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2.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3.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4.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5.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6.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41.xml" ContentType="application/vnd.openxmlformats-officedocument.presentationml.notesSlide+xml"/>
  <Override PartName="/ppt/comments/modernComment_F56_4F72E58B.xml" ContentType="application/vnd.ms-powerpoint.comments+xml"/>
  <Override PartName="/ppt/notesSlides/notesSlide42.xml" ContentType="application/vnd.openxmlformats-officedocument.presentationml.notesSlide+xml"/>
  <Override PartName="/ppt/comments/modernComment_F61_52FA5C5D.xml" ContentType="application/vnd.ms-powerpoint.comments+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3" r:id="rId4"/>
    <p:sldMasterId id="2147483838" r:id="rId5"/>
    <p:sldMasterId id="2147483865" r:id="rId6"/>
    <p:sldMasterId id="2147483900" r:id="rId7"/>
    <p:sldMasterId id="2147483931" r:id="rId8"/>
    <p:sldMasterId id="2147483945" r:id="rId9"/>
    <p:sldMasterId id="2147483956" r:id="rId10"/>
  </p:sldMasterIdLst>
  <p:notesMasterIdLst>
    <p:notesMasterId r:id="rId73"/>
  </p:notesMasterIdLst>
  <p:handoutMasterIdLst>
    <p:handoutMasterId r:id="rId74"/>
  </p:handoutMasterIdLst>
  <p:sldIdLst>
    <p:sldId id="499" r:id="rId11"/>
    <p:sldId id="523" r:id="rId12"/>
    <p:sldId id="3883" r:id="rId13"/>
    <p:sldId id="3709" r:id="rId14"/>
    <p:sldId id="3928" r:id="rId15"/>
    <p:sldId id="3933" r:id="rId16"/>
    <p:sldId id="3934" r:id="rId17"/>
    <p:sldId id="3710" r:id="rId18"/>
    <p:sldId id="3857" r:id="rId19"/>
    <p:sldId id="3714" r:id="rId20"/>
    <p:sldId id="3897" r:id="rId21"/>
    <p:sldId id="3716" r:id="rId22"/>
    <p:sldId id="506" r:id="rId23"/>
    <p:sldId id="507" r:id="rId24"/>
    <p:sldId id="502" r:id="rId25"/>
    <p:sldId id="3852" r:id="rId26"/>
    <p:sldId id="3936" r:id="rId27"/>
    <p:sldId id="3901" r:id="rId28"/>
    <p:sldId id="3902" r:id="rId29"/>
    <p:sldId id="3884" r:id="rId30"/>
    <p:sldId id="3887" r:id="rId31"/>
    <p:sldId id="3905" r:id="rId32"/>
    <p:sldId id="3858" r:id="rId33"/>
    <p:sldId id="3944" r:id="rId34"/>
    <p:sldId id="3945" r:id="rId35"/>
    <p:sldId id="3946" r:id="rId36"/>
    <p:sldId id="3949" r:id="rId37"/>
    <p:sldId id="3948" r:id="rId38"/>
    <p:sldId id="3954" r:id="rId39"/>
    <p:sldId id="3947" r:id="rId40"/>
    <p:sldId id="3950" r:id="rId41"/>
    <p:sldId id="3956" r:id="rId42"/>
    <p:sldId id="3864" r:id="rId43"/>
    <p:sldId id="3911" r:id="rId44"/>
    <p:sldId id="483" r:id="rId45"/>
    <p:sldId id="3912" r:id="rId46"/>
    <p:sldId id="3913" r:id="rId47"/>
    <p:sldId id="3867" r:id="rId48"/>
    <p:sldId id="436" r:id="rId49"/>
    <p:sldId id="3916" r:id="rId50"/>
    <p:sldId id="3917" r:id="rId51"/>
    <p:sldId id="3932" r:id="rId52"/>
    <p:sldId id="3787" r:id="rId53"/>
    <p:sldId id="3930" r:id="rId54"/>
    <p:sldId id="302" r:id="rId55"/>
    <p:sldId id="3870" r:id="rId56"/>
    <p:sldId id="258" r:id="rId57"/>
    <p:sldId id="3789" r:id="rId58"/>
    <p:sldId id="3844" r:id="rId59"/>
    <p:sldId id="469" r:id="rId60"/>
    <p:sldId id="3922" r:id="rId61"/>
    <p:sldId id="3921" r:id="rId62"/>
    <p:sldId id="260" r:id="rId63"/>
    <p:sldId id="3925" r:id="rId64"/>
    <p:sldId id="2147470297" r:id="rId65"/>
    <p:sldId id="2145707732" r:id="rId66"/>
    <p:sldId id="3926" r:id="rId67"/>
    <p:sldId id="3937" r:id="rId68"/>
    <p:sldId id="3793" r:id="rId69"/>
    <p:sldId id="3837" r:id="rId70"/>
    <p:sldId id="2147470299" r:id="rId71"/>
    <p:sldId id="3849" r:id="rId7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850F502-8550-2E9E-0098-7CFD332B622B}" name="Thai, Cynthia" initials="CT" userId="S::ckthai@ucsd.edu::9e46b0a4-958c-4323-b91a-2d3eeb2ef878"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ulie MacDonald" initials="JM" lastIdx="2" clrIdx="0">
    <p:extLst>
      <p:ext uri="{19B8F6BF-5375-455C-9EA6-DF929625EA0E}">
        <p15:presenceInfo xmlns:p15="http://schemas.microsoft.com/office/powerpoint/2012/main" userId="S::jmacdonald@amcp.org::d0c63a26-f162-48ac-a99b-a9c122e08abe"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showAnimation="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205B"/>
    <a:srgbClr val="F78F1E"/>
    <a:srgbClr val="E49FF5"/>
    <a:srgbClr val="F5F5F5"/>
    <a:srgbClr val="348BAC"/>
    <a:srgbClr val="93C90E"/>
    <a:srgbClr val="63666A"/>
    <a:srgbClr val="0076CF"/>
    <a:srgbClr val="F89F3E"/>
    <a:srgbClr val="E9994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2556124-F80D-4CD7-8972-8EC76F0D0061}" v="14" dt="2025-09-22T15:14:37.18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582" autoAdjust="0"/>
    <p:restoredTop sz="90244" autoAdjust="0"/>
  </p:normalViewPr>
  <p:slideViewPr>
    <p:cSldViewPr snapToGrid="0">
      <p:cViewPr varScale="1">
        <p:scale>
          <a:sx n="92" d="100"/>
          <a:sy n="92" d="100"/>
        </p:scale>
        <p:origin x="708" y="306"/>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slide" Target="slides/slide58.xml"/><Relationship Id="rId16" Type="http://schemas.openxmlformats.org/officeDocument/2006/relationships/slide" Target="slides/slide6.xml"/><Relationship Id="rId11" Type="http://schemas.openxmlformats.org/officeDocument/2006/relationships/slide" Target="slides/slide1.xml"/><Relationship Id="rId32" Type="http://schemas.openxmlformats.org/officeDocument/2006/relationships/slide" Target="slides/slide22.xml"/><Relationship Id="rId37" Type="http://schemas.openxmlformats.org/officeDocument/2006/relationships/slide" Target="slides/slide27.xml"/><Relationship Id="rId53" Type="http://schemas.openxmlformats.org/officeDocument/2006/relationships/slide" Target="slides/slide43.xml"/><Relationship Id="rId58" Type="http://schemas.openxmlformats.org/officeDocument/2006/relationships/slide" Target="slides/slide48.xml"/><Relationship Id="rId74" Type="http://schemas.openxmlformats.org/officeDocument/2006/relationships/handoutMaster" Target="handoutMasters/handoutMaster1.xml"/><Relationship Id="rId79"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slide" Target="slides/slide51.xml"/><Relationship Id="rId19" Type="http://schemas.openxmlformats.org/officeDocument/2006/relationships/slide" Target="slides/slide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slide" Target="slides/slide46.xml"/><Relationship Id="rId64" Type="http://schemas.openxmlformats.org/officeDocument/2006/relationships/slide" Target="slides/slide54.xml"/><Relationship Id="rId69" Type="http://schemas.openxmlformats.org/officeDocument/2006/relationships/slide" Target="slides/slide59.xml"/><Relationship Id="rId77" Type="http://schemas.openxmlformats.org/officeDocument/2006/relationships/viewProps" Target="viewProps.xml"/><Relationship Id="rId8" Type="http://schemas.openxmlformats.org/officeDocument/2006/relationships/slideMaster" Target="slideMasters/slideMaster5.xml"/><Relationship Id="rId51" Type="http://schemas.openxmlformats.org/officeDocument/2006/relationships/slide" Target="slides/slide41.xml"/><Relationship Id="rId72" Type="http://schemas.openxmlformats.org/officeDocument/2006/relationships/slide" Target="slides/slide62.xml"/><Relationship Id="rId80"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slide" Target="slides/slide49.xml"/><Relationship Id="rId67" Type="http://schemas.openxmlformats.org/officeDocument/2006/relationships/slide" Target="slides/slide57.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62" Type="http://schemas.openxmlformats.org/officeDocument/2006/relationships/slide" Target="slides/slide52.xml"/><Relationship Id="rId70" Type="http://schemas.openxmlformats.org/officeDocument/2006/relationships/slide" Target="slides/slide60.xml"/><Relationship Id="rId75"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10" Type="http://schemas.openxmlformats.org/officeDocument/2006/relationships/slideMaster" Target="slideMasters/slideMaster7.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slide" Target="slides/slide50.xml"/><Relationship Id="rId65" Type="http://schemas.openxmlformats.org/officeDocument/2006/relationships/slide" Target="slides/slide55.xml"/><Relationship Id="rId73" Type="http://schemas.openxmlformats.org/officeDocument/2006/relationships/notesMaster" Target="notesMasters/notesMaster1.xml"/><Relationship Id="rId78" Type="http://schemas.openxmlformats.org/officeDocument/2006/relationships/theme" Target="theme/theme1.xml"/><Relationship Id="rId81"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presProps" Target="presProps.xml"/><Relationship Id="rId7" Type="http://schemas.openxmlformats.org/officeDocument/2006/relationships/slideMaster" Target="slideMasters/slideMaster4.xml"/><Relationship Id="rId71" Type="http://schemas.openxmlformats.org/officeDocument/2006/relationships/slide" Target="slides/slide61.xml"/><Relationship Id="rId2" Type="http://schemas.openxmlformats.org/officeDocument/2006/relationships/customXml" Target="../customXml/item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slide" Target="slides/slide56.xml"/></Relationships>
</file>

<file path=ppt/comments/modernComment_F56_4F72E58B.xml><?xml version="1.0" encoding="utf-8"?>
<p188:cmLst xmlns:a="http://schemas.openxmlformats.org/drawingml/2006/main" xmlns:r="http://schemas.openxmlformats.org/officeDocument/2006/relationships" xmlns:p188="http://schemas.microsoft.com/office/powerpoint/2018/8/main">
  <p188:cm id="{7A17F0CC-A46C-4154-B2FF-8744FFD761AE}" authorId="{D850F502-8550-2E9E-0098-7CFD332B622B}" created="2025-09-04T12:40:06.846">
    <pc:sldMkLst xmlns:pc="http://schemas.microsoft.com/office/powerpoint/2013/main/command">
      <pc:docMk/>
      <pc:sldMk cId="1332929931" sldId="3926"/>
    </pc:sldMkLst>
    <p188:txBody>
      <a:bodyPr/>
      <a:lstStyle/>
      <a:p>
        <a:r>
          <a:rPr lang="en-US"/>
          <a:t>Susan - Need to update Nexus banner</a:t>
        </a:r>
      </a:p>
    </p188:txBody>
  </p188:cm>
</p188:cmLst>
</file>

<file path=ppt/comments/modernComment_F61_52FA5C5D.xml><?xml version="1.0" encoding="utf-8"?>
<p188:cmLst xmlns:a="http://schemas.openxmlformats.org/drawingml/2006/main" xmlns:r="http://schemas.openxmlformats.org/officeDocument/2006/relationships" xmlns:p188="http://schemas.microsoft.com/office/powerpoint/2018/8/main">
  <p188:cm id="{F59A8404-8B6F-475C-B035-FACB055A8DA6}" authorId="{D850F502-8550-2E9E-0098-7CFD332B622B}" status="resolved" created="2025-09-04T12:40:11.608" complete="100000">
    <pc:sldMkLst xmlns:pc="http://schemas.microsoft.com/office/powerpoint/2013/main/command">
      <pc:docMk/>
      <pc:sldMk cId="1392139357" sldId="3937"/>
    </pc:sldMkLst>
    <p188:txBody>
      <a:bodyPr/>
      <a:lstStyle/>
      <a:p>
        <a:r>
          <a:rPr lang="en-US"/>
          <a:t>Susan - Need to update Nexus banner</a:t>
        </a:r>
      </a:p>
    </p188:txBody>
  </p188:cm>
</p188:cmLst>
</file>

<file path=ppt/diagrams/_rels/data2.xml.rels><?xml version="1.0" encoding="UTF-8" standalone="yes"?>
<Relationships xmlns="http://schemas.openxmlformats.org/package/2006/relationships"><Relationship Id="rId8" Type="http://schemas.openxmlformats.org/officeDocument/2006/relationships/image" Target="../media/image166.svg"/><Relationship Id="rId13" Type="http://schemas.openxmlformats.org/officeDocument/2006/relationships/image" Target="../media/image171.png"/><Relationship Id="rId18" Type="http://schemas.openxmlformats.org/officeDocument/2006/relationships/image" Target="../media/image176.svg"/><Relationship Id="rId3" Type="http://schemas.openxmlformats.org/officeDocument/2006/relationships/image" Target="../media/image161.png"/><Relationship Id="rId7" Type="http://schemas.openxmlformats.org/officeDocument/2006/relationships/image" Target="../media/image165.png"/><Relationship Id="rId12" Type="http://schemas.openxmlformats.org/officeDocument/2006/relationships/image" Target="../media/image170.svg"/><Relationship Id="rId17" Type="http://schemas.openxmlformats.org/officeDocument/2006/relationships/image" Target="../media/image175.png"/><Relationship Id="rId2" Type="http://schemas.openxmlformats.org/officeDocument/2006/relationships/image" Target="../media/image160.svg"/><Relationship Id="rId16" Type="http://schemas.openxmlformats.org/officeDocument/2006/relationships/image" Target="../media/image174.svg"/><Relationship Id="rId1" Type="http://schemas.openxmlformats.org/officeDocument/2006/relationships/image" Target="../media/image159.png"/><Relationship Id="rId6" Type="http://schemas.openxmlformats.org/officeDocument/2006/relationships/image" Target="../media/image164.svg"/><Relationship Id="rId11" Type="http://schemas.openxmlformats.org/officeDocument/2006/relationships/image" Target="../media/image169.png"/><Relationship Id="rId5" Type="http://schemas.openxmlformats.org/officeDocument/2006/relationships/image" Target="../media/image163.png"/><Relationship Id="rId15" Type="http://schemas.openxmlformats.org/officeDocument/2006/relationships/image" Target="../media/image173.png"/><Relationship Id="rId10" Type="http://schemas.openxmlformats.org/officeDocument/2006/relationships/image" Target="../media/image168.svg"/><Relationship Id="rId4" Type="http://schemas.openxmlformats.org/officeDocument/2006/relationships/image" Target="../media/image162.svg"/><Relationship Id="rId9" Type="http://schemas.openxmlformats.org/officeDocument/2006/relationships/image" Target="../media/image167.png"/><Relationship Id="rId14" Type="http://schemas.openxmlformats.org/officeDocument/2006/relationships/image" Target="../media/image172.svg"/></Relationships>
</file>

<file path=ppt/diagrams/_rels/data3.xml.rels><?xml version="1.0" encoding="UTF-8" standalone="yes"?>
<Relationships xmlns="http://schemas.openxmlformats.org/package/2006/relationships"><Relationship Id="rId8" Type="http://schemas.openxmlformats.org/officeDocument/2006/relationships/image" Target="../media/image184.svg"/><Relationship Id="rId3" Type="http://schemas.openxmlformats.org/officeDocument/2006/relationships/image" Target="../media/image179.png"/><Relationship Id="rId7" Type="http://schemas.openxmlformats.org/officeDocument/2006/relationships/image" Target="../media/image183.png"/><Relationship Id="rId2" Type="http://schemas.openxmlformats.org/officeDocument/2006/relationships/image" Target="../media/image178.svg"/><Relationship Id="rId1" Type="http://schemas.openxmlformats.org/officeDocument/2006/relationships/image" Target="../media/image177.png"/><Relationship Id="rId6" Type="http://schemas.openxmlformats.org/officeDocument/2006/relationships/image" Target="../media/image182.svg"/><Relationship Id="rId5" Type="http://schemas.openxmlformats.org/officeDocument/2006/relationships/image" Target="../media/image181.png"/><Relationship Id="rId4" Type="http://schemas.openxmlformats.org/officeDocument/2006/relationships/image" Target="../media/image180.svg"/></Relationships>
</file>

<file path=ppt/diagrams/_rels/drawing2.xml.rels><?xml version="1.0" encoding="UTF-8" standalone="yes"?>
<Relationships xmlns="http://schemas.openxmlformats.org/package/2006/relationships"><Relationship Id="rId8" Type="http://schemas.openxmlformats.org/officeDocument/2006/relationships/image" Target="../media/image166.svg"/><Relationship Id="rId13" Type="http://schemas.openxmlformats.org/officeDocument/2006/relationships/image" Target="../media/image171.png"/><Relationship Id="rId18" Type="http://schemas.openxmlformats.org/officeDocument/2006/relationships/image" Target="../media/image176.svg"/><Relationship Id="rId3" Type="http://schemas.openxmlformats.org/officeDocument/2006/relationships/image" Target="../media/image161.png"/><Relationship Id="rId7" Type="http://schemas.openxmlformats.org/officeDocument/2006/relationships/image" Target="../media/image165.png"/><Relationship Id="rId12" Type="http://schemas.openxmlformats.org/officeDocument/2006/relationships/image" Target="../media/image170.svg"/><Relationship Id="rId17" Type="http://schemas.openxmlformats.org/officeDocument/2006/relationships/image" Target="../media/image175.png"/><Relationship Id="rId2" Type="http://schemas.openxmlformats.org/officeDocument/2006/relationships/image" Target="../media/image160.svg"/><Relationship Id="rId16" Type="http://schemas.openxmlformats.org/officeDocument/2006/relationships/image" Target="../media/image174.svg"/><Relationship Id="rId1" Type="http://schemas.openxmlformats.org/officeDocument/2006/relationships/image" Target="../media/image159.png"/><Relationship Id="rId6" Type="http://schemas.openxmlformats.org/officeDocument/2006/relationships/image" Target="../media/image164.svg"/><Relationship Id="rId11" Type="http://schemas.openxmlformats.org/officeDocument/2006/relationships/image" Target="../media/image169.png"/><Relationship Id="rId5" Type="http://schemas.openxmlformats.org/officeDocument/2006/relationships/image" Target="../media/image163.png"/><Relationship Id="rId15" Type="http://schemas.openxmlformats.org/officeDocument/2006/relationships/image" Target="../media/image173.png"/><Relationship Id="rId10" Type="http://schemas.openxmlformats.org/officeDocument/2006/relationships/image" Target="../media/image168.svg"/><Relationship Id="rId4" Type="http://schemas.openxmlformats.org/officeDocument/2006/relationships/image" Target="../media/image162.svg"/><Relationship Id="rId9" Type="http://schemas.openxmlformats.org/officeDocument/2006/relationships/image" Target="../media/image167.png"/><Relationship Id="rId14" Type="http://schemas.openxmlformats.org/officeDocument/2006/relationships/image" Target="../media/image172.svg"/></Relationships>
</file>

<file path=ppt/diagrams/_rels/drawing3.xml.rels><?xml version="1.0" encoding="UTF-8" standalone="yes"?>
<Relationships xmlns="http://schemas.openxmlformats.org/package/2006/relationships"><Relationship Id="rId8" Type="http://schemas.openxmlformats.org/officeDocument/2006/relationships/image" Target="../media/image184.svg"/><Relationship Id="rId3" Type="http://schemas.openxmlformats.org/officeDocument/2006/relationships/image" Target="../media/image179.png"/><Relationship Id="rId7" Type="http://schemas.openxmlformats.org/officeDocument/2006/relationships/image" Target="../media/image183.png"/><Relationship Id="rId2" Type="http://schemas.openxmlformats.org/officeDocument/2006/relationships/image" Target="../media/image178.svg"/><Relationship Id="rId1" Type="http://schemas.openxmlformats.org/officeDocument/2006/relationships/image" Target="../media/image177.png"/><Relationship Id="rId6" Type="http://schemas.openxmlformats.org/officeDocument/2006/relationships/image" Target="../media/image182.svg"/><Relationship Id="rId5" Type="http://schemas.openxmlformats.org/officeDocument/2006/relationships/image" Target="../media/image181.png"/><Relationship Id="rId4" Type="http://schemas.openxmlformats.org/officeDocument/2006/relationships/image" Target="../media/image180.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1EF1E6F-5062-4456-B954-35E69858DC0D}"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F19F1DA5-D129-4B3C-9314-68D66D0788CE}">
      <dgm:prSet custT="1"/>
      <dgm:spPr/>
      <dgm:t>
        <a:bodyPr/>
        <a:lstStyle/>
        <a:p>
          <a:r>
            <a:rPr lang="en-US" sz="2400" b="1" kern="1200">
              <a:solidFill>
                <a:srgbClr val="00205B"/>
              </a:solidFill>
              <a:latin typeface="Montserrat"/>
              <a:ea typeface="Open Sans"/>
              <a:cs typeface="Open Sans"/>
            </a:rPr>
            <a:t>Managed Care History</a:t>
          </a:r>
        </a:p>
      </dgm:t>
    </dgm:pt>
    <dgm:pt modelId="{9EBFF201-35CF-46E5-B991-06695F62BDB2}" type="parTrans" cxnId="{815BB456-38AC-41D6-9184-33F0B2583D09}">
      <dgm:prSet/>
      <dgm:spPr/>
      <dgm:t>
        <a:bodyPr/>
        <a:lstStyle/>
        <a:p>
          <a:endParaRPr lang="en-US"/>
        </a:p>
      </dgm:t>
    </dgm:pt>
    <dgm:pt modelId="{F95224E4-C948-4D58-9416-1AF0FDF9CBAA}" type="sibTrans" cxnId="{815BB456-38AC-41D6-9184-33F0B2583D09}">
      <dgm:prSet/>
      <dgm:spPr/>
      <dgm:t>
        <a:bodyPr/>
        <a:lstStyle/>
        <a:p>
          <a:endParaRPr lang="en-US"/>
        </a:p>
      </dgm:t>
    </dgm:pt>
    <dgm:pt modelId="{6D0FC4B8-0429-4027-848E-EDE40321F196}">
      <dgm:prSet custT="1"/>
      <dgm:spPr/>
      <dgm:t>
        <a:bodyPr/>
        <a:lstStyle/>
        <a:p>
          <a:pPr marL="0" lvl="0" indent="0" algn="l" defTabSz="977900">
            <a:lnSpc>
              <a:spcPct val="90000"/>
            </a:lnSpc>
            <a:spcBef>
              <a:spcPct val="0"/>
            </a:spcBef>
            <a:spcAft>
              <a:spcPct val="35000"/>
            </a:spcAft>
            <a:buNone/>
          </a:pPr>
          <a:r>
            <a:rPr lang="en-US" sz="2400" b="1" kern="1200">
              <a:solidFill>
                <a:srgbClr val="00205B"/>
              </a:solidFill>
              <a:latin typeface="Montserrat"/>
              <a:ea typeface="Open Sans"/>
              <a:cs typeface="Open Sans"/>
            </a:rPr>
            <a:t>What is Managed Care Pharmacy </a:t>
          </a:r>
        </a:p>
      </dgm:t>
    </dgm:pt>
    <dgm:pt modelId="{A58B6A2A-5CF6-4651-A657-84DD7355E548}" type="parTrans" cxnId="{24678C79-5BB6-4C9F-B438-A704E09A0523}">
      <dgm:prSet/>
      <dgm:spPr/>
      <dgm:t>
        <a:bodyPr/>
        <a:lstStyle/>
        <a:p>
          <a:endParaRPr lang="en-US"/>
        </a:p>
      </dgm:t>
    </dgm:pt>
    <dgm:pt modelId="{7E1314E8-0C2F-41EB-8624-16B272AD28C8}" type="sibTrans" cxnId="{24678C79-5BB6-4C9F-B438-A704E09A0523}">
      <dgm:prSet/>
      <dgm:spPr/>
      <dgm:t>
        <a:bodyPr/>
        <a:lstStyle/>
        <a:p>
          <a:endParaRPr lang="en-US"/>
        </a:p>
      </dgm:t>
    </dgm:pt>
    <dgm:pt modelId="{22EF5495-2BBD-4AFC-A034-33F617A03621}">
      <dgm:prSet custT="1"/>
      <dgm:spPr/>
      <dgm:t>
        <a:bodyPr/>
        <a:lstStyle/>
        <a:p>
          <a:pPr marL="0" lvl="0" indent="0" algn="l" defTabSz="977900">
            <a:lnSpc>
              <a:spcPct val="90000"/>
            </a:lnSpc>
            <a:spcBef>
              <a:spcPct val="0"/>
            </a:spcBef>
            <a:spcAft>
              <a:spcPct val="35000"/>
            </a:spcAft>
            <a:buNone/>
          </a:pPr>
          <a:r>
            <a:rPr lang="en-US" sz="2400" b="1" kern="1200">
              <a:solidFill>
                <a:srgbClr val="00205B"/>
              </a:solidFill>
              <a:latin typeface="Montserrat"/>
              <a:ea typeface="Open Sans"/>
              <a:cs typeface="Open Sans"/>
            </a:rPr>
            <a:t>Understanding the Players</a:t>
          </a:r>
        </a:p>
      </dgm:t>
    </dgm:pt>
    <dgm:pt modelId="{F7B9F9AA-4441-4A92-9A9F-8CBF9C8E3C8B}" type="parTrans" cxnId="{6306BDBA-0C5E-43AA-BEFD-C8E1B904825D}">
      <dgm:prSet/>
      <dgm:spPr/>
      <dgm:t>
        <a:bodyPr/>
        <a:lstStyle/>
        <a:p>
          <a:endParaRPr lang="en-US"/>
        </a:p>
      </dgm:t>
    </dgm:pt>
    <dgm:pt modelId="{338A4E8B-D8AC-4DCA-BEEC-C60257AAAEE7}" type="sibTrans" cxnId="{6306BDBA-0C5E-43AA-BEFD-C8E1B904825D}">
      <dgm:prSet/>
      <dgm:spPr/>
      <dgm:t>
        <a:bodyPr/>
        <a:lstStyle/>
        <a:p>
          <a:endParaRPr lang="en-US"/>
        </a:p>
      </dgm:t>
    </dgm:pt>
    <dgm:pt modelId="{BF0047C6-76DB-4293-BF72-BF93954A7499}">
      <dgm:prSet custT="1"/>
      <dgm:spPr/>
      <dgm:t>
        <a:bodyPr/>
        <a:lstStyle/>
        <a:p>
          <a:pPr marL="0" lvl="0" indent="0" algn="l" defTabSz="977900">
            <a:lnSpc>
              <a:spcPct val="90000"/>
            </a:lnSpc>
            <a:spcBef>
              <a:spcPct val="0"/>
            </a:spcBef>
            <a:spcAft>
              <a:spcPct val="35000"/>
            </a:spcAft>
            <a:buNone/>
          </a:pPr>
          <a:r>
            <a:rPr lang="en-US" sz="2400" b="1" kern="1200">
              <a:solidFill>
                <a:srgbClr val="00205B"/>
              </a:solidFill>
              <a:latin typeface="Montserrat"/>
              <a:ea typeface="Open Sans"/>
              <a:cs typeface="Open Sans"/>
            </a:rPr>
            <a:t>Health Care Trends, &amp; Challenges</a:t>
          </a:r>
        </a:p>
      </dgm:t>
    </dgm:pt>
    <dgm:pt modelId="{68C6DBA5-8E87-4545-B740-E9102CEBA772}" type="parTrans" cxnId="{926E7486-2464-4951-82D9-223C2D1813C4}">
      <dgm:prSet/>
      <dgm:spPr/>
      <dgm:t>
        <a:bodyPr/>
        <a:lstStyle/>
        <a:p>
          <a:endParaRPr lang="en-US"/>
        </a:p>
      </dgm:t>
    </dgm:pt>
    <dgm:pt modelId="{AA6CD1B2-2829-41EF-97E2-3F75DC7341CE}" type="sibTrans" cxnId="{926E7486-2464-4951-82D9-223C2D1813C4}">
      <dgm:prSet/>
      <dgm:spPr/>
      <dgm:t>
        <a:bodyPr/>
        <a:lstStyle/>
        <a:p>
          <a:endParaRPr lang="en-US"/>
        </a:p>
      </dgm:t>
    </dgm:pt>
    <dgm:pt modelId="{CAD617B7-49A9-4C3F-9427-6E5E867F42BF}">
      <dgm:prSet custT="1"/>
      <dgm:spPr/>
      <dgm:t>
        <a:bodyPr/>
        <a:lstStyle/>
        <a:p>
          <a:r>
            <a:rPr lang="en-US" sz="2400" b="1" kern="1200">
              <a:solidFill>
                <a:srgbClr val="00205B"/>
              </a:solidFill>
              <a:latin typeface="Montserrat"/>
              <a:ea typeface="Open Sans"/>
              <a:cs typeface="Open Sans"/>
            </a:rPr>
            <a:t>Addressing the Rising Costs of Pharmaceuticals</a:t>
          </a:r>
          <a:r>
            <a:rPr lang="en-US" sz="2200" b="1" kern="1200">
              <a:latin typeface="Montserrat"/>
            </a:rPr>
            <a:t>​</a:t>
          </a:r>
          <a:endParaRPr lang="en-US" sz="2200" kern="1200">
            <a:latin typeface="Montserrat"/>
          </a:endParaRPr>
        </a:p>
      </dgm:t>
    </dgm:pt>
    <dgm:pt modelId="{3E8E60E9-8DA5-4DAA-BBA3-B20BD4DF970A}" type="parTrans" cxnId="{BD79AF75-321B-41F3-98B0-F61621B6D46F}">
      <dgm:prSet/>
      <dgm:spPr/>
      <dgm:t>
        <a:bodyPr/>
        <a:lstStyle/>
        <a:p>
          <a:endParaRPr lang="en-US"/>
        </a:p>
      </dgm:t>
    </dgm:pt>
    <dgm:pt modelId="{F391E42D-EA09-4323-AFCE-6E7AE7FE54D3}" type="sibTrans" cxnId="{BD79AF75-321B-41F3-98B0-F61621B6D46F}">
      <dgm:prSet/>
      <dgm:spPr/>
      <dgm:t>
        <a:bodyPr/>
        <a:lstStyle/>
        <a:p>
          <a:endParaRPr lang="en-US"/>
        </a:p>
      </dgm:t>
    </dgm:pt>
    <dgm:pt modelId="{AD08B745-37E7-433E-B7B6-2A226C3B1B0C}">
      <dgm:prSet custT="1"/>
      <dgm:spPr/>
      <dgm:t>
        <a:bodyPr/>
        <a:lstStyle/>
        <a:p>
          <a:r>
            <a:rPr lang="en-US" sz="2400" b="1" kern="1200" dirty="0">
              <a:solidFill>
                <a:srgbClr val="00205B"/>
              </a:solidFill>
              <a:latin typeface="Montserrat"/>
              <a:ea typeface="Open Sans"/>
              <a:cs typeface="Open Sans"/>
            </a:rPr>
            <a:t>AMCP Student and Professional Memberships</a:t>
          </a:r>
        </a:p>
      </dgm:t>
    </dgm:pt>
    <dgm:pt modelId="{CAFB9AC5-032C-4B53-A67B-A031C0CE775A}" type="parTrans" cxnId="{C2B44A5B-7B8E-41BD-9AA1-540E2D7EA1F1}">
      <dgm:prSet/>
      <dgm:spPr/>
      <dgm:t>
        <a:bodyPr/>
        <a:lstStyle/>
        <a:p>
          <a:endParaRPr lang="en-US"/>
        </a:p>
      </dgm:t>
    </dgm:pt>
    <dgm:pt modelId="{47F129E2-6B80-47DD-96EE-B6442B02641C}" type="sibTrans" cxnId="{C2B44A5B-7B8E-41BD-9AA1-540E2D7EA1F1}">
      <dgm:prSet/>
      <dgm:spPr/>
      <dgm:t>
        <a:bodyPr/>
        <a:lstStyle/>
        <a:p>
          <a:endParaRPr lang="en-US"/>
        </a:p>
      </dgm:t>
    </dgm:pt>
    <dgm:pt modelId="{7D19F0B3-706B-474C-A45B-94B9D4D20AEC}" type="pres">
      <dgm:prSet presAssocID="{01EF1E6F-5062-4456-B954-35E69858DC0D}" presName="vert0" presStyleCnt="0">
        <dgm:presLayoutVars>
          <dgm:dir/>
          <dgm:animOne val="branch"/>
          <dgm:animLvl val="lvl"/>
        </dgm:presLayoutVars>
      </dgm:prSet>
      <dgm:spPr/>
    </dgm:pt>
    <dgm:pt modelId="{3DB63767-3D24-411D-9345-EE1754587078}" type="pres">
      <dgm:prSet presAssocID="{F19F1DA5-D129-4B3C-9314-68D66D0788CE}" presName="thickLine" presStyleLbl="alignNode1" presStyleIdx="0" presStyleCnt="6"/>
      <dgm:spPr/>
    </dgm:pt>
    <dgm:pt modelId="{8F8E11D5-E6C2-4960-893D-42DEE9FB7B51}" type="pres">
      <dgm:prSet presAssocID="{F19F1DA5-D129-4B3C-9314-68D66D0788CE}" presName="horz1" presStyleCnt="0"/>
      <dgm:spPr/>
    </dgm:pt>
    <dgm:pt modelId="{07A60E56-ECC7-44BC-97BC-3EB44A2FB88A}" type="pres">
      <dgm:prSet presAssocID="{F19F1DA5-D129-4B3C-9314-68D66D0788CE}" presName="tx1" presStyleLbl="revTx" presStyleIdx="0" presStyleCnt="6"/>
      <dgm:spPr/>
    </dgm:pt>
    <dgm:pt modelId="{83167A2D-F03D-4733-826C-6F0CF0F57B93}" type="pres">
      <dgm:prSet presAssocID="{F19F1DA5-D129-4B3C-9314-68D66D0788CE}" presName="vert1" presStyleCnt="0"/>
      <dgm:spPr/>
    </dgm:pt>
    <dgm:pt modelId="{037BD02B-1C11-49E5-8CAD-1A5690ECDA41}" type="pres">
      <dgm:prSet presAssocID="{6D0FC4B8-0429-4027-848E-EDE40321F196}" presName="thickLine" presStyleLbl="alignNode1" presStyleIdx="1" presStyleCnt="6"/>
      <dgm:spPr/>
    </dgm:pt>
    <dgm:pt modelId="{A532ADC7-316D-4CAF-818B-694F64F5D57D}" type="pres">
      <dgm:prSet presAssocID="{6D0FC4B8-0429-4027-848E-EDE40321F196}" presName="horz1" presStyleCnt="0"/>
      <dgm:spPr/>
    </dgm:pt>
    <dgm:pt modelId="{F1FBBFDA-C185-4F16-9AE6-73B65FB9DA68}" type="pres">
      <dgm:prSet presAssocID="{6D0FC4B8-0429-4027-848E-EDE40321F196}" presName="tx1" presStyleLbl="revTx" presStyleIdx="1" presStyleCnt="6"/>
      <dgm:spPr/>
    </dgm:pt>
    <dgm:pt modelId="{89D2812F-A0FD-4FEA-B7E4-51F28D91BBC3}" type="pres">
      <dgm:prSet presAssocID="{6D0FC4B8-0429-4027-848E-EDE40321F196}" presName="vert1" presStyleCnt="0"/>
      <dgm:spPr/>
    </dgm:pt>
    <dgm:pt modelId="{35CF4BEF-8536-451C-ADB0-EBAEC923B62F}" type="pres">
      <dgm:prSet presAssocID="{22EF5495-2BBD-4AFC-A034-33F617A03621}" presName="thickLine" presStyleLbl="alignNode1" presStyleIdx="2" presStyleCnt="6"/>
      <dgm:spPr/>
    </dgm:pt>
    <dgm:pt modelId="{6D04B414-3F98-41C1-B5A8-4A2ED42CB44E}" type="pres">
      <dgm:prSet presAssocID="{22EF5495-2BBD-4AFC-A034-33F617A03621}" presName="horz1" presStyleCnt="0"/>
      <dgm:spPr/>
    </dgm:pt>
    <dgm:pt modelId="{2FAD313A-C879-4148-9ACB-0917EEFCE4C3}" type="pres">
      <dgm:prSet presAssocID="{22EF5495-2BBD-4AFC-A034-33F617A03621}" presName="tx1" presStyleLbl="revTx" presStyleIdx="2" presStyleCnt="6"/>
      <dgm:spPr/>
    </dgm:pt>
    <dgm:pt modelId="{73C8DC94-2511-411A-9101-A297BC49F11D}" type="pres">
      <dgm:prSet presAssocID="{22EF5495-2BBD-4AFC-A034-33F617A03621}" presName="vert1" presStyleCnt="0"/>
      <dgm:spPr/>
    </dgm:pt>
    <dgm:pt modelId="{BF4020B5-2138-42B0-BC9C-7AF881394990}" type="pres">
      <dgm:prSet presAssocID="{BF0047C6-76DB-4293-BF72-BF93954A7499}" presName="thickLine" presStyleLbl="alignNode1" presStyleIdx="3" presStyleCnt="6"/>
      <dgm:spPr/>
    </dgm:pt>
    <dgm:pt modelId="{1E6B7430-827C-4AEB-B09F-04EE782DC504}" type="pres">
      <dgm:prSet presAssocID="{BF0047C6-76DB-4293-BF72-BF93954A7499}" presName="horz1" presStyleCnt="0"/>
      <dgm:spPr/>
    </dgm:pt>
    <dgm:pt modelId="{FD298D3B-F87E-4AAA-BC7C-3FB55B6F65B0}" type="pres">
      <dgm:prSet presAssocID="{BF0047C6-76DB-4293-BF72-BF93954A7499}" presName="tx1" presStyleLbl="revTx" presStyleIdx="3" presStyleCnt="6"/>
      <dgm:spPr/>
    </dgm:pt>
    <dgm:pt modelId="{5C1BC572-E913-4BE4-9CEA-44BDE9BD1A5D}" type="pres">
      <dgm:prSet presAssocID="{BF0047C6-76DB-4293-BF72-BF93954A7499}" presName="vert1" presStyleCnt="0"/>
      <dgm:spPr/>
    </dgm:pt>
    <dgm:pt modelId="{D7A2F413-862B-47A0-B025-AF074051CFCD}" type="pres">
      <dgm:prSet presAssocID="{CAD617B7-49A9-4C3F-9427-6E5E867F42BF}" presName="thickLine" presStyleLbl="alignNode1" presStyleIdx="4" presStyleCnt="6"/>
      <dgm:spPr/>
    </dgm:pt>
    <dgm:pt modelId="{14A2AF36-8FF5-4A2F-927B-5557019F9419}" type="pres">
      <dgm:prSet presAssocID="{CAD617B7-49A9-4C3F-9427-6E5E867F42BF}" presName="horz1" presStyleCnt="0"/>
      <dgm:spPr/>
    </dgm:pt>
    <dgm:pt modelId="{BA25ECF9-2CD6-486E-974E-A2B8E7B6D1B3}" type="pres">
      <dgm:prSet presAssocID="{CAD617B7-49A9-4C3F-9427-6E5E867F42BF}" presName="tx1" presStyleLbl="revTx" presStyleIdx="4" presStyleCnt="6"/>
      <dgm:spPr/>
    </dgm:pt>
    <dgm:pt modelId="{05E5FA36-DDF7-4F0F-9F50-9D9045E52C84}" type="pres">
      <dgm:prSet presAssocID="{CAD617B7-49A9-4C3F-9427-6E5E867F42BF}" presName="vert1" presStyleCnt="0"/>
      <dgm:spPr/>
    </dgm:pt>
    <dgm:pt modelId="{F65F681E-CBB8-4947-A06A-6014D5C8ADB9}" type="pres">
      <dgm:prSet presAssocID="{AD08B745-37E7-433E-B7B6-2A226C3B1B0C}" presName="thickLine" presStyleLbl="alignNode1" presStyleIdx="5" presStyleCnt="6"/>
      <dgm:spPr/>
    </dgm:pt>
    <dgm:pt modelId="{25015682-A57E-4EE4-B6A7-6C1DB610446C}" type="pres">
      <dgm:prSet presAssocID="{AD08B745-37E7-433E-B7B6-2A226C3B1B0C}" presName="horz1" presStyleCnt="0"/>
      <dgm:spPr/>
    </dgm:pt>
    <dgm:pt modelId="{5484C392-353C-489E-96F5-D3D2E192C2FB}" type="pres">
      <dgm:prSet presAssocID="{AD08B745-37E7-433E-B7B6-2A226C3B1B0C}" presName="tx1" presStyleLbl="revTx" presStyleIdx="5" presStyleCnt="6"/>
      <dgm:spPr/>
    </dgm:pt>
    <dgm:pt modelId="{B369F277-BC32-4FA1-8146-94979CED392A}" type="pres">
      <dgm:prSet presAssocID="{AD08B745-37E7-433E-B7B6-2A226C3B1B0C}" presName="vert1" presStyleCnt="0"/>
      <dgm:spPr/>
    </dgm:pt>
  </dgm:ptLst>
  <dgm:cxnLst>
    <dgm:cxn modelId="{3E83A921-525C-49EF-814B-32D0E14E16D5}" type="presOf" srcId="{CAD617B7-49A9-4C3F-9427-6E5E867F42BF}" destId="{BA25ECF9-2CD6-486E-974E-A2B8E7B6D1B3}" srcOrd="0" destOrd="0" presId="urn:microsoft.com/office/officeart/2008/layout/LinedList"/>
    <dgm:cxn modelId="{4822AC2A-19BB-40E8-BAA3-F6811E23864F}" type="presOf" srcId="{BF0047C6-76DB-4293-BF72-BF93954A7499}" destId="{FD298D3B-F87E-4AAA-BC7C-3FB55B6F65B0}" srcOrd="0" destOrd="0" presId="urn:microsoft.com/office/officeart/2008/layout/LinedList"/>
    <dgm:cxn modelId="{C4BE6733-9686-447C-9577-B5EA8C907523}" type="presOf" srcId="{AD08B745-37E7-433E-B7B6-2A226C3B1B0C}" destId="{5484C392-353C-489E-96F5-D3D2E192C2FB}" srcOrd="0" destOrd="0" presId="urn:microsoft.com/office/officeart/2008/layout/LinedList"/>
    <dgm:cxn modelId="{C2B44A5B-7B8E-41BD-9AA1-540E2D7EA1F1}" srcId="{01EF1E6F-5062-4456-B954-35E69858DC0D}" destId="{AD08B745-37E7-433E-B7B6-2A226C3B1B0C}" srcOrd="5" destOrd="0" parTransId="{CAFB9AC5-032C-4B53-A67B-A031C0CE775A}" sibTransId="{47F129E2-6B80-47DD-96EE-B6442B02641C}"/>
    <dgm:cxn modelId="{EA8A2E43-E48D-43E3-8E00-0D7D49616CFC}" type="presOf" srcId="{6D0FC4B8-0429-4027-848E-EDE40321F196}" destId="{F1FBBFDA-C185-4F16-9AE6-73B65FB9DA68}" srcOrd="0" destOrd="0" presId="urn:microsoft.com/office/officeart/2008/layout/LinedList"/>
    <dgm:cxn modelId="{BD79AF75-321B-41F3-98B0-F61621B6D46F}" srcId="{01EF1E6F-5062-4456-B954-35E69858DC0D}" destId="{CAD617B7-49A9-4C3F-9427-6E5E867F42BF}" srcOrd="4" destOrd="0" parTransId="{3E8E60E9-8DA5-4DAA-BBA3-B20BD4DF970A}" sibTransId="{F391E42D-EA09-4323-AFCE-6E7AE7FE54D3}"/>
    <dgm:cxn modelId="{815BB456-38AC-41D6-9184-33F0B2583D09}" srcId="{01EF1E6F-5062-4456-B954-35E69858DC0D}" destId="{F19F1DA5-D129-4B3C-9314-68D66D0788CE}" srcOrd="0" destOrd="0" parTransId="{9EBFF201-35CF-46E5-B991-06695F62BDB2}" sibTransId="{F95224E4-C948-4D58-9416-1AF0FDF9CBAA}"/>
    <dgm:cxn modelId="{24678C79-5BB6-4C9F-B438-A704E09A0523}" srcId="{01EF1E6F-5062-4456-B954-35E69858DC0D}" destId="{6D0FC4B8-0429-4027-848E-EDE40321F196}" srcOrd="1" destOrd="0" parTransId="{A58B6A2A-5CF6-4651-A657-84DD7355E548}" sibTransId="{7E1314E8-0C2F-41EB-8624-16B272AD28C8}"/>
    <dgm:cxn modelId="{926E7486-2464-4951-82D9-223C2D1813C4}" srcId="{01EF1E6F-5062-4456-B954-35E69858DC0D}" destId="{BF0047C6-76DB-4293-BF72-BF93954A7499}" srcOrd="3" destOrd="0" parTransId="{68C6DBA5-8E87-4545-B740-E9102CEBA772}" sibTransId="{AA6CD1B2-2829-41EF-97E2-3F75DC7341CE}"/>
    <dgm:cxn modelId="{09722399-F515-4F66-9299-7F7485BE1F53}" type="presOf" srcId="{22EF5495-2BBD-4AFC-A034-33F617A03621}" destId="{2FAD313A-C879-4148-9ACB-0917EEFCE4C3}" srcOrd="0" destOrd="0" presId="urn:microsoft.com/office/officeart/2008/layout/LinedList"/>
    <dgm:cxn modelId="{7B31A0B8-23A5-4EB3-97CD-B2E3E42B4F9E}" type="presOf" srcId="{F19F1DA5-D129-4B3C-9314-68D66D0788CE}" destId="{07A60E56-ECC7-44BC-97BC-3EB44A2FB88A}" srcOrd="0" destOrd="0" presId="urn:microsoft.com/office/officeart/2008/layout/LinedList"/>
    <dgm:cxn modelId="{87A459B9-542A-404A-AF70-0FE7C17D2C6E}" type="presOf" srcId="{01EF1E6F-5062-4456-B954-35E69858DC0D}" destId="{7D19F0B3-706B-474C-A45B-94B9D4D20AEC}" srcOrd="0" destOrd="0" presId="urn:microsoft.com/office/officeart/2008/layout/LinedList"/>
    <dgm:cxn modelId="{6306BDBA-0C5E-43AA-BEFD-C8E1B904825D}" srcId="{01EF1E6F-5062-4456-B954-35E69858DC0D}" destId="{22EF5495-2BBD-4AFC-A034-33F617A03621}" srcOrd="2" destOrd="0" parTransId="{F7B9F9AA-4441-4A92-9A9F-8CBF9C8E3C8B}" sibTransId="{338A4E8B-D8AC-4DCA-BEEC-C60257AAAEE7}"/>
    <dgm:cxn modelId="{A079EA3C-0A88-41EA-8E3E-753CB51F3F4F}" type="presParOf" srcId="{7D19F0B3-706B-474C-A45B-94B9D4D20AEC}" destId="{3DB63767-3D24-411D-9345-EE1754587078}" srcOrd="0" destOrd="0" presId="urn:microsoft.com/office/officeart/2008/layout/LinedList"/>
    <dgm:cxn modelId="{EBA911C4-6ECD-44A2-A51F-E9E7E0E3FC1B}" type="presParOf" srcId="{7D19F0B3-706B-474C-A45B-94B9D4D20AEC}" destId="{8F8E11D5-E6C2-4960-893D-42DEE9FB7B51}" srcOrd="1" destOrd="0" presId="urn:microsoft.com/office/officeart/2008/layout/LinedList"/>
    <dgm:cxn modelId="{F7A9A90D-99BB-4157-B58E-FDF6406FCC9C}" type="presParOf" srcId="{8F8E11D5-E6C2-4960-893D-42DEE9FB7B51}" destId="{07A60E56-ECC7-44BC-97BC-3EB44A2FB88A}" srcOrd="0" destOrd="0" presId="urn:microsoft.com/office/officeart/2008/layout/LinedList"/>
    <dgm:cxn modelId="{2AB61809-C91B-4907-94DF-42AFF81D4D6E}" type="presParOf" srcId="{8F8E11D5-E6C2-4960-893D-42DEE9FB7B51}" destId="{83167A2D-F03D-4733-826C-6F0CF0F57B93}" srcOrd="1" destOrd="0" presId="urn:microsoft.com/office/officeart/2008/layout/LinedList"/>
    <dgm:cxn modelId="{37834A96-1189-478C-A378-C853CE83C2B5}" type="presParOf" srcId="{7D19F0B3-706B-474C-A45B-94B9D4D20AEC}" destId="{037BD02B-1C11-49E5-8CAD-1A5690ECDA41}" srcOrd="2" destOrd="0" presId="urn:microsoft.com/office/officeart/2008/layout/LinedList"/>
    <dgm:cxn modelId="{73B1D955-5AEC-44C9-9911-EF7397C9195A}" type="presParOf" srcId="{7D19F0B3-706B-474C-A45B-94B9D4D20AEC}" destId="{A532ADC7-316D-4CAF-818B-694F64F5D57D}" srcOrd="3" destOrd="0" presId="urn:microsoft.com/office/officeart/2008/layout/LinedList"/>
    <dgm:cxn modelId="{C1215BF5-EF7D-4578-A833-5C16E413F01A}" type="presParOf" srcId="{A532ADC7-316D-4CAF-818B-694F64F5D57D}" destId="{F1FBBFDA-C185-4F16-9AE6-73B65FB9DA68}" srcOrd="0" destOrd="0" presId="urn:microsoft.com/office/officeart/2008/layout/LinedList"/>
    <dgm:cxn modelId="{454BF9AC-270C-49EF-B6B8-E78289D9E46B}" type="presParOf" srcId="{A532ADC7-316D-4CAF-818B-694F64F5D57D}" destId="{89D2812F-A0FD-4FEA-B7E4-51F28D91BBC3}" srcOrd="1" destOrd="0" presId="urn:microsoft.com/office/officeart/2008/layout/LinedList"/>
    <dgm:cxn modelId="{8E85FE51-5D61-4FBA-955F-871C88577C9B}" type="presParOf" srcId="{7D19F0B3-706B-474C-A45B-94B9D4D20AEC}" destId="{35CF4BEF-8536-451C-ADB0-EBAEC923B62F}" srcOrd="4" destOrd="0" presId="urn:microsoft.com/office/officeart/2008/layout/LinedList"/>
    <dgm:cxn modelId="{5F084D5E-3F7A-477C-B3FA-5B18303FF54B}" type="presParOf" srcId="{7D19F0B3-706B-474C-A45B-94B9D4D20AEC}" destId="{6D04B414-3F98-41C1-B5A8-4A2ED42CB44E}" srcOrd="5" destOrd="0" presId="urn:microsoft.com/office/officeart/2008/layout/LinedList"/>
    <dgm:cxn modelId="{5D75B7C6-7727-4132-93DE-A6363A0AEBF6}" type="presParOf" srcId="{6D04B414-3F98-41C1-B5A8-4A2ED42CB44E}" destId="{2FAD313A-C879-4148-9ACB-0917EEFCE4C3}" srcOrd="0" destOrd="0" presId="urn:microsoft.com/office/officeart/2008/layout/LinedList"/>
    <dgm:cxn modelId="{713A37DE-CEFC-444F-80C7-5F6D9E87E5FA}" type="presParOf" srcId="{6D04B414-3F98-41C1-B5A8-4A2ED42CB44E}" destId="{73C8DC94-2511-411A-9101-A297BC49F11D}" srcOrd="1" destOrd="0" presId="urn:microsoft.com/office/officeart/2008/layout/LinedList"/>
    <dgm:cxn modelId="{D15300FB-6D93-4FCD-A898-564188A9E967}" type="presParOf" srcId="{7D19F0B3-706B-474C-A45B-94B9D4D20AEC}" destId="{BF4020B5-2138-42B0-BC9C-7AF881394990}" srcOrd="6" destOrd="0" presId="urn:microsoft.com/office/officeart/2008/layout/LinedList"/>
    <dgm:cxn modelId="{0D0A0635-CC00-446C-BE2F-12D4B659092B}" type="presParOf" srcId="{7D19F0B3-706B-474C-A45B-94B9D4D20AEC}" destId="{1E6B7430-827C-4AEB-B09F-04EE782DC504}" srcOrd="7" destOrd="0" presId="urn:microsoft.com/office/officeart/2008/layout/LinedList"/>
    <dgm:cxn modelId="{AD0CD01A-5DF6-492B-829A-5DD430E90351}" type="presParOf" srcId="{1E6B7430-827C-4AEB-B09F-04EE782DC504}" destId="{FD298D3B-F87E-4AAA-BC7C-3FB55B6F65B0}" srcOrd="0" destOrd="0" presId="urn:microsoft.com/office/officeart/2008/layout/LinedList"/>
    <dgm:cxn modelId="{62EAC2D6-8929-4D72-8580-6DD0C0673132}" type="presParOf" srcId="{1E6B7430-827C-4AEB-B09F-04EE782DC504}" destId="{5C1BC572-E913-4BE4-9CEA-44BDE9BD1A5D}" srcOrd="1" destOrd="0" presId="urn:microsoft.com/office/officeart/2008/layout/LinedList"/>
    <dgm:cxn modelId="{ADF57D3E-BFC3-456E-923A-54BBB2BF35F0}" type="presParOf" srcId="{7D19F0B3-706B-474C-A45B-94B9D4D20AEC}" destId="{D7A2F413-862B-47A0-B025-AF074051CFCD}" srcOrd="8" destOrd="0" presId="urn:microsoft.com/office/officeart/2008/layout/LinedList"/>
    <dgm:cxn modelId="{34860D0D-D43A-441A-8196-FBCC3B801A8B}" type="presParOf" srcId="{7D19F0B3-706B-474C-A45B-94B9D4D20AEC}" destId="{14A2AF36-8FF5-4A2F-927B-5557019F9419}" srcOrd="9" destOrd="0" presId="urn:microsoft.com/office/officeart/2008/layout/LinedList"/>
    <dgm:cxn modelId="{56D08ABB-F5AC-4084-BA0F-7140DBC3ABE5}" type="presParOf" srcId="{14A2AF36-8FF5-4A2F-927B-5557019F9419}" destId="{BA25ECF9-2CD6-486E-974E-A2B8E7B6D1B3}" srcOrd="0" destOrd="0" presId="urn:microsoft.com/office/officeart/2008/layout/LinedList"/>
    <dgm:cxn modelId="{95DE38E2-8AE1-4DAD-9735-6EDFF648BDEF}" type="presParOf" srcId="{14A2AF36-8FF5-4A2F-927B-5557019F9419}" destId="{05E5FA36-DDF7-4F0F-9F50-9D9045E52C84}" srcOrd="1" destOrd="0" presId="urn:microsoft.com/office/officeart/2008/layout/LinedList"/>
    <dgm:cxn modelId="{466124B9-22AE-423E-A793-57EF07DA49AC}" type="presParOf" srcId="{7D19F0B3-706B-474C-A45B-94B9D4D20AEC}" destId="{F65F681E-CBB8-4947-A06A-6014D5C8ADB9}" srcOrd="10" destOrd="0" presId="urn:microsoft.com/office/officeart/2008/layout/LinedList"/>
    <dgm:cxn modelId="{D9DEC110-D387-41B6-BDB9-E9C714CA1EC7}" type="presParOf" srcId="{7D19F0B3-706B-474C-A45B-94B9D4D20AEC}" destId="{25015682-A57E-4EE4-B6A7-6C1DB610446C}" srcOrd="11" destOrd="0" presId="urn:microsoft.com/office/officeart/2008/layout/LinedList"/>
    <dgm:cxn modelId="{A4233075-CDFD-4477-96E0-79E0F8DB7B46}" type="presParOf" srcId="{25015682-A57E-4EE4-B6A7-6C1DB610446C}" destId="{5484C392-353C-489E-96F5-D3D2E192C2FB}" srcOrd="0" destOrd="0" presId="urn:microsoft.com/office/officeart/2008/layout/LinedList"/>
    <dgm:cxn modelId="{269061AA-C920-4968-8CD9-DC7DEE869050}" type="presParOf" srcId="{25015682-A57E-4EE4-B6A7-6C1DB610446C}" destId="{B369F277-BC32-4FA1-8146-94979CED392A}"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279EE0A-614C-4756-8BCC-EADE30CC4B27}" type="doc">
      <dgm:prSet loTypeId="urn:microsoft.com/office/officeart/2018/2/layout/IconCircleList" loCatId="icon" qsTypeId="urn:microsoft.com/office/officeart/2005/8/quickstyle/simple1" qsCatId="simple" csTypeId="urn:microsoft.com/office/officeart/2005/8/colors/accent1_2" csCatId="accent1" phldr="1"/>
      <dgm:spPr/>
      <dgm:t>
        <a:bodyPr/>
        <a:lstStyle/>
        <a:p>
          <a:endParaRPr lang="en-US"/>
        </a:p>
      </dgm:t>
    </dgm:pt>
    <dgm:pt modelId="{3D44389C-17C8-427D-BC60-9DAFCB7061F6}">
      <dgm:prSet custT="1"/>
      <dgm:spPr/>
      <dgm:t>
        <a:bodyPr/>
        <a:lstStyle/>
        <a:p>
          <a:pPr>
            <a:lnSpc>
              <a:spcPct val="100000"/>
            </a:lnSpc>
          </a:pPr>
          <a:r>
            <a:rPr lang="en-US" sz="2000" b="1" kern="1200" dirty="0">
              <a:solidFill>
                <a:srgbClr val="00205B"/>
              </a:solidFill>
              <a:latin typeface="Open Sans" panose="020B0606030504020204" pitchFamily="34" charset="0"/>
              <a:ea typeface="Open Sans" panose="020B0606030504020204" pitchFamily="34" charset="0"/>
              <a:cs typeface="Open Sans" panose="020B0606030504020204" pitchFamily="34" charset="0"/>
            </a:rPr>
            <a:t>Health Plans</a:t>
          </a:r>
        </a:p>
      </dgm:t>
    </dgm:pt>
    <dgm:pt modelId="{56555925-CC03-46F6-91AA-A4903807395D}" type="parTrans" cxnId="{26C5C3B0-107D-44BF-ADA9-8DADD68B1158}">
      <dgm:prSet/>
      <dgm:spPr/>
      <dgm:t>
        <a:bodyPr/>
        <a:lstStyle/>
        <a:p>
          <a:endParaRPr lang="en-US" sz="1400"/>
        </a:p>
      </dgm:t>
    </dgm:pt>
    <dgm:pt modelId="{4666ACB8-5532-407B-8794-CD515B4D2F4D}" type="sibTrans" cxnId="{26C5C3B0-107D-44BF-ADA9-8DADD68B1158}">
      <dgm:prSet/>
      <dgm:spPr/>
      <dgm:t>
        <a:bodyPr/>
        <a:lstStyle/>
        <a:p>
          <a:pPr>
            <a:lnSpc>
              <a:spcPct val="100000"/>
            </a:lnSpc>
          </a:pPr>
          <a:endParaRPr lang="en-US" sz="1400"/>
        </a:p>
      </dgm:t>
    </dgm:pt>
    <dgm:pt modelId="{436E3427-3D0D-49DC-A953-66D0D0E7457F}">
      <dgm:prSet custT="1"/>
      <dgm:spPr/>
      <dgm:t>
        <a:bodyPr/>
        <a:lstStyle/>
        <a:p>
          <a:pPr>
            <a:lnSpc>
              <a:spcPct val="100000"/>
            </a:lnSpc>
          </a:pPr>
          <a:r>
            <a:rPr lang="en-US" sz="2000" b="1" kern="1200">
              <a:solidFill>
                <a:srgbClr val="00205B"/>
              </a:solidFill>
              <a:latin typeface="Open Sans" panose="020B0606030504020204" pitchFamily="34" charset="0"/>
              <a:ea typeface="Open Sans" panose="020B0606030504020204" pitchFamily="34" charset="0"/>
              <a:cs typeface="Open Sans" panose="020B0606030504020204" pitchFamily="34" charset="0"/>
            </a:rPr>
            <a:t>Pharmacy Benefit Managers (PBMs)</a:t>
          </a:r>
        </a:p>
      </dgm:t>
    </dgm:pt>
    <dgm:pt modelId="{CBE59FA0-E2AC-4922-AD46-22801995D116}" type="parTrans" cxnId="{15B6CC36-B1D4-4019-A26B-141175345A2B}">
      <dgm:prSet/>
      <dgm:spPr/>
      <dgm:t>
        <a:bodyPr/>
        <a:lstStyle/>
        <a:p>
          <a:endParaRPr lang="en-US" sz="1400"/>
        </a:p>
      </dgm:t>
    </dgm:pt>
    <dgm:pt modelId="{392DD462-C5F4-4F00-ACBD-FDFE5E4F56B2}" type="sibTrans" cxnId="{15B6CC36-B1D4-4019-A26B-141175345A2B}">
      <dgm:prSet/>
      <dgm:spPr/>
      <dgm:t>
        <a:bodyPr/>
        <a:lstStyle/>
        <a:p>
          <a:pPr>
            <a:lnSpc>
              <a:spcPct val="100000"/>
            </a:lnSpc>
          </a:pPr>
          <a:endParaRPr lang="en-US" sz="1400"/>
        </a:p>
      </dgm:t>
    </dgm:pt>
    <dgm:pt modelId="{830C406B-F62B-4B04-9475-EE40B5A65EEB}">
      <dgm:prSet custT="1"/>
      <dgm:spPr/>
      <dgm:t>
        <a:bodyPr/>
        <a:lstStyle/>
        <a:p>
          <a:pPr>
            <a:lnSpc>
              <a:spcPct val="100000"/>
            </a:lnSpc>
          </a:pPr>
          <a:r>
            <a:rPr lang="en-US" sz="2000" b="1" dirty="0">
              <a:solidFill>
                <a:srgbClr val="00205B"/>
              </a:solidFill>
              <a:latin typeface="Open Sans" panose="020B0606030504020204" pitchFamily="34" charset="0"/>
              <a:ea typeface="Open Sans" panose="020B0606030504020204" pitchFamily="34" charset="0"/>
              <a:cs typeface="Open Sans" panose="020B0606030504020204" pitchFamily="34" charset="0"/>
            </a:rPr>
            <a:t>Integrated Delivery Networks (IDNs)</a:t>
          </a:r>
        </a:p>
      </dgm:t>
    </dgm:pt>
    <dgm:pt modelId="{B98669BC-298C-49E7-9D83-09AB5389A585}" type="parTrans" cxnId="{C0289D15-383D-4B70-8A4C-E80ECB26DA74}">
      <dgm:prSet/>
      <dgm:spPr/>
      <dgm:t>
        <a:bodyPr/>
        <a:lstStyle/>
        <a:p>
          <a:endParaRPr lang="en-US" sz="1400"/>
        </a:p>
      </dgm:t>
    </dgm:pt>
    <dgm:pt modelId="{3FA2985E-4709-41B3-9BA4-0B721D6EF111}" type="sibTrans" cxnId="{C0289D15-383D-4B70-8A4C-E80ECB26DA74}">
      <dgm:prSet/>
      <dgm:spPr/>
      <dgm:t>
        <a:bodyPr/>
        <a:lstStyle/>
        <a:p>
          <a:pPr>
            <a:lnSpc>
              <a:spcPct val="100000"/>
            </a:lnSpc>
          </a:pPr>
          <a:endParaRPr lang="en-US" sz="1400"/>
        </a:p>
      </dgm:t>
    </dgm:pt>
    <dgm:pt modelId="{84AEDF88-7326-4519-8BF4-3FB924AFA36C}">
      <dgm:prSet custT="1"/>
      <dgm:spPr/>
      <dgm:t>
        <a:bodyPr/>
        <a:lstStyle/>
        <a:p>
          <a:pPr>
            <a:lnSpc>
              <a:spcPct val="100000"/>
            </a:lnSpc>
          </a:pPr>
          <a:r>
            <a:rPr lang="en-US" sz="2000" b="1" dirty="0">
              <a:solidFill>
                <a:srgbClr val="00205B"/>
              </a:solidFill>
              <a:latin typeface="Open Sans" panose="020B0606030504020204" pitchFamily="34" charset="0"/>
              <a:ea typeface="Open Sans" panose="020B0606030504020204" pitchFamily="34" charset="0"/>
              <a:cs typeface="Open Sans" panose="020B0606030504020204" pitchFamily="34" charset="0"/>
            </a:rPr>
            <a:t>Pharmaceutical Manufacturers</a:t>
          </a:r>
        </a:p>
      </dgm:t>
    </dgm:pt>
    <dgm:pt modelId="{29B296AB-8F44-4692-8E22-3B95EC1D07FD}" type="parTrans" cxnId="{582EE04D-47B4-4709-82DC-7541CE4FA2A4}">
      <dgm:prSet/>
      <dgm:spPr/>
      <dgm:t>
        <a:bodyPr/>
        <a:lstStyle/>
        <a:p>
          <a:endParaRPr lang="en-US" sz="1400"/>
        </a:p>
      </dgm:t>
    </dgm:pt>
    <dgm:pt modelId="{F4747D5A-19D9-4241-92F9-CAD1BBC71A94}" type="sibTrans" cxnId="{582EE04D-47B4-4709-82DC-7541CE4FA2A4}">
      <dgm:prSet/>
      <dgm:spPr/>
      <dgm:t>
        <a:bodyPr/>
        <a:lstStyle/>
        <a:p>
          <a:pPr>
            <a:lnSpc>
              <a:spcPct val="100000"/>
            </a:lnSpc>
          </a:pPr>
          <a:endParaRPr lang="en-US" sz="1400"/>
        </a:p>
      </dgm:t>
    </dgm:pt>
    <dgm:pt modelId="{DBF68197-A941-439A-AA53-B1896ED2E5F0}">
      <dgm:prSet custT="1"/>
      <dgm:spPr/>
      <dgm:t>
        <a:bodyPr/>
        <a:lstStyle/>
        <a:p>
          <a:pPr>
            <a:lnSpc>
              <a:spcPct val="100000"/>
            </a:lnSpc>
          </a:pPr>
          <a:r>
            <a:rPr lang="en-US" sz="2000" b="1" dirty="0">
              <a:solidFill>
                <a:srgbClr val="00205B"/>
              </a:solidFill>
              <a:latin typeface="Open Sans" panose="020B0606030504020204" pitchFamily="34" charset="0"/>
              <a:ea typeface="Open Sans" panose="020B0606030504020204" pitchFamily="34" charset="0"/>
              <a:cs typeface="Open Sans" panose="020B0606030504020204" pitchFamily="34" charset="0"/>
            </a:rPr>
            <a:t>Specialty Pharmacies</a:t>
          </a:r>
        </a:p>
      </dgm:t>
    </dgm:pt>
    <dgm:pt modelId="{BE977B98-65AC-4DC0-B804-9842DB51057A}" type="parTrans" cxnId="{4EDBC221-3858-4280-ACE0-56B78CAFAA6E}">
      <dgm:prSet/>
      <dgm:spPr/>
      <dgm:t>
        <a:bodyPr/>
        <a:lstStyle/>
        <a:p>
          <a:endParaRPr lang="en-US" sz="1400"/>
        </a:p>
      </dgm:t>
    </dgm:pt>
    <dgm:pt modelId="{6738C7F9-28AC-470F-A643-3D29089CA799}" type="sibTrans" cxnId="{4EDBC221-3858-4280-ACE0-56B78CAFAA6E}">
      <dgm:prSet/>
      <dgm:spPr/>
      <dgm:t>
        <a:bodyPr/>
        <a:lstStyle/>
        <a:p>
          <a:pPr>
            <a:lnSpc>
              <a:spcPct val="100000"/>
            </a:lnSpc>
          </a:pPr>
          <a:endParaRPr lang="en-US" sz="1400"/>
        </a:p>
      </dgm:t>
    </dgm:pt>
    <dgm:pt modelId="{BDB70711-0459-4CD2-A86C-2A03B2CE54EF}">
      <dgm:prSet custT="1"/>
      <dgm:spPr/>
      <dgm:t>
        <a:bodyPr/>
        <a:lstStyle/>
        <a:p>
          <a:pPr>
            <a:lnSpc>
              <a:spcPct val="100000"/>
            </a:lnSpc>
          </a:pPr>
          <a:r>
            <a:rPr lang="en-US" sz="2000" b="1" dirty="0">
              <a:solidFill>
                <a:srgbClr val="00205B"/>
              </a:solidFill>
              <a:latin typeface="Open Sans" panose="020B0606030504020204" pitchFamily="34" charset="0"/>
              <a:ea typeface="Open Sans" panose="020B0606030504020204" pitchFamily="34" charset="0"/>
              <a:cs typeface="Open Sans" panose="020B0606030504020204" pitchFamily="34" charset="0"/>
            </a:rPr>
            <a:t>Government Programs (DHA, DoD, VA)</a:t>
          </a:r>
        </a:p>
      </dgm:t>
    </dgm:pt>
    <dgm:pt modelId="{7C3031E7-A4FB-4574-949B-9FE194653A53}" type="parTrans" cxnId="{A437B04E-3308-4F32-9025-36D683D3AB78}">
      <dgm:prSet/>
      <dgm:spPr/>
      <dgm:t>
        <a:bodyPr/>
        <a:lstStyle/>
        <a:p>
          <a:endParaRPr lang="en-US" sz="1400"/>
        </a:p>
      </dgm:t>
    </dgm:pt>
    <dgm:pt modelId="{436F7110-A223-453A-9EF6-E83EBA90F586}" type="sibTrans" cxnId="{A437B04E-3308-4F32-9025-36D683D3AB78}">
      <dgm:prSet/>
      <dgm:spPr/>
      <dgm:t>
        <a:bodyPr/>
        <a:lstStyle/>
        <a:p>
          <a:pPr>
            <a:lnSpc>
              <a:spcPct val="100000"/>
            </a:lnSpc>
          </a:pPr>
          <a:endParaRPr lang="en-US" sz="1400"/>
        </a:p>
      </dgm:t>
    </dgm:pt>
    <dgm:pt modelId="{74FC40BF-62AC-45C2-B42E-38CDD63293E9}">
      <dgm:prSet custT="1"/>
      <dgm:spPr/>
      <dgm:t>
        <a:bodyPr/>
        <a:lstStyle/>
        <a:p>
          <a:pPr>
            <a:lnSpc>
              <a:spcPct val="100000"/>
            </a:lnSpc>
          </a:pPr>
          <a:r>
            <a:rPr lang="en-US" sz="2000" b="1" dirty="0">
              <a:solidFill>
                <a:srgbClr val="00205B"/>
              </a:solidFill>
              <a:latin typeface="Open Sans" panose="020B0606030504020204" pitchFamily="34" charset="0"/>
              <a:ea typeface="Open Sans" panose="020B0606030504020204" pitchFamily="34" charset="0"/>
              <a:cs typeface="Open Sans" panose="020B0606030504020204" pitchFamily="34" charset="0"/>
            </a:rPr>
            <a:t>Consultants</a:t>
          </a:r>
        </a:p>
      </dgm:t>
    </dgm:pt>
    <dgm:pt modelId="{7D2682D2-8017-4169-8D55-74110BBD9226}" type="parTrans" cxnId="{E6F5657C-F1CE-4A83-A957-C4368EC928D8}">
      <dgm:prSet/>
      <dgm:spPr/>
      <dgm:t>
        <a:bodyPr/>
        <a:lstStyle/>
        <a:p>
          <a:endParaRPr lang="en-US"/>
        </a:p>
      </dgm:t>
    </dgm:pt>
    <dgm:pt modelId="{B36406DB-EA55-4D37-B83E-CF6353CFEA19}" type="sibTrans" cxnId="{E6F5657C-F1CE-4A83-A957-C4368EC928D8}">
      <dgm:prSet/>
      <dgm:spPr/>
      <dgm:t>
        <a:bodyPr/>
        <a:lstStyle/>
        <a:p>
          <a:pPr>
            <a:lnSpc>
              <a:spcPct val="100000"/>
            </a:lnSpc>
          </a:pPr>
          <a:endParaRPr lang="en-US"/>
        </a:p>
      </dgm:t>
    </dgm:pt>
    <dgm:pt modelId="{BF59C646-09F8-4B12-A519-EBA4C10672EA}">
      <dgm:prSet custT="1"/>
      <dgm:spPr/>
      <dgm:t>
        <a:bodyPr/>
        <a:lstStyle/>
        <a:p>
          <a:pPr>
            <a:lnSpc>
              <a:spcPct val="100000"/>
            </a:lnSpc>
          </a:pPr>
          <a:r>
            <a:rPr lang="en-US" sz="2000" b="1" dirty="0">
              <a:solidFill>
                <a:srgbClr val="00205B"/>
              </a:solidFill>
              <a:latin typeface="Open Sans" panose="020B0606030504020204" pitchFamily="34" charset="0"/>
              <a:ea typeface="Open Sans" panose="020B0606030504020204" pitchFamily="34" charset="0"/>
              <a:cs typeface="Open Sans" panose="020B0606030504020204" pitchFamily="34" charset="0"/>
            </a:rPr>
            <a:t>Accountable Care Organizations (ACOs)</a:t>
          </a:r>
        </a:p>
      </dgm:t>
    </dgm:pt>
    <dgm:pt modelId="{FF01B370-EBB9-4A7B-911A-21D1B958DBEC}" type="parTrans" cxnId="{A8B73268-E90E-4F23-BB4C-AAB0D08D69ED}">
      <dgm:prSet/>
      <dgm:spPr/>
      <dgm:t>
        <a:bodyPr/>
        <a:lstStyle/>
        <a:p>
          <a:endParaRPr lang="en-US"/>
        </a:p>
      </dgm:t>
    </dgm:pt>
    <dgm:pt modelId="{24E260F5-59DF-4788-A082-0245F74E6BB7}" type="sibTrans" cxnId="{A8B73268-E90E-4F23-BB4C-AAB0D08D69ED}">
      <dgm:prSet/>
      <dgm:spPr/>
      <dgm:t>
        <a:bodyPr/>
        <a:lstStyle/>
        <a:p>
          <a:pPr>
            <a:lnSpc>
              <a:spcPct val="100000"/>
            </a:lnSpc>
          </a:pPr>
          <a:endParaRPr lang="en-US"/>
        </a:p>
      </dgm:t>
    </dgm:pt>
    <dgm:pt modelId="{00BC313E-F57F-4B9E-81D3-57AA074BF173}">
      <dgm:prSet custT="1"/>
      <dgm:spPr/>
      <dgm:t>
        <a:bodyPr/>
        <a:lstStyle/>
        <a:p>
          <a:pPr>
            <a:lnSpc>
              <a:spcPct val="100000"/>
            </a:lnSpc>
          </a:pPr>
          <a:r>
            <a:rPr lang="en-US" sz="2000" b="1" dirty="0">
              <a:solidFill>
                <a:srgbClr val="00205B"/>
              </a:solidFill>
              <a:latin typeface="Open Sans" panose="020B0606030504020204" pitchFamily="34" charset="0"/>
              <a:ea typeface="Open Sans" panose="020B0606030504020204" pitchFamily="34" charset="0"/>
              <a:cs typeface="Open Sans" panose="020B0606030504020204" pitchFamily="34" charset="0"/>
            </a:rPr>
            <a:t>Contract Research Organizations (CROs)</a:t>
          </a:r>
        </a:p>
      </dgm:t>
    </dgm:pt>
    <dgm:pt modelId="{6961B1CA-8999-457A-955A-B3FF5CB9EF43}" type="parTrans" cxnId="{A387D915-1910-47E1-89D9-82358C2C7A51}">
      <dgm:prSet/>
      <dgm:spPr/>
      <dgm:t>
        <a:bodyPr/>
        <a:lstStyle/>
        <a:p>
          <a:endParaRPr lang="en-US"/>
        </a:p>
      </dgm:t>
    </dgm:pt>
    <dgm:pt modelId="{F4A781F6-9B66-4A6C-A757-7BD55FB29EB9}" type="sibTrans" cxnId="{A387D915-1910-47E1-89D9-82358C2C7A51}">
      <dgm:prSet/>
      <dgm:spPr/>
      <dgm:t>
        <a:bodyPr/>
        <a:lstStyle/>
        <a:p>
          <a:endParaRPr lang="en-US"/>
        </a:p>
      </dgm:t>
    </dgm:pt>
    <dgm:pt modelId="{FACC2B9C-4E0F-4508-94DC-8651037CACC3}" type="pres">
      <dgm:prSet presAssocID="{2279EE0A-614C-4756-8BCC-EADE30CC4B27}" presName="root" presStyleCnt="0">
        <dgm:presLayoutVars>
          <dgm:dir/>
          <dgm:resizeHandles val="exact"/>
        </dgm:presLayoutVars>
      </dgm:prSet>
      <dgm:spPr/>
    </dgm:pt>
    <dgm:pt modelId="{61A85B29-6A1E-4009-A556-CEE8B64505CF}" type="pres">
      <dgm:prSet presAssocID="{2279EE0A-614C-4756-8BCC-EADE30CC4B27}" presName="container" presStyleCnt="0">
        <dgm:presLayoutVars>
          <dgm:dir/>
          <dgm:resizeHandles val="exact"/>
        </dgm:presLayoutVars>
      </dgm:prSet>
      <dgm:spPr/>
    </dgm:pt>
    <dgm:pt modelId="{27AF145A-C0FD-441D-BC16-8C05B1D5DD9D}" type="pres">
      <dgm:prSet presAssocID="{3D44389C-17C8-427D-BC60-9DAFCB7061F6}" presName="compNode" presStyleCnt="0"/>
      <dgm:spPr/>
    </dgm:pt>
    <dgm:pt modelId="{3EDC03D0-B439-492A-AD27-A43B4DB72151}" type="pres">
      <dgm:prSet presAssocID="{3D44389C-17C8-427D-BC60-9DAFCB7061F6}" presName="iconBgRect" presStyleLbl="bgShp" presStyleIdx="0" presStyleCnt="9"/>
      <dgm:spPr>
        <a:solidFill>
          <a:srgbClr val="93C90E"/>
        </a:solidFill>
      </dgm:spPr>
    </dgm:pt>
    <dgm:pt modelId="{D295999E-2025-4B81-910A-62E23081A5CB}" type="pres">
      <dgm:prSet presAssocID="{3D44389C-17C8-427D-BC60-9DAFCB7061F6}" presName="iconRect" presStyleLbl="node1" presStyleIdx="0" presStyleCnt="9"/>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a:noFill/>
        </a:ln>
      </dgm:spPr>
    </dgm:pt>
    <dgm:pt modelId="{CA2526EB-8684-4F37-9924-3044FE0994F0}" type="pres">
      <dgm:prSet presAssocID="{3D44389C-17C8-427D-BC60-9DAFCB7061F6}" presName="spaceRect" presStyleCnt="0"/>
      <dgm:spPr/>
    </dgm:pt>
    <dgm:pt modelId="{675DF8E6-9097-4D4E-9468-F5A4CC574A30}" type="pres">
      <dgm:prSet presAssocID="{3D44389C-17C8-427D-BC60-9DAFCB7061F6}" presName="textRect" presStyleLbl="revTx" presStyleIdx="0" presStyleCnt="9">
        <dgm:presLayoutVars>
          <dgm:chMax val="1"/>
          <dgm:chPref val="1"/>
        </dgm:presLayoutVars>
      </dgm:prSet>
      <dgm:spPr/>
    </dgm:pt>
    <dgm:pt modelId="{51E0313C-756D-47D8-8FB0-A4AF8B108F78}" type="pres">
      <dgm:prSet presAssocID="{4666ACB8-5532-407B-8794-CD515B4D2F4D}" presName="sibTrans" presStyleLbl="sibTrans2D1" presStyleIdx="0" presStyleCnt="0"/>
      <dgm:spPr/>
    </dgm:pt>
    <dgm:pt modelId="{110ACC02-A313-4DC9-8F8A-C8AEE3A29446}" type="pres">
      <dgm:prSet presAssocID="{436E3427-3D0D-49DC-A953-66D0D0E7457F}" presName="compNode" presStyleCnt="0"/>
      <dgm:spPr/>
    </dgm:pt>
    <dgm:pt modelId="{3B757433-F674-418E-892F-587677C30197}" type="pres">
      <dgm:prSet presAssocID="{436E3427-3D0D-49DC-A953-66D0D0E7457F}" presName="iconBgRect" presStyleLbl="bgShp" presStyleIdx="1" presStyleCnt="9"/>
      <dgm:spPr>
        <a:solidFill>
          <a:srgbClr val="93C90E"/>
        </a:solidFill>
      </dgm:spPr>
    </dgm:pt>
    <dgm:pt modelId="{6DE76A9D-8FE7-438F-ACC2-36EEE8783BF1}" type="pres">
      <dgm:prSet presAssocID="{436E3427-3D0D-49DC-A953-66D0D0E7457F}" presName="iconRect" presStyleLbl="node1" presStyleIdx="1" presStyleCnt="9"/>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Medicine"/>
        </a:ext>
      </dgm:extLst>
    </dgm:pt>
    <dgm:pt modelId="{041858F1-21D1-4377-9DCD-468BA167F63E}" type="pres">
      <dgm:prSet presAssocID="{436E3427-3D0D-49DC-A953-66D0D0E7457F}" presName="spaceRect" presStyleCnt="0"/>
      <dgm:spPr/>
    </dgm:pt>
    <dgm:pt modelId="{FCC85733-3822-45C1-B8EE-4DDDF748CF46}" type="pres">
      <dgm:prSet presAssocID="{436E3427-3D0D-49DC-A953-66D0D0E7457F}" presName="textRect" presStyleLbl="revTx" presStyleIdx="1" presStyleCnt="9">
        <dgm:presLayoutVars>
          <dgm:chMax val="1"/>
          <dgm:chPref val="1"/>
        </dgm:presLayoutVars>
      </dgm:prSet>
      <dgm:spPr/>
    </dgm:pt>
    <dgm:pt modelId="{D8895BD3-73BF-48A3-A528-E3D54D54BD49}" type="pres">
      <dgm:prSet presAssocID="{392DD462-C5F4-4F00-ACBD-FDFE5E4F56B2}" presName="sibTrans" presStyleLbl="sibTrans2D1" presStyleIdx="0" presStyleCnt="0"/>
      <dgm:spPr/>
    </dgm:pt>
    <dgm:pt modelId="{1AB406C0-4756-46F2-A0F7-0C93AAC6FB40}" type="pres">
      <dgm:prSet presAssocID="{830C406B-F62B-4B04-9475-EE40B5A65EEB}" presName="compNode" presStyleCnt="0"/>
      <dgm:spPr/>
    </dgm:pt>
    <dgm:pt modelId="{4984E693-57A6-4396-8700-458BCC6B3607}" type="pres">
      <dgm:prSet presAssocID="{830C406B-F62B-4B04-9475-EE40B5A65EEB}" presName="iconBgRect" presStyleLbl="bgShp" presStyleIdx="2" presStyleCnt="9"/>
      <dgm:spPr>
        <a:solidFill>
          <a:srgbClr val="93C90E"/>
        </a:solidFill>
      </dgm:spPr>
    </dgm:pt>
    <dgm:pt modelId="{238758BE-0B12-4925-9D9F-F3F57F240B2E}" type="pres">
      <dgm:prSet presAssocID="{830C406B-F62B-4B04-9475-EE40B5A65EEB}" presName="iconRect" presStyleLbl="node1" presStyleIdx="2" presStyleCnt="9"/>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Social Network"/>
        </a:ext>
      </dgm:extLst>
    </dgm:pt>
    <dgm:pt modelId="{D350DB91-3432-48B0-B4FA-9F9E6ED71526}" type="pres">
      <dgm:prSet presAssocID="{830C406B-F62B-4B04-9475-EE40B5A65EEB}" presName="spaceRect" presStyleCnt="0"/>
      <dgm:spPr/>
    </dgm:pt>
    <dgm:pt modelId="{87976FBB-3F10-4C9C-BFDF-62BEE62003DB}" type="pres">
      <dgm:prSet presAssocID="{830C406B-F62B-4B04-9475-EE40B5A65EEB}" presName="textRect" presStyleLbl="revTx" presStyleIdx="2" presStyleCnt="9">
        <dgm:presLayoutVars>
          <dgm:chMax val="1"/>
          <dgm:chPref val="1"/>
        </dgm:presLayoutVars>
      </dgm:prSet>
      <dgm:spPr/>
    </dgm:pt>
    <dgm:pt modelId="{92C742F4-8EF1-4D7E-890C-9F851431B29B}" type="pres">
      <dgm:prSet presAssocID="{3FA2985E-4709-41B3-9BA4-0B721D6EF111}" presName="sibTrans" presStyleLbl="sibTrans2D1" presStyleIdx="0" presStyleCnt="0"/>
      <dgm:spPr/>
    </dgm:pt>
    <dgm:pt modelId="{4C9C3D1F-BE69-473F-9FB0-4B8D621C51D3}" type="pres">
      <dgm:prSet presAssocID="{84AEDF88-7326-4519-8BF4-3FB924AFA36C}" presName="compNode" presStyleCnt="0"/>
      <dgm:spPr/>
    </dgm:pt>
    <dgm:pt modelId="{99A9492F-82AC-46BB-9D18-3EA6F25F74A6}" type="pres">
      <dgm:prSet presAssocID="{84AEDF88-7326-4519-8BF4-3FB924AFA36C}" presName="iconBgRect" presStyleLbl="bgShp" presStyleIdx="3" presStyleCnt="9"/>
      <dgm:spPr>
        <a:solidFill>
          <a:srgbClr val="93C90E"/>
        </a:solidFill>
      </dgm:spPr>
    </dgm:pt>
    <dgm:pt modelId="{5AE900BD-8CD1-48F1-AE1E-B133162EF4CE}" type="pres">
      <dgm:prSet presAssocID="{84AEDF88-7326-4519-8BF4-3FB924AFA36C}" presName="iconRect" presStyleLbl="node1" presStyleIdx="3" presStyleCnt="9"/>
      <dgm:spPr>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a:noFill/>
        </a:ln>
      </dgm:spPr>
    </dgm:pt>
    <dgm:pt modelId="{D25A1B10-B55D-4688-98A9-E472AADA18C7}" type="pres">
      <dgm:prSet presAssocID="{84AEDF88-7326-4519-8BF4-3FB924AFA36C}" presName="spaceRect" presStyleCnt="0"/>
      <dgm:spPr/>
    </dgm:pt>
    <dgm:pt modelId="{8FDF362A-E32A-4FD4-9A49-DDD3C986F12F}" type="pres">
      <dgm:prSet presAssocID="{84AEDF88-7326-4519-8BF4-3FB924AFA36C}" presName="textRect" presStyleLbl="revTx" presStyleIdx="3" presStyleCnt="9">
        <dgm:presLayoutVars>
          <dgm:chMax val="1"/>
          <dgm:chPref val="1"/>
        </dgm:presLayoutVars>
      </dgm:prSet>
      <dgm:spPr/>
    </dgm:pt>
    <dgm:pt modelId="{C0C2DB1C-7248-4309-AAD4-D43CAA468A79}" type="pres">
      <dgm:prSet presAssocID="{F4747D5A-19D9-4241-92F9-CAD1BBC71A94}" presName="sibTrans" presStyleLbl="sibTrans2D1" presStyleIdx="0" presStyleCnt="0"/>
      <dgm:spPr/>
    </dgm:pt>
    <dgm:pt modelId="{E3DF2197-FAB3-46EF-A131-CA020AADF8B6}" type="pres">
      <dgm:prSet presAssocID="{DBF68197-A941-439A-AA53-B1896ED2E5F0}" presName="compNode" presStyleCnt="0"/>
      <dgm:spPr/>
    </dgm:pt>
    <dgm:pt modelId="{C0A15F4F-654E-4632-A64E-B591BDDFF20B}" type="pres">
      <dgm:prSet presAssocID="{DBF68197-A941-439A-AA53-B1896ED2E5F0}" presName="iconBgRect" presStyleLbl="bgShp" presStyleIdx="4" presStyleCnt="9"/>
      <dgm:spPr>
        <a:solidFill>
          <a:schemeClr val="accent2"/>
        </a:solidFill>
      </dgm:spPr>
    </dgm:pt>
    <dgm:pt modelId="{D3DFD412-B967-4B7B-A8C9-2A1B214855CE}" type="pres">
      <dgm:prSet presAssocID="{DBF68197-A941-439A-AA53-B1896ED2E5F0}" presName="iconRect" presStyleLbl="node1" presStyleIdx="4" presStyleCnt="9"/>
      <dgm:spPr>
        <a:blipFill>
          <a:blip xmlns:r="http://schemas.openxmlformats.org/officeDocument/2006/relationships" r:embed="rId9">
            <a:extLst>
              <a:ext uri="{96DAC541-7B7A-43D3-8B79-37D633B846F1}">
                <asvg:svgBlip xmlns:asvg="http://schemas.microsoft.com/office/drawing/2016/SVG/main" r:embed="rId10"/>
              </a:ext>
            </a:extLst>
          </a:blip>
          <a:srcRect/>
          <a:stretch>
            <a:fillRect/>
          </a:stretch>
        </a:blipFill>
        <a:ln>
          <a:noFill/>
        </a:ln>
      </dgm:spPr>
    </dgm:pt>
    <dgm:pt modelId="{4EE56E12-1256-4CF2-BF80-6D107C579363}" type="pres">
      <dgm:prSet presAssocID="{DBF68197-A941-439A-AA53-B1896ED2E5F0}" presName="spaceRect" presStyleCnt="0"/>
      <dgm:spPr/>
    </dgm:pt>
    <dgm:pt modelId="{FD968110-5E76-4233-9ACE-EE869279F360}" type="pres">
      <dgm:prSet presAssocID="{DBF68197-A941-439A-AA53-B1896ED2E5F0}" presName="textRect" presStyleLbl="revTx" presStyleIdx="4" presStyleCnt="9">
        <dgm:presLayoutVars>
          <dgm:chMax val="1"/>
          <dgm:chPref val="1"/>
        </dgm:presLayoutVars>
      </dgm:prSet>
      <dgm:spPr/>
    </dgm:pt>
    <dgm:pt modelId="{E749D005-A0DE-40DD-9829-AC6C04325BA9}" type="pres">
      <dgm:prSet presAssocID="{6738C7F9-28AC-470F-A643-3D29089CA799}" presName="sibTrans" presStyleLbl="sibTrans2D1" presStyleIdx="0" presStyleCnt="0"/>
      <dgm:spPr/>
    </dgm:pt>
    <dgm:pt modelId="{41F46ACC-723B-42F2-9EE1-7B9F67E8A886}" type="pres">
      <dgm:prSet presAssocID="{BDB70711-0459-4CD2-A86C-2A03B2CE54EF}" presName="compNode" presStyleCnt="0"/>
      <dgm:spPr/>
    </dgm:pt>
    <dgm:pt modelId="{CC44B7B0-A04B-4734-8409-B9D010DA6254}" type="pres">
      <dgm:prSet presAssocID="{BDB70711-0459-4CD2-A86C-2A03B2CE54EF}" presName="iconBgRect" presStyleLbl="bgShp" presStyleIdx="5" presStyleCnt="9"/>
      <dgm:spPr>
        <a:solidFill>
          <a:schemeClr val="accent2"/>
        </a:solidFill>
      </dgm:spPr>
    </dgm:pt>
    <dgm:pt modelId="{C0AA476F-2660-49A9-9E7C-AD03D18017DC}" type="pres">
      <dgm:prSet presAssocID="{BDB70711-0459-4CD2-A86C-2A03B2CE54EF}" presName="iconRect" presStyleLbl="node1" presStyleIdx="5" presStyleCnt="9"/>
      <dgm:spPr>
        <a:blipFill>
          <a:blip xmlns:r="http://schemas.openxmlformats.org/officeDocument/2006/relationships" r:embed="rId11">
            <a:extLst>
              <a:ext uri="{96DAC541-7B7A-43D3-8B79-37D633B846F1}">
                <asvg:svgBlip xmlns:asvg="http://schemas.microsoft.com/office/drawing/2016/SVG/main" r:embed="rId12"/>
              </a:ext>
            </a:extLst>
          </a:blip>
          <a:srcRect/>
          <a:stretch>
            <a:fillRect/>
          </a:stretch>
        </a:blipFill>
        <a:ln>
          <a:noFill/>
        </a:ln>
      </dgm:spPr>
      <dgm:extLst>
        <a:ext uri="{E40237B7-FDA0-4F09-8148-C483321AD2D9}">
          <dgm14:cNvPr xmlns:dgm14="http://schemas.microsoft.com/office/drawing/2010/diagram" id="0" name="" descr="Soldier male with solid fill"/>
        </a:ext>
      </dgm:extLst>
    </dgm:pt>
    <dgm:pt modelId="{CE630844-A51F-439F-9841-AFF5749C4D15}" type="pres">
      <dgm:prSet presAssocID="{BDB70711-0459-4CD2-A86C-2A03B2CE54EF}" presName="spaceRect" presStyleCnt="0"/>
      <dgm:spPr/>
    </dgm:pt>
    <dgm:pt modelId="{FFBCD931-B32E-4A67-8EE7-40CE31B33389}" type="pres">
      <dgm:prSet presAssocID="{BDB70711-0459-4CD2-A86C-2A03B2CE54EF}" presName="textRect" presStyleLbl="revTx" presStyleIdx="5" presStyleCnt="9">
        <dgm:presLayoutVars>
          <dgm:chMax val="1"/>
          <dgm:chPref val="1"/>
        </dgm:presLayoutVars>
      </dgm:prSet>
      <dgm:spPr/>
    </dgm:pt>
    <dgm:pt modelId="{ED33D1C6-8D07-47CA-99B6-FAF363CDCF8B}" type="pres">
      <dgm:prSet presAssocID="{436F7110-A223-453A-9EF6-E83EBA90F586}" presName="sibTrans" presStyleLbl="sibTrans2D1" presStyleIdx="0" presStyleCnt="0"/>
      <dgm:spPr/>
    </dgm:pt>
    <dgm:pt modelId="{51DA551A-3555-47CE-A66F-A2508050C2BF}" type="pres">
      <dgm:prSet presAssocID="{74FC40BF-62AC-45C2-B42E-38CDD63293E9}" presName="compNode" presStyleCnt="0"/>
      <dgm:spPr/>
    </dgm:pt>
    <dgm:pt modelId="{8B707106-9C82-4C94-9D9D-DC488CAF7279}" type="pres">
      <dgm:prSet presAssocID="{74FC40BF-62AC-45C2-B42E-38CDD63293E9}" presName="iconBgRect" presStyleLbl="bgShp" presStyleIdx="6" presStyleCnt="9"/>
      <dgm:spPr>
        <a:solidFill>
          <a:schemeClr val="accent2"/>
        </a:solidFill>
      </dgm:spPr>
    </dgm:pt>
    <dgm:pt modelId="{B06DDEB0-98B5-4D3C-9484-0649124BB5F1}" type="pres">
      <dgm:prSet presAssocID="{74FC40BF-62AC-45C2-B42E-38CDD63293E9}" presName="iconRect" presStyleLbl="node1" presStyleIdx="6" presStyleCnt="9"/>
      <dgm:spPr>
        <a:blipFill>
          <a:blip xmlns:r="http://schemas.openxmlformats.org/officeDocument/2006/relationships" r:embed="rId13">
            <a:extLst>
              <a:ext uri="{96DAC541-7B7A-43D3-8B79-37D633B846F1}">
                <asvg:svgBlip xmlns:asvg="http://schemas.microsoft.com/office/drawing/2016/SVG/main" r:embed="rId14"/>
              </a:ext>
            </a:extLst>
          </a:blip>
          <a:srcRect/>
          <a:stretch>
            <a:fillRect/>
          </a:stretch>
        </a:blipFill>
        <a:ln>
          <a:noFill/>
        </a:ln>
      </dgm:spPr>
      <dgm:extLst>
        <a:ext uri="{E40237B7-FDA0-4F09-8148-C483321AD2D9}">
          <dgm14:cNvPr xmlns:dgm14="http://schemas.microsoft.com/office/drawing/2010/diagram" id="0" name="" descr="Playbook with solid fill"/>
        </a:ext>
      </dgm:extLst>
    </dgm:pt>
    <dgm:pt modelId="{79340B57-32FA-4BDE-8142-8094BC5E0892}" type="pres">
      <dgm:prSet presAssocID="{74FC40BF-62AC-45C2-B42E-38CDD63293E9}" presName="spaceRect" presStyleCnt="0"/>
      <dgm:spPr/>
    </dgm:pt>
    <dgm:pt modelId="{D0D29939-1141-4E40-B94D-FCB0EFD08E07}" type="pres">
      <dgm:prSet presAssocID="{74FC40BF-62AC-45C2-B42E-38CDD63293E9}" presName="textRect" presStyleLbl="revTx" presStyleIdx="6" presStyleCnt="9">
        <dgm:presLayoutVars>
          <dgm:chMax val="1"/>
          <dgm:chPref val="1"/>
        </dgm:presLayoutVars>
      </dgm:prSet>
      <dgm:spPr/>
    </dgm:pt>
    <dgm:pt modelId="{339C2761-37AC-4BA6-9F72-838A9743C60D}" type="pres">
      <dgm:prSet presAssocID="{B36406DB-EA55-4D37-B83E-CF6353CFEA19}" presName="sibTrans" presStyleLbl="sibTrans2D1" presStyleIdx="0" presStyleCnt="0"/>
      <dgm:spPr/>
    </dgm:pt>
    <dgm:pt modelId="{9060C10F-B11E-4825-A956-DC9084DBDAA5}" type="pres">
      <dgm:prSet presAssocID="{BF59C646-09F8-4B12-A519-EBA4C10672EA}" presName="compNode" presStyleCnt="0"/>
      <dgm:spPr/>
    </dgm:pt>
    <dgm:pt modelId="{23A9078D-DF7F-4A93-B193-211C48F6E9F7}" type="pres">
      <dgm:prSet presAssocID="{BF59C646-09F8-4B12-A519-EBA4C10672EA}" presName="iconBgRect" presStyleLbl="bgShp" presStyleIdx="7" presStyleCnt="9"/>
      <dgm:spPr>
        <a:solidFill>
          <a:schemeClr val="accent2"/>
        </a:solidFill>
      </dgm:spPr>
    </dgm:pt>
    <dgm:pt modelId="{528548EE-2A53-49E3-A228-B89BA5C67C24}" type="pres">
      <dgm:prSet presAssocID="{BF59C646-09F8-4B12-A519-EBA4C10672EA}" presName="iconRect" presStyleLbl="node1" presStyleIdx="7" presStyleCnt="9"/>
      <dgm:spPr>
        <a:blipFill>
          <a:blip xmlns:r="http://schemas.openxmlformats.org/officeDocument/2006/relationships" r:embed="rId15">
            <a:extLst>
              <a:ext uri="{96DAC541-7B7A-43D3-8B79-37D633B846F1}">
                <asvg:svgBlip xmlns:asvg="http://schemas.microsoft.com/office/drawing/2016/SVG/main" r:embed="rId16"/>
              </a:ext>
            </a:extLst>
          </a:blip>
          <a:srcRect/>
          <a:stretch>
            <a:fillRect/>
          </a:stretch>
        </a:blipFill>
        <a:ln>
          <a:noFill/>
        </a:ln>
      </dgm:spPr>
      <dgm:extLst>
        <a:ext uri="{E40237B7-FDA0-4F09-8148-C483321AD2D9}">
          <dgm14:cNvPr xmlns:dgm14="http://schemas.microsoft.com/office/drawing/2010/diagram" id="0" name="" descr="Connections with solid fill"/>
        </a:ext>
      </dgm:extLst>
    </dgm:pt>
    <dgm:pt modelId="{59DDFE3B-A7ED-4E50-BD2D-05FE434CBA0B}" type="pres">
      <dgm:prSet presAssocID="{BF59C646-09F8-4B12-A519-EBA4C10672EA}" presName="spaceRect" presStyleCnt="0"/>
      <dgm:spPr/>
    </dgm:pt>
    <dgm:pt modelId="{B4D0F9D6-9009-4C07-A394-52978DC69323}" type="pres">
      <dgm:prSet presAssocID="{BF59C646-09F8-4B12-A519-EBA4C10672EA}" presName="textRect" presStyleLbl="revTx" presStyleIdx="7" presStyleCnt="9">
        <dgm:presLayoutVars>
          <dgm:chMax val="1"/>
          <dgm:chPref val="1"/>
        </dgm:presLayoutVars>
      </dgm:prSet>
      <dgm:spPr/>
    </dgm:pt>
    <dgm:pt modelId="{EFEB654A-F4B0-40D2-B69F-3794745B3451}" type="pres">
      <dgm:prSet presAssocID="{24E260F5-59DF-4788-A082-0245F74E6BB7}" presName="sibTrans" presStyleLbl="sibTrans2D1" presStyleIdx="0" presStyleCnt="0"/>
      <dgm:spPr/>
    </dgm:pt>
    <dgm:pt modelId="{6C1D0848-C227-4652-A1F2-F623422ECA83}" type="pres">
      <dgm:prSet presAssocID="{00BC313E-F57F-4B9E-81D3-57AA074BF173}" presName="compNode" presStyleCnt="0"/>
      <dgm:spPr/>
    </dgm:pt>
    <dgm:pt modelId="{8C9617CB-BDC5-4FBE-B9FE-E3E797B35FC4}" type="pres">
      <dgm:prSet presAssocID="{00BC313E-F57F-4B9E-81D3-57AA074BF173}" presName="iconBgRect" presStyleLbl="bgShp" presStyleIdx="8" presStyleCnt="9"/>
      <dgm:spPr>
        <a:solidFill>
          <a:schemeClr val="accent2"/>
        </a:solidFill>
      </dgm:spPr>
    </dgm:pt>
    <dgm:pt modelId="{31FE4B23-A406-4AB7-BE7A-1FF04B242A9A}" type="pres">
      <dgm:prSet presAssocID="{00BC313E-F57F-4B9E-81D3-57AA074BF173}" presName="iconRect" presStyleLbl="node1" presStyleIdx="8" presStyleCnt="9"/>
      <dgm:spPr>
        <a:blipFill>
          <a:blip xmlns:r="http://schemas.openxmlformats.org/officeDocument/2006/relationships" r:embed="rId17">
            <a:extLst>
              <a:ext uri="{96DAC541-7B7A-43D3-8B79-37D633B846F1}">
                <asvg:svgBlip xmlns:asvg="http://schemas.microsoft.com/office/drawing/2016/SVG/main" r:embed="rId18"/>
              </a:ext>
            </a:extLst>
          </a:blip>
          <a:srcRect/>
          <a:stretch>
            <a:fillRect/>
          </a:stretch>
        </a:blipFill>
        <a:ln>
          <a:noFill/>
        </a:ln>
      </dgm:spPr>
      <dgm:extLst>
        <a:ext uri="{E40237B7-FDA0-4F09-8148-C483321AD2D9}">
          <dgm14:cNvPr xmlns:dgm14="http://schemas.microsoft.com/office/drawing/2010/diagram" id="0" name="" descr="Document with solid fill"/>
        </a:ext>
      </dgm:extLst>
    </dgm:pt>
    <dgm:pt modelId="{A795CD76-DE1A-4260-8930-FFE1802F3693}" type="pres">
      <dgm:prSet presAssocID="{00BC313E-F57F-4B9E-81D3-57AA074BF173}" presName="spaceRect" presStyleCnt="0"/>
      <dgm:spPr/>
    </dgm:pt>
    <dgm:pt modelId="{3E0F8C78-7746-4878-93FA-E86BB899A73D}" type="pres">
      <dgm:prSet presAssocID="{00BC313E-F57F-4B9E-81D3-57AA074BF173}" presName="textRect" presStyleLbl="revTx" presStyleIdx="8" presStyleCnt="9">
        <dgm:presLayoutVars>
          <dgm:chMax val="1"/>
          <dgm:chPref val="1"/>
        </dgm:presLayoutVars>
      </dgm:prSet>
      <dgm:spPr/>
    </dgm:pt>
  </dgm:ptLst>
  <dgm:cxnLst>
    <dgm:cxn modelId="{AD249804-92E5-4B12-AB0A-EDB0D5F00745}" type="presOf" srcId="{2279EE0A-614C-4756-8BCC-EADE30CC4B27}" destId="{FACC2B9C-4E0F-4508-94DC-8651037CACC3}" srcOrd="0" destOrd="0" presId="urn:microsoft.com/office/officeart/2018/2/layout/IconCircleList"/>
    <dgm:cxn modelId="{C0289D15-383D-4B70-8A4C-E80ECB26DA74}" srcId="{2279EE0A-614C-4756-8BCC-EADE30CC4B27}" destId="{830C406B-F62B-4B04-9475-EE40B5A65EEB}" srcOrd="2" destOrd="0" parTransId="{B98669BC-298C-49E7-9D83-09AB5389A585}" sibTransId="{3FA2985E-4709-41B3-9BA4-0B721D6EF111}"/>
    <dgm:cxn modelId="{A387D915-1910-47E1-89D9-82358C2C7A51}" srcId="{2279EE0A-614C-4756-8BCC-EADE30CC4B27}" destId="{00BC313E-F57F-4B9E-81D3-57AA074BF173}" srcOrd="8" destOrd="0" parTransId="{6961B1CA-8999-457A-955A-B3FF5CB9EF43}" sibTransId="{F4A781F6-9B66-4A6C-A757-7BD55FB29EB9}"/>
    <dgm:cxn modelId="{4EDBC221-3858-4280-ACE0-56B78CAFAA6E}" srcId="{2279EE0A-614C-4756-8BCC-EADE30CC4B27}" destId="{DBF68197-A941-439A-AA53-B1896ED2E5F0}" srcOrd="4" destOrd="0" parTransId="{BE977B98-65AC-4DC0-B804-9842DB51057A}" sibTransId="{6738C7F9-28AC-470F-A643-3D29089CA799}"/>
    <dgm:cxn modelId="{3CD4F12C-FE91-445F-829B-5E1AD67725BC}" type="presOf" srcId="{00BC313E-F57F-4B9E-81D3-57AA074BF173}" destId="{3E0F8C78-7746-4878-93FA-E86BB899A73D}" srcOrd="0" destOrd="0" presId="urn:microsoft.com/office/officeart/2018/2/layout/IconCircleList"/>
    <dgm:cxn modelId="{15B6CC36-B1D4-4019-A26B-141175345A2B}" srcId="{2279EE0A-614C-4756-8BCC-EADE30CC4B27}" destId="{436E3427-3D0D-49DC-A953-66D0D0E7457F}" srcOrd="1" destOrd="0" parTransId="{CBE59FA0-E2AC-4922-AD46-22801995D116}" sibTransId="{392DD462-C5F4-4F00-ACBD-FDFE5E4F56B2}"/>
    <dgm:cxn modelId="{E1CFBF37-E079-4630-84C1-37BCF9794F77}" type="presOf" srcId="{6738C7F9-28AC-470F-A643-3D29089CA799}" destId="{E749D005-A0DE-40DD-9829-AC6C04325BA9}" srcOrd="0" destOrd="0" presId="urn:microsoft.com/office/officeart/2018/2/layout/IconCircleList"/>
    <dgm:cxn modelId="{0801DD3C-A460-4674-A36B-A72BE8140B60}" type="presOf" srcId="{B36406DB-EA55-4D37-B83E-CF6353CFEA19}" destId="{339C2761-37AC-4BA6-9F72-838A9743C60D}" srcOrd="0" destOrd="0" presId="urn:microsoft.com/office/officeart/2018/2/layout/IconCircleList"/>
    <dgm:cxn modelId="{5A73F744-56C4-4A76-B869-A885BC0D2267}" type="presOf" srcId="{830C406B-F62B-4B04-9475-EE40B5A65EEB}" destId="{87976FBB-3F10-4C9C-BFDF-62BEE62003DB}" srcOrd="0" destOrd="0" presId="urn:microsoft.com/office/officeart/2018/2/layout/IconCircleList"/>
    <dgm:cxn modelId="{A8B73268-E90E-4F23-BB4C-AAB0D08D69ED}" srcId="{2279EE0A-614C-4756-8BCC-EADE30CC4B27}" destId="{BF59C646-09F8-4B12-A519-EBA4C10672EA}" srcOrd="7" destOrd="0" parTransId="{FF01B370-EBB9-4A7B-911A-21D1B958DBEC}" sibTransId="{24E260F5-59DF-4788-A082-0245F74E6BB7}"/>
    <dgm:cxn modelId="{7DE3526C-0CBD-45BE-A919-934D29044CF7}" type="presOf" srcId="{74FC40BF-62AC-45C2-B42E-38CDD63293E9}" destId="{D0D29939-1141-4E40-B94D-FCB0EFD08E07}" srcOrd="0" destOrd="0" presId="urn:microsoft.com/office/officeart/2018/2/layout/IconCircleList"/>
    <dgm:cxn modelId="{582EE04D-47B4-4709-82DC-7541CE4FA2A4}" srcId="{2279EE0A-614C-4756-8BCC-EADE30CC4B27}" destId="{84AEDF88-7326-4519-8BF4-3FB924AFA36C}" srcOrd="3" destOrd="0" parTransId="{29B296AB-8F44-4692-8E22-3B95EC1D07FD}" sibTransId="{F4747D5A-19D9-4241-92F9-CAD1BBC71A94}"/>
    <dgm:cxn modelId="{A437B04E-3308-4F32-9025-36D683D3AB78}" srcId="{2279EE0A-614C-4756-8BCC-EADE30CC4B27}" destId="{BDB70711-0459-4CD2-A86C-2A03B2CE54EF}" srcOrd="5" destOrd="0" parTransId="{7C3031E7-A4FB-4574-949B-9FE194653A53}" sibTransId="{436F7110-A223-453A-9EF6-E83EBA90F586}"/>
    <dgm:cxn modelId="{D167C56E-CB81-44AA-9358-222A549C4466}" type="presOf" srcId="{392DD462-C5F4-4F00-ACBD-FDFE5E4F56B2}" destId="{D8895BD3-73BF-48A3-A528-E3D54D54BD49}" srcOrd="0" destOrd="0" presId="urn:microsoft.com/office/officeart/2018/2/layout/IconCircleList"/>
    <dgm:cxn modelId="{5E4E3953-6B30-4653-B869-D9EC387D1A87}" type="presOf" srcId="{24E260F5-59DF-4788-A082-0245F74E6BB7}" destId="{EFEB654A-F4B0-40D2-B69F-3794745B3451}" srcOrd="0" destOrd="0" presId="urn:microsoft.com/office/officeart/2018/2/layout/IconCircleList"/>
    <dgm:cxn modelId="{7BAB9D54-8A5B-4438-AF15-757E39A40B09}" type="presOf" srcId="{436F7110-A223-453A-9EF6-E83EBA90F586}" destId="{ED33D1C6-8D07-47CA-99B6-FAF363CDCF8B}" srcOrd="0" destOrd="0" presId="urn:microsoft.com/office/officeart/2018/2/layout/IconCircleList"/>
    <dgm:cxn modelId="{E6F5657C-F1CE-4A83-A957-C4368EC928D8}" srcId="{2279EE0A-614C-4756-8BCC-EADE30CC4B27}" destId="{74FC40BF-62AC-45C2-B42E-38CDD63293E9}" srcOrd="6" destOrd="0" parTransId="{7D2682D2-8017-4169-8D55-74110BBD9226}" sibTransId="{B36406DB-EA55-4D37-B83E-CF6353CFEA19}"/>
    <dgm:cxn modelId="{43105A83-66A1-46D6-B4E1-CA535B137EDB}" type="presOf" srcId="{DBF68197-A941-439A-AA53-B1896ED2E5F0}" destId="{FD968110-5E76-4233-9ACE-EE869279F360}" srcOrd="0" destOrd="0" presId="urn:microsoft.com/office/officeart/2018/2/layout/IconCircleList"/>
    <dgm:cxn modelId="{117EDF93-3F10-49AD-89D2-6FA8E4F3CDFC}" type="presOf" srcId="{4666ACB8-5532-407B-8794-CD515B4D2F4D}" destId="{51E0313C-756D-47D8-8FB0-A4AF8B108F78}" srcOrd="0" destOrd="0" presId="urn:microsoft.com/office/officeart/2018/2/layout/IconCircleList"/>
    <dgm:cxn modelId="{83F96499-D1C1-42EC-99F8-35EC0CB49912}" type="presOf" srcId="{3D44389C-17C8-427D-BC60-9DAFCB7061F6}" destId="{675DF8E6-9097-4D4E-9468-F5A4CC574A30}" srcOrd="0" destOrd="0" presId="urn:microsoft.com/office/officeart/2018/2/layout/IconCircleList"/>
    <dgm:cxn modelId="{DD7458AF-3CF4-4777-93CB-AA6CB011FEAC}" type="presOf" srcId="{3FA2985E-4709-41B3-9BA4-0B721D6EF111}" destId="{92C742F4-8EF1-4D7E-890C-9F851431B29B}" srcOrd="0" destOrd="0" presId="urn:microsoft.com/office/officeart/2018/2/layout/IconCircleList"/>
    <dgm:cxn modelId="{26C5C3B0-107D-44BF-ADA9-8DADD68B1158}" srcId="{2279EE0A-614C-4756-8BCC-EADE30CC4B27}" destId="{3D44389C-17C8-427D-BC60-9DAFCB7061F6}" srcOrd="0" destOrd="0" parTransId="{56555925-CC03-46F6-91AA-A4903807395D}" sibTransId="{4666ACB8-5532-407B-8794-CD515B4D2F4D}"/>
    <dgm:cxn modelId="{9BAD34C0-D186-4C28-A726-C3C0D37C00E0}" type="presOf" srcId="{BF59C646-09F8-4B12-A519-EBA4C10672EA}" destId="{B4D0F9D6-9009-4C07-A394-52978DC69323}" srcOrd="0" destOrd="0" presId="urn:microsoft.com/office/officeart/2018/2/layout/IconCircleList"/>
    <dgm:cxn modelId="{640D51D0-A224-4BD6-A959-72891043CEA9}" type="presOf" srcId="{BDB70711-0459-4CD2-A86C-2A03B2CE54EF}" destId="{FFBCD931-B32E-4A67-8EE7-40CE31B33389}" srcOrd="0" destOrd="0" presId="urn:microsoft.com/office/officeart/2018/2/layout/IconCircleList"/>
    <dgm:cxn modelId="{D415F7D1-0A31-4D02-BF34-93D8392FF793}" type="presOf" srcId="{F4747D5A-19D9-4241-92F9-CAD1BBC71A94}" destId="{C0C2DB1C-7248-4309-AAD4-D43CAA468A79}" srcOrd="0" destOrd="0" presId="urn:microsoft.com/office/officeart/2018/2/layout/IconCircleList"/>
    <dgm:cxn modelId="{B60EB1D4-CD9D-4964-BDA6-930C0A1F5764}" type="presOf" srcId="{436E3427-3D0D-49DC-A953-66D0D0E7457F}" destId="{FCC85733-3822-45C1-B8EE-4DDDF748CF46}" srcOrd="0" destOrd="0" presId="urn:microsoft.com/office/officeart/2018/2/layout/IconCircleList"/>
    <dgm:cxn modelId="{FEE855E7-4E79-4601-9D4C-274681E430D4}" type="presOf" srcId="{84AEDF88-7326-4519-8BF4-3FB924AFA36C}" destId="{8FDF362A-E32A-4FD4-9A49-DDD3C986F12F}" srcOrd="0" destOrd="0" presId="urn:microsoft.com/office/officeart/2018/2/layout/IconCircleList"/>
    <dgm:cxn modelId="{15C0A690-50D4-47F5-A95C-3CA3F5C8E46E}" type="presParOf" srcId="{FACC2B9C-4E0F-4508-94DC-8651037CACC3}" destId="{61A85B29-6A1E-4009-A556-CEE8B64505CF}" srcOrd="0" destOrd="0" presId="urn:microsoft.com/office/officeart/2018/2/layout/IconCircleList"/>
    <dgm:cxn modelId="{C3770C9C-B78C-459D-A607-6974CAC2E21E}" type="presParOf" srcId="{61A85B29-6A1E-4009-A556-CEE8B64505CF}" destId="{27AF145A-C0FD-441D-BC16-8C05B1D5DD9D}" srcOrd="0" destOrd="0" presId="urn:microsoft.com/office/officeart/2018/2/layout/IconCircleList"/>
    <dgm:cxn modelId="{1A104171-0EC6-4FD0-95F2-1BF6F9417CF4}" type="presParOf" srcId="{27AF145A-C0FD-441D-BC16-8C05B1D5DD9D}" destId="{3EDC03D0-B439-492A-AD27-A43B4DB72151}" srcOrd="0" destOrd="0" presId="urn:microsoft.com/office/officeart/2018/2/layout/IconCircleList"/>
    <dgm:cxn modelId="{84048585-76B5-4FB8-8DA1-3060AF2D0922}" type="presParOf" srcId="{27AF145A-C0FD-441D-BC16-8C05B1D5DD9D}" destId="{D295999E-2025-4B81-910A-62E23081A5CB}" srcOrd="1" destOrd="0" presId="urn:microsoft.com/office/officeart/2018/2/layout/IconCircleList"/>
    <dgm:cxn modelId="{A41B60B8-95F6-483D-90CC-1B98884A94A0}" type="presParOf" srcId="{27AF145A-C0FD-441D-BC16-8C05B1D5DD9D}" destId="{CA2526EB-8684-4F37-9924-3044FE0994F0}" srcOrd="2" destOrd="0" presId="urn:microsoft.com/office/officeart/2018/2/layout/IconCircleList"/>
    <dgm:cxn modelId="{735F68B0-F14B-4745-9405-1078EE68E62A}" type="presParOf" srcId="{27AF145A-C0FD-441D-BC16-8C05B1D5DD9D}" destId="{675DF8E6-9097-4D4E-9468-F5A4CC574A30}" srcOrd="3" destOrd="0" presId="urn:microsoft.com/office/officeart/2018/2/layout/IconCircleList"/>
    <dgm:cxn modelId="{C3A27733-252A-49A9-B5C6-5AB00848C99E}" type="presParOf" srcId="{61A85B29-6A1E-4009-A556-CEE8B64505CF}" destId="{51E0313C-756D-47D8-8FB0-A4AF8B108F78}" srcOrd="1" destOrd="0" presId="urn:microsoft.com/office/officeart/2018/2/layout/IconCircleList"/>
    <dgm:cxn modelId="{A618ECC8-671B-4BC9-933B-689FC1982711}" type="presParOf" srcId="{61A85B29-6A1E-4009-A556-CEE8B64505CF}" destId="{110ACC02-A313-4DC9-8F8A-C8AEE3A29446}" srcOrd="2" destOrd="0" presId="urn:microsoft.com/office/officeart/2018/2/layout/IconCircleList"/>
    <dgm:cxn modelId="{7C50D988-8934-4165-B050-60EA9D2F0047}" type="presParOf" srcId="{110ACC02-A313-4DC9-8F8A-C8AEE3A29446}" destId="{3B757433-F674-418E-892F-587677C30197}" srcOrd="0" destOrd="0" presId="urn:microsoft.com/office/officeart/2018/2/layout/IconCircleList"/>
    <dgm:cxn modelId="{3560DA9E-D552-4427-BC10-C6E6129B086D}" type="presParOf" srcId="{110ACC02-A313-4DC9-8F8A-C8AEE3A29446}" destId="{6DE76A9D-8FE7-438F-ACC2-36EEE8783BF1}" srcOrd="1" destOrd="0" presId="urn:microsoft.com/office/officeart/2018/2/layout/IconCircleList"/>
    <dgm:cxn modelId="{D2490274-069D-4312-AEB2-8FA3AF3C9278}" type="presParOf" srcId="{110ACC02-A313-4DC9-8F8A-C8AEE3A29446}" destId="{041858F1-21D1-4377-9DCD-468BA167F63E}" srcOrd="2" destOrd="0" presId="urn:microsoft.com/office/officeart/2018/2/layout/IconCircleList"/>
    <dgm:cxn modelId="{96325E47-A451-427D-B037-4CF2CB74D214}" type="presParOf" srcId="{110ACC02-A313-4DC9-8F8A-C8AEE3A29446}" destId="{FCC85733-3822-45C1-B8EE-4DDDF748CF46}" srcOrd="3" destOrd="0" presId="urn:microsoft.com/office/officeart/2018/2/layout/IconCircleList"/>
    <dgm:cxn modelId="{260C8CE3-28BF-430F-B3F7-64D5021C300B}" type="presParOf" srcId="{61A85B29-6A1E-4009-A556-CEE8B64505CF}" destId="{D8895BD3-73BF-48A3-A528-E3D54D54BD49}" srcOrd="3" destOrd="0" presId="urn:microsoft.com/office/officeart/2018/2/layout/IconCircleList"/>
    <dgm:cxn modelId="{E5251569-AC52-433F-8019-E80A44BECD57}" type="presParOf" srcId="{61A85B29-6A1E-4009-A556-CEE8B64505CF}" destId="{1AB406C0-4756-46F2-A0F7-0C93AAC6FB40}" srcOrd="4" destOrd="0" presId="urn:microsoft.com/office/officeart/2018/2/layout/IconCircleList"/>
    <dgm:cxn modelId="{E77283DB-C203-4E05-824F-5F7DEBAE341B}" type="presParOf" srcId="{1AB406C0-4756-46F2-A0F7-0C93AAC6FB40}" destId="{4984E693-57A6-4396-8700-458BCC6B3607}" srcOrd="0" destOrd="0" presId="urn:microsoft.com/office/officeart/2018/2/layout/IconCircleList"/>
    <dgm:cxn modelId="{B8547AE8-01CB-4AEF-AF83-ABF5E53FA260}" type="presParOf" srcId="{1AB406C0-4756-46F2-A0F7-0C93AAC6FB40}" destId="{238758BE-0B12-4925-9D9F-F3F57F240B2E}" srcOrd="1" destOrd="0" presId="urn:microsoft.com/office/officeart/2018/2/layout/IconCircleList"/>
    <dgm:cxn modelId="{B120DA68-ABEE-4926-872E-96EEC99E302F}" type="presParOf" srcId="{1AB406C0-4756-46F2-A0F7-0C93AAC6FB40}" destId="{D350DB91-3432-48B0-B4FA-9F9E6ED71526}" srcOrd="2" destOrd="0" presId="urn:microsoft.com/office/officeart/2018/2/layout/IconCircleList"/>
    <dgm:cxn modelId="{2EB5B9A4-FBEC-48A6-8EF2-04F51BA977F2}" type="presParOf" srcId="{1AB406C0-4756-46F2-A0F7-0C93AAC6FB40}" destId="{87976FBB-3F10-4C9C-BFDF-62BEE62003DB}" srcOrd="3" destOrd="0" presId="urn:microsoft.com/office/officeart/2018/2/layout/IconCircleList"/>
    <dgm:cxn modelId="{BBFDF161-4323-43F7-B2F3-79A587D29FFB}" type="presParOf" srcId="{61A85B29-6A1E-4009-A556-CEE8B64505CF}" destId="{92C742F4-8EF1-4D7E-890C-9F851431B29B}" srcOrd="5" destOrd="0" presId="urn:microsoft.com/office/officeart/2018/2/layout/IconCircleList"/>
    <dgm:cxn modelId="{1D6716D4-68F4-4BFF-9F4C-D479F50E0D2E}" type="presParOf" srcId="{61A85B29-6A1E-4009-A556-CEE8B64505CF}" destId="{4C9C3D1F-BE69-473F-9FB0-4B8D621C51D3}" srcOrd="6" destOrd="0" presId="urn:microsoft.com/office/officeart/2018/2/layout/IconCircleList"/>
    <dgm:cxn modelId="{D89153DB-94FD-46AC-AAEA-ED4E87864775}" type="presParOf" srcId="{4C9C3D1F-BE69-473F-9FB0-4B8D621C51D3}" destId="{99A9492F-82AC-46BB-9D18-3EA6F25F74A6}" srcOrd="0" destOrd="0" presId="urn:microsoft.com/office/officeart/2018/2/layout/IconCircleList"/>
    <dgm:cxn modelId="{A3A82CEA-1414-4FD7-8517-02A958B03372}" type="presParOf" srcId="{4C9C3D1F-BE69-473F-9FB0-4B8D621C51D3}" destId="{5AE900BD-8CD1-48F1-AE1E-B133162EF4CE}" srcOrd="1" destOrd="0" presId="urn:microsoft.com/office/officeart/2018/2/layout/IconCircleList"/>
    <dgm:cxn modelId="{C833F283-6227-4996-A143-BD0DB9F43937}" type="presParOf" srcId="{4C9C3D1F-BE69-473F-9FB0-4B8D621C51D3}" destId="{D25A1B10-B55D-4688-98A9-E472AADA18C7}" srcOrd="2" destOrd="0" presId="urn:microsoft.com/office/officeart/2018/2/layout/IconCircleList"/>
    <dgm:cxn modelId="{9C0805C1-F61A-4F35-B79C-55587BB99493}" type="presParOf" srcId="{4C9C3D1F-BE69-473F-9FB0-4B8D621C51D3}" destId="{8FDF362A-E32A-4FD4-9A49-DDD3C986F12F}" srcOrd="3" destOrd="0" presId="urn:microsoft.com/office/officeart/2018/2/layout/IconCircleList"/>
    <dgm:cxn modelId="{8023EA7F-9FBE-497E-9026-2CCECCA5F6FE}" type="presParOf" srcId="{61A85B29-6A1E-4009-A556-CEE8B64505CF}" destId="{C0C2DB1C-7248-4309-AAD4-D43CAA468A79}" srcOrd="7" destOrd="0" presId="urn:microsoft.com/office/officeart/2018/2/layout/IconCircleList"/>
    <dgm:cxn modelId="{A81E5B25-7C97-4B1B-AB92-7721DB1FD0EB}" type="presParOf" srcId="{61A85B29-6A1E-4009-A556-CEE8B64505CF}" destId="{E3DF2197-FAB3-46EF-A131-CA020AADF8B6}" srcOrd="8" destOrd="0" presId="urn:microsoft.com/office/officeart/2018/2/layout/IconCircleList"/>
    <dgm:cxn modelId="{C198ED48-E982-4A8F-BAA0-338229911493}" type="presParOf" srcId="{E3DF2197-FAB3-46EF-A131-CA020AADF8B6}" destId="{C0A15F4F-654E-4632-A64E-B591BDDFF20B}" srcOrd="0" destOrd="0" presId="urn:microsoft.com/office/officeart/2018/2/layout/IconCircleList"/>
    <dgm:cxn modelId="{CB639587-4261-4631-B5E2-5CB9A4F53FA7}" type="presParOf" srcId="{E3DF2197-FAB3-46EF-A131-CA020AADF8B6}" destId="{D3DFD412-B967-4B7B-A8C9-2A1B214855CE}" srcOrd="1" destOrd="0" presId="urn:microsoft.com/office/officeart/2018/2/layout/IconCircleList"/>
    <dgm:cxn modelId="{DAA73160-5FC1-46DE-87FD-413409FDA252}" type="presParOf" srcId="{E3DF2197-FAB3-46EF-A131-CA020AADF8B6}" destId="{4EE56E12-1256-4CF2-BF80-6D107C579363}" srcOrd="2" destOrd="0" presId="urn:microsoft.com/office/officeart/2018/2/layout/IconCircleList"/>
    <dgm:cxn modelId="{AE298BED-9C57-4D62-B1CD-AA43F5342492}" type="presParOf" srcId="{E3DF2197-FAB3-46EF-A131-CA020AADF8B6}" destId="{FD968110-5E76-4233-9ACE-EE869279F360}" srcOrd="3" destOrd="0" presId="urn:microsoft.com/office/officeart/2018/2/layout/IconCircleList"/>
    <dgm:cxn modelId="{90FBD280-A815-4632-BB7A-197F29F8C139}" type="presParOf" srcId="{61A85B29-6A1E-4009-A556-CEE8B64505CF}" destId="{E749D005-A0DE-40DD-9829-AC6C04325BA9}" srcOrd="9" destOrd="0" presId="urn:microsoft.com/office/officeart/2018/2/layout/IconCircleList"/>
    <dgm:cxn modelId="{1993C7DA-8B03-49F3-BDCA-6E3CFF6FAC90}" type="presParOf" srcId="{61A85B29-6A1E-4009-A556-CEE8B64505CF}" destId="{41F46ACC-723B-42F2-9EE1-7B9F67E8A886}" srcOrd="10" destOrd="0" presId="urn:microsoft.com/office/officeart/2018/2/layout/IconCircleList"/>
    <dgm:cxn modelId="{6E9ECD67-F2DA-44AC-B5F9-F9B7EAACD729}" type="presParOf" srcId="{41F46ACC-723B-42F2-9EE1-7B9F67E8A886}" destId="{CC44B7B0-A04B-4734-8409-B9D010DA6254}" srcOrd="0" destOrd="0" presId="urn:microsoft.com/office/officeart/2018/2/layout/IconCircleList"/>
    <dgm:cxn modelId="{7DE799FE-458D-4669-9F7D-A52B155D638B}" type="presParOf" srcId="{41F46ACC-723B-42F2-9EE1-7B9F67E8A886}" destId="{C0AA476F-2660-49A9-9E7C-AD03D18017DC}" srcOrd="1" destOrd="0" presId="urn:microsoft.com/office/officeart/2018/2/layout/IconCircleList"/>
    <dgm:cxn modelId="{D311842B-E7C8-46CD-956B-911D32D59133}" type="presParOf" srcId="{41F46ACC-723B-42F2-9EE1-7B9F67E8A886}" destId="{CE630844-A51F-439F-9841-AFF5749C4D15}" srcOrd="2" destOrd="0" presId="urn:microsoft.com/office/officeart/2018/2/layout/IconCircleList"/>
    <dgm:cxn modelId="{935AFE46-D73E-47A9-B98D-4A2FF3DC0227}" type="presParOf" srcId="{41F46ACC-723B-42F2-9EE1-7B9F67E8A886}" destId="{FFBCD931-B32E-4A67-8EE7-40CE31B33389}" srcOrd="3" destOrd="0" presId="urn:microsoft.com/office/officeart/2018/2/layout/IconCircleList"/>
    <dgm:cxn modelId="{7CFCE984-E6CF-4205-9268-6DFEA2504F27}" type="presParOf" srcId="{61A85B29-6A1E-4009-A556-CEE8B64505CF}" destId="{ED33D1C6-8D07-47CA-99B6-FAF363CDCF8B}" srcOrd="11" destOrd="0" presId="urn:microsoft.com/office/officeart/2018/2/layout/IconCircleList"/>
    <dgm:cxn modelId="{C09FFA53-787E-4BC0-8E92-3C17E7F7578C}" type="presParOf" srcId="{61A85B29-6A1E-4009-A556-CEE8B64505CF}" destId="{51DA551A-3555-47CE-A66F-A2508050C2BF}" srcOrd="12" destOrd="0" presId="urn:microsoft.com/office/officeart/2018/2/layout/IconCircleList"/>
    <dgm:cxn modelId="{42F6B0A5-388C-4672-A7B0-12257AF08E76}" type="presParOf" srcId="{51DA551A-3555-47CE-A66F-A2508050C2BF}" destId="{8B707106-9C82-4C94-9D9D-DC488CAF7279}" srcOrd="0" destOrd="0" presId="urn:microsoft.com/office/officeart/2018/2/layout/IconCircleList"/>
    <dgm:cxn modelId="{C14FA62C-A1FD-4D85-9FE9-A6281A08529A}" type="presParOf" srcId="{51DA551A-3555-47CE-A66F-A2508050C2BF}" destId="{B06DDEB0-98B5-4D3C-9484-0649124BB5F1}" srcOrd="1" destOrd="0" presId="urn:microsoft.com/office/officeart/2018/2/layout/IconCircleList"/>
    <dgm:cxn modelId="{5467AD20-88A0-49C6-8578-377F3C65945E}" type="presParOf" srcId="{51DA551A-3555-47CE-A66F-A2508050C2BF}" destId="{79340B57-32FA-4BDE-8142-8094BC5E0892}" srcOrd="2" destOrd="0" presId="urn:microsoft.com/office/officeart/2018/2/layout/IconCircleList"/>
    <dgm:cxn modelId="{DD7A8B12-3E7C-40A3-B603-F24A9D2750A3}" type="presParOf" srcId="{51DA551A-3555-47CE-A66F-A2508050C2BF}" destId="{D0D29939-1141-4E40-B94D-FCB0EFD08E07}" srcOrd="3" destOrd="0" presId="urn:microsoft.com/office/officeart/2018/2/layout/IconCircleList"/>
    <dgm:cxn modelId="{96E90BE5-BE18-48FC-BE1F-E87674DAEA85}" type="presParOf" srcId="{61A85B29-6A1E-4009-A556-CEE8B64505CF}" destId="{339C2761-37AC-4BA6-9F72-838A9743C60D}" srcOrd="13" destOrd="0" presId="urn:microsoft.com/office/officeart/2018/2/layout/IconCircleList"/>
    <dgm:cxn modelId="{704CD065-C721-40AB-8BC8-123FF7DE4C39}" type="presParOf" srcId="{61A85B29-6A1E-4009-A556-CEE8B64505CF}" destId="{9060C10F-B11E-4825-A956-DC9084DBDAA5}" srcOrd="14" destOrd="0" presId="urn:microsoft.com/office/officeart/2018/2/layout/IconCircleList"/>
    <dgm:cxn modelId="{2D4CEF46-3E76-4B0F-B4F0-516982F0B561}" type="presParOf" srcId="{9060C10F-B11E-4825-A956-DC9084DBDAA5}" destId="{23A9078D-DF7F-4A93-B193-211C48F6E9F7}" srcOrd="0" destOrd="0" presId="urn:microsoft.com/office/officeart/2018/2/layout/IconCircleList"/>
    <dgm:cxn modelId="{9D9409ED-BD3E-45CB-BDEF-127B78CF645B}" type="presParOf" srcId="{9060C10F-B11E-4825-A956-DC9084DBDAA5}" destId="{528548EE-2A53-49E3-A228-B89BA5C67C24}" srcOrd="1" destOrd="0" presId="urn:microsoft.com/office/officeart/2018/2/layout/IconCircleList"/>
    <dgm:cxn modelId="{BA359517-B618-4F55-9F8C-8BD1C1E83B70}" type="presParOf" srcId="{9060C10F-B11E-4825-A956-DC9084DBDAA5}" destId="{59DDFE3B-A7ED-4E50-BD2D-05FE434CBA0B}" srcOrd="2" destOrd="0" presId="urn:microsoft.com/office/officeart/2018/2/layout/IconCircleList"/>
    <dgm:cxn modelId="{2D85773E-45FE-478E-95EC-557E1260548F}" type="presParOf" srcId="{9060C10F-B11E-4825-A956-DC9084DBDAA5}" destId="{B4D0F9D6-9009-4C07-A394-52978DC69323}" srcOrd="3" destOrd="0" presId="urn:microsoft.com/office/officeart/2018/2/layout/IconCircleList"/>
    <dgm:cxn modelId="{78DF0EEF-A610-44C8-A412-0EB9A3DE323B}" type="presParOf" srcId="{61A85B29-6A1E-4009-A556-CEE8B64505CF}" destId="{EFEB654A-F4B0-40D2-B69F-3794745B3451}" srcOrd="15" destOrd="0" presId="urn:microsoft.com/office/officeart/2018/2/layout/IconCircleList"/>
    <dgm:cxn modelId="{3589F115-7FA2-4A7B-86DA-ADEEAE97319A}" type="presParOf" srcId="{61A85B29-6A1E-4009-A556-CEE8B64505CF}" destId="{6C1D0848-C227-4652-A1F2-F623422ECA83}" srcOrd="16" destOrd="0" presId="urn:microsoft.com/office/officeart/2018/2/layout/IconCircleList"/>
    <dgm:cxn modelId="{7EA91F0B-FB2E-4425-9ABE-9F5A39ED564D}" type="presParOf" srcId="{6C1D0848-C227-4652-A1F2-F623422ECA83}" destId="{8C9617CB-BDC5-4FBE-B9FE-E3E797B35FC4}" srcOrd="0" destOrd="0" presId="urn:microsoft.com/office/officeart/2018/2/layout/IconCircleList"/>
    <dgm:cxn modelId="{4AD0ADEA-1AD9-463E-96FF-1BBB0B1BB95F}" type="presParOf" srcId="{6C1D0848-C227-4652-A1F2-F623422ECA83}" destId="{31FE4B23-A406-4AB7-BE7A-1FF04B242A9A}" srcOrd="1" destOrd="0" presId="urn:microsoft.com/office/officeart/2018/2/layout/IconCircleList"/>
    <dgm:cxn modelId="{FDFD2135-ABD5-477D-B388-7E2A33F76312}" type="presParOf" srcId="{6C1D0848-C227-4652-A1F2-F623422ECA83}" destId="{A795CD76-DE1A-4260-8930-FFE1802F3693}" srcOrd="2" destOrd="0" presId="urn:microsoft.com/office/officeart/2018/2/layout/IconCircleList"/>
    <dgm:cxn modelId="{C5A3866C-5B31-4E7B-81E4-4FAE1FA5ED1D}" type="presParOf" srcId="{6C1D0848-C227-4652-A1F2-F623422ECA83}" destId="{3E0F8C78-7746-4878-93FA-E86BB899A73D}" srcOrd="3" destOrd="0" presId="urn:microsoft.com/office/officeart/2018/2/layout/IconCircle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12A6AF0-7136-4F04-B372-2E61650A31DF}"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5F1CCD32-0CE4-4F9C-A716-B018952A5601}">
      <dgm:prSet custT="1"/>
      <dgm:spPr/>
      <dgm:t>
        <a:bodyPr/>
        <a:lstStyle/>
        <a:p>
          <a:r>
            <a:rPr lang="en-US" sz="2400" b="1" dirty="0">
              <a:solidFill>
                <a:srgbClr val="00205B"/>
              </a:solidFill>
              <a:latin typeface="Montserrat"/>
              <a:ea typeface="Open Sans"/>
              <a:cs typeface="Open Sans"/>
            </a:rPr>
            <a:t>Applies clinical and scientific evidence</a:t>
          </a:r>
          <a:endParaRPr lang="en-US" sz="2400" dirty="0">
            <a:solidFill>
              <a:srgbClr val="00205B"/>
            </a:solidFill>
            <a:latin typeface="Montserrat"/>
            <a:ea typeface="Open Sans"/>
            <a:cs typeface="Open Sans"/>
          </a:endParaRPr>
        </a:p>
      </dgm:t>
    </dgm:pt>
    <dgm:pt modelId="{186A2E5F-326A-42BD-95C0-D8FBB6258DF6}" type="parTrans" cxnId="{6B405FE0-A718-4A05-B887-7F206C04C7F6}">
      <dgm:prSet/>
      <dgm:spPr/>
      <dgm:t>
        <a:bodyPr/>
        <a:lstStyle/>
        <a:p>
          <a:endParaRPr lang="en-US"/>
        </a:p>
      </dgm:t>
    </dgm:pt>
    <dgm:pt modelId="{1A060258-75C5-4A49-9FB8-629DD2528887}" type="sibTrans" cxnId="{6B405FE0-A718-4A05-B887-7F206C04C7F6}">
      <dgm:prSet/>
      <dgm:spPr/>
      <dgm:t>
        <a:bodyPr/>
        <a:lstStyle/>
        <a:p>
          <a:endParaRPr lang="en-US"/>
        </a:p>
      </dgm:t>
    </dgm:pt>
    <dgm:pt modelId="{AD805965-906A-4857-BA16-EA8CAC3E55A5}">
      <dgm:prSet custT="1"/>
      <dgm:spPr/>
      <dgm:t>
        <a:bodyPr/>
        <a:lstStyle/>
        <a:p>
          <a:r>
            <a:rPr lang="en-US" sz="2400" b="1" dirty="0">
              <a:solidFill>
                <a:srgbClr val="00205B"/>
              </a:solidFill>
              <a:latin typeface="Montserrat"/>
              <a:ea typeface="Open Sans"/>
              <a:cs typeface="Open Sans"/>
            </a:rPr>
            <a:t>Supports the appropriate use of medications</a:t>
          </a:r>
          <a:endParaRPr lang="en-US" sz="2400" dirty="0">
            <a:solidFill>
              <a:srgbClr val="00205B"/>
            </a:solidFill>
            <a:latin typeface="Montserrat"/>
            <a:ea typeface="Open Sans"/>
            <a:cs typeface="Open Sans"/>
          </a:endParaRPr>
        </a:p>
      </dgm:t>
    </dgm:pt>
    <dgm:pt modelId="{FF0369D4-1872-411C-B48B-8DC83E312AC4}" type="parTrans" cxnId="{35DFEB14-6D53-40EE-8F2B-9C4D29BBFF32}">
      <dgm:prSet/>
      <dgm:spPr/>
      <dgm:t>
        <a:bodyPr/>
        <a:lstStyle/>
        <a:p>
          <a:endParaRPr lang="en-US"/>
        </a:p>
      </dgm:t>
    </dgm:pt>
    <dgm:pt modelId="{716BEA31-83CF-4607-B0EC-59FE1A82EB14}" type="sibTrans" cxnId="{35DFEB14-6D53-40EE-8F2B-9C4D29BBFF32}">
      <dgm:prSet/>
      <dgm:spPr/>
      <dgm:t>
        <a:bodyPr/>
        <a:lstStyle/>
        <a:p>
          <a:endParaRPr lang="en-US"/>
        </a:p>
      </dgm:t>
    </dgm:pt>
    <dgm:pt modelId="{ABB580FD-3F77-4F2C-BFB8-82A849AE7DA6}">
      <dgm:prSet custT="1"/>
      <dgm:spPr/>
      <dgm:t>
        <a:bodyPr/>
        <a:lstStyle/>
        <a:p>
          <a:r>
            <a:rPr lang="en-US" sz="2400" b="1" dirty="0">
              <a:solidFill>
                <a:srgbClr val="00205B"/>
              </a:solidFill>
              <a:latin typeface="Montserrat"/>
              <a:ea typeface="Open Sans"/>
              <a:cs typeface="Open Sans"/>
            </a:rPr>
            <a:t>Enhances</a:t>
          </a:r>
          <a:r>
            <a:rPr lang="en-US" sz="2400" dirty="0">
              <a:solidFill>
                <a:srgbClr val="00205B"/>
              </a:solidFill>
              <a:latin typeface="Montserrat"/>
              <a:ea typeface="Open Sans"/>
              <a:cs typeface="Open Sans"/>
            </a:rPr>
            <a:t> </a:t>
          </a:r>
          <a:r>
            <a:rPr lang="en-US" sz="2400" b="1" dirty="0">
              <a:solidFill>
                <a:srgbClr val="00205B"/>
              </a:solidFill>
              <a:latin typeface="Montserrat"/>
              <a:ea typeface="Open Sans"/>
              <a:cs typeface="Open Sans"/>
            </a:rPr>
            <a:t>patient</a:t>
          </a:r>
          <a:r>
            <a:rPr lang="en-US" sz="2400" dirty="0">
              <a:solidFill>
                <a:srgbClr val="00205B"/>
              </a:solidFill>
              <a:latin typeface="Montserrat"/>
              <a:ea typeface="Open Sans"/>
              <a:cs typeface="Open Sans"/>
            </a:rPr>
            <a:t> </a:t>
          </a:r>
          <a:r>
            <a:rPr lang="en-US" sz="2400" b="1" dirty="0">
              <a:solidFill>
                <a:srgbClr val="00205B"/>
              </a:solidFill>
              <a:latin typeface="Montserrat"/>
              <a:ea typeface="Open Sans"/>
              <a:cs typeface="Open Sans"/>
            </a:rPr>
            <a:t>and</a:t>
          </a:r>
          <a:r>
            <a:rPr lang="en-US" sz="2400" dirty="0">
              <a:solidFill>
                <a:srgbClr val="00205B"/>
              </a:solidFill>
              <a:latin typeface="Montserrat"/>
              <a:ea typeface="Open Sans"/>
              <a:cs typeface="Open Sans"/>
            </a:rPr>
            <a:t> </a:t>
          </a:r>
          <a:r>
            <a:rPr lang="en-US" sz="2400" b="1" dirty="0">
              <a:solidFill>
                <a:srgbClr val="00205B"/>
              </a:solidFill>
              <a:latin typeface="Montserrat"/>
              <a:ea typeface="Open Sans"/>
              <a:cs typeface="Open Sans"/>
            </a:rPr>
            <a:t>population health outcomes</a:t>
          </a:r>
          <a:endParaRPr lang="en-US" sz="2400" dirty="0">
            <a:solidFill>
              <a:srgbClr val="00205B"/>
            </a:solidFill>
            <a:latin typeface="Montserrat"/>
            <a:ea typeface="Open Sans"/>
            <a:cs typeface="Open Sans"/>
          </a:endParaRPr>
        </a:p>
      </dgm:t>
    </dgm:pt>
    <dgm:pt modelId="{AD81B893-A94E-4728-A522-79B16E4B782D}" type="parTrans" cxnId="{2AE3F353-3EF4-4BE5-8C81-BC8DA3FEC3B6}">
      <dgm:prSet/>
      <dgm:spPr/>
      <dgm:t>
        <a:bodyPr/>
        <a:lstStyle/>
        <a:p>
          <a:endParaRPr lang="en-US"/>
        </a:p>
      </dgm:t>
    </dgm:pt>
    <dgm:pt modelId="{DD44AC09-E41E-4EA0-A572-222CB2BDE1F2}" type="sibTrans" cxnId="{2AE3F353-3EF4-4BE5-8C81-BC8DA3FEC3B6}">
      <dgm:prSet/>
      <dgm:spPr/>
      <dgm:t>
        <a:bodyPr/>
        <a:lstStyle/>
        <a:p>
          <a:endParaRPr lang="en-US"/>
        </a:p>
      </dgm:t>
    </dgm:pt>
    <dgm:pt modelId="{7FA25E2C-CB35-4DEB-8EC2-E3AE021D8FBD}">
      <dgm:prSet custT="1"/>
      <dgm:spPr/>
      <dgm:t>
        <a:bodyPr/>
        <a:lstStyle/>
        <a:p>
          <a:r>
            <a:rPr lang="en-US" sz="2400" b="1" dirty="0">
              <a:solidFill>
                <a:srgbClr val="00205B"/>
              </a:solidFill>
              <a:latin typeface="Montserrat"/>
              <a:ea typeface="Open Sans"/>
              <a:cs typeface="Open Sans"/>
            </a:rPr>
            <a:t>Optimizes the use of limited health care resources</a:t>
          </a:r>
          <a:endParaRPr lang="en-US" sz="2400" dirty="0">
            <a:solidFill>
              <a:srgbClr val="00205B"/>
            </a:solidFill>
            <a:latin typeface="Montserrat"/>
            <a:ea typeface="Open Sans"/>
            <a:cs typeface="Open Sans"/>
          </a:endParaRPr>
        </a:p>
      </dgm:t>
    </dgm:pt>
    <dgm:pt modelId="{EA3A8699-2BEC-4638-B9E9-E023CDCE4003}" type="parTrans" cxnId="{14D02860-4296-42E8-B99F-FBE405F02AC2}">
      <dgm:prSet/>
      <dgm:spPr/>
      <dgm:t>
        <a:bodyPr/>
        <a:lstStyle/>
        <a:p>
          <a:endParaRPr lang="en-US"/>
        </a:p>
      </dgm:t>
    </dgm:pt>
    <dgm:pt modelId="{3354557C-48AE-4CB6-B10F-DF38D00F70F5}" type="sibTrans" cxnId="{14D02860-4296-42E8-B99F-FBE405F02AC2}">
      <dgm:prSet/>
      <dgm:spPr/>
      <dgm:t>
        <a:bodyPr/>
        <a:lstStyle/>
        <a:p>
          <a:endParaRPr lang="en-US"/>
        </a:p>
      </dgm:t>
    </dgm:pt>
    <dgm:pt modelId="{91D47A8A-A20F-43C9-9038-02CF9D3B4E4A}" type="pres">
      <dgm:prSet presAssocID="{212A6AF0-7136-4F04-B372-2E61650A31DF}" presName="root" presStyleCnt="0">
        <dgm:presLayoutVars>
          <dgm:dir/>
          <dgm:resizeHandles val="exact"/>
        </dgm:presLayoutVars>
      </dgm:prSet>
      <dgm:spPr/>
    </dgm:pt>
    <dgm:pt modelId="{58B21069-5237-4805-9CF8-3C6E3C8E0E47}" type="pres">
      <dgm:prSet presAssocID="{5F1CCD32-0CE4-4F9C-A716-B018952A5601}" presName="compNode" presStyleCnt="0"/>
      <dgm:spPr/>
    </dgm:pt>
    <dgm:pt modelId="{B02E7052-0917-48D5-A3E8-19924C7F8C55}" type="pres">
      <dgm:prSet presAssocID="{5F1CCD32-0CE4-4F9C-A716-B018952A5601}" presName="bgRect" presStyleLbl="bgShp" presStyleIdx="0" presStyleCnt="4"/>
      <dgm:spPr/>
    </dgm:pt>
    <dgm:pt modelId="{3F6E4018-6606-48FD-A8CA-07B20EBEABA1}" type="pres">
      <dgm:prSet presAssocID="{5F1CCD32-0CE4-4F9C-A716-B018952A5601}"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icroscope"/>
        </a:ext>
      </dgm:extLst>
    </dgm:pt>
    <dgm:pt modelId="{25F1654B-2F8A-4EF0-90BE-1BA5E26B770E}" type="pres">
      <dgm:prSet presAssocID="{5F1CCD32-0CE4-4F9C-A716-B018952A5601}" presName="spaceRect" presStyleCnt="0"/>
      <dgm:spPr/>
    </dgm:pt>
    <dgm:pt modelId="{4F915296-7630-4BAD-80C9-3187561B32DF}" type="pres">
      <dgm:prSet presAssocID="{5F1CCD32-0CE4-4F9C-A716-B018952A5601}" presName="parTx" presStyleLbl="revTx" presStyleIdx="0" presStyleCnt="4">
        <dgm:presLayoutVars>
          <dgm:chMax val="0"/>
          <dgm:chPref val="0"/>
        </dgm:presLayoutVars>
      </dgm:prSet>
      <dgm:spPr/>
    </dgm:pt>
    <dgm:pt modelId="{3DC2D238-4488-4CA6-8830-AC47F37990C1}" type="pres">
      <dgm:prSet presAssocID="{1A060258-75C5-4A49-9FB8-629DD2528887}" presName="sibTrans" presStyleCnt="0"/>
      <dgm:spPr/>
    </dgm:pt>
    <dgm:pt modelId="{33D64FED-4874-4DB6-BD16-8D12EE2F8333}" type="pres">
      <dgm:prSet presAssocID="{AD805965-906A-4857-BA16-EA8CAC3E55A5}" presName="compNode" presStyleCnt="0"/>
      <dgm:spPr/>
    </dgm:pt>
    <dgm:pt modelId="{A4B94431-0FCB-4C86-AB7C-58DE62743406}" type="pres">
      <dgm:prSet presAssocID="{AD805965-906A-4857-BA16-EA8CAC3E55A5}" presName="bgRect" presStyleLbl="bgShp" presStyleIdx="1" presStyleCnt="4"/>
      <dgm:spPr/>
    </dgm:pt>
    <dgm:pt modelId="{5E9E2424-C926-4234-9D53-C87E6B12A92E}" type="pres">
      <dgm:prSet presAssocID="{AD805965-906A-4857-BA16-EA8CAC3E55A5}"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Medicine"/>
        </a:ext>
      </dgm:extLst>
    </dgm:pt>
    <dgm:pt modelId="{A4DA3ECA-61B0-4C44-AD0B-D7A819EDECA4}" type="pres">
      <dgm:prSet presAssocID="{AD805965-906A-4857-BA16-EA8CAC3E55A5}" presName="spaceRect" presStyleCnt="0"/>
      <dgm:spPr/>
    </dgm:pt>
    <dgm:pt modelId="{57E09341-4D07-4EA4-AA4E-E254F398E0EC}" type="pres">
      <dgm:prSet presAssocID="{AD805965-906A-4857-BA16-EA8CAC3E55A5}" presName="parTx" presStyleLbl="revTx" presStyleIdx="1" presStyleCnt="4">
        <dgm:presLayoutVars>
          <dgm:chMax val="0"/>
          <dgm:chPref val="0"/>
        </dgm:presLayoutVars>
      </dgm:prSet>
      <dgm:spPr/>
    </dgm:pt>
    <dgm:pt modelId="{B0F57E22-0C07-4C21-8133-7691CB815989}" type="pres">
      <dgm:prSet presAssocID="{716BEA31-83CF-4607-B0EC-59FE1A82EB14}" presName="sibTrans" presStyleCnt="0"/>
      <dgm:spPr/>
    </dgm:pt>
    <dgm:pt modelId="{C53BB9B3-876C-405D-9D57-BE970273ECAA}" type="pres">
      <dgm:prSet presAssocID="{ABB580FD-3F77-4F2C-BFB8-82A849AE7DA6}" presName="compNode" presStyleCnt="0"/>
      <dgm:spPr/>
    </dgm:pt>
    <dgm:pt modelId="{983FFA70-86A5-402C-AEE3-83F3DACF8974}" type="pres">
      <dgm:prSet presAssocID="{ABB580FD-3F77-4F2C-BFB8-82A849AE7DA6}" presName="bgRect" presStyleLbl="bgShp" presStyleIdx="2" presStyleCnt="4"/>
      <dgm:spPr/>
    </dgm:pt>
    <dgm:pt modelId="{2E4F3817-DBF8-4FDB-BE3B-2E602C07BC3B}" type="pres">
      <dgm:prSet presAssocID="{ABB580FD-3F77-4F2C-BFB8-82A849AE7DA6}"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Stethoscope"/>
        </a:ext>
      </dgm:extLst>
    </dgm:pt>
    <dgm:pt modelId="{03D8E23A-BB10-42EA-9A27-592E30EF6662}" type="pres">
      <dgm:prSet presAssocID="{ABB580FD-3F77-4F2C-BFB8-82A849AE7DA6}" presName="spaceRect" presStyleCnt="0"/>
      <dgm:spPr/>
    </dgm:pt>
    <dgm:pt modelId="{DBACEB0B-A4AD-4916-8043-41902D8CF3FA}" type="pres">
      <dgm:prSet presAssocID="{ABB580FD-3F77-4F2C-BFB8-82A849AE7DA6}" presName="parTx" presStyleLbl="revTx" presStyleIdx="2" presStyleCnt="4">
        <dgm:presLayoutVars>
          <dgm:chMax val="0"/>
          <dgm:chPref val="0"/>
        </dgm:presLayoutVars>
      </dgm:prSet>
      <dgm:spPr/>
    </dgm:pt>
    <dgm:pt modelId="{80075978-9A33-4385-9992-63980E0A9410}" type="pres">
      <dgm:prSet presAssocID="{DD44AC09-E41E-4EA0-A572-222CB2BDE1F2}" presName="sibTrans" presStyleCnt="0"/>
      <dgm:spPr/>
    </dgm:pt>
    <dgm:pt modelId="{16F5BE30-AF7D-4CCB-AE7D-55B7D5853A6A}" type="pres">
      <dgm:prSet presAssocID="{7FA25E2C-CB35-4DEB-8EC2-E3AE021D8FBD}" presName="compNode" presStyleCnt="0"/>
      <dgm:spPr/>
    </dgm:pt>
    <dgm:pt modelId="{0315BB0D-CEEE-42BC-B782-8C1624F3634D}" type="pres">
      <dgm:prSet presAssocID="{7FA25E2C-CB35-4DEB-8EC2-E3AE021D8FBD}" presName="bgRect" presStyleLbl="bgShp" presStyleIdx="3" presStyleCnt="4"/>
      <dgm:spPr/>
    </dgm:pt>
    <dgm:pt modelId="{5E211500-859A-4FBC-8283-80F2EC90ECA8}" type="pres">
      <dgm:prSet presAssocID="{7FA25E2C-CB35-4DEB-8EC2-E3AE021D8FBD}"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Single gear"/>
        </a:ext>
      </dgm:extLst>
    </dgm:pt>
    <dgm:pt modelId="{A1520EE5-2282-4234-A12D-4DA47EB95419}" type="pres">
      <dgm:prSet presAssocID="{7FA25E2C-CB35-4DEB-8EC2-E3AE021D8FBD}" presName="spaceRect" presStyleCnt="0"/>
      <dgm:spPr/>
    </dgm:pt>
    <dgm:pt modelId="{D228B71E-5161-445F-AD94-16C6CB6C6B15}" type="pres">
      <dgm:prSet presAssocID="{7FA25E2C-CB35-4DEB-8EC2-E3AE021D8FBD}" presName="parTx" presStyleLbl="revTx" presStyleIdx="3" presStyleCnt="4">
        <dgm:presLayoutVars>
          <dgm:chMax val="0"/>
          <dgm:chPref val="0"/>
        </dgm:presLayoutVars>
      </dgm:prSet>
      <dgm:spPr/>
    </dgm:pt>
  </dgm:ptLst>
  <dgm:cxnLst>
    <dgm:cxn modelId="{35DFEB14-6D53-40EE-8F2B-9C4D29BBFF32}" srcId="{212A6AF0-7136-4F04-B372-2E61650A31DF}" destId="{AD805965-906A-4857-BA16-EA8CAC3E55A5}" srcOrd="1" destOrd="0" parTransId="{FF0369D4-1872-411C-B48B-8DC83E312AC4}" sibTransId="{716BEA31-83CF-4607-B0EC-59FE1A82EB14}"/>
    <dgm:cxn modelId="{34D3CB21-4C08-4B89-BB17-1B5F33CBE944}" type="presOf" srcId="{5F1CCD32-0CE4-4F9C-A716-B018952A5601}" destId="{4F915296-7630-4BAD-80C9-3187561B32DF}" srcOrd="0" destOrd="0" presId="urn:microsoft.com/office/officeart/2018/2/layout/IconVerticalSolidList"/>
    <dgm:cxn modelId="{14D02860-4296-42E8-B99F-FBE405F02AC2}" srcId="{212A6AF0-7136-4F04-B372-2E61650A31DF}" destId="{7FA25E2C-CB35-4DEB-8EC2-E3AE021D8FBD}" srcOrd="3" destOrd="0" parTransId="{EA3A8699-2BEC-4638-B9E9-E023CDCE4003}" sibTransId="{3354557C-48AE-4CB6-B10F-DF38D00F70F5}"/>
    <dgm:cxn modelId="{2AE3F353-3EF4-4BE5-8C81-BC8DA3FEC3B6}" srcId="{212A6AF0-7136-4F04-B372-2E61650A31DF}" destId="{ABB580FD-3F77-4F2C-BFB8-82A849AE7DA6}" srcOrd="2" destOrd="0" parTransId="{AD81B893-A94E-4728-A522-79B16E4B782D}" sibTransId="{DD44AC09-E41E-4EA0-A572-222CB2BDE1F2}"/>
    <dgm:cxn modelId="{62FEBF76-8CF7-4843-9777-04A862C961F5}" type="presOf" srcId="{ABB580FD-3F77-4F2C-BFB8-82A849AE7DA6}" destId="{DBACEB0B-A4AD-4916-8043-41902D8CF3FA}" srcOrd="0" destOrd="0" presId="urn:microsoft.com/office/officeart/2018/2/layout/IconVerticalSolidList"/>
    <dgm:cxn modelId="{6C000482-F8A3-458A-AB6D-1EF14B9C9078}" type="presOf" srcId="{7FA25E2C-CB35-4DEB-8EC2-E3AE021D8FBD}" destId="{D228B71E-5161-445F-AD94-16C6CB6C6B15}" srcOrd="0" destOrd="0" presId="urn:microsoft.com/office/officeart/2018/2/layout/IconVerticalSolidList"/>
    <dgm:cxn modelId="{6B405FE0-A718-4A05-B887-7F206C04C7F6}" srcId="{212A6AF0-7136-4F04-B372-2E61650A31DF}" destId="{5F1CCD32-0CE4-4F9C-A716-B018952A5601}" srcOrd="0" destOrd="0" parTransId="{186A2E5F-326A-42BD-95C0-D8FBB6258DF6}" sibTransId="{1A060258-75C5-4A49-9FB8-629DD2528887}"/>
    <dgm:cxn modelId="{D7104DFE-A887-423C-A8A9-0F71585577B6}" type="presOf" srcId="{212A6AF0-7136-4F04-B372-2E61650A31DF}" destId="{91D47A8A-A20F-43C9-9038-02CF9D3B4E4A}" srcOrd="0" destOrd="0" presId="urn:microsoft.com/office/officeart/2018/2/layout/IconVerticalSolidList"/>
    <dgm:cxn modelId="{E47B6CFF-AC3E-40CD-9EB0-32BC7881CF1F}" type="presOf" srcId="{AD805965-906A-4857-BA16-EA8CAC3E55A5}" destId="{57E09341-4D07-4EA4-AA4E-E254F398E0EC}" srcOrd="0" destOrd="0" presId="urn:microsoft.com/office/officeart/2018/2/layout/IconVerticalSolidList"/>
    <dgm:cxn modelId="{06011D28-E0EB-4BA7-834C-345DC0E40DBF}" type="presParOf" srcId="{91D47A8A-A20F-43C9-9038-02CF9D3B4E4A}" destId="{58B21069-5237-4805-9CF8-3C6E3C8E0E47}" srcOrd="0" destOrd="0" presId="urn:microsoft.com/office/officeart/2018/2/layout/IconVerticalSolidList"/>
    <dgm:cxn modelId="{450EC390-D652-447B-8BC9-84CA6320AD5C}" type="presParOf" srcId="{58B21069-5237-4805-9CF8-3C6E3C8E0E47}" destId="{B02E7052-0917-48D5-A3E8-19924C7F8C55}" srcOrd="0" destOrd="0" presId="urn:microsoft.com/office/officeart/2018/2/layout/IconVerticalSolidList"/>
    <dgm:cxn modelId="{A209037E-B698-49D5-B7B0-2B205BFF9826}" type="presParOf" srcId="{58B21069-5237-4805-9CF8-3C6E3C8E0E47}" destId="{3F6E4018-6606-48FD-A8CA-07B20EBEABA1}" srcOrd="1" destOrd="0" presId="urn:microsoft.com/office/officeart/2018/2/layout/IconVerticalSolidList"/>
    <dgm:cxn modelId="{E91C21EF-1A89-4FBB-AD54-2B9B01DF9F47}" type="presParOf" srcId="{58B21069-5237-4805-9CF8-3C6E3C8E0E47}" destId="{25F1654B-2F8A-4EF0-90BE-1BA5E26B770E}" srcOrd="2" destOrd="0" presId="urn:microsoft.com/office/officeart/2018/2/layout/IconVerticalSolidList"/>
    <dgm:cxn modelId="{197413A4-1FE1-4612-88F9-B384A01C3E83}" type="presParOf" srcId="{58B21069-5237-4805-9CF8-3C6E3C8E0E47}" destId="{4F915296-7630-4BAD-80C9-3187561B32DF}" srcOrd="3" destOrd="0" presId="urn:microsoft.com/office/officeart/2018/2/layout/IconVerticalSolidList"/>
    <dgm:cxn modelId="{E5528DE1-01D7-41FE-93A2-317A4A3CEB6E}" type="presParOf" srcId="{91D47A8A-A20F-43C9-9038-02CF9D3B4E4A}" destId="{3DC2D238-4488-4CA6-8830-AC47F37990C1}" srcOrd="1" destOrd="0" presId="urn:microsoft.com/office/officeart/2018/2/layout/IconVerticalSolidList"/>
    <dgm:cxn modelId="{990C6BDE-83D6-41F8-898C-1C868A24731C}" type="presParOf" srcId="{91D47A8A-A20F-43C9-9038-02CF9D3B4E4A}" destId="{33D64FED-4874-4DB6-BD16-8D12EE2F8333}" srcOrd="2" destOrd="0" presId="urn:microsoft.com/office/officeart/2018/2/layout/IconVerticalSolidList"/>
    <dgm:cxn modelId="{73151F0F-22B5-483B-BF38-FAA25C2C4599}" type="presParOf" srcId="{33D64FED-4874-4DB6-BD16-8D12EE2F8333}" destId="{A4B94431-0FCB-4C86-AB7C-58DE62743406}" srcOrd="0" destOrd="0" presId="urn:microsoft.com/office/officeart/2018/2/layout/IconVerticalSolidList"/>
    <dgm:cxn modelId="{7387B02E-B6D1-4EB8-A788-C7E762568EB9}" type="presParOf" srcId="{33D64FED-4874-4DB6-BD16-8D12EE2F8333}" destId="{5E9E2424-C926-4234-9D53-C87E6B12A92E}" srcOrd="1" destOrd="0" presId="urn:microsoft.com/office/officeart/2018/2/layout/IconVerticalSolidList"/>
    <dgm:cxn modelId="{6E2773F7-2D1E-4836-BF76-500027C1B887}" type="presParOf" srcId="{33D64FED-4874-4DB6-BD16-8D12EE2F8333}" destId="{A4DA3ECA-61B0-4C44-AD0B-D7A819EDECA4}" srcOrd="2" destOrd="0" presId="urn:microsoft.com/office/officeart/2018/2/layout/IconVerticalSolidList"/>
    <dgm:cxn modelId="{AF417914-3876-4770-A064-8842D6C11AB2}" type="presParOf" srcId="{33D64FED-4874-4DB6-BD16-8D12EE2F8333}" destId="{57E09341-4D07-4EA4-AA4E-E254F398E0EC}" srcOrd="3" destOrd="0" presId="urn:microsoft.com/office/officeart/2018/2/layout/IconVerticalSolidList"/>
    <dgm:cxn modelId="{2F16D9DE-42D4-4375-9CF9-167F55E9A0A3}" type="presParOf" srcId="{91D47A8A-A20F-43C9-9038-02CF9D3B4E4A}" destId="{B0F57E22-0C07-4C21-8133-7691CB815989}" srcOrd="3" destOrd="0" presId="urn:microsoft.com/office/officeart/2018/2/layout/IconVerticalSolidList"/>
    <dgm:cxn modelId="{A13A49BA-BC80-4CC2-AA13-7EFDBC8E7568}" type="presParOf" srcId="{91D47A8A-A20F-43C9-9038-02CF9D3B4E4A}" destId="{C53BB9B3-876C-405D-9D57-BE970273ECAA}" srcOrd="4" destOrd="0" presId="urn:microsoft.com/office/officeart/2018/2/layout/IconVerticalSolidList"/>
    <dgm:cxn modelId="{9955EFBB-4620-4E55-98D9-E7030A05BFDB}" type="presParOf" srcId="{C53BB9B3-876C-405D-9D57-BE970273ECAA}" destId="{983FFA70-86A5-402C-AEE3-83F3DACF8974}" srcOrd="0" destOrd="0" presId="urn:microsoft.com/office/officeart/2018/2/layout/IconVerticalSolidList"/>
    <dgm:cxn modelId="{209CA28E-4B9F-4448-AB47-94D1CD6E4DE5}" type="presParOf" srcId="{C53BB9B3-876C-405D-9D57-BE970273ECAA}" destId="{2E4F3817-DBF8-4FDB-BE3B-2E602C07BC3B}" srcOrd="1" destOrd="0" presId="urn:microsoft.com/office/officeart/2018/2/layout/IconVerticalSolidList"/>
    <dgm:cxn modelId="{322920DC-EB8B-4EA1-BB9B-2B08B2CA6A1B}" type="presParOf" srcId="{C53BB9B3-876C-405D-9D57-BE970273ECAA}" destId="{03D8E23A-BB10-42EA-9A27-592E30EF6662}" srcOrd="2" destOrd="0" presId="urn:microsoft.com/office/officeart/2018/2/layout/IconVerticalSolidList"/>
    <dgm:cxn modelId="{F80DEB30-E36E-45D5-9594-51C0599B450F}" type="presParOf" srcId="{C53BB9B3-876C-405D-9D57-BE970273ECAA}" destId="{DBACEB0B-A4AD-4916-8043-41902D8CF3FA}" srcOrd="3" destOrd="0" presId="urn:microsoft.com/office/officeart/2018/2/layout/IconVerticalSolidList"/>
    <dgm:cxn modelId="{B1C00225-9CF2-45F7-B16F-2BA61D35DE17}" type="presParOf" srcId="{91D47A8A-A20F-43C9-9038-02CF9D3B4E4A}" destId="{80075978-9A33-4385-9992-63980E0A9410}" srcOrd="5" destOrd="0" presId="urn:microsoft.com/office/officeart/2018/2/layout/IconVerticalSolidList"/>
    <dgm:cxn modelId="{3FF65957-3D8F-4EB8-AF30-82BA3D84161A}" type="presParOf" srcId="{91D47A8A-A20F-43C9-9038-02CF9D3B4E4A}" destId="{16F5BE30-AF7D-4CCB-AE7D-55B7D5853A6A}" srcOrd="6" destOrd="0" presId="urn:microsoft.com/office/officeart/2018/2/layout/IconVerticalSolidList"/>
    <dgm:cxn modelId="{BFD17F54-92C2-422B-B50E-7AC58EE5142B}" type="presParOf" srcId="{16F5BE30-AF7D-4CCB-AE7D-55B7D5853A6A}" destId="{0315BB0D-CEEE-42BC-B782-8C1624F3634D}" srcOrd="0" destOrd="0" presId="urn:microsoft.com/office/officeart/2018/2/layout/IconVerticalSolidList"/>
    <dgm:cxn modelId="{09534939-2555-4127-B42B-048DDEAE66F7}" type="presParOf" srcId="{16F5BE30-AF7D-4CCB-AE7D-55B7D5853A6A}" destId="{5E211500-859A-4FBC-8283-80F2EC90ECA8}" srcOrd="1" destOrd="0" presId="urn:microsoft.com/office/officeart/2018/2/layout/IconVerticalSolidList"/>
    <dgm:cxn modelId="{D9AC55D0-B866-4D48-B3CD-D24567A41E41}" type="presParOf" srcId="{16F5BE30-AF7D-4CCB-AE7D-55B7D5853A6A}" destId="{A1520EE5-2282-4234-A12D-4DA47EB95419}" srcOrd="2" destOrd="0" presId="urn:microsoft.com/office/officeart/2018/2/layout/IconVerticalSolidList"/>
    <dgm:cxn modelId="{9B1682D7-8A62-481F-8532-B5201A9D2F15}" type="presParOf" srcId="{16F5BE30-AF7D-4CCB-AE7D-55B7D5853A6A}" destId="{D228B71E-5161-445F-AD94-16C6CB6C6B15}"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553A45D7-0FBA-46DE-AD05-0835B848C654}" type="doc">
      <dgm:prSet loTypeId="urn:microsoft.com/office/officeart/2005/8/layout/rings+Icon" loCatId="relationship" qsTypeId="urn:microsoft.com/office/officeart/2005/8/quickstyle/simple1" qsCatId="simple" csTypeId="urn:microsoft.com/office/officeart/2005/8/colors/accent1_2" csCatId="accent1" phldr="1"/>
      <dgm:spPr/>
      <dgm:t>
        <a:bodyPr/>
        <a:lstStyle/>
        <a:p>
          <a:endParaRPr lang="en-US"/>
        </a:p>
      </dgm:t>
    </dgm:pt>
    <dgm:pt modelId="{493A0B3D-5AC8-4ACF-B651-BCBCD1932C70}">
      <dgm:prSet phldrT="[Text]"/>
      <dgm:spPr/>
      <dgm:t>
        <a:bodyPr/>
        <a:lstStyle/>
        <a:p>
          <a:r>
            <a:rPr lang="en-US">
              <a:latin typeface="Open Sans" panose="020B0606030504020204" pitchFamily="34" charset="0"/>
              <a:ea typeface="Open Sans" panose="020B0606030504020204" pitchFamily="34" charset="0"/>
              <a:cs typeface="Open Sans" panose="020B0606030504020204" pitchFamily="34" charset="0"/>
            </a:rPr>
            <a:t>Value based outcomes</a:t>
          </a:r>
        </a:p>
      </dgm:t>
    </dgm:pt>
    <dgm:pt modelId="{7EFA91D0-4B01-4C34-88CB-3E7054729A42}" type="parTrans" cxnId="{5FC54E6B-7265-4C5A-85FE-B1ADF7A7DE6D}">
      <dgm:prSet/>
      <dgm:spPr/>
      <dgm:t>
        <a:bodyPr/>
        <a:lstStyle/>
        <a:p>
          <a:endParaRPr lang="en-US"/>
        </a:p>
      </dgm:t>
    </dgm:pt>
    <dgm:pt modelId="{5B50FE8D-61C0-425D-9995-16BB3968EB66}" type="sibTrans" cxnId="{5FC54E6B-7265-4C5A-85FE-B1ADF7A7DE6D}">
      <dgm:prSet/>
      <dgm:spPr/>
      <dgm:t>
        <a:bodyPr/>
        <a:lstStyle/>
        <a:p>
          <a:endParaRPr lang="en-US"/>
        </a:p>
      </dgm:t>
    </dgm:pt>
    <dgm:pt modelId="{8EF408B6-DA57-47A6-B72D-BABF55EDA142}">
      <dgm:prSet phldrT="[Text]"/>
      <dgm:spPr>
        <a:solidFill>
          <a:srgbClr val="FFFF00">
            <a:alpha val="50000"/>
          </a:srgbClr>
        </a:solidFill>
      </dgm:spPr>
      <dgm:t>
        <a:bodyPr/>
        <a:lstStyle/>
        <a:p>
          <a:r>
            <a:rPr lang="en-US" dirty="0">
              <a:latin typeface="Open Sans" panose="020B0606030504020204" pitchFamily="34" charset="0"/>
              <a:ea typeface="Open Sans" panose="020B0606030504020204" pitchFamily="34" charset="0"/>
              <a:cs typeface="Open Sans" panose="020B0606030504020204" pitchFamily="34" charset="0"/>
            </a:rPr>
            <a:t>Enhanced approach to coverage decisions</a:t>
          </a:r>
        </a:p>
      </dgm:t>
    </dgm:pt>
    <dgm:pt modelId="{4D63EC5D-9B1C-4D19-AC7D-24742239507C}" type="parTrans" cxnId="{CB0494D4-B8C5-4159-916E-910C7FD66E45}">
      <dgm:prSet/>
      <dgm:spPr/>
      <dgm:t>
        <a:bodyPr/>
        <a:lstStyle/>
        <a:p>
          <a:endParaRPr lang="en-US"/>
        </a:p>
      </dgm:t>
    </dgm:pt>
    <dgm:pt modelId="{FDE4C05A-D965-4B8C-A7A5-1FF4364D5CAF}" type="sibTrans" cxnId="{CB0494D4-B8C5-4159-916E-910C7FD66E45}">
      <dgm:prSet/>
      <dgm:spPr/>
      <dgm:t>
        <a:bodyPr/>
        <a:lstStyle/>
        <a:p>
          <a:endParaRPr lang="en-US"/>
        </a:p>
      </dgm:t>
    </dgm:pt>
    <dgm:pt modelId="{7CE1C679-3719-4280-BF64-F75E37EE25DC}">
      <dgm:prSet phldrT="[Text]"/>
      <dgm:spPr>
        <a:solidFill>
          <a:srgbClr val="92D050">
            <a:alpha val="50000"/>
          </a:srgbClr>
        </a:solidFill>
      </dgm:spPr>
      <dgm:t>
        <a:bodyPr/>
        <a:lstStyle/>
        <a:p>
          <a:r>
            <a:rPr lang="en-US">
              <a:latin typeface="Open Sans" panose="020B0606030504020204" pitchFamily="34" charset="0"/>
              <a:ea typeface="Open Sans" panose="020B0606030504020204" pitchFamily="34" charset="0"/>
              <a:cs typeface="Open Sans" panose="020B0606030504020204" pitchFamily="34" charset="0"/>
            </a:rPr>
            <a:t>Competition to lower costs</a:t>
          </a:r>
        </a:p>
      </dgm:t>
    </dgm:pt>
    <dgm:pt modelId="{08DE5955-2685-49E1-A9D1-C3206EC98DE7}" type="parTrans" cxnId="{64523588-F1E9-4346-95D2-8577A9BB6A7B}">
      <dgm:prSet/>
      <dgm:spPr/>
      <dgm:t>
        <a:bodyPr/>
        <a:lstStyle/>
        <a:p>
          <a:endParaRPr lang="en-US"/>
        </a:p>
      </dgm:t>
    </dgm:pt>
    <dgm:pt modelId="{B52D26C7-5CD5-4240-99D3-5863456DB1D2}" type="sibTrans" cxnId="{64523588-F1E9-4346-95D2-8577A9BB6A7B}">
      <dgm:prSet/>
      <dgm:spPr/>
      <dgm:t>
        <a:bodyPr/>
        <a:lstStyle/>
        <a:p>
          <a:endParaRPr lang="en-US"/>
        </a:p>
      </dgm:t>
    </dgm:pt>
    <dgm:pt modelId="{C9EA07CC-0FA3-4D09-B7F7-8382583E2880}">
      <dgm:prSet phldrT="[Text]" custT="1"/>
      <dgm:spPr>
        <a:solidFill>
          <a:srgbClr val="00B0F0">
            <a:alpha val="50000"/>
          </a:srgbClr>
        </a:solidFill>
      </dgm:spPr>
      <dgm:t>
        <a:bodyPr/>
        <a:lstStyle/>
        <a:p>
          <a:r>
            <a:rPr lang="en-US" sz="2600">
              <a:latin typeface="Open Sans" panose="020B0606030504020204" pitchFamily="34" charset="0"/>
              <a:ea typeface="Open Sans" panose="020B0606030504020204" pitchFamily="34" charset="0"/>
              <a:cs typeface="Open Sans" panose="020B0606030504020204" pitchFamily="34" charset="0"/>
            </a:rPr>
            <a:t>Health Economics &amp; Outcomes Research</a:t>
          </a:r>
        </a:p>
      </dgm:t>
    </dgm:pt>
    <dgm:pt modelId="{D1E28AFF-2398-4FDE-A221-4D57E177148F}" type="parTrans" cxnId="{BBEA59BC-750D-41C9-BEDB-36F0AA408C43}">
      <dgm:prSet/>
      <dgm:spPr/>
      <dgm:t>
        <a:bodyPr/>
        <a:lstStyle/>
        <a:p>
          <a:endParaRPr lang="en-US"/>
        </a:p>
      </dgm:t>
    </dgm:pt>
    <dgm:pt modelId="{2EFD9E60-9798-49D0-9431-5A2CEC83CF86}" type="sibTrans" cxnId="{BBEA59BC-750D-41C9-BEDB-36F0AA408C43}">
      <dgm:prSet/>
      <dgm:spPr/>
      <dgm:t>
        <a:bodyPr/>
        <a:lstStyle/>
        <a:p>
          <a:endParaRPr lang="en-US"/>
        </a:p>
      </dgm:t>
    </dgm:pt>
    <dgm:pt modelId="{C999E4BB-0077-4158-8B8C-404E802D6D08}">
      <dgm:prSet phldrT="[Text]"/>
      <dgm:spPr>
        <a:solidFill>
          <a:srgbClr val="E99949">
            <a:alpha val="50000"/>
          </a:srgbClr>
        </a:solidFill>
      </dgm:spPr>
      <dgm:t>
        <a:bodyPr/>
        <a:lstStyle/>
        <a:p>
          <a:r>
            <a:rPr lang="en-US">
              <a:latin typeface="Open Sans" panose="020B0606030504020204" pitchFamily="34" charset="0"/>
              <a:ea typeface="Open Sans" panose="020B0606030504020204" pitchFamily="34" charset="0"/>
              <a:cs typeface="Open Sans" panose="020B0606030504020204" pitchFamily="34" charset="0"/>
            </a:rPr>
            <a:t>Population Health</a:t>
          </a:r>
        </a:p>
      </dgm:t>
    </dgm:pt>
    <dgm:pt modelId="{EF8D5096-12AE-45CC-A4E6-7E90884C405F}" type="parTrans" cxnId="{FEAE67EF-1102-40DB-B2D3-1584A8A67408}">
      <dgm:prSet/>
      <dgm:spPr/>
      <dgm:t>
        <a:bodyPr/>
        <a:lstStyle/>
        <a:p>
          <a:endParaRPr lang="en-US"/>
        </a:p>
      </dgm:t>
    </dgm:pt>
    <dgm:pt modelId="{CC7A4F7E-4BEB-498F-B8FE-1E476D70C08D}" type="sibTrans" cxnId="{FEAE67EF-1102-40DB-B2D3-1584A8A67408}">
      <dgm:prSet/>
      <dgm:spPr/>
      <dgm:t>
        <a:bodyPr/>
        <a:lstStyle/>
        <a:p>
          <a:endParaRPr lang="en-US"/>
        </a:p>
      </dgm:t>
    </dgm:pt>
    <dgm:pt modelId="{D11A5055-AEC0-4549-BA85-6130E309C0B5}" type="pres">
      <dgm:prSet presAssocID="{553A45D7-0FBA-46DE-AD05-0835B848C654}" presName="Name0" presStyleCnt="0">
        <dgm:presLayoutVars>
          <dgm:chMax val="7"/>
          <dgm:dir/>
          <dgm:resizeHandles val="exact"/>
        </dgm:presLayoutVars>
      </dgm:prSet>
      <dgm:spPr/>
    </dgm:pt>
    <dgm:pt modelId="{75E8AA58-C97A-48CD-B546-1730D9CCD307}" type="pres">
      <dgm:prSet presAssocID="{553A45D7-0FBA-46DE-AD05-0835B848C654}" presName="ellipse1" presStyleLbl="vennNode1" presStyleIdx="0" presStyleCnt="5">
        <dgm:presLayoutVars>
          <dgm:bulletEnabled val="1"/>
        </dgm:presLayoutVars>
      </dgm:prSet>
      <dgm:spPr/>
    </dgm:pt>
    <dgm:pt modelId="{6740C930-1288-491F-BD89-519E077C4058}" type="pres">
      <dgm:prSet presAssocID="{553A45D7-0FBA-46DE-AD05-0835B848C654}" presName="ellipse2" presStyleLbl="vennNode1" presStyleIdx="1" presStyleCnt="5">
        <dgm:presLayoutVars>
          <dgm:bulletEnabled val="1"/>
        </dgm:presLayoutVars>
      </dgm:prSet>
      <dgm:spPr/>
    </dgm:pt>
    <dgm:pt modelId="{1CDAD0EA-E0FF-4D9A-B902-988A8502F32B}" type="pres">
      <dgm:prSet presAssocID="{553A45D7-0FBA-46DE-AD05-0835B848C654}" presName="ellipse3" presStyleLbl="vennNode1" presStyleIdx="2" presStyleCnt="5">
        <dgm:presLayoutVars>
          <dgm:bulletEnabled val="1"/>
        </dgm:presLayoutVars>
      </dgm:prSet>
      <dgm:spPr/>
    </dgm:pt>
    <dgm:pt modelId="{1870B06A-CF4C-45A9-A43A-A7D1B5F50F92}" type="pres">
      <dgm:prSet presAssocID="{553A45D7-0FBA-46DE-AD05-0835B848C654}" presName="ellipse4" presStyleLbl="vennNode1" presStyleIdx="3" presStyleCnt="5">
        <dgm:presLayoutVars>
          <dgm:bulletEnabled val="1"/>
        </dgm:presLayoutVars>
      </dgm:prSet>
      <dgm:spPr/>
    </dgm:pt>
    <dgm:pt modelId="{BC582AAF-A7E9-4CB3-9721-F949E2F77112}" type="pres">
      <dgm:prSet presAssocID="{553A45D7-0FBA-46DE-AD05-0835B848C654}" presName="ellipse5" presStyleLbl="vennNode1" presStyleIdx="4" presStyleCnt="5">
        <dgm:presLayoutVars>
          <dgm:bulletEnabled val="1"/>
        </dgm:presLayoutVars>
      </dgm:prSet>
      <dgm:spPr/>
    </dgm:pt>
  </dgm:ptLst>
  <dgm:cxnLst>
    <dgm:cxn modelId="{3A035A30-11B9-4309-9798-65557DD010E8}" type="presOf" srcId="{7CE1C679-3719-4280-BF64-F75E37EE25DC}" destId="{1CDAD0EA-E0FF-4D9A-B902-988A8502F32B}" srcOrd="0" destOrd="0" presId="urn:microsoft.com/office/officeart/2005/8/layout/rings+Icon"/>
    <dgm:cxn modelId="{D4D1FE4A-7BD2-43A8-9DDF-5850EBE7CA8C}" type="presOf" srcId="{553A45D7-0FBA-46DE-AD05-0835B848C654}" destId="{D11A5055-AEC0-4549-BA85-6130E309C0B5}" srcOrd="0" destOrd="0" presId="urn:microsoft.com/office/officeart/2005/8/layout/rings+Icon"/>
    <dgm:cxn modelId="{5FC54E6B-7265-4C5A-85FE-B1ADF7A7DE6D}" srcId="{553A45D7-0FBA-46DE-AD05-0835B848C654}" destId="{493A0B3D-5AC8-4ACF-B651-BCBCD1932C70}" srcOrd="0" destOrd="0" parTransId="{7EFA91D0-4B01-4C34-88CB-3E7054729A42}" sibTransId="{5B50FE8D-61C0-425D-9995-16BB3968EB66}"/>
    <dgm:cxn modelId="{6063065A-21CD-4157-AB99-6F13DEA49B2F}" type="presOf" srcId="{C999E4BB-0077-4158-8B8C-404E802D6D08}" destId="{BC582AAF-A7E9-4CB3-9721-F949E2F77112}" srcOrd="0" destOrd="0" presId="urn:microsoft.com/office/officeart/2005/8/layout/rings+Icon"/>
    <dgm:cxn modelId="{D5E36D7D-AD62-4518-89E4-EFE2D4AD0594}" type="presOf" srcId="{8EF408B6-DA57-47A6-B72D-BABF55EDA142}" destId="{6740C930-1288-491F-BD89-519E077C4058}" srcOrd="0" destOrd="0" presId="urn:microsoft.com/office/officeart/2005/8/layout/rings+Icon"/>
    <dgm:cxn modelId="{64523588-F1E9-4346-95D2-8577A9BB6A7B}" srcId="{553A45D7-0FBA-46DE-AD05-0835B848C654}" destId="{7CE1C679-3719-4280-BF64-F75E37EE25DC}" srcOrd="2" destOrd="0" parTransId="{08DE5955-2685-49E1-A9D1-C3206EC98DE7}" sibTransId="{B52D26C7-5CD5-4240-99D3-5863456DB1D2}"/>
    <dgm:cxn modelId="{F2483AA4-0DDD-4E16-B374-E6650A00C4A4}" type="presOf" srcId="{493A0B3D-5AC8-4ACF-B651-BCBCD1932C70}" destId="{75E8AA58-C97A-48CD-B546-1730D9CCD307}" srcOrd="0" destOrd="0" presId="urn:microsoft.com/office/officeart/2005/8/layout/rings+Icon"/>
    <dgm:cxn modelId="{BBEA59BC-750D-41C9-BEDB-36F0AA408C43}" srcId="{553A45D7-0FBA-46DE-AD05-0835B848C654}" destId="{C9EA07CC-0FA3-4D09-B7F7-8382583E2880}" srcOrd="3" destOrd="0" parTransId="{D1E28AFF-2398-4FDE-A221-4D57E177148F}" sibTransId="{2EFD9E60-9798-49D0-9431-5A2CEC83CF86}"/>
    <dgm:cxn modelId="{CB0494D4-B8C5-4159-916E-910C7FD66E45}" srcId="{553A45D7-0FBA-46DE-AD05-0835B848C654}" destId="{8EF408B6-DA57-47A6-B72D-BABF55EDA142}" srcOrd="1" destOrd="0" parTransId="{4D63EC5D-9B1C-4D19-AC7D-24742239507C}" sibTransId="{FDE4C05A-D965-4B8C-A7A5-1FF4364D5CAF}"/>
    <dgm:cxn modelId="{FEAE67EF-1102-40DB-B2D3-1584A8A67408}" srcId="{553A45D7-0FBA-46DE-AD05-0835B848C654}" destId="{C999E4BB-0077-4158-8B8C-404E802D6D08}" srcOrd="4" destOrd="0" parTransId="{EF8D5096-12AE-45CC-A4E6-7E90884C405F}" sibTransId="{CC7A4F7E-4BEB-498F-B8FE-1E476D70C08D}"/>
    <dgm:cxn modelId="{7B88EBF5-AC3F-469F-BBBB-BBC7D5CE66A1}" type="presOf" srcId="{C9EA07CC-0FA3-4D09-B7F7-8382583E2880}" destId="{1870B06A-CF4C-45A9-A43A-A7D1B5F50F92}" srcOrd="0" destOrd="0" presId="urn:microsoft.com/office/officeart/2005/8/layout/rings+Icon"/>
    <dgm:cxn modelId="{58CFF1A6-0195-4705-9B01-DEDF38D1A172}" type="presParOf" srcId="{D11A5055-AEC0-4549-BA85-6130E309C0B5}" destId="{75E8AA58-C97A-48CD-B546-1730D9CCD307}" srcOrd="0" destOrd="0" presId="urn:microsoft.com/office/officeart/2005/8/layout/rings+Icon"/>
    <dgm:cxn modelId="{3E5962AB-F6B1-4CDB-A155-82D981B81F7A}" type="presParOf" srcId="{D11A5055-AEC0-4549-BA85-6130E309C0B5}" destId="{6740C930-1288-491F-BD89-519E077C4058}" srcOrd="1" destOrd="0" presId="urn:microsoft.com/office/officeart/2005/8/layout/rings+Icon"/>
    <dgm:cxn modelId="{B3EF7CB2-F84F-4E29-B6C8-E1154B6E7864}" type="presParOf" srcId="{D11A5055-AEC0-4549-BA85-6130E309C0B5}" destId="{1CDAD0EA-E0FF-4D9A-B902-988A8502F32B}" srcOrd="2" destOrd="0" presId="urn:microsoft.com/office/officeart/2005/8/layout/rings+Icon"/>
    <dgm:cxn modelId="{10E6325D-D007-4ECD-9AD8-09BBA12693A8}" type="presParOf" srcId="{D11A5055-AEC0-4549-BA85-6130E309C0B5}" destId="{1870B06A-CF4C-45A9-A43A-A7D1B5F50F92}" srcOrd="3" destOrd="0" presId="urn:microsoft.com/office/officeart/2005/8/layout/rings+Icon"/>
    <dgm:cxn modelId="{3175A30C-2E7F-422A-847F-DDF7696289F6}" type="presParOf" srcId="{D11A5055-AEC0-4549-BA85-6130E309C0B5}" destId="{BC582AAF-A7E9-4CB3-9721-F949E2F77112}" srcOrd="4" destOrd="0" presId="urn:microsoft.com/office/officeart/2005/8/layout/rings+Icon"/>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A68CB4AD-3D2C-4421-9D44-EDB0458585B3}" type="doc">
      <dgm:prSet loTypeId="urn:microsoft.com/office/officeart/2016/7/layout/HorizontalActionList" loCatId="List" qsTypeId="urn:microsoft.com/office/officeart/2005/8/quickstyle/simple1" qsCatId="simple" csTypeId="urn:microsoft.com/office/officeart/2005/8/colors/accent1_2" csCatId="accent1" phldr="1"/>
      <dgm:spPr/>
      <dgm:t>
        <a:bodyPr/>
        <a:lstStyle/>
        <a:p>
          <a:endParaRPr lang="en-US"/>
        </a:p>
      </dgm:t>
    </dgm:pt>
    <dgm:pt modelId="{03C62F77-4E71-4476-920F-413B93F6743D}">
      <dgm:prSet custT="1"/>
      <dgm:spPr/>
      <dgm:t>
        <a:bodyPr/>
        <a:lstStyle/>
        <a:p>
          <a:r>
            <a:rPr lang="en-US" sz="3200" b="1">
              <a:solidFill>
                <a:srgbClr val="F78F1E"/>
              </a:solidFill>
              <a:latin typeface="Montserrat Semi Bold" panose="00000700000000000000" pitchFamily="50" charset="0"/>
            </a:rPr>
            <a:t>Grow Your Network </a:t>
          </a:r>
        </a:p>
      </dgm:t>
    </dgm:pt>
    <dgm:pt modelId="{FEE62906-B2B1-42A6-B9A2-F48374738C72}" type="parTrans" cxnId="{084E5D9B-4806-4C6E-BD8F-E1C6E1C99BA4}">
      <dgm:prSet/>
      <dgm:spPr/>
      <dgm:t>
        <a:bodyPr/>
        <a:lstStyle/>
        <a:p>
          <a:endParaRPr lang="en-US"/>
        </a:p>
      </dgm:t>
    </dgm:pt>
    <dgm:pt modelId="{308609DA-3EC1-4640-ADF6-DF60091A2F82}" type="sibTrans" cxnId="{084E5D9B-4806-4C6E-BD8F-E1C6E1C99BA4}">
      <dgm:prSet/>
      <dgm:spPr/>
      <dgm:t>
        <a:bodyPr/>
        <a:lstStyle/>
        <a:p>
          <a:endParaRPr lang="en-US"/>
        </a:p>
      </dgm:t>
    </dgm:pt>
    <dgm:pt modelId="{75706331-4361-4071-B940-C1F69E789FA1}">
      <dgm:prSet custT="1"/>
      <dgm:spPr/>
      <dgm:t>
        <a:bodyPr/>
        <a:lstStyle/>
        <a:p>
          <a:pPr>
            <a:buFont typeface="Arial" panose="020B0604020202020204" pitchFamily="34" charset="0"/>
            <a:buChar char="•"/>
          </a:pPr>
          <a:r>
            <a:rPr lang="en-US" sz="2000">
              <a:solidFill>
                <a:srgbClr val="002060"/>
              </a:solidFill>
              <a:latin typeface="Open Sans" panose="020B0606030504020204" pitchFamily="34" charset="0"/>
              <a:ea typeface="Open Sans" panose="020B0606030504020204" pitchFamily="34" charset="0"/>
              <a:cs typeface="Open Sans" panose="020B0606030504020204" pitchFamily="34" charset="0"/>
            </a:rPr>
            <a:t>At national and local events</a:t>
          </a:r>
        </a:p>
      </dgm:t>
    </dgm:pt>
    <dgm:pt modelId="{9F15ED8F-AAB3-4E51-8C63-1D8776245FD8}" type="parTrans" cxnId="{EB7C0C49-2E60-4B87-B2EC-306EB6BBD974}">
      <dgm:prSet/>
      <dgm:spPr/>
      <dgm:t>
        <a:bodyPr/>
        <a:lstStyle/>
        <a:p>
          <a:endParaRPr lang="en-US"/>
        </a:p>
      </dgm:t>
    </dgm:pt>
    <dgm:pt modelId="{FA50402D-4671-414D-A303-BD4305F27421}" type="sibTrans" cxnId="{EB7C0C49-2E60-4B87-B2EC-306EB6BBD974}">
      <dgm:prSet/>
      <dgm:spPr/>
      <dgm:t>
        <a:bodyPr/>
        <a:lstStyle/>
        <a:p>
          <a:endParaRPr lang="en-US"/>
        </a:p>
      </dgm:t>
    </dgm:pt>
    <dgm:pt modelId="{1A11AD91-6D1A-46EE-A63B-40FD71A7C397}">
      <dgm:prSet custT="1"/>
      <dgm:spPr/>
      <dgm:t>
        <a:bodyPr/>
        <a:lstStyle/>
        <a:p>
          <a:r>
            <a:rPr lang="en-US" sz="3200" b="1">
              <a:solidFill>
                <a:srgbClr val="F78F1E"/>
              </a:solidFill>
              <a:latin typeface="Montserrat Semi Bold" panose="00000700000000000000" pitchFamily="50" charset="0"/>
            </a:rPr>
            <a:t>Stay on the Leading Edge</a:t>
          </a:r>
        </a:p>
      </dgm:t>
    </dgm:pt>
    <dgm:pt modelId="{53315934-06BD-422B-BCEA-F71DFEF53827}" type="parTrans" cxnId="{93C9A601-E273-422A-A525-ECB39D53D73C}">
      <dgm:prSet/>
      <dgm:spPr/>
      <dgm:t>
        <a:bodyPr/>
        <a:lstStyle/>
        <a:p>
          <a:endParaRPr lang="en-US"/>
        </a:p>
      </dgm:t>
    </dgm:pt>
    <dgm:pt modelId="{0D96DB92-4416-478D-9A90-CEA4BDFAC480}" type="sibTrans" cxnId="{93C9A601-E273-422A-A525-ECB39D53D73C}">
      <dgm:prSet/>
      <dgm:spPr/>
      <dgm:t>
        <a:bodyPr/>
        <a:lstStyle/>
        <a:p>
          <a:endParaRPr lang="en-US"/>
        </a:p>
      </dgm:t>
    </dgm:pt>
    <dgm:pt modelId="{2BDA23AA-14B9-4696-86FA-9EA3833CAF32}">
      <dgm:prSet custT="1"/>
      <dgm:spPr/>
      <dgm:t>
        <a:bodyPr/>
        <a:lstStyle/>
        <a:p>
          <a:r>
            <a:rPr lang="en-US" sz="2000">
              <a:solidFill>
                <a:srgbClr val="002060"/>
              </a:solidFill>
              <a:latin typeface="Open Sans" panose="020B0606030504020204" pitchFamily="34" charset="0"/>
              <a:ea typeface="Open Sans" panose="020B0606030504020204" pitchFamily="34" charset="0"/>
              <a:cs typeface="Open Sans" panose="020B0606030504020204" pitchFamily="34" charset="0"/>
            </a:rPr>
            <a:t>AMCP Daily Dose</a:t>
          </a:r>
        </a:p>
      </dgm:t>
    </dgm:pt>
    <dgm:pt modelId="{E4E742C7-6FBF-4654-9A3F-294A1ACD5A67}" type="parTrans" cxnId="{7470E224-0572-4212-B71B-52C1856053A8}">
      <dgm:prSet/>
      <dgm:spPr/>
      <dgm:t>
        <a:bodyPr/>
        <a:lstStyle/>
        <a:p>
          <a:endParaRPr lang="en-US"/>
        </a:p>
      </dgm:t>
    </dgm:pt>
    <dgm:pt modelId="{E2CDDD2F-4C46-4D72-B1C4-911520CD9086}" type="sibTrans" cxnId="{7470E224-0572-4212-B71B-52C1856053A8}">
      <dgm:prSet/>
      <dgm:spPr/>
      <dgm:t>
        <a:bodyPr/>
        <a:lstStyle/>
        <a:p>
          <a:endParaRPr lang="en-US"/>
        </a:p>
      </dgm:t>
    </dgm:pt>
    <dgm:pt modelId="{3C3283AF-1FC4-4FDF-93D2-3CC0CDCA1497}">
      <dgm:prSet custT="1"/>
      <dgm:spPr/>
      <dgm:t>
        <a:bodyPr/>
        <a:lstStyle/>
        <a:p>
          <a:r>
            <a:rPr lang="en-US" sz="3200" b="1">
              <a:solidFill>
                <a:srgbClr val="F78F1E"/>
              </a:solidFill>
              <a:latin typeface="Montserrat Semi Bold" panose="00000700000000000000" pitchFamily="50" charset="0"/>
            </a:rPr>
            <a:t>Lead and Develop</a:t>
          </a:r>
        </a:p>
      </dgm:t>
    </dgm:pt>
    <dgm:pt modelId="{4CC64E15-3CFB-4172-84EA-3703CB8B86BE}" type="parTrans" cxnId="{5FF9E741-2DDC-4377-A0DC-6C10A6E95BA5}">
      <dgm:prSet/>
      <dgm:spPr/>
      <dgm:t>
        <a:bodyPr/>
        <a:lstStyle/>
        <a:p>
          <a:endParaRPr lang="en-US"/>
        </a:p>
      </dgm:t>
    </dgm:pt>
    <dgm:pt modelId="{32DA5E77-9E87-45FF-AF2D-F3A07C575CE0}" type="sibTrans" cxnId="{5FF9E741-2DDC-4377-A0DC-6C10A6E95BA5}">
      <dgm:prSet/>
      <dgm:spPr/>
      <dgm:t>
        <a:bodyPr/>
        <a:lstStyle/>
        <a:p>
          <a:endParaRPr lang="en-US"/>
        </a:p>
      </dgm:t>
    </dgm:pt>
    <dgm:pt modelId="{201E4BA4-0BD8-455F-AEE4-86F81A613A64}">
      <dgm:prSet custT="1"/>
      <dgm:spPr/>
      <dgm:t>
        <a:bodyPr/>
        <a:lstStyle/>
        <a:p>
          <a:r>
            <a:rPr lang="en-US" sz="2000">
              <a:solidFill>
                <a:srgbClr val="002060"/>
              </a:solidFill>
              <a:latin typeface="Open Sans" panose="020B0606030504020204" pitchFamily="34" charset="0"/>
              <a:ea typeface="Open Sans" panose="020B0606030504020204" pitchFamily="34" charset="0"/>
              <a:cs typeface="Open Sans" panose="020B0606030504020204" pitchFamily="34" charset="0"/>
            </a:rPr>
            <a:t>Numerous volunteer opportunities and the national and local level</a:t>
          </a:r>
        </a:p>
        <a:p>
          <a:r>
            <a:rPr lang="en-US" sz="2000">
              <a:solidFill>
                <a:srgbClr val="002060"/>
              </a:solidFill>
              <a:latin typeface="Open Sans" panose="020B0606030504020204" pitchFamily="34" charset="0"/>
              <a:ea typeface="Open Sans" panose="020B0606030504020204" pitchFamily="34" charset="0"/>
              <a:cs typeface="Open Sans" panose="020B0606030504020204" pitchFamily="34" charset="0"/>
            </a:rPr>
            <a:t>Education – Live, Virtual, and Online</a:t>
          </a:r>
        </a:p>
      </dgm:t>
    </dgm:pt>
    <dgm:pt modelId="{655FEC43-5E92-4284-82B4-BF5B641577AD}" type="parTrans" cxnId="{EDD20CEE-0B0F-4DFC-8C82-2D35481A1124}">
      <dgm:prSet/>
      <dgm:spPr/>
      <dgm:t>
        <a:bodyPr/>
        <a:lstStyle/>
        <a:p>
          <a:endParaRPr lang="en-US"/>
        </a:p>
      </dgm:t>
    </dgm:pt>
    <dgm:pt modelId="{138F7DC1-FA76-4A1C-96D9-31D0BF668BA0}" type="sibTrans" cxnId="{EDD20CEE-0B0F-4DFC-8C82-2D35481A1124}">
      <dgm:prSet/>
      <dgm:spPr/>
      <dgm:t>
        <a:bodyPr/>
        <a:lstStyle/>
        <a:p>
          <a:endParaRPr lang="en-US"/>
        </a:p>
      </dgm:t>
    </dgm:pt>
    <dgm:pt modelId="{2D5DE262-B364-4012-AB23-BC2CACFF0522}">
      <dgm:prSet custT="1"/>
      <dgm:spPr/>
      <dgm:t>
        <a:bodyPr/>
        <a:lstStyle/>
        <a:p>
          <a:pPr>
            <a:buFont typeface="Arial" panose="020B0604020202020204" pitchFamily="34" charset="0"/>
            <a:buChar char="•"/>
          </a:pPr>
          <a:r>
            <a:rPr lang="en-US" sz="2000">
              <a:solidFill>
                <a:srgbClr val="002060"/>
              </a:solidFill>
              <a:latin typeface="Open Sans" panose="020B0606030504020204" pitchFamily="34" charset="0"/>
              <a:ea typeface="Open Sans" panose="020B0606030504020204" pitchFamily="34" charset="0"/>
              <a:cs typeface="Open Sans" panose="020B0606030504020204" pitchFamily="34" charset="0"/>
            </a:rPr>
            <a:t>AMCP Collaborate</a:t>
          </a:r>
        </a:p>
      </dgm:t>
    </dgm:pt>
    <dgm:pt modelId="{EDC5721C-BDB2-4A54-81ED-4DCAF5002951}" type="parTrans" cxnId="{B93AD526-5F58-4197-9440-71D5D29C10EB}">
      <dgm:prSet/>
      <dgm:spPr/>
      <dgm:t>
        <a:bodyPr/>
        <a:lstStyle/>
        <a:p>
          <a:endParaRPr lang="en-US"/>
        </a:p>
      </dgm:t>
    </dgm:pt>
    <dgm:pt modelId="{F50CB74F-432F-4796-B8D7-44E43015AD48}" type="sibTrans" cxnId="{B93AD526-5F58-4197-9440-71D5D29C10EB}">
      <dgm:prSet/>
      <dgm:spPr/>
      <dgm:t>
        <a:bodyPr/>
        <a:lstStyle/>
        <a:p>
          <a:endParaRPr lang="en-US"/>
        </a:p>
      </dgm:t>
    </dgm:pt>
    <dgm:pt modelId="{0587919A-8609-4EA4-AF3E-D9DDCEE05B19}">
      <dgm:prSet custT="1"/>
      <dgm:spPr/>
      <dgm:t>
        <a:bodyPr/>
        <a:lstStyle/>
        <a:p>
          <a:pPr>
            <a:buFont typeface="Arial" panose="020B0604020202020204" pitchFamily="34" charset="0"/>
            <a:buChar char="•"/>
          </a:pPr>
          <a:r>
            <a:rPr lang="en-US" sz="2000">
              <a:solidFill>
                <a:srgbClr val="002060"/>
              </a:solidFill>
              <a:latin typeface="Open Sans" panose="020B0606030504020204" pitchFamily="34" charset="0"/>
              <a:ea typeface="Open Sans" panose="020B0606030504020204" pitchFamily="34" charset="0"/>
              <a:cs typeface="Open Sans" panose="020B0606030504020204" pitchFamily="34" charset="0"/>
            </a:rPr>
            <a:t>AMCP Member Directory</a:t>
          </a:r>
        </a:p>
      </dgm:t>
    </dgm:pt>
    <dgm:pt modelId="{5450D39D-9767-4716-ABC8-4935157C124D}" type="parTrans" cxnId="{609543E6-95B1-431E-815B-F8D937167F7F}">
      <dgm:prSet/>
      <dgm:spPr/>
      <dgm:t>
        <a:bodyPr/>
        <a:lstStyle/>
        <a:p>
          <a:endParaRPr lang="en-US"/>
        </a:p>
      </dgm:t>
    </dgm:pt>
    <dgm:pt modelId="{35D8CA27-ED12-4BEE-A93B-0E27248A18E5}" type="sibTrans" cxnId="{609543E6-95B1-431E-815B-F8D937167F7F}">
      <dgm:prSet/>
      <dgm:spPr/>
      <dgm:t>
        <a:bodyPr/>
        <a:lstStyle/>
        <a:p>
          <a:endParaRPr lang="en-US"/>
        </a:p>
      </dgm:t>
    </dgm:pt>
    <dgm:pt modelId="{1BB9F55E-A3DF-4A19-B323-5FB074194CA9}">
      <dgm:prSet custT="1"/>
      <dgm:spPr/>
      <dgm:t>
        <a:bodyPr/>
        <a:lstStyle/>
        <a:p>
          <a:r>
            <a:rPr lang="en-US" sz="2000">
              <a:solidFill>
                <a:srgbClr val="002060"/>
              </a:solidFill>
              <a:latin typeface="Open Sans" panose="020B0606030504020204" pitchFamily="34" charset="0"/>
              <a:ea typeface="Open Sans" panose="020B0606030504020204" pitchFamily="34" charset="0"/>
              <a:cs typeface="Open Sans" panose="020B0606030504020204" pitchFamily="34" charset="0"/>
            </a:rPr>
            <a:t>Regulatory and Practice </a:t>
          </a:r>
          <a:r>
            <a:rPr lang="en-US" sz="2000" err="1">
              <a:solidFill>
                <a:srgbClr val="002060"/>
              </a:solidFill>
              <a:latin typeface="Open Sans" panose="020B0606030504020204" pitchFamily="34" charset="0"/>
              <a:ea typeface="Open Sans" panose="020B0606030504020204" pitchFamily="34" charset="0"/>
              <a:cs typeface="Open Sans" panose="020B0606030504020204" pitchFamily="34" charset="0"/>
            </a:rPr>
            <a:t>NewsBreaks</a:t>
          </a:r>
          <a:endParaRPr lang="en-US" sz="2000">
            <a:solidFill>
              <a:srgbClr val="002060"/>
            </a:solidFill>
            <a:latin typeface="Open Sans" panose="020B0606030504020204" pitchFamily="34" charset="0"/>
            <a:ea typeface="Open Sans" panose="020B0606030504020204" pitchFamily="34" charset="0"/>
            <a:cs typeface="Open Sans" panose="020B0606030504020204" pitchFamily="34" charset="0"/>
          </a:endParaRPr>
        </a:p>
      </dgm:t>
    </dgm:pt>
    <dgm:pt modelId="{CC08DF69-C922-433E-80ED-F2E493AD1379}" type="parTrans" cxnId="{4420642D-135F-4207-93CC-8474E9A89DBD}">
      <dgm:prSet/>
      <dgm:spPr/>
      <dgm:t>
        <a:bodyPr/>
        <a:lstStyle/>
        <a:p>
          <a:endParaRPr lang="en-US"/>
        </a:p>
      </dgm:t>
    </dgm:pt>
    <dgm:pt modelId="{DE04084F-5213-4987-9E43-297AFBD77C75}" type="sibTrans" cxnId="{4420642D-135F-4207-93CC-8474E9A89DBD}">
      <dgm:prSet/>
      <dgm:spPr/>
      <dgm:t>
        <a:bodyPr/>
        <a:lstStyle/>
        <a:p>
          <a:endParaRPr lang="en-US"/>
        </a:p>
      </dgm:t>
    </dgm:pt>
    <dgm:pt modelId="{A3BA2BD4-B5E1-4D79-8B5C-BF948CC7B1E7}">
      <dgm:prSet custT="1"/>
      <dgm:spPr/>
      <dgm:t>
        <a:bodyPr/>
        <a:lstStyle/>
        <a:p>
          <a:r>
            <a:rPr lang="en-US" sz="2000">
              <a:solidFill>
                <a:srgbClr val="002060"/>
              </a:solidFill>
              <a:latin typeface="Open Sans" panose="020B0606030504020204" pitchFamily="34" charset="0"/>
              <a:ea typeface="Open Sans" panose="020B0606030504020204" pitchFamily="34" charset="0"/>
              <a:cs typeface="Open Sans" panose="020B0606030504020204" pitchFamily="34" charset="0"/>
            </a:rPr>
            <a:t>Exclusive member tools, resources, webinars</a:t>
          </a:r>
        </a:p>
      </dgm:t>
    </dgm:pt>
    <dgm:pt modelId="{3AF8CB72-154E-4115-AD38-C8764DFEFC89}" type="parTrans" cxnId="{4E864C56-4E41-48BE-8672-F3EFCF5066DB}">
      <dgm:prSet/>
      <dgm:spPr/>
      <dgm:t>
        <a:bodyPr/>
        <a:lstStyle/>
        <a:p>
          <a:endParaRPr lang="en-US"/>
        </a:p>
      </dgm:t>
    </dgm:pt>
    <dgm:pt modelId="{3A51CD7B-BA75-465F-95D3-8936731CFEFC}" type="sibTrans" cxnId="{4E864C56-4E41-48BE-8672-F3EFCF5066DB}">
      <dgm:prSet/>
      <dgm:spPr/>
      <dgm:t>
        <a:bodyPr/>
        <a:lstStyle/>
        <a:p>
          <a:endParaRPr lang="en-US"/>
        </a:p>
      </dgm:t>
    </dgm:pt>
    <dgm:pt modelId="{2F82C8CC-B089-4461-B44E-5D0527D95B2B}">
      <dgm:prSet/>
      <dgm:spPr/>
      <dgm:t>
        <a:bodyPr/>
        <a:lstStyle/>
        <a:p>
          <a:endParaRPr lang="en-US" sz="1100"/>
        </a:p>
      </dgm:t>
    </dgm:pt>
    <dgm:pt modelId="{5B32BBE3-C295-4F35-B7FF-12FC30EA3594}" type="parTrans" cxnId="{B9D1E286-6681-4CE6-984D-6EB56C61853F}">
      <dgm:prSet/>
      <dgm:spPr/>
      <dgm:t>
        <a:bodyPr/>
        <a:lstStyle/>
        <a:p>
          <a:endParaRPr lang="en-US"/>
        </a:p>
      </dgm:t>
    </dgm:pt>
    <dgm:pt modelId="{5DA499B4-CC9A-4D13-A9BE-A694D76313F7}" type="sibTrans" cxnId="{B9D1E286-6681-4CE6-984D-6EB56C61853F}">
      <dgm:prSet/>
      <dgm:spPr/>
      <dgm:t>
        <a:bodyPr/>
        <a:lstStyle/>
        <a:p>
          <a:endParaRPr lang="en-US"/>
        </a:p>
      </dgm:t>
    </dgm:pt>
    <dgm:pt modelId="{34CDFF5E-10AF-4B72-A058-393CE1B83A8B}" type="pres">
      <dgm:prSet presAssocID="{A68CB4AD-3D2C-4421-9D44-EDB0458585B3}" presName="Name0" presStyleCnt="0">
        <dgm:presLayoutVars>
          <dgm:dir/>
          <dgm:animLvl val="lvl"/>
          <dgm:resizeHandles val="exact"/>
        </dgm:presLayoutVars>
      </dgm:prSet>
      <dgm:spPr/>
    </dgm:pt>
    <dgm:pt modelId="{D8F4785C-F894-4054-9507-9F1BBE124AA4}" type="pres">
      <dgm:prSet presAssocID="{03C62F77-4E71-4476-920F-413B93F6743D}" presName="composite" presStyleCnt="0"/>
      <dgm:spPr/>
    </dgm:pt>
    <dgm:pt modelId="{07BE12B1-6D70-4280-BB99-23F5367E9E6E}" type="pres">
      <dgm:prSet presAssocID="{03C62F77-4E71-4476-920F-413B93F6743D}" presName="parTx" presStyleLbl="alignNode1" presStyleIdx="0" presStyleCnt="3">
        <dgm:presLayoutVars>
          <dgm:chMax val="0"/>
          <dgm:chPref val="0"/>
        </dgm:presLayoutVars>
      </dgm:prSet>
      <dgm:spPr/>
    </dgm:pt>
    <dgm:pt modelId="{A213E242-A576-4FFE-A2D9-30661467D924}" type="pres">
      <dgm:prSet presAssocID="{03C62F77-4E71-4476-920F-413B93F6743D}" presName="desTx" presStyleLbl="alignAccFollowNode1" presStyleIdx="0" presStyleCnt="3">
        <dgm:presLayoutVars/>
      </dgm:prSet>
      <dgm:spPr/>
    </dgm:pt>
    <dgm:pt modelId="{FB8544DF-ABD4-447D-9083-6C7303148594}" type="pres">
      <dgm:prSet presAssocID="{308609DA-3EC1-4640-ADF6-DF60091A2F82}" presName="space" presStyleCnt="0"/>
      <dgm:spPr/>
    </dgm:pt>
    <dgm:pt modelId="{4B48B3EA-5EC6-4DD5-8084-AE5912736462}" type="pres">
      <dgm:prSet presAssocID="{1A11AD91-6D1A-46EE-A63B-40FD71A7C397}" presName="composite" presStyleCnt="0"/>
      <dgm:spPr/>
    </dgm:pt>
    <dgm:pt modelId="{35241FCD-28B5-46D4-B856-EB1840121589}" type="pres">
      <dgm:prSet presAssocID="{1A11AD91-6D1A-46EE-A63B-40FD71A7C397}" presName="parTx" presStyleLbl="alignNode1" presStyleIdx="1" presStyleCnt="3">
        <dgm:presLayoutVars>
          <dgm:chMax val="0"/>
          <dgm:chPref val="0"/>
        </dgm:presLayoutVars>
      </dgm:prSet>
      <dgm:spPr/>
    </dgm:pt>
    <dgm:pt modelId="{630BD24C-7B94-493C-B768-C3788A0F415E}" type="pres">
      <dgm:prSet presAssocID="{1A11AD91-6D1A-46EE-A63B-40FD71A7C397}" presName="desTx" presStyleLbl="alignAccFollowNode1" presStyleIdx="1" presStyleCnt="3" custScaleY="99462" custLinFactNeighborX="-656" custLinFactNeighborY="682">
        <dgm:presLayoutVars/>
      </dgm:prSet>
      <dgm:spPr/>
    </dgm:pt>
    <dgm:pt modelId="{75354790-9A08-4DC1-8000-5CE1E935BABF}" type="pres">
      <dgm:prSet presAssocID="{0D96DB92-4416-478D-9A90-CEA4BDFAC480}" presName="space" presStyleCnt="0"/>
      <dgm:spPr/>
    </dgm:pt>
    <dgm:pt modelId="{4D9B9ED0-43FB-4602-8A02-60469AA7BF97}" type="pres">
      <dgm:prSet presAssocID="{3C3283AF-1FC4-4FDF-93D2-3CC0CDCA1497}" presName="composite" presStyleCnt="0"/>
      <dgm:spPr/>
    </dgm:pt>
    <dgm:pt modelId="{E5FC54BE-8BFD-4527-8DBE-9E7042EC0969}" type="pres">
      <dgm:prSet presAssocID="{3C3283AF-1FC4-4FDF-93D2-3CC0CDCA1497}" presName="parTx" presStyleLbl="alignNode1" presStyleIdx="2" presStyleCnt="3">
        <dgm:presLayoutVars>
          <dgm:chMax val="0"/>
          <dgm:chPref val="0"/>
        </dgm:presLayoutVars>
      </dgm:prSet>
      <dgm:spPr/>
    </dgm:pt>
    <dgm:pt modelId="{FBDFE9D2-1608-4C55-B3F8-0ED9519F49DD}" type="pres">
      <dgm:prSet presAssocID="{3C3283AF-1FC4-4FDF-93D2-3CC0CDCA1497}" presName="desTx" presStyleLbl="alignAccFollowNode1" presStyleIdx="2" presStyleCnt="3">
        <dgm:presLayoutVars/>
      </dgm:prSet>
      <dgm:spPr/>
    </dgm:pt>
  </dgm:ptLst>
  <dgm:cxnLst>
    <dgm:cxn modelId="{93C9A601-E273-422A-A525-ECB39D53D73C}" srcId="{A68CB4AD-3D2C-4421-9D44-EDB0458585B3}" destId="{1A11AD91-6D1A-46EE-A63B-40FD71A7C397}" srcOrd="1" destOrd="0" parTransId="{53315934-06BD-422B-BCEA-F71DFEF53827}" sibTransId="{0D96DB92-4416-478D-9A90-CEA4BDFAC480}"/>
    <dgm:cxn modelId="{7470E224-0572-4212-B71B-52C1856053A8}" srcId="{1A11AD91-6D1A-46EE-A63B-40FD71A7C397}" destId="{2BDA23AA-14B9-4696-86FA-9EA3833CAF32}" srcOrd="0" destOrd="0" parTransId="{E4E742C7-6FBF-4654-9A3F-294A1ACD5A67}" sibTransId="{E2CDDD2F-4C46-4D72-B1C4-911520CD9086}"/>
    <dgm:cxn modelId="{B93AD526-5F58-4197-9440-71D5D29C10EB}" srcId="{03C62F77-4E71-4476-920F-413B93F6743D}" destId="{2D5DE262-B364-4012-AB23-BC2CACFF0522}" srcOrd="1" destOrd="0" parTransId="{EDC5721C-BDB2-4A54-81ED-4DCAF5002951}" sibTransId="{F50CB74F-432F-4796-B8D7-44E43015AD48}"/>
    <dgm:cxn modelId="{D7CAE527-A0C9-4E3D-92B7-7C31C341A955}" type="presOf" srcId="{2F82C8CC-B089-4461-B44E-5D0527D95B2B}" destId="{FBDFE9D2-1608-4C55-B3F8-0ED9519F49DD}" srcOrd="0" destOrd="1" presId="urn:microsoft.com/office/officeart/2016/7/layout/HorizontalActionList"/>
    <dgm:cxn modelId="{520A112D-6251-41B5-9B84-DD85088ACCD9}" type="presOf" srcId="{1A11AD91-6D1A-46EE-A63B-40FD71A7C397}" destId="{35241FCD-28B5-46D4-B856-EB1840121589}" srcOrd="0" destOrd="0" presId="urn:microsoft.com/office/officeart/2016/7/layout/HorizontalActionList"/>
    <dgm:cxn modelId="{4420642D-135F-4207-93CC-8474E9A89DBD}" srcId="{1A11AD91-6D1A-46EE-A63B-40FD71A7C397}" destId="{1BB9F55E-A3DF-4A19-B323-5FB074194CA9}" srcOrd="1" destOrd="0" parTransId="{CC08DF69-C922-433E-80ED-F2E493AD1379}" sibTransId="{DE04084F-5213-4987-9E43-297AFBD77C75}"/>
    <dgm:cxn modelId="{2ED2452D-4CEE-492A-BF62-DDE06E7B5D0E}" type="presOf" srcId="{0587919A-8609-4EA4-AF3E-D9DDCEE05B19}" destId="{A213E242-A576-4FFE-A2D9-30661467D924}" srcOrd="0" destOrd="2" presId="urn:microsoft.com/office/officeart/2016/7/layout/HorizontalActionList"/>
    <dgm:cxn modelId="{8B750D34-0D01-4033-B11B-7391229FA9C0}" type="presOf" srcId="{2BDA23AA-14B9-4696-86FA-9EA3833CAF32}" destId="{630BD24C-7B94-493C-B768-C3788A0F415E}" srcOrd="0" destOrd="0" presId="urn:microsoft.com/office/officeart/2016/7/layout/HorizontalActionList"/>
    <dgm:cxn modelId="{754B175C-4BC2-4055-87E8-132E49B84F05}" type="presOf" srcId="{A3BA2BD4-B5E1-4D79-8B5C-BF948CC7B1E7}" destId="{630BD24C-7B94-493C-B768-C3788A0F415E}" srcOrd="0" destOrd="2" presId="urn:microsoft.com/office/officeart/2016/7/layout/HorizontalActionList"/>
    <dgm:cxn modelId="{5FF9E741-2DDC-4377-A0DC-6C10A6E95BA5}" srcId="{A68CB4AD-3D2C-4421-9D44-EDB0458585B3}" destId="{3C3283AF-1FC4-4FDF-93D2-3CC0CDCA1497}" srcOrd="2" destOrd="0" parTransId="{4CC64E15-3CFB-4172-84EA-3703CB8B86BE}" sibTransId="{32DA5E77-9E87-45FF-AF2D-F3A07C575CE0}"/>
    <dgm:cxn modelId="{3F061046-DE59-4A31-8817-4AF4EFB6165A}" type="presOf" srcId="{1BB9F55E-A3DF-4A19-B323-5FB074194CA9}" destId="{630BD24C-7B94-493C-B768-C3788A0F415E}" srcOrd="0" destOrd="1" presId="urn:microsoft.com/office/officeart/2016/7/layout/HorizontalActionList"/>
    <dgm:cxn modelId="{16F3CF68-FDBA-4512-B1F2-ED85FDB6967F}" type="presOf" srcId="{A68CB4AD-3D2C-4421-9D44-EDB0458585B3}" destId="{34CDFF5E-10AF-4B72-A058-393CE1B83A8B}" srcOrd="0" destOrd="0" presId="urn:microsoft.com/office/officeart/2016/7/layout/HorizontalActionList"/>
    <dgm:cxn modelId="{EB7C0C49-2E60-4B87-B2EC-306EB6BBD974}" srcId="{03C62F77-4E71-4476-920F-413B93F6743D}" destId="{75706331-4361-4071-B940-C1F69E789FA1}" srcOrd="0" destOrd="0" parTransId="{9F15ED8F-AAB3-4E51-8C63-1D8776245FD8}" sibTransId="{FA50402D-4671-414D-A303-BD4305F27421}"/>
    <dgm:cxn modelId="{6EAC714E-BA3D-4AD5-8BBE-E93503169DCA}" type="presOf" srcId="{03C62F77-4E71-4476-920F-413B93F6743D}" destId="{07BE12B1-6D70-4280-BB99-23F5367E9E6E}" srcOrd="0" destOrd="0" presId="urn:microsoft.com/office/officeart/2016/7/layout/HorizontalActionList"/>
    <dgm:cxn modelId="{4E864C56-4E41-48BE-8672-F3EFCF5066DB}" srcId="{1A11AD91-6D1A-46EE-A63B-40FD71A7C397}" destId="{A3BA2BD4-B5E1-4D79-8B5C-BF948CC7B1E7}" srcOrd="2" destOrd="0" parTransId="{3AF8CB72-154E-4115-AD38-C8764DFEFC89}" sibTransId="{3A51CD7B-BA75-465F-95D3-8936731CFEFC}"/>
    <dgm:cxn modelId="{B9D1E286-6681-4CE6-984D-6EB56C61853F}" srcId="{3C3283AF-1FC4-4FDF-93D2-3CC0CDCA1497}" destId="{2F82C8CC-B089-4461-B44E-5D0527D95B2B}" srcOrd="1" destOrd="0" parTransId="{5B32BBE3-C295-4F35-B7FF-12FC30EA3594}" sibTransId="{5DA499B4-CC9A-4D13-A9BE-A694D76313F7}"/>
    <dgm:cxn modelId="{D0B1BF98-D4BC-4ED6-9B8F-290F3AF7F8BD}" type="presOf" srcId="{2D5DE262-B364-4012-AB23-BC2CACFF0522}" destId="{A213E242-A576-4FFE-A2D9-30661467D924}" srcOrd="0" destOrd="1" presId="urn:microsoft.com/office/officeart/2016/7/layout/HorizontalActionList"/>
    <dgm:cxn modelId="{084E5D9B-4806-4C6E-BD8F-E1C6E1C99BA4}" srcId="{A68CB4AD-3D2C-4421-9D44-EDB0458585B3}" destId="{03C62F77-4E71-4476-920F-413B93F6743D}" srcOrd="0" destOrd="0" parTransId="{FEE62906-B2B1-42A6-B9A2-F48374738C72}" sibTransId="{308609DA-3EC1-4640-ADF6-DF60091A2F82}"/>
    <dgm:cxn modelId="{CC80CDB0-389A-4CE8-BA0D-5421FA10989D}" type="presOf" srcId="{75706331-4361-4071-B940-C1F69E789FA1}" destId="{A213E242-A576-4FFE-A2D9-30661467D924}" srcOrd="0" destOrd="0" presId="urn:microsoft.com/office/officeart/2016/7/layout/HorizontalActionList"/>
    <dgm:cxn modelId="{1779ECE0-BDCB-43CB-A147-A8D0DD8A8AF9}" type="presOf" srcId="{201E4BA4-0BD8-455F-AEE4-86F81A613A64}" destId="{FBDFE9D2-1608-4C55-B3F8-0ED9519F49DD}" srcOrd="0" destOrd="0" presId="urn:microsoft.com/office/officeart/2016/7/layout/HorizontalActionList"/>
    <dgm:cxn modelId="{1332C0E2-603C-47CD-991B-45E7EEF1DD31}" type="presOf" srcId="{3C3283AF-1FC4-4FDF-93D2-3CC0CDCA1497}" destId="{E5FC54BE-8BFD-4527-8DBE-9E7042EC0969}" srcOrd="0" destOrd="0" presId="urn:microsoft.com/office/officeart/2016/7/layout/HorizontalActionList"/>
    <dgm:cxn modelId="{609543E6-95B1-431E-815B-F8D937167F7F}" srcId="{03C62F77-4E71-4476-920F-413B93F6743D}" destId="{0587919A-8609-4EA4-AF3E-D9DDCEE05B19}" srcOrd="2" destOrd="0" parTransId="{5450D39D-9767-4716-ABC8-4935157C124D}" sibTransId="{35D8CA27-ED12-4BEE-A93B-0E27248A18E5}"/>
    <dgm:cxn modelId="{EDD20CEE-0B0F-4DFC-8C82-2D35481A1124}" srcId="{3C3283AF-1FC4-4FDF-93D2-3CC0CDCA1497}" destId="{201E4BA4-0BD8-455F-AEE4-86F81A613A64}" srcOrd="0" destOrd="0" parTransId="{655FEC43-5E92-4284-82B4-BF5B641577AD}" sibTransId="{138F7DC1-FA76-4A1C-96D9-31D0BF668BA0}"/>
    <dgm:cxn modelId="{D2E53B5F-0E9B-432D-A121-F5A24B947BAD}" type="presParOf" srcId="{34CDFF5E-10AF-4B72-A058-393CE1B83A8B}" destId="{D8F4785C-F894-4054-9507-9F1BBE124AA4}" srcOrd="0" destOrd="0" presId="urn:microsoft.com/office/officeart/2016/7/layout/HorizontalActionList"/>
    <dgm:cxn modelId="{FC8540A0-0BE0-41C1-82CC-2E17987955A5}" type="presParOf" srcId="{D8F4785C-F894-4054-9507-9F1BBE124AA4}" destId="{07BE12B1-6D70-4280-BB99-23F5367E9E6E}" srcOrd="0" destOrd="0" presId="urn:microsoft.com/office/officeart/2016/7/layout/HorizontalActionList"/>
    <dgm:cxn modelId="{DDD6C847-EFB6-48CC-A7F1-B1C424D7B7BD}" type="presParOf" srcId="{D8F4785C-F894-4054-9507-9F1BBE124AA4}" destId="{A213E242-A576-4FFE-A2D9-30661467D924}" srcOrd="1" destOrd="0" presId="urn:microsoft.com/office/officeart/2016/7/layout/HorizontalActionList"/>
    <dgm:cxn modelId="{CB5D11AC-8FA9-4FB8-BB2A-35EAE4A2FC42}" type="presParOf" srcId="{34CDFF5E-10AF-4B72-A058-393CE1B83A8B}" destId="{FB8544DF-ABD4-447D-9083-6C7303148594}" srcOrd="1" destOrd="0" presId="urn:microsoft.com/office/officeart/2016/7/layout/HorizontalActionList"/>
    <dgm:cxn modelId="{F2FFF0E3-85D0-4C61-A23B-5697619A4105}" type="presParOf" srcId="{34CDFF5E-10AF-4B72-A058-393CE1B83A8B}" destId="{4B48B3EA-5EC6-4DD5-8084-AE5912736462}" srcOrd="2" destOrd="0" presId="urn:microsoft.com/office/officeart/2016/7/layout/HorizontalActionList"/>
    <dgm:cxn modelId="{CE2D5199-4DD3-4C3F-8976-21FABE42C7AC}" type="presParOf" srcId="{4B48B3EA-5EC6-4DD5-8084-AE5912736462}" destId="{35241FCD-28B5-46D4-B856-EB1840121589}" srcOrd="0" destOrd="0" presId="urn:microsoft.com/office/officeart/2016/7/layout/HorizontalActionList"/>
    <dgm:cxn modelId="{6F597106-CB84-4EA3-8D6C-3D11C881C3F9}" type="presParOf" srcId="{4B48B3EA-5EC6-4DD5-8084-AE5912736462}" destId="{630BD24C-7B94-493C-B768-C3788A0F415E}" srcOrd="1" destOrd="0" presId="urn:microsoft.com/office/officeart/2016/7/layout/HorizontalActionList"/>
    <dgm:cxn modelId="{03D20A64-D7E6-46B6-AB0C-9C1952BEABB2}" type="presParOf" srcId="{34CDFF5E-10AF-4B72-A058-393CE1B83A8B}" destId="{75354790-9A08-4DC1-8000-5CE1E935BABF}" srcOrd="3" destOrd="0" presId="urn:microsoft.com/office/officeart/2016/7/layout/HorizontalActionList"/>
    <dgm:cxn modelId="{D4BE8C68-0BEA-4504-8B61-380909170052}" type="presParOf" srcId="{34CDFF5E-10AF-4B72-A058-393CE1B83A8B}" destId="{4D9B9ED0-43FB-4602-8A02-60469AA7BF97}" srcOrd="4" destOrd="0" presId="urn:microsoft.com/office/officeart/2016/7/layout/HorizontalActionList"/>
    <dgm:cxn modelId="{5BDB5E90-011C-49EA-954C-139FF356A1F5}" type="presParOf" srcId="{4D9B9ED0-43FB-4602-8A02-60469AA7BF97}" destId="{E5FC54BE-8BFD-4527-8DBE-9E7042EC0969}" srcOrd="0" destOrd="0" presId="urn:microsoft.com/office/officeart/2016/7/layout/HorizontalActionList"/>
    <dgm:cxn modelId="{5A2DCAC4-E1F6-49EA-9868-8C2AC4C46373}" type="presParOf" srcId="{4D9B9ED0-43FB-4602-8A02-60469AA7BF97}" destId="{FBDFE9D2-1608-4C55-B3F8-0ED9519F49DD}" srcOrd="1" destOrd="0" presId="urn:microsoft.com/office/officeart/2016/7/layout/HorizontalAction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9CC5DE7-DAFF-48C4-B604-CFAD6A2E32CD}" type="doc">
      <dgm:prSet loTypeId="urn:microsoft.com/office/officeart/2005/8/layout/default" loCatId="list" qsTypeId="urn:microsoft.com/office/officeart/2005/8/quickstyle/3d2" qsCatId="3D" csTypeId="urn:microsoft.com/office/officeart/2005/8/colors/colorful5" csCatId="colorful" phldr="1"/>
      <dgm:spPr/>
      <dgm:t>
        <a:bodyPr/>
        <a:lstStyle/>
        <a:p>
          <a:endParaRPr lang="en-US"/>
        </a:p>
      </dgm:t>
    </dgm:pt>
    <dgm:pt modelId="{4B679749-6480-4536-BC7D-FE616A160066}">
      <dgm:prSet/>
      <dgm:spPr/>
      <dgm:t>
        <a:bodyPr/>
        <a:lstStyle/>
        <a:p>
          <a:r>
            <a:rPr lang="en-US" b="1" dirty="0">
              <a:latin typeface="Open Sans" panose="020B0606030504020204" pitchFamily="34" charset="0"/>
              <a:ea typeface="Open Sans" panose="020B0606030504020204" pitchFamily="34" charset="0"/>
              <a:cs typeface="Open Sans" panose="020B0606030504020204" pitchFamily="34" charset="0"/>
            </a:rPr>
            <a:t>Steven G. Avey Award</a:t>
          </a:r>
        </a:p>
      </dgm:t>
    </dgm:pt>
    <dgm:pt modelId="{AF522475-2DE8-427B-BE7F-F39C2825F388}" type="parTrans" cxnId="{49A960DF-B048-45E1-8B51-87C705C55D91}">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91064B1D-52A9-4551-A19D-1906D7F25130}" type="sibTrans" cxnId="{49A960DF-B048-45E1-8B51-87C705C55D91}">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EAD884EA-6EE5-42BA-AD00-2E89082FF520}">
      <dgm:prSet/>
      <dgm:spPr/>
      <dgm:t>
        <a:bodyPr/>
        <a:lstStyle/>
        <a:p>
          <a:pPr algn="ctr"/>
          <a:r>
            <a:rPr lang="en-US" b="1" dirty="0">
              <a:latin typeface="Open Sans" panose="020B0606030504020204" pitchFamily="34" charset="0"/>
              <a:ea typeface="Open Sans" panose="020B0606030504020204" pitchFamily="34" charset="0"/>
              <a:cs typeface="Open Sans" panose="020B0606030504020204" pitchFamily="34" charset="0"/>
            </a:rPr>
            <a:t>Judith A. Cahill Memorial Fund</a:t>
          </a:r>
        </a:p>
      </dgm:t>
    </dgm:pt>
    <dgm:pt modelId="{CB4077EB-D2C6-4722-B860-F04F457FC52F}" type="parTrans" cxnId="{53C635F6-6829-4CA4-971F-D8F21DD3A6BF}">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5EC978E9-FB23-41A5-A79E-C24947B9E8C0}" type="sibTrans" cxnId="{53C635F6-6829-4CA4-971F-D8F21DD3A6BF}">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229DB063-69FC-457E-985B-C85979F32A99}">
      <dgm:prSet/>
      <dgm:spPr/>
      <dgm:t>
        <a:bodyPr/>
        <a:lstStyle/>
        <a:p>
          <a:r>
            <a:rPr lang="en-US" b="1" dirty="0">
              <a:latin typeface="Open Sans" panose="020B0606030504020204" pitchFamily="34" charset="0"/>
              <a:ea typeface="Open Sans" panose="020B0606030504020204" pitchFamily="34" charset="0"/>
              <a:cs typeface="Open Sans" panose="020B0606030504020204" pitchFamily="34" charset="0"/>
            </a:rPr>
            <a:t>Cathy A. Carroll Scholarship</a:t>
          </a:r>
        </a:p>
      </dgm:t>
    </dgm:pt>
    <dgm:pt modelId="{2C20BA4D-2DBD-4E80-A6BD-A5AA7B5D2910}" type="parTrans" cxnId="{F1E64F7B-0869-476D-AB55-51AE6056A887}">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ED40C4F8-6220-4B35-B5AE-3B19B4486389}" type="sibTrans" cxnId="{F1E64F7B-0869-476D-AB55-51AE6056A887}">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C6F3A1B8-3B7F-4024-BAF1-223A69AF1F50}">
      <dgm:prSet/>
      <dgm:spPr/>
      <dgm:t>
        <a:bodyPr/>
        <a:lstStyle/>
        <a:p>
          <a:r>
            <a:rPr lang="en-US" b="1" dirty="0">
              <a:latin typeface="Open Sans" panose="020B0606030504020204" pitchFamily="34" charset="0"/>
              <a:ea typeface="Open Sans" panose="020B0606030504020204" pitchFamily="34" charset="0"/>
              <a:cs typeface="Open Sans" panose="020B0606030504020204" pitchFamily="34" charset="0"/>
            </a:rPr>
            <a:t>HBCU Travel Grant</a:t>
          </a:r>
        </a:p>
      </dgm:t>
    </dgm:pt>
    <dgm:pt modelId="{4653E5C9-DCCB-4F42-87AB-6BA5F3366A5E}" type="parTrans" cxnId="{85B57F9F-7F28-4A81-AEFA-1E3F4C35F39E}">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0C19BDFE-1F8C-4036-BE7A-4CAF68E9C28F}" type="sibTrans" cxnId="{85B57F9F-7F28-4A81-AEFA-1E3F4C35F39E}">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F44F8C8F-B3C7-45CF-9682-40E707B4E739}">
      <dgm:prSet/>
      <dgm:spPr/>
      <dgm:t>
        <a:bodyPr/>
        <a:lstStyle/>
        <a:p>
          <a:r>
            <a:rPr lang="en-US" b="1" dirty="0">
              <a:latin typeface="Open Sans" panose="020B0606030504020204" pitchFamily="34" charset="0"/>
              <a:ea typeface="Open Sans" panose="020B0606030504020204" pitchFamily="34" charset="0"/>
              <a:cs typeface="Open Sans" panose="020B0606030504020204" pitchFamily="34" charset="0"/>
            </a:rPr>
            <a:t>PGY-1 Managed Care Residency</a:t>
          </a:r>
        </a:p>
      </dgm:t>
    </dgm:pt>
    <dgm:pt modelId="{83B31F77-1892-4FCD-952A-EE9E5D9C1D29}" type="parTrans" cxnId="{1D418588-E114-419C-8C34-5CC15A9CB9DF}">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90D20521-0F45-41BA-947C-7CA34346114B}" type="sibTrans" cxnId="{1D418588-E114-419C-8C34-5CC15A9CB9DF}">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5503E5AB-A080-4DC2-BC62-8E849EB7ECCD}">
      <dgm:prSet/>
      <dgm:spPr/>
      <dgm:t>
        <a:bodyPr/>
        <a:lstStyle/>
        <a:p>
          <a:r>
            <a:rPr lang="en-US" b="1" dirty="0">
              <a:latin typeface="Open Sans" panose="020B0606030504020204" pitchFamily="34" charset="0"/>
              <a:ea typeface="Open Sans" panose="020B0606030504020204" pitchFamily="34" charset="0"/>
              <a:cs typeface="Open Sans" panose="020B0606030504020204" pitchFamily="34" charset="0"/>
            </a:rPr>
            <a:t>Managed Care Internships</a:t>
          </a:r>
        </a:p>
      </dgm:t>
    </dgm:pt>
    <dgm:pt modelId="{87A5B099-6CD5-4D63-9D28-93B276200A65}" type="parTrans" cxnId="{4579A2FC-CD0F-48B3-B751-BF7EB037510C}">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4EFD6DAB-0AAC-4A0E-BAFF-CB90E025CFC6}" type="sibTrans" cxnId="{4579A2FC-CD0F-48B3-B751-BF7EB037510C}">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A65C0BB2-DCA2-4151-BE88-654B583A53D1}">
      <dgm:prSet/>
      <dgm:spPr/>
      <dgm:t>
        <a:bodyPr/>
        <a:lstStyle/>
        <a:p>
          <a:r>
            <a:rPr lang="en-US" dirty="0">
              <a:latin typeface="Open Sans" panose="020B0606030504020204" pitchFamily="34" charset="0"/>
              <a:ea typeface="Open Sans" panose="020B0606030504020204" pitchFamily="34" charset="0"/>
              <a:cs typeface="Open Sans" panose="020B0606030504020204" pitchFamily="34" charset="0"/>
            </a:rPr>
            <a:t>Managed Care</a:t>
          </a:r>
        </a:p>
      </dgm:t>
    </dgm:pt>
    <dgm:pt modelId="{F209406B-8243-4EE2-87C9-E8A4EE639E8B}" type="parTrans" cxnId="{DF1A15CA-81B8-46D9-9A46-E13C0B1E8F66}">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20C383BD-3648-46AF-949A-1B3D3A1E33CE}" type="sibTrans" cxnId="{DF1A15CA-81B8-46D9-9A46-E13C0B1E8F66}">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50B0385B-C73D-4ABF-BCB8-D1969DF91EDD}">
      <dgm:prSet/>
      <dgm:spPr/>
      <dgm:t>
        <a:bodyPr/>
        <a:lstStyle/>
        <a:p>
          <a:r>
            <a:rPr lang="en-US" dirty="0">
              <a:latin typeface="Open Sans" panose="020B0606030504020204" pitchFamily="34" charset="0"/>
              <a:ea typeface="Open Sans" panose="020B0606030504020204" pitchFamily="34" charset="0"/>
              <a:cs typeface="Open Sans" panose="020B0606030504020204" pitchFamily="34" charset="0"/>
            </a:rPr>
            <a:t>Oncology</a:t>
          </a:r>
        </a:p>
      </dgm:t>
    </dgm:pt>
    <dgm:pt modelId="{E34BCD27-53D1-4B6E-B612-03CE967BD962}" type="parTrans" cxnId="{A3A17154-A846-47AB-88EE-B653ABE82EFE}">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052B8399-C0CE-4F81-A0A1-EDD5611A27E1}" type="sibTrans" cxnId="{A3A17154-A846-47AB-88EE-B653ABE82EFE}">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BA5014D5-52EE-49E1-BED9-68AE58A16C1B}">
      <dgm:prSet/>
      <dgm:spPr/>
      <dgm:t>
        <a:bodyPr/>
        <a:lstStyle/>
        <a:p>
          <a:r>
            <a:rPr lang="en-US" dirty="0">
              <a:latin typeface="Open Sans" panose="020B0606030504020204" pitchFamily="34" charset="0"/>
              <a:ea typeface="Open Sans" panose="020B0606030504020204" pitchFamily="34" charset="0"/>
              <a:cs typeface="Open Sans" panose="020B0606030504020204" pitchFamily="34" charset="0"/>
            </a:rPr>
            <a:t>HEOR </a:t>
          </a:r>
        </a:p>
      </dgm:t>
    </dgm:pt>
    <dgm:pt modelId="{58323A1B-B496-41BF-A089-7A086EF77A88}" type="parTrans" cxnId="{919E0B45-E3DC-406A-B704-A0333C667DFB}">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AB0B2963-5C52-4F89-8BE4-416440EED63C}" type="sibTrans" cxnId="{919E0B45-E3DC-406A-B704-A0333C667DFB}">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00F37280-346E-4845-92D6-7872E77807FB}">
      <dgm:prSet/>
      <dgm:spPr/>
      <dgm:t>
        <a:bodyPr/>
        <a:lstStyle/>
        <a:p>
          <a:r>
            <a:rPr lang="en-US" dirty="0">
              <a:latin typeface="Open Sans" panose="020B0606030504020204" pitchFamily="34" charset="0"/>
              <a:ea typeface="Open Sans" panose="020B0606030504020204" pitchFamily="34" charset="0"/>
              <a:cs typeface="Open Sans" panose="020B0606030504020204" pitchFamily="34" charset="0"/>
            </a:rPr>
            <a:t>Health Disparities</a:t>
          </a:r>
        </a:p>
      </dgm:t>
    </dgm:pt>
    <dgm:pt modelId="{C801AA5C-3F8F-47A1-848A-E954A81DEAEE}" type="parTrans" cxnId="{14A9BB9A-B7E4-4BAE-BBA1-53758F893D86}">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D8090448-D921-4696-BC86-59FC4F58BA2F}" type="sibTrans" cxnId="{14A9BB9A-B7E4-4BAE-BBA1-53758F893D86}">
      <dgm:prSet/>
      <dgm:spPr/>
      <dgm:t>
        <a:bodyPr/>
        <a:lstStyle/>
        <a:p>
          <a:endParaRPr lang="en-US">
            <a:latin typeface="Open Sans" panose="020B0606030504020204" pitchFamily="34" charset="0"/>
            <a:ea typeface="Open Sans" panose="020B0606030504020204" pitchFamily="34" charset="0"/>
            <a:cs typeface="Open Sans" panose="020B0606030504020204" pitchFamily="34" charset="0"/>
          </a:endParaRPr>
        </a:p>
      </dgm:t>
    </dgm:pt>
    <dgm:pt modelId="{D25C140B-A352-4AC0-913E-9622D88221D2}">
      <dgm:prSet/>
      <dgm:spPr/>
      <dgm:t>
        <a:bodyPr/>
        <a:lstStyle/>
        <a:p>
          <a:r>
            <a:rPr lang="en-US" sz="1300" b="1" dirty="0">
              <a:latin typeface="Open Sans" panose="020B0606030504020204" pitchFamily="34" charset="0"/>
              <a:ea typeface="Open Sans" panose="020B0606030504020204" pitchFamily="34" charset="0"/>
              <a:cs typeface="Open Sans" panose="020B0606030504020204" pitchFamily="34" charset="0"/>
            </a:rPr>
            <a:t>Competitions</a:t>
          </a:r>
        </a:p>
      </dgm:t>
    </dgm:pt>
    <dgm:pt modelId="{7778BF79-3498-45E5-B223-CC52DE38DCB7}" type="parTrans" cxnId="{14CD401D-37D9-4FE5-A6DA-3DD7C76C4A63}">
      <dgm:prSet/>
      <dgm:spPr/>
      <dgm:t>
        <a:bodyPr/>
        <a:lstStyle/>
        <a:p>
          <a:endParaRPr lang="en-US"/>
        </a:p>
      </dgm:t>
    </dgm:pt>
    <dgm:pt modelId="{E23A1B81-977F-410C-AB89-A384CA36CADE}" type="sibTrans" cxnId="{14CD401D-37D9-4FE5-A6DA-3DD7C76C4A63}">
      <dgm:prSet/>
      <dgm:spPr/>
      <dgm:t>
        <a:bodyPr/>
        <a:lstStyle/>
        <a:p>
          <a:endParaRPr lang="en-US"/>
        </a:p>
      </dgm:t>
    </dgm:pt>
    <dgm:pt modelId="{C475080F-5FCA-4BE9-80C0-7EACF377BA52}">
      <dgm:prSet custT="1"/>
      <dgm:spPr/>
      <dgm:t>
        <a:bodyPr/>
        <a:lstStyle/>
        <a:p>
          <a:r>
            <a:rPr lang="en-US" sz="1100" dirty="0">
              <a:latin typeface="Open Sans" panose="020B0606030504020204" pitchFamily="34" charset="0"/>
              <a:ea typeface="Open Sans" panose="020B0606030504020204" pitchFamily="34" charset="0"/>
              <a:cs typeface="Open Sans" panose="020B0606030504020204" pitchFamily="34" charset="0"/>
            </a:rPr>
            <a:t>Best Poster Competition       </a:t>
          </a:r>
          <a:r>
            <a:rPr lang="en-US" sz="900" b="1" dirty="0">
              <a:latin typeface="Open Sans" panose="020B0606030504020204" pitchFamily="34" charset="0"/>
              <a:ea typeface="Open Sans" panose="020B0606030504020204" pitchFamily="34" charset="0"/>
              <a:cs typeface="Open Sans" panose="020B0606030504020204" pitchFamily="34" charset="0"/>
            </a:rPr>
            <a:t>(Annual &amp; Nexus)</a:t>
          </a:r>
        </a:p>
      </dgm:t>
    </dgm:pt>
    <dgm:pt modelId="{381C7B7B-D676-4044-B88D-2531DC51866E}" type="parTrans" cxnId="{142637EC-AF81-4B58-A64B-5F1861B12D7D}">
      <dgm:prSet/>
      <dgm:spPr/>
      <dgm:t>
        <a:bodyPr/>
        <a:lstStyle/>
        <a:p>
          <a:endParaRPr lang="en-US"/>
        </a:p>
      </dgm:t>
    </dgm:pt>
    <dgm:pt modelId="{9CFFBF25-5705-4A0F-9F32-EE9680C11CE2}" type="sibTrans" cxnId="{142637EC-AF81-4B58-A64B-5F1861B12D7D}">
      <dgm:prSet/>
      <dgm:spPr/>
      <dgm:t>
        <a:bodyPr/>
        <a:lstStyle/>
        <a:p>
          <a:endParaRPr lang="en-US"/>
        </a:p>
      </dgm:t>
    </dgm:pt>
    <dgm:pt modelId="{D7293A42-5B44-4501-9841-06EF52744AE1}">
      <dgm:prSet custT="1"/>
      <dgm:spPr/>
      <dgm:t>
        <a:bodyPr/>
        <a:lstStyle/>
        <a:p>
          <a:r>
            <a:rPr lang="en-US" sz="1100" dirty="0">
              <a:latin typeface="Open Sans" panose="020B0606030504020204" pitchFamily="34" charset="0"/>
              <a:ea typeface="Open Sans" panose="020B0606030504020204" pitchFamily="34" charset="0"/>
              <a:cs typeface="Open Sans" panose="020B0606030504020204" pitchFamily="34" charset="0"/>
            </a:rPr>
            <a:t>P&amp;T Competition </a:t>
          </a:r>
          <a:r>
            <a:rPr lang="en-US" sz="900" b="1" dirty="0">
              <a:latin typeface="Open Sans" panose="020B0606030504020204" pitchFamily="34" charset="0"/>
              <a:ea typeface="Open Sans" panose="020B0606030504020204" pitchFamily="34" charset="0"/>
              <a:cs typeface="Open Sans" panose="020B0606030504020204" pitchFamily="34" charset="0"/>
            </a:rPr>
            <a:t>(Annual)</a:t>
          </a:r>
          <a:endParaRPr lang="en-US" sz="1100" b="1" dirty="0">
            <a:latin typeface="Open Sans" panose="020B0606030504020204" pitchFamily="34" charset="0"/>
            <a:ea typeface="Open Sans" panose="020B0606030504020204" pitchFamily="34" charset="0"/>
            <a:cs typeface="Open Sans" panose="020B0606030504020204" pitchFamily="34" charset="0"/>
          </a:endParaRPr>
        </a:p>
      </dgm:t>
    </dgm:pt>
    <dgm:pt modelId="{1DFFDDBA-B929-44D4-B013-67D86842CD5F}" type="parTrans" cxnId="{72F5EA77-1890-47CB-90F1-0990696D4C60}">
      <dgm:prSet/>
      <dgm:spPr/>
      <dgm:t>
        <a:bodyPr/>
        <a:lstStyle/>
        <a:p>
          <a:endParaRPr lang="en-US"/>
        </a:p>
      </dgm:t>
    </dgm:pt>
    <dgm:pt modelId="{FBBA5206-5411-471E-BDFD-E83C5C3ADA2E}" type="sibTrans" cxnId="{72F5EA77-1890-47CB-90F1-0990696D4C60}">
      <dgm:prSet/>
      <dgm:spPr/>
      <dgm:t>
        <a:bodyPr/>
        <a:lstStyle/>
        <a:p>
          <a:endParaRPr lang="en-US"/>
        </a:p>
      </dgm:t>
    </dgm:pt>
    <dgm:pt modelId="{39800A27-1E00-4D2F-95CF-BEE18285750F}">
      <dgm:prSet/>
      <dgm:spPr/>
      <dgm:t>
        <a:bodyPr/>
        <a:lstStyle/>
        <a:p>
          <a:r>
            <a:rPr lang="en-US" b="1" dirty="0">
              <a:latin typeface="Open Sans" panose="020B0606030504020204" pitchFamily="34" charset="0"/>
              <a:ea typeface="Open Sans" panose="020B0606030504020204" pitchFamily="34" charset="0"/>
              <a:cs typeface="Open Sans" panose="020B0606030504020204" pitchFamily="34" charset="0"/>
            </a:rPr>
            <a:t>Managed Care Resources</a:t>
          </a:r>
        </a:p>
      </dgm:t>
    </dgm:pt>
    <dgm:pt modelId="{96E2C463-3A9C-4095-BE5D-DC7D2F43A3D6}" type="sibTrans" cxnId="{8768176D-5B71-4802-8E2C-AF508E22EAC2}">
      <dgm:prSet/>
      <dgm:spPr/>
      <dgm:t>
        <a:bodyPr/>
        <a:lstStyle/>
        <a:p>
          <a:endParaRPr lang="en-US"/>
        </a:p>
      </dgm:t>
    </dgm:pt>
    <dgm:pt modelId="{0D4B2439-C0C8-4081-BAC1-D8F924959D17}" type="parTrans" cxnId="{8768176D-5B71-4802-8E2C-AF508E22EAC2}">
      <dgm:prSet/>
      <dgm:spPr/>
      <dgm:t>
        <a:bodyPr/>
        <a:lstStyle/>
        <a:p>
          <a:endParaRPr lang="en-US"/>
        </a:p>
      </dgm:t>
    </dgm:pt>
    <dgm:pt modelId="{455B91D7-2F4D-44C3-A147-5B55719970A5}">
      <dgm:prSet/>
      <dgm:spPr/>
      <dgm:t>
        <a:bodyPr/>
        <a:lstStyle/>
        <a:p>
          <a:r>
            <a:rPr lang="en-US" dirty="0">
              <a:latin typeface="Open Sans" panose="020B0606030504020204" pitchFamily="34" charset="0"/>
              <a:ea typeface="Open Sans" panose="020B0606030504020204" pitchFamily="34" charset="0"/>
              <a:cs typeface="Open Sans" panose="020B0606030504020204" pitchFamily="34" charset="0"/>
            </a:rPr>
            <a:t>Managed Care Primer Series</a:t>
          </a:r>
        </a:p>
      </dgm:t>
    </dgm:pt>
    <dgm:pt modelId="{69C7E904-7917-400F-B0FD-B0AA1FA968B5}" type="sibTrans" cxnId="{2BCE86E3-E007-4BE7-8221-E76E4C19C052}">
      <dgm:prSet/>
      <dgm:spPr/>
      <dgm:t>
        <a:bodyPr/>
        <a:lstStyle/>
        <a:p>
          <a:endParaRPr lang="en-US"/>
        </a:p>
      </dgm:t>
    </dgm:pt>
    <dgm:pt modelId="{A923E77F-2641-4057-92D8-D9CD13AD2F52}" type="parTrans" cxnId="{2BCE86E3-E007-4BE7-8221-E76E4C19C052}">
      <dgm:prSet/>
      <dgm:spPr/>
      <dgm:t>
        <a:bodyPr/>
        <a:lstStyle/>
        <a:p>
          <a:endParaRPr lang="en-US"/>
        </a:p>
      </dgm:t>
    </dgm:pt>
    <dgm:pt modelId="{FEC3B147-6FB1-485A-A283-FAB49CE8B0A0}">
      <dgm:prSet/>
      <dgm:spPr/>
      <dgm:t>
        <a:bodyPr/>
        <a:lstStyle/>
        <a:p>
          <a:r>
            <a:rPr lang="en-US" dirty="0">
              <a:latin typeface="Open Sans" panose="020B0606030504020204" pitchFamily="34" charset="0"/>
              <a:ea typeface="Open Sans" panose="020B0606030504020204" pitchFamily="34" charset="0"/>
              <a:cs typeface="Open Sans" panose="020B0606030504020204" pitchFamily="34" charset="0"/>
            </a:rPr>
            <a:t>Fundamentals of MCP Certificate Training</a:t>
          </a:r>
        </a:p>
      </dgm:t>
    </dgm:pt>
    <dgm:pt modelId="{1DF825F1-7AC1-4382-9894-8651273B2673}" type="sibTrans" cxnId="{301B6201-D4F5-4578-9C98-51C2B7BA0EAE}">
      <dgm:prSet/>
      <dgm:spPr/>
      <dgm:t>
        <a:bodyPr/>
        <a:lstStyle/>
        <a:p>
          <a:endParaRPr lang="en-US"/>
        </a:p>
      </dgm:t>
    </dgm:pt>
    <dgm:pt modelId="{E166768F-A186-4C80-9842-62F29D37D6AB}" type="parTrans" cxnId="{301B6201-D4F5-4578-9C98-51C2B7BA0EAE}">
      <dgm:prSet/>
      <dgm:spPr/>
      <dgm:t>
        <a:bodyPr/>
        <a:lstStyle/>
        <a:p>
          <a:endParaRPr lang="en-US"/>
        </a:p>
      </dgm:t>
    </dgm:pt>
    <dgm:pt modelId="{0E6718E6-83DA-40F0-8AA6-A4590DEA7EA7}">
      <dgm:prSet custT="1"/>
      <dgm:spPr/>
      <dgm:t>
        <a:bodyPr/>
        <a:lstStyle/>
        <a:p>
          <a:endParaRPr lang="en-US" sz="900" b="1" dirty="0">
            <a:latin typeface="Open Sans" panose="020B0606030504020204" pitchFamily="34" charset="0"/>
            <a:ea typeface="Open Sans" panose="020B0606030504020204" pitchFamily="34" charset="0"/>
            <a:cs typeface="Open Sans" panose="020B0606030504020204" pitchFamily="34" charset="0"/>
          </a:endParaRPr>
        </a:p>
      </dgm:t>
    </dgm:pt>
    <dgm:pt modelId="{49FBC334-0FF7-4F10-B21B-7D5FEB7CCEE5}" type="parTrans" cxnId="{ACFF99F5-0E3A-4E70-A6CA-260334FEC85B}">
      <dgm:prSet/>
      <dgm:spPr/>
      <dgm:t>
        <a:bodyPr/>
        <a:lstStyle/>
        <a:p>
          <a:endParaRPr lang="en-US"/>
        </a:p>
      </dgm:t>
    </dgm:pt>
    <dgm:pt modelId="{37259F13-D0FA-4599-89F5-7F001A49DC4C}" type="sibTrans" cxnId="{ACFF99F5-0E3A-4E70-A6CA-260334FEC85B}">
      <dgm:prSet/>
      <dgm:spPr/>
      <dgm:t>
        <a:bodyPr/>
        <a:lstStyle/>
        <a:p>
          <a:endParaRPr lang="en-US"/>
        </a:p>
      </dgm:t>
    </dgm:pt>
    <dgm:pt modelId="{A423445A-4DDB-499D-90C4-1DA3AF22C2B6}" type="pres">
      <dgm:prSet presAssocID="{99CC5DE7-DAFF-48C4-B604-CFAD6A2E32CD}" presName="diagram" presStyleCnt="0">
        <dgm:presLayoutVars>
          <dgm:dir/>
          <dgm:resizeHandles val="exact"/>
        </dgm:presLayoutVars>
      </dgm:prSet>
      <dgm:spPr/>
    </dgm:pt>
    <dgm:pt modelId="{8A5D8EAA-BFB8-4BA7-91D2-74E196C92A89}" type="pres">
      <dgm:prSet presAssocID="{4B679749-6480-4536-BC7D-FE616A160066}" presName="node" presStyleLbl="node1" presStyleIdx="0" presStyleCnt="8">
        <dgm:presLayoutVars>
          <dgm:bulletEnabled val="1"/>
        </dgm:presLayoutVars>
      </dgm:prSet>
      <dgm:spPr>
        <a:prstGeom prst="roundRect">
          <a:avLst/>
        </a:prstGeom>
      </dgm:spPr>
    </dgm:pt>
    <dgm:pt modelId="{F560E0ED-7F98-42BA-841E-FD5DA2BA9185}" type="pres">
      <dgm:prSet presAssocID="{91064B1D-52A9-4551-A19D-1906D7F25130}" presName="sibTrans" presStyleCnt="0"/>
      <dgm:spPr/>
    </dgm:pt>
    <dgm:pt modelId="{092BC1BD-7CEB-4BD1-9486-B39BB6238E89}" type="pres">
      <dgm:prSet presAssocID="{D25C140B-A352-4AC0-913E-9622D88221D2}" presName="node" presStyleLbl="node1" presStyleIdx="1" presStyleCnt="8">
        <dgm:presLayoutVars>
          <dgm:bulletEnabled val="1"/>
        </dgm:presLayoutVars>
      </dgm:prSet>
      <dgm:spPr>
        <a:prstGeom prst="roundRect">
          <a:avLst/>
        </a:prstGeom>
      </dgm:spPr>
    </dgm:pt>
    <dgm:pt modelId="{F0ED5E4C-C3FC-4488-B9B8-943016CFF2E8}" type="pres">
      <dgm:prSet presAssocID="{E23A1B81-977F-410C-AB89-A384CA36CADE}" presName="sibTrans" presStyleCnt="0"/>
      <dgm:spPr/>
    </dgm:pt>
    <dgm:pt modelId="{0DC72FFD-1CBB-4DAC-9247-650B9E1DF208}" type="pres">
      <dgm:prSet presAssocID="{229DB063-69FC-457E-985B-C85979F32A99}" presName="node" presStyleLbl="node1" presStyleIdx="2" presStyleCnt="8">
        <dgm:presLayoutVars>
          <dgm:bulletEnabled val="1"/>
        </dgm:presLayoutVars>
      </dgm:prSet>
      <dgm:spPr>
        <a:prstGeom prst="roundRect">
          <a:avLst/>
        </a:prstGeom>
      </dgm:spPr>
    </dgm:pt>
    <dgm:pt modelId="{757F38EF-03F4-4FD6-87FC-23FDEBA01B49}" type="pres">
      <dgm:prSet presAssocID="{ED40C4F8-6220-4B35-B5AE-3B19B4486389}" presName="sibTrans" presStyleCnt="0"/>
      <dgm:spPr/>
    </dgm:pt>
    <dgm:pt modelId="{6475BFA6-73B2-467D-9B24-B71F9D63DA8D}" type="pres">
      <dgm:prSet presAssocID="{C6F3A1B8-3B7F-4024-BAF1-223A69AF1F50}" presName="node" presStyleLbl="node1" presStyleIdx="3" presStyleCnt="8">
        <dgm:presLayoutVars>
          <dgm:bulletEnabled val="1"/>
        </dgm:presLayoutVars>
      </dgm:prSet>
      <dgm:spPr>
        <a:prstGeom prst="roundRect">
          <a:avLst/>
        </a:prstGeom>
      </dgm:spPr>
    </dgm:pt>
    <dgm:pt modelId="{00A2D85B-10D5-4243-9C8F-1EAC5259F921}" type="pres">
      <dgm:prSet presAssocID="{0C19BDFE-1F8C-4036-BE7A-4CAF68E9C28F}" presName="sibTrans" presStyleCnt="0"/>
      <dgm:spPr/>
    </dgm:pt>
    <dgm:pt modelId="{A7D19AD7-2A78-4AE8-B1FA-0F6679C41230}" type="pres">
      <dgm:prSet presAssocID="{EAD884EA-6EE5-42BA-AD00-2E89082FF520}" presName="node" presStyleLbl="node1" presStyleIdx="4" presStyleCnt="8">
        <dgm:presLayoutVars>
          <dgm:bulletEnabled val="1"/>
        </dgm:presLayoutVars>
      </dgm:prSet>
      <dgm:spPr>
        <a:prstGeom prst="roundRect">
          <a:avLst/>
        </a:prstGeom>
      </dgm:spPr>
    </dgm:pt>
    <dgm:pt modelId="{79CDFFC7-5733-47B4-B167-0AF0CAFCF308}" type="pres">
      <dgm:prSet presAssocID="{5EC978E9-FB23-41A5-A79E-C24947B9E8C0}" presName="sibTrans" presStyleCnt="0"/>
      <dgm:spPr/>
    </dgm:pt>
    <dgm:pt modelId="{6DC70B2A-30BD-4AC0-913D-A97A4621119E}" type="pres">
      <dgm:prSet presAssocID="{5503E5AB-A080-4DC2-BC62-8E849EB7ECCD}" presName="node" presStyleLbl="node1" presStyleIdx="5" presStyleCnt="8">
        <dgm:presLayoutVars>
          <dgm:bulletEnabled val="1"/>
        </dgm:presLayoutVars>
      </dgm:prSet>
      <dgm:spPr>
        <a:prstGeom prst="roundRect">
          <a:avLst/>
        </a:prstGeom>
      </dgm:spPr>
    </dgm:pt>
    <dgm:pt modelId="{2339F4F2-212A-47A9-B059-B4093BFC836A}" type="pres">
      <dgm:prSet presAssocID="{4EFD6DAB-0AAC-4A0E-BAFF-CB90E025CFC6}" presName="sibTrans" presStyleCnt="0"/>
      <dgm:spPr/>
    </dgm:pt>
    <dgm:pt modelId="{A87DCDC4-6219-4C75-A62C-091CA0AE9CEC}" type="pres">
      <dgm:prSet presAssocID="{F44F8C8F-B3C7-45CF-9682-40E707B4E739}" presName="node" presStyleLbl="node1" presStyleIdx="6" presStyleCnt="8" custLinFactNeighborX="830" custLinFactNeighborY="-821">
        <dgm:presLayoutVars>
          <dgm:bulletEnabled val="1"/>
        </dgm:presLayoutVars>
      </dgm:prSet>
      <dgm:spPr>
        <a:prstGeom prst="roundRect">
          <a:avLst/>
        </a:prstGeom>
      </dgm:spPr>
    </dgm:pt>
    <dgm:pt modelId="{0065DE54-70BA-41B4-A14E-97C42ED40B55}" type="pres">
      <dgm:prSet presAssocID="{90D20521-0F45-41BA-947C-7CA34346114B}" presName="sibTrans" presStyleCnt="0"/>
      <dgm:spPr/>
    </dgm:pt>
    <dgm:pt modelId="{884A42D3-F4BB-49E4-B5CB-7B093C6B9821}" type="pres">
      <dgm:prSet presAssocID="{39800A27-1E00-4D2F-95CF-BEE18285750F}" presName="node" presStyleLbl="node1" presStyleIdx="7" presStyleCnt="8">
        <dgm:presLayoutVars>
          <dgm:bulletEnabled val="1"/>
        </dgm:presLayoutVars>
      </dgm:prSet>
      <dgm:spPr>
        <a:prstGeom prst="roundRect">
          <a:avLst/>
        </a:prstGeom>
      </dgm:spPr>
    </dgm:pt>
  </dgm:ptLst>
  <dgm:cxnLst>
    <dgm:cxn modelId="{301B6201-D4F5-4578-9C98-51C2B7BA0EAE}" srcId="{39800A27-1E00-4D2F-95CF-BEE18285750F}" destId="{FEC3B147-6FB1-485A-A283-FAB49CE8B0A0}" srcOrd="1" destOrd="0" parTransId="{E166768F-A186-4C80-9842-62F29D37D6AB}" sibTransId="{1DF825F1-7AC1-4382-9894-8651273B2673}"/>
    <dgm:cxn modelId="{38575405-B280-4D7D-BA0F-F26A010C52B1}" type="presOf" srcId="{A65C0BB2-DCA2-4151-BE88-654B583A53D1}" destId="{6DC70B2A-30BD-4AC0-913D-A97A4621119E}" srcOrd="0" destOrd="1" presId="urn:microsoft.com/office/officeart/2005/8/layout/default"/>
    <dgm:cxn modelId="{3B062E15-5C55-4DBA-A2E2-4798F3C85B89}" type="presOf" srcId="{99CC5DE7-DAFF-48C4-B604-CFAD6A2E32CD}" destId="{A423445A-4DDB-499D-90C4-1DA3AF22C2B6}" srcOrd="0" destOrd="0" presId="urn:microsoft.com/office/officeart/2005/8/layout/default"/>
    <dgm:cxn modelId="{14CD401D-37D9-4FE5-A6DA-3DD7C76C4A63}" srcId="{99CC5DE7-DAFF-48C4-B604-CFAD6A2E32CD}" destId="{D25C140B-A352-4AC0-913E-9622D88221D2}" srcOrd="1" destOrd="0" parTransId="{7778BF79-3498-45E5-B223-CC52DE38DCB7}" sibTransId="{E23A1B81-977F-410C-AB89-A384CA36CADE}"/>
    <dgm:cxn modelId="{F046BB25-BE3E-4C3B-8737-A58AD6B235EA}" type="presOf" srcId="{D7293A42-5B44-4501-9841-06EF52744AE1}" destId="{092BC1BD-7CEB-4BD1-9486-B39BB6238E89}" srcOrd="0" destOrd="3" presId="urn:microsoft.com/office/officeart/2005/8/layout/default"/>
    <dgm:cxn modelId="{B9825E2F-188E-4F43-BA8E-7B6FA314DF21}" type="presOf" srcId="{455B91D7-2F4D-44C3-A147-5B55719970A5}" destId="{884A42D3-F4BB-49E4-B5CB-7B093C6B9821}" srcOrd="0" destOrd="1" presId="urn:microsoft.com/office/officeart/2005/8/layout/default"/>
    <dgm:cxn modelId="{348CEC30-A93F-45BB-AAB3-FA38C8D279DE}" type="presOf" srcId="{00F37280-346E-4845-92D6-7872E77807FB}" destId="{6DC70B2A-30BD-4AC0-913D-A97A4621119E}" srcOrd="0" destOrd="4" presId="urn:microsoft.com/office/officeart/2005/8/layout/default"/>
    <dgm:cxn modelId="{F9639940-7E45-4939-9615-F153A4571195}" type="presOf" srcId="{C6F3A1B8-3B7F-4024-BAF1-223A69AF1F50}" destId="{6475BFA6-73B2-467D-9B24-B71F9D63DA8D}" srcOrd="0" destOrd="0" presId="urn:microsoft.com/office/officeart/2005/8/layout/default"/>
    <dgm:cxn modelId="{59450E62-7ECC-4394-9647-ABA712465503}" type="presOf" srcId="{D25C140B-A352-4AC0-913E-9622D88221D2}" destId="{092BC1BD-7CEB-4BD1-9486-B39BB6238E89}" srcOrd="0" destOrd="0" presId="urn:microsoft.com/office/officeart/2005/8/layout/default"/>
    <dgm:cxn modelId="{919E0B45-E3DC-406A-B704-A0333C667DFB}" srcId="{5503E5AB-A080-4DC2-BC62-8E849EB7ECCD}" destId="{BA5014D5-52EE-49E1-BED9-68AE58A16C1B}" srcOrd="2" destOrd="0" parTransId="{58323A1B-B496-41BF-A089-7A086EF77A88}" sibTransId="{AB0B2963-5C52-4F89-8BE4-416440EED63C}"/>
    <dgm:cxn modelId="{C2B94F65-1D22-464A-9C54-5042838A75D9}" type="presOf" srcId="{0E6718E6-83DA-40F0-8AA6-A4590DEA7EA7}" destId="{092BC1BD-7CEB-4BD1-9486-B39BB6238E89}" srcOrd="0" destOrd="2" presId="urn:microsoft.com/office/officeart/2005/8/layout/default"/>
    <dgm:cxn modelId="{8768176D-5B71-4802-8E2C-AF508E22EAC2}" srcId="{99CC5DE7-DAFF-48C4-B604-CFAD6A2E32CD}" destId="{39800A27-1E00-4D2F-95CF-BEE18285750F}" srcOrd="7" destOrd="0" parTransId="{0D4B2439-C0C8-4081-BAC1-D8F924959D17}" sibTransId="{96E2C463-3A9C-4095-BE5D-DC7D2F43A3D6}"/>
    <dgm:cxn modelId="{A3A17154-A846-47AB-88EE-B653ABE82EFE}" srcId="{5503E5AB-A080-4DC2-BC62-8E849EB7ECCD}" destId="{50B0385B-C73D-4ABF-BCB8-D1969DF91EDD}" srcOrd="1" destOrd="0" parTransId="{E34BCD27-53D1-4B6E-B612-03CE967BD962}" sibTransId="{052B8399-C0CE-4F81-A0A1-EDD5611A27E1}"/>
    <dgm:cxn modelId="{3E5DD055-1D9A-416B-AE7C-E6FDB311BAE7}" type="presOf" srcId="{EAD884EA-6EE5-42BA-AD00-2E89082FF520}" destId="{A7D19AD7-2A78-4AE8-B1FA-0F6679C41230}" srcOrd="0" destOrd="0" presId="urn:microsoft.com/office/officeart/2005/8/layout/default"/>
    <dgm:cxn modelId="{72F5EA77-1890-47CB-90F1-0990696D4C60}" srcId="{D25C140B-A352-4AC0-913E-9622D88221D2}" destId="{D7293A42-5B44-4501-9841-06EF52744AE1}" srcOrd="2" destOrd="0" parTransId="{1DFFDDBA-B929-44D4-B013-67D86842CD5F}" sibTransId="{FBBA5206-5411-471E-BDFD-E83C5C3ADA2E}"/>
    <dgm:cxn modelId="{F1E64F7B-0869-476D-AB55-51AE6056A887}" srcId="{99CC5DE7-DAFF-48C4-B604-CFAD6A2E32CD}" destId="{229DB063-69FC-457E-985B-C85979F32A99}" srcOrd="2" destOrd="0" parTransId="{2C20BA4D-2DBD-4E80-A6BD-A5AA7B5D2910}" sibTransId="{ED40C4F8-6220-4B35-B5AE-3B19B4486389}"/>
    <dgm:cxn modelId="{1D418588-E114-419C-8C34-5CC15A9CB9DF}" srcId="{99CC5DE7-DAFF-48C4-B604-CFAD6A2E32CD}" destId="{F44F8C8F-B3C7-45CF-9682-40E707B4E739}" srcOrd="6" destOrd="0" parTransId="{83B31F77-1892-4FCD-952A-EE9E5D9C1D29}" sibTransId="{90D20521-0F45-41BA-947C-7CA34346114B}"/>
    <dgm:cxn modelId="{FE594B8D-F999-4B79-905B-FEA7D95D734B}" type="presOf" srcId="{50B0385B-C73D-4ABF-BCB8-D1969DF91EDD}" destId="{6DC70B2A-30BD-4AC0-913D-A97A4621119E}" srcOrd="0" destOrd="2" presId="urn:microsoft.com/office/officeart/2005/8/layout/default"/>
    <dgm:cxn modelId="{14A9BB9A-B7E4-4BAE-BBA1-53758F893D86}" srcId="{5503E5AB-A080-4DC2-BC62-8E849EB7ECCD}" destId="{00F37280-346E-4845-92D6-7872E77807FB}" srcOrd="3" destOrd="0" parTransId="{C801AA5C-3F8F-47A1-848A-E954A81DEAEE}" sibTransId="{D8090448-D921-4696-BC86-59FC4F58BA2F}"/>
    <dgm:cxn modelId="{85B57F9F-7F28-4A81-AEFA-1E3F4C35F39E}" srcId="{99CC5DE7-DAFF-48C4-B604-CFAD6A2E32CD}" destId="{C6F3A1B8-3B7F-4024-BAF1-223A69AF1F50}" srcOrd="3" destOrd="0" parTransId="{4653E5C9-DCCB-4F42-87AB-6BA5F3366A5E}" sibTransId="{0C19BDFE-1F8C-4036-BE7A-4CAF68E9C28F}"/>
    <dgm:cxn modelId="{0F8F30A8-6C39-4AF2-9199-0102C1AEF01C}" type="presOf" srcId="{39800A27-1E00-4D2F-95CF-BEE18285750F}" destId="{884A42D3-F4BB-49E4-B5CB-7B093C6B9821}" srcOrd="0" destOrd="0" presId="urn:microsoft.com/office/officeart/2005/8/layout/default"/>
    <dgm:cxn modelId="{A5BBC7BB-2672-4FC3-9F83-EB7459233D6A}" type="presOf" srcId="{FEC3B147-6FB1-485A-A283-FAB49CE8B0A0}" destId="{884A42D3-F4BB-49E4-B5CB-7B093C6B9821}" srcOrd="0" destOrd="2" presId="urn:microsoft.com/office/officeart/2005/8/layout/default"/>
    <dgm:cxn modelId="{349340BC-681A-4FAD-AA1E-83B039E7F7F3}" type="presOf" srcId="{5503E5AB-A080-4DC2-BC62-8E849EB7ECCD}" destId="{6DC70B2A-30BD-4AC0-913D-A97A4621119E}" srcOrd="0" destOrd="0" presId="urn:microsoft.com/office/officeart/2005/8/layout/default"/>
    <dgm:cxn modelId="{C49574BC-1B4B-41C0-8373-CD0F02821DA8}" type="presOf" srcId="{BA5014D5-52EE-49E1-BED9-68AE58A16C1B}" destId="{6DC70B2A-30BD-4AC0-913D-A97A4621119E}" srcOrd="0" destOrd="3" presId="urn:microsoft.com/office/officeart/2005/8/layout/default"/>
    <dgm:cxn modelId="{DF1A15CA-81B8-46D9-9A46-E13C0B1E8F66}" srcId="{5503E5AB-A080-4DC2-BC62-8E849EB7ECCD}" destId="{A65C0BB2-DCA2-4151-BE88-654B583A53D1}" srcOrd="0" destOrd="0" parTransId="{F209406B-8243-4EE2-87C9-E8A4EE639E8B}" sibTransId="{20C383BD-3648-46AF-949A-1B3D3A1E33CE}"/>
    <dgm:cxn modelId="{9879F7CE-DA32-459D-A046-5849D0BFBC0C}" type="presOf" srcId="{C475080F-5FCA-4BE9-80C0-7EACF377BA52}" destId="{092BC1BD-7CEB-4BD1-9486-B39BB6238E89}" srcOrd="0" destOrd="1" presId="urn:microsoft.com/office/officeart/2005/8/layout/default"/>
    <dgm:cxn modelId="{D95EADD9-8E22-4D9B-9846-0A3754F1B8FC}" type="presOf" srcId="{4B679749-6480-4536-BC7D-FE616A160066}" destId="{8A5D8EAA-BFB8-4BA7-91D2-74E196C92A89}" srcOrd="0" destOrd="0" presId="urn:microsoft.com/office/officeart/2005/8/layout/default"/>
    <dgm:cxn modelId="{49A960DF-B048-45E1-8B51-87C705C55D91}" srcId="{99CC5DE7-DAFF-48C4-B604-CFAD6A2E32CD}" destId="{4B679749-6480-4536-BC7D-FE616A160066}" srcOrd="0" destOrd="0" parTransId="{AF522475-2DE8-427B-BE7F-F39C2825F388}" sibTransId="{91064B1D-52A9-4551-A19D-1906D7F25130}"/>
    <dgm:cxn modelId="{63D6CAE0-1ECE-4F80-88DC-8D10FD7D42C5}" type="presOf" srcId="{F44F8C8F-B3C7-45CF-9682-40E707B4E739}" destId="{A87DCDC4-6219-4C75-A62C-091CA0AE9CEC}" srcOrd="0" destOrd="0" presId="urn:microsoft.com/office/officeart/2005/8/layout/default"/>
    <dgm:cxn modelId="{2BCE86E3-E007-4BE7-8221-E76E4C19C052}" srcId="{39800A27-1E00-4D2F-95CF-BEE18285750F}" destId="{455B91D7-2F4D-44C3-A147-5B55719970A5}" srcOrd="0" destOrd="0" parTransId="{A923E77F-2641-4057-92D8-D9CD13AD2F52}" sibTransId="{69C7E904-7917-400F-B0FD-B0AA1FA968B5}"/>
    <dgm:cxn modelId="{142637EC-AF81-4B58-A64B-5F1861B12D7D}" srcId="{D25C140B-A352-4AC0-913E-9622D88221D2}" destId="{C475080F-5FCA-4BE9-80C0-7EACF377BA52}" srcOrd="0" destOrd="0" parTransId="{381C7B7B-D676-4044-B88D-2531DC51866E}" sibTransId="{9CFFBF25-5705-4A0F-9F32-EE9680C11CE2}"/>
    <dgm:cxn modelId="{C861FFEF-88FE-4EFC-A76D-0EB9D3C5FCB8}" type="presOf" srcId="{229DB063-69FC-457E-985B-C85979F32A99}" destId="{0DC72FFD-1CBB-4DAC-9247-650B9E1DF208}" srcOrd="0" destOrd="0" presId="urn:microsoft.com/office/officeart/2005/8/layout/default"/>
    <dgm:cxn modelId="{ACFF99F5-0E3A-4E70-A6CA-260334FEC85B}" srcId="{D25C140B-A352-4AC0-913E-9622D88221D2}" destId="{0E6718E6-83DA-40F0-8AA6-A4590DEA7EA7}" srcOrd="1" destOrd="0" parTransId="{49FBC334-0FF7-4F10-B21B-7D5FEB7CCEE5}" sibTransId="{37259F13-D0FA-4599-89F5-7F001A49DC4C}"/>
    <dgm:cxn modelId="{53C635F6-6829-4CA4-971F-D8F21DD3A6BF}" srcId="{99CC5DE7-DAFF-48C4-B604-CFAD6A2E32CD}" destId="{EAD884EA-6EE5-42BA-AD00-2E89082FF520}" srcOrd="4" destOrd="0" parTransId="{CB4077EB-D2C6-4722-B860-F04F457FC52F}" sibTransId="{5EC978E9-FB23-41A5-A79E-C24947B9E8C0}"/>
    <dgm:cxn modelId="{4579A2FC-CD0F-48B3-B751-BF7EB037510C}" srcId="{99CC5DE7-DAFF-48C4-B604-CFAD6A2E32CD}" destId="{5503E5AB-A080-4DC2-BC62-8E849EB7ECCD}" srcOrd="5" destOrd="0" parTransId="{87A5B099-6CD5-4D63-9D28-93B276200A65}" sibTransId="{4EFD6DAB-0AAC-4A0E-BAFF-CB90E025CFC6}"/>
    <dgm:cxn modelId="{CCE50442-D20E-40F5-BE51-DB818A924FB9}" type="presParOf" srcId="{A423445A-4DDB-499D-90C4-1DA3AF22C2B6}" destId="{8A5D8EAA-BFB8-4BA7-91D2-74E196C92A89}" srcOrd="0" destOrd="0" presId="urn:microsoft.com/office/officeart/2005/8/layout/default"/>
    <dgm:cxn modelId="{CD9C6172-9A0C-41C4-8095-2598BF80010A}" type="presParOf" srcId="{A423445A-4DDB-499D-90C4-1DA3AF22C2B6}" destId="{F560E0ED-7F98-42BA-841E-FD5DA2BA9185}" srcOrd="1" destOrd="0" presId="urn:microsoft.com/office/officeart/2005/8/layout/default"/>
    <dgm:cxn modelId="{8B693D46-67C3-484F-8D6F-B51F2F51FFCC}" type="presParOf" srcId="{A423445A-4DDB-499D-90C4-1DA3AF22C2B6}" destId="{092BC1BD-7CEB-4BD1-9486-B39BB6238E89}" srcOrd="2" destOrd="0" presId="urn:microsoft.com/office/officeart/2005/8/layout/default"/>
    <dgm:cxn modelId="{3522A48D-1F36-451C-AE4B-703DAC4FDE95}" type="presParOf" srcId="{A423445A-4DDB-499D-90C4-1DA3AF22C2B6}" destId="{F0ED5E4C-C3FC-4488-B9B8-943016CFF2E8}" srcOrd="3" destOrd="0" presId="urn:microsoft.com/office/officeart/2005/8/layout/default"/>
    <dgm:cxn modelId="{C6813B9C-383E-42EC-83F4-A7BD3E390B38}" type="presParOf" srcId="{A423445A-4DDB-499D-90C4-1DA3AF22C2B6}" destId="{0DC72FFD-1CBB-4DAC-9247-650B9E1DF208}" srcOrd="4" destOrd="0" presId="urn:microsoft.com/office/officeart/2005/8/layout/default"/>
    <dgm:cxn modelId="{8A5CD6AB-BA6C-4818-9D8A-0FBA6E575674}" type="presParOf" srcId="{A423445A-4DDB-499D-90C4-1DA3AF22C2B6}" destId="{757F38EF-03F4-4FD6-87FC-23FDEBA01B49}" srcOrd="5" destOrd="0" presId="urn:microsoft.com/office/officeart/2005/8/layout/default"/>
    <dgm:cxn modelId="{2B56EA20-A22D-43F0-B75F-B0EA02DBADDF}" type="presParOf" srcId="{A423445A-4DDB-499D-90C4-1DA3AF22C2B6}" destId="{6475BFA6-73B2-467D-9B24-B71F9D63DA8D}" srcOrd="6" destOrd="0" presId="urn:microsoft.com/office/officeart/2005/8/layout/default"/>
    <dgm:cxn modelId="{6975B882-84C7-4FFD-A35D-0A0806CF53C7}" type="presParOf" srcId="{A423445A-4DDB-499D-90C4-1DA3AF22C2B6}" destId="{00A2D85B-10D5-4243-9C8F-1EAC5259F921}" srcOrd="7" destOrd="0" presId="urn:microsoft.com/office/officeart/2005/8/layout/default"/>
    <dgm:cxn modelId="{48718C13-C6A7-475A-B286-1F5553AF8B0E}" type="presParOf" srcId="{A423445A-4DDB-499D-90C4-1DA3AF22C2B6}" destId="{A7D19AD7-2A78-4AE8-B1FA-0F6679C41230}" srcOrd="8" destOrd="0" presId="urn:microsoft.com/office/officeart/2005/8/layout/default"/>
    <dgm:cxn modelId="{B1075859-4D59-4F62-A76E-22A6725FA6F9}" type="presParOf" srcId="{A423445A-4DDB-499D-90C4-1DA3AF22C2B6}" destId="{79CDFFC7-5733-47B4-B167-0AF0CAFCF308}" srcOrd="9" destOrd="0" presId="urn:microsoft.com/office/officeart/2005/8/layout/default"/>
    <dgm:cxn modelId="{8BF78367-BEBA-438E-BD67-08FCAD941AE0}" type="presParOf" srcId="{A423445A-4DDB-499D-90C4-1DA3AF22C2B6}" destId="{6DC70B2A-30BD-4AC0-913D-A97A4621119E}" srcOrd="10" destOrd="0" presId="urn:microsoft.com/office/officeart/2005/8/layout/default"/>
    <dgm:cxn modelId="{8E2DD77C-1950-402C-BE2C-384348AB77B6}" type="presParOf" srcId="{A423445A-4DDB-499D-90C4-1DA3AF22C2B6}" destId="{2339F4F2-212A-47A9-B059-B4093BFC836A}" srcOrd="11" destOrd="0" presId="urn:microsoft.com/office/officeart/2005/8/layout/default"/>
    <dgm:cxn modelId="{0B5CE662-6FC7-436C-B5B2-3188846C2897}" type="presParOf" srcId="{A423445A-4DDB-499D-90C4-1DA3AF22C2B6}" destId="{A87DCDC4-6219-4C75-A62C-091CA0AE9CEC}" srcOrd="12" destOrd="0" presId="urn:microsoft.com/office/officeart/2005/8/layout/default"/>
    <dgm:cxn modelId="{7F3DD4A1-2EAD-4E1C-82BA-70504DD01C3B}" type="presParOf" srcId="{A423445A-4DDB-499D-90C4-1DA3AF22C2B6}" destId="{0065DE54-70BA-41B4-A14E-97C42ED40B55}" srcOrd="13" destOrd="0" presId="urn:microsoft.com/office/officeart/2005/8/layout/default"/>
    <dgm:cxn modelId="{9DB4671E-5943-414A-944F-BD9E51267FD5}" type="presParOf" srcId="{A423445A-4DDB-499D-90C4-1DA3AF22C2B6}" destId="{884A42D3-F4BB-49E4-B5CB-7B093C6B9821}" srcOrd="14" destOrd="0" presId="urn:microsoft.com/office/officeart/2005/8/layout/defaul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B63767-3D24-411D-9345-EE1754587078}">
      <dsp:nvSpPr>
        <dsp:cNvPr id="0" name=""/>
        <dsp:cNvSpPr/>
      </dsp:nvSpPr>
      <dsp:spPr>
        <a:xfrm>
          <a:off x="0" y="2269"/>
          <a:ext cx="763894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7A60E56-ECC7-44BC-97BC-3EB44A2FB88A}">
      <dsp:nvSpPr>
        <dsp:cNvPr id="0" name=""/>
        <dsp:cNvSpPr/>
      </dsp:nvSpPr>
      <dsp:spPr>
        <a:xfrm>
          <a:off x="0" y="2269"/>
          <a:ext cx="7638947" cy="7738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1" kern="1200">
              <a:solidFill>
                <a:srgbClr val="00205B"/>
              </a:solidFill>
              <a:latin typeface="Montserrat"/>
              <a:ea typeface="Open Sans"/>
              <a:cs typeface="Open Sans"/>
            </a:rPr>
            <a:t>Managed Care History</a:t>
          </a:r>
        </a:p>
      </dsp:txBody>
      <dsp:txXfrm>
        <a:off x="0" y="2269"/>
        <a:ext cx="7638947" cy="773814"/>
      </dsp:txXfrm>
    </dsp:sp>
    <dsp:sp modelId="{037BD02B-1C11-49E5-8CAD-1A5690ECDA41}">
      <dsp:nvSpPr>
        <dsp:cNvPr id="0" name=""/>
        <dsp:cNvSpPr/>
      </dsp:nvSpPr>
      <dsp:spPr>
        <a:xfrm>
          <a:off x="0" y="776083"/>
          <a:ext cx="763894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1FBBFDA-C185-4F16-9AE6-73B65FB9DA68}">
      <dsp:nvSpPr>
        <dsp:cNvPr id="0" name=""/>
        <dsp:cNvSpPr/>
      </dsp:nvSpPr>
      <dsp:spPr>
        <a:xfrm>
          <a:off x="0" y="776083"/>
          <a:ext cx="7638947" cy="7738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977900">
            <a:lnSpc>
              <a:spcPct val="90000"/>
            </a:lnSpc>
            <a:spcBef>
              <a:spcPct val="0"/>
            </a:spcBef>
            <a:spcAft>
              <a:spcPct val="35000"/>
            </a:spcAft>
            <a:buNone/>
          </a:pPr>
          <a:r>
            <a:rPr lang="en-US" sz="2400" b="1" kern="1200">
              <a:solidFill>
                <a:srgbClr val="00205B"/>
              </a:solidFill>
              <a:latin typeface="Montserrat"/>
              <a:ea typeface="Open Sans"/>
              <a:cs typeface="Open Sans"/>
            </a:rPr>
            <a:t>What is Managed Care Pharmacy </a:t>
          </a:r>
        </a:p>
      </dsp:txBody>
      <dsp:txXfrm>
        <a:off x="0" y="776083"/>
        <a:ext cx="7638947" cy="773814"/>
      </dsp:txXfrm>
    </dsp:sp>
    <dsp:sp modelId="{35CF4BEF-8536-451C-ADB0-EBAEC923B62F}">
      <dsp:nvSpPr>
        <dsp:cNvPr id="0" name=""/>
        <dsp:cNvSpPr/>
      </dsp:nvSpPr>
      <dsp:spPr>
        <a:xfrm>
          <a:off x="0" y="1549898"/>
          <a:ext cx="763894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FAD313A-C879-4148-9ACB-0917EEFCE4C3}">
      <dsp:nvSpPr>
        <dsp:cNvPr id="0" name=""/>
        <dsp:cNvSpPr/>
      </dsp:nvSpPr>
      <dsp:spPr>
        <a:xfrm>
          <a:off x="0" y="1549898"/>
          <a:ext cx="7638947" cy="7738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977900">
            <a:lnSpc>
              <a:spcPct val="90000"/>
            </a:lnSpc>
            <a:spcBef>
              <a:spcPct val="0"/>
            </a:spcBef>
            <a:spcAft>
              <a:spcPct val="35000"/>
            </a:spcAft>
            <a:buNone/>
          </a:pPr>
          <a:r>
            <a:rPr lang="en-US" sz="2400" b="1" kern="1200">
              <a:solidFill>
                <a:srgbClr val="00205B"/>
              </a:solidFill>
              <a:latin typeface="Montserrat"/>
              <a:ea typeface="Open Sans"/>
              <a:cs typeface="Open Sans"/>
            </a:rPr>
            <a:t>Understanding the Players</a:t>
          </a:r>
        </a:p>
      </dsp:txBody>
      <dsp:txXfrm>
        <a:off x="0" y="1549898"/>
        <a:ext cx="7638947" cy="773814"/>
      </dsp:txXfrm>
    </dsp:sp>
    <dsp:sp modelId="{BF4020B5-2138-42B0-BC9C-7AF881394990}">
      <dsp:nvSpPr>
        <dsp:cNvPr id="0" name=""/>
        <dsp:cNvSpPr/>
      </dsp:nvSpPr>
      <dsp:spPr>
        <a:xfrm>
          <a:off x="0" y="2323713"/>
          <a:ext cx="763894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D298D3B-F87E-4AAA-BC7C-3FB55B6F65B0}">
      <dsp:nvSpPr>
        <dsp:cNvPr id="0" name=""/>
        <dsp:cNvSpPr/>
      </dsp:nvSpPr>
      <dsp:spPr>
        <a:xfrm>
          <a:off x="0" y="2323713"/>
          <a:ext cx="7638947" cy="7738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977900">
            <a:lnSpc>
              <a:spcPct val="90000"/>
            </a:lnSpc>
            <a:spcBef>
              <a:spcPct val="0"/>
            </a:spcBef>
            <a:spcAft>
              <a:spcPct val="35000"/>
            </a:spcAft>
            <a:buNone/>
          </a:pPr>
          <a:r>
            <a:rPr lang="en-US" sz="2400" b="1" kern="1200">
              <a:solidFill>
                <a:srgbClr val="00205B"/>
              </a:solidFill>
              <a:latin typeface="Montserrat"/>
              <a:ea typeface="Open Sans"/>
              <a:cs typeface="Open Sans"/>
            </a:rPr>
            <a:t>Health Care Trends, &amp; Challenges</a:t>
          </a:r>
        </a:p>
      </dsp:txBody>
      <dsp:txXfrm>
        <a:off x="0" y="2323713"/>
        <a:ext cx="7638947" cy="773814"/>
      </dsp:txXfrm>
    </dsp:sp>
    <dsp:sp modelId="{D7A2F413-862B-47A0-B025-AF074051CFCD}">
      <dsp:nvSpPr>
        <dsp:cNvPr id="0" name=""/>
        <dsp:cNvSpPr/>
      </dsp:nvSpPr>
      <dsp:spPr>
        <a:xfrm>
          <a:off x="0" y="3097527"/>
          <a:ext cx="763894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A25ECF9-2CD6-486E-974E-A2B8E7B6D1B3}">
      <dsp:nvSpPr>
        <dsp:cNvPr id="0" name=""/>
        <dsp:cNvSpPr/>
      </dsp:nvSpPr>
      <dsp:spPr>
        <a:xfrm>
          <a:off x="0" y="3097527"/>
          <a:ext cx="7638947" cy="7738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1" kern="1200">
              <a:solidFill>
                <a:srgbClr val="00205B"/>
              </a:solidFill>
              <a:latin typeface="Montserrat"/>
              <a:ea typeface="Open Sans"/>
              <a:cs typeface="Open Sans"/>
            </a:rPr>
            <a:t>Addressing the Rising Costs of Pharmaceuticals</a:t>
          </a:r>
          <a:r>
            <a:rPr lang="en-US" sz="2200" b="1" kern="1200">
              <a:latin typeface="Montserrat"/>
            </a:rPr>
            <a:t>​</a:t>
          </a:r>
          <a:endParaRPr lang="en-US" sz="2200" kern="1200">
            <a:latin typeface="Montserrat"/>
          </a:endParaRPr>
        </a:p>
      </dsp:txBody>
      <dsp:txXfrm>
        <a:off x="0" y="3097527"/>
        <a:ext cx="7638947" cy="773814"/>
      </dsp:txXfrm>
    </dsp:sp>
    <dsp:sp modelId="{F65F681E-CBB8-4947-A06A-6014D5C8ADB9}">
      <dsp:nvSpPr>
        <dsp:cNvPr id="0" name=""/>
        <dsp:cNvSpPr/>
      </dsp:nvSpPr>
      <dsp:spPr>
        <a:xfrm>
          <a:off x="0" y="3871342"/>
          <a:ext cx="763894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484C392-353C-489E-96F5-D3D2E192C2FB}">
      <dsp:nvSpPr>
        <dsp:cNvPr id="0" name=""/>
        <dsp:cNvSpPr/>
      </dsp:nvSpPr>
      <dsp:spPr>
        <a:xfrm>
          <a:off x="0" y="3871342"/>
          <a:ext cx="7638947" cy="7738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b="1" kern="1200" dirty="0">
              <a:solidFill>
                <a:srgbClr val="00205B"/>
              </a:solidFill>
              <a:latin typeface="Montserrat"/>
              <a:ea typeface="Open Sans"/>
              <a:cs typeface="Open Sans"/>
            </a:rPr>
            <a:t>AMCP Student and Professional Memberships</a:t>
          </a:r>
        </a:p>
      </dsp:txBody>
      <dsp:txXfrm>
        <a:off x="0" y="3871342"/>
        <a:ext cx="7638947" cy="77381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DC03D0-B439-492A-AD27-A43B4DB72151}">
      <dsp:nvSpPr>
        <dsp:cNvPr id="0" name=""/>
        <dsp:cNvSpPr/>
      </dsp:nvSpPr>
      <dsp:spPr>
        <a:xfrm>
          <a:off x="909007" y="50057"/>
          <a:ext cx="994265" cy="994265"/>
        </a:xfrm>
        <a:prstGeom prst="ellipse">
          <a:avLst/>
        </a:prstGeom>
        <a:solidFill>
          <a:srgbClr val="93C90E"/>
        </a:solidFill>
        <a:ln>
          <a:noFill/>
        </a:ln>
        <a:effectLst/>
      </dsp:spPr>
      <dsp:style>
        <a:lnRef idx="0">
          <a:scrgbClr r="0" g="0" b="0"/>
        </a:lnRef>
        <a:fillRef idx="1">
          <a:scrgbClr r="0" g="0" b="0"/>
        </a:fillRef>
        <a:effectRef idx="0">
          <a:scrgbClr r="0" g="0" b="0"/>
        </a:effectRef>
        <a:fontRef idx="minor"/>
      </dsp:style>
    </dsp:sp>
    <dsp:sp modelId="{D295999E-2025-4B81-910A-62E23081A5CB}">
      <dsp:nvSpPr>
        <dsp:cNvPr id="0" name=""/>
        <dsp:cNvSpPr/>
      </dsp:nvSpPr>
      <dsp:spPr>
        <a:xfrm>
          <a:off x="1117803" y="258852"/>
          <a:ext cx="576673" cy="576673"/>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75DF8E6-9097-4D4E-9468-F5A4CC574A30}">
      <dsp:nvSpPr>
        <dsp:cNvPr id="0" name=""/>
        <dsp:cNvSpPr/>
      </dsp:nvSpPr>
      <dsp:spPr>
        <a:xfrm>
          <a:off x="2116329" y="50057"/>
          <a:ext cx="2343624" cy="994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889000">
            <a:lnSpc>
              <a:spcPct val="100000"/>
            </a:lnSpc>
            <a:spcBef>
              <a:spcPct val="0"/>
            </a:spcBef>
            <a:spcAft>
              <a:spcPct val="35000"/>
            </a:spcAft>
            <a:buNone/>
          </a:pPr>
          <a:r>
            <a:rPr lang="en-US" sz="2000" b="1" kern="1200" dirty="0">
              <a:solidFill>
                <a:srgbClr val="00205B"/>
              </a:solidFill>
              <a:latin typeface="Open Sans" panose="020B0606030504020204" pitchFamily="34" charset="0"/>
              <a:ea typeface="Open Sans" panose="020B0606030504020204" pitchFamily="34" charset="0"/>
              <a:cs typeface="Open Sans" panose="020B0606030504020204" pitchFamily="34" charset="0"/>
            </a:rPr>
            <a:t>Health Plans</a:t>
          </a:r>
        </a:p>
      </dsp:txBody>
      <dsp:txXfrm>
        <a:off x="2116329" y="50057"/>
        <a:ext cx="2343624" cy="994265"/>
      </dsp:txXfrm>
    </dsp:sp>
    <dsp:sp modelId="{3B757433-F674-418E-892F-587677C30197}">
      <dsp:nvSpPr>
        <dsp:cNvPr id="0" name=""/>
        <dsp:cNvSpPr/>
      </dsp:nvSpPr>
      <dsp:spPr>
        <a:xfrm>
          <a:off x="4868313" y="50057"/>
          <a:ext cx="994265" cy="994265"/>
        </a:xfrm>
        <a:prstGeom prst="ellipse">
          <a:avLst/>
        </a:prstGeom>
        <a:solidFill>
          <a:srgbClr val="93C90E"/>
        </a:solidFill>
        <a:ln>
          <a:noFill/>
        </a:ln>
        <a:effectLst/>
      </dsp:spPr>
      <dsp:style>
        <a:lnRef idx="0">
          <a:scrgbClr r="0" g="0" b="0"/>
        </a:lnRef>
        <a:fillRef idx="1">
          <a:scrgbClr r="0" g="0" b="0"/>
        </a:fillRef>
        <a:effectRef idx="0">
          <a:scrgbClr r="0" g="0" b="0"/>
        </a:effectRef>
        <a:fontRef idx="minor"/>
      </dsp:style>
    </dsp:sp>
    <dsp:sp modelId="{6DE76A9D-8FE7-438F-ACC2-36EEE8783BF1}">
      <dsp:nvSpPr>
        <dsp:cNvPr id="0" name=""/>
        <dsp:cNvSpPr/>
      </dsp:nvSpPr>
      <dsp:spPr>
        <a:xfrm>
          <a:off x="5077109" y="258852"/>
          <a:ext cx="576673" cy="57667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CC85733-3822-45C1-B8EE-4DDDF748CF46}">
      <dsp:nvSpPr>
        <dsp:cNvPr id="0" name=""/>
        <dsp:cNvSpPr/>
      </dsp:nvSpPr>
      <dsp:spPr>
        <a:xfrm>
          <a:off x="6075635" y="50057"/>
          <a:ext cx="2343624" cy="994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889000">
            <a:lnSpc>
              <a:spcPct val="100000"/>
            </a:lnSpc>
            <a:spcBef>
              <a:spcPct val="0"/>
            </a:spcBef>
            <a:spcAft>
              <a:spcPct val="35000"/>
            </a:spcAft>
            <a:buNone/>
          </a:pPr>
          <a:r>
            <a:rPr lang="en-US" sz="2000" b="1" kern="1200">
              <a:solidFill>
                <a:srgbClr val="00205B"/>
              </a:solidFill>
              <a:latin typeface="Open Sans" panose="020B0606030504020204" pitchFamily="34" charset="0"/>
              <a:ea typeface="Open Sans" panose="020B0606030504020204" pitchFamily="34" charset="0"/>
              <a:cs typeface="Open Sans" panose="020B0606030504020204" pitchFamily="34" charset="0"/>
            </a:rPr>
            <a:t>Pharmacy Benefit Managers (PBMs)</a:t>
          </a:r>
        </a:p>
      </dsp:txBody>
      <dsp:txXfrm>
        <a:off x="6075635" y="50057"/>
        <a:ext cx="2343624" cy="994265"/>
      </dsp:txXfrm>
    </dsp:sp>
    <dsp:sp modelId="{4984E693-57A6-4396-8700-458BCC6B3607}">
      <dsp:nvSpPr>
        <dsp:cNvPr id="0" name=""/>
        <dsp:cNvSpPr/>
      </dsp:nvSpPr>
      <dsp:spPr>
        <a:xfrm>
          <a:off x="8827619" y="50057"/>
          <a:ext cx="994265" cy="994265"/>
        </a:xfrm>
        <a:prstGeom prst="ellipse">
          <a:avLst/>
        </a:prstGeom>
        <a:solidFill>
          <a:srgbClr val="93C90E"/>
        </a:solidFill>
        <a:ln>
          <a:noFill/>
        </a:ln>
        <a:effectLst/>
      </dsp:spPr>
      <dsp:style>
        <a:lnRef idx="0">
          <a:scrgbClr r="0" g="0" b="0"/>
        </a:lnRef>
        <a:fillRef idx="1">
          <a:scrgbClr r="0" g="0" b="0"/>
        </a:fillRef>
        <a:effectRef idx="0">
          <a:scrgbClr r="0" g="0" b="0"/>
        </a:effectRef>
        <a:fontRef idx="minor"/>
      </dsp:style>
    </dsp:sp>
    <dsp:sp modelId="{238758BE-0B12-4925-9D9F-F3F57F240B2E}">
      <dsp:nvSpPr>
        <dsp:cNvPr id="0" name=""/>
        <dsp:cNvSpPr/>
      </dsp:nvSpPr>
      <dsp:spPr>
        <a:xfrm>
          <a:off x="9036414" y="258852"/>
          <a:ext cx="576673" cy="57667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7976FBB-3F10-4C9C-BFDF-62BEE62003DB}">
      <dsp:nvSpPr>
        <dsp:cNvPr id="0" name=""/>
        <dsp:cNvSpPr/>
      </dsp:nvSpPr>
      <dsp:spPr>
        <a:xfrm>
          <a:off x="10034941" y="50057"/>
          <a:ext cx="2343624" cy="994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889000">
            <a:lnSpc>
              <a:spcPct val="100000"/>
            </a:lnSpc>
            <a:spcBef>
              <a:spcPct val="0"/>
            </a:spcBef>
            <a:spcAft>
              <a:spcPct val="35000"/>
            </a:spcAft>
            <a:buNone/>
          </a:pPr>
          <a:r>
            <a:rPr lang="en-US" sz="2000" b="1" kern="1200" dirty="0">
              <a:solidFill>
                <a:srgbClr val="00205B"/>
              </a:solidFill>
              <a:latin typeface="Open Sans" panose="020B0606030504020204" pitchFamily="34" charset="0"/>
              <a:ea typeface="Open Sans" panose="020B0606030504020204" pitchFamily="34" charset="0"/>
              <a:cs typeface="Open Sans" panose="020B0606030504020204" pitchFamily="34" charset="0"/>
            </a:rPr>
            <a:t>Integrated Delivery Networks (IDNs)</a:t>
          </a:r>
        </a:p>
      </dsp:txBody>
      <dsp:txXfrm>
        <a:off x="10034941" y="50057"/>
        <a:ext cx="2343624" cy="994265"/>
      </dsp:txXfrm>
    </dsp:sp>
    <dsp:sp modelId="{99A9492F-82AC-46BB-9D18-3EA6F25F74A6}">
      <dsp:nvSpPr>
        <dsp:cNvPr id="0" name=""/>
        <dsp:cNvSpPr/>
      </dsp:nvSpPr>
      <dsp:spPr>
        <a:xfrm>
          <a:off x="909007" y="1838404"/>
          <a:ext cx="994265" cy="994265"/>
        </a:xfrm>
        <a:prstGeom prst="ellipse">
          <a:avLst/>
        </a:prstGeom>
        <a:solidFill>
          <a:srgbClr val="93C90E"/>
        </a:solidFill>
        <a:ln>
          <a:noFill/>
        </a:ln>
        <a:effectLst/>
      </dsp:spPr>
      <dsp:style>
        <a:lnRef idx="0">
          <a:scrgbClr r="0" g="0" b="0"/>
        </a:lnRef>
        <a:fillRef idx="1">
          <a:scrgbClr r="0" g="0" b="0"/>
        </a:fillRef>
        <a:effectRef idx="0">
          <a:scrgbClr r="0" g="0" b="0"/>
        </a:effectRef>
        <a:fontRef idx="minor"/>
      </dsp:style>
    </dsp:sp>
    <dsp:sp modelId="{5AE900BD-8CD1-48F1-AE1E-B133162EF4CE}">
      <dsp:nvSpPr>
        <dsp:cNvPr id="0" name=""/>
        <dsp:cNvSpPr/>
      </dsp:nvSpPr>
      <dsp:spPr>
        <a:xfrm>
          <a:off x="1117803" y="2047200"/>
          <a:ext cx="576673" cy="576673"/>
        </a:xfrm>
        <a:prstGeom prst="rect">
          <a:avLst/>
        </a:prstGeom>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FDF362A-E32A-4FD4-9A49-DDD3C986F12F}">
      <dsp:nvSpPr>
        <dsp:cNvPr id="0" name=""/>
        <dsp:cNvSpPr/>
      </dsp:nvSpPr>
      <dsp:spPr>
        <a:xfrm>
          <a:off x="2116329" y="1838404"/>
          <a:ext cx="2343624" cy="994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889000">
            <a:lnSpc>
              <a:spcPct val="100000"/>
            </a:lnSpc>
            <a:spcBef>
              <a:spcPct val="0"/>
            </a:spcBef>
            <a:spcAft>
              <a:spcPct val="35000"/>
            </a:spcAft>
            <a:buNone/>
          </a:pPr>
          <a:r>
            <a:rPr lang="en-US" sz="2000" b="1" kern="1200" dirty="0">
              <a:solidFill>
                <a:srgbClr val="00205B"/>
              </a:solidFill>
              <a:latin typeface="Open Sans" panose="020B0606030504020204" pitchFamily="34" charset="0"/>
              <a:ea typeface="Open Sans" panose="020B0606030504020204" pitchFamily="34" charset="0"/>
              <a:cs typeface="Open Sans" panose="020B0606030504020204" pitchFamily="34" charset="0"/>
            </a:rPr>
            <a:t>Pharmaceutical Manufacturers</a:t>
          </a:r>
        </a:p>
      </dsp:txBody>
      <dsp:txXfrm>
        <a:off x="2116329" y="1838404"/>
        <a:ext cx="2343624" cy="994265"/>
      </dsp:txXfrm>
    </dsp:sp>
    <dsp:sp modelId="{C0A15F4F-654E-4632-A64E-B591BDDFF20B}">
      <dsp:nvSpPr>
        <dsp:cNvPr id="0" name=""/>
        <dsp:cNvSpPr/>
      </dsp:nvSpPr>
      <dsp:spPr>
        <a:xfrm>
          <a:off x="4868313" y="1838404"/>
          <a:ext cx="994265" cy="994265"/>
        </a:xfrm>
        <a:prstGeom prst="ellipse">
          <a:avLst/>
        </a:prstGeom>
        <a:solidFill>
          <a:schemeClr val="accent2"/>
        </a:solidFill>
        <a:ln>
          <a:noFill/>
        </a:ln>
        <a:effectLst/>
      </dsp:spPr>
      <dsp:style>
        <a:lnRef idx="0">
          <a:scrgbClr r="0" g="0" b="0"/>
        </a:lnRef>
        <a:fillRef idx="1">
          <a:scrgbClr r="0" g="0" b="0"/>
        </a:fillRef>
        <a:effectRef idx="0">
          <a:scrgbClr r="0" g="0" b="0"/>
        </a:effectRef>
        <a:fontRef idx="minor"/>
      </dsp:style>
    </dsp:sp>
    <dsp:sp modelId="{D3DFD412-B967-4B7B-A8C9-2A1B214855CE}">
      <dsp:nvSpPr>
        <dsp:cNvPr id="0" name=""/>
        <dsp:cNvSpPr/>
      </dsp:nvSpPr>
      <dsp:spPr>
        <a:xfrm>
          <a:off x="5077109" y="2047200"/>
          <a:ext cx="576673" cy="576673"/>
        </a:xfrm>
        <a:prstGeom prst="rect">
          <a:avLst/>
        </a:prstGeom>
        <a:blipFill>
          <a:blip xmlns:r="http://schemas.openxmlformats.org/officeDocument/2006/relationships" r:embed="rId9">
            <a:extLst>
              <a:ext uri="{96DAC541-7B7A-43D3-8B79-37D633B846F1}">
                <asvg:svgBlip xmlns:asvg="http://schemas.microsoft.com/office/drawing/2016/SVG/main" r:embed="rId10"/>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D968110-5E76-4233-9ACE-EE869279F360}">
      <dsp:nvSpPr>
        <dsp:cNvPr id="0" name=""/>
        <dsp:cNvSpPr/>
      </dsp:nvSpPr>
      <dsp:spPr>
        <a:xfrm>
          <a:off x="6075635" y="1838404"/>
          <a:ext cx="2343624" cy="994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889000">
            <a:lnSpc>
              <a:spcPct val="100000"/>
            </a:lnSpc>
            <a:spcBef>
              <a:spcPct val="0"/>
            </a:spcBef>
            <a:spcAft>
              <a:spcPct val="35000"/>
            </a:spcAft>
            <a:buNone/>
          </a:pPr>
          <a:r>
            <a:rPr lang="en-US" sz="2000" b="1" kern="1200" dirty="0">
              <a:solidFill>
                <a:srgbClr val="00205B"/>
              </a:solidFill>
              <a:latin typeface="Open Sans" panose="020B0606030504020204" pitchFamily="34" charset="0"/>
              <a:ea typeface="Open Sans" panose="020B0606030504020204" pitchFamily="34" charset="0"/>
              <a:cs typeface="Open Sans" panose="020B0606030504020204" pitchFamily="34" charset="0"/>
            </a:rPr>
            <a:t>Specialty Pharmacies</a:t>
          </a:r>
        </a:p>
      </dsp:txBody>
      <dsp:txXfrm>
        <a:off x="6075635" y="1838404"/>
        <a:ext cx="2343624" cy="994265"/>
      </dsp:txXfrm>
    </dsp:sp>
    <dsp:sp modelId="{CC44B7B0-A04B-4734-8409-B9D010DA6254}">
      <dsp:nvSpPr>
        <dsp:cNvPr id="0" name=""/>
        <dsp:cNvSpPr/>
      </dsp:nvSpPr>
      <dsp:spPr>
        <a:xfrm>
          <a:off x="8827619" y="1838404"/>
          <a:ext cx="994265" cy="994265"/>
        </a:xfrm>
        <a:prstGeom prst="ellipse">
          <a:avLst/>
        </a:prstGeom>
        <a:solidFill>
          <a:schemeClr val="accent2"/>
        </a:solidFill>
        <a:ln>
          <a:noFill/>
        </a:ln>
        <a:effectLst/>
      </dsp:spPr>
      <dsp:style>
        <a:lnRef idx="0">
          <a:scrgbClr r="0" g="0" b="0"/>
        </a:lnRef>
        <a:fillRef idx="1">
          <a:scrgbClr r="0" g="0" b="0"/>
        </a:fillRef>
        <a:effectRef idx="0">
          <a:scrgbClr r="0" g="0" b="0"/>
        </a:effectRef>
        <a:fontRef idx="minor"/>
      </dsp:style>
    </dsp:sp>
    <dsp:sp modelId="{C0AA476F-2660-49A9-9E7C-AD03D18017DC}">
      <dsp:nvSpPr>
        <dsp:cNvPr id="0" name=""/>
        <dsp:cNvSpPr/>
      </dsp:nvSpPr>
      <dsp:spPr>
        <a:xfrm>
          <a:off x="9036414" y="2047200"/>
          <a:ext cx="576673" cy="576673"/>
        </a:xfrm>
        <a:prstGeom prst="rect">
          <a:avLst/>
        </a:prstGeom>
        <a:blipFill>
          <a:blip xmlns:r="http://schemas.openxmlformats.org/officeDocument/2006/relationships" r:embed="rId11">
            <a:extLst>
              <a:ext uri="{96DAC541-7B7A-43D3-8B79-37D633B846F1}">
                <asvg:svgBlip xmlns:asvg="http://schemas.microsoft.com/office/drawing/2016/SVG/main" r:embed="rId12"/>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FBCD931-B32E-4A67-8EE7-40CE31B33389}">
      <dsp:nvSpPr>
        <dsp:cNvPr id="0" name=""/>
        <dsp:cNvSpPr/>
      </dsp:nvSpPr>
      <dsp:spPr>
        <a:xfrm>
          <a:off x="10034941" y="1838404"/>
          <a:ext cx="2343624" cy="994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889000">
            <a:lnSpc>
              <a:spcPct val="100000"/>
            </a:lnSpc>
            <a:spcBef>
              <a:spcPct val="0"/>
            </a:spcBef>
            <a:spcAft>
              <a:spcPct val="35000"/>
            </a:spcAft>
            <a:buNone/>
          </a:pPr>
          <a:r>
            <a:rPr lang="en-US" sz="2000" b="1" kern="1200" dirty="0">
              <a:solidFill>
                <a:srgbClr val="00205B"/>
              </a:solidFill>
              <a:latin typeface="Open Sans" panose="020B0606030504020204" pitchFamily="34" charset="0"/>
              <a:ea typeface="Open Sans" panose="020B0606030504020204" pitchFamily="34" charset="0"/>
              <a:cs typeface="Open Sans" panose="020B0606030504020204" pitchFamily="34" charset="0"/>
            </a:rPr>
            <a:t>Government Programs (DHA, DoD, VA)</a:t>
          </a:r>
        </a:p>
      </dsp:txBody>
      <dsp:txXfrm>
        <a:off x="10034941" y="1838404"/>
        <a:ext cx="2343624" cy="994265"/>
      </dsp:txXfrm>
    </dsp:sp>
    <dsp:sp modelId="{8B707106-9C82-4C94-9D9D-DC488CAF7279}">
      <dsp:nvSpPr>
        <dsp:cNvPr id="0" name=""/>
        <dsp:cNvSpPr/>
      </dsp:nvSpPr>
      <dsp:spPr>
        <a:xfrm>
          <a:off x="909007" y="3626752"/>
          <a:ext cx="994265" cy="994265"/>
        </a:xfrm>
        <a:prstGeom prst="ellipse">
          <a:avLst/>
        </a:prstGeom>
        <a:solidFill>
          <a:schemeClr val="accent2"/>
        </a:solidFill>
        <a:ln>
          <a:noFill/>
        </a:ln>
        <a:effectLst/>
      </dsp:spPr>
      <dsp:style>
        <a:lnRef idx="0">
          <a:scrgbClr r="0" g="0" b="0"/>
        </a:lnRef>
        <a:fillRef idx="1">
          <a:scrgbClr r="0" g="0" b="0"/>
        </a:fillRef>
        <a:effectRef idx="0">
          <a:scrgbClr r="0" g="0" b="0"/>
        </a:effectRef>
        <a:fontRef idx="minor"/>
      </dsp:style>
    </dsp:sp>
    <dsp:sp modelId="{B06DDEB0-98B5-4D3C-9484-0649124BB5F1}">
      <dsp:nvSpPr>
        <dsp:cNvPr id="0" name=""/>
        <dsp:cNvSpPr/>
      </dsp:nvSpPr>
      <dsp:spPr>
        <a:xfrm>
          <a:off x="1117803" y="3835548"/>
          <a:ext cx="576673" cy="576673"/>
        </a:xfrm>
        <a:prstGeom prst="rect">
          <a:avLst/>
        </a:prstGeom>
        <a:blipFill>
          <a:blip xmlns:r="http://schemas.openxmlformats.org/officeDocument/2006/relationships" r:embed="rId13">
            <a:extLst>
              <a:ext uri="{96DAC541-7B7A-43D3-8B79-37D633B846F1}">
                <asvg:svgBlip xmlns:asvg="http://schemas.microsoft.com/office/drawing/2016/SVG/main" r:embed="rId14"/>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0D29939-1141-4E40-B94D-FCB0EFD08E07}">
      <dsp:nvSpPr>
        <dsp:cNvPr id="0" name=""/>
        <dsp:cNvSpPr/>
      </dsp:nvSpPr>
      <dsp:spPr>
        <a:xfrm>
          <a:off x="2116329" y="3626752"/>
          <a:ext cx="2343624" cy="994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889000">
            <a:lnSpc>
              <a:spcPct val="100000"/>
            </a:lnSpc>
            <a:spcBef>
              <a:spcPct val="0"/>
            </a:spcBef>
            <a:spcAft>
              <a:spcPct val="35000"/>
            </a:spcAft>
            <a:buNone/>
          </a:pPr>
          <a:r>
            <a:rPr lang="en-US" sz="2000" b="1" kern="1200" dirty="0">
              <a:solidFill>
                <a:srgbClr val="00205B"/>
              </a:solidFill>
              <a:latin typeface="Open Sans" panose="020B0606030504020204" pitchFamily="34" charset="0"/>
              <a:ea typeface="Open Sans" panose="020B0606030504020204" pitchFamily="34" charset="0"/>
              <a:cs typeface="Open Sans" panose="020B0606030504020204" pitchFamily="34" charset="0"/>
            </a:rPr>
            <a:t>Consultants</a:t>
          </a:r>
        </a:p>
      </dsp:txBody>
      <dsp:txXfrm>
        <a:off x="2116329" y="3626752"/>
        <a:ext cx="2343624" cy="994265"/>
      </dsp:txXfrm>
    </dsp:sp>
    <dsp:sp modelId="{23A9078D-DF7F-4A93-B193-211C48F6E9F7}">
      <dsp:nvSpPr>
        <dsp:cNvPr id="0" name=""/>
        <dsp:cNvSpPr/>
      </dsp:nvSpPr>
      <dsp:spPr>
        <a:xfrm>
          <a:off x="4868313" y="3626752"/>
          <a:ext cx="994265" cy="994265"/>
        </a:xfrm>
        <a:prstGeom prst="ellipse">
          <a:avLst/>
        </a:prstGeom>
        <a:solidFill>
          <a:schemeClr val="accent2"/>
        </a:solidFill>
        <a:ln>
          <a:noFill/>
        </a:ln>
        <a:effectLst/>
      </dsp:spPr>
      <dsp:style>
        <a:lnRef idx="0">
          <a:scrgbClr r="0" g="0" b="0"/>
        </a:lnRef>
        <a:fillRef idx="1">
          <a:scrgbClr r="0" g="0" b="0"/>
        </a:fillRef>
        <a:effectRef idx="0">
          <a:scrgbClr r="0" g="0" b="0"/>
        </a:effectRef>
        <a:fontRef idx="minor"/>
      </dsp:style>
    </dsp:sp>
    <dsp:sp modelId="{528548EE-2A53-49E3-A228-B89BA5C67C24}">
      <dsp:nvSpPr>
        <dsp:cNvPr id="0" name=""/>
        <dsp:cNvSpPr/>
      </dsp:nvSpPr>
      <dsp:spPr>
        <a:xfrm>
          <a:off x="5077109" y="3835548"/>
          <a:ext cx="576673" cy="576673"/>
        </a:xfrm>
        <a:prstGeom prst="rect">
          <a:avLst/>
        </a:prstGeom>
        <a:blipFill>
          <a:blip xmlns:r="http://schemas.openxmlformats.org/officeDocument/2006/relationships" r:embed="rId15">
            <a:extLst>
              <a:ext uri="{96DAC541-7B7A-43D3-8B79-37D633B846F1}">
                <asvg:svgBlip xmlns:asvg="http://schemas.microsoft.com/office/drawing/2016/SVG/main" r:embed="rId16"/>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4D0F9D6-9009-4C07-A394-52978DC69323}">
      <dsp:nvSpPr>
        <dsp:cNvPr id="0" name=""/>
        <dsp:cNvSpPr/>
      </dsp:nvSpPr>
      <dsp:spPr>
        <a:xfrm>
          <a:off x="6075635" y="3626752"/>
          <a:ext cx="2343624" cy="994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889000">
            <a:lnSpc>
              <a:spcPct val="100000"/>
            </a:lnSpc>
            <a:spcBef>
              <a:spcPct val="0"/>
            </a:spcBef>
            <a:spcAft>
              <a:spcPct val="35000"/>
            </a:spcAft>
            <a:buNone/>
          </a:pPr>
          <a:r>
            <a:rPr lang="en-US" sz="2000" b="1" kern="1200" dirty="0">
              <a:solidFill>
                <a:srgbClr val="00205B"/>
              </a:solidFill>
              <a:latin typeface="Open Sans" panose="020B0606030504020204" pitchFamily="34" charset="0"/>
              <a:ea typeface="Open Sans" panose="020B0606030504020204" pitchFamily="34" charset="0"/>
              <a:cs typeface="Open Sans" panose="020B0606030504020204" pitchFamily="34" charset="0"/>
            </a:rPr>
            <a:t>Accountable Care Organizations (ACOs)</a:t>
          </a:r>
        </a:p>
      </dsp:txBody>
      <dsp:txXfrm>
        <a:off x="6075635" y="3626752"/>
        <a:ext cx="2343624" cy="994265"/>
      </dsp:txXfrm>
    </dsp:sp>
    <dsp:sp modelId="{8C9617CB-BDC5-4FBE-B9FE-E3E797B35FC4}">
      <dsp:nvSpPr>
        <dsp:cNvPr id="0" name=""/>
        <dsp:cNvSpPr/>
      </dsp:nvSpPr>
      <dsp:spPr>
        <a:xfrm>
          <a:off x="8827619" y="3626752"/>
          <a:ext cx="994265" cy="994265"/>
        </a:xfrm>
        <a:prstGeom prst="ellipse">
          <a:avLst/>
        </a:prstGeom>
        <a:solidFill>
          <a:schemeClr val="accent2"/>
        </a:solidFill>
        <a:ln>
          <a:noFill/>
        </a:ln>
        <a:effectLst/>
      </dsp:spPr>
      <dsp:style>
        <a:lnRef idx="0">
          <a:scrgbClr r="0" g="0" b="0"/>
        </a:lnRef>
        <a:fillRef idx="1">
          <a:scrgbClr r="0" g="0" b="0"/>
        </a:fillRef>
        <a:effectRef idx="0">
          <a:scrgbClr r="0" g="0" b="0"/>
        </a:effectRef>
        <a:fontRef idx="minor"/>
      </dsp:style>
    </dsp:sp>
    <dsp:sp modelId="{31FE4B23-A406-4AB7-BE7A-1FF04B242A9A}">
      <dsp:nvSpPr>
        <dsp:cNvPr id="0" name=""/>
        <dsp:cNvSpPr/>
      </dsp:nvSpPr>
      <dsp:spPr>
        <a:xfrm>
          <a:off x="9036414" y="3835548"/>
          <a:ext cx="576673" cy="576673"/>
        </a:xfrm>
        <a:prstGeom prst="rect">
          <a:avLst/>
        </a:prstGeom>
        <a:blipFill>
          <a:blip xmlns:r="http://schemas.openxmlformats.org/officeDocument/2006/relationships" r:embed="rId17">
            <a:extLst>
              <a:ext uri="{96DAC541-7B7A-43D3-8B79-37D633B846F1}">
                <asvg:svgBlip xmlns:asvg="http://schemas.microsoft.com/office/drawing/2016/SVG/main" r:embed="rId18"/>
              </a:ext>
            </a:extLst>
          </a:blip>
          <a:srcRect/>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E0F8C78-7746-4878-93FA-E86BB899A73D}">
      <dsp:nvSpPr>
        <dsp:cNvPr id="0" name=""/>
        <dsp:cNvSpPr/>
      </dsp:nvSpPr>
      <dsp:spPr>
        <a:xfrm>
          <a:off x="10034941" y="3626752"/>
          <a:ext cx="2343624" cy="994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889000">
            <a:lnSpc>
              <a:spcPct val="100000"/>
            </a:lnSpc>
            <a:spcBef>
              <a:spcPct val="0"/>
            </a:spcBef>
            <a:spcAft>
              <a:spcPct val="35000"/>
            </a:spcAft>
            <a:buNone/>
          </a:pPr>
          <a:r>
            <a:rPr lang="en-US" sz="2000" b="1" kern="1200" dirty="0">
              <a:solidFill>
                <a:srgbClr val="00205B"/>
              </a:solidFill>
              <a:latin typeface="Open Sans" panose="020B0606030504020204" pitchFamily="34" charset="0"/>
              <a:ea typeface="Open Sans" panose="020B0606030504020204" pitchFamily="34" charset="0"/>
              <a:cs typeface="Open Sans" panose="020B0606030504020204" pitchFamily="34" charset="0"/>
            </a:rPr>
            <a:t>Contract Research Organizations (CROs)</a:t>
          </a:r>
        </a:p>
      </dsp:txBody>
      <dsp:txXfrm>
        <a:off x="10034941" y="3626752"/>
        <a:ext cx="2343624" cy="99426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2E7052-0917-48D5-A3E8-19924C7F8C55}">
      <dsp:nvSpPr>
        <dsp:cNvPr id="0" name=""/>
        <dsp:cNvSpPr/>
      </dsp:nvSpPr>
      <dsp:spPr>
        <a:xfrm>
          <a:off x="0" y="4968"/>
          <a:ext cx="5861090" cy="1027969"/>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F6E4018-6606-48FD-A8CA-07B20EBEABA1}">
      <dsp:nvSpPr>
        <dsp:cNvPr id="0" name=""/>
        <dsp:cNvSpPr/>
      </dsp:nvSpPr>
      <dsp:spPr>
        <a:xfrm>
          <a:off x="310960" y="236262"/>
          <a:ext cx="565935" cy="56538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F915296-7630-4BAD-80C9-3187561B32DF}">
      <dsp:nvSpPr>
        <dsp:cNvPr id="0" name=""/>
        <dsp:cNvSpPr/>
      </dsp:nvSpPr>
      <dsp:spPr>
        <a:xfrm>
          <a:off x="1187857" y="4968"/>
          <a:ext cx="4601882" cy="11564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393" tIns="122393" rIns="122393" bIns="122393" numCol="1" spcCol="1270" anchor="ctr" anchorCtr="0">
          <a:noAutofit/>
        </a:bodyPr>
        <a:lstStyle/>
        <a:p>
          <a:pPr marL="0" lvl="0" indent="0" algn="l" defTabSz="1066800">
            <a:lnSpc>
              <a:spcPct val="90000"/>
            </a:lnSpc>
            <a:spcBef>
              <a:spcPct val="0"/>
            </a:spcBef>
            <a:spcAft>
              <a:spcPct val="35000"/>
            </a:spcAft>
            <a:buNone/>
          </a:pPr>
          <a:r>
            <a:rPr lang="en-US" sz="2400" b="1" kern="1200" dirty="0">
              <a:solidFill>
                <a:srgbClr val="00205B"/>
              </a:solidFill>
              <a:latin typeface="Montserrat"/>
              <a:ea typeface="Open Sans"/>
              <a:cs typeface="Open Sans"/>
            </a:rPr>
            <a:t>Applies clinical and scientific evidence</a:t>
          </a:r>
          <a:endParaRPr lang="en-US" sz="2400" kern="1200" dirty="0">
            <a:solidFill>
              <a:srgbClr val="00205B"/>
            </a:solidFill>
            <a:latin typeface="Montserrat"/>
            <a:ea typeface="Open Sans"/>
            <a:cs typeface="Open Sans"/>
          </a:endParaRPr>
        </a:p>
      </dsp:txBody>
      <dsp:txXfrm>
        <a:off x="1187857" y="4968"/>
        <a:ext cx="4601882" cy="1156465"/>
      </dsp:txXfrm>
    </dsp:sp>
    <dsp:sp modelId="{A4B94431-0FCB-4C86-AB7C-58DE62743406}">
      <dsp:nvSpPr>
        <dsp:cNvPr id="0" name=""/>
        <dsp:cNvSpPr/>
      </dsp:nvSpPr>
      <dsp:spPr>
        <a:xfrm>
          <a:off x="0" y="1450551"/>
          <a:ext cx="5861090" cy="1027969"/>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E9E2424-C926-4234-9D53-C87E6B12A92E}">
      <dsp:nvSpPr>
        <dsp:cNvPr id="0" name=""/>
        <dsp:cNvSpPr/>
      </dsp:nvSpPr>
      <dsp:spPr>
        <a:xfrm>
          <a:off x="310960" y="1681844"/>
          <a:ext cx="565935" cy="56538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7E09341-4D07-4EA4-AA4E-E254F398E0EC}">
      <dsp:nvSpPr>
        <dsp:cNvPr id="0" name=""/>
        <dsp:cNvSpPr/>
      </dsp:nvSpPr>
      <dsp:spPr>
        <a:xfrm>
          <a:off x="1187857" y="1450551"/>
          <a:ext cx="4601882" cy="11564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393" tIns="122393" rIns="122393" bIns="122393" numCol="1" spcCol="1270" anchor="ctr" anchorCtr="0">
          <a:noAutofit/>
        </a:bodyPr>
        <a:lstStyle/>
        <a:p>
          <a:pPr marL="0" lvl="0" indent="0" algn="l" defTabSz="1066800">
            <a:lnSpc>
              <a:spcPct val="90000"/>
            </a:lnSpc>
            <a:spcBef>
              <a:spcPct val="0"/>
            </a:spcBef>
            <a:spcAft>
              <a:spcPct val="35000"/>
            </a:spcAft>
            <a:buNone/>
          </a:pPr>
          <a:r>
            <a:rPr lang="en-US" sz="2400" b="1" kern="1200" dirty="0">
              <a:solidFill>
                <a:srgbClr val="00205B"/>
              </a:solidFill>
              <a:latin typeface="Montserrat"/>
              <a:ea typeface="Open Sans"/>
              <a:cs typeface="Open Sans"/>
            </a:rPr>
            <a:t>Supports the appropriate use of medications</a:t>
          </a:r>
          <a:endParaRPr lang="en-US" sz="2400" kern="1200" dirty="0">
            <a:solidFill>
              <a:srgbClr val="00205B"/>
            </a:solidFill>
            <a:latin typeface="Montserrat"/>
            <a:ea typeface="Open Sans"/>
            <a:cs typeface="Open Sans"/>
          </a:endParaRPr>
        </a:p>
      </dsp:txBody>
      <dsp:txXfrm>
        <a:off x="1187857" y="1450551"/>
        <a:ext cx="4601882" cy="1156465"/>
      </dsp:txXfrm>
    </dsp:sp>
    <dsp:sp modelId="{983FFA70-86A5-402C-AEE3-83F3DACF8974}">
      <dsp:nvSpPr>
        <dsp:cNvPr id="0" name=""/>
        <dsp:cNvSpPr/>
      </dsp:nvSpPr>
      <dsp:spPr>
        <a:xfrm>
          <a:off x="0" y="2896133"/>
          <a:ext cx="5861090" cy="1027969"/>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E4F3817-DBF8-4FDB-BE3B-2E602C07BC3B}">
      <dsp:nvSpPr>
        <dsp:cNvPr id="0" name=""/>
        <dsp:cNvSpPr/>
      </dsp:nvSpPr>
      <dsp:spPr>
        <a:xfrm>
          <a:off x="310960" y="3127426"/>
          <a:ext cx="565935" cy="56538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BACEB0B-A4AD-4916-8043-41902D8CF3FA}">
      <dsp:nvSpPr>
        <dsp:cNvPr id="0" name=""/>
        <dsp:cNvSpPr/>
      </dsp:nvSpPr>
      <dsp:spPr>
        <a:xfrm>
          <a:off x="1187857" y="2896133"/>
          <a:ext cx="4601882" cy="11564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393" tIns="122393" rIns="122393" bIns="122393" numCol="1" spcCol="1270" anchor="ctr" anchorCtr="0">
          <a:noAutofit/>
        </a:bodyPr>
        <a:lstStyle/>
        <a:p>
          <a:pPr marL="0" lvl="0" indent="0" algn="l" defTabSz="1066800">
            <a:lnSpc>
              <a:spcPct val="90000"/>
            </a:lnSpc>
            <a:spcBef>
              <a:spcPct val="0"/>
            </a:spcBef>
            <a:spcAft>
              <a:spcPct val="35000"/>
            </a:spcAft>
            <a:buNone/>
          </a:pPr>
          <a:r>
            <a:rPr lang="en-US" sz="2400" b="1" kern="1200" dirty="0">
              <a:solidFill>
                <a:srgbClr val="00205B"/>
              </a:solidFill>
              <a:latin typeface="Montserrat"/>
              <a:ea typeface="Open Sans"/>
              <a:cs typeface="Open Sans"/>
            </a:rPr>
            <a:t>Enhances</a:t>
          </a:r>
          <a:r>
            <a:rPr lang="en-US" sz="2400" kern="1200" dirty="0">
              <a:solidFill>
                <a:srgbClr val="00205B"/>
              </a:solidFill>
              <a:latin typeface="Montserrat"/>
              <a:ea typeface="Open Sans"/>
              <a:cs typeface="Open Sans"/>
            </a:rPr>
            <a:t> </a:t>
          </a:r>
          <a:r>
            <a:rPr lang="en-US" sz="2400" b="1" kern="1200" dirty="0">
              <a:solidFill>
                <a:srgbClr val="00205B"/>
              </a:solidFill>
              <a:latin typeface="Montserrat"/>
              <a:ea typeface="Open Sans"/>
              <a:cs typeface="Open Sans"/>
            </a:rPr>
            <a:t>patient</a:t>
          </a:r>
          <a:r>
            <a:rPr lang="en-US" sz="2400" kern="1200" dirty="0">
              <a:solidFill>
                <a:srgbClr val="00205B"/>
              </a:solidFill>
              <a:latin typeface="Montserrat"/>
              <a:ea typeface="Open Sans"/>
              <a:cs typeface="Open Sans"/>
            </a:rPr>
            <a:t> </a:t>
          </a:r>
          <a:r>
            <a:rPr lang="en-US" sz="2400" b="1" kern="1200" dirty="0">
              <a:solidFill>
                <a:srgbClr val="00205B"/>
              </a:solidFill>
              <a:latin typeface="Montserrat"/>
              <a:ea typeface="Open Sans"/>
              <a:cs typeface="Open Sans"/>
            </a:rPr>
            <a:t>and</a:t>
          </a:r>
          <a:r>
            <a:rPr lang="en-US" sz="2400" kern="1200" dirty="0">
              <a:solidFill>
                <a:srgbClr val="00205B"/>
              </a:solidFill>
              <a:latin typeface="Montserrat"/>
              <a:ea typeface="Open Sans"/>
              <a:cs typeface="Open Sans"/>
            </a:rPr>
            <a:t> </a:t>
          </a:r>
          <a:r>
            <a:rPr lang="en-US" sz="2400" b="1" kern="1200" dirty="0">
              <a:solidFill>
                <a:srgbClr val="00205B"/>
              </a:solidFill>
              <a:latin typeface="Montserrat"/>
              <a:ea typeface="Open Sans"/>
              <a:cs typeface="Open Sans"/>
            </a:rPr>
            <a:t>population health outcomes</a:t>
          </a:r>
          <a:endParaRPr lang="en-US" sz="2400" kern="1200" dirty="0">
            <a:solidFill>
              <a:srgbClr val="00205B"/>
            </a:solidFill>
            <a:latin typeface="Montserrat"/>
            <a:ea typeface="Open Sans"/>
            <a:cs typeface="Open Sans"/>
          </a:endParaRPr>
        </a:p>
      </dsp:txBody>
      <dsp:txXfrm>
        <a:off x="1187857" y="2896133"/>
        <a:ext cx="4601882" cy="1156465"/>
      </dsp:txXfrm>
    </dsp:sp>
    <dsp:sp modelId="{0315BB0D-CEEE-42BC-B782-8C1624F3634D}">
      <dsp:nvSpPr>
        <dsp:cNvPr id="0" name=""/>
        <dsp:cNvSpPr/>
      </dsp:nvSpPr>
      <dsp:spPr>
        <a:xfrm>
          <a:off x="0" y="4341715"/>
          <a:ext cx="5861090" cy="1027969"/>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E211500-859A-4FBC-8283-80F2EC90ECA8}">
      <dsp:nvSpPr>
        <dsp:cNvPr id="0" name=""/>
        <dsp:cNvSpPr/>
      </dsp:nvSpPr>
      <dsp:spPr>
        <a:xfrm>
          <a:off x="310960" y="4573008"/>
          <a:ext cx="565935" cy="565383"/>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228B71E-5161-445F-AD94-16C6CB6C6B15}">
      <dsp:nvSpPr>
        <dsp:cNvPr id="0" name=""/>
        <dsp:cNvSpPr/>
      </dsp:nvSpPr>
      <dsp:spPr>
        <a:xfrm>
          <a:off x="1187857" y="4341715"/>
          <a:ext cx="4601882" cy="11564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393" tIns="122393" rIns="122393" bIns="122393" numCol="1" spcCol="1270" anchor="ctr" anchorCtr="0">
          <a:noAutofit/>
        </a:bodyPr>
        <a:lstStyle/>
        <a:p>
          <a:pPr marL="0" lvl="0" indent="0" algn="l" defTabSz="1066800">
            <a:lnSpc>
              <a:spcPct val="90000"/>
            </a:lnSpc>
            <a:spcBef>
              <a:spcPct val="0"/>
            </a:spcBef>
            <a:spcAft>
              <a:spcPct val="35000"/>
            </a:spcAft>
            <a:buNone/>
          </a:pPr>
          <a:r>
            <a:rPr lang="en-US" sz="2400" b="1" kern="1200" dirty="0">
              <a:solidFill>
                <a:srgbClr val="00205B"/>
              </a:solidFill>
              <a:latin typeface="Montserrat"/>
              <a:ea typeface="Open Sans"/>
              <a:cs typeface="Open Sans"/>
            </a:rPr>
            <a:t>Optimizes the use of limited health care resources</a:t>
          </a:r>
          <a:endParaRPr lang="en-US" sz="2400" kern="1200" dirty="0">
            <a:solidFill>
              <a:srgbClr val="00205B"/>
            </a:solidFill>
            <a:latin typeface="Montserrat"/>
            <a:ea typeface="Open Sans"/>
            <a:cs typeface="Open Sans"/>
          </a:endParaRPr>
        </a:p>
      </dsp:txBody>
      <dsp:txXfrm>
        <a:off x="1187857" y="4341715"/>
        <a:ext cx="4601882" cy="1156465"/>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5E8AA58-C97A-48CD-B546-1730D9CCD307}">
      <dsp:nvSpPr>
        <dsp:cNvPr id="0" name=""/>
        <dsp:cNvSpPr/>
      </dsp:nvSpPr>
      <dsp:spPr>
        <a:xfrm>
          <a:off x="0" y="70746"/>
          <a:ext cx="3054032" cy="3054025"/>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latin typeface="Open Sans" panose="020B0606030504020204" pitchFamily="34" charset="0"/>
              <a:ea typeface="Open Sans" panose="020B0606030504020204" pitchFamily="34" charset="0"/>
              <a:cs typeface="Open Sans" panose="020B0606030504020204" pitchFamily="34" charset="0"/>
            </a:rPr>
            <a:t>Value based outcomes</a:t>
          </a:r>
        </a:p>
      </dsp:txBody>
      <dsp:txXfrm>
        <a:off x="447253" y="517998"/>
        <a:ext cx="2159526" cy="2159521"/>
      </dsp:txXfrm>
    </dsp:sp>
    <dsp:sp modelId="{6740C930-1288-491F-BD89-519E077C4058}">
      <dsp:nvSpPr>
        <dsp:cNvPr id="0" name=""/>
        <dsp:cNvSpPr/>
      </dsp:nvSpPr>
      <dsp:spPr>
        <a:xfrm>
          <a:off x="1570431" y="2107611"/>
          <a:ext cx="3054032" cy="3054025"/>
        </a:xfrm>
        <a:prstGeom prst="ellipse">
          <a:avLst/>
        </a:prstGeom>
        <a:solidFill>
          <a:srgbClr val="FFFF00">
            <a:alpha val="5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dirty="0">
              <a:latin typeface="Open Sans" panose="020B0606030504020204" pitchFamily="34" charset="0"/>
              <a:ea typeface="Open Sans" panose="020B0606030504020204" pitchFamily="34" charset="0"/>
              <a:cs typeface="Open Sans" panose="020B0606030504020204" pitchFamily="34" charset="0"/>
            </a:rPr>
            <a:t>Enhanced approach to coverage decisions</a:t>
          </a:r>
        </a:p>
      </dsp:txBody>
      <dsp:txXfrm>
        <a:off x="2017684" y="2554863"/>
        <a:ext cx="2159526" cy="2159521"/>
      </dsp:txXfrm>
    </dsp:sp>
    <dsp:sp modelId="{1CDAD0EA-E0FF-4D9A-B902-988A8502F32B}">
      <dsp:nvSpPr>
        <dsp:cNvPr id="0" name=""/>
        <dsp:cNvSpPr/>
      </dsp:nvSpPr>
      <dsp:spPr>
        <a:xfrm>
          <a:off x="3141797" y="70746"/>
          <a:ext cx="3054032" cy="3054025"/>
        </a:xfrm>
        <a:prstGeom prst="ellipse">
          <a:avLst/>
        </a:prstGeom>
        <a:solidFill>
          <a:srgbClr val="92D050">
            <a:alpha val="5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latin typeface="Open Sans" panose="020B0606030504020204" pitchFamily="34" charset="0"/>
              <a:ea typeface="Open Sans" panose="020B0606030504020204" pitchFamily="34" charset="0"/>
              <a:cs typeface="Open Sans" panose="020B0606030504020204" pitchFamily="34" charset="0"/>
            </a:rPr>
            <a:t>Competition to lower costs</a:t>
          </a:r>
        </a:p>
      </dsp:txBody>
      <dsp:txXfrm>
        <a:off x="3589050" y="517998"/>
        <a:ext cx="2159526" cy="2159521"/>
      </dsp:txXfrm>
    </dsp:sp>
    <dsp:sp modelId="{1870B06A-CF4C-45A9-A43A-A7D1B5F50F92}">
      <dsp:nvSpPr>
        <dsp:cNvPr id="0" name=""/>
        <dsp:cNvSpPr/>
      </dsp:nvSpPr>
      <dsp:spPr>
        <a:xfrm>
          <a:off x="4712229" y="2107611"/>
          <a:ext cx="3054032" cy="3054025"/>
        </a:xfrm>
        <a:prstGeom prst="ellipse">
          <a:avLst/>
        </a:prstGeom>
        <a:solidFill>
          <a:srgbClr val="00B0F0">
            <a:alpha val="5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latin typeface="Open Sans" panose="020B0606030504020204" pitchFamily="34" charset="0"/>
              <a:ea typeface="Open Sans" panose="020B0606030504020204" pitchFamily="34" charset="0"/>
              <a:cs typeface="Open Sans" panose="020B0606030504020204" pitchFamily="34" charset="0"/>
            </a:rPr>
            <a:t>Health Economics &amp; Outcomes Research</a:t>
          </a:r>
        </a:p>
      </dsp:txBody>
      <dsp:txXfrm>
        <a:off x="5159482" y="2554863"/>
        <a:ext cx="2159526" cy="2159521"/>
      </dsp:txXfrm>
    </dsp:sp>
    <dsp:sp modelId="{BC582AAF-A7E9-4CB3-9721-F949E2F77112}">
      <dsp:nvSpPr>
        <dsp:cNvPr id="0" name=""/>
        <dsp:cNvSpPr/>
      </dsp:nvSpPr>
      <dsp:spPr>
        <a:xfrm>
          <a:off x="6282661" y="70746"/>
          <a:ext cx="3054032" cy="3054025"/>
        </a:xfrm>
        <a:prstGeom prst="ellipse">
          <a:avLst/>
        </a:prstGeom>
        <a:solidFill>
          <a:srgbClr val="E99949">
            <a:alpha val="50000"/>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n-US" sz="2600" kern="1200">
              <a:latin typeface="Open Sans" panose="020B0606030504020204" pitchFamily="34" charset="0"/>
              <a:ea typeface="Open Sans" panose="020B0606030504020204" pitchFamily="34" charset="0"/>
              <a:cs typeface="Open Sans" panose="020B0606030504020204" pitchFamily="34" charset="0"/>
            </a:rPr>
            <a:t>Population Health</a:t>
          </a:r>
        </a:p>
      </dsp:txBody>
      <dsp:txXfrm>
        <a:off x="6729914" y="517998"/>
        <a:ext cx="2159526" cy="2159521"/>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BE12B1-6D70-4280-BB99-23F5367E9E6E}">
      <dsp:nvSpPr>
        <dsp:cNvPr id="0" name=""/>
        <dsp:cNvSpPr/>
      </dsp:nvSpPr>
      <dsp:spPr>
        <a:xfrm>
          <a:off x="17237" y="128368"/>
          <a:ext cx="3716983" cy="1115094"/>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3724" tIns="293724" rIns="293724" bIns="293724" numCol="1" spcCol="1270" anchor="ctr" anchorCtr="0">
          <a:noAutofit/>
        </a:bodyPr>
        <a:lstStyle/>
        <a:p>
          <a:pPr marL="0" lvl="0" indent="0" algn="ctr" defTabSz="1422400">
            <a:lnSpc>
              <a:spcPct val="90000"/>
            </a:lnSpc>
            <a:spcBef>
              <a:spcPct val="0"/>
            </a:spcBef>
            <a:spcAft>
              <a:spcPct val="35000"/>
            </a:spcAft>
            <a:buNone/>
          </a:pPr>
          <a:r>
            <a:rPr lang="en-US" sz="3200" b="1" kern="1200">
              <a:solidFill>
                <a:srgbClr val="F78F1E"/>
              </a:solidFill>
              <a:latin typeface="Montserrat Semi Bold" panose="00000700000000000000" pitchFamily="50" charset="0"/>
            </a:rPr>
            <a:t>Grow Your Network </a:t>
          </a:r>
        </a:p>
      </dsp:txBody>
      <dsp:txXfrm>
        <a:off x="17237" y="128368"/>
        <a:ext cx="3716983" cy="1115094"/>
      </dsp:txXfrm>
    </dsp:sp>
    <dsp:sp modelId="{A213E242-A576-4FFE-A2D9-30661467D924}">
      <dsp:nvSpPr>
        <dsp:cNvPr id="0" name=""/>
        <dsp:cNvSpPr/>
      </dsp:nvSpPr>
      <dsp:spPr>
        <a:xfrm>
          <a:off x="17237" y="1243463"/>
          <a:ext cx="3716983" cy="268380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67155" tIns="367155" rIns="367155" bIns="367155" numCol="1" spcCol="1270" anchor="t" anchorCtr="0">
          <a:noAutofit/>
        </a:bodyPr>
        <a:lstStyle/>
        <a:p>
          <a:pPr marL="0" lvl="0" indent="0" algn="l" defTabSz="889000">
            <a:lnSpc>
              <a:spcPct val="90000"/>
            </a:lnSpc>
            <a:spcBef>
              <a:spcPct val="0"/>
            </a:spcBef>
            <a:spcAft>
              <a:spcPct val="35000"/>
            </a:spcAft>
            <a:buFont typeface="Arial" panose="020B0604020202020204" pitchFamily="34" charset="0"/>
            <a:buNone/>
          </a:pPr>
          <a:r>
            <a:rPr lang="en-US" sz="2000" kern="1200">
              <a:solidFill>
                <a:srgbClr val="002060"/>
              </a:solidFill>
              <a:latin typeface="Open Sans" panose="020B0606030504020204" pitchFamily="34" charset="0"/>
              <a:ea typeface="Open Sans" panose="020B0606030504020204" pitchFamily="34" charset="0"/>
              <a:cs typeface="Open Sans" panose="020B0606030504020204" pitchFamily="34" charset="0"/>
            </a:rPr>
            <a:t>At national and local events</a:t>
          </a:r>
        </a:p>
        <a:p>
          <a:pPr marL="0" lvl="0" indent="0" algn="l" defTabSz="889000">
            <a:lnSpc>
              <a:spcPct val="90000"/>
            </a:lnSpc>
            <a:spcBef>
              <a:spcPct val="0"/>
            </a:spcBef>
            <a:spcAft>
              <a:spcPct val="35000"/>
            </a:spcAft>
            <a:buFont typeface="Arial" panose="020B0604020202020204" pitchFamily="34" charset="0"/>
            <a:buNone/>
          </a:pPr>
          <a:r>
            <a:rPr lang="en-US" sz="2000" kern="1200">
              <a:solidFill>
                <a:srgbClr val="002060"/>
              </a:solidFill>
              <a:latin typeface="Open Sans" panose="020B0606030504020204" pitchFamily="34" charset="0"/>
              <a:ea typeface="Open Sans" panose="020B0606030504020204" pitchFamily="34" charset="0"/>
              <a:cs typeface="Open Sans" panose="020B0606030504020204" pitchFamily="34" charset="0"/>
            </a:rPr>
            <a:t>AMCP Collaborate</a:t>
          </a:r>
        </a:p>
        <a:p>
          <a:pPr marL="0" lvl="0" indent="0" algn="l" defTabSz="889000">
            <a:lnSpc>
              <a:spcPct val="90000"/>
            </a:lnSpc>
            <a:spcBef>
              <a:spcPct val="0"/>
            </a:spcBef>
            <a:spcAft>
              <a:spcPct val="35000"/>
            </a:spcAft>
            <a:buFont typeface="Arial" panose="020B0604020202020204" pitchFamily="34" charset="0"/>
            <a:buNone/>
          </a:pPr>
          <a:r>
            <a:rPr lang="en-US" sz="2000" kern="1200">
              <a:solidFill>
                <a:srgbClr val="002060"/>
              </a:solidFill>
              <a:latin typeface="Open Sans" panose="020B0606030504020204" pitchFamily="34" charset="0"/>
              <a:ea typeface="Open Sans" panose="020B0606030504020204" pitchFamily="34" charset="0"/>
              <a:cs typeface="Open Sans" panose="020B0606030504020204" pitchFamily="34" charset="0"/>
            </a:rPr>
            <a:t>AMCP Member Directory</a:t>
          </a:r>
        </a:p>
      </dsp:txBody>
      <dsp:txXfrm>
        <a:off x="17237" y="1243463"/>
        <a:ext cx="3716983" cy="2683805"/>
      </dsp:txXfrm>
    </dsp:sp>
    <dsp:sp modelId="{35241FCD-28B5-46D4-B856-EB1840121589}">
      <dsp:nvSpPr>
        <dsp:cNvPr id="0" name=""/>
        <dsp:cNvSpPr/>
      </dsp:nvSpPr>
      <dsp:spPr>
        <a:xfrm>
          <a:off x="3842009" y="131978"/>
          <a:ext cx="3716983" cy="1115094"/>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3724" tIns="293724" rIns="293724" bIns="293724" numCol="1" spcCol="1270" anchor="ctr" anchorCtr="0">
          <a:noAutofit/>
        </a:bodyPr>
        <a:lstStyle/>
        <a:p>
          <a:pPr marL="0" lvl="0" indent="0" algn="ctr" defTabSz="1422400">
            <a:lnSpc>
              <a:spcPct val="90000"/>
            </a:lnSpc>
            <a:spcBef>
              <a:spcPct val="0"/>
            </a:spcBef>
            <a:spcAft>
              <a:spcPct val="35000"/>
            </a:spcAft>
            <a:buNone/>
          </a:pPr>
          <a:r>
            <a:rPr lang="en-US" sz="3200" b="1" kern="1200">
              <a:solidFill>
                <a:srgbClr val="F78F1E"/>
              </a:solidFill>
              <a:latin typeface="Montserrat Semi Bold" panose="00000700000000000000" pitchFamily="50" charset="0"/>
            </a:rPr>
            <a:t>Stay on the Leading Edge</a:t>
          </a:r>
        </a:p>
      </dsp:txBody>
      <dsp:txXfrm>
        <a:off x="3842009" y="131978"/>
        <a:ext cx="3716983" cy="1115094"/>
      </dsp:txXfrm>
    </dsp:sp>
    <dsp:sp modelId="{630BD24C-7B94-493C-B768-C3788A0F415E}">
      <dsp:nvSpPr>
        <dsp:cNvPr id="0" name=""/>
        <dsp:cNvSpPr/>
      </dsp:nvSpPr>
      <dsp:spPr>
        <a:xfrm>
          <a:off x="3817626" y="1272596"/>
          <a:ext cx="3716983" cy="2669366"/>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67155" tIns="367155" rIns="367155" bIns="367155" numCol="1" spcCol="1270" anchor="t" anchorCtr="0">
          <a:noAutofit/>
        </a:bodyPr>
        <a:lstStyle/>
        <a:p>
          <a:pPr marL="0" lvl="0" indent="0" algn="l" defTabSz="889000">
            <a:lnSpc>
              <a:spcPct val="90000"/>
            </a:lnSpc>
            <a:spcBef>
              <a:spcPct val="0"/>
            </a:spcBef>
            <a:spcAft>
              <a:spcPct val="35000"/>
            </a:spcAft>
            <a:buNone/>
          </a:pPr>
          <a:r>
            <a:rPr lang="en-US" sz="2000" kern="1200">
              <a:solidFill>
                <a:srgbClr val="002060"/>
              </a:solidFill>
              <a:latin typeface="Open Sans" panose="020B0606030504020204" pitchFamily="34" charset="0"/>
              <a:ea typeface="Open Sans" panose="020B0606030504020204" pitchFamily="34" charset="0"/>
              <a:cs typeface="Open Sans" panose="020B0606030504020204" pitchFamily="34" charset="0"/>
            </a:rPr>
            <a:t>AMCP Daily Dose</a:t>
          </a:r>
        </a:p>
        <a:p>
          <a:pPr marL="0" lvl="0" indent="0" algn="l" defTabSz="889000">
            <a:lnSpc>
              <a:spcPct val="90000"/>
            </a:lnSpc>
            <a:spcBef>
              <a:spcPct val="0"/>
            </a:spcBef>
            <a:spcAft>
              <a:spcPct val="35000"/>
            </a:spcAft>
            <a:buNone/>
          </a:pPr>
          <a:r>
            <a:rPr lang="en-US" sz="2000" kern="1200">
              <a:solidFill>
                <a:srgbClr val="002060"/>
              </a:solidFill>
              <a:latin typeface="Open Sans" panose="020B0606030504020204" pitchFamily="34" charset="0"/>
              <a:ea typeface="Open Sans" panose="020B0606030504020204" pitchFamily="34" charset="0"/>
              <a:cs typeface="Open Sans" panose="020B0606030504020204" pitchFamily="34" charset="0"/>
            </a:rPr>
            <a:t>Regulatory and Practice </a:t>
          </a:r>
          <a:r>
            <a:rPr lang="en-US" sz="2000" kern="1200" err="1">
              <a:solidFill>
                <a:srgbClr val="002060"/>
              </a:solidFill>
              <a:latin typeface="Open Sans" panose="020B0606030504020204" pitchFamily="34" charset="0"/>
              <a:ea typeface="Open Sans" panose="020B0606030504020204" pitchFamily="34" charset="0"/>
              <a:cs typeface="Open Sans" panose="020B0606030504020204" pitchFamily="34" charset="0"/>
            </a:rPr>
            <a:t>NewsBreaks</a:t>
          </a:r>
          <a:endParaRPr lang="en-US" sz="2000" kern="1200">
            <a:solidFill>
              <a:srgbClr val="002060"/>
            </a:solidFill>
            <a:latin typeface="Open Sans" panose="020B0606030504020204" pitchFamily="34" charset="0"/>
            <a:ea typeface="Open Sans" panose="020B0606030504020204" pitchFamily="34" charset="0"/>
            <a:cs typeface="Open Sans" panose="020B0606030504020204" pitchFamily="34" charset="0"/>
          </a:endParaRPr>
        </a:p>
        <a:p>
          <a:pPr marL="0" lvl="0" indent="0" algn="l" defTabSz="889000">
            <a:lnSpc>
              <a:spcPct val="90000"/>
            </a:lnSpc>
            <a:spcBef>
              <a:spcPct val="0"/>
            </a:spcBef>
            <a:spcAft>
              <a:spcPct val="35000"/>
            </a:spcAft>
            <a:buNone/>
          </a:pPr>
          <a:r>
            <a:rPr lang="en-US" sz="2000" kern="1200">
              <a:solidFill>
                <a:srgbClr val="002060"/>
              </a:solidFill>
              <a:latin typeface="Open Sans" panose="020B0606030504020204" pitchFamily="34" charset="0"/>
              <a:ea typeface="Open Sans" panose="020B0606030504020204" pitchFamily="34" charset="0"/>
              <a:cs typeface="Open Sans" panose="020B0606030504020204" pitchFamily="34" charset="0"/>
            </a:rPr>
            <a:t>Exclusive member tools, resources, webinars</a:t>
          </a:r>
        </a:p>
      </dsp:txBody>
      <dsp:txXfrm>
        <a:off x="3817626" y="1272596"/>
        <a:ext cx="3716983" cy="2669366"/>
      </dsp:txXfrm>
    </dsp:sp>
    <dsp:sp modelId="{E5FC54BE-8BFD-4527-8DBE-9E7042EC0969}">
      <dsp:nvSpPr>
        <dsp:cNvPr id="0" name=""/>
        <dsp:cNvSpPr/>
      </dsp:nvSpPr>
      <dsp:spPr>
        <a:xfrm>
          <a:off x="7666782" y="128368"/>
          <a:ext cx="3716983" cy="1115094"/>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3724" tIns="293724" rIns="293724" bIns="293724" numCol="1" spcCol="1270" anchor="ctr" anchorCtr="0">
          <a:noAutofit/>
        </a:bodyPr>
        <a:lstStyle/>
        <a:p>
          <a:pPr marL="0" lvl="0" indent="0" algn="ctr" defTabSz="1422400">
            <a:lnSpc>
              <a:spcPct val="90000"/>
            </a:lnSpc>
            <a:spcBef>
              <a:spcPct val="0"/>
            </a:spcBef>
            <a:spcAft>
              <a:spcPct val="35000"/>
            </a:spcAft>
            <a:buNone/>
          </a:pPr>
          <a:r>
            <a:rPr lang="en-US" sz="3200" b="1" kern="1200">
              <a:solidFill>
                <a:srgbClr val="F78F1E"/>
              </a:solidFill>
              <a:latin typeface="Montserrat Semi Bold" panose="00000700000000000000" pitchFamily="50" charset="0"/>
            </a:rPr>
            <a:t>Lead and Develop</a:t>
          </a:r>
        </a:p>
      </dsp:txBody>
      <dsp:txXfrm>
        <a:off x="7666782" y="128368"/>
        <a:ext cx="3716983" cy="1115094"/>
      </dsp:txXfrm>
    </dsp:sp>
    <dsp:sp modelId="{FBDFE9D2-1608-4C55-B3F8-0ED9519F49DD}">
      <dsp:nvSpPr>
        <dsp:cNvPr id="0" name=""/>
        <dsp:cNvSpPr/>
      </dsp:nvSpPr>
      <dsp:spPr>
        <a:xfrm>
          <a:off x="7666782" y="1243463"/>
          <a:ext cx="3716983" cy="268380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67155" tIns="367155" rIns="367155" bIns="367155" numCol="1" spcCol="1270" anchor="t" anchorCtr="0">
          <a:noAutofit/>
        </a:bodyPr>
        <a:lstStyle/>
        <a:p>
          <a:pPr marL="0" lvl="0" indent="0" algn="l" defTabSz="889000">
            <a:lnSpc>
              <a:spcPct val="90000"/>
            </a:lnSpc>
            <a:spcBef>
              <a:spcPct val="0"/>
            </a:spcBef>
            <a:spcAft>
              <a:spcPct val="35000"/>
            </a:spcAft>
            <a:buNone/>
          </a:pPr>
          <a:r>
            <a:rPr lang="en-US" sz="2000" kern="1200">
              <a:solidFill>
                <a:srgbClr val="002060"/>
              </a:solidFill>
              <a:latin typeface="Open Sans" panose="020B0606030504020204" pitchFamily="34" charset="0"/>
              <a:ea typeface="Open Sans" panose="020B0606030504020204" pitchFamily="34" charset="0"/>
              <a:cs typeface="Open Sans" panose="020B0606030504020204" pitchFamily="34" charset="0"/>
            </a:rPr>
            <a:t>Numerous volunteer opportunities and the national and local level</a:t>
          </a:r>
        </a:p>
        <a:p>
          <a:pPr marL="0" lvl="0" indent="0" algn="l" defTabSz="889000">
            <a:lnSpc>
              <a:spcPct val="90000"/>
            </a:lnSpc>
            <a:spcBef>
              <a:spcPct val="0"/>
            </a:spcBef>
            <a:spcAft>
              <a:spcPct val="35000"/>
            </a:spcAft>
            <a:buNone/>
          </a:pPr>
          <a:r>
            <a:rPr lang="en-US" sz="2000" kern="1200">
              <a:solidFill>
                <a:srgbClr val="002060"/>
              </a:solidFill>
              <a:latin typeface="Open Sans" panose="020B0606030504020204" pitchFamily="34" charset="0"/>
              <a:ea typeface="Open Sans" panose="020B0606030504020204" pitchFamily="34" charset="0"/>
              <a:cs typeface="Open Sans" panose="020B0606030504020204" pitchFamily="34" charset="0"/>
            </a:rPr>
            <a:t>Education – Live, Virtual, and Online</a:t>
          </a:r>
        </a:p>
        <a:p>
          <a:pPr marL="0" lvl="0" indent="0" algn="l" defTabSz="488950">
            <a:lnSpc>
              <a:spcPct val="90000"/>
            </a:lnSpc>
            <a:spcBef>
              <a:spcPct val="0"/>
            </a:spcBef>
            <a:spcAft>
              <a:spcPct val="35000"/>
            </a:spcAft>
            <a:buNone/>
          </a:pPr>
          <a:endParaRPr lang="en-US" sz="1100" kern="1200"/>
        </a:p>
      </dsp:txBody>
      <dsp:txXfrm>
        <a:off x="7666782" y="1243463"/>
        <a:ext cx="3716983" cy="268380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A5D8EAA-BFB8-4BA7-91D2-74E196C92A89}">
      <dsp:nvSpPr>
        <dsp:cNvPr id="0" name=""/>
        <dsp:cNvSpPr/>
      </dsp:nvSpPr>
      <dsp:spPr>
        <a:xfrm>
          <a:off x="3080" y="363195"/>
          <a:ext cx="2444055" cy="1466433"/>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b="1" kern="1200" dirty="0">
              <a:latin typeface="Open Sans" panose="020B0606030504020204" pitchFamily="34" charset="0"/>
              <a:ea typeface="Open Sans" panose="020B0606030504020204" pitchFamily="34" charset="0"/>
              <a:cs typeface="Open Sans" panose="020B0606030504020204" pitchFamily="34" charset="0"/>
            </a:rPr>
            <a:t>Steven G. Avey Award</a:t>
          </a:r>
        </a:p>
      </dsp:txBody>
      <dsp:txXfrm>
        <a:off x="74665" y="434780"/>
        <a:ext cx="2300885" cy="1323263"/>
      </dsp:txXfrm>
    </dsp:sp>
    <dsp:sp modelId="{092BC1BD-7CEB-4BD1-9486-B39BB6238E89}">
      <dsp:nvSpPr>
        <dsp:cNvPr id="0" name=""/>
        <dsp:cNvSpPr/>
      </dsp:nvSpPr>
      <dsp:spPr>
        <a:xfrm>
          <a:off x="2691541" y="363195"/>
          <a:ext cx="2444055" cy="1466433"/>
        </a:xfrm>
        <a:prstGeom prst="roundRect">
          <a:avLst/>
        </a:prstGeom>
        <a:gradFill rotWithShape="0">
          <a:gsLst>
            <a:gs pos="0">
              <a:schemeClr val="accent5">
                <a:hueOff val="-1736021"/>
                <a:satOff val="-118"/>
                <a:lumOff val="280"/>
                <a:alphaOff val="0"/>
                <a:satMod val="103000"/>
                <a:lumMod val="102000"/>
                <a:tint val="94000"/>
              </a:schemeClr>
            </a:gs>
            <a:gs pos="50000">
              <a:schemeClr val="accent5">
                <a:hueOff val="-1736021"/>
                <a:satOff val="-118"/>
                <a:lumOff val="280"/>
                <a:alphaOff val="0"/>
                <a:satMod val="110000"/>
                <a:lumMod val="100000"/>
                <a:shade val="100000"/>
              </a:schemeClr>
            </a:gs>
            <a:gs pos="100000">
              <a:schemeClr val="accent5">
                <a:hueOff val="-1736021"/>
                <a:satOff val="-118"/>
                <a:lumOff val="28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1910" tIns="41910" rIns="41910" bIns="41910" numCol="1" spcCol="1270" anchor="t" anchorCtr="0">
          <a:noAutofit/>
        </a:bodyPr>
        <a:lstStyle/>
        <a:p>
          <a:pPr marL="0" lvl="0" indent="0" algn="l" defTabSz="577850">
            <a:lnSpc>
              <a:spcPct val="90000"/>
            </a:lnSpc>
            <a:spcBef>
              <a:spcPct val="0"/>
            </a:spcBef>
            <a:spcAft>
              <a:spcPct val="35000"/>
            </a:spcAft>
            <a:buNone/>
          </a:pPr>
          <a:r>
            <a:rPr lang="en-US" sz="1300" b="1" kern="1200" dirty="0">
              <a:latin typeface="Open Sans" panose="020B0606030504020204" pitchFamily="34" charset="0"/>
              <a:ea typeface="Open Sans" panose="020B0606030504020204" pitchFamily="34" charset="0"/>
              <a:cs typeface="Open Sans" panose="020B0606030504020204" pitchFamily="34" charset="0"/>
            </a:rPr>
            <a:t>Competitions</a:t>
          </a:r>
        </a:p>
        <a:p>
          <a:pPr marL="57150" lvl="1" indent="-57150" algn="l" defTabSz="488950">
            <a:lnSpc>
              <a:spcPct val="90000"/>
            </a:lnSpc>
            <a:spcBef>
              <a:spcPct val="0"/>
            </a:spcBef>
            <a:spcAft>
              <a:spcPct val="15000"/>
            </a:spcAft>
            <a:buChar char="•"/>
          </a:pPr>
          <a:r>
            <a:rPr lang="en-US" sz="1100" kern="1200" dirty="0">
              <a:latin typeface="Open Sans" panose="020B0606030504020204" pitchFamily="34" charset="0"/>
              <a:ea typeface="Open Sans" panose="020B0606030504020204" pitchFamily="34" charset="0"/>
              <a:cs typeface="Open Sans" panose="020B0606030504020204" pitchFamily="34" charset="0"/>
            </a:rPr>
            <a:t>Best Poster Competition       </a:t>
          </a:r>
          <a:r>
            <a:rPr lang="en-US" sz="900" b="1" kern="1200" dirty="0">
              <a:latin typeface="Open Sans" panose="020B0606030504020204" pitchFamily="34" charset="0"/>
              <a:ea typeface="Open Sans" panose="020B0606030504020204" pitchFamily="34" charset="0"/>
              <a:cs typeface="Open Sans" panose="020B0606030504020204" pitchFamily="34" charset="0"/>
            </a:rPr>
            <a:t>(Annual &amp; Nexus)</a:t>
          </a:r>
        </a:p>
        <a:p>
          <a:pPr marL="57150" lvl="1" indent="-57150" algn="l" defTabSz="400050">
            <a:lnSpc>
              <a:spcPct val="90000"/>
            </a:lnSpc>
            <a:spcBef>
              <a:spcPct val="0"/>
            </a:spcBef>
            <a:spcAft>
              <a:spcPct val="15000"/>
            </a:spcAft>
            <a:buChar char="•"/>
          </a:pPr>
          <a:endParaRPr lang="en-US" sz="900" b="1" kern="1200" dirty="0">
            <a:latin typeface="Open Sans" panose="020B0606030504020204" pitchFamily="34" charset="0"/>
            <a:ea typeface="Open Sans" panose="020B0606030504020204" pitchFamily="34" charset="0"/>
            <a:cs typeface="Open Sans" panose="020B0606030504020204" pitchFamily="34" charset="0"/>
          </a:endParaRPr>
        </a:p>
        <a:p>
          <a:pPr marL="57150" lvl="1" indent="-57150" algn="l" defTabSz="488950">
            <a:lnSpc>
              <a:spcPct val="90000"/>
            </a:lnSpc>
            <a:spcBef>
              <a:spcPct val="0"/>
            </a:spcBef>
            <a:spcAft>
              <a:spcPct val="15000"/>
            </a:spcAft>
            <a:buChar char="•"/>
          </a:pPr>
          <a:r>
            <a:rPr lang="en-US" sz="1100" kern="1200" dirty="0">
              <a:latin typeface="Open Sans" panose="020B0606030504020204" pitchFamily="34" charset="0"/>
              <a:ea typeface="Open Sans" panose="020B0606030504020204" pitchFamily="34" charset="0"/>
              <a:cs typeface="Open Sans" panose="020B0606030504020204" pitchFamily="34" charset="0"/>
            </a:rPr>
            <a:t>P&amp;T Competition </a:t>
          </a:r>
          <a:r>
            <a:rPr lang="en-US" sz="900" b="1" kern="1200" dirty="0">
              <a:latin typeface="Open Sans" panose="020B0606030504020204" pitchFamily="34" charset="0"/>
              <a:ea typeface="Open Sans" panose="020B0606030504020204" pitchFamily="34" charset="0"/>
              <a:cs typeface="Open Sans" panose="020B0606030504020204" pitchFamily="34" charset="0"/>
            </a:rPr>
            <a:t>(Annual)</a:t>
          </a:r>
          <a:endParaRPr lang="en-US" sz="1100" b="1" kern="1200" dirty="0">
            <a:latin typeface="Open Sans" panose="020B0606030504020204" pitchFamily="34" charset="0"/>
            <a:ea typeface="Open Sans" panose="020B0606030504020204" pitchFamily="34" charset="0"/>
            <a:cs typeface="Open Sans" panose="020B0606030504020204" pitchFamily="34" charset="0"/>
          </a:endParaRPr>
        </a:p>
      </dsp:txBody>
      <dsp:txXfrm>
        <a:off x="2763126" y="434780"/>
        <a:ext cx="2300885" cy="1323263"/>
      </dsp:txXfrm>
    </dsp:sp>
    <dsp:sp modelId="{0DC72FFD-1CBB-4DAC-9247-650B9E1DF208}">
      <dsp:nvSpPr>
        <dsp:cNvPr id="0" name=""/>
        <dsp:cNvSpPr/>
      </dsp:nvSpPr>
      <dsp:spPr>
        <a:xfrm>
          <a:off x="5380002" y="363195"/>
          <a:ext cx="2444055" cy="1466433"/>
        </a:xfrm>
        <a:prstGeom prst="roundRect">
          <a:avLst/>
        </a:prstGeom>
        <a:gradFill rotWithShape="0">
          <a:gsLst>
            <a:gs pos="0">
              <a:schemeClr val="accent5">
                <a:hueOff val="-3472043"/>
                <a:satOff val="-236"/>
                <a:lumOff val="560"/>
                <a:alphaOff val="0"/>
                <a:satMod val="103000"/>
                <a:lumMod val="102000"/>
                <a:tint val="94000"/>
              </a:schemeClr>
            </a:gs>
            <a:gs pos="50000">
              <a:schemeClr val="accent5">
                <a:hueOff val="-3472043"/>
                <a:satOff val="-236"/>
                <a:lumOff val="560"/>
                <a:alphaOff val="0"/>
                <a:satMod val="110000"/>
                <a:lumMod val="100000"/>
                <a:shade val="100000"/>
              </a:schemeClr>
            </a:gs>
            <a:gs pos="100000">
              <a:schemeClr val="accent5">
                <a:hueOff val="-3472043"/>
                <a:satOff val="-236"/>
                <a:lumOff val="56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b="1" kern="1200" dirty="0">
              <a:latin typeface="Open Sans" panose="020B0606030504020204" pitchFamily="34" charset="0"/>
              <a:ea typeface="Open Sans" panose="020B0606030504020204" pitchFamily="34" charset="0"/>
              <a:cs typeface="Open Sans" panose="020B0606030504020204" pitchFamily="34" charset="0"/>
            </a:rPr>
            <a:t>Cathy A. Carroll Scholarship</a:t>
          </a:r>
        </a:p>
      </dsp:txBody>
      <dsp:txXfrm>
        <a:off x="5451587" y="434780"/>
        <a:ext cx="2300885" cy="1323263"/>
      </dsp:txXfrm>
    </dsp:sp>
    <dsp:sp modelId="{6475BFA6-73B2-467D-9B24-B71F9D63DA8D}">
      <dsp:nvSpPr>
        <dsp:cNvPr id="0" name=""/>
        <dsp:cNvSpPr/>
      </dsp:nvSpPr>
      <dsp:spPr>
        <a:xfrm>
          <a:off x="8068463" y="363195"/>
          <a:ext cx="2444055" cy="1466433"/>
        </a:xfrm>
        <a:prstGeom prst="roundRect">
          <a:avLst/>
        </a:prstGeom>
        <a:gradFill rotWithShape="0">
          <a:gsLst>
            <a:gs pos="0">
              <a:schemeClr val="accent5">
                <a:hueOff val="-5208064"/>
                <a:satOff val="-354"/>
                <a:lumOff val="840"/>
                <a:alphaOff val="0"/>
                <a:satMod val="103000"/>
                <a:lumMod val="102000"/>
                <a:tint val="94000"/>
              </a:schemeClr>
            </a:gs>
            <a:gs pos="50000">
              <a:schemeClr val="accent5">
                <a:hueOff val="-5208064"/>
                <a:satOff val="-354"/>
                <a:lumOff val="840"/>
                <a:alphaOff val="0"/>
                <a:satMod val="110000"/>
                <a:lumMod val="100000"/>
                <a:shade val="100000"/>
              </a:schemeClr>
            </a:gs>
            <a:gs pos="100000">
              <a:schemeClr val="accent5">
                <a:hueOff val="-5208064"/>
                <a:satOff val="-354"/>
                <a:lumOff val="84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b="1" kern="1200" dirty="0">
              <a:latin typeface="Open Sans" panose="020B0606030504020204" pitchFamily="34" charset="0"/>
              <a:ea typeface="Open Sans" panose="020B0606030504020204" pitchFamily="34" charset="0"/>
              <a:cs typeface="Open Sans" panose="020B0606030504020204" pitchFamily="34" charset="0"/>
            </a:rPr>
            <a:t>HBCU Travel Grant</a:t>
          </a:r>
        </a:p>
      </dsp:txBody>
      <dsp:txXfrm>
        <a:off x="8140048" y="434780"/>
        <a:ext cx="2300885" cy="1323263"/>
      </dsp:txXfrm>
    </dsp:sp>
    <dsp:sp modelId="{A7D19AD7-2A78-4AE8-B1FA-0F6679C41230}">
      <dsp:nvSpPr>
        <dsp:cNvPr id="0" name=""/>
        <dsp:cNvSpPr/>
      </dsp:nvSpPr>
      <dsp:spPr>
        <a:xfrm>
          <a:off x="3080" y="2074034"/>
          <a:ext cx="2444055" cy="1466433"/>
        </a:xfrm>
        <a:prstGeom prst="roundRect">
          <a:avLst/>
        </a:prstGeom>
        <a:gradFill rotWithShape="0">
          <a:gsLst>
            <a:gs pos="0">
              <a:schemeClr val="accent5">
                <a:hueOff val="-6944086"/>
                <a:satOff val="-472"/>
                <a:lumOff val="1121"/>
                <a:alphaOff val="0"/>
                <a:satMod val="103000"/>
                <a:lumMod val="102000"/>
                <a:tint val="94000"/>
              </a:schemeClr>
            </a:gs>
            <a:gs pos="50000">
              <a:schemeClr val="accent5">
                <a:hueOff val="-6944086"/>
                <a:satOff val="-472"/>
                <a:lumOff val="1121"/>
                <a:alphaOff val="0"/>
                <a:satMod val="110000"/>
                <a:lumMod val="100000"/>
                <a:shade val="100000"/>
              </a:schemeClr>
            </a:gs>
            <a:gs pos="100000">
              <a:schemeClr val="accent5">
                <a:hueOff val="-6944086"/>
                <a:satOff val="-472"/>
                <a:lumOff val="1121"/>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b="1" kern="1200" dirty="0">
              <a:latin typeface="Open Sans" panose="020B0606030504020204" pitchFamily="34" charset="0"/>
              <a:ea typeface="Open Sans" panose="020B0606030504020204" pitchFamily="34" charset="0"/>
              <a:cs typeface="Open Sans" panose="020B0606030504020204" pitchFamily="34" charset="0"/>
            </a:rPr>
            <a:t>Judith A. Cahill Memorial Fund</a:t>
          </a:r>
        </a:p>
      </dsp:txBody>
      <dsp:txXfrm>
        <a:off x="74665" y="2145619"/>
        <a:ext cx="2300885" cy="1323263"/>
      </dsp:txXfrm>
    </dsp:sp>
    <dsp:sp modelId="{6DC70B2A-30BD-4AC0-913D-A97A4621119E}">
      <dsp:nvSpPr>
        <dsp:cNvPr id="0" name=""/>
        <dsp:cNvSpPr/>
      </dsp:nvSpPr>
      <dsp:spPr>
        <a:xfrm>
          <a:off x="2691541" y="2074034"/>
          <a:ext cx="2444055" cy="1466433"/>
        </a:xfrm>
        <a:prstGeom prst="roundRect">
          <a:avLst/>
        </a:prstGeom>
        <a:gradFill rotWithShape="0">
          <a:gsLst>
            <a:gs pos="0">
              <a:schemeClr val="accent5">
                <a:hueOff val="-8680107"/>
                <a:satOff val="-590"/>
                <a:lumOff val="1401"/>
                <a:alphaOff val="0"/>
                <a:satMod val="103000"/>
                <a:lumMod val="102000"/>
                <a:tint val="94000"/>
              </a:schemeClr>
            </a:gs>
            <a:gs pos="50000">
              <a:schemeClr val="accent5">
                <a:hueOff val="-8680107"/>
                <a:satOff val="-590"/>
                <a:lumOff val="1401"/>
                <a:alphaOff val="0"/>
                <a:satMod val="110000"/>
                <a:lumMod val="100000"/>
                <a:shade val="100000"/>
              </a:schemeClr>
            </a:gs>
            <a:gs pos="100000">
              <a:schemeClr val="accent5">
                <a:hueOff val="-8680107"/>
                <a:satOff val="-590"/>
                <a:lumOff val="1401"/>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a:latin typeface="Open Sans" panose="020B0606030504020204" pitchFamily="34" charset="0"/>
              <a:ea typeface="Open Sans" panose="020B0606030504020204" pitchFamily="34" charset="0"/>
              <a:cs typeface="Open Sans" panose="020B0606030504020204" pitchFamily="34" charset="0"/>
            </a:rPr>
            <a:t>Managed Care Internships</a:t>
          </a:r>
        </a:p>
        <a:p>
          <a:pPr marL="57150" lvl="1" indent="-57150" algn="l" defTabSz="444500">
            <a:lnSpc>
              <a:spcPct val="90000"/>
            </a:lnSpc>
            <a:spcBef>
              <a:spcPct val="0"/>
            </a:spcBef>
            <a:spcAft>
              <a:spcPct val="15000"/>
            </a:spcAft>
            <a:buChar char="•"/>
          </a:pPr>
          <a:r>
            <a:rPr lang="en-US" sz="1000" kern="1200" dirty="0">
              <a:latin typeface="Open Sans" panose="020B0606030504020204" pitchFamily="34" charset="0"/>
              <a:ea typeface="Open Sans" panose="020B0606030504020204" pitchFamily="34" charset="0"/>
              <a:cs typeface="Open Sans" panose="020B0606030504020204" pitchFamily="34" charset="0"/>
            </a:rPr>
            <a:t>Managed Care</a:t>
          </a:r>
        </a:p>
        <a:p>
          <a:pPr marL="57150" lvl="1" indent="-57150" algn="l" defTabSz="444500">
            <a:lnSpc>
              <a:spcPct val="90000"/>
            </a:lnSpc>
            <a:spcBef>
              <a:spcPct val="0"/>
            </a:spcBef>
            <a:spcAft>
              <a:spcPct val="15000"/>
            </a:spcAft>
            <a:buChar char="•"/>
          </a:pPr>
          <a:r>
            <a:rPr lang="en-US" sz="1000" kern="1200" dirty="0">
              <a:latin typeface="Open Sans" panose="020B0606030504020204" pitchFamily="34" charset="0"/>
              <a:ea typeface="Open Sans" panose="020B0606030504020204" pitchFamily="34" charset="0"/>
              <a:cs typeface="Open Sans" panose="020B0606030504020204" pitchFamily="34" charset="0"/>
            </a:rPr>
            <a:t>Oncology</a:t>
          </a:r>
        </a:p>
        <a:p>
          <a:pPr marL="57150" lvl="1" indent="-57150" algn="l" defTabSz="444500">
            <a:lnSpc>
              <a:spcPct val="90000"/>
            </a:lnSpc>
            <a:spcBef>
              <a:spcPct val="0"/>
            </a:spcBef>
            <a:spcAft>
              <a:spcPct val="15000"/>
            </a:spcAft>
            <a:buChar char="•"/>
          </a:pPr>
          <a:r>
            <a:rPr lang="en-US" sz="1000" kern="1200" dirty="0">
              <a:latin typeface="Open Sans" panose="020B0606030504020204" pitchFamily="34" charset="0"/>
              <a:ea typeface="Open Sans" panose="020B0606030504020204" pitchFamily="34" charset="0"/>
              <a:cs typeface="Open Sans" panose="020B0606030504020204" pitchFamily="34" charset="0"/>
            </a:rPr>
            <a:t>HEOR </a:t>
          </a:r>
        </a:p>
        <a:p>
          <a:pPr marL="57150" lvl="1" indent="-57150" algn="l" defTabSz="444500">
            <a:lnSpc>
              <a:spcPct val="90000"/>
            </a:lnSpc>
            <a:spcBef>
              <a:spcPct val="0"/>
            </a:spcBef>
            <a:spcAft>
              <a:spcPct val="15000"/>
            </a:spcAft>
            <a:buChar char="•"/>
          </a:pPr>
          <a:r>
            <a:rPr lang="en-US" sz="1000" kern="1200" dirty="0">
              <a:latin typeface="Open Sans" panose="020B0606030504020204" pitchFamily="34" charset="0"/>
              <a:ea typeface="Open Sans" panose="020B0606030504020204" pitchFamily="34" charset="0"/>
              <a:cs typeface="Open Sans" panose="020B0606030504020204" pitchFamily="34" charset="0"/>
            </a:rPr>
            <a:t>Health Disparities</a:t>
          </a:r>
        </a:p>
      </dsp:txBody>
      <dsp:txXfrm>
        <a:off x="2763126" y="2145619"/>
        <a:ext cx="2300885" cy="1323263"/>
      </dsp:txXfrm>
    </dsp:sp>
    <dsp:sp modelId="{A87DCDC4-6219-4C75-A62C-091CA0AE9CEC}">
      <dsp:nvSpPr>
        <dsp:cNvPr id="0" name=""/>
        <dsp:cNvSpPr/>
      </dsp:nvSpPr>
      <dsp:spPr>
        <a:xfrm>
          <a:off x="5400288" y="2061994"/>
          <a:ext cx="2444055" cy="1466433"/>
        </a:xfrm>
        <a:prstGeom prst="roundRect">
          <a:avLst/>
        </a:prstGeom>
        <a:gradFill rotWithShape="0">
          <a:gsLst>
            <a:gs pos="0">
              <a:schemeClr val="accent5">
                <a:hueOff val="-10416129"/>
                <a:satOff val="-708"/>
                <a:lumOff val="1681"/>
                <a:alphaOff val="0"/>
                <a:satMod val="103000"/>
                <a:lumMod val="102000"/>
                <a:tint val="94000"/>
              </a:schemeClr>
            </a:gs>
            <a:gs pos="50000">
              <a:schemeClr val="accent5">
                <a:hueOff val="-10416129"/>
                <a:satOff val="-708"/>
                <a:lumOff val="1681"/>
                <a:alphaOff val="0"/>
                <a:satMod val="110000"/>
                <a:lumMod val="100000"/>
                <a:shade val="100000"/>
              </a:schemeClr>
            </a:gs>
            <a:gs pos="100000">
              <a:schemeClr val="accent5">
                <a:hueOff val="-10416129"/>
                <a:satOff val="-708"/>
                <a:lumOff val="1681"/>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b="1" kern="1200" dirty="0">
              <a:latin typeface="Open Sans" panose="020B0606030504020204" pitchFamily="34" charset="0"/>
              <a:ea typeface="Open Sans" panose="020B0606030504020204" pitchFamily="34" charset="0"/>
              <a:cs typeface="Open Sans" panose="020B0606030504020204" pitchFamily="34" charset="0"/>
            </a:rPr>
            <a:t>PGY-1 Managed Care Residency</a:t>
          </a:r>
        </a:p>
      </dsp:txBody>
      <dsp:txXfrm>
        <a:off x="5471873" y="2133579"/>
        <a:ext cx="2300885" cy="1323263"/>
      </dsp:txXfrm>
    </dsp:sp>
    <dsp:sp modelId="{884A42D3-F4BB-49E4-B5CB-7B093C6B9821}">
      <dsp:nvSpPr>
        <dsp:cNvPr id="0" name=""/>
        <dsp:cNvSpPr/>
      </dsp:nvSpPr>
      <dsp:spPr>
        <a:xfrm>
          <a:off x="8068463" y="2074034"/>
          <a:ext cx="2444055" cy="1466433"/>
        </a:xfrm>
        <a:prstGeom prst="roundRect">
          <a:avLst/>
        </a:prstGeom>
        <a:gradFill rotWithShape="0">
          <a:gsLst>
            <a:gs pos="0">
              <a:schemeClr val="accent5">
                <a:hueOff val="-12152150"/>
                <a:satOff val="-826"/>
                <a:lumOff val="1961"/>
                <a:alphaOff val="0"/>
                <a:satMod val="103000"/>
                <a:lumMod val="102000"/>
                <a:tint val="94000"/>
              </a:schemeClr>
            </a:gs>
            <a:gs pos="50000">
              <a:schemeClr val="accent5">
                <a:hueOff val="-12152150"/>
                <a:satOff val="-826"/>
                <a:lumOff val="1961"/>
                <a:alphaOff val="0"/>
                <a:satMod val="110000"/>
                <a:lumMod val="100000"/>
                <a:shade val="100000"/>
              </a:schemeClr>
            </a:gs>
            <a:gs pos="100000">
              <a:schemeClr val="accent5">
                <a:hueOff val="-12152150"/>
                <a:satOff val="-826"/>
                <a:lumOff val="1961"/>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a:latin typeface="Open Sans" panose="020B0606030504020204" pitchFamily="34" charset="0"/>
              <a:ea typeface="Open Sans" panose="020B0606030504020204" pitchFamily="34" charset="0"/>
              <a:cs typeface="Open Sans" panose="020B0606030504020204" pitchFamily="34" charset="0"/>
            </a:rPr>
            <a:t>Managed Care Resources</a:t>
          </a:r>
        </a:p>
        <a:p>
          <a:pPr marL="57150" lvl="1" indent="-57150" algn="l" defTabSz="444500">
            <a:lnSpc>
              <a:spcPct val="90000"/>
            </a:lnSpc>
            <a:spcBef>
              <a:spcPct val="0"/>
            </a:spcBef>
            <a:spcAft>
              <a:spcPct val="15000"/>
            </a:spcAft>
            <a:buChar char="•"/>
          </a:pPr>
          <a:r>
            <a:rPr lang="en-US" sz="1000" kern="1200" dirty="0">
              <a:latin typeface="Open Sans" panose="020B0606030504020204" pitchFamily="34" charset="0"/>
              <a:ea typeface="Open Sans" panose="020B0606030504020204" pitchFamily="34" charset="0"/>
              <a:cs typeface="Open Sans" panose="020B0606030504020204" pitchFamily="34" charset="0"/>
            </a:rPr>
            <a:t>Managed Care Primer Series</a:t>
          </a:r>
        </a:p>
        <a:p>
          <a:pPr marL="57150" lvl="1" indent="-57150" algn="l" defTabSz="444500">
            <a:lnSpc>
              <a:spcPct val="90000"/>
            </a:lnSpc>
            <a:spcBef>
              <a:spcPct val="0"/>
            </a:spcBef>
            <a:spcAft>
              <a:spcPct val="15000"/>
            </a:spcAft>
            <a:buChar char="•"/>
          </a:pPr>
          <a:r>
            <a:rPr lang="en-US" sz="1000" kern="1200" dirty="0">
              <a:latin typeface="Open Sans" panose="020B0606030504020204" pitchFamily="34" charset="0"/>
              <a:ea typeface="Open Sans" panose="020B0606030504020204" pitchFamily="34" charset="0"/>
              <a:cs typeface="Open Sans" panose="020B0606030504020204" pitchFamily="34" charset="0"/>
            </a:rPr>
            <a:t>Fundamentals of MCP Certificate Training</a:t>
          </a:r>
        </a:p>
      </dsp:txBody>
      <dsp:txXfrm>
        <a:off x="8140048" y="2145619"/>
        <a:ext cx="2300885" cy="1323263"/>
      </dsp:txXfrm>
    </dsp:sp>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18/2/layout/IconCircleList">
  <dgm:title val="Icon Circle List"/>
  <dgm:desc val="Use to show non-sequential or grouped chunks of information accompanied by related visuals. Circular shapes can hold an icon or small picture and corresponding text box shows Level 1 text. Works best for icons or small pictures with medium-length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alg type="sp"/>
    <dgm:shape xmlns:r="http://schemas.openxmlformats.org/officeDocument/2006/relationships" r:blip="">
      <dgm:adjLst/>
    </dgm:shape>
    <dgm:presOf/>
    <dgm:choose name="Name0">
      <dgm:if name="Name1" axis="ch" ptType="node" func="cnt" op="lte" val="3">
        <dgm:constrLst>
          <dgm:constr type="w" for="ch" forName="container" refType="w"/>
          <dgm:constr type="h" for="ch" forName="container" refType="h" fact="0.4"/>
        </dgm:constrLst>
      </dgm:if>
      <dgm:else name="Name2">
        <dgm:constrLst>
          <dgm:constr type="w" for="ch" forName="container" refType="w"/>
          <dgm:constr type="h" for="ch" forName="container" refType="h"/>
        </dgm:constrLst>
      </dgm:else>
    </dgm:choose>
    <dgm:ruleLst>
      <dgm:rule type="h" for="ch" forName="container" val="INF" fact="NaN" max="NaN"/>
    </dgm:ruleLst>
    <dgm:layoutNode name="container">
      <dgm:varLst>
        <dgm:dir/>
        <dgm:resizeHandles val="exact"/>
      </dgm:varLst>
      <dgm:choose name="Name3">
        <dgm:if name="Name4" axis="self" func="var" arg="dir" op="equ" val="norm">
          <dgm:alg type="snake">
            <dgm:param type="grDir" val="tL"/>
            <dgm:param type="flowDir" val="row"/>
            <dgm:param type="contDir" val="sameDir"/>
          </dgm:alg>
        </dgm:if>
        <dgm:else name="Name5">
          <dgm:alg type="snake">
            <dgm:param type="grDir" val="tR"/>
            <dgm:param type="flowDir" val="row"/>
            <dgm:param type="contDir" val="sameDir"/>
          </dgm:alg>
        </dgm:else>
      </dgm:choose>
      <dgm:shape xmlns:r="http://schemas.openxmlformats.org/officeDocument/2006/relationships" r:blip="">
        <dgm:adjLst/>
      </dgm:shape>
      <dgm:presOf/>
      <dgm:constrLst>
        <dgm:constr type="w" for="ch" forName="compNode" refType="w"/>
        <dgm:constr type="h" for="ch" forName="compNode" refType="w" fact="0.28"/>
        <dgm:constr type="w" for="ch" forName="sibTrans" refType="w" refFor="ch" refForName="compNode" fact="0.115"/>
        <dgm:constr type="sp" refType="h" op="equ" fact="0.17"/>
        <dgm:constr type="primFontSz" for="des" ptType="node" op="equ" val="24"/>
        <dgm:constr type="h" for="des" forName="compNode" op="equ"/>
        <dgm:constr type="h" for="des" forName="iconBgRect" op="equ"/>
      </dgm:constrLst>
      <dgm:ruleLst>
        <dgm:rule type="w" for="ch" forName="compNode" val="60" fact="NaN" max="NaN"/>
      </dgm:ruleLst>
      <dgm:forEach name="Name6" axis="ch" ptType="node">
        <dgm:layoutNode name="compNode">
          <dgm:alg type="composite"/>
          <dgm:shape xmlns:r="http://schemas.openxmlformats.org/officeDocument/2006/relationships" r:blip="">
            <dgm:adjLst/>
          </dgm:shape>
          <dgm:presOf axis="self"/>
          <dgm:constrLst>
            <dgm:constr type="w" for="ch" forName="iconBgRect" refType="w" fact="0.28"/>
            <dgm:constr type="h" for="ch" forName="iconBgRect" refType="w" refFor="ch" refForName="iconBgRect"/>
            <dgm:constr type="t" for="ch" forName="iconBgRect"/>
            <dgm:constr type="l" for="ch" forName="iconBgRect"/>
            <dgm:constr type="w" for="ch" forName="iconRect" refType="w" refFor="ch" refForName="iconBgRect" fact="0.58"/>
            <dgm:constr type="h" for="ch" forName="iconRect" refType="w" refFor="ch" refForName="iconRect"/>
            <dgm:constr type="ctrX" for="ch" forName="iconRect" refType="ctrX" refFor="ch" refForName="iconBgRect"/>
            <dgm:constr type="ctrY" for="ch" forName="iconRect" refType="ctrY" refFor="ch" refForName="iconBgRect"/>
            <dgm:constr type="w" for="ch" forName="spaceRect" refType="w" fact="0.06"/>
            <dgm:constr type="h" for="ch" forName="spaceRect" refType="h" refFor="ch" refForName="iconBgRect"/>
            <dgm:constr type="t" for="ch" forName="spaceRect" refType="t" refFor="ch" refForName="iconBgRect"/>
            <dgm:constr type="l" for="ch" forName="spaceRect" refType="r" refFor="ch" refForName="iconBgRect"/>
            <dgm:constr type="h" for="ch" forName="textRect" refType="h" refFor="ch" refForName="iconBgRect"/>
            <dgm:constr type="t" for="ch" forName="textRect" refType="t" refFor="ch" refForName="iconBgRect"/>
            <dgm:constr type="l" for="ch" forName="textRect" refType="r" refFor="ch" refForName="spaceRect"/>
          </dgm:constrLst>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choose name="Name7">
              <dgm:if name="Name8" func="var" arg="dir" op="equ" val="norm">
                <dgm:alg type="tx">
                  <dgm:param type="txAnchorVert" val="mid"/>
                  <dgm:param type="parTxLTRAlign" val="l"/>
                  <dgm:param type="shpTxLTRAlignCh" val="l"/>
                  <dgm:param type="parTxRTLAlign" val="l"/>
                  <dgm:param type="shpTxRTLAlignCh" val="l"/>
                </dgm:alg>
              </dgm:if>
              <dgm:else name="Name9">
                <dgm:alg type="tx">
                  <dgm:param type="txAnchorVert" val="mid"/>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Lst>
          </dgm:layoutNode>
        </dgm:layoutNode>
        <dgm:forEach name="Name10"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extLst>
    <a:ext uri="{68A01E43-0DF5-4B5B-8FA6-DAF915123BFB}">
      <dgm1612:lstStyle xmlns:dgm1612="http://schemas.microsoft.com/office/drawing/2016/12/diagram">
        <a:lvl1pPr>
          <a:lnSpc>
            <a:spcPct val="100000"/>
          </a:lnSpc>
        </a:lvl1pPr>
      </dgm1612:lstStyle>
    </a:ext>
  </dgm:extLst>
</dgm:layoutDef>
</file>

<file path=ppt/diagrams/layout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4.xml><?xml version="1.0" encoding="utf-8"?>
<dgm:layoutDef xmlns:dgm="http://schemas.openxmlformats.org/drawingml/2006/diagram" xmlns:a="http://schemas.openxmlformats.org/drawingml/2006/main" uniqueId="urn:microsoft.com/office/officeart/2005/8/layout/rings+Icon">
  <dgm:title val="Interconnected Rings"/>
  <dgm:desc val="Use to show overlapping or interconnected ideas or concepts. The first seven lines of Level 1 text correspond with a circle. Unused text does not appear, but remains available if you switch layouts.  "/>
  <dgm:catLst>
    <dgm:cat type="relationship" pri="32000"/>
    <dgm:cat type="officeonline" pri="6000"/>
  </dgm:catLst>
  <dgm:sampData useDef="1">
    <dgm:dataModel>
      <dgm:ptLst/>
      <dgm:bg/>
      <dgm:whole/>
    </dgm:dataModel>
  </dgm:sampData>
  <dgm:styleData>
    <dgm:dataModel>
      <dgm:ptLst>
        <dgm:pt modelId="0" type="doc"/>
        <dgm:pt modelId="10"/>
        <dgm:pt modelId="20"/>
      </dgm:ptLst>
      <dgm:cxnLst>
        <dgm:cxn modelId="30" srcId="0" destId="10" srcOrd="0" destOrd="0"/>
        <dgm:cxn modelId="40" srcId="0" destId="20" srcOrd="1" destOrd="0"/>
      </dgm:cxnLst>
      <dgm:bg/>
      <dgm:whole/>
    </dgm:dataModel>
  </dgm:styleData>
  <dgm:clrData>
    <dgm:dataModel>
      <dgm:ptLst>
        <dgm:pt modelId="0" type="doc"/>
        <dgm:pt modelId="10"/>
        <dgm:pt modelId="20"/>
        <dgm:pt modelId="30"/>
        <dgm:pt modelId="40"/>
      </dgm:ptLst>
      <dgm:cxnLst>
        <dgm:cxn modelId="50" srcId="0" destId="10" srcOrd="0" destOrd="0"/>
        <dgm:cxn modelId="60" srcId="0" destId="20" srcOrd="1" destOrd="0"/>
        <dgm:cxn modelId="70" srcId="0" destId="30" srcOrd="2" destOrd="0"/>
        <dgm:cxn modelId="80" srcId="0" destId="40" srcOrd="2" destOrd="0"/>
      </dgm:cxnLst>
      <dgm:bg/>
      <dgm:whole/>
    </dgm:dataModel>
  </dgm:clrData>
  <dgm:layoutNode name="Name0">
    <dgm:varLst>
      <dgm:chMax val="7"/>
      <dgm:dir/>
      <dgm:resizeHandles val="exact"/>
    </dgm:varLst>
    <dgm:choose name="Name1">
      <dgm:if name="Name2" axis="ch" ptType="node" func="cnt" op="lt" val="1">
        <dgm:alg type="composite"/>
        <dgm:shape xmlns:r="http://schemas.openxmlformats.org/officeDocument/2006/relationships" r:blip="">
          <dgm:adjLst/>
        </dgm:shape>
        <dgm:presOf/>
        <dgm:constrLst/>
        <dgm:ruleLst/>
      </dgm:if>
      <dgm:if name="Name3" axis="ch" ptType="node" func="cnt" op="equ" val="1">
        <dgm:alg type="composite">
          <dgm:param type="ar" val="1"/>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dgm:constr type="h" for="ch" forName="ellipse1" refType="h"/>
        </dgm:constrLst>
      </dgm:if>
      <dgm:if name="Name4" axis="ch" ptType="node" func="cnt" op="equ" val="2">
        <dgm:alg type="composite">
          <dgm:param type="ar" val="0.9086"/>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6602"/>
          <dgm:constr type="h" for="ch" forName="ellipse1" refType="h" fact="0.5999"/>
          <dgm:constr type="l" for="ch" forName="ellipse2" refType="w" fact="0.3398"/>
          <dgm:constr type="t" for="ch" forName="ellipse2" refType="h" fact="0.4001"/>
          <dgm:constr type="w" for="ch" forName="ellipse2" refType="w" fact="0.6602"/>
          <dgm:constr type="h" for="ch" forName="ellipse2" refType="h" fact="0.5999"/>
        </dgm:constrLst>
      </dgm:if>
      <dgm:if name="Name5" axis="ch" ptType="node" func="cnt" op="equ" val="3">
        <dgm:alg type="composite">
          <dgm:param type="ar" val="1.2171"/>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4929"/>
          <dgm:constr type="h" for="ch" forName="ellipse1" refType="h" fact="0.5999"/>
          <dgm:constr type="l" for="ch" forName="ellipse2" refType="w" fact="0.2537"/>
          <dgm:constr type="t" for="ch" forName="ellipse2" refType="h" fact="0.4001"/>
          <dgm:constr type="w" for="ch" forName="ellipse2" refType="w" fact="0.4929"/>
          <dgm:constr type="h" for="ch" forName="ellipse2" refType="h" fact="0.5999"/>
          <dgm:constr type="l" for="ch" forName="ellipse3" refType="w" fact="0.5071"/>
          <dgm:constr type="t" for="ch" forName="ellipse3" refType="h" fact="0"/>
          <dgm:constr type="w" for="ch" forName="ellipse3" refType="w" fact="0.4929"/>
          <dgm:constr type="h" for="ch" forName="ellipse3" refType="h" fact="0.5999"/>
        </dgm:constrLst>
      </dgm:if>
      <dgm:if name="Name6" axis="ch" ptType="node" func="cnt" op="equ" val="4">
        <dgm:alg type="composite">
          <dgm:param type="ar" val="1.5255"/>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3932"/>
          <dgm:constr type="h" for="ch" forName="ellipse1" refType="h" fact="0.5999"/>
          <dgm:constr type="l" for="ch" forName="ellipse2" refType="w" fact="0.2023"/>
          <dgm:constr type="t" for="ch" forName="ellipse2" refType="h" fact="0.4001"/>
          <dgm:constr type="w" for="ch" forName="ellipse2" refType="w" fact="0.3932"/>
          <dgm:constr type="h" for="ch" forName="ellipse2" refType="h" fact="0.5999"/>
          <dgm:constr type="l" for="ch" forName="ellipse3" refType="w" fact="0.4045"/>
          <dgm:constr type="t" for="ch" forName="ellipse3" refType="h" fact="0"/>
          <dgm:constr type="w" for="ch" forName="ellipse3" refType="w" fact="0.3932"/>
          <dgm:constr type="h" for="ch" forName="ellipse3" refType="h" fact="0.5999"/>
          <dgm:constr type="l" for="ch" forName="ellipse4" refType="w" fact="0.6068"/>
          <dgm:constr type="t" for="ch" forName="ellipse4" refType="h" fact="0.4001"/>
          <dgm:constr type="w" for="ch" forName="ellipse4" refType="w" fact="0.3932"/>
          <dgm:constr type="h" for="ch" forName="ellipse4" refType="h" fact="0.5999"/>
        </dgm:constrLst>
      </dgm:if>
      <dgm:if name="Name7" axis="ch" ptType="node" func="cnt" op="equ" val="5">
        <dgm:alg type="composite">
          <dgm:param type="ar" val="1.834"/>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3271"/>
          <dgm:constr type="h" for="ch" forName="ellipse1" refType="h" fact="0.5999"/>
          <dgm:constr type="l" for="ch" forName="ellipse2" refType="w" fact="0.1682"/>
          <dgm:constr type="t" for="ch" forName="ellipse2" refType="h" fact="0.4001"/>
          <dgm:constr type="w" for="ch" forName="ellipse2" refType="w" fact="0.3271"/>
          <dgm:constr type="h" for="ch" forName="ellipse2" refType="h" fact="0.5999"/>
          <dgm:constr type="l" for="ch" forName="ellipse3" refType="w" fact="0.3365"/>
          <dgm:constr type="t" for="ch" forName="ellipse3" refType="h" fact="0"/>
          <dgm:constr type="w" for="ch" forName="ellipse3" refType="w" fact="0.3271"/>
          <dgm:constr type="h" for="ch" forName="ellipse3" refType="h" fact="0.5999"/>
          <dgm:constr type="l" for="ch" forName="ellipse4" refType="w" fact="0.5047"/>
          <dgm:constr type="t" for="ch" forName="ellipse4" refType="h" fact="0.4001"/>
          <dgm:constr type="w" for="ch" forName="ellipse4" refType="w" fact="0.3271"/>
          <dgm:constr type="h" for="ch" forName="ellipse4" refType="h" fact="0.5999"/>
          <dgm:constr type="l" for="ch" forName="ellipse5" refType="w" fact="0.6729"/>
          <dgm:constr type="t" for="ch" forName="ellipse5" refType="h" fact="0"/>
          <dgm:constr type="w" for="ch" forName="ellipse5" refType="w" fact="0.3271"/>
          <dgm:constr type="h" for="ch" forName="ellipse5" refType="h" fact="0.5999"/>
        </dgm:constrLst>
      </dgm:if>
      <dgm:if name="Name8" axis="ch" ptType="node" func="cnt" op="equ" val="6">
        <dgm:alg type="composite">
          <dgm:param type="ar" val="2.1873"/>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278"/>
          <dgm:constr type="h" for="ch" forName="ellipse1" refType="h" fact="0.6081"/>
          <dgm:constr type="l" for="ch" forName="ellipse2" refType="w" fact="0.1444"/>
          <dgm:constr type="t" for="ch" forName="ellipse2" refType="h" fact="0.3919"/>
          <dgm:constr type="w" for="ch" forName="ellipse2" refType="w" fact="0.278"/>
          <dgm:constr type="h" for="ch" forName="ellipse2" refType="h" fact="0.6081"/>
          <dgm:constr type="l" for="ch" forName="ellipse3" refType="w" fact="0.2888"/>
          <dgm:constr type="t" for="ch" forName="ellipse3" refType="h" fact="0"/>
          <dgm:constr type="w" for="ch" forName="ellipse3" refType="w" fact="0.278"/>
          <dgm:constr type="h" for="ch" forName="ellipse3" refType="h" fact="0.6081"/>
          <dgm:constr type="l" for="ch" forName="ellipse4" refType="w" fact="0.4332"/>
          <dgm:constr type="t" for="ch" forName="ellipse4" refType="h" fact="0.3919"/>
          <dgm:constr type="w" for="ch" forName="ellipse4" refType="w" fact="0.278"/>
          <dgm:constr type="h" for="ch" forName="ellipse4" refType="h" fact="0.6081"/>
          <dgm:constr type="l" for="ch" forName="ellipse5" refType="w" fact="0.5776"/>
          <dgm:constr type="t" for="ch" forName="ellipse5" refType="h" fact="0"/>
          <dgm:constr type="w" for="ch" forName="ellipse5" refType="w" fact="0.278"/>
          <dgm:constr type="h" for="ch" forName="ellipse5" refType="h" fact="0.6081"/>
          <dgm:constr type="l" for="ch" forName="ellipse6" refType="w" fact="0.722"/>
          <dgm:constr type="t" for="ch" forName="ellipse6" refType="h" fact="0.3919"/>
          <dgm:constr type="w" for="ch" forName="ellipse6" refType="w" fact="0.278"/>
          <dgm:constr type="h" for="ch" forName="ellipse6" refType="h" fact="0.6081"/>
        </dgm:constrLst>
      </dgm:if>
      <dgm:else name="Name9">
        <dgm:alg type="composite">
          <dgm:param type="ar" val="2.3466"/>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2455"/>
          <dgm:constr type="h" for="ch" forName="ellipse1" refType="h" fact="0.5761"/>
          <dgm:constr type="l" for="ch" forName="ellipse2" refType="w" fact="0.1257"/>
          <dgm:constr type="t" for="ch" forName="ellipse2" refType="h" fact="0.4239"/>
          <dgm:constr type="w" for="ch" forName="ellipse2" refType="w" fact="0.2455"/>
          <dgm:constr type="h" for="ch" forName="ellipse2" refType="h" fact="0.5761"/>
          <dgm:constr type="l" for="ch" forName="ellipse3" refType="w" fact="0.2515"/>
          <dgm:constr type="t" for="ch" forName="ellipse3" refType="h" fact="0"/>
          <dgm:constr type="w" for="ch" forName="ellipse3" refType="w" fact="0.2455"/>
          <dgm:constr type="h" for="ch" forName="ellipse3" refType="h" fact="0.5761"/>
          <dgm:constr type="l" for="ch" forName="ellipse4" refType="w" fact="0.3772"/>
          <dgm:constr type="t" for="ch" forName="ellipse4" refType="h" fact="0.4239"/>
          <dgm:constr type="w" for="ch" forName="ellipse4" refType="w" fact="0.2455"/>
          <dgm:constr type="h" for="ch" forName="ellipse4" refType="h" fact="0.5761"/>
          <dgm:constr type="l" for="ch" forName="ellipse5" refType="w" fact="0.503"/>
          <dgm:constr type="t" for="ch" forName="ellipse5" refType="h" fact="0"/>
          <dgm:constr type="w" for="ch" forName="ellipse5" refType="w" fact="0.2455"/>
          <dgm:constr type="h" for="ch" forName="ellipse5" refType="h" fact="0.5761"/>
          <dgm:constr type="l" for="ch" forName="ellipse6" refType="w" fact="0.6287"/>
          <dgm:constr type="t" for="ch" forName="ellipse6" refType="h" fact="0.4239"/>
          <dgm:constr type="w" for="ch" forName="ellipse6" refType="w" fact="0.2455"/>
          <dgm:constr type="h" for="ch" forName="ellipse6" refType="h" fact="0.5761"/>
          <dgm:constr type="l" for="ch" forName="ellipse7" refType="w" fact="0.7545"/>
          <dgm:constr type="t" for="ch" forName="ellipse7" refType="h" fact="0"/>
          <dgm:constr type="w" for="ch" forName="ellipse7" refType="w" fact="0.2455"/>
          <dgm:constr type="h" for="ch" forName="ellipse7" refType="h" fact="0.5761"/>
        </dgm:constrLst>
      </dgm:else>
    </dgm:choose>
    <dgm:choose name="Name10">
      <dgm:if name="Name11" axis="ch" ptType="node" func="cnt" op="gte" val="1">
        <dgm:layoutNode name="ellipse1" styleLbl="vennNode1">
          <dgm:varLst>
            <dgm:bulletEnabled val="1"/>
          </dgm:varLst>
          <dgm:alg type="tx"/>
          <dgm:shape xmlns:r="http://schemas.openxmlformats.org/officeDocument/2006/relationships" type="ellipse" r:blip="">
            <dgm:adjLst/>
          </dgm:shape>
          <dgm:choose name="Name12">
            <dgm:if name="Name13" func="var" arg="dir" op="equ" val="norm">
              <dgm:presOf axis="ch desOrSelf" ptType="node node" st="1 1" cnt="1 0"/>
            </dgm:if>
            <dgm:else name="Name14">
              <dgm:choose name="Name15">
                <dgm:if name="Name16" axis="ch" ptType="node" func="cnt" op="equ" val="1">
                  <dgm:presOf axis="ch desOrSelf" ptType="node node" st="1 1" cnt="1 0"/>
                </dgm:if>
                <dgm:if name="Name17" axis="ch" ptType="node" func="cnt" op="equ" val="2">
                  <dgm:presOf axis="ch desOrSelf" ptType="node node" st="2 1" cnt="1 0"/>
                </dgm:if>
                <dgm:if name="Name18" axis="ch" ptType="node" func="cnt" op="equ" val="3">
                  <dgm:presOf axis="ch desOrSelf" ptType="node node" st="3 1" cnt="1 0"/>
                </dgm:if>
                <dgm:if name="Name19" axis="ch" ptType="node" func="cnt" op="equ" val="4">
                  <dgm:presOf axis="ch desOrSelf" ptType="node node" st="4 1" cnt="1 0"/>
                </dgm:if>
                <dgm:if name="Name20" axis="ch" ptType="node" func="cnt" op="equ" val="5">
                  <dgm:presOf axis="ch desOrSelf" ptType="node node" st="5 1" cnt="1 0"/>
                </dgm:if>
                <dgm:if name="Name21" axis="ch" ptType="node" func="cnt" op="equ" val="6">
                  <dgm:presOf axis="ch desOrSelf" ptType="node node" st="6 1" cnt="1 0"/>
                </dgm:if>
                <dgm:if name="Name22" axis="ch" ptType="node" func="cnt" op="gte" val="7">
                  <dgm:presOf axis="ch desOrSelf" ptType="node node" st="7 1" cnt="1 0"/>
                </dgm:if>
                <dgm:else name="Name23"/>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4"/>
    </dgm:choose>
    <dgm:choose name="Name25">
      <dgm:if name="Name26" axis="ch" ptType="node" func="cnt" op="gte" val="2">
        <dgm:layoutNode name="ellipse2" styleLbl="vennNode1">
          <dgm:varLst>
            <dgm:bulletEnabled val="1"/>
          </dgm:varLst>
          <dgm:alg type="tx"/>
          <dgm:choose name="Name27">
            <dgm:if name="Name28" func="var" arg="dir" op="equ" val="norm">
              <dgm:shape xmlns:r="http://schemas.openxmlformats.org/officeDocument/2006/relationships" type="ellipse" r:blip="">
                <dgm:adjLst/>
              </dgm:shape>
              <dgm:presOf axis="ch desOrSelf" ptType="node node" st="2 1" cnt="1 0"/>
            </dgm:if>
            <dgm:else name="Name29">
              <dgm:shape xmlns:r="http://schemas.openxmlformats.org/officeDocument/2006/relationships" type="ellipse" r:blip="" zOrderOff="-2">
                <dgm:adjLst/>
              </dgm:shape>
              <dgm:choose name="Name30">
                <dgm:if name="Name31" axis="ch" ptType="node" func="cnt" op="equ" val="2">
                  <dgm:presOf axis="ch desOrSelf" ptType="node node" st="1 1" cnt="1 0"/>
                </dgm:if>
                <dgm:if name="Name32" axis="ch" ptType="node" func="cnt" op="equ" val="3">
                  <dgm:presOf axis="ch desOrSelf" ptType="node node" st="2 1" cnt="1 0"/>
                </dgm:if>
                <dgm:if name="Name33" axis="ch" ptType="node" func="cnt" op="equ" val="4">
                  <dgm:presOf axis="ch desOrSelf" ptType="node node" st="3 1" cnt="1 0"/>
                </dgm:if>
                <dgm:if name="Name34" axis="ch" ptType="node" func="cnt" op="equ" val="5">
                  <dgm:presOf axis="ch desOrSelf" ptType="node node" st="4 1" cnt="1 0"/>
                </dgm:if>
                <dgm:if name="Name35" axis="ch" ptType="node" func="cnt" op="equ" val="6">
                  <dgm:presOf axis="ch desOrSelf" ptType="node node" st="5 1" cnt="1 0"/>
                </dgm:if>
                <dgm:if name="Name36" axis="ch" ptType="node" func="cnt" op="gte" val="7">
                  <dgm:presOf axis="ch desOrSelf" ptType="node node" st="6 1" cnt="1 0"/>
                </dgm:if>
                <dgm:else name="Name37"/>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8"/>
    </dgm:choose>
    <dgm:choose name="Name39">
      <dgm:if name="Name40" axis="ch" ptType="node" func="cnt" op="gte" val="3">
        <dgm:layoutNode name="ellipse3" styleLbl="vennNode1">
          <dgm:varLst>
            <dgm:bulletEnabled val="1"/>
          </dgm:varLst>
          <dgm:alg type="tx"/>
          <dgm:shape xmlns:r="http://schemas.openxmlformats.org/officeDocument/2006/relationships" type="ellipse" r:blip="">
            <dgm:adjLst/>
          </dgm:shape>
          <dgm:choose name="Name41">
            <dgm:if name="Name42" func="var" arg="dir" op="equ" val="norm">
              <dgm:shape xmlns:r="http://schemas.openxmlformats.org/officeDocument/2006/relationships" type="ellipse" r:blip="">
                <dgm:adjLst/>
              </dgm:shape>
              <dgm:presOf axis="ch desOrSelf" ptType="node node" st="3 1" cnt="1 0"/>
            </dgm:if>
            <dgm:else name="Name43">
              <dgm:shape xmlns:r="http://schemas.openxmlformats.org/officeDocument/2006/relationships" type="ellipse" r:blip="" zOrderOff="-4">
                <dgm:adjLst/>
              </dgm:shape>
              <dgm:choose name="Name44">
                <dgm:if name="Name45" axis="ch" ptType="node" func="cnt" op="equ" val="3">
                  <dgm:presOf axis="ch desOrSelf" ptType="node node" st="1 1" cnt="1 0"/>
                </dgm:if>
                <dgm:if name="Name46" axis="ch" ptType="node" func="cnt" op="equ" val="4">
                  <dgm:presOf axis="ch desOrSelf" ptType="node node" st="2 1" cnt="1 0"/>
                </dgm:if>
                <dgm:if name="Name47" axis="ch" ptType="node" func="cnt" op="equ" val="5">
                  <dgm:presOf axis="ch desOrSelf" ptType="node node" st="3 1" cnt="1 0"/>
                </dgm:if>
                <dgm:if name="Name48" axis="ch" ptType="node" func="cnt" op="equ" val="6">
                  <dgm:presOf axis="ch desOrSelf" ptType="node node" st="4 1" cnt="1 0"/>
                </dgm:if>
                <dgm:if name="Name49" axis="ch" ptType="node" func="cnt" op="gte" val="7">
                  <dgm:presOf axis="ch desOrSelf" ptType="node node" st="5 1" cnt="1 0"/>
                </dgm:if>
                <dgm:else name="Name50"/>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1"/>
    </dgm:choose>
    <dgm:choose name="Name52">
      <dgm:if name="Name53" axis="ch" ptType="node" func="cnt" op="gte" val="4">
        <dgm:layoutNode name="ellipse4" styleLbl="vennNode1">
          <dgm:varLst>
            <dgm:bulletEnabled val="1"/>
          </dgm:varLst>
          <dgm:alg type="tx"/>
          <dgm:choose name="Name54">
            <dgm:if name="Name55" func="var" arg="dir" op="equ" val="norm">
              <dgm:shape xmlns:r="http://schemas.openxmlformats.org/officeDocument/2006/relationships" type="ellipse" r:blip="">
                <dgm:adjLst/>
              </dgm:shape>
              <dgm:presOf axis="ch desOrSelf" ptType="node node" st="4 1" cnt="1 0"/>
            </dgm:if>
            <dgm:else name="Name56">
              <dgm:shape xmlns:r="http://schemas.openxmlformats.org/officeDocument/2006/relationships" type="ellipse" r:blip="" zOrderOff="-6">
                <dgm:adjLst/>
              </dgm:shape>
              <dgm:choose name="Name57">
                <dgm:if name="Name58" axis="ch" ptType="node" func="cnt" op="equ" val="4">
                  <dgm:presOf axis="ch desOrSelf" ptType="node node" st="1 1" cnt="1 0"/>
                </dgm:if>
                <dgm:if name="Name59" axis="ch" ptType="node" func="cnt" op="equ" val="5">
                  <dgm:presOf axis="ch desOrSelf" ptType="node node" st="2 1" cnt="1 0"/>
                </dgm:if>
                <dgm:if name="Name60" axis="ch" ptType="node" func="cnt" op="equ" val="6">
                  <dgm:presOf axis="ch desOrSelf" ptType="node node" st="3 1" cnt="1 0"/>
                </dgm:if>
                <dgm:if name="Name61" axis="ch" ptType="node" func="cnt" op="gte" val="7">
                  <dgm:presOf axis="ch desOrSelf" ptType="node node" st="4 1" cnt="1 0"/>
                </dgm:if>
                <dgm:else name="Name62"/>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3"/>
    </dgm:choose>
    <dgm:choose name="Name64">
      <dgm:if name="Name65" axis="ch" ptType="node" func="cnt" op="gte" val="5">
        <dgm:layoutNode name="ellipse5" styleLbl="vennNode1">
          <dgm:varLst>
            <dgm:bulletEnabled val="1"/>
          </dgm:varLst>
          <dgm:alg type="tx"/>
          <dgm:choose name="Name66">
            <dgm:if name="Name67" func="var" arg="dir" op="equ" val="norm">
              <dgm:shape xmlns:r="http://schemas.openxmlformats.org/officeDocument/2006/relationships" type="ellipse" r:blip="">
                <dgm:adjLst/>
              </dgm:shape>
              <dgm:presOf axis="ch desOrSelf" ptType="node node" st="5 1" cnt="1 0"/>
            </dgm:if>
            <dgm:else name="Name68">
              <dgm:shape xmlns:r="http://schemas.openxmlformats.org/officeDocument/2006/relationships" type="ellipse" r:blip="" zOrderOff="-8">
                <dgm:adjLst/>
              </dgm:shape>
              <dgm:choose name="Name69">
                <dgm:if name="Name70" axis="ch" ptType="node" func="cnt" op="equ" val="5">
                  <dgm:presOf axis="ch desOrSelf" ptType="node node" st="1 1" cnt="1 0"/>
                </dgm:if>
                <dgm:if name="Name71" axis="ch" ptType="node" func="cnt" op="equ" val="6">
                  <dgm:presOf axis="ch desOrSelf" ptType="node node" st="2 1" cnt="1 0"/>
                </dgm:if>
                <dgm:if name="Name72" axis="ch" ptType="node" func="cnt" op="gte" val="7">
                  <dgm:presOf axis="ch desOrSelf" ptType="node node" st="3 1" cnt="1 0"/>
                </dgm:if>
                <dgm:else name="Name73"/>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4"/>
    </dgm:choose>
    <dgm:choose name="Name75">
      <dgm:if name="Name76" axis="ch" ptType="node" func="cnt" op="gte" val="6">
        <dgm:layoutNode name="ellipse6" styleLbl="vennNode1">
          <dgm:varLst>
            <dgm:bulletEnabled val="1"/>
          </dgm:varLst>
          <dgm:alg type="tx"/>
          <dgm:choose name="Name77">
            <dgm:if name="Name78" func="var" arg="dir" op="equ" val="norm">
              <dgm:shape xmlns:r="http://schemas.openxmlformats.org/officeDocument/2006/relationships" type="ellipse" r:blip="">
                <dgm:adjLst/>
              </dgm:shape>
              <dgm:presOf axis="ch desOrSelf" ptType="node node" st="6 1" cnt="1 0"/>
            </dgm:if>
            <dgm:else name="Name79">
              <dgm:shape xmlns:r="http://schemas.openxmlformats.org/officeDocument/2006/relationships" type="ellipse" r:blip="" zOrderOff="-10">
                <dgm:adjLst/>
              </dgm:shape>
              <dgm:choose name="Name80">
                <dgm:if name="Name81" axis="ch" ptType="node" func="cnt" op="equ" val="6">
                  <dgm:presOf axis="ch desOrSelf" ptType="node node" st="1 1" cnt="1 0"/>
                </dgm:if>
                <dgm:if name="Name82" axis="ch" ptType="node" func="cnt" op="gte" val="7">
                  <dgm:presOf axis="ch desOrSelf" ptType="node node" st="2 1" cnt="1 0"/>
                </dgm:if>
                <dgm:else name="Name83"/>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choose name="Name85">
      <dgm:if name="Name86" axis="ch" ptType="node" func="cnt" op="gte" val="7">
        <dgm:layoutNode name="ellipse7" styleLbl="vennNode1">
          <dgm:varLst>
            <dgm:bulletEnabled val="1"/>
          </dgm:varLst>
          <dgm:alg type="tx"/>
          <dgm:choose name="Name87">
            <dgm:if name="Name88" func="var" arg="dir" op="equ" val="norm">
              <dgm:shape xmlns:r="http://schemas.openxmlformats.org/officeDocument/2006/relationships" type="ellipse" r:blip="">
                <dgm:adjLst/>
              </dgm:shape>
              <dgm:presOf axis="ch desOrSelf" ptType="node node" st="7 1" cnt="1 0"/>
            </dgm:if>
            <dgm:else name="Name89">
              <dgm:shape xmlns:r="http://schemas.openxmlformats.org/officeDocument/2006/relationships" type="ellipse" r:blip="" zOrderOff="-12">
                <dgm:adjLst/>
              </dgm:shape>
              <dgm:presOf axis="ch desOrSelf" ptType="node node" st="1 1" cnt="1 0"/>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dgm:layoutDef>
</file>

<file path=ppt/diagrams/layout5.xml><?xml version="1.0" encoding="utf-8"?>
<dgm:layoutDef xmlns:dgm="http://schemas.openxmlformats.org/drawingml/2006/diagram" xmlns:a="http://schemas.openxmlformats.org/drawingml/2006/main" uniqueId="urn:microsoft.com/office/officeart/2016/7/layout/HorizontalActionList">
  <dgm:title val="Horizontal Action List"/>
  <dgm:desc val="Used to show non-sequential or grouped lists of information. Works well with large amounts of text. All text has the same level of emphasis, and direction is not implied."/>
  <dgm:catLst>
    <dgm:cat type="list" pri="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fact="0.6"/>
      <dgm:constr type="h" for="des" forName="composite" op="equ"/>
      <dgm:constr type="w" for="ch" forName="composite" refType="w"/>
      <dgm:constr type="w" for="des" forName="parTx"/>
      <dgm:constr type="h" for="des" forName="parTx" op="equ"/>
      <dgm:constr type="w" for="des" forName="desTx"/>
      <dgm:constr type="primFontSz" for="des" forName="parTx" val="54"/>
      <dgm:constr type="primFontSz" for="des" forName="desTx" refType="primFontSz" refFor="des" refForName="parTx" op="lte" fact="0.75"/>
      <dgm:constr type="h" for="des" forName="desTx" op="equ"/>
      <dgm:constr type="w" for="ch" forName="space" op="equ" val="3"/>
    </dgm:constrLst>
    <dgm:ruleLst>
      <dgm:rule type="w" for="ch" forName="composite" val="0" fact="NaN" max="NaN"/>
    </dgm:ruleLst>
    <dgm:forEach name="Name6"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varLst>
          <dgm:alg type="tx"/>
          <dgm:shape xmlns:r="http://schemas.openxmlformats.org/officeDocument/2006/relationships" type="rect" r:blip="">
            <dgm:adjLst/>
          </dgm:shape>
          <dgm:presOf axis="self" ptType="node"/>
          <dgm:constrLst>
            <dgm:constr type="h" refType="w" op="lte" fact="0.3"/>
            <dgm:constr type="h"/>
            <dgm:constr type="tMarg" refType="w" fact="0.224"/>
            <dgm:constr type="bMarg" refType="w" fact="0.224"/>
            <dgm:constr type="lMarg" refType="w" fact="0.224"/>
            <dgm:constr type="rMarg" refType="w" fact="0.224"/>
          </dgm:constrLst>
          <dgm:ruleLst>
            <dgm:rule type="h" val="INF" fact="NaN" max="NaN"/>
            <dgm:rule type="primFontSz" val="14" fact="NaN" max="NaN"/>
          </dgm:ruleLst>
        </dgm:layoutNode>
        <dgm:layoutNode name="desTx" styleLbl="alignAccFollowNode1">
          <dgm:varLst/>
          <dgm:alg type="tx">
            <dgm:param type="stBulletLvl" val="0"/>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des" ptType="node"/>
          <dgm:constrLst>
            <dgm:constr type="primFontSz" val="28"/>
            <dgm:constr type="tMarg" refType="w" fact="0.28"/>
            <dgm:constr type="bMarg" refType="w" fact="0.28"/>
            <dgm:constr type="lMarg" refType="w" fact="0.28"/>
            <dgm:constr type="rMarg" refType="w" fact="0.28"/>
          </dgm:constrLst>
          <dgm:ruleLst>
            <dgm:rule type="h" val="INF" fact="NaN" max="NaN"/>
            <dgm:rule type="primFontSz" val="11"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74F6F1D-B5B9-9246-BD81-4070AB36D9E7}"/>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B2FF60A0-4343-7B48-8778-8E56C242A40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B519849-CD7F-7744-A4A4-2F34621210FB}" type="datetimeFigureOut">
              <a:rPr lang="en-US" smtClean="0"/>
              <a:t>10/10/2025</a:t>
            </a:fld>
            <a:endParaRPr lang="en-US"/>
          </a:p>
        </p:txBody>
      </p:sp>
      <p:sp>
        <p:nvSpPr>
          <p:cNvPr id="4" name="Footer Placeholder 3">
            <a:extLst>
              <a:ext uri="{FF2B5EF4-FFF2-40B4-BE49-F238E27FC236}">
                <a16:creationId xmlns:a16="http://schemas.microsoft.com/office/drawing/2014/main" id="{88113CAF-6EF1-2642-9684-E16E1981216D}"/>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70C673F8-13A4-114B-A267-D3D56A6323F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E4FEF3C-70F0-0741-AE73-2B31908CDF36}" type="slidenum">
              <a:rPr lang="en-US" smtClean="0"/>
              <a:t>‹#›</a:t>
            </a:fld>
            <a:endParaRPr lang="en-US"/>
          </a:p>
        </p:txBody>
      </p:sp>
    </p:spTree>
    <p:extLst>
      <p:ext uri="{BB962C8B-B14F-4D97-AF65-F5344CB8AC3E}">
        <p14:creationId xmlns:p14="http://schemas.microsoft.com/office/powerpoint/2010/main" val="328299980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746DFC7-2993-4233-A39E-BAA33E3E2ADC}" type="datetimeFigureOut">
              <a:rPr lang="en-US" smtClean="0"/>
              <a:t>10/10/2025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890DCBE-31AB-4129-B535-855F44E0E0E3}" type="slidenum">
              <a:rPr lang="en-US" smtClean="0"/>
              <a:t>‹#›</a:t>
            </a:fld>
            <a:endParaRPr lang="en-US"/>
          </a:p>
        </p:txBody>
      </p:sp>
    </p:spTree>
    <p:extLst>
      <p:ext uri="{BB962C8B-B14F-4D97-AF65-F5344CB8AC3E}">
        <p14:creationId xmlns:p14="http://schemas.microsoft.com/office/powerpoint/2010/main" val="35673301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3" Type="http://schemas.openxmlformats.org/officeDocument/2006/relationships/hyperlink" Target="https://www.amcp.org/resource-center/group-resources/residents-fellows/accredited-residencies" TargetMode="External"/><Relationship Id="rId7" Type="http://schemas.openxmlformats.org/officeDocument/2006/relationships/hyperlink" Target="https://www.amcp.org/resource-center/group-resources/residents-fellows/tips-on-applying-residency-fellowship" TargetMode="External"/><Relationship Id="rId2" Type="http://schemas.openxmlformats.org/officeDocument/2006/relationships/slide" Target="../slides/slide54.xml"/><Relationship Id="rId1" Type="http://schemas.openxmlformats.org/officeDocument/2006/relationships/notesMaster" Target="../notesMasters/notesMaster1.xml"/><Relationship Id="rId6" Type="http://schemas.openxmlformats.org/officeDocument/2006/relationships/hyperlink" Target="https://www.amcp.org/resource-center/group-resources/residents-fellows/how-to-start-residency" TargetMode="External"/><Relationship Id="rId5" Type="http://schemas.openxmlformats.org/officeDocument/2006/relationships/hyperlink" Target="https://www.amcp.org/resource-center/group-resources/residents-fellows/fellowships" TargetMode="External"/><Relationship Id="rId4" Type="http://schemas.openxmlformats.org/officeDocument/2006/relationships/hyperlink" Target="https://www.amcp.org/resource-center/group-resources/residents-fellows/non-accredited-residencies" TargetMode="Externa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1</a:t>
            </a:fld>
            <a:endParaRPr lang="en-US"/>
          </a:p>
        </p:txBody>
      </p:sp>
    </p:spTree>
    <p:extLst>
      <p:ext uri="{BB962C8B-B14F-4D97-AF65-F5344CB8AC3E}">
        <p14:creationId xmlns:p14="http://schemas.microsoft.com/office/powerpoint/2010/main" val="11541565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Calibri"/>
                <a:cs typeface="Calibri"/>
              </a:rPr>
              <a:t>We will be discussing each of these areas in detail.</a:t>
            </a:r>
          </a:p>
        </p:txBody>
      </p:sp>
      <p:sp>
        <p:nvSpPr>
          <p:cNvPr id="4" name="Slide Number Placeholder 3"/>
          <p:cNvSpPr>
            <a:spLocks noGrp="1"/>
          </p:cNvSpPr>
          <p:nvPr>
            <p:ph type="sldNum" sz="quarter" idx="5"/>
          </p:nvPr>
        </p:nvSpPr>
        <p:spPr/>
        <p:txBody>
          <a:bodyPr/>
          <a:lstStyle/>
          <a:p>
            <a:fld id="{E890DCBE-31AB-4129-B535-855F44E0E0E3}" type="slidenum">
              <a:rPr lang="en-US" smtClean="0"/>
              <a:t>13</a:t>
            </a:fld>
            <a:endParaRPr lang="en-US"/>
          </a:p>
        </p:txBody>
      </p:sp>
    </p:spTree>
    <p:extLst>
      <p:ext uri="{BB962C8B-B14F-4D97-AF65-F5344CB8AC3E}">
        <p14:creationId xmlns:p14="http://schemas.microsoft.com/office/powerpoint/2010/main" val="9005877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Pharmacy benefit design and implementation ensures access by defining where care is available. Care availability includes which pharmacies, provider groups, or other medication delivery organizations a patient can use for their healthcare needs. Appropriate benefit design also includes the decision as to which treatments should be covered based on the individual and populations that the organization is serving. This leads us to the next area of focus: Formulary.</a:t>
            </a:r>
          </a:p>
        </p:txBody>
      </p:sp>
      <p:sp>
        <p:nvSpPr>
          <p:cNvPr id="4" name="Slide Number Placeholder 3"/>
          <p:cNvSpPr>
            <a:spLocks noGrp="1"/>
          </p:cNvSpPr>
          <p:nvPr>
            <p:ph type="sldNum" sz="quarter" idx="5"/>
          </p:nvPr>
        </p:nvSpPr>
        <p:spPr/>
        <p:txBody>
          <a:bodyPr/>
          <a:lstStyle/>
          <a:p>
            <a:fld id="{E890DCBE-31AB-4129-B535-855F44E0E0E3}" type="slidenum">
              <a:rPr lang="en-US" smtClean="0"/>
              <a:t>14</a:t>
            </a:fld>
            <a:endParaRPr lang="en-US"/>
          </a:p>
        </p:txBody>
      </p:sp>
    </p:spTree>
    <p:extLst>
      <p:ext uri="{BB962C8B-B14F-4D97-AF65-F5344CB8AC3E}">
        <p14:creationId xmlns:p14="http://schemas.microsoft.com/office/powerpoint/2010/main" val="4971592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Formulary and medication utilization management utilizes clinical evidence and guidelines, product safety information, </a:t>
            </a:r>
            <a:r>
              <a:rPr lang="en-US" err="1">
                <a:ea typeface="Calibri"/>
                <a:cs typeface="Calibri"/>
              </a:rPr>
              <a:t>pharmacoeconomics</a:t>
            </a:r>
            <a:r>
              <a:rPr lang="en-US">
                <a:ea typeface="Calibri"/>
                <a:cs typeface="Calibri"/>
              </a:rPr>
              <a:t>, and population health needs to determine which medications to include on the formulary and what strategies and utilization tools need to be implemented. Formulary and medication utilization management require the tracking of new products, monitoring of pipeline information, analysis of clinical studies, and an understanding of the latest or upcoming clinical guideline changes. For those of you interested in putting yourself in the shoes of a pharmacist who partakes in these activities, you can use AMCP as a resources for drug product pipeline information, a resource available to members, and pay close attention to regulatory and market updates provided via our regular emails.</a:t>
            </a:r>
          </a:p>
        </p:txBody>
      </p:sp>
      <p:sp>
        <p:nvSpPr>
          <p:cNvPr id="4" name="Slide Number Placeholder 3"/>
          <p:cNvSpPr>
            <a:spLocks noGrp="1"/>
          </p:cNvSpPr>
          <p:nvPr>
            <p:ph type="sldNum" sz="quarter" idx="5"/>
          </p:nvPr>
        </p:nvSpPr>
        <p:spPr/>
        <p:txBody>
          <a:bodyPr/>
          <a:lstStyle/>
          <a:p>
            <a:fld id="{E890DCBE-31AB-4129-B535-855F44E0E0E3}" type="slidenum">
              <a:rPr lang="en-US" smtClean="0"/>
              <a:t>15</a:t>
            </a:fld>
            <a:endParaRPr lang="en-US"/>
          </a:p>
        </p:txBody>
      </p:sp>
    </p:spTree>
    <p:extLst>
      <p:ext uri="{BB962C8B-B14F-4D97-AF65-F5344CB8AC3E}">
        <p14:creationId xmlns:p14="http://schemas.microsoft.com/office/powerpoint/2010/main" val="39965856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 formulary is list of drugs approved for use in a given setting. This list is continually updated based on the development of new products, updates to FDA approvals, and changes to clinical practice and guidelines. </a:t>
            </a:r>
            <a:endParaRPr lang="en-US">
              <a:ea typeface="Calibri"/>
              <a:cs typeface="Calibri"/>
            </a:endParaRPr>
          </a:p>
          <a:p>
            <a:r>
              <a:rPr lang="en-US"/>
              <a:t>The formulary determines which prescription drugs or classes will be covered, their level of patient and health plan cost responsibility, and any requirements that may be associated.</a:t>
            </a:r>
            <a:endParaRPr lang="en-US">
              <a:ea typeface="Calibri"/>
              <a:cs typeface="Calibri"/>
            </a:endParaRPr>
          </a:p>
          <a:p>
            <a:r>
              <a:rPr lang="en-US">
                <a:ea typeface="Calibri"/>
                <a:cs typeface="Calibri"/>
              </a:rPr>
              <a:t>There are broadly two types of formularies:</a:t>
            </a:r>
          </a:p>
          <a:p>
            <a:pPr marL="228600" indent="-228600">
              <a:buAutoNum type="arabicPeriod"/>
            </a:pPr>
            <a:r>
              <a:rPr lang="en-US">
                <a:ea typeface="Calibri"/>
                <a:cs typeface="Calibri"/>
              </a:rPr>
              <a:t>An open formulary allows for most or all FDA-approved drugs to be covered by an organization, such as a health plan, but patients may pay more out-of-pocket for non-preferred products. This type of formulary provides more options to patients, but incurs more cost on both patients and the organization.</a:t>
            </a:r>
          </a:p>
          <a:p>
            <a:pPr marL="228600" indent="-228600">
              <a:buAutoNum type="arabicPeriod"/>
            </a:pPr>
            <a:r>
              <a:rPr lang="en-US">
                <a:ea typeface="Calibri"/>
                <a:cs typeface="Calibri"/>
              </a:rPr>
              <a:t>A closed formulary includes a specific list of covered products which are provided by the plan. If medically necessary, patients may be able to ask for exceptions beyond the formulary, but will have to pay extra and prove clinical necessity. This provides more limited options for patients, but reduces overall healthcare cost. Closed formularies are designed to cover an appropriate number of medications per therapeutic category and based on clinical practice to limit the need for exception requests. These decisions are made by the pharmacy and therapeutics or P&amp;T Committee.</a:t>
            </a:r>
          </a:p>
          <a:p>
            <a:endParaRPr lang="en-US">
              <a:ea typeface="Calibri"/>
              <a:cs typeface="Calibri"/>
            </a:endParaRPr>
          </a:p>
          <a:p>
            <a:endParaRPr lang="en-US">
              <a:ea typeface="Calibri"/>
              <a:cs typeface="Calibri"/>
            </a:endParaRPr>
          </a:p>
        </p:txBody>
      </p:sp>
      <p:sp>
        <p:nvSpPr>
          <p:cNvPr id="4" name="Slide Number Placeholder 3"/>
          <p:cNvSpPr>
            <a:spLocks noGrp="1"/>
          </p:cNvSpPr>
          <p:nvPr>
            <p:ph type="sldNum" sz="quarter" idx="5"/>
          </p:nvPr>
        </p:nvSpPr>
        <p:spPr/>
        <p:txBody>
          <a:bodyPr/>
          <a:lstStyle/>
          <a:p>
            <a:fld id="{E890DCBE-31AB-4129-B535-855F44E0E0E3}" type="slidenum">
              <a:rPr lang="en-US" smtClean="0"/>
              <a:t>16</a:t>
            </a:fld>
            <a:endParaRPr lang="en-US"/>
          </a:p>
        </p:txBody>
      </p:sp>
    </p:spTree>
    <p:extLst>
      <p:ext uri="{BB962C8B-B14F-4D97-AF65-F5344CB8AC3E}">
        <p14:creationId xmlns:p14="http://schemas.microsoft.com/office/powerpoint/2010/main" val="365686571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00205B"/>
                </a:solidFill>
                <a:latin typeface="Calibri"/>
                <a:ea typeface="Calibri"/>
                <a:cs typeface="Calibri"/>
              </a:rPr>
              <a:t>The P&amp;T Committee is  comprised of pharmacists, primary care and specialty physicians, and other health care professionals (e.g. nurses) that are responsible for developing, managing, updating, and administering the drug formulary system.</a:t>
            </a:r>
            <a:r>
              <a:rPr lang="en-US" dirty="0">
                <a:solidFill>
                  <a:srgbClr val="444444"/>
                </a:solidFill>
                <a:latin typeface="Calibri"/>
                <a:ea typeface="Calibri"/>
                <a:cs typeface="Calibri"/>
              </a:rPr>
              <a:t>​ Decisions often include the cost-share placement of the product on the formulary. This slide shows some examples of these cost-placement strategies, these may differ based on the organization. Medications may be</a:t>
            </a:r>
            <a:r>
              <a:rPr lang="en-US" dirty="0">
                <a:solidFill>
                  <a:srgbClr val="444444"/>
                </a:solidFill>
              </a:rPr>
              <a:t> added to the formulary, considered non-formulary, or may be completely excluded from coverage based on the organization's specific policies. </a:t>
            </a:r>
            <a:r>
              <a:rPr lang="en-US" dirty="0">
                <a:solidFill>
                  <a:srgbClr val="444444"/>
                </a:solidFill>
                <a:latin typeface="Open Sans"/>
                <a:ea typeface="Open Sans"/>
                <a:cs typeface="Open Sans"/>
              </a:rPr>
              <a:t>​</a:t>
            </a:r>
            <a:endParaRPr lang="en-US" dirty="0">
              <a:ea typeface="Calibri"/>
              <a:cs typeface="Calibri"/>
            </a:endParaRPr>
          </a:p>
          <a:p>
            <a:endParaRPr lang="en-US" dirty="0"/>
          </a:p>
          <a:p>
            <a:r>
              <a:rPr lang="en-US" dirty="0">
                <a:ea typeface="Calibri"/>
                <a:cs typeface="Calibri"/>
              </a:rPr>
              <a:t>Annually, we provide the opportunity for student pharmacists to compete in a P&amp;T competition that allows for you to mimic a real P&amp;T setting, we will discuss this and other student opportunities later in this presentation.</a:t>
            </a:r>
          </a:p>
          <a:p>
            <a:endParaRPr lang="en-US" dirty="0">
              <a:ea typeface="Calibri"/>
              <a:cs typeface="Calibri"/>
            </a:endParaRPr>
          </a:p>
          <a:p>
            <a:r>
              <a:rPr lang="en-US" sz="1200" kern="1200" dirty="0">
                <a:solidFill>
                  <a:schemeClr val="tx1"/>
                </a:solidFill>
                <a:effectLst/>
                <a:latin typeface="+mn-lt"/>
                <a:ea typeface="+mn-ea"/>
                <a:cs typeface="+mn-cs"/>
              </a:rPr>
              <a:t>Most are at minimum quarterly, but some are every 2 months (BCBSM is) due to the volume of new drugs approved or expanded indications. There are some plans which may even need to meet more often, such as monthly. </a:t>
            </a:r>
            <a:endParaRPr lang="en-US" dirty="0">
              <a:ea typeface="Calibri"/>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90DCBE-31AB-4129-B535-855F44E0E0E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87325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solidFill>
                  <a:srgbClr val="444444"/>
                </a:solidFill>
              </a:rPr>
              <a:t>P&amp;T committee members utilize clinical efficacy and safety information, guidelines and standards of practice, review of similar therapies on the market, therapeutic need of the patient population, pipeline information, and pharmacoeconomic and value assessment information to make their decisions. All this information can be gathered neatly in the AMCP format for formulary submissions to assist P&amp;T committees to make these decisions.</a:t>
            </a:r>
            <a:endParaRPr lang="en-US"/>
          </a:p>
          <a:p>
            <a:pPr algn="l" rtl="0" fontAlgn="base"/>
            <a:r>
              <a:rPr lang="en-US" sz="1200" b="0" i="0">
                <a:solidFill>
                  <a:srgbClr val="444444"/>
                </a:solidFill>
                <a:effectLst/>
                <a:latin typeface="Calibri" panose="020F0502020204030204"/>
                <a:ea typeface="Calibri"/>
                <a:cs typeface="Calibri"/>
              </a:rPr>
              <a:t>​</a:t>
            </a:r>
            <a:endParaRPr lang="en-US" b="0" i="0">
              <a:solidFill>
                <a:srgbClr val="444444"/>
              </a:solidFill>
              <a:effectLst/>
              <a:latin typeface="Calibri" panose="020F0502020204030204"/>
              <a:ea typeface="Calibri"/>
              <a:cs typeface="Calibri"/>
            </a:endParaRPr>
          </a:p>
          <a:p>
            <a:pPr algn="l" rtl="0" fontAlgn="base"/>
            <a:endParaRPr lang="en-US" b="0" i="0">
              <a:solidFill>
                <a:srgbClr val="444444"/>
              </a:solidFill>
              <a:effectLst/>
              <a:latin typeface="Calibri" panose="020F0502020204030204"/>
              <a:ea typeface="Calibri"/>
              <a:cs typeface="Calibri"/>
            </a:endParaRPr>
          </a:p>
        </p:txBody>
      </p:sp>
      <p:sp>
        <p:nvSpPr>
          <p:cNvPr id="4" name="Slide Number Placeholder 3"/>
          <p:cNvSpPr>
            <a:spLocks noGrp="1"/>
          </p:cNvSpPr>
          <p:nvPr>
            <p:ph type="sldNum" sz="quarter" idx="5"/>
          </p:nvPr>
        </p:nvSpPr>
        <p:spPr/>
        <p:txBody>
          <a:bodyPr/>
          <a:lstStyle/>
          <a:p>
            <a:fld id="{E890DCBE-31AB-4129-B535-855F44E0E0E3}" type="slidenum">
              <a:rPr lang="en-US" smtClean="0"/>
              <a:t>18</a:t>
            </a:fld>
            <a:endParaRPr lang="en-US"/>
          </a:p>
        </p:txBody>
      </p:sp>
    </p:spTree>
    <p:extLst>
      <p:ext uri="{BB962C8B-B14F-4D97-AF65-F5344CB8AC3E}">
        <p14:creationId xmlns:p14="http://schemas.microsoft.com/office/powerpoint/2010/main" val="151280457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63666A"/>
                </a:solidFill>
              </a:rPr>
              <a:t>AMCP Format 5.0 is not a mandate but for more than two decades, it has defined the gold standard for evaluating evidence to support formulary and coverage decisions. </a:t>
            </a:r>
          </a:p>
          <a:p>
            <a:r>
              <a:rPr lang="en-US" dirty="0">
                <a:solidFill>
                  <a:srgbClr val="63666A"/>
                </a:solidFill>
              </a:rPr>
              <a:t>.  Development and use of dossiers is at the discretion of the manufacturer and is subject to their individual legal and regulatory compliance policies. The Format is reviewed and updated as need by an AMCP committee dedicated to this work. </a:t>
            </a:r>
            <a:endParaRPr lang="en-US" dirty="0">
              <a:ea typeface="Calibri"/>
              <a:cs typeface="Calibri"/>
            </a:endParaRPr>
          </a:p>
          <a:p>
            <a:endParaRPr lang="en-US" dirty="0">
              <a:solidFill>
                <a:srgbClr val="63666A"/>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 name="Slide Number Placeholder 3"/>
          <p:cNvSpPr>
            <a:spLocks noGrp="1"/>
          </p:cNvSpPr>
          <p:nvPr>
            <p:ph type="sldNum" sz="quarter" idx="5"/>
          </p:nvPr>
        </p:nvSpPr>
        <p:spPr/>
        <p:txBody>
          <a:bodyPr/>
          <a:lstStyle/>
          <a:p>
            <a:fld id="{E890DCBE-31AB-4129-B535-855F44E0E0E3}" type="slidenum">
              <a:rPr lang="en-US" smtClean="0"/>
              <a:t>19</a:t>
            </a:fld>
            <a:endParaRPr lang="en-US"/>
          </a:p>
        </p:txBody>
      </p:sp>
    </p:spTree>
    <p:extLst>
      <p:ext uri="{BB962C8B-B14F-4D97-AF65-F5344CB8AC3E}">
        <p14:creationId xmlns:p14="http://schemas.microsoft.com/office/powerpoint/2010/main" val="32716075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Calibri"/>
                <a:cs typeface="Calibri"/>
              </a:rPr>
              <a:t>Pharmacists largely contribute to the design and conduction of clinical programs. These programs are designed to manage and coordinate medication-use among a patient's various care providers. These programs include completing drug utilization reviews, medication therapy management reviews, addressing health disparities, optimizing medications use based on clinical guidelines for specific disease states, and other interventions designed to improve care, reduce waste, and ensure quality outcomes.</a:t>
            </a:r>
          </a:p>
          <a:p>
            <a:endParaRPr lang="en-US" dirty="0">
              <a:ea typeface="Calibri"/>
              <a:cs typeface="Calibri"/>
            </a:endParaRPr>
          </a:p>
          <a:p>
            <a:r>
              <a:rPr lang="en-US" sz="1200" kern="1200" dirty="0">
                <a:solidFill>
                  <a:schemeClr val="tx1"/>
                </a:solidFill>
                <a:effectLst/>
                <a:latin typeface="+mn-lt"/>
                <a:ea typeface="+mn-ea"/>
                <a:cs typeface="+mn-cs"/>
              </a:rPr>
              <a:t>Collaborating with physicians/providers on patient quality of care efforts. These can be related to improving performance on Quality measures or generally trying to work with providers on understanding their medication utilization data and areas to target for cost savings</a:t>
            </a:r>
            <a:endParaRPr lang="en-US" dirty="0">
              <a:ea typeface="Calibri"/>
              <a:cs typeface="Calibri"/>
            </a:endParaRPr>
          </a:p>
        </p:txBody>
      </p:sp>
      <p:sp>
        <p:nvSpPr>
          <p:cNvPr id="4" name="Slide Number Placeholder 3"/>
          <p:cNvSpPr>
            <a:spLocks noGrp="1"/>
          </p:cNvSpPr>
          <p:nvPr>
            <p:ph type="sldNum" sz="quarter" idx="5"/>
          </p:nvPr>
        </p:nvSpPr>
        <p:spPr/>
        <p:txBody>
          <a:bodyPr/>
          <a:lstStyle/>
          <a:p>
            <a:fld id="{E890DCBE-31AB-4129-B535-855F44E0E0E3}" type="slidenum">
              <a:rPr lang="en-US" smtClean="0"/>
              <a:t>20</a:t>
            </a:fld>
            <a:endParaRPr lang="en-US"/>
          </a:p>
        </p:txBody>
      </p:sp>
    </p:spTree>
    <p:extLst>
      <p:ext uri="{BB962C8B-B14F-4D97-AF65-F5344CB8AC3E}">
        <p14:creationId xmlns:p14="http://schemas.microsoft.com/office/powerpoint/2010/main" val="6509444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The clinical programs and similar initiatives or interventions are designed to ensure quality outcomes in which patients receive optimal care to appropriately manage disease states. Many organizations utilize quality endpoints such as blood pressure results, A1C levels, medication adherence or other measures that are associated with healthier patients to ensure organizations do the best they can in their care delivery. For instance, Medicare Part D utilizes various quality measures to rate Medicare Advantage health plans on a scaled of 1 to 5. The higher the rating, the more appealing these plans become to patients, ensuring that quality care is provided to Medicare beneficiaries. Quality measures are often linked with healthier patients, leading to reduced overall healthcare costs. Managing drug shortages and having safety programs in place will also ensure improved patient outcomes. Proactive approaches to providing alternatives or monitoring high-risk disease states closely for safety, will improve patient care and reduce overall costs.</a:t>
            </a:r>
          </a:p>
        </p:txBody>
      </p:sp>
      <p:sp>
        <p:nvSpPr>
          <p:cNvPr id="4" name="Slide Number Placeholder 3"/>
          <p:cNvSpPr>
            <a:spLocks noGrp="1"/>
          </p:cNvSpPr>
          <p:nvPr>
            <p:ph type="sldNum" sz="quarter" idx="5"/>
          </p:nvPr>
        </p:nvSpPr>
        <p:spPr/>
        <p:txBody>
          <a:bodyPr/>
          <a:lstStyle/>
          <a:p>
            <a:fld id="{E890DCBE-31AB-4129-B535-855F44E0E0E3}" type="slidenum">
              <a:rPr lang="en-US" smtClean="0"/>
              <a:t>21</a:t>
            </a:fld>
            <a:endParaRPr lang="en-US"/>
          </a:p>
        </p:txBody>
      </p:sp>
    </p:spTree>
    <p:extLst>
      <p:ext uri="{BB962C8B-B14F-4D97-AF65-F5344CB8AC3E}">
        <p14:creationId xmlns:p14="http://schemas.microsoft.com/office/powerpoint/2010/main" val="267048986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a typeface="Calibri"/>
                <a:cs typeface="Calibri"/>
              </a:rPr>
              <a:t>Finally, one of the unique aspects of managed care is its consideration for overall costs. It is important to take affordability into consideration, as regardless of the clinical efficacy and superiority of a product, if a patient cannot afford it, it is not the best choice for them. Managed care principles and practices are in place to reduce the cost for everyone, patients, employers, health plans, government programs, and other health care organizations. Affordability considerations are a part of formulary decisions, creation of clinical, quality and safety programs, government health plan requirements, and most other decisions made in the health care market. Through these decisions, managed care professionals promote value-based care.</a:t>
            </a:r>
          </a:p>
          <a:p>
            <a:endParaRPr lang="en-US" dirty="0">
              <a:ea typeface="Calibri"/>
              <a:cs typeface="Calibri"/>
            </a:endParaRPr>
          </a:p>
          <a:p>
            <a:r>
              <a:rPr lang="en-US" dirty="0">
                <a:ea typeface="Calibri"/>
                <a:cs typeface="Calibri"/>
              </a:rPr>
              <a:t>It is also important to ensure the right resources are used at the right time, for the right patients. Therefore, organizations need to have processes in place to combat fraud, misuse or overuse. </a:t>
            </a:r>
          </a:p>
        </p:txBody>
      </p:sp>
      <p:sp>
        <p:nvSpPr>
          <p:cNvPr id="4" name="Slide Number Placeholder 3"/>
          <p:cNvSpPr>
            <a:spLocks noGrp="1"/>
          </p:cNvSpPr>
          <p:nvPr>
            <p:ph type="sldNum" sz="quarter" idx="5"/>
          </p:nvPr>
        </p:nvSpPr>
        <p:spPr/>
        <p:txBody>
          <a:bodyPr/>
          <a:lstStyle/>
          <a:p>
            <a:fld id="{E890DCBE-31AB-4129-B535-855F44E0E0E3}" type="slidenum">
              <a:rPr lang="en-US" smtClean="0"/>
              <a:t>22</a:t>
            </a:fld>
            <a:endParaRPr lang="en-US"/>
          </a:p>
        </p:txBody>
      </p:sp>
    </p:spTree>
    <p:extLst>
      <p:ext uri="{BB962C8B-B14F-4D97-AF65-F5344CB8AC3E}">
        <p14:creationId xmlns:p14="http://schemas.microsoft.com/office/powerpoint/2010/main" val="1253605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Before we get started, I’d like to go over a few housekeeping items to better assist us for the question period at the end of the presentation.  At any time during the presentation, we encourage you to type your question in the box on the bottom of your screen which will only be viewable to us.  At the end of the presentation, there will be a question-and-answer period.  At that time, I will announce your question over the line to our speakers and allow for a response.  </a:t>
            </a:r>
          </a:p>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2</a:t>
            </a:fld>
            <a:endParaRPr lang="en-US"/>
          </a:p>
        </p:txBody>
      </p:sp>
    </p:spTree>
    <p:extLst>
      <p:ext uri="{BB962C8B-B14F-4D97-AF65-F5344CB8AC3E}">
        <p14:creationId xmlns:p14="http://schemas.microsoft.com/office/powerpoint/2010/main" val="192971964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0" i="0" u="none" strike="noStrike">
                <a:solidFill>
                  <a:srgbClr val="000000"/>
                </a:solidFill>
                <a:effectLst/>
                <a:latin typeface="Calibri" panose="020F0502020204030204" pitchFamily="34" charset="0"/>
              </a:rPr>
              <a:t>Let’s go through how payments work so you can better understand the players in managed care pharmacy</a:t>
            </a:r>
            <a:r>
              <a:rPr lang="en-US" sz="1800" b="0" i="0">
                <a:solidFill>
                  <a:srgbClr val="000000"/>
                </a:solidFill>
                <a:effectLst/>
                <a:latin typeface="Calibri" panose="020F0502020204030204" pitchFamily="34" charset="0"/>
              </a:rPr>
              <a:t>​</a:t>
            </a:r>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23</a:t>
            </a:fld>
            <a:endParaRPr lang="en-US"/>
          </a:p>
        </p:txBody>
      </p:sp>
    </p:spTree>
    <p:extLst>
      <p:ext uri="{BB962C8B-B14F-4D97-AF65-F5344CB8AC3E}">
        <p14:creationId xmlns:p14="http://schemas.microsoft.com/office/powerpoint/2010/main" val="309676769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Defining Pricing Approaches (shaping affordability by setting pricing strategies, rebates, and patient assistance programs)</a:t>
            </a:r>
          </a:p>
          <a:p>
            <a:r>
              <a:rPr lang="en-US" dirty="0"/>
              <a:t>Distribution method (aka limited distribution)</a:t>
            </a:r>
          </a:p>
        </p:txBody>
      </p:sp>
      <p:sp>
        <p:nvSpPr>
          <p:cNvPr id="4" name="Slide Number Placeholder 3"/>
          <p:cNvSpPr>
            <a:spLocks noGrp="1"/>
          </p:cNvSpPr>
          <p:nvPr>
            <p:ph type="sldNum" sz="quarter" idx="5"/>
          </p:nvPr>
        </p:nvSpPr>
        <p:spPr/>
        <p:txBody>
          <a:bodyPr/>
          <a:lstStyle/>
          <a:p>
            <a:fld id="{E890DCBE-31AB-4129-B535-855F44E0E0E3}" type="slidenum">
              <a:rPr lang="en-US" smtClean="0"/>
              <a:t>25</a:t>
            </a:fld>
            <a:endParaRPr lang="en-US"/>
          </a:p>
        </p:txBody>
      </p:sp>
    </p:spTree>
    <p:extLst>
      <p:ext uri="{BB962C8B-B14F-4D97-AF65-F5344CB8AC3E}">
        <p14:creationId xmlns:p14="http://schemas.microsoft.com/office/powerpoint/2010/main" val="35907388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890DCBE-31AB-4129-B535-855F44E0E0E3}" type="slidenum">
              <a:rPr lang="en-US" smtClean="0"/>
              <a:t>27</a:t>
            </a:fld>
            <a:endParaRPr lang="en-US"/>
          </a:p>
        </p:txBody>
      </p:sp>
    </p:spTree>
    <p:extLst>
      <p:ext uri="{BB962C8B-B14F-4D97-AF65-F5344CB8AC3E}">
        <p14:creationId xmlns:p14="http://schemas.microsoft.com/office/powerpoint/2010/main" val="24583820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33</a:t>
            </a:fld>
            <a:endParaRPr lang="en-US"/>
          </a:p>
        </p:txBody>
      </p:sp>
    </p:spTree>
    <p:extLst>
      <p:ext uri="{BB962C8B-B14F-4D97-AF65-F5344CB8AC3E}">
        <p14:creationId xmlns:p14="http://schemas.microsoft.com/office/powerpoint/2010/main" val="369334636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890DCBE-31AB-4129-B535-855F44E0E0E3}" type="slidenum">
              <a:rPr lang="en-US" smtClean="0"/>
              <a:t>34</a:t>
            </a:fld>
            <a:endParaRPr lang="en-US"/>
          </a:p>
        </p:txBody>
      </p:sp>
    </p:spTree>
    <p:extLst>
      <p:ext uri="{BB962C8B-B14F-4D97-AF65-F5344CB8AC3E}">
        <p14:creationId xmlns:p14="http://schemas.microsoft.com/office/powerpoint/2010/main" val="11663634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a:p>
            <a:pPr marL="170267" indent="-170267">
              <a:buFont typeface="Arial" panose="020B0604020202020204" pitchFamily="34" charset="0"/>
              <a:buChar char="•"/>
            </a:pPr>
            <a:r>
              <a:rPr lang="en-US" dirty="0"/>
              <a:t>“Strong growth in private health insurance enrollment contributed to an increase in the insured share of the population that reached 92.5 percent in 2023 from 92.0 percent in 2022. Much of the growth in private health insurance enrollment was due to rapid growth in Marketplace enrollment which increased by 2.7 million individuals in 2023, primarily as a result of enhanced subsidies that were made available by the American Rescue Plan Act of 2021 and renewed under the Inflation Reduction Act of 2022.” CMS.gov NHE data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B6A735-04A3-4EB9-BB8D-459D4E15A468}" type="slidenum">
              <a:rPr kumimoji="0" lang="en-US" sz="12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517300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37</a:t>
            </a:fld>
            <a:endParaRPr lang="en-US"/>
          </a:p>
        </p:txBody>
      </p:sp>
    </p:spTree>
    <p:extLst>
      <p:ext uri="{BB962C8B-B14F-4D97-AF65-F5344CB8AC3E}">
        <p14:creationId xmlns:p14="http://schemas.microsoft.com/office/powerpoint/2010/main" val="5607256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a:solidFill>
                  <a:srgbClr val="000000"/>
                </a:solidFill>
                <a:effectLst/>
                <a:latin typeface="Calibri" panose="020F0502020204030204" pitchFamily="34" charset="0"/>
              </a:rPr>
              <a:t>Including so they can see some of the issues that managed care pharmacy is addressing</a:t>
            </a:r>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38</a:t>
            </a:fld>
            <a:endParaRPr lang="en-US"/>
          </a:p>
        </p:txBody>
      </p:sp>
    </p:spTree>
    <p:extLst>
      <p:ext uri="{BB962C8B-B14F-4D97-AF65-F5344CB8AC3E}">
        <p14:creationId xmlns:p14="http://schemas.microsoft.com/office/powerpoint/2010/main" val="38758121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C175D34-DD11-4E01-89B6-DF3FDA7DF2D2}" type="slidenum">
              <a:rPr kumimoji="0" lang="en-US" sz="1200" b="0" i="0" u="none" strike="noStrike" kern="1200" cap="none" spc="0" normalizeH="0" baseline="0" noProof="0" smtClean="0">
                <a:ln>
                  <a:noFill/>
                </a:ln>
                <a:solidFill>
                  <a:prstClr val="black"/>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8736590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41</a:t>
            </a:fld>
            <a:endParaRPr lang="en-US"/>
          </a:p>
        </p:txBody>
      </p:sp>
    </p:spTree>
    <p:extLst>
      <p:ext uri="{BB962C8B-B14F-4D97-AF65-F5344CB8AC3E}">
        <p14:creationId xmlns:p14="http://schemas.microsoft.com/office/powerpoint/2010/main" val="13767989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90DCBE-31AB-4129-B535-855F44E0E0E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688999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42</a:t>
            </a:fld>
            <a:endParaRPr lang="en-US"/>
          </a:p>
        </p:txBody>
      </p:sp>
    </p:spTree>
    <p:extLst>
      <p:ext uri="{BB962C8B-B14F-4D97-AF65-F5344CB8AC3E}">
        <p14:creationId xmlns:p14="http://schemas.microsoft.com/office/powerpoint/2010/main" val="394597528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a:solidFill>
                  <a:srgbClr val="000000"/>
                </a:solidFill>
                <a:effectLst/>
                <a:latin typeface="Calibri" panose="020F0502020204030204" pitchFamily="34" charset="0"/>
              </a:rPr>
              <a:t>What is important always in managed care pharmacy</a:t>
            </a:r>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43</a:t>
            </a:fld>
            <a:endParaRPr lang="en-US"/>
          </a:p>
        </p:txBody>
      </p:sp>
    </p:spTree>
    <p:extLst>
      <p:ext uri="{BB962C8B-B14F-4D97-AF65-F5344CB8AC3E}">
        <p14:creationId xmlns:p14="http://schemas.microsoft.com/office/powerpoint/2010/main" val="27263441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890DCBE-31AB-4129-B535-855F44E0E0E3}" type="slidenum">
              <a:rPr lang="en-US" smtClean="0"/>
              <a:t>44</a:t>
            </a:fld>
            <a:endParaRPr lang="en-US"/>
          </a:p>
        </p:txBody>
      </p:sp>
    </p:spTree>
    <p:extLst>
      <p:ext uri="{BB962C8B-B14F-4D97-AF65-F5344CB8AC3E}">
        <p14:creationId xmlns:p14="http://schemas.microsoft.com/office/powerpoint/2010/main" val="241055790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fld id="{BE9CBD27-D6FE-4E25-8944-C777FE3B93DA}" type="slidenum">
              <a:rPr kumimoji="0" lang="en-US" sz="1200" b="0" i="0" u="none" strike="noStrike" kern="0" cap="none" spc="0" normalizeH="0" baseline="0" noProof="0" smtClean="0">
                <a:ln>
                  <a:noFill/>
                </a:ln>
                <a:solidFill>
                  <a:sysClr val="windowText" lastClr="000000"/>
                </a:solidFill>
                <a:effectLst/>
                <a:uLnTx/>
                <a:uFillTx/>
              </a:rPr>
              <a:pPr marL="0" marR="0" lvl="0" indent="0" algn="r" defTabSz="914400" eaLnBrk="1" fontAlgn="auto" latinLnBrk="0" hangingPunct="1">
                <a:lnSpc>
                  <a:spcPct val="100000"/>
                </a:lnSpc>
                <a:spcBef>
                  <a:spcPts val="0"/>
                </a:spcBef>
                <a:spcAft>
                  <a:spcPts val="0"/>
                </a:spcAft>
                <a:buClrTx/>
                <a:buSzTx/>
                <a:buFontTx/>
                <a:buNone/>
                <a:tabLst/>
                <a:defRPr/>
              </a:pPr>
              <a:t>48</a:t>
            </a:fld>
            <a:endParaRPr kumimoji="0" lang="en-US" sz="12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410841105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49</a:t>
            </a:fld>
            <a:endParaRPr lang="en-US"/>
          </a:p>
        </p:txBody>
      </p:sp>
    </p:spTree>
    <p:extLst>
      <p:ext uri="{BB962C8B-B14F-4D97-AF65-F5344CB8AC3E}">
        <p14:creationId xmlns:p14="http://schemas.microsoft.com/office/powerpoint/2010/main" val="70812080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As</a:t>
            </a:r>
            <a:r>
              <a:rPr lang="en-US" baseline="0"/>
              <a:t> a student member of AMCP there are so many great resources grow your career and innovate the future of managed care. </a:t>
            </a:r>
          </a:p>
          <a:p>
            <a:endParaRPr lang="en-US" baseline="0"/>
          </a:p>
          <a:p>
            <a:r>
              <a:rPr lang="en-US" baseline="0"/>
              <a:t>From student pharmacist-specific programming at national meetings (including the popular conference buddy program!) to an exclusive student online community to discounts on national meetings and other learning opportunities, AMCP offers a range of meaningful resources for you. </a:t>
            </a:r>
          </a:p>
          <a:p>
            <a:endParaRPr lang="en-US" baseline="0"/>
          </a:p>
          <a:p>
            <a:r>
              <a:rPr lang="en-US" baseline="0"/>
              <a:t>We even have a special online resource center designed for students.</a:t>
            </a:r>
          </a:p>
          <a:p>
            <a:endParaRPr lang="en-US" baseline="0"/>
          </a:p>
          <a:p>
            <a:endParaRPr lang="en-US"/>
          </a:p>
          <a:p>
            <a:endParaRPr lang="en-US"/>
          </a:p>
        </p:txBody>
      </p:sp>
      <p:sp>
        <p:nvSpPr>
          <p:cNvPr id="4" name="Slide Number Placeholder 3"/>
          <p:cNvSpPr>
            <a:spLocks noGrp="1"/>
          </p:cNvSpPr>
          <p:nvPr>
            <p:ph type="sldNum" sz="quarter" idx="10"/>
          </p:nvPr>
        </p:nvSpPr>
        <p:spPr/>
        <p:txBody>
          <a:bodyPr/>
          <a:lstStyle/>
          <a:p>
            <a:fld id="{BE9CBD27-D6FE-4E25-8944-C777FE3B93DA}" type="slidenum">
              <a:rPr lang="en-US" smtClean="0"/>
              <a:t>50</a:t>
            </a:fld>
            <a:endParaRPr lang="en-US"/>
          </a:p>
        </p:txBody>
      </p:sp>
    </p:spTree>
    <p:extLst>
      <p:ext uri="{BB962C8B-B14F-4D97-AF65-F5344CB8AC3E}">
        <p14:creationId xmlns:p14="http://schemas.microsoft.com/office/powerpoint/2010/main" val="19384882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Plenty of opportunities</a:t>
            </a:r>
            <a:r>
              <a:rPr lang="en-US" baseline="0"/>
              <a:t> to get involved at a local, student chapter level. In particular, the national AMCP Foundation P&amp;T competition offers students a great opportunity to learn how to apply the P&amp;T committee decision-making process and create a monograph. </a:t>
            </a:r>
          </a:p>
          <a:p>
            <a:endParaRPr lang="en-US"/>
          </a:p>
          <a:p>
            <a:r>
              <a:rPr lang="en-US"/>
              <a:t>If</a:t>
            </a:r>
            <a:r>
              <a:rPr lang="en-US" baseline="0"/>
              <a:t> your university don’t have a chapter – contact AMCP about forming one.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000000"/>
              </a:solidFill>
              <a:effectLst/>
              <a:latin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000000"/>
                </a:solidFill>
                <a:effectLst/>
                <a:latin typeface="Calibri" panose="020F0502020204030204" pitchFamily="34" charset="0"/>
              </a:rPr>
              <a:t>Best way to take advantage of your membership</a:t>
            </a:r>
            <a:endParaRPr lang="en-US"/>
          </a:p>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51</a:t>
            </a:fld>
            <a:endParaRPr lang="en-US"/>
          </a:p>
        </p:txBody>
      </p:sp>
    </p:spTree>
    <p:extLst>
      <p:ext uri="{BB962C8B-B14F-4D97-AF65-F5344CB8AC3E}">
        <p14:creationId xmlns:p14="http://schemas.microsoft.com/office/powerpoint/2010/main" val="293188459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Broad overview of AMCP Member Benefits for all members</a:t>
            </a:r>
          </a:p>
          <a:p>
            <a:endParaRPr lang="en-US"/>
          </a:p>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52</a:t>
            </a:fld>
            <a:endParaRPr lang="en-US"/>
          </a:p>
        </p:txBody>
      </p:sp>
    </p:spTree>
    <p:extLst>
      <p:ext uri="{BB962C8B-B14F-4D97-AF65-F5344CB8AC3E}">
        <p14:creationId xmlns:p14="http://schemas.microsoft.com/office/powerpoint/2010/main" val="416977975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Of course, one of the best ways to take advantage of your membership and grow your career is to network!   AMCP has numerous networking opportunities for both Managed care Professionals </a:t>
            </a:r>
            <a:r>
              <a:rPr lang="en-US" err="1"/>
              <a:t>ans</a:t>
            </a:r>
            <a:r>
              <a:rPr lang="en-US"/>
              <a:t> students through </a:t>
            </a:r>
          </a:p>
          <a:p>
            <a:pPr marL="174982" indent="-174982">
              <a:buFontTx/>
              <a:buChar char="-"/>
            </a:pPr>
            <a:r>
              <a:rPr lang="en-US"/>
              <a:t>AMCP Collaborate is the exclusive online community where you can connect with students from around the country</a:t>
            </a:r>
          </a:p>
          <a:p>
            <a:pPr marL="174982" indent="-174982">
              <a:buFontTx/>
              <a:buChar char="-"/>
            </a:pPr>
            <a:r>
              <a:rPr lang="en-US"/>
              <a:t>Relationships with conference buddies, school diplomats, and other professionals</a:t>
            </a:r>
          </a:p>
          <a:p>
            <a:pPr marL="174982" indent="-174982">
              <a:buFontTx/>
              <a:buChar char="-"/>
            </a:pPr>
            <a:r>
              <a:rPr lang="en-US"/>
              <a:t>Networking at AMCP local and national events</a:t>
            </a:r>
          </a:p>
          <a:p>
            <a:pPr marL="174982" indent="-174982">
              <a:buFontTx/>
              <a:buChar char="-"/>
            </a:pPr>
            <a:endParaRPr lang="en-US"/>
          </a:p>
          <a:p>
            <a:endParaRPr lang="en-US"/>
          </a:p>
        </p:txBody>
      </p:sp>
      <p:sp>
        <p:nvSpPr>
          <p:cNvPr id="4" name="Slide Number Placeholder 3"/>
          <p:cNvSpPr>
            <a:spLocks noGrp="1"/>
          </p:cNvSpPr>
          <p:nvPr>
            <p:ph type="sldNum" sz="quarter" idx="5"/>
          </p:nvPr>
        </p:nvSpPr>
        <p:spPr/>
        <p:txBody>
          <a:bodyPr/>
          <a:lstStyle/>
          <a:p>
            <a:fld id="{BE9CBD27-D6FE-4E25-8944-C777FE3B93DA}" type="slidenum">
              <a:rPr lang="en-US" smtClean="0"/>
              <a:t>53</a:t>
            </a:fld>
            <a:endParaRPr lang="en-US"/>
          </a:p>
        </p:txBody>
      </p:sp>
    </p:spTree>
    <p:extLst>
      <p:ext uri="{BB962C8B-B14F-4D97-AF65-F5344CB8AC3E}">
        <p14:creationId xmlns:p14="http://schemas.microsoft.com/office/powerpoint/2010/main" val="262704686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fontAlgn="base"/>
            <a:r>
              <a:rPr lang="en-US" sz="1200" b="0" i="0" u="none" strike="noStrike">
                <a:solidFill>
                  <a:srgbClr val="63666A"/>
                </a:solidFill>
                <a:effectLst/>
                <a:latin typeface="Open Sans" panose="020B0606030504020204" pitchFamily="34" charset="0"/>
              </a:rPr>
              <a:t>You're approaching the end of  pharmacy school and made the decision to pursue a career in managed care pharmacy - what's next?  Many choose to pursue a managed care residency or fellowship.  AMCP has the tools you need to explore your options and find the best fit for you. </a:t>
            </a:r>
            <a:r>
              <a:rPr lang="en-US" sz="1200" b="0" i="0">
                <a:solidFill>
                  <a:srgbClr val="444444"/>
                </a:solidFill>
                <a:effectLst/>
                <a:latin typeface="Open Sans" panose="020B0606030504020204" pitchFamily="34" charset="0"/>
              </a:rPr>
              <a:t>​</a:t>
            </a:r>
            <a:endParaRPr lang="en-US" b="0" i="0">
              <a:solidFill>
                <a:srgbClr val="444444"/>
              </a:solidFill>
              <a:effectLst/>
              <a:latin typeface="Calibri" panose="020F0502020204030204" pitchFamily="34" charset="0"/>
            </a:endParaRPr>
          </a:p>
          <a:p>
            <a:pPr algn="l" rtl="0" fontAlgn="base">
              <a:buFont typeface="Arial" panose="020B0604020202020204" pitchFamily="34" charset="0"/>
              <a:buChar char="•"/>
            </a:pPr>
            <a:r>
              <a:rPr lang="en-US" sz="1200" b="0" i="0" u="sng" strike="noStrike">
                <a:solidFill>
                  <a:srgbClr val="FFFFFF"/>
                </a:solidFill>
                <a:effectLst/>
                <a:latin typeface="Open Sans" panose="020B0606030504020204" pitchFamily="34" charset="0"/>
                <a:hlinkClick r:id="rId3"/>
              </a:rPr>
              <a:t>Accredited Residencies</a:t>
            </a:r>
            <a:r>
              <a:rPr lang="en-US" sz="1200" b="0" i="0">
                <a:solidFill>
                  <a:srgbClr val="444444"/>
                </a:solidFill>
                <a:effectLst/>
                <a:latin typeface="Open Sans" panose="020B0606030504020204" pitchFamily="34" charset="0"/>
              </a:rPr>
              <a:t>​</a:t>
            </a:r>
            <a:endParaRPr lang="en-US" sz="1200" b="0" i="0">
              <a:solidFill>
                <a:srgbClr val="444444"/>
              </a:solidFill>
              <a:effectLst/>
              <a:latin typeface="Arial" panose="020B0604020202020204" pitchFamily="34" charset="0"/>
            </a:endParaRPr>
          </a:p>
          <a:p>
            <a:pPr algn="l" rtl="0" fontAlgn="base">
              <a:buFont typeface="Arial" panose="020B0604020202020204" pitchFamily="34" charset="0"/>
              <a:buChar char="•"/>
            </a:pPr>
            <a:r>
              <a:rPr lang="en-US" sz="1200" b="0" i="0" u="sng" strike="noStrike">
                <a:solidFill>
                  <a:srgbClr val="FFFFFF"/>
                </a:solidFill>
                <a:effectLst/>
                <a:latin typeface="Open Sans" panose="020B0606030504020204" pitchFamily="34" charset="0"/>
                <a:hlinkClick r:id="rId4"/>
              </a:rPr>
              <a:t>Non-Accredited Residencies</a:t>
            </a:r>
            <a:r>
              <a:rPr lang="en-US" sz="1200" b="0" i="0">
                <a:solidFill>
                  <a:srgbClr val="444444"/>
                </a:solidFill>
                <a:effectLst/>
                <a:latin typeface="Open Sans" panose="020B0606030504020204" pitchFamily="34" charset="0"/>
              </a:rPr>
              <a:t>​</a:t>
            </a:r>
            <a:endParaRPr lang="en-US" sz="1200" b="0" i="0">
              <a:solidFill>
                <a:srgbClr val="444444"/>
              </a:solidFill>
              <a:effectLst/>
              <a:latin typeface="Arial" panose="020B0604020202020204" pitchFamily="34" charset="0"/>
            </a:endParaRPr>
          </a:p>
          <a:p>
            <a:pPr algn="l" rtl="0" fontAlgn="base">
              <a:buFont typeface="Arial" panose="020B0604020202020204" pitchFamily="34" charset="0"/>
              <a:buChar char="•"/>
            </a:pPr>
            <a:r>
              <a:rPr lang="en-US" sz="1200" b="0" i="0" u="sng" strike="noStrike">
                <a:solidFill>
                  <a:srgbClr val="FFFFFF"/>
                </a:solidFill>
                <a:effectLst/>
                <a:latin typeface="Open Sans" panose="020B0606030504020204" pitchFamily="34" charset="0"/>
                <a:hlinkClick r:id="rId5"/>
              </a:rPr>
              <a:t>Fellowships</a:t>
            </a:r>
            <a:r>
              <a:rPr lang="en-US" sz="1200" b="0" i="0">
                <a:solidFill>
                  <a:srgbClr val="444444"/>
                </a:solidFill>
                <a:effectLst/>
                <a:latin typeface="Open Sans" panose="020B0606030504020204" pitchFamily="34" charset="0"/>
              </a:rPr>
              <a:t>​</a:t>
            </a:r>
            <a:endParaRPr lang="en-US" sz="1200" b="0" i="0">
              <a:solidFill>
                <a:srgbClr val="444444"/>
              </a:solidFill>
              <a:effectLst/>
              <a:latin typeface="Arial" panose="020B0604020202020204" pitchFamily="34" charset="0"/>
            </a:endParaRPr>
          </a:p>
          <a:p>
            <a:pPr algn="l" rtl="0" fontAlgn="base">
              <a:buFont typeface="Arial" panose="020B0604020202020204" pitchFamily="34" charset="0"/>
              <a:buChar char="•"/>
            </a:pPr>
            <a:r>
              <a:rPr lang="en-US" sz="1200" b="0" i="0" u="sng" strike="noStrike">
                <a:solidFill>
                  <a:srgbClr val="FFFFFF"/>
                </a:solidFill>
                <a:effectLst/>
                <a:latin typeface="Open Sans" panose="020B0606030504020204" pitchFamily="34" charset="0"/>
                <a:hlinkClick r:id="rId6"/>
              </a:rPr>
              <a:t>How to Start a Residency</a:t>
            </a:r>
            <a:r>
              <a:rPr lang="en-US" sz="1200" b="0" i="0">
                <a:solidFill>
                  <a:srgbClr val="444444"/>
                </a:solidFill>
                <a:effectLst/>
                <a:latin typeface="Open Sans" panose="020B0606030504020204" pitchFamily="34" charset="0"/>
              </a:rPr>
              <a:t>​</a:t>
            </a:r>
            <a:endParaRPr lang="en-US" sz="1200" b="0" i="0">
              <a:solidFill>
                <a:srgbClr val="444444"/>
              </a:solidFill>
              <a:effectLst/>
              <a:latin typeface="Arial" panose="020B0604020202020204" pitchFamily="34" charset="0"/>
            </a:endParaRPr>
          </a:p>
          <a:p>
            <a:pPr algn="l" rtl="0" fontAlgn="base">
              <a:buFont typeface="Arial" panose="020B0604020202020204" pitchFamily="34" charset="0"/>
              <a:buChar char="•"/>
            </a:pPr>
            <a:r>
              <a:rPr lang="en-US" sz="1200" b="0" i="0" u="sng" strike="noStrike">
                <a:solidFill>
                  <a:srgbClr val="FFFFFF"/>
                </a:solidFill>
                <a:effectLst/>
                <a:latin typeface="Open Sans" panose="020B0606030504020204" pitchFamily="34" charset="0"/>
                <a:hlinkClick r:id="rId7"/>
              </a:rPr>
              <a:t>Tips on Applying for a Residency or Fellowship</a:t>
            </a:r>
            <a:r>
              <a:rPr lang="en-US" sz="1200" b="0" i="0">
                <a:solidFill>
                  <a:srgbClr val="444444"/>
                </a:solidFill>
                <a:effectLst/>
                <a:latin typeface="Open Sans" panose="020B0606030504020204" pitchFamily="34" charset="0"/>
              </a:rPr>
              <a:t>​</a:t>
            </a:r>
            <a:endParaRPr lang="en-US" sz="1200" b="0" i="0">
              <a:solidFill>
                <a:srgbClr val="444444"/>
              </a:solidFill>
              <a:effectLst/>
              <a:latin typeface="Arial" panose="020B0604020202020204" pitchFamily="34" charset="0"/>
            </a:endParaRPr>
          </a:p>
          <a:p>
            <a:pPr algn="l" rtl="0" fontAlgn="base"/>
            <a:r>
              <a:rPr lang="en-US" sz="1200" b="0" i="0">
                <a:solidFill>
                  <a:srgbClr val="444444"/>
                </a:solidFill>
                <a:effectLst/>
                <a:latin typeface="Calibri" panose="020F0502020204030204" pitchFamily="34" charset="0"/>
              </a:rPr>
              <a:t>​</a:t>
            </a:r>
            <a:endParaRPr lang="en-US" b="0" i="0">
              <a:solidFill>
                <a:srgbClr val="444444"/>
              </a:solidFill>
              <a:effectLst/>
              <a:latin typeface="Calibri" panose="020F0502020204030204" pitchFamily="34" charset="0"/>
            </a:endParaRPr>
          </a:p>
          <a:p>
            <a:pPr algn="l" rtl="0" fontAlgn="base"/>
            <a:r>
              <a:rPr lang="en-US" sz="1200" b="0" i="0" u="none" strike="noStrike">
                <a:solidFill>
                  <a:srgbClr val="000000"/>
                </a:solidFill>
                <a:effectLst/>
                <a:latin typeface="Calibri" panose="020F0502020204030204" pitchFamily="34" charset="0"/>
              </a:rPr>
              <a:t>It’s important to understand some key differences between the two types of post graduate training as their timelines vary. </a:t>
            </a:r>
            <a:r>
              <a:rPr lang="en-US" sz="1200" b="0" i="0">
                <a:solidFill>
                  <a:srgbClr val="444444"/>
                </a:solidFill>
                <a:effectLst/>
                <a:latin typeface="Calibri" panose="020F0502020204030204" pitchFamily="34" charset="0"/>
              </a:rPr>
              <a:t>​</a:t>
            </a:r>
            <a:endParaRPr lang="en-US" b="0" i="0">
              <a:solidFill>
                <a:srgbClr val="444444"/>
              </a:solidFill>
              <a:effectLst/>
              <a:latin typeface="Calibri" panose="020F0502020204030204" pitchFamily="34" charset="0"/>
            </a:endParaRPr>
          </a:p>
          <a:p>
            <a:pPr algn="l" rtl="0" fontAlgn="base"/>
            <a:r>
              <a:rPr lang="en-US" sz="1200" b="0" i="0">
                <a:solidFill>
                  <a:srgbClr val="444444"/>
                </a:solidFill>
                <a:effectLst/>
                <a:latin typeface="Calibri" panose="020F0502020204030204" pitchFamily="34" charset="0"/>
              </a:rPr>
              <a:t>​</a:t>
            </a:r>
            <a:endParaRPr lang="en-US" b="0" i="0">
              <a:solidFill>
                <a:srgbClr val="444444"/>
              </a:solidFill>
              <a:effectLst/>
              <a:latin typeface="Calibri" panose="020F0502020204030204" pitchFamily="34" charset="0"/>
            </a:endParaRPr>
          </a:p>
          <a:p>
            <a:endParaRPr lang="en-US"/>
          </a:p>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54</a:t>
            </a:fld>
            <a:endParaRPr lang="en-US"/>
          </a:p>
        </p:txBody>
      </p:sp>
    </p:spTree>
    <p:extLst>
      <p:ext uri="{BB962C8B-B14F-4D97-AF65-F5344CB8AC3E}">
        <p14:creationId xmlns:p14="http://schemas.microsoft.com/office/powerpoint/2010/main" val="5709869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4</a:t>
            </a:fld>
            <a:endParaRPr lang="en-US"/>
          </a:p>
        </p:txBody>
      </p:sp>
    </p:spTree>
    <p:extLst>
      <p:ext uri="{BB962C8B-B14F-4D97-AF65-F5344CB8AC3E}">
        <p14:creationId xmlns:p14="http://schemas.microsoft.com/office/powerpoint/2010/main" val="21127450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60F12D-DCA1-5363-D94D-18068D3ADB1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3DD5F76-53F9-DBCE-5B4B-A882CA98393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E8A2A28-A9FA-2622-34DA-E49E76D70EB6}"/>
              </a:ext>
            </a:extLst>
          </p:cNvPr>
          <p:cNvSpPr>
            <a:spLocks noGrp="1"/>
          </p:cNvSpPr>
          <p:nvPr>
            <p:ph type="body" idx="1"/>
          </p:nvPr>
        </p:nvSpPr>
        <p:spPr/>
        <p:txBody>
          <a:bodyPr/>
          <a:lstStyle/>
          <a:p>
            <a:r>
              <a:rPr lang="en-US" dirty="0"/>
              <a:t>AMCP Foundation provides unparalleled training in managed care pharmacy, connecting student pharmacists with industry leaders and cutting-edge research. Through these immersive programs, students gain hands-on experience, actively participate in real-world managed care initiatives, and explore diverse career pathways. </a:t>
            </a:r>
          </a:p>
          <a:p>
            <a:r>
              <a:rPr lang="en-US" dirty="0"/>
              <a:t> </a:t>
            </a:r>
          </a:p>
          <a:p>
            <a:r>
              <a:rPr lang="en-US" dirty="0"/>
              <a:t>For more information, please visit www. amcpfoundation.org or email contact@amcpfoundation.org</a:t>
            </a:r>
          </a:p>
          <a:p>
            <a:endParaRPr lang="en-US" dirty="0"/>
          </a:p>
        </p:txBody>
      </p:sp>
    </p:spTree>
    <p:extLst>
      <p:ext uri="{BB962C8B-B14F-4D97-AF65-F5344CB8AC3E}">
        <p14:creationId xmlns:p14="http://schemas.microsoft.com/office/powerpoint/2010/main" val="190858980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800"/>
              <a:t>We’re excited to host a live meeting this fall.</a:t>
            </a:r>
          </a:p>
          <a:p>
            <a:r>
              <a:rPr lang="en-US" sz="2800"/>
              <a:t>Encourage students to register –</a:t>
            </a:r>
          </a:p>
          <a:p>
            <a:r>
              <a:rPr lang="en-US" sz="2800"/>
              <a:t>Discount for student members. </a:t>
            </a:r>
          </a:p>
          <a:p>
            <a:endParaRPr lang="en-US" sz="2800"/>
          </a:p>
          <a:p>
            <a:endParaRPr lang="en-US" sz="2800"/>
          </a:p>
          <a:p>
            <a:endParaRPr lang="en-US" sz="2800"/>
          </a:p>
          <a:p>
            <a:endParaRPr lang="en-US" sz="2800" b="1" kern="1200">
              <a:solidFill>
                <a:srgbClr val="00205B"/>
              </a:solidFill>
              <a:latin typeface="Montserrat Medium" panose="00000600000000000000" pitchFamily="2" charset="0"/>
              <a:ea typeface="+mj-ea"/>
              <a:cs typeface="+mj-cs"/>
            </a:endParaRPr>
          </a:p>
        </p:txBody>
      </p:sp>
      <p:sp>
        <p:nvSpPr>
          <p:cNvPr id="4" name="Slide Number Placeholder 3"/>
          <p:cNvSpPr>
            <a:spLocks noGrp="1"/>
          </p:cNvSpPr>
          <p:nvPr>
            <p:ph type="sldNum" sz="quarter" idx="5"/>
          </p:nvPr>
        </p:nvSpPr>
        <p:spPr/>
        <p:txBody>
          <a:bodyPr/>
          <a:lstStyle/>
          <a:p>
            <a:fld id="{E890DCBE-31AB-4129-B535-855F44E0E0E3}" type="slidenum">
              <a:rPr lang="en-US" smtClean="0"/>
              <a:t>57</a:t>
            </a:fld>
            <a:endParaRPr lang="en-US"/>
          </a:p>
        </p:txBody>
      </p:sp>
    </p:spTree>
    <p:extLst>
      <p:ext uri="{BB962C8B-B14F-4D97-AF65-F5344CB8AC3E}">
        <p14:creationId xmlns:p14="http://schemas.microsoft.com/office/powerpoint/2010/main" val="286483136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800"/>
              <a:t>We’re excited to host a live meeting this fall.</a:t>
            </a:r>
          </a:p>
          <a:p>
            <a:r>
              <a:rPr lang="en-US" sz="2800"/>
              <a:t>Encourage students to register –</a:t>
            </a:r>
          </a:p>
          <a:p>
            <a:r>
              <a:rPr lang="en-US" sz="2800"/>
              <a:t>Discount for student members. </a:t>
            </a:r>
          </a:p>
          <a:p>
            <a:endParaRPr lang="en-US" sz="2800"/>
          </a:p>
          <a:p>
            <a:endParaRPr lang="en-US" sz="2800"/>
          </a:p>
          <a:p>
            <a:endParaRPr lang="en-US" sz="2800"/>
          </a:p>
          <a:p>
            <a:endParaRPr lang="en-US" sz="2800" b="1" kern="1200">
              <a:solidFill>
                <a:srgbClr val="00205B"/>
              </a:solidFill>
              <a:latin typeface="Montserrat Medium" panose="00000600000000000000" pitchFamily="2" charset="0"/>
              <a:ea typeface="+mj-ea"/>
              <a:cs typeface="+mj-cs"/>
            </a:endParaRPr>
          </a:p>
        </p:txBody>
      </p:sp>
      <p:sp>
        <p:nvSpPr>
          <p:cNvPr id="4" name="Slide Number Placeholder 3"/>
          <p:cNvSpPr>
            <a:spLocks noGrp="1"/>
          </p:cNvSpPr>
          <p:nvPr>
            <p:ph type="sldNum" sz="quarter" idx="5"/>
          </p:nvPr>
        </p:nvSpPr>
        <p:spPr/>
        <p:txBody>
          <a:bodyPr/>
          <a:lstStyle/>
          <a:p>
            <a:fld id="{E890DCBE-31AB-4129-B535-855F44E0E0E3}" type="slidenum">
              <a:rPr lang="en-US" smtClean="0"/>
              <a:t>58</a:t>
            </a:fld>
            <a:endParaRPr lang="en-US"/>
          </a:p>
        </p:txBody>
      </p:sp>
    </p:spTree>
    <p:extLst>
      <p:ext uri="{BB962C8B-B14F-4D97-AF65-F5344CB8AC3E}">
        <p14:creationId xmlns:p14="http://schemas.microsoft.com/office/powerpoint/2010/main" val="159078903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59</a:t>
            </a:fld>
            <a:endParaRPr lang="en-US"/>
          </a:p>
        </p:txBody>
      </p:sp>
    </p:spTree>
    <p:extLst>
      <p:ext uri="{BB962C8B-B14F-4D97-AF65-F5344CB8AC3E}">
        <p14:creationId xmlns:p14="http://schemas.microsoft.com/office/powerpoint/2010/main" val="349054851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0" i="0" u="none" strike="noStrike">
                <a:solidFill>
                  <a:srgbClr val="000000"/>
                </a:solidFill>
                <a:effectLst/>
                <a:latin typeface="Calibri" panose="020F0502020204030204" pitchFamily="34" charset="0"/>
              </a:rPr>
              <a:t>Encourage to belong and to connect with us via social media</a:t>
            </a:r>
            <a:r>
              <a:rPr lang="en-US" sz="1800" b="0" i="0" u="none" strike="noStrike">
                <a:solidFill>
                  <a:srgbClr val="555759"/>
                </a:solidFill>
                <a:effectLst/>
                <a:latin typeface="NotoSansUI"/>
              </a:rPr>
              <a:t>.</a:t>
            </a:r>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60</a:t>
            </a:fld>
            <a:endParaRPr lang="en-US"/>
          </a:p>
        </p:txBody>
      </p:sp>
    </p:spTree>
    <p:extLst>
      <p:ext uri="{BB962C8B-B14F-4D97-AF65-F5344CB8AC3E}">
        <p14:creationId xmlns:p14="http://schemas.microsoft.com/office/powerpoint/2010/main" val="258817769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890DCBE-31AB-4129-B535-855F44E0E0E3}" type="slidenum">
              <a:rPr lang="en-US" smtClean="0"/>
              <a:t>62</a:t>
            </a:fld>
            <a:endParaRPr lang="en-US"/>
          </a:p>
        </p:txBody>
      </p:sp>
    </p:spTree>
    <p:extLst>
      <p:ext uri="{BB962C8B-B14F-4D97-AF65-F5344CB8AC3E}">
        <p14:creationId xmlns:p14="http://schemas.microsoft.com/office/powerpoint/2010/main" val="36816944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16"/>
              </a:spcAft>
            </a:pPr>
            <a:r>
              <a:rPr lang="en-US" sz="1800">
                <a:latin typeface="Calibri" panose="020F0502020204030204" pitchFamily="34" charset="0"/>
                <a:ea typeface="Calibri" panose="020F0502020204030204" pitchFamily="34" charset="0"/>
                <a:cs typeface="Times New Roman" panose="02020603050405020304" pitchFamily="18" charset="0"/>
              </a:rPr>
              <a:t>To understand the managed care pharmacy field, let me share a quick history lesson about the evolution of health insurance.</a:t>
            </a:r>
          </a:p>
          <a:p>
            <a:pPr>
              <a:lnSpc>
                <a:spcPct val="107000"/>
              </a:lnSpc>
              <a:spcAft>
                <a:spcPts val="816"/>
              </a:spcAft>
            </a:pPr>
            <a:endParaRPr lang="en-US" sz="1800">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r>
              <a:rPr lang="en-US" sz="1800">
                <a:latin typeface="Calibri" panose="020F0502020204030204" pitchFamily="34" charset="0"/>
                <a:ea typeface="Calibri" panose="020F0502020204030204" pitchFamily="34" charset="0"/>
                <a:cs typeface="Times New Roman" panose="02020603050405020304" pitchFamily="18" charset="0"/>
              </a:rPr>
              <a:t>During WWII, employers had a hard time attracting employees due to labor shortages. To attract workers, employers started offering sick leave and health insurance.</a:t>
            </a:r>
          </a:p>
          <a:p>
            <a:pPr>
              <a:lnSpc>
                <a:spcPct val="107000"/>
              </a:lnSpc>
              <a:spcAft>
                <a:spcPts val="816"/>
              </a:spcAft>
            </a:pPr>
            <a:endParaRPr lang="en-US" sz="1800">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r>
              <a:rPr lang="en-US" sz="1800">
                <a:latin typeface="Calibri" panose="020F0502020204030204" pitchFamily="34" charset="0"/>
                <a:ea typeface="Calibri" panose="020F0502020204030204" pitchFamily="34" charset="0"/>
                <a:cs typeface="Times New Roman" panose="02020603050405020304" pitchFamily="18" charset="0"/>
              </a:rPr>
              <a:t>This practice caught on, and in the 50s and early 60s, more employers began offering health coverage. However, unemployed, poor, and older adults were left out of these health insurance markets. At the same time health care costs increased, and pressure built to control health care costs. </a:t>
            </a:r>
          </a:p>
          <a:p>
            <a:pPr>
              <a:lnSpc>
                <a:spcPct val="107000"/>
              </a:lnSpc>
              <a:spcAft>
                <a:spcPts val="816"/>
              </a:spcAft>
            </a:pPr>
            <a:endParaRPr lang="en-US" sz="1800">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r>
              <a:rPr lang="en-US" sz="1800">
                <a:latin typeface="Calibri" panose="020F0502020204030204" pitchFamily="34" charset="0"/>
                <a:ea typeface="Calibri" panose="020F0502020204030204" pitchFamily="34" charset="0"/>
                <a:cs typeface="Times New Roman" panose="02020603050405020304" pitchFamily="18" charset="0"/>
              </a:rPr>
              <a:t>Two new models to control costs emerged. First, in </a:t>
            </a:r>
            <a:r>
              <a:rPr lang="en-US" sz="1800" b="1"/>
              <a:t>1968</a:t>
            </a:r>
            <a:r>
              <a:rPr lang="en-US" sz="1800"/>
              <a:t>: Pharmaceutical Card System – first PBM to address pharmaceutical costs. Then in </a:t>
            </a:r>
            <a:r>
              <a:rPr lang="en-US" sz="1800" b="1"/>
              <a:t>1973</a:t>
            </a:r>
            <a:r>
              <a:rPr lang="en-US" sz="1800"/>
              <a:t>: President Nixon signs Health Maintenance Organization Act which established a new model for health care delivery as a way to curb medical cost inflation. </a:t>
            </a:r>
            <a:endParaRPr lang="en-US" sz="1800" kern="0">
              <a:solidFill>
                <a:srgbClr val="00205B"/>
              </a:solidFill>
              <a:cs typeface="Arial" panose="020B0604020202020204" pitchFamily="34" charset="0"/>
            </a:endParaRPr>
          </a:p>
          <a:p>
            <a:pPr defTabSz="933237">
              <a:lnSpc>
                <a:spcPct val="107000"/>
              </a:lnSpc>
              <a:spcAft>
                <a:spcPts val="816"/>
              </a:spcAft>
              <a:defRPr/>
            </a:pPr>
            <a:endParaRPr lang="en-US" sz="1800"/>
          </a:p>
          <a:p>
            <a:pPr>
              <a:lnSpc>
                <a:spcPct val="107000"/>
              </a:lnSpc>
              <a:spcAft>
                <a:spcPts val="816"/>
              </a:spcAft>
            </a:pPr>
            <a:endParaRPr lang="en-US" sz="1800">
              <a:latin typeface="Calibri" panose="020F0502020204030204" pitchFamily="34" charset="0"/>
              <a:ea typeface="Calibri" panose="020F0502020204030204" pitchFamily="34" charset="0"/>
              <a:cs typeface="Times New Roman" panose="02020603050405020304" pitchFamily="18" charset="0"/>
            </a:endParaRP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9CBD27-D6FE-4E25-8944-C777FE3B93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950045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16"/>
              </a:spcAft>
            </a:pPr>
            <a:r>
              <a:rPr lang="en-US" sz="1800" dirty="0">
                <a:latin typeface="Calibri" panose="020F0502020204030204" pitchFamily="34" charset="0"/>
                <a:ea typeface="Calibri" panose="020F0502020204030204" pitchFamily="34" charset="0"/>
                <a:cs typeface="Times New Roman" panose="02020603050405020304" pitchFamily="18" charset="0"/>
              </a:rPr>
              <a:t>In the 1980s drug prices continued to increase. HMOs, hospital systems, and PBMs began hiring pharmacists to work in the evolving pharmacy benefit field…which led to the emergence of the managed care pharmacy practice. </a:t>
            </a: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r>
              <a:rPr lang="en-US" sz="1800" dirty="0">
                <a:latin typeface="Calibri" panose="020F0502020204030204" pitchFamily="34" charset="0"/>
                <a:ea typeface="Calibri" panose="020F0502020204030204" pitchFamily="34" charset="0"/>
                <a:cs typeface="Times New Roman" panose="02020603050405020304" pitchFamily="18" charset="0"/>
              </a:rPr>
              <a:t>Late in the 80s, PBMs become a major force to help address escalation in prescription costs.</a:t>
            </a: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a:p>
            <a:pPr defTabSz="933237">
              <a:lnSpc>
                <a:spcPct val="107000"/>
              </a:lnSpc>
              <a:spcAft>
                <a:spcPts val="816"/>
              </a:spcAft>
              <a:defRPr/>
            </a:pPr>
            <a:r>
              <a:rPr lang="en-US" sz="1800" dirty="0">
                <a:latin typeface="Calibri" panose="020F0502020204030204" pitchFamily="34" charset="0"/>
                <a:ea typeface="Calibri" panose="020F0502020204030204" pitchFamily="34" charset="0"/>
                <a:cs typeface="Times New Roman" panose="02020603050405020304" pitchFamily="18" charset="0"/>
              </a:rPr>
              <a:t>A group of hospital pharmacists connected at a national hospital conference. They realized that they were all part of this new field and </a:t>
            </a:r>
          </a:p>
          <a:p>
            <a:pPr defTabSz="933237">
              <a:lnSpc>
                <a:spcPct val="107000"/>
              </a:lnSpc>
              <a:spcAft>
                <a:spcPts val="816"/>
              </a:spcAft>
              <a:defRPr/>
            </a:pPr>
            <a:r>
              <a:rPr lang="en-US" sz="1800" dirty="0">
                <a:latin typeface="Calibri" panose="020F0502020204030204" pitchFamily="34" charset="0"/>
                <a:ea typeface="Calibri" panose="020F0502020204030204" pitchFamily="34" charset="0"/>
                <a:cs typeface="Times New Roman" panose="02020603050405020304" pitchFamily="18" charset="0"/>
              </a:rPr>
              <a:t>needed a professional society to represent the interests and challenges of the ambulatory portion of pharmaceutical care delivery…particularly how to optimize the outcomes for patients. </a:t>
            </a: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r>
              <a:rPr lang="en-US" sz="1800" dirty="0">
                <a:latin typeface="Calibri" panose="020F0502020204030204" pitchFamily="34" charset="0"/>
                <a:ea typeface="Calibri" panose="020F0502020204030204" pitchFamily="34" charset="0"/>
                <a:cs typeface="Times New Roman" panose="02020603050405020304" pitchFamily="18" charset="0"/>
              </a:rPr>
              <a:t>And that’s how AMCP was founded in 1988 and incorporated in 1989.</a:t>
            </a: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r>
              <a:rPr lang="en-US" sz="1800" dirty="0">
                <a:latin typeface="Calibri" panose="020F0502020204030204" pitchFamily="34" charset="0"/>
                <a:ea typeface="Calibri" panose="020F0502020204030204" pitchFamily="34" charset="0"/>
                <a:cs typeface="Times New Roman" panose="02020603050405020304" pitchFamily="18" charset="0"/>
              </a:rPr>
              <a:t>A key example of the utility of managed care pharmacy practice in action is Medicare Part D. </a:t>
            </a:r>
          </a:p>
          <a:p>
            <a:pPr>
              <a:lnSpc>
                <a:spcPct val="107000"/>
              </a:lnSpc>
              <a:spcAft>
                <a:spcPts val="816"/>
              </a:spcAft>
            </a:pPr>
            <a:r>
              <a:rPr lang="en-US" sz="1800" dirty="0">
                <a:latin typeface="Calibri" panose="020F0502020204030204" pitchFamily="34" charset="0"/>
                <a:ea typeface="Calibri" panose="020F0502020204030204" pitchFamily="34" charset="0"/>
                <a:cs typeface="Times New Roman" panose="02020603050405020304" pitchFamily="18" charset="0"/>
              </a:rPr>
              <a:t>After President Bush signs Medicare Prescription Drug, Improvement, and Modernization Act (MMA) in 2003, CMS taped AMCP leaders to help establish Medicare Part D systems and regulations. </a:t>
            </a: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r>
              <a:rPr lang="en-US" sz="1800" dirty="0">
                <a:latin typeface="Calibri" panose="020F0502020204030204" pitchFamily="34" charset="0"/>
                <a:ea typeface="Calibri" panose="020F0502020204030204" pitchFamily="34" charset="0"/>
                <a:cs typeface="Times New Roman" panose="02020603050405020304" pitchFamily="18" charset="0"/>
              </a:rPr>
              <a:t>Today, we see elements of managed care pharmacy in all insurance plans – from formularies to utilization management tools. </a:t>
            </a: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r>
              <a:rPr lang="en-US" sz="1800" dirty="0">
                <a:latin typeface="Calibri" panose="020F0502020204030204" pitchFamily="34" charset="0"/>
                <a:ea typeface="Calibri" panose="020F0502020204030204" pitchFamily="34" charset="0"/>
                <a:cs typeface="Times New Roman" panose="02020603050405020304" pitchFamily="18" charset="0"/>
              </a:rPr>
              <a:t>Let’s start with the definition.  </a:t>
            </a: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9CBD27-D6FE-4E25-8944-C777FE3B93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63776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16"/>
              </a:spcAft>
            </a:pPr>
            <a:r>
              <a:rPr lang="en-US" sz="1800" dirty="0">
                <a:latin typeface="Calibri" panose="020F0502020204030204" pitchFamily="34" charset="0"/>
                <a:ea typeface="Calibri" panose="020F0502020204030204" pitchFamily="34" charset="0"/>
                <a:cs typeface="Times New Roman" panose="02020603050405020304" pitchFamily="18" charset="0"/>
              </a:rPr>
              <a:t>Affordable Care Act – establishment of the health insurance marketplace, Medicaid expansion, drug rebate reform</a:t>
            </a: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16"/>
              </a:spcAft>
              <a:buClrTx/>
              <a:buSzTx/>
              <a:buFontTx/>
              <a:buNone/>
              <a:tabLst/>
              <a:defRPr/>
            </a:pP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Consider including the care delivery reforms resulting from Covid, as so many of them involve health plans/PBMs/pharmacists, such as telehealth, expansion of pharmacist’s role, tools/strategies to combat the opioid crisis, etc. Many provisions are ongoing with efforts to make them permanent.</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16"/>
              </a:spcAft>
            </a:pPr>
            <a:endParaRPr lang="en-US" sz="1800" dirty="0">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9CBD27-D6FE-4E25-8944-C777FE3B93D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36531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Managed Care pharmacy is a collaborative approach through which health care professionals apply clinical and scientific evidence to support the appropriate use of medications and enhance patient and population health while optimizing the use of limited health care resources.</a:t>
            </a:r>
          </a:p>
        </p:txBody>
      </p:sp>
      <p:sp>
        <p:nvSpPr>
          <p:cNvPr id="4" name="Slide Number Placeholder 3"/>
          <p:cNvSpPr>
            <a:spLocks noGrp="1"/>
          </p:cNvSpPr>
          <p:nvPr>
            <p:ph type="sldNum" sz="quarter" idx="5"/>
          </p:nvPr>
        </p:nvSpPr>
        <p:spPr/>
        <p:txBody>
          <a:bodyPr/>
          <a:lstStyle/>
          <a:p>
            <a:fld id="{E890DCBE-31AB-4129-B535-855F44E0E0E3}" type="slidenum">
              <a:rPr lang="en-US" smtClean="0"/>
              <a:t>11</a:t>
            </a:fld>
            <a:endParaRPr lang="en-US"/>
          </a:p>
        </p:txBody>
      </p:sp>
    </p:spTree>
    <p:extLst>
      <p:ext uri="{BB962C8B-B14F-4D97-AF65-F5344CB8AC3E}">
        <p14:creationId xmlns:p14="http://schemas.microsoft.com/office/powerpoint/2010/main" val="42284564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Managed care pharmacy professionals develop strategies for stakeholders (including patients, health plans, PBMs, industry, etc) across 5 key areas.</a:t>
            </a:r>
          </a:p>
        </p:txBody>
      </p:sp>
      <p:sp>
        <p:nvSpPr>
          <p:cNvPr id="4" name="Slide Number Placeholder 3"/>
          <p:cNvSpPr>
            <a:spLocks noGrp="1"/>
          </p:cNvSpPr>
          <p:nvPr>
            <p:ph type="sldNum" sz="quarter" idx="5"/>
          </p:nvPr>
        </p:nvSpPr>
        <p:spPr/>
        <p:txBody>
          <a:bodyPr/>
          <a:lstStyle/>
          <a:p>
            <a:fld id="{E890DCBE-31AB-4129-B535-855F44E0E0E3}" type="slidenum">
              <a:rPr lang="en-US" smtClean="0"/>
              <a:t>12</a:t>
            </a:fld>
            <a:endParaRPr lang="en-US"/>
          </a:p>
        </p:txBody>
      </p:sp>
    </p:spTree>
    <p:extLst>
      <p:ext uri="{BB962C8B-B14F-4D97-AF65-F5344CB8AC3E}">
        <p14:creationId xmlns:p14="http://schemas.microsoft.com/office/powerpoint/2010/main" val="164387781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65.emf"/><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65.emf"/><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26" Type="http://schemas.openxmlformats.org/officeDocument/2006/relationships/image" Target="../media/image93.png"/><Relationship Id="rId21" Type="http://schemas.openxmlformats.org/officeDocument/2006/relationships/image" Target="../media/image88.png"/><Relationship Id="rId42" Type="http://schemas.openxmlformats.org/officeDocument/2006/relationships/image" Target="../media/image109.png"/><Relationship Id="rId47" Type="http://schemas.openxmlformats.org/officeDocument/2006/relationships/image" Target="../media/image114.png"/><Relationship Id="rId63" Type="http://schemas.openxmlformats.org/officeDocument/2006/relationships/image" Target="../media/image130.png"/><Relationship Id="rId68" Type="http://schemas.openxmlformats.org/officeDocument/2006/relationships/image" Target="../media/image135.png"/><Relationship Id="rId16" Type="http://schemas.openxmlformats.org/officeDocument/2006/relationships/image" Target="../media/image83.png"/><Relationship Id="rId11" Type="http://schemas.openxmlformats.org/officeDocument/2006/relationships/image" Target="../media/image78.png"/><Relationship Id="rId32" Type="http://schemas.openxmlformats.org/officeDocument/2006/relationships/image" Target="../media/image99.png"/><Relationship Id="rId37" Type="http://schemas.openxmlformats.org/officeDocument/2006/relationships/image" Target="../media/image104.png"/><Relationship Id="rId53" Type="http://schemas.openxmlformats.org/officeDocument/2006/relationships/image" Target="../media/image120.png"/><Relationship Id="rId58" Type="http://schemas.openxmlformats.org/officeDocument/2006/relationships/image" Target="../media/image125.png"/><Relationship Id="rId74" Type="http://schemas.openxmlformats.org/officeDocument/2006/relationships/image" Target="../media/image141.png"/><Relationship Id="rId79" Type="http://schemas.openxmlformats.org/officeDocument/2006/relationships/image" Target="../media/image146.png"/><Relationship Id="rId5" Type="http://schemas.openxmlformats.org/officeDocument/2006/relationships/image" Target="../media/image72.png"/><Relationship Id="rId61" Type="http://schemas.openxmlformats.org/officeDocument/2006/relationships/image" Target="../media/image128.png"/><Relationship Id="rId82" Type="http://schemas.openxmlformats.org/officeDocument/2006/relationships/image" Target="../media/image149.png"/><Relationship Id="rId19" Type="http://schemas.openxmlformats.org/officeDocument/2006/relationships/image" Target="../media/image86.png"/><Relationship Id="rId14" Type="http://schemas.openxmlformats.org/officeDocument/2006/relationships/image" Target="../media/image81.png"/><Relationship Id="rId22" Type="http://schemas.openxmlformats.org/officeDocument/2006/relationships/image" Target="../media/image89.png"/><Relationship Id="rId27" Type="http://schemas.openxmlformats.org/officeDocument/2006/relationships/image" Target="../media/image94.png"/><Relationship Id="rId30" Type="http://schemas.openxmlformats.org/officeDocument/2006/relationships/image" Target="../media/image97.png"/><Relationship Id="rId35" Type="http://schemas.openxmlformats.org/officeDocument/2006/relationships/image" Target="../media/image102.png"/><Relationship Id="rId43" Type="http://schemas.openxmlformats.org/officeDocument/2006/relationships/image" Target="../media/image110.png"/><Relationship Id="rId48" Type="http://schemas.openxmlformats.org/officeDocument/2006/relationships/image" Target="../media/image115.png"/><Relationship Id="rId56" Type="http://schemas.openxmlformats.org/officeDocument/2006/relationships/image" Target="../media/image123.png"/><Relationship Id="rId64" Type="http://schemas.openxmlformats.org/officeDocument/2006/relationships/image" Target="../media/image131.png"/><Relationship Id="rId69" Type="http://schemas.openxmlformats.org/officeDocument/2006/relationships/image" Target="../media/image136.png"/><Relationship Id="rId77" Type="http://schemas.openxmlformats.org/officeDocument/2006/relationships/image" Target="../media/image144.png"/><Relationship Id="rId8" Type="http://schemas.openxmlformats.org/officeDocument/2006/relationships/image" Target="../media/image75.png"/><Relationship Id="rId51" Type="http://schemas.openxmlformats.org/officeDocument/2006/relationships/image" Target="../media/image118.png"/><Relationship Id="rId72" Type="http://schemas.openxmlformats.org/officeDocument/2006/relationships/image" Target="../media/image139.png"/><Relationship Id="rId80" Type="http://schemas.openxmlformats.org/officeDocument/2006/relationships/image" Target="../media/image147.png"/><Relationship Id="rId3" Type="http://schemas.openxmlformats.org/officeDocument/2006/relationships/image" Target="../media/image70.png"/><Relationship Id="rId12" Type="http://schemas.openxmlformats.org/officeDocument/2006/relationships/image" Target="../media/image79.png"/><Relationship Id="rId17" Type="http://schemas.openxmlformats.org/officeDocument/2006/relationships/image" Target="../media/image84.png"/><Relationship Id="rId25" Type="http://schemas.openxmlformats.org/officeDocument/2006/relationships/image" Target="../media/image92.png"/><Relationship Id="rId33" Type="http://schemas.openxmlformats.org/officeDocument/2006/relationships/image" Target="../media/image100.png"/><Relationship Id="rId38" Type="http://schemas.openxmlformats.org/officeDocument/2006/relationships/image" Target="../media/image105.png"/><Relationship Id="rId46" Type="http://schemas.openxmlformats.org/officeDocument/2006/relationships/image" Target="../media/image113.png"/><Relationship Id="rId59" Type="http://schemas.openxmlformats.org/officeDocument/2006/relationships/image" Target="../media/image126.png"/><Relationship Id="rId67" Type="http://schemas.openxmlformats.org/officeDocument/2006/relationships/image" Target="../media/image134.png"/><Relationship Id="rId20" Type="http://schemas.openxmlformats.org/officeDocument/2006/relationships/image" Target="../media/image87.png"/><Relationship Id="rId41" Type="http://schemas.openxmlformats.org/officeDocument/2006/relationships/image" Target="../media/image108.png"/><Relationship Id="rId54" Type="http://schemas.openxmlformats.org/officeDocument/2006/relationships/image" Target="../media/image121.png"/><Relationship Id="rId62" Type="http://schemas.openxmlformats.org/officeDocument/2006/relationships/image" Target="../media/image129.png"/><Relationship Id="rId70" Type="http://schemas.openxmlformats.org/officeDocument/2006/relationships/image" Target="../media/image137.png"/><Relationship Id="rId75" Type="http://schemas.openxmlformats.org/officeDocument/2006/relationships/image" Target="../media/image142.png"/><Relationship Id="rId1" Type="http://schemas.openxmlformats.org/officeDocument/2006/relationships/slideMaster" Target="../slideMasters/slideMaster6.xml"/><Relationship Id="rId6" Type="http://schemas.openxmlformats.org/officeDocument/2006/relationships/image" Target="../media/image73.png"/><Relationship Id="rId15" Type="http://schemas.openxmlformats.org/officeDocument/2006/relationships/image" Target="../media/image82.png"/><Relationship Id="rId23" Type="http://schemas.openxmlformats.org/officeDocument/2006/relationships/image" Target="../media/image90.png"/><Relationship Id="rId28" Type="http://schemas.openxmlformats.org/officeDocument/2006/relationships/image" Target="../media/image95.png"/><Relationship Id="rId36" Type="http://schemas.openxmlformats.org/officeDocument/2006/relationships/image" Target="../media/image103.png"/><Relationship Id="rId49" Type="http://schemas.openxmlformats.org/officeDocument/2006/relationships/image" Target="../media/image116.png"/><Relationship Id="rId57" Type="http://schemas.openxmlformats.org/officeDocument/2006/relationships/image" Target="../media/image124.png"/><Relationship Id="rId10" Type="http://schemas.openxmlformats.org/officeDocument/2006/relationships/image" Target="../media/image77.png"/><Relationship Id="rId31" Type="http://schemas.openxmlformats.org/officeDocument/2006/relationships/image" Target="../media/image98.png"/><Relationship Id="rId44" Type="http://schemas.openxmlformats.org/officeDocument/2006/relationships/image" Target="../media/image111.png"/><Relationship Id="rId52" Type="http://schemas.openxmlformats.org/officeDocument/2006/relationships/image" Target="../media/image119.png"/><Relationship Id="rId60" Type="http://schemas.openxmlformats.org/officeDocument/2006/relationships/image" Target="../media/image127.png"/><Relationship Id="rId65" Type="http://schemas.openxmlformats.org/officeDocument/2006/relationships/image" Target="../media/image132.png"/><Relationship Id="rId73" Type="http://schemas.openxmlformats.org/officeDocument/2006/relationships/image" Target="../media/image140.png"/><Relationship Id="rId78" Type="http://schemas.openxmlformats.org/officeDocument/2006/relationships/image" Target="../media/image145.png"/><Relationship Id="rId81" Type="http://schemas.openxmlformats.org/officeDocument/2006/relationships/image" Target="../media/image148.png"/><Relationship Id="rId4" Type="http://schemas.openxmlformats.org/officeDocument/2006/relationships/image" Target="../media/image71.png"/><Relationship Id="rId9" Type="http://schemas.openxmlformats.org/officeDocument/2006/relationships/image" Target="../media/image76.png"/><Relationship Id="rId13" Type="http://schemas.openxmlformats.org/officeDocument/2006/relationships/image" Target="../media/image80.png"/><Relationship Id="rId18" Type="http://schemas.openxmlformats.org/officeDocument/2006/relationships/image" Target="../media/image85.png"/><Relationship Id="rId39" Type="http://schemas.openxmlformats.org/officeDocument/2006/relationships/image" Target="../media/image106.png"/><Relationship Id="rId34" Type="http://schemas.openxmlformats.org/officeDocument/2006/relationships/image" Target="../media/image101.png"/><Relationship Id="rId50" Type="http://schemas.openxmlformats.org/officeDocument/2006/relationships/image" Target="../media/image117.png"/><Relationship Id="rId55" Type="http://schemas.openxmlformats.org/officeDocument/2006/relationships/image" Target="../media/image122.png"/><Relationship Id="rId76" Type="http://schemas.openxmlformats.org/officeDocument/2006/relationships/image" Target="../media/image143.png"/><Relationship Id="rId7" Type="http://schemas.openxmlformats.org/officeDocument/2006/relationships/image" Target="../media/image74.png"/><Relationship Id="rId71" Type="http://schemas.openxmlformats.org/officeDocument/2006/relationships/image" Target="../media/image138.png"/><Relationship Id="rId2" Type="http://schemas.openxmlformats.org/officeDocument/2006/relationships/image" Target="../media/image69.png"/><Relationship Id="rId29" Type="http://schemas.openxmlformats.org/officeDocument/2006/relationships/image" Target="../media/image96.png"/><Relationship Id="rId24" Type="http://schemas.openxmlformats.org/officeDocument/2006/relationships/image" Target="../media/image91.png"/><Relationship Id="rId40" Type="http://schemas.openxmlformats.org/officeDocument/2006/relationships/image" Target="../media/image107.png"/><Relationship Id="rId45" Type="http://schemas.openxmlformats.org/officeDocument/2006/relationships/image" Target="../media/image112.png"/><Relationship Id="rId66" Type="http://schemas.openxmlformats.org/officeDocument/2006/relationships/image" Target="../media/image133.pn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6.jpe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6.jpe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151.emf"/><Relationship Id="rId2" Type="http://schemas.openxmlformats.org/officeDocument/2006/relationships/image" Target="../media/image150.jpeg"/><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0.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0.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0.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2.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3.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4.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5.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3.jpe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Master" Target="../slideMasters/slideMaster2.xml"/><Relationship Id="rId4" Type="http://schemas.openxmlformats.org/officeDocument/2006/relationships/image" Target="../media/image9.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Master" Target="../slideMasters/slideMaster2.xml"/><Relationship Id="rId4" Type="http://schemas.openxmlformats.org/officeDocument/2006/relationships/image" Target="../media/image9.png"/></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hat is MCP - Title Slide">
    <p:spTree>
      <p:nvGrpSpPr>
        <p:cNvPr id="1" name=""/>
        <p:cNvGrpSpPr/>
        <p:nvPr/>
      </p:nvGrpSpPr>
      <p:grpSpPr>
        <a:xfrm>
          <a:off x="0" y="0"/>
          <a:ext cx="0" cy="0"/>
          <a:chOff x="0" y="0"/>
          <a:chExt cx="0" cy="0"/>
        </a:xfrm>
      </p:grpSpPr>
      <p:pic>
        <p:nvPicPr>
          <p:cNvPr id="11" name="Picture 10" descr="A picture containing background pattern&#10;&#10;Description automatically generated">
            <a:extLst>
              <a:ext uri="{FF2B5EF4-FFF2-40B4-BE49-F238E27FC236}">
                <a16:creationId xmlns:a16="http://schemas.microsoft.com/office/drawing/2014/main" id="{E0429099-3707-0E61-E6EE-D03846FDC2A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5"/>
            <a:ext cx="12252960" cy="6892290"/>
          </a:xfrm>
          <a:prstGeom prst="rect">
            <a:avLst/>
          </a:prstGeom>
        </p:spPr>
      </p:pic>
      <p:sp>
        <p:nvSpPr>
          <p:cNvPr id="12" name="Rectangle 11">
            <a:extLst>
              <a:ext uri="{FF2B5EF4-FFF2-40B4-BE49-F238E27FC236}">
                <a16:creationId xmlns:a16="http://schemas.microsoft.com/office/drawing/2014/main" id="{6277752F-8C71-A14C-0E9E-3BD53DA33DE4}"/>
              </a:ext>
            </a:extLst>
          </p:cNvPr>
          <p:cNvSpPr/>
          <p:nvPr userDrawn="1"/>
        </p:nvSpPr>
        <p:spPr>
          <a:xfrm>
            <a:off x="1364274" y="1965781"/>
            <a:ext cx="10172700" cy="4046399"/>
          </a:xfrm>
          <a:prstGeom prst="rect">
            <a:avLst/>
          </a:prstGeom>
          <a:noFill/>
        </p:spPr>
        <p:txBody>
          <a:bodyPr wrap="none" lIns="91440" tIns="45720" rIns="91440" bIns="45720">
            <a:noAutofit/>
          </a:bodyPr>
          <a:lstStyle/>
          <a:p>
            <a:pPr algn="l">
              <a:spcAft>
                <a:spcPts val="1800"/>
              </a:spcAft>
            </a:pPr>
            <a:r>
              <a:rPr lang="en-US" sz="3600" b="0" cap="none" spc="200" baseline="0">
                <a:ln w="0"/>
                <a:solidFill>
                  <a:schemeClr val="bg1"/>
                </a:solidFill>
                <a:effectLst>
                  <a:outerShdw blurRad="38100" dist="19050" dir="2700000" algn="tl" rotWithShape="0">
                    <a:schemeClr val="dk1">
                      <a:alpha val="40000"/>
                    </a:schemeClr>
                  </a:outerShdw>
                </a:effectLst>
                <a:latin typeface="Montserrat SemiBold" panose="00000700000000000000" pitchFamily="2" charset="0"/>
              </a:rPr>
              <a:t>WHAT IS</a:t>
            </a:r>
          </a:p>
          <a:p>
            <a:pPr algn="l">
              <a:lnSpc>
                <a:spcPts val="8420"/>
              </a:lnSpc>
              <a:spcAft>
                <a:spcPts val="0"/>
              </a:spcAft>
            </a:pPr>
            <a:r>
              <a:rPr lang="en-US" sz="8800" b="0" cap="none" spc="0">
                <a:ln w="0"/>
                <a:solidFill>
                  <a:srgbClr val="DC8633"/>
                </a:solidFill>
                <a:effectLst>
                  <a:outerShdw blurRad="38100" dist="19050" dir="2700000" algn="tl" rotWithShape="0">
                    <a:schemeClr val="dk1">
                      <a:alpha val="40000"/>
                    </a:schemeClr>
                  </a:outerShdw>
                </a:effectLst>
                <a:latin typeface="Montserrat SemiBold" panose="00000700000000000000" pitchFamily="2" charset="0"/>
              </a:rPr>
              <a:t>Managed Care</a:t>
            </a:r>
            <a:br>
              <a:rPr lang="en-US" sz="8800" b="0" cap="none" spc="0">
                <a:ln w="0"/>
                <a:solidFill>
                  <a:srgbClr val="DC8633"/>
                </a:solidFill>
                <a:effectLst>
                  <a:outerShdw blurRad="38100" dist="19050" dir="2700000" algn="tl" rotWithShape="0">
                    <a:schemeClr val="dk1">
                      <a:alpha val="40000"/>
                    </a:schemeClr>
                  </a:outerShdw>
                </a:effectLst>
                <a:latin typeface="Montserrat SemiBold" panose="00000700000000000000" pitchFamily="2" charset="0"/>
              </a:rPr>
            </a:br>
            <a:r>
              <a:rPr lang="en-US" sz="8800" b="0" cap="none" spc="0">
                <a:ln w="0"/>
                <a:solidFill>
                  <a:srgbClr val="DC8633"/>
                </a:solidFill>
                <a:effectLst>
                  <a:outerShdw blurRad="38100" dist="19050" dir="2700000" algn="tl" rotWithShape="0">
                    <a:schemeClr val="dk1">
                      <a:alpha val="40000"/>
                    </a:schemeClr>
                  </a:outerShdw>
                </a:effectLst>
                <a:latin typeface="Montserrat SemiBold" panose="00000700000000000000" pitchFamily="2" charset="0"/>
              </a:rPr>
              <a:t>Pharmacy?</a:t>
            </a:r>
          </a:p>
        </p:txBody>
      </p:sp>
      <p:pic>
        <p:nvPicPr>
          <p:cNvPr id="15" name="Picture 14" descr="A picture containing text, clipart, tableware, plate&#10;&#10;Description automatically generated">
            <a:extLst>
              <a:ext uri="{FF2B5EF4-FFF2-40B4-BE49-F238E27FC236}">
                <a16:creationId xmlns:a16="http://schemas.microsoft.com/office/drawing/2014/main" id="{4FAE8504-4A88-4493-F18A-E70FD9C8B33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758974" y="354176"/>
            <a:ext cx="2103120" cy="848032"/>
          </a:xfrm>
          <a:prstGeom prst="rect">
            <a:avLst/>
          </a:prstGeom>
        </p:spPr>
      </p:pic>
      <p:cxnSp>
        <p:nvCxnSpPr>
          <p:cNvPr id="17" name="Straight Connector 16">
            <a:extLst>
              <a:ext uri="{FF2B5EF4-FFF2-40B4-BE49-F238E27FC236}">
                <a16:creationId xmlns:a16="http://schemas.microsoft.com/office/drawing/2014/main" id="{2FDB5BBA-8E82-BF53-A512-1E04F7AC1421}"/>
              </a:ext>
            </a:extLst>
          </p:cNvPr>
          <p:cNvCxnSpPr/>
          <p:nvPr userDrawn="1"/>
        </p:nvCxnSpPr>
        <p:spPr>
          <a:xfrm>
            <a:off x="2011680" y="7189470"/>
            <a:ext cx="2011680" cy="0"/>
          </a:xfrm>
          <a:prstGeom prst="line">
            <a:avLst/>
          </a:prstGeom>
          <a:ln w="31750" cap="rnd">
            <a:solidFill>
              <a:schemeClr val="accent6"/>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6011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From Video - Five Key Area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B23BE69-9894-B313-E30A-9F08E99B088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 name="Rectangle 6">
            <a:extLst>
              <a:ext uri="{FF2B5EF4-FFF2-40B4-BE49-F238E27FC236}">
                <a16:creationId xmlns:a16="http://schemas.microsoft.com/office/drawing/2014/main" id="{908C4D19-F5DB-7B4C-3FE5-079CB9BF03A3}"/>
              </a:ext>
            </a:extLst>
          </p:cNvPr>
          <p:cNvSpPr/>
          <p:nvPr userDrawn="1"/>
        </p:nvSpPr>
        <p:spPr>
          <a:xfrm>
            <a:off x="5955324" y="1918529"/>
            <a:ext cx="6088086" cy="2790631"/>
          </a:xfrm>
          <a:prstGeom prst="rect">
            <a:avLst/>
          </a:prstGeom>
          <a:noFill/>
        </p:spPr>
        <p:txBody>
          <a:bodyPr wrap="none" lIns="91440" tIns="45720" rIns="91440" bIns="45720">
            <a:noAutofit/>
          </a:bodyPr>
          <a:lstStyle/>
          <a:p>
            <a:pPr algn="l">
              <a:spcAft>
                <a:spcPts val="1800"/>
              </a:spcAft>
            </a:pPr>
            <a:r>
              <a:rPr lang="en-US" sz="2400" b="0" cap="none" spc="200" baseline="0">
                <a:ln w="0"/>
                <a:solidFill>
                  <a:schemeClr val="bg1"/>
                </a:solidFill>
                <a:effectLst>
                  <a:outerShdw blurRad="38100" dist="19050" dir="2700000" algn="tl" rotWithShape="0">
                    <a:schemeClr val="dk1">
                      <a:alpha val="40000"/>
                    </a:schemeClr>
                  </a:outerShdw>
                </a:effectLst>
                <a:latin typeface="Montserrat SemiBold" panose="00000700000000000000" pitchFamily="2" charset="0"/>
              </a:rPr>
              <a:t>MANAGED CARE PHARMACY’S</a:t>
            </a:r>
          </a:p>
          <a:p>
            <a:pPr algn="l">
              <a:lnSpc>
                <a:spcPts val="8420"/>
              </a:lnSpc>
              <a:spcAft>
                <a:spcPts val="0"/>
              </a:spcAft>
            </a:pPr>
            <a:r>
              <a:rPr lang="en-US" sz="8800" b="0" cap="none" spc="0">
                <a:ln w="0"/>
                <a:solidFill>
                  <a:srgbClr val="DC8633"/>
                </a:solidFill>
                <a:effectLst>
                  <a:outerShdw blurRad="38100" dist="19050" dir="2700000" algn="tl" rotWithShape="0">
                    <a:schemeClr val="dk1">
                      <a:alpha val="40000"/>
                    </a:schemeClr>
                  </a:outerShdw>
                </a:effectLst>
                <a:latin typeface="Montserrat SemiBold" panose="00000700000000000000" pitchFamily="2" charset="0"/>
              </a:rPr>
              <a:t>Five Key</a:t>
            </a:r>
            <a:br>
              <a:rPr lang="en-US" sz="8800" b="0" cap="none" spc="0">
                <a:ln w="0"/>
                <a:solidFill>
                  <a:srgbClr val="DC8633"/>
                </a:solidFill>
                <a:effectLst>
                  <a:outerShdw blurRad="38100" dist="19050" dir="2700000" algn="tl" rotWithShape="0">
                    <a:schemeClr val="dk1">
                      <a:alpha val="40000"/>
                    </a:schemeClr>
                  </a:outerShdw>
                </a:effectLst>
                <a:latin typeface="Montserrat SemiBold" panose="00000700000000000000" pitchFamily="2" charset="0"/>
              </a:rPr>
            </a:br>
            <a:r>
              <a:rPr lang="en-US" sz="8800" b="0" cap="none" spc="0">
                <a:ln w="0"/>
                <a:solidFill>
                  <a:srgbClr val="DC8633"/>
                </a:solidFill>
                <a:effectLst>
                  <a:outerShdw blurRad="38100" dist="19050" dir="2700000" algn="tl" rotWithShape="0">
                    <a:schemeClr val="dk1">
                      <a:alpha val="40000"/>
                    </a:schemeClr>
                  </a:outerShdw>
                </a:effectLst>
                <a:latin typeface="Montserrat SemiBold" panose="00000700000000000000" pitchFamily="2" charset="0"/>
              </a:rPr>
              <a:t>Areas</a:t>
            </a:r>
          </a:p>
        </p:txBody>
      </p:sp>
    </p:spTree>
    <p:extLst>
      <p:ext uri="{BB962C8B-B14F-4D97-AF65-F5344CB8AC3E}">
        <p14:creationId xmlns:p14="http://schemas.microsoft.com/office/powerpoint/2010/main" val="28856684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 Content 2 supportin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A5C0DD8-3445-CED0-0A68-D8F8290F510C}"/>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5" name="Content Placeholder 4">
            <a:extLst>
              <a:ext uri="{FF2B5EF4-FFF2-40B4-BE49-F238E27FC236}">
                <a16:creationId xmlns:a16="http://schemas.microsoft.com/office/drawing/2014/main" id="{E3C3EDE5-413E-4B44-9684-2E87C59146A2}"/>
              </a:ext>
            </a:extLst>
          </p:cNvPr>
          <p:cNvSpPr>
            <a:spLocks noGrp="1"/>
          </p:cNvSpPr>
          <p:nvPr>
            <p:ph sz="quarter" idx="11"/>
          </p:nvPr>
        </p:nvSpPr>
        <p:spPr>
          <a:xfrm>
            <a:off x="1295400" y="2019300"/>
            <a:ext cx="49911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8A9731C2-9A16-4D77-820F-98B9F4998CA9}"/>
              </a:ext>
            </a:extLst>
          </p:cNvPr>
          <p:cNvSpPr>
            <a:spLocks noGrp="1"/>
          </p:cNvSpPr>
          <p:nvPr>
            <p:ph type="title"/>
          </p:nvPr>
        </p:nvSpPr>
        <p:spPr/>
        <p:txBody>
          <a:bodyPr/>
          <a:lstStyle/>
          <a:p>
            <a:r>
              <a:rPr lang="en-US"/>
              <a:t>Click to edit Master title style</a:t>
            </a:r>
          </a:p>
        </p:txBody>
      </p:sp>
      <p:sp>
        <p:nvSpPr>
          <p:cNvPr id="9" name="Content Placeholder 4">
            <a:extLst>
              <a:ext uri="{FF2B5EF4-FFF2-40B4-BE49-F238E27FC236}">
                <a16:creationId xmlns:a16="http://schemas.microsoft.com/office/drawing/2014/main" id="{4F1BE174-3B02-1A81-F725-69EFFFFFB37C}"/>
              </a:ext>
            </a:extLst>
          </p:cNvPr>
          <p:cNvSpPr>
            <a:spLocks noGrp="1"/>
          </p:cNvSpPr>
          <p:nvPr>
            <p:ph sz="quarter" idx="18"/>
          </p:nvPr>
        </p:nvSpPr>
        <p:spPr>
          <a:xfrm>
            <a:off x="6743700" y="2019299"/>
            <a:ext cx="4991100" cy="18288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4">
            <a:extLst>
              <a:ext uri="{FF2B5EF4-FFF2-40B4-BE49-F238E27FC236}">
                <a16:creationId xmlns:a16="http://schemas.microsoft.com/office/drawing/2014/main" id="{27B94713-E707-483B-8E3C-275FECC7461F}"/>
              </a:ext>
            </a:extLst>
          </p:cNvPr>
          <p:cNvSpPr>
            <a:spLocks noGrp="1"/>
          </p:cNvSpPr>
          <p:nvPr>
            <p:ph sz="quarter" idx="19"/>
          </p:nvPr>
        </p:nvSpPr>
        <p:spPr>
          <a:xfrm>
            <a:off x="6743700" y="4305298"/>
            <a:ext cx="4991100" cy="18288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04715847"/>
      </p:ext>
    </p:extLst>
  </p:cSld>
  <p:clrMapOvr>
    <a:masterClrMapping/>
  </p:clrMapOvr>
  <p:extLst>
    <p:ext uri="{DCECCB84-F9BA-43D5-87BE-67443E8EF086}">
      <p15:sldGuideLst xmlns:p15="http://schemas.microsoft.com/office/powerpoint/2012/main">
        <p15:guide id="1" pos="3960">
          <p15:clr>
            <a:srgbClr val="FBAE40"/>
          </p15:clr>
        </p15:guide>
        <p15:guide id="2" pos="4248">
          <p15:clr>
            <a:srgbClr val="FBAE40"/>
          </p15:clr>
        </p15:guide>
        <p15:guide id="3" orient="horz" pos="2424">
          <p15:clr>
            <a:srgbClr val="FBAE40"/>
          </p15:clr>
        </p15:guide>
        <p15:guide id="4" orient="horz" pos="2712">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 Block">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A34C23E-DD7E-B967-0723-8470FDA14B80}"/>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5" name="Content Placeholder 4">
            <a:extLst>
              <a:ext uri="{FF2B5EF4-FFF2-40B4-BE49-F238E27FC236}">
                <a16:creationId xmlns:a16="http://schemas.microsoft.com/office/drawing/2014/main" id="{E3C3EDE5-413E-4B44-9684-2E87C59146A2}"/>
              </a:ext>
            </a:extLst>
          </p:cNvPr>
          <p:cNvSpPr>
            <a:spLocks noGrp="1"/>
          </p:cNvSpPr>
          <p:nvPr>
            <p:ph sz="quarter" idx="11"/>
          </p:nvPr>
        </p:nvSpPr>
        <p:spPr>
          <a:xfrm>
            <a:off x="1295400" y="2019300"/>
            <a:ext cx="4991100" cy="18288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8A9731C2-9A16-4D77-820F-98B9F4998CA9}"/>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52767FA-0B3C-A463-3B1D-9821D762389B}"/>
              </a:ext>
            </a:extLst>
          </p:cNvPr>
          <p:cNvSpPr>
            <a:spLocks noGrp="1"/>
          </p:cNvSpPr>
          <p:nvPr>
            <p:ph sz="quarter" idx="21"/>
          </p:nvPr>
        </p:nvSpPr>
        <p:spPr>
          <a:xfrm>
            <a:off x="6743699" y="2019300"/>
            <a:ext cx="4985783" cy="18288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23852093-82CC-57CB-C311-29864324F42C}"/>
              </a:ext>
            </a:extLst>
          </p:cNvPr>
          <p:cNvSpPr>
            <a:spLocks noGrp="1"/>
          </p:cNvSpPr>
          <p:nvPr>
            <p:ph sz="quarter" idx="22"/>
          </p:nvPr>
        </p:nvSpPr>
        <p:spPr>
          <a:xfrm>
            <a:off x="1295400" y="4301756"/>
            <a:ext cx="4991100" cy="18288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4">
            <a:extLst>
              <a:ext uri="{FF2B5EF4-FFF2-40B4-BE49-F238E27FC236}">
                <a16:creationId xmlns:a16="http://schemas.microsoft.com/office/drawing/2014/main" id="{04825955-C345-5EDC-21C7-12C45CBC6D63}"/>
              </a:ext>
            </a:extLst>
          </p:cNvPr>
          <p:cNvSpPr>
            <a:spLocks noGrp="1"/>
          </p:cNvSpPr>
          <p:nvPr>
            <p:ph sz="quarter" idx="23"/>
          </p:nvPr>
        </p:nvSpPr>
        <p:spPr>
          <a:xfrm>
            <a:off x="6738383" y="4301756"/>
            <a:ext cx="4991100" cy="18288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47479020"/>
      </p:ext>
    </p:extLst>
  </p:cSld>
  <p:clrMapOvr>
    <a:masterClrMapping/>
  </p:clrMapOvr>
  <p:extLst>
    <p:ext uri="{DCECCB84-F9BA-43D5-87BE-67443E8EF086}">
      <p15:sldGuideLst xmlns:p15="http://schemas.microsoft.com/office/powerpoint/2012/main">
        <p15:guide id="1" pos="3960">
          <p15:clr>
            <a:srgbClr val="FBAE40"/>
          </p15:clr>
        </p15:guide>
        <p15:guide id="2" pos="4248">
          <p15:clr>
            <a:srgbClr val="FBAE40"/>
          </p15:clr>
        </p15:guide>
        <p15:guide id="3" orient="horz" pos="2424">
          <p15:clr>
            <a:srgbClr val="FBAE40"/>
          </p15:clr>
        </p15:guide>
        <p15:guide id="4" orient="horz" pos="2712">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White With Photo 1">
    <p:spTree>
      <p:nvGrpSpPr>
        <p:cNvPr id="1" name=""/>
        <p:cNvGrpSpPr/>
        <p:nvPr/>
      </p:nvGrpSpPr>
      <p:grpSpPr>
        <a:xfrm>
          <a:off x="0" y="0"/>
          <a:ext cx="0" cy="0"/>
          <a:chOff x="0" y="0"/>
          <a:chExt cx="0" cy="0"/>
        </a:xfrm>
      </p:grpSpPr>
      <p:pic>
        <p:nvPicPr>
          <p:cNvPr id="189" name="Picture 188">
            <a:extLst>
              <a:ext uri="{FF2B5EF4-FFF2-40B4-BE49-F238E27FC236}">
                <a16:creationId xmlns:a16="http://schemas.microsoft.com/office/drawing/2014/main" id="{860A701D-1312-4EB3-BC8D-DE2AE7DA67FB}"/>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4561920" y="417299"/>
            <a:ext cx="7630080" cy="6440701"/>
          </a:xfrm>
          <a:prstGeom prst="rect">
            <a:avLst/>
          </a:prstGeom>
        </p:spPr>
      </p:pic>
      <p:sp>
        <p:nvSpPr>
          <p:cNvPr id="7" name="Picture Placeholder 5">
            <a:extLst>
              <a:ext uri="{FF2B5EF4-FFF2-40B4-BE49-F238E27FC236}">
                <a16:creationId xmlns:a16="http://schemas.microsoft.com/office/drawing/2014/main" id="{5A6EA021-E6E2-A3A7-18C8-4BDC0BB6602F}"/>
              </a:ext>
            </a:extLst>
          </p:cNvPr>
          <p:cNvSpPr>
            <a:spLocks noGrp="1"/>
          </p:cNvSpPr>
          <p:nvPr>
            <p:ph type="pic" sz="quarter" idx="11"/>
          </p:nvPr>
        </p:nvSpPr>
        <p:spPr>
          <a:xfrm>
            <a:off x="7422088" y="2465282"/>
            <a:ext cx="4312712" cy="4854498"/>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
        <p:nvSpPr>
          <p:cNvPr id="5" name="Text Placeholder 4">
            <a:extLst>
              <a:ext uri="{FF2B5EF4-FFF2-40B4-BE49-F238E27FC236}">
                <a16:creationId xmlns:a16="http://schemas.microsoft.com/office/drawing/2014/main" id="{BF654FF5-D9BE-27B5-D6AA-EBBF4E1E2F05}"/>
              </a:ext>
            </a:extLst>
          </p:cNvPr>
          <p:cNvSpPr>
            <a:spLocks noGrp="1"/>
          </p:cNvSpPr>
          <p:nvPr>
            <p:ph type="body" sz="quarter" idx="12"/>
          </p:nvPr>
        </p:nvSpPr>
        <p:spPr>
          <a:xfrm>
            <a:off x="1295400" y="2019300"/>
            <a:ext cx="5387975"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Box 7">
            <a:extLst>
              <a:ext uri="{FF2B5EF4-FFF2-40B4-BE49-F238E27FC236}">
                <a16:creationId xmlns:a16="http://schemas.microsoft.com/office/drawing/2014/main" id="{B787FE09-ED38-7F37-E899-D9CE3FA9DA6A}"/>
              </a:ext>
            </a:extLst>
          </p:cNvPr>
          <p:cNvSpPr txBox="1"/>
          <p:nvPr userDrawn="1"/>
        </p:nvSpPr>
        <p:spPr>
          <a:xfrm>
            <a:off x="9735671" y="6452598"/>
            <a:ext cx="1999129" cy="123111"/>
          </a:xfrm>
          <a:prstGeom prst="rect">
            <a:avLst/>
          </a:prstGeom>
          <a:noFill/>
        </p:spPr>
        <p:txBody>
          <a:bodyPr wrap="square" lIns="0" tIns="0" rIns="0" bIns="0" rtlCol="0">
            <a:spAutoFit/>
          </a:bodyPr>
          <a:lstStyle/>
          <a:p>
            <a:pPr marL="0" indent="0" algn="r">
              <a:spcAft>
                <a:spcPts val="800"/>
              </a:spcAft>
              <a:buClr>
                <a:schemeClr val="accent1"/>
              </a:buClr>
              <a:buSzPct val="100000"/>
              <a:buFont typeface="Arial" panose="020B0604020202020204" pitchFamily="34" charset="0"/>
              <a:buNone/>
            </a:pPr>
            <a:fld id="{163DE8F3-A12B-4EE1-AEB9-D03BEEAA639C}" type="slidenum">
              <a:rPr lang="en-US" sz="800" baseline="0" smtClean="0">
                <a:solidFill>
                  <a:schemeClr val="accent1"/>
                </a:solidFill>
                <a:latin typeface="+mj-lt"/>
                <a:cs typeface="Suisse Int'l Light" panose="020B0304000000000000" pitchFamily="34" charset="-78"/>
              </a:rPr>
              <a:pPr marL="0" indent="0" algn="r">
                <a:spcAft>
                  <a:spcPts val="800"/>
                </a:spcAft>
                <a:buClr>
                  <a:schemeClr val="accent1"/>
                </a:buClr>
                <a:buSzPct val="100000"/>
                <a:buFont typeface="Arial" panose="020B0604020202020204" pitchFamily="34" charset="0"/>
                <a:buNone/>
              </a:pPr>
              <a:t>‹#›</a:t>
            </a:fld>
            <a:endParaRPr lang="en-US" sz="800" baseline="0">
              <a:solidFill>
                <a:schemeClr val="accent1"/>
              </a:solidFill>
              <a:latin typeface="+mj-lt"/>
              <a:cs typeface="Suisse Int'l Light" panose="020B0304000000000000" pitchFamily="34" charset="-78"/>
            </a:endParaRPr>
          </a:p>
        </p:txBody>
      </p:sp>
      <p:sp>
        <p:nvSpPr>
          <p:cNvPr id="9" name="Title 8">
            <a:extLst>
              <a:ext uri="{FF2B5EF4-FFF2-40B4-BE49-F238E27FC236}">
                <a16:creationId xmlns:a16="http://schemas.microsoft.com/office/drawing/2014/main" id="{A1C1A6EC-FC87-DDCA-94BF-0DAE04319AD6}"/>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7456796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White WIth Photo 2">
    <p:spTree>
      <p:nvGrpSpPr>
        <p:cNvPr id="1" name=""/>
        <p:cNvGrpSpPr/>
        <p:nvPr/>
      </p:nvGrpSpPr>
      <p:grpSpPr>
        <a:xfrm>
          <a:off x="0" y="0"/>
          <a:ext cx="0" cy="0"/>
          <a:chOff x="0" y="0"/>
          <a:chExt cx="0" cy="0"/>
        </a:xfrm>
      </p:grpSpPr>
      <p:pic>
        <p:nvPicPr>
          <p:cNvPr id="189" name="Picture 188">
            <a:extLst>
              <a:ext uri="{FF2B5EF4-FFF2-40B4-BE49-F238E27FC236}">
                <a16:creationId xmlns:a16="http://schemas.microsoft.com/office/drawing/2014/main" id="{860A701D-1312-4EB3-BC8D-DE2AE7DA67FB}"/>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4561920" y="419100"/>
            <a:ext cx="7630080" cy="6438900"/>
          </a:xfrm>
          <a:prstGeom prst="rect">
            <a:avLst/>
          </a:prstGeom>
        </p:spPr>
      </p:pic>
      <p:sp>
        <p:nvSpPr>
          <p:cNvPr id="7" name="Picture Placeholder 5">
            <a:extLst>
              <a:ext uri="{FF2B5EF4-FFF2-40B4-BE49-F238E27FC236}">
                <a16:creationId xmlns:a16="http://schemas.microsoft.com/office/drawing/2014/main" id="{5A6EA021-E6E2-A3A7-18C8-4BDC0BB6602F}"/>
              </a:ext>
            </a:extLst>
          </p:cNvPr>
          <p:cNvSpPr>
            <a:spLocks noGrp="1"/>
          </p:cNvSpPr>
          <p:nvPr>
            <p:ph type="pic" sz="quarter" idx="11"/>
          </p:nvPr>
        </p:nvSpPr>
        <p:spPr>
          <a:xfrm>
            <a:off x="7422088" y="846932"/>
            <a:ext cx="4312712" cy="4854498"/>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
        <p:nvSpPr>
          <p:cNvPr id="5" name="Text Placeholder 4">
            <a:extLst>
              <a:ext uri="{FF2B5EF4-FFF2-40B4-BE49-F238E27FC236}">
                <a16:creationId xmlns:a16="http://schemas.microsoft.com/office/drawing/2014/main" id="{BF654FF5-D9BE-27B5-D6AA-EBBF4E1E2F05}"/>
              </a:ext>
            </a:extLst>
          </p:cNvPr>
          <p:cNvSpPr>
            <a:spLocks noGrp="1"/>
          </p:cNvSpPr>
          <p:nvPr>
            <p:ph type="body" sz="quarter" idx="12"/>
          </p:nvPr>
        </p:nvSpPr>
        <p:spPr>
          <a:xfrm>
            <a:off x="1295400" y="2019300"/>
            <a:ext cx="5387975"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Box 7">
            <a:extLst>
              <a:ext uri="{FF2B5EF4-FFF2-40B4-BE49-F238E27FC236}">
                <a16:creationId xmlns:a16="http://schemas.microsoft.com/office/drawing/2014/main" id="{B787FE09-ED38-7F37-E899-D9CE3FA9DA6A}"/>
              </a:ext>
            </a:extLst>
          </p:cNvPr>
          <p:cNvSpPr txBox="1"/>
          <p:nvPr userDrawn="1"/>
        </p:nvSpPr>
        <p:spPr>
          <a:xfrm>
            <a:off x="9735671" y="6452598"/>
            <a:ext cx="1999129" cy="123111"/>
          </a:xfrm>
          <a:prstGeom prst="rect">
            <a:avLst/>
          </a:prstGeom>
          <a:noFill/>
        </p:spPr>
        <p:txBody>
          <a:bodyPr wrap="square" lIns="0" tIns="0" rIns="0" bIns="0" rtlCol="0">
            <a:spAutoFit/>
          </a:bodyPr>
          <a:lstStyle/>
          <a:p>
            <a:pPr marL="0" indent="0" algn="r">
              <a:spcAft>
                <a:spcPts val="800"/>
              </a:spcAft>
              <a:buClr>
                <a:schemeClr val="accent1"/>
              </a:buClr>
              <a:buSzPct val="100000"/>
              <a:buFont typeface="Arial" panose="020B0604020202020204" pitchFamily="34" charset="0"/>
              <a:buNone/>
            </a:pPr>
            <a:fld id="{163DE8F3-A12B-4EE1-AEB9-D03BEEAA639C}" type="slidenum">
              <a:rPr lang="en-US" sz="800" baseline="0" smtClean="0">
                <a:solidFill>
                  <a:schemeClr val="accent1"/>
                </a:solidFill>
                <a:latin typeface="+mj-lt"/>
                <a:cs typeface="Suisse Int'l Light" panose="020B0304000000000000" pitchFamily="34" charset="-78"/>
              </a:rPr>
              <a:pPr marL="0" indent="0" algn="r">
                <a:spcAft>
                  <a:spcPts val="800"/>
                </a:spcAft>
                <a:buClr>
                  <a:schemeClr val="accent1"/>
                </a:buClr>
                <a:buSzPct val="100000"/>
                <a:buFont typeface="Arial" panose="020B0604020202020204" pitchFamily="34" charset="0"/>
                <a:buNone/>
              </a:pPr>
              <a:t>‹#›</a:t>
            </a:fld>
            <a:endParaRPr lang="en-US" sz="800" baseline="0">
              <a:solidFill>
                <a:schemeClr val="accent1"/>
              </a:solidFill>
              <a:latin typeface="+mj-lt"/>
              <a:cs typeface="Suisse Int'l Light" panose="020B0304000000000000" pitchFamily="34" charset="-78"/>
            </a:endParaRPr>
          </a:p>
        </p:txBody>
      </p:sp>
      <p:sp>
        <p:nvSpPr>
          <p:cNvPr id="9" name="Title 8">
            <a:extLst>
              <a:ext uri="{FF2B5EF4-FFF2-40B4-BE49-F238E27FC236}">
                <a16:creationId xmlns:a16="http://schemas.microsoft.com/office/drawing/2014/main" id="{A1C1A6EC-FC87-DDCA-94BF-0DAE04319AD6}"/>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0835337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White with 2 Photos">
    <p:spTree>
      <p:nvGrpSpPr>
        <p:cNvPr id="1" name=""/>
        <p:cNvGrpSpPr/>
        <p:nvPr/>
      </p:nvGrpSpPr>
      <p:grpSpPr>
        <a:xfrm>
          <a:off x="0" y="0"/>
          <a:ext cx="0" cy="0"/>
          <a:chOff x="0" y="0"/>
          <a:chExt cx="0" cy="0"/>
        </a:xfrm>
      </p:grpSpPr>
      <p:pic>
        <p:nvPicPr>
          <p:cNvPr id="155" name="Picture 154">
            <a:extLst>
              <a:ext uri="{FF2B5EF4-FFF2-40B4-BE49-F238E27FC236}">
                <a16:creationId xmlns:a16="http://schemas.microsoft.com/office/drawing/2014/main" id="{121DDF48-B6A6-B2C9-829F-6DC95009D9FF}"/>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010155" y="419100"/>
            <a:ext cx="7181845" cy="6438900"/>
          </a:xfrm>
          <a:prstGeom prst="rect">
            <a:avLst/>
          </a:prstGeom>
        </p:spPr>
      </p:pic>
      <p:sp>
        <p:nvSpPr>
          <p:cNvPr id="7" name="TextBox 6">
            <a:extLst>
              <a:ext uri="{FF2B5EF4-FFF2-40B4-BE49-F238E27FC236}">
                <a16:creationId xmlns:a16="http://schemas.microsoft.com/office/drawing/2014/main" id="{FF4D0AC7-354A-6552-5AD3-7AD7832BB349}"/>
              </a:ext>
            </a:extLst>
          </p:cNvPr>
          <p:cNvSpPr txBox="1"/>
          <p:nvPr userDrawn="1"/>
        </p:nvSpPr>
        <p:spPr>
          <a:xfrm>
            <a:off x="9735671" y="6452598"/>
            <a:ext cx="1999129" cy="123111"/>
          </a:xfrm>
          <a:prstGeom prst="rect">
            <a:avLst/>
          </a:prstGeom>
          <a:noFill/>
        </p:spPr>
        <p:txBody>
          <a:bodyPr wrap="square" lIns="0" tIns="0" rIns="0" bIns="0" rtlCol="0">
            <a:spAutoFit/>
          </a:bodyPr>
          <a:lstStyle/>
          <a:p>
            <a:pPr marL="0" indent="0" algn="r">
              <a:spcAft>
                <a:spcPts val="800"/>
              </a:spcAft>
              <a:buClr>
                <a:schemeClr val="accent1"/>
              </a:buClr>
              <a:buSzPct val="100000"/>
              <a:buFont typeface="Arial" panose="020B0604020202020204" pitchFamily="34" charset="0"/>
              <a:buNone/>
            </a:pPr>
            <a:fld id="{163DE8F3-A12B-4EE1-AEB9-D03BEEAA639C}" type="slidenum">
              <a:rPr lang="en-US" sz="800" baseline="0" smtClean="0">
                <a:solidFill>
                  <a:schemeClr val="accent1"/>
                </a:solidFill>
                <a:latin typeface="+mj-lt"/>
                <a:cs typeface="Suisse Int'l Light" panose="020B0304000000000000" pitchFamily="34" charset="-78"/>
              </a:rPr>
              <a:pPr marL="0" indent="0" algn="r">
                <a:spcAft>
                  <a:spcPts val="800"/>
                </a:spcAft>
                <a:buClr>
                  <a:schemeClr val="accent1"/>
                </a:buClr>
                <a:buSzPct val="100000"/>
                <a:buFont typeface="Arial" panose="020B0604020202020204" pitchFamily="34" charset="0"/>
                <a:buNone/>
              </a:pPr>
              <a:t>‹#›</a:t>
            </a:fld>
            <a:endParaRPr lang="en-US" sz="800" baseline="0">
              <a:solidFill>
                <a:schemeClr val="accent1"/>
              </a:solidFill>
              <a:latin typeface="+mj-lt"/>
              <a:cs typeface="Suisse Int'l Light" panose="020B0304000000000000" pitchFamily="34" charset="-78"/>
            </a:endParaRPr>
          </a:p>
        </p:txBody>
      </p:sp>
      <p:sp>
        <p:nvSpPr>
          <p:cNvPr id="9" name="Title 8">
            <a:extLst>
              <a:ext uri="{FF2B5EF4-FFF2-40B4-BE49-F238E27FC236}">
                <a16:creationId xmlns:a16="http://schemas.microsoft.com/office/drawing/2014/main" id="{42124352-D974-28B7-425F-A545FB2E761D}"/>
              </a:ext>
            </a:extLst>
          </p:cNvPr>
          <p:cNvSpPr>
            <a:spLocks noGrp="1"/>
          </p:cNvSpPr>
          <p:nvPr>
            <p:ph type="title"/>
          </p:nvPr>
        </p:nvSpPr>
        <p:spPr/>
        <p:txBody>
          <a:bodyPr/>
          <a:lstStyle/>
          <a:p>
            <a:r>
              <a:rPr lang="en-US"/>
              <a:t>Click to edit Master title style</a:t>
            </a:r>
          </a:p>
        </p:txBody>
      </p:sp>
      <p:sp>
        <p:nvSpPr>
          <p:cNvPr id="10" name="Text Placeholder 4">
            <a:extLst>
              <a:ext uri="{FF2B5EF4-FFF2-40B4-BE49-F238E27FC236}">
                <a16:creationId xmlns:a16="http://schemas.microsoft.com/office/drawing/2014/main" id="{8FBEE5F8-25CD-E8F3-133C-28BAB1111E33}"/>
              </a:ext>
            </a:extLst>
          </p:cNvPr>
          <p:cNvSpPr>
            <a:spLocks noGrp="1"/>
          </p:cNvSpPr>
          <p:nvPr>
            <p:ph type="body" sz="quarter" idx="13"/>
          </p:nvPr>
        </p:nvSpPr>
        <p:spPr>
          <a:xfrm>
            <a:off x="1295400" y="2019300"/>
            <a:ext cx="5387975"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Picture Placeholder 6">
            <a:extLst>
              <a:ext uri="{FF2B5EF4-FFF2-40B4-BE49-F238E27FC236}">
                <a16:creationId xmlns:a16="http://schemas.microsoft.com/office/drawing/2014/main" id="{1E1B7567-76B6-79C7-600D-64B9319D3399}"/>
              </a:ext>
            </a:extLst>
          </p:cNvPr>
          <p:cNvSpPr>
            <a:spLocks noGrp="1" noChangeAspect="1"/>
          </p:cNvSpPr>
          <p:nvPr>
            <p:ph type="pic" sz="quarter" idx="14"/>
          </p:nvPr>
        </p:nvSpPr>
        <p:spPr>
          <a:xfrm>
            <a:off x="7878430" y="1560567"/>
            <a:ext cx="4313569" cy="4855464"/>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
        <p:nvSpPr>
          <p:cNvPr id="8" name="Picture Placeholder 6">
            <a:extLst>
              <a:ext uri="{FF2B5EF4-FFF2-40B4-BE49-F238E27FC236}">
                <a16:creationId xmlns:a16="http://schemas.microsoft.com/office/drawing/2014/main" id="{86480386-6913-9C23-DDB7-837D183EF98F}"/>
              </a:ext>
            </a:extLst>
          </p:cNvPr>
          <p:cNvSpPr>
            <a:spLocks noGrp="1"/>
          </p:cNvSpPr>
          <p:nvPr>
            <p:ph type="pic" sz="quarter" idx="12"/>
          </p:nvPr>
        </p:nvSpPr>
        <p:spPr>
          <a:xfrm>
            <a:off x="6135604" y="3555745"/>
            <a:ext cx="2290597" cy="2578355"/>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1011660690"/>
      </p:ext>
    </p:extLst>
  </p:cSld>
  <p:clrMapOvr>
    <a:masterClrMapping/>
  </p:clrMapOvr>
  <p:extLst>
    <p:ext uri="{DCECCB84-F9BA-43D5-87BE-67443E8EF086}">
      <p15:sldGuideLst xmlns:p15="http://schemas.microsoft.com/office/powerpoint/2012/main"/>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Blue One Photo 1">
    <p:bg>
      <p:bgPr>
        <a:solidFill>
          <a:schemeClr val="accent1"/>
        </a:solidFill>
        <a:effectLst/>
      </p:bgPr>
    </p:bg>
    <p:spTree>
      <p:nvGrpSpPr>
        <p:cNvPr id="1" name=""/>
        <p:cNvGrpSpPr/>
        <p:nvPr/>
      </p:nvGrpSpPr>
      <p:grpSpPr>
        <a:xfrm>
          <a:off x="0" y="0"/>
          <a:ext cx="0" cy="0"/>
          <a:chOff x="0" y="0"/>
          <a:chExt cx="0" cy="0"/>
        </a:xfrm>
      </p:grpSpPr>
      <p:pic>
        <p:nvPicPr>
          <p:cNvPr id="215" name="Picture 214">
            <a:extLst>
              <a:ext uri="{FF2B5EF4-FFF2-40B4-BE49-F238E27FC236}">
                <a16:creationId xmlns:a16="http://schemas.microsoft.com/office/drawing/2014/main" id="{7AAD700B-E871-A6FD-7C9A-3A369F5A6903}"/>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4561920" y="-1"/>
            <a:ext cx="7630080" cy="6858001"/>
          </a:xfrm>
          <a:prstGeom prst="rect">
            <a:avLst/>
          </a:prstGeom>
        </p:spPr>
      </p:pic>
      <p:sp>
        <p:nvSpPr>
          <p:cNvPr id="2" name="Title 1">
            <a:extLst>
              <a:ext uri="{FF2B5EF4-FFF2-40B4-BE49-F238E27FC236}">
                <a16:creationId xmlns:a16="http://schemas.microsoft.com/office/drawing/2014/main" id="{503EDA17-0566-B123-89E0-2117EA7F3685}"/>
              </a:ext>
            </a:extLst>
          </p:cNvPr>
          <p:cNvSpPr>
            <a:spLocks noGrp="1"/>
          </p:cNvSpPr>
          <p:nvPr userDrawn="1">
            <p:ph type="title"/>
          </p:nvPr>
        </p:nvSpPr>
        <p:spPr>
          <a:xfrm>
            <a:off x="1307842" y="854924"/>
            <a:ext cx="10426958" cy="654413"/>
          </a:xfrm>
        </p:spPr>
        <p:txBody>
          <a:bodyPr/>
          <a:lstStyle>
            <a:lvl1pPr>
              <a:defRPr>
                <a:solidFill>
                  <a:schemeClr val="bg1"/>
                </a:solidFill>
              </a:defRPr>
            </a:lvl1pPr>
          </a:lstStyle>
          <a:p>
            <a:r>
              <a:rPr lang="en-US"/>
              <a:t>Click to edit Master title style</a:t>
            </a:r>
          </a:p>
        </p:txBody>
      </p:sp>
      <p:sp>
        <p:nvSpPr>
          <p:cNvPr id="5" name="TextBox 4">
            <a:extLst>
              <a:ext uri="{FF2B5EF4-FFF2-40B4-BE49-F238E27FC236}">
                <a16:creationId xmlns:a16="http://schemas.microsoft.com/office/drawing/2014/main" id="{546CA524-EB58-67E6-DB0E-EBDE896E01E8}"/>
              </a:ext>
            </a:extLst>
          </p:cNvPr>
          <p:cNvSpPr txBox="1"/>
          <p:nvPr userDrawn="1"/>
        </p:nvSpPr>
        <p:spPr>
          <a:xfrm>
            <a:off x="9735671" y="6452598"/>
            <a:ext cx="1999129" cy="123111"/>
          </a:xfrm>
          <a:prstGeom prst="rect">
            <a:avLst/>
          </a:prstGeom>
          <a:noFill/>
        </p:spPr>
        <p:txBody>
          <a:bodyPr wrap="square" lIns="0" tIns="0" rIns="0" bIns="0" rtlCol="0">
            <a:spAutoFit/>
          </a:bodyPr>
          <a:lstStyle/>
          <a:p>
            <a:pPr marL="0" indent="0" algn="r">
              <a:spcAft>
                <a:spcPts val="800"/>
              </a:spcAft>
              <a:buClr>
                <a:schemeClr val="accent1"/>
              </a:buClr>
              <a:buSzPct val="100000"/>
              <a:buFont typeface="Arial" panose="020B0604020202020204" pitchFamily="34" charset="0"/>
              <a:buNone/>
            </a:pPr>
            <a:fld id="{163DE8F3-A12B-4EE1-AEB9-D03BEEAA639C}" type="slidenum">
              <a:rPr lang="en-US" sz="800" baseline="0" smtClean="0">
                <a:solidFill>
                  <a:schemeClr val="bg1"/>
                </a:solidFill>
                <a:latin typeface="+mj-lt"/>
                <a:cs typeface="Suisse Int'l Light" panose="020B0304000000000000" pitchFamily="34" charset="-78"/>
              </a:rPr>
              <a:pPr marL="0" indent="0" algn="r">
                <a:spcAft>
                  <a:spcPts val="800"/>
                </a:spcAft>
                <a:buClr>
                  <a:schemeClr val="accent1"/>
                </a:buClr>
                <a:buSzPct val="100000"/>
                <a:buFont typeface="Arial" panose="020B0604020202020204" pitchFamily="34" charset="0"/>
                <a:buNone/>
              </a:pPr>
              <a:t>‹#›</a:t>
            </a:fld>
            <a:endParaRPr lang="en-US" sz="800" baseline="0">
              <a:solidFill>
                <a:schemeClr val="bg1"/>
              </a:solidFill>
              <a:latin typeface="+mj-lt"/>
              <a:cs typeface="Suisse Int'l Light" panose="020B0304000000000000" pitchFamily="34" charset="-78"/>
            </a:endParaRPr>
          </a:p>
        </p:txBody>
      </p:sp>
      <p:sp>
        <p:nvSpPr>
          <p:cNvPr id="6" name="Rounded Rectangle 5">
            <a:extLst>
              <a:ext uri="{FF2B5EF4-FFF2-40B4-BE49-F238E27FC236}">
                <a16:creationId xmlns:a16="http://schemas.microsoft.com/office/drawing/2014/main" id="{1272D7C7-B378-9475-75BA-4AF248CA1E31}"/>
              </a:ext>
            </a:extLst>
          </p:cNvPr>
          <p:cNvSpPr/>
          <p:nvPr userDrawn="1"/>
        </p:nvSpPr>
        <p:spPr>
          <a:xfrm>
            <a:off x="-323833" y="934395"/>
            <a:ext cx="1179791" cy="358095"/>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7" name="Text Placeholder 4">
            <a:extLst>
              <a:ext uri="{FF2B5EF4-FFF2-40B4-BE49-F238E27FC236}">
                <a16:creationId xmlns:a16="http://schemas.microsoft.com/office/drawing/2014/main" id="{74415C43-E201-D729-450A-96BB0904F458}"/>
              </a:ext>
            </a:extLst>
          </p:cNvPr>
          <p:cNvSpPr>
            <a:spLocks noGrp="1"/>
          </p:cNvSpPr>
          <p:nvPr>
            <p:ph type="body" sz="quarter" idx="13"/>
          </p:nvPr>
        </p:nvSpPr>
        <p:spPr>
          <a:xfrm>
            <a:off x="1295400" y="2019300"/>
            <a:ext cx="5387975" cy="41148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5" name="Picture Placeholder 5">
            <a:extLst>
              <a:ext uri="{FF2B5EF4-FFF2-40B4-BE49-F238E27FC236}">
                <a16:creationId xmlns:a16="http://schemas.microsoft.com/office/drawing/2014/main" id="{EC5E9E10-E337-8DA1-EFDA-610CB69E7760}"/>
              </a:ext>
            </a:extLst>
          </p:cNvPr>
          <p:cNvSpPr>
            <a:spLocks noGrp="1"/>
          </p:cNvSpPr>
          <p:nvPr>
            <p:ph type="pic" sz="quarter" idx="11"/>
          </p:nvPr>
        </p:nvSpPr>
        <p:spPr>
          <a:xfrm>
            <a:off x="7422088" y="2465282"/>
            <a:ext cx="4312712" cy="4854498"/>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48526832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Blue One Photo 2">
    <p:bg>
      <p:bgPr>
        <a:solidFill>
          <a:schemeClr val="accent1"/>
        </a:solidFill>
        <a:effectLst/>
      </p:bgPr>
    </p:bg>
    <p:spTree>
      <p:nvGrpSpPr>
        <p:cNvPr id="1" name=""/>
        <p:cNvGrpSpPr/>
        <p:nvPr/>
      </p:nvGrpSpPr>
      <p:grpSpPr>
        <a:xfrm>
          <a:off x="0" y="0"/>
          <a:ext cx="0" cy="0"/>
          <a:chOff x="0" y="0"/>
          <a:chExt cx="0" cy="0"/>
        </a:xfrm>
      </p:grpSpPr>
      <p:pic>
        <p:nvPicPr>
          <p:cNvPr id="215" name="Picture 214">
            <a:extLst>
              <a:ext uri="{FF2B5EF4-FFF2-40B4-BE49-F238E27FC236}">
                <a16:creationId xmlns:a16="http://schemas.microsoft.com/office/drawing/2014/main" id="{7AAD700B-E871-A6FD-7C9A-3A369F5A6903}"/>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4561920" y="0"/>
            <a:ext cx="7630080" cy="6858000"/>
          </a:xfrm>
          <a:prstGeom prst="rect">
            <a:avLst/>
          </a:prstGeom>
        </p:spPr>
      </p:pic>
      <p:sp>
        <p:nvSpPr>
          <p:cNvPr id="2" name="Title 1">
            <a:extLst>
              <a:ext uri="{FF2B5EF4-FFF2-40B4-BE49-F238E27FC236}">
                <a16:creationId xmlns:a16="http://schemas.microsoft.com/office/drawing/2014/main" id="{503EDA17-0566-B123-89E0-2117EA7F3685}"/>
              </a:ext>
            </a:extLst>
          </p:cNvPr>
          <p:cNvSpPr>
            <a:spLocks noGrp="1"/>
          </p:cNvSpPr>
          <p:nvPr userDrawn="1">
            <p:ph type="title"/>
          </p:nvPr>
        </p:nvSpPr>
        <p:spPr>
          <a:xfrm>
            <a:off x="1307842" y="854924"/>
            <a:ext cx="10426958" cy="654413"/>
          </a:xfrm>
        </p:spPr>
        <p:txBody>
          <a:bodyPr/>
          <a:lstStyle>
            <a:lvl1pPr>
              <a:defRPr>
                <a:solidFill>
                  <a:schemeClr val="bg1"/>
                </a:solidFill>
              </a:defRPr>
            </a:lvl1pPr>
          </a:lstStyle>
          <a:p>
            <a:r>
              <a:rPr lang="en-US"/>
              <a:t>Click to edit Master title style</a:t>
            </a:r>
          </a:p>
        </p:txBody>
      </p:sp>
      <p:sp>
        <p:nvSpPr>
          <p:cNvPr id="5" name="TextBox 4">
            <a:extLst>
              <a:ext uri="{FF2B5EF4-FFF2-40B4-BE49-F238E27FC236}">
                <a16:creationId xmlns:a16="http://schemas.microsoft.com/office/drawing/2014/main" id="{546CA524-EB58-67E6-DB0E-EBDE896E01E8}"/>
              </a:ext>
            </a:extLst>
          </p:cNvPr>
          <p:cNvSpPr txBox="1"/>
          <p:nvPr userDrawn="1"/>
        </p:nvSpPr>
        <p:spPr>
          <a:xfrm>
            <a:off x="9735671" y="6452598"/>
            <a:ext cx="1999129" cy="123111"/>
          </a:xfrm>
          <a:prstGeom prst="rect">
            <a:avLst/>
          </a:prstGeom>
          <a:noFill/>
        </p:spPr>
        <p:txBody>
          <a:bodyPr wrap="square" lIns="0" tIns="0" rIns="0" bIns="0" rtlCol="0">
            <a:spAutoFit/>
          </a:bodyPr>
          <a:lstStyle/>
          <a:p>
            <a:pPr marL="0" indent="0" algn="r">
              <a:spcAft>
                <a:spcPts val="800"/>
              </a:spcAft>
              <a:buClr>
                <a:schemeClr val="accent1"/>
              </a:buClr>
              <a:buSzPct val="100000"/>
              <a:buFont typeface="Arial" panose="020B0604020202020204" pitchFamily="34" charset="0"/>
              <a:buNone/>
            </a:pPr>
            <a:fld id="{163DE8F3-A12B-4EE1-AEB9-D03BEEAA639C}" type="slidenum">
              <a:rPr lang="en-US" sz="800" baseline="0" smtClean="0">
                <a:solidFill>
                  <a:schemeClr val="bg1"/>
                </a:solidFill>
                <a:latin typeface="+mj-lt"/>
                <a:cs typeface="Suisse Int'l Light" panose="020B0304000000000000" pitchFamily="34" charset="-78"/>
              </a:rPr>
              <a:pPr marL="0" indent="0" algn="r">
                <a:spcAft>
                  <a:spcPts val="800"/>
                </a:spcAft>
                <a:buClr>
                  <a:schemeClr val="accent1"/>
                </a:buClr>
                <a:buSzPct val="100000"/>
                <a:buFont typeface="Arial" panose="020B0604020202020204" pitchFamily="34" charset="0"/>
                <a:buNone/>
              </a:pPr>
              <a:t>‹#›</a:t>
            </a:fld>
            <a:endParaRPr lang="en-US" sz="800" baseline="0">
              <a:solidFill>
                <a:schemeClr val="bg1"/>
              </a:solidFill>
              <a:latin typeface="+mj-lt"/>
              <a:cs typeface="Suisse Int'l Light" panose="020B0304000000000000" pitchFamily="34" charset="-78"/>
            </a:endParaRPr>
          </a:p>
        </p:txBody>
      </p:sp>
      <p:sp>
        <p:nvSpPr>
          <p:cNvPr id="6" name="Rounded Rectangle 5">
            <a:extLst>
              <a:ext uri="{FF2B5EF4-FFF2-40B4-BE49-F238E27FC236}">
                <a16:creationId xmlns:a16="http://schemas.microsoft.com/office/drawing/2014/main" id="{1272D7C7-B378-9475-75BA-4AF248CA1E31}"/>
              </a:ext>
            </a:extLst>
          </p:cNvPr>
          <p:cNvSpPr/>
          <p:nvPr userDrawn="1"/>
        </p:nvSpPr>
        <p:spPr>
          <a:xfrm>
            <a:off x="-323833" y="934395"/>
            <a:ext cx="1179791" cy="358095"/>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7" name="Text Placeholder 4">
            <a:extLst>
              <a:ext uri="{FF2B5EF4-FFF2-40B4-BE49-F238E27FC236}">
                <a16:creationId xmlns:a16="http://schemas.microsoft.com/office/drawing/2014/main" id="{74415C43-E201-D729-450A-96BB0904F458}"/>
              </a:ext>
            </a:extLst>
          </p:cNvPr>
          <p:cNvSpPr>
            <a:spLocks noGrp="1"/>
          </p:cNvSpPr>
          <p:nvPr>
            <p:ph type="body" sz="quarter" idx="13"/>
          </p:nvPr>
        </p:nvSpPr>
        <p:spPr>
          <a:xfrm>
            <a:off x="1295400" y="2019300"/>
            <a:ext cx="5387975" cy="41148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5" name="Picture Placeholder 5">
            <a:extLst>
              <a:ext uri="{FF2B5EF4-FFF2-40B4-BE49-F238E27FC236}">
                <a16:creationId xmlns:a16="http://schemas.microsoft.com/office/drawing/2014/main" id="{EC5E9E10-E337-8DA1-EFDA-610CB69E7760}"/>
              </a:ext>
            </a:extLst>
          </p:cNvPr>
          <p:cNvSpPr>
            <a:spLocks noGrp="1"/>
          </p:cNvSpPr>
          <p:nvPr>
            <p:ph type="pic" sz="quarter" idx="11"/>
          </p:nvPr>
        </p:nvSpPr>
        <p:spPr>
          <a:xfrm>
            <a:off x="7422088" y="858154"/>
            <a:ext cx="4312712" cy="4854498"/>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173827937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Blue 2 Photo">
    <p:bg>
      <p:bgPr>
        <a:solidFill>
          <a:schemeClr val="accent1"/>
        </a:solidFill>
        <a:effectLst/>
      </p:bgPr>
    </p:bg>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F4D9F97B-0C6C-D649-BC2F-DCF1A717C518}"/>
              </a:ext>
            </a:extLst>
          </p:cNvPr>
          <p:cNvSpPr>
            <a:spLocks noGrp="1" noChangeAspect="1"/>
          </p:cNvSpPr>
          <p:nvPr>
            <p:ph type="pic" sz="quarter" idx="15"/>
          </p:nvPr>
        </p:nvSpPr>
        <p:spPr>
          <a:xfrm>
            <a:off x="7878430" y="1560567"/>
            <a:ext cx="4313569" cy="4855464"/>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pic>
        <p:nvPicPr>
          <p:cNvPr id="158" name="Picture 157">
            <a:extLst>
              <a:ext uri="{FF2B5EF4-FFF2-40B4-BE49-F238E27FC236}">
                <a16:creationId xmlns:a16="http://schemas.microsoft.com/office/drawing/2014/main" id="{4331C3F8-759E-2077-FE98-BC36466167DD}"/>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019120" y="-1"/>
            <a:ext cx="7180006" cy="6858001"/>
          </a:xfrm>
          <a:prstGeom prst="rect">
            <a:avLst/>
          </a:prstGeom>
        </p:spPr>
      </p:pic>
      <p:sp>
        <p:nvSpPr>
          <p:cNvPr id="6" name="Title 5">
            <a:extLst>
              <a:ext uri="{FF2B5EF4-FFF2-40B4-BE49-F238E27FC236}">
                <a16:creationId xmlns:a16="http://schemas.microsoft.com/office/drawing/2014/main" id="{AE1B74AB-2484-7DDE-59F6-C6FAE672B237}"/>
              </a:ext>
            </a:extLst>
          </p:cNvPr>
          <p:cNvSpPr>
            <a:spLocks noGrp="1"/>
          </p:cNvSpPr>
          <p:nvPr>
            <p:ph type="title"/>
          </p:nvPr>
        </p:nvSpPr>
        <p:spPr/>
        <p:txBody>
          <a:bodyPr/>
          <a:lstStyle>
            <a:lvl1pPr>
              <a:defRPr>
                <a:solidFill>
                  <a:schemeClr val="bg1"/>
                </a:solidFill>
              </a:defRPr>
            </a:lvl1pPr>
          </a:lstStyle>
          <a:p>
            <a:r>
              <a:rPr lang="en-US"/>
              <a:t>Click to edit Master title style</a:t>
            </a:r>
          </a:p>
        </p:txBody>
      </p:sp>
      <p:sp>
        <p:nvSpPr>
          <p:cNvPr id="8" name="Rounded Rectangle 7">
            <a:extLst>
              <a:ext uri="{FF2B5EF4-FFF2-40B4-BE49-F238E27FC236}">
                <a16:creationId xmlns:a16="http://schemas.microsoft.com/office/drawing/2014/main" id="{E65CDB08-63D2-67D5-DA43-89B14200CA79}"/>
              </a:ext>
            </a:extLst>
          </p:cNvPr>
          <p:cNvSpPr/>
          <p:nvPr userDrawn="1"/>
        </p:nvSpPr>
        <p:spPr>
          <a:xfrm>
            <a:off x="-323833" y="934395"/>
            <a:ext cx="1179791" cy="358095"/>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9" name="TextBox 8">
            <a:extLst>
              <a:ext uri="{FF2B5EF4-FFF2-40B4-BE49-F238E27FC236}">
                <a16:creationId xmlns:a16="http://schemas.microsoft.com/office/drawing/2014/main" id="{219E4C9C-7465-0366-5880-45EDCD6F641A}"/>
              </a:ext>
            </a:extLst>
          </p:cNvPr>
          <p:cNvSpPr txBox="1"/>
          <p:nvPr userDrawn="1"/>
        </p:nvSpPr>
        <p:spPr>
          <a:xfrm>
            <a:off x="9735671" y="6452598"/>
            <a:ext cx="1999129" cy="123111"/>
          </a:xfrm>
          <a:prstGeom prst="rect">
            <a:avLst/>
          </a:prstGeom>
          <a:noFill/>
        </p:spPr>
        <p:txBody>
          <a:bodyPr wrap="square" lIns="0" tIns="0" rIns="0" bIns="0" rtlCol="0">
            <a:spAutoFit/>
          </a:bodyPr>
          <a:lstStyle/>
          <a:p>
            <a:pPr marL="0" indent="0" algn="r">
              <a:spcAft>
                <a:spcPts val="800"/>
              </a:spcAft>
              <a:buClr>
                <a:schemeClr val="accent1"/>
              </a:buClr>
              <a:buSzPct val="100000"/>
              <a:buFont typeface="Arial" panose="020B0604020202020204" pitchFamily="34" charset="0"/>
              <a:buNone/>
            </a:pPr>
            <a:fld id="{163DE8F3-A12B-4EE1-AEB9-D03BEEAA639C}" type="slidenum">
              <a:rPr lang="en-US" sz="800" baseline="0" smtClean="0">
                <a:solidFill>
                  <a:schemeClr val="bg1"/>
                </a:solidFill>
                <a:latin typeface="+mj-lt"/>
                <a:cs typeface="Suisse Int'l Light" panose="020B0304000000000000" pitchFamily="34" charset="-78"/>
              </a:rPr>
              <a:pPr marL="0" indent="0" algn="r">
                <a:spcAft>
                  <a:spcPts val="800"/>
                </a:spcAft>
                <a:buClr>
                  <a:schemeClr val="accent1"/>
                </a:buClr>
                <a:buSzPct val="100000"/>
                <a:buFont typeface="Arial" panose="020B0604020202020204" pitchFamily="34" charset="0"/>
                <a:buNone/>
              </a:pPr>
              <a:t>‹#›</a:t>
            </a:fld>
            <a:endParaRPr lang="en-US" sz="800" baseline="0">
              <a:solidFill>
                <a:schemeClr val="bg1"/>
              </a:solidFill>
              <a:latin typeface="+mj-lt"/>
              <a:cs typeface="Suisse Int'l Light" panose="020B0304000000000000" pitchFamily="34" charset="-78"/>
            </a:endParaRPr>
          </a:p>
        </p:txBody>
      </p:sp>
      <p:sp>
        <p:nvSpPr>
          <p:cNvPr id="11" name="Text Placeholder 4">
            <a:extLst>
              <a:ext uri="{FF2B5EF4-FFF2-40B4-BE49-F238E27FC236}">
                <a16:creationId xmlns:a16="http://schemas.microsoft.com/office/drawing/2014/main" id="{AEC50D19-CF98-E38C-8DDD-5B1B095471BE}"/>
              </a:ext>
            </a:extLst>
          </p:cNvPr>
          <p:cNvSpPr>
            <a:spLocks noGrp="1"/>
          </p:cNvSpPr>
          <p:nvPr>
            <p:ph type="body" sz="quarter" idx="14"/>
          </p:nvPr>
        </p:nvSpPr>
        <p:spPr>
          <a:xfrm>
            <a:off x="1295400" y="2019300"/>
            <a:ext cx="5387975" cy="41148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 name="Picture Placeholder 6">
            <a:extLst>
              <a:ext uri="{FF2B5EF4-FFF2-40B4-BE49-F238E27FC236}">
                <a16:creationId xmlns:a16="http://schemas.microsoft.com/office/drawing/2014/main" id="{49A6628B-83F9-445B-9976-7762F318E2B7}"/>
              </a:ext>
            </a:extLst>
          </p:cNvPr>
          <p:cNvSpPr>
            <a:spLocks noGrp="1"/>
          </p:cNvSpPr>
          <p:nvPr>
            <p:ph type="pic" sz="quarter" idx="12"/>
          </p:nvPr>
        </p:nvSpPr>
        <p:spPr>
          <a:xfrm>
            <a:off x="6096000" y="3555217"/>
            <a:ext cx="2290597" cy="2578355"/>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372275339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Emphasis">
    <p:bg>
      <p:bgPr>
        <a:solidFill>
          <a:schemeClr val="accent1"/>
        </a:solidFill>
        <a:effectLst/>
      </p:bgPr>
    </p:bg>
    <p:spTree>
      <p:nvGrpSpPr>
        <p:cNvPr id="1" name=""/>
        <p:cNvGrpSpPr/>
        <p:nvPr/>
      </p:nvGrpSpPr>
      <p:grpSpPr>
        <a:xfrm>
          <a:off x="0" y="0"/>
          <a:ext cx="0" cy="0"/>
          <a:chOff x="0" y="0"/>
          <a:chExt cx="0" cy="0"/>
        </a:xfrm>
      </p:grpSpPr>
      <p:pic>
        <p:nvPicPr>
          <p:cNvPr id="57" name="Picture 56">
            <a:extLst>
              <a:ext uri="{FF2B5EF4-FFF2-40B4-BE49-F238E27FC236}">
                <a16:creationId xmlns:a16="http://schemas.microsoft.com/office/drawing/2014/main" id="{A77DC57A-902C-94BE-5064-83B9A27C5B67}"/>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3499606" y="0"/>
            <a:ext cx="8692393" cy="3087744"/>
          </a:xfrm>
          <a:prstGeom prst="rect">
            <a:avLst/>
          </a:prstGeom>
        </p:spPr>
      </p:pic>
      <p:sp>
        <p:nvSpPr>
          <p:cNvPr id="2" name="Title 1">
            <a:extLst>
              <a:ext uri="{FF2B5EF4-FFF2-40B4-BE49-F238E27FC236}">
                <a16:creationId xmlns:a16="http://schemas.microsoft.com/office/drawing/2014/main" id="{3CEE6C1E-66CB-C81D-DFA5-120E65DD8DAE}"/>
              </a:ext>
            </a:extLst>
          </p:cNvPr>
          <p:cNvSpPr>
            <a:spLocks noGrp="1"/>
          </p:cNvSpPr>
          <p:nvPr>
            <p:ph type="title"/>
          </p:nvPr>
        </p:nvSpPr>
        <p:spPr>
          <a:xfrm>
            <a:off x="1295400" y="1887079"/>
            <a:ext cx="5543883" cy="654413"/>
          </a:xfrm>
        </p:spPr>
        <p:txBody>
          <a:bodyPr/>
          <a:lstStyle>
            <a:lvl1pPr>
              <a:defRPr sz="5400">
                <a:solidFill>
                  <a:schemeClr val="bg1"/>
                </a:solidFill>
              </a:defRPr>
            </a:lvl1pPr>
          </a:lstStyle>
          <a:p>
            <a:r>
              <a:rPr lang="en-US"/>
              <a:t>Click to edit Master title style</a:t>
            </a:r>
          </a:p>
        </p:txBody>
      </p:sp>
      <p:sp>
        <p:nvSpPr>
          <p:cNvPr id="5" name="Rounded Rectangle 4">
            <a:extLst>
              <a:ext uri="{FF2B5EF4-FFF2-40B4-BE49-F238E27FC236}">
                <a16:creationId xmlns:a16="http://schemas.microsoft.com/office/drawing/2014/main" id="{2B792598-641E-ADD8-4214-AE433B4B270E}"/>
              </a:ext>
            </a:extLst>
          </p:cNvPr>
          <p:cNvSpPr/>
          <p:nvPr userDrawn="1"/>
        </p:nvSpPr>
        <p:spPr>
          <a:xfrm>
            <a:off x="-323833" y="2023386"/>
            <a:ext cx="1179791" cy="358095"/>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6" name="Picture Placeholder 5">
            <a:extLst>
              <a:ext uri="{FF2B5EF4-FFF2-40B4-BE49-F238E27FC236}">
                <a16:creationId xmlns:a16="http://schemas.microsoft.com/office/drawing/2014/main" id="{89690713-A73A-45FA-157D-7B8FDEABC7FF}"/>
              </a:ext>
            </a:extLst>
          </p:cNvPr>
          <p:cNvSpPr>
            <a:spLocks noGrp="1"/>
          </p:cNvSpPr>
          <p:nvPr>
            <p:ph type="pic" sz="quarter" idx="12"/>
          </p:nvPr>
        </p:nvSpPr>
        <p:spPr>
          <a:xfrm>
            <a:off x="7077817" y="1884217"/>
            <a:ext cx="5114182" cy="5756653"/>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254055966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Alt Blue with Photo 1">
    <p:bg>
      <p:bgPr>
        <a:solidFill>
          <a:schemeClr val="accent1"/>
        </a:solidFill>
        <a:effectLst/>
      </p:bgPr>
    </p:bg>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882A013B-2A2B-D9DD-E7B3-49E1481DEA27}"/>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085690" y="0"/>
            <a:ext cx="7106310" cy="6858000"/>
          </a:xfrm>
          <a:prstGeom prst="rect">
            <a:avLst/>
          </a:prstGeom>
        </p:spPr>
      </p:pic>
      <p:sp>
        <p:nvSpPr>
          <p:cNvPr id="2" name="Title 1">
            <a:extLst>
              <a:ext uri="{FF2B5EF4-FFF2-40B4-BE49-F238E27FC236}">
                <a16:creationId xmlns:a16="http://schemas.microsoft.com/office/drawing/2014/main" id="{3CEE6C1E-66CB-C81D-DFA5-120E65DD8DAE}"/>
              </a:ext>
            </a:extLst>
          </p:cNvPr>
          <p:cNvSpPr>
            <a:spLocks noGrp="1"/>
          </p:cNvSpPr>
          <p:nvPr>
            <p:ph type="title"/>
          </p:nvPr>
        </p:nvSpPr>
        <p:spPr>
          <a:xfrm>
            <a:off x="487475" y="585355"/>
            <a:ext cx="6532419" cy="654413"/>
          </a:xfrm>
        </p:spPr>
        <p:txBody>
          <a:bodyPr/>
          <a:lstStyle>
            <a:lvl1pPr>
              <a:defRPr sz="5400">
                <a:solidFill>
                  <a:schemeClr val="bg1"/>
                </a:solidFill>
              </a:defRPr>
            </a:lvl1pPr>
          </a:lstStyle>
          <a:p>
            <a:r>
              <a:rPr lang="en-US"/>
              <a:t>Click to edit Master title style</a:t>
            </a:r>
          </a:p>
        </p:txBody>
      </p:sp>
      <p:sp>
        <p:nvSpPr>
          <p:cNvPr id="6" name="Picture Placeholder 5">
            <a:extLst>
              <a:ext uri="{FF2B5EF4-FFF2-40B4-BE49-F238E27FC236}">
                <a16:creationId xmlns:a16="http://schemas.microsoft.com/office/drawing/2014/main" id="{89690713-A73A-45FA-157D-7B8FDEABC7FF}"/>
              </a:ext>
            </a:extLst>
          </p:cNvPr>
          <p:cNvSpPr>
            <a:spLocks noGrp="1" noChangeAspect="1"/>
          </p:cNvSpPr>
          <p:nvPr>
            <p:ph type="pic" sz="quarter" idx="12"/>
          </p:nvPr>
        </p:nvSpPr>
        <p:spPr>
          <a:xfrm>
            <a:off x="7683752" y="551965"/>
            <a:ext cx="4020773" cy="4525884"/>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937291507"/>
      </p:ext>
    </p:extLst>
  </p:cSld>
  <p:clrMapOvr>
    <a:masterClrMapping/>
  </p:clrMapOvr>
  <p:extLst>
    <p:ext uri="{DCECCB84-F9BA-43D5-87BE-67443E8EF086}">
      <p15:sldGuideLst xmlns:p15="http://schemas.microsoft.com/office/powerpoint/2012/main">
        <p15:guide id="1" pos="288">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 Five Key Areas">
    <p:spTree>
      <p:nvGrpSpPr>
        <p:cNvPr id="1" name=""/>
        <p:cNvGrpSpPr/>
        <p:nvPr/>
      </p:nvGrpSpPr>
      <p:grpSpPr>
        <a:xfrm>
          <a:off x="0" y="0"/>
          <a:ext cx="0" cy="0"/>
          <a:chOff x="0" y="0"/>
          <a:chExt cx="0" cy="0"/>
        </a:xfrm>
      </p:grpSpPr>
      <p:pic>
        <p:nvPicPr>
          <p:cNvPr id="4" name="Picture 3" descr="A picture containing night sky&#10;&#10;Description automatically generated">
            <a:extLst>
              <a:ext uri="{FF2B5EF4-FFF2-40B4-BE49-F238E27FC236}">
                <a16:creationId xmlns:a16="http://schemas.microsoft.com/office/drawing/2014/main" id="{370C0B38-B5E8-D3DF-892A-FED766F8CD9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5"/>
            <a:ext cx="12252960" cy="6892290"/>
          </a:xfrm>
          <a:prstGeom prst="rect">
            <a:avLst/>
          </a:prstGeom>
        </p:spPr>
      </p:pic>
      <p:sp>
        <p:nvSpPr>
          <p:cNvPr id="7" name="Rectangle 6">
            <a:extLst>
              <a:ext uri="{FF2B5EF4-FFF2-40B4-BE49-F238E27FC236}">
                <a16:creationId xmlns:a16="http://schemas.microsoft.com/office/drawing/2014/main" id="{908C4D19-F5DB-7B4C-3FE5-079CB9BF03A3}"/>
              </a:ext>
            </a:extLst>
          </p:cNvPr>
          <p:cNvSpPr/>
          <p:nvPr userDrawn="1"/>
        </p:nvSpPr>
        <p:spPr>
          <a:xfrm>
            <a:off x="6263934" y="1918529"/>
            <a:ext cx="6088086" cy="2790631"/>
          </a:xfrm>
          <a:prstGeom prst="rect">
            <a:avLst/>
          </a:prstGeom>
          <a:noFill/>
        </p:spPr>
        <p:txBody>
          <a:bodyPr wrap="none" lIns="91440" tIns="45720" rIns="91440" bIns="45720">
            <a:noAutofit/>
          </a:bodyPr>
          <a:lstStyle/>
          <a:p>
            <a:pPr algn="l">
              <a:spcAft>
                <a:spcPts val="1800"/>
              </a:spcAft>
            </a:pPr>
            <a:r>
              <a:rPr lang="en-US" sz="2400" b="0" cap="none" spc="200" baseline="0">
                <a:ln w="0"/>
                <a:solidFill>
                  <a:schemeClr val="bg1"/>
                </a:solidFill>
                <a:effectLst>
                  <a:outerShdw blurRad="38100" dist="19050" dir="2700000" algn="tl" rotWithShape="0">
                    <a:schemeClr val="dk1">
                      <a:alpha val="40000"/>
                    </a:schemeClr>
                  </a:outerShdw>
                </a:effectLst>
                <a:latin typeface="Montserrat SemiBold" panose="00000700000000000000" pitchFamily="2" charset="0"/>
              </a:rPr>
              <a:t>MANAGED CARE PHARMACY’S</a:t>
            </a:r>
          </a:p>
          <a:p>
            <a:pPr algn="l">
              <a:lnSpc>
                <a:spcPts val="8420"/>
              </a:lnSpc>
              <a:spcAft>
                <a:spcPts val="0"/>
              </a:spcAft>
            </a:pPr>
            <a:r>
              <a:rPr lang="en-US" sz="8800" b="0" cap="none" spc="0">
                <a:ln w="0"/>
                <a:solidFill>
                  <a:srgbClr val="DC8633"/>
                </a:solidFill>
                <a:effectLst>
                  <a:outerShdw blurRad="38100" dist="19050" dir="2700000" algn="tl" rotWithShape="0">
                    <a:schemeClr val="dk1">
                      <a:alpha val="40000"/>
                    </a:schemeClr>
                  </a:outerShdw>
                </a:effectLst>
                <a:latin typeface="Montserrat SemiBold" panose="00000700000000000000" pitchFamily="2" charset="0"/>
              </a:rPr>
              <a:t>Five Key</a:t>
            </a:r>
            <a:br>
              <a:rPr lang="en-US" sz="8800" b="0" cap="none" spc="0">
                <a:ln w="0"/>
                <a:solidFill>
                  <a:srgbClr val="DC8633"/>
                </a:solidFill>
                <a:effectLst>
                  <a:outerShdw blurRad="38100" dist="19050" dir="2700000" algn="tl" rotWithShape="0">
                    <a:schemeClr val="dk1">
                      <a:alpha val="40000"/>
                    </a:schemeClr>
                  </a:outerShdw>
                </a:effectLst>
                <a:latin typeface="Montserrat SemiBold" panose="00000700000000000000" pitchFamily="2" charset="0"/>
              </a:rPr>
            </a:br>
            <a:r>
              <a:rPr lang="en-US" sz="8800" b="0" cap="none" spc="0">
                <a:ln w="0"/>
                <a:solidFill>
                  <a:srgbClr val="DC8633"/>
                </a:solidFill>
                <a:effectLst>
                  <a:outerShdw blurRad="38100" dist="19050" dir="2700000" algn="tl" rotWithShape="0">
                    <a:schemeClr val="dk1">
                      <a:alpha val="40000"/>
                    </a:schemeClr>
                  </a:outerShdw>
                </a:effectLst>
                <a:latin typeface="Montserrat SemiBold" panose="00000700000000000000" pitchFamily="2" charset="0"/>
              </a:rPr>
              <a:t>Areas</a:t>
            </a:r>
          </a:p>
        </p:txBody>
      </p:sp>
      <p:pic>
        <p:nvPicPr>
          <p:cNvPr id="6" name="Picture 5" descr="A picture containing looking, screen, watching, dark&#10;&#10;Description automatically generated">
            <a:extLst>
              <a:ext uri="{FF2B5EF4-FFF2-40B4-BE49-F238E27FC236}">
                <a16:creationId xmlns:a16="http://schemas.microsoft.com/office/drawing/2014/main" id="{D1A4D875-2D64-97DA-773E-A15C9337C00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091180" y="9995"/>
            <a:ext cx="12161520" cy="6848005"/>
          </a:xfrm>
          <a:prstGeom prst="rect">
            <a:avLst/>
          </a:prstGeom>
        </p:spPr>
      </p:pic>
      <p:pic>
        <p:nvPicPr>
          <p:cNvPr id="2" name="Picture 1" descr="A picture containing text, clipart&#10;&#10;Description automatically generated">
            <a:extLst>
              <a:ext uri="{FF2B5EF4-FFF2-40B4-BE49-F238E27FC236}">
                <a16:creationId xmlns:a16="http://schemas.microsoft.com/office/drawing/2014/main" id="{9A9A5E73-06BC-6737-E1FC-D8C479CDC9ED}"/>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22512153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Alt Blue with Photo 2">
    <p:bg>
      <p:bgPr>
        <a:solidFill>
          <a:schemeClr val="accent1"/>
        </a:solidFill>
        <a:effectLst/>
      </p:bgPr>
    </p:bg>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882A013B-2A2B-D9DD-E7B3-49E1481DEA27}"/>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085690" y="0"/>
            <a:ext cx="7106310" cy="6858000"/>
          </a:xfrm>
          <a:prstGeom prst="rect">
            <a:avLst/>
          </a:prstGeom>
        </p:spPr>
      </p:pic>
      <p:sp>
        <p:nvSpPr>
          <p:cNvPr id="2" name="Title 1">
            <a:extLst>
              <a:ext uri="{FF2B5EF4-FFF2-40B4-BE49-F238E27FC236}">
                <a16:creationId xmlns:a16="http://schemas.microsoft.com/office/drawing/2014/main" id="{3CEE6C1E-66CB-C81D-DFA5-120E65DD8DAE}"/>
              </a:ext>
            </a:extLst>
          </p:cNvPr>
          <p:cNvSpPr>
            <a:spLocks noGrp="1"/>
          </p:cNvSpPr>
          <p:nvPr>
            <p:ph type="title"/>
          </p:nvPr>
        </p:nvSpPr>
        <p:spPr>
          <a:xfrm>
            <a:off x="487475" y="585355"/>
            <a:ext cx="6532419" cy="654413"/>
          </a:xfrm>
        </p:spPr>
        <p:txBody>
          <a:bodyPr/>
          <a:lstStyle>
            <a:lvl1pPr>
              <a:defRPr sz="5400">
                <a:solidFill>
                  <a:schemeClr val="bg1"/>
                </a:solidFill>
              </a:defRPr>
            </a:lvl1pPr>
          </a:lstStyle>
          <a:p>
            <a:r>
              <a:rPr lang="en-US"/>
              <a:t>Click to edit Master title style</a:t>
            </a:r>
          </a:p>
        </p:txBody>
      </p:sp>
      <p:sp>
        <p:nvSpPr>
          <p:cNvPr id="6" name="Picture Placeholder 5">
            <a:extLst>
              <a:ext uri="{FF2B5EF4-FFF2-40B4-BE49-F238E27FC236}">
                <a16:creationId xmlns:a16="http://schemas.microsoft.com/office/drawing/2014/main" id="{89690713-A73A-45FA-157D-7B8FDEABC7FF}"/>
              </a:ext>
            </a:extLst>
          </p:cNvPr>
          <p:cNvSpPr>
            <a:spLocks noGrp="1" noChangeAspect="1"/>
          </p:cNvSpPr>
          <p:nvPr>
            <p:ph type="pic" sz="quarter" idx="12"/>
          </p:nvPr>
        </p:nvSpPr>
        <p:spPr>
          <a:xfrm>
            <a:off x="7683752" y="2075965"/>
            <a:ext cx="4020773" cy="4525884"/>
          </a:xfrm>
          <a:custGeom>
            <a:avLst/>
            <a:gdLst>
              <a:gd name="connsiteX0" fmla="*/ 1874246 w 3748375"/>
              <a:gd name="connsiteY0" fmla="*/ 0 h 4219267"/>
              <a:gd name="connsiteX1" fmla="*/ 2056865 w 3748375"/>
              <a:gd name="connsiteY1" fmla="*/ 48967 h 4219267"/>
              <a:gd name="connsiteX2" fmla="*/ 3565886 w 3748375"/>
              <a:gd name="connsiteY2" fmla="*/ 921031 h 4219267"/>
              <a:gd name="connsiteX3" fmla="*/ 3565792 w 3748375"/>
              <a:gd name="connsiteY3" fmla="*/ 921031 h 4219267"/>
              <a:gd name="connsiteX4" fmla="*/ 3748375 w 3748375"/>
              <a:gd name="connsiteY4" fmla="*/ 1237570 h 4219267"/>
              <a:gd name="connsiteX5" fmla="*/ 3748375 w 3748375"/>
              <a:gd name="connsiteY5" fmla="*/ 2981698 h 4219267"/>
              <a:gd name="connsiteX6" fmla="*/ 3565792 w 3748375"/>
              <a:gd name="connsiteY6" fmla="*/ 3298237 h 4219267"/>
              <a:gd name="connsiteX7" fmla="*/ 2056771 w 3748375"/>
              <a:gd name="connsiteY7" fmla="*/ 4170301 h 4219267"/>
              <a:gd name="connsiteX8" fmla="*/ 1691605 w 3748375"/>
              <a:gd name="connsiteY8" fmla="*/ 4170301 h 4219267"/>
              <a:gd name="connsiteX9" fmla="*/ 182583 w 3748375"/>
              <a:gd name="connsiteY9" fmla="*/ 3298237 h 4219267"/>
              <a:gd name="connsiteX10" fmla="*/ 0 w 3748375"/>
              <a:gd name="connsiteY10" fmla="*/ 2981698 h 4219267"/>
              <a:gd name="connsiteX11" fmla="*/ 0 w 3748375"/>
              <a:gd name="connsiteY11" fmla="*/ 1237570 h 4219267"/>
              <a:gd name="connsiteX12" fmla="*/ 182583 w 3748375"/>
              <a:gd name="connsiteY12" fmla="*/ 921031 h 4219267"/>
              <a:gd name="connsiteX13" fmla="*/ 1691699 w 3748375"/>
              <a:gd name="connsiteY13" fmla="*/ 48967 h 4219267"/>
              <a:gd name="connsiteX14" fmla="*/ 1874246 w 3748375"/>
              <a:gd name="connsiteY14" fmla="*/ 0 h 42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8375" h="4219267">
                <a:moveTo>
                  <a:pt x="1874246" y="0"/>
                </a:moveTo>
                <a:cubicBezTo>
                  <a:pt x="1937295" y="0"/>
                  <a:pt x="2000356" y="16323"/>
                  <a:pt x="2056865" y="48967"/>
                </a:cubicBezTo>
                <a:lnTo>
                  <a:pt x="3565886" y="921031"/>
                </a:lnTo>
                <a:lnTo>
                  <a:pt x="3565792" y="921031"/>
                </a:lnTo>
                <a:cubicBezTo>
                  <a:pt x="3678811" y="986320"/>
                  <a:pt x="3748375" y="1106992"/>
                  <a:pt x="3748375" y="1237570"/>
                </a:cubicBezTo>
                <a:lnTo>
                  <a:pt x="3748375" y="2981698"/>
                </a:lnTo>
                <a:cubicBezTo>
                  <a:pt x="3748375" y="3112276"/>
                  <a:pt x="3678811" y="3232948"/>
                  <a:pt x="3565792" y="3298237"/>
                </a:cubicBezTo>
                <a:lnTo>
                  <a:pt x="2056771" y="4170301"/>
                </a:lnTo>
                <a:cubicBezTo>
                  <a:pt x="1943846" y="4235590"/>
                  <a:pt x="1804623" y="4235590"/>
                  <a:pt x="1691605" y="4170301"/>
                </a:cubicBezTo>
                <a:lnTo>
                  <a:pt x="182583" y="3298237"/>
                </a:lnTo>
                <a:cubicBezTo>
                  <a:pt x="69564" y="3232948"/>
                  <a:pt x="0" y="3112276"/>
                  <a:pt x="0" y="2981698"/>
                </a:cubicBezTo>
                <a:lnTo>
                  <a:pt x="0" y="1237570"/>
                </a:lnTo>
                <a:cubicBezTo>
                  <a:pt x="0" y="1106992"/>
                  <a:pt x="69564" y="986320"/>
                  <a:pt x="182583" y="921031"/>
                </a:cubicBezTo>
                <a:lnTo>
                  <a:pt x="1691699" y="48967"/>
                </a:lnTo>
                <a:cubicBezTo>
                  <a:pt x="1748161" y="16323"/>
                  <a:pt x="1811198" y="0"/>
                  <a:pt x="1874246" y="0"/>
                </a:cubicBezTo>
                <a:close/>
              </a:path>
            </a:pathLst>
          </a:custGeom>
          <a:ln>
            <a:noFill/>
          </a:ln>
        </p:spPr>
        <p:txBody>
          <a:bodyPr wrap="square" anchor="ctr">
            <a:noAutofit/>
          </a:bodyPr>
          <a:lstStyle>
            <a:lvl1pPr algn="ctr">
              <a:defRPr/>
            </a:lvl1pPr>
          </a:lstStyle>
          <a:p>
            <a:endParaRPr lang="en-US"/>
          </a:p>
        </p:txBody>
      </p:sp>
    </p:spTree>
    <p:extLst>
      <p:ext uri="{BB962C8B-B14F-4D97-AF65-F5344CB8AC3E}">
        <p14:creationId xmlns:p14="http://schemas.microsoft.com/office/powerpoint/2010/main" val="4019669522"/>
      </p:ext>
    </p:extLst>
  </p:cSld>
  <p:clrMapOvr>
    <a:masterClrMapping/>
  </p:clrMapOvr>
  <p:extLst>
    <p:ext uri="{DCECCB84-F9BA-43D5-87BE-67443E8EF086}">
      <p15:sldGuideLst xmlns:p15="http://schemas.microsoft.com/office/powerpoint/2012/main">
        <p15:guide id="1" pos="288">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2 Content w/2 Pictures_Alt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EE6C1E-66CB-C81D-DFA5-120E65DD8DAE}"/>
              </a:ext>
            </a:extLst>
          </p:cNvPr>
          <p:cNvSpPr>
            <a:spLocks noGrp="1"/>
          </p:cNvSpPr>
          <p:nvPr>
            <p:ph type="title"/>
          </p:nvPr>
        </p:nvSpPr>
        <p:spPr>
          <a:xfrm>
            <a:off x="487475" y="585355"/>
            <a:ext cx="11247325" cy="654413"/>
          </a:xfrm>
        </p:spPr>
        <p:txBody>
          <a:bodyPr/>
          <a:lstStyle>
            <a:lvl1pPr>
              <a:defRPr sz="5400">
                <a:solidFill>
                  <a:schemeClr val="bg1"/>
                </a:solidFill>
              </a:defRPr>
            </a:lvl1pPr>
          </a:lstStyle>
          <a:p>
            <a:r>
              <a:rPr lang="en-US"/>
              <a:t>Click to edit Master title style</a:t>
            </a:r>
          </a:p>
        </p:txBody>
      </p:sp>
      <p:sp>
        <p:nvSpPr>
          <p:cNvPr id="9" name="Picture Placeholder 8">
            <a:extLst>
              <a:ext uri="{FF2B5EF4-FFF2-40B4-BE49-F238E27FC236}">
                <a16:creationId xmlns:a16="http://schemas.microsoft.com/office/drawing/2014/main" id="{7F1769BF-5B43-5363-74D9-70C5B371668C}"/>
              </a:ext>
            </a:extLst>
          </p:cNvPr>
          <p:cNvSpPr>
            <a:spLocks noGrp="1"/>
          </p:cNvSpPr>
          <p:nvPr>
            <p:ph type="pic" sz="quarter" idx="10"/>
          </p:nvPr>
        </p:nvSpPr>
        <p:spPr>
          <a:xfrm>
            <a:off x="457200" y="4552188"/>
            <a:ext cx="5410200" cy="1581912"/>
          </a:xfrm>
        </p:spPr>
        <p:txBody>
          <a:bodyPr/>
          <a:lstStyle/>
          <a:p>
            <a:endParaRPr lang="en-US"/>
          </a:p>
        </p:txBody>
      </p:sp>
      <p:sp>
        <p:nvSpPr>
          <p:cNvPr id="13" name="Picture Placeholder 8">
            <a:extLst>
              <a:ext uri="{FF2B5EF4-FFF2-40B4-BE49-F238E27FC236}">
                <a16:creationId xmlns:a16="http://schemas.microsoft.com/office/drawing/2014/main" id="{398BC807-3AE4-2317-AAB2-C394F2217BFF}"/>
              </a:ext>
            </a:extLst>
          </p:cNvPr>
          <p:cNvSpPr>
            <a:spLocks noGrp="1"/>
          </p:cNvSpPr>
          <p:nvPr>
            <p:ph type="pic" sz="quarter" idx="11"/>
          </p:nvPr>
        </p:nvSpPr>
        <p:spPr>
          <a:xfrm>
            <a:off x="6324600" y="4552188"/>
            <a:ext cx="5410200" cy="1581912"/>
          </a:xfrm>
        </p:spPr>
        <p:txBody>
          <a:bodyPr/>
          <a:lstStyle/>
          <a:p>
            <a:endParaRPr lang="en-US"/>
          </a:p>
        </p:txBody>
      </p:sp>
      <p:sp>
        <p:nvSpPr>
          <p:cNvPr id="17" name="Text Placeholder 16">
            <a:extLst>
              <a:ext uri="{FF2B5EF4-FFF2-40B4-BE49-F238E27FC236}">
                <a16:creationId xmlns:a16="http://schemas.microsoft.com/office/drawing/2014/main" id="{8FE75115-C99C-8BC1-E9D0-1D45D02BFEC0}"/>
              </a:ext>
            </a:extLst>
          </p:cNvPr>
          <p:cNvSpPr>
            <a:spLocks noGrp="1"/>
          </p:cNvSpPr>
          <p:nvPr>
            <p:ph type="body" sz="quarter" idx="14"/>
          </p:nvPr>
        </p:nvSpPr>
        <p:spPr>
          <a:xfrm>
            <a:off x="457200" y="2019300"/>
            <a:ext cx="5410200" cy="2265363"/>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Text Placeholder 16">
            <a:extLst>
              <a:ext uri="{FF2B5EF4-FFF2-40B4-BE49-F238E27FC236}">
                <a16:creationId xmlns:a16="http://schemas.microsoft.com/office/drawing/2014/main" id="{6A74C315-EF1A-EBB6-D2F4-EA79ACE3D1BA}"/>
              </a:ext>
            </a:extLst>
          </p:cNvPr>
          <p:cNvSpPr>
            <a:spLocks noGrp="1"/>
          </p:cNvSpPr>
          <p:nvPr>
            <p:ph type="body" sz="quarter" idx="15"/>
          </p:nvPr>
        </p:nvSpPr>
        <p:spPr>
          <a:xfrm>
            <a:off x="6324600" y="2019300"/>
            <a:ext cx="5410200" cy="2265363"/>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
            <a:extLst>
              <a:ext uri="{FF2B5EF4-FFF2-40B4-BE49-F238E27FC236}">
                <a16:creationId xmlns:a16="http://schemas.microsoft.com/office/drawing/2014/main" id="{A4DD1DA8-9AB7-27E0-13A1-FC1E686E5DBF}"/>
              </a:ext>
            </a:extLst>
          </p:cNvPr>
          <p:cNvSpPr/>
          <p:nvPr userDrawn="1"/>
        </p:nvSpPr>
        <p:spPr>
          <a:xfrm>
            <a:off x="0" y="193559"/>
            <a:ext cx="4572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err="1"/>
          </a:p>
        </p:txBody>
      </p:sp>
      <p:sp>
        <p:nvSpPr>
          <p:cNvPr id="4" name="Rectangle 3">
            <a:extLst>
              <a:ext uri="{FF2B5EF4-FFF2-40B4-BE49-F238E27FC236}">
                <a16:creationId xmlns:a16="http://schemas.microsoft.com/office/drawing/2014/main" id="{CCD249A0-3348-D259-0922-BB3E6732372F}"/>
              </a:ext>
            </a:extLst>
          </p:cNvPr>
          <p:cNvSpPr/>
          <p:nvPr userDrawn="1"/>
        </p:nvSpPr>
        <p:spPr>
          <a:xfrm>
            <a:off x="5867400" y="193559"/>
            <a:ext cx="4572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err="1"/>
          </a:p>
        </p:txBody>
      </p:sp>
    </p:spTree>
    <p:extLst>
      <p:ext uri="{BB962C8B-B14F-4D97-AF65-F5344CB8AC3E}">
        <p14:creationId xmlns:p14="http://schemas.microsoft.com/office/powerpoint/2010/main" val="2885097278"/>
      </p:ext>
    </p:extLst>
  </p:cSld>
  <p:clrMapOvr>
    <a:masterClrMapping/>
  </p:clrMapOvr>
  <p:extLst>
    <p:ext uri="{DCECCB84-F9BA-43D5-87BE-67443E8EF086}">
      <p15:sldGuideLst xmlns:p15="http://schemas.microsoft.com/office/powerpoint/2012/main">
        <p15:guide id="1" pos="288">
          <p15:clr>
            <a:srgbClr val="FBAE40"/>
          </p15:clr>
        </p15:guide>
        <p15:guide id="2" pos="3696">
          <p15:clr>
            <a:srgbClr val="FBAE40"/>
          </p15:clr>
        </p15:guide>
        <p15:guide id="6" pos="3984">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3 Content w/3 Pictures_Alt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EE6C1E-66CB-C81D-DFA5-120E65DD8DAE}"/>
              </a:ext>
            </a:extLst>
          </p:cNvPr>
          <p:cNvSpPr>
            <a:spLocks noGrp="1"/>
          </p:cNvSpPr>
          <p:nvPr>
            <p:ph type="title"/>
          </p:nvPr>
        </p:nvSpPr>
        <p:spPr>
          <a:xfrm>
            <a:off x="487475" y="585355"/>
            <a:ext cx="11247325" cy="654413"/>
          </a:xfrm>
        </p:spPr>
        <p:txBody>
          <a:bodyPr/>
          <a:lstStyle>
            <a:lvl1pPr>
              <a:defRPr sz="5400">
                <a:solidFill>
                  <a:schemeClr val="bg1"/>
                </a:solidFill>
              </a:defRPr>
            </a:lvl1pPr>
          </a:lstStyle>
          <a:p>
            <a:r>
              <a:rPr lang="en-US"/>
              <a:t>Click to edit Master title style</a:t>
            </a:r>
          </a:p>
        </p:txBody>
      </p:sp>
      <p:sp>
        <p:nvSpPr>
          <p:cNvPr id="9" name="Picture Placeholder 8">
            <a:extLst>
              <a:ext uri="{FF2B5EF4-FFF2-40B4-BE49-F238E27FC236}">
                <a16:creationId xmlns:a16="http://schemas.microsoft.com/office/drawing/2014/main" id="{7F1769BF-5B43-5363-74D9-70C5B371668C}"/>
              </a:ext>
            </a:extLst>
          </p:cNvPr>
          <p:cNvSpPr>
            <a:spLocks noGrp="1"/>
          </p:cNvSpPr>
          <p:nvPr>
            <p:ph type="pic" sz="quarter" idx="10"/>
          </p:nvPr>
        </p:nvSpPr>
        <p:spPr>
          <a:xfrm>
            <a:off x="457200" y="4552188"/>
            <a:ext cx="3458732" cy="1581912"/>
          </a:xfrm>
        </p:spPr>
        <p:txBody>
          <a:bodyPr/>
          <a:lstStyle/>
          <a:p>
            <a:endParaRPr lang="en-US"/>
          </a:p>
        </p:txBody>
      </p:sp>
      <p:sp>
        <p:nvSpPr>
          <p:cNvPr id="13" name="Picture Placeholder 8">
            <a:extLst>
              <a:ext uri="{FF2B5EF4-FFF2-40B4-BE49-F238E27FC236}">
                <a16:creationId xmlns:a16="http://schemas.microsoft.com/office/drawing/2014/main" id="{398BC807-3AE4-2317-AAB2-C394F2217BFF}"/>
              </a:ext>
            </a:extLst>
          </p:cNvPr>
          <p:cNvSpPr>
            <a:spLocks noGrp="1"/>
          </p:cNvSpPr>
          <p:nvPr>
            <p:ph type="pic" sz="quarter" idx="11"/>
          </p:nvPr>
        </p:nvSpPr>
        <p:spPr>
          <a:xfrm>
            <a:off x="4383071" y="4552188"/>
            <a:ext cx="3423153" cy="1581912"/>
          </a:xfrm>
        </p:spPr>
        <p:txBody>
          <a:bodyPr/>
          <a:lstStyle/>
          <a:p>
            <a:endParaRPr lang="en-US"/>
          </a:p>
        </p:txBody>
      </p:sp>
      <p:sp>
        <p:nvSpPr>
          <p:cNvPr id="14" name="Picture Placeholder 8">
            <a:extLst>
              <a:ext uri="{FF2B5EF4-FFF2-40B4-BE49-F238E27FC236}">
                <a16:creationId xmlns:a16="http://schemas.microsoft.com/office/drawing/2014/main" id="{DA1F9F89-2A72-0C99-BF69-A2D327B2D331}"/>
              </a:ext>
            </a:extLst>
          </p:cNvPr>
          <p:cNvSpPr>
            <a:spLocks noGrp="1"/>
          </p:cNvSpPr>
          <p:nvPr>
            <p:ph type="pic" sz="quarter" idx="12"/>
          </p:nvPr>
        </p:nvSpPr>
        <p:spPr>
          <a:xfrm>
            <a:off x="8295661" y="4552188"/>
            <a:ext cx="3439087" cy="1581912"/>
          </a:xfrm>
        </p:spPr>
        <p:txBody>
          <a:bodyPr/>
          <a:lstStyle/>
          <a:p>
            <a:endParaRPr lang="en-US"/>
          </a:p>
        </p:txBody>
      </p:sp>
      <p:sp>
        <p:nvSpPr>
          <p:cNvPr id="17" name="Text Placeholder 16">
            <a:extLst>
              <a:ext uri="{FF2B5EF4-FFF2-40B4-BE49-F238E27FC236}">
                <a16:creationId xmlns:a16="http://schemas.microsoft.com/office/drawing/2014/main" id="{8FE75115-C99C-8BC1-E9D0-1D45D02BFEC0}"/>
              </a:ext>
            </a:extLst>
          </p:cNvPr>
          <p:cNvSpPr>
            <a:spLocks noGrp="1"/>
          </p:cNvSpPr>
          <p:nvPr>
            <p:ph type="body" sz="quarter" idx="14"/>
          </p:nvPr>
        </p:nvSpPr>
        <p:spPr>
          <a:xfrm>
            <a:off x="457200" y="2019300"/>
            <a:ext cx="3458821" cy="2265363"/>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Text Placeholder 16">
            <a:extLst>
              <a:ext uri="{FF2B5EF4-FFF2-40B4-BE49-F238E27FC236}">
                <a16:creationId xmlns:a16="http://schemas.microsoft.com/office/drawing/2014/main" id="{6A74C315-EF1A-EBB6-D2F4-EA79ACE3D1BA}"/>
              </a:ext>
            </a:extLst>
          </p:cNvPr>
          <p:cNvSpPr>
            <a:spLocks noGrp="1"/>
          </p:cNvSpPr>
          <p:nvPr>
            <p:ph type="body" sz="quarter" idx="15"/>
          </p:nvPr>
        </p:nvSpPr>
        <p:spPr>
          <a:xfrm>
            <a:off x="4376397" y="2019300"/>
            <a:ext cx="3438865" cy="2265363"/>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6">
            <a:extLst>
              <a:ext uri="{FF2B5EF4-FFF2-40B4-BE49-F238E27FC236}">
                <a16:creationId xmlns:a16="http://schemas.microsoft.com/office/drawing/2014/main" id="{1D4017BD-1E13-D2F4-20B3-30CD893881D6}"/>
              </a:ext>
            </a:extLst>
          </p:cNvPr>
          <p:cNvSpPr>
            <a:spLocks noGrp="1"/>
          </p:cNvSpPr>
          <p:nvPr>
            <p:ph type="body" sz="quarter" idx="16"/>
          </p:nvPr>
        </p:nvSpPr>
        <p:spPr>
          <a:xfrm>
            <a:off x="8275637" y="2019300"/>
            <a:ext cx="3459161" cy="2265363"/>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327114"/>
      </p:ext>
    </p:extLst>
  </p:cSld>
  <p:clrMapOvr>
    <a:masterClrMapping/>
  </p:clrMapOvr>
  <p:extLst>
    <p:ext uri="{DCECCB84-F9BA-43D5-87BE-67443E8EF086}">
      <p15:sldGuideLst xmlns:p15="http://schemas.microsoft.com/office/powerpoint/2012/main">
        <p15:guide id="1" pos="288">
          <p15:clr>
            <a:srgbClr val="FBAE40"/>
          </p15:clr>
        </p15:guide>
        <p15:guide id="2" pos="2754">
          <p15:clr>
            <a:srgbClr val="FBAE40"/>
          </p15:clr>
        </p15:guide>
        <p15:guide id="3" pos="2464">
          <p15:clr>
            <a:srgbClr val="FBAE40"/>
          </p15:clr>
        </p15:guide>
        <p15:guide id="4" pos="5213">
          <p15:clr>
            <a:srgbClr val="FBAE40"/>
          </p15:clr>
        </p15:guide>
        <p15:guide id="5" pos="4923">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4 Content w/4 Pictures_Alt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EE6C1E-66CB-C81D-DFA5-120E65DD8DAE}"/>
              </a:ext>
            </a:extLst>
          </p:cNvPr>
          <p:cNvSpPr>
            <a:spLocks noGrp="1"/>
          </p:cNvSpPr>
          <p:nvPr>
            <p:ph type="title"/>
          </p:nvPr>
        </p:nvSpPr>
        <p:spPr>
          <a:xfrm>
            <a:off x="487475" y="585355"/>
            <a:ext cx="11247325" cy="654413"/>
          </a:xfrm>
        </p:spPr>
        <p:txBody>
          <a:bodyPr/>
          <a:lstStyle>
            <a:lvl1pPr>
              <a:defRPr sz="5400">
                <a:solidFill>
                  <a:schemeClr val="bg1"/>
                </a:solidFill>
              </a:defRPr>
            </a:lvl1pPr>
          </a:lstStyle>
          <a:p>
            <a:r>
              <a:rPr lang="en-US"/>
              <a:t>Click to edit Master title style</a:t>
            </a:r>
          </a:p>
        </p:txBody>
      </p:sp>
      <p:sp>
        <p:nvSpPr>
          <p:cNvPr id="9" name="Picture Placeholder 8">
            <a:extLst>
              <a:ext uri="{FF2B5EF4-FFF2-40B4-BE49-F238E27FC236}">
                <a16:creationId xmlns:a16="http://schemas.microsoft.com/office/drawing/2014/main" id="{7F1769BF-5B43-5363-74D9-70C5B371668C}"/>
              </a:ext>
            </a:extLst>
          </p:cNvPr>
          <p:cNvSpPr>
            <a:spLocks noGrp="1"/>
          </p:cNvSpPr>
          <p:nvPr>
            <p:ph type="pic" sz="quarter" idx="10"/>
          </p:nvPr>
        </p:nvSpPr>
        <p:spPr>
          <a:xfrm>
            <a:off x="457200" y="4552188"/>
            <a:ext cx="2478024" cy="1581912"/>
          </a:xfrm>
        </p:spPr>
        <p:txBody>
          <a:bodyPr/>
          <a:lstStyle/>
          <a:p>
            <a:endParaRPr lang="en-US"/>
          </a:p>
        </p:txBody>
      </p:sp>
      <p:sp>
        <p:nvSpPr>
          <p:cNvPr id="13" name="Picture Placeholder 8">
            <a:extLst>
              <a:ext uri="{FF2B5EF4-FFF2-40B4-BE49-F238E27FC236}">
                <a16:creationId xmlns:a16="http://schemas.microsoft.com/office/drawing/2014/main" id="{398BC807-3AE4-2317-AAB2-C394F2217BFF}"/>
              </a:ext>
            </a:extLst>
          </p:cNvPr>
          <p:cNvSpPr>
            <a:spLocks noGrp="1"/>
          </p:cNvSpPr>
          <p:nvPr>
            <p:ph type="pic" sz="quarter" idx="11"/>
          </p:nvPr>
        </p:nvSpPr>
        <p:spPr>
          <a:xfrm>
            <a:off x="3400634" y="4552188"/>
            <a:ext cx="2466766" cy="1581912"/>
          </a:xfrm>
        </p:spPr>
        <p:txBody>
          <a:bodyPr/>
          <a:lstStyle/>
          <a:p>
            <a:endParaRPr lang="en-US"/>
          </a:p>
        </p:txBody>
      </p:sp>
      <p:sp>
        <p:nvSpPr>
          <p:cNvPr id="14" name="Picture Placeholder 8">
            <a:extLst>
              <a:ext uri="{FF2B5EF4-FFF2-40B4-BE49-F238E27FC236}">
                <a16:creationId xmlns:a16="http://schemas.microsoft.com/office/drawing/2014/main" id="{DA1F9F89-2A72-0C99-BF69-A2D327B2D331}"/>
              </a:ext>
            </a:extLst>
          </p:cNvPr>
          <p:cNvSpPr>
            <a:spLocks noGrp="1"/>
          </p:cNvSpPr>
          <p:nvPr>
            <p:ph type="pic" sz="quarter" idx="12"/>
          </p:nvPr>
        </p:nvSpPr>
        <p:spPr>
          <a:xfrm>
            <a:off x="6337393" y="4552188"/>
            <a:ext cx="2463707" cy="1581912"/>
          </a:xfrm>
        </p:spPr>
        <p:txBody>
          <a:bodyPr/>
          <a:lstStyle/>
          <a:p>
            <a:endParaRPr lang="en-US"/>
          </a:p>
        </p:txBody>
      </p:sp>
      <p:sp>
        <p:nvSpPr>
          <p:cNvPr id="15" name="Picture Placeholder 8">
            <a:extLst>
              <a:ext uri="{FF2B5EF4-FFF2-40B4-BE49-F238E27FC236}">
                <a16:creationId xmlns:a16="http://schemas.microsoft.com/office/drawing/2014/main" id="{4990EBBB-2BC2-6C14-C6EA-49854588D03B}"/>
              </a:ext>
            </a:extLst>
          </p:cNvPr>
          <p:cNvSpPr>
            <a:spLocks noGrp="1"/>
          </p:cNvSpPr>
          <p:nvPr>
            <p:ph type="pic" sz="quarter" idx="13"/>
          </p:nvPr>
        </p:nvSpPr>
        <p:spPr>
          <a:xfrm>
            <a:off x="9267478" y="4552188"/>
            <a:ext cx="2478024" cy="1581912"/>
          </a:xfrm>
        </p:spPr>
        <p:txBody>
          <a:bodyPr/>
          <a:lstStyle/>
          <a:p>
            <a:endParaRPr lang="en-US"/>
          </a:p>
        </p:txBody>
      </p:sp>
      <p:sp>
        <p:nvSpPr>
          <p:cNvPr id="17" name="Text Placeholder 16">
            <a:extLst>
              <a:ext uri="{FF2B5EF4-FFF2-40B4-BE49-F238E27FC236}">
                <a16:creationId xmlns:a16="http://schemas.microsoft.com/office/drawing/2014/main" id="{8FE75115-C99C-8BC1-E9D0-1D45D02BFEC0}"/>
              </a:ext>
            </a:extLst>
          </p:cNvPr>
          <p:cNvSpPr>
            <a:spLocks noGrp="1"/>
          </p:cNvSpPr>
          <p:nvPr>
            <p:ph type="body" sz="quarter" idx="14"/>
          </p:nvPr>
        </p:nvSpPr>
        <p:spPr>
          <a:xfrm>
            <a:off x="457201" y="2019300"/>
            <a:ext cx="2478088" cy="2265363"/>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Text Placeholder 16">
            <a:extLst>
              <a:ext uri="{FF2B5EF4-FFF2-40B4-BE49-F238E27FC236}">
                <a16:creationId xmlns:a16="http://schemas.microsoft.com/office/drawing/2014/main" id="{6A74C315-EF1A-EBB6-D2F4-EA79ACE3D1BA}"/>
              </a:ext>
            </a:extLst>
          </p:cNvPr>
          <p:cNvSpPr>
            <a:spLocks noGrp="1"/>
          </p:cNvSpPr>
          <p:nvPr>
            <p:ph type="body" sz="quarter" idx="15"/>
          </p:nvPr>
        </p:nvSpPr>
        <p:spPr>
          <a:xfrm>
            <a:off x="3393960" y="2019300"/>
            <a:ext cx="2478088" cy="2265363"/>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6">
            <a:extLst>
              <a:ext uri="{FF2B5EF4-FFF2-40B4-BE49-F238E27FC236}">
                <a16:creationId xmlns:a16="http://schemas.microsoft.com/office/drawing/2014/main" id="{1D4017BD-1E13-D2F4-20B3-30CD893881D6}"/>
              </a:ext>
            </a:extLst>
          </p:cNvPr>
          <p:cNvSpPr>
            <a:spLocks noGrp="1"/>
          </p:cNvSpPr>
          <p:nvPr>
            <p:ph type="body" sz="quarter" idx="16"/>
          </p:nvPr>
        </p:nvSpPr>
        <p:spPr>
          <a:xfrm>
            <a:off x="6317370" y="2019300"/>
            <a:ext cx="2478088" cy="2265363"/>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16">
            <a:extLst>
              <a:ext uri="{FF2B5EF4-FFF2-40B4-BE49-F238E27FC236}">
                <a16:creationId xmlns:a16="http://schemas.microsoft.com/office/drawing/2014/main" id="{DA0D75FE-DBD9-1860-CF71-A87EFC572C15}"/>
              </a:ext>
            </a:extLst>
          </p:cNvPr>
          <p:cNvSpPr>
            <a:spLocks noGrp="1"/>
          </p:cNvSpPr>
          <p:nvPr>
            <p:ph type="body" sz="quarter" idx="17"/>
          </p:nvPr>
        </p:nvSpPr>
        <p:spPr>
          <a:xfrm>
            <a:off x="9267414" y="2019300"/>
            <a:ext cx="2478088" cy="2265363"/>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731041"/>
      </p:ext>
    </p:extLst>
  </p:cSld>
  <p:clrMapOvr>
    <a:masterClrMapping/>
  </p:clrMapOvr>
  <p:extLst>
    <p:ext uri="{DCECCB84-F9BA-43D5-87BE-67443E8EF086}">
      <p15:sldGuideLst xmlns:p15="http://schemas.microsoft.com/office/powerpoint/2012/main">
        <p15:guide id="1" pos="288">
          <p15:clr>
            <a:srgbClr val="FBAE40"/>
          </p15:clr>
        </p15:guide>
        <p15:guide id="2" pos="1848">
          <p15:clr>
            <a:srgbClr val="FBAE40"/>
          </p15:clr>
        </p15:guide>
        <p15:guide id="3" pos="2136">
          <p15:clr>
            <a:srgbClr val="FBAE40"/>
          </p15:clr>
        </p15:guide>
        <p15:guide id="4" pos="3696">
          <p15:clr>
            <a:srgbClr val="FBAE40"/>
          </p15:clr>
        </p15:guide>
        <p15:guide id="5" pos="3984">
          <p15:clr>
            <a:srgbClr val="FBAE40"/>
          </p15:clr>
        </p15:guide>
        <p15:guide id="6" pos="5544">
          <p15:clr>
            <a:srgbClr val="FBAE40"/>
          </p15:clr>
        </p15:guide>
        <p15:guide id="7" pos="5832">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Alt Blue with Titl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EE6C1E-66CB-C81D-DFA5-120E65DD8DAE}"/>
              </a:ext>
            </a:extLst>
          </p:cNvPr>
          <p:cNvSpPr>
            <a:spLocks noGrp="1"/>
          </p:cNvSpPr>
          <p:nvPr>
            <p:ph type="title"/>
          </p:nvPr>
        </p:nvSpPr>
        <p:spPr>
          <a:xfrm>
            <a:off x="487475" y="585355"/>
            <a:ext cx="11247325" cy="654413"/>
          </a:xfrm>
        </p:spPr>
        <p:txBody>
          <a:bodyPr/>
          <a:lstStyle>
            <a:lvl1pPr>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223776418"/>
      </p:ext>
    </p:extLst>
  </p:cSld>
  <p:clrMapOvr>
    <a:masterClrMapping/>
  </p:clrMapOvr>
  <p:extLst>
    <p:ext uri="{DCECCB84-F9BA-43D5-87BE-67443E8EF086}">
      <p15:sldGuideLst xmlns:p15="http://schemas.microsoft.com/office/powerpoint/2012/main">
        <p15:guide id="1" pos="288">
          <p15:clr>
            <a:srgbClr val="FBAE40"/>
          </p15:clr>
        </p15:guide>
        <p15:guide id="2" pos="1848">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08D33A-38BE-106A-2329-A4B845D6A6E7}"/>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4662424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Thank You">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517BF8C-1F0C-7CAB-C348-7A006C265D47}"/>
              </a:ext>
            </a:extLst>
          </p:cNvPr>
          <p:cNvSpPr/>
          <p:nvPr userDrawn="1"/>
        </p:nvSpPr>
        <p:spPr>
          <a:xfrm>
            <a:off x="0" y="0"/>
            <a:ext cx="12192000" cy="6858000"/>
          </a:xfrm>
          <a:prstGeom prst="rect">
            <a:avLst/>
          </a:prstGeom>
          <a:gradFill flip="none" rotWithShape="1">
            <a:gsLst>
              <a:gs pos="19000">
                <a:srgbClr val="1990F6"/>
              </a:gs>
              <a:gs pos="73000">
                <a:srgbClr val="2945FF"/>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6" name="Title 8">
            <a:extLst>
              <a:ext uri="{FF2B5EF4-FFF2-40B4-BE49-F238E27FC236}">
                <a16:creationId xmlns:a16="http://schemas.microsoft.com/office/drawing/2014/main" id="{35BCDD41-418E-C9B4-868F-81717751D039}"/>
              </a:ext>
            </a:extLst>
          </p:cNvPr>
          <p:cNvSpPr txBox="1"/>
          <p:nvPr userDrawn="1"/>
        </p:nvSpPr>
        <p:spPr>
          <a:xfrm>
            <a:off x="457200" y="2490795"/>
            <a:ext cx="11537950" cy="1034642"/>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25400" tIns="25400" rIns="25400" bIns="25400">
            <a:spAutoFit/>
          </a:bodyPr>
          <a:lstStyle>
            <a:lvl1pPr algn="l">
              <a:lnSpc>
                <a:spcPct val="90000"/>
              </a:lnSpc>
              <a:defRPr sz="15000" spc="-300">
                <a:solidFill>
                  <a:srgbClr val="FFFFFF"/>
                </a:solidFill>
                <a:latin typeface="Mark Pro Bold"/>
                <a:ea typeface="Mark Pro Bold"/>
                <a:cs typeface="Mark Pro Bold"/>
                <a:sym typeface="Mark Pro Bold"/>
              </a:defRPr>
            </a:lvl1pPr>
          </a:lstStyle>
          <a:p>
            <a:pPr>
              <a:defRPr/>
            </a:pPr>
            <a:r>
              <a:rPr lang="en-US" sz="7100" spc="-110" baseline="0">
                <a:latin typeface="+mj-lt"/>
              </a:rPr>
              <a:t>Thank you</a:t>
            </a:r>
            <a:endParaRPr sz="7100" spc="-110" baseline="0">
              <a:latin typeface="+mj-lt"/>
            </a:endParaRPr>
          </a:p>
        </p:txBody>
      </p:sp>
    </p:spTree>
    <p:extLst>
      <p:ext uri="{BB962C8B-B14F-4D97-AF65-F5344CB8AC3E}">
        <p14:creationId xmlns:p14="http://schemas.microsoft.com/office/powerpoint/2010/main" val="3250532899"/>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pos="4368">
          <p15:clr>
            <a:srgbClr val="FBAE40"/>
          </p15:clr>
        </p15:guide>
        <p15:guide id="2" orient="horz" pos="384">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Agenda Slide">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0DEA535-A6B2-314B-A2A3-D33299E4F7B1}"/>
              </a:ext>
            </a:extLst>
          </p:cNvPr>
          <p:cNvPicPr>
            <a:picLocks noChangeAspect="1"/>
          </p:cNvPicPr>
          <p:nvPr userDrawn="1"/>
        </p:nvPicPr>
        <p:blipFill>
          <a:blip r:embed="rId2"/>
          <a:stretch>
            <a:fillRect/>
          </a:stretch>
        </p:blipFill>
        <p:spPr>
          <a:xfrm>
            <a:off x="-1860987" y="1820186"/>
            <a:ext cx="6949440" cy="6949440"/>
          </a:xfrm>
          <a:prstGeom prst="rect">
            <a:avLst/>
          </a:prstGeom>
        </p:spPr>
      </p:pic>
      <p:sp>
        <p:nvSpPr>
          <p:cNvPr id="5" name="Text Placeholder 4">
            <a:extLst>
              <a:ext uri="{FF2B5EF4-FFF2-40B4-BE49-F238E27FC236}">
                <a16:creationId xmlns:a16="http://schemas.microsoft.com/office/drawing/2014/main" id="{C86B4846-8895-4E10-9A2C-3A2D01987134}"/>
              </a:ext>
            </a:extLst>
          </p:cNvPr>
          <p:cNvSpPr>
            <a:spLocks noGrp="1"/>
          </p:cNvSpPr>
          <p:nvPr>
            <p:ph type="body" sz="quarter" idx="10" hasCustomPrompt="1"/>
          </p:nvPr>
        </p:nvSpPr>
        <p:spPr>
          <a:xfrm>
            <a:off x="4486275" y="2919412"/>
            <a:ext cx="7429499" cy="1019175"/>
          </a:xfrm>
          <a:prstGeom prst="rect">
            <a:avLst/>
          </a:prstGeom>
        </p:spPr>
        <p:txBody>
          <a:bodyPr/>
          <a:lstStyle>
            <a:lvl1pPr marL="0" indent="0" algn="l">
              <a:buNone/>
              <a:defRPr sz="7200" b="1">
                <a:latin typeface="+mj-lt"/>
              </a:defRPr>
            </a:lvl1pPr>
          </a:lstStyle>
          <a:p>
            <a:pPr lvl="0"/>
            <a:r>
              <a:rPr lang="en-US"/>
              <a:t>Agenda Item</a:t>
            </a:r>
          </a:p>
        </p:txBody>
      </p:sp>
    </p:spTree>
    <p:extLst>
      <p:ext uri="{BB962C8B-B14F-4D97-AF65-F5344CB8AC3E}">
        <p14:creationId xmlns:p14="http://schemas.microsoft.com/office/powerpoint/2010/main" val="1584663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510606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8_Chart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14081D7-87F3-4652-948E-4D0A715D903A}"/>
              </a:ext>
            </a:extLst>
          </p:cNvPr>
          <p:cNvSpPr/>
          <p:nvPr userDrawn="1"/>
        </p:nvSpPr>
        <p:spPr>
          <a:xfrm>
            <a:off x="0" y="5893085"/>
            <a:ext cx="12192000" cy="966651"/>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hart Placeholder 4">
            <a:extLst>
              <a:ext uri="{FF2B5EF4-FFF2-40B4-BE49-F238E27FC236}">
                <a16:creationId xmlns:a16="http://schemas.microsoft.com/office/drawing/2014/main" id="{62687F7F-C3CE-4A5E-BBE6-8D9B7AD3D21B}"/>
              </a:ext>
            </a:extLst>
          </p:cNvPr>
          <p:cNvSpPr>
            <a:spLocks noGrp="1"/>
          </p:cNvSpPr>
          <p:nvPr>
            <p:ph type="chart" sz="quarter" idx="10"/>
          </p:nvPr>
        </p:nvSpPr>
        <p:spPr>
          <a:xfrm>
            <a:off x="838200" y="266700"/>
            <a:ext cx="10515600" cy="5495925"/>
          </a:xfrm>
          <a:prstGeom prst="rect">
            <a:avLst/>
          </a:prstGeom>
        </p:spPr>
        <p:txBody>
          <a:bodyPr/>
          <a:lstStyle/>
          <a:p>
            <a:endParaRPr lang="en-US"/>
          </a:p>
        </p:txBody>
      </p:sp>
      <p:pic>
        <p:nvPicPr>
          <p:cNvPr id="4" name="Picture 3" descr="A white letters on a black background&#10;&#10;Description automatically generated">
            <a:extLst>
              <a:ext uri="{FF2B5EF4-FFF2-40B4-BE49-F238E27FC236}">
                <a16:creationId xmlns:a16="http://schemas.microsoft.com/office/drawing/2014/main" id="{A3BACAF8-5B4E-5398-6B6D-217717F51A3B}"/>
              </a:ext>
            </a:extLst>
          </p:cNvPr>
          <p:cNvPicPr>
            <a:picLocks noChangeAspect="1"/>
          </p:cNvPicPr>
          <p:nvPr userDrawn="1"/>
        </p:nvPicPr>
        <p:blipFill>
          <a:blip r:embed="rId2"/>
          <a:stretch>
            <a:fillRect/>
          </a:stretch>
        </p:blipFill>
        <p:spPr>
          <a:xfrm>
            <a:off x="798785" y="6058521"/>
            <a:ext cx="2102305" cy="635778"/>
          </a:xfrm>
          <a:prstGeom prst="rect">
            <a:avLst/>
          </a:prstGeom>
        </p:spPr>
      </p:pic>
    </p:spTree>
    <p:extLst>
      <p:ext uri="{BB962C8B-B14F-4D97-AF65-F5344CB8AC3E}">
        <p14:creationId xmlns:p14="http://schemas.microsoft.com/office/powerpoint/2010/main" val="3134766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Five Key Areas - Hexagons">
    <p:spTree>
      <p:nvGrpSpPr>
        <p:cNvPr id="1" name=""/>
        <p:cNvGrpSpPr/>
        <p:nvPr/>
      </p:nvGrpSpPr>
      <p:grpSpPr>
        <a:xfrm>
          <a:off x="0" y="0"/>
          <a:ext cx="0" cy="0"/>
          <a:chOff x="0" y="0"/>
          <a:chExt cx="0" cy="0"/>
        </a:xfrm>
      </p:grpSpPr>
      <p:pic>
        <p:nvPicPr>
          <p:cNvPr id="4" name="Picture 3" descr="A picture containing graphical user interface&#10;&#10;Description automatically generated">
            <a:extLst>
              <a:ext uri="{FF2B5EF4-FFF2-40B4-BE49-F238E27FC236}">
                <a16:creationId xmlns:a16="http://schemas.microsoft.com/office/drawing/2014/main" id="{AAA0D70C-4E99-5BF3-8C63-BAB447C394C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50" y="-25"/>
            <a:ext cx="12252960" cy="6899494"/>
          </a:xfrm>
          <a:prstGeom prst="rect">
            <a:avLst/>
          </a:prstGeom>
        </p:spPr>
      </p:pic>
      <p:pic>
        <p:nvPicPr>
          <p:cNvPr id="2" name="Picture 1" descr="A picture containing text, clipart&#10;&#10;Description automatically generated">
            <a:extLst>
              <a:ext uri="{FF2B5EF4-FFF2-40B4-BE49-F238E27FC236}">
                <a16:creationId xmlns:a16="http://schemas.microsoft.com/office/drawing/2014/main" id="{A1985C05-8C05-53B0-0CD7-5B6564BE86F1}"/>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17225762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5_Content Slide">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8B8ADC0C-F1F3-AC47-9C82-3B914F92655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lvl1pPr>
              <a:defRPr b="1">
                <a:solidFill>
                  <a:srgbClr val="00205B"/>
                </a:solidFill>
                <a:latin typeface="+mj-lt"/>
              </a:defRPr>
            </a:lvl1pPr>
          </a:lstStyle>
          <a:p>
            <a:r>
              <a:rPr lang="en-US"/>
              <a:t>Click to edit Master title style</a:t>
            </a:r>
          </a:p>
        </p:txBody>
      </p:sp>
      <p:sp>
        <p:nvSpPr>
          <p:cNvPr id="5" name="Text Placeholder 2">
            <a:extLst>
              <a:ext uri="{FF2B5EF4-FFF2-40B4-BE49-F238E27FC236}">
                <a16:creationId xmlns:a16="http://schemas.microsoft.com/office/drawing/2014/main" id="{56C8EC6E-9E55-7246-89D9-7FF10A01A7E5}"/>
              </a:ext>
            </a:extLst>
          </p:cNvPr>
          <p:cNvSpPr>
            <a:spLocks noGrp="1"/>
          </p:cNvSpPr>
          <p:nvPr>
            <p:ph idx="1" hasCustomPrompt="1"/>
          </p:nvPr>
        </p:nvSpPr>
        <p:spPr>
          <a:xfrm>
            <a:off x="838200" y="1825625"/>
            <a:ext cx="10515600" cy="3903663"/>
          </a:xfrm>
          <a:prstGeom prst="rect">
            <a:avLst/>
          </a:prstGeom>
        </p:spPr>
        <p:txBody>
          <a:bodyPr vert="horz" lIns="91440" tIns="45720" rIns="91440" bIns="45720" rtlCol="0">
            <a:normAutofit/>
          </a:bodyPr>
          <a:lstStyle>
            <a:lvl1pPr>
              <a:defRPr>
                <a:solidFill>
                  <a:srgbClr val="00205B"/>
                </a:solidFill>
                <a:latin typeface="+mj-lt"/>
              </a:defRPr>
            </a:lvl1pPr>
            <a:lvl2pPr marL="742950" indent="-285750">
              <a:buClr>
                <a:schemeClr val="accent1"/>
              </a:buClr>
              <a:buFont typeface="Wingdings" pitchFamily="2" charset="2"/>
              <a:buChar char="§"/>
              <a:defRPr>
                <a:solidFill>
                  <a:srgbClr val="00205B"/>
                </a:solidFill>
                <a:latin typeface="+mn-lt"/>
              </a:defRPr>
            </a:lvl2pPr>
            <a:lvl3pPr marL="1200150" indent="-285750">
              <a:buClr>
                <a:schemeClr val="bg2"/>
              </a:buClr>
              <a:buFont typeface="Courier New" panose="02070309020205020404" pitchFamily="49" charset="0"/>
              <a:buChar char="o"/>
              <a:defRPr>
                <a:solidFill>
                  <a:srgbClr val="00205B"/>
                </a:solidFill>
                <a:latin typeface="+mn-lt"/>
              </a:defRPr>
            </a:lvl3pPr>
            <a:lvl4pPr marL="1657350" indent="-285750">
              <a:buFont typeface="Arial" panose="020B0604020202020204" pitchFamily="34" charset="0"/>
              <a:buChar char="•"/>
              <a:defRPr>
                <a:latin typeface="Montserrat" panose="02000505000000020004" pitchFamily="2" charset="77"/>
              </a:defRPr>
            </a:lvl4pPr>
            <a:lvl5pPr>
              <a:defRPr>
                <a:latin typeface="Montserrat" panose="02000505000000020004" pitchFamily="2" charset="77"/>
              </a:defRPr>
            </a:lvl5pPr>
          </a:lstStyle>
          <a:p>
            <a:pPr lvl="0"/>
            <a:r>
              <a:rPr lang="en-US"/>
              <a:t>Click to edit Master text styles</a:t>
            </a:r>
          </a:p>
          <a:p>
            <a:pPr lvl="1"/>
            <a:r>
              <a:rPr lang="en-US"/>
              <a:t>Second level</a:t>
            </a:r>
          </a:p>
          <a:p>
            <a:pPr lvl="2"/>
            <a:r>
              <a:rPr lang="en-US"/>
              <a:t>Third level</a:t>
            </a:r>
          </a:p>
        </p:txBody>
      </p:sp>
      <p:sp>
        <p:nvSpPr>
          <p:cNvPr id="7" name="Rectangle 6">
            <a:extLst>
              <a:ext uri="{FF2B5EF4-FFF2-40B4-BE49-F238E27FC236}">
                <a16:creationId xmlns:a16="http://schemas.microsoft.com/office/drawing/2014/main" id="{27FD6CDB-DA2D-C422-5BC1-39DDBA70C61A}"/>
              </a:ext>
            </a:extLst>
          </p:cNvPr>
          <p:cNvSpPr/>
          <p:nvPr userDrawn="1"/>
        </p:nvSpPr>
        <p:spPr>
          <a:xfrm>
            <a:off x="0" y="5891349"/>
            <a:ext cx="12192000" cy="966651"/>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white letters on a black background&#10;&#10;Description automatically generated">
            <a:extLst>
              <a:ext uri="{FF2B5EF4-FFF2-40B4-BE49-F238E27FC236}">
                <a16:creationId xmlns:a16="http://schemas.microsoft.com/office/drawing/2014/main" id="{3EE336CA-2ABA-6F63-9151-FA6FB27A1298}"/>
              </a:ext>
            </a:extLst>
          </p:cNvPr>
          <p:cNvPicPr>
            <a:picLocks noChangeAspect="1"/>
          </p:cNvPicPr>
          <p:nvPr userDrawn="1"/>
        </p:nvPicPr>
        <p:blipFill>
          <a:blip r:embed="rId2"/>
          <a:stretch>
            <a:fillRect/>
          </a:stretch>
        </p:blipFill>
        <p:spPr>
          <a:xfrm>
            <a:off x="798785" y="6056785"/>
            <a:ext cx="2102305" cy="635778"/>
          </a:xfrm>
          <a:prstGeom prst="rect">
            <a:avLst/>
          </a:prstGeom>
        </p:spPr>
      </p:pic>
    </p:spTree>
    <p:extLst>
      <p:ext uri="{BB962C8B-B14F-4D97-AF65-F5344CB8AC3E}">
        <p14:creationId xmlns:p14="http://schemas.microsoft.com/office/powerpoint/2010/main" val="83606505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Blue One-column Content Slide">
    <p:bg>
      <p:bgPr>
        <a:solidFill>
          <a:srgbClr val="00205B"/>
        </a:solidFill>
        <a:effectLst/>
      </p:bgPr>
    </p:bg>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232DE315-40CE-FB43-A72D-EB6DB941714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lvl1pPr>
              <a:defRPr b="1">
                <a:solidFill>
                  <a:schemeClr val="bg1"/>
                </a:solidFill>
                <a:latin typeface="+mj-lt"/>
              </a:defRPr>
            </a:lvl1pPr>
          </a:lstStyle>
          <a:p>
            <a:r>
              <a:rPr lang="en-US"/>
              <a:t>Click to edit Master title style</a:t>
            </a:r>
          </a:p>
        </p:txBody>
      </p:sp>
      <p:sp>
        <p:nvSpPr>
          <p:cNvPr id="8" name="Text Placeholder 7">
            <a:extLst>
              <a:ext uri="{FF2B5EF4-FFF2-40B4-BE49-F238E27FC236}">
                <a16:creationId xmlns:a16="http://schemas.microsoft.com/office/drawing/2014/main" id="{954FC435-E5AA-4BE8-A749-DDB03060B7D4}"/>
              </a:ext>
            </a:extLst>
          </p:cNvPr>
          <p:cNvSpPr>
            <a:spLocks noGrp="1"/>
          </p:cNvSpPr>
          <p:nvPr>
            <p:ph type="body" sz="quarter" idx="10"/>
          </p:nvPr>
        </p:nvSpPr>
        <p:spPr>
          <a:xfrm>
            <a:off x="820738" y="1847850"/>
            <a:ext cx="10533062" cy="3943350"/>
          </a:xfrm>
          <a:prstGeom prst="rect">
            <a:avLst/>
          </a:prstGeom>
        </p:spPr>
        <p:txBody>
          <a:bodyPr/>
          <a:lstStyle>
            <a:lvl1pPr>
              <a:lnSpc>
                <a:spcPct val="100000"/>
              </a:lnSpc>
              <a:spcBef>
                <a:spcPts val="600"/>
              </a:spcBef>
              <a:spcAft>
                <a:spcPts val="600"/>
              </a:spcAft>
              <a:defRPr>
                <a:solidFill>
                  <a:schemeClr val="bg1"/>
                </a:solidFill>
              </a:defRPr>
            </a:lvl1pPr>
            <a:lvl2pPr>
              <a:lnSpc>
                <a:spcPct val="150000"/>
              </a:lnSpc>
              <a:spcBef>
                <a:spcPts val="0"/>
              </a:spcBef>
              <a:defRPr>
                <a:solidFill>
                  <a:schemeClr val="bg1"/>
                </a:solidFill>
              </a:defRPr>
            </a:lvl2pPr>
            <a:lvl3pPr>
              <a:lnSpc>
                <a:spcPct val="150000"/>
              </a:lnSpc>
              <a:spcBef>
                <a:spcPts val="0"/>
              </a:spcBef>
              <a:defRPr>
                <a:solidFill>
                  <a:schemeClr val="bg1"/>
                </a:solidFill>
              </a:defRPr>
            </a:lvl3pPr>
            <a:lvl4pPr>
              <a:lnSpc>
                <a:spcPct val="150000"/>
              </a:lnSpc>
              <a:spcBef>
                <a:spcPts val="0"/>
              </a:spcBef>
              <a:defRPr>
                <a:solidFill>
                  <a:schemeClr val="bg1"/>
                </a:solidFill>
              </a:defRPr>
            </a:lvl4pPr>
            <a:lvl5pPr>
              <a:lnSpc>
                <a:spcPct val="150000"/>
              </a:lnSpc>
              <a:spcBef>
                <a:spcPts val="0"/>
              </a:spcBef>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E488D7DD-56CF-3AF8-2F86-D28AC6A63F0B}"/>
              </a:ext>
            </a:extLst>
          </p:cNvPr>
          <p:cNvSpPr/>
          <p:nvPr userDrawn="1"/>
        </p:nvSpPr>
        <p:spPr>
          <a:xfrm>
            <a:off x="0" y="5891349"/>
            <a:ext cx="12192000" cy="9666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D4BACB0C-04A0-38AC-CF08-AC40F27D1CE6}"/>
              </a:ext>
            </a:extLst>
          </p:cNvPr>
          <p:cNvPicPr>
            <a:picLocks noChangeAspect="1"/>
          </p:cNvPicPr>
          <p:nvPr userDrawn="1"/>
        </p:nvPicPr>
        <p:blipFill>
          <a:blip r:embed="rId2"/>
          <a:stretch>
            <a:fillRect/>
          </a:stretch>
        </p:blipFill>
        <p:spPr>
          <a:xfrm>
            <a:off x="798785" y="6056785"/>
            <a:ext cx="2102305" cy="635778"/>
          </a:xfrm>
          <a:prstGeom prst="rect">
            <a:avLst/>
          </a:prstGeom>
        </p:spPr>
      </p:pic>
    </p:spTree>
    <p:extLst>
      <p:ext uri="{BB962C8B-B14F-4D97-AF65-F5344CB8AC3E}">
        <p14:creationId xmlns:p14="http://schemas.microsoft.com/office/powerpoint/2010/main" val="63968678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C52AA04-88F4-DD95-9B6A-C1E43E2298D2}"/>
              </a:ext>
            </a:extLst>
          </p:cNvPr>
          <p:cNvPicPr>
            <a:picLocks noChangeAspect="1"/>
          </p:cNvPicPr>
          <p:nvPr userDrawn="1"/>
        </p:nvPicPr>
        <p:blipFill>
          <a:blip r:embed="rId2"/>
          <a:stretch>
            <a:fillRect/>
          </a:stretch>
        </p:blipFill>
        <p:spPr>
          <a:xfrm>
            <a:off x="10698480" y="273069"/>
            <a:ext cx="1213582" cy="367011"/>
          </a:xfrm>
          <a:prstGeom prst="rect">
            <a:avLst/>
          </a:prstGeom>
        </p:spPr>
      </p:pic>
      <p:sp>
        <p:nvSpPr>
          <p:cNvPr id="8" name="Content Placeholder 3">
            <a:extLst>
              <a:ext uri="{FF2B5EF4-FFF2-40B4-BE49-F238E27FC236}">
                <a16:creationId xmlns:a16="http://schemas.microsoft.com/office/drawing/2014/main" id="{9A2DFE24-1530-4A34-BC56-8B5A7D86569A}"/>
              </a:ext>
            </a:extLst>
          </p:cNvPr>
          <p:cNvSpPr>
            <a:spLocks noGrp="1"/>
          </p:cNvSpPr>
          <p:nvPr>
            <p:ph sz="half" idx="2"/>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205B"/>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205B"/>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205B"/>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205B"/>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205B"/>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Placeholder 1">
            <a:extLst>
              <a:ext uri="{FF2B5EF4-FFF2-40B4-BE49-F238E27FC236}">
                <a16:creationId xmlns:a16="http://schemas.microsoft.com/office/drawing/2014/main" id="{4A128445-BFFF-2D43-B960-2C5FBB4A171A}"/>
              </a:ext>
            </a:extLst>
          </p:cNvPr>
          <p:cNvSpPr>
            <a:spLocks noGrp="1"/>
          </p:cNvSpPr>
          <p:nvPr>
            <p:ph type="title" hasCustomPrompt="1"/>
          </p:nvPr>
        </p:nvSpPr>
        <p:spPr>
          <a:xfrm>
            <a:off x="838200" y="365125"/>
            <a:ext cx="10515600" cy="1325563"/>
          </a:xfrm>
          <a:prstGeom prst="rect">
            <a:avLst/>
          </a:prstGeom>
        </p:spPr>
        <p:txBody>
          <a:bodyPr vert="horz" lIns="91440" tIns="45720" rIns="91440" bIns="45720" rtlCol="0" anchor="ctr" anchorCtr="0">
            <a:normAutofit/>
          </a:bodyPr>
          <a:lstStyle>
            <a:lvl1pPr algn="l" defTabSz="914400" rtl="0" eaLnBrk="1" latinLnBrk="0" hangingPunct="1">
              <a:lnSpc>
                <a:spcPct val="90000"/>
              </a:lnSpc>
              <a:spcBef>
                <a:spcPct val="0"/>
              </a:spcBef>
              <a:buNone/>
              <a:defRPr sz="4400" kern="1200">
                <a:solidFill>
                  <a:srgbClr val="00205B"/>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21092914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rgbClr val="00205B"/>
        </a:solidFill>
        <a:effectLst/>
      </p:bgPr>
    </p:bg>
    <p:spTree>
      <p:nvGrpSpPr>
        <p:cNvPr id="1" name=""/>
        <p:cNvGrpSpPr/>
        <p:nvPr/>
      </p:nvGrpSpPr>
      <p:grpSpPr>
        <a:xfrm>
          <a:off x="0" y="0"/>
          <a:ext cx="0" cy="0"/>
          <a:chOff x="0" y="0"/>
          <a:chExt cx="0" cy="0"/>
        </a:xfrm>
      </p:grpSpPr>
      <p:sp>
        <p:nvSpPr>
          <p:cNvPr id="8" name="Content Placeholder 3">
            <a:extLst>
              <a:ext uri="{FF2B5EF4-FFF2-40B4-BE49-F238E27FC236}">
                <a16:creationId xmlns:a16="http://schemas.microsoft.com/office/drawing/2014/main" id="{9A2DFE24-1530-4A34-BC56-8B5A7D86569A}"/>
              </a:ext>
            </a:extLst>
          </p:cNvPr>
          <p:cNvSpPr>
            <a:spLocks noGrp="1"/>
          </p:cNvSpPr>
          <p:nvPr>
            <p:ph sz="half" idx="2"/>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a:extLst>
              <a:ext uri="{FF2B5EF4-FFF2-40B4-BE49-F238E27FC236}">
                <a16:creationId xmlns:a16="http://schemas.microsoft.com/office/drawing/2014/main" id="{29A344E7-AEE7-6048-9314-21115FD153E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698480" y="274320"/>
            <a:ext cx="1213582" cy="365760"/>
          </a:xfrm>
          <a:prstGeom prst="rect">
            <a:avLst/>
          </a:prstGeom>
        </p:spPr>
      </p:pic>
      <p:sp>
        <p:nvSpPr>
          <p:cNvPr id="9" name="Title Placeholder 1">
            <a:extLst>
              <a:ext uri="{FF2B5EF4-FFF2-40B4-BE49-F238E27FC236}">
                <a16:creationId xmlns:a16="http://schemas.microsoft.com/office/drawing/2014/main" id="{4A128445-BFFF-2D43-B960-2C5FBB4A171A}"/>
              </a:ext>
            </a:extLst>
          </p:cNvPr>
          <p:cNvSpPr>
            <a:spLocks noGrp="1"/>
          </p:cNvSpPr>
          <p:nvPr>
            <p:ph type="title" hasCustomPrompt="1"/>
          </p:nvPr>
        </p:nvSpPr>
        <p:spPr>
          <a:xfrm>
            <a:off x="838200" y="365125"/>
            <a:ext cx="10515600" cy="1325563"/>
          </a:xfrm>
          <a:prstGeom prst="rect">
            <a:avLst/>
          </a:prstGeom>
        </p:spPr>
        <p:txBody>
          <a:bodyPr vert="horz" lIns="91440" tIns="45720" rIns="91440" bIns="45720" rtlCol="0" anchor="ctr" anchorCtr="0">
            <a:normAutofit/>
          </a:bodyPr>
          <a:lstStyle>
            <a:lvl1pPr algn="l" defTabSz="914400" rtl="0" eaLnBrk="1" latinLnBrk="0" hangingPunct="1">
              <a:lnSpc>
                <a:spcPct val="90000"/>
              </a:lnSpc>
              <a:spcBef>
                <a:spcPct val="0"/>
              </a:spcBef>
              <a:buNone/>
              <a:defRPr sz="4400" kern="1200">
                <a:solidFill>
                  <a:schemeClr val="bg1"/>
                </a:solidFill>
                <a:latin typeface="+mj-lt"/>
                <a:ea typeface="+mj-ea"/>
                <a:cs typeface="+mj-cs"/>
              </a:defRPr>
            </a:lvl1pPr>
          </a:lstStyle>
          <a:p>
            <a:r>
              <a:rPr lang="en-US"/>
              <a:t>Click to edit Master title style</a:t>
            </a:r>
          </a:p>
        </p:txBody>
      </p:sp>
    </p:spTree>
    <p:extLst>
      <p:ext uri="{BB962C8B-B14F-4D97-AF65-F5344CB8AC3E}">
        <p14:creationId xmlns:p14="http://schemas.microsoft.com/office/powerpoint/2010/main" val="397338789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2_Agenda Slide">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52B1DA35-F07B-4E46-B4EE-553AF1912B27}"/>
              </a:ext>
            </a:extLst>
          </p:cNvPr>
          <p:cNvSpPr>
            <a:spLocks noGrp="1"/>
          </p:cNvSpPr>
          <p:nvPr>
            <p:ph type="title" hasCustomPrompt="1"/>
          </p:nvPr>
        </p:nvSpPr>
        <p:spPr>
          <a:xfrm>
            <a:off x="822960" y="685800"/>
            <a:ext cx="8840949" cy="2132227"/>
          </a:xfrm>
          <a:prstGeom prst="rect">
            <a:avLst/>
          </a:prstGeom>
        </p:spPr>
        <p:txBody>
          <a:bodyPr vert="horz" lIns="0" tIns="0" rIns="0" bIns="0" rtlCol="0" anchor="t" anchorCtr="0">
            <a:noAutofit/>
          </a:bodyPr>
          <a:lstStyle>
            <a:lvl1pPr algn="ctr">
              <a:defRPr sz="7200" b="1">
                <a:solidFill>
                  <a:srgbClr val="00205B"/>
                </a:solidFill>
                <a:latin typeface="+mj-lt"/>
              </a:defRPr>
            </a:lvl1pPr>
          </a:lstStyle>
          <a:p>
            <a:r>
              <a:rPr lang="en-US"/>
              <a:t>Slide Title (Paragraph)</a:t>
            </a:r>
          </a:p>
        </p:txBody>
      </p:sp>
      <p:pic>
        <p:nvPicPr>
          <p:cNvPr id="8" name="Picture 7">
            <a:extLst>
              <a:ext uri="{FF2B5EF4-FFF2-40B4-BE49-F238E27FC236}">
                <a16:creationId xmlns:a16="http://schemas.microsoft.com/office/drawing/2014/main" id="{10DEA535-A6B2-314B-A2A3-D33299E4F7B1}"/>
              </a:ext>
            </a:extLst>
          </p:cNvPr>
          <p:cNvPicPr>
            <a:picLocks noChangeAspect="1"/>
          </p:cNvPicPr>
          <p:nvPr userDrawn="1"/>
        </p:nvPicPr>
        <p:blipFill>
          <a:blip r:embed="rId2"/>
          <a:stretch>
            <a:fillRect/>
          </a:stretch>
        </p:blipFill>
        <p:spPr>
          <a:xfrm>
            <a:off x="-1860987" y="1820186"/>
            <a:ext cx="6949440" cy="6949440"/>
          </a:xfrm>
          <a:prstGeom prst="rect">
            <a:avLst/>
          </a:prstGeom>
        </p:spPr>
      </p:pic>
    </p:spTree>
    <p:extLst>
      <p:ext uri="{BB962C8B-B14F-4D97-AF65-F5344CB8AC3E}">
        <p14:creationId xmlns:p14="http://schemas.microsoft.com/office/powerpoint/2010/main" val="2239113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5B"/>
        </a:solidFill>
        <a:effectLst/>
      </p:bgPr>
    </p:bg>
    <p:spTree>
      <p:nvGrpSpPr>
        <p:cNvPr id="1" name=""/>
        <p:cNvGrpSpPr/>
        <p:nvPr/>
      </p:nvGrpSpPr>
      <p:grpSpPr>
        <a:xfrm>
          <a:off x="0" y="0"/>
          <a:ext cx="0" cy="0"/>
          <a:chOff x="0" y="0"/>
          <a:chExt cx="0" cy="0"/>
        </a:xfrm>
      </p:grpSpPr>
      <p:sp>
        <p:nvSpPr>
          <p:cNvPr id="5" name="Title Placeholder 1">
            <a:extLst>
              <a:ext uri="{FF2B5EF4-FFF2-40B4-BE49-F238E27FC236}">
                <a16:creationId xmlns:a16="http://schemas.microsoft.com/office/drawing/2014/main" id="{28745B42-C894-454C-91A1-91582D36D1C8}"/>
              </a:ext>
            </a:extLst>
          </p:cNvPr>
          <p:cNvSpPr>
            <a:spLocks noGrp="1"/>
          </p:cNvSpPr>
          <p:nvPr>
            <p:ph type="title" hasCustomPrompt="1"/>
          </p:nvPr>
        </p:nvSpPr>
        <p:spPr>
          <a:xfrm>
            <a:off x="822960" y="685800"/>
            <a:ext cx="8840949" cy="2169367"/>
          </a:xfrm>
          <a:prstGeom prst="rect">
            <a:avLst/>
          </a:prstGeom>
        </p:spPr>
        <p:txBody>
          <a:bodyPr vert="horz" lIns="0" tIns="0" rIns="0" bIns="0" rtlCol="0" anchor="t" anchorCtr="0">
            <a:noAutofit/>
          </a:bodyPr>
          <a:lstStyle>
            <a:lvl1pPr algn="ctr">
              <a:defRPr sz="7200" b="1">
                <a:solidFill>
                  <a:srgbClr val="00205B"/>
                </a:solidFill>
                <a:latin typeface="+mj-lt"/>
              </a:defRPr>
            </a:lvl1pPr>
          </a:lstStyle>
          <a:p>
            <a:r>
              <a:rPr lang="en-US">
                <a:solidFill>
                  <a:schemeClr val="bg1"/>
                </a:solidFill>
              </a:rPr>
              <a:t>Slide Title (Paragraph)</a:t>
            </a:r>
            <a:endParaRPr lang="en-US"/>
          </a:p>
        </p:txBody>
      </p:sp>
      <p:sp>
        <p:nvSpPr>
          <p:cNvPr id="7" name="Rectangle 6">
            <a:extLst>
              <a:ext uri="{FF2B5EF4-FFF2-40B4-BE49-F238E27FC236}">
                <a16:creationId xmlns:a16="http://schemas.microsoft.com/office/drawing/2014/main" id="{7511457A-C405-4EB0-B7DE-C089F75AFEEB}"/>
              </a:ext>
            </a:extLst>
          </p:cNvPr>
          <p:cNvSpPr/>
          <p:nvPr userDrawn="1"/>
        </p:nvSpPr>
        <p:spPr>
          <a:xfrm>
            <a:off x="5679741" y="3149322"/>
            <a:ext cx="6288066" cy="17447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r"/>
            <a:endParaRPr lang="en-US" sz="3200"/>
          </a:p>
        </p:txBody>
      </p:sp>
      <p:pic>
        <p:nvPicPr>
          <p:cNvPr id="8" name="Picture 7">
            <a:extLst>
              <a:ext uri="{FF2B5EF4-FFF2-40B4-BE49-F238E27FC236}">
                <a16:creationId xmlns:a16="http://schemas.microsoft.com/office/drawing/2014/main" id="{B867F522-2F42-C444-BC13-881D739BCE36}"/>
              </a:ext>
            </a:extLst>
          </p:cNvPr>
          <p:cNvPicPr>
            <a:picLocks noChangeAspect="1"/>
          </p:cNvPicPr>
          <p:nvPr userDrawn="1"/>
        </p:nvPicPr>
        <p:blipFill>
          <a:blip r:embed="rId2"/>
          <a:stretch>
            <a:fillRect/>
          </a:stretch>
        </p:blipFill>
        <p:spPr>
          <a:xfrm>
            <a:off x="-1780033" y="1931772"/>
            <a:ext cx="6858000" cy="6858000"/>
          </a:xfrm>
          <a:prstGeom prst="rect">
            <a:avLst/>
          </a:prstGeom>
        </p:spPr>
      </p:pic>
    </p:spTree>
    <p:extLst>
      <p:ext uri="{BB962C8B-B14F-4D97-AF65-F5344CB8AC3E}">
        <p14:creationId xmlns:p14="http://schemas.microsoft.com/office/powerpoint/2010/main" val="40544239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00205B"/>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88595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00205B"/>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CEC5190-DB6C-504A-A431-681490C9CFFA}"/>
              </a:ext>
            </a:extLst>
          </p:cNvPr>
          <p:cNvPicPr>
            <a:picLocks noChangeAspect="1"/>
          </p:cNvPicPr>
          <p:nvPr userDrawn="1"/>
        </p:nvPicPr>
        <p:blipFill>
          <a:blip r:embed="rId2"/>
          <a:stretch>
            <a:fillRect/>
          </a:stretch>
        </p:blipFill>
        <p:spPr>
          <a:xfrm>
            <a:off x="-1793488" y="2007219"/>
            <a:ext cx="6858000" cy="6858000"/>
          </a:xfrm>
          <a:prstGeom prst="rect">
            <a:avLst/>
          </a:prstGeom>
        </p:spPr>
      </p:pic>
    </p:spTree>
    <p:extLst>
      <p:ext uri="{BB962C8B-B14F-4D97-AF65-F5344CB8AC3E}">
        <p14:creationId xmlns:p14="http://schemas.microsoft.com/office/powerpoint/2010/main" val="9702991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00205B"/>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4ED2222-9B49-4F44-80C4-7F0FFDD2BCA8}"/>
              </a:ext>
            </a:extLst>
          </p:cNvPr>
          <p:cNvPicPr>
            <a:picLocks noChangeAspect="1"/>
          </p:cNvPicPr>
          <p:nvPr userDrawn="1"/>
        </p:nvPicPr>
        <p:blipFill rotWithShape="1">
          <a:blip r:embed="rId2"/>
          <a:srcRect r="16356" b="42778"/>
          <a:stretch/>
        </p:blipFill>
        <p:spPr>
          <a:xfrm>
            <a:off x="5983664" y="-1422399"/>
            <a:ext cx="7427536" cy="6184232"/>
          </a:xfrm>
          <a:prstGeom prst="rect">
            <a:avLst/>
          </a:prstGeom>
        </p:spPr>
      </p:pic>
    </p:spTree>
    <p:extLst>
      <p:ext uri="{BB962C8B-B14F-4D97-AF65-F5344CB8AC3E}">
        <p14:creationId xmlns:p14="http://schemas.microsoft.com/office/powerpoint/2010/main" val="18731059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3_Quote Slide">
    <p:bg>
      <p:bgPr>
        <a:solidFill>
          <a:srgbClr val="00205B"/>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4ED2222-9B49-4F44-80C4-7F0FFDD2BCA8}"/>
              </a:ext>
            </a:extLst>
          </p:cNvPr>
          <p:cNvPicPr>
            <a:picLocks noChangeAspect="1"/>
          </p:cNvPicPr>
          <p:nvPr userDrawn="1"/>
        </p:nvPicPr>
        <p:blipFill rotWithShape="1">
          <a:blip r:embed="rId2"/>
          <a:srcRect r="16356" b="42778"/>
          <a:stretch/>
        </p:blipFill>
        <p:spPr>
          <a:xfrm>
            <a:off x="5831633" y="-1540568"/>
            <a:ext cx="7427536" cy="6184232"/>
          </a:xfrm>
          <a:prstGeom prst="rect">
            <a:avLst/>
          </a:prstGeom>
        </p:spPr>
      </p:pic>
      <p:sp>
        <p:nvSpPr>
          <p:cNvPr id="9" name="Title 1">
            <a:extLst>
              <a:ext uri="{FF2B5EF4-FFF2-40B4-BE49-F238E27FC236}">
                <a16:creationId xmlns:a16="http://schemas.microsoft.com/office/drawing/2014/main" id="{E5313341-5859-415D-BE52-55C586B2850C}"/>
              </a:ext>
            </a:extLst>
          </p:cNvPr>
          <p:cNvSpPr>
            <a:spLocks noGrp="1"/>
          </p:cNvSpPr>
          <p:nvPr>
            <p:ph type="title"/>
          </p:nvPr>
        </p:nvSpPr>
        <p:spPr>
          <a:xfrm>
            <a:off x="167951" y="4257443"/>
            <a:ext cx="10515600" cy="2245994"/>
          </a:xfrm>
          <a:prstGeom prst="rect">
            <a:avLst/>
          </a:prstGeom>
        </p:spPr>
        <p:txBody>
          <a:bodyPr/>
          <a:lstStyle>
            <a:lvl1pPr>
              <a:defRPr sz="7200" b="1">
                <a:solidFill>
                  <a:schemeClr val="bg1"/>
                </a:solidFill>
              </a:defRPr>
            </a:lvl1pPr>
          </a:lstStyle>
          <a:p>
            <a:r>
              <a:rPr lang="en-US"/>
              <a:t>Click to edit Master title style</a:t>
            </a:r>
          </a:p>
        </p:txBody>
      </p:sp>
    </p:spTree>
    <p:extLst>
      <p:ext uri="{BB962C8B-B14F-4D97-AF65-F5344CB8AC3E}">
        <p14:creationId xmlns:p14="http://schemas.microsoft.com/office/powerpoint/2010/main" val="2581228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solated Hexagons - White Background">
    <p:spTree>
      <p:nvGrpSpPr>
        <p:cNvPr id="1" name=""/>
        <p:cNvGrpSpPr/>
        <p:nvPr/>
      </p:nvGrpSpPr>
      <p:grpSpPr>
        <a:xfrm>
          <a:off x="0" y="0"/>
          <a:ext cx="0" cy="0"/>
          <a:chOff x="0" y="0"/>
          <a:chExt cx="0" cy="0"/>
        </a:xfrm>
      </p:grpSpPr>
      <p:pic>
        <p:nvPicPr>
          <p:cNvPr id="3" name="Picture 2" descr="A picture containing looking, screen, watching, dark&#10;&#10;Description automatically generated">
            <a:extLst>
              <a:ext uri="{FF2B5EF4-FFF2-40B4-BE49-F238E27FC236}">
                <a16:creationId xmlns:a16="http://schemas.microsoft.com/office/drawing/2014/main" id="{FF220CD3-1026-CD3C-BEFB-7B0F3947758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290935" y="91429"/>
            <a:ext cx="9692640" cy="5457802"/>
          </a:xfrm>
          <a:prstGeom prst="rect">
            <a:avLst/>
          </a:prstGeom>
        </p:spPr>
      </p:pic>
      <p:sp>
        <p:nvSpPr>
          <p:cNvPr id="7" name="Content Placeholder 3">
            <a:extLst>
              <a:ext uri="{FF2B5EF4-FFF2-40B4-BE49-F238E27FC236}">
                <a16:creationId xmlns:a16="http://schemas.microsoft.com/office/drawing/2014/main" id="{749AF03C-B90D-D7E5-803A-68DBCFCCBC3E}"/>
              </a:ext>
            </a:extLst>
          </p:cNvPr>
          <p:cNvSpPr>
            <a:spLocks noGrp="1"/>
          </p:cNvSpPr>
          <p:nvPr>
            <p:ph sz="half" idx="13"/>
          </p:nvPr>
        </p:nvSpPr>
        <p:spPr>
          <a:xfrm>
            <a:off x="5231757" y="1604513"/>
            <a:ext cx="6347469" cy="4567686"/>
          </a:xfrm>
          <a:prstGeom prst="rect">
            <a:avLst/>
          </a:prstGeom>
        </p:spPr>
        <p:txBody>
          <a:bodyPr/>
          <a:lstStyle>
            <a:lvl1pPr marL="228600" indent="-228600" algn="l" defTabSz="914400" rtl="0" eaLnBrk="1" latinLnBrk="0" hangingPunct="1">
              <a:lnSpc>
                <a:spcPct val="90000"/>
              </a:lnSpc>
              <a:buClr>
                <a:srgbClr val="00205B"/>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buClr>
                <a:srgbClr val="00205B"/>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00205B"/>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00205B"/>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00205B"/>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Placeholder 1">
            <a:extLst>
              <a:ext uri="{FF2B5EF4-FFF2-40B4-BE49-F238E27FC236}">
                <a16:creationId xmlns:a16="http://schemas.microsoft.com/office/drawing/2014/main" id="{8EC64B03-6D5A-21DC-930F-4495C463387C}"/>
              </a:ext>
            </a:extLst>
          </p:cNvPr>
          <p:cNvSpPr>
            <a:spLocks noGrp="1"/>
          </p:cNvSpPr>
          <p:nvPr>
            <p:ph type="title" hasCustomPrompt="1"/>
          </p:nvPr>
        </p:nvSpPr>
        <p:spPr>
          <a:xfrm>
            <a:off x="4213184" y="640080"/>
            <a:ext cx="7366042" cy="581698"/>
          </a:xfrm>
          <a:prstGeom prst="rect">
            <a:avLst/>
          </a:prstGeom>
        </p:spPr>
        <p:txBody>
          <a:bodyPr vert="horz" lIns="0" tIns="0" rIns="0" bIns="0" rtlCol="0" anchor="t" anchorCtr="0">
            <a:noAutofit/>
          </a:bodyPr>
          <a:lstStyle>
            <a:lvl1pPr>
              <a:defRPr sz="4200" b="1" baseline="0">
                <a:solidFill>
                  <a:srgbClr val="00205B"/>
                </a:solidFill>
                <a:latin typeface="Montserrat SemiBold" pitchFamily="2" charset="77"/>
              </a:defRPr>
            </a:lvl1pPr>
          </a:lstStyle>
          <a:p>
            <a:r>
              <a:rPr lang="en-US"/>
              <a:t>Heading</a:t>
            </a:r>
          </a:p>
        </p:txBody>
      </p:sp>
      <p:pic>
        <p:nvPicPr>
          <p:cNvPr id="2" name="Picture 1" descr="A picture containing text, dishware, tableware, clipart&#10;&#10;Description automatically generated">
            <a:extLst>
              <a:ext uri="{FF2B5EF4-FFF2-40B4-BE49-F238E27FC236}">
                <a16:creationId xmlns:a16="http://schemas.microsoft.com/office/drawing/2014/main" id="{AF9EFD04-7742-E164-35A6-1E64CE8B684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8672" y="5971032"/>
            <a:ext cx="1828800" cy="565608"/>
          </a:xfrm>
          <a:prstGeom prst="rect">
            <a:avLst/>
          </a:prstGeom>
        </p:spPr>
      </p:pic>
    </p:spTree>
    <p:extLst>
      <p:ext uri="{BB962C8B-B14F-4D97-AF65-F5344CB8AC3E}">
        <p14:creationId xmlns:p14="http://schemas.microsoft.com/office/powerpoint/2010/main" val="12838103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defRPr sz="1700" b="1" i="0">
                <a:solidFill>
                  <a:srgbClr val="1E2759"/>
                </a:solidFill>
                <a:latin typeface="Arial"/>
                <a:cs typeface="Arial"/>
              </a:defRPr>
            </a:lvl1pPr>
          </a:lstStyle>
          <a:p>
            <a:pPr marL="12700">
              <a:lnSpc>
                <a:spcPct val="100000"/>
              </a:lnSpc>
              <a:spcBef>
                <a:spcPts val="290"/>
              </a:spcBef>
            </a:pPr>
            <a:r>
              <a:rPr spc="180"/>
              <a:t>CULTURE </a:t>
            </a:r>
          </a:p>
        </p:txBody>
      </p:sp>
      <p:sp>
        <p:nvSpPr>
          <p:cNvPr id="3" name="Holder 3"/>
          <p:cNvSpPr>
            <a:spLocks noGrp="1"/>
          </p:cNvSpPr>
          <p:nvPr>
            <p:ph type="dt" sz="half" idx="6"/>
          </p:nvPr>
        </p:nvSpPr>
        <p:spPr/>
        <p:txBody>
          <a:bodyPr lIns="0" tIns="0" rIns="0" bIns="0"/>
          <a:lstStyle>
            <a:lvl1pPr>
              <a:defRPr sz="1100" b="0" i="0">
                <a:solidFill>
                  <a:srgbClr val="1E2759"/>
                </a:solidFill>
                <a:latin typeface="Arial"/>
                <a:cs typeface="Arial"/>
              </a:defRPr>
            </a:lvl1pPr>
          </a:lstStyle>
          <a:p>
            <a:pPr marL="12700">
              <a:lnSpc>
                <a:spcPct val="100000"/>
              </a:lnSpc>
              <a:spcBef>
                <a:spcPts val="145"/>
              </a:spcBef>
            </a:pPr>
            <a:r>
              <a:rPr spc="-10"/>
              <a:t>FUNDAMENTALS</a:t>
            </a:r>
          </a:p>
          <a:p>
            <a:pPr marL="52069">
              <a:lnSpc>
                <a:spcPct val="100000"/>
              </a:lnSpc>
              <a:spcBef>
                <a:spcPts val="165"/>
              </a:spcBef>
            </a:pPr>
            <a:r>
              <a:rPr sz="1700" b="1" spc="204">
                <a:latin typeface="Arial"/>
                <a:cs typeface="Arial"/>
              </a:rPr>
              <a:t>PEOPLE </a:t>
            </a:r>
            <a:endParaRPr sz="1700">
              <a:latin typeface="Arial"/>
              <a:cs typeface="Arial"/>
            </a:endParaRPr>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99589504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0"/>
            <a:ext cx="10363200" cy="1440180"/>
          </a:xfrm>
          <a:prstGeom prst="rect">
            <a:avLst/>
          </a:prstGeom>
        </p:spPr>
        <p:txBody>
          <a:bodyPr wrap="square" lIns="0" tIns="0" rIns="0" bIns="0">
            <a:spAutoFit/>
          </a:bodyPr>
          <a:lstStyle>
            <a:lvl1pPr>
              <a:defRPr sz="2100" b="1" i="0">
                <a:solidFill>
                  <a:schemeClr val="bg1"/>
                </a:solidFill>
                <a:latin typeface="Aptos SemiBold"/>
                <a:cs typeface="Aptos SemiBold"/>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10/10/2025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60740331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100" b="1" i="0">
                <a:solidFill>
                  <a:schemeClr val="bg1"/>
                </a:solidFill>
                <a:latin typeface="Aptos SemiBold"/>
                <a:cs typeface="Aptos SemiBold"/>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10/10/2025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88694983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89460" cy="6858000"/>
          </a:xfrm>
          <a:custGeom>
            <a:avLst/>
            <a:gdLst/>
            <a:ahLst/>
            <a:cxnLst/>
            <a:rect l="l" t="t" r="r" b="b"/>
            <a:pathLst>
              <a:path w="12189460" h="6858000">
                <a:moveTo>
                  <a:pt x="12188952" y="0"/>
                </a:moveTo>
                <a:lnTo>
                  <a:pt x="0" y="0"/>
                </a:lnTo>
                <a:lnTo>
                  <a:pt x="0" y="6858000"/>
                </a:lnTo>
                <a:lnTo>
                  <a:pt x="12188952" y="6858000"/>
                </a:lnTo>
                <a:lnTo>
                  <a:pt x="12188952" y="0"/>
                </a:lnTo>
                <a:close/>
              </a:path>
            </a:pathLst>
          </a:custGeom>
          <a:solidFill>
            <a:srgbClr val="1B2B55"/>
          </a:solidFill>
        </p:spPr>
        <p:txBody>
          <a:bodyPr wrap="square" lIns="0" tIns="0" rIns="0" bIns="0" rtlCol="0"/>
          <a:lstStyle/>
          <a:p>
            <a:endParaRPr/>
          </a:p>
        </p:txBody>
      </p:sp>
      <p:pic>
        <p:nvPicPr>
          <p:cNvPr id="17" name="bg object 17"/>
          <p:cNvPicPr/>
          <p:nvPr/>
        </p:nvPicPr>
        <p:blipFill>
          <a:blip r:embed="rId2" cstate="print"/>
          <a:stretch>
            <a:fillRect/>
          </a:stretch>
        </p:blipFill>
        <p:spPr>
          <a:xfrm>
            <a:off x="854964" y="6028161"/>
            <a:ext cx="155248" cy="113337"/>
          </a:xfrm>
          <a:prstGeom prst="rect">
            <a:avLst/>
          </a:prstGeom>
        </p:spPr>
      </p:pic>
      <p:sp>
        <p:nvSpPr>
          <p:cNvPr id="18" name="bg object 18"/>
          <p:cNvSpPr/>
          <p:nvPr/>
        </p:nvSpPr>
        <p:spPr>
          <a:xfrm>
            <a:off x="619455" y="5964389"/>
            <a:ext cx="501015" cy="569595"/>
          </a:xfrm>
          <a:custGeom>
            <a:avLst/>
            <a:gdLst/>
            <a:ahLst/>
            <a:cxnLst/>
            <a:rect l="l" t="t" r="r" b="b"/>
            <a:pathLst>
              <a:path w="501015" h="569595">
                <a:moveTo>
                  <a:pt x="218490" y="187896"/>
                </a:moveTo>
                <a:lnTo>
                  <a:pt x="215023" y="177507"/>
                </a:lnTo>
                <a:lnTo>
                  <a:pt x="207822" y="169291"/>
                </a:lnTo>
                <a:lnTo>
                  <a:pt x="198386" y="164655"/>
                </a:lnTo>
                <a:lnTo>
                  <a:pt x="187909" y="163918"/>
                </a:lnTo>
                <a:lnTo>
                  <a:pt x="177596" y="167411"/>
                </a:lnTo>
                <a:lnTo>
                  <a:pt x="13512" y="262763"/>
                </a:lnTo>
                <a:lnTo>
                  <a:pt x="5346" y="270014"/>
                </a:lnTo>
                <a:lnTo>
                  <a:pt x="736" y="279514"/>
                </a:lnTo>
                <a:lnTo>
                  <a:pt x="0" y="290055"/>
                </a:lnTo>
                <a:lnTo>
                  <a:pt x="3479" y="300431"/>
                </a:lnTo>
                <a:lnTo>
                  <a:pt x="10668" y="308648"/>
                </a:lnTo>
                <a:lnTo>
                  <a:pt x="20116" y="313283"/>
                </a:lnTo>
                <a:lnTo>
                  <a:pt x="30581" y="314020"/>
                </a:lnTo>
                <a:lnTo>
                  <a:pt x="40906" y="310527"/>
                </a:lnTo>
                <a:lnTo>
                  <a:pt x="205003" y="215176"/>
                </a:lnTo>
                <a:lnTo>
                  <a:pt x="213156" y="207937"/>
                </a:lnTo>
                <a:lnTo>
                  <a:pt x="217766" y="198437"/>
                </a:lnTo>
                <a:lnTo>
                  <a:pt x="218490" y="187896"/>
                </a:lnTo>
                <a:close/>
              </a:path>
              <a:path w="501015" h="569595">
                <a:moveTo>
                  <a:pt x="281025" y="23964"/>
                </a:moveTo>
                <a:lnTo>
                  <a:pt x="277545" y="13589"/>
                </a:lnTo>
                <a:lnTo>
                  <a:pt x="270344" y="5372"/>
                </a:lnTo>
                <a:lnTo>
                  <a:pt x="260908" y="736"/>
                </a:lnTo>
                <a:lnTo>
                  <a:pt x="250431" y="0"/>
                </a:lnTo>
                <a:lnTo>
                  <a:pt x="240106" y="3492"/>
                </a:lnTo>
                <a:lnTo>
                  <a:pt x="13500" y="135178"/>
                </a:lnTo>
                <a:lnTo>
                  <a:pt x="5334" y="142430"/>
                </a:lnTo>
                <a:lnTo>
                  <a:pt x="736" y="151930"/>
                </a:lnTo>
                <a:lnTo>
                  <a:pt x="0" y="162483"/>
                </a:lnTo>
                <a:lnTo>
                  <a:pt x="3467" y="172872"/>
                </a:lnTo>
                <a:lnTo>
                  <a:pt x="10668" y="181089"/>
                </a:lnTo>
                <a:lnTo>
                  <a:pt x="20116" y="185724"/>
                </a:lnTo>
                <a:lnTo>
                  <a:pt x="30594" y="186461"/>
                </a:lnTo>
                <a:lnTo>
                  <a:pt x="40906" y="182968"/>
                </a:lnTo>
                <a:lnTo>
                  <a:pt x="267512" y="51269"/>
                </a:lnTo>
                <a:lnTo>
                  <a:pt x="275678" y="44030"/>
                </a:lnTo>
                <a:lnTo>
                  <a:pt x="280289" y="34518"/>
                </a:lnTo>
                <a:lnTo>
                  <a:pt x="281025" y="23964"/>
                </a:lnTo>
                <a:close/>
              </a:path>
              <a:path w="501015" h="569595">
                <a:moveTo>
                  <a:pt x="364299" y="358267"/>
                </a:moveTo>
                <a:lnTo>
                  <a:pt x="360832" y="347891"/>
                </a:lnTo>
                <a:lnTo>
                  <a:pt x="353631" y="339674"/>
                </a:lnTo>
                <a:lnTo>
                  <a:pt x="344195" y="335026"/>
                </a:lnTo>
                <a:lnTo>
                  <a:pt x="333705" y="334302"/>
                </a:lnTo>
                <a:lnTo>
                  <a:pt x="323392" y="337794"/>
                </a:lnTo>
                <a:lnTo>
                  <a:pt x="123228" y="454113"/>
                </a:lnTo>
                <a:lnTo>
                  <a:pt x="115062" y="461352"/>
                </a:lnTo>
                <a:lnTo>
                  <a:pt x="110464" y="470852"/>
                </a:lnTo>
                <a:lnTo>
                  <a:pt x="109728" y="481406"/>
                </a:lnTo>
                <a:lnTo>
                  <a:pt x="113195" y="491794"/>
                </a:lnTo>
                <a:lnTo>
                  <a:pt x="120396" y="500011"/>
                </a:lnTo>
                <a:lnTo>
                  <a:pt x="129832" y="504647"/>
                </a:lnTo>
                <a:lnTo>
                  <a:pt x="140309" y="505383"/>
                </a:lnTo>
                <a:lnTo>
                  <a:pt x="150634" y="501891"/>
                </a:lnTo>
                <a:lnTo>
                  <a:pt x="350799" y="385572"/>
                </a:lnTo>
                <a:lnTo>
                  <a:pt x="358965" y="378320"/>
                </a:lnTo>
                <a:lnTo>
                  <a:pt x="363575" y="368820"/>
                </a:lnTo>
                <a:lnTo>
                  <a:pt x="364299" y="358267"/>
                </a:lnTo>
                <a:close/>
              </a:path>
              <a:path w="501015" h="569595">
                <a:moveTo>
                  <a:pt x="500456" y="406692"/>
                </a:moveTo>
                <a:lnTo>
                  <a:pt x="496989" y="396303"/>
                </a:lnTo>
                <a:lnTo>
                  <a:pt x="489788" y="388086"/>
                </a:lnTo>
                <a:lnTo>
                  <a:pt x="480352" y="383451"/>
                </a:lnTo>
                <a:lnTo>
                  <a:pt x="469861" y="382714"/>
                </a:lnTo>
                <a:lnTo>
                  <a:pt x="459549" y="386207"/>
                </a:lnTo>
                <a:lnTo>
                  <a:pt x="232930" y="517893"/>
                </a:lnTo>
                <a:lnTo>
                  <a:pt x="224764" y="525145"/>
                </a:lnTo>
                <a:lnTo>
                  <a:pt x="220167" y="534644"/>
                </a:lnTo>
                <a:lnTo>
                  <a:pt x="219430" y="545198"/>
                </a:lnTo>
                <a:lnTo>
                  <a:pt x="222910" y="555574"/>
                </a:lnTo>
                <a:lnTo>
                  <a:pt x="230111" y="563791"/>
                </a:lnTo>
                <a:lnTo>
                  <a:pt x="239547" y="568426"/>
                </a:lnTo>
                <a:lnTo>
                  <a:pt x="250024" y="569163"/>
                </a:lnTo>
                <a:lnTo>
                  <a:pt x="260350" y="565670"/>
                </a:lnTo>
                <a:lnTo>
                  <a:pt x="486956" y="433984"/>
                </a:lnTo>
                <a:lnTo>
                  <a:pt x="495122" y="426732"/>
                </a:lnTo>
                <a:lnTo>
                  <a:pt x="499732" y="417233"/>
                </a:lnTo>
                <a:lnTo>
                  <a:pt x="500456" y="406692"/>
                </a:lnTo>
                <a:close/>
              </a:path>
              <a:path w="501015" h="569595">
                <a:moveTo>
                  <a:pt x="500456" y="151536"/>
                </a:moveTo>
                <a:lnTo>
                  <a:pt x="496989" y="141160"/>
                </a:lnTo>
                <a:lnTo>
                  <a:pt x="489788" y="132943"/>
                </a:lnTo>
                <a:lnTo>
                  <a:pt x="480352" y="128308"/>
                </a:lnTo>
                <a:lnTo>
                  <a:pt x="469861" y="127571"/>
                </a:lnTo>
                <a:lnTo>
                  <a:pt x="459549" y="131064"/>
                </a:lnTo>
                <a:lnTo>
                  <a:pt x="185585" y="290271"/>
                </a:lnTo>
                <a:lnTo>
                  <a:pt x="177419" y="297510"/>
                </a:lnTo>
                <a:lnTo>
                  <a:pt x="172821" y="307022"/>
                </a:lnTo>
                <a:lnTo>
                  <a:pt x="172085" y="317576"/>
                </a:lnTo>
                <a:lnTo>
                  <a:pt x="175552" y="327964"/>
                </a:lnTo>
                <a:lnTo>
                  <a:pt x="182753" y="336181"/>
                </a:lnTo>
                <a:lnTo>
                  <a:pt x="192201" y="340817"/>
                </a:lnTo>
                <a:lnTo>
                  <a:pt x="202679" y="341553"/>
                </a:lnTo>
                <a:lnTo>
                  <a:pt x="212991" y="338061"/>
                </a:lnTo>
                <a:lnTo>
                  <a:pt x="486956" y="178854"/>
                </a:lnTo>
                <a:lnTo>
                  <a:pt x="495122" y="171602"/>
                </a:lnTo>
                <a:lnTo>
                  <a:pt x="499732" y="162090"/>
                </a:lnTo>
                <a:lnTo>
                  <a:pt x="500456" y="151536"/>
                </a:lnTo>
                <a:close/>
              </a:path>
            </a:pathLst>
          </a:custGeom>
          <a:solidFill>
            <a:srgbClr val="FFFFFF"/>
          </a:solidFill>
        </p:spPr>
        <p:txBody>
          <a:bodyPr wrap="square" lIns="0" tIns="0" rIns="0" bIns="0" rtlCol="0"/>
          <a:lstStyle/>
          <a:p>
            <a:endParaRPr/>
          </a:p>
        </p:txBody>
      </p:sp>
      <p:pic>
        <p:nvPicPr>
          <p:cNvPr id="19" name="bg object 19"/>
          <p:cNvPicPr/>
          <p:nvPr/>
        </p:nvPicPr>
        <p:blipFill>
          <a:blip r:embed="rId3" cstate="print"/>
          <a:stretch>
            <a:fillRect/>
          </a:stretch>
        </p:blipFill>
        <p:spPr>
          <a:xfrm>
            <a:off x="1000768" y="6219516"/>
            <a:ext cx="119162" cy="92357"/>
          </a:xfrm>
          <a:prstGeom prst="rect">
            <a:avLst/>
          </a:prstGeom>
        </p:spPr>
      </p:pic>
      <p:sp>
        <p:nvSpPr>
          <p:cNvPr id="20" name="bg object 20"/>
          <p:cNvSpPr/>
          <p:nvPr/>
        </p:nvSpPr>
        <p:spPr>
          <a:xfrm>
            <a:off x="619461" y="6292828"/>
            <a:ext cx="154940" cy="113664"/>
          </a:xfrm>
          <a:custGeom>
            <a:avLst/>
            <a:gdLst/>
            <a:ahLst/>
            <a:cxnLst/>
            <a:rect l="l" t="t" r="r" b="b"/>
            <a:pathLst>
              <a:path w="154940" h="113664">
                <a:moveTo>
                  <a:pt x="124355" y="0"/>
                </a:moveTo>
                <a:lnTo>
                  <a:pt x="13489" y="61920"/>
                </a:lnTo>
                <a:lnTo>
                  <a:pt x="0" y="89194"/>
                </a:lnTo>
                <a:lnTo>
                  <a:pt x="3468" y="99575"/>
                </a:lnTo>
                <a:lnTo>
                  <a:pt x="10666" y="107784"/>
                </a:lnTo>
                <a:lnTo>
                  <a:pt x="20104" y="112418"/>
                </a:lnTo>
                <a:lnTo>
                  <a:pt x="30577" y="113152"/>
                </a:lnTo>
                <a:lnTo>
                  <a:pt x="40883" y="109659"/>
                </a:lnTo>
                <a:lnTo>
                  <a:pt x="141441" y="51239"/>
                </a:lnTo>
                <a:lnTo>
                  <a:pt x="149595" y="43994"/>
                </a:lnTo>
                <a:lnTo>
                  <a:pt x="154200" y="34497"/>
                </a:lnTo>
                <a:lnTo>
                  <a:pt x="154930" y="23957"/>
                </a:lnTo>
                <a:lnTo>
                  <a:pt x="151461" y="13583"/>
                </a:lnTo>
                <a:lnTo>
                  <a:pt x="144269" y="5369"/>
                </a:lnTo>
                <a:lnTo>
                  <a:pt x="134831" y="734"/>
                </a:lnTo>
                <a:lnTo>
                  <a:pt x="124355" y="0"/>
                </a:lnTo>
                <a:close/>
              </a:path>
            </a:pathLst>
          </a:custGeom>
          <a:solidFill>
            <a:srgbClr val="FFFFFF"/>
          </a:solidFill>
        </p:spPr>
        <p:txBody>
          <a:bodyPr wrap="square" lIns="0" tIns="0" rIns="0" bIns="0" rtlCol="0"/>
          <a:lstStyle/>
          <a:p>
            <a:endParaRPr/>
          </a:p>
        </p:txBody>
      </p:sp>
      <p:sp>
        <p:nvSpPr>
          <p:cNvPr id="21" name="bg object 21"/>
          <p:cNvSpPr/>
          <p:nvPr/>
        </p:nvSpPr>
        <p:spPr>
          <a:xfrm>
            <a:off x="5453272" y="5042348"/>
            <a:ext cx="6278880" cy="1290320"/>
          </a:xfrm>
          <a:custGeom>
            <a:avLst/>
            <a:gdLst/>
            <a:ahLst/>
            <a:cxnLst/>
            <a:rect l="l" t="t" r="r" b="b"/>
            <a:pathLst>
              <a:path w="6278880" h="1290320">
                <a:moveTo>
                  <a:pt x="5857024" y="0"/>
                </a:moveTo>
                <a:lnTo>
                  <a:pt x="0" y="0"/>
                </a:lnTo>
                <a:lnTo>
                  <a:pt x="0" y="868426"/>
                </a:lnTo>
                <a:lnTo>
                  <a:pt x="2835" y="917574"/>
                </a:lnTo>
                <a:lnTo>
                  <a:pt x="11130" y="965058"/>
                </a:lnTo>
                <a:lnTo>
                  <a:pt x="24569" y="1010560"/>
                </a:lnTo>
                <a:lnTo>
                  <a:pt x="42835" y="1053765"/>
                </a:lnTo>
                <a:lnTo>
                  <a:pt x="65613" y="1094356"/>
                </a:lnTo>
                <a:lnTo>
                  <a:pt x="92585" y="1132018"/>
                </a:lnTo>
                <a:lnTo>
                  <a:pt x="123437" y="1166433"/>
                </a:lnTo>
                <a:lnTo>
                  <a:pt x="157852" y="1197285"/>
                </a:lnTo>
                <a:lnTo>
                  <a:pt x="195512" y="1224259"/>
                </a:lnTo>
                <a:lnTo>
                  <a:pt x="236104" y="1247037"/>
                </a:lnTo>
                <a:lnTo>
                  <a:pt x="279309" y="1265304"/>
                </a:lnTo>
                <a:lnTo>
                  <a:pt x="324813" y="1278744"/>
                </a:lnTo>
                <a:lnTo>
                  <a:pt x="372298" y="1287039"/>
                </a:lnTo>
                <a:lnTo>
                  <a:pt x="421449" y="1289875"/>
                </a:lnTo>
                <a:lnTo>
                  <a:pt x="5857024" y="1289875"/>
                </a:lnTo>
                <a:lnTo>
                  <a:pt x="5906175" y="1287039"/>
                </a:lnTo>
                <a:lnTo>
                  <a:pt x="5953661" y="1278744"/>
                </a:lnTo>
                <a:lnTo>
                  <a:pt x="5999165" y="1265304"/>
                </a:lnTo>
                <a:lnTo>
                  <a:pt x="6042371" y="1247037"/>
                </a:lnTo>
                <a:lnTo>
                  <a:pt x="6082964" y="1224259"/>
                </a:lnTo>
                <a:lnTo>
                  <a:pt x="6120626" y="1197285"/>
                </a:lnTo>
                <a:lnTo>
                  <a:pt x="6155042" y="1166433"/>
                </a:lnTo>
                <a:lnTo>
                  <a:pt x="6185895" y="1132018"/>
                </a:lnTo>
                <a:lnTo>
                  <a:pt x="6212869" y="1094356"/>
                </a:lnTo>
                <a:lnTo>
                  <a:pt x="6235648" y="1053765"/>
                </a:lnTo>
                <a:lnTo>
                  <a:pt x="6253915" y="1010560"/>
                </a:lnTo>
                <a:lnTo>
                  <a:pt x="6267355" y="965058"/>
                </a:lnTo>
                <a:lnTo>
                  <a:pt x="6275650" y="917574"/>
                </a:lnTo>
                <a:lnTo>
                  <a:pt x="6278486" y="868426"/>
                </a:lnTo>
                <a:lnTo>
                  <a:pt x="6278486" y="421462"/>
                </a:lnTo>
                <a:lnTo>
                  <a:pt x="6275650" y="372311"/>
                </a:lnTo>
                <a:lnTo>
                  <a:pt x="6267355" y="324825"/>
                </a:lnTo>
                <a:lnTo>
                  <a:pt x="6253915" y="279320"/>
                </a:lnTo>
                <a:lnTo>
                  <a:pt x="6235648" y="236114"/>
                </a:lnTo>
                <a:lnTo>
                  <a:pt x="6212869" y="195521"/>
                </a:lnTo>
                <a:lnTo>
                  <a:pt x="6185895" y="157859"/>
                </a:lnTo>
                <a:lnTo>
                  <a:pt x="6155042" y="123444"/>
                </a:lnTo>
                <a:lnTo>
                  <a:pt x="6120626" y="92590"/>
                </a:lnTo>
                <a:lnTo>
                  <a:pt x="6082964" y="65616"/>
                </a:lnTo>
                <a:lnTo>
                  <a:pt x="6042371" y="42838"/>
                </a:lnTo>
                <a:lnTo>
                  <a:pt x="5999165" y="24570"/>
                </a:lnTo>
                <a:lnTo>
                  <a:pt x="5953661" y="11131"/>
                </a:lnTo>
                <a:lnTo>
                  <a:pt x="5906175" y="2835"/>
                </a:lnTo>
                <a:lnTo>
                  <a:pt x="5857024" y="0"/>
                </a:lnTo>
                <a:close/>
              </a:path>
            </a:pathLst>
          </a:custGeom>
          <a:solidFill>
            <a:srgbClr val="2077BD"/>
          </a:solidFill>
        </p:spPr>
        <p:txBody>
          <a:bodyPr wrap="square" lIns="0" tIns="0" rIns="0" bIns="0" rtlCol="0"/>
          <a:lstStyle/>
          <a:p>
            <a:endParaRPr/>
          </a:p>
        </p:txBody>
      </p:sp>
      <p:sp>
        <p:nvSpPr>
          <p:cNvPr id="22" name="bg object 22"/>
          <p:cNvSpPr/>
          <p:nvPr/>
        </p:nvSpPr>
        <p:spPr>
          <a:xfrm>
            <a:off x="5453272" y="3536822"/>
            <a:ext cx="6278880" cy="1290320"/>
          </a:xfrm>
          <a:custGeom>
            <a:avLst/>
            <a:gdLst/>
            <a:ahLst/>
            <a:cxnLst/>
            <a:rect l="l" t="t" r="r" b="b"/>
            <a:pathLst>
              <a:path w="6278880" h="1290320">
                <a:moveTo>
                  <a:pt x="5857024" y="0"/>
                </a:moveTo>
                <a:lnTo>
                  <a:pt x="0" y="0"/>
                </a:lnTo>
                <a:lnTo>
                  <a:pt x="0" y="868426"/>
                </a:lnTo>
                <a:lnTo>
                  <a:pt x="2835" y="917574"/>
                </a:lnTo>
                <a:lnTo>
                  <a:pt x="11130" y="965058"/>
                </a:lnTo>
                <a:lnTo>
                  <a:pt x="24569" y="1010560"/>
                </a:lnTo>
                <a:lnTo>
                  <a:pt x="42835" y="1053765"/>
                </a:lnTo>
                <a:lnTo>
                  <a:pt x="65613" y="1094356"/>
                </a:lnTo>
                <a:lnTo>
                  <a:pt x="92585" y="1132018"/>
                </a:lnTo>
                <a:lnTo>
                  <a:pt x="123437" y="1166433"/>
                </a:lnTo>
                <a:lnTo>
                  <a:pt x="157852" y="1197285"/>
                </a:lnTo>
                <a:lnTo>
                  <a:pt x="195512" y="1224259"/>
                </a:lnTo>
                <a:lnTo>
                  <a:pt x="236104" y="1247037"/>
                </a:lnTo>
                <a:lnTo>
                  <a:pt x="279309" y="1265304"/>
                </a:lnTo>
                <a:lnTo>
                  <a:pt x="324813" y="1278744"/>
                </a:lnTo>
                <a:lnTo>
                  <a:pt x="372298" y="1287039"/>
                </a:lnTo>
                <a:lnTo>
                  <a:pt x="421449" y="1289875"/>
                </a:lnTo>
                <a:lnTo>
                  <a:pt x="5857024" y="1289875"/>
                </a:lnTo>
                <a:lnTo>
                  <a:pt x="5906175" y="1287039"/>
                </a:lnTo>
                <a:lnTo>
                  <a:pt x="5953661" y="1278744"/>
                </a:lnTo>
                <a:lnTo>
                  <a:pt x="5999165" y="1265304"/>
                </a:lnTo>
                <a:lnTo>
                  <a:pt x="6042371" y="1247037"/>
                </a:lnTo>
                <a:lnTo>
                  <a:pt x="6082964" y="1224259"/>
                </a:lnTo>
                <a:lnTo>
                  <a:pt x="6120626" y="1197285"/>
                </a:lnTo>
                <a:lnTo>
                  <a:pt x="6155042" y="1166433"/>
                </a:lnTo>
                <a:lnTo>
                  <a:pt x="6185895" y="1132018"/>
                </a:lnTo>
                <a:lnTo>
                  <a:pt x="6212869" y="1094356"/>
                </a:lnTo>
                <a:lnTo>
                  <a:pt x="6235648" y="1053765"/>
                </a:lnTo>
                <a:lnTo>
                  <a:pt x="6253915" y="1010560"/>
                </a:lnTo>
                <a:lnTo>
                  <a:pt x="6267355" y="965058"/>
                </a:lnTo>
                <a:lnTo>
                  <a:pt x="6275650" y="917574"/>
                </a:lnTo>
                <a:lnTo>
                  <a:pt x="6278486" y="868426"/>
                </a:lnTo>
                <a:lnTo>
                  <a:pt x="6278486" y="421462"/>
                </a:lnTo>
                <a:lnTo>
                  <a:pt x="6275650" y="372311"/>
                </a:lnTo>
                <a:lnTo>
                  <a:pt x="6267355" y="324825"/>
                </a:lnTo>
                <a:lnTo>
                  <a:pt x="6253915" y="279320"/>
                </a:lnTo>
                <a:lnTo>
                  <a:pt x="6235648" y="236114"/>
                </a:lnTo>
                <a:lnTo>
                  <a:pt x="6212869" y="195521"/>
                </a:lnTo>
                <a:lnTo>
                  <a:pt x="6185895" y="157859"/>
                </a:lnTo>
                <a:lnTo>
                  <a:pt x="6155042" y="123444"/>
                </a:lnTo>
                <a:lnTo>
                  <a:pt x="6120626" y="92590"/>
                </a:lnTo>
                <a:lnTo>
                  <a:pt x="6082964" y="65616"/>
                </a:lnTo>
                <a:lnTo>
                  <a:pt x="6042371" y="42838"/>
                </a:lnTo>
                <a:lnTo>
                  <a:pt x="5999165" y="24570"/>
                </a:lnTo>
                <a:lnTo>
                  <a:pt x="5953661" y="11131"/>
                </a:lnTo>
                <a:lnTo>
                  <a:pt x="5906175" y="2835"/>
                </a:lnTo>
                <a:lnTo>
                  <a:pt x="5857024" y="0"/>
                </a:lnTo>
                <a:close/>
              </a:path>
            </a:pathLst>
          </a:custGeom>
          <a:solidFill>
            <a:srgbClr val="2077BD">
              <a:alpha val="69999"/>
            </a:srgbClr>
          </a:solidFill>
        </p:spPr>
        <p:txBody>
          <a:bodyPr wrap="square" lIns="0" tIns="0" rIns="0" bIns="0" rtlCol="0"/>
          <a:lstStyle/>
          <a:p>
            <a:endParaRPr/>
          </a:p>
        </p:txBody>
      </p:sp>
      <p:sp>
        <p:nvSpPr>
          <p:cNvPr id="23" name="bg object 23"/>
          <p:cNvSpPr/>
          <p:nvPr/>
        </p:nvSpPr>
        <p:spPr>
          <a:xfrm>
            <a:off x="5453272" y="2031300"/>
            <a:ext cx="6278880" cy="1290320"/>
          </a:xfrm>
          <a:custGeom>
            <a:avLst/>
            <a:gdLst/>
            <a:ahLst/>
            <a:cxnLst/>
            <a:rect l="l" t="t" r="r" b="b"/>
            <a:pathLst>
              <a:path w="6278880" h="1290320">
                <a:moveTo>
                  <a:pt x="5857024" y="0"/>
                </a:moveTo>
                <a:lnTo>
                  <a:pt x="0" y="0"/>
                </a:lnTo>
                <a:lnTo>
                  <a:pt x="0" y="868426"/>
                </a:lnTo>
                <a:lnTo>
                  <a:pt x="2835" y="917574"/>
                </a:lnTo>
                <a:lnTo>
                  <a:pt x="11130" y="965058"/>
                </a:lnTo>
                <a:lnTo>
                  <a:pt x="24569" y="1010560"/>
                </a:lnTo>
                <a:lnTo>
                  <a:pt x="42835" y="1053765"/>
                </a:lnTo>
                <a:lnTo>
                  <a:pt x="65613" y="1094356"/>
                </a:lnTo>
                <a:lnTo>
                  <a:pt x="92585" y="1132018"/>
                </a:lnTo>
                <a:lnTo>
                  <a:pt x="123437" y="1166433"/>
                </a:lnTo>
                <a:lnTo>
                  <a:pt x="157852" y="1197285"/>
                </a:lnTo>
                <a:lnTo>
                  <a:pt x="195512" y="1224259"/>
                </a:lnTo>
                <a:lnTo>
                  <a:pt x="236104" y="1247037"/>
                </a:lnTo>
                <a:lnTo>
                  <a:pt x="279309" y="1265304"/>
                </a:lnTo>
                <a:lnTo>
                  <a:pt x="324813" y="1278744"/>
                </a:lnTo>
                <a:lnTo>
                  <a:pt x="372298" y="1287039"/>
                </a:lnTo>
                <a:lnTo>
                  <a:pt x="421449" y="1289875"/>
                </a:lnTo>
                <a:lnTo>
                  <a:pt x="5857024" y="1289875"/>
                </a:lnTo>
                <a:lnTo>
                  <a:pt x="5906175" y="1287039"/>
                </a:lnTo>
                <a:lnTo>
                  <a:pt x="5953661" y="1278744"/>
                </a:lnTo>
                <a:lnTo>
                  <a:pt x="5999165" y="1265304"/>
                </a:lnTo>
                <a:lnTo>
                  <a:pt x="6042371" y="1247037"/>
                </a:lnTo>
                <a:lnTo>
                  <a:pt x="6082964" y="1224259"/>
                </a:lnTo>
                <a:lnTo>
                  <a:pt x="6120626" y="1197285"/>
                </a:lnTo>
                <a:lnTo>
                  <a:pt x="6155042" y="1166433"/>
                </a:lnTo>
                <a:lnTo>
                  <a:pt x="6185895" y="1132018"/>
                </a:lnTo>
                <a:lnTo>
                  <a:pt x="6212869" y="1094356"/>
                </a:lnTo>
                <a:lnTo>
                  <a:pt x="6235648" y="1053765"/>
                </a:lnTo>
                <a:lnTo>
                  <a:pt x="6253915" y="1010560"/>
                </a:lnTo>
                <a:lnTo>
                  <a:pt x="6267355" y="965058"/>
                </a:lnTo>
                <a:lnTo>
                  <a:pt x="6275650" y="917574"/>
                </a:lnTo>
                <a:lnTo>
                  <a:pt x="6278486" y="868426"/>
                </a:lnTo>
                <a:lnTo>
                  <a:pt x="6278486" y="421462"/>
                </a:lnTo>
                <a:lnTo>
                  <a:pt x="6275650" y="372311"/>
                </a:lnTo>
                <a:lnTo>
                  <a:pt x="6267355" y="324825"/>
                </a:lnTo>
                <a:lnTo>
                  <a:pt x="6253915" y="279320"/>
                </a:lnTo>
                <a:lnTo>
                  <a:pt x="6235648" y="236114"/>
                </a:lnTo>
                <a:lnTo>
                  <a:pt x="6212869" y="195521"/>
                </a:lnTo>
                <a:lnTo>
                  <a:pt x="6185895" y="157859"/>
                </a:lnTo>
                <a:lnTo>
                  <a:pt x="6155042" y="123444"/>
                </a:lnTo>
                <a:lnTo>
                  <a:pt x="6120626" y="92590"/>
                </a:lnTo>
                <a:lnTo>
                  <a:pt x="6082964" y="65616"/>
                </a:lnTo>
                <a:lnTo>
                  <a:pt x="6042371" y="42838"/>
                </a:lnTo>
                <a:lnTo>
                  <a:pt x="5999165" y="24570"/>
                </a:lnTo>
                <a:lnTo>
                  <a:pt x="5953661" y="11131"/>
                </a:lnTo>
                <a:lnTo>
                  <a:pt x="5906175" y="2835"/>
                </a:lnTo>
                <a:lnTo>
                  <a:pt x="5857024" y="0"/>
                </a:lnTo>
                <a:close/>
              </a:path>
            </a:pathLst>
          </a:custGeom>
          <a:solidFill>
            <a:srgbClr val="2077BD">
              <a:alpha val="39999"/>
            </a:srgbClr>
          </a:solidFill>
        </p:spPr>
        <p:txBody>
          <a:bodyPr wrap="square" lIns="0" tIns="0" rIns="0" bIns="0" rtlCol="0"/>
          <a:lstStyle/>
          <a:p>
            <a:endParaRPr/>
          </a:p>
        </p:txBody>
      </p:sp>
      <p:sp>
        <p:nvSpPr>
          <p:cNvPr id="24" name="bg object 24"/>
          <p:cNvSpPr/>
          <p:nvPr/>
        </p:nvSpPr>
        <p:spPr>
          <a:xfrm>
            <a:off x="5453272" y="523638"/>
            <a:ext cx="6278880" cy="1290320"/>
          </a:xfrm>
          <a:custGeom>
            <a:avLst/>
            <a:gdLst/>
            <a:ahLst/>
            <a:cxnLst/>
            <a:rect l="l" t="t" r="r" b="b"/>
            <a:pathLst>
              <a:path w="6278880" h="1290320">
                <a:moveTo>
                  <a:pt x="5857024" y="0"/>
                </a:moveTo>
                <a:lnTo>
                  <a:pt x="0" y="0"/>
                </a:lnTo>
                <a:lnTo>
                  <a:pt x="0" y="868426"/>
                </a:lnTo>
                <a:lnTo>
                  <a:pt x="2835" y="917574"/>
                </a:lnTo>
                <a:lnTo>
                  <a:pt x="11130" y="965058"/>
                </a:lnTo>
                <a:lnTo>
                  <a:pt x="24569" y="1010560"/>
                </a:lnTo>
                <a:lnTo>
                  <a:pt x="42835" y="1053765"/>
                </a:lnTo>
                <a:lnTo>
                  <a:pt x="65613" y="1094356"/>
                </a:lnTo>
                <a:lnTo>
                  <a:pt x="92585" y="1132018"/>
                </a:lnTo>
                <a:lnTo>
                  <a:pt x="123437" y="1166433"/>
                </a:lnTo>
                <a:lnTo>
                  <a:pt x="157852" y="1197285"/>
                </a:lnTo>
                <a:lnTo>
                  <a:pt x="195512" y="1224259"/>
                </a:lnTo>
                <a:lnTo>
                  <a:pt x="236104" y="1247037"/>
                </a:lnTo>
                <a:lnTo>
                  <a:pt x="279309" y="1265304"/>
                </a:lnTo>
                <a:lnTo>
                  <a:pt x="324813" y="1278744"/>
                </a:lnTo>
                <a:lnTo>
                  <a:pt x="372298" y="1287039"/>
                </a:lnTo>
                <a:lnTo>
                  <a:pt x="421449" y="1289875"/>
                </a:lnTo>
                <a:lnTo>
                  <a:pt x="5857024" y="1289875"/>
                </a:lnTo>
                <a:lnTo>
                  <a:pt x="5906175" y="1287039"/>
                </a:lnTo>
                <a:lnTo>
                  <a:pt x="5953661" y="1278744"/>
                </a:lnTo>
                <a:lnTo>
                  <a:pt x="5999165" y="1265304"/>
                </a:lnTo>
                <a:lnTo>
                  <a:pt x="6042371" y="1247037"/>
                </a:lnTo>
                <a:lnTo>
                  <a:pt x="6082964" y="1224259"/>
                </a:lnTo>
                <a:lnTo>
                  <a:pt x="6120626" y="1197285"/>
                </a:lnTo>
                <a:lnTo>
                  <a:pt x="6155042" y="1166433"/>
                </a:lnTo>
                <a:lnTo>
                  <a:pt x="6185895" y="1132018"/>
                </a:lnTo>
                <a:lnTo>
                  <a:pt x="6212869" y="1094356"/>
                </a:lnTo>
                <a:lnTo>
                  <a:pt x="6235648" y="1053765"/>
                </a:lnTo>
                <a:lnTo>
                  <a:pt x="6253915" y="1010560"/>
                </a:lnTo>
                <a:lnTo>
                  <a:pt x="6267355" y="965058"/>
                </a:lnTo>
                <a:lnTo>
                  <a:pt x="6275650" y="917574"/>
                </a:lnTo>
                <a:lnTo>
                  <a:pt x="6278486" y="868426"/>
                </a:lnTo>
                <a:lnTo>
                  <a:pt x="6278486" y="421462"/>
                </a:lnTo>
                <a:lnTo>
                  <a:pt x="6275650" y="372311"/>
                </a:lnTo>
                <a:lnTo>
                  <a:pt x="6267355" y="324825"/>
                </a:lnTo>
                <a:lnTo>
                  <a:pt x="6253915" y="279320"/>
                </a:lnTo>
                <a:lnTo>
                  <a:pt x="6235648" y="236114"/>
                </a:lnTo>
                <a:lnTo>
                  <a:pt x="6212869" y="195521"/>
                </a:lnTo>
                <a:lnTo>
                  <a:pt x="6185895" y="157859"/>
                </a:lnTo>
                <a:lnTo>
                  <a:pt x="6155042" y="123444"/>
                </a:lnTo>
                <a:lnTo>
                  <a:pt x="6120626" y="92590"/>
                </a:lnTo>
                <a:lnTo>
                  <a:pt x="6082964" y="65616"/>
                </a:lnTo>
                <a:lnTo>
                  <a:pt x="6042371" y="42838"/>
                </a:lnTo>
                <a:lnTo>
                  <a:pt x="5999165" y="24570"/>
                </a:lnTo>
                <a:lnTo>
                  <a:pt x="5953661" y="11131"/>
                </a:lnTo>
                <a:lnTo>
                  <a:pt x="5906175" y="2835"/>
                </a:lnTo>
                <a:lnTo>
                  <a:pt x="5857024" y="0"/>
                </a:lnTo>
                <a:close/>
              </a:path>
            </a:pathLst>
          </a:custGeom>
          <a:solidFill>
            <a:srgbClr val="2077BD">
              <a:alpha val="14999"/>
            </a:srgbClr>
          </a:solidFill>
        </p:spPr>
        <p:txBody>
          <a:bodyPr wrap="square" lIns="0" tIns="0" rIns="0" bIns="0" rtlCol="0"/>
          <a:lstStyle/>
          <a:p>
            <a:endParaRPr/>
          </a:p>
        </p:txBody>
      </p:sp>
      <p:sp>
        <p:nvSpPr>
          <p:cNvPr id="25" name="bg object 25"/>
          <p:cNvSpPr/>
          <p:nvPr/>
        </p:nvSpPr>
        <p:spPr>
          <a:xfrm>
            <a:off x="5248663" y="966111"/>
            <a:ext cx="409575" cy="409575"/>
          </a:xfrm>
          <a:custGeom>
            <a:avLst/>
            <a:gdLst/>
            <a:ahLst/>
            <a:cxnLst/>
            <a:rect l="l" t="t" r="r" b="b"/>
            <a:pathLst>
              <a:path w="409575" h="409575">
                <a:moveTo>
                  <a:pt x="204597" y="0"/>
                </a:moveTo>
                <a:lnTo>
                  <a:pt x="157682" y="5403"/>
                </a:lnTo>
                <a:lnTo>
                  <a:pt x="114616" y="20796"/>
                </a:lnTo>
                <a:lnTo>
                  <a:pt x="76628" y="44949"/>
                </a:lnTo>
                <a:lnTo>
                  <a:pt x="44944" y="76636"/>
                </a:lnTo>
                <a:lnTo>
                  <a:pt x="20793" y="114626"/>
                </a:lnTo>
                <a:lnTo>
                  <a:pt x="5403" y="157694"/>
                </a:lnTo>
                <a:lnTo>
                  <a:pt x="0" y="204609"/>
                </a:lnTo>
                <a:lnTo>
                  <a:pt x="5403" y="251520"/>
                </a:lnTo>
                <a:lnTo>
                  <a:pt x="20793" y="294584"/>
                </a:lnTo>
                <a:lnTo>
                  <a:pt x="44944" y="332573"/>
                </a:lnTo>
                <a:lnTo>
                  <a:pt x="76628" y="364257"/>
                </a:lnTo>
                <a:lnTo>
                  <a:pt x="114616" y="388410"/>
                </a:lnTo>
                <a:lnTo>
                  <a:pt x="157682" y="403802"/>
                </a:lnTo>
                <a:lnTo>
                  <a:pt x="204597" y="409206"/>
                </a:lnTo>
                <a:lnTo>
                  <a:pt x="251511" y="403802"/>
                </a:lnTo>
                <a:lnTo>
                  <a:pt x="294577" y="388410"/>
                </a:lnTo>
                <a:lnTo>
                  <a:pt x="332565" y="364257"/>
                </a:lnTo>
                <a:lnTo>
                  <a:pt x="364249" y="332573"/>
                </a:lnTo>
                <a:lnTo>
                  <a:pt x="388400" y="294584"/>
                </a:lnTo>
                <a:lnTo>
                  <a:pt x="403790" y="251520"/>
                </a:lnTo>
                <a:lnTo>
                  <a:pt x="409194" y="204609"/>
                </a:lnTo>
                <a:lnTo>
                  <a:pt x="403790" y="157694"/>
                </a:lnTo>
                <a:lnTo>
                  <a:pt x="388400" y="114626"/>
                </a:lnTo>
                <a:lnTo>
                  <a:pt x="364249" y="76636"/>
                </a:lnTo>
                <a:lnTo>
                  <a:pt x="332565" y="44949"/>
                </a:lnTo>
                <a:lnTo>
                  <a:pt x="294577" y="20796"/>
                </a:lnTo>
                <a:lnTo>
                  <a:pt x="251511" y="5403"/>
                </a:lnTo>
                <a:lnTo>
                  <a:pt x="204597" y="0"/>
                </a:lnTo>
                <a:close/>
              </a:path>
            </a:pathLst>
          </a:custGeom>
          <a:solidFill>
            <a:srgbClr val="FFFFFF"/>
          </a:solidFill>
        </p:spPr>
        <p:txBody>
          <a:bodyPr wrap="square" lIns="0" tIns="0" rIns="0" bIns="0" rtlCol="0"/>
          <a:lstStyle/>
          <a:p>
            <a:endParaRPr/>
          </a:p>
        </p:txBody>
      </p:sp>
      <p:sp>
        <p:nvSpPr>
          <p:cNvPr id="2" name="Holder 2"/>
          <p:cNvSpPr>
            <a:spLocks noGrp="1"/>
          </p:cNvSpPr>
          <p:nvPr>
            <p:ph type="title"/>
          </p:nvPr>
        </p:nvSpPr>
        <p:spPr/>
        <p:txBody>
          <a:bodyPr lIns="0" tIns="0" rIns="0" bIns="0"/>
          <a:lstStyle>
            <a:lvl1pPr>
              <a:defRPr sz="2100" b="1" i="0">
                <a:solidFill>
                  <a:schemeClr val="bg1"/>
                </a:solidFill>
                <a:latin typeface="Aptos SemiBold"/>
                <a:cs typeface="Aptos SemiBold"/>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10/10/2025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97316192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100" b="1" i="0">
                <a:solidFill>
                  <a:schemeClr val="bg1"/>
                </a:solidFill>
                <a:latin typeface="Aptos SemiBold"/>
                <a:cs typeface="Aptos SemiBold"/>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10/10/2025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72345141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5680938"/>
            <a:ext cx="12189460" cy="1177290"/>
          </a:xfrm>
          <a:custGeom>
            <a:avLst/>
            <a:gdLst/>
            <a:ahLst/>
            <a:cxnLst/>
            <a:rect l="l" t="t" r="r" b="b"/>
            <a:pathLst>
              <a:path w="12189460" h="1177290">
                <a:moveTo>
                  <a:pt x="0" y="1177061"/>
                </a:moveTo>
                <a:lnTo>
                  <a:pt x="12188952" y="1177061"/>
                </a:lnTo>
                <a:lnTo>
                  <a:pt x="12188952" y="0"/>
                </a:lnTo>
                <a:lnTo>
                  <a:pt x="0" y="0"/>
                </a:lnTo>
                <a:lnTo>
                  <a:pt x="0" y="1177061"/>
                </a:lnTo>
                <a:close/>
              </a:path>
            </a:pathLst>
          </a:custGeom>
          <a:solidFill>
            <a:srgbClr val="1B2B55"/>
          </a:solidFill>
        </p:spPr>
        <p:txBody>
          <a:bodyPr wrap="square" lIns="0" tIns="0" rIns="0" bIns="0" rtlCol="0"/>
          <a:lstStyle/>
          <a:p>
            <a:endParaRPr/>
          </a:p>
        </p:txBody>
      </p:sp>
      <p:sp>
        <p:nvSpPr>
          <p:cNvPr id="17" name="bg object 17"/>
          <p:cNvSpPr/>
          <p:nvPr/>
        </p:nvSpPr>
        <p:spPr>
          <a:xfrm>
            <a:off x="0" y="0"/>
            <a:ext cx="12189460" cy="5681345"/>
          </a:xfrm>
          <a:custGeom>
            <a:avLst/>
            <a:gdLst/>
            <a:ahLst/>
            <a:cxnLst/>
            <a:rect l="l" t="t" r="r" b="b"/>
            <a:pathLst>
              <a:path w="12189460" h="5681345">
                <a:moveTo>
                  <a:pt x="12188952" y="0"/>
                </a:moveTo>
                <a:lnTo>
                  <a:pt x="0" y="0"/>
                </a:lnTo>
                <a:lnTo>
                  <a:pt x="0" y="5680938"/>
                </a:lnTo>
                <a:lnTo>
                  <a:pt x="12188952" y="5680938"/>
                </a:lnTo>
                <a:lnTo>
                  <a:pt x="12188952" y="0"/>
                </a:lnTo>
                <a:close/>
              </a:path>
            </a:pathLst>
          </a:custGeom>
          <a:solidFill>
            <a:srgbClr val="E6E7E8"/>
          </a:solidFill>
        </p:spPr>
        <p:txBody>
          <a:bodyPr wrap="square" lIns="0" tIns="0" rIns="0" bIns="0" rtlCol="0"/>
          <a:lstStyle/>
          <a:p>
            <a:endParaRPr/>
          </a:p>
        </p:txBody>
      </p:sp>
      <p:sp>
        <p:nvSpPr>
          <p:cNvPr id="18" name="bg object 18"/>
          <p:cNvSpPr/>
          <p:nvPr/>
        </p:nvSpPr>
        <p:spPr>
          <a:xfrm>
            <a:off x="1535480" y="-686"/>
            <a:ext cx="1543050" cy="193675"/>
          </a:xfrm>
          <a:custGeom>
            <a:avLst/>
            <a:gdLst/>
            <a:ahLst/>
            <a:cxnLst/>
            <a:rect l="l" t="t" r="r" b="b"/>
            <a:pathLst>
              <a:path w="1543050" h="193675">
                <a:moveTo>
                  <a:pt x="4140" y="20828"/>
                </a:moveTo>
                <a:lnTo>
                  <a:pt x="4064" y="19977"/>
                </a:lnTo>
                <a:lnTo>
                  <a:pt x="3644" y="18897"/>
                </a:lnTo>
                <a:lnTo>
                  <a:pt x="2794" y="18326"/>
                </a:lnTo>
                <a:lnTo>
                  <a:pt x="673" y="18376"/>
                </a:lnTo>
                <a:lnTo>
                  <a:pt x="0" y="18948"/>
                </a:lnTo>
                <a:lnTo>
                  <a:pt x="76" y="19812"/>
                </a:lnTo>
                <a:lnTo>
                  <a:pt x="228" y="21361"/>
                </a:lnTo>
                <a:lnTo>
                  <a:pt x="1308" y="22021"/>
                </a:lnTo>
                <a:lnTo>
                  <a:pt x="2895" y="21678"/>
                </a:lnTo>
                <a:lnTo>
                  <a:pt x="3733" y="21501"/>
                </a:lnTo>
                <a:lnTo>
                  <a:pt x="4140" y="20828"/>
                </a:lnTo>
                <a:close/>
              </a:path>
              <a:path w="1543050" h="193675">
                <a:moveTo>
                  <a:pt x="18351" y="187490"/>
                </a:moveTo>
                <a:lnTo>
                  <a:pt x="17995" y="185089"/>
                </a:lnTo>
                <a:lnTo>
                  <a:pt x="17106" y="183095"/>
                </a:lnTo>
                <a:lnTo>
                  <a:pt x="14300" y="183527"/>
                </a:lnTo>
                <a:lnTo>
                  <a:pt x="11099" y="184010"/>
                </a:lnTo>
                <a:lnTo>
                  <a:pt x="9880" y="186385"/>
                </a:lnTo>
                <a:lnTo>
                  <a:pt x="9918" y="191643"/>
                </a:lnTo>
                <a:lnTo>
                  <a:pt x="11633" y="193052"/>
                </a:lnTo>
                <a:lnTo>
                  <a:pt x="17856" y="192798"/>
                </a:lnTo>
                <a:lnTo>
                  <a:pt x="17729" y="189750"/>
                </a:lnTo>
                <a:lnTo>
                  <a:pt x="18351" y="187490"/>
                </a:lnTo>
                <a:close/>
              </a:path>
              <a:path w="1543050" h="193675">
                <a:moveTo>
                  <a:pt x="46520" y="191477"/>
                </a:moveTo>
                <a:lnTo>
                  <a:pt x="46062" y="189077"/>
                </a:lnTo>
                <a:lnTo>
                  <a:pt x="46418" y="185496"/>
                </a:lnTo>
                <a:lnTo>
                  <a:pt x="46189" y="183908"/>
                </a:lnTo>
                <a:lnTo>
                  <a:pt x="43916" y="184035"/>
                </a:lnTo>
                <a:lnTo>
                  <a:pt x="41363" y="184175"/>
                </a:lnTo>
                <a:lnTo>
                  <a:pt x="40220" y="185978"/>
                </a:lnTo>
                <a:lnTo>
                  <a:pt x="39763" y="188048"/>
                </a:lnTo>
                <a:lnTo>
                  <a:pt x="39243" y="190487"/>
                </a:lnTo>
                <a:lnTo>
                  <a:pt x="41160" y="190995"/>
                </a:lnTo>
                <a:lnTo>
                  <a:pt x="43091" y="191338"/>
                </a:lnTo>
                <a:lnTo>
                  <a:pt x="46520" y="191477"/>
                </a:lnTo>
                <a:close/>
              </a:path>
              <a:path w="1543050" h="193675">
                <a:moveTo>
                  <a:pt x="60718" y="125806"/>
                </a:moveTo>
                <a:lnTo>
                  <a:pt x="60693" y="124955"/>
                </a:lnTo>
                <a:lnTo>
                  <a:pt x="60210" y="124371"/>
                </a:lnTo>
                <a:lnTo>
                  <a:pt x="59347" y="124371"/>
                </a:lnTo>
                <a:lnTo>
                  <a:pt x="57442" y="124358"/>
                </a:lnTo>
                <a:lnTo>
                  <a:pt x="56591" y="125615"/>
                </a:lnTo>
                <a:lnTo>
                  <a:pt x="56032" y="128282"/>
                </a:lnTo>
                <a:lnTo>
                  <a:pt x="56832" y="128981"/>
                </a:lnTo>
                <a:lnTo>
                  <a:pt x="58064" y="128841"/>
                </a:lnTo>
                <a:lnTo>
                  <a:pt x="59867" y="128612"/>
                </a:lnTo>
                <a:lnTo>
                  <a:pt x="60706" y="127495"/>
                </a:lnTo>
                <a:lnTo>
                  <a:pt x="60718" y="125806"/>
                </a:lnTo>
                <a:close/>
              </a:path>
              <a:path w="1543050" h="193675">
                <a:moveTo>
                  <a:pt x="76746" y="101600"/>
                </a:moveTo>
                <a:lnTo>
                  <a:pt x="76365" y="99644"/>
                </a:lnTo>
                <a:lnTo>
                  <a:pt x="75653" y="99225"/>
                </a:lnTo>
                <a:lnTo>
                  <a:pt x="74803" y="99123"/>
                </a:lnTo>
                <a:lnTo>
                  <a:pt x="73850" y="99250"/>
                </a:lnTo>
                <a:lnTo>
                  <a:pt x="73393" y="99860"/>
                </a:lnTo>
                <a:lnTo>
                  <a:pt x="73431" y="100672"/>
                </a:lnTo>
                <a:lnTo>
                  <a:pt x="73456" y="101473"/>
                </a:lnTo>
                <a:lnTo>
                  <a:pt x="73914" y="102209"/>
                </a:lnTo>
                <a:lnTo>
                  <a:pt x="74815" y="102273"/>
                </a:lnTo>
                <a:lnTo>
                  <a:pt x="76123" y="102374"/>
                </a:lnTo>
                <a:lnTo>
                  <a:pt x="76746" y="101600"/>
                </a:lnTo>
                <a:close/>
              </a:path>
              <a:path w="1543050" h="193675">
                <a:moveTo>
                  <a:pt x="89535" y="55778"/>
                </a:moveTo>
                <a:lnTo>
                  <a:pt x="88557" y="54737"/>
                </a:lnTo>
                <a:lnTo>
                  <a:pt x="86017" y="54432"/>
                </a:lnTo>
                <a:lnTo>
                  <a:pt x="84785" y="54457"/>
                </a:lnTo>
                <a:lnTo>
                  <a:pt x="83502" y="55092"/>
                </a:lnTo>
                <a:lnTo>
                  <a:pt x="83121" y="58420"/>
                </a:lnTo>
                <a:lnTo>
                  <a:pt x="83807" y="59448"/>
                </a:lnTo>
                <a:lnTo>
                  <a:pt x="85382" y="59613"/>
                </a:lnTo>
                <a:lnTo>
                  <a:pt x="87071" y="59791"/>
                </a:lnTo>
                <a:lnTo>
                  <a:pt x="88709" y="59461"/>
                </a:lnTo>
                <a:lnTo>
                  <a:pt x="89535" y="55778"/>
                </a:lnTo>
                <a:close/>
              </a:path>
              <a:path w="1543050" h="193675">
                <a:moveTo>
                  <a:pt x="116509" y="178193"/>
                </a:moveTo>
                <a:lnTo>
                  <a:pt x="116293" y="176199"/>
                </a:lnTo>
                <a:lnTo>
                  <a:pt x="115163" y="175260"/>
                </a:lnTo>
                <a:lnTo>
                  <a:pt x="113296" y="175399"/>
                </a:lnTo>
                <a:lnTo>
                  <a:pt x="110159" y="175641"/>
                </a:lnTo>
                <a:lnTo>
                  <a:pt x="108458" y="177279"/>
                </a:lnTo>
                <a:lnTo>
                  <a:pt x="108369" y="182587"/>
                </a:lnTo>
                <a:lnTo>
                  <a:pt x="109753" y="183451"/>
                </a:lnTo>
                <a:lnTo>
                  <a:pt x="111963" y="183324"/>
                </a:lnTo>
                <a:lnTo>
                  <a:pt x="115493" y="183095"/>
                </a:lnTo>
                <a:lnTo>
                  <a:pt x="115938" y="180492"/>
                </a:lnTo>
                <a:lnTo>
                  <a:pt x="116509" y="178193"/>
                </a:lnTo>
                <a:close/>
              </a:path>
              <a:path w="1543050" h="193675">
                <a:moveTo>
                  <a:pt x="124206" y="186956"/>
                </a:moveTo>
                <a:lnTo>
                  <a:pt x="124002" y="186118"/>
                </a:lnTo>
                <a:lnTo>
                  <a:pt x="123926" y="185775"/>
                </a:lnTo>
                <a:lnTo>
                  <a:pt x="123431" y="185343"/>
                </a:lnTo>
                <a:lnTo>
                  <a:pt x="123037" y="185254"/>
                </a:lnTo>
                <a:lnTo>
                  <a:pt x="122224" y="185077"/>
                </a:lnTo>
                <a:lnTo>
                  <a:pt x="121564" y="185508"/>
                </a:lnTo>
                <a:lnTo>
                  <a:pt x="121462" y="186270"/>
                </a:lnTo>
                <a:lnTo>
                  <a:pt x="121335" y="187109"/>
                </a:lnTo>
                <a:lnTo>
                  <a:pt x="121958" y="187490"/>
                </a:lnTo>
                <a:lnTo>
                  <a:pt x="122555" y="187515"/>
                </a:lnTo>
                <a:lnTo>
                  <a:pt x="123698" y="187439"/>
                </a:lnTo>
                <a:lnTo>
                  <a:pt x="124206" y="186956"/>
                </a:lnTo>
                <a:close/>
              </a:path>
              <a:path w="1543050" h="193675">
                <a:moveTo>
                  <a:pt x="137033" y="17602"/>
                </a:moveTo>
                <a:lnTo>
                  <a:pt x="136677" y="16573"/>
                </a:lnTo>
                <a:lnTo>
                  <a:pt x="135458" y="16344"/>
                </a:lnTo>
                <a:lnTo>
                  <a:pt x="134277" y="16129"/>
                </a:lnTo>
                <a:lnTo>
                  <a:pt x="133616" y="16891"/>
                </a:lnTo>
                <a:lnTo>
                  <a:pt x="133362" y="17945"/>
                </a:lnTo>
                <a:lnTo>
                  <a:pt x="133286" y="19075"/>
                </a:lnTo>
                <a:lnTo>
                  <a:pt x="133819" y="19939"/>
                </a:lnTo>
                <a:lnTo>
                  <a:pt x="137033" y="17602"/>
                </a:lnTo>
                <a:close/>
              </a:path>
              <a:path w="1543050" h="193675">
                <a:moveTo>
                  <a:pt x="173012" y="100126"/>
                </a:moveTo>
                <a:lnTo>
                  <a:pt x="172224" y="99072"/>
                </a:lnTo>
                <a:lnTo>
                  <a:pt x="170827" y="98666"/>
                </a:lnTo>
                <a:lnTo>
                  <a:pt x="169240" y="98209"/>
                </a:lnTo>
                <a:lnTo>
                  <a:pt x="168148" y="99085"/>
                </a:lnTo>
                <a:lnTo>
                  <a:pt x="168008" y="100495"/>
                </a:lnTo>
                <a:lnTo>
                  <a:pt x="167881" y="101892"/>
                </a:lnTo>
                <a:lnTo>
                  <a:pt x="168783" y="102831"/>
                </a:lnTo>
                <a:lnTo>
                  <a:pt x="170370" y="102958"/>
                </a:lnTo>
                <a:lnTo>
                  <a:pt x="171564" y="103073"/>
                </a:lnTo>
                <a:lnTo>
                  <a:pt x="172567" y="102793"/>
                </a:lnTo>
                <a:lnTo>
                  <a:pt x="173012" y="100126"/>
                </a:lnTo>
                <a:close/>
              </a:path>
              <a:path w="1543050" h="193675">
                <a:moveTo>
                  <a:pt x="205765" y="1917"/>
                </a:moveTo>
                <a:lnTo>
                  <a:pt x="205651" y="596"/>
                </a:lnTo>
                <a:lnTo>
                  <a:pt x="204914" y="0"/>
                </a:lnTo>
                <a:lnTo>
                  <a:pt x="202260" y="88"/>
                </a:lnTo>
                <a:lnTo>
                  <a:pt x="201320" y="889"/>
                </a:lnTo>
                <a:lnTo>
                  <a:pt x="201079" y="3314"/>
                </a:lnTo>
                <a:lnTo>
                  <a:pt x="201485" y="4381"/>
                </a:lnTo>
                <a:lnTo>
                  <a:pt x="204520" y="4445"/>
                </a:lnTo>
                <a:lnTo>
                  <a:pt x="205625" y="3505"/>
                </a:lnTo>
                <a:lnTo>
                  <a:pt x="205765" y="1917"/>
                </a:lnTo>
                <a:close/>
              </a:path>
              <a:path w="1543050" h="193675">
                <a:moveTo>
                  <a:pt x="209016" y="49999"/>
                </a:moveTo>
                <a:lnTo>
                  <a:pt x="208495" y="49276"/>
                </a:lnTo>
                <a:lnTo>
                  <a:pt x="207581" y="49187"/>
                </a:lnTo>
                <a:lnTo>
                  <a:pt x="206311" y="49060"/>
                </a:lnTo>
                <a:lnTo>
                  <a:pt x="205536" y="49784"/>
                </a:lnTo>
                <a:lnTo>
                  <a:pt x="205257" y="51676"/>
                </a:lnTo>
                <a:lnTo>
                  <a:pt x="205676" y="52349"/>
                </a:lnTo>
                <a:lnTo>
                  <a:pt x="206616" y="52539"/>
                </a:lnTo>
                <a:lnTo>
                  <a:pt x="207873" y="52539"/>
                </a:lnTo>
                <a:lnTo>
                  <a:pt x="208711" y="51930"/>
                </a:lnTo>
                <a:lnTo>
                  <a:pt x="209016" y="49999"/>
                </a:lnTo>
                <a:close/>
              </a:path>
              <a:path w="1543050" h="193675">
                <a:moveTo>
                  <a:pt x="227876" y="63754"/>
                </a:moveTo>
                <a:lnTo>
                  <a:pt x="226949" y="62750"/>
                </a:lnTo>
                <a:lnTo>
                  <a:pt x="225361" y="62674"/>
                </a:lnTo>
                <a:lnTo>
                  <a:pt x="223443" y="62585"/>
                </a:lnTo>
                <a:lnTo>
                  <a:pt x="222199" y="63627"/>
                </a:lnTo>
                <a:lnTo>
                  <a:pt x="221792" y="66814"/>
                </a:lnTo>
                <a:lnTo>
                  <a:pt x="222948" y="67551"/>
                </a:lnTo>
                <a:lnTo>
                  <a:pt x="224980" y="67703"/>
                </a:lnTo>
                <a:lnTo>
                  <a:pt x="226288" y="67627"/>
                </a:lnTo>
                <a:lnTo>
                  <a:pt x="227825" y="67119"/>
                </a:lnTo>
                <a:lnTo>
                  <a:pt x="227876" y="63754"/>
                </a:lnTo>
                <a:close/>
              </a:path>
              <a:path w="1543050" h="193675">
                <a:moveTo>
                  <a:pt x="255663" y="61709"/>
                </a:moveTo>
                <a:lnTo>
                  <a:pt x="255422" y="61315"/>
                </a:lnTo>
                <a:lnTo>
                  <a:pt x="255257" y="60693"/>
                </a:lnTo>
                <a:lnTo>
                  <a:pt x="254914" y="60579"/>
                </a:lnTo>
                <a:lnTo>
                  <a:pt x="254000" y="60286"/>
                </a:lnTo>
                <a:lnTo>
                  <a:pt x="253453" y="60858"/>
                </a:lnTo>
                <a:lnTo>
                  <a:pt x="253441" y="61683"/>
                </a:lnTo>
                <a:lnTo>
                  <a:pt x="253441" y="62064"/>
                </a:lnTo>
                <a:lnTo>
                  <a:pt x="253796" y="62712"/>
                </a:lnTo>
                <a:lnTo>
                  <a:pt x="254127" y="62814"/>
                </a:lnTo>
                <a:lnTo>
                  <a:pt x="255016" y="63068"/>
                </a:lnTo>
                <a:lnTo>
                  <a:pt x="255524" y="62547"/>
                </a:lnTo>
                <a:lnTo>
                  <a:pt x="255663" y="61709"/>
                </a:lnTo>
                <a:close/>
              </a:path>
              <a:path w="1543050" h="193675">
                <a:moveTo>
                  <a:pt x="264502" y="5905"/>
                </a:moveTo>
                <a:lnTo>
                  <a:pt x="263817" y="4889"/>
                </a:lnTo>
                <a:lnTo>
                  <a:pt x="262191" y="4610"/>
                </a:lnTo>
                <a:lnTo>
                  <a:pt x="259651" y="4521"/>
                </a:lnTo>
                <a:lnTo>
                  <a:pt x="258953" y="6057"/>
                </a:lnTo>
                <a:lnTo>
                  <a:pt x="258749" y="9118"/>
                </a:lnTo>
                <a:lnTo>
                  <a:pt x="259041" y="10210"/>
                </a:lnTo>
                <a:lnTo>
                  <a:pt x="260362" y="10350"/>
                </a:lnTo>
                <a:lnTo>
                  <a:pt x="262661" y="10604"/>
                </a:lnTo>
                <a:lnTo>
                  <a:pt x="263931" y="9372"/>
                </a:lnTo>
                <a:lnTo>
                  <a:pt x="264502" y="5905"/>
                </a:lnTo>
                <a:close/>
              </a:path>
              <a:path w="1543050" h="193675">
                <a:moveTo>
                  <a:pt x="290944" y="105346"/>
                </a:moveTo>
                <a:lnTo>
                  <a:pt x="290791" y="104495"/>
                </a:lnTo>
                <a:lnTo>
                  <a:pt x="290220" y="103987"/>
                </a:lnTo>
                <a:lnTo>
                  <a:pt x="289331" y="103949"/>
                </a:lnTo>
                <a:lnTo>
                  <a:pt x="288404" y="103911"/>
                </a:lnTo>
                <a:lnTo>
                  <a:pt x="287731" y="104406"/>
                </a:lnTo>
                <a:lnTo>
                  <a:pt x="287731" y="106133"/>
                </a:lnTo>
                <a:lnTo>
                  <a:pt x="288378" y="106680"/>
                </a:lnTo>
                <a:lnTo>
                  <a:pt x="290195" y="106705"/>
                </a:lnTo>
                <a:lnTo>
                  <a:pt x="290766" y="106197"/>
                </a:lnTo>
                <a:lnTo>
                  <a:pt x="290944" y="105346"/>
                </a:lnTo>
                <a:close/>
              </a:path>
              <a:path w="1543050" h="193675">
                <a:moveTo>
                  <a:pt x="291350" y="111899"/>
                </a:moveTo>
                <a:lnTo>
                  <a:pt x="290512" y="111163"/>
                </a:lnTo>
                <a:lnTo>
                  <a:pt x="289445" y="110820"/>
                </a:lnTo>
                <a:lnTo>
                  <a:pt x="287870" y="110756"/>
                </a:lnTo>
                <a:lnTo>
                  <a:pt x="287096" y="111607"/>
                </a:lnTo>
                <a:lnTo>
                  <a:pt x="286804" y="113779"/>
                </a:lnTo>
                <a:lnTo>
                  <a:pt x="287426" y="114350"/>
                </a:lnTo>
                <a:lnTo>
                  <a:pt x="288251" y="114490"/>
                </a:lnTo>
                <a:lnTo>
                  <a:pt x="289636" y="114706"/>
                </a:lnTo>
                <a:lnTo>
                  <a:pt x="290957" y="114388"/>
                </a:lnTo>
                <a:lnTo>
                  <a:pt x="291185" y="112903"/>
                </a:lnTo>
                <a:lnTo>
                  <a:pt x="291350" y="111899"/>
                </a:lnTo>
                <a:close/>
              </a:path>
              <a:path w="1543050" h="193675">
                <a:moveTo>
                  <a:pt x="314210" y="98933"/>
                </a:moveTo>
                <a:lnTo>
                  <a:pt x="311645" y="95478"/>
                </a:lnTo>
                <a:lnTo>
                  <a:pt x="309511" y="95910"/>
                </a:lnTo>
                <a:lnTo>
                  <a:pt x="303999" y="98082"/>
                </a:lnTo>
                <a:lnTo>
                  <a:pt x="301828" y="101130"/>
                </a:lnTo>
                <a:lnTo>
                  <a:pt x="300431" y="104876"/>
                </a:lnTo>
                <a:lnTo>
                  <a:pt x="308000" y="106311"/>
                </a:lnTo>
                <a:lnTo>
                  <a:pt x="309168" y="105943"/>
                </a:lnTo>
                <a:lnTo>
                  <a:pt x="312166" y="101422"/>
                </a:lnTo>
                <a:lnTo>
                  <a:pt x="313004" y="100164"/>
                </a:lnTo>
                <a:lnTo>
                  <a:pt x="314210" y="98933"/>
                </a:lnTo>
                <a:close/>
              </a:path>
              <a:path w="1543050" h="193675">
                <a:moveTo>
                  <a:pt x="358724" y="19177"/>
                </a:moveTo>
                <a:lnTo>
                  <a:pt x="355371" y="20396"/>
                </a:lnTo>
                <a:lnTo>
                  <a:pt x="352107" y="19735"/>
                </a:lnTo>
                <a:lnTo>
                  <a:pt x="350913" y="22910"/>
                </a:lnTo>
                <a:lnTo>
                  <a:pt x="350596" y="23787"/>
                </a:lnTo>
                <a:lnTo>
                  <a:pt x="351510" y="25044"/>
                </a:lnTo>
                <a:lnTo>
                  <a:pt x="352628" y="25031"/>
                </a:lnTo>
                <a:lnTo>
                  <a:pt x="355828" y="25006"/>
                </a:lnTo>
                <a:lnTo>
                  <a:pt x="358152" y="23723"/>
                </a:lnTo>
                <a:lnTo>
                  <a:pt x="358724" y="19177"/>
                </a:lnTo>
                <a:close/>
              </a:path>
              <a:path w="1543050" h="193675">
                <a:moveTo>
                  <a:pt x="377418" y="104749"/>
                </a:moveTo>
                <a:lnTo>
                  <a:pt x="377393" y="103886"/>
                </a:lnTo>
                <a:lnTo>
                  <a:pt x="377393" y="103632"/>
                </a:lnTo>
                <a:lnTo>
                  <a:pt x="376682" y="103390"/>
                </a:lnTo>
                <a:lnTo>
                  <a:pt x="376313" y="103149"/>
                </a:lnTo>
                <a:lnTo>
                  <a:pt x="375488" y="103162"/>
                </a:lnTo>
                <a:lnTo>
                  <a:pt x="374688" y="103314"/>
                </a:lnTo>
                <a:lnTo>
                  <a:pt x="374840" y="104571"/>
                </a:lnTo>
                <a:lnTo>
                  <a:pt x="375475" y="105016"/>
                </a:lnTo>
                <a:lnTo>
                  <a:pt x="375881" y="105067"/>
                </a:lnTo>
                <a:lnTo>
                  <a:pt x="376707" y="105156"/>
                </a:lnTo>
                <a:lnTo>
                  <a:pt x="377418" y="104749"/>
                </a:lnTo>
                <a:close/>
              </a:path>
              <a:path w="1543050" h="193675">
                <a:moveTo>
                  <a:pt x="387464" y="23202"/>
                </a:moveTo>
                <a:lnTo>
                  <a:pt x="385559" y="20586"/>
                </a:lnTo>
                <a:lnTo>
                  <a:pt x="382524" y="20459"/>
                </a:lnTo>
                <a:lnTo>
                  <a:pt x="379780" y="20345"/>
                </a:lnTo>
                <a:lnTo>
                  <a:pt x="376986" y="22860"/>
                </a:lnTo>
                <a:lnTo>
                  <a:pt x="376212" y="28194"/>
                </a:lnTo>
                <a:lnTo>
                  <a:pt x="378536" y="31330"/>
                </a:lnTo>
                <a:lnTo>
                  <a:pt x="383476" y="31788"/>
                </a:lnTo>
                <a:lnTo>
                  <a:pt x="386638" y="29260"/>
                </a:lnTo>
                <a:lnTo>
                  <a:pt x="387464" y="23202"/>
                </a:lnTo>
                <a:close/>
              </a:path>
              <a:path w="1543050" h="193675">
                <a:moveTo>
                  <a:pt x="398094" y="685"/>
                </a:moveTo>
                <a:lnTo>
                  <a:pt x="389813" y="685"/>
                </a:lnTo>
                <a:lnTo>
                  <a:pt x="390601" y="2578"/>
                </a:lnTo>
                <a:lnTo>
                  <a:pt x="391668" y="5080"/>
                </a:lnTo>
                <a:lnTo>
                  <a:pt x="396392" y="5791"/>
                </a:lnTo>
                <a:lnTo>
                  <a:pt x="398094" y="685"/>
                </a:lnTo>
                <a:close/>
              </a:path>
              <a:path w="1543050" h="193675">
                <a:moveTo>
                  <a:pt x="510603" y="188442"/>
                </a:moveTo>
                <a:lnTo>
                  <a:pt x="510057" y="187680"/>
                </a:lnTo>
                <a:lnTo>
                  <a:pt x="508863" y="187528"/>
                </a:lnTo>
                <a:lnTo>
                  <a:pt x="507339" y="187337"/>
                </a:lnTo>
                <a:lnTo>
                  <a:pt x="506272" y="187998"/>
                </a:lnTo>
                <a:lnTo>
                  <a:pt x="506374" y="190525"/>
                </a:lnTo>
                <a:lnTo>
                  <a:pt x="507339" y="191071"/>
                </a:lnTo>
                <a:lnTo>
                  <a:pt x="508482" y="191185"/>
                </a:lnTo>
                <a:lnTo>
                  <a:pt x="509574" y="191084"/>
                </a:lnTo>
                <a:lnTo>
                  <a:pt x="510527" y="190792"/>
                </a:lnTo>
                <a:lnTo>
                  <a:pt x="510603" y="188442"/>
                </a:lnTo>
                <a:close/>
              </a:path>
              <a:path w="1543050" h="193675">
                <a:moveTo>
                  <a:pt x="553402" y="59207"/>
                </a:moveTo>
                <a:lnTo>
                  <a:pt x="552488" y="55791"/>
                </a:lnTo>
                <a:lnTo>
                  <a:pt x="551268" y="54864"/>
                </a:lnTo>
                <a:lnTo>
                  <a:pt x="549465" y="54711"/>
                </a:lnTo>
                <a:lnTo>
                  <a:pt x="547903" y="55422"/>
                </a:lnTo>
                <a:lnTo>
                  <a:pt x="546798" y="56426"/>
                </a:lnTo>
                <a:lnTo>
                  <a:pt x="547395" y="60020"/>
                </a:lnTo>
                <a:lnTo>
                  <a:pt x="548792" y="60820"/>
                </a:lnTo>
                <a:lnTo>
                  <a:pt x="550532" y="60591"/>
                </a:lnTo>
                <a:lnTo>
                  <a:pt x="552310" y="60375"/>
                </a:lnTo>
                <a:lnTo>
                  <a:pt x="553402" y="59207"/>
                </a:lnTo>
                <a:close/>
              </a:path>
              <a:path w="1543050" h="193675">
                <a:moveTo>
                  <a:pt x="571169" y="180149"/>
                </a:moveTo>
                <a:lnTo>
                  <a:pt x="571144" y="178460"/>
                </a:lnTo>
                <a:lnTo>
                  <a:pt x="570318" y="178181"/>
                </a:lnTo>
                <a:lnTo>
                  <a:pt x="569518" y="178066"/>
                </a:lnTo>
                <a:lnTo>
                  <a:pt x="568667" y="178104"/>
                </a:lnTo>
                <a:lnTo>
                  <a:pt x="567905" y="178435"/>
                </a:lnTo>
                <a:lnTo>
                  <a:pt x="567918" y="179273"/>
                </a:lnTo>
                <a:lnTo>
                  <a:pt x="567944" y="180086"/>
                </a:lnTo>
                <a:lnTo>
                  <a:pt x="568706" y="180479"/>
                </a:lnTo>
                <a:lnTo>
                  <a:pt x="569544" y="180505"/>
                </a:lnTo>
                <a:lnTo>
                  <a:pt x="570382" y="180517"/>
                </a:lnTo>
                <a:lnTo>
                  <a:pt x="571169" y="180149"/>
                </a:lnTo>
                <a:close/>
              </a:path>
              <a:path w="1543050" h="193675">
                <a:moveTo>
                  <a:pt x="576580" y="53898"/>
                </a:moveTo>
                <a:lnTo>
                  <a:pt x="576567" y="52705"/>
                </a:lnTo>
                <a:lnTo>
                  <a:pt x="576008" y="52197"/>
                </a:lnTo>
                <a:lnTo>
                  <a:pt x="575144" y="52171"/>
                </a:lnTo>
                <a:lnTo>
                  <a:pt x="574281" y="52146"/>
                </a:lnTo>
                <a:lnTo>
                  <a:pt x="573659" y="52692"/>
                </a:lnTo>
                <a:lnTo>
                  <a:pt x="573582" y="54368"/>
                </a:lnTo>
                <a:lnTo>
                  <a:pt x="574192" y="54851"/>
                </a:lnTo>
                <a:lnTo>
                  <a:pt x="575932" y="54851"/>
                </a:lnTo>
                <a:lnTo>
                  <a:pt x="576503" y="54432"/>
                </a:lnTo>
                <a:lnTo>
                  <a:pt x="576580" y="53898"/>
                </a:lnTo>
                <a:close/>
              </a:path>
              <a:path w="1543050" h="193675">
                <a:moveTo>
                  <a:pt x="589241" y="57213"/>
                </a:moveTo>
                <a:lnTo>
                  <a:pt x="589191" y="55778"/>
                </a:lnTo>
                <a:lnTo>
                  <a:pt x="588899" y="53975"/>
                </a:lnTo>
                <a:lnTo>
                  <a:pt x="587654" y="53111"/>
                </a:lnTo>
                <a:lnTo>
                  <a:pt x="584352" y="53530"/>
                </a:lnTo>
                <a:lnTo>
                  <a:pt x="583704" y="54673"/>
                </a:lnTo>
                <a:lnTo>
                  <a:pt x="583984" y="57988"/>
                </a:lnTo>
                <a:lnTo>
                  <a:pt x="585343" y="58775"/>
                </a:lnTo>
                <a:lnTo>
                  <a:pt x="588492" y="58369"/>
                </a:lnTo>
                <a:lnTo>
                  <a:pt x="589241" y="57213"/>
                </a:lnTo>
                <a:close/>
              </a:path>
              <a:path w="1543050" h="193675">
                <a:moveTo>
                  <a:pt x="605294" y="70345"/>
                </a:moveTo>
                <a:lnTo>
                  <a:pt x="604901" y="65112"/>
                </a:lnTo>
                <a:lnTo>
                  <a:pt x="604977" y="63157"/>
                </a:lnTo>
                <a:lnTo>
                  <a:pt x="602449" y="62699"/>
                </a:lnTo>
                <a:lnTo>
                  <a:pt x="600125" y="62280"/>
                </a:lnTo>
                <a:lnTo>
                  <a:pt x="598182" y="62738"/>
                </a:lnTo>
                <a:lnTo>
                  <a:pt x="595909" y="66421"/>
                </a:lnTo>
                <a:lnTo>
                  <a:pt x="595757" y="68160"/>
                </a:lnTo>
                <a:lnTo>
                  <a:pt x="596074" y="69964"/>
                </a:lnTo>
                <a:lnTo>
                  <a:pt x="596049" y="72999"/>
                </a:lnTo>
                <a:lnTo>
                  <a:pt x="596112" y="75907"/>
                </a:lnTo>
                <a:lnTo>
                  <a:pt x="596734" y="77050"/>
                </a:lnTo>
                <a:lnTo>
                  <a:pt x="599617" y="77825"/>
                </a:lnTo>
                <a:lnTo>
                  <a:pt x="600875" y="77228"/>
                </a:lnTo>
                <a:lnTo>
                  <a:pt x="603288" y="73152"/>
                </a:lnTo>
                <a:lnTo>
                  <a:pt x="605294" y="70345"/>
                </a:lnTo>
                <a:close/>
              </a:path>
              <a:path w="1543050" h="193675">
                <a:moveTo>
                  <a:pt x="625284" y="70523"/>
                </a:moveTo>
                <a:lnTo>
                  <a:pt x="625259" y="69151"/>
                </a:lnTo>
                <a:lnTo>
                  <a:pt x="624116" y="69011"/>
                </a:lnTo>
                <a:lnTo>
                  <a:pt x="623074" y="69011"/>
                </a:lnTo>
                <a:lnTo>
                  <a:pt x="621868" y="69011"/>
                </a:lnTo>
                <a:lnTo>
                  <a:pt x="621093" y="69786"/>
                </a:lnTo>
                <a:lnTo>
                  <a:pt x="621068" y="71920"/>
                </a:lnTo>
                <a:lnTo>
                  <a:pt x="621487" y="72986"/>
                </a:lnTo>
                <a:lnTo>
                  <a:pt x="624370" y="72936"/>
                </a:lnTo>
                <a:lnTo>
                  <a:pt x="625081" y="71920"/>
                </a:lnTo>
                <a:lnTo>
                  <a:pt x="625284" y="70523"/>
                </a:lnTo>
                <a:close/>
              </a:path>
              <a:path w="1543050" h="193675">
                <a:moveTo>
                  <a:pt x="719251" y="66890"/>
                </a:moveTo>
                <a:lnTo>
                  <a:pt x="719201" y="64795"/>
                </a:lnTo>
                <a:lnTo>
                  <a:pt x="719150" y="62699"/>
                </a:lnTo>
                <a:lnTo>
                  <a:pt x="717486" y="61798"/>
                </a:lnTo>
                <a:lnTo>
                  <a:pt x="715594" y="61264"/>
                </a:lnTo>
                <a:lnTo>
                  <a:pt x="713193" y="61442"/>
                </a:lnTo>
                <a:lnTo>
                  <a:pt x="712330" y="62826"/>
                </a:lnTo>
                <a:lnTo>
                  <a:pt x="712216" y="67017"/>
                </a:lnTo>
                <a:lnTo>
                  <a:pt x="713371" y="68262"/>
                </a:lnTo>
                <a:lnTo>
                  <a:pt x="717854" y="68122"/>
                </a:lnTo>
                <a:lnTo>
                  <a:pt x="719251" y="66890"/>
                </a:lnTo>
                <a:close/>
              </a:path>
              <a:path w="1543050" h="193675">
                <a:moveTo>
                  <a:pt x="732891" y="60833"/>
                </a:moveTo>
                <a:lnTo>
                  <a:pt x="732688" y="55105"/>
                </a:lnTo>
                <a:lnTo>
                  <a:pt x="730059" y="52108"/>
                </a:lnTo>
                <a:lnTo>
                  <a:pt x="724776" y="52590"/>
                </a:lnTo>
                <a:lnTo>
                  <a:pt x="721080" y="57518"/>
                </a:lnTo>
                <a:lnTo>
                  <a:pt x="721093" y="63804"/>
                </a:lnTo>
                <a:lnTo>
                  <a:pt x="722185" y="64846"/>
                </a:lnTo>
                <a:lnTo>
                  <a:pt x="724585" y="64782"/>
                </a:lnTo>
                <a:lnTo>
                  <a:pt x="728395" y="64693"/>
                </a:lnTo>
                <a:lnTo>
                  <a:pt x="732891" y="60833"/>
                </a:lnTo>
                <a:close/>
              </a:path>
              <a:path w="1543050" h="193675">
                <a:moveTo>
                  <a:pt x="746861" y="49974"/>
                </a:moveTo>
                <a:lnTo>
                  <a:pt x="746836" y="48844"/>
                </a:lnTo>
                <a:lnTo>
                  <a:pt x="746518" y="47650"/>
                </a:lnTo>
                <a:lnTo>
                  <a:pt x="745655" y="47078"/>
                </a:lnTo>
                <a:lnTo>
                  <a:pt x="743877" y="47828"/>
                </a:lnTo>
                <a:lnTo>
                  <a:pt x="743216" y="48628"/>
                </a:lnTo>
                <a:lnTo>
                  <a:pt x="743153" y="49225"/>
                </a:lnTo>
                <a:lnTo>
                  <a:pt x="743051" y="50380"/>
                </a:lnTo>
                <a:lnTo>
                  <a:pt x="743953" y="51079"/>
                </a:lnTo>
                <a:lnTo>
                  <a:pt x="746480" y="50914"/>
                </a:lnTo>
                <a:lnTo>
                  <a:pt x="746861" y="49974"/>
                </a:lnTo>
                <a:close/>
              </a:path>
              <a:path w="1543050" h="193675">
                <a:moveTo>
                  <a:pt x="755599" y="25895"/>
                </a:moveTo>
                <a:lnTo>
                  <a:pt x="753414" y="23291"/>
                </a:lnTo>
                <a:lnTo>
                  <a:pt x="751370" y="23215"/>
                </a:lnTo>
                <a:lnTo>
                  <a:pt x="748614" y="23114"/>
                </a:lnTo>
                <a:lnTo>
                  <a:pt x="745363" y="26403"/>
                </a:lnTo>
                <a:lnTo>
                  <a:pt x="745464" y="31877"/>
                </a:lnTo>
                <a:lnTo>
                  <a:pt x="745909" y="34251"/>
                </a:lnTo>
                <a:lnTo>
                  <a:pt x="752195" y="34353"/>
                </a:lnTo>
                <a:lnTo>
                  <a:pt x="755497" y="31051"/>
                </a:lnTo>
                <a:lnTo>
                  <a:pt x="755599" y="25895"/>
                </a:lnTo>
                <a:close/>
              </a:path>
              <a:path w="1543050" h="193675">
                <a:moveTo>
                  <a:pt x="780199" y="55905"/>
                </a:moveTo>
                <a:lnTo>
                  <a:pt x="779068" y="54356"/>
                </a:lnTo>
                <a:lnTo>
                  <a:pt x="776782" y="53886"/>
                </a:lnTo>
                <a:lnTo>
                  <a:pt x="773582" y="53746"/>
                </a:lnTo>
                <a:lnTo>
                  <a:pt x="770559" y="57099"/>
                </a:lnTo>
                <a:lnTo>
                  <a:pt x="770547" y="62661"/>
                </a:lnTo>
                <a:lnTo>
                  <a:pt x="769950" y="65163"/>
                </a:lnTo>
                <a:lnTo>
                  <a:pt x="776465" y="64820"/>
                </a:lnTo>
                <a:lnTo>
                  <a:pt x="780008" y="61239"/>
                </a:lnTo>
                <a:lnTo>
                  <a:pt x="780199" y="55905"/>
                </a:lnTo>
                <a:close/>
              </a:path>
              <a:path w="1543050" h="193675">
                <a:moveTo>
                  <a:pt x="782510" y="48475"/>
                </a:moveTo>
                <a:lnTo>
                  <a:pt x="782485" y="47345"/>
                </a:lnTo>
                <a:lnTo>
                  <a:pt x="782180" y="46101"/>
                </a:lnTo>
                <a:lnTo>
                  <a:pt x="781240" y="45669"/>
                </a:lnTo>
                <a:lnTo>
                  <a:pt x="780110" y="46126"/>
                </a:lnTo>
                <a:lnTo>
                  <a:pt x="779500" y="46380"/>
                </a:lnTo>
                <a:lnTo>
                  <a:pt x="778814" y="47155"/>
                </a:lnTo>
                <a:lnTo>
                  <a:pt x="778751" y="47752"/>
                </a:lnTo>
                <a:lnTo>
                  <a:pt x="778662" y="48882"/>
                </a:lnTo>
                <a:lnTo>
                  <a:pt x="779526" y="49606"/>
                </a:lnTo>
                <a:lnTo>
                  <a:pt x="782002" y="49352"/>
                </a:lnTo>
                <a:lnTo>
                  <a:pt x="782510" y="48475"/>
                </a:lnTo>
                <a:close/>
              </a:path>
              <a:path w="1543050" h="193675">
                <a:moveTo>
                  <a:pt x="789686" y="125006"/>
                </a:moveTo>
                <a:lnTo>
                  <a:pt x="789482" y="123634"/>
                </a:lnTo>
                <a:lnTo>
                  <a:pt x="788822" y="122720"/>
                </a:lnTo>
                <a:lnTo>
                  <a:pt x="787171" y="122885"/>
                </a:lnTo>
                <a:lnTo>
                  <a:pt x="786307" y="122974"/>
                </a:lnTo>
                <a:lnTo>
                  <a:pt x="785761" y="123494"/>
                </a:lnTo>
                <a:lnTo>
                  <a:pt x="785431" y="125806"/>
                </a:lnTo>
                <a:lnTo>
                  <a:pt x="786422" y="126733"/>
                </a:lnTo>
                <a:lnTo>
                  <a:pt x="788860" y="127063"/>
                </a:lnTo>
                <a:lnTo>
                  <a:pt x="789559" y="126123"/>
                </a:lnTo>
                <a:lnTo>
                  <a:pt x="789686" y="125006"/>
                </a:lnTo>
                <a:close/>
              </a:path>
              <a:path w="1543050" h="193675">
                <a:moveTo>
                  <a:pt x="799782" y="48247"/>
                </a:moveTo>
                <a:lnTo>
                  <a:pt x="799566" y="47434"/>
                </a:lnTo>
                <a:lnTo>
                  <a:pt x="798995" y="47040"/>
                </a:lnTo>
                <a:lnTo>
                  <a:pt x="798169" y="47409"/>
                </a:lnTo>
                <a:lnTo>
                  <a:pt x="797775" y="47586"/>
                </a:lnTo>
                <a:lnTo>
                  <a:pt x="797369" y="48069"/>
                </a:lnTo>
                <a:lnTo>
                  <a:pt x="797318" y="48463"/>
                </a:lnTo>
                <a:lnTo>
                  <a:pt x="797204" y="49263"/>
                </a:lnTo>
                <a:lnTo>
                  <a:pt x="797737" y="49822"/>
                </a:lnTo>
                <a:lnTo>
                  <a:pt x="798614" y="49745"/>
                </a:lnTo>
                <a:lnTo>
                  <a:pt x="799452" y="49657"/>
                </a:lnTo>
                <a:lnTo>
                  <a:pt x="799769" y="49009"/>
                </a:lnTo>
                <a:lnTo>
                  <a:pt x="799782" y="48247"/>
                </a:lnTo>
                <a:close/>
              </a:path>
              <a:path w="1543050" h="193675">
                <a:moveTo>
                  <a:pt x="902563" y="181698"/>
                </a:moveTo>
                <a:lnTo>
                  <a:pt x="901750" y="180670"/>
                </a:lnTo>
                <a:lnTo>
                  <a:pt x="900137" y="180594"/>
                </a:lnTo>
                <a:lnTo>
                  <a:pt x="898867" y="180530"/>
                </a:lnTo>
                <a:lnTo>
                  <a:pt x="898232" y="181419"/>
                </a:lnTo>
                <a:lnTo>
                  <a:pt x="898105" y="183654"/>
                </a:lnTo>
                <a:lnTo>
                  <a:pt x="898690" y="184429"/>
                </a:lnTo>
                <a:lnTo>
                  <a:pt x="899934" y="184670"/>
                </a:lnTo>
                <a:lnTo>
                  <a:pt x="901128" y="184721"/>
                </a:lnTo>
                <a:lnTo>
                  <a:pt x="902144" y="184340"/>
                </a:lnTo>
                <a:lnTo>
                  <a:pt x="902322" y="183159"/>
                </a:lnTo>
                <a:lnTo>
                  <a:pt x="902563" y="181698"/>
                </a:lnTo>
                <a:close/>
              </a:path>
              <a:path w="1543050" h="193675">
                <a:moveTo>
                  <a:pt x="903554" y="698"/>
                </a:moveTo>
                <a:lnTo>
                  <a:pt x="890041" y="698"/>
                </a:lnTo>
                <a:lnTo>
                  <a:pt x="890384" y="4597"/>
                </a:lnTo>
                <a:lnTo>
                  <a:pt x="878522" y="12573"/>
                </a:lnTo>
                <a:lnTo>
                  <a:pt x="884428" y="19558"/>
                </a:lnTo>
                <a:lnTo>
                  <a:pt x="892721" y="16192"/>
                </a:lnTo>
                <a:lnTo>
                  <a:pt x="898042" y="10807"/>
                </a:lnTo>
                <a:lnTo>
                  <a:pt x="901674" y="4406"/>
                </a:lnTo>
                <a:lnTo>
                  <a:pt x="903554" y="698"/>
                </a:lnTo>
                <a:close/>
              </a:path>
              <a:path w="1543050" h="193675">
                <a:moveTo>
                  <a:pt x="932459" y="184111"/>
                </a:moveTo>
                <a:lnTo>
                  <a:pt x="931697" y="183057"/>
                </a:lnTo>
                <a:lnTo>
                  <a:pt x="930160" y="182905"/>
                </a:lnTo>
                <a:lnTo>
                  <a:pt x="928370" y="182727"/>
                </a:lnTo>
                <a:lnTo>
                  <a:pt x="926884" y="183388"/>
                </a:lnTo>
                <a:lnTo>
                  <a:pt x="926960" y="185407"/>
                </a:lnTo>
                <a:lnTo>
                  <a:pt x="927023" y="186766"/>
                </a:lnTo>
                <a:lnTo>
                  <a:pt x="927785" y="188125"/>
                </a:lnTo>
                <a:lnTo>
                  <a:pt x="929132" y="188391"/>
                </a:lnTo>
                <a:lnTo>
                  <a:pt x="931214" y="188823"/>
                </a:lnTo>
                <a:lnTo>
                  <a:pt x="931849" y="187236"/>
                </a:lnTo>
                <a:lnTo>
                  <a:pt x="932218" y="185635"/>
                </a:lnTo>
                <a:lnTo>
                  <a:pt x="932459" y="184111"/>
                </a:lnTo>
                <a:close/>
              </a:path>
              <a:path w="1543050" h="193675">
                <a:moveTo>
                  <a:pt x="943800" y="48133"/>
                </a:moveTo>
                <a:lnTo>
                  <a:pt x="942911" y="46164"/>
                </a:lnTo>
                <a:lnTo>
                  <a:pt x="939723" y="46088"/>
                </a:lnTo>
                <a:lnTo>
                  <a:pt x="937094" y="46024"/>
                </a:lnTo>
                <a:lnTo>
                  <a:pt x="934910" y="48869"/>
                </a:lnTo>
                <a:lnTo>
                  <a:pt x="934732" y="55130"/>
                </a:lnTo>
                <a:lnTo>
                  <a:pt x="937031" y="57810"/>
                </a:lnTo>
                <a:lnTo>
                  <a:pt x="943292" y="56629"/>
                </a:lnTo>
                <a:lnTo>
                  <a:pt x="943432" y="53644"/>
                </a:lnTo>
                <a:lnTo>
                  <a:pt x="943610" y="50800"/>
                </a:lnTo>
                <a:lnTo>
                  <a:pt x="943800" y="48133"/>
                </a:lnTo>
                <a:close/>
              </a:path>
              <a:path w="1543050" h="193675">
                <a:moveTo>
                  <a:pt x="948258" y="163487"/>
                </a:moveTo>
                <a:lnTo>
                  <a:pt x="947788" y="160629"/>
                </a:lnTo>
                <a:lnTo>
                  <a:pt x="946975" y="159689"/>
                </a:lnTo>
                <a:lnTo>
                  <a:pt x="945299" y="160020"/>
                </a:lnTo>
                <a:lnTo>
                  <a:pt x="944105" y="160248"/>
                </a:lnTo>
                <a:lnTo>
                  <a:pt x="943495" y="161137"/>
                </a:lnTo>
                <a:lnTo>
                  <a:pt x="943648" y="162204"/>
                </a:lnTo>
                <a:lnTo>
                  <a:pt x="943838" y="163410"/>
                </a:lnTo>
                <a:lnTo>
                  <a:pt x="944092" y="164731"/>
                </a:lnTo>
                <a:lnTo>
                  <a:pt x="945883" y="164744"/>
                </a:lnTo>
                <a:lnTo>
                  <a:pt x="947356" y="164325"/>
                </a:lnTo>
                <a:lnTo>
                  <a:pt x="948258" y="163487"/>
                </a:lnTo>
                <a:close/>
              </a:path>
              <a:path w="1543050" h="193675">
                <a:moveTo>
                  <a:pt x="964920" y="99364"/>
                </a:moveTo>
                <a:lnTo>
                  <a:pt x="963904" y="96926"/>
                </a:lnTo>
                <a:lnTo>
                  <a:pt x="961796" y="95783"/>
                </a:lnTo>
                <a:lnTo>
                  <a:pt x="959345" y="94449"/>
                </a:lnTo>
                <a:lnTo>
                  <a:pt x="957148" y="95910"/>
                </a:lnTo>
                <a:lnTo>
                  <a:pt x="955027" y="99974"/>
                </a:lnTo>
                <a:lnTo>
                  <a:pt x="954011" y="101815"/>
                </a:lnTo>
                <a:lnTo>
                  <a:pt x="954112" y="103314"/>
                </a:lnTo>
                <a:lnTo>
                  <a:pt x="954189" y="105714"/>
                </a:lnTo>
                <a:lnTo>
                  <a:pt x="954074" y="107657"/>
                </a:lnTo>
                <a:lnTo>
                  <a:pt x="958570" y="109334"/>
                </a:lnTo>
                <a:lnTo>
                  <a:pt x="959586" y="107569"/>
                </a:lnTo>
                <a:lnTo>
                  <a:pt x="961771" y="104698"/>
                </a:lnTo>
                <a:lnTo>
                  <a:pt x="963079" y="103339"/>
                </a:lnTo>
                <a:lnTo>
                  <a:pt x="964920" y="99364"/>
                </a:lnTo>
                <a:close/>
              </a:path>
              <a:path w="1543050" h="193675">
                <a:moveTo>
                  <a:pt x="984275" y="92964"/>
                </a:moveTo>
                <a:lnTo>
                  <a:pt x="976947" y="86677"/>
                </a:lnTo>
                <a:lnTo>
                  <a:pt x="976071" y="88138"/>
                </a:lnTo>
                <a:lnTo>
                  <a:pt x="976680" y="92798"/>
                </a:lnTo>
                <a:lnTo>
                  <a:pt x="978547" y="94208"/>
                </a:lnTo>
                <a:lnTo>
                  <a:pt x="983373" y="94119"/>
                </a:lnTo>
                <a:lnTo>
                  <a:pt x="984275" y="92964"/>
                </a:lnTo>
                <a:close/>
              </a:path>
              <a:path w="1543050" h="193675">
                <a:moveTo>
                  <a:pt x="1073759" y="36004"/>
                </a:moveTo>
                <a:lnTo>
                  <a:pt x="1073607" y="34848"/>
                </a:lnTo>
                <a:lnTo>
                  <a:pt x="1073188" y="33324"/>
                </a:lnTo>
                <a:lnTo>
                  <a:pt x="1072019" y="32969"/>
                </a:lnTo>
                <a:lnTo>
                  <a:pt x="1069289" y="33439"/>
                </a:lnTo>
                <a:lnTo>
                  <a:pt x="1068844" y="34366"/>
                </a:lnTo>
                <a:lnTo>
                  <a:pt x="1069035" y="35433"/>
                </a:lnTo>
                <a:lnTo>
                  <a:pt x="1069314" y="36995"/>
                </a:lnTo>
                <a:lnTo>
                  <a:pt x="1070610" y="37312"/>
                </a:lnTo>
                <a:lnTo>
                  <a:pt x="1073226" y="36830"/>
                </a:lnTo>
                <a:lnTo>
                  <a:pt x="1073759" y="36004"/>
                </a:lnTo>
                <a:close/>
              </a:path>
              <a:path w="1543050" h="193675">
                <a:moveTo>
                  <a:pt x="1074254" y="189839"/>
                </a:moveTo>
                <a:lnTo>
                  <a:pt x="1073950" y="189230"/>
                </a:lnTo>
                <a:lnTo>
                  <a:pt x="1073150" y="189026"/>
                </a:lnTo>
                <a:lnTo>
                  <a:pt x="1072286" y="188810"/>
                </a:lnTo>
                <a:lnTo>
                  <a:pt x="1071676" y="189268"/>
                </a:lnTo>
                <a:lnTo>
                  <a:pt x="1071333" y="190779"/>
                </a:lnTo>
                <a:lnTo>
                  <a:pt x="1071689" y="191427"/>
                </a:lnTo>
                <a:lnTo>
                  <a:pt x="1073365" y="191884"/>
                </a:lnTo>
                <a:lnTo>
                  <a:pt x="1073848" y="191350"/>
                </a:lnTo>
                <a:lnTo>
                  <a:pt x="1074140" y="190614"/>
                </a:lnTo>
                <a:lnTo>
                  <a:pt x="1074254" y="189839"/>
                </a:lnTo>
                <a:close/>
              </a:path>
              <a:path w="1543050" h="193675">
                <a:moveTo>
                  <a:pt x="1128420" y="79603"/>
                </a:moveTo>
                <a:lnTo>
                  <a:pt x="1128395" y="78435"/>
                </a:lnTo>
                <a:lnTo>
                  <a:pt x="1128369" y="77266"/>
                </a:lnTo>
                <a:lnTo>
                  <a:pt x="1127607" y="76250"/>
                </a:lnTo>
                <a:lnTo>
                  <a:pt x="1123137" y="76238"/>
                </a:lnTo>
                <a:lnTo>
                  <a:pt x="1121067" y="74561"/>
                </a:lnTo>
                <a:lnTo>
                  <a:pt x="1118514" y="71069"/>
                </a:lnTo>
                <a:lnTo>
                  <a:pt x="1117079" y="70675"/>
                </a:lnTo>
                <a:lnTo>
                  <a:pt x="1114958" y="70954"/>
                </a:lnTo>
                <a:lnTo>
                  <a:pt x="1114564" y="71081"/>
                </a:lnTo>
                <a:lnTo>
                  <a:pt x="1113459" y="71285"/>
                </a:lnTo>
                <a:lnTo>
                  <a:pt x="1106830" y="74904"/>
                </a:lnTo>
                <a:lnTo>
                  <a:pt x="1106805" y="86677"/>
                </a:lnTo>
                <a:lnTo>
                  <a:pt x="1113866" y="90868"/>
                </a:lnTo>
                <a:lnTo>
                  <a:pt x="1121651" y="79730"/>
                </a:lnTo>
                <a:lnTo>
                  <a:pt x="1127582" y="80746"/>
                </a:lnTo>
                <a:lnTo>
                  <a:pt x="1128420" y="79603"/>
                </a:lnTo>
                <a:close/>
              </a:path>
              <a:path w="1543050" h="193675">
                <a:moveTo>
                  <a:pt x="1140790" y="118694"/>
                </a:moveTo>
                <a:lnTo>
                  <a:pt x="1140472" y="116357"/>
                </a:lnTo>
                <a:lnTo>
                  <a:pt x="1139558" y="115443"/>
                </a:lnTo>
                <a:lnTo>
                  <a:pt x="1138085" y="115265"/>
                </a:lnTo>
                <a:lnTo>
                  <a:pt x="1136853" y="115570"/>
                </a:lnTo>
                <a:lnTo>
                  <a:pt x="1136319" y="116459"/>
                </a:lnTo>
                <a:lnTo>
                  <a:pt x="1136408" y="117475"/>
                </a:lnTo>
                <a:lnTo>
                  <a:pt x="1136535" y="118783"/>
                </a:lnTo>
                <a:lnTo>
                  <a:pt x="1137234" y="119926"/>
                </a:lnTo>
                <a:lnTo>
                  <a:pt x="1140066" y="119621"/>
                </a:lnTo>
                <a:lnTo>
                  <a:pt x="1140790" y="118694"/>
                </a:lnTo>
                <a:close/>
              </a:path>
              <a:path w="1543050" h="193675">
                <a:moveTo>
                  <a:pt x="1146581" y="83312"/>
                </a:moveTo>
                <a:lnTo>
                  <a:pt x="1145717" y="82283"/>
                </a:lnTo>
                <a:lnTo>
                  <a:pt x="1144358" y="82092"/>
                </a:lnTo>
                <a:lnTo>
                  <a:pt x="1142898" y="81876"/>
                </a:lnTo>
                <a:lnTo>
                  <a:pt x="1141958" y="82892"/>
                </a:lnTo>
                <a:lnTo>
                  <a:pt x="1141780" y="84251"/>
                </a:lnTo>
                <a:lnTo>
                  <a:pt x="1141577" y="85686"/>
                </a:lnTo>
                <a:lnTo>
                  <a:pt x="1142377" y="86702"/>
                </a:lnTo>
                <a:lnTo>
                  <a:pt x="1143876" y="86829"/>
                </a:lnTo>
                <a:lnTo>
                  <a:pt x="1145336" y="86969"/>
                </a:lnTo>
                <a:lnTo>
                  <a:pt x="1146302" y="86182"/>
                </a:lnTo>
                <a:lnTo>
                  <a:pt x="1146568" y="84670"/>
                </a:lnTo>
                <a:lnTo>
                  <a:pt x="1146581" y="83312"/>
                </a:lnTo>
                <a:close/>
              </a:path>
              <a:path w="1543050" h="193675">
                <a:moveTo>
                  <a:pt x="1166329" y="144018"/>
                </a:moveTo>
                <a:lnTo>
                  <a:pt x="1166164" y="142455"/>
                </a:lnTo>
                <a:lnTo>
                  <a:pt x="1165694" y="140766"/>
                </a:lnTo>
                <a:lnTo>
                  <a:pt x="1164526" y="139712"/>
                </a:lnTo>
                <a:lnTo>
                  <a:pt x="1161389" y="140335"/>
                </a:lnTo>
                <a:lnTo>
                  <a:pt x="1160145" y="141236"/>
                </a:lnTo>
                <a:lnTo>
                  <a:pt x="1160399" y="142773"/>
                </a:lnTo>
                <a:lnTo>
                  <a:pt x="1160716" y="144602"/>
                </a:lnTo>
                <a:lnTo>
                  <a:pt x="1162265" y="145288"/>
                </a:lnTo>
                <a:lnTo>
                  <a:pt x="1165402" y="145021"/>
                </a:lnTo>
                <a:lnTo>
                  <a:pt x="1166329" y="144018"/>
                </a:lnTo>
                <a:close/>
              </a:path>
              <a:path w="1543050" h="193675">
                <a:moveTo>
                  <a:pt x="1169009" y="157708"/>
                </a:moveTo>
                <a:lnTo>
                  <a:pt x="1168628" y="156019"/>
                </a:lnTo>
                <a:lnTo>
                  <a:pt x="1168387" y="154889"/>
                </a:lnTo>
                <a:lnTo>
                  <a:pt x="1167536" y="154343"/>
                </a:lnTo>
                <a:lnTo>
                  <a:pt x="1164424" y="157429"/>
                </a:lnTo>
                <a:lnTo>
                  <a:pt x="1165034" y="158356"/>
                </a:lnTo>
                <a:lnTo>
                  <a:pt x="1166380" y="158330"/>
                </a:lnTo>
                <a:lnTo>
                  <a:pt x="1167942" y="158318"/>
                </a:lnTo>
                <a:lnTo>
                  <a:pt x="1169009" y="157708"/>
                </a:lnTo>
                <a:close/>
              </a:path>
              <a:path w="1543050" h="193675">
                <a:moveTo>
                  <a:pt x="1172171" y="68846"/>
                </a:moveTo>
                <a:lnTo>
                  <a:pt x="1172133" y="67513"/>
                </a:lnTo>
                <a:lnTo>
                  <a:pt x="1172108" y="66128"/>
                </a:lnTo>
                <a:lnTo>
                  <a:pt x="1171321" y="65138"/>
                </a:lnTo>
                <a:lnTo>
                  <a:pt x="1169708" y="65278"/>
                </a:lnTo>
                <a:lnTo>
                  <a:pt x="1168184" y="65417"/>
                </a:lnTo>
                <a:lnTo>
                  <a:pt x="1167396" y="66382"/>
                </a:lnTo>
                <a:lnTo>
                  <a:pt x="1167739" y="69113"/>
                </a:lnTo>
                <a:lnTo>
                  <a:pt x="1168323" y="70167"/>
                </a:lnTo>
                <a:lnTo>
                  <a:pt x="1169962" y="70167"/>
                </a:lnTo>
                <a:lnTo>
                  <a:pt x="1171498" y="69837"/>
                </a:lnTo>
                <a:lnTo>
                  <a:pt x="1172171" y="68846"/>
                </a:lnTo>
                <a:close/>
              </a:path>
              <a:path w="1543050" h="193675">
                <a:moveTo>
                  <a:pt x="1191488" y="131394"/>
                </a:moveTo>
                <a:lnTo>
                  <a:pt x="1190917" y="130860"/>
                </a:lnTo>
                <a:lnTo>
                  <a:pt x="1190015" y="130746"/>
                </a:lnTo>
                <a:lnTo>
                  <a:pt x="1189570" y="130695"/>
                </a:lnTo>
                <a:lnTo>
                  <a:pt x="1188859" y="130937"/>
                </a:lnTo>
                <a:lnTo>
                  <a:pt x="1188135" y="131991"/>
                </a:lnTo>
                <a:lnTo>
                  <a:pt x="1188516" y="132715"/>
                </a:lnTo>
                <a:lnTo>
                  <a:pt x="1190117" y="133489"/>
                </a:lnTo>
                <a:lnTo>
                  <a:pt x="1190828" y="133197"/>
                </a:lnTo>
                <a:lnTo>
                  <a:pt x="1191120" y="132613"/>
                </a:lnTo>
                <a:lnTo>
                  <a:pt x="1191488" y="131394"/>
                </a:lnTo>
                <a:close/>
              </a:path>
              <a:path w="1543050" h="193675">
                <a:moveTo>
                  <a:pt x="1194473" y="4152"/>
                </a:moveTo>
                <a:lnTo>
                  <a:pt x="1194054" y="685"/>
                </a:lnTo>
                <a:lnTo>
                  <a:pt x="1181430" y="685"/>
                </a:lnTo>
                <a:lnTo>
                  <a:pt x="1168019" y="17437"/>
                </a:lnTo>
                <a:lnTo>
                  <a:pt x="1177594" y="16865"/>
                </a:lnTo>
                <a:lnTo>
                  <a:pt x="1186649" y="15049"/>
                </a:lnTo>
                <a:lnTo>
                  <a:pt x="1192263" y="10795"/>
                </a:lnTo>
                <a:lnTo>
                  <a:pt x="1194473" y="4152"/>
                </a:lnTo>
                <a:close/>
              </a:path>
              <a:path w="1543050" h="193675">
                <a:moveTo>
                  <a:pt x="1241831" y="66294"/>
                </a:moveTo>
                <a:lnTo>
                  <a:pt x="1241031" y="65862"/>
                </a:lnTo>
                <a:lnTo>
                  <a:pt x="1240167" y="65798"/>
                </a:lnTo>
                <a:lnTo>
                  <a:pt x="1239723" y="65773"/>
                </a:lnTo>
                <a:lnTo>
                  <a:pt x="1238961" y="66116"/>
                </a:lnTo>
                <a:lnTo>
                  <a:pt x="1238859" y="66433"/>
                </a:lnTo>
                <a:lnTo>
                  <a:pt x="1238580" y="67297"/>
                </a:lnTo>
                <a:lnTo>
                  <a:pt x="1239139" y="67843"/>
                </a:lnTo>
                <a:lnTo>
                  <a:pt x="1240091" y="68021"/>
                </a:lnTo>
                <a:lnTo>
                  <a:pt x="1240536" y="67779"/>
                </a:lnTo>
                <a:lnTo>
                  <a:pt x="1241234" y="67640"/>
                </a:lnTo>
                <a:lnTo>
                  <a:pt x="1241386" y="67271"/>
                </a:lnTo>
                <a:lnTo>
                  <a:pt x="1241831" y="66294"/>
                </a:lnTo>
                <a:close/>
              </a:path>
              <a:path w="1543050" h="193675">
                <a:moveTo>
                  <a:pt x="1242301" y="52870"/>
                </a:moveTo>
                <a:lnTo>
                  <a:pt x="1241945" y="48082"/>
                </a:lnTo>
                <a:lnTo>
                  <a:pt x="1241018" y="46710"/>
                </a:lnTo>
                <a:lnTo>
                  <a:pt x="1238694" y="46558"/>
                </a:lnTo>
                <a:lnTo>
                  <a:pt x="1235430" y="46901"/>
                </a:lnTo>
                <a:lnTo>
                  <a:pt x="1233893" y="48818"/>
                </a:lnTo>
                <a:lnTo>
                  <a:pt x="1233741" y="54089"/>
                </a:lnTo>
                <a:lnTo>
                  <a:pt x="1234694" y="56299"/>
                </a:lnTo>
                <a:lnTo>
                  <a:pt x="1239824" y="56718"/>
                </a:lnTo>
                <a:lnTo>
                  <a:pt x="1242301" y="52870"/>
                </a:lnTo>
                <a:close/>
              </a:path>
              <a:path w="1543050" h="193675">
                <a:moveTo>
                  <a:pt x="1247800" y="180314"/>
                </a:moveTo>
                <a:lnTo>
                  <a:pt x="1247368" y="178752"/>
                </a:lnTo>
                <a:lnTo>
                  <a:pt x="1245362" y="178739"/>
                </a:lnTo>
                <a:lnTo>
                  <a:pt x="1243279" y="178727"/>
                </a:lnTo>
                <a:lnTo>
                  <a:pt x="1242974" y="180505"/>
                </a:lnTo>
                <a:lnTo>
                  <a:pt x="1243063" y="183591"/>
                </a:lnTo>
                <a:lnTo>
                  <a:pt x="1243850" y="184937"/>
                </a:lnTo>
                <a:lnTo>
                  <a:pt x="1247711" y="184594"/>
                </a:lnTo>
                <a:lnTo>
                  <a:pt x="1247686" y="183222"/>
                </a:lnTo>
                <a:lnTo>
                  <a:pt x="1247724" y="181952"/>
                </a:lnTo>
                <a:lnTo>
                  <a:pt x="1247800" y="180314"/>
                </a:lnTo>
                <a:close/>
              </a:path>
              <a:path w="1543050" h="193675">
                <a:moveTo>
                  <a:pt x="1253248" y="129298"/>
                </a:moveTo>
                <a:lnTo>
                  <a:pt x="1252639" y="125437"/>
                </a:lnTo>
                <a:lnTo>
                  <a:pt x="1250772" y="121056"/>
                </a:lnTo>
                <a:lnTo>
                  <a:pt x="1243317" y="113017"/>
                </a:lnTo>
                <a:lnTo>
                  <a:pt x="1237881" y="113525"/>
                </a:lnTo>
                <a:lnTo>
                  <a:pt x="1234859" y="118503"/>
                </a:lnTo>
                <a:lnTo>
                  <a:pt x="1231239" y="124447"/>
                </a:lnTo>
                <a:lnTo>
                  <a:pt x="1236294" y="133997"/>
                </a:lnTo>
                <a:lnTo>
                  <a:pt x="1250188" y="138226"/>
                </a:lnTo>
                <a:lnTo>
                  <a:pt x="1253210" y="136156"/>
                </a:lnTo>
                <a:lnTo>
                  <a:pt x="1253248" y="129298"/>
                </a:lnTo>
                <a:close/>
              </a:path>
              <a:path w="1543050" h="193675">
                <a:moveTo>
                  <a:pt x="1263954" y="164922"/>
                </a:moveTo>
                <a:lnTo>
                  <a:pt x="1263827" y="162560"/>
                </a:lnTo>
                <a:lnTo>
                  <a:pt x="1263396" y="161163"/>
                </a:lnTo>
                <a:lnTo>
                  <a:pt x="1262634" y="159486"/>
                </a:lnTo>
                <a:lnTo>
                  <a:pt x="1260157" y="159791"/>
                </a:lnTo>
                <a:lnTo>
                  <a:pt x="1258163" y="160045"/>
                </a:lnTo>
                <a:lnTo>
                  <a:pt x="1257503" y="161531"/>
                </a:lnTo>
                <a:lnTo>
                  <a:pt x="1257871" y="164922"/>
                </a:lnTo>
                <a:lnTo>
                  <a:pt x="1259128" y="165976"/>
                </a:lnTo>
                <a:lnTo>
                  <a:pt x="1262951" y="166001"/>
                </a:lnTo>
                <a:lnTo>
                  <a:pt x="1263954" y="164922"/>
                </a:lnTo>
                <a:close/>
              </a:path>
              <a:path w="1543050" h="193675">
                <a:moveTo>
                  <a:pt x="1268209" y="59893"/>
                </a:moveTo>
                <a:lnTo>
                  <a:pt x="1268133" y="54152"/>
                </a:lnTo>
                <a:lnTo>
                  <a:pt x="1265555" y="51447"/>
                </a:lnTo>
                <a:lnTo>
                  <a:pt x="1259370" y="51612"/>
                </a:lnTo>
                <a:lnTo>
                  <a:pt x="1257033" y="53708"/>
                </a:lnTo>
                <a:lnTo>
                  <a:pt x="1257211" y="60871"/>
                </a:lnTo>
                <a:lnTo>
                  <a:pt x="1259039" y="63373"/>
                </a:lnTo>
                <a:lnTo>
                  <a:pt x="1262075" y="63411"/>
                </a:lnTo>
                <a:lnTo>
                  <a:pt x="1264729" y="63436"/>
                </a:lnTo>
                <a:lnTo>
                  <a:pt x="1268209" y="59893"/>
                </a:lnTo>
                <a:close/>
              </a:path>
              <a:path w="1543050" h="193675">
                <a:moveTo>
                  <a:pt x="1276705" y="64846"/>
                </a:moveTo>
                <a:lnTo>
                  <a:pt x="1276350" y="64198"/>
                </a:lnTo>
                <a:lnTo>
                  <a:pt x="1275613" y="63804"/>
                </a:lnTo>
                <a:lnTo>
                  <a:pt x="1274876" y="63411"/>
                </a:lnTo>
                <a:lnTo>
                  <a:pt x="1274089" y="63614"/>
                </a:lnTo>
                <a:lnTo>
                  <a:pt x="1273606" y="64274"/>
                </a:lnTo>
                <a:lnTo>
                  <a:pt x="1273060" y="65036"/>
                </a:lnTo>
                <a:lnTo>
                  <a:pt x="1273416" y="65722"/>
                </a:lnTo>
                <a:lnTo>
                  <a:pt x="1274178" y="66103"/>
                </a:lnTo>
                <a:lnTo>
                  <a:pt x="1274914" y="66497"/>
                </a:lnTo>
                <a:lnTo>
                  <a:pt x="1275638" y="66268"/>
                </a:lnTo>
                <a:lnTo>
                  <a:pt x="1276197" y="65659"/>
                </a:lnTo>
                <a:lnTo>
                  <a:pt x="1276705" y="64846"/>
                </a:lnTo>
                <a:close/>
              </a:path>
              <a:path w="1543050" h="193675">
                <a:moveTo>
                  <a:pt x="1292669" y="74637"/>
                </a:moveTo>
                <a:lnTo>
                  <a:pt x="1291793" y="73710"/>
                </a:lnTo>
                <a:lnTo>
                  <a:pt x="1290256" y="73609"/>
                </a:lnTo>
                <a:lnTo>
                  <a:pt x="1289138" y="73533"/>
                </a:lnTo>
                <a:lnTo>
                  <a:pt x="1288161" y="74168"/>
                </a:lnTo>
                <a:lnTo>
                  <a:pt x="1287983" y="75374"/>
                </a:lnTo>
                <a:lnTo>
                  <a:pt x="1287767" y="76949"/>
                </a:lnTo>
                <a:lnTo>
                  <a:pt x="1288732" y="77851"/>
                </a:lnTo>
                <a:lnTo>
                  <a:pt x="1291336" y="78028"/>
                </a:lnTo>
                <a:lnTo>
                  <a:pt x="1292313" y="77457"/>
                </a:lnTo>
                <a:lnTo>
                  <a:pt x="1292669" y="74637"/>
                </a:lnTo>
                <a:close/>
              </a:path>
              <a:path w="1543050" h="193675">
                <a:moveTo>
                  <a:pt x="1296352" y="61468"/>
                </a:moveTo>
                <a:lnTo>
                  <a:pt x="1296035" y="61125"/>
                </a:lnTo>
                <a:lnTo>
                  <a:pt x="1295755" y="60540"/>
                </a:lnTo>
                <a:lnTo>
                  <a:pt x="1295400" y="60490"/>
                </a:lnTo>
                <a:lnTo>
                  <a:pt x="1294498" y="60375"/>
                </a:lnTo>
                <a:lnTo>
                  <a:pt x="1293888" y="60883"/>
                </a:lnTo>
                <a:lnTo>
                  <a:pt x="1294180" y="61760"/>
                </a:lnTo>
                <a:lnTo>
                  <a:pt x="1294282" y="62077"/>
                </a:lnTo>
                <a:lnTo>
                  <a:pt x="1295006" y="62382"/>
                </a:lnTo>
                <a:lnTo>
                  <a:pt x="1295412" y="62344"/>
                </a:lnTo>
                <a:lnTo>
                  <a:pt x="1295755" y="62318"/>
                </a:lnTo>
                <a:lnTo>
                  <a:pt x="1296035" y="61785"/>
                </a:lnTo>
                <a:lnTo>
                  <a:pt x="1296352" y="61468"/>
                </a:lnTo>
                <a:close/>
              </a:path>
              <a:path w="1543050" h="193675">
                <a:moveTo>
                  <a:pt x="1322603" y="82804"/>
                </a:moveTo>
                <a:lnTo>
                  <a:pt x="1322578" y="81026"/>
                </a:lnTo>
                <a:lnTo>
                  <a:pt x="1322552" y="79070"/>
                </a:lnTo>
                <a:lnTo>
                  <a:pt x="1321600" y="77533"/>
                </a:lnTo>
                <a:lnTo>
                  <a:pt x="1316837" y="77457"/>
                </a:lnTo>
                <a:lnTo>
                  <a:pt x="1316570" y="79463"/>
                </a:lnTo>
                <a:lnTo>
                  <a:pt x="1316558" y="82956"/>
                </a:lnTo>
                <a:lnTo>
                  <a:pt x="1317815" y="83807"/>
                </a:lnTo>
                <a:lnTo>
                  <a:pt x="1320050" y="83959"/>
                </a:lnTo>
                <a:lnTo>
                  <a:pt x="1321333" y="83591"/>
                </a:lnTo>
                <a:lnTo>
                  <a:pt x="1322603" y="82804"/>
                </a:lnTo>
                <a:close/>
              </a:path>
              <a:path w="1543050" h="193675">
                <a:moveTo>
                  <a:pt x="1363167" y="87274"/>
                </a:moveTo>
                <a:lnTo>
                  <a:pt x="1363091" y="86410"/>
                </a:lnTo>
                <a:lnTo>
                  <a:pt x="1363065" y="86029"/>
                </a:lnTo>
                <a:lnTo>
                  <a:pt x="1362595" y="85509"/>
                </a:lnTo>
                <a:lnTo>
                  <a:pt x="1362202" y="85369"/>
                </a:lnTo>
                <a:lnTo>
                  <a:pt x="1361376" y="85077"/>
                </a:lnTo>
                <a:lnTo>
                  <a:pt x="1360614" y="85458"/>
                </a:lnTo>
                <a:lnTo>
                  <a:pt x="1360195" y="87071"/>
                </a:lnTo>
                <a:lnTo>
                  <a:pt x="1360766" y="87566"/>
                </a:lnTo>
                <a:lnTo>
                  <a:pt x="1361643" y="87731"/>
                </a:lnTo>
                <a:lnTo>
                  <a:pt x="1362557" y="87718"/>
                </a:lnTo>
                <a:lnTo>
                  <a:pt x="1363167" y="87274"/>
                </a:lnTo>
                <a:close/>
              </a:path>
              <a:path w="1543050" h="193675">
                <a:moveTo>
                  <a:pt x="1365008" y="80886"/>
                </a:moveTo>
                <a:lnTo>
                  <a:pt x="1364843" y="75920"/>
                </a:lnTo>
                <a:lnTo>
                  <a:pt x="1364284" y="74447"/>
                </a:lnTo>
                <a:lnTo>
                  <a:pt x="1364615" y="71716"/>
                </a:lnTo>
                <a:lnTo>
                  <a:pt x="1361173" y="71564"/>
                </a:lnTo>
                <a:lnTo>
                  <a:pt x="1358506" y="71450"/>
                </a:lnTo>
                <a:lnTo>
                  <a:pt x="1356537" y="72237"/>
                </a:lnTo>
                <a:lnTo>
                  <a:pt x="1355191" y="77457"/>
                </a:lnTo>
                <a:lnTo>
                  <a:pt x="1354124" y="79794"/>
                </a:lnTo>
                <a:lnTo>
                  <a:pt x="1352981" y="83693"/>
                </a:lnTo>
                <a:lnTo>
                  <a:pt x="1353794" y="84658"/>
                </a:lnTo>
                <a:lnTo>
                  <a:pt x="1360144" y="85166"/>
                </a:lnTo>
                <a:lnTo>
                  <a:pt x="1365008" y="80886"/>
                </a:lnTo>
                <a:close/>
              </a:path>
              <a:path w="1543050" h="193675">
                <a:moveTo>
                  <a:pt x="1395044" y="32575"/>
                </a:moveTo>
                <a:lnTo>
                  <a:pt x="1394726" y="31000"/>
                </a:lnTo>
                <a:lnTo>
                  <a:pt x="1392732" y="30645"/>
                </a:lnTo>
                <a:lnTo>
                  <a:pt x="1391513" y="30441"/>
                </a:lnTo>
                <a:lnTo>
                  <a:pt x="1390827" y="31419"/>
                </a:lnTo>
                <a:lnTo>
                  <a:pt x="1390497" y="32385"/>
                </a:lnTo>
                <a:lnTo>
                  <a:pt x="1389849" y="34226"/>
                </a:lnTo>
                <a:lnTo>
                  <a:pt x="1390802" y="35255"/>
                </a:lnTo>
                <a:lnTo>
                  <a:pt x="1392694" y="35648"/>
                </a:lnTo>
                <a:lnTo>
                  <a:pt x="1393875" y="35712"/>
                </a:lnTo>
                <a:lnTo>
                  <a:pt x="1394929" y="35458"/>
                </a:lnTo>
                <a:lnTo>
                  <a:pt x="1394980" y="34150"/>
                </a:lnTo>
                <a:lnTo>
                  <a:pt x="1395044" y="32575"/>
                </a:lnTo>
                <a:close/>
              </a:path>
              <a:path w="1543050" h="193675">
                <a:moveTo>
                  <a:pt x="1447469" y="32778"/>
                </a:moveTo>
                <a:lnTo>
                  <a:pt x="1447063" y="32169"/>
                </a:lnTo>
                <a:lnTo>
                  <a:pt x="1446161" y="32092"/>
                </a:lnTo>
                <a:lnTo>
                  <a:pt x="1445729" y="32054"/>
                </a:lnTo>
                <a:lnTo>
                  <a:pt x="1445056" y="32258"/>
                </a:lnTo>
                <a:lnTo>
                  <a:pt x="1444853" y="32562"/>
                </a:lnTo>
                <a:lnTo>
                  <a:pt x="1444358" y="33261"/>
                </a:lnTo>
                <a:lnTo>
                  <a:pt x="1444713" y="33947"/>
                </a:lnTo>
                <a:lnTo>
                  <a:pt x="1445475" y="34251"/>
                </a:lnTo>
                <a:lnTo>
                  <a:pt x="1446237" y="34569"/>
                </a:lnTo>
                <a:lnTo>
                  <a:pt x="1446987" y="34442"/>
                </a:lnTo>
                <a:lnTo>
                  <a:pt x="1447406" y="33629"/>
                </a:lnTo>
                <a:lnTo>
                  <a:pt x="1447469" y="32778"/>
                </a:lnTo>
                <a:close/>
              </a:path>
              <a:path w="1543050" h="193675">
                <a:moveTo>
                  <a:pt x="1451013" y="698"/>
                </a:moveTo>
                <a:lnTo>
                  <a:pt x="1447380" y="698"/>
                </a:lnTo>
                <a:lnTo>
                  <a:pt x="1448028" y="3136"/>
                </a:lnTo>
                <a:lnTo>
                  <a:pt x="1448790" y="6083"/>
                </a:lnTo>
                <a:lnTo>
                  <a:pt x="1451013" y="698"/>
                </a:lnTo>
                <a:close/>
              </a:path>
              <a:path w="1543050" h="193675">
                <a:moveTo>
                  <a:pt x="1510157" y="698"/>
                </a:moveTo>
                <a:lnTo>
                  <a:pt x="1505458" y="698"/>
                </a:lnTo>
                <a:lnTo>
                  <a:pt x="1505394" y="1816"/>
                </a:lnTo>
                <a:lnTo>
                  <a:pt x="1510157" y="698"/>
                </a:lnTo>
                <a:close/>
              </a:path>
              <a:path w="1543050" h="193675">
                <a:moveTo>
                  <a:pt x="1532242" y="5029"/>
                </a:moveTo>
                <a:lnTo>
                  <a:pt x="1530731" y="3009"/>
                </a:lnTo>
                <a:lnTo>
                  <a:pt x="1528978" y="698"/>
                </a:lnTo>
                <a:lnTo>
                  <a:pt x="1527911" y="698"/>
                </a:lnTo>
                <a:lnTo>
                  <a:pt x="1523720" y="1866"/>
                </a:lnTo>
                <a:lnTo>
                  <a:pt x="1518615" y="3009"/>
                </a:lnTo>
                <a:lnTo>
                  <a:pt x="1518539" y="1866"/>
                </a:lnTo>
                <a:lnTo>
                  <a:pt x="1518462" y="698"/>
                </a:lnTo>
                <a:lnTo>
                  <a:pt x="1512493" y="698"/>
                </a:lnTo>
                <a:lnTo>
                  <a:pt x="1514271" y="5600"/>
                </a:lnTo>
                <a:lnTo>
                  <a:pt x="1513573" y="12915"/>
                </a:lnTo>
                <a:lnTo>
                  <a:pt x="1513522" y="13423"/>
                </a:lnTo>
                <a:lnTo>
                  <a:pt x="1524050" y="12915"/>
                </a:lnTo>
                <a:lnTo>
                  <a:pt x="1532242" y="5029"/>
                </a:lnTo>
                <a:close/>
              </a:path>
              <a:path w="1543050" h="193675">
                <a:moveTo>
                  <a:pt x="1543024" y="119240"/>
                </a:moveTo>
                <a:lnTo>
                  <a:pt x="1542796" y="118224"/>
                </a:lnTo>
                <a:lnTo>
                  <a:pt x="1542173" y="117792"/>
                </a:lnTo>
                <a:lnTo>
                  <a:pt x="1541322" y="117754"/>
                </a:lnTo>
                <a:lnTo>
                  <a:pt x="1541081" y="118097"/>
                </a:lnTo>
                <a:lnTo>
                  <a:pt x="1540573" y="118491"/>
                </a:lnTo>
                <a:lnTo>
                  <a:pt x="1540637" y="118770"/>
                </a:lnTo>
                <a:lnTo>
                  <a:pt x="1540814" y="119481"/>
                </a:lnTo>
                <a:lnTo>
                  <a:pt x="1541399" y="120053"/>
                </a:lnTo>
                <a:lnTo>
                  <a:pt x="1542542" y="119900"/>
                </a:lnTo>
                <a:lnTo>
                  <a:pt x="1543024" y="119240"/>
                </a:lnTo>
                <a:close/>
              </a:path>
            </a:pathLst>
          </a:custGeom>
          <a:solidFill>
            <a:srgbClr val="FFFFFF"/>
          </a:solidFill>
        </p:spPr>
        <p:txBody>
          <a:bodyPr wrap="square" lIns="0" tIns="0" rIns="0" bIns="0" rtlCol="0"/>
          <a:lstStyle/>
          <a:p>
            <a:endParaRPr/>
          </a:p>
        </p:txBody>
      </p:sp>
      <p:sp>
        <p:nvSpPr>
          <p:cNvPr id="19" name="bg object 19"/>
          <p:cNvSpPr/>
          <p:nvPr/>
        </p:nvSpPr>
        <p:spPr>
          <a:xfrm>
            <a:off x="993305" y="-1524"/>
            <a:ext cx="2133600" cy="204470"/>
          </a:xfrm>
          <a:custGeom>
            <a:avLst/>
            <a:gdLst/>
            <a:ahLst/>
            <a:cxnLst/>
            <a:rect l="l" t="t" r="r" b="b"/>
            <a:pathLst>
              <a:path w="2133600" h="204470">
                <a:moveTo>
                  <a:pt x="13804" y="2146"/>
                </a:moveTo>
                <a:lnTo>
                  <a:pt x="12954" y="1536"/>
                </a:lnTo>
                <a:lnTo>
                  <a:pt x="3644" y="1536"/>
                </a:lnTo>
                <a:lnTo>
                  <a:pt x="0" y="5461"/>
                </a:lnTo>
                <a:lnTo>
                  <a:pt x="749" y="6527"/>
                </a:lnTo>
                <a:lnTo>
                  <a:pt x="4851" y="9055"/>
                </a:lnTo>
                <a:lnTo>
                  <a:pt x="7404" y="7378"/>
                </a:lnTo>
                <a:lnTo>
                  <a:pt x="11607" y="4140"/>
                </a:lnTo>
                <a:lnTo>
                  <a:pt x="13804" y="2146"/>
                </a:lnTo>
                <a:close/>
              </a:path>
              <a:path w="2133600" h="204470">
                <a:moveTo>
                  <a:pt x="225679" y="16217"/>
                </a:moveTo>
                <a:lnTo>
                  <a:pt x="225234" y="15798"/>
                </a:lnTo>
                <a:lnTo>
                  <a:pt x="225031" y="15455"/>
                </a:lnTo>
                <a:lnTo>
                  <a:pt x="224675" y="15684"/>
                </a:lnTo>
                <a:lnTo>
                  <a:pt x="224142" y="15862"/>
                </a:lnTo>
                <a:lnTo>
                  <a:pt x="224028" y="16167"/>
                </a:lnTo>
                <a:lnTo>
                  <a:pt x="223939" y="16421"/>
                </a:lnTo>
                <a:lnTo>
                  <a:pt x="224358" y="16827"/>
                </a:lnTo>
                <a:lnTo>
                  <a:pt x="224561" y="17170"/>
                </a:lnTo>
                <a:lnTo>
                  <a:pt x="224917" y="16941"/>
                </a:lnTo>
                <a:lnTo>
                  <a:pt x="225463" y="16764"/>
                </a:lnTo>
                <a:lnTo>
                  <a:pt x="225577" y="16459"/>
                </a:lnTo>
                <a:lnTo>
                  <a:pt x="225679" y="16217"/>
                </a:lnTo>
                <a:close/>
              </a:path>
              <a:path w="2133600" h="204470">
                <a:moveTo>
                  <a:pt x="284937" y="180886"/>
                </a:moveTo>
                <a:lnTo>
                  <a:pt x="284353" y="179997"/>
                </a:lnTo>
                <a:lnTo>
                  <a:pt x="281647" y="180098"/>
                </a:lnTo>
                <a:lnTo>
                  <a:pt x="280593" y="180975"/>
                </a:lnTo>
                <a:lnTo>
                  <a:pt x="280187" y="182333"/>
                </a:lnTo>
                <a:lnTo>
                  <a:pt x="279844" y="183476"/>
                </a:lnTo>
                <a:lnTo>
                  <a:pt x="280225" y="184505"/>
                </a:lnTo>
                <a:lnTo>
                  <a:pt x="283489" y="184988"/>
                </a:lnTo>
                <a:lnTo>
                  <a:pt x="284353" y="183667"/>
                </a:lnTo>
                <a:lnTo>
                  <a:pt x="284848" y="182079"/>
                </a:lnTo>
                <a:lnTo>
                  <a:pt x="284937" y="180886"/>
                </a:lnTo>
                <a:close/>
              </a:path>
              <a:path w="2133600" h="204470">
                <a:moveTo>
                  <a:pt x="319570" y="26035"/>
                </a:moveTo>
                <a:lnTo>
                  <a:pt x="319265" y="25793"/>
                </a:lnTo>
                <a:lnTo>
                  <a:pt x="318985" y="25514"/>
                </a:lnTo>
                <a:lnTo>
                  <a:pt x="318655" y="25311"/>
                </a:lnTo>
                <a:lnTo>
                  <a:pt x="318160" y="25603"/>
                </a:lnTo>
                <a:lnTo>
                  <a:pt x="318236" y="26085"/>
                </a:lnTo>
                <a:lnTo>
                  <a:pt x="318427" y="26441"/>
                </a:lnTo>
                <a:lnTo>
                  <a:pt x="318579" y="26797"/>
                </a:lnTo>
                <a:lnTo>
                  <a:pt x="319570" y="26035"/>
                </a:lnTo>
                <a:close/>
              </a:path>
              <a:path w="2133600" h="204470">
                <a:moveTo>
                  <a:pt x="325589" y="193636"/>
                </a:moveTo>
                <a:lnTo>
                  <a:pt x="325501" y="192455"/>
                </a:lnTo>
                <a:lnTo>
                  <a:pt x="324777" y="191706"/>
                </a:lnTo>
                <a:lnTo>
                  <a:pt x="323570" y="191909"/>
                </a:lnTo>
                <a:lnTo>
                  <a:pt x="321741" y="192214"/>
                </a:lnTo>
                <a:lnTo>
                  <a:pt x="320929" y="193700"/>
                </a:lnTo>
                <a:lnTo>
                  <a:pt x="320560" y="196723"/>
                </a:lnTo>
                <a:lnTo>
                  <a:pt x="321830" y="197358"/>
                </a:lnTo>
                <a:lnTo>
                  <a:pt x="325475" y="196786"/>
                </a:lnTo>
                <a:lnTo>
                  <a:pt x="325450" y="195148"/>
                </a:lnTo>
                <a:lnTo>
                  <a:pt x="325589" y="193636"/>
                </a:lnTo>
                <a:close/>
              </a:path>
              <a:path w="2133600" h="204470">
                <a:moveTo>
                  <a:pt x="344944" y="24676"/>
                </a:moveTo>
                <a:lnTo>
                  <a:pt x="344893" y="23520"/>
                </a:lnTo>
                <a:lnTo>
                  <a:pt x="344284" y="22733"/>
                </a:lnTo>
                <a:lnTo>
                  <a:pt x="341795" y="22885"/>
                </a:lnTo>
                <a:lnTo>
                  <a:pt x="341249" y="23774"/>
                </a:lnTo>
                <a:lnTo>
                  <a:pt x="341223" y="24879"/>
                </a:lnTo>
                <a:lnTo>
                  <a:pt x="341210" y="25793"/>
                </a:lnTo>
                <a:lnTo>
                  <a:pt x="341833" y="26250"/>
                </a:lnTo>
                <a:lnTo>
                  <a:pt x="342709" y="26314"/>
                </a:lnTo>
                <a:lnTo>
                  <a:pt x="343928" y="26390"/>
                </a:lnTo>
                <a:lnTo>
                  <a:pt x="344728" y="25857"/>
                </a:lnTo>
                <a:lnTo>
                  <a:pt x="344944" y="24676"/>
                </a:lnTo>
                <a:close/>
              </a:path>
              <a:path w="2133600" h="204470">
                <a:moveTo>
                  <a:pt x="408901" y="183083"/>
                </a:moveTo>
                <a:lnTo>
                  <a:pt x="406539" y="179438"/>
                </a:lnTo>
                <a:lnTo>
                  <a:pt x="404050" y="178638"/>
                </a:lnTo>
                <a:lnTo>
                  <a:pt x="401383" y="178689"/>
                </a:lnTo>
                <a:lnTo>
                  <a:pt x="396621" y="178790"/>
                </a:lnTo>
                <a:lnTo>
                  <a:pt x="391629" y="182638"/>
                </a:lnTo>
                <a:lnTo>
                  <a:pt x="391731" y="189395"/>
                </a:lnTo>
                <a:lnTo>
                  <a:pt x="390474" y="191554"/>
                </a:lnTo>
                <a:lnTo>
                  <a:pt x="391502" y="194538"/>
                </a:lnTo>
                <a:lnTo>
                  <a:pt x="398106" y="193814"/>
                </a:lnTo>
                <a:lnTo>
                  <a:pt x="402488" y="190690"/>
                </a:lnTo>
                <a:lnTo>
                  <a:pt x="406527" y="184531"/>
                </a:lnTo>
                <a:lnTo>
                  <a:pt x="408901" y="183083"/>
                </a:lnTo>
                <a:close/>
              </a:path>
              <a:path w="2133600" h="204470">
                <a:moveTo>
                  <a:pt x="411505" y="143014"/>
                </a:moveTo>
                <a:lnTo>
                  <a:pt x="411010" y="142481"/>
                </a:lnTo>
                <a:lnTo>
                  <a:pt x="410235" y="142265"/>
                </a:lnTo>
                <a:lnTo>
                  <a:pt x="409448" y="142049"/>
                </a:lnTo>
                <a:lnTo>
                  <a:pt x="408635" y="142278"/>
                </a:lnTo>
                <a:lnTo>
                  <a:pt x="407987" y="144081"/>
                </a:lnTo>
                <a:lnTo>
                  <a:pt x="408495" y="144907"/>
                </a:lnTo>
                <a:lnTo>
                  <a:pt x="409702" y="145034"/>
                </a:lnTo>
                <a:lnTo>
                  <a:pt x="410489" y="145110"/>
                </a:lnTo>
                <a:lnTo>
                  <a:pt x="411060" y="144602"/>
                </a:lnTo>
                <a:lnTo>
                  <a:pt x="411327" y="143865"/>
                </a:lnTo>
                <a:lnTo>
                  <a:pt x="411505" y="143014"/>
                </a:lnTo>
                <a:close/>
              </a:path>
              <a:path w="2133600" h="204470">
                <a:moveTo>
                  <a:pt x="486664" y="114020"/>
                </a:moveTo>
                <a:lnTo>
                  <a:pt x="486422" y="112141"/>
                </a:lnTo>
                <a:lnTo>
                  <a:pt x="486092" y="109626"/>
                </a:lnTo>
                <a:lnTo>
                  <a:pt x="483793" y="108318"/>
                </a:lnTo>
                <a:lnTo>
                  <a:pt x="482701" y="108559"/>
                </a:lnTo>
                <a:lnTo>
                  <a:pt x="480631" y="110020"/>
                </a:lnTo>
                <a:lnTo>
                  <a:pt x="480377" y="111213"/>
                </a:lnTo>
                <a:lnTo>
                  <a:pt x="480872" y="114884"/>
                </a:lnTo>
                <a:lnTo>
                  <a:pt x="483184" y="115455"/>
                </a:lnTo>
                <a:lnTo>
                  <a:pt x="484657" y="116776"/>
                </a:lnTo>
                <a:lnTo>
                  <a:pt x="484060" y="114871"/>
                </a:lnTo>
                <a:lnTo>
                  <a:pt x="486664" y="114020"/>
                </a:lnTo>
                <a:close/>
              </a:path>
              <a:path w="2133600" h="204470">
                <a:moveTo>
                  <a:pt x="507034" y="18440"/>
                </a:moveTo>
                <a:lnTo>
                  <a:pt x="503720" y="16929"/>
                </a:lnTo>
                <a:lnTo>
                  <a:pt x="501281" y="17310"/>
                </a:lnTo>
                <a:lnTo>
                  <a:pt x="498906" y="17703"/>
                </a:lnTo>
                <a:lnTo>
                  <a:pt x="497382" y="17957"/>
                </a:lnTo>
                <a:lnTo>
                  <a:pt x="496544" y="19011"/>
                </a:lnTo>
                <a:lnTo>
                  <a:pt x="497243" y="21590"/>
                </a:lnTo>
                <a:lnTo>
                  <a:pt x="498284" y="22161"/>
                </a:lnTo>
                <a:lnTo>
                  <a:pt x="502005" y="21501"/>
                </a:lnTo>
                <a:lnTo>
                  <a:pt x="504659" y="21094"/>
                </a:lnTo>
                <a:lnTo>
                  <a:pt x="507034" y="18440"/>
                </a:lnTo>
                <a:close/>
              </a:path>
              <a:path w="2133600" h="204470">
                <a:moveTo>
                  <a:pt x="529183" y="184632"/>
                </a:moveTo>
                <a:lnTo>
                  <a:pt x="527799" y="179070"/>
                </a:lnTo>
                <a:lnTo>
                  <a:pt x="526338" y="177190"/>
                </a:lnTo>
                <a:lnTo>
                  <a:pt x="522757" y="177812"/>
                </a:lnTo>
                <a:lnTo>
                  <a:pt x="517613" y="178701"/>
                </a:lnTo>
                <a:lnTo>
                  <a:pt x="514096" y="182283"/>
                </a:lnTo>
                <a:lnTo>
                  <a:pt x="513867" y="192049"/>
                </a:lnTo>
                <a:lnTo>
                  <a:pt x="516991" y="194068"/>
                </a:lnTo>
                <a:lnTo>
                  <a:pt x="524903" y="191236"/>
                </a:lnTo>
                <a:lnTo>
                  <a:pt x="529183" y="184632"/>
                </a:lnTo>
                <a:close/>
              </a:path>
              <a:path w="2133600" h="204470">
                <a:moveTo>
                  <a:pt x="543648" y="130543"/>
                </a:moveTo>
                <a:lnTo>
                  <a:pt x="543217" y="123875"/>
                </a:lnTo>
                <a:lnTo>
                  <a:pt x="540448" y="123596"/>
                </a:lnTo>
                <a:lnTo>
                  <a:pt x="538276" y="123456"/>
                </a:lnTo>
                <a:lnTo>
                  <a:pt x="532841" y="123393"/>
                </a:lnTo>
                <a:lnTo>
                  <a:pt x="529018" y="126022"/>
                </a:lnTo>
                <a:lnTo>
                  <a:pt x="530225" y="132727"/>
                </a:lnTo>
                <a:lnTo>
                  <a:pt x="533527" y="133248"/>
                </a:lnTo>
                <a:lnTo>
                  <a:pt x="540270" y="133680"/>
                </a:lnTo>
                <a:lnTo>
                  <a:pt x="543648" y="130543"/>
                </a:lnTo>
                <a:close/>
              </a:path>
              <a:path w="2133600" h="204470">
                <a:moveTo>
                  <a:pt x="559904" y="584"/>
                </a:moveTo>
                <a:lnTo>
                  <a:pt x="559409" y="0"/>
                </a:lnTo>
                <a:lnTo>
                  <a:pt x="558533" y="38"/>
                </a:lnTo>
                <a:lnTo>
                  <a:pt x="557695" y="63"/>
                </a:lnTo>
                <a:lnTo>
                  <a:pt x="557237" y="609"/>
                </a:lnTo>
                <a:lnTo>
                  <a:pt x="557225" y="1422"/>
                </a:lnTo>
                <a:lnTo>
                  <a:pt x="557466" y="2222"/>
                </a:lnTo>
                <a:lnTo>
                  <a:pt x="558050" y="2667"/>
                </a:lnTo>
                <a:lnTo>
                  <a:pt x="559282" y="2298"/>
                </a:lnTo>
                <a:lnTo>
                  <a:pt x="559714" y="1765"/>
                </a:lnTo>
                <a:lnTo>
                  <a:pt x="559904" y="584"/>
                </a:lnTo>
                <a:close/>
              </a:path>
              <a:path w="2133600" h="204470">
                <a:moveTo>
                  <a:pt x="592975" y="68338"/>
                </a:moveTo>
                <a:lnTo>
                  <a:pt x="592289" y="68262"/>
                </a:lnTo>
                <a:lnTo>
                  <a:pt x="591616" y="68173"/>
                </a:lnTo>
                <a:lnTo>
                  <a:pt x="589953" y="68300"/>
                </a:lnTo>
                <a:lnTo>
                  <a:pt x="588962" y="68529"/>
                </a:lnTo>
                <a:lnTo>
                  <a:pt x="587959" y="68694"/>
                </a:lnTo>
                <a:lnTo>
                  <a:pt x="588060" y="69126"/>
                </a:lnTo>
                <a:lnTo>
                  <a:pt x="588010" y="69748"/>
                </a:lnTo>
                <a:lnTo>
                  <a:pt x="588289" y="69964"/>
                </a:lnTo>
                <a:lnTo>
                  <a:pt x="589407" y="70777"/>
                </a:lnTo>
                <a:lnTo>
                  <a:pt x="590677" y="70916"/>
                </a:lnTo>
                <a:lnTo>
                  <a:pt x="592277" y="69519"/>
                </a:lnTo>
                <a:lnTo>
                  <a:pt x="592594" y="68897"/>
                </a:lnTo>
                <a:lnTo>
                  <a:pt x="592975" y="68338"/>
                </a:lnTo>
                <a:close/>
              </a:path>
              <a:path w="2133600" h="204470">
                <a:moveTo>
                  <a:pt x="597814" y="67094"/>
                </a:moveTo>
                <a:lnTo>
                  <a:pt x="597179" y="63055"/>
                </a:lnTo>
                <a:lnTo>
                  <a:pt x="595858" y="62585"/>
                </a:lnTo>
                <a:lnTo>
                  <a:pt x="594868" y="62877"/>
                </a:lnTo>
                <a:lnTo>
                  <a:pt x="591566" y="63855"/>
                </a:lnTo>
                <a:lnTo>
                  <a:pt x="592721" y="66103"/>
                </a:lnTo>
                <a:lnTo>
                  <a:pt x="593229" y="68135"/>
                </a:lnTo>
                <a:lnTo>
                  <a:pt x="595744" y="67868"/>
                </a:lnTo>
                <a:lnTo>
                  <a:pt x="597814" y="67094"/>
                </a:lnTo>
                <a:close/>
              </a:path>
              <a:path w="2133600" h="204470">
                <a:moveTo>
                  <a:pt x="616750" y="177558"/>
                </a:moveTo>
                <a:lnTo>
                  <a:pt x="616356" y="174993"/>
                </a:lnTo>
                <a:lnTo>
                  <a:pt x="615403" y="174599"/>
                </a:lnTo>
                <a:lnTo>
                  <a:pt x="614121" y="174599"/>
                </a:lnTo>
                <a:lnTo>
                  <a:pt x="612762" y="174828"/>
                </a:lnTo>
                <a:lnTo>
                  <a:pt x="611860" y="175628"/>
                </a:lnTo>
                <a:lnTo>
                  <a:pt x="612330" y="178181"/>
                </a:lnTo>
                <a:lnTo>
                  <a:pt x="613359" y="178689"/>
                </a:lnTo>
                <a:lnTo>
                  <a:pt x="616064" y="178562"/>
                </a:lnTo>
                <a:lnTo>
                  <a:pt x="616750" y="177558"/>
                </a:lnTo>
                <a:close/>
              </a:path>
              <a:path w="2133600" h="204470">
                <a:moveTo>
                  <a:pt x="628777" y="107480"/>
                </a:moveTo>
                <a:lnTo>
                  <a:pt x="628332" y="106553"/>
                </a:lnTo>
                <a:lnTo>
                  <a:pt x="627316" y="106159"/>
                </a:lnTo>
                <a:lnTo>
                  <a:pt x="625665" y="105524"/>
                </a:lnTo>
                <a:lnTo>
                  <a:pt x="624903" y="106705"/>
                </a:lnTo>
                <a:lnTo>
                  <a:pt x="624255" y="109054"/>
                </a:lnTo>
                <a:lnTo>
                  <a:pt x="624116" y="110502"/>
                </a:lnTo>
                <a:lnTo>
                  <a:pt x="627545" y="111036"/>
                </a:lnTo>
                <a:lnTo>
                  <a:pt x="628040" y="109778"/>
                </a:lnTo>
                <a:lnTo>
                  <a:pt x="628472" y="108585"/>
                </a:lnTo>
                <a:lnTo>
                  <a:pt x="628777" y="107480"/>
                </a:lnTo>
                <a:close/>
              </a:path>
              <a:path w="2133600" h="204470">
                <a:moveTo>
                  <a:pt x="634695" y="1536"/>
                </a:moveTo>
                <a:lnTo>
                  <a:pt x="630961" y="1536"/>
                </a:lnTo>
                <a:lnTo>
                  <a:pt x="630986" y="1841"/>
                </a:lnTo>
                <a:lnTo>
                  <a:pt x="631786" y="2400"/>
                </a:lnTo>
                <a:lnTo>
                  <a:pt x="633031" y="2336"/>
                </a:lnTo>
                <a:lnTo>
                  <a:pt x="634225" y="2019"/>
                </a:lnTo>
                <a:lnTo>
                  <a:pt x="634695" y="1536"/>
                </a:lnTo>
                <a:close/>
              </a:path>
              <a:path w="2133600" h="204470">
                <a:moveTo>
                  <a:pt x="641477" y="166941"/>
                </a:moveTo>
                <a:lnTo>
                  <a:pt x="641388" y="165798"/>
                </a:lnTo>
                <a:lnTo>
                  <a:pt x="641070" y="164490"/>
                </a:lnTo>
                <a:lnTo>
                  <a:pt x="639660" y="163931"/>
                </a:lnTo>
                <a:lnTo>
                  <a:pt x="637184" y="162953"/>
                </a:lnTo>
                <a:lnTo>
                  <a:pt x="634784" y="163068"/>
                </a:lnTo>
                <a:lnTo>
                  <a:pt x="631012" y="167741"/>
                </a:lnTo>
                <a:lnTo>
                  <a:pt x="629183" y="170357"/>
                </a:lnTo>
                <a:lnTo>
                  <a:pt x="631202" y="174028"/>
                </a:lnTo>
                <a:lnTo>
                  <a:pt x="631825" y="174307"/>
                </a:lnTo>
                <a:lnTo>
                  <a:pt x="635609" y="175094"/>
                </a:lnTo>
                <a:lnTo>
                  <a:pt x="641464" y="170408"/>
                </a:lnTo>
                <a:lnTo>
                  <a:pt x="641477" y="166941"/>
                </a:lnTo>
                <a:close/>
              </a:path>
              <a:path w="2133600" h="204470">
                <a:moveTo>
                  <a:pt x="676160" y="111061"/>
                </a:moveTo>
                <a:lnTo>
                  <a:pt x="674458" y="105714"/>
                </a:lnTo>
                <a:lnTo>
                  <a:pt x="671817" y="104368"/>
                </a:lnTo>
                <a:lnTo>
                  <a:pt x="669124" y="103924"/>
                </a:lnTo>
                <a:lnTo>
                  <a:pt x="666864" y="105003"/>
                </a:lnTo>
                <a:lnTo>
                  <a:pt x="664324" y="104711"/>
                </a:lnTo>
                <a:lnTo>
                  <a:pt x="660260" y="111023"/>
                </a:lnTo>
                <a:lnTo>
                  <a:pt x="659130" y="116687"/>
                </a:lnTo>
                <a:lnTo>
                  <a:pt x="662749" y="120180"/>
                </a:lnTo>
                <a:lnTo>
                  <a:pt x="668743" y="118922"/>
                </a:lnTo>
                <a:lnTo>
                  <a:pt x="675220" y="114134"/>
                </a:lnTo>
                <a:lnTo>
                  <a:pt x="676160" y="111061"/>
                </a:lnTo>
                <a:close/>
              </a:path>
              <a:path w="2133600" h="204470">
                <a:moveTo>
                  <a:pt x="707148" y="1524"/>
                </a:moveTo>
                <a:lnTo>
                  <a:pt x="698030" y="1524"/>
                </a:lnTo>
                <a:lnTo>
                  <a:pt x="697788" y="3048"/>
                </a:lnTo>
                <a:lnTo>
                  <a:pt x="698512" y="4330"/>
                </a:lnTo>
                <a:lnTo>
                  <a:pt x="703186" y="4953"/>
                </a:lnTo>
                <a:lnTo>
                  <a:pt x="707085" y="1968"/>
                </a:lnTo>
                <a:lnTo>
                  <a:pt x="707148" y="1524"/>
                </a:lnTo>
                <a:close/>
              </a:path>
              <a:path w="2133600" h="204470">
                <a:moveTo>
                  <a:pt x="722972" y="8661"/>
                </a:moveTo>
                <a:lnTo>
                  <a:pt x="719340" y="6045"/>
                </a:lnTo>
                <a:lnTo>
                  <a:pt x="715365" y="6184"/>
                </a:lnTo>
                <a:lnTo>
                  <a:pt x="711708" y="6311"/>
                </a:lnTo>
                <a:lnTo>
                  <a:pt x="709002" y="8636"/>
                </a:lnTo>
                <a:lnTo>
                  <a:pt x="708761" y="15443"/>
                </a:lnTo>
                <a:lnTo>
                  <a:pt x="711504" y="18237"/>
                </a:lnTo>
                <a:lnTo>
                  <a:pt x="719112" y="18211"/>
                </a:lnTo>
                <a:lnTo>
                  <a:pt x="722947" y="14935"/>
                </a:lnTo>
                <a:lnTo>
                  <a:pt x="722972" y="8661"/>
                </a:lnTo>
                <a:close/>
              </a:path>
              <a:path w="2133600" h="204470">
                <a:moveTo>
                  <a:pt x="748728" y="101854"/>
                </a:moveTo>
                <a:lnTo>
                  <a:pt x="748715" y="101015"/>
                </a:lnTo>
                <a:lnTo>
                  <a:pt x="748715" y="100596"/>
                </a:lnTo>
                <a:lnTo>
                  <a:pt x="748372" y="99987"/>
                </a:lnTo>
                <a:lnTo>
                  <a:pt x="747991" y="99809"/>
                </a:lnTo>
                <a:lnTo>
                  <a:pt x="747179" y="99415"/>
                </a:lnTo>
                <a:lnTo>
                  <a:pt x="746480" y="99809"/>
                </a:lnTo>
                <a:lnTo>
                  <a:pt x="746252" y="100609"/>
                </a:lnTo>
                <a:lnTo>
                  <a:pt x="746023" y="101384"/>
                </a:lnTo>
                <a:lnTo>
                  <a:pt x="746340" y="102031"/>
                </a:lnTo>
                <a:lnTo>
                  <a:pt x="747204" y="102323"/>
                </a:lnTo>
                <a:lnTo>
                  <a:pt x="748169" y="102362"/>
                </a:lnTo>
                <a:lnTo>
                  <a:pt x="748728" y="101854"/>
                </a:lnTo>
                <a:close/>
              </a:path>
              <a:path w="2133600" h="204470">
                <a:moveTo>
                  <a:pt x="789305" y="104851"/>
                </a:moveTo>
                <a:lnTo>
                  <a:pt x="789241" y="101701"/>
                </a:lnTo>
                <a:lnTo>
                  <a:pt x="787806" y="100850"/>
                </a:lnTo>
                <a:lnTo>
                  <a:pt x="784555" y="101739"/>
                </a:lnTo>
                <a:lnTo>
                  <a:pt x="782942" y="102184"/>
                </a:lnTo>
                <a:lnTo>
                  <a:pt x="781596" y="102882"/>
                </a:lnTo>
                <a:lnTo>
                  <a:pt x="777608" y="106794"/>
                </a:lnTo>
                <a:lnTo>
                  <a:pt x="776338" y="111315"/>
                </a:lnTo>
                <a:lnTo>
                  <a:pt x="779970" y="114896"/>
                </a:lnTo>
                <a:lnTo>
                  <a:pt x="783590" y="113626"/>
                </a:lnTo>
                <a:lnTo>
                  <a:pt x="788720" y="108610"/>
                </a:lnTo>
                <a:lnTo>
                  <a:pt x="789305" y="104851"/>
                </a:lnTo>
                <a:close/>
              </a:path>
              <a:path w="2133600" h="204470">
                <a:moveTo>
                  <a:pt x="808837" y="27178"/>
                </a:moveTo>
                <a:lnTo>
                  <a:pt x="808469" y="21805"/>
                </a:lnTo>
                <a:lnTo>
                  <a:pt x="807021" y="20942"/>
                </a:lnTo>
                <a:lnTo>
                  <a:pt x="804824" y="21056"/>
                </a:lnTo>
                <a:lnTo>
                  <a:pt x="801281" y="21234"/>
                </a:lnTo>
                <a:lnTo>
                  <a:pt x="798652" y="24612"/>
                </a:lnTo>
                <a:lnTo>
                  <a:pt x="799477" y="29895"/>
                </a:lnTo>
                <a:lnTo>
                  <a:pt x="800417" y="31026"/>
                </a:lnTo>
                <a:lnTo>
                  <a:pt x="802271" y="31127"/>
                </a:lnTo>
                <a:lnTo>
                  <a:pt x="805573" y="30899"/>
                </a:lnTo>
                <a:lnTo>
                  <a:pt x="808837" y="27178"/>
                </a:lnTo>
                <a:close/>
              </a:path>
              <a:path w="2133600" h="204470">
                <a:moveTo>
                  <a:pt x="816013" y="41033"/>
                </a:moveTo>
                <a:lnTo>
                  <a:pt x="815936" y="40068"/>
                </a:lnTo>
                <a:lnTo>
                  <a:pt x="815708" y="38938"/>
                </a:lnTo>
                <a:lnTo>
                  <a:pt x="815111" y="38036"/>
                </a:lnTo>
                <a:lnTo>
                  <a:pt x="813943" y="38239"/>
                </a:lnTo>
                <a:lnTo>
                  <a:pt x="812482" y="38493"/>
                </a:lnTo>
                <a:lnTo>
                  <a:pt x="811809" y="39585"/>
                </a:lnTo>
                <a:lnTo>
                  <a:pt x="812419" y="42037"/>
                </a:lnTo>
                <a:lnTo>
                  <a:pt x="813384" y="42506"/>
                </a:lnTo>
                <a:lnTo>
                  <a:pt x="815695" y="41935"/>
                </a:lnTo>
                <a:lnTo>
                  <a:pt x="816013" y="41033"/>
                </a:lnTo>
                <a:close/>
              </a:path>
              <a:path w="2133600" h="204470">
                <a:moveTo>
                  <a:pt x="851585" y="14973"/>
                </a:moveTo>
                <a:lnTo>
                  <a:pt x="851382" y="14058"/>
                </a:lnTo>
                <a:lnTo>
                  <a:pt x="850938" y="13322"/>
                </a:lnTo>
                <a:lnTo>
                  <a:pt x="850265" y="13055"/>
                </a:lnTo>
                <a:lnTo>
                  <a:pt x="849541" y="13589"/>
                </a:lnTo>
                <a:lnTo>
                  <a:pt x="849210" y="13830"/>
                </a:lnTo>
                <a:lnTo>
                  <a:pt x="848906" y="14465"/>
                </a:lnTo>
                <a:lnTo>
                  <a:pt x="849020" y="14795"/>
                </a:lnTo>
                <a:lnTo>
                  <a:pt x="849122" y="15113"/>
                </a:lnTo>
                <a:lnTo>
                  <a:pt x="849795" y="15468"/>
                </a:lnTo>
                <a:lnTo>
                  <a:pt x="850188" y="15455"/>
                </a:lnTo>
                <a:lnTo>
                  <a:pt x="851014" y="15417"/>
                </a:lnTo>
                <a:lnTo>
                  <a:pt x="851585" y="14973"/>
                </a:lnTo>
                <a:close/>
              </a:path>
              <a:path w="2133600" h="204470">
                <a:moveTo>
                  <a:pt x="859688" y="165976"/>
                </a:moveTo>
                <a:lnTo>
                  <a:pt x="858824" y="164769"/>
                </a:lnTo>
                <a:lnTo>
                  <a:pt x="856449" y="164515"/>
                </a:lnTo>
                <a:lnTo>
                  <a:pt x="854151" y="164655"/>
                </a:lnTo>
                <a:lnTo>
                  <a:pt x="852144" y="166166"/>
                </a:lnTo>
                <a:lnTo>
                  <a:pt x="850963" y="169926"/>
                </a:lnTo>
                <a:lnTo>
                  <a:pt x="853236" y="170561"/>
                </a:lnTo>
                <a:lnTo>
                  <a:pt x="857250" y="171094"/>
                </a:lnTo>
                <a:lnTo>
                  <a:pt x="859053" y="170091"/>
                </a:lnTo>
                <a:lnTo>
                  <a:pt x="859688" y="165976"/>
                </a:lnTo>
                <a:close/>
              </a:path>
              <a:path w="2133600" h="204470">
                <a:moveTo>
                  <a:pt x="901827" y="143281"/>
                </a:moveTo>
                <a:lnTo>
                  <a:pt x="897597" y="143179"/>
                </a:lnTo>
                <a:lnTo>
                  <a:pt x="892987" y="143065"/>
                </a:lnTo>
                <a:lnTo>
                  <a:pt x="889355" y="146469"/>
                </a:lnTo>
                <a:lnTo>
                  <a:pt x="889711" y="154012"/>
                </a:lnTo>
                <a:lnTo>
                  <a:pt x="891895" y="155638"/>
                </a:lnTo>
                <a:lnTo>
                  <a:pt x="897801" y="156540"/>
                </a:lnTo>
                <a:lnTo>
                  <a:pt x="901407" y="152349"/>
                </a:lnTo>
                <a:lnTo>
                  <a:pt x="901496" y="148424"/>
                </a:lnTo>
                <a:lnTo>
                  <a:pt x="901065" y="146316"/>
                </a:lnTo>
                <a:lnTo>
                  <a:pt x="901827" y="143281"/>
                </a:lnTo>
                <a:close/>
              </a:path>
              <a:path w="2133600" h="204470">
                <a:moveTo>
                  <a:pt x="917562" y="116484"/>
                </a:moveTo>
                <a:lnTo>
                  <a:pt x="917460" y="114820"/>
                </a:lnTo>
                <a:lnTo>
                  <a:pt x="917359" y="113372"/>
                </a:lnTo>
                <a:lnTo>
                  <a:pt x="916432" y="112636"/>
                </a:lnTo>
                <a:lnTo>
                  <a:pt x="914742" y="112522"/>
                </a:lnTo>
                <a:lnTo>
                  <a:pt x="913079" y="112712"/>
                </a:lnTo>
                <a:lnTo>
                  <a:pt x="911948" y="113919"/>
                </a:lnTo>
                <a:lnTo>
                  <a:pt x="911644" y="117132"/>
                </a:lnTo>
                <a:lnTo>
                  <a:pt x="913193" y="117932"/>
                </a:lnTo>
                <a:lnTo>
                  <a:pt x="916952" y="117792"/>
                </a:lnTo>
                <a:lnTo>
                  <a:pt x="917562" y="116484"/>
                </a:lnTo>
                <a:close/>
              </a:path>
              <a:path w="2133600" h="204470">
                <a:moveTo>
                  <a:pt x="938161" y="168478"/>
                </a:moveTo>
                <a:lnTo>
                  <a:pt x="938034" y="166649"/>
                </a:lnTo>
                <a:lnTo>
                  <a:pt x="935710" y="165912"/>
                </a:lnTo>
                <a:lnTo>
                  <a:pt x="933234" y="166344"/>
                </a:lnTo>
                <a:lnTo>
                  <a:pt x="931913" y="167855"/>
                </a:lnTo>
                <a:lnTo>
                  <a:pt x="931799" y="171945"/>
                </a:lnTo>
                <a:lnTo>
                  <a:pt x="932332" y="173901"/>
                </a:lnTo>
                <a:lnTo>
                  <a:pt x="937133" y="173964"/>
                </a:lnTo>
                <a:lnTo>
                  <a:pt x="937907" y="172161"/>
                </a:lnTo>
                <a:lnTo>
                  <a:pt x="938161" y="168478"/>
                </a:lnTo>
                <a:close/>
              </a:path>
              <a:path w="2133600" h="204470">
                <a:moveTo>
                  <a:pt x="996696" y="1524"/>
                </a:moveTo>
                <a:lnTo>
                  <a:pt x="990409" y="1524"/>
                </a:lnTo>
                <a:lnTo>
                  <a:pt x="990409" y="1778"/>
                </a:lnTo>
                <a:lnTo>
                  <a:pt x="991006" y="3771"/>
                </a:lnTo>
                <a:lnTo>
                  <a:pt x="996086" y="3187"/>
                </a:lnTo>
                <a:lnTo>
                  <a:pt x="996696" y="1524"/>
                </a:lnTo>
                <a:close/>
              </a:path>
              <a:path w="2133600" h="204470">
                <a:moveTo>
                  <a:pt x="1010031" y="18999"/>
                </a:moveTo>
                <a:lnTo>
                  <a:pt x="1007579" y="14325"/>
                </a:lnTo>
                <a:lnTo>
                  <a:pt x="1005243" y="9867"/>
                </a:lnTo>
                <a:lnTo>
                  <a:pt x="1001534" y="8458"/>
                </a:lnTo>
                <a:lnTo>
                  <a:pt x="991539" y="11734"/>
                </a:lnTo>
                <a:lnTo>
                  <a:pt x="992365" y="15697"/>
                </a:lnTo>
                <a:lnTo>
                  <a:pt x="992670" y="19735"/>
                </a:lnTo>
                <a:lnTo>
                  <a:pt x="992568" y="21056"/>
                </a:lnTo>
                <a:lnTo>
                  <a:pt x="992238" y="22606"/>
                </a:lnTo>
                <a:lnTo>
                  <a:pt x="992695" y="28016"/>
                </a:lnTo>
                <a:lnTo>
                  <a:pt x="994892" y="29667"/>
                </a:lnTo>
                <a:lnTo>
                  <a:pt x="1000683" y="28613"/>
                </a:lnTo>
                <a:lnTo>
                  <a:pt x="1002576" y="28067"/>
                </a:lnTo>
                <a:lnTo>
                  <a:pt x="1008583" y="24866"/>
                </a:lnTo>
                <a:lnTo>
                  <a:pt x="1010031" y="18999"/>
                </a:lnTo>
                <a:close/>
              </a:path>
              <a:path w="2133600" h="204470">
                <a:moveTo>
                  <a:pt x="1030071" y="4000"/>
                </a:moveTo>
                <a:lnTo>
                  <a:pt x="1026248" y="1765"/>
                </a:lnTo>
                <a:lnTo>
                  <a:pt x="1022248" y="3683"/>
                </a:lnTo>
                <a:lnTo>
                  <a:pt x="1019581" y="4965"/>
                </a:lnTo>
                <a:lnTo>
                  <a:pt x="1016508" y="11239"/>
                </a:lnTo>
                <a:lnTo>
                  <a:pt x="1017587" y="15913"/>
                </a:lnTo>
                <a:lnTo>
                  <a:pt x="1019048" y="16624"/>
                </a:lnTo>
                <a:lnTo>
                  <a:pt x="1023658" y="16675"/>
                </a:lnTo>
                <a:lnTo>
                  <a:pt x="1029919" y="10833"/>
                </a:lnTo>
                <a:lnTo>
                  <a:pt x="1030071" y="4000"/>
                </a:lnTo>
                <a:close/>
              </a:path>
              <a:path w="2133600" h="204470">
                <a:moveTo>
                  <a:pt x="1044816" y="113461"/>
                </a:moveTo>
                <a:lnTo>
                  <a:pt x="1044625" y="112293"/>
                </a:lnTo>
                <a:lnTo>
                  <a:pt x="1043901" y="111671"/>
                </a:lnTo>
                <a:lnTo>
                  <a:pt x="1042670" y="111899"/>
                </a:lnTo>
                <a:lnTo>
                  <a:pt x="1041349" y="112141"/>
                </a:lnTo>
                <a:lnTo>
                  <a:pt x="1041260" y="113284"/>
                </a:lnTo>
                <a:lnTo>
                  <a:pt x="1041133" y="115608"/>
                </a:lnTo>
                <a:lnTo>
                  <a:pt x="1042149" y="115925"/>
                </a:lnTo>
                <a:lnTo>
                  <a:pt x="1044600" y="115519"/>
                </a:lnTo>
                <a:lnTo>
                  <a:pt x="1044778" y="114503"/>
                </a:lnTo>
                <a:lnTo>
                  <a:pt x="1044816" y="113461"/>
                </a:lnTo>
                <a:close/>
              </a:path>
              <a:path w="2133600" h="204470">
                <a:moveTo>
                  <a:pt x="1105547" y="15824"/>
                </a:moveTo>
                <a:lnTo>
                  <a:pt x="1105090" y="15125"/>
                </a:lnTo>
                <a:lnTo>
                  <a:pt x="1104201" y="15074"/>
                </a:lnTo>
                <a:lnTo>
                  <a:pt x="1103083" y="15011"/>
                </a:lnTo>
                <a:lnTo>
                  <a:pt x="1102004" y="15417"/>
                </a:lnTo>
                <a:lnTo>
                  <a:pt x="1102207" y="17157"/>
                </a:lnTo>
                <a:lnTo>
                  <a:pt x="1103172" y="17576"/>
                </a:lnTo>
                <a:lnTo>
                  <a:pt x="1103528" y="17868"/>
                </a:lnTo>
                <a:lnTo>
                  <a:pt x="1104861" y="17970"/>
                </a:lnTo>
                <a:lnTo>
                  <a:pt x="1105369" y="17411"/>
                </a:lnTo>
                <a:lnTo>
                  <a:pt x="1105547" y="15824"/>
                </a:lnTo>
                <a:close/>
              </a:path>
              <a:path w="2133600" h="204470">
                <a:moveTo>
                  <a:pt x="1131925" y="76733"/>
                </a:moveTo>
                <a:lnTo>
                  <a:pt x="1131443" y="75920"/>
                </a:lnTo>
                <a:lnTo>
                  <a:pt x="1130236" y="75742"/>
                </a:lnTo>
                <a:lnTo>
                  <a:pt x="1128776" y="75526"/>
                </a:lnTo>
                <a:lnTo>
                  <a:pt x="1127569" y="75996"/>
                </a:lnTo>
                <a:lnTo>
                  <a:pt x="1127594" y="78574"/>
                </a:lnTo>
                <a:lnTo>
                  <a:pt x="1128483" y="79222"/>
                </a:lnTo>
                <a:lnTo>
                  <a:pt x="1129639" y="79387"/>
                </a:lnTo>
                <a:lnTo>
                  <a:pt x="1130731" y="79324"/>
                </a:lnTo>
                <a:lnTo>
                  <a:pt x="1131709" y="79082"/>
                </a:lnTo>
                <a:lnTo>
                  <a:pt x="1131925" y="76733"/>
                </a:lnTo>
                <a:close/>
              </a:path>
              <a:path w="2133600" h="204470">
                <a:moveTo>
                  <a:pt x="1143685" y="23342"/>
                </a:moveTo>
                <a:lnTo>
                  <a:pt x="1143152" y="22580"/>
                </a:lnTo>
                <a:lnTo>
                  <a:pt x="1141082" y="22466"/>
                </a:lnTo>
                <a:lnTo>
                  <a:pt x="1140536" y="23075"/>
                </a:lnTo>
                <a:lnTo>
                  <a:pt x="1140358" y="23812"/>
                </a:lnTo>
                <a:lnTo>
                  <a:pt x="1140117" y="24790"/>
                </a:lnTo>
                <a:lnTo>
                  <a:pt x="1140091" y="25844"/>
                </a:lnTo>
                <a:lnTo>
                  <a:pt x="1141476" y="26035"/>
                </a:lnTo>
                <a:lnTo>
                  <a:pt x="1142644" y="26212"/>
                </a:lnTo>
                <a:lnTo>
                  <a:pt x="1143368" y="25514"/>
                </a:lnTo>
                <a:lnTo>
                  <a:pt x="1143660" y="24460"/>
                </a:lnTo>
                <a:lnTo>
                  <a:pt x="1143685" y="23342"/>
                </a:lnTo>
                <a:close/>
              </a:path>
              <a:path w="2133600" h="204470">
                <a:moveTo>
                  <a:pt x="1191031" y="138849"/>
                </a:moveTo>
                <a:lnTo>
                  <a:pt x="1190459" y="135636"/>
                </a:lnTo>
                <a:lnTo>
                  <a:pt x="1189431" y="134620"/>
                </a:lnTo>
                <a:lnTo>
                  <a:pt x="1187627" y="134581"/>
                </a:lnTo>
                <a:lnTo>
                  <a:pt x="1186040" y="134874"/>
                </a:lnTo>
                <a:lnTo>
                  <a:pt x="1185100" y="135737"/>
                </a:lnTo>
                <a:lnTo>
                  <a:pt x="1185214" y="139026"/>
                </a:lnTo>
                <a:lnTo>
                  <a:pt x="1186764" y="139534"/>
                </a:lnTo>
                <a:lnTo>
                  <a:pt x="1190091" y="139611"/>
                </a:lnTo>
                <a:lnTo>
                  <a:pt x="1191031" y="138849"/>
                </a:lnTo>
                <a:close/>
              </a:path>
              <a:path w="2133600" h="204470">
                <a:moveTo>
                  <a:pt x="1223086" y="158305"/>
                </a:moveTo>
                <a:lnTo>
                  <a:pt x="1223035" y="157162"/>
                </a:lnTo>
                <a:lnTo>
                  <a:pt x="1222997" y="156070"/>
                </a:lnTo>
                <a:lnTo>
                  <a:pt x="1222248" y="155346"/>
                </a:lnTo>
                <a:lnTo>
                  <a:pt x="1221117" y="155155"/>
                </a:lnTo>
                <a:lnTo>
                  <a:pt x="1219809" y="155308"/>
                </a:lnTo>
                <a:lnTo>
                  <a:pt x="1219073" y="156044"/>
                </a:lnTo>
                <a:lnTo>
                  <a:pt x="1219060" y="157137"/>
                </a:lnTo>
                <a:lnTo>
                  <a:pt x="1219060" y="158242"/>
                </a:lnTo>
                <a:lnTo>
                  <a:pt x="1219809" y="159092"/>
                </a:lnTo>
                <a:lnTo>
                  <a:pt x="1221041" y="159067"/>
                </a:lnTo>
                <a:lnTo>
                  <a:pt x="1222235" y="159054"/>
                </a:lnTo>
                <a:lnTo>
                  <a:pt x="1223086" y="158305"/>
                </a:lnTo>
                <a:close/>
              </a:path>
              <a:path w="2133600" h="204470">
                <a:moveTo>
                  <a:pt x="1278432" y="102235"/>
                </a:moveTo>
                <a:lnTo>
                  <a:pt x="1275880" y="94894"/>
                </a:lnTo>
                <a:lnTo>
                  <a:pt x="1273644" y="92798"/>
                </a:lnTo>
                <a:lnTo>
                  <a:pt x="1270457" y="92837"/>
                </a:lnTo>
                <a:lnTo>
                  <a:pt x="1265974" y="92887"/>
                </a:lnTo>
                <a:lnTo>
                  <a:pt x="1263396" y="95923"/>
                </a:lnTo>
                <a:lnTo>
                  <a:pt x="1258354" y="103530"/>
                </a:lnTo>
                <a:lnTo>
                  <a:pt x="1258747" y="108153"/>
                </a:lnTo>
                <a:lnTo>
                  <a:pt x="1258112" y="112229"/>
                </a:lnTo>
                <a:lnTo>
                  <a:pt x="1258062" y="115087"/>
                </a:lnTo>
                <a:lnTo>
                  <a:pt x="1256677" y="118059"/>
                </a:lnTo>
                <a:lnTo>
                  <a:pt x="1263281" y="119926"/>
                </a:lnTo>
                <a:lnTo>
                  <a:pt x="1264970" y="117995"/>
                </a:lnTo>
                <a:lnTo>
                  <a:pt x="1268260" y="113118"/>
                </a:lnTo>
                <a:lnTo>
                  <a:pt x="1271016" y="111048"/>
                </a:lnTo>
                <a:lnTo>
                  <a:pt x="1277442" y="105879"/>
                </a:lnTo>
                <a:lnTo>
                  <a:pt x="1278432" y="102235"/>
                </a:lnTo>
                <a:close/>
              </a:path>
              <a:path w="2133600" h="204470">
                <a:moveTo>
                  <a:pt x="1289964" y="173050"/>
                </a:moveTo>
                <a:lnTo>
                  <a:pt x="1289735" y="171856"/>
                </a:lnTo>
                <a:lnTo>
                  <a:pt x="1289392" y="170421"/>
                </a:lnTo>
                <a:lnTo>
                  <a:pt x="1287208" y="170408"/>
                </a:lnTo>
                <a:lnTo>
                  <a:pt x="1284630" y="170383"/>
                </a:lnTo>
                <a:lnTo>
                  <a:pt x="1284046" y="172097"/>
                </a:lnTo>
                <a:lnTo>
                  <a:pt x="1283982" y="175933"/>
                </a:lnTo>
                <a:lnTo>
                  <a:pt x="1284973" y="177647"/>
                </a:lnTo>
                <a:lnTo>
                  <a:pt x="1289900" y="177419"/>
                </a:lnTo>
                <a:lnTo>
                  <a:pt x="1289494" y="175120"/>
                </a:lnTo>
                <a:lnTo>
                  <a:pt x="1289964" y="173050"/>
                </a:lnTo>
                <a:close/>
              </a:path>
              <a:path w="2133600" h="204470">
                <a:moveTo>
                  <a:pt x="1318361" y="7429"/>
                </a:moveTo>
                <a:lnTo>
                  <a:pt x="1317891" y="4165"/>
                </a:lnTo>
                <a:lnTo>
                  <a:pt x="1317586" y="2032"/>
                </a:lnTo>
                <a:lnTo>
                  <a:pt x="1316723" y="50"/>
                </a:lnTo>
                <a:lnTo>
                  <a:pt x="1310284" y="1219"/>
                </a:lnTo>
                <a:lnTo>
                  <a:pt x="1309420" y="3835"/>
                </a:lnTo>
                <a:lnTo>
                  <a:pt x="1309484" y="9067"/>
                </a:lnTo>
                <a:lnTo>
                  <a:pt x="1310767" y="9994"/>
                </a:lnTo>
                <a:lnTo>
                  <a:pt x="1313065" y="9791"/>
                </a:lnTo>
                <a:lnTo>
                  <a:pt x="1316456" y="9563"/>
                </a:lnTo>
                <a:lnTo>
                  <a:pt x="1318361" y="7429"/>
                </a:lnTo>
                <a:close/>
              </a:path>
              <a:path w="2133600" h="204470">
                <a:moveTo>
                  <a:pt x="1367599" y="76695"/>
                </a:moveTo>
                <a:lnTo>
                  <a:pt x="1366685" y="75285"/>
                </a:lnTo>
                <a:lnTo>
                  <a:pt x="1364322" y="75171"/>
                </a:lnTo>
                <a:lnTo>
                  <a:pt x="1362710" y="75095"/>
                </a:lnTo>
                <a:lnTo>
                  <a:pt x="1361732" y="75946"/>
                </a:lnTo>
                <a:lnTo>
                  <a:pt x="1361833" y="79463"/>
                </a:lnTo>
                <a:lnTo>
                  <a:pt x="1362798" y="80962"/>
                </a:lnTo>
                <a:lnTo>
                  <a:pt x="1366697" y="81229"/>
                </a:lnTo>
                <a:lnTo>
                  <a:pt x="1367536" y="80276"/>
                </a:lnTo>
                <a:lnTo>
                  <a:pt x="1367599" y="78752"/>
                </a:lnTo>
                <a:lnTo>
                  <a:pt x="1367599" y="76695"/>
                </a:lnTo>
                <a:close/>
              </a:path>
              <a:path w="2133600" h="204470">
                <a:moveTo>
                  <a:pt x="1372196" y="162763"/>
                </a:moveTo>
                <a:lnTo>
                  <a:pt x="1369656" y="157492"/>
                </a:lnTo>
                <a:lnTo>
                  <a:pt x="1368272" y="156222"/>
                </a:lnTo>
                <a:lnTo>
                  <a:pt x="1365783" y="156171"/>
                </a:lnTo>
                <a:lnTo>
                  <a:pt x="1363713" y="156133"/>
                </a:lnTo>
                <a:lnTo>
                  <a:pt x="1362189" y="156781"/>
                </a:lnTo>
                <a:lnTo>
                  <a:pt x="1359268" y="162013"/>
                </a:lnTo>
                <a:lnTo>
                  <a:pt x="1357350" y="165366"/>
                </a:lnTo>
                <a:lnTo>
                  <a:pt x="1357782" y="167919"/>
                </a:lnTo>
                <a:lnTo>
                  <a:pt x="1358061" y="171348"/>
                </a:lnTo>
                <a:lnTo>
                  <a:pt x="1357160" y="173697"/>
                </a:lnTo>
                <a:lnTo>
                  <a:pt x="1362202" y="175374"/>
                </a:lnTo>
                <a:lnTo>
                  <a:pt x="1363256" y="173710"/>
                </a:lnTo>
                <a:lnTo>
                  <a:pt x="1365948" y="170827"/>
                </a:lnTo>
                <a:lnTo>
                  <a:pt x="1367891" y="169710"/>
                </a:lnTo>
                <a:lnTo>
                  <a:pt x="1371066" y="165582"/>
                </a:lnTo>
                <a:lnTo>
                  <a:pt x="1372196" y="162763"/>
                </a:lnTo>
                <a:close/>
              </a:path>
              <a:path w="2133600" h="204470">
                <a:moveTo>
                  <a:pt x="1377086" y="14312"/>
                </a:moveTo>
                <a:lnTo>
                  <a:pt x="1376464" y="13766"/>
                </a:lnTo>
                <a:lnTo>
                  <a:pt x="1375537" y="13830"/>
                </a:lnTo>
                <a:lnTo>
                  <a:pt x="1374686" y="13881"/>
                </a:lnTo>
                <a:lnTo>
                  <a:pt x="1373974" y="14389"/>
                </a:lnTo>
                <a:lnTo>
                  <a:pt x="1374000" y="15265"/>
                </a:lnTo>
                <a:lnTo>
                  <a:pt x="1374013" y="16116"/>
                </a:lnTo>
                <a:lnTo>
                  <a:pt x="1374609" y="16611"/>
                </a:lnTo>
                <a:lnTo>
                  <a:pt x="1375524" y="16725"/>
                </a:lnTo>
                <a:lnTo>
                  <a:pt x="1376489" y="16637"/>
                </a:lnTo>
                <a:lnTo>
                  <a:pt x="1376959" y="16002"/>
                </a:lnTo>
                <a:lnTo>
                  <a:pt x="1377022" y="15214"/>
                </a:lnTo>
                <a:lnTo>
                  <a:pt x="1377086" y="14312"/>
                </a:lnTo>
                <a:close/>
              </a:path>
              <a:path w="2133600" h="204470">
                <a:moveTo>
                  <a:pt x="1413484" y="196329"/>
                </a:moveTo>
                <a:lnTo>
                  <a:pt x="1411998" y="194602"/>
                </a:lnTo>
                <a:lnTo>
                  <a:pt x="1409433" y="194640"/>
                </a:lnTo>
                <a:lnTo>
                  <a:pt x="1406220" y="194691"/>
                </a:lnTo>
                <a:lnTo>
                  <a:pt x="1404620" y="196900"/>
                </a:lnTo>
                <a:lnTo>
                  <a:pt x="1404112" y="202044"/>
                </a:lnTo>
                <a:lnTo>
                  <a:pt x="1405763" y="203403"/>
                </a:lnTo>
                <a:lnTo>
                  <a:pt x="1408823" y="204152"/>
                </a:lnTo>
                <a:lnTo>
                  <a:pt x="1411249" y="203454"/>
                </a:lnTo>
                <a:lnTo>
                  <a:pt x="1412557" y="201282"/>
                </a:lnTo>
                <a:lnTo>
                  <a:pt x="1413484" y="196329"/>
                </a:lnTo>
                <a:close/>
              </a:path>
              <a:path w="2133600" h="204470">
                <a:moveTo>
                  <a:pt x="1429004" y="132524"/>
                </a:moveTo>
                <a:lnTo>
                  <a:pt x="1428864" y="131673"/>
                </a:lnTo>
                <a:lnTo>
                  <a:pt x="1428330" y="131165"/>
                </a:lnTo>
                <a:lnTo>
                  <a:pt x="1427441" y="131381"/>
                </a:lnTo>
                <a:lnTo>
                  <a:pt x="1427086" y="131470"/>
                </a:lnTo>
                <a:lnTo>
                  <a:pt x="1426654" y="132080"/>
                </a:lnTo>
                <a:lnTo>
                  <a:pt x="1426654" y="132448"/>
                </a:lnTo>
                <a:lnTo>
                  <a:pt x="1426679" y="133273"/>
                </a:lnTo>
                <a:lnTo>
                  <a:pt x="1427314" y="133807"/>
                </a:lnTo>
                <a:lnTo>
                  <a:pt x="1428203" y="133629"/>
                </a:lnTo>
                <a:lnTo>
                  <a:pt x="1428534" y="133553"/>
                </a:lnTo>
                <a:lnTo>
                  <a:pt x="1428750" y="132905"/>
                </a:lnTo>
                <a:lnTo>
                  <a:pt x="1429004" y="132524"/>
                </a:lnTo>
                <a:close/>
              </a:path>
              <a:path w="2133600" h="204470">
                <a:moveTo>
                  <a:pt x="1506423" y="18199"/>
                </a:moveTo>
                <a:lnTo>
                  <a:pt x="1505940" y="13931"/>
                </a:lnTo>
                <a:lnTo>
                  <a:pt x="1504391" y="13131"/>
                </a:lnTo>
                <a:lnTo>
                  <a:pt x="1502651" y="13208"/>
                </a:lnTo>
                <a:lnTo>
                  <a:pt x="1500162" y="13335"/>
                </a:lnTo>
                <a:lnTo>
                  <a:pt x="1499679" y="15087"/>
                </a:lnTo>
                <a:lnTo>
                  <a:pt x="1499895" y="18732"/>
                </a:lnTo>
                <a:lnTo>
                  <a:pt x="1500416" y="20116"/>
                </a:lnTo>
                <a:lnTo>
                  <a:pt x="1503159" y="20180"/>
                </a:lnTo>
                <a:lnTo>
                  <a:pt x="1504899" y="19507"/>
                </a:lnTo>
                <a:lnTo>
                  <a:pt x="1506423" y="18199"/>
                </a:lnTo>
                <a:close/>
              </a:path>
              <a:path w="2133600" h="204470">
                <a:moveTo>
                  <a:pt x="1517103" y="73710"/>
                </a:moveTo>
                <a:lnTo>
                  <a:pt x="1515173" y="73126"/>
                </a:lnTo>
                <a:lnTo>
                  <a:pt x="1513052" y="72491"/>
                </a:lnTo>
                <a:lnTo>
                  <a:pt x="1512239" y="74041"/>
                </a:lnTo>
                <a:lnTo>
                  <a:pt x="1511782" y="77216"/>
                </a:lnTo>
                <a:lnTo>
                  <a:pt x="1512303" y="78676"/>
                </a:lnTo>
                <a:lnTo>
                  <a:pt x="1514030" y="79311"/>
                </a:lnTo>
                <a:lnTo>
                  <a:pt x="1515846" y="79362"/>
                </a:lnTo>
                <a:lnTo>
                  <a:pt x="1516557" y="78333"/>
                </a:lnTo>
                <a:lnTo>
                  <a:pt x="1517040" y="75438"/>
                </a:lnTo>
                <a:lnTo>
                  <a:pt x="1517103" y="73710"/>
                </a:lnTo>
                <a:close/>
              </a:path>
              <a:path w="2133600" h="204470">
                <a:moveTo>
                  <a:pt x="1525219" y="39611"/>
                </a:moveTo>
                <a:lnTo>
                  <a:pt x="1524800" y="38963"/>
                </a:lnTo>
                <a:lnTo>
                  <a:pt x="1524139" y="38658"/>
                </a:lnTo>
                <a:lnTo>
                  <a:pt x="1523022" y="38442"/>
                </a:lnTo>
                <a:lnTo>
                  <a:pt x="1522476" y="38963"/>
                </a:lnTo>
                <a:lnTo>
                  <a:pt x="1522361" y="40157"/>
                </a:lnTo>
                <a:lnTo>
                  <a:pt x="1522717" y="40767"/>
                </a:lnTo>
                <a:lnTo>
                  <a:pt x="1523085" y="40995"/>
                </a:lnTo>
                <a:lnTo>
                  <a:pt x="1523860" y="41452"/>
                </a:lnTo>
                <a:lnTo>
                  <a:pt x="1524673" y="41249"/>
                </a:lnTo>
                <a:lnTo>
                  <a:pt x="1524965" y="40386"/>
                </a:lnTo>
                <a:lnTo>
                  <a:pt x="1525219" y="39611"/>
                </a:lnTo>
                <a:close/>
              </a:path>
              <a:path w="2133600" h="204470">
                <a:moveTo>
                  <a:pt x="1544815" y="52031"/>
                </a:moveTo>
                <a:lnTo>
                  <a:pt x="1544764" y="43230"/>
                </a:lnTo>
                <a:lnTo>
                  <a:pt x="1542669" y="40513"/>
                </a:lnTo>
                <a:lnTo>
                  <a:pt x="1539316" y="40767"/>
                </a:lnTo>
                <a:lnTo>
                  <a:pt x="1535328" y="41059"/>
                </a:lnTo>
                <a:lnTo>
                  <a:pt x="1532509" y="44119"/>
                </a:lnTo>
                <a:lnTo>
                  <a:pt x="1532534" y="51435"/>
                </a:lnTo>
                <a:lnTo>
                  <a:pt x="1536255" y="57492"/>
                </a:lnTo>
                <a:lnTo>
                  <a:pt x="1541030" y="57746"/>
                </a:lnTo>
                <a:lnTo>
                  <a:pt x="1544815" y="52031"/>
                </a:lnTo>
                <a:close/>
              </a:path>
              <a:path w="2133600" h="204470">
                <a:moveTo>
                  <a:pt x="1571015" y="3771"/>
                </a:moveTo>
                <a:lnTo>
                  <a:pt x="1570939" y="2984"/>
                </a:lnTo>
                <a:lnTo>
                  <a:pt x="1570545" y="2336"/>
                </a:lnTo>
                <a:lnTo>
                  <a:pt x="1569707" y="2171"/>
                </a:lnTo>
                <a:lnTo>
                  <a:pt x="1568488" y="1930"/>
                </a:lnTo>
                <a:lnTo>
                  <a:pt x="1567713" y="2501"/>
                </a:lnTo>
                <a:lnTo>
                  <a:pt x="1567484" y="4419"/>
                </a:lnTo>
                <a:lnTo>
                  <a:pt x="1567878" y="5118"/>
                </a:lnTo>
                <a:lnTo>
                  <a:pt x="1569923" y="5384"/>
                </a:lnTo>
                <a:lnTo>
                  <a:pt x="1570748" y="4914"/>
                </a:lnTo>
                <a:lnTo>
                  <a:pt x="1571015" y="3771"/>
                </a:lnTo>
                <a:close/>
              </a:path>
              <a:path w="2133600" h="204470">
                <a:moveTo>
                  <a:pt x="1587411" y="17399"/>
                </a:moveTo>
                <a:lnTo>
                  <a:pt x="1586611" y="16713"/>
                </a:lnTo>
                <a:lnTo>
                  <a:pt x="1585455" y="16687"/>
                </a:lnTo>
                <a:lnTo>
                  <a:pt x="1584248" y="16662"/>
                </a:lnTo>
                <a:lnTo>
                  <a:pt x="1583651" y="17424"/>
                </a:lnTo>
                <a:lnTo>
                  <a:pt x="1583524" y="18503"/>
                </a:lnTo>
                <a:lnTo>
                  <a:pt x="1583690" y="19570"/>
                </a:lnTo>
                <a:lnTo>
                  <a:pt x="1584261" y="20383"/>
                </a:lnTo>
                <a:lnTo>
                  <a:pt x="1585455" y="20358"/>
                </a:lnTo>
                <a:lnTo>
                  <a:pt x="1586598" y="20320"/>
                </a:lnTo>
                <a:lnTo>
                  <a:pt x="1587398" y="19583"/>
                </a:lnTo>
                <a:lnTo>
                  <a:pt x="1587411" y="18491"/>
                </a:lnTo>
                <a:lnTo>
                  <a:pt x="1587411" y="17399"/>
                </a:lnTo>
                <a:close/>
              </a:path>
              <a:path w="2133600" h="204470">
                <a:moveTo>
                  <a:pt x="1629740" y="144183"/>
                </a:moveTo>
                <a:lnTo>
                  <a:pt x="1629397" y="142214"/>
                </a:lnTo>
                <a:lnTo>
                  <a:pt x="1628609" y="141693"/>
                </a:lnTo>
                <a:lnTo>
                  <a:pt x="1627365" y="141795"/>
                </a:lnTo>
                <a:lnTo>
                  <a:pt x="1626146" y="142151"/>
                </a:lnTo>
                <a:lnTo>
                  <a:pt x="1625600" y="142976"/>
                </a:lnTo>
                <a:lnTo>
                  <a:pt x="1626374" y="145199"/>
                </a:lnTo>
                <a:lnTo>
                  <a:pt x="1627390" y="145516"/>
                </a:lnTo>
                <a:lnTo>
                  <a:pt x="1629333" y="144830"/>
                </a:lnTo>
                <a:lnTo>
                  <a:pt x="1629740" y="144183"/>
                </a:lnTo>
                <a:close/>
              </a:path>
              <a:path w="2133600" h="204470">
                <a:moveTo>
                  <a:pt x="1632559" y="24193"/>
                </a:moveTo>
                <a:lnTo>
                  <a:pt x="1632546" y="19507"/>
                </a:lnTo>
                <a:lnTo>
                  <a:pt x="1632394" y="17119"/>
                </a:lnTo>
                <a:lnTo>
                  <a:pt x="1629321" y="16522"/>
                </a:lnTo>
                <a:lnTo>
                  <a:pt x="1626120" y="16776"/>
                </a:lnTo>
                <a:lnTo>
                  <a:pt x="1626120" y="18999"/>
                </a:lnTo>
                <a:lnTo>
                  <a:pt x="1626019" y="21018"/>
                </a:lnTo>
                <a:lnTo>
                  <a:pt x="1625917" y="23050"/>
                </a:lnTo>
                <a:lnTo>
                  <a:pt x="1625714" y="25615"/>
                </a:lnTo>
                <a:lnTo>
                  <a:pt x="1630997" y="25971"/>
                </a:lnTo>
                <a:lnTo>
                  <a:pt x="1632559" y="24193"/>
                </a:lnTo>
                <a:close/>
              </a:path>
              <a:path w="2133600" h="204470">
                <a:moveTo>
                  <a:pt x="1660029" y="140982"/>
                </a:moveTo>
                <a:lnTo>
                  <a:pt x="1659369" y="140119"/>
                </a:lnTo>
                <a:lnTo>
                  <a:pt x="1658112" y="140093"/>
                </a:lnTo>
                <a:lnTo>
                  <a:pt x="1656791" y="140068"/>
                </a:lnTo>
                <a:lnTo>
                  <a:pt x="1656308" y="140995"/>
                </a:lnTo>
                <a:lnTo>
                  <a:pt x="1656219" y="142125"/>
                </a:lnTo>
                <a:lnTo>
                  <a:pt x="1656321" y="143243"/>
                </a:lnTo>
                <a:lnTo>
                  <a:pt x="1656816" y="144208"/>
                </a:lnTo>
                <a:lnTo>
                  <a:pt x="1659343" y="144183"/>
                </a:lnTo>
                <a:lnTo>
                  <a:pt x="1660004" y="143268"/>
                </a:lnTo>
                <a:lnTo>
                  <a:pt x="1660029" y="140982"/>
                </a:lnTo>
                <a:close/>
              </a:path>
              <a:path w="2133600" h="204470">
                <a:moveTo>
                  <a:pt x="1665795" y="135204"/>
                </a:moveTo>
                <a:lnTo>
                  <a:pt x="1665312" y="133756"/>
                </a:lnTo>
                <a:lnTo>
                  <a:pt x="1664258" y="133096"/>
                </a:lnTo>
                <a:lnTo>
                  <a:pt x="1662722" y="133286"/>
                </a:lnTo>
                <a:lnTo>
                  <a:pt x="1661198" y="133477"/>
                </a:lnTo>
                <a:lnTo>
                  <a:pt x="1660245" y="134340"/>
                </a:lnTo>
                <a:lnTo>
                  <a:pt x="1660232" y="135826"/>
                </a:lnTo>
                <a:lnTo>
                  <a:pt x="1660207" y="137337"/>
                </a:lnTo>
                <a:lnTo>
                  <a:pt x="1661096" y="138252"/>
                </a:lnTo>
                <a:lnTo>
                  <a:pt x="1664728" y="138188"/>
                </a:lnTo>
                <a:lnTo>
                  <a:pt x="1665389" y="136766"/>
                </a:lnTo>
                <a:lnTo>
                  <a:pt x="1665795" y="135204"/>
                </a:lnTo>
                <a:close/>
              </a:path>
              <a:path w="2133600" h="204470">
                <a:moveTo>
                  <a:pt x="1711960" y="13843"/>
                </a:moveTo>
                <a:lnTo>
                  <a:pt x="1711909" y="12166"/>
                </a:lnTo>
                <a:lnTo>
                  <a:pt x="1711845" y="10668"/>
                </a:lnTo>
                <a:lnTo>
                  <a:pt x="1710893" y="9359"/>
                </a:lnTo>
                <a:lnTo>
                  <a:pt x="1709089" y="9080"/>
                </a:lnTo>
                <a:lnTo>
                  <a:pt x="1707019" y="9220"/>
                </a:lnTo>
                <a:lnTo>
                  <a:pt x="1706143" y="10490"/>
                </a:lnTo>
                <a:lnTo>
                  <a:pt x="1706079" y="12090"/>
                </a:lnTo>
                <a:lnTo>
                  <a:pt x="1706029" y="13690"/>
                </a:lnTo>
                <a:lnTo>
                  <a:pt x="1706727" y="15189"/>
                </a:lnTo>
                <a:lnTo>
                  <a:pt x="1708823" y="15036"/>
                </a:lnTo>
                <a:lnTo>
                  <a:pt x="1710575" y="14909"/>
                </a:lnTo>
                <a:lnTo>
                  <a:pt x="1711960" y="13843"/>
                </a:lnTo>
                <a:close/>
              </a:path>
              <a:path w="2133600" h="204470">
                <a:moveTo>
                  <a:pt x="1752942" y="184746"/>
                </a:moveTo>
                <a:lnTo>
                  <a:pt x="1748078" y="186423"/>
                </a:lnTo>
                <a:lnTo>
                  <a:pt x="1744205" y="187871"/>
                </a:lnTo>
                <a:lnTo>
                  <a:pt x="1743633" y="192722"/>
                </a:lnTo>
                <a:lnTo>
                  <a:pt x="1743417" y="194500"/>
                </a:lnTo>
                <a:lnTo>
                  <a:pt x="1743735" y="196583"/>
                </a:lnTo>
                <a:lnTo>
                  <a:pt x="1748536" y="197789"/>
                </a:lnTo>
                <a:lnTo>
                  <a:pt x="1750669" y="196316"/>
                </a:lnTo>
                <a:lnTo>
                  <a:pt x="1750796" y="191135"/>
                </a:lnTo>
                <a:lnTo>
                  <a:pt x="1752790" y="188607"/>
                </a:lnTo>
                <a:lnTo>
                  <a:pt x="1752942" y="184746"/>
                </a:lnTo>
                <a:close/>
              </a:path>
              <a:path w="2133600" h="204470">
                <a:moveTo>
                  <a:pt x="1760753" y="25107"/>
                </a:moveTo>
                <a:lnTo>
                  <a:pt x="1760702" y="23342"/>
                </a:lnTo>
                <a:lnTo>
                  <a:pt x="1760626" y="22580"/>
                </a:lnTo>
                <a:lnTo>
                  <a:pt x="1759839" y="21907"/>
                </a:lnTo>
                <a:lnTo>
                  <a:pt x="1757184" y="21793"/>
                </a:lnTo>
                <a:lnTo>
                  <a:pt x="1756346" y="22834"/>
                </a:lnTo>
                <a:lnTo>
                  <a:pt x="1756321" y="24155"/>
                </a:lnTo>
                <a:lnTo>
                  <a:pt x="1756295" y="25476"/>
                </a:lnTo>
                <a:lnTo>
                  <a:pt x="1757095" y="26606"/>
                </a:lnTo>
                <a:lnTo>
                  <a:pt x="1760143" y="26212"/>
                </a:lnTo>
                <a:lnTo>
                  <a:pt x="1760753" y="25107"/>
                </a:lnTo>
                <a:close/>
              </a:path>
              <a:path w="2133600" h="204470">
                <a:moveTo>
                  <a:pt x="1761070" y="1524"/>
                </a:moveTo>
                <a:lnTo>
                  <a:pt x="1748726" y="1524"/>
                </a:lnTo>
                <a:lnTo>
                  <a:pt x="1749996" y="3873"/>
                </a:lnTo>
                <a:lnTo>
                  <a:pt x="1748650" y="5410"/>
                </a:lnTo>
                <a:lnTo>
                  <a:pt x="1745221" y="6553"/>
                </a:lnTo>
                <a:lnTo>
                  <a:pt x="1743811" y="6553"/>
                </a:lnTo>
                <a:lnTo>
                  <a:pt x="1740052" y="7048"/>
                </a:lnTo>
                <a:lnTo>
                  <a:pt x="1738553" y="7912"/>
                </a:lnTo>
                <a:lnTo>
                  <a:pt x="1738630" y="9740"/>
                </a:lnTo>
                <a:lnTo>
                  <a:pt x="1738731" y="12204"/>
                </a:lnTo>
                <a:lnTo>
                  <a:pt x="1741170" y="12750"/>
                </a:lnTo>
                <a:lnTo>
                  <a:pt x="1745907" y="12750"/>
                </a:lnTo>
                <a:lnTo>
                  <a:pt x="1749259" y="16497"/>
                </a:lnTo>
                <a:lnTo>
                  <a:pt x="1750415" y="15544"/>
                </a:lnTo>
                <a:lnTo>
                  <a:pt x="1754886" y="9740"/>
                </a:lnTo>
                <a:lnTo>
                  <a:pt x="1754428" y="7048"/>
                </a:lnTo>
                <a:lnTo>
                  <a:pt x="1754314" y="5803"/>
                </a:lnTo>
                <a:lnTo>
                  <a:pt x="1754301" y="5410"/>
                </a:lnTo>
                <a:lnTo>
                  <a:pt x="1755152" y="1981"/>
                </a:lnTo>
                <a:lnTo>
                  <a:pt x="1756092" y="3263"/>
                </a:lnTo>
                <a:lnTo>
                  <a:pt x="1757210" y="4521"/>
                </a:lnTo>
                <a:lnTo>
                  <a:pt x="1758391" y="5803"/>
                </a:lnTo>
                <a:lnTo>
                  <a:pt x="1760791" y="1981"/>
                </a:lnTo>
                <a:lnTo>
                  <a:pt x="1761070" y="1524"/>
                </a:lnTo>
                <a:close/>
              </a:path>
              <a:path w="2133600" h="204470">
                <a:moveTo>
                  <a:pt x="1794510" y="107911"/>
                </a:moveTo>
                <a:lnTo>
                  <a:pt x="1793836" y="107289"/>
                </a:lnTo>
                <a:lnTo>
                  <a:pt x="1793519" y="106972"/>
                </a:lnTo>
                <a:lnTo>
                  <a:pt x="1793189" y="107251"/>
                </a:lnTo>
                <a:lnTo>
                  <a:pt x="1792846" y="107518"/>
                </a:lnTo>
                <a:lnTo>
                  <a:pt x="1792516" y="107784"/>
                </a:lnTo>
                <a:lnTo>
                  <a:pt x="1792859" y="108115"/>
                </a:lnTo>
                <a:lnTo>
                  <a:pt x="1793151" y="108597"/>
                </a:lnTo>
                <a:lnTo>
                  <a:pt x="1793544" y="108686"/>
                </a:lnTo>
                <a:lnTo>
                  <a:pt x="1793786" y="108737"/>
                </a:lnTo>
                <a:lnTo>
                  <a:pt x="1794179" y="108191"/>
                </a:lnTo>
                <a:lnTo>
                  <a:pt x="1794510" y="107911"/>
                </a:lnTo>
                <a:close/>
              </a:path>
              <a:path w="2133600" h="204470">
                <a:moveTo>
                  <a:pt x="1867865" y="1524"/>
                </a:moveTo>
                <a:lnTo>
                  <a:pt x="1853285" y="1524"/>
                </a:lnTo>
                <a:lnTo>
                  <a:pt x="1854898" y="3924"/>
                </a:lnTo>
                <a:lnTo>
                  <a:pt x="1857070" y="9017"/>
                </a:lnTo>
                <a:lnTo>
                  <a:pt x="1859216" y="10604"/>
                </a:lnTo>
                <a:lnTo>
                  <a:pt x="1863940" y="11303"/>
                </a:lnTo>
                <a:lnTo>
                  <a:pt x="1865515" y="10248"/>
                </a:lnTo>
                <a:lnTo>
                  <a:pt x="1866544" y="4508"/>
                </a:lnTo>
                <a:lnTo>
                  <a:pt x="1867865" y="1524"/>
                </a:lnTo>
                <a:close/>
              </a:path>
              <a:path w="2133600" h="204470">
                <a:moveTo>
                  <a:pt x="1871662" y="12496"/>
                </a:moveTo>
                <a:lnTo>
                  <a:pt x="1871599" y="11684"/>
                </a:lnTo>
                <a:lnTo>
                  <a:pt x="1871167" y="10604"/>
                </a:lnTo>
                <a:lnTo>
                  <a:pt x="1870316" y="10033"/>
                </a:lnTo>
                <a:lnTo>
                  <a:pt x="1869122" y="10337"/>
                </a:lnTo>
                <a:lnTo>
                  <a:pt x="1868297" y="10528"/>
                </a:lnTo>
                <a:lnTo>
                  <a:pt x="1867903" y="11290"/>
                </a:lnTo>
                <a:lnTo>
                  <a:pt x="1868373" y="13220"/>
                </a:lnTo>
                <a:lnTo>
                  <a:pt x="1869274" y="13716"/>
                </a:lnTo>
                <a:lnTo>
                  <a:pt x="1870481" y="13385"/>
                </a:lnTo>
                <a:lnTo>
                  <a:pt x="1871294" y="13169"/>
                </a:lnTo>
                <a:lnTo>
                  <a:pt x="1871662" y="12496"/>
                </a:lnTo>
                <a:close/>
              </a:path>
              <a:path w="2133600" h="204470">
                <a:moveTo>
                  <a:pt x="1874443" y="115239"/>
                </a:moveTo>
                <a:lnTo>
                  <a:pt x="1873453" y="112750"/>
                </a:lnTo>
                <a:lnTo>
                  <a:pt x="1869427" y="108546"/>
                </a:lnTo>
                <a:lnTo>
                  <a:pt x="1867217" y="109321"/>
                </a:lnTo>
                <a:lnTo>
                  <a:pt x="1862391" y="112039"/>
                </a:lnTo>
                <a:lnTo>
                  <a:pt x="1862709" y="114579"/>
                </a:lnTo>
                <a:lnTo>
                  <a:pt x="1864766" y="118922"/>
                </a:lnTo>
                <a:lnTo>
                  <a:pt x="1865350" y="120954"/>
                </a:lnTo>
                <a:lnTo>
                  <a:pt x="1867662" y="122326"/>
                </a:lnTo>
                <a:lnTo>
                  <a:pt x="1874443" y="115239"/>
                </a:lnTo>
                <a:close/>
              </a:path>
              <a:path w="2133600" h="204470">
                <a:moveTo>
                  <a:pt x="1890852" y="1524"/>
                </a:moveTo>
                <a:lnTo>
                  <a:pt x="1880298" y="1524"/>
                </a:lnTo>
                <a:lnTo>
                  <a:pt x="1880489" y="1816"/>
                </a:lnTo>
                <a:lnTo>
                  <a:pt x="1879663" y="7226"/>
                </a:lnTo>
                <a:lnTo>
                  <a:pt x="1886292" y="8470"/>
                </a:lnTo>
                <a:lnTo>
                  <a:pt x="1888782" y="4000"/>
                </a:lnTo>
                <a:lnTo>
                  <a:pt x="1890852" y="1524"/>
                </a:lnTo>
                <a:close/>
              </a:path>
              <a:path w="2133600" h="204470">
                <a:moveTo>
                  <a:pt x="1907070" y="14986"/>
                </a:moveTo>
                <a:lnTo>
                  <a:pt x="1900910" y="14528"/>
                </a:lnTo>
                <a:lnTo>
                  <a:pt x="1900516" y="16319"/>
                </a:lnTo>
                <a:lnTo>
                  <a:pt x="1900428" y="18161"/>
                </a:lnTo>
                <a:lnTo>
                  <a:pt x="1900288" y="20955"/>
                </a:lnTo>
                <a:lnTo>
                  <a:pt x="1901990" y="22339"/>
                </a:lnTo>
                <a:lnTo>
                  <a:pt x="1906384" y="22529"/>
                </a:lnTo>
                <a:lnTo>
                  <a:pt x="1906879" y="21285"/>
                </a:lnTo>
                <a:lnTo>
                  <a:pt x="1906828" y="19443"/>
                </a:lnTo>
                <a:lnTo>
                  <a:pt x="1905939" y="18034"/>
                </a:lnTo>
                <a:lnTo>
                  <a:pt x="1907070" y="14986"/>
                </a:lnTo>
                <a:close/>
              </a:path>
              <a:path w="2133600" h="204470">
                <a:moveTo>
                  <a:pt x="1959864" y="17551"/>
                </a:moveTo>
                <a:lnTo>
                  <a:pt x="1959368" y="16840"/>
                </a:lnTo>
                <a:lnTo>
                  <a:pt x="1959140" y="16522"/>
                </a:lnTo>
                <a:lnTo>
                  <a:pt x="1958454" y="16484"/>
                </a:lnTo>
                <a:lnTo>
                  <a:pt x="1957984" y="16306"/>
                </a:lnTo>
                <a:lnTo>
                  <a:pt x="1957095" y="16802"/>
                </a:lnTo>
                <a:lnTo>
                  <a:pt x="1956968" y="17551"/>
                </a:lnTo>
                <a:lnTo>
                  <a:pt x="1957463" y="18262"/>
                </a:lnTo>
                <a:lnTo>
                  <a:pt x="1957692" y="18580"/>
                </a:lnTo>
                <a:lnTo>
                  <a:pt x="1958492" y="18859"/>
                </a:lnTo>
                <a:lnTo>
                  <a:pt x="1959749" y="18389"/>
                </a:lnTo>
                <a:lnTo>
                  <a:pt x="1959864" y="17551"/>
                </a:lnTo>
                <a:close/>
              </a:path>
              <a:path w="2133600" h="204470">
                <a:moveTo>
                  <a:pt x="2085200" y="120078"/>
                </a:moveTo>
                <a:lnTo>
                  <a:pt x="2084971" y="119062"/>
                </a:lnTo>
                <a:lnTo>
                  <a:pt x="2084349" y="118630"/>
                </a:lnTo>
                <a:lnTo>
                  <a:pt x="2083498" y="118592"/>
                </a:lnTo>
                <a:lnTo>
                  <a:pt x="2083257" y="118935"/>
                </a:lnTo>
                <a:lnTo>
                  <a:pt x="2082749" y="119329"/>
                </a:lnTo>
                <a:lnTo>
                  <a:pt x="2082812" y="119608"/>
                </a:lnTo>
                <a:lnTo>
                  <a:pt x="2082990" y="120319"/>
                </a:lnTo>
                <a:lnTo>
                  <a:pt x="2083574" y="120891"/>
                </a:lnTo>
                <a:lnTo>
                  <a:pt x="2084717" y="120738"/>
                </a:lnTo>
                <a:lnTo>
                  <a:pt x="2085200" y="120078"/>
                </a:lnTo>
                <a:close/>
              </a:path>
              <a:path w="2133600" h="204470">
                <a:moveTo>
                  <a:pt x="2133536" y="17208"/>
                </a:moveTo>
                <a:lnTo>
                  <a:pt x="2133498" y="16319"/>
                </a:lnTo>
                <a:lnTo>
                  <a:pt x="2133206" y="13423"/>
                </a:lnTo>
                <a:lnTo>
                  <a:pt x="2132228" y="12014"/>
                </a:lnTo>
                <a:lnTo>
                  <a:pt x="2127847" y="12382"/>
                </a:lnTo>
                <a:lnTo>
                  <a:pt x="2127034" y="13690"/>
                </a:lnTo>
                <a:lnTo>
                  <a:pt x="2127453" y="17386"/>
                </a:lnTo>
                <a:lnTo>
                  <a:pt x="2128482" y="18897"/>
                </a:lnTo>
                <a:lnTo>
                  <a:pt x="2132787" y="18529"/>
                </a:lnTo>
                <a:lnTo>
                  <a:pt x="2133536" y="17208"/>
                </a:lnTo>
                <a:close/>
              </a:path>
            </a:pathLst>
          </a:custGeom>
          <a:solidFill>
            <a:srgbClr val="FFFFFF"/>
          </a:solidFill>
        </p:spPr>
        <p:txBody>
          <a:bodyPr wrap="square" lIns="0" tIns="0" rIns="0" bIns="0" rtlCol="0"/>
          <a:lstStyle/>
          <a:p>
            <a:endParaRPr/>
          </a:p>
        </p:txBody>
      </p:sp>
      <p:sp>
        <p:nvSpPr>
          <p:cNvPr id="20" name="bg object 20"/>
          <p:cNvSpPr/>
          <p:nvPr/>
        </p:nvSpPr>
        <p:spPr>
          <a:xfrm>
            <a:off x="994283" y="5816"/>
            <a:ext cx="1955164" cy="210185"/>
          </a:xfrm>
          <a:custGeom>
            <a:avLst/>
            <a:gdLst/>
            <a:ahLst/>
            <a:cxnLst/>
            <a:rect l="l" t="t" r="r" b="b"/>
            <a:pathLst>
              <a:path w="1955164" h="210185">
                <a:moveTo>
                  <a:pt x="13982" y="93840"/>
                </a:moveTo>
                <a:lnTo>
                  <a:pt x="12954" y="89484"/>
                </a:lnTo>
                <a:lnTo>
                  <a:pt x="9080" y="89027"/>
                </a:lnTo>
                <a:lnTo>
                  <a:pt x="5626" y="88646"/>
                </a:lnTo>
                <a:lnTo>
                  <a:pt x="3886" y="91236"/>
                </a:lnTo>
                <a:lnTo>
                  <a:pt x="355" y="93840"/>
                </a:lnTo>
                <a:lnTo>
                  <a:pt x="0" y="94945"/>
                </a:lnTo>
                <a:lnTo>
                  <a:pt x="1371" y="97116"/>
                </a:lnTo>
                <a:lnTo>
                  <a:pt x="2514" y="97282"/>
                </a:lnTo>
                <a:lnTo>
                  <a:pt x="3987" y="97243"/>
                </a:lnTo>
                <a:lnTo>
                  <a:pt x="5981" y="96761"/>
                </a:lnTo>
                <a:lnTo>
                  <a:pt x="8369" y="96329"/>
                </a:lnTo>
                <a:lnTo>
                  <a:pt x="12598" y="95046"/>
                </a:lnTo>
                <a:lnTo>
                  <a:pt x="13982" y="93840"/>
                </a:lnTo>
                <a:close/>
              </a:path>
              <a:path w="1955164" h="210185">
                <a:moveTo>
                  <a:pt x="22987" y="46596"/>
                </a:moveTo>
                <a:lnTo>
                  <a:pt x="22517" y="43561"/>
                </a:lnTo>
                <a:lnTo>
                  <a:pt x="20929" y="42176"/>
                </a:lnTo>
                <a:lnTo>
                  <a:pt x="18148" y="42646"/>
                </a:lnTo>
                <a:lnTo>
                  <a:pt x="15367" y="42176"/>
                </a:lnTo>
                <a:lnTo>
                  <a:pt x="13779" y="43561"/>
                </a:lnTo>
                <a:lnTo>
                  <a:pt x="13309" y="46596"/>
                </a:lnTo>
                <a:lnTo>
                  <a:pt x="15036" y="47117"/>
                </a:lnTo>
                <a:lnTo>
                  <a:pt x="16725" y="47498"/>
                </a:lnTo>
                <a:lnTo>
                  <a:pt x="18148" y="46863"/>
                </a:lnTo>
                <a:lnTo>
                  <a:pt x="19570" y="47498"/>
                </a:lnTo>
                <a:lnTo>
                  <a:pt x="21259" y="47117"/>
                </a:lnTo>
                <a:lnTo>
                  <a:pt x="22987" y="46596"/>
                </a:lnTo>
                <a:close/>
              </a:path>
              <a:path w="1955164" h="210185">
                <a:moveTo>
                  <a:pt x="30607" y="191668"/>
                </a:moveTo>
                <a:lnTo>
                  <a:pt x="30391" y="190741"/>
                </a:lnTo>
                <a:lnTo>
                  <a:pt x="30289" y="190360"/>
                </a:lnTo>
                <a:lnTo>
                  <a:pt x="29768" y="189877"/>
                </a:lnTo>
                <a:lnTo>
                  <a:pt x="29349" y="189776"/>
                </a:lnTo>
                <a:lnTo>
                  <a:pt x="28511" y="189572"/>
                </a:lnTo>
                <a:lnTo>
                  <a:pt x="27749" y="189979"/>
                </a:lnTo>
                <a:lnTo>
                  <a:pt x="27609" y="190792"/>
                </a:lnTo>
                <a:lnTo>
                  <a:pt x="27432" y="191706"/>
                </a:lnTo>
                <a:lnTo>
                  <a:pt x="28206" y="192036"/>
                </a:lnTo>
                <a:lnTo>
                  <a:pt x="29019" y="192189"/>
                </a:lnTo>
                <a:lnTo>
                  <a:pt x="29933" y="192074"/>
                </a:lnTo>
                <a:lnTo>
                  <a:pt x="30607" y="191668"/>
                </a:lnTo>
                <a:close/>
              </a:path>
              <a:path w="1955164" h="210185">
                <a:moveTo>
                  <a:pt x="41783" y="33070"/>
                </a:moveTo>
                <a:lnTo>
                  <a:pt x="40703" y="31864"/>
                </a:lnTo>
                <a:lnTo>
                  <a:pt x="38671" y="31826"/>
                </a:lnTo>
                <a:lnTo>
                  <a:pt x="35064" y="31762"/>
                </a:lnTo>
                <a:lnTo>
                  <a:pt x="33439" y="34328"/>
                </a:lnTo>
                <a:lnTo>
                  <a:pt x="31369" y="38201"/>
                </a:lnTo>
                <a:lnTo>
                  <a:pt x="33159" y="38760"/>
                </a:lnTo>
                <a:lnTo>
                  <a:pt x="34569" y="39090"/>
                </a:lnTo>
                <a:lnTo>
                  <a:pt x="37490" y="38608"/>
                </a:lnTo>
                <a:lnTo>
                  <a:pt x="40640" y="38214"/>
                </a:lnTo>
                <a:lnTo>
                  <a:pt x="41783" y="33070"/>
                </a:lnTo>
                <a:close/>
              </a:path>
              <a:path w="1955164" h="210185">
                <a:moveTo>
                  <a:pt x="44208" y="125501"/>
                </a:moveTo>
                <a:lnTo>
                  <a:pt x="43624" y="124841"/>
                </a:lnTo>
                <a:lnTo>
                  <a:pt x="42659" y="124929"/>
                </a:lnTo>
                <a:lnTo>
                  <a:pt x="41795" y="125006"/>
                </a:lnTo>
                <a:lnTo>
                  <a:pt x="41211" y="125641"/>
                </a:lnTo>
                <a:lnTo>
                  <a:pt x="41186" y="127228"/>
                </a:lnTo>
                <a:lnTo>
                  <a:pt x="41668" y="127838"/>
                </a:lnTo>
                <a:lnTo>
                  <a:pt x="42837" y="127990"/>
                </a:lnTo>
                <a:lnTo>
                  <a:pt x="43192" y="127495"/>
                </a:lnTo>
                <a:lnTo>
                  <a:pt x="43827" y="126961"/>
                </a:lnTo>
                <a:lnTo>
                  <a:pt x="44208" y="125501"/>
                </a:lnTo>
                <a:close/>
              </a:path>
              <a:path w="1955164" h="210185">
                <a:moveTo>
                  <a:pt x="48679" y="135674"/>
                </a:moveTo>
                <a:lnTo>
                  <a:pt x="48552" y="134785"/>
                </a:lnTo>
                <a:lnTo>
                  <a:pt x="47980" y="134213"/>
                </a:lnTo>
                <a:lnTo>
                  <a:pt x="47091" y="134188"/>
                </a:lnTo>
                <a:lnTo>
                  <a:pt x="45821" y="134150"/>
                </a:lnTo>
                <a:lnTo>
                  <a:pt x="45123" y="134912"/>
                </a:lnTo>
                <a:lnTo>
                  <a:pt x="45008" y="136918"/>
                </a:lnTo>
                <a:lnTo>
                  <a:pt x="45466" y="137579"/>
                </a:lnTo>
                <a:lnTo>
                  <a:pt x="47688" y="137464"/>
                </a:lnTo>
                <a:lnTo>
                  <a:pt x="48399" y="136766"/>
                </a:lnTo>
                <a:lnTo>
                  <a:pt x="48679" y="135674"/>
                </a:lnTo>
                <a:close/>
              </a:path>
              <a:path w="1955164" h="210185">
                <a:moveTo>
                  <a:pt x="75692" y="73202"/>
                </a:moveTo>
                <a:lnTo>
                  <a:pt x="75006" y="70624"/>
                </a:lnTo>
                <a:lnTo>
                  <a:pt x="75463" y="67830"/>
                </a:lnTo>
                <a:lnTo>
                  <a:pt x="72288" y="67411"/>
                </a:lnTo>
                <a:lnTo>
                  <a:pt x="70561" y="67183"/>
                </a:lnTo>
                <a:lnTo>
                  <a:pt x="69126" y="68592"/>
                </a:lnTo>
                <a:lnTo>
                  <a:pt x="69697" y="73418"/>
                </a:lnTo>
                <a:lnTo>
                  <a:pt x="72224" y="73494"/>
                </a:lnTo>
                <a:lnTo>
                  <a:pt x="75692" y="73202"/>
                </a:lnTo>
                <a:close/>
              </a:path>
              <a:path w="1955164" h="210185">
                <a:moveTo>
                  <a:pt x="77292" y="158381"/>
                </a:moveTo>
                <a:lnTo>
                  <a:pt x="76593" y="158076"/>
                </a:lnTo>
                <a:lnTo>
                  <a:pt x="75768" y="158115"/>
                </a:lnTo>
                <a:lnTo>
                  <a:pt x="74904" y="158153"/>
                </a:lnTo>
                <a:lnTo>
                  <a:pt x="74320" y="158686"/>
                </a:lnTo>
                <a:lnTo>
                  <a:pt x="74091" y="160286"/>
                </a:lnTo>
                <a:lnTo>
                  <a:pt x="74434" y="161023"/>
                </a:lnTo>
                <a:lnTo>
                  <a:pt x="76555" y="161201"/>
                </a:lnTo>
                <a:lnTo>
                  <a:pt x="77139" y="160401"/>
                </a:lnTo>
                <a:lnTo>
                  <a:pt x="77279" y="159588"/>
                </a:lnTo>
                <a:lnTo>
                  <a:pt x="77292" y="158381"/>
                </a:lnTo>
                <a:close/>
              </a:path>
              <a:path w="1955164" h="210185">
                <a:moveTo>
                  <a:pt x="98285" y="174625"/>
                </a:moveTo>
                <a:lnTo>
                  <a:pt x="97370" y="173151"/>
                </a:lnTo>
                <a:lnTo>
                  <a:pt x="95237" y="173151"/>
                </a:lnTo>
                <a:lnTo>
                  <a:pt x="92100" y="173151"/>
                </a:lnTo>
                <a:lnTo>
                  <a:pt x="91122" y="175107"/>
                </a:lnTo>
                <a:lnTo>
                  <a:pt x="90576" y="177558"/>
                </a:lnTo>
                <a:lnTo>
                  <a:pt x="90678" y="179451"/>
                </a:lnTo>
                <a:lnTo>
                  <a:pt x="91986" y="180060"/>
                </a:lnTo>
                <a:lnTo>
                  <a:pt x="97193" y="180682"/>
                </a:lnTo>
                <a:lnTo>
                  <a:pt x="98082" y="178473"/>
                </a:lnTo>
                <a:lnTo>
                  <a:pt x="98285" y="174625"/>
                </a:lnTo>
                <a:close/>
              </a:path>
              <a:path w="1955164" h="210185">
                <a:moveTo>
                  <a:pt x="101384" y="30048"/>
                </a:moveTo>
                <a:lnTo>
                  <a:pt x="101333" y="28549"/>
                </a:lnTo>
                <a:lnTo>
                  <a:pt x="101295" y="27686"/>
                </a:lnTo>
                <a:lnTo>
                  <a:pt x="100406" y="27533"/>
                </a:lnTo>
                <a:lnTo>
                  <a:pt x="99517" y="27647"/>
                </a:lnTo>
                <a:lnTo>
                  <a:pt x="98298" y="28117"/>
                </a:lnTo>
                <a:lnTo>
                  <a:pt x="97053" y="28676"/>
                </a:lnTo>
                <a:lnTo>
                  <a:pt x="97612" y="30581"/>
                </a:lnTo>
                <a:lnTo>
                  <a:pt x="98412" y="30975"/>
                </a:lnTo>
                <a:lnTo>
                  <a:pt x="98793" y="30899"/>
                </a:lnTo>
                <a:lnTo>
                  <a:pt x="100139" y="30657"/>
                </a:lnTo>
                <a:lnTo>
                  <a:pt x="101384" y="30048"/>
                </a:lnTo>
                <a:close/>
              </a:path>
              <a:path w="1955164" h="210185">
                <a:moveTo>
                  <a:pt x="108940" y="93281"/>
                </a:moveTo>
                <a:lnTo>
                  <a:pt x="107823" y="92671"/>
                </a:lnTo>
                <a:lnTo>
                  <a:pt x="106286" y="92862"/>
                </a:lnTo>
                <a:lnTo>
                  <a:pt x="104444" y="93091"/>
                </a:lnTo>
                <a:lnTo>
                  <a:pt x="103454" y="94234"/>
                </a:lnTo>
                <a:lnTo>
                  <a:pt x="103416" y="97129"/>
                </a:lnTo>
                <a:lnTo>
                  <a:pt x="104482" y="97472"/>
                </a:lnTo>
                <a:lnTo>
                  <a:pt x="106146" y="97472"/>
                </a:lnTo>
                <a:lnTo>
                  <a:pt x="107073" y="96951"/>
                </a:lnTo>
                <a:lnTo>
                  <a:pt x="108927" y="96799"/>
                </a:lnTo>
                <a:lnTo>
                  <a:pt x="108927" y="94830"/>
                </a:lnTo>
                <a:lnTo>
                  <a:pt x="108940" y="93281"/>
                </a:lnTo>
                <a:close/>
              </a:path>
              <a:path w="1955164" h="210185">
                <a:moveTo>
                  <a:pt x="118300" y="143154"/>
                </a:moveTo>
                <a:lnTo>
                  <a:pt x="117208" y="142862"/>
                </a:lnTo>
                <a:lnTo>
                  <a:pt x="116103" y="142951"/>
                </a:lnTo>
                <a:lnTo>
                  <a:pt x="114947" y="143052"/>
                </a:lnTo>
                <a:lnTo>
                  <a:pt x="114185" y="143687"/>
                </a:lnTo>
                <a:lnTo>
                  <a:pt x="114274" y="144843"/>
                </a:lnTo>
                <a:lnTo>
                  <a:pt x="114350" y="145669"/>
                </a:lnTo>
                <a:lnTo>
                  <a:pt x="115049" y="146037"/>
                </a:lnTo>
                <a:lnTo>
                  <a:pt x="115900" y="146075"/>
                </a:lnTo>
                <a:lnTo>
                  <a:pt x="117043" y="145999"/>
                </a:lnTo>
                <a:lnTo>
                  <a:pt x="118008" y="145491"/>
                </a:lnTo>
                <a:lnTo>
                  <a:pt x="118135" y="144437"/>
                </a:lnTo>
                <a:lnTo>
                  <a:pt x="118300" y="143154"/>
                </a:lnTo>
                <a:close/>
              </a:path>
              <a:path w="1955164" h="210185">
                <a:moveTo>
                  <a:pt x="146951" y="195033"/>
                </a:moveTo>
                <a:lnTo>
                  <a:pt x="146685" y="190830"/>
                </a:lnTo>
                <a:lnTo>
                  <a:pt x="145973" y="190144"/>
                </a:lnTo>
                <a:lnTo>
                  <a:pt x="144919" y="189750"/>
                </a:lnTo>
                <a:lnTo>
                  <a:pt x="141859" y="188607"/>
                </a:lnTo>
                <a:lnTo>
                  <a:pt x="136855" y="192201"/>
                </a:lnTo>
                <a:lnTo>
                  <a:pt x="137274" y="195961"/>
                </a:lnTo>
                <a:lnTo>
                  <a:pt x="137960" y="196735"/>
                </a:lnTo>
                <a:lnTo>
                  <a:pt x="141833" y="198208"/>
                </a:lnTo>
                <a:lnTo>
                  <a:pt x="146951" y="195033"/>
                </a:lnTo>
                <a:close/>
              </a:path>
              <a:path w="1955164" h="210185">
                <a:moveTo>
                  <a:pt x="153416" y="18211"/>
                </a:moveTo>
                <a:lnTo>
                  <a:pt x="152781" y="17881"/>
                </a:lnTo>
                <a:lnTo>
                  <a:pt x="151930" y="17932"/>
                </a:lnTo>
                <a:lnTo>
                  <a:pt x="151091" y="18161"/>
                </a:lnTo>
                <a:lnTo>
                  <a:pt x="150596" y="18707"/>
                </a:lnTo>
                <a:lnTo>
                  <a:pt x="150977" y="19837"/>
                </a:lnTo>
                <a:lnTo>
                  <a:pt x="151574" y="20231"/>
                </a:lnTo>
                <a:lnTo>
                  <a:pt x="151993" y="20269"/>
                </a:lnTo>
                <a:lnTo>
                  <a:pt x="152844" y="20358"/>
                </a:lnTo>
                <a:lnTo>
                  <a:pt x="153416" y="19812"/>
                </a:lnTo>
                <a:lnTo>
                  <a:pt x="153416" y="18211"/>
                </a:lnTo>
                <a:close/>
              </a:path>
              <a:path w="1955164" h="210185">
                <a:moveTo>
                  <a:pt x="156273" y="70573"/>
                </a:moveTo>
                <a:lnTo>
                  <a:pt x="155956" y="68846"/>
                </a:lnTo>
                <a:lnTo>
                  <a:pt x="155092" y="68275"/>
                </a:lnTo>
                <a:lnTo>
                  <a:pt x="153949" y="68072"/>
                </a:lnTo>
                <a:lnTo>
                  <a:pt x="153314" y="68173"/>
                </a:lnTo>
                <a:lnTo>
                  <a:pt x="152882" y="68630"/>
                </a:lnTo>
                <a:lnTo>
                  <a:pt x="153670" y="69672"/>
                </a:lnTo>
                <a:lnTo>
                  <a:pt x="154406" y="70078"/>
                </a:lnTo>
                <a:lnTo>
                  <a:pt x="155079" y="70472"/>
                </a:lnTo>
                <a:lnTo>
                  <a:pt x="155702" y="70827"/>
                </a:lnTo>
                <a:lnTo>
                  <a:pt x="156273" y="70573"/>
                </a:lnTo>
                <a:close/>
              </a:path>
              <a:path w="1955164" h="210185">
                <a:moveTo>
                  <a:pt x="169125" y="138607"/>
                </a:moveTo>
                <a:lnTo>
                  <a:pt x="168859" y="138074"/>
                </a:lnTo>
                <a:lnTo>
                  <a:pt x="168376" y="137858"/>
                </a:lnTo>
                <a:lnTo>
                  <a:pt x="167894" y="138226"/>
                </a:lnTo>
                <a:lnTo>
                  <a:pt x="167576" y="138468"/>
                </a:lnTo>
                <a:lnTo>
                  <a:pt x="167487" y="138963"/>
                </a:lnTo>
                <a:lnTo>
                  <a:pt x="167309" y="139344"/>
                </a:lnTo>
                <a:lnTo>
                  <a:pt x="167728" y="139496"/>
                </a:lnTo>
                <a:lnTo>
                  <a:pt x="168262" y="139865"/>
                </a:lnTo>
                <a:lnTo>
                  <a:pt x="168846" y="139585"/>
                </a:lnTo>
                <a:lnTo>
                  <a:pt x="168935" y="139001"/>
                </a:lnTo>
                <a:lnTo>
                  <a:pt x="169125" y="138607"/>
                </a:lnTo>
                <a:close/>
              </a:path>
              <a:path w="1955164" h="210185">
                <a:moveTo>
                  <a:pt x="184378" y="34721"/>
                </a:moveTo>
                <a:lnTo>
                  <a:pt x="179501" y="30226"/>
                </a:lnTo>
                <a:lnTo>
                  <a:pt x="176872" y="29781"/>
                </a:lnTo>
                <a:lnTo>
                  <a:pt x="174053" y="29743"/>
                </a:lnTo>
                <a:lnTo>
                  <a:pt x="171665" y="30124"/>
                </a:lnTo>
                <a:lnTo>
                  <a:pt x="169214" y="30353"/>
                </a:lnTo>
                <a:lnTo>
                  <a:pt x="164325" y="31610"/>
                </a:lnTo>
                <a:lnTo>
                  <a:pt x="160832" y="31927"/>
                </a:lnTo>
                <a:lnTo>
                  <a:pt x="159651" y="38227"/>
                </a:lnTo>
                <a:lnTo>
                  <a:pt x="164045" y="37503"/>
                </a:lnTo>
                <a:lnTo>
                  <a:pt x="170738" y="43294"/>
                </a:lnTo>
                <a:lnTo>
                  <a:pt x="175641" y="42532"/>
                </a:lnTo>
                <a:lnTo>
                  <a:pt x="184023" y="37744"/>
                </a:lnTo>
                <a:lnTo>
                  <a:pt x="184378" y="34721"/>
                </a:lnTo>
                <a:close/>
              </a:path>
              <a:path w="1955164" h="210185">
                <a:moveTo>
                  <a:pt x="202209" y="78701"/>
                </a:moveTo>
                <a:lnTo>
                  <a:pt x="202044" y="77889"/>
                </a:lnTo>
                <a:lnTo>
                  <a:pt x="201117" y="78054"/>
                </a:lnTo>
                <a:lnTo>
                  <a:pt x="200507" y="78168"/>
                </a:lnTo>
                <a:lnTo>
                  <a:pt x="199936" y="78854"/>
                </a:lnTo>
                <a:lnTo>
                  <a:pt x="199097" y="80048"/>
                </a:lnTo>
                <a:lnTo>
                  <a:pt x="199097" y="80949"/>
                </a:lnTo>
                <a:lnTo>
                  <a:pt x="200037" y="81089"/>
                </a:lnTo>
                <a:lnTo>
                  <a:pt x="201155" y="81241"/>
                </a:lnTo>
                <a:lnTo>
                  <a:pt x="201841" y="80441"/>
                </a:lnTo>
                <a:lnTo>
                  <a:pt x="202145" y="79438"/>
                </a:lnTo>
                <a:lnTo>
                  <a:pt x="202209" y="78701"/>
                </a:lnTo>
                <a:close/>
              </a:path>
              <a:path w="1955164" h="210185">
                <a:moveTo>
                  <a:pt x="220103" y="73101"/>
                </a:moveTo>
                <a:lnTo>
                  <a:pt x="218719" y="72224"/>
                </a:lnTo>
                <a:lnTo>
                  <a:pt x="216877" y="72415"/>
                </a:lnTo>
                <a:lnTo>
                  <a:pt x="214744" y="72631"/>
                </a:lnTo>
                <a:lnTo>
                  <a:pt x="213499" y="74066"/>
                </a:lnTo>
                <a:lnTo>
                  <a:pt x="213004" y="77698"/>
                </a:lnTo>
                <a:lnTo>
                  <a:pt x="214693" y="77622"/>
                </a:lnTo>
                <a:lnTo>
                  <a:pt x="215988" y="77787"/>
                </a:lnTo>
                <a:lnTo>
                  <a:pt x="218020" y="77711"/>
                </a:lnTo>
                <a:lnTo>
                  <a:pt x="219837" y="77190"/>
                </a:lnTo>
                <a:lnTo>
                  <a:pt x="220103" y="73101"/>
                </a:lnTo>
                <a:close/>
              </a:path>
              <a:path w="1955164" h="210185">
                <a:moveTo>
                  <a:pt x="230466" y="13931"/>
                </a:moveTo>
                <a:lnTo>
                  <a:pt x="230124" y="13271"/>
                </a:lnTo>
                <a:lnTo>
                  <a:pt x="229806" y="13182"/>
                </a:lnTo>
                <a:lnTo>
                  <a:pt x="228917" y="12941"/>
                </a:lnTo>
                <a:lnTo>
                  <a:pt x="228447" y="13512"/>
                </a:lnTo>
                <a:lnTo>
                  <a:pt x="228295" y="14312"/>
                </a:lnTo>
                <a:lnTo>
                  <a:pt x="228523" y="14693"/>
                </a:lnTo>
                <a:lnTo>
                  <a:pt x="228676" y="15303"/>
                </a:lnTo>
                <a:lnTo>
                  <a:pt x="229019" y="15417"/>
                </a:lnTo>
                <a:lnTo>
                  <a:pt x="229971" y="15748"/>
                </a:lnTo>
                <a:lnTo>
                  <a:pt x="230454" y="15113"/>
                </a:lnTo>
                <a:lnTo>
                  <a:pt x="230466" y="14312"/>
                </a:lnTo>
                <a:lnTo>
                  <a:pt x="230466" y="13931"/>
                </a:lnTo>
                <a:close/>
              </a:path>
              <a:path w="1955164" h="210185">
                <a:moveTo>
                  <a:pt x="232867" y="67627"/>
                </a:moveTo>
                <a:lnTo>
                  <a:pt x="232410" y="63576"/>
                </a:lnTo>
                <a:lnTo>
                  <a:pt x="231571" y="62687"/>
                </a:lnTo>
                <a:lnTo>
                  <a:pt x="229628" y="62928"/>
                </a:lnTo>
                <a:lnTo>
                  <a:pt x="227253" y="63017"/>
                </a:lnTo>
                <a:lnTo>
                  <a:pt x="225971" y="64084"/>
                </a:lnTo>
                <a:lnTo>
                  <a:pt x="226441" y="68135"/>
                </a:lnTo>
                <a:lnTo>
                  <a:pt x="227101" y="69799"/>
                </a:lnTo>
                <a:lnTo>
                  <a:pt x="231940" y="68808"/>
                </a:lnTo>
                <a:lnTo>
                  <a:pt x="232867" y="67627"/>
                </a:lnTo>
                <a:close/>
              </a:path>
              <a:path w="1955164" h="210185">
                <a:moveTo>
                  <a:pt x="235483" y="44551"/>
                </a:moveTo>
                <a:lnTo>
                  <a:pt x="235343" y="43738"/>
                </a:lnTo>
                <a:lnTo>
                  <a:pt x="235305" y="42621"/>
                </a:lnTo>
                <a:lnTo>
                  <a:pt x="233819" y="42583"/>
                </a:lnTo>
                <a:lnTo>
                  <a:pt x="232562" y="42557"/>
                </a:lnTo>
                <a:lnTo>
                  <a:pt x="231686" y="43281"/>
                </a:lnTo>
                <a:lnTo>
                  <a:pt x="231698" y="44386"/>
                </a:lnTo>
                <a:lnTo>
                  <a:pt x="231711" y="44958"/>
                </a:lnTo>
                <a:lnTo>
                  <a:pt x="232448" y="45758"/>
                </a:lnTo>
                <a:lnTo>
                  <a:pt x="234238" y="46494"/>
                </a:lnTo>
                <a:lnTo>
                  <a:pt x="235153" y="45999"/>
                </a:lnTo>
                <a:lnTo>
                  <a:pt x="235483" y="44551"/>
                </a:lnTo>
                <a:close/>
              </a:path>
              <a:path w="1955164" h="210185">
                <a:moveTo>
                  <a:pt x="246837" y="19862"/>
                </a:moveTo>
                <a:lnTo>
                  <a:pt x="246634" y="17348"/>
                </a:lnTo>
                <a:lnTo>
                  <a:pt x="243535" y="13106"/>
                </a:lnTo>
                <a:lnTo>
                  <a:pt x="241198" y="13779"/>
                </a:lnTo>
                <a:lnTo>
                  <a:pt x="239001" y="14084"/>
                </a:lnTo>
                <a:lnTo>
                  <a:pt x="236105" y="14503"/>
                </a:lnTo>
                <a:lnTo>
                  <a:pt x="233705" y="15836"/>
                </a:lnTo>
                <a:lnTo>
                  <a:pt x="230670" y="20434"/>
                </a:lnTo>
                <a:lnTo>
                  <a:pt x="228815" y="22542"/>
                </a:lnTo>
                <a:lnTo>
                  <a:pt x="225691" y="25654"/>
                </a:lnTo>
                <a:lnTo>
                  <a:pt x="224485" y="27000"/>
                </a:lnTo>
                <a:lnTo>
                  <a:pt x="226275" y="30353"/>
                </a:lnTo>
                <a:lnTo>
                  <a:pt x="228028" y="30226"/>
                </a:lnTo>
                <a:lnTo>
                  <a:pt x="231000" y="30226"/>
                </a:lnTo>
                <a:lnTo>
                  <a:pt x="235292" y="28460"/>
                </a:lnTo>
                <a:lnTo>
                  <a:pt x="241134" y="27076"/>
                </a:lnTo>
                <a:lnTo>
                  <a:pt x="246837" y="19862"/>
                </a:lnTo>
                <a:close/>
              </a:path>
              <a:path w="1955164" h="210185">
                <a:moveTo>
                  <a:pt x="274129" y="173431"/>
                </a:moveTo>
                <a:lnTo>
                  <a:pt x="274015" y="172580"/>
                </a:lnTo>
                <a:lnTo>
                  <a:pt x="273723" y="171792"/>
                </a:lnTo>
                <a:lnTo>
                  <a:pt x="273138" y="171246"/>
                </a:lnTo>
                <a:lnTo>
                  <a:pt x="272262" y="171323"/>
                </a:lnTo>
                <a:lnTo>
                  <a:pt x="271386" y="171399"/>
                </a:lnTo>
                <a:lnTo>
                  <a:pt x="270662" y="171996"/>
                </a:lnTo>
                <a:lnTo>
                  <a:pt x="270713" y="172847"/>
                </a:lnTo>
                <a:lnTo>
                  <a:pt x="270802" y="174053"/>
                </a:lnTo>
                <a:lnTo>
                  <a:pt x="271665" y="174663"/>
                </a:lnTo>
                <a:lnTo>
                  <a:pt x="273786" y="174129"/>
                </a:lnTo>
                <a:lnTo>
                  <a:pt x="274129" y="173431"/>
                </a:lnTo>
                <a:close/>
              </a:path>
              <a:path w="1955164" h="210185">
                <a:moveTo>
                  <a:pt x="275386" y="77177"/>
                </a:moveTo>
                <a:lnTo>
                  <a:pt x="275183" y="76796"/>
                </a:lnTo>
                <a:lnTo>
                  <a:pt x="275056" y="76161"/>
                </a:lnTo>
                <a:lnTo>
                  <a:pt x="274751" y="76073"/>
                </a:lnTo>
                <a:lnTo>
                  <a:pt x="273862" y="75831"/>
                </a:lnTo>
                <a:lnTo>
                  <a:pt x="273367" y="76441"/>
                </a:lnTo>
                <a:lnTo>
                  <a:pt x="273304" y="77177"/>
                </a:lnTo>
                <a:lnTo>
                  <a:pt x="273265" y="77571"/>
                </a:lnTo>
                <a:lnTo>
                  <a:pt x="273583" y="78282"/>
                </a:lnTo>
                <a:lnTo>
                  <a:pt x="273862" y="78346"/>
                </a:lnTo>
                <a:lnTo>
                  <a:pt x="274739" y="78524"/>
                </a:lnTo>
                <a:lnTo>
                  <a:pt x="275158" y="77889"/>
                </a:lnTo>
                <a:lnTo>
                  <a:pt x="275386" y="77177"/>
                </a:lnTo>
                <a:close/>
              </a:path>
              <a:path w="1955164" h="210185">
                <a:moveTo>
                  <a:pt x="285369" y="185051"/>
                </a:moveTo>
                <a:lnTo>
                  <a:pt x="283413" y="183159"/>
                </a:lnTo>
                <a:lnTo>
                  <a:pt x="281978" y="183261"/>
                </a:lnTo>
                <a:lnTo>
                  <a:pt x="280873" y="184035"/>
                </a:lnTo>
                <a:lnTo>
                  <a:pt x="278726" y="185547"/>
                </a:lnTo>
                <a:lnTo>
                  <a:pt x="277139" y="187515"/>
                </a:lnTo>
                <a:lnTo>
                  <a:pt x="276313" y="190461"/>
                </a:lnTo>
                <a:lnTo>
                  <a:pt x="280276" y="191236"/>
                </a:lnTo>
                <a:lnTo>
                  <a:pt x="283349" y="190957"/>
                </a:lnTo>
                <a:lnTo>
                  <a:pt x="285267" y="186067"/>
                </a:lnTo>
                <a:lnTo>
                  <a:pt x="285369" y="185051"/>
                </a:lnTo>
                <a:close/>
              </a:path>
              <a:path w="1955164" h="210185">
                <a:moveTo>
                  <a:pt x="286054" y="40081"/>
                </a:moveTo>
                <a:lnTo>
                  <a:pt x="285889" y="38900"/>
                </a:lnTo>
                <a:lnTo>
                  <a:pt x="285318" y="38417"/>
                </a:lnTo>
                <a:lnTo>
                  <a:pt x="284429" y="38519"/>
                </a:lnTo>
                <a:lnTo>
                  <a:pt x="283502" y="38633"/>
                </a:lnTo>
                <a:lnTo>
                  <a:pt x="283171" y="39382"/>
                </a:lnTo>
                <a:lnTo>
                  <a:pt x="282968" y="40957"/>
                </a:lnTo>
                <a:lnTo>
                  <a:pt x="283260" y="41706"/>
                </a:lnTo>
                <a:lnTo>
                  <a:pt x="285470" y="41681"/>
                </a:lnTo>
                <a:lnTo>
                  <a:pt x="286029" y="40894"/>
                </a:lnTo>
                <a:lnTo>
                  <a:pt x="286054" y="40081"/>
                </a:lnTo>
                <a:close/>
              </a:path>
              <a:path w="1955164" h="210185">
                <a:moveTo>
                  <a:pt x="291185" y="45224"/>
                </a:moveTo>
                <a:lnTo>
                  <a:pt x="290918" y="44894"/>
                </a:lnTo>
                <a:lnTo>
                  <a:pt x="290677" y="44348"/>
                </a:lnTo>
                <a:lnTo>
                  <a:pt x="290385" y="44323"/>
                </a:lnTo>
                <a:lnTo>
                  <a:pt x="290029" y="44297"/>
                </a:lnTo>
                <a:lnTo>
                  <a:pt x="289636" y="44704"/>
                </a:lnTo>
                <a:lnTo>
                  <a:pt x="289255" y="44932"/>
                </a:lnTo>
                <a:lnTo>
                  <a:pt x="289534" y="45262"/>
                </a:lnTo>
                <a:lnTo>
                  <a:pt x="289763" y="45821"/>
                </a:lnTo>
                <a:lnTo>
                  <a:pt x="290080" y="45859"/>
                </a:lnTo>
                <a:lnTo>
                  <a:pt x="290410" y="45910"/>
                </a:lnTo>
                <a:lnTo>
                  <a:pt x="290817" y="45453"/>
                </a:lnTo>
                <a:lnTo>
                  <a:pt x="291185" y="45224"/>
                </a:lnTo>
                <a:close/>
              </a:path>
              <a:path w="1955164" h="210185">
                <a:moveTo>
                  <a:pt x="306285" y="47434"/>
                </a:moveTo>
                <a:lnTo>
                  <a:pt x="305879" y="42938"/>
                </a:lnTo>
                <a:lnTo>
                  <a:pt x="304380" y="41427"/>
                </a:lnTo>
                <a:lnTo>
                  <a:pt x="301752" y="41833"/>
                </a:lnTo>
                <a:lnTo>
                  <a:pt x="299415" y="42189"/>
                </a:lnTo>
                <a:lnTo>
                  <a:pt x="297586" y="43675"/>
                </a:lnTo>
                <a:lnTo>
                  <a:pt x="298577" y="48514"/>
                </a:lnTo>
                <a:lnTo>
                  <a:pt x="300367" y="50114"/>
                </a:lnTo>
                <a:lnTo>
                  <a:pt x="303733" y="50165"/>
                </a:lnTo>
                <a:lnTo>
                  <a:pt x="305879" y="49403"/>
                </a:lnTo>
                <a:lnTo>
                  <a:pt x="306285" y="47434"/>
                </a:lnTo>
                <a:close/>
              </a:path>
              <a:path w="1955164" h="210185">
                <a:moveTo>
                  <a:pt x="344347" y="182613"/>
                </a:moveTo>
                <a:lnTo>
                  <a:pt x="343763" y="181864"/>
                </a:lnTo>
                <a:lnTo>
                  <a:pt x="342569" y="181660"/>
                </a:lnTo>
                <a:lnTo>
                  <a:pt x="341350" y="181838"/>
                </a:lnTo>
                <a:lnTo>
                  <a:pt x="340880" y="182626"/>
                </a:lnTo>
                <a:lnTo>
                  <a:pt x="340817" y="184480"/>
                </a:lnTo>
                <a:lnTo>
                  <a:pt x="341312" y="185089"/>
                </a:lnTo>
                <a:lnTo>
                  <a:pt x="343357" y="185407"/>
                </a:lnTo>
                <a:lnTo>
                  <a:pt x="344119" y="184759"/>
                </a:lnTo>
                <a:lnTo>
                  <a:pt x="344347" y="182613"/>
                </a:lnTo>
                <a:close/>
              </a:path>
              <a:path w="1955164" h="210185">
                <a:moveTo>
                  <a:pt x="362597" y="100139"/>
                </a:moveTo>
                <a:lnTo>
                  <a:pt x="362496" y="98818"/>
                </a:lnTo>
                <a:lnTo>
                  <a:pt x="361607" y="98374"/>
                </a:lnTo>
                <a:lnTo>
                  <a:pt x="360413" y="98513"/>
                </a:lnTo>
                <a:lnTo>
                  <a:pt x="358927" y="98704"/>
                </a:lnTo>
                <a:lnTo>
                  <a:pt x="357860" y="99466"/>
                </a:lnTo>
                <a:lnTo>
                  <a:pt x="358165" y="102171"/>
                </a:lnTo>
                <a:lnTo>
                  <a:pt x="359003" y="102882"/>
                </a:lnTo>
                <a:lnTo>
                  <a:pt x="360222" y="102793"/>
                </a:lnTo>
                <a:lnTo>
                  <a:pt x="361886" y="102666"/>
                </a:lnTo>
                <a:lnTo>
                  <a:pt x="362229" y="101333"/>
                </a:lnTo>
                <a:lnTo>
                  <a:pt x="362597" y="100139"/>
                </a:lnTo>
                <a:close/>
              </a:path>
              <a:path w="1955164" h="210185">
                <a:moveTo>
                  <a:pt x="364744" y="142659"/>
                </a:moveTo>
                <a:lnTo>
                  <a:pt x="361480" y="136677"/>
                </a:lnTo>
                <a:lnTo>
                  <a:pt x="361289" y="142036"/>
                </a:lnTo>
                <a:lnTo>
                  <a:pt x="357403" y="145580"/>
                </a:lnTo>
                <a:lnTo>
                  <a:pt x="358584" y="150774"/>
                </a:lnTo>
                <a:lnTo>
                  <a:pt x="364134" y="145148"/>
                </a:lnTo>
                <a:lnTo>
                  <a:pt x="364744" y="142659"/>
                </a:lnTo>
                <a:close/>
              </a:path>
              <a:path w="1955164" h="210185">
                <a:moveTo>
                  <a:pt x="381241" y="196545"/>
                </a:moveTo>
                <a:lnTo>
                  <a:pt x="381076" y="189611"/>
                </a:lnTo>
                <a:lnTo>
                  <a:pt x="379653" y="188506"/>
                </a:lnTo>
                <a:lnTo>
                  <a:pt x="377151" y="188341"/>
                </a:lnTo>
                <a:lnTo>
                  <a:pt x="370332" y="187909"/>
                </a:lnTo>
                <a:lnTo>
                  <a:pt x="365925" y="192176"/>
                </a:lnTo>
                <a:lnTo>
                  <a:pt x="359308" y="199859"/>
                </a:lnTo>
                <a:lnTo>
                  <a:pt x="358965" y="204673"/>
                </a:lnTo>
                <a:lnTo>
                  <a:pt x="361924" y="209842"/>
                </a:lnTo>
                <a:lnTo>
                  <a:pt x="365429" y="206019"/>
                </a:lnTo>
                <a:lnTo>
                  <a:pt x="369366" y="204279"/>
                </a:lnTo>
                <a:lnTo>
                  <a:pt x="378180" y="201853"/>
                </a:lnTo>
                <a:lnTo>
                  <a:pt x="381241" y="196545"/>
                </a:lnTo>
                <a:close/>
              </a:path>
              <a:path w="1955164" h="210185">
                <a:moveTo>
                  <a:pt x="388264" y="163893"/>
                </a:moveTo>
                <a:lnTo>
                  <a:pt x="387985" y="162915"/>
                </a:lnTo>
                <a:lnTo>
                  <a:pt x="387743" y="161899"/>
                </a:lnTo>
                <a:lnTo>
                  <a:pt x="386308" y="161963"/>
                </a:lnTo>
                <a:lnTo>
                  <a:pt x="384479" y="162052"/>
                </a:lnTo>
                <a:lnTo>
                  <a:pt x="383247" y="162826"/>
                </a:lnTo>
                <a:lnTo>
                  <a:pt x="383197" y="164680"/>
                </a:lnTo>
                <a:lnTo>
                  <a:pt x="383171" y="166154"/>
                </a:lnTo>
                <a:lnTo>
                  <a:pt x="384086" y="167182"/>
                </a:lnTo>
                <a:lnTo>
                  <a:pt x="387527" y="167005"/>
                </a:lnTo>
                <a:lnTo>
                  <a:pt x="388150" y="165544"/>
                </a:lnTo>
                <a:lnTo>
                  <a:pt x="388264" y="163893"/>
                </a:lnTo>
                <a:close/>
              </a:path>
              <a:path w="1955164" h="210185">
                <a:moveTo>
                  <a:pt x="393738" y="36398"/>
                </a:moveTo>
                <a:lnTo>
                  <a:pt x="393484" y="36042"/>
                </a:lnTo>
                <a:lnTo>
                  <a:pt x="393280" y="35420"/>
                </a:lnTo>
                <a:lnTo>
                  <a:pt x="392950" y="35356"/>
                </a:lnTo>
                <a:lnTo>
                  <a:pt x="392049" y="35153"/>
                </a:lnTo>
                <a:lnTo>
                  <a:pt x="391477" y="35737"/>
                </a:lnTo>
                <a:lnTo>
                  <a:pt x="391401" y="36525"/>
                </a:lnTo>
                <a:lnTo>
                  <a:pt x="391375" y="36880"/>
                </a:lnTo>
                <a:lnTo>
                  <a:pt x="391807" y="37528"/>
                </a:lnTo>
                <a:lnTo>
                  <a:pt x="393026" y="37769"/>
                </a:lnTo>
                <a:lnTo>
                  <a:pt x="393522" y="37185"/>
                </a:lnTo>
                <a:lnTo>
                  <a:pt x="393738" y="36398"/>
                </a:lnTo>
                <a:close/>
              </a:path>
              <a:path w="1955164" h="210185">
                <a:moveTo>
                  <a:pt x="399415" y="55918"/>
                </a:moveTo>
                <a:lnTo>
                  <a:pt x="398526" y="55054"/>
                </a:lnTo>
                <a:lnTo>
                  <a:pt x="395655" y="55029"/>
                </a:lnTo>
                <a:lnTo>
                  <a:pt x="395097" y="56032"/>
                </a:lnTo>
                <a:lnTo>
                  <a:pt x="394881" y="58635"/>
                </a:lnTo>
                <a:lnTo>
                  <a:pt x="395757" y="59575"/>
                </a:lnTo>
                <a:lnTo>
                  <a:pt x="399415" y="55918"/>
                </a:lnTo>
                <a:close/>
              </a:path>
              <a:path w="1955164" h="210185">
                <a:moveTo>
                  <a:pt x="410527" y="135674"/>
                </a:moveTo>
                <a:lnTo>
                  <a:pt x="410032" y="135140"/>
                </a:lnTo>
                <a:lnTo>
                  <a:pt x="409257" y="134924"/>
                </a:lnTo>
                <a:lnTo>
                  <a:pt x="408470" y="134708"/>
                </a:lnTo>
                <a:lnTo>
                  <a:pt x="407657" y="134937"/>
                </a:lnTo>
                <a:lnTo>
                  <a:pt x="407009" y="136740"/>
                </a:lnTo>
                <a:lnTo>
                  <a:pt x="407517" y="137566"/>
                </a:lnTo>
                <a:lnTo>
                  <a:pt x="408724" y="137693"/>
                </a:lnTo>
                <a:lnTo>
                  <a:pt x="409511" y="137769"/>
                </a:lnTo>
                <a:lnTo>
                  <a:pt x="410083" y="137261"/>
                </a:lnTo>
                <a:lnTo>
                  <a:pt x="410349" y="136525"/>
                </a:lnTo>
                <a:lnTo>
                  <a:pt x="410527" y="135674"/>
                </a:lnTo>
                <a:close/>
              </a:path>
              <a:path w="1955164" h="210185">
                <a:moveTo>
                  <a:pt x="425221" y="119049"/>
                </a:moveTo>
                <a:lnTo>
                  <a:pt x="425157" y="117970"/>
                </a:lnTo>
                <a:lnTo>
                  <a:pt x="424688" y="116840"/>
                </a:lnTo>
                <a:lnTo>
                  <a:pt x="423519" y="116865"/>
                </a:lnTo>
                <a:lnTo>
                  <a:pt x="421754" y="116903"/>
                </a:lnTo>
                <a:lnTo>
                  <a:pt x="420497" y="117957"/>
                </a:lnTo>
                <a:lnTo>
                  <a:pt x="420382" y="119710"/>
                </a:lnTo>
                <a:lnTo>
                  <a:pt x="420319" y="121005"/>
                </a:lnTo>
                <a:lnTo>
                  <a:pt x="421424" y="121361"/>
                </a:lnTo>
                <a:lnTo>
                  <a:pt x="424091" y="121272"/>
                </a:lnTo>
                <a:lnTo>
                  <a:pt x="425119" y="120611"/>
                </a:lnTo>
                <a:lnTo>
                  <a:pt x="425221" y="119049"/>
                </a:lnTo>
                <a:close/>
              </a:path>
              <a:path w="1955164" h="210185">
                <a:moveTo>
                  <a:pt x="434619" y="123164"/>
                </a:moveTo>
                <a:lnTo>
                  <a:pt x="434327" y="120916"/>
                </a:lnTo>
                <a:lnTo>
                  <a:pt x="432816" y="120154"/>
                </a:lnTo>
                <a:lnTo>
                  <a:pt x="429209" y="120637"/>
                </a:lnTo>
                <a:lnTo>
                  <a:pt x="427748" y="121272"/>
                </a:lnTo>
                <a:lnTo>
                  <a:pt x="428358" y="125120"/>
                </a:lnTo>
                <a:lnTo>
                  <a:pt x="430212" y="126187"/>
                </a:lnTo>
                <a:lnTo>
                  <a:pt x="434365" y="125882"/>
                </a:lnTo>
                <a:lnTo>
                  <a:pt x="434543" y="124472"/>
                </a:lnTo>
                <a:lnTo>
                  <a:pt x="434619" y="123164"/>
                </a:lnTo>
                <a:close/>
              </a:path>
              <a:path w="1955164" h="210185">
                <a:moveTo>
                  <a:pt x="435483" y="168770"/>
                </a:moveTo>
                <a:lnTo>
                  <a:pt x="434962" y="168300"/>
                </a:lnTo>
                <a:lnTo>
                  <a:pt x="434035" y="168300"/>
                </a:lnTo>
                <a:lnTo>
                  <a:pt x="433197" y="168529"/>
                </a:lnTo>
                <a:lnTo>
                  <a:pt x="432816" y="169113"/>
                </a:lnTo>
                <a:lnTo>
                  <a:pt x="432816" y="170688"/>
                </a:lnTo>
                <a:lnTo>
                  <a:pt x="433247" y="171297"/>
                </a:lnTo>
                <a:lnTo>
                  <a:pt x="435025" y="171018"/>
                </a:lnTo>
                <a:lnTo>
                  <a:pt x="435470" y="170383"/>
                </a:lnTo>
                <a:lnTo>
                  <a:pt x="435470" y="169608"/>
                </a:lnTo>
                <a:lnTo>
                  <a:pt x="435483" y="168770"/>
                </a:lnTo>
                <a:close/>
              </a:path>
              <a:path w="1955164" h="210185">
                <a:moveTo>
                  <a:pt x="444004" y="65138"/>
                </a:moveTo>
                <a:lnTo>
                  <a:pt x="443661" y="62649"/>
                </a:lnTo>
                <a:lnTo>
                  <a:pt x="442264" y="61163"/>
                </a:lnTo>
                <a:lnTo>
                  <a:pt x="437235" y="61417"/>
                </a:lnTo>
                <a:lnTo>
                  <a:pt x="434835" y="62166"/>
                </a:lnTo>
                <a:lnTo>
                  <a:pt x="434809" y="65201"/>
                </a:lnTo>
                <a:lnTo>
                  <a:pt x="434784" y="67614"/>
                </a:lnTo>
                <a:lnTo>
                  <a:pt x="437718" y="70345"/>
                </a:lnTo>
                <a:lnTo>
                  <a:pt x="440029" y="69989"/>
                </a:lnTo>
                <a:lnTo>
                  <a:pt x="442976" y="69557"/>
                </a:lnTo>
                <a:lnTo>
                  <a:pt x="443687" y="67373"/>
                </a:lnTo>
                <a:lnTo>
                  <a:pt x="444004" y="65138"/>
                </a:lnTo>
                <a:close/>
              </a:path>
              <a:path w="1955164" h="210185">
                <a:moveTo>
                  <a:pt x="452755" y="53213"/>
                </a:moveTo>
                <a:lnTo>
                  <a:pt x="452374" y="53047"/>
                </a:lnTo>
                <a:lnTo>
                  <a:pt x="452170" y="52946"/>
                </a:lnTo>
                <a:lnTo>
                  <a:pt x="451980" y="53301"/>
                </a:lnTo>
                <a:lnTo>
                  <a:pt x="451789" y="53644"/>
                </a:lnTo>
                <a:lnTo>
                  <a:pt x="451637" y="54000"/>
                </a:lnTo>
                <a:lnTo>
                  <a:pt x="452005" y="54190"/>
                </a:lnTo>
                <a:lnTo>
                  <a:pt x="452208" y="54292"/>
                </a:lnTo>
                <a:lnTo>
                  <a:pt x="452399" y="53949"/>
                </a:lnTo>
                <a:lnTo>
                  <a:pt x="452602" y="53594"/>
                </a:lnTo>
                <a:lnTo>
                  <a:pt x="452755" y="53238"/>
                </a:lnTo>
                <a:close/>
              </a:path>
              <a:path w="1955164" h="210185">
                <a:moveTo>
                  <a:pt x="457250" y="91186"/>
                </a:moveTo>
                <a:lnTo>
                  <a:pt x="452297" y="85115"/>
                </a:lnTo>
                <a:lnTo>
                  <a:pt x="454672" y="82169"/>
                </a:lnTo>
                <a:lnTo>
                  <a:pt x="456869" y="77495"/>
                </a:lnTo>
                <a:lnTo>
                  <a:pt x="448170" y="80683"/>
                </a:lnTo>
                <a:lnTo>
                  <a:pt x="442976" y="85661"/>
                </a:lnTo>
                <a:lnTo>
                  <a:pt x="437870" y="90728"/>
                </a:lnTo>
                <a:lnTo>
                  <a:pt x="435127" y="93357"/>
                </a:lnTo>
                <a:lnTo>
                  <a:pt x="433362" y="103251"/>
                </a:lnTo>
                <a:lnTo>
                  <a:pt x="428117" y="106235"/>
                </a:lnTo>
                <a:lnTo>
                  <a:pt x="428447" y="107556"/>
                </a:lnTo>
                <a:lnTo>
                  <a:pt x="429437" y="109220"/>
                </a:lnTo>
                <a:lnTo>
                  <a:pt x="430301" y="109601"/>
                </a:lnTo>
                <a:lnTo>
                  <a:pt x="437362" y="107302"/>
                </a:lnTo>
                <a:lnTo>
                  <a:pt x="443572" y="105117"/>
                </a:lnTo>
                <a:lnTo>
                  <a:pt x="449313" y="102120"/>
                </a:lnTo>
                <a:lnTo>
                  <a:pt x="454228" y="97586"/>
                </a:lnTo>
                <a:lnTo>
                  <a:pt x="456450" y="94780"/>
                </a:lnTo>
                <a:lnTo>
                  <a:pt x="457250" y="91186"/>
                </a:lnTo>
                <a:close/>
              </a:path>
              <a:path w="1955164" h="210185">
                <a:moveTo>
                  <a:pt x="460133" y="54356"/>
                </a:moveTo>
                <a:lnTo>
                  <a:pt x="459371" y="53594"/>
                </a:lnTo>
                <a:lnTo>
                  <a:pt x="458190" y="53733"/>
                </a:lnTo>
                <a:lnTo>
                  <a:pt x="457568" y="53809"/>
                </a:lnTo>
                <a:lnTo>
                  <a:pt x="456679" y="54495"/>
                </a:lnTo>
                <a:lnTo>
                  <a:pt x="456565" y="55029"/>
                </a:lnTo>
                <a:lnTo>
                  <a:pt x="456298" y="56197"/>
                </a:lnTo>
                <a:lnTo>
                  <a:pt x="457276" y="56667"/>
                </a:lnTo>
                <a:lnTo>
                  <a:pt x="458406" y="56794"/>
                </a:lnTo>
                <a:lnTo>
                  <a:pt x="459308" y="56756"/>
                </a:lnTo>
                <a:lnTo>
                  <a:pt x="459968" y="56299"/>
                </a:lnTo>
                <a:lnTo>
                  <a:pt x="460044" y="55499"/>
                </a:lnTo>
                <a:lnTo>
                  <a:pt x="460133" y="54356"/>
                </a:lnTo>
                <a:close/>
              </a:path>
              <a:path w="1955164" h="210185">
                <a:moveTo>
                  <a:pt x="466826" y="92786"/>
                </a:moveTo>
                <a:lnTo>
                  <a:pt x="465582" y="91909"/>
                </a:lnTo>
                <a:lnTo>
                  <a:pt x="462419" y="91973"/>
                </a:lnTo>
                <a:lnTo>
                  <a:pt x="461822" y="92824"/>
                </a:lnTo>
                <a:lnTo>
                  <a:pt x="461746" y="93980"/>
                </a:lnTo>
                <a:lnTo>
                  <a:pt x="461784" y="95872"/>
                </a:lnTo>
                <a:lnTo>
                  <a:pt x="462876" y="96824"/>
                </a:lnTo>
                <a:lnTo>
                  <a:pt x="464832" y="96761"/>
                </a:lnTo>
                <a:lnTo>
                  <a:pt x="466102" y="96723"/>
                </a:lnTo>
                <a:lnTo>
                  <a:pt x="466737" y="95796"/>
                </a:lnTo>
                <a:lnTo>
                  <a:pt x="466775" y="94691"/>
                </a:lnTo>
                <a:lnTo>
                  <a:pt x="466826" y="92786"/>
                </a:lnTo>
                <a:close/>
              </a:path>
              <a:path w="1955164" h="210185">
                <a:moveTo>
                  <a:pt x="472503" y="1752"/>
                </a:moveTo>
                <a:lnTo>
                  <a:pt x="472440" y="520"/>
                </a:lnTo>
                <a:lnTo>
                  <a:pt x="471614" y="0"/>
                </a:lnTo>
                <a:lnTo>
                  <a:pt x="470433" y="88"/>
                </a:lnTo>
                <a:lnTo>
                  <a:pt x="469366" y="152"/>
                </a:lnTo>
                <a:lnTo>
                  <a:pt x="468172" y="457"/>
                </a:lnTo>
                <a:lnTo>
                  <a:pt x="468147" y="1676"/>
                </a:lnTo>
                <a:lnTo>
                  <a:pt x="468109" y="3187"/>
                </a:lnTo>
                <a:lnTo>
                  <a:pt x="469328" y="3822"/>
                </a:lnTo>
                <a:lnTo>
                  <a:pt x="471957" y="3746"/>
                </a:lnTo>
                <a:lnTo>
                  <a:pt x="472440" y="2832"/>
                </a:lnTo>
                <a:lnTo>
                  <a:pt x="472503" y="1752"/>
                </a:lnTo>
                <a:close/>
              </a:path>
              <a:path w="1955164" h="210185">
                <a:moveTo>
                  <a:pt x="487260" y="115100"/>
                </a:moveTo>
                <a:lnTo>
                  <a:pt x="485876" y="112293"/>
                </a:lnTo>
                <a:lnTo>
                  <a:pt x="483730" y="109537"/>
                </a:lnTo>
                <a:lnTo>
                  <a:pt x="476161" y="110248"/>
                </a:lnTo>
                <a:lnTo>
                  <a:pt x="470065" y="112966"/>
                </a:lnTo>
                <a:lnTo>
                  <a:pt x="465455" y="117665"/>
                </a:lnTo>
                <a:lnTo>
                  <a:pt x="462381" y="124333"/>
                </a:lnTo>
                <a:lnTo>
                  <a:pt x="461759" y="126415"/>
                </a:lnTo>
                <a:lnTo>
                  <a:pt x="461822" y="128435"/>
                </a:lnTo>
                <a:lnTo>
                  <a:pt x="465289" y="131762"/>
                </a:lnTo>
                <a:lnTo>
                  <a:pt x="466979" y="130657"/>
                </a:lnTo>
                <a:lnTo>
                  <a:pt x="472059" y="128841"/>
                </a:lnTo>
                <a:lnTo>
                  <a:pt x="475602" y="128714"/>
                </a:lnTo>
                <a:lnTo>
                  <a:pt x="484022" y="126111"/>
                </a:lnTo>
                <a:lnTo>
                  <a:pt x="485711" y="123202"/>
                </a:lnTo>
                <a:lnTo>
                  <a:pt x="487260" y="115100"/>
                </a:lnTo>
                <a:close/>
              </a:path>
              <a:path w="1955164" h="210185">
                <a:moveTo>
                  <a:pt x="491020" y="91592"/>
                </a:moveTo>
                <a:lnTo>
                  <a:pt x="487641" y="86575"/>
                </a:lnTo>
                <a:lnTo>
                  <a:pt x="485051" y="87261"/>
                </a:lnTo>
                <a:lnTo>
                  <a:pt x="483196" y="88823"/>
                </a:lnTo>
                <a:lnTo>
                  <a:pt x="481279" y="90436"/>
                </a:lnTo>
                <a:lnTo>
                  <a:pt x="479412" y="92379"/>
                </a:lnTo>
                <a:lnTo>
                  <a:pt x="478612" y="95402"/>
                </a:lnTo>
                <a:lnTo>
                  <a:pt x="482409" y="96939"/>
                </a:lnTo>
                <a:lnTo>
                  <a:pt x="485051" y="95846"/>
                </a:lnTo>
                <a:lnTo>
                  <a:pt x="489724" y="93052"/>
                </a:lnTo>
                <a:lnTo>
                  <a:pt x="491020" y="91592"/>
                </a:lnTo>
                <a:close/>
              </a:path>
              <a:path w="1955164" h="210185">
                <a:moveTo>
                  <a:pt x="505714" y="159461"/>
                </a:moveTo>
                <a:lnTo>
                  <a:pt x="505434" y="158661"/>
                </a:lnTo>
                <a:lnTo>
                  <a:pt x="504494" y="158889"/>
                </a:lnTo>
                <a:lnTo>
                  <a:pt x="503948" y="159016"/>
                </a:lnTo>
                <a:lnTo>
                  <a:pt x="503402" y="159829"/>
                </a:lnTo>
                <a:lnTo>
                  <a:pt x="503199" y="160426"/>
                </a:lnTo>
                <a:lnTo>
                  <a:pt x="502958" y="161175"/>
                </a:lnTo>
                <a:lnTo>
                  <a:pt x="503402" y="161886"/>
                </a:lnTo>
                <a:lnTo>
                  <a:pt x="504355" y="161798"/>
                </a:lnTo>
                <a:lnTo>
                  <a:pt x="505218" y="161734"/>
                </a:lnTo>
                <a:lnTo>
                  <a:pt x="505548" y="161023"/>
                </a:lnTo>
                <a:lnTo>
                  <a:pt x="505663" y="160261"/>
                </a:lnTo>
                <a:lnTo>
                  <a:pt x="505714" y="159461"/>
                </a:lnTo>
                <a:close/>
              </a:path>
              <a:path w="1955164" h="210185">
                <a:moveTo>
                  <a:pt x="522732" y="86791"/>
                </a:moveTo>
                <a:lnTo>
                  <a:pt x="522300" y="85382"/>
                </a:lnTo>
                <a:lnTo>
                  <a:pt x="521271" y="84264"/>
                </a:lnTo>
                <a:lnTo>
                  <a:pt x="517258" y="84924"/>
                </a:lnTo>
                <a:lnTo>
                  <a:pt x="516496" y="86588"/>
                </a:lnTo>
                <a:lnTo>
                  <a:pt x="516509" y="90081"/>
                </a:lnTo>
                <a:lnTo>
                  <a:pt x="517880" y="90398"/>
                </a:lnTo>
                <a:lnTo>
                  <a:pt x="519277" y="90373"/>
                </a:lnTo>
                <a:lnTo>
                  <a:pt x="521576" y="90335"/>
                </a:lnTo>
                <a:lnTo>
                  <a:pt x="522516" y="89014"/>
                </a:lnTo>
                <a:lnTo>
                  <a:pt x="522732" y="86791"/>
                </a:lnTo>
                <a:close/>
              </a:path>
              <a:path w="1955164" h="210185">
                <a:moveTo>
                  <a:pt x="553656" y="48641"/>
                </a:moveTo>
                <a:lnTo>
                  <a:pt x="552399" y="46278"/>
                </a:lnTo>
                <a:lnTo>
                  <a:pt x="549744" y="45186"/>
                </a:lnTo>
                <a:lnTo>
                  <a:pt x="546658" y="43916"/>
                </a:lnTo>
                <a:lnTo>
                  <a:pt x="543179" y="44259"/>
                </a:lnTo>
                <a:lnTo>
                  <a:pt x="535736" y="49974"/>
                </a:lnTo>
                <a:lnTo>
                  <a:pt x="533311" y="55130"/>
                </a:lnTo>
                <a:lnTo>
                  <a:pt x="531279" y="62903"/>
                </a:lnTo>
                <a:lnTo>
                  <a:pt x="533311" y="64490"/>
                </a:lnTo>
                <a:lnTo>
                  <a:pt x="538581" y="61252"/>
                </a:lnTo>
                <a:lnTo>
                  <a:pt x="542328" y="61341"/>
                </a:lnTo>
                <a:lnTo>
                  <a:pt x="550392" y="59448"/>
                </a:lnTo>
                <a:lnTo>
                  <a:pt x="553135" y="55816"/>
                </a:lnTo>
                <a:lnTo>
                  <a:pt x="553173" y="51015"/>
                </a:lnTo>
                <a:lnTo>
                  <a:pt x="553656" y="48641"/>
                </a:lnTo>
                <a:close/>
              </a:path>
              <a:path w="1955164" h="210185">
                <a:moveTo>
                  <a:pt x="562521" y="34010"/>
                </a:moveTo>
                <a:lnTo>
                  <a:pt x="561644" y="31559"/>
                </a:lnTo>
                <a:lnTo>
                  <a:pt x="558736" y="28448"/>
                </a:lnTo>
                <a:lnTo>
                  <a:pt x="558673" y="26936"/>
                </a:lnTo>
                <a:lnTo>
                  <a:pt x="557136" y="26276"/>
                </a:lnTo>
                <a:lnTo>
                  <a:pt x="555028" y="26593"/>
                </a:lnTo>
                <a:lnTo>
                  <a:pt x="554672" y="28968"/>
                </a:lnTo>
                <a:lnTo>
                  <a:pt x="549008" y="31178"/>
                </a:lnTo>
                <a:lnTo>
                  <a:pt x="549249" y="34836"/>
                </a:lnTo>
                <a:lnTo>
                  <a:pt x="554964" y="36982"/>
                </a:lnTo>
                <a:lnTo>
                  <a:pt x="557911" y="38519"/>
                </a:lnTo>
                <a:lnTo>
                  <a:pt x="562521" y="34010"/>
                </a:lnTo>
                <a:close/>
              </a:path>
              <a:path w="1955164" h="210185">
                <a:moveTo>
                  <a:pt x="565035" y="167906"/>
                </a:moveTo>
                <a:lnTo>
                  <a:pt x="564794" y="167513"/>
                </a:lnTo>
                <a:lnTo>
                  <a:pt x="564629" y="166890"/>
                </a:lnTo>
                <a:lnTo>
                  <a:pt x="564273" y="166763"/>
                </a:lnTo>
                <a:lnTo>
                  <a:pt x="563346" y="166433"/>
                </a:lnTo>
                <a:lnTo>
                  <a:pt x="562800" y="167017"/>
                </a:lnTo>
                <a:lnTo>
                  <a:pt x="562762" y="168224"/>
                </a:lnTo>
                <a:lnTo>
                  <a:pt x="563118" y="168871"/>
                </a:lnTo>
                <a:lnTo>
                  <a:pt x="563460" y="168973"/>
                </a:lnTo>
                <a:lnTo>
                  <a:pt x="564337" y="169252"/>
                </a:lnTo>
                <a:lnTo>
                  <a:pt x="564857" y="168732"/>
                </a:lnTo>
                <a:lnTo>
                  <a:pt x="565035" y="167906"/>
                </a:lnTo>
                <a:close/>
              </a:path>
              <a:path w="1955164" h="210185">
                <a:moveTo>
                  <a:pt x="575221" y="45313"/>
                </a:moveTo>
                <a:lnTo>
                  <a:pt x="572401" y="45008"/>
                </a:lnTo>
                <a:lnTo>
                  <a:pt x="566242" y="44577"/>
                </a:lnTo>
                <a:lnTo>
                  <a:pt x="561822" y="47548"/>
                </a:lnTo>
                <a:lnTo>
                  <a:pt x="562660" y="53060"/>
                </a:lnTo>
                <a:lnTo>
                  <a:pt x="565391" y="53047"/>
                </a:lnTo>
                <a:lnTo>
                  <a:pt x="567575" y="53289"/>
                </a:lnTo>
                <a:lnTo>
                  <a:pt x="571258" y="53365"/>
                </a:lnTo>
                <a:lnTo>
                  <a:pt x="575017" y="51066"/>
                </a:lnTo>
                <a:lnTo>
                  <a:pt x="575106" y="48437"/>
                </a:lnTo>
                <a:lnTo>
                  <a:pt x="575221" y="45313"/>
                </a:lnTo>
                <a:close/>
              </a:path>
              <a:path w="1955164" h="210185">
                <a:moveTo>
                  <a:pt x="580974" y="128181"/>
                </a:moveTo>
                <a:lnTo>
                  <a:pt x="579323" y="127482"/>
                </a:lnTo>
                <a:lnTo>
                  <a:pt x="577646" y="127431"/>
                </a:lnTo>
                <a:lnTo>
                  <a:pt x="575614" y="127355"/>
                </a:lnTo>
                <a:lnTo>
                  <a:pt x="575005" y="128816"/>
                </a:lnTo>
                <a:lnTo>
                  <a:pt x="574751" y="130403"/>
                </a:lnTo>
                <a:lnTo>
                  <a:pt x="574509" y="131902"/>
                </a:lnTo>
                <a:lnTo>
                  <a:pt x="575310" y="132753"/>
                </a:lnTo>
                <a:lnTo>
                  <a:pt x="577392" y="133121"/>
                </a:lnTo>
                <a:lnTo>
                  <a:pt x="578535" y="132422"/>
                </a:lnTo>
                <a:lnTo>
                  <a:pt x="580771" y="132257"/>
                </a:lnTo>
                <a:lnTo>
                  <a:pt x="580974" y="128181"/>
                </a:lnTo>
                <a:close/>
              </a:path>
              <a:path w="1955164" h="210185">
                <a:moveTo>
                  <a:pt x="587959" y="159359"/>
                </a:moveTo>
                <a:lnTo>
                  <a:pt x="586828" y="155397"/>
                </a:lnTo>
                <a:lnTo>
                  <a:pt x="580199" y="152527"/>
                </a:lnTo>
                <a:lnTo>
                  <a:pt x="573519" y="155105"/>
                </a:lnTo>
                <a:lnTo>
                  <a:pt x="571639" y="160629"/>
                </a:lnTo>
                <a:lnTo>
                  <a:pt x="571093" y="163144"/>
                </a:lnTo>
                <a:lnTo>
                  <a:pt x="570153" y="166573"/>
                </a:lnTo>
                <a:lnTo>
                  <a:pt x="569671" y="170040"/>
                </a:lnTo>
                <a:lnTo>
                  <a:pt x="571690" y="171373"/>
                </a:lnTo>
                <a:lnTo>
                  <a:pt x="580529" y="168846"/>
                </a:lnTo>
                <a:lnTo>
                  <a:pt x="583653" y="166573"/>
                </a:lnTo>
                <a:lnTo>
                  <a:pt x="585724" y="163106"/>
                </a:lnTo>
                <a:lnTo>
                  <a:pt x="587959" y="159359"/>
                </a:lnTo>
                <a:close/>
              </a:path>
              <a:path w="1955164" h="210185">
                <a:moveTo>
                  <a:pt x="607669" y="70523"/>
                </a:moveTo>
                <a:lnTo>
                  <a:pt x="607593" y="69596"/>
                </a:lnTo>
                <a:lnTo>
                  <a:pt x="606958" y="69049"/>
                </a:lnTo>
                <a:lnTo>
                  <a:pt x="606094" y="69316"/>
                </a:lnTo>
                <a:lnTo>
                  <a:pt x="605409" y="69532"/>
                </a:lnTo>
                <a:lnTo>
                  <a:pt x="604697" y="70154"/>
                </a:lnTo>
                <a:lnTo>
                  <a:pt x="603999" y="71501"/>
                </a:lnTo>
                <a:lnTo>
                  <a:pt x="604443" y="72275"/>
                </a:lnTo>
                <a:lnTo>
                  <a:pt x="605421" y="72275"/>
                </a:lnTo>
                <a:lnTo>
                  <a:pt x="606602" y="72288"/>
                </a:lnTo>
                <a:lnTo>
                  <a:pt x="607377" y="71628"/>
                </a:lnTo>
                <a:lnTo>
                  <a:pt x="607669" y="70523"/>
                </a:lnTo>
                <a:close/>
              </a:path>
              <a:path w="1955164" h="210185">
                <a:moveTo>
                  <a:pt x="640041" y="41871"/>
                </a:moveTo>
                <a:lnTo>
                  <a:pt x="639965" y="41071"/>
                </a:lnTo>
                <a:lnTo>
                  <a:pt x="639851" y="39916"/>
                </a:lnTo>
                <a:lnTo>
                  <a:pt x="639064" y="39382"/>
                </a:lnTo>
                <a:lnTo>
                  <a:pt x="638771" y="39420"/>
                </a:lnTo>
                <a:lnTo>
                  <a:pt x="636930" y="39700"/>
                </a:lnTo>
                <a:lnTo>
                  <a:pt x="636397" y="40297"/>
                </a:lnTo>
                <a:lnTo>
                  <a:pt x="636460" y="41059"/>
                </a:lnTo>
                <a:lnTo>
                  <a:pt x="636549" y="42240"/>
                </a:lnTo>
                <a:lnTo>
                  <a:pt x="637489" y="42710"/>
                </a:lnTo>
                <a:lnTo>
                  <a:pt x="639521" y="42506"/>
                </a:lnTo>
                <a:lnTo>
                  <a:pt x="640041" y="41871"/>
                </a:lnTo>
                <a:close/>
              </a:path>
              <a:path w="1955164" h="210185">
                <a:moveTo>
                  <a:pt x="716915" y="42240"/>
                </a:moveTo>
                <a:lnTo>
                  <a:pt x="716584" y="40627"/>
                </a:lnTo>
                <a:lnTo>
                  <a:pt x="714235" y="40005"/>
                </a:lnTo>
                <a:lnTo>
                  <a:pt x="711746" y="40322"/>
                </a:lnTo>
                <a:lnTo>
                  <a:pt x="710514" y="41757"/>
                </a:lnTo>
                <a:lnTo>
                  <a:pt x="710476" y="45935"/>
                </a:lnTo>
                <a:lnTo>
                  <a:pt x="711111" y="47701"/>
                </a:lnTo>
                <a:lnTo>
                  <a:pt x="713460" y="47764"/>
                </a:lnTo>
                <a:lnTo>
                  <a:pt x="715937" y="47840"/>
                </a:lnTo>
                <a:lnTo>
                  <a:pt x="716915" y="42240"/>
                </a:lnTo>
                <a:close/>
              </a:path>
              <a:path w="1955164" h="210185">
                <a:moveTo>
                  <a:pt x="718705" y="57721"/>
                </a:moveTo>
                <a:lnTo>
                  <a:pt x="718604" y="53809"/>
                </a:lnTo>
                <a:lnTo>
                  <a:pt x="717118" y="53441"/>
                </a:lnTo>
                <a:lnTo>
                  <a:pt x="715200" y="53225"/>
                </a:lnTo>
                <a:lnTo>
                  <a:pt x="714019" y="53771"/>
                </a:lnTo>
                <a:lnTo>
                  <a:pt x="711771" y="53771"/>
                </a:lnTo>
                <a:lnTo>
                  <a:pt x="711530" y="57785"/>
                </a:lnTo>
                <a:lnTo>
                  <a:pt x="712838" y="58966"/>
                </a:lnTo>
                <a:lnTo>
                  <a:pt x="717003" y="58991"/>
                </a:lnTo>
                <a:lnTo>
                  <a:pt x="718705" y="57721"/>
                </a:lnTo>
                <a:close/>
              </a:path>
              <a:path w="1955164" h="210185">
                <a:moveTo>
                  <a:pt x="727760" y="73279"/>
                </a:moveTo>
                <a:lnTo>
                  <a:pt x="727278" y="70243"/>
                </a:lnTo>
                <a:lnTo>
                  <a:pt x="726465" y="69202"/>
                </a:lnTo>
                <a:lnTo>
                  <a:pt x="724801" y="69443"/>
                </a:lnTo>
                <a:lnTo>
                  <a:pt x="723392" y="69646"/>
                </a:lnTo>
                <a:lnTo>
                  <a:pt x="722198" y="70459"/>
                </a:lnTo>
                <a:lnTo>
                  <a:pt x="722198" y="71843"/>
                </a:lnTo>
                <a:lnTo>
                  <a:pt x="722185" y="73406"/>
                </a:lnTo>
                <a:lnTo>
                  <a:pt x="723620" y="73672"/>
                </a:lnTo>
                <a:lnTo>
                  <a:pt x="724979" y="73799"/>
                </a:lnTo>
                <a:lnTo>
                  <a:pt x="726325" y="73533"/>
                </a:lnTo>
                <a:lnTo>
                  <a:pt x="727760" y="73279"/>
                </a:lnTo>
                <a:close/>
              </a:path>
              <a:path w="1955164" h="210185">
                <a:moveTo>
                  <a:pt x="747776" y="38798"/>
                </a:moveTo>
                <a:lnTo>
                  <a:pt x="747737" y="38481"/>
                </a:lnTo>
                <a:lnTo>
                  <a:pt x="747483" y="37134"/>
                </a:lnTo>
                <a:lnTo>
                  <a:pt x="746887" y="36652"/>
                </a:lnTo>
                <a:lnTo>
                  <a:pt x="746023" y="36652"/>
                </a:lnTo>
                <a:lnTo>
                  <a:pt x="745070" y="36639"/>
                </a:lnTo>
                <a:lnTo>
                  <a:pt x="744550" y="37350"/>
                </a:lnTo>
                <a:lnTo>
                  <a:pt x="744512" y="38112"/>
                </a:lnTo>
                <a:lnTo>
                  <a:pt x="744461" y="39344"/>
                </a:lnTo>
                <a:lnTo>
                  <a:pt x="745324" y="39890"/>
                </a:lnTo>
                <a:lnTo>
                  <a:pt x="746556" y="39624"/>
                </a:lnTo>
                <a:lnTo>
                  <a:pt x="747395" y="39446"/>
                </a:lnTo>
                <a:lnTo>
                  <a:pt x="747776" y="38798"/>
                </a:lnTo>
                <a:close/>
              </a:path>
              <a:path w="1955164" h="210185">
                <a:moveTo>
                  <a:pt x="785787" y="150914"/>
                </a:moveTo>
                <a:lnTo>
                  <a:pt x="785406" y="150266"/>
                </a:lnTo>
                <a:lnTo>
                  <a:pt x="785037" y="150126"/>
                </a:lnTo>
                <a:lnTo>
                  <a:pt x="784237" y="149821"/>
                </a:lnTo>
                <a:lnTo>
                  <a:pt x="783463" y="150202"/>
                </a:lnTo>
                <a:lnTo>
                  <a:pt x="782866" y="151726"/>
                </a:lnTo>
                <a:lnTo>
                  <a:pt x="783285" y="152323"/>
                </a:lnTo>
                <a:lnTo>
                  <a:pt x="784148" y="152577"/>
                </a:lnTo>
                <a:lnTo>
                  <a:pt x="785088" y="152603"/>
                </a:lnTo>
                <a:lnTo>
                  <a:pt x="785698" y="152133"/>
                </a:lnTo>
                <a:lnTo>
                  <a:pt x="785761" y="151320"/>
                </a:lnTo>
                <a:lnTo>
                  <a:pt x="785787" y="150914"/>
                </a:lnTo>
                <a:close/>
              </a:path>
              <a:path w="1955164" h="210185">
                <a:moveTo>
                  <a:pt x="839762" y="63614"/>
                </a:moveTo>
                <a:lnTo>
                  <a:pt x="839673" y="62674"/>
                </a:lnTo>
                <a:lnTo>
                  <a:pt x="839038" y="62204"/>
                </a:lnTo>
                <a:lnTo>
                  <a:pt x="838123" y="62255"/>
                </a:lnTo>
                <a:lnTo>
                  <a:pt x="837158" y="62306"/>
                </a:lnTo>
                <a:lnTo>
                  <a:pt x="836739" y="63042"/>
                </a:lnTo>
                <a:lnTo>
                  <a:pt x="836688" y="64808"/>
                </a:lnTo>
                <a:lnTo>
                  <a:pt x="837323" y="65278"/>
                </a:lnTo>
                <a:lnTo>
                  <a:pt x="839190" y="65074"/>
                </a:lnTo>
                <a:lnTo>
                  <a:pt x="839685" y="64490"/>
                </a:lnTo>
                <a:lnTo>
                  <a:pt x="839762" y="63614"/>
                </a:lnTo>
                <a:close/>
              </a:path>
              <a:path w="1955164" h="210185">
                <a:moveTo>
                  <a:pt x="1013853" y="69545"/>
                </a:moveTo>
                <a:lnTo>
                  <a:pt x="1013599" y="62026"/>
                </a:lnTo>
                <a:lnTo>
                  <a:pt x="1010958" y="59512"/>
                </a:lnTo>
                <a:lnTo>
                  <a:pt x="1007668" y="59639"/>
                </a:lnTo>
                <a:lnTo>
                  <a:pt x="1003681" y="59804"/>
                </a:lnTo>
                <a:lnTo>
                  <a:pt x="999528" y="63665"/>
                </a:lnTo>
                <a:lnTo>
                  <a:pt x="999985" y="69380"/>
                </a:lnTo>
                <a:lnTo>
                  <a:pt x="1004328" y="72161"/>
                </a:lnTo>
                <a:lnTo>
                  <a:pt x="1011618" y="72085"/>
                </a:lnTo>
                <a:lnTo>
                  <a:pt x="1013853" y="69545"/>
                </a:lnTo>
                <a:close/>
              </a:path>
              <a:path w="1955164" h="210185">
                <a:moveTo>
                  <a:pt x="1113713" y="74955"/>
                </a:moveTo>
                <a:lnTo>
                  <a:pt x="1113675" y="73418"/>
                </a:lnTo>
                <a:lnTo>
                  <a:pt x="1112799" y="72631"/>
                </a:lnTo>
                <a:lnTo>
                  <a:pt x="1111199" y="72732"/>
                </a:lnTo>
                <a:lnTo>
                  <a:pt x="1109726" y="72821"/>
                </a:lnTo>
                <a:lnTo>
                  <a:pt x="1108557" y="73507"/>
                </a:lnTo>
                <a:lnTo>
                  <a:pt x="1108608" y="75044"/>
                </a:lnTo>
                <a:lnTo>
                  <a:pt x="1108646" y="76517"/>
                </a:lnTo>
                <a:lnTo>
                  <a:pt x="1109738" y="77279"/>
                </a:lnTo>
                <a:lnTo>
                  <a:pt x="1112875" y="77381"/>
                </a:lnTo>
                <a:lnTo>
                  <a:pt x="1113599" y="76403"/>
                </a:lnTo>
                <a:lnTo>
                  <a:pt x="1113713" y="74955"/>
                </a:lnTo>
                <a:close/>
              </a:path>
              <a:path w="1955164" h="210185">
                <a:moveTo>
                  <a:pt x="1222070" y="71056"/>
                </a:moveTo>
                <a:lnTo>
                  <a:pt x="1216914" y="65430"/>
                </a:lnTo>
                <a:lnTo>
                  <a:pt x="1211364" y="65341"/>
                </a:lnTo>
                <a:lnTo>
                  <a:pt x="1204404" y="65239"/>
                </a:lnTo>
                <a:lnTo>
                  <a:pt x="1199121" y="71170"/>
                </a:lnTo>
                <a:lnTo>
                  <a:pt x="1199324" y="78867"/>
                </a:lnTo>
                <a:lnTo>
                  <a:pt x="1199502" y="80645"/>
                </a:lnTo>
                <a:lnTo>
                  <a:pt x="1199540" y="82448"/>
                </a:lnTo>
                <a:lnTo>
                  <a:pt x="1200937" y="89623"/>
                </a:lnTo>
                <a:lnTo>
                  <a:pt x="1203566" y="90855"/>
                </a:lnTo>
                <a:lnTo>
                  <a:pt x="1216075" y="87198"/>
                </a:lnTo>
                <a:lnTo>
                  <a:pt x="1218755" y="81864"/>
                </a:lnTo>
                <a:lnTo>
                  <a:pt x="1222070" y="71056"/>
                </a:lnTo>
                <a:close/>
              </a:path>
              <a:path w="1955164" h="210185">
                <a:moveTo>
                  <a:pt x="1229258" y="117195"/>
                </a:moveTo>
                <a:lnTo>
                  <a:pt x="1228598" y="115112"/>
                </a:lnTo>
                <a:lnTo>
                  <a:pt x="1227886" y="113106"/>
                </a:lnTo>
                <a:lnTo>
                  <a:pt x="1225054" y="113207"/>
                </a:lnTo>
                <a:lnTo>
                  <a:pt x="1222578" y="113296"/>
                </a:lnTo>
                <a:lnTo>
                  <a:pt x="1221867" y="115023"/>
                </a:lnTo>
                <a:lnTo>
                  <a:pt x="1221765" y="119100"/>
                </a:lnTo>
                <a:lnTo>
                  <a:pt x="1222463" y="121386"/>
                </a:lnTo>
                <a:lnTo>
                  <a:pt x="1225232" y="121297"/>
                </a:lnTo>
                <a:lnTo>
                  <a:pt x="1227518" y="121208"/>
                </a:lnTo>
                <a:lnTo>
                  <a:pt x="1228890" y="119405"/>
                </a:lnTo>
                <a:lnTo>
                  <a:pt x="1229258" y="117195"/>
                </a:lnTo>
                <a:close/>
              </a:path>
              <a:path w="1955164" h="210185">
                <a:moveTo>
                  <a:pt x="1543265" y="116357"/>
                </a:moveTo>
                <a:lnTo>
                  <a:pt x="1542821" y="111340"/>
                </a:lnTo>
                <a:lnTo>
                  <a:pt x="1542084" y="108775"/>
                </a:lnTo>
                <a:lnTo>
                  <a:pt x="1539163" y="108839"/>
                </a:lnTo>
                <a:lnTo>
                  <a:pt x="1536077" y="108902"/>
                </a:lnTo>
                <a:lnTo>
                  <a:pt x="1534591" y="111277"/>
                </a:lnTo>
                <a:lnTo>
                  <a:pt x="1534553" y="116649"/>
                </a:lnTo>
                <a:lnTo>
                  <a:pt x="1535988" y="118287"/>
                </a:lnTo>
                <a:lnTo>
                  <a:pt x="1538820" y="118325"/>
                </a:lnTo>
                <a:lnTo>
                  <a:pt x="1541830" y="117906"/>
                </a:lnTo>
                <a:lnTo>
                  <a:pt x="1543265" y="116357"/>
                </a:lnTo>
                <a:close/>
              </a:path>
              <a:path w="1955164" h="210185">
                <a:moveTo>
                  <a:pt x="1800098" y="31064"/>
                </a:moveTo>
                <a:lnTo>
                  <a:pt x="1799767" y="30810"/>
                </a:lnTo>
                <a:lnTo>
                  <a:pt x="1799437" y="30632"/>
                </a:lnTo>
                <a:lnTo>
                  <a:pt x="1799107" y="30441"/>
                </a:lnTo>
                <a:lnTo>
                  <a:pt x="1799018" y="30619"/>
                </a:lnTo>
                <a:lnTo>
                  <a:pt x="1798802" y="30924"/>
                </a:lnTo>
                <a:lnTo>
                  <a:pt x="1799132" y="31191"/>
                </a:lnTo>
                <a:lnTo>
                  <a:pt x="1799463" y="31369"/>
                </a:lnTo>
                <a:lnTo>
                  <a:pt x="1799780" y="31559"/>
                </a:lnTo>
                <a:lnTo>
                  <a:pt x="1799882" y="31381"/>
                </a:lnTo>
                <a:lnTo>
                  <a:pt x="1800098" y="31064"/>
                </a:lnTo>
                <a:close/>
              </a:path>
              <a:path w="1955164" h="210185">
                <a:moveTo>
                  <a:pt x="1954618" y="31102"/>
                </a:moveTo>
                <a:lnTo>
                  <a:pt x="1953704" y="30060"/>
                </a:lnTo>
                <a:lnTo>
                  <a:pt x="1950072" y="30124"/>
                </a:lnTo>
                <a:lnTo>
                  <a:pt x="1949259" y="31000"/>
                </a:lnTo>
                <a:lnTo>
                  <a:pt x="1949450" y="34086"/>
                </a:lnTo>
                <a:lnTo>
                  <a:pt x="1950237" y="35407"/>
                </a:lnTo>
                <a:lnTo>
                  <a:pt x="1953768" y="35356"/>
                </a:lnTo>
                <a:lnTo>
                  <a:pt x="1954530" y="34264"/>
                </a:lnTo>
                <a:lnTo>
                  <a:pt x="1954568" y="32880"/>
                </a:lnTo>
                <a:lnTo>
                  <a:pt x="1954618" y="31102"/>
                </a:lnTo>
                <a:close/>
              </a:path>
            </a:pathLst>
          </a:custGeom>
          <a:solidFill>
            <a:srgbClr val="FFFFFF"/>
          </a:solidFill>
        </p:spPr>
        <p:txBody>
          <a:bodyPr wrap="square" lIns="0" tIns="0" rIns="0" bIns="0" rtlCol="0"/>
          <a:lstStyle/>
          <a:p>
            <a:endParaRPr/>
          </a:p>
        </p:txBody>
      </p:sp>
      <p:sp>
        <p:nvSpPr>
          <p:cNvPr id="21" name="bg object 21"/>
          <p:cNvSpPr/>
          <p:nvPr/>
        </p:nvSpPr>
        <p:spPr>
          <a:xfrm>
            <a:off x="471639" y="-1524"/>
            <a:ext cx="2795270" cy="213995"/>
          </a:xfrm>
          <a:custGeom>
            <a:avLst/>
            <a:gdLst/>
            <a:ahLst/>
            <a:cxnLst/>
            <a:rect l="l" t="t" r="r" b="b"/>
            <a:pathLst>
              <a:path w="2795270" h="213995">
                <a:moveTo>
                  <a:pt x="2679" y="1422"/>
                </a:moveTo>
                <a:lnTo>
                  <a:pt x="2667" y="622"/>
                </a:lnTo>
                <a:lnTo>
                  <a:pt x="2222" y="76"/>
                </a:lnTo>
                <a:lnTo>
                  <a:pt x="508" y="0"/>
                </a:lnTo>
                <a:lnTo>
                  <a:pt x="0" y="584"/>
                </a:lnTo>
                <a:lnTo>
                  <a:pt x="127" y="1371"/>
                </a:lnTo>
                <a:lnTo>
                  <a:pt x="190" y="1765"/>
                </a:lnTo>
                <a:lnTo>
                  <a:pt x="622" y="2311"/>
                </a:lnTo>
                <a:lnTo>
                  <a:pt x="1016" y="2425"/>
                </a:lnTo>
                <a:lnTo>
                  <a:pt x="1854" y="2679"/>
                </a:lnTo>
                <a:lnTo>
                  <a:pt x="2438" y="2235"/>
                </a:lnTo>
                <a:lnTo>
                  <a:pt x="2679" y="1422"/>
                </a:lnTo>
                <a:close/>
              </a:path>
              <a:path w="2795270" h="213995">
                <a:moveTo>
                  <a:pt x="17716" y="19786"/>
                </a:moveTo>
                <a:lnTo>
                  <a:pt x="17043" y="19227"/>
                </a:lnTo>
                <a:lnTo>
                  <a:pt x="14922" y="19164"/>
                </a:lnTo>
                <a:lnTo>
                  <a:pt x="14084" y="19748"/>
                </a:lnTo>
                <a:lnTo>
                  <a:pt x="13652" y="20815"/>
                </a:lnTo>
                <a:lnTo>
                  <a:pt x="13589" y="21666"/>
                </a:lnTo>
                <a:lnTo>
                  <a:pt x="13982" y="22339"/>
                </a:lnTo>
                <a:lnTo>
                  <a:pt x="16421" y="22860"/>
                </a:lnTo>
                <a:lnTo>
                  <a:pt x="17487" y="22212"/>
                </a:lnTo>
                <a:lnTo>
                  <a:pt x="17640" y="20650"/>
                </a:lnTo>
                <a:lnTo>
                  <a:pt x="17716" y="19786"/>
                </a:lnTo>
                <a:close/>
              </a:path>
              <a:path w="2795270" h="213995">
                <a:moveTo>
                  <a:pt x="63347" y="19011"/>
                </a:moveTo>
                <a:lnTo>
                  <a:pt x="62522" y="17957"/>
                </a:lnTo>
                <a:lnTo>
                  <a:pt x="60998" y="17703"/>
                </a:lnTo>
                <a:lnTo>
                  <a:pt x="58623" y="17310"/>
                </a:lnTo>
                <a:lnTo>
                  <a:pt x="56184" y="16929"/>
                </a:lnTo>
                <a:lnTo>
                  <a:pt x="52870" y="18440"/>
                </a:lnTo>
                <a:lnTo>
                  <a:pt x="55245" y="21094"/>
                </a:lnTo>
                <a:lnTo>
                  <a:pt x="57899" y="21501"/>
                </a:lnTo>
                <a:lnTo>
                  <a:pt x="61620" y="22161"/>
                </a:lnTo>
                <a:lnTo>
                  <a:pt x="62661" y="21590"/>
                </a:lnTo>
                <a:lnTo>
                  <a:pt x="63347" y="19011"/>
                </a:lnTo>
                <a:close/>
              </a:path>
              <a:path w="2795270" h="213995">
                <a:moveTo>
                  <a:pt x="90817" y="10528"/>
                </a:moveTo>
                <a:lnTo>
                  <a:pt x="90754" y="7810"/>
                </a:lnTo>
                <a:lnTo>
                  <a:pt x="89560" y="7505"/>
                </a:lnTo>
                <a:lnTo>
                  <a:pt x="88493" y="7429"/>
                </a:lnTo>
                <a:lnTo>
                  <a:pt x="87312" y="7353"/>
                </a:lnTo>
                <a:lnTo>
                  <a:pt x="86487" y="7861"/>
                </a:lnTo>
                <a:lnTo>
                  <a:pt x="86423" y="9093"/>
                </a:lnTo>
                <a:lnTo>
                  <a:pt x="86474" y="10185"/>
                </a:lnTo>
                <a:lnTo>
                  <a:pt x="86969" y="11087"/>
                </a:lnTo>
                <a:lnTo>
                  <a:pt x="89598" y="11176"/>
                </a:lnTo>
                <a:lnTo>
                  <a:pt x="90817" y="10528"/>
                </a:lnTo>
                <a:close/>
              </a:path>
              <a:path w="2795270" h="213995">
                <a:moveTo>
                  <a:pt x="218109" y="191820"/>
                </a:moveTo>
                <a:lnTo>
                  <a:pt x="218046" y="189966"/>
                </a:lnTo>
                <a:lnTo>
                  <a:pt x="217576" y="189179"/>
                </a:lnTo>
                <a:lnTo>
                  <a:pt x="216357" y="189001"/>
                </a:lnTo>
                <a:lnTo>
                  <a:pt x="215163" y="189204"/>
                </a:lnTo>
                <a:lnTo>
                  <a:pt x="214579" y="189953"/>
                </a:lnTo>
                <a:lnTo>
                  <a:pt x="214807" y="192100"/>
                </a:lnTo>
                <a:lnTo>
                  <a:pt x="215569" y="192747"/>
                </a:lnTo>
                <a:lnTo>
                  <a:pt x="217614" y="192430"/>
                </a:lnTo>
                <a:lnTo>
                  <a:pt x="218109" y="191820"/>
                </a:lnTo>
                <a:close/>
              </a:path>
              <a:path w="2795270" h="213995">
                <a:moveTo>
                  <a:pt x="218694" y="25781"/>
                </a:moveTo>
                <a:lnTo>
                  <a:pt x="218668" y="23761"/>
                </a:lnTo>
                <a:lnTo>
                  <a:pt x="218109" y="22885"/>
                </a:lnTo>
                <a:lnTo>
                  <a:pt x="216877" y="22809"/>
                </a:lnTo>
                <a:lnTo>
                  <a:pt x="215620" y="22733"/>
                </a:lnTo>
                <a:lnTo>
                  <a:pt x="215011" y="23520"/>
                </a:lnTo>
                <a:lnTo>
                  <a:pt x="214960" y="24676"/>
                </a:lnTo>
                <a:lnTo>
                  <a:pt x="215176" y="25857"/>
                </a:lnTo>
                <a:lnTo>
                  <a:pt x="215988" y="26377"/>
                </a:lnTo>
                <a:lnTo>
                  <a:pt x="217195" y="26314"/>
                </a:lnTo>
                <a:lnTo>
                  <a:pt x="218071" y="26250"/>
                </a:lnTo>
                <a:lnTo>
                  <a:pt x="218694" y="25781"/>
                </a:lnTo>
                <a:close/>
              </a:path>
              <a:path w="2795270" h="213995">
                <a:moveTo>
                  <a:pt x="239344" y="196723"/>
                </a:moveTo>
                <a:lnTo>
                  <a:pt x="238975" y="193700"/>
                </a:lnTo>
                <a:lnTo>
                  <a:pt x="238163" y="192214"/>
                </a:lnTo>
                <a:lnTo>
                  <a:pt x="236334" y="191909"/>
                </a:lnTo>
                <a:lnTo>
                  <a:pt x="235127" y="191706"/>
                </a:lnTo>
                <a:lnTo>
                  <a:pt x="234403" y="192455"/>
                </a:lnTo>
                <a:lnTo>
                  <a:pt x="234315" y="193636"/>
                </a:lnTo>
                <a:lnTo>
                  <a:pt x="234442" y="195148"/>
                </a:lnTo>
                <a:lnTo>
                  <a:pt x="234429" y="196786"/>
                </a:lnTo>
                <a:lnTo>
                  <a:pt x="238074" y="197358"/>
                </a:lnTo>
                <a:lnTo>
                  <a:pt x="239344" y="196723"/>
                </a:lnTo>
                <a:close/>
              </a:path>
              <a:path w="2795270" h="213995">
                <a:moveTo>
                  <a:pt x="241757" y="25603"/>
                </a:moveTo>
                <a:lnTo>
                  <a:pt x="241312" y="25285"/>
                </a:lnTo>
                <a:lnTo>
                  <a:pt x="240931" y="25527"/>
                </a:lnTo>
                <a:lnTo>
                  <a:pt x="240639" y="25793"/>
                </a:lnTo>
                <a:lnTo>
                  <a:pt x="240334" y="26047"/>
                </a:lnTo>
                <a:lnTo>
                  <a:pt x="240677" y="26301"/>
                </a:lnTo>
                <a:lnTo>
                  <a:pt x="241338" y="26809"/>
                </a:lnTo>
                <a:lnTo>
                  <a:pt x="241477" y="26454"/>
                </a:lnTo>
                <a:lnTo>
                  <a:pt x="241681" y="26098"/>
                </a:lnTo>
                <a:lnTo>
                  <a:pt x="241744" y="25730"/>
                </a:lnTo>
                <a:lnTo>
                  <a:pt x="241757" y="25603"/>
                </a:lnTo>
                <a:close/>
              </a:path>
              <a:path w="2795270" h="213995">
                <a:moveTo>
                  <a:pt x="280060" y="183464"/>
                </a:moveTo>
                <a:lnTo>
                  <a:pt x="279311" y="180962"/>
                </a:lnTo>
                <a:lnTo>
                  <a:pt x="278257" y="180086"/>
                </a:lnTo>
                <a:lnTo>
                  <a:pt x="276809" y="180035"/>
                </a:lnTo>
                <a:lnTo>
                  <a:pt x="275551" y="179984"/>
                </a:lnTo>
                <a:lnTo>
                  <a:pt x="274967" y="180873"/>
                </a:lnTo>
                <a:lnTo>
                  <a:pt x="275056" y="182067"/>
                </a:lnTo>
                <a:lnTo>
                  <a:pt x="275551" y="183667"/>
                </a:lnTo>
                <a:lnTo>
                  <a:pt x="276415" y="184975"/>
                </a:lnTo>
                <a:lnTo>
                  <a:pt x="279679" y="184492"/>
                </a:lnTo>
                <a:lnTo>
                  <a:pt x="280060" y="183464"/>
                </a:lnTo>
                <a:close/>
              </a:path>
              <a:path w="2795270" h="213995">
                <a:moveTo>
                  <a:pt x="288264" y="179336"/>
                </a:moveTo>
                <a:lnTo>
                  <a:pt x="287540" y="178739"/>
                </a:lnTo>
                <a:lnTo>
                  <a:pt x="286664" y="178663"/>
                </a:lnTo>
                <a:lnTo>
                  <a:pt x="285788" y="178587"/>
                </a:lnTo>
                <a:lnTo>
                  <a:pt x="285203" y="179133"/>
                </a:lnTo>
                <a:lnTo>
                  <a:pt x="284911" y="179920"/>
                </a:lnTo>
                <a:lnTo>
                  <a:pt x="284797" y="180771"/>
                </a:lnTo>
                <a:lnTo>
                  <a:pt x="285140" y="181470"/>
                </a:lnTo>
                <a:lnTo>
                  <a:pt x="287261" y="182003"/>
                </a:lnTo>
                <a:lnTo>
                  <a:pt x="288124" y="181394"/>
                </a:lnTo>
                <a:lnTo>
                  <a:pt x="288213" y="180187"/>
                </a:lnTo>
                <a:lnTo>
                  <a:pt x="288264" y="179336"/>
                </a:lnTo>
                <a:close/>
              </a:path>
              <a:path w="2795270" h="213995">
                <a:moveTo>
                  <a:pt x="332955" y="71424"/>
                </a:moveTo>
                <a:lnTo>
                  <a:pt x="331673" y="70358"/>
                </a:lnTo>
                <a:lnTo>
                  <a:pt x="329298" y="70269"/>
                </a:lnTo>
                <a:lnTo>
                  <a:pt x="327355" y="70027"/>
                </a:lnTo>
                <a:lnTo>
                  <a:pt x="326517" y="70916"/>
                </a:lnTo>
                <a:lnTo>
                  <a:pt x="326059" y="74968"/>
                </a:lnTo>
                <a:lnTo>
                  <a:pt x="326986" y="76149"/>
                </a:lnTo>
                <a:lnTo>
                  <a:pt x="331825" y="77139"/>
                </a:lnTo>
                <a:lnTo>
                  <a:pt x="332486" y="75476"/>
                </a:lnTo>
                <a:lnTo>
                  <a:pt x="332955" y="71424"/>
                </a:lnTo>
                <a:close/>
              </a:path>
              <a:path w="2795270" h="213995">
                <a:moveTo>
                  <a:pt x="335953" y="16421"/>
                </a:moveTo>
                <a:lnTo>
                  <a:pt x="335864" y="16167"/>
                </a:lnTo>
                <a:lnTo>
                  <a:pt x="335762" y="15862"/>
                </a:lnTo>
                <a:lnTo>
                  <a:pt x="335216" y="15684"/>
                </a:lnTo>
                <a:lnTo>
                  <a:pt x="334860" y="15455"/>
                </a:lnTo>
                <a:lnTo>
                  <a:pt x="334657" y="15798"/>
                </a:lnTo>
                <a:lnTo>
                  <a:pt x="334213" y="16217"/>
                </a:lnTo>
                <a:lnTo>
                  <a:pt x="334314" y="16446"/>
                </a:lnTo>
                <a:lnTo>
                  <a:pt x="334429" y="16764"/>
                </a:lnTo>
                <a:lnTo>
                  <a:pt x="334975" y="16929"/>
                </a:lnTo>
                <a:lnTo>
                  <a:pt x="335330" y="17170"/>
                </a:lnTo>
                <a:lnTo>
                  <a:pt x="335534" y="16827"/>
                </a:lnTo>
                <a:lnTo>
                  <a:pt x="335953" y="16421"/>
                </a:lnTo>
                <a:close/>
              </a:path>
              <a:path w="2795270" h="213995">
                <a:moveTo>
                  <a:pt x="391617" y="146685"/>
                </a:moveTo>
                <a:lnTo>
                  <a:pt x="391426" y="146304"/>
                </a:lnTo>
                <a:lnTo>
                  <a:pt x="391337" y="145808"/>
                </a:lnTo>
                <a:lnTo>
                  <a:pt x="391033" y="145567"/>
                </a:lnTo>
                <a:lnTo>
                  <a:pt x="390537" y="145199"/>
                </a:lnTo>
                <a:lnTo>
                  <a:pt x="390055" y="145415"/>
                </a:lnTo>
                <a:lnTo>
                  <a:pt x="389801" y="145948"/>
                </a:lnTo>
                <a:lnTo>
                  <a:pt x="389991" y="146342"/>
                </a:lnTo>
                <a:lnTo>
                  <a:pt x="390067" y="146926"/>
                </a:lnTo>
                <a:lnTo>
                  <a:pt x="390385" y="147078"/>
                </a:lnTo>
                <a:lnTo>
                  <a:pt x="390664" y="147205"/>
                </a:lnTo>
                <a:lnTo>
                  <a:pt x="391198" y="146837"/>
                </a:lnTo>
                <a:lnTo>
                  <a:pt x="391617" y="146685"/>
                </a:lnTo>
                <a:close/>
              </a:path>
              <a:path w="2795270" h="213995">
                <a:moveTo>
                  <a:pt x="455523" y="104470"/>
                </a:moveTo>
                <a:lnTo>
                  <a:pt x="455485" y="101574"/>
                </a:lnTo>
                <a:lnTo>
                  <a:pt x="454494" y="100431"/>
                </a:lnTo>
                <a:lnTo>
                  <a:pt x="452653" y="100203"/>
                </a:lnTo>
                <a:lnTo>
                  <a:pt x="451116" y="100012"/>
                </a:lnTo>
                <a:lnTo>
                  <a:pt x="449999" y="100622"/>
                </a:lnTo>
                <a:lnTo>
                  <a:pt x="450011" y="102171"/>
                </a:lnTo>
                <a:lnTo>
                  <a:pt x="450011" y="104140"/>
                </a:lnTo>
                <a:lnTo>
                  <a:pt x="451866" y="104292"/>
                </a:lnTo>
                <a:lnTo>
                  <a:pt x="452793" y="104813"/>
                </a:lnTo>
                <a:lnTo>
                  <a:pt x="454456" y="104813"/>
                </a:lnTo>
                <a:lnTo>
                  <a:pt x="455523" y="104470"/>
                </a:lnTo>
                <a:close/>
              </a:path>
              <a:path w="2795270" h="213995">
                <a:moveTo>
                  <a:pt x="489800" y="75933"/>
                </a:moveTo>
                <a:lnTo>
                  <a:pt x="488365" y="74523"/>
                </a:lnTo>
                <a:lnTo>
                  <a:pt x="486638" y="74752"/>
                </a:lnTo>
                <a:lnTo>
                  <a:pt x="483463" y="75171"/>
                </a:lnTo>
                <a:lnTo>
                  <a:pt x="483920" y="77965"/>
                </a:lnTo>
                <a:lnTo>
                  <a:pt x="483235" y="80543"/>
                </a:lnTo>
                <a:lnTo>
                  <a:pt x="486702" y="80835"/>
                </a:lnTo>
                <a:lnTo>
                  <a:pt x="489229" y="80759"/>
                </a:lnTo>
                <a:lnTo>
                  <a:pt x="489800" y="75933"/>
                </a:lnTo>
                <a:close/>
              </a:path>
              <a:path w="2795270" h="213995">
                <a:moveTo>
                  <a:pt x="513918" y="144259"/>
                </a:moveTo>
                <a:lnTo>
                  <a:pt x="513803" y="142252"/>
                </a:lnTo>
                <a:lnTo>
                  <a:pt x="513105" y="141490"/>
                </a:lnTo>
                <a:lnTo>
                  <a:pt x="511835" y="141528"/>
                </a:lnTo>
                <a:lnTo>
                  <a:pt x="510946" y="141554"/>
                </a:lnTo>
                <a:lnTo>
                  <a:pt x="510374" y="142125"/>
                </a:lnTo>
                <a:lnTo>
                  <a:pt x="510247" y="143014"/>
                </a:lnTo>
                <a:lnTo>
                  <a:pt x="510527" y="144106"/>
                </a:lnTo>
                <a:lnTo>
                  <a:pt x="511238" y="144805"/>
                </a:lnTo>
                <a:lnTo>
                  <a:pt x="513461" y="144919"/>
                </a:lnTo>
                <a:lnTo>
                  <a:pt x="513918" y="144259"/>
                </a:lnTo>
                <a:close/>
              </a:path>
              <a:path w="2795270" h="213995">
                <a:moveTo>
                  <a:pt x="527558" y="45542"/>
                </a:moveTo>
                <a:lnTo>
                  <a:pt x="526796" y="44107"/>
                </a:lnTo>
                <a:lnTo>
                  <a:pt x="525500" y="41668"/>
                </a:lnTo>
                <a:lnTo>
                  <a:pt x="523862" y="39103"/>
                </a:lnTo>
                <a:lnTo>
                  <a:pt x="518236" y="39204"/>
                </a:lnTo>
                <a:lnTo>
                  <a:pt x="517156" y="40411"/>
                </a:lnTo>
                <a:lnTo>
                  <a:pt x="518287" y="45554"/>
                </a:lnTo>
                <a:lnTo>
                  <a:pt x="521436" y="45948"/>
                </a:lnTo>
                <a:lnTo>
                  <a:pt x="524357" y="46431"/>
                </a:lnTo>
                <a:lnTo>
                  <a:pt x="525767" y="46101"/>
                </a:lnTo>
                <a:lnTo>
                  <a:pt x="527558" y="45542"/>
                </a:lnTo>
                <a:close/>
              </a:path>
              <a:path w="2795270" h="213995">
                <a:moveTo>
                  <a:pt x="559892" y="5461"/>
                </a:moveTo>
                <a:lnTo>
                  <a:pt x="556247" y="1536"/>
                </a:lnTo>
                <a:lnTo>
                  <a:pt x="546963" y="1536"/>
                </a:lnTo>
                <a:lnTo>
                  <a:pt x="546087" y="2146"/>
                </a:lnTo>
                <a:lnTo>
                  <a:pt x="548284" y="4140"/>
                </a:lnTo>
                <a:lnTo>
                  <a:pt x="552488" y="7366"/>
                </a:lnTo>
                <a:lnTo>
                  <a:pt x="555053" y="9055"/>
                </a:lnTo>
                <a:lnTo>
                  <a:pt x="559142" y="6527"/>
                </a:lnTo>
                <a:lnTo>
                  <a:pt x="559892" y="5461"/>
                </a:lnTo>
                <a:close/>
              </a:path>
              <a:path w="2795270" h="213995">
                <a:moveTo>
                  <a:pt x="561721" y="91465"/>
                </a:moveTo>
                <a:lnTo>
                  <a:pt x="559701" y="88087"/>
                </a:lnTo>
                <a:lnTo>
                  <a:pt x="560476" y="85547"/>
                </a:lnTo>
                <a:lnTo>
                  <a:pt x="560336" y="83985"/>
                </a:lnTo>
                <a:lnTo>
                  <a:pt x="560425" y="82156"/>
                </a:lnTo>
                <a:lnTo>
                  <a:pt x="559955" y="80454"/>
                </a:lnTo>
                <a:lnTo>
                  <a:pt x="558749" y="76060"/>
                </a:lnTo>
                <a:lnTo>
                  <a:pt x="554482" y="74282"/>
                </a:lnTo>
                <a:lnTo>
                  <a:pt x="547077" y="76923"/>
                </a:lnTo>
                <a:lnTo>
                  <a:pt x="545719" y="78625"/>
                </a:lnTo>
                <a:lnTo>
                  <a:pt x="545680" y="80810"/>
                </a:lnTo>
                <a:lnTo>
                  <a:pt x="544144" y="83362"/>
                </a:lnTo>
                <a:lnTo>
                  <a:pt x="542188" y="85750"/>
                </a:lnTo>
                <a:lnTo>
                  <a:pt x="540778" y="88658"/>
                </a:lnTo>
                <a:lnTo>
                  <a:pt x="539369" y="85750"/>
                </a:lnTo>
                <a:lnTo>
                  <a:pt x="537413" y="83362"/>
                </a:lnTo>
                <a:lnTo>
                  <a:pt x="535876" y="80810"/>
                </a:lnTo>
                <a:lnTo>
                  <a:pt x="535838" y="78625"/>
                </a:lnTo>
                <a:lnTo>
                  <a:pt x="534479" y="76923"/>
                </a:lnTo>
                <a:lnTo>
                  <a:pt x="527088" y="74282"/>
                </a:lnTo>
                <a:lnTo>
                  <a:pt x="522808" y="76060"/>
                </a:lnTo>
                <a:lnTo>
                  <a:pt x="521144" y="82156"/>
                </a:lnTo>
                <a:lnTo>
                  <a:pt x="521233" y="83985"/>
                </a:lnTo>
                <a:lnTo>
                  <a:pt x="521081" y="85547"/>
                </a:lnTo>
                <a:lnTo>
                  <a:pt x="521868" y="88087"/>
                </a:lnTo>
                <a:lnTo>
                  <a:pt x="519849" y="91465"/>
                </a:lnTo>
                <a:lnTo>
                  <a:pt x="526516" y="93814"/>
                </a:lnTo>
                <a:lnTo>
                  <a:pt x="529285" y="91668"/>
                </a:lnTo>
                <a:lnTo>
                  <a:pt x="532853" y="87464"/>
                </a:lnTo>
                <a:lnTo>
                  <a:pt x="533514" y="86601"/>
                </a:lnTo>
                <a:lnTo>
                  <a:pt x="534771" y="88658"/>
                </a:lnTo>
                <a:lnTo>
                  <a:pt x="536752" y="90297"/>
                </a:lnTo>
                <a:lnTo>
                  <a:pt x="539648" y="91643"/>
                </a:lnTo>
                <a:lnTo>
                  <a:pt x="539356" y="92697"/>
                </a:lnTo>
                <a:lnTo>
                  <a:pt x="540778" y="92113"/>
                </a:lnTo>
                <a:lnTo>
                  <a:pt x="542213" y="92697"/>
                </a:lnTo>
                <a:lnTo>
                  <a:pt x="541921" y="91643"/>
                </a:lnTo>
                <a:lnTo>
                  <a:pt x="544804" y="90297"/>
                </a:lnTo>
                <a:lnTo>
                  <a:pt x="546785" y="88658"/>
                </a:lnTo>
                <a:lnTo>
                  <a:pt x="548043" y="86601"/>
                </a:lnTo>
                <a:lnTo>
                  <a:pt x="552272" y="91668"/>
                </a:lnTo>
                <a:lnTo>
                  <a:pt x="555053" y="93814"/>
                </a:lnTo>
                <a:lnTo>
                  <a:pt x="561721" y="91465"/>
                </a:lnTo>
                <a:close/>
              </a:path>
              <a:path w="2795270" h="213995">
                <a:moveTo>
                  <a:pt x="633742" y="79768"/>
                </a:moveTo>
                <a:lnTo>
                  <a:pt x="633717" y="78613"/>
                </a:lnTo>
                <a:lnTo>
                  <a:pt x="633679" y="77520"/>
                </a:lnTo>
                <a:lnTo>
                  <a:pt x="632866" y="76936"/>
                </a:lnTo>
                <a:lnTo>
                  <a:pt x="631672" y="76911"/>
                </a:lnTo>
                <a:lnTo>
                  <a:pt x="630389" y="77101"/>
                </a:lnTo>
                <a:lnTo>
                  <a:pt x="629983" y="77939"/>
                </a:lnTo>
                <a:lnTo>
                  <a:pt x="630186" y="79794"/>
                </a:lnTo>
                <a:lnTo>
                  <a:pt x="630745" y="80314"/>
                </a:lnTo>
                <a:lnTo>
                  <a:pt x="632815" y="80251"/>
                </a:lnTo>
                <a:lnTo>
                  <a:pt x="633742" y="79768"/>
                </a:lnTo>
                <a:close/>
              </a:path>
              <a:path w="2795270" h="213995">
                <a:moveTo>
                  <a:pt x="1636356" y="82296"/>
                </a:moveTo>
                <a:lnTo>
                  <a:pt x="1636318" y="80759"/>
                </a:lnTo>
                <a:lnTo>
                  <a:pt x="1635442" y="79971"/>
                </a:lnTo>
                <a:lnTo>
                  <a:pt x="1633842" y="80073"/>
                </a:lnTo>
                <a:lnTo>
                  <a:pt x="1632369" y="80162"/>
                </a:lnTo>
                <a:lnTo>
                  <a:pt x="1631200" y="80848"/>
                </a:lnTo>
                <a:lnTo>
                  <a:pt x="1631251" y="82384"/>
                </a:lnTo>
                <a:lnTo>
                  <a:pt x="1631289" y="83858"/>
                </a:lnTo>
                <a:lnTo>
                  <a:pt x="1632381" y="84620"/>
                </a:lnTo>
                <a:lnTo>
                  <a:pt x="1635518" y="84721"/>
                </a:lnTo>
                <a:lnTo>
                  <a:pt x="1636242" y="83743"/>
                </a:lnTo>
                <a:lnTo>
                  <a:pt x="1636356" y="82296"/>
                </a:lnTo>
                <a:close/>
              </a:path>
              <a:path w="2795270" h="213995">
                <a:moveTo>
                  <a:pt x="2125865" y="1524"/>
                </a:moveTo>
                <a:lnTo>
                  <a:pt x="2115909" y="1524"/>
                </a:lnTo>
                <a:lnTo>
                  <a:pt x="2115769" y="1689"/>
                </a:lnTo>
                <a:lnTo>
                  <a:pt x="2116518" y="2755"/>
                </a:lnTo>
                <a:lnTo>
                  <a:pt x="2120620" y="5283"/>
                </a:lnTo>
                <a:lnTo>
                  <a:pt x="2123173" y="3606"/>
                </a:lnTo>
                <a:lnTo>
                  <a:pt x="2125865" y="1524"/>
                </a:lnTo>
                <a:close/>
              </a:path>
              <a:path w="2795270" h="213995">
                <a:moveTo>
                  <a:pt x="2130717" y="97409"/>
                </a:moveTo>
                <a:lnTo>
                  <a:pt x="2129675" y="93052"/>
                </a:lnTo>
                <a:lnTo>
                  <a:pt x="2125815" y="92595"/>
                </a:lnTo>
                <a:lnTo>
                  <a:pt x="2122360" y="92202"/>
                </a:lnTo>
                <a:lnTo>
                  <a:pt x="2120620" y="94805"/>
                </a:lnTo>
                <a:lnTo>
                  <a:pt x="2117090" y="97409"/>
                </a:lnTo>
                <a:lnTo>
                  <a:pt x="2116734" y="98513"/>
                </a:lnTo>
                <a:lnTo>
                  <a:pt x="2118106" y="100685"/>
                </a:lnTo>
                <a:lnTo>
                  <a:pt x="2119249" y="100850"/>
                </a:lnTo>
                <a:lnTo>
                  <a:pt x="2120722" y="100812"/>
                </a:lnTo>
                <a:lnTo>
                  <a:pt x="2122716" y="100342"/>
                </a:lnTo>
                <a:lnTo>
                  <a:pt x="2125103" y="99898"/>
                </a:lnTo>
                <a:lnTo>
                  <a:pt x="2129332" y="98615"/>
                </a:lnTo>
                <a:lnTo>
                  <a:pt x="2130717" y="97409"/>
                </a:lnTo>
                <a:close/>
              </a:path>
              <a:path w="2795270" h="213995">
                <a:moveTo>
                  <a:pt x="2131123" y="76898"/>
                </a:moveTo>
                <a:lnTo>
                  <a:pt x="2129993" y="73647"/>
                </a:lnTo>
                <a:lnTo>
                  <a:pt x="2121192" y="70510"/>
                </a:lnTo>
                <a:lnTo>
                  <a:pt x="2116912" y="72275"/>
                </a:lnTo>
                <a:lnTo>
                  <a:pt x="2115248" y="78371"/>
                </a:lnTo>
                <a:lnTo>
                  <a:pt x="2115337" y="80200"/>
                </a:lnTo>
                <a:lnTo>
                  <a:pt x="2115185" y="81762"/>
                </a:lnTo>
                <a:lnTo>
                  <a:pt x="2115972" y="84302"/>
                </a:lnTo>
                <a:lnTo>
                  <a:pt x="2113953" y="87693"/>
                </a:lnTo>
                <a:lnTo>
                  <a:pt x="2120620" y="90030"/>
                </a:lnTo>
                <a:lnTo>
                  <a:pt x="2123389" y="87884"/>
                </a:lnTo>
                <a:lnTo>
                  <a:pt x="2125510" y="85356"/>
                </a:lnTo>
                <a:lnTo>
                  <a:pt x="2126678" y="83959"/>
                </a:lnTo>
                <a:lnTo>
                  <a:pt x="2127974" y="82588"/>
                </a:lnTo>
                <a:lnTo>
                  <a:pt x="2131123" y="76898"/>
                </a:lnTo>
                <a:close/>
              </a:path>
              <a:path w="2795270" h="213995">
                <a:moveTo>
                  <a:pt x="2137283" y="47752"/>
                </a:moveTo>
                <a:lnTo>
                  <a:pt x="2136546" y="46570"/>
                </a:lnTo>
                <a:lnTo>
                  <a:pt x="2132317" y="45516"/>
                </a:lnTo>
                <a:lnTo>
                  <a:pt x="2130552" y="46901"/>
                </a:lnTo>
                <a:lnTo>
                  <a:pt x="2130044" y="50165"/>
                </a:lnTo>
                <a:lnTo>
                  <a:pt x="2132609" y="50927"/>
                </a:lnTo>
                <a:lnTo>
                  <a:pt x="2135111" y="51460"/>
                </a:lnTo>
                <a:lnTo>
                  <a:pt x="2136737" y="48679"/>
                </a:lnTo>
                <a:lnTo>
                  <a:pt x="2137283" y="47752"/>
                </a:lnTo>
                <a:close/>
              </a:path>
              <a:path w="2795270" h="213995">
                <a:moveTo>
                  <a:pt x="2144242" y="75031"/>
                </a:moveTo>
                <a:lnTo>
                  <a:pt x="2143023" y="74561"/>
                </a:lnTo>
                <a:lnTo>
                  <a:pt x="2141804" y="74079"/>
                </a:lnTo>
                <a:lnTo>
                  <a:pt x="2140991" y="74853"/>
                </a:lnTo>
                <a:lnTo>
                  <a:pt x="2138299" y="79971"/>
                </a:lnTo>
                <a:lnTo>
                  <a:pt x="2134654" y="83413"/>
                </a:lnTo>
                <a:lnTo>
                  <a:pt x="2133447" y="88925"/>
                </a:lnTo>
                <a:lnTo>
                  <a:pt x="2140458" y="86436"/>
                </a:lnTo>
                <a:lnTo>
                  <a:pt x="2143366" y="82918"/>
                </a:lnTo>
                <a:lnTo>
                  <a:pt x="2143963" y="76073"/>
                </a:lnTo>
                <a:lnTo>
                  <a:pt x="2144242" y="75031"/>
                </a:lnTo>
                <a:close/>
              </a:path>
              <a:path w="2795270" h="213995">
                <a:moveTo>
                  <a:pt x="2147354" y="195237"/>
                </a:moveTo>
                <a:lnTo>
                  <a:pt x="2147138" y="194310"/>
                </a:lnTo>
                <a:lnTo>
                  <a:pt x="2147036" y="193929"/>
                </a:lnTo>
                <a:lnTo>
                  <a:pt x="2146516" y="193446"/>
                </a:lnTo>
                <a:lnTo>
                  <a:pt x="2146096" y="193344"/>
                </a:lnTo>
                <a:lnTo>
                  <a:pt x="2145258" y="193141"/>
                </a:lnTo>
                <a:lnTo>
                  <a:pt x="2144496" y="193548"/>
                </a:lnTo>
                <a:lnTo>
                  <a:pt x="2144179" y="195275"/>
                </a:lnTo>
                <a:lnTo>
                  <a:pt x="2144953" y="195605"/>
                </a:lnTo>
                <a:lnTo>
                  <a:pt x="2145766" y="195757"/>
                </a:lnTo>
                <a:lnTo>
                  <a:pt x="2146681" y="195643"/>
                </a:lnTo>
                <a:lnTo>
                  <a:pt x="2147354" y="195237"/>
                </a:lnTo>
                <a:close/>
              </a:path>
              <a:path w="2795270" h="213995">
                <a:moveTo>
                  <a:pt x="2158517" y="36639"/>
                </a:moveTo>
                <a:lnTo>
                  <a:pt x="2157438" y="35433"/>
                </a:lnTo>
                <a:lnTo>
                  <a:pt x="2155406" y="35394"/>
                </a:lnTo>
                <a:lnTo>
                  <a:pt x="2151799" y="35331"/>
                </a:lnTo>
                <a:lnTo>
                  <a:pt x="2150173" y="37896"/>
                </a:lnTo>
                <a:lnTo>
                  <a:pt x="2148103" y="41770"/>
                </a:lnTo>
                <a:lnTo>
                  <a:pt x="2149894" y="42329"/>
                </a:lnTo>
                <a:lnTo>
                  <a:pt x="2151303" y="42659"/>
                </a:lnTo>
                <a:lnTo>
                  <a:pt x="2154224" y="42176"/>
                </a:lnTo>
                <a:lnTo>
                  <a:pt x="2157374" y="41783"/>
                </a:lnTo>
                <a:lnTo>
                  <a:pt x="2158517" y="36639"/>
                </a:lnTo>
                <a:close/>
              </a:path>
              <a:path w="2795270" h="213995">
                <a:moveTo>
                  <a:pt x="2160943" y="129082"/>
                </a:moveTo>
                <a:lnTo>
                  <a:pt x="2160359" y="128422"/>
                </a:lnTo>
                <a:lnTo>
                  <a:pt x="2159393" y="128511"/>
                </a:lnTo>
                <a:lnTo>
                  <a:pt x="2158530" y="128587"/>
                </a:lnTo>
                <a:lnTo>
                  <a:pt x="2157946" y="129222"/>
                </a:lnTo>
                <a:lnTo>
                  <a:pt x="2157920" y="130810"/>
                </a:lnTo>
                <a:lnTo>
                  <a:pt x="2158403" y="131419"/>
                </a:lnTo>
                <a:lnTo>
                  <a:pt x="2159571" y="131572"/>
                </a:lnTo>
                <a:lnTo>
                  <a:pt x="2159927" y="131076"/>
                </a:lnTo>
                <a:lnTo>
                  <a:pt x="2160562" y="130543"/>
                </a:lnTo>
                <a:lnTo>
                  <a:pt x="2160943" y="129082"/>
                </a:lnTo>
                <a:close/>
              </a:path>
              <a:path w="2795270" h="213995">
                <a:moveTo>
                  <a:pt x="2165426" y="139255"/>
                </a:moveTo>
                <a:lnTo>
                  <a:pt x="2165299" y="138366"/>
                </a:lnTo>
                <a:lnTo>
                  <a:pt x="2164727" y="137795"/>
                </a:lnTo>
                <a:lnTo>
                  <a:pt x="2163838" y="137769"/>
                </a:lnTo>
                <a:lnTo>
                  <a:pt x="2162568" y="137731"/>
                </a:lnTo>
                <a:lnTo>
                  <a:pt x="2161870" y="138493"/>
                </a:lnTo>
                <a:lnTo>
                  <a:pt x="2161756" y="140500"/>
                </a:lnTo>
                <a:lnTo>
                  <a:pt x="2162225" y="141160"/>
                </a:lnTo>
                <a:lnTo>
                  <a:pt x="2164435" y="141046"/>
                </a:lnTo>
                <a:lnTo>
                  <a:pt x="2165146" y="140335"/>
                </a:lnTo>
                <a:lnTo>
                  <a:pt x="2165426" y="139255"/>
                </a:lnTo>
                <a:close/>
              </a:path>
              <a:path w="2795270" h="213995">
                <a:moveTo>
                  <a:pt x="2192439" y="76771"/>
                </a:moveTo>
                <a:lnTo>
                  <a:pt x="2191753" y="74193"/>
                </a:lnTo>
                <a:lnTo>
                  <a:pt x="2192210" y="71399"/>
                </a:lnTo>
                <a:lnTo>
                  <a:pt x="2187308" y="70751"/>
                </a:lnTo>
                <a:lnTo>
                  <a:pt x="2185860" y="72148"/>
                </a:lnTo>
                <a:lnTo>
                  <a:pt x="2186444" y="76987"/>
                </a:lnTo>
                <a:lnTo>
                  <a:pt x="2188972" y="77063"/>
                </a:lnTo>
                <a:lnTo>
                  <a:pt x="2192439" y="76771"/>
                </a:lnTo>
                <a:close/>
              </a:path>
              <a:path w="2795270" h="213995">
                <a:moveTo>
                  <a:pt x="2194026" y="161950"/>
                </a:moveTo>
                <a:lnTo>
                  <a:pt x="2193328" y="161658"/>
                </a:lnTo>
                <a:lnTo>
                  <a:pt x="2192502" y="161683"/>
                </a:lnTo>
                <a:lnTo>
                  <a:pt x="2191639" y="161721"/>
                </a:lnTo>
                <a:lnTo>
                  <a:pt x="2191054" y="162255"/>
                </a:lnTo>
                <a:lnTo>
                  <a:pt x="2190826" y="163855"/>
                </a:lnTo>
                <a:lnTo>
                  <a:pt x="2191169" y="164592"/>
                </a:lnTo>
                <a:lnTo>
                  <a:pt x="2193290" y="164769"/>
                </a:lnTo>
                <a:lnTo>
                  <a:pt x="2193874" y="163969"/>
                </a:lnTo>
                <a:lnTo>
                  <a:pt x="2194014" y="163156"/>
                </a:lnTo>
                <a:lnTo>
                  <a:pt x="2194026" y="161950"/>
                </a:lnTo>
                <a:close/>
              </a:path>
              <a:path w="2795270" h="213995">
                <a:moveTo>
                  <a:pt x="2216200" y="181648"/>
                </a:moveTo>
                <a:lnTo>
                  <a:pt x="2215896" y="180441"/>
                </a:lnTo>
                <a:lnTo>
                  <a:pt x="2215438" y="180263"/>
                </a:lnTo>
                <a:lnTo>
                  <a:pt x="2214854" y="180568"/>
                </a:lnTo>
                <a:lnTo>
                  <a:pt x="2214905" y="180276"/>
                </a:lnTo>
                <a:lnTo>
                  <a:pt x="2215019" y="178193"/>
                </a:lnTo>
                <a:lnTo>
                  <a:pt x="2214118" y="176720"/>
                </a:lnTo>
                <a:lnTo>
                  <a:pt x="2208834" y="176720"/>
                </a:lnTo>
                <a:lnTo>
                  <a:pt x="2207857" y="178676"/>
                </a:lnTo>
                <a:lnTo>
                  <a:pt x="2207323" y="181127"/>
                </a:lnTo>
                <a:lnTo>
                  <a:pt x="2207412" y="183019"/>
                </a:lnTo>
                <a:lnTo>
                  <a:pt x="2208733" y="183629"/>
                </a:lnTo>
                <a:lnTo>
                  <a:pt x="2212822" y="184111"/>
                </a:lnTo>
                <a:lnTo>
                  <a:pt x="2213965" y="183197"/>
                </a:lnTo>
                <a:lnTo>
                  <a:pt x="2214499" y="181838"/>
                </a:lnTo>
                <a:lnTo>
                  <a:pt x="2214638" y="182003"/>
                </a:lnTo>
                <a:lnTo>
                  <a:pt x="2214880" y="182105"/>
                </a:lnTo>
                <a:lnTo>
                  <a:pt x="2215223" y="182118"/>
                </a:lnTo>
                <a:lnTo>
                  <a:pt x="2215870" y="182016"/>
                </a:lnTo>
                <a:lnTo>
                  <a:pt x="2216200" y="181648"/>
                </a:lnTo>
                <a:close/>
              </a:path>
              <a:path w="2795270" h="213995">
                <a:moveTo>
                  <a:pt x="2218118" y="33616"/>
                </a:moveTo>
                <a:lnTo>
                  <a:pt x="2218067" y="32105"/>
                </a:lnTo>
                <a:lnTo>
                  <a:pt x="2218029" y="31254"/>
                </a:lnTo>
                <a:lnTo>
                  <a:pt x="2217140" y="31102"/>
                </a:lnTo>
                <a:lnTo>
                  <a:pt x="2216251" y="31216"/>
                </a:lnTo>
                <a:lnTo>
                  <a:pt x="2215032" y="31686"/>
                </a:lnTo>
                <a:lnTo>
                  <a:pt x="2213787" y="32245"/>
                </a:lnTo>
                <a:lnTo>
                  <a:pt x="2214346" y="34150"/>
                </a:lnTo>
                <a:lnTo>
                  <a:pt x="2215146" y="34544"/>
                </a:lnTo>
                <a:lnTo>
                  <a:pt x="2215527" y="34467"/>
                </a:lnTo>
                <a:lnTo>
                  <a:pt x="2216874" y="34226"/>
                </a:lnTo>
                <a:lnTo>
                  <a:pt x="2218118" y="33616"/>
                </a:lnTo>
                <a:close/>
              </a:path>
              <a:path w="2795270" h="213995">
                <a:moveTo>
                  <a:pt x="2225662" y="96850"/>
                </a:moveTo>
                <a:lnTo>
                  <a:pt x="2224557" y="96240"/>
                </a:lnTo>
                <a:lnTo>
                  <a:pt x="2221179" y="96659"/>
                </a:lnTo>
                <a:lnTo>
                  <a:pt x="2220176" y="97802"/>
                </a:lnTo>
                <a:lnTo>
                  <a:pt x="2220163" y="99466"/>
                </a:lnTo>
                <a:lnTo>
                  <a:pt x="2220137" y="100698"/>
                </a:lnTo>
                <a:lnTo>
                  <a:pt x="2221204" y="101028"/>
                </a:lnTo>
                <a:lnTo>
                  <a:pt x="2222881" y="101041"/>
                </a:lnTo>
                <a:lnTo>
                  <a:pt x="2223795" y="100520"/>
                </a:lnTo>
                <a:lnTo>
                  <a:pt x="2225649" y="100368"/>
                </a:lnTo>
                <a:lnTo>
                  <a:pt x="2225662" y="98399"/>
                </a:lnTo>
                <a:lnTo>
                  <a:pt x="2225662" y="96850"/>
                </a:lnTo>
                <a:close/>
              </a:path>
              <a:path w="2795270" h="213995">
                <a:moveTo>
                  <a:pt x="2227846" y="75996"/>
                </a:moveTo>
                <a:lnTo>
                  <a:pt x="2227808" y="74841"/>
                </a:lnTo>
                <a:lnTo>
                  <a:pt x="2227783" y="73748"/>
                </a:lnTo>
                <a:lnTo>
                  <a:pt x="2226970" y="73164"/>
                </a:lnTo>
                <a:lnTo>
                  <a:pt x="2225776" y="73139"/>
                </a:lnTo>
                <a:lnTo>
                  <a:pt x="2224494" y="73342"/>
                </a:lnTo>
                <a:lnTo>
                  <a:pt x="2224074" y="74168"/>
                </a:lnTo>
                <a:lnTo>
                  <a:pt x="2224290" y="76022"/>
                </a:lnTo>
                <a:lnTo>
                  <a:pt x="2224849" y="76542"/>
                </a:lnTo>
                <a:lnTo>
                  <a:pt x="2225764" y="76517"/>
                </a:lnTo>
                <a:lnTo>
                  <a:pt x="2226907" y="76479"/>
                </a:lnTo>
                <a:lnTo>
                  <a:pt x="2227846" y="75996"/>
                </a:lnTo>
                <a:close/>
              </a:path>
              <a:path w="2795270" h="213995">
                <a:moveTo>
                  <a:pt x="2235022" y="146723"/>
                </a:moveTo>
                <a:lnTo>
                  <a:pt x="2233942" y="146431"/>
                </a:lnTo>
                <a:lnTo>
                  <a:pt x="2232837" y="146519"/>
                </a:lnTo>
                <a:lnTo>
                  <a:pt x="2231682" y="146621"/>
                </a:lnTo>
                <a:lnTo>
                  <a:pt x="2230920" y="147256"/>
                </a:lnTo>
                <a:lnTo>
                  <a:pt x="2231009" y="148412"/>
                </a:lnTo>
                <a:lnTo>
                  <a:pt x="2231085" y="149237"/>
                </a:lnTo>
                <a:lnTo>
                  <a:pt x="2231771" y="149606"/>
                </a:lnTo>
                <a:lnTo>
                  <a:pt x="2232634" y="149644"/>
                </a:lnTo>
                <a:lnTo>
                  <a:pt x="2233777" y="149567"/>
                </a:lnTo>
                <a:lnTo>
                  <a:pt x="2234742" y="149059"/>
                </a:lnTo>
                <a:lnTo>
                  <a:pt x="2235022" y="146723"/>
                </a:lnTo>
                <a:close/>
              </a:path>
              <a:path w="2795270" h="213995">
                <a:moveTo>
                  <a:pt x="2263686" y="198602"/>
                </a:moveTo>
                <a:lnTo>
                  <a:pt x="2263419" y="194398"/>
                </a:lnTo>
                <a:lnTo>
                  <a:pt x="2262708" y="193713"/>
                </a:lnTo>
                <a:lnTo>
                  <a:pt x="2261654" y="193319"/>
                </a:lnTo>
                <a:lnTo>
                  <a:pt x="2258593" y="192176"/>
                </a:lnTo>
                <a:lnTo>
                  <a:pt x="2253589" y="195770"/>
                </a:lnTo>
                <a:lnTo>
                  <a:pt x="2254008" y="199529"/>
                </a:lnTo>
                <a:lnTo>
                  <a:pt x="2254694" y="200304"/>
                </a:lnTo>
                <a:lnTo>
                  <a:pt x="2258568" y="201777"/>
                </a:lnTo>
                <a:lnTo>
                  <a:pt x="2263686" y="198602"/>
                </a:lnTo>
                <a:close/>
              </a:path>
              <a:path w="2795270" h="213995">
                <a:moveTo>
                  <a:pt x="2270163" y="21780"/>
                </a:moveTo>
                <a:lnTo>
                  <a:pt x="2269528" y="21450"/>
                </a:lnTo>
                <a:lnTo>
                  <a:pt x="2268677" y="21501"/>
                </a:lnTo>
                <a:lnTo>
                  <a:pt x="2267839" y="21729"/>
                </a:lnTo>
                <a:lnTo>
                  <a:pt x="2267343" y="22275"/>
                </a:lnTo>
                <a:lnTo>
                  <a:pt x="2267724" y="23406"/>
                </a:lnTo>
                <a:lnTo>
                  <a:pt x="2268321" y="23799"/>
                </a:lnTo>
                <a:lnTo>
                  <a:pt x="2268740" y="23850"/>
                </a:lnTo>
                <a:lnTo>
                  <a:pt x="2269591" y="23926"/>
                </a:lnTo>
                <a:lnTo>
                  <a:pt x="2270163" y="23380"/>
                </a:lnTo>
                <a:lnTo>
                  <a:pt x="2270163" y="21780"/>
                </a:lnTo>
                <a:close/>
              </a:path>
              <a:path w="2795270" h="213995">
                <a:moveTo>
                  <a:pt x="2273008" y="74142"/>
                </a:moveTo>
                <a:lnTo>
                  <a:pt x="2272703" y="72415"/>
                </a:lnTo>
                <a:lnTo>
                  <a:pt x="2271826" y="71843"/>
                </a:lnTo>
                <a:lnTo>
                  <a:pt x="2270683" y="71640"/>
                </a:lnTo>
                <a:lnTo>
                  <a:pt x="2270048" y="71742"/>
                </a:lnTo>
                <a:lnTo>
                  <a:pt x="2269617" y="72212"/>
                </a:lnTo>
                <a:lnTo>
                  <a:pt x="2269960" y="72656"/>
                </a:lnTo>
                <a:lnTo>
                  <a:pt x="2270404" y="73240"/>
                </a:lnTo>
                <a:lnTo>
                  <a:pt x="2271153" y="73647"/>
                </a:lnTo>
                <a:lnTo>
                  <a:pt x="2272449" y="74409"/>
                </a:lnTo>
                <a:lnTo>
                  <a:pt x="2273008" y="74142"/>
                </a:lnTo>
                <a:close/>
              </a:path>
              <a:path w="2795270" h="213995">
                <a:moveTo>
                  <a:pt x="2285873" y="142176"/>
                </a:moveTo>
                <a:lnTo>
                  <a:pt x="2285606" y="141643"/>
                </a:lnTo>
                <a:lnTo>
                  <a:pt x="2285123" y="141427"/>
                </a:lnTo>
                <a:lnTo>
                  <a:pt x="2284641" y="141795"/>
                </a:lnTo>
                <a:lnTo>
                  <a:pt x="2284323" y="142036"/>
                </a:lnTo>
                <a:lnTo>
                  <a:pt x="2284234" y="142532"/>
                </a:lnTo>
                <a:lnTo>
                  <a:pt x="2284057" y="142913"/>
                </a:lnTo>
                <a:lnTo>
                  <a:pt x="2284476" y="143065"/>
                </a:lnTo>
                <a:lnTo>
                  <a:pt x="2285009" y="143433"/>
                </a:lnTo>
                <a:lnTo>
                  <a:pt x="2285593" y="143154"/>
                </a:lnTo>
                <a:lnTo>
                  <a:pt x="2285682" y="142570"/>
                </a:lnTo>
                <a:lnTo>
                  <a:pt x="2285873" y="142176"/>
                </a:lnTo>
                <a:close/>
              </a:path>
              <a:path w="2795270" h="213995">
                <a:moveTo>
                  <a:pt x="2301125" y="38277"/>
                </a:moveTo>
                <a:lnTo>
                  <a:pt x="2298331" y="35712"/>
                </a:lnTo>
                <a:lnTo>
                  <a:pt x="2296249" y="33794"/>
                </a:lnTo>
                <a:lnTo>
                  <a:pt x="2293607" y="33350"/>
                </a:lnTo>
                <a:lnTo>
                  <a:pt x="2290800" y="33312"/>
                </a:lnTo>
                <a:lnTo>
                  <a:pt x="2288413" y="33693"/>
                </a:lnTo>
                <a:lnTo>
                  <a:pt x="2285949" y="33921"/>
                </a:lnTo>
                <a:lnTo>
                  <a:pt x="2281059" y="35179"/>
                </a:lnTo>
                <a:lnTo>
                  <a:pt x="2277567" y="35496"/>
                </a:lnTo>
                <a:lnTo>
                  <a:pt x="2276386" y="41783"/>
                </a:lnTo>
                <a:lnTo>
                  <a:pt x="2280793" y="41071"/>
                </a:lnTo>
                <a:lnTo>
                  <a:pt x="2287486" y="46863"/>
                </a:lnTo>
                <a:lnTo>
                  <a:pt x="2292388" y="46101"/>
                </a:lnTo>
                <a:lnTo>
                  <a:pt x="2300770" y="41300"/>
                </a:lnTo>
                <a:lnTo>
                  <a:pt x="2301125" y="38277"/>
                </a:lnTo>
                <a:close/>
              </a:path>
              <a:path w="2795270" h="213995">
                <a:moveTo>
                  <a:pt x="2318943" y="82270"/>
                </a:moveTo>
                <a:lnTo>
                  <a:pt x="2318778" y="81457"/>
                </a:lnTo>
                <a:lnTo>
                  <a:pt x="2317851" y="81622"/>
                </a:lnTo>
                <a:lnTo>
                  <a:pt x="2317242" y="81737"/>
                </a:lnTo>
                <a:lnTo>
                  <a:pt x="2316670" y="82423"/>
                </a:lnTo>
                <a:lnTo>
                  <a:pt x="2315832" y="83616"/>
                </a:lnTo>
                <a:lnTo>
                  <a:pt x="2315832" y="84518"/>
                </a:lnTo>
                <a:lnTo>
                  <a:pt x="2316772" y="84658"/>
                </a:lnTo>
                <a:lnTo>
                  <a:pt x="2317889" y="84797"/>
                </a:lnTo>
                <a:lnTo>
                  <a:pt x="2318575" y="84010"/>
                </a:lnTo>
                <a:lnTo>
                  <a:pt x="2318880" y="83007"/>
                </a:lnTo>
                <a:lnTo>
                  <a:pt x="2318943" y="82270"/>
                </a:lnTo>
                <a:close/>
              </a:path>
              <a:path w="2795270" h="213995">
                <a:moveTo>
                  <a:pt x="2336850" y="76669"/>
                </a:moveTo>
                <a:lnTo>
                  <a:pt x="2335466" y="75793"/>
                </a:lnTo>
                <a:lnTo>
                  <a:pt x="2333625" y="75984"/>
                </a:lnTo>
                <a:lnTo>
                  <a:pt x="2331491" y="76200"/>
                </a:lnTo>
                <a:lnTo>
                  <a:pt x="2330246" y="77635"/>
                </a:lnTo>
                <a:lnTo>
                  <a:pt x="2329751" y="81267"/>
                </a:lnTo>
                <a:lnTo>
                  <a:pt x="2331440" y="81191"/>
                </a:lnTo>
                <a:lnTo>
                  <a:pt x="2332736" y="81356"/>
                </a:lnTo>
                <a:lnTo>
                  <a:pt x="2334768" y="81292"/>
                </a:lnTo>
                <a:lnTo>
                  <a:pt x="2336584" y="80759"/>
                </a:lnTo>
                <a:lnTo>
                  <a:pt x="2336850" y="76669"/>
                </a:lnTo>
                <a:close/>
              </a:path>
              <a:path w="2795270" h="213995">
                <a:moveTo>
                  <a:pt x="2341448" y="12446"/>
                </a:moveTo>
                <a:lnTo>
                  <a:pt x="2341003" y="12026"/>
                </a:lnTo>
                <a:lnTo>
                  <a:pt x="2340800" y="11684"/>
                </a:lnTo>
                <a:lnTo>
                  <a:pt x="2340445" y="11912"/>
                </a:lnTo>
                <a:lnTo>
                  <a:pt x="2339898" y="12090"/>
                </a:lnTo>
                <a:lnTo>
                  <a:pt x="2339797" y="12395"/>
                </a:lnTo>
                <a:lnTo>
                  <a:pt x="2339708" y="12649"/>
                </a:lnTo>
                <a:lnTo>
                  <a:pt x="2340127" y="13055"/>
                </a:lnTo>
                <a:lnTo>
                  <a:pt x="2340330" y="13398"/>
                </a:lnTo>
                <a:lnTo>
                  <a:pt x="2340686" y="13169"/>
                </a:lnTo>
                <a:lnTo>
                  <a:pt x="2341232" y="12992"/>
                </a:lnTo>
                <a:lnTo>
                  <a:pt x="2341346" y="12687"/>
                </a:lnTo>
                <a:lnTo>
                  <a:pt x="2341448" y="12446"/>
                </a:lnTo>
                <a:close/>
              </a:path>
              <a:path w="2795270" h="213995">
                <a:moveTo>
                  <a:pt x="2347201" y="17487"/>
                </a:moveTo>
                <a:lnTo>
                  <a:pt x="2346858" y="16840"/>
                </a:lnTo>
                <a:lnTo>
                  <a:pt x="2345652" y="16510"/>
                </a:lnTo>
                <a:lnTo>
                  <a:pt x="2345182" y="17068"/>
                </a:lnTo>
                <a:lnTo>
                  <a:pt x="2345017" y="17868"/>
                </a:lnTo>
                <a:lnTo>
                  <a:pt x="2345258" y="18262"/>
                </a:lnTo>
                <a:lnTo>
                  <a:pt x="2345410" y="18872"/>
                </a:lnTo>
                <a:lnTo>
                  <a:pt x="2345753" y="18986"/>
                </a:lnTo>
                <a:lnTo>
                  <a:pt x="2346706" y="19316"/>
                </a:lnTo>
                <a:lnTo>
                  <a:pt x="2347188" y="18669"/>
                </a:lnTo>
                <a:lnTo>
                  <a:pt x="2347188" y="17881"/>
                </a:lnTo>
                <a:lnTo>
                  <a:pt x="2347201" y="17487"/>
                </a:lnTo>
                <a:close/>
              </a:path>
              <a:path w="2795270" h="213995">
                <a:moveTo>
                  <a:pt x="2349601" y="71196"/>
                </a:moveTo>
                <a:lnTo>
                  <a:pt x="2349144" y="67144"/>
                </a:lnTo>
                <a:lnTo>
                  <a:pt x="2348306" y="66255"/>
                </a:lnTo>
                <a:lnTo>
                  <a:pt x="2346363" y="66497"/>
                </a:lnTo>
                <a:lnTo>
                  <a:pt x="2343988" y="66586"/>
                </a:lnTo>
                <a:lnTo>
                  <a:pt x="2342705" y="67652"/>
                </a:lnTo>
                <a:lnTo>
                  <a:pt x="2343175" y="71704"/>
                </a:lnTo>
                <a:lnTo>
                  <a:pt x="2343835" y="73367"/>
                </a:lnTo>
                <a:lnTo>
                  <a:pt x="2348674" y="72377"/>
                </a:lnTo>
                <a:lnTo>
                  <a:pt x="2349601" y="71196"/>
                </a:lnTo>
                <a:close/>
              </a:path>
              <a:path w="2795270" h="213995">
                <a:moveTo>
                  <a:pt x="2352217" y="48120"/>
                </a:moveTo>
                <a:lnTo>
                  <a:pt x="2352078" y="47307"/>
                </a:lnTo>
                <a:lnTo>
                  <a:pt x="2352040" y="46189"/>
                </a:lnTo>
                <a:lnTo>
                  <a:pt x="2350554" y="46151"/>
                </a:lnTo>
                <a:lnTo>
                  <a:pt x="2349296" y="46126"/>
                </a:lnTo>
                <a:lnTo>
                  <a:pt x="2348420" y="46850"/>
                </a:lnTo>
                <a:lnTo>
                  <a:pt x="2348446" y="47955"/>
                </a:lnTo>
                <a:lnTo>
                  <a:pt x="2348446" y="48526"/>
                </a:lnTo>
                <a:lnTo>
                  <a:pt x="2349195" y="49326"/>
                </a:lnTo>
                <a:lnTo>
                  <a:pt x="2350973" y="50063"/>
                </a:lnTo>
                <a:lnTo>
                  <a:pt x="2351887" y="49568"/>
                </a:lnTo>
                <a:lnTo>
                  <a:pt x="2352217" y="48120"/>
                </a:lnTo>
                <a:close/>
              </a:path>
              <a:path w="2795270" h="213995">
                <a:moveTo>
                  <a:pt x="2363584" y="23431"/>
                </a:moveTo>
                <a:lnTo>
                  <a:pt x="2363381" y="20916"/>
                </a:lnTo>
                <a:lnTo>
                  <a:pt x="2360282" y="16675"/>
                </a:lnTo>
                <a:lnTo>
                  <a:pt x="2357945" y="17335"/>
                </a:lnTo>
                <a:lnTo>
                  <a:pt x="2355748" y="17653"/>
                </a:lnTo>
                <a:lnTo>
                  <a:pt x="2352852" y="18059"/>
                </a:lnTo>
                <a:lnTo>
                  <a:pt x="2350452" y="19405"/>
                </a:lnTo>
                <a:lnTo>
                  <a:pt x="2347417" y="24003"/>
                </a:lnTo>
                <a:lnTo>
                  <a:pt x="2345563" y="26123"/>
                </a:lnTo>
                <a:lnTo>
                  <a:pt x="2342438" y="29222"/>
                </a:lnTo>
                <a:lnTo>
                  <a:pt x="2341232" y="30568"/>
                </a:lnTo>
                <a:lnTo>
                  <a:pt x="2343023" y="33921"/>
                </a:lnTo>
                <a:lnTo>
                  <a:pt x="2344775" y="33794"/>
                </a:lnTo>
                <a:lnTo>
                  <a:pt x="2347747" y="33794"/>
                </a:lnTo>
                <a:lnTo>
                  <a:pt x="2352040" y="32029"/>
                </a:lnTo>
                <a:lnTo>
                  <a:pt x="2357882" y="30645"/>
                </a:lnTo>
                <a:lnTo>
                  <a:pt x="2363584" y="23431"/>
                </a:lnTo>
                <a:close/>
              </a:path>
              <a:path w="2795270" h="213995">
                <a:moveTo>
                  <a:pt x="2390864" y="176999"/>
                </a:moveTo>
                <a:lnTo>
                  <a:pt x="2390749" y="176149"/>
                </a:lnTo>
                <a:lnTo>
                  <a:pt x="2390457" y="175361"/>
                </a:lnTo>
                <a:lnTo>
                  <a:pt x="2389873" y="174815"/>
                </a:lnTo>
                <a:lnTo>
                  <a:pt x="2388997" y="174891"/>
                </a:lnTo>
                <a:lnTo>
                  <a:pt x="2388120" y="174967"/>
                </a:lnTo>
                <a:lnTo>
                  <a:pt x="2387396" y="175564"/>
                </a:lnTo>
                <a:lnTo>
                  <a:pt x="2387447" y="176415"/>
                </a:lnTo>
                <a:lnTo>
                  <a:pt x="2387536" y="177622"/>
                </a:lnTo>
                <a:lnTo>
                  <a:pt x="2388387" y="178231"/>
                </a:lnTo>
                <a:lnTo>
                  <a:pt x="2389670" y="177914"/>
                </a:lnTo>
                <a:lnTo>
                  <a:pt x="2390508" y="177698"/>
                </a:lnTo>
                <a:lnTo>
                  <a:pt x="2390864" y="176999"/>
                </a:lnTo>
                <a:close/>
              </a:path>
              <a:path w="2795270" h="213995">
                <a:moveTo>
                  <a:pt x="2392134" y="80733"/>
                </a:moveTo>
                <a:lnTo>
                  <a:pt x="2391918" y="80352"/>
                </a:lnTo>
                <a:lnTo>
                  <a:pt x="2391791" y="79717"/>
                </a:lnTo>
                <a:lnTo>
                  <a:pt x="2391486" y="79641"/>
                </a:lnTo>
                <a:lnTo>
                  <a:pt x="2390597" y="79387"/>
                </a:lnTo>
                <a:lnTo>
                  <a:pt x="2390102" y="80010"/>
                </a:lnTo>
                <a:lnTo>
                  <a:pt x="2390038" y="80746"/>
                </a:lnTo>
                <a:lnTo>
                  <a:pt x="2390013" y="81140"/>
                </a:lnTo>
                <a:lnTo>
                  <a:pt x="2390317" y="81851"/>
                </a:lnTo>
                <a:lnTo>
                  <a:pt x="2390610" y="81902"/>
                </a:lnTo>
                <a:lnTo>
                  <a:pt x="2391473" y="82092"/>
                </a:lnTo>
                <a:lnTo>
                  <a:pt x="2391892" y="81457"/>
                </a:lnTo>
                <a:lnTo>
                  <a:pt x="2392134" y="80733"/>
                </a:lnTo>
                <a:close/>
              </a:path>
              <a:path w="2795270" h="213995">
                <a:moveTo>
                  <a:pt x="2400706" y="177101"/>
                </a:moveTo>
                <a:lnTo>
                  <a:pt x="2400122" y="176212"/>
                </a:lnTo>
                <a:lnTo>
                  <a:pt x="2397417" y="176314"/>
                </a:lnTo>
                <a:lnTo>
                  <a:pt x="2396363" y="177190"/>
                </a:lnTo>
                <a:lnTo>
                  <a:pt x="2395613" y="179692"/>
                </a:lnTo>
                <a:lnTo>
                  <a:pt x="2395994" y="180721"/>
                </a:lnTo>
                <a:lnTo>
                  <a:pt x="2397252" y="180911"/>
                </a:lnTo>
                <a:lnTo>
                  <a:pt x="2399258" y="181203"/>
                </a:lnTo>
                <a:lnTo>
                  <a:pt x="2400122" y="179895"/>
                </a:lnTo>
                <a:lnTo>
                  <a:pt x="2400617" y="178308"/>
                </a:lnTo>
                <a:lnTo>
                  <a:pt x="2400706" y="177101"/>
                </a:lnTo>
                <a:close/>
              </a:path>
              <a:path w="2795270" h="213995">
                <a:moveTo>
                  <a:pt x="2402116" y="188620"/>
                </a:moveTo>
                <a:lnTo>
                  <a:pt x="2400160" y="186728"/>
                </a:lnTo>
                <a:lnTo>
                  <a:pt x="2398725" y="186829"/>
                </a:lnTo>
                <a:lnTo>
                  <a:pt x="2397620" y="187604"/>
                </a:lnTo>
                <a:lnTo>
                  <a:pt x="2395474" y="189115"/>
                </a:lnTo>
                <a:lnTo>
                  <a:pt x="2393886" y="191084"/>
                </a:lnTo>
                <a:lnTo>
                  <a:pt x="2393061" y="194030"/>
                </a:lnTo>
                <a:lnTo>
                  <a:pt x="2397023" y="194805"/>
                </a:lnTo>
                <a:lnTo>
                  <a:pt x="2400096" y="194525"/>
                </a:lnTo>
                <a:lnTo>
                  <a:pt x="2402014" y="189636"/>
                </a:lnTo>
                <a:lnTo>
                  <a:pt x="2402116" y="188620"/>
                </a:lnTo>
                <a:close/>
              </a:path>
              <a:path w="2795270" h="213995">
                <a:moveTo>
                  <a:pt x="2402789" y="43649"/>
                </a:moveTo>
                <a:lnTo>
                  <a:pt x="2402624" y="42481"/>
                </a:lnTo>
                <a:lnTo>
                  <a:pt x="2402052" y="41986"/>
                </a:lnTo>
                <a:lnTo>
                  <a:pt x="2401163" y="42087"/>
                </a:lnTo>
                <a:lnTo>
                  <a:pt x="2400236" y="42202"/>
                </a:lnTo>
                <a:lnTo>
                  <a:pt x="2399906" y="42951"/>
                </a:lnTo>
                <a:lnTo>
                  <a:pt x="2399703" y="44526"/>
                </a:lnTo>
                <a:lnTo>
                  <a:pt x="2399995" y="45275"/>
                </a:lnTo>
                <a:lnTo>
                  <a:pt x="2402205" y="45250"/>
                </a:lnTo>
                <a:lnTo>
                  <a:pt x="2402763" y="44462"/>
                </a:lnTo>
                <a:lnTo>
                  <a:pt x="2402789" y="43649"/>
                </a:lnTo>
                <a:close/>
              </a:path>
              <a:path w="2795270" h="213995">
                <a:moveTo>
                  <a:pt x="2407920" y="48780"/>
                </a:moveTo>
                <a:lnTo>
                  <a:pt x="2407653" y="48463"/>
                </a:lnTo>
                <a:lnTo>
                  <a:pt x="2407412" y="47917"/>
                </a:lnTo>
                <a:lnTo>
                  <a:pt x="2407120" y="47891"/>
                </a:lnTo>
                <a:lnTo>
                  <a:pt x="2406764" y="47866"/>
                </a:lnTo>
                <a:lnTo>
                  <a:pt x="2406370" y="48272"/>
                </a:lnTo>
                <a:lnTo>
                  <a:pt x="2405989" y="48501"/>
                </a:lnTo>
                <a:lnTo>
                  <a:pt x="2406269" y="48831"/>
                </a:lnTo>
                <a:lnTo>
                  <a:pt x="2406497" y="49390"/>
                </a:lnTo>
                <a:lnTo>
                  <a:pt x="2406815" y="49428"/>
                </a:lnTo>
                <a:lnTo>
                  <a:pt x="2407145" y="49479"/>
                </a:lnTo>
                <a:lnTo>
                  <a:pt x="2407551" y="49022"/>
                </a:lnTo>
                <a:lnTo>
                  <a:pt x="2407920" y="48780"/>
                </a:lnTo>
                <a:close/>
              </a:path>
              <a:path w="2795270" h="213995">
                <a:moveTo>
                  <a:pt x="2423033" y="50990"/>
                </a:moveTo>
                <a:lnTo>
                  <a:pt x="2422842" y="48895"/>
                </a:lnTo>
                <a:lnTo>
                  <a:pt x="2422626" y="46507"/>
                </a:lnTo>
                <a:lnTo>
                  <a:pt x="2421128" y="44996"/>
                </a:lnTo>
                <a:lnTo>
                  <a:pt x="2416175" y="45758"/>
                </a:lnTo>
                <a:lnTo>
                  <a:pt x="2414333" y="47231"/>
                </a:lnTo>
                <a:lnTo>
                  <a:pt x="2415324" y="52082"/>
                </a:lnTo>
                <a:lnTo>
                  <a:pt x="2417127" y="53682"/>
                </a:lnTo>
                <a:lnTo>
                  <a:pt x="2420493" y="53721"/>
                </a:lnTo>
                <a:lnTo>
                  <a:pt x="2422626" y="52971"/>
                </a:lnTo>
                <a:lnTo>
                  <a:pt x="2423033" y="50990"/>
                </a:lnTo>
                <a:close/>
              </a:path>
              <a:path w="2795270" h="213995">
                <a:moveTo>
                  <a:pt x="2435326" y="22263"/>
                </a:moveTo>
                <a:lnTo>
                  <a:pt x="2435034" y="22021"/>
                </a:lnTo>
                <a:lnTo>
                  <a:pt x="2434742" y="21742"/>
                </a:lnTo>
                <a:lnTo>
                  <a:pt x="2434412" y="21539"/>
                </a:lnTo>
                <a:lnTo>
                  <a:pt x="2433917" y="21831"/>
                </a:lnTo>
                <a:lnTo>
                  <a:pt x="2433993" y="22313"/>
                </a:lnTo>
                <a:lnTo>
                  <a:pt x="2434183" y="22669"/>
                </a:lnTo>
                <a:lnTo>
                  <a:pt x="2434336" y="23025"/>
                </a:lnTo>
                <a:lnTo>
                  <a:pt x="2435326" y="22263"/>
                </a:lnTo>
                <a:close/>
              </a:path>
              <a:path w="2795270" h="213995">
                <a:moveTo>
                  <a:pt x="2441359" y="189865"/>
                </a:moveTo>
                <a:lnTo>
                  <a:pt x="2441270" y="188683"/>
                </a:lnTo>
                <a:lnTo>
                  <a:pt x="2440546" y="187934"/>
                </a:lnTo>
                <a:lnTo>
                  <a:pt x="2439339" y="188137"/>
                </a:lnTo>
                <a:lnTo>
                  <a:pt x="2437511" y="188442"/>
                </a:lnTo>
                <a:lnTo>
                  <a:pt x="2436698" y="189928"/>
                </a:lnTo>
                <a:lnTo>
                  <a:pt x="2436330" y="192951"/>
                </a:lnTo>
                <a:lnTo>
                  <a:pt x="2437600" y="193586"/>
                </a:lnTo>
                <a:lnTo>
                  <a:pt x="2441244" y="193014"/>
                </a:lnTo>
                <a:lnTo>
                  <a:pt x="2441232" y="191376"/>
                </a:lnTo>
                <a:lnTo>
                  <a:pt x="2441359" y="189865"/>
                </a:lnTo>
                <a:close/>
              </a:path>
              <a:path w="2795270" h="213995">
                <a:moveTo>
                  <a:pt x="2460701" y="20891"/>
                </a:moveTo>
                <a:lnTo>
                  <a:pt x="2460637" y="19748"/>
                </a:lnTo>
                <a:lnTo>
                  <a:pt x="2460040" y="18948"/>
                </a:lnTo>
                <a:lnTo>
                  <a:pt x="2458783" y="19037"/>
                </a:lnTo>
                <a:lnTo>
                  <a:pt x="2457551" y="19113"/>
                </a:lnTo>
                <a:lnTo>
                  <a:pt x="2456992" y="19989"/>
                </a:lnTo>
                <a:lnTo>
                  <a:pt x="2456967" y="22009"/>
                </a:lnTo>
                <a:lnTo>
                  <a:pt x="2457589" y="22479"/>
                </a:lnTo>
                <a:lnTo>
                  <a:pt x="2458466" y="22529"/>
                </a:lnTo>
                <a:lnTo>
                  <a:pt x="2459672" y="22606"/>
                </a:lnTo>
                <a:lnTo>
                  <a:pt x="2460485" y="22085"/>
                </a:lnTo>
                <a:lnTo>
                  <a:pt x="2460701" y="20891"/>
                </a:lnTo>
                <a:close/>
              </a:path>
              <a:path w="2795270" h="213995">
                <a:moveTo>
                  <a:pt x="2461082" y="186182"/>
                </a:moveTo>
                <a:lnTo>
                  <a:pt x="2460498" y="185432"/>
                </a:lnTo>
                <a:lnTo>
                  <a:pt x="2459304" y="185229"/>
                </a:lnTo>
                <a:lnTo>
                  <a:pt x="2458085" y="185407"/>
                </a:lnTo>
                <a:lnTo>
                  <a:pt x="2457615" y="186194"/>
                </a:lnTo>
                <a:lnTo>
                  <a:pt x="2457551" y="188048"/>
                </a:lnTo>
                <a:lnTo>
                  <a:pt x="2458047" y="188658"/>
                </a:lnTo>
                <a:lnTo>
                  <a:pt x="2460091" y="188976"/>
                </a:lnTo>
                <a:lnTo>
                  <a:pt x="2460853" y="188328"/>
                </a:lnTo>
                <a:lnTo>
                  <a:pt x="2461082" y="186182"/>
                </a:lnTo>
                <a:close/>
              </a:path>
              <a:path w="2795270" h="213995">
                <a:moveTo>
                  <a:pt x="2479332" y="103708"/>
                </a:moveTo>
                <a:lnTo>
                  <a:pt x="2479230" y="102387"/>
                </a:lnTo>
                <a:lnTo>
                  <a:pt x="2478341" y="101942"/>
                </a:lnTo>
                <a:lnTo>
                  <a:pt x="2477147" y="102095"/>
                </a:lnTo>
                <a:lnTo>
                  <a:pt x="2475661" y="102273"/>
                </a:lnTo>
                <a:lnTo>
                  <a:pt x="2474595" y="103035"/>
                </a:lnTo>
                <a:lnTo>
                  <a:pt x="2474899" y="105740"/>
                </a:lnTo>
                <a:lnTo>
                  <a:pt x="2475738" y="106451"/>
                </a:lnTo>
                <a:lnTo>
                  <a:pt x="2476957" y="106362"/>
                </a:lnTo>
                <a:lnTo>
                  <a:pt x="2478621" y="106235"/>
                </a:lnTo>
                <a:lnTo>
                  <a:pt x="2478963" y="104902"/>
                </a:lnTo>
                <a:lnTo>
                  <a:pt x="2479332" y="103708"/>
                </a:lnTo>
                <a:close/>
              </a:path>
              <a:path w="2795270" h="213995">
                <a:moveTo>
                  <a:pt x="2481491" y="146227"/>
                </a:moveTo>
                <a:lnTo>
                  <a:pt x="2478227" y="140246"/>
                </a:lnTo>
                <a:lnTo>
                  <a:pt x="2478036" y="145605"/>
                </a:lnTo>
                <a:lnTo>
                  <a:pt x="2474150" y="149148"/>
                </a:lnTo>
                <a:lnTo>
                  <a:pt x="2475331" y="154343"/>
                </a:lnTo>
                <a:lnTo>
                  <a:pt x="2480881" y="148717"/>
                </a:lnTo>
                <a:lnTo>
                  <a:pt x="2481491" y="146227"/>
                </a:lnTo>
                <a:close/>
              </a:path>
              <a:path w="2795270" h="213995">
                <a:moveTo>
                  <a:pt x="2497988" y="200113"/>
                </a:moveTo>
                <a:lnTo>
                  <a:pt x="2497823" y="193192"/>
                </a:lnTo>
                <a:lnTo>
                  <a:pt x="2496401" y="192074"/>
                </a:lnTo>
                <a:lnTo>
                  <a:pt x="2493899" y="191909"/>
                </a:lnTo>
                <a:lnTo>
                  <a:pt x="2487079" y="191477"/>
                </a:lnTo>
                <a:lnTo>
                  <a:pt x="2482672" y="195745"/>
                </a:lnTo>
                <a:lnTo>
                  <a:pt x="2476055" y="203428"/>
                </a:lnTo>
                <a:lnTo>
                  <a:pt x="2475712" y="208241"/>
                </a:lnTo>
                <a:lnTo>
                  <a:pt x="2478671" y="213410"/>
                </a:lnTo>
                <a:lnTo>
                  <a:pt x="2482177" y="209588"/>
                </a:lnTo>
                <a:lnTo>
                  <a:pt x="2486114" y="207848"/>
                </a:lnTo>
                <a:lnTo>
                  <a:pt x="2494927" y="205422"/>
                </a:lnTo>
                <a:lnTo>
                  <a:pt x="2497988" y="200113"/>
                </a:lnTo>
                <a:close/>
              </a:path>
              <a:path w="2795270" h="213995">
                <a:moveTo>
                  <a:pt x="2504998" y="167462"/>
                </a:moveTo>
                <a:lnTo>
                  <a:pt x="2504719" y="166484"/>
                </a:lnTo>
                <a:lnTo>
                  <a:pt x="2504478" y="165468"/>
                </a:lnTo>
                <a:lnTo>
                  <a:pt x="2503043" y="165531"/>
                </a:lnTo>
                <a:lnTo>
                  <a:pt x="2501214" y="165620"/>
                </a:lnTo>
                <a:lnTo>
                  <a:pt x="2499982" y="166395"/>
                </a:lnTo>
                <a:lnTo>
                  <a:pt x="2499931" y="168249"/>
                </a:lnTo>
                <a:lnTo>
                  <a:pt x="2499906" y="169722"/>
                </a:lnTo>
                <a:lnTo>
                  <a:pt x="2500820" y="170751"/>
                </a:lnTo>
                <a:lnTo>
                  <a:pt x="2504262" y="170573"/>
                </a:lnTo>
                <a:lnTo>
                  <a:pt x="2504884" y="169113"/>
                </a:lnTo>
                <a:lnTo>
                  <a:pt x="2504998" y="167462"/>
                </a:lnTo>
                <a:close/>
              </a:path>
              <a:path w="2795270" h="213995">
                <a:moveTo>
                  <a:pt x="2510472" y="39979"/>
                </a:moveTo>
                <a:lnTo>
                  <a:pt x="2510218" y="39611"/>
                </a:lnTo>
                <a:lnTo>
                  <a:pt x="2510028" y="39001"/>
                </a:lnTo>
                <a:lnTo>
                  <a:pt x="2509697" y="38925"/>
                </a:lnTo>
                <a:lnTo>
                  <a:pt x="2508796" y="38722"/>
                </a:lnTo>
                <a:lnTo>
                  <a:pt x="2508212" y="39319"/>
                </a:lnTo>
                <a:lnTo>
                  <a:pt x="2508135" y="40106"/>
                </a:lnTo>
                <a:lnTo>
                  <a:pt x="2508110" y="40449"/>
                </a:lnTo>
                <a:lnTo>
                  <a:pt x="2508554" y="41097"/>
                </a:lnTo>
                <a:lnTo>
                  <a:pt x="2508885" y="41173"/>
                </a:lnTo>
                <a:lnTo>
                  <a:pt x="2509774" y="41338"/>
                </a:lnTo>
                <a:lnTo>
                  <a:pt x="2510256" y="40754"/>
                </a:lnTo>
                <a:lnTo>
                  <a:pt x="2510472" y="39979"/>
                </a:lnTo>
                <a:close/>
              </a:path>
              <a:path w="2795270" h="213995">
                <a:moveTo>
                  <a:pt x="2516149" y="59486"/>
                </a:moveTo>
                <a:lnTo>
                  <a:pt x="2515260" y="58623"/>
                </a:lnTo>
                <a:lnTo>
                  <a:pt x="2513698" y="58610"/>
                </a:lnTo>
                <a:lnTo>
                  <a:pt x="2512390" y="58597"/>
                </a:lnTo>
                <a:lnTo>
                  <a:pt x="2511831" y="59601"/>
                </a:lnTo>
                <a:lnTo>
                  <a:pt x="2511742" y="60680"/>
                </a:lnTo>
                <a:lnTo>
                  <a:pt x="2511628" y="62204"/>
                </a:lnTo>
                <a:lnTo>
                  <a:pt x="2512491" y="63144"/>
                </a:lnTo>
                <a:lnTo>
                  <a:pt x="2515374" y="63093"/>
                </a:lnTo>
                <a:lnTo>
                  <a:pt x="2515895" y="62128"/>
                </a:lnTo>
                <a:lnTo>
                  <a:pt x="2516124" y="60985"/>
                </a:lnTo>
                <a:lnTo>
                  <a:pt x="2516149" y="59486"/>
                </a:lnTo>
                <a:close/>
              </a:path>
              <a:path w="2795270" h="213995">
                <a:moveTo>
                  <a:pt x="2551353" y="126733"/>
                </a:moveTo>
                <a:lnTo>
                  <a:pt x="2551061" y="124485"/>
                </a:lnTo>
                <a:lnTo>
                  <a:pt x="2549550" y="123723"/>
                </a:lnTo>
                <a:lnTo>
                  <a:pt x="2547353" y="124015"/>
                </a:lnTo>
                <a:lnTo>
                  <a:pt x="2545943" y="124193"/>
                </a:lnTo>
                <a:lnTo>
                  <a:pt x="2544483" y="124841"/>
                </a:lnTo>
                <a:lnTo>
                  <a:pt x="2545092" y="128689"/>
                </a:lnTo>
                <a:lnTo>
                  <a:pt x="2546947" y="129755"/>
                </a:lnTo>
                <a:lnTo>
                  <a:pt x="2551099" y="129451"/>
                </a:lnTo>
                <a:lnTo>
                  <a:pt x="2551277" y="128041"/>
                </a:lnTo>
                <a:lnTo>
                  <a:pt x="2551353" y="126733"/>
                </a:lnTo>
                <a:close/>
              </a:path>
              <a:path w="2795270" h="213995">
                <a:moveTo>
                  <a:pt x="2622791" y="14668"/>
                </a:moveTo>
                <a:lnTo>
                  <a:pt x="2619476" y="13157"/>
                </a:lnTo>
                <a:lnTo>
                  <a:pt x="2617038" y="13538"/>
                </a:lnTo>
                <a:lnTo>
                  <a:pt x="2614663" y="13931"/>
                </a:lnTo>
                <a:lnTo>
                  <a:pt x="2613152" y="14185"/>
                </a:lnTo>
                <a:lnTo>
                  <a:pt x="2612313" y="15252"/>
                </a:lnTo>
                <a:lnTo>
                  <a:pt x="2612999" y="17818"/>
                </a:lnTo>
                <a:lnTo>
                  <a:pt x="2614041" y="18402"/>
                </a:lnTo>
                <a:lnTo>
                  <a:pt x="2617762" y="17729"/>
                </a:lnTo>
                <a:lnTo>
                  <a:pt x="2620416" y="17322"/>
                </a:lnTo>
                <a:lnTo>
                  <a:pt x="2622791" y="14668"/>
                </a:lnTo>
                <a:close/>
              </a:path>
              <a:path w="2795270" h="213995">
                <a:moveTo>
                  <a:pt x="2659418" y="126771"/>
                </a:moveTo>
                <a:lnTo>
                  <a:pt x="2658973" y="120103"/>
                </a:lnTo>
                <a:lnTo>
                  <a:pt x="2656217" y="119824"/>
                </a:lnTo>
                <a:lnTo>
                  <a:pt x="2654046" y="119684"/>
                </a:lnTo>
                <a:lnTo>
                  <a:pt x="2648610" y="119634"/>
                </a:lnTo>
                <a:lnTo>
                  <a:pt x="2644787" y="122250"/>
                </a:lnTo>
                <a:lnTo>
                  <a:pt x="2645994" y="128955"/>
                </a:lnTo>
                <a:lnTo>
                  <a:pt x="2649296" y="129476"/>
                </a:lnTo>
                <a:lnTo>
                  <a:pt x="2656040" y="129908"/>
                </a:lnTo>
                <a:lnTo>
                  <a:pt x="2659418" y="126771"/>
                </a:lnTo>
                <a:close/>
              </a:path>
              <a:path w="2795270" h="213995">
                <a:moveTo>
                  <a:pt x="2662085" y="17894"/>
                </a:moveTo>
                <a:lnTo>
                  <a:pt x="2662021" y="17043"/>
                </a:lnTo>
                <a:lnTo>
                  <a:pt x="2661589" y="15976"/>
                </a:lnTo>
                <a:lnTo>
                  <a:pt x="2660739" y="15392"/>
                </a:lnTo>
                <a:lnTo>
                  <a:pt x="2659545" y="15430"/>
                </a:lnTo>
                <a:lnTo>
                  <a:pt x="2658618" y="15455"/>
                </a:lnTo>
                <a:lnTo>
                  <a:pt x="2657945" y="16027"/>
                </a:lnTo>
                <a:lnTo>
                  <a:pt x="2658021" y="16891"/>
                </a:lnTo>
                <a:lnTo>
                  <a:pt x="2658173" y="18440"/>
                </a:lnTo>
                <a:lnTo>
                  <a:pt x="2659253" y="19100"/>
                </a:lnTo>
                <a:lnTo>
                  <a:pt x="2660840" y="18757"/>
                </a:lnTo>
                <a:lnTo>
                  <a:pt x="2661678" y="18567"/>
                </a:lnTo>
                <a:lnTo>
                  <a:pt x="2662085" y="17894"/>
                </a:lnTo>
                <a:close/>
              </a:path>
              <a:path w="2795270" h="213995">
                <a:moveTo>
                  <a:pt x="2794978" y="14681"/>
                </a:moveTo>
                <a:lnTo>
                  <a:pt x="2794622" y="13639"/>
                </a:lnTo>
                <a:lnTo>
                  <a:pt x="2793403" y="13411"/>
                </a:lnTo>
                <a:lnTo>
                  <a:pt x="2792222" y="13195"/>
                </a:lnTo>
                <a:lnTo>
                  <a:pt x="2791561" y="13957"/>
                </a:lnTo>
                <a:lnTo>
                  <a:pt x="2791307" y="14998"/>
                </a:lnTo>
                <a:lnTo>
                  <a:pt x="2791231" y="16141"/>
                </a:lnTo>
                <a:lnTo>
                  <a:pt x="2791764" y="17005"/>
                </a:lnTo>
                <a:lnTo>
                  <a:pt x="2794978" y="14681"/>
                </a:lnTo>
                <a:close/>
              </a:path>
            </a:pathLst>
          </a:custGeom>
          <a:solidFill>
            <a:srgbClr val="FFFFFF"/>
          </a:solidFill>
        </p:spPr>
        <p:txBody>
          <a:bodyPr wrap="square" lIns="0" tIns="0" rIns="0" bIns="0" rtlCol="0"/>
          <a:lstStyle/>
          <a:p>
            <a:endParaRPr/>
          </a:p>
        </p:txBody>
      </p:sp>
      <p:sp>
        <p:nvSpPr>
          <p:cNvPr id="22" name="bg object 22"/>
          <p:cNvSpPr/>
          <p:nvPr/>
        </p:nvSpPr>
        <p:spPr>
          <a:xfrm>
            <a:off x="468045" y="18757"/>
            <a:ext cx="535305" cy="185420"/>
          </a:xfrm>
          <a:custGeom>
            <a:avLst/>
            <a:gdLst/>
            <a:ahLst/>
            <a:cxnLst/>
            <a:rect l="l" t="t" r="r" b="b"/>
            <a:pathLst>
              <a:path w="535305" h="185420">
                <a:moveTo>
                  <a:pt x="13512" y="18237"/>
                </a:moveTo>
                <a:lnTo>
                  <a:pt x="7848" y="16040"/>
                </a:lnTo>
                <a:lnTo>
                  <a:pt x="7505" y="13652"/>
                </a:lnTo>
                <a:lnTo>
                  <a:pt x="5384" y="13347"/>
                </a:lnTo>
                <a:lnTo>
                  <a:pt x="3848" y="14008"/>
                </a:lnTo>
                <a:lnTo>
                  <a:pt x="3797" y="15519"/>
                </a:lnTo>
                <a:lnTo>
                  <a:pt x="876" y="18618"/>
                </a:lnTo>
                <a:lnTo>
                  <a:pt x="0" y="21069"/>
                </a:lnTo>
                <a:lnTo>
                  <a:pt x="4622" y="25590"/>
                </a:lnTo>
                <a:lnTo>
                  <a:pt x="7569" y="24041"/>
                </a:lnTo>
                <a:lnTo>
                  <a:pt x="9944" y="23152"/>
                </a:lnTo>
                <a:lnTo>
                  <a:pt x="13271" y="21907"/>
                </a:lnTo>
                <a:lnTo>
                  <a:pt x="13512" y="18237"/>
                </a:lnTo>
                <a:close/>
              </a:path>
              <a:path w="535305" h="185420">
                <a:moveTo>
                  <a:pt x="205105" y="132638"/>
                </a:moveTo>
                <a:lnTo>
                  <a:pt x="201218" y="129095"/>
                </a:lnTo>
                <a:lnTo>
                  <a:pt x="201028" y="123736"/>
                </a:lnTo>
                <a:lnTo>
                  <a:pt x="197764" y="129717"/>
                </a:lnTo>
                <a:lnTo>
                  <a:pt x="198374" y="132207"/>
                </a:lnTo>
                <a:lnTo>
                  <a:pt x="203923" y="137833"/>
                </a:lnTo>
                <a:lnTo>
                  <a:pt x="205105" y="132638"/>
                </a:lnTo>
                <a:close/>
              </a:path>
              <a:path w="535305" h="185420">
                <a:moveTo>
                  <a:pt x="264934" y="30734"/>
                </a:moveTo>
                <a:lnTo>
                  <a:pt x="263105" y="29248"/>
                </a:lnTo>
                <a:lnTo>
                  <a:pt x="260769" y="28892"/>
                </a:lnTo>
                <a:lnTo>
                  <a:pt x="258140" y="28486"/>
                </a:lnTo>
                <a:lnTo>
                  <a:pt x="256641" y="29997"/>
                </a:lnTo>
                <a:lnTo>
                  <a:pt x="256235" y="34493"/>
                </a:lnTo>
                <a:lnTo>
                  <a:pt x="256641" y="36461"/>
                </a:lnTo>
                <a:lnTo>
                  <a:pt x="258775" y="37223"/>
                </a:lnTo>
                <a:lnTo>
                  <a:pt x="262153" y="37172"/>
                </a:lnTo>
                <a:lnTo>
                  <a:pt x="263944" y="35572"/>
                </a:lnTo>
                <a:lnTo>
                  <a:pt x="264934" y="30734"/>
                </a:lnTo>
                <a:close/>
              </a:path>
              <a:path w="535305" h="185420">
                <a:moveTo>
                  <a:pt x="273265" y="31991"/>
                </a:moveTo>
                <a:lnTo>
                  <a:pt x="272884" y="31775"/>
                </a:lnTo>
                <a:lnTo>
                  <a:pt x="272491" y="31356"/>
                </a:lnTo>
                <a:lnTo>
                  <a:pt x="272135" y="31381"/>
                </a:lnTo>
                <a:lnTo>
                  <a:pt x="271843" y="31407"/>
                </a:lnTo>
                <a:lnTo>
                  <a:pt x="271602" y="31965"/>
                </a:lnTo>
                <a:lnTo>
                  <a:pt x="271335" y="32283"/>
                </a:lnTo>
                <a:lnTo>
                  <a:pt x="271703" y="32524"/>
                </a:lnTo>
                <a:lnTo>
                  <a:pt x="272110" y="32969"/>
                </a:lnTo>
                <a:lnTo>
                  <a:pt x="272440" y="32931"/>
                </a:lnTo>
                <a:lnTo>
                  <a:pt x="272757" y="32880"/>
                </a:lnTo>
                <a:lnTo>
                  <a:pt x="272986" y="32334"/>
                </a:lnTo>
                <a:lnTo>
                  <a:pt x="273265" y="31991"/>
                </a:lnTo>
                <a:close/>
              </a:path>
              <a:path w="535305" h="185420">
                <a:moveTo>
                  <a:pt x="279552" y="28016"/>
                </a:moveTo>
                <a:lnTo>
                  <a:pt x="277190" y="25476"/>
                </a:lnTo>
                <a:lnTo>
                  <a:pt x="276618" y="25971"/>
                </a:lnTo>
                <a:lnTo>
                  <a:pt x="276466" y="27152"/>
                </a:lnTo>
                <a:lnTo>
                  <a:pt x="276491" y="27965"/>
                </a:lnTo>
                <a:lnTo>
                  <a:pt x="277050" y="28752"/>
                </a:lnTo>
                <a:lnTo>
                  <a:pt x="278295" y="28765"/>
                </a:lnTo>
                <a:lnTo>
                  <a:pt x="279260" y="28765"/>
                </a:lnTo>
                <a:lnTo>
                  <a:pt x="279552" y="28016"/>
                </a:lnTo>
                <a:close/>
              </a:path>
              <a:path w="535305" h="185420">
                <a:moveTo>
                  <a:pt x="286207" y="177520"/>
                </a:moveTo>
                <a:lnTo>
                  <a:pt x="279107" y="170218"/>
                </a:lnTo>
                <a:lnTo>
                  <a:pt x="277152" y="172110"/>
                </a:lnTo>
                <a:lnTo>
                  <a:pt x="277253" y="173126"/>
                </a:lnTo>
                <a:lnTo>
                  <a:pt x="279171" y="178015"/>
                </a:lnTo>
                <a:lnTo>
                  <a:pt x="282244" y="178295"/>
                </a:lnTo>
                <a:lnTo>
                  <a:pt x="286207" y="177520"/>
                </a:lnTo>
                <a:close/>
              </a:path>
              <a:path w="535305" h="185420">
                <a:moveTo>
                  <a:pt x="289255" y="64630"/>
                </a:moveTo>
                <a:lnTo>
                  <a:pt x="289217" y="64236"/>
                </a:lnTo>
                <a:lnTo>
                  <a:pt x="289153" y="63500"/>
                </a:lnTo>
                <a:lnTo>
                  <a:pt x="288658" y="62877"/>
                </a:lnTo>
                <a:lnTo>
                  <a:pt x="287769" y="63131"/>
                </a:lnTo>
                <a:lnTo>
                  <a:pt x="287464" y="63207"/>
                </a:lnTo>
                <a:lnTo>
                  <a:pt x="287337" y="63842"/>
                </a:lnTo>
                <a:lnTo>
                  <a:pt x="287121" y="64223"/>
                </a:lnTo>
                <a:lnTo>
                  <a:pt x="287362" y="64947"/>
                </a:lnTo>
                <a:lnTo>
                  <a:pt x="287782" y="65582"/>
                </a:lnTo>
                <a:lnTo>
                  <a:pt x="288937" y="65328"/>
                </a:lnTo>
                <a:lnTo>
                  <a:pt x="289255" y="64630"/>
                </a:lnTo>
                <a:close/>
              </a:path>
              <a:path w="535305" h="185420">
                <a:moveTo>
                  <a:pt x="330847" y="30340"/>
                </a:moveTo>
                <a:lnTo>
                  <a:pt x="329958" y="29616"/>
                </a:lnTo>
                <a:lnTo>
                  <a:pt x="327215" y="29679"/>
                </a:lnTo>
                <a:lnTo>
                  <a:pt x="327190" y="30797"/>
                </a:lnTo>
                <a:lnTo>
                  <a:pt x="327037" y="31610"/>
                </a:lnTo>
                <a:lnTo>
                  <a:pt x="327380" y="33070"/>
                </a:lnTo>
                <a:lnTo>
                  <a:pt x="328282" y="33553"/>
                </a:lnTo>
                <a:lnTo>
                  <a:pt x="329463" y="33083"/>
                </a:lnTo>
                <a:lnTo>
                  <a:pt x="330073" y="32829"/>
                </a:lnTo>
                <a:lnTo>
                  <a:pt x="330809" y="32016"/>
                </a:lnTo>
                <a:lnTo>
                  <a:pt x="330822" y="31445"/>
                </a:lnTo>
                <a:lnTo>
                  <a:pt x="330847" y="30340"/>
                </a:lnTo>
                <a:close/>
              </a:path>
              <a:path w="535305" h="185420">
                <a:moveTo>
                  <a:pt x="334251" y="1371"/>
                </a:moveTo>
                <a:lnTo>
                  <a:pt x="334086" y="571"/>
                </a:lnTo>
                <a:lnTo>
                  <a:pt x="333616" y="0"/>
                </a:lnTo>
                <a:lnTo>
                  <a:pt x="332727" y="241"/>
                </a:lnTo>
                <a:lnTo>
                  <a:pt x="332409" y="330"/>
                </a:lnTo>
                <a:lnTo>
                  <a:pt x="332066" y="990"/>
                </a:lnTo>
                <a:lnTo>
                  <a:pt x="332066" y="1371"/>
                </a:lnTo>
                <a:lnTo>
                  <a:pt x="332079" y="2171"/>
                </a:lnTo>
                <a:lnTo>
                  <a:pt x="332562" y="2806"/>
                </a:lnTo>
                <a:lnTo>
                  <a:pt x="333514" y="2476"/>
                </a:lnTo>
                <a:lnTo>
                  <a:pt x="333857" y="2362"/>
                </a:lnTo>
                <a:lnTo>
                  <a:pt x="334010" y="1752"/>
                </a:lnTo>
                <a:lnTo>
                  <a:pt x="334251" y="1371"/>
                </a:lnTo>
                <a:close/>
              </a:path>
              <a:path w="535305" h="185420">
                <a:moveTo>
                  <a:pt x="338035" y="14058"/>
                </a:moveTo>
                <a:lnTo>
                  <a:pt x="336829" y="12712"/>
                </a:lnTo>
                <a:lnTo>
                  <a:pt x="333705" y="9601"/>
                </a:lnTo>
                <a:lnTo>
                  <a:pt x="331851" y="7493"/>
                </a:lnTo>
                <a:lnTo>
                  <a:pt x="330250" y="5067"/>
                </a:lnTo>
                <a:lnTo>
                  <a:pt x="328815" y="2895"/>
                </a:lnTo>
                <a:lnTo>
                  <a:pt x="326415" y="1549"/>
                </a:lnTo>
                <a:lnTo>
                  <a:pt x="321322" y="825"/>
                </a:lnTo>
                <a:lnTo>
                  <a:pt x="318985" y="165"/>
                </a:lnTo>
                <a:lnTo>
                  <a:pt x="315887" y="4406"/>
                </a:lnTo>
                <a:lnTo>
                  <a:pt x="315683" y="6921"/>
                </a:lnTo>
                <a:lnTo>
                  <a:pt x="321386" y="14135"/>
                </a:lnTo>
                <a:lnTo>
                  <a:pt x="327228" y="15519"/>
                </a:lnTo>
                <a:lnTo>
                  <a:pt x="331520" y="17284"/>
                </a:lnTo>
                <a:lnTo>
                  <a:pt x="334492" y="17284"/>
                </a:lnTo>
                <a:lnTo>
                  <a:pt x="336245" y="17411"/>
                </a:lnTo>
                <a:lnTo>
                  <a:pt x="338035" y="14058"/>
                </a:lnTo>
                <a:close/>
              </a:path>
              <a:path w="535305" h="185420">
                <a:moveTo>
                  <a:pt x="349516" y="64757"/>
                </a:moveTo>
                <a:lnTo>
                  <a:pt x="349021" y="61125"/>
                </a:lnTo>
                <a:lnTo>
                  <a:pt x="347776" y="59690"/>
                </a:lnTo>
                <a:lnTo>
                  <a:pt x="345643" y="59474"/>
                </a:lnTo>
                <a:lnTo>
                  <a:pt x="343801" y="59283"/>
                </a:lnTo>
                <a:lnTo>
                  <a:pt x="342417" y="60159"/>
                </a:lnTo>
                <a:lnTo>
                  <a:pt x="342684" y="64249"/>
                </a:lnTo>
                <a:lnTo>
                  <a:pt x="344500" y="64770"/>
                </a:lnTo>
                <a:lnTo>
                  <a:pt x="346532" y="64846"/>
                </a:lnTo>
                <a:lnTo>
                  <a:pt x="347827" y="64681"/>
                </a:lnTo>
                <a:lnTo>
                  <a:pt x="349516" y="64757"/>
                </a:lnTo>
                <a:close/>
              </a:path>
              <a:path w="535305" h="185420">
                <a:moveTo>
                  <a:pt x="363423" y="67106"/>
                </a:moveTo>
                <a:lnTo>
                  <a:pt x="362585" y="65913"/>
                </a:lnTo>
                <a:lnTo>
                  <a:pt x="362000" y="65227"/>
                </a:lnTo>
                <a:lnTo>
                  <a:pt x="361403" y="65112"/>
                </a:lnTo>
                <a:lnTo>
                  <a:pt x="360476" y="64947"/>
                </a:lnTo>
                <a:lnTo>
                  <a:pt x="360311" y="65760"/>
                </a:lnTo>
                <a:lnTo>
                  <a:pt x="360375" y="66497"/>
                </a:lnTo>
                <a:lnTo>
                  <a:pt x="360680" y="67500"/>
                </a:lnTo>
                <a:lnTo>
                  <a:pt x="361365" y="68300"/>
                </a:lnTo>
                <a:lnTo>
                  <a:pt x="362483" y="68148"/>
                </a:lnTo>
                <a:lnTo>
                  <a:pt x="363423" y="68008"/>
                </a:lnTo>
                <a:lnTo>
                  <a:pt x="363423" y="67106"/>
                </a:lnTo>
                <a:close/>
              </a:path>
              <a:path w="535305" h="185420">
                <a:moveTo>
                  <a:pt x="402882" y="25285"/>
                </a:moveTo>
                <a:lnTo>
                  <a:pt x="401688" y="18999"/>
                </a:lnTo>
                <a:lnTo>
                  <a:pt x="398208" y="18681"/>
                </a:lnTo>
                <a:lnTo>
                  <a:pt x="395655" y="18021"/>
                </a:lnTo>
                <a:lnTo>
                  <a:pt x="393306" y="17411"/>
                </a:lnTo>
                <a:lnTo>
                  <a:pt x="390855" y="17195"/>
                </a:lnTo>
                <a:lnTo>
                  <a:pt x="388467" y="16814"/>
                </a:lnTo>
                <a:lnTo>
                  <a:pt x="385660" y="16852"/>
                </a:lnTo>
                <a:lnTo>
                  <a:pt x="383019" y="17297"/>
                </a:lnTo>
                <a:lnTo>
                  <a:pt x="378142" y="21780"/>
                </a:lnTo>
                <a:lnTo>
                  <a:pt x="378498" y="24803"/>
                </a:lnTo>
                <a:lnTo>
                  <a:pt x="386880" y="29603"/>
                </a:lnTo>
                <a:lnTo>
                  <a:pt x="391782" y="30353"/>
                </a:lnTo>
                <a:lnTo>
                  <a:pt x="398475" y="24574"/>
                </a:lnTo>
                <a:lnTo>
                  <a:pt x="402882" y="25285"/>
                </a:lnTo>
                <a:close/>
              </a:path>
              <a:path w="535305" h="185420">
                <a:moveTo>
                  <a:pt x="409638" y="55689"/>
                </a:moveTo>
                <a:lnTo>
                  <a:pt x="409206" y="55232"/>
                </a:lnTo>
                <a:lnTo>
                  <a:pt x="408571" y="55130"/>
                </a:lnTo>
                <a:lnTo>
                  <a:pt x="407428" y="55333"/>
                </a:lnTo>
                <a:lnTo>
                  <a:pt x="406565" y="55905"/>
                </a:lnTo>
                <a:lnTo>
                  <a:pt x="406247" y="57632"/>
                </a:lnTo>
                <a:lnTo>
                  <a:pt x="406819" y="57886"/>
                </a:lnTo>
                <a:lnTo>
                  <a:pt x="407441" y="57531"/>
                </a:lnTo>
                <a:lnTo>
                  <a:pt x="408114" y="57137"/>
                </a:lnTo>
                <a:lnTo>
                  <a:pt x="408851" y="56730"/>
                </a:lnTo>
                <a:lnTo>
                  <a:pt x="409638" y="55689"/>
                </a:lnTo>
                <a:close/>
              </a:path>
              <a:path w="535305" h="185420">
                <a:moveTo>
                  <a:pt x="411924" y="5765"/>
                </a:moveTo>
                <a:lnTo>
                  <a:pt x="411429" y="5219"/>
                </a:lnTo>
                <a:lnTo>
                  <a:pt x="410591" y="4991"/>
                </a:lnTo>
                <a:lnTo>
                  <a:pt x="409740" y="4940"/>
                </a:lnTo>
                <a:lnTo>
                  <a:pt x="409105" y="5270"/>
                </a:lnTo>
                <a:lnTo>
                  <a:pt x="409105" y="6870"/>
                </a:lnTo>
                <a:lnTo>
                  <a:pt x="409676" y="7416"/>
                </a:lnTo>
                <a:lnTo>
                  <a:pt x="410527" y="7327"/>
                </a:lnTo>
                <a:lnTo>
                  <a:pt x="410946" y="7289"/>
                </a:lnTo>
                <a:lnTo>
                  <a:pt x="411543" y="6896"/>
                </a:lnTo>
                <a:lnTo>
                  <a:pt x="411924" y="5765"/>
                </a:lnTo>
                <a:close/>
              </a:path>
              <a:path w="535305" h="185420">
                <a:moveTo>
                  <a:pt x="425665" y="179260"/>
                </a:moveTo>
                <a:lnTo>
                  <a:pt x="420662" y="175666"/>
                </a:lnTo>
                <a:lnTo>
                  <a:pt x="417601" y="176809"/>
                </a:lnTo>
                <a:lnTo>
                  <a:pt x="416547" y="177203"/>
                </a:lnTo>
                <a:lnTo>
                  <a:pt x="415836" y="177888"/>
                </a:lnTo>
                <a:lnTo>
                  <a:pt x="415569" y="182092"/>
                </a:lnTo>
                <a:lnTo>
                  <a:pt x="420687" y="185267"/>
                </a:lnTo>
                <a:lnTo>
                  <a:pt x="424561" y="183794"/>
                </a:lnTo>
                <a:lnTo>
                  <a:pt x="425246" y="183019"/>
                </a:lnTo>
                <a:lnTo>
                  <a:pt x="425665" y="179260"/>
                </a:lnTo>
                <a:close/>
              </a:path>
              <a:path w="535305" h="185420">
                <a:moveTo>
                  <a:pt x="448335" y="130746"/>
                </a:moveTo>
                <a:lnTo>
                  <a:pt x="447573" y="130111"/>
                </a:lnTo>
                <a:lnTo>
                  <a:pt x="446417" y="130009"/>
                </a:lnTo>
                <a:lnTo>
                  <a:pt x="445312" y="129921"/>
                </a:lnTo>
                <a:lnTo>
                  <a:pt x="444233" y="130213"/>
                </a:lnTo>
                <a:lnTo>
                  <a:pt x="444512" y="132549"/>
                </a:lnTo>
                <a:lnTo>
                  <a:pt x="445477" y="133057"/>
                </a:lnTo>
                <a:lnTo>
                  <a:pt x="446620" y="133134"/>
                </a:lnTo>
                <a:lnTo>
                  <a:pt x="447471" y="133096"/>
                </a:lnTo>
                <a:lnTo>
                  <a:pt x="448170" y="132727"/>
                </a:lnTo>
                <a:lnTo>
                  <a:pt x="448246" y="131902"/>
                </a:lnTo>
                <a:lnTo>
                  <a:pt x="448335" y="130746"/>
                </a:lnTo>
                <a:close/>
              </a:path>
              <a:path w="535305" h="185420">
                <a:moveTo>
                  <a:pt x="455180" y="57658"/>
                </a:moveTo>
                <a:lnTo>
                  <a:pt x="454761" y="56832"/>
                </a:lnTo>
                <a:lnTo>
                  <a:pt x="453478" y="56629"/>
                </a:lnTo>
                <a:lnTo>
                  <a:pt x="452285" y="56654"/>
                </a:lnTo>
                <a:lnTo>
                  <a:pt x="451472" y="57238"/>
                </a:lnTo>
                <a:lnTo>
                  <a:pt x="451446" y="58331"/>
                </a:lnTo>
                <a:lnTo>
                  <a:pt x="451408" y="59486"/>
                </a:lnTo>
                <a:lnTo>
                  <a:pt x="452348" y="59969"/>
                </a:lnTo>
                <a:lnTo>
                  <a:pt x="453491" y="60007"/>
                </a:lnTo>
                <a:lnTo>
                  <a:pt x="454406" y="60045"/>
                </a:lnTo>
                <a:lnTo>
                  <a:pt x="454964" y="59512"/>
                </a:lnTo>
                <a:lnTo>
                  <a:pt x="455053" y="58724"/>
                </a:lnTo>
                <a:lnTo>
                  <a:pt x="455180" y="57658"/>
                </a:lnTo>
                <a:close/>
              </a:path>
              <a:path w="535305" h="185420">
                <a:moveTo>
                  <a:pt x="459117" y="84188"/>
                </a:moveTo>
                <a:lnTo>
                  <a:pt x="459079" y="81292"/>
                </a:lnTo>
                <a:lnTo>
                  <a:pt x="458089" y="80149"/>
                </a:lnTo>
                <a:lnTo>
                  <a:pt x="456247" y="79921"/>
                </a:lnTo>
                <a:lnTo>
                  <a:pt x="454710" y="79730"/>
                </a:lnTo>
                <a:lnTo>
                  <a:pt x="453593" y="80340"/>
                </a:lnTo>
                <a:lnTo>
                  <a:pt x="453605" y="81889"/>
                </a:lnTo>
                <a:lnTo>
                  <a:pt x="453605" y="83858"/>
                </a:lnTo>
                <a:lnTo>
                  <a:pt x="455460" y="84010"/>
                </a:lnTo>
                <a:lnTo>
                  <a:pt x="456387" y="84531"/>
                </a:lnTo>
                <a:lnTo>
                  <a:pt x="458050" y="84531"/>
                </a:lnTo>
                <a:lnTo>
                  <a:pt x="459117" y="84188"/>
                </a:lnTo>
                <a:close/>
              </a:path>
              <a:path w="535305" h="185420">
                <a:moveTo>
                  <a:pt x="465467" y="15735"/>
                </a:moveTo>
                <a:lnTo>
                  <a:pt x="464235" y="15176"/>
                </a:lnTo>
                <a:lnTo>
                  <a:pt x="463003" y="14706"/>
                </a:lnTo>
                <a:lnTo>
                  <a:pt x="462114" y="14592"/>
                </a:lnTo>
                <a:lnTo>
                  <a:pt x="461225" y="14744"/>
                </a:lnTo>
                <a:lnTo>
                  <a:pt x="461200" y="15608"/>
                </a:lnTo>
                <a:lnTo>
                  <a:pt x="461137" y="17106"/>
                </a:lnTo>
                <a:lnTo>
                  <a:pt x="462381" y="17716"/>
                </a:lnTo>
                <a:lnTo>
                  <a:pt x="463740" y="17957"/>
                </a:lnTo>
                <a:lnTo>
                  <a:pt x="464121" y="18034"/>
                </a:lnTo>
                <a:lnTo>
                  <a:pt x="464908" y="17640"/>
                </a:lnTo>
                <a:lnTo>
                  <a:pt x="464997" y="17335"/>
                </a:lnTo>
                <a:lnTo>
                  <a:pt x="465467" y="15735"/>
                </a:lnTo>
                <a:close/>
              </a:path>
              <a:path w="535305" h="185420">
                <a:moveTo>
                  <a:pt x="471944" y="164617"/>
                </a:moveTo>
                <a:lnTo>
                  <a:pt x="471398" y="162166"/>
                </a:lnTo>
                <a:lnTo>
                  <a:pt x="470420" y="160210"/>
                </a:lnTo>
                <a:lnTo>
                  <a:pt x="467283" y="160210"/>
                </a:lnTo>
                <a:lnTo>
                  <a:pt x="465150" y="160210"/>
                </a:lnTo>
                <a:lnTo>
                  <a:pt x="464235" y="161683"/>
                </a:lnTo>
                <a:lnTo>
                  <a:pt x="464439" y="165531"/>
                </a:lnTo>
                <a:lnTo>
                  <a:pt x="465328" y="167741"/>
                </a:lnTo>
                <a:lnTo>
                  <a:pt x="470535" y="167119"/>
                </a:lnTo>
                <a:lnTo>
                  <a:pt x="471843" y="166509"/>
                </a:lnTo>
                <a:lnTo>
                  <a:pt x="471944" y="164617"/>
                </a:lnTo>
                <a:close/>
              </a:path>
              <a:path w="535305" h="185420">
                <a:moveTo>
                  <a:pt x="488429" y="147345"/>
                </a:moveTo>
                <a:lnTo>
                  <a:pt x="488200" y="145745"/>
                </a:lnTo>
                <a:lnTo>
                  <a:pt x="487616" y="145211"/>
                </a:lnTo>
                <a:lnTo>
                  <a:pt x="486752" y="145173"/>
                </a:lnTo>
                <a:lnTo>
                  <a:pt x="485927" y="145135"/>
                </a:lnTo>
                <a:lnTo>
                  <a:pt x="485228" y="145440"/>
                </a:lnTo>
                <a:lnTo>
                  <a:pt x="485241" y="146646"/>
                </a:lnTo>
                <a:lnTo>
                  <a:pt x="485381" y="147459"/>
                </a:lnTo>
                <a:lnTo>
                  <a:pt x="485965" y="148259"/>
                </a:lnTo>
                <a:lnTo>
                  <a:pt x="488086" y="148082"/>
                </a:lnTo>
                <a:lnTo>
                  <a:pt x="488429" y="147345"/>
                </a:lnTo>
                <a:close/>
              </a:path>
              <a:path w="535305" h="185420">
                <a:moveTo>
                  <a:pt x="521335" y="114287"/>
                </a:moveTo>
                <a:lnTo>
                  <a:pt x="521309" y="112699"/>
                </a:lnTo>
                <a:lnTo>
                  <a:pt x="520725" y="112064"/>
                </a:lnTo>
                <a:lnTo>
                  <a:pt x="519861" y="111988"/>
                </a:lnTo>
                <a:lnTo>
                  <a:pt x="518896" y="111899"/>
                </a:lnTo>
                <a:lnTo>
                  <a:pt x="518312" y="112560"/>
                </a:lnTo>
                <a:lnTo>
                  <a:pt x="518693" y="114020"/>
                </a:lnTo>
                <a:lnTo>
                  <a:pt x="519328" y="114554"/>
                </a:lnTo>
                <a:lnTo>
                  <a:pt x="519684" y="115049"/>
                </a:lnTo>
                <a:lnTo>
                  <a:pt x="520852" y="114896"/>
                </a:lnTo>
                <a:lnTo>
                  <a:pt x="521335" y="114287"/>
                </a:lnTo>
                <a:close/>
              </a:path>
              <a:path w="535305" h="185420">
                <a:moveTo>
                  <a:pt x="535089" y="178765"/>
                </a:moveTo>
                <a:lnTo>
                  <a:pt x="534911" y="177850"/>
                </a:lnTo>
                <a:lnTo>
                  <a:pt x="534771" y="177038"/>
                </a:lnTo>
                <a:lnTo>
                  <a:pt x="534009" y="176631"/>
                </a:lnTo>
                <a:lnTo>
                  <a:pt x="533171" y="176834"/>
                </a:lnTo>
                <a:lnTo>
                  <a:pt x="532752" y="176936"/>
                </a:lnTo>
                <a:lnTo>
                  <a:pt x="532231" y="177419"/>
                </a:lnTo>
                <a:lnTo>
                  <a:pt x="532130" y="177800"/>
                </a:lnTo>
                <a:lnTo>
                  <a:pt x="531914" y="178727"/>
                </a:lnTo>
                <a:lnTo>
                  <a:pt x="532587" y="179133"/>
                </a:lnTo>
                <a:lnTo>
                  <a:pt x="533501" y="179247"/>
                </a:lnTo>
                <a:lnTo>
                  <a:pt x="534314" y="179095"/>
                </a:lnTo>
                <a:lnTo>
                  <a:pt x="535089" y="178765"/>
                </a:lnTo>
                <a:close/>
              </a:path>
            </a:pathLst>
          </a:custGeom>
          <a:solidFill>
            <a:srgbClr val="FFFFFF"/>
          </a:solidFill>
        </p:spPr>
        <p:txBody>
          <a:bodyPr wrap="square" lIns="0" tIns="0" rIns="0" bIns="0" rtlCol="0"/>
          <a:lstStyle/>
          <a:p>
            <a:endParaRPr/>
          </a:p>
        </p:txBody>
      </p:sp>
      <p:sp>
        <p:nvSpPr>
          <p:cNvPr id="23" name="bg object 23"/>
          <p:cNvSpPr/>
          <p:nvPr/>
        </p:nvSpPr>
        <p:spPr>
          <a:xfrm>
            <a:off x="10052177" y="-1905"/>
            <a:ext cx="2134870" cy="63500"/>
          </a:xfrm>
          <a:custGeom>
            <a:avLst/>
            <a:gdLst/>
            <a:ahLst/>
            <a:cxnLst/>
            <a:rect l="l" t="t" r="r" b="b"/>
            <a:pathLst>
              <a:path w="2134870" h="63500">
                <a:moveTo>
                  <a:pt x="11582" y="10756"/>
                </a:moveTo>
                <a:lnTo>
                  <a:pt x="10617" y="8864"/>
                </a:lnTo>
                <a:lnTo>
                  <a:pt x="10490" y="8890"/>
                </a:lnTo>
                <a:lnTo>
                  <a:pt x="9664" y="9093"/>
                </a:lnTo>
                <a:lnTo>
                  <a:pt x="8864" y="9359"/>
                </a:lnTo>
                <a:lnTo>
                  <a:pt x="8051" y="9575"/>
                </a:lnTo>
                <a:lnTo>
                  <a:pt x="3568" y="8204"/>
                </a:lnTo>
                <a:lnTo>
                  <a:pt x="1473" y="9537"/>
                </a:lnTo>
                <a:lnTo>
                  <a:pt x="0" y="13169"/>
                </a:lnTo>
                <a:lnTo>
                  <a:pt x="787" y="14058"/>
                </a:lnTo>
                <a:lnTo>
                  <a:pt x="1676" y="16052"/>
                </a:lnTo>
                <a:lnTo>
                  <a:pt x="4127" y="14757"/>
                </a:lnTo>
                <a:lnTo>
                  <a:pt x="4572" y="15621"/>
                </a:lnTo>
                <a:lnTo>
                  <a:pt x="6870" y="14071"/>
                </a:lnTo>
                <a:lnTo>
                  <a:pt x="9207" y="12560"/>
                </a:lnTo>
                <a:lnTo>
                  <a:pt x="11582" y="10756"/>
                </a:lnTo>
                <a:close/>
              </a:path>
              <a:path w="2134870" h="63500">
                <a:moveTo>
                  <a:pt x="95859" y="24345"/>
                </a:moveTo>
                <a:lnTo>
                  <a:pt x="94094" y="20764"/>
                </a:lnTo>
                <a:lnTo>
                  <a:pt x="86639" y="21374"/>
                </a:lnTo>
                <a:lnTo>
                  <a:pt x="76454" y="26568"/>
                </a:lnTo>
                <a:lnTo>
                  <a:pt x="69494" y="30924"/>
                </a:lnTo>
                <a:lnTo>
                  <a:pt x="61798" y="35369"/>
                </a:lnTo>
                <a:lnTo>
                  <a:pt x="62979" y="39839"/>
                </a:lnTo>
                <a:lnTo>
                  <a:pt x="76123" y="35547"/>
                </a:lnTo>
                <a:lnTo>
                  <a:pt x="82181" y="33477"/>
                </a:lnTo>
                <a:lnTo>
                  <a:pt x="88036" y="31280"/>
                </a:lnTo>
                <a:lnTo>
                  <a:pt x="90932" y="30124"/>
                </a:lnTo>
                <a:lnTo>
                  <a:pt x="93294" y="27419"/>
                </a:lnTo>
                <a:lnTo>
                  <a:pt x="95859" y="24345"/>
                </a:lnTo>
                <a:close/>
              </a:path>
              <a:path w="2134870" h="63500">
                <a:moveTo>
                  <a:pt x="196938" y="19151"/>
                </a:moveTo>
                <a:lnTo>
                  <a:pt x="194017" y="16560"/>
                </a:lnTo>
                <a:lnTo>
                  <a:pt x="192100" y="18415"/>
                </a:lnTo>
                <a:lnTo>
                  <a:pt x="190055" y="20180"/>
                </a:lnTo>
                <a:lnTo>
                  <a:pt x="188099" y="22567"/>
                </a:lnTo>
                <a:lnTo>
                  <a:pt x="189382" y="24066"/>
                </a:lnTo>
                <a:lnTo>
                  <a:pt x="190601" y="26212"/>
                </a:lnTo>
                <a:lnTo>
                  <a:pt x="196938" y="19151"/>
                </a:lnTo>
                <a:close/>
              </a:path>
              <a:path w="2134870" h="63500">
                <a:moveTo>
                  <a:pt x="201193" y="1917"/>
                </a:moveTo>
                <a:lnTo>
                  <a:pt x="178917" y="1917"/>
                </a:lnTo>
                <a:lnTo>
                  <a:pt x="179133" y="2755"/>
                </a:lnTo>
                <a:lnTo>
                  <a:pt x="181216" y="2755"/>
                </a:lnTo>
                <a:lnTo>
                  <a:pt x="183616" y="2057"/>
                </a:lnTo>
                <a:lnTo>
                  <a:pt x="191935" y="8737"/>
                </a:lnTo>
                <a:lnTo>
                  <a:pt x="194094" y="8801"/>
                </a:lnTo>
                <a:lnTo>
                  <a:pt x="201193" y="1917"/>
                </a:lnTo>
                <a:close/>
              </a:path>
              <a:path w="2134870" h="63500">
                <a:moveTo>
                  <a:pt x="218935" y="16979"/>
                </a:moveTo>
                <a:lnTo>
                  <a:pt x="218236" y="15252"/>
                </a:lnTo>
                <a:lnTo>
                  <a:pt x="217970" y="12217"/>
                </a:lnTo>
                <a:lnTo>
                  <a:pt x="215480" y="14236"/>
                </a:lnTo>
                <a:lnTo>
                  <a:pt x="213715" y="15011"/>
                </a:lnTo>
                <a:lnTo>
                  <a:pt x="213296" y="16205"/>
                </a:lnTo>
                <a:lnTo>
                  <a:pt x="212902" y="17335"/>
                </a:lnTo>
                <a:lnTo>
                  <a:pt x="213931" y="18897"/>
                </a:lnTo>
                <a:lnTo>
                  <a:pt x="214337" y="20269"/>
                </a:lnTo>
                <a:lnTo>
                  <a:pt x="215722" y="19532"/>
                </a:lnTo>
                <a:lnTo>
                  <a:pt x="217627" y="19088"/>
                </a:lnTo>
                <a:lnTo>
                  <a:pt x="218935" y="16979"/>
                </a:lnTo>
                <a:close/>
              </a:path>
              <a:path w="2134870" h="63500">
                <a:moveTo>
                  <a:pt x="261708" y="1917"/>
                </a:moveTo>
                <a:lnTo>
                  <a:pt x="255536" y="1917"/>
                </a:lnTo>
                <a:lnTo>
                  <a:pt x="256197" y="4533"/>
                </a:lnTo>
                <a:lnTo>
                  <a:pt x="261708" y="1917"/>
                </a:lnTo>
                <a:close/>
              </a:path>
              <a:path w="2134870" h="63500">
                <a:moveTo>
                  <a:pt x="265328" y="21577"/>
                </a:moveTo>
                <a:lnTo>
                  <a:pt x="264871" y="17818"/>
                </a:lnTo>
                <a:lnTo>
                  <a:pt x="257492" y="16230"/>
                </a:lnTo>
                <a:lnTo>
                  <a:pt x="256959" y="21450"/>
                </a:lnTo>
                <a:lnTo>
                  <a:pt x="256108" y="25577"/>
                </a:lnTo>
                <a:lnTo>
                  <a:pt x="264185" y="27774"/>
                </a:lnTo>
                <a:lnTo>
                  <a:pt x="265328" y="21577"/>
                </a:lnTo>
                <a:close/>
              </a:path>
              <a:path w="2134870" h="63500">
                <a:moveTo>
                  <a:pt x="302869" y="26314"/>
                </a:moveTo>
                <a:lnTo>
                  <a:pt x="287743" y="10998"/>
                </a:lnTo>
                <a:lnTo>
                  <a:pt x="283527" y="16395"/>
                </a:lnTo>
                <a:lnTo>
                  <a:pt x="287223" y="14084"/>
                </a:lnTo>
                <a:lnTo>
                  <a:pt x="290360" y="18618"/>
                </a:lnTo>
                <a:lnTo>
                  <a:pt x="293001" y="23571"/>
                </a:lnTo>
                <a:lnTo>
                  <a:pt x="299478" y="30365"/>
                </a:lnTo>
                <a:lnTo>
                  <a:pt x="302285" y="28905"/>
                </a:lnTo>
                <a:lnTo>
                  <a:pt x="302869" y="26314"/>
                </a:lnTo>
                <a:close/>
              </a:path>
              <a:path w="2134870" h="63500">
                <a:moveTo>
                  <a:pt x="345668" y="30810"/>
                </a:moveTo>
                <a:lnTo>
                  <a:pt x="345528" y="23774"/>
                </a:lnTo>
                <a:lnTo>
                  <a:pt x="330225" y="33223"/>
                </a:lnTo>
                <a:lnTo>
                  <a:pt x="338518" y="35369"/>
                </a:lnTo>
                <a:lnTo>
                  <a:pt x="343496" y="34620"/>
                </a:lnTo>
                <a:lnTo>
                  <a:pt x="345668" y="30810"/>
                </a:lnTo>
                <a:close/>
              </a:path>
              <a:path w="2134870" h="63500">
                <a:moveTo>
                  <a:pt x="358711" y="1917"/>
                </a:moveTo>
                <a:lnTo>
                  <a:pt x="351332" y="1917"/>
                </a:lnTo>
                <a:lnTo>
                  <a:pt x="357124" y="4648"/>
                </a:lnTo>
                <a:lnTo>
                  <a:pt x="358711" y="1917"/>
                </a:lnTo>
                <a:close/>
              </a:path>
              <a:path w="2134870" h="63500">
                <a:moveTo>
                  <a:pt x="392887" y="3987"/>
                </a:moveTo>
                <a:lnTo>
                  <a:pt x="392506" y="1905"/>
                </a:lnTo>
                <a:lnTo>
                  <a:pt x="381292" y="1905"/>
                </a:lnTo>
                <a:lnTo>
                  <a:pt x="380923" y="7581"/>
                </a:lnTo>
                <a:lnTo>
                  <a:pt x="389115" y="7353"/>
                </a:lnTo>
                <a:lnTo>
                  <a:pt x="392887" y="3987"/>
                </a:lnTo>
                <a:close/>
              </a:path>
              <a:path w="2134870" h="63500">
                <a:moveTo>
                  <a:pt x="416458" y="8686"/>
                </a:moveTo>
                <a:lnTo>
                  <a:pt x="414121" y="1905"/>
                </a:lnTo>
                <a:lnTo>
                  <a:pt x="404139" y="1905"/>
                </a:lnTo>
                <a:lnTo>
                  <a:pt x="405218" y="7531"/>
                </a:lnTo>
                <a:lnTo>
                  <a:pt x="407847" y="11658"/>
                </a:lnTo>
                <a:lnTo>
                  <a:pt x="416458" y="8686"/>
                </a:lnTo>
                <a:close/>
              </a:path>
              <a:path w="2134870" h="63500">
                <a:moveTo>
                  <a:pt x="468782" y="21551"/>
                </a:moveTo>
                <a:lnTo>
                  <a:pt x="463092" y="22529"/>
                </a:lnTo>
                <a:lnTo>
                  <a:pt x="462343" y="26441"/>
                </a:lnTo>
                <a:lnTo>
                  <a:pt x="461175" y="30645"/>
                </a:lnTo>
                <a:lnTo>
                  <a:pt x="462102" y="30556"/>
                </a:lnTo>
                <a:lnTo>
                  <a:pt x="462686" y="31165"/>
                </a:lnTo>
                <a:lnTo>
                  <a:pt x="463423" y="31559"/>
                </a:lnTo>
                <a:lnTo>
                  <a:pt x="464362" y="30988"/>
                </a:lnTo>
                <a:lnTo>
                  <a:pt x="464642" y="30822"/>
                </a:lnTo>
                <a:lnTo>
                  <a:pt x="464947" y="30492"/>
                </a:lnTo>
                <a:lnTo>
                  <a:pt x="465162" y="30162"/>
                </a:lnTo>
                <a:lnTo>
                  <a:pt x="468236" y="29502"/>
                </a:lnTo>
                <a:lnTo>
                  <a:pt x="468782" y="21551"/>
                </a:lnTo>
                <a:close/>
              </a:path>
              <a:path w="2134870" h="63500">
                <a:moveTo>
                  <a:pt x="494258" y="5308"/>
                </a:moveTo>
                <a:lnTo>
                  <a:pt x="488403" y="88"/>
                </a:lnTo>
                <a:lnTo>
                  <a:pt x="484619" y="0"/>
                </a:lnTo>
                <a:lnTo>
                  <a:pt x="482104" y="5359"/>
                </a:lnTo>
                <a:lnTo>
                  <a:pt x="481418" y="6819"/>
                </a:lnTo>
                <a:lnTo>
                  <a:pt x="482714" y="9093"/>
                </a:lnTo>
                <a:lnTo>
                  <a:pt x="483323" y="12141"/>
                </a:lnTo>
                <a:lnTo>
                  <a:pt x="494258" y="5308"/>
                </a:lnTo>
                <a:close/>
              </a:path>
              <a:path w="2134870" h="63500">
                <a:moveTo>
                  <a:pt x="531342" y="14846"/>
                </a:moveTo>
                <a:lnTo>
                  <a:pt x="530339" y="13030"/>
                </a:lnTo>
                <a:lnTo>
                  <a:pt x="529793" y="10363"/>
                </a:lnTo>
                <a:lnTo>
                  <a:pt x="527354" y="11912"/>
                </a:lnTo>
                <a:lnTo>
                  <a:pt x="525322" y="12522"/>
                </a:lnTo>
                <a:lnTo>
                  <a:pt x="524560" y="14706"/>
                </a:lnTo>
                <a:lnTo>
                  <a:pt x="525907" y="16294"/>
                </a:lnTo>
                <a:lnTo>
                  <a:pt x="526503" y="17653"/>
                </a:lnTo>
                <a:lnTo>
                  <a:pt x="527977" y="17056"/>
                </a:lnTo>
                <a:lnTo>
                  <a:pt x="530059" y="16802"/>
                </a:lnTo>
                <a:lnTo>
                  <a:pt x="530745" y="15748"/>
                </a:lnTo>
                <a:lnTo>
                  <a:pt x="531342" y="14846"/>
                </a:lnTo>
                <a:close/>
              </a:path>
              <a:path w="2134870" h="63500">
                <a:moveTo>
                  <a:pt x="596277" y="18516"/>
                </a:moveTo>
                <a:lnTo>
                  <a:pt x="593280" y="15887"/>
                </a:lnTo>
                <a:lnTo>
                  <a:pt x="591350" y="13271"/>
                </a:lnTo>
                <a:lnTo>
                  <a:pt x="587438" y="14465"/>
                </a:lnTo>
                <a:lnTo>
                  <a:pt x="584809" y="16446"/>
                </a:lnTo>
                <a:lnTo>
                  <a:pt x="582041" y="18021"/>
                </a:lnTo>
                <a:lnTo>
                  <a:pt x="583565" y="19888"/>
                </a:lnTo>
                <a:lnTo>
                  <a:pt x="585393" y="23469"/>
                </a:lnTo>
                <a:lnTo>
                  <a:pt x="586536" y="23279"/>
                </a:lnTo>
                <a:lnTo>
                  <a:pt x="589521" y="22796"/>
                </a:lnTo>
                <a:lnTo>
                  <a:pt x="592201" y="20662"/>
                </a:lnTo>
                <a:lnTo>
                  <a:pt x="596277" y="18516"/>
                </a:lnTo>
                <a:close/>
              </a:path>
              <a:path w="2134870" h="63500">
                <a:moveTo>
                  <a:pt x="611454" y="18846"/>
                </a:moveTo>
                <a:lnTo>
                  <a:pt x="610323" y="15240"/>
                </a:lnTo>
                <a:lnTo>
                  <a:pt x="606298" y="14058"/>
                </a:lnTo>
                <a:lnTo>
                  <a:pt x="603427" y="15113"/>
                </a:lnTo>
                <a:lnTo>
                  <a:pt x="602056" y="21488"/>
                </a:lnTo>
                <a:lnTo>
                  <a:pt x="605777" y="20447"/>
                </a:lnTo>
                <a:lnTo>
                  <a:pt x="608609" y="19634"/>
                </a:lnTo>
                <a:lnTo>
                  <a:pt x="611454" y="18846"/>
                </a:lnTo>
                <a:close/>
              </a:path>
              <a:path w="2134870" h="63500">
                <a:moveTo>
                  <a:pt x="639826" y="8064"/>
                </a:moveTo>
                <a:lnTo>
                  <a:pt x="639610" y="4876"/>
                </a:lnTo>
                <a:lnTo>
                  <a:pt x="635876" y="2527"/>
                </a:lnTo>
                <a:lnTo>
                  <a:pt x="632752" y="2717"/>
                </a:lnTo>
                <a:lnTo>
                  <a:pt x="629348" y="8788"/>
                </a:lnTo>
                <a:lnTo>
                  <a:pt x="639826" y="8064"/>
                </a:lnTo>
                <a:close/>
              </a:path>
              <a:path w="2134870" h="63500">
                <a:moveTo>
                  <a:pt x="677329" y="3619"/>
                </a:moveTo>
                <a:lnTo>
                  <a:pt x="666889" y="406"/>
                </a:lnTo>
                <a:lnTo>
                  <a:pt x="656831" y="1892"/>
                </a:lnTo>
                <a:lnTo>
                  <a:pt x="655548" y="6667"/>
                </a:lnTo>
                <a:lnTo>
                  <a:pt x="664464" y="11125"/>
                </a:lnTo>
                <a:lnTo>
                  <a:pt x="677329" y="3619"/>
                </a:lnTo>
                <a:close/>
              </a:path>
              <a:path w="2134870" h="63500">
                <a:moveTo>
                  <a:pt x="716572" y="5689"/>
                </a:moveTo>
                <a:lnTo>
                  <a:pt x="716470" y="1905"/>
                </a:lnTo>
                <a:lnTo>
                  <a:pt x="705078" y="1905"/>
                </a:lnTo>
                <a:lnTo>
                  <a:pt x="703884" y="6477"/>
                </a:lnTo>
                <a:lnTo>
                  <a:pt x="716572" y="5689"/>
                </a:lnTo>
                <a:close/>
              </a:path>
              <a:path w="2134870" h="63500">
                <a:moveTo>
                  <a:pt x="719594" y="9055"/>
                </a:moveTo>
                <a:lnTo>
                  <a:pt x="718527" y="7429"/>
                </a:lnTo>
                <a:lnTo>
                  <a:pt x="717981" y="5854"/>
                </a:lnTo>
                <a:lnTo>
                  <a:pt x="714806" y="7620"/>
                </a:lnTo>
                <a:lnTo>
                  <a:pt x="714057" y="9309"/>
                </a:lnTo>
                <a:lnTo>
                  <a:pt x="712965" y="10972"/>
                </a:lnTo>
                <a:lnTo>
                  <a:pt x="712736" y="13182"/>
                </a:lnTo>
                <a:lnTo>
                  <a:pt x="715784" y="14668"/>
                </a:lnTo>
                <a:lnTo>
                  <a:pt x="716876" y="14300"/>
                </a:lnTo>
                <a:lnTo>
                  <a:pt x="718096" y="13881"/>
                </a:lnTo>
                <a:lnTo>
                  <a:pt x="719315" y="11950"/>
                </a:lnTo>
                <a:lnTo>
                  <a:pt x="719594" y="9055"/>
                </a:lnTo>
                <a:close/>
              </a:path>
              <a:path w="2134870" h="63500">
                <a:moveTo>
                  <a:pt x="722147" y="26454"/>
                </a:moveTo>
                <a:lnTo>
                  <a:pt x="719874" y="24472"/>
                </a:lnTo>
                <a:lnTo>
                  <a:pt x="716076" y="29819"/>
                </a:lnTo>
                <a:lnTo>
                  <a:pt x="717207" y="30632"/>
                </a:lnTo>
                <a:lnTo>
                  <a:pt x="717765" y="31051"/>
                </a:lnTo>
                <a:lnTo>
                  <a:pt x="722147" y="26454"/>
                </a:lnTo>
                <a:close/>
              </a:path>
              <a:path w="2134870" h="63500">
                <a:moveTo>
                  <a:pt x="738987" y="6375"/>
                </a:moveTo>
                <a:lnTo>
                  <a:pt x="737565" y="4940"/>
                </a:lnTo>
                <a:lnTo>
                  <a:pt x="736307" y="2654"/>
                </a:lnTo>
                <a:lnTo>
                  <a:pt x="734263" y="5422"/>
                </a:lnTo>
                <a:lnTo>
                  <a:pt x="732967" y="6451"/>
                </a:lnTo>
                <a:lnTo>
                  <a:pt x="733577" y="8356"/>
                </a:lnTo>
                <a:lnTo>
                  <a:pt x="734771" y="9410"/>
                </a:lnTo>
                <a:lnTo>
                  <a:pt x="735660" y="10566"/>
                </a:lnTo>
                <a:lnTo>
                  <a:pt x="736803" y="9626"/>
                </a:lnTo>
                <a:lnTo>
                  <a:pt x="738822" y="8737"/>
                </a:lnTo>
                <a:lnTo>
                  <a:pt x="738898" y="7721"/>
                </a:lnTo>
                <a:lnTo>
                  <a:pt x="738987" y="6375"/>
                </a:lnTo>
                <a:close/>
              </a:path>
              <a:path w="2134870" h="63500">
                <a:moveTo>
                  <a:pt x="776516" y="1917"/>
                </a:moveTo>
                <a:lnTo>
                  <a:pt x="759117" y="1917"/>
                </a:lnTo>
                <a:lnTo>
                  <a:pt x="759040" y="7061"/>
                </a:lnTo>
                <a:lnTo>
                  <a:pt x="761250" y="9309"/>
                </a:lnTo>
                <a:lnTo>
                  <a:pt x="769645" y="8966"/>
                </a:lnTo>
                <a:lnTo>
                  <a:pt x="773112" y="6921"/>
                </a:lnTo>
                <a:lnTo>
                  <a:pt x="774877" y="3543"/>
                </a:lnTo>
                <a:lnTo>
                  <a:pt x="776046" y="2717"/>
                </a:lnTo>
                <a:lnTo>
                  <a:pt x="776516" y="1917"/>
                </a:lnTo>
                <a:close/>
              </a:path>
              <a:path w="2134870" h="63500">
                <a:moveTo>
                  <a:pt x="792365" y="15773"/>
                </a:moveTo>
                <a:lnTo>
                  <a:pt x="791006" y="14693"/>
                </a:lnTo>
                <a:lnTo>
                  <a:pt x="790232" y="13652"/>
                </a:lnTo>
                <a:lnTo>
                  <a:pt x="786269" y="15417"/>
                </a:lnTo>
                <a:lnTo>
                  <a:pt x="787323" y="16433"/>
                </a:lnTo>
                <a:lnTo>
                  <a:pt x="788225" y="17754"/>
                </a:lnTo>
                <a:lnTo>
                  <a:pt x="790028" y="18542"/>
                </a:lnTo>
                <a:lnTo>
                  <a:pt x="791883" y="17284"/>
                </a:lnTo>
                <a:lnTo>
                  <a:pt x="792365" y="15773"/>
                </a:lnTo>
                <a:close/>
              </a:path>
              <a:path w="2134870" h="63500">
                <a:moveTo>
                  <a:pt x="815543" y="1917"/>
                </a:moveTo>
                <a:lnTo>
                  <a:pt x="799515" y="1917"/>
                </a:lnTo>
                <a:lnTo>
                  <a:pt x="799350" y="2413"/>
                </a:lnTo>
                <a:lnTo>
                  <a:pt x="805586" y="4267"/>
                </a:lnTo>
                <a:lnTo>
                  <a:pt x="811263" y="3924"/>
                </a:lnTo>
                <a:lnTo>
                  <a:pt x="815543" y="1917"/>
                </a:lnTo>
                <a:close/>
              </a:path>
              <a:path w="2134870" h="63500">
                <a:moveTo>
                  <a:pt x="918387" y="10922"/>
                </a:moveTo>
                <a:lnTo>
                  <a:pt x="917092" y="10071"/>
                </a:lnTo>
                <a:lnTo>
                  <a:pt x="915771" y="8509"/>
                </a:lnTo>
                <a:lnTo>
                  <a:pt x="913244" y="8648"/>
                </a:lnTo>
                <a:lnTo>
                  <a:pt x="912063" y="10299"/>
                </a:lnTo>
                <a:lnTo>
                  <a:pt x="910259" y="11709"/>
                </a:lnTo>
                <a:lnTo>
                  <a:pt x="914793" y="15290"/>
                </a:lnTo>
                <a:lnTo>
                  <a:pt x="915987" y="13830"/>
                </a:lnTo>
                <a:lnTo>
                  <a:pt x="917194" y="12382"/>
                </a:lnTo>
                <a:lnTo>
                  <a:pt x="918387" y="10922"/>
                </a:lnTo>
                <a:close/>
              </a:path>
              <a:path w="2134870" h="63500">
                <a:moveTo>
                  <a:pt x="1002195" y="1917"/>
                </a:moveTo>
                <a:lnTo>
                  <a:pt x="985608" y="1917"/>
                </a:lnTo>
                <a:lnTo>
                  <a:pt x="976261" y="12331"/>
                </a:lnTo>
                <a:lnTo>
                  <a:pt x="978331" y="14554"/>
                </a:lnTo>
                <a:lnTo>
                  <a:pt x="989926" y="9817"/>
                </a:lnTo>
                <a:lnTo>
                  <a:pt x="1000391" y="3251"/>
                </a:lnTo>
                <a:lnTo>
                  <a:pt x="1002195" y="1917"/>
                </a:lnTo>
                <a:close/>
              </a:path>
              <a:path w="2134870" h="63500">
                <a:moveTo>
                  <a:pt x="1044181" y="14427"/>
                </a:moveTo>
                <a:lnTo>
                  <a:pt x="1040447" y="3937"/>
                </a:lnTo>
                <a:lnTo>
                  <a:pt x="1030973" y="10871"/>
                </a:lnTo>
                <a:lnTo>
                  <a:pt x="1036370" y="13055"/>
                </a:lnTo>
                <a:lnTo>
                  <a:pt x="1038110" y="19126"/>
                </a:lnTo>
                <a:lnTo>
                  <a:pt x="1044181" y="14427"/>
                </a:lnTo>
                <a:close/>
              </a:path>
              <a:path w="2134870" h="63500">
                <a:moveTo>
                  <a:pt x="1076960" y="19227"/>
                </a:moveTo>
                <a:lnTo>
                  <a:pt x="1069936" y="18059"/>
                </a:lnTo>
                <a:lnTo>
                  <a:pt x="1065720" y="17068"/>
                </a:lnTo>
                <a:lnTo>
                  <a:pt x="1060577" y="16878"/>
                </a:lnTo>
                <a:lnTo>
                  <a:pt x="1059561" y="19926"/>
                </a:lnTo>
                <a:lnTo>
                  <a:pt x="1058595" y="21577"/>
                </a:lnTo>
                <a:lnTo>
                  <a:pt x="1069060" y="27482"/>
                </a:lnTo>
                <a:lnTo>
                  <a:pt x="1076960" y="19227"/>
                </a:lnTo>
                <a:close/>
              </a:path>
              <a:path w="2134870" h="63500">
                <a:moveTo>
                  <a:pt x="1144143" y="11607"/>
                </a:moveTo>
                <a:lnTo>
                  <a:pt x="1139228" y="7658"/>
                </a:lnTo>
                <a:lnTo>
                  <a:pt x="1137031" y="5981"/>
                </a:lnTo>
                <a:lnTo>
                  <a:pt x="1136472" y="6324"/>
                </a:lnTo>
                <a:lnTo>
                  <a:pt x="1135786" y="6540"/>
                </a:lnTo>
                <a:lnTo>
                  <a:pt x="1134097" y="11734"/>
                </a:lnTo>
                <a:lnTo>
                  <a:pt x="1130122" y="16675"/>
                </a:lnTo>
                <a:lnTo>
                  <a:pt x="1128725" y="22009"/>
                </a:lnTo>
                <a:lnTo>
                  <a:pt x="1134795" y="28409"/>
                </a:lnTo>
                <a:lnTo>
                  <a:pt x="1136357" y="21780"/>
                </a:lnTo>
                <a:lnTo>
                  <a:pt x="1137894" y="15494"/>
                </a:lnTo>
                <a:lnTo>
                  <a:pt x="1144143" y="11607"/>
                </a:lnTo>
                <a:close/>
              </a:path>
              <a:path w="2134870" h="63500">
                <a:moveTo>
                  <a:pt x="1157389" y="26962"/>
                </a:moveTo>
                <a:lnTo>
                  <a:pt x="1156309" y="23736"/>
                </a:lnTo>
                <a:lnTo>
                  <a:pt x="1150175" y="26454"/>
                </a:lnTo>
                <a:lnTo>
                  <a:pt x="1150988" y="28562"/>
                </a:lnTo>
                <a:lnTo>
                  <a:pt x="1157389" y="26962"/>
                </a:lnTo>
                <a:close/>
              </a:path>
              <a:path w="2134870" h="63500">
                <a:moveTo>
                  <a:pt x="1263599" y="19088"/>
                </a:moveTo>
                <a:lnTo>
                  <a:pt x="1263396" y="15379"/>
                </a:lnTo>
                <a:lnTo>
                  <a:pt x="1257414" y="12471"/>
                </a:lnTo>
                <a:lnTo>
                  <a:pt x="1249883" y="22123"/>
                </a:lnTo>
                <a:lnTo>
                  <a:pt x="1254023" y="27228"/>
                </a:lnTo>
                <a:lnTo>
                  <a:pt x="1257579" y="26708"/>
                </a:lnTo>
                <a:lnTo>
                  <a:pt x="1263599" y="19088"/>
                </a:lnTo>
                <a:close/>
              </a:path>
              <a:path w="2134870" h="63500">
                <a:moveTo>
                  <a:pt x="1291488" y="3911"/>
                </a:moveTo>
                <a:lnTo>
                  <a:pt x="1289951" y="2819"/>
                </a:lnTo>
                <a:lnTo>
                  <a:pt x="1289189" y="2260"/>
                </a:lnTo>
                <a:lnTo>
                  <a:pt x="1287729" y="4127"/>
                </a:lnTo>
                <a:lnTo>
                  <a:pt x="1286256" y="5981"/>
                </a:lnTo>
                <a:lnTo>
                  <a:pt x="1284795" y="7848"/>
                </a:lnTo>
                <a:lnTo>
                  <a:pt x="1286891" y="9347"/>
                </a:lnTo>
                <a:lnTo>
                  <a:pt x="1288427" y="7543"/>
                </a:lnTo>
                <a:lnTo>
                  <a:pt x="1291488" y="3911"/>
                </a:lnTo>
                <a:close/>
              </a:path>
              <a:path w="2134870" h="63500">
                <a:moveTo>
                  <a:pt x="1351546" y="1905"/>
                </a:moveTo>
                <a:lnTo>
                  <a:pt x="1340764" y="1905"/>
                </a:lnTo>
                <a:lnTo>
                  <a:pt x="1340878" y="8331"/>
                </a:lnTo>
                <a:lnTo>
                  <a:pt x="1351546" y="1905"/>
                </a:lnTo>
                <a:close/>
              </a:path>
              <a:path w="2134870" h="63500">
                <a:moveTo>
                  <a:pt x="1384998" y="36207"/>
                </a:moveTo>
                <a:lnTo>
                  <a:pt x="1384985" y="36004"/>
                </a:lnTo>
                <a:lnTo>
                  <a:pt x="1384998" y="36309"/>
                </a:lnTo>
                <a:close/>
              </a:path>
              <a:path w="2134870" h="63500">
                <a:moveTo>
                  <a:pt x="1408277" y="17056"/>
                </a:moveTo>
                <a:lnTo>
                  <a:pt x="1400797" y="14478"/>
                </a:lnTo>
                <a:lnTo>
                  <a:pt x="1400568" y="5435"/>
                </a:lnTo>
                <a:lnTo>
                  <a:pt x="1392199" y="1905"/>
                </a:lnTo>
                <a:lnTo>
                  <a:pt x="1378826" y="1905"/>
                </a:lnTo>
                <a:lnTo>
                  <a:pt x="1374025" y="8229"/>
                </a:lnTo>
                <a:lnTo>
                  <a:pt x="1384122" y="19596"/>
                </a:lnTo>
                <a:lnTo>
                  <a:pt x="1384985" y="36004"/>
                </a:lnTo>
                <a:lnTo>
                  <a:pt x="1391081" y="33426"/>
                </a:lnTo>
                <a:lnTo>
                  <a:pt x="1397762" y="31597"/>
                </a:lnTo>
                <a:lnTo>
                  <a:pt x="1405991" y="25882"/>
                </a:lnTo>
                <a:lnTo>
                  <a:pt x="1406601" y="20789"/>
                </a:lnTo>
                <a:lnTo>
                  <a:pt x="1408277" y="17056"/>
                </a:lnTo>
                <a:close/>
              </a:path>
              <a:path w="2134870" h="63500">
                <a:moveTo>
                  <a:pt x="1422641" y="1905"/>
                </a:moveTo>
                <a:lnTo>
                  <a:pt x="1420190" y="1905"/>
                </a:lnTo>
                <a:lnTo>
                  <a:pt x="1421333" y="3111"/>
                </a:lnTo>
                <a:lnTo>
                  <a:pt x="1422641" y="1905"/>
                </a:lnTo>
                <a:close/>
              </a:path>
              <a:path w="2134870" h="63500">
                <a:moveTo>
                  <a:pt x="1426883" y="24892"/>
                </a:moveTo>
                <a:lnTo>
                  <a:pt x="1414411" y="21056"/>
                </a:lnTo>
                <a:lnTo>
                  <a:pt x="1413725" y="21399"/>
                </a:lnTo>
                <a:lnTo>
                  <a:pt x="1414297" y="30099"/>
                </a:lnTo>
                <a:lnTo>
                  <a:pt x="1426883" y="24892"/>
                </a:lnTo>
                <a:close/>
              </a:path>
              <a:path w="2134870" h="63500">
                <a:moveTo>
                  <a:pt x="1451851" y="1905"/>
                </a:moveTo>
                <a:lnTo>
                  <a:pt x="1449057" y="1905"/>
                </a:lnTo>
                <a:lnTo>
                  <a:pt x="1449844" y="2705"/>
                </a:lnTo>
                <a:lnTo>
                  <a:pt x="1451851" y="1905"/>
                </a:lnTo>
                <a:close/>
              </a:path>
              <a:path w="2134870" h="63500">
                <a:moveTo>
                  <a:pt x="1460614" y="9512"/>
                </a:moveTo>
                <a:lnTo>
                  <a:pt x="1459407" y="6705"/>
                </a:lnTo>
                <a:lnTo>
                  <a:pt x="1458468" y="6451"/>
                </a:lnTo>
                <a:lnTo>
                  <a:pt x="1453032" y="5003"/>
                </a:lnTo>
                <a:lnTo>
                  <a:pt x="1448879" y="6223"/>
                </a:lnTo>
                <a:lnTo>
                  <a:pt x="1448003" y="12865"/>
                </a:lnTo>
                <a:lnTo>
                  <a:pt x="1452587" y="14224"/>
                </a:lnTo>
                <a:lnTo>
                  <a:pt x="1457159" y="15722"/>
                </a:lnTo>
                <a:lnTo>
                  <a:pt x="1460614" y="9512"/>
                </a:lnTo>
                <a:close/>
              </a:path>
              <a:path w="2134870" h="63500">
                <a:moveTo>
                  <a:pt x="1475714" y="28168"/>
                </a:moveTo>
                <a:lnTo>
                  <a:pt x="1474495" y="20942"/>
                </a:lnTo>
                <a:lnTo>
                  <a:pt x="1462303" y="22694"/>
                </a:lnTo>
                <a:lnTo>
                  <a:pt x="1466989" y="35890"/>
                </a:lnTo>
                <a:lnTo>
                  <a:pt x="1474139" y="32600"/>
                </a:lnTo>
                <a:lnTo>
                  <a:pt x="1475714" y="28168"/>
                </a:lnTo>
                <a:close/>
              </a:path>
              <a:path w="2134870" h="63500">
                <a:moveTo>
                  <a:pt x="1484795" y="24422"/>
                </a:moveTo>
                <a:lnTo>
                  <a:pt x="1484096" y="24168"/>
                </a:lnTo>
                <a:lnTo>
                  <a:pt x="1482826" y="23622"/>
                </a:lnTo>
                <a:lnTo>
                  <a:pt x="1481823" y="25425"/>
                </a:lnTo>
                <a:lnTo>
                  <a:pt x="1480985" y="27241"/>
                </a:lnTo>
                <a:lnTo>
                  <a:pt x="1480121" y="29032"/>
                </a:lnTo>
                <a:lnTo>
                  <a:pt x="1480807" y="29349"/>
                </a:lnTo>
                <a:lnTo>
                  <a:pt x="1481505" y="29654"/>
                </a:lnTo>
                <a:lnTo>
                  <a:pt x="1482191" y="29972"/>
                </a:lnTo>
                <a:lnTo>
                  <a:pt x="1484795" y="24422"/>
                </a:lnTo>
                <a:close/>
              </a:path>
              <a:path w="2134870" h="63500">
                <a:moveTo>
                  <a:pt x="1520113" y="35915"/>
                </a:moveTo>
                <a:lnTo>
                  <a:pt x="1519936" y="33324"/>
                </a:lnTo>
                <a:lnTo>
                  <a:pt x="1519275" y="32448"/>
                </a:lnTo>
                <a:lnTo>
                  <a:pt x="1517840" y="32308"/>
                </a:lnTo>
                <a:lnTo>
                  <a:pt x="1517180" y="32423"/>
                </a:lnTo>
                <a:lnTo>
                  <a:pt x="1516888" y="32537"/>
                </a:lnTo>
                <a:lnTo>
                  <a:pt x="1517243" y="29464"/>
                </a:lnTo>
                <a:lnTo>
                  <a:pt x="1516405" y="26162"/>
                </a:lnTo>
                <a:lnTo>
                  <a:pt x="1512747" y="23393"/>
                </a:lnTo>
                <a:lnTo>
                  <a:pt x="1505661" y="27901"/>
                </a:lnTo>
                <a:lnTo>
                  <a:pt x="1500403" y="33083"/>
                </a:lnTo>
                <a:lnTo>
                  <a:pt x="1497723" y="39306"/>
                </a:lnTo>
                <a:lnTo>
                  <a:pt x="1498409" y="46901"/>
                </a:lnTo>
                <a:lnTo>
                  <a:pt x="1485480" y="55600"/>
                </a:lnTo>
                <a:lnTo>
                  <a:pt x="1491907" y="63220"/>
                </a:lnTo>
                <a:lnTo>
                  <a:pt x="1500962" y="59550"/>
                </a:lnTo>
                <a:lnTo>
                  <a:pt x="1506766" y="53682"/>
                </a:lnTo>
                <a:lnTo>
                  <a:pt x="1510728" y="46710"/>
                </a:lnTo>
                <a:lnTo>
                  <a:pt x="1514259" y="39712"/>
                </a:lnTo>
                <a:lnTo>
                  <a:pt x="1515275" y="37833"/>
                </a:lnTo>
                <a:lnTo>
                  <a:pt x="1515745" y="36741"/>
                </a:lnTo>
                <a:lnTo>
                  <a:pt x="1516189" y="37160"/>
                </a:lnTo>
                <a:lnTo>
                  <a:pt x="1516888" y="37350"/>
                </a:lnTo>
                <a:lnTo>
                  <a:pt x="1519428" y="37172"/>
                </a:lnTo>
                <a:lnTo>
                  <a:pt x="1520113" y="35915"/>
                </a:lnTo>
                <a:close/>
              </a:path>
              <a:path w="2134870" h="63500">
                <a:moveTo>
                  <a:pt x="1548422" y="17678"/>
                </a:moveTo>
                <a:lnTo>
                  <a:pt x="1547101" y="14541"/>
                </a:lnTo>
                <a:lnTo>
                  <a:pt x="1546847" y="11950"/>
                </a:lnTo>
                <a:lnTo>
                  <a:pt x="1544078" y="12725"/>
                </a:lnTo>
                <a:lnTo>
                  <a:pt x="1539938" y="12738"/>
                </a:lnTo>
                <a:lnTo>
                  <a:pt x="1537322" y="16954"/>
                </a:lnTo>
                <a:lnTo>
                  <a:pt x="1537982" y="20662"/>
                </a:lnTo>
                <a:lnTo>
                  <a:pt x="1537474" y="26377"/>
                </a:lnTo>
                <a:lnTo>
                  <a:pt x="1542656" y="22974"/>
                </a:lnTo>
                <a:lnTo>
                  <a:pt x="1546034" y="21805"/>
                </a:lnTo>
                <a:lnTo>
                  <a:pt x="1548422" y="17678"/>
                </a:lnTo>
                <a:close/>
              </a:path>
              <a:path w="2134870" h="63500">
                <a:moveTo>
                  <a:pt x="1581505" y="18351"/>
                </a:moveTo>
                <a:lnTo>
                  <a:pt x="1577644" y="13296"/>
                </a:lnTo>
                <a:lnTo>
                  <a:pt x="1572971" y="13716"/>
                </a:lnTo>
                <a:lnTo>
                  <a:pt x="1570456" y="14579"/>
                </a:lnTo>
                <a:lnTo>
                  <a:pt x="1567827" y="15481"/>
                </a:lnTo>
                <a:lnTo>
                  <a:pt x="1565744" y="17830"/>
                </a:lnTo>
                <a:lnTo>
                  <a:pt x="1563433" y="19545"/>
                </a:lnTo>
                <a:lnTo>
                  <a:pt x="1564652" y="22910"/>
                </a:lnTo>
                <a:lnTo>
                  <a:pt x="1567942" y="22694"/>
                </a:lnTo>
                <a:lnTo>
                  <a:pt x="1571472" y="23114"/>
                </a:lnTo>
                <a:lnTo>
                  <a:pt x="1577898" y="21005"/>
                </a:lnTo>
                <a:lnTo>
                  <a:pt x="1581505" y="18351"/>
                </a:lnTo>
                <a:close/>
              </a:path>
              <a:path w="2134870" h="63500">
                <a:moveTo>
                  <a:pt x="1601635" y="28930"/>
                </a:moveTo>
                <a:lnTo>
                  <a:pt x="1592872" y="23495"/>
                </a:lnTo>
                <a:lnTo>
                  <a:pt x="1590268" y="38011"/>
                </a:lnTo>
                <a:lnTo>
                  <a:pt x="1601635" y="28930"/>
                </a:lnTo>
                <a:close/>
              </a:path>
              <a:path w="2134870" h="63500">
                <a:moveTo>
                  <a:pt x="1645221" y="19900"/>
                </a:moveTo>
                <a:lnTo>
                  <a:pt x="1641233" y="13195"/>
                </a:lnTo>
                <a:lnTo>
                  <a:pt x="1634871" y="24015"/>
                </a:lnTo>
                <a:lnTo>
                  <a:pt x="1645221" y="19900"/>
                </a:lnTo>
                <a:close/>
              </a:path>
              <a:path w="2134870" h="63500">
                <a:moveTo>
                  <a:pt x="1685023" y="19799"/>
                </a:moveTo>
                <a:lnTo>
                  <a:pt x="1677263" y="17741"/>
                </a:lnTo>
                <a:lnTo>
                  <a:pt x="1676527" y="19367"/>
                </a:lnTo>
                <a:lnTo>
                  <a:pt x="1676171" y="20193"/>
                </a:lnTo>
                <a:lnTo>
                  <a:pt x="1683131" y="23952"/>
                </a:lnTo>
                <a:lnTo>
                  <a:pt x="1685023" y="19799"/>
                </a:lnTo>
                <a:close/>
              </a:path>
              <a:path w="2134870" h="63500">
                <a:moveTo>
                  <a:pt x="1715262" y="22466"/>
                </a:moveTo>
                <a:lnTo>
                  <a:pt x="1714741" y="19786"/>
                </a:lnTo>
                <a:lnTo>
                  <a:pt x="1714957" y="17487"/>
                </a:lnTo>
                <a:lnTo>
                  <a:pt x="1712099" y="17741"/>
                </a:lnTo>
                <a:lnTo>
                  <a:pt x="1708556" y="17081"/>
                </a:lnTo>
                <a:lnTo>
                  <a:pt x="1706537" y="18440"/>
                </a:lnTo>
                <a:lnTo>
                  <a:pt x="1703133" y="20726"/>
                </a:lnTo>
                <a:lnTo>
                  <a:pt x="1701304" y="23660"/>
                </a:lnTo>
                <a:lnTo>
                  <a:pt x="1703552" y="27546"/>
                </a:lnTo>
                <a:lnTo>
                  <a:pt x="1703082" y="30530"/>
                </a:lnTo>
                <a:lnTo>
                  <a:pt x="1705000" y="31216"/>
                </a:lnTo>
                <a:lnTo>
                  <a:pt x="1707159" y="31673"/>
                </a:lnTo>
                <a:lnTo>
                  <a:pt x="1707311" y="31635"/>
                </a:lnTo>
                <a:lnTo>
                  <a:pt x="1709381" y="31546"/>
                </a:lnTo>
                <a:lnTo>
                  <a:pt x="1710410" y="30467"/>
                </a:lnTo>
                <a:lnTo>
                  <a:pt x="1710410" y="28638"/>
                </a:lnTo>
                <a:lnTo>
                  <a:pt x="1711871" y="27241"/>
                </a:lnTo>
                <a:lnTo>
                  <a:pt x="1713217" y="25869"/>
                </a:lnTo>
                <a:lnTo>
                  <a:pt x="1715262" y="22466"/>
                </a:lnTo>
                <a:close/>
              </a:path>
              <a:path w="2134870" h="63500">
                <a:moveTo>
                  <a:pt x="1753958" y="14236"/>
                </a:moveTo>
                <a:lnTo>
                  <a:pt x="1732953" y="6057"/>
                </a:lnTo>
                <a:lnTo>
                  <a:pt x="1728685" y="18211"/>
                </a:lnTo>
                <a:lnTo>
                  <a:pt x="1735150" y="19202"/>
                </a:lnTo>
                <a:lnTo>
                  <a:pt x="1741322" y="18884"/>
                </a:lnTo>
                <a:lnTo>
                  <a:pt x="1747507" y="17233"/>
                </a:lnTo>
                <a:lnTo>
                  <a:pt x="1753958" y="14236"/>
                </a:lnTo>
                <a:close/>
              </a:path>
              <a:path w="2134870" h="63500">
                <a:moveTo>
                  <a:pt x="1755851" y="24079"/>
                </a:moveTo>
                <a:lnTo>
                  <a:pt x="1755508" y="21221"/>
                </a:lnTo>
                <a:lnTo>
                  <a:pt x="1753577" y="21501"/>
                </a:lnTo>
                <a:lnTo>
                  <a:pt x="1751647" y="21767"/>
                </a:lnTo>
                <a:lnTo>
                  <a:pt x="1749717" y="22047"/>
                </a:lnTo>
                <a:lnTo>
                  <a:pt x="1749920" y="23088"/>
                </a:lnTo>
                <a:lnTo>
                  <a:pt x="1750136" y="24130"/>
                </a:lnTo>
                <a:lnTo>
                  <a:pt x="1750339" y="25171"/>
                </a:lnTo>
                <a:lnTo>
                  <a:pt x="1754009" y="24434"/>
                </a:lnTo>
                <a:lnTo>
                  <a:pt x="1755851" y="24079"/>
                </a:lnTo>
                <a:close/>
              </a:path>
              <a:path w="2134870" h="63500">
                <a:moveTo>
                  <a:pt x="1758073" y="1905"/>
                </a:moveTo>
                <a:lnTo>
                  <a:pt x="1748294" y="1905"/>
                </a:lnTo>
                <a:lnTo>
                  <a:pt x="1748193" y="3238"/>
                </a:lnTo>
                <a:lnTo>
                  <a:pt x="1749412" y="4292"/>
                </a:lnTo>
                <a:lnTo>
                  <a:pt x="1754327" y="3759"/>
                </a:lnTo>
                <a:lnTo>
                  <a:pt x="1757680" y="4178"/>
                </a:lnTo>
                <a:lnTo>
                  <a:pt x="1758073" y="1905"/>
                </a:lnTo>
                <a:close/>
              </a:path>
              <a:path w="2134870" h="63500">
                <a:moveTo>
                  <a:pt x="1807387" y="1905"/>
                </a:moveTo>
                <a:lnTo>
                  <a:pt x="1799488" y="1905"/>
                </a:lnTo>
                <a:lnTo>
                  <a:pt x="1805127" y="2819"/>
                </a:lnTo>
                <a:lnTo>
                  <a:pt x="1807387" y="1905"/>
                </a:lnTo>
                <a:close/>
              </a:path>
              <a:path w="2134870" h="63500">
                <a:moveTo>
                  <a:pt x="1833562" y="12865"/>
                </a:moveTo>
                <a:lnTo>
                  <a:pt x="1832749" y="11645"/>
                </a:lnTo>
                <a:lnTo>
                  <a:pt x="1831987" y="10299"/>
                </a:lnTo>
                <a:lnTo>
                  <a:pt x="1830793" y="11823"/>
                </a:lnTo>
                <a:lnTo>
                  <a:pt x="1830044" y="13385"/>
                </a:lnTo>
                <a:lnTo>
                  <a:pt x="1827022" y="15468"/>
                </a:lnTo>
                <a:lnTo>
                  <a:pt x="1824824" y="16065"/>
                </a:lnTo>
                <a:lnTo>
                  <a:pt x="1814652" y="21361"/>
                </a:lnTo>
                <a:lnTo>
                  <a:pt x="1814614" y="25196"/>
                </a:lnTo>
                <a:lnTo>
                  <a:pt x="1823897" y="32486"/>
                </a:lnTo>
                <a:lnTo>
                  <a:pt x="1801126" y="60909"/>
                </a:lnTo>
                <a:lnTo>
                  <a:pt x="1811566" y="60299"/>
                </a:lnTo>
                <a:lnTo>
                  <a:pt x="1821434" y="58318"/>
                </a:lnTo>
                <a:lnTo>
                  <a:pt x="1827542" y="53670"/>
                </a:lnTo>
                <a:lnTo>
                  <a:pt x="1829968" y="46431"/>
                </a:lnTo>
                <a:lnTo>
                  <a:pt x="1828761" y="36639"/>
                </a:lnTo>
                <a:lnTo>
                  <a:pt x="1827225" y="30391"/>
                </a:lnTo>
                <a:lnTo>
                  <a:pt x="1826742" y="24155"/>
                </a:lnTo>
                <a:lnTo>
                  <a:pt x="1828444" y="18237"/>
                </a:lnTo>
                <a:lnTo>
                  <a:pt x="1833562" y="12865"/>
                </a:lnTo>
                <a:close/>
              </a:path>
              <a:path w="2134870" h="63500">
                <a:moveTo>
                  <a:pt x="1838007" y="24193"/>
                </a:moveTo>
                <a:lnTo>
                  <a:pt x="1831619" y="25844"/>
                </a:lnTo>
                <a:lnTo>
                  <a:pt x="1829181" y="27673"/>
                </a:lnTo>
                <a:lnTo>
                  <a:pt x="1833105" y="33642"/>
                </a:lnTo>
                <a:lnTo>
                  <a:pt x="1838007" y="24193"/>
                </a:lnTo>
                <a:close/>
              </a:path>
              <a:path w="2134870" h="63500">
                <a:moveTo>
                  <a:pt x="1874075" y="15913"/>
                </a:moveTo>
                <a:lnTo>
                  <a:pt x="1872653" y="12992"/>
                </a:lnTo>
                <a:lnTo>
                  <a:pt x="1868792" y="11988"/>
                </a:lnTo>
                <a:lnTo>
                  <a:pt x="1865909" y="13881"/>
                </a:lnTo>
                <a:lnTo>
                  <a:pt x="1864258" y="16421"/>
                </a:lnTo>
                <a:lnTo>
                  <a:pt x="1864055" y="20586"/>
                </a:lnTo>
                <a:lnTo>
                  <a:pt x="1865769" y="22796"/>
                </a:lnTo>
                <a:lnTo>
                  <a:pt x="1866747" y="24968"/>
                </a:lnTo>
                <a:lnTo>
                  <a:pt x="1868957" y="23545"/>
                </a:lnTo>
                <a:lnTo>
                  <a:pt x="1871675" y="22466"/>
                </a:lnTo>
                <a:lnTo>
                  <a:pt x="1872945" y="20548"/>
                </a:lnTo>
                <a:lnTo>
                  <a:pt x="1874037" y="18897"/>
                </a:lnTo>
                <a:lnTo>
                  <a:pt x="1874075" y="15913"/>
                </a:lnTo>
                <a:close/>
              </a:path>
              <a:path w="2134870" h="63500">
                <a:moveTo>
                  <a:pt x="1908683" y="1905"/>
                </a:moveTo>
                <a:lnTo>
                  <a:pt x="1903031" y="1905"/>
                </a:lnTo>
                <a:lnTo>
                  <a:pt x="1899551" y="4165"/>
                </a:lnTo>
                <a:lnTo>
                  <a:pt x="1897024" y="8293"/>
                </a:lnTo>
                <a:lnTo>
                  <a:pt x="1893366" y="12306"/>
                </a:lnTo>
                <a:lnTo>
                  <a:pt x="1903107" y="16205"/>
                </a:lnTo>
                <a:lnTo>
                  <a:pt x="1903387" y="7442"/>
                </a:lnTo>
                <a:lnTo>
                  <a:pt x="1907870" y="5511"/>
                </a:lnTo>
                <a:lnTo>
                  <a:pt x="1907844" y="5664"/>
                </a:lnTo>
                <a:lnTo>
                  <a:pt x="1908035" y="5638"/>
                </a:lnTo>
                <a:lnTo>
                  <a:pt x="1908111" y="5448"/>
                </a:lnTo>
                <a:lnTo>
                  <a:pt x="1907959" y="5448"/>
                </a:lnTo>
                <a:lnTo>
                  <a:pt x="1908683" y="1905"/>
                </a:lnTo>
                <a:close/>
              </a:path>
              <a:path w="2134870" h="63500">
                <a:moveTo>
                  <a:pt x="1954314" y="5727"/>
                </a:moveTo>
                <a:lnTo>
                  <a:pt x="1953590" y="2476"/>
                </a:lnTo>
                <a:lnTo>
                  <a:pt x="1953463" y="1917"/>
                </a:lnTo>
                <a:lnTo>
                  <a:pt x="1946681" y="1917"/>
                </a:lnTo>
                <a:lnTo>
                  <a:pt x="1945792" y="2476"/>
                </a:lnTo>
                <a:lnTo>
                  <a:pt x="1938274" y="4191"/>
                </a:lnTo>
                <a:lnTo>
                  <a:pt x="1930438" y="5016"/>
                </a:lnTo>
                <a:lnTo>
                  <a:pt x="1922627" y="6667"/>
                </a:lnTo>
                <a:lnTo>
                  <a:pt x="1923503" y="2476"/>
                </a:lnTo>
                <a:lnTo>
                  <a:pt x="1923618" y="1917"/>
                </a:lnTo>
                <a:lnTo>
                  <a:pt x="1919300" y="1917"/>
                </a:lnTo>
                <a:lnTo>
                  <a:pt x="1919719" y="3911"/>
                </a:lnTo>
                <a:lnTo>
                  <a:pt x="1918550" y="4191"/>
                </a:lnTo>
                <a:lnTo>
                  <a:pt x="1907501" y="5727"/>
                </a:lnTo>
                <a:lnTo>
                  <a:pt x="1908175" y="5727"/>
                </a:lnTo>
                <a:lnTo>
                  <a:pt x="1910092" y="13741"/>
                </a:lnTo>
                <a:lnTo>
                  <a:pt x="1913318" y="18732"/>
                </a:lnTo>
                <a:lnTo>
                  <a:pt x="1919300" y="21894"/>
                </a:lnTo>
                <a:lnTo>
                  <a:pt x="1929511" y="24536"/>
                </a:lnTo>
                <a:lnTo>
                  <a:pt x="1939340" y="12776"/>
                </a:lnTo>
                <a:lnTo>
                  <a:pt x="1948268" y="12331"/>
                </a:lnTo>
                <a:lnTo>
                  <a:pt x="1953056" y="10223"/>
                </a:lnTo>
                <a:lnTo>
                  <a:pt x="1954060" y="6667"/>
                </a:lnTo>
                <a:lnTo>
                  <a:pt x="1954314" y="5727"/>
                </a:lnTo>
                <a:close/>
              </a:path>
              <a:path w="2134870" h="63500">
                <a:moveTo>
                  <a:pt x="1956257" y="28409"/>
                </a:moveTo>
                <a:lnTo>
                  <a:pt x="1954936" y="22009"/>
                </a:lnTo>
                <a:lnTo>
                  <a:pt x="1952637" y="22428"/>
                </a:lnTo>
                <a:lnTo>
                  <a:pt x="1954022" y="28829"/>
                </a:lnTo>
                <a:lnTo>
                  <a:pt x="1956257" y="28409"/>
                </a:lnTo>
                <a:close/>
              </a:path>
              <a:path w="2134870" h="63500">
                <a:moveTo>
                  <a:pt x="2014702" y="9652"/>
                </a:moveTo>
                <a:lnTo>
                  <a:pt x="2014054" y="3314"/>
                </a:lnTo>
                <a:lnTo>
                  <a:pt x="2003069" y="7810"/>
                </a:lnTo>
                <a:lnTo>
                  <a:pt x="2003069" y="25361"/>
                </a:lnTo>
                <a:lnTo>
                  <a:pt x="2009216" y="20891"/>
                </a:lnTo>
                <a:lnTo>
                  <a:pt x="2013089" y="15582"/>
                </a:lnTo>
                <a:lnTo>
                  <a:pt x="2014702" y="9652"/>
                </a:lnTo>
                <a:close/>
              </a:path>
              <a:path w="2134870" h="63500">
                <a:moveTo>
                  <a:pt x="2021852" y="1917"/>
                </a:moveTo>
                <a:lnTo>
                  <a:pt x="2019160" y="1917"/>
                </a:lnTo>
                <a:lnTo>
                  <a:pt x="2018728" y="3238"/>
                </a:lnTo>
                <a:lnTo>
                  <a:pt x="2020620" y="4076"/>
                </a:lnTo>
                <a:lnTo>
                  <a:pt x="2021738" y="2133"/>
                </a:lnTo>
                <a:lnTo>
                  <a:pt x="2021852" y="1917"/>
                </a:lnTo>
                <a:close/>
              </a:path>
              <a:path w="2134870" h="63500">
                <a:moveTo>
                  <a:pt x="2039150" y="29210"/>
                </a:moveTo>
                <a:lnTo>
                  <a:pt x="2037308" y="22796"/>
                </a:lnTo>
                <a:lnTo>
                  <a:pt x="2034933" y="21196"/>
                </a:lnTo>
                <a:lnTo>
                  <a:pt x="2033854" y="21412"/>
                </a:lnTo>
                <a:lnTo>
                  <a:pt x="2028558" y="22453"/>
                </a:lnTo>
                <a:lnTo>
                  <a:pt x="2028253" y="25971"/>
                </a:lnTo>
                <a:lnTo>
                  <a:pt x="2030006" y="30962"/>
                </a:lnTo>
                <a:lnTo>
                  <a:pt x="2035390" y="30365"/>
                </a:lnTo>
                <a:lnTo>
                  <a:pt x="2039150" y="29210"/>
                </a:lnTo>
                <a:close/>
              </a:path>
              <a:path w="2134870" h="63500">
                <a:moveTo>
                  <a:pt x="2048408" y="16725"/>
                </a:moveTo>
                <a:lnTo>
                  <a:pt x="2047303" y="15646"/>
                </a:lnTo>
                <a:lnTo>
                  <a:pt x="2046185" y="13690"/>
                </a:lnTo>
                <a:lnTo>
                  <a:pt x="2043366" y="13716"/>
                </a:lnTo>
                <a:lnTo>
                  <a:pt x="2041639" y="15036"/>
                </a:lnTo>
                <a:lnTo>
                  <a:pt x="2038591" y="16395"/>
                </a:lnTo>
                <a:lnTo>
                  <a:pt x="2041118" y="18173"/>
                </a:lnTo>
                <a:lnTo>
                  <a:pt x="2042591" y="19926"/>
                </a:lnTo>
                <a:lnTo>
                  <a:pt x="2045335" y="19354"/>
                </a:lnTo>
                <a:lnTo>
                  <a:pt x="2046820" y="17792"/>
                </a:lnTo>
                <a:lnTo>
                  <a:pt x="2048408" y="16725"/>
                </a:lnTo>
                <a:close/>
              </a:path>
              <a:path w="2134870" h="63500">
                <a:moveTo>
                  <a:pt x="2073059" y="1917"/>
                </a:moveTo>
                <a:lnTo>
                  <a:pt x="2062200" y="1917"/>
                </a:lnTo>
                <a:lnTo>
                  <a:pt x="2061019" y="2565"/>
                </a:lnTo>
                <a:lnTo>
                  <a:pt x="2057082" y="11137"/>
                </a:lnTo>
                <a:lnTo>
                  <a:pt x="2059800" y="10553"/>
                </a:lnTo>
                <a:lnTo>
                  <a:pt x="2060321" y="11137"/>
                </a:lnTo>
                <a:lnTo>
                  <a:pt x="2061387" y="11277"/>
                </a:lnTo>
                <a:lnTo>
                  <a:pt x="2062314" y="11430"/>
                </a:lnTo>
                <a:lnTo>
                  <a:pt x="2063940" y="11468"/>
                </a:lnTo>
                <a:lnTo>
                  <a:pt x="2065235" y="10922"/>
                </a:lnTo>
                <a:lnTo>
                  <a:pt x="2065362" y="9359"/>
                </a:lnTo>
                <a:lnTo>
                  <a:pt x="2069579" y="8458"/>
                </a:lnTo>
                <a:lnTo>
                  <a:pt x="2073059" y="1917"/>
                </a:lnTo>
                <a:close/>
              </a:path>
              <a:path w="2134870" h="63500">
                <a:moveTo>
                  <a:pt x="2076246" y="24053"/>
                </a:moveTo>
                <a:lnTo>
                  <a:pt x="2072703" y="20967"/>
                </a:lnTo>
                <a:lnTo>
                  <a:pt x="2072233" y="21209"/>
                </a:lnTo>
                <a:lnTo>
                  <a:pt x="2070112" y="22275"/>
                </a:lnTo>
                <a:lnTo>
                  <a:pt x="2068487" y="24180"/>
                </a:lnTo>
                <a:lnTo>
                  <a:pt x="2065921" y="26454"/>
                </a:lnTo>
                <a:lnTo>
                  <a:pt x="2071725" y="30632"/>
                </a:lnTo>
                <a:lnTo>
                  <a:pt x="2073236" y="28765"/>
                </a:lnTo>
                <a:lnTo>
                  <a:pt x="2075345" y="27063"/>
                </a:lnTo>
                <a:lnTo>
                  <a:pt x="2076246" y="24053"/>
                </a:lnTo>
                <a:close/>
              </a:path>
              <a:path w="2134870" h="63500">
                <a:moveTo>
                  <a:pt x="2076589" y="11861"/>
                </a:moveTo>
                <a:lnTo>
                  <a:pt x="2075637" y="9639"/>
                </a:lnTo>
                <a:lnTo>
                  <a:pt x="2073325" y="8331"/>
                </a:lnTo>
                <a:lnTo>
                  <a:pt x="2071458" y="8712"/>
                </a:lnTo>
                <a:lnTo>
                  <a:pt x="2069807" y="8763"/>
                </a:lnTo>
                <a:lnTo>
                  <a:pt x="2069668" y="9867"/>
                </a:lnTo>
                <a:lnTo>
                  <a:pt x="2069338" y="11036"/>
                </a:lnTo>
                <a:lnTo>
                  <a:pt x="2069706" y="11963"/>
                </a:lnTo>
                <a:lnTo>
                  <a:pt x="2070214" y="13246"/>
                </a:lnTo>
                <a:lnTo>
                  <a:pt x="2071382" y="15049"/>
                </a:lnTo>
                <a:lnTo>
                  <a:pt x="2073694" y="15328"/>
                </a:lnTo>
                <a:lnTo>
                  <a:pt x="2075992" y="14071"/>
                </a:lnTo>
                <a:lnTo>
                  <a:pt x="2076259" y="13055"/>
                </a:lnTo>
                <a:lnTo>
                  <a:pt x="2076589" y="11861"/>
                </a:lnTo>
                <a:close/>
              </a:path>
              <a:path w="2134870" h="63500">
                <a:moveTo>
                  <a:pt x="2094598" y="3200"/>
                </a:moveTo>
                <a:lnTo>
                  <a:pt x="2093087" y="1917"/>
                </a:lnTo>
                <a:lnTo>
                  <a:pt x="2083562" y="1917"/>
                </a:lnTo>
                <a:lnTo>
                  <a:pt x="2081123" y="3822"/>
                </a:lnTo>
                <a:lnTo>
                  <a:pt x="2082457" y="5245"/>
                </a:lnTo>
                <a:lnTo>
                  <a:pt x="2084197" y="8039"/>
                </a:lnTo>
                <a:lnTo>
                  <a:pt x="2087968" y="7086"/>
                </a:lnTo>
                <a:lnTo>
                  <a:pt x="2090585" y="5270"/>
                </a:lnTo>
                <a:lnTo>
                  <a:pt x="2094598" y="3200"/>
                </a:lnTo>
                <a:close/>
              </a:path>
              <a:path w="2134870" h="63500">
                <a:moveTo>
                  <a:pt x="2117814" y="37795"/>
                </a:moveTo>
                <a:lnTo>
                  <a:pt x="2116544" y="32575"/>
                </a:lnTo>
                <a:lnTo>
                  <a:pt x="2112911" y="31165"/>
                </a:lnTo>
                <a:lnTo>
                  <a:pt x="2109419" y="30530"/>
                </a:lnTo>
                <a:lnTo>
                  <a:pt x="2107006" y="28676"/>
                </a:lnTo>
                <a:lnTo>
                  <a:pt x="2104402" y="26670"/>
                </a:lnTo>
                <a:lnTo>
                  <a:pt x="2102815" y="23520"/>
                </a:lnTo>
                <a:lnTo>
                  <a:pt x="2100275" y="20205"/>
                </a:lnTo>
                <a:lnTo>
                  <a:pt x="2092363" y="33883"/>
                </a:lnTo>
                <a:lnTo>
                  <a:pt x="2092731" y="33528"/>
                </a:lnTo>
                <a:lnTo>
                  <a:pt x="2093099" y="42049"/>
                </a:lnTo>
                <a:lnTo>
                  <a:pt x="2100961" y="37693"/>
                </a:lnTo>
                <a:lnTo>
                  <a:pt x="2104898" y="39497"/>
                </a:lnTo>
                <a:lnTo>
                  <a:pt x="2107247" y="48539"/>
                </a:lnTo>
                <a:lnTo>
                  <a:pt x="2110587" y="44551"/>
                </a:lnTo>
                <a:lnTo>
                  <a:pt x="2114969" y="41376"/>
                </a:lnTo>
                <a:lnTo>
                  <a:pt x="2117814" y="37795"/>
                </a:lnTo>
                <a:close/>
              </a:path>
              <a:path w="2134870" h="63500">
                <a:moveTo>
                  <a:pt x="2134616" y="30810"/>
                </a:moveTo>
                <a:lnTo>
                  <a:pt x="2133536" y="26187"/>
                </a:lnTo>
                <a:lnTo>
                  <a:pt x="2133714" y="25577"/>
                </a:lnTo>
                <a:lnTo>
                  <a:pt x="2133777" y="24892"/>
                </a:lnTo>
                <a:lnTo>
                  <a:pt x="2133663" y="24079"/>
                </a:lnTo>
                <a:lnTo>
                  <a:pt x="2133117" y="22440"/>
                </a:lnTo>
                <a:lnTo>
                  <a:pt x="2129917" y="21590"/>
                </a:lnTo>
                <a:lnTo>
                  <a:pt x="2127351" y="22466"/>
                </a:lnTo>
                <a:lnTo>
                  <a:pt x="2125192" y="23926"/>
                </a:lnTo>
                <a:lnTo>
                  <a:pt x="2122894" y="17538"/>
                </a:lnTo>
                <a:lnTo>
                  <a:pt x="2129599" y="12661"/>
                </a:lnTo>
                <a:lnTo>
                  <a:pt x="2133625" y="6337"/>
                </a:lnTo>
                <a:lnTo>
                  <a:pt x="2132241" y="1917"/>
                </a:lnTo>
                <a:lnTo>
                  <a:pt x="2116175" y="1917"/>
                </a:lnTo>
                <a:lnTo>
                  <a:pt x="2113076" y="5308"/>
                </a:lnTo>
                <a:lnTo>
                  <a:pt x="2107158" y="8597"/>
                </a:lnTo>
                <a:lnTo>
                  <a:pt x="2098103" y="8216"/>
                </a:lnTo>
                <a:lnTo>
                  <a:pt x="2104009" y="16560"/>
                </a:lnTo>
                <a:lnTo>
                  <a:pt x="2117699" y="14719"/>
                </a:lnTo>
                <a:lnTo>
                  <a:pt x="2111997" y="27914"/>
                </a:lnTo>
                <a:lnTo>
                  <a:pt x="2121674" y="27482"/>
                </a:lnTo>
                <a:lnTo>
                  <a:pt x="2121230" y="28282"/>
                </a:lnTo>
                <a:lnTo>
                  <a:pt x="2120976" y="29070"/>
                </a:lnTo>
                <a:lnTo>
                  <a:pt x="2121065" y="30492"/>
                </a:lnTo>
                <a:lnTo>
                  <a:pt x="2121751" y="31521"/>
                </a:lnTo>
                <a:lnTo>
                  <a:pt x="2125002" y="32461"/>
                </a:lnTo>
                <a:lnTo>
                  <a:pt x="2127593" y="32219"/>
                </a:lnTo>
                <a:lnTo>
                  <a:pt x="2131149" y="29362"/>
                </a:lnTo>
                <a:lnTo>
                  <a:pt x="2131288" y="31089"/>
                </a:lnTo>
                <a:lnTo>
                  <a:pt x="2134616" y="30810"/>
                </a:lnTo>
                <a:close/>
              </a:path>
            </a:pathLst>
          </a:custGeom>
          <a:solidFill>
            <a:srgbClr val="F5F2DF"/>
          </a:solidFill>
        </p:spPr>
        <p:txBody>
          <a:bodyPr wrap="square" lIns="0" tIns="0" rIns="0" bIns="0" rtlCol="0"/>
          <a:lstStyle/>
          <a:p>
            <a:endParaRPr/>
          </a:p>
        </p:txBody>
      </p:sp>
      <p:sp>
        <p:nvSpPr>
          <p:cNvPr id="24" name="bg object 24"/>
          <p:cNvSpPr/>
          <p:nvPr/>
        </p:nvSpPr>
        <p:spPr>
          <a:xfrm>
            <a:off x="10173055" y="0"/>
            <a:ext cx="1985010" cy="250825"/>
          </a:xfrm>
          <a:custGeom>
            <a:avLst/>
            <a:gdLst/>
            <a:ahLst/>
            <a:cxnLst/>
            <a:rect l="l" t="t" r="r" b="b"/>
            <a:pathLst>
              <a:path w="1985009" h="250825">
                <a:moveTo>
                  <a:pt x="9232" y="29908"/>
                </a:moveTo>
                <a:lnTo>
                  <a:pt x="6146" y="30353"/>
                </a:lnTo>
                <a:lnTo>
                  <a:pt x="4546" y="29476"/>
                </a:lnTo>
                <a:lnTo>
                  <a:pt x="2311" y="29667"/>
                </a:lnTo>
                <a:lnTo>
                  <a:pt x="419" y="30365"/>
                </a:lnTo>
                <a:lnTo>
                  <a:pt x="190" y="32740"/>
                </a:lnTo>
                <a:lnTo>
                  <a:pt x="0" y="34683"/>
                </a:lnTo>
                <a:lnTo>
                  <a:pt x="1181" y="35890"/>
                </a:lnTo>
                <a:lnTo>
                  <a:pt x="5956" y="36423"/>
                </a:lnTo>
                <a:lnTo>
                  <a:pt x="8026" y="35217"/>
                </a:lnTo>
                <a:lnTo>
                  <a:pt x="9232" y="29908"/>
                </a:lnTo>
                <a:close/>
              </a:path>
              <a:path w="1985009" h="250825">
                <a:moveTo>
                  <a:pt x="66814" y="31902"/>
                </a:moveTo>
                <a:lnTo>
                  <a:pt x="66243" y="31038"/>
                </a:lnTo>
                <a:lnTo>
                  <a:pt x="64947" y="30708"/>
                </a:lnTo>
                <a:lnTo>
                  <a:pt x="63969" y="30492"/>
                </a:lnTo>
                <a:lnTo>
                  <a:pt x="63207" y="30861"/>
                </a:lnTo>
                <a:lnTo>
                  <a:pt x="62572" y="32893"/>
                </a:lnTo>
                <a:lnTo>
                  <a:pt x="63144" y="33794"/>
                </a:lnTo>
                <a:lnTo>
                  <a:pt x="65354" y="34277"/>
                </a:lnTo>
                <a:lnTo>
                  <a:pt x="66217" y="33959"/>
                </a:lnTo>
                <a:lnTo>
                  <a:pt x="66459" y="33108"/>
                </a:lnTo>
                <a:lnTo>
                  <a:pt x="66814" y="31902"/>
                </a:lnTo>
                <a:close/>
              </a:path>
              <a:path w="1985009" h="250825">
                <a:moveTo>
                  <a:pt x="411238" y="62712"/>
                </a:moveTo>
                <a:lnTo>
                  <a:pt x="411162" y="61785"/>
                </a:lnTo>
                <a:lnTo>
                  <a:pt x="410692" y="60617"/>
                </a:lnTo>
                <a:lnTo>
                  <a:pt x="409778" y="59982"/>
                </a:lnTo>
                <a:lnTo>
                  <a:pt x="407466" y="60045"/>
                </a:lnTo>
                <a:lnTo>
                  <a:pt x="406717" y="60655"/>
                </a:lnTo>
                <a:lnTo>
                  <a:pt x="406819" y="61607"/>
                </a:lnTo>
                <a:lnTo>
                  <a:pt x="406971" y="63296"/>
                </a:lnTo>
                <a:lnTo>
                  <a:pt x="408139" y="64008"/>
                </a:lnTo>
                <a:lnTo>
                  <a:pt x="409879" y="63639"/>
                </a:lnTo>
                <a:lnTo>
                  <a:pt x="410794" y="63436"/>
                </a:lnTo>
                <a:lnTo>
                  <a:pt x="411238" y="62712"/>
                </a:lnTo>
                <a:close/>
              </a:path>
              <a:path w="1985009" h="250825">
                <a:moveTo>
                  <a:pt x="426720" y="244411"/>
                </a:moveTo>
                <a:lnTo>
                  <a:pt x="426351" y="241795"/>
                </a:lnTo>
                <a:lnTo>
                  <a:pt x="425373" y="239636"/>
                </a:lnTo>
                <a:lnTo>
                  <a:pt x="422313" y="240093"/>
                </a:lnTo>
                <a:lnTo>
                  <a:pt x="418833" y="240626"/>
                </a:lnTo>
                <a:lnTo>
                  <a:pt x="417499" y="243205"/>
                </a:lnTo>
                <a:lnTo>
                  <a:pt x="417537" y="248945"/>
                </a:lnTo>
                <a:lnTo>
                  <a:pt x="419404" y="250482"/>
                </a:lnTo>
                <a:lnTo>
                  <a:pt x="426186" y="250202"/>
                </a:lnTo>
                <a:lnTo>
                  <a:pt x="426046" y="246875"/>
                </a:lnTo>
                <a:lnTo>
                  <a:pt x="426720" y="244411"/>
                </a:lnTo>
                <a:close/>
              </a:path>
              <a:path w="1985009" h="250825">
                <a:moveTo>
                  <a:pt x="457454" y="248767"/>
                </a:moveTo>
                <a:lnTo>
                  <a:pt x="456946" y="246151"/>
                </a:lnTo>
                <a:lnTo>
                  <a:pt x="457161" y="244030"/>
                </a:lnTo>
                <a:lnTo>
                  <a:pt x="457327" y="242239"/>
                </a:lnTo>
                <a:lnTo>
                  <a:pt x="457098" y="240512"/>
                </a:lnTo>
                <a:lnTo>
                  <a:pt x="454609" y="240652"/>
                </a:lnTo>
                <a:lnTo>
                  <a:pt x="451827" y="240804"/>
                </a:lnTo>
                <a:lnTo>
                  <a:pt x="450570" y="242773"/>
                </a:lnTo>
                <a:lnTo>
                  <a:pt x="449516" y="247688"/>
                </a:lnTo>
                <a:lnTo>
                  <a:pt x="451612" y="248246"/>
                </a:lnTo>
                <a:lnTo>
                  <a:pt x="453707" y="248615"/>
                </a:lnTo>
                <a:lnTo>
                  <a:pt x="457454" y="248767"/>
                </a:lnTo>
                <a:close/>
              </a:path>
              <a:path w="1985009" h="250825">
                <a:moveTo>
                  <a:pt x="472922" y="177165"/>
                </a:moveTo>
                <a:lnTo>
                  <a:pt x="472909" y="176237"/>
                </a:lnTo>
                <a:lnTo>
                  <a:pt x="472376" y="175602"/>
                </a:lnTo>
                <a:lnTo>
                  <a:pt x="471436" y="175602"/>
                </a:lnTo>
                <a:lnTo>
                  <a:pt x="469366" y="175590"/>
                </a:lnTo>
                <a:lnTo>
                  <a:pt x="468439" y="176961"/>
                </a:lnTo>
                <a:lnTo>
                  <a:pt x="468083" y="178612"/>
                </a:lnTo>
                <a:lnTo>
                  <a:pt x="467829" y="179870"/>
                </a:lnTo>
                <a:lnTo>
                  <a:pt x="468706" y="180632"/>
                </a:lnTo>
                <a:lnTo>
                  <a:pt x="470027" y="180467"/>
                </a:lnTo>
                <a:lnTo>
                  <a:pt x="472008" y="180238"/>
                </a:lnTo>
                <a:lnTo>
                  <a:pt x="472922" y="179006"/>
                </a:lnTo>
                <a:lnTo>
                  <a:pt x="472922" y="177165"/>
                </a:lnTo>
                <a:close/>
              </a:path>
              <a:path w="1985009" h="250825">
                <a:moveTo>
                  <a:pt x="475615" y="30289"/>
                </a:moveTo>
                <a:lnTo>
                  <a:pt x="475310" y="27432"/>
                </a:lnTo>
                <a:lnTo>
                  <a:pt x="473214" y="25958"/>
                </a:lnTo>
                <a:lnTo>
                  <a:pt x="470382" y="25781"/>
                </a:lnTo>
                <a:lnTo>
                  <a:pt x="468274" y="25654"/>
                </a:lnTo>
                <a:lnTo>
                  <a:pt x="466280" y="26657"/>
                </a:lnTo>
                <a:lnTo>
                  <a:pt x="465569" y="31673"/>
                </a:lnTo>
                <a:lnTo>
                  <a:pt x="468515" y="34950"/>
                </a:lnTo>
                <a:lnTo>
                  <a:pt x="473583" y="34340"/>
                </a:lnTo>
                <a:lnTo>
                  <a:pt x="475437" y="33121"/>
                </a:lnTo>
                <a:lnTo>
                  <a:pt x="475615" y="30289"/>
                </a:lnTo>
                <a:close/>
              </a:path>
              <a:path w="1985009" h="250825">
                <a:moveTo>
                  <a:pt x="497878" y="6057"/>
                </a:moveTo>
                <a:lnTo>
                  <a:pt x="497255" y="5346"/>
                </a:lnTo>
                <a:lnTo>
                  <a:pt x="496303" y="5194"/>
                </a:lnTo>
                <a:lnTo>
                  <a:pt x="495046" y="4965"/>
                </a:lnTo>
                <a:lnTo>
                  <a:pt x="493839" y="5359"/>
                </a:lnTo>
                <a:lnTo>
                  <a:pt x="493471" y="6553"/>
                </a:lnTo>
                <a:lnTo>
                  <a:pt x="493090" y="7835"/>
                </a:lnTo>
                <a:lnTo>
                  <a:pt x="494030" y="8509"/>
                </a:lnTo>
                <a:lnTo>
                  <a:pt x="495338" y="8712"/>
                </a:lnTo>
                <a:lnTo>
                  <a:pt x="496671" y="8724"/>
                </a:lnTo>
                <a:lnTo>
                  <a:pt x="497649" y="8191"/>
                </a:lnTo>
                <a:lnTo>
                  <a:pt x="497789" y="6921"/>
                </a:lnTo>
                <a:lnTo>
                  <a:pt x="497878" y="6057"/>
                </a:lnTo>
                <a:close/>
              </a:path>
              <a:path w="1985009" h="250825">
                <a:moveTo>
                  <a:pt x="504355" y="100812"/>
                </a:moveTo>
                <a:lnTo>
                  <a:pt x="503275" y="99669"/>
                </a:lnTo>
                <a:lnTo>
                  <a:pt x="500507" y="99339"/>
                </a:lnTo>
                <a:lnTo>
                  <a:pt x="499160" y="99364"/>
                </a:lnTo>
                <a:lnTo>
                  <a:pt x="497763" y="100063"/>
                </a:lnTo>
                <a:lnTo>
                  <a:pt x="497357" y="103695"/>
                </a:lnTo>
                <a:lnTo>
                  <a:pt x="498094" y="104813"/>
                </a:lnTo>
                <a:lnTo>
                  <a:pt x="499821" y="104990"/>
                </a:lnTo>
                <a:lnTo>
                  <a:pt x="501662" y="105194"/>
                </a:lnTo>
                <a:lnTo>
                  <a:pt x="503453" y="104825"/>
                </a:lnTo>
                <a:lnTo>
                  <a:pt x="504355" y="100812"/>
                </a:lnTo>
                <a:close/>
              </a:path>
              <a:path w="1985009" h="250825">
                <a:moveTo>
                  <a:pt x="533768" y="234289"/>
                </a:moveTo>
                <a:lnTo>
                  <a:pt x="533527" y="232105"/>
                </a:lnTo>
                <a:lnTo>
                  <a:pt x="532295" y="231089"/>
                </a:lnTo>
                <a:lnTo>
                  <a:pt x="530263" y="231241"/>
                </a:lnTo>
                <a:lnTo>
                  <a:pt x="526846" y="231495"/>
                </a:lnTo>
                <a:lnTo>
                  <a:pt x="524979" y="233286"/>
                </a:lnTo>
                <a:lnTo>
                  <a:pt x="524891" y="239077"/>
                </a:lnTo>
                <a:lnTo>
                  <a:pt x="526389" y="240030"/>
                </a:lnTo>
                <a:lnTo>
                  <a:pt x="532650" y="239636"/>
                </a:lnTo>
                <a:lnTo>
                  <a:pt x="533133" y="236791"/>
                </a:lnTo>
                <a:lnTo>
                  <a:pt x="533768" y="234289"/>
                </a:lnTo>
                <a:close/>
              </a:path>
              <a:path w="1985009" h="250825">
                <a:moveTo>
                  <a:pt x="542163" y="243827"/>
                </a:moveTo>
                <a:lnTo>
                  <a:pt x="541934" y="242925"/>
                </a:lnTo>
                <a:lnTo>
                  <a:pt x="541845" y="242531"/>
                </a:lnTo>
                <a:lnTo>
                  <a:pt x="541299" y="242062"/>
                </a:lnTo>
                <a:lnTo>
                  <a:pt x="540880" y="241973"/>
                </a:lnTo>
                <a:lnTo>
                  <a:pt x="539991" y="241782"/>
                </a:lnTo>
                <a:lnTo>
                  <a:pt x="539280" y="242239"/>
                </a:lnTo>
                <a:lnTo>
                  <a:pt x="539153" y="243090"/>
                </a:lnTo>
                <a:lnTo>
                  <a:pt x="539026" y="243992"/>
                </a:lnTo>
                <a:lnTo>
                  <a:pt x="539699" y="244398"/>
                </a:lnTo>
                <a:lnTo>
                  <a:pt x="540359" y="244436"/>
                </a:lnTo>
                <a:lnTo>
                  <a:pt x="541604" y="244348"/>
                </a:lnTo>
                <a:lnTo>
                  <a:pt x="542163" y="243827"/>
                </a:lnTo>
                <a:close/>
              </a:path>
              <a:path w="1985009" h="250825">
                <a:moveTo>
                  <a:pt x="556133" y="59207"/>
                </a:moveTo>
                <a:lnTo>
                  <a:pt x="555752" y="58077"/>
                </a:lnTo>
                <a:lnTo>
                  <a:pt x="554418" y="57823"/>
                </a:lnTo>
                <a:lnTo>
                  <a:pt x="553135" y="57581"/>
                </a:lnTo>
                <a:lnTo>
                  <a:pt x="552399" y="58407"/>
                </a:lnTo>
                <a:lnTo>
                  <a:pt x="552132" y="59563"/>
                </a:lnTo>
                <a:lnTo>
                  <a:pt x="552056" y="60794"/>
                </a:lnTo>
                <a:lnTo>
                  <a:pt x="552640" y="61747"/>
                </a:lnTo>
                <a:lnTo>
                  <a:pt x="554583" y="61671"/>
                </a:lnTo>
                <a:lnTo>
                  <a:pt x="555434" y="60883"/>
                </a:lnTo>
                <a:lnTo>
                  <a:pt x="555688" y="60261"/>
                </a:lnTo>
                <a:lnTo>
                  <a:pt x="556133" y="59207"/>
                </a:lnTo>
                <a:close/>
              </a:path>
              <a:path w="1985009" h="250825">
                <a:moveTo>
                  <a:pt x="631075" y="42087"/>
                </a:moveTo>
                <a:lnTo>
                  <a:pt x="630948" y="40652"/>
                </a:lnTo>
                <a:lnTo>
                  <a:pt x="630148" y="39992"/>
                </a:lnTo>
                <a:lnTo>
                  <a:pt x="628865" y="40043"/>
                </a:lnTo>
                <a:lnTo>
                  <a:pt x="627253" y="40093"/>
                </a:lnTo>
                <a:lnTo>
                  <a:pt x="626224" y="40970"/>
                </a:lnTo>
                <a:lnTo>
                  <a:pt x="625957" y="43611"/>
                </a:lnTo>
                <a:lnTo>
                  <a:pt x="626402" y="44780"/>
                </a:lnTo>
                <a:lnTo>
                  <a:pt x="629716" y="44843"/>
                </a:lnTo>
                <a:lnTo>
                  <a:pt x="630923" y="43827"/>
                </a:lnTo>
                <a:lnTo>
                  <a:pt x="631075" y="42087"/>
                </a:lnTo>
                <a:close/>
              </a:path>
              <a:path w="1985009" h="250825">
                <a:moveTo>
                  <a:pt x="634619" y="94500"/>
                </a:moveTo>
                <a:lnTo>
                  <a:pt x="634060" y="93726"/>
                </a:lnTo>
                <a:lnTo>
                  <a:pt x="633056" y="93624"/>
                </a:lnTo>
                <a:lnTo>
                  <a:pt x="631672" y="93484"/>
                </a:lnTo>
                <a:lnTo>
                  <a:pt x="630821" y="94284"/>
                </a:lnTo>
                <a:lnTo>
                  <a:pt x="630643" y="95491"/>
                </a:lnTo>
                <a:lnTo>
                  <a:pt x="630529" y="96342"/>
                </a:lnTo>
                <a:lnTo>
                  <a:pt x="630986" y="97066"/>
                </a:lnTo>
                <a:lnTo>
                  <a:pt x="632002" y="97282"/>
                </a:lnTo>
                <a:lnTo>
                  <a:pt x="633374" y="97282"/>
                </a:lnTo>
                <a:lnTo>
                  <a:pt x="634288" y="96621"/>
                </a:lnTo>
                <a:lnTo>
                  <a:pt x="634619" y="94500"/>
                </a:lnTo>
                <a:close/>
              </a:path>
              <a:path w="1985009" h="250825">
                <a:moveTo>
                  <a:pt x="655180" y="109512"/>
                </a:moveTo>
                <a:lnTo>
                  <a:pt x="654164" y="108419"/>
                </a:lnTo>
                <a:lnTo>
                  <a:pt x="652437" y="108331"/>
                </a:lnTo>
                <a:lnTo>
                  <a:pt x="650354" y="108229"/>
                </a:lnTo>
                <a:lnTo>
                  <a:pt x="648982" y="109372"/>
                </a:lnTo>
                <a:lnTo>
                  <a:pt x="648538" y="112852"/>
                </a:lnTo>
                <a:lnTo>
                  <a:pt x="649808" y="113652"/>
                </a:lnTo>
                <a:lnTo>
                  <a:pt x="652030" y="113817"/>
                </a:lnTo>
                <a:lnTo>
                  <a:pt x="653440" y="113728"/>
                </a:lnTo>
                <a:lnTo>
                  <a:pt x="655116" y="113182"/>
                </a:lnTo>
                <a:lnTo>
                  <a:pt x="655180" y="109512"/>
                </a:lnTo>
                <a:close/>
              </a:path>
              <a:path w="1985009" h="250825">
                <a:moveTo>
                  <a:pt x="685482" y="107276"/>
                </a:moveTo>
                <a:lnTo>
                  <a:pt x="685215" y="106857"/>
                </a:lnTo>
                <a:lnTo>
                  <a:pt x="685050" y="106172"/>
                </a:lnTo>
                <a:lnTo>
                  <a:pt x="684669" y="106045"/>
                </a:lnTo>
                <a:lnTo>
                  <a:pt x="683666" y="105727"/>
                </a:lnTo>
                <a:lnTo>
                  <a:pt x="683069" y="106349"/>
                </a:lnTo>
                <a:lnTo>
                  <a:pt x="683069" y="107670"/>
                </a:lnTo>
                <a:lnTo>
                  <a:pt x="683450" y="108369"/>
                </a:lnTo>
                <a:lnTo>
                  <a:pt x="683818" y="108483"/>
                </a:lnTo>
                <a:lnTo>
                  <a:pt x="684784" y="108762"/>
                </a:lnTo>
                <a:lnTo>
                  <a:pt x="685330" y="108191"/>
                </a:lnTo>
                <a:lnTo>
                  <a:pt x="685482" y="107276"/>
                </a:lnTo>
                <a:close/>
              </a:path>
              <a:path w="1985009" h="250825">
                <a:moveTo>
                  <a:pt x="690143" y="5232"/>
                </a:moveTo>
                <a:lnTo>
                  <a:pt x="690067" y="4356"/>
                </a:lnTo>
                <a:lnTo>
                  <a:pt x="689940" y="3048"/>
                </a:lnTo>
                <a:lnTo>
                  <a:pt x="689025" y="2514"/>
                </a:lnTo>
                <a:lnTo>
                  <a:pt x="687666" y="2628"/>
                </a:lnTo>
                <a:lnTo>
                  <a:pt x="686739" y="2870"/>
                </a:lnTo>
                <a:lnTo>
                  <a:pt x="686079" y="3479"/>
                </a:lnTo>
                <a:lnTo>
                  <a:pt x="686142" y="4343"/>
                </a:lnTo>
                <a:lnTo>
                  <a:pt x="686257" y="5664"/>
                </a:lnTo>
                <a:lnTo>
                  <a:pt x="687336" y="6134"/>
                </a:lnTo>
                <a:lnTo>
                  <a:pt x="688594" y="6019"/>
                </a:lnTo>
                <a:lnTo>
                  <a:pt x="689559" y="5943"/>
                </a:lnTo>
                <a:lnTo>
                  <a:pt x="690143" y="5232"/>
                </a:lnTo>
                <a:close/>
              </a:path>
              <a:path w="1985009" h="250825">
                <a:moveTo>
                  <a:pt x="695109" y="46443"/>
                </a:moveTo>
                <a:lnTo>
                  <a:pt x="694372" y="45326"/>
                </a:lnTo>
                <a:lnTo>
                  <a:pt x="692594" y="45021"/>
                </a:lnTo>
                <a:lnTo>
                  <a:pt x="689813" y="44919"/>
                </a:lnTo>
                <a:lnTo>
                  <a:pt x="689063" y="46596"/>
                </a:lnTo>
                <a:lnTo>
                  <a:pt x="688848" y="49949"/>
                </a:lnTo>
                <a:lnTo>
                  <a:pt x="689152" y="51117"/>
                </a:lnTo>
                <a:lnTo>
                  <a:pt x="690600" y="51282"/>
                </a:lnTo>
                <a:lnTo>
                  <a:pt x="693115" y="51562"/>
                </a:lnTo>
                <a:lnTo>
                  <a:pt x="694486" y="50215"/>
                </a:lnTo>
                <a:lnTo>
                  <a:pt x="695109" y="46443"/>
                </a:lnTo>
                <a:close/>
              </a:path>
              <a:path w="1985009" h="250825">
                <a:moveTo>
                  <a:pt x="749312" y="147878"/>
                </a:moveTo>
                <a:lnTo>
                  <a:pt x="746506" y="144106"/>
                </a:lnTo>
                <a:lnTo>
                  <a:pt x="744181" y="144564"/>
                </a:lnTo>
                <a:lnTo>
                  <a:pt x="738174" y="146939"/>
                </a:lnTo>
                <a:lnTo>
                  <a:pt x="735799" y="150266"/>
                </a:lnTo>
                <a:lnTo>
                  <a:pt x="734275" y="154343"/>
                </a:lnTo>
                <a:lnTo>
                  <a:pt x="742543" y="155917"/>
                </a:lnTo>
                <a:lnTo>
                  <a:pt x="743813" y="155511"/>
                </a:lnTo>
                <a:lnTo>
                  <a:pt x="747077" y="150583"/>
                </a:lnTo>
                <a:lnTo>
                  <a:pt x="747991" y="149199"/>
                </a:lnTo>
                <a:lnTo>
                  <a:pt x="749312" y="147878"/>
                </a:lnTo>
                <a:close/>
              </a:path>
              <a:path w="1985009" h="250825">
                <a:moveTo>
                  <a:pt x="750582" y="31153"/>
                </a:moveTo>
                <a:lnTo>
                  <a:pt x="750455" y="30010"/>
                </a:lnTo>
                <a:lnTo>
                  <a:pt x="750316" y="28486"/>
                </a:lnTo>
                <a:lnTo>
                  <a:pt x="746417" y="28346"/>
                </a:lnTo>
                <a:lnTo>
                  <a:pt x="745045" y="29311"/>
                </a:lnTo>
                <a:lnTo>
                  <a:pt x="745045" y="31330"/>
                </a:lnTo>
                <a:lnTo>
                  <a:pt x="745045" y="32956"/>
                </a:lnTo>
                <a:lnTo>
                  <a:pt x="746239" y="33909"/>
                </a:lnTo>
                <a:lnTo>
                  <a:pt x="749401" y="33997"/>
                </a:lnTo>
                <a:lnTo>
                  <a:pt x="750430" y="33007"/>
                </a:lnTo>
                <a:lnTo>
                  <a:pt x="750582" y="31153"/>
                </a:lnTo>
                <a:close/>
              </a:path>
              <a:path w="1985009" h="250825">
                <a:moveTo>
                  <a:pt x="765759" y="0"/>
                </a:moveTo>
                <a:lnTo>
                  <a:pt x="754214" y="0"/>
                </a:lnTo>
                <a:lnTo>
                  <a:pt x="754151" y="5499"/>
                </a:lnTo>
                <a:lnTo>
                  <a:pt x="754291" y="8001"/>
                </a:lnTo>
                <a:lnTo>
                  <a:pt x="760361" y="8661"/>
                </a:lnTo>
                <a:lnTo>
                  <a:pt x="764133" y="4686"/>
                </a:lnTo>
                <a:lnTo>
                  <a:pt x="764171" y="1206"/>
                </a:lnTo>
                <a:lnTo>
                  <a:pt x="764133" y="863"/>
                </a:lnTo>
                <a:lnTo>
                  <a:pt x="764070" y="533"/>
                </a:lnTo>
                <a:lnTo>
                  <a:pt x="764908" y="342"/>
                </a:lnTo>
                <a:lnTo>
                  <a:pt x="765759" y="0"/>
                </a:lnTo>
                <a:close/>
              </a:path>
              <a:path w="1985009" h="250825">
                <a:moveTo>
                  <a:pt x="797852" y="60909"/>
                </a:moveTo>
                <a:lnTo>
                  <a:pt x="794181" y="62230"/>
                </a:lnTo>
                <a:lnTo>
                  <a:pt x="790625" y="61506"/>
                </a:lnTo>
                <a:lnTo>
                  <a:pt x="788974" y="65925"/>
                </a:lnTo>
                <a:lnTo>
                  <a:pt x="789978" y="67297"/>
                </a:lnTo>
                <a:lnTo>
                  <a:pt x="791197" y="67284"/>
                </a:lnTo>
                <a:lnTo>
                  <a:pt x="794689" y="67259"/>
                </a:lnTo>
                <a:lnTo>
                  <a:pt x="797217" y="65862"/>
                </a:lnTo>
                <a:lnTo>
                  <a:pt x="797852" y="60909"/>
                </a:lnTo>
                <a:close/>
              </a:path>
              <a:path w="1985009" h="250825">
                <a:moveTo>
                  <a:pt x="829183" y="65290"/>
                </a:moveTo>
                <a:lnTo>
                  <a:pt x="827100" y="62445"/>
                </a:lnTo>
                <a:lnTo>
                  <a:pt x="823798" y="62306"/>
                </a:lnTo>
                <a:lnTo>
                  <a:pt x="820813" y="62179"/>
                </a:lnTo>
                <a:lnTo>
                  <a:pt x="817753" y="64922"/>
                </a:lnTo>
                <a:lnTo>
                  <a:pt x="816914" y="70739"/>
                </a:lnTo>
                <a:lnTo>
                  <a:pt x="819454" y="74168"/>
                </a:lnTo>
                <a:lnTo>
                  <a:pt x="824826" y="74650"/>
                </a:lnTo>
                <a:lnTo>
                  <a:pt x="828281" y="71894"/>
                </a:lnTo>
                <a:lnTo>
                  <a:pt x="829183" y="65290"/>
                </a:lnTo>
                <a:close/>
              </a:path>
              <a:path w="1985009" h="250825">
                <a:moveTo>
                  <a:pt x="849007" y="29044"/>
                </a:moveTo>
                <a:lnTo>
                  <a:pt x="846315" y="25120"/>
                </a:lnTo>
                <a:lnTo>
                  <a:pt x="844423" y="24117"/>
                </a:lnTo>
                <a:lnTo>
                  <a:pt x="842175" y="24384"/>
                </a:lnTo>
                <a:lnTo>
                  <a:pt x="838492" y="24815"/>
                </a:lnTo>
                <a:lnTo>
                  <a:pt x="831088" y="32854"/>
                </a:lnTo>
                <a:lnTo>
                  <a:pt x="831075" y="36410"/>
                </a:lnTo>
                <a:lnTo>
                  <a:pt x="831557" y="38493"/>
                </a:lnTo>
                <a:lnTo>
                  <a:pt x="831748" y="40767"/>
                </a:lnTo>
                <a:lnTo>
                  <a:pt x="833767" y="45529"/>
                </a:lnTo>
                <a:lnTo>
                  <a:pt x="838911" y="46304"/>
                </a:lnTo>
                <a:lnTo>
                  <a:pt x="841159" y="39573"/>
                </a:lnTo>
                <a:lnTo>
                  <a:pt x="844689" y="37122"/>
                </a:lnTo>
                <a:lnTo>
                  <a:pt x="848893" y="31762"/>
                </a:lnTo>
                <a:lnTo>
                  <a:pt x="849007" y="29044"/>
                </a:lnTo>
                <a:close/>
              </a:path>
              <a:path w="1985009" h="250825">
                <a:moveTo>
                  <a:pt x="963434" y="245465"/>
                </a:moveTo>
                <a:lnTo>
                  <a:pt x="962837" y="244627"/>
                </a:lnTo>
                <a:lnTo>
                  <a:pt x="961542" y="244462"/>
                </a:lnTo>
                <a:lnTo>
                  <a:pt x="959878" y="244259"/>
                </a:lnTo>
                <a:lnTo>
                  <a:pt x="958723" y="244983"/>
                </a:lnTo>
                <a:lnTo>
                  <a:pt x="958837" y="247726"/>
                </a:lnTo>
                <a:lnTo>
                  <a:pt x="959891" y="248323"/>
                </a:lnTo>
                <a:lnTo>
                  <a:pt x="961136" y="248437"/>
                </a:lnTo>
                <a:lnTo>
                  <a:pt x="962329" y="248335"/>
                </a:lnTo>
                <a:lnTo>
                  <a:pt x="963358" y="248018"/>
                </a:lnTo>
                <a:lnTo>
                  <a:pt x="963434" y="245465"/>
                </a:lnTo>
                <a:close/>
              </a:path>
              <a:path w="1985009" h="250825">
                <a:moveTo>
                  <a:pt x="1010107" y="104559"/>
                </a:moveTo>
                <a:lnTo>
                  <a:pt x="1009573" y="102577"/>
                </a:lnTo>
                <a:lnTo>
                  <a:pt x="1009116" y="100825"/>
                </a:lnTo>
                <a:lnTo>
                  <a:pt x="1007783" y="99822"/>
                </a:lnTo>
                <a:lnTo>
                  <a:pt x="1005814" y="99656"/>
                </a:lnTo>
                <a:lnTo>
                  <a:pt x="1004112" y="100431"/>
                </a:lnTo>
                <a:lnTo>
                  <a:pt x="1002906" y="101523"/>
                </a:lnTo>
                <a:lnTo>
                  <a:pt x="1003554" y="105435"/>
                </a:lnTo>
                <a:lnTo>
                  <a:pt x="1005078" y="106311"/>
                </a:lnTo>
                <a:lnTo>
                  <a:pt x="1008913" y="105829"/>
                </a:lnTo>
                <a:lnTo>
                  <a:pt x="1010107" y="104559"/>
                </a:lnTo>
                <a:close/>
              </a:path>
              <a:path w="1985009" h="250825">
                <a:moveTo>
                  <a:pt x="1029474" y="236410"/>
                </a:moveTo>
                <a:lnTo>
                  <a:pt x="1029449" y="234556"/>
                </a:lnTo>
                <a:lnTo>
                  <a:pt x="1028560" y="234264"/>
                </a:lnTo>
                <a:lnTo>
                  <a:pt x="1027684" y="234137"/>
                </a:lnTo>
                <a:lnTo>
                  <a:pt x="1026756" y="234188"/>
                </a:lnTo>
                <a:lnTo>
                  <a:pt x="1025918" y="234530"/>
                </a:lnTo>
                <a:lnTo>
                  <a:pt x="1025944" y="235445"/>
                </a:lnTo>
                <a:lnTo>
                  <a:pt x="1025956" y="236334"/>
                </a:lnTo>
                <a:lnTo>
                  <a:pt x="1026795" y="236778"/>
                </a:lnTo>
                <a:lnTo>
                  <a:pt x="1028623" y="236804"/>
                </a:lnTo>
                <a:lnTo>
                  <a:pt x="1029474" y="236410"/>
                </a:lnTo>
                <a:close/>
              </a:path>
              <a:path w="1985009" h="250825">
                <a:moveTo>
                  <a:pt x="1035380" y="98767"/>
                </a:moveTo>
                <a:lnTo>
                  <a:pt x="1035367" y="97472"/>
                </a:lnTo>
                <a:lnTo>
                  <a:pt x="1034757" y="96913"/>
                </a:lnTo>
                <a:lnTo>
                  <a:pt x="1033818" y="96888"/>
                </a:lnTo>
                <a:lnTo>
                  <a:pt x="1032865" y="96862"/>
                </a:lnTo>
                <a:lnTo>
                  <a:pt x="1032205" y="97459"/>
                </a:lnTo>
                <a:lnTo>
                  <a:pt x="1032103" y="99288"/>
                </a:lnTo>
                <a:lnTo>
                  <a:pt x="1032776" y="99809"/>
                </a:lnTo>
                <a:lnTo>
                  <a:pt x="1033741" y="99809"/>
                </a:lnTo>
                <a:lnTo>
                  <a:pt x="1034669" y="99822"/>
                </a:lnTo>
                <a:lnTo>
                  <a:pt x="1035304" y="99352"/>
                </a:lnTo>
                <a:lnTo>
                  <a:pt x="1035380" y="98767"/>
                </a:lnTo>
                <a:close/>
              </a:path>
              <a:path w="1985009" h="250825">
                <a:moveTo>
                  <a:pt x="1049185" y="102362"/>
                </a:moveTo>
                <a:lnTo>
                  <a:pt x="1049134" y="100799"/>
                </a:lnTo>
                <a:lnTo>
                  <a:pt x="1048804" y="98844"/>
                </a:lnTo>
                <a:lnTo>
                  <a:pt x="1047457" y="97891"/>
                </a:lnTo>
                <a:lnTo>
                  <a:pt x="1043863" y="98361"/>
                </a:lnTo>
                <a:lnTo>
                  <a:pt x="1043152" y="99593"/>
                </a:lnTo>
                <a:lnTo>
                  <a:pt x="1043457" y="103212"/>
                </a:lnTo>
                <a:lnTo>
                  <a:pt x="1044943" y="104076"/>
                </a:lnTo>
                <a:lnTo>
                  <a:pt x="1046835" y="103822"/>
                </a:lnTo>
                <a:lnTo>
                  <a:pt x="1048372" y="103619"/>
                </a:lnTo>
                <a:lnTo>
                  <a:pt x="1049185" y="102362"/>
                </a:lnTo>
                <a:close/>
              </a:path>
              <a:path w="1985009" h="250825">
                <a:moveTo>
                  <a:pt x="1066685" y="116700"/>
                </a:moveTo>
                <a:lnTo>
                  <a:pt x="1066253" y="110985"/>
                </a:lnTo>
                <a:lnTo>
                  <a:pt x="1066342" y="108851"/>
                </a:lnTo>
                <a:lnTo>
                  <a:pt x="1063586" y="108356"/>
                </a:lnTo>
                <a:lnTo>
                  <a:pt x="1061046" y="107899"/>
                </a:lnTo>
                <a:lnTo>
                  <a:pt x="1058926" y="108394"/>
                </a:lnTo>
                <a:lnTo>
                  <a:pt x="1056449" y="112420"/>
                </a:lnTo>
                <a:lnTo>
                  <a:pt x="1056297" y="114312"/>
                </a:lnTo>
                <a:lnTo>
                  <a:pt x="1056640" y="116268"/>
                </a:lnTo>
                <a:lnTo>
                  <a:pt x="1056614" y="119583"/>
                </a:lnTo>
                <a:lnTo>
                  <a:pt x="1056678" y="122758"/>
                </a:lnTo>
                <a:lnTo>
                  <a:pt x="1057351" y="124002"/>
                </a:lnTo>
                <a:lnTo>
                  <a:pt x="1060500" y="124853"/>
                </a:lnTo>
                <a:lnTo>
                  <a:pt x="1061872" y="124193"/>
                </a:lnTo>
                <a:lnTo>
                  <a:pt x="1064501" y="119748"/>
                </a:lnTo>
                <a:lnTo>
                  <a:pt x="1066685" y="116700"/>
                </a:lnTo>
                <a:close/>
              </a:path>
              <a:path w="1985009" h="250825">
                <a:moveTo>
                  <a:pt x="1088491" y="116878"/>
                </a:moveTo>
                <a:lnTo>
                  <a:pt x="1088453" y="115392"/>
                </a:lnTo>
                <a:lnTo>
                  <a:pt x="1087208" y="115239"/>
                </a:lnTo>
                <a:lnTo>
                  <a:pt x="1086078" y="115239"/>
                </a:lnTo>
                <a:lnTo>
                  <a:pt x="1084757" y="115239"/>
                </a:lnTo>
                <a:lnTo>
                  <a:pt x="1083919" y="116078"/>
                </a:lnTo>
                <a:lnTo>
                  <a:pt x="1083894" y="117297"/>
                </a:lnTo>
                <a:lnTo>
                  <a:pt x="1083881" y="118414"/>
                </a:lnTo>
                <a:lnTo>
                  <a:pt x="1084338" y="119570"/>
                </a:lnTo>
                <a:lnTo>
                  <a:pt x="1087501" y="119519"/>
                </a:lnTo>
                <a:lnTo>
                  <a:pt x="1088263" y="118414"/>
                </a:lnTo>
                <a:lnTo>
                  <a:pt x="1088491" y="116878"/>
                </a:lnTo>
                <a:close/>
              </a:path>
              <a:path w="1985009" h="250825">
                <a:moveTo>
                  <a:pt x="1190929" y="112928"/>
                </a:moveTo>
                <a:lnTo>
                  <a:pt x="1190879" y="110642"/>
                </a:lnTo>
                <a:lnTo>
                  <a:pt x="1190828" y="108356"/>
                </a:lnTo>
                <a:lnTo>
                  <a:pt x="1189012" y="107378"/>
                </a:lnTo>
                <a:lnTo>
                  <a:pt x="1186942" y="106794"/>
                </a:lnTo>
                <a:lnTo>
                  <a:pt x="1184325" y="106984"/>
                </a:lnTo>
                <a:lnTo>
                  <a:pt x="1183398" y="108496"/>
                </a:lnTo>
                <a:lnTo>
                  <a:pt x="1183259" y="113055"/>
                </a:lnTo>
                <a:lnTo>
                  <a:pt x="1184529" y="114414"/>
                </a:lnTo>
                <a:lnTo>
                  <a:pt x="1189418" y="114274"/>
                </a:lnTo>
                <a:lnTo>
                  <a:pt x="1190929" y="112928"/>
                </a:lnTo>
                <a:close/>
              </a:path>
              <a:path w="1985009" h="250825">
                <a:moveTo>
                  <a:pt x="1205814" y="106299"/>
                </a:moveTo>
                <a:lnTo>
                  <a:pt x="1205598" y="100063"/>
                </a:lnTo>
                <a:lnTo>
                  <a:pt x="1202728" y="96799"/>
                </a:lnTo>
                <a:lnTo>
                  <a:pt x="1196962" y="97320"/>
                </a:lnTo>
                <a:lnTo>
                  <a:pt x="1192936" y="102704"/>
                </a:lnTo>
                <a:lnTo>
                  <a:pt x="1192949" y="109550"/>
                </a:lnTo>
                <a:lnTo>
                  <a:pt x="1194155" y="110680"/>
                </a:lnTo>
                <a:lnTo>
                  <a:pt x="1196759" y="110617"/>
                </a:lnTo>
                <a:lnTo>
                  <a:pt x="1200924" y="110515"/>
                </a:lnTo>
                <a:lnTo>
                  <a:pt x="1205814" y="106299"/>
                </a:lnTo>
                <a:close/>
              </a:path>
              <a:path w="1985009" h="250825">
                <a:moveTo>
                  <a:pt x="1221041" y="94475"/>
                </a:moveTo>
                <a:lnTo>
                  <a:pt x="1221003" y="93243"/>
                </a:lnTo>
                <a:lnTo>
                  <a:pt x="1220660" y="91948"/>
                </a:lnTo>
                <a:lnTo>
                  <a:pt x="1219720" y="91325"/>
                </a:lnTo>
                <a:lnTo>
                  <a:pt x="1217777" y="92138"/>
                </a:lnTo>
                <a:lnTo>
                  <a:pt x="1217053" y="93002"/>
                </a:lnTo>
                <a:lnTo>
                  <a:pt x="1216990" y="93662"/>
                </a:lnTo>
                <a:lnTo>
                  <a:pt x="1216875" y="94919"/>
                </a:lnTo>
                <a:lnTo>
                  <a:pt x="1217853" y="95681"/>
                </a:lnTo>
                <a:lnTo>
                  <a:pt x="1219187" y="95605"/>
                </a:lnTo>
                <a:lnTo>
                  <a:pt x="1220622" y="95504"/>
                </a:lnTo>
                <a:lnTo>
                  <a:pt x="1221041" y="94475"/>
                </a:lnTo>
                <a:close/>
              </a:path>
              <a:path w="1985009" h="250825">
                <a:moveTo>
                  <a:pt x="1230579" y="68224"/>
                </a:moveTo>
                <a:lnTo>
                  <a:pt x="1228191" y="65392"/>
                </a:lnTo>
                <a:lnTo>
                  <a:pt x="1225956" y="65303"/>
                </a:lnTo>
                <a:lnTo>
                  <a:pt x="1222946" y="65189"/>
                </a:lnTo>
                <a:lnTo>
                  <a:pt x="1219403" y="68783"/>
                </a:lnTo>
                <a:lnTo>
                  <a:pt x="1219517" y="74739"/>
                </a:lnTo>
                <a:lnTo>
                  <a:pt x="1220000" y="77343"/>
                </a:lnTo>
                <a:lnTo>
                  <a:pt x="1226858" y="77444"/>
                </a:lnTo>
                <a:lnTo>
                  <a:pt x="1230452" y="73850"/>
                </a:lnTo>
                <a:lnTo>
                  <a:pt x="1230579" y="68224"/>
                </a:lnTo>
                <a:close/>
              </a:path>
              <a:path w="1985009" h="250825">
                <a:moveTo>
                  <a:pt x="1257388" y="100965"/>
                </a:moveTo>
                <a:lnTo>
                  <a:pt x="1256169" y="99263"/>
                </a:lnTo>
                <a:lnTo>
                  <a:pt x="1253667" y="98755"/>
                </a:lnTo>
                <a:lnTo>
                  <a:pt x="1250175" y="98615"/>
                </a:lnTo>
                <a:lnTo>
                  <a:pt x="1246886" y="102260"/>
                </a:lnTo>
                <a:lnTo>
                  <a:pt x="1246873" y="108318"/>
                </a:lnTo>
                <a:lnTo>
                  <a:pt x="1246225" y="111048"/>
                </a:lnTo>
                <a:lnTo>
                  <a:pt x="1253324" y="110680"/>
                </a:lnTo>
                <a:lnTo>
                  <a:pt x="1257185" y="106768"/>
                </a:lnTo>
                <a:lnTo>
                  <a:pt x="1257388" y="100965"/>
                </a:lnTo>
                <a:close/>
              </a:path>
              <a:path w="1985009" h="250825">
                <a:moveTo>
                  <a:pt x="1259903" y="92849"/>
                </a:moveTo>
                <a:lnTo>
                  <a:pt x="1259890" y="91617"/>
                </a:lnTo>
                <a:lnTo>
                  <a:pt x="1259560" y="90246"/>
                </a:lnTo>
                <a:lnTo>
                  <a:pt x="1258531" y="89789"/>
                </a:lnTo>
                <a:lnTo>
                  <a:pt x="1257300" y="90284"/>
                </a:lnTo>
                <a:lnTo>
                  <a:pt x="1256639" y="90551"/>
                </a:lnTo>
                <a:lnTo>
                  <a:pt x="1255877" y="91414"/>
                </a:lnTo>
                <a:lnTo>
                  <a:pt x="1255826" y="92049"/>
                </a:lnTo>
                <a:lnTo>
                  <a:pt x="1255712" y="93294"/>
                </a:lnTo>
                <a:lnTo>
                  <a:pt x="1256665" y="94081"/>
                </a:lnTo>
                <a:lnTo>
                  <a:pt x="1259370" y="93802"/>
                </a:lnTo>
                <a:lnTo>
                  <a:pt x="1259903" y="92849"/>
                </a:lnTo>
                <a:close/>
              </a:path>
              <a:path w="1985009" h="250825">
                <a:moveTo>
                  <a:pt x="1278737" y="92595"/>
                </a:moveTo>
                <a:lnTo>
                  <a:pt x="1278496" y="91706"/>
                </a:lnTo>
                <a:lnTo>
                  <a:pt x="1277886" y="91287"/>
                </a:lnTo>
                <a:lnTo>
                  <a:pt x="1276985" y="91681"/>
                </a:lnTo>
                <a:lnTo>
                  <a:pt x="1276565" y="91871"/>
                </a:lnTo>
                <a:lnTo>
                  <a:pt x="1276108" y="92405"/>
                </a:lnTo>
                <a:lnTo>
                  <a:pt x="1276045" y="92824"/>
                </a:lnTo>
                <a:lnTo>
                  <a:pt x="1275930" y="93700"/>
                </a:lnTo>
                <a:lnTo>
                  <a:pt x="1276502" y="94310"/>
                </a:lnTo>
                <a:lnTo>
                  <a:pt x="1278382" y="94132"/>
                </a:lnTo>
                <a:lnTo>
                  <a:pt x="1278724" y="93433"/>
                </a:lnTo>
                <a:lnTo>
                  <a:pt x="1278737" y="92595"/>
                </a:lnTo>
                <a:close/>
              </a:path>
              <a:path w="1985009" h="250825">
                <a:moveTo>
                  <a:pt x="1315783" y="12"/>
                </a:moveTo>
                <a:lnTo>
                  <a:pt x="1305458" y="12"/>
                </a:lnTo>
                <a:lnTo>
                  <a:pt x="1305433" y="152"/>
                </a:lnTo>
                <a:lnTo>
                  <a:pt x="1306372" y="2438"/>
                </a:lnTo>
                <a:lnTo>
                  <a:pt x="1309319" y="3187"/>
                </a:lnTo>
                <a:lnTo>
                  <a:pt x="1312329" y="3429"/>
                </a:lnTo>
                <a:lnTo>
                  <a:pt x="1315720" y="584"/>
                </a:lnTo>
                <a:lnTo>
                  <a:pt x="1315783" y="12"/>
                </a:lnTo>
                <a:close/>
              </a:path>
              <a:path w="1985009" h="250825">
                <a:moveTo>
                  <a:pt x="1372628" y="0"/>
                </a:moveTo>
                <a:lnTo>
                  <a:pt x="1365504" y="0"/>
                </a:lnTo>
                <a:lnTo>
                  <a:pt x="1364589" y="1295"/>
                </a:lnTo>
                <a:lnTo>
                  <a:pt x="1372336" y="584"/>
                </a:lnTo>
                <a:lnTo>
                  <a:pt x="1372628" y="0"/>
                </a:lnTo>
                <a:close/>
              </a:path>
              <a:path w="1985009" h="250825">
                <a:moveTo>
                  <a:pt x="1390802" y="238086"/>
                </a:moveTo>
                <a:lnTo>
                  <a:pt x="1389913" y="236982"/>
                </a:lnTo>
                <a:lnTo>
                  <a:pt x="1388160" y="236893"/>
                </a:lnTo>
                <a:lnTo>
                  <a:pt x="1386776" y="236816"/>
                </a:lnTo>
                <a:lnTo>
                  <a:pt x="1386078" y="237794"/>
                </a:lnTo>
                <a:lnTo>
                  <a:pt x="1386014" y="239001"/>
                </a:lnTo>
                <a:lnTo>
                  <a:pt x="1385938" y="240220"/>
                </a:lnTo>
                <a:lnTo>
                  <a:pt x="1386586" y="241071"/>
                </a:lnTo>
                <a:lnTo>
                  <a:pt x="1387932" y="241338"/>
                </a:lnTo>
                <a:lnTo>
                  <a:pt x="1389240" y="241388"/>
                </a:lnTo>
                <a:lnTo>
                  <a:pt x="1390345" y="240969"/>
                </a:lnTo>
                <a:lnTo>
                  <a:pt x="1390802" y="238086"/>
                </a:lnTo>
                <a:close/>
              </a:path>
              <a:path w="1985009" h="250825">
                <a:moveTo>
                  <a:pt x="1416532" y="0"/>
                </a:moveTo>
                <a:lnTo>
                  <a:pt x="1410538" y="0"/>
                </a:lnTo>
                <a:lnTo>
                  <a:pt x="1412354" y="2438"/>
                </a:lnTo>
                <a:lnTo>
                  <a:pt x="1416532" y="0"/>
                </a:lnTo>
                <a:close/>
              </a:path>
              <a:path w="1985009" h="250825">
                <a:moveTo>
                  <a:pt x="1423390" y="240728"/>
                </a:moveTo>
                <a:lnTo>
                  <a:pt x="1422565" y="239585"/>
                </a:lnTo>
                <a:lnTo>
                  <a:pt x="1420888" y="239420"/>
                </a:lnTo>
                <a:lnTo>
                  <a:pt x="1418945" y="239229"/>
                </a:lnTo>
                <a:lnTo>
                  <a:pt x="1417307" y="239953"/>
                </a:lnTo>
                <a:lnTo>
                  <a:pt x="1417472" y="243624"/>
                </a:lnTo>
                <a:lnTo>
                  <a:pt x="1418297" y="245110"/>
                </a:lnTo>
                <a:lnTo>
                  <a:pt x="1419771" y="245402"/>
                </a:lnTo>
                <a:lnTo>
                  <a:pt x="1422031" y="245872"/>
                </a:lnTo>
                <a:lnTo>
                  <a:pt x="1422742" y="244132"/>
                </a:lnTo>
                <a:lnTo>
                  <a:pt x="1423136" y="242404"/>
                </a:lnTo>
                <a:lnTo>
                  <a:pt x="1423390" y="240728"/>
                </a:lnTo>
                <a:close/>
              </a:path>
              <a:path w="1985009" h="250825">
                <a:moveTo>
                  <a:pt x="1435773" y="92468"/>
                </a:moveTo>
                <a:lnTo>
                  <a:pt x="1434807" y="90335"/>
                </a:lnTo>
                <a:lnTo>
                  <a:pt x="1431328" y="90246"/>
                </a:lnTo>
                <a:lnTo>
                  <a:pt x="1428457" y="90182"/>
                </a:lnTo>
                <a:lnTo>
                  <a:pt x="1426083" y="93281"/>
                </a:lnTo>
                <a:lnTo>
                  <a:pt x="1425892" y="100101"/>
                </a:lnTo>
                <a:lnTo>
                  <a:pt x="1428381" y="103022"/>
                </a:lnTo>
                <a:lnTo>
                  <a:pt x="1435214" y="101739"/>
                </a:lnTo>
                <a:lnTo>
                  <a:pt x="1435379" y="98475"/>
                </a:lnTo>
                <a:lnTo>
                  <a:pt x="1435773" y="92468"/>
                </a:lnTo>
                <a:close/>
              </a:path>
              <a:path w="1985009" h="250825">
                <a:moveTo>
                  <a:pt x="1479905" y="141363"/>
                </a:moveTo>
                <a:lnTo>
                  <a:pt x="1479308" y="136563"/>
                </a:lnTo>
                <a:lnTo>
                  <a:pt x="1478140" y="134543"/>
                </a:lnTo>
                <a:lnTo>
                  <a:pt x="1474711" y="134518"/>
                </a:lnTo>
                <a:lnTo>
                  <a:pt x="1471917" y="134493"/>
                </a:lnTo>
                <a:lnTo>
                  <a:pt x="1470952" y="136105"/>
                </a:lnTo>
                <a:lnTo>
                  <a:pt x="1471625" y="141185"/>
                </a:lnTo>
                <a:lnTo>
                  <a:pt x="1473657" y="142709"/>
                </a:lnTo>
                <a:lnTo>
                  <a:pt x="1478927" y="142621"/>
                </a:lnTo>
                <a:lnTo>
                  <a:pt x="1479905" y="141363"/>
                </a:lnTo>
                <a:close/>
              </a:path>
              <a:path w="1985009" h="250825">
                <a:moveTo>
                  <a:pt x="1527200" y="3886"/>
                </a:moveTo>
                <a:lnTo>
                  <a:pt x="1526692" y="0"/>
                </a:lnTo>
                <a:lnTo>
                  <a:pt x="1517586" y="0"/>
                </a:lnTo>
                <a:lnTo>
                  <a:pt x="1517269" y="431"/>
                </a:lnTo>
                <a:lnTo>
                  <a:pt x="1519262" y="5283"/>
                </a:lnTo>
                <a:lnTo>
                  <a:pt x="1523911" y="5156"/>
                </a:lnTo>
                <a:lnTo>
                  <a:pt x="1527200" y="3886"/>
                </a:lnTo>
                <a:close/>
              </a:path>
              <a:path w="1985009" h="250825">
                <a:moveTo>
                  <a:pt x="1577467" y="79248"/>
                </a:moveTo>
                <a:lnTo>
                  <a:pt x="1577301" y="77990"/>
                </a:lnTo>
                <a:lnTo>
                  <a:pt x="1576857" y="76327"/>
                </a:lnTo>
                <a:lnTo>
                  <a:pt x="1575587" y="75946"/>
                </a:lnTo>
                <a:lnTo>
                  <a:pt x="1572590" y="76441"/>
                </a:lnTo>
                <a:lnTo>
                  <a:pt x="1572107" y="77470"/>
                </a:lnTo>
                <a:lnTo>
                  <a:pt x="1572323" y="78625"/>
                </a:lnTo>
                <a:lnTo>
                  <a:pt x="1572628" y="80327"/>
                </a:lnTo>
                <a:lnTo>
                  <a:pt x="1574050" y="80683"/>
                </a:lnTo>
                <a:lnTo>
                  <a:pt x="1576895" y="80149"/>
                </a:lnTo>
                <a:lnTo>
                  <a:pt x="1577467" y="79248"/>
                </a:lnTo>
                <a:close/>
              </a:path>
              <a:path w="1985009" h="250825">
                <a:moveTo>
                  <a:pt x="1578000" y="246976"/>
                </a:moveTo>
                <a:lnTo>
                  <a:pt x="1577670" y="246303"/>
                </a:lnTo>
                <a:lnTo>
                  <a:pt x="1576793" y="246087"/>
                </a:lnTo>
                <a:lnTo>
                  <a:pt x="1575854" y="245846"/>
                </a:lnTo>
                <a:lnTo>
                  <a:pt x="1575181" y="246354"/>
                </a:lnTo>
                <a:lnTo>
                  <a:pt x="1574990" y="247192"/>
                </a:lnTo>
                <a:lnTo>
                  <a:pt x="1574812" y="248005"/>
                </a:lnTo>
                <a:lnTo>
                  <a:pt x="1575206" y="248716"/>
                </a:lnTo>
                <a:lnTo>
                  <a:pt x="1577022" y="249199"/>
                </a:lnTo>
                <a:lnTo>
                  <a:pt x="1577555" y="248615"/>
                </a:lnTo>
                <a:lnTo>
                  <a:pt x="1577873" y="247827"/>
                </a:lnTo>
                <a:lnTo>
                  <a:pt x="1578000" y="246976"/>
                </a:lnTo>
                <a:close/>
              </a:path>
              <a:path w="1985009" h="250825">
                <a:moveTo>
                  <a:pt x="1601990" y="12"/>
                </a:moveTo>
                <a:lnTo>
                  <a:pt x="1596923" y="12"/>
                </a:lnTo>
                <a:lnTo>
                  <a:pt x="1599895" y="5308"/>
                </a:lnTo>
                <a:lnTo>
                  <a:pt x="1601990" y="12"/>
                </a:lnTo>
                <a:close/>
              </a:path>
              <a:path w="1985009" h="250825">
                <a:moveTo>
                  <a:pt x="1637068" y="126796"/>
                </a:moveTo>
                <a:lnTo>
                  <a:pt x="1637042" y="125514"/>
                </a:lnTo>
                <a:lnTo>
                  <a:pt x="1637004" y="124244"/>
                </a:lnTo>
                <a:lnTo>
                  <a:pt x="1636179" y="123139"/>
                </a:lnTo>
                <a:lnTo>
                  <a:pt x="1631302" y="123113"/>
                </a:lnTo>
                <a:lnTo>
                  <a:pt x="1629054" y="121297"/>
                </a:lnTo>
                <a:lnTo>
                  <a:pt x="1626273" y="117475"/>
                </a:lnTo>
                <a:lnTo>
                  <a:pt x="1624711" y="117055"/>
                </a:lnTo>
                <a:lnTo>
                  <a:pt x="1622386" y="117348"/>
                </a:lnTo>
                <a:lnTo>
                  <a:pt x="1621955" y="117500"/>
                </a:lnTo>
                <a:lnTo>
                  <a:pt x="1620761" y="117716"/>
                </a:lnTo>
                <a:lnTo>
                  <a:pt x="1613522" y="121666"/>
                </a:lnTo>
                <a:lnTo>
                  <a:pt x="1613509" y="134505"/>
                </a:lnTo>
                <a:lnTo>
                  <a:pt x="1621205" y="139077"/>
                </a:lnTo>
                <a:lnTo>
                  <a:pt x="1629689" y="126923"/>
                </a:lnTo>
                <a:lnTo>
                  <a:pt x="1636166" y="128041"/>
                </a:lnTo>
                <a:lnTo>
                  <a:pt x="1637068" y="126796"/>
                </a:lnTo>
                <a:close/>
              </a:path>
              <a:path w="1985009" h="250825">
                <a:moveTo>
                  <a:pt x="1650555" y="169405"/>
                </a:moveTo>
                <a:lnTo>
                  <a:pt x="1650390" y="168275"/>
                </a:lnTo>
                <a:lnTo>
                  <a:pt x="1650199" y="166865"/>
                </a:lnTo>
                <a:lnTo>
                  <a:pt x="1649209" y="165862"/>
                </a:lnTo>
                <a:lnTo>
                  <a:pt x="1647596" y="165671"/>
                </a:lnTo>
                <a:lnTo>
                  <a:pt x="1646250" y="166001"/>
                </a:lnTo>
                <a:lnTo>
                  <a:pt x="1645678" y="166979"/>
                </a:lnTo>
                <a:lnTo>
                  <a:pt x="1645767" y="168071"/>
                </a:lnTo>
                <a:lnTo>
                  <a:pt x="1645907" y="169506"/>
                </a:lnTo>
                <a:lnTo>
                  <a:pt x="1646669" y="170751"/>
                </a:lnTo>
                <a:lnTo>
                  <a:pt x="1649755" y="170421"/>
                </a:lnTo>
                <a:lnTo>
                  <a:pt x="1650555" y="169405"/>
                </a:lnTo>
                <a:close/>
              </a:path>
              <a:path w="1985009" h="250825">
                <a:moveTo>
                  <a:pt x="1656867" y="130822"/>
                </a:moveTo>
                <a:lnTo>
                  <a:pt x="1655927" y="129705"/>
                </a:lnTo>
                <a:lnTo>
                  <a:pt x="1652854" y="129260"/>
                </a:lnTo>
                <a:lnTo>
                  <a:pt x="1651838" y="130365"/>
                </a:lnTo>
                <a:lnTo>
                  <a:pt x="1651419" y="133413"/>
                </a:lnTo>
                <a:lnTo>
                  <a:pt x="1652282" y="134518"/>
                </a:lnTo>
                <a:lnTo>
                  <a:pt x="1655508" y="134810"/>
                </a:lnTo>
                <a:lnTo>
                  <a:pt x="1656562" y="133959"/>
                </a:lnTo>
                <a:lnTo>
                  <a:pt x="1656854" y="132308"/>
                </a:lnTo>
                <a:lnTo>
                  <a:pt x="1656867" y="130822"/>
                </a:lnTo>
                <a:close/>
              </a:path>
              <a:path w="1985009" h="250825">
                <a:moveTo>
                  <a:pt x="1684769" y="115062"/>
                </a:moveTo>
                <a:lnTo>
                  <a:pt x="1684693" y="112090"/>
                </a:lnTo>
                <a:lnTo>
                  <a:pt x="1683829" y="111010"/>
                </a:lnTo>
                <a:lnTo>
                  <a:pt x="1682076" y="111163"/>
                </a:lnTo>
                <a:lnTo>
                  <a:pt x="1680413" y="111315"/>
                </a:lnTo>
                <a:lnTo>
                  <a:pt x="1679562" y="112369"/>
                </a:lnTo>
                <a:lnTo>
                  <a:pt x="1679930" y="115341"/>
                </a:lnTo>
                <a:lnTo>
                  <a:pt x="1680565" y="116497"/>
                </a:lnTo>
                <a:lnTo>
                  <a:pt x="1682356" y="116497"/>
                </a:lnTo>
                <a:lnTo>
                  <a:pt x="1684032" y="116141"/>
                </a:lnTo>
                <a:lnTo>
                  <a:pt x="1684769" y="115062"/>
                </a:lnTo>
                <a:close/>
              </a:path>
              <a:path w="1985009" h="250825">
                <a:moveTo>
                  <a:pt x="1705813" y="183261"/>
                </a:moveTo>
                <a:lnTo>
                  <a:pt x="1705203" y="182664"/>
                </a:lnTo>
                <a:lnTo>
                  <a:pt x="1704213" y="182549"/>
                </a:lnTo>
                <a:lnTo>
                  <a:pt x="1703730" y="182486"/>
                </a:lnTo>
                <a:lnTo>
                  <a:pt x="1702955" y="182753"/>
                </a:lnTo>
                <a:lnTo>
                  <a:pt x="1702714" y="183108"/>
                </a:lnTo>
                <a:lnTo>
                  <a:pt x="1702155" y="183908"/>
                </a:lnTo>
                <a:lnTo>
                  <a:pt x="1702587" y="184696"/>
                </a:lnTo>
                <a:lnTo>
                  <a:pt x="1704327" y="185534"/>
                </a:lnTo>
                <a:lnTo>
                  <a:pt x="1705102" y="185229"/>
                </a:lnTo>
                <a:lnTo>
                  <a:pt x="1705419" y="184581"/>
                </a:lnTo>
                <a:lnTo>
                  <a:pt x="1705813" y="183261"/>
                </a:lnTo>
                <a:close/>
              </a:path>
              <a:path w="1985009" h="250825">
                <a:moveTo>
                  <a:pt x="1760715" y="112280"/>
                </a:moveTo>
                <a:lnTo>
                  <a:pt x="1759851" y="111798"/>
                </a:lnTo>
                <a:lnTo>
                  <a:pt x="1758416" y="111721"/>
                </a:lnTo>
                <a:lnTo>
                  <a:pt x="1757578" y="112090"/>
                </a:lnTo>
                <a:lnTo>
                  <a:pt x="1757476" y="112433"/>
                </a:lnTo>
                <a:lnTo>
                  <a:pt x="1757172" y="113372"/>
                </a:lnTo>
                <a:lnTo>
                  <a:pt x="1757781" y="113982"/>
                </a:lnTo>
                <a:lnTo>
                  <a:pt x="1758810" y="114160"/>
                </a:lnTo>
                <a:lnTo>
                  <a:pt x="1759305" y="113906"/>
                </a:lnTo>
                <a:lnTo>
                  <a:pt x="1760067" y="113741"/>
                </a:lnTo>
                <a:lnTo>
                  <a:pt x="1760232" y="113347"/>
                </a:lnTo>
                <a:lnTo>
                  <a:pt x="1760715" y="112280"/>
                </a:lnTo>
                <a:close/>
              </a:path>
              <a:path w="1985009" h="250825">
                <a:moveTo>
                  <a:pt x="1761236" y="97637"/>
                </a:moveTo>
                <a:lnTo>
                  <a:pt x="1760842" y="92417"/>
                </a:lnTo>
                <a:lnTo>
                  <a:pt x="1759826" y="90919"/>
                </a:lnTo>
                <a:lnTo>
                  <a:pt x="1757299" y="90754"/>
                </a:lnTo>
                <a:lnTo>
                  <a:pt x="1753743" y="91122"/>
                </a:lnTo>
                <a:lnTo>
                  <a:pt x="1752066" y="93218"/>
                </a:lnTo>
                <a:lnTo>
                  <a:pt x="1751901" y="98971"/>
                </a:lnTo>
                <a:lnTo>
                  <a:pt x="1752930" y="101384"/>
                </a:lnTo>
                <a:lnTo>
                  <a:pt x="1758530" y="101841"/>
                </a:lnTo>
                <a:lnTo>
                  <a:pt x="1761236" y="97637"/>
                </a:lnTo>
                <a:close/>
              </a:path>
              <a:path w="1985009" h="250825">
                <a:moveTo>
                  <a:pt x="1767230" y="236601"/>
                </a:moveTo>
                <a:lnTo>
                  <a:pt x="1766747" y="234899"/>
                </a:lnTo>
                <a:lnTo>
                  <a:pt x="1764563" y="234886"/>
                </a:lnTo>
                <a:lnTo>
                  <a:pt x="1762290" y="234873"/>
                </a:lnTo>
                <a:lnTo>
                  <a:pt x="1761959" y="236804"/>
                </a:lnTo>
                <a:lnTo>
                  <a:pt x="1762048" y="240182"/>
                </a:lnTo>
                <a:lnTo>
                  <a:pt x="1762912" y="241642"/>
                </a:lnTo>
                <a:lnTo>
                  <a:pt x="1767128" y="241274"/>
                </a:lnTo>
                <a:lnTo>
                  <a:pt x="1767103" y="239776"/>
                </a:lnTo>
                <a:lnTo>
                  <a:pt x="1767141" y="238391"/>
                </a:lnTo>
                <a:lnTo>
                  <a:pt x="1767230" y="236601"/>
                </a:lnTo>
                <a:close/>
              </a:path>
              <a:path w="1985009" h="250825">
                <a:moveTo>
                  <a:pt x="1773174" y="180975"/>
                </a:moveTo>
                <a:lnTo>
                  <a:pt x="1772500" y="176771"/>
                </a:lnTo>
                <a:lnTo>
                  <a:pt x="1770468" y="171983"/>
                </a:lnTo>
                <a:lnTo>
                  <a:pt x="1762340" y="163220"/>
                </a:lnTo>
                <a:lnTo>
                  <a:pt x="1756422" y="163779"/>
                </a:lnTo>
                <a:lnTo>
                  <a:pt x="1753120" y="169202"/>
                </a:lnTo>
                <a:lnTo>
                  <a:pt x="1751838" y="174625"/>
                </a:lnTo>
                <a:lnTo>
                  <a:pt x="1753514" y="180416"/>
                </a:lnTo>
                <a:lnTo>
                  <a:pt x="1757578" y="185496"/>
                </a:lnTo>
                <a:lnTo>
                  <a:pt x="1763458" y="188772"/>
                </a:lnTo>
                <a:lnTo>
                  <a:pt x="1769833" y="190715"/>
                </a:lnTo>
                <a:lnTo>
                  <a:pt x="1773135" y="188455"/>
                </a:lnTo>
                <a:lnTo>
                  <a:pt x="1773174" y="180975"/>
                </a:lnTo>
                <a:close/>
              </a:path>
              <a:path w="1985009" h="250825">
                <a:moveTo>
                  <a:pt x="1789493" y="105295"/>
                </a:moveTo>
                <a:lnTo>
                  <a:pt x="1789417" y="99034"/>
                </a:lnTo>
                <a:lnTo>
                  <a:pt x="1786585" y="96100"/>
                </a:lnTo>
                <a:lnTo>
                  <a:pt x="1779841" y="96266"/>
                </a:lnTo>
                <a:lnTo>
                  <a:pt x="1777301" y="98552"/>
                </a:lnTo>
                <a:lnTo>
                  <a:pt x="1777492" y="106362"/>
                </a:lnTo>
                <a:lnTo>
                  <a:pt x="1779485" y="109093"/>
                </a:lnTo>
                <a:lnTo>
                  <a:pt x="1782800" y="109131"/>
                </a:lnTo>
                <a:lnTo>
                  <a:pt x="1785696" y="109169"/>
                </a:lnTo>
                <a:lnTo>
                  <a:pt x="1789493" y="105295"/>
                </a:lnTo>
                <a:close/>
              </a:path>
              <a:path w="1985009" h="250825">
                <a:moveTo>
                  <a:pt x="1789506" y="23888"/>
                </a:moveTo>
                <a:lnTo>
                  <a:pt x="1788363" y="22263"/>
                </a:lnTo>
                <a:lnTo>
                  <a:pt x="1785366" y="17995"/>
                </a:lnTo>
                <a:lnTo>
                  <a:pt x="1780527" y="19850"/>
                </a:lnTo>
                <a:lnTo>
                  <a:pt x="1774939" y="20370"/>
                </a:lnTo>
                <a:lnTo>
                  <a:pt x="1785823" y="32981"/>
                </a:lnTo>
                <a:lnTo>
                  <a:pt x="1787207" y="27660"/>
                </a:lnTo>
                <a:lnTo>
                  <a:pt x="1789506" y="23888"/>
                </a:lnTo>
                <a:close/>
              </a:path>
              <a:path w="1985009" h="250825">
                <a:moveTo>
                  <a:pt x="1798751" y="110693"/>
                </a:moveTo>
                <a:lnTo>
                  <a:pt x="1798370" y="109994"/>
                </a:lnTo>
                <a:lnTo>
                  <a:pt x="1797558" y="109562"/>
                </a:lnTo>
                <a:lnTo>
                  <a:pt x="1796745" y="109131"/>
                </a:lnTo>
                <a:lnTo>
                  <a:pt x="1795907" y="109347"/>
                </a:lnTo>
                <a:lnTo>
                  <a:pt x="1794764" y="110896"/>
                </a:lnTo>
                <a:lnTo>
                  <a:pt x="1795157" y="111645"/>
                </a:lnTo>
                <a:lnTo>
                  <a:pt x="1796796" y="112496"/>
                </a:lnTo>
                <a:lnTo>
                  <a:pt x="1797596" y="112255"/>
                </a:lnTo>
                <a:lnTo>
                  <a:pt x="1798193" y="111582"/>
                </a:lnTo>
                <a:lnTo>
                  <a:pt x="1798751" y="110693"/>
                </a:lnTo>
                <a:close/>
              </a:path>
              <a:path w="1985009" h="250825">
                <a:moveTo>
                  <a:pt x="1816150" y="121361"/>
                </a:moveTo>
                <a:lnTo>
                  <a:pt x="1815198" y="120345"/>
                </a:lnTo>
                <a:lnTo>
                  <a:pt x="1813521" y="120243"/>
                </a:lnTo>
                <a:lnTo>
                  <a:pt x="1812302" y="120167"/>
                </a:lnTo>
                <a:lnTo>
                  <a:pt x="1811235" y="120853"/>
                </a:lnTo>
                <a:lnTo>
                  <a:pt x="1810804" y="123888"/>
                </a:lnTo>
                <a:lnTo>
                  <a:pt x="1811858" y="124866"/>
                </a:lnTo>
                <a:lnTo>
                  <a:pt x="1814690" y="125069"/>
                </a:lnTo>
                <a:lnTo>
                  <a:pt x="1815769" y="124434"/>
                </a:lnTo>
                <a:lnTo>
                  <a:pt x="1816150" y="121361"/>
                </a:lnTo>
                <a:close/>
              </a:path>
              <a:path w="1985009" h="250825">
                <a:moveTo>
                  <a:pt x="1820164" y="107010"/>
                </a:moveTo>
                <a:lnTo>
                  <a:pt x="1819821" y="106629"/>
                </a:lnTo>
                <a:lnTo>
                  <a:pt x="1819516" y="105994"/>
                </a:lnTo>
                <a:lnTo>
                  <a:pt x="1819122" y="105943"/>
                </a:lnTo>
                <a:lnTo>
                  <a:pt x="1818132" y="105816"/>
                </a:lnTo>
                <a:lnTo>
                  <a:pt x="1817471" y="106375"/>
                </a:lnTo>
                <a:lnTo>
                  <a:pt x="1817903" y="107670"/>
                </a:lnTo>
                <a:lnTo>
                  <a:pt x="1818690" y="108013"/>
                </a:lnTo>
                <a:lnTo>
                  <a:pt x="1819135" y="107975"/>
                </a:lnTo>
                <a:lnTo>
                  <a:pt x="1819503" y="107937"/>
                </a:lnTo>
                <a:lnTo>
                  <a:pt x="1819821" y="107353"/>
                </a:lnTo>
                <a:lnTo>
                  <a:pt x="1820164" y="107010"/>
                </a:lnTo>
                <a:close/>
              </a:path>
              <a:path w="1985009" h="250825">
                <a:moveTo>
                  <a:pt x="1835378" y="26504"/>
                </a:moveTo>
                <a:lnTo>
                  <a:pt x="1834057" y="20104"/>
                </a:lnTo>
                <a:lnTo>
                  <a:pt x="1831759" y="20523"/>
                </a:lnTo>
                <a:lnTo>
                  <a:pt x="1833143" y="26924"/>
                </a:lnTo>
                <a:lnTo>
                  <a:pt x="1835378" y="26504"/>
                </a:lnTo>
                <a:close/>
              </a:path>
              <a:path w="1985009" h="250825">
                <a:moveTo>
                  <a:pt x="1848789" y="130276"/>
                </a:moveTo>
                <a:lnTo>
                  <a:pt x="1848764" y="128333"/>
                </a:lnTo>
                <a:lnTo>
                  <a:pt x="1848739" y="126199"/>
                </a:lnTo>
                <a:lnTo>
                  <a:pt x="1847697" y="124523"/>
                </a:lnTo>
                <a:lnTo>
                  <a:pt x="1842503" y="124434"/>
                </a:lnTo>
                <a:lnTo>
                  <a:pt x="1842223" y="126619"/>
                </a:lnTo>
                <a:lnTo>
                  <a:pt x="1842198" y="130429"/>
                </a:lnTo>
                <a:lnTo>
                  <a:pt x="1843570" y="131368"/>
                </a:lnTo>
                <a:lnTo>
                  <a:pt x="1846008" y="131533"/>
                </a:lnTo>
                <a:lnTo>
                  <a:pt x="1847405" y="131127"/>
                </a:lnTo>
                <a:lnTo>
                  <a:pt x="1848789" y="130276"/>
                </a:lnTo>
                <a:close/>
              </a:path>
              <a:path w="1985009" h="250825">
                <a:moveTo>
                  <a:pt x="1853514" y="1587"/>
                </a:moveTo>
                <a:lnTo>
                  <a:pt x="1841055" y="8966"/>
                </a:lnTo>
                <a:lnTo>
                  <a:pt x="1848459" y="11849"/>
                </a:lnTo>
                <a:lnTo>
                  <a:pt x="1851812" y="10604"/>
                </a:lnTo>
                <a:lnTo>
                  <a:pt x="1853514" y="1587"/>
                </a:lnTo>
                <a:close/>
              </a:path>
              <a:path w="1985009" h="250825">
                <a:moveTo>
                  <a:pt x="1893011" y="135140"/>
                </a:moveTo>
                <a:lnTo>
                  <a:pt x="1892896" y="133794"/>
                </a:lnTo>
                <a:lnTo>
                  <a:pt x="1892388" y="133223"/>
                </a:lnTo>
                <a:lnTo>
                  <a:pt x="1891957" y="133070"/>
                </a:lnTo>
                <a:lnTo>
                  <a:pt x="1891055" y="132753"/>
                </a:lnTo>
                <a:lnTo>
                  <a:pt x="1890229" y="133159"/>
                </a:lnTo>
                <a:lnTo>
                  <a:pt x="1890001" y="134023"/>
                </a:lnTo>
                <a:lnTo>
                  <a:pt x="1889772" y="134924"/>
                </a:lnTo>
                <a:lnTo>
                  <a:pt x="1890395" y="135470"/>
                </a:lnTo>
                <a:lnTo>
                  <a:pt x="1891347" y="135648"/>
                </a:lnTo>
                <a:lnTo>
                  <a:pt x="1892338" y="135623"/>
                </a:lnTo>
                <a:lnTo>
                  <a:pt x="1893011" y="135140"/>
                </a:lnTo>
                <a:close/>
              </a:path>
              <a:path w="1985009" h="250825">
                <a:moveTo>
                  <a:pt x="1895017" y="128181"/>
                </a:moveTo>
                <a:lnTo>
                  <a:pt x="1894840" y="122770"/>
                </a:lnTo>
                <a:lnTo>
                  <a:pt x="1894243" y="121158"/>
                </a:lnTo>
                <a:lnTo>
                  <a:pt x="1894598" y="118186"/>
                </a:lnTo>
                <a:lnTo>
                  <a:pt x="1890839" y="118021"/>
                </a:lnTo>
                <a:lnTo>
                  <a:pt x="1887931" y="117894"/>
                </a:lnTo>
                <a:lnTo>
                  <a:pt x="1885784" y="118757"/>
                </a:lnTo>
                <a:lnTo>
                  <a:pt x="1884311" y="124447"/>
                </a:lnTo>
                <a:lnTo>
                  <a:pt x="1883156" y="126987"/>
                </a:lnTo>
                <a:lnTo>
                  <a:pt x="1881898" y="131241"/>
                </a:lnTo>
                <a:lnTo>
                  <a:pt x="1882787" y="132295"/>
                </a:lnTo>
                <a:lnTo>
                  <a:pt x="1889709" y="132854"/>
                </a:lnTo>
                <a:lnTo>
                  <a:pt x="1895017" y="128181"/>
                </a:lnTo>
                <a:close/>
              </a:path>
              <a:path w="1985009" h="250825">
                <a:moveTo>
                  <a:pt x="1901164" y="6883"/>
                </a:moveTo>
                <a:lnTo>
                  <a:pt x="1900758" y="6210"/>
                </a:lnTo>
                <a:lnTo>
                  <a:pt x="1899818" y="6070"/>
                </a:lnTo>
                <a:lnTo>
                  <a:pt x="1899399" y="6019"/>
                </a:lnTo>
                <a:lnTo>
                  <a:pt x="1898713" y="6350"/>
                </a:lnTo>
                <a:lnTo>
                  <a:pt x="1898002" y="7442"/>
                </a:lnTo>
                <a:lnTo>
                  <a:pt x="1898256" y="8229"/>
                </a:lnTo>
                <a:lnTo>
                  <a:pt x="1899094" y="8597"/>
                </a:lnTo>
                <a:lnTo>
                  <a:pt x="1899958" y="8991"/>
                </a:lnTo>
                <a:lnTo>
                  <a:pt x="1900656" y="8623"/>
                </a:lnTo>
                <a:lnTo>
                  <a:pt x="1901050" y="7797"/>
                </a:lnTo>
                <a:lnTo>
                  <a:pt x="1901164" y="6883"/>
                </a:lnTo>
                <a:close/>
              </a:path>
              <a:path w="1985009" h="250825">
                <a:moveTo>
                  <a:pt x="1927771" y="75526"/>
                </a:moveTo>
                <a:lnTo>
                  <a:pt x="1927428" y="73812"/>
                </a:lnTo>
                <a:lnTo>
                  <a:pt x="1923923" y="73190"/>
                </a:lnTo>
                <a:lnTo>
                  <a:pt x="1923173" y="74269"/>
                </a:lnTo>
                <a:lnTo>
                  <a:pt x="1922119" y="77330"/>
                </a:lnTo>
                <a:lnTo>
                  <a:pt x="1923148" y="78435"/>
                </a:lnTo>
                <a:lnTo>
                  <a:pt x="1925205" y="78879"/>
                </a:lnTo>
                <a:lnTo>
                  <a:pt x="1926501" y="78943"/>
                </a:lnTo>
                <a:lnTo>
                  <a:pt x="1927644" y="78676"/>
                </a:lnTo>
                <a:lnTo>
                  <a:pt x="1927707" y="77241"/>
                </a:lnTo>
                <a:lnTo>
                  <a:pt x="1927771" y="75526"/>
                </a:lnTo>
                <a:close/>
              </a:path>
              <a:path w="1985009" h="250825">
                <a:moveTo>
                  <a:pt x="1984921" y="75742"/>
                </a:moveTo>
                <a:lnTo>
                  <a:pt x="1984476" y="75082"/>
                </a:lnTo>
                <a:lnTo>
                  <a:pt x="1983498" y="74993"/>
                </a:lnTo>
                <a:lnTo>
                  <a:pt x="1983028" y="74955"/>
                </a:lnTo>
                <a:lnTo>
                  <a:pt x="1982304" y="75171"/>
                </a:lnTo>
                <a:lnTo>
                  <a:pt x="1982063" y="75501"/>
                </a:lnTo>
                <a:lnTo>
                  <a:pt x="1981542" y="76263"/>
                </a:lnTo>
                <a:lnTo>
                  <a:pt x="1981923" y="77012"/>
                </a:lnTo>
                <a:lnTo>
                  <a:pt x="1982749" y="77355"/>
                </a:lnTo>
                <a:lnTo>
                  <a:pt x="1983587" y="77685"/>
                </a:lnTo>
                <a:lnTo>
                  <a:pt x="1984400" y="77546"/>
                </a:lnTo>
                <a:lnTo>
                  <a:pt x="1984844" y="76669"/>
                </a:lnTo>
                <a:lnTo>
                  <a:pt x="1984921" y="75742"/>
                </a:lnTo>
                <a:close/>
              </a:path>
            </a:pathLst>
          </a:custGeom>
          <a:solidFill>
            <a:srgbClr val="F5F2DF"/>
          </a:solidFill>
        </p:spPr>
        <p:txBody>
          <a:bodyPr wrap="square" lIns="0" tIns="0" rIns="0" bIns="0" rtlCol="0"/>
          <a:lstStyle/>
          <a:p>
            <a:endParaRPr/>
          </a:p>
        </p:txBody>
      </p:sp>
      <p:sp>
        <p:nvSpPr>
          <p:cNvPr id="25" name="bg object 25"/>
          <p:cNvSpPr/>
          <p:nvPr/>
        </p:nvSpPr>
        <p:spPr>
          <a:xfrm>
            <a:off x="10186352" y="-2299"/>
            <a:ext cx="1867535" cy="254000"/>
          </a:xfrm>
          <a:custGeom>
            <a:avLst/>
            <a:gdLst/>
            <a:ahLst/>
            <a:cxnLst/>
            <a:rect l="l" t="t" r="r" b="b"/>
            <a:pathLst>
              <a:path w="1867534" h="254000">
                <a:moveTo>
                  <a:pt x="2933" y="29489"/>
                </a:moveTo>
                <a:lnTo>
                  <a:pt x="2717" y="29070"/>
                </a:lnTo>
                <a:lnTo>
                  <a:pt x="2590" y="28435"/>
                </a:lnTo>
                <a:lnTo>
                  <a:pt x="2235" y="28282"/>
                </a:lnTo>
                <a:lnTo>
                  <a:pt x="1346" y="27914"/>
                </a:lnTo>
                <a:lnTo>
                  <a:pt x="660" y="28448"/>
                </a:lnTo>
                <a:lnTo>
                  <a:pt x="0" y="29972"/>
                </a:lnTo>
                <a:lnTo>
                  <a:pt x="241" y="30734"/>
                </a:lnTo>
                <a:lnTo>
                  <a:pt x="1244" y="30822"/>
                </a:lnTo>
                <a:lnTo>
                  <a:pt x="2146" y="30899"/>
                </a:lnTo>
                <a:lnTo>
                  <a:pt x="2667" y="30264"/>
                </a:lnTo>
                <a:lnTo>
                  <a:pt x="2933" y="29489"/>
                </a:lnTo>
                <a:close/>
              </a:path>
              <a:path w="1867534" h="254000">
                <a:moveTo>
                  <a:pt x="112966" y="238594"/>
                </a:moveTo>
                <a:lnTo>
                  <a:pt x="112331" y="237617"/>
                </a:lnTo>
                <a:lnTo>
                  <a:pt x="109372" y="237731"/>
                </a:lnTo>
                <a:lnTo>
                  <a:pt x="108229" y="238683"/>
                </a:lnTo>
                <a:lnTo>
                  <a:pt x="107784" y="240169"/>
                </a:lnTo>
                <a:lnTo>
                  <a:pt x="107403" y="241414"/>
                </a:lnTo>
                <a:lnTo>
                  <a:pt x="107823" y="242544"/>
                </a:lnTo>
                <a:lnTo>
                  <a:pt x="111379" y="243065"/>
                </a:lnTo>
                <a:lnTo>
                  <a:pt x="112331" y="241630"/>
                </a:lnTo>
                <a:lnTo>
                  <a:pt x="112877" y="239890"/>
                </a:lnTo>
                <a:lnTo>
                  <a:pt x="112966" y="238594"/>
                </a:lnTo>
                <a:close/>
              </a:path>
              <a:path w="1867534" h="254000">
                <a:moveTo>
                  <a:pt x="150710" y="69773"/>
                </a:moveTo>
                <a:lnTo>
                  <a:pt x="150380" y="69494"/>
                </a:lnTo>
                <a:lnTo>
                  <a:pt x="150075" y="69202"/>
                </a:lnTo>
                <a:lnTo>
                  <a:pt x="149644" y="68948"/>
                </a:lnTo>
                <a:lnTo>
                  <a:pt x="149161" y="69291"/>
                </a:lnTo>
                <a:lnTo>
                  <a:pt x="149186" y="69418"/>
                </a:lnTo>
                <a:lnTo>
                  <a:pt x="149250" y="69824"/>
                </a:lnTo>
                <a:lnTo>
                  <a:pt x="149466" y="70205"/>
                </a:lnTo>
                <a:lnTo>
                  <a:pt x="149631" y="70599"/>
                </a:lnTo>
                <a:lnTo>
                  <a:pt x="149987" y="70319"/>
                </a:lnTo>
                <a:lnTo>
                  <a:pt x="150355" y="70053"/>
                </a:lnTo>
                <a:lnTo>
                  <a:pt x="150710" y="69773"/>
                </a:lnTo>
                <a:close/>
              </a:path>
              <a:path w="1867534" h="254000">
                <a:moveTo>
                  <a:pt x="178384" y="68275"/>
                </a:moveTo>
                <a:lnTo>
                  <a:pt x="178320" y="67017"/>
                </a:lnTo>
                <a:lnTo>
                  <a:pt x="177660" y="66154"/>
                </a:lnTo>
                <a:lnTo>
                  <a:pt x="176288" y="66243"/>
                </a:lnTo>
                <a:lnTo>
                  <a:pt x="174942" y="66319"/>
                </a:lnTo>
                <a:lnTo>
                  <a:pt x="174345" y="67284"/>
                </a:lnTo>
                <a:lnTo>
                  <a:pt x="174332" y="68503"/>
                </a:lnTo>
                <a:lnTo>
                  <a:pt x="174307" y="69494"/>
                </a:lnTo>
                <a:lnTo>
                  <a:pt x="174993" y="70002"/>
                </a:lnTo>
                <a:lnTo>
                  <a:pt x="175945" y="70053"/>
                </a:lnTo>
                <a:lnTo>
                  <a:pt x="177266" y="70142"/>
                </a:lnTo>
                <a:lnTo>
                  <a:pt x="178155" y="69570"/>
                </a:lnTo>
                <a:lnTo>
                  <a:pt x="178384" y="68275"/>
                </a:lnTo>
                <a:close/>
              </a:path>
              <a:path w="1867534" h="254000">
                <a:moveTo>
                  <a:pt x="204482" y="14071"/>
                </a:moveTo>
                <a:lnTo>
                  <a:pt x="202907" y="5867"/>
                </a:lnTo>
                <a:lnTo>
                  <a:pt x="203682" y="2298"/>
                </a:lnTo>
                <a:lnTo>
                  <a:pt x="184975" y="2298"/>
                </a:lnTo>
                <a:lnTo>
                  <a:pt x="186296" y="6337"/>
                </a:lnTo>
                <a:lnTo>
                  <a:pt x="186842" y="9613"/>
                </a:lnTo>
                <a:lnTo>
                  <a:pt x="187985" y="12204"/>
                </a:lnTo>
                <a:lnTo>
                  <a:pt x="187642" y="12598"/>
                </a:lnTo>
                <a:lnTo>
                  <a:pt x="187413" y="13081"/>
                </a:lnTo>
                <a:lnTo>
                  <a:pt x="186842" y="15519"/>
                </a:lnTo>
                <a:lnTo>
                  <a:pt x="188607" y="15684"/>
                </a:lnTo>
                <a:lnTo>
                  <a:pt x="190068" y="15925"/>
                </a:lnTo>
                <a:lnTo>
                  <a:pt x="190665" y="15913"/>
                </a:lnTo>
                <a:lnTo>
                  <a:pt x="192709" y="17754"/>
                </a:lnTo>
                <a:lnTo>
                  <a:pt x="195668" y="19329"/>
                </a:lnTo>
                <a:lnTo>
                  <a:pt x="200279" y="18402"/>
                </a:lnTo>
                <a:lnTo>
                  <a:pt x="204482" y="14071"/>
                </a:lnTo>
                <a:close/>
              </a:path>
              <a:path w="1867534" h="254000">
                <a:moveTo>
                  <a:pt x="248119" y="241007"/>
                </a:moveTo>
                <a:lnTo>
                  <a:pt x="245529" y="237020"/>
                </a:lnTo>
                <a:lnTo>
                  <a:pt x="242824" y="236143"/>
                </a:lnTo>
                <a:lnTo>
                  <a:pt x="239915" y="236207"/>
                </a:lnTo>
                <a:lnTo>
                  <a:pt x="234721" y="236308"/>
                </a:lnTo>
                <a:lnTo>
                  <a:pt x="229285" y="240512"/>
                </a:lnTo>
                <a:lnTo>
                  <a:pt x="229387" y="247878"/>
                </a:lnTo>
                <a:lnTo>
                  <a:pt x="228015" y="250228"/>
                </a:lnTo>
                <a:lnTo>
                  <a:pt x="229146" y="253479"/>
                </a:lnTo>
                <a:lnTo>
                  <a:pt x="236334" y="252704"/>
                </a:lnTo>
                <a:lnTo>
                  <a:pt x="241122" y="249301"/>
                </a:lnTo>
                <a:lnTo>
                  <a:pt x="245516" y="242582"/>
                </a:lnTo>
                <a:lnTo>
                  <a:pt x="248119" y="241007"/>
                </a:lnTo>
                <a:close/>
              </a:path>
              <a:path w="1867534" h="254000">
                <a:moveTo>
                  <a:pt x="261874" y="31965"/>
                </a:moveTo>
                <a:lnTo>
                  <a:pt x="255638" y="25552"/>
                </a:lnTo>
                <a:lnTo>
                  <a:pt x="248526" y="30594"/>
                </a:lnTo>
                <a:lnTo>
                  <a:pt x="248818" y="35001"/>
                </a:lnTo>
                <a:lnTo>
                  <a:pt x="249504" y="36029"/>
                </a:lnTo>
                <a:lnTo>
                  <a:pt x="252755" y="36969"/>
                </a:lnTo>
                <a:lnTo>
                  <a:pt x="255346" y="36728"/>
                </a:lnTo>
                <a:lnTo>
                  <a:pt x="259499" y="33362"/>
                </a:lnTo>
                <a:lnTo>
                  <a:pt x="261874" y="31965"/>
                </a:lnTo>
                <a:close/>
              </a:path>
              <a:path w="1867534" h="254000">
                <a:moveTo>
                  <a:pt x="298196" y="12776"/>
                </a:moveTo>
                <a:lnTo>
                  <a:pt x="296684" y="11137"/>
                </a:lnTo>
                <a:lnTo>
                  <a:pt x="295198" y="9969"/>
                </a:lnTo>
                <a:lnTo>
                  <a:pt x="293751" y="9283"/>
                </a:lnTo>
                <a:lnTo>
                  <a:pt x="294703" y="8343"/>
                </a:lnTo>
                <a:lnTo>
                  <a:pt x="295198" y="7302"/>
                </a:lnTo>
                <a:lnTo>
                  <a:pt x="293992" y="4267"/>
                </a:lnTo>
                <a:lnTo>
                  <a:pt x="293090" y="1371"/>
                </a:lnTo>
                <a:lnTo>
                  <a:pt x="286766" y="1917"/>
                </a:lnTo>
                <a:lnTo>
                  <a:pt x="283667" y="2540"/>
                </a:lnTo>
                <a:lnTo>
                  <a:pt x="284073" y="6527"/>
                </a:lnTo>
                <a:lnTo>
                  <a:pt x="285686" y="7696"/>
                </a:lnTo>
                <a:lnTo>
                  <a:pt x="283781" y="10769"/>
                </a:lnTo>
                <a:lnTo>
                  <a:pt x="285724" y="11734"/>
                </a:lnTo>
                <a:lnTo>
                  <a:pt x="285153" y="13449"/>
                </a:lnTo>
                <a:lnTo>
                  <a:pt x="285813" y="17068"/>
                </a:lnTo>
                <a:lnTo>
                  <a:pt x="292150" y="20828"/>
                </a:lnTo>
                <a:lnTo>
                  <a:pt x="298196" y="12776"/>
                </a:lnTo>
                <a:close/>
              </a:path>
              <a:path w="1867534" h="254000">
                <a:moveTo>
                  <a:pt x="356158" y="26098"/>
                </a:moveTo>
                <a:lnTo>
                  <a:pt x="356057" y="24968"/>
                </a:lnTo>
                <a:lnTo>
                  <a:pt x="355752" y="22377"/>
                </a:lnTo>
                <a:lnTo>
                  <a:pt x="354901" y="21374"/>
                </a:lnTo>
                <a:lnTo>
                  <a:pt x="353161" y="21577"/>
                </a:lnTo>
                <a:lnTo>
                  <a:pt x="351802" y="21729"/>
                </a:lnTo>
                <a:lnTo>
                  <a:pt x="351256" y="22758"/>
                </a:lnTo>
                <a:lnTo>
                  <a:pt x="351523" y="23914"/>
                </a:lnTo>
                <a:lnTo>
                  <a:pt x="351840" y="25349"/>
                </a:lnTo>
                <a:lnTo>
                  <a:pt x="352996" y="26111"/>
                </a:lnTo>
                <a:lnTo>
                  <a:pt x="354533" y="26327"/>
                </a:lnTo>
                <a:lnTo>
                  <a:pt x="356158" y="26098"/>
                </a:lnTo>
                <a:close/>
              </a:path>
              <a:path w="1867534" h="254000">
                <a:moveTo>
                  <a:pt x="385191" y="8623"/>
                </a:moveTo>
                <a:lnTo>
                  <a:pt x="384975" y="4216"/>
                </a:lnTo>
                <a:lnTo>
                  <a:pt x="383971" y="3149"/>
                </a:lnTo>
                <a:lnTo>
                  <a:pt x="382333" y="2832"/>
                </a:lnTo>
                <a:lnTo>
                  <a:pt x="382371" y="2311"/>
                </a:lnTo>
                <a:lnTo>
                  <a:pt x="373341" y="2311"/>
                </a:lnTo>
                <a:lnTo>
                  <a:pt x="373380" y="5613"/>
                </a:lnTo>
                <a:lnTo>
                  <a:pt x="375539" y="7772"/>
                </a:lnTo>
                <a:lnTo>
                  <a:pt x="377494" y="7835"/>
                </a:lnTo>
                <a:lnTo>
                  <a:pt x="377812" y="7823"/>
                </a:lnTo>
                <a:lnTo>
                  <a:pt x="378447" y="9055"/>
                </a:lnTo>
                <a:lnTo>
                  <a:pt x="379450" y="9906"/>
                </a:lnTo>
                <a:lnTo>
                  <a:pt x="383540" y="9639"/>
                </a:lnTo>
                <a:lnTo>
                  <a:pt x="385191" y="8623"/>
                </a:lnTo>
                <a:close/>
              </a:path>
              <a:path w="1867534" h="254000">
                <a:moveTo>
                  <a:pt x="412762" y="42011"/>
                </a:moveTo>
                <a:lnTo>
                  <a:pt x="412216" y="41376"/>
                </a:lnTo>
                <a:lnTo>
                  <a:pt x="410349" y="41452"/>
                </a:lnTo>
                <a:lnTo>
                  <a:pt x="409854" y="42037"/>
                </a:lnTo>
                <a:lnTo>
                  <a:pt x="409841" y="42926"/>
                </a:lnTo>
                <a:lnTo>
                  <a:pt x="410108" y="43802"/>
                </a:lnTo>
                <a:lnTo>
                  <a:pt x="410743" y="44284"/>
                </a:lnTo>
                <a:lnTo>
                  <a:pt x="411657" y="44005"/>
                </a:lnTo>
                <a:lnTo>
                  <a:pt x="412089" y="43878"/>
                </a:lnTo>
                <a:lnTo>
                  <a:pt x="412559" y="43294"/>
                </a:lnTo>
                <a:lnTo>
                  <a:pt x="412623" y="42862"/>
                </a:lnTo>
                <a:lnTo>
                  <a:pt x="412762" y="42011"/>
                </a:lnTo>
                <a:close/>
              </a:path>
              <a:path w="1867534" h="254000">
                <a:moveTo>
                  <a:pt x="445668" y="3517"/>
                </a:moveTo>
                <a:lnTo>
                  <a:pt x="443661" y="1219"/>
                </a:lnTo>
                <a:lnTo>
                  <a:pt x="440131" y="520"/>
                </a:lnTo>
                <a:lnTo>
                  <a:pt x="437083" y="2387"/>
                </a:lnTo>
                <a:lnTo>
                  <a:pt x="435457" y="3708"/>
                </a:lnTo>
                <a:lnTo>
                  <a:pt x="433819" y="5156"/>
                </a:lnTo>
                <a:lnTo>
                  <a:pt x="433628" y="4140"/>
                </a:lnTo>
                <a:lnTo>
                  <a:pt x="432257" y="927"/>
                </a:lnTo>
                <a:lnTo>
                  <a:pt x="429729" y="215"/>
                </a:lnTo>
                <a:lnTo>
                  <a:pt x="422503" y="0"/>
                </a:lnTo>
                <a:lnTo>
                  <a:pt x="418731" y="2133"/>
                </a:lnTo>
                <a:lnTo>
                  <a:pt x="414032" y="9144"/>
                </a:lnTo>
                <a:lnTo>
                  <a:pt x="413359" y="12954"/>
                </a:lnTo>
                <a:lnTo>
                  <a:pt x="408292" y="15659"/>
                </a:lnTo>
                <a:lnTo>
                  <a:pt x="407695" y="17043"/>
                </a:lnTo>
                <a:lnTo>
                  <a:pt x="409867" y="19786"/>
                </a:lnTo>
                <a:lnTo>
                  <a:pt x="411581" y="19900"/>
                </a:lnTo>
                <a:lnTo>
                  <a:pt x="416433" y="16611"/>
                </a:lnTo>
                <a:lnTo>
                  <a:pt x="420662" y="15748"/>
                </a:lnTo>
                <a:lnTo>
                  <a:pt x="426948" y="13766"/>
                </a:lnTo>
                <a:lnTo>
                  <a:pt x="428904" y="12357"/>
                </a:lnTo>
                <a:lnTo>
                  <a:pt x="430720" y="10947"/>
                </a:lnTo>
                <a:lnTo>
                  <a:pt x="436981" y="14846"/>
                </a:lnTo>
                <a:lnTo>
                  <a:pt x="441159" y="12369"/>
                </a:lnTo>
                <a:lnTo>
                  <a:pt x="444588" y="7962"/>
                </a:lnTo>
                <a:lnTo>
                  <a:pt x="445604" y="6667"/>
                </a:lnTo>
                <a:lnTo>
                  <a:pt x="445668" y="3517"/>
                </a:lnTo>
                <a:close/>
              </a:path>
              <a:path w="1867534" h="254000">
                <a:moveTo>
                  <a:pt x="448805" y="115887"/>
                </a:moveTo>
                <a:lnTo>
                  <a:pt x="448068" y="115824"/>
                </a:lnTo>
                <a:lnTo>
                  <a:pt x="447332" y="115722"/>
                </a:lnTo>
                <a:lnTo>
                  <a:pt x="445516" y="115849"/>
                </a:lnTo>
                <a:lnTo>
                  <a:pt x="444436" y="116103"/>
                </a:lnTo>
                <a:lnTo>
                  <a:pt x="443344" y="116281"/>
                </a:lnTo>
                <a:lnTo>
                  <a:pt x="443458" y="116751"/>
                </a:lnTo>
                <a:lnTo>
                  <a:pt x="443395" y="117424"/>
                </a:lnTo>
                <a:lnTo>
                  <a:pt x="443712" y="117665"/>
                </a:lnTo>
                <a:lnTo>
                  <a:pt x="444931" y="118554"/>
                </a:lnTo>
                <a:lnTo>
                  <a:pt x="446316" y="118694"/>
                </a:lnTo>
                <a:lnTo>
                  <a:pt x="448056" y="117170"/>
                </a:lnTo>
                <a:lnTo>
                  <a:pt x="448398" y="116497"/>
                </a:lnTo>
                <a:lnTo>
                  <a:pt x="448805" y="115887"/>
                </a:lnTo>
                <a:close/>
              </a:path>
              <a:path w="1867534" h="254000">
                <a:moveTo>
                  <a:pt x="454088" y="114541"/>
                </a:moveTo>
                <a:lnTo>
                  <a:pt x="453390" y="110147"/>
                </a:lnTo>
                <a:lnTo>
                  <a:pt x="451954" y="109626"/>
                </a:lnTo>
                <a:lnTo>
                  <a:pt x="450875" y="109943"/>
                </a:lnTo>
                <a:lnTo>
                  <a:pt x="447268" y="111010"/>
                </a:lnTo>
                <a:lnTo>
                  <a:pt x="448538" y="113461"/>
                </a:lnTo>
                <a:lnTo>
                  <a:pt x="449084" y="115684"/>
                </a:lnTo>
                <a:lnTo>
                  <a:pt x="451827" y="115392"/>
                </a:lnTo>
                <a:lnTo>
                  <a:pt x="454088" y="114541"/>
                </a:lnTo>
                <a:close/>
              </a:path>
              <a:path w="1867534" h="254000">
                <a:moveTo>
                  <a:pt x="477113" y="153060"/>
                </a:moveTo>
                <a:lnTo>
                  <a:pt x="476694" y="150939"/>
                </a:lnTo>
                <a:lnTo>
                  <a:pt x="475919" y="150482"/>
                </a:lnTo>
                <a:lnTo>
                  <a:pt x="474992" y="150368"/>
                </a:lnTo>
                <a:lnTo>
                  <a:pt x="473951" y="150507"/>
                </a:lnTo>
                <a:lnTo>
                  <a:pt x="473456" y="151180"/>
                </a:lnTo>
                <a:lnTo>
                  <a:pt x="473494" y="152057"/>
                </a:lnTo>
                <a:lnTo>
                  <a:pt x="473519" y="152933"/>
                </a:lnTo>
                <a:lnTo>
                  <a:pt x="474027" y="153733"/>
                </a:lnTo>
                <a:lnTo>
                  <a:pt x="475005" y="153809"/>
                </a:lnTo>
                <a:lnTo>
                  <a:pt x="476440" y="153911"/>
                </a:lnTo>
                <a:lnTo>
                  <a:pt x="477113" y="153060"/>
                </a:lnTo>
                <a:close/>
              </a:path>
              <a:path w="1867534" h="254000">
                <a:moveTo>
                  <a:pt x="487845" y="158572"/>
                </a:moveTo>
                <a:lnTo>
                  <a:pt x="487362" y="157556"/>
                </a:lnTo>
                <a:lnTo>
                  <a:pt x="486257" y="157124"/>
                </a:lnTo>
                <a:lnTo>
                  <a:pt x="484454" y="156425"/>
                </a:lnTo>
                <a:lnTo>
                  <a:pt x="483628" y="157721"/>
                </a:lnTo>
                <a:lnTo>
                  <a:pt x="483260" y="159016"/>
                </a:lnTo>
                <a:lnTo>
                  <a:pt x="482917" y="160286"/>
                </a:lnTo>
                <a:lnTo>
                  <a:pt x="482765" y="161861"/>
                </a:lnTo>
                <a:lnTo>
                  <a:pt x="486498" y="162445"/>
                </a:lnTo>
                <a:lnTo>
                  <a:pt x="487045" y="161061"/>
                </a:lnTo>
                <a:lnTo>
                  <a:pt x="487514" y="159766"/>
                </a:lnTo>
                <a:lnTo>
                  <a:pt x="487845" y="158572"/>
                </a:lnTo>
                <a:close/>
              </a:path>
              <a:path w="1867534" h="254000">
                <a:moveTo>
                  <a:pt x="494563" y="42786"/>
                </a:moveTo>
                <a:lnTo>
                  <a:pt x="493687" y="40944"/>
                </a:lnTo>
                <a:lnTo>
                  <a:pt x="492823" y="40233"/>
                </a:lnTo>
                <a:lnTo>
                  <a:pt x="490804" y="40005"/>
                </a:lnTo>
                <a:lnTo>
                  <a:pt x="490042" y="40906"/>
                </a:lnTo>
                <a:lnTo>
                  <a:pt x="490270" y="43383"/>
                </a:lnTo>
                <a:lnTo>
                  <a:pt x="491134" y="43992"/>
                </a:lnTo>
                <a:lnTo>
                  <a:pt x="492493" y="43929"/>
                </a:lnTo>
                <a:lnTo>
                  <a:pt x="493801" y="43586"/>
                </a:lnTo>
                <a:lnTo>
                  <a:pt x="494563" y="42786"/>
                </a:lnTo>
                <a:close/>
              </a:path>
              <a:path w="1867534" h="254000">
                <a:moveTo>
                  <a:pt x="510654" y="41033"/>
                </a:moveTo>
                <a:lnTo>
                  <a:pt x="510362" y="39979"/>
                </a:lnTo>
                <a:lnTo>
                  <a:pt x="509993" y="39192"/>
                </a:lnTo>
                <a:lnTo>
                  <a:pt x="509308" y="38747"/>
                </a:lnTo>
                <a:lnTo>
                  <a:pt x="508419" y="38849"/>
                </a:lnTo>
                <a:lnTo>
                  <a:pt x="507479" y="38963"/>
                </a:lnTo>
                <a:lnTo>
                  <a:pt x="506806" y="39522"/>
                </a:lnTo>
                <a:lnTo>
                  <a:pt x="507390" y="41300"/>
                </a:lnTo>
                <a:lnTo>
                  <a:pt x="508165" y="41719"/>
                </a:lnTo>
                <a:lnTo>
                  <a:pt x="509066" y="41592"/>
                </a:lnTo>
                <a:lnTo>
                  <a:pt x="509968" y="41478"/>
                </a:lnTo>
                <a:lnTo>
                  <a:pt x="510654" y="41033"/>
                </a:lnTo>
                <a:close/>
              </a:path>
              <a:path w="1867534" h="254000">
                <a:moveTo>
                  <a:pt x="522033" y="21043"/>
                </a:moveTo>
                <a:lnTo>
                  <a:pt x="519010" y="16903"/>
                </a:lnTo>
                <a:lnTo>
                  <a:pt x="517512" y="15011"/>
                </a:lnTo>
                <a:lnTo>
                  <a:pt x="514248" y="15074"/>
                </a:lnTo>
                <a:lnTo>
                  <a:pt x="509473" y="15163"/>
                </a:lnTo>
                <a:lnTo>
                  <a:pt x="505612" y="17018"/>
                </a:lnTo>
                <a:lnTo>
                  <a:pt x="503250" y="20154"/>
                </a:lnTo>
                <a:lnTo>
                  <a:pt x="503008" y="19392"/>
                </a:lnTo>
                <a:lnTo>
                  <a:pt x="502526" y="18630"/>
                </a:lnTo>
                <a:lnTo>
                  <a:pt x="497471" y="16535"/>
                </a:lnTo>
                <a:lnTo>
                  <a:pt x="495414" y="18732"/>
                </a:lnTo>
                <a:lnTo>
                  <a:pt x="494677" y="22847"/>
                </a:lnTo>
                <a:lnTo>
                  <a:pt x="497268" y="25082"/>
                </a:lnTo>
                <a:lnTo>
                  <a:pt x="499491" y="25412"/>
                </a:lnTo>
                <a:lnTo>
                  <a:pt x="501307" y="24053"/>
                </a:lnTo>
                <a:lnTo>
                  <a:pt x="500964" y="25184"/>
                </a:lnTo>
                <a:lnTo>
                  <a:pt x="500748" y="26403"/>
                </a:lnTo>
                <a:lnTo>
                  <a:pt x="500443" y="34290"/>
                </a:lnTo>
                <a:lnTo>
                  <a:pt x="501243" y="34531"/>
                </a:lnTo>
                <a:lnTo>
                  <a:pt x="512762" y="30162"/>
                </a:lnTo>
                <a:lnTo>
                  <a:pt x="516572" y="27940"/>
                </a:lnTo>
                <a:lnTo>
                  <a:pt x="520738" y="22491"/>
                </a:lnTo>
                <a:lnTo>
                  <a:pt x="522033" y="21043"/>
                </a:lnTo>
                <a:close/>
              </a:path>
              <a:path w="1867534" h="254000">
                <a:moveTo>
                  <a:pt x="533565" y="19088"/>
                </a:moveTo>
                <a:lnTo>
                  <a:pt x="533463" y="18161"/>
                </a:lnTo>
                <a:lnTo>
                  <a:pt x="533069" y="17843"/>
                </a:lnTo>
                <a:lnTo>
                  <a:pt x="532625" y="17195"/>
                </a:lnTo>
                <a:lnTo>
                  <a:pt x="532282" y="17246"/>
                </a:lnTo>
                <a:lnTo>
                  <a:pt x="531342" y="17373"/>
                </a:lnTo>
                <a:lnTo>
                  <a:pt x="530860" y="18135"/>
                </a:lnTo>
                <a:lnTo>
                  <a:pt x="531063" y="18999"/>
                </a:lnTo>
                <a:lnTo>
                  <a:pt x="531164" y="19380"/>
                </a:lnTo>
                <a:lnTo>
                  <a:pt x="531850" y="19939"/>
                </a:lnTo>
                <a:lnTo>
                  <a:pt x="532206" y="19900"/>
                </a:lnTo>
                <a:lnTo>
                  <a:pt x="533158" y="19786"/>
                </a:lnTo>
                <a:lnTo>
                  <a:pt x="533565" y="19088"/>
                </a:lnTo>
                <a:close/>
              </a:path>
              <a:path w="1867534" h="254000">
                <a:moveTo>
                  <a:pt x="539508" y="162471"/>
                </a:moveTo>
                <a:lnTo>
                  <a:pt x="537654" y="156629"/>
                </a:lnTo>
                <a:lnTo>
                  <a:pt x="534771" y="155168"/>
                </a:lnTo>
                <a:lnTo>
                  <a:pt x="531837" y="154686"/>
                </a:lnTo>
                <a:lnTo>
                  <a:pt x="529374" y="155854"/>
                </a:lnTo>
                <a:lnTo>
                  <a:pt x="526592" y="155549"/>
                </a:lnTo>
                <a:lnTo>
                  <a:pt x="522173" y="162433"/>
                </a:lnTo>
                <a:lnTo>
                  <a:pt x="520941" y="168605"/>
                </a:lnTo>
                <a:lnTo>
                  <a:pt x="524891" y="172415"/>
                </a:lnTo>
                <a:lnTo>
                  <a:pt x="531418" y="171043"/>
                </a:lnTo>
                <a:lnTo>
                  <a:pt x="538480" y="165823"/>
                </a:lnTo>
                <a:lnTo>
                  <a:pt x="539508" y="162471"/>
                </a:lnTo>
                <a:close/>
              </a:path>
              <a:path w="1867534" h="254000">
                <a:moveTo>
                  <a:pt x="572820" y="21297"/>
                </a:moveTo>
                <a:lnTo>
                  <a:pt x="572706" y="18961"/>
                </a:lnTo>
                <a:lnTo>
                  <a:pt x="571715" y="16916"/>
                </a:lnTo>
                <a:lnTo>
                  <a:pt x="566064" y="16154"/>
                </a:lnTo>
                <a:lnTo>
                  <a:pt x="565238" y="18491"/>
                </a:lnTo>
                <a:lnTo>
                  <a:pt x="564159" y="23431"/>
                </a:lnTo>
                <a:lnTo>
                  <a:pt x="566343" y="23787"/>
                </a:lnTo>
                <a:lnTo>
                  <a:pt x="568426" y="24015"/>
                </a:lnTo>
                <a:lnTo>
                  <a:pt x="570623" y="24257"/>
                </a:lnTo>
                <a:lnTo>
                  <a:pt x="572503" y="23914"/>
                </a:lnTo>
                <a:lnTo>
                  <a:pt x="572820" y="21297"/>
                </a:lnTo>
                <a:close/>
              </a:path>
              <a:path w="1867534" h="254000">
                <a:moveTo>
                  <a:pt x="573951" y="38354"/>
                </a:moveTo>
                <a:lnTo>
                  <a:pt x="573011" y="36791"/>
                </a:lnTo>
                <a:lnTo>
                  <a:pt x="570458" y="36436"/>
                </a:lnTo>
                <a:lnTo>
                  <a:pt x="567651" y="36182"/>
                </a:lnTo>
                <a:lnTo>
                  <a:pt x="563930" y="39509"/>
                </a:lnTo>
                <a:lnTo>
                  <a:pt x="563105" y="44716"/>
                </a:lnTo>
                <a:lnTo>
                  <a:pt x="563905" y="46101"/>
                </a:lnTo>
                <a:lnTo>
                  <a:pt x="568985" y="46774"/>
                </a:lnTo>
                <a:lnTo>
                  <a:pt x="573239" y="43535"/>
                </a:lnTo>
                <a:lnTo>
                  <a:pt x="573951" y="38354"/>
                </a:lnTo>
                <a:close/>
              </a:path>
              <a:path w="1867534" h="254000">
                <a:moveTo>
                  <a:pt x="582079" y="151472"/>
                </a:moveTo>
                <a:lnTo>
                  <a:pt x="581228" y="150304"/>
                </a:lnTo>
                <a:lnTo>
                  <a:pt x="579691" y="149872"/>
                </a:lnTo>
                <a:lnTo>
                  <a:pt x="577964" y="149377"/>
                </a:lnTo>
                <a:lnTo>
                  <a:pt x="576770" y="150329"/>
                </a:lnTo>
                <a:lnTo>
                  <a:pt x="576618" y="151866"/>
                </a:lnTo>
                <a:lnTo>
                  <a:pt x="576478" y="153390"/>
                </a:lnTo>
                <a:lnTo>
                  <a:pt x="577469" y="154419"/>
                </a:lnTo>
                <a:lnTo>
                  <a:pt x="579183" y="154559"/>
                </a:lnTo>
                <a:lnTo>
                  <a:pt x="580491" y="154686"/>
                </a:lnTo>
                <a:lnTo>
                  <a:pt x="581583" y="154368"/>
                </a:lnTo>
                <a:lnTo>
                  <a:pt x="582079" y="151472"/>
                </a:lnTo>
                <a:close/>
              </a:path>
              <a:path w="1867534" h="254000">
                <a:moveTo>
                  <a:pt x="618642" y="152425"/>
                </a:moveTo>
                <a:lnTo>
                  <a:pt x="618629" y="151523"/>
                </a:lnTo>
                <a:lnTo>
                  <a:pt x="618629" y="151066"/>
                </a:lnTo>
                <a:lnTo>
                  <a:pt x="618248" y="150406"/>
                </a:lnTo>
                <a:lnTo>
                  <a:pt x="617842" y="150202"/>
                </a:lnTo>
                <a:lnTo>
                  <a:pt x="616953" y="149783"/>
                </a:lnTo>
                <a:lnTo>
                  <a:pt x="616191" y="150202"/>
                </a:lnTo>
                <a:lnTo>
                  <a:pt x="615696" y="151917"/>
                </a:lnTo>
                <a:lnTo>
                  <a:pt x="616038" y="152628"/>
                </a:lnTo>
                <a:lnTo>
                  <a:pt x="616991" y="152946"/>
                </a:lnTo>
                <a:lnTo>
                  <a:pt x="618032" y="152984"/>
                </a:lnTo>
                <a:lnTo>
                  <a:pt x="618642" y="152425"/>
                </a:lnTo>
                <a:close/>
              </a:path>
              <a:path w="1867534" h="254000">
                <a:moveTo>
                  <a:pt x="634606" y="21742"/>
                </a:moveTo>
                <a:lnTo>
                  <a:pt x="634339" y="16103"/>
                </a:lnTo>
                <a:lnTo>
                  <a:pt x="632968" y="14795"/>
                </a:lnTo>
                <a:lnTo>
                  <a:pt x="630478" y="14808"/>
                </a:lnTo>
                <a:lnTo>
                  <a:pt x="627430" y="14833"/>
                </a:lnTo>
                <a:lnTo>
                  <a:pt x="623163" y="19392"/>
                </a:lnTo>
                <a:lnTo>
                  <a:pt x="623633" y="24003"/>
                </a:lnTo>
                <a:lnTo>
                  <a:pt x="624852" y="24714"/>
                </a:lnTo>
                <a:lnTo>
                  <a:pt x="626389" y="24663"/>
                </a:lnTo>
                <a:lnTo>
                  <a:pt x="630656" y="24828"/>
                </a:lnTo>
                <a:lnTo>
                  <a:pt x="634606" y="21742"/>
                </a:lnTo>
                <a:close/>
              </a:path>
              <a:path w="1867534" h="254000">
                <a:moveTo>
                  <a:pt x="662863" y="155702"/>
                </a:moveTo>
                <a:lnTo>
                  <a:pt x="662800" y="152273"/>
                </a:lnTo>
                <a:lnTo>
                  <a:pt x="661238" y="151333"/>
                </a:lnTo>
                <a:lnTo>
                  <a:pt x="657694" y="152311"/>
                </a:lnTo>
                <a:lnTo>
                  <a:pt x="655942" y="152793"/>
                </a:lnTo>
                <a:lnTo>
                  <a:pt x="654469" y="153555"/>
                </a:lnTo>
                <a:lnTo>
                  <a:pt x="650125" y="157810"/>
                </a:lnTo>
                <a:lnTo>
                  <a:pt x="648741" y="162750"/>
                </a:lnTo>
                <a:lnTo>
                  <a:pt x="652703" y="166662"/>
                </a:lnTo>
                <a:lnTo>
                  <a:pt x="656640" y="165277"/>
                </a:lnTo>
                <a:lnTo>
                  <a:pt x="662241" y="159804"/>
                </a:lnTo>
                <a:lnTo>
                  <a:pt x="662533" y="157772"/>
                </a:lnTo>
                <a:lnTo>
                  <a:pt x="662863" y="155702"/>
                </a:lnTo>
                <a:close/>
              </a:path>
              <a:path w="1867534" h="254000">
                <a:moveTo>
                  <a:pt x="670255" y="25641"/>
                </a:moveTo>
                <a:lnTo>
                  <a:pt x="669988" y="24561"/>
                </a:lnTo>
                <a:lnTo>
                  <a:pt x="668642" y="24295"/>
                </a:lnTo>
                <a:lnTo>
                  <a:pt x="667118" y="24003"/>
                </a:lnTo>
                <a:lnTo>
                  <a:pt x="665708" y="24587"/>
                </a:lnTo>
                <a:lnTo>
                  <a:pt x="664425" y="27457"/>
                </a:lnTo>
                <a:lnTo>
                  <a:pt x="665149" y="28702"/>
                </a:lnTo>
                <a:lnTo>
                  <a:pt x="668439" y="29197"/>
                </a:lnTo>
                <a:lnTo>
                  <a:pt x="669493" y="28257"/>
                </a:lnTo>
                <a:lnTo>
                  <a:pt x="670013" y="26835"/>
                </a:lnTo>
                <a:lnTo>
                  <a:pt x="670255" y="25641"/>
                </a:lnTo>
                <a:close/>
              </a:path>
              <a:path w="1867534" h="254000">
                <a:moveTo>
                  <a:pt x="684187" y="71018"/>
                </a:moveTo>
                <a:lnTo>
                  <a:pt x="683780" y="65163"/>
                </a:lnTo>
                <a:lnTo>
                  <a:pt x="682193" y="64223"/>
                </a:lnTo>
                <a:lnTo>
                  <a:pt x="679805" y="64338"/>
                </a:lnTo>
                <a:lnTo>
                  <a:pt x="675944" y="64528"/>
                </a:lnTo>
                <a:lnTo>
                  <a:pt x="673074" y="68224"/>
                </a:lnTo>
                <a:lnTo>
                  <a:pt x="673976" y="73977"/>
                </a:lnTo>
                <a:lnTo>
                  <a:pt x="675005" y="75209"/>
                </a:lnTo>
                <a:lnTo>
                  <a:pt x="677024" y="75323"/>
                </a:lnTo>
                <a:lnTo>
                  <a:pt x="680618" y="75069"/>
                </a:lnTo>
                <a:lnTo>
                  <a:pt x="684187" y="71018"/>
                </a:lnTo>
                <a:close/>
              </a:path>
              <a:path w="1867534" h="254000">
                <a:moveTo>
                  <a:pt x="692010" y="86106"/>
                </a:moveTo>
                <a:lnTo>
                  <a:pt x="691921" y="85064"/>
                </a:lnTo>
                <a:lnTo>
                  <a:pt x="691680" y="83832"/>
                </a:lnTo>
                <a:lnTo>
                  <a:pt x="691032" y="82854"/>
                </a:lnTo>
                <a:lnTo>
                  <a:pt x="689749" y="83070"/>
                </a:lnTo>
                <a:lnTo>
                  <a:pt x="688162" y="83337"/>
                </a:lnTo>
                <a:lnTo>
                  <a:pt x="687425" y="84543"/>
                </a:lnTo>
                <a:lnTo>
                  <a:pt x="688086" y="87210"/>
                </a:lnTo>
                <a:lnTo>
                  <a:pt x="689140" y="87718"/>
                </a:lnTo>
                <a:lnTo>
                  <a:pt x="691654" y="87109"/>
                </a:lnTo>
                <a:lnTo>
                  <a:pt x="692010" y="86106"/>
                </a:lnTo>
                <a:close/>
              </a:path>
              <a:path w="1867534" h="254000">
                <a:moveTo>
                  <a:pt x="697268" y="16852"/>
                </a:moveTo>
                <a:lnTo>
                  <a:pt x="696442" y="16040"/>
                </a:lnTo>
                <a:lnTo>
                  <a:pt x="695159" y="16052"/>
                </a:lnTo>
                <a:lnTo>
                  <a:pt x="693889" y="16065"/>
                </a:lnTo>
                <a:lnTo>
                  <a:pt x="693051" y="16916"/>
                </a:lnTo>
                <a:lnTo>
                  <a:pt x="692988" y="18199"/>
                </a:lnTo>
                <a:lnTo>
                  <a:pt x="692924" y="19227"/>
                </a:lnTo>
                <a:lnTo>
                  <a:pt x="693724" y="19685"/>
                </a:lnTo>
                <a:lnTo>
                  <a:pt x="695883" y="19900"/>
                </a:lnTo>
                <a:lnTo>
                  <a:pt x="696976" y="19570"/>
                </a:lnTo>
                <a:lnTo>
                  <a:pt x="697242" y="18186"/>
                </a:lnTo>
                <a:lnTo>
                  <a:pt x="697268" y="16852"/>
                </a:lnTo>
                <a:close/>
              </a:path>
              <a:path w="1867534" h="254000">
                <a:moveTo>
                  <a:pt x="710653" y="157149"/>
                </a:moveTo>
                <a:lnTo>
                  <a:pt x="710488" y="156210"/>
                </a:lnTo>
                <a:lnTo>
                  <a:pt x="709853" y="155663"/>
                </a:lnTo>
                <a:lnTo>
                  <a:pt x="708888" y="155625"/>
                </a:lnTo>
                <a:lnTo>
                  <a:pt x="707885" y="155575"/>
                </a:lnTo>
                <a:lnTo>
                  <a:pt x="707136" y="156133"/>
                </a:lnTo>
                <a:lnTo>
                  <a:pt x="707136" y="158013"/>
                </a:lnTo>
                <a:lnTo>
                  <a:pt x="707847" y="158610"/>
                </a:lnTo>
                <a:lnTo>
                  <a:pt x="708850" y="158610"/>
                </a:lnTo>
                <a:lnTo>
                  <a:pt x="709828" y="158623"/>
                </a:lnTo>
                <a:lnTo>
                  <a:pt x="710450" y="158076"/>
                </a:lnTo>
                <a:lnTo>
                  <a:pt x="710653" y="157149"/>
                </a:lnTo>
                <a:close/>
              </a:path>
              <a:path w="1867534" h="254000">
                <a:moveTo>
                  <a:pt x="711098" y="164287"/>
                </a:moveTo>
                <a:lnTo>
                  <a:pt x="710184" y="163499"/>
                </a:lnTo>
                <a:lnTo>
                  <a:pt x="709028" y="163118"/>
                </a:lnTo>
                <a:lnTo>
                  <a:pt x="707301" y="163055"/>
                </a:lnTo>
                <a:lnTo>
                  <a:pt x="706462" y="163982"/>
                </a:lnTo>
                <a:lnTo>
                  <a:pt x="706158" y="166357"/>
                </a:lnTo>
                <a:lnTo>
                  <a:pt x="706818" y="166966"/>
                </a:lnTo>
                <a:lnTo>
                  <a:pt x="707720" y="167119"/>
                </a:lnTo>
                <a:lnTo>
                  <a:pt x="709231" y="167360"/>
                </a:lnTo>
                <a:lnTo>
                  <a:pt x="710679" y="167005"/>
                </a:lnTo>
                <a:lnTo>
                  <a:pt x="710920" y="165392"/>
                </a:lnTo>
                <a:lnTo>
                  <a:pt x="711098" y="164287"/>
                </a:lnTo>
                <a:close/>
              </a:path>
              <a:path w="1867534" h="254000">
                <a:moveTo>
                  <a:pt x="730783" y="57708"/>
                </a:moveTo>
                <a:lnTo>
                  <a:pt x="730567" y="56705"/>
                </a:lnTo>
                <a:lnTo>
                  <a:pt x="730072" y="55905"/>
                </a:lnTo>
                <a:lnTo>
                  <a:pt x="729335" y="55613"/>
                </a:lnTo>
                <a:lnTo>
                  <a:pt x="728548" y="56197"/>
                </a:lnTo>
                <a:lnTo>
                  <a:pt x="728179" y="56464"/>
                </a:lnTo>
                <a:lnTo>
                  <a:pt x="727862" y="57150"/>
                </a:lnTo>
                <a:lnTo>
                  <a:pt x="727976" y="57518"/>
                </a:lnTo>
                <a:lnTo>
                  <a:pt x="728091" y="57861"/>
                </a:lnTo>
                <a:lnTo>
                  <a:pt x="728814" y="58254"/>
                </a:lnTo>
                <a:lnTo>
                  <a:pt x="729259" y="58229"/>
                </a:lnTo>
                <a:lnTo>
                  <a:pt x="730148" y="58191"/>
                </a:lnTo>
                <a:lnTo>
                  <a:pt x="730783" y="57708"/>
                </a:lnTo>
                <a:close/>
              </a:path>
              <a:path w="1867534" h="254000">
                <a:moveTo>
                  <a:pt x="736015" y="150177"/>
                </a:moveTo>
                <a:lnTo>
                  <a:pt x="733209" y="146405"/>
                </a:lnTo>
                <a:lnTo>
                  <a:pt x="730885" y="146862"/>
                </a:lnTo>
                <a:lnTo>
                  <a:pt x="724877" y="149237"/>
                </a:lnTo>
                <a:lnTo>
                  <a:pt x="722503" y="152565"/>
                </a:lnTo>
                <a:lnTo>
                  <a:pt x="720979" y="156641"/>
                </a:lnTo>
                <a:lnTo>
                  <a:pt x="729246" y="158216"/>
                </a:lnTo>
                <a:lnTo>
                  <a:pt x="730516" y="157810"/>
                </a:lnTo>
                <a:lnTo>
                  <a:pt x="733780" y="152882"/>
                </a:lnTo>
                <a:lnTo>
                  <a:pt x="734695" y="151498"/>
                </a:lnTo>
                <a:lnTo>
                  <a:pt x="736015" y="150177"/>
                </a:lnTo>
                <a:close/>
              </a:path>
              <a:path w="1867534" h="254000">
                <a:moveTo>
                  <a:pt x="802716" y="168376"/>
                </a:moveTo>
                <a:lnTo>
                  <a:pt x="802500" y="164998"/>
                </a:lnTo>
                <a:lnTo>
                  <a:pt x="801484" y="164185"/>
                </a:lnTo>
                <a:lnTo>
                  <a:pt x="799642" y="164058"/>
                </a:lnTo>
                <a:lnTo>
                  <a:pt x="797826" y="164261"/>
                </a:lnTo>
                <a:lnTo>
                  <a:pt x="796594" y="165582"/>
                </a:lnTo>
                <a:lnTo>
                  <a:pt x="796264" y="169087"/>
                </a:lnTo>
                <a:lnTo>
                  <a:pt x="797941" y="169951"/>
                </a:lnTo>
                <a:lnTo>
                  <a:pt x="802043" y="169811"/>
                </a:lnTo>
                <a:lnTo>
                  <a:pt x="802716" y="168376"/>
                </a:lnTo>
                <a:close/>
              </a:path>
              <a:path w="1867534" h="254000">
                <a:moveTo>
                  <a:pt x="804926" y="156489"/>
                </a:moveTo>
                <a:lnTo>
                  <a:pt x="804900" y="155562"/>
                </a:lnTo>
                <a:lnTo>
                  <a:pt x="804887" y="155270"/>
                </a:lnTo>
                <a:lnTo>
                  <a:pt x="804113" y="155016"/>
                </a:lnTo>
                <a:lnTo>
                  <a:pt x="803719" y="154749"/>
                </a:lnTo>
                <a:lnTo>
                  <a:pt x="802817" y="154762"/>
                </a:lnTo>
                <a:lnTo>
                  <a:pt x="801941" y="154927"/>
                </a:lnTo>
                <a:lnTo>
                  <a:pt x="802068" y="155956"/>
                </a:lnTo>
                <a:lnTo>
                  <a:pt x="802106" y="156298"/>
                </a:lnTo>
                <a:lnTo>
                  <a:pt x="802805" y="156794"/>
                </a:lnTo>
                <a:lnTo>
                  <a:pt x="804151" y="156946"/>
                </a:lnTo>
                <a:lnTo>
                  <a:pt x="804926" y="156489"/>
                </a:lnTo>
                <a:close/>
              </a:path>
              <a:path w="1867534" h="254000">
                <a:moveTo>
                  <a:pt x="903528" y="62090"/>
                </a:moveTo>
                <a:lnTo>
                  <a:pt x="900861" y="56997"/>
                </a:lnTo>
                <a:lnTo>
                  <a:pt x="898309" y="52146"/>
                </a:lnTo>
                <a:lnTo>
                  <a:pt x="894270" y="50596"/>
                </a:lnTo>
                <a:lnTo>
                  <a:pt x="883373" y="54165"/>
                </a:lnTo>
                <a:lnTo>
                  <a:pt x="884262" y="58496"/>
                </a:lnTo>
                <a:lnTo>
                  <a:pt x="884605" y="62903"/>
                </a:lnTo>
                <a:lnTo>
                  <a:pt x="884491" y="64338"/>
                </a:lnTo>
                <a:lnTo>
                  <a:pt x="884135" y="66027"/>
                </a:lnTo>
                <a:lnTo>
                  <a:pt x="884643" y="71920"/>
                </a:lnTo>
                <a:lnTo>
                  <a:pt x="887018" y="73723"/>
                </a:lnTo>
                <a:lnTo>
                  <a:pt x="893343" y="72580"/>
                </a:lnTo>
                <a:lnTo>
                  <a:pt x="895413" y="71983"/>
                </a:lnTo>
                <a:lnTo>
                  <a:pt x="901954" y="68491"/>
                </a:lnTo>
                <a:lnTo>
                  <a:pt x="903528" y="62090"/>
                </a:lnTo>
                <a:close/>
              </a:path>
              <a:path w="1867534" h="254000">
                <a:moveTo>
                  <a:pt x="941476" y="165100"/>
                </a:moveTo>
                <a:lnTo>
                  <a:pt x="941260" y="163817"/>
                </a:lnTo>
                <a:lnTo>
                  <a:pt x="940473" y="163131"/>
                </a:lnTo>
                <a:lnTo>
                  <a:pt x="939126" y="163385"/>
                </a:lnTo>
                <a:lnTo>
                  <a:pt x="937691" y="163652"/>
                </a:lnTo>
                <a:lnTo>
                  <a:pt x="937590" y="164884"/>
                </a:lnTo>
                <a:lnTo>
                  <a:pt x="937539" y="165950"/>
                </a:lnTo>
                <a:lnTo>
                  <a:pt x="937450" y="167424"/>
                </a:lnTo>
                <a:lnTo>
                  <a:pt x="938555" y="167779"/>
                </a:lnTo>
                <a:lnTo>
                  <a:pt x="939812" y="167563"/>
                </a:lnTo>
                <a:lnTo>
                  <a:pt x="941222" y="167335"/>
                </a:lnTo>
                <a:lnTo>
                  <a:pt x="941438" y="166217"/>
                </a:lnTo>
                <a:lnTo>
                  <a:pt x="941476" y="165100"/>
                </a:lnTo>
                <a:close/>
              </a:path>
              <a:path w="1867534" h="254000">
                <a:moveTo>
                  <a:pt x="1007122" y="23825"/>
                </a:moveTo>
                <a:lnTo>
                  <a:pt x="1006525" y="23126"/>
                </a:lnTo>
                <a:lnTo>
                  <a:pt x="1005090" y="22987"/>
                </a:lnTo>
                <a:lnTo>
                  <a:pt x="1004582" y="23710"/>
                </a:lnTo>
                <a:lnTo>
                  <a:pt x="1004849" y="24625"/>
                </a:lnTo>
                <a:lnTo>
                  <a:pt x="1004938" y="24968"/>
                </a:lnTo>
                <a:lnTo>
                  <a:pt x="1005674" y="25146"/>
                </a:lnTo>
                <a:lnTo>
                  <a:pt x="1006119" y="25400"/>
                </a:lnTo>
                <a:lnTo>
                  <a:pt x="1006475" y="25006"/>
                </a:lnTo>
                <a:lnTo>
                  <a:pt x="1007084" y="24612"/>
                </a:lnTo>
                <a:lnTo>
                  <a:pt x="1007110" y="24206"/>
                </a:lnTo>
                <a:lnTo>
                  <a:pt x="1007122" y="23825"/>
                </a:lnTo>
                <a:close/>
              </a:path>
              <a:path w="1867534" h="254000">
                <a:moveTo>
                  <a:pt x="1029258" y="21361"/>
                </a:moveTo>
                <a:lnTo>
                  <a:pt x="1028687" y="20142"/>
                </a:lnTo>
                <a:lnTo>
                  <a:pt x="1027010" y="19710"/>
                </a:lnTo>
                <a:lnTo>
                  <a:pt x="1025372" y="19278"/>
                </a:lnTo>
                <a:lnTo>
                  <a:pt x="1024064" y="19951"/>
                </a:lnTo>
                <a:lnTo>
                  <a:pt x="1023607" y="21539"/>
                </a:lnTo>
                <a:lnTo>
                  <a:pt x="1023188" y="23037"/>
                </a:lnTo>
                <a:lnTo>
                  <a:pt x="1023594" y="24371"/>
                </a:lnTo>
                <a:lnTo>
                  <a:pt x="1027036" y="25082"/>
                </a:lnTo>
                <a:lnTo>
                  <a:pt x="1028331" y="24549"/>
                </a:lnTo>
                <a:lnTo>
                  <a:pt x="1028979" y="22733"/>
                </a:lnTo>
                <a:lnTo>
                  <a:pt x="1029258" y="21361"/>
                </a:lnTo>
                <a:close/>
              </a:path>
              <a:path w="1867534" h="254000">
                <a:moveTo>
                  <a:pt x="1036447" y="125044"/>
                </a:moveTo>
                <a:lnTo>
                  <a:pt x="1035926" y="124167"/>
                </a:lnTo>
                <a:lnTo>
                  <a:pt x="1034605" y="123964"/>
                </a:lnTo>
                <a:lnTo>
                  <a:pt x="1033005" y="123723"/>
                </a:lnTo>
                <a:lnTo>
                  <a:pt x="1031709" y="124244"/>
                </a:lnTo>
                <a:lnTo>
                  <a:pt x="1031709" y="125920"/>
                </a:lnTo>
                <a:lnTo>
                  <a:pt x="1031722" y="127050"/>
                </a:lnTo>
                <a:lnTo>
                  <a:pt x="1032700" y="127749"/>
                </a:lnTo>
                <a:lnTo>
                  <a:pt x="1033945" y="127939"/>
                </a:lnTo>
                <a:lnTo>
                  <a:pt x="1035138" y="127863"/>
                </a:lnTo>
                <a:lnTo>
                  <a:pt x="1036205" y="127609"/>
                </a:lnTo>
                <a:lnTo>
                  <a:pt x="1036447" y="125044"/>
                </a:lnTo>
                <a:close/>
              </a:path>
              <a:path w="1867534" h="254000">
                <a:moveTo>
                  <a:pt x="1049261" y="66840"/>
                </a:moveTo>
                <a:lnTo>
                  <a:pt x="1048677" y="66001"/>
                </a:lnTo>
                <a:lnTo>
                  <a:pt x="1046416" y="65874"/>
                </a:lnTo>
                <a:lnTo>
                  <a:pt x="1045832" y="66548"/>
                </a:lnTo>
                <a:lnTo>
                  <a:pt x="1045629" y="67348"/>
                </a:lnTo>
                <a:lnTo>
                  <a:pt x="1045362" y="68414"/>
                </a:lnTo>
                <a:lnTo>
                  <a:pt x="1045337" y="69570"/>
                </a:lnTo>
                <a:lnTo>
                  <a:pt x="1048118" y="69951"/>
                </a:lnTo>
                <a:lnTo>
                  <a:pt x="1048905" y="69202"/>
                </a:lnTo>
                <a:lnTo>
                  <a:pt x="1049223" y="68046"/>
                </a:lnTo>
                <a:lnTo>
                  <a:pt x="1049261" y="66840"/>
                </a:lnTo>
                <a:close/>
              </a:path>
              <a:path w="1867534" h="254000">
                <a:moveTo>
                  <a:pt x="1100886" y="192760"/>
                </a:moveTo>
                <a:lnTo>
                  <a:pt x="1100582" y="191058"/>
                </a:lnTo>
                <a:lnTo>
                  <a:pt x="1100277" y="189268"/>
                </a:lnTo>
                <a:lnTo>
                  <a:pt x="1099134" y="188150"/>
                </a:lnTo>
                <a:lnTo>
                  <a:pt x="1097178" y="188112"/>
                </a:lnTo>
                <a:lnTo>
                  <a:pt x="1095451" y="188429"/>
                </a:lnTo>
                <a:lnTo>
                  <a:pt x="1094422" y="189369"/>
                </a:lnTo>
                <a:lnTo>
                  <a:pt x="1094549" y="192963"/>
                </a:lnTo>
                <a:lnTo>
                  <a:pt x="1096225" y="193509"/>
                </a:lnTo>
                <a:lnTo>
                  <a:pt x="1099858" y="193598"/>
                </a:lnTo>
                <a:lnTo>
                  <a:pt x="1100886" y="192760"/>
                </a:lnTo>
                <a:close/>
              </a:path>
              <a:path w="1867534" h="254000">
                <a:moveTo>
                  <a:pt x="1145070" y="35483"/>
                </a:moveTo>
                <a:lnTo>
                  <a:pt x="1143457" y="34074"/>
                </a:lnTo>
                <a:lnTo>
                  <a:pt x="1140675" y="33820"/>
                </a:lnTo>
                <a:lnTo>
                  <a:pt x="1138707" y="34201"/>
                </a:lnTo>
                <a:lnTo>
                  <a:pt x="1136484" y="34594"/>
                </a:lnTo>
                <a:lnTo>
                  <a:pt x="1136789" y="39331"/>
                </a:lnTo>
                <a:lnTo>
                  <a:pt x="1137589" y="41579"/>
                </a:lnTo>
                <a:lnTo>
                  <a:pt x="1143088" y="41960"/>
                </a:lnTo>
                <a:lnTo>
                  <a:pt x="1145006" y="40690"/>
                </a:lnTo>
                <a:lnTo>
                  <a:pt x="1145070" y="35483"/>
                </a:lnTo>
                <a:close/>
              </a:path>
              <a:path w="1867534" h="254000">
                <a:moveTo>
                  <a:pt x="1196162" y="152844"/>
                </a:moveTo>
                <a:lnTo>
                  <a:pt x="1193393" y="144830"/>
                </a:lnTo>
                <a:lnTo>
                  <a:pt x="1190955" y="142557"/>
                </a:lnTo>
                <a:lnTo>
                  <a:pt x="1187475" y="142595"/>
                </a:lnTo>
                <a:lnTo>
                  <a:pt x="1182585" y="142659"/>
                </a:lnTo>
                <a:lnTo>
                  <a:pt x="1179766" y="145961"/>
                </a:lnTo>
                <a:lnTo>
                  <a:pt x="1174267" y="154254"/>
                </a:lnTo>
                <a:lnTo>
                  <a:pt x="1174711" y="159296"/>
                </a:lnTo>
                <a:lnTo>
                  <a:pt x="1174013" y="163741"/>
                </a:lnTo>
                <a:lnTo>
                  <a:pt x="1173949" y="166852"/>
                </a:lnTo>
                <a:lnTo>
                  <a:pt x="1172438" y="170103"/>
                </a:lnTo>
                <a:lnTo>
                  <a:pt x="1179652" y="172135"/>
                </a:lnTo>
                <a:lnTo>
                  <a:pt x="1181493" y="170027"/>
                </a:lnTo>
                <a:lnTo>
                  <a:pt x="1185075" y="164719"/>
                </a:lnTo>
                <a:lnTo>
                  <a:pt x="1188097" y="162445"/>
                </a:lnTo>
                <a:lnTo>
                  <a:pt x="1195095" y="156819"/>
                </a:lnTo>
                <a:lnTo>
                  <a:pt x="1196162" y="152844"/>
                </a:lnTo>
                <a:close/>
              </a:path>
              <a:path w="1867534" h="254000">
                <a:moveTo>
                  <a:pt x="1239710" y="49479"/>
                </a:moveTo>
                <a:lnTo>
                  <a:pt x="1239202" y="45923"/>
                </a:lnTo>
                <a:lnTo>
                  <a:pt x="1238872" y="43599"/>
                </a:lnTo>
                <a:lnTo>
                  <a:pt x="1237932" y="41440"/>
                </a:lnTo>
                <a:lnTo>
                  <a:pt x="1230896" y="42722"/>
                </a:lnTo>
                <a:lnTo>
                  <a:pt x="1229969" y="45554"/>
                </a:lnTo>
                <a:lnTo>
                  <a:pt x="1230033" y="51269"/>
                </a:lnTo>
                <a:lnTo>
                  <a:pt x="1231430" y="52273"/>
                </a:lnTo>
                <a:lnTo>
                  <a:pt x="1233944" y="52057"/>
                </a:lnTo>
                <a:lnTo>
                  <a:pt x="1237627" y="51816"/>
                </a:lnTo>
                <a:lnTo>
                  <a:pt x="1239710" y="49479"/>
                </a:lnTo>
                <a:close/>
              </a:path>
              <a:path w="1867534" h="254000">
                <a:moveTo>
                  <a:pt x="1254442" y="178600"/>
                </a:moveTo>
                <a:lnTo>
                  <a:pt x="1254226" y="177088"/>
                </a:lnTo>
                <a:lnTo>
                  <a:pt x="1253502" y="176098"/>
                </a:lnTo>
                <a:lnTo>
                  <a:pt x="1251699" y="176276"/>
                </a:lnTo>
                <a:lnTo>
                  <a:pt x="1250759" y="176377"/>
                </a:lnTo>
                <a:lnTo>
                  <a:pt x="1250162" y="176949"/>
                </a:lnTo>
                <a:lnTo>
                  <a:pt x="1249807" y="179451"/>
                </a:lnTo>
                <a:lnTo>
                  <a:pt x="1250886" y="180467"/>
                </a:lnTo>
                <a:lnTo>
                  <a:pt x="1252334" y="180670"/>
                </a:lnTo>
                <a:lnTo>
                  <a:pt x="1253540" y="180822"/>
                </a:lnTo>
                <a:lnTo>
                  <a:pt x="1254302" y="179806"/>
                </a:lnTo>
                <a:lnTo>
                  <a:pt x="1254442" y="178600"/>
                </a:lnTo>
                <a:close/>
              </a:path>
              <a:path w="1867534" h="254000">
                <a:moveTo>
                  <a:pt x="1283042" y="32435"/>
                </a:moveTo>
                <a:lnTo>
                  <a:pt x="1283030" y="32054"/>
                </a:lnTo>
                <a:lnTo>
                  <a:pt x="1283017" y="31686"/>
                </a:lnTo>
                <a:lnTo>
                  <a:pt x="1282407" y="31051"/>
                </a:lnTo>
                <a:lnTo>
                  <a:pt x="1280998" y="30949"/>
                </a:lnTo>
                <a:lnTo>
                  <a:pt x="1280502" y="31661"/>
                </a:lnTo>
                <a:lnTo>
                  <a:pt x="1280807" y="32537"/>
                </a:lnTo>
                <a:lnTo>
                  <a:pt x="1280909" y="32867"/>
                </a:lnTo>
                <a:lnTo>
                  <a:pt x="1281671" y="32994"/>
                </a:lnTo>
                <a:lnTo>
                  <a:pt x="1282128" y="33223"/>
                </a:lnTo>
                <a:lnTo>
                  <a:pt x="1282458" y="32829"/>
                </a:lnTo>
                <a:lnTo>
                  <a:pt x="1283042" y="32435"/>
                </a:lnTo>
                <a:close/>
              </a:path>
              <a:path w="1867534" h="254000">
                <a:moveTo>
                  <a:pt x="1293406" y="124993"/>
                </a:moveTo>
                <a:lnTo>
                  <a:pt x="1292402" y="123469"/>
                </a:lnTo>
                <a:lnTo>
                  <a:pt x="1289837" y="123342"/>
                </a:lnTo>
                <a:lnTo>
                  <a:pt x="1288084" y="123253"/>
                </a:lnTo>
                <a:lnTo>
                  <a:pt x="1287018" y="124193"/>
                </a:lnTo>
                <a:lnTo>
                  <a:pt x="1287119" y="128016"/>
                </a:lnTo>
                <a:lnTo>
                  <a:pt x="1288173" y="129654"/>
                </a:lnTo>
                <a:lnTo>
                  <a:pt x="1292428" y="129946"/>
                </a:lnTo>
                <a:lnTo>
                  <a:pt x="1293342" y="128905"/>
                </a:lnTo>
                <a:lnTo>
                  <a:pt x="1293406" y="127254"/>
                </a:lnTo>
                <a:lnTo>
                  <a:pt x="1293406" y="124993"/>
                </a:lnTo>
                <a:close/>
              </a:path>
              <a:path w="1867534" h="254000">
                <a:moveTo>
                  <a:pt x="1390726" y="13944"/>
                </a:moveTo>
                <a:lnTo>
                  <a:pt x="1390446" y="11887"/>
                </a:lnTo>
                <a:lnTo>
                  <a:pt x="1390015" y="9664"/>
                </a:lnTo>
                <a:lnTo>
                  <a:pt x="1387005" y="9398"/>
                </a:lnTo>
                <a:lnTo>
                  <a:pt x="1386852" y="9410"/>
                </a:lnTo>
                <a:lnTo>
                  <a:pt x="1387297" y="8140"/>
                </a:lnTo>
                <a:lnTo>
                  <a:pt x="1387627" y="6756"/>
                </a:lnTo>
                <a:lnTo>
                  <a:pt x="1387856" y="5257"/>
                </a:lnTo>
                <a:lnTo>
                  <a:pt x="1388160" y="5346"/>
                </a:lnTo>
                <a:lnTo>
                  <a:pt x="1388364" y="5359"/>
                </a:lnTo>
                <a:lnTo>
                  <a:pt x="1389329" y="5270"/>
                </a:lnTo>
                <a:lnTo>
                  <a:pt x="1390103" y="4787"/>
                </a:lnTo>
                <a:lnTo>
                  <a:pt x="1390269" y="2628"/>
                </a:lnTo>
                <a:lnTo>
                  <a:pt x="1389430" y="1879"/>
                </a:lnTo>
                <a:lnTo>
                  <a:pt x="1387106" y="1752"/>
                </a:lnTo>
                <a:lnTo>
                  <a:pt x="1386459" y="2400"/>
                </a:lnTo>
                <a:lnTo>
                  <a:pt x="1386319" y="3657"/>
                </a:lnTo>
                <a:lnTo>
                  <a:pt x="1386484" y="4241"/>
                </a:lnTo>
                <a:lnTo>
                  <a:pt x="1373009" y="2108"/>
                </a:lnTo>
                <a:lnTo>
                  <a:pt x="1368577" y="6985"/>
                </a:lnTo>
                <a:lnTo>
                  <a:pt x="1367967" y="12026"/>
                </a:lnTo>
                <a:lnTo>
                  <a:pt x="1369580" y="17297"/>
                </a:lnTo>
                <a:lnTo>
                  <a:pt x="1371803" y="22860"/>
                </a:lnTo>
                <a:lnTo>
                  <a:pt x="1376045" y="21082"/>
                </a:lnTo>
                <a:lnTo>
                  <a:pt x="1379575" y="19062"/>
                </a:lnTo>
                <a:lnTo>
                  <a:pt x="1382255" y="16471"/>
                </a:lnTo>
                <a:lnTo>
                  <a:pt x="1382534" y="17881"/>
                </a:lnTo>
                <a:lnTo>
                  <a:pt x="1383233" y="19100"/>
                </a:lnTo>
                <a:lnTo>
                  <a:pt x="1387995" y="19697"/>
                </a:lnTo>
                <a:lnTo>
                  <a:pt x="1390675" y="17094"/>
                </a:lnTo>
                <a:lnTo>
                  <a:pt x="1390726" y="13944"/>
                </a:lnTo>
                <a:close/>
              </a:path>
              <a:path w="1867534" h="254000">
                <a:moveTo>
                  <a:pt x="1427327" y="220548"/>
                </a:moveTo>
                <a:lnTo>
                  <a:pt x="1426819" y="217436"/>
                </a:lnTo>
                <a:lnTo>
                  <a:pt x="1425917" y="216408"/>
                </a:lnTo>
                <a:lnTo>
                  <a:pt x="1424101" y="216763"/>
                </a:lnTo>
                <a:lnTo>
                  <a:pt x="1422793" y="217017"/>
                </a:lnTo>
                <a:lnTo>
                  <a:pt x="1422133" y="217982"/>
                </a:lnTo>
                <a:lnTo>
                  <a:pt x="1422501" y="220459"/>
                </a:lnTo>
                <a:lnTo>
                  <a:pt x="1422793" y="221907"/>
                </a:lnTo>
                <a:lnTo>
                  <a:pt x="1424736" y="221919"/>
                </a:lnTo>
                <a:lnTo>
                  <a:pt x="1426349" y="221462"/>
                </a:lnTo>
                <a:lnTo>
                  <a:pt x="1427327" y="220548"/>
                </a:lnTo>
                <a:close/>
              </a:path>
              <a:path w="1867534" h="254000">
                <a:moveTo>
                  <a:pt x="1445488" y="150647"/>
                </a:moveTo>
                <a:lnTo>
                  <a:pt x="1444383" y="147993"/>
                </a:lnTo>
                <a:lnTo>
                  <a:pt x="1442085" y="146735"/>
                </a:lnTo>
                <a:lnTo>
                  <a:pt x="1439418" y="145288"/>
                </a:lnTo>
                <a:lnTo>
                  <a:pt x="1437030" y="146875"/>
                </a:lnTo>
                <a:lnTo>
                  <a:pt x="1434706" y="151307"/>
                </a:lnTo>
                <a:lnTo>
                  <a:pt x="1433601" y="153314"/>
                </a:lnTo>
                <a:lnTo>
                  <a:pt x="1433703" y="154940"/>
                </a:lnTo>
                <a:lnTo>
                  <a:pt x="1433779" y="157568"/>
                </a:lnTo>
                <a:lnTo>
                  <a:pt x="1433677" y="159677"/>
                </a:lnTo>
                <a:lnTo>
                  <a:pt x="1438567" y="161518"/>
                </a:lnTo>
                <a:lnTo>
                  <a:pt x="1439684" y="159588"/>
                </a:lnTo>
                <a:lnTo>
                  <a:pt x="1442046" y="156464"/>
                </a:lnTo>
                <a:lnTo>
                  <a:pt x="1443482" y="154978"/>
                </a:lnTo>
                <a:lnTo>
                  <a:pt x="1445488" y="150647"/>
                </a:lnTo>
                <a:close/>
              </a:path>
              <a:path w="1867534" h="254000">
                <a:moveTo>
                  <a:pt x="1456410" y="121742"/>
                </a:moveTo>
                <a:lnTo>
                  <a:pt x="1454302" y="121107"/>
                </a:lnTo>
                <a:lnTo>
                  <a:pt x="1451978" y="120408"/>
                </a:lnTo>
                <a:lnTo>
                  <a:pt x="1451102" y="122110"/>
                </a:lnTo>
                <a:lnTo>
                  <a:pt x="1450606" y="125564"/>
                </a:lnTo>
                <a:lnTo>
                  <a:pt x="1451165" y="127152"/>
                </a:lnTo>
                <a:lnTo>
                  <a:pt x="1453057" y="127850"/>
                </a:lnTo>
                <a:lnTo>
                  <a:pt x="1455026" y="127914"/>
                </a:lnTo>
                <a:lnTo>
                  <a:pt x="1455801" y="126784"/>
                </a:lnTo>
                <a:lnTo>
                  <a:pt x="1456347" y="123634"/>
                </a:lnTo>
                <a:lnTo>
                  <a:pt x="1456410" y="121742"/>
                </a:lnTo>
                <a:close/>
              </a:path>
              <a:path w="1867534" h="254000">
                <a:moveTo>
                  <a:pt x="1465262" y="84556"/>
                </a:moveTo>
                <a:lnTo>
                  <a:pt x="1464805" y="83858"/>
                </a:lnTo>
                <a:lnTo>
                  <a:pt x="1464081" y="83515"/>
                </a:lnTo>
                <a:lnTo>
                  <a:pt x="1462862" y="83286"/>
                </a:lnTo>
                <a:lnTo>
                  <a:pt x="1462265" y="83858"/>
                </a:lnTo>
                <a:lnTo>
                  <a:pt x="1462151" y="85166"/>
                </a:lnTo>
                <a:lnTo>
                  <a:pt x="1462532" y="85826"/>
                </a:lnTo>
                <a:lnTo>
                  <a:pt x="1463776" y="86575"/>
                </a:lnTo>
                <a:lnTo>
                  <a:pt x="1464665" y="86347"/>
                </a:lnTo>
                <a:lnTo>
                  <a:pt x="1464983" y="85407"/>
                </a:lnTo>
                <a:lnTo>
                  <a:pt x="1465262" y="84556"/>
                </a:lnTo>
                <a:close/>
              </a:path>
              <a:path w="1867534" h="254000">
                <a:moveTo>
                  <a:pt x="1486623" y="98120"/>
                </a:moveTo>
                <a:lnTo>
                  <a:pt x="1486560" y="88531"/>
                </a:lnTo>
                <a:lnTo>
                  <a:pt x="1484287" y="85559"/>
                </a:lnTo>
                <a:lnTo>
                  <a:pt x="1480629" y="85839"/>
                </a:lnTo>
                <a:lnTo>
                  <a:pt x="1476286" y="86169"/>
                </a:lnTo>
                <a:lnTo>
                  <a:pt x="1473212" y="89484"/>
                </a:lnTo>
                <a:lnTo>
                  <a:pt x="1473238" y="97485"/>
                </a:lnTo>
                <a:lnTo>
                  <a:pt x="1477289" y="104076"/>
                </a:lnTo>
                <a:lnTo>
                  <a:pt x="1482509" y="104343"/>
                </a:lnTo>
                <a:lnTo>
                  <a:pt x="1486623" y="98120"/>
                </a:lnTo>
                <a:close/>
              </a:path>
              <a:path w="1867534" h="254000">
                <a:moveTo>
                  <a:pt x="1515198" y="45504"/>
                </a:moveTo>
                <a:lnTo>
                  <a:pt x="1515097" y="44640"/>
                </a:lnTo>
                <a:lnTo>
                  <a:pt x="1514678" y="43929"/>
                </a:lnTo>
                <a:lnTo>
                  <a:pt x="1513763" y="43751"/>
                </a:lnTo>
                <a:lnTo>
                  <a:pt x="1512443" y="43484"/>
                </a:lnTo>
                <a:lnTo>
                  <a:pt x="1511592" y="44119"/>
                </a:lnTo>
                <a:lnTo>
                  <a:pt x="1511338" y="46202"/>
                </a:lnTo>
                <a:lnTo>
                  <a:pt x="1511769" y="46964"/>
                </a:lnTo>
                <a:lnTo>
                  <a:pt x="1513992" y="47256"/>
                </a:lnTo>
                <a:lnTo>
                  <a:pt x="1514894" y="46736"/>
                </a:lnTo>
                <a:lnTo>
                  <a:pt x="1515198" y="45504"/>
                </a:lnTo>
                <a:close/>
              </a:path>
              <a:path w="1867534" h="254000">
                <a:moveTo>
                  <a:pt x="1519339" y="36791"/>
                </a:moveTo>
                <a:lnTo>
                  <a:pt x="1519072" y="34874"/>
                </a:lnTo>
                <a:lnTo>
                  <a:pt x="1518132" y="33248"/>
                </a:lnTo>
                <a:lnTo>
                  <a:pt x="1515643" y="33210"/>
                </a:lnTo>
                <a:lnTo>
                  <a:pt x="1512735" y="33159"/>
                </a:lnTo>
                <a:lnTo>
                  <a:pt x="1512671" y="35356"/>
                </a:lnTo>
                <a:lnTo>
                  <a:pt x="1512544" y="37236"/>
                </a:lnTo>
                <a:lnTo>
                  <a:pt x="1512443" y="39014"/>
                </a:lnTo>
                <a:lnTo>
                  <a:pt x="1513065" y="40589"/>
                </a:lnTo>
                <a:lnTo>
                  <a:pt x="1517777" y="40601"/>
                </a:lnTo>
                <a:lnTo>
                  <a:pt x="1518894" y="39077"/>
                </a:lnTo>
                <a:lnTo>
                  <a:pt x="1519339" y="36791"/>
                </a:lnTo>
                <a:close/>
              </a:path>
              <a:path w="1867534" h="254000">
                <a:moveTo>
                  <a:pt x="1562277" y="22263"/>
                </a:moveTo>
                <a:lnTo>
                  <a:pt x="1562125" y="20421"/>
                </a:lnTo>
                <a:lnTo>
                  <a:pt x="1561325" y="20078"/>
                </a:lnTo>
                <a:lnTo>
                  <a:pt x="1560385" y="20116"/>
                </a:lnTo>
                <a:lnTo>
                  <a:pt x="1559407" y="20421"/>
                </a:lnTo>
                <a:lnTo>
                  <a:pt x="1558975" y="21132"/>
                </a:lnTo>
                <a:lnTo>
                  <a:pt x="1559306" y="21983"/>
                </a:lnTo>
                <a:lnTo>
                  <a:pt x="1559471" y="22390"/>
                </a:lnTo>
                <a:lnTo>
                  <a:pt x="1560156" y="22847"/>
                </a:lnTo>
                <a:lnTo>
                  <a:pt x="1560614" y="22860"/>
                </a:lnTo>
                <a:lnTo>
                  <a:pt x="1561566" y="22885"/>
                </a:lnTo>
                <a:lnTo>
                  <a:pt x="1562277" y="22263"/>
                </a:lnTo>
                <a:close/>
              </a:path>
              <a:path w="1867534" h="254000">
                <a:moveTo>
                  <a:pt x="1582293" y="67754"/>
                </a:moveTo>
                <a:lnTo>
                  <a:pt x="1582267" y="62636"/>
                </a:lnTo>
                <a:lnTo>
                  <a:pt x="1582102" y="60045"/>
                </a:lnTo>
                <a:lnTo>
                  <a:pt x="1578749" y="59385"/>
                </a:lnTo>
                <a:lnTo>
                  <a:pt x="1575269" y="59664"/>
                </a:lnTo>
                <a:lnTo>
                  <a:pt x="1575269" y="62090"/>
                </a:lnTo>
                <a:lnTo>
                  <a:pt x="1575041" y="66497"/>
                </a:lnTo>
                <a:lnTo>
                  <a:pt x="1574825" y="69303"/>
                </a:lnTo>
                <a:lnTo>
                  <a:pt x="1580578" y="69697"/>
                </a:lnTo>
                <a:lnTo>
                  <a:pt x="1582293" y="67754"/>
                </a:lnTo>
                <a:close/>
              </a:path>
              <a:path w="1867534" h="254000">
                <a:moveTo>
                  <a:pt x="1618538" y="188798"/>
                </a:moveTo>
                <a:lnTo>
                  <a:pt x="1618018" y="187236"/>
                </a:lnTo>
                <a:lnTo>
                  <a:pt x="1616862" y="186512"/>
                </a:lnTo>
                <a:lnTo>
                  <a:pt x="1615186" y="186715"/>
                </a:lnTo>
                <a:lnTo>
                  <a:pt x="1613522" y="186918"/>
                </a:lnTo>
                <a:lnTo>
                  <a:pt x="1612493" y="187858"/>
                </a:lnTo>
                <a:lnTo>
                  <a:pt x="1612442" y="191135"/>
                </a:lnTo>
                <a:lnTo>
                  <a:pt x="1613408" y="192125"/>
                </a:lnTo>
                <a:lnTo>
                  <a:pt x="1617370" y="192062"/>
                </a:lnTo>
                <a:lnTo>
                  <a:pt x="1618094" y="190512"/>
                </a:lnTo>
                <a:lnTo>
                  <a:pt x="1618538" y="188798"/>
                </a:lnTo>
                <a:close/>
              </a:path>
              <a:path w="1867534" h="254000">
                <a:moveTo>
                  <a:pt x="1644459" y="13970"/>
                </a:moveTo>
                <a:lnTo>
                  <a:pt x="1643176" y="13042"/>
                </a:lnTo>
                <a:lnTo>
                  <a:pt x="1641322" y="12865"/>
                </a:lnTo>
                <a:lnTo>
                  <a:pt x="1639417" y="12992"/>
                </a:lnTo>
                <a:lnTo>
                  <a:pt x="1638541" y="13957"/>
                </a:lnTo>
                <a:lnTo>
                  <a:pt x="1638452" y="15506"/>
                </a:lnTo>
                <a:lnTo>
                  <a:pt x="1638325" y="17462"/>
                </a:lnTo>
                <a:lnTo>
                  <a:pt x="1639354" y="18630"/>
                </a:lnTo>
                <a:lnTo>
                  <a:pt x="1641525" y="18567"/>
                </a:lnTo>
                <a:lnTo>
                  <a:pt x="1643214" y="18516"/>
                </a:lnTo>
                <a:lnTo>
                  <a:pt x="1644218" y="17551"/>
                </a:lnTo>
                <a:lnTo>
                  <a:pt x="1644459" y="13970"/>
                </a:lnTo>
                <a:close/>
              </a:path>
              <a:path w="1867534" h="254000">
                <a:moveTo>
                  <a:pt x="1665097" y="199313"/>
                </a:moveTo>
                <a:lnTo>
                  <a:pt x="1664919" y="197612"/>
                </a:lnTo>
                <a:lnTo>
                  <a:pt x="1664411" y="195770"/>
                </a:lnTo>
                <a:lnTo>
                  <a:pt x="1663128" y="194627"/>
                </a:lnTo>
                <a:lnTo>
                  <a:pt x="1659712" y="195300"/>
                </a:lnTo>
                <a:lnTo>
                  <a:pt x="1658353" y="196278"/>
                </a:lnTo>
                <a:lnTo>
                  <a:pt x="1658975" y="199948"/>
                </a:lnTo>
                <a:lnTo>
                  <a:pt x="1660677" y="200710"/>
                </a:lnTo>
                <a:lnTo>
                  <a:pt x="1664093" y="200406"/>
                </a:lnTo>
                <a:lnTo>
                  <a:pt x="1665097" y="199313"/>
                </a:lnTo>
                <a:close/>
              </a:path>
              <a:path w="1867534" h="254000">
                <a:moveTo>
                  <a:pt x="1668018" y="214249"/>
                </a:moveTo>
                <a:lnTo>
                  <a:pt x="1667344" y="211175"/>
                </a:lnTo>
                <a:lnTo>
                  <a:pt x="1666405" y="210578"/>
                </a:lnTo>
                <a:lnTo>
                  <a:pt x="1665097" y="210477"/>
                </a:lnTo>
                <a:lnTo>
                  <a:pt x="1663611" y="210604"/>
                </a:lnTo>
                <a:lnTo>
                  <a:pt x="1663077" y="211645"/>
                </a:lnTo>
                <a:lnTo>
                  <a:pt x="1663052" y="212763"/>
                </a:lnTo>
                <a:lnTo>
                  <a:pt x="1663014" y="213944"/>
                </a:lnTo>
                <a:lnTo>
                  <a:pt x="1663674" y="214947"/>
                </a:lnTo>
                <a:lnTo>
                  <a:pt x="1666849" y="214909"/>
                </a:lnTo>
                <a:lnTo>
                  <a:pt x="1668018" y="214249"/>
                </a:lnTo>
                <a:close/>
              </a:path>
              <a:path w="1867534" h="254000">
                <a:moveTo>
                  <a:pt x="1668868" y="56476"/>
                </a:moveTo>
                <a:lnTo>
                  <a:pt x="1668754" y="53009"/>
                </a:lnTo>
                <a:lnTo>
                  <a:pt x="1667700" y="51574"/>
                </a:lnTo>
                <a:lnTo>
                  <a:pt x="1665744" y="51282"/>
                </a:lnTo>
                <a:lnTo>
                  <a:pt x="1663484" y="51422"/>
                </a:lnTo>
                <a:lnTo>
                  <a:pt x="1662531" y="52819"/>
                </a:lnTo>
                <a:lnTo>
                  <a:pt x="1662404" y="56299"/>
                </a:lnTo>
                <a:lnTo>
                  <a:pt x="1663166" y="57937"/>
                </a:lnTo>
                <a:lnTo>
                  <a:pt x="1665452" y="57772"/>
                </a:lnTo>
                <a:lnTo>
                  <a:pt x="1667357" y="57645"/>
                </a:lnTo>
                <a:lnTo>
                  <a:pt x="1668868" y="56476"/>
                </a:lnTo>
                <a:close/>
              </a:path>
              <a:path w="1867534" h="254000">
                <a:moveTo>
                  <a:pt x="1722069" y="68745"/>
                </a:moveTo>
                <a:lnTo>
                  <a:pt x="1722005" y="66827"/>
                </a:lnTo>
                <a:lnTo>
                  <a:pt x="1721916" y="65989"/>
                </a:lnTo>
                <a:lnTo>
                  <a:pt x="1721065" y="65265"/>
                </a:lnTo>
                <a:lnTo>
                  <a:pt x="1718170" y="65151"/>
                </a:lnTo>
                <a:lnTo>
                  <a:pt x="1717255" y="66281"/>
                </a:lnTo>
                <a:lnTo>
                  <a:pt x="1717230" y="67716"/>
                </a:lnTo>
                <a:lnTo>
                  <a:pt x="1717205" y="69164"/>
                </a:lnTo>
                <a:lnTo>
                  <a:pt x="1718068" y="70383"/>
                </a:lnTo>
                <a:lnTo>
                  <a:pt x="1721396" y="69964"/>
                </a:lnTo>
                <a:lnTo>
                  <a:pt x="1722069" y="68745"/>
                </a:lnTo>
                <a:close/>
              </a:path>
              <a:path w="1867534" h="254000">
                <a:moveTo>
                  <a:pt x="1747710" y="35572"/>
                </a:moveTo>
                <a:lnTo>
                  <a:pt x="1747647" y="35090"/>
                </a:lnTo>
                <a:lnTo>
                  <a:pt x="1747545" y="34290"/>
                </a:lnTo>
                <a:lnTo>
                  <a:pt x="1747050" y="30492"/>
                </a:lnTo>
                <a:lnTo>
                  <a:pt x="1746402" y="25476"/>
                </a:lnTo>
                <a:lnTo>
                  <a:pt x="1746326" y="24866"/>
                </a:lnTo>
                <a:lnTo>
                  <a:pt x="1746275" y="24498"/>
                </a:lnTo>
                <a:lnTo>
                  <a:pt x="1740865" y="24866"/>
                </a:lnTo>
                <a:lnTo>
                  <a:pt x="1740636" y="24498"/>
                </a:lnTo>
                <a:lnTo>
                  <a:pt x="1740560" y="24320"/>
                </a:lnTo>
                <a:lnTo>
                  <a:pt x="1739900" y="24003"/>
                </a:lnTo>
                <a:lnTo>
                  <a:pt x="1739442" y="23812"/>
                </a:lnTo>
                <a:lnTo>
                  <a:pt x="1738769" y="24320"/>
                </a:lnTo>
                <a:lnTo>
                  <a:pt x="1738515" y="24866"/>
                </a:lnTo>
                <a:lnTo>
                  <a:pt x="1738426" y="25057"/>
                </a:lnTo>
                <a:lnTo>
                  <a:pt x="1738071" y="25057"/>
                </a:lnTo>
                <a:lnTo>
                  <a:pt x="1732064" y="25476"/>
                </a:lnTo>
                <a:lnTo>
                  <a:pt x="1732635" y="25476"/>
                </a:lnTo>
                <a:lnTo>
                  <a:pt x="1735340" y="27216"/>
                </a:lnTo>
                <a:lnTo>
                  <a:pt x="1735442" y="27660"/>
                </a:lnTo>
                <a:lnTo>
                  <a:pt x="1735480" y="27825"/>
                </a:lnTo>
                <a:lnTo>
                  <a:pt x="1735594" y="28346"/>
                </a:lnTo>
                <a:lnTo>
                  <a:pt x="1735696" y="28778"/>
                </a:lnTo>
                <a:lnTo>
                  <a:pt x="1735785" y="29197"/>
                </a:lnTo>
                <a:lnTo>
                  <a:pt x="1735836" y="29413"/>
                </a:lnTo>
                <a:lnTo>
                  <a:pt x="1733384" y="30492"/>
                </a:lnTo>
                <a:lnTo>
                  <a:pt x="1733435" y="29870"/>
                </a:lnTo>
                <a:lnTo>
                  <a:pt x="1733550" y="28473"/>
                </a:lnTo>
                <a:lnTo>
                  <a:pt x="1733575" y="28181"/>
                </a:lnTo>
                <a:lnTo>
                  <a:pt x="1730819" y="28473"/>
                </a:lnTo>
                <a:lnTo>
                  <a:pt x="1729308" y="27660"/>
                </a:lnTo>
                <a:lnTo>
                  <a:pt x="1727466" y="27825"/>
                </a:lnTo>
                <a:lnTo>
                  <a:pt x="1725866" y="28346"/>
                </a:lnTo>
                <a:lnTo>
                  <a:pt x="1725231" y="29870"/>
                </a:lnTo>
                <a:lnTo>
                  <a:pt x="1724672" y="29552"/>
                </a:lnTo>
                <a:lnTo>
                  <a:pt x="1724152" y="29197"/>
                </a:lnTo>
                <a:lnTo>
                  <a:pt x="1723656" y="28778"/>
                </a:lnTo>
                <a:lnTo>
                  <a:pt x="1723529" y="27825"/>
                </a:lnTo>
                <a:lnTo>
                  <a:pt x="1723453" y="27216"/>
                </a:lnTo>
                <a:lnTo>
                  <a:pt x="1723390" y="26758"/>
                </a:lnTo>
                <a:lnTo>
                  <a:pt x="1722297" y="25057"/>
                </a:lnTo>
                <a:lnTo>
                  <a:pt x="1720634" y="24003"/>
                </a:lnTo>
                <a:lnTo>
                  <a:pt x="1720532" y="23571"/>
                </a:lnTo>
                <a:lnTo>
                  <a:pt x="1720418" y="22974"/>
                </a:lnTo>
                <a:lnTo>
                  <a:pt x="1720380" y="21285"/>
                </a:lnTo>
                <a:lnTo>
                  <a:pt x="1720888" y="14071"/>
                </a:lnTo>
                <a:lnTo>
                  <a:pt x="1715236" y="10642"/>
                </a:lnTo>
                <a:lnTo>
                  <a:pt x="1715300" y="21285"/>
                </a:lnTo>
                <a:lnTo>
                  <a:pt x="1715389" y="22974"/>
                </a:lnTo>
                <a:lnTo>
                  <a:pt x="1712010" y="23571"/>
                </a:lnTo>
                <a:lnTo>
                  <a:pt x="1710055" y="25476"/>
                </a:lnTo>
                <a:lnTo>
                  <a:pt x="1708835" y="26758"/>
                </a:lnTo>
                <a:lnTo>
                  <a:pt x="1709635" y="34290"/>
                </a:lnTo>
                <a:lnTo>
                  <a:pt x="1709724" y="35090"/>
                </a:lnTo>
                <a:lnTo>
                  <a:pt x="1707019" y="39497"/>
                </a:lnTo>
                <a:lnTo>
                  <a:pt x="1710347" y="45605"/>
                </a:lnTo>
                <a:lnTo>
                  <a:pt x="1708873" y="47282"/>
                </a:lnTo>
                <a:lnTo>
                  <a:pt x="1705152" y="48526"/>
                </a:lnTo>
                <a:lnTo>
                  <a:pt x="1703590" y="48526"/>
                </a:lnTo>
                <a:lnTo>
                  <a:pt x="1699501" y="49060"/>
                </a:lnTo>
                <a:lnTo>
                  <a:pt x="1697863" y="50012"/>
                </a:lnTo>
                <a:lnTo>
                  <a:pt x="1697939" y="52006"/>
                </a:lnTo>
                <a:lnTo>
                  <a:pt x="1698066" y="54686"/>
                </a:lnTo>
                <a:lnTo>
                  <a:pt x="1700771" y="55283"/>
                </a:lnTo>
                <a:lnTo>
                  <a:pt x="1705876" y="55283"/>
                </a:lnTo>
                <a:lnTo>
                  <a:pt x="1709547" y="59359"/>
                </a:lnTo>
                <a:lnTo>
                  <a:pt x="1710791" y="58331"/>
                </a:lnTo>
                <a:lnTo>
                  <a:pt x="1715668" y="52006"/>
                </a:lnTo>
                <a:lnTo>
                  <a:pt x="1715173" y="49060"/>
                </a:lnTo>
                <a:lnTo>
                  <a:pt x="1715084" y="48526"/>
                </a:lnTo>
                <a:lnTo>
                  <a:pt x="1715020" y="47282"/>
                </a:lnTo>
                <a:lnTo>
                  <a:pt x="1715960" y="43535"/>
                </a:lnTo>
                <a:lnTo>
                  <a:pt x="1716989" y="44945"/>
                </a:lnTo>
                <a:lnTo>
                  <a:pt x="1719491" y="47713"/>
                </a:lnTo>
                <a:lnTo>
                  <a:pt x="1722107" y="43535"/>
                </a:lnTo>
                <a:lnTo>
                  <a:pt x="1727911" y="34290"/>
                </a:lnTo>
                <a:lnTo>
                  <a:pt x="1730019" y="34290"/>
                </a:lnTo>
                <a:lnTo>
                  <a:pt x="1735289" y="42125"/>
                </a:lnTo>
                <a:lnTo>
                  <a:pt x="1747710" y="35572"/>
                </a:lnTo>
                <a:close/>
              </a:path>
              <a:path w="1867534" h="254000">
                <a:moveTo>
                  <a:pt x="1758886" y="159042"/>
                </a:moveTo>
                <a:lnTo>
                  <a:pt x="1758518" y="158711"/>
                </a:lnTo>
                <a:lnTo>
                  <a:pt x="1758162" y="158369"/>
                </a:lnTo>
                <a:lnTo>
                  <a:pt x="1757794" y="158026"/>
                </a:lnTo>
                <a:lnTo>
                  <a:pt x="1756714" y="158915"/>
                </a:lnTo>
                <a:lnTo>
                  <a:pt x="1757083" y="159258"/>
                </a:lnTo>
                <a:lnTo>
                  <a:pt x="1757400" y="159791"/>
                </a:lnTo>
                <a:lnTo>
                  <a:pt x="1757832" y="159893"/>
                </a:lnTo>
                <a:lnTo>
                  <a:pt x="1758086" y="159956"/>
                </a:lnTo>
                <a:lnTo>
                  <a:pt x="1758530" y="159359"/>
                </a:lnTo>
                <a:lnTo>
                  <a:pt x="1758886" y="159042"/>
                </a:lnTo>
                <a:close/>
              </a:path>
              <a:path w="1867534" h="254000">
                <a:moveTo>
                  <a:pt x="1771535" y="222110"/>
                </a:moveTo>
                <a:lnTo>
                  <a:pt x="1771408" y="219544"/>
                </a:lnTo>
                <a:lnTo>
                  <a:pt x="1770926" y="218020"/>
                </a:lnTo>
                <a:lnTo>
                  <a:pt x="1770100" y="216179"/>
                </a:lnTo>
                <a:lnTo>
                  <a:pt x="1767395" y="216522"/>
                </a:lnTo>
                <a:lnTo>
                  <a:pt x="1765211" y="216789"/>
                </a:lnTo>
                <a:lnTo>
                  <a:pt x="1764512" y="218414"/>
                </a:lnTo>
                <a:lnTo>
                  <a:pt x="1764906" y="222123"/>
                </a:lnTo>
                <a:lnTo>
                  <a:pt x="1766277" y="223266"/>
                </a:lnTo>
                <a:lnTo>
                  <a:pt x="1770443" y="223291"/>
                </a:lnTo>
                <a:lnTo>
                  <a:pt x="1771535" y="222110"/>
                </a:lnTo>
                <a:close/>
              </a:path>
              <a:path w="1867534" h="254000">
                <a:moveTo>
                  <a:pt x="1846021" y="167030"/>
                </a:moveTo>
                <a:lnTo>
                  <a:pt x="1844941" y="164299"/>
                </a:lnTo>
                <a:lnTo>
                  <a:pt x="1840547" y="159727"/>
                </a:lnTo>
                <a:lnTo>
                  <a:pt x="1838134" y="160578"/>
                </a:lnTo>
                <a:lnTo>
                  <a:pt x="1832876" y="163537"/>
                </a:lnTo>
                <a:lnTo>
                  <a:pt x="1833232" y="166306"/>
                </a:lnTo>
                <a:lnTo>
                  <a:pt x="1835480" y="171043"/>
                </a:lnTo>
                <a:lnTo>
                  <a:pt x="1836115" y="173266"/>
                </a:lnTo>
                <a:lnTo>
                  <a:pt x="1838629" y="174752"/>
                </a:lnTo>
                <a:lnTo>
                  <a:pt x="1846021" y="167030"/>
                </a:lnTo>
                <a:close/>
              </a:path>
              <a:path w="1867534" h="254000">
                <a:moveTo>
                  <a:pt x="1866988" y="39382"/>
                </a:moveTo>
                <a:lnTo>
                  <a:pt x="1866620" y="35344"/>
                </a:lnTo>
                <a:lnTo>
                  <a:pt x="1861807" y="29578"/>
                </a:lnTo>
                <a:lnTo>
                  <a:pt x="1859026" y="28968"/>
                </a:lnTo>
                <a:lnTo>
                  <a:pt x="1856016" y="29908"/>
                </a:lnTo>
                <a:lnTo>
                  <a:pt x="1851723" y="31242"/>
                </a:lnTo>
                <a:lnTo>
                  <a:pt x="1850783" y="34759"/>
                </a:lnTo>
                <a:lnTo>
                  <a:pt x="1850466" y="37719"/>
                </a:lnTo>
                <a:lnTo>
                  <a:pt x="1850466" y="39052"/>
                </a:lnTo>
                <a:lnTo>
                  <a:pt x="1850237" y="39738"/>
                </a:lnTo>
                <a:lnTo>
                  <a:pt x="1852599" y="43357"/>
                </a:lnTo>
                <a:lnTo>
                  <a:pt x="1851723" y="49250"/>
                </a:lnTo>
                <a:lnTo>
                  <a:pt x="1858937" y="50609"/>
                </a:lnTo>
                <a:lnTo>
                  <a:pt x="1861654" y="45745"/>
                </a:lnTo>
                <a:lnTo>
                  <a:pt x="1866988" y="39382"/>
                </a:lnTo>
                <a:close/>
              </a:path>
            </a:pathLst>
          </a:custGeom>
          <a:solidFill>
            <a:srgbClr val="F5F2DF"/>
          </a:solidFill>
        </p:spPr>
        <p:txBody>
          <a:bodyPr wrap="square" lIns="0" tIns="0" rIns="0" bIns="0" rtlCol="0"/>
          <a:lstStyle/>
          <a:p>
            <a:endParaRPr/>
          </a:p>
        </p:txBody>
      </p:sp>
      <p:sp>
        <p:nvSpPr>
          <p:cNvPr id="26" name="bg object 26"/>
          <p:cNvSpPr/>
          <p:nvPr/>
        </p:nvSpPr>
        <p:spPr>
          <a:xfrm>
            <a:off x="9988639" y="-1219"/>
            <a:ext cx="2137410" cy="263525"/>
          </a:xfrm>
          <a:custGeom>
            <a:avLst/>
            <a:gdLst/>
            <a:ahLst/>
            <a:cxnLst/>
            <a:rect l="l" t="t" r="r" b="b"/>
            <a:pathLst>
              <a:path w="2137409" h="263525">
                <a:moveTo>
                  <a:pt x="15049" y="42633"/>
                </a:moveTo>
                <a:lnTo>
                  <a:pt x="9220" y="38481"/>
                </a:lnTo>
                <a:lnTo>
                  <a:pt x="10693" y="37211"/>
                </a:lnTo>
                <a:lnTo>
                  <a:pt x="11772" y="34899"/>
                </a:lnTo>
                <a:lnTo>
                  <a:pt x="11887" y="34417"/>
                </a:lnTo>
                <a:lnTo>
                  <a:pt x="11887" y="33997"/>
                </a:lnTo>
                <a:lnTo>
                  <a:pt x="12560" y="33439"/>
                </a:lnTo>
                <a:lnTo>
                  <a:pt x="12928" y="32626"/>
                </a:lnTo>
                <a:lnTo>
                  <a:pt x="12471" y="29603"/>
                </a:lnTo>
                <a:lnTo>
                  <a:pt x="11684" y="28105"/>
                </a:lnTo>
                <a:lnTo>
                  <a:pt x="6845" y="28194"/>
                </a:lnTo>
                <a:lnTo>
                  <a:pt x="5854" y="29819"/>
                </a:lnTo>
                <a:lnTo>
                  <a:pt x="5803" y="32080"/>
                </a:lnTo>
                <a:lnTo>
                  <a:pt x="5854" y="32270"/>
                </a:lnTo>
                <a:lnTo>
                  <a:pt x="5156" y="32766"/>
                </a:lnTo>
                <a:lnTo>
                  <a:pt x="4686" y="33388"/>
                </a:lnTo>
                <a:lnTo>
                  <a:pt x="5257" y="38455"/>
                </a:lnTo>
                <a:lnTo>
                  <a:pt x="3975" y="41998"/>
                </a:lnTo>
                <a:lnTo>
                  <a:pt x="0" y="46253"/>
                </a:lnTo>
                <a:lnTo>
                  <a:pt x="812" y="47409"/>
                </a:lnTo>
                <a:lnTo>
                  <a:pt x="1841" y="48044"/>
                </a:lnTo>
                <a:lnTo>
                  <a:pt x="5283" y="50165"/>
                </a:lnTo>
                <a:lnTo>
                  <a:pt x="8077" y="48323"/>
                </a:lnTo>
                <a:lnTo>
                  <a:pt x="12649" y="44805"/>
                </a:lnTo>
                <a:lnTo>
                  <a:pt x="15049" y="42633"/>
                </a:lnTo>
                <a:close/>
              </a:path>
              <a:path w="2137409" h="263525">
                <a:moveTo>
                  <a:pt x="16294" y="150622"/>
                </a:moveTo>
                <a:lnTo>
                  <a:pt x="15176" y="145884"/>
                </a:lnTo>
                <a:lnTo>
                  <a:pt x="13004" y="145605"/>
                </a:lnTo>
                <a:lnTo>
                  <a:pt x="10960" y="145376"/>
                </a:lnTo>
                <a:lnTo>
                  <a:pt x="7200" y="144957"/>
                </a:lnTo>
                <a:lnTo>
                  <a:pt x="5295" y="147789"/>
                </a:lnTo>
                <a:lnTo>
                  <a:pt x="1447" y="150634"/>
                </a:lnTo>
                <a:lnTo>
                  <a:pt x="1066" y="151828"/>
                </a:lnTo>
                <a:lnTo>
                  <a:pt x="2552" y="154203"/>
                </a:lnTo>
                <a:lnTo>
                  <a:pt x="3797" y="154381"/>
                </a:lnTo>
                <a:lnTo>
                  <a:pt x="5397" y="154330"/>
                </a:lnTo>
                <a:lnTo>
                  <a:pt x="7581" y="153822"/>
                </a:lnTo>
                <a:lnTo>
                  <a:pt x="10185" y="153339"/>
                </a:lnTo>
                <a:lnTo>
                  <a:pt x="14795" y="151942"/>
                </a:lnTo>
                <a:lnTo>
                  <a:pt x="16294" y="150622"/>
                </a:lnTo>
                <a:close/>
              </a:path>
              <a:path w="2137409" h="263525">
                <a:moveTo>
                  <a:pt x="46621" y="84366"/>
                </a:moveTo>
                <a:lnTo>
                  <a:pt x="45440" y="83045"/>
                </a:lnTo>
                <a:lnTo>
                  <a:pt x="43230" y="83007"/>
                </a:lnTo>
                <a:lnTo>
                  <a:pt x="39293" y="82931"/>
                </a:lnTo>
                <a:lnTo>
                  <a:pt x="37515" y="85725"/>
                </a:lnTo>
                <a:lnTo>
                  <a:pt x="35267" y="89954"/>
                </a:lnTo>
                <a:lnTo>
                  <a:pt x="37223" y="90576"/>
                </a:lnTo>
                <a:lnTo>
                  <a:pt x="38760" y="90932"/>
                </a:lnTo>
                <a:lnTo>
                  <a:pt x="41935" y="90398"/>
                </a:lnTo>
                <a:lnTo>
                  <a:pt x="45377" y="89966"/>
                </a:lnTo>
                <a:lnTo>
                  <a:pt x="46621" y="84366"/>
                </a:lnTo>
                <a:close/>
              </a:path>
              <a:path w="2137409" h="263525">
                <a:moveTo>
                  <a:pt x="54152" y="196227"/>
                </a:moveTo>
                <a:lnTo>
                  <a:pt x="54013" y="195275"/>
                </a:lnTo>
                <a:lnTo>
                  <a:pt x="53390" y="194640"/>
                </a:lnTo>
                <a:lnTo>
                  <a:pt x="52412" y="194614"/>
                </a:lnTo>
                <a:lnTo>
                  <a:pt x="51028" y="194576"/>
                </a:lnTo>
                <a:lnTo>
                  <a:pt x="50266" y="195402"/>
                </a:lnTo>
                <a:lnTo>
                  <a:pt x="50139" y="197599"/>
                </a:lnTo>
                <a:lnTo>
                  <a:pt x="50647" y="198310"/>
                </a:lnTo>
                <a:lnTo>
                  <a:pt x="51739" y="198247"/>
                </a:lnTo>
                <a:lnTo>
                  <a:pt x="53060" y="198183"/>
                </a:lnTo>
                <a:lnTo>
                  <a:pt x="53835" y="197421"/>
                </a:lnTo>
                <a:lnTo>
                  <a:pt x="54152" y="196227"/>
                </a:lnTo>
                <a:close/>
              </a:path>
              <a:path w="2137409" h="263525">
                <a:moveTo>
                  <a:pt x="83591" y="128117"/>
                </a:moveTo>
                <a:lnTo>
                  <a:pt x="82842" y="125310"/>
                </a:lnTo>
                <a:lnTo>
                  <a:pt x="83350" y="122262"/>
                </a:lnTo>
                <a:lnTo>
                  <a:pt x="79883" y="121805"/>
                </a:lnTo>
                <a:lnTo>
                  <a:pt x="78003" y="121551"/>
                </a:lnTo>
                <a:lnTo>
                  <a:pt x="76428" y="123088"/>
                </a:lnTo>
                <a:lnTo>
                  <a:pt x="77063" y="128358"/>
                </a:lnTo>
                <a:lnTo>
                  <a:pt x="79806" y="128435"/>
                </a:lnTo>
                <a:lnTo>
                  <a:pt x="83591" y="128117"/>
                </a:lnTo>
                <a:close/>
              </a:path>
              <a:path w="2137409" h="263525">
                <a:moveTo>
                  <a:pt x="83832" y="3708"/>
                </a:moveTo>
                <a:lnTo>
                  <a:pt x="83299" y="1231"/>
                </a:lnTo>
                <a:lnTo>
                  <a:pt x="81546" y="0"/>
                </a:lnTo>
                <a:lnTo>
                  <a:pt x="75819" y="76"/>
                </a:lnTo>
                <a:lnTo>
                  <a:pt x="74041" y="1714"/>
                </a:lnTo>
                <a:lnTo>
                  <a:pt x="73647" y="6680"/>
                </a:lnTo>
                <a:lnTo>
                  <a:pt x="74879" y="7734"/>
                </a:lnTo>
                <a:lnTo>
                  <a:pt x="79794" y="7200"/>
                </a:lnTo>
                <a:lnTo>
                  <a:pt x="83134" y="7620"/>
                </a:lnTo>
                <a:lnTo>
                  <a:pt x="83832" y="3708"/>
                </a:lnTo>
                <a:close/>
              </a:path>
              <a:path w="2137409" h="263525">
                <a:moveTo>
                  <a:pt x="108229" y="238696"/>
                </a:moveTo>
                <a:lnTo>
                  <a:pt x="107226" y="237096"/>
                </a:lnTo>
                <a:lnTo>
                  <a:pt x="104902" y="237096"/>
                </a:lnTo>
                <a:lnTo>
                  <a:pt x="101473" y="237096"/>
                </a:lnTo>
                <a:lnTo>
                  <a:pt x="100406" y="239229"/>
                </a:lnTo>
                <a:lnTo>
                  <a:pt x="99822" y="241909"/>
                </a:lnTo>
                <a:lnTo>
                  <a:pt x="99923" y="243967"/>
                </a:lnTo>
                <a:lnTo>
                  <a:pt x="101358" y="244627"/>
                </a:lnTo>
                <a:lnTo>
                  <a:pt x="107035" y="245313"/>
                </a:lnTo>
                <a:lnTo>
                  <a:pt x="108000" y="242900"/>
                </a:lnTo>
                <a:lnTo>
                  <a:pt x="108229" y="238696"/>
                </a:lnTo>
                <a:close/>
              </a:path>
              <a:path w="2137409" h="263525">
                <a:moveTo>
                  <a:pt x="112039" y="25438"/>
                </a:moveTo>
                <a:lnTo>
                  <a:pt x="112026" y="21983"/>
                </a:lnTo>
                <a:lnTo>
                  <a:pt x="109524" y="21386"/>
                </a:lnTo>
                <a:lnTo>
                  <a:pt x="106616" y="21412"/>
                </a:lnTo>
                <a:lnTo>
                  <a:pt x="102692" y="21450"/>
                </a:lnTo>
                <a:lnTo>
                  <a:pt x="100063" y="24549"/>
                </a:lnTo>
                <a:lnTo>
                  <a:pt x="100177" y="31889"/>
                </a:lnTo>
                <a:lnTo>
                  <a:pt x="102057" y="32600"/>
                </a:lnTo>
                <a:lnTo>
                  <a:pt x="109270" y="32194"/>
                </a:lnTo>
                <a:lnTo>
                  <a:pt x="112026" y="29552"/>
                </a:lnTo>
                <a:lnTo>
                  <a:pt x="112039" y="25438"/>
                </a:lnTo>
                <a:close/>
              </a:path>
              <a:path w="2137409" h="263525">
                <a:moveTo>
                  <a:pt x="119824" y="150012"/>
                </a:moveTo>
                <a:lnTo>
                  <a:pt x="118618" y="149339"/>
                </a:lnTo>
                <a:lnTo>
                  <a:pt x="116941" y="149555"/>
                </a:lnTo>
                <a:lnTo>
                  <a:pt x="114935" y="149809"/>
                </a:lnTo>
                <a:lnTo>
                  <a:pt x="113855" y="151053"/>
                </a:lnTo>
                <a:lnTo>
                  <a:pt x="113817" y="152869"/>
                </a:lnTo>
                <a:lnTo>
                  <a:pt x="113804" y="154203"/>
                </a:lnTo>
                <a:lnTo>
                  <a:pt x="114973" y="154571"/>
                </a:lnTo>
                <a:lnTo>
                  <a:pt x="116789" y="154584"/>
                </a:lnTo>
                <a:lnTo>
                  <a:pt x="117792" y="154012"/>
                </a:lnTo>
                <a:lnTo>
                  <a:pt x="119824" y="153847"/>
                </a:lnTo>
                <a:lnTo>
                  <a:pt x="119824" y="150012"/>
                </a:lnTo>
                <a:close/>
              </a:path>
              <a:path w="2137409" h="263525">
                <a:moveTo>
                  <a:pt x="169710" y="21005"/>
                </a:moveTo>
                <a:lnTo>
                  <a:pt x="169075" y="19380"/>
                </a:lnTo>
                <a:lnTo>
                  <a:pt x="165150" y="19469"/>
                </a:lnTo>
                <a:lnTo>
                  <a:pt x="163880" y="21285"/>
                </a:lnTo>
                <a:lnTo>
                  <a:pt x="163360" y="25184"/>
                </a:lnTo>
                <a:lnTo>
                  <a:pt x="164833" y="25793"/>
                </a:lnTo>
                <a:lnTo>
                  <a:pt x="168795" y="25958"/>
                </a:lnTo>
                <a:lnTo>
                  <a:pt x="169278" y="24269"/>
                </a:lnTo>
                <a:lnTo>
                  <a:pt x="169646" y="22669"/>
                </a:lnTo>
                <a:lnTo>
                  <a:pt x="169710" y="21005"/>
                </a:lnTo>
                <a:close/>
              </a:path>
              <a:path w="2137409" h="263525">
                <a:moveTo>
                  <a:pt x="185470" y="199428"/>
                </a:moveTo>
                <a:lnTo>
                  <a:pt x="185178" y="198843"/>
                </a:lnTo>
                <a:lnTo>
                  <a:pt x="184658" y="198615"/>
                </a:lnTo>
                <a:lnTo>
                  <a:pt x="184124" y="199009"/>
                </a:lnTo>
                <a:lnTo>
                  <a:pt x="183781" y="199263"/>
                </a:lnTo>
                <a:lnTo>
                  <a:pt x="183692" y="199809"/>
                </a:lnTo>
                <a:lnTo>
                  <a:pt x="183476" y="200228"/>
                </a:lnTo>
                <a:lnTo>
                  <a:pt x="183934" y="200393"/>
                </a:lnTo>
                <a:lnTo>
                  <a:pt x="184531" y="200799"/>
                </a:lnTo>
                <a:lnTo>
                  <a:pt x="184823" y="200647"/>
                </a:lnTo>
                <a:lnTo>
                  <a:pt x="185166" y="200494"/>
                </a:lnTo>
                <a:lnTo>
                  <a:pt x="185254" y="199859"/>
                </a:lnTo>
                <a:lnTo>
                  <a:pt x="185470" y="199428"/>
                </a:lnTo>
                <a:close/>
              </a:path>
              <a:path w="2137409" h="263525">
                <a:moveTo>
                  <a:pt x="223367" y="14287"/>
                </a:moveTo>
                <a:lnTo>
                  <a:pt x="219506" y="5207"/>
                </a:lnTo>
                <a:lnTo>
                  <a:pt x="216052" y="11087"/>
                </a:lnTo>
                <a:lnTo>
                  <a:pt x="212979" y="11239"/>
                </a:lnTo>
                <a:lnTo>
                  <a:pt x="209524" y="11404"/>
                </a:lnTo>
                <a:lnTo>
                  <a:pt x="200583" y="14084"/>
                </a:lnTo>
                <a:lnTo>
                  <a:pt x="199580" y="15976"/>
                </a:lnTo>
                <a:lnTo>
                  <a:pt x="199834" y="20218"/>
                </a:lnTo>
                <a:lnTo>
                  <a:pt x="201803" y="20485"/>
                </a:lnTo>
                <a:lnTo>
                  <a:pt x="204139" y="20967"/>
                </a:lnTo>
                <a:lnTo>
                  <a:pt x="207721" y="19583"/>
                </a:lnTo>
                <a:lnTo>
                  <a:pt x="211912" y="18186"/>
                </a:lnTo>
                <a:lnTo>
                  <a:pt x="216954" y="12903"/>
                </a:lnTo>
                <a:lnTo>
                  <a:pt x="223367" y="14287"/>
                </a:lnTo>
                <a:close/>
              </a:path>
              <a:path w="2137409" h="263525">
                <a:moveTo>
                  <a:pt x="246075" y="57975"/>
                </a:moveTo>
                <a:lnTo>
                  <a:pt x="245592" y="57518"/>
                </a:lnTo>
                <a:lnTo>
                  <a:pt x="245364" y="57150"/>
                </a:lnTo>
                <a:lnTo>
                  <a:pt x="244983" y="57404"/>
                </a:lnTo>
                <a:lnTo>
                  <a:pt x="244386" y="57594"/>
                </a:lnTo>
                <a:lnTo>
                  <a:pt x="244271" y="57924"/>
                </a:lnTo>
                <a:lnTo>
                  <a:pt x="244170" y="58204"/>
                </a:lnTo>
                <a:lnTo>
                  <a:pt x="244640" y="58648"/>
                </a:lnTo>
                <a:lnTo>
                  <a:pt x="244856" y="59016"/>
                </a:lnTo>
                <a:lnTo>
                  <a:pt x="245249" y="58762"/>
                </a:lnTo>
                <a:lnTo>
                  <a:pt x="245833" y="58585"/>
                </a:lnTo>
                <a:lnTo>
                  <a:pt x="245973" y="58242"/>
                </a:lnTo>
                <a:lnTo>
                  <a:pt x="246075" y="57975"/>
                </a:lnTo>
                <a:close/>
              </a:path>
              <a:path w="2137409" h="263525">
                <a:moveTo>
                  <a:pt x="254965" y="122047"/>
                </a:moveTo>
                <a:lnTo>
                  <a:pt x="254469" y="117627"/>
                </a:lnTo>
                <a:lnTo>
                  <a:pt x="253555" y="116649"/>
                </a:lnTo>
                <a:lnTo>
                  <a:pt x="251434" y="116916"/>
                </a:lnTo>
                <a:lnTo>
                  <a:pt x="248843" y="117017"/>
                </a:lnTo>
                <a:lnTo>
                  <a:pt x="247446" y="118173"/>
                </a:lnTo>
                <a:lnTo>
                  <a:pt x="247954" y="122593"/>
                </a:lnTo>
                <a:lnTo>
                  <a:pt x="248678" y="124409"/>
                </a:lnTo>
                <a:lnTo>
                  <a:pt x="253961" y="123329"/>
                </a:lnTo>
                <a:lnTo>
                  <a:pt x="254965" y="122047"/>
                </a:lnTo>
                <a:close/>
              </a:path>
              <a:path w="2137409" h="263525">
                <a:moveTo>
                  <a:pt x="299948" y="237388"/>
                </a:moveTo>
                <a:lnTo>
                  <a:pt x="299834" y="236474"/>
                </a:lnTo>
                <a:lnTo>
                  <a:pt x="299516" y="235623"/>
                </a:lnTo>
                <a:lnTo>
                  <a:pt x="298869" y="235013"/>
                </a:lnTo>
                <a:lnTo>
                  <a:pt x="297916" y="235102"/>
                </a:lnTo>
                <a:lnTo>
                  <a:pt x="296964" y="235191"/>
                </a:lnTo>
                <a:lnTo>
                  <a:pt x="296164" y="235839"/>
                </a:lnTo>
                <a:lnTo>
                  <a:pt x="296316" y="238074"/>
                </a:lnTo>
                <a:lnTo>
                  <a:pt x="297256" y="238747"/>
                </a:lnTo>
                <a:lnTo>
                  <a:pt x="299567" y="238163"/>
                </a:lnTo>
                <a:lnTo>
                  <a:pt x="299948" y="237388"/>
                </a:lnTo>
                <a:close/>
              </a:path>
              <a:path w="2137409" h="263525">
                <a:moveTo>
                  <a:pt x="312953" y="92011"/>
                </a:moveTo>
                <a:lnTo>
                  <a:pt x="312788" y="90728"/>
                </a:lnTo>
                <a:lnTo>
                  <a:pt x="312166" y="90195"/>
                </a:lnTo>
                <a:lnTo>
                  <a:pt x="311188" y="90309"/>
                </a:lnTo>
                <a:lnTo>
                  <a:pt x="310172" y="90424"/>
                </a:lnTo>
                <a:lnTo>
                  <a:pt x="309816" y="91249"/>
                </a:lnTo>
                <a:lnTo>
                  <a:pt x="309587" y="92964"/>
                </a:lnTo>
                <a:lnTo>
                  <a:pt x="309918" y="93776"/>
                </a:lnTo>
                <a:lnTo>
                  <a:pt x="310972" y="93776"/>
                </a:lnTo>
                <a:lnTo>
                  <a:pt x="312318" y="93764"/>
                </a:lnTo>
                <a:lnTo>
                  <a:pt x="312940" y="92900"/>
                </a:lnTo>
                <a:lnTo>
                  <a:pt x="312953" y="92011"/>
                </a:lnTo>
                <a:close/>
              </a:path>
              <a:path w="2137409" h="263525">
                <a:moveTo>
                  <a:pt x="318554" y="97612"/>
                </a:moveTo>
                <a:lnTo>
                  <a:pt x="318262" y="97256"/>
                </a:lnTo>
                <a:lnTo>
                  <a:pt x="317995" y="96659"/>
                </a:lnTo>
                <a:lnTo>
                  <a:pt x="317677" y="96634"/>
                </a:lnTo>
                <a:lnTo>
                  <a:pt x="317296" y="96596"/>
                </a:lnTo>
                <a:lnTo>
                  <a:pt x="316865" y="97053"/>
                </a:lnTo>
                <a:lnTo>
                  <a:pt x="316445" y="97294"/>
                </a:lnTo>
                <a:lnTo>
                  <a:pt x="316750" y="97663"/>
                </a:lnTo>
                <a:lnTo>
                  <a:pt x="317004" y="98259"/>
                </a:lnTo>
                <a:lnTo>
                  <a:pt x="317703" y="98361"/>
                </a:lnTo>
                <a:lnTo>
                  <a:pt x="318147" y="97866"/>
                </a:lnTo>
                <a:lnTo>
                  <a:pt x="318554" y="97612"/>
                </a:lnTo>
                <a:close/>
              </a:path>
              <a:path w="2137409" h="263525">
                <a:moveTo>
                  <a:pt x="354990" y="251434"/>
                </a:moveTo>
                <a:lnTo>
                  <a:pt x="354901" y="250139"/>
                </a:lnTo>
                <a:lnTo>
                  <a:pt x="354114" y="249326"/>
                </a:lnTo>
                <a:lnTo>
                  <a:pt x="352793" y="249542"/>
                </a:lnTo>
                <a:lnTo>
                  <a:pt x="350799" y="249872"/>
                </a:lnTo>
                <a:lnTo>
                  <a:pt x="349910" y="251485"/>
                </a:lnTo>
                <a:lnTo>
                  <a:pt x="349516" y="254787"/>
                </a:lnTo>
                <a:lnTo>
                  <a:pt x="350901" y="255485"/>
                </a:lnTo>
                <a:lnTo>
                  <a:pt x="354863" y="254863"/>
                </a:lnTo>
                <a:lnTo>
                  <a:pt x="354850" y="253072"/>
                </a:lnTo>
                <a:lnTo>
                  <a:pt x="354990" y="251434"/>
                </a:lnTo>
                <a:close/>
              </a:path>
              <a:path w="2137409" h="263525">
                <a:moveTo>
                  <a:pt x="376504" y="247408"/>
                </a:moveTo>
                <a:lnTo>
                  <a:pt x="375881" y="246595"/>
                </a:lnTo>
                <a:lnTo>
                  <a:pt x="374573" y="246380"/>
                </a:lnTo>
                <a:lnTo>
                  <a:pt x="373240" y="246570"/>
                </a:lnTo>
                <a:lnTo>
                  <a:pt x="372732" y="247434"/>
                </a:lnTo>
                <a:lnTo>
                  <a:pt x="372694" y="248564"/>
                </a:lnTo>
                <a:lnTo>
                  <a:pt x="372656" y="249453"/>
                </a:lnTo>
                <a:lnTo>
                  <a:pt x="373202" y="250113"/>
                </a:lnTo>
                <a:lnTo>
                  <a:pt x="375437" y="250456"/>
                </a:lnTo>
                <a:lnTo>
                  <a:pt x="376275" y="249758"/>
                </a:lnTo>
                <a:lnTo>
                  <a:pt x="376504" y="247408"/>
                </a:lnTo>
                <a:close/>
              </a:path>
              <a:path w="2137409" h="263525">
                <a:moveTo>
                  <a:pt x="396405" y="157505"/>
                </a:moveTo>
                <a:lnTo>
                  <a:pt x="396290" y="156057"/>
                </a:lnTo>
                <a:lnTo>
                  <a:pt x="395325" y="155562"/>
                </a:lnTo>
                <a:lnTo>
                  <a:pt x="392391" y="155930"/>
                </a:lnTo>
                <a:lnTo>
                  <a:pt x="391248" y="156756"/>
                </a:lnTo>
                <a:lnTo>
                  <a:pt x="391439" y="158470"/>
                </a:lnTo>
                <a:lnTo>
                  <a:pt x="391566" y="159715"/>
                </a:lnTo>
                <a:lnTo>
                  <a:pt x="392493" y="160489"/>
                </a:lnTo>
                <a:lnTo>
                  <a:pt x="393814" y="160388"/>
                </a:lnTo>
                <a:lnTo>
                  <a:pt x="395630" y="160248"/>
                </a:lnTo>
                <a:lnTo>
                  <a:pt x="395998" y="158800"/>
                </a:lnTo>
                <a:lnTo>
                  <a:pt x="396405" y="157505"/>
                </a:lnTo>
                <a:close/>
              </a:path>
              <a:path w="2137409" h="263525">
                <a:moveTo>
                  <a:pt x="398754" y="203847"/>
                </a:moveTo>
                <a:lnTo>
                  <a:pt x="395198" y="197332"/>
                </a:lnTo>
                <a:lnTo>
                  <a:pt x="394995" y="203174"/>
                </a:lnTo>
                <a:lnTo>
                  <a:pt x="390753" y="207035"/>
                </a:lnTo>
                <a:lnTo>
                  <a:pt x="392049" y="212699"/>
                </a:lnTo>
                <a:lnTo>
                  <a:pt x="398081" y="206565"/>
                </a:lnTo>
                <a:lnTo>
                  <a:pt x="398754" y="203847"/>
                </a:lnTo>
                <a:close/>
              </a:path>
              <a:path w="2137409" h="263525">
                <a:moveTo>
                  <a:pt x="430352" y="88011"/>
                </a:moveTo>
                <a:lnTo>
                  <a:pt x="430072" y="87604"/>
                </a:lnTo>
                <a:lnTo>
                  <a:pt x="429869" y="86931"/>
                </a:lnTo>
                <a:lnTo>
                  <a:pt x="429501" y="86855"/>
                </a:lnTo>
                <a:lnTo>
                  <a:pt x="428523" y="86639"/>
                </a:lnTo>
                <a:lnTo>
                  <a:pt x="427888" y="87287"/>
                </a:lnTo>
                <a:lnTo>
                  <a:pt x="427812" y="88138"/>
                </a:lnTo>
                <a:lnTo>
                  <a:pt x="427774" y="88519"/>
                </a:lnTo>
                <a:lnTo>
                  <a:pt x="428256" y="89230"/>
                </a:lnTo>
                <a:lnTo>
                  <a:pt x="428612" y="89306"/>
                </a:lnTo>
                <a:lnTo>
                  <a:pt x="429590" y="89496"/>
                </a:lnTo>
                <a:lnTo>
                  <a:pt x="430123" y="88861"/>
                </a:lnTo>
                <a:lnTo>
                  <a:pt x="430352" y="88011"/>
                </a:lnTo>
                <a:close/>
              </a:path>
              <a:path w="2137409" h="263525">
                <a:moveTo>
                  <a:pt x="448652" y="196227"/>
                </a:moveTo>
                <a:lnTo>
                  <a:pt x="448132" y="195656"/>
                </a:lnTo>
                <a:lnTo>
                  <a:pt x="447281" y="195414"/>
                </a:lnTo>
                <a:lnTo>
                  <a:pt x="446417" y="195173"/>
                </a:lnTo>
                <a:lnTo>
                  <a:pt x="445528" y="195427"/>
                </a:lnTo>
                <a:lnTo>
                  <a:pt x="444830" y="197396"/>
                </a:lnTo>
                <a:lnTo>
                  <a:pt x="445389" y="198285"/>
                </a:lnTo>
                <a:lnTo>
                  <a:pt x="446697" y="198424"/>
                </a:lnTo>
                <a:lnTo>
                  <a:pt x="447560" y="198526"/>
                </a:lnTo>
                <a:lnTo>
                  <a:pt x="448183" y="197954"/>
                </a:lnTo>
                <a:lnTo>
                  <a:pt x="448475" y="197154"/>
                </a:lnTo>
                <a:lnTo>
                  <a:pt x="448652" y="196227"/>
                </a:lnTo>
                <a:close/>
              </a:path>
              <a:path w="2137409" h="263525">
                <a:moveTo>
                  <a:pt x="475869" y="232321"/>
                </a:moveTo>
                <a:lnTo>
                  <a:pt x="475310" y="231813"/>
                </a:lnTo>
                <a:lnTo>
                  <a:pt x="474294" y="231813"/>
                </a:lnTo>
                <a:lnTo>
                  <a:pt x="473379" y="232054"/>
                </a:lnTo>
                <a:lnTo>
                  <a:pt x="472973" y="232702"/>
                </a:lnTo>
                <a:lnTo>
                  <a:pt x="472960" y="233527"/>
                </a:lnTo>
                <a:lnTo>
                  <a:pt x="472960" y="234416"/>
                </a:lnTo>
                <a:lnTo>
                  <a:pt x="473443" y="235089"/>
                </a:lnTo>
                <a:lnTo>
                  <a:pt x="474484" y="234924"/>
                </a:lnTo>
                <a:lnTo>
                  <a:pt x="475373" y="234772"/>
                </a:lnTo>
                <a:lnTo>
                  <a:pt x="475856" y="234086"/>
                </a:lnTo>
                <a:lnTo>
                  <a:pt x="475869" y="233235"/>
                </a:lnTo>
                <a:lnTo>
                  <a:pt x="475869" y="232321"/>
                </a:lnTo>
                <a:close/>
              </a:path>
              <a:path w="2137409" h="263525">
                <a:moveTo>
                  <a:pt x="494715" y="106324"/>
                </a:moveTo>
                <a:lnTo>
                  <a:pt x="494296" y="106133"/>
                </a:lnTo>
                <a:lnTo>
                  <a:pt x="494080" y="106032"/>
                </a:lnTo>
                <a:lnTo>
                  <a:pt x="493877" y="106413"/>
                </a:lnTo>
                <a:lnTo>
                  <a:pt x="493661" y="106781"/>
                </a:lnTo>
                <a:lnTo>
                  <a:pt x="493496" y="107175"/>
                </a:lnTo>
                <a:lnTo>
                  <a:pt x="493903" y="107391"/>
                </a:lnTo>
                <a:lnTo>
                  <a:pt x="494118" y="107492"/>
                </a:lnTo>
                <a:lnTo>
                  <a:pt x="494322" y="107111"/>
                </a:lnTo>
                <a:lnTo>
                  <a:pt x="494550" y="106743"/>
                </a:lnTo>
                <a:lnTo>
                  <a:pt x="494715" y="106349"/>
                </a:lnTo>
                <a:close/>
              </a:path>
              <a:path w="2137409" h="263525">
                <a:moveTo>
                  <a:pt x="516255" y="50215"/>
                </a:moveTo>
                <a:lnTo>
                  <a:pt x="516178" y="48869"/>
                </a:lnTo>
                <a:lnTo>
                  <a:pt x="515289" y="48323"/>
                </a:lnTo>
                <a:lnTo>
                  <a:pt x="512838" y="48475"/>
                </a:lnTo>
                <a:lnTo>
                  <a:pt x="511530" y="48818"/>
                </a:lnTo>
                <a:lnTo>
                  <a:pt x="511505" y="50139"/>
                </a:lnTo>
                <a:lnTo>
                  <a:pt x="511467" y="51777"/>
                </a:lnTo>
                <a:lnTo>
                  <a:pt x="512787" y="52489"/>
                </a:lnTo>
                <a:lnTo>
                  <a:pt x="515658" y="52400"/>
                </a:lnTo>
                <a:lnTo>
                  <a:pt x="516191" y="51396"/>
                </a:lnTo>
                <a:lnTo>
                  <a:pt x="516255" y="50215"/>
                </a:lnTo>
                <a:close/>
              </a:path>
              <a:path w="2137409" h="263525">
                <a:moveTo>
                  <a:pt x="530631" y="164630"/>
                </a:moveTo>
                <a:lnTo>
                  <a:pt x="530364" y="162572"/>
                </a:lnTo>
                <a:lnTo>
                  <a:pt x="530009" y="159829"/>
                </a:lnTo>
                <a:lnTo>
                  <a:pt x="527494" y="158407"/>
                </a:lnTo>
                <a:lnTo>
                  <a:pt x="526313" y="158661"/>
                </a:lnTo>
                <a:lnTo>
                  <a:pt x="524052" y="160261"/>
                </a:lnTo>
                <a:lnTo>
                  <a:pt x="523760" y="161569"/>
                </a:lnTo>
                <a:lnTo>
                  <a:pt x="524306" y="165569"/>
                </a:lnTo>
                <a:lnTo>
                  <a:pt x="526834" y="166192"/>
                </a:lnTo>
                <a:lnTo>
                  <a:pt x="528434" y="167627"/>
                </a:lnTo>
                <a:lnTo>
                  <a:pt x="527786" y="165544"/>
                </a:lnTo>
                <a:lnTo>
                  <a:pt x="530631" y="164630"/>
                </a:lnTo>
                <a:close/>
              </a:path>
              <a:path w="2137409" h="263525">
                <a:moveTo>
                  <a:pt x="552831" y="60413"/>
                </a:moveTo>
                <a:lnTo>
                  <a:pt x="549211" y="58762"/>
                </a:lnTo>
                <a:lnTo>
                  <a:pt x="543966" y="59601"/>
                </a:lnTo>
                <a:lnTo>
                  <a:pt x="542315" y="59867"/>
                </a:lnTo>
                <a:lnTo>
                  <a:pt x="541401" y="61036"/>
                </a:lnTo>
                <a:lnTo>
                  <a:pt x="542150" y="63842"/>
                </a:lnTo>
                <a:lnTo>
                  <a:pt x="543293" y="64465"/>
                </a:lnTo>
                <a:lnTo>
                  <a:pt x="547344" y="63741"/>
                </a:lnTo>
                <a:lnTo>
                  <a:pt x="550240" y="63296"/>
                </a:lnTo>
                <a:lnTo>
                  <a:pt x="552831" y="60413"/>
                </a:lnTo>
                <a:close/>
              </a:path>
              <a:path w="2137409" h="263525">
                <a:moveTo>
                  <a:pt x="576961" y="241604"/>
                </a:moveTo>
                <a:lnTo>
                  <a:pt x="575462" y="235546"/>
                </a:lnTo>
                <a:lnTo>
                  <a:pt x="573874" y="233502"/>
                </a:lnTo>
                <a:lnTo>
                  <a:pt x="569963" y="234175"/>
                </a:lnTo>
                <a:lnTo>
                  <a:pt x="564349" y="235140"/>
                </a:lnTo>
                <a:lnTo>
                  <a:pt x="560514" y="239039"/>
                </a:lnTo>
                <a:lnTo>
                  <a:pt x="560273" y="249694"/>
                </a:lnTo>
                <a:lnTo>
                  <a:pt x="563676" y="251904"/>
                </a:lnTo>
                <a:lnTo>
                  <a:pt x="572312" y="248818"/>
                </a:lnTo>
                <a:lnTo>
                  <a:pt x="576961" y="241604"/>
                </a:lnTo>
                <a:close/>
              </a:path>
              <a:path w="2137409" h="263525">
                <a:moveTo>
                  <a:pt x="592747" y="182638"/>
                </a:moveTo>
                <a:lnTo>
                  <a:pt x="592277" y="175374"/>
                </a:lnTo>
                <a:lnTo>
                  <a:pt x="589254" y="175069"/>
                </a:lnTo>
                <a:lnTo>
                  <a:pt x="586892" y="174917"/>
                </a:lnTo>
                <a:lnTo>
                  <a:pt x="580961" y="174853"/>
                </a:lnTo>
                <a:lnTo>
                  <a:pt x="576795" y="177711"/>
                </a:lnTo>
                <a:lnTo>
                  <a:pt x="578116" y="185026"/>
                </a:lnTo>
                <a:lnTo>
                  <a:pt x="581710" y="185597"/>
                </a:lnTo>
                <a:lnTo>
                  <a:pt x="589064" y="186067"/>
                </a:lnTo>
                <a:lnTo>
                  <a:pt x="592747" y="182638"/>
                </a:lnTo>
                <a:close/>
              </a:path>
              <a:path w="2137409" h="263525">
                <a:moveTo>
                  <a:pt x="603300" y="1917"/>
                </a:moveTo>
                <a:lnTo>
                  <a:pt x="603186" y="1231"/>
                </a:lnTo>
                <a:lnTo>
                  <a:pt x="596912" y="1231"/>
                </a:lnTo>
                <a:lnTo>
                  <a:pt x="596976" y="1524"/>
                </a:lnTo>
                <a:lnTo>
                  <a:pt x="598843" y="3263"/>
                </a:lnTo>
                <a:lnTo>
                  <a:pt x="602881" y="3924"/>
                </a:lnTo>
                <a:lnTo>
                  <a:pt x="603300" y="1917"/>
                </a:lnTo>
                <a:close/>
              </a:path>
              <a:path w="2137409" h="263525">
                <a:moveTo>
                  <a:pt x="617131" y="231368"/>
                </a:moveTo>
                <a:lnTo>
                  <a:pt x="616864" y="230936"/>
                </a:lnTo>
                <a:lnTo>
                  <a:pt x="616699" y="230263"/>
                </a:lnTo>
                <a:lnTo>
                  <a:pt x="616305" y="230124"/>
                </a:lnTo>
                <a:lnTo>
                  <a:pt x="615289" y="229755"/>
                </a:lnTo>
                <a:lnTo>
                  <a:pt x="614692" y="230403"/>
                </a:lnTo>
                <a:lnTo>
                  <a:pt x="614654" y="231711"/>
                </a:lnTo>
                <a:lnTo>
                  <a:pt x="615048" y="232410"/>
                </a:lnTo>
                <a:lnTo>
                  <a:pt x="615416" y="232537"/>
                </a:lnTo>
                <a:lnTo>
                  <a:pt x="616369" y="232829"/>
                </a:lnTo>
                <a:lnTo>
                  <a:pt x="616940" y="232270"/>
                </a:lnTo>
                <a:lnTo>
                  <a:pt x="617131" y="231368"/>
                </a:lnTo>
                <a:close/>
              </a:path>
              <a:path w="2137409" h="263525">
                <a:moveTo>
                  <a:pt x="672439" y="233883"/>
                </a:moveTo>
                <a:lnTo>
                  <a:pt x="672020" y="231089"/>
                </a:lnTo>
                <a:lnTo>
                  <a:pt x="670979" y="230670"/>
                </a:lnTo>
                <a:lnTo>
                  <a:pt x="669582" y="230670"/>
                </a:lnTo>
                <a:lnTo>
                  <a:pt x="668096" y="230924"/>
                </a:lnTo>
                <a:lnTo>
                  <a:pt x="667118" y="231787"/>
                </a:lnTo>
                <a:lnTo>
                  <a:pt x="667626" y="234569"/>
                </a:lnTo>
                <a:lnTo>
                  <a:pt x="668743" y="235140"/>
                </a:lnTo>
                <a:lnTo>
                  <a:pt x="671703" y="234988"/>
                </a:lnTo>
                <a:lnTo>
                  <a:pt x="672439" y="233883"/>
                </a:lnTo>
                <a:close/>
              </a:path>
              <a:path w="2137409" h="263525">
                <a:moveTo>
                  <a:pt x="698919" y="93954"/>
                </a:moveTo>
                <a:lnTo>
                  <a:pt x="698830" y="93078"/>
                </a:lnTo>
                <a:lnTo>
                  <a:pt x="698703" y="91821"/>
                </a:lnTo>
                <a:lnTo>
                  <a:pt x="697852" y="91236"/>
                </a:lnTo>
                <a:lnTo>
                  <a:pt x="697522" y="91274"/>
                </a:lnTo>
                <a:lnTo>
                  <a:pt x="695528" y="91579"/>
                </a:lnTo>
                <a:lnTo>
                  <a:pt x="694944" y="92240"/>
                </a:lnTo>
                <a:lnTo>
                  <a:pt x="695096" y="94348"/>
                </a:lnTo>
                <a:lnTo>
                  <a:pt x="696125" y="94869"/>
                </a:lnTo>
                <a:lnTo>
                  <a:pt x="698347" y="94627"/>
                </a:lnTo>
                <a:lnTo>
                  <a:pt x="698919" y="93954"/>
                </a:lnTo>
                <a:close/>
              </a:path>
              <a:path w="2137409" h="263525">
                <a:moveTo>
                  <a:pt x="699427" y="222326"/>
                </a:moveTo>
                <a:lnTo>
                  <a:pt x="699325" y="221068"/>
                </a:lnTo>
                <a:lnTo>
                  <a:pt x="698982" y="219646"/>
                </a:lnTo>
                <a:lnTo>
                  <a:pt x="697445" y="219036"/>
                </a:lnTo>
                <a:lnTo>
                  <a:pt x="694740" y="217982"/>
                </a:lnTo>
                <a:lnTo>
                  <a:pt x="692124" y="218084"/>
                </a:lnTo>
                <a:lnTo>
                  <a:pt x="688022" y="223189"/>
                </a:lnTo>
                <a:lnTo>
                  <a:pt x="686015" y="226047"/>
                </a:lnTo>
                <a:lnTo>
                  <a:pt x="688225" y="230047"/>
                </a:lnTo>
                <a:lnTo>
                  <a:pt x="688898" y="230352"/>
                </a:lnTo>
                <a:lnTo>
                  <a:pt x="693026" y="231203"/>
                </a:lnTo>
                <a:lnTo>
                  <a:pt x="699414" y="226098"/>
                </a:lnTo>
                <a:lnTo>
                  <a:pt x="699427" y="222326"/>
                </a:lnTo>
                <a:close/>
              </a:path>
              <a:path w="2137409" h="263525">
                <a:moveTo>
                  <a:pt x="782739" y="94361"/>
                </a:moveTo>
                <a:lnTo>
                  <a:pt x="782370" y="92595"/>
                </a:lnTo>
                <a:lnTo>
                  <a:pt x="779818" y="91922"/>
                </a:lnTo>
                <a:lnTo>
                  <a:pt x="777100" y="92265"/>
                </a:lnTo>
                <a:lnTo>
                  <a:pt x="775754" y="93840"/>
                </a:lnTo>
                <a:lnTo>
                  <a:pt x="775703" y="98386"/>
                </a:lnTo>
                <a:lnTo>
                  <a:pt x="776401" y="100304"/>
                </a:lnTo>
                <a:lnTo>
                  <a:pt x="778967" y="100380"/>
                </a:lnTo>
                <a:lnTo>
                  <a:pt x="781659" y="100457"/>
                </a:lnTo>
                <a:lnTo>
                  <a:pt x="782739" y="94361"/>
                </a:lnTo>
                <a:close/>
              </a:path>
              <a:path w="2137409" h="263525">
                <a:moveTo>
                  <a:pt x="788263" y="49745"/>
                </a:moveTo>
                <a:lnTo>
                  <a:pt x="784301" y="46913"/>
                </a:lnTo>
                <a:lnTo>
                  <a:pt x="779970" y="47053"/>
                </a:lnTo>
                <a:lnTo>
                  <a:pt x="775982" y="47193"/>
                </a:lnTo>
                <a:lnTo>
                  <a:pt x="773036" y="49720"/>
                </a:lnTo>
                <a:lnTo>
                  <a:pt x="772769" y="57137"/>
                </a:lnTo>
                <a:lnTo>
                  <a:pt x="775754" y="60198"/>
                </a:lnTo>
                <a:lnTo>
                  <a:pt x="784059" y="60159"/>
                </a:lnTo>
                <a:lnTo>
                  <a:pt x="788238" y="56591"/>
                </a:lnTo>
                <a:lnTo>
                  <a:pt x="788263" y="49745"/>
                </a:lnTo>
                <a:close/>
              </a:path>
              <a:path w="2137409" h="263525">
                <a:moveTo>
                  <a:pt x="806907" y="12712"/>
                </a:moveTo>
                <a:lnTo>
                  <a:pt x="805853" y="11531"/>
                </a:lnTo>
                <a:lnTo>
                  <a:pt x="803694" y="11328"/>
                </a:lnTo>
                <a:lnTo>
                  <a:pt x="800481" y="11023"/>
                </a:lnTo>
                <a:lnTo>
                  <a:pt x="799757" y="13195"/>
                </a:lnTo>
                <a:lnTo>
                  <a:pt x="798677" y="17246"/>
                </a:lnTo>
                <a:lnTo>
                  <a:pt x="799223" y="18681"/>
                </a:lnTo>
                <a:lnTo>
                  <a:pt x="801484" y="19265"/>
                </a:lnTo>
                <a:lnTo>
                  <a:pt x="804481" y="19088"/>
                </a:lnTo>
                <a:lnTo>
                  <a:pt x="806259" y="17487"/>
                </a:lnTo>
                <a:lnTo>
                  <a:pt x="806907" y="12712"/>
                </a:lnTo>
                <a:close/>
              </a:path>
              <a:path w="2137409" h="263525">
                <a:moveTo>
                  <a:pt x="816381" y="90601"/>
                </a:moveTo>
                <a:lnTo>
                  <a:pt x="816356" y="90258"/>
                </a:lnTo>
                <a:lnTo>
                  <a:pt x="816076" y="88785"/>
                </a:lnTo>
                <a:lnTo>
                  <a:pt x="815416" y="88265"/>
                </a:lnTo>
                <a:lnTo>
                  <a:pt x="814476" y="88265"/>
                </a:lnTo>
                <a:lnTo>
                  <a:pt x="813447" y="88252"/>
                </a:lnTo>
                <a:lnTo>
                  <a:pt x="812863" y="89014"/>
                </a:lnTo>
                <a:lnTo>
                  <a:pt x="812838" y="89852"/>
                </a:lnTo>
                <a:lnTo>
                  <a:pt x="812774" y="91198"/>
                </a:lnTo>
                <a:lnTo>
                  <a:pt x="813714" y="91782"/>
                </a:lnTo>
                <a:lnTo>
                  <a:pt x="815060" y="91503"/>
                </a:lnTo>
                <a:lnTo>
                  <a:pt x="815975" y="91313"/>
                </a:lnTo>
                <a:lnTo>
                  <a:pt x="816381" y="90601"/>
                </a:lnTo>
                <a:close/>
              </a:path>
              <a:path w="2137409" h="263525">
                <a:moveTo>
                  <a:pt x="832319" y="20662"/>
                </a:moveTo>
                <a:lnTo>
                  <a:pt x="832053" y="15024"/>
                </a:lnTo>
                <a:lnTo>
                  <a:pt x="830681" y="13716"/>
                </a:lnTo>
                <a:lnTo>
                  <a:pt x="828192" y="13728"/>
                </a:lnTo>
                <a:lnTo>
                  <a:pt x="825144" y="13754"/>
                </a:lnTo>
                <a:lnTo>
                  <a:pt x="820877" y="18313"/>
                </a:lnTo>
                <a:lnTo>
                  <a:pt x="821347" y="22923"/>
                </a:lnTo>
                <a:lnTo>
                  <a:pt x="822566" y="23634"/>
                </a:lnTo>
                <a:lnTo>
                  <a:pt x="824103" y="23583"/>
                </a:lnTo>
                <a:lnTo>
                  <a:pt x="828370" y="23749"/>
                </a:lnTo>
                <a:lnTo>
                  <a:pt x="832319" y="20662"/>
                </a:lnTo>
                <a:close/>
              </a:path>
              <a:path w="2137409" h="263525">
                <a:moveTo>
                  <a:pt x="937336" y="221272"/>
                </a:moveTo>
                <a:lnTo>
                  <a:pt x="936383" y="219951"/>
                </a:lnTo>
                <a:lnTo>
                  <a:pt x="933805" y="219671"/>
                </a:lnTo>
                <a:lnTo>
                  <a:pt x="931303" y="219824"/>
                </a:lnTo>
                <a:lnTo>
                  <a:pt x="929106" y="221475"/>
                </a:lnTo>
                <a:lnTo>
                  <a:pt x="927811" y="225577"/>
                </a:lnTo>
                <a:lnTo>
                  <a:pt x="930300" y="226263"/>
                </a:lnTo>
                <a:lnTo>
                  <a:pt x="932002" y="226479"/>
                </a:lnTo>
                <a:lnTo>
                  <a:pt x="934669" y="226847"/>
                </a:lnTo>
                <a:lnTo>
                  <a:pt x="936637" y="225742"/>
                </a:lnTo>
                <a:lnTo>
                  <a:pt x="937336" y="221272"/>
                </a:lnTo>
                <a:close/>
              </a:path>
              <a:path w="2137409" h="263525">
                <a:moveTo>
                  <a:pt x="983272" y="196519"/>
                </a:moveTo>
                <a:lnTo>
                  <a:pt x="978662" y="196405"/>
                </a:lnTo>
                <a:lnTo>
                  <a:pt x="973632" y="196291"/>
                </a:lnTo>
                <a:lnTo>
                  <a:pt x="969670" y="199986"/>
                </a:lnTo>
                <a:lnTo>
                  <a:pt x="970064" y="208216"/>
                </a:lnTo>
                <a:lnTo>
                  <a:pt x="972451" y="209994"/>
                </a:lnTo>
                <a:lnTo>
                  <a:pt x="978890" y="210972"/>
                </a:lnTo>
                <a:lnTo>
                  <a:pt x="982814" y="206400"/>
                </a:lnTo>
                <a:lnTo>
                  <a:pt x="982903" y="202120"/>
                </a:lnTo>
                <a:lnTo>
                  <a:pt x="982446" y="199821"/>
                </a:lnTo>
                <a:lnTo>
                  <a:pt x="983272" y="196519"/>
                </a:lnTo>
                <a:close/>
              </a:path>
              <a:path w="2137409" h="263525">
                <a:moveTo>
                  <a:pt x="1022896" y="224002"/>
                </a:moveTo>
                <a:lnTo>
                  <a:pt x="1022769" y="222008"/>
                </a:lnTo>
                <a:lnTo>
                  <a:pt x="1020229" y="221195"/>
                </a:lnTo>
                <a:lnTo>
                  <a:pt x="1017524" y="221665"/>
                </a:lnTo>
                <a:lnTo>
                  <a:pt x="1016088" y="223316"/>
                </a:lnTo>
                <a:lnTo>
                  <a:pt x="1015961" y="227774"/>
                </a:lnTo>
                <a:lnTo>
                  <a:pt x="1016546" y="229908"/>
                </a:lnTo>
                <a:lnTo>
                  <a:pt x="1021778" y="229984"/>
                </a:lnTo>
                <a:lnTo>
                  <a:pt x="1022616" y="228015"/>
                </a:lnTo>
                <a:lnTo>
                  <a:pt x="1022769" y="225958"/>
                </a:lnTo>
                <a:lnTo>
                  <a:pt x="1022896" y="224002"/>
                </a:lnTo>
                <a:close/>
              </a:path>
              <a:path w="2137409" h="263525">
                <a:moveTo>
                  <a:pt x="1049159" y="19748"/>
                </a:moveTo>
                <a:lnTo>
                  <a:pt x="1049032" y="18034"/>
                </a:lnTo>
                <a:lnTo>
                  <a:pt x="1046657" y="17411"/>
                </a:lnTo>
                <a:lnTo>
                  <a:pt x="1044282" y="16776"/>
                </a:lnTo>
                <a:lnTo>
                  <a:pt x="1040091" y="19113"/>
                </a:lnTo>
                <a:lnTo>
                  <a:pt x="1039685" y="26758"/>
                </a:lnTo>
                <a:lnTo>
                  <a:pt x="1044206" y="25692"/>
                </a:lnTo>
                <a:lnTo>
                  <a:pt x="1047242" y="26733"/>
                </a:lnTo>
                <a:lnTo>
                  <a:pt x="1049159" y="19748"/>
                </a:lnTo>
                <a:close/>
              </a:path>
              <a:path w="2137409" h="263525">
                <a:moveTo>
                  <a:pt x="1087386" y="39293"/>
                </a:moveTo>
                <a:lnTo>
                  <a:pt x="1087183" y="37160"/>
                </a:lnTo>
                <a:lnTo>
                  <a:pt x="1085913" y="35026"/>
                </a:lnTo>
                <a:lnTo>
                  <a:pt x="1080693" y="34899"/>
                </a:lnTo>
                <a:lnTo>
                  <a:pt x="1079842" y="37655"/>
                </a:lnTo>
                <a:lnTo>
                  <a:pt x="1079868" y="42240"/>
                </a:lnTo>
                <a:lnTo>
                  <a:pt x="1080503" y="44411"/>
                </a:lnTo>
                <a:lnTo>
                  <a:pt x="1083297" y="44094"/>
                </a:lnTo>
                <a:lnTo>
                  <a:pt x="1086053" y="43776"/>
                </a:lnTo>
                <a:lnTo>
                  <a:pt x="1086878" y="41541"/>
                </a:lnTo>
                <a:lnTo>
                  <a:pt x="1087386" y="39293"/>
                </a:lnTo>
                <a:close/>
              </a:path>
              <a:path w="2137409" h="263525">
                <a:moveTo>
                  <a:pt x="1105954" y="28460"/>
                </a:moveTo>
                <a:lnTo>
                  <a:pt x="1099908" y="27559"/>
                </a:lnTo>
                <a:lnTo>
                  <a:pt x="1098384" y="28994"/>
                </a:lnTo>
                <a:lnTo>
                  <a:pt x="1097686" y="33858"/>
                </a:lnTo>
                <a:lnTo>
                  <a:pt x="1100569" y="37757"/>
                </a:lnTo>
                <a:lnTo>
                  <a:pt x="1105954" y="28460"/>
                </a:lnTo>
                <a:close/>
              </a:path>
              <a:path w="2137409" h="263525">
                <a:moveTo>
                  <a:pt x="1123111" y="44665"/>
                </a:moveTo>
                <a:lnTo>
                  <a:pt x="1118933" y="42227"/>
                </a:lnTo>
                <a:lnTo>
                  <a:pt x="1114577" y="44310"/>
                </a:lnTo>
                <a:lnTo>
                  <a:pt x="1111669" y="45707"/>
                </a:lnTo>
                <a:lnTo>
                  <a:pt x="1108329" y="52552"/>
                </a:lnTo>
                <a:lnTo>
                  <a:pt x="1109484" y="57645"/>
                </a:lnTo>
                <a:lnTo>
                  <a:pt x="1111084" y="58420"/>
                </a:lnTo>
                <a:lnTo>
                  <a:pt x="1116114" y="58483"/>
                </a:lnTo>
                <a:lnTo>
                  <a:pt x="1122934" y="52095"/>
                </a:lnTo>
                <a:lnTo>
                  <a:pt x="1123111" y="44665"/>
                </a:lnTo>
                <a:close/>
              </a:path>
              <a:path w="2137409" h="263525">
                <a:moveTo>
                  <a:pt x="1205382" y="57556"/>
                </a:moveTo>
                <a:lnTo>
                  <a:pt x="1204899" y="56794"/>
                </a:lnTo>
                <a:lnTo>
                  <a:pt x="1203921" y="56743"/>
                </a:lnTo>
                <a:lnTo>
                  <a:pt x="1202702" y="56680"/>
                </a:lnTo>
                <a:lnTo>
                  <a:pt x="1201521" y="57124"/>
                </a:lnTo>
                <a:lnTo>
                  <a:pt x="1201737" y="59004"/>
                </a:lnTo>
                <a:lnTo>
                  <a:pt x="1202804" y="59461"/>
                </a:lnTo>
                <a:lnTo>
                  <a:pt x="1203185" y="59778"/>
                </a:lnTo>
                <a:lnTo>
                  <a:pt x="1204633" y="59905"/>
                </a:lnTo>
                <a:lnTo>
                  <a:pt x="1205191" y="59296"/>
                </a:lnTo>
                <a:lnTo>
                  <a:pt x="1205293" y="58420"/>
                </a:lnTo>
                <a:lnTo>
                  <a:pt x="1205382" y="57556"/>
                </a:lnTo>
                <a:close/>
              </a:path>
              <a:path w="2137409" h="263525">
                <a:moveTo>
                  <a:pt x="1279258" y="8394"/>
                </a:moveTo>
                <a:lnTo>
                  <a:pt x="1278483" y="3225"/>
                </a:lnTo>
                <a:lnTo>
                  <a:pt x="1276934" y="1778"/>
                </a:lnTo>
                <a:lnTo>
                  <a:pt x="1274572" y="2311"/>
                </a:lnTo>
                <a:lnTo>
                  <a:pt x="1271054" y="3098"/>
                </a:lnTo>
                <a:lnTo>
                  <a:pt x="1270393" y="5956"/>
                </a:lnTo>
                <a:lnTo>
                  <a:pt x="1270584" y="10985"/>
                </a:lnTo>
                <a:lnTo>
                  <a:pt x="1271600" y="12611"/>
                </a:lnTo>
                <a:lnTo>
                  <a:pt x="1274203" y="12750"/>
                </a:lnTo>
                <a:lnTo>
                  <a:pt x="1276553" y="12534"/>
                </a:lnTo>
                <a:lnTo>
                  <a:pt x="1279258" y="8394"/>
                </a:lnTo>
                <a:close/>
              </a:path>
              <a:path w="2137409" h="263525">
                <a:moveTo>
                  <a:pt x="1333550" y="212915"/>
                </a:moveTo>
                <a:lnTo>
                  <a:pt x="1333449" y="210477"/>
                </a:lnTo>
                <a:lnTo>
                  <a:pt x="1332636" y="209677"/>
                </a:lnTo>
                <a:lnTo>
                  <a:pt x="1331404" y="209473"/>
                </a:lnTo>
                <a:lnTo>
                  <a:pt x="1329969" y="209638"/>
                </a:lnTo>
                <a:lnTo>
                  <a:pt x="1329169" y="210451"/>
                </a:lnTo>
                <a:lnTo>
                  <a:pt x="1329169" y="211632"/>
                </a:lnTo>
                <a:lnTo>
                  <a:pt x="1329156" y="212839"/>
                </a:lnTo>
                <a:lnTo>
                  <a:pt x="1329982" y="213766"/>
                </a:lnTo>
                <a:lnTo>
                  <a:pt x="1331328" y="213741"/>
                </a:lnTo>
                <a:lnTo>
                  <a:pt x="1332623" y="213728"/>
                </a:lnTo>
                <a:lnTo>
                  <a:pt x="1333550" y="212915"/>
                </a:lnTo>
                <a:close/>
              </a:path>
              <a:path w="2137409" h="263525">
                <a:moveTo>
                  <a:pt x="1341348" y="176085"/>
                </a:moveTo>
                <a:lnTo>
                  <a:pt x="1340624" y="173812"/>
                </a:lnTo>
                <a:lnTo>
                  <a:pt x="1339850" y="171627"/>
                </a:lnTo>
                <a:lnTo>
                  <a:pt x="1336763" y="171729"/>
                </a:lnTo>
                <a:lnTo>
                  <a:pt x="1334071" y="171831"/>
                </a:lnTo>
                <a:lnTo>
                  <a:pt x="1333284" y="173710"/>
                </a:lnTo>
                <a:lnTo>
                  <a:pt x="1333182" y="178155"/>
                </a:lnTo>
                <a:lnTo>
                  <a:pt x="1333931" y="180657"/>
                </a:lnTo>
                <a:lnTo>
                  <a:pt x="1339443" y="180454"/>
                </a:lnTo>
                <a:lnTo>
                  <a:pt x="1340954" y="178485"/>
                </a:lnTo>
                <a:lnTo>
                  <a:pt x="1341348" y="176085"/>
                </a:lnTo>
                <a:close/>
              </a:path>
              <a:path w="2137409" h="263525">
                <a:moveTo>
                  <a:pt x="1406474" y="228981"/>
                </a:moveTo>
                <a:lnTo>
                  <a:pt x="1406220" y="227685"/>
                </a:lnTo>
                <a:lnTo>
                  <a:pt x="1405851" y="226110"/>
                </a:lnTo>
                <a:lnTo>
                  <a:pt x="1403464" y="226098"/>
                </a:lnTo>
                <a:lnTo>
                  <a:pt x="1400644" y="226072"/>
                </a:lnTo>
                <a:lnTo>
                  <a:pt x="1400009" y="227939"/>
                </a:lnTo>
                <a:lnTo>
                  <a:pt x="1399946" y="232130"/>
                </a:lnTo>
                <a:lnTo>
                  <a:pt x="1401025" y="233984"/>
                </a:lnTo>
                <a:lnTo>
                  <a:pt x="1406398" y="233730"/>
                </a:lnTo>
                <a:lnTo>
                  <a:pt x="1405953" y="231228"/>
                </a:lnTo>
                <a:lnTo>
                  <a:pt x="1406474" y="228981"/>
                </a:lnTo>
                <a:close/>
              </a:path>
              <a:path w="2137409" h="263525">
                <a:moveTo>
                  <a:pt x="1496123" y="217766"/>
                </a:moveTo>
                <a:lnTo>
                  <a:pt x="1493367" y="212013"/>
                </a:lnTo>
                <a:lnTo>
                  <a:pt x="1491843" y="210629"/>
                </a:lnTo>
                <a:lnTo>
                  <a:pt x="1489138" y="210578"/>
                </a:lnTo>
                <a:lnTo>
                  <a:pt x="1486890" y="210540"/>
                </a:lnTo>
                <a:lnTo>
                  <a:pt x="1485214" y="211251"/>
                </a:lnTo>
                <a:lnTo>
                  <a:pt x="1482039" y="216941"/>
                </a:lnTo>
                <a:lnTo>
                  <a:pt x="1479943" y="220611"/>
                </a:lnTo>
                <a:lnTo>
                  <a:pt x="1480413" y="223380"/>
                </a:lnTo>
                <a:lnTo>
                  <a:pt x="1480705" y="227126"/>
                </a:lnTo>
                <a:lnTo>
                  <a:pt x="1479727" y="229692"/>
                </a:lnTo>
                <a:lnTo>
                  <a:pt x="1485226" y="231508"/>
                </a:lnTo>
                <a:lnTo>
                  <a:pt x="1486382" y="229692"/>
                </a:lnTo>
                <a:lnTo>
                  <a:pt x="1489316" y="226555"/>
                </a:lnTo>
                <a:lnTo>
                  <a:pt x="1491437" y="225348"/>
                </a:lnTo>
                <a:lnTo>
                  <a:pt x="1494904" y="220827"/>
                </a:lnTo>
                <a:lnTo>
                  <a:pt x="1496123" y="217766"/>
                </a:lnTo>
                <a:close/>
              </a:path>
              <a:path w="2137409" h="263525">
                <a:moveTo>
                  <a:pt x="1501457" y="55905"/>
                </a:moveTo>
                <a:lnTo>
                  <a:pt x="1500784" y="55308"/>
                </a:lnTo>
                <a:lnTo>
                  <a:pt x="1499768" y="55372"/>
                </a:lnTo>
                <a:lnTo>
                  <a:pt x="1498841" y="55435"/>
                </a:lnTo>
                <a:lnTo>
                  <a:pt x="1498066" y="55968"/>
                </a:lnTo>
                <a:lnTo>
                  <a:pt x="1498092" y="56934"/>
                </a:lnTo>
                <a:lnTo>
                  <a:pt x="1498104" y="57861"/>
                </a:lnTo>
                <a:lnTo>
                  <a:pt x="1498765" y="58407"/>
                </a:lnTo>
                <a:lnTo>
                  <a:pt x="1499755" y="58534"/>
                </a:lnTo>
                <a:lnTo>
                  <a:pt x="1500809" y="58432"/>
                </a:lnTo>
                <a:lnTo>
                  <a:pt x="1501317" y="57746"/>
                </a:lnTo>
                <a:lnTo>
                  <a:pt x="1501394" y="56883"/>
                </a:lnTo>
                <a:lnTo>
                  <a:pt x="1501457" y="55905"/>
                </a:lnTo>
                <a:close/>
              </a:path>
              <a:path w="2137409" h="263525">
                <a:moveTo>
                  <a:pt x="1541145" y="254368"/>
                </a:moveTo>
                <a:lnTo>
                  <a:pt x="1539532" y="252488"/>
                </a:lnTo>
                <a:lnTo>
                  <a:pt x="1536725" y="252526"/>
                </a:lnTo>
                <a:lnTo>
                  <a:pt x="1533220" y="252577"/>
                </a:lnTo>
                <a:lnTo>
                  <a:pt x="1531480" y="254990"/>
                </a:lnTo>
                <a:lnTo>
                  <a:pt x="1530921" y="260604"/>
                </a:lnTo>
                <a:lnTo>
                  <a:pt x="1532724" y="262077"/>
                </a:lnTo>
                <a:lnTo>
                  <a:pt x="1536065" y="262902"/>
                </a:lnTo>
                <a:lnTo>
                  <a:pt x="1538706" y="262140"/>
                </a:lnTo>
                <a:lnTo>
                  <a:pt x="1540141" y="259778"/>
                </a:lnTo>
                <a:lnTo>
                  <a:pt x="1541145" y="254368"/>
                </a:lnTo>
                <a:close/>
              </a:path>
              <a:path w="2137409" h="263525">
                <a:moveTo>
                  <a:pt x="1558061" y="184797"/>
                </a:moveTo>
                <a:lnTo>
                  <a:pt x="1557909" y="183870"/>
                </a:lnTo>
                <a:lnTo>
                  <a:pt x="1557324" y="183311"/>
                </a:lnTo>
                <a:lnTo>
                  <a:pt x="1556359" y="183553"/>
                </a:lnTo>
                <a:lnTo>
                  <a:pt x="1555978" y="183642"/>
                </a:lnTo>
                <a:lnTo>
                  <a:pt x="1555496" y="184327"/>
                </a:lnTo>
                <a:lnTo>
                  <a:pt x="1555534" y="185623"/>
                </a:lnTo>
                <a:lnTo>
                  <a:pt x="1556232" y="186207"/>
                </a:lnTo>
                <a:lnTo>
                  <a:pt x="1557185" y="186004"/>
                </a:lnTo>
                <a:lnTo>
                  <a:pt x="1557553" y="185915"/>
                </a:lnTo>
                <a:lnTo>
                  <a:pt x="1557782" y="185216"/>
                </a:lnTo>
                <a:lnTo>
                  <a:pt x="1558061" y="184797"/>
                </a:lnTo>
                <a:close/>
              </a:path>
              <a:path w="2137409" h="263525">
                <a:moveTo>
                  <a:pt x="1563954" y="24904"/>
                </a:moveTo>
                <a:lnTo>
                  <a:pt x="1563700" y="23304"/>
                </a:lnTo>
                <a:lnTo>
                  <a:pt x="1562950" y="21945"/>
                </a:lnTo>
                <a:lnTo>
                  <a:pt x="1558277" y="22110"/>
                </a:lnTo>
                <a:lnTo>
                  <a:pt x="1557413" y="23837"/>
                </a:lnTo>
                <a:lnTo>
                  <a:pt x="1556702" y="27305"/>
                </a:lnTo>
                <a:lnTo>
                  <a:pt x="1557426" y="28562"/>
                </a:lnTo>
                <a:lnTo>
                  <a:pt x="1559128" y="28676"/>
                </a:lnTo>
                <a:lnTo>
                  <a:pt x="1561744" y="28854"/>
                </a:lnTo>
                <a:lnTo>
                  <a:pt x="1563484" y="27673"/>
                </a:lnTo>
                <a:lnTo>
                  <a:pt x="1563954" y="24904"/>
                </a:lnTo>
                <a:close/>
              </a:path>
              <a:path w="2137409" h="263525">
                <a:moveTo>
                  <a:pt x="1642478" y="60147"/>
                </a:moveTo>
                <a:lnTo>
                  <a:pt x="1641957" y="55499"/>
                </a:lnTo>
                <a:lnTo>
                  <a:pt x="1640268" y="54622"/>
                </a:lnTo>
                <a:lnTo>
                  <a:pt x="1635645" y="54838"/>
                </a:lnTo>
                <a:lnTo>
                  <a:pt x="1635125" y="56756"/>
                </a:lnTo>
                <a:lnTo>
                  <a:pt x="1635353" y="60731"/>
                </a:lnTo>
                <a:lnTo>
                  <a:pt x="1635925" y="62230"/>
                </a:lnTo>
                <a:lnTo>
                  <a:pt x="1638922" y="62306"/>
                </a:lnTo>
                <a:lnTo>
                  <a:pt x="1640814" y="61582"/>
                </a:lnTo>
                <a:lnTo>
                  <a:pt x="1642478" y="60147"/>
                </a:lnTo>
                <a:close/>
              </a:path>
              <a:path w="2137409" h="263525">
                <a:moveTo>
                  <a:pt x="1730781" y="59270"/>
                </a:moveTo>
                <a:lnTo>
                  <a:pt x="1729917" y="58521"/>
                </a:lnTo>
                <a:lnTo>
                  <a:pt x="1728647" y="58496"/>
                </a:lnTo>
                <a:lnTo>
                  <a:pt x="1727327" y="58470"/>
                </a:lnTo>
                <a:lnTo>
                  <a:pt x="1726692" y="59296"/>
                </a:lnTo>
                <a:lnTo>
                  <a:pt x="1726539" y="60477"/>
                </a:lnTo>
                <a:lnTo>
                  <a:pt x="1726717" y="61645"/>
                </a:lnTo>
                <a:lnTo>
                  <a:pt x="1727339" y="62534"/>
                </a:lnTo>
                <a:lnTo>
                  <a:pt x="1729892" y="62458"/>
                </a:lnTo>
                <a:lnTo>
                  <a:pt x="1730768" y="61645"/>
                </a:lnTo>
                <a:lnTo>
                  <a:pt x="1730781" y="60464"/>
                </a:lnTo>
                <a:lnTo>
                  <a:pt x="1730781" y="59270"/>
                </a:lnTo>
                <a:close/>
              </a:path>
              <a:path w="2137409" h="263525">
                <a:moveTo>
                  <a:pt x="1776920" y="197510"/>
                </a:moveTo>
                <a:lnTo>
                  <a:pt x="1776552" y="195364"/>
                </a:lnTo>
                <a:lnTo>
                  <a:pt x="1775701" y="194792"/>
                </a:lnTo>
                <a:lnTo>
                  <a:pt x="1774342" y="194906"/>
                </a:lnTo>
                <a:lnTo>
                  <a:pt x="1773008" y="195300"/>
                </a:lnTo>
                <a:lnTo>
                  <a:pt x="1772412" y="196202"/>
                </a:lnTo>
                <a:lnTo>
                  <a:pt x="1772831" y="197408"/>
                </a:lnTo>
                <a:lnTo>
                  <a:pt x="1773262" y="198615"/>
                </a:lnTo>
                <a:lnTo>
                  <a:pt x="1774367" y="198970"/>
                </a:lnTo>
                <a:lnTo>
                  <a:pt x="1775612" y="198526"/>
                </a:lnTo>
                <a:lnTo>
                  <a:pt x="1776488" y="198221"/>
                </a:lnTo>
                <a:lnTo>
                  <a:pt x="1776920" y="197510"/>
                </a:lnTo>
                <a:close/>
              </a:path>
              <a:path w="2137409" h="263525">
                <a:moveTo>
                  <a:pt x="1809965" y="194017"/>
                </a:moveTo>
                <a:lnTo>
                  <a:pt x="1809242" y="193065"/>
                </a:lnTo>
                <a:lnTo>
                  <a:pt x="1807870" y="193040"/>
                </a:lnTo>
                <a:lnTo>
                  <a:pt x="1806435" y="193014"/>
                </a:lnTo>
                <a:lnTo>
                  <a:pt x="1805901" y="194017"/>
                </a:lnTo>
                <a:lnTo>
                  <a:pt x="1805813" y="195249"/>
                </a:lnTo>
                <a:lnTo>
                  <a:pt x="1805914" y="196481"/>
                </a:lnTo>
                <a:lnTo>
                  <a:pt x="1806460" y="197535"/>
                </a:lnTo>
                <a:lnTo>
                  <a:pt x="1807857" y="197523"/>
                </a:lnTo>
                <a:lnTo>
                  <a:pt x="1809216" y="197497"/>
                </a:lnTo>
                <a:lnTo>
                  <a:pt x="1809940" y="196494"/>
                </a:lnTo>
                <a:lnTo>
                  <a:pt x="1809965" y="194017"/>
                </a:lnTo>
                <a:close/>
              </a:path>
              <a:path w="2137409" h="263525">
                <a:moveTo>
                  <a:pt x="1836851" y="8331"/>
                </a:moveTo>
                <a:lnTo>
                  <a:pt x="1836242" y="6311"/>
                </a:lnTo>
                <a:lnTo>
                  <a:pt x="1835556" y="5727"/>
                </a:lnTo>
                <a:lnTo>
                  <a:pt x="1834642" y="5956"/>
                </a:lnTo>
                <a:lnTo>
                  <a:pt x="1833372" y="6273"/>
                </a:lnTo>
                <a:lnTo>
                  <a:pt x="1832813" y="7200"/>
                </a:lnTo>
                <a:lnTo>
                  <a:pt x="1833410" y="9220"/>
                </a:lnTo>
                <a:lnTo>
                  <a:pt x="1834108" y="9639"/>
                </a:lnTo>
                <a:lnTo>
                  <a:pt x="1835061" y="9588"/>
                </a:lnTo>
                <a:lnTo>
                  <a:pt x="1836343" y="9182"/>
                </a:lnTo>
                <a:lnTo>
                  <a:pt x="1836851" y="8331"/>
                </a:lnTo>
                <a:close/>
              </a:path>
              <a:path w="2137409" h="263525">
                <a:moveTo>
                  <a:pt x="1911273" y="241731"/>
                </a:moveTo>
                <a:lnTo>
                  <a:pt x="1905965" y="243560"/>
                </a:lnTo>
                <a:lnTo>
                  <a:pt x="1901736" y="245148"/>
                </a:lnTo>
                <a:lnTo>
                  <a:pt x="1901113" y="250431"/>
                </a:lnTo>
                <a:lnTo>
                  <a:pt x="1900885" y="252374"/>
                </a:lnTo>
                <a:lnTo>
                  <a:pt x="1901228" y="254647"/>
                </a:lnTo>
                <a:lnTo>
                  <a:pt x="1906447" y="255955"/>
                </a:lnTo>
                <a:lnTo>
                  <a:pt x="1908784" y="254355"/>
                </a:lnTo>
                <a:lnTo>
                  <a:pt x="1908911" y="248691"/>
                </a:lnTo>
                <a:lnTo>
                  <a:pt x="1911096" y="245935"/>
                </a:lnTo>
                <a:lnTo>
                  <a:pt x="1911273" y="241731"/>
                </a:lnTo>
                <a:close/>
              </a:path>
              <a:path w="2137409" h="263525">
                <a:moveTo>
                  <a:pt x="1928304" y="36233"/>
                </a:moveTo>
                <a:lnTo>
                  <a:pt x="1927885" y="35979"/>
                </a:lnTo>
                <a:lnTo>
                  <a:pt x="1927479" y="35725"/>
                </a:lnTo>
                <a:lnTo>
                  <a:pt x="1927072" y="35458"/>
                </a:lnTo>
                <a:lnTo>
                  <a:pt x="1926869" y="35915"/>
                </a:lnTo>
                <a:lnTo>
                  <a:pt x="1926450" y="36398"/>
                </a:lnTo>
                <a:lnTo>
                  <a:pt x="1926513" y="36804"/>
                </a:lnTo>
                <a:lnTo>
                  <a:pt x="1926564" y="37109"/>
                </a:lnTo>
                <a:lnTo>
                  <a:pt x="1927250" y="37312"/>
                </a:lnTo>
                <a:lnTo>
                  <a:pt x="1927656" y="37566"/>
                </a:lnTo>
                <a:lnTo>
                  <a:pt x="1928304" y="36233"/>
                </a:lnTo>
                <a:close/>
              </a:path>
              <a:path w="2137409" h="263525">
                <a:moveTo>
                  <a:pt x="2037346" y="40208"/>
                </a:moveTo>
                <a:lnTo>
                  <a:pt x="2029764" y="35852"/>
                </a:lnTo>
                <a:lnTo>
                  <a:pt x="2030780" y="33705"/>
                </a:lnTo>
                <a:lnTo>
                  <a:pt x="2028469" y="32156"/>
                </a:lnTo>
                <a:lnTo>
                  <a:pt x="2027301" y="35267"/>
                </a:lnTo>
                <a:lnTo>
                  <a:pt x="2025357" y="37033"/>
                </a:lnTo>
                <a:lnTo>
                  <a:pt x="2020506" y="41719"/>
                </a:lnTo>
                <a:lnTo>
                  <a:pt x="2022424" y="44577"/>
                </a:lnTo>
                <a:lnTo>
                  <a:pt x="2024786" y="50139"/>
                </a:lnTo>
                <a:lnTo>
                  <a:pt x="2027135" y="51866"/>
                </a:lnTo>
                <a:lnTo>
                  <a:pt x="2032292" y="52616"/>
                </a:lnTo>
                <a:lnTo>
                  <a:pt x="2033993" y="51473"/>
                </a:lnTo>
                <a:lnTo>
                  <a:pt x="2034311" y="49745"/>
                </a:lnTo>
                <a:lnTo>
                  <a:pt x="2035124" y="45212"/>
                </a:lnTo>
                <a:lnTo>
                  <a:pt x="2037346" y="40208"/>
                </a:lnTo>
                <a:close/>
              </a:path>
              <a:path w="2137409" h="263525">
                <a:moveTo>
                  <a:pt x="2040699" y="53924"/>
                </a:moveTo>
                <a:lnTo>
                  <a:pt x="2040636" y="53035"/>
                </a:lnTo>
                <a:lnTo>
                  <a:pt x="2040166" y="51854"/>
                </a:lnTo>
                <a:lnTo>
                  <a:pt x="2039239" y="51244"/>
                </a:lnTo>
                <a:lnTo>
                  <a:pt x="2037041" y="51777"/>
                </a:lnTo>
                <a:lnTo>
                  <a:pt x="2036610" y="52603"/>
                </a:lnTo>
                <a:lnTo>
                  <a:pt x="2037118" y="54711"/>
                </a:lnTo>
                <a:lnTo>
                  <a:pt x="2038108" y="55257"/>
                </a:lnTo>
                <a:lnTo>
                  <a:pt x="2040293" y="54660"/>
                </a:lnTo>
                <a:lnTo>
                  <a:pt x="2040699" y="53924"/>
                </a:lnTo>
                <a:close/>
              </a:path>
              <a:path w="2137409" h="263525">
                <a:moveTo>
                  <a:pt x="2040991" y="16306"/>
                </a:moveTo>
                <a:lnTo>
                  <a:pt x="2040140" y="15506"/>
                </a:lnTo>
                <a:lnTo>
                  <a:pt x="2038845" y="15367"/>
                </a:lnTo>
                <a:lnTo>
                  <a:pt x="2037562" y="15227"/>
                </a:lnTo>
                <a:lnTo>
                  <a:pt x="2036470" y="15709"/>
                </a:lnTo>
                <a:lnTo>
                  <a:pt x="2036178" y="18338"/>
                </a:lnTo>
                <a:lnTo>
                  <a:pt x="2037029" y="19037"/>
                </a:lnTo>
                <a:lnTo>
                  <a:pt x="2038223" y="19278"/>
                </a:lnTo>
                <a:lnTo>
                  <a:pt x="2039658" y="19367"/>
                </a:lnTo>
                <a:lnTo>
                  <a:pt x="2040686" y="18859"/>
                </a:lnTo>
                <a:lnTo>
                  <a:pt x="2040991" y="16306"/>
                </a:lnTo>
                <a:close/>
              </a:path>
              <a:path w="2137409" h="263525">
                <a:moveTo>
                  <a:pt x="2079307" y="56642"/>
                </a:moveTo>
                <a:lnTo>
                  <a:pt x="2072589" y="56146"/>
                </a:lnTo>
                <a:lnTo>
                  <a:pt x="2072170" y="58102"/>
                </a:lnTo>
                <a:lnTo>
                  <a:pt x="2072068" y="60109"/>
                </a:lnTo>
                <a:lnTo>
                  <a:pt x="2071916" y="63144"/>
                </a:lnTo>
                <a:lnTo>
                  <a:pt x="2073770" y="64668"/>
                </a:lnTo>
                <a:lnTo>
                  <a:pt x="2078570" y="64871"/>
                </a:lnTo>
                <a:lnTo>
                  <a:pt x="2079104" y="63512"/>
                </a:lnTo>
                <a:lnTo>
                  <a:pt x="2079040" y="61506"/>
                </a:lnTo>
                <a:lnTo>
                  <a:pt x="2078075" y="59969"/>
                </a:lnTo>
                <a:lnTo>
                  <a:pt x="2079307" y="56642"/>
                </a:lnTo>
                <a:close/>
              </a:path>
              <a:path w="2137409" h="263525">
                <a:moveTo>
                  <a:pt x="2116620" y="24930"/>
                </a:moveTo>
                <a:lnTo>
                  <a:pt x="2115743" y="23863"/>
                </a:lnTo>
                <a:lnTo>
                  <a:pt x="2114423" y="23964"/>
                </a:lnTo>
                <a:lnTo>
                  <a:pt x="2112060" y="24155"/>
                </a:lnTo>
                <a:lnTo>
                  <a:pt x="2110702" y="25590"/>
                </a:lnTo>
                <a:lnTo>
                  <a:pt x="2110740" y="29006"/>
                </a:lnTo>
                <a:lnTo>
                  <a:pt x="2111400" y="29959"/>
                </a:lnTo>
                <a:lnTo>
                  <a:pt x="2112873" y="30302"/>
                </a:lnTo>
                <a:lnTo>
                  <a:pt x="2115235" y="29908"/>
                </a:lnTo>
                <a:lnTo>
                  <a:pt x="2116086" y="28143"/>
                </a:lnTo>
                <a:lnTo>
                  <a:pt x="2116620" y="24930"/>
                </a:lnTo>
                <a:close/>
              </a:path>
              <a:path w="2137409" h="263525">
                <a:moveTo>
                  <a:pt x="2132850" y="19570"/>
                </a:moveTo>
                <a:lnTo>
                  <a:pt x="2132660" y="18313"/>
                </a:lnTo>
                <a:lnTo>
                  <a:pt x="2132419" y="16700"/>
                </a:lnTo>
                <a:lnTo>
                  <a:pt x="2131263" y="15862"/>
                </a:lnTo>
                <a:lnTo>
                  <a:pt x="2128228" y="16700"/>
                </a:lnTo>
                <a:lnTo>
                  <a:pt x="2127821" y="17818"/>
                </a:lnTo>
                <a:lnTo>
                  <a:pt x="2128367" y="20218"/>
                </a:lnTo>
                <a:lnTo>
                  <a:pt x="2129307" y="20777"/>
                </a:lnTo>
                <a:lnTo>
                  <a:pt x="2130666" y="20662"/>
                </a:lnTo>
                <a:lnTo>
                  <a:pt x="2131974" y="20345"/>
                </a:lnTo>
                <a:lnTo>
                  <a:pt x="2132850" y="19570"/>
                </a:lnTo>
                <a:close/>
              </a:path>
              <a:path w="2137409" h="263525">
                <a:moveTo>
                  <a:pt x="2136864" y="59423"/>
                </a:moveTo>
                <a:lnTo>
                  <a:pt x="2136330" y="58661"/>
                </a:lnTo>
                <a:lnTo>
                  <a:pt x="2136089" y="58305"/>
                </a:lnTo>
                <a:lnTo>
                  <a:pt x="2135340" y="58267"/>
                </a:lnTo>
                <a:lnTo>
                  <a:pt x="2134832" y="58089"/>
                </a:lnTo>
                <a:lnTo>
                  <a:pt x="2133854" y="58610"/>
                </a:lnTo>
                <a:lnTo>
                  <a:pt x="2133714" y="59436"/>
                </a:lnTo>
                <a:lnTo>
                  <a:pt x="2134260" y="60210"/>
                </a:lnTo>
                <a:lnTo>
                  <a:pt x="2134501" y="60566"/>
                </a:lnTo>
                <a:lnTo>
                  <a:pt x="2135378" y="60871"/>
                </a:lnTo>
                <a:lnTo>
                  <a:pt x="2135759" y="60718"/>
                </a:lnTo>
                <a:lnTo>
                  <a:pt x="2136749" y="60350"/>
                </a:lnTo>
                <a:lnTo>
                  <a:pt x="2136864" y="59423"/>
                </a:lnTo>
                <a:close/>
              </a:path>
            </a:pathLst>
          </a:custGeom>
          <a:solidFill>
            <a:srgbClr val="F5F2DF"/>
          </a:solidFill>
        </p:spPr>
        <p:txBody>
          <a:bodyPr wrap="square" lIns="0" tIns="0" rIns="0" bIns="0" rtlCol="0"/>
          <a:lstStyle/>
          <a:p>
            <a:endParaRPr/>
          </a:p>
        </p:txBody>
      </p:sp>
      <p:sp>
        <p:nvSpPr>
          <p:cNvPr id="27" name="bg object 27"/>
          <p:cNvSpPr/>
          <p:nvPr/>
        </p:nvSpPr>
        <p:spPr>
          <a:xfrm>
            <a:off x="10004197" y="-127"/>
            <a:ext cx="2139315" cy="276225"/>
          </a:xfrm>
          <a:custGeom>
            <a:avLst/>
            <a:gdLst/>
            <a:ahLst/>
            <a:cxnLst/>
            <a:rect l="l" t="t" r="r" b="b"/>
            <a:pathLst>
              <a:path w="2139315" h="276225">
                <a:moveTo>
                  <a:pt x="10553" y="98031"/>
                </a:moveTo>
                <a:lnTo>
                  <a:pt x="10045" y="94716"/>
                </a:lnTo>
                <a:lnTo>
                  <a:pt x="8318" y="93205"/>
                </a:lnTo>
                <a:lnTo>
                  <a:pt x="5283" y="93713"/>
                </a:lnTo>
                <a:lnTo>
                  <a:pt x="2247" y="93205"/>
                </a:lnTo>
                <a:lnTo>
                  <a:pt x="520" y="94716"/>
                </a:lnTo>
                <a:lnTo>
                  <a:pt x="0" y="98031"/>
                </a:lnTo>
                <a:lnTo>
                  <a:pt x="1892" y="98577"/>
                </a:lnTo>
                <a:lnTo>
                  <a:pt x="3733" y="99009"/>
                </a:lnTo>
                <a:lnTo>
                  <a:pt x="5283" y="98310"/>
                </a:lnTo>
                <a:lnTo>
                  <a:pt x="6832" y="99009"/>
                </a:lnTo>
                <a:lnTo>
                  <a:pt x="8674" y="98577"/>
                </a:lnTo>
                <a:lnTo>
                  <a:pt x="10553" y="98031"/>
                </a:lnTo>
                <a:close/>
              </a:path>
              <a:path w="2139315" h="276225">
                <a:moveTo>
                  <a:pt x="18884" y="256184"/>
                </a:moveTo>
                <a:lnTo>
                  <a:pt x="18542" y="254762"/>
                </a:lnTo>
                <a:lnTo>
                  <a:pt x="17970" y="254241"/>
                </a:lnTo>
                <a:lnTo>
                  <a:pt x="17513" y="254127"/>
                </a:lnTo>
                <a:lnTo>
                  <a:pt x="16598" y="253898"/>
                </a:lnTo>
                <a:lnTo>
                  <a:pt x="15773" y="254355"/>
                </a:lnTo>
                <a:lnTo>
                  <a:pt x="15430" y="256235"/>
                </a:lnTo>
                <a:lnTo>
                  <a:pt x="16268" y="256590"/>
                </a:lnTo>
                <a:lnTo>
                  <a:pt x="17157" y="256755"/>
                </a:lnTo>
                <a:lnTo>
                  <a:pt x="18148" y="256641"/>
                </a:lnTo>
                <a:lnTo>
                  <a:pt x="18884" y="256184"/>
                </a:lnTo>
                <a:close/>
              </a:path>
              <a:path w="2139315" h="276225">
                <a:moveTo>
                  <a:pt x="33705" y="184048"/>
                </a:moveTo>
                <a:lnTo>
                  <a:pt x="33070" y="183337"/>
                </a:lnTo>
                <a:lnTo>
                  <a:pt x="32016" y="183426"/>
                </a:lnTo>
                <a:lnTo>
                  <a:pt x="31076" y="183515"/>
                </a:lnTo>
                <a:lnTo>
                  <a:pt x="30429" y="184200"/>
                </a:lnTo>
                <a:lnTo>
                  <a:pt x="30403" y="185928"/>
                </a:lnTo>
                <a:lnTo>
                  <a:pt x="30937" y="186588"/>
                </a:lnTo>
                <a:lnTo>
                  <a:pt x="32207" y="186766"/>
                </a:lnTo>
                <a:lnTo>
                  <a:pt x="32600" y="186220"/>
                </a:lnTo>
                <a:lnTo>
                  <a:pt x="33286" y="185648"/>
                </a:lnTo>
                <a:lnTo>
                  <a:pt x="33477" y="184950"/>
                </a:lnTo>
                <a:lnTo>
                  <a:pt x="33705" y="184048"/>
                </a:lnTo>
                <a:close/>
              </a:path>
              <a:path w="2139315" h="276225">
                <a:moveTo>
                  <a:pt x="69773" y="219887"/>
                </a:moveTo>
                <a:lnTo>
                  <a:pt x="68999" y="219570"/>
                </a:lnTo>
                <a:lnTo>
                  <a:pt x="68110" y="219608"/>
                </a:lnTo>
                <a:lnTo>
                  <a:pt x="67170" y="219646"/>
                </a:lnTo>
                <a:lnTo>
                  <a:pt x="66535" y="220230"/>
                </a:lnTo>
                <a:lnTo>
                  <a:pt x="66281" y="221970"/>
                </a:lnTo>
                <a:lnTo>
                  <a:pt x="66649" y="222783"/>
                </a:lnTo>
                <a:lnTo>
                  <a:pt x="68973" y="222961"/>
                </a:lnTo>
                <a:lnTo>
                  <a:pt x="69608" y="222097"/>
                </a:lnTo>
                <a:lnTo>
                  <a:pt x="69761" y="221221"/>
                </a:lnTo>
                <a:lnTo>
                  <a:pt x="69773" y="219887"/>
                </a:lnTo>
                <a:close/>
              </a:path>
              <a:path w="2139315" h="276225">
                <a:moveTo>
                  <a:pt x="96037" y="79971"/>
                </a:moveTo>
                <a:lnTo>
                  <a:pt x="95986" y="78333"/>
                </a:lnTo>
                <a:lnTo>
                  <a:pt x="95948" y="77393"/>
                </a:lnTo>
                <a:lnTo>
                  <a:pt x="94970" y="77228"/>
                </a:lnTo>
                <a:lnTo>
                  <a:pt x="94005" y="77355"/>
                </a:lnTo>
                <a:lnTo>
                  <a:pt x="92671" y="77863"/>
                </a:lnTo>
                <a:lnTo>
                  <a:pt x="91325" y="78486"/>
                </a:lnTo>
                <a:lnTo>
                  <a:pt x="91935" y="80556"/>
                </a:lnTo>
                <a:lnTo>
                  <a:pt x="92798" y="80975"/>
                </a:lnTo>
                <a:lnTo>
                  <a:pt x="94678" y="80632"/>
                </a:lnTo>
                <a:lnTo>
                  <a:pt x="96037" y="79971"/>
                </a:lnTo>
                <a:close/>
              </a:path>
              <a:path w="2139315" h="276225">
                <a:moveTo>
                  <a:pt x="106654" y="126187"/>
                </a:moveTo>
                <a:lnTo>
                  <a:pt x="106616" y="124917"/>
                </a:lnTo>
                <a:lnTo>
                  <a:pt x="106591" y="123736"/>
                </a:lnTo>
                <a:lnTo>
                  <a:pt x="105689" y="123088"/>
                </a:lnTo>
                <a:lnTo>
                  <a:pt x="104394" y="123063"/>
                </a:lnTo>
                <a:lnTo>
                  <a:pt x="102997" y="123278"/>
                </a:lnTo>
                <a:lnTo>
                  <a:pt x="102539" y="124193"/>
                </a:lnTo>
                <a:lnTo>
                  <a:pt x="102781" y="126212"/>
                </a:lnTo>
                <a:lnTo>
                  <a:pt x="103390" y="126784"/>
                </a:lnTo>
                <a:lnTo>
                  <a:pt x="104381" y="126746"/>
                </a:lnTo>
                <a:lnTo>
                  <a:pt x="105638" y="126707"/>
                </a:lnTo>
                <a:lnTo>
                  <a:pt x="106654" y="126187"/>
                </a:lnTo>
                <a:close/>
              </a:path>
              <a:path w="2139315" h="276225">
                <a:moveTo>
                  <a:pt x="114477" y="203301"/>
                </a:moveTo>
                <a:lnTo>
                  <a:pt x="113296" y="202971"/>
                </a:lnTo>
                <a:lnTo>
                  <a:pt x="112090" y="203073"/>
                </a:lnTo>
                <a:lnTo>
                  <a:pt x="110832" y="203187"/>
                </a:lnTo>
                <a:lnTo>
                  <a:pt x="109994" y="203885"/>
                </a:lnTo>
                <a:lnTo>
                  <a:pt x="110172" y="206044"/>
                </a:lnTo>
                <a:lnTo>
                  <a:pt x="110934" y="206438"/>
                </a:lnTo>
                <a:lnTo>
                  <a:pt x="111874" y="206476"/>
                </a:lnTo>
                <a:lnTo>
                  <a:pt x="113118" y="206387"/>
                </a:lnTo>
                <a:lnTo>
                  <a:pt x="114160" y="205841"/>
                </a:lnTo>
                <a:lnTo>
                  <a:pt x="114300" y="204685"/>
                </a:lnTo>
                <a:lnTo>
                  <a:pt x="114477" y="203301"/>
                </a:lnTo>
                <a:close/>
              </a:path>
              <a:path w="2139315" h="276225">
                <a:moveTo>
                  <a:pt x="145719" y="259867"/>
                </a:moveTo>
                <a:lnTo>
                  <a:pt x="140169" y="252857"/>
                </a:lnTo>
                <a:lnTo>
                  <a:pt x="134721" y="256781"/>
                </a:lnTo>
                <a:lnTo>
                  <a:pt x="135178" y="260870"/>
                </a:lnTo>
                <a:lnTo>
                  <a:pt x="135915" y="261721"/>
                </a:lnTo>
                <a:lnTo>
                  <a:pt x="140144" y="263321"/>
                </a:lnTo>
                <a:lnTo>
                  <a:pt x="145719" y="259867"/>
                </a:lnTo>
                <a:close/>
              </a:path>
              <a:path w="2139315" h="276225">
                <a:moveTo>
                  <a:pt x="152781" y="67068"/>
                </a:moveTo>
                <a:lnTo>
                  <a:pt x="152082" y="66713"/>
                </a:lnTo>
                <a:lnTo>
                  <a:pt x="151155" y="66763"/>
                </a:lnTo>
                <a:lnTo>
                  <a:pt x="150241" y="67017"/>
                </a:lnTo>
                <a:lnTo>
                  <a:pt x="149694" y="67602"/>
                </a:lnTo>
                <a:lnTo>
                  <a:pt x="150114" y="68846"/>
                </a:lnTo>
                <a:lnTo>
                  <a:pt x="150761" y="69265"/>
                </a:lnTo>
                <a:lnTo>
                  <a:pt x="151218" y="69316"/>
                </a:lnTo>
                <a:lnTo>
                  <a:pt x="152146" y="69405"/>
                </a:lnTo>
                <a:lnTo>
                  <a:pt x="152781" y="68808"/>
                </a:lnTo>
                <a:lnTo>
                  <a:pt x="152781" y="67068"/>
                </a:lnTo>
                <a:close/>
              </a:path>
              <a:path w="2139315" h="276225">
                <a:moveTo>
                  <a:pt x="155892" y="124167"/>
                </a:moveTo>
                <a:lnTo>
                  <a:pt x="155549" y="122275"/>
                </a:lnTo>
                <a:lnTo>
                  <a:pt x="154609" y="121653"/>
                </a:lnTo>
                <a:lnTo>
                  <a:pt x="153365" y="121437"/>
                </a:lnTo>
                <a:lnTo>
                  <a:pt x="152666" y="121539"/>
                </a:lnTo>
                <a:lnTo>
                  <a:pt x="152196" y="122047"/>
                </a:lnTo>
                <a:lnTo>
                  <a:pt x="153060" y="123177"/>
                </a:lnTo>
                <a:lnTo>
                  <a:pt x="153873" y="123621"/>
                </a:lnTo>
                <a:lnTo>
                  <a:pt x="155282" y="124447"/>
                </a:lnTo>
                <a:lnTo>
                  <a:pt x="155892" y="124167"/>
                </a:lnTo>
                <a:close/>
              </a:path>
              <a:path w="2139315" h="276225">
                <a:moveTo>
                  <a:pt x="186537" y="85064"/>
                </a:moveTo>
                <a:lnTo>
                  <a:pt x="181229" y="80175"/>
                </a:lnTo>
                <a:lnTo>
                  <a:pt x="178358" y="79692"/>
                </a:lnTo>
                <a:lnTo>
                  <a:pt x="175285" y="79641"/>
                </a:lnTo>
                <a:lnTo>
                  <a:pt x="172681" y="80060"/>
                </a:lnTo>
                <a:lnTo>
                  <a:pt x="170002" y="80302"/>
                </a:lnTo>
                <a:lnTo>
                  <a:pt x="164668" y="81673"/>
                </a:lnTo>
                <a:lnTo>
                  <a:pt x="160870" y="82029"/>
                </a:lnTo>
                <a:lnTo>
                  <a:pt x="159575" y="88887"/>
                </a:lnTo>
                <a:lnTo>
                  <a:pt x="164376" y="88099"/>
                </a:lnTo>
                <a:lnTo>
                  <a:pt x="171678" y="94411"/>
                </a:lnTo>
                <a:lnTo>
                  <a:pt x="177012" y="93586"/>
                </a:lnTo>
                <a:lnTo>
                  <a:pt x="186156" y="88353"/>
                </a:lnTo>
                <a:lnTo>
                  <a:pt x="186537" y="85064"/>
                </a:lnTo>
                <a:close/>
              </a:path>
              <a:path w="2139315" h="276225">
                <a:moveTo>
                  <a:pt x="205981" y="133019"/>
                </a:moveTo>
                <a:lnTo>
                  <a:pt x="205790" y="132130"/>
                </a:lnTo>
                <a:lnTo>
                  <a:pt x="204787" y="132321"/>
                </a:lnTo>
                <a:lnTo>
                  <a:pt x="204127" y="132448"/>
                </a:lnTo>
                <a:lnTo>
                  <a:pt x="203504" y="133197"/>
                </a:lnTo>
                <a:lnTo>
                  <a:pt x="202590" y="134493"/>
                </a:lnTo>
                <a:lnTo>
                  <a:pt x="202577" y="135483"/>
                </a:lnTo>
                <a:lnTo>
                  <a:pt x="204825" y="135788"/>
                </a:lnTo>
                <a:lnTo>
                  <a:pt x="205574" y="134924"/>
                </a:lnTo>
                <a:lnTo>
                  <a:pt x="205905" y="133832"/>
                </a:lnTo>
                <a:lnTo>
                  <a:pt x="205981" y="133019"/>
                </a:lnTo>
                <a:close/>
              </a:path>
              <a:path w="2139315" h="276225">
                <a:moveTo>
                  <a:pt x="225488" y="126911"/>
                </a:moveTo>
                <a:lnTo>
                  <a:pt x="223977" y="125958"/>
                </a:lnTo>
                <a:lnTo>
                  <a:pt x="221970" y="126161"/>
                </a:lnTo>
                <a:lnTo>
                  <a:pt x="219646" y="126390"/>
                </a:lnTo>
                <a:lnTo>
                  <a:pt x="218287" y="127965"/>
                </a:lnTo>
                <a:lnTo>
                  <a:pt x="217741" y="131927"/>
                </a:lnTo>
                <a:lnTo>
                  <a:pt x="219595" y="131838"/>
                </a:lnTo>
                <a:lnTo>
                  <a:pt x="220992" y="132016"/>
                </a:lnTo>
                <a:lnTo>
                  <a:pt x="223215" y="131940"/>
                </a:lnTo>
                <a:lnTo>
                  <a:pt x="225196" y="131356"/>
                </a:lnTo>
                <a:lnTo>
                  <a:pt x="225488" y="126911"/>
                </a:lnTo>
                <a:close/>
              </a:path>
              <a:path w="2139315" h="276225">
                <a:moveTo>
                  <a:pt x="236791" y="62395"/>
                </a:moveTo>
                <a:lnTo>
                  <a:pt x="236423" y="61683"/>
                </a:lnTo>
                <a:lnTo>
                  <a:pt x="236067" y="61582"/>
                </a:lnTo>
                <a:lnTo>
                  <a:pt x="235102" y="61315"/>
                </a:lnTo>
                <a:lnTo>
                  <a:pt x="234581" y="61937"/>
                </a:lnTo>
                <a:lnTo>
                  <a:pt x="234416" y="62801"/>
                </a:lnTo>
                <a:lnTo>
                  <a:pt x="234670" y="63220"/>
                </a:lnTo>
                <a:lnTo>
                  <a:pt x="234835" y="63893"/>
                </a:lnTo>
                <a:lnTo>
                  <a:pt x="236258" y="64376"/>
                </a:lnTo>
                <a:lnTo>
                  <a:pt x="236766" y="63677"/>
                </a:lnTo>
                <a:lnTo>
                  <a:pt x="236778" y="62826"/>
                </a:lnTo>
                <a:lnTo>
                  <a:pt x="236791" y="62395"/>
                </a:lnTo>
                <a:close/>
              </a:path>
              <a:path w="2139315" h="276225">
                <a:moveTo>
                  <a:pt x="242252" y="95783"/>
                </a:moveTo>
                <a:lnTo>
                  <a:pt x="242100" y="94894"/>
                </a:lnTo>
                <a:lnTo>
                  <a:pt x="242062" y="93675"/>
                </a:lnTo>
                <a:lnTo>
                  <a:pt x="240436" y="93637"/>
                </a:lnTo>
                <a:lnTo>
                  <a:pt x="239064" y="93599"/>
                </a:lnTo>
                <a:lnTo>
                  <a:pt x="238112" y="94399"/>
                </a:lnTo>
                <a:lnTo>
                  <a:pt x="238137" y="96227"/>
                </a:lnTo>
                <a:lnTo>
                  <a:pt x="238950" y="97104"/>
                </a:lnTo>
                <a:lnTo>
                  <a:pt x="240893" y="97904"/>
                </a:lnTo>
                <a:lnTo>
                  <a:pt x="241896" y="97370"/>
                </a:lnTo>
                <a:lnTo>
                  <a:pt x="242252" y="95783"/>
                </a:lnTo>
                <a:close/>
              </a:path>
              <a:path w="2139315" h="276225">
                <a:moveTo>
                  <a:pt x="254647" y="68872"/>
                </a:moveTo>
                <a:lnTo>
                  <a:pt x="254419" y="66128"/>
                </a:lnTo>
                <a:lnTo>
                  <a:pt x="251053" y="61518"/>
                </a:lnTo>
                <a:lnTo>
                  <a:pt x="248488" y="62230"/>
                </a:lnTo>
                <a:lnTo>
                  <a:pt x="246100" y="62572"/>
                </a:lnTo>
                <a:lnTo>
                  <a:pt x="242938" y="63030"/>
                </a:lnTo>
                <a:lnTo>
                  <a:pt x="240334" y="64477"/>
                </a:lnTo>
                <a:lnTo>
                  <a:pt x="237020" y="69494"/>
                </a:lnTo>
                <a:lnTo>
                  <a:pt x="235000" y="71805"/>
                </a:lnTo>
                <a:lnTo>
                  <a:pt x="231584" y="75184"/>
                </a:lnTo>
                <a:lnTo>
                  <a:pt x="230263" y="76657"/>
                </a:lnTo>
                <a:lnTo>
                  <a:pt x="232219" y="80314"/>
                </a:lnTo>
                <a:lnTo>
                  <a:pt x="234137" y="80175"/>
                </a:lnTo>
                <a:lnTo>
                  <a:pt x="237375" y="80175"/>
                </a:lnTo>
                <a:lnTo>
                  <a:pt x="242062" y="78244"/>
                </a:lnTo>
                <a:lnTo>
                  <a:pt x="248424" y="76746"/>
                </a:lnTo>
                <a:lnTo>
                  <a:pt x="254647" y="68872"/>
                </a:lnTo>
                <a:close/>
              </a:path>
              <a:path w="2139315" h="276225">
                <a:moveTo>
                  <a:pt x="285775" y="131356"/>
                </a:moveTo>
                <a:lnTo>
                  <a:pt x="285546" y="130937"/>
                </a:lnTo>
                <a:lnTo>
                  <a:pt x="285407" y="130238"/>
                </a:lnTo>
                <a:lnTo>
                  <a:pt x="285076" y="130149"/>
                </a:lnTo>
                <a:lnTo>
                  <a:pt x="284111" y="129882"/>
                </a:lnTo>
                <a:lnTo>
                  <a:pt x="283565" y="130556"/>
                </a:lnTo>
                <a:lnTo>
                  <a:pt x="283489" y="131356"/>
                </a:lnTo>
                <a:lnTo>
                  <a:pt x="283464" y="131775"/>
                </a:lnTo>
                <a:lnTo>
                  <a:pt x="283806" y="132562"/>
                </a:lnTo>
                <a:lnTo>
                  <a:pt x="285064" y="132829"/>
                </a:lnTo>
                <a:lnTo>
                  <a:pt x="285508" y="132130"/>
                </a:lnTo>
                <a:lnTo>
                  <a:pt x="285775" y="131356"/>
                </a:lnTo>
                <a:close/>
              </a:path>
              <a:path w="2139315" h="276225">
                <a:moveTo>
                  <a:pt x="296659" y="248970"/>
                </a:moveTo>
                <a:lnTo>
                  <a:pt x="294525" y="246900"/>
                </a:lnTo>
                <a:lnTo>
                  <a:pt x="292963" y="247015"/>
                </a:lnTo>
                <a:lnTo>
                  <a:pt x="291757" y="247865"/>
                </a:lnTo>
                <a:lnTo>
                  <a:pt x="289420" y="249516"/>
                </a:lnTo>
                <a:lnTo>
                  <a:pt x="287693" y="251663"/>
                </a:lnTo>
                <a:lnTo>
                  <a:pt x="286778" y="254863"/>
                </a:lnTo>
                <a:lnTo>
                  <a:pt x="291109" y="255714"/>
                </a:lnTo>
                <a:lnTo>
                  <a:pt x="294449" y="255409"/>
                </a:lnTo>
                <a:lnTo>
                  <a:pt x="296545" y="250088"/>
                </a:lnTo>
                <a:lnTo>
                  <a:pt x="296659" y="248970"/>
                </a:lnTo>
                <a:close/>
              </a:path>
              <a:path w="2139315" h="276225">
                <a:moveTo>
                  <a:pt x="319455" y="98933"/>
                </a:moveTo>
                <a:lnTo>
                  <a:pt x="319011" y="94030"/>
                </a:lnTo>
                <a:lnTo>
                  <a:pt x="317373" y="92392"/>
                </a:lnTo>
                <a:lnTo>
                  <a:pt x="314515" y="92824"/>
                </a:lnTo>
                <a:lnTo>
                  <a:pt x="311975" y="93218"/>
                </a:lnTo>
                <a:lnTo>
                  <a:pt x="309968" y="94830"/>
                </a:lnTo>
                <a:lnTo>
                  <a:pt x="311061" y="100114"/>
                </a:lnTo>
                <a:lnTo>
                  <a:pt x="313016" y="101854"/>
                </a:lnTo>
                <a:lnTo>
                  <a:pt x="316687" y="101904"/>
                </a:lnTo>
                <a:lnTo>
                  <a:pt x="319011" y="101079"/>
                </a:lnTo>
                <a:lnTo>
                  <a:pt x="319455" y="98933"/>
                </a:lnTo>
                <a:close/>
              </a:path>
              <a:path w="2139315" h="276225">
                <a:moveTo>
                  <a:pt x="401193" y="261518"/>
                </a:moveTo>
                <a:lnTo>
                  <a:pt x="401015" y="253961"/>
                </a:lnTo>
                <a:lnTo>
                  <a:pt x="399465" y="252742"/>
                </a:lnTo>
                <a:lnTo>
                  <a:pt x="396735" y="252564"/>
                </a:lnTo>
                <a:lnTo>
                  <a:pt x="389293" y="252095"/>
                </a:lnTo>
                <a:lnTo>
                  <a:pt x="384505" y="256755"/>
                </a:lnTo>
                <a:lnTo>
                  <a:pt x="377291" y="265137"/>
                </a:lnTo>
                <a:lnTo>
                  <a:pt x="376897" y="270370"/>
                </a:lnTo>
                <a:lnTo>
                  <a:pt x="380136" y="275996"/>
                </a:lnTo>
                <a:lnTo>
                  <a:pt x="383946" y="271843"/>
                </a:lnTo>
                <a:lnTo>
                  <a:pt x="388251" y="269938"/>
                </a:lnTo>
                <a:lnTo>
                  <a:pt x="397865" y="267296"/>
                </a:lnTo>
                <a:lnTo>
                  <a:pt x="401193" y="261518"/>
                </a:lnTo>
                <a:close/>
              </a:path>
              <a:path w="2139315" h="276225">
                <a:moveTo>
                  <a:pt x="408838" y="225907"/>
                </a:moveTo>
                <a:lnTo>
                  <a:pt x="408533" y="224840"/>
                </a:lnTo>
                <a:lnTo>
                  <a:pt x="408266" y="223723"/>
                </a:lnTo>
                <a:lnTo>
                  <a:pt x="406704" y="223799"/>
                </a:lnTo>
                <a:lnTo>
                  <a:pt x="404710" y="223888"/>
                </a:lnTo>
                <a:lnTo>
                  <a:pt x="403364" y="224739"/>
                </a:lnTo>
                <a:lnTo>
                  <a:pt x="403275" y="228371"/>
                </a:lnTo>
                <a:lnTo>
                  <a:pt x="404279" y="229489"/>
                </a:lnTo>
                <a:lnTo>
                  <a:pt x="408038" y="229285"/>
                </a:lnTo>
                <a:lnTo>
                  <a:pt x="408711" y="227711"/>
                </a:lnTo>
                <a:lnTo>
                  <a:pt x="408838" y="225907"/>
                </a:lnTo>
                <a:close/>
              </a:path>
              <a:path w="2139315" h="276225">
                <a:moveTo>
                  <a:pt x="420992" y="108178"/>
                </a:moveTo>
                <a:lnTo>
                  <a:pt x="420027" y="107238"/>
                </a:lnTo>
                <a:lnTo>
                  <a:pt x="416902" y="107213"/>
                </a:lnTo>
                <a:lnTo>
                  <a:pt x="416293" y="108292"/>
                </a:lnTo>
                <a:lnTo>
                  <a:pt x="416052" y="111137"/>
                </a:lnTo>
                <a:lnTo>
                  <a:pt x="417004" y="112166"/>
                </a:lnTo>
                <a:lnTo>
                  <a:pt x="420992" y="108178"/>
                </a:lnTo>
                <a:close/>
              </a:path>
              <a:path w="2139315" h="276225">
                <a:moveTo>
                  <a:pt x="449135" y="177025"/>
                </a:moveTo>
                <a:lnTo>
                  <a:pt x="449072" y="175844"/>
                </a:lnTo>
                <a:lnTo>
                  <a:pt x="448564" y="174612"/>
                </a:lnTo>
                <a:lnTo>
                  <a:pt x="447281" y="174637"/>
                </a:lnTo>
                <a:lnTo>
                  <a:pt x="445363" y="174675"/>
                </a:lnTo>
                <a:lnTo>
                  <a:pt x="443979" y="175831"/>
                </a:lnTo>
                <a:lnTo>
                  <a:pt x="443788" y="179146"/>
                </a:lnTo>
                <a:lnTo>
                  <a:pt x="445008" y="179539"/>
                </a:lnTo>
                <a:lnTo>
                  <a:pt x="446265" y="179501"/>
                </a:lnTo>
                <a:lnTo>
                  <a:pt x="447903" y="179438"/>
                </a:lnTo>
                <a:lnTo>
                  <a:pt x="449033" y="178727"/>
                </a:lnTo>
                <a:lnTo>
                  <a:pt x="449135" y="177025"/>
                </a:lnTo>
                <a:close/>
              </a:path>
              <a:path w="2139315" h="276225">
                <a:moveTo>
                  <a:pt x="459371" y="181495"/>
                </a:moveTo>
                <a:lnTo>
                  <a:pt x="459041" y="179044"/>
                </a:lnTo>
                <a:lnTo>
                  <a:pt x="457403" y="178219"/>
                </a:lnTo>
                <a:lnTo>
                  <a:pt x="453478" y="178739"/>
                </a:lnTo>
                <a:lnTo>
                  <a:pt x="451878" y="179425"/>
                </a:lnTo>
                <a:lnTo>
                  <a:pt x="452539" y="183629"/>
                </a:lnTo>
                <a:lnTo>
                  <a:pt x="454571" y="184797"/>
                </a:lnTo>
                <a:lnTo>
                  <a:pt x="459092" y="184454"/>
                </a:lnTo>
                <a:lnTo>
                  <a:pt x="459282" y="182930"/>
                </a:lnTo>
                <a:lnTo>
                  <a:pt x="459371" y="181495"/>
                </a:lnTo>
                <a:close/>
              </a:path>
              <a:path w="2139315" h="276225">
                <a:moveTo>
                  <a:pt x="469607" y="118237"/>
                </a:moveTo>
                <a:lnTo>
                  <a:pt x="469239" y="115519"/>
                </a:lnTo>
                <a:lnTo>
                  <a:pt x="467715" y="113893"/>
                </a:lnTo>
                <a:lnTo>
                  <a:pt x="462229" y="114185"/>
                </a:lnTo>
                <a:lnTo>
                  <a:pt x="459613" y="114985"/>
                </a:lnTo>
                <a:lnTo>
                  <a:pt x="459587" y="118300"/>
                </a:lnTo>
                <a:lnTo>
                  <a:pt x="459562" y="120929"/>
                </a:lnTo>
                <a:lnTo>
                  <a:pt x="462762" y="123901"/>
                </a:lnTo>
                <a:lnTo>
                  <a:pt x="468490" y="123050"/>
                </a:lnTo>
                <a:lnTo>
                  <a:pt x="469265" y="120675"/>
                </a:lnTo>
                <a:lnTo>
                  <a:pt x="469607" y="118237"/>
                </a:lnTo>
                <a:close/>
              </a:path>
              <a:path w="2139315" h="276225">
                <a:moveTo>
                  <a:pt x="479158" y="105232"/>
                </a:moveTo>
                <a:lnTo>
                  <a:pt x="478739" y="105041"/>
                </a:lnTo>
                <a:lnTo>
                  <a:pt x="478523" y="104940"/>
                </a:lnTo>
                <a:lnTo>
                  <a:pt x="478320" y="105321"/>
                </a:lnTo>
                <a:lnTo>
                  <a:pt x="478104" y="105689"/>
                </a:lnTo>
                <a:lnTo>
                  <a:pt x="477939" y="106083"/>
                </a:lnTo>
                <a:lnTo>
                  <a:pt x="478345" y="106299"/>
                </a:lnTo>
                <a:lnTo>
                  <a:pt x="478561" y="106400"/>
                </a:lnTo>
                <a:lnTo>
                  <a:pt x="478764" y="106019"/>
                </a:lnTo>
                <a:lnTo>
                  <a:pt x="478993" y="105651"/>
                </a:lnTo>
                <a:lnTo>
                  <a:pt x="479158" y="105257"/>
                </a:lnTo>
                <a:close/>
              </a:path>
              <a:path w="2139315" h="276225">
                <a:moveTo>
                  <a:pt x="484060" y="146634"/>
                </a:moveTo>
                <a:lnTo>
                  <a:pt x="478650" y="140017"/>
                </a:lnTo>
                <a:lnTo>
                  <a:pt x="481241" y="136804"/>
                </a:lnTo>
                <a:lnTo>
                  <a:pt x="483641" y="131711"/>
                </a:lnTo>
                <a:lnTo>
                  <a:pt x="474154" y="135178"/>
                </a:lnTo>
                <a:lnTo>
                  <a:pt x="468503" y="140614"/>
                </a:lnTo>
                <a:lnTo>
                  <a:pt x="462927" y="146138"/>
                </a:lnTo>
                <a:lnTo>
                  <a:pt x="459943" y="148996"/>
                </a:lnTo>
                <a:lnTo>
                  <a:pt x="458012" y="159804"/>
                </a:lnTo>
                <a:lnTo>
                  <a:pt x="452297" y="163055"/>
                </a:lnTo>
                <a:lnTo>
                  <a:pt x="452653" y="164477"/>
                </a:lnTo>
                <a:lnTo>
                  <a:pt x="453732" y="166306"/>
                </a:lnTo>
                <a:lnTo>
                  <a:pt x="454672" y="166712"/>
                </a:lnTo>
                <a:lnTo>
                  <a:pt x="462368" y="164198"/>
                </a:lnTo>
                <a:lnTo>
                  <a:pt x="469138" y="161823"/>
                </a:lnTo>
                <a:lnTo>
                  <a:pt x="475399" y="158546"/>
                </a:lnTo>
                <a:lnTo>
                  <a:pt x="480758" y="153619"/>
                </a:lnTo>
                <a:lnTo>
                  <a:pt x="483184" y="150558"/>
                </a:lnTo>
                <a:lnTo>
                  <a:pt x="484060" y="146634"/>
                </a:lnTo>
                <a:close/>
              </a:path>
              <a:path w="2139315" h="276225">
                <a:moveTo>
                  <a:pt x="487197" y="106476"/>
                </a:moveTo>
                <a:lnTo>
                  <a:pt x="486371" y="105638"/>
                </a:lnTo>
                <a:lnTo>
                  <a:pt x="485089" y="105803"/>
                </a:lnTo>
                <a:lnTo>
                  <a:pt x="484416" y="105892"/>
                </a:lnTo>
                <a:lnTo>
                  <a:pt x="483438" y="106629"/>
                </a:lnTo>
                <a:lnTo>
                  <a:pt x="483031" y="108496"/>
                </a:lnTo>
                <a:lnTo>
                  <a:pt x="484098" y="109004"/>
                </a:lnTo>
                <a:lnTo>
                  <a:pt x="485330" y="109131"/>
                </a:lnTo>
                <a:lnTo>
                  <a:pt x="486308" y="109105"/>
                </a:lnTo>
                <a:lnTo>
                  <a:pt x="487032" y="108597"/>
                </a:lnTo>
                <a:lnTo>
                  <a:pt x="487108" y="107721"/>
                </a:lnTo>
                <a:lnTo>
                  <a:pt x="487197" y="106476"/>
                </a:lnTo>
                <a:close/>
              </a:path>
              <a:path w="2139315" h="276225">
                <a:moveTo>
                  <a:pt x="494499" y="148361"/>
                </a:moveTo>
                <a:lnTo>
                  <a:pt x="493141" y="147408"/>
                </a:lnTo>
                <a:lnTo>
                  <a:pt x="489699" y="147485"/>
                </a:lnTo>
                <a:lnTo>
                  <a:pt x="489051" y="148412"/>
                </a:lnTo>
                <a:lnTo>
                  <a:pt x="488962" y="149669"/>
                </a:lnTo>
                <a:lnTo>
                  <a:pt x="489000" y="151739"/>
                </a:lnTo>
                <a:lnTo>
                  <a:pt x="490207" y="152781"/>
                </a:lnTo>
                <a:lnTo>
                  <a:pt x="492328" y="152704"/>
                </a:lnTo>
                <a:lnTo>
                  <a:pt x="493712" y="152654"/>
                </a:lnTo>
                <a:lnTo>
                  <a:pt x="494411" y="151650"/>
                </a:lnTo>
                <a:lnTo>
                  <a:pt x="494436" y="150444"/>
                </a:lnTo>
                <a:lnTo>
                  <a:pt x="494499" y="148361"/>
                </a:lnTo>
                <a:close/>
              </a:path>
              <a:path w="2139315" h="276225">
                <a:moveTo>
                  <a:pt x="516775" y="172707"/>
                </a:moveTo>
                <a:lnTo>
                  <a:pt x="515264" y="169659"/>
                </a:lnTo>
                <a:lnTo>
                  <a:pt x="512914" y="166662"/>
                </a:lnTo>
                <a:lnTo>
                  <a:pt x="512876" y="166535"/>
                </a:lnTo>
                <a:lnTo>
                  <a:pt x="504672" y="167411"/>
                </a:lnTo>
                <a:lnTo>
                  <a:pt x="498030" y="170383"/>
                </a:lnTo>
                <a:lnTo>
                  <a:pt x="493001" y="175501"/>
                </a:lnTo>
                <a:lnTo>
                  <a:pt x="489648" y="182778"/>
                </a:lnTo>
                <a:lnTo>
                  <a:pt x="488962" y="185051"/>
                </a:lnTo>
                <a:lnTo>
                  <a:pt x="489026" y="187248"/>
                </a:lnTo>
                <a:lnTo>
                  <a:pt x="492810" y="190881"/>
                </a:lnTo>
                <a:lnTo>
                  <a:pt x="494652" y="189674"/>
                </a:lnTo>
                <a:lnTo>
                  <a:pt x="500189" y="187693"/>
                </a:lnTo>
                <a:lnTo>
                  <a:pt x="504050" y="187566"/>
                </a:lnTo>
                <a:lnTo>
                  <a:pt x="513245" y="184721"/>
                </a:lnTo>
                <a:lnTo>
                  <a:pt x="515086" y="181546"/>
                </a:lnTo>
                <a:lnTo>
                  <a:pt x="516775" y="172707"/>
                </a:lnTo>
                <a:close/>
              </a:path>
              <a:path w="2139315" h="276225">
                <a:moveTo>
                  <a:pt x="520877" y="147066"/>
                </a:moveTo>
                <a:lnTo>
                  <a:pt x="517182" y="141605"/>
                </a:lnTo>
                <a:lnTo>
                  <a:pt x="514362" y="142341"/>
                </a:lnTo>
                <a:lnTo>
                  <a:pt x="512343" y="144056"/>
                </a:lnTo>
                <a:lnTo>
                  <a:pt x="510260" y="145808"/>
                </a:lnTo>
                <a:lnTo>
                  <a:pt x="508215" y="147929"/>
                </a:lnTo>
                <a:lnTo>
                  <a:pt x="507339" y="151231"/>
                </a:lnTo>
                <a:lnTo>
                  <a:pt x="511479" y="152895"/>
                </a:lnTo>
                <a:lnTo>
                  <a:pt x="514375" y="151714"/>
                </a:lnTo>
                <a:lnTo>
                  <a:pt x="519455" y="148666"/>
                </a:lnTo>
                <a:lnTo>
                  <a:pt x="520877" y="147066"/>
                </a:lnTo>
                <a:close/>
              </a:path>
              <a:path w="2139315" h="276225">
                <a:moveTo>
                  <a:pt x="536905" y="221068"/>
                </a:moveTo>
                <a:lnTo>
                  <a:pt x="536587" y="220205"/>
                </a:lnTo>
                <a:lnTo>
                  <a:pt x="535571" y="220446"/>
                </a:lnTo>
                <a:lnTo>
                  <a:pt x="534974" y="220586"/>
                </a:lnTo>
                <a:lnTo>
                  <a:pt x="534377" y="221462"/>
                </a:lnTo>
                <a:lnTo>
                  <a:pt x="533895" y="222935"/>
                </a:lnTo>
                <a:lnTo>
                  <a:pt x="534377" y="223723"/>
                </a:lnTo>
                <a:lnTo>
                  <a:pt x="535419" y="223621"/>
                </a:lnTo>
                <a:lnTo>
                  <a:pt x="536359" y="223545"/>
                </a:lnTo>
                <a:lnTo>
                  <a:pt x="536727" y="222770"/>
                </a:lnTo>
                <a:lnTo>
                  <a:pt x="536841" y="221945"/>
                </a:lnTo>
                <a:lnTo>
                  <a:pt x="536905" y="221068"/>
                </a:lnTo>
                <a:close/>
              </a:path>
              <a:path w="2139315" h="276225">
                <a:moveTo>
                  <a:pt x="555459" y="141833"/>
                </a:moveTo>
                <a:lnTo>
                  <a:pt x="554990" y="140296"/>
                </a:lnTo>
                <a:lnTo>
                  <a:pt x="553859" y="139090"/>
                </a:lnTo>
                <a:lnTo>
                  <a:pt x="549478" y="139801"/>
                </a:lnTo>
                <a:lnTo>
                  <a:pt x="548652" y="141617"/>
                </a:lnTo>
                <a:lnTo>
                  <a:pt x="548678" y="145427"/>
                </a:lnTo>
                <a:lnTo>
                  <a:pt x="550164" y="145770"/>
                </a:lnTo>
                <a:lnTo>
                  <a:pt x="551688" y="145745"/>
                </a:lnTo>
                <a:lnTo>
                  <a:pt x="554189" y="145707"/>
                </a:lnTo>
                <a:lnTo>
                  <a:pt x="555218" y="144259"/>
                </a:lnTo>
                <a:lnTo>
                  <a:pt x="555459" y="141833"/>
                </a:lnTo>
                <a:close/>
              </a:path>
              <a:path w="2139315" h="276225">
                <a:moveTo>
                  <a:pt x="589178" y="100241"/>
                </a:moveTo>
                <a:lnTo>
                  <a:pt x="587806" y="97663"/>
                </a:lnTo>
                <a:lnTo>
                  <a:pt x="584911" y="96481"/>
                </a:lnTo>
                <a:lnTo>
                  <a:pt x="581545" y="95097"/>
                </a:lnTo>
                <a:lnTo>
                  <a:pt x="577761" y="95465"/>
                </a:lnTo>
                <a:lnTo>
                  <a:pt x="569645" y="101701"/>
                </a:lnTo>
                <a:lnTo>
                  <a:pt x="566991" y="107327"/>
                </a:lnTo>
                <a:lnTo>
                  <a:pt x="564781" y="115798"/>
                </a:lnTo>
                <a:lnTo>
                  <a:pt x="566991" y="117525"/>
                </a:lnTo>
                <a:lnTo>
                  <a:pt x="572731" y="113995"/>
                </a:lnTo>
                <a:lnTo>
                  <a:pt x="576821" y="114096"/>
                </a:lnTo>
                <a:lnTo>
                  <a:pt x="585609" y="112039"/>
                </a:lnTo>
                <a:lnTo>
                  <a:pt x="588606" y="108077"/>
                </a:lnTo>
                <a:lnTo>
                  <a:pt x="588645" y="102831"/>
                </a:lnTo>
                <a:lnTo>
                  <a:pt x="589178" y="100241"/>
                </a:lnTo>
                <a:close/>
              </a:path>
              <a:path w="2139315" h="276225">
                <a:moveTo>
                  <a:pt x="598830" y="84302"/>
                </a:moveTo>
                <a:lnTo>
                  <a:pt x="597877" y="81622"/>
                </a:lnTo>
                <a:lnTo>
                  <a:pt x="594702" y="78232"/>
                </a:lnTo>
                <a:lnTo>
                  <a:pt x="594639" y="76593"/>
                </a:lnTo>
                <a:lnTo>
                  <a:pt x="592963" y="75869"/>
                </a:lnTo>
                <a:lnTo>
                  <a:pt x="590651" y="76212"/>
                </a:lnTo>
                <a:lnTo>
                  <a:pt x="590283" y="78816"/>
                </a:lnTo>
                <a:lnTo>
                  <a:pt x="584111" y="81203"/>
                </a:lnTo>
                <a:lnTo>
                  <a:pt x="584365" y="85204"/>
                </a:lnTo>
                <a:lnTo>
                  <a:pt x="590588" y="87541"/>
                </a:lnTo>
                <a:lnTo>
                  <a:pt x="593801" y="89217"/>
                </a:lnTo>
                <a:lnTo>
                  <a:pt x="598830" y="84302"/>
                </a:lnTo>
                <a:close/>
              </a:path>
              <a:path w="2139315" h="276225">
                <a:moveTo>
                  <a:pt x="612673" y="96596"/>
                </a:moveTo>
                <a:lnTo>
                  <a:pt x="609612" y="96278"/>
                </a:lnTo>
                <a:lnTo>
                  <a:pt x="602894" y="95808"/>
                </a:lnTo>
                <a:lnTo>
                  <a:pt x="598081" y="99047"/>
                </a:lnTo>
                <a:lnTo>
                  <a:pt x="598995" y="105054"/>
                </a:lnTo>
                <a:lnTo>
                  <a:pt x="601967" y="105041"/>
                </a:lnTo>
                <a:lnTo>
                  <a:pt x="604354" y="105308"/>
                </a:lnTo>
                <a:lnTo>
                  <a:pt x="608368" y="105384"/>
                </a:lnTo>
                <a:lnTo>
                  <a:pt x="612457" y="102870"/>
                </a:lnTo>
                <a:lnTo>
                  <a:pt x="612559" y="100012"/>
                </a:lnTo>
                <a:lnTo>
                  <a:pt x="612673" y="96596"/>
                </a:lnTo>
                <a:close/>
              </a:path>
              <a:path w="2139315" h="276225">
                <a:moveTo>
                  <a:pt x="618947" y="186982"/>
                </a:moveTo>
                <a:lnTo>
                  <a:pt x="617156" y="186220"/>
                </a:lnTo>
                <a:lnTo>
                  <a:pt x="615327" y="186143"/>
                </a:lnTo>
                <a:lnTo>
                  <a:pt x="613105" y="186067"/>
                </a:lnTo>
                <a:lnTo>
                  <a:pt x="612432" y="187667"/>
                </a:lnTo>
                <a:lnTo>
                  <a:pt x="612165" y="189395"/>
                </a:lnTo>
                <a:lnTo>
                  <a:pt x="611911" y="191033"/>
                </a:lnTo>
                <a:lnTo>
                  <a:pt x="612775" y="191960"/>
                </a:lnTo>
                <a:lnTo>
                  <a:pt x="615048" y="192366"/>
                </a:lnTo>
                <a:lnTo>
                  <a:pt x="616305" y="191604"/>
                </a:lnTo>
                <a:lnTo>
                  <a:pt x="618731" y="191414"/>
                </a:lnTo>
                <a:lnTo>
                  <a:pt x="618858" y="189001"/>
                </a:lnTo>
                <a:lnTo>
                  <a:pt x="618947" y="186982"/>
                </a:lnTo>
                <a:close/>
              </a:path>
              <a:path w="2139315" h="276225">
                <a:moveTo>
                  <a:pt x="626579" y="220967"/>
                </a:moveTo>
                <a:lnTo>
                  <a:pt x="625348" y="216649"/>
                </a:lnTo>
                <a:lnTo>
                  <a:pt x="618121" y="213525"/>
                </a:lnTo>
                <a:lnTo>
                  <a:pt x="610831" y="216331"/>
                </a:lnTo>
                <a:lnTo>
                  <a:pt x="608774" y="222364"/>
                </a:lnTo>
                <a:lnTo>
                  <a:pt x="608177" y="225107"/>
                </a:lnTo>
                <a:lnTo>
                  <a:pt x="607174" y="228828"/>
                </a:lnTo>
                <a:lnTo>
                  <a:pt x="606640" y="232613"/>
                </a:lnTo>
                <a:lnTo>
                  <a:pt x="608838" y="234073"/>
                </a:lnTo>
                <a:lnTo>
                  <a:pt x="618477" y="231317"/>
                </a:lnTo>
                <a:lnTo>
                  <a:pt x="621880" y="228841"/>
                </a:lnTo>
                <a:lnTo>
                  <a:pt x="624141" y="225056"/>
                </a:lnTo>
                <a:lnTo>
                  <a:pt x="626579" y="220967"/>
                </a:lnTo>
                <a:close/>
              </a:path>
              <a:path w="2139315" h="276225">
                <a:moveTo>
                  <a:pt x="648055" y="124117"/>
                </a:moveTo>
                <a:lnTo>
                  <a:pt x="647979" y="123101"/>
                </a:lnTo>
                <a:lnTo>
                  <a:pt x="647280" y="122504"/>
                </a:lnTo>
                <a:lnTo>
                  <a:pt x="646341" y="122796"/>
                </a:lnTo>
                <a:lnTo>
                  <a:pt x="645591" y="123024"/>
                </a:lnTo>
                <a:lnTo>
                  <a:pt x="644817" y="123710"/>
                </a:lnTo>
                <a:lnTo>
                  <a:pt x="644055" y="125171"/>
                </a:lnTo>
                <a:lnTo>
                  <a:pt x="644537" y="126022"/>
                </a:lnTo>
                <a:lnTo>
                  <a:pt x="645604" y="126022"/>
                </a:lnTo>
                <a:lnTo>
                  <a:pt x="646887" y="126034"/>
                </a:lnTo>
                <a:lnTo>
                  <a:pt x="647738" y="125323"/>
                </a:lnTo>
                <a:lnTo>
                  <a:pt x="648055" y="124117"/>
                </a:lnTo>
                <a:close/>
              </a:path>
              <a:path w="2139315" h="276225">
                <a:moveTo>
                  <a:pt x="769124" y="110147"/>
                </a:moveTo>
                <a:lnTo>
                  <a:pt x="769010" y="105892"/>
                </a:lnTo>
                <a:lnTo>
                  <a:pt x="767397" y="105473"/>
                </a:lnTo>
                <a:lnTo>
                  <a:pt x="765302" y="105244"/>
                </a:lnTo>
                <a:lnTo>
                  <a:pt x="764006" y="105841"/>
                </a:lnTo>
                <a:lnTo>
                  <a:pt x="761568" y="105841"/>
                </a:lnTo>
                <a:lnTo>
                  <a:pt x="761301" y="110223"/>
                </a:lnTo>
                <a:lnTo>
                  <a:pt x="762723" y="111506"/>
                </a:lnTo>
                <a:lnTo>
                  <a:pt x="767270" y="111531"/>
                </a:lnTo>
                <a:lnTo>
                  <a:pt x="769124" y="110147"/>
                </a:lnTo>
                <a:close/>
              </a:path>
              <a:path w="2139315" h="276225">
                <a:moveTo>
                  <a:pt x="778992" y="127114"/>
                </a:moveTo>
                <a:lnTo>
                  <a:pt x="778471" y="123812"/>
                </a:lnTo>
                <a:lnTo>
                  <a:pt x="777570" y="122669"/>
                </a:lnTo>
                <a:lnTo>
                  <a:pt x="775766" y="122936"/>
                </a:lnTo>
                <a:lnTo>
                  <a:pt x="774217" y="123151"/>
                </a:lnTo>
                <a:lnTo>
                  <a:pt x="772934" y="124040"/>
                </a:lnTo>
                <a:lnTo>
                  <a:pt x="772909" y="127266"/>
                </a:lnTo>
                <a:lnTo>
                  <a:pt x="774484" y="127558"/>
                </a:lnTo>
                <a:lnTo>
                  <a:pt x="775970" y="127685"/>
                </a:lnTo>
                <a:lnTo>
                  <a:pt x="777417" y="127393"/>
                </a:lnTo>
                <a:lnTo>
                  <a:pt x="778992" y="127114"/>
                </a:lnTo>
                <a:close/>
              </a:path>
              <a:path w="2139315" h="276225">
                <a:moveTo>
                  <a:pt x="842264" y="211759"/>
                </a:moveTo>
                <a:lnTo>
                  <a:pt x="841857" y="211048"/>
                </a:lnTo>
                <a:lnTo>
                  <a:pt x="841451" y="210896"/>
                </a:lnTo>
                <a:lnTo>
                  <a:pt x="840574" y="210553"/>
                </a:lnTo>
                <a:lnTo>
                  <a:pt x="839736" y="210972"/>
                </a:lnTo>
                <a:lnTo>
                  <a:pt x="839089" y="212648"/>
                </a:lnTo>
                <a:lnTo>
                  <a:pt x="839533" y="213296"/>
                </a:lnTo>
                <a:lnTo>
                  <a:pt x="840486" y="213563"/>
                </a:lnTo>
                <a:lnTo>
                  <a:pt x="841502" y="213601"/>
                </a:lnTo>
                <a:lnTo>
                  <a:pt x="842175" y="213080"/>
                </a:lnTo>
                <a:lnTo>
                  <a:pt x="842238" y="212191"/>
                </a:lnTo>
                <a:lnTo>
                  <a:pt x="842264" y="211759"/>
                </a:lnTo>
                <a:close/>
              </a:path>
              <a:path w="2139315" h="276225">
                <a:moveTo>
                  <a:pt x="901103" y="116573"/>
                </a:moveTo>
                <a:lnTo>
                  <a:pt x="901014" y="115544"/>
                </a:lnTo>
                <a:lnTo>
                  <a:pt x="900315" y="115036"/>
                </a:lnTo>
                <a:lnTo>
                  <a:pt x="899325" y="115087"/>
                </a:lnTo>
                <a:lnTo>
                  <a:pt x="898271" y="115150"/>
                </a:lnTo>
                <a:lnTo>
                  <a:pt x="897813" y="115938"/>
                </a:lnTo>
                <a:lnTo>
                  <a:pt x="897763" y="117868"/>
                </a:lnTo>
                <a:lnTo>
                  <a:pt x="898448" y="118376"/>
                </a:lnTo>
                <a:lnTo>
                  <a:pt x="899490" y="118262"/>
                </a:lnTo>
                <a:lnTo>
                  <a:pt x="900493" y="118160"/>
                </a:lnTo>
                <a:lnTo>
                  <a:pt x="901026" y="117525"/>
                </a:lnTo>
                <a:lnTo>
                  <a:pt x="901103" y="116573"/>
                </a:lnTo>
                <a:close/>
              </a:path>
              <a:path w="2139315" h="276225">
                <a:moveTo>
                  <a:pt x="1090930" y="123037"/>
                </a:moveTo>
                <a:lnTo>
                  <a:pt x="1090650" y="114858"/>
                </a:lnTo>
                <a:lnTo>
                  <a:pt x="1087780" y="112102"/>
                </a:lnTo>
                <a:lnTo>
                  <a:pt x="1084186" y="112242"/>
                </a:lnTo>
                <a:lnTo>
                  <a:pt x="1079830" y="112420"/>
                </a:lnTo>
                <a:lnTo>
                  <a:pt x="1075309" y="116624"/>
                </a:lnTo>
                <a:lnTo>
                  <a:pt x="1075804" y="122859"/>
                </a:lnTo>
                <a:lnTo>
                  <a:pt x="1080541" y="125895"/>
                </a:lnTo>
                <a:lnTo>
                  <a:pt x="1088491" y="125806"/>
                </a:lnTo>
                <a:lnTo>
                  <a:pt x="1090930" y="123037"/>
                </a:lnTo>
                <a:close/>
              </a:path>
              <a:path w="2139315" h="276225">
                <a:moveTo>
                  <a:pt x="1199819" y="128943"/>
                </a:moveTo>
                <a:lnTo>
                  <a:pt x="1199769" y="127266"/>
                </a:lnTo>
                <a:lnTo>
                  <a:pt x="1198816" y="126415"/>
                </a:lnTo>
                <a:lnTo>
                  <a:pt x="1197076" y="126517"/>
                </a:lnTo>
                <a:lnTo>
                  <a:pt x="1195463" y="126619"/>
                </a:lnTo>
                <a:lnTo>
                  <a:pt x="1194193" y="127355"/>
                </a:lnTo>
                <a:lnTo>
                  <a:pt x="1194295" y="130644"/>
                </a:lnTo>
                <a:lnTo>
                  <a:pt x="1195489" y="131470"/>
                </a:lnTo>
                <a:lnTo>
                  <a:pt x="1198892" y="131584"/>
                </a:lnTo>
                <a:lnTo>
                  <a:pt x="1199692" y="130517"/>
                </a:lnTo>
                <a:lnTo>
                  <a:pt x="1199819" y="128943"/>
                </a:lnTo>
                <a:close/>
              </a:path>
              <a:path w="2139315" h="276225">
                <a:moveTo>
                  <a:pt x="1317942" y="124688"/>
                </a:moveTo>
                <a:lnTo>
                  <a:pt x="1312316" y="118541"/>
                </a:lnTo>
                <a:lnTo>
                  <a:pt x="1306271" y="118452"/>
                </a:lnTo>
                <a:lnTo>
                  <a:pt x="1298676" y="118338"/>
                </a:lnTo>
                <a:lnTo>
                  <a:pt x="1292910" y="124802"/>
                </a:lnTo>
                <a:lnTo>
                  <a:pt x="1293152" y="133197"/>
                </a:lnTo>
                <a:lnTo>
                  <a:pt x="1293342" y="135140"/>
                </a:lnTo>
                <a:lnTo>
                  <a:pt x="1293380" y="137109"/>
                </a:lnTo>
                <a:lnTo>
                  <a:pt x="1294904" y="144919"/>
                </a:lnTo>
                <a:lnTo>
                  <a:pt x="1297762" y="146278"/>
                </a:lnTo>
                <a:lnTo>
                  <a:pt x="1311402" y="142290"/>
                </a:lnTo>
                <a:lnTo>
                  <a:pt x="1314323" y="136474"/>
                </a:lnTo>
                <a:lnTo>
                  <a:pt x="1317942" y="124688"/>
                </a:lnTo>
                <a:close/>
              </a:path>
              <a:path w="2139315" h="276225">
                <a:moveTo>
                  <a:pt x="1668157" y="174078"/>
                </a:moveTo>
                <a:lnTo>
                  <a:pt x="1667675" y="168617"/>
                </a:lnTo>
                <a:lnTo>
                  <a:pt x="1666875" y="165823"/>
                </a:lnTo>
                <a:lnTo>
                  <a:pt x="1663687" y="165887"/>
                </a:lnTo>
                <a:lnTo>
                  <a:pt x="1660321" y="165950"/>
                </a:lnTo>
                <a:lnTo>
                  <a:pt x="1658696" y="168541"/>
                </a:lnTo>
                <a:lnTo>
                  <a:pt x="1658670" y="174409"/>
                </a:lnTo>
                <a:lnTo>
                  <a:pt x="1660220" y="176187"/>
                </a:lnTo>
                <a:lnTo>
                  <a:pt x="1663319" y="176225"/>
                </a:lnTo>
                <a:lnTo>
                  <a:pt x="1666582" y="175780"/>
                </a:lnTo>
                <a:lnTo>
                  <a:pt x="1668157" y="174078"/>
                </a:lnTo>
                <a:close/>
              </a:path>
              <a:path w="2139315" h="276225">
                <a:moveTo>
                  <a:pt x="1737575" y="37439"/>
                </a:moveTo>
                <a:lnTo>
                  <a:pt x="1731746" y="33286"/>
                </a:lnTo>
                <a:lnTo>
                  <a:pt x="1733219" y="32016"/>
                </a:lnTo>
                <a:lnTo>
                  <a:pt x="1735188" y="27825"/>
                </a:lnTo>
                <a:lnTo>
                  <a:pt x="1733702" y="26670"/>
                </a:lnTo>
                <a:lnTo>
                  <a:pt x="1731010" y="26162"/>
                </a:lnTo>
                <a:lnTo>
                  <a:pt x="1729257" y="26225"/>
                </a:lnTo>
                <a:lnTo>
                  <a:pt x="1727136" y="27508"/>
                </a:lnTo>
                <a:lnTo>
                  <a:pt x="1727784" y="33261"/>
                </a:lnTo>
                <a:lnTo>
                  <a:pt x="1726501" y="36804"/>
                </a:lnTo>
                <a:lnTo>
                  <a:pt x="1722526" y="41059"/>
                </a:lnTo>
                <a:lnTo>
                  <a:pt x="1723339" y="42214"/>
                </a:lnTo>
                <a:lnTo>
                  <a:pt x="1724367" y="42849"/>
                </a:lnTo>
                <a:lnTo>
                  <a:pt x="1727809" y="44970"/>
                </a:lnTo>
                <a:lnTo>
                  <a:pt x="1730603" y="43129"/>
                </a:lnTo>
                <a:lnTo>
                  <a:pt x="1735175" y="39611"/>
                </a:lnTo>
                <a:lnTo>
                  <a:pt x="1737575" y="37439"/>
                </a:lnTo>
                <a:close/>
              </a:path>
              <a:path w="2139315" h="276225">
                <a:moveTo>
                  <a:pt x="1739265" y="123063"/>
                </a:moveTo>
                <a:lnTo>
                  <a:pt x="1738033" y="119519"/>
                </a:lnTo>
                <a:lnTo>
                  <a:pt x="1728431" y="116090"/>
                </a:lnTo>
                <a:lnTo>
                  <a:pt x="1723771" y="118021"/>
                </a:lnTo>
                <a:lnTo>
                  <a:pt x="1721954" y="124663"/>
                </a:lnTo>
                <a:lnTo>
                  <a:pt x="1722043" y="126669"/>
                </a:lnTo>
                <a:lnTo>
                  <a:pt x="1721891" y="128371"/>
                </a:lnTo>
                <a:lnTo>
                  <a:pt x="1722742" y="131140"/>
                </a:lnTo>
                <a:lnTo>
                  <a:pt x="1720532" y="134823"/>
                </a:lnTo>
                <a:lnTo>
                  <a:pt x="1727809" y="137375"/>
                </a:lnTo>
                <a:lnTo>
                  <a:pt x="1730832" y="135039"/>
                </a:lnTo>
                <a:lnTo>
                  <a:pt x="1733143" y="132283"/>
                </a:lnTo>
                <a:lnTo>
                  <a:pt x="1734426" y="130759"/>
                </a:lnTo>
                <a:lnTo>
                  <a:pt x="1735836" y="129260"/>
                </a:lnTo>
                <a:lnTo>
                  <a:pt x="1739265" y="123063"/>
                </a:lnTo>
                <a:close/>
              </a:path>
              <a:path w="2139315" h="276225">
                <a:moveTo>
                  <a:pt x="1769135" y="79159"/>
                </a:moveTo>
                <a:lnTo>
                  <a:pt x="1767954" y="77838"/>
                </a:lnTo>
                <a:lnTo>
                  <a:pt x="1765744" y="77800"/>
                </a:lnTo>
                <a:lnTo>
                  <a:pt x="1761807" y="77724"/>
                </a:lnTo>
                <a:lnTo>
                  <a:pt x="1760029" y="80530"/>
                </a:lnTo>
                <a:lnTo>
                  <a:pt x="1757781" y="84747"/>
                </a:lnTo>
                <a:lnTo>
                  <a:pt x="1759737" y="85369"/>
                </a:lnTo>
                <a:lnTo>
                  <a:pt x="1761274" y="85725"/>
                </a:lnTo>
                <a:lnTo>
                  <a:pt x="1764449" y="85191"/>
                </a:lnTo>
                <a:lnTo>
                  <a:pt x="1767890" y="84759"/>
                </a:lnTo>
                <a:lnTo>
                  <a:pt x="1769135" y="79159"/>
                </a:lnTo>
                <a:close/>
              </a:path>
              <a:path w="2139315" h="276225">
                <a:moveTo>
                  <a:pt x="1771777" y="179946"/>
                </a:moveTo>
                <a:lnTo>
                  <a:pt x="1771142" y="179235"/>
                </a:lnTo>
                <a:lnTo>
                  <a:pt x="1770087" y="179324"/>
                </a:lnTo>
                <a:lnTo>
                  <a:pt x="1769148" y="179412"/>
                </a:lnTo>
                <a:lnTo>
                  <a:pt x="1768500" y="180098"/>
                </a:lnTo>
                <a:lnTo>
                  <a:pt x="1768475" y="181825"/>
                </a:lnTo>
                <a:lnTo>
                  <a:pt x="1769008" y="182486"/>
                </a:lnTo>
                <a:lnTo>
                  <a:pt x="1770278" y="182664"/>
                </a:lnTo>
                <a:lnTo>
                  <a:pt x="1770672" y="182118"/>
                </a:lnTo>
                <a:lnTo>
                  <a:pt x="1771357" y="181546"/>
                </a:lnTo>
                <a:lnTo>
                  <a:pt x="1771548" y="180848"/>
                </a:lnTo>
                <a:lnTo>
                  <a:pt x="1771777" y="179946"/>
                </a:lnTo>
                <a:close/>
              </a:path>
              <a:path w="2139315" h="276225">
                <a:moveTo>
                  <a:pt x="1776666" y="191020"/>
                </a:moveTo>
                <a:lnTo>
                  <a:pt x="1776526" y="190068"/>
                </a:lnTo>
                <a:lnTo>
                  <a:pt x="1775904" y="189433"/>
                </a:lnTo>
                <a:lnTo>
                  <a:pt x="1774926" y="189407"/>
                </a:lnTo>
                <a:lnTo>
                  <a:pt x="1773542" y="189369"/>
                </a:lnTo>
                <a:lnTo>
                  <a:pt x="1772780" y="190195"/>
                </a:lnTo>
                <a:lnTo>
                  <a:pt x="1772653" y="192392"/>
                </a:lnTo>
                <a:lnTo>
                  <a:pt x="1773161" y="193103"/>
                </a:lnTo>
                <a:lnTo>
                  <a:pt x="1774253" y="193052"/>
                </a:lnTo>
                <a:lnTo>
                  <a:pt x="1775574" y="192976"/>
                </a:lnTo>
                <a:lnTo>
                  <a:pt x="1776349" y="192214"/>
                </a:lnTo>
                <a:lnTo>
                  <a:pt x="1776666" y="191020"/>
                </a:lnTo>
                <a:close/>
              </a:path>
              <a:path w="2139315" h="276225">
                <a:moveTo>
                  <a:pt x="1834540" y="16776"/>
                </a:moveTo>
                <a:lnTo>
                  <a:pt x="1832038" y="16179"/>
                </a:lnTo>
                <a:lnTo>
                  <a:pt x="1829130" y="16205"/>
                </a:lnTo>
                <a:lnTo>
                  <a:pt x="1827314" y="16217"/>
                </a:lnTo>
                <a:lnTo>
                  <a:pt x="1825802" y="16916"/>
                </a:lnTo>
                <a:lnTo>
                  <a:pt x="1824685" y="18059"/>
                </a:lnTo>
                <a:lnTo>
                  <a:pt x="1822894" y="17627"/>
                </a:lnTo>
                <a:lnTo>
                  <a:pt x="1821230" y="17348"/>
                </a:lnTo>
                <a:lnTo>
                  <a:pt x="1817141" y="20015"/>
                </a:lnTo>
                <a:lnTo>
                  <a:pt x="1815287" y="23749"/>
                </a:lnTo>
                <a:lnTo>
                  <a:pt x="1811401" y="28689"/>
                </a:lnTo>
                <a:lnTo>
                  <a:pt x="1817001" y="27787"/>
                </a:lnTo>
                <a:lnTo>
                  <a:pt x="1820951" y="27724"/>
                </a:lnTo>
                <a:lnTo>
                  <a:pt x="1824050" y="26682"/>
                </a:lnTo>
                <a:lnTo>
                  <a:pt x="1824875" y="27178"/>
                </a:lnTo>
                <a:lnTo>
                  <a:pt x="1826006" y="27317"/>
                </a:lnTo>
                <a:lnTo>
                  <a:pt x="1831784" y="26987"/>
                </a:lnTo>
                <a:lnTo>
                  <a:pt x="1834527" y="24345"/>
                </a:lnTo>
                <a:lnTo>
                  <a:pt x="1834540" y="16776"/>
                </a:lnTo>
                <a:close/>
              </a:path>
              <a:path w="2139315" h="276225">
                <a:moveTo>
                  <a:pt x="1883791" y="255752"/>
                </a:moveTo>
                <a:lnTo>
                  <a:pt x="1878241" y="248742"/>
                </a:lnTo>
                <a:lnTo>
                  <a:pt x="1872792" y="252666"/>
                </a:lnTo>
                <a:lnTo>
                  <a:pt x="1873250" y="256755"/>
                </a:lnTo>
                <a:lnTo>
                  <a:pt x="1873986" y="257606"/>
                </a:lnTo>
                <a:lnTo>
                  <a:pt x="1878215" y="259219"/>
                </a:lnTo>
                <a:lnTo>
                  <a:pt x="1883791" y="255752"/>
                </a:lnTo>
                <a:close/>
              </a:path>
              <a:path w="2139315" h="276225">
                <a:moveTo>
                  <a:pt x="1890864" y="62953"/>
                </a:moveTo>
                <a:lnTo>
                  <a:pt x="1890153" y="62598"/>
                </a:lnTo>
                <a:lnTo>
                  <a:pt x="1889239" y="62649"/>
                </a:lnTo>
                <a:lnTo>
                  <a:pt x="1888324" y="62903"/>
                </a:lnTo>
                <a:lnTo>
                  <a:pt x="1887778" y="63487"/>
                </a:lnTo>
                <a:lnTo>
                  <a:pt x="1888197" y="64731"/>
                </a:lnTo>
                <a:lnTo>
                  <a:pt x="1888845" y="65151"/>
                </a:lnTo>
                <a:lnTo>
                  <a:pt x="1889302" y="65201"/>
                </a:lnTo>
                <a:lnTo>
                  <a:pt x="1890229" y="65290"/>
                </a:lnTo>
                <a:lnTo>
                  <a:pt x="1890864" y="64693"/>
                </a:lnTo>
                <a:lnTo>
                  <a:pt x="1890864" y="62953"/>
                </a:lnTo>
                <a:close/>
              </a:path>
              <a:path w="2139315" h="276225">
                <a:moveTo>
                  <a:pt x="1892223" y="15811"/>
                </a:moveTo>
                <a:lnTo>
                  <a:pt x="1891601" y="14185"/>
                </a:lnTo>
                <a:lnTo>
                  <a:pt x="1889988" y="14211"/>
                </a:lnTo>
                <a:lnTo>
                  <a:pt x="1887664" y="14274"/>
                </a:lnTo>
                <a:lnTo>
                  <a:pt x="1886394" y="16090"/>
                </a:lnTo>
                <a:lnTo>
                  <a:pt x="1885873" y="19989"/>
                </a:lnTo>
                <a:lnTo>
                  <a:pt x="1887359" y="20599"/>
                </a:lnTo>
                <a:lnTo>
                  <a:pt x="1888947" y="20662"/>
                </a:lnTo>
                <a:lnTo>
                  <a:pt x="1891309" y="20764"/>
                </a:lnTo>
                <a:lnTo>
                  <a:pt x="1891804" y="19075"/>
                </a:lnTo>
                <a:lnTo>
                  <a:pt x="1892160" y="17475"/>
                </a:lnTo>
                <a:lnTo>
                  <a:pt x="1892223" y="15811"/>
                </a:lnTo>
                <a:close/>
              </a:path>
              <a:path w="2139315" h="276225">
                <a:moveTo>
                  <a:pt x="1907971" y="194208"/>
                </a:moveTo>
                <a:lnTo>
                  <a:pt x="1907692" y="193636"/>
                </a:lnTo>
                <a:lnTo>
                  <a:pt x="1907171" y="193408"/>
                </a:lnTo>
                <a:lnTo>
                  <a:pt x="1906638" y="193802"/>
                </a:lnTo>
                <a:lnTo>
                  <a:pt x="1906295" y="194056"/>
                </a:lnTo>
                <a:lnTo>
                  <a:pt x="1906206" y="194602"/>
                </a:lnTo>
                <a:lnTo>
                  <a:pt x="1905990" y="195021"/>
                </a:lnTo>
                <a:lnTo>
                  <a:pt x="1906447" y="195186"/>
                </a:lnTo>
                <a:lnTo>
                  <a:pt x="1907032" y="195592"/>
                </a:lnTo>
                <a:lnTo>
                  <a:pt x="1907336" y="195440"/>
                </a:lnTo>
                <a:lnTo>
                  <a:pt x="1907679" y="195287"/>
                </a:lnTo>
                <a:lnTo>
                  <a:pt x="1907768" y="194652"/>
                </a:lnTo>
                <a:lnTo>
                  <a:pt x="1907971" y="194208"/>
                </a:lnTo>
                <a:close/>
              </a:path>
              <a:path w="2139315" h="276225">
                <a:moveTo>
                  <a:pt x="1945894" y="9080"/>
                </a:moveTo>
                <a:lnTo>
                  <a:pt x="1944204" y="5118"/>
                </a:lnTo>
                <a:lnTo>
                  <a:pt x="1942020" y="0"/>
                </a:lnTo>
                <a:lnTo>
                  <a:pt x="1938578" y="5880"/>
                </a:lnTo>
                <a:lnTo>
                  <a:pt x="1935035" y="6057"/>
                </a:lnTo>
                <a:lnTo>
                  <a:pt x="1934108" y="6184"/>
                </a:lnTo>
                <a:lnTo>
                  <a:pt x="1932927" y="3048"/>
                </a:lnTo>
                <a:lnTo>
                  <a:pt x="1930984" y="3098"/>
                </a:lnTo>
                <a:lnTo>
                  <a:pt x="1930273" y="6832"/>
                </a:lnTo>
                <a:lnTo>
                  <a:pt x="1928583" y="7239"/>
                </a:lnTo>
                <a:lnTo>
                  <a:pt x="1923110" y="8877"/>
                </a:lnTo>
                <a:lnTo>
                  <a:pt x="1922094" y="10769"/>
                </a:lnTo>
                <a:lnTo>
                  <a:pt x="1922360" y="15011"/>
                </a:lnTo>
                <a:lnTo>
                  <a:pt x="1924316" y="15278"/>
                </a:lnTo>
                <a:lnTo>
                  <a:pt x="1926666" y="15760"/>
                </a:lnTo>
                <a:lnTo>
                  <a:pt x="1929777" y="14554"/>
                </a:lnTo>
                <a:lnTo>
                  <a:pt x="1937092" y="14109"/>
                </a:lnTo>
                <a:lnTo>
                  <a:pt x="1935975" y="11150"/>
                </a:lnTo>
                <a:lnTo>
                  <a:pt x="1936965" y="10325"/>
                </a:lnTo>
                <a:lnTo>
                  <a:pt x="1939467" y="7696"/>
                </a:lnTo>
                <a:lnTo>
                  <a:pt x="1945894" y="9080"/>
                </a:lnTo>
                <a:close/>
              </a:path>
              <a:path w="2139315" h="276225">
                <a:moveTo>
                  <a:pt x="1948180" y="81076"/>
                </a:moveTo>
                <a:lnTo>
                  <a:pt x="1947824" y="80810"/>
                </a:lnTo>
                <a:lnTo>
                  <a:pt x="1947456" y="80606"/>
                </a:lnTo>
                <a:lnTo>
                  <a:pt x="1947100" y="80403"/>
                </a:lnTo>
                <a:lnTo>
                  <a:pt x="1946998" y="80606"/>
                </a:lnTo>
                <a:lnTo>
                  <a:pt x="1946770" y="80937"/>
                </a:lnTo>
                <a:lnTo>
                  <a:pt x="1947125" y="81229"/>
                </a:lnTo>
                <a:lnTo>
                  <a:pt x="1947494" y="81419"/>
                </a:lnTo>
                <a:lnTo>
                  <a:pt x="1947837" y="81622"/>
                </a:lnTo>
                <a:lnTo>
                  <a:pt x="1947951" y="81419"/>
                </a:lnTo>
                <a:lnTo>
                  <a:pt x="1948180" y="81076"/>
                </a:lnTo>
                <a:close/>
              </a:path>
              <a:path w="2139315" h="276225">
                <a:moveTo>
                  <a:pt x="1968588" y="52768"/>
                </a:moveTo>
                <a:lnTo>
                  <a:pt x="1968106" y="52311"/>
                </a:lnTo>
                <a:lnTo>
                  <a:pt x="1967877" y="51943"/>
                </a:lnTo>
                <a:lnTo>
                  <a:pt x="1967496" y="52197"/>
                </a:lnTo>
                <a:lnTo>
                  <a:pt x="1966899" y="52387"/>
                </a:lnTo>
                <a:lnTo>
                  <a:pt x="1966785" y="52717"/>
                </a:lnTo>
                <a:lnTo>
                  <a:pt x="1966683" y="52997"/>
                </a:lnTo>
                <a:lnTo>
                  <a:pt x="1967153" y="53441"/>
                </a:lnTo>
                <a:lnTo>
                  <a:pt x="1967369" y="53809"/>
                </a:lnTo>
                <a:lnTo>
                  <a:pt x="1967763" y="53555"/>
                </a:lnTo>
                <a:lnTo>
                  <a:pt x="1968347" y="53378"/>
                </a:lnTo>
                <a:lnTo>
                  <a:pt x="1968487" y="53035"/>
                </a:lnTo>
                <a:lnTo>
                  <a:pt x="1968588" y="52768"/>
                </a:lnTo>
                <a:close/>
              </a:path>
              <a:path w="2139315" h="276225">
                <a:moveTo>
                  <a:pt x="1973745" y="27914"/>
                </a:moveTo>
                <a:lnTo>
                  <a:pt x="1973173" y="27051"/>
                </a:lnTo>
                <a:lnTo>
                  <a:pt x="1971878" y="26720"/>
                </a:lnTo>
                <a:lnTo>
                  <a:pt x="1970900" y="26504"/>
                </a:lnTo>
                <a:lnTo>
                  <a:pt x="1970138" y="26873"/>
                </a:lnTo>
                <a:lnTo>
                  <a:pt x="1969503" y="28905"/>
                </a:lnTo>
                <a:lnTo>
                  <a:pt x="1970074" y="29819"/>
                </a:lnTo>
                <a:lnTo>
                  <a:pt x="1972284" y="30302"/>
                </a:lnTo>
                <a:lnTo>
                  <a:pt x="1973135" y="29972"/>
                </a:lnTo>
                <a:lnTo>
                  <a:pt x="1973389" y="29121"/>
                </a:lnTo>
                <a:lnTo>
                  <a:pt x="1973745" y="27914"/>
                </a:lnTo>
                <a:close/>
              </a:path>
              <a:path w="2139315" h="276225">
                <a:moveTo>
                  <a:pt x="1974862" y="58293"/>
                </a:moveTo>
                <a:lnTo>
                  <a:pt x="1974494" y="57581"/>
                </a:lnTo>
                <a:lnTo>
                  <a:pt x="1973173" y="57213"/>
                </a:lnTo>
                <a:lnTo>
                  <a:pt x="1972665" y="57835"/>
                </a:lnTo>
                <a:lnTo>
                  <a:pt x="1972487" y="58699"/>
                </a:lnTo>
                <a:lnTo>
                  <a:pt x="1972741" y="59131"/>
                </a:lnTo>
                <a:lnTo>
                  <a:pt x="1972906" y="59791"/>
                </a:lnTo>
                <a:lnTo>
                  <a:pt x="1973287" y="59918"/>
                </a:lnTo>
                <a:lnTo>
                  <a:pt x="1974329" y="60274"/>
                </a:lnTo>
                <a:lnTo>
                  <a:pt x="1974850" y="59575"/>
                </a:lnTo>
                <a:lnTo>
                  <a:pt x="1974862" y="58724"/>
                </a:lnTo>
                <a:lnTo>
                  <a:pt x="1974862" y="58293"/>
                </a:lnTo>
                <a:close/>
              </a:path>
              <a:path w="2139315" h="276225">
                <a:moveTo>
                  <a:pt x="2022462" y="232194"/>
                </a:moveTo>
                <a:lnTo>
                  <a:pt x="2022348" y="231267"/>
                </a:lnTo>
                <a:lnTo>
                  <a:pt x="2022030" y="230416"/>
                </a:lnTo>
                <a:lnTo>
                  <a:pt x="2021382" y="229806"/>
                </a:lnTo>
                <a:lnTo>
                  <a:pt x="2020430" y="229895"/>
                </a:lnTo>
                <a:lnTo>
                  <a:pt x="2019477" y="229984"/>
                </a:lnTo>
                <a:lnTo>
                  <a:pt x="2018677" y="230632"/>
                </a:lnTo>
                <a:lnTo>
                  <a:pt x="2018830" y="232867"/>
                </a:lnTo>
                <a:lnTo>
                  <a:pt x="2019769" y="233540"/>
                </a:lnTo>
                <a:lnTo>
                  <a:pt x="2022081" y="232956"/>
                </a:lnTo>
                <a:lnTo>
                  <a:pt x="2022462" y="232194"/>
                </a:lnTo>
                <a:close/>
              </a:path>
              <a:path w="2139315" h="276225">
                <a:moveTo>
                  <a:pt x="2033193" y="232308"/>
                </a:moveTo>
                <a:lnTo>
                  <a:pt x="2032558" y="231343"/>
                </a:lnTo>
                <a:lnTo>
                  <a:pt x="2029599" y="231444"/>
                </a:lnTo>
                <a:lnTo>
                  <a:pt x="2028456" y="232397"/>
                </a:lnTo>
                <a:lnTo>
                  <a:pt x="2028012" y="233895"/>
                </a:lnTo>
                <a:lnTo>
                  <a:pt x="2027631" y="235127"/>
                </a:lnTo>
                <a:lnTo>
                  <a:pt x="2028050" y="236258"/>
                </a:lnTo>
                <a:lnTo>
                  <a:pt x="2029421" y="236461"/>
                </a:lnTo>
                <a:lnTo>
                  <a:pt x="2031606" y="236791"/>
                </a:lnTo>
                <a:lnTo>
                  <a:pt x="2032558" y="235343"/>
                </a:lnTo>
                <a:lnTo>
                  <a:pt x="2033092" y="233616"/>
                </a:lnTo>
                <a:lnTo>
                  <a:pt x="2033193" y="232308"/>
                </a:lnTo>
                <a:close/>
              </a:path>
              <a:path w="2139315" h="276225">
                <a:moveTo>
                  <a:pt x="2034730" y="244856"/>
                </a:moveTo>
                <a:lnTo>
                  <a:pt x="2032596" y="242785"/>
                </a:lnTo>
                <a:lnTo>
                  <a:pt x="2031034" y="242900"/>
                </a:lnTo>
                <a:lnTo>
                  <a:pt x="2029828" y="243751"/>
                </a:lnTo>
                <a:lnTo>
                  <a:pt x="2027491" y="245402"/>
                </a:lnTo>
                <a:lnTo>
                  <a:pt x="2025764" y="247548"/>
                </a:lnTo>
                <a:lnTo>
                  <a:pt x="2024849" y="250748"/>
                </a:lnTo>
                <a:lnTo>
                  <a:pt x="2029180" y="251599"/>
                </a:lnTo>
                <a:lnTo>
                  <a:pt x="2032520" y="251294"/>
                </a:lnTo>
                <a:lnTo>
                  <a:pt x="2034616" y="245973"/>
                </a:lnTo>
                <a:lnTo>
                  <a:pt x="2034730" y="244856"/>
                </a:lnTo>
                <a:close/>
              </a:path>
              <a:path w="2139315" h="276225">
                <a:moveTo>
                  <a:pt x="2070950" y="63500"/>
                </a:moveTo>
                <a:lnTo>
                  <a:pt x="2070620" y="63220"/>
                </a:lnTo>
                <a:lnTo>
                  <a:pt x="2070315" y="62928"/>
                </a:lnTo>
                <a:lnTo>
                  <a:pt x="2069884" y="62674"/>
                </a:lnTo>
                <a:lnTo>
                  <a:pt x="2069401" y="63017"/>
                </a:lnTo>
                <a:lnTo>
                  <a:pt x="2069426" y="63144"/>
                </a:lnTo>
                <a:lnTo>
                  <a:pt x="2069490" y="63550"/>
                </a:lnTo>
                <a:lnTo>
                  <a:pt x="2069706" y="63931"/>
                </a:lnTo>
                <a:lnTo>
                  <a:pt x="2069858" y="64325"/>
                </a:lnTo>
                <a:lnTo>
                  <a:pt x="2070227" y="64046"/>
                </a:lnTo>
                <a:lnTo>
                  <a:pt x="2070595" y="63779"/>
                </a:lnTo>
                <a:lnTo>
                  <a:pt x="2070950" y="63500"/>
                </a:lnTo>
                <a:close/>
              </a:path>
              <a:path w="2139315" h="276225">
                <a:moveTo>
                  <a:pt x="2077504" y="246227"/>
                </a:moveTo>
                <a:lnTo>
                  <a:pt x="2077415" y="244919"/>
                </a:lnTo>
                <a:lnTo>
                  <a:pt x="2076627" y="244119"/>
                </a:lnTo>
                <a:lnTo>
                  <a:pt x="2075307" y="244335"/>
                </a:lnTo>
                <a:lnTo>
                  <a:pt x="2073313" y="244665"/>
                </a:lnTo>
                <a:lnTo>
                  <a:pt x="2072424" y="246278"/>
                </a:lnTo>
                <a:lnTo>
                  <a:pt x="2072030" y="249580"/>
                </a:lnTo>
                <a:lnTo>
                  <a:pt x="2073414" y="250278"/>
                </a:lnTo>
                <a:lnTo>
                  <a:pt x="2077377" y="249656"/>
                </a:lnTo>
                <a:lnTo>
                  <a:pt x="2077364" y="247865"/>
                </a:lnTo>
                <a:lnTo>
                  <a:pt x="2077504" y="246227"/>
                </a:lnTo>
                <a:close/>
              </a:path>
              <a:path w="2139315" h="276225">
                <a:moveTo>
                  <a:pt x="2098611" y="62001"/>
                </a:moveTo>
                <a:lnTo>
                  <a:pt x="2098548" y="60744"/>
                </a:lnTo>
                <a:lnTo>
                  <a:pt x="2097887" y="59880"/>
                </a:lnTo>
                <a:lnTo>
                  <a:pt x="2096516" y="59969"/>
                </a:lnTo>
                <a:lnTo>
                  <a:pt x="2095169" y="60045"/>
                </a:lnTo>
                <a:lnTo>
                  <a:pt x="2094572" y="61010"/>
                </a:lnTo>
                <a:lnTo>
                  <a:pt x="2094547" y="62230"/>
                </a:lnTo>
                <a:lnTo>
                  <a:pt x="2094534" y="63207"/>
                </a:lnTo>
                <a:lnTo>
                  <a:pt x="2095207" y="63715"/>
                </a:lnTo>
                <a:lnTo>
                  <a:pt x="2096173" y="63779"/>
                </a:lnTo>
                <a:lnTo>
                  <a:pt x="2097493" y="63868"/>
                </a:lnTo>
                <a:lnTo>
                  <a:pt x="2098382" y="63296"/>
                </a:lnTo>
                <a:lnTo>
                  <a:pt x="2098611" y="62001"/>
                </a:lnTo>
                <a:close/>
              </a:path>
              <a:path w="2139315" h="276225">
                <a:moveTo>
                  <a:pt x="2116658" y="81114"/>
                </a:moveTo>
                <a:lnTo>
                  <a:pt x="2115667" y="79984"/>
                </a:lnTo>
                <a:lnTo>
                  <a:pt x="2111705" y="80060"/>
                </a:lnTo>
                <a:lnTo>
                  <a:pt x="2110816" y="81000"/>
                </a:lnTo>
                <a:lnTo>
                  <a:pt x="2110917" y="82588"/>
                </a:lnTo>
                <a:lnTo>
                  <a:pt x="2111019" y="84378"/>
                </a:lnTo>
                <a:lnTo>
                  <a:pt x="2111895" y="85813"/>
                </a:lnTo>
                <a:lnTo>
                  <a:pt x="2114029" y="85788"/>
                </a:lnTo>
                <a:lnTo>
                  <a:pt x="2115743" y="85750"/>
                </a:lnTo>
                <a:lnTo>
                  <a:pt x="2116556" y="84569"/>
                </a:lnTo>
                <a:lnTo>
                  <a:pt x="2116607" y="83058"/>
                </a:lnTo>
                <a:lnTo>
                  <a:pt x="2116658" y="81114"/>
                </a:lnTo>
                <a:close/>
              </a:path>
              <a:path w="2139315" h="276225">
                <a:moveTo>
                  <a:pt x="2121268" y="198653"/>
                </a:moveTo>
                <a:lnTo>
                  <a:pt x="2117712" y="192125"/>
                </a:lnTo>
                <a:lnTo>
                  <a:pt x="2117509" y="197967"/>
                </a:lnTo>
                <a:lnTo>
                  <a:pt x="2113267" y="201828"/>
                </a:lnTo>
                <a:lnTo>
                  <a:pt x="2114562" y="207492"/>
                </a:lnTo>
                <a:lnTo>
                  <a:pt x="2120608" y="201358"/>
                </a:lnTo>
                <a:lnTo>
                  <a:pt x="2121268" y="198653"/>
                </a:lnTo>
                <a:close/>
              </a:path>
              <a:path w="2139315" h="276225">
                <a:moveTo>
                  <a:pt x="2139264" y="257403"/>
                </a:moveTo>
                <a:lnTo>
                  <a:pt x="2139086" y="249847"/>
                </a:lnTo>
                <a:lnTo>
                  <a:pt x="2137537" y="248627"/>
                </a:lnTo>
                <a:lnTo>
                  <a:pt x="2134806" y="248450"/>
                </a:lnTo>
                <a:lnTo>
                  <a:pt x="2127364" y="247980"/>
                </a:lnTo>
                <a:lnTo>
                  <a:pt x="2122563" y="252641"/>
                </a:lnTo>
                <a:lnTo>
                  <a:pt x="2115362" y="261010"/>
                </a:lnTo>
                <a:lnTo>
                  <a:pt x="2114969" y="266255"/>
                </a:lnTo>
                <a:lnTo>
                  <a:pt x="2118207" y="271881"/>
                </a:lnTo>
                <a:lnTo>
                  <a:pt x="2122017" y="267728"/>
                </a:lnTo>
                <a:lnTo>
                  <a:pt x="2126323" y="265823"/>
                </a:lnTo>
                <a:lnTo>
                  <a:pt x="2135936" y="263182"/>
                </a:lnTo>
                <a:lnTo>
                  <a:pt x="2139264" y="257403"/>
                </a:lnTo>
                <a:close/>
              </a:path>
            </a:pathLst>
          </a:custGeom>
          <a:solidFill>
            <a:srgbClr val="F5F2DF"/>
          </a:solidFill>
        </p:spPr>
        <p:txBody>
          <a:bodyPr wrap="square" lIns="0" tIns="0" rIns="0" bIns="0" rtlCol="0"/>
          <a:lstStyle/>
          <a:p>
            <a:endParaRPr/>
          </a:p>
        </p:txBody>
      </p:sp>
      <p:sp>
        <p:nvSpPr>
          <p:cNvPr id="28" name="bg object 28"/>
          <p:cNvSpPr/>
          <p:nvPr/>
        </p:nvSpPr>
        <p:spPr>
          <a:xfrm>
            <a:off x="9419844" y="-1905"/>
            <a:ext cx="2743835" cy="256540"/>
          </a:xfrm>
          <a:custGeom>
            <a:avLst/>
            <a:gdLst/>
            <a:ahLst/>
            <a:cxnLst/>
            <a:rect l="l" t="t" r="r" b="b"/>
            <a:pathLst>
              <a:path w="2743834" h="256540">
                <a:moveTo>
                  <a:pt x="2921" y="42545"/>
                </a:moveTo>
                <a:lnTo>
                  <a:pt x="2908" y="41656"/>
                </a:lnTo>
                <a:lnTo>
                  <a:pt x="2413" y="41059"/>
                </a:lnTo>
                <a:lnTo>
                  <a:pt x="546" y="40982"/>
                </a:lnTo>
                <a:lnTo>
                  <a:pt x="0" y="41617"/>
                </a:lnTo>
                <a:lnTo>
                  <a:pt x="139" y="42481"/>
                </a:lnTo>
                <a:lnTo>
                  <a:pt x="203" y="42913"/>
                </a:lnTo>
                <a:lnTo>
                  <a:pt x="685" y="43497"/>
                </a:lnTo>
                <a:lnTo>
                  <a:pt x="1104" y="43624"/>
                </a:lnTo>
                <a:lnTo>
                  <a:pt x="2019" y="43903"/>
                </a:lnTo>
                <a:lnTo>
                  <a:pt x="2667" y="43421"/>
                </a:lnTo>
                <a:lnTo>
                  <a:pt x="2921" y="42545"/>
                </a:lnTo>
                <a:close/>
              </a:path>
              <a:path w="2743834" h="256540">
                <a:moveTo>
                  <a:pt x="13563" y="1917"/>
                </a:moveTo>
                <a:lnTo>
                  <a:pt x="7289" y="1917"/>
                </a:lnTo>
                <a:lnTo>
                  <a:pt x="7188" y="2603"/>
                </a:lnTo>
                <a:lnTo>
                  <a:pt x="7607" y="4610"/>
                </a:lnTo>
                <a:lnTo>
                  <a:pt x="11645" y="3949"/>
                </a:lnTo>
                <a:lnTo>
                  <a:pt x="13512" y="2209"/>
                </a:lnTo>
                <a:lnTo>
                  <a:pt x="13563" y="1917"/>
                </a:lnTo>
                <a:close/>
              </a:path>
              <a:path w="2743834" h="256540">
                <a:moveTo>
                  <a:pt x="19342" y="62560"/>
                </a:moveTo>
                <a:lnTo>
                  <a:pt x="18605" y="61937"/>
                </a:lnTo>
                <a:lnTo>
                  <a:pt x="17602" y="61912"/>
                </a:lnTo>
                <a:lnTo>
                  <a:pt x="16294" y="61874"/>
                </a:lnTo>
                <a:lnTo>
                  <a:pt x="15379" y="62509"/>
                </a:lnTo>
                <a:lnTo>
                  <a:pt x="14909" y="63677"/>
                </a:lnTo>
                <a:lnTo>
                  <a:pt x="14833" y="64604"/>
                </a:lnTo>
                <a:lnTo>
                  <a:pt x="15278" y="65341"/>
                </a:lnTo>
                <a:lnTo>
                  <a:pt x="16192" y="65532"/>
                </a:lnTo>
                <a:lnTo>
                  <a:pt x="17919" y="65913"/>
                </a:lnTo>
                <a:lnTo>
                  <a:pt x="19088" y="65201"/>
                </a:lnTo>
                <a:lnTo>
                  <a:pt x="19342" y="62560"/>
                </a:lnTo>
                <a:close/>
              </a:path>
              <a:path w="2743834" h="256540">
                <a:moveTo>
                  <a:pt x="22402" y="14693"/>
                </a:moveTo>
                <a:lnTo>
                  <a:pt x="21628" y="12522"/>
                </a:lnTo>
                <a:lnTo>
                  <a:pt x="19596" y="11899"/>
                </a:lnTo>
                <a:lnTo>
                  <a:pt x="17170" y="10363"/>
                </a:lnTo>
                <a:lnTo>
                  <a:pt x="16611" y="13017"/>
                </a:lnTo>
                <a:lnTo>
                  <a:pt x="15621" y="14846"/>
                </a:lnTo>
                <a:lnTo>
                  <a:pt x="16903" y="16789"/>
                </a:lnTo>
                <a:lnTo>
                  <a:pt x="18973" y="17043"/>
                </a:lnTo>
                <a:lnTo>
                  <a:pt x="20447" y="17653"/>
                </a:lnTo>
                <a:lnTo>
                  <a:pt x="21043" y="16294"/>
                </a:lnTo>
                <a:lnTo>
                  <a:pt x="22402" y="14693"/>
                </a:lnTo>
                <a:close/>
              </a:path>
              <a:path w="2743834" h="256540">
                <a:moveTo>
                  <a:pt x="39420" y="1905"/>
                </a:moveTo>
                <a:lnTo>
                  <a:pt x="30391" y="1905"/>
                </a:lnTo>
                <a:lnTo>
                  <a:pt x="30441" y="2438"/>
                </a:lnTo>
                <a:lnTo>
                  <a:pt x="28790" y="2755"/>
                </a:lnTo>
                <a:lnTo>
                  <a:pt x="27787" y="3822"/>
                </a:lnTo>
                <a:lnTo>
                  <a:pt x="27571" y="8242"/>
                </a:lnTo>
                <a:lnTo>
                  <a:pt x="29222" y="9245"/>
                </a:lnTo>
                <a:lnTo>
                  <a:pt x="33312" y="9525"/>
                </a:lnTo>
                <a:lnTo>
                  <a:pt x="34328" y="8674"/>
                </a:lnTo>
                <a:lnTo>
                  <a:pt x="34963" y="7429"/>
                </a:lnTo>
                <a:lnTo>
                  <a:pt x="35610" y="7454"/>
                </a:lnTo>
                <a:lnTo>
                  <a:pt x="37223" y="7378"/>
                </a:lnTo>
                <a:lnTo>
                  <a:pt x="39395" y="5219"/>
                </a:lnTo>
                <a:lnTo>
                  <a:pt x="39420" y="1905"/>
                </a:lnTo>
                <a:close/>
              </a:path>
              <a:path w="2743834" h="256540">
                <a:moveTo>
                  <a:pt x="61506" y="22352"/>
                </a:moveTo>
                <a:lnTo>
                  <a:pt x="60972" y="21336"/>
                </a:lnTo>
                <a:lnTo>
                  <a:pt x="59601" y="21170"/>
                </a:lnTo>
                <a:lnTo>
                  <a:pt x="57873" y="20980"/>
                </a:lnTo>
                <a:lnTo>
                  <a:pt x="57010" y="21971"/>
                </a:lnTo>
                <a:lnTo>
                  <a:pt x="56832" y="23495"/>
                </a:lnTo>
                <a:lnTo>
                  <a:pt x="56603" y="25704"/>
                </a:lnTo>
                <a:lnTo>
                  <a:pt x="58242" y="25920"/>
                </a:lnTo>
                <a:lnTo>
                  <a:pt x="59766" y="25704"/>
                </a:lnTo>
                <a:lnTo>
                  <a:pt x="60934" y="24955"/>
                </a:lnTo>
                <a:lnTo>
                  <a:pt x="61252" y="23507"/>
                </a:lnTo>
                <a:lnTo>
                  <a:pt x="61506" y="22352"/>
                </a:lnTo>
                <a:close/>
              </a:path>
              <a:path w="2743834" h="256540">
                <a:moveTo>
                  <a:pt x="65532" y="6819"/>
                </a:moveTo>
                <a:lnTo>
                  <a:pt x="64846" y="5359"/>
                </a:lnTo>
                <a:lnTo>
                  <a:pt x="62331" y="0"/>
                </a:lnTo>
                <a:lnTo>
                  <a:pt x="58547" y="88"/>
                </a:lnTo>
                <a:lnTo>
                  <a:pt x="52692" y="5308"/>
                </a:lnTo>
                <a:lnTo>
                  <a:pt x="63627" y="12141"/>
                </a:lnTo>
                <a:lnTo>
                  <a:pt x="64236" y="9093"/>
                </a:lnTo>
                <a:lnTo>
                  <a:pt x="65532" y="6819"/>
                </a:lnTo>
                <a:close/>
              </a:path>
              <a:path w="2743834" h="256540">
                <a:moveTo>
                  <a:pt x="69088" y="61722"/>
                </a:moveTo>
                <a:lnTo>
                  <a:pt x="68173" y="60553"/>
                </a:lnTo>
                <a:lnTo>
                  <a:pt x="66522" y="60286"/>
                </a:lnTo>
                <a:lnTo>
                  <a:pt x="61277" y="59448"/>
                </a:lnTo>
                <a:lnTo>
                  <a:pt x="57658" y="61099"/>
                </a:lnTo>
                <a:lnTo>
                  <a:pt x="60248" y="63982"/>
                </a:lnTo>
                <a:lnTo>
                  <a:pt x="63144" y="64427"/>
                </a:lnTo>
                <a:lnTo>
                  <a:pt x="67195" y="65151"/>
                </a:lnTo>
                <a:lnTo>
                  <a:pt x="68338" y="64528"/>
                </a:lnTo>
                <a:lnTo>
                  <a:pt x="69088" y="61722"/>
                </a:lnTo>
                <a:close/>
              </a:path>
              <a:path w="2743834" h="256540">
                <a:moveTo>
                  <a:pt x="85775" y="30645"/>
                </a:moveTo>
                <a:lnTo>
                  <a:pt x="84620" y="26441"/>
                </a:lnTo>
                <a:lnTo>
                  <a:pt x="83858" y="22517"/>
                </a:lnTo>
                <a:lnTo>
                  <a:pt x="78168" y="21551"/>
                </a:lnTo>
                <a:lnTo>
                  <a:pt x="78714" y="29502"/>
                </a:lnTo>
                <a:lnTo>
                  <a:pt x="81788" y="30149"/>
                </a:lnTo>
                <a:lnTo>
                  <a:pt x="82003" y="30492"/>
                </a:lnTo>
                <a:lnTo>
                  <a:pt x="82308" y="30810"/>
                </a:lnTo>
                <a:lnTo>
                  <a:pt x="83527" y="31546"/>
                </a:lnTo>
                <a:lnTo>
                  <a:pt x="84264" y="31165"/>
                </a:lnTo>
                <a:lnTo>
                  <a:pt x="84848" y="30556"/>
                </a:lnTo>
                <a:lnTo>
                  <a:pt x="85775" y="30645"/>
                </a:lnTo>
                <a:close/>
              </a:path>
              <a:path w="2743834" h="256540">
                <a:moveTo>
                  <a:pt x="99021" y="52463"/>
                </a:moveTo>
                <a:lnTo>
                  <a:pt x="98958" y="49491"/>
                </a:lnTo>
                <a:lnTo>
                  <a:pt x="97650" y="49161"/>
                </a:lnTo>
                <a:lnTo>
                  <a:pt x="96494" y="49085"/>
                </a:lnTo>
                <a:lnTo>
                  <a:pt x="95199" y="48996"/>
                </a:lnTo>
                <a:lnTo>
                  <a:pt x="94310" y="49555"/>
                </a:lnTo>
                <a:lnTo>
                  <a:pt x="94234" y="50901"/>
                </a:lnTo>
                <a:lnTo>
                  <a:pt x="94297" y="52082"/>
                </a:lnTo>
                <a:lnTo>
                  <a:pt x="94830" y="53073"/>
                </a:lnTo>
                <a:lnTo>
                  <a:pt x="96151" y="53124"/>
                </a:lnTo>
                <a:lnTo>
                  <a:pt x="97701" y="53162"/>
                </a:lnTo>
                <a:lnTo>
                  <a:pt x="99021" y="52463"/>
                </a:lnTo>
                <a:close/>
              </a:path>
              <a:path w="2743834" h="256540">
                <a:moveTo>
                  <a:pt x="129095" y="2133"/>
                </a:moveTo>
                <a:lnTo>
                  <a:pt x="125996" y="1524"/>
                </a:lnTo>
                <a:lnTo>
                  <a:pt x="123075" y="1270"/>
                </a:lnTo>
                <a:lnTo>
                  <a:pt x="119672" y="977"/>
                </a:lnTo>
                <a:lnTo>
                  <a:pt x="118770" y="3873"/>
                </a:lnTo>
                <a:lnTo>
                  <a:pt x="117563" y="6908"/>
                </a:lnTo>
                <a:lnTo>
                  <a:pt x="118059" y="7950"/>
                </a:lnTo>
                <a:lnTo>
                  <a:pt x="119011" y="8890"/>
                </a:lnTo>
                <a:lnTo>
                  <a:pt x="117563" y="9575"/>
                </a:lnTo>
                <a:lnTo>
                  <a:pt x="116078" y="10744"/>
                </a:lnTo>
                <a:lnTo>
                  <a:pt x="114566" y="12382"/>
                </a:lnTo>
                <a:lnTo>
                  <a:pt x="120611" y="20434"/>
                </a:lnTo>
                <a:lnTo>
                  <a:pt x="126949" y="16675"/>
                </a:lnTo>
                <a:lnTo>
                  <a:pt x="127609" y="13055"/>
                </a:lnTo>
                <a:lnTo>
                  <a:pt x="127038" y="11341"/>
                </a:lnTo>
                <a:lnTo>
                  <a:pt x="128981" y="10363"/>
                </a:lnTo>
                <a:lnTo>
                  <a:pt x="127076" y="7302"/>
                </a:lnTo>
                <a:lnTo>
                  <a:pt x="128689" y="6134"/>
                </a:lnTo>
                <a:lnTo>
                  <a:pt x="129095" y="2133"/>
                </a:lnTo>
                <a:close/>
              </a:path>
              <a:path w="2743834" h="256540">
                <a:moveTo>
                  <a:pt x="142811" y="1917"/>
                </a:moveTo>
                <a:lnTo>
                  <a:pt x="132829" y="1917"/>
                </a:lnTo>
                <a:lnTo>
                  <a:pt x="130492" y="8674"/>
                </a:lnTo>
                <a:lnTo>
                  <a:pt x="139103" y="11645"/>
                </a:lnTo>
                <a:lnTo>
                  <a:pt x="141732" y="7518"/>
                </a:lnTo>
                <a:lnTo>
                  <a:pt x="142811" y="1917"/>
                </a:lnTo>
                <a:close/>
              </a:path>
              <a:path w="2743834" h="256540">
                <a:moveTo>
                  <a:pt x="164249" y="30200"/>
                </a:moveTo>
                <a:lnTo>
                  <a:pt x="157137" y="25158"/>
                </a:lnTo>
                <a:lnTo>
                  <a:pt x="153276" y="26187"/>
                </a:lnTo>
                <a:lnTo>
                  <a:pt x="151904" y="26555"/>
                </a:lnTo>
                <a:lnTo>
                  <a:pt x="151561" y="27508"/>
                </a:lnTo>
                <a:lnTo>
                  <a:pt x="151358" y="28194"/>
                </a:lnTo>
                <a:lnTo>
                  <a:pt x="150901" y="31572"/>
                </a:lnTo>
                <a:lnTo>
                  <a:pt x="153276" y="32969"/>
                </a:lnTo>
                <a:lnTo>
                  <a:pt x="157416" y="36334"/>
                </a:lnTo>
                <a:lnTo>
                  <a:pt x="160020" y="36576"/>
                </a:lnTo>
                <a:lnTo>
                  <a:pt x="163271" y="35636"/>
                </a:lnTo>
                <a:lnTo>
                  <a:pt x="163957" y="34607"/>
                </a:lnTo>
                <a:lnTo>
                  <a:pt x="164249" y="30200"/>
                </a:lnTo>
                <a:close/>
              </a:path>
              <a:path w="2743834" h="256540">
                <a:moveTo>
                  <a:pt x="166027" y="7594"/>
                </a:moveTo>
                <a:lnTo>
                  <a:pt x="165658" y="1917"/>
                </a:lnTo>
                <a:lnTo>
                  <a:pt x="154444" y="1917"/>
                </a:lnTo>
                <a:lnTo>
                  <a:pt x="154063" y="4000"/>
                </a:lnTo>
                <a:lnTo>
                  <a:pt x="157835" y="7366"/>
                </a:lnTo>
                <a:lnTo>
                  <a:pt x="166027" y="7594"/>
                </a:lnTo>
                <a:close/>
              </a:path>
              <a:path w="2743834" h="256540">
                <a:moveTo>
                  <a:pt x="195605" y="1917"/>
                </a:moveTo>
                <a:lnTo>
                  <a:pt x="188226" y="1917"/>
                </a:lnTo>
                <a:lnTo>
                  <a:pt x="189814" y="4660"/>
                </a:lnTo>
                <a:lnTo>
                  <a:pt x="195605" y="1917"/>
                </a:lnTo>
                <a:close/>
              </a:path>
              <a:path w="2743834" h="256540">
                <a:moveTo>
                  <a:pt x="216712" y="33223"/>
                </a:moveTo>
                <a:lnTo>
                  <a:pt x="201422" y="23774"/>
                </a:lnTo>
                <a:lnTo>
                  <a:pt x="201282" y="30810"/>
                </a:lnTo>
                <a:lnTo>
                  <a:pt x="203454" y="34620"/>
                </a:lnTo>
                <a:lnTo>
                  <a:pt x="208432" y="35369"/>
                </a:lnTo>
                <a:lnTo>
                  <a:pt x="216712" y="33223"/>
                </a:lnTo>
                <a:close/>
              </a:path>
              <a:path w="2743834" h="256540">
                <a:moveTo>
                  <a:pt x="227787" y="1917"/>
                </a:moveTo>
                <a:lnTo>
                  <a:pt x="209092" y="1917"/>
                </a:lnTo>
                <a:lnTo>
                  <a:pt x="209867" y="5486"/>
                </a:lnTo>
                <a:lnTo>
                  <a:pt x="208280" y="13690"/>
                </a:lnTo>
                <a:lnTo>
                  <a:pt x="212483" y="18021"/>
                </a:lnTo>
                <a:lnTo>
                  <a:pt x="217106" y="18935"/>
                </a:lnTo>
                <a:lnTo>
                  <a:pt x="220052" y="17360"/>
                </a:lnTo>
                <a:lnTo>
                  <a:pt x="222097" y="15519"/>
                </a:lnTo>
                <a:lnTo>
                  <a:pt x="222694" y="15532"/>
                </a:lnTo>
                <a:lnTo>
                  <a:pt x="224155" y="15303"/>
                </a:lnTo>
                <a:lnTo>
                  <a:pt x="225920" y="15138"/>
                </a:lnTo>
                <a:lnTo>
                  <a:pt x="225361" y="12700"/>
                </a:lnTo>
                <a:lnTo>
                  <a:pt x="225120" y="12217"/>
                </a:lnTo>
                <a:lnTo>
                  <a:pt x="224790" y="11823"/>
                </a:lnTo>
                <a:lnTo>
                  <a:pt x="225933" y="9232"/>
                </a:lnTo>
                <a:lnTo>
                  <a:pt x="226479" y="5956"/>
                </a:lnTo>
                <a:lnTo>
                  <a:pt x="227787" y="1917"/>
                </a:lnTo>
                <a:close/>
              </a:path>
              <a:path w="2743834" h="256540">
                <a:moveTo>
                  <a:pt x="238467" y="69100"/>
                </a:moveTo>
                <a:lnTo>
                  <a:pt x="235115" y="65760"/>
                </a:lnTo>
                <a:lnTo>
                  <a:pt x="234454" y="66624"/>
                </a:lnTo>
                <a:lnTo>
                  <a:pt x="234391" y="67881"/>
                </a:lnTo>
                <a:lnTo>
                  <a:pt x="234632" y="69176"/>
                </a:lnTo>
                <a:lnTo>
                  <a:pt x="235508" y="69748"/>
                </a:lnTo>
                <a:lnTo>
                  <a:pt x="236829" y="69659"/>
                </a:lnTo>
                <a:lnTo>
                  <a:pt x="237782" y="69608"/>
                </a:lnTo>
                <a:lnTo>
                  <a:pt x="238467" y="69100"/>
                </a:lnTo>
                <a:close/>
              </a:path>
              <a:path w="2743834" h="256540">
                <a:moveTo>
                  <a:pt x="260972" y="255473"/>
                </a:moveTo>
                <a:lnTo>
                  <a:pt x="260578" y="252171"/>
                </a:lnTo>
                <a:lnTo>
                  <a:pt x="259689" y="250558"/>
                </a:lnTo>
                <a:lnTo>
                  <a:pt x="257695" y="250228"/>
                </a:lnTo>
                <a:lnTo>
                  <a:pt x="256374" y="250012"/>
                </a:lnTo>
                <a:lnTo>
                  <a:pt x="255587" y="250825"/>
                </a:lnTo>
                <a:lnTo>
                  <a:pt x="255498" y="252120"/>
                </a:lnTo>
                <a:lnTo>
                  <a:pt x="255638" y="253758"/>
                </a:lnTo>
                <a:lnTo>
                  <a:pt x="255612" y="255549"/>
                </a:lnTo>
                <a:lnTo>
                  <a:pt x="257924" y="255905"/>
                </a:lnTo>
                <a:lnTo>
                  <a:pt x="259588" y="256171"/>
                </a:lnTo>
                <a:lnTo>
                  <a:pt x="260972" y="255473"/>
                </a:lnTo>
                <a:close/>
              </a:path>
              <a:path w="2743834" h="256540">
                <a:moveTo>
                  <a:pt x="263410" y="16395"/>
                </a:moveTo>
                <a:lnTo>
                  <a:pt x="259194" y="10998"/>
                </a:lnTo>
                <a:lnTo>
                  <a:pt x="244068" y="26314"/>
                </a:lnTo>
                <a:lnTo>
                  <a:pt x="244652" y="28905"/>
                </a:lnTo>
                <a:lnTo>
                  <a:pt x="247459" y="30365"/>
                </a:lnTo>
                <a:lnTo>
                  <a:pt x="253936" y="23571"/>
                </a:lnTo>
                <a:lnTo>
                  <a:pt x="256578" y="18618"/>
                </a:lnTo>
                <a:lnTo>
                  <a:pt x="259715" y="14084"/>
                </a:lnTo>
                <a:lnTo>
                  <a:pt x="263410" y="16395"/>
                </a:lnTo>
                <a:close/>
              </a:path>
              <a:path w="2743834" h="256540">
                <a:moveTo>
                  <a:pt x="263588" y="68910"/>
                </a:moveTo>
                <a:lnTo>
                  <a:pt x="263118" y="68554"/>
                </a:lnTo>
                <a:lnTo>
                  <a:pt x="262686" y="68808"/>
                </a:lnTo>
                <a:lnTo>
                  <a:pt x="262382" y="69113"/>
                </a:lnTo>
                <a:lnTo>
                  <a:pt x="262051" y="69380"/>
                </a:lnTo>
                <a:lnTo>
                  <a:pt x="262407" y="69659"/>
                </a:lnTo>
                <a:lnTo>
                  <a:pt x="262775" y="69938"/>
                </a:lnTo>
                <a:lnTo>
                  <a:pt x="263131" y="70218"/>
                </a:lnTo>
                <a:lnTo>
                  <a:pt x="263296" y="69824"/>
                </a:lnTo>
                <a:lnTo>
                  <a:pt x="263512" y="69430"/>
                </a:lnTo>
                <a:lnTo>
                  <a:pt x="263575" y="69024"/>
                </a:lnTo>
                <a:close/>
              </a:path>
              <a:path w="2743834" h="256540">
                <a:moveTo>
                  <a:pt x="290842" y="25577"/>
                </a:moveTo>
                <a:lnTo>
                  <a:pt x="289991" y="21437"/>
                </a:lnTo>
                <a:lnTo>
                  <a:pt x="289458" y="16230"/>
                </a:lnTo>
                <a:lnTo>
                  <a:pt x="282079" y="17805"/>
                </a:lnTo>
                <a:lnTo>
                  <a:pt x="281622" y="21577"/>
                </a:lnTo>
                <a:lnTo>
                  <a:pt x="282765" y="27774"/>
                </a:lnTo>
                <a:lnTo>
                  <a:pt x="290842" y="25577"/>
                </a:lnTo>
                <a:close/>
              </a:path>
              <a:path w="2743834" h="256540">
                <a:moveTo>
                  <a:pt x="291401" y="1905"/>
                </a:moveTo>
                <a:lnTo>
                  <a:pt x="285229" y="1905"/>
                </a:lnTo>
                <a:lnTo>
                  <a:pt x="290753" y="4533"/>
                </a:lnTo>
                <a:lnTo>
                  <a:pt x="291401" y="1905"/>
                </a:lnTo>
                <a:close/>
              </a:path>
              <a:path w="2743834" h="256540">
                <a:moveTo>
                  <a:pt x="305358" y="241020"/>
                </a:moveTo>
                <a:lnTo>
                  <a:pt x="304533" y="238290"/>
                </a:lnTo>
                <a:lnTo>
                  <a:pt x="303403" y="237350"/>
                </a:lnTo>
                <a:lnTo>
                  <a:pt x="301815" y="237286"/>
                </a:lnTo>
                <a:lnTo>
                  <a:pt x="300443" y="237236"/>
                </a:lnTo>
                <a:lnTo>
                  <a:pt x="299808" y="238201"/>
                </a:lnTo>
                <a:lnTo>
                  <a:pt x="299897" y="239509"/>
                </a:lnTo>
                <a:lnTo>
                  <a:pt x="300443" y="241236"/>
                </a:lnTo>
                <a:lnTo>
                  <a:pt x="301396" y="242684"/>
                </a:lnTo>
                <a:lnTo>
                  <a:pt x="304939" y="242150"/>
                </a:lnTo>
                <a:lnTo>
                  <a:pt x="305358" y="241020"/>
                </a:lnTo>
                <a:close/>
              </a:path>
              <a:path w="2743834" h="256540">
                <a:moveTo>
                  <a:pt x="314325" y="236524"/>
                </a:moveTo>
                <a:lnTo>
                  <a:pt x="313524" y="235877"/>
                </a:lnTo>
                <a:lnTo>
                  <a:pt x="312572" y="235788"/>
                </a:lnTo>
                <a:lnTo>
                  <a:pt x="311619" y="235699"/>
                </a:lnTo>
                <a:lnTo>
                  <a:pt x="310972" y="236308"/>
                </a:lnTo>
                <a:lnTo>
                  <a:pt x="310654" y="237159"/>
                </a:lnTo>
                <a:lnTo>
                  <a:pt x="310540" y="238074"/>
                </a:lnTo>
                <a:lnTo>
                  <a:pt x="310921" y="238848"/>
                </a:lnTo>
                <a:lnTo>
                  <a:pt x="313232" y="239433"/>
                </a:lnTo>
                <a:lnTo>
                  <a:pt x="314172" y="238760"/>
                </a:lnTo>
                <a:lnTo>
                  <a:pt x="314325" y="236524"/>
                </a:lnTo>
                <a:close/>
              </a:path>
              <a:path w="2743834" h="256540">
                <a:moveTo>
                  <a:pt x="334035" y="17322"/>
                </a:moveTo>
                <a:lnTo>
                  <a:pt x="333235" y="15011"/>
                </a:lnTo>
                <a:lnTo>
                  <a:pt x="331457" y="14236"/>
                </a:lnTo>
                <a:lnTo>
                  <a:pt x="328968" y="12217"/>
                </a:lnTo>
                <a:lnTo>
                  <a:pt x="328714" y="15252"/>
                </a:lnTo>
                <a:lnTo>
                  <a:pt x="328002" y="16979"/>
                </a:lnTo>
                <a:lnTo>
                  <a:pt x="329323" y="19088"/>
                </a:lnTo>
                <a:lnTo>
                  <a:pt x="331228" y="19532"/>
                </a:lnTo>
                <a:lnTo>
                  <a:pt x="332600" y="20256"/>
                </a:lnTo>
                <a:lnTo>
                  <a:pt x="333006" y="18897"/>
                </a:lnTo>
                <a:lnTo>
                  <a:pt x="334035" y="17322"/>
                </a:lnTo>
                <a:close/>
              </a:path>
              <a:path w="2743834" h="256540">
                <a:moveTo>
                  <a:pt x="358851" y="22567"/>
                </a:moveTo>
                <a:lnTo>
                  <a:pt x="356895" y="20180"/>
                </a:lnTo>
                <a:lnTo>
                  <a:pt x="354850" y="18415"/>
                </a:lnTo>
                <a:lnTo>
                  <a:pt x="352933" y="16560"/>
                </a:lnTo>
                <a:lnTo>
                  <a:pt x="350012" y="19151"/>
                </a:lnTo>
                <a:lnTo>
                  <a:pt x="356349" y="26212"/>
                </a:lnTo>
                <a:lnTo>
                  <a:pt x="357568" y="24066"/>
                </a:lnTo>
                <a:lnTo>
                  <a:pt x="358851" y="22567"/>
                </a:lnTo>
                <a:close/>
              </a:path>
              <a:path w="2743834" h="256540">
                <a:moveTo>
                  <a:pt x="363042" y="118859"/>
                </a:moveTo>
                <a:lnTo>
                  <a:pt x="361645" y="117703"/>
                </a:lnTo>
                <a:lnTo>
                  <a:pt x="359054" y="117602"/>
                </a:lnTo>
                <a:lnTo>
                  <a:pt x="356933" y="117335"/>
                </a:lnTo>
                <a:lnTo>
                  <a:pt x="356019" y="118313"/>
                </a:lnTo>
                <a:lnTo>
                  <a:pt x="355523" y="122732"/>
                </a:lnTo>
                <a:lnTo>
                  <a:pt x="356527" y="124015"/>
                </a:lnTo>
                <a:lnTo>
                  <a:pt x="361810" y="125095"/>
                </a:lnTo>
                <a:lnTo>
                  <a:pt x="362534" y="123278"/>
                </a:lnTo>
                <a:lnTo>
                  <a:pt x="363042" y="118859"/>
                </a:lnTo>
                <a:close/>
              </a:path>
              <a:path w="2743834" h="256540">
                <a:moveTo>
                  <a:pt x="363486" y="34798"/>
                </a:moveTo>
                <a:lnTo>
                  <a:pt x="363118" y="33578"/>
                </a:lnTo>
                <a:lnTo>
                  <a:pt x="362851" y="32766"/>
                </a:lnTo>
                <a:lnTo>
                  <a:pt x="362102" y="32385"/>
                </a:lnTo>
                <a:lnTo>
                  <a:pt x="361124" y="32613"/>
                </a:lnTo>
                <a:lnTo>
                  <a:pt x="359816" y="32943"/>
                </a:lnTo>
                <a:lnTo>
                  <a:pt x="359257" y="33807"/>
                </a:lnTo>
                <a:lnTo>
                  <a:pt x="359600" y="35013"/>
                </a:lnTo>
                <a:lnTo>
                  <a:pt x="359854" y="35852"/>
                </a:lnTo>
                <a:lnTo>
                  <a:pt x="360705" y="36182"/>
                </a:lnTo>
                <a:lnTo>
                  <a:pt x="361594" y="35991"/>
                </a:lnTo>
                <a:lnTo>
                  <a:pt x="362927" y="35699"/>
                </a:lnTo>
                <a:lnTo>
                  <a:pt x="363486" y="34798"/>
                </a:lnTo>
                <a:close/>
              </a:path>
              <a:path w="2743834" h="256540">
                <a:moveTo>
                  <a:pt x="366318" y="58889"/>
                </a:moveTo>
                <a:lnTo>
                  <a:pt x="366217" y="58623"/>
                </a:lnTo>
                <a:lnTo>
                  <a:pt x="366102" y="58280"/>
                </a:lnTo>
                <a:lnTo>
                  <a:pt x="365506" y="58102"/>
                </a:lnTo>
                <a:lnTo>
                  <a:pt x="365125" y="57848"/>
                </a:lnTo>
                <a:lnTo>
                  <a:pt x="364896" y="58216"/>
                </a:lnTo>
                <a:lnTo>
                  <a:pt x="364426" y="58674"/>
                </a:lnTo>
                <a:lnTo>
                  <a:pt x="364528" y="58928"/>
                </a:lnTo>
                <a:lnTo>
                  <a:pt x="364655" y="59270"/>
                </a:lnTo>
                <a:lnTo>
                  <a:pt x="365239" y="59461"/>
                </a:lnTo>
                <a:lnTo>
                  <a:pt x="365633" y="59715"/>
                </a:lnTo>
                <a:lnTo>
                  <a:pt x="365848" y="59347"/>
                </a:lnTo>
                <a:lnTo>
                  <a:pt x="366318" y="58889"/>
                </a:lnTo>
                <a:close/>
              </a:path>
              <a:path w="2743834" h="256540">
                <a:moveTo>
                  <a:pt x="368020" y="1917"/>
                </a:moveTo>
                <a:lnTo>
                  <a:pt x="345757" y="1917"/>
                </a:lnTo>
                <a:lnTo>
                  <a:pt x="352856" y="8801"/>
                </a:lnTo>
                <a:lnTo>
                  <a:pt x="355015" y="8737"/>
                </a:lnTo>
                <a:lnTo>
                  <a:pt x="363334" y="2057"/>
                </a:lnTo>
                <a:lnTo>
                  <a:pt x="365734" y="2755"/>
                </a:lnTo>
                <a:lnTo>
                  <a:pt x="367817" y="2755"/>
                </a:lnTo>
                <a:lnTo>
                  <a:pt x="368020" y="1917"/>
                </a:lnTo>
                <a:close/>
              </a:path>
              <a:path w="2743834" h="256540">
                <a:moveTo>
                  <a:pt x="410908" y="16662"/>
                </a:moveTo>
                <a:lnTo>
                  <a:pt x="409905" y="14770"/>
                </a:lnTo>
                <a:lnTo>
                  <a:pt x="400964" y="12090"/>
                </a:lnTo>
                <a:lnTo>
                  <a:pt x="394436" y="11772"/>
                </a:lnTo>
                <a:lnTo>
                  <a:pt x="390982" y="5892"/>
                </a:lnTo>
                <a:lnTo>
                  <a:pt x="387121" y="14960"/>
                </a:lnTo>
                <a:lnTo>
                  <a:pt x="393534" y="13576"/>
                </a:lnTo>
                <a:lnTo>
                  <a:pt x="398564" y="18859"/>
                </a:lnTo>
                <a:lnTo>
                  <a:pt x="402767" y="20256"/>
                </a:lnTo>
                <a:lnTo>
                  <a:pt x="406349" y="21653"/>
                </a:lnTo>
                <a:lnTo>
                  <a:pt x="408686" y="21170"/>
                </a:lnTo>
                <a:lnTo>
                  <a:pt x="410641" y="20891"/>
                </a:lnTo>
                <a:lnTo>
                  <a:pt x="410781" y="18757"/>
                </a:lnTo>
                <a:lnTo>
                  <a:pt x="410908" y="16662"/>
                </a:lnTo>
                <a:close/>
              </a:path>
              <a:path w="2743834" h="256540">
                <a:moveTo>
                  <a:pt x="412762" y="29578"/>
                </a:moveTo>
                <a:lnTo>
                  <a:pt x="412432" y="28790"/>
                </a:lnTo>
                <a:lnTo>
                  <a:pt x="412115" y="28054"/>
                </a:lnTo>
                <a:lnTo>
                  <a:pt x="411416" y="27520"/>
                </a:lnTo>
                <a:lnTo>
                  <a:pt x="410540" y="27889"/>
                </a:lnTo>
                <a:lnTo>
                  <a:pt x="410184" y="28041"/>
                </a:lnTo>
                <a:lnTo>
                  <a:pt x="410057" y="28676"/>
                </a:lnTo>
                <a:lnTo>
                  <a:pt x="409829" y="29095"/>
                </a:lnTo>
                <a:lnTo>
                  <a:pt x="410108" y="29870"/>
                </a:lnTo>
                <a:lnTo>
                  <a:pt x="410616" y="30518"/>
                </a:lnTo>
                <a:lnTo>
                  <a:pt x="411530" y="30429"/>
                </a:lnTo>
                <a:lnTo>
                  <a:pt x="412521" y="30340"/>
                </a:lnTo>
                <a:lnTo>
                  <a:pt x="412762" y="29578"/>
                </a:lnTo>
                <a:close/>
              </a:path>
              <a:path w="2743834" h="256540">
                <a:moveTo>
                  <a:pt x="426072" y="36576"/>
                </a:moveTo>
                <a:lnTo>
                  <a:pt x="425653" y="32258"/>
                </a:lnTo>
                <a:lnTo>
                  <a:pt x="423760" y="31559"/>
                </a:lnTo>
                <a:lnTo>
                  <a:pt x="421538" y="31369"/>
                </a:lnTo>
                <a:lnTo>
                  <a:pt x="419925" y="32245"/>
                </a:lnTo>
                <a:lnTo>
                  <a:pt x="416839" y="31800"/>
                </a:lnTo>
                <a:lnTo>
                  <a:pt x="417499" y="34683"/>
                </a:lnTo>
                <a:lnTo>
                  <a:pt x="418058" y="37109"/>
                </a:lnTo>
                <a:lnTo>
                  <a:pt x="420116" y="38315"/>
                </a:lnTo>
                <a:lnTo>
                  <a:pt x="424891" y="37782"/>
                </a:lnTo>
                <a:lnTo>
                  <a:pt x="426072" y="36576"/>
                </a:lnTo>
                <a:close/>
              </a:path>
              <a:path w="2743834" h="256540">
                <a:moveTo>
                  <a:pt x="426999" y="200926"/>
                </a:moveTo>
                <a:lnTo>
                  <a:pt x="426796" y="200507"/>
                </a:lnTo>
                <a:lnTo>
                  <a:pt x="426694" y="199961"/>
                </a:lnTo>
                <a:lnTo>
                  <a:pt x="426351" y="199694"/>
                </a:lnTo>
                <a:lnTo>
                  <a:pt x="425831" y="199301"/>
                </a:lnTo>
                <a:lnTo>
                  <a:pt x="425297" y="199529"/>
                </a:lnTo>
                <a:lnTo>
                  <a:pt x="425018" y="200113"/>
                </a:lnTo>
                <a:lnTo>
                  <a:pt x="425221" y="200545"/>
                </a:lnTo>
                <a:lnTo>
                  <a:pt x="425310" y="201180"/>
                </a:lnTo>
                <a:lnTo>
                  <a:pt x="425958" y="201485"/>
                </a:lnTo>
                <a:lnTo>
                  <a:pt x="426542" y="201079"/>
                </a:lnTo>
                <a:lnTo>
                  <a:pt x="426999" y="200926"/>
                </a:lnTo>
                <a:close/>
              </a:path>
              <a:path w="2743834" h="256540">
                <a:moveTo>
                  <a:pt x="485140" y="35369"/>
                </a:moveTo>
                <a:lnTo>
                  <a:pt x="477443" y="30924"/>
                </a:lnTo>
                <a:lnTo>
                  <a:pt x="470484" y="26568"/>
                </a:lnTo>
                <a:lnTo>
                  <a:pt x="460311" y="21374"/>
                </a:lnTo>
                <a:lnTo>
                  <a:pt x="453339" y="20815"/>
                </a:lnTo>
                <a:lnTo>
                  <a:pt x="452856" y="20777"/>
                </a:lnTo>
                <a:lnTo>
                  <a:pt x="451091" y="24358"/>
                </a:lnTo>
                <a:lnTo>
                  <a:pt x="483958" y="39839"/>
                </a:lnTo>
                <a:lnTo>
                  <a:pt x="485140" y="35369"/>
                </a:lnTo>
                <a:close/>
              </a:path>
              <a:path w="2743834" h="256540">
                <a:moveTo>
                  <a:pt x="510413" y="25234"/>
                </a:moveTo>
                <a:lnTo>
                  <a:pt x="507784" y="22136"/>
                </a:lnTo>
                <a:lnTo>
                  <a:pt x="500951" y="22072"/>
                </a:lnTo>
                <a:lnTo>
                  <a:pt x="498462" y="22669"/>
                </a:lnTo>
                <a:lnTo>
                  <a:pt x="498436" y="26123"/>
                </a:lnTo>
                <a:lnTo>
                  <a:pt x="498462" y="30238"/>
                </a:lnTo>
                <a:lnTo>
                  <a:pt x="501218" y="32880"/>
                </a:lnTo>
                <a:lnTo>
                  <a:pt x="505637" y="33134"/>
                </a:lnTo>
                <a:lnTo>
                  <a:pt x="508431" y="33299"/>
                </a:lnTo>
                <a:lnTo>
                  <a:pt x="510311" y="32575"/>
                </a:lnTo>
                <a:lnTo>
                  <a:pt x="510413" y="25234"/>
                </a:lnTo>
                <a:close/>
              </a:path>
              <a:path w="2743834" h="256540">
                <a:moveTo>
                  <a:pt x="534060" y="123774"/>
                </a:moveTo>
                <a:lnTo>
                  <a:pt x="532485" y="122237"/>
                </a:lnTo>
                <a:lnTo>
                  <a:pt x="530606" y="122491"/>
                </a:lnTo>
                <a:lnTo>
                  <a:pt x="527138" y="122948"/>
                </a:lnTo>
                <a:lnTo>
                  <a:pt x="527646" y="125996"/>
                </a:lnTo>
                <a:lnTo>
                  <a:pt x="526897" y="128803"/>
                </a:lnTo>
                <a:lnTo>
                  <a:pt x="530682" y="129120"/>
                </a:lnTo>
                <a:lnTo>
                  <a:pt x="533425" y="129044"/>
                </a:lnTo>
                <a:lnTo>
                  <a:pt x="534060" y="123774"/>
                </a:lnTo>
                <a:close/>
              </a:path>
              <a:path w="2743834" h="256540">
                <a:moveTo>
                  <a:pt x="536841" y="7366"/>
                </a:moveTo>
                <a:lnTo>
                  <a:pt x="536676" y="5308"/>
                </a:lnTo>
                <a:lnTo>
                  <a:pt x="536448" y="2400"/>
                </a:lnTo>
                <a:lnTo>
                  <a:pt x="534670" y="762"/>
                </a:lnTo>
                <a:lnTo>
                  <a:pt x="528942" y="685"/>
                </a:lnTo>
                <a:lnTo>
                  <a:pt x="527189" y="1917"/>
                </a:lnTo>
                <a:lnTo>
                  <a:pt x="526656" y="4394"/>
                </a:lnTo>
                <a:lnTo>
                  <a:pt x="527354" y="8305"/>
                </a:lnTo>
                <a:lnTo>
                  <a:pt x="530694" y="7886"/>
                </a:lnTo>
                <a:lnTo>
                  <a:pt x="535609" y="8420"/>
                </a:lnTo>
                <a:lnTo>
                  <a:pt x="536841" y="7366"/>
                </a:lnTo>
                <a:close/>
              </a:path>
              <a:path w="2743834" h="256540">
                <a:moveTo>
                  <a:pt x="546950" y="13169"/>
                </a:moveTo>
                <a:lnTo>
                  <a:pt x="545477" y="9537"/>
                </a:lnTo>
                <a:lnTo>
                  <a:pt x="543382" y="8216"/>
                </a:lnTo>
                <a:lnTo>
                  <a:pt x="538899" y="9588"/>
                </a:lnTo>
                <a:lnTo>
                  <a:pt x="538086" y="9359"/>
                </a:lnTo>
                <a:lnTo>
                  <a:pt x="537273" y="9105"/>
                </a:lnTo>
                <a:lnTo>
                  <a:pt x="536333" y="8864"/>
                </a:lnTo>
                <a:lnTo>
                  <a:pt x="535368" y="10756"/>
                </a:lnTo>
                <a:lnTo>
                  <a:pt x="537743" y="12560"/>
                </a:lnTo>
                <a:lnTo>
                  <a:pt x="540067" y="14071"/>
                </a:lnTo>
                <a:lnTo>
                  <a:pt x="542366" y="15633"/>
                </a:lnTo>
                <a:lnTo>
                  <a:pt x="542823" y="14757"/>
                </a:lnTo>
                <a:lnTo>
                  <a:pt x="545261" y="16065"/>
                </a:lnTo>
                <a:lnTo>
                  <a:pt x="546150" y="14071"/>
                </a:lnTo>
                <a:lnTo>
                  <a:pt x="546950" y="13169"/>
                </a:lnTo>
                <a:close/>
              </a:path>
              <a:path w="2743834" h="256540">
                <a:moveTo>
                  <a:pt x="560349" y="198285"/>
                </a:moveTo>
                <a:lnTo>
                  <a:pt x="560222" y="196088"/>
                </a:lnTo>
                <a:lnTo>
                  <a:pt x="559460" y="195262"/>
                </a:lnTo>
                <a:lnTo>
                  <a:pt x="558076" y="195300"/>
                </a:lnTo>
                <a:lnTo>
                  <a:pt x="557098" y="195326"/>
                </a:lnTo>
                <a:lnTo>
                  <a:pt x="556475" y="195961"/>
                </a:lnTo>
                <a:lnTo>
                  <a:pt x="556336" y="196913"/>
                </a:lnTo>
                <a:lnTo>
                  <a:pt x="556653" y="198107"/>
                </a:lnTo>
                <a:lnTo>
                  <a:pt x="557428" y="198869"/>
                </a:lnTo>
                <a:lnTo>
                  <a:pt x="558749" y="198932"/>
                </a:lnTo>
                <a:lnTo>
                  <a:pt x="559841" y="198996"/>
                </a:lnTo>
                <a:lnTo>
                  <a:pt x="560349" y="198285"/>
                </a:lnTo>
                <a:close/>
              </a:path>
              <a:path w="2743834" h="256540">
                <a:moveTo>
                  <a:pt x="610476" y="46939"/>
                </a:moveTo>
                <a:lnTo>
                  <a:pt x="606501" y="42697"/>
                </a:lnTo>
                <a:lnTo>
                  <a:pt x="605218" y="39141"/>
                </a:lnTo>
                <a:lnTo>
                  <a:pt x="605790" y="34086"/>
                </a:lnTo>
                <a:lnTo>
                  <a:pt x="605320" y="33451"/>
                </a:lnTo>
                <a:lnTo>
                  <a:pt x="604621" y="32969"/>
                </a:lnTo>
                <a:lnTo>
                  <a:pt x="604672" y="32677"/>
                </a:lnTo>
                <a:lnTo>
                  <a:pt x="604621" y="30505"/>
                </a:lnTo>
                <a:lnTo>
                  <a:pt x="603631" y="28892"/>
                </a:lnTo>
                <a:lnTo>
                  <a:pt x="598792" y="28790"/>
                </a:lnTo>
                <a:lnTo>
                  <a:pt x="598004" y="30302"/>
                </a:lnTo>
                <a:lnTo>
                  <a:pt x="597547" y="33324"/>
                </a:lnTo>
                <a:lnTo>
                  <a:pt x="597916" y="34137"/>
                </a:lnTo>
                <a:lnTo>
                  <a:pt x="598589" y="34683"/>
                </a:lnTo>
                <a:lnTo>
                  <a:pt x="598589" y="35115"/>
                </a:lnTo>
                <a:lnTo>
                  <a:pt x="598703" y="35598"/>
                </a:lnTo>
                <a:lnTo>
                  <a:pt x="599782" y="37909"/>
                </a:lnTo>
                <a:lnTo>
                  <a:pt x="601256" y="39166"/>
                </a:lnTo>
                <a:lnTo>
                  <a:pt x="598665" y="41021"/>
                </a:lnTo>
                <a:lnTo>
                  <a:pt x="595426" y="43332"/>
                </a:lnTo>
                <a:lnTo>
                  <a:pt x="597827" y="45504"/>
                </a:lnTo>
                <a:lnTo>
                  <a:pt x="602399" y="49022"/>
                </a:lnTo>
                <a:lnTo>
                  <a:pt x="605193" y="50863"/>
                </a:lnTo>
                <a:lnTo>
                  <a:pt x="609663" y="48107"/>
                </a:lnTo>
                <a:lnTo>
                  <a:pt x="610476" y="46939"/>
                </a:lnTo>
                <a:close/>
              </a:path>
              <a:path w="2743834" h="256540">
                <a:moveTo>
                  <a:pt x="612470" y="140716"/>
                </a:moveTo>
                <a:lnTo>
                  <a:pt x="610273" y="137020"/>
                </a:lnTo>
                <a:lnTo>
                  <a:pt x="611124" y="134251"/>
                </a:lnTo>
                <a:lnTo>
                  <a:pt x="610958" y="132549"/>
                </a:lnTo>
                <a:lnTo>
                  <a:pt x="611060" y="130556"/>
                </a:lnTo>
                <a:lnTo>
                  <a:pt x="610552" y="128701"/>
                </a:lnTo>
                <a:lnTo>
                  <a:pt x="609244" y="123901"/>
                </a:lnTo>
                <a:lnTo>
                  <a:pt x="604583" y="121970"/>
                </a:lnTo>
                <a:lnTo>
                  <a:pt x="596519" y="124853"/>
                </a:lnTo>
                <a:lnTo>
                  <a:pt x="595033" y="126707"/>
                </a:lnTo>
                <a:lnTo>
                  <a:pt x="594995" y="129095"/>
                </a:lnTo>
                <a:lnTo>
                  <a:pt x="593305" y="131876"/>
                </a:lnTo>
                <a:lnTo>
                  <a:pt x="591185" y="134480"/>
                </a:lnTo>
                <a:lnTo>
                  <a:pt x="589648" y="137642"/>
                </a:lnTo>
                <a:lnTo>
                  <a:pt x="588111" y="134480"/>
                </a:lnTo>
                <a:lnTo>
                  <a:pt x="585978" y="131876"/>
                </a:lnTo>
                <a:lnTo>
                  <a:pt x="584301" y="129095"/>
                </a:lnTo>
                <a:lnTo>
                  <a:pt x="584263" y="126707"/>
                </a:lnTo>
                <a:lnTo>
                  <a:pt x="582777" y="124853"/>
                </a:lnTo>
                <a:lnTo>
                  <a:pt x="574713" y="121970"/>
                </a:lnTo>
                <a:lnTo>
                  <a:pt x="570052" y="123901"/>
                </a:lnTo>
                <a:lnTo>
                  <a:pt x="568236" y="130556"/>
                </a:lnTo>
                <a:lnTo>
                  <a:pt x="568325" y="132549"/>
                </a:lnTo>
                <a:lnTo>
                  <a:pt x="568172" y="134251"/>
                </a:lnTo>
                <a:lnTo>
                  <a:pt x="569023" y="137020"/>
                </a:lnTo>
                <a:lnTo>
                  <a:pt x="566813" y="140716"/>
                </a:lnTo>
                <a:lnTo>
                  <a:pt x="574090" y="143256"/>
                </a:lnTo>
                <a:lnTo>
                  <a:pt x="577113" y="140931"/>
                </a:lnTo>
                <a:lnTo>
                  <a:pt x="580999" y="136347"/>
                </a:lnTo>
                <a:lnTo>
                  <a:pt x="581723" y="135394"/>
                </a:lnTo>
                <a:lnTo>
                  <a:pt x="583095" y="137642"/>
                </a:lnTo>
                <a:lnTo>
                  <a:pt x="585254" y="139433"/>
                </a:lnTo>
                <a:lnTo>
                  <a:pt x="588416" y="140906"/>
                </a:lnTo>
                <a:lnTo>
                  <a:pt x="588086" y="142049"/>
                </a:lnTo>
                <a:lnTo>
                  <a:pt x="589648" y="141414"/>
                </a:lnTo>
                <a:lnTo>
                  <a:pt x="591210" y="142049"/>
                </a:lnTo>
                <a:lnTo>
                  <a:pt x="590880" y="140906"/>
                </a:lnTo>
                <a:lnTo>
                  <a:pt x="594042" y="139433"/>
                </a:lnTo>
                <a:lnTo>
                  <a:pt x="596201" y="137642"/>
                </a:lnTo>
                <a:lnTo>
                  <a:pt x="597560" y="135394"/>
                </a:lnTo>
                <a:lnTo>
                  <a:pt x="602183" y="140931"/>
                </a:lnTo>
                <a:lnTo>
                  <a:pt x="605205" y="143256"/>
                </a:lnTo>
                <a:lnTo>
                  <a:pt x="612470" y="140716"/>
                </a:lnTo>
                <a:close/>
              </a:path>
              <a:path w="2743834" h="256540">
                <a:moveTo>
                  <a:pt x="2323160" y="147193"/>
                </a:moveTo>
                <a:lnTo>
                  <a:pt x="2322042" y="142455"/>
                </a:lnTo>
                <a:lnTo>
                  <a:pt x="2319871" y="142176"/>
                </a:lnTo>
                <a:lnTo>
                  <a:pt x="2317826" y="141947"/>
                </a:lnTo>
                <a:lnTo>
                  <a:pt x="2314067" y="141528"/>
                </a:lnTo>
                <a:lnTo>
                  <a:pt x="2312162" y="144360"/>
                </a:lnTo>
                <a:lnTo>
                  <a:pt x="2308314" y="147193"/>
                </a:lnTo>
                <a:lnTo>
                  <a:pt x="2307933" y="148399"/>
                </a:lnTo>
                <a:lnTo>
                  <a:pt x="2309418" y="150774"/>
                </a:lnTo>
                <a:lnTo>
                  <a:pt x="2310663" y="150952"/>
                </a:lnTo>
                <a:lnTo>
                  <a:pt x="2312263" y="150901"/>
                </a:lnTo>
                <a:lnTo>
                  <a:pt x="2314448" y="150393"/>
                </a:lnTo>
                <a:lnTo>
                  <a:pt x="2317051" y="149910"/>
                </a:lnTo>
                <a:lnTo>
                  <a:pt x="2321661" y="148513"/>
                </a:lnTo>
                <a:lnTo>
                  <a:pt x="2323160" y="147193"/>
                </a:lnTo>
                <a:close/>
              </a:path>
              <a:path w="2743834" h="256540">
                <a:moveTo>
                  <a:pt x="2330323" y="93052"/>
                </a:moveTo>
                <a:lnTo>
                  <a:pt x="2329523" y="91770"/>
                </a:lnTo>
                <a:lnTo>
                  <a:pt x="2324925" y="90627"/>
                </a:lnTo>
                <a:lnTo>
                  <a:pt x="2322995" y="92138"/>
                </a:lnTo>
                <a:lnTo>
                  <a:pt x="2322436" y="95694"/>
                </a:lnTo>
                <a:lnTo>
                  <a:pt x="2325230" y="96520"/>
                </a:lnTo>
                <a:lnTo>
                  <a:pt x="2327973" y="97104"/>
                </a:lnTo>
                <a:lnTo>
                  <a:pt x="2329738" y="94068"/>
                </a:lnTo>
                <a:lnTo>
                  <a:pt x="2330323" y="93052"/>
                </a:lnTo>
                <a:close/>
              </a:path>
              <a:path w="2743834" h="256540">
                <a:moveTo>
                  <a:pt x="2337917" y="122796"/>
                </a:moveTo>
                <a:lnTo>
                  <a:pt x="2336596" y="122275"/>
                </a:lnTo>
                <a:lnTo>
                  <a:pt x="2335263" y="121754"/>
                </a:lnTo>
                <a:lnTo>
                  <a:pt x="2334387" y="122605"/>
                </a:lnTo>
                <a:lnTo>
                  <a:pt x="2331453" y="128181"/>
                </a:lnTo>
                <a:lnTo>
                  <a:pt x="2327465" y="131927"/>
                </a:lnTo>
                <a:lnTo>
                  <a:pt x="2326157" y="137934"/>
                </a:lnTo>
                <a:lnTo>
                  <a:pt x="2333802" y="135216"/>
                </a:lnTo>
                <a:lnTo>
                  <a:pt x="2336965" y="131394"/>
                </a:lnTo>
                <a:lnTo>
                  <a:pt x="2337625" y="123926"/>
                </a:lnTo>
                <a:lnTo>
                  <a:pt x="2337917" y="122796"/>
                </a:lnTo>
                <a:close/>
              </a:path>
              <a:path w="2743834" h="256540">
                <a:moveTo>
                  <a:pt x="2341295" y="253847"/>
                </a:moveTo>
                <a:lnTo>
                  <a:pt x="2341067" y="252844"/>
                </a:lnTo>
                <a:lnTo>
                  <a:pt x="2340965" y="252425"/>
                </a:lnTo>
                <a:lnTo>
                  <a:pt x="2340394" y="251904"/>
                </a:lnTo>
                <a:lnTo>
                  <a:pt x="2339937" y="251790"/>
                </a:lnTo>
                <a:lnTo>
                  <a:pt x="2339022" y="251561"/>
                </a:lnTo>
                <a:lnTo>
                  <a:pt x="2338197" y="252006"/>
                </a:lnTo>
                <a:lnTo>
                  <a:pt x="2337854" y="253898"/>
                </a:lnTo>
                <a:lnTo>
                  <a:pt x="2338679" y="254254"/>
                </a:lnTo>
                <a:lnTo>
                  <a:pt x="2339581" y="254419"/>
                </a:lnTo>
                <a:lnTo>
                  <a:pt x="2340572" y="254304"/>
                </a:lnTo>
                <a:lnTo>
                  <a:pt x="2341295" y="253847"/>
                </a:lnTo>
                <a:close/>
              </a:path>
              <a:path w="2743834" h="256540">
                <a:moveTo>
                  <a:pt x="2390470" y="124701"/>
                </a:moveTo>
                <a:lnTo>
                  <a:pt x="2389721" y="121894"/>
                </a:lnTo>
                <a:lnTo>
                  <a:pt x="2390216" y="118846"/>
                </a:lnTo>
                <a:lnTo>
                  <a:pt x="2384869" y="118135"/>
                </a:lnTo>
                <a:lnTo>
                  <a:pt x="2383307" y="119659"/>
                </a:lnTo>
                <a:lnTo>
                  <a:pt x="2383929" y="124929"/>
                </a:lnTo>
                <a:lnTo>
                  <a:pt x="2386685" y="125018"/>
                </a:lnTo>
                <a:lnTo>
                  <a:pt x="2390470" y="124701"/>
                </a:lnTo>
                <a:close/>
              </a:path>
              <a:path w="2743834" h="256540">
                <a:moveTo>
                  <a:pt x="2392210" y="217563"/>
                </a:moveTo>
                <a:lnTo>
                  <a:pt x="2391435" y="217246"/>
                </a:lnTo>
                <a:lnTo>
                  <a:pt x="2390546" y="217284"/>
                </a:lnTo>
                <a:lnTo>
                  <a:pt x="2389606" y="217322"/>
                </a:lnTo>
                <a:lnTo>
                  <a:pt x="2388971" y="217906"/>
                </a:lnTo>
                <a:lnTo>
                  <a:pt x="2388717" y="219646"/>
                </a:lnTo>
                <a:lnTo>
                  <a:pt x="2389086" y="220459"/>
                </a:lnTo>
                <a:lnTo>
                  <a:pt x="2391410" y="220637"/>
                </a:lnTo>
                <a:lnTo>
                  <a:pt x="2392045" y="219786"/>
                </a:lnTo>
                <a:lnTo>
                  <a:pt x="2392197" y="218897"/>
                </a:lnTo>
                <a:lnTo>
                  <a:pt x="2392210" y="217563"/>
                </a:lnTo>
                <a:close/>
              </a:path>
              <a:path w="2743834" h="256540">
                <a:moveTo>
                  <a:pt x="2416365" y="239052"/>
                </a:moveTo>
                <a:lnTo>
                  <a:pt x="2416048" y="237744"/>
                </a:lnTo>
                <a:lnTo>
                  <a:pt x="2415540" y="237540"/>
                </a:lnTo>
                <a:lnTo>
                  <a:pt x="2414905" y="237871"/>
                </a:lnTo>
                <a:lnTo>
                  <a:pt x="2414955" y="237553"/>
                </a:lnTo>
                <a:lnTo>
                  <a:pt x="2415095" y="235280"/>
                </a:lnTo>
                <a:lnTo>
                  <a:pt x="2414092" y="233680"/>
                </a:lnTo>
                <a:lnTo>
                  <a:pt x="2408339" y="233667"/>
                </a:lnTo>
                <a:lnTo>
                  <a:pt x="2407272" y="235800"/>
                </a:lnTo>
                <a:lnTo>
                  <a:pt x="2406688" y="238480"/>
                </a:lnTo>
                <a:lnTo>
                  <a:pt x="2406789" y="240538"/>
                </a:lnTo>
                <a:lnTo>
                  <a:pt x="2408224" y="241198"/>
                </a:lnTo>
                <a:lnTo>
                  <a:pt x="2412682" y="241744"/>
                </a:lnTo>
                <a:lnTo>
                  <a:pt x="2413927" y="240728"/>
                </a:lnTo>
                <a:lnTo>
                  <a:pt x="2414524" y="239255"/>
                </a:lnTo>
                <a:lnTo>
                  <a:pt x="2414676" y="239445"/>
                </a:lnTo>
                <a:lnTo>
                  <a:pt x="2414943" y="239547"/>
                </a:lnTo>
                <a:lnTo>
                  <a:pt x="2415311" y="239560"/>
                </a:lnTo>
                <a:lnTo>
                  <a:pt x="2416010" y="239445"/>
                </a:lnTo>
                <a:lnTo>
                  <a:pt x="2416365" y="239052"/>
                </a:lnTo>
                <a:close/>
              </a:path>
              <a:path w="2743834" h="256540">
                <a:moveTo>
                  <a:pt x="2418473" y="77635"/>
                </a:moveTo>
                <a:lnTo>
                  <a:pt x="2418423" y="75996"/>
                </a:lnTo>
                <a:lnTo>
                  <a:pt x="2418384" y="75057"/>
                </a:lnTo>
                <a:lnTo>
                  <a:pt x="2417407" y="74891"/>
                </a:lnTo>
                <a:lnTo>
                  <a:pt x="2416441" y="75018"/>
                </a:lnTo>
                <a:lnTo>
                  <a:pt x="2415108" y="75526"/>
                </a:lnTo>
                <a:lnTo>
                  <a:pt x="2413762" y="76136"/>
                </a:lnTo>
                <a:lnTo>
                  <a:pt x="2414270" y="77889"/>
                </a:lnTo>
                <a:lnTo>
                  <a:pt x="2414371" y="78219"/>
                </a:lnTo>
                <a:lnTo>
                  <a:pt x="2415235" y="78638"/>
                </a:lnTo>
                <a:lnTo>
                  <a:pt x="2417114" y="78295"/>
                </a:lnTo>
                <a:lnTo>
                  <a:pt x="2418473" y="77635"/>
                </a:lnTo>
                <a:close/>
              </a:path>
              <a:path w="2743834" h="256540">
                <a:moveTo>
                  <a:pt x="2426703" y="146583"/>
                </a:moveTo>
                <a:lnTo>
                  <a:pt x="2425496" y="145910"/>
                </a:lnTo>
                <a:lnTo>
                  <a:pt x="2421813" y="146380"/>
                </a:lnTo>
                <a:lnTo>
                  <a:pt x="2420721" y="147612"/>
                </a:lnTo>
                <a:lnTo>
                  <a:pt x="2420683" y="150774"/>
                </a:lnTo>
                <a:lnTo>
                  <a:pt x="2421852" y="151142"/>
                </a:lnTo>
                <a:lnTo>
                  <a:pt x="2423668" y="151155"/>
                </a:lnTo>
                <a:lnTo>
                  <a:pt x="2424671" y="150583"/>
                </a:lnTo>
                <a:lnTo>
                  <a:pt x="2426690" y="150418"/>
                </a:lnTo>
                <a:lnTo>
                  <a:pt x="2426703" y="148272"/>
                </a:lnTo>
                <a:lnTo>
                  <a:pt x="2426703" y="146583"/>
                </a:lnTo>
                <a:close/>
              </a:path>
              <a:path w="2743834" h="256540">
                <a:moveTo>
                  <a:pt x="2429065" y="123850"/>
                </a:moveTo>
                <a:lnTo>
                  <a:pt x="2429040" y="122580"/>
                </a:lnTo>
                <a:lnTo>
                  <a:pt x="2429002" y="121386"/>
                </a:lnTo>
                <a:lnTo>
                  <a:pt x="2428113" y="120751"/>
                </a:lnTo>
                <a:lnTo>
                  <a:pt x="2426817" y="120726"/>
                </a:lnTo>
                <a:lnTo>
                  <a:pt x="2425408" y="120942"/>
                </a:lnTo>
                <a:lnTo>
                  <a:pt x="2424963" y="121843"/>
                </a:lnTo>
                <a:lnTo>
                  <a:pt x="2425204" y="123875"/>
                </a:lnTo>
                <a:lnTo>
                  <a:pt x="2425801" y="124447"/>
                </a:lnTo>
                <a:lnTo>
                  <a:pt x="2426805" y="124409"/>
                </a:lnTo>
                <a:lnTo>
                  <a:pt x="2428062" y="124371"/>
                </a:lnTo>
                <a:lnTo>
                  <a:pt x="2429065" y="123850"/>
                </a:lnTo>
                <a:close/>
              </a:path>
              <a:path w="2743834" h="256540">
                <a:moveTo>
                  <a:pt x="2436914" y="200977"/>
                </a:moveTo>
                <a:lnTo>
                  <a:pt x="2435733" y="200647"/>
                </a:lnTo>
                <a:lnTo>
                  <a:pt x="2434526" y="200748"/>
                </a:lnTo>
                <a:lnTo>
                  <a:pt x="2433269" y="200850"/>
                </a:lnTo>
                <a:lnTo>
                  <a:pt x="2432431" y="201561"/>
                </a:lnTo>
                <a:lnTo>
                  <a:pt x="2432608" y="203720"/>
                </a:lnTo>
                <a:lnTo>
                  <a:pt x="2433370" y="204114"/>
                </a:lnTo>
                <a:lnTo>
                  <a:pt x="2434310" y="204152"/>
                </a:lnTo>
                <a:lnTo>
                  <a:pt x="2435555" y="204063"/>
                </a:lnTo>
                <a:lnTo>
                  <a:pt x="2436596" y="203517"/>
                </a:lnTo>
                <a:lnTo>
                  <a:pt x="2436736" y="202361"/>
                </a:lnTo>
                <a:lnTo>
                  <a:pt x="2436914" y="200977"/>
                </a:lnTo>
                <a:close/>
              </a:path>
              <a:path w="2743834" h="256540">
                <a:moveTo>
                  <a:pt x="2478316" y="121831"/>
                </a:moveTo>
                <a:lnTo>
                  <a:pt x="2478201" y="121132"/>
                </a:lnTo>
                <a:lnTo>
                  <a:pt x="2477986" y="119951"/>
                </a:lnTo>
                <a:lnTo>
                  <a:pt x="2477046" y="119316"/>
                </a:lnTo>
                <a:lnTo>
                  <a:pt x="2475788" y="119100"/>
                </a:lnTo>
                <a:lnTo>
                  <a:pt x="2475103" y="119202"/>
                </a:lnTo>
                <a:lnTo>
                  <a:pt x="2474620" y="119722"/>
                </a:lnTo>
                <a:lnTo>
                  <a:pt x="2475001" y="120205"/>
                </a:lnTo>
                <a:lnTo>
                  <a:pt x="2475496" y="120840"/>
                </a:lnTo>
                <a:lnTo>
                  <a:pt x="2476296" y="121285"/>
                </a:lnTo>
                <a:lnTo>
                  <a:pt x="2477706" y="122110"/>
                </a:lnTo>
                <a:lnTo>
                  <a:pt x="2478316" y="121831"/>
                </a:lnTo>
                <a:close/>
              </a:path>
              <a:path w="2743834" h="256540">
                <a:moveTo>
                  <a:pt x="2508961" y="82740"/>
                </a:moveTo>
                <a:lnTo>
                  <a:pt x="2505926" y="79933"/>
                </a:lnTo>
                <a:lnTo>
                  <a:pt x="2503652" y="77838"/>
                </a:lnTo>
                <a:lnTo>
                  <a:pt x="2500769" y="77355"/>
                </a:lnTo>
                <a:lnTo>
                  <a:pt x="2497709" y="77317"/>
                </a:lnTo>
                <a:lnTo>
                  <a:pt x="2495105" y="77736"/>
                </a:lnTo>
                <a:lnTo>
                  <a:pt x="2492425" y="77978"/>
                </a:lnTo>
                <a:lnTo>
                  <a:pt x="2487091" y="79349"/>
                </a:lnTo>
                <a:lnTo>
                  <a:pt x="2483294" y="79692"/>
                </a:lnTo>
                <a:lnTo>
                  <a:pt x="2481999" y="86550"/>
                </a:lnTo>
                <a:lnTo>
                  <a:pt x="2486799" y="85775"/>
                </a:lnTo>
                <a:lnTo>
                  <a:pt x="2494102" y="92087"/>
                </a:lnTo>
                <a:lnTo>
                  <a:pt x="2499436" y="91262"/>
                </a:lnTo>
                <a:lnTo>
                  <a:pt x="2508580" y="86029"/>
                </a:lnTo>
                <a:lnTo>
                  <a:pt x="2508961" y="82740"/>
                </a:lnTo>
                <a:close/>
              </a:path>
              <a:path w="2743834" h="256540">
                <a:moveTo>
                  <a:pt x="2528405" y="130683"/>
                </a:moveTo>
                <a:lnTo>
                  <a:pt x="2528214" y="129794"/>
                </a:lnTo>
                <a:lnTo>
                  <a:pt x="2527211" y="129984"/>
                </a:lnTo>
                <a:lnTo>
                  <a:pt x="2526550" y="130111"/>
                </a:lnTo>
                <a:lnTo>
                  <a:pt x="2525928" y="130860"/>
                </a:lnTo>
                <a:lnTo>
                  <a:pt x="2525014" y="132156"/>
                </a:lnTo>
                <a:lnTo>
                  <a:pt x="2525001" y="133146"/>
                </a:lnTo>
                <a:lnTo>
                  <a:pt x="2527249" y="133451"/>
                </a:lnTo>
                <a:lnTo>
                  <a:pt x="2527998" y="132588"/>
                </a:lnTo>
                <a:lnTo>
                  <a:pt x="2528328" y="131495"/>
                </a:lnTo>
                <a:lnTo>
                  <a:pt x="2528405" y="130683"/>
                </a:lnTo>
                <a:close/>
              </a:path>
              <a:path w="2743834" h="256540">
                <a:moveTo>
                  <a:pt x="2547924" y="124574"/>
                </a:moveTo>
                <a:lnTo>
                  <a:pt x="2546413" y="123621"/>
                </a:lnTo>
                <a:lnTo>
                  <a:pt x="2544407" y="123825"/>
                </a:lnTo>
                <a:lnTo>
                  <a:pt x="2542082" y="124053"/>
                </a:lnTo>
                <a:lnTo>
                  <a:pt x="2540724" y="125628"/>
                </a:lnTo>
                <a:lnTo>
                  <a:pt x="2540177" y="129590"/>
                </a:lnTo>
                <a:lnTo>
                  <a:pt x="2542032" y="129501"/>
                </a:lnTo>
                <a:lnTo>
                  <a:pt x="2543429" y="129679"/>
                </a:lnTo>
                <a:lnTo>
                  <a:pt x="2545651" y="129603"/>
                </a:lnTo>
                <a:lnTo>
                  <a:pt x="2547632" y="129019"/>
                </a:lnTo>
                <a:lnTo>
                  <a:pt x="2547924" y="124574"/>
                </a:lnTo>
                <a:close/>
              </a:path>
              <a:path w="2743834" h="256540">
                <a:moveTo>
                  <a:pt x="2561831" y="118618"/>
                </a:moveTo>
                <a:lnTo>
                  <a:pt x="2561336" y="114198"/>
                </a:lnTo>
                <a:lnTo>
                  <a:pt x="2560409" y="113233"/>
                </a:lnTo>
                <a:lnTo>
                  <a:pt x="2558300" y="113487"/>
                </a:lnTo>
                <a:lnTo>
                  <a:pt x="2555710" y="113588"/>
                </a:lnTo>
                <a:lnTo>
                  <a:pt x="2554313" y="114744"/>
                </a:lnTo>
                <a:lnTo>
                  <a:pt x="2554821" y="119164"/>
                </a:lnTo>
                <a:lnTo>
                  <a:pt x="2555544" y="120980"/>
                </a:lnTo>
                <a:lnTo>
                  <a:pt x="2560828" y="119900"/>
                </a:lnTo>
                <a:lnTo>
                  <a:pt x="2561831" y="118618"/>
                </a:lnTo>
                <a:close/>
              </a:path>
              <a:path w="2743834" h="256540">
                <a:moveTo>
                  <a:pt x="2564688" y="93446"/>
                </a:moveTo>
                <a:lnTo>
                  <a:pt x="2564536" y="92557"/>
                </a:lnTo>
                <a:lnTo>
                  <a:pt x="2564498" y="91338"/>
                </a:lnTo>
                <a:lnTo>
                  <a:pt x="2562872" y="91300"/>
                </a:lnTo>
                <a:lnTo>
                  <a:pt x="2561501" y="91262"/>
                </a:lnTo>
                <a:lnTo>
                  <a:pt x="2560548" y="92062"/>
                </a:lnTo>
                <a:lnTo>
                  <a:pt x="2560574" y="93891"/>
                </a:lnTo>
                <a:lnTo>
                  <a:pt x="2561386" y="94767"/>
                </a:lnTo>
                <a:lnTo>
                  <a:pt x="2563330" y="95567"/>
                </a:lnTo>
                <a:lnTo>
                  <a:pt x="2564320" y="95034"/>
                </a:lnTo>
                <a:lnTo>
                  <a:pt x="2564688" y="93446"/>
                </a:lnTo>
                <a:close/>
              </a:path>
              <a:path w="2743834" h="256540">
                <a:moveTo>
                  <a:pt x="2577071" y="66535"/>
                </a:moveTo>
                <a:lnTo>
                  <a:pt x="2576842" y="63792"/>
                </a:lnTo>
                <a:lnTo>
                  <a:pt x="2573464" y="59182"/>
                </a:lnTo>
                <a:lnTo>
                  <a:pt x="2570911" y="59893"/>
                </a:lnTo>
                <a:lnTo>
                  <a:pt x="2568524" y="60236"/>
                </a:lnTo>
                <a:lnTo>
                  <a:pt x="2565362" y="60693"/>
                </a:lnTo>
                <a:lnTo>
                  <a:pt x="2562758" y="62141"/>
                </a:lnTo>
                <a:lnTo>
                  <a:pt x="2559443" y="67157"/>
                </a:lnTo>
                <a:lnTo>
                  <a:pt x="2557424" y="69469"/>
                </a:lnTo>
                <a:lnTo>
                  <a:pt x="2554008" y="72847"/>
                </a:lnTo>
                <a:lnTo>
                  <a:pt x="2552687" y="74320"/>
                </a:lnTo>
                <a:lnTo>
                  <a:pt x="2554643" y="77978"/>
                </a:lnTo>
                <a:lnTo>
                  <a:pt x="2556560" y="77838"/>
                </a:lnTo>
                <a:lnTo>
                  <a:pt x="2559799" y="77838"/>
                </a:lnTo>
                <a:lnTo>
                  <a:pt x="2564485" y="75907"/>
                </a:lnTo>
                <a:lnTo>
                  <a:pt x="2570848" y="74409"/>
                </a:lnTo>
                <a:lnTo>
                  <a:pt x="2577071" y="66535"/>
                </a:lnTo>
                <a:close/>
              </a:path>
              <a:path w="2743834" h="256540">
                <a:moveTo>
                  <a:pt x="2606814" y="233972"/>
                </a:moveTo>
                <a:lnTo>
                  <a:pt x="2606700" y="233045"/>
                </a:lnTo>
                <a:lnTo>
                  <a:pt x="2606383" y="232194"/>
                </a:lnTo>
                <a:lnTo>
                  <a:pt x="2605735" y="231584"/>
                </a:lnTo>
                <a:lnTo>
                  <a:pt x="2604782" y="231673"/>
                </a:lnTo>
                <a:lnTo>
                  <a:pt x="2603830" y="231762"/>
                </a:lnTo>
                <a:lnTo>
                  <a:pt x="2603030" y="232410"/>
                </a:lnTo>
                <a:lnTo>
                  <a:pt x="2603182" y="234645"/>
                </a:lnTo>
                <a:lnTo>
                  <a:pt x="2604122" y="235318"/>
                </a:lnTo>
                <a:lnTo>
                  <a:pt x="2606433" y="234734"/>
                </a:lnTo>
                <a:lnTo>
                  <a:pt x="2606814" y="233972"/>
                </a:lnTo>
                <a:close/>
              </a:path>
              <a:path w="2743834" h="256540">
                <a:moveTo>
                  <a:pt x="2608199" y="129019"/>
                </a:moveTo>
                <a:lnTo>
                  <a:pt x="2607970" y="128600"/>
                </a:lnTo>
                <a:lnTo>
                  <a:pt x="2607830" y="127914"/>
                </a:lnTo>
                <a:lnTo>
                  <a:pt x="2606522" y="127558"/>
                </a:lnTo>
                <a:lnTo>
                  <a:pt x="2605976" y="128219"/>
                </a:lnTo>
                <a:lnTo>
                  <a:pt x="2605913" y="129032"/>
                </a:lnTo>
                <a:lnTo>
                  <a:pt x="2605875" y="129451"/>
                </a:lnTo>
                <a:lnTo>
                  <a:pt x="2606230" y="130225"/>
                </a:lnTo>
                <a:lnTo>
                  <a:pt x="2607487" y="130492"/>
                </a:lnTo>
                <a:lnTo>
                  <a:pt x="2607932" y="129806"/>
                </a:lnTo>
                <a:lnTo>
                  <a:pt x="2608199" y="129019"/>
                </a:lnTo>
                <a:close/>
              </a:path>
              <a:path w="2743834" h="256540">
                <a:moveTo>
                  <a:pt x="2619819" y="88582"/>
                </a:moveTo>
                <a:lnTo>
                  <a:pt x="2619654" y="87299"/>
                </a:lnTo>
                <a:lnTo>
                  <a:pt x="2619032" y="86766"/>
                </a:lnTo>
                <a:lnTo>
                  <a:pt x="2618054" y="86880"/>
                </a:lnTo>
                <a:lnTo>
                  <a:pt x="2617038" y="86995"/>
                </a:lnTo>
                <a:lnTo>
                  <a:pt x="2616682" y="87820"/>
                </a:lnTo>
                <a:lnTo>
                  <a:pt x="2616454" y="89535"/>
                </a:lnTo>
                <a:lnTo>
                  <a:pt x="2616784" y="90347"/>
                </a:lnTo>
                <a:lnTo>
                  <a:pt x="2617838" y="90347"/>
                </a:lnTo>
                <a:lnTo>
                  <a:pt x="2619184" y="90335"/>
                </a:lnTo>
                <a:lnTo>
                  <a:pt x="2619806" y="89471"/>
                </a:lnTo>
                <a:lnTo>
                  <a:pt x="2619819" y="88582"/>
                </a:lnTo>
                <a:close/>
              </a:path>
              <a:path w="2743834" h="256540">
                <a:moveTo>
                  <a:pt x="2625420" y="94183"/>
                </a:moveTo>
                <a:lnTo>
                  <a:pt x="2625128" y="93827"/>
                </a:lnTo>
                <a:lnTo>
                  <a:pt x="2624861" y="93230"/>
                </a:lnTo>
                <a:lnTo>
                  <a:pt x="2624544" y="93205"/>
                </a:lnTo>
                <a:lnTo>
                  <a:pt x="2624163" y="93167"/>
                </a:lnTo>
                <a:lnTo>
                  <a:pt x="2623731" y="93624"/>
                </a:lnTo>
                <a:lnTo>
                  <a:pt x="2623312" y="93865"/>
                </a:lnTo>
                <a:lnTo>
                  <a:pt x="2623616" y="94234"/>
                </a:lnTo>
                <a:lnTo>
                  <a:pt x="2623870" y="94830"/>
                </a:lnTo>
                <a:lnTo>
                  <a:pt x="2624569" y="94932"/>
                </a:lnTo>
                <a:lnTo>
                  <a:pt x="2625013" y="94437"/>
                </a:lnTo>
                <a:lnTo>
                  <a:pt x="2625420" y="94183"/>
                </a:lnTo>
                <a:close/>
              </a:path>
              <a:path w="2743834" h="256540">
                <a:moveTo>
                  <a:pt x="2641879" y="96583"/>
                </a:moveTo>
                <a:lnTo>
                  <a:pt x="2641676" y="94297"/>
                </a:lnTo>
                <a:lnTo>
                  <a:pt x="2641447" y="91694"/>
                </a:lnTo>
                <a:lnTo>
                  <a:pt x="2639809" y="90055"/>
                </a:lnTo>
                <a:lnTo>
                  <a:pt x="2634399" y="90868"/>
                </a:lnTo>
                <a:lnTo>
                  <a:pt x="2632405" y="92494"/>
                </a:lnTo>
                <a:lnTo>
                  <a:pt x="2633484" y="97777"/>
                </a:lnTo>
                <a:lnTo>
                  <a:pt x="2635440" y="99517"/>
                </a:lnTo>
                <a:lnTo>
                  <a:pt x="2639110" y="99555"/>
                </a:lnTo>
                <a:lnTo>
                  <a:pt x="2641447" y="98742"/>
                </a:lnTo>
                <a:lnTo>
                  <a:pt x="2641879" y="96583"/>
                </a:lnTo>
                <a:close/>
              </a:path>
              <a:path w="2743834" h="256540">
                <a:moveTo>
                  <a:pt x="2683370" y="243979"/>
                </a:moveTo>
                <a:lnTo>
                  <a:pt x="2682748" y="243166"/>
                </a:lnTo>
                <a:lnTo>
                  <a:pt x="2681440" y="242951"/>
                </a:lnTo>
                <a:lnTo>
                  <a:pt x="2680106" y="243141"/>
                </a:lnTo>
                <a:lnTo>
                  <a:pt x="2679598" y="244005"/>
                </a:lnTo>
                <a:lnTo>
                  <a:pt x="2679560" y="245135"/>
                </a:lnTo>
                <a:lnTo>
                  <a:pt x="2679522" y="246024"/>
                </a:lnTo>
                <a:lnTo>
                  <a:pt x="2680068" y="246684"/>
                </a:lnTo>
                <a:lnTo>
                  <a:pt x="2682303" y="247027"/>
                </a:lnTo>
                <a:lnTo>
                  <a:pt x="2683141" y="246329"/>
                </a:lnTo>
                <a:lnTo>
                  <a:pt x="2683370" y="243979"/>
                </a:lnTo>
                <a:close/>
              </a:path>
              <a:path w="2743834" h="256540">
                <a:moveTo>
                  <a:pt x="2703284" y="154076"/>
                </a:moveTo>
                <a:lnTo>
                  <a:pt x="2703169" y="152628"/>
                </a:lnTo>
                <a:lnTo>
                  <a:pt x="2702204" y="152133"/>
                </a:lnTo>
                <a:lnTo>
                  <a:pt x="2699270" y="152501"/>
                </a:lnTo>
                <a:lnTo>
                  <a:pt x="2698115" y="153327"/>
                </a:lnTo>
                <a:lnTo>
                  <a:pt x="2698318" y="155041"/>
                </a:lnTo>
                <a:lnTo>
                  <a:pt x="2698445" y="156286"/>
                </a:lnTo>
                <a:lnTo>
                  <a:pt x="2699372" y="157060"/>
                </a:lnTo>
                <a:lnTo>
                  <a:pt x="2700693" y="156959"/>
                </a:lnTo>
                <a:lnTo>
                  <a:pt x="2702509" y="156819"/>
                </a:lnTo>
                <a:lnTo>
                  <a:pt x="2702877" y="155371"/>
                </a:lnTo>
                <a:lnTo>
                  <a:pt x="2703284" y="154076"/>
                </a:lnTo>
                <a:close/>
              </a:path>
              <a:path w="2743834" h="256540">
                <a:moveTo>
                  <a:pt x="2731262" y="223570"/>
                </a:moveTo>
                <a:lnTo>
                  <a:pt x="2730957" y="222504"/>
                </a:lnTo>
                <a:lnTo>
                  <a:pt x="2730690" y="221386"/>
                </a:lnTo>
                <a:lnTo>
                  <a:pt x="2729128" y="221462"/>
                </a:lnTo>
                <a:lnTo>
                  <a:pt x="2727134" y="221551"/>
                </a:lnTo>
                <a:lnTo>
                  <a:pt x="2725788" y="222402"/>
                </a:lnTo>
                <a:lnTo>
                  <a:pt x="2725699" y="226034"/>
                </a:lnTo>
                <a:lnTo>
                  <a:pt x="2726702" y="227152"/>
                </a:lnTo>
                <a:lnTo>
                  <a:pt x="2730462" y="226949"/>
                </a:lnTo>
                <a:lnTo>
                  <a:pt x="2731135" y="225374"/>
                </a:lnTo>
                <a:lnTo>
                  <a:pt x="2731262" y="223570"/>
                </a:lnTo>
                <a:close/>
              </a:path>
              <a:path w="2743834" h="256540">
                <a:moveTo>
                  <a:pt x="2737231" y="84569"/>
                </a:moveTo>
                <a:lnTo>
                  <a:pt x="2736951" y="84175"/>
                </a:lnTo>
                <a:lnTo>
                  <a:pt x="2736735" y="83502"/>
                </a:lnTo>
                <a:lnTo>
                  <a:pt x="2736380" y="83426"/>
                </a:lnTo>
                <a:lnTo>
                  <a:pt x="2735389" y="83210"/>
                </a:lnTo>
                <a:lnTo>
                  <a:pt x="2734754" y="83858"/>
                </a:lnTo>
                <a:lnTo>
                  <a:pt x="2734678" y="84709"/>
                </a:lnTo>
                <a:lnTo>
                  <a:pt x="2734653" y="85090"/>
                </a:lnTo>
                <a:lnTo>
                  <a:pt x="2735122" y="85801"/>
                </a:lnTo>
                <a:lnTo>
                  <a:pt x="2735491" y="85864"/>
                </a:lnTo>
                <a:lnTo>
                  <a:pt x="2736456" y="86067"/>
                </a:lnTo>
                <a:lnTo>
                  <a:pt x="2736989" y="85420"/>
                </a:lnTo>
                <a:lnTo>
                  <a:pt x="2737231" y="84569"/>
                </a:lnTo>
                <a:close/>
              </a:path>
              <a:path w="2743834" h="256540">
                <a:moveTo>
                  <a:pt x="2743428" y="105867"/>
                </a:moveTo>
                <a:lnTo>
                  <a:pt x="2742463" y="104914"/>
                </a:lnTo>
                <a:lnTo>
                  <a:pt x="2740749" y="104902"/>
                </a:lnTo>
                <a:lnTo>
                  <a:pt x="2739326" y="104889"/>
                </a:lnTo>
                <a:lnTo>
                  <a:pt x="2738717" y="105981"/>
                </a:lnTo>
                <a:lnTo>
                  <a:pt x="2738615" y="107162"/>
                </a:lnTo>
                <a:lnTo>
                  <a:pt x="2738488" y="108813"/>
                </a:lnTo>
                <a:lnTo>
                  <a:pt x="2739440" y="109842"/>
                </a:lnTo>
                <a:lnTo>
                  <a:pt x="2742577" y="109791"/>
                </a:lnTo>
                <a:lnTo>
                  <a:pt x="2743149" y="108724"/>
                </a:lnTo>
                <a:lnTo>
                  <a:pt x="2743390" y="107492"/>
                </a:lnTo>
                <a:lnTo>
                  <a:pt x="2743428" y="105867"/>
                </a:lnTo>
                <a:close/>
              </a:path>
            </a:pathLst>
          </a:custGeom>
          <a:solidFill>
            <a:srgbClr val="F5F2DF"/>
          </a:solidFill>
        </p:spPr>
        <p:txBody>
          <a:bodyPr wrap="square" lIns="0" tIns="0" rIns="0" bIns="0" rtlCol="0"/>
          <a:lstStyle/>
          <a:p>
            <a:endParaRPr/>
          </a:p>
        </p:txBody>
      </p:sp>
      <p:sp>
        <p:nvSpPr>
          <p:cNvPr id="29" name="bg object 29"/>
          <p:cNvSpPr/>
          <p:nvPr/>
        </p:nvSpPr>
        <p:spPr>
          <a:xfrm>
            <a:off x="9415945" y="61188"/>
            <a:ext cx="583565" cy="202565"/>
          </a:xfrm>
          <a:custGeom>
            <a:avLst/>
            <a:gdLst/>
            <a:ahLst/>
            <a:cxnLst/>
            <a:rect l="l" t="t" r="r" b="b"/>
            <a:pathLst>
              <a:path w="583565" h="202565">
                <a:moveTo>
                  <a:pt x="14719" y="19888"/>
                </a:moveTo>
                <a:lnTo>
                  <a:pt x="10947" y="18415"/>
                </a:lnTo>
                <a:lnTo>
                  <a:pt x="8547" y="17487"/>
                </a:lnTo>
                <a:lnTo>
                  <a:pt x="8166" y="14884"/>
                </a:lnTo>
                <a:lnTo>
                  <a:pt x="5867" y="14541"/>
                </a:lnTo>
                <a:lnTo>
                  <a:pt x="4191" y="15265"/>
                </a:lnTo>
                <a:lnTo>
                  <a:pt x="4127" y="16916"/>
                </a:lnTo>
                <a:lnTo>
                  <a:pt x="952" y="20294"/>
                </a:lnTo>
                <a:lnTo>
                  <a:pt x="0" y="22974"/>
                </a:lnTo>
                <a:lnTo>
                  <a:pt x="5029" y="27889"/>
                </a:lnTo>
                <a:lnTo>
                  <a:pt x="8229" y="26212"/>
                </a:lnTo>
                <a:lnTo>
                  <a:pt x="14465" y="23876"/>
                </a:lnTo>
                <a:lnTo>
                  <a:pt x="14719" y="19888"/>
                </a:lnTo>
                <a:close/>
              </a:path>
              <a:path w="583565" h="202565">
                <a:moveTo>
                  <a:pt x="223634" y="144627"/>
                </a:moveTo>
                <a:lnTo>
                  <a:pt x="219392" y="140766"/>
                </a:lnTo>
                <a:lnTo>
                  <a:pt x="219189" y="134924"/>
                </a:lnTo>
                <a:lnTo>
                  <a:pt x="215620" y="141439"/>
                </a:lnTo>
                <a:lnTo>
                  <a:pt x="216293" y="144157"/>
                </a:lnTo>
                <a:lnTo>
                  <a:pt x="222338" y="150291"/>
                </a:lnTo>
                <a:lnTo>
                  <a:pt x="223634" y="144627"/>
                </a:lnTo>
                <a:close/>
              </a:path>
              <a:path w="583565" h="202565">
                <a:moveTo>
                  <a:pt x="241731" y="187045"/>
                </a:moveTo>
                <a:lnTo>
                  <a:pt x="241693" y="186156"/>
                </a:lnTo>
                <a:lnTo>
                  <a:pt x="241655" y="185026"/>
                </a:lnTo>
                <a:lnTo>
                  <a:pt x="241147" y="184162"/>
                </a:lnTo>
                <a:lnTo>
                  <a:pt x="239814" y="183972"/>
                </a:lnTo>
                <a:lnTo>
                  <a:pt x="238506" y="184188"/>
                </a:lnTo>
                <a:lnTo>
                  <a:pt x="237883" y="185000"/>
                </a:lnTo>
                <a:lnTo>
                  <a:pt x="238112" y="187350"/>
                </a:lnTo>
                <a:lnTo>
                  <a:pt x="238950" y="188048"/>
                </a:lnTo>
                <a:lnTo>
                  <a:pt x="241185" y="187706"/>
                </a:lnTo>
                <a:lnTo>
                  <a:pt x="241731" y="187045"/>
                </a:lnTo>
                <a:close/>
              </a:path>
              <a:path w="583565" h="202565">
                <a:moveTo>
                  <a:pt x="288861" y="33515"/>
                </a:moveTo>
                <a:lnTo>
                  <a:pt x="286854" y="31902"/>
                </a:lnTo>
                <a:lnTo>
                  <a:pt x="284314" y="31508"/>
                </a:lnTo>
                <a:lnTo>
                  <a:pt x="281457" y="31076"/>
                </a:lnTo>
                <a:lnTo>
                  <a:pt x="279819" y="32715"/>
                </a:lnTo>
                <a:lnTo>
                  <a:pt x="279374" y="37617"/>
                </a:lnTo>
                <a:lnTo>
                  <a:pt x="279819" y="39763"/>
                </a:lnTo>
                <a:lnTo>
                  <a:pt x="282143" y="40589"/>
                </a:lnTo>
                <a:lnTo>
                  <a:pt x="285813" y="40538"/>
                </a:lnTo>
                <a:lnTo>
                  <a:pt x="287769" y="38798"/>
                </a:lnTo>
                <a:lnTo>
                  <a:pt x="288861" y="33515"/>
                </a:lnTo>
                <a:close/>
              </a:path>
              <a:path w="583565" h="202565">
                <a:moveTo>
                  <a:pt x="297942" y="34886"/>
                </a:moveTo>
                <a:lnTo>
                  <a:pt x="297522" y="34645"/>
                </a:lnTo>
                <a:lnTo>
                  <a:pt x="297091" y="34188"/>
                </a:lnTo>
                <a:lnTo>
                  <a:pt x="296710" y="34226"/>
                </a:lnTo>
                <a:lnTo>
                  <a:pt x="296392" y="34251"/>
                </a:lnTo>
                <a:lnTo>
                  <a:pt x="296125" y="34848"/>
                </a:lnTo>
                <a:lnTo>
                  <a:pt x="295833" y="35204"/>
                </a:lnTo>
                <a:lnTo>
                  <a:pt x="296240" y="35458"/>
                </a:lnTo>
                <a:lnTo>
                  <a:pt x="296684" y="35953"/>
                </a:lnTo>
                <a:lnTo>
                  <a:pt x="297040" y="35902"/>
                </a:lnTo>
                <a:lnTo>
                  <a:pt x="297383" y="35864"/>
                </a:lnTo>
                <a:lnTo>
                  <a:pt x="297637" y="35255"/>
                </a:lnTo>
                <a:lnTo>
                  <a:pt x="297942" y="34886"/>
                </a:lnTo>
                <a:close/>
              </a:path>
              <a:path w="583565" h="202565">
                <a:moveTo>
                  <a:pt x="304800" y="30556"/>
                </a:moveTo>
                <a:lnTo>
                  <a:pt x="304685" y="29679"/>
                </a:lnTo>
                <a:lnTo>
                  <a:pt x="304584" y="28841"/>
                </a:lnTo>
                <a:lnTo>
                  <a:pt x="304215" y="28016"/>
                </a:lnTo>
                <a:lnTo>
                  <a:pt x="302221" y="27787"/>
                </a:lnTo>
                <a:lnTo>
                  <a:pt x="301599" y="28321"/>
                </a:lnTo>
                <a:lnTo>
                  <a:pt x="301434" y="29603"/>
                </a:lnTo>
                <a:lnTo>
                  <a:pt x="301447" y="30492"/>
                </a:lnTo>
                <a:lnTo>
                  <a:pt x="302069" y="31356"/>
                </a:lnTo>
                <a:lnTo>
                  <a:pt x="303415" y="31356"/>
                </a:lnTo>
                <a:lnTo>
                  <a:pt x="304469" y="31369"/>
                </a:lnTo>
                <a:lnTo>
                  <a:pt x="304800" y="30556"/>
                </a:lnTo>
                <a:close/>
              </a:path>
              <a:path w="583565" h="202565">
                <a:moveTo>
                  <a:pt x="312051" y="193548"/>
                </a:moveTo>
                <a:lnTo>
                  <a:pt x="304304" y="185585"/>
                </a:lnTo>
                <a:lnTo>
                  <a:pt x="302171" y="187655"/>
                </a:lnTo>
                <a:lnTo>
                  <a:pt x="302285" y="188772"/>
                </a:lnTo>
                <a:lnTo>
                  <a:pt x="304380" y="194094"/>
                </a:lnTo>
                <a:lnTo>
                  <a:pt x="307721" y="194398"/>
                </a:lnTo>
                <a:lnTo>
                  <a:pt x="312051" y="193548"/>
                </a:lnTo>
                <a:close/>
              </a:path>
              <a:path w="583565" h="202565">
                <a:moveTo>
                  <a:pt x="315379" y="70472"/>
                </a:moveTo>
                <a:lnTo>
                  <a:pt x="315341" y="70053"/>
                </a:lnTo>
                <a:lnTo>
                  <a:pt x="315277" y="69240"/>
                </a:lnTo>
                <a:lnTo>
                  <a:pt x="314731" y="68580"/>
                </a:lnTo>
                <a:lnTo>
                  <a:pt x="313423" y="68935"/>
                </a:lnTo>
                <a:lnTo>
                  <a:pt x="313283" y="69621"/>
                </a:lnTo>
                <a:lnTo>
                  <a:pt x="313055" y="70040"/>
                </a:lnTo>
                <a:lnTo>
                  <a:pt x="313321" y="70827"/>
                </a:lnTo>
                <a:lnTo>
                  <a:pt x="313766" y="71513"/>
                </a:lnTo>
                <a:lnTo>
                  <a:pt x="315023" y="71247"/>
                </a:lnTo>
                <a:lnTo>
                  <a:pt x="315379" y="70472"/>
                </a:lnTo>
                <a:close/>
              </a:path>
              <a:path w="583565" h="202565">
                <a:moveTo>
                  <a:pt x="360718" y="33083"/>
                </a:moveTo>
                <a:lnTo>
                  <a:pt x="359752" y="32296"/>
                </a:lnTo>
                <a:lnTo>
                  <a:pt x="358381" y="32321"/>
                </a:lnTo>
                <a:lnTo>
                  <a:pt x="356768" y="32372"/>
                </a:lnTo>
                <a:lnTo>
                  <a:pt x="356730" y="33578"/>
                </a:lnTo>
                <a:lnTo>
                  <a:pt x="356565" y="34480"/>
                </a:lnTo>
                <a:lnTo>
                  <a:pt x="356933" y="36055"/>
                </a:lnTo>
                <a:lnTo>
                  <a:pt x="357924" y="36588"/>
                </a:lnTo>
                <a:lnTo>
                  <a:pt x="359879" y="35788"/>
                </a:lnTo>
                <a:lnTo>
                  <a:pt x="360680" y="34912"/>
                </a:lnTo>
                <a:lnTo>
                  <a:pt x="360692" y="34290"/>
                </a:lnTo>
                <a:lnTo>
                  <a:pt x="360718" y="33083"/>
                </a:lnTo>
                <a:close/>
              </a:path>
              <a:path w="583565" h="202565">
                <a:moveTo>
                  <a:pt x="364413" y="1485"/>
                </a:moveTo>
                <a:lnTo>
                  <a:pt x="364236" y="622"/>
                </a:lnTo>
                <a:lnTo>
                  <a:pt x="363728" y="0"/>
                </a:lnTo>
                <a:lnTo>
                  <a:pt x="362762" y="266"/>
                </a:lnTo>
                <a:lnTo>
                  <a:pt x="362407" y="368"/>
                </a:lnTo>
                <a:lnTo>
                  <a:pt x="362038" y="1079"/>
                </a:lnTo>
                <a:lnTo>
                  <a:pt x="362038" y="1511"/>
                </a:lnTo>
                <a:lnTo>
                  <a:pt x="362051" y="2362"/>
                </a:lnTo>
                <a:lnTo>
                  <a:pt x="362572" y="3060"/>
                </a:lnTo>
                <a:lnTo>
                  <a:pt x="363994" y="2578"/>
                </a:lnTo>
                <a:lnTo>
                  <a:pt x="364159" y="1905"/>
                </a:lnTo>
                <a:lnTo>
                  <a:pt x="364413" y="1485"/>
                </a:lnTo>
                <a:close/>
              </a:path>
              <a:path w="583565" h="202565">
                <a:moveTo>
                  <a:pt x="366941" y="55765"/>
                </a:moveTo>
                <a:lnTo>
                  <a:pt x="365544" y="54610"/>
                </a:lnTo>
                <a:lnTo>
                  <a:pt x="362953" y="54508"/>
                </a:lnTo>
                <a:lnTo>
                  <a:pt x="360832" y="54241"/>
                </a:lnTo>
                <a:lnTo>
                  <a:pt x="359918" y="55219"/>
                </a:lnTo>
                <a:lnTo>
                  <a:pt x="359422" y="59639"/>
                </a:lnTo>
                <a:lnTo>
                  <a:pt x="360426" y="60921"/>
                </a:lnTo>
                <a:lnTo>
                  <a:pt x="365709" y="62001"/>
                </a:lnTo>
                <a:lnTo>
                  <a:pt x="366433" y="60185"/>
                </a:lnTo>
                <a:lnTo>
                  <a:pt x="366941" y="55765"/>
                </a:lnTo>
                <a:close/>
              </a:path>
              <a:path w="583565" h="202565">
                <a:moveTo>
                  <a:pt x="368566" y="15341"/>
                </a:moveTo>
                <a:lnTo>
                  <a:pt x="367245" y="13868"/>
                </a:lnTo>
                <a:lnTo>
                  <a:pt x="363829" y="10490"/>
                </a:lnTo>
                <a:lnTo>
                  <a:pt x="361810" y="8178"/>
                </a:lnTo>
                <a:lnTo>
                  <a:pt x="360070" y="5537"/>
                </a:lnTo>
                <a:lnTo>
                  <a:pt x="358495" y="3162"/>
                </a:lnTo>
                <a:lnTo>
                  <a:pt x="355892" y="1714"/>
                </a:lnTo>
                <a:lnTo>
                  <a:pt x="350342" y="914"/>
                </a:lnTo>
                <a:lnTo>
                  <a:pt x="347776" y="190"/>
                </a:lnTo>
                <a:lnTo>
                  <a:pt x="344411" y="4813"/>
                </a:lnTo>
                <a:lnTo>
                  <a:pt x="344182" y="7556"/>
                </a:lnTo>
                <a:lnTo>
                  <a:pt x="350405" y="15430"/>
                </a:lnTo>
                <a:lnTo>
                  <a:pt x="356768" y="16929"/>
                </a:lnTo>
                <a:lnTo>
                  <a:pt x="361454" y="18859"/>
                </a:lnTo>
                <a:lnTo>
                  <a:pt x="364693" y="18859"/>
                </a:lnTo>
                <a:lnTo>
                  <a:pt x="366610" y="18999"/>
                </a:lnTo>
                <a:lnTo>
                  <a:pt x="368566" y="15341"/>
                </a:lnTo>
                <a:close/>
              </a:path>
              <a:path w="583565" h="202565">
                <a:moveTo>
                  <a:pt x="381088" y="70612"/>
                </a:moveTo>
                <a:lnTo>
                  <a:pt x="380542" y="66649"/>
                </a:lnTo>
                <a:lnTo>
                  <a:pt x="379171" y="65074"/>
                </a:lnTo>
                <a:lnTo>
                  <a:pt x="376859" y="64846"/>
                </a:lnTo>
                <a:lnTo>
                  <a:pt x="374853" y="64643"/>
                </a:lnTo>
                <a:lnTo>
                  <a:pt x="373341" y="65595"/>
                </a:lnTo>
                <a:lnTo>
                  <a:pt x="373634" y="70040"/>
                </a:lnTo>
                <a:lnTo>
                  <a:pt x="375615" y="70624"/>
                </a:lnTo>
                <a:lnTo>
                  <a:pt x="377837" y="70700"/>
                </a:lnTo>
                <a:lnTo>
                  <a:pt x="379234" y="70523"/>
                </a:lnTo>
                <a:lnTo>
                  <a:pt x="381088" y="70612"/>
                </a:lnTo>
                <a:close/>
              </a:path>
              <a:path w="583565" h="202565">
                <a:moveTo>
                  <a:pt x="396240" y="73177"/>
                </a:moveTo>
                <a:lnTo>
                  <a:pt x="395325" y="71882"/>
                </a:lnTo>
                <a:lnTo>
                  <a:pt x="394703" y="71132"/>
                </a:lnTo>
                <a:lnTo>
                  <a:pt x="394042" y="71005"/>
                </a:lnTo>
                <a:lnTo>
                  <a:pt x="393039" y="70815"/>
                </a:lnTo>
                <a:lnTo>
                  <a:pt x="392849" y="71704"/>
                </a:lnTo>
                <a:lnTo>
                  <a:pt x="392912" y="72517"/>
                </a:lnTo>
                <a:lnTo>
                  <a:pt x="393255" y="73609"/>
                </a:lnTo>
                <a:lnTo>
                  <a:pt x="393992" y="74472"/>
                </a:lnTo>
                <a:lnTo>
                  <a:pt x="396240" y="74168"/>
                </a:lnTo>
                <a:lnTo>
                  <a:pt x="396240" y="73177"/>
                </a:lnTo>
                <a:close/>
              </a:path>
              <a:path w="583565" h="202565">
                <a:moveTo>
                  <a:pt x="439254" y="27571"/>
                </a:moveTo>
                <a:lnTo>
                  <a:pt x="437959" y="20713"/>
                </a:lnTo>
                <a:lnTo>
                  <a:pt x="434162" y="20370"/>
                </a:lnTo>
                <a:lnTo>
                  <a:pt x="431380" y="19646"/>
                </a:lnTo>
                <a:lnTo>
                  <a:pt x="428828" y="18986"/>
                </a:lnTo>
                <a:lnTo>
                  <a:pt x="426148" y="18745"/>
                </a:lnTo>
                <a:lnTo>
                  <a:pt x="423545" y="18326"/>
                </a:lnTo>
                <a:lnTo>
                  <a:pt x="420471" y="18376"/>
                </a:lnTo>
                <a:lnTo>
                  <a:pt x="417601" y="18859"/>
                </a:lnTo>
                <a:lnTo>
                  <a:pt x="412292" y="23749"/>
                </a:lnTo>
                <a:lnTo>
                  <a:pt x="412673" y="27051"/>
                </a:lnTo>
                <a:lnTo>
                  <a:pt x="421817" y="32270"/>
                </a:lnTo>
                <a:lnTo>
                  <a:pt x="427151" y="33096"/>
                </a:lnTo>
                <a:lnTo>
                  <a:pt x="434454" y="26784"/>
                </a:lnTo>
                <a:lnTo>
                  <a:pt x="439254" y="27571"/>
                </a:lnTo>
                <a:close/>
              </a:path>
              <a:path w="583565" h="202565">
                <a:moveTo>
                  <a:pt x="446633" y="60731"/>
                </a:moveTo>
                <a:lnTo>
                  <a:pt x="446151" y="60223"/>
                </a:lnTo>
                <a:lnTo>
                  <a:pt x="445465" y="60121"/>
                </a:lnTo>
                <a:lnTo>
                  <a:pt x="444220" y="60337"/>
                </a:lnTo>
                <a:lnTo>
                  <a:pt x="443268" y="60960"/>
                </a:lnTo>
                <a:lnTo>
                  <a:pt x="443064" y="62153"/>
                </a:lnTo>
                <a:lnTo>
                  <a:pt x="442937" y="62852"/>
                </a:lnTo>
                <a:lnTo>
                  <a:pt x="443547" y="63131"/>
                </a:lnTo>
                <a:lnTo>
                  <a:pt x="444957" y="62306"/>
                </a:lnTo>
                <a:lnTo>
                  <a:pt x="445770" y="61861"/>
                </a:lnTo>
                <a:lnTo>
                  <a:pt x="446633" y="60731"/>
                </a:lnTo>
                <a:close/>
              </a:path>
              <a:path w="583565" h="202565">
                <a:moveTo>
                  <a:pt x="449122" y="6286"/>
                </a:moveTo>
                <a:lnTo>
                  <a:pt x="448576" y="5702"/>
                </a:lnTo>
                <a:lnTo>
                  <a:pt x="447662" y="5448"/>
                </a:lnTo>
                <a:lnTo>
                  <a:pt x="446735" y="5397"/>
                </a:lnTo>
                <a:lnTo>
                  <a:pt x="446036" y="5753"/>
                </a:lnTo>
                <a:lnTo>
                  <a:pt x="446036" y="7493"/>
                </a:lnTo>
                <a:lnTo>
                  <a:pt x="446671" y="8089"/>
                </a:lnTo>
                <a:lnTo>
                  <a:pt x="447598" y="8001"/>
                </a:lnTo>
                <a:lnTo>
                  <a:pt x="448056" y="7950"/>
                </a:lnTo>
                <a:lnTo>
                  <a:pt x="448703" y="7531"/>
                </a:lnTo>
                <a:lnTo>
                  <a:pt x="449122" y="6286"/>
                </a:lnTo>
                <a:close/>
              </a:path>
              <a:path w="583565" h="202565">
                <a:moveTo>
                  <a:pt x="464108" y="195465"/>
                </a:moveTo>
                <a:lnTo>
                  <a:pt x="458660" y="191541"/>
                </a:lnTo>
                <a:lnTo>
                  <a:pt x="455320" y="192786"/>
                </a:lnTo>
                <a:lnTo>
                  <a:pt x="454177" y="193217"/>
                </a:lnTo>
                <a:lnTo>
                  <a:pt x="453402" y="193954"/>
                </a:lnTo>
                <a:lnTo>
                  <a:pt x="453212" y="196710"/>
                </a:lnTo>
                <a:lnTo>
                  <a:pt x="453110" y="198551"/>
                </a:lnTo>
                <a:lnTo>
                  <a:pt x="458685" y="202006"/>
                </a:lnTo>
                <a:lnTo>
                  <a:pt x="462915" y="200406"/>
                </a:lnTo>
                <a:lnTo>
                  <a:pt x="463651" y="199555"/>
                </a:lnTo>
                <a:lnTo>
                  <a:pt x="464108" y="195465"/>
                </a:lnTo>
                <a:close/>
              </a:path>
              <a:path w="583565" h="202565">
                <a:moveTo>
                  <a:pt x="488823" y="142570"/>
                </a:moveTo>
                <a:lnTo>
                  <a:pt x="487984" y="141871"/>
                </a:lnTo>
                <a:lnTo>
                  <a:pt x="486727" y="141757"/>
                </a:lnTo>
                <a:lnTo>
                  <a:pt x="485521" y="141655"/>
                </a:lnTo>
                <a:lnTo>
                  <a:pt x="484339" y="141986"/>
                </a:lnTo>
                <a:lnTo>
                  <a:pt x="484517" y="143370"/>
                </a:lnTo>
                <a:lnTo>
                  <a:pt x="484657" y="144526"/>
                </a:lnTo>
                <a:lnTo>
                  <a:pt x="485698" y="145072"/>
                </a:lnTo>
                <a:lnTo>
                  <a:pt x="486943" y="145161"/>
                </a:lnTo>
                <a:lnTo>
                  <a:pt x="487883" y="145122"/>
                </a:lnTo>
                <a:lnTo>
                  <a:pt x="488645" y="144729"/>
                </a:lnTo>
                <a:lnTo>
                  <a:pt x="488708" y="143814"/>
                </a:lnTo>
                <a:lnTo>
                  <a:pt x="488823" y="142570"/>
                </a:lnTo>
                <a:close/>
              </a:path>
              <a:path w="583565" h="202565">
                <a:moveTo>
                  <a:pt x="496277" y="62877"/>
                </a:moveTo>
                <a:lnTo>
                  <a:pt x="495833" y="61963"/>
                </a:lnTo>
                <a:lnTo>
                  <a:pt x="494436" y="61747"/>
                </a:lnTo>
                <a:lnTo>
                  <a:pt x="493141" y="61772"/>
                </a:lnTo>
                <a:lnTo>
                  <a:pt x="492252" y="62420"/>
                </a:lnTo>
                <a:lnTo>
                  <a:pt x="492175" y="64871"/>
                </a:lnTo>
                <a:lnTo>
                  <a:pt x="493191" y="65392"/>
                </a:lnTo>
                <a:lnTo>
                  <a:pt x="494449" y="65430"/>
                </a:lnTo>
                <a:lnTo>
                  <a:pt x="495439" y="65468"/>
                </a:lnTo>
                <a:lnTo>
                  <a:pt x="496049" y="64897"/>
                </a:lnTo>
                <a:lnTo>
                  <a:pt x="496150" y="64033"/>
                </a:lnTo>
                <a:lnTo>
                  <a:pt x="496277" y="62877"/>
                </a:lnTo>
                <a:close/>
              </a:path>
              <a:path w="583565" h="202565">
                <a:moveTo>
                  <a:pt x="500583" y="91795"/>
                </a:moveTo>
                <a:lnTo>
                  <a:pt x="500532" y="88646"/>
                </a:lnTo>
                <a:lnTo>
                  <a:pt x="499452" y="87401"/>
                </a:lnTo>
                <a:lnTo>
                  <a:pt x="497446" y="87147"/>
                </a:lnTo>
                <a:lnTo>
                  <a:pt x="495769" y="86931"/>
                </a:lnTo>
                <a:lnTo>
                  <a:pt x="494550" y="87604"/>
                </a:lnTo>
                <a:lnTo>
                  <a:pt x="494563" y="89293"/>
                </a:lnTo>
                <a:lnTo>
                  <a:pt x="494563" y="91440"/>
                </a:lnTo>
                <a:lnTo>
                  <a:pt x="496595" y="91605"/>
                </a:lnTo>
                <a:lnTo>
                  <a:pt x="497598" y="92176"/>
                </a:lnTo>
                <a:lnTo>
                  <a:pt x="499414" y="92163"/>
                </a:lnTo>
                <a:lnTo>
                  <a:pt x="500583" y="91795"/>
                </a:lnTo>
                <a:close/>
              </a:path>
              <a:path w="583565" h="202565">
                <a:moveTo>
                  <a:pt x="507492" y="17170"/>
                </a:moveTo>
                <a:lnTo>
                  <a:pt x="506145" y="16560"/>
                </a:lnTo>
                <a:lnTo>
                  <a:pt x="504812" y="16040"/>
                </a:lnTo>
                <a:lnTo>
                  <a:pt x="503847" y="15913"/>
                </a:lnTo>
                <a:lnTo>
                  <a:pt x="502869" y="16078"/>
                </a:lnTo>
                <a:lnTo>
                  <a:pt x="502843" y="17018"/>
                </a:lnTo>
                <a:lnTo>
                  <a:pt x="502780" y="18656"/>
                </a:lnTo>
                <a:lnTo>
                  <a:pt x="504139" y="19329"/>
                </a:lnTo>
                <a:lnTo>
                  <a:pt x="506018" y="19672"/>
                </a:lnTo>
                <a:lnTo>
                  <a:pt x="506882" y="19240"/>
                </a:lnTo>
                <a:lnTo>
                  <a:pt x="506984" y="18910"/>
                </a:lnTo>
                <a:lnTo>
                  <a:pt x="507492" y="17170"/>
                </a:lnTo>
                <a:close/>
              </a:path>
              <a:path w="583565" h="202565">
                <a:moveTo>
                  <a:pt x="514565" y="179501"/>
                </a:moveTo>
                <a:lnTo>
                  <a:pt x="513981" y="176822"/>
                </a:lnTo>
                <a:lnTo>
                  <a:pt x="512914" y="174688"/>
                </a:lnTo>
                <a:lnTo>
                  <a:pt x="509485" y="174688"/>
                </a:lnTo>
                <a:lnTo>
                  <a:pt x="507161" y="174688"/>
                </a:lnTo>
                <a:lnTo>
                  <a:pt x="506158" y="176288"/>
                </a:lnTo>
                <a:lnTo>
                  <a:pt x="506387" y="180492"/>
                </a:lnTo>
                <a:lnTo>
                  <a:pt x="507352" y="182905"/>
                </a:lnTo>
                <a:lnTo>
                  <a:pt x="513029" y="182219"/>
                </a:lnTo>
                <a:lnTo>
                  <a:pt x="514464" y="181559"/>
                </a:lnTo>
                <a:lnTo>
                  <a:pt x="514565" y="179501"/>
                </a:lnTo>
                <a:close/>
              </a:path>
              <a:path w="583565" h="202565">
                <a:moveTo>
                  <a:pt x="532536" y="160655"/>
                </a:moveTo>
                <a:lnTo>
                  <a:pt x="532282" y="158915"/>
                </a:lnTo>
                <a:lnTo>
                  <a:pt x="531647" y="158330"/>
                </a:lnTo>
                <a:lnTo>
                  <a:pt x="530707" y="158292"/>
                </a:lnTo>
                <a:lnTo>
                  <a:pt x="529818" y="158254"/>
                </a:lnTo>
                <a:lnTo>
                  <a:pt x="529043" y="158572"/>
                </a:lnTo>
                <a:lnTo>
                  <a:pt x="529056" y="159905"/>
                </a:lnTo>
                <a:lnTo>
                  <a:pt x="529209" y="160782"/>
                </a:lnTo>
                <a:lnTo>
                  <a:pt x="529844" y="161645"/>
                </a:lnTo>
                <a:lnTo>
                  <a:pt x="532168" y="161467"/>
                </a:lnTo>
                <a:lnTo>
                  <a:pt x="532536" y="160655"/>
                </a:lnTo>
                <a:close/>
              </a:path>
              <a:path w="583565" h="202565">
                <a:moveTo>
                  <a:pt x="568426" y="124612"/>
                </a:moveTo>
                <a:lnTo>
                  <a:pt x="568401" y="122885"/>
                </a:lnTo>
                <a:lnTo>
                  <a:pt x="567753" y="122199"/>
                </a:lnTo>
                <a:lnTo>
                  <a:pt x="566813" y="122110"/>
                </a:lnTo>
                <a:lnTo>
                  <a:pt x="565759" y="122021"/>
                </a:lnTo>
                <a:lnTo>
                  <a:pt x="565124" y="122732"/>
                </a:lnTo>
                <a:lnTo>
                  <a:pt x="565353" y="123634"/>
                </a:lnTo>
                <a:lnTo>
                  <a:pt x="565543" y="124333"/>
                </a:lnTo>
                <a:lnTo>
                  <a:pt x="566229" y="124904"/>
                </a:lnTo>
                <a:lnTo>
                  <a:pt x="566623" y="125450"/>
                </a:lnTo>
                <a:lnTo>
                  <a:pt x="567893" y="125272"/>
                </a:lnTo>
                <a:lnTo>
                  <a:pt x="568426" y="124612"/>
                </a:lnTo>
                <a:close/>
              </a:path>
              <a:path w="583565" h="202565">
                <a:moveTo>
                  <a:pt x="579107" y="27546"/>
                </a:moveTo>
                <a:lnTo>
                  <a:pt x="578281" y="25984"/>
                </a:lnTo>
                <a:lnTo>
                  <a:pt x="576859" y="23317"/>
                </a:lnTo>
                <a:lnTo>
                  <a:pt x="575081" y="20523"/>
                </a:lnTo>
                <a:lnTo>
                  <a:pt x="568947" y="20637"/>
                </a:lnTo>
                <a:lnTo>
                  <a:pt x="567766" y="21958"/>
                </a:lnTo>
                <a:lnTo>
                  <a:pt x="569010" y="27559"/>
                </a:lnTo>
                <a:lnTo>
                  <a:pt x="572439" y="27990"/>
                </a:lnTo>
                <a:lnTo>
                  <a:pt x="575627" y="28511"/>
                </a:lnTo>
                <a:lnTo>
                  <a:pt x="577151" y="28155"/>
                </a:lnTo>
                <a:lnTo>
                  <a:pt x="579107" y="27546"/>
                </a:lnTo>
                <a:close/>
              </a:path>
              <a:path w="583565" h="202565">
                <a:moveTo>
                  <a:pt x="583399" y="194919"/>
                </a:moveTo>
                <a:lnTo>
                  <a:pt x="583057" y="193040"/>
                </a:lnTo>
                <a:lnTo>
                  <a:pt x="582231" y="192582"/>
                </a:lnTo>
                <a:lnTo>
                  <a:pt x="581317" y="192811"/>
                </a:lnTo>
                <a:lnTo>
                  <a:pt x="580859" y="192925"/>
                </a:lnTo>
                <a:lnTo>
                  <a:pt x="580288" y="193446"/>
                </a:lnTo>
                <a:lnTo>
                  <a:pt x="579945" y="194868"/>
                </a:lnTo>
                <a:lnTo>
                  <a:pt x="580682" y="195326"/>
                </a:lnTo>
                <a:lnTo>
                  <a:pt x="581672" y="195440"/>
                </a:lnTo>
                <a:lnTo>
                  <a:pt x="582561" y="195275"/>
                </a:lnTo>
                <a:lnTo>
                  <a:pt x="583399" y="194919"/>
                </a:lnTo>
                <a:close/>
              </a:path>
            </a:pathLst>
          </a:custGeom>
          <a:solidFill>
            <a:srgbClr val="F5F2DF"/>
          </a:solidFill>
        </p:spPr>
        <p:txBody>
          <a:bodyPr wrap="square" lIns="0" tIns="0" rIns="0" bIns="0" rtlCol="0"/>
          <a:lstStyle/>
          <a:p>
            <a:endParaRPr/>
          </a:p>
        </p:txBody>
      </p:sp>
      <p:pic>
        <p:nvPicPr>
          <p:cNvPr id="30" name="bg object 30"/>
          <p:cNvPicPr/>
          <p:nvPr/>
        </p:nvPicPr>
        <p:blipFill>
          <a:blip r:embed="rId2" cstate="print"/>
          <a:stretch>
            <a:fillRect/>
          </a:stretch>
        </p:blipFill>
        <p:spPr>
          <a:xfrm>
            <a:off x="-2147" y="1422119"/>
            <a:ext cx="1694148" cy="2643954"/>
          </a:xfrm>
          <a:prstGeom prst="rect">
            <a:avLst/>
          </a:prstGeom>
        </p:spPr>
      </p:pic>
      <p:sp>
        <p:nvSpPr>
          <p:cNvPr id="31" name="bg object 31"/>
          <p:cNvSpPr/>
          <p:nvPr/>
        </p:nvSpPr>
        <p:spPr>
          <a:xfrm>
            <a:off x="11716042" y="2071039"/>
            <a:ext cx="257175" cy="559435"/>
          </a:xfrm>
          <a:custGeom>
            <a:avLst/>
            <a:gdLst/>
            <a:ahLst/>
            <a:cxnLst/>
            <a:rect l="l" t="t" r="r" b="b"/>
            <a:pathLst>
              <a:path w="257175" h="559435">
                <a:moveTo>
                  <a:pt x="13576" y="502158"/>
                </a:moveTo>
                <a:lnTo>
                  <a:pt x="11366" y="486994"/>
                </a:lnTo>
                <a:lnTo>
                  <a:pt x="2273" y="497065"/>
                </a:lnTo>
                <a:lnTo>
                  <a:pt x="13576" y="502158"/>
                </a:lnTo>
                <a:close/>
              </a:path>
              <a:path w="257175" h="559435">
                <a:moveTo>
                  <a:pt x="17221" y="196215"/>
                </a:moveTo>
                <a:lnTo>
                  <a:pt x="5969" y="191604"/>
                </a:lnTo>
                <a:lnTo>
                  <a:pt x="203" y="197104"/>
                </a:lnTo>
                <a:lnTo>
                  <a:pt x="6616" y="200177"/>
                </a:lnTo>
                <a:lnTo>
                  <a:pt x="11252" y="202933"/>
                </a:lnTo>
                <a:lnTo>
                  <a:pt x="17221" y="196215"/>
                </a:lnTo>
                <a:close/>
              </a:path>
              <a:path w="257175" h="559435">
                <a:moveTo>
                  <a:pt x="18707" y="519023"/>
                </a:moveTo>
                <a:lnTo>
                  <a:pt x="18313" y="516966"/>
                </a:lnTo>
                <a:lnTo>
                  <a:pt x="17945" y="515048"/>
                </a:lnTo>
                <a:lnTo>
                  <a:pt x="14643" y="512711"/>
                </a:lnTo>
                <a:lnTo>
                  <a:pt x="3187" y="510743"/>
                </a:lnTo>
                <a:lnTo>
                  <a:pt x="419" y="514007"/>
                </a:lnTo>
                <a:lnTo>
                  <a:pt x="0" y="528040"/>
                </a:lnTo>
                <a:lnTo>
                  <a:pt x="5842" y="526453"/>
                </a:lnTo>
                <a:lnTo>
                  <a:pt x="10642" y="525792"/>
                </a:lnTo>
                <a:lnTo>
                  <a:pt x="16725" y="522820"/>
                </a:lnTo>
                <a:lnTo>
                  <a:pt x="18707" y="519023"/>
                </a:lnTo>
                <a:close/>
              </a:path>
              <a:path w="257175" h="559435">
                <a:moveTo>
                  <a:pt x="19837" y="528739"/>
                </a:moveTo>
                <a:lnTo>
                  <a:pt x="14554" y="529958"/>
                </a:lnTo>
                <a:lnTo>
                  <a:pt x="10375" y="530161"/>
                </a:lnTo>
                <a:lnTo>
                  <a:pt x="5702" y="532841"/>
                </a:lnTo>
                <a:lnTo>
                  <a:pt x="6146" y="536981"/>
                </a:lnTo>
                <a:lnTo>
                  <a:pt x="5524" y="540943"/>
                </a:lnTo>
                <a:lnTo>
                  <a:pt x="12547" y="539381"/>
                </a:lnTo>
                <a:lnTo>
                  <a:pt x="17856" y="538073"/>
                </a:lnTo>
                <a:lnTo>
                  <a:pt x="19837" y="528739"/>
                </a:lnTo>
                <a:close/>
              </a:path>
              <a:path w="257175" h="559435">
                <a:moveTo>
                  <a:pt x="28994" y="396989"/>
                </a:moveTo>
                <a:lnTo>
                  <a:pt x="21018" y="399161"/>
                </a:lnTo>
                <a:lnTo>
                  <a:pt x="22123" y="402869"/>
                </a:lnTo>
                <a:lnTo>
                  <a:pt x="27000" y="407250"/>
                </a:lnTo>
                <a:lnTo>
                  <a:pt x="28994" y="396989"/>
                </a:lnTo>
                <a:close/>
              </a:path>
              <a:path w="257175" h="559435">
                <a:moveTo>
                  <a:pt x="38036" y="528320"/>
                </a:moveTo>
                <a:lnTo>
                  <a:pt x="37045" y="521004"/>
                </a:lnTo>
                <a:lnTo>
                  <a:pt x="27051" y="525411"/>
                </a:lnTo>
                <a:lnTo>
                  <a:pt x="24244" y="531939"/>
                </a:lnTo>
                <a:lnTo>
                  <a:pt x="25666" y="541235"/>
                </a:lnTo>
                <a:lnTo>
                  <a:pt x="32473" y="538137"/>
                </a:lnTo>
                <a:lnTo>
                  <a:pt x="36563" y="533933"/>
                </a:lnTo>
                <a:lnTo>
                  <a:pt x="38036" y="528320"/>
                </a:lnTo>
                <a:close/>
              </a:path>
              <a:path w="257175" h="559435">
                <a:moveTo>
                  <a:pt x="38785" y="377698"/>
                </a:moveTo>
                <a:lnTo>
                  <a:pt x="34632" y="371983"/>
                </a:lnTo>
                <a:lnTo>
                  <a:pt x="29210" y="374840"/>
                </a:lnTo>
                <a:lnTo>
                  <a:pt x="28067" y="378383"/>
                </a:lnTo>
                <a:lnTo>
                  <a:pt x="31140" y="385216"/>
                </a:lnTo>
                <a:lnTo>
                  <a:pt x="38785" y="377698"/>
                </a:lnTo>
                <a:close/>
              </a:path>
              <a:path w="257175" h="559435">
                <a:moveTo>
                  <a:pt x="42240" y="425069"/>
                </a:moveTo>
                <a:lnTo>
                  <a:pt x="39687" y="423202"/>
                </a:lnTo>
                <a:lnTo>
                  <a:pt x="38379" y="424891"/>
                </a:lnTo>
                <a:lnTo>
                  <a:pt x="36995" y="426529"/>
                </a:lnTo>
                <a:lnTo>
                  <a:pt x="35902" y="428345"/>
                </a:lnTo>
                <a:lnTo>
                  <a:pt x="35801" y="428498"/>
                </a:lnTo>
                <a:lnTo>
                  <a:pt x="37630" y="429818"/>
                </a:lnTo>
                <a:lnTo>
                  <a:pt x="38569" y="430593"/>
                </a:lnTo>
                <a:lnTo>
                  <a:pt x="42240" y="425069"/>
                </a:lnTo>
                <a:close/>
              </a:path>
              <a:path w="257175" h="559435">
                <a:moveTo>
                  <a:pt x="48666" y="183629"/>
                </a:moveTo>
                <a:lnTo>
                  <a:pt x="48641" y="183464"/>
                </a:lnTo>
                <a:lnTo>
                  <a:pt x="48501" y="183438"/>
                </a:lnTo>
                <a:lnTo>
                  <a:pt x="48374" y="183527"/>
                </a:lnTo>
                <a:lnTo>
                  <a:pt x="48247" y="183578"/>
                </a:lnTo>
                <a:lnTo>
                  <a:pt x="48221" y="183781"/>
                </a:lnTo>
                <a:lnTo>
                  <a:pt x="48374" y="183794"/>
                </a:lnTo>
                <a:lnTo>
                  <a:pt x="48514" y="183718"/>
                </a:lnTo>
                <a:lnTo>
                  <a:pt x="48666" y="183629"/>
                </a:lnTo>
                <a:close/>
              </a:path>
              <a:path w="257175" h="559435">
                <a:moveTo>
                  <a:pt x="51003" y="491490"/>
                </a:moveTo>
                <a:lnTo>
                  <a:pt x="42710" y="483577"/>
                </a:lnTo>
                <a:lnTo>
                  <a:pt x="35293" y="497243"/>
                </a:lnTo>
                <a:lnTo>
                  <a:pt x="51003" y="491490"/>
                </a:lnTo>
                <a:close/>
              </a:path>
              <a:path w="257175" h="559435">
                <a:moveTo>
                  <a:pt x="53390" y="250329"/>
                </a:moveTo>
                <a:lnTo>
                  <a:pt x="51663" y="248780"/>
                </a:lnTo>
                <a:lnTo>
                  <a:pt x="51473" y="248907"/>
                </a:lnTo>
                <a:lnTo>
                  <a:pt x="49288" y="250431"/>
                </a:lnTo>
                <a:lnTo>
                  <a:pt x="47244" y="252145"/>
                </a:lnTo>
                <a:lnTo>
                  <a:pt x="45161" y="253809"/>
                </a:lnTo>
                <a:lnTo>
                  <a:pt x="48806" y="257098"/>
                </a:lnTo>
                <a:lnTo>
                  <a:pt x="50342" y="254901"/>
                </a:lnTo>
                <a:lnTo>
                  <a:pt x="51917" y="252717"/>
                </a:lnTo>
                <a:lnTo>
                  <a:pt x="53390" y="250329"/>
                </a:lnTo>
                <a:close/>
              </a:path>
              <a:path w="257175" h="559435">
                <a:moveTo>
                  <a:pt x="57035" y="355422"/>
                </a:moveTo>
                <a:lnTo>
                  <a:pt x="54317" y="350761"/>
                </a:lnTo>
                <a:lnTo>
                  <a:pt x="52463" y="346087"/>
                </a:lnTo>
                <a:lnTo>
                  <a:pt x="51562" y="346265"/>
                </a:lnTo>
                <a:lnTo>
                  <a:pt x="47472" y="347065"/>
                </a:lnTo>
                <a:lnTo>
                  <a:pt x="43662" y="349237"/>
                </a:lnTo>
                <a:lnTo>
                  <a:pt x="39751" y="350913"/>
                </a:lnTo>
                <a:lnTo>
                  <a:pt x="40665" y="353745"/>
                </a:lnTo>
                <a:lnTo>
                  <a:pt x="57035" y="355422"/>
                </a:lnTo>
                <a:close/>
              </a:path>
              <a:path w="257175" h="559435">
                <a:moveTo>
                  <a:pt x="63233" y="509270"/>
                </a:moveTo>
                <a:lnTo>
                  <a:pt x="51028" y="499325"/>
                </a:lnTo>
                <a:lnTo>
                  <a:pt x="54368" y="512838"/>
                </a:lnTo>
                <a:lnTo>
                  <a:pt x="63233" y="509270"/>
                </a:lnTo>
                <a:close/>
              </a:path>
              <a:path w="257175" h="559435">
                <a:moveTo>
                  <a:pt x="65049" y="432701"/>
                </a:moveTo>
                <a:lnTo>
                  <a:pt x="52476" y="428117"/>
                </a:lnTo>
                <a:lnTo>
                  <a:pt x="49415" y="443598"/>
                </a:lnTo>
                <a:lnTo>
                  <a:pt x="51930" y="445287"/>
                </a:lnTo>
                <a:lnTo>
                  <a:pt x="65049" y="432701"/>
                </a:lnTo>
                <a:close/>
              </a:path>
              <a:path w="257175" h="559435">
                <a:moveTo>
                  <a:pt x="79717" y="443471"/>
                </a:moveTo>
                <a:lnTo>
                  <a:pt x="73177" y="443128"/>
                </a:lnTo>
                <a:lnTo>
                  <a:pt x="73609" y="450964"/>
                </a:lnTo>
                <a:lnTo>
                  <a:pt x="79717" y="443471"/>
                </a:lnTo>
                <a:close/>
              </a:path>
              <a:path w="257175" h="559435">
                <a:moveTo>
                  <a:pt x="88417" y="535635"/>
                </a:moveTo>
                <a:lnTo>
                  <a:pt x="74993" y="535622"/>
                </a:lnTo>
                <a:lnTo>
                  <a:pt x="74993" y="549224"/>
                </a:lnTo>
                <a:lnTo>
                  <a:pt x="85521" y="549719"/>
                </a:lnTo>
                <a:lnTo>
                  <a:pt x="88417" y="535635"/>
                </a:lnTo>
                <a:close/>
              </a:path>
              <a:path w="257175" h="559435">
                <a:moveTo>
                  <a:pt x="88900" y="437108"/>
                </a:moveTo>
                <a:lnTo>
                  <a:pt x="88887" y="436791"/>
                </a:lnTo>
                <a:lnTo>
                  <a:pt x="88747" y="436791"/>
                </a:lnTo>
                <a:lnTo>
                  <a:pt x="88595" y="437019"/>
                </a:lnTo>
                <a:lnTo>
                  <a:pt x="88785" y="437121"/>
                </a:lnTo>
                <a:close/>
              </a:path>
              <a:path w="257175" h="559435">
                <a:moveTo>
                  <a:pt x="90474" y="434213"/>
                </a:moveTo>
                <a:lnTo>
                  <a:pt x="89560" y="431355"/>
                </a:lnTo>
                <a:lnTo>
                  <a:pt x="86563" y="427939"/>
                </a:lnTo>
                <a:lnTo>
                  <a:pt x="83680" y="429387"/>
                </a:lnTo>
                <a:lnTo>
                  <a:pt x="83629" y="430187"/>
                </a:lnTo>
                <a:lnTo>
                  <a:pt x="83502" y="432181"/>
                </a:lnTo>
                <a:lnTo>
                  <a:pt x="83934" y="434416"/>
                </a:lnTo>
                <a:lnTo>
                  <a:pt x="85267" y="436854"/>
                </a:lnTo>
                <a:lnTo>
                  <a:pt x="87325" y="436638"/>
                </a:lnTo>
                <a:lnTo>
                  <a:pt x="88734" y="436791"/>
                </a:lnTo>
                <a:lnTo>
                  <a:pt x="89395" y="435571"/>
                </a:lnTo>
                <a:lnTo>
                  <a:pt x="90474" y="434213"/>
                </a:lnTo>
                <a:close/>
              </a:path>
              <a:path w="257175" h="559435">
                <a:moveTo>
                  <a:pt x="93827" y="187325"/>
                </a:moveTo>
                <a:lnTo>
                  <a:pt x="88125" y="180898"/>
                </a:lnTo>
                <a:lnTo>
                  <a:pt x="84315" y="185483"/>
                </a:lnTo>
                <a:lnTo>
                  <a:pt x="80264" y="187007"/>
                </a:lnTo>
                <a:lnTo>
                  <a:pt x="73456" y="199986"/>
                </a:lnTo>
                <a:lnTo>
                  <a:pt x="89446" y="199986"/>
                </a:lnTo>
                <a:lnTo>
                  <a:pt x="93827" y="187325"/>
                </a:lnTo>
                <a:close/>
              </a:path>
              <a:path w="257175" h="559435">
                <a:moveTo>
                  <a:pt x="94970" y="161899"/>
                </a:moveTo>
                <a:lnTo>
                  <a:pt x="92392" y="150787"/>
                </a:lnTo>
                <a:lnTo>
                  <a:pt x="85750" y="155460"/>
                </a:lnTo>
                <a:lnTo>
                  <a:pt x="80975" y="161404"/>
                </a:lnTo>
                <a:lnTo>
                  <a:pt x="77343" y="168109"/>
                </a:lnTo>
                <a:lnTo>
                  <a:pt x="74117" y="175056"/>
                </a:lnTo>
                <a:lnTo>
                  <a:pt x="56591" y="170903"/>
                </a:lnTo>
                <a:lnTo>
                  <a:pt x="58064" y="177800"/>
                </a:lnTo>
                <a:lnTo>
                  <a:pt x="53670" y="180924"/>
                </a:lnTo>
                <a:lnTo>
                  <a:pt x="48666" y="183642"/>
                </a:lnTo>
                <a:lnTo>
                  <a:pt x="49504" y="190347"/>
                </a:lnTo>
                <a:lnTo>
                  <a:pt x="80187" y="186690"/>
                </a:lnTo>
                <a:lnTo>
                  <a:pt x="83235" y="180962"/>
                </a:lnTo>
                <a:lnTo>
                  <a:pt x="85915" y="175018"/>
                </a:lnTo>
                <a:lnTo>
                  <a:pt x="94665" y="161823"/>
                </a:lnTo>
                <a:lnTo>
                  <a:pt x="94970" y="161899"/>
                </a:lnTo>
                <a:close/>
              </a:path>
              <a:path w="257175" h="559435">
                <a:moveTo>
                  <a:pt x="100799" y="395503"/>
                </a:moveTo>
                <a:lnTo>
                  <a:pt x="89738" y="393636"/>
                </a:lnTo>
                <a:lnTo>
                  <a:pt x="87185" y="400481"/>
                </a:lnTo>
                <a:lnTo>
                  <a:pt x="91224" y="403733"/>
                </a:lnTo>
                <a:lnTo>
                  <a:pt x="96354" y="406755"/>
                </a:lnTo>
                <a:lnTo>
                  <a:pt x="100799" y="395503"/>
                </a:lnTo>
                <a:close/>
              </a:path>
              <a:path w="257175" h="559435">
                <a:moveTo>
                  <a:pt x="102577" y="414934"/>
                </a:moveTo>
                <a:lnTo>
                  <a:pt x="99885" y="413004"/>
                </a:lnTo>
                <a:lnTo>
                  <a:pt x="97815" y="410514"/>
                </a:lnTo>
                <a:lnTo>
                  <a:pt x="96608" y="410883"/>
                </a:lnTo>
                <a:lnTo>
                  <a:pt x="94488" y="411530"/>
                </a:lnTo>
                <a:lnTo>
                  <a:pt x="91694" y="413766"/>
                </a:lnTo>
                <a:lnTo>
                  <a:pt x="91262" y="417182"/>
                </a:lnTo>
                <a:lnTo>
                  <a:pt x="94640" y="420801"/>
                </a:lnTo>
                <a:lnTo>
                  <a:pt x="98018" y="420141"/>
                </a:lnTo>
                <a:lnTo>
                  <a:pt x="99745" y="417487"/>
                </a:lnTo>
                <a:lnTo>
                  <a:pt x="102577" y="414934"/>
                </a:lnTo>
                <a:close/>
              </a:path>
              <a:path w="257175" h="559435">
                <a:moveTo>
                  <a:pt x="109639" y="352755"/>
                </a:moveTo>
                <a:lnTo>
                  <a:pt x="106108" y="350570"/>
                </a:lnTo>
                <a:lnTo>
                  <a:pt x="97383" y="350824"/>
                </a:lnTo>
                <a:lnTo>
                  <a:pt x="96634" y="354609"/>
                </a:lnTo>
                <a:lnTo>
                  <a:pt x="98755" y="360603"/>
                </a:lnTo>
                <a:lnTo>
                  <a:pt x="107759" y="358914"/>
                </a:lnTo>
                <a:lnTo>
                  <a:pt x="109639" y="352755"/>
                </a:lnTo>
                <a:close/>
              </a:path>
              <a:path w="257175" h="559435">
                <a:moveTo>
                  <a:pt x="113830" y="320509"/>
                </a:moveTo>
                <a:lnTo>
                  <a:pt x="110947" y="316064"/>
                </a:lnTo>
                <a:lnTo>
                  <a:pt x="104571" y="313613"/>
                </a:lnTo>
                <a:lnTo>
                  <a:pt x="96037" y="313385"/>
                </a:lnTo>
                <a:lnTo>
                  <a:pt x="86702" y="315607"/>
                </a:lnTo>
                <a:lnTo>
                  <a:pt x="90614" y="323342"/>
                </a:lnTo>
                <a:lnTo>
                  <a:pt x="95110" y="318884"/>
                </a:lnTo>
                <a:lnTo>
                  <a:pt x="100076" y="317563"/>
                </a:lnTo>
                <a:lnTo>
                  <a:pt x="106489" y="326809"/>
                </a:lnTo>
                <a:lnTo>
                  <a:pt x="113830" y="320509"/>
                </a:lnTo>
                <a:close/>
              </a:path>
              <a:path w="257175" h="559435">
                <a:moveTo>
                  <a:pt x="114096" y="511022"/>
                </a:moveTo>
                <a:lnTo>
                  <a:pt x="104927" y="503288"/>
                </a:lnTo>
                <a:lnTo>
                  <a:pt x="104927" y="519506"/>
                </a:lnTo>
                <a:lnTo>
                  <a:pt x="114096" y="511022"/>
                </a:lnTo>
                <a:close/>
              </a:path>
              <a:path w="257175" h="559435">
                <a:moveTo>
                  <a:pt x="122377" y="430441"/>
                </a:moveTo>
                <a:lnTo>
                  <a:pt x="116598" y="422668"/>
                </a:lnTo>
                <a:lnTo>
                  <a:pt x="112636" y="426377"/>
                </a:lnTo>
                <a:lnTo>
                  <a:pt x="119418" y="433412"/>
                </a:lnTo>
                <a:lnTo>
                  <a:pt x="122377" y="430441"/>
                </a:lnTo>
                <a:close/>
              </a:path>
              <a:path w="257175" h="559435">
                <a:moveTo>
                  <a:pt x="122974" y="303669"/>
                </a:moveTo>
                <a:lnTo>
                  <a:pt x="118783" y="296392"/>
                </a:lnTo>
                <a:lnTo>
                  <a:pt x="117373" y="309778"/>
                </a:lnTo>
                <a:lnTo>
                  <a:pt x="122974" y="303669"/>
                </a:lnTo>
                <a:close/>
              </a:path>
              <a:path w="257175" h="559435">
                <a:moveTo>
                  <a:pt x="125488" y="551599"/>
                </a:moveTo>
                <a:lnTo>
                  <a:pt x="124815" y="550938"/>
                </a:lnTo>
                <a:lnTo>
                  <a:pt x="124244" y="550125"/>
                </a:lnTo>
                <a:lnTo>
                  <a:pt x="123469" y="549643"/>
                </a:lnTo>
                <a:lnTo>
                  <a:pt x="120497" y="547827"/>
                </a:lnTo>
                <a:lnTo>
                  <a:pt x="116776" y="544042"/>
                </a:lnTo>
                <a:lnTo>
                  <a:pt x="109677" y="546379"/>
                </a:lnTo>
                <a:lnTo>
                  <a:pt x="107645" y="550913"/>
                </a:lnTo>
                <a:lnTo>
                  <a:pt x="110845" y="556488"/>
                </a:lnTo>
                <a:lnTo>
                  <a:pt x="117195" y="559282"/>
                </a:lnTo>
                <a:lnTo>
                  <a:pt x="121272" y="555218"/>
                </a:lnTo>
                <a:lnTo>
                  <a:pt x="125488" y="551599"/>
                </a:lnTo>
                <a:close/>
              </a:path>
              <a:path w="257175" h="559435">
                <a:moveTo>
                  <a:pt x="125742" y="551383"/>
                </a:moveTo>
                <a:lnTo>
                  <a:pt x="125488" y="551611"/>
                </a:lnTo>
                <a:lnTo>
                  <a:pt x="125488" y="551738"/>
                </a:lnTo>
                <a:lnTo>
                  <a:pt x="125564" y="551878"/>
                </a:lnTo>
                <a:lnTo>
                  <a:pt x="125628" y="551713"/>
                </a:lnTo>
                <a:lnTo>
                  <a:pt x="125679" y="551548"/>
                </a:lnTo>
                <a:lnTo>
                  <a:pt x="125742" y="551383"/>
                </a:lnTo>
                <a:close/>
              </a:path>
              <a:path w="257175" h="559435">
                <a:moveTo>
                  <a:pt x="132016" y="377050"/>
                </a:moveTo>
                <a:lnTo>
                  <a:pt x="125603" y="360692"/>
                </a:lnTo>
                <a:lnTo>
                  <a:pt x="119367" y="367550"/>
                </a:lnTo>
                <a:lnTo>
                  <a:pt x="118389" y="373316"/>
                </a:lnTo>
                <a:lnTo>
                  <a:pt x="121399" y="380771"/>
                </a:lnTo>
                <a:lnTo>
                  <a:pt x="132016" y="377050"/>
                </a:lnTo>
                <a:close/>
              </a:path>
              <a:path w="257175" h="559435">
                <a:moveTo>
                  <a:pt x="139077" y="461187"/>
                </a:moveTo>
                <a:lnTo>
                  <a:pt x="138684" y="456831"/>
                </a:lnTo>
                <a:lnTo>
                  <a:pt x="136906" y="455714"/>
                </a:lnTo>
                <a:lnTo>
                  <a:pt x="134416" y="456044"/>
                </a:lnTo>
                <a:lnTo>
                  <a:pt x="134277" y="455485"/>
                </a:lnTo>
                <a:lnTo>
                  <a:pt x="125653" y="455485"/>
                </a:lnTo>
                <a:lnTo>
                  <a:pt x="122847" y="446786"/>
                </a:lnTo>
                <a:lnTo>
                  <a:pt x="119964" y="443115"/>
                </a:lnTo>
                <a:lnTo>
                  <a:pt x="115760" y="443966"/>
                </a:lnTo>
                <a:lnTo>
                  <a:pt x="108953" y="448843"/>
                </a:lnTo>
                <a:lnTo>
                  <a:pt x="108165" y="444652"/>
                </a:lnTo>
                <a:lnTo>
                  <a:pt x="108077" y="437184"/>
                </a:lnTo>
                <a:lnTo>
                  <a:pt x="100888" y="435648"/>
                </a:lnTo>
                <a:lnTo>
                  <a:pt x="94805" y="436791"/>
                </a:lnTo>
                <a:lnTo>
                  <a:pt x="88900" y="437108"/>
                </a:lnTo>
                <a:lnTo>
                  <a:pt x="86461" y="447700"/>
                </a:lnTo>
                <a:lnTo>
                  <a:pt x="80848" y="456069"/>
                </a:lnTo>
                <a:lnTo>
                  <a:pt x="73228" y="462965"/>
                </a:lnTo>
                <a:lnTo>
                  <a:pt x="64770" y="469138"/>
                </a:lnTo>
                <a:lnTo>
                  <a:pt x="70142" y="475615"/>
                </a:lnTo>
                <a:lnTo>
                  <a:pt x="72199" y="480263"/>
                </a:lnTo>
                <a:lnTo>
                  <a:pt x="71234" y="485368"/>
                </a:lnTo>
                <a:lnTo>
                  <a:pt x="65938" y="496392"/>
                </a:lnTo>
                <a:lnTo>
                  <a:pt x="63233" y="500824"/>
                </a:lnTo>
                <a:lnTo>
                  <a:pt x="69900" y="502285"/>
                </a:lnTo>
                <a:lnTo>
                  <a:pt x="68757" y="505891"/>
                </a:lnTo>
                <a:lnTo>
                  <a:pt x="68135" y="509778"/>
                </a:lnTo>
                <a:lnTo>
                  <a:pt x="66357" y="513054"/>
                </a:lnTo>
                <a:lnTo>
                  <a:pt x="63728" y="520026"/>
                </a:lnTo>
                <a:lnTo>
                  <a:pt x="64173" y="525843"/>
                </a:lnTo>
                <a:lnTo>
                  <a:pt x="67843" y="530809"/>
                </a:lnTo>
                <a:lnTo>
                  <a:pt x="74917" y="535203"/>
                </a:lnTo>
                <a:lnTo>
                  <a:pt x="81699" y="526834"/>
                </a:lnTo>
                <a:lnTo>
                  <a:pt x="83413" y="521716"/>
                </a:lnTo>
                <a:lnTo>
                  <a:pt x="80276" y="516712"/>
                </a:lnTo>
                <a:lnTo>
                  <a:pt x="71945" y="509485"/>
                </a:lnTo>
                <a:lnTo>
                  <a:pt x="80314" y="510654"/>
                </a:lnTo>
                <a:lnTo>
                  <a:pt x="87731" y="510133"/>
                </a:lnTo>
                <a:lnTo>
                  <a:pt x="94424" y="507961"/>
                </a:lnTo>
                <a:lnTo>
                  <a:pt x="100596" y="504151"/>
                </a:lnTo>
                <a:lnTo>
                  <a:pt x="81457" y="499529"/>
                </a:lnTo>
                <a:lnTo>
                  <a:pt x="81508" y="492633"/>
                </a:lnTo>
                <a:lnTo>
                  <a:pt x="81876" y="486181"/>
                </a:lnTo>
                <a:lnTo>
                  <a:pt x="83121" y="480047"/>
                </a:lnTo>
                <a:lnTo>
                  <a:pt x="85737" y="474116"/>
                </a:lnTo>
                <a:lnTo>
                  <a:pt x="87528" y="471068"/>
                </a:lnTo>
                <a:lnTo>
                  <a:pt x="86029" y="466064"/>
                </a:lnTo>
                <a:lnTo>
                  <a:pt x="86029" y="462191"/>
                </a:lnTo>
                <a:lnTo>
                  <a:pt x="101066" y="457657"/>
                </a:lnTo>
                <a:lnTo>
                  <a:pt x="104419" y="459879"/>
                </a:lnTo>
                <a:lnTo>
                  <a:pt x="108699" y="465048"/>
                </a:lnTo>
                <a:lnTo>
                  <a:pt x="118579" y="464350"/>
                </a:lnTo>
                <a:lnTo>
                  <a:pt x="130263" y="459930"/>
                </a:lnTo>
                <a:lnTo>
                  <a:pt x="131279" y="462076"/>
                </a:lnTo>
                <a:lnTo>
                  <a:pt x="137414" y="462229"/>
                </a:lnTo>
                <a:lnTo>
                  <a:pt x="139077" y="461187"/>
                </a:lnTo>
                <a:close/>
              </a:path>
              <a:path w="257175" h="559435">
                <a:moveTo>
                  <a:pt x="143306" y="271792"/>
                </a:moveTo>
                <a:lnTo>
                  <a:pt x="140817" y="270675"/>
                </a:lnTo>
                <a:lnTo>
                  <a:pt x="134886" y="275844"/>
                </a:lnTo>
                <a:lnTo>
                  <a:pt x="131876" y="278371"/>
                </a:lnTo>
                <a:lnTo>
                  <a:pt x="140296" y="282651"/>
                </a:lnTo>
                <a:lnTo>
                  <a:pt x="143306" y="271792"/>
                </a:lnTo>
                <a:close/>
              </a:path>
              <a:path w="257175" h="559435">
                <a:moveTo>
                  <a:pt x="146278" y="422973"/>
                </a:moveTo>
                <a:lnTo>
                  <a:pt x="131622" y="433489"/>
                </a:lnTo>
                <a:lnTo>
                  <a:pt x="139547" y="436194"/>
                </a:lnTo>
                <a:lnTo>
                  <a:pt x="143916" y="435876"/>
                </a:lnTo>
                <a:lnTo>
                  <a:pt x="145796" y="431736"/>
                </a:lnTo>
                <a:lnTo>
                  <a:pt x="146278" y="422973"/>
                </a:lnTo>
                <a:close/>
              </a:path>
              <a:path w="257175" h="559435">
                <a:moveTo>
                  <a:pt x="146481" y="417093"/>
                </a:moveTo>
                <a:lnTo>
                  <a:pt x="136245" y="414464"/>
                </a:lnTo>
                <a:lnTo>
                  <a:pt x="139204" y="410451"/>
                </a:lnTo>
                <a:lnTo>
                  <a:pt x="142011" y="406298"/>
                </a:lnTo>
                <a:lnTo>
                  <a:pt x="142290" y="401751"/>
                </a:lnTo>
                <a:lnTo>
                  <a:pt x="137668" y="396582"/>
                </a:lnTo>
                <a:lnTo>
                  <a:pt x="124675" y="403745"/>
                </a:lnTo>
                <a:lnTo>
                  <a:pt x="131711" y="423875"/>
                </a:lnTo>
                <a:lnTo>
                  <a:pt x="146481" y="417093"/>
                </a:lnTo>
                <a:close/>
              </a:path>
              <a:path w="257175" h="559435">
                <a:moveTo>
                  <a:pt x="147675" y="259930"/>
                </a:moveTo>
                <a:lnTo>
                  <a:pt x="147383" y="249491"/>
                </a:lnTo>
                <a:lnTo>
                  <a:pt x="142011" y="244729"/>
                </a:lnTo>
                <a:lnTo>
                  <a:pt x="130479" y="257035"/>
                </a:lnTo>
                <a:lnTo>
                  <a:pt x="128917" y="258470"/>
                </a:lnTo>
                <a:lnTo>
                  <a:pt x="129044" y="261924"/>
                </a:lnTo>
                <a:lnTo>
                  <a:pt x="128295" y="261264"/>
                </a:lnTo>
                <a:lnTo>
                  <a:pt x="127431" y="260667"/>
                </a:lnTo>
                <a:lnTo>
                  <a:pt x="123202" y="258406"/>
                </a:lnTo>
                <a:lnTo>
                  <a:pt x="120434" y="259829"/>
                </a:lnTo>
                <a:lnTo>
                  <a:pt x="118046" y="262293"/>
                </a:lnTo>
                <a:lnTo>
                  <a:pt x="114515" y="265938"/>
                </a:lnTo>
                <a:lnTo>
                  <a:pt x="112839" y="271653"/>
                </a:lnTo>
                <a:lnTo>
                  <a:pt x="115684" y="276644"/>
                </a:lnTo>
                <a:lnTo>
                  <a:pt x="116535" y="278307"/>
                </a:lnTo>
                <a:lnTo>
                  <a:pt x="117741" y="279476"/>
                </a:lnTo>
                <a:lnTo>
                  <a:pt x="115227" y="279654"/>
                </a:lnTo>
                <a:lnTo>
                  <a:pt x="118059" y="286499"/>
                </a:lnTo>
                <a:lnTo>
                  <a:pt x="121196" y="289179"/>
                </a:lnTo>
                <a:lnTo>
                  <a:pt x="126758" y="288201"/>
                </a:lnTo>
                <a:lnTo>
                  <a:pt x="129171" y="285343"/>
                </a:lnTo>
                <a:lnTo>
                  <a:pt x="134721" y="283959"/>
                </a:lnTo>
                <a:lnTo>
                  <a:pt x="131546" y="278460"/>
                </a:lnTo>
                <a:lnTo>
                  <a:pt x="131673" y="278447"/>
                </a:lnTo>
                <a:lnTo>
                  <a:pt x="131394" y="278130"/>
                </a:lnTo>
                <a:lnTo>
                  <a:pt x="131470" y="278257"/>
                </a:lnTo>
                <a:lnTo>
                  <a:pt x="131533" y="278460"/>
                </a:lnTo>
                <a:lnTo>
                  <a:pt x="127025" y="278777"/>
                </a:lnTo>
                <a:lnTo>
                  <a:pt x="129921" y="276618"/>
                </a:lnTo>
                <a:lnTo>
                  <a:pt x="131648" y="273100"/>
                </a:lnTo>
                <a:lnTo>
                  <a:pt x="131610" y="268909"/>
                </a:lnTo>
                <a:lnTo>
                  <a:pt x="131749" y="267868"/>
                </a:lnTo>
                <a:lnTo>
                  <a:pt x="131749" y="267373"/>
                </a:lnTo>
                <a:lnTo>
                  <a:pt x="141452" y="264604"/>
                </a:lnTo>
                <a:lnTo>
                  <a:pt x="147675" y="259930"/>
                </a:lnTo>
                <a:close/>
              </a:path>
              <a:path w="257175" h="559435">
                <a:moveTo>
                  <a:pt x="154317" y="469557"/>
                </a:moveTo>
                <a:lnTo>
                  <a:pt x="151892" y="467931"/>
                </a:lnTo>
                <a:lnTo>
                  <a:pt x="149987" y="465696"/>
                </a:lnTo>
                <a:lnTo>
                  <a:pt x="148678" y="466001"/>
                </a:lnTo>
                <a:lnTo>
                  <a:pt x="147002" y="466394"/>
                </a:lnTo>
                <a:lnTo>
                  <a:pt x="145796" y="468820"/>
                </a:lnTo>
                <a:lnTo>
                  <a:pt x="144386" y="470369"/>
                </a:lnTo>
                <a:lnTo>
                  <a:pt x="149771" y="475221"/>
                </a:lnTo>
                <a:lnTo>
                  <a:pt x="154317" y="469557"/>
                </a:lnTo>
                <a:close/>
              </a:path>
              <a:path w="257175" h="559435">
                <a:moveTo>
                  <a:pt x="159537" y="441845"/>
                </a:moveTo>
                <a:lnTo>
                  <a:pt x="153289" y="439813"/>
                </a:lnTo>
                <a:lnTo>
                  <a:pt x="152730" y="441540"/>
                </a:lnTo>
                <a:lnTo>
                  <a:pt x="152438" y="442391"/>
                </a:lnTo>
                <a:lnTo>
                  <a:pt x="154482" y="443064"/>
                </a:lnTo>
                <a:lnTo>
                  <a:pt x="156514" y="443776"/>
                </a:lnTo>
                <a:lnTo>
                  <a:pt x="158597" y="444284"/>
                </a:lnTo>
                <a:lnTo>
                  <a:pt x="159219" y="442696"/>
                </a:lnTo>
                <a:lnTo>
                  <a:pt x="159537" y="441845"/>
                </a:lnTo>
                <a:close/>
              </a:path>
              <a:path w="257175" h="559435">
                <a:moveTo>
                  <a:pt x="159550" y="307670"/>
                </a:moveTo>
                <a:lnTo>
                  <a:pt x="151498" y="305714"/>
                </a:lnTo>
                <a:lnTo>
                  <a:pt x="142201" y="306628"/>
                </a:lnTo>
                <a:lnTo>
                  <a:pt x="140741" y="292150"/>
                </a:lnTo>
                <a:lnTo>
                  <a:pt x="132130" y="290601"/>
                </a:lnTo>
                <a:lnTo>
                  <a:pt x="126987" y="288709"/>
                </a:lnTo>
                <a:lnTo>
                  <a:pt x="130759" y="308432"/>
                </a:lnTo>
                <a:lnTo>
                  <a:pt x="123799" y="313931"/>
                </a:lnTo>
                <a:lnTo>
                  <a:pt x="120865" y="318274"/>
                </a:lnTo>
                <a:lnTo>
                  <a:pt x="121666" y="322922"/>
                </a:lnTo>
                <a:lnTo>
                  <a:pt x="125869" y="329349"/>
                </a:lnTo>
                <a:lnTo>
                  <a:pt x="131381" y="324878"/>
                </a:lnTo>
                <a:lnTo>
                  <a:pt x="136715" y="320205"/>
                </a:lnTo>
                <a:lnTo>
                  <a:pt x="147396" y="312381"/>
                </a:lnTo>
                <a:lnTo>
                  <a:pt x="156400" y="316979"/>
                </a:lnTo>
                <a:lnTo>
                  <a:pt x="159550" y="307670"/>
                </a:lnTo>
                <a:close/>
              </a:path>
              <a:path w="257175" h="559435">
                <a:moveTo>
                  <a:pt x="162636" y="384911"/>
                </a:moveTo>
                <a:lnTo>
                  <a:pt x="161302" y="378561"/>
                </a:lnTo>
                <a:lnTo>
                  <a:pt x="160985" y="373024"/>
                </a:lnTo>
                <a:lnTo>
                  <a:pt x="154508" y="375856"/>
                </a:lnTo>
                <a:lnTo>
                  <a:pt x="151345" y="379844"/>
                </a:lnTo>
                <a:lnTo>
                  <a:pt x="153936" y="386854"/>
                </a:lnTo>
                <a:lnTo>
                  <a:pt x="162636" y="384911"/>
                </a:lnTo>
                <a:close/>
              </a:path>
              <a:path w="257175" h="559435">
                <a:moveTo>
                  <a:pt x="164185" y="218541"/>
                </a:moveTo>
                <a:lnTo>
                  <a:pt x="155130" y="213829"/>
                </a:lnTo>
                <a:lnTo>
                  <a:pt x="153543" y="216979"/>
                </a:lnTo>
                <a:lnTo>
                  <a:pt x="162864" y="221183"/>
                </a:lnTo>
                <a:lnTo>
                  <a:pt x="164185" y="218541"/>
                </a:lnTo>
                <a:close/>
              </a:path>
              <a:path w="257175" h="559435">
                <a:moveTo>
                  <a:pt x="167424" y="476783"/>
                </a:moveTo>
                <a:lnTo>
                  <a:pt x="166433" y="476046"/>
                </a:lnTo>
                <a:lnTo>
                  <a:pt x="164807" y="474484"/>
                </a:lnTo>
                <a:lnTo>
                  <a:pt x="162471" y="476275"/>
                </a:lnTo>
                <a:lnTo>
                  <a:pt x="160680" y="478193"/>
                </a:lnTo>
                <a:lnTo>
                  <a:pt x="158813" y="480009"/>
                </a:lnTo>
                <a:lnTo>
                  <a:pt x="162509" y="483247"/>
                </a:lnTo>
                <a:lnTo>
                  <a:pt x="167424" y="476783"/>
                </a:lnTo>
                <a:close/>
              </a:path>
              <a:path w="257175" h="559435">
                <a:moveTo>
                  <a:pt x="169824" y="515759"/>
                </a:moveTo>
                <a:lnTo>
                  <a:pt x="159524" y="514286"/>
                </a:lnTo>
                <a:lnTo>
                  <a:pt x="162458" y="506018"/>
                </a:lnTo>
                <a:lnTo>
                  <a:pt x="163842" y="501383"/>
                </a:lnTo>
                <a:lnTo>
                  <a:pt x="162991" y="500367"/>
                </a:lnTo>
                <a:lnTo>
                  <a:pt x="162318" y="498754"/>
                </a:lnTo>
                <a:lnTo>
                  <a:pt x="152298" y="498754"/>
                </a:lnTo>
                <a:lnTo>
                  <a:pt x="150749" y="494080"/>
                </a:lnTo>
                <a:lnTo>
                  <a:pt x="150545" y="488937"/>
                </a:lnTo>
                <a:lnTo>
                  <a:pt x="143827" y="482587"/>
                </a:lnTo>
                <a:lnTo>
                  <a:pt x="137972" y="478129"/>
                </a:lnTo>
                <a:lnTo>
                  <a:pt x="133070" y="478320"/>
                </a:lnTo>
                <a:lnTo>
                  <a:pt x="125653" y="477177"/>
                </a:lnTo>
                <a:lnTo>
                  <a:pt x="118516" y="474472"/>
                </a:lnTo>
                <a:lnTo>
                  <a:pt x="110693" y="472249"/>
                </a:lnTo>
                <a:lnTo>
                  <a:pt x="101231" y="472567"/>
                </a:lnTo>
                <a:lnTo>
                  <a:pt x="91465" y="484390"/>
                </a:lnTo>
                <a:lnTo>
                  <a:pt x="105587" y="488442"/>
                </a:lnTo>
                <a:lnTo>
                  <a:pt x="114300" y="478307"/>
                </a:lnTo>
                <a:lnTo>
                  <a:pt x="115620" y="479488"/>
                </a:lnTo>
                <a:lnTo>
                  <a:pt x="116763" y="480123"/>
                </a:lnTo>
                <a:lnTo>
                  <a:pt x="121005" y="486816"/>
                </a:lnTo>
                <a:lnTo>
                  <a:pt x="121386" y="494969"/>
                </a:lnTo>
                <a:lnTo>
                  <a:pt x="138112" y="493445"/>
                </a:lnTo>
                <a:lnTo>
                  <a:pt x="145923" y="496417"/>
                </a:lnTo>
                <a:lnTo>
                  <a:pt x="142087" y="508063"/>
                </a:lnTo>
                <a:lnTo>
                  <a:pt x="146240" y="511009"/>
                </a:lnTo>
                <a:lnTo>
                  <a:pt x="148374" y="513372"/>
                </a:lnTo>
                <a:lnTo>
                  <a:pt x="143433" y="516597"/>
                </a:lnTo>
                <a:lnTo>
                  <a:pt x="137528" y="514718"/>
                </a:lnTo>
                <a:lnTo>
                  <a:pt x="131699" y="513448"/>
                </a:lnTo>
                <a:lnTo>
                  <a:pt x="127025" y="518515"/>
                </a:lnTo>
                <a:lnTo>
                  <a:pt x="124650" y="528104"/>
                </a:lnTo>
                <a:lnTo>
                  <a:pt x="134886" y="528142"/>
                </a:lnTo>
                <a:lnTo>
                  <a:pt x="138595" y="533781"/>
                </a:lnTo>
                <a:lnTo>
                  <a:pt x="141897" y="529869"/>
                </a:lnTo>
                <a:lnTo>
                  <a:pt x="143827" y="527278"/>
                </a:lnTo>
                <a:lnTo>
                  <a:pt x="148323" y="522719"/>
                </a:lnTo>
                <a:lnTo>
                  <a:pt x="150863" y="520750"/>
                </a:lnTo>
                <a:lnTo>
                  <a:pt x="153276" y="518655"/>
                </a:lnTo>
                <a:lnTo>
                  <a:pt x="158521" y="518502"/>
                </a:lnTo>
                <a:lnTo>
                  <a:pt x="164795" y="525411"/>
                </a:lnTo>
                <a:lnTo>
                  <a:pt x="169824" y="515759"/>
                </a:lnTo>
                <a:close/>
              </a:path>
              <a:path w="257175" h="559435">
                <a:moveTo>
                  <a:pt x="172389" y="449707"/>
                </a:moveTo>
                <a:lnTo>
                  <a:pt x="169875" y="447713"/>
                </a:lnTo>
                <a:lnTo>
                  <a:pt x="168224" y="445604"/>
                </a:lnTo>
                <a:lnTo>
                  <a:pt x="167373" y="445884"/>
                </a:lnTo>
                <a:lnTo>
                  <a:pt x="165176" y="446620"/>
                </a:lnTo>
                <a:lnTo>
                  <a:pt x="163322" y="448411"/>
                </a:lnTo>
                <a:lnTo>
                  <a:pt x="161340" y="449783"/>
                </a:lnTo>
                <a:lnTo>
                  <a:pt x="162699" y="450811"/>
                </a:lnTo>
                <a:lnTo>
                  <a:pt x="164071" y="452691"/>
                </a:lnTo>
                <a:lnTo>
                  <a:pt x="167309" y="452602"/>
                </a:lnTo>
                <a:lnTo>
                  <a:pt x="169189" y="451154"/>
                </a:lnTo>
                <a:lnTo>
                  <a:pt x="172389" y="449707"/>
                </a:lnTo>
                <a:close/>
              </a:path>
              <a:path w="257175" h="559435">
                <a:moveTo>
                  <a:pt x="179679" y="272554"/>
                </a:moveTo>
                <a:lnTo>
                  <a:pt x="176149" y="269633"/>
                </a:lnTo>
                <a:lnTo>
                  <a:pt x="174332" y="266839"/>
                </a:lnTo>
                <a:lnTo>
                  <a:pt x="172364" y="266725"/>
                </a:lnTo>
                <a:lnTo>
                  <a:pt x="166065" y="266369"/>
                </a:lnTo>
                <a:lnTo>
                  <a:pt x="165811" y="271703"/>
                </a:lnTo>
                <a:lnTo>
                  <a:pt x="164604" y="275983"/>
                </a:lnTo>
                <a:lnTo>
                  <a:pt x="179679" y="272554"/>
                </a:lnTo>
                <a:close/>
              </a:path>
              <a:path w="257175" h="559435">
                <a:moveTo>
                  <a:pt x="181343" y="436956"/>
                </a:moveTo>
                <a:lnTo>
                  <a:pt x="180416" y="435851"/>
                </a:lnTo>
                <a:lnTo>
                  <a:pt x="178549" y="433666"/>
                </a:lnTo>
                <a:lnTo>
                  <a:pt x="172415" y="439216"/>
                </a:lnTo>
                <a:lnTo>
                  <a:pt x="174167" y="441667"/>
                </a:lnTo>
                <a:lnTo>
                  <a:pt x="181343" y="436956"/>
                </a:lnTo>
                <a:close/>
              </a:path>
              <a:path w="257175" h="559435">
                <a:moveTo>
                  <a:pt x="184315" y="381038"/>
                </a:moveTo>
                <a:lnTo>
                  <a:pt x="183819" y="379984"/>
                </a:lnTo>
                <a:lnTo>
                  <a:pt x="182702" y="375069"/>
                </a:lnTo>
                <a:lnTo>
                  <a:pt x="176911" y="374751"/>
                </a:lnTo>
                <a:lnTo>
                  <a:pt x="171094" y="374891"/>
                </a:lnTo>
                <a:lnTo>
                  <a:pt x="164401" y="381088"/>
                </a:lnTo>
                <a:lnTo>
                  <a:pt x="164503" y="387019"/>
                </a:lnTo>
                <a:lnTo>
                  <a:pt x="168414" y="391401"/>
                </a:lnTo>
                <a:lnTo>
                  <a:pt x="184315" y="381038"/>
                </a:lnTo>
                <a:close/>
              </a:path>
              <a:path w="257175" h="559435">
                <a:moveTo>
                  <a:pt x="185343" y="1206"/>
                </a:moveTo>
                <a:lnTo>
                  <a:pt x="172415" y="0"/>
                </a:lnTo>
                <a:lnTo>
                  <a:pt x="169938" y="3606"/>
                </a:lnTo>
                <a:lnTo>
                  <a:pt x="177622" y="11315"/>
                </a:lnTo>
                <a:lnTo>
                  <a:pt x="185343" y="1206"/>
                </a:lnTo>
                <a:close/>
              </a:path>
              <a:path w="257175" h="559435">
                <a:moveTo>
                  <a:pt x="185369" y="531990"/>
                </a:moveTo>
                <a:lnTo>
                  <a:pt x="171881" y="530034"/>
                </a:lnTo>
                <a:lnTo>
                  <a:pt x="176415" y="546239"/>
                </a:lnTo>
                <a:lnTo>
                  <a:pt x="185369" y="531990"/>
                </a:lnTo>
                <a:close/>
              </a:path>
              <a:path w="257175" h="559435">
                <a:moveTo>
                  <a:pt x="188391" y="401624"/>
                </a:moveTo>
                <a:lnTo>
                  <a:pt x="185674" y="397611"/>
                </a:lnTo>
                <a:lnTo>
                  <a:pt x="184289" y="393509"/>
                </a:lnTo>
                <a:lnTo>
                  <a:pt x="171818" y="401993"/>
                </a:lnTo>
                <a:lnTo>
                  <a:pt x="166395" y="407454"/>
                </a:lnTo>
                <a:lnTo>
                  <a:pt x="166890" y="412229"/>
                </a:lnTo>
                <a:lnTo>
                  <a:pt x="172186" y="418642"/>
                </a:lnTo>
                <a:lnTo>
                  <a:pt x="176479" y="408660"/>
                </a:lnTo>
                <a:lnTo>
                  <a:pt x="180733" y="407009"/>
                </a:lnTo>
                <a:lnTo>
                  <a:pt x="187185" y="413575"/>
                </a:lnTo>
                <a:lnTo>
                  <a:pt x="188023" y="405320"/>
                </a:lnTo>
                <a:lnTo>
                  <a:pt x="188391" y="401624"/>
                </a:lnTo>
                <a:close/>
              </a:path>
              <a:path w="257175" h="559435">
                <a:moveTo>
                  <a:pt x="190182" y="289420"/>
                </a:moveTo>
                <a:lnTo>
                  <a:pt x="185204" y="288874"/>
                </a:lnTo>
                <a:lnTo>
                  <a:pt x="184797" y="296481"/>
                </a:lnTo>
                <a:lnTo>
                  <a:pt x="187604" y="297129"/>
                </a:lnTo>
                <a:lnTo>
                  <a:pt x="190182" y="289420"/>
                </a:lnTo>
                <a:close/>
              </a:path>
              <a:path w="257175" h="559435">
                <a:moveTo>
                  <a:pt x="191871" y="503516"/>
                </a:moveTo>
                <a:lnTo>
                  <a:pt x="191312" y="499770"/>
                </a:lnTo>
                <a:lnTo>
                  <a:pt x="187706" y="497243"/>
                </a:lnTo>
                <a:lnTo>
                  <a:pt x="183578" y="494347"/>
                </a:lnTo>
                <a:lnTo>
                  <a:pt x="178930" y="492188"/>
                </a:lnTo>
                <a:lnTo>
                  <a:pt x="173596" y="489191"/>
                </a:lnTo>
                <a:lnTo>
                  <a:pt x="170865" y="498297"/>
                </a:lnTo>
                <a:lnTo>
                  <a:pt x="172529" y="505790"/>
                </a:lnTo>
                <a:lnTo>
                  <a:pt x="182219" y="512457"/>
                </a:lnTo>
                <a:lnTo>
                  <a:pt x="186067" y="511073"/>
                </a:lnTo>
                <a:lnTo>
                  <a:pt x="191871" y="503516"/>
                </a:lnTo>
                <a:close/>
              </a:path>
              <a:path w="257175" h="559435">
                <a:moveTo>
                  <a:pt x="195376" y="258584"/>
                </a:moveTo>
                <a:lnTo>
                  <a:pt x="193103" y="252831"/>
                </a:lnTo>
                <a:lnTo>
                  <a:pt x="186105" y="256794"/>
                </a:lnTo>
                <a:lnTo>
                  <a:pt x="187210" y="259892"/>
                </a:lnTo>
                <a:lnTo>
                  <a:pt x="195376" y="258584"/>
                </a:lnTo>
                <a:close/>
              </a:path>
              <a:path w="257175" h="559435">
                <a:moveTo>
                  <a:pt x="199085" y="385749"/>
                </a:moveTo>
                <a:lnTo>
                  <a:pt x="198615" y="383844"/>
                </a:lnTo>
                <a:lnTo>
                  <a:pt x="197167" y="383171"/>
                </a:lnTo>
                <a:lnTo>
                  <a:pt x="195884" y="382066"/>
                </a:lnTo>
                <a:lnTo>
                  <a:pt x="195033" y="383565"/>
                </a:lnTo>
                <a:lnTo>
                  <a:pt x="193700" y="385203"/>
                </a:lnTo>
                <a:lnTo>
                  <a:pt x="194856" y="386689"/>
                </a:lnTo>
                <a:lnTo>
                  <a:pt x="196354" y="387299"/>
                </a:lnTo>
                <a:lnTo>
                  <a:pt x="197612" y="388112"/>
                </a:lnTo>
                <a:lnTo>
                  <a:pt x="198081" y="386994"/>
                </a:lnTo>
                <a:lnTo>
                  <a:pt x="199085" y="385749"/>
                </a:lnTo>
                <a:close/>
              </a:path>
              <a:path w="257175" h="559435">
                <a:moveTo>
                  <a:pt x="200266" y="530567"/>
                </a:moveTo>
                <a:lnTo>
                  <a:pt x="198348" y="522795"/>
                </a:lnTo>
                <a:lnTo>
                  <a:pt x="195580" y="520725"/>
                </a:lnTo>
                <a:lnTo>
                  <a:pt x="190665" y="522363"/>
                </a:lnTo>
                <a:lnTo>
                  <a:pt x="189547" y="525818"/>
                </a:lnTo>
                <a:lnTo>
                  <a:pt x="200266" y="530567"/>
                </a:lnTo>
                <a:close/>
              </a:path>
              <a:path w="257175" h="559435">
                <a:moveTo>
                  <a:pt x="201320" y="184848"/>
                </a:moveTo>
                <a:lnTo>
                  <a:pt x="188188" y="166281"/>
                </a:lnTo>
                <a:lnTo>
                  <a:pt x="179679" y="185356"/>
                </a:lnTo>
                <a:lnTo>
                  <a:pt x="200075" y="187960"/>
                </a:lnTo>
                <a:lnTo>
                  <a:pt x="201320" y="184848"/>
                </a:lnTo>
                <a:close/>
              </a:path>
              <a:path w="257175" h="559435">
                <a:moveTo>
                  <a:pt x="201739" y="271551"/>
                </a:moveTo>
                <a:lnTo>
                  <a:pt x="199364" y="265696"/>
                </a:lnTo>
                <a:lnTo>
                  <a:pt x="191401" y="270852"/>
                </a:lnTo>
                <a:lnTo>
                  <a:pt x="183248" y="275374"/>
                </a:lnTo>
                <a:lnTo>
                  <a:pt x="174447" y="277698"/>
                </a:lnTo>
                <a:lnTo>
                  <a:pt x="164541" y="276237"/>
                </a:lnTo>
                <a:lnTo>
                  <a:pt x="164604" y="275983"/>
                </a:lnTo>
                <a:lnTo>
                  <a:pt x="164045" y="276110"/>
                </a:lnTo>
                <a:lnTo>
                  <a:pt x="164452" y="276479"/>
                </a:lnTo>
                <a:lnTo>
                  <a:pt x="147662" y="274751"/>
                </a:lnTo>
                <a:lnTo>
                  <a:pt x="147066" y="281889"/>
                </a:lnTo>
                <a:lnTo>
                  <a:pt x="146189" y="287909"/>
                </a:lnTo>
                <a:lnTo>
                  <a:pt x="146240" y="296303"/>
                </a:lnTo>
                <a:lnTo>
                  <a:pt x="148399" y="300723"/>
                </a:lnTo>
                <a:lnTo>
                  <a:pt x="152793" y="300469"/>
                </a:lnTo>
                <a:lnTo>
                  <a:pt x="156502" y="299275"/>
                </a:lnTo>
                <a:lnTo>
                  <a:pt x="160934" y="296265"/>
                </a:lnTo>
                <a:lnTo>
                  <a:pt x="161010" y="292963"/>
                </a:lnTo>
                <a:lnTo>
                  <a:pt x="163436" y="286156"/>
                </a:lnTo>
                <a:lnTo>
                  <a:pt x="166789" y="285343"/>
                </a:lnTo>
                <a:lnTo>
                  <a:pt x="175793" y="287058"/>
                </a:lnTo>
                <a:lnTo>
                  <a:pt x="180505" y="287655"/>
                </a:lnTo>
                <a:lnTo>
                  <a:pt x="185204" y="288378"/>
                </a:lnTo>
                <a:lnTo>
                  <a:pt x="188328" y="285254"/>
                </a:lnTo>
                <a:lnTo>
                  <a:pt x="191287" y="281927"/>
                </a:lnTo>
                <a:lnTo>
                  <a:pt x="194691" y="279146"/>
                </a:lnTo>
                <a:lnTo>
                  <a:pt x="199148" y="275501"/>
                </a:lnTo>
                <a:lnTo>
                  <a:pt x="201739" y="271551"/>
                </a:lnTo>
                <a:close/>
              </a:path>
              <a:path w="257175" h="559435">
                <a:moveTo>
                  <a:pt x="202361" y="249643"/>
                </a:moveTo>
                <a:lnTo>
                  <a:pt x="199898" y="247446"/>
                </a:lnTo>
                <a:lnTo>
                  <a:pt x="200990" y="240042"/>
                </a:lnTo>
                <a:lnTo>
                  <a:pt x="194056" y="243509"/>
                </a:lnTo>
                <a:lnTo>
                  <a:pt x="194805" y="249186"/>
                </a:lnTo>
                <a:lnTo>
                  <a:pt x="198843" y="249034"/>
                </a:lnTo>
                <a:lnTo>
                  <a:pt x="202361" y="249643"/>
                </a:lnTo>
                <a:close/>
              </a:path>
              <a:path w="257175" h="559435">
                <a:moveTo>
                  <a:pt x="207746" y="493699"/>
                </a:moveTo>
                <a:lnTo>
                  <a:pt x="203695" y="483603"/>
                </a:lnTo>
                <a:lnTo>
                  <a:pt x="194233" y="494436"/>
                </a:lnTo>
                <a:lnTo>
                  <a:pt x="204393" y="495477"/>
                </a:lnTo>
                <a:lnTo>
                  <a:pt x="207746" y="493699"/>
                </a:lnTo>
                <a:close/>
              </a:path>
              <a:path w="257175" h="559435">
                <a:moveTo>
                  <a:pt x="213601" y="327939"/>
                </a:moveTo>
                <a:lnTo>
                  <a:pt x="210045" y="327939"/>
                </a:lnTo>
                <a:lnTo>
                  <a:pt x="205740" y="329184"/>
                </a:lnTo>
                <a:lnTo>
                  <a:pt x="204876" y="328650"/>
                </a:lnTo>
                <a:lnTo>
                  <a:pt x="200406" y="325894"/>
                </a:lnTo>
                <a:lnTo>
                  <a:pt x="199275" y="321678"/>
                </a:lnTo>
                <a:lnTo>
                  <a:pt x="197929" y="319290"/>
                </a:lnTo>
                <a:lnTo>
                  <a:pt x="165989" y="315683"/>
                </a:lnTo>
                <a:lnTo>
                  <a:pt x="162077" y="321678"/>
                </a:lnTo>
                <a:lnTo>
                  <a:pt x="169494" y="325628"/>
                </a:lnTo>
                <a:lnTo>
                  <a:pt x="169557" y="327939"/>
                </a:lnTo>
                <a:lnTo>
                  <a:pt x="169684" y="332028"/>
                </a:lnTo>
                <a:lnTo>
                  <a:pt x="169786" y="335356"/>
                </a:lnTo>
                <a:lnTo>
                  <a:pt x="169900" y="337223"/>
                </a:lnTo>
                <a:lnTo>
                  <a:pt x="170167" y="340398"/>
                </a:lnTo>
                <a:lnTo>
                  <a:pt x="170281" y="341858"/>
                </a:lnTo>
                <a:lnTo>
                  <a:pt x="163690" y="344284"/>
                </a:lnTo>
                <a:lnTo>
                  <a:pt x="156972" y="340398"/>
                </a:lnTo>
                <a:lnTo>
                  <a:pt x="150596" y="335724"/>
                </a:lnTo>
                <a:lnTo>
                  <a:pt x="140512" y="332028"/>
                </a:lnTo>
                <a:lnTo>
                  <a:pt x="135953" y="335356"/>
                </a:lnTo>
                <a:lnTo>
                  <a:pt x="130568" y="337223"/>
                </a:lnTo>
                <a:lnTo>
                  <a:pt x="136550" y="343382"/>
                </a:lnTo>
                <a:lnTo>
                  <a:pt x="136626" y="348970"/>
                </a:lnTo>
                <a:lnTo>
                  <a:pt x="129895" y="354177"/>
                </a:lnTo>
                <a:lnTo>
                  <a:pt x="135775" y="357492"/>
                </a:lnTo>
                <a:lnTo>
                  <a:pt x="140957" y="360641"/>
                </a:lnTo>
                <a:lnTo>
                  <a:pt x="146291" y="362102"/>
                </a:lnTo>
                <a:lnTo>
                  <a:pt x="152603" y="360311"/>
                </a:lnTo>
                <a:lnTo>
                  <a:pt x="154711" y="359130"/>
                </a:lnTo>
                <a:lnTo>
                  <a:pt x="162077" y="363334"/>
                </a:lnTo>
                <a:lnTo>
                  <a:pt x="167868" y="373697"/>
                </a:lnTo>
                <a:lnTo>
                  <a:pt x="173812" y="371373"/>
                </a:lnTo>
                <a:lnTo>
                  <a:pt x="175602" y="368388"/>
                </a:lnTo>
                <a:lnTo>
                  <a:pt x="181775" y="359130"/>
                </a:lnTo>
                <a:lnTo>
                  <a:pt x="191884" y="334264"/>
                </a:lnTo>
                <a:lnTo>
                  <a:pt x="191871" y="332473"/>
                </a:lnTo>
                <a:lnTo>
                  <a:pt x="191147" y="330682"/>
                </a:lnTo>
                <a:lnTo>
                  <a:pt x="190804" y="329184"/>
                </a:lnTo>
                <a:lnTo>
                  <a:pt x="190690" y="328650"/>
                </a:lnTo>
                <a:lnTo>
                  <a:pt x="199415" y="333667"/>
                </a:lnTo>
                <a:lnTo>
                  <a:pt x="197408" y="342430"/>
                </a:lnTo>
                <a:lnTo>
                  <a:pt x="210273" y="344017"/>
                </a:lnTo>
                <a:lnTo>
                  <a:pt x="213271" y="341490"/>
                </a:lnTo>
                <a:lnTo>
                  <a:pt x="213372" y="337223"/>
                </a:lnTo>
                <a:lnTo>
                  <a:pt x="213499" y="332028"/>
                </a:lnTo>
                <a:lnTo>
                  <a:pt x="213575" y="329184"/>
                </a:lnTo>
                <a:lnTo>
                  <a:pt x="213601" y="327939"/>
                </a:lnTo>
                <a:close/>
              </a:path>
              <a:path w="257175" h="559435">
                <a:moveTo>
                  <a:pt x="219163" y="393750"/>
                </a:moveTo>
                <a:lnTo>
                  <a:pt x="218998" y="389915"/>
                </a:lnTo>
                <a:lnTo>
                  <a:pt x="211810" y="390525"/>
                </a:lnTo>
                <a:lnTo>
                  <a:pt x="211950" y="393103"/>
                </a:lnTo>
                <a:lnTo>
                  <a:pt x="219163" y="393750"/>
                </a:lnTo>
                <a:close/>
              </a:path>
              <a:path w="257175" h="559435">
                <a:moveTo>
                  <a:pt x="219748" y="474052"/>
                </a:moveTo>
                <a:lnTo>
                  <a:pt x="213118" y="471119"/>
                </a:lnTo>
                <a:lnTo>
                  <a:pt x="211823" y="473303"/>
                </a:lnTo>
                <a:lnTo>
                  <a:pt x="213664" y="474548"/>
                </a:lnTo>
                <a:lnTo>
                  <a:pt x="215455" y="475907"/>
                </a:lnTo>
                <a:lnTo>
                  <a:pt x="217690" y="476986"/>
                </a:lnTo>
                <a:lnTo>
                  <a:pt x="218948" y="475043"/>
                </a:lnTo>
                <a:lnTo>
                  <a:pt x="219748" y="474052"/>
                </a:lnTo>
                <a:close/>
              </a:path>
              <a:path w="257175" h="559435">
                <a:moveTo>
                  <a:pt x="221856" y="542975"/>
                </a:moveTo>
                <a:lnTo>
                  <a:pt x="219024" y="540981"/>
                </a:lnTo>
                <a:lnTo>
                  <a:pt x="217601" y="539572"/>
                </a:lnTo>
                <a:lnTo>
                  <a:pt x="215226" y="538734"/>
                </a:lnTo>
                <a:lnTo>
                  <a:pt x="212966" y="540778"/>
                </a:lnTo>
                <a:lnTo>
                  <a:pt x="213055" y="540956"/>
                </a:lnTo>
                <a:lnTo>
                  <a:pt x="213982" y="542785"/>
                </a:lnTo>
                <a:lnTo>
                  <a:pt x="215036" y="544677"/>
                </a:lnTo>
                <a:lnTo>
                  <a:pt x="216954" y="546303"/>
                </a:lnTo>
                <a:lnTo>
                  <a:pt x="219087" y="544576"/>
                </a:lnTo>
                <a:lnTo>
                  <a:pt x="221856" y="542975"/>
                </a:lnTo>
                <a:close/>
              </a:path>
              <a:path w="257175" h="559435">
                <a:moveTo>
                  <a:pt x="222161" y="399148"/>
                </a:moveTo>
                <a:lnTo>
                  <a:pt x="205447" y="399148"/>
                </a:lnTo>
                <a:lnTo>
                  <a:pt x="206730" y="415239"/>
                </a:lnTo>
                <a:lnTo>
                  <a:pt x="210705" y="416369"/>
                </a:lnTo>
                <a:lnTo>
                  <a:pt x="222161" y="399148"/>
                </a:lnTo>
                <a:close/>
              </a:path>
              <a:path w="257175" h="559435">
                <a:moveTo>
                  <a:pt x="224929" y="349567"/>
                </a:moveTo>
                <a:lnTo>
                  <a:pt x="217932" y="345706"/>
                </a:lnTo>
                <a:lnTo>
                  <a:pt x="217411" y="346938"/>
                </a:lnTo>
                <a:lnTo>
                  <a:pt x="216204" y="349034"/>
                </a:lnTo>
                <a:lnTo>
                  <a:pt x="218338" y="350735"/>
                </a:lnTo>
                <a:lnTo>
                  <a:pt x="220510" y="351790"/>
                </a:lnTo>
                <a:lnTo>
                  <a:pt x="222567" y="352983"/>
                </a:lnTo>
                <a:lnTo>
                  <a:pt x="224929" y="349567"/>
                </a:lnTo>
                <a:close/>
              </a:path>
              <a:path w="257175" h="559435">
                <a:moveTo>
                  <a:pt x="227203" y="362623"/>
                </a:moveTo>
                <a:lnTo>
                  <a:pt x="216890" y="358025"/>
                </a:lnTo>
                <a:lnTo>
                  <a:pt x="212305" y="382651"/>
                </a:lnTo>
                <a:lnTo>
                  <a:pt x="221500" y="380263"/>
                </a:lnTo>
                <a:lnTo>
                  <a:pt x="227203" y="362623"/>
                </a:lnTo>
                <a:close/>
              </a:path>
              <a:path w="257175" h="559435">
                <a:moveTo>
                  <a:pt x="227228" y="203708"/>
                </a:moveTo>
                <a:lnTo>
                  <a:pt x="218211" y="185534"/>
                </a:lnTo>
                <a:lnTo>
                  <a:pt x="216014" y="187045"/>
                </a:lnTo>
                <a:lnTo>
                  <a:pt x="212940" y="188087"/>
                </a:lnTo>
                <a:lnTo>
                  <a:pt x="210731" y="192252"/>
                </a:lnTo>
                <a:lnTo>
                  <a:pt x="211594" y="195389"/>
                </a:lnTo>
                <a:lnTo>
                  <a:pt x="211594" y="199466"/>
                </a:lnTo>
                <a:lnTo>
                  <a:pt x="205943" y="197777"/>
                </a:lnTo>
                <a:lnTo>
                  <a:pt x="201523" y="195986"/>
                </a:lnTo>
                <a:lnTo>
                  <a:pt x="189865" y="193903"/>
                </a:lnTo>
                <a:lnTo>
                  <a:pt x="187109" y="197116"/>
                </a:lnTo>
                <a:lnTo>
                  <a:pt x="188937" y="205219"/>
                </a:lnTo>
                <a:lnTo>
                  <a:pt x="208762" y="202958"/>
                </a:lnTo>
                <a:lnTo>
                  <a:pt x="179387" y="230162"/>
                </a:lnTo>
                <a:lnTo>
                  <a:pt x="174637" y="216255"/>
                </a:lnTo>
                <a:lnTo>
                  <a:pt x="169024" y="219341"/>
                </a:lnTo>
                <a:lnTo>
                  <a:pt x="166001" y="225056"/>
                </a:lnTo>
                <a:lnTo>
                  <a:pt x="162483" y="230162"/>
                </a:lnTo>
                <a:lnTo>
                  <a:pt x="155384" y="231419"/>
                </a:lnTo>
                <a:lnTo>
                  <a:pt x="162661" y="244690"/>
                </a:lnTo>
                <a:lnTo>
                  <a:pt x="164566" y="243624"/>
                </a:lnTo>
                <a:lnTo>
                  <a:pt x="167246" y="242887"/>
                </a:lnTo>
                <a:lnTo>
                  <a:pt x="167551" y="239356"/>
                </a:lnTo>
                <a:lnTo>
                  <a:pt x="166662" y="236702"/>
                </a:lnTo>
                <a:lnTo>
                  <a:pt x="166306" y="234594"/>
                </a:lnTo>
                <a:lnTo>
                  <a:pt x="178041" y="232067"/>
                </a:lnTo>
                <a:lnTo>
                  <a:pt x="170903" y="250317"/>
                </a:lnTo>
                <a:lnTo>
                  <a:pt x="179197" y="250507"/>
                </a:lnTo>
                <a:lnTo>
                  <a:pt x="178841" y="250355"/>
                </a:lnTo>
                <a:lnTo>
                  <a:pt x="183857" y="238353"/>
                </a:lnTo>
                <a:lnTo>
                  <a:pt x="188112" y="236474"/>
                </a:lnTo>
                <a:lnTo>
                  <a:pt x="196596" y="236105"/>
                </a:lnTo>
                <a:lnTo>
                  <a:pt x="202349" y="237159"/>
                </a:lnTo>
                <a:lnTo>
                  <a:pt x="208076" y="237667"/>
                </a:lnTo>
                <a:lnTo>
                  <a:pt x="203542" y="249897"/>
                </a:lnTo>
                <a:lnTo>
                  <a:pt x="202361" y="249643"/>
                </a:lnTo>
                <a:lnTo>
                  <a:pt x="202996" y="250139"/>
                </a:lnTo>
                <a:lnTo>
                  <a:pt x="203428" y="250215"/>
                </a:lnTo>
                <a:lnTo>
                  <a:pt x="203835" y="249936"/>
                </a:lnTo>
                <a:lnTo>
                  <a:pt x="200748" y="255714"/>
                </a:lnTo>
                <a:lnTo>
                  <a:pt x="209334" y="252298"/>
                </a:lnTo>
                <a:lnTo>
                  <a:pt x="213817" y="246341"/>
                </a:lnTo>
                <a:lnTo>
                  <a:pt x="213448" y="237286"/>
                </a:lnTo>
                <a:lnTo>
                  <a:pt x="221640" y="235699"/>
                </a:lnTo>
                <a:lnTo>
                  <a:pt x="209550" y="222872"/>
                </a:lnTo>
                <a:lnTo>
                  <a:pt x="213779" y="218986"/>
                </a:lnTo>
                <a:lnTo>
                  <a:pt x="217474" y="214553"/>
                </a:lnTo>
                <a:lnTo>
                  <a:pt x="219633" y="209118"/>
                </a:lnTo>
                <a:lnTo>
                  <a:pt x="219214" y="202184"/>
                </a:lnTo>
                <a:lnTo>
                  <a:pt x="226326" y="204381"/>
                </a:lnTo>
                <a:lnTo>
                  <a:pt x="227228" y="203708"/>
                </a:lnTo>
                <a:close/>
              </a:path>
              <a:path w="257175" h="559435">
                <a:moveTo>
                  <a:pt x="228066" y="518477"/>
                </a:moveTo>
                <a:lnTo>
                  <a:pt x="227291" y="514896"/>
                </a:lnTo>
                <a:lnTo>
                  <a:pt x="226771" y="510679"/>
                </a:lnTo>
                <a:lnTo>
                  <a:pt x="224739" y="505066"/>
                </a:lnTo>
                <a:lnTo>
                  <a:pt x="222250" y="502818"/>
                </a:lnTo>
                <a:lnTo>
                  <a:pt x="220751" y="502920"/>
                </a:lnTo>
                <a:lnTo>
                  <a:pt x="219151" y="503021"/>
                </a:lnTo>
                <a:lnTo>
                  <a:pt x="216738" y="505434"/>
                </a:lnTo>
                <a:lnTo>
                  <a:pt x="215747" y="510755"/>
                </a:lnTo>
                <a:lnTo>
                  <a:pt x="216217" y="514553"/>
                </a:lnTo>
                <a:lnTo>
                  <a:pt x="216217" y="518477"/>
                </a:lnTo>
                <a:lnTo>
                  <a:pt x="228066" y="518477"/>
                </a:lnTo>
                <a:close/>
              </a:path>
              <a:path w="257175" h="559435">
                <a:moveTo>
                  <a:pt x="229565" y="152095"/>
                </a:moveTo>
                <a:lnTo>
                  <a:pt x="216420" y="144449"/>
                </a:lnTo>
                <a:lnTo>
                  <a:pt x="193789" y="149542"/>
                </a:lnTo>
                <a:lnTo>
                  <a:pt x="194208" y="152781"/>
                </a:lnTo>
                <a:lnTo>
                  <a:pt x="194043" y="156616"/>
                </a:lnTo>
                <a:lnTo>
                  <a:pt x="196278" y="161988"/>
                </a:lnTo>
                <a:lnTo>
                  <a:pt x="200228" y="165138"/>
                </a:lnTo>
                <a:lnTo>
                  <a:pt x="201269" y="164642"/>
                </a:lnTo>
                <a:lnTo>
                  <a:pt x="208343" y="162585"/>
                </a:lnTo>
                <a:lnTo>
                  <a:pt x="215912" y="161277"/>
                </a:lnTo>
                <a:lnTo>
                  <a:pt x="223227" y="158508"/>
                </a:lnTo>
                <a:lnTo>
                  <a:pt x="229565" y="152095"/>
                </a:lnTo>
                <a:close/>
              </a:path>
              <a:path w="257175" h="559435">
                <a:moveTo>
                  <a:pt x="256451" y="493788"/>
                </a:moveTo>
                <a:lnTo>
                  <a:pt x="253784" y="492036"/>
                </a:lnTo>
                <a:lnTo>
                  <a:pt x="250952" y="489635"/>
                </a:lnTo>
                <a:lnTo>
                  <a:pt x="248666" y="491642"/>
                </a:lnTo>
                <a:lnTo>
                  <a:pt x="246938" y="493915"/>
                </a:lnTo>
                <a:lnTo>
                  <a:pt x="246087" y="497116"/>
                </a:lnTo>
                <a:lnTo>
                  <a:pt x="249974" y="500227"/>
                </a:lnTo>
                <a:lnTo>
                  <a:pt x="250571" y="499872"/>
                </a:lnTo>
                <a:lnTo>
                  <a:pt x="252641" y="498678"/>
                </a:lnTo>
                <a:lnTo>
                  <a:pt x="254088" y="496404"/>
                </a:lnTo>
                <a:lnTo>
                  <a:pt x="256451" y="493788"/>
                </a:lnTo>
                <a:close/>
              </a:path>
              <a:path w="257175" h="559435">
                <a:moveTo>
                  <a:pt x="256895" y="537133"/>
                </a:moveTo>
                <a:lnTo>
                  <a:pt x="241223" y="536943"/>
                </a:lnTo>
                <a:lnTo>
                  <a:pt x="238023" y="539242"/>
                </a:lnTo>
                <a:lnTo>
                  <a:pt x="238315" y="550379"/>
                </a:lnTo>
                <a:lnTo>
                  <a:pt x="256895" y="537133"/>
                </a:lnTo>
                <a:close/>
              </a:path>
            </a:pathLst>
          </a:custGeom>
          <a:solidFill>
            <a:srgbClr val="FFFFFF"/>
          </a:solidFill>
        </p:spPr>
        <p:txBody>
          <a:bodyPr wrap="square" lIns="0" tIns="0" rIns="0" bIns="0" rtlCol="0"/>
          <a:lstStyle/>
          <a:p>
            <a:endParaRPr/>
          </a:p>
        </p:txBody>
      </p:sp>
      <p:sp>
        <p:nvSpPr>
          <p:cNvPr id="32" name="bg object 32"/>
          <p:cNvSpPr/>
          <p:nvPr/>
        </p:nvSpPr>
        <p:spPr>
          <a:xfrm>
            <a:off x="11702072" y="1730577"/>
            <a:ext cx="487045" cy="894080"/>
          </a:xfrm>
          <a:custGeom>
            <a:avLst/>
            <a:gdLst/>
            <a:ahLst/>
            <a:cxnLst/>
            <a:rect l="l" t="t" r="r" b="b"/>
            <a:pathLst>
              <a:path w="487045" h="894080">
                <a:moveTo>
                  <a:pt x="13944" y="518998"/>
                </a:moveTo>
                <a:lnTo>
                  <a:pt x="11226" y="510832"/>
                </a:lnTo>
                <a:lnTo>
                  <a:pt x="3378" y="512673"/>
                </a:lnTo>
                <a:lnTo>
                  <a:pt x="1663" y="516699"/>
                </a:lnTo>
                <a:lnTo>
                  <a:pt x="2959" y="524268"/>
                </a:lnTo>
                <a:lnTo>
                  <a:pt x="9652" y="521462"/>
                </a:lnTo>
                <a:lnTo>
                  <a:pt x="13944" y="518998"/>
                </a:lnTo>
                <a:close/>
              </a:path>
              <a:path w="487045" h="894080">
                <a:moveTo>
                  <a:pt x="16154" y="496036"/>
                </a:moveTo>
                <a:lnTo>
                  <a:pt x="15621" y="480771"/>
                </a:lnTo>
                <a:lnTo>
                  <a:pt x="2781" y="497878"/>
                </a:lnTo>
                <a:lnTo>
                  <a:pt x="14351" y="498246"/>
                </a:lnTo>
                <a:lnTo>
                  <a:pt x="16154" y="496036"/>
                </a:lnTo>
                <a:close/>
              </a:path>
              <a:path w="487045" h="894080">
                <a:moveTo>
                  <a:pt x="18288" y="676656"/>
                </a:moveTo>
                <a:lnTo>
                  <a:pt x="18034" y="674992"/>
                </a:lnTo>
                <a:lnTo>
                  <a:pt x="17843" y="673671"/>
                </a:lnTo>
                <a:lnTo>
                  <a:pt x="15938" y="672604"/>
                </a:lnTo>
                <a:lnTo>
                  <a:pt x="14795" y="671423"/>
                </a:lnTo>
                <a:lnTo>
                  <a:pt x="13652" y="672706"/>
                </a:lnTo>
                <a:lnTo>
                  <a:pt x="12230" y="673849"/>
                </a:lnTo>
                <a:lnTo>
                  <a:pt x="11303" y="675792"/>
                </a:lnTo>
                <a:lnTo>
                  <a:pt x="12954" y="677164"/>
                </a:lnTo>
                <a:lnTo>
                  <a:pt x="16306" y="681228"/>
                </a:lnTo>
                <a:lnTo>
                  <a:pt x="17132" y="678522"/>
                </a:lnTo>
                <a:lnTo>
                  <a:pt x="18288" y="676656"/>
                </a:lnTo>
                <a:close/>
              </a:path>
              <a:path w="487045" h="894080">
                <a:moveTo>
                  <a:pt x="19977" y="531774"/>
                </a:moveTo>
                <a:lnTo>
                  <a:pt x="19799" y="531799"/>
                </a:lnTo>
                <a:lnTo>
                  <a:pt x="19672" y="531876"/>
                </a:lnTo>
                <a:lnTo>
                  <a:pt x="19519" y="531888"/>
                </a:lnTo>
                <a:lnTo>
                  <a:pt x="19939" y="532066"/>
                </a:lnTo>
                <a:lnTo>
                  <a:pt x="19977" y="531774"/>
                </a:lnTo>
                <a:close/>
              </a:path>
              <a:path w="487045" h="894080">
                <a:moveTo>
                  <a:pt x="22517" y="567461"/>
                </a:moveTo>
                <a:lnTo>
                  <a:pt x="19138" y="563638"/>
                </a:lnTo>
                <a:lnTo>
                  <a:pt x="8051" y="568629"/>
                </a:lnTo>
                <a:lnTo>
                  <a:pt x="7391" y="567410"/>
                </a:lnTo>
                <a:lnTo>
                  <a:pt x="6223" y="566585"/>
                </a:lnTo>
                <a:lnTo>
                  <a:pt x="4533" y="566254"/>
                </a:lnTo>
                <a:lnTo>
                  <a:pt x="114" y="566978"/>
                </a:lnTo>
                <a:lnTo>
                  <a:pt x="596" y="570534"/>
                </a:lnTo>
                <a:lnTo>
                  <a:pt x="0" y="575741"/>
                </a:lnTo>
                <a:lnTo>
                  <a:pt x="1181" y="577037"/>
                </a:lnTo>
                <a:lnTo>
                  <a:pt x="4432" y="576795"/>
                </a:lnTo>
                <a:lnTo>
                  <a:pt x="5232" y="576580"/>
                </a:lnTo>
                <a:lnTo>
                  <a:pt x="5918" y="576249"/>
                </a:lnTo>
                <a:lnTo>
                  <a:pt x="15316" y="579742"/>
                </a:lnTo>
                <a:lnTo>
                  <a:pt x="22517" y="567461"/>
                </a:lnTo>
                <a:close/>
              </a:path>
              <a:path w="487045" h="894080">
                <a:moveTo>
                  <a:pt x="30048" y="684796"/>
                </a:moveTo>
                <a:lnTo>
                  <a:pt x="18783" y="680923"/>
                </a:lnTo>
                <a:lnTo>
                  <a:pt x="15989" y="682574"/>
                </a:lnTo>
                <a:lnTo>
                  <a:pt x="13081" y="695718"/>
                </a:lnTo>
                <a:lnTo>
                  <a:pt x="27305" y="696798"/>
                </a:lnTo>
                <a:lnTo>
                  <a:pt x="30048" y="684796"/>
                </a:lnTo>
                <a:close/>
              </a:path>
              <a:path w="487045" h="894080">
                <a:moveTo>
                  <a:pt x="39001" y="783920"/>
                </a:moveTo>
                <a:lnTo>
                  <a:pt x="24193" y="778065"/>
                </a:lnTo>
                <a:lnTo>
                  <a:pt x="17957" y="795312"/>
                </a:lnTo>
                <a:lnTo>
                  <a:pt x="39001" y="783920"/>
                </a:lnTo>
                <a:close/>
              </a:path>
              <a:path w="487045" h="894080">
                <a:moveTo>
                  <a:pt x="42214" y="466166"/>
                </a:moveTo>
                <a:lnTo>
                  <a:pt x="42125" y="465658"/>
                </a:lnTo>
                <a:lnTo>
                  <a:pt x="41744" y="465658"/>
                </a:lnTo>
                <a:lnTo>
                  <a:pt x="42214" y="466178"/>
                </a:lnTo>
                <a:close/>
              </a:path>
              <a:path w="487045" h="894080">
                <a:moveTo>
                  <a:pt x="53924" y="465670"/>
                </a:moveTo>
                <a:lnTo>
                  <a:pt x="53568" y="465670"/>
                </a:lnTo>
                <a:lnTo>
                  <a:pt x="53479" y="465797"/>
                </a:lnTo>
                <a:lnTo>
                  <a:pt x="53403" y="465924"/>
                </a:lnTo>
                <a:lnTo>
                  <a:pt x="53314" y="466051"/>
                </a:lnTo>
                <a:lnTo>
                  <a:pt x="53467" y="466115"/>
                </a:lnTo>
                <a:lnTo>
                  <a:pt x="53670" y="465975"/>
                </a:lnTo>
                <a:lnTo>
                  <a:pt x="53784" y="465848"/>
                </a:lnTo>
                <a:lnTo>
                  <a:pt x="53924" y="465670"/>
                </a:lnTo>
                <a:close/>
              </a:path>
              <a:path w="487045" h="894080">
                <a:moveTo>
                  <a:pt x="56705" y="311277"/>
                </a:moveTo>
                <a:lnTo>
                  <a:pt x="50330" y="306971"/>
                </a:lnTo>
                <a:lnTo>
                  <a:pt x="48475" y="309219"/>
                </a:lnTo>
                <a:lnTo>
                  <a:pt x="47561" y="310349"/>
                </a:lnTo>
                <a:lnTo>
                  <a:pt x="49491" y="311899"/>
                </a:lnTo>
                <a:lnTo>
                  <a:pt x="51308" y="313651"/>
                </a:lnTo>
                <a:lnTo>
                  <a:pt x="53809" y="314998"/>
                </a:lnTo>
                <a:lnTo>
                  <a:pt x="55587" y="312521"/>
                </a:lnTo>
                <a:lnTo>
                  <a:pt x="56705" y="311277"/>
                </a:lnTo>
                <a:close/>
              </a:path>
              <a:path w="487045" h="894080">
                <a:moveTo>
                  <a:pt x="57734" y="459511"/>
                </a:moveTo>
                <a:lnTo>
                  <a:pt x="47396" y="447128"/>
                </a:lnTo>
                <a:lnTo>
                  <a:pt x="39674" y="451332"/>
                </a:lnTo>
                <a:lnTo>
                  <a:pt x="39585" y="451459"/>
                </a:lnTo>
                <a:lnTo>
                  <a:pt x="42125" y="465658"/>
                </a:lnTo>
                <a:lnTo>
                  <a:pt x="53568" y="465670"/>
                </a:lnTo>
                <a:lnTo>
                  <a:pt x="57734" y="459511"/>
                </a:lnTo>
                <a:close/>
              </a:path>
              <a:path w="487045" h="894080">
                <a:moveTo>
                  <a:pt x="57848" y="356082"/>
                </a:moveTo>
                <a:lnTo>
                  <a:pt x="43103" y="356082"/>
                </a:lnTo>
                <a:lnTo>
                  <a:pt x="49098" y="368884"/>
                </a:lnTo>
                <a:lnTo>
                  <a:pt x="57848" y="356082"/>
                </a:lnTo>
                <a:close/>
              </a:path>
              <a:path w="487045" h="894080">
                <a:moveTo>
                  <a:pt x="62636" y="524090"/>
                </a:moveTo>
                <a:lnTo>
                  <a:pt x="62611" y="523925"/>
                </a:lnTo>
                <a:lnTo>
                  <a:pt x="62471" y="523900"/>
                </a:lnTo>
                <a:lnTo>
                  <a:pt x="62344" y="523989"/>
                </a:lnTo>
                <a:lnTo>
                  <a:pt x="62217" y="524040"/>
                </a:lnTo>
                <a:lnTo>
                  <a:pt x="62191" y="524243"/>
                </a:lnTo>
                <a:lnTo>
                  <a:pt x="62344" y="524256"/>
                </a:lnTo>
                <a:lnTo>
                  <a:pt x="62484" y="524179"/>
                </a:lnTo>
                <a:lnTo>
                  <a:pt x="62636" y="524090"/>
                </a:lnTo>
                <a:close/>
              </a:path>
              <a:path w="487045" h="894080">
                <a:moveTo>
                  <a:pt x="65811" y="380746"/>
                </a:moveTo>
                <a:lnTo>
                  <a:pt x="64795" y="375450"/>
                </a:lnTo>
                <a:lnTo>
                  <a:pt x="60071" y="372821"/>
                </a:lnTo>
                <a:lnTo>
                  <a:pt x="59804" y="372681"/>
                </a:lnTo>
                <a:lnTo>
                  <a:pt x="59220" y="372516"/>
                </a:lnTo>
                <a:lnTo>
                  <a:pt x="59105" y="371640"/>
                </a:lnTo>
                <a:lnTo>
                  <a:pt x="58623" y="371043"/>
                </a:lnTo>
                <a:lnTo>
                  <a:pt x="56667" y="370890"/>
                </a:lnTo>
                <a:lnTo>
                  <a:pt x="55905" y="371411"/>
                </a:lnTo>
                <a:lnTo>
                  <a:pt x="55829" y="372541"/>
                </a:lnTo>
                <a:lnTo>
                  <a:pt x="53378" y="372948"/>
                </a:lnTo>
                <a:lnTo>
                  <a:pt x="50380" y="373913"/>
                </a:lnTo>
                <a:lnTo>
                  <a:pt x="47028" y="374408"/>
                </a:lnTo>
                <a:lnTo>
                  <a:pt x="58915" y="382663"/>
                </a:lnTo>
                <a:lnTo>
                  <a:pt x="63677" y="386105"/>
                </a:lnTo>
                <a:lnTo>
                  <a:pt x="65811" y="380746"/>
                </a:lnTo>
                <a:close/>
              </a:path>
              <a:path w="487045" h="894080">
                <a:moveTo>
                  <a:pt x="71551" y="657783"/>
                </a:moveTo>
                <a:lnTo>
                  <a:pt x="48399" y="643915"/>
                </a:lnTo>
                <a:lnTo>
                  <a:pt x="41046" y="646772"/>
                </a:lnTo>
                <a:lnTo>
                  <a:pt x="37998" y="649097"/>
                </a:lnTo>
                <a:lnTo>
                  <a:pt x="35267" y="651357"/>
                </a:lnTo>
                <a:lnTo>
                  <a:pt x="31394" y="651281"/>
                </a:lnTo>
                <a:lnTo>
                  <a:pt x="39712" y="641985"/>
                </a:lnTo>
                <a:lnTo>
                  <a:pt x="39878" y="635812"/>
                </a:lnTo>
                <a:lnTo>
                  <a:pt x="37820" y="628954"/>
                </a:lnTo>
                <a:lnTo>
                  <a:pt x="28727" y="625856"/>
                </a:lnTo>
                <a:lnTo>
                  <a:pt x="21336" y="637641"/>
                </a:lnTo>
                <a:lnTo>
                  <a:pt x="26758" y="651929"/>
                </a:lnTo>
                <a:lnTo>
                  <a:pt x="26301" y="652360"/>
                </a:lnTo>
                <a:lnTo>
                  <a:pt x="25958" y="652957"/>
                </a:lnTo>
                <a:lnTo>
                  <a:pt x="25565" y="655866"/>
                </a:lnTo>
                <a:lnTo>
                  <a:pt x="27368" y="656285"/>
                </a:lnTo>
                <a:lnTo>
                  <a:pt x="29984" y="657326"/>
                </a:lnTo>
                <a:lnTo>
                  <a:pt x="31242" y="657669"/>
                </a:lnTo>
                <a:lnTo>
                  <a:pt x="32029" y="659599"/>
                </a:lnTo>
                <a:lnTo>
                  <a:pt x="30505" y="662940"/>
                </a:lnTo>
                <a:lnTo>
                  <a:pt x="26301" y="661238"/>
                </a:lnTo>
                <a:lnTo>
                  <a:pt x="24879" y="664235"/>
                </a:lnTo>
                <a:lnTo>
                  <a:pt x="25628" y="666483"/>
                </a:lnTo>
                <a:lnTo>
                  <a:pt x="27482" y="666178"/>
                </a:lnTo>
                <a:lnTo>
                  <a:pt x="29146" y="666292"/>
                </a:lnTo>
                <a:lnTo>
                  <a:pt x="28651" y="669505"/>
                </a:lnTo>
                <a:lnTo>
                  <a:pt x="30949" y="670166"/>
                </a:lnTo>
                <a:lnTo>
                  <a:pt x="32118" y="667181"/>
                </a:lnTo>
                <a:lnTo>
                  <a:pt x="35293" y="668337"/>
                </a:lnTo>
                <a:lnTo>
                  <a:pt x="38506" y="669290"/>
                </a:lnTo>
                <a:lnTo>
                  <a:pt x="41630" y="670585"/>
                </a:lnTo>
                <a:lnTo>
                  <a:pt x="40411" y="671931"/>
                </a:lnTo>
                <a:lnTo>
                  <a:pt x="40525" y="673773"/>
                </a:lnTo>
                <a:lnTo>
                  <a:pt x="41986" y="676821"/>
                </a:lnTo>
                <a:lnTo>
                  <a:pt x="43878" y="676986"/>
                </a:lnTo>
                <a:lnTo>
                  <a:pt x="45097" y="677481"/>
                </a:lnTo>
                <a:lnTo>
                  <a:pt x="46774" y="673087"/>
                </a:lnTo>
                <a:lnTo>
                  <a:pt x="49110" y="674306"/>
                </a:lnTo>
                <a:lnTo>
                  <a:pt x="51625" y="674865"/>
                </a:lnTo>
                <a:lnTo>
                  <a:pt x="54127" y="674801"/>
                </a:lnTo>
                <a:lnTo>
                  <a:pt x="54317" y="675944"/>
                </a:lnTo>
                <a:lnTo>
                  <a:pt x="56375" y="675411"/>
                </a:lnTo>
                <a:lnTo>
                  <a:pt x="57962" y="674712"/>
                </a:lnTo>
                <a:lnTo>
                  <a:pt x="59169" y="673887"/>
                </a:lnTo>
                <a:lnTo>
                  <a:pt x="65176" y="671868"/>
                </a:lnTo>
                <a:lnTo>
                  <a:pt x="70256" y="666673"/>
                </a:lnTo>
                <a:lnTo>
                  <a:pt x="71551" y="657783"/>
                </a:lnTo>
                <a:close/>
              </a:path>
              <a:path w="487045" h="894080">
                <a:moveTo>
                  <a:pt x="71818" y="331317"/>
                </a:moveTo>
                <a:lnTo>
                  <a:pt x="67335" y="326974"/>
                </a:lnTo>
                <a:lnTo>
                  <a:pt x="58445" y="328434"/>
                </a:lnTo>
                <a:lnTo>
                  <a:pt x="54165" y="329526"/>
                </a:lnTo>
                <a:lnTo>
                  <a:pt x="48171" y="330835"/>
                </a:lnTo>
                <a:lnTo>
                  <a:pt x="52654" y="347649"/>
                </a:lnTo>
                <a:lnTo>
                  <a:pt x="64160" y="348691"/>
                </a:lnTo>
                <a:lnTo>
                  <a:pt x="64757" y="338670"/>
                </a:lnTo>
                <a:lnTo>
                  <a:pt x="71818" y="331317"/>
                </a:lnTo>
                <a:close/>
              </a:path>
              <a:path w="487045" h="894080">
                <a:moveTo>
                  <a:pt x="73761" y="290652"/>
                </a:moveTo>
                <a:lnTo>
                  <a:pt x="72974" y="287794"/>
                </a:lnTo>
                <a:lnTo>
                  <a:pt x="69761" y="287794"/>
                </a:lnTo>
                <a:lnTo>
                  <a:pt x="66395" y="287223"/>
                </a:lnTo>
                <a:lnTo>
                  <a:pt x="62001" y="288429"/>
                </a:lnTo>
                <a:lnTo>
                  <a:pt x="61328" y="291503"/>
                </a:lnTo>
                <a:lnTo>
                  <a:pt x="60325" y="293357"/>
                </a:lnTo>
                <a:lnTo>
                  <a:pt x="62242" y="294284"/>
                </a:lnTo>
                <a:lnTo>
                  <a:pt x="64579" y="296405"/>
                </a:lnTo>
                <a:lnTo>
                  <a:pt x="66001" y="295910"/>
                </a:lnTo>
                <a:lnTo>
                  <a:pt x="68846" y="294919"/>
                </a:lnTo>
                <a:lnTo>
                  <a:pt x="71208" y="292493"/>
                </a:lnTo>
                <a:lnTo>
                  <a:pt x="73761" y="290652"/>
                </a:lnTo>
                <a:close/>
              </a:path>
              <a:path w="487045" h="894080">
                <a:moveTo>
                  <a:pt x="79235" y="197662"/>
                </a:moveTo>
                <a:lnTo>
                  <a:pt x="71285" y="193890"/>
                </a:lnTo>
                <a:lnTo>
                  <a:pt x="60363" y="188696"/>
                </a:lnTo>
                <a:lnTo>
                  <a:pt x="59905" y="187083"/>
                </a:lnTo>
                <a:lnTo>
                  <a:pt x="59791" y="186664"/>
                </a:lnTo>
                <a:lnTo>
                  <a:pt x="58140" y="185889"/>
                </a:lnTo>
                <a:lnTo>
                  <a:pt x="55638" y="185889"/>
                </a:lnTo>
                <a:lnTo>
                  <a:pt x="53314" y="186232"/>
                </a:lnTo>
                <a:lnTo>
                  <a:pt x="51320" y="187083"/>
                </a:lnTo>
                <a:lnTo>
                  <a:pt x="51409" y="188696"/>
                </a:lnTo>
                <a:lnTo>
                  <a:pt x="51485" y="189890"/>
                </a:lnTo>
                <a:lnTo>
                  <a:pt x="51587" y="190627"/>
                </a:lnTo>
                <a:lnTo>
                  <a:pt x="47104" y="190627"/>
                </a:lnTo>
                <a:lnTo>
                  <a:pt x="47040" y="191554"/>
                </a:lnTo>
                <a:lnTo>
                  <a:pt x="46977" y="192493"/>
                </a:lnTo>
                <a:lnTo>
                  <a:pt x="46901" y="193421"/>
                </a:lnTo>
                <a:lnTo>
                  <a:pt x="54838" y="194348"/>
                </a:lnTo>
                <a:lnTo>
                  <a:pt x="55562" y="194538"/>
                </a:lnTo>
                <a:lnTo>
                  <a:pt x="58191" y="194538"/>
                </a:lnTo>
                <a:lnTo>
                  <a:pt x="58762" y="194348"/>
                </a:lnTo>
                <a:lnTo>
                  <a:pt x="59423" y="193890"/>
                </a:lnTo>
                <a:lnTo>
                  <a:pt x="56261" y="211416"/>
                </a:lnTo>
                <a:lnTo>
                  <a:pt x="56146" y="212051"/>
                </a:lnTo>
                <a:lnTo>
                  <a:pt x="55676" y="211569"/>
                </a:lnTo>
                <a:lnTo>
                  <a:pt x="55689" y="212039"/>
                </a:lnTo>
                <a:lnTo>
                  <a:pt x="48310" y="212267"/>
                </a:lnTo>
                <a:lnTo>
                  <a:pt x="56146" y="202565"/>
                </a:lnTo>
                <a:lnTo>
                  <a:pt x="49441" y="202349"/>
                </a:lnTo>
                <a:lnTo>
                  <a:pt x="42608" y="206502"/>
                </a:lnTo>
                <a:lnTo>
                  <a:pt x="39395" y="210350"/>
                </a:lnTo>
                <a:lnTo>
                  <a:pt x="38912" y="216115"/>
                </a:lnTo>
                <a:lnTo>
                  <a:pt x="40347" y="226009"/>
                </a:lnTo>
                <a:lnTo>
                  <a:pt x="56426" y="222389"/>
                </a:lnTo>
                <a:lnTo>
                  <a:pt x="55702" y="212051"/>
                </a:lnTo>
                <a:lnTo>
                  <a:pt x="55892" y="212051"/>
                </a:lnTo>
                <a:lnTo>
                  <a:pt x="57518" y="214249"/>
                </a:lnTo>
                <a:lnTo>
                  <a:pt x="60566" y="218694"/>
                </a:lnTo>
                <a:lnTo>
                  <a:pt x="62687" y="215239"/>
                </a:lnTo>
                <a:lnTo>
                  <a:pt x="64262" y="211569"/>
                </a:lnTo>
                <a:lnTo>
                  <a:pt x="64338" y="211416"/>
                </a:lnTo>
                <a:lnTo>
                  <a:pt x="69977" y="204978"/>
                </a:lnTo>
                <a:lnTo>
                  <a:pt x="73863" y="202285"/>
                </a:lnTo>
                <a:lnTo>
                  <a:pt x="79235" y="197662"/>
                </a:lnTo>
                <a:close/>
              </a:path>
              <a:path w="487045" h="894080">
                <a:moveTo>
                  <a:pt x="79984" y="275399"/>
                </a:moveTo>
                <a:lnTo>
                  <a:pt x="73799" y="267957"/>
                </a:lnTo>
                <a:lnTo>
                  <a:pt x="73850" y="261505"/>
                </a:lnTo>
                <a:lnTo>
                  <a:pt x="53263" y="259524"/>
                </a:lnTo>
                <a:lnTo>
                  <a:pt x="52438" y="264896"/>
                </a:lnTo>
                <a:lnTo>
                  <a:pt x="50685" y="270154"/>
                </a:lnTo>
                <a:lnTo>
                  <a:pt x="50342" y="275018"/>
                </a:lnTo>
                <a:lnTo>
                  <a:pt x="53797" y="279222"/>
                </a:lnTo>
                <a:lnTo>
                  <a:pt x="58420" y="282067"/>
                </a:lnTo>
                <a:lnTo>
                  <a:pt x="67310" y="281520"/>
                </a:lnTo>
                <a:lnTo>
                  <a:pt x="79984" y="275399"/>
                </a:lnTo>
                <a:close/>
              </a:path>
              <a:path w="487045" h="894080">
                <a:moveTo>
                  <a:pt x="80391" y="221653"/>
                </a:moveTo>
                <a:lnTo>
                  <a:pt x="71412" y="221653"/>
                </a:lnTo>
                <a:lnTo>
                  <a:pt x="63284" y="221526"/>
                </a:lnTo>
                <a:lnTo>
                  <a:pt x="66586" y="224066"/>
                </a:lnTo>
                <a:lnTo>
                  <a:pt x="69303" y="223926"/>
                </a:lnTo>
                <a:lnTo>
                  <a:pt x="70116" y="223926"/>
                </a:lnTo>
                <a:lnTo>
                  <a:pt x="69481" y="225044"/>
                </a:lnTo>
                <a:lnTo>
                  <a:pt x="68694" y="226314"/>
                </a:lnTo>
                <a:lnTo>
                  <a:pt x="59270" y="230847"/>
                </a:lnTo>
                <a:lnTo>
                  <a:pt x="60248" y="236639"/>
                </a:lnTo>
                <a:lnTo>
                  <a:pt x="63004" y="243535"/>
                </a:lnTo>
                <a:lnTo>
                  <a:pt x="67779" y="240131"/>
                </a:lnTo>
                <a:lnTo>
                  <a:pt x="69532" y="234035"/>
                </a:lnTo>
                <a:lnTo>
                  <a:pt x="72047" y="229311"/>
                </a:lnTo>
                <a:lnTo>
                  <a:pt x="79108" y="230047"/>
                </a:lnTo>
                <a:lnTo>
                  <a:pt x="79222" y="229311"/>
                </a:lnTo>
                <a:lnTo>
                  <a:pt x="80022" y="224066"/>
                </a:lnTo>
                <a:lnTo>
                  <a:pt x="80048" y="223926"/>
                </a:lnTo>
                <a:lnTo>
                  <a:pt x="80391" y="221653"/>
                </a:lnTo>
                <a:close/>
              </a:path>
              <a:path w="487045" h="894080">
                <a:moveTo>
                  <a:pt x="80416" y="221526"/>
                </a:moveTo>
                <a:lnTo>
                  <a:pt x="71729" y="221132"/>
                </a:lnTo>
                <a:lnTo>
                  <a:pt x="71551" y="221132"/>
                </a:lnTo>
                <a:lnTo>
                  <a:pt x="71386" y="220967"/>
                </a:lnTo>
                <a:lnTo>
                  <a:pt x="72186" y="213944"/>
                </a:lnTo>
                <a:lnTo>
                  <a:pt x="65849" y="210604"/>
                </a:lnTo>
                <a:lnTo>
                  <a:pt x="63741" y="215773"/>
                </a:lnTo>
                <a:lnTo>
                  <a:pt x="60629" y="218706"/>
                </a:lnTo>
                <a:lnTo>
                  <a:pt x="62890" y="219202"/>
                </a:lnTo>
                <a:lnTo>
                  <a:pt x="63169" y="220967"/>
                </a:lnTo>
                <a:lnTo>
                  <a:pt x="63195" y="221132"/>
                </a:lnTo>
                <a:lnTo>
                  <a:pt x="71437" y="221526"/>
                </a:lnTo>
                <a:lnTo>
                  <a:pt x="71412" y="221653"/>
                </a:lnTo>
                <a:lnTo>
                  <a:pt x="71488" y="221526"/>
                </a:lnTo>
                <a:lnTo>
                  <a:pt x="80416" y="221526"/>
                </a:lnTo>
                <a:close/>
              </a:path>
              <a:path w="487045" h="894080">
                <a:moveTo>
                  <a:pt x="85953" y="96215"/>
                </a:moveTo>
                <a:lnTo>
                  <a:pt x="85826" y="93002"/>
                </a:lnTo>
                <a:lnTo>
                  <a:pt x="83108" y="93002"/>
                </a:lnTo>
                <a:lnTo>
                  <a:pt x="80391" y="92938"/>
                </a:lnTo>
                <a:lnTo>
                  <a:pt x="77558" y="93179"/>
                </a:lnTo>
                <a:lnTo>
                  <a:pt x="77622" y="95618"/>
                </a:lnTo>
                <a:lnTo>
                  <a:pt x="77584" y="96926"/>
                </a:lnTo>
                <a:lnTo>
                  <a:pt x="81978" y="96545"/>
                </a:lnTo>
                <a:lnTo>
                  <a:pt x="81635" y="96888"/>
                </a:lnTo>
                <a:lnTo>
                  <a:pt x="81394" y="97370"/>
                </a:lnTo>
                <a:lnTo>
                  <a:pt x="81280" y="98005"/>
                </a:lnTo>
                <a:lnTo>
                  <a:pt x="81292" y="98996"/>
                </a:lnTo>
                <a:lnTo>
                  <a:pt x="81711" y="99834"/>
                </a:lnTo>
                <a:lnTo>
                  <a:pt x="84112" y="100355"/>
                </a:lnTo>
                <a:lnTo>
                  <a:pt x="85090" y="99669"/>
                </a:lnTo>
                <a:lnTo>
                  <a:pt x="85344" y="97421"/>
                </a:lnTo>
                <a:lnTo>
                  <a:pt x="84975" y="96710"/>
                </a:lnTo>
                <a:lnTo>
                  <a:pt x="84302" y="96354"/>
                </a:lnTo>
                <a:lnTo>
                  <a:pt x="85953" y="96215"/>
                </a:lnTo>
                <a:close/>
              </a:path>
              <a:path w="487045" h="894080">
                <a:moveTo>
                  <a:pt x="86144" y="16078"/>
                </a:moveTo>
                <a:lnTo>
                  <a:pt x="68668" y="19037"/>
                </a:lnTo>
                <a:lnTo>
                  <a:pt x="74434" y="25196"/>
                </a:lnTo>
                <a:lnTo>
                  <a:pt x="79248" y="23685"/>
                </a:lnTo>
                <a:lnTo>
                  <a:pt x="86144" y="16078"/>
                </a:lnTo>
                <a:close/>
              </a:path>
              <a:path w="487045" h="894080">
                <a:moveTo>
                  <a:pt x="86829" y="135597"/>
                </a:moveTo>
                <a:lnTo>
                  <a:pt x="77050" y="127368"/>
                </a:lnTo>
                <a:lnTo>
                  <a:pt x="73761" y="137223"/>
                </a:lnTo>
                <a:lnTo>
                  <a:pt x="86829" y="135597"/>
                </a:lnTo>
                <a:close/>
              </a:path>
              <a:path w="487045" h="894080">
                <a:moveTo>
                  <a:pt x="90411" y="414299"/>
                </a:moveTo>
                <a:lnTo>
                  <a:pt x="90271" y="414210"/>
                </a:lnTo>
                <a:lnTo>
                  <a:pt x="90068" y="414134"/>
                </a:lnTo>
                <a:lnTo>
                  <a:pt x="89992" y="414286"/>
                </a:lnTo>
                <a:lnTo>
                  <a:pt x="90411" y="414299"/>
                </a:lnTo>
                <a:close/>
              </a:path>
              <a:path w="487045" h="894080">
                <a:moveTo>
                  <a:pt x="90703" y="31102"/>
                </a:moveTo>
                <a:lnTo>
                  <a:pt x="88963" y="29464"/>
                </a:lnTo>
                <a:lnTo>
                  <a:pt x="87579" y="27724"/>
                </a:lnTo>
                <a:lnTo>
                  <a:pt x="85471" y="28892"/>
                </a:lnTo>
                <a:lnTo>
                  <a:pt x="83972" y="30353"/>
                </a:lnTo>
                <a:lnTo>
                  <a:pt x="82384" y="31635"/>
                </a:lnTo>
                <a:lnTo>
                  <a:pt x="83197" y="32550"/>
                </a:lnTo>
                <a:lnTo>
                  <a:pt x="84289" y="34378"/>
                </a:lnTo>
                <a:lnTo>
                  <a:pt x="84785" y="34226"/>
                </a:lnTo>
                <a:lnTo>
                  <a:pt x="86639" y="33655"/>
                </a:lnTo>
                <a:lnTo>
                  <a:pt x="88303" y="32448"/>
                </a:lnTo>
                <a:lnTo>
                  <a:pt x="90703" y="31102"/>
                </a:lnTo>
                <a:close/>
              </a:path>
              <a:path w="487045" h="894080">
                <a:moveTo>
                  <a:pt x="95123" y="403098"/>
                </a:moveTo>
                <a:lnTo>
                  <a:pt x="86918" y="394182"/>
                </a:lnTo>
                <a:lnTo>
                  <a:pt x="80695" y="398310"/>
                </a:lnTo>
                <a:lnTo>
                  <a:pt x="74714" y="403656"/>
                </a:lnTo>
                <a:lnTo>
                  <a:pt x="67564" y="407022"/>
                </a:lnTo>
                <a:lnTo>
                  <a:pt x="57861" y="405168"/>
                </a:lnTo>
                <a:lnTo>
                  <a:pt x="63207" y="400431"/>
                </a:lnTo>
                <a:lnTo>
                  <a:pt x="67271" y="395097"/>
                </a:lnTo>
                <a:lnTo>
                  <a:pt x="70053" y="388950"/>
                </a:lnTo>
                <a:lnTo>
                  <a:pt x="71577" y="381787"/>
                </a:lnTo>
                <a:lnTo>
                  <a:pt x="63627" y="386473"/>
                </a:lnTo>
                <a:lnTo>
                  <a:pt x="63779" y="386308"/>
                </a:lnTo>
                <a:lnTo>
                  <a:pt x="63741" y="386143"/>
                </a:lnTo>
                <a:lnTo>
                  <a:pt x="63627" y="386372"/>
                </a:lnTo>
                <a:lnTo>
                  <a:pt x="63576" y="386511"/>
                </a:lnTo>
                <a:lnTo>
                  <a:pt x="46405" y="405218"/>
                </a:lnTo>
                <a:lnTo>
                  <a:pt x="50495" y="412369"/>
                </a:lnTo>
                <a:lnTo>
                  <a:pt x="49212" y="412686"/>
                </a:lnTo>
                <a:lnTo>
                  <a:pt x="48653" y="413727"/>
                </a:lnTo>
                <a:lnTo>
                  <a:pt x="48717" y="415074"/>
                </a:lnTo>
                <a:lnTo>
                  <a:pt x="49060" y="415505"/>
                </a:lnTo>
                <a:lnTo>
                  <a:pt x="49415" y="416306"/>
                </a:lnTo>
                <a:lnTo>
                  <a:pt x="50850" y="416267"/>
                </a:lnTo>
                <a:lnTo>
                  <a:pt x="51485" y="415594"/>
                </a:lnTo>
                <a:lnTo>
                  <a:pt x="51854" y="414731"/>
                </a:lnTo>
                <a:lnTo>
                  <a:pt x="58864" y="427012"/>
                </a:lnTo>
                <a:lnTo>
                  <a:pt x="60413" y="449275"/>
                </a:lnTo>
                <a:lnTo>
                  <a:pt x="77152" y="442328"/>
                </a:lnTo>
                <a:lnTo>
                  <a:pt x="69456" y="435063"/>
                </a:lnTo>
                <a:lnTo>
                  <a:pt x="71259" y="429310"/>
                </a:lnTo>
                <a:lnTo>
                  <a:pt x="70624" y="422783"/>
                </a:lnTo>
                <a:lnTo>
                  <a:pt x="71031" y="416433"/>
                </a:lnTo>
                <a:lnTo>
                  <a:pt x="75958" y="411226"/>
                </a:lnTo>
                <a:lnTo>
                  <a:pt x="90055" y="414134"/>
                </a:lnTo>
                <a:lnTo>
                  <a:pt x="95123" y="403098"/>
                </a:lnTo>
                <a:close/>
              </a:path>
              <a:path w="487045" h="894080">
                <a:moveTo>
                  <a:pt x="98336" y="360654"/>
                </a:moveTo>
                <a:lnTo>
                  <a:pt x="96431" y="354926"/>
                </a:lnTo>
                <a:lnTo>
                  <a:pt x="88506" y="353148"/>
                </a:lnTo>
                <a:lnTo>
                  <a:pt x="89509" y="348843"/>
                </a:lnTo>
                <a:lnTo>
                  <a:pt x="98259" y="347560"/>
                </a:lnTo>
                <a:lnTo>
                  <a:pt x="93243" y="342480"/>
                </a:lnTo>
                <a:lnTo>
                  <a:pt x="87541" y="342773"/>
                </a:lnTo>
                <a:lnTo>
                  <a:pt x="82727" y="343306"/>
                </a:lnTo>
                <a:lnTo>
                  <a:pt x="70764" y="343065"/>
                </a:lnTo>
                <a:lnTo>
                  <a:pt x="68757" y="345249"/>
                </a:lnTo>
                <a:lnTo>
                  <a:pt x="68287" y="355790"/>
                </a:lnTo>
                <a:lnTo>
                  <a:pt x="80657" y="353936"/>
                </a:lnTo>
                <a:lnTo>
                  <a:pt x="90106" y="363931"/>
                </a:lnTo>
                <a:lnTo>
                  <a:pt x="84289" y="373126"/>
                </a:lnTo>
                <a:lnTo>
                  <a:pt x="98336" y="369239"/>
                </a:lnTo>
                <a:lnTo>
                  <a:pt x="98336" y="360654"/>
                </a:lnTo>
                <a:close/>
              </a:path>
              <a:path w="487045" h="894080">
                <a:moveTo>
                  <a:pt x="103022" y="465112"/>
                </a:moveTo>
                <a:lnTo>
                  <a:pt x="102654" y="461175"/>
                </a:lnTo>
                <a:lnTo>
                  <a:pt x="99352" y="457631"/>
                </a:lnTo>
                <a:lnTo>
                  <a:pt x="96456" y="452361"/>
                </a:lnTo>
                <a:lnTo>
                  <a:pt x="94157" y="452247"/>
                </a:lnTo>
                <a:lnTo>
                  <a:pt x="92621" y="453288"/>
                </a:lnTo>
                <a:lnTo>
                  <a:pt x="90855" y="453161"/>
                </a:lnTo>
                <a:lnTo>
                  <a:pt x="91744" y="454202"/>
                </a:lnTo>
                <a:lnTo>
                  <a:pt x="89598" y="458216"/>
                </a:lnTo>
                <a:lnTo>
                  <a:pt x="88658" y="462407"/>
                </a:lnTo>
                <a:lnTo>
                  <a:pt x="86233" y="467233"/>
                </a:lnTo>
                <a:lnTo>
                  <a:pt x="86791" y="468655"/>
                </a:lnTo>
                <a:lnTo>
                  <a:pt x="87909" y="470090"/>
                </a:lnTo>
                <a:lnTo>
                  <a:pt x="75412" y="466509"/>
                </a:lnTo>
                <a:lnTo>
                  <a:pt x="71742" y="458165"/>
                </a:lnTo>
                <a:lnTo>
                  <a:pt x="62649" y="470090"/>
                </a:lnTo>
                <a:lnTo>
                  <a:pt x="53530" y="466140"/>
                </a:lnTo>
                <a:lnTo>
                  <a:pt x="48247" y="472414"/>
                </a:lnTo>
                <a:lnTo>
                  <a:pt x="47866" y="472427"/>
                </a:lnTo>
                <a:lnTo>
                  <a:pt x="42214" y="466178"/>
                </a:lnTo>
                <a:lnTo>
                  <a:pt x="35534" y="468807"/>
                </a:lnTo>
                <a:lnTo>
                  <a:pt x="29781" y="472325"/>
                </a:lnTo>
                <a:lnTo>
                  <a:pt x="25666" y="477494"/>
                </a:lnTo>
                <a:lnTo>
                  <a:pt x="23863" y="485051"/>
                </a:lnTo>
                <a:lnTo>
                  <a:pt x="23736" y="487845"/>
                </a:lnTo>
                <a:lnTo>
                  <a:pt x="21094" y="490537"/>
                </a:lnTo>
                <a:lnTo>
                  <a:pt x="20243" y="494258"/>
                </a:lnTo>
                <a:lnTo>
                  <a:pt x="26631" y="490753"/>
                </a:lnTo>
                <a:lnTo>
                  <a:pt x="33439" y="496912"/>
                </a:lnTo>
                <a:lnTo>
                  <a:pt x="43891" y="487730"/>
                </a:lnTo>
                <a:lnTo>
                  <a:pt x="51155" y="490499"/>
                </a:lnTo>
                <a:lnTo>
                  <a:pt x="52984" y="498017"/>
                </a:lnTo>
                <a:lnTo>
                  <a:pt x="48768" y="497509"/>
                </a:lnTo>
                <a:lnTo>
                  <a:pt x="43688" y="495338"/>
                </a:lnTo>
                <a:lnTo>
                  <a:pt x="37820" y="498678"/>
                </a:lnTo>
                <a:lnTo>
                  <a:pt x="37528" y="504520"/>
                </a:lnTo>
                <a:lnTo>
                  <a:pt x="31064" y="513346"/>
                </a:lnTo>
                <a:lnTo>
                  <a:pt x="26250" y="518299"/>
                </a:lnTo>
                <a:lnTo>
                  <a:pt x="19977" y="525564"/>
                </a:lnTo>
                <a:lnTo>
                  <a:pt x="19977" y="531774"/>
                </a:lnTo>
                <a:lnTo>
                  <a:pt x="25946" y="530974"/>
                </a:lnTo>
                <a:lnTo>
                  <a:pt x="29629" y="527608"/>
                </a:lnTo>
                <a:lnTo>
                  <a:pt x="36118" y="516369"/>
                </a:lnTo>
                <a:lnTo>
                  <a:pt x="41109" y="511416"/>
                </a:lnTo>
                <a:lnTo>
                  <a:pt x="47269" y="503745"/>
                </a:lnTo>
                <a:lnTo>
                  <a:pt x="45478" y="529056"/>
                </a:lnTo>
                <a:lnTo>
                  <a:pt x="54178" y="534111"/>
                </a:lnTo>
                <a:lnTo>
                  <a:pt x="57086" y="526084"/>
                </a:lnTo>
                <a:lnTo>
                  <a:pt x="62204" y="524040"/>
                </a:lnTo>
                <a:lnTo>
                  <a:pt x="62242" y="518210"/>
                </a:lnTo>
                <a:lnTo>
                  <a:pt x="64211" y="513448"/>
                </a:lnTo>
                <a:lnTo>
                  <a:pt x="69697" y="510590"/>
                </a:lnTo>
                <a:lnTo>
                  <a:pt x="55562" y="508419"/>
                </a:lnTo>
                <a:lnTo>
                  <a:pt x="82791" y="492544"/>
                </a:lnTo>
                <a:lnTo>
                  <a:pt x="79959" y="485952"/>
                </a:lnTo>
                <a:lnTo>
                  <a:pt x="81495" y="480695"/>
                </a:lnTo>
                <a:lnTo>
                  <a:pt x="89154" y="471487"/>
                </a:lnTo>
                <a:lnTo>
                  <a:pt x="91097" y="473405"/>
                </a:lnTo>
                <a:lnTo>
                  <a:pt x="93751" y="475081"/>
                </a:lnTo>
                <a:lnTo>
                  <a:pt x="100406" y="476034"/>
                </a:lnTo>
                <a:lnTo>
                  <a:pt x="101396" y="475056"/>
                </a:lnTo>
                <a:lnTo>
                  <a:pt x="103022" y="465112"/>
                </a:lnTo>
                <a:close/>
              </a:path>
              <a:path w="487045" h="894080">
                <a:moveTo>
                  <a:pt x="103378" y="485101"/>
                </a:moveTo>
                <a:lnTo>
                  <a:pt x="103162" y="482790"/>
                </a:lnTo>
                <a:lnTo>
                  <a:pt x="103200" y="482638"/>
                </a:lnTo>
                <a:lnTo>
                  <a:pt x="103174" y="482473"/>
                </a:lnTo>
                <a:lnTo>
                  <a:pt x="103111" y="482307"/>
                </a:lnTo>
                <a:lnTo>
                  <a:pt x="102933" y="481342"/>
                </a:lnTo>
                <a:lnTo>
                  <a:pt x="102501" y="480326"/>
                </a:lnTo>
                <a:lnTo>
                  <a:pt x="101066" y="478294"/>
                </a:lnTo>
                <a:lnTo>
                  <a:pt x="96608" y="478269"/>
                </a:lnTo>
                <a:lnTo>
                  <a:pt x="92875" y="483171"/>
                </a:lnTo>
                <a:lnTo>
                  <a:pt x="94500" y="486346"/>
                </a:lnTo>
                <a:lnTo>
                  <a:pt x="98767" y="488315"/>
                </a:lnTo>
                <a:lnTo>
                  <a:pt x="101955" y="487070"/>
                </a:lnTo>
                <a:lnTo>
                  <a:pt x="103378" y="485101"/>
                </a:lnTo>
                <a:close/>
              </a:path>
              <a:path w="487045" h="894080">
                <a:moveTo>
                  <a:pt x="108013" y="221043"/>
                </a:moveTo>
                <a:lnTo>
                  <a:pt x="100723" y="218567"/>
                </a:lnTo>
                <a:lnTo>
                  <a:pt x="96380" y="219265"/>
                </a:lnTo>
                <a:lnTo>
                  <a:pt x="93459" y="224294"/>
                </a:lnTo>
                <a:lnTo>
                  <a:pt x="90500" y="234861"/>
                </a:lnTo>
                <a:lnTo>
                  <a:pt x="76009" y="236816"/>
                </a:lnTo>
                <a:lnTo>
                  <a:pt x="76873" y="239776"/>
                </a:lnTo>
                <a:lnTo>
                  <a:pt x="77647" y="241465"/>
                </a:lnTo>
                <a:lnTo>
                  <a:pt x="77927" y="244932"/>
                </a:lnTo>
                <a:lnTo>
                  <a:pt x="77393" y="246697"/>
                </a:lnTo>
                <a:lnTo>
                  <a:pt x="77050" y="249250"/>
                </a:lnTo>
                <a:lnTo>
                  <a:pt x="80048" y="248843"/>
                </a:lnTo>
                <a:lnTo>
                  <a:pt x="79590" y="252044"/>
                </a:lnTo>
                <a:lnTo>
                  <a:pt x="81495" y="254787"/>
                </a:lnTo>
                <a:lnTo>
                  <a:pt x="84201" y="256146"/>
                </a:lnTo>
                <a:lnTo>
                  <a:pt x="83667" y="256971"/>
                </a:lnTo>
                <a:lnTo>
                  <a:pt x="83299" y="257860"/>
                </a:lnTo>
                <a:lnTo>
                  <a:pt x="83337" y="259842"/>
                </a:lnTo>
                <a:lnTo>
                  <a:pt x="86156" y="262229"/>
                </a:lnTo>
                <a:lnTo>
                  <a:pt x="89141" y="261785"/>
                </a:lnTo>
                <a:lnTo>
                  <a:pt x="90563" y="259524"/>
                </a:lnTo>
                <a:lnTo>
                  <a:pt x="93116" y="257213"/>
                </a:lnTo>
                <a:lnTo>
                  <a:pt x="91414" y="256197"/>
                </a:lnTo>
                <a:lnTo>
                  <a:pt x="93599" y="255181"/>
                </a:lnTo>
                <a:lnTo>
                  <a:pt x="95173" y="253339"/>
                </a:lnTo>
                <a:lnTo>
                  <a:pt x="95300" y="248259"/>
                </a:lnTo>
                <a:lnTo>
                  <a:pt x="93294" y="246202"/>
                </a:lnTo>
                <a:lnTo>
                  <a:pt x="89636" y="245465"/>
                </a:lnTo>
                <a:lnTo>
                  <a:pt x="95719" y="240766"/>
                </a:lnTo>
                <a:lnTo>
                  <a:pt x="100520" y="234835"/>
                </a:lnTo>
                <a:lnTo>
                  <a:pt x="104470" y="228104"/>
                </a:lnTo>
                <a:lnTo>
                  <a:pt x="108013" y="221043"/>
                </a:lnTo>
                <a:close/>
              </a:path>
              <a:path w="487045" h="894080">
                <a:moveTo>
                  <a:pt x="113690" y="348208"/>
                </a:moveTo>
                <a:lnTo>
                  <a:pt x="108889" y="331558"/>
                </a:lnTo>
                <a:lnTo>
                  <a:pt x="101866" y="333870"/>
                </a:lnTo>
                <a:lnTo>
                  <a:pt x="99542" y="337426"/>
                </a:lnTo>
                <a:lnTo>
                  <a:pt x="103187" y="348005"/>
                </a:lnTo>
                <a:lnTo>
                  <a:pt x="106184" y="351409"/>
                </a:lnTo>
                <a:lnTo>
                  <a:pt x="113690" y="348208"/>
                </a:lnTo>
                <a:close/>
              </a:path>
              <a:path w="487045" h="894080">
                <a:moveTo>
                  <a:pt x="115189" y="440651"/>
                </a:moveTo>
                <a:lnTo>
                  <a:pt x="114769" y="435089"/>
                </a:lnTo>
                <a:lnTo>
                  <a:pt x="113207" y="433717"/>
                </a:lnTo>
                <a:lnTo>
                  <a:pt x="110744" y="433870"/>
                </a:lnTo>
                <a:lnTo>
                  <a:pt x="112483" y="428688"/>
                </a:lnTo>
                <a:lnTo>
                  <a:pt x="108483" y="426072"/>
                </a:lnTo>
                <a:lnTo>
                  <a:pt x="100025" y="425767"/>
                </a:lnTo>
                <a:lnTo>
                  <a:pt x="100025" y="433108"/>
                </a:lnTo>
                <a:lnTo>
                  <a:pt x="109321" y="434187"/>
                </a:lnTo>
                <a:lnTo>
                  <a:pt x="107556" y="435038"/>
                </a:lnTo>
                <a:lnTo>
                  <a:pt x="108458" y="437337"/>
                </a:lnTo>
                <a:lnTo>
                  <a:pt x="108089" y="438950"/>
                </a:lnTo>
                <a:lnTo>
                  <a:pt x="107911" y="440931"/>
                </a:lnTo>
                <a:lnTo>
                  <a:pt x="108013" y="443166"/>
                </a:lnTo>
                <a:lnTo>
                  <a:pt x="113245" y="442429"/>
                </a:lnTo>
                <a:lnTo>
                  <a:pt x="115189" y="440651"/>
                </a:lnTo>
                <a:close/>
              </a:path>
              <a:path w="487045" h="894080">
                <a:moveTo>
                  <a:pt x="116636" y="100545"/>
                </a:moveTo>
                <a:lnTo>
                  <a:pt x="108521" y="96710"/>
                </a:lnTo>
                <a:lnTo>
                  <a:pt x="108991" y="96291"/>
                </a:lnTo>
                <a:lnTo>
                  <a:pt x="108572" y="96100"/>
                </a:lnTo>
                <a:lnTo>
                  <a:pt x="108521" y="96659"/>
                </a:lnTo>
                <a:lnTo>
                  <a:pt x="106667" y="98094"/>
                </a:lnTo>
                <a:lnTo>
                  <a:pt x="104851" y="99593"/>
                </a:lnTo>
                <a:lnTo>
                  <a:pt x="102933" y="100952"/>
                </a:lnTo>
                <a:lnTo>
                  <a:pt x="99898" y="103098"/>
                </a:lnTo>
                <a:lnTo>
                  <a:pt x="96786" y="105130"/>
                </a:lnTo>
                <a:lnTo>
                  <a:pt x="94881" y="109448"/>
                </a:lnTo>
                <a:lnTo>
                  <a:pt x="100380" y="109143"/>
                </a:lnTo>
                <a:lnTo>
                  <a:pt x="106095" y="109601"/>
                </a:lnTo>
                <a:lnTo>
                  <a:pt x="113601" y="107581"/>
                </a:lnTo>
                <a:lnTo>
                  <a:pt x="114884" y="103212"/>
                </a:lnTo>
                <a:lnTo>
                  <a:pt x="116636" y="100545"/>
                </a:lnTo>
                <a:close/>
              </a:path>
              <a:path w="487045" h="894080">
                <a:moveTo>
                  <a:pt x="117246" y="52793"/>
                </a:moveTo>
                <a:lnTo>
                  <a:pt x="116509" y="46113"/>
                </a:lnTo>
                <a:lnTo>
                  <a:pt x="112814" y="41656"/>
                </a:lnTo>
                <a:lnTo>
                  <a:pt x="107556" y="38036"/>
                </a:lnTo>
                <a:lnTo>
                  <a:pt x="102133" y="33883"/>
                </a:lnTo>
                <a:lnTo>
                  <a:pt x="88341" y="54406"/>
                </a:lnTo>
                <a:lnTo>
                  <a:pt x="103797" y="59334"/>
                </a:lnTo>
                <a:lnTo>
                  <a:pt x="108661" y="49364"/>
                </a:lnTo>
                <a:lnTo>
                  <a:pt x="117246" y="52793"/>
                </a:lnTo>
                <a:close/>
              </a:path>
              <a:path w="487045" h="894080">
                <a:moveTo>
                  <a:pt x="117475" y="53238"/>
                </a:moveTo>
                <a:lnTo>
                  <a:pt x="117436" y="52882"/>
                </a:lnTo>
                <a:lnTo>
                  <a:pt x="117246" y="52793"/>
                </a:lnTo>
                <a:lnTo>
                  <a:pt x="117221" y="53225"/>
                </a:lnTo>
                <a:lnTo>
                  <a:pt x="117386" y="53238"/>
                </a:lnTo>
                <a:close/>
              </a:path>
              <a:path w="487045" h="894080">
                <a:moveTo>
                  <a:pt x="139293" y="404837"/>
                </a:moveTo>
                <a:lnTo>
                  <a:pt x="137223" y="397522"/>
                </a:lnTo>
                <a:lnTo>
                  <a:pt x="135801" y="396849"/>
                </a:lnTo>
                <a:lnTo>
                  <a:pt x="132778" y="395414"/>
                </a:lnTo>
                <a:lnTo>
                  <a:pt x="128219" y="392480"/>
                </a:lnTo>
                <a:lnTo>
                  <a:pt x="123317" y="396849"/>
                </a:lnTo>
                <a:lnTo>
                  <a:pt x="122567" y="396849"/>
                </a:lnTo>
                <a:lnTo>
                  <a:pt x="123240" y="387629"/>
                </a:lnTo>
                <a:lnTo>
                  <a:pt x="120700" y="382104"/>
                </a:lnTo>
                <a:lnTo>
                  <a:pt x="118364" y="381254"/>
                </a:lnTo>
                <a:lnTo>
                  <a:pt x="114909" y="379996"/>
                </a:lnTo>
                <a:lnTo>
                  <a:pt x="105854" y="381254"/>
                </a:lnTo>
                <a:lnTo>
                  <a:pt x="101117" y="371208"/>
                </a:lnTo>
                <a:lnTo>
                  <a:pt x="90309" y="380314"/>
                </a:lnTo>
                <a:lnTo>
                  <a:pt x="94246" y="385610"/>
                </a:lnTo>
                <a:lnTo>
                  <a:pt x="101536" y="389661"/>
                </a:lnTo>
                <a:lnTo>
                  <a:pt x="97409" y="398830"/>
                </a:lnTo>
                <a:lnTo>
                  <a:pt x="98272" y="399973"/>
                </a:lnTo>
                <a:lnTo>
                  <a:pt x="103657" y="412559"/>
                </a:lnTo>
                <a:lnTo>
                  <a:pt x="90411" y="414299"/>
                </a:lnTo>
                <a:lnTo>
                  <a:pt x="91757" y="416128"/>
                </a:lnTo>
                <a:lnTo>
                  <a:pt x="92989" y="418045"/>
                </a:lnTo>
                <a:lnTo>
                  <a:pt x="96215" y="421716"/>
                </a:lnTo>
                <a:lnTo>
                  <a:pt x="98171" y="423494"/>
                </a:lnTo>
                <a:lnTo>
                  <a:pt x="100126" y="425462"/>
                </a:lnTo>
                <a:lnTo>
                  <a:pt x="102323" y="424383"/>
                </a:lnTo>
                <a:lnTo>
                  <a:pt x="104876" y="423494"/>
                </a:lnTo>
                <a:lnTo>
                  <a:pt x="108737" y="419811"/>
                </a:lnTo>
                <a:lnTo>
                  <a:pt x="110020" y="417004"/>
                </a:lnTo>
                <a:lnTo>
                  <a:pt x="116814" y="406425"/>
                </a:lnTo>
                <a:lnTo>
                  <a:pt x="117513" y="407377"/>
                </a:lnTo>
                <a:lnTo>
                  <a:pt x="118402" y="408076"/>
                </a:lnTo>
                <a:lnTo>
                  <a:pt x="119430" y="408508"/>
                </a:lnTo>
                <a:lnTo>
                  <a:pt x="117144" y="412089"/>
                </a:lnTo>
                <a:lnTo>
                  <a:pt x="117043" y="414299"/>
                </a:lnTo>
                <a:lnTo>
                  <a:pt x="116954" y="416636"/>
                </a:lnTo>
                <a:lnTo>
                  <a:pt x="120230" y="422706"/>
                </a:lnTo>
                <a:lnTo>
                  <a:pt x="123952" y="417614"/>
                </a:lnTo>
                <a:lnTo>
                  <a:pt x="126149" y="411734"/>
                </a:lnTo>
                <a:lnTo>
                  <a:pt x="135801" y="406958"/>
                </a:lnTo>
                <a:lnTo>
                  <a:pt x="136677" y="406425"/>
                </a:lnTo>
                <a:lnTo>
                  <a:pt x="139293" y="404837"/>
                </a:lnTo>
                <a:close/>
              </a:path>
              <a:path w="487045" h="894080">
                <a:moveTo>
                  <a:pt x="146977" y="73037"/>
                </a:moveTo>
                <a:lnTo>
                  <a:pt x="126758" y="62598"/>
                </a:lnTo>
                <a:lnTo>
                  <a:pt x="131445" y="53936"/>
                </a:lnTo>
                <a:lnTo>
                  <a:pt x="117475" y="53238"/>
                </a:lnTo>
                <a:lnTo>
                  <a:pt x="117119" y="55829"/>
                </a:lnTo>
                <a:lnTo>
                  <a:pt x="115849" y="58940"/>
                </a:lnTo>
                <a:lnTo>
                  <a:pt x="116878" y="60756"/>
                </a:lnTo>
                <a:lnTo>
                  <a:pt x="121475" y="68935"/>
                </a:lnTo>
                <a:lnTo>
                  <a:pt x="122085" y="69811"/>
                </a:lnTo>
                <a:lnTo>
                  <a:pt x="121945" y="77292"/>
                </a:lnTo>
                <a:lnTo>
                  <a:pt x="131787" y="80645"/>
                </a:lnTo>
                <a:lnTo>
                  <a:pt x="131051" y="83235"/>
                </a:lnTo>
                <a:lnTo>
                  <a:pt x="131064" y="86029"/>
                </a:lnTo>
                <a:lnTo>
                  <a:pt x="127482" y="89750"/>
                </a:lnTo>
                <a:lnTo>
                  <a:pt x="123571" y="90589"/>
                </a:lnTo>
                <a:lnTo>
                  <a:pt x="120904" y="94615"/>
                </a:lnTo>
                <a:lnTo>
                  <a:pt x="122732" y="98031"/>
                </a:lnTo>
                <a:lnTo>
                  <a:pt x="123278" y="100622"/>
                </a:lnTo>
                <a:lnTo>
                  <a:pt x="125387" y="100139"/>
                </a:lnTo>
                <a:lnTo>
                  <a:pt x="128485" y="100368"/>
                </a:lnTo>
                <a:lnTo>
                  <a:pt x="133997" y="92557"/>
                </a:lnTo>
                <a:lnTo>
                  <a:pt x="146977" y="73037"/>
                </a:lnTo>
                <a:close/>
              </a:path>
              <a:path w="487045" h="894080">
                <a:moveTo>
                  <a:pt x="151536" y="154368"/>
                </a:moveTo>
                <a:lnTo>
                  <a:pt x="147713" y="154838"/>
                </a:lnTo>
                <a:lnTo>
                  <a:pt x="149390" y="161747"/>
                </a:lnTo>
                <a:lnTo>
                  <a:pt x="151536" y="161315"/>
                </a:lnTo>
                <a:lnTo>
                  <a:pt x="151536" y="154368"/>
                </a:lnTo>
                <a:close/>
              </a:path>
              <a:path w="487045" h="894080">
                <a:moveTo>
                  <a:pt x="155905" y="287629"/>
                </a:moveTo>
                <a:lnTo>
                  <a:pt x="155778" y="287616"/>
                </a:lnTo>
                <a:lnTo>
                  <a:pt x="155613" y="287782"/>
                </a:lnTo>
                <a:lnTo>
                  <a:pt x="155511" y="287959"/>
                </a:lnTo>
                <a:lnTo>
                  <a:pt x="155422" y="288124"/>
                </a:lnTo>
                <a:lnTo>
                  <a:pt x="155905" y="287629"/>
                </a:lnTo>
                <a:close/>
              </a:path>
              <a:path w="487045" h="894080">
                <a:moveTo>
                  <a:pt x="166128" y="308076"/>
                </a:moveTo>
                <a:lnTo>
                  <a:pt x="164084" y="289674"/>
                </a:lnTo>
                <a:lnTo>
                  <a:pt x="155829" y="288213"/>
                </a:lnTo>
                <a:lnTo>
                  <a:pt x="153974" y="293420"/>
                </a:lnTo>
                <a:lnTo>
                  <a:pt x="151307" y="298551"/>
                </a:lnTo>
                <a:lnTo>
                  <a:pt x="150482" y="303974"/>
                </a:lnTo>
                <a:lnTo>
                  <a:pt x="154139" y="310007"/>
                </a:lnTo>
                <a:lnTo>
                  <a:pt x="166128" y="308076"/>
                </a:lnTo>
                <a:close/>
              </a:path>
              <a:path w="487045" h="894080">
                <a:moveTo>
                  <a:pt x="166801" y="38963"/>
                </a:moveTo>
                <a:lnTo>
                  <a:pt x="166700" y="38735"/>
                </a:lnTo>
                <a:lnTo>
                  <a:pt x="166573" y="38620"/>
                </a:lnTo>
                <a:lnTo>
                  <a:pt x="166433" y="38760"/>
                </a:lnTo>
                <a:lnTo>
                  <a:pt x="166331" y="38900"/>
                </a:lnTo>
                <a:lnTo>
                  <a:pt x="166243" y="39027"/>
                </a:lnTo>
                <a:lnTo>
                  <a:pt x="166433" y="38989"/>
                </a:lnTo>
                <a:lnTo>
                  <a:pt x="166611" y="39001"/>
                </a:lnTo>
                <a:lnTo>
                  <a:pt x="166801" y="38963"/>
                </a:lnTo>
                <a:close/>
              </a:path>
              <a:path w="487045" h="894080">
                <a:moveTo>
                  <a:pt x="167868" y="256844"/>
                </a:moveTo>
                <a:lnTo>
                  <a:pt x="159880" y="250888"/>
                </a:lnTo>
                <a:lnTo>
                  <a:pt x="159981" y="250139"/>
                </a:lnTo>
                <a:lnTo>
                  <a:pt x="161366" y="239496"/>
                </a:lnTo>
                <a:lnTo>
                  <a:pt x="154660" y="240639"/>
                </a:lnTo>
                <a:lnTo>
                  <a:pt x="150736" y="250139"/>
                </a:lnTo>
                <a:lnTo>
                  <a:pt x="143840" y="242697"/>
                </a:lnTo>
                <a:lnTo>
                  <a:pt x="143840" y="239356"/>
                </a:lnTo>
                <a:lnTo>
                  <a:pt x="143840" y="230289"/>
                </a:lnTo>
                <a:lnTo>
                  <a:pt x="134010" y="226783"/>
                </a:lnTo>
                <a:lnTo>
                  <a:pt x="132803" y="236499"/>
                </a:lnTo>
                <a:lnTo>
                  <a:pt x="124790" y="239356"/>
                </a:lnTo>
                <a:lnTo>
                  <a:pt x="116078" y="235267"/>
                </a:lnTo>
                <a:lnTo>
                  <a:pt x="116078" y="277736"/>
                </a:lnTo>
                <a:lnTo>
                  <a:pt x="116027" y="279539"/>
                </a:lnTo>
                <a:lnTo>
                  <a:pt x="108216" y="279539"/>
                </a:lnTo>
                <a:lnTo>
                  <a:pt x="108318" y="277342"/>
                </a:lnTo>
                <a:lnTo>
                  <a:pt x="116078" y="277736"/>
                </a:lnTo>
                <a:lnTo>
                  <a:pt x="116078" y="235267"/>
                </a:lnTo>
                <a:lnTo>
                  <a:pt x="114198" y="234378"/>
                </a:lnTo>
                <a:lnTo>
                  <a:pt x="112687" y="256844"/>
                </a:lnTo>
                <a:lnTo>
                  <a:pt x="112623" y="257911"/>
                </a:lnTo>
                <a:lnTo>
                  <a:pt x="112560" y="258864"/>
                </a:lnTo>
                <a:lnTo>
                  <a:pt x="112483" y="260007"/>
                </a:lnTo>
                <a:lnTo>
                  <a:pt x="112407" y="261010"/>
                </a:lnTo>
                <a:lnTo>
                  <a:pt x="112293" y="262839"/>
                </a:lnTo>
                <a:lnTo>
                  <a:pt x="112255" y="263334"/>
                </a:lnTo>
                <a:lnTo>
                  <a:pt x="112141" y="265112"/>
                </a:lnTo>
                <a:lnTo>
                  <a:pt x="112064" y="266115"/>
                </a:lnTo>
                <a:lnTo>
                  <a:pt x="111963" y="267652"/>
                </a:lnTo>
                <a:lnTo>
                  <a:pt x="107378" y="266115"/>
                </a:lnTo>
                <a:lnTo>
                  <a:pt x="107264" y="257911"/>
                </a:lnTo>
                <a:lnTo>
                  <a:pt x="102044" y="254889"/>
                </a:lnTo>
                <a:lnTo>
                  <a:pt x="101955" y="253834"/>
                </a:lnTo>
                <a:lnTo>
                  <a:pt x="101854" y="253415"/>
                </a:lnTo>
                <a:lnTo>
                  <a:pt x="100761" y="252780"/>
                </a:lnTo>
                <a:lnTo>
                  <a:pt x="98907" y="252780"/>
                </a:lnTo>
                <a:lnTo>
                  <a:pt x="98666" y="252945"/>
                </a:lnTo>
                <a:lnTo>
                  <a:pt x="98539" y="253415"/>
                </a:lnTo>
                <a:lnTo>
                  <a:pt x="98437" y="253834"/>
                </a:lnTo>
                <a:lnTo>
                  <a:pt x="95897" y="253834"/>
                </a:lnTo>
                <a:lnTo>
                  <a:pt x="95402" y="257911"/>
                </a:lnTo>
                <a:lnTo>
                  <a:pt x="95275" y="258864"/>
                </a:lnTo>
                <a:lnTo>
                  <a:pt x="95262" y="259016"/>
                </a:lnTo>
                <a:lnTo>
                  <a:pt x="95135" y="260007"/>
                </a:lnTo>
                <a:lnTo>
                  <a:pt x="93789" y="266115"/>
                </a:lnTo>
                <a:lnTo>
                  <a:pt x="92900" y="271868"/>
                </a:lnTo>
                <a:lnTo>
                  <a:pt x="92887" y="272834"/>
                </a:lnTo>
                <a:lnTo>
                  <a:pt x="93065" y="276288"/>
                </a:lnTo>
                <a:lnTo>
                  <a:pt x="93116" y="277342"/>
                </a:lnTo>
                <a:lnTo>
                  <a:pt x="93230" y="278993"/>
                </a:lnTo>
                <a:lnTo>
                  <a:pt x="94462" y="285470"/>
                </a:lnTo>
                <a:lnTo>
                  <a:pt x="89992" y="293217"/>
                </a:lnTo>
                <a:lnTo>
                  <a:pt x="87947" y="301002"/>
                </a:lnTo>
                <a:lnTo>
                  <a:pt x="87884" y="301244"/>
                </a:lnTo>
                <a:lnTo>
                  <a:pt x="89674" y="301002"/>
                </a:lnTo>
                <a:lnTo>
                  <a:pt x="92265" y="299923"/>
                </a:lnTo>
                <a:lnTo>
                  <a:pt x="95669" y="301002"/>
                </a:lnTo>
                <a:lnTo>
                  <a:pt x="96367" y="301244"/>
                </a:lnTo>
                <a:lnTo>
                  <a:pt x="97878" y="303580"/>
                </a:lnTo>
                <a:lnTo>
                  <a:pt x="100406" y="305904"/>
                </a:lnTo>
                <a:lnTo>
                  <a:pt x="93992" y="313639"/>
                </a:lnTo>
                <a:lnTo>
                  <a:pt x="87045" y="309016"/>
                </a:lnTo>
                <a:lnTo>
                  <a:pt x="83108" y="313880"/>
                </a:lnTo>
                <a:lnTo>
                  <a:pt x="78879" y="317969"/>
                </a:lnTo>
                <a:lnTo>
                  <a:pt x="74688" y="325615"/>
                </a:lnTo>
                <a:lnTo>
                  <a:pt x="75755" y="329742"/>
                </a:lnTo>
                <a:lnTo>
                  <a:pt x="75666" y="333235"/>
                </a:lnTo>
                <a:lnTo>
                  <a:pt x="79349" y="333235"/>
                </a:lnTo>
                <a:lnTo>
                  <a:pt x="84416" y="334530"/>
                </a:lnTo>
                <a:lnTo>
                  <a:pt x="89382" y="328244"/>
                </a:lnTo>
                <a:lnTo>
                  <a:pt x="99225" y="330161"/>
                </a:lnTo>
                <a:lnTo>
                  <a:pt x="99009" y="328244"/>
                </a:lnTo>
                <a:lnTo>
                  <a:pt x="98171" y="320979"/>
                </a:lnTo>
                <a:lnTo>
                  <a:pt x="98158" y="320789"/>
                </a:lnTo>
                <a:lnTo>
                  <a:pt x="101485" y="320382"/>
                </a:lnTo>
                <a:lnTo>
                  <a:pt x="107467" y="318249"/>
                </a:lnTo>
                <a:lnTo>
                  <a:pt x="111721" y="316547"/>
                </a:lnTo>
                <a:lnTo>
                  <a:pt x="115163" y="315226"/>
                </a:lnTo>
                <a:lnTo>
                  <a:pt x="114693" y="313880"/>
                </a:lnTo>
                <a:lnTo>
                  <a:pt x="114617" y="313639"/>
                </a:lnTo>
                <a:lnTo>
                  <a:pt x="113639" y="310832"/>
                </a:lnTo>
                <a:lnTo>
                  <a:pt x="109842" y="307555"/>
                </a:lnTo>
                <a:lnTo>
                  <a:pt x="108153" y="304076"/>
                </a:lnTo>
                <a:lnTo>
                  <a:pt x="112102" y="299923"/>
                </a:lnTo>
                <a:lnTo>
                  <a:pt x="112941" y="299034"/>
                </a:lnTo>
                <a:lnTo>
                  <a:pt x="124002" y="300367"/>
                </a:lnTo>
                <a:lnTo>
                  <a:pt x="123964" y="299923"/>
                </a:lnTo>
                <a:lnTo>
                  <a:pt x="123875" y="299034"/>
                </a:lnTo>
                <a:lnTo>
                  <a:pt x="122834" y="288645"/>
                </a:lnTo>
                <a:lnTo>
                  <a:pt x="127152" y="285470"/>
                </a:lnTo>
                <a:lnTo>
                  <a:pt x="131343" y="281305"/>
                </a:lnTo>
                <a:lnTo>
                  <a:pt x="134391" y="279539"/>
                </a:lnTo>
                <a:lnTo>
                  <a:pt x="136347" y="278409"/>
                </a:lnTo>
                <a:lnTo>
                  <a:pt x="143154" y="278993"/>
                </a:lnTo>
                <a:lnTo>
                  <a:pt x="146456" y="286994"/>
                </a:lnTo>
                <a:lnTo>
                  <a:pt x="155702" y="287616"/>
                </a:lnTo>
                <a:lnTo>
                  <a:pt x="160782" y="278409"/>
                </a:lnTo>
                <a:lnTo>
                  <a:pt x="161366" y="277342"/>
                </a:lnTo>
                <a:lnTo>
                  <a:pt x="161950" y="276288"/>
                </a:lnTo>
                <a:lnTo>
                  <a:pt x="154432" y="272834"/>
                </a:lnTo>
                <a:lnTo>
                  <a:pt x="155257" y="271868"/>
                </a:lnTo>
                <a:lnTo>
                  <a:pt x="155727" y="270586"/>
                </a:lnTo>
                <a:lnTo>
                  <a:pt x="155587" y="268643"/>
                </a:lnTo>
                <a:lnTo>
                  <a:pt x="155511" y="267398"/>
                </a:lnTo>
                <a:lnTo>
                  <a:pt x="155422" y="266115"/>
                </a:lnTo>
                <a:lnTo>
                  <a:pt x="155346" y="265112"/>
                </a:lnTo>
                <a:lnTo>
                  <a:pt x="153263" y="262839"/>
                </a:lnTo>
                <a:lnTo>
                  <a:pt x="149885" y="262839"/>
                </a:lnTo>
                <a:lnTo>
                  <a:pt x="147332" y="263334"/>
                </a:lnTo>
                <a:lnTo>
                  <a:pt x="145122" y="263956"/>
                </a:lnTo>
                <a:lnTo>
                  <a:pt x="145161" y="265112"/>
                </a:lnTo>
                <a:lnTo>
                  <a:pt x="145249" y="267398"/>
                </a:lnTo>
                <a:lnTo>
                  <a:pt x="145351" y="268643"/>
                </a:lnTo>
                <a:lnTo>
                  <a:pt x="143205" y="267652"/>
                </a:lnTo>
                <a:lnTo>
                  <a:pt x="139865" y="266115"/>
                </a:lnTo>
                <a:lnTo>
                  <a:pt x="139712" y="266115"/>
                </a:lnTo>
                <a:lnTo>
                  <a:pt x="144538" y="259016"/>
                </a:lnTo>
                <a:lnTo>
                  <a:pt x="144640" y="258864"/>
                </a:lnTo>
                <a:lnTo>
                  <a:pt x="150380" y="259016"/>
                </a:lnTo>
                <a:lnTo>
                  <a:pt x="156197" y="260731"/>
                </a:lnTo>
                <a:lnTo>
                  <a:pt x="162039" y="261010"/>
                </a:lnTo>
                <a:lnTo>
                  <a:pt x="165036" y="258864"/>
                </a:lnTo>
                <a:lnTo>
                  <a:pt x="167868" y="256844"/>
                </a:lnTo>
                <a:close/>
              </a:path>
              <a:path w="487045" h="894080">
                <a:moveTo>
                  <a:pt x="173482" y="29171"/>
                </a:moveTo>
                <a:lnTo>
                  <a:pt x="171475" y="24955"/>
                </a:lnTo>
                <a:lnTo>
                  <a:pt x="169456" y="21272"/>
                </a:lnTo>
                <a:lnTo>
                  <a:pt x="167944" y="17386"/>
                </a:lnTo>
                <a:lnTo>
                  <a:pt x="166001" y="12395"/>
                </a:lnTo>
                <a:lnTo>
                  <a:pt x="165061" y="10160"/>
                </a:lnTo>
                <a:lnTo>
                  <a:pt x="162877" y="9791"/>
                </a:lnTo>
                <a:lnTo>
                  <a:pt x="163474" y="8801"/>
                </a:lnTo>
                <a:lnTo>
                  <a:pt x="164744" y="4724"/>
                </a:lnTo>
                <a:lnTo>
                  <a:pt x="162775" y="1816"/>
                </a:lnTo>
                <a:lnTo>
                  <a:pt x="153962" y="0"/>
                </a:lnTo>
                <a:lnTo>
                  <a:pt x="149313" y="1016"/>
                </a:lnTo>
                <a:lnTo>
                  <a:pt x="144297" y="508"/>
                </a:lnTo>
                <a:lnTo>
                  <a:pt x="147040" y="2908"/>
                </a:lnTo>
                <a:lnTo>
                  <a:pt x="149961" y="4445"/>
                </a:lnTo>
                <a:lnTo>
                  <a:pt x="151549" y="9880"/>
                </a:lnTo>
                <a:lnTo>
                  <a:pt x="153428" y="10782"/>
                </a:lnTo>
                <a:lnTo>
                  <a:pt x="155486" y="11544"/>
                </a:lnTo>
                <a:lnTo>
                  <a:pt x="146926" y="14655"/>
                </a:lnTo>
                <a:lnTo>
                  <a:pt x="162306" y="26377"/>
                </a:lnTo>
                <a:lnTo>
                  <a:pt x="154698" y="36106"/>
                </a:lnTo>
                <a:lnTo>
                  <a:pt x="166547" y="38608"/>
                </a:lnTo>
                <a:lnTo>
                  <a:pt x="173482" y="29171"/>
                </a:lnTo>
                <a:close/>
              </a:path>
              <a:path w="487045" h="894080">
                <a:moveTo>
                  <a:pt x="176745" y="212877"/>
                </a:moveTo>
                <a:lnTo>
                  <a:pt x="158597" y="214464"/>
                </a:lnTo>
                <a:lnTo>
                  <a:pt x="158318" y="214693"/>
                </a:lnTo>
                <a:lnTo>
                  <a:pt x="162191" y="224231"/>
                </a:lnTo>
                <a:lnTo>
                  <a:pt x="153543" y="229069"/>
                </a:lnTo>
                <a:lnTo>
                  <a:pt x="163537" y="232816"/>
                </a:lnTo>
                <a:lnTo>
                  <a:pt x="176745" y="212877"/>
                </a:lnTo>
                <a:close/>
              </a:path>
              <a:path w="487045" h="894080">
                <a:moveTo>
                  <a:pt x="180340" y="122720"/>
                </a:moveTo>
                <a:lnTo>
                  <a:pt x="178714" y="122732"/>
                </a:lnTo>
                <a:lnTo>
                  <a:pt x="178714" y="129247"/>
                </a:lnTo>
                <a:lnTo>
                  <a:pt x="180340" y="129247"/>
                </a:lnTo>
                <a:lnTo>
                  <a:pt x="180340" y="122720"/>
                </a:lnTo>
                <a:close/>
              </a:path>
              <a:path w="487045" h="894080">
                <a:moveTo>
                  <a:pt x="181381" y="139814"/>
                </a:moveTo>
                <a:lnTo>
                  <a:pt x="176301" y="138887"/>
                </a:lnTo>
                <a:lnTo>
                  <a:pt x="172173" y="139014"/>
                </a:lnTo>
                <a:lnTo>
                  <a:pt x="173532" y="146951"/>
                </a:lnTo>
                <a:lnTo>
                  <a:pt x="181381" y="139814"/>
                </a:lnTo>
                <a:close/>
              </a:path>
              <a:path w="487045" h="894080">
                <a:moveTo>
                  <a:pt x="181952" y="192430"/>
                </a:moveTo>
                <a:lnTo>
                  <a:pt x="181800" y="192290"/>
                </a:lnTo>
                <a:lnTo>
                  <a:pt x="181533" y="192049"/>
                </a:lnTo>
                <a:lnTo>
                  <a:pt x="181483" y="192189"/>
                </a:lnTo>
                <a:lnTo>
                  <a:pt x="181444" y="192328"/>
                </a:lnTo>
                <a:lnTo>
                  <a:pt x="181394" y="192455"/>
                </a:lnTo>
                <a:lnTo>
                  <a:pt x="171983" y="192087"/>
                </a:lnTo>
                <a:lnTo>
                  <a:pt x="172339" y="198107"/>
                </a:lnTo>
                <a:lnTo>
                  <a:pt x="172999" y="206146"/>
                </a:lnTo>
                <a:lnTo>
                  <a:pt x="178650" y="200901"/>
                </a:lnTo>
                <a:lnTo>
                  <a:pt x="178587" y="201117"/>
                </a:lnTo>
                <a:lnTo>
                  <a:pt x="178549" y="201244"/>
                </a:lnTo>
                <a:lnTo>
                  <a:pt x="178676" y="201206"/>
                </a:lnTo>
                <a:lnTo>
                  <a:pt x="178866" y="201142"/>
                </a:lnTo>
                <a:lnTo>
                  <a:pt x="178866" y="200698"/>
                </a:lnTo>
                <a:lnTo>
                  <a:pt x="178727" y="200825"/>
                </a:lnTo>
                <a:lnTo>
                  <a:pt x="181394" y="192468"/>
                </a:lnTo>
                <a:lnTo>
                  <a:pt x="181597" y="192468"/>
                </a:lnTo>
                <a:lnTo>
                  <a:pt x="181737" y="192443"/>
                </a:lnTo>
                <a:lnTo>
                  <a:pt x="181952" y="192455"/>
                </a:lnTo>
                <a:close/>
              </a:path>
              <a:path w="487045" h="894080">
                <a:moveTo>
                  <a:pt x="188099" y="48336"/>
                </a:moveTo>
                <a:lnTo>
                  <a:pt x="180771" y="44589"/>
                </a:lnTo>
                <a:lnTo>
                  <a:pt x="175666" y="37223"/>
                </a:lnTo>
                <a:lnTo>
                  <a:pt x="166801" y="38963"/>
                </a:lnTo>
                <a:lnTo>
                  <a:pt x="169430" y="44399"/>
                </a:lnTo>
                <a:lnTo>
                  <a:pt x="170891" y="49669"/>
                </a:lnTo>
                <a:lnTo>
                  <a:pt x="162166" y="53022"/>
                </a:lnTo>
                <a:lnTo>
                  <a:pt x="170713" y="57200"/>
                </a:lnTo>
                <a:lnTo>
                  <a:pt x="176987" y="55092"/>
                </a:lnTo>
                <a:lnTo>
                  <a:pt x="182346" y="50774"/>
                </a:lnTo>
                <a:lnTo>
                  <a:pt x="188099" y="48336"/>
                </a:lnTo>
                <a:close/>
              </a:path>
              <a:path w="487045" h="894080">
                <a:moveTo>
                  <a:pt x="190982" y="289991"/>
                </a:moveTo>
                <a:lnTo>
                  <a:pt x="190779" y="287604"/>
                </a:lnTo>
                <a:lnTo>
                  <a:pt x="189179" y="287528"/>
                </a:lnTo>
                <a:lnTo>
                  <a:pt x="188315" y="287388"/>
                </a:lnTo>
                <a:lnTo>
                  <a:pt x="188315" y="294373"/>
                </a:lnTo>
                <a:lnTo>
                  <a:pt x="190906" y="294386"/>
                </a:lnTo>
                <a:lnTo>
                  <a:pt x="190906" y="292188"/>
                </a:lnTo>
                <a:lnTo>
                  <a:pt x="190982" y="289991"/>
                </a:lnTo>
                <a:close/>
              </a:path>
              <a:path w="487045" h="894080">
                <a:moveTo>
                  <a:pt x="197345" y="172580"/>
                </a:moveTo>
                <a:lnTo>
                  <a:pt x="196621" y="162077"/>
                </a:lnTo>
                <a:lnTo>
                  <a:pt x="193014" y="158711"/>
                </a:lnTo>
                <a:lnTo>
                  <a:pt x="189357" y="159715"/>
                </a:lnTo>
                <a:lnTo>
                  <a:pt x="185458" y="162140"/>
                </a:lnTo>
                <a:lnTo>
                  <a:pt x="180644" y="165125"/>
                </a:lnTo>
                <a:lnTo>
                  <a:pt x="175641" y="167817"/>
                </a:lnTo>
                <a:lnTo>
                  <a:pt x="170040" y="171030"/>
                </a:lnTo>
                <a:lnTo>
                  <a:pt x="173469" y="180848"/>
                </a:lnTo>
                <a:lnTo>
                  <a:pt x="181902" y="171335"/>
                </a:lnTo>
                <a:lnTo>
                  <a:pt x="195961" y="173431"/>
                </a:lnTo>
                <a:lnTo>
                  <a:pt x="197345" y="172580"/>
                </a:lnTo>
                <a:close/>
              </a:path>
              <a:path w="487045" h="894080">
                <a:moveTo>
                  <a:pt x="207949" y="253225"/>
                </a:moveTo>
                <a:lnTo>
                  <a:pt x="206705" y="248958"/>
                </a:lnTo>
                <a:lnTo>
                  <a:pt x="201752" y="232143"/>
                </a:lnTo>
                <a:lnTo>
                  <a:pt x="198805" y="235673"/>
                </a:lnTo>
                <a:lnTo>
                  <a:pt x="197002" y="237121"/>
                </a:lnTo>
                <a:lnTo>
                  <a:pt x="193306" y="245287"/>
                </a:lnTo>
                <a:lnTo>
                  <a:pt x="187667" y="248958"/>
                </a:lnTo>
                <a:lnTo>
                  <a:pt x="174015" y="246367"/>
                </a:lnTo>
                <a:lnTo>
                  <a:pt x="169519" y="256806"/>
                </a:lnTo>
                <a:lnTo>
                  <a:pt x="179349" y="257911"/>
                </a:lnTo>
                <a:lnTo>
                  <a:pt x="188810" y="257454"/>
                </a:lnTo>
                <a:lnTo>
                  <a:pt x="198247" y="255778"/>
                </a:lnTo>
                <a:lnTo>
                  <a:pt x="207949" y="253225"/>
                </a:lnTo>
                <a:close/>
              </a:path>
              <a:path w="487045" h="894080">
                <a:moveTo>
                  <a:pt x="210959" y="47193"/>
                </a:moveTo>
                <a:lnTo>
                  <a:pt x="210477" y="46748"/>
                </a:lnTo>
                <a:lnTo>
                  <a:pt x="210604" y="46913"/>
                </a:lnTo>
                <a:lnTo>
                  <a:pt x="210731" y="47066"/>
                </a:lnTo>
                <a:lnTo>
                  <a:pt x="210858" y="47231"/>
                </a:lnTo>
                <a:close/>
              </a:path>
              <a:path w="487045" h="894080">
                <a:moveTo>
                  <a:pt x="216636" y="54203"/>
                </a:moveTo>
                <a:lnTo>
                  <a:pt x="213550" y="50609"/>
                </a:lnTo>
                <a:lnTo>
                  <a:pt x="212305" y="49060"/>
                </a:lnTo>
                <a:lnTo>
                  <a:pt x="210858" y="47231"/>
                </a:lnTo>
                <a:lnTo>
                  <a:pt x="206603" y="49060"/>
                </a:lnTo>
                <a:lnTo>
                  <a:pt x="205041" y="46431"/>
                </a:lnTo>
                <a:lnTo>
                  <a:pt x="202463" y="40360"/>
                </a:lnTo>
                <a:lnTo>
                  <a:pt x="200723" y="37960"/>
                </a:lnTo>
                <a:lnTo>
                  <a:pt x="198793" y="34658"/>
                </a:lnTo>
                <a:lnTo>
                  <a:pt x="194373" y="42392"/>
                </a:lnTo>
                <a:lnTo>
                  <a:pt x="197739" y="55473"/>
                </a:lnTo>
                <a:lnTo>
                  <a:pt x="201536" y="55473"/>
                </a:lnTo>
                <a:lnTo>
                  <a:pt x="205282" y="55930"/>
                </a:lnTo>
                <a:lnTo>
                  <a:pt x="216636" y="54203"/>
                </a:lnTo>
                <a:close/>
              </a:path>
              <a:path w="487045" h="894080">
                <a:moveTo>
                  <a:pt x="223697" y="44246"/>
                </a:moveTo>
                <a:lnTo>
                  <a:pt x="223469" y="43573"/>
                </a:lnTo>
                <a:lnTo>
                  <a:pt x="221818" y="38646"/>
                </a:lnTo>
                <a:lnTo>
                  <a:pt x="223088" y="30111"/>
                </a:lnTo>
                <a:lnTo>
                  <a:pt x="206540" y="34696"/>
                </a:lnTo>
                <a:lnTo>
                  <a:pt x="210540" y="41529"/>
                </a:lnTo>
                <a:lnTo>
                  <a:pt x="210908" y="46723"/>
                </a:lnTo>
                <a:lnTo>
                  <a:pt x="223316" y="45834"/>
                </a:lnTo>
                <a:lnTo>
                  <a:pt x="223380" y="45097"/>
                </a:lnTo>
                <a:lnTo>
                  <a:pt x="223697" y="44246"/>
                </a:lnTo>
                <a:close/>
              </a:path>
              <a:path w="487045" h="894080">
                <a:moveTo>
                  <a:pt x="227545" y="161810"/>
                </a:moveTo>
                <a:lnTo>
                  <a:pt x="213880" y="151307"/>
                </a:lnTo>
                <a:lnTo>
                  <a:pt x="194868" y="156006"/>
                </a:lnTo>
                <a:lnTo>
                  <a:pt x="197116" y="162496"/>
                </a:lnTo>
                <a:lnTo>
                  <a:pt x="196621" y="162001"/>
                </a:lnTo>
                <a:lnTo>
                  <a:pt x="198437" y="164922"/>
                </a:lnTo>
                <a:lnTo>
                  <a:pt x="200012" y="167792"/>
                </a:lnTo>
                <a:lnTo>
                  <a:pt x="203034" y="171869"/>
                </a:lnTo>
                <a:lnTo>
                  <a:pt x="203720" y="172593"/>
                </a:lnTo>
                <a:lnTo>
                  <a:pt x="204762" y="173558"/>
                </a:lnTo>
                <a:lnTo>
                  <a:pt x="207810" y="174269"/>
                </a:lnTo>
                <a:lnTo>
                  <a:pt x="210997" y="173558"/>
                </a:lnTo>
                <a:lnTo>
                  <a:pt x="211340" y="172593"/>
                </a:lnTo>
                <a:lnTo>
                  <a:pt x="215214" y="169468"/>
                </a:lnTo>
                <a:lnTo>
                  <a:pt x="220980" y="169278"/>
                </a:lnTo>
                <a:lnTo>
                  <a:pt x="225983" y="168046"/>
                </a:lnTo>
                <a:lnTo>
                  <a:pt x="227368" y="162496"/>
                </a:lnTo>
                <a:lnTo>
                  <a:pt x="227495" y="162001"/>
                </a:lnTo>
                <a:lnTo>
                  <a:pt x="227545" y="161810"/>
                </a:lnTo>
                <a:close/>
              </a:path>
              <a:path w="487045" h="894080">
                <a:moveTo>
                  <a:pt x="234022" y="457339"/>
                </a:moveTo>
                <a:lnTo>
                  <a:pt x="223266" y="457669"/>
                </a:lnTo>
                <a:lnTo>
                  <a:pt x="223164" y="457835"/>
                </a:lnTo>
                <a:lnTo>
                  <a:pt x="221424" y="466521"/>
                </a:lnTo>
                <a:lnTo>
                  <a:pt x="227647" y="465658"/>
                </a:lnTo>
                <a:lnTo>
                  <a:pt x="231673" y="462699"/>
                </a:lnTo>
                <a:lnTo>
                  <a:pt x="234022" y="457339"/>
                </a:lnTo>
                <a:close/>
              </a:path>
              <a:path w="487045" h="894080">
                <a:moveTo>
                  <a:pt x="234619" y="457314"/>
                </a:moveTo>
                <a:lnTo>
                  <a:pt x="234251" y="456933"/>
                </a:lnTo>
                <a:lnTo>
                  <a:pt x="234188" y="457085"/>
                </a:lnTo>
                <a:lnTo>
                  <a:pt x="234022" y="457339"/>
                </a:lnTo>
                <a:lnTo>
                  <a:pt x="234619" y="457314"/>
                </a:lnTo>
                <a:close/>
              </a:path>
              <a:path w="487045" h="894080">
                <a:moveTo>
                  <a:pt x="235521" y="432587"/>
                </a:moveTo>
                <a:lnTo>
                  <a:pt x="223875" y="432993"/>
                </a:lnTo>
                <a:lnTo>
                  <a:pt x="222745" y="434174"/>
                </a:lnTo>
                <a:lnTo>
                  <a:pt x="223507" y="444512"/>
                </a:lnTo>
                <a:lnTo>
                  <a:pt x="232600" y="445554"/>
                </a:lnTo>
                <a:lnTo>
                  <a:pt x="231038" y="436626"/>
                </a:lnTo>
                <a:lnTo>
                  <a:pt x="235521" y="432587"/>
                </a:lnTo>
                <a:close/>
              </a:path>
              <a:path w="487045" h="894080">
                <a:moveTo>
                  <a:pt x="245745" y="450811"/>
                </a:moveTo>
                <a:lnTo>
                  <a:pt x="244170" y="447852"/>
                </a:lnTo>
                <a:lnTo>
                  <a:pt x="243674" y="445350"/>
                </a:lnTo>
                <a:lnTo>
                  <a:pt x="241249" y="446112"/>
                </a:lnTo>
                <a:lnTo>
                  <a:pt x="237667" y="446176"/>
                </a:lnTo>
                <a:lnTo>
                  <a:pt x="236677" y="447802"/>
                </a:lnTo>
                <a:lnTo>
                  <a:pt x="235140" y="450342"/>
                </a:lnTo>
                <a:lnTo>
                  <a:pt x="235191" y="453847"/>
                </a:lnTo>
                <a:lnTo>
                  <a:pt x="234657" y="456996"/>
                </a:lnTo>
                <a:lnTo>
                  <a:pt x="239166" y="458241"/>
                </a:lnTo>
                <a:lnTo>
                  <a:pt x="243116" y="457149"/>
                </a:lnTo>
                <a:lnTo>
                  <a:pt x="245745" y="450811"/>
                </a:lnTo>
                <a:close/>
              </a:path>
              <a:path w="487045" h="894080">
                <a:moveTo>
                  <a:pt x="253453" y="744169"/>
                </a:moveTo>
                <a:lnTo>
                  <a:pt x="244017" y="746036"/>
                </a:lnTo>
                <a:lnTo>
                  <a:pt x="243992" y="747788"/>
                </a:lnTo>
                <a:lnTo>
                  <a:pt x="245681" y="748144"/>
                </a:lnTo>
                <a:lnTo>
                  <a:pt x="247396" y="748842"/>
                </a:lnTo>
                <a:lnTo>
                  <a:pt x="249923" y="748626"/>
                </a:lnTo>
                <a:lnTo>
                  <a:pt x="250685" y="747102"/>
                </a:lnTo>
                <a:lnTo>
                  <a:pt x="253453" y="744169"/>
                </a:lnTo>
                <a:close/>
              </a:path>
              <a:path w="487045" h="894080">
                <a:moveTo>
                  <a:pt x="260616" y="734364"/>
                </a:moveTo>
                <a:lnTo>
                  <a:pt x="253885" y="713016"/>
                </a:lnTo>
                <a:lnTo>
                  <a:pt x="244729" y="716876"/>
                </a:lnTo>
                <a:lnTo>
                  <a:pt x="241820" y="722287"/>
                </a:lnTo>
                <a:lnTo>
                  <a:pt x="243357" y="729703"/>
                </a:lnTo>
                <a:lnTo>
                  <a:pt x="243738" y="731520"/>
                </a:lnTo>
                <a:lnTo>
                  <a:pt x="246430" y="733793"/>
                </a:lnTo>
                <a:lnTo>
                  <a:pt x="252145" y="734860"/>
                </a:lnTo>
                <a:lnTo>
                  <a:pt x="256120" y="734364"/>
                </a:lnTo>
                <a:lnTo>
                  <a:pt x="260616" y="734364"/>
                </a:lnTo>
                <a:close/>
              </a:path>
              <a:path w="487045" h="894080">
                <a:moveTo>
                  <a:pt x="261112" y="696429"/>
                </a:moveTo>
                <a:lnTo>
                  <a:pt x="256603" y="690079"/>
                </a:lnTo>
                <a:lnTo>
                  <a:pt x="256857" y="683653"/>
                </a:lnTo>
                <a:lnTo>
                  <a:pt x="247040" y="687095"/>
                </a:lnTo>
                <a:lnTo>
                  <a:pt x="250228" y="693635"/>
                </a:lnTo>
                <a:lnTo>
                  <a:pt x="248894" y="701509"/>
                </a:lnTo>
                <a:lnTo>
                  <a:pt x="261112" y="696429"/>
                </a:lnTo>
                <a:close/>
              </a:path>
              <a:path w="487045" h="894080">
                <a:moveTo>
                  <a:pt x="282244" y="706945"/>
                </a:moveTo>
                <a:lnTo>
                  <a:pt x="276987" y="697242"/>
                </a:lnTo>
                <a:lnTo>
                  <a:pt x="272262" y="705167"/>
                </a:lnTo>
                <a:lnTo>
                  <a:pt x="270446" y="708177"/>
                </a:lnTo>
                <a:lnTo>
                  <a:pt x="277507" y="708253"/>
                </a:lnTo>
                <a:lnTo>
                  <a:pt x="282244" y="706945"/>
                </a:lnTo>
                <a:close/>
              </a:path>
              <a:path w="487045" h="894080">
                <a:moveTo>
                  <a:pt x="293814" y="665213"/>
                </a:moveTo>
                <a:lnTo>
                  <a:pt x="293585" y="661619"/>
                </a:lnTo>
                <a:lnTo>
                  <a:pt x="290957" y="661949"/>
                </a:lnTo>
                <a:lnTo>
                  <a:pt x="288315" y="662254"/>
                </a:lnTo>
                <a:lnTo>
                  <a:pt x="285623" y="662724"/>
                </a:lnTo>
                <a:lnTo>
                  <a:pt x="285775" y="665086"/>
                </a:lnTo>
                <a:lnTo>
                  <a:pt x="288531" y="665238"/>
                </a:lnTo>
                <a:lnTo>
                  <a:pt x="291172" y="665213"/>
                </a:lnTo>
                <a:lnTo>
                  <a:pt x="293814" y="665213"/>
                </a:lnTo>
                <a:close/>
              </a:path>
              <a:path w="487045" h="894080">
                <a:moveTo>
                  <a:pt x="295287" y="679729"/>
                </a:moveTo>
                <a:lnTo>
                  <a:pt x="289483" y="673150"/>
                </a:lnTo>
                <a:lnTo>
                  <a:pt x="276174" y="666623"/>
                </a:lnTo>
                <a:lnTo>
                  <a:pt x="268846" y="685253"/>
                </a:lnTo>
                <a:lnTo>
                  <a:pt x="286207" y="699249"/>
                </a:lnTo>
                <a:lnTo>
                  <a:pt x="294043" y="687908"/>
                </a:lnTo>
                <a:lnTo>
                  <a:pt x="295287" y="679729"/>
                </a:lnTo>
                <a:close/>
              </a:path>
              <a:path w="487045" h="894080">
                <a:moveTo>
                  <a:pt x="453390" y="891273"/>
                </a:moveTo>
                <a:lnTo>
                  <a:pt x="450964" y="889368"/>
                </a:lnTo>
                <a:lnTo>
                  <a:pt x="449516" y="887425"/>
                </a:lnTo>
                <a:lnTo>
                  <a:pt x="447243" y="887895"/>
                </a:lnTo>
                <a:lnTo>
                  <a:pt x="445960" y="889762"/>
                </a:lnTo>
                <a:lnTo>
                  <a:pt x="445211" y="891806"/>
                </a:lnTo>
                <a:lnTo>
                  <a:pt x="446976" y="893965"/>
                </a:lnTo>
                <a:lnTo>
                  <a:pt x="447751" y="893914"/>
                </a:lnTo>
                <a:lnTo>
                  <a:pt x="449211" y="893826"/>
                </a:lnTo>
                <a:lnTo>
                  <a:pt x="450621" y="892657"/>
                </a:lnTo>
                <a:lnTo>
                  <a:pt x="453390" y="891273"/>
                </a:lnTo>
                <a:close/>
              </a:path>
              <a:path w="487045" h="894080">
                <a:moveTo>
                  <a:pt x="486879" y="846340"/>
                </a:moveTo>
                <a:lnTo>
                  <a:pt x="468198" y="836599"/>
                </a:lnTo>
                <a:lnTo>
                  <a:pt x="467360" y="844740"/>
                </a:lnTo>
                <a:lnTo>
                  <a:pt x="467664" y="850950"/>
                </a:lnTo>
                <a:lnTo>
                  <a:pt x="464286" y="861326"/>
                </a:lnTo>
                <a:lnTo>
                  <a:pt x="460336" y="865403"/>
                </a:lnTo>
                <a:lnTo>
                  <a:pt x="457301" y="870013"/>
                </a:lnTo>
                <a:lnTo>
                  <a:pt x="474916" y="881380"/>
                </a:lnTo>
                <a:lnTo>
                  <a:pt x="479094" y="873252"/>
                </a:lnTo>
                <a:lnTo>
                  <a:pt x="486879" y="865479"/>
                </a:lnTo>
                <a:lnTo>
                  <a:pt x="486879" y="846340"/>
                </a:lnTo>
                <a:close/>
              </a:path>
            </a:pathLst>
          </a:custGeom>
          <a:solidFill>
            <a:srgbClr val="FFFFFF"/>
          </a:solidFill>
        </p:spPr>
        <p:txBody>
          <a:bodyPr wrap="square" lIns="0" tIns="0" rIns="0" bIns="0" rtlCol="0"/>
          <a:lstStyle/>
          <a:p>
            <a:endParaRPr/>
          </a:p>
        </p:txBody>
      </p:sp>
      <p:sp>
        <p:nvSpPr>
          <p:cNvPr id="33" name="bg object 33"/>
          <p:cNvSpPr/>
          <p:nvPr/>
        </p:nvSpPr>
        <p:spPr>
          <a:xfrm>
            <a:off x="11843334" y="1338376"/>
            <a:ext cx="276225" cy="1289685"/>
          </a:xfrm>
          <a:custGeom>
            <a:avLst/>
            <a:gdLst/>
            <a:ahLst/>
            <a:cxnLst/>
            <a:rect l="l" t="t" r="r" b="b"/>
            <a:pathLst>
              <a:path w="276225" h="1289685">
                <a:moveTo>
                  <a:pt x="12407" y="801903"/>
                </a:moveTo>
                <a:lnTo>
                  <a:pt x="4508" y="796124"/>
                </a:lnTo>
                <a:lnTo>
                  <a:pt x="2413" y="798893"/>
                </a:lnTo>
                <a:lnTo>
                  <a:pt x="0" y="804786"/>
                </a:lnTo>
                <a:lnTo>
                  <a:pt x="12407" y="801903"/>
                </a:lnTo>
                <a:close/>
              </a:path>
              <a:path w="276225" h="1289685">
                <a:moveTo>
                  <a:pt x="17970" y="859370"/>
                </a:moveTo>
                <a:lnTo>
                  <a:pt x="16751" y="858926"/>
                </a:lnTo>
                <a:lnTo>
                  <a:pt x="14554" y="857935"/>
                </a:lnTo>
                <a:lnTo>
                  <a:pt x="14452" y="858113"/>
                </a:lnTo>
                <a:lnTo>
                  <a:pt x="13182" y="860386"/>
                </a:lnTo>
                <a:lnTo>
                  <a:pt x="12217" y="862838"/>
                </a:lnTo>
                <a:lnTo>
                  <a:pt x="11163" y="865238"/>
                </a:lnTo>
                <a:lnTo>
                  <a:pt x="14401" y="866711"/>
                </a:lnTo>
                <a:lnTo>
                  <a:pt x="17970" y="859370"/>
                </a:lnTo>
                <a:close/>
              </a:path>
              <a:path w="276225" h="1289685">
                <a:moveTo>
                  <a:pt x="24790" y="761809"/>
                </a:moveTo>
                <a:lnTo>
                  <a:pt x="22885" y="761009"/>
                </a:lnTo>
                <a:lnTo>
                  <a:pt x="21882" y="760272"/>
                </a:lnTo>
                <a:lnTo>
                  <a:pt x="20967" y="761796"/>
                </a:lnTo>
                <a:lnTo>
                  <a:pt x="19659" y="763219"/>
                </a:lnTo>
                <a:lnTo>
                  <a:pt x="18999" y="765987"/>
                </a:lnTo>
                <a:lnTo>
                  <a:pt x="20002" y="767422"/>
                </a:lnTo>
                <a:lnTo>
                  <a:pt x="21336" y="771334"/>
                </a:lnTo>
                <a:lnTo>
                  <a:pt x="23596" y="765708"/>
                </a:lnTo>
                <a:lnTo>
                  <a:pt x="24599" y="764120"/>
                </a:lnTo>
                <a:lnTo>
                  <a:pt x="24790" y="761809"/>
                </a:lnTo>
                <a:close/>
              </a:path>
              <a:path w="276225" h="1289685">
                <a:moveTo>
                  <a:pt x="41122" y="751116"/>
                </a:moveTo>
                <a:lnTo>
                  <a:pt x="40068" y="748296"/>
                </a:lnTo>
                <a:lnTo>
                  <a:pt x="38798" y="748969"/>
                </a:lnTo>
                <a:lnTo>
                  <a:pt x="37541" y="749681"/>
                </a:lnTo>
                <a:lnTo>
                  <a:pt x="35039" y="750912"/>
                </a:lnTo>
                <a:lnTo>
                  <a:pt x="33807" y="751446"/>
                </a:lnTo>
                <a:lnTo>
                  <a:pt x="32575" y="752005"/>
                </a:lnTo>
                <a:lnTo>
                  <a:pt x="32816" y="752944"/>
                </a:lnTo>
                <a:lnTo>
                  <a:pt x="41122" y="751116"/>
                </a:lnTo>
                <a:close/>
              </a:path>
              <a:path w="276225" h="1289685">
                <a:moveTo>
                  <a:pt x="43688" y="359867"/>
                </a:moveTo>
                <a:lnTo>
                  <a:pt x="36791" y="361632"/>
                </a:lnTo>
                <a:lnTo>
                  <a:pt x="33769" y="358355"/>
                </a:lnTo>
                <a:lnTo>
                  <a:pt x="39624" y="348386"/>
                </a:lnTo>
                <a:lnTo>
                  <a:pt x="32042" y="347370"/>
                </a:lnTo>
                <a:lnTo>
                  <a:pt x="26644" y="346354"/>
                </a:lnTo>
                <a:lnTo>
                  <a:pt x="26390" y="363715"/>
                </a:lnTo>
                <a:lnTo>
                  <a:pt x="29324" y="366077"/>
                </a:lnTo>
                <a:lnTo>
                  <a:pt x="42176" y="366649"/>
                </a:lnTo>
                <a:lnTo>
                  <a:pt x="43688" y="359867"/>
                </a:lnTo>
                <a:close/>
              </a:path>
              <a:path w="276225" h="1289685">
                <a:moveTo>
                  <a:pt x="52057" y="327761"/>
                </a:moveTo>
                <a:lnTo>
                  <a:pt x="50012" y="324612"/>
                </a:lnTo>
                <a:lnTo>
                  <a:pt x="47459" y="322529"/>
                </a:lnTo>
                <a:lnTo>
                  <a:pt x="45199" y="320243"/>
                </a:lnTo>
                <a:lnTo>
                  <a:pt x="41109" y="323824"/>
                </a:lnTo>
                <a:lnTo>
                  <a:pt x="47688" y="332066"/>
                </a:lnTo>
                <a:lnTo>
                  <a:pt x="49123" y="330403"/>
                </a:lnTo>
                <a:lnTo>
                  <a:pt x="52057" y="327761"/>
                </a:lnTo>
                <a:close/>
              </a:path>
              <a:path w="276225" h="1289685">
                <a:moveTo>
                  <a:pt x="59842" y="756818"/>
                </a:moveTo>
                <a:lnTo>
                  <a:pt x="49136" y="751636"/>
                </a:lnTo>
                <a:lnTo>
                  <a:pt x="48844" y="751725"/>
                </a:lnTo>
                <a:lnTo>
                  <a:pt x="46177" y="762482"/>
                </a:lnTo>
                <a:lnTo>
                  <a:pt x="59842" y="756818"/>
                </a:lnTo>
                <a:close/>
              </a:path>
              <a:path w="276225" h="1289685">
                <a:moveTo>
                  <a:pt x="62598" y="343484"/>
                </a:moveTo>
                <a:lnTo>
                  <a:pt x="49047" y="344220"/>
                </a:lnTo>
                <a:lnTo>
                  <a:pt x="54724" y="348018"/>
                </a:lnTo>
                <a:lnTo>
                  <a:pt x="62598" y="343484"/>
                </a:lnTo>
                <a:close/>
              </a:path>
              <a:path w="276225" h="1289685">
                <a:moveTo>
                  <a:pt x="74612" y="795820"/>
                </a:moveTo>
                <a:lnTo>
                  <a:pt x="72224" y="792784"/>
                </a:lnTo>
                <a:lnTo>
                  <a:pt x="63157" y="781240"/>
                </a:lnTo>
                <a:lnTo>
                  <a:pt x="23266" y="807720"/>
                </a:lnTo>
                <a:lnTo>
                  <a:pt x="32131" y="815276"/>
                </a:lnTo>
                <a:lnTo>
                  <a:pt x="19113" y="820242"/>
                </a:lnTo>
                <a:lnTo>
                  <a:pt x="24599" y="823620"/>
                </a:lnTo>
                <a:lnTo>
                  <a:pt x="27152" y="825601"/>
                </a:lnTo>
                <a:lnTo>
                  <a:pt x="30949" y="821804"/>
                </a:lnTo>
                <a:lnTo>
                  <a:pt x="34124" y="817968"/>
                </a:lnTo>
                <a:lnTo>
                  <a:pt x="37490" y="814095"/>
                </a:lnTo>
                <a:lnTo>
                  <a:pt x="44183" y="818743"/>
                </a:lnTo>
                <a:lnTo>
                  <a:pt x="35420" y="820674"/>
                </a:lnTo>
                <a:lnTo>
                  <a:pt x="35496" y="824153"/>
                </a:lnTo>
                <a:lnTo>
                  <a:pt x="36347" y="828027"/>
                </a:lnTo>
                <a:lnTo>
                  <a:pt x="48514" y="833158"/>
                </a:lnTo>
                <a:lnTo>
                  <a:pt x="60109" y="828027"/>
                </a:lnTo>
                <a:lnTo>
                  <a:pt x="61353" y="819124"/>
                </a:lnTo>
                <a:lnTo>
                  <a:pt x="55613" y="814095"/>
                </a:lnTo>
                <a:lnTo>
                  <a:pt x="50546" y="809650"/>
                </a:lnTo>
                <a:lnTo>
                  <a:pt x="49872" y="799807"/>
                </a:lnTo>
                <a:lnTo>
                  <a:pt x="59753" y="792784"/>
                </a:lnTo>
                <a:lnTo>
                  <a:pt x="71120" y="802665"/>
                </a:lnTo>
                <a:lnTo>
                  <a:pt x="74612" y="795820"/>
                </a:lnTo>
                <a:close/>
              </a:path>
              <a:path w="276225" h="1289685">
                <a:moveTo>
                  <a:pt x="92506" y="714324"/>
                </a:moveTo>
                <a:lnTo>
                  <a:pt x="92392" y="710793"/>
                </a:lnTo>
                <a:lnTo>
                  <a:pt x="76161" y="708202"/>
                </a:lnTo>
                <a:lnTo>
                  <a:pt x="73990" y="718908"/>
                </a:lnTo>
                <a:lnTo>
                  <a:pt x="92506" y="714324"/>
                </a:lnTo>
                <a:close/>
              </a:path>
              <a:path w="276225" h="1289685">
                <a:moveTo>
                  <a:pt x="93395" y="849198"/>
                </a:moveTo>
                <a:lnTo>
                  <a:pt x="93256" y="849160"/>
                </a:lnTo>
                <a:lnTo>
                  <a:pt x="93129" y="849172"/>
                </a:lnTo>
                <a:lnTo>
                  <a:pt x="92989" y="849122"/>
                </a:lnTo>
                <a:lnTo>
                  <a:pt x="93357" y="849515"/>
                </a:lnTo>
                <a:lnTo>
                  <a:pt x="93383" y="849299"/>
                </a:lnTo>
                <a:close/>
              </a:path>
              <a:path w="276225" h="1289685">
                <a:moveTo>
                  <a:pt x="93395" y="809993"/>
                </a:moveTo>
                <a:lnTo>
                  <a:pt x="93002" y="802233"/>
                </a:lnTo>
                <a:lnTo>
                  <a:pt x="89738" y="797420"/>
                </a:lnTo>
                <a:lnTo>
                  <a:pt x="83743" y="795451"/>
                </a:lnTo>
                <a:lnTo>
                  <a:pt x="75171" y="796201"/>
                </a:lnTo>
                <a:lnTo>
                  <a:pt x="93395" y="809993"/>
                </a:lnTo>
                <a:close/>
              </a:path>
              <a:path w="276225" h="1289685">
                <a:moveTo>
                  <a:pt x="100736" y="340182"/>
                </a:moveTo>
                <a:lnTo>
                  <a:pt x="95846" y="335737"/>
                </a:lnTo>
                <a:lnTo>
                  <a:pt x="92087" y="334225"/>
                </a:lnTo>
                <a:lnTo>
                  <a:pt x="87553" y="335597"/>
                </a:lnTo>
                <a:lnTo>
                  <a:pt x="80314" y="339826"/>
                </a:lnTo>
                <a:lnTo>
                  <a:pt x="82664" y="342036"/>
                </a:lnTo>
                <a:lnTo>
                  <a:pt x="85039" y="344004"/>
                </a:lnTo>
                <a:lnTo>
                  <a:pt x="87083" y="346278"/>
                </a:lnTo>
                <a:lnTo>
                  <a:pt x="88823" y="348208"/>
                </a:lnTo>
                <a:lnTo>
                  <a:pt x="90170" y="350494"/>
                </a:lnTo>
                <a:lnTo>
                  <a:pt x="92798" y="354177"/>
                </a:lnTo>
                <a:lnTo>
                  <a:pt x="100736" y="340182"/>
                </a:lnTo>
                <a:close/>
              </a:path>
              <a:path w="276225" h="1289685">
                <a:moveTo>
                  <a:pt x="102108" y="675220"/>
                </a:moveTo>
                <a:lnTo>
                  <a:pt x="101269" y="668197"/>
                </a:lnTo>
                <a:lnTo>
                  <a:pt x="97637" y="645452"/>
                </a:lnTo>
                <a:lnTo>
                  <a:pt x="91313" y="650392"/>
                </a:lnTo>
                <a:lnTo>
                  <a:pt x="85686" y="655078"/>
                </a:lnTo>
                <a:lnTo>
                  <a:pt x="75323" y="662470"/>
                </a:lnTo>
                <a:lnTo>
                  <a:pt x="70497" y="665035"/>
                </a:lnTo>
                <a:lnTo>
                  <a:pt x="65278" y="668210"/>
                </a:lnTo>
                <a:lnTo>
                  <a:pt x="65722" y="672579"/>
                </a:lnTo>
                <a:lnTo>
                  <a:pt x="64985" y="678357"/>
                </a:lnTo>
                <a:lnTo>
                  <a:pt x="77876" y="677951"/>
                </a:lnTo>
                <a:lnTo>
                  <a:pt x="81495" y="683310"/>
                </a:lnTo>
                <a:lnTo>
                  <a:pt x="76530" y="693991"/>
                </a:lnTo>
                <a:lnTo>
                  <a:pt x="79121" y="698080"/>
                </a:lnTo>
                <a:lnTo>
                  <a:pt x="82296" y="702411"/>
                </a:lnTo>
                <a:lnTo>
                  <a:pt x="92087" y="699046"/>
                </a:lnTo>
                <a:lnTo>
                  <a:pt x="98552" y="693610"/>
                </a:lnTo>
                <a:lnTo>
                  <a:pt x="101828" y="685761"/>
                </a:lnTo>
                <a:lnTo>
                  <a:pt x="102108" y="675220"/>
                </a:lnTo>
                <a:close/>
              </a:path>
              <a:path w="276225" h="1289685">
                <a:moveTo>
                  <a:pt x="107810" y="1162113"/>
                </a:moveTo>
                <a:lnTo>
                  <a:pt x="79578" y="1162113"/>
                </a:lnTo>
                <a:lnTo>
                  <a:pt x="76542" y="1153160"/>
                </a:lnTo>
                <a:lnTo>
                  <a:pt x="65049" y="1158354"/>
                </a:lnTo>
                <a:lnTo>
                  <a:pt x="59080" y="1167066"/>
                </a:lnTo>
                <a:lnTo>
                  <a:pt x="56108" y="1177963"/>
                </a:lnTo>
                <a:lnTo>
                  <a:pt x="53644" y="1189697"/>
                </a:lnTo>
                <a:lnTo>
                  <a:pt x="56883" y="1189697"/>
                </a:lnTo>
                <a:lnTo>
                  <a:pt x="60515" y="1190802"/>
                </a:lnTo>
                <a:lnTo>
                  <a:pt x="65227" y="1187183"/>
                </a:lnTo>
                <a:lnTo>
                  <a:pt x="61772" y="1180757"/>
                </a:lnTo>
                <a:lnTo>
                  <a:pt x="71602" y="1178661"/>
                </a:lnTo>
                <a:lnTo>
                  <a:pt x="74739" y="1176362"/>
                </a:lnTo>
                <a:lnTo>
                  <a:pt x="78028" y="1174762"/>
                </a:lnTo>
                <a:lnTo>
                  <a:pt x="77914" y="1181036"/>
                </a:lnTo>
                <a:lnTo>
                  <a:pt x="73812" y="1185087"/>
                </a:lnTo>
                <a:lnTo>
                  <a:pt x="68961" y="1188974"/>
                </a:lnTo>
                <a:lnTo>
                  <a:pt x="66611" y="1194765"/>
                </a:lnTo>
                <a:lnTo>
                  <a:pt x="75539" y="1193076"/>
                </a:lnTo>
                <a:lnTo>
                  <a:pt x="84099" y="1190790"/>
                </a:lnTo>
                <a:lnTo>
                  <a:pt x="92227" y="1187208"/>
                </a:lnTo>
                <a:lnTo>
                  <a:pt x="99834" y="1181620"/>
                </a:lnTo>
                <a:lnTo>
                  <a:pt x="91249" y="1173505"/>
                </a:lnTo>
                <a:lnTo>
                  <a:pt x="106832" y="1172565"/>
                </a:lnTo>
                <a:lnTo>
                  <a:pt x="107810" y="1162113"/>
                </a:lnTo>
                <a:close/>
              </a:path>
              <a:path w="276225" h="1289685">
                <a:moveTo>
                  <a:pt x="116281" y="429361"/>
                </a:moveTo>
                <a:lnTo>
                  <a:pt x="112356" y="424865"/>
                </a:lnTo>
                <a:lnTo>
                  <a:pt x="109283" y="419379"/>
                </a:lnTo>
                <a:lnTo>
                  <a:pt x="104940" y="423049"/>
                </a:lnTo>
                <a:lnTo>
                  <a:pt x="98907" y="424827"/>
                </a:lnTo>
                <a:lnTo>
                  <a:pt x="103428" y="430834"/>
                </a:lnTo>
                <a:lnTo>
                  <a:pt x="104736" y="432587"/>
                </a:lnTo>
                <a:lnTo>
                  <a:pt x="109016" y="434378"/>
                </a:lnTo>
                <a:lnTo>
                  <a:pt x="116281" y="429361"/>
                </a:lnTo>
                <a:close/>
              </a:path>
              <a:path w="276225" h="1289685">
                <a:moveTo>
                  <a:pt x="117741" y="382028"/>
                </a:moveTo>
                <a:lnTo>
                  <a:pt x="117182" y="379590"/>
                </a:lnTo>
                <a:lnTo>
                  <a:pt x="109994" y="380441"/>
                </a:lnTo>
                <a:lnTo>
                  <a:pt x="110959" y="384251"/>
                </a:lnTo>
                <a:lnTo>
                  <a:pt x="117741" y="382028"/>
                </a:lnTo>
                <a:close/>
              </a:path>
              <a:path w="276225" h="1289685">
                <a:moveTo>
                  <a:pt x="119773" y="964222"/>
                </a:moveTo>
                <a:lnTo>
                  <a:pt x="105067" y="969619"/>
                </a:lnTo>
                <a:lnTo>
                  <a:pt x="107619" y="976134"/>
                </a:lnTo>
                <a:lnTo>
                  <a:pt x="110274" y="980795"/>
                </a:lnTo>
                <a:lnTo>
                  <a:pt x="111798" y="989749"/>
                </a:lnTo>
                <a:lnTo>
                  <a:pt x="107924" y="992860"/>
                </a:lnTo>
                <a:lnTo>
                  <a:pt x="104914" y="989393"/>
                </a:lnTo>
                <a:lnTo>
                  <a:pt x="99834" y="983538"/>
                </a:lnTo>
                <a:lnTo>
                  <a:pt x="95415" y="984783"/>
                </a:lnTo>
                <a:lnTo>
                  <a:pt x="88595" y="993178"/>
                </a:lnTo>
                <a:lnTo>
                  <a:pt x="88201" y="997546"/>
                </a:lnTo>
                <a:lnTo>
                  <a:pt x="96951" y="1002169"/>
                </a:lnTo>
                <a:lnTo>
                  <a:pt x="93421" y="1009967"/>
                </a:lnTo>
                <a:lnTo>
                  <a:pt x="77876" y="1014349"/>
                </a:lnTo>
                <a:lnTo>
                  <a:pt x="77470" y="1015022"/>
                </a:lnTo>
                <a:lnTo>
                  <a:pt x="74244" y="1028026"/>
                </a:lnTo>
                <a:lnTo>
                  <a:pt x="71691" y="1030046"/>
                </a:lnTo>
                <a:lnTo>
                  <a:pt x="67716" y="1034059"/>
                </a:lnTo>
                <a:lnTo>
                  <a:pt x="65366" y="1035862"/>
                </a:lnTo>
                <a:lnTo>
                  <a:pt x="60629" y="1039964"/>
                </a:lnTo>
                <a:lnTo>
                  <a:pt x="78651" y="1039964"/>
                </a:lnTo>
                <a:lnTo>
                  <a:pt x="77508" y="1033094"/>
                </a:lnTo>
                <a:lnTo>
                  <a:pt x="82346" y="1030490"/>
                </a:lnTo>
                <a:lnTo>
                  <a:pt x="88912" y="1028420"/>
                </a:lnTo>
                <a:lnTo>
                  <a:pt x="93522" y="1033995"/>
                </a:lnTo>
                <a:lnTo>
                  <a:pt x="96558" y="1040422"/>
                </a:lnTo>
                <a:lnTo>
                  <a:pt x="92811" y="1049032"/>
                </a:lnTo>
                <a:lnTo>
                  <a:pt x="102895" y="1052918"/>
                </a:lnTo>
                <a:lnTo>
                  <a:pt x="98780" y="1062024"/>
                </a:lnTo>
                <a:lnTo>
                  <a:pt x="98907" y="1066241"/>
                </a:lnTo>
                <a:lnTo>
                  <a:pt x="103339" y="1069860"/>
                </a:lnTo>
                <a:lnTo>
                  <a:pt x="105625" y="1070876"/>
                </a:lnTo>
                <a:lnTo>
                  <a:pt x="109372" y="1068628"/>
                </a:lnTo>
                <a:lnTo>
                  <a:pt x="113690" y="1067574"/>
                </a:lnTo>
                <a:lnTo>
                  <a:pt x="107238" y="1055395"/>
                </a:lnTo>
                <a:lnTo>
                  <a:pt x="110794" y="1045387"/>
                </a:lnTo>
                <a:lnTo>
                  <a:pt x="107962" y="1039837"/>
                </a:lnTo>
                <a:lnTo>
                  <a:pt x="99098" y="1030033"/>
                </a:lnTo>
                <a:lnTo>
                  <a:pt x="96278" y="1024394"/>
                </a:lnTo>
                <a:lnTo>
                  <a:pt x="96507" y="1018184"/>
                </a:lnTo>
                <a:lnTo>
                  <a:pt x="99466" y="1009472"/>
                </a:lnTo>
                <a:lnTo>
                  <a:pt x="102717" y="1001522"/>
                </a:lnTo>
                <a:lnTo>
                  <a:pt x="116179" y="1001522"/>
                </a:lnTo>
                <a:lnTo>
                  <a:pt x="119773" y="964222"/>
                </a:lnTo>
                <a:close/>
              </a:path>
              <a:path w="276225" h="1289685">
                <a:moveTo>
                  <a:pt x="119849" y="1088631"/>
                </a:moveTo>
                <a:lnTo>
                  <a:pt x="115341" y="1082281"/>
                </a:lnTo>
                <a:lnTo>
                  <a:pt x="115595" y="1075855"/>
                </a:lnTo>
                <a:lnTo>
                  <a:pt x="105778" y="1079296"/>
                </a:lnTo>
                <a:lnTo>
                  <a:pt x="108966" y="1085837"/>
                </a:lnTo>
                <a:lnTo>
                  <a:pt x="107632" y="1093711"/>
                </a:lnTo>
                <a:lnTo>
                  <a:pt x="119849" y="1088631"/>
                </a:lnTo>
                <a:close/>
              </a:path>
              <a:path w="276225" h="1289685">
                <a:moveTo>
                  <a:pt x="130390" y="1114031"/>
                </a:moveTo>
                <a:lnTo>
                  <a:pt x="128104" y="1111402"/>
                </a:lnTo>
                <a:lnTo>
                  <a:pt x="126923" y="1108887"/>
                </a:lnTo>
                <a:lnTo>
                  <a:pt x="125247" y="1108506"/>
                </a:lnTo>
                <a:lnTo>
                  <a:pt x="124066" y="1108240"/>
                </a:lnTo>
                <a:lnTo>
                  <a:pt x="121170" y="1110716"/>
                </a:lnTo>
                <a:lnTo>
                  <a:pt x="120764" y="1113726"/>
                </a:lnTo>
                <a:lnTo>
                  <a:pt x="122694" y="1116533"/>
                </a:lnTo>
                <a:lnTo>
                  <a:pt x="125615" y="1117358"/>
                </a:lnTo>
                <a:lnTo>
                  <a:pt x="127698" y="1115415"/>
                </a:lnTo>
                <a:lnTo>
                  <a:pt x="130390" y="1114031"/>
                </a:lnTo>
                <a:close/>
              </a:path>
              <a:path w="276225" h="1289685">
                <a:moveTo>
                  <a:pt x="143814" y="439153"/>
                </a:moveTo>
                <a:lnTo>
                  <a:pt x="141897" y="435978"/>
                </a:lnTo>
                <a:lnTo>
                  <a:pt x="139611" y="433044"/>
                </a:lnTo>
                <a:lnTo>
                  <a:pt x="134264" y="432879"/>
                </a:lnTo>
                <a:lnTo>
                  <a:pt x="130810" y="434708"/>
                </a:lnTo>
                <a:lnTo>
                  <a:pt x="123367" y="436905"/>
                </a:lnTo>
                <a:lnTo>
                  <a:pt x="128828" y="440664"/>
                </a:lnTo>
                <a:lnTo>
                  <a:pt x="131318" y="443242"/>
                </a:lnTo>
                <a:lnTo>
                  <a:pt x="134327" y="444182"/>
                </a:lnTo>
                <a:lnTo>
                  <a:pt x="136563" y="444881"/>
                </a:lnTo>
                <a:lnTo>
                  <a:pt x="139661" y="443928"/>
                </a:lnTo>
                <a:lnTo>
                  <a:pt x="142963" y="442353"/>
                </a:lnTo>
                <a:lnTo>
                  <a:pt x="143814" y="439153"/>
                </a:lnTo>
                <a:close/>
              </a:path>
              <a:path w="276225" h="1289685">
                <a:moveTo>
                  <a:pt x="144754" y="593077"/>
                </a:moveTo>
                <a:lnTo>
                  <a:pt x="138785" y="585190"/>
                </a:lnTo>
                <a:lnTo>
                  <a:pt x="134950" y="585355"/>
                </a:lnTo>
                <a:lnTo>
                  <a:pt x="130238" y="595185"/>
                </a:lnTo>
                <a:lnTo>
                  <a:pt x="144754" y="593077"/>
                </a:lnTo>
                <a:close/>
              </a:path>
              <a:path w="276225" h="1289685">
                <a:moveTo>
                  <a:pt x="145084" y="385089"/>
                </a:moveTo>
                <a:lnTo>
                  <a:pt x="139687" y="377075"/>
                </a:lnTo>
                <a:lnTo>
                  <a:pt x="135851" y="373951"/>
                </a:lnTo>
                <a:lnTo>
                  <a:pt x="132308" y="375462"/>
                </a:lnTo>
                <a:lnTo>
                  <a:pt x="127838" y="381355"/>
                </a:lnTo>
                <a:lnTo>
                  <a:pt x="132829" y="386003"/>
                </a:lnTo>
                <a:lnTo>
                  <a:pt x="137096" y="392480"/>
                </a:lnTo>
                <a:lnTo>
                  <a:pt x="145084" y="385089"/>
                </a:lnTo>
                <a:close/>
              </a:path>
              <a:path w="276225" h="1289685">
                <a:moveTo>
                  <a:pt x="145326" y="593001"/>
                </a:moveTo>
                <a:lnTo>
                  <a:pt x="144945" y="593051"/>
                </a:lnTo>
                <a:lnTo>
                  <a:pt x="144754" y="593090"/>
                </a:lnTo>
                <a:lnTo>
                  <a:pt x="144907" y="593255"/>
                </a:lnTo>
                <a:lnTo>
                  <a:pt x="145110" y="593267"/>
                </a:lnTo>
                <a:lnTo>
                  <a:pt x="145313" y="593077"/>
                </a:lnTo>
                <a:close/>
              </a:path>
              <a:path w="276225" h="1289685">
                <a:moveTo>
                  <a:pt x="145630" y="305003"/>
                </a:moveTo>
                <a:lnTo>
                  <a:pt x="142760" y="303822"/>
                </a:lnTo>
                <a:lnTo>
                  <a:pt x="141020" y="302412"/>
                </a:lnTo>
                <a:lnTo>
                  <a:pt x="139865" y="302793"/>
                </a:lnTo>
                <a:lnTo>
                  <a:pt x="138480" y="303237"/>
                </a:lnTo>
                <a:lnTo>
                  <a:pt x="137591" y="305219"/>
                </a:lnTo>
                <a:lnTo>
                  <a:pt x="136486" y="306527"/>
                </a:lnTo>
                <a:lnTo>
                  <a:pt x="137820" y="307479"/>
                </a:lnTo>
                <a:lnTo>
                  <a:pt x="139242" y="309283"/>
                </a:lnTo>
                <a:lnTo>
                  <a:pt x="141859" y="309054"/>
                </a:lnTo>
                <a:lnTo>
                  <a:pt x="143090" y="307187"/>
                </a:lnTo>
                <a:lnTo>
                  <a:pt x="145630" y="305003"/>
                </a:lnTo>
                <a:close/>
              </a:path>
              <a:path w="276225" h="1289685">
                <a:moveTo>
                  <a:pt x="149148" y="368896"/>
                </a:moveTo>
                <a:lnTo>
                  <a:pt x="144335" y="366814"/>
                </a:lnTo>
                <a:lnTo>
                  <a:pt x="142074" y="365836"/>
                </a:lnTo>
                <a:lnTo>
                  <a:pt x="139128" y="366458"/>
                </a:lnTo>
                <a:lnTo>
                  <a:pt x="136398" y="366547"/>
                </a:lnTo>
                <a:lnTo>
                  <a:pt x="143421" y="374700"/>
                </a:lnTo>
                <a:lnTo>
                  <a:pt x="147561" y="371779"/>
                </a:lnTo>
                <a:lnTo>
                  <a:pt x="149148" y="368896"/>
                </a:lnTo>
                <a:close/>
              </a:path>
              <a:path w="276225" h="1289685">
                <a:moveTo>
                  <a:pt x="152996" y="275310"/>
                </a:moveTo>
                <a:lnTo>
                  <a:pt x="152882" y="273659"/>
                </a:lnTo>
                <a:lnTo>
                  <a:pt x="152742" y="271792"/>
                </a:lnTo>
                <a:lnTo>
                  <a:pt x="150647" y="270078"/>
                </a:lnTo>
                <a:lnTo>
                  <a:pt x="149390" y="268300"/>
                </a:lnTo>
                <a:lnTo>
                  <a:pt x="147637" y="269582"/>
                </a:lnTo>
                <a:lnTo>
                  <a:pt x="144335" y="271018"/>
                </a:lnTo>
                <a:lnTo>
                  <a:pt x="144678" y="274459"/>
                </a:lnTo>
                <a:lnTo>
                  <a:pt x="146685" y="276618"/>
                </a:lnTo>
                <a:lnTo>
                  <a:pt x="148856" y="280416"/>
                </a:lnTo>
                <a:lnTo>
                  <a:pt x="150939" y="277114"/>
                </a:lnTo>
                <a:lnTo>
                  <a:pt x="152996" y="275310"/>
                </a:lnTo>
                <a:close/>
              </a:path>
              <a:path w="276225" h="1289685">
                <a:moveTo>
                  <a:pt x="153835" y="654608"/>
                </a:moveTo>
                <a:lnTo>
                  <a:pt x="151688" y="653567"/>
                </a:lnTo>
                <a:lnTo>
                  <a:pt x="149250" y="651395"/>
                </a:lnTo>
                <a:lnTo>
                  <a:pt x="141732" y="654608"/>
                </a:lnTo>
                <a:lnTo>
                  <a:pt x="135801" y="658012"/>
                </a:lnTo>
                <a:lnTo>
                  <a:pt x="129133" y="661466"/>
                </a:lnTo>
                <a:lnTo>
                  <a:pt x="131978" y="665848"/>
                </a:lnTo>
                <a:lnTo>
                  <a:pt x="135585" y="663765"/>
                </a:lnTo>
                <a:lnTo>
                  <a:pt x="138950" y="662927"/>
                </a:lnTo>
                <a:lnTo>
                  <a:pt x="138506" y="663244"/>
                </a:lnTo>
                <a:lnTo>
                  <a:pt x="138709" y="663244"/>
                </a:lnTo>
                <a:lnTo>
                  <a:pt x="139839" y="662927"/>
                </a:lnTo>
                <a:lnTo>
                  <a:pt x="142735" y="662114"/>
                </a:lnTo>
                <a:lnTo>
                  <a:pt x="146608" y="661466"/>
                </a:lnTo>
                <a:lnTo>
                  <a:pt x="146748" y="661466"/>
                </a:lnTo>
                <a:lnTo>
                  <a:pt x="152044" y="659142"/>
                </a:lnTo>
                <a:lnTo>
                  <a:pt x="152603" y="656323"/>
                </a:lnTo>
                <a:lnTo>
                  <a:pt x="153530" y="654608"/>
                </a:lnTo>
                <a:lnTo>
                  <a:pt x="153835" y="654608"/>
                </a:lnTo>
                <a:close/>
              </a:path>
              <a:path w="276225" h="1289685">
                <a:moveTo>
                  <a:pt x="154139" y="1138123"/>
                </a:moveTo>
                <a:lnTo>
                  <a:pt x="152908" y="1136180"/>
                </a:lnTo>
                <a:lnTo>
                  <a:pt x="152209" y="1134122"/>
                </a:lnTo>
                <a:lnTo>
                  <a:pt x="151485" y="1134110"/>
                </a:lnTo>
                <a:lnTo>
                  <a:pt x="146215" y="1134033"/>
                </a:lnTo>
                <a:lnTo>
                  <a:pt x="141338" y="1134884"/>
                </a:lnTo>
                <a:lnTo>
                  <a:pt x="135801" y="1132433"/>
                </a:lnTo>
                <a:lnTo>
                  <a:pt x="106972" y="1172565"/>
                </a:lnTo>
                <a:lnTo>
                  <a:pt x="106794" y="1173035"/>
                </a:lnTo>
                <a:lnTo>
                  <a:pt x="107264" y="1172552"/>
                </a:lnTo>
                <a:lnTo>
                  <a:pt x="106832" y="1177302"/>
                </a:lnTo>
                <a:lnTo>
                  <a:pt x="122936" y="1195057"/>
                </a:lnTo>
                <a:lnTo>
                  <a:pt x="118402" y="1198689"/>
                </a:lnTo>
                <a:lnTo>
                  <a:pt x="114528" y="1200886"/>
                </a:lnTo>
                <a:lnTo>
                  <a:pt x="110464" y="1206157"/>
                </a:lnTo>
                <a:lnTo>
                  <a:pt x="110998" y="1209763"/>
                </a:lnTo>
                <a:lnTo>
                  <a:pt x="110591" y="1212659"/>
                </a:lnTo>
                <a:lnTo>
                  <a:pt x="113131" y="1212189"/>
                </a:lnTo>
                <a:lnTo>
                  <a:pt x="116459" y="1212583"/>
                </a:lnTo>
                <a:lnTo>
                  <a:pt x="124421" y="1205242"/>
                </a:lnTo>
                <a:lnTo>
                  <a:pt x="129209" y="1198435"/>
                </a:lnTo>
                <a:lnTo>
                  <a:pt x="127977" y="1187119"/>
                </a:lnTo>
                <a:lnTo>
                  <a:pt x="129438" y="1185113"/>
                </a:lnTo>
                <a:lnTo>
                  <a:pt x="131051" y="1180680"/>
                </a:lnTo>
                <a:lnTo>
                  <a:pt x="136271" y="1194371"/>
                </a:lnTo>
                <a:lnTo>
                  <a:pt x="140220" y="1188097"/>
                </a:lnTo>
                <a:lnTo>
                  <a:pt x="143878" y="1183855"/>
                </a:lnTo>
                <a:lnTo>
                  <a:pt x="147421" y="1174216"/>
                </a:lnTo>
                <a:lnTo>
                  <a:pt x="144399" y="1172108"/>
                </a:lnTo>
                <a:lnTo>
                  <a:pt x="133832" y="1169352"/>
                </a:lnTo>
                <a:lnTo>
                  <a:pt x="136944" y="1163104"/>
                </a:lnTo>
                <a:lnTo>
                  <a:pt x="142049" y="1157643"/>
                </a:lnTo>
                <a:lnTo>
                  <a:pt x="145465" y="1151559"/>
                </a:lnTo>
                <a:lnTo>
                  <a:pt x="143535" y="1143444"/>
                </a:lnTo>
                <a:lnTo>
                  <a:pt x="154139" y="1138123"/>
                </a:lnTo>
                <a:close/>
              </a:path>
              <a:path w="276225" h="1289685">
                <a:moveTo>
                  <a:pt x="154787" y="969949"/>
                </a:moveTo>
                <a:lnTo>
                  <a:pt x="152717" y="965530"/>
                </a:lnTo>
                <a:lnTo>
                  <a:pt x="151117" y="961821"/>
                </a:lnTo>
                <a:lnTo>
                  <a:pt x="150774" y="961034"/>
                </a:lnTo>
                <a:lnTo>
                  <a:pt x="145834" y="960856"/>
                </a:lnTo>
                <a:lnTo>
                  <a:pt x="142557" y="964996"/>
                </a:lnTo>
                <a:lnTo>
                  <a:pt x="139623" y="968921"/>
                </a:lnTo>
                <a:lnTo>
                  <a:pt x="139877" y="977226"/>
                </a:lnTo>
                <a:lnTo>
                  <a:pt x="142633" y="981964"/>
                </a:lnTo>
                <a:lnTo>
                  <a:pt x="145338" y="989850"/>
                </a:lnTo>
                <a:lnTo>
                  <a:pt x="149440" y="982459"/>
                </a:lnTo>
                <a:lnTo>
                  <a:pt x="152971" y="978268"/>
                </a:lnTo>
                <a:lnTo>
                  <a:pt x="154787" y="969949"/>
                </a:lnTo>
                <a:close/>
              </a:path>
              <a:path w="276225" h="1289685">
                <a:moveTo>
                  <a:pt x="156337" y="1229931"/>
                </a:moveTo>
                <a:lnTo>
                  <a:pt x="154228" y="1223479"/>
                </a:lnTo>
                <a:lnTo>
                  <a:pt x="147497" y="1227556"/>
                </a:lnTo>
                <a:lnTo>
                  <a:pt x="146888" y="1231099"/>
                </a:lnTo>
                <a:lnTo>
                  <a:pt x="150152" y="1236560"/>
                </a:lnTo>
                <a:lnTo>
                  <a:pt x="155676" y="1233576"/>
                </a:lnTo>
                <a:lnTo>
                  <a:pt x="156337" y="1229931"/>
                </a:lnTo>
                <a:close/>
              </a:path>
              <a:path w="276225" h="1289685">
                <a:moveTo>
                  <a:pt x="157149" y="1207008"/>
                </a:moveTo>
                <a:lnTo>
                  <a:pt x="154774" y="1200429"/>
                </a:lnTo>
                <a:lnTo>
                  <a:pt x="150063" y="1198384"/>
                </a:lnTo>
                <a:lnTo>
                  <a:pt x="146900" y="1195793"/>
                </a:lnTo>
                <a:lnTo>
                  <a:pt x="145427" y="1197724"/>
                </a:lnTo>
                <a:lnTo>
                  <a:pt x="142354" y="1200124"/>
                </a:lnTo>
                <a:lnTo>
                  <a:pt x="143929" y="1205344"/>
                </a:lnTo>
                <a:lnTo>
                  <a:pt x="146519" y="1208773"/>
                </a:lnTo>
                <a:lnTo>
                  <a:pt x="148767" y="1212773"/>
                </a:lnTo>
                <a:lnTo>
                  <a:pt x="156146" y="1212532"/>
                </a:lnTo>
                <a:lnTo>
                  <a:pt x="157149" y="1207008"/>
                </a:lnTo>
                <a:close/>
              </a:path>
              <a:path w="276225" h="1289685">
                <a:moveTo>
                  <a:pt x="157822" y="998639"/>
                </a:moveTo>
                <a:lnTo>
                  <a:pt x="149225" y="995895"/>
                </a:lnTo>
                <a:lnTo>
                  <a:pt x="142963" y="997394"/>
                </a:lnTo>
                <a:lnTo>
                  <a:pt x="137248" y="1002309"/>
                </a:lnTo>
                <a:lnTo>
                  <a:pt x="143789" y="1002220"/>
                </a:lnTo>
                <a:lnTo>
                  <a:pt x="150622" y="1003668"/>
                </a:lnTo>
                <a:lnTo>
                  <a:pt x="157822" y="998639"/>
                </a:lnTo>
                <a:close/>
              </a:path>
              <a:path w="276225" h="1289685">
                <a:moveTo>
                  <a:pt x="159219" y="290068"/>
                </a:moveTo>
                <a:lnTo>
                  <a:pt x="151041" y="290068"/>
                </a:lnTo>
                <a:lnTo>
                  <a:pt x="150837" y="292531"/>
                </a:lnTo>
                <a:lnTo>
                  <a:pt x="158737" y="293801"/>
                </a:lnTo>
                <a:lnTo>
                  <a:pt x="159219" y="290068"/>
                </a:lnTo>
                <a:close/>
              </a:path>
              <a:path w="276225" h="1289685">
                <a:moveTo>
                  <a:pt x="162356" y="1015923"/>
                </a:moveTo>
                <a:lnTo>
                  <a:pt x="162077" y="1015809"/>
                </a:lnTo>
                <a:lnTo>
                  <a:pt x="161848" y="1015682"/>
                </a:lnTo>
                <a:lnTo>
                  <a:pt x="161569" y="1015568"/>
                </a:lnTo>
                <a:lnTo>
                  <a:pt x="161569" y="1015733"/>
                </a:lnTo>
                <a:lnTo>
                  <a:pt x="161734" y="1015923"/>
                </a:lnTo>
                <a:lnTo>
                  <a:pt x="161899" y="1016076"/>
                </a:lnTo>
                <a:lnTo>
                  <a:pt x="162064" y="1016279"/>
                </a:lnTo>
                <a:lnTo>
                  <a:pt x="162153" y="1016152"/>
                </a:lnTo>
                <a:lnTo>
                  <a:pt x="162356" y="1015923"/>
                </a:lnTo>
                <a:close/>
              </a:path>
              <a:path w="276225" h="1289685">
                <a:moveTo>
                  <a:pt x="165938" y="712101"/>
                </a:moveTo>
                <a:lnTo>
                  <a:pt x="162661" y="707288"/>
                </a:lnTo>
                <a:lnTo>
                  <a:pt x="161505" y="705421"/>
                </a:lnTo>
                <a:lnTo>
                  <a:pt x="153593" y="711835"/>
                </a:lnTo>
                <a:lnTo>
                  <a:pt x="155168" y="714857"/>
                </a:lnTo>
                <a:lnTo>
                  <a:pt x="165938" y="712101"/>
                </a:lnTo>
                <a:close/>
              </a:path>
              <a:path w="276225" h="1289685">
                <a:moveTo>
                  <a:pt x="168325" y="1162329"/>
                </a:moveTo>
                <a:lnTo>
                  <a:pt x="167906" y="1157579"/>
                </a:lnTo>
                <a:lnTo>
                  <a:pt x="159550" y="1162418"/>
                </a:lnTo>
                <a:lnTo>
                  <a:pt x="166077" y="1163866"/>
                </a:lnTo>
                <a:lnTo>
                  <a:pt x="168325" y="1162329"/>
                </a:lnTo>
                <a:close/>
              </a:path>
              <a:path w="276225" h="1289685">
                <a:moveTo>
                  <a:pt x="177507" y="681367"/>
                </a:moveTo>
                <a:lnTo>
                  <a:pt x="172212" y="678586"/>
                </a:lnTo>
                <a:lnTo>
                  <a:pt x="166001" y="676859"/>
                </a:lnTo>
                <a:lnTo>
                  <a:pt x="162610" y="666838"/>
                </a:lnTo>
                <a:lnTo>
                  <a:pt x="153962" y="664857"/>
                </a:lnTo>
                <a:lnTo>
                  <a:pt x="144729" y="667575"/>
                </a:lnTo>
                <a:lnTo>
                  <a:pt x="141973" y="665835"/>
                </a:lnTo>
                <a:lnTo>
                  <a:pt x="138684" y="663295"/>
                </a:lnTo>
                <a:lnTo>
                  <a:pt x="137172" y="665175"/>
                </a:lnTo>
                <a:lnTo>
                  <a:pt x="135648" y="668172"/>
                </a:lnTo>
                <a:lnTo>
                  <a:pt x="124752" y="667994"/>
                </a:lnTo>
                <a:lnTo>
                  <a:pt x="118694" y="670826"/>
                </a:lnTo>
                <a:lnTo>
                  <a:pt x="116522" y="684961"/>
                </a:lnTo>
                <a:lnTo>
                  <a:pt x="112725" y="688187"/>
                </a:lnTo>
                <a:lnTo>
                  <a:pt x="109639" y="692772"/>
                </a:lnTo>
                <a:lnTo>
                  <a:pt x="112217" y="693280"/>
                </a:lnTo>
                <a:lnTo>
                  <a:pt x="114490" y="694461"/>
                </a:lnTo>
                <a:lnTo>
                  <a:pt x="116205" y="693928"/>
                </a:lnTo>
                <a:lnTo>
                  <a:pt x="121843" y="691476"/>
                </a:lnTo>
                <a:lnTo>
                  <a:pt x="127381" y="688682"/>
                </a:lnTo>
                <a:lnTo>
                  <a:pt x="133299" y="686854"/>
                </a:lnTo>
                <a:lnTo>
                  <a:pt x="140093" y="687260"/>
                </a:lnTo>
                <a:lnTo>
                  <a:pt x="142582" y="687920"/>
                </a:lnTo>
                <a:lnTo>
                  <a:pt x="146837" y="681990"/>
                </a:lnTo>
                <a:lnTo>
                  <a:pt x="150241" y="679119"/>
                </a:lnTo>
                <a:lnTo>
                  <a:pt x="156298" y="681609"/>
                </a:lnTo>
                <a:lnTo>
                  <a:pt x="152463" y="684542"/>
                </a:lnTo>
                <a:lnTo>
                  <a:pt x="150075" y="690778"/>
                </a:lnTo>
                <a:lnTo>
                  <a:pt x="150964" y="694296"/>
                </a:lnTo>
                <a:lnTo>
                  <a:pt x="150990" y="697484"/>
                </a:lnTo>
                <a:lnTo>
                  <a:pt x="157200" y="696252"/>
                </a:lnTo>
                <a:lnTo>
                  <a:pt x="153784" y="708736"/>
                </a:lnTo>
                <a:lnTo>
                  <a:pt x="161569" y="705256"/>
                </a:lnTo>
                <a:lnTo>
                  <a:pt x="161759" y="705180"/>
                </a:lnTo>
                <a:lnTo>
                  <a:pt x="161582" y="705243"/>
                </a:lnTo>
                <a:lnTo>
                  <a:pt x="162877" y="703414"/>
                </a:lnTo>
                <a:lnTo>
                  <a:pt x="163791" y="700925"/>
                </a:lnTo>
                <a:lnTo>
                  <a:pt x="165557" y="699935"/>
                </a:lnTo>
                <a:lnTo>
                  <a:pt x="172656" y="695934"/>
                </a:lnTo>
                <a:lnTo>
                  <a:pt x="176733" y="690206"/>
                </a:lnTo>
                <a:lnTo>
                  <a:pt x="177507" y="681367"/>
                </a:lnTo>
                <a:close/>
              </a:path>
              <a:path w="276225" h="1289685">
                <a:moveTo>
                  <a:pt x="180784" y="1132674"/>
                </a:moveTo>
                <a:lnTo>
                  <a:pt x="179539" y="1130947"/>
                </a:lnTo>
                <a:lnTo>
                  <a:pt x="178955" y="1129334"/>
                </a:lnTo>
                <a:lnTo>
                  <a:pt x="177203" y="1130503"/>
                </a:lnTo>
                <a:lnTo>
                  <a:pt x="175018" y="1131392"/>
                </a:lnTo>
                <a:lnTo>
                  <a:pt x="173418" y="1133729"/>
                </a:lnTo>
                <a:lnTo>
                  <a:pt x="175069" y="1135938"/>
                </a:lnTo>
                <a:lnTo>
                  <a:pt x="176339" y="1138796"/>
                </a:lnTo>
                <a:lnTo>
                  <a:pt x="178485" y="1136548"/>
                </a:lnTo>
                <a:lnTo>
                  <a:pt x="180327" y="1135481"/>
                </a:lnTo>
                <a:lnTo>
                  <a:pt x="180543" y="1134148"/>
                </a:lnTo>
                <a:lnTo>
                  <a:pt x="180784" y="1132674"/>
                </a:lnTo>
                <a:close/>
              </a:path>
              <a:path w="276225" h="1289685">
                <a:moveTo>
                  <a:pt x="181216" y="1149108"/>
                </a:moveTo>
                <a:lnTo>
                  <a:pt x="169989" y="1142123"/>
                </a:lnTo>
                <a:lnTo>
                  <a:pt x="168249" y="1157135"/>
                </a:lnTo>
                <a:lnTo>
                  <a:pt x="174993" y="1159306"/>
                </a:lnTo>
                <a:lnTo>
                  <a:pt x="176352" y="1152956"/>
                </a:lnTo>
                <a:lnTo>
                  <a:pt x="181216" y="1149108"/>
                </a:lnTo>
                <a:close/>
              </a:path>
              <a:path w="276225" h="1289685">
                <a:moveTo>
                  <a:pt x="183921" y="1274699"/>
                </a:moveTo>
                <a:lnTo>
                  <a:pt x="168783" y="1266609"/>
                </a:lnTo>
                <a:lnTo>
                  <a:pt x="164744" y="1272501"/>
                </a:lnTo>
                <a:lnTo>
                  <a:pt x="163868" y="1276705"/>
                </a:lnTo>
                <a:lnTo>
                  <a:pt x="166522" y="1280883"/>
                </a:lnTo>
                <a:lnTo>
                  <a:pt x="173075" y="1286662"/>
                </a:lnTo>
                <a:lnTo>
                  <a:pt x="183921" y="1274699"/>
                </a:lnTo>
                <a:close/>
              </a:path>
              <a:path w="276225" h="1289685">
                <a:moveTo>
                  <a:pt x="186512" y="1219301"/>
                </a:moveTo>
                <a:lnTo>
                  <a:pt x="163360" y="1229982"/>
                </a:lnTo>
                <a:lnTo>
                  <a:pt x="170065" y="1241183"/>
                </a:lnTo>
                <a:lnTo>
                  <a:pt x="177634" y="1238681"/>
                </a:lnTo>
                <a:lnTo>
                  <a:pt x="180949" y="1232636"/>
                </a:lnTo>
                <a:lnTo>
                  <a:pt x="182930" y="1225397"/>
                </a:lnTo>
                <a:lnTo>
                  <a:pt x="186512" y="1219301"/>
                </a:lnTo>
                <a:close/>
              </a:path>
              <a:path w="276225" h="1289685">
                <a:moveTo>
                  <a:pt x="188061" y="922274"/>
                </a:moveTo>
                <a:lnTo>
                  <a:pt x="186474" y="917765"/>
                </a:lnTo>
                <a:lnTo>
                  <a:pt x="180428" y="919137"/>
                </a:lnTo>
                <a:lnTo>
                  <a:pt x="174256" y="920127"/>
                </a:lnTo>
                <a:lnTo>
                  <a:pt x="167081" y="922616"/>
                </a:lnTo>
                <a:lnTo>
                  <a:pt x="166928" y="926566"/>
                </a:lnTo>
                <a:lnTo>
                  <a:pt x="165569" y="931087"/>
                </a:lnTo>
                <a:lnTo>
                  <a:pt x="188061" y="922274"/>
                </a:lnTo>
                <a:close/>
              </a:path>
              <a:path w="276225" h="1289685">
                <a:moveTo>
                  <a:pt x="188239" y="98894"/>
                </a:moveTo>
                <a:lnTo>
                  <a:pt x="188061" y="96634"/>
                </a:lnTo>
                <a:lnTo>
                  <a:pt x="186905" y="95250"/>
                </a:lnTo>
                <a:lnTo>
                  <a:pt x="186182" y="93827"/>
                </a:lnTo>
                <a:lnTo>
                  <a:pt x="185191" y="94564"/>
                </a:lnTo>
                <a:lnTo>
                  <a:pt x="183476" y="95211"/>
                </a:lnTo>
                <a:lnTo>
                  <a:pt x="183362" y="96062"/>
                </a:lnTo>
                <a:lnTo>
                  <a:pt x="183172" y="97497"/>
                </a:lnTo>
                <a:lnTo>
                  <a:pt x="183997" y="99072"/>
                </a:lnTo>
                <a:lnTo>
                  <a:pt x="184645" y="101612"/>
                </a:lnTo>
                <a:lnTo>
                  <a:pt x="186524" y="99834"/>
                </a:lnTo>
                <a:lnTo>
                  <a:pt x="188239" y="98894"/>
                </a:lnTo>
                <a:close/>
              </a:path>
              <a:path w="276225" h="1289685">
                <a:moveTo>
                  <a:pt x="189344" y="1118260"/>
                </a:moveTo>
                <a:lnTo>
                  <a:pt x="184988" y="1114640"/>
                </a:lnTo>
                <a:lnTo>
                  <a:pt x="183591" y="1112634"/>
                </a:lnTo>
                <a:lnTo>
                  <a:pt x="181102" y="1113028"/>
                </a:lnTo>
                <a:lnTo>
                  <a:pt x="178676" y="1115339"/>
                </a:lnTo>
                <a:lnTo>
                  <a:pt x="179476" y="1117765"/>
                </a:lnTo>
                <a:lnTo>
                  <a:pt x="181051" y="1119860"/>
                </a:lnTo>
                <a:lnTo>
                  <a:pt x="184137" y="1120813"/>
                </a:lnTo>
                <a:lnTo>
                  <a:pt x="186207" y="1119339"/>
                </a:lnTo>
                <a:lnTo>
                  <a:pt x="189344" y="1118260"/>
                </a:lnTo>
                <a:close/>
              </a:path>
              <a:path w="276225" h="1289685">
                <a:moveTo>
                  <a:pt x="192582" y="2311"/>
                </a:moveTo>
                <a:lnTo>
                  <a:pt x="189598" y="0"/>
                </a:lnTo>
                <a:lnTo>
                  <a:pt x="175615" y="9791"/>
                </a:lnTo>
                <a:lnTo>
                  <a:pt x="182333" y="11455"/>
                </a:lnTo>
                <a:lnTo>
                  <a:pt x="186893" y="13690"/>
                </a:lnTo>
                <a:lnTo>
                  <a:pt x="190334" y="10007"/>
                </a:lnTo>
                <a:lnTo>
                  <a:pt x="191135" y="5854"/>
                </a:lnTo>
                <a:lnTo>
                  <a:pt x="192582" y="2311"/>
                </a:lnTo>
                <a:close/>
              </a:path>
              <a:path w="276225" h="1289685">
                <a:moveTo>
                  <a:pt x="194894" y="1254112"/>
                </a:moveTo>
                <a:lnTo>
                  <a:pt x="192265" y="1249057"/>
                </a:lnTo>
                <a:lnTo>
                  <a:pt x="187401" y="1249895"/>
                </a:lnTo>
                <a:lnTo>
                  <a:pt x="184454" y="1250403"/>
                </a:lnTo>
                <a:lnTo>
                  <a:pt x="181025" y="1255102"/>
                </a:lnTo>
                <a:lnTo>
                  <a:pt x="179705" y="1260576"/>
                </a:lnTo>
                <a:lnTo>
                  <a:pt x="183730" y="1263751"/>
                </a:lnTo>
                <a:lnTo>
                  <a:pt x="187312" y="1268590"/>
                </a:lnTo>
                <a:lnTo>
                  <a:pt x="190792" y="1263827"/>
                </a:lnTo>
                <a:lnTo>
                  <a:pt x="194017" y="1261325"/>
                </a:lnTo>
                <a:lnTo>
                  <a:pt x="194894" y="1254112"/>
                </a:lnTo>
                <a:close/>
              </a:path>
              <a:path w="276225" h="1289685">
                <a:moveTo>
                  <a:pt x="200571" y="1249045"/>
                </a:moveTo>
                <a:lnTo>
                  <a:pt x="200266" y="1244117"/>
                </a:lnTo>
                <a:lnTo>
                  <a:pt x="200126" y="1241653"/>
                </a:lnTo>
                <a:lnTo>
                  <a:pt x="197650" y="1241590"/>
                </a:lnTo>
                <a:lnTo>
                  <a:pt x="197002" y="1249095"/>
                </a:lnTo>
                <a:lnTo>
                  <a:pt x="200571" y="1249045"/>
                </a:lnTo>
                <a:close/>
              </a:path>
              <a:path w="276225" h="1289685">
                <a:moveTo>
                  <a:pt x="203542" y="1005408"/>
                </a:moveTo>
                <a:lnTo>
                  <a:pt x="201447" y="1004531"/>
                </a:lnTo>
                <a:lnTo>
                  <a:pt x="199986" y="1003376"/>
                </a:lnTo>
                <a:lnTo>
                  <a:pt x="199263" y="1003731"/>
                </a:lnTo>
                <a:lnTo>
                  <a:pt x="197891" y="1004404"/>
                </a:lnTo>
                <a:lnTo>
                  <a:pt x="196938" y="1005941"/>
                </a:lnTo>
                <a:lnTo>
                  <a:pt x="195821" y="1007110"/>
                </a:lnTo>
                <a:lnTo>
                  <a:pt x="196875" y="1007795"/>
                </a:lnTo>
                <a:lnTo>
                  <a:pt x="198221" y="1009269"/>
                </a:lnTo>
                <a:lnTo>
                  <a:pt x="198932" y="1009002"/>
                </a:lnTo>
                <a:lnTo>
                  <a:pt x="200431" y="1008468"/>
                </a:lnTo>
                <a:lnTo>
                  <a:pt x="201587" y="1007008"/>
                </a:lnTo>
                <a:lnTo>
                  <a:pt x="203542" y="1005408"/>
                </a:lnTo>
                <a:close/>
              </a:path>
              <a:path w="276225" h="1289685">
                <a:moveTo>
                  <a:pt x="211670" y="1027912"/>
                </a:moveTo>
                <a:lnTo>
                  <a:pt x="209397" y="1026172"/>
                </a:lnTo>
                <a:lnTo>
                  <a:pt x="198335" y="1028484"/>
                </a:lnTo>
                <a:lnTo>
                  <a:pt x="193865" y="1027785"/>
                </a:lnTo>
                <a:lnTo>
                  <a:pt x="193205" y="1026807"/>
                </a:lnTo>
                <a:lnTo>
                  <a:pt x="192252" y="1026058"/>
                </a:lnTo>
                <a:lnTo>
                  <a:pt x="195173" y="1016838"/>
                </a:lnTo>
                <a:lnTo>
                  <a:pt x="194792" y="1016317"/>
                </a:lnTo>
                <a:lnTo>
                  <a:pt x="194983" y="1016863"/>
                </a:lnTo>
                <a:lnTo>
                  <a:pt x="170484" y="999312"/>
                </a:lnTo>
                <a:lnTo>
                  <a:pt x="169443" y="1002944"/>
                </a:lnTo>
                <a:lnTo>
                  <a:pt x="168986" y="1006182"/>
                </a:lnTo>
                <a:lnTo>
                  <a:pt x="166319" y="1011504"/>
                </a:lnTo>
                <a:lnTo>
                  <a:pt x="164185" y="1013637"/>
                </a:lnTo>
                <a:lnTo>
                  <a:pt x="162356" y="1015923"/>
                </a:lnTo>
                <a:lnTo>
                  <a:pt x="170103" y="1019048"/>
                </a:lnTo>
                <a:lnTo>
                  <a:pt x="173037" y="1025220"/>
                </a:lnTo>
                <a:lnTo>
                  <a:pt x="172237" y="1034630"/>
                </a:lnTo>
                <a:lnTo>
                  <a:pt x="162915" y="1040752"/>
                </a:lnTo>
                <a:lnTo>
                  <a:pt x="164579" y="1035977"/>
                </a:lnTo>
                <a:lnTo>
                  <a:pt x="161912" y="1023061"/>
                </a:lnTo>
                <a:lnTo>
                  <a:pt x="161899" y="1019365"/>
                </a:lnTo>
                <a:lnTo>
                  <a:pt x="161569" y="1015733"/>
                </a:lnTo>
                <a:lnTo>
                  <a:pt x="156629" y="1009789"/>
                </a:lnTo>
                <a:lnTo>
                  <a:pt x="150825" y="1008278"/>
                </a:lnTo>
                <a:lnTo>
                  <a:pt x="144043" y="1013066"/>
                </a:lnTo>
                <a:lnTo>
                  <a:pt x="137020" y="1002309"/>
                </a:lnTo>
                <a:lnTo>
                  <a:pt x="137160" y="1002284"/>
                </a:lnTo>
                <a:lnTo>
                  <a:pt x="135001" y="997851"/>
                </a:lnTo>
                <a:lnTo>
                  <a:pt x="133388" y="993775"/>
                </a:lnTo>
                <a:lnTo>
                  <a:pt x="139623" y="988314"/>
                </a:lnTo>
                <a:lnTo>
                  <a:pt x="138887" y="984631"/>
                </a:lnTo>
                <a:lnTo>
                  <a:pt x="139255" y="980833"/>
                </a:lnTo>
                <a:lnTo>
                  <a:pt x="122732" y="985253"/>
                </a:lnTo>
                <a:lnTo>
                  <a:pt x="125056" y="992060"/>
                </a:lnTo>
                <a:lnTo>
                  <a:pt x="131445" y="1007605"/>
                </a:lnTo>
                <a:lnTo>
                  <a:pt x="130403" y="1009370"/>
                </a:lnTo>
                <a:lnTo>
                  <a:pt x="116395" y="1010323"/>
                </a:lnTo>
                <a:lnTo>
                  <a:pt x="116332" y="1025525"/>
                </a:lnTo>
                <a:lnTo>
                  <a:pt x="116408" y="1033157"/>
                </a:lnTo>
                <a:lnTo>
                  <a:pt x="116776" y="1042352"/>
                </a:lnTo>
                <a:lnTo>
                  <a:pt x="121691" y="1045387"/>
                </a:lnTo>
                <a:lnTo>
                  <a:pt x="125260" y="1043520"/>
                </a:lnTo>
                <a:lnTo>
                  <a:pt x="127025" y="1040498"/>
                </a:lnTo>
                <a:lnTo>
                  <a:pt x="129362" y="1035989"/>
                </a:lnTo>
                <a:lnTo>
                  <a:pt x="129222" y="1033564"/>
                </a:lnTo>
                <a:lnTo>
                  <a:pt x="132181" y="1031608"/>
                </a:lnTo>
                <a:lnTo>
                  <a:pt x="132181" y="1049934"/>
                </a:lnTo>
                <a:lnTo>
                  <a:pt x="140131" y="1048651"/>
                </a:lnTo>
                <a:lnTo>
                  <a:pt x="147256" y="1048562"/>
                </a:lnTo>
                <a:lnTo>
                  <a:pt x="160020" y="1043825"/>
                </a:lnTo>
                <a:lnTo>
                  <a:pt x="159727" y="1047991"/>
                </a:lnTo>
                <a:lnTo>
                  <a:pt x="162267" y="1049083"/>
                </a:lnTo>
                <a:lnTo>
                  <a:pt x="167005" y="1050188"/>
                </a:lnTo>
                <a:lnTo>
                  <a:pt x="166941" y="1061986"/>
                </a:lnTo>
                <a:lnTo>
                  <a:pt x="172237" y="1065923"/>
                </a:lnTo>
                <a:lnTo>
                  <a:pt x="192417" y="1073048"/>
                </a:lnTo>
                <a:lnTo>
                  <a:pt x="191668" y="1075182"/>
                </a:lnTo>
                <a:lnTo>
                  <a:pt x="203250" y="1071473"/>
                </a:lnTo>
                <a:lnTo>
                  <a:pt x="196176" y="1058113"/>
                </a:lnTo>
                <a:lnTo>
                  <a:pt x="185699" y="1061453"/>
                </a:lnTo>
                <a:lnTo>
                  <a:pt x="186245" y="1056436"/>
                </a:lnTo>
                <a:lnTo>
                  <a:pt x="187198" y="1051915"/>
                </a:lnTo>
                <a:lnTo>
                  <a:pt x="186982" y="1042784"/>
                </a:lnTo>
                <a:lnTo>
                  <a:pt x="188023" y="1039228"/>
                </a:lnTo>
                <a:lnTo>
                  <a:pt x="192938" y="1035342"/>
                </a:lnTo>
                <a:lnTo>
                  <a:pt x="192938" y="1049693"/>
                </a:lnTo>
                <a:lnTo>
                  <a:pt x="198539" y="1053973"/>
                </a:lnTo>
                <a:lnTo>
                  <a:pt x="205041" y="1051826"/>
                </a:lnTo>
                <a:lnTo>
                  <a:pt x="211442" y="1050772"/>
                </a:lnTo>
                <a:lnTo>
                  <a:pt x="211670" y="1027912"/>
                </a:lnTo>
                <a:close/>
              </a:path>
              <a:path w="276225" h="1289685">
                <a:moveTo>
                  <a:pt x="212267" y="1056462"/>
                </a:moveTo>
                <a:lnTo>
                  <a:pt x="211620" y="1053604"/>
                </a:lnTo>
                <a:lnTo>
                  <a:pt x="211442" y="1050823"/>
                </a:lnTo>
                <a:lnTo>
                  <a:pt x="205943" y="1060107"/>
                </a:lnTo>
                <a:lnTo>
                  <a:pt x="207314" y="1061656"/>
                </a:lnTo>
                <a:lnTo>
                  <a:pt x="208876" y="1060818"/>
                </a:lnTo>
                <a:lnTo>
                  <a:pt x="211556" y="1060208"/>
                </a:lnTo>
                <a:lnTo>
                  <a:pt x="212267" y="1056462"/>
                </a:lnTo>
                <a:close/>
              </a:path>
              <a:path w="276225" h="1289685">
                <a:moveTo>
                  <a:pt x="213194" y="1082992"/>
                </a:moveTo>
                <a:lnTo>
                  <a:pt x="177647" y="1081112"/>
                </a:lnTo>
                <a:lnTo>
                  <a:pt x="182219" y="1097915"/>
                </a:lnTo>
                <a:lnTo>
                  <a:pt x="179539" y="1098283"/>
                </a:lnTo>
                <a:lnTo>
                  <a:pt x="176974" y="1098829"/>
                </a:lnTo>
                <a:lnTo>
                  <a:pt x="172491" y="1098994"/>
                </a:lnTo>
                <a:lnTo>
                  <a:pt x="169481" y="1097597"/>
                </a:lnTo>
                <a:lnTo>
                  <a:pt x="168833" y="1098384"/>
                </a:lnTo>
                <a:lnTo>
                  <a:pt x="162445" y="1103617"/>
                </a:lnTo>
                <a:lnTo>
                  <a:pt x="155575" y="1105001"/>
                </a:lnTo>
                <a:lnTo>
                  <a:pt x="148285" y="1103452"/>
                </a:lnTo>
                <a:lnTo>
                  <a:pt x="140614" y="1099921"/>
                </a:lnTo>
                <a:lnTo>
                  <a:pt x="149987" y="1126617"/>
                </a:lnTo>
                <a:lnTo>
                  <a:pt x="154457" y="1121016"/>
                </a:lnTo>
                <a:lnTo>
                  <a:pt x="165950" y="1114602"/>
                </a:lnTo>
                <a:lnTo>
                  <a:pt x="170040" y="1109268"/>
                </a:lnTo>
                <a:lnTo>
                  <a:pt x="170764" y="1107414"/>
                </a:lnTo>
                <a:lnTo>
                  <a:pt x="176225" y="1107668"/>
                </a:lnTo>
                <a:lnTo>
                  <a:pt x="182816" y="1105065"/>
                </a:lnTo>
                <a:lnTo>
                  <a:pt x="186893" y="1103871"/>
                </a:lnTo>
                <a:lnTo>
                  <a:pt x="193001" y="1097292"/>
                </a:lnTo>
                <a:lnTo>
                  <a:pt x="195122" y="1096251"/>
                </a:lnTo>
                <a:lnTo>
                  <a:pt x="199377" y="1100709"/>
                </a:lnTo>
                <a:lnTo>
                  <a:pt x="200609" y="1101991"/>
                </a:lnTo>
                <a:lnTo>
                  <a:pt x="205638" y="1099654"/>
                </a:lnTo>
                <a:lnTo>
                  <a:pt x="210235" y="1098702"/>
                </a:lnTo>
                <a:lnTo>
                  <a:pt x="213194" y="1082992"/>
                </a:lnTo>
                <a:close/>
              </a:path>
              <a:path w="276225" h="1289685">
                <a:moveTo>
                  <a:pt x="221907" y="990358"/>
                </a:moveTo>
                <a:lnTo>
                  <a:pt x="219722" y="988606"/>
                </a:lnTo>
                <a:lnTo>
                  <a:pt x="216484" y="990219"/>
                </a:lnTo>
                <a:lnTo>
                  <a:pt x="212928" y="991425"/>
                </a:lnTo>
                <a:lnTo>
                  <a:pt x="209207" y="994435"/>
                </a:lnTo>
                <a:lnTo>
                  <a:pt x="209715" y="997915"/>
                </a:lnTo>
                <a:lnTo>
                  <a:pt x="210921" y="1000480"/>
                </a:lnTo>
                <a:lnTo>
                  <a:pt x="214680" y="1000912"/>
                </a:lnTo>
                <a:lnTo>
                  <a:pt x="215315" y="1000163"/>
                </a:lnTo>
                <a:lnTo>
                  <a:pt x="217855" y="997178"/>
                </a:lnTo>
                <a:lnTo>
                  <a:pt x="219760" y="993673"/>
                </a:lnTo>
                <a:lnTo>
                  <a:pt x="221907" y="990358"/>
                </a:lnTo>
                <a:close/>
              </a:path>
              <a:path w="276225" h="1289685">
                <a:moveTo>
                  <a:pt x="226898" y="1222870"/>
                </a:moveTo>
                <a:lnTo>
                  <a:pt x="208775" y="1224851"/>
                </a:lnTo>
                <a:lnTo>
                  <a:pt x="204165" y="1235951"/>
                </a:lnTo>
                <a:lnTo>
                  <a:pt x="214134" y="1241920"/>
                </a:lnTo>
                <a:lnTo>
                  <a:pt x="215328" y="1241831"/>
                </a:lnTo>
                <a:lnTo>
                  <a:pt x="222148" y="1231214"/>
                </a:lnTo>
                <a:lnTo>
                  <a:pt x="224091" y="1227632"/>
                </a:lnTo>
                <a:lnTo>
                  <a:pt x="226898" y="1222870"/>
                </a:lnTo>
                <a:close/>
              </a:path>
              <a:path w="276225" h="1289685">
                <a:moveTo>
                  <a:pt x="230733" y="1195044"/>
                </a:moveTo>
                <a:lnTo>
                  <a:pt x="218325" y="1189101"/>
                </a:lnTo>
                <a:lnTo>
                  <a:pt x="216471" y="1192212"/>
                </a:lnTo>
                <a:lnTo>
                  <a:pt x="219316" y="1196060"/>
                </a:lnTo>
                <a:lnTo>
                  <a:pt x="221843" y="1200696"/>
                </a:lnTo>
                <a:lnTo>
                  <a:pt x="230733" y="1195044"/>
                </a:lnTo>
                <a:close/>
              </a:path>
              <a:path w="276225" h="1289685">
                <a:moveTo>
                  <a:pt x="233083" y="978763"/>
                </a:moveTo>
                <a:lnTo>
                  <a:pt x="231597" y="978293"/>
                </a:lnTo>
                <a:lnTo>
                  <a:pt x="230822" y="977963"/>
                </a:lnTo>
                <a:lnTo>
                  <a:pt x="228930" y="984440"/>
                </a:lnTo>
                <a:lnTo>
                  <a:pt x="230606" y="984923"/>
                </a:lnTo>
                <a:lnTo>
                  <a:pt x="231444" y="985177"/>
                </a:lnTo>
                <a:lnTo>
                  <a:pt x="232016" y="983107"/>
                </a:lnTo>
                <a:lnTo>
                  <a:pt x="232651" y="981036"/>
                </a:lnTo>
                <a:lnTo>
                  <a:pt x="233057" y="978941"/>
                </a:lnTo>
                <a:lnTo>
                  <a:pt x="233083" y="978763"/>
                </a:lnTo>
                <a:close/>
              </a:path>
              <a:path w="276225" h="1289685">
                <a:moveTo>
                  <a:pt x="237121" y="1013053"/>
                </a:moveTo>
                <a:lnTo>
                  <a:pt x="227037" y="1004760"/>
                </a:lnTo>
                <a:lnTo>
                  <a:pt x="224345" y="1009992"/>
                </a:lnTo>
                <a:lnTo>
                  <a:pt x="221729" y="1013536"/>
                </a:lnTo>
                <a:lnTo>
                  <a:pt x="221475" y="1012939"/>
                </a:lnTo>
                <a:lnTo>
                  <a:pt x="223659" y="1002461"/>
                </a:lnTo>
                <a:lnTo>
                  <a:pt x="201561" y="1016368"/>
                </a:lnTo>
                <a:lnTo>
                  <a:pt x="205930" y="1021410"/>
                </a:lnTo>
                <a:lnTo>
                  <a:pt x="211353" y="1025182"/>
                </a:lnTo>
                <a:lnTo>
                  <a:pt x="220027" y="1020394"/>
                </a:lnTo>
                <a:lnTo>
                  <a:pt x="221335" y="1012621"/>
                </a:lnTo>
                <a:lnTo>
                  <a:pt x="221526" y="1013206"/>
                </a:lnTo>
                <a:lnTo>
                  <a:pt x="221475" y="1013752"/>
                </a:lnTo>
                <a:lnTo>
                  <a:pt x="221195" y="1014272"/>
                </a:lnTo>
                <a:lnTo>
                  <a:pt x="221729" y="1013561"/>
                </a:lnTo>
                <a:lnTo>
                  <a:pt x="224383" y="1019594"/>
                </a:lnTo>
                <a:lnTo>
                  <a:pt x="226326" y="1019683"/>
                </a:lnTo>
                <a:lnTo>
                  <a:pt x="227596" y="1020127"/>
                </a:lnTo>
                <a:lnTo>
                  <a:pt x="228079" y="1019695"/>
                </a:lnTo>
                <a:lnTo>
                  <a:pt x="231457" y="1016698"/>
                </a:lnTo>
                <a:lnTo>
                  <a:pt x="237121" y="1013053"/>
                </a:lnTo>
                <a:close/>
              </a:path>
              <a:path w="276225" h="1289685">
                <a:moveTo>
                  <a:pt x="240779" y="1149731"/>
                </a:moveTo>
                <a:lnTo>
                  <a:pt x="237439" y="1147025"/>
                </a:lnTo>
                <a:lnTo>
                  <a:pt x="235750" y="1144511"/>
                </a:lnTo>
                <a:lnTo>
                  <a:pt x="233324" y="1146378"/>
                </a:lnTo>
                <a:lnTo>
                  <a:pt x="229082" y="1148067"/>
                </a:lnTo>
                <a:lnTo>
                  <a:pt x="228866" y="1150162"/>
                </a:lnTo>
                <a:lnTo>
                  <a:pt x="228384" y="1154912"/>
                </a:lnTo>
                <a:lnTo>
                  <a:pt x="229895" y="1159852"/>
                </a:lnTo>
                <a:lnTo>
                  <a:pt x="230593" y="1164717"/>
                </a:lnTo>
                <a:lnTo>
                  <a:pt x="235661" y="1165529"/>
                </a:lnTo>
                <a:lnTo>
                  <a:pt x="237388" y="1161034"/>
                </a:lnTo>
                <a:lnTo>
                  <a:pt x="239915" y="1156639"/>
                </a:lnTo>
                <a:lnTo>
                  <a:pt x="240779" y="1149731"/>
                </a:lnTo>
                <a:close/>
              </a:path>
              <a:path w="276225" h="1289685">
                <a:moveTo>
                  <a:pt x="241084" y="1171219"/>
                </a:moveTo>
                <a:lnTo>
                  <a:pt x="238696" y="1170571"/>
                </a:lnTo>
                <a:lnTo>
                  <a:pt x="236842" y="1169568"/>
                </a:lnTo>
                <a:lnTo>
                  <a:pt x="236321" y="1170038"/>
                </a:lnTo>
                <a:lnTo>
                  <a:pt x="235140" y="1171092"/>
                </a:lnTo>
                <a:lnTo>
                  <a:pt x="234619" y="1172883"/>
                </a:lnTo>
                <a:lnTo>
                  <a:pt x="233832" y="1174381"/>
                </a:lnTo>
                <a:lnTo>
                  <a:pt x="235038" y="1174864"/>
                </a:lnTo>
                <a:lnTo>
                  <a:pt x="236689" y="1176096"/>
                </a:lnTo>
                <a:lnTo>
                  <a:pt x="238721" y="1174889"/>
                </a:lnTo>
                <a:lnTo>
                  <a:pt x="239534" y="1173187"/>
                </a:lnTo>
                <a:lnTo>
                  <a:pt x="241084" y="1171219"/>
                </a:lnTo>
                <a:close/>
              </a:path>
              <a:path w="276225" h="1289685">
                <a:moveTo>
                  <a:pt x="245732" y="1286459"/>
                </a:moveTo>
                <a:lnTo>
                  <a:pt x="244157" y="1284960"/>
                </a:lnTo>
                <a:lnTo>
                  <a:pt x="242608" y="1283284"/>
                </a:lnTo>
                <a:lnTo>
                  <a:pt x="242481" y="1283373"/>
                </a:lnTo>
                <a:lnTo>
                  <a:pt x="240944" y="1284605"/>
                </a:lnTo>
                <a:lnTo>
                  <a:pt x="239636" y="1286103"/>
                </a:lnTo>
                <a:lnTo>
                  <a:pt x="238264" y="1287526"/>
                </a:lnTo>
                <a:lnTo>
                  <a:pt x="239204" y="1288224"/>
                </a:lnTo>
                <a:lnTo>
                  <a:pt x="240372" y="1289672"/>
                </a:lnTo>
                <a:lnTo>
                  <a:pt x="242570" y="1289024"/>
                </a:lnTo>
                <a:lnTo>
                  <a:pt x="243840" y="1287754"/>
                </a:lnTo>
                <a:lnTo>
                  <a:pt x="245732" y="1286459"/>
                </a:lnTo>
                <a:close/>
              </a:path>
              <a:path w="276225" h="1289685">
                <a:moveTo>
                  <a:pt x="255219" y="119761"/>
                </a:moveTo>
                <a:lnTo>
                  <a:pt x="252577" y="118186"/>
                </a:lnTo>
                <a:lnTo>
                  <a:pt x="250291" y="116382"/>
                </a:lnTo>
                <a:lnTo>
                  <a:pt x="249936" y="116700"/>
                </a:lnTo>
                <a:lnTo>
                  <a:pt x="248386" y="118097"/>
                </a:lnTo>
                <a:lnTo>
                  <a:pt x="247243" y="120040"/>
                </a:lnTo>
                <a:lnTo>
                  <a:pt x="246227" y="122275"/>
                </a:lnTo>
                <a:lnTo>
                  <a:pt x="248589" y="124434"/>
                </a:lnTo>
                <a:lnTo>
                  <a:pt x="250913" y="123380"/>
                </a:lnTo>
                <a:lnTo>
                  <a:pt x="252425" y="121881"/>
                </a:lnTo>
                <a:lnTo>
                  <a:pt x="255219" y="119761"/>
                </a:lnTo>
                <a:close/>
              </a:path>
              <a:path w="276225" h="1289685">
                <a:moveTo>
                  <a:pt x="261721" y="92379"/>
                </a:moveTo>
                <a:lnTo>
                  <a:pt x="259689" y="90271"/>
                </a:lnTo>
                <a:lnTo>
                  <a:pt x="258064" y="87172"/>
                </a:lnTo>
                <a:lnTo>
                  <a:pt x="255689" y="89712"/>
                </a:lnTo>
                <a:lnTo>
                  <a:pt x="253212" y="91186"/>
                </a:lnTo>
                <a:lnTo>
                  <a:pt x="253149" y="94411"/>
                </a:lnTo>
                <a:lnTo>
                  <a:pt x="255358" y="96139"/>
                </a:lnTo>
                <a:lnTo>
                  <a:pt x="256590" y="97853"/>
                </a:lnTo>
                <a:lnTo>
                  <a:pt x="258279" y="96570"/>
                </a:lnTo>
                <a:lnTo>
                  <a:pt x="260972" y="95516"/>
                </a:lnTo>
                <a:lnTo>
                  <a:pt x="261721" y="92379"/>
                </a:lnTo>
                <a:close/>
              </a:path>
              <a:path w="276225" h="1289685">
                <a:moveTo>
                  <a:pt x="263144" y="13525"/>
                </a:moveTo>
                <a:lnTo>
                  <a:pt x="257086" y="10998"/>
                </a:lnTo>
                <a:lnTo>
                  <a:pt x="254025" y="12649"/>
                </a:lnTo>
                <a:lnTo>
                  <a:pt x="252971" y="18072"/>
                </a:lnTo>
                <a:lnTo>
                  <a:pt x="254368" y="21297"/>
                </a:lnTo>
                <a:lnTo>
                  <a:pt x="259753" y="21031"/>
                </a:lnTo>
                <a:lnTo>
                  <a:pt x="261645" y="17259"/>
                </a:lnTo>
                <a:lnTo>
                  <a:pt x="263144" y="13525"/>
                </a:lnTo>
                <a:close/>
              </a:path>
              <a:path w="276225" h="1289685">
                <a:moveTo>
                  <a:pt x="264629" y="1252131"/>
                </a:moveTo>
                <a:lnTo>
                  <a:pt x="252755" y="1250772"/>
                </a:lnTo>
                <a:lnTo>
                  <a:pt x="256336" y="1236929"/>
                </a:lnTo>
                <a:lnTo>
                  <a:pt x="238188" y="1222375"/>
                </a:lnTo>
                <a:lnTo>
                  <a:pt x="236562" y="1244790"/>
                </a:lnTo>
                <a:lnTo>
                  <a:pt x="224231" y="1261960"/>
                </a:lnTo>
                <a:lnTo>
                  <a:pt x="219748" y="1268387"/>
                </a:lnTo>
                <a:lnTo>
                  <a:pt x="221678" y="1270076"/>
                </a:lnTo>
                <a:lnTo>
                  <a:pt x="223545" y="1272032"/>
                </a:lnTo>
                <a:lnTo>
                  <a:pt x="246024" y="1251699"/>
                </a:lnTo>
                <a:lnTo>
                  <a:pt x="248043" y="1271066"/>
                </a:lnTo>
                <a:lnTo>
                  <a:pt x="255511" y="1269212"/>
                </a:lnTo>
                <a:lnTo>
                  <a:pt x="259651" y="1264666"/>
                </a:lnTo>
                <a:lnTo>
                  <a:pt x="262128" y="1258595"/>
                </a:lnTo>
                <a:lnTo>
                  <a:pt x="264629" y="1252131"/>
                </a:lnTo>
                <a:close/>
              </a:path>
              <a:path w="276225" h="1289685">
                <a:moveTo>
                  <a:pt x="275615" y="1274343"/>
                </a:moveTo>
                <a:lnTo>
                  <a:pt x="257467" y="1277150"/>
                </a:lnTo>
                <a:lnTo>
                  <a:pt x="259232" y="1289164"/>
                </a:lnTo>
                <a:lnTo>
                  <a:pt x="269976" y="1288122"/>
                </a:lnTo>
                <a:lnTo>
                  <a:pt x="273888" y="1284833"/>
                </a:lnTo>
                <a:lnTo>
                  <a:pt x="275615" y="1274343"/>
                </a:lnTo>
                <a:close/>
              </a:path>
            </a:pathLst>
          </a:custGeom>
          <a:solidFill>
            <a:srgbClr val="FFFFFF"/>
          </a:solidFill>
        </p:spPr>
        <p:txBody>
          <a:bodyPr wrap="square" lIns="0" tIns="0" rIns="0" bIns="0" rtlCol="0"/>
          <a:lstStyle/>
          <a:p>
            <a:endParaRPr/>
          </a:p>
        </p:txBody>
      </p:sp>
      <p:sp>
        <p:nvSpPr>
          <p:cNvPr id="34" name="bg object 34"/>
          <p:cNvSpPr/>
          <p:nvPr/>
        </p:nvSpPr>
        <p:spPr>
          <a:xfrm>
            <a:off x="11815457" y="1296669"/>
            <a:ext cx="375285" cy="697865"/>
          </a:xfrm>
          <a:custGeom>
            <a:avLst/>
            <a:gdLst/>
            <a:ahLst/>
            <a:cxnLst/>
            <a:rect l="l" t="t" r="r" b="b"/>
            <a:pathLst>
              <a:path w="375284" h="697864">
                <a:moveTo>
                  <a:pt x="9029" y="321043"/>
                </a:moveTo>
                <a:lnTo>
                  <a:pt x="6096" y="319112"/>
                </a:lnTo>
                <a:lnTo>
                  <a:pt x="4559" y="317347"/>
                </a:lnTo>
                <a:lnTo>
                  <a:pt x="3479" y="317588"/>
                </a:lnTo>
                <a:lnTo>
                  <a:pt x="2120" y="317893"/>
                </a:lnTo>
                <a:lnTo>
                  <a:pt x="1143" y="319849"/>
                </a:lnTo>
                <a:lnTo>
                  <a:pt x="0" y="321081"/>
                </a:lnTo>
                <a:lnTo>
                  <a:pt x="939" y="321919"/>
                </a:lnTo>
                <a:lnTo>
                  <a:pt x="1879" y="323418"/>
                </a:lnTo>
                <a:lnTo>
                  <a:pt x="4279" y="323418"/>
                </a:lnTo>
                <a:lnTo>
                  <a:pt x="5740" y="322389"/>
                </a:lnTo>
                <a:lnTo>
                  <a:pt x="9029" y="321043"/>
                </a:lnTo>
                <a:close/>
              </a:path>
              <a:path w="375284" h="697864">
                <a:moveTo>
                  <a:pt x="47205" y="354317"/>
                </a:moveTo>
                <a:lnTo>
                  <a:pt x="45516" y="341325"/>
                </a:lnTo>
                <a:lnTo>
                  <a:pt x="37426" y="342709"/>
                </a:lnTo>
                <a:lnTo>
                  <a:pt x="40932" y="354012"/>
                </a:lnTo>
                <a:lnTo>
                  <a:pt x="47205" y="354317"/>
                </a:lnTo>
                <a:close/>
              </a:path>
              <a:path w="375284" h="697864">
                <a:moveTo>
                  <a:pt x="50533" y="385216"/>
                </a:moveTo>
                <a:lnTo>
                  <a:pt x="48183" y="380390"/>
                </a:lnTo>
                <a:lnTo>
                  <a:pt x="47345" y="375996"/>
                </a:lnTo>
                <a:lnTo>
                  <a:pt x="42113" y="372135"/>
                </a:lnTo>
                <a:lnTo>
                  <a:pt x="37350" y="371627"/>
                </a:lnTo>
                <a:lnTo>
                  <a:pt x="32092" y="373240"/>
                </a:lnTo>
                <a:lnTo>
                  <a:pt x="30314" y="377444"/>
                </a:lnTo>
                <a:lnTo>
                  <a:pt x="29832" y="380301"/>
                </a:lnTo>
                <a:lnTo>
                  <a:pt x="28511" y="388073"/>
                </a:lnTo>
                <a:lnTo>
                  <a:pt x="27965" y="395973"/>
                </a:lnTo>
                <a:lnTo>
                  <a:pt x="27000" y="404850"/>
                </a:lnTo>
                <a:lnTo>
                  <a:pt x="33375" y="400799"/>
                </a:lnTo>
                <a:lnTo>
                  <a:pt x="37934" y="394627"/>
                </a:lnTo>
                <a:lnTo>
                  <a:pt x="42913" y="388658"/>
                </a:lnTo>
                <a:lnTo>
                  <a:pt x="50533" y="385216"/>
                </a:lnTo>
                <a:close/>
              </a:path>
              <a:path w="375284" h="697864">
                <a:moveTo>
                  <a:pt x="61163" y="356641"/>
                </a:moveTo>
                <a:lnTo>
                  <a:pt x="58407" y="355028"/>
                </a:lnTo>
                <a:lnTo>
                  <a:pt x="56680" y="353301"/>
                </a:lnTo>
                <a:lnTo>
                  <a:pt x="53746" y="353199"/>
                </a:lnTo>
                <a:lnTo>
                  <a:pt x="52501" y="355612"/>
                </a:lnTo>
                <a:lnTo>
                  <a:pt x="51320" y="356920"/>
                </a:lnTo>
                <a:lnTo>
                  <a:pt x="52971" y="358279"/>
                </a:lnTo>
                <a:lnTo>
                  <a:pt x="54483" y="360159"/>
                </a:lnTo>
                <a:lnTo>
                  <a:pt x="57213" y="361022"/>
                </a:lnTo>
                <a:lnTo>
                  <a:pt x="58864" y="358698"/>
                </a:lnTo>
                <a:lnTo>
                  <a:pt x="61163" y="356641"/>
                </a:lnTo>
                <a:close/>
              </a:path>
              <a:path w="375284" h="697864">
                <a:moveTo>
                  <a:pt x="63461" y="414489"/>
                </a:moveTo>
                <a:lnTo>
                  <a:pt x="59321" y="414083"/>
                </a:lnTo>
                <a:lnTo>
                  <a:pt x="55791" y="412991"/>
                </a:lnTo>
                <a:lnTo>
                  <a:pt x="53543" y="416953"/>
                </a:lnTo>
                <a:lnTo>
                  <a:pt x="52324" y="420433"/>
                </a:lnTo>
                <a:lnTo>
                  <a:pt x="58293" y="422643"/>
                </a:lnTo>
                <a:lnTo>
                  <a:pt x="61150" y="421106"/>
                </a:lnTo>
                <a:lnTo>
                  <a:pt x="61569" y="419900"/>
                </a:lnTo>
                <a:lnTo>
                  <a:pt x="63461" y="414489"/>
                </a:lnTo>
                <a:close/>
              </a:path>
              <a:path w="375284" h="697864">
                <a:moveTo>
                  <a:pt x="68338" y="299656"/>
                </a:moveTo>
                <a:lnTo>
                  <a:pt x="64058" y="291884"/>
                </a:lnTo>
                <a:lnTo>
                  <a:pt x="59537" y="296799"/>
                </a:lnTo>
                <a:lnTo>
                  <a:pt x="45123" y="293776"/>
                </a:lnTo>
                <a:lnTo>
                  <a:pt x="49707" y="309245"/>
                </a:lnTo>
                <a:lnTo>
                  <a:pt x="68338" y="299656"/>
                </a:lnTo>
                <a:close/>
              </a:path>
              <a:path w="375284" h="697864">
                <a:moveTo>
                  <a:pt x="107950" y="259600"/>
                </a:moveTo>
                <a:lnTo>
                  <a:pt x="102895" y="238023"/>
                </a:lnTo>
                <a:lnTo>
                  <a:pt x="84086" y="241515"/>
                </a:lnTo>
                <a:lnTo>
                  <a:pt x="89877" y="246113"/>
                </a:lnTo>
                <a:lnTo>
                  <a:pt x="94881" y="251752"/>
                </a:lnTo>
                <a:lnTo>
                  <a:pt x="100457" y="256794"/>
                </a:lnTo>
                <a:lnTo>
                  <a:pt x="107950" y="259600"/>
                </a:lnTo>
                <a:close/>
              </a:path>
              <a:path w="375284" h="697864">
                <a:moveTo>
                  <a:pt x="114490" y="339432"/>
                </a:moveTo>
                <a:lnTo>
                  <a:pt x="114427" y="338112"/>
                </a:lnTo>
                <a:lnTo>
                  <a:pt x="114477" y="335686"/>
                </a:lnTo>
                <a:lnTo>
                  <a:pt x="111823" y="335407"/>
                </a:lnTo>
                <a:lnTo>
                  <a:pt x="109347" y="335495"/>
                </a:lnTo>
                <a:lnTo>
                  <a:pt x="106870" y="335495"/>
                </a:lnTo>
                <a:lnTo>
                  <a:pt x="106946" y="338353"/>
                </a:lnTo>
                <a:lnTo>
                  <a:pt x="106997" y="339788"/>
                </a:lnTo>
                <a:lnTo>
                  <a:pt x="114490" y="339432"/>
                </a:lnTo>
                <a:close/>
              </a:path>
              <a:path w="375284" h="697864">
                <a:moveTo>
                  <a:pt x="126936" y="177419"/>
                </a:moveTo>
                <a:lnTo>
                  <a:pt x="125463" y="172999"/>
                </a:lnTo>
                <a:lnTo>
                  <a:pt x="122199" y="172415"/>
                </a:lnTo>
                <a:lnTo>
                  <a:pt x="118338" y="172885"/>
                </a:lnTo>
                <a:lnTo>
                  <a:pt x="117335" y="174447"/>
                </a:lnTo>
                <a:lnTo>
                  <a:pt x="113233" y="177838"/>
                </a:lnTo>
                <a:lnTo>
                  <a:pt x="108851" y="177482"/>
                </a:lnTo>
                <a:lnTo>
                  <a:pt x="104292" y="176022"/>
                </a:lnTo>
                <a:lnTo>
                  <a:pt x="99631" y="176060"/>
                </a:lnTo>
                <a:lnTo>
                  <a:pt x="108712" y="191198"/>
                </a:lnTo>
                <a:lnTo>
                  <a:pt x="113957" y="183413"/>
                </a:lnTo>
                <a:lnTo>
                  <a:pt x="118313" y="188315"/>
                </a:lnTo>
                <a:lnTo>
                  <a:pt x="121107" y="185064"/>
                </a:lnTo>
                <a:lnTo>
                  <a:pt x="124206" y="182232"/>
                </a:lnTo>
                <a:lnTo>
                  <a:pt x="126936" y="177419"/>
                </a:lnTo>
                <a:close/>
              </a:path>
              <a:path w="375284" h="697864">
                <a:moveTo>
                  <a:pt x="129108" y="274002"/>
                </a:moveTo>
                <a:lnTo>
                  <a:pt x="113614" y="269786"/>
                </a:lnTo>
                <a:lnTo>
                  <a:pt x="111442" y="280035"/>
                </a:lnTo>
                <a:lnTo>
                  <a:pt x="118808" y="282435"/>
                </a:lnTo>
                <a:lnTo>
                  <a:pt x="124066" y="290080"/>
                </a:lnTo>
                <a:lnTo>
                  <a:pt x="129108" y="274002"/>
                </a:lnTo>
                <a:close/>
              </a:path>
              <a:path w="375284" h="697864">
                <a:moveTo>
                  <a:pt x="146113" y="488403"/>
                </a:moveTo>
                <a:lnTo>
                  <a:pt x="135801" y="485254"/>
                </a:lnTo>
                <a:lnTo>
                  <a:pt x="134569" y="491693"/>
                </a:lnTo>
                <a:lnTo>
                  <a:pt x="132384" y="497560"/>
                </a:lnTo>
                <a:lnTo>
                  <a:pt x="133057" y="505574"/>
                </a:lnTo>
                <a:lnTo>
                  <a:pt x="138836" y="507504"/>
                </a:lnTo>
                <a:lnTo>
                  <a:pt x="142074" y="509625"/>
                </a:lnTo>
                <a:lnTo>
                  <a:pt x="143090" y="506895"/>
                </a:lnTo>
                <a:lnTo>
                  <a:pt x="145656" y="503466"/>
                </a:lnTo>
                <a:lnTo>
                  <a:pt x="142582" y="496455"/>
                </a:lnTo>
                <a:lnTo>
                  <a:pt x="146113" y="488403"/>
                </a:lnTo>
                <a:close/>
              </a:path>
              <a:path w="375284" h="697864">
                <a:moveTo>
                  <a:pt x="147739" y="692988"/>
                </a:moveTo>
                <a:lnTo>
                  <a:pt x="142811" y="690079"/>
                </a:lnTo>
                <a:lnTo>
                  <a:pt x="141008" y="689000"/>
                </a:lnTo>
                <a:lnTo>
                  <a:pt x="140030" y="690829"/>
                </a:lnTo>
                <a:lnTo>
                  <a:pt x="138430" y="692619"/>
                </a:lnTo>
                <a:lnTo>
                  <a:pt x="138303" y="694512"/>
                </a:lnTo>
                <a:lnTo>
                  <a:pt x="138239" y="695528"/>
                </a:lnTo>
                <a:lnTo>
                  <a:pt x="141008" y="697839"/>
                </a:lnTo>
                <a:lnTo>
                  <a:pt x="143751" y="697064"/>
                </a:lnTo>
                <a:lnTo>
                  <a:pt x="145161" y="695147"/>
                </a:lnTo>
                <a:lnTo>
                  <a:pt x="147739" y="692988"/>
                </a:lnTo>
                <a:close/>
              </a:path>
              <a:path w="375284" h="697864">
                <a:moveTo>
                  <a:pt x="153022" y="360629"/>
                </a:moveTo>
                <a:lnTo>
                  <a:pt x="152844" y="356984"/>
                </a:lnTo>
                <a:lnTo>
                  <a:pt x="149021" y="354596"/>
                </a:lnTo>
                <a:lnTo>
                  <a:pt x="145630" y="354304"/>
                </a:lnTo>
                <a:lnTo>
                  <a:pt x="142417" y="361124"/>
                </a:lnTo>
                <a:lnTo>
                  <a:pt x="153022" y="360629"/>
                </a:lnTo>
                <a:close/>
              </a:path>
              <a:path w="375284" h="697864">
                <a:moveTo>
                  <a:pt x="155384" y="283311"/>
                </a:moveTo>
                <a:lnTo>
                  <a:pt x="131991" y="268224"/>
                </a:lnTo>
                <a:lnTo>
                  <a:pt x="129692" y="273812"/>
                </a:lnTo>
                <a:lnTo>
                  <a:pt x="129527" y="273786"/>
                </a:lnTo>
                <a:lnTo>
                  <a:pt x="129387" y="273723"/>
                </a:lnTo>
                <a:lnTo>
                  <a:pt x="129209" y="273697"/>
                </a:lnTo>
                <a:lnTo>
                  <a:pt x="129146" y="273900"/>
                </a:lnTo>
                <a:lnTo>
                  <a:pt x="129425" y="274078"/>
                </a:lnTo>
                <a:lnTo>
                  <a:pt x="129578" y="274129"/>
                </a:lnTo>
                <a:lnTo>
                  <a:pt x="129667" y="273913"/>
                </a:lnTo>
                <a:lnTo>
                  <a:pt x="137922" y="275120"/>
                </a:lnTo>
                <a:lnTo>
                  <a:pt x="139661" y="281698"/>
                </a:lnTo>
                <a:lnTo>
                  <a:pt x="140055" y="290766"/>
                </a:lnTo>
                <a:lnTo>
                  <a:pt x="143840" y="287909"/>
                </a:lnTo>
                <a:lnTo>
                  <a:pt x="145656" y="285991"/>
                </a:lnTo>
                <a:lnTo>
                  <a:pt x="150139" y="283972"/>
                </a:lnTo>
                <a:lnTo>
                  <a:pt x="152793" y="283845"/>
                </a:lnTo>
                <a:lnTo>
                  <a:pt x="155384" y="283311"/>
                </a:lnTo>
                <a:close/>
              </a:path>
              <a:path w="375284" h="697864">
                <a:moveTo>
                  <a:pt x="160362" y="623341"/>
                </a:moveTo>
                <a:lnTo>
                  <a:pt x="160197" y="623354"/>
                </a:lnTo>
                <a:lnTo>
                  <a:pt x="160210" y="623481"/>
                </a:lnTo>
                <a:lnTo>
                  <a:pt x="160362" y="623341"/>
                </a:lnTo>
                <a:close/>
              </a:path>
              <a:path w="375284" h="697864">
                <a:moveTo>
                  <a:pt x="160985" y="242963"/>
                </a:moveTo>
                <a:lnTo>
                  <a:pt x="159753" y="238226"/>
                </a:lnTo>
                <a:lnTo>
                  <a:pt x="158902" y="232346"/>
                </a:lnTo>
                <a:lnTo>
                  <a:pt x="152107" y="235254"/>
                </a:lnTo>
                <a:lnTo>
                  <a:pt x="150583" y="238912"/>
                </a:lnTo>
                <a:lnTo>
                  <a:pt x="153631" y="245021"/>
                </a:lnTo>
                <a:lnTo>
                  <a:pt x="160985" y="242963"/>
                </a:lnTo>
                <a:close/>
              </a:path>
              <a:path w="375284" h="697864">
                <a:moveTo>
                  <a:pt x="163969" y="585482"/>
                </a:moveTo>
                <a:lnTo>
                  <a:pt x="161467" y="579183"/>
                </a:lnTo>
                <a:lnTo>
                  <a:pt x="157403" y="577570"/>
                </a:lnTo>
                <a:lnTo>
                  <a:pt x="150609" y="584034"/>
                </a:lnTo>
                <a:lnTo>
                  <a:pt x="148310" y="587819"/>
                </a:lnTo>
                <a:lnTo>
                  <a:pt x="145643" y="591235"/>
                </a:lnTo>
                <a:lnTo>
                  <a:pt x="144653" y="581329"/>
                </a:lnTo>
                <a:lnTo>
                  <a:pt x="159562" y="568629"/>
                </a:lnTo>
                <a:lnTo>
                  <a:pt x="154254" y="561238"/>
                </a:lnTo>
                <a:lnTo>
                  <a:pt x="141185" y="567436"/>
                </a:lnTo>
                <a:lnTo>
                  <a:pt x="139484" y="564629"/>
                </a:lnTo>
                <a:lnTo>
                  <a:pt x="147421" y="559993"/>
                </a:lnTo>
                <a:lnTo>
                  <a:pt x="141274" y="551548"/>
                </a:lnTo>
                <a:lnTo>
                  <a:pt x="133019" y="551014"/>
                </a:lnTo>
                <a:lnTo>
                  <a:pt x="123875" y="551040"/>
                </a:lnTo>
                <a:lnTo>
                  <a:pt x="121310" y="568261"/>
                </a:lnTo>
                <a:lnTo>
                  <a:pt x="129819" y="569607"/>
                </a:lnTo>
                <a:lnTo>
                  <a:pt x="129095" y="588429"/>
                </a:lnTo>
                <a:lnTo>
                  <a:pt x="129552" y="599046"/>
                </a:lnTo>
                <a:lnTo>
                  <a:pt x="131787" y="605370"/>
                </a:lnTo>
                <a:lnTo>
                  <a:pt x="136436" y="611301"/>
                </a:lnTo>
                <a:lnTo>
                  <a:pt x="121843" y="630478"/>
                </a:lnTo>
                <a:lnTo>
                  <a:pt x="119303" y="628167"/>
                </a:lnTo>
                <a:lnTo>
                  <a:pt x="119735" y="629526"/>
                </a:lnTo>
                <a:lnTo>
                  <a:pt x="119761" y="631456"/>
                </a:lnTo>
                <a:lnTo>
                  <a:pt x="121996" y="633056"/>
                </a:lnTo>
                <a:lnTo>
                  <a:pt x="125247" y="633768"/>
                </a:lnTo>
                <a:lnTo>
                  <a:pt x="125463" y="633361"/>
                </a:lnTo>
                <a:lnTo>
                  <a:pt x="129578" y="630453"/>
                </a:lnTo>
                <a:lnTo>
                  <a:pt x="134899" y="630605"/>
                </a:lnTo>
                <a:lnTo>
                  <a:pt x="140182" y="630224"/>
                </a:lnTo>
                <a:lnTo>
                  <a:pt x="144233" y="625729"/>
                </a:lnTo>
                <a:lnTo>
                  <a:pt x="148285" y="615327"/>
                </a:lnTo>
                <a:lnTo>
                  <a:pt x="149491" y="615772"/>
                </a:lnTo>
                <a:lnTo>
                  <a:pt x="160121" y="623290"/>
                </a:lnTo>
                <a:lnTo>
                  <a:pt x="159804" y="622579"/>
                </a:lnTo>
                <a:lnTo>
                  <a:pt x="159524" y="622401"/>
                </a:lnTo>
                <a:lnTo>
                  <a:pt x="153987" y="617270"/>
                </a:lnTo>
                <a:lnTo>
                  <a:pt x="150520" y="610997"/>
                </a:lnTo>
                <a:lnTo>
                  <a:pt x="145618" y="597319"/>
                </a:lnTo>
                <a:lnTo>
                  <a:pt x="150863" y="595452"/>
                </a:lnTo>
                <a:lnTo>
                  <a:pt x="156438" y="594156"/>
                </a:lnTo>
                <a:lnTo>
                  <a:pt x="162915" y="590410"/>
                </a:lnTo>
                <a:lnTo>
                  <a:pt x="163969" y="585482"/>
                </a:lnTo>
                <a:close/>
              </a:path>
              <a:path w="375284" h="697864">
                <a:moveTo>
                  <a:pt x="167601" y="648500"/>
                </a:moveTo>
                <a:lnTo>
                  <a:pt x="166916" y="643115"/>
                </a:lnTo>
                <a:lnTo>
                  <a:pt x="162674" y="641629"/>
                </a:lnTo>
                <a:lnTo>
                  <a:pt x="157924" y="640918"/>
                </a:lnTo>
                <a:lnTo>
                  <a:pt x="154279" y="638530"/>
                </a:lnTo>
                <a:lnTo>
                  <a:pt x="146951" y="634987"/>
                </a:lnTo>
                <a:lnTo>
                  <a:pt x="140512" y="634809"/>
                </a:lnTo>
                <a:lnTo>
                  <a:pt x="134632" y="638187"/>
                </a:lnTo>
                <a:lnTo>
                  <a:pt x="128968" y="645350"/>
                </a:lnTo>
                <a:lnTo>
                  <a:pt x="133845" y="648220"/>
                </a:lnTo>
                <a:lnTo>
                  <a:pt x="137795" y="650455"/>
                </a:lnTo>
                <a:lnTo>
                  <a:pt x="148082" y="645756"/>
                </a:lnTo>
                <a:lnTo>
                  <a:pt x="153949" y="649008"/>
                </a:lnTo>
                <a:lnTo>
                  <a:pt x="161759" y="649681"/>
                </a:lnTo>
                <a:lnTo>
                  <a:pt x="164693" y="648906"/>
                </a:lnTo>
                <a:lnTo>
                  <a:pt x="167601" y="648500"/>
                </a:lnTo>
                <a:close/>
              </a:path>
              <a:path w="375284" h="697864">
                <a:moveTo>
                  <a:pt x="168071" y="648741"/>
                </a:moveTo>
                <a:lnTo>
                  <a:pt x="168046" y="648525"/>
                </a:lnTo>
                <a:lnTo>
                  <a:pt x="167868" y="648449"/>
                </a:lnTo>
                <a:lnTo>
                  <a:pt x="167741" y="648487"/>
                </a:lnTo>
                <a:lnTo>
                  <a:pt x="167601" y="648500"/>
                </a:lnTo>
                <a:lnTo>
                  <a:pt x="167627" y="648728"/>
                </a:lnTo>
                <a:lnTo>
                  <a:pt x="167817" y="648830"/>
                </a:lnTo>
                <a:lnTo>
                  <a:pt x="168071" y="648741"/>
                </a:lnTo>
                <a:close/>
              </a:path>
              <a:path w="375284" h="697864">
                <a:moveTo>
                  <a:pt x="169760" y="212394"/>
                </a:moveTo>
                <a:lnTo>
                  <a:pt x="167170" y="207810"/>
                </a:lnTo>
                <a:lnTo>
                  <a:pt x="156984" y="202590"/>
                </a:lnTo>
                <a:lnTo>
                  <a:pt x="152908" y="205968"/>
                </a:lnTo>
                <a:lnTo>
                  <a:pt x="149631" y="211747"/>
                </a:lnTo>
                <a:lnTo>
                  <a:pt x="166103" y="218617"/>
                </a:lnTo>
                <a:lnTo>
                  <a:pt x="169760" y="212394"/>
                </a:lnTo>
                <a:close/>
              </a:path>
              <a:path w="375284" h="697864">
                <a:moveTo>
                  <a:pt x="174383" y="190830"/>
                </a:moveTo>
                <a:lnTo>
                  <a:pt x="173977" y="187198"/>
                </a:lnTo>
                <a:lnTo>
                  <a:pt x="171983" y="184607"/>
                </a:lnTo>
                <a:lnTo>
                  <a:pt x="168465" y="183388"/>
                </a:lnTo>
                <a:lnTo>
                  <a:pt x="165087" y="184315"/>
                </a:lnTo>
                <a:lnTo>
                  <a:pt x="164071" y="185737"/>
                </a:lnTo>
                <a:lnTo>
                  <a:pt x="162026" y="188582"/>
                </a:lnTo>
                <a:lnTo>
                  <a:pt x="161086" y="192227"/>
                </a:lnTo>
                <a:lnTo>
                  <a:pt x="159042" y="197116"/>
                </a:lnTo>
                <a:lnTo>
                  <a:pt x="164045" y="196100"/>
                </a:lnTo>
                <a:lnTo>
                  <a:pt x="167805" y="195859"/>
                </a:lnTo>
                <a:lnTo>
                  <a:pt x="172669" y="193763"/>
                </a:lnTo>
                <a:lnTo>
                  <a:pt x="174383" y="190830"/>
                </a:lnTo>
                <a:close/>
              </a:path>
              <a:path w="375284" h="697864">
                <a:moveTo>
                  <a:pt x="174637" y="574370"/>
                </a:moveTo>
                <a:lnTo>
                  <a:pt x="173837" y="568299"/>
                </a:lnTo>
                <a:lnTo>
                  <a:pt x="171958" y="565213"/>
                </a:lnTo>
                <a:lnTo>
                  <a:pt x="169799" y="559739"/>
                </a:lnTo>
                <a:lnTo>
                  <a:pt x="161975" y="578319"/>
                </a:lnTo>
                <a:lnTo>
                  <a:pt x="166344" y="579120"/>
                </a:lnTo>
                <a:lnTo>
                  <a:pt x="169849" y="580694"/>
                </a:lnTo>
                <a:lnTo>
                  <a:pt x="172618" y="579843"/>
                </a:lnTo>
                <a:lnTo>
                  <a:pt x="173951" y="579437"/>
                </a:lnTo>
                <a:lnTo>
                  <a:pt x="174637" y="574370"/>
                </a:lnTo>
                <a:close/>
              </a:path>
              <a:path w="375284" h="697864">
                <a:moveTo>
                  <a:pt x="179285" y="170611"/>
                </a:moveTo>
                <a:lnTo>
                  <a:pt x="165620" y="158318"/>
                </a:lnTo>
                <a:lnTo>
                  <a:pt x="165963" y="168833"/>
                </a:lnTo>
                <a:lnTo>
                  <a:pt x="170789" y="172542"/>
                </a:lnTo>
                <a:lnTo>
                  <a:pt x="177126" y="175374"/>
                </a:lnTo>
                <a:lnTo>
                  <a:pt x="179285" y="170611"/>
                </a:lnTo>
                <a:close/>
              </a:path>
              <a:path w="375284" h="697864">
                <a:moveTo>
                  <a:pt x="182245" y="679513"/>
                </a:moveTo>
                <a:lnTo>
                  <a:pt x="178003" y="673277"/>
                </a:lnTo>
                <a:lnTo>
                  <a:pt x="178955" y="668223"/>
                </a:lnTo>
                <a:lnTo>
                  <a:pt x="170395" y="676313"/>
                </a:lnTo>
                <a:lnTo>
                  <a:pt x="174917" y="683768"/>
                </a:lnTo>
                <a:lnTo>
                  <a:pt x="182245" y="679513"/>
                </a:lnTo>
                <a:close/>
              </a:path>
              <a:path w="375284" h="697864">
                <a:moveTo>
                  <a:pt x="186283" y="607301"/>
                </a:moveTo>
                <a:lnTo>
                  <a:pt x="183972" y="600722"/>
                </a:lnTo>
                <a:lnTo>
                  <a:pt x="179425" y="599084"/>
                </a:lnTo>
                <a:lnTo>
                  <a:pt x="174256" y="598982"/>
                </a:lnTo>
                <a:lnTo>
                  <a:pt x="170091" y="597014"/>
                </a:lnTo>
                <a:lnTo>
                  <a:pt x="165811" y="600837"/>
                </a:lnTo>
                <a:lnTo>
                  <a:pt x="166827" y="611187"/>
                </a:lnTo>
                <a:lnTo>
                  <a:pt x="156819" y="606056"/>
                </a:lnTo>
                <a:lnTo>
                  <a:pt x="157607" y="612559"/>
                </a:lnTo>
                <a:lnTo>
                  <a:pt x="165747" y="616648"/>
                </a:lnTo>
                <a:lnTo>
                  <a:pt x="160362" y="623341"/>
                </a:lnTo>
                <a:lnTo>
                  <a:pt x="172948" y="622604"/>
                </a:lnTo>
                <a:lnTo>
                  <a:pt x="173062" y="622363"/>
                </a:lnTo>
                <a:lnTo>
                  <a:pt x="170395" y="607301"/>
                </a:lnTo>
                <a:lnTo>
                  <a:pt x="186283" y="607301"/>
                </a:lnTo>
                <a:close/>
              </a:path>
              <a:path w="375284" h="697864">
                <a:moveTo>
                  <a:pt x="187667" y="590791"/>
                </a:moveTo>
                <a:lnTo>
                  <a:pt x="182753" y="587502"/>
                </a:lnTo>
                <a:lnTo>
                  <a:pt x="181419" y="589305"/>
                </a:lnTo>
                <a:lnTo>
                  <a:pt x="184569" y="591845"/>
                </a:lnTo>
                <a:lnTo>
                  <a:pt x="186143" y="593128"/>
                </a:lnTo>
                <a:lnTo>
                  <a:pt x="187667" y="590791"/>
                </a:lnTo>
                <a:close/>
              </a:path>
              <a:path w="375284" h="697864">
                <a:moveTo>
                  <a:pt x="191795" y="571487"/>
                </a:moveTo>
                <a:lnTo>
                  <a:pt x="188302" y="569823"/>
                </a:lnTo>
                <a:lnTo>
                  <a:pt x="186118" y="568248"/>
                </a:lnTo>
                <a:lnTo>
                  <a:pt x="182816" y="567817"/>
                </a:lnTo>
                <a:lnTo>
                  <a:pt x="181508" y="570458"/>
                </a:lnTo>
                <a:lnTo>
                  <a:pt x="180352" y="571842"/>
                </a:lnTo>
                <a:lnTo>
                  <a:pt x="182537" y="573176"/>
                </a:lnTo>
                <a:lnTo>
                  <a:pt x="184607" y="574916"/>
                </a:lnTo>
                <a:lnTo>
                  <a:pt x="187820" y="575881"/>
                </a:lnTo>
                <a:lnTo>
                  <a:pt x="189407" y="573620"/>
                </a:lnTo>
                <a:lnTo>
                  <a:pt x="191795" y="571487"/>
                </a:lnTo>
                <a:close/>
              </a:path>
              <a:path w="375284" h="697864">
                <a:moveTo>
                  <a:pt x="192074" y="104495"/>
                </a:moveTo>
                <a:lnTo>
                  <a:pt x="179006" y="97396"/>
                </a:lnTo>
                <a:lnTo>
                  <a:pt x="176847" y="102603"/>
                </a:lnTo>
                <a:lnTo>
                  <a:pt x="177457" y="106718"/>
                </a:lnTo>
                <a:lnTo>
                  <a:pt x="181648" y="111125"/>
                </a:lnTo>
                <a:lnTo>
                  <a:pt x="190220" y="117208"/>
                </a:lnTo>
                <a:lnTo>
                  <a:pt x="192074" y="104495"/>
                </a:lnTo>
                <a:close/>
              </a:path>
              <a:path w="375284" h="697864">
                <a:moveTo>
                  <a:pt x="192176" y="522173"/>
                </a:moveTo>
                <a:lnTo>
                  <a:pt x="178346" y="520534"/>
                </a:lnTo>
                <a:lnTo>
                  <a:pt x="172364" y="519899"/>
                </a:lnTo>
                <a:lnTo>
                  <a:pt x="166662" y="519442"/>
                </a:lnTo>
                <a:lnTo>
                  <a:pt x="164477" y="519315"/>
                </a:lnTo>
                <a:lnTo>
                  <a:pt x="162191" y="520979"/>
                </a:lnTo>
                <a:lnTo>
                  <a:pt x="159346" y="522058"/>
                </a:lnTo>
                <a:lnTo>
                  <a:pt x="168033" y="527900"/>
                </a:lnTo>
                <a:lnTo>
                  <a:pt x="174879" y="529856"/>
                </a:lnTo>
                <a:lnTo>
                  <a:pt x="182168" y="527926"/>
                </a:lnTo>
                <a:lnTo>
                  <a:pt x="192176" y="522173"/>
                </a:lnTo>
                <a:close/>
              </a:path>
              <a:path w="375284" h="697864">
                <a:moveTo>
                  <a:pt x="192481" y="214249"/>
                </a:moveTo>
                <a:lnTo>
                  <a:pt x="192011" y="208203"/>
                </a:lnTo>
                <a:lnTo>
                  <a:pt x="190385" y="204520"/>
                </a:lnTo>
                <a:lnTo>
                  <a:pt x="183121" y="204571"/>
                </a:lnTo>
                <a:lnTo>
                  <a:pt x="185864" y="211277"/>
                </a:lnTo>
                <a:lnTo>
                  <a:pt x="192481" y="214249"/>
                </a:lnTo>
                <a:close/>
              </a:path>
              <a:path w="375284" h="697864">
                <a:moveTo>
                  <a:pt x="196075" y="181127"/>
                </a:moveTo>
                <a:lnTo>
                  <a:pt x="196062" y="180467"/>
                </a:lnTo>
                <a:lnTo>
                  <a:pt x="196024" y="178917"/>
                </a:lnTo>
                <a:lnTo>
                  <a:pt x="195084" y="177380"/>
                </a:lnTo>
                <a:lnTo>
                  <a:pt x="194513" y="175831"/>
                </a:lnTo>
                <a:lnTo>
                  <a:pt x="190080" y="177584"/>
                </a:lnTo>
                <a:lnTo>
                  <a:pt x="187833" y="181152"/>
                </a:lnTo>
                <a:lnTo>
                  <a:pt x="189611" y="181610"/>
                </a:lnTo>
                <a:lnTo>
                  <a:pt x="191389" y="182384"/>
                </a:lnTo>
                <a:lnTo>
                  <a:pt x="194183" y="182397"/>
                </a:lnTo>
                <a:lnTo>
                  <a:pt x="196075" y="181127"/>
                </a:lnTo>
                <a:close/>
              </a:path>
              <a:path w="375284" h="697864">
                <a:moveTo>
                  <a:pt x="198970" y="148437"/>
                </a:moveTo>
                <a:lnTo>
                  <a:pt x="197713" y="132308"/>
                </a:lnTo>
                <a:lnTo>
                  <a:pt x="191884" y="135318"/>
                </a:lnTo>
                <a:lnTo>
                  <a:pt x="190525" y="140563"/>
                </a:lnTo>
                <a:lnTo>
                  <a:pt x="190449" y="146570"/>
                </a:lnTo>
                <a:lnTo>
                  <a:pt x="188506" y="151866"/>
                </a:lnTo>
                <a:lnTo>
                  <a:pt x="198970" y="148437"/>
                </a:lnTo>
                <a:close/>
              </a:path>
              <a:path w="375284" h="697864">
                <a:moveTo>
                  <a:pt x="199771" y="123342"/>
                </a:moveTo>
                <a:lnTo>
                  <a:pt x="197624" y="122618"/>
                </a:lnTo>
                <a:lnTo>
                  <a:pt x="195770" y="121627"/>
                </a:lnTo>
                <a:lnTo>
                  <a:pt x="194475" y="123177"/>
                </a:lnTo>
                <a:lnTo>
                  <a:pt x="193840" y="124802"/>
                </a:lnTo>
                <a:lnTo>
                  <a:pt x="193357" y="126593"/>
                </a:lnTo>
                <a:lnTo>
                  <a:pt x="195846" y="128041"/>
                </a:lnTo>
                <a:lnTo>
                  <a:pt x="196253" y="127736"/>
                </a:lnTo>
                <a:lnTo>
                  <a:pt x="197497" y="126784"/>
                </a:lnTo>
                <a:lnTo>
                  <a:pt x="198323" y="125260"/>
                </a:lnTo>
                <a:lnTo>
                  <a:pt x="199771" y="123342"/>
                </a:lnTo>
                <a:close/>
              </a:path>
              <a:path w="375284" h="697864">
                <a:moveTo>
                  <a:pt x="204812" y="7429"/>
                </a:moveTo>
                <a:lnTo>
                  <a:pt x="204749" y="7124"/>
                </a:lnTo>
                <a:lnTo>
                  <a:pt x="204279" y="4711"/>
                </a:lnTo>
                <a:lnTo>
                  <a:pt x="203504" y="2362"/>
                </a:lnTo>
                <a:lnTo>
                  <a:pt x="202819" y="0"/>
                </a:lnTo>
                <a:lnTo>
                  <a:pt x="199275" y="1295"/>
                </a:lnTo>
                <a:lnTo>
                  <a:pt x="202476" y="8509"/>
                </a:lnTo>
                <a:lnTo>
                  <a:pt x="203276" y="8039"/>
                </a:lnTo>
                <a:lnTo>
                  <a:pt x="204812" y="7429"/>
                </a:lnTo>
                <a:close/>
              </a:path>
              <a:path w="375284" h="697864">
                <a:moveTo>
                  <a:pt x="205105" y="85915"/>
                </a:moveTo>
                <a:lnTo>
                  <a:pt x="204228" y="81254"/>
                </a:lnTo>
                <a:lnTo>
                  <a:pt x="195059" y="83604"/>
                </a:lnTo>
                <a:lnTo>
                  <a:pt x="204711" y="94538"/>
                </a:lnTo>
                <a:lnTo>
                  <a:pt x="205105" y="85915"/>
                </a:lnTo>
                <a:close/>
              </a:path>
              <a:path w="375284" h="697864">
                <a:moveTo>
                  <a:pt x="210769" y="573582"/>
                </a:moveTo>
                <a:lnTo>
                  <a:pt x="210261" y="567423"/>
                </a:lnTo>
                <a:lnTo>
                  <a:pt x="202768" y="562432"/>
                </a:lnTo>
                <a:lnTo>
                  <a:pt x="199174" y="566178"/>
                </a:lnTo>
                <a:lnTo>
                  <a:pt x="196507" y="571906"/>
                </a:lnTo>
                <a:lnTo>
                  <a:pt x="199986" y="577596"/>
                </a:lnTo>
                <a:lnTo>
                  <a:pt x="204673" y="578853"/>
                </a:lnTo>
                <a:lnTo>
                  <a:pt x="209448" y="574725"/>
                </a:lnTo>
                <a:lnTo>
                  <a:pt x="210769" y="573582"/>
                </a:lnTo>
                <a:close/>
              </a:path>
              <a:path w="375284" h="697864">
                <a:moveTo>
                  <a:pt x="220459" y="44018"/>
                </a:moveTo>
                <a:lnTo>
                  <a:pt x="217474" y="41706"/>
                </a:lnTo>
                <a:lnTo>
                  <a:pt x="203492" y="51498"/>
                </a:lnTo>
                <a:lnTo>
                  <a:pt x="210210" y="53162"/>
                </a:lnTo>
                <a:lnTo>
                  <a:pt x="214769" y="55397"/>
                </a:lnTo>
                <a:lnTo>
                  <a:pt x="218211" y="51714"/>
                </a:lnTo>
                <a:lnTo>
                  <a:pt x="219011" y="47561"/>
                </a:lnTo>
                <a:lnTo>
                  <a:pt x="220459" y="44018"/>
                </a:lnTo>
                <a:close/>
              </a:path>
              <a:path w="375284" h="697864">
                <a:moveTo>
                  <a:pt x="221615" y="509993"/>
                </a:moveTo>
                <a:lnTo>
                  <a:pt x="215785" y="504825"/>
                </a:lnTo>
                <a:lnTo>
                  <a:pt x="213220" y="502551"/>
                </a:lnTo>
                <a:lnTo>
                  <a:pt x="206590" y="504825"/>
                </a:lnTo>
                <a:lnTo>
                  <a:pt x="202628" y="501446"/>
                </a:lnTo>
                <a:lnTo>
                  <a:pt x="199847" y="497840"/>
                </a:lnTo>
                <a:lnTo>
                  <a:pt x="191808" y="494411"/>
                </a:lnTo>
                <a:lnTo>
                  <a:pt x="187439" y="496087"/>
                </a:lnTo>
                <a:lnTo>
                  <a:pt x="185229" y="506831"/>
                </a:lnTo>
                <a:lnTo>
                  <a:pt x="189407" y="512965"/>
                </a:lnTo>
                <a:lnTo>
                  <a:pt x="194564" y="512762"/>
                </a:lnTo>
                <a:lnTo>
                  <a:pt x="200952" y="512356"/>
                </a:lnTo>
                <a:lnTo>
                  <a:pt x="207492" y="511670"/>
                </a:lnTo>
                <a:lnTo>
                  <a:pt x="221615" y="509993"/>
                </a:lnTo>
                <a:close/>
              </a:path>
              <a:path w="375284" h="697864">
                <a:moveTo>
                  <a:pt x="226136" y="81940"/>
                </a:moveTo>
                <a:lnTo>
                  <a:pt x="218948" y="84112"/>
                </a:lnTo>
                <a:lnTo>
                  <a:pt x="211086" y="82346"/>
                </a:lnTo>
                <a:lnTo>
                  <a:pt x="211467" y="94005"/>
                </a:lnTo>
                <a:lnTo>
                  <a:pt x="221195" y="95453"/>
                </a:lnTo>
                <a:lnTo>
                  <a:pt x="222440" y="88595"/>
                </a:lnTo>
                <a:lnTo>
                  <a:pt x="226136" y="81940"/>
                </a:lnTo>
                <a:close/>
              </a:path>
              <a:path w="375284" h="697864">
                <a:moveTo>
                  <a:pt x="235966" y="118529"/>
                </a:moveTo>
                <a:lnTo>
                  <a:pt x="228104" y="117297"/>
                </a:lnTo>
                <a:lnTo>
                  <a:pt x="223266" y="117983"/>
                </a:lnTo>
                <a:lnTo>
                  <a:pt x="219494" y="121577"/>
                </a:lnTo>
                <a:lnTo>
                  <a:pt x="214782" y="129082"/>
                </a:lnTo>
                <a:lnTo>
                  <a:pt x="224701" y="132130"/>
                </a:lnTo>
                <a:lnTo>
                  <a:pt x="230543" y="131902"/>
                </a:lnTo>
                <a:lnTo>
                  <a:pt x="233807" y="127622"/>
                </a:lnTo>
                <a:lnTo>
                  <a:pt x="235966" y="118529"/>
                </a:lnTo>
                <a:close/>
              </a:path>
              <a:path w="375284" h="697864">
                <a:moveTo>
                  <a:pt x="238163" y="90195"/>
                </a:moveTo>
                <a:lnTo>
                  <a:pt x="236423" y="87109"/>
                </a:lnTo>
                <a:lnTo>
                  <a:pt x="232765" y="88531"/>
                </a:lnTo>
                <a:lnTo>
                  <a:pt x="228866" y="89598"/>
                </a:lnTo>
                <a:lnTo>
                  <a:pt x="224663" y="92176"/>
                </a:lnTo>
                <a:lnTo>
                  <a:pt x="225082" y="95808"/>
                </a:lnTo>
                <a:lnTo>
                  <a:pt x="225818" y="97650"/>
                </a:lnTo>
                <a:lnTo>
                  <a:pt x="226098" y="98348"/>
                </a:lnTo>
                <a:lnTo>
                  <a:pt x="229590" y="98793"/>
                </a:lnTo>
                <a:lnTo>
                  <a:pt x="233375" y="95770"/>
                </a:lnTo>
                <a:lnTo>
                  <a:pt x="235661" y="92849"/>
                </a:lnTo>
                <a:lnTo>
                  <a:pt x="238163" y="90195"/>
                </a:lnTo>
                <a:close/>
              </a:path>
              <a:path w="375284" h="697864">
                <a:moveTo>
                  <a:pt x="241401" y="576313"/>
                </a:moveTo>
                <a:lnTo>
                  <a:pt x="228473" y="568401"/>
                </a:lnTo>
                <a:lnTo>
                  <a:pt x="215328" y="586613"/>
                </a:lnTo>
                <a:lnTo>
                  <a:pt x="222542" y="587133"/>
                </a:lnTo>
                <a:lnTo>
                  <a:pt x="229158" y="585520"/>
                </a:lnTo>
                <a:lnTo>
                  <a:pt x="235381" y="581875"/>
                </a:lnTo>
                <a:lnTo>
                  <a:pt x="241401" y="576313"/>
                </a:lnTo>
                <a:close/>
              </a:path>
              <a:path w="375284" h="697864">
                <a:moveTo>
                  <a:pt x="253707" y="597344"/>
                </a:moveTo>
                <a:lnTo>
                  <a:pt x="251307" y="596646"/>
                </a:lnTo>
                <a:lnTo>
                  <a:pt x="246113" y="595134"/>
                </a:lnTo>
                <a:lnTo>
                  <a:pt x="243344" y="594118"/>
                </a:lnTo>
                <a:lnTo>
                  <a:pt x="238861" y="592455"/>
                </a:lnTo>
                <a:lnTo>
                  <a:pt x="231432" y="591388"/>
                </a:lnTo>
                <a:lnTo>
                  <a:pt x="223583" y="594118"/>
                </a:lnTo>
                <a:lnTo>
                  <a:pt x="216217" y="592124"/>
                </a:lnTo>
                <a:lnTo>
                  <a:pt x="208800" y="592455"/>
                </a:lnTo>
                <a:lnTo>
                  <a:pt x="201142" y="593686"/>
                </a:lnTo>
                <a:lnTo>
                  <a:pt x="193040" y="594385"/>
                </a:lnTo>
                <a:lnTo>
                  <a:pt x="196189" y="598944"/>
                </a:lnTo>
                <a:lnTo>
                  <a:pt x="202476" y="599719"/>
                </a:lnTo>
                <a:lnTo>
                  <a:pt x="199859" y="607415"/>
                </a:lnTo>
                <a:lnTo>
                  <a:pt x="205854" y="610920"/>
                </a:lnTo>
                <a:lnTo>
                  <a:pt x="206908" y="611797"/>
                </a:lnTo>
                <a:lnTo>
                  <a:pt x="209283" y="613829"/>
                </a:lnTo>
                <a:lnTo>
                  <a:pt x="207048" y="615759"/>
                </a:lnTo>
                <a:lnTo>
                  <a:pt x="201993" y="618299"/>
                </a:lnTo>
                <a:lnTo>
                  <a:pt x="202780" y="625271"/>
                </a:lnTo>
                <a:lnTo>
                  <a:pt x="201320" y="627405"/>
                </a:lnTo>
                <a:lnTo>
                  <a:pt x="196913" y="628497"/>
                </a:lnTo>
                <a:lnTo>
                  <a:pt x="187794" y="612838"/>
                </a:lnTo>
                <a:lnTo>
                  <a:pt x="187794" y="635431"/>
                </a:lnTo>
                <a:lnTo>
                  <a:pt x="186118" y="636397"/>
                </a:lnTo>
                <a:lnTo>
                  <a:pt x="184594" y="637768"/>
                </a:lnTo>
                <a:lnTo>
                  <a:pt x="183832" y="637336"/>
                </a:lnTo>
                <a:lnTo>
                  <a:pt x="183832" y="643864"/>
                </a:lnTo>
                <a:lnTo>
                  <a:pt x="183718" y="645896"/>
                </a:lnTo>
                <a:lnTo>
                  <a:pt x="183654" y="647014"/>
                </a:lnTo>
                <a:lnTo>
                  <a:pt x="183540" y="649058"/>
                </a:lnTo>
                <a:lnTo>
                  <a:pt x="183426" y="651141"/>
                </a:lnTo>
                <a:lnTo>
                  <a:pt x="183400" y="651738"/>
                </a:lnTo>
                <a:lnTo>
                  <a:pt x="178244" y="651141"/>
                </a:lnTo>
                <a:lnTo>
                  <a:pt x="179476" y="644423"/>
                </a:lnTo>
                <a:lnTo>
                  <a:pt x="179578" y="643864"/>
                </a:lnTo>
                <a:lnTo>
                  <a:pt x="183832" y="643864"/>
                </a:lnTo>
                <a:lnTo>
                  <a:pt x="183832" y="637336"/>
                </a:lnTo>
                <a:lnTo>
                  <a:pt x="182829" y="636752"/>
                </a:lnTo>
                <a:lnTo>
                  <a:pt x="182194" y="635431"/>
                </a:lnTo>
                <a:lnTo>
                  <a:pt x="182092" y="635215"/>
                </a:lnTo>
                <a:lnTo>
                  <a:pt x="181254" y="634161"/>
                </a:lnTo>
                <a:lnTo>
                  <a:pt x="181140" y="634009"/>
                </a:lnTo>
                <a:lnTo>
                  <a:pt x="182308" y="633501"/>
                </a:lnTo>
                <a:lnTo>
                  <a:pt x="183553" y="632485"/>
                </a:lnTo>
                <a:lnTo>
                  <a:pt x="185623" y="632764"/>
                </a:lnTo>
                <a:lnTo>
                  <a:pt x="186347" y="634009"/>
                </a:lnTo>
                <a:lnTo>
                  <a:pt x="186436" y="634161"/>
                </a:lnTo>
                <a:lnTo>
                  <a:pt x="187794" y="635431"/>
                </a:lnTo>
                <a:lnTo>
                  <a:pt x="187794" y="612838"/>
                </a:lnTo>
                <a:lnTo>
                  <a:pt x="186893" y="611289"/>
                </a:lnTo>
                <a:lnTo>
                  <a:pt x="180822" y="616419"/>
                </a:lnTo>
                <a:lnTo>
                  <a:pt x="178447" y="622960"/>
                </a:lnTo>
                <a:lnTo>
                  <a:pt x="176860" y="629539"/>
                </a:lnTo>
                <a:lnTo>
                  <a:pt x="173189" y="634784"/>
                </a:lnTo>
                <a:lnTo>
                  <a:pt x="173177" y="635215"/>
                </a:lnTo>
                <a:lnTo>
                  <a:pt x="173050" y="637463"/>
                </a:lnTo>
                <a:lnTo>
                  <a:pt x="172732" y="639279"/>
                </a:lnTo>
                <a:lnTo>
                  <a:pt x="173977" y="645896"/>
                </a:lnTo>
                <a:lnTo>
                  <a:pt x="172250" y="648144"/>
                </a:lnTo>
                <a:lnTo>
                  <a:pt x="168071" y="648741"/>
                </a:lnTo>
                <a:lnTo>
                  <a:pt x="170548" y="669531"/>
                </a:lnTo>
                <a:lnTo>
                  <a:pt x="179578" y="667956"/>
                </a:lnTo>
                <a:lnTo>
                  <a:pt x="184823" y="666610"/>
                </a:lnTo>
                <a:lnTo>
                  <a:pt x="204812" y="661733"/>
                </a:lnTo>
                <a:lnTo>
                  <a:pt x="209461" y="651738"/>
                </a:lnTo>
                <a:lnTo>
                  <a:pt x="210718" y="649058"/>
                </a:lnTo>
                <a:lnTo>
                  <a:pt x="216471" y="647014"/>
                </a:lnTo>
                <a:lnTo>
                  <a:pt x="223088" y="646353"/>
                </a:lnTo>
                <a:lnTo>
                  <a:pt x="229743" y="644423"/>
                </a:lnTo>
                <a:lnTo>
                  <a:pt x="230314" y="643864"/>
                </a:lnTo>
                <a:lnTo>
                  <a:pt x="233768" y="640384"/>
                </a:lnTo>
                <a:lnTo>
                  <a:pt x="235597" y="638543"/>
                </a:lnTo>
                <a:lnTo>
                  <a:pt x="222326" y="640384"/>
                </a:lnTo>
                <a:lnTo>
                  <a:pt x="220751" y="637768"/>
                </a:lnTo>
                <a:lnTo>
                  <a:pt x="219786" y="636143"/>
                </a:lnTo>
                <a:lnTo>
                  <a:pt x="219887" y="635215"/>
                </a:lnTo>
                <a:lnTo>
                  <a:pt x="220014" y="634161"/>
                </a:lnTo>
                <a:lnTo>
                  <a:pt x="220091" y="633501"/>
                </a:lnTo>
                <a:lnTo>
                  <a:pt x="220218" y="632485"/>
                </a:lnTo>
                <a:lnTo>
                  <a:pt x="220548" y="629704"/>
                </a:lnTo>
                <a:lnTo>
                  <a:pt x="221145" y="628497"/>
                </a:lnTo>
                <a:lnTo>
                  <a:pt x="224383" y="621957"/>
                </a:lnTo>
                <a:lnTo>
                  <a:pt x="231063" y="613829"/>
                </a:lnTo>
                <a:lnTo>
                  <a:pt x="220827" y="608114"/>
                </a:lnTo>
                <a:lnTo>
                  <a:pt x="225107" y="599960"/>
                </a:lnTo>
                <a:lnTo>
                  <a:pt x="228904" y="596646"/>
                </a:lnTo>
                <a:lnTo>
                  <a:pt x="233464" y="597827"/>
                </a:lnTo>
                <a:lnTo>
                  <a:pt x="240004" y="603186"/>
                </a:lnTo>
                <a:lnTo>
                  <a:pt x="242747" y="605713"/>
                </a:lnTo>
                <a:lnTo>
                  <a:pt x="249199" y="611797"/>
                </a:lnTo>
                <a:lnTo>
                  <a:pt x="250367" y="609193"/>
                </a:lnTo>
                <a:lnTo>
                  <a:pt x="251358" y="607415"/>
                </a:lnTo>
                <a:lnTo>
                  <a:pt x="251917" y="605713"/>
                </a:lnTo>
                <a:lnTo>
                  <a:pt x="252717" y="603186"/>
                </a:lnTo>
                <a:lnTo>
                  <a:pt x="253022" y="600760"/>
                </a:lnTo>
                <a:lnTo>
                  <a:pt x="253606" y="597827"/>
                </a:lnTo>
                <a:lnTo>
                  <a:pt x="253707" y="597344"/>
                </a:lnTo>
                <a:close/>
              </a:path>
              <a:path w="375284" h="697864">
                <a:moveTo>
                  <a:pt x="254114" y="73164"/>
                </a:moveTo>
                <a:lnTo>
                  <a:pt x="251282" y="73063"/>
                </a:lnTo>
                <a:lnTo>
                  <a:pt x="248564" y="78460"/>
                </a:lnTo>
                <a:lnTo>
                  <a:pt x="245135" y="72732"/>
                </a:lnTo>
                <a:lnTo>
                  <a:pt x="243649" y="70256"/>
                </a:lnTo>
                <a:lnTo>
                  <a:pt x="241935" y="71272"/>
                </a:lnTo>
                <a:lnTo>
                  <a:pt x="236461" y="80733"/>
                </a:lnTo>
                <a:lnTo>
                  <a:pt x="249351" y="84505"/>
                </a:lnTo>
                <a:lnTo>
                  <a:pt x="254114" y="73164"/>
                </a:lnTo>
                <a:close/>
              </a:path>
              <a:path w="375284" h="697864">
                <a:moveTo>
                  <a:pt x="256209" y="619594"/>
                </a:moveTo>
                <a:lnTo>
                  <a:pt x="250532" y="616750"/>
                </a:lnTo>
                <a:lnTo>
                  <a:pt x="248907" y="615238"/>
                </a:lnTo>
                <a:lnTo>
                  <a:pt x="247599" y="615480"/>
                </a:lnTo>
                <a:lnTo>
                  <a:pt x="246430" y="615683"/>
                </a:lnTo>
                <a:lnTo>
                  <a:pt x="244602" y="618147"/>
                </a:lnTo>
                <a:lnTo>
                  <a:pt x="245325" y="620420"/>
                </a:lnTo>
                <a:lnTo>
                  <a:pt x="247205" y="622033"/>
                </a:lnTo>
                <a:lnTo>
                  <a:pt x="250240" y="622439"/>
                </a:lnTo>
                <a:lnTo>
                  <a:pt x="252031" y="621144"/>
                </a:lnTo>
                <a:lnTo>
                  <a:pt x="256209" y="619594"/>
                </a:lnTo>
                <a:close/>
              </a:path>
              <a:path w="375284" h="697864">
                <a:moveTo>
                  <a:pt x="256730" y="145542"/>
                </a:moveTo>
                <a:lnTo>
                  <a:pt x="254304" y="133438"/>
                </a:lnTo>
                <a:lnTo>
                  <a:pt x="238264" y="137553"/>
                </a:lnTo>
                <a:lnTo>
                  <a:pt x="241947" y="151688"/>
                </a:lnTo>
                <a:lnTo>
                  <a:pt x="250672" y="148831"/>
                </a:lnTo>
                <a:lnTo>
                  <a:pt x="256730" y="145542"/>
                </a:lnTo>
                <a:close/>
              </a:path>
              <a:path w="375284" h="697864">
                <a:moveTo>
                  <a:pt x="258000" y="513803"/>
                </a:moveTo>
                <a:lnTo>
                  <a:pt x="253187" y="510108"/>
                </a:lnTo>
                <a:lnTo>
                  <a:pt x="249313" y="509193"/>
                </a:lnTo>
                <a:lnTo>
                  <a:pt x="244348" y="511314"/>
                </a:lnTo>
                <a:lnTo>
                  <a:pt x="236258" y="516763"/>
                </a:lnTo>
                <a:lnTo>
                  <a:pt x="252349" y="528574"/>
                </a:lnTo>
                <a:lnTo>
                  <a:pt x="258000" y="513803"/>
                </a:lnTo>
                <a:close/>
              </a:path>
              <a:path w="375284" h="697864">
                <a:moveTo>
                  <a:pt x="262001" y="481660"/>
                </a:moveTo>
                <a:lnTo>
                  <a:pt x="255905" y="470814"/>
                </a:lnTo>
                <a:lnTo>
                  <a:pt x="238963" y="472186"/>
                </a:lnTo>
                <a:lnTo>
                  <a:pt x="238963" y="485660"/>
                </a:lnTo>
                <a:lnTo>
                  <a:pt x="250901" y="482587"/>
                </a:lnTo>
                <a:lnTo>
                  <a:pt x="245097" y="493356"/>
                </a:lnTo>
                <a:lnTo>
                  <a:pt x="250647" y="495668"/>
                </a:lnTo>
                <a:lnTo>
                  <a:pt x="254266" y="495223"/>
                </a:lnTo>
                <a:lnTo>
                  <a:pt x="257517" y="490918"/>
                </a:lnTo>
                <a:lnTo>
                  <a:pt x="262001" y="481660"/>
                </a:lnTo>
                <a:close/>
              </a:path>
              <a:path w="375284" h="697864">
                <a:moveTo>
                  <a:pt x="263829" y="99390"/>
                </a:moveTo>
                <a:lnTo>
                  <a:pt x="253161" y="91020"/>
                </a:lnTo>
                <a:lnTo>
                  <a:pt x="248780" y="101638"/>
                </a:lnTo>
                <a:lnTo>
                  <a:pt x="259029" y="107200"/>
                </a:lnTo>
                <a:lnTo>
                  <a:pt x="263829" y="99390"/>
                </a:lnTo>
                <a:close/>
              </a:path>
              <a:path w="375284" h="697864">
                <a:moveTo>
                  <a:pt x="265823" y="626389"/>
                </a:moveTo>
                <a:lnTo>
                  <a:pt x="253923" y="625729"/>
                </a:lnTo>
                <a:lnTo>
                  <a:pt x="252971" y="636536"/>
                </a:lnTo>
                <a:lnTo>
                  <a:pt x="262255" y="639406"/>
                </a:lnTo>
                <a:lnTo>
                  <a:pt x="263906" y="632777"/>
                </a:lnTo>
                <a:lnTo>
                  <a:pt x="265823" y="626389"/>
                </a:lnTo>
                <a:close/>
              </a:path>
              <a:path w="375284" h="697864">
                <a:moveTo>
                  <a:pt x="266585" y="413816"/>
                </a:moveTo>
                <a:lnTo>
                  <a:pt x="266382" y="413778"/>
                </a:lnTo>
                <a:lnTo>
                  <a:pt x="266293" y="413969"/>
                </a:lnTo>
                <a:lnTo>
                  <a:pt x="266433" y="413981"/>
                </a:lnTo>
                <a:lnTo>
                  <a:pt x="266585" y="413816"/>
                </a:lnTo>
                <a:close/>
              </a:path>
              <a:path w="375284" h="697864">
                <a:moveTo>
                  <a:pt x="269798" y="405942"/>
                </a:moveTo>
                <a:lnTo>
                  <a:pt x="262166" y="403313"/>
                </a:lnTo>
                <a:lnTo>
                  <a:pt x="257302" y="397357"/>
                </a:lnTo>
                <a:lnTo>
                  <a:pt x="252095" y="391617"/>
                </a:lnTo>
                <a:lnTo>
                  <a:pt x="243420" y="389585"/>
                </a:lnTo>
                <a:lnTo>
                  <a:pt x="246303" y="385699"/>
                </a:lnTo>
                <a:lnTo>
                  <a:pt x="247154" y="384086"/>
                </a:lnTo>
                <a:lnTo>
                  <a:pt x="252145" y="379603"/>
                </a:lnTo>
                <a:lnTo>
                  <a:pt x="250837" y="376478"/>
                </a:lnTo>
                <a:lnTo>
                  <a:pt x="245579" y="374688"/>
                </a:lnTo>
                <a:lnTo>
                  <a:pt x="240766" y="377698"/>
                </a:lnTo>
                <a:lnTo>
                  <a:pt x="240817" y="378942"/>
                </a:lnTo>
                <a:lnTo>
                  <a:pt x="239903" y="388543"/>
                </a:lnTo>
                <a:lnTo>
                  <a:pt x="236118" y="395008"/>
                </a:lnTo>
                <a:lnTo>
                  <a:pt x="229387" y="398780"/>
                </a:lnTo>
                <a:lnTo>
                  <a:pt x="219583" y="400291"/>
                </a:lnTo>
                <a:lnTo>
                  <a:pt x="212534" y="400621"/>
                </a:lnTo>
                <a:lnTo>
                  <a:pt x="204292" y="408317"/>
                </a:lnTo>
                <a:lnTo>
                  <a:pt x="204901" y="424903"/>
                </a:lnTo>
                <a:lnTo>
                  <a:pt x="207289" y="433374"/>
                </a:lnTo>
                <a:lnTo>
                  <a:pt x="215468" y="437807"/>
                </a:lnTo>
                <a:lnTo>
                  <a:pt x="220433" y="433235"/>
                </a:lnTo>
                <a:lnTo>
                  <a:pt x="221399" y="428040"/>
                </a:lnTo>
                <a:lnTo>
                  <a:pt x="219252" y="422186"/>
                </a:lnTo>
                <a:lnTo>
                  <a:pt x="214909" y="415582"/>
                </a:lnTo>
                <a:lnTo>
                  <a:pt x="223799" y="418452"/>
                </a:lnTo>
                <a:lnTo>
                  <a:pt x="229666" y="420103"/>
                </a:lnTo>
                <a:lnTo>
                  <a:pt x="242036" y="424751"/>
                </a:lnTo>
                <a:lnTo>
                  <a:pt x="248920" y="414629"/>
                </a:lnTo>
                <a:lnTo>
                  <a:pt x="250723" y="421728"/>
                </a:lnTo>
                <a:lnTo>
                  <a:pt x="251904" y="427151"/>
                </a:lnTo>
                <a:lnTo>
                  <a:pt x="256578" y="442912"/>
                </a:lnTo>
                <a:lnTo>
                  <a:pt x="257556" y="443064"/>
                </a:lnTo>
                <a:lnTo>
                  <a:pt x="266192" y="434225"/>
                </a:lnTo>
                <a:lnTo>
                  <a:pt x="266903" y="432752"/>
                </a:lnTo>
                <a:lnTo>
                  <a:pt x="254050" y="417309"/>
                </a:lnTo>
                <a:lnTo>
                  <a:pt x="266369" y="413778"/>
                </a:lnTo>
                <a:lnTo>
                  <a:pt x="269798" y="405942"/>
                </a:lnTo>
                <a:close/>
              </a:path>
              <a:path w="375284" h="697864">
                <a:moveTo>
                  <a:pt x="270725" y="609638"/>
                </a:moveTo>
                <a:lnTo>
                  <a:pt x="268693" y="603554"/>
                </a:lnTo>
                <a:lnTo>
                  <a:pt x="268325" y="602437"/>
                </a:lnTo>
                <a:lnTo>
                  <a:pt x="266776" y="600925"/>
                </a:lnTo>
                <a:lnTo>
                  <a:pt x="264160" y="601040"/>
                </a:lnTo>
                <a:lnTo>
                  <a:pt x="261708" y="601713"/>
                </a:lnTo>
                <a:lnTo>
                  <a:pt x="259334" y="606056"/>
                </a:lnTo>
                <a:lnTo>
                  <a:pt x="258432" y="609625"/>
                </a:lnTo>
                <a:lnTo>
                  <a:pt x="256857" y="613968"/>
                </a:lnTo>
                <a:lnTo>
                  <a:pt x="265353" y="614705"/>
                </a:lnTo>
                <a:lnTo>
                  <a:pt x="270725" y="609638"/>
                </a:lnTo>
                <a:close/>
              </a:path>
              <a:path w="375284" h="697864">
                <a:moveTo>
                  <a:pt x="273392" y="70904"/>
                </a:moveTo>
                <a:lnTo>
                  <a:pt x="271322" y="63969"/>
                </a:lnTo>
                <a:lnTo>
                  <a:pt x="263131" y="62585"/>
                </a:lnTo>
                <a:lnTo>
                  <a:pt x="257771" y="65595"/>
                </a:lnTo>
                <a:lnTo>
                  <a:pt x="254660" y="72986"/>
                </a:lnTo>
                <a:lnTo>
                  <a:pt x="258102" y="74193"/>
                </a:lnTo>
                <a:lnTo>
                  <a:pt x="261670" y="76403"/>
                </a:lnTo>
                <a:lnTo>
                  <a:pt x="264947" y="76047"/>
                </a:lnTo>
                <a:lnTo>
                  <a:pt x="271284" y="75361"/>
                </a:lnTo>
                <a:lnTo>
                  <a:pt x="273392" y="70904"/>
                </a:lnTo>
                <a:close/>
              </a:path>
              <a:path w="375284" h="697864">
                <a:moveTo>
                  <a:pt x="275297" y="469087"/>
                </a:moveTo>
                <a:lnTo>
                  <a:pt x="274332" y="467944"/>
                </a:lnTo>
                <a:lnTo>
                  <a:pt x="272186" y="465391"/>
                </a:lnTo>
                <a:lnTo>
                  <a:pt x="266839" y="464350"/>
                </a:lnTo>
                <a:lnTo>
                  <a:pt x="272681" y="458838"/>
                </a:lnTo>
                <a:lnTo>
                  <a:pt x="272859" y="456755"/>
                </a:lnTo>
                <a:lnTo>
                  <a:pt x="270624" y="449033"/>
                </a:lnTo>
                <a:lnTo>
                  <a:pt x="266001" y="442214"/>
                </a:lnTo>
                <a:lnTo>
                  <a:pt x="259981" y="443458"/>
                </a:lnTo>
                <a:lnTo>
                  <a:pt x="254063" y="442747"/>
                </a:lnTo>
                <a:lnTo>
                  <a:pt x="247891" y="440778"/>
                </a:lnTo>
                <a:lnTo>
                  <a:pt x="242023" y="441325"/>
                </a:lnTo>
                <a:lnTo>
                  <a:pt x="237032" y="448119"/>
                </a:lnTo>
                <a:lnTo>
                  <a:pt x="248170" y="458127"/>
                </a:lnTo>
                <a:lnTo>
                  <a:pt x="239229" y="461949"/>
                </a:lnTo>
                <a:lnTo>
                  <a:pt x="240360" y="466394"/>
                </a:lnTo>
                <a:lnTo>
                  <a:pt x="242544" y="467626"/>
                </a:lnTo>
                <a:lnTo>
                  <a:pt x="251193" y="466318"/>
                </a:lnTo>
                <a:lnTo>
                  <a:pt x="257733" y="467296"/>
                </a:lnTo>
                <a:lnTo>
                  <a:pt x="262877" y="478040"/>
                </a:lnTo>
                <a:lnTo>
                  <a:pt x="268478" y="475043"/>
                </a:lnTo>
                <a:lnTo>
                  <a:pt x="274878" y="473976"/>
                </a:lnTo>
                <a:lnTo>
                  <a:pt x="274713" y="471525"/>
                </a:lnTo>
                <a:lnTo>
                  <a:pt x="275297" y="469087"/>
                </a:lnTo>
                <a:close/>
              </a:path>
              <a:path w="375284" h="697864">
                <a:moveTo>
                  <a:pt x="275374" y="128574"/>
                </a:moveTo>
                <a:lnTo>
                  <a:pt x="274116" y="124117"/>
                </a:lnTo>
                <a:lnTo>
                  <a:pt x="272542" y="119684"/>
                </a:lnTo>
                <a:lnTo>
                  <a:pt x="267614" y="118681"/>
                </a:lnTo>
                <a:lnTo>
                  <a:pt x="266750" y="119570"/>
                </a:lnTo>
                <a:lnTo>
                  <a:pt x="264007" y="122377"/>
                </a:lnTo>
                <a:lnTo>
                  <a:pt x="261239" y="125869"/>
                </a:lnTo>
                <a:lnTo>
                  <a:pt x="259575" y="132727"/>
                </a:lnTo>
                <a:lnTo>
                  <a:pt x="261366" y="136512"/>
                </a:lnTo>
                <a:lnTo>
                  <a:pt x="262712" y="143725"/>
                </a:lnTo>
                <a:lnTo>
                  <a:pt x="268020" y="138188"/>
                </a:lnTo>
                <a:lnTo>
                  <a:pt x="272186" y="135331"/>
                </a:lnTo>
                <a:lnTo>
                  <a:pt x="275374" y="128574"/>
                </a:lnTo>
                <a:close/>
              </a:path>
              <a:path w="375284" h="697864">
                <a:moveTo>
                  <a:pt x="279882" y="42341"/>
                </a:moveTo>
                <a:lnTo>
                  <a:pt x="279209" y="41529"/>
                </a:lnTo>
                <a:lnTo>
                  <a:pt x="277888" y="39878"/>
                </a:lnTo>
                <a:lnTo>
                  <a:pt x="276504" y="40881"/>
                </a:lnTo>
                <a:lnTo>
                  <a:pt x="275069" y="41808"/>
                </a:lnTo>
                <a:lnTo>
                  <a:pt x="273837" y="42964"/>
                </a:lnTo>
                <a:lnTo>
                  <a:pt x="273659" y="43129"/>
                </a:lnTo>
                <a:lnTo>
                  <a:pt x="274535" y="44411"/>
                </a:lnTo>
                <a:lnTo>
                  <a:pt x="274929" y="45173"/>
                </a:lnTo>
                <a:lnTo>
                  <a:pt x="278231" y="43294"/>
                </a:lnTo>
                <a:lnTo>
                  <a:pt x="279882" y="42341"/>
                </a:lnTo>
                <a:close/>
              </a:path>
              <a:path w="375284" h="697864">
                <a:moveTo>
                  <a:pt x="281762" y="418490"/>
                </a:moveTo>
                <a:lnTo>
                  <a:pt x="279082" y="414858"/>
                </a:lnTo>
                <a:lnTo>
                  <a:pt x="266509" y="413994"/>
                </a:lnTo>
                <a:lnTo>
                  <a:pt x="262737" y="423811"/>
                </a:lnTo>
                <a:lnTo>
                  <a:pt x="262877" y="423887"/>
                </a:lnTo>
                <a:lnTo>
                  <a:pt x="276885" y="428078"/>
                </a:lnTo>
                <a:lnTo>
                  <a:pt x="281762" y="418490"/>
                </a:lnTo>
                <a:close/>
              </a:path>
              <a:path w="375284" h="697864">
                <a:moveTo>
                  <a:pt x="298907" y="398195"/>
                </a:moveTo>
                <a:lnTo>
                  <a:pt x="296964" y="387781"/>
                </a:lnTo>
                <a:lnTo>
                  <a:pt x="288696" y="388086"/>
                </a:lnTo>
                <a:lnTo>
                  <a:pt x="280758" y="387807"/>
                </a:lnTo>
                <a:lnTo>
                  <a:pt x="280758" y="403771"/>
                </a:lnTo>
                <a:lnTo>
                  <a:pt x="298907" y="398195"/>
                </a:lnTo>
                <a:close/>
              </a:path>
              <a:path w="375284" h="697864">
                <a:moveTo>
                  <a:pt x="304914" y="118414"/>
                </a:moveTo>
                <a:lnTo>
                  <a:pt x="302577" y="117576"/>
                </a:lnTo>
                <a:lnTo>
                  <a:pt x="299872" y="123647"/>
                </a:lnTo>
                <a:lnTo>
                  <a:pt x="303187" y="124790"/>
                </a:lnTo>
                <a:lnTo>
                  <a:pt x="303758" y="122656"/>
                </a:lnTo>
                <a:lnTo>
                  <a:pt x="304914" y="118414"/>
                </a:lnTo>
                <a:close/>
              </a:path>
              <a:path w="375284" h="697864">
                <a:moveTo>
                  <a:pt x="308152" y="335572"/>
                </a:moveTo>
                <a:lnTo>
                  <a:pt x="298653" y="329057"/>
                </a:lnTo>
                <a:lnTo>
                  <a:pt x="293509" y="326453"/>
                </a:lnTo>
                <a:lnTo>
                  <a:pt x="288556" y="323570"/>
                </a:lnTo>
                <a:lnTo>
                  <a:pt x="289509" y="320713"/>
                </a:lnTo>
                <a:lnTo>
                  <a:pt x="290715" y="317969"/>
                </a:lnTo>
                <a:lnTo>
                  <a:pt x="291096" y="315125"/>
                </a:lnTo>
                <a:lnTo>
                  <a:pt x="291172" y="314528"/>
                </a:lnTo>
                <a:lnTo>
                  <a:pt x="287197" y="312470"/>
                </a:lnTo>
                <a:lnTo>
                  <a:pt x="284441" y="314960"/>
                </a:lnTo>
                <a:lnTo>
                  <a:pt x="281698" y="317398"/>
                </a:lnTo>
                <a:lnTo>
                  <a:pt x="279996" y="324205"/>
                </a:lnTo>
                <a:lnTo>
                  <a:pt x="280949" y="328688"/>
                </a:lnTo>
                <a:lnTo>
                  <a:pt x="279869" y="337375"/>
                </a:lnTo>
                <a:lnTo>
                  <a:pt x="280987" y="340144"/>
                </a:lnTo>
                <a:lnTo>
                  <a:pt x="286766" y="342709"/>
                </a:lnTo>
                <a:lnTo>
                  <a:pt x="286829" y="343560"/>
                </a:lnTo>
                <a:lnTo>
                  <a:pt x="286918" y="344716"/>
                </a:lnTo>
                <a:lnTo>
                  <a:pt x="287007" y="345986"/>
                </a:lnTo>
                <a:lnTo>
                  <a:pt x="288010" y="348665"/>
                </a:lnTo>
                <a:lnTo>
                  <a:pt x="281901" y="346925"/>
                </a:lnTo>
                <a:lnTo>
                  <a:pt x="276402" y="343560"/>
                </a:lnTo>
                <a:lnTo>
                  <a:pt x="267398" y="345617"/>
                </a:lnTo>
                <a:lnTo>
                  <a:pt x="263893" y="351028"/>
                </a:lnTo>
                <a:lnTo>
                  <a:pt x="259067" y="355295"/>
                </a:lnTo>
                <a:lnTo>
                  <a:pt x="265188" y="358140"/>
                </a:lnTo>
                <a:lnTo>
                  <a:pt x="268643" y="363474"/>
                </a:lnTo>
                <a:lnTo>
                  <a:pt x="268605" y="377621"/>
                </a:lnTo>
                <a:lnTo>
                  <a:pt x="269240" y="384251"/>
                </a:lnTo>
                <a:lnTo>
                  <a:pt x="269722" y="393471"/>
                </a:lnTo>
                <a:lnTo>
                  <a:pt x="280047" y="387794"/>
                </a:lnTo>
                <a:lnTo>
                  <a:pt x="280758" y="387794"/>
                </a:lnTo>
                <a:lnTo>
                  <a:pt x="280708" y="387464"/>
                </a:lnTo>
                <a:lnTo>
                  <a:pt x="280454" y="387578"/>
                </a:lnTo>
                <a:lnTo>
                  <a:pt x="280657" y="387464"/>
                </a:lnTo>
                <a:lnTo>
                  <a:pt x="280822" y="387464"/>
                </a:lnTo>
                <a:lnTo>
                  <a:pt x="281000" y="387273"/>
                </a:lnTo>
                <a:lnTo>
                  <a:pt x="285305" y="382600"/>
                </a:lnTo>
                <a:lnTo>
                  <a:pt x="285851" y="377621"/>
                </a:lnTo>
                <a:lnTo>
                  <a:pt x="285978" y="376555"/>
                </a:lnTo>
                <a:lnTo>
                  <a:pt x="285330" y="369976"/>
                </a:lnTo>
                <a:lnTo>
                  <a:pt x="285953" y="363474"/>
                </a:lnTo>
                <a:lnTo>
                  <a:pt x="298335" y="368198"/>
                </a:lnTo>
                <a:lnTo>
                  <a:pt x="297281" y="363474"/>
                </a:lnTo>
                <a:lnTo>
                  <a:pt x="293979" y="348665"/>
                </a:lnTo>
                <a:lnTo>
                  <a:pt x="293382" y="345986"/>
                </a:lnTo>
                <a:lnTo>
                  <a:pt x="293293" y="345617"/>
                </a:lnTo>
                <a:lnTo>
                  <a:pt x="293192" y="345135"/>
                </a:lnTo>
                <a:lnTo>
                  <a:pt x="296405" y="344716"/>
                </a:lnTo>
                <a:lnTo>
                  <a:pt x="299859" y="345059"/>
                </a:lnTo>
                <a:lnTo>
                  <a:pt x="300532" y="344716"/>
                </a:lnTo>
                <a:lnTo>
                  <a:pt x="307797" y="341172"/>
                </a:lnTo>
                <a:lnTo>
                  <a:pt x="308038" y="337375"/>
                </a:lnTo>
                <a:lnTo>
                  <a:pt x="308152" y="335572"/>
                </a:lnTo>
                <a:close/>
              </a:path>
              <a:path w="375284" h="697864">
                <a:moveTo>
                  <a:pt x="318350" y="110921"/>
                </a:moveTo>
                <a:lnTo>
                  <a:pt x="318122" y="103644"/>
                </a:lnTo>
                <a:lnTo>
                  <a:pt x="314058" y="98399"/>
                </a:lnTo>
                <a:lnTo>
                  <a:pt x="307035" y="97485"/>
                </a:lnTo>
                <a:lnTo>
                  <a:pt x="303110" y="101511"/>
                </a:lnTo>
                <a:lnTo>
                  <a:pt x="305396" y="111036"/>
                </a:lnTo>
                <a:lnTo>
                  <a:pt x="307848" y="115062"/>
                </a:lnTo>
                <a:lnTo>
                  <a:pt x="309676" y="119227"/>
                </a:lnTo>
                <a:lnTo>
                  <a:pt x="313296" y="119303"/>
                </a:lnTo>
                <a:lnTo>
                  <a:pt x="315087" y="115138"/>
                </a:lnTo>
                <a:lnTo>
                  <a:pt x="318350" y="110921"/>
                </a:lnTo>
                <a:close/>
              </a:path>
              <a:path w="375284" h="697864">
                <a:moveTo>
                  <a:pt x="329565" y="302336"/>
                </a:moveTo>
                <a:lnTo>
                  <a:pt x="325996" y="290106"/>
                </a:lnTo>
                <a:lnTo>
                  <a:pt x="321551" y="282892"/>
                </a:lnTo>
                <a:lnTo>
                  <a:pt x="315036" y="279400"/>
                </a:lnTo>
                <a:lnTo>
                  <a:pt x="305257" y="278295"/>
                </a:lnTo>
                <a:lnTo>
                  <a:pt x="305257" y="293649"/>
                </a:lnTo>
                <a:lnTo>
                  <a:pt x="329565" y="302336"/>
                </a:lnTo>
                <a:close/>
              </a:path>
              <a:path w="375284" h="697864">
                <a:moveTo>
                  <a:pt x="373481" y="288518"/>
                </a:moveTo>
                <a:lnTo>
                  <a:pt x="372719" y="291922"/>
                </a:lnTo>
                <a:lnTo>
                  <a:pt x="373481" y="295643"/>
                </a:lnTo>
                <a:lnTo>
                  <a:pt x="373481" y="288518"/>
                </a:lnTo>
                <a:close/>
              </a:path>
              <a:path w="375284" h="697864">
                <a:moveTo>
                  <a:pt x="373494" y="241858"/>
                </a:moveTo>
                <a:lnTo>
                  <a:pt x="368325" y="244856"/>
                </a:lnTo>
                <a:lnTo>
                  <a:pt x="360857" y="242392"/>
                </a:lnTo>
                <a:lnTo>
                  <a:pt x="371741" y="264083"/>
                </a:lnTo>
                <a:lnTo>
                  <a:pt x="373494" y="264083"/>
                </a:lnTo>
                <a:lnTo>
                  <a:pt x="373494" y="244856"/>
                </a:lnTo>
                <a:lnTo>
                  <a:pt x="373494" y="241858"/>
                </a:lnTo>
                <a:close/>
              </a:path>
              <a:path w="375284" h="697864">
                <a:moveTo>
                  <a:pt x="373773" y="286004"/>
                </a:moveTo>
                <a:lnTo>
                  <a:pt x="372275" y="280606"/>
                </a:lnTo>
                <a:lnTo>
                  <a:pt x="370078" y="275297"/>
                </a:lnTo>
                <a:lnTo>
                  <a:pt x="369201" y="269862"/>
                </a:lnTo>
                <a:lnTo>
                  <a:pt x="371678" y="264121"/>
                </a:lnTo>
                <a:lnTo>
                  <a:pt x="366623" y="256959"/>
                </a:lnTo>
                <a:lnTo>
                  <a:pt x="361238" y="261188"/>
                </a:lnTo>
                <a:lnTo>
                  <a:pt x="357581" y="266344"/>
                </a:lnTo>
                <a:lnTo>
                  <a:pt x="355155" y="272364"/>
                </a:lnTo>
                <a:lnTo>
                  <a:pt x="353428" y="279158"/>
                </a:lnTo>
                <a:lnTo>
                  <a:pt x="360845" y="276809"/>
                </a:lnTo>
                <a:lnTo>
                  <a:pt x="362331" y="289560"/>
                </a:lnTo>
                <a:lnTo>
                  <a:pt x="373773" y="286004"/>
                </a:lnTo>
                <a:close/>
              </a:path>
              <a:path w="375284" h="697864">
                <a:moveTo>
                  <a:pt x="374065" y="285902"/>
                </a:moveTo>
                <a:lnTo>
                  <a:pt x="373875" y="285965"/>
                </a:lnTo>
                <a:lnTo>
                  <a:pt x="373811" y="286156"/>
                </a:lnTo>
                <a:lnTo>
                  <a:pt x="374065" y="285978"/>
                </a:lnTo>
                <a:close/>
              </a:path>
              <a:path w="375284" h="697864">
                <a:moveTo>
                  <a:pt x="375208" y="315341"/>
                </a:moveTo>
                <a:lnTo>
                  <a:pt x="372630" y="313067"/>
                </a:lnTo>
                <a:lnTo>
                  <a:pt x="371398" y="311150"/>
                </a:lnTo>
                <a:lnTo>
                  <a:pt x="368935" y="311137"/>
                </a:lnTo>
                <a:lnTo>
                  <a:pt x="367690" y="313042"/>
                </a:lnTo>
                <a:lnTo>
                  <a:pt x="366445" y="314096"/>
                </a:lnTo>
                <a:lnTo>
                  <a:pt x="367322" y="315099"/>
                </a:lnTo>
                <a:lnTo>
                  <a:pt x="368084" y="316776"/>
                </a:lnTo>
                <a:lnTo>
                  <a:pt x="369087" y="316941"/>
                </a:lnTo>
                <a:lnTo>
                  <a:pt x="370471" y="317169"/>
                </a:lnTo>
                <a:lnTo>
                  <a:pt x="372046" y="316242"/>
                </a:lnTo>
                <a:lnTo>
                  <a:pt x="375208" y="315341"/>
                </a:lnTo>
                <a:close/>
              </a:path>
            </a:pathLst>
          </a:custGeom>
          <a:solidFill>
            <a:srgbClr val="FFFFFF"/>
          </a:solidFill>
        </p:spPr>
        <p:txBody>
          <a:bodyPr wrap="square" lIns="0" tIns="0" rIns="0" bIns="0" rtlCol="0"/>
          <a:lstStyle/>
          <a:p>
            <a:endParaRPr/>
          </a:p>
        </p:txBody>
      </p:sp>
      <p:sp>
        <p:nvSpPr>
          <p:cNvPr id="35" name="bg object 35"/>
          <p:cNvSpPr/>
          <p:nvPr/>
        </p:nvSpPr>
        <p:spPr>
          <a:xfrm>
            <a:off x="11706098" y="1453959"/>
            <a:ext cx="469265" cy="1108075"/>
          </a:xfrm>
          <a:custGeom>
            <a:avLst/>
            <a:gdLst/>
            <a:ahLst/>
            <a:cxnLst/>
            <a:rect l="l" t="t" r="r" b="b"/>
            <a:pathLst>
              <a:path w="469265" h="1108075">
                <a:moveTo>
                  <a:pt x="18605" y="430161"/>
                </a:moveTo>
                <a:lnTo>
                  <a:pt x="16052" y="426605"/>
                </a:lnTo>
                <a:lnTo>
                  <a:pt x="10756" y="426554"/>
                </a:lnTo>
                <a:lnTo>
                  <a:pt x="7924" y="429323"/>
                </a:lnTo>
                <a:lnTo>
                  <a:pt x="6565" y="438365"/>
                </a:lnTo>
                <a:lnTo>
                  <a:pt x="18605" y="430161"/>
                </a:lnTo>
                <a:close/>
              </a:path>
              <a:path w="469265" h="1108075">
                <a:moveTo>
                  <a:pt x="26123" y="492887"/>
                </a:moveTo>
                <a:lnTo>
                  <a:pt x="18605" y="490004"/>
                </a:lnTo>
                <a:lnTo>
                  <a:pt x="17119" y="495350"/>
                </a:lnTo>
                <a:lnTo>
                  <a:pt x="16116" y="499440"/>
                </a:lnTo>
                <a:lnTo>
                  <a:pt x="15722" y="501053"/>
                </a:lnTo>
                <a:lnTo>
                  <a:pt x="18923" y="503555"/>
                </a:lnTo>
                <a:lnTo>
                  <a:pt x="21894" y="507542"/>
                </a:lnTo>
                <a:lnTo>
                  <a:pt x="26123" y="492887"/>
                </a:lnTo>
                <a:close/>
              </a:path>
              <a:path w="469265" h="1108075">
                <a:moveTo>
                  <a:pt x="27813" y="1007783"/>
                </a:moveTo>
                <a:lnTo>
                  <a:pt x="25171" y="998461"/>
                </a:lnTo>
                <a:lnTo>
                  <a:pt x="6311" y="1003515"/>
                </a:lnTo>
                <a:lnTo>
                  <a:pt x="11887" y="1011745"/>
                </a:lnTo>
                <a:lnTo>
                  <a:pt x="7124" y="1012964"/>
                </a:lnTo>
                <a:lnTo>
                  <a:pt x="0" y="1009637"/>
                </a:lnTo>
                <a:lnTo>
                  <a:pt x="0" y="1018997"/>
                </a:lnTo>
                <a:lnTo>
                  <a:pt x="20878" y="1020521"/>
                </a:lnTo>
                <a:lnTo>
                  <a:pt x="26314" y="1014831"/>
                </a:lnTo>
                <a:lnTo>
                  <a:pt x="27813" y="1007783"/>
                </a:lnTo>
                <a:close/>
              </a:path>
              <a:path w="469265" h="1108075">
                <a:moveTo>
                  <a:pt x="29464" y="575779"/>
                </a:moveTo>
                <a:lnTo>
                  <a:pt x="27000" y="569937"/>
                </a:lnTo>
                <a:lnTo>
                  <a:pt x="23368" y="573138"/>
                </a:lnTo>
                <a:lnTo>
                  <a:pt x="23088" y="572782"/>
                </a:lnTo>
                <a:lnTo>
                  <a:pt x="22758" y="572503"/>
                </a:lnTo>
                <a:lnTo>
                  <a:pt x="21501" y="572249"/>
                </a:lnTo>
                <a:lnTo>
                  <a:pt x="20955" y="573252"/>
                </a:lnTo>
                <a:lnTo>
                  <a:pt x="20840" y="574243"/>
                </a:lnTo>
                <a:lnTo>
                  <a:pt x="20904" y="574560"/>
                </a:lnTo>
                <a:lnTo>
                  <a:pt x="21005" y="574840"/>
                </a:lnTo>
                <a:lnTo>
                  <a:pt x="21145" y="575106"/>
                </a:lnTo>
                <a:lnTo>
                  <a:pt x="17487" y="578319"/>
                </a:lnTo>
                <a:lnTo>
                  <a:pt x="19786" y="581444"/>
                </a:lnTo>
                <a:lnTo>
                  <a:pt x="29464" y="575779"/>
                </a:lnTo>
                <a:close/>
              </a:path>
              <a:path w="469265" h="1108075">
                <a:moveTo>
                  <a:pt x="32232" y="1085151"/>
                </a:moveTo>
                <a:lnTo>
                  <a:pt x="30200" y="1074496"/>
                </a:lnTo>
                <a:lnTo>
                  <a:pt x="30073" y="1081049"/>
                </a:lnTo>
                <a:lnTo>
                  <a:pt x="18592" y="1078687"/>
                </a:lnTo>
                <a:lnTo>
                  <a:pt x="20764" y="1087475"/>
                </a:lnTo>
                <a:lnTo>
                  <a:pt x="32232" y="1085151"/>
                </a:lnTo>
                <a:close/>
              </a:path>
              <a:path w="469265" h="1108075">
                <a:moveTo>
                  <a:pt x="36931" y="393827"/>
                </a:moveTo>
                <a:lnTo>
                  <a:pt x="15240" y="380720"/>
                </a:lnTo>
                <a:lnTo>
                  <a:pt x="12306" y="397751"/>
                </a:lnTo>
                <a:lnTo>
                  <a:pt x="36931" y="393827"/>
                </a:lnTo>
                <a:close/>
              </a:path>
              <a:path w="469265" h="1108075">
                <a:moveTo>
                  <a:pt x="37795" y="1095756"/>
                </a:moveTo>
                <a:lnTo>
                  <a:pt x="27762" y="1095946"/>
                </a:lnTo>
                <a:lnTo>
                  <a:pt x="30772" y="1107630"/>
                </a:lnTo>
                <a:lnTo>
                  <a:pt x="37693" y="1095946"/>
                </a:lnTo>
                <a:lnTo>
                  <a:pt x="37795" y="1095756"/>
                </a:lnTo>
                <a:close/>
              </a:path>
              <a:path w="469265" h="1108075">
                <a:moveTo>
                  <a:pt x="39103" y="699020"/>
                </a:moveTo>
                <a:lnTo>
                  <a:pt x="38036" y="695477"/>
                </a:lnTo>
                <a:lnTo>
                  <a:pt x="22440" y="696810"/>
                </a:lnTo>
                <a:lnTo>
                  <a:pt x="22186" y="696493"/>
                </a:lnTo>
                <a:lnTo>
                  <a:pt x="21742" y="696290"/>
                </a:lnTo>
                <a:lnTo>
                  <a:pt x="21183" y="696201"/>
                </a:lnTo>
                <a:lnTo>
                  <a:pt x="20751" y="696264"/>
                </a:lnTo>
                <a:lnTo>
                  <a:pt x="20396" y="696417"/>
                </a:lnTo>
                <a:lnTo>
                  <a:pt x="20116" y="696620"/>
                </a:lnTo>
                <a:lnTo>
                  <a:pt x="19596" y="696493"/>
                </a:lnTo>
                <a:lnTo>
                  <a:pt x="13843" y="695464"/>
                </a:lnTo>
                <a:lnTo>
                  <a:pt x="10756" y="695223"/>
                </a:lnTo>
                <a:lnTo>
                  <a:pt x="9804" y="698728"/>
                </a:lnTo>
                <a:lnTo>
                  <a:pt x="12839" y="700519"/>
                </a:lnTo>
                <a:lnTo>
                  <a:pt x="15697" y="702551"/>
                </a:lnTo>
                <a:lnTo>
                  <a:pt x="22428" y="702983"/>
                </a:lnTo>
                <a:lnTo>
                  <a:pt x="22288" y="700963"/>
                </a:lnTo>
                <a:lnTo>
                  <a:pt x="21602" y="698792"/>
                </a:lnTo>
                <a:lnTo>
                  <a:pt x="22047" y="698652"/>
                </a:lnTo>
                <a:lnTo>
                  <a:pt x="22529" y="698360"/>
                </a:lnTo>
                <a:lnTo>
                  <a:pt x="22656" y="697953"/>
                </a:lnTo>
                <a:lnTo>
                  <a:pt x="22644" y="697750"/>
                </a:lnTo>
                <a:lnTo>
                  <a:pt x="25806" y="699477"/>
                </a:lnTo>
                <a:lnTo>
                  <a:pt x="28905" y="701408"/>
                </a:lnTo>
                <a:lnTo>
                  <a:pt x="34175" y="702691"/>
                </a:lnTo>
                <a:lnTo>
                  <a:pt x="36804" y="700189"/>
                </a:lnTo>
                <a:lnTo>
                  <a:pt x="39103" y="699020"/>
                </a:lnTo>
                <a:close/>
              </a:path>
              <a:path w="469265" h="1108075">
                <a:moveTo>
                  <a:pt x="41198" y="308203"/>
                </a:moveTo>
                <a:lnTo>
                  <a:pt x="40538" y="306654"/>
                </a:lnTo>
                <a:lnTo>
                  <a:pt x="39865" y="305117"/>
                </a:lnTo>
                <a:lnTo>
                  <a:pt x="39204" y="303580"/>
                </a:lnTo>
                <a:lnTo>
                  <a:pt x="36804" y="304571"/>
                </a:lnTo>
                <a:lnTo>
                  <a:pt x="36004" y="304888"/>
                </a:lnTo>
                <a:lnTo>
                  <a:pt x="36906" y="306336"/>
                </a:lnTo>
                <a:lnTo>
                  <a:pt x="37731" y="307848"/>
                </a:lnTo>
                <a:lnTo>
                  <a:pt x="39001" y="309346"/>
                </a:lnTo>
                <a:lnTo>
                  <a:pt x="40373" y="308533"/>
                </a:lnTo>
                <a:lnTo>
                  <a:pt x="41198" y="308203"/>
                </a:lnTo>
                <a:close/>
              </a:path>
              <a:path w="469265" h="1108075">
                <a:moveTo>
                  <a:pt x="41414" y="319862"/>
                </a:moveTo>
                <a:lnTo>
                  <a:pt x="33045" y="318757"/>
                </a:lnTo>
                <a:lnTo>
                  <a:pt x="26149" y="315442"/>
                </a:lnTo>
                <a:lnTo>
                  <a:pt x="18821" y="320789"/>
                </a:lnTo>
                <a:lnTo>
                  <a:pt x="24130" y="323011"/>
                </a:lnTo>
                <a:lnTo>
                  <a:pt x="29603" y="324751"/>
                </a:lnTo>
                <a:lnTo>
                  <a:pt x="35318" y="324281"/>
                </a:lnTo>
                <a:lnTo>
                  <a:pt x="41414" y="319862"/>
                </a:lnTo>
                <a:close/>
              </a:path>
              <a:path w="469265" h="1108075">
                <a:moveTo>
                  <a:pt x="45097" y="437349"/>
                </a:moveTo>
                <a:lnTo>
                  <a:pt x="40436" y="436054"/>
                </a:lnTo>
                <a:lnTo>
                  <a:pt x="35598" y="435127"/>
                </a:lnTo>
                <a:lnTo>
                  <a:pt x="28714" y="432244"/>
                </a:lnTo>
                <a:lnTo>
                  <a:pt x="26936" y="429628"/>
                </a:lnTo>
                <a:lnTo>
                  <a:pt x="24003" y="426961"/>
                </a:lnTo>
                <a:lnTo>
                  <a:pt x="22885" y="433959"/>
                </a:lnTo>
                <a:lnTo>
                  <a:pt x="19481" y="440804"/>
                </a:lnTo>
                <a:lnTo>
                  <a:pt x="17322" y="447535"/>
                </a:lnTo>
                <a:lnTo>
                  <a:pt x="19939" y="454139"/>
                </a:lnTo>
                <a:lnTo>
                  <a:pt x="26479" y="453707"/>
                </a:lnTo>
                <a:lnTo>
                  <a:pt x="23329" y="443915"/>
                </a:lnTo>
                <a:lnTo>
                  <a:pt x="28752" y="442099"/>
                </a:lnTo>
                <a:lnTo>
                  <a:pt x="34836" y="442544"/>
                </a:lnTo>
                <a:lnTo>
                  <a:pt x="40614" y="442036"/>
                </a:lnTo>
                <a:lnTo>
                  <a:pt x="45097" y="437349"/>
                </a:lnTo>
                <a:close/>
              </a:path>
              <a:path w="469265" h="1108075">
                <a:moveTo>
                  <a:pt x="47002" y="382943"/>
                </a:moveTo>
                <a:lnTo>
                  <a:pt x="42113" y="380136"/>
                </a:lnTo>
                <a:lnTo>
                  <a:pt x="40424" y="378612"/>
                </a:lnTo>
                <a:lnTo>
                  <a:pt x="37706" y="378206"/>
                </a:lnTo>
                <a:lnTo>
                  <a:pt x="35382" y="381342"/>
                </a:lnTo>
                <a:lnTo>
                  <a:pt x="36804" y="383438"/>
                </a:lnTo>
                <a:lnTo>
                  <a:pt x="38442" y="385368"/>
                </a:lnTo>
                <a:lnTo>
                  <a:pt x="40309" y="385953"/>
                </a:lnTo>
                <a:lnTo>
                  <a:pt x="41579" y="386346"/>
                </a:lnTo>
                <a:lnTo>
                  <a:pt x="43497" y="384619"/>
                </a:lnTo>
                <a:lnTo>
                  <a:pt x="47002" y="382943"/>
                </a:lnTo>
                <a:close/>
              </a:path>
              <a:path w="469265" h="1108075">
                <a:moveTo>
                  <a:pt x="48628" y="567156"/>
                </a:moveTo>
                <a:lnTo>
                  <a:pt x="46151" y="562762"/>
                </a:lnTo>
                <a:lnTo>
                  <a:pt x="40843" y="562762"/>
                </a:lnTo>
                <a:lnTo>
                  <a:pt x="37947" y="563130"/>
                </a:lnTo>
                <a:lnTo>
                  <a:pt x="33172" y="567855"/>
                </a:lnTo>
                <a:lnTo>
                  <a:pt x="31686" y="572008"/>
                </a:lnTo>
                <a:lnTo>
                  <a:pt x="29654" y="575741"/>
                </a:lnTo>
                <a:lnTo>
                  <a:pt x="29959" y="575741"/>
                </a:lnTo>
                <a:lnTo>
                  <a:pt x="33223" y="582053"/>
                </a:lnTo>
                <a:lnTo>
                  <a:pt x="37249" y="577964"/>
                </a:lnTo>
                <a:lnTo>
                  <a:pt x="43497" y="573798"/>
                </a:lnTo>
                <a:lnTo>
                  <a:pt x="46164" y="571004"/>
                </a:lnTo>
                <a:lnTo>
                  <a:pt x="48628" y="567156"/>
                </a:lnTo>
                <a:close/>
              </a:path>
              <a:path w="469265" h="1108075">
                <a:moveTo>
                  <a:pt x="51828" y="406514"/>
                </a:moveTo>
                <a:lnTo>
                  <a:pt x="51663" y="406463"/>
                </a:lnTo>
                <a:lnTo>
                  <a:pt x="49276" y="405853"/>
                </a:lnTo>
                <a:lnTo>
                  <a:pt x="46850" y="405447"/>
                </a:lnTo>
                <a:lnTo>
                  <a:pt x="44437" y="404990"/>
                </a:lnTo>
                <a:lnTo>
                  <a:pt x="44462" y="408940"/>
                </a:lnTo>
                <a:lnTo>
                  <a:pt x="46824" y="408940"/>
                </a:lnTo>
                <a:lnTo>
                  <a:pt x="49187" y="408978"/>
                </a:lnTo>
                <a:lnTo>
                  <a:pt x="51549" y="408838"/>
                </a:lnTo>
                <a:lnTo>
                  <a:pt x="51828" y="406514"/>
                </a:lnTo>
                <a:close/>
              </a:path>
              <a:path w="469265" h="1108075">
                <a:moveTo>
                  <a:pt x="59740" y="370751"/>
                </a:moveTo>
                <a:lnTo>
                  <a:pt x="55778" y="372084"/>
                </a:lnTo>
                <a:lnTo>
                  <a:pt x="52946" y="371970"/>
                </a:lnTo>
                <a:lnTo>
                  <a:pt x="51536" y="375031"/>
                </a:lnTo>
                <a:lnTo>
                  <a:pt x="57429" y="377901"/>
                </a:lnTo>
                <a:lnTo>
                  <a:pt x="59740" y="370751"/>
                </a:lnTo>
                <a:close/>
              </a:path>
              <a:path w="469265" h="1108075">
                <a:moveTo>
                  <a:pt x="82042" y="836282"/>
                </a:moveTo>
                <a:lnTo>
                  <a:pt x="73177" y="818845"/>
                </a:lnTo>
                <a:lnTo>
                  <a:pt x="66433" y="821651"/>
                </a:lnTo>
                <a:lnTo>
                  <a:pt x="72351" y="833196"/>
                </a:lnTo>
                <a:lnTo>
                  <a:pt x="63512" y="837831"/>
                </a:lnTo>
                <a:lnTo>
                  <a:pt x="61988" y="837057"/>
                </a:lnTo>
                <a:lnTo>
                  <a:pt x="60299" y="836510"/>
                </a:lnTo>
                <a:lnTo>
                  <a:pt x="58610" y="836345"/>
                </a:lnTo>
                <a:lnTo>
                  <a:pt x="56159" y="835952"/>
                </a:lnTo>
                <a:lnTo>
                  <a:pt x="50939" y="837095"/>
                </a:lnTo>
                <a:lnTo>
                  <a:pt x="46215" y="840905"/>
                </a:lnTo>
                <a:lnTo>
                  <a:pt x="38163" y="843076"/>
                </a:lnTo>
                <a:lnTo>
                  <a:pt x="38392" y="849909"/>
                </a:lnTo>
                <a:lnTo>
                  <a:pt x="43002" y="855865"/>
                </a:lnTo>
                <a:lnTo>
                  <a:pt x="46253" y="857440"/>
                </a:lnTo>
                <a:lnTo>
                  <a:pt x="52108" y="851293"/>
                </a:lnTo>
                <a:lnTo>
                  <a:pt x="55079" y="851128"/>
                </a:lnTo>
                <a:lnTo>
                  <a:pt x="63868" y="851179"/>
                </a:lnTo>
                <a:lnTo>
                  <a:pt x="68961" y="847940"/>
                </a:lnTo>
                <a:lnTo>
                  <a:pt x="69240" y="844905"/>
                </a:lnTo>
                <a:lnTo>
                  <a:pt x="73393" y="844397"/>
                </a:lnTo>
                <a:lnTo>
                  <a:pt x="77063" y="841641"/>
                </a:lnTo>
                <a:lnTo>
                  <a:pt x="82042" y="836282"/>
                </a:lnTo>
                <a:close/>
              </a:path>
              <a:path w="469265" h="1108075">
                <a:moveTo>
                  <a:pt x="89890" y="480847"/>
                </a:moveTo>
                <a:lnTo>
                  <a:pt x="88925" y="479044"/>
                </a:lnTo>
                <a:lnTo>
                  <a:pt x="87972" y="477494"/>
                </a:lnTo>
                <a:lnTo>
                  <a:pt x="85318" y="475653"/>
                </a:lnTo>
                <a:lnTo>
                  <a:pt x="83591" y="475259"/>
                </a:lnTo>
                <a:lnTo>
                  <a:pt x="81978" y="474687"/>
                </a:lnTo>
                <a:lnTo>
                  <a:pt x="82270" y="476389"/>
                </a:lnTo>
                <a:lnTo>
                  <a:pt x="82283" y="478307"/>
                </a:lnTo>
                <a:lnTo>
                  <a:pt x="84416" y="480949"/>
                </a:lnTo>
                <a:lnTo>
                  <a:pt x="86588" y="481647"/>
                </a:lnTo>
                <a:lnTo>
                  <a:pt x="88417" y="482523"/>
                </a:lnTo>
                <a:lnTo>
                  <a:pt x="89890" y="480847"/>
                </a:lnTo>
                <a:close/>
              </a:path>
              <a:path w="469265" h="1108075">
                <a:moveTo>
                  <a:pt x="95631" y="1027557"/>
                </a:moveTo>
                <a:lnTo>
                  <a:pt x="95542" y="1018552"/>
                </a:lnTo>
                <a:lnTo>
                  <a:pt x="90309" y="1012444"/>
                </a:lnTo>
                <a:lnTo>
                  <a:pt x="93903" y="1003198"/>
                </a:lnTo>
                <a:lnTo>
                  <a:pt x="88874" y="998004"/>
                </a:lnTo>
                <a:lnTo>
                  <a:pt x="85509" y="996353"/>
                </a:lnTo>
                <a:lnTo>
                  <a:pt x="82943" y="995083"/>
                </a:lnTo>
                <a:lnTo>
                  <a:pt x="78613" y="996289"/>
                </a:lnTo>
                <a:lnTo>
                  <a:pt x="72275" y="998766"/>
                </a:lnTo>
                <a:lnTo>
                  <a:pt x="69570" y="1001356"/>
                </a:lnTo>
                <a:lnTo>
                  <a:pt x="66636" y="1003376"/>
                </a:lnTo>
                <a:lnTo>
                  <a:pt x="72377" y="1021143"/>
                </a:lnTo>
                <a:lnTo>
                  <a:pt x="79819" y="1017549"/>
                </a:lnTo>
                <a:lnTo>
                  <a:pt x="83464" y="1018387"/>
                </a:lnTo>
                <a:lnTo>
                  <a:pt x="85509" y="1025067"/>
                </a:lnTo>
                <a:lnTo>
                  <a:pt x="85598" y="1026058"/>
                </a:lnTo>
                <a:lnTo>
                  <a:pt x="91478" y="1026591"/>
                </a:lnTo>
                <a:lnTo>
                  <a:pt x="95631" y="1027557"/>
                </a:lnTo>
                <a:close/>
              </a:path>
              <a:path w="469265" h="1108075">
                <a:moveTo>
                  <a:pt x="110782" y="291744"/>
                </a:moveTo>
                <a:lnTo>
                  <a:pt x="103708" y="294716"/>
                </a:lnTo>
                <a:lnTo>
                  <a:pt x="100698" y="297903"/>
                </a:lnTo>
                <a:lnTo>
                  <a:pt x="101473" y="301993"/>
                </a:lnTo>
                <a:lnTo>
                  <a:pt x="105727" y="307657"/>
                </a:lnTo>
                <a:lnTo>
                  <a:pt x="110782" y="291744"/>
                </a:lnTo>
                <a:close/>
              </a:path>
              <a:path w="469265" h="1108075">
                <a:moveTo>
                  <a:pt x="111912" y="278612"/>
                </a:moveTo>
                <a:lnTo>
                  <a:pt x="111252" y="276529"/>
                </a:lnTo>
                <a:lnTo>
                  <a:pt x="104889" y="278015"/>
                </a:lnTo>
                <a:lnTo>
                  <a:pt x="105321" y="279044"/>
                </a:lnTo>
                <a:lnTo>
                  <a:pt x="106197" y="281076"/>
                </a:lnTo>
                <a:lnTo>
                  <a:pt x="111912" y="278612"/>
                </a:lnTo>
                <a:close/>
              </a:path>
              <a:path w="469265" h="1108075">
                <a:moveTo>
                  <a:pt x="116941" y="803973"/>
                </a:moveTo>
                <a:lnTo>
                  <a:pt x="116103" y="803592"/>
                </a:lnTo>
                <a:lnTo>
                  <a:pt x="114719" y="802716"/>
                </a:lnTo>
                <a:lnTo>
                  <a:pt x="114528" y="802919"/>
                </a:lnTo>
                <a:lnTo>
                  <a:pt x="113068" y="804494"/>
                </a:lnTo>
                <a:lnTo>
                  <a:pt x="111848" y="806297"/>
                </a:lnTo>
                <a:lnTo>
                  <a:pt x="110553" y="808024"/>
                </a:lnTo>
                <a:lnTo>
                  <a:pt x="113271" y="810310"/>
                </a:lnTo>
                <a:lnTo>
                  <a:pt x="116941" y="803973"/>
                </a:lnTo>
                <a:close/>
              </a:path>
              <a:path w="469265" h="1108075">
                <a:moveTo>
                  <a:pt x="118338" y="216598"/>
                </a:moveTo>
                <a:lnTo>
                  <a:pt x="114896" y="214896"/>
                </a:lnTo>
                <a:lnTo>
                  <a:pt x="104101" y="227545"/>
                </a:lnTo>
                <a:lnTo>
                  <a:pt x="108508" y="228574"/>
                </a:lnTo>
                <a:lnTo>
                  <a:pt x="113588" y="230339"/>
                </a:lnTo>
                <a:lnTo>
                  <a:pt x="115951" y="225640"/>
                </a:lnTo>
                <a:lnTo>
                  <a:pt x="116979" y="221043"/>
                </a:lnTo>
                <a:lnTo>
                  <a:pt x="118338" y="216598"/>
                </a:lnTo>
                <a:close/>
              </a:path>
              <a:path w="469265" h="1108075">
                <a:moveTo>
                  <a:pt x="120218" y="292569"/>
                </a:moveTo>
                <a:lnTo>
                  <a:pt x="118021" y="291223"/>
                </a:lnTo>
                <a:lnTo>
                  <a:pt x="113753" y="297103"/>
                </a:lnTo>
                <a:lnTo>
                  <a:pt x="116776" y="299199"/>
                </a:lnTo>
                <a:lnTo>
                  <a:pt x="120218" y="292569"/>
                </a:lnTo>
                <a:close/>
              </a:path>
              <a:path w="469265" h="1108075">
                <a:moveTo>
                  <a:pt x="130302" y="299288"/>
                </a:moveTo>
                <a:lnTo>
                  <a:pt x="126238" y="296024"/>
                </a:lnTo>
                <a:lnTo>
                  <a:pt x="124853" y="297497"/>
                </a:lnTo>
                <a:lnTo>
                  <a:pt x="123151" y="298983"/>
                </a:lnTo>
                <a:lnTo>
                  <a:pt x="125539" y="302539"/>
                </a:lnTo>
                <a:lnTo>
                  <a:pt x="126809" y="302602"/>
                </a:lnTo>
                <a:lnTo>
                  <a:pt x="127914" y="302653"/>
                </a:lnTo>
                <a:lnTo>
                  <a:pt x="129133" y="300482"/>
                </a:lnTo>
                <a:lnTo>
                  <a:pt x="130302" y="299288"/>
                </a:lnTo>
                <a:close/>
              </a:path>
              <a:path w="469265" h="1108075">
                <a:moveTo>
                  <a:pt x="131940" y="192773"/>
                </a:moveTo>
                <a:lnTo>
                  <a:pt x="129044" y="186588"/>
                </a:lnTo>
                <a:lnTo>
                  <a:pt x="127876" y="182257"/>
                </a:lnTo>
                <a:lnTo>
                  <a:pt x="120738" y="173342"/>
                </a:lnTo>
                <a:lnTo>
                  <a:pt x="115798" y="174752"/>
                </a:lnTo>
                <a:lnTo>
                  <a:pt x="105867" y="183680"/>
                </a:lnTo>
                <a:lnTo>
                  <a:pt x="100114" y="184899"/>
                </a:lnTo>
                <a:lnTo>
                  <a:pt x="94183" y="187566"/>
                </a:lnTo>
                <a:lnTo>
                  <a:pt x="110312" y="201307"/>
                </a:lnTo>
                <a:lnTo>
                  <a:pt x="116014" y="190334"/>
                </a:lnTo>
                <a:lnTo>
                  <a:pt x="131940" y="192773"/>
                </a:lnTo>
                <a:close/>
              </a:path>
              <a:path w="469265" h="1108075">
                <a:moveTo>
                  <a:pt x="133184" y="761847"/>
                </a:moveTo>
                <a:lnTo>
                  <a:pt x="130403" y="757567"/>
                </a:lnTo>
                <a:lnTo>
                  <a:pt x="120561" y="755307"/>
                </a:lnTo>
                <a:lnTo>
                  <a:pt x="119138" y="760310"/>
                </a:lnTo>
                <a:lnTo>
                  <a:pt x="117055" y="764362"/>
                </a:lnTo>
                <a:lnTo>
                  <a:pt x="117233" y="771486"/>
                </a:lnTo>
                <a:lnTo>
                  <a:pt x="119278" y="776198"/>
                </a:lnTo>
                <a:lnTo>
                  <a:pt x="126771" y="779564"/>
                </a:lnTo>
                <a:lnTo>
                  <a:pt x="129374" y="775347"/>
                </a:lnTo>
                <a:lnTo>
                  <a:pt x="133184" y="761847"/>
                </a:lnTo>
                <a:close/>
              </a:path>
              <a:path w="469265" h="1108075">
                <a:moveTo>
                  <a:pt x="135902" y="253669"/>
                </a:moveTo>
                <a:lnTo>
                  <a:pt x="134708" y="245935"/>
                </a:lnTo>
                <a:lnTo>
                  <a:pt x="131013" y="245262"/>
                </a:lnTo>
                <a:lnTo>
                  <a:pt x="127901" y="244322"/>
                </a:lnTo>
                <a:lnTo>
                  <a:pt x="124587" y="244309"/>
                </a:lnTo>
                <a:lnTo>
                  <a:pt x="120015" y="248031"/>
                </a:lnTo>
                <a:lnTo>
                  <a:pt x="117767" y="251764"/>
                </a:lnTo>
                <a:lnTo>
                  <a:pt x="111353" y="248742"/>
                </a:lnTo>
                <a:lnTo>
                  <a:pt x="108686" y="250761"/>
                </a:lnTo>
                <a:lnTo>
                  <a:pt x="112052" y="264414"/>
                </a:lnTo>
                <a:lnTo>
                  <a:pt x="119189" y="259956"/>
                </a:lnTo>
                <a:lnTo>
                  <a:pt x="120269" y="260375"/>
                </a:lnTo>
                <a:lnTo>
                  <a:pt x="121539" y="260438"/>
                </a:lnTo>
                <a:lnTo>
                  <a:pt x="125577" y="259715"/>
                </a:lnTo>
                <a:lnTo>
                  <a:pt x="128155" y="258381"/>
                </a:lnTo>
                <a:lnTo>
                  <a:pt x="134264" y="256209"/>
                </a:lnTo>
                <a:lnTo>
                  <a:pt x="135902" y="253669"/>
                </a:lnTo>
                <a:close/>
              </a:path>
              <a:path w="469265" h="1108075">
                <a:moveTo>
                  <a:pt x="150660" y="321233"/>
                </a:moveTo>
                <a:lnTo>
                  <a:pt x="147370" y="307035"/>
                </a:lnTo>
                <a:lnTo>
                  <a:pt x="132562" y="312458"/>
                </a:lnTo>
                <a:lnTo>
                  <a:pt x="150660" y="321233"/>
                </a:lnTo>
                <a:close/>
              </a:path>
              <a:path w="469265" h="1108075">
                <a:moveTo>
                  <a:pt x="154393" y="408241"/>
                </a:moveTo>
                <a:lnTo>
                  <a:pt x="154127" y="408241"/>
                </a:lnTo>
                <a:lnTo>
                  <a:pt x="154216" y="408419"/>
                </a:lnTo>
                <a:lnTo>
                  <a:pt x="154393" y="408241"/>
                </a:lnTo>
                <a:close/>
              </a:path>
              <a:path w="469265" h="1108075">
                <a:moveTo>
                  <a:pt x="157594" y="835291"/>
                </a:moveTo>
                <a:lnTo>
                  <a:pt x="139446" y="829627"/>
                </a:lnTo>
                <a:lnTo>
                  <a:pt x="141808" y="824014"/>
                </a:lnTo>
                <a:lnTo>
                  <a:pt x="143903" y="820204"/>
                </a:lnTo>
                <a:lnTo>
                  <a:pt x="147053" y="808634"/>
                </a:lnTo>
                <a:lnTo>
                  <a:pt x="144653" y="805243"/>
                </a:lnTo>
                <a:lnTo>
                  <a:pt x="135801" y="801751"/>
                </a:lnTo>
                <a:lnTo>
                  <a:pt x="132003" y="806246"/>
                </a:lnTo>
                <a:lnTo>
                  <a:pt x="122821" y="805878"/>
                </a:lnTo>
                <a:lnTo>
                  <a:pt x="124028" y="814908"/>
                </a:lnTo>
                <a:lnTo>
                  <a:pt x="124625" y="819429"/>
                </a:lnTo>
                <a:lnTo>
                  <a:pt x="123456" y="825284"/>
                </a:lnTo>
                <a:lnTo>
                  <a:pt x="132181" y="835926"/>
                </a:lnTo>
                <a:lnTo>
                  <a:pt x="127101" y="837755"/>
                </a:lnTo>
                <a:lnTo>
                  <a:pt x="121881" y="840651"/>
                </a:lnTo>
                <a:lnTo>
                  <a:pt x="120789" y="839520"/>
                </a:lnTo>
                <a:lnTo>
                  <a:pt x="119837" y="838987"/>
                </a:lnTo>
                <a:lnTo>
                  <a:pt x="118402" y="833424"/>
                </a:lnTo>
                <a:lnTo>
                  <a:pt x="120192" y="826681"/>
                </a:lnTo>
                <a:lnTo>
                  <a:pt x="107759" y="825500"/>
                </a:lnTo>
                <a:lnTo>
                  <a:pt x="98628" y="835406"/>
                </a:lnTo>
                <a:lnTo>
                  <a:pt x="100533" y="840320"/>
                </a:lnTo>
                <a:lnTo>
                  <a:pt x="102019" y="847915"/>
                </a:lnTo>
                <a:lnTo>
                  <a:pt x="101714" y="863549"/>
                </a:lnTo>
                <a:lnTo>
                  <a:pt x="103543" y="871601"/>
                </a:lnTo>
                <a:lnTo>
                  <a:pt x="130314" y="851484"/>
                </a:lnTo>
                <a:lnTo>
                  <a:pt x="140906" y="843788"/>
                </a:lnTo>
                <a:lnTo>
                  <a:pt x="143941" y="844346"/>
                </a:lnTo>
                <a:lnTo>
                  <a:pt x="153784" y="844626"/>
                </a:lnTo>
                <a:lnTo>
                  <a:pt x="154076" y="844448"/>
                </a:lnTo>
                <a:lnTo>
                  <a:pt x="157594" y="835291"/>
                </a:lnTo>
                <a:close/>
              </a:path>
              <a:path w="469265" h="1108075">
                <a:moveTo>
                  <a:pt x="163677" y="454850"/>
                </a:moveTo>
                <a:lnTo>
                  <a:pt x="162979" y="451827"/>
                </a:lnTo>
                <a:lnTo>
                  <a:pt x="161848" y="446938"/>
                </a:lnTo>
                <a:lnTo>
                  <a:pt x="158877" y="444741"/>
                </a:lnTo>
                <a:lnTo>
                  <a:pt x="154419" y="445833"/>
                </a:lnTo>
                <a:lnTo>
                  <a:pt x="154114" y="443204"/>
                </a:lnTo>
                <a:lnTo>
                  <a:pt x="153149" y="440740"/>
                </a:lnTo>
                <a:lnTo>
                  <a:pt x="146799" y="440245"/>
                </a:lnTo>
                <a:lnTo>
                  <a:pt x="145834" y="442849"/>
                </a:lnTo>
                <a:lnTo>
                  <a:pt x="145618" y="446709"/>
                </a:lnTo>
                <a:lnTo>
                  <a:pt x="145986" y="447916"/>
                </a:lnTo>
                <a:lnTo>
                  <a:pt x="146621" y="448906"/>
                </a:lnTo>
                <a:lnTo>
                  <a:pt x="140576" y="451319"/>
                </a:lnTo>
                <a:lnTo>
                  <a:pt x="142608" y="465772"/>
                </a:lnTo>
                <a:lnTo>
                  <a:pt x="162521" y="462038"/>
                </a:lnTo>
                <a:lnTo>
                  <a:pt x="162750" y="458241"/>
                </a:lnTo>
                <a:lnTo>
                  <a:pt x="163677" y="454850"/>
                </a:lnTo>
                <a:close/>
              </a:path>
              <a:path w="469265" h="1108075">
                <a:moveTo>
                  <a:pt x="169532" y="394195"/>
                </a:moveTo>
                <a:lnTo>
                  <a:pt x="168910" y="385711"/>
                </a:lnTo>
                <a:lnTo>
                  <a:pt x="158635" y="401688"/>
                </a:lnTo>
                <a:lnTo>
                  <a:pt x="154457" y="408241"/>
                </a:lnTo>
                <a:lnTo>
                  <a:pt x="153009" y="412762"/>
                </a:lnTo>
                <a:lnTo>
                  <a:pt x="154127" y="415658"/>
                </a:lnTo>
                <a:lnTo>
                  <a:pt x="160477" y="416039"/>
                </a:lnTo>
                <a:lnTo>
                  <a:pt x="163449" y="408787"/>
                </a:lnTo>
                <a:lnTo>
                  <a:pt x="167081" y="401688"/>
                </a:lnTo>
                <a:lnTo>
                  <a:pt x="169532" y="394195"/>
                </a:lnTo>
                <a:close/>
              </a:path>
              <a:path w="469265" h="1108075">
                <a:moveTo>
                  <a:pt x="180162" y="753541"/>
                </a:moveTo>
                <a:lnTo>
                  <a:pt x="176923" y="741756"/>
                </a:lnTo>
                <a:lnTo>
                  <a:pt x="172008" y="742530"/>
                </a:lnTo>
                <a:lnTo>
                  <a:pt x="151320" y="714895"/>
                </a:lnTo>
                <a:lnTo>
                  <a:pt x="146570" y="720039"/>
                </a:lnTo>
                <a:lnTo>
                  <a:pt x="144716" y="725792"/>
                </a:lnTo>
                <a:lnTo>
                  <a:pt x="145148" y="732155"/>
                </a:lnTo>
                <a:lnTo>
                  <a:pt x="147256" y="739101"/>
                </a:lnTo>
                <a:lnTo>
                  <a:pt x="160185" y="737298"/>
                </a:lnTo>
                <a:lnTo>
                  <a:pt x="160426" y="753833"/>
                </a:lnTo>
                <a:lnTo>
                  <a:pt x="160388" y="753630"/>
                </a:lnTo>
                <a:lnTo>
                  <a:pt x="144894" y="756373"/>
                </a:lnTo>
                <a:lnTo>
                  <a:pt x="141846" y="757389"/>
                </a:lnTo>
                <a:lnTo>
                  <a:pt x="142405" y="755929"/>
                </a:lnTo>
                <a:lnTo>
                  <a:pt x="142532" y="754189"/>
                </a:lnTo>
                <a:lnTo>
                  <a:pt x="143090" y="750747"/>
                </a:lnTo>
                <a:lnTo>
                  <a:pt x="142290" y="748969"/>
                </a:lnTo>
                <a:lnTo>
                  <a:pt x="140906" y="747661"/>
                </a:lnTo>
                <a:lnTo>
                  <a:pt x="144576" y="744651"/>
                </a:lnTo>
                <a:lnTo>
                  <a:pt x="142214" y="741819"/>
                </a:lnTo>
                <a:lnTo>
                  <a:pt x="138391" y="746099"/>
                </a:lnTo>
                <a:lnTo>
                  <a:pt x="136804" y="745604"/>
                </a:lnTo>
                <a:lnTo>
                  <a:pt x="133032" y="745553"/>
                </a:lnTo>
                <a:lnTo>
                  <a:pt x="128968" y="749211"/>
                </a:lnTo>
                <a:lnTo>
                  <a:pt x="128879" y="754659"/>
                </a:lnTo>
                <a:lnTo>
                  <a:pt x="132130" y="758748"/>
                </a:lnTo>
                <a:lnTo>
                  <a:pt x="135001" y="760171"/>
                </a:lnTo>
                <a:lnTo>
                  <a:pt x="132854" y="761009"/>
                </a:lnTo>
                <a:lnTo>
                  <a:pt x="137591" y="769366"/>
                </a:lnTo>
                <a:lnTo>
                  <a:pt x="142900" y="769086"/>
                </a:lnTo>
                <a:lnTo>
                  <a:pt x="153301" y="763206"/>
                </a:lnTo>
                <a:lnTo>
                  <a:pt x="156210" y="764489"/>
                </a:lnTo>
                <a:lnTo>
                  <a:pt x="158242" y="769112"/>
                </a:lnTo>
                <a:lnTo>
                  <a:pt x="158076" y="769226"/>
                </a:lnTo>
                <a:lnTo>
                  <a:pt x="158051" y="769378"/>
                </a:lnTo>
                <a:lnTo>
                  <a:pt x="158038" y="769543"/>
                </a:lnTo>
                <a:lnTo>
                  <a:pt x="158013" y="769696"/>
                </a:lnTo>
                <a:lnTo>
                  <a:pt x="158178" y="769645"/>
                </a:lnTo>
                <a:lnTo>
                  <a:pt x="158330" y="769607"/>
                </a:lnTo>
                <a:lnTo>
                  <a:pt x="158496" y="769556"/>
                </a:lnTo>
                <a:lnTo>
                  <a:pt x="158394" y="769378"/>
                </a:lnTo>
                <a:lnTo>
                  <a:pt x="158318" y="769251"/>
                </a:lnTo>
                <a:lnTo>
                  <a:pt x="158254" y="769112"/>
                </a:lnTo>
                <a:lnTo>
                  <a:pt x="180162" y="753541"/>
                </a:lnTo>
                <a:close/>
              </a:path>
              <a:path w="469265" h="1108075">
                <a:moveTo>
                  <a:pt x="195580" y="761530"/>
                </a:moveTo>
                <a:lnTo>
                  <a:pt x="190436" y="751471"/>
                </a:lnTo>
                <a:lnTo>
                  <a:pt x="187794" y="750925"/>
                </a:lnTo>
                <a:lnTo>
                  <a:pt x="176987" y="764654"/>
                </a:lnTo>
                <a:lnTo>
                  <a:pt x="173088" y="770140"/>
                </a:lnTo>
                <a:lnTo>
                  <a:pt x="165912" y="776706"/>
                </a:lnTo>
                <a:lnTo>
                  <a:pt x="161518" y="776706"/>
                </a:lnTo>
                <a:lnTo>
                  <a:pt x="158623" y="777519"/>
                </a:lnTo>
                <a:lnTo>
                  <a:pt x="158623" y="784313"/>
                </a:lnTo>
                <a:lnTo>
                  <a:pt x="155511" y="795743"/>
                </a:lnTo>
                <a:lnTo>
                  <a:pt x="154609" y="794715"/>
                </a:lnTo>
                <a:lnTo>
                  <a:pt x="149174" y="788454"/>
                </a:lnTo>
                <a:lnTo>
                  <a:pt x="158623" y="784313"/>
                </a:lnTo>
                <a:lnTo>
                  <a:pt x="158623" y="777519"/>
                </a:lnTo>
                <a:lnTo>
                  <a:pt x="156921" y="777989"/>
                </a:lnTo>
                <a:lnTo>
                  <a:pt x="157086" y="776706"/>
                </a:lnTo>
                <a:lnTo>
                  <a:pt x="157149" y="776249"/>
                </a:lnTo>
                <a:lnTo>
                  <a:pt x="157238" y="775589"/>
                </a:lnTo>
                <a:lnTo>
                  <a:pt x="157327" y="774865"/>
                </a:lnTo>
                <a:lnTo>
                  <a:pt x="157378" y="774496"/>
                </a:lnTo>
                <a:lnTo>
                  <a:pt x="157949" y="770140"/>
                </a:lnTo>
                <a:lnTo>
                  <a:pt x="158013" y="769696"/>
                </a:lnTo>
                <a:lnTo>
                  <a:pt x="141452" y="774496"/>
                </a:lnTo>
                <a:lnTo>
                  <a:pt x="140931" y="772718"/>
                </a:lnTo>
                <a:lnTo>
                  <a:pt x="140817" y="772312"/>
                </a:lnTo>
                <a:lnTo>
                  <a:pt x="138861" y="771550"/>
                </a:lnTo>
                <a:lnTo>
                  <a:pt x="136740" y="771385"/>
                </a:lnTo>
                <a:lnTo>
                  <a:pt x="135128" y="771385"/>
                </a:lnTo>
                <a:lnTo>
                  <a:pt x="134810" y="772312"/>
                </a:lnTo>
                <a:lnTo>
                  <a:pt x="134772" y="773252"/>
                </a:lnTo>
                <a:lnTo>
                  <a:pt x="134899" y="774052"/>
                </a:lnTo>
                <a:lnTo>
                  <a:pt x="135026" y="774865"/>
                </a:lnTo>
                <a:lnTo>
                  <a:pt x="135267" y="775589"/>
                </a:lnTo>
                <a:lnTo>
                  <a:pt x="135661" y="776249"/>
                </a:lnTo>
                <a:lnTo>
                  <a:pt x="135445" y="776249"/>
                </a:lnTo>
                <a:lnTo>
                  <a:pt x="144526" y="789787"/>
                </a:lnTo>
                <a:lnTo>
                  <a:pt x="140271" y="791083"/>
                </a:lnTo>
                <a:lnTo>
                  <a:pt x="136258" y="791311"/>
                </a:lnTo>
                <a:lnTo>
                  <a:pt x="127660" y="797737"/>
                </a:lnTo>
                <a:lnTo>
                  <a:pt x="131686" y="799795"/>
                </a:lnTo>
                <a:lnTo>
                  <a:pt x="136131" y="801293"/>
                </a:lnTo>
                <a:lnTo>
                  <a:pt x="136029" y="801446"/>
                </a:lnTo>
                <a:lnTo>
                  <a:pt x="135890" y="801535"/>
                </a:lnTo>
                <a:lnTo>
                  <a:pt x="135763" y="801738"/>
                </a:lnTo>
                <a:lnTo>
                  <a:pt x="135915" y="801611"/>
                </a:lnTo>
                <a:lnTo>
                  <a:pt x="136080" y="801497"/>
                </a:lnTo>
                <a:lnTo>
                  <a:pt x="136194" y="801344"/>
                </a:lnTo>
                <a:lnTo>
                  <a:pt x="140919" y="794715"/>
                </a:lnTo>
                <a:lnTo>
                  <a:pt x="145732" y="800188"/>
                </a:lnTo>
                <a:lnTo>
                  <a:pt x="151599" y="801370"/>
                </a:lnTo>
                <a:lnTo>
                  <a:pt x="151117" y="808253"/>
                </a:lnTo>
                <a:lnTo>
                  <a:pt x="152844" y="814374"/>
                </a:lnTo>
                <a:lnTo>
                  <a:pt x="155765" y="820077"/>
                </a:lnTo>
                <a:lnTo>
                  <a:pt x="158851" y="825779"/>
                </a:lnTo>
                <a:lnTo>
                  <a:pt x="179222" y="795743"/>
                </a:lnTo>
                <a:lnTo>
                  <a:pt x="181267" y="792734"/>
                </a:lnTo>
                <a:lnTo>
                  <a:pt x="169799" y="786041"/>
                </a:lnTo>
                <a:lnTo>
                  <a:pt x="172313" y="784313"/>
                </a:lnTo>
                <a:lnTo>
                  <a:pt x="173494" y="783501"/>
                </a:lnTo>
                <a:lnTo>
                  <a:pt x="177609" y="781431"/>
                </a:lnTo>
                <a:lnTo>
                  <a:pt x="181076" y="777989"/>
                </a:lnTo>
                <a:lnTo>
                  <a:pt x="185864" y="773252"/>
                </a:lnTo>
                <a:lnTo>
                  <a:pt x="190385" y="767473"/>
                </a:lnTo>
                <a:lnTo>
                  <a:pt x="195580" y="761530"/>
                </a:lnTo>
                <a:close/>
              </a:path>
              <a:path w="469265" h="1108075">
                <a:moveTo>
                  <a:pt x="199072" y="282943"/>
                </a:moveTo>
                <a:lnTo>
                  <a:pt x="193141" y="278485"/>
                </a:lnTo>
                <a:lnTo>
                  <a:pt x="188048" y="274904"/>
                </a:lnTo>
                <a:lnTo>
                  <a:pt x="182346" y="271881"/>
                </a:lnTo>
                <a:lnTo>
                  <a:pt x="176110" y="270256"/>
                </a:lnTo>
                <a:lnTo>
                  <a:pt x="169430" y="270891"/>
                </a:lnTo>
                <a:lnTo>
                  <a:pt x="166128" y="271881"/>
                </a:lnTo>
                <a:lnTo>
                  <a:pt x="166395" y="271881"/>
                </a:lnTo>
                <a:lnTo>
                  <a:pt x="164452" y="276047"/>
                </a:lnTo>
                <a:lnTo>
                  <a:pt x="160667" y="280276"/>
                </a:lnTo>
                <a:lnTo>
                  <a:pt x="183083" y="298818"/>
                </a:lnTo>
                <a:lnTo>
                  <a:pt x="174637" y="306946"/>
                </a:lnTo>
                <a:lnTo>
                  <a:pt x="177139" y="315290"/>
                </a:lnTo>
                <a:lnTo>
                  <a:pt x="185394" y="312331"/>
                </a:lnTo>
                <a:lnTo>
                  <a:pt x="190182" y="305498"/>
                </a:lnTo>
                <a:lnTo>
                  <a:pt x="197180" y="292404"/>
                </a:lnTo>
                <a:lnTo>
                  <a:pt x="199072" y="282943"/>
                </a:lnTo>
                <a:close/>
              </a:path>
              <a:path w="469265" h="1108075">
                <a:moveTo>
                  <a:pt x="206819" y="594588"/>
                </a:moveTo>
                <a:lnTo>
                  <a:pt x="204558" y="591781"/>
                </a:lnTo>
                <a:lnTo>
                  <a:pt x="199390" y="586968"/>
                </a:lnTo>
                <a:lnTo>
                  <a:pt x="195478" y="580580"/>
                </a:lnTo>
                <a:lnTo>
                  <a:pt x="186575" y="579602"/>
                </a:lnTo>
                <a:lnTo>
                  <a:pt x="181813" y="585863"/>
                </a:lnTo>
                <a:lnTo>
                  <a:pt x="163068" y="594080"/>
                </a:lnTo>
                <a:lnTo>
                  <a:pt x="154444" y="602513"/>
                </a:lnTo>
                <a:lnTo>
                  <a:pt x="148285" y="602272"/>
                </a:lnTo>
                <a:lnTo>
                  <a:pt x="136931" y="603364"/>
                </a:lnTo>
                <a:lnTo>
                  <a:pt x="133464" y="603567"/>
                </a:lnTo>
                <a:lnTo>
                  <a:pt x="136550" y="602970"/>
                </a:lnTo>
                <a:lnTo>
                  <a:pt x="137160" y="601052"/>
                </a:lnTo>
                <a:lnTo>
                  <a:pt x="132829" y="592124"/>
                </a:lnTo>
                <a:lnTo>
                  <a:pt x="128130" y="589876"/>
                </a:lnTo>
                <a:lnTo>
                  <a:pt x="121666" y="593394"/>
                </a:lnTo>
                <a:lnTo>
                  <a:pt x="120281" y="595122"/>
                </a:lnTo>
                <a:lnTo>
                  <a:pt x="120370" y="599567"/>
                </a:lnTo>
                <a:lnTo>
                  <a:pt x="121945" y="600875"/>
                </a:lnTo>
                <a:lnTo>
                  <a:pt x="126276" y="602538"/>
                </a:lnTo>
                <a:lnTo>
                  <a:pt x="130479" y="603732"/>
                </a:lnTo>
                <a:lnTo>
                  <a:pt x="120789" y="604278"/>
                </a:lnTo>
                <a:lnTo>
                  <a:pt x="136829" y="623290"/>
                </a:lnTo>
                <a:lnTo>
                  <a:pt x="121069" y="621144"/>
                </a:lnTo>
                <a:lnTo>
                  <a:pt x="115824" y="630504"/>
                </a:lnTo>
                <a:lnTo>
                  <a:pt x="120891" y="631558"/>
                </a:lnTo>
                <a:lnTo>
                  <a:pt x="124866" y="633183"/>
                </a:lnTo>
                <a:lnTo>
                  <a:pt x="128739" y="632993"/>
                </a:lnTo>
                <a:lnTo>
                  <a:pt x="134823" y="631151"/>
                </a:lnTo>
                <a:lnTo>
                  <a:pt x="140246" y="626745"/>
                </a:lnTo>
                <a:lnTo>
                  <a:pt x="144399" y="620458"/>
                </a:lnTo>
                <a:lnTo>
                  <a:pt x="146685" y="613003"/>
                </a:lnTo>
                <a:lnTo>
                  <a:pt x="167614" y="630021"/>
                </a:lnTo>
                <a:lnTo>
                  <a:pt x="170891" y="623658"/>
                </a:lnTo>
                <a:lnTo>
                  <a:pt x="171132" y="616585"/>
                </a:lnTo>
                <a:lnTo>
                  <a:pt x="170878" y="609409"/>
                </a:lnTo>
                <a:lnTo>
                  <a:pt x="172643" y="602754"/>
                </a:lnTo>
                <a:lnTo>
                  <a:pt x="177711" y="605472"/>
                </a:lnTo>
                <a:lnTo>
                  <a:pt x="181673" y="611212"/>
                </a:lnTo>
                <a:lnTo>
                  <a:pt x="191312" y="604862"/>
                </a:lnTo>
                <a:lnTo>
                  <a:pt x="196723" y="608291"/>
                </a:lnTo>
                <a:lnTo>
                  <a:pt x="202628" y="610082"/>
                </a:lnTo>
                <a:lnTo>
                  <a:pt x="206819" y="594588"/>
                </a:lnTo>
                <a:close/>
              </a:path>
              <a:path w="469265" h="1108075">
                <a:moveTo>
                  <a:pt x="217106" y="371335"/>
                </a:moveTo>
                <a:lnTo>
                  <a:pt x="208534" y="368338"/>
                </a:lnTo>
                <a:lnTo>
                  <a:pt x="209397" y="365721"/>
                </a:lnTo>
                <a:lnTo>
                  <a:pt x="212153" y="361823"/>
                </a:lnTo>
                <a:lnTo>
                  <a:pt x="209600" y="353390"/>
                </a:lnTo>
                <a:lnTo>
                  <a:pt x="208000" y="350393"/>
                </a:lnTo>
                <a:lnTo>
                  <a:pt x="207911" y="350227"/>
                </a:lnTo>
                <a:lnTo>
                  <a:pt x="206603" y="347776"/>
                </a:lnTo>
                <a:lnTo>
                  <a:pt x="201002" y="341376"/>
                </a:lnTo>
                <a:lnTo>
                  <a:pt x="195897" y="341604"/>
                </a:lnTo>
                <a:lnTo>
                  <a:pt x="187159" y="342468"/>
                </a:lnTo>
                <a:lnTo>
                  <a:pt x="182016" y="343966"/>
                </a:lnTo>
                <a:lnTo>
                  <a:pt x="174752" y="345478"/>
                </a:lnTo>
                <a:lnTo>
                  <a:pt x="171526" y="355523"/>
                </a:lnTo>
                <a:lnTo>
                  <a:pt x="168643" y="346798"/>
                </a:lnTo>
                <a:lnTo>
                  <a:pt x="154355" y="341122"/>
                </a:lnTo>
                <a:lnTo>
                  <a:pt x="147853" y="350227"/>
                </a:lnTo>
                <a:lnTo>
                  <a:pt x="147789" y="350393"/>
                </a:lnTo>
                <a:lnTo>
                  <a:pt x="162560" y="355803"/>
                </a:lnTo>
                <a:lnTo>
                  <a:pt x="165049" y="358749"/>
                </a:lnTo>
                <a:lnTo>
                  <a:pt x="162636" y="363677"/>
                </a:lnTo>
                <a:lnTo>
                  <a:pt x="158115" y="364248"/>
                </a:lnTo>
                <a:lnTo>
                  <a:pt x="153035" y="363385"/>
                </a:lnTo>
                <a:lnTo>
                  <a:pt x="146570" y="368871"/>
                </a:lnTo>
                <a:lnTo>
                  <a:pt x="146951" y="373799"/>
                </a:lnTo>
                <a:lnTo>
                  <a:pt x="147002" y="374027"/>
                </a:lnTo>
                <a:lnTo>
                  <a:pt x="152946" y="380809"/>
                </a:lnTo>
                <a:lnTo>
                  <a:pt x="154406" y="383870"/>
                </a:lnTo>
                <a:lnTo>
                  <a:pt x="156438" y="387083"/>
                </a:lnTo>
                <a:lnTo>
                  <a:pt x="168884" y="385660"/>
                </a:lnTo>
                <a:lnTo>
                  <a:pt x="158153" y="377113"/>
                </a:lnTo>
                <a:lnTo>
                  <a:pt x="177076" y="374523"/>
                </a:lnTo>
                <a:lnTo>
                  <a:pt x="176491" y="368871"/>
                </a:lnTo>
                <a:lnTo>
                  <a:pt x="176441" y="368338"/>
                </a:lnTo>
                <a:lnTo>
                  <a:pt x="176326" y="367309"/>
                </a:lnTo>
                <a:lnTo>
                  <a:pt x="176250" y="365721"/>
                </a:lnTo>
                <a:lnTo>
                  <a:pt x="176187" y="364248"/>
                </a:lnTo>
                <a:lnTo>
                  <a:pt x="176072" y="361823"/>
                </a:lnTo>
                <a:lnTo>
                  <a:pt x="176009" y="360337"/>
                </a:lnTo>
                <a:lnTo>
                  <a:pt x="177711" y="355803"/>
                </a:lnTo>
                <a:lnTo>
                  <a:pt x="177812" y="355523"/>
                </a:lnTo>
                <a:lnTo>
                  <a:pt x="178244" y="354393"/>
                </a:lnTo>
                <a:lnTo>
                  <a:pt x="185178" y="350227"/>
                </a:lnTo>
                <a:lnTo>
                  <a:pt x="188849" y="356311"/>
                </a:lnTo>
                <a:lnTo>
                  <a:pt x="189623" y="361416"/>
                </a:lnTo>
                <a:lnTo>
                  <a:pt x="187299" y="366814"/>
                </a:lnTo>
                <a:lnTo>
                  <a:pt x="181660" y="373799"/>
                </a:lnTo>
                <a:lnTo>
                  <a:pt x="190461" y="378282"/>
                </a:lnTo>
                <a:lnTo>
                  <a:pt x="199148" y="376847"/>
                </a:lnTo>
                <a:lnTo>
                  <a:pt x="207746" y="374027"/>
                </a:lnTo>
                <a:lnTo>
                  <a:pt x="216331" y="374357"/>
                </a:lnTo>
                <a:lnTo>
                  <a:pt x="216420" y="374027"/>
                </a:lnTo>
                <a:lnTo>
                  <a:pt x="217106" y="371335"/>
                </a:lnTo>
                <a:close/>
              </a:path>
              <a:path w="469265" h="1108075">
                <a:moveTo>
                  <a:pt x="234581" y="355739"/>
                </a:moveTo>
                <a:lnTo>
                  <a:pt x="231597" y="345681"/>
                </a:lnTo>
                <a:lnTo>
                  <a:pt x="222008" y="356285"/>
                </a:lnTo>
                <a:lnTo>
                  <a:pt x="224256" y="358368"/>
                </a:lnTo>
                <a:lnTo>
                  <a:pt x="228434" y="356247"/>
                </a:lnTo>
                <a:lnTo>
                  <a:pt x="234581" y="355739"/>
                </a:lnTo>
                <a:close/>
              </a:path>
              <a:path w="469265" h="1108075">
                <a:moveTo>
                  <a:pt x="235635" y="329260"/>
                </a:moveTo>
                <a:lnTo>
                  <a:pt x="229006" y="325259"/>
                </a:lnTo>
                <a:lnTo>
                  <a:pt x="224078" y="330250"/>
                </a:lnTo>
                <a:lnTo>
                  <a:pt x="221259" y="334568"/>
                </a:lnTo>
                <a:lnTo>
                  <a:pt x="230200" y="339852"/>
                </a:lnTo>
                <a:lnTo>
                  <a:pt x="233629" y="333705"/>
                </a:lnTo>
                <a:lnTo>
                  <a:pt x="235635" y="329260"/>
                </a:lnTo>
                <a:close/>
              </a:path>
              <a:path w="469265" h="1108075">
                <a:moveTo>
                  <a:pt x="236702" y="313563"/>
                </a:moveTo>
                <a:lnTo>
                  <a:pt x="235191" y="309219"/>
                </a:lnTo>
                <a:lnTo>
                  <a:pt x="220840" y="309219"/>
                </a:lnTo>
                <a:lnTo>
                  <a:pt x="223659" y="313524"/>
                </a:lnTo>
                <a:lnTo>
                  <a:pt x="225513" y="318541"/>
                </a:lnTo>
                <a:lnTo>
                  <a:pt x="230428" y="318401"/>
                </a:lnTo>
                <a:lnTo>
                  <a:pt x="233553" y="315379"/>
                </a:lnTo>
                <a:lnTo>
                  <a:pt x="236702" y="313563"/>
                </a:lnTo>
                <a:close/>
              </a:path>
              <a:path w="469265" h="1108075">
                <a:moveTo>
                  <a:pt x="264769" y="376669"/>
                </a:moveTo>
                <a:lnTo>
                  <a:pt x="258381" y="372084"/>
                </a:lnTo>
                <a:lnTo>
                  <a:pt x="254292" y="364159"/>
                </a:lnTo>
                <a:lnTo>
                  <a:pt x="246329" y="379209"/>
                </a:lnTo>
                <a:lnTo>
                  <a:pt x="236194" y="381419"/>
                </a:lnTo>
                <a:lnTo>
                  <a:pt x="236232" y="384340"/>
                </a:lnTo>
                <a:lnTo>
                  <a:pt x="240563" y="385356"/>
                </a:lnTo>
                <a:lnTo>
                  <a:pt x="244868" y="386689"/>
                </a:lnTo>
                <a:lnTo>
                  <a:pt x="249262" y="387324"/>
                </a:lnTo>
                <a:lnTo>
                  <a:pt x="253390" y="387921"/>
                </a:lnTo>
                <a:lnTo>
                  <a:pt x="258191" y="389509"/>
                </a:lnTo>
                <a:lnTo>
                  <a:pt x="264769" y="376669"/>
                </a:lnTo>
                <a:close/>
              </a:path>
              <a:path w="469265" h="1108075">
                <a:moveTo>
                  <a:pt x="266611" y="608507"/>
                </a:moveTo>
                <a:lnTo>
                  <a:pt x="260223" y="606298"/>
                </a:lnTo>
                <a:lnTo>
                  <a:pt x="254495" y="602564"/>
                </a:lnTo>
                <a:lnTo>
                  <a:pt x="248551" y="599732"/>
                </a:lnTo>
                <a:lnTo>
                  <a:pt x="241554" y="600202"/>
                </a:lnTo>
                <a:lnTo>
                  <a:pt x="242189" y="598919"/>
                </a:lnTo>
                <a:lnTo>
                  <a:pt x="243662" y="597281"/>
                </a:lnTo>
                <a:lnTo>
                  <a:pt x="242150" y="593686"/>
                </a:lnTo>
                <a:lnTo>
                  <a:pt x="240576" y="591007"/>
                </a:lnTo>
                <a:lnTo>
                  <a:pt x="238036" y="588314"/>
                </a:lnTo>
                <a:lnTo>
                  <a:pt x="234137" y="589457"/>
                </a:lnTo>
                <a:lnTo>
                  <a:pt x="233108" y="592912"/>
                </a:lnTo>
                <a:lnTo>
                  <a:pt x="232803" y="596049"/>
                </a:lnTo>
                <a:lnTo>
                  <a:pt x="234518" y="600202"/>
                </a:lnTo>
                <a:lnTo>
                  <a:pt x="237350" y="601230"/>
                </a:lnTo>
                <a:lnTo>
                  <a:pt x="239268" y="602627"/>
                </a:lnTo>
                <a:lnTo>
                  <a:pt x="231571" y="619125"/>
                </a:lnTo>
                <a:lnTo>
                  <a:pt x="241338" y="617499"/>
                </a:lnTo>
                <a:lnTo>
                  <a:pt x="250317" y="615403"/>
                </a:lnTo>
                <a:lnTo>
                  <a:pt x="258686" y="612521"/>
                </a:lnTo>
                <a:lnTo>
                  <a:pt x="266611" y="608507"/>
                </a:lnTo>
                <a:close/>
              </a:path>
              <a:path w="469265" h="1108075">
                <a:moveTo>
                  <a:pt x="270586" y="516343"/>
                </a:moveTo>
                <a:lnTo>
                  <a:pt x="270383" y="510120"/>
                </a:lnTo>
                <a:lnTo>
                  <a:pt x="269925" y="505879"/>
                </a:lnTo>
                <a:lnTo>
                  <a:pt x="269938" y="501510"/>
                </a:lnTo>
                <a:lnTo>
                  <a:pt x="267754" y="493179"/>
                </a:lnTo>
                <a:lnTo>
                  <a:pt x="260959" y="492531"/>
                </a:lnTo>
                <a:lnTo>
                  <a:pt x="259308" y="503885"/>
                </a:lnTo>
                <a:lnTo>
                  <a:pt x="252247" y="503682"/>
                </a:lnTo>
                <a:lnTo>
                  <a:pt x="248475" y="508215"/>
                </a:lnTo>
                <a:lnTo>
                  <a:pt x="254723" y="515772"/>
                </a:lnTo>
                <a:lnTo>
                  <a:pt x="258203" y="513511"/>
                </a:lnTo>
                <a:lnTo>
                  <a:pt x="261277" y="510311"/>
                </a:lnTo>
                <a:lnTo>
                  <a:pt x="265023" y="509993"/>
                </a:lnTo>
                <a:lnTo>
                  <a:pt x="270586" y="516343"/>
                </a:lnTo>
                <a:close/>
              </a:path>
              <a:path w="469265" h="1108075">
                <a:moveTo>
                  <a:pt x="291477" y="346303"/>
                </a:moveTo>
                <a:lnTo>
                  <a:pt x="285877" y="341452"/>
                </a:lnTo>
                <a:lnTo>
                  <a:pt x="281800" y="337718"/>
                </a:lnTo>
                <a:lnTo>
                  <a:pt x="272427" y="330161"/>
                </a:lnTo>
                <a:lnTo>
                  <a:pt x="267373" y="331787"/>
                </a:lnTo>
                <a:lnTo>
                  <a:pt x="258927" y="338899"/>
                </a:lnTo>
                <a:lnTo>
                  <a:pt x="258038" y="343636"/>
                </a:lnTo>
                <a:lnTo>
                  <a:pt x="263829" y="353504"/>
                </a:lnTo>
                <a:lnTo>
                  <a:pt x="268808" y="356146"/>
                </a:lnTo>
                <a:lnTo>
                  <a:pt x="274269" y="354545"/>
                </a:lnTo>
                <a:lnTo>
                  <a:pt x="279895" y="352907"/>
                </a:lnTo>
                <a:lnTo>
                  <a:pt x="285000" y="349504"/>
                </a:lnTo>
                <a:lnTo>
                  <a:pt x="291477" y="346303"/>
                </a:lnTo>
                <a:close/>
              </a:path>
              <a:path w="469265" h="1108075">
                <a:moveTo>
                  <a:pt x="295643" y="450011"/>
                </a:moveTo>
                <a:lnTo>
                  <a:pt x="293331" y="443433"/>
                </a:lnTo>
                <a:lnTo>
                  <a:pt x="288785" y="441794"/>
                </a:lnTo>
                <a:lnTo>
                  <a:pt x="283616" y="441693"/>
                </a:lnTo>
                <a:lnTo>
                  <a:pt x="279450" y="439724"/>
                </a:lnTo>
                <a:lnTo>
                  <a:pt x="275170" y="443547"/>
                </a:lnTo>
                <a:lnTo>
                  <a:pt x="276186" y="453898"/>
                </a:lnTo>
                <a:lnTo>
                  <a:pt x="266179" y="448767"/>
                </a:lnTo>
                <a:lnTo>
                  <a:pt x="266966" y="455269"/>
                </a:lnTo>
                <a:lnTo>
                  <a:pt x="275107" y="459359"/>
                </a:lnTo>
                <a:lnTo>
                  <a:pt x="269722" y="466051"/>
                </a:lnTo>
                <a:lnTo>
                  <a:pt x="282308" y="465315"/>
                </a:lnTo>
                <a:lnTo>
                  <a:pt x="282422" y="465074"/>
                </a:lnTo>
                <a:lnTo>
                  <a:pt x="279755" y="450011"/>
                </a:lnTo>
                <a:lnTo>
                  <a:pt x="295643" y="450011"/>
                </a:lnTo>
                <a:close/>
              </a:path>
              <a:path w="469265" h="1108075">
                <a:moveTo>
                  <a:pt x="299097" y="230771"/>
                </a:moveTo>
                <a:lnTo>
                  <a:pt x="291998" y="219189"/>
                </a:lnTo>
                <a:lnTo>
                  <a:pt x="277342" y="222173"/>
                </a:lnTo>
                <a:lnTo>
                  <a:pt x="280644" y="233451"/>
                </a:lnTo>
                <a:lnTo>
                  <a:pt x="283171" y="235178"/>
                </a:lnTo>
                <a:lnTo>
                  <a:pt x="294055" y="231952"/>
                </a:lnTo>
                <a:lnTo>
                  <a:pt x="296583" y="231394"/>
                </a:lnTo>
                <a:lnTo>
                  <a:pt x="299097" y="230771"/>
                </a:lnTo>
                <a:close/>
              </a:path>
              <a:path w="469265" h="1108075">
                <a:moveTo>
                  <a:pt x="312547" y="223469"/>
                </a:moveTo>
                <a:lnTo>
                  <a:pt x="311581" y="220967"/>
                </a:lnTo>
                <a:lnTo>
                  <a:pt x="310870" y="218249"/>
                </a:lnTo>
                <a:lnTo>
                  <a:pt x="308495" y="215150"/>
                </a:lnTo>
                <a:lnTo>
                  <a:pt x="305765" y="214693"/>
                </a:lnTo>
                <a:lnTo>
                  <a:pt x="304419" y="215226"/>
                </a:lnTo>
                <a:lnTo>
                  <a:pt x="303047" y="215773"/>
                </a:lnTo>
                <a:lnTo>
                  <a:pt x="301472" y="217906"/>
                </a:lnTo>
                <a:lnTo>
                  <a:pt x="301574" y="220662"/>
                </a:lnTo>
                <a:lnTo>
                  <a:pt x="303314" y="222796"/>
                </a:lnTo>
                <a:lnTo>
                  <a:pt x="307174" y="223774"/>
                </a:lnTo>
                <a:lnTo>
                  <a:pt x="309905" y="223443"/>
                </a:lnTo>
                <a:lnTo>
                  <a:pt x="312547" y="223469"/>
                </a:lnTo>
                <a:close/>
              </a:path>
              <a:path w="469265" h="1108075">
                <a:moveTo>
                  <a:pt x="317017" y="234213"/>
                </a:moveTo>
                <a:lnTo>
                  <a:pt x="313905" y="226593"/>
                </a:lnTo>
                <a:lnTo>
                  <a:pt x="312610" y="223621"/>
                </a:lnTo>
                <a:lnTo>
                  <a:pt x="299707" y="230797"/>
                </a:lnTo>
                <a:lnTo>
                  <a:pt x="299707" y="230619"/>
                </a:lnTo>
                <a:lnTo>
                  <a:pt x="299504" y="230670"/>
                </a:lnTo>
                <a:lnTo>
                  <a:pt x="299313" y="230720"/>
                </a:lnTo>
                <a:lnTo>
                  <a:pt x="299110" y="230771"/>
                </a:lnTo>
                <a:lnTo>
                  <a:pt x="299224" y="230949"/>
                </a:lnTo>
                <a:lnTo>
                  <a:pt x="299427" y="230949"/>
                </a:lnTo>
                <a:lnTo>
                  <a:pt x="299694" y="230809"/>
                </a:lnTo>
                <a:lnTo>
                  <a:pt x="299694" y="243243"/>
                </a:lnTo>
                <a:lnTo>
                  <a:pt x="317017" y="234213"/>
                </a:lnTo>
                <a:close/>
              </a:path>
              <a:path w="469265" h="1108075">
                <a:moveTo>
                  <a:pt x="326605" y="124028"/>
                </a:moveTo>
                <a:lnTo>
                  <a:pt x="309105" y="125387"/>
                </a:lnTo>
                <a:lnTo>
                  <a:pt x="313918" y="128676"/>
                </a:lnTo>
                <a:lnTo>
                  <a:pt x="318109" y="130454"/>
                </a:lnTo>
                <a:lnTo>
                  <a:pt x="322173" y="129362"/>
                </a:lnTo>
                <a:lnTo>
                  <a:pt x="326605" y="124028"/>
                </a:lnTo>
                <a:close/>
              </a:path>
              <a:path w="469265" h="1108075">
                <a:moveTo>
                  <a:pt x="327037" y="515404"/>
                </a:moveTo>
                <a:lnTo>
                  <a:pt x="326694" y="513842"/>
                </a:lnTo>
                <a:lnTo>
                  <a:pt x="326339" y="512292"/>
                </a:lnTo>
                <a:lnTo>
                  <a:pt x="325996" y="510730"/>
                </a:lnTo>
                <a:lnTo>
                  <a:pt x="320586" y="514819"/>
                </a:lnTo>
                <a:lnTo>
                  <a:pt x="327037" y="515404"/>
                </a:lnTo>
                <a:close/>
              </a:path>
              <a:path w="469265" h="1108075">
                <a:moveTo>
                  <a:pt x="335508" y="337908"/>
                </a:moveTo>
                <a:lnTo>
                  <a:pt x="333692" y="333159"/>
                </a:lnTo>
                <a:lnTo>
                  <a:pt x="323532" y="337845"/>
                </a:lnTo>
                <a:lnTo>
                  <a:pt x="324345" y="340144"/>
                </a:lnTo>
                <a:lnTo>
                  <a:pt x="335508" y="337908"/>
                </a:lnTo>
                <a:close/>
              </a:path>
              <a:path w="469265" h="1108075">
                <a:moveTo>
                  <a:pt x="350939" y="183400"/>
                </a:moveTo>
                <a:lnTo>
                  <a:pt x="350850" y="180022"/>
                </a:lnTo>
                <a:lnTo>
                  <a:pt x="342836" y="180022"/>
                </a:lnTo>
                <a:lnTo>
                  <a:pt x="342950" y="183769"/>
                </a:lnTo>
                <a:lnTo>
                  <a:pt x="350939" y="183400"/>
                </a:lnTo>
                <a:close/>
              </a:path>
              <a:path w="469265" h="1108075">
                <a:moveTo>
                  <a:pt x="391299" y="123520"/>
                </a:moveTo>
                <a:lnTo>
                  <a:pt x="390944" y="116332"/>
                </a:lnTo>
                <a:lnTo>
                  <a:pt x="388391" y="115900"/>
                </a:lnTo>
                <a:lnTo>
                  <a:pt x="378993" y="117957"/>
                </a:lnTo>
                <a:lnTo>
                  <a:pt x="379704" y="126492"/>
                </a:lnTo>
                <a:lnTo>
                  <a:pt x="382511" y="130403"/>
                </a:lnTo>
                <a:lnTo>
                  <a:pt x="387286" y="128473"/>
                </a:lnTo>
                <a:lnTo>
                  <a:pt x="389343" y="127647"/>
                </a:lnTo>
                <a:lnTo>
                  <a:pt x="391299" y="123520"/>
                </a:lnTo>
                <a:close/>
              </a:path>
              <a:path w="469265" h="1108075">
                <a:moveTo>
                  <a:pt x="397281" y="87566"/>
                </a:moveTo>
                <a:lnTo>
                  <a:pt x="392176" y="77444"/>
                </a:lnTo>
                <a:lnTo>
                  <a:pt x="390448" y="76314"/>
                </a:lnTo>
                <a:lnTo>
                  <a:pt x="380060" y="74625"/>
                </a:lnTo>
                <a:lnTo>
                  <a:pt x="397281" y="87566"/>
                </a:lnTo>
                <a:close/>
              </a:path>
              <a:path w="469265" h="1108075">
                <a:moveTo>
                  <a:pt x="403237" y="147980"/>
                </a:moveTo>
                <a:lnTo>
                  <a:pt x="400646" y="146177"/>
                </a:lnTo>
                <a:lnTo>
                  <a:pt x="398868" y="147358"/>
                </a:lnTo>
                <a:lnTo>
                  <a:pt x="397878" y="148907"/>
                </a:lnTo>
                <a:lnTo>
                  <a:pt x="396748" y="150228"/>
                </a:lnTo>
                <a:lnTo>
                  <a:pt x="400710" y="152984"/>
                </a:lnTo>
                <a:lnTo>
                  <a:pt x="401713" y="151307"/>
                </a:lnTo>
                <a:lnTo>
                  <a:pt x="402920" y="150012"/>
                </a:lnTo>
                <a:lnTo>
                  <a:pt x="403148" y="148564"/>
                </a:lnTo>
                <a:lnTo>
                  <a:pt x="403237" y="147980"/>
                </a:lnTo>
                <a:close/>
              </a:path>
              <a:path w="469265" h="1108075">
                <a:moveTo>
                  <a:pt x="413740" y="105371"/>
                </a:moveTo>
                <a:lnTo>
                  <a:pt x="397332" y="105371"/>
                </a:lnTo>
                <a:lnTo>
                  <a:pt x="398970" y="121869"/>
                </a:lnTo>
                <a:lnTo>
                  <a:pt x="406730" y="119824"/>
                </a:lnTo>
                <a:lnTo>
                  <a:pt x="413740" y="105371"/>
                </a:lnTo>
                <a:close/>
              </a:path>
              <a:path w="469265" h="1108075">
                <a:moveTo>
                  <a:pt x="413829" y="43967"/>
                </a:moveTo>
                <a:lnTo>
                  <a:pt x="413651" y="43865"/>
                </a:lnTo>
                <a:lnTo>
                  <a:pt x="413613" y="43992"/>
                </a:lnTo>
                <a:lnTo>
                  <a:pt x="413512" y="44234"/>
                </a:lnTo>
                <a:lnTo>
                  <a:pt x="413702" y="44157"/>
                </a:lnTo>
                <a:lnTo>
                  <a:pt x="413829" y="43967"/>
                </a:lnTo>
                <a:close/>
              </a:path>
              <a:path w="469265" h="1108075">
                <a:moveTo>
                  <a:pt x="418896" y="211188"/>
                </a:moveTo>
                <a:lnTo>
                  <a:pt x="417906" y="210654"/>
                </a:lnTo>
                <a:lnTo>
                  <a:pt x="416687" y="209473"/>
                </a:lnTo>
                <a:lnTo>
                  <a:pt x="414934" y="210121"/>
                </a:lnTo>
                <a:lnTo>
                  <a:pt x="414248" y="211505"/>
                </a:lnTo>
                <a:lnTo>
                  <a:pt x="412826" y="213131"/>
                </a:lnTo>
                <a:lnTo>
                  <a:pt x="414616" y="213741"/>
                </a:lnTo>
                <a:lnTo>
                  <a:pt x="416026" y="214706"/>
                </a:lnTo>
                <a:lnTo>
                  <a:pt x="416737" y="214325"/>
                </a:lnTo>
                <a:lnTo>
                  <a:pt x="417728" y="213804"/>
                </a:lnTo>
                <a:lnTo>
                  <a:pt x="418198" y="212280"/>
                </a:lnTo>
                <a:lnTo>
                  <a:pt x="418896" y="211188"/>
                </a:lnTo>
                <a:close/>
              </a:path>
              <a:path w="469265" h="1108075">
                <a:moveTo>
                  <a:pt x="422236" y="48475"/>
                </a:moveTo>
                <a:lnTo>
                  <a:pt x="419900" y="45821"/>
                </a:lnTo>
                <a:lnTo>
                  <a:pt x="413626" y="44272"/>
                </a:lnTo>
                <a:lnTo>
                  <a:pt x="408228" y="50533"/>
                </a:lnTo>
                <a:lnTo>
                  <a:pt x="414451" y="55105"/>
                </a:lnTo>
                <a:lnTo>
                  <a:pt x="415442" y="61429"/>
                </a:lnTo>
                <a:lnTo>
                  <a:pt x="420725" y="53327"/>
                </a:lnTo>
                <a:lnTo>
                  <a:pt x="422236" y="48475"/>
                </a:lnTo>
                <a:close/>
              </a:path>
              <a:path w="469265" h="1108075">
                <a:moveTo>
                  <a:pt x="427913" y="75082"/>
                </a:moveTo>
                <a:lnTo>
                  <a:pt x="413689" y="80200"/>
                </a:lnTo>
                <a:lnTo>
                  <a:pt x="416725" y="84645"/>
                </a:lnTo>
                <a:lnTo>
                  <a:pt x="419366" y="85559"/>
                </a:lnTo>
                <a:lnTo>
                  <a:pt x="422719" y="82511"/>
                </a:lnTo>
                <a:lnTo>
                  <a:pt x="427913" y="75082"/>
                </a:lnTo>
                <a:close/>
              </a:path>
              <a:path w="469265" h="1108075">
                <a:moveTo>
                  <a:pt x="428726" y="172720"/>
                </a:moveTo>
                <a:lnTo>
                  <a:pt x="420801" y="165430"/>
                </a:lnTo>
                <a:lnTo>
                  <a:pt x="420471" y="172085"/>
                </a:lnTo>
                <a:lnTo>
                  <a:pt x="428726" y="172720"/>
                </a:lnTo>
                <a:close/>
              </a:path>
              <a:path w="469265" h="1108075">
                <a:moveTo>
                  <a:pt x="440334" y="33274"/>
                </a:moveTo>
                <a:lnTo>
                  <a:pt x="411378" y="18389"/>
                </a:lnTo>
                <a:lnTo>
                  <a:pt x="406374" y="21996"/>
                </a:lnTo>
                <a:lnTo>
                  <a:pt x="402882" y="26492"/>
                </a:lnTo>
                <a:lnTo>
                  <a:pt x="399427" y="30949"/>
                </a:lnTo>
                <a:lnTo>
                  <a:pt x="401866" y="35763"/>
                </a:lnTo>
                <a:lnTo>
                  <a:pt x="408228" y="41033"/>
                </a:lnTo>
                <a:lnTo>
                  <a:pt x="411060" y="42316"/>
                </a:lnTo>
                <a:lnTo>
                  <a:pt x="413651" y="43865"/>
                </a:lnTo>
                <a:lnTo>
                  <a:pt x="418071" y="37693"/>
                </a:lnTo>
                <a:lnTo>
                  <a:pt x="424370" y="35229"/>
                </a:lnTo>
                <a:lnTo>
                  <a:pt x="431990" y="34442"/>
                </a:lnTo>
                <a:lnTo>
                  <a:pt x="440334" y="33274"/>
                </a:lnTo>
                <a:close/>
              </a:path>
              <a:path w="469265" h="1108075">
                <a:moveTo>
                  <a:pt x="442569" y="194284"/>
                </a:moveTo>
                <a:lnTo>
                  <a:pt x="440601" y="190969"/>
                </a:lnTo>
                <a:lnTo>
                  <a:pt x="439166" y="190309"/>
                </a:lnTo>
                <a:lnTo>
                  <a:pt x="437730" y="189166"/>
                </a:lnTo>
                <a:lnTo>
                  <a:pt x="435533" y="189179"/>
                </a:lnTo>
                <a:lnTo>
                  <a:pt x="433933" y="191439"/>
                </a:lnTo>
                <a:lnTo>
                  <a:pt x="434682" y="193636"/>
                </a:lnTo>
                <a:lnTo>
                  <a:pt x="436067" y="195554"/>
                </a:lnTo>
                <a:lnTo>
                  <a:pt x="438937" y="196075"/>
                </a:lnTo>
                <a:lnTo>
                  <a:pt x="440817" y="194856"/>
                </a:lnTo>
                <a:lnTo>
                  <a:pt x="442569" y="194284"/>
                </a:lnTo>
                <a:close/>
              </a:path>
              <a:path w="469265" h="1108075">
                <a:moveTo>
                  <a:pt x="443585" y="205320"/>
                </a:moveTo>
                <a:lnTo>
                  <a:pt x="436613" y="200469"/>
                </a:lnTo>
                <a:lnTo>
                  <a:pt x="432676" y="198907"/>
                </a:lnTo>
                <a:lnTo>
                  <a:pt x="428434" y="196710"/>
                </a:lnTo>
                <a:lnTo>
                  <a:pt x="423900" y="201434"/>
                </a:lnTo>
                <a:lnTo>
                  <a:pt x="420916" y="206133"/>
                </a:lnTo>
                <a:lnTo>
                  <a:pt x="425894" y="209740"/>
                </a:lnTo>
                <a:lnTo>
                  <a:pt x="429094" y="212064"/>
                </a:lnTo>
                <a:lnTo>
                  <a:pt x="434606" y="212166"/>
                </a:lnTo>
                <a:lnTo>
                  <a:pt x="442887" y="211289"/>
                </a:lnTo>
                <a:lnTo>
                  <a:pt x="443585" y="205320"/>
                </a:lnTo>
                <a:close/>
              </a:path>
              <a:path w="469265" h="1108075">
                <a:moveTo>
                  <a:pt x="444728" y="150977"/>
                </a:moveTo>
                <a:lnTo>
                  <a:pt x="442722" y="148577"/>
                </a:lnTo>
                <a:lnTo>
                  <a:pt x="431533" y="154343"/>
                </a:lnTo>
                <a:lnTo>
                  <a:pt x="436118" y="169811"/>
                </a:lnTo>
                <a:lnTo>
                  <a:pt x="444728" y="150977"/>
                </a:lnTo>
                <a:close/>
              </a:path>
              <a:path w="469265" h="1108075">
                <a:moveTo>
                  <a:pt x="461518" y="199174"/>
                </a:moveTo>
                <a:lnTo>
                  <a:pt x="461340" y="198742"/>
                </a:lnTo>
                <a:lnTo>
                  <a:pt x="461289" y="198132"/>
                </a:lnTo>
                <a:lnTo>
                  <a:pt x="457288" y="195186"/>
                </a:lnTo>
                <a:lnTo>
                  <a:pt x="449719" y="189750"/>
                </a:lnTo>
                <a:lnTo>
                  <a:pt x="446951" y="200926"/>
                </a:lnTo>
                <a:lnTo>
                  <a:pt x="461518" y="199174"/>
                </a:lnTo>
                <a:close/>
              </a:path>
              <a:path w="469265" h="1108075">
                <a:moveTo>
                  <a:pt x="461797" y="177673"/>
                </a:moveTo>
                <a:lnTo>
                  <a:pt x="458228" y="175310"/>
                </a:lnTo>
                <a:lnTo>
                  <a:pt x="455930" y="172618"/>
                </a:lnTo>
                <a:lnTo>
                  <a:pt x="454101" y="172897"/>
                </a:lnTo>
                <a:lnTo>
                  <a:pt x="452107" y="173202"/>
                </a:lnTo>
                <a:lnTo>
                  <a:pt x="449224" y="176225"/>
                </a:lnTo>
                <a:lnTo>
                  <a:pt x="449084" y="180047"/>
                </a:lnTo>
                <a:lnTo>
                  <a:pt x="452526" y="183921"/>
                </a:lnTo>
                <a:lnTo>
                  <a:pt x="456184" y="182968"/>
                </a:lnTo>
                <a:lnTo>
                  <a:pt x="458292" y="180416"/>
                </a:lnTo>
                <a:lnTo>
                  <a:pt x="461797" y="177673"/>
                </a:lnTo>
                <a:close/>
              </a:path>
              <a:path w="469265" h="1108075">
                <a:moveTo>
                  <a:pt x="461835" y="130860"/>
                </a:moveTo>
                <a:lnTo>
                  <a:pt x="451459" y="116903"/>
                </a:lnTo>
                <a:lnTo>
                  <a:pt x="446608" y="118922"/>
                </a:lnTo>
                <a:lnTo>
                  <a:pt x="442302" y="121691"/>
                </a:lnTo>
                <a:lnTo>
                  <a:pt x="443014" y="130594"/>
                </a:lnTo>
                <a:lnTo>
                  <a:pt x="445033" y="137617"/>
                </a:lnTo>
                <a:lnTo>
                  <a:pt x="446557" y="144894"/>
                </a:lnTo>
                <a:lnTo>
                  <a:pt x="452437" y="140703"/>
                </a:lnTo>
                <a:lnTo>
                  <a:pt x="454621" y="139268"/>
                </a:lnTo>
                <a:lnTo>
                  <a:pt x="454875" y="139103"/>
                </a:lnTo>
                <a:lnTo>
                  <a:pt x="455764" y="139776"/>
                </a:lnTo>
                <a:lnTo>
                  <a:pt x="457746" y="137833"/>
                </a:lnTo>
                <a:lnTo>
                  <a:pt x="460438" y="136207"/>
                </a:lnTo>
                <a:lnTo>
                  <a:pt x="461835" y="130860"/>
                </a:lnTo>
                <a:close/>
              </a:path>
              <a:path w="469265" h="1108075">
                <a:moveTo>
                  <a:pt x="468833" y="18288"/>
                </a:moveTo>
                <a:lnTo>
                  <a:pt x="468655" y="10528"/>
                </a:lnTo>
                <a:lnTo>
                  <a:pt x="463727" y="0"/>
                </a:lnTo>
                <a:lnTo>
                  <a:pt x="462622" y="2527"/>
                </a:lnTo>
                <a:lnTo>
                  <a:pt x="461924" y="5854"/>
                </a:lnTo>
                <a:lnTo>
                  <a:pt x="460019" y="6858"/>
                </a:lnTo>
                <a:lnTo>
                  <a:pt x="453974" y="12014"/>
                </a:lnTo>
                <a:lnTo>
                  <a:pt x="451904" y="18173"/>
                </a:lnTo>
                <a:lnTo>
                  <a:pt x="452031" y="25006"/>
                </a:lnTo>
                <a:lnTo>
                  <a:pt x="452551" y="32156"/>
                </a:lnTo>
                <a:lnTo>
                  <a:pt x="463664" y="24942"/>
                </a:lnTo>
                <a:lnTo>
                  <a:pt x="468833" y="18288"/>
                </a:lnTo>
                <a:close/>
              </a:path>
            </a:pathLst>
          </a:custGeom>
          <a:solidFill>
            <a:srgbClr val="FFFFFF"/>
          </a:solidFill>
        </p:spPr>
        <p:txBody>
          <a:bodyPr wrap="square" lIns="0" tIns="0" rIns="0" bIns="0" rtlCol="0"/>
          <a:lstStyle/>
          <a:p>
            <a:endParaRPr/>
          </a:p>
        </p:txBody>
      </p:sp>
      <p:sp>
        <p:nvSpPr>
          <p:cNvPr id="36" name="bg object 36"/>
          <p:cNvSpPr/>
          <p:nvPr/>
        </p:nvSpPr>
        <p:spPr>
          <a:xfrm>
            <a:off x="11652174" y="1326400"/>
            <a:ext cx="537845" cy="1299845"/>
          </a:xfrm>
          <a:custGeom>
            <a:avLst/>
            <a:gdLst/>
            <a:ahLst/>
            <a:cxnLst/>
            <a:rect l="l" t="t" r="r" b="b"/>
            <a:pathLst>
              <a:path w="537845" h="1299845">
                <a:moveTo>
                  <a:pt x="28219" y="1145768"/>
                </a:moveTo>
                <a:lnTo>
                  <a:pt x="22098" y="1136484"/>
                </a:lnTo>
                <a:lnTo>
                  <a:pt x="11849" y="1148537"/>
                </a:lnTo>
                <a:lnTo>
                  <a:pt x="28219" y="1145768"/>
                </a:lnTo>
                <a:close/>
              </a:path>
              <a:path w="537845" h="1299845">
                <a:moveTo>
                  <a:pt x="30772" y="543153"/>
                </a:moveTo>
                <a:lnTo>
                  <a:pt x="27863" y="540486"/>
                </a:lnTo>
                <a:lnTo>
                  <a:pt x="26479" y="538251"/>
                </a:lnTo>
                <a:lnTo>
                  <a:pt x="23749" y="540435"/>
                </a:lnTo>
                <a:lnTo>
                  <a:pt x="20459" y="542251"/>
                </a:lnTo>
                <a:lnTo>
                  <a:pt x="18592" y="545020"/>
                </a:lnTo>
                <a:lnTo>
                  <a:pt x="17995" y="545909"/>
                </a:lnTo>
                <a:lnTo>
                  <a:pt x="21145" y="549313"/>
                </a:lnTo>
                <a:lnTo>
                  <a:pt x="23456" y="552958"/>
                </a:lnTo>
                <a:lnTo>
                  <a:pt x="26504" y="549567"/>
                </a:lnTo>
                <a:lnTo>
                  <a:pt x="29552" y="547547"/>
                </a:lnTo>
                <a:lnTo>
                  <a:pt x="30772" y="543153"/>
                </a:lnTo>
                <a:close/>
              </a:path>
              <a:path w="537845" h="1299845">
                <a:moveTo>
                  <a:pt x="31965" y="608152"/>
                </a:moveTo>
                <a:lnTo>
                  <a:pt x="28219" y="605459"/>
                </a:lnTo>
                <a:lnTo>
                  <a:pt x="24663" y="603770"/>
                </a:lnTo>
                <a:lnTo>
                  <a:pt x="20307" y="598462"/>
                </a:lnTo>
                <a:lnTo>
                  <a:pt x="19596" y="594766"/>
                </a:lnTo>
                <a:lnTo>
                  <a:pt x="18008" y="590905"/>
                </a:lnTo>
                <a:lnTo>
                  <a:pt x="12115" y="589559"/>
                </a:lnTo>
                <a:lnTo>
                  <a:pt x="8064" y="592569"/>
                </a:lnTo>
                <a:lnTo>
                  <a:pt x="4483" y="597217"/>
                </a:lnTo>
                <a:lnTo>
                  <a:pt x="0" y="600760"/>
                </a:lnTo>
                <a:lnTo>
                  <a:pt x="10210" y="603250"/>
                </a:lnTo>
                <a:lnTo>
                  <a:pt x="12230" y="607415"/>
                </a:lnTo>
                <a:lnTo>
                  <a:pt x="7327" y="615759"/>
                </a:lnTo>
                <a:lnTo>
                  <a:pt x="16929" y="616140"/>
                </a:lnTo>
                <a:lnTo>
                  <a:pt x="16522" y="616534"/>
                </a:lnTo>
                <a:lnTo>
                  <a:pt x="31965" y="608152"/>
                </a:lnTo>
                <a:close/>
              </a:path>
              <a:path w="537845" h="1299845">
                <a:moveTo>
                  <a:pt x="34734" y="1056347"/>
                </a:moveTo>
                <a:lnTo>
                  <a:pt x="32423" y="1048131"/>
                </a:lnTo>
                <a:lnTo>
                  <a:pt x="27724" y="1050137"/>
                </a:lnTo>
                <a:lnTo>
                  <a:pt x="31978" y="1057516"/>
                </a:lnTo>
                <a:lnTo>
                  <a:pt x="34734" y="1056347"/>
                </a:lnTo>
                <a:close/>
              </a:path>
              <a:path w="537845" h="1299845">
                <a:moveTo>
                  <a:pt x="39738" y="1161910"/>
                </a:moveTo>
                <a:lnTo>
                  <a:pt x="34048" y="1157820"/>
                </a:lnTo>
                <a:lnTo>
                  <a:pt x="31051" y="1161643"/>
                </a:lnTo>
                <a:lnTo>
                  <a:pt x="29794" y="1165250"/>
                </a:lnTo>
                <a:lnTo>
                  <a:pt x="28676" y="1168438"/>
                </a:lnTo>
                <a:lnTo>
                  <a:pt x="29146" y="1172184"/>
                </a:lnTo>
                <a:lnTo>
                  <a:pt x="28905" y="1175677"/>
                </a:lnTo>
                <a:lnTo>
                  <a:pt x="32702" y="1176972"/>
                </a:lnTo>
                <a:lnTo>
                  <a:pt x="34632" y="1174521"/>
                </a:lnTo>
                <a:lnTo>
                  <a:pt x="37287" y="1172311"/>
                </a:lnTo>
                <a:lnTo>
                  <a:pt x="39268" y="1166863"/>
                </a:lnTo>
                <a:lnTo>
                  <a:pt x="39738" y="1161910"/>
                </a:lnTo>
                <a:close/>
              </a:path>
              <a:path w="537845" h="1299845">
                <a:moveTo>
                  <a:pt x="39878" y="1094536"/>
                </a:moveTo>
                <a:lnTo>
                  <a:pt x="32296" y="1090307"/>
                </a:lnTo>
                <a:lnTo>
                  <a:pt x="27660" y="1101280"/>
                </a:lnTo>
                <a:lnTo>
                  <a:pt x="39878" y="1094536"/>
                </a:lnTo>
                <a:close/>
              </a:path>
              <a:path w="537845" h="1299845">
                <a:moveTo>
                  <a:pt x="41262" y="1194549"/>
                </a:moveTo>
                <a:lnTo>
                  <a:pt x="38341" y="1194282"/>
                </a:lnTo>
                <a:lnTo>
                  <a:pt x="34810" y="1192872"/>
                </a:lnTo>
                <a:lnTo>
                  <a:pt x="30137" y="1195400"/>
                </a:lnTo>
                <a:lnTo>
                  <a:pt x="28829" y="1198994"/>
                </a:lnTo>
                <a:lnTo>
                  <a:pt x="24993" y="1204480"/>
                </a:lnTo>
                <a:lnTo>
                  <a:pt x="31419" y="1203947"/>
                </a:lnTo>
                <a:lnTo>
                  <a:pt x="35610" y="1204645"/>
                </a:lnTo>
                <a:lnTo>
                  <a:pt x="40360" y="1201877"/>
                </a:lnTo>
                <a:lnTo>
                  <a:pt x="40386" y="1197483"/>
                </a:lnTo>
                <a:lnTo>
                  <a:pt x="41262" y="1194549"/>
                </a:lnTo>
                <a:close/>
              </a:path>
              <a:path w="537845" h="1299845">
                <a:moveTo>
                  <a:pt x="47904" y="997343"/>
                </a:moveTo>
                <a:lnTo>
                  <a:pt x="38684" y="975093"/>
                </a:lnTo>
                <a:lnTo>
                  <a:pt x="35293" y="981925"/>
                </a:lnTo>
                <a:lnTo>
                  <a:pt x="33439" y="988479"/>
                </a:lnTo>
                <a:lnTo>
                  <a:pt x="33083" y="995032"/>
                </a:lnTo>
                <a:lnTo>
                  <a:pt x="34201" y="1001877"/>
                </a:lnTo>
                <a:lnTo>
                  <a:pt x="47904" y="997343"/>
                </a:lnTo>
                <a:close/>
              </a:path>
              <a:path w="537845" h="1299845">
                <a:moveTo>
                  <a:pt x="49098" y="1293952"/>
                </a:moveTo>
                <a:lnTo>
                  <a:pt x="47180" y="1287195"/>
                </a:lnTo>
                <a:lnTo>
                  <a:pt x="43992" y="1285913"/>
                </a:lnTo>
                <a:lnTo>
                  <a:pt x="43027" y="1286421"/>
                </a:lnTo>
                <a:lnTo>
                  <a:pt x="37007" y="1289570"/>
                </a:lnTo>
                <a:lnTo>
                  <a:pt x="38684" y="1294422"/>
                </a:lnTo>
                <a:lnTo>
                  <a:pt x="40233" y="1299273"/>
                </a:lnTo>
                <a:lnTo>
                  <a:pt x="47726" y="1298359"/>
                </a:lnTo>
                <a:lnTo>
                  <a:pt x="49098" y="1293952"/>
                </a:lnTo>
                <a:close/>
              </a:path>
              <a:path w="537845" h="1299845">
                <a:moveTo>
                  <a:pt x="52590" y="426796"/>
                </a:moveTo>
                <a:lnTo>
                  <a:pt x="45681" y="426059"/>
                </a:lnTo>
                <a:lnTo>
                  <a:pt x="38455" y="424370"/>
                </a:lnTo>
                <a:lnTo>
                  <a:pt x="33401" y="443433"/>
                </a:lnTo>
                <a:lnTo>
                  <a:pt x="43891" y="444715"/>
                </a:lnTo>
                <a:lnTo>
                  <a:pt x="50076" y="442239"/>
                </a:lnTo>
                <a:lnTo>
                  <a:pt x="51130" y="435775"/>
                </a:lnTo>
                <a:lnTo>
                  <a:pt x="52590" y="426796"/>
                </a:lnTo>
                <a:close/>
              </a:path>
              <a:path w="537845" h="1299845">
                <a:moveTo>
                  <a:pt x="59753" y="579920"/>
                </a:moveTo>
                <a:lnTo>
                  <a:pt x="57759" y="575906"/>
                </a:lnTo>
                <a:lnTo>
                  <a:pt x="47599" y="572808"/>
                </a:lnTo>
                <a:lnTo>
                  <a:pt x="40462" y="577075"/>
                </a:lnTo>
                <a:lnTo>
                  <a:pt x="34963" y="584187"/>
                </a:lnTo>
                <a:lnTo>
                  <a:pt x="27749" y="581748"/>
                </a:lnTo>
                <a:lnTo>
                  <a:pt x="29387" y="579462"/>
                </a:lnTo>
                <a:lnTo>
                  <a:pt x="30391" y="576745"/>
                </a:lnTo>
                <a:lnTo>
                  <a:pt x="29438" y="573354"/>
                </a:lnTo>
                <a:lnTo>
                  <a:pt x="27584" y="572770"/>
                </a:lnTo>
                <a:lnTo>
                  <a:pt x="26670" y="572655"/>
                </a:lnTo>
                <a:lnTo>
                  <a:pt x="25882" y="572719"/>
                </a:lnTo>
                <a:lnTo>
                  <a:pt x="25196" y="572897"/>
                </a:lnTo>
                <a:lnTo>
                  <a:pt x="19977" y="571766"/>
                </a:lnTo>
                <a:lnTo>
                  <a:pt x="19672" y="575284"/>
                </a:lnTo>
                <a:lnTo>
                  <a:pt x="21615" y="575437"/>
                </a:lnTo>
                <a:lnTo>
                  <a:pt x="18389" y="579196"/>
                </a:lnTo>
                <a:lnTo>
                  <a:pt x="21945" y="586219"/>
                </a:lnTo>
                <a:lnTo>
                  <a:pt x="22847" y="585952"/>
                </a:lnTo>
                <a:lnTo>
                  <a:pt x="23736" y="585470"/>
                </a:lnTo>
                <a:lnTo>
                  <a:pt x="23253" y="595731"/>
                </a:lnTo>
                <a:lnTo>
                  <a:pt x="38138" y="589686"/>
                </a:lnTo>
                <a:lnTo>
                  <a:pt x="36068" y="604189"/>
                </a:lnTo>
                <a:lnTo>
                  <a:pt x="45478" y="610450"/>
                </a:lnTo>
                <a:lnTo>
                  <a:pt x="45046" y="600862"/>
                </a:lnTo>
                <a:lnTo>
                  <a:pt x="48768" y="594575"/>
                </a:lnTo>
                <a:lnTo>
                  <a:pt x="54330" y="589813"/>
                </a:lnTo>
                <a:lnTo>
                  <a:pt x="59474" y="584771"/>
                </a:lnTo>
                <a:lnTo>
                  <a:pt x="59753" y="579920"/>
                </a:lnTo>
                <a:close/>
              </a:path>
              <a:path w="537845" h="1299845">
                <a:moveTo>
                  <a:pt x="80048" y="620445"/>
                </a:moveTo>
                <a:lnTo>
                  <a:pt x="72529" y="617562"/>
                </a:lnTo>
                <a:lnTo>
                  <a:pt x="71043" y="622909"/>
                </a:lnTo>
                <a:lnTo>
                  <a:pt x="70040" y="626999"/>
                </a:lnTo>
                <a:lnTo>
                  <a:pt x="69646" y="628611"/>
                </a:lnTo>
                <a:lnTo>
                  <a:pt x="72847" y="631113"/>
                </a:lnTo>
                <a:lnTo>
                  <a:pt x="75819" y="635101"/>
                </a:lnTo>
                <a:lnTo>
                  <a:pt x="80048" y="620445"/>
                </a:lnTo>
                <a:close/>
              </a:path>
              <a:path w="537845" h="1299845">
                <a:moveTo>
                  <a:pt x="86804" y="740676"/>
                </a:moveTo>
                <a:lnTo>
                  <a:pt x="81381" y="735685"/>
                </a:lnTo>
                <a:lnTo>
                  <a:pt x="79806" y="752157"/>
                </a:lnTo>
                <a:lnTo>
                  <a:pt x="86702" y="740956"/>
                </a:lnTo>
                <a:lnTo>
                  <a:pt x="86804" y="740676"/>
                </a:lnTo>
                <a:close/>
              </a:path>
              <a:path w="537845" h="1299845">
                <a:moveTo>
                  <a:pt x="89992" y="725157"/>
                </a:moveTo>
                <a:lnTo>
                  <a:pt x="79336" y="716419"/>
                </a:lnTo>
                <a:lnTo>
                  <a:pt x="65747" y="737146"/>
                </a:lnTo>
                <a:lnTo>
                  <a:pt x="71577" y="740549"/>
                </a:lnTo>
                <a:lnTo>
                  <a:pt x="76352" y="736053"/>
                </a:lnTo>
                <a:lnTo>
                  <a:pt x="81407" y="734974"/>
                </a:lnTo>
                <a:lnTo>
                  <a:pt x="89992" y="725157"/>
                </a:lnTo>
                <a:close/>
              </a:path>
              <a:path w="537845" h="1299845">
                <a:moveTo>
                  <a:pt x="264096" y="595579"/>
                </a:moveTo>
                <a:lnTo>
                  <a:pt x="262547" y="587756"/>
                </a:lnTo>
                <a:lnTo>
                  <a:pt x="257060" y="586498"/>
                </a:lnTo>
                <a:lnTo>
                  <a:pt x="250990" y="583907"/>
                </a:lnTo>
                <a:lnTo>
                  <a:pt x="247091" y="596442"/>
                </a:lnTo>
                <a:lnTo>
                  <a:pt x="245618" y="596011"/>
                </a:lnTo>
                <a:lnTo>
                  <a:pt x="243332" y="595744"/>
                </a:lnTo>
                <a:lnTo>
                  <a:pt x="242951" y="591337"/>
                </a:lnTo>
                <a:lnTo>
                  <a:pt x="241808" y="589051"/>
                </a:lnTo>
                <a:lnTo>
                  <a:pt x="233375" y="590880"/>
                </a:lnTo>
                <a:lnTo>
                  <a:pt x="230720" y="592086"/>
                </a:lnTo>
                <a:lnTo>
                  <a:pt x="231851" y="596607"/>
                </a:lnTo>
                <a:lnTo>
                  <a:pt x="237947" y="602107"/>
                </a:lnTo>
                <a:lnTo>
                  <a:pt x="237794" y="602361"/>
                </a:lnTo>
                <a:lnTo>
                  <a:pt x="228752" y="605320"/>
                </a:lnTo>
                <a:lnTo>
                  <a:pt x="228752" y="614286"/>
                </a:lnTo>
                <a:lnTo>
                  <a:pt x="233654" y="613156"/>
                </a:lnTo>
                <a:lnTo>
                  <a:pt x="239306" y="613410"/>
                </a:lnTo>
                <a:lnTo>
                  <a:pt x="240347" y="611339"/>
                </a:lnTo>
                <a:lnTo>
                  <a:pt x="244767" y="605078"/>
                </a:lnTo>
                <a:lnTo>
                  <a:pt x="250380" y="600710"/>
                </a:lnTo>
                <a:lnTo>
                  <a:pt x="256921" y="597712"/>
                </a:lnTo>
                <a:lnTo>
                  <a:pt x="264096" y="595579"/>
                </a:lnTo>
                <a:close/>
              </a:path>
              <a:path w="537845" h="1299845">
                <a:moveTo>
                  <a:pt x="302272" y="286880"/>
                </a:moveTo>
                <a:lnTo>
                  <a:pt x="298399" y="278142"/>
                </a:lnTo>
                <a:lnTo>
                  <a:pt x="296621" y="274180"/>
                </a:lnTo>
                <a:lnTo>
                  <a:pt x="295948" y="276263"/>
                </a:lnTo>
                <a:lnTo>
                  <a:pt x="295198" y="278333"/>
                </a:lnTo>
                <a:lnTo>
                  <a:pt x="293179" y="285394"/>
                </a:lnTo>
                <a:lnTo>
                  <a:pt x="295529" y="287083"/>
                </a:lnTo>
                <a:lnTo>
                  <a:pt x="302272" y="286880"/>
                </a:lnTo>
                <a:close/>
              </a:path>
              <a:path w="537845" h="1299845">
                <a:moveTo>
                  <a:pt x="326758" y="25692"/>
                </a:moveTo>
                <a:lnTo>
                  <a:pt x="326466" y="22834"/>
                </a:lnTo>
                <a:lnTo>
                  <a:pt x="323037" y="22593"/>
                </a:lnTo>
                <a:lnTo>
                  <a:pt x="322999" y="22771"/>
                </a:lnTo>
                <a:lnTo>
                  <a:pt x="322389" y="25387"/>
                </a:lnTo>
                <a:lnTo>
                  <a:pt x="322084" y="28079"/>
                </a:lnTo>
                <a:lnTo>
                  <a:pt x="321716" y="30759"/>
                </a:lnTo>
                <a:lnTo>
                  <a:pt x="326656" y="31000"/>
                </a:lnTo>
                <a:lnTo>
                  <a:pt x="326656" y="28359"/>
                </a:lnTo>
                <a:lnTo>
                  <a:pt x="326758" y="25692"/>
                </a:lnTo>
                <a:close/>
              </a:path>
              <a:path w="537845" h="1299845">
                <a:moveTo>
                  <a:pt x="336677" y="4419"/>
                </a:moveTo>
                <a:lnTo>
                  <a:pt x="334810" y="1993"/>
                </a:lnTo>
                <a:lnTo>
                  <a:pt x="326872" y="0"/>
                </a:lnTo>
                <a:lnTo>
                  <a:pt x="327761" y="5816"/>
                </a:lnTo>
                <a:lnTo>
                  <a:pt x="324637" y="9728"/>
                </a:lnTo>
                <a:lnTo>
                  <a:pt x="331939" y="11874"/>
                </a:lnTo>
                <a:lnTo>
                  <a:pt x="335978" y="11772"/>
                </a:lnTo>
                <a:lnTo>
                  <a:pt x="336677" y="4419"/>
                </a:lnTo>
                <a:close/>
              </a:path>
              <a:path w="537845" h="1299845">
                <a:moveTo>
                  <a:pt x="367258" y="838098"/>
                </a:moveTo>
                <a:lnTo>
                  <a:pt x="365226" y="831291"/>
                </a:lnTo>
                <a:lnTo>
                  <a:pt x="363156" y="824331"/>
                </a:lnTo>
                <a:lnTo>
                  <a:pt x="357212" y="819810"/>
                </a:lnTo>
                <a:lnTo>
                  <a:pt x="361670" y="805751"/>
                </a:lnTo>
                <a:lnTo>
                  <a:pt x="343636" y="809320"/>
                </a:lnTo>
                <a:lnTo>
                  <a:pt x="344589" y="815733"/>
                </a:lnTo>
                <a:lnTo>
                  <a:pt x="344728" y="819810"/>
                </a:lnTo>
                <a:lnTo>
                  <a:pt x="344805" y="821702"/>
                </a:lnTo>
                <a:lnTo>
                  <a:pt x="342874" y="826960"/>
                </a:lnTo>
                <a:lnTo>
                  <a:pt x="337375" y="831291"/>
                </a:lnTo>
                <a:lnTo>
                  <a:pt x="332270" y="816546"/>
                </a:lnTo>
                <a:lnTo>
                  <a:pt x="332270" y="845032"/>
                </a:lnTo>
                <a:lnTo>
                  <a:pt x="331647" y="847128"/>
                </a:lnTo>
                <a:lnTo>
                  <a:pt x="331089" y="849236"/>
                </a:lnTo>
                <a:lnTo>
                  <a:pt x="330492" y="850785"/>
                </a:lnTo>
                <a:lnTo>
                  <a:pt x="330428" y="850963"/>
                </a:lnTo>
                <a:lnTo>
                  <a:pt x="330314" y="851268"/>
                </a:lnTo>
                <a:lnTo>
                  <a:pt x="330263" y="851408"/>
                </a:lnTo>
                <a:lnTo>
                  <a:pt x="328663" y="850963"/>
                </a:lnTo>
                <a:lnTo>
                  <a:pt x="327787" y="850785"/>
                </a:lnTo>
                <a:lnTo>
                  <a:pt x="329603" y="844283"/>
                </a:lnTo>
                <a:lnTo>
                  <a:pt x="332270" y="845032"/>
                </a:lnTo>
                <a:lnTo>
                  <a:pt x="332270" y="816546"/>
                </a:lnTo>
                <a:lnTo>
                  <a:pt x="330415" y="811187"/>
                </a:lnTo>
                <a:lnTo>
                  <a:pt x="322757" y="820242"/>
                </a:lnTo>
                <a:lnTo>
                  <a:pt x="329349" y="825919"/>
                </a:lnTo>
                <a:lnTo>
                  <a:pt x="329272" y="833907"/>
                </a:lnTo>
                <a:lnTo>
                  <a:pt x="321894" y="839698"/>
                </a:lnTo>
                <a:lnTo>
                  <a:pt x="311327" y="840803"/>
                </a:lnTo>
                <a:lnTo>
                  <a:pt x="308952" y="850328"/>
                </a:lnTo>
                <a:lnTo>
                  <a:pt x="308965" y="857135"/>
                </a:lnTo>
                <a:lnTo>
                  <a:pt x="311556" y="862012"/>
                </a:lnTo>
                <a:lnTo>
                  <a:pt x="316915" y="865759"/>
                </a:lnTo>
                <a:lnTo>
                  <a:pt x="312458" y="872909"/>
                </a:lnTo>
                <a:lnTo>
                  <a:pt x="304304" y="864273"/>
                </a:lnTo>
                <a:lnTo>
                  <a:pt x="299516" y="865251"/>
                </a:lnTo>
                <a:lnTo>
                  <a:pt x="299440" y="889774"/>
                </a:lnTo>
                <a:lnTo>
                  <a:pt x="299339" y="892035"/>
                </a:lnTo>
                <a:lnTo>
                  <a:pt x="298983" y="897140"/>
                </a:lnTo>
                <a:lnTo>
                  <a:pt x="300253" y="901306"/>
                </a:lnTo>
                <a:lnTo>
                  <a:pt x="308495" y="902436"/>
                </a:lnTo>
                <a:lnTo>
                  <a:pt x="314960" y="900849"/>
                </a:lnTo>
                <a:lnTo>
                  <a:pt x="319036" y="889774"/>
                </a:lnTo>
                <a:lnTo>
                  <a:pt x="324650" y="886637"/>
                </a:lnTo>
                <a:lnTo>
                  <a:pt x="333641" y="888644"/>
                </a:lnTo>
                <a:lnTo>
                  <a:pt x="333209" y="886637"/>
                </a:lnTo>
                <a:lnTo>
                  <a:pt x="332397" y="882738"/>
                </a:lnTo>
                <a:lnTo>
                  <a:pt x="331609" y="877849"/>
                </a:lnTo>
                <a:lnTo>
                  <a:pt x="330250" y="872909"/>
                </a:lnTo>
                <a:lnTo>
                  <a:pt x="327355" y="862279"/>
                </a:lnTo>
                <a:lnTo>
                  <a:pt x="339902" y="856615"/>
                </a:lnTo>
                <a:lnTo>
                  <a:pt x="341604" y="855294"/>
                </a:lnTo>
                <a:lnTo>
                  <a:pt x="342353" y="853808"/>
                </a:lnTo>
                <a:lnTo>
                  <a:pt x="343928" y="851408"/>
                </a:lnTo>
                <a:lnTo>
                  <a:pt x="346621" y="847318"/>
                </a:lnTo>
                <a:lnTo>
                  <a:pt x="350126" y="844283"/>
                </a:lnTo>
                <a:lnTo>
                  <a:pt x="352145" y="842530"/>
                </a:lnTo>
                <a:lnTo>
                  <a:pt x="358990" y="839457"/>
                </a:lnTo>
                <a:lnTo>
                  <a:pt x="367258" y="838098"/>
                </a:lnTo>
                <a:close/>
              </a:path>
              <a:path w="537845" h="1299845">
                <a:moveTo>
                  <a:pt x="372097" y="834377"/>
                </a:moveTo>
                <a:lnTo>
                  <a:pt x="372008" y="833945"/>
                </a:lnTo>
                <a:lnTo>
                  <a:pt x="371881" y="834250"/>
                </a:lnTo>
                <a:lnTo>
                  <a:pt x="371817" y="834402"/>
                </a:lnTo>
                <a:lnTo>
                  <a:pt x="372008" y="834377"/>
                </a:lnTo>
                <a:close/>
              </a:path>
              <a:path w="537845" h="1299845">
                <a:moveTo>
                  <a:pt x="373722" y="642556"/>
                </a:moveTo>
                <a:lnTo>
                  <a:pt x="366572" y="639622"/>
                </a:lnTo>
                <a:lnTo>
                  <a:pt x="362267" y="642645"/>
                </a:lnTo>
                <a:lnTo>
                  <a:pt x="359968" y="649554"/>
                </a:lnTo>
                <a:lnTo>
                  <a:pt x="357619" y="656602"/>
                </a:lnTo>
                <a:lnTo>
                  <a:pt x="362889" y="658393"/>
                </a:lnTo>
                <a:lnTo>
                  <a:pt x="368642" y="660857"/>
                </a:lnTo>
                <a:lnTo>
                  <a:pt x="373722" y="642556"/>
                </a:lnTo>
                <a:close/>
              </a:path>
              <a:path w="537845" h="1299845">
                <a:moveTo>
                  <a:pt x="381469" y="811771"/>
                </a:moveTo>
                <a:lnTo>
                  <a:pt x="368846" y="809015"/>
                </a:lnTo>
                <a:lnTo>
                  <a:pt x="366217" y="811034"/>
                </a:lnTo>
                <a:lnTo>
                  <a:pt x="363524" y="824141"/>
                </a:lnTo>
                <a:lnTo>
                  <a:pt x="369874" y="824268"/>
                </a:lnTo>
                <a:lnTo>
                  <a:pt x="370433" y="829564"/>
                </a:lnTo>
                <a:lnTo>
                  <a:pt x="371995" y="833945"/>
                </a:lnTo>
                <a:lnTo>
                  <a:pt x="381469" y="811771"/>
                </a:lnTo>
                <a:close/>
              </a:path>
              <a:path w="537845" h="1299845">
                <a:moveTo>
                  <a:pt x="386308" y="800481"/>
                </a:moveTo>
                <a:lnTo>
                  <a:pt x="382866" y="798461"/>
                </a:lnTo>
                <a:lnTo>
                  <a:pt x="379539" y="796239"/>
                </a:lnTo>
                <a:lnTo>
                  <a:pt x="379387" y="796442"/>
                </a:lnTo>
                <a:lnTo>
                  <a:pt x="375234" y="798969"/>
                </a:lnTo>
                <a:lnTo>
                  <a:pt x="370128" y="799693"/>
                </a:lnTo>
                <a:lnTo>
                  <a:pt x="365391" y="801027"/>
                </a:lnTo>
                <a:lnTo>
                  <a:pt x="362343" y="805383"/>
                </a:lnTo>
                <a:lnTo>
                  <a:pt x="368325" y="806411"/>
                </a:lnTo>
                <a:lnTo>
                  <a:pt x="374180" y="805929"/>
                </a:lnTo>
                <a:lnTo>
                  <a:pt x="380111" y="803948"/>
                </a:lnTo>
                <a:lnTo>
                  <a:pt x="386308" y="800481"/>
                </a:lnTo>
                <a:close/>
              </a:path>
              <a:path w="537845" h="1299845">
                <a:moveTo>
                  <a:pt x="397370" y="842035"/>
                </a:moveTo>
                <a:lnTo>
                  <a:pt x="396354" y="835139"/>
                </a:lnTo>
                <a:lnTo>
                  <a:pt x="393750" y="830580"/>
                </a:lnTo>
                <a:lnTo>
                  <a:pt x="385381" y="832662"/>
                </a:lnTo>
                <a:lnTo>
                  <a:pt x="381076" y="833729"/>
                </a:lnTo>
                <a:lnTo>
                  <a:pt x="376542" y="833856"/>
                </a:lnTo>
                <a:lnTo>
                  <a:pt x="372110" y="834377"/>
                </a:lnTo>
                <a:lnTo>
                  <a:pt x="381901" y="840435"/>
                </a:lnTo>
                <a:lnTo>
                  <a:pt x="373583" y="853706"/>
                </a:lnTo>
                <a:lnTo>
                  <a:pt x="384429" y="860552"/>
                </a:lnTo>
                <a:lnTo>
                  <a:pt x="397370" y="842035"/>
                </a:lnTo>
                <a:close/>
              </a:path>
              <a:path w="537845" h="1299845">
                <a:moveTo>
                  <a:pt x="419811" y="20891"/>
                </a:moveTo>
                <a:lnTo>
                  <a:pt x="415747" y="14998"/>
                </a:lnTo>
                <a:lnTo>
                  <a:pt x="413854" y="26098"/>
                </a:lnTo>
                <a:lnTo>
                  <a:pt x="419811" y="20891"/>
                </a:lnTo>
                <a:close/>
              </a:path>
              <a:path w="537845" h="1299845">
                <a:moveTo>
                  <a:pt x="432282" y="780732"/>
                </a:moveTo>
                <a:lnTo>
                  <a:pt x="430961" y="780821"/>
                </a:lnTo>
                <a:lnTo>
                  <a:pt x="428510" y="780846"/>
                </a:lnTo>
                <a:lnTo>
                  <a:pt x="428358" y="783348"/>
                </a:lnTo>
                <a:lnTo>
                  <a:pt x="428561" y="785710"/>
                </a:lnTo>
                <a:lnTo>
                  <a:pt x="428675" y="788073"/>
                </a:lnTo>
                <a:lnTo>
                  <a:pt x="432155" y="788098"/>
                </a:lnTo>
                <a:lnTo>
                  <a:pt x="432231" y="783183"/>
                </a:lnTo>
                <a:lnTo>
                  <a:pt x="432282" y="780732"/>
                </a:lnTo>
                <a:close/>
              </a:path>
              <a:path w="537845" h="1299845">
                <a:moveTo>
                  <a:pt x="440778" y="516089"/>
                </a:moveTo>
                <a:lnTo>
                  <a:pt x="440524" y="515073"/>
                </a:lnTo>
                <a:lnTo>
                  <a:pt x="440220" y="513867"/>
                </a:lnTo>
                <a:lnTo>
                  <a:pt x="437972" y="512241"/>
                </a:lnTo>
                <a:lnTo>
                  <a:pt x="435457" y="512584"/>
                </a:lnTo>
                <a:lnTo>
                  <a:pt x="434390" y="514578"/>
                </a:lnTo>
                <a:lnTo>
                  <a:pt x="433209" y="515785"/>
                </a:lnTo>
                <a:lnTo>
                  <a:pt x="437489" y="519645"/>
                </a:lnTo>
                <a:lnTo>
                  <a:pt x="438912" y="517639"/>
                </a:lnTo>
                <a:lnTo>
                  <a:pt x="440778" y="516089"/>
                </a:lnTo>
                <a:close/>
              </a:path>
              <a:path w="537845" h="1299845">
                <a:moveTo>
                  <a:pt x="445922" y="778027"/>
                </a:moveTo>
                <a:lnTo>
                  <a:pt x="443077" y="777011"/>
                </a:lnTo>
                <a:lnTo>
                  <a:pt x="441528" y="775982"/>
                </a:lnTo>
                <a:lnTo>
                  <a:pt x="440131" y="776147"/>
                </a:lnTo>
                <a:lnTo>
                  <a:pt x="439280" y="776249"/>
                </a:lnTo>
                <a:lnTo>
                  <a:pt x="437794" y="778560"/>
                </a:lnTo>
                <a:lnTo>
                  <a:pt x="438721" y="780580"/>
                </a:lnTo>
                <a:lnTo>
                  <a:pt x="440270" y="782307"/>
                </a:lnTo>
                <a:lnTo>
                  <a:pt x="442556" y="782434"/>
                </a:lnTo>
                <a:lnTo>
                  <a:pt x="443725" y="780326"/>
                </a:lnTo>
                <a:lnTo>
                  <a:pt x="445922" y="778027"/>
                </a:lnTo>
                <a:close/>
              </a:path>
              <a:path w="537845" h="1299845">
                <a:moveTo>
                  <a:pt x="446862" y="675246"/>
                </a:moveTo>
                <a:lnTo>
                  <a:pt x="444080" y="673811"/>
                </a:lnTo>
                <a:lnTo>
                  <a:pt x="441807" y="672147"/>
                </a:lnTo>
                <a:lnTo>
                  <a:pt x="439610" y="674154"/>
                </a:lnTo>
                <a:lnTo>
                  <a:pt x="438277" y="676325"/>
                </a:lnTo>
                <a:lnTo>
                  <a:pt x="436956" y="678688"/>
                </a:lnTo>
                <a:lnTo>
                  <a:pt x="439407" y="680948"/>
                </a:lnTo>
                <a:lnTo>
                  <a:pt x="439750" y="680745"/>
                </a:lnTo>
                <a:lnTo>
                  <a:pt x="441883" y="679462"/>
                </a:lnTo>
                <a:lnTo>
                  <a:pt x="443750" y="677748"/>
                </a:lnTo>
                <a:lnTo>
                  <a:pt x="446862" y="675246"/>
                </a:lnTo>
                <a:close/>
              </a:path>
              <a:path w="537845" h="1299845">
                <a:moveTo>
                  <a:pt x="450608" y="1059827"/>
                </a:moveTo>
                <a:lnTo>
                  <a:pt x="448043" y="1051026"/>
                </a:lnTo>
                <a:lnTo>
                  <a:pt x="440448" y="1065453"/>
                </a:lnTo>
                <a:lnTo>
                  <a:pt x="448703" y="1062659"/>
                </a:lnTo>
                <a:lnTo>
                  <a:pt x="450608" y="1059827"/>
                </a:lnTo>
                <a:close/>
              </a:path>
              <a:path w="537845" h="1299845">
                <a:moveTo>
                  <a:pt x="454520" y="490029"/>
                </a:moveTo>
                <a:lnTo>
                  <a:pt x="450202" y="483692"/>
                </a:lnTo>
                <a:lnTo>
                  <a:pt x="442709" y="480225"/>
                </a:lnTo>
                <a:lnTo>
                  <a:pt x="438619" y="478332"/>
                </a:lnTo>
                <a:lnTo>
                  <a:pt x="434035" y="479945"/>
                </a:lnTo>
                <a:lnTo>
                  <a:pt x="432638" y="488429"/>
                </a:lnTo>
                <a:lnTo>
                  <a:pt x="454266" y="501154"/>
                </a:lnTo>
                <a:lnTo>
                  <a:pt x="454520" y="490029"/>
                </a:lnTo>
                <a:close/>
              </a:path>
              <a:path w="537845" h="1299845">
                <a:moveTo>
                  <a:pt x="459270" y="526732"/>
                </a:moveTo>
                <a:lnTo>
                  <a:pt x="448487" y="523417"/>
                </a:lnTo>
                <a:lnTo>
                  <a:pt x="445731" y="543445"/>
                </a:lnTo>
                <a:lnTo>
                  <a:pt x="458495" y="544309"/>
                </a:lnTo>
                <a:lnTo>
                  <a:pt x="459270" y="526732"/>
                </a:lnTo>
                <a:close/>
              </a:path>
              <a:path w="537845" h="1299845">
                <a:moveTo>
                  <a:pt x="461733" y="754634"/>
                </a:moveTo>
                <a:lnTo>
                  <a:pt x="457161" y="754291"/>
                </a:lnTo>
                <a:lnTo>
                  <a:pt x="453771" y="753186"/>
                </a:lnTo>
                <a:lnTo>
                  <a:pt x="451497" y="765784"/>
                </a:lnTo>
                <a:lnTo>
                  <a:pt x="456463" y="762609"/>
                </a:lnTo>
                <a:lnTo>
                  <a:pt x="460006" y="761593"/>
                </a:lnTo>
                <a:lnTo>
                  <a:pt x="460451" y="759815"/>
                </a:lnTo>
                <a:lnTo>
                  <a:pt x="461733" y="754634"/>
                </a:lnTo>
                <a:close/>
              </a:path>
              <a:path w="537845" h="1299845">
                <a:moveTo>
                  <a:pt x="461899" y="643661"/>
                </a:moveTo>
                <a:lnTo>
                  <a:pt x="458838" y="632574"/>
                </a:lnTo>
                <a:lnTo>
                  <a:pt x="458431" y="632269"/>
                </a:lnTo>
                <a:lnTo>
                  <a:pt x="441871" y="632968"/>
                </a:lnTo>
                <a:lnTo>
                  <a:pt x="444842" y="635152"/>
                </a:lnTo>
                <a:lnTo>
                  <a:pt x="437438" y="639508"/>
                </a:lnTo>
                <a:lnTo>
                  <a:pt x="434213" y="644359"/>
                </a:lnTo>
                <a:lnTo>
                  <a:pt x="435178" y="650151"/>
                </a:lnTo>
                <a:lnTo>
                  <a:pt x="440359" y="657377"/>
                </a:lnTo>
                <a:lnTo>
                  <a:pt x="461899" y="643661"/>
                </a:lnTo>
                <a:close/>
              </a:path>
              <a:path w="537845" h="1299845">
                <a:moveTo>
                  <a:pt x="470446" y="441744"/>
                </a:moveTo>
                <a:lnTo>
                  <a:pt x="470433" y="441566"/>
                </a:lnTo>
                <a:lnTo>
                  <a:pt x="470242" y="441629"/>
                </a:lnTo>
                <a:lnTo>
                  <a:pt x="470128" y="441769"/>
                </a:lnTo>
                <a:lnTo>
                  <a:pt x="470331" y="441769"/>
                </a:lnTo>
                <a:close/>
              </a:path>
              <a:path w="537845" h="1299845">
                <a:moveTo>
                  <a:pt x="471081" y="491591"/>
                </a:moveTo>
                <a:lnTo>
                  <a:pt x="464997" y="488492"/>
                </a:lnTo>
                <a:lnTo>
                  <a:pt x="459143" y="497827"/>
                </a:lnTo>
                <a:lnTo>
                  <a:pt x="462521" y="497446"/>
                </a:lnTo>
                <a:lnTo>
                  <a:pt x="464515" y="497763"/>
                </a:lnTo>
                <a:lnTo>
                  <a:pt x="470204" y="494461"/>
                </a:lnTo>
                <a:lnTo>
                  <a:pt x="471081" y="491591"/>
                </a:lnTo>
                <a:close/>
              </a:path>
              <a:path w="537845" h="1299845">
                <a:moveTo>
                  <a:pt x="474903" y="430479"/>
                </a:moveTo>
                <a:lnTo>
                  <a:pt x="473595" y="428269"/>
                </a:lnTo>
                <a:lnTo>
                  <a:pt x="462762" y="426758"/>
                </a:lnTo>
                <a:lnTo>
                  <a:pt x="457771" y="426059"/>
                </a:lnTo>
                <a:lnTo>
                  <a:pt x="452996" y="423824"/>
                </a:lnTo>
                <a:lnTo>
                  <a:pt x="448081" y="422275"/>
                </a:lnTo>
                <a:lnTo>
                  <a:pt x="445833" y="433184"/>
                </a:lnTo>
                <a:lnTo>
                  <a:pt x="449364" y="435597"/>
                </a:lnTo>
                <a:lnTo>
                  <a:pt x="453466" y="437057"/>
                </a:lnTo>
                <a:lnTo>
                  <a:pt x="459955" y="447344"/>
                </a:lnTo>
                <a:lnTo>
                  <a:pt x="464705" y="446176"/>
                </a:lnTo>
                <a:lnTo>
                  <a:pt x="470166" y="441680"/>
                </a:lnTo>
                <a:lnTo>
                  <a:pt x="474903" y="430479"/>
                </a:lnTo>
                <a:close/>
              </a:path>
              <a:path w="537845" h="1299845">
                <a:moveTo>
                  <a:pt x="477316" y="735241"/>
                </a:moveTo>
                <a:lnTo>
                  <a:pt x="472490" y="728738"/>
                </a:lnTo>
                <a:lnTo>
                  <a:pt x="470827" y="725805"/>
                </a:lnTo>
                <a:lnTo>
                  <a:pt x="469366" y="723214"/>
                </a:lnTo>
                <a:lnTo>
                  <a:pt x="465010" y="718972"/>
                </a:lnTo>
                <a:lnTo>
                  <a:pt x="460159" y="713651"/>
                </a:lnTo>
                <a:lnTo>
                  <a:pt x="458343" y="710120"/>
                </a:lnTo>
                <a:lnTo>
                  <a:pt x="457695" y="708863"/>
                </a:lnTo>
                <a:lnTo>
                  <a:pt x="457631" y="707212"/>
                </a:lnTo>
                <a:lnTo>
                  <a:pt x="457568" y="703503"/>
                </a:lnTo>
                <a:lnTo>
                  <a:pt x="459511" y="697179"/>
                </a:lnTo>
                <a:lnTo>
                  <a:pt x="460895" y="693788"/>
                </a:lnTo>
                <a:lnTo>
                  <a:pt x="462991" y="690613"/>
                </a:lnTo>
                <a:lnTo>
                  <a:pt x="464845" y="687171"/>
                </a:lnTo>
                <a:lnTo>
                  <a:pt x="474268" y="689673"/>
                </a:lnTo>
                <a:lnTo>
                  <a:pt x="474268" y="687171"/>
                </a:lnTo>
                <a:lnTo>
                  <a:pt x="474268" y="647192"/>
                </a:lnTo>
                <a:lnTo>
                  <a:pt x="449249" y="663714"/>
                </a:lnTo>
                <a:lnTo>
                  <a:pt x="456120" y="681799"/>
                </a:lnTo>
                <a:lnTo>
                  <a:pt x="455955" y="681799"/>
                </a:lnTo>
                <a:lnTo>
                  <a:pt x="453948" y="682485"/>
                </a:lnTo>
                <a:lnTo>
                  <a:pt x="452488" y="683171"/>
                </a:lnTo>
                <a:lnTo>
                  <a:pt x="452488" y="710120"/>
                </a:lnTo>
                <a:lnTo>
                  <a:pt x="450608" y="718134"/>
                </a:lnTo>
                <a:lnTo>
                  <a:pt x="450545" y="718400"/>
                </a:lnTo>
                <a:lnTo>
                  <a:pt x="450443" y="718832"/>
                </a:lnTo>
                <a:lnTo>
                  <a:pt x="446963" y="726338"/>
                </a:lnTo>
                <a:lnTo>
                  <a:pt x="441693" y="733056"/>
                </a:lnTo>
                <a:lnTo>
                  <a:pt x="434238" y="739343"/>
                </a:lnTo>
                <a:lnTo>
                  <a:pt x="434022" y="736231"/>
                </a:lnTo>
                <a:lnTo>
                  <a:pt x="433959" y="735241"/>
                </a:lnTo>
                <a:lnTo>
                  <a:pt x="433870" y="733856"/>
                </a:lnTo>
                <a:lnTo>
                  <a:pt x="433781" y="731024"/>
                </a:lnTo>
                <a:lnTo>
                  <a:pt x="434200" y="729373"/>
                </a:lnTo>
                <a:lnTo>
                  <a:pt x="434289" y="729005"/>
                </a:lnTo>
                <a:lnTo>
                  <a:pt x="434365" y="728738"/>
                </a:lnTo>
                <a:lnTo>
                  <a:pt x="434492" y="728256"/>
                </a:lnTo>
                <a:lnTo>
                  <a:pt x="434517" y="728116"/>
                </a:lnTo>
                <a:lnTo>
                  <a:pt x="435470" y="724420"/>
                </a:lnTo>
                <a:lnTo>
                  <a:pt x="437946" y="718400"/>
                </a:lnTo>
                <a:lnTo>
                  <a:pt x="438048" y="718134"/>
                </a:lnTo>
                <a:lnTo>
                  <a:pt x="439648" y="712978"/>
                </a:lnTo>
                <a:lnTo>
                  <a:pt x="439966" y="711974"/>
                </a:lnTo>
                <a:lnTo>
                  <a:pt x="452488" y="710120"/>
                </a:lnTo>
                <a:lnTo>
                  <a:pt x="452488" y="683171"/>
                </a:lnTo>
                <a:lnTo>
                  <a:pt x="451764" y="683501"/>
                </a:lnTo>
                <a:lnTo>
                  <a:pt x="440207" y="685888"/>
                </a:lnTo>
                <a:lnTo>
                  <a:pt x="436295" y="691311"/>
                </a:lnTo>
                <a:lnTo>
                  <a:pt x="439039" y="705078"/>
                </a:lnTo>
                <a:lnTo>
                  <a:pt x="437616" y="707212"/>
                </a:lnTo>
                <a:lnTo>
                  <a:pt x="431990" y="706094"/>
                </a:lnTo>
                <a:lnTo>
                  <a:pt x="433247" y="699731"/>
                </a:lnTo>
                <a:lnTo>
                  <a:pt x="434327" y="693788"/>
                </a:lnTo>
                <a:lnTo>
                  <a:pt x="434428" y="693229"/>
                </a:lnTo>
                <a:lnTo>
                  <a:pt x="433006" y="687171"/>
                </a:lnTo>
                <a:lnTo>
                  <a:pt x="432587" y="686777"/>
                </a:lnTo>
                <a:lnTo>
                  <a:pt x="426402" y="681799"/>
                </a:lnTo>
                <a:lnTo>
                  <a:pt x="421195" y="683221"/>
                </a:lnTo>
                <a:lnTo>
                  <a:pt x="414248" y="686777"/>
                </a:lnTo>
                <a:lnTo>
                  <a:pt x="407123" y="680148"/>
                </a:lnTo>
                <a:lnTo>
                  <a:pt x="411937" y="667169"/>
                </a:lnTo>
                <a:lnTo>
                  <a:pt x="407784" y="666165"/>
                </a:lnTo>
                <a:lnTo>
                  <a:pt x="402056" y="663308"/>
                </a:lnTo>
                <a:lnTo>
                  <a:pt x="396925" y="668489"/>
                </a:lnTo>
                <a:lnTo>
                  <a:pt x="393217" y="673976"/>
                </a:lnTo>
                <a:lnTo>
                  <a:pt x="392404" y="685888"/>
                </a:lnTo>
                <a:lnTo>
                  <a:pt x="392315" y="687171"/>
                </a:lnTo>
                <a:lnTo>
                  <a:pt x="392201" y="688797"/>
                </a:lnTo>
                <a:lnTo>
                  <a:pt x="392137" y="689673"/>
                </a:lnTo>
                <a:lnTo>
                  <a:pt x="392061" y="690880"/>
                </a:lnTo>
                <a:lnTo>
                  <a:pt x="392709" y="690880"/>
                </a:lnTo>
                <a:lnTo>
                  <a:pt x="378879" y="693788"/>
                </a:lnTo>
                <a:lnTo>
                  <a:pt x="376745" y="695032"/>
                </a:lnTo>
                <a:lnTo>
                  <a:pt x="374002" y="696137"/>
                </a:lnTo>
                <a:lnTo>
                  <a:pt x="376123" y="701649"/>
                </a:lnTo>
                <a:lnTo>
                  <a:pt x="380377" y="703503"/>
                </a:lnTo>
                <a:lnTo>
                  <a:pt x="385508" y="704126"/>
                </a:lnTo>
                <a:lnTo>
                  <a:pt x="390258" y="705929"/>
                </a:lnTo>
                <a:lnTo>
                  <a:pt x="387959" y="722807"/>
                </a:lnTo>
                <a:lnTo>
                  <a:pt x="403098" y="712978"/>
                </a:lnTo>
                <a:lnTo>
                  <a:pt x="402310" y="718134"/>
                </a:lnTo>
                <a:lnTo>
                  <a:pt x="402272" y="718400"/>
                </a:lnTo>
                <a:lnTo>
                  <a:pt x="403758" y="723214"/>
                </a:lnTo>
                <a:lnTo>
                  <a:pt x="404825" y="727824"/>
                </a:lnTo>
                <a:lnTo>
                  <a:pt x="402755" y="732637"/>
                </a:lnTo>
                <a:lnTo>
                  <a:pt x="404647" y="733856"/>
                </a:lnTo>
                <a:lnTo>
                  <a:pt x="407187" y="736231"/>
                </a:lnTo>
                <a:lnTo>
                  <a:pt x="410997" y="733856"/>
                </a:lnTo>
                <a:lnTo>
                  <a:pt x="413423" y="731024"/>
                </a:lnTo>
                <a:lnTo>
                  <a:pt x="416534" y="728116"/>
                </a:lnTo>
                <a:lnTo>
                  <a:pt x="421449" y="729005"/>
                </a:lnTo>
                <a:lnTo>
                  <a:pt x="424649" y="732142"/>
                </a:lnTo>
                <a:lnTo>
                  <a:pt x="427520" y="741768"/>
                </a:lnTo>
                <a:lnTo>
                  <a:pt x="430758" y="744982"/>
                </a:lnTo>
                <a:lnTo>
                  <a:pt x="432600" y="747763"/>
                </a:lnTo>
                <a:lnTo>
                  <a:pt x="419468" y="763244"/>
                </a:lnTo>
                <a:lnTo>
                  <a:pt x="428066" y="765302"/>
                </a:lnTo>
                <a:lnTo>
                  <a:pt x="433743" y="767702"/>
                </a:lnTo>
                <a:lnTo>
                  <a:pt x="436181" y="759193"/>
                </a:lnTo>
                <a:lnTo>
                  <a:pt x="444195" y="770343"/>
                </a:lnTo>
                <a:lnTo>
                  <a:pt x="450291" y="759193"/>
                </a:lnTo>
                <a:lnTo>
                  <a:pt x="453580" y="753186"/>
                </a:lnTo>
                <a:lnTo>
                  <a:pt x="453771" y="753186"/>
                </a:lnTo>
                <a:lnTo>
                  <a:pt x="453821" y="752970"/>
                </a:lnTo>
                <a:lnTo>
                  <a:pt x="453885" y="752627"/>
                </a:lnTo>
                <a:lnTo>
                  <a:pt x="453529" y="752970"/>
                </a:lnTo>
                <a:lnTo>
                  <a:pt x="456133" y="748538"/>
                </a:lnTo>
                <a:lnTo>
                  <a:pt x="459193" y="744207"/>
                </a:lnTo>
                <a:lnTo>
                  <a:pt x="461340" y="739495"/>
                </a:lnTo>
                <a:lnTo>
                  <a:pt x="461403" y="739343"/>
                </a:lnTo>
                <a:lnTo>
                  <a:pt x="463283" y="735241"/>
                </a:lnTo>
                <a:lnTo>
                  <a:pt x="455231" y="729373"/>
                </a:lnTo>
                <a:lnTo>
                  <a:pt x="463372" y="725805"/>
                </a:lnTo>
                <a:lnTo>
                  <a:pt x="471030" y="728256"/>
                </a:lnTo>
                <a:lnTo>
                  <a:pt x="464159" y="734009"/>
                </a:lnTo>
                <a:lnTo>
                  <a:pt x="466026" y="739343"/>
                </a:lnTo>
                <a:lnTo>
                  <a:pt x="466090" y="739495"/>
                </a:lnTo>
                <a:lnTo>
                  <a:pt x="477024" y="735241"/>
                </a:lnTo>
                <a:lnTo>
                  <a:pt x="477316" y="735241"/>
                </a:lnTo>
                <a:close/>
              </a:path>
              <a:path w="537845" h="1299845">
                <a:moveTo>
                  <a:pt x="480021" y="763041"/>
                </a:moveTo>
                <a:lnTo>
                  <a:pt x="477342" y="756094"/>
                </a:lnTo>
                <a:lnTo>
                  <a:pt x="474599" y="750646"/>
                </a:lnTo>
                <a:lnTo>
                  <a:pt x="472084" y="745172"/>
                </a:lnTo>
                <a:lnTo>
                  <a:pt x="461543" y="747560"/>
                </a:lnTo>
                <a:lnTo>
                  <a:pt x="465429" y="765086"/>
                </a:lnTo>
                <a:lnTo>
                  <a:pt x="465734" y="765086"/>
                </a:lnTo>
                <a:lnTo>
                  <a:pt x="477735" y="767410"/>
                </a:lnTo>
                <a:lnTo>
                  <a:pt x="478536" y="765086"/>
                </a:lnTo>
                <a:lnTo>
                  <a:pt x="480021" y="763041"/>
                </a:lnTo>
                <a:close/>
              </a:path>
              <a:path w="537845" h="1299845">
                <a:moveTo>
                  <a:pt x="482625" y="788581"/>
                </a:moveTo>
                <a:lnTo>
                  <a:pt x="482206" y="783323"/>
                </a:lnTo>
                <a:lnTo>
                  <a:pt x="482041" y="777392"/>
                </a:lnTo>
                <a:lnTo>
                  <a:pt x="475056" y="779551"/>
                </a:lnTo>
                <a:lnTo>
                  <a:pt x="472871" y="788631"/>
                </a:lnTo>
                <a:lnTo>
                  <a:pt x="482625" y="788581"/>
                </a:lnTo>
                <a:close/>
              </a:path>
              <a:path w="537845" h="1299845">
                <a:moveTo>
                  <a:pt x="487095" y="574382"/>
                </a:moveTo>
                <a:lnTo>
                  <a:pt x="484276" y="566064"/>
                </a:lnTo>
                <a:lnTo>
                  <a:pt x="481279" y="562698"/>
                </a:lnTo>
                <a:lnTo>
                  <a:pt x="478231" y="557860"/>
                </a:lnTo>
                <a:lnTo>
                  <a:pt x="469747" y="560679"/>
                </a:lnTo>
                <a:lnTo>
                  <a:pt x="462610" y="562876"/>
                </a:lnTo>
                <a:lnTo>
                  <a:pt x="454190" y="566064"/>
                </a:lnTo>
                <a:lnTo>
                  <a:pt x="452424" y="568248"/>
                </a:lnTo>
                <a:lnTo>
                  <a:pt x="452539" y="571690"/>
                </a:lnTo>
                <a:lnTo>
                  <a:pt x="453745" y="575221"/>
                </a:lnTo>
                <a:lnTo>
                  <a:pt x="485838" y="579755"/>
                </a:lnTo>
                <a:lnTo>
                  <a:pt x="487095" y="574382"/>
                </a:lnTo>
                <a:close/>
              </a:path>
              <a:path w="537845" h="1299845">
                <a:moveTo>
                  <a:pt x="499198" y="1193888"/>
                </a:moveTo>
                <a:lnTo>
                  <a:pt x="489394" y="1192314"/>
                </a:lnTo>
                <a:lnTo>
                  <a:pt x="488810" y="1186878"/>
                </a:lnTo>
                <a:lnTo>
                  <a:pt x="490867" y="1171562"/>
                </a:lnTo>
                <a:lnTo>
                  <a:pt x="488581" y="1170076"/>
                </a:lnTo>
                <a:lnTo>
                  <a:pt x="481584" y="1178775"/>
                </a:lnTo>
                <a:lnTo>
                  <a:pt x="481368" y="1178661"/>
                </a:lnTo>
                <a:lnTo>
                  <a:pt x="481177" y="1179283"/>
                </a:lnTo>
                <a:lnTo>
                  <a:pt x="481672" y="1178814"/>
                </a:lnTo>
                <a:lnTo>
                  <a:pt x="481711" y="1185773"/>
                </a:lnTo>
                <a:lnTo>
                  <a:pt x="483768" y="1191793"/>
                </a:lnTo>
                <a:lnTo>
                  <a:pt x="487667" y="1197063"/>
                </a:lnTo>
                <a:lnTo>
                  <a:pt x="493255" y="1201762"/>
                </a:lnTo>
                <a:lnTo>
                  <a:pt x="499198" y="1193888"/>
                </a:lnTo>
                <a:close/>
              </a:path>
              <a:path w="537845" h="1299845">
                <a:moveTo>
                  <a:pt x="499313" y="510184"/>
                </a:moveTo>
                <a:lnTo>
                  <a:pt x="492798" y="496925"/>
                </a:lnTo>
                <a:lnTo>
                  <a:pt x="480288" y="488467"/>
                </a:lnTo>
                <a:lnTo>
                  <a:pt x="472935" y="492937"/>
                </a:lnTo>
                <a:lnTo>
                  <a:pt x="482092" y="498779"/>
                </a:lnTo>
                <a:lnTo>
                  <a:pt x="463448" y="511733"/>
                </a:lnTo>
                <a:lnTo>
                  <a:pt x="466153" y="517639"/>
                </a:lnTo>
                <a:lnTo>
                  <a:pt x="469201" y="523265"/>
                </a:lnTo>
                <a:lnTo>
                  <a:pt x="471144" y="529209"/>
                </a:lnTo>
                <a:lnTo>
                  <a:pt x="470509" y="536067"/>
                </a:lnTo>
                <a:lnTo>
                  <a:pt x="469620" y="538784"/>
                </a:lnTo>
                <a:lnTo>
                  <a:pt x="469582" y="538924"/>
                </a:lnTo>
                <a:lnTo>
                  <a:pt x="473621" y="543369"/>
                </a:lnTo>
                <a:lnTo>
                  <a:pt x="475246" y="546798"/>
                </a:lnTo>
                <a:lnTo>
                  <a:pt x="489877" y="543966"/>
                </a:lnTo>
                <a:lnTo>
                  <a:pt x="489496" y="538924"/>
                </a:lnTo>
                <a:lnTo>
                  <a:pt x="488200" y="529209"/>
                </a:lnTo>
                <a:lnTo>
                  <a:pt x="488111" y="528548"/>
                </a:lnTo>
                <a:lnTo>
                  <a:pt x="499313" y="510184"/>
                </a:lnTo>
                <a:close/>
              </a:path>
              <a:path w="537845" h="1299845">
                <a:moveTo>
                  <a:pt x="499402" y="451485"/>
                </a:moveTo>
                <a:lnTo>
                  <a:pt x="492594" y="449935"/>
                </a:lnTo>
                <a:lnTo>
                  <a:pt x="497649" y="458266"/>
                </a:lnTo>
                <a:lnTo>
                  <a:pt x="499402" y="451485"/>
                </a:lnTo>
                <a:close/>
              </a:path>
              <a:path w="537845" h="1299845">
                <a:moveTo>
                  <a:pt x="500799" y="781583"/>
                </a:moveTo>
                <a:lnTo>
                  <a:pt x="497700" y="780199"/>
                </a:lnTo>
                <a:lnTo>
                  <a:pt x="494563" y="777290"/>
                </a:lnTo>
                <a:lnTo>
                  <a:pt x="491591" y="781900"/>
                </a:lnTo>
                <a:lnTo>
                  <a:pt x="491223" y="782472"/>
                </a:lnTo>
                <a:lnTo>
                  <a:pt x="491439" y="783971"/>
                </a:lnTo>
                <a:lnTo>
                  <a:pt x="496582" y="788797"/>
                </a:lnTo>
                <a:lnTo>
                  <a:pt x="497700" y="782269"/>
                </a:lnTo>
                <a:lnTo>
                  <a:pt x="500799" y="781583"/>
                </a:lnTo>
                <a:close/>
              </a:path>
              <a:path w="537845" h="1299845">
                <a:moveTo>
                  <a:pt x="501307" y="496074"/>
                </a:moveTo>
                <a:lnTo>
                  <a:pt x="500037" y="492493"/>
                </a:lnTo>
                <a:lnTo>
                  <a:pt x="498157" y="493229"/>
                </a:lnTo>
                <a:lnTo>
                  <a:pt x="496201" y="493814"/>
                </a:lnTo>
                <a:lnTo>
                  <a:pt x="493826" y="495096"/>
                </a:lnTo>
                <a:lnTo>
                  <a:pt x="493572" y="496138"/>
                </a:lnTo>
                <a:lnTo>
                  <a:pt x="493179" y="496925"/>
                </a:lnTo>
                <a:lnTo>
                  <a:pt x="493915" y="497230"/>
                </a:lnTo>
                <a:lnTo>
                  <a:pt x="494652" y="497624"/>
                </a:lnTo>
                <a:lnTo>
                  <a:pt x="497344" y="497230"/>
                </a:lnTo>
                <a:lnTo>
                  <a:pt x="499313" y="496582"/>
                </a:lnTo>
                <a:lnTo>
                  <a:pt x="501307" y="496074"/>
                </a:lnTo>
                <a:close/>
              </a:path>
              <a:path w="537845" h="1299845">
                <a:moveTo>
                  <a:pt x="507720" y="965276"/>
                </a:moveTo>
                <a:lnTo>
                  <a:pt x="503351" y="960704"/>
                </a:lnTo>
                <a:lnTo>
                  <a:pt x="502716" y="961758"/>
                </a:lnTo>
                <a:lnTo>
                  <a:pt x="502094" y="962825"/>
                </a:lnTo>
                <a:lnTo>
                  <a:pt x="501459" y="963879"/>
                </a:lnTo>
                <a:lnTo>
                  <a:pt x="505625" y="964819"/>
                </a:lnTo>
                <a:lnTo>
                  <a:pt x="507720" y="965276"/>
                </a:lnTo>
                <a:close/>
              </a:path>
              <a:path w="537845" h="1299845">
                <a:moveTo>
                  <a:pt x="508546" y="770115"/>
                </a:moveTo>
                <a:lnTo>
                  <a:pt x="495401" y="765898"/>
                </a:lnTo>
                <a:lnTo>
                  <a:pt x="501192" y="781481"/>
                </a:lnTo>
                <a:lnTo>
                  <a:pt x="501332" y="781812"/>
                </a:lnTo>
                <a:lnTo>
                  <a:pt x="501243" y="781583"/>
                </a:lnTo>
                <a:lnTo>
                  <a:pt x="508546" y="770115"/>
                </a:lnTo>
                <a:close/>
              </a:path>
              <a:path w="537845" h="1299845">
                <a:moveTo>
                  <a:pt x="508635" y="965479"/>
                </a:moveTo>
                <a:lnTo>
                  <a:pt x="508330" y="965415"/>
                </a:lnTo>
                <a:lnTo>
                  <a:pt x="508025" y="965339"/>
                </a:lnTo>
                <a:lnTo>
                  <a:pt x="507720" y="965276"/>
                </a:lnTo>
                <a:lnTo>
                  <a:pt x="507898" y="965466"/>
                </a:lnTo>
                <a:lnTo>
                  <a:pt x="508088" y="965657"/>
                </a:lnTo>
                <a:lnTo>
                  <a:pt x="508279" y="965860"/>
                </a:lnTo>
                <a:lnTo>
                  <a:pt x="508508" y="965720"/>
                </a:lnTo>
                <a:lnTo>
                  <a:pt x="508635" y="965606"/>
                </a:lnTo>
                <a:lnTo>
                  <a:pt x="508635" y="965479"/>
                </a:lnTo>
                <a:close/>
              </a:path>
              <a:path w="537845" h="1299845">
                <a:moveTo>
                  <a:pt x="509041" y="475005"/>
                </a:moveTo>
                <a:lnTo>
                  <a:pt x="500786" y="469633"/>
                </a:lnTo>
                <a:lnTo>
                  <a:pt x="500430" y="477354"/>
                </a:lnTo>
                <a:lnTo>
                  <a:pt x="497433" y="483997"/>
                </a:lnTo>
                <a:lnTo>
                  <a:pt x="506831" y="488797"/>
                </a:lnTo>
                <a:lnTo>
                  <a:pt x="508863" y="481190"/>
                </a:lnTo>
                <a:lnTo>
                  <a:pt x="509041" y="475005"/>
                </a:lnTo>
                <a:close/>
              </a:path>
              <a:path w="537845" h="1299845">
                <a:moveTo>
                  <a:pt x="511009" y="924420"/>
                </a:moveTo>
                <a:lnTo>
                  <a:pt x="501065" y="915047"/>
                </a:lnTo>
                <a:lnTo>
                  <a:pt x="494665" y="911428"/>
                </a:lnTo>
                <a:lnTo>
                  <a:pt x="489038" y="913079"/>
                </a:lnTo>
                <a:lnTo>
                  <a:pt x="481393" y="919556"/>
                </a:lnTo>
                <a:lnTo>
                  <a:pt x="489775" y="921512"/>
                </a:lnTo>
                <a:lnTo>
                  <a:pt x="497433" y="923721"/>
                </a:lnTo>
                <a:lnTo>
                  <a:pt x="502170" y="928712"/>
                </a:lnTo>
                <a:lnTo>
                  <a:pt x="501777" y="939063"/>
                </a:lnTo>
                <a:lnTo>
                  <a:pt x="510755" y="935151"/>
                </a:lnTo>
                <a:lnTo>
                  <a:pt x="508723" y="928560"/>
                </a:lnTo>
                <a:lnTo>
                  <a:pt x="511009" y="924420"/>
                </a:lnTo>
                <a:close/>
              </a:path>
              <a:path w="537845" h="1299845">
                <a:moveTo>
                  <a:pt x="511594" y="548017"/>
                </a:moveTo>
                <a:lnTo>
                  <a:pt x="507860" y="529348"/>
                </a:lnTo>
                <a:lnTo>
                  <a:pt x="501510" y="531012"/>
                </a:lnTo>
                <a:lnTo>
                  <a:pt x="494944" y="528548"/>
                </a:lnTo>
                <a:lnTo>
                  <a:pt x="492544" y="538873"/>
                </a:lnTo>
                <a:lnTo>
                  <a:pt x="496150" y="538619"/>
                </a:lnTo>
                <a:lnTo>
                  <a:pt x="497916" y="538657"/>
                </a:lnTo>
                <a:lnTo>
                  <a:pt x="501307" y="538022"/>
                </a:lnTo>
                <a:lnTo>
                  <a:pt x="502932" y="537337"/>
                </a:lnTo>
                <a:lnTo>
                  <a:pt x="505206" y="536613"/>
                </a:lnTo>
                <a:lnTo>
                  <a:pt x="509816" y="548538"/>
                </a:lnTo>
                <a:lnTo>
                  <a:pt x="511594" y="548017"/>
                </a:lnTo>
                <a:close/>
              </a:path>
              <a:path w="537845" h="1299845">
                <a:moveTo>
                  <a:pt x="513753" y="989304"/>
                </a:moveTo>
                <a:lnTo>
                  <a:pt x="513727" y="989114"/>
                </a:lnTo>
                <a:lnTo>
                  <a:pt x="513740" y="988923"/>
                </a:lnTo>
                <a:lnTo>
                  <a:pt x="513715" y="988745"/>
                </a:lnTo>
                <a:lnTo>
                  <a:pt x="513562" y="988771"/>
                </a:lnTo>
                <a:lnTo>
                  <a:pt x="513283" y="988847"/>
                </a:lnTo>
                <a:lnTo>
                  <a:pt x="513372" y="989037"/>
                </a:lnTo>
                <a:lnTo>
                  <a:pt x="513422" y="989215"/>
                </a:lnTo>
                <a:lnTo>
                  <a:pt x="513499" y="989393"/>
                </a:lnTo>
                <a:lnTo>
                  <a:pt x="513753" y="989304"/>
                </a:lnTo>
                <a:close/>
              </a:path>
              <a:path w="537845" h="1299845">
                <a:moveTo>
                  <a:pt x="516051" y="1000747"/>
                </a:moveTo>
                <a:lnTo>
                  <a:pt x="515835" y="995172"/>
                </a:lnTo>
                <a:lnTo>
                  <a:pt x="513499" y="989393"/>
                </a:lnTo>
                <a:lnTo>
                  <a:pt x="500456" y="993902"/>
                </a:lnTo>
                <a:lnTo>
                  <a:pt x="510895" y="1007313"/>
                </a:lnTo>
                <a:lnTo>
                  <a:pt x="516051" y="1000747"/>
                </a:lnTo>
                <a:close/>
              </a:path>
              <a:path w="537845" h="1299845">
                <a:moveTo>
                  <a:pt x="517448" y="835710"/>
                </a:moveTo>
                <a:lnTo>
                  <a:pt x="517423" y="835558"/>
                </a:lnTo>
                <a:lnTo>
                  <a:pt x="517347" y="835279"/>
                </a:lnTo>
                <a:lnTo>
                  <a:pt x="517144" y="835291"/>
                </a:lnTo>
                <a:lnTo>
                  <a:pt x="516763" y="835558"/>
                </a:lnTo>
                <a:lnTo>
                  <a:pt x="517448" y="835710"/>
                </a:lnTo>
                <a:close/>
              </a:path>
              <a:path w="537845" h="1299845">
                <a:moveTo>
                  <a:pt x="519112" y="1067600"/>
                </a:moveTo>
                <a:lnTo>
                  <a:pt x="499262" y="1065491"/>
                </a:lnTo>
                <a:lnTo>
                  <a:pt x="496404" y="1068031"/>
                </a:lnTo>
                <a:lnTo>
                  <a:pt x="496404" y="1081227"/>
                </a:lnTo>
                <a:lnTo>
                  <a:pt x="495998" y="1085507"/>
                </a:lnTo>
                <a:lnTo>
                  <a:pt x="483781" y="1097495"/>
                </a:lnTo>
                <a:lnTo>
                  <a:pt x="483781" y="1131735"/>
                </a:lnTo>
                <a:lnTo>
                  <a:pt x="480148" y="1132636"/>
                </a:lnTo>
                <a:lnTo>
                  <a:pt x="479691" y="1130274"/>
                </a:lnTo>
                <a:lnTo>
                  <a:pt x="479171" y="1127925"/>
                </a:lnTo>
                <a:lnTo>
                  <a:pt x="478942" y="1125550"/>
                </a:lnTo>
                <a:lnTo>
                  <a:pt x="482498" y="1124813"/>
                </a:lnTo>
                <a:lnTo>
                  <a:pt x="483781" y="1131735"/>
                </a:lnTo>
                <a:lnTo>
                  <a:pt x="483781" y="1097495"/>
                </a:lnTo>
                <a:lnTo>
                  <a:pt x="471360" y="1109662"/>
                </a:lnTo>
                <a:lnTo>
                  <a:pt x="468553" y="1102626"/>
                </a:lnTo>
                <a:lnTo>
                  <a:pt x="471665" y="1094371"/>
                </a:lnTo>
                <a:lnTo>
                  <a:pt x="482434" y="1090269"/>
                </a:lnTo>
                <a:lnTo>
                  <a:pt x="483450" y="1084072"/>
                </a:lnTo>
                <a:lnTo>
                  <a:pt x="493128" y="1073772"/>
                </a:lnTo>
                <a:lnTo>
                  <a:pt x="496277" y="1079588"/>
                </a:lnTo>
                <a:lnTo>
                  <a:pt x="496404" y="1081227"/>
                </a:lnTo>
                <a:lnTo>
                  <a:pt x="496404" y="1068031"/>
                </a:lnTo>
                <a:lnTo>
                  <a:pt x="492874" y="1071143"/>
                </a:lnTo>
                <a:lnTo>
                  <a:pt x="492620" y="1070762"/>
                </a:lnTo>
                <a:lnTo>
                  <a:pt x="478434" y="1066330"/>
                </a:lnTo>
                <a:lnTo>
                  <a:pt x="474459" y="1062456"/>
                </a:lnTo>
                <a:lnTo>
                  <a:pt x="469468" y="1059243"/>
                </a:lnTo>
                <a:lnTo>
                  <a:pt x="462546" y="1068120"/>
                </a:lnTo>
                <a:lnTo>
                  <a:pt x="470954" y="1077150"/>
                </a:lnTo>
                <a:lnTo>
                  <a:pt x="466610" y="1079868"/>
                </a:lnTo>
                <a:lnTo>
                  <a:pt x="462876" y="1084072"/>
                </a:lnTo>
                <a:lnTo>
                  <a:pt x="453898" y="1084072"/>
                </a:lnTo>
                <a:lnTo>
                  <a:pt x="452894" y="1080008"/>
                </a:lnTo>
                <a:lnTo>
                  <a:pt x="452780" y="1079588"/>
                </a:lnTo>
                <a:lnTo>
                  <a:pt x="456704" y="1070267"/>
                </a:lnTo>
                <a:lnTo>
                  <a:pt x="457847" y="1065822"/>
                </a:lnTo>
                <a:lnTo>
                  <a:pt x="459257" y="1061491"/>
                </a:lnTo>
                <a:lnTo>
                  <a:pt x="456615" y="1060119"/>
                </a:lnTo>
                <a:lnTo>
                  <a:pt x="440448" y="1081227"/>
                </a:lnTo>
                <a:lnTo>
                  <a:pt x="449135" y="1113396"/>
                </a:lnTo>
                <a:lnTo>
                  <a:pt x="455561" y="1113396"/>
                </a:lnTo>
                <a:lnTo>
                  <a:pt x="456641" y="1124813"/>
                </a:lnTo>
                <a:lnTo>
                  <a:pt x="456679" y="1125334"/>
                </a:lnTo>
                <a:lnTo>
                  <a:pt x="469849" y="1125334"/>
                </a:lnTo>
                <a:lnTo>
                  <a:pt x="466686" y="1132636"/>
                </a:lnTo>
                <a:lnTo>
                  <a:pt x="464223" y="1139710"/>
                </a:lnTo>
                <a:lnTo>
                  <a:pt x="458812" y="1149070"/>
                </a:lnTo>
                <a:lnTo>
                  <a:pt x="454685" y="1150620"/>
                </a:lnTo>
                <a:lnTo>
                  <a:pt x="451065" y="1153223"/>
                </a:lnTo>
                <a:lnTo>
                  <a:pt x="457200" y="1157554"/>
                </a:lnTo>
                <a:lnTo>
                  <a:pt x="463156" y="1160907"/>
                </a:lnTo>
                <a:lnTo>
                  <a:pt x="466737" y="1173581"/>
                </a:lnTo>
                <a:lnTo>
                  <a:pt x="475716" y="1175664"/>
                </a:lnTo>
                <a:lnTo>
                  <a:pt x="481368" y="1178661"/>
                </a:lnTo>
                <a:lnTo>
                  <a:pt x="483095" y="1173022"/>
                </a:lnTo>
                <a:lnTo>
                  <a:pt x="486384" y="1167155"/>
                </a:lnTo>
                <a:lnTo>
                  <a:pt x="484835" y="1156677"/>
                </a:lnTo>
                <a:lnTo>
                  <a:pt x="479501" y="1152144"/>
                </a:lnTo>
                <a:lnTo>
                  <a:pt x="475907" y="1146937"/>
                </a:lnTo>
                <a:lnTo>
                  <a:pt x="486664" y="1138402"/>
                </a:lnTo>
                <a:lnTo>
                  <a:pt x="491591" y="1134313"/>
                </a:lnTo>
                <a:lnTo>
                  <a:pt x="493382" y="1132636"/>
                </a:lnTo>
                <a:lnTo>
                  <a:pt x="496163" y="1130033"/>
                </a:lnTo>
                <a:lnTo>
                  <a:pt x="499224" y="1126947"/>
                </a:lnTo>
                <a:lnTo>
                  <a:pt x="499757" y="1124813"/>
                </a:lnTo>
                <a:lnTo>
                  <a:pt x="500443" y="1122057"/>
                </a:lnTo>
                <a:lnTo>
                  <a:pt x="500976" y="1121003"/>
                </a:lnTo>
                <a:lnTo>
                  <a:pt x="502488" y="1117968"/>
                </a:lnTo>
                <a:lnTo>
                  <a:pt x="495541" y="1111948"/>
                </a:lnTo>
                <a:lnTo>
                  <a:pt x="492086" y="1121003"/>
                </a:lnTo>
                <a:lnTo>
                  <a:pt x="488213" y="1113663"/>
                </a:lnTo>
                <a:lnTo>
                  <a:pt x="491020" y="1109662"/>
                </a:lnTo>
                <a:lnTo>
                  <a:pt x="498411" y="1099121"/>
                </a:lnTo>
                <a:lnTo>
                  <a:pt x="500913" y="1099921"/>
                </a:lnTo>
                <a:lnTo>
                  <a:pt x="504698" y="1102410"/>
                </a:lnTo>
                <a:lnTo>
                  <a:pt x="511873" y="1101178"/>
                </a:lnTo>
                <a:lnTo>
                  <a:pt x="514083" y="1099121"/>
                </a:lnTo>
                <a:lnTo>
                  <a:pt x="515353" y="1097927"/>
                </a:lnTo>
                <a:lnTo>
                  <a:pt x="519112" y="1095743"/>
                </a:lnTo>
                <a:lnTo>
                  <a:pt x="519112" y="1067600"/>
                </a:lnTo>
                <a:close/>
              </a:path>
              <a:path w="537845" h="1299845">
                <a:moveTo>
                  <a:pt x="522833" y="423151"/>
                </a:moveTo>
                <a:lnTo>
                  <a:pt x="522706" y="417791"/>
                </a:lnTo>
                <a:lnTo>
                  <a:pt x="522592" y="413042"/>
                </a:lnTo>
                <a:lnTo>
                  <a:pt x="520446" y="404406"/>
                </a:lnTo>
                <a:lnTo>
                  <a:pt x="520141" y="403148"/>
                </a:lnTo>
                <a:lnTo>
                  <a:pt x="514781" y="393509"/>
                </a:lnTo>
                <a:lnTo>
                  <a:pt x="502767" y="404406"/>
                </a:lnTo>
                <a:lnTo>
                  <a:pt x="498525" y="399821"/>
                </a:lnTo>
                <a:lnTo>
                  <a:pt x="494487" y="399580"/>
                </a:lnTo>
                <a:lnTo>
                  <a:pt x="487730" y="410044"/>
                </a:lnTo>
                <a:lnTo>
                  <a:pt x="483895" y="413727"/>
                </a:lnTo>
                <a:lnTo>
                  <a:pt x="480441" y="417791"/>
                </a:lnTo>
                <a:lnTo>
                  <a:pt x="485622" y="438137"/>
                </a:lnTo>
                <a:lnTo>
                  <a:pt x="470446" y="441731"/>
                </a:lnTo>
                <a:lnTo>
                  <a:pt x="470992" y="448830"/>
                </a:lnTo>
                <a:lnTo>
                  <a:pt x="464172" y="453631"/>
                </a:lnTo>
                <a:lnTo>
                  <a:pt x="465975" y="456031"/>
                </a:lnTo>
                <a:lnTo>
                  <a:pt x="467537" y="458673"/>
                </a:lnTo>
                <a:lnTo>
                  <a:pt x="472313" y="463461"/>
                </a:lnTo>
                <a:lnTo>
                  <a:pt x="475424" y="465709"/>
                </a:lnTo>
                <a:lnTo>
                  <a:pt x="478370" y="468172"/>
                </a:lnTo>
                <a:lnTo>
                  <a:pt x="487375" y="464908"/>
                </a:lnTo>
                <a:lnTo>
                  <a:pt x="492048" y="459994"/>
                </a:lnTo>
                <a:lnTo>
                  <a:pt x="491451" y="444817"/>
                </a:lnTo>
                <a:lnTo>
                  <a:pt x="494957" y="439559"/>
                </a:lnTo>
                <a:lnTo>
                  <a:pt x="496798" y="434327"/>
                </a:lnTo>
                <a:lnTo>
                  <a:pt x="514997" y="441909"/>
                </a:lnTo>
                <a:lnTo>
                  <a:pt x="511251" y="434327"/>
                </a:lnTo>
                <a:lnTo>
                  <a:pt x="508673" y="429094"/>
                </a:lnTo>
                <a:lnTo>
                  <a:pt x="521487" y="433438"/>
                </a:lnTo>
                <a:lnTo>
                  <a:pt x="522122" y="429094"/>
                </a:lnTo>
                <a:lnTo>
                  <a:pt x="522833" y="423151"/>
                </a:lnTo>
                <a:close/>
              </a:path>
              <a:path w="537845" h="1299845">
                <a:moveTo>
                  <a:pt x="525957" y="834428"/>
                </a:moveTo>
                <a:lnTo>
                  <a:pt x="525284" y="828522"/>
                </a:lnTo>
                <a:lnTo>
                  <a:pt x="525157" y="827354"/>
                </a:lnTo>
                <a:lnTo>
                  <a:pt x="522274" y="825436"/>
                </a:lnTo>
                <a:lnTo>
                  <a:pt x="514362" y="826719"/>
                </a:lnTo>
                <a:lnTo>
                  <a:pt x="516597" y="831329"/>
                </a:lnTo>
                <a:lnTo>
                  <a:pt x="517347" y="835279"/>
                </a:lnTo>
                <a:lnTo>
                  <a:pt x="521830" y="835202"/>
                </a:lnTo>
                <a:lnTo>
                  <a:pt x="525957" y="834428"/>
                </a:lnTo>
                <a:close/>
              </a:path>
              <a:path w="537845" h="1299845">
                <a:moveTo>
                  <a:pt x="526326" y="852335"/>
                </a:moveTo>
                <a:lnTo>
                  <a:pt x="521906" y="837806"/>
                </a:lnTo>
                <a:lnTo>
                  <a:pt x="515607" y="843407"/>
                </a:lnTo>
                <a:lnTo>
                  <a:pt x="507466" y="844816"/>
                </a:lnTo>
                <a:lnTo>
                  <a:pt x="516763" y="835558"/>
                </a:lnTo>
                <a:lnTo>
                  <a:pt x="507326" y="833501"/>
                </a:lnTo>
                <a:lnTo>
                  <a:pt x="500100" y="865136"/>
                </a:lnTo>
                <a:lnTo>
                  <a:pt x="478472" y="868413"/>
                </a:lnTo>
                <a:lnTo>
                  <a:pt x="483958" y="874725"/>
                </a:lnTo>
                <a:lnTo>
                  <a:pt x="489331" y="877887"/>
                </a:lnTo>
                <a:lnTo>
                  <a:pt x="495300" y="878255"/>
                </a:lnTo>
                <a:lnTo>
                  <a:pt x="502602" y="876134"/>
                </a:lnTo>
                <a:lnTo>
                  <a:pt x="509790" y="873290"/>
                </a:lnTo>
                <a:lnTo>
                  <a:pt x="514083" y="865390"/>
                </a:lnTo>
                <a:lnTo>
                  <a:pt x="512914" y="857161"/>
                </a:lnTo>
                <a:lnTo>
                  <a:pt x="523328" y="854925"/>
                </a:lnTo>
                <a:lnTo>
                  <a:pt x="526326" y="852335"/>
                </a:lnTo>
                <a:close/>
              </a:path>
              <a:path w="537845" h="1299845">
                <a:moveTo>
                  <a:pt x="531609" y="814692"/>
                </a:moveTo>
                <a:lnTo>
                  <a:pt x="530212" y="812838"/>
                </a:lnTo>
                <a:lnTo>
                  <a:pt x="528675" y="809256"/>
                </a:lnTo>
                <a:lnTo>
                  <a:pt x="526529" y="812609"/>
                </a:lnTo>
                <a:lnTo>
                  <a:pt x="524433" y="814438"/>
                </a:lnTo>
                <a:lnTo>
                  <a:pt x="524611" y="816000"/>
                </a:lnTo>
                <a:lnTo>
                  <a:pt x="524802" y="817626"/>
                </a:lnTo>
                <a:lnTo>
                  <a:pt x="527189" y="818984"/>
                </a:lnTo>
                <a:lnTo>
                  <a:pt x="528612" y="820470"/>
                </a:lnTo>
                <a:lnTo>
                  <a:pt x="529678" y="819150"/>
                </a:lnTo>
                <a:lnTo>
                  <a:pt x="531571" y="817841"/>
                </a:lnTo>
                <a:lnTo>
                  <a:pt x="531609" y="814692"/>
                </a:lnTo>
                <a:close/>
              </a:path>
              <a:path w="537845" h="1299845">
                <a:moveTo>
                  <a:pt x="536422" y="953744"/>
                </a:moveTo>
                <a:lnTo>
                  <a:pt x="534098" y="949159"/>
                </a:lnTo>
                <a:lnTo>
                  <a:pt x="535305" y="943546"/>
                </a:lnTo>
                <a:lnTo>
                  <a:pt x="525373" y="945705"/>
                </a:lnTo>
                <a:lnTo>
                  <a:pt x="529412" y="935189"/>
                </a:lnTo>
                <a:lnTo>
                  <a:pt x="528218" y="934796"/>
                </a:lnTo>
                <a:lnTo>
                  <a:pt x="526503" y="933627"/>
                </a:lnTo>
                <a:lnTo>
                  <a:pt x="518642" y="939038"/>
                </a:lnTo>
                <a:lnTo>
                  <a:pt x="514845" y="943927"/>
                </a:lnTo>
                <a:lnTo>
                  <a:pt x="513994" y="949502"/>
                </a:lnTo>
                <a:lnTo>
                  <a:pt x="515734" y="956487"/>
                </a:lnTo>
                <a:lnTo>
                  <a:pt x="516204" y="957770"/>
                </a:lnTo>
                <a:lnTo>
                  <a:pt x="517118" y="961085"/>
                </a:lnTo>
                <a:lnTo>
                  <a:pt x="508622" y="965657"/>
                </a:lnTo>
                <a:lnTo>
                  <a:pt x="508508" y="967955"/>
                </a:lnTo>
                <a:lnTo>
                  <a:pt x="507631" y="971524"/>
                </a:lnTo>
                <a:lnTo>
                  <a:pt x="508546" y="972058"/>
                </a:lnTo>
                <a:lnTo>
                  <a:pt x="515620" y="976210"/>
                </a:lnTo>
                <a:lnTo>
                  <a:pt x="513181" y="982878"/>
                </a:lnTo>
                <a:lnTo>
                  <a:pt x="513715" y="988745"/>
                </a:lnTo>
                <a:lnTo>
                  <a:pt x="520649" y="985875"/>
                </a:lnTo>
                <a:lnTo>
                  <a:pt x="524662" y="980643"/>
                </a:lnTo>
                <a:lnTo>
                  <a:pt x="527304" y="974305"/>
                </a:lnTo>
                <a:lnTo>
                  <a:pt x="530148" y="968121"/>
                </a:lnTo>
                <a:lnTo>
                  <a:pt x="523125" y="961402"/>
                </a:lnTo>
                <a:lnTo>
                  <a:pt x="522693" y="960539"/>
                </a:lnTo>
                <a:lnTo>
                  <a:pt x="536422" y="953744"/>
                </a:lnTo>
                <a:close/>
              </a:path>
              <a:path w="537845" h="1299845">
                <a:moveTo>
                  <a:pt x="536765" y="862914"/>
                </a:moveTo>
                <a:lnTo>
                  <a:pt x="528815" y="862914"/>
                </a:lnTo>
                <a:lnTo>
                  <a:pt x="524954" y="869657"/>
                </a:lnTo>
                <a:lnTo>
                  <a:pt x="531190" y="871308"/>
                </a:lnTo>
                <a:lnTo>
                  <a:pt x="536765" y="871880"/>
                </a:lnTo>
                <a:lnTo>
                  <a:pt x="536765" y="862914"/>
                </a:lnTo>
                <a:close/>
              </a:path>
              <a:path w="537845" h="1299845">
                <a:moveTo>
                  <a:pt x="536765" y="841387"/>
                </a:moveTo>
                <a:lnTo>
                  <a:pt x="534403" y="838746"/>
                </a:lnTo>
                <a:lnTo>
                  <a:pt x="526783" y="853173"/>
                </a:lnTo>
                <a:lnTo>
                  <a:pt x="536765" y="855929"/>
                </a:lnTo>
                <a:lnTo>
                  <a:pt x="536765" y="841387"/>
                </a:lnTo>
                <a:close/>
              </a:path>
              <a:path w="537845" h="1299845">
                <a:moveTo>
                  <a:pt x="536765" y="431444"/>
                </a:moveTo>
                <a:lnTo>
                  <a:pt x="533971" y="416407"/>
                </a:lnTo>
                <a:lnTo>
                  <a:pt x="533882" y="415963"/>
                </a:lnTo>
                <a:lnTo>
                  <a:pt x="533819" y="415607"/>
                </a:lnTo>
                <a:lnTo>
                  <a:pt x="533539" y="415963"/>
                </a:lnTo>
                <a:lnTo>
                  <a:pt x="525221" y="428155"/>
                </a:lnTo>
                <a:lnTo>
                  <a:pt x="521652" y="433463"/>
                </a:lnTo>
                <a:lnTo>
                  <a:pt x="536765" y="435444"/>
                </a:lnTo>
                <a:lnTo>
                  <a:pt x="536765" y="431444"/>
                </a:lnTo>
                <a:close/>
              </a:path>
              <a:path w="537845" h="1299845">
                <a:moveTo>
                  <a:pt x="536765" y="407479"/>
                </a:moveTo>
                <a:lnTo>
                  <a:pt x="525640" y="410464"/>
                </a:lnTo>
                <a:lnTo>
                  <a:pt x="528345" y="412292"/>
                </a:lnTo>
                <a:lnTo>
                  <a:pt x="531126" y="414020"/>
                </a:lnTo>
                <a:lnTo>
                  <a:pt x="533819" y="415607"/>
                </a:lnTo>
                <a:lnTo>
                  <a:pt x="536765" y="417258"/>
                </a:lnTo>
                <a:lnTo>
                  <a:pt x="536765" y="407479"/>
                </a:lnTo>
                <a:close/>
              </a:path>
              <a:path w="537845" h="1299845">
                <a:moveTo>
                  <a:pt x="536765" y="376847"/>
                </a:moveTo>
                <a:lnTo>
                  <a:pt x="524852" y="392595"/>
                </a:lnTo>
                <a:lnTo>
                  <a:pt x="528726" y="396265"/>
                </a:lnTo>
                <a:lnTo>
                  <a:pt x="536765" y="393623"/>
                </a:lnTo>
                <a:lnTo>
                  <a:pt x="536765" y="376847"/>
                </a:lnTo>
                <a:close/>
              </a:path>
              <a:path w="537845" h="1299845">
                <a:moveTo>
                  <a:pt x="536778" y="1144816"/>
                </a:moveTo>
                <a:lnTo>
                  <a:pt x="533069" y="1148537"/>
                </a:lnTo>
                <a:lnTo>
                  <a:pt x="536778" y="1149108"/>
                </a:lnTo>
                <a:lnTo>
                  <a:pt x="536778" y="1144816"/>
                </a:lnTo>
                <a:close/>
              </a:path>
              <a:path w="537845" h="1299845">
                <a:moveTo>
                  <a:pt x="536778" y="1099502"/>
                </a:moveTo>
                <a:lnTo>
                  <a:pt x="530059" y="1099007"/>
                </a:lnTo>
                <a:lnTo>
                  <a:pt x="521817" y="1099858"/>
                </a:lnTo>
                <a:lnTo>
                  <a:pt x="521817" y="1119327"/>
                </a:lnTo>
                <a:lnTo>
                  <a:pt x="515670" y="1123137"/>
                </a:lnTo>
                <a:lnTo>
                  <a:pt x="515670" y="1111707"/>
                </a:lnTo>
                <a:lnTo>
                  <a:pt x="519722" y="1115517"/>
                </a:lnTo>
                <a:lnTo>
                  <a:pt x="521817" y="1119327"/>
                </a:lnTo>
                <a:lnTo>
                  <a:pt x="521817" y="1099858"/>
                </a:lnTo>
                <a:lnTo>
                  <a:pt x="517575" y="1100277"/>
                </a:lnTo>
                <a:lnTo>
                  <a:pt x="508901" y="1107897"/>
                </a:lnTo>
                <a:lnTo>
                  <a:pt x="503034" y="1119327"/>
                </a:lnTo>
                <a:lnTo>
                  <a:pt x="512076" y="1123137"/>
                </a:lnTo>
                <a:lnTo>
                  <a:pt x="511594" y="1130757"/>
                </a:lnTo>
                <a:lnTo>
                  <a:pt x="511302" y="1138377"/>
                </a:lnTo>
                <a:lnTo>
                  <a:pt x="531088" y="1134567"/>
                </a:lnTo>
                <a:lnTo>
                  <a:pt x="535381" y="1130757"/>
                </a:lnTo>
                <a:lnTo>
                  <a:pt x="533234" y="1123137"/>
                </a:lnTo>
                <a:lnTo>
                  <a:pt x="532511" y="1120597"/>
                </a:lnTo>
                <a:lnTo>
                  <a:pt x="536778" y="1120597"/>
                </a:lnTo>
                <a:lnTo>
                  <a:pt x="536778" y="1111707"/>
                </a:lnTo>
                <a:lnTo>
                  <a:pt x="536778" y="1099502"/>
                </a:lnTo>
                <a:close/>
              </a:path>
              <a:path w="537845" h="1299845">
                <a:moveTo>
                  <a:pt x="536778" y="1018997"/>
                </a:moveTo>
                <a:lnTo>
                  <a:pt x="525424" y="1003757"/>
                </a:lnTo>
                <a:lnTo>
                  <a:pt x="509498" y="1021537"/>
                </a:lnTo>
                <a:lnTo>
                  <a:pt x="512394" y="1026617"/>
                </a:lnTo>
                <a:lnTo>
                  <a:pt x="515620" y="1030427"/>
                </a:lnTo>
                <a:lnTo>
                  <a:pt x="519607" y="1039317"/>
                </a:lnTo>
                <a:lnTo>
                  <a:pt x="518871" y="1044397"/>
                </a:lnTo>
                <a:lnTo>
                  <a:pt x="507479" y="1046937"/>
                </a:lnTo>
                <a:lnTo>
                  <a:pt x="502043" y="1045667"/>
                </a:lnTo>
                <a:lnTo>
                  <a:pt x="498767" y="1034237"/>
                </a:lnTo>
                <a:lnTo>
                  <a:pt x="497217" y="1030427"/>
                </a:lnTo>
                <a:lnTo>
                  <a:pt x="495617" y="1025347"/>
                </a:lnTo>
                <a:lnTo>
                  <a:pt x="484657" y="1022807"/>
                </a:lnTo>
                <a:lnTo>
                  <a:pt x="485902" y="1012647"/>
                </a:lnTo>
                <a:lnTo>
                  <a:pt x="496341" y="1013917"/>
                </a:lnTo>
                <a:lnTo>
                  <a:pt x="497243" y="1012647"/>
                </a:lnTo>
                <a:lnTo>
                  <a:pt x="500824" y="1007567"/>
                </a:lnTo>
                <a:lnTo>
                  <a:pt x="490245" y="1002487"/>
                </a:lnTo>
                <a:lnTo>
                  <a:pt x="491502" y="994867"/>
                </a:lnTo>
                <a:lnTo>
                  <a:pt x="493776" y="993597"/>
                </a:lnTo>
                <a:lnTo>
                  <a:pt x="496049" y="992327"/>
                </a:lnTo>
                <a:lnTo>
                  <a:pt x="501281" y="988517"/>
                </a:lnTo>
                <a:lnTo>
                  <a:pt x="504609" y="984707"/>
                </a:lnTo>
                <a:lnTo>
                  <a:pt x="504355" y="983437"/>
                </a:lnTo>
                <a:lnTo>
                  <a:pt x="504367" y="982167"/>
                </a:lnTo>
                <a:lnTo>
                  <a:pt x="504063" y="982167"/>
                </a:lnTo>
                <a:lnTo>
                  <a:pt x="496392" y="977087"/>
                </a:lnTo>
                <a:lnTo>
                  <a:pt x="493166" y="972007"/>
                </a:lnTo>
                <a:lnTo>
                  <a:pt x="493915" y="965657"/>
                </a:lnTo>
                <a:lnTo>
                  <a:pt x="496023" y="961847"/>
                </a:lnTo>
                <a:lnTo>
                  <a:pt x="498144" y="958037"/>
                </a:lnTo>
                <a:lnTo>
                  <a:pt x="501764" y="947877"/>
                </a:lnTo>
                <a:lnTo>
                  <a:pt x="500926" y="941527"/>
                </a:lnTo>
                <a:lnTo>
                  <a:pt x="498246" y="938987"/>
                </a:lnTo>
                <a:lnTo>
                  <a:pt x="495566" y="936447"/>
                </a:lnTo>
                <a:lnTo>
                  <a:pt x="485609" y="935177"/>
                </a:lnTo>
                <a:lnTo>
                  <a:pt x="481774" y="935177"/>
                </a:lnTo>
                <a:lnTo>
                  <a:pt x="477977" y="933907"/>
                </a:lnTo>
                <a:lnTo>
                  <a:pt x="472478" y="933907"/>
                </a:lnTo>
                <a:lnTo>
                  <a:pt x="474865" y="932637"/>
                </a:lnTo>
                <a:lnTo>
                  <a:pt x="476770" y="931367"/>
                </a:lnTo>
                <a:lnTo>
                  <a:pt x="477913" y="928827"/>
                </a:lnTo>
                <a:lnTo>
                  <a:pt x="477989" y="927557"/>
                </a:lnTo>
                <a:lnTo>
                  <a:pt x="476808" y="923747"/>
                </a:lnTo>
                <a:lnTo>
                  <a:pt x="475145" y="922477"/>
                </a:lnTo>
                <a:lnTo>
                  <a:pt x="474218" y="921207"/>
                </a:lnTo>
                <a:lnTo>
                  <a:pt x="476351" y="917397"/>
                </a:lnTo>
                <a:lnTo>
                  <a:pt x="479552" y="913587"/>
                </a:lnTo>
                <a:lnTo>
                  <a:pt x="479602" y="912317"/>
                </a:lnTo>
                <a:lnTo>
                  <a:pt x="479729" y="904697"/>
                </a:lnTo>
                <a:lnTo>
                  <a:pt x="479742" y="902157"/>
                </a:lnTo>
                <a:lnTo>
                  <a:pt x="479475" y="897077"/>
                </a:lnTo>
                <a:lnTo>
                  <a:pt x="479399" y="895807"/>
                </a:lnTo>
                <a:lnTo>
                  <a:pt x="479285" y="894537"/>
                </a:lnTo>
                <a:lnTo>
                  <a:pt x="478815" y="889457"/>
                </a:lnTo>
                <a:lnTo>
                  <a:pt x="478688" y="888187"/>
                </a:lnTo>
                <a:lnTo>
                  <a:pt x="478066" y="881837"/>
                </a:lnTo>
                <a:lnTo>
                  <a:pt x="477748" y="879297"/>
                </a:lnTo>
                <a:lnTo>
                  <a:pt x="475195" y="878027"/>
                </a:lnTo>
                <a:lnTo>
                  <a:pt x="473951" y="875487"/>
                </a:lnTo>
                <a:lnTo>
                  <a:pt x="475361" y="870407"/>
                </a:lnTo>
                <a:lnTo>
                  <a:pt x="478434" y="864057"/>
                </a:lnTo>
                <a:lnTo>
                  <a:pt x="476656" y="852627"/>
                </a:lnTo>
                <a:lnTo>
                  <a:pt x="477316" y="851357"/>
                </a:lnTo>
                <a:lnTo>
                  <a:pt x="478637" y="848817"/>
                </a:lnTo>
                <a:lnTo>
                  <a:pt x="483069" y="842467"/>
                </a:lnTo>
                <a:lnTo>
                  <a:pt x="484492" y="848817"/>
                </a:lnTo>
                <a:lnTo>
                  <a:pt x="480949" y="856437"/>
                </a:lnTo>
                <a:lnTo>
                  <a:pt x="489648" y="857707"/>
                </a:lnTo>
                <a:lnTo>
                  <a:pt x="498182" y="846277"/>
                </a:lnTo>
                <a:lnTo>
                  <a:pt x="494995" y="842467"/>
                </a:lnTo>
                <a:lnTo>
                  <a:pt x="493941" y="841197"/>
                </a:lnTo>
                <a:lnTo>
                  <a:pt x="488886" y="836117"/>
                </a:lnTo>
                <a:lnTo>
                  <a:pt x="485216" y="829767"/>
                </a:lnTo>
                <a:lnTo>
                  <a:pt x="485203" y="828497"/>
                </a:lnTo>
                <a:lnTo>
                  <a:pt x="485140" y="820877"/>
                </a:lnTo>
                <a:lnTo>
                  <a:pt x="488251" y="820877"/>
                </a:lnTo>
                <a:lnTo>
                  <a:pt x="496252" y="827227"/>
                </a:lnTo>
                <a:lnTo>
                  <a:pt x="500989" y="827227"/>
                </a:lnTo>
                <a:lnTo>
                  <a:pt x="502602" y="820877"/>
                </a:lnTo>
                <a:lnTo>
                  <a:pt x="502932" y="819607"/>
                </a:lnTo>
                <a:lnTo>
                  <a:pt x="504875" y="811987"/>
                </a:lnTo>
                <a:lnTo>
                  <a:pt x="505193" y="810717"/>
                </a:lnTo>
                <a:lnTo>
                  <a:pt x="505523" y="808177"/>
                </a:lnTo>
                <a:lnTo>
                  <a:pt x="506183" y="803097"/>
                </a:lnTo>
                <a:lnTo>
                  <a:pt x="507669" y="795477"/>
                </a:lnTo>
                <a:lnTo>
                  <a:pt x="473722" y="808177"/>
                </a:lnTo>
                <a:lnTo>
                  <a:pt x="472884" y="806043"/>
                </a:lnTo>
                <a:lnTo>
                  <a:pt x="472884" y="813257"/>
                </a:lnTo>
                <a:lnTo>
                  <a:pt x="470319" y="819607"/>
                </a:lnTo>
                <a:lnTo>
                  <a:pt x="467258" y="818337"/>
                </a:lnTo>
                <a:lnTo>
                  <a:pt x="470700" y="811987"/>
                </a:lnTo>
                <a:lnTo>
                  <a:pt x="472884" y="813257"/>
                </a:lnTo>
                <a:lnTo>
                  <a:pt x="472884" y="806043"/>
                </a:lnTo>
                <a:lnTo>
                  <a:pt x="459778" y="772617"/>
                </a:lnTo>
                <a:lnTo>
                  <a:pt x="456044" y="772617"/>
                </a:lnTo>
                <a:lnTo>
                  <a:pt x="454571" y="775157"/>
                </a:lnTo>
                <a:lnTo>
                  <a:pt x="450913" y="780237"/>
                </a:lnTo>
                <a:lnTo>
                  <a:pt x="451993" y="782777"/>
                </a:lnTo>
                <a:lnTo>
                  <a:pt x="453936" y="791667"/>
                </a:lnTo>
                <a:lnTo>
                  <a:pt x="452932" y="800557"/>
                </a:lnTo>
                <a:lnTo>
                  <a:pt x="451700" y="808177"/>
                </a:lnTo>
                <a:lnTo>
                  <a:pt x="451751" y="811987"/>
                </a:lnTo>
                <a:lnTo>
                  <a:pt x="451866" y="814527"/>
                </a:lnTo>
                <a:lnTo>
                  <a:pt x="451954" y="815797"/>
                </a:lnTo>
                <a:lnTo>
                  <a:pt x="452056" y="817067"/>
                </a:lnTo>
                <a:lnTo>
                  <a:pt x="452145" y="818337"/>
                </a:lnTo>
                <a:lnTo>
                  <a:pt x="441807" y="810717"/>
                </a:lnTo>
                <a:lnTo>
                  <a:pt x="445490" y="803097"/>
                </a:lnTo>
                <a:lnTo>
                  <a:pt x="446722" y="800557"/>
                </a:lnTo>
                <a:lnTo>
                  <a:pt x="439458" y="795477"/>
                </a:lnTo>
                <a:lnTo>
                  <a:pt x="432638" y="795477"/>
                </a:lnTo>
                <a:lnTo>
                  <a:pt x="419481" y="803097"/>
                </a:lnTo>
                <a:lnTo>
                  <a:pt x="416242" y="800557"/>
                </a:lnTo>
                <a:lnTo>
                  <a:pt x="413499" y="796747"/>
                </a:lnTo>
                <a:lnTo>
                  <a:pt x="406323" y="794207"/>
                </a:lnTo>
                <a:lnTo>
                  <a:pt x="401866" y="795477"/>
                </a:lnTo>
                <a:lnTo>
                  <a:pt x="397814" y="796747"/>
                </a:lnTo>
                <a:lnTo>
                  <a:pt x="397560" y="795477"/>
                </a:lnTo>
                <a:lnTo>
                  <a:pt x="397040" y="794207"/>
                </a:lnTo>
                <a:lnTo>
                  <a:pt x="398272" y="791667"/>
                </a:lnTo>
                <a:lnTo>
                  <a:pt x="404050" y="791667"/>
                </a:lnTo>
                <a:lnTo>
                  <a:pt x="399846" y="786587"/>
                </a:lnTo>
                <a:lnTo>
                  <a:pt x="397738" y="785317"/>
                </a:lnTo>
                <a:lnTo>
                  <a:pt x="394868" y="786587"/>
                </a:lnTo>
                <a:lnTo>
                  <a:pt x="392874" y="789127"/>
                </a:lnTo>
                <a:lnTo>
                  <a:pt x="390512" y="791667"/>
                </a:lnTo>
                <a:lnTo>
                  <a:pt x="390601" y="792937"/>
                </a:lnTo>
                <a:lnTo>
                  <a:pt x="391401" y="798017"/>
                </a:lnTo>
                <a:lnTo>
                  <a:pt x="393382" y="801827"/>
                </a:lnTo>
                <a:lnTo>
                  <a:pt x="391731" y="809447"/>
                </a:lnTo>
                <a:lnTo>
                  <a:pt x="388175" y="813257"/>
                </a:lnTo>
                <a:lnTo>
                  <a:pt x="385572" y="817067"/>
                </a:lnTo>
                <a:lnTo>
                  <a:pt x="390601" y="820877"/>
                </a:lnTo>
                <a:lnTo>
                  <a:pt x="385927" y="823417"/>
                </a:lnTo>
                <a:lnTo>
                  <a:pt x="391147" y="828497"/>
                </a:lnTo>
                <a:lnTo>
                  <a:pt x="396468" y="828497"/>
                </a:lnTo>
                <a:lnTo>
                  <a:pt x="401802" y="825957"/>
                </a:lnTo>
                <a:lnTo>
                  <a:pt x="407047" y="824687"/>
                </a:lnTo>
                <a:lnTo>
                  <a:pt x="397370" y="842467"/>
                </a:lnTo>
                <a:lnTo>
                  <a:pt x="397586" y="842467"/>
                </a:lnTo>
                <a:lnTo>
                  <a:pt x="399288" y="847547"/>
                </a:lnTo>
                <a:lnTo>
                  <a:pt x="400164" y="847547"/>
                </a:lnTo>
                <a:lnTo>
                  <a:pt x="407098" y="845007"/>
                </a:lnTo>
                <a:lnTo>
                  <a:pt x="412496" y="841197"/>
                </a:lnTo>
                <a:lnTo>
                  <a:pt x="415531" y="834847"/>
                </a:lnTo>
                <a:lnTo>
                  <a:pt x="415417" y="829767"/>
                </a:lnTo>
                <a:lnTo>
                  <a:pt x="415366" y="827227"/>
                </a:lnTo>
                <a:lnTo>
                  <a:pt x="414642" y="824687"/>
                </a:lnTo>
                <a:lnTo>
                  <a:pt x="413918" y="822147"/>
                </a:lnTo>
                <a:lnTo>
                  <a:pt x="415620" y="818337"/>
                </a:lnTo>
                <a:lnTo>
                  <a:pt x="422389" y="814527"/>
                </a:lnTo>
                <a:lnTo>
                  <a:pt x="425805" y="811987"/>
                </a:lnTo>
                <a:lnTo>
                  <a:pt x="429069" y="810717"/>
                </a:lnTo>
                <a:lnTo>
                  <a:pt x="432244" y="815797"/>
                </a:lnTo>
                <a:lnTo>
                  <a:pt x="424802" y="820877"/>
                </a:lnTo>
                <a:lnTo>
                  <a:pt x="430707" y="827227"/>
                </a:lnTo>
                <a:lnTo>
                  <a:pt x="433959" y="833577"/>
                </a:lnTo>
                <a:lnTo>
                  <a:pt x="428447" y="842467"/>
                </a:lnTo>
                <a:lnTo>
                  <a:pt x="428282" y="845007"/>
                </a:lnTo>
                <a:lnTo>
                  <a:pt x="428193" y="846277"/>
                </a:lnTo>
                <a:lnTo>
                  <a:pt x="428104" y="847547"/>
                </a:lnTo>
                <a:lnTo>
                  <a:pt x="428028" y="848817"/>
                </a:lnTo>
                <a:lnTo>
                  <a:pt x="427939" y="850087"/>
                </a:lnTo>
                <a:lnTo>
                  <a:pt x="433108" y="845007"/>
                </a:lnTo>
                <a:lnTo>
                  <a:pt x="435178" y="842467"/>
                </a:lnTo>
                <a:lnTo>
                  <a:pt x="438099" y="842467"/>
                </a:lnTo>
                <a:lnTo>
                  <a:pt x="442785" y="832307"/>
                </a:lnTo>
                <a:lnTo>
                  <a:pt x="451307" y="831037"/>
                </a:lnTo>
                <a:lnTo>
                  <a:pt x="459917" y="828497"/>
                </a:lnTo>
                <a:lnTo>
                  <a:pt x="469341" y="845007"/>
                </a:lnTo>
                <a:lnTo>
                  <a:pt x="458851" y="845007"/>
                </a:lnTo>
                <a:lnTo>
                  <a:pt x="458749" y="841197"/>
                </a:lnTo>
                <a:lnTo>
                  <a:pt x="458698" y="839927"/>
                </a:lnTo>
                <a:lnTo>
                  <a:pt x="458571" y="837387"/>
                </a:lnTo>
                <a:lnTo>
                  <a:pt x="458444" y="834847"/>
                </a:lnTo>
                <a:lnTo>
                  <a:pt x="451815" y="837387"/>
                </a:lnTo>
                <a:lnTo>
                  <a:pt x="446036" y="841197"/>
                </a:lnTo>
                <a:lnTo>
                  <a:pt x="440131" y="845007"/>
                </a:lnTo>
                <a:lnTo>
                  <a:pt x="433705" y="845007"/>
                </a:lnTo>
                <a:lnTo>
                  <a:pt x="434124" y="846277"/>
                </a:lnTo>
                <a:lnTo>
                  <a:pt x="441109" y="852627"/>
                </a:lnTo>
                <a:lnTo>
                  <a:pt x="443674" y="856437"/>
                </a:lnTo>
                <a:lnTo>
                  <a:pt x="445439" y="862482"/>
                </a:lnTo>
                <a:lnTo>
                  <a:pt x="445477" y="862609"/>
                </a:lnTo>
                <a:lnTo>
                  <a:pt x="445541" y="862787"/>
                </a:lnTo>
                <a:lnTo>
                  <a:pt x="445668" y="862761"/>
                </a:lnTo>
                <a:lnTo>
                  <a:pt x="451751" y="857707"/>
                </a:lnTo>
                <a:lnTo>
                  <a:pt x="451637" y="864057"/>
                </a:lnTo>
                <a:lnTo>
                  <a:pt x="454609" y="869137"/>
                </a:lnTo>
                <a:lnTo>
                  <a:pt x="456361" y="858977"/>
                </a:lnTo>
                <a:lnTo>
                  <a:pt x="457377" y="857707"/>
                </a:lnTo>
                <a:lnTo>
                  <a:pt x="461416" y="852627"/>
                </a:lnTo>
                <a:lnTo>
                  <a:pt x="471131" y="851357"/>
                </a:lnTo>
                <a:lnTo>
                  <a:pt x="472643" y="858977"/>
                </a:lnTo>
                <a:lnTo>
                  <a:pt x="470217" y="864057"/>
                </a:lnTo>
                <a:lnTo>
                  <a:pt x="465658" y="867867"/>
                </a:lnTo>
                <a:lnTo>
                  <a:pt x="460743" y="871677"/>
                </a:lnTo>
                <a:lnTo>
                  <a:pt x="468820" y="888187"/>
                </a:lnTo>
                <a:lnTo>
                  <a:pt x="460654" y="888187"/>
                </a:lnTo>
                <a:lnTo>
                  <a:pt x="446976" y="885647"/>
                </a:lnTo>
                <a:lnTo>
                  <a:pt x="443712" y="897077"/>
                </a:lnTo>
                <a:lnTo>
                  <a:pt x="449465" y="897077"/>
                </a:lnTo>
                <a:lnTo>
                  <a:pt x="454164" y="895807"/>
                </a:lnTo>
                <a:lnTo>
                  <a:pt x="456107" y="894537"/>
                </a:lnTo>
                <a:lnTo>
                  <a:pt x="460070" y="894537"/>
                </a:lnTo>
                <a:lnTo>
                  <a:pt x="447954" y="913587"/>
                </a:lnTo>
                <a:lnTo>
                  <a:pt x="444576" y="911047"/>
                </a:lnTo>
                <a:lnTo>
                  <a:pt x="441502" y="905967"/>
                </a:lnTo>
                <a:lnTo>
                  <a:pt x="437616" y="904697"/>
                </a:lnTo>
                <a:lnTo>
                  <a:pt x="431787" y="907237"/>
                </a:lnTo>
                <a:lnTo>
                  <a:pt x="432028" y="909777"/>
                </a:lnTo>
                <a:lnTo>
                  <a:pt x="432155" y="911047"/>
                </a:lnTo>
                <a:lnTo>
                  <a:pt x="432269" y="912317"/>
                </a:lnTo>
                <a:lnTo>
                  <a:pt x="432396" y="913587"/>
                </a:lnTo>
                <a:lnTo>
                  <a:pt x="432473" y="922477"/>
                </a:lnTo>
                <a:lnTo>
                  <a:pt x="434124" y="930097"/>
                </a:lnTo>
                <a:lnTo>
                  <a:pt x="439940" y="936447"/>
                </a:lnTo>
                <a:lnTo>
                  <a:pt x="442569" y="928827"/>
                </a:lnTo>
                <a:lnTo>
                  <a:pt x="447078" y="921207"/>
                </a:lnTo>
                <a:lnTo>
                  <a:pt x="453542" y="916127"/>
                </a:lnTo>
                <a:lnTo>
                  <a:pt x="459193" y="913587"/>
                </a:lnTo>
                <a:lnTo>
                  <a:pt x="462026" y="912317"/>
                </a:lnTo>
                <a:lnTo>
                  <a:pt x="462000" y="913587"/>
                </a:lnTo>
                <a:lnTo>
                  <a:pt x="461873" y="919937"/>
                </a:lnTo>
                <a:lnTo>
                  <a:pt x="461416" y="927557"/>
                </a:lnTo>
                <a:lnTo>
                  <a:pt x="461327" y="928827"/>
                </a:lnTo>
                <a:lnTo>
                  <a:pt x="463486" y="936447"/>
                </a:lnTo>
                <a:lnTo>
                  <a:pt x="471436" y="941527"/>
                </a:lnTo>
                <a:lnTo>
                  <a:pt x="468452" y="952957"/>
                </a:lnTo>
                <a:lnTo>
                  <a:pt x="476313" y="958037"/>
                </a:lnTo>
                <a:lnTo>
                  <a:pt x="481253" y="938987"/>
                </a:lnTo>
                <a:lnTo>
                  <a:pt x="490613" y="944067"/>
                </a:lnTo>
                <a:lnTo>
                  <a:pt x="488683" y="961847"/>
                </a:lnTo>
                <a:lnTo>
                  <a:pt x="479640" y="960577"/>
                </a:lnTo>
                <a:lnTo>
                  <a:pt x="474891" y="965657"/>
                </a:lnTo>
                <a:lnTo>
                  <a:pt x="474154" y="977087"/>
                </a:lnTo>
                <a:lnTo>
                  <a:pt x="472795" y="979627"/>
                </a:lnTo>
                <a:lnTo>
                  <a:pt x="470001" y="992327"/>
                </a:lnTo>
                <a:lnTo>
                  <a:pt x="468807" y="993597"/>
                </a:lnTo>
                <a:lnTo>
                  <a:pt x="458431" y="991057"/>
                </a:lnTo>
                <a:lnTo>
                  <a:pt x="456857" y="993597"/>
                </a:lnTo>
                <a:lnTo>
                  <a:pt x="458190" y="997407"/>
                </a:lnTo>
                <a:lnTo>
                  <a:pt x="458381" y="1001217"/>
                </a:lnTo>
                <a:lnTo>
                  <a:pt x="453402" y="1003757"/>
                </a:lnTo>
                <a:lnTo>
                  <a:pt x="452907" y="997407"/>
                </a:lnTo>
                <a:lnTo>
                  <a:pt x="454317" y="988517"/>
                </a:lnTo>
                <a:lnTo>
                  <a:pt x="441604" y="993597"/>
                </a:lnTo>
                <a:lnTo>
                  <a:pt x="441058" y="997407"/>
                </a:lnTo>
                <a:lnTo>
                  <a:pt x="441045" y="1003757"/>
                </a:lnTo>
                <a:lnTo>
                  <a:pt x="438721" y="1011377"/>
                </a:lnTo>
                <a:lnTo>
                  <a:pt x="434797" y="1013917"/>
                </a:lnTo>
                <a:lnTo>
                  <a:pt x="433463" y="1016457"/>
                </a:lnTo>
                <a:lnTo>
                  <a:pt x="431800" y="1024077"/>
                </a:lnTo>
                <a:lnTo>
                  <a:pt x="432904" y="1031697"/>
                </a:lnTo>
                <a:lnTo>
                  <a:pt x="437819" y="1046937"/>
                </a:lnTo>
                <a:lnTo>
                  <a:pt x="453631" y="1044397"/>
                </a:lnTo>
                <a:lnTo>
                  <a:pt x="458774" y="1057097"/>
                </a:lnTo>
                <a:lnTo>
                  <a:pt x="465035" y="1048207"/>
                </a:lnTo>
                <a:lnTo>
                  <a:pt x="466902" y="1044397"/>
                </a:lnTo>
                <a:lnTo>
                  <a:pt x="467525" y="1043127"/>
                </a:lnTo>
                <a:lnTo>
                  <a:pt x="467194" y="1039317"/>
                </a:lnTo>
                <a:lnTo>
                  <a:pt x="464007" y="1036777"/>
                </a:lnTo>
                <a:lnTo>
                  <a:pt x="455764" y="1036777"/>
                </a:lnTo>
                <a:lnTo>
                  <a:pt x="453351" y="1038047"/>
                </a:lnTo>
                <a:lnTo>
                  <a:pt x="448792" y="1039317"/>
                </a:lnTo>
                <a:lnTo>
                  <a:pt x="456107" y="1017727"/>
                </a:lnTo>
                <a:lnTo>
                  <a:pt x="468668" y="1003757"/>
                </a:lnTo>
                <a:lnTo>
                  <a:pt x="469811" y="1002487"/>
                </a:lnTo>
                <a:lnTo>
                  <a:pt x="476034" y="1008837"/>
                </a:lnTo>
                <a:lnTo>
                  <a:pt x="478231" y="1015187"/>
                </a:lnTo>
                <a:lnTo>
                  <a:pt x="476313" y="1021537"/>
                </a:lnTo>
                <a:lnTo>
                  <a:pt x="470179" y="1029157"/>
                </a:lnTo>
                <a:lnTo>
                  <a:pt x="482346" y="1039317"/>
                </a:lnTo>
                <a:lnTo>
                  <a:pt x="482663" y="1043127"/>
                </a:lnTo>
                <a:lnTo>
                  <a:pt x="482765" y="1044397"/>
                </a:lnTo>
                <a:lnTo>
                  <a:pt x="482866" y="1045667"/>
                </a:lnTo>
                <a:lnTo>
                  <a:pt x="481533" y="1052017"/>
                </a:lnTo>
                <a:lnTo>
                  <a:pt x="487489" y="1060907"/>
                </a:lnTo>
                <a:lnTo>
                  <a:pt x="494093" y="1060907"/>
                </a:lnTo>
                <a:lnTo>
                  <a:pt x="499783" y="1057097"/>
                </a:lnTo>
                <a:lnTo>
                  <a:pt x="506171" y="1055827"/>
                </a:lnTo>
                <a:lnTo>
                  <a:pt x="512114" y="1055827"/>
                </a:lnTo>
                <a:lnTo>
                  <a:pt x="517461" y="1058367"/>
                </a:lnTo>
                <a:lnTo>
                  <a:pt x="522109" y="1062177"/>
                </a:lnTo>
                <a:lnTo>
                  <a:pt x="525500" y="1064717"/>
                </a:lnTo>
                <a:lnTo>
                  <a:pt x="524573" y="1073607"/>
                </a:lnTo>
                <a:lnTo>
                  <a:pt x="525183" y="1083767"/>
                </a:lnTo>
                <a:lnTo>
                  <a:pt x="519277" y="1087577"/>
                </a:lnTo>
                <a:lnTo>
                  <a:pt x="525614" y="1092657"/>
                </a:lnTo>
                <a:lnTo>
                  <a:pt x="533590" y="1087577"/>
                </a:lnTo>
                <a:lnTo>
                  <a:pt x="534009" y="1079957"/>
                </a:lnTo>
                <a:lnTo>
                  <a:pt x="534073" y="1078687"/>
                </a:lnTo>
                <a:lnTo>
                  <a:pt x="532320" y="1071067"/>
                </a:lnTo>
                <a:lnTo>
                  <a:pt x="536778" y="1068527"/>
                </a:lnTo>
                <a:lnTo>
                  <a:pt x="536778" y="1065987"/>
                </a:lnTo>
                <a:lnTo>
                  <a:pt x="529374" y="1065987"/>
                </a:lnTo>
                <a:lnTo>
                  <a:pt x="529336" y="1057097"/>
                </a:lnTo>
                <a:lnTo>
                  <a:pt x="529107" y="1055827"/>
                </a:lnTo>
                <a:lnTo>
                  <a:pt x="527989" y="1049477"/>
                </a:lnTo>
                <a:lnTo>
                  <a:pt x="527634" y="1048207"/>
                </a:lnTo>
                <a:lnTo>
                  <a:pt x="529005" y="1046937"/>
                </a:lnTo>
                <a:lnTo>
                  <a:pt x="530364" y="1045667"/>
                </a:lnTo>
                <a:lnTo>
                  <a:pt x="531685" y="1043127"/>
                </a:lnTo>
                <a:lnTo>
                  <a:pt x="536778" y="1057097"/>
                </a:lnTo>
                <a:lnTo>
                  <a:pt x="536778" y="1043127"/>
                </a:lnTo>
                <a:lnTo>
                  <a:pt x="536778" y="1018997"/>
                </a:lnTo>
                <a:close/>
              </a:path>
              <a:path w="537845" h="1299845">
                <a:moveTo>
                  <a:pt x="536778" y="986485"/>
                </a:moveTo>
                <a:lnTo>
                  <a:pt x="536308" y="987285"/>
                </a:lnTo>
                <a:lnTo>
                  <a:pt x="533323" y="1000442"/>
                </a:lnTo>
                <a:lnTo>
                  <a:pt x="536778" y="1002741"/>
                </a:lnTo>
                <a:lnTo>
                  <a:pt x="536778" y="986485"/>
                </a:lnTo>
                <a:close/>
              </a:path>
              <a:path w="537845" h="1299845">
                <a:moveTo>
                  <a:pt x="536778" y="787488"/>
                </a:moveTo>
                <a:lnTo>
                  <a:pt x="532904" y="786396"/>
                </a:lnTo>
                <a:lnTo>
                  <a:pt x="520103" y="783310"/>
                </a:lnTo>
                <a:lnTo>
                  <a:pt x="515391" y="789114"/>
                </a:lnTo>
                <a:lnTo>
                  <a:pt x="512572" y="797928"/>
                </a:lnTo>
                <a:lnTo>
                  <a:pt x="519125" y="800201"/>
                </a:lnTo>
                <a:lnTo>
                  <a:pt x="525335" y="800608"/>
                </a:lnTo>
                <a:lnTo>
                  <a:pt x="531393" y="799579"/>
                </a:lnTo>
                <a:lnTo>
                  <a:pt x="536778" y="797737"/>
                </a:lnTo>
                <a:lnTo>
                  <a:pt x="536778" y="787488"/>
                </a:lnTo>
                <a:close/>
              </a:path>
              <a:path w="537845" h="1299845">
                <a:moveTo>
                  <a:pt x="537667" y="827620"/>
                </a:moveTo>
                <a:lnTo>
                  <a:pt x="534873" y="825334"/>
                </a:lnTo>
                <a:lnTo>
                  <a:pt x="532485" y="825893"/>
                </a:lnTo>
                <a:lnTo>
                  <a:pt x="530961" y="827824"/>
                </a:lnTo>
                <a:lnTo>
                  <a:pt x="530656" y="829284"/>
                </a:lnTo>
                <a:lnTo>
                  <a:pt x="530428" y="830465"/>
                </a:lnTo>
                <a:lnTo>
                  <a:pt x="531901" y="831989"/>
                </a:lnTo>
                <a:lnTo>
                  <a:pt x="533387" y="834834"/>
                </a:lnTo>
                <a:lnTo>
                  <a:pt x="535482" y="831646"/>
                </a:lnTo>
                <a:lnTo>
                  <a:pt x="536956" y="830021"/>
                </a:lnTo>
                <a:lnTo>
                  <a:pt x="537667" y="827620"/>
                </a:lnTo>
                <a:close/>
              </a:path>
            </a:pathLst>
          </a:custGeom>
          <a:solidFill>
            <a:srgbClr val="FFFFFF"/>
          </a:solidFill>
        </p:spPr>
        <p:txBody>
          <a:bodyPr wrap="square" lIns="0" tIns="0" rIns="0" bIns="0" rtlCol="0"/>
          <a:lstStyle/>
          <a:p>
            <a:endParaRPr/>
          </a:p>
        </p:txBody>
      </p:sp>
      <p:sp>
        <p:nvSpPr>
          <p:cNvPr id="37" name="bg object 37"/>
          <p:cNvSpPr/>
          <p:nvPr/>
        </p:nvSpPr>
        <p:spPr>
          <a:xfrm>
            <a:off x="11635588" y="1317688"/>
            <a:ext cx="554990" cy="1293495"/>
          </a:xfrm>
          <a:custGeom>
            <a:avLst/>
            <a:gdLst/>
            <a:ahLst/>
            <a:cxnLst/>
            <a:rect l="l" t="t" r="r" b="b"/>
            <a:pathLst>
              <a:path w="554990" h="1293495">
                <a:moveTo>
                  <a:pt x="44043" y="894740"/>
                </a:moveTo>
                <a:lnTo>
                  <a:pt x="33375" y="899934"/>
                </a:lnTo>
                <a:lnTo>
                  <a:pt x="40119" y="904100"/>
                </a:lnTo>
                <a:lnTo>
                  <a:pt x="42176" y="901509"/>
                </a:lnTo>
                <a:lnTo>
                  <a:pt x="44043" y="894740"/>
                </a:lnTo>
                <a:close/>
              </a:path>
              <a:path w="554990" h="1293495">
                <a:moveTo>
                  <a:pt x="44678" y="1271079"/>
                </a:moveTo>
                <a:lnTo>
                  <a:pt x="44069" y="1269733"/>
                </a:lnTo>
                <a:lnTo>
                  <a:pt x="43764" y="1268996"/>
                </a:lnTo>
                <a:lnTo>
                  <a:pt x="37515" y="1271752"/>
                </a:lnTo>
                <a:lnTo>
                  <a:pt x="38569" y="1273949"/>
                </a:lnTo>
                <a:lnTo>
                  <a:pt x="40601" y="1273035"/>
                </a:lnTo>
                <a:lnTo>
                  <a:pt x="42633" y="1272146"/>
                </a:lnTo>
                <a:lnTo>
                  <a:pt x="44678" y="1271079"/>
                </a:lnTo>
                <a:close/>
              </a:path>
              <a:path w="554990" h="1293495">
                <a:moveTo>
                  <a:pt x="44932" y="1239380"/>
                </a:moveTo>
                <a:lnTo>
                  <a:pt x="41808" y="1235506"/>
                </a:lnTo>
                <a:lnTo>
                  <a:pt x="38087" y="1234617"/>
                </a:lnTo>
                <a:lnTo>
                  <a:pt x="34620" y="1234986"/>
                </a:lnTo>
                <a:lnTo>
                  <a:pt x="34836" y="1234363"/>
                </a:lnTo>
                <a:lnTo>
                  <a:pt x="34874" y="1233982"/>
                </a:lnTo>
                <a:lnTo>
                  <a:pt x="34721" y="1232458"/>
                </a:lnTo>
                <a:lnTo>
                  <a:pt x="33731" y="1231760"/>
                </a:lnTo>
                <a:lnTo>
                  <a:pt x="30797" y="1231582"/>
                </a:lnTo>
                <a:lnTo>
                  <a:pt x="29387" y="1232306"/>
                </a:lnTo>
                <a:lnTo>
                  <a:pt x="29184" y="1234998"/>
                </a:lnTo>
                <a:lnTo>
                  <a:pt x="29400" y="1235735"/>
                </a:lnTo>
                <a:lnTo>
                  <a:pt x="29883" y="1236218"/>
                </a:lnTo>
                <a:lnTo>
                  <a:pt x="28638" y="1236700"/>
                </a:lnTo>
                <a:lnTo>
                  <a:pt x="26530" y="1237780"/>
                </a:lnTo>
                <a:lnTo>
                  <a:pt x="18643" y="1241526"/>
                </a:lnTo>
                <a:lnTo>
                  <a:pt x="10769" y="1245730"/>
                </a:lnTo>
                <a:lnTo>
                  <a:pt x="4140" y="1251877"/>
                </a:lnTo>
                <a:lnTo>
                  <a:pt x="0" y="1261465"/>
                </a:lnTo>
                <a:lnTo>
                  <a:pt x="8585" y="1268272"/>
                </a:lnTo>
                <a:lnTo>
                  <a:pt x="18415" y="1254569"/>
                </a:lnTo>
                <a:lnTo>
                  <a:pt x="26987" y="1255293"/>
                </a:lnTo>
                <a:lnTo>
                  <a:pt x="33997" y="1252461"/>
                </a:lnTo>
                <a:lnTo>
                  <a:pt x="39852" y="1246886"/>
                </a:lnTo>
                <a:lnTo>
                  <a:pt x="44932" y="1239380"/>
                </a:lnTo>
                <a:close/>
              </a:path>
              <a:path w="554990" h="1293495">
                <a:moveTo>
                  <a:pt x="47383" y="982167"/>
                </a:moveTo>
                <a:lnTo>
                  <a:pt x="44170" y="981798"/>
                </a:lnTo>
                <a:lnTo>
                  <a:pt x="43751" y="983742"/>
                </a:lnTo>
                <a:lnTo>
                  <a:pt x="42938" y="987640"/>
                </a:lnTo>
                <a:lnTo>
                  <a:pt x="46456" y="988301"/>
                </a:lnTo>
                <a:lnTo>
                  <a:pt x="47383" y="982167"/>
                </a:lnTo>
                <a:close/>
              </a:path>
              <a:path w="554990" h="1293495">
                <a:moveTo>
                  <a:pt x="47701" y="1279918"/>
                </a:moveTo>
                <a:lnTo>
                  <a:pt x="39535" y="1278623"/>
                </a:lnTo>
                <a:lnTo>
                  <a:pt x="34531" y="1280287"/>
                </a:lnTo>
                <a:lnTo>
                  <a:pt x="30835" y="1287868"/>
                </a:lnTo>
                <a:lnTo>
                  <a:pt x="45732" y="1292834"/>
                </a:lnTo>
                <a:lnTo>
                  <a:pt x="47701" y="1279918"/>
                </a:lnTo>
                <a:close/>
              </a:path>
              <a:path w="554990" h="1293495">
                <a:moveTo>
                  <a:pt x="48425" y="459016"/>
                </a:moveTo>
                <a:lnTo>
                  <a:pt x="44424" y="452894"/>
                </a:lnTo>
                <a:lnTo>
                  <a:pt x="43434" y="453707"/>
                </a:lnTo>
                <a:lnTo>
                  <a:pt x="41478" y="455345"/>
                </a:lnTo>
                <a:lnTo>
                  <a:pt x="46291" y="460565"/>
                </a:lnTo>
                <a:lnTo>
                  <a:pt x="48425" y="459016"/>
                </a:lnTo>
                <a:close/>
              </a:path>
              <a:path w="554990" h="1293495">
                <a:moveTo>
                  <a:pt x="48793" y="524510"/>
                </a:moveTo>
                <a:lnTo>
                  <a:pt x="38430" y="519125"/>
                </a:lnTo>
                <a:lnTo>
                  <a:pt x="37071" y="517677"/>
                </a:lnTo>
                <a:lnTo>
                  <a:pt x="35547" y="516483"/>
                </a:lnTo>
                <a:lnTo>
                  <a:pt x="31661" y="521271"/>
                </a:lnTo>
                <a:lnTo>
                  <a:pt x="30734" y="528802"/>
                </a:lnTo>
                <a:lnTo>
                  <a:pt x="30657" y="529450"/>
                </a:lnTo>
                <a:lnTo>
                  <a:pt x="20358" y="528802"/>
                </a:lnTo>
                <a:lnTo>
                  <a:pt x="21767" y="522909"/>
                </a:lnTo>
                <a:lnTo>
                  <a:pt x="23507" y="517055"/>
                </a:lnTo>
                <a:lnTo>
                  <a:pt x="17868" y="513054"/>
                </a:lnTo>
                <a:lnTo>
                  <a:pt x="8178" y="522528"/>
                </a:lnTo>
                <a:lnTo>
                  <a:pt x="7594" y="533819"/>
                </a:lnTo>
                <a:lnTo>
                  <a:pt x="7543" y="534682"/>
                </a:lnTo>
                <a:lnTo>
                  <a:pt x="17170" y="533819"/>
                </a:lnTo>
                <a:lnTo>
                  <a:pt x="23825" y="536092"/>
                </a:lnTo>
                <a:lnTo>
                  <a:pt x="21844" y="544080"/>
                </a:lnTo>
                <a:lnTo>
                  <a:pt x="41389" y="543115"/>
                </a:lnTo>
                <a:lnTo>
                  <a:pt x="42125" y="539838"/>
                </a:lnTo>
                <a:lnTo>
                  <a:pt x="42189" y="536321"/>
                </a:lnTo>
                <a:lnTo>
                  <a:pt x="43535" y="533819"/>
                </a:lnTo>
                <a:lnTo>
                  <a:pt x="45885" y="529450"/>
                </a:lnTo>
                <a:lnTo>
                  <a:pt x="48552" y="524510"/>
                </a:lnTo>
                <a:lnTo>
                  <a:pt x="48793" y="524510"/>
                </a:lnTo>
                <a:close/>
              </a:path>
              <a:path w="554990" h="1293495">
                <a:moveTo>
                  <a:pt x="52044" y="1031913"/>
                </a:moveTo>
                <a:lnTo>
                  <a:pt x="51308" y="1028153"/>
                </a:lnTo>
                <a:lnTo>
                  <a:pt x="51600" y="1025131"/>
                </a:lnTo>
                <a:lnTo>
                  <a:pt x="49009" y="1025347"/>
                </a:lnTo>
                <a:lnTo>
                  <a:pt x="45986" y="1024801"/>
                </a:lnTo>
                <a:lnTo>
                  <a:pt x="42138" y="1026972"/>
                </a:lnTo>
                <a:lnTo>
                  <a:pt x="40589" y="1028395"/>
                </a:lnTo>
                <a:lnTo>
                  <a:pt x="39014" y="1029944"/>
                </a:lnTo>
                <a:lnTo>
                  <a:pt x="36957" y="1029944"/>
                </a:lnTo>
                <a:lnTo>
                  <a:pt x="35737" y="1031036"/>
                </a:lnTo>
                <a:lnTo>
                  <a:pt x="35636" y="1033233"/>
                </a:lnTo>
                <a:lnTo>
                  <a:pt x="35623" y="1033449"/>
                </a:lnTo>
                <a:lnTo>
                  <a:pt x="36106" y="1035672"/>
                </a:lnTo>
                <a:lnTo>
                  <a:pt x="36893" y="1037704"/>
                </a:lnTo>
                <a:lnTo>
                  <a:pt x="39814" y="1037285"/>
                </a:lnTo>
                <a:lnTo>
                  <a:pt x="40246" y="1037209"/>
                </a:lnTo>
                <a:lnTo>
                  <a:pt x="44640" y="1039596"/>
                </a:lnTo>
                <a:lnTo>
                  <a:pt x="47955" y="1037653"/>
                </a:lnTo>
                <a:lnTo>
                  <a:pt x="52044" y="1031913"/>
                </a:lnTo>
                <a:close/>
              </a:path>
              <a:path w="554990" h="1293495">
                <a:moveTo>
                  <a:pt x="57810" y="862126"/>
                </a:moveTo>
                <a:lnTo>
                  <a:pt x="56692" y="858037"/>
                </a:lnTo>
                <a:lnTo>
                  <a:pt x="53390" y="856526"/>
                </a:lnTo>
                <a:lnTo>
                  <a:pt x="50025" y="856576"/>
                </a:lnTo>
                <a:lnTo>
                  <a:pt x="45986" y="859066"/>
                </a:lnTo>
                <a:lnTo>
                  <a:pt x="44780" y="861961"/>
                </a:lnTo>
                <a:lnTo>
                  <a:pt x="43167" y="864298"/>
                </a:lnTo>
                <a:lnTo>
                  <a:pt x="45618" y="865327"/>
                </a:lnTo>
                <a:lnTo>
                  <a:pt x="48107" y="867143"/>
                </a:lnTo>
                <a:lnTo>
                  <a:pt x="52819" y="866927"/>
                </a:lnTo>
                <a:lnTo>
                  <a:pt x="55676" y="865174"/>
                </a:lnTo>
                <a:lnTo>
                  <a:pt x="57023" y="863257"/>
                </a:lnTo>
                <a:lnTo>
                  <a:pt x="57810" y="862126"/>
                </a:lnTo>
                <a:close/>
              </a:path>
              <a:path w="554990" h="1293495">
                <a:moveTo>
                  <a:pt x="59702" y="901128"/>
                </a:moveTo>
                <a:lnTo>
                  <a:pt x="56807" y="899452"/>
                </a:lnTo>
                <a:lnTo>
                  <a:pt x="50761" y="904887"/>
                </a:lnTo>
                <a:lnTo>
                  <a:pt x="44081" y="906691"/>
                </a:lnTo>
                <a:lnTo>
                  <a:pt x="37045" y="906170"/>
                </a:lnTo>
                <a:lnTo>
                  <a:pt x="29984" y="904544"/>
                </a:lnTo>
                <a:lnTo>
                  <a:pt x="18948" y="903274"/>
                </a:lnTo>
                <a:lnTo>
                  <a:pt x="10782" y="905840"/>
                </a:lnTo>
                <a:lnTo>
                  <a:pt x="5549" y="912317"/>
                </a:lnTo>
                <a:lnTo>
                  <a:pt x="3302" y="922769"/>
                </a:lnTo>
                <a:lnTo>
                  <a:pt x="2616" y="933818"/>
                </a:lnTo>
                <a:lnTo>
                  <a:pt x="34671" y="909701"/>
                </a:lnTo>
                <a:lnTo>
                  <a:pt x="40182" y="915250"/>
                </a:lnTo>
                <a:lnTo>
                  <a:pt x="44640" y="917194"/>
                </a:lnTo>
                <a:lnTo>
                  <a:pt x="48463" y="915657"/>
                </a:lnTo>
                <a:lnTo>
                  <a:pt x="52082" y="910742"/>
                </a:lnTo>
                <a:lnTo>
                  <a:pt x="53213" y="908710"/>
                </a:lnTo>
                <a:lnTo>
                  <a:pt x="53873" y="906386"/>
                </a:lnTo>
                <a:lnTo>
                  <a:pt x="56210" y="903185"/>
                </a:lnTo>
                <a:lnTo>
                  <a:pt x="57988" y="902398"/>
                </a:lnTo>
                <a:lnTo>
                  <a:pt x="59702" y="901128"/>
                </a:lnTo>
                <a:close/>
              </a:path>
              <a:path w="554990" h="1293495">
                <a:moveTo>
                  <a:pt x="271360" y="264668"/>
                </a:moveTo>
                <a:lnTo>
                  <a:pt x="268719" y="263055"/>
                </a:lnTo>
                <a:lnTo>
                  <a:pt x="267055" y="264299"/>
                </a:lnTo>
                <a:lnTo>
                  <a:pt x="265976" y="265772"/>
                </a:lnTo>
                <a:lnTo>
                  <a:pt x="265214" y="267639"/>
                </a:lnTo>
                <a:lnTo>
                  <a:pt x="267157" y="268859"/>
                </a:lnTo>
                <a:lnTo>
                  <a:pt x="268986" y="270395"/>
                </a:lnTo>
                <a:lnTo>
                  <a:pt x="270014" y="268224"/>
                </a:lnTo>
                <a:lnTo>
                  <a:pt x="271043" y="266750"/>
                </a:lnTo>
                <a:lnTo>
                  <a:pt x="271284" y="265163"/>
                </a:lnTo>
                <a:lnTo>
                  <a:pt x="271360" y="264668"/>
                </a:lnTo>
                <a:close/>
              </a:path>
              <a:path w="554990" h="1293495">
                <a:moveTo>
                  <a:pt x="274789" y="240626"/>
                </a:moveTo>
                <a:lnTo>
                  <a:pt x="271868" y="240576"/>
                </a:lnTo>
                <a:lnTo>
                  <a:pt x="268084" y="239395"/>
                </a:lnTo>
                <a:lnTo>
                  <a:pt x="266242" y="240779"/>
                </a:lnTo>
                <a:lnTo>
                  <a:pt x="264045" y="242430"/>
                </a:lnTo>
                <a:lnTo>
                  <a:pt x="263525" y="246303"/>
                </a:lnTo>
                <a:lnTo>
                  <a:pt x="260934" y="252361"/>
                </a:lnTo>
                <a:lnTo>
                  <a:pt x="267258" y="250710"/>
                </a:lnTo>
                <a:lnTo>
                  <a:pt x="271068" y="250736"/>
                </a:lnTo>
                <a:lnTo>
                  <a:pt x="274751" y="247281"/>
                </a:lnTo>
                <a:lnTo>
                  <a:pt x="274307" y="243459"/>
                </a:lnTo>
                <a:lnTo>
                  <a:pt x="274789" y="240626"/>
                </a:lnTo>
                <a:close/>
              </a:path>
              <a:path w="554990" h="1293495">
                <a:moveTo>
                  <a:pt x="292493" y="299440"/>
                </a:moveTo>
                <a:lnTo>
                  <a:pt x="291084" y="292811"/>
                </a:lnTo>
                <a:lnTo>
                  <a:pt x="289852" y="289928"/>
                </a:lnTo>
                <a:lnTo>
                  <a:pt x="289560" y="286639"/>
                </a:lnTo>
                <a:lnTo>
                  <a:pt x="288175" y="280682"/>
                </a:lnTo>
                <a:lnTo>
                  <a:pt x="276682" y="292696"/>
                </a:lnTo>
                <a:lnTo>
                  <a:pt x="284822" y="295871"/>
                </a:lnTo>
                <a:lnTo>
                  <a:pt x="277075" y="304939"/>
                </a:lnTo>
                <a:lnTo>
                  <a:pt x="277685" y="306298"/>
                </a:lnTo>
                <a:lnTo>
                  <a:pt x="277990" y="307835"/>
                </a:lnTo>
                <a:lnTo>
                  <a:pt x="278460" y="307886"/>
                </a:lnTo>
                <a:lnTo>
                  <a:pt x="285877" y="307403"/>
                </a:lnTo>
                <a:lnTo>
                  <a:pt x="290652" y="304457"/>
                </a:lnTo>
                <a:lnTo>
                  <a:pt x="292493" y="299440"/>
                </a:lnTo>
                <a:close/>
              </a:path>
              <a:path w="554990" h="1293495">
                <a:moveTo>
                  <a:pt x="318858" y="295592"/>
                </a:moveTo>
                <a:lnTo>
                  <a:pt x="314985" y="286854"/>
                </a:lnTo>
                <a:lnTo>
                  <a:pt x="313207" y="282892"/>
                </a:lnTo>
                <a:lnTo>
                  <a:pt x="312534" y="284975"/>
                </a:lnTo>
                <a:lnTo>
                  <a:pt x="311785" y="287045"/>
                </a:lnTo>
                <a:lnTo>
                  <a:pt x="309765" y="294106"/>
                </a:lnTo>
                <a:lnTo>
                  <a:pt x="312115" y="295795"/>
                </a:lnTo>
                <a:lnTo>
                  <a:pt x="318858" y="295592"/>
                </a:lnTo>
                <a:close/>
              </a:path>
              <a:path w="554990" h="1293495">
                <a:moveTo>
                  <a:pt x="324065" y="364324"/>
                </a:moveTo>
                <a:lnTo>
                  <a:pt x="313029" y="362699"/>
                </a:lnTo>
                <a:lnTo>
                  <a:pt x="311111" y="365963"/>
                </a:lnTo>
                <a:lnTo>
                  <a:pt x="313220" y="368325"/>
                </a:lnTo>
                <a:lnTo>
                  <a:pt x="315188" y="372516"/>
                </a:lnTo>
                <a:lnTo>
                  <a:pt x="322630" y="373100"/>
                </a:lnTo>
                <a:lnTo>
                  <a:pt x="324015" y="368846"/>
                </a:lnTo>
                <a:lnTo>
                  <a:pt x="324065" y="364324"/>
                </a:lnTo>
                <a:close/>
              </a:path>
              <a:path w="554990" h="1293495">
                <a:moveTo>
                  <a:pt x="324561" y="364401"/>
                </a:moveTo>
                <a:lnTo>
                  <a:pt x="324472" y="363931"/>
                </a:lnTo>
                <a:lnTo>
                  <a:pt x="324078" y="363931"/>
                </a:lnTo>
                <a:lnTo>
                  <a:pt x="324065" y="364324"/>
                </a:lnTo>
                <a:lnTo>
                  <a:pt x="324561" y="364401"/>
                </a:lnTo>
                <a:close/>
              </a:path>
              <a:path w="554990" h="1293495">
                <a:moveTo>
                  <a:pt x="327787" y="283743"/>
                </a:moveTo>
                <a:lnTo>
                  <a:pt x="326402" y="281482"/>
                </a:lnTo>
                <a:lnTo>
                  <a:pt x="325374" y="278752"/>
                </a:lnTo>
                <a:lnTo>
                  <a:pt x="323418" y="277241"/>
                </a:lnTo>
                <a:lnTo>
                  <a:pt x="319062" y="273875"/>
                </a:lnTo>
                <a:lnTo>
                  <a:pt x="315556" y="275971"/>
                </a:lnTo>
                <a:lnTo>
                  <a:pt x="313258" y="282752"/>
                </a:lnTo>
                <a:lnTo>
                  <a:pt x="322922" y="283438"/>
                </a:lnTo>
                <a:lnTo>
                  <a:pt x="327787" y="283743"/>
                </a:lnTo>
                <a:close/>
              </a:path>
              <a:path w="554990" h="1293495">
                <a:moveTo>
                  <a:pt x="328206" y="283845"/>
                </a:moveTo>
                <a:lnTo>
                  <a:pt x="327787" y="283743"/>
                </a:lnTo>
                <a:lnTo>
                  <a:pt x="327901" y="283933"/>
                </a:lnTo>
                <a:lnTo>
                  <a:pt x="328015" y="284073"/>
                </a:lnTo>
                <a:lnTo>
                  <a:pt x="328206" y="283845"/>
                </a:lnTo>
                <a:close/>
              </a:path>
              <a:path w="554990" h="1293495">
                <a:moveTo>
                  <a:pt x="331660" y="206489"/>
                </a:moveTo>
                <a:lnTo>
                  <a:pt x="329895" y="199326"/>
                </a:lnTo>
                <a:lnTo>
                  <a:pt x="327152" y="195275"/>
                </a:lnTo>
                <a:lnTo>
                  <a:pt x="321386" y="193052"/>
                </a:lnTo>
                <a:lnTo>
                  <a:pt x="316509" y="194144"/>
                </a:lnTo>
                <a:lnTo>
                  <a:pt x="310222" y="198869"/>
                </a:lnTo>
                <a:lnTo>
                  <a:pt x="307822" y="203327"/>
                </a:lnTo>
                <a:lnTo>
                  <a:pt x="304876" y="207060"/>
                </a:lnTo>
                <a:lnTo>
                  <a:pt x="305142" y="212686"/>
                </a:lnTo>
                <a:lnTo>
                  <a:pt x="307174" y="218147"/>
                </a:lnTo>
                <a:lnTo>
                  <a:pt x="308635" y="223685"/>
                </a:lnTo>
                <a:lnTo>
                  <a:pt x="307149" y="229539"/>
                </a:lnTo>
                <a:lnTo>
                  <a:pt x="306730" y="230212"/>
                </a:lnTo>
                <a:lnTo>
                  <a:pt x="307682" y="232638"/>
                </a:lnTo>
                <a:lnTo>
                  <a:pt x="310019" y="233502"/>
                </a:lnTo>
                <a:lnTo>
                  <a:pt x="312521" y="233870"/>
                </a:lnTo>
                <a:lnTo>
                  <a:pt x="317550" y="229704"/>
                </a:lnTo>
                <a:lnTo>
                  <a:pt x="319417" y="225577"/>
                </a:lnTo>
                <a:lnTo>
                  <a:pt x="314706" y="218808"/>
                </a:lnTo>
                <a:lnTo>
                  <a:pt x="312305" y="214909"/>
                </a:lnTo>
                <a:lnTo>
                  <a:pt x="317042" y="213321"/>
                </a:lnTo>
                <a:lnTo>
                  <a:pt x="320776" y="211836"/>
                </a:lnTo>
                <a:lnTo>
                  <a:pt x="329107" y="209689"/>
                </a:lnTo>
                <a:lnTo>
                  <a:pt x="331660" y="206489"/>
                </a:lnTo>
                <a:close/>
              </a:path>
              <a:path w="554990" h="1293495">
                <a:moveTo>
                  <a:pt x="336080" y="821436"/>
                </a:moveTo>
                <a:lnTo>
                  <a:pt x="334708" y="821118"/>
                </a:lnTo>
                <a:lnTo>
                  <a:pt x="333286" y="820394"/>
                </a:lnTo>
                <a:lnTo>
                  <a:pt x="330377" y="820889"/>
                </a:lnTo>
                <a:lnTo>
                  <a:pt x="328866" y="821918"/>
                </a:lnTo>
                <a:lnTo>
                  <a:pt x="327304" y="822629"/>
                </a:lnTo>
                <a:lnTo>
                  <a:pt x="328104" y="823925"/>
                </a:lnTo>
                <a:lnTo>
                  <a:pt x="328879" y="826249"/>
                </a:lnTo>
                <a:lnTo>
                  <a:pt x="331228" y="826325"/>
                </a:lnTo>
                <a:lnTo>
                  <a:pt x="332790" y="824992"/>
                </a:lnTo>
                <a:lnTo>
                  <a:pt x="334327" y="824242"/>
                </a:lnTo>
                <a:lnTo>
                  <a:pt x="336080" y="821436"/>
                </a:lnTo>
                <a:close/>
              </a:path>
              <a:path w="554990" h="1293495">
                <a:moveTo>
                  <a:pt x="339686" y="294754"/>
                </a:moveTo>
                <a:lnTo>
                  <a:pt x="338010" y="290830"/>
                </a:lnTo>
                <a:lnTo>
                  <a:pt x="331393" y="287172"/>
                </a:lnTo>
                <a:lnTo>
                  <a:pt x="329780" y="285496"/>
                </a:lnTo>
                <a:lnTo>
                  <a:pt x="328015" y="284086"/>
                </a:lnTo>
                <a:lnTo>
                  <a:pt x="326377" y="286207"/>
                </a:lnTo>
                <a:lnTo>
                  <a:pt x="324561" y="288239"/>
                </a:lnTo>
                <a:lnTo>
                  <a:pt x="320776" y="294919"/>
                </a:lnTo>
                <a:lnTo>
                  <a:pt x="321208" y="299491"/>
                </a:lnTo>
                <a:lnTo>
                  <a:pt x="326237" y="300951"/>
                </a:lnTo>
                <a:lnTo>
                  <a:pt x="329107" y="301790"/>
                </a:lnTo>
                <a:lnTo>
                  <a:pt x="333921" y="300596"/>
                </a:lnTo>
                <a:lnTo>
                  <a:pt x="339686" y="294754"/>
                </a:lnTo>
                <a:close/>
              </a:path>
              <a:path w="554990" h="1293495">
                <a:moveTo>
                  <a:pt x="339966" y="363181"/>
                </a:moveTo>
                <a:lnTo>
                  <a:pt x="330708" y="350494"/>
                </a:lnTo>
                <a:lnTo>
                  <a:pt x="321462" y="346760"/>
                </a:lnTo>
                <a:lnTo>
                  <a:pt x="324472" y="363931"/>
                </a:lnTo>
                <a:lnTo>
                  <a:pt x="339966" y="363181"/>
                </a:lnTo>
                <a:close/>
              </a:path>
              <a:path w="554990" h="1293495">
                <a:moveTo>
                  <a:pt x="341337" y="346379"/>
                </a:moveTo>
                <a:lnTo>
                  <a:pt x="335216" y="340626"/>
                </a:lnTo>
                <a:lnTo>
                  <a:pt x="332879" y="341452"/>
                </a:lnTo>
                <a:lnTo>
                  <a:pt x="330771" y="350037"/>
                </a:lnTo>
                <a:lnTo>
                  <a:pt x="341337" y="346379"/>
                </a:lnTo>
                <a:close/>
              </a:path>
              <a:path w="554990" h="1293495">
                <a:moveTo>
                  <a:pt x="346875" y="93700"/>
                </a:moveTo>
                <a:lnTo>
                  <a:pt x="346633" y="92392"/>
                </a:lnTo>
                <a:lnTo>
                  <a:pt x="346544" y="91173"/>
                </a:lnTo>
                <a:lnTo>
                  <a:pt x="345236" y="91287"/>
                </a:lnTo>
                <a:lnTo>
                  <a:pt x="343725" y="91173"/>
                </a:lnTo>
                <a:lnTo>
                  <a:pt x="341452" y="93205"/>
                </a:lnTo>
                <a:lnTo>
                  <a:pt x="340385" y="95123"/>
                </a:lnTo>
                <a:lnTo>
                  <a:pt x="339521" y="96977"/>
                </a:lnTo>
                <a:lnTo>
                  <a:pt x="339394" y="97243"/>
                </a:lnTo>
                <a:lnTo>
                  <a:pt x="342087" y="99339"/>
                </a:lnTo>
                <a:lnTo>
                  <a:pt x="343865" y="97866"/>
                </a:lnTo>
                <a:lnTo>
                  <a:pt x="345414" y="96367"/>
                </a:lnTo>
                <a:lnTo>
                  <a:pt x="346875" y="93700"/>
                </a:lnTo>
                <a:close/>
              </a:path>
              <a:path w="554990" h="1293495">
                <a:moveTo>
                  <a:pt x="347002" y="91135"/>
                </a:moveTo>
                <a:lnTo>
                  <a:pt x="346951" y="90919"/>
                </a:lnTo>
                <a:lnTo>
                  <a:pt x="346786" y="90703"/>
                </a:lnTo>
                <a:lnTo>
                  <a:pt x="346646" y="90576"/>
                </a:lnTo>
                <a:lnTo>
                  <a:pt x="346506" y="90462"/>
                </a:lnTo>
                <a:lnTo>
                  <a:pt x="346506" y="90690"/>
                </a:lnTo>
                <a:lnTo>
                  <a:pt x="346532" y="90932"/>
                </a:lnTo>
                <a:lnTo>
                  <a:pt x="346544" y="91173"/>
                </a:lnTo>
                <a:lnTo>
                  <a:pt x="346862" y="91147"/>
                </a:lnTo>
                <a:lnTo>
                  <a:pt x="347002" y="91135"/>
                </a:lnTo>
                <a:close/>
              </a:path>
              <a:path w="554990" h="1293495">
                <a:moveTo>
                  <a:pt x="347967" y="305955"/>
                </a:moveTo>
                <a:lnTo>
                  <a:pt x="345478" y="304292"/>
                </a:lnTo>
                <a:lnTo>
                  <a:pt x="344081" y="302641"/>
                </a:lnTo>
                <a:lnTo>
                  <a:pt x="341236" y="302564"/>
                </a:lnTo>
                <a:lnTo>
                  <a:pt x="339775" y="304152"/>
                </a:lnTo>
                <a:lnTo>
                  <a:pt x="338340" y="305028"/>
                </a:lnTo>
                <a:lnTo>
                  <a:pt x="339712" y="306501"/>
                </a:lnTo>
                <a:lnTo>
                  <a:pt x="340868" y="308597"/>
                </a:lnTo>
                <a:lnTo>
                  <a:pt x="343522" y="309587"/>
                </a:lnTo>
                <a:lnTo>
                  <a:pt x="345376" y="307606"/>
                </a:lnTo>
                <a:lnTo>
                  <a:pt x="347967" y="305955"/>
                </a:lnTo>
                <a:close/>
              </a:path>
              <a:path w="554990" h="1293495">
                <a:moveTo>
                  <a:pt x="353504" y="92964"/>
                </a:moveTo>
                <a:lnTo>
                  <a:pt x="347548" y="85521"/>
                </a:lnTo>
                <a:lnTo>
                  <a:pt x="345757" y="86410"/>
                </a:lnTo>
                <a:lnTo>
                  <a:pt x="346925" y="90817"/>
                </a:lnTo>
                <a:lnTo>
                  <a:pt x="351497" y="94653"/>
                </a:lnTo>
                <a:lnTo>
                  <a:pt x="353504" y="92964"/>
                </a:lnTo>
                <a:close/>
              </a:path>
              <a:path w="554990" h="1293495">
                <a:moveTo>
                  <a:pt x="354457" y="746252"/>
                </a:moveTo>
                <a:lnTo>
                  <a:pt x="354152" y="746493"/>
                </a:lnTo>
                <a:lnTo>
                  <a:pt x="354291" y="746518"/>
                </a:lnTo>
                <a:lnTo>
                  <a:pt x="354457" y="746252"/>
                </a:lnTo>
                <a:close/>
              </a:path>
              <a:path w="554990" h="1293495">
                <a:moveTo>
                  <a:pt x="357314" y="734796"/>
                </a:moveTo>
                <a:lnTo>
                  <a:pt x="354914" y="734377"/>
                </a:lnTo>
                <a:lnTo>
                  <a:pt x="353644" y="733996"/>
                </a:lnTo>
                <a:lnTo>
                  <a:pt x="353047" y="736942"/>
                </a:lnTo>
                <a:lnTo>
                  <a:pt x="352158" y="739876"/>
                </a:lnTo>
                <a:lnTo>
                  <a:pt x="351942" y="743851"/>
                </a:lnTo>
                <a:lnTo>
                  <a:pt x="353542" y="744943"/>
                </a:lnTo>
                <a:lnTo>
                  <a:pt x="354406" y="746074"/>
                </a:lnTo>
                <a:lnTo>
                  <a:pt x="355092" y="744969"/>
                </a:lnTo>
                <a:lnTo>
                  <a:pt x="355917" y="743902"/>
                </a:lnTo>
                <a:lnTo>
                  <a:pt x="356857" y="740232"/>
                </a:lnTo>
                <a:lnTo>
                  <a:pt x="357238" y="737666"/>
                </a:lnTo>
                <a:lnTo>
                  <a:pt x="357301" y="735139"/>
                </a:lnTo>
                <a:lnTo>
                  <a:pt x="357314" y="734796"/>
                </a:lnTo>
                <a:close/>
              </a:path>
              <a:path w="554990" h="1293495">
                <a:moveTo>
                  <a:pt x="360032" y="49149"/>
                </a:moveTo>
                <a:lnTo>
                  <a:pt x="344906" y="49149"/>
                </a:lnTo>
                <a:lnTo>
                  <a:pt x="351586" y="60477"/>
                </a:lnTo>
                <a:lnTo>
                  <a:pt x="360032" y="49149"/>
                </a:lnTo>
                <a:close/>
              </a:path>
              <a:path w="554990" h="1293495">
                <a:moveTo>
                  <a:pt x="362000" y="803071"/>
                </a:moveTo>
                <a:lnTo>
                  <a:pt x="361835" y="803059"/>
                </a:lnTo>
                <a:lnTo>
                  <a:pt x="361556" y="803186"/>
                </a:lnTo>
                <a:lnTo>
                  <a:pt x="361556" y="803376"/>
                </a:lnTo>
                <a:lnTo>
                  <a:pt x="361721" y="803287"/>
                </a:lnTo>
                <a:lnTo>
                  <a:pt x="361848" y="803160"/>
                </a:lnTo>
                <a:lnTo>
                  <a:pt x="362000" y="803071"/>
                </a:lnTo>
                <a:close/>
              </a:path>
              <a:path w="554990" h="1293495">
                <a:moveTo>
                  <a:pt x="363245" y="237566"/>
                </a:moveTo>
                <a:lnTo>
                  <a:pt x="357200" y="230073"/>
                </a:lnTo>
                <a:lnTo>
                  <a:pt x="352628" y="228904"/>
                </a:lnTo>
                <a:lnTo>
                  <a:pt x="347446" y="236816"/>
                </a:lnTo>
                <a:lnTo>
                  <a:pt x="352056" y="243649"/>
                </a:lnTo>
                <a:lnTo>
                  <a:pt x="356717" y="243674"/>
                </a:lnTo>
                <a:lnTo>
                  <a:pt x="363245" y="237566"/>
                </a:lnTo>
                <a:close/>
              </a:path>
              <a:path w="554990" h="1293495">
                <a:moveTo>
                  <a:pt x="364883" y="926719"/>
                </a:moveTo>
                <a:lnTo>
                  <a:pt x="356717" y="932383"/>
                </a:lnTo>
                <a:lnTo>
                  <a:pt x="359346" y="939622"/>
                </a:lnTo>
                <a:lnTo>
                  <a:pt x="361175" y="938669"/>
                </a:lnTo>
                <a:lnTo>
                  <a:pt x="363118" y="938250"/>
                </a:lnTo>
                <a:lnTo>
                  <a:pt x="364096" y="933932"/>
                </a:lnTo>
                <a:lnTo>
                  <a:pt x="364388" y="930313"/>
                </a:lnTo>
                <a:lnTo>
                  <a:pt x="364883" y="926719"/>
                </a:lnTo>
                <a:close/>
              </a:path>
              <a:path w="554990" h="1293495">
                <a:moveTo>
                  <a:pt x="369100" y="4622"/>
                </a:moveTo>
                <a:lnTo>
                  <a:pt x="364286" y="1739"/>
                </a:lnTo>
                <a:lnTo>
                  <a:pt x="362635" y="0"/>
                </a:lnTo>
                <a:lnTo>
                  <a:pt x="361543" y="292"/>
                </a:lnTo>
                <a:lnTo>
                  <a:pt x="360349" y="622"/>
                </a:lnTo>
                <a:lnTo>
                  <a:pt x="358902" y="2857"/>
                </a:lnTo>
                <a:lnTo>
                  <a:pt x="359029" y="5308"/>
                </a:lnTo>
                <a:lnTo>
                  <a:pt x="361048" y="7086"/>
                </a:lnTo>
                <a:lnTo>
                  <a:pt x="363918" y="7302"/>
                </a:lnTo>
                <a:lnTo>
                  <a:pt x="365633" y="6032"/>
                </a:lnTo>
                <a:lnTo>
                  <a:pt x="369100" y="4622"/>
                </a:lnTo>
                <a:close/>
              </a:path>
              <a:path w="554990" h="1293495">
                <a:moveTo>
                  <a:pt x="379425" y="779564"/>
                </a:moveTo>
                <a:lnTo>
                  <a:pt x="379285" y="779589"/>
                </a:lnTo>
                <a:lnTo>
                  <a:pt x="379145" y="779640"/>
                </a:lnTo>
                <a:lnTo>
                  <a:pt x="378993" y="779678"/>
                </a:lnTo>
                <a:lnTo>
                  <a:pt x="378980" y="779805"/>
                </a:lnTo>
                <a:lnTo>
                  <a:pt x="378929" y="780046"/>
                </a:lnTo>
                <a:lnTo>
                  <a:pt x="379272" y="779856"/>
                </a:lnTo>
                <a:lnTo>
                  <a:pt x="379374" y="779653"/>
                </a:lnTo>
                <a:close/>
              </a:path>
              <a:path w="554990" h="1293495">
                <a:moveTo>
                  <a:pt x="386816" y="879208"/>
                </a:moveTo>
                <a:lnTo>
                  <a:pt x="386092" y="871931"/>
                </a:lnTo>
                <a:lnTo>
                  <a:pt x="381787" y="868959"/>
                </a:lnTo>
                <a:lnTo>
                  <a:pt x="376618" y="866838"/>
                </a:lnTo>
                <a:lnTo>
                  <a:pt x="373354" y="862101"/>
                </a:lnTo>
                <a:lnTo>
                  <a:pt x="365277" y="873112"/>
                </a:lnTo>
                <a:lnTo>
                  <a:pt x="386816" y="879208"/>
                </a:lnTo>
                <a:close/>
              </a:path>
              <a:path w="554990" h="1293495">
                <a:moveTo>
                  <a:pt x="398195" y="737603"/>
                </a:moveTo>
                <a:lnTo>
                  <a:pt x="396138" y="732586"/>
                </a:lnTo>
                <a:lnTo>
                  <a:pt x="392163" y="727671"/>
                </a:lnTo>
                <a:lnTo>
                  <a:pt x="390994" y="726440"/>
                </a:lnTo>
                <a:lnTo>
                  <a:pt x="390867" y="724217"/>
                </a:lnTo>
                <a:lnTo>
                  <a:pt x="390055" y="721893"/>
                </a:lnTo>
                <a:lnTo>
                  <a:pt x="382638" y="727240"/>
                </a:lnTo>
                <a:lnTo>
                  <a:pt x="380352" y="734542"/>
                </a:lnTo>
                <a:lnTo>
                  <a:pt x="380047" y="742823"/>
                </a:lnTo>
                <a:lnTo>
                  <a:pt x="378587" y="751090"/>
                </a:lnTo>
                <a:lnTo>
                  <a:pt x="354291" y="746518"/>
                </a:lnTo>
                <a:lnTo>
                  <a:pt x="350697" y="752665"/>
                </a:lnTo>
                <a:lnTo>
                  <a:pt x="355117" y="754278"/>
                </a:lnTo>
                <a:lnTo>
                  <a:pt x="357225" y="760907"/>
                </a:lnTo>
                <a:lnTo>
                  <a:pt x="353402" y="765378"/>
                </a:lnTo>
                <a:lnTo>
                  <a:pt x="349224" y="769708"/>
                </a:lnTo>
                <a:lnTo>
                  <a:pt x="352831" y="765251"/>
                </a:lnTo>
                <a:lnTo>
                  <a:pt x="351421" y="762393"/>
                </a:lnTo>
                <a:lnTo>
                  <a:pt x="343738" y="763460"/>
                </a:lnTo>
                <a:lnTo>
                  <a:pt x="341871" y="767181"/>
                </a:lnTo>
                <a:lnTo>
                  <a:pt x="341020" y="771652"/>
                </a:lnTo>
                <a:lnTo>
                  <a:pt x="347916" y="770293"/>
                </a:lnTo>
                <a:lnTo>
                  <a:pt x="343014" y="774471"/>
                </a:lnTo>
                <a:lnTo>
                  <a:pt x="339572" y="780605"/>
                </a:lnTo>
                <a:lnTo>
                  <a:pt x="329692" y="780554"/>
                </a:lnTo>
                <a:lnTo>
                  <a:pt x="326682" y="783869"/>
                </a:lnTo>
                <a:lnTo>
                  <a:pt x="323913" y="792695"/>
                </a:lnTo>
                <a:lnTo>
                  <a:pt x="322821" y="799465"/>
                </a:lnTo>
                <a:lnTo>
                  <a:pt x="323342" y="807377"/>
                </a:lnTo>
                <a:lnTo>
                  <a:pt x="337515" y="790168"/>
                </a:lnTo>
                <a:lnTo>
                  <a:pt x="351967" y="807694"/>
                </a:lnTo>
                <a:lnTo>
                  <a:pt x="361556" y="803186"/>
                </a:lnTo>
                <a:lnTo>
                  <a:pt x="361556" y="791133"/>
                </a:lnTo>
                <a:lnTo>
                  <a:pt x="347205" y="794854"/>
                </a:lnTo>
                <a:lnTo>
                  <a:pt x="350951" y="777430"/>
                </a:lnTo>
                <a:lnTo>
                  <a:pt x="355130" y="777735"/>
                </a:lnTo>
                <a:lnTo>
                  <a:pt x="359994" y="776693"/>
                </a:lnTo>
                <a:lnTo>
                  <a:pt x="367220" y="785812"/>
                </a:lnTo>
                <a:lnTo>
                  <a:pt x="373087" y="781011"/>
                </a:lnTo>
                <a:lnTo>
                  <a:pt x="378993" y="779665"/>
                </a:lnTo>
                <a:lnTo>
                  <a:pt x="380225" y="773709"/>
                </a:lnTo>
                <a:lnTo>
                  <a:pt x="378764" y="768769"/>
                </a:lnTo>
                <a:lnTo>
                  <a:pt x="372694" y="766445"/>
                </a:lnTo>
                <a:lnTo>
                  <a:pt x="389724" y="753922"/>
                </a:lnTo>
                <a:lnTo>
                  <a:pt x="394931" y="759548"/>
                </a:lnTo>
                <a:lnTo>
                  <a:pt x="394601" y="755878"/>
                </a:lnTo>
                <a:lnTo>
                  <a:pt x="392557" y="750773"/>
                </a:lnTo>
                <a:lnTo>
                  <a:pt x="394233" y="748804"/>
                </a:lnTo>
                <a:lnTo>
                  <a:pt x="397751" y="742937"/>
                </a:lnTo>
                <a:lnTo>
                  <a:pt x="398195" y="737603"/>
                </a:lnTo>
                <a:close/>
              </a:path>
              <a:path w="554990" h="1293495">
                <a:moveTo>
                  <a:pt x="412064" y="513118"/>
                </a:moveTo>
                <a:lnTo>
                  <a:pt x="400316" y="511302"/>
                </a:lnTo>
                <a:lnTo>
                  <a:pt x="394081" y="495249"/>
                </a:lnTo>
                <a:lnTo>
                  <a:pt x="383641" y="498398"/>
                </a:lnTo>
                <a:lnTo>
                  <a:pt x="378688" y="501230"/>
                </a:lnTo>
                <a:lnTo>
                  <a:pt x="377939" y="505333"/>
                </a:lnTo>
                <a:lnTo>
                  <a:pt x="380047" y="512305"/>
                </a:lnTo>
                <a:lnTo>
                  <a:pt x="356527" y="521271"/>
                </a:lnTo>
                <a:lnTo>
                  <a:pt x="360832" y="528510"/>
                </a:lnTo>
                <a:lnTo>
                  <a:pt x="366903" y="533044"/>
                </a:lnTo>
                <a:lnTo>
                  <a:pt x="367385" y="533044"/>
                </a:lnTo>
                <a:lnTo>
                  <a:pt x="373214" y="535012"/>
                </a:lnTo>
                <a:lnTo>
                  <a:pt x="380657" y="536333"/>
                </a:lnTo>
                <a:lnTo>
                  <a:pt x="381190" y="525272"/>
                </a:lnTo>
                <a:lnTo>
                  <a:pt x="405130" y="544017"/>
                </a:lnTo>
                <a:lnTo>
                  <a:pt x="411048" y="533044"/>
                </a:lnTo>
                <a:lnTo>
                  <a:pt x="411327" y="528510"/>
                </a:lnTo>
                <a:lnTo>
                  <a:pt x="411480" y="525272"/>
                </a:lnTo>
                <a:lnTo>
                  <a:pt x="412064" y="513118"/>
                </a:lnTo>
                <a:close/>
              </a:path>
              <a:path w="554990" h="1293495">
                <a:moveTo>
                  <a:pt x="431901" y="768362"/>
                </a:moveTo>
                <a:lnTo>
                  <a:pt x="424929" y="754113"/>
                </a:lnTo>
                <a:lnTo>
                  <a:pt x="416941" y="753249"/>
                </a:lnTo>
                <a:lnTo>
                  <a:pt x="417830" y="761669"/>
                </a:lnTo>
                <a:lnTo>
                  <a:pt x="415582" y="762723"/>
                </a:lnTo>
                <a:lnTo>
                  <a:pt x="395986" y="761441"/>
                </a:lnTo>
                <a:lnTo>
                  <a:pt x="402386" y="766597"/>
                </a:lnTo>
                <a:lnTo>
                  <a:pt x="379272" y="779856"/>
                </a:lnTo>
                <a:lnTo>
                  <a:pt x="375869" y="786345"/>
                </a:lnTo>
                <a:lnTo>
                  <a:pt x="372211" y="792645"/>
                </a:lnTo>
                <a:lnTo>
                  <a:pt x="367766" y="798360"/>
                </a:lnTo>
                <a:lnTo>
                  <a:pt x="362000" y="803071"/>
                </a:lnTo>
                <a:lnTo>
                  <a:pt x="365099" y="811199"/>
                </a:lnTo>
                <a:lnTo>
                  <a:pt x="373316" y="804214"/>
                </a:lnTo>
                <a:lnTo>
                  <a:pt x="380822" y="804595"/>
                </a:lnTo>
                <a:lnTo>
                  <a:pt x="387502" y="802220"/>
                </a:lnTo>
                <a:lnTo>
                  <a:pt x="393801" y="798093"/>
                </a:lnTo>
                <a:lnTo>
                  <a:pt x="400177" y="793191"/>
                </a:lnTo>
                <a:lnTo>
                  <a:pt x="405180" y="788136"/>
                </a:lnTo>
                <a:lnTo>
                  <a:pt x="409308" y="782421"/>
                </a:lnTo>
                <a:lnTo>
                  <a:pt x="413689" y="777062"/>
                </a:lnTo>
                <a:lnTo>
                  <a:pt x="419417" y="773061"/>
                </a:lnTo>
                <a:lnTo>
                  <a:pt x="423252" y="771372"/>
                </a:lnTo>
                <a:lnTo>
                  <a:pt x="427266" y="770089"/>
                </a:lnTo>
                <a:lnTo>
                  <a:pt x="431901" y="768362"/>
                </a:lnTo>
                <a:close/>
              </a:path>
              <a:path w="554990" h="1293495">
                <a:moveTo>
                  <a:pt x="450837" y="641324"/>
                </a:moveTo>
                <a:lnTo>
                  <a:pt x="447852" y="639318"/>
                </a:lnTo>
                <a:lnTo>
                  <a:pt x="445427" y="636574"/>
                </a:lnTo>
                <a:lnTo>
                  <a:pt x="429996" y="633336"/>
                </a:lnTo>
                <a:lnTo>
                  <a:pt x="429945" y="633564"/>
                </a:lnTo>
                <a:lnTo>
                  <a:pt x="430771" y="622198"/>
                </a:lnTo>
                <a:lnTo>
                  <a:pt x="421119" y="623544"/>
                </a:lnTo>
                <a:lnTo>
                  <a:pt x="415391" y="625906"/>
                </a:lnTo>
                <a:lnTo>
                  <a:pt x="411340" y="631024"/>
                </a:lnTo>
                <a:lnTo>
                  <a:pt x="406717" y="640626"/>
                </a:lnTo>
                <a:lnTo>
                  <a:pt x="414274" y="653021"/>
                </a:lnTo>
                <a:lnTo>
                  <a:pt x="412280" y="654405"/>
                </a:lnTo>
                <a:lnTo>
                  <a:pt x="405574" y="648817"/>
                </a:lnTo>
                <a:lnTo>
                  <a:pt x="398729" y="664375"/>
                </a:lnTo>
                <a:lnTo>
                  <a:pt x="423506" y="668883"/>
                </a:lnTo>
                <a:lnTo>
                  <a:pt x="443915" y="672465"/>
                </a:lnTo>
                <a:lnTo>
                  <a:pt x="448246" y="665251"/>
                </a:lnTo>
                <a:lnTo>
                  <a:pt x="436981" y="652056"/>
                </a:lnTo>
                <a:lnTo>
                  <a:pt x="426910" y="656031"/>
                </a:lnTo>
                <a:lnTo>
                  <a:pt x="426910" y="647687"/>
                </a:lnTo>
                <a:lnTo>
                  <a:pt x="433539" y="647687"/>
                </a:lnTo>
                <a:lnTo>
                  <a:pt x="439597" y="648081"/>
                </a:lnTo>
                <a:lnTo>
                  <a:pt x="445541" y="647433"/>
                </a:lnTo>
                <a:lnTo>
                  <a:pt x="447230" y="647242"/>
                </a:lnTo>
                <a:lnTo>
                  <a:pt x="448602" y="644029"/>
                </a:lnTo>
                <a:lnTo>
                  <a:pt x="450837" y="641324"/>
                </a:lnTo>
                <a:close/>
              </a:path>
              <a:path w="554990" h="1293495">
                <a:moveTo>
                  <a:pt x="451205" y="898664"/>
                </a:moveTo>
                <a:lnTo>
                  <a:pt x="450215" y="897928"/>
                </a:lnTo>
                <a:lnTo>
                  <a:pt x="449173" y="896518"/>
                </a:lnTo>
                <a:lnTo>
                  <a:pt x="447192" y="896721"/>
                </a:lnTo>
                <a:lnTo>
                  <a:pt x="445770" y="897928"/>
                </a:lnTo>
                <a:lnTo>
                  <a:pt x="445389" y="898982"/>
                </a:lnTo>
                <a:lnTo>
                  <a:pt x="445122" y="899718"/>
                </a:lnTo>
                <a:lnTo>
                  <a:pt x="446354" y="901001"/>
                </a:lnTo>
                <a:lnTo>
                  <a:pt x="447522" y="903160"/>
                </a:lnTo>
                <a:lnTo>
                  <a:pt x="451205" y="898664"/>
                </a:lnTo>
                <a:close/>
              </a:path>
              <a:path w="554990" h="1293495">
                <a:moveTo>
                  <a:pt x="455129" y="892810"/>
                </a:moveTo>
                <a:lnTo>
                  <a:pt x="447598" y="882967"/>
                </a:lnTo>
                <a:lnTo>
                  <a:pt x="444436" y="885672"/>
                </a:lnTo>
                <a:lnTo>
                  <a:pt x="445452" y="891959"/>
                </a:lnTo>
                <a:lnTo>
                  <a:pt x="455129" y="892810"/>
                </a:lnTo>
                <a:close/>
              </a:path>
              <a:path w="554990" h="1293495">
                <a:moveTo>
                  <a:pt x="461810" y="871245"/>
                </a:moveTo>
                <a:lnTo>
                  <a:pt x="460324" y="870369"/>
                </a:lnTo>
                <a:lnTo>
                  <a:pt x="459613" y="870419"/>
                </a:lnTo>
                <a:lnTo>
                  <a:pt x="452716" y="870331"/>
                </a:lnTo>
                <a:lnTo>
                  <a:pt x="446493" y="868730"/>
                </a:lnTo>
                <a:lnTo>
                  <a:pt x="441096" y="865276"/>
                </a:lnTo>
                <a:lnTo>
                  <a:pt x="436689" y="859624"/>
                </a:lnTo>
                <a:lnTo>
                  <a:pt x="431419" y="864311"/>
                </a:lnTo>
                <a:lnTo>
                  <a:pt x="426631" y="868108"/>
                </a:lnTo>
                <a:lnTo>
                  <a:pt x="421449" y="873683"/>
                </a:lnTo>
                <a:lnTo>
                  <a:pt x="421678" y="877328"/>
                </a:lnTo>
                <a:lnTo>
                  <a:pt x="424776" y="881951"/>
                </a:lnTo>
                <a:lnTo>
                  <a:pt x="427824" y="884351"/>
                </a:lnTo>
                <a:lnTo>
                  <a:pt x="431342" y="887933"/>
                </a:lnTo>
                <a:lnTo>
                  <a:pt x="442468" y="873975"/>
                </a:lnTo>
                <a:lnTo>
                  <a:pt x="448906" y="878509"/>
                </a:lnTo>
                <a:lnTo>
                  <a:pt x="457479" y="873620"/>
                </a:lnTo>
                <a:lnTo>
                  <a:pt x="461810" y="871245"/>
                </a:lnTo>
                <a:close/>
              </a:path>
              <a:path w="554990" h="1293495">
                <a:moveTo>
                  <a:pt x="462254" y="871474"/>
                </a:moveTo>
                <a:lnTo>
                  <a:pt x="461987" y="871232"/>
                </a:lnTo>
                <a:lnTo>
                  <a:pt x="461848" y="871220"/>
                </a:lnTo>
                <a:lnTo>
                  <a:pt x="462114" y="871410"/>
                </a:lnTo>
                <a:lnTo>
                  <a:pt x="462254" y="871474"/>
                </a:lnTo>
                <a:close/>
              </a:path>
              <a:path w="554990" h="1293495">
                <a:moveTo>
                  <a:pt x="462648" y="1137653"/>
                </a:moveTo>
                <a:lnTo>
                  <a:pt x="461302" y="1134529"/>
                </a:lnTo>
                <a:lnTo>
                  <a:pt x="460781" y="1130388"/>
                </a:lnTo>
                <a:lnTo>
                  <a:pt x="453478" y="1136510"/>
                </a:lnTo>
                <a:lnTo>
                  <a:pt x="453097" y="1142047"/>
                </a:lnTo>
                <a:lnTo>
                  <a:pt x="455625" y="1148143"/>
                </a:lnTo>
                <a:lnTo>
                  <a:pt x="457835" y="1145451"/>
                </a:lnTo>
                <a:lnTo>
                  <a:pt x="460438" y="1142911"/>
                </a:lnTo>
                <a:lnTo>
                  <a:pt x="462648" y="1137653"/>
                </a:lnTo>
                <a:close/>
              </a:path>
              <a:path w="554990" h="1293495">
                <a:moveTo>
                  <a:pt x="466991" y="977493"/>
                </a:moveTo>
                <a:lnTo>
                  <a:pt x="460362" y="976172"/>
                </a:lnTo>
                <a:lnTo>
                  <a:pt x="454660" y="972959"/>
                </a:lnTo>
                <a:lnTo>
                  <a:pt x="449122" y="971130"/>
                </a:lnTo>
                <a:lnTo>
                  <a:pt x="442988" y="973988"/>
                </a:lnTo>
                <a:lnTo>
                  <a:pt x="439420" y="968133"/>
                </a:lnTo>
                <a:lnTo>
                  <a:pt x="436092" y="964120"/>
                </a:lnTo>
                <a:lnTo>
                  <a:pt x="433247" y="956081"/>
                </a:lnTo>
                <a:lnTo>
                  <a:pt x="433679" y="951763"/>
                </a:lnTo>
                <a:lnTo>
                  <a:pt x="434873" y="945324"/>
                </a:lnTo>
                <a:lnTo>
                  <a:pt x="437324" y="943051"/>
                </a:lnTo>
                <a:lnTo>
                  <a:pt x="441375" y="932459"/>
                </a:lnTo>
                <a:lnTo>
                  <a:pt x="438937" y="928852"/>
                </a:lnTo>
                <a:lnTo>
                  <a:pt x="426872" y="927900"/>
                </a:lnTo>
                <a:lnTo>
                  <a:pt x="419582" y="928116"/>
                </a:lnTo>
                <a:lnTo>
                  <a:pt x="416864" y="913282"/>
                </a:lnTo>
                <a:lnTo>
                  <a:pt x="408495" y="912101"/>
                </a:lnTo>
                <a:lnTo>
                  <a:pt x="408495" y="894219"/>
                </a:lnTo>
                <a:lnTo>
                  <a:pt x="385013" y="892327"/>
                </a:lnTo>
                <a:lnTo>
                  <a:pt x="385013" y="913688"/>
                </a:lnTo>
                <a:lnTo>
                  <a:pt x="383184" y="908024"/>
                </a:lnTo>
                <a:lnTo>
                  <a:pt x="377418" y="888911"/>
                </a:lnTo>
                <a:lnTo>
                  <a:pt x="359168" y="900442"/>
                </a:lnTo>
                <a:lnTo>
                  <a:pt x="361988" y="910805"/>
                </a:lnTo>
                <a:lnTo>
                  <a:pt x="360057" y="918464"/>
                </a:lnTo>
                <a:lnTo>
                  <a:pt x="353542" y="923213"/>
                </a:lnTo>
                <a:lnTo>
                  <a:pt x="342595" y="924877"/>
                </a:lnTo>
                <a:lnTo>
                  <a:pt x="340474" y="914908"/>
                </a:lnTo>
                <a:lnTo>
                  <a:pt x="325069" y="914908"/>
                </a:lnTo>
                <a:lnTo>
                  <a:pt x="326682" y="926680"/>
                </a:lnTo>
                <a:lnTo>
                  <a:pt x="326745" y="927176"/>
                </a:lnTo>
                <a:lnTo>
                  <a:pt x="315912" y="927760"/>
                </a:lnTo>
                <a:lnTo>
                  <a:pt x="322173" y="932116"/>
                </a:lnTo>
                <a:lnTo>
                  <a:pt x="315239" y="954214"/>
                </a:lnTo>
                <a:lnTo>
                  <a:pt x="315125" y="954557"/>
                </a:lnTo>
                <a:lnTo>
                  <a:pt x="330784" y="963625"/>
                </a:lnTo>
                <a:lnTo>
                  <a:pt x="318871" y="974801"/>
                </a:lnTo>
                <a:lnTo>
                  <a:pt x="325628" y="975868"/>
                </a:lnTo>
                <a:lnTo>
                  <a:pt x="332663" y="974090"/>
                </a:lnTo>
                <a:lnTo>
                  <a:pt x="339407" y="969784"/>
                </a:lnTo>
                <a:lnTo>
                  <a:pt x="345351" y="963460"/>
                </a:lnTo>
                <a:lnTo>
                  <a:pt x="346481" y="960640"/>
                </a:lnTo>
                <a:lnTo>
                  <a:pt x="346964" y="959319"/>
                </a:lnTo>
                <a:lnTo>
                  <a:pt x="347052" y="959078"/>
                </a:lnTo>
                <a:lnTo>
                  <a:pt x="345859" y="952284"/>
                </a:lnTo>
                <a:lnTo>
                  <a:pt x="353999" y="954214"/>
                </a:lnTo>
                <a:lnTo>
                  <a:pt x="347992" y="960640"/>
                </a:lnTo>
                <a:lnTo>
                  <a:pt x="345440" y="963460"/>
                </a:lnTo>
                <a:lnTo>
                  <a:pt x="346773" y="971156"/>
                </a:lnTo>
                <a:lnTo>
                  <a:pt x="349618" y="972667"/>
                </a:lnTo>
                <a:lnTo>
                  <a:pt x="351942" y="960640"/>
                </a:lnTo>
                <a:lnTo>
                  <a:pt x="356908" y="964145"/>
                </a:lnTo>
                <a:lnTo>
                  <a:pt x="362800" y="974458"/>
                </a:lnTo>
                <a:lnTo>
                  <a:pt x="374954" y="968667"/>
                </a:lnTo>
                <a:lnTo>
                  <a:pt x="373976" y="964145"/>
                </a:lnTo>
                <a:lnTo>
                  <a:pt x="373862" y="963625"/>
                </a:lnTo>
                <a:lnTo>
                  <a:pt x="373837" y="963460"/>
                </a:lnTo>
                <a:lnTo>
                  <a:pt x="374281" y="960640"/>
                </a:lnTo>
                <a:lnTo>
                  <a:pt x="374497" y="959319"/>
                </a:lnTo>
                <a:lnTo>
                  <a:pt x="374675" y="958240"/>
                </a:lnTo>
                <a:lnTo>
                  <a:pt x="362610" y="959319"/>
                </a:lnTo>
                <a:lnTo>
                  <a:pt x="358762" y="955217"/>
                </a:lnTo>
                <a:lnTo>
                  <a:pt x="355104" y="953135"/>
                </a:lnTo>
                <a:lnTo>
                  <a:pt x="355168" y="952284"/>
                </a:lnTo>
                <a:lnTo>
                  <a:pt x="355396" y="949375"/>
                </a:lnTo>
                <a:lnTo>
                  <a:pt x="356666" y="945400"/>
                </a:lnTo>
                <a:lnTo>
                  <a:pt x="353212" y="931062"/>
                </a:lnTo>
                <a:lnTo>
                  <a:pt x="353123" y="930681"/>
                </a:lnTo>
                <a:lnTo>
                  <a:pt x="353021" y="930224"/>
                </a:lnTo>
                <a:lnTo>
                  <a:pt x="352729" y="930224"/>
                </a:lnTo>
                <a:lnTo>
                  <a:pt x="364896" y="926680"/>
                </a:lnTo>
                <a:lnTo>
                  <a:pt x="366776" y="930681"/>
                </a:lnTo>
                <a:lnTo>
                  <a:pt x="370497" y="938758"/>
                </a:lnTo>
                <a:lnTo>
                  <a:pt x="394601" y="931062"/>
                </a:lnTo>
                <a:lnTo>
                  <a:pt x="393992" y="927760"/>
                </a:lnTo>
                <a:lnTo>
                  <a:pt x="393890" y="927176"/>
                </a:lnTo>
                <a:lnTo>
                  <a:pt x="393801" y="926680"/>
                </a:lnTo>
                <a:lnTo>
                  <a:pt x="393471" y="924877"/>
                </a:lnTo>
                <a:lnTo>
                  <a:pt x="393293" y="923937"/>
                </a:lnTo>
                <a:lnTo>
                  <a:pt x="382397" y="922299"/>
                </a:lnTo>
                <a:lnTo>
                  <a:pt x="384670" y="914095"/>
                </a:lnTo>
                <a:lnTo>
                  <a:pt x="384759" y="913765"/>
                </a:lnTo>
                <a:lnTo>
                  <a:pt x="385013" y="914095"/>
                </a:lnTo>
                <a:lnTo>
                  <a:pt x="385013" y="913765"/>
                </a:lnTo>
                <a:lnTo>
                  <a:pt x="392328" y="911377"/>
                </a:lnTo>
                <a:lnTo>
                  <a:pt x="397865" y="916711"/>
                </a:lnTo>
                <a:lnTo>
                  <a:pt x="401891" y="917105"/>
                </a:lnTo>
                <a:lnTo>
                  <a:pt x="409663" y="945680"/>
                </a:lnTo>
                <a:lnTo>
                  <a:pt x="408470" y="952233"/>
                </a:lnTo>
                <a:lnTo>
                  <a:pt x="399453" y="951509"/>
                </a:lnTo>
                <a:lnTo>
                  <a:pt x="390855" y="953350"/>
                </a:lnTo>
                <a:lnTo>
                  <a:pt x="395287" y="958354"/>
                </a:lnTo>
                <a:lnTo>
                  <a:pt x="399529" y="961085"/>
                </a:lnTo>
                <a:lnTo>
                  <a:pt x="400799" y="967752"/>
                </a:lnTo>
                <a:lnTo>
                  <a:pt x="397675" y="971727"/>
                </a:lnTo>
                <a:lnTo>
                  <a:pt x="395693" y="976591"/>
                </a:lnTo>
                <a:lnTo>
                  <a:pt x="403390" y="974686"/>
                </a:lnTo>
                <a:lnTo>
                  <a:pt x="395973" y="993889"/>
                </a:lnTo>
                <a:lnTo>
                  <a:pt x="385610" y="984199"/>
                </a:lnTo>
                <a:lnTo>
                  <a:pt x="383260" y="987488"/>
                </a:lnTo>
                <a:lnTo>
                  <a:pt x="379133" y="990650"/>
                </a:lnTo>
                <a:lnTo>
                  <a:pt x="379450" y="998639"/>
                </a:lnTo>
                <a:lnTo>
                  <a:pt x="385699" y="1011161"/>
                </a:lnTo>
                <a:lnTo>
                  <a:pt x="389242" y="1012888"/>
                </a:lnTo>
                <a:lnTo>
                  <a:pt x="392061" y="1018387"/>
                </a:lnTo>
                <a:lnTo>
                  <a:pt x="391985" y="1021854"/>
                </a:lnTo>
                <a:lnTo>
                  <a:pt x="395173" y="1025766"/>
                </a:lnTo>
                <a:lnTo>
                  <a:pt x="409613" y="993000"/>
                </a:lnTo>
                <a:lnTo>
                  <a:pt x="409892" y="987488"/>
                </a:lnTo>
                <a:lnTo>
                  <a:pt x="420878" y="984250"/>
                </a:lnTo>
                <a:lnTo>
                  <a:pt x="422656" y="977188"/>
                </a:lnTo>
                <a:lnTo>
                  <a:pt x="425691" y="972108"/>
                </a:lnTo>
                <a:lnTo>
                  <a:pt x="433806" y="970788"/>
                </a:lnTo>
                <a:lnTo>
                  <a:pt x="431355" y="981900"/>
                </a:lnTo>
                <a:lnTo>
                  <a:pt x="442937" y="986053"/>
                </a:lnTo>
                <a:lnTo>
                  <a:pt x="454088" y="990434"/>
                </a:lnTo>
                <a:lnTo>
                  <a:pt x="451383" y="996797"/>
                </a:lnTo>
                <a:lnTo>
                  <a:pt x="453085" y="996975"/>
                </a:lnTo>
                <a:lnTo>
                  <a:pt x="455891" y="997826"/>
                </a:lnTo>
                <a:lnTo>
                  <a:pt x="458889" y="992924"/>
                </a:lnTo>
                <a:lnTo>
                  <a:pt x="463308" y="983856"/>
                </a:lnTo>
                <a:lnTo>
                  <a:pt x="463524" y="983818"/>
                </a:lnTo>
                <a:lnTo>
                  <a:pt x="463537" y="983602"/>
                </a:lnTo>
                <a:lnTo>
                  <a:pt x="463118" y="983894"/>
                </a:lnTo>
                <a:lnTo>
                  <a:pt x="466991" y="977493"/>
                </a:lnTo>
                <a:close/>
              </a:path>
              <a:path w="554990" h="1293495">
                <a:moveTo>
                  <a:pt x="467982" y="461911"/>
                </a:moveTo>
                <a:lnTo>
                  <a:pt x="467741" y="459549"/>
                </a:lnTo>
                <a:lnTo>
                  <a:pt x="467728" y="459384"/>
                </a:lnTo>
                <a:lnTo>
                  <a:pt x="465264" y="459486"/>
                </a:lnTo>
                <a:lnTo>
                  <a:pt x="463931" y="459460"/>
                </a:lnTo>
                <a:lnTo>
                  <a:pt x="463931" y="466852"/>
                </a:lnTo>
                <a:lnTo>
                  <a:pt x="467918" y="466712"/>
                </a:lnTo>
                <a:lnTo>
                  <a:pt x="467918" y="464312"/>
                </a:lnTo>
                <a:lnTo>
                  <a:pt x="467982" y="461911"/>
                </a:lnTo>
                <a:close/>
              </a:path>
              <a:path w="554990" h="1293495">
                <a:moveTo>
                  <a:pt x="473189" y="965238"/>
                </a:moveTo>
                <a:lnTo>
                  <a:pt x="467080" y="954468"/>
                </a:lnTo>
                <a:lnTo>
                  <a:pt x="460667" y="960132"/>
                </a:lnTo>
                <a:lnTo>
                  <a:pt x="460692" y="964958"/>
                </a:lnTo>
                <a:lnTo>
                  <a:pt x="464718" y="970394"/>
                </a:lnTo>
                <a:lnTo>
                  <a:pt x="473189" y="965238"/>
                </a:lnTo>
                <a:close/>
              </a:path>
              <a:path w="554990" h="1293495">
                <a:moveTo>
                  <a:pt x="475246" y="481952"/>
                </a:moveTo>
                <a:lnTo>
                  <a:pt x="471970" y="479602"/>
                </a:lnTo>
                <a:lnTo>
                  <a:pt x="468960" y="478358"/>
                </a:lnTo>
                <a:lnTo>
                  <a:pt x="464731" y="477697"/>
                </a:lnTo>
                <a:lnTo>
                  <a:pt x="463042" y="479793"/>
                </a:lnTo>
                <a:lnTo>
                  <a:pt x="460730" y="481406"/>
                </a:lnTo>
                <a:lnTo>
                  <a:pt x="454888" y="475589"/>
                </a:lnTo>
                <a:lnTo>
                  <a:pt x="449605" y="473887"/>
                </a:lnTo>
                <a:lnTo>
                  <a:pt x="444855" y="476491"/>
                </a:lnTo>
                <a:lnTo>
                  <a:pt x="440588" y="483552"/>
                </a:lnTo>
                <a:lnTo>
                  <a:pt x="446278" y="479285"/>
                </a:lnTo>
                <a:lnTo>
                  <a:pt x="452755" y="482130"/>
                </a:lnTo>
                <a:lnTo>
                  <a:pt x="459041" y="485355"/>
                </a:lnTo>
                <a:lnTo>
                  <a:pt x="468223" y="488442"/>
                </a:lnTo>
                <a:lnTo>
                  <a:pt x="474967" y="486283"/>
                </a:lnTo>
                <a:lnTo>
                  <a:pt x="475246" y="481952"/>
                </a:lnTo>
                <a:close/>
              </a:path>
              <a:path w="554990" h="1293495">
                <a:moveTo>
                  <a:pt x="476973" y="937463"/>
                </a:moveTo>
                <a:lnTo>
                  <a:pt x="476440" y="933665"/>
                </a:lnTo>
                <a:lnTo>
                  <a:pt x="469709" y="929233"/>
                </a:lnTo>
                <a:lnTo>
                  <a:pt x="464235" y="934770"/>
                </a:lnTo>
                <a:lnTo>
                  <a:pt x="465505" y="938314"/>
                </a:lnTo>
                <a:lnTo>
                  <a:pt x="470484" y="941730"/>
                </a:lnTo>
                <a:lnTo>
                  <a:pt x="476973" y="937463"/>
                </a:lnTo>
                <a:close/>
              </a:path>
              <a:path w="554990" h="1293495">
                <a:moveTo>
                  <a:pt x="479221" y="988618"/>
                </a:moveTo>
                <a:lnTo>
                  <a:pt x="479094" y="985875"/>
                </a:lnTo>
                <a:lnTo>
                  <a:pt x="479094" y="981367"/>
                </a:lnTo>
                <a:lnTo>
                  <a:pt x="463638" y="983805"/>
                </a:lnTo>
                <a:lnTo>
                  <a:pt x="464794" y="985939"/>
                </a:lnTo>
                <a:lnTo>
                  <a:pt x="465569" y="988758"/>
                </a:lnTo>
                <a:lnTo>
                  <a:pt x="467360" y="989774"/>
                </a:lnTo>
                <a:lnTo>
                  <a:pt x="470242" y="991412"/>
                </a:lnTo>
                <a:lnTo>
                  <a:pt x="473887" y="991704"/>
                </a:lnTo>
                <a:lnTo>
                  <a:pt x="477596" y="992670"/>
                </a:lnTo>
                <a:lnTo>
                  <a:pt x="477748" y="992543"/>
                </a:lnTo>
                <a:lnTo>
                  <a:pt x="478942" y="991984"/>
                </a:lnTo>
                <a:lnTo>
                  <a:pt x="479221" y="988618"/>
                </a:lnTo>
                <a:close/>
              </a:path>
              <a:path w="554990" h="1293495">
                <a:moveTo>
                  <a:pt x="493534" y="1195590"/>
                </a:moveTo>
                <a:lnTo>
                  <a:pt x="485660" y="1190548"/>
                </a:lnTo>
                <a:lnTo>
                  <a:pt x="478180" y="1187894"/>
                </a:lnTo>
                <a:lnTo>
                  <a:pt x="469696" y="1187323"/>
                </a:lnTo>
                <a:lnTo>
                  <a:pt x="458787" y="1188466"/>
                </a:lnTo>
                <a:lnTo>
                  <a:pt x="458495" y="1195590"/>
                </a:lnTo>
                <a:lnTo>
                  <a:pt x="458406" y="1197825"/>
                </a:lnTo>
                <a:lnTo>
                  <a:pt x="467055" y="1198613"/>
                </a:lnTo>
                <a:lnTo>
                  <a:pt x="465963" y="1202232"/>
                </a:lnTo>
                <a:lnTo>
                  <a:pt x="463067" y="1206627"/>
                </a:lnTo>
                <a:lnTo>
                  <a:pt x="465518" y="1212646"/>
                </a:lnTo>
                <a:lnTo>
                  <a:pt x="470306" y="1214501"/>
                </a:lnTo>
                <a:lnTo>
                  <a:pt x="473722" y="1216113"/>
                </a:lnTo>
                <a:lnTo>
                  <a:pt x="477710" y="1215275"/>
                </a:lnTo>
                <a:lnTo>
                  <a:pt x="479348" y="1211580"/>
                </a:lnTo>
                <a:lnTo>
                  <a:pt x="481114" y="1207871"/>
                </a:lnTo>
                <a:lnTo>
                  <a:pt x="485470" y="1207008"/>
                </a:lnTo>
                <a:lnTo>
                  <a:pt x="487197" y="1207414"/>
                </a:lnTo>
                <a:lnTo>
                  <a:pt x="487387" y="1207008"/>
                </a:lnTo>
                <a:lnTo>
                  <a:pt x="490842" y="1199553"/>
                </a:lnTo>
                <a:lnTo>
                  <a:pt x="493534" y="1195590"/>
                </a:lnTo>
                <a:close/>
              </a:path>
              <a:path w="554990" h="1293495">
                <a:moveTo>
                  <a:pt x="499935" y="1210627"/>
                </a:moveTo>
                <a:lnTo>
                  <a:pt x="498665" y="1209738"/>
                </a:lnTo>
                <a:lnTo>
                  <a:pt x="497471" y="1208608"/>
                </a:lnTo>
                <a:lnTo>
                  <a:pt x="495706" y="1208036"/>
                </a:lnTo>
                <a:lnTo>
                  <a:pt x="493991" y="1210132"/>
                </a:lnTo>
                <a:lnTo>
                  <a:pt x="494093" y="1211059"/>
                </a:lnTo>
                <a:lnTo>
                  <a:pt x="494207" y="1211973"/>
                </a:lnTo>
                <a:lnTo>
                  <a:pt x="495846" y="1212710"/>
                </a:lnTo>
                <a:lnTo>
                  <a:pt x="497116" y="1213777"/>
                </a:lnTo>
                <a:lnTo>
                  <a:pt x="499935" y="1210627"/>
                </a:lnTo>
                <a:close/>
              </a:path>
              <a:path w="554990" h="1293495">
                <a:moveTo>
                  <a:pt x="503351" y="1265821"/>
                </a:moveTo>
                <a:lnTo>
                  <a:pt x="503301" y="1256525"/>
                </a:lnTo>
                <a:lnTo>
                  <a:pt x="501980" y="1247330"/>
                </a:lnTo>
                <a:lnTo>
                  <a:pt x="499630" y="1241615"/>
                </a:lnTo>
                <a:lnTo>
                  <a:pt x="495566" y="1237488"/>
                </a:lnTo>
                <a:lnTo>
                  <a:pt x="491070" y="1237589"/>
                </a:lnTo>
                <a:lnTo>
                  <a:pt x="486892" y="1241386"/>
                </a:lnTo>
                <a:lnTo>
                  <a:pt x="484098" y="1243926"/>
                </a:lnTo>
                <a:lnTo>
                  <a:pt x="478866" y="1249387"/>
                </a:lnTo>
                <a:lnTo>
                  <a:pt x="478256" y="1240142"/>
                </a:lnTo>
                <a:lnTo>
                  <a:pt x="475259" y="1230896"/>
                </a:lnTo>
                <a:lnTo>
                  <a:pt x="470281" y="1227734"/>
                </a:lnTo>
                <a:lnTo>
                  <a:pt x="463892" y="1230934"/>
                </a:lnTo>
                <a:lnTo>
                  <a:pt x="463892" y="1249730"/>
                </a:lnTo>
                <a:lnTo>
                  <a:pt x="467652" y="1252969"/>
                </a:lnTo>
                <a:lnTo>
                  <a:pt x="473544" y="1249476"/>
                </a:lnTo>
                <a:lnTo>
                  <a:pt x="477012" y="1251712"/>
                </a:lnTo>
                <a:lnTo>
                  <a:pt x="480783" y="1286522"/>
                </a:lnTo>
                <a:lnTo>
                  <a:pt x="486410" y="1280198"/>
                </a:lnTo>
                <a:lnTo>
                  <a:pt x="491236" y="1273670"/>
                </a:lnTo>
                <a:lnTo>
                  <a:pt x="500608" y="1273759"/>
                </a:lnTo>
                <a:lnTo>
                  <a:pt x="501916" y="1271854"/>
                </a:lnTo>
                <a:lnTo>
                  <a:pt x="503351" y="1265821"/>
                </a:lnTo>
                <a:close/>
              </a:path>
              <a:path w="554990" h="1293495">
                <a:moveTo>
                  <a:pt x="510400" y="1280363"/>
                </a:moveTo>
                <a:lnTo>
                  <a:pt x="503351" y="1277239"/>
                </a:lnTo>
                <a:lnTo>
                  <a:pt x="500367" y="1278432"/>
                </a:lnTo>
                <a:lnTo>
                  <a:pt x="499732" y="1279639"/>
                </a:lnTo>
                <a:lnTo>
                  <a:pt x="496849" y="1285113"/>
                </a:lnTo>
                <a:lnTo>
                  <a:pt x="498309" y="1289494"/>
                </a:lnTo>
                <a:lnTo>
                  <a:pt x="504075" y="1293152"/>
                </a:lnTo>
                <a:lnTo>
                  <a:pt x="506183" y="1291209"/>
                </a:lnTo>
                <a:lnTo>
                  <a:pt x="507174" y="1290713"/>
                </a:lnTo>
                <a:lnTo>
                  <a:pt x="509549" y="1285151"/>
                </a:lnTo>
                <a:lnTo>
                  <a:pt x="510400" y="1280363"/>
                </a:lnTo>
                <a:close/>
              </a:path>
              <a:path w="554990" h="1293495">
                <a:moveTo>
                  <a:pt x="513435" y="721156"/>
                </a:moveTo>
                <a:lnTo>
                  <a:pt x="512445" y="719442"/>
                </a:lnTo>
                <a:lnTo>
                  <a:pt x="509536" y="710107"/>
                </a:lnTo>
                <a:lnTo>
                  <a:pt x="509231" y="700316"/>
                </a:lnTo>
                <a:lnTo>
                  <a:pt x="508635" y="690651"/>
                </a:lnTo>
                <a:lnTo>
                  <a:pt x="504901" y="681647"/>
                </a:lnTo>
                <a:lnTo>
                  <a:pt x="495503" y="683158"/>
                </a:lnTo>
                <a:lnTo>
                  <a:pt x="496163" y="697357"/>
                </a:lnTo>
                <a:lnTo>
                  <a:pt x="495592" y="698068"/>
                </a:lnTo>
                <a:lnTo>
                  <a:pt x="495173" y="699096"/>
                </a:lnTo>
                <a:lnTo>
                  <a:pt x="494411" y="699490"/>
                </a:lnTo>
                <a:lnTo>
                  <a:pt x="486283" y="705192"/>
                </a:lnTo>
                <a:lnTo>
                  <a:pt x="482612" y="711619"/>
                </a:lnTo>
                <a:lnTo>
                  <a:pt x="483336" y="719010"/>
                </a:lnTo>
                <a:lnTo>
                  <a:pt x="488378" y="727583"/>
                </a:lnTo>
                <a:lnTo>
                  <a:pt x="491947" y="732193"/>
                </a:lnTo>
                <a:lnTo>
                  <a:pt x="494995" y="737209"/>
                </a:lnTo>
                <a:lnTo>
                  <a:pt x="498271" y="742061"/>
                </a:lnTo>
                <a:lnTo>
                  <a:pt x="500976" y="737971"/>
                </a:lnTo>
                <a:lnTo>
                  <a:pt x="503707" y="733907"/>
                </a:lnTo>
                <a:lnTo>
                  <a:pt x="508596" y="726287"/>
                </a:lnTo>
                <a:lnTo>
                  <a:pt x="513435" y="721156"/>
                </a:lnTo>
                <a:close/>
              </a:path>
              <a:path w="554990" h="1293495">
                <a:moveTo>
                  <a:pt x="523062" y="1253274"/>
                </a:moveTo>
                <a:lnTo>
                  <a:pt x="515632" y="1248676"/>
                </a:lnTo>
                <a:lnTo>
                  <a:pt x="511708" y="1254569"/>
                </a:lnTo>
                <a:lnTo>
                  <a:pt x="507326" y="1257947"/>
                </a:lnTo>
                <a:lnTo>
                  <a:pt x="506577" y="1258519"/>
                </a:lnTo>
                <a:lnTo>
                  <a:pt x="506907" y="1261719"/>
                </a:lnTo>
                <a:lnTo>
                  <a:pt x="508711" y="1264018"/>
                </a:lnTo>
                <a:lnTo>
                  <a:pt x="511111" y="1264869"/>
                </a:lnTo>
                <a:lnTo>
                  <a:pt x="518375" y="1263281"/>
                </a:lnTo>
                <a:lnTo>
                  <a:pt x="522668" y="1260284"/>
                </a:lnTo>
                <a:lnTo>
                  <a:pt x="523062" y="1253274"/>
                </a:lnTo>
                <a:close/>
              </a:path>
              <a:path w="554990" h="1293495">
                <a:moveTo>
                  <a:pt x="523824" y="390398"/>
                </a:moveTo>
                <a:lnTo>
                  <a:pt x="522490" y="380098"/>
                </a:lnTo>
                <a:lnTo>
                  <a:pt x="514007" y="379222"/>
                </a:lnTo>
                <a:lnTo>
                  <a:pt x="508609" y="374802"/>
                </a:lnTo>
                <a:lnTo>
                  <a:pt x="504685" y="368719"/>
                </a:lnTo>
                <a:lnTo>
                  <a:pt x="500595" y="362877"/>
                </a:lnTo>
                <a:lnTo>
                  <a:pt x="497738" y="370319"/>
                </a:lnTo>
                <a:lnTo>
                  <a:pt x="497497" y="374802"/>
                </a:lnTo>
                <a:lnTo>
                  <a:pt x="500545" y="378104"/>
                </a:lnTo>
                <a:lnTo>
                  <a:pt x="507504" y="382041"/>
                </a:lnTo>
                <a:lnTo>
                  <a:pt x="498462" y="389115"/>
                </a:lnTo>
                <a:lnTo>
                  <a:pt x="506971" y="398729"/>
                </a:lnTo>
                <a:lnTo>
                  <a:pt x="523824" y="390398"/>
                </a:lnTo>
                <a:close/>
              </a:path>
              <a:path w="554990" h="1293495">
                <a:moveTo>
                  <a:pt x="534098" y="515188"/>
                </a:moveTo>
                <a:lnTo>
                  <a:pt x="529018" y="512749"/>
                </a:lnTo>
                <a:lnTo>
                  <a:pt x="527342" y="511937"/>
                </a:lnTo>
                <a:lnTo>
                  <a:pt x="524878" y="512762"/>
                </a:lnTo>
                <a:lnTo>
                  <a:pt x="522770" y="512838"/>
                </a:lnTo>
                <a:lnTo>
                  <a:pt x="523379" y="514858"/>
                </a:lnTo>
                <a:lnTo>
                  <a:pt x="523519" y="517232"/>
                </a:lnTo>
                <a:lnTo>
                  <a:pt x="525741" y="520052"/>
                </a:lnTo>
                <a:lnTo>
                  <a:pt x="527913" y="520433"/>
                </a:lnTo>
                <a:lnTo>
                  <a:pt x="529577" y="521208"/>
                </a:lnTo>
                <a:lnTo>
                  <a:pt x="532345" y="518287"/>
                </a:lnTo>
                <a:lnTo>
                  <a:pt x="534098" y="515188"/>
                </a:lnTo>
                <a:close/>
              </a:path>
              <a:path w="554990" h="1293495">
                <a:moveTo>
                  <a:pt x="534111" y="500913"/>
                </a:moveTo>
                <a:lnTo>
                  <a:pt x="531596" y="499897"/>
                </a:lnTo>
                <a:lnTo>
                  <a:pt x="529272" y="498309"/>
                </a:lnTo>
                <a:lnTo>
                  <a:pt x="527050" y="500062"/>
                </a:lnTo>
                <a:lnTo>
                  <a:pt x="526262" y="502297"/>
                </a:lnTo>
                <a:lnTo>
                  <a:pt x="525170" y="504126"/>
                </a:lnTo>
                <a:lnTo>
                  <a:pt x="527177" y="504837"/>
                </a:lnTo>
                <a:lnTo>
                  <a:pt x="529196" y="506107"/>
                </a:lnTo>
                <a:lnTo>
                  <a:pt x="532053" y="505993"/>
                </a:lnTo>
                <a:lnTo>
                  <a:pt x="532828" y="503262"/>
                </a:lnTo>
                <a:lnTo>
                  <a:pt x="534111" y="500913"/>
                </a:lnTo>
                <a:close/>
              </a:path>
              <a:path w="554990" h="1293495">
                <a:moveTo>
                  <a:pt x="536473" y="474332"/>
                </a:moveTo>
                <a:lnTo>
                  <a:pt x="536448" y="474154"/>
                </a:lnTo>
                <a:lnTo>
                  <a:pt x="536435" y="473989"/>
                </a:lnTo>
                <a:lnTo>
                  <a:pt x="536295" y="474129"/>
                </a:lnTo>
                <a:lnTo>
                  <a:pt x="536079" y="474345"/>
                </a:lnTo>
                <a:lnTo>
                  <a:pt x="536473" y="474497"/>
                </a:lnTo>
                <a:lnTo>
                  <a:pt x="536473" y="474332"/>
                </a:lnTo>
                <a:close/>
              </a:path>
              <a:path w="554990" h="1293495">
                <a:moveTo>
                  <a:pt x="553351" y="937945"/>
                </a:moveTo>
                <a:lnTo>
                  <a:pt x="552386" y="941108"/>
                </a:lnTo>
                <a:lnTo>
                  <a:pt x="553351" y="944740"/>
                </a:lnTo>
                <a:lnTo>
                  <a:pt x="553351" y="937945"/>
                </a:lnTo>
                <a:close/>
              </a:path>
              <a:path w="554990" h="1293495">
                <a:moveTo>
                  <a:pt x="553351" y="511530"/>
                </a:moveTo>
                <a:lnTo>
                  <a:pt x="543687" y="514210"/>
                </a:lnTo>
                <a:lnTo>
                  <a:pt x="536829" y="518160"/>
                </a:lnTo>
                <a:lnTo>
                  <a:pt x="529767" y="521360"/>
                </a:lnTo>
                <a:lnTo>
                  <a:pt x="533133" y="525513"/>
                </a:lnTo>
                <a:lnTo>
                  <a:pt x="533057" y="530288"/>
                </a:lnTo>
                <a:lnTo>
                  <a:pt x="531990" y="535470"/>
                </a:lnTo>
                <a:lnTo>
                  <a:pt x="532396" y="540791"/>
                </a:lnTo>
                <a:lnTo>
                  <a:pt x="543013" y="536549"/>
                </a:lnTo>
                <a:lnTo>
                  <a:pt x="546531" y="542061"/>
                </a:lnTo>
                <a:lnTo>
                  <a:pt x="551268" y="536549"/>
                </a:lnTo>
                <a:lnTo>
                  <a:pt x="553351" y="534111"/>
                </a:lnTo>
                <a:lnTo>
                  <a:pt x="553351" y="511530"/>
                </a:lnTo>
                <a:close/>
              </a:path>
              <a:path w="554990" h="1293495">
                <a:moveTo>
                  <a:pt x="553351" y="477367"/>
                </a:moveTo>
                <a:lnTo>
                  <a:pt x="545033" y="477367"/>
                </a:lnTo>
                <a:lnTo>
                  <a:pt x="544830" y="477367"/>
                </a:lnTo>
                <a:lnTo>
                  <a:pt x="536740" y="477367"/>
                </a:lnTo>
                <a:lnTo>
                  <a:pt x="537146" y="479894"/>
                </a:lnTo>
                <a:lnTo>
                  <a:pt x="536994" y="482561"/>
                </a:lnTo>
                <a:lnTo>
                  <a:pt x="536968" y="492645"/>
                </a:lnTo>
                <a:lnTo>
                  <a:pt x="539153" y="498475"/>
                </a:lnTo>
                <a:lnTo>
                  <a:pt x="544677" y="501281"/>
                </a:lnTo>
                <a:lnTo>
                  <a:pt x="553351" y="502145"/>
                </a:lnTo>
                <a:lnTo>
                  <a:pt x="553351" y="477367"/>
                </a:lnTo>
                <a:close/>
              </a:path>
              <a:path w="554990" h="1293495">
                <a:moveTo>
                  <a:pt x="553351" y="473214"/>
                </a:moveTo>
                <a:lnTo>
                  <a:pt x="550773" y="474497"/>
                </a:lnTo>
                <a:lnTo>
                  <a:pt x="553351" y="474497"/>
                </a:lnTo>
                <a:lnTo>
                  <a:pt x="553351" y="473214"/>
                </a:lnTo>
                <a:close/>
              </a:path>
              <a:path w="554990" h="1293495">
                <a:moveTo>
                  <a:pt x="553351" y="453009"/>
                </a:moveTo>
                <a:lnTo>
                  <a:pt x="551395" y="452653"/>
                </a:lnTo>
                <a:lnTo>
                  <a:pt x="541807" y="460857"/>
                </a:lnTo>
                <a:lnTo>
                  <a:pt x="535495" y="463448"/>
                </a:lnTo>
                <a:lnTo>
                  <a:pt x="527532" y="461848"/>
                </a:lnTo>
                <a:lnTo>
                  <a:pt x="526669" y="469722"/>
                </a:lnTo>
                <a:lnTo>
                  <a:pt x="526618" y="470128"/>
                </a:lnTo>
                <a:lnTo>
                  <a:pt x="528561" y="474497"/>
                </a:lnTo>
                <a:lnTo>
                  <a:pt x="536397" y="473989"/>
                </a:lnTo>
                <a:lnTo>
                  <a:pt x="542251" y="466839"/>
                </a:lnTo>
                <a:lnTo>
                  <a:pt x="549236" y="467766"/>
                </a:lnTo>
                <a:lnTo>
                  <a:pt x="553351" y="469722"/>
                </a:lnTo>
                <a:lnTo>
                  <a:pt x="553351" y="466839"/>
                </a:lnTo>
                <a:lnTo>
                  <a:pt x="553351" y="463448"/>
                </a:lnTo>
                <a:lnTo>
                  <a:pt x="553351" y="453009"/>
                </a:lnTo>
                <a:close/>
              </a:path>
              <a:path w="554990" h="1293495">
                <a:moveTo>
                  <a:pt x="553364" y="558342"/>
                </a:moveTo>
                <a:lnTo>
                  <a:pt x="547560" y="557072"/>
                </a:lnTo>
                <a:lnTo>
                  <a:pt x="545896" y="564388"/>
                </a:lnTo>
                <a:lnTo>
                  <a:pt x="545896" y="619302"/>
                </a:lnTo>
                <a:lnTo>
                  <a:pt x="538429" y="618629"/>
                </a:lnTo>
                <a:lnTo>
                  <a:pt x="538429" y="685342"/>
                </a:lnTo>
                <a:lnTo>
                  <a:pt x="534047" y="687882"/>
                </a:lnTo>
                <a:lnTo>
                  <a:pt x="534149" y="692962"/>
                </a:lnTo>
                <a:lnTo>
                  <a:pt x="534238" y="695502"/>
                </a:lnTo>
                <a:lnTo>
                  <a:pt x="534289" y="698042"/>
                </a:lnTo>
                <a:lnTo>
                  <a:pt x="526072" y="695502"/>
                </a:lnTo>
                <a:lnTo>
                  <a:pt x="525526" y="695502"/>
                </a:lnTo>
                <a:lnTo>
                  <a:pt x="528104" y="685342"/>
                </a:lnTo>
                <a:lnTo>
                  <a:pt x="538429" y="685342"/>
                </a:lnTo>
                <a:lnTo>
                  <a:pt x="538429" y="618629"/>
                </a:lnTo>
                <a:lnTo>
                  <a:pt x="536384" y="618439"/>
                </a:lnTo>
                <a:lnTo>
                  <a:pt x="536384" y="657402"/>
                </a:lnTo>
                <a:lnTo>
                  <a:pt x="533476" y="670102"/>
                </a:lnTo>
                <a:lnTo>
                  <a:pt x="527621" y="666292"/>
                </a:lnTo>
                <a:lnTo>
                  <a:pt x="525348" y="663752"/>
                </a:lnTo>
                <a:lnTo>
                  <a:pt x="531114" y="658672"/>
                </a:lnTo>
                <a:lnTo>
                  <a:pt x="533361" y="658672"/>
                </a:lnTo>
                <a:lnTo>
                  <a:pt x="536384" y="657402"/>
                </a:lnTo>
                <a:lnTo>
                  <a:pt x="536384" y="618439"/>
                </a:lnTo>
                <a:lnTo>
                  <a:pt x="532041" y="618032"/>
                </a:lnTo>
                <a:lnTo>
                  <a:pt x="532155" y="615492"/>
                </a:lnTo>
                <a:lnTo>
                  <a:pt x="545655" y="615492"/>
                </a:lnTo>
                <a:lnTo>
                  <a:pt x="545769" y="616762"/>
                </a:lnTo>
                <a:lnTo>
                  <a:pt x="545896" y="619302"/>
                </a:lnTo>
                <a:lnTo>
                  <a:pt x="545896" y="564388"/>
                </a:lnTo>
                <a:lnTo>
                  <a:pt x="544957" y="568502"/>
                </a:lnTo>
                <a:lnTo>
                  <a:pt x="538607" y="571042"/>
                </a:lnTo>
                <a:lnTo>
                  <a:pt x="536448" y="569772"/>
                </a:lnTo>
                <a:lnTo>
                  <a:pt x="532168" y="567232"/>
                </a:lnTo>
                <a:lnTo>
                  <a:pt x="523849" y="569772"/>
                </a:lnTo>
                <a:lnTo>
                  <a:pt x="522058" y="560882"/>
                </a:lnTo>
                <a:lnTo>
                  <a:pt x="518172" y="559612"/>
                </a:lnTo>
                <a:lnTo>
                  <a:pt x="514921" y="558342"/>
                </a:lnTo>
                <a:lnTo>
                  <a:pt x="513257" y="583742"/>
                </a:lnTo>
                <a:lnTo>
                  <a:pt x="532218" y="583742"/>
                </a:lnTo>
                <a:lnTo>
                  <a:pt x="533666" y="596442"/>
                </a:lnTo>
                <a:lnTo>
                  <a:pt x="532307" y="596442"/>
                </a:lnTo>
                <a:lnTo>
                  <a:pt x="522376" y="589851"/>
                </a:lnTo>
                <a:lnTo>
                  <a:pt x="522376" y="609142"/>
                </a:lnTo>
                <a:lnTo>
                  <a:pt x="515010" y="608139"/>
                </a:lnTo>
                <a:lnTo>
                  <a:pt x="515010" y="633272"/>
                </a:lnTo>
                <a:lnTo>
                  <a:pt x="508190" y="635812"/>
                </a:lnTo>
                <a:lnTo>
                  <a:pt x="503440" y="635812"/>
                </a:lnTo>
                <a:lnTo>
                  <a:pt x="498983" y="633272"/>
                </a:lnTo>
                <a:lnTo>
                  <a:pt x="498017" y="632002"/>
                </a:lnTo>
                <a:lnTo>
                  <a:pt x="493776" y="626922"/>
                </a:lnTo>
                <a:lnTo>
                  <a:pt x="500621" y="624382"/>
                </a:lnTo>
                <a:lnTo>
                  <a:pt x="505752" y="623112"/>
                </a:lnTo>
                <a:lnTo>
                  <a:pt x="509270" y="625652"/>
                </a:lnTo>
                <a:lnTo>
                  <a:pt x="510260" y="626922"/>
                </a:lnTo>
                <a:lnTo>
                  <a:pt x="515010" y="633272"/>
                </a:lnTo>
                <a:lnTo>
                  <a:pt x="515010" y="608139"/>
                </a:lnTo>
                <a:lnTo>
                  <a:pt x="513130" y="607872"/>
                </a:lnTo>
                <a:lnTo>
                  <a:pt x="513092" y="606602"/>
                </a:lnTo>
                <a:lnTo>
                  <a:pt x="513016" y="605332"/>
                </a:lnTo>
                <a:lnTo>
                  <a:pt x="512953" y="604062"/>
                </a:lnTo>
                <a:lnTo>
                  <a:pt x="516382" y="596442"/>
                </a:lnTo>
                <a:lnTo>
                  <a:pt x="522376" y="609142"/>
                </a:lnTo>
                <a:lnTo>
                  <a:pt x="522376" y="589851"/>
                </a:lnTo>
                <a:lnTo>
                  <a:pt x="496316" y="603504"/>
                </a:lnTo>
                <a:lnTo>
                  <a:pt x="496316" y="616762"/>
                </a:lnTo>
                <a:lnTo>
                  <a:pt x="495604" y="616762"/>
                </a:lnTo>
                <a:lnTo>
                  <a:pt x="494626" y="617905"/>
                </a:lnTo>
                <a:lnTo>
                  <a:pt x="493115" y="616762"/>
                </a:lnTo>
                <a:lnTo>
                  <a:pt x="492239" y="615492"/>
                </a:lnTo>
                <a:lnTo>
                  <a:pt x="491185" y="615492"/>
                </a:lnTo>
                <a:lnTo>
                  <a:pt x="492112" y="614222"/>
                </a:lnTo>
                <a:lnTo>
                  <a:pt x="493445" y="612952"/>
                </a:lnTo>
                <a:lnTo>
                  <a:pt x="494741" y="614222"/>
                </a:lnTo>
                <a:lnTo>
                  <a:pt x="495439" y="615492"/>
                </a:lnTo>
                <a:lnTo>
                  <a:pt x="496316" y="616762"/>
                </a:lnTo>
                <a:lnTo>
                  <a:pt x="496316" y="603504"/>
                </a:lnTo>
                <a:lnTo>
                  <a:pt x="493382" y="606602"/>
                </a:lnTo>
                <a:lnTo>
                  <a:pt x="491159" y="605332"/>
                </a:lnTo>
                <a:lnTo>
                  <a:pt x="488099" y="602792"/>
                </a:lnTo>
                <a:lnTo>
                  <a:pt x="477862" y="605332"/>
                </a:lnTo>
                <a:lnTo>
                  <a:pt x="477761" y="602792"/>
                </a:lnTo>
                <a:lnTo>
                  <a:pt x="477710" y="600252"/>
                </a:lnTo>
                <a:lnTo>
                  <a:pt x="477583" y="597712"/>
                </a:lnTo>
                <a:lnTo>
                  <a:pt x="477507" y="595172"/>
                </a:lnTo>
                <a:lnTo>
                  <a:pt x="477431" y="592632"/>
                </a:lnTo>
                <a:lnTo>
                  <a:pt x="477354" y="591362"/>
                </a:lnTo>
                <a:lnTo>
                  <a:pt x="468680" y="588822"/>
                </a:lnTo>
                <a:lnTo>
                  <a:pt x="462978" y="586282"/>
                </a:lnTo>
                <a:lnTo>
                  <a:pt x="455002" y="596442"/>
                </a:lnTo>
                <a:lnTo>
                  <a:pt x="463575" y="602792"/>
                </a:lnTo>
                <a:lnTo>
                  <a:pt x="455180" y="606602"/>
                </a:lnTo>
                <a:lnTo>
                  <a:pt x="453351" y="607872"/>
                </a:lnTo>
                <a:lnTo>
                  <a:pt x="454875" y="612952"/>
                </a:lnTo>
                <a:lnTo>
                  <a:pt x="456209" y="616762"/>
                </a:lnTo>
                <a:lnTo>
                  <a:pt x="460044" y="626922"/>
                </a:lnTo>
                <a:lnTo>
                  <a:pt x="460286" y="626922"/>
                </a:lnTo>
                <a:lnTo>
                  <a:pt x="464096" y="628192"/>
                </a:lnTo>
                <a:lnTo>
                  <a:pt x="469239" y="625678"/>
                </a:lnTo>
                <a:lnTo>
                  <a:pt x="469455" y="625665"/>
                </a:lnTo>
                <a:lnTo>
                  <a:pt x="469379" y="626503"/>
                </a:lnTo>
                <a:lnTo>
                  <a:pt x="469011" y="627456"/>
                </a:lnTo>
                <a:lnTo>
                  <a:pt x="469315" y="628065"/>
                </a:lnTo>
                <a:lnTo>
                  <a:pt x="470433" y="630326"/>
                </a:lnTo>
                <a:lnTo>
                  <a:pt x="471881" y="632421"/>
                </a:lnTo>
                <a:lnTo>
                  <a:pt x="473202" y="634593"/>
                </a:lnTo>
                <a:lnTo>
                  <a:pt x="474675" y="633056"/>
                </a:lnTo>
                <a:lnTo>
                  <a:pt x="477634" y="630021"/>
                </a:lnTo>
                <a:lnTo>
                  <a:pt x="475780" y="628497"/>
                </a:lnTo>
                <a:lnTo>
                  <a:pt x="474014" y="626859"/>
                </a:lnTo>
                <a:lnTo>
                  <a:pt x="471462" y="625182"/>
                </a:lnTo>
                <a:lnTo>
                  <a:pt x="470446" y="625513"/>
                </a:lnTo>
                <a:lnTo>
                  <a:pt x="469569" y="625640"/>
                </a:lnTo>
                <a:lnTo>
                  <a:pt x="469633" y="625411"/>
                </a:lnTo>
                <a:lnTo>
                  <a:pt x="469404" y="625360"/>
                </a:lnTo>
                <a:lnTo>
                  <a:pt x="470217" y="619302"/>
                </a:lnTo>
                <a:lnTo>
                  <a:pt x="470331" y="618032"/>
                </a:lnTo>
                <a:lnTo>
                  <a:pt x="470458" y="618032"/>
                </a:lnTo>
                <a:lnTo>
                  <a:pt x="478282" y="621842"/>
                </a:lnTo>
                <a:lnTo>
                  <a:pt x="482498" y="626922"/>
                </a:lnTo>
                <a:lnTo>
                  <a:pt x="483527" y="633272"/>
                </a:lnTo>
                <a:lnTo>
                  <a:pt x="483628" y="635812"/>
                </a:lnTo>
                <a:lnTo>
                  <a:pt x="482803" y="644702"/>
                </a:lnTo>
                <a:lnTo>
                  <a:pt x="489559" y="649782"/>
                </a:lnTo>
                <a:lnTo>
                  <a:pt x="508571" y="644702"/>
                </a:lnTo>
                <a:lnTo>
                  <a:pt x="513245" y="672642"/>
                </a:lnTo>
                <a:lnTo>
                  <a:pt x="506780" y="676452"/>
                </a:lnTo>
                <a:lnTo>
                  <a:pt x="511962" y="680262"/>
                </a:lnTo>
                <a:lnTo>
                  <a:pt x="521093" y="675182"/>
                </a:lnTo>
                <a:lnTo>
                  <a:pt x="526427" y="676452"/>
                </a:lnTo>
                <a:lnTo>
                  <a:pt x="525843" y="677722"/>
                </a:lnTo>
                <a:lnTo>
                  <a:pt x="525767" y="680262"/>
                </a:lnTo>
                <a:lnTo>
                  <a:pt x="516394" y="690422"/>
                </a:lnTo>
                <a:lnTo>
                  <a:pt x="516229" y="690422"/>
                </a:lnTo>
                <a:lnTo>
                  <a:pt x="524891" y="695502"/>
                </a:lnTo>
                <a:lnTo>
                  <a:pt x="518096" y="710742"/>
                </a:lnTo>
                <a:lnTo>
                  <a:pt x="517982" y="712012"/>
                </a:lnTo>
                <a:lnTo>
                  <a:pt x="523913" y="723442"/>
                </a:lnTo>
                <a:lnTo>
                  <a:pt x="498335" y="742492"/>
                </a:lnTo>
                <a:lnTo>
                  <a:pt x="497433" y="750112"/>
                </a:lnTo>
                <a:lnTo>
                  <a:pt x="497573" y="752652"/>
                </a:lnTo>
                <a:lnTo>
                  <a:pt x="497649" y="753922"/>
                </a:lnTo>
                <a:lnTo>
                  <a:pt x="497814" y="755192"/>
                </a:lnTo>
                <a:lnTo>
                  <a:pt x="500113" y="760272"/>
                </a:lnTo>
                <a:lnTo>
                  <a:pt x="504926" y="766622"/>
                </a:lnTo>
                <a:lnTo>
                  <a:pt x="516674" y="760272"/>
                </a:lnTo>
                <a:lnTo>
                  <a:pt x="530491" y="767892"/>
                </a:lnTo>
                <a:lnTo>
                  <a:pt x="537057" y="771702"/>
                </a:lnTo>
                <a:lnTo>
                  <a:pt x="543115" y="775512"/>
                </a:lnTo>
                <a:lnTo>
                  <a:pt x="548728" y="780592"/>
                </a:lnTo>
                <a:lnTo>
                  <a:pt x="551802" y="788212"/>
                </a:lnTo>
                <a:lnTo>
                  <a:pt x="553364" y="789482"/>
                </a:lnTo>
                <a:lnTo>
                  <a:pt x="553364" y="733602"/>
                </a:lnTo>
                <a:lnTo>
                  <a:pt x="551154" y="736752"/>
                </a:lnTo>
                <a:lnTo>
                  <a:pt x="551154" y="753922"/>
                </a:lnTo>
                <a:lnTo>
                  <a:pt x="536778" y="759002"/>
                </a:lnTo>
                <a:lnTo>
                  <a:pt x="536778" y="745032"/>
                </a:lnTo>
                <a:lnTo>
                  <a:pt x="551014" y="750112"/>
                </a:lnTo>
                <a:lnTo>
                  <a:pt x="551103" y="752652"/>
                </a:lnTo>
                <a:lnTo>
                  <a:pt x="551154" y="753922"/>
                </a:lnTo>
                <a:lnTo>
                  <a:pt x="551154" y="736752"/>
                </a:lnTo>
                <a:lnTo>
                  <a:pt x="548005" y="741222"/>
                </a:lnTo>
                <a:lnTo>
                  <a:pt x="544601" y="741222"/>
                </a:lnTo>
                <a:lnTo>
                  <a:pt x="543902" y="737412"/>
                </a:lnTo>
                <a:lnTo>
                  <a:pt x="541375" y="731062"/>
                </a:lnTo>
                <a:lnTo>
                  <a:pt x="546074" y="725982"/>
                </a:lnTo>
                <a:lnTo>
                  <a:pt x="552145" y="723442"/>
                </a:lnTo>
                <a:lnTo>
                  <a:pt x="553364" y="725982"/>
                </a:lnTo>
                <a:lnTo>
                  <a:pt x="553364" y="723442"/>
                </a:lnTo>
                <a:lnTo>
                  <a:pt x="553364" y="698042"/>
                </a:lnTo>
                <a:lnTo>
                  <a:pt x="553364" y="689152"/>
                </a:lnTo>
                <a:lnTo>
                  <a:pt x="553364" y="687882"/>
                </a:lnTo>
                <a:lnTo>
                  <a:pt x="552526" y="689152"/>
                </a:lnTo>
                <a:lnTo>
                  <a:pt x="551421" y="685342"/>
                </a:lnTo>
                <a:lnTo>
                  <a:pt x="551129" y="684072"/>
                </a:lnTo>
                <a:lnTo>
                  <a:pt x="550468" y="681532"/>
                </a:lnTo>
                <a:lnTo>
                  <a:pt x="545744" y="681532"/>
                </a:lnTo>
                <a:lnTo>
                  <a:pt x="540512" y="684072"/>
                </a:lnTo>
                <a:lnTo>
                  <a:pt x="551307" y="675182"/>
                </a:lnTo>
                <a:lnTo>
                  <a:pt x="551307" y="670102"/>
                </a:lnTo>
                <a:lnTo>
                  <a:pt x="551307" y="661212"/>
                </a:lnTo>
                <a:lnTo>
                  <a:pt x="553364" y="661212"/>
                </a:lnTo>
                <a:lnTo>
                  <a:pt x="553364" y="657402"/>
                </a:lnTo>
                <a:lnTo>
                  <a:pt x="553364" y="652322"/>
                </a:lnTo>
                <a:lnTo>
                  <a:pt x="552780" y="648512"/>
                </a:lnTo>
                <a:lnTo>
                  <a:pt x="553364" y="648512"/>
                </a:lnTo>
                <a:lnTo>
                  <a:pt x="553364" y="644702"/>
                </a:lnTo>
                <a:lnTo>
                  <a:pt x="553364" y="635812"/>
                </a:lnTo>
                <a:lnTo>
                  <a:pt x="553364" y="604062"/>
                </a:lnTo>
                <a:lnTo>
                  <a:pt x="552069" y="602792"/>
                </a:lnTo>
                <a:lnTo>
                  <a:pt x="549122" y="597712"/>
                </a:lnTo>
                <a:lnTo>
                  <a:pt x="549186" y="596442"/>
                </a:lnTo>
                <a:lnTo>
                  <a:pt x="550519" y="592632"/>
                </a:lnTo>
                <a:lnTo>
                  <a:pt x="551357" y="586282"/>
                </a:lnTo>
                <a:lnTo>
                  <a:pt x="552056" y="581202"/>
                </a:lnTo>
                <a:lnTo>
                  <a:pt x="552754" y="577392"/>
                </a:lnTo>
                <a:lnTo>
                  <a:pt x="553364" y="577392"/>
                </a:lnTo>
                <a:lnTo>
                  <a:pt x="553364" y="571042"/>
                </a:lnTo>
                <a:lnTo>
                  <a:pt x="553364" y="558342"/>
                </a:lnTo>
                <a:close/>
              </a:path>
              <a:path w="554990" h="1293495">
                <a:moveTo>
                  <a:pt x="553364" y="355803"/>
                </a:moveTo>
                <a:lnTo>
                  <a:pt x="547039" y="359092"/>
                </a:lnTo>
                <a:lnTo>
                  <a:pt x="553364" y="359562"/>
                </a:lnTo>
                <a:lnTo>
                  <a:pt x="553364" y="355803"/>
                </a:lnTo>
                <a:close/>
              </a:path>
              <a:path w="554990" h="1293495">
                <a:moveTo>
                  <a:pt x="554101" y="898194"/>
                </a:moveTo>
                <a:lnTo>
                  <a:pt x="549833" y="892111"/>
                </a:lnTo>
                <a:lnTo>
                  <a:pt x="544576" y="889482"/>
                </a:lnTo>
                <a:lnTo>
                  <a:pt x="536968" y="892327"/>
                </a:lnTo>
                <a:lnTo>
                  <a:pt x="533527" y="893610"/>
                </a:lnTo>
                <a:lnTo>
                  <a:pt x="529564" y="893495"/>
                </a:lnTo>
                <a:lnTo>
                  <a:pt x="525132" y="894118"/>
                </a:lnTo>
                <a:lnTo>
                  <a:pt x="520827" y="904722"/>
                </a:lnTo>
                <a:lnTo>
                  <a:pt x="512102" y="894867"/>
                </a:lnTo>
                <a:lnTo>
                  <a:pt x="508914" y="897470"/>
                </a:lnTo>
                <a:lnTo>
                  <a:pt x="501865" y="894448"/>
                </a:lnTo>
                <a:lnTo>
                  <a:pt x="498068" y="903147"/>
                </a:lnTo>
                <a:lnTo>
                  <a:pt x="509333" y="900861"/>
                </a:lnTo>
                <a:lnTo>
                  <a:pt x="514286" y="905687"/>
                </a:lnTo>
                <a:lnTo>
                  <a:pt x="513346" y="915822"/>
                </a:lnTo>
                <a:lnTo>
                  <a:pt x="527888" y="914196"/>
                </a:lnTo>
                <a:lnTo>
                  <a:pt x="530948" y="919276"/>
                </a:lnTo>
                <a:lnTo>
                  <a:pt x="532612" y="925220"/>
                </a:lnTo>
                <a:lnTo>
                  <a:pt x="539584" y="929119"/>
                </a:lnTo>
                <a:lnTo>
                  <a:pt x="545261" y="926452"/>
                </a:lnTo>
                <a:lnTo>
                  <a:pt x="551205" y="925537"/>
                </a:lnTo>
                <a:lnTo>
                  <a:pt x="548017" y="917790"/>
                </a:lnTo>
                <a:lnTo>
                  <a:pt x="546938" y="910602"/>
                </a:lnTo>
                <a:lnTo>
                  <a:pt x="548716" y="904049"/>
                </a:lnTo>
                <a:lnTo>
                  <a:pt x="554101" y="898194"/>
                </a:lnTo>
                <a:close/>
              </a:path>
              <a:path w="554990" h="1293495">
                <a:moveTo>
                  <a:pt x="554393" y="897940"/>
                </a:moveTo>
                <a:lnTo>
                  <a:pt x="554202" y="898118"/>
                </a:lnTo>
                <a:lnTo>
                  <a:pt x="554151" y="898271"/>
                </a:lnTo>
                <a:lnTo>
                  <a:pt x="554304" y="898334"/>
                </a:lnTo>
                <a:lnTo>
                  <a:pt x="554393" y="897940"/>
                </a:lnTo>
                <a:close/>
              </a:path>
            </a:pathLst>
          </a:custGeom>
          <a:solidFill>
            <a:srgbClr val="FFFFFF"/>
          </a:solidFill>
        </p:spPr>
        <p:txBody>
          <a:bodyPr wrap="square" lIns="0" tIns="0" rIns="0" bIns="0" rtlCol="0"/>
          <a:lstStyle/>
          <a:p>
            <a:endParaRPr/>
          </a:p>
        </p:txBody>
      </p:sp>
      <p:sp>
        <p:nvSpPr>
          <p:cNvPr id="38" name="bg object 38"/>
          <p:cNvSpPr/>
          <p:nvPr/>
        </p:nvSpPr>
        <p:spPr>
          <a:xfrm>
            <a:off x="11672367" y="1384426"/>
            <a:ext cx="516890" cy="1179195"/>
          </a:xfrm>
          <a:custGeom>
            <a:avLst/>
            <a:gdLst/>
            <a:ahLst/>
            <a:cxnLst/>
            <a:rect l="l" t="t" r="r" b="b"/>
            <a:pathLst>
              <a:path w="516890" h="1179195">
                <a:moveTo>
                  <a:pt x="10896" y="579348"/>
                </a:moveTo>
                <a:lnTo>
                  <a:pt x="7429" y="575589"/>
                </a:lnTo>
                <a:lnTo>
                  <a:pt x="6388" y="575881"/>
                </a:lnTo>
                <a:lnTo>
                  <a:pt x="4025" y="576541"/>
                </a:lnTo>
                <a:lnTo>
                  <a:pt x="2095" y="578789"/>
                </a:lnTo>
                <a:lnTo>
                  <a:pt x="0" y="580390"/>
                </a:lnTo>
                <a:lnTo>
                  <a:pt x="4711" y="586524"/>
                </a:lnTo>
                <a:lnTo>
                  <a:pt x="7277" y="583819"/>
                </a:lnTo>
                <a:lnTo>
                  <a:pt x="9423" y="582079"/>
                </a:lnTo>
                <a:lnTo>
                  <a:pt x="10896" y="579348"/>
                </a:lnTo>
                <a:close/>
              </a:path>
              <a:path w="516890" h="1179195">
                <a:moveTo>
                  <a:pt x="25158" y="578688"/>
                </a:moveTo>
                <a:lnTo>
                  <a:pt x="24396" y="577430"/>
                </a:lnTo>
                <a:lnTo>
                  <a:pt x="23672" y="576237"/>
                </a:lnTo>
                <a:lnTo>
                  <a:pt x="21170" y="575233"/>
                </a:lnTo>
                <a:lnTo>
                  <a:pt x="18669" y="575856"/>
                </a:lnTo>
                <a:lnTo>
                  <a:pt x="17259" y="578294"/>
                </a:lnTo>
                <a:lnTo>
                  <a:pt x="17564" y="580745"/>
                </a:lnTo>
                <a:lnTo>
                  <a:pt x="19608" y="581977"/>
                </a:lnTo>
                <a:lnTo>
                  <a:pt x="22098" y="582917"/>
                </a:lnTo>
                <a:lnTo>
                  <a:pt x="23418" y="582561"/>
                </a:lnTo>
                <a:lnTo>
                  <a:pt x="24663" y="582409"/>
                </a:lnTo>
                <a:lnTo>
                  <a:pt x="24714" y="580669"/>
                </a:lnTo>
                <a:lnTo>
                  <a:pt x="25158" y="578688"/>
                </a:lnTo>
                <a:close/>
              </a:path>
              <a:path w="516890" h="1179195">
                <a:moveTo>
                  <a:pt x="34074" y="394754"/>
                </a:moveTo>
                <a:lnTo>
                  <a:pt x="27711" y="392531"/>
                </a:lnTo>
                <a:lnTo>
                  <a:pt x="23939" y="393077"/>
                </a:lnTo>
                <a:lnTo>
                  <a:pt x="21259" y="397573"/>
                </a:lnTo>
                <a:lnTo>
                  <a:pt x="18186" y="407174"/>
                </a:lnTo>
                <a:lnTo>
                  <a:pt x="26885" y="406527"/>
                </a:lnTo>
                <a:lnTo>
                  <a:pt x="29286" y="399567"/>
                </a:lnTo>
                <a:lnTo>
                  <a:pt x="34074" y="394754"/>
                </a:lnTo>
                <a:close/>
              </a:path>
              <a:path w="516890" h="1179195">
                <a:moveTo>
                  <a:pt x="36995" y="561962"/>
                </a:moveTo>
                <a:lnTo>
                  <a:pt x="34023" y="559498"/>
                </a:lnTo>
                <a:lnTo>
                  <a:pt x="30937" y="556145"/>
                </a:lnTo>
                <a:lnTo>
                  <a:pt x="28600" y="560400"/>
                </a:lnTo>
                <a:lnTo>
                  <a:pt x="26555" y="563168"/>
                </a:lnTo>
                <a:lnTo>
                  <a:pt x="25463" y="567169"/>
                </a:lnTo>
                <a:lnTo>
                  <a:pt x="28625" y="569010"/>
                </a:lnTo>
                <a:lnTo>
                  <a:pt x="30226" y="570433"/>
                </a:lnTo>
                <a:lnTo>
                  <a:pt x="32461" y="567842"/>
                </a:lnTo>
                <a:lnTo>
                  <a:pt x="34975" y="565416"/>
                </a:lnTo>
                <a:lnTo>
                  <a:pt x="36677" y="562508"/>
                </a:lnTo>
                <a:lnTo>
                  <a:pt x="36995" y="561962"/>
                </a:lnTo>
                <a:close/>
              </a:path>
              <a:path w="516890" h="1179195">
                <a:moveTo>
                  <a:pt x="37541" y="576376"/>
                </a:moveTo>
                <a:lnTo>
                  <a:pt x="25019" y="582650"/>
                </a:lnTo>
                <a:lnTo>
                  <a:pt x="23990" y="587108"/>
                </a:lnTo>
                <a:lnTo>
                  <a:pt x="22225" y="587248"/>
                </a:lnTo>
                <a:lnTo>
                  <a:pt x="21615" y="588606"/>
                </a:lnTo>
                <a:lnTo>
                  <a:pt x="21666" y="590334"/>
                </a:lnTo>
                <a:lnTo>
                  <a:pt x="21844" y="591324"/>
                </a:lnTo>
                <a:lnTo>
                  <a:pt x="21983" y="592455"/>
                </a:lnTo>
                <a:lnTo>
                  <a:pt x="22644" y="593001"/>
                </a:lnTo>
                <a:lnTo>
                  <a:pt x="21996" y="595884"/>
                </a:lnTo>
                <a:lnTo>
                  <a:pt x="31661" y="591718"/>
                </a:lnTo>
                <a:lnTo>
                  <a:pt x="35394" y="585330"/>
                </a:lnTo>
                <a:lnTo>
                  <a:pt x="37541" y="576376"/>
                </a:lnTo>
                <a:close/>
              </a:path>
              <a:path w="516890" h="1179195">
                <a:moveTo>
                  <a:pt x="221602" y="584085"/>
                </a:moveTo>
                <a:lnTo>
                  <a:pt x="219417" y="582168"/>
                </a:lnTo>
                <a:lnTo>
                  <a:pt x="218160" y="580212"/>
                </a:lnTo>
                <a:lnTo>
                  <a:pt x="215595" y="580339"/>
                </a:lnTo>
                <a:lnTo>
                  <a:pt x="214274" y="582117"/>
                </a:lnTo>
                <a:lnTo>
                  <a:pt x="212928" y="583158"/>
                </a:lnTo>
                <a:lnTo>
                  <a:pt x="213969" y="584441"/>
                </a:lnTo>
                <a:lnTo>
                  <a:pt x="214871" y="586524"/>
                </a:lnTo>
                <a:lnTo>
                  <a:pt x="216128" y="586778"/>
                </a:lnTo>
                <a:lnTo>
                  <a:pt x="217385" y="587032"/>
                </a:lnTo>
                <a:lnTo>
                  <a:pt x="219011" y="585457"/>
                </a:lnTo>
                <a:lnTo>
                  <a:pt x="221602" y="584085"/>
                </a:lnTo>
                <a:close/>
              </a:path>
              <a:path w="516890" h="1179195">
                <a:moveTo>
                  <a:pt x="223405" y="524421"/>
                </a:moveTo>
                <a:lnTo>
                  <a:pt x="219697" y="523252"/>
                </a:lnTo>
                <a:lnTo>
                  <a:pt x="217919" y="522249"/>
                </a:lnTo>
                <a:lnTo>
                  <a:pt x="214757" y="522312"/>
                </a:lnTo>
                <a:lnTo>
                  <a:pt x="213372" y="523621"/>
                </a:lnTo>
                <a:lnTo>
                  <a:pt x="211975" y="524357"/>
                </a:lnTo>
                <a:lnTo>
                  <a:pt x="215163" y="529564"/>
                </a:lnTo>
                <a:lnTo>
                  <a:pt x="223405" y="524421"/>
                </a:lnTo>
                <a:close/>
              </a:path>
              <a:path w="516890" h="1179195">
                <a:moveTo>
                  <a:pt x="233387" y="629920"/>
                </a:moveTo>
                <a:lnTo>
                  <a:pt x="232054" y="624344"/>
                </a:lnTo>
                <a:lnTo>
                  <a:pt x="231025" y="620052"/>
                </a:lnTo>
                <a:lnTo>
                  <a:pt x="231724" y="614273"/>
                </a:lnTo>
                <a:lnTo>
                  <a:pt x="222758" y="616470"/>
                </a:lnTo>
                <a:lnTo>
                  <a:pt x="223951" y="633310"/>
                </a:lnTo>
                <a:lnTo>
                  <a:pt x="230657" y="631913"/>
                </a:lnTo>
                <a:lnTo>
                  <a:pt x="233387" y="629920"/>
                </a:lnTo>
                <a:close/>
              </a:path>
              <a:path w="516890" h="1179195">
                <a:moveTo>
                  <a:pt x="238188" y="609384"/>
                </a:moveTo>
                <a:lnTo>
                  <a:pt x="236435" y="608101"/>
                </a:lnTo>
                <a:lnTo>
                  <a:pt x="234708" y="606767"/>
                </a:lnTo>
                <a:lnTo>
                  <a:pt x="232879" y="605624"/>
                </a:lnTo>
                <a:lnTo>
                  <a:pt x="232740" y="605548"/>
                </a:lnTo>
                <a:lnTo>
                  <a:pt x="231762" y="606806"/>
                </a:lnTo>
                <a:lnTo>
                  <a:pt x="231178" y="607441"/>
                </a:lnTo>
                <a:lnTo>
                  <a:pt x="236512" y="611555"/>
                </a:lnTo>
                <a:lnTo>
                  <a:pt x="238188" y="609384"/>
                </a:lnTo>
                <a:close/>
              </a:path>
              <a:path w="516890" h="1179195">
                <a:moveTo>
                  <a:pt x="247421" y="709307"/>
                </a:moveTo>
                <a:lnTo>
                  <a:pt x="235800" y="706983"/>
                </a:lnTo>
                <a:lnTo>
                  <a:pt x="233387" y="715264"/>
                </a:lnTo>
                <a:lnTo>
                  <a:pt x="239890" y="714044"/>
                </a:lnTo>
                <a:lnTo>
                  <a:pt x="242544" y="716394"/>
                </a:lnTo>
                <a:lnTo>
                  <a:pt x="247421" y="709307"/>
                </a:lnTo>
                <a:close/>
              </a:path>
              <a:path w="516890" h="1179195">
                <a:moveTo>
                  <a:pt x="254139" y="542290"/>
                </a:moveTo>
                <a:lnTo>
                  <a:pt x="251371" y="540550"/>
                </a:lnTo>
                <a:lnTo>
                  <a:pt x="249770" y="542175"/>
                </a:lnTo>
                <a:lnTo>
                  <a:pt x="248500" y="543864"/>
                </a:lnTo>
                <a:lnTo>
                  <a:pt x="247408" y="545871"/>
                </a:lnTo>
                <a:lnTo>
                  <a:pt x="249364" y="547204"/>
                </a:lnTo>
                <a:lnTo>
                  <a:pt x="251167" y="548652"/>
                </a:lnTo>
                <a:lnTo>
                  <a:pt x="252336" y="546354"/>
                </a:lnTo>
                <a:lnTo>
                  <a:pt x="253441" y="544576"/>
                </a:lnTo>
                <a:lnTo>
                  <a:pt x="254139" y="542290"/>
                </a:lnTo>
                <a:close/>
              </a:path>
              <a:path w="516890" h="1179195">
                <a:moveTo>
                  <a:pt x="259562" y="492404"/>
                </a:moveTo>
                <a:lnTo>
                  <a:pt x="259435" y="490207"/>
                </a:lnTo>
                <a:lnTo>
                  <a:pt x="254863" y="489978"/>
                </a:lnTo>
                <a:lnTo>
                  <a:pt x="252577" y="489851"/>
                </a:lnTo>
                <a:lnTo>
                  <a:pt x="252755" y="493699"/>
                </a:lnTo>
                <a:lnTo>
                  <a:pt x="259562" y="492404"/>
                </a:lnTo>
                <a:close/>
              </a:path>
              <a:path w="516890" h="1179195">
                <a:moveTo>
                  <a:pt x="261581" y="567410"/>
                </a:moveTo>
                <a:lnTo>
                  <a:pt x="260959" y="564883"/>
                </a:lnTo>
                <a:lnTo>
                  <a:pt x="253974" y="565543"/>
                </a:lnTo>
                <a:lnTo>
                  <a:pt x="254584" y="569353"/>
                </a:lnTo>
                <a:lnTo>
                  <a:pt x="261581" y="567410"/>
                </a:lnTo>
                <a:close/>
              </a:path>
              <a:path w="516890" h="1179195">
                <a:moveTo>
                  <a:pt x="267258" y="337413"/>
                </a:moveTo>
                <a:lnTo>
                  <a:pt x="253695" y="332041"/>
                </a:lnTo>
                <a:lnTo>
                  <a:pt x="253746" y="329679"/>
                </a:lnTo>
                <a:lnTo>
                  <a:pt x="267246" y="327507"/>
                </a:lnTo>
                <a:lnTo>
                  <a:pt x="263601" y="322110"/>
                </a:lnTo>
                <a:lnTo>
                  <a:pt x="258953" y="317487"/>
                </a:lnTo>
                <a:lnTo>
                  <a:pt x="255460" y="312191"/>
                </a:lnTo>
                <a:lnTo>
                  <a:pt x="255282" y="304825"/>
                </a:lnTo>
                <a:lnTo>
                  <a:pt x="233959" y="308317"/>
                </a:lnTo>
                <a:lnTo>
                  <a:pt x="232727" y="312394"/>
                </a:lnTo>
                <a:lnTo>
                  <a:pt x="233946" y="316344"/>
                </a:lnTo>
                <a:lnTo>
                  <a:pt x="234683" y="319976"/>
                </a:lnTo>
                <a:lnTo>
                  <a:pt x="232041" y="323100"/>
                </a:lnTo>
                <a:lnTo>
                  <a:pt x="227901" y="325285"/>
                </a:lnTo>
                <a:lnTo>
                  <a:pt x="223164" y="326326"/>
                </a:lnTo>
                <a:lnTo>
                  <a:pt x="218135" y="328066"/>
                </a:lnTo>
                <a:lnTo>
                  <a:pt x="219532" y="333146"/>
                </a:lnTo>
                <a:lnTo>
                  <a:pt x="221462" y="337248"/>
                </a:lnTo>
                <a:lnTo>
                  <a:pt x="231457" y="333895"/>
                </a:lnTo>
                <a:lnTo>
                  <a:pt x="234772" y="332143"/>
                </a:lnTo>
                <a:lnTo>
                  <a:pt x="238150" y="330657"/>
                </a:lnTo>
                <a:lnTo>
                  <a:pt x="237667" y="337019"/>
                </a:lnTo>
                <a:lnTo>
                  <a:pt x="241223" y="337286"/>
                </a:lnTo>
                <a:lnTo>
                  <a:pt x="239052" y="330835"/>
                </a:lnTo>
                <a:lnTo>
                  <a:pt x="249478" y="334048"/>
                </a:lnTo>
                <a:lnTo>
                  <a:pt x="249580" y="343458"/>
                </a:lnTo>
                <a:lnTo>
                  <a:pt x="251612" y="351612"/>
                </a:lnTo>
                <a:lnTo>
                  <a:pt x="251396" y="351650"/>
                </a:lnTo>
                <a:lnTo>
                  <a:pt x="239776" y="345338"/>
                </a:lnTo>
                <a:lnTo>
                  <a:pt x="234175" y="357809"/>
                </a:lnTo>
                <a:lnTo>
                  <a:pt x="242887" y="362153"/>
                </a:lnTo>
                <a:lnTo>
                  <a:pt x="245529" y="352856"/>
                </a:lnTo>
                <a:lnTo>
                  <a:pt x="251383" y="351663"/>
                </a:lnTo>
                <a:lnTo>
                  <a:pt x="251650" y="351802"/>
                </a:lnTo>
                <a:lnTo>
                  <a:pt x="251637" y="351650"/>
                </a:lnTo>
                <a:lnTo>
                  <a:pt x="254495" y="350507"/>
                </a:lnTo>
                <a:lnTo>
                  <a:pt x="257683" y="349783"/>
                </a:lnTo>
                <a:lnTo>
                  <a:pt x="260908" y="347294"/>
                </a:lnTo>
                <a:lnTo>
                  <a:pt x="259803" y="344055"/>
                </a:lnTo>
                <a:lnTo>
                  <a:pt x="259524" y="341236"/>
                </a:lnTo>
                <a:lnTo>
                  <a:pt x="267258" y="337413"/>
                </a:lnTo>
                <a:close/>
              </a:path>
              <a:path w="516890" h="1179195">
                <a:moveTo>
                  <a:pt x="270306" y="591616"/>
                </a:moveTo>
                <a:lnTo>
                  <a:pt x="269494" y="586447"/>
                </a:lnTo>
                <a:lnTo>
                  <a:pt x="269049" y="581736"/>
                </a:lnTo>
                <a:lnTo>
                  <a:pt x="262001" y="581952"/>
                </a:lnTo>
                <a:lnTo>
                  <a:pt x="260477" y="583463"/>
                </a:lnTo>
                <a:lnTo>
                  <a:pt x="258724" y="588746"/>
                </a:lnTo>
                <a:lnTo>
                  <a:pt x="261480" y="591743"/>
                </a:lnTo>
                <a:lnTo>
                  <a:pt x="269544" y="594715"/>
                </a:lnTo>
                <a:lnTo>
                  <a:pt x="269913" y="592543"/>
                </a:lnTo>
                <a:lnTo>
                  <a:pt x="270306" y="591616"/>
                </a:lnTo>
                <a:close/>
              </a:path>
              <a:path w="516890" h="1179195">
                <a:moveTo>
                  <a:pt x="279768" y="782370"/>
                </a:moveTo>
                <a:lnTo>
                  <a:pt x="276275" y="769620"/>
                </a:lnTo>
                <a:lnTo>
                  <a:pt x="269265" y="779322"/>
                </a:lnTo>
                <a:lnTo>
                  <a:pt x="279768" y="782370"/>
                </a:lnTo>
                <a:close/>
              </a:path>
              <a:path w="516890" h="1179195">
                <a:moveTo>
                  <a:pt x="280911" y="747369"/>
                </a:moveTo>
                <a:lnTo>
                  <a:pt x="280593" y="741476"/>
                </a:lnTo>
                <a:lnTo>
                  <a:pt x="277876" y="735291"/>
                </a:lnTo>
                <a:lnTo>
                  <a:pt x="275145" y="731177"/>
                </a:lnTo>
                <a:lnTo>
                  <a:pt x="272656" y="732853"/>
                </a:lnTo>
                <a:lnTo>
                  <a:pt x="269811" y="733615"/>
                </a:lnTo>
                <a:lnTo>
                  <a:pt x="274713" y="759396"/>
                </a:lnTo>
                <a:lnTo>
                  <a:pt x="277863" y="758875"/>
                </a:lnTo>
                <a:lnTo>
                  <a:pt x="279704" y="753135"/>
                </a:lnTo>
                <a:lnTo>
                  <a:pt x="280911" y="747369"/>
                </a:lnTo>
                <a:close/>
              </a:path>
              <a:path w="516890" h="1179195">
                <a:moveTo>
                  <a:pt x="286105" y="257098"/>
                </a:moveTo>
                <a:lnTo>
                  <a:pt x="285711" y="251701"/>
                </a:lnTo>
                <a:lnTo>
                  <a:pt x="278650" y="244805"/>
                </a:lnTo>
                <a:lnTo>
                  <a:pt x="275031" y="241909"/>
                </a:lnTo>
                <a:lnTo>
                  <a:pt x="270560" y="238010"/>
                </a:lnTo>
                <a:lnTo>
                  <a:pt x="267360" y="245211"/>
                </a:lnTo>
                <a:lnTo>
                  <a:pt x="268211" y="250228"/>
                </a:lnTo>
                <a:lnTo>
                  <a:pt x="273583" y="254482"/>
                </a:lnTo>
                <a:lnTo>
                  <a:pt x="261493" y="264020"/>
                </a:lnTo>
                <a:lnTo>
                  <a:pt x="272097" y="271576"/>
                </a:lnTo>
                <a:lnTo>
                  <a:pt x="275082" y="267271"/>
                </a:lnTo>
                <a:lnTo>
                  <a:pt x="274116" y="260794"/>
                </a:lnTo>
                <a:lnTo>
                  <a:pt x="281368" y="258559"/>
                </a:lnTo>
                <a:lnTo>
                  <a:pt x="286105" y="257098"/>
                </a:lnTo>
                <a:close/>
              </a:path>
              <a:path w="516890" h="1179195">
                <a:moveTo>
                  <a:pt x="290893" y="708812"/>
                </a:moveTo>
                <a:lnTo>
                  <a:pt x="273113" y="696849"/>
                </a:lnTo>
                <a:lnTo>
                  <a:pt x="269455" y="702500"/>
                </a:lnTo>
                <a:lnTo>
                  <a:pt x="266801" y="700798"/>
                </a:lnTo>
                <a:lnTo>
                  <a:pt x="257378" y="703008"/>
                </a:lnTo>
                <a:lnTo>
                  <a:pt x="257378" y="697484"/>
                </a:lnTo>
                <a:lnTo>
                  <a:pt x="253263" y="695540"/>
                </a:lnTo>
                <a:lnTo>
                  <a:pt x="248259" y="699643"/>
                </a:lnTo>
                <a:lnTo>
                  <a:pt x="250190" y="706234"/>
                </a:lnTo>
                <a:lnTo>
                  <a:pt x="252450" y="707809"/>
                </a:lnTo>
                <a:lnTo>
                  <a:pt x="254393" y="711809"/>
                </a:lnTo>
                <a:lnTo>
                  <a:pt x="254660" y="714095"/>
                </a:lnTo>
                <a:lnTo>
                  <a:pt x="255562" y="717562"/>
                </a:lnTo>
                <a:lnTo>
                  <a:pt x="242531" y="716851"/>
                </a:lnTo>
                <a:lnTo>
                  <a:pt x="241782" y="719226"/>
                </a:lnTo>
                <a:lnTo>
                  <a:pt x="240068" y="722731"/>
                </a:lnTo>
                <a:lnTo>
                  <a:pt x="243370" y="725576"/>
                </a:lnTo>
                <a:lnTo>
                  <a:pt x="247764" y="728611"/>
                </a:lnTo>
                <a:lnTo>
                  <a:pt x="254838" y="725576"/>
                </a:lnTo>
                <a:lnTo>
                  <a:pt x="256705" y="727506"/>
                </a:lnTo>
                <a:lnTo>
                  <a:pt x="258610" y="731164"/>
                </a:lnTo>
                <a:lnTo>
                  <a:pt x="251358" y="737806"/>
                </a:lnTo>
                <a:lnTo>
                  <a:pt x="259029" y="737489"/>
                </a:lnTo>
                <a:lnTo>
                  <a:pt x="265290" y="740105"/>
                </a:lnTo>
                <a:lnTo>
                  <a:pt x="267004" y="737489"/>
                </a:lnTo>
                <a:lnTo>
                  <a:pt x="269367" y="733894"/>
                </a:lnTo>
                <a:lnTo>
                  <a:pt x="269455" y="733755"/>
                </a:lnTo>
                <a:lnTo>
                  <a:pt x="271945" y="725576"/>
                </a:lnTo>
                <a:lnTo>
                  <a:pt x="273291" y="721182"/>
                </a:lnTo>
                <a:lnTo>
                  <a:pt x="271106" y="718629"/>
                </a:lnTo>
                <a:lnTo>
                  <a:pt x="265036" y="718629"/>
                </a:lnTo>
                <a:lnTo>
                  <a:pt x="265480" y="717562"/>
                </a:lnTo>
                <a:lnTo>
                  <a:pt x="270078" y="706348"/>
                </a:lnTo>
                <a:lnTo>
                  <a:pt x="270471" y="708088"/>
                </a:lnTo>
                <a:lnTo>
                  <a:pt x="280263" y="717372"/>
                </a:lnTo>
                <a:lnTo>
                  <a:pt x="285496" y="711441"/>
                </a:lnTo>
                <a:lnTo>
                  <a:pt x="290893" y="708812"/>
                </a:lnTo>
                <a:close/>
              </a:path>
              <a:path w="516890" h="1179195">
                <a:moveTo>
                  <a:pt x="294106" y="315912"/>
                </a:moveTo>
                <a:lnTo>
                  <a:pt x="291579" y="307530"/>
                </a:lnTo>
                <a:lnTo>
                  <a:pt x="289687" y="308597"/>
                </a:lnTo>
                <a:lnTo>
                  <a:pt x="286804" y="309245"/>
                </a:lnTo>
                <a:lnTo>
                  <a:pt x="286118" y="310845"/>
                </a:lnTo>
                <a:lnTo>
                  <a:pt x="285165" y="313055"/>
                </a:lnTo>
                <a:lnTo>
                  <a:pt x="285864" y="315976"/>
                </a:lnTo>
                <a:lnTo>
                  <a:pt x="285864" y="318579"/>
                </a:lnTo>
                <a:lnTo>
                  <a:pt x="291363" y="316814"/>
                </a:lnTo>
                <a:lnTo>
                  <a:pt x="294106" y="315912"/>
                </a:lnTo>
                <a:close/>
              </a:path>
              <a:path w="516890" h="1179195">
                <a:moveTo>
                  <a:pt x="294678" y="315912"/>
                </a:moveTo>
                <a:lnTo>
                  <a:pt x="294500" y="315849"/>
                </a:lnTo>
                <a:lnTo>
                  <a:pt x="294309" y="315849"/>
                </a:lnTo>
                <a:lnTo>
                  <a:pt x="294106" y="315912"/>
                </a:lnTo>
                <a:lnTo>
                  <a:pt x="294144" y="316052"/>
                </a:lnTo>
                <a:lnTo>
                  <a:pt x="294678" y="315912"/>
                </a:lnTo>
                <a:close/>
              </a:path>
              <a:path w="516890" h="1179195">
                <a:moveTo>
                  <a:pt x="306641" y="320014"/>
                </a:moveTo>
                <a:lnTo>
                  <a:pt x="306057" y="312229"/>
                </a:lnTo>
                <a:lnTo>
                  <a:pt x="298348" y="314706"/>
                </a:lnTo>
                <a:lnTo>
                  <a:pt x="294678" y="315912"/>
                </a:lnTo>
                <a:lnTo>
                  <a:pt x="306641" y="320014"/>
                </a:lnTo>
                <a:close/>
              </a:path>
              <a:path w="516890" h="1179195">
                <a:moveTo>
                  <a:pt x="307073" y="320154"/>
                </a:moveTo>
                <a:lnTo>
                  <a:pt x="306920" y="320116"/>
                </a:lnTo>
                <a:lnTo>
                  <a:pt x="306641" y="320014"/>
                </a:lnTo>
                <a:lnTo>
                  <a:pt x="306666" y="320370"/>
                </a:lnTo>
                <a:lnTo>
                  <a:pt x="306679" y="320535"/>
                </a:lnTo>
                <a:lnTo>
                  <a:pt x="307073" y="320154"/>
                </a:lnTo>
                <a:close/>
              </a:path>
              <a:path w="516890" h="1179195">
                <a:moveTo>
                  <a:pt x="327279" y="339572"/>
                </a:moveTo>
                <a:lnTo>
                  <a:pt x="326161" y="327101"/>
                </a:lnTo>
                <a:lnTo>
                  <a:pt x="323011" y="327329"/>
                </a:lnTo>
                <a:lnTo>
                  <a:pt x="322237" y="331546"/>
                </a:lnTo>
                <a:lnTo>
                  <a:pt x="319735" y="335788"/>
                </a:lnTo>
                <a:lnTo>
                  <a:pt x="323469" y="339902"/>
                </a:lnTo>
                <a:lnTo>
                  <a:pt x="327279" y="339572"/>
                </a:lnTo>
                <a:close/>
              </a:path>
              <a:path w="516890" h="1179195">
                <a:moveTo>
                  <a:pt x="328866" y="353796"/>
                </a:moveTo>
                <a:lnTo>
                  <a:pt x="328726" y="347954"/>
                </a:lnTo>
                <a:lnTo>
                  <a:pt x="318643" y="343014"/>
                </a:lnTo>
                <a:lnTo>
                  <a:pt x="313296" y="342138"/>
                </a:lnTo>
                <a:lnTo>
                  <a:pt x="310349" y="347230"/>
                </a:lnTo>
                <a:lnTo>
                  <a:pt x="307289" y="352526"/>
                </a:lnTo>
                <a:lnTo>
                  <a:pt x="305650" y="358648"/>
                </a:lnTo>
                <a:lnTo>
                  <a:pt x="303568" y="363982"/>
                </a:lnTo>
                <a:lnTo>
                  <a:pt x="308432" y="363562"/>
                </a:lnTo>
                <a:lnTo>
                  <a:pt x="312547" y="363740"/>
                </a:lnTo>
                <a:lnTo>
                  <a:pt x="320154" y="361734"/>
                </a:lnTo>
                <a:lnTo>
                  <a:pt x="325399" y="360476"/>
                </a:lnTo>
                <a:lnTo>
                  <a:pt x="328866" y="353796"/>
                </a:lnTo>
                <a:close/>
              </a:path>
              <a:path w="516890" h="1179195">
                <a:moveTo>
                  <a:pt x="342404" y="1152232"/>
                </a:moveTo>
                <a:lnTo>
                  <a:pt x="338099" y="1130211"/>
                </a:lnTo>
                <a:lnTo>
                  <a:pt x="327609" y="1130681"/>
                </a:lnTo>
                <a:lnTo>
                  <a:pt x="322046" y="1142517"/>
                </a:lnTo>
                <a:lnTo>
                  <a:pt x="329819" y="1143825"/>
                </a:lnTo>
                <a:lnTo>
                  <a:pt x="332879" y="1154112"/>
                </a:lnTo>
                <a:lnTo>
                  <a:pt x="342404" y="1152232"/>
                </a:lnTo>
                <a:close/>
              </a:path>
              <a:path w="516890" h="1179195">
                <a:moveTo>
                  <a:pt x="342557" y="134378"/>
                </a:moveTo>
                <a:lnTo>
                  <a:pt x="342087" y="133908"/>
                </a:lnTo>
                <a:lnTo>
                  <a:pt x="342087" y="134099"/>
                </a:lnTo>
                <a:lnTo>
                  <a:pt x="342061" y="134302"/>
                </a:lnTo>
                <a:lnTo>
                  <a:pt x="342061" y="134493"/>
                </a:lnTo>
                <a:lnTo>
                  <a:pt x="342226" y="134454"/>
                </a:lnTo>
                <a:lnTo>
                  <a:pt x="342392" y="134429"/>
                </a:lnTo>
                <a:lnTo>
                  <a:pt x="342557" y="134378"/>
                </a:lnTo>
                <a:close/>
              </a:path>
              <a:path w="516890" h="1179195">
                <a:moveTo>
                  <a:pt x="342709" y="1152194"/>
                </a:moveTo>
                <a:lnTo>
                  <a:pt x="342519" y="1152207"/>
                </a:lnTo>
                <a:lnTo>
                  <a:pt x="342442" y="1152385"/>
                </a:lnTo>
                <a:lnTo>
                  <a:pt x="342582" y="1152334"/>
                </a:lnTo>
                <a:lnTo>
                  <a:pt x="342709" y="1152194"/>
                </a:lnTo>
                <a:close/>
              </a:path>
              <a:path w="516890" h="1179195">
                <a:moveTo>
                  <a:pt x="346202" y="182651"/>
                </a:moveTo>
                <a:lnTo>
                  <a:pt x="328015" y="182651"/>
                </a:lnTo>
                <a:lnTo>
                  <a:pt x="328726" y="189280"/>
                </a:lnTo>
                <a:lnTo>
                  <a:pt x="328650" y="195008"/>
                </a:lnTo>
                <a:lnTo>
                  <a:pt x="330873" y="202399"/>
                </a:lnTo>
                <a:lnTo>
                  <a:pt x="335102" y="203479"/>
                </a:lnTo>
                <a:lnTo>
                  <a:pt x="337693" y="205054"/>
                </a:lnTo>
                <a:lnTo>
                  <a:pt x="337959" y="202552"/>
                </a:lnTo>
                <a:lnTo>
                  <a:pt x="339064" y="199771"/>
                </a:lnTo>
                <a:lnTo>
                  <a:pt x="335064" y="188099"/>
                </a:lnTo>
                <a:lnTo>
                  <a:pt x="334873" y="188163"/>
                </a:lnTo>
                <a:lnTo>
                  <a:pt x="346202" y="182651"/>
                </a:lnTo>
                <a:close/>
              </a:path>
              <a:path w="516890" h="1179195">
                <a:moveTo>
                  <a:pt x="346532" y="259664"/>
                </a:moveTo>
                <a:lnTo>
                  <a:pt x="343509" y="259156"/>
                </a:lnTo>
                <a:lnTo>
                  <a:pt x="341477" y="258165"/>
                </a:lnTo>
                <a:lnTo>
                  <a:pt x="339128" y="259435"/>
                </a:lnTo>
                <a:lnTo>
                  <a:pt x="338823" y="261670"/>
                </a:lnTo>
                <a:lnTo>
                  <a:pt x="338124" y="263207"/>
                </a:lnTo>
                <a:lnTo>
                  <a:pt x="339712" y="263817"/>
                </a:lnTo>
                <a:lnTo>
                  <a:pt x="341553" y="265214"/>
                </a:lnTo>
                <a:lnTo>
                  <a:pt x="344093" y="264401"/>
                </a:lnTo>
                <a:lnTo>
                  <a:pt x="344805" y="262204"/>
                </a:lnTo>
                <a:lnTo>
                  <a:pt x="346532" y="259664"/>
                </a:lnTo>
                <a:close/>
              </a:path>
              <a:path w="516890" h="1179195">
                <a:moveTo>
                  <a:pt x="350037" y="812469"/>
                </a:moveTo>
                <a:lnTo>
                  <a:pt x="349313" y="805192"/>
                </a:lnTo>
                <a:lnTo>
                  <a:pt x="345008" y="802220"/>
                </a:lnTo>
                <a:lnTo>
                  <a:pt x="339839" y="800100"/>
                </a:lnTo>
                <a:lnTo>
                  <a:pt x="336575" y="795362"/>
                </a:lnTo>
                <a:lnTo>
                  <a:pt x="328498" y="806373"/>
                </a:lnTo>
                <a:lnTo>
                  <a:pt x="350037" y="812469"/>
                </a:lnTo>
                <a:close/>
              </a:path>
              <a:path w="516890" h="1179195">
                <a:moveTo>
                  <a:pt x="352310" y="148996"/>
                </a:moveTo>
                <a:lnTo>
                  <a:pt x="348018" y="145796"/>
                </a:lnTo>
                <a:lnTo>
                  <a:pt x="344563" y="144094"/>
                </a:lnTo>
                <a:lnTo>
                  <a:pt x="341337" y="139839"/>
                </a:lnTo>
                <a:lnTo>
                  <a:pt x="341998" y="136931"/>
                </a:lnTo>
                <a:lnTo>
                  <a:pt x="342061" y="134493"/>
                </a:lnTo>
                <a:lnTo>
                  <a:pt x="335267" y="135851"/>
                </a:lnTo>
                <a:lnTo>
                  <a:pt x="328701" y="137591"/>
                </a:lnTo>
                <a:lnTo>
                  <a:pt x="323418" y="141389"/>
                </a:lnTo>
                <a:lnTo>
                  <a:pt x="320471" y="148920"/>
                </a:lnTo>
                <a:lnTo>
                  <a:pt x="309092" y="147955"/>
                </a:lnTo>
                <a:lnTo>
                  <a:pt x="324929" y="163068"/>
                </a:lnTo>
                <a:lnTo>
                  <a:pt x="332181" y="146977"/>
                </a:lnTo>
                <a:lnTo>
                  <a:pt x="341274" y="154317"/>
                </a:lnTo>
                <a:lnTo>
                  <a:pt x="352310" y="148996"/>
                </a:lnTo>
                <a:close/>
              </a:path>
              <a:path w="516890" h="1179195">
                <a:moveTo>
                  <a:pt x="355498" y="133045"/>
                </a:moveTo>
                <a:lnTo>
                  <a:pt x="352056" y="121526"/>
                </a:lnTo>
                <a:lnTo>
                  <a:pt x="340588" y="125793"/>
                </a:lnTo>
                <a:lnTo>
                  <a:pt x="342455" y="133883"/>
                </a:lnTo>
                <a:lnTo>
                  <a:pt x="355485" y="133159"/>
                </a:lnTo>
                <a:close/>
              </a:path>
              <a:path w="516890" h="1179195">
                <a:moveTo>
                  <a:pt x="361810" y="84937"/>
                </a:moveTo>
                <a:lnTo>
                  <a:pt x="358330" y="83985"/>
                </a:lnTo>
                <a:lnTo>
                  <a:pt x="356463" y="90055"/>
                </a:lnTo>
                <a:lnTo>
                  <a:pt x="357670" y="90335"/>
                </a:lnTo>
                <a:lnTo>
                  <a:pt x="359829" y="91046"/>
                </a:lnTo>
                <a:lnTo>
                  <a:pt x="359930" y="90817"/>
                </a:lnTo>
                <a:lnTo>
                  <a:pt x="360768" y="88950"/>
                </a:lnTo>
                <a:lnTo>
                  <a:pt x="361226" y="86918"/>
                </a:lnTo>
                <a:lnTo>
                  <a:pt x="361810" y="84937"/>
                </a:lnTo>
                <a:close/>
              </a:path>
              <a:path w="516890" h="1179195">
                <a:moveTo>
                  <a:pt x="363410" y="358482"/>
                </a:moveTo>
                <a:lnTo>
                  <a:pt x="361861" y="355244"/>
                </a:lnTo>
                <a:lnTo>
                  <a:pt x="353098" y="359130"/>
                </a:lnTo>
                <a:lnTo>
                  <a:pt x="354850" y="362813"/>
                </a:lnTo>
                <a:lnTo>
                  <a:pt x="363410" y="358482"/>
                </a:lnTo>
                <a:close/>
              </a:path>
              <a:path w="516890" h="1179195">
                <a:moveTo>
                  <a:pt x="370268" y="369697"/>
                </a:moveTo>
                <a:lnTo>
                  <a:pt x="366191" y="366331"/>
                </a:lnTo>
                <a:lnTo>
                  <a:pt x="356362" y="366522"/>
                </a:lnTo>
                <a:lnTo>
                  <a:pt x="352234" y="366331"/>
                </a:lnTo>
                <a:lnTo>
                  <a:pt x="321805" y="392176"/>
                </a:lnTo>
                <a:lnTo>
                  <a:pt x="318973" y="405523"/>
                </a:lnTo>
                <a:lnTo>
                  <a:pt x="322021" y="407301"/>
                </a:lnTo>
                <a:lnTo>
                  <a:pt x="336067" y="386384"/>
                </a:lnTo>
                <a:lnTo>
                  <a:pt x="355307" y="394271"/>
                </a:lnTo>
                <a:lnTo>
                  <a:pt x="359689" y="387375"/>
                </a:lnTo>
                <a:lnTo>
                  <a:pt x="364477" y="380796"/>
                </a:lnTo>
                <a:lnTo>
                  <a:pt x="370268" y="369697"/>
                </a:lnTo>
                <a:close/>
              </a:path>
              <a:path w="516890" h="1179195">
                <a:moveTo>
                  <a:pt x="378358" y="292379"/>
                </a:moveTo>
                <a:lnTo>
                  <a:pt x="372910" y="282625"/>
                </a:lnTo>
                <a:lnTo>
                  <a:pt x="369582" y="276656"/>
                </a:lnTo>
                <a:lnTo>
                  <a:pt x="356006" y="277025"/>
                </a:lnTo>
                <a:lnTo>
                  <a:pt x="353796" y="287515"/>
                </a:lnTo>
                <a:lnTo>
                  <a:pt x="367169" y="282625"/>
                </a:lnTo>
                <a:lnTo>
                  <a:pt x="360133" y="298424"/>
                </a:lnTo>
                <a:lnTo>
                  <a:pt x="368338" y="302298"/>
                </a:lnTo>
                <a:lnTo>
                  <a:pt x="373545" y="299110"/>
                </a:lnTo>
                <a:lnTo>
                  <a:pt x="378358" y="292379"/>
                </a:lnTo>
                <a:close/>
              </a:path>
              <a:path w="516890" h="1179195">
                <a:moveTo>
                  <a:pt x="382371" y="106946"/>
                </a:moveTo>
                <a:lnTo>
                  <a:pt x="381546" y="102654"/>
                </a:lnTo>
                <a:lnTo>
                  <a:pt x="379653" y="99504"/>
                </a:lnTo>
                <a:lnTo>
                  <a:pt x="374015" y="99783"/>
                </a:lnTo>
                <a:lnTo>
                  <a:pt x="373570" y="106768"/>
                </a:lnTo>
                <a:lnTo>
                  <a:pt x="377812" y="107061"/>
                </a:lnTo>
                <a:lnTo>
                  <a:pt x="382371" y="106946"/>
                </a:lnTo>
                <a:close/>
              </a:path>
              <a:path w="516890" h="1179195">
                <a:moveTo>
                  <a:pt x="382930" y="106934"/>
                </a:moveTo>
                <a:lnTo>
                  <a:pt x="382739" y="106946"/>
                </a:lnTo>
                <a:lnTo>
                  <a:pt x="382371" y="106946"/>
                </a:lnTo>
                <a:lnTo>
                  <a:pt x="382397" y="107111"/>
                </a:lnTo>
                <a:lnTo>
                  <a:pt x="382447" y="107251"/>
                </a:lnTo>
                <a:lnTo>
                  <a:pt x="382473" y="107416"/>
                </a:lnTo>
                <a:lnTo>
                  <a:pt x="382638" y="107264"/>
                </a:lnTo>
                <a:lnTo>
                  <a:pt x="382905" y="107010"/>
                </a:lnTo>
                <a:close/>
              </a:path>
              <a:path w="516890" h="1179195">
                <a:moveTo>
                  <a:pt x="385114" y="150253"/>
                </a:moveTo>
                <a:lnTo>
                  <a:pt x="381076" y="143408"/>
                </a:lnTo>
                <a:lnTo>
                  <a:pt x="377634" y="145148"/>
                </a:lnTo>
                <a:lnTo>
                  <a:pt x="380733" y="152476"/>
                </a:lnTo>
                <a:lnTo>
                  <a:pt x="385114" y="150253"/>
                </a:lnTo>
                <a:close/>
              </a:path>
              <a:path w="516890" h="1179195">
                <a:moveTo>
                  <a:pt x="387540" y="80784"/>
                </a:moveTo>
                <a:lnTo>
                  <a:pt x="386613" y="78460"/>
                </a:lnTo>
                <a:lnTo>
                  <a:pt x="386384" y="75869"/>
                </a:lnTo>
                <a:lnTo>
                  <a:pt x="381584" y="72478"/>
                </a:lnTo>
                <a:lnTo>
                  <a:pt x="377685" y="71589"/>
                </a:lnTo>
                <a:lnTo>
                  <a:pt x="377380" y="65684"/>
                </a:lnTo>
                <a:lnTo>
                  <a:pt x="377228" y="62661"/>
                </a:lnTo>
                <a:lnTo>
                  <a:pt x="372706" y="58432"/>
                </a:lnTo>
                <a:lnTo>
                  <a:pt x="364147" y="55714"/>
                </a:lnTo>
                <a:lnTo>
                  <a:pt x="360222" y="58521"/>
                </a:lnTo>
                <a:lnTo>
                  <a:pt x="358965" y="66725"/>
                </a:lnTo>
                <a:lnTo>
                  <a:pt x="356628" y="68440"/>
                </a:lnTo>
                <a:lnTo>
                  <a:pt x="354787" y="70853"/>
                </a:lnTo>
                <a:lnTo>
                  <a:pt x="361111" y="73279"/>
                </a:lnTo>
                <a:lnTo>
                  <a:pt x="367411" y="78130"/>
                </a:lnTo>
                <a:lnTo>
                  <a:pt x="378447" y="73837"/>
                </a:lnTo>
                <a:lnTo>
                  <a:pt x="380530" y="82778"/>
                </a:lnTo>
                <a:lnTo>
                  <a:pt x="387540" y="80784"/>
                </a:lnTo>
                <a:close/>
              </a:path>
              <a:path w="516890" h="1179195">
                <a:moveTo>
                  <a:pt x="395135" y="1038275"/>
                </a:moveTo>
                <a:lnTo>
                  <a:pt x="394703" y="1036510"/>
                </a:lnTo>
                <a:lnTo>
                  <a:pt x="394589" y="1034427"/>
                </a:lnTo>
                <a:lnTo>
                  <a:pt x="392595" y="1032167"/>
                </a:lnTo>
                <a:lnTo>
                  <a:pt x="390258" y="1031798"/>
                </a:lnTo>
                <a:lnTo>
                  <a:pt x="388721" y="1032078"/>
                </a:lnTo>
                <a:lnTo>
                  <a:pt x="387819" y="1032243"/>
                </a:lnTo>
                <a:lnTo>
                  <a:pt x="386448" y="1034554"/>
                </a:lnTo>
                <a:lnTo>
                  <a:pt x="387235" y="1036866"/>
                </a:lnTo>
                <a:lnTo>
                  <a:pt x="388683" y="1038631"/>
                </a:lnTo>
                <a:lnTo>
                  <a:pt x="391591" y="1039368"/>
                </a:lnTo>
                <a:lnTo>
                  <a:pt x="393395" y="1038669"/>
                </a:lnTo>
                <a:lnTo>
                  <a:pt x="395135" y="1038275"/>
                </a:lnTo>
                <a:close/>
              </a:path>
              <a:path w="516890" h="1179195">
                <a:moveTo>
                  <a:pt x="395693" y="1038148"/>
                </a:moveTo>
                <a:lnTo>
                  <a:pt x="395490" y="1038186"/>
                </a:lnTo>
                <a:lnTo>
                  <a:pt x="395312" y="1038250"/>
                </a:lnTo>
                <a:lnTo>
                  <a:pt x="395147" y="1038288"/>
                </a:lnTo>
                <a:lnTo>
                  <a:pt x="395185" y="1038491"/>
                </a:lnTo>
                <a:lnTo>
                  <a:pt x="395351" y="1038644"/>
                </a:lnTo>
                <a:lnTo>
                  <a:pt x="395503" y="1038669"/>
                </a:lnTo>
                <a:lnTo>
                  <a:pt x="395655" y="1038720"/>
                </a:lnTo>
                <a:lnTo>
                  <a:pt x="395693" y="1038148"/>
                </a:lnTo>
                <a:close/>
              </a:path>
              <a:path w="516890" h="1179195">
                <a:moveTo>
                  <a:pt x="404939" y="260070"/>
                </a:moveTo>
                <a:lnTo>
                  <a:pt x="395871" y="250380"/>
                </a:lnTo>
                <a:lnTo>
                  <a:pt x="392620" y="253504"/>
                </a:lnTo>
                <a:lnTo>
                  <a:pt x="392633" y="259638"/>
                </a:lnTo>
                <a:lnTo>
                  <a:pt x="394576" y="263474"/>
                </a:lnTo>
                <a:lnTo>
                  <a:pt x="404939" y="260070"/>
                </a:lnTo>
                <a:close/>
              </a:path>
              <a:path w="516890" h="1179195">
                <a:moveTo>
                  <a:pt x="406666" y="1047140"/>
                </a:moveTo>
                <a:lnTo>
                  <a:pt x="406196" y="1047584"/>
                </a:lnTo>
                <a:lnTo>
                  <a:pt x="406374" y="1047699"/>
                </a:lnTo>
                <a:lnTo>
                  <a:pt x="406603" y="1047343"/>
                </a:lnTo>
                <a:lnTo>
                  <a:pt x="406666" y="1047140"/>
                </a:lnTo>
                <a:close/>
              </a:path>
              <a:path w="516890" h="1179195">
                <a:moveTo>
                  <a:pt x="407403" y="1038720"/>
                </a:moveTo>
                <a:lnTo>
                  <a:pt x="400215" y="1040333"/>
                </a:lnTo>
                <a:lnTo>
                  <a:pt x="395655" y="1038733"/>
                </a:lnTo>
                <a:lnTo>
                  <a:pt x="394728" y="1052906"/>
                </a:lnTo>
                <a:lnTo>
                  <a:pt x="406184" y="1047381"/>
                </a:lnTo>
                <a:lnTo>
                  <a:pt x="406184" y="1047584"/>
                </a:lnTo>
                <a:lnTo>
                  <a:pt x="406654" y="1047140"/>
                </a:lnTo>
                <a:lnTo>
                  <a:pt x="406349" y="1047292"/>
                </a:lnTo>
                <a:lnTo>
                  <a:pt x="406196" y="1047356"/>
                </a:lnTo>
                <a:lnTo>
                  <a:pt x="407403" y="1038720"/>
                </a:lnTo>
                <a:close/>
              </a:path>
              <a:path w="516890" h="1179195">
                <a:moveTo>
                  <a:pt x="409321" y="230098"/>
                </a:moveTo>
                <a:lnTo>
                  <a:pt x="408686" y="227139"/>
                </a:lnTo>
                <a:lnTo>
                  <a:pt x="406603" y="224993"/>
                </a:lnTo>
                <a:lnTo>
                  <a:pt x="404012" y="224383"/>
                </a:lnTo>
                <a:lnTo>
                  <a:pt x="399580" y="226047"/>
                </a:lnTo>
                <a:lnTo>
                  <a:pt x="396875" y="228041"/>
                </a:lnTo>
                <a:lnTo>
                  <a:pt x="392772" y="230416"/>
                </a:lnTo>
                <a:lnTo>
                  <a:pt x="397167" y="232156"/>
                </a:lnTo>
                <a:lnTo>
                  <a:pt x="400011" y="233934"/>
                </a:lnTo>
                <a:lnTo>
                  <a:pt x="404812" y="234416"/>
                </a:lnTo>
                <a:lnTo>
                  <a:pt x="407365" y="232689"/>
                </a:lnTo>
                <a:lnTo>
                  <a:pt x="408597" y="231063"/>
                </a:lnTo>
                <a:lnTo>
                  <a:pt x="409321" y="230098"/>
                </a:lnTo>
                <a:close/>
              </a:path>
              <a:path w="516890" h="1179195">
                <a:moveTo>
                  <a:pt x="409511" y="290944"/>
                </a:moveTo>
                <a:lnTo>
                  <a:pt x="406234" y="291236"/>
                </a:lnTo>
                <a:lnTo>
                  <a:pt x="404520" y="291134"/>
                </a:lnTo>
                <a:lnTo>
                  <a:pt x="401231" y="292112"/>
                </a:lnTo>
                <a:lnTo>
                  <a:pt x="399643" y="293141"/>
                </a:lnTo>
                <a:lnTo>
                  <a:pt x="397306" y="294284"/>
                </a:lnTo>
                <a:lnTo>
                  <a:pt x="403745" y="298399"/>
                </a:lnTo>
                <a:lnTo>
                  <a:pt x="407200" y="299046"/>
                </a:lnTo>
                <a:lnTo>
                  <a:pt x="409511" y="290944"/>
                </a:lnTo>
                <a:close/>
              </a:path>
              <a:path w="516890" h="1179195">
                <a:moveTo>
                  <a:pt x="413969" y="1066228"/>
                </a:moveTo>
                <a:lnTo>
                  <a:pt x="396430" y="1068285"/>
                </a:lnTo>
                <a:lnTo>
                  <a:pt x="396430" y="1086815"/>
                </a:lnTo>
                <a:lnTo>
                  <a:pt x="378053" y="1078395"/>
                </a:lnTo>
                <a:lnTo>
                  <a:pt x="383247" y="1076782"/>
                </a:lnTo>
                <a:lnTo>
                  <a:pt x="388594" y="1076337"/>
                </a:lnTo>
                <a:lnTo>
                  <a:pt x="392493" y="1074483"/>
                </a:lnTo>
                <a:lnTo>
                  <a:pt x="393306" y="1068654"/>
                </a:lnTo>
                <a:lnTo>
                  <a:pt x="396341" y="1086332"/>
                </a:lnTo>
                <a:lnTo>
                  <a:pt x="396430" y="1086815"/>
                </a:lnTo>
                <a:lnTo>
                  <a:pt x="396430" y="1068285"/>
                </a:lnTo>
                <a:lnTo>
                  <a:pt x="393306" y="1068641"/>
                </a:lnTo>
                <a:lnTo>
                  <a:pt x="395439" y="1063726"/>
                </a:lnTo>
                <a:lnTo>
                  <a:pt x="398462" y="1058875"/>
                </a:lnTo>
                <a:lnTo>
                  <a:pt x="394500" y="1053642"/>
                </a:lnTo>
                <a:lnTo>
                  <a:pt x="388226" y="1055357"/>
                </a:lnTo>
                <a:lnTo>
                  <a:pt x="381736" y="1056576"/>
                </a:lnTo>
                <a:lnTo>
                  <a:pt x="373964" y="1059916"/>
                </a:lnTo>
                <a:lnTo>
                  <a:pt x="372008" y="1065555"/>
                </a:lnTo>
                <a:lnTo>
                  <a:pt x="377228" y="1073010"/>
                </a:lnTo>
                <a:lnTo>
                  <a:pt x="373634" y="1075690"/>
                </a:lnTo>
                <a:lnTo>
                  <a:pt x="363905" y="1082116"/>
                </a:lnTo>
                <a:lnTo>
                  <a:pt x="360705" y="1086332"/>
                </a:lnTo>
                <a:lnTo>
                  <a:pt x="360083" y="1098981"/>
                </a:lnTo>
                <a:lnTo>
                  <a:pt x="357619" y="1106081"/>
                </a:lnTo>
                <a:lnTo>
                  <a:pt x="353631" y="1109040"/>
                </a:lnTo>
                <a:lnTo>
                  <a:pt x="347637" y="1115009"/>
                </a:lnTo>
                <a:lnTo>
                  <a:pt x="344906" y="1121575"/>
                </a:lnTo>
                <a:lnTo>
                  <a:pt x="344957" y="1124623"/>
                </a:lnTo>
                <a:lnTo>
                  <a:pt x="345071" y="1129080"/>
                </a:lnTo>
                <a:lnTo>
                  <a:pt x="347649" y="1137412"/>
                </a:lnTo>
                <a:lnTo>
                  <a:pt x="352856" y="1128382"/>
                </a:lnTo>
                <a:lnTo>
                  <a:pt x="357949" y="1129703"/>
                </a:lnTo>
                <a:lnTo>
                  <a:pt x="361111" y="1132776"/>
                </a:lnTo>
                <a:lnTo>
                  <a:pt x="353199" y="1142961"/>
                </a:lnTo>
                <a:lnTo>
                  <a:pt x="347687" y="1147406"/>
                </a:lnTo>
                <a:lnTo>
                  <a:pt x="342696" y="1152258"/>
                </a:lnTo>
                <a:lnTo>
                  <a:pt x="339864" y="1165390"/>
                </a:lnTo>
                <a:lnTo>
                  <a:pt x="348145" y="1170508"/>
                </a:lnTo>
                <a:lnTo>
                  <a:pt x="356400" y="1156957"/>
                </a:lnTo>
                <a:lnTo>
                  <a:pt x="363397" y="1167130"/>
                </a:lnTo>
                <a:lnTo>
                  <a:pt x="364883" y="1166456"/>
                </a:lnTo>
                <a:lnTo>
                  <a:pt x="367106" y="1166025"/>
                </a:lnTo>
                <a:lnTo>
                  <a:pt x="367626" y="1161859"/>
                </a:lnTo>
                <a:lnTo>
                  <a:pt x="368325" y="1158100"/>
                </a:lnTo>
                <a:lnTo>
                  <a:pt x="367995" y="1156957"/>
                </a:lnTo>
                <a:lnTo>
                  <a:pt x="365264" y="1147584"/>
                </a:lnTo>
                <a:lnTo>
                  <a:pt x="363766" y="1141425"/>
                </a:lnTo>
                <a:lnTo>
                  <a:pt x="375754" y="1134237"/>
                </a:lnTo>
                <a:lnTo>
                  <a:pt x="377596" y="1129080"/>
                </a:lnTo>
                <a:lnTo>
                  <a:pt x="378079" y="1128382"/>
                </a:lnTo>
                <a:lnTo>
                  <a:pt x="380707" y="1124623"/>
                </a:lnTo>
                <a:lnTo>
                  <a:pt x="387870" y="1134973"/>
                </a:lnTo>
                <a:lnTo>
                  <a:pt x="389102" y="1133119"/>
                </a:lnTo>
                <a:lnTo>
                  <a:pt x="390652" y="1131798"/>
                </a:lnTo>
                <a:lnTo>
                  <a:pt x="390423" y="1130998"/>
                </a:lnTo>
                <a:lnTo>
                  <a:pt x="389509" y="1124623"/>
                </a:lnTo>
                <a:lnTo>
                  <a:pt x="402450" y="1086815"/>
                </a:lnTo>
                <a:lnTo>
                  <a:pt x="412203" y="1079309"/>
                </a:lnTo>
                <a:lnTo>
                  <a:pt x="413969" y="1066228"/>
                </a:lnTo>
                <a:close/>
              </a:path>
              <a:path w="516890" h="1179195">
                <a:moveTo>
                  <a:pt x="415493" y="1052868"/>
                </a:moveTo>
                <a:lnTo>
                  <a:pt x="406476" y="1047762"/>
                </a:lnTo>
                <a:lnTo>
                  <a:pt x="403301" y="1058227"/>
                </a:lnTo>
                <a:lnTo>
                  <a:pt x="406869" y="1055243"/>
                </a:lnTo>
                <a:lnTo>
                  <a:pt x="415493" y="1052868"/>
                </a:lnTo>
                <a:close/>
              </a:path>
              <a:path w="516890" h="1179195">
                <a:moveTo>
                  <a:pt x="416229" y="166154"/>
                </a:moveTo>
                <a:lnTo>
                  <a:pt x="408355" y="163652"/>
                </a:lnTo>
                <a:lnTo>
                  <a:pt x="400342" y="165354"/>
                </a:lnTo>
                <a:lnTo>
                  <a:pt x="398284" y="170053"/>
                </a:lnTo>
                <a:lnTo>
                  <a:pt x="397370" y="172148"/>
                </a:lnTo>
                <a:lnTo>
                  <a:pt x="397738" y="176161"/>
                </a:lnTo>
                <a:lnTo>
                  <a:pt x="400583" y="178828"/>
                </a:lnTo>
                <a:lnTo>
                  <a:pt x="405028" y="178879"/>
                </a:lnTo>
                <a:lnTo>
                  <a:pt x="410057" y="174688"/>
                </a:lnTo>
                <a:lnTo>
                  <a:pt x="412584" y="170637"/>
                </a:lnTo>
                <a:lnTo>
                  <a:pt x="416229" y="166154"/>
                </a:lnTo>
                <a:close/>
              </a:path>
              <a:path w="516890" h="1179195">
                <a:moveTo>
                  <a:pt x="417677" y="211010"/>
                </a:moveTo>
                <a:lnTo>
                  <a:pt x="406831" y="212166"/>
                </a:lnTo>
                <a:lnTo>
                  <a:pt x="396316" y="199351"/>
                </a:lnTo>
                <a:lnTo>
                  <a:pt x="388772" y="203073"/>
                </a:lnTo>
                <a:lnTo>
                  <a:pt x="380873" y="206159"/>
                </a:lnTo>
                <a:lnTo>
                  <a:pt x="374192" y="210947"/>
                </a:lnTo>
                <a:lnTo>
                  <a:pt x="370293" y="219786"/>
                </a:lnTo>
                <a:lnTo>
                  <a:pt x="359740" y="219786"/>
                </a:lnTo>
                <a:lnTo>
                  <a:pt x="371500" y="227876"/>
                </a:lnTo>
                <a:lnTo>
                  <a:pt x="368871" y="229819"/>
                </a:lnTo>
                <a:lnTo>
                  <a:pt x="365379" y="231152"/>
                </a:lnTo>
                <a:lnTo>
                  <a:pt x="363016" y="236194"/>
                </a:lnTo>
                <a:lnTo>
                  <a:pt x="364413" y="243776"/>
                </a:lnTo>
                <a:lnTo>
                  <a:pt x="368795" y="244767"/>
                </a:lnTo>
                <a:lnTo>
                  <a:pt x="370611" y="241896"/>
                </a:lnTo>
                <a:lnTo>
                  <a:pt x="371449" y="239052"/>
                </a:lnTo>
                <a:lnTo>
                  <a:pt x="372681" y="235966"/>
                </a:lnTo>
                <a:lnTo>
                  <a:pt x="375183" y="236347"/>
                </a:lnTo>
                <a:lnTo>
                  <a:pt x="380428" y="238455"/>
                </a:lnTo>
                <a:lnTo>
                  <a:pt x="384187" y="234086"/>
                </a:lnTo>
                <a:lnTo>
                  <a:pt x="384695" y="229298"/>
                </a:lnTo>
                <a:lnTo>
                  <a:pt x="386613" y="223532"/>
                </a:lnTo>
                <a:lnTo>
                  <a:pt x="393446" y="221183"/>
                </a:lnTo>
                <a:lnTo>
                  <a:pt x="402120" y="221411"/>
                </a:lnTo>
                <a:lnTo>
                  <a:pt x="410819" y="219570"/>
                </a:lnTo>
                <a:lnTo>
                  <a:pt x="417677" y="211010"/>
                </a:lnTo>
                <a:close/>
              </a:path>
              <a:path w="516890" h="1179195">
                <a:moveTo>
                  <a:pt x="419201" y="1000404"/>
                </a:moveTo>
                <a:lnTo>
                  <a:pt x="415861" y="992111"/>
                </a:lnTo>
                <a:lnTo>
                  <a:pt x="410476" y="993419"/>
                </a:lnTo>
                <a:lnTo>
                  <a:pt x="405650" y="995260"/>
                </a:lnTo>
                <a:lnTo>
                  <a:pt x="393649" y="1025194"/>
                </a:lnTo>
                <a:lnTo>
                  <a:pt x="401650" y="1021080"/>
                </a:lnTo>
                <a:lnTo>
                  <a:pt x="409803" y="1023505"/>
                </a:lnTo>
                <a:lnTo>
                  <a:pt x="410260" y="1008253"/>
                </a:lnTo>
                <a:lnTo>
                  <a:pt x="416102" y="1004290"/>
                </a:lnTo>
                <a:lnTo>
                  <a:pt x="419201" y="1000404"/>
                </a:lnTo>
                <a:close/>
              </a:path>
              <a:path w="516890" h="1179195">
                <a:moveTo>
                  <a:pt x="424167" y="112458"/>
                </a:moveTo>
                <a:lnTo>
                  <a:pt x="412013" y="114185"/>
                </a:lnTo>
                <a:lnTo>
                  <a:pt x="404279" y="106921"/>
                </a:lnTo>
                <a:lnTo>
                  <a:pt x="398056" y="101460"/>
                </a:lnTo>
                <a:lnTo>
                  <a:pt x="393636" y="99631"/>
                </a:lnTo>
                <a:lnTo>
                  <a:pt x="389204" y="101473"/>
                </a:lnTo>
                <a:lnTo>
                  <a:pt x="382905" y="107010"/>
                </a:lnTo>
                <a:lnTo>
                  <a:pt x="381965" y="110058"/>
                </a:lnTo>
                <a:lnTo>
                  <a:pt x="380834" y="113068"/>
                </a:lnTo>
                <a:lnTo>
                  <a:pt x="379425" y="119291"/>
                </a:lnTo>
                <a:lnTo>
                  <a:pt x="377672" y="123469"/>
                </a:lnTo>
                <a:lnTo>
                  <a:pt x="378980" y="125514"/>
                </a:lnTo>
                <a:lnTo>
                  <a:pt x="382130" y="130429"/>
                </a:lnTo>
                <a:lnTo>
                  <a:pt x="386346" y="134988"/>
                </a:lnTo>
                <a:lnTo>
                  <a:pt x="394271" y="140944"/>
                </a:lnTo>
                <a:lnTo>
                  <a:pt x="398995" y="141401"/>
                </a:lnTo>
                <a:lnTo>
                  <a:pt x="404469" y="143205"/>
                </a:lnTo>
                <a:lnTo>
                  <a:pt x="415556" y="129654"/>
                </a:lnTo>
                <a:lnTo>
                  <a:pt x="420573" y="121894"/>
                </a:lnTo>
                <a:lnTo>
                  <a:pt x="424167" y="112458"/>
                </a:lnTo>
                <a:close/>
              </a:path>
              <a:path w="516890" h="1179195">
                <a:moveTo>
                  <a:pt x="424929" y="1082929"/>
                </a:moveTo>
                <a:lnTo>
                  <a:pt x="423913" y="1082090"/>
                </a:lnTo>
                <a:lnTo>
                  <a:pt x="422694" y="1081074"/>
                </a:lnTo>
                <a:lnTo>
                  <a:pt x="418757" y="1081989"/>
                </a:lnTo>
                <a:lnTo>
                  <a:pt x="418884" y="1081570"/>
                </a:lnTo>
                <a:lnTo>
                  <a:pt x="418719" y="1081570"/>
                </a:lnTo>
                <a:lnTo>
                  <a:pt x="416941" y="1081074"/>
                </a:lnTo>
                <a:lnTo>
                  <a:pt x="412559" y="1079652"/>
                </a:lnTo>
                <a:lnTo>
                  <a:pt x="411289" y="1091552"/>
                </a:lnTo>
                <a:lnTo>
                  <a:pt x="415645" y="1089367"/>
                </a:lnTo>
                <a:lnTo>
                  <a:pt x="421462" y="1094981"/>
                </a:lnTo>
                <a:lnTo>
                  <a:pt x="423075" y="1089367"/>
                </a:lnTo>
                <a:lnTo>
                  <a:pt x="424929" y="1082929"/>
                </a:lnTo>
                <a:close/>
              </a:path>
              <a:path w="516890" h="1179195">
                <a:moveTo>
                  <a:pt x="429907" y="346367"/>
                </a:moveTo>
                <a:lnTo>
                  <a:pt x="427278" y="344716"/>
                </a:lnTo>
                <a:lnTo>
                  <a:pt x="425869" y="343179"/>
                </a:lnTo>
                <a:lnTo>
                  <a:pt x="424154" y="344944"/>
                </a:lnTo>
                <a:lnTo>
                  <a:pt x="421843" y="346468"/>
                </a:lnTo>
                <a:lnTo>
                  <a:pt x="420585" y="349592"/>
                </a:lnTo>
                <a:lnTo>
                  <a:pt x="422960" y="351713"/>
                </a:lnTo>
                <a:lnTo>
                  <a:pt x="425081" y="354799"/>
                </a:lnTo>
                <a:lnTo>
                  <a:pt x="427393" y="351561"/>
                </a:lnTo>
                <a:lnTo>
                  <a:pt x="429602" y="349745"/>
                </a:lnTo>
                <a:lnTo>
                  <a:pt x="429907" y="346367"/>
                </a:lnTo>
                <a:close/>
              </a:path>
              <a:path w="516890" h="1179195">
                <a:moveTo>
                  <a:pt x="436956" y="322541"/>
                </a:moveTo>
                <a:lnTo>
                  <a:pt x="432739" y="317855"/>
                </a:lnTo>
                <a:lnTo>
                  <a:pt x="431482" y="318985"/>
                </a:lnTo>
                <a:lnTo>
                  <a:pt x="429348" y="320014"/>
                </a:lnTo>
                <a:lnTo>
                  <a:pt x="429056" y="322541"/>
                </a:lnTo>
                <a:lnTo>
                  <a:pt x="430644" y="324688"/>
                </a:lnTo>
                <a:lnTo>
                  <a:pt x="431952" y="325196"/>
                </a:lnTo>
                <a:lnTo>
                  <a:pt x="432892" y="325564"/>
                </a:lnTo>
                <a:lnTo>
                  <a:pt x="434632" y="323850"/>
                </a:lnTo>
                <a:lnTo>
                  <a:pt x="436956" y="322541"/>
                </a:lnTo>
                <a:close/>
              </a:path>
              <a:path w="516890" h="1179195">
                <a:moveTo>
                  <a:pt x="460057" y="349046"/>
                </a:moveTo>
                <a:lnTo>
                  <a:pt x="455879" y="343027"/>
                </a:lnTo>
                <a:lnTo>
                  <a:pt x="445655" y="351307"/>
                </a:lnTo>
                <a:lnTo>
                  <a:pt x="439826" y="338150"/>
                </a:lnTo>
                <a:lnTo>
                  <a:pt x="437184" y="346938"/>
                </a:lnTo>
                <a:lnTo>
                  <a:pt x="437273" y="353949"/>
                </a:lnTo>
                <a:lnTo>
                  <a:pt x="440067" y="359435"/>
                </a:lnTo>
                <a:lnTo>
                  <a:pt x="445528" y="363639"/>
                </a:lnTo>
                <a:lnTo>
                  <a:pt x="457796" y="351307"/>
                </a:lnTo>
                <a:lnTo>
                  <a:pt x="460057" y="349046"/>
                </a:lnTo>
                <a:close/>
              </a:path>
              <a:path w="516890" h="1179195">
                <a:moveTo>
                  <a:pt x="461479" y="334213"/>
                </a:moveTo>
                <a:lnTo>
                  <a:pt x="460933" y="330568"/>
                </a:lnTo>
                <a:lnTo>
                  <a:pt x="458812" y="326263"/>
                </a:lnTo>
                <a:lnTo>
                  <a:pt x="454723" y="326263"/>
                </a:lnTo>
                <a:lnTo>
                  <a:pt x="451739" y="321005"/>
                </a:lnTo>
                <a:lnTo>
                  <a:pt x="449821" y="316585"/>
                </a:lnTo>
                <a:lnTo>
                  <a:pt x="443826" y="321741"/>
                </a:lnTo>
                <a:lnTo>
                  <a:pt x="445350" y="327228"/>
                </a:lnTo>
                <a:lnTo>
                  <a:pt x="445350" y="331254"/>
                </a:lnTo>
                <a:lnTo>
                  <a:pt x="441198" y="332676"/>
                </a:lnTo>
                <a:lnTo>
                  <a:pt x="441769" y="333463"/>
                </a:lnTo>
                <a:lnTo>
                  <a:pt x="442099" y="334429"/>
                </a:lnTo>
                <a:lnTo>
                  <a:pt x="446163" y="336067"/>
                </a:lnTo>
                <a:lnTo>
                  <a:pt x="449605" y="337794"/>
                </a:lnTo>
                <a:lnTo>
                  <a:pt x="455688" y="338797"/>
                </a:lnTo>
                <a:lnTo>
                  <a:pt x="460286" y="338112"/>
                </a:lnTo>
                <a:lnTo>
                  <a:pt x="460654" y="336918"/>
                </a:lnTo>
                <a:lnTo>
                  <a:pt x="461479" y="334213"/>
                </a:lnTo>
                <a:close/>
              </a:path>
              <a:path w="516890" h="1179195">
                <a:moveTo>
                  <a:pt x="493903" y="1143596"/>
                </a:moveTo>
                <a:lnTo>
                  <a:pt x="493026" y="1134618"/>
                </a:lnTo>
                <a:lnTo>
                  <a:pt x="489369" y="1127531"/>
                </a:lnTo>
                <a:lnTo>
                  <a:pt x="482892" y="1122451"/>
                </a:lnTo>
                <a:lnTo>
                  <a:pt x="480822" y="1131824"/>
                </a:lnTo>
                <a:lnTo>
                  <a:pt x="483260" y="1139799"/>
                </a:lnTo>
                <a:lnTo>
                  <a:pt x="487819" y="1147076"/>
                </a:lnTo>
                <a:lnTo>
                  <a:pt x="492074" y="1154379"/>
                </a:lnTo>
                <a:lnTo>
                  <a:pt x="493903" y="1143596"/>
                </a:lnTo>
                <a:close/>
              </a:path>
              <a:path w="516890" h="1179195">
                <a:moveTo>
                  <a:pt x="495757" y="154355"/>
                </a:moveTo>
                <a:lnTo>
                  <a:pt x="491172" y="146189"/>
                </a:lnTo>
                <a:lnTo>
                  <a:pt x="488124" y="141668"/>
                </a:lnTo>
                <a:lnTo>
                  <a:pt x="482180" y="146253"/>
                </a:lnTo>
                <a:lnTo>
                  <a:pt x="481139" y="147066"/>
                </a:lnTo>
                <a:lnTo>
                  <a:pt x="479742" y="147434"/>
                </a:lnTo>
                <a:lnTo>
                  <a:pt x="478409" y="148043"/>
                </a:lnTo>
                <a:lnTo>
                  <a:pt x="472503" y="136677"/>
                </a:lnTo>
                <a:lnTo>
                  <a:pt x="469569" y="137299"/>
                </a:lnTo>
                <a:lnTo>
                  <a:pt x="468337" y="142836"/>
                </a:lnTo>
                <a:lnTo>
                  <a:pt x="465848" y="148209"/>
                </a:lnTo>
                <a:lnTo>
                  <a:pt x="464693" y="153860"/>
                </a:lnTo>
                <a:lnTo>
                  <a:pt x="467423" y="160261"/>
                </a:lnTo>
                <a:lnTo>
                  <a:pt x="468210" y="161264"/>
                </a:lnTo>
                <a:lnTo>
                  <a:pt x="464210" y="166116"/>
                </a:lnTo>
                <a:lnTo>
                  <a:pt x="461594" y="170599"/>
                </a:lnTo>
                <a:lnTo>
                  <a:pt x="475386" y="175336"/>
                </a:lnTo>
                <a:lnTo>
                  <a:pt x="474573" y="165735"/>
                </a:lnTo>
                <a:lnTo>
                  <a:pt x="475297" y="159054"/>
                </a:lnTo>
                <a:lnTo>
                  <a:pt x="491782" y="161493"/>
                </a:lnTo>
                <a:lnTo>
                  <a:pt x="495757" y="154355"/>
                </a:lnTo>
                <a:close/>
              </a:path>
              <a:path w="516890" h="1179195">
                <a:moveTo>
                  <a:pt x="507453" y="297675"/>
                </a:moveTo>
                <a:lnTo>
                  <a:pt x="503809" y="290131"/>
                </a:lnTo>
                <a:lnTo>
                  <a:pt x="498944" y="286283"/>
                </a:lnTo>
                <a:lnTo>
                  <a:pt x="491845" y="285813"/>
                </a:lnTo>
                <a:lnTo>
                  <a:pt x="481520" y="288417"/>
                </a:lnTo>
                <a:lnTo>
                  <a:pt x="492823" y="310197"/>
                </a:lnTo>
                <a:lnTo>
                  <a:pt x="507453" y="297675"/>
                </a:lnTo>
                <a:close/>
              </a:path>
              <a:path w="516890" h="1179195">
                <a:moveTo>
                  <a:pt x="508520" y="9855"/>
                </a:moveTo>
                <a:lnTo>
                  <a:pt x="504558" y="6032"/>
                </a:lnTo>
                <a:lnTo>
                  <a:pt x="496722" y="0"/>
                </a:lnTo>
                <a:lnTo>
                  <a:pt x="492925" y="673"/>
                </a:lnTo>
                <a:lnTo>
                  <a:pt x="488226" y="6578"/>
                </a:lnTo>
                <a:lnTo>
                  <a:pt x="486930" y="8496"/>
                </a:lnTo>
                <a:lnTo>
                  <a:pt x="484949" y="11201"/>
                </a:lnTo>
                <a:lnTo>
                  <a:pt x="488238" y="13500"/>
                </a:lnTo>
                <a:lnTo>
                  <a:pt x="490753" y="16637"/>
                </a:lnTo>
                <a:lnTo>
                  <a:pt x="493458" y="16814"/>
                </a:lnTo>
                <a:lnTo>
                  <a:pt x="497357" y="17068"/>
                </a:lnTo>
                <a:lnTo>
                  <a:pt x="502869" y="16433"/>
                </a:lnTo>
                <a:lnTo>
                  <a:pt x="508520" y="9855"/>
                </a:lnTo>
                <a:close/>
              </a:path>
              <a:path w="516890" h="1179195">
                <a:moveTo>
                  <a:pt x="512914" y="1116723"/>
                </a:moveTo>
                <a:lnTo>
                  <a:pt x="512610" y="1108163"/>
                </a:lnTo>
                <a:lnTo>
                  <a:pt x="501523" y="1108951"/>
                </a:lnTo>
                <a:lnTo>
                  <a:pt x="496671" y="1093787"/>
                </a:lnTo>
                <a:lnTo>
                  <a:pt x="491959" y="1100734"/>
                </a:lnTo>
                <a:lnTo>
                  <a:pt x="490651" y="1106043"/>
                </a:lnTo>
                <a:lnTo>
                  <a:pt x="492709" y="1110792"/>
                </a:lnTo>
                <a:lnTo>
                  <a:pt x="498132" y="1116050"/>
                </a:lnTo>
                <a:lnTo>
                  <a:pt x="499986" y="1117587"/>
                </a:lnTo>
                <a:lnTo>
                  <a:pt x="500430" y="1120813"/>
                </a:lnTo>
                <a:lnTo>
                  <a:pt x="501510" y="1123226"/>
                </a:lnTo>
                <a:lnTo>
                  <a:pt x="510197" y="1121943"/>
                </a:lnTo>
                <a:lnTo>
                  <a:pt x="512914" y="1116723"/>
                </a:lnTo>
                <a:close/>
              </a:path>
              <a:path w="516890" h="1179195">
                <a:moveTo>
                  <a:pt x="513740" y="272516"/>
                </a:moveTo>
                <a:lnTo>
                  <a:pt x="510679" y="258406"/>
                </a:lnTo>
                <a:lnTo>
                  <a:pt x="504520" y="268173"/>
                </a:lnTo>
                <a:lnTo>
                  <a:pt x="513740" y="272516"/>
                </a:lnTo>
                <a:close/>
              </a:path>
              <a:path w="516890" h="1179195">
                <a:moveTo>
                  <a:pt x="516572" y="1154201"/>
                </a:moveTo>
                <a:lnTo>
                  <a:pt x="515061" y="1155928"/>
                </a:lnTo>
                <a:lnTo>
                  <a:pt x="505142" y="1161605"/>
                </a:lnTo>
                <a:lnTo>
                  <a:pt x="511048" y="1148245"/>
                </a:lnTo>
                <a:lnTo>
                  <a:pt x="503504" y="1144333"/>
                </a:lnTo>
                <a:lnTo>
                  <a:pt x="491998" y="1154684"/>
                </a:lnTo>
                <a:lnTo>
                  <a:pt x="487438" y="1172819"/>
                </a:lnTo>
                <a:lnTo>
                  <a:pt x="487311" y="1173505"/>
                </a:lnTo>
                <a:lnTo>
                  <a:pt x="493788" y="1178687"/>
                </a:lnTo>
                <a:lnTo>
                  <a:pt x="494360" y="1176375"/>
                </a:lnTo>
                <a:lnTo>
                  <a:pt x="494703" y="1175270"/>
                </a:lnTo>
                <a:lnTo>
                  <a:pt x="496227" y="1166583"/>
                </a:lnTo>
                <a:lnTo>
                  <a:pt x="497319" y="1166012"/>
                </a:lnTo>
                <a:lnTo>
                  <a:pt x="507479" y="1173505"/>
                </a:lnTo>
                <a:lnTo>
                  <a:pt x="512000" y="1177391"/>
                </a:lnTo>
                <a:lnTo>
                  <a:pt x="516572" y="1175270"/>
                </a:lnTo>
                <a:lnTo>
                  <a:pt x="516572" y="1166012"/>
                </a:lnTo>
                <a:lnTo>
                  <a:pt x="516572" y="1161605"/>
                </a:lnTo>
                <a:lnTo>
                  <a:pt x="516572" y="1154201"/>
                </a:lnTo>
                <a:close/>
              </a:path>
              <a:path w="516890" h="1179195">
                <a:moveTo>
                  <a:pt x="516585" y="125806"/>
                </a:moveTo>
                <a:lnTo>
                  <a:pt x="516343" y="125539"/>
                </a:lnTo>
                <a:lnTo>
                  <a:pt x="515759" y="138582"/>
                </a:lnTo>
                <a:lnTo>
                  <a:pt x="516585" y="138734"/>
                </a:lnTo>
                <a:lnTo>
                  <a:pt x="516585" y="125806"/>
                </a:lnTo>
                <a:close/>
              </a:path>
            </a:pathLst>
          </a:custGeom>
          <a:solidFill>
            <a:srgbClr val="FFFFFF"/>
          </a:solidFill>
        </p:spPr>
        <p:txBody>
          <a:bodyPr wrap="square" lIns="0" tIns="0" rIns="0" bIns="0" rtlCol="0"/>
          <a:lstStyle/>
          <a:p>
            <a:endParaRPr/>
          </a:p>
        </p:txBody>
      </p:sp>
      <p:sp>
        <p:nvSpPr>
          <p:cNvPr id="39" name="bg object 39"/>
          <p:cNvSpPr/>
          <p:nvPr/>
        </p:nvSpPr>
        <p:spPr>
          <a:xfrm>
            <a:off x="11423612" y="1592757"/>
            <a:ext cx="405765" cy="1035050"/>
          </a:xfrm>
          <a:custGeom>
            <a:avLst/>
            <a:gdLst/>
            <a:ahLst/>
            <a:cxnLst/>
            <a:rect l="l" t="t" r="r" b="b"/>
            <a:pathLst>
              <a:path w="405765" h="1035050">
                <a:moveTo>
                  <a:pt x="3784" y="769378"/>
                </a:moveTo>
                <a:lnTo>
                  <a:pt x="3517" y="768375"/>
                </a:lnTo>
                <a:lnTo>
                  <a:pt x="3263" y="767448"/>
                </a:lnTo>
                <a:lnTo>
                  <a:pt x="2514" y="767105"/>
                </a:lnTo>
                <a:lnTo>
                  <a:pt x="1562" y="767232"/>
                </a:lnTo>
                <a:lnTo>
                  <a:pt x="673" y="767562"/>
                </a:lnTo>
                <a:lnTo>
                  <a:pt x="0" y="768121"/>
                </a:lnTo>
                <a:lnTo>
                  <a:pt x="292" y="769150"/>
                </a:lnTo>
                <a:lnTo>
                  <a:pt x="558" y="770051"/>
                </a:lnTo>
                <a:lnTo>
                  <a:pt x="1358" y="770470"/>
                </a:lnTo>
                <a:lnTo>
                  <a:pt x="3213" y="770077"/>
                </a:lnTo>
                <a:lnTo>
                  <a:pt x="3784" y="769378"/>
                </a:lnTo>
                <a:close/>
              </a:path>
              <a:path w="405765" h="1035050">
                <a:moveTo>
                  <a:pt x="11264" y="935621"/>
                </a:moveTo>
                <a:lnTo>
                  <a:pt x="11049" y="933564"/>
                </a:lnTo>
                <a:lnTo>
                  <a:pt x="10858" y="931786"/>
                </a:lnTo>
                <a:lnTo>
                  <a:pt x="9575" y="930910"/>
                </a:lnTo>
                <a:lnTo>
                  <a:pt x="7683" y="931189"/>
                </a:lnTo>
                <a:lnTo>
                  <a:pt x="5727" y="931608"/>
                </a:lnTo>
                <a:lnTo>
                  <a:pt x="3771" y="932345"/>
                </a:lnTo>
                <a:lnTo>
                  <a:pt x="4635" y="936307"/>
                </a:lnTo>
                <a:lnTo>
                  <a:pt x="6299" y="937183"/>
                </a:lnTo>
                <a:lnTo>
                  <a:pt x="7962" y="937260"/>
                </a:lnTo>
                <a:lnTo>
                  <a:pt x="10452" y="937348"/>
                </a:lnTo>
                <a:lnTo>
                  <a:pt x="11264" y="935621"/>
                </a:lnTo>
                <a:close/>
              </a:path>
              <a:path w="405765" h="1035050">
                <a:moveTo>
                  <a:pt x="13970" y="969708"/>
                </a:moveTo>
                <a:lnTo>
                  <a:pt x="13893" y="968235"/>
                </a:lnTo>
                <a:lnTo>
                  <a:pt x="13792" y="966381"/>
                </a:lnTo>
                <a:lnTo>
                  <a:pt x="12547" y="965441"/>
                </a:lnTo>
                <a:lnTo>
                  <a:pt x="9296" y="965911"/>
                </a:lnTo>
                <a:lnTo>
                  <a:pt x="8813" y="967092"/>
                </a:lnTo>
                <a:lnTo>
                  <a:pt x="8877" y="968476"/>
                </a:lnTo>
                <a:lnTo>
                  <a:pt x="9182" y="969899"/>
                </a:lnTo>
                <a:lnTo>
                  <a:pt x="10134" y="970584"/>
                </a:lnTo>
                <a:lnTo>
                  <a:pt x="11518" y="970508"/>
                </a:lnTo>
                <a:lnTo>
                  <a:pt x="12877" y="970445"/>
                </a:lnTo>
                <a:lnTo>
                  <a:pt x="13970" y="969708"/>
                </a:lnTo>
                <a:close/>
              </a:path>
              <a:path w="405765" h="1035050">
                <a:moveTo>
                  <a:pt x="16179" y="571830"/>
                </a:moveTo>
                <a:lnTo>
                  <a:pt x="16141" y="567105"/>
                </a:lnTo>
                <a:lnTo>
                  <a:pt x="14236" y="566597"/>
                </a:lnTo>
                <a:lnTo>
                  <a:pt x="12204" y="566686"/>
                </a:lnTo>
                <a:lnTo>
                  <a:pt x="10655" y="566737"/>
                </a:lnTo>
                <a:lnTo>
                  <a:pt x="8953" y="566712"/>
                </a:lnTo>
                <a:lnTo>
                  <a:pt x="8534" y="571169"/>
                </a:lnTo>
                <a:lnTo>
                  <a:pt x="10198" y="572084"/>
                </a:lnTo>
                <a:lnTo>
                  <a:pt x="12166" y="572135"/>
                </a:lnTo>
                <a:lnTo>
                  <a:pt x="13995" y="572185"/>
                </a:lnTo>
                <a:lnTo>
                  <a:pt x="16179" y="571830"/>
                </a:lnTo>
                <a:close/>
              </a:path>
              <a:path w="405765" h="1035050">
                <a:moveTo>
                  <a:pt x="39598" y="914146"/>
                </a:moveTo>
                <a:lnTo>
                  <a:pt x="38442" y="913193"/>
                </a:lnTo>
                <a:lnTo>
                  <a:pt x="36741" y="912926"/>
                </a:lnTo>
                <a:lnTo>
                  <a:pt x="34937" y="912660"/>
                </a:lnTo>
                <a:lnTo>
                  <a:pt x="33896" y="913701"/>
                </a:lnTo>
                <a:lnTo>
                  <a:pt x="33388" y="915403"/>
                </a:lnTo>
                <a:lnTo>
                  <a:pt x="33401" y="917460"/>
                </a:lnTo>
                <a:lnTo>
                  <a:pt x="35026" y="917765"/>
                </a:lnTo>
                <a:lnTo>
                  <a:pt x="37820" y="918159"/>
                </a:lnTo>
                <a:lnTo>
                  <a:pt x="38912" y="917460"/>
                </a:lnTo>
                <a:lnTo>
                  <a:pt x="39192" y="916076"/>
                </a:lnTo>
                <a:lnTo>
                  <a:pt x="39598" y="914146"/>
                </a:lnTo>
                <a:close/>
              </a:path>
              <a:path w="405765" h="1035050">
                <a:moveTo>
                  <a:pt x="39852" y="549465"/>
                </a:moveTo>
                <a:lnTo>
                  <a:pt x="37795" y="548589"/>
                </a:lnTo>
                <a:lnTo>
                  <a:pt x="36068" y="548081"/>
                </a:lnTo>
                <a:lnTo>
                  <a:pt x="33172" y="547941"/>
                </a:lnTo>
                <a:lnTo>
                  <a:pt x="31838" y="549097"/>
                </a:lnTo>
                <a:lnTo>
                  <a:pt x="31864" y="553516"/>
                </a:lnTo>
                <a:lnTo>
                  <a:pt x="33159" y="554964"/>
                </a:lnTo>
                <a:lnTo>
                  <a:pt x="37338" y="555383"/>
                </a:lnTo>
                <a:lnTo>
                  <a:pt x="39166" y="554634"/>
                </a:lnTo>
                <a:lnTo>
                  <a:pt x="39852" y="549465"/>
                </a:lnTo>
                <a:close/>
              </a:path>
              <a:path w="405765" h="1035050">
                <a:moveTo>
                  <a:pt x="46291" y="660730"/>
                </a:moveTo>
                <a:lnTo>
                  <a:pt x="46177" y="659333"/>
                </a:lnTo>
                <a:lnTo>
                  <a:pt x="45504" y="658355"/>
                </a:lnTo>
                <a:lnTo>
                  <a:pt x="44119" y="658063"/>
                </a:lnTo>
                <a:lnTo>
                  <a:pt x="42037" y="657631"/>
                </a:lnTo>
                <a:lnTo>
                  <a:pt x="41275" y="658863"/>
                </a:lnTo>
                <a:lnTo>
                  <a:pt x="41249" y="662228"/>
                </a:lnTo>
                <a:lnTo>
                  <a:pt x="42379" y="662927"/>
                </a:lnTo>
                <a:lnTo>
                  <a:pt x="43713" y="662889"/>
                </a:lnTo>
                <a:lnTo>
                  <a:pt x="44970" y="662863"/>
                </a:lnTo>
                <a:lnTo>
                  <a:pt x="46151" y="662305"/>
                </a:lnTo>
                <a:lnTo>
                  <a:pt x="46291" y="660730"/>
                </a:lnTo>
                <a:close/>
              </a:path>
              <a:path w="405765" h="1035050">
                <a:moveTo>
                  <a:pt x="64173" y="662813"/>
                </a:moveTo>
                <a:lnTo>
                  <a:pt x="62877" y="661454"/>
                </a:lnTo>
                <a:lnTo>
                  <a:pt x="60807" y="660908"/>
                </a:lnTo>
                <a:lnTo>
                  <a:pt x="58889" y="660730"/>
                </a:lnTo>
                <a:lnTo>
                  <a:pt x="57645" y="661784"/>
                </a:lnTo>
                <a:lnTo>
                  <a:pt x="57492" y="663448"/>
                </a:lnTo>
                <a:lnTo>
                  <a:pt x="57315" y="665403"/>
                </a:lnTo>
                <a:lnTo>
                  <a:pt x="58166" y="667207"/>
                </a:lnTo>
                <a:lnTo>
                  <a:pt x="62306" y="667867"/>
                </a:lnTo>
                <a:lnTo>
                  <a:pt x="63411" y="666419"/>
                </a:lnTo>
                <a:lnTo>
                  <a:pt x="64173" y="662813"/>
                </a:lnTo>
                <a:close/>
              </a:path>
              <a:path w="405765" h="1035050">
                <a:moveTo>
                  <a:pt x="75272" y="633882"/>
                </a:moveTo>
                <a:lnTo>
                  <a:pt x="75209" y="633361"/>
                </a:lnTo>
                <a:lnTo>
                  <a:pt x="75069" y="632320"/>
                </a:lnTo>
                <a:lnTo>
                  <a:pt x="74409" y="631672"/>
                </a:lnTo>
                <a:lnTo>
                  <a:pt x="72910" y="632091"/>
                </a:lnTo>
                <a:lnTo>
                  <a:pt x="72186" y="632421"/>
                </a:lnTo>
                <a:lnTo>
                  <a:pt x="71843" y="633247"/>
                </a:lnTo>
                <a:lnTo>
                  <a:pt x="72339" y="634212"/>
                </a:lnTo>
                <a:lnTo>
                  <a:pt x="72783" y="635101"/>
                </a:lnTo>
                <a:lnTo>
                  <a:pt x="73672" y="635546"/>
                </a:lnTo>
                <a:lnTo>
                  <a:pt x="74980" y="634695"/>
                </a:lnTo>
                <a:lnTo>
                  <a:pt x="75272" y="633882"/>
                </a:lnTo>
                <a:close/>
              </a:path>
              <a:path w="405765" h="1035050">
                <a:moveTo>
                  <a:pt x="91198" y="227507"/>
                </a:moveTo>
                <a:lnTo>
                  <a:pt x="91160" y="226517"/>
                </a:lnTo>
                <a:lnTo>
                  <a:pt x="90614" y="225806"/>
                </a:lnTo>
                <a:lnTo>
                  <a:pt x="89369" y="225539"/>
                </a:lnTo>
                <a:lnTo>
                  <a:pt x="88557" y="226098"/>
                </a:lnTo>
                <a:lnTo>
                  <a:pt x="88506" y="226441"/>
                </a:lnTo>
                <a:lnTo>
                  <a:pt x="88366" y="227418"/>
                </a:lnTo>
                <a:lnTo>
                  <a:pt x="89065" y="228092"/>
                </a:lnTo>
                <a:lnTo>
                  <a:pt x="90284" y="228371"/>
                </a:lnTo>
                <a:lnTo>
                  <a:pt x="90779" y="227787"/>
                </a:lnTo>
                <a:lnTo>
                  <a:pt x="91198" y="227507"/>
                </a:lnTo>
                <a:close/>
              </a:path>
              <a:path w="405765" h="1035050">
                <a:moveTo>
                  <a:pt x="94259" y="693343"/>
                </a:moveTo>
                <a:lnTo>
                  <a:pt x="94043" y="691629"/>
                </a:lnTo>
                <a:lnTo>
                  <a:pt x="92913" y="690587"/>
                </a:lnTo>
                <a:lnTo>
                  <a:pt x="91313" y="690384"/>
                </a:lnTo>
                <a:lnTo>
                  <a:pt x="90043" y="690206"/>
                </a:lnTo>
                <a:lnTo>
                  <a:pt x="88900" y="691057"/>
                </a:lnTo>
                <a:lnTo>
                  <a:pt x="88531" y="694334"/>
                </a:lnTo>
                <a:lnTo>
                  <a:pt x="89928" y="695134"/>
                </a:lnTo>
                <a:lnTo>
                  <a:pt x="91541" y="695274"/>
                </a:lnTo>
                <a:lnTo>
                  <a:pt x="92786" y="695375"/>
                </a:lnTo>
                <a:lnTo>
                  <a:pt x="93878" y="694766"/>
                </a:lnTo>
                <a:lnTo>
                  <a:pt x="94259" y="693343"/>
                </a:lnTo>
                <a:close/>
              </a:path>
              <a:path w="405765" h="1035050">
                <a:moveTo>
                  <a:pt x="97002" y="571779"/>
                </a:moveTo>
                <a:lnTo>
                  <a:pt x="87122" y="563168"/>
                </a:lnTo>
                <a:lnTo>
                  <a:pt x="81724" y="561009"/>
                </a:lnTo>
                <a:lnTo>
                  <a:pt x="76974" y="560298"/>
                </a:lnTo>
                <a:lnTo>
                  <a:pt x="68541" y="560349"/>
                </a:lnTo>
                <a:lnTo>
                  <a:pt x="65989" y="563841"/>
                </a:lnTo>
                <a:lnTo>
                  <a:pt x="68173" y="570585"/>
                </a:lnTo>
                <a:lnTo>
                  <a:pt x="71869" y="576808"/>
                </a:lnTo>
                <a:lnTo>
                  <a:pt x="77609" y="581126"/>
                </a:lnTo>
                <a:lnTo>
                  <a:pt x="84150" y="582904"/>
                </a:lnTo>
                <a:lnTo>
                  <a:pt x="90258" y="581545"/>
                </a:lnTo>
                <a:lnTo>
                  <a:pt x="96380" y="578053"/>
                </a:lnTo>
                <a:lnTo>
                  <a:pt x="97002" y="571779"/>
                </a:lnTo>
                <a:close/>
              </a:path>
              <a:path w="405765" h="1035050">
                <a:moveTo>
                  <a:pt x="103543" y="474827"/>
                </a:moveTo>
                <a:lnTo>
                  <a:pt x="101180" y="472694"/>
                </a:lnTo>
                <a:lnTo>
                  <a:pt x="98374" y="470166"/>
                </a:lnTo>
                <a:lnTo>
                  <a:pt x="95313" y="469023"/>
                </a:lnTo>
                <a:lnTo>
                  <a:pt x="86601" y="476859"/>
                </a:lnTo>
                <a:lnTo>
                  <a:pt x="88277" y="479526"/>
                </a:lnTo>
                <a:lnTo>
                  <a:pt x="90779" y="480199"/>
                </a:lnTo>
                <a:lnTo>
                  <a:pt x="96126" y="482574"/>
                </a:lnTo>
                <a:lnTo>
                  <a:pt x="99237" y="482942"/>
                </a:lnTo>
                <a:lnTo>
                  <a:pt x="102590" y="477367"/>
                </a:lnTo>
                <a:lnTo>
                  <a:pt x="103543" y="474827"/>
                </a:lnTo>
                <a:close/>
              </a:path>
              <a:path w="405765" h="1035050">
                <a:moveTo>
                  <a:pt x="105473" y="562508"/>
                </a:moveTo>
                <a:lnTo>
                  <a:pt x="104317" y="561352"/>
                </a:lnTo>
                <a:lnTo>
                  <a:pt x="103974" y="561733"/>
                </a:lnTo>
                <a:lnTo>
                  <a:pt x="103301" y="562190"/>
                </a:lnTo>
                <a:lnTo>
                  <a:pt x="103365" y="562470"/>
                </a:lnTo>
                <a:lnTo>
                  <a:pt x="103479" y="562927"/>
                </a:lnTo>
                <a:lnTo>
                  <a:pt x="104076" y="563270"/>
                </a:lnTo>
                <a:lnTo>
                  <a:pt x="104470" y="563651"/>
                </a:lnTo>
                <a:lnTo>
                  <a:pt x="104813" y="563270"/>
                </a:lnTo>
                <a:lnTo>
                  <a:pt x="105473" y="562508"/>
                </a:lnTo>
                <a:close/>
              </a:path>
              <a:path w="405765" h="1035050">
                <a:moveTo>
                  <a:pt x="119849" y="899845"/>
                </a:moveTo>
                <a:lnTo>
                  <a:pt x="116801" y="894588"/>
                </a:lnTo>
                <a:lnTo>
                  <a:pt x="113804" y="893406"/>
                </a:lnTo>
                <a:lnTo>
                  <a:pt x="108915" y="895527"/>
                </a:lnTo>
                <a:lnTo>
                  <a:pt x="107238" y="897051"/>
                </a:lnTo>
                <a:lnTo>
                  <a:pt x="103720" y="899566"/>
                </a:lnTo>
                <a:lnTo>
                  <a:pt x="101536" y="900747"/>
                </a:lnTo>
                <a:lnTo>
                  <a:pt x="102616" y="903439"/>
                </a:lnTo>
                <a:lnTo>
                  <a:pt x="103606" y="905929"/>
                </a:lnTo>
                <a:lnTo>
                  <a:pt x="105994" y="905814"/>
                </a:lnTo>
                <a:lnTo>
                  <a:pt x="108953" y="905891"/>
                </a:lnTo>
                <a:lnTo>
                  <a:pt x="110794" y="906005"/>
                </a:lnTo>
                <a:lnTo>
                  <a:pt x="113055" y="904836"/>
                </a:lnTo>
                <a:lnTo>
                  <a:pt x="118046" y="902385"/>
                </a:lnTo>
                <a:lnTo>
                  <a:pt x="119849" y="899845"/>
                </a:lnTo>
                <a:close/>
              </a:path>
              <a:path w="405765" h="1035050">
                <a:moveTo>
                  <a:pt x="129425" y="879500"/>
                </a:moveTo>
                <a:lnTo>
                  <a:pt x="129400" y="876541"/>
                </a:lnTo>
                <a:lnTo>
                  <a:pt x="129374" y="872909"/>
                </a:lnTo>
                <a:lnTo>
                  <a:pt x="127088" y="871664"/>
                </a:lnTo>
                <a:lnTo>
                  <a:pt x="122097" y="871067"/>
                </a:lnTo>
                <a:lnTo>
                  <a:pt x="121678" y="871029"/>
                </a:lnTo>
                <a:lnTo>
                  <a:pt x="120269" y="872083"/>
                </a:lnTo>
                <a:lnTo>
                  <a:pt x="120154" y="877658"/>
                </a:lnTo>
                <a:lnTo>
                  <a:pt x="121881" y="879817"/>
                </a:lnTo>
                <a:lnTo>
                  <a:pt x="127622" y="880529"/>
                </a:lnTo>
                <a:lnTo>
                  <a:pt x="129425" y="879500"/>
                </a:lnTo>
                <a:close/>
              </a:path>
              <a:path w="405765" h="1035050">
                <a:moveTo>
                  <a:pt x="131394" y="435394"/>
                </a:moveTo>
                <a:lnTo>
                  <a:pt x="131025" y="434441"/>
                </a:lnTo>
                <a:lnTo>
                  <a:pt x="130860" y="433984"/>
                </a:lnTo>
                <a:lnTo>
                  <a:pt x="130213" y="433451"/>
                </a:lnTo>
                <a:lnTo>
                  <a:pt x="129743" y="433412"/>
                </a:lnTo>
                <a:lnTo>
                  <a:pt x="128689" y="433324"/>
                </a:lnTo>
                <a:lnTo>
                  <a:pt x="128143" y="434035"/>
                </a:lnTo>
                <a:lnTo>
                  <a:pt x="128117" y="435089"/>
                </a:lnTo>
                <a:lnTo>
                  <a:pt x="128320" y="436092"/>
                </a:lnTo>
                <a:lnTo>
                  <a:pt x="128930" y="436765"/>
                </a:lnTo>
                <a:lnTo>
                  <a:pt x="130924" y="436270"/>
                </a:lnTo>
                <a:lnTo>
                  <a:pt x="131394" y="435394"/>
                </a:lnTo>
                <a:close/>
              </a:path>
              <a:path w="405765" h="1035050">
                <a:moveTo>
                  <a:pt x="135318" y="687781"/>
                </a:moveTo>
                <a:lnTo>
                  <a:pt x="134823" y="684517"/>
                </a:lnTo>
                <a:lnTo>
                  <a:pt x="133553" y="683526"/>
                </a:lnTo>
                <a:lnTo>
                  <a:pt x="131876" y="683539"/>
                </a:lnTo>
                <a:lnTo>
                  <a:pt x="130022" y="683844"/>
                </a:lnTo>
                <a:lnTo>
                  <a:pt x="129057" y="684961"/>
                </a:lnTo>
                <a:lnTo>
                  <a:pt x="129222" y="686650"/>
                </a:lnTo>
                <a:lnTo>
                  <a:pt x="129387" y="688390"/>
                </a:lnTo>
                <a:lnTo>
                  <a:pt x="130632" y="689305"/>
                </a:lnTo>
                <a:lnTo>
                  <a:pt x="134073" y="688860"/>
                </a:lnTo>
                <a:lnTo>
                  <a:pt x="135318" y="687781"/>
                </a:lnTo>
                <a:close/>
              </a:path>
              <a:path w="405765" h="1035050">
                <a:moveTo>
                  <a:pt x="140766" y="486854"/>
                </a:moveTo>
                <a:lnTo>
                  <a:pt x="140677" y="481342"/>
                </a:lnTo>
                <a:lnTo>
                  <a:pt x="138785" y="480237"/>
                </a:lnTo>
                <a:lnTo>
                  <a:pt x="134188" y="480187"/>
                </a:lnTo>
                <a:lnTo>
                  <a:pt x="133223" y="481647"/>
                </a:lnTo>
                <a:lnTo>
                  <a:pt x="132765" y="483133"/>
                </a:lnTo>
                <a:lnTo>
                  <a:pt x="132943" y="485724"/>
                </a:lnTo>
                <a:lnTo>
                  <a:pt x="134010" y="487172"/>
                </a:lnTo>
                <a:lnTo>
                  <a:pt x="138303" y="487146"/>
                </a:lnTo>
                <a:lnTo>
                  <a:pt x="140766" y="486854"/>
                </a:lnTo>
                <a:close/>
              </a:path>
              <a:path w="405765" h="1035050">
                <a:moveTo>
                  <a:pt x="145580" y="518833"/>
                </a:moveTo>
                <a:lnTo>
                  <a:pt x="145364" y="515772"/>
                </a:lnTo>
                <a:lnTo>
                  <a:pt x="144233" y="514756"/>
                </a:lnTo>
                <a:lnTo>
                  <a:pt x="141084" y="515124"/>
                </a:lnTo>
                <a:lnTo>
                  <a:pt x="140766" y="515162"/>
                </a:lnTo>
                <a:lnTo>
                  <a:pt x="140042" y="516305"/>
                </a:lnTo>
                <a:lnTo>
                  <a:pt x="140271" y="519315"/>
                </a:lnTo>
                <a:lnTo>
                  <a:pt x="141376" y="520420"/>
                </a:lnTo>
                <a:lnTo>
                  <a:pt x="144792" y="519963"/>
                </a:lnTo>
                <a:lnTo>
                  <a:pt x="145580" y="518833"/>
                </a:lnTo>
                <a:close/>
              </a:path>
              <a:path w="405765" h="1035050">
                <a:moveTo>
                  <a:pt x="148158" y="438708"/>
                </a:moveTo>
                <a:lnTo>
                  <a:pt x="147815" y="431634"/>
                </a:lnTo>
                <a:lnTo>
                  <a:pt x="144462" y="432028"/>
                </a:lnTo>
                <a:lnTo>
                  <a:pt x="142646" y="431380"/>
                </a:lnTo>
                <a:lnTo>
                  <a:pt x="136550" y="431190"/>
                </a:lnTo>
                <a:lnTo>
                  <a:pt x="131279" y="436816"/>
                </a:lnTo>
                <a:lnTo>
                  <a:pt x="131737" y="442277"/>
                </a:lnTo>
                <a:lnTo>
                  <a:pt x="131902" y="444157"/>
                </a:lnTo>
                <a:lnTo>
                  <a:pt x="133096" y="445096"/>
                </a:lnTo>
                <a:lnTo>
                  <a:pt x="137883" y="443763"/>
                </a:lnTo>
                <a:lnTo>
                  <a:pt x="140754" y="442531"/>
                </a:lnTo>
                <a:lnTo>
                  <a:pt x="147180" y="440982"/>
                </a:lnTo>
                <a:lnTo>
                  <a:pt x="148158" y="438708"/>
                </a:lnTo>
                <a:close/>
              </a:path>
              <a:path w="405765" h="1035050">
                <a:moveTo>
                  <a:pt x="149098" y="717600"/>
                </a:moveTo>
                <a:lnTo>
                  <a:pt x="148615" y="715949"/>
                </a:lnTo>
                <a:lnTo>
                  <a:pt x="144310" y="713003"/>
                </a:lnTo>
                <a:lnTo>
                  <a:pt x="142252" y="710615"/>
                </a:lnTo>
                <a:lnTo>
                  <a:pt x="142240" y="705459"/>
                </a:lnTo>
                <a:lnTo>
                  <a:pt x="140982" y="704570"/>
                </a:lnTo>
                <a:lnTo>
                  <a:pt x="138112" y="704507"/>
                </a:lnTo>
                <a:lnTo>
                  <a:pt x="136702" y="705472"/>
                </a:lnTo>
                <a:lnTo>
                  <a:pt x="137960" y="712330"/>
                </a:lnTo>
                <a:lnTo>
                  <a:pt x="133426" y="713054"/>
                </a:lnTo>
                <a:lnTo>
                  <a:pt x="128447" y="715924"/>
                </a:lnTo>
                <a:lnTo>
                  <a:pt x="127076" y="717321"/>
                </a:lnTo>
                <a:lnTo>
                  <a:pt x="124726" y="719899"/>
                </a:lnTo>
                <a:lnTo>
                  <a:pt x="124256" y="721321"/>
                </a:lnTo>
                <a:lnTo>
                  <a:pt x="125298" y="722972"/>
                </a:lnTo>
                <a:lnTo>
                  <a:pt x="129997" y="726630"/>
                </a:lnTo>
                <a:lnTo>
                  <a:pt x="136626" y="727824"/>
                </a:lnTo>
                <a:lnTo>
                  <a:pt x="143192" y="726579"/>
                </a:lnTo>
                <a:lnTo>
                  <a:pt x="147726" y="722858"/>
                </a:lnTo>
                <a:lnTo>
                  <a:pt x="148348" y="721791"/>
                </a:lnTo>
                <a:lnTo>
                  <a:pt x="148602" y="720521"/>
                </a:lnTo>
                <a:lnTo>
                  <a:pt x="148767" y="720064"/>
                </a:lnTo>
                <a:lnTo>
                  <a:pt x="149098" y="717600"/>
                </a:lnTo>
                <a:close/>
              </a:path>
              <a:path w="405765" h="1035050">
                <a:moveTo>
                  <a:pt x="155117" y="575919"/>
                </a:moveTo>
                <a:lnTo>
                  <a:pt x="155092" y="575411"/>
                </a:lnTo>
                <a:lnTo>
                  <a:pt x="155028" y="574421"/>
                </a:lnTo>
                <a:lnTo>
                  <a:pt x="154482" y="573506"/>
                </a:lnTo>
                <a:lnTo>
                  <a:pt x="153276" y="574001"/>
                </a:lnTo>
                <a:lnTo>
                  <a:pt x="152831" y="574179"/>
                </a:lnTo>
                <a:lnTo>
                  <a:pt x="152654" y="574992"/>
                </a:lnTo>
                <a:lnTo>
                  <a:pt x="152361" y="575513"/>
                </a:lnTo>
                <a:lnTo>
                  <a:pt x="152577" y="576592"/>
                </a:lnTo>
                <a:lnTo>
                  <a:pt x="153250" y="577240"/>
                </a:lnTo>
                <a:lnTo>
                  <a:pt x="154698" y="576808"/>
                </a:lnTo>
                <a:lnTo>
                  <a:pt x="155117" y="575919"/>
                </a:lnTo>
                <a:close/>
              </a:path>
              <a:path w="405765" h="1035050">
                <a:moveTo>
                  <a:pt x="155917" y="654951"/>
                </a:moveTo>
                <a:lnTo>
                  <a:pt x="154698" y="654050"/>
                </a:lnTo>
                <a:lnTo>
                  <a:pt x="151345" y="653973"/>
                </a:lnTo>
                <a:lnTo>
                  <a:pt x="150126" y="654748"/>
                </a:lnTo>
                <a:lnTo>
                  <a:pt x="149720" y="656526"/>
                </a:lnTo>
                <a:lnTo>
                  <a:pt x="149720" y="658418"/>
                </a:lnTo>
                <a:lnTo>
                  <a:pt x="151015" y="659104"/>
                </a:lnTo>
                <a:lnTo>
                  <a:pt x="152615" y="659282"/>
                </a:lnTo>
                <a:lnTo>
                  <a:pt x="154381" y="659485"/>
                </a:lnTo>
                <a:lnTo>
                  <a:pt x="155562" y="658583"/>
                </a:lnTo>
                <a:lnTo>
                  <a:pt x="155917" y="654951"/>
                </a:lnTo>
                <a:close/>
              </a:path>
              <a:path w="405765" h="1035050">
                <a:moveTo>
                  <a:pt x="158038" y="535317"/>
                </a:moveTo>
                <a:lnTo>
                  <a:pt x="157060" y="533603"/>
                </a:lnTo>
                <a:lnTo>
                  <a:pt x="156260" y="533196"/>
                </a:lnTo>
                <a:lnTo>
                  <a:pt x="155270" y="533781"/>
                </a:lnTo>
                <a:lnTo>
                  <a:pt x="154508" y="534428"/>
                </a:lnTo>
                <a:lnTo>
                  <a:pt x="154241" y="535266"/>
                </a:lnTo>
                <a:lnTo>
                  <a:pt x="155194" y="536994"/>
                </a:lnTo>
                <a:lnTo>
                  <a:pt x="156044" y="537413"/>
                </a:lnTo>
                <a:lnTo>
                  <a:pt x="157797" y="536219"/>
                </a:lnTo>
                <a:lnTo>
                  <a:pt x="158038" y="535317"/>
                </a:lnTo>
                <a:close/>
              </a:path>
              <a:path w="405765" h="1035050">
                <a:moveTo>
                  <a:pt x="161772" y="512660"/>
                </a:moveTo>
                <a:lnTo>
                  <a:pt x="161620" y="511619"/>
                </a:lnTo>
                <a:lnTo>
                  <a:pt x="161569" y="511200"/>
                </a:lnTo>
                <a:lnTo>
                  <a:pt x="160845" y="510882"/>
                </a:lnTo>
                <a:lnTo>
                  <a:pt x="160426" y="510527"/>
                </a:lnTo>
                <a:lnTo>
                  <a:pt x="160045" y="510882"/>
                </a:lnTo>
                <a:lnTo>
                  <a:pt x="159372" y="511213"/>
                </a:lnTo>
                <a:lnTo>
                  <a:pt x="159334" y="511594"/>
                </a:lnTo>
                <a:lnTo>
                  <a:pt x="159296" y="512064"/>
                </a:lnTo>
                <a:lnTo>
                  <a:pt x="159677" y="512914"/>
                </a:lnTo>
                <a:lnTo>
                  <a:pt x="160058" y="513029"/>
                </a:lnTo>
                <a:lnTo>
                  <a:pt x="161150" y="513372"/>
                </a:lnTo>
                <a:lnTo>
                  <a:pt x="161772" y="512660"/>
                </a:lnTo>
                <a:close/>
              </a:path>
              <a:path w="405765" h="1035050">
                <a:moveTo>
                  <a:pt x="172745" y="546087"/>
                </a:moveTo>
                <a:lnTo>
                  <a:pt x="169418" y="543102"/>
                </a:lnTo>
                <a:lnTo>
                  <a:pt x="162369" y="543013"/>
                </a:lnTo>
                <a:lnTo>
                  <a:pt x="158000" y="547027"/>
                </a:lnTo>
                <a:lnTo>
                  <a:pt x="158076" y="553618"/>
                </a:lnTo>
                <a:lnTo>
                  <a:pt x="161163" y="555726"/>
                </a:lnTo>
                <a:lnTo>
                  <a:pt x="169964" y="555929"/>
                </a:lnTo>
                <a:lnTo>
                  <a:pt x="172554" y="553237"/>
                </a:lnTo>
                <a:lnTo>
                  <a:pt x="172656" y="549313"/>
                </a:lnTo>
                <a:lnTo>
                  <a:pt x="172745" y="546087"/>
                </a:lnTo>
                <a:close/>
              </a:path>
              <a:path w="405765" h="1035050">
                <a:moveTo>
                  <a:pt x="178777" y="577126"/>
                </a:moveTo>
                <a:lnTo>
                  <a:pt x="178587" y="574446"/>
                </a:lnTo>
                <a:lnTo>
                  <a:pt x="176898" y="573366"/>
                </a:lnTo>
                <a:lnTo>
                  <a:pt x="171005" y="572960"/>
                </a:lnTo>
                <a:lnTo>
                  <a:pt x="166268" y="575818"/>
                </a:lnTo>
                <a:lnTo>
                  <a:pt x="166789" y="581748"/>
                </a:lnTo>
                <a:lnTo>
                  <a:pt x="169506" y="582841"/>
                </a:lnTo>
                <a:lnTo>
                  <a:pt x="172504" y="582764"/>
                </a:lnTo>
                <a:lnTo>
                  <a:pt x="175983" y="582676"/>
                </a:lnTo>
                <a:lnTo>
                  <a:pt x="178358" y="580898"/>
                </a:lnTo>
                <a:lnTo>
                  <a:pt x="178777" y="577126"/>
                </a:lnTo>
                <a:close/>
              </a:path>
              <a:path w="405765" h="1035050">
                <a:moveTo>
                  <a:pt x="179412" y="925537"/>
                </a:moveTo>
                <a:lnTo>
                  <a:pt x="179336" y="922502"/>
                </a:lnTo>
                <a:lnTo>
                  <a:pt x="179235" y="918819"/>
                </a:lnTo>
                <a:lnTo>
                  <a:pt x="176822" y="917790"/>
                </a:lnTo>
                <a:lnTo>
                  <a:pt x="170040" y="918210"/>
                </a:lnTo>
                <a:lnTo>
                  <a:pt x="166370" y="918375"/>
                </a:lnTo>
                <a:lnTo>
                  <a:pt x="164922" y="925614"/>
                </a:lnTo>
                <a:lnTo>
                  <a:pt x="168224" y="928255"/>
                </a:lnTo>
                <a:lnTo>
                  <a:pt x="175907" y="928052"/>
                </a:lnTo>
                <a:lnTo>
                  <a:pt x="179412" y="925537"/>
                </a:lnTo>
                <a:close/>
              </a:path>
              <a:path w="405765" h="1035050">
                <a:moveTo>
                  <a:pt x="187223" y="852297"/>
                </a:moveTo>
                <a:lnTo>
                  <a:pt x="183883" y="849884"/>
                </a:lnTo>
                <a:lnTo>
                  <a:pt x="173062" y="849807"/>
                </a:lnTo>
                <a:lnTo>
                  <a:pt x="166039" y="854189"/>
                </a:lnTo>
                <a:lnTo>
                  <a:pt x="166344" y="859713"/>
                </a:lnTo>
                <a:lnTo>
                  <a:pt x="173786" y="864006"/>
                </a:lnTo>
                <a:lnTo>
                  <a:pt x="182803" y="864031"/>
                </a:lnTo>
                <a:lnTo>
                  <a:pt x="186550" y="860780"/>
                </a:lnTo>
                <a:lnTo>
                  <a:pt x="186918" y="856170"/>
                </a:lnTo>
                <a:lnTo>
                  <a:pt x="187223" y="852297"/>
                </a:lnTo>
                <a:close/>
              </a:path>
              <a:path w="405765" h="1035050">
                <a:moveTo>
                  <a:pt x="189788" y="874991"/>
                </a:moveTo>
                <a:lnTo>
                  <a:pt x="189522" y="873721"/>
                </a:lnTo>
                <a:lnTo>
                  <a:pt x="189141" y="872947"/>
                </a:lnTo>
                <a:lnTo>
                  <a:pt x="188353" y="872451"/>
                </a:lnTo>
                <a:lnTo>
                  <a:pt x="187401" y="872756"/>
                </a:lnTo>
                <a:lnTo>
                  <a:pt x="186334" y="873086"/>
                </a:lnTo>
                <a:lnTo>
                  <a:pt x="186080" y="874039"/>
                </a:lnTo>
                <a:lnTo>
                  <a:pt x="186651" y="874928"/>
                </a:lnTo>
                <a:lnTo>
                  <a:pt x="186918" y="875360"/>
                </a:lnTo>
                <a:lnTo>
                  <a:pt x="187667" y="875766"/>
                </a:lnTo>
                <a:lnTo>
                  <a:pt x="188163" y="875728"/>
                </a:lnTo>
                <a:lnTo>
                  <a:pt x="189153" y="875639"/>
                </a:lnTo>
                <a:lnTo>
                  <a:pt x="189788" y="874991"/>
                </a:lnTo>
                <a:close/>
              </a:path>
              <a:path w="405765" h="1035050">
                <a:moveTo>
                  <a:pt x="195478" y="769658"/>
                </a:moveTo>
                <a:lnTo>
                  <a:pt x="195046" y="768311"/>
                </a:lnTo>
                <a:lnTo>
                  <a:pt x="193167" y="767829"/>
                </a:lnTo>
                <a:lnTo>
                  <a:pt x="191757" y="767664"/>
                </a:lnTo>
                <a:lnTo>
                  <a:pt x="190741" y="768273"/>
                </a:lnTo>
                <a:lnTo>
                  <a:pt x="190131" y="771283"/>
                </a:lnTo>
                <a:lnTo>
                  <a:pt x="190525" y="772782"/>
                </a:lnTo>
                <a:lnTo>
                  <a:pt x="192455" y="773112"/>
                </a:lnTo>
                <a:lnTo>
                  <a:pt x="193763" y="773341"/>
                </a:lnTo>
                <a:lnTo>
                  <a:pt x="194919" y="772820"/>
                </a:lnTo>
                <a:lnTo>
                  <a:pt x="195173" y="771334"/>
                </a:lnTo>
                <a:lnTo>
                  <a:pt x="195478" y="769658"/>
                </a:lnTo>
                <a:close/>
              </a:path>
              <a:path w="405765" h="1035050">
                <a:moveTo>
                  <a:pt x="196596" y="337947"/>
                </a:moveTo>
                <a:lnTo>
                  <a:pt x="196545" y="337451"/>
                </a:lnTo>
                <a:lnTo>
                  <a:pt x="196456" y="336410"/>
                </a:lnTo>
                <a:lnTo>
                  <a:pt x="195707" y="335940"/>
                </a:lnTo>
                <a:lnTo>
                  <a:pt x="194665" y="336016"/>
                </a:lnTo>
                <a:lnTo>
                  <a:pt x="193662" y="336499"/>
                </a:lnTo>
                <a:lnTo>
                  <a:pt x="193509" y="337350"/>
                </a:lnTo>
                <a:lnTo>
                  <a:pt x="194271" y="339115"/>
                </a:lnTo>
                <a:lnTo>
                  <a:pt x="195122" y="339521"/>
                </a:lnTo>
                <a:lnTo>
                  <a:pt x="195973" y="338963"/>
                </a:lnTo>
                <a:lnTo>
                  <a:pt x="196354" y="338721"/>
                </a:lnTo>
                <a:lnTo>
                  <a:pt x="196596" y="337947"/>
                </a:lnTo>
                <a:close/>
              </a:path>
              <a:path w="405765" h="1035050">
                <a:moveTo>
                  <a:pt x="198589" y="400570"/>
                </a:moveTo>
                <a:lnTo>
                  <a:pt x="197891" y="396875"/>
                </a:lnTo>
                <a:lnTo>
                  <a:pt x="195961" y="396494"/>
                </a:lnTo>
                <a:lnTo>
                  <a:pt x="192405" y="396633"/>
                </a:lnTo>
                <a:lnTo>
                  <a:pt x="192100" y="397840"/>
                </a:lnTo>
                <a:lnTo>
                  <a:pt x="192176" y="399211"/>
                </a:lnTo>
                <a:lnTo>
                  <a:pt x="192671" y="401396"/>
                </a:lnTo>
                <a:lnTo>
                  <a:pt x="193929" y="402488"/>
                </a:lnTo>
                <a:lnTo>
                  <a:pt x="197370" y="401370"/>
                </a:lnTo>
                <a:lnTo>
                  <a:pt x="198589" y="400570"/>
                </a:lnTo>
                <a:close/>
              </a:path>
              <a:path w="405765" h="1035050">
                <a:moveTo>
                  <a:pt x="258483" y="495782"/>
                </a:moveTo>
                <a:lnTo>
                  <a:pt x="251256" y="494398"/>
                </a:lnTo>
                <a:lnTo>
                  <a:pt x="250799" y="496760"/>
                </a:lnTo>
                <a:lnTo>
                  <a:pt x="258013" y="498221"/>
                </a:lnTo>
                <a:lnTo>
                  <a:pt x="258318" y="496595"/>
                </a:lnTo>
                <a:lnTo>
                  <a:pt x="258483" y="495782"/>
                </a:lnTo>
                <a:close/>
              </a:path>
              <a:path w="405765" h="1035050">
                <a:moveTo>
                  <a:pt x="259384" y="411022"/>
                </a:moveTo>
                <a:lnTo>
                  <a:pt x="257581" y="408495"/>
                </a:lnTo>
                <a:lnTo>
                  <a:pt x="250342" y="406565"/>
                </a:lnTo>
                <a:lnTo>
                  <a:pt x="249034" y="410527"/>
                </a:lnTo>
                <a:lnTo>
                  <a:pt x="248373" y="416242"/>
                </a:lnTo>
                <a:lnTo>
                  <a:pt x="254000" y="418109"/>
                </a:lnTo>
                <a:lnTo>
                  <a:pt x="257962" y="417779"/>
                </a:lnTo>
                <a:lnTo>
                  <a:pt x="259143" y="412165"/>
                </a:lnTo>
                <a:lnTo>
                  <a:pt x="259384" y="411022"/>
                </a:lnTo>
                <a:close/>
              </a:path>
              <a:path w="405765" h="1035050">
                <a:moveTo>
                  <a:pt x="259651" y="371017"/>
                </a:moveTo>
                <a:lnTo>
                  <a:pt x="256184" y="367258"/>
                </a:lnTo>
                <a:lnTo>
                  <a:pt x="255143" y="367550"/>
                </a:lnTo>
                <a:lnTo>
                  <a:pt x="252780" y="368211"/>
                </a:lnTo>
                <a:lnTo>
                  <a:pt x="250850" y="370459"/>
                </a:lnTo>
                <a:lnTo>
                  <a:pt x="248754" y="372059"/>
                </a:lnTo>
                <a:lnTo>
                  <a:pt x="253466" y="378193"/>
                </a:lnTo>
                <a:lnTo>
                  <a:pt x="256032" y="375488"/>
                </a:lnTo>
                <a:lnTo>
                  <a:pt x="258178" y="373748"/>
                </a:lnTo>
                <a:lnTo>
                  <a:pt x="259651" y="371017"/>
                </a:lnTo>
                <a:close/>
              </a:path>
              <a:path w="405765" h="1035050">
                <a:moveTo>
                  <a:pt x="260845" y="547395"/>
                </a:moveTo>
                <a:lnTo>
                  <a:pt x="256032" y="544207"/>
                </a:lnTo>
                <a:lnTo>
                  <a:pt x="254190" y="542988"/>
                </a:lnTo>
                <a:lnTo>
                  <a:pt x="249936" y="545426"/>
                </a:lnTo>
                <a:lnTo>
                  <a:pt x="243928" y="546900"/>
                </a:lnTo>
                <a:lnTo>
                  <a:pt x="258165" y="558431"/>
                </a:lnTo>
                <a:lnTo>
                  <a:pt x="258762" y="552500"/>
                </a:lnTo>
                <a:lnTo>
                  <a:pt x="260845" y="547395"/>
                </a:lnTo>
                <a:close/>
              </a:path>
              <a:path w="405765" h="1035050">
                <a:moveTo>
                  <a:pt x="267855" y="399110"/>
                </a:moveTo>
                <a:lnTo>
                  <a:pt x="265658" y="397929"/>
                </a:lnTo>
                <a:lnTo>
                  <a:pt x="264439" y="396760"/>
                </a:lnTo>
                <a:lnTo>
                  <a:pt x="263245" y="398437"/>
                </a:lnTo>
                <a:lnTo>
                  <a:pt x="261467" y="400011"/>
                </a:lnTo>
                <a:lnTo>
                  <a:pt x="261061" y="401866"/>
                </a:lnTo>
                <a:lnTo>
                  <a:pt x="260832" y="402920"/>
                </a:lnTo>
                <a:lnTo>
                  <a:pt x="262813" y="404469"/>
                </a:lnTo>
                <a:lnTo>
                  <a:pt x="264807" y="407149"/>
                </a:lnTo>
                <a:lnTo>
                  <a:pt x="266344" y="403923"/>
                </a:lnTo>
                <a:lnTo>
                  <a:pt x="267843" y="402107"/>
                </a:lnTo>
                <a:lnTo>
                  <a:pt x="267855" y="399110"/>
                </a:lnTo>
                <a:close/>
              </a:path>
              <a:path w="405765" h="1035050">
                <a:moveTo>
                  <a:pt x="274383" y="426554"/>
                </a:moveTo>
                <a:lnTo>
                  <a:pt x="274307" y="426110"/>
                </a:lnTo>
                <a:lnTo>
                  <a:pt x="274167" y="425107"/>
                </a:lnTo>
                <a:lnTo>
                  <a:pt x="273392" y="424675"/>
                </a:lnTo>
                <a:lnTo>
                  <a:pt x="272364" y="424802"/>
                </a:lnTo>
                <a:lnTo>
                  <a:pt x="271437" y="425221"/>
                </a:lnTo>
                <a:lnTo>
                  <a:pt x="271018" y="425958"/>
                </a:lnTo>
                <a:lnTo>
                  <a:pt x="271462" y="426872"/>
                </a:lnTo>
                <a:lnTo>
                  <a:pt x="271881" y="427748"/>
                </a:lnTo>
                <a:lnTo>
                  <a:pt x="272770" y="428028"/>
                </a:lnTo>
                <a:lnTo>
                  <a:pt x="273596" y="427520"/>
                </a:lnTo>
                <a:lnTo>
                  <a:pt x="274002" y="427278"/>
                </a:lnTo>
                <a:lnTo>
                  <a:pt x="274383" y="426554"/>
                </a:lnTo>
                <a:close/>
              </a:path>
              <a:path w="405765" h="1035050">
                <a:moveTo>
                  <a:pt x="279361" y="475183"/>
                </a:moveTo>
                <a:lnTo>
                  <a:pt x="269201" y="476986"/>
                </a:lnTo>
                <a:lnTo>
                  <a:pt x="267792" y="480529"/>
                </a:lnTo>
                <a:lnTo>
                  <a:pt x="271043" y="488378"/>
                </a:lnTo>
                <a:lnTo>
                  <a:pt x="279361" y="475183"/>
                </a:lnTo>
                <a:close/>
              </a:path>
              <a:path w="405765" h="1035050">
                <a:moveTo>
                  <a:pt x="279565" y="433146"/>
                </a:moveTo>
                <a:lnTo>
                  <a:pt x="272427" y="432473"/>
                </a:lnTo>
                <a:lnTo>
                  <a:pt x="265734" y="434174"/>
                </a:lnTo>
                <a:lnTo>
                  <a:pt x="259740" y="438277"/>
                </a:lnTo>
                <a:lnTo>
                  <a:pt x="254685" y="444779"/>
                </a:lnTo>
                <a:lnTo>
                  <a:pt x="274497" y="444779"/>
                </a:lnTo>
                <a:lnTo>
                  <a:pt x="279565" y="433146"/>
                </a:lnTo>
                <a:close/>
              </a:path>
              <a:path w="405765" h="1035050">
                <a:moveTo>
                  <a:pt x="284530" y="247637"/>
                </a:moveTo>
                <a:lnTo>
                  <a:pt x="277926" y="236893"/>
                </a:lnTo>
                <a:lnTo>
                  <a:pt x="271157" y="239915"/>
                </a:lnTo>
                <a:lnTo>
                  <a:pt x="267284" y="243776"/>
                </a:lnTo>
                <a:lnTo>
                  <a:pt x="269468" y="252349"/>
                </a:lnTo>
                <a:lnTo>
                  <a:pt x="284530" y="247637"/>
                </a:lnTo>
                <a:close/>
              </a:path>
              <a:path w="405765" h="1035050">
                <a:moveTo>
                  <a:pt x="285115" y="740206"/>
                </a:moveTo>
                <a:lnTo>
                  <a:pt x="275170" y="743889"/>
                </a:lnTo>
                <a:lnTo>
                  <a:pt x="285115" y="749134"/>
                </a:lnTo>
                <a:lnTo>
                  <a:pt x="285115" y="740206"/>
                </a:lnTo>
                <a:close/>
              </a:path>
              <a:path w="405765" h="1035050">
                <a:moveTo>
                  <a:pt x="285140" y="823734"/>
                </a:moveTo>
                <a:lnTo>
                  <a:pt x="283425" y="821728"/>
                </a:lnTo>
                <a:lnTo>
                  <a:pt x="276771" y="820915"/>
                </a:lnTo>
                <a:lnTo>
                  <a:pt x="275336" y="824395"/>
                </a:lnTo>
                <a:lnTo>
                  <a:pt x="275196" y="829322"/>
                </a:lnTo>
                <a:lnTo>
                  <a:pt x="280670" y="831443"/>
                </a:lnTo>
                <a:lnTo>
                  <a:pt x="283692" y="829360"/>
                </a:lnTo>
                <a:lnTo>
                  <a:pt x="284949" y="824471"/>
                </a:lnTo>
                <a:lnTo>
                  <a:pt x="285140" y="823734"/>
                </a:lnTo>
                <a:close/>
              </a:path>
              <a:path w="405765" h="1035050">
                <a:moveTo>
                  <a:pt x="286562" y="425831"/>
                </a:moveTo>
                <a:lnTo>
                  <a:pt x="285267" y="422948"/>
                </a:lnTo>
                <a:lnTo>
                  <a:pt x="283095" y="423989"/>
                </a:lnTo>
                <a:lnTo>
                  <a:pt x="280898" y="425018"/>
                </a:lnTo>
                <a:lnTo>
                  <a:pt x="278714" y="426199"/>
                </a:lnTo>
                <a:lnTo>
                  <a:pt x="279565" y="428231"/>
                </a:lnTo>
                <a:lnTo>
                  <a:pt x="281990" y="427494"/>
                </a:lnTo>
                <a:lnTo>
                  <a:pt x="286562" y="425831"/>
                </a:lnTo>
                <a:close/>
              </a:path>
              <a:path w="405765" h="1035050">
                <a:moveTo>
                  <a:pt x="287426" y="894588"/>
                </a:moveTo>
                <a:lnTo>
                  <a:pt x="286702" y="894842"/>
                </a:lnTo>
                <a:lnTo>
                  <a:pt x="285978" y="895057"/>
                </a:lnTo>
                <a:lnTo>
                  <a:pt x="285318" y="895400"/>
                </a:lnTo>
                <a:lnTo>
                  <a:pt x="284518" y="895832"/>
                </a:lnTo>
                <a:lnTo>
                  <a:pt x="283768" y="896696"/>
                </a:lnTo>
                <a:lnTo>
                  <a:pt x="284454" y="897483"/>
                </a:lnTo>
                <a:lnTo>
                  <a:pt x="285610" y="898817"/>
                </a:lnTo>
                <a:lnTo>
                  <a:pt x="286613" y="897902"/>
                </a:lnTo>
                <a:lnTo>
                  <a:pt x="287121" y="896708"/>
                </a:lnTo>
                <a:lnTo>
                  <a:pt x="287375" y="896061"/>
                </a:lnTo>
                <a:lnTo>
                  <a:pt x="287375" y="895324"/>
                </a:lnTo>
                <a:lnTo>
                  <a:pt x="287426" y="894588"/>
                </a:lnTo>
                <a:close/>
              </a:path>
              <a:path w="405765" h="1035050">
                <a:moveTo>
                  <a:pt x="290283" y="986193"/>
                </a:moveTo>
                <a:lnTo>
                  <a:pt x="283121" y="983792"/>
                </a:lnTo>
                <a:lnTo>
                  <a:pt x="280517" y="984999"/>
                </a:lnTo>
                <a:lnTo>
                  <a:pt x="279704" y="993203"/>
                </a:lnTo>
                <a:lnTo>
                  <a:pt x="290283" y="986193"/>
                </a:lnTo>
                <a:close/>
              </a:path>
              <a:path w="405765" h="1035050">
                <a:moveTo>
                  <a:pt x="291426" y="1023721"/>
                </a:moveTo>
                <a:lnTo>
                  <a:pt x="290918" y="1018222"/>
                </a:lnTo>
                <a:lnTo>
                  <a:pt x="290918" y="1010843"/>
                </a:lnTo>
                <a:lnTo>
                  <a:pt x="280911" y="1014945"/>
                </a:lnTo>
                <a:lnTo>
                  <a:pt x="283210" y="1024001"/>
                </a:lnTo>
                <a:lnTo>
                  <a:pt x="280238" y="1030947"/>
                </a:lnTo>
                <a:lnTo>
                  <a:pt x="284162" y="1034580"/>
                </a:lnTo>
                <a:lnTo>
                  <a:pt x="285229" y="1034199"/>
                </a:lnTo>
                <a:lnTo>
                  <a:pt x="287451" y="1033411"/>
                </a:lnTo>
                <a:lnTo>
                  <a:pt x="290372" y="1031074"/>
                </a:lnTo>
                <a:lnTo>
                  <a:pt x="291426" y="1023721"/>
                </a:lnTo>
                <a:close/>
              </a:path>
              <a:path w="405765" h="1035050">
                <a:moveTo>
                  <a:pt x="292430" y="667994"/>
                </a:moveTo>
                <a:lnTo>
                  <a:pt x="292036" y="667105"/>
                </a:lnTo>
                <a:lnTo>
                  <a:pt x="291846" y="666661"/>
                </a:lnTo>
                <a:lnTo>
                  <a:pt x="291071" y="666076"/>
                </a:lnTo>
                <a:lnTo>
                  <a:pt x="290728" y="666178"/>
                </a:lnTo>
                <a:lnTo>
                  <a:pt x="289788" y="666445"/>
                </a:lnTo>
                <a:lnTo>
                  <a:pt x="289407" y="667308"/>
                </a:lnTo>
                <a:lnTo>
                  <a:pt x="289458" y="668312"/>
                </a:lnTo>
                <a:lnTo>
                  <a:pt x="289699" y="669302"/>
                </a:lnTo>
                <a:lnTo>
                  <a:pt x="290334" y="669925"/>
                </a:lnTo>
                <a:lnTo>
                  <a:pt x="291312" y="669442"/>
                </a:lnTo>
                <a:lnTo>
                  <a:pt x="292163" y="668997"/>
                </a:lnTo>
                <a:lnTo>
                  <a:pt x="292430" y="667994"/>
                </a:lnTo>
                <a:close/>
              </a:path>
              <a:path w="405765" h="1035050">
                <a:moveTo>
                  <a:pt x="292468" y="479869"/>
                </a:moveTo>
                <a:lnTo>
                  <a:pt x="287502" y="470687"/>
                </a:lnTo>
                <a:lnTo>
                  <a:pt x="282778" y="478294"/>
                </a:lnTo>
                <a:lnTo>
                  <a:pt x="292468" y="479869"/>
                </a:lnTo>
                <a:close/>
              </a:path>
              <a:path w="405765" h="1035050">
                <a:moveTo>
                  <a:pt x="294030" y="941438"/>
                </a:moveTo>
                <a:lnTo>
                  <a:pt x="285902" y="936853"/>
                </a:lnTo>
                <a:lnTo>
                  <a:pt x="281698" y="937298"/>
                </a:lnTo>
                <a:lnTo>
                  <a:pt x="278396" y="942619"/>
                </a:lnTo>
                <a:lnTo>
                  <a:pt x="282714" y="945629"/>
                </a:lnTo>
                <a:lnTo>
                  <a:pt x="284962" y="947407"/>
                </a:lnTo>
                <a:lnTo>
                  <a:pt x="294030" y="941438"/>
                </a:lnTo>
                <a:close/>
              </a:path>
              <a:path w="405765" h="1035050">
                <a:moveTo>
                  <a:pt x="294170" y="736003"/>
                </a:moveTo>
                <a:lnTo>
                  <a:pt x="293738" y="735304"/>
                </a:lnTo>
                <a:lnTo>
                  <a:pt x="292747" y="734999"/>
                </a:lnTo>
                <a:lnTo>
                  <a:pt x="291795" y="734961"/>
                </a:lnTo>
                <a:lnTo>
                  <a:pt x="290969" y="735330"/>
                </a:lnTo>
                <a:lnTo>
                  <a:pt x="290601" y="737323"/>
                </a:lnTo>
                <a:lnTo>
                  <a:pt x="291325" y="737946"/>
                </a:lnTo>
                <a:lnTo>
                  <a:pt x="292328" y="737857"/>
                </a:lnTo>
                <a:lnTo>
                  <a:pt x="292811" y="737819"/>
                </a:lnTo>
                <a:lnTo>
                  <a:pt x="293446" y="737362"/>
                </a:lnTo>
                <a:lnTo>
                  <a:pt x="293687" y="736917"/>
                </a:lnTo>
                <a:lnTo>
                  <a:pt x="294170" y="736003"/>
                </a:lnTo>
                <a:close/>
              </a:path>
              <a:path w="405765" h="1035050">
                <a:moveTo>
                  <a:pt x="294970" y="566585"/>
                </a:moveTo>
                <a:lnTo>
                  <a:pt x="294386" y="565950"/>
                </a:lnTo>
                <a:lnTo>
                  <a:pt x="293319" y="565912"/>
                </a:lnTo>
                <a:lnTo>
                  <a:pt x="292315" y="565861"/>
                </a:lnTo>
                <a:lnTo>
                  <a:pt x="291515" y="566407"/>
                </a:lnTo>
                <a:lnTo>
                  <a:pt x="291223" y="568502"/>
                </a:lnTo>
                <a:lnTo>
                  <a:pt x="291909" y="569150"/>
                </a:lnTo>
                <a:lnTo>
                  <a:pt x="292989" y="569188"/>
                </a:lnTo>
                <a:lnTo>
                  <a:pt x="293979" y="569214"/>
                </a:lnTo>
                <a:lnTo>
                  <a:pt x="294678" y="568706"/>
                </a:lnTo>
                <a:lnTo>
                  <a:pt x="294944" y="567702"/>
                </a:lnTo>
                <a:lnTo>
                  <a:pt x="294970" y="566585"/>
                </a:lnTo>
                <a:close/>
              </a:path>
              <a:path w="405765" h="1035050">
                <a:moveTo>
                  <a:pt x="295516" y="949883"/>
                </a:moveTo>
                <a:lnTo>
                  <a:pt x="292912" y="947534"/>
                </a:lnTo>
                <a:lnTo>
                  <a:pt x="287426" y="947597"/>
                </a:lnTo>
                <a:lnTo>
                  <a:pt x="284797" y="947724"/>
                </a:lnTo>
                <a:lnTo>
                  <a:pt x="284873" y="947458"/>
                </a:lnTo>
                <a:lnTo>
                  <a:pt x="284454" y="947737"/>
                </a:lnTo>
                <a:lnTo>
                  <a:pt x="284784" y="947737"/>
                </a:lnTo>
                <a:lnTo>
                  <a:pt x="281686" y="956729"/>
                </a:lnTo>
                <a:lnTo>
                  <a:pt x="282994" y="960539"/>
                </a:lnTo>
                <a:lnTo>
                  <a:pt x="291096" y="958291"/>
                </a:lnTo>
                <a:lnTo>
                  <a:pt x="294043" y="955852"/>
                </a:lnTo>
                <a:lnTo>
                  <a:pt x="294576" y="953706"/>
                </a:lnTo>
                <a:lnTo>
                  <a:pt x="295516" y="949883"/>
                </a:lnTo>
                <a:close/>
              </a:path>
              <a:path w="405765" h="1035050">
                <a:moveTo>
                  <a:pt x="295554" y="695794"/>
                </a:moveTo>
                <a:lnTo>
                  <a:pt x="295109" y="692518"/>
                </a:lnTo>
                <a:lnTo>
                  <a:pt x="293839" y="691984"/>
                </a:lnTo>
                <a:lnTo>
                  <a:pt x="291655" y="691959"/>
                </a:lnTo>
                <a:lnTo>
                  <a:pt x="290918" y="692124"/>
                </a:lnTo>
                <a:lnTo>
                  <a:pt x="290372" y="692505"/>
                </a:lnTo>
                <a:lnTo>
                  <a:pt x="294843" y="687336"/>
                </a:lnTo>
                <a:lnTo>
                  <a:pt x="282003" y="686130"/>
                </a:lnTo>
                <a:lnTo>
                  <a:pt x="282575" y="701497"/>
                </a:lnTo>
                <a:lnTo>
                  <a:pt x="289598" y="693394"/>
                </a:lnTo>
                <a:lnTo>
                  <a:pt x="289433" y="693724"/>
                </a:lnTo>
                <a:lnTo>
                  <a:pt x="289318" y="694131"/>
                </a:lnTo>
                <a:lnTo>
                  <a:pt x="289280" y="694613"/>
                </a:lnTo>
                <a:lnTo>
                  <a:pt x="289636" y="696518"/>
                </a:lnTo>
                <a:lnTo>
                  <a:pt x="290969" y="697293"/>
                </a:lnTo>
                <a:lnTo>
                  <a:pt x="294474" y="697014"/>
                </a:lnTo>
                <a:lnTo>
                  <a:pt x="295554" y="695794"/>
                </a:lnTo>
                <a:close/>
              </a:path>
              <a:path w="405765" h="1035050">
                <a:moveTo>
                  <a:pt x="297395" y="754773"/>
                </a:moveTo>
                <a:lnTo>
                  <a:pt x="296989" y="751560"/>
                </a:lnTo>
                <a:lnTo>
                  <a:pt x="297002" y="748423"/>
                </a:lnTo>
                <a:lnTo>
                  <a:pt x="285483" y="749642"/>
                </a:lnTo>
                <a:lnTo>
                  <a:pt x="285483" y="763460"/>
                </a:lnTo>
                <a:lnTo>
                  <a:pt x="290880" y="764133"/>
                </a:lnTo>
                <a:lnTo>
                  <a:pt x="295783" y="764374"/>
                </a:lnTo>
                <a:lnTo>
                  <a:pt x="296887" y="757821"/>
                </a:lnTo>
                <a:lnTo>
                  <a:pt x="297395" y="754773"/>
                </a:lnTo>
                <a:close/>
              </a:path>
              <a:path w="405765" h="1035050">
                <a:moveTo>
                  <a:pt x="298488" y="155194"/>
                </a:moveTo>
                <a:lnTo>
                  <a:pt x="297929" y="154368"/>
                </a:lnTo>
                <a:lnTo>
                  <a:pt x="296951" y="154165"/>
                </a:lnTo>
                <a:lnTo>
                  <a:pt x="295567" y="153885"/>
                </a:lnTo>
                <a:lnTo>
                  <a:pt x="294614" y="154508"/>
                </a:lnTo>
                <a:lnTo>
                  <a:pt x="294309" y="155943"/>
                </a:lnTo>
                <a:lnTo>
                  <a:pt x="294322" y="156959"/>
                </a:lnTo>
                <a:lnTo>
                  <a:pt x="294817" y="157721"/>
                </a:lnTo>
                <a:lnTo>
                  <a:pt x="295770" y="157949"/>
                </a:lnTo>
                <a:lnTo>
                  <a:pt x="297180" y="158267"/>
                </a:lnTo>
                <a:lnTo>
                  <a:pt x="298170" y="157607"/>
                </a:lnTo>
                <a:lnTo>
                  <a:pt x="298488" y="155194"/>
                </a:lnTo>
                <a:close/>
              </a:path>
              <a:path w="405765" h="1035050">
                <a:moveTo>
                  <a:pt x="300812" y="889368"/>
                </a:moveTo>
                <a:lnTo>
                  <a:pt x="299427" y="887666"/>
                </a:lnTo>
                <a:lnTo>
                  <a:pt x="294182" y="885647"/>
                </a:lnTo>
                <a:lnTo>
                  <a:pt x="291122" y="885647"/>
                </a:lnTo>
                <a:lnTo>
                  <a:pt x="287134" y="890168"/>
                </a:lnTo>
                <a:lnTo>
                  <a:pt x="286867" y="892225"/>
                </a:lnTo>
                <a:lnTo>
                  <a:pt x="287782" y="894435"/>
                </a:lnTo>
                <a:lnTo>
                  <a:pt x="287439" y="894105"/>
                </a:lnTo>
                <a:lnTo>
                  <a:pt x="287413" y="894588"/>
                </a:lnTo>
                <a:lnTo>
                  <a:pt x="287705" y="894588"/>
                </a:lnTo>
                <a:lnTo>
                  <a:pt x="289242" y="896556"/>
                </a:lnTo>
                <a:lnTo>
                  <a:pt x="291261" y="897051"/>
                </a:lnTo>
                <a:lnTo>
                  <a:pt x="296570" y="895654"/>
                </a:lnTo>
                <a:lnTo>
                  <a:pt x="299427" y="895197"/>
                </a:lnTo>
                <a:lnTo>
                  <a:pt x="300812" y="889368"/>
                </a:lnTo>
                <a:close/>
              </a:path>
              <a:path w="405765" h="1035050">
                <a:moveTo>
                  <a:pt x="310934" y="398310"/>
                </a:moveTo>
                <a:lnTo>
                  <a:pt x="309613" y="396176"/>
                </a:lnTo>
                <a:lnTo>
                  <a:pt x="308457" y="393928"/>
                </a:lnTo>
                <a:lnTo>
                  <a:pt x="306108" y="390994"/>
                </a:lnTo>
                <a:lnTo>
                  <a:pt x="304165" y="390842"/>
                </a:lnTo>
                <a:lnTo>
                  <a:pt x="303542" y="389826"/>
                </a:lnTo>
                <a:lnTo>
                  <a:pt x="301129" y="385889"/>
                </a:lnTo>
                <a:lnTo>
                  <a:pt x="298208" y="382524"/>
                </a:lnTo>
                <a:lnTo>
                  <a:pt x="287616" y="386422"/>
                </a:lnTo>
                <a:lnTo>
                  <a:pt x="285534" y="391007"/>
                </a:lnTo>
                <a:lnTo>
                  <a:pt x="286829" y="397789"/>
                </a:lnTo>
                <a:lnTo>
                  <a:pt x="292925" y="398678"/>
                </a:lnTo>
                <a:lnTo>
                  <a:pt x="298348" y="399757"/>
                </a:lnTo>
                <a:lnTo>
                  <a:pt x="306133" y="400291"/>
                </a:lnTo>
                <a:lnTo>
                  <a:pt x="308559" y="398957"/>
                </a:lnTo>
                <a:lnTo>
                  <a:pt x="310934" y="398310"/>
                </a:lnTo>
                <a:close/>
              </a:path>
              <a:path w="405765" h="1035050">
                <a:moveTo>
                  <a:pt x="324700" y="515886"/>
                </a:moveTo>
                <a:lnTo>
                  <a:pt x="316014" y="513613"/>
                </a:lnTo>
                <a:lnTo>
                  <a:pt x="312280" y="507733"/>
                </a:lnTo>
                <a:lnTo>
                  <a:pt x="310489" y="500214"/>
                </a:lnTo>
                <a:lnTo>
                  <a:pt x="307606" y="493039"/>
                </a:lnTo>
                <a:lnTo>
                  <a:pt x="305231" y="494461"/>
                </a:lnTo>
                <a:lnTo>
                  <a:pt x="301777" y="495515"/>
                </a:lnTo>
                <a:lnTo>
                  <a:pt x="301879" y="490118"/>
                </a:lnTo>
                <a:lnTo>
                  <a:pt x="298208" y="487159"/>
                </a:lnTo>
                <a:lnTo>
                  <a:pt x="290779" y="487324"/>
                </a:lnTo>
                <a:lnTo>
                  <a:pt x="287629" y="490194"/>
                </a:lnTo>
                <a:lnTo>
                  <a:pt x="287413" y="495998"/>
                </a:lnTo>
                <a:lnTo>
                  <a:pt x="290918" y="499110"/>
                </a:lnTo>
                <a:lnTo>
                  <a:pt x="294640" y="499414"/>
                </a:lnTo>
                <a:lnTo>
                  <a:pt x="298538" y="499732"/>
                </a:lnTo>
                <a:lnTo>
                  <a:pt x="300964" y="497789"/>
                </a:lnTo>
                <a:lnTo>
                  <a:pt x="300583" y="505180"/>
                </a:lnTo>
                <a:lnTo>
                  <a:pt x="293560" y="510120"/>
                </a:lnTo>
                <a:lnTo>
                  <a:pt x="291744" y="525272"/>
                </a:lnTo>
                <a:lnTo>
                  <a:pt x="286664" y="527900"/>
                </a:lnTo>
                <a:lnTo>
                  <a:pt x="275793" y="530021"/>
                </a:lnTo>
                <a:lnTo>
                  <a:pt x="277647" y="521754"/>
                </a:lnTo>
                <a:lnTo>
                  <a:pt x="278574" y="513435"/>
                </a:lnTo>
                <a:lnTo>
                  <a:pt x="280517" y="505472"/>
                </a:lnTo>
                <a:lnTo>
                  <a:pt x="285407" y="498233"/>
                </a:lnTo>
                <a:lnTo>
                  <a:pt x="276847" y="496443"/>
                </a:lnTo>
                <a:lnTo>
                  <a:pt x="271780" y="497776"/>
                </a:lnTo>
                <a:lnTo>
                  <a:pt x="269392" y="502856"/>
                </a:lnTo>
                <a:lnTo>
                  <a:pt x="268897" y="512318"/>
                </a:lnTo>
                <a:lnTo>
                  <a:pt x="255638" y="522732"/>
                </a:lnTo>
                <a:lnTo>
                  <a:pt x="258610" y="533539"/>
                </a:lnTo>
                <a:lnTo>
                  <a:pt x="262178" y="539889"/>
                </a:lnTo>
                <a:lnTo>
                  <a:pt x="267804" y="543306"/>
                </a:lnTo>
                <a:lnTo>
                  <a:pt x="276936" y="545363"/>
                </a:lnTo>
                <a:lnTo>
                  <a:pt x="276923" y="545553"/>
                </a:lnTo>
                <a:lnTo>
                  <a:pt x="277088" y="545642"/>
                </a:lnTo>
                <a:lnTo>
                  <a:pt x="274916" y="550405"/>
                </a:lnTo>
                <a:lnTo>
                  <a:pt x="265023" y="550710"/>
                </a:lnTo>
                <a:lnTo>
                  <a:pt x="269430" y="561022"/>
                </a:lnTo>
                <a:lnTo>
                  <a:pt x="273964" y="557149"/>
                </a:lnTo>
                <a:lnTo>
                  <a:pt x="278612" y="554469"/>
                </a:lnTo>
                <a:lnTo>
                  <a:pt x="284353" y="546150"/>
                </a:lnTo>
                <a:lnTo>
                  <a:pt x="281330" y="544753"/>
                </a:lnTo>
                <a:lnTo>
                  <a:pt x="277114" y="545630"/>
                </a:lnTo>
                <a:lnTo>
                  <a:pt x="277228" y="545490"/>
                </a:lnTo>
                <a:lnTo>
                  <a:pt x="277050" y="545376"/>
                </a:lnTo>
                <a:lnTo>
                  <a:pt x="278612" y="534098"/>
                </a:lnTo>
                <a:lnTo>
                  <a:pt x="278904" y="533107"/>
                </a:lnTo>
                <a:lnTo>
                  <a:pt x="297167" y="536714"/>
                </a:lnTo>
                <a:lnTo>
                  <a:pt x="304114" y="531431"/>
                </a:lnTo>
                <a:lnTo>
                  <a:pt x="318604" y="532307"/>
                </a:lnTo>
                <a:lnTo>
                  <a:pt x="322224" y="523735"/>
                </a:lnTo>
                <a:lnTo>
                  <a:pt x="324700" y="515886"/>
                </a:lnTo>
                <a:close/>
              </a:path>
              <a:path w="405765" h="1035050">
                <a:moveTo>
                  <a:pt x="338797" y="521855"/>
                </a:moveTo>
                <a:lnTo>
                  <a:pt x="337832" y="520776"/>
                </a:lnTo>
                <a:lnTo>
                  <a:pt x="334200" y="520458"/>
                </a:lnTo>
                <a:lnTo>
                  <a:pt x="333108" y="521601"/>
                </a:lnTo>
                <a:lnTo>
                  <a:pt x="332879" y="524725"/>
                </a:lnTo>
                <a:lnTo>
                  <a:pt x="333946" y="525627"/>
                </a:lnTo>
                <a:lnTo>
                  <a:pt x="336880" y="525983"/>
                </a:lnTo>
                <a:lnTo>
                  <a:pt x="338391" y="525691"/>
                </a:lnTo>
                <a:lnTo>
                  <a:pt x="338785" y="523786"/>
                </a:lnTo>
                <a:lnTo>
                  <a:pt x="338797" y="521855"/>
                </a:lnTo>
                <a:close/>
              </a:path>
              <a:path w="405765" h="1035050">
                <a:moveTo>
                  <a:pt x="341744" y="682764"/>
                </a:moveTo>
                <a:lnTo>
                  <a:pt x="336067" y="677087"/>
                </a:lnTo>
                <a:lnTo>
                  <a:pt x="330517" y="673887"/>
                </a:lnTo>
                <a:lnTo>
                  <a:pt x="324993" y="673061"/>
                </a:lnTo>
                <a:lnTo>
                  <a:pt x="319430" y="674509"/>
                </a:lnTo>
                <a:lnTo>
                  <a:pt x="315531" y="676300"/>
                </a:lnTo>
                <a:lnTo>
                  <a:pt x="313055" y="679564"/>
                </a:lnTo>
                <a:lnTo>
                  <a:pt x="312000" y="684657"/>
                </a:lnTo>
                <a:lnTo>
                  <a:pt x="311289" y="685114"/>
                </a:lnTo>
                <a:lnTo>
                  <a:pt x="310807" y="685838"/>
                </a:lnTo>
                <a:lnTo>
                  <a:pt x="310654" y="686943"/>
                </a:lnTo>
                <a:lnTo>
                  <a:pt x="310743" y="687755"/>
                </a:lnTo>
                <a:lnTo>
                  <a:pt x="311048" y="688314"/>
                </a:lnTo>
                <a:lnTo>
                  <a:pt x="311492" y="688682"/>
                </a:lnTo>
                <a:lnTo>
                  <a:pt x="311226" y="693280"/>
                </a:lnTo>
                <a:lnTo>
                  <a:pt x="311785" y="698982"/>
                </a:lnTo>
                <a:lnTo>
                  <a:pt x="313207" y="705980"/>
                </a:lnTo>
                <a:lnTo>
                  <a:pt x="325501" y="699897"/>
                </a:lnTo>
                <a:lnTo>
                  <a:pt x="323202" y="695794"/>
                </a:lnTo>
                <a:lnTo>
                  <a:pt x="323977" y="695350"/>
                </a:lnTo>
                <a:lnTo>
                  <a:pt x="324421" y="694550"/>
                </a:lnTo>
                <a:lnTo>
                  <a:pt x="324446" y="692213"/>
                </a:lnTo>
                <a:lnTo>
                  <a:pt x="323608" y="691057"/>
                </a:lnTo>
                <a:lnTo>
                  <a:pt x="321665" y="691261"/>
                </a:lnTo>
                <a:lnTo>
                  <a:pt x="320852" y="691565"/>
                </a:lnTo>
                <a:lnTo>
                  <a:pt x="319151" y="688517"/>
                </a:lnTo>
                <a:lnTo>
                  <a:pt x="341744" y="682764"/>
                </a:lnTo>
                <a:close/>
              </a:path>
              <a:path w="405765" h="1035050">
                <a:moveTo>
                  <a:pt x="352005" y="372148"/>
                </a:moveTo>
                <a:lnTo>
                  <a:pt x="349542" y="369862"/>
                </a:lnTo>
                <a:lnTo>
                  <a:pt x="349046" y="370586"/>
                </a:lnTo>
                <a:lnTo>
                  <a:pt x="348957" y="371614"/>
                </a:lnTo>
                <a:lnTo>
                  <a:pt x="349046" y="372579"/>
                </a:lnTo>
                <a:lnTo>
                  <a:pt x="349478" y="373354"/>
                </a:lnTo>
                <a:lnTo>
                  <a:pt x="351523" y="372973"/>
                </a:lnTo>
                <a:lnTo>
                  <a:pt x="352005" y="372148"/>
                </a:lnTo>
                <a:close/>
              </a:path>
              <a:path w="405765" h="1035050">
                <a:moveTo>
                  <a:pt x="361594" y="952550"/>
                </a:moveTo>
                <a:lnTo>
                  <a:pt x="360006" y="951788"/>
                </a:lnTo>
                <a:lnTo>
                  <a:pt x="356069" y="951725"/>
                </a:lnTo>
                <a:lnTo>
                  <a:pt x="354241" y="951750"/>
                </a:lnTo>
                <a:lnTo>
                  <a:pt x="351713" y="951750"/>
                </a:lnTo>
                <a:lnTo>
                  <a:pt x="352844" y="958977"/>
                </a:lnTo>
                <a:lnTo>
                  <a:pt x="354342" y="960488"/>
                </a:lnTo>
                <a:lnTo>
                  <a:pt x="358419" y="959091"/>
                </a:lnTo>
                <a:lnTo>
                  <a:pt x="360464" y="958392"/>
                </a:lnTo>
                <a:lnTo>
                  <a:pt x="361467" y="957008"/>
                </a:lnTo>
                <a:lnTo>
                  <a:pt x="361594" y="952550"/>
                </a:lnTo>
                <a:close/>
              </a:path>
              <a:path w="405765" h="1035050">
                <a:moveTo>
                  <a:pt x="371703" y="3048"/>
                </a:moveTo>
                <a:lnTo>
                  <a:pt x="370954" y="698"/>
                </a:lnTo>
                <a:lnTo>
                  <a:pt x="368007" y="0"/>
                </a:lnTo>
                <a:lnTo>
                  <a:pt x="366204" y="76"/>
                </a:lnTo>
                <a:lnTo>
                  <a:pt x="364655" y="469"/>
                </a:lnTo>
                <a:lnTo>
                  <a:pt x="363855" y="5321"/>
                </a:lnTo>
                <a:lnTo>
                  <a:pt x="365125" y="7277"/>
                </a:lnTo>
                <a:lnTo>
                  <a:pt x="368084" y="7899"/>
                </a:lnTo>
                <a:lnTo>
                  <a:pt x="369849" y="8267"/>
                </a:lnTo>
                <a:lnTo>
                  <a:pt x="371386" y="7569"/>
                </a:lnTo>
                <a:lnTo>
                  <a:pt x="371703" y="3048"/>
                </a:lnTo>
                <a:close/>
              </a:path>
              <a:path w="405765" h="1035050">
                <a:moveTo>
                  <a:pt x="375145" y="174637"/>
                </a:moveTo>
                <a:lnTo>
                  <a:pt x="374624" y="173812"/>
                </a:lnTo>
                <a:lnTo>
                  <a:pt x="373722" y="173520"/>
                </a:lnTo>
                <a:lnTo>
                  <a:pt x="372338" y="173062"/>
                </a:lnTo>
                <a:lnTo>
                  <a:pt x="371436" y="173723"/>
                </a:lnTo>
                <a:lnTo>
                  <a:pt x="371005" y="175069"/>
                </a:lnTo>
                <a:lnTo>
                  <a:pt x="370928" y="176060"/>
                </a:lnTo>
                <a:lnTo>
                  <a:pt x="371360" y="176834"/>
                </a:lnTo>
                <a:lnTo>
                  <a:pt x="372275" y="177088"/>
                </a:lnTo>
                <a:lnTo>
                  <a:pt x="373595" y="177469"/>
                </a:lnTo>
                <a:lnTo>
                  <a:pt x="374688" y="177050"/>
                </a:lnTo>
                <a:lnTo>
                  <a:pt x="375145" y="174637"/>
                </a:lnTo>
                <a:close/>
              </a:path>
              <a:path w="405765" h="1035050">
                <a:moveTo>
                  <a:pt x="405587" y="768985"/>
                </a:moveTo>
                <a:lnTo>
                  <a:pt x="404609" y="766851"/>
                </a:lnTo>
                <a:lnTo>
                  <a:pt x="403682" y="764298"/>
                </a:lnTo>
                <a:lnTo>
                  <a:pt x="399148" y="764273"/>
                </a:lnTo>
                <a:lnTo>
                  <a:pt x="397878" y="765644"/>
                </a:lnTo>
                <a:lnTo>
                  <a:pt x="398132" y="767638"/>
                </a:lnTo>
                <a:lnTo>
                  <a:pt x="398221" y="767994"/>
                </a:lnTo>
                <a:lnTo>
                  <a:pt x="397446" y="768959"/>
                </a:lnTo>
                <a:lnTo>
                  <a:pt x="396214" y="770140"/>
                </a:lnTo>
                <a:lnTo>
                  <a:pt x="396443" y="770623"/>
                </a:lnTo>
                <a:lnTo>
                  <a:pt x="397078" y="771956"/>
                </a:lnTo>
                <a:lnTo>
                  <a:pt x="398551" y="772896"/>
                </a:lnTo>
                <a:lnTo>
                  <a:pt x="399681" y="773988"/>
                </a:lnTo>
                <a:lnTo>
                  <a:pt x="400977" y="771131"/>
                </a:lnTo>
                <a:lnTo>
                  <a:pt x="401675" y="771347"/>
                </a:lnTo>
                <a:lnTo>
                  <a:pt x="402463" y="771436"/>
                </a:lnTo>
                <a:lnTo>
                  <a:pt x="404799" y="771334"/>
                </a:lnTo>
                <a:lnTo>
                  <a:pt x="405523" y="770559"/>
                </a:lnTo>
                <a:lnTo>
                  <a:pt x="405587" y="768985"/>
                </a:lnTo>
                <a:close/>
              </a:path>
            </a:pathLst>
          </a:custGeom>
          <a:solidFill>
            <a:srgbClr val="FFFFFF"/>
          </a:solidFill>
        </p:spPr>
        <p:txBody>
          <a:bodyPr wrap="square" lIns="0" tIns="0" rIns="0" bIns="0" rtlCol="0"/>
          <a:lstStyle/>
          <a:p>
            <a:endParaRPr/>
          </a:p>
        </p:txBody>
      </p:sp>
      <p:sp>
        <p:nvSpPr>
          <p:cNvPr id="40" name="bg object 40"/>
          <p:cNvSpPr/>
          <p:nvPr/>
        </p:nvSpPr>
        <p:spPr>
          <a:xfrm>
            <a:off x="11398161" y="1434833"/>
            <a:ext cx="583565" cy="1193165"/>
          </a:xfrm>
          <a:custGeom>
            <a:avLst/>
            <a:gdLst/>
            <a:ahLst/>
            <a:cxnLst/>
            <a:rect l="l" t="t" r="r" b="b"/>
            <a:pathLst>
              <a:path w="583565" h="1193164">
                <a:moveTo>
                  <a:pt x="23126" y="1161186"/>
                </a:moveTo>
                <a:lnTo>
                  <a:pt x="21005" y="1159471"/>
                </a:lnTo>
                <a:lnTo>
                  <a:pt x="14909" y="1160538"/>
                </a:lnTo>
                <a:lnTo>
                  <a:pt x="12242" y="1162062"/>
                </a:lnTo>
                <a:lnTo>
                  <a:pt x="11379" y="1164856"/>
                </a:lnTo>
                <a:lnTo>
                  <a:pt x="12306" y="1168400"/>
                </a:lnTo>
                <a:lnTo>
                  <a:pt x="13982" y="1170305"/>
                </a:lnTo>
                <a:lnTo>
                  <a:pt x="20307" y="1169720"/>
                </a:lnTo>
                <a:lnTo>
                  <a:pt x="23025" y="1167866"/>
                </a:lnTo>
                <a:lnTo>
                  <a:pt x="23126" y="1161186"/>
                </a:lnTo>
                <a:close/>
              </a:path>
              <a:path w="583565" h="1193164">
                <a:moveTo>
                  <a:pt x="26974" y="521843"/>
                </a:moveTo>
                <a:lnTo>
                  <a:pt x="26250" y="511073"/>
                </a:lnTo>
                <a:lnTo>
                  <a:pt x="24866" y="509435"/>
                </a:lnTo>
                <a:lnTo>
                  <a:pt x="16344" y="509244"/>
                </a:lnTo>
                <a:lnTo>
                  <a:pt x="9829" y="512775"/>
                </a:lnTo>
                <a:lnTo>
                  <a:pt x="6845" y="522960"/>
                </a:lnTo>
                <a:lnTo>
                  <a:pt x="4686" y="527519"/>
                </a:lnTo>
                <a:lnTo>
                  <a:pt x="0" y="531558"/>
                </a:lnTo>
                <a:lnTo>
                  <a:pt x="6350" y="534987"/>
                </a:lnTo>
                <a:lnTo>
                  <a:pt x="12268" y="534568"/>
                </a:lnTo>
                <a:lnTo>
                  <a:pt x="16548" y="531114"/>
                </a:lnTo>
                <a:lnTo>
                  <a:pt x="21717" y="526935"/>
                </a:lnTo>
                <a:lnTo>
                  <a:pt x="26974" y="521843"/>
                </a:lnTo>
                <a:close/>
              </a:path>
              <a:path w="583565" h="1193164">
                <a:moveTo>
                  <a:pt x="35267" y="767308"/>
                </a:moveTo>
                <a:lnTo>
                  <a:pt x="30530" y="767499"/>
                </a:lnTo>
                <a:lnTo>
                  <a:pt x="27419" y="769810"/>
                </a:lnTo>
                <a:lnTo>
                  <a:pt x="21031" y="769937"/>
                </a:lnTo>
                <a:lnTo>
                  <a:pt x="19227" y="772414"/>
                </a:lnTo>
                <a:lnTo>
                  <a:pt x="20015" y="775360"/>
                </a:lnTo>
                <a:lnTo>
                  <a:pt x="20701" y="777951"/>
                </a:lnTo>
                <a:lnTo>
                  <a:pt x="23266" y="778319"/>
                </a:lnTo>
                <a:lnTo>
                  <a:pt x="31419" y="777405"/>
                </a:lnTo>
                <a:lnTo>
                  <a:pt x="33210" y="772934"/>
                </a:lnTo>
                <a:lnTo>
                  <a:pt x="35267" y="767308"/>
                </a:lnTo>
                <a:close/>
              </a:path>
              <a:path w="583565" h="1193164">
                <a:moveTo>
                  <a:pt x="88214" y="910945"/>
                </a:moveTo>
                <a:lnTo>
                  <a:pt x="87579" y="910031"/>
                </a:lnTo>
                <a:lnTo>
                  <a:pt x="86156" y="909802"/>
                </a:lnTo>
                <a:lnTo>
                  <a:pt x="85153" y="909637"/>
                </a:lnTo>
                <a:lnTo>
                  <a:pt x="84353" y="910107"/>
                </a:lnTo>
                <a:lnTo>
                  <a:pt x="83515" y="912355"/>
                </a:lnTo>
                <a:lnTo>
                  <a:pt x="83896" y="913523"/>
                </a:lnTo>
                <a:lnTo>
                  <a:pt x="86639" y="914412"/>
                </a:lnTo>
                <a:lnTo>
                  <a:pt x="87642" y="913790"/>
                </a:lnTo>
                <a:lnTo>
                  <a:pt x="88087" y="912380"/>
                </a:lnTo>
                <a:lnTo>
                  <a:pt x="88214" y="910945"/>
                </a:lnTo>
                <a:close/>
              </a:path>
              <a:path w="583565" h="1193164">
                <a:moveTo>
                  <a:pt x="90233" y="878382"/>
                </a:moveTo>
                <a:lnTo>
                  <a:pt x="90195" y="876858"/>
                </a:lnTo>
                <a:lnTo>
                  <a:pt x="90157" y="875398"/>
                </a:lnTo>
                <a:lnTo>
                  <a:pt x="89090" y="874649"/>
                </a:lnTo>
                <a:lnTo>
                  <a:pt x="86296" y="874674"/>
                </a:lnTo>
                <a:lnTo>
                  <a:pt x="85166" y="875436"/>
                </a:lnTo>
                <a:lnTo>
                  <a:pt x="85140" y="876871"/>
                </a:lnTo>
                <a:lnTo>
                  <a:pt x="85128" y="878357"/>
                </a:lnTo>
                <a:lnTo>
                  <a:pt x="86321" y="878928"/>
                </a:lnTo>
                <a:lnTo>
                  <a:pt x="87693" y="879043"/>
                </a:lnTo>
                <a:lnTo>
                  <a:pt x="89090" y="878954"/>
                </a:lnTo>
                <a:lnTo>
                  <a:pt x="90233" y="878382"/>
                </a:lnTo>
                <a:close/>
              </a:path>
              <a:path w="583565" h="1193164">
                <a:moveTo>
                  <a:pt x="93091" y="896734"/>
                </a:moveTo>
                <a:lnTo>
                  <a:pt x="93052" y="895273"/>
                </a:lnTo>
                <a:lnTo>
                  <a:pt x="93014" y="894245"/>
                </a:lnTo>
                <a:lnTo>
                  <a:pt x="92303" y="893584"/>
                </a:lnTo>
                <a:lnTo>
                  <a:pt x="91224" y="893432"/>
                </a:lnTo>
                <a:lnTo>
                  <a:pt x="89890" y="893762"/>
                </a:lnTo>
                <a:lnTo>
                  <a:pt x="89027" y="894588"/>
                </a:lnTo>
                <a:lnTo>
                  <a:pt x="88887" y="897140"/>
                </a:lnTo>
                <a:lnTo>
                  <a:pt x="89687" y="897686"/>
                </a:lnTo>
                <a:lnTo>
                  <a:pt x="92163" y="897547"/>
                </a:lnTo>
                <a:lnTo>
                  <a:pt x="93091" y="896734"/>
                </a:lnTo>
                <a:close/>
              </a:path>
              <a:path w="583565" h="1193164">
                <a:moveTo>
                  <a:pt x="98780" y="869759"/>
                </a:moveTo>
                <a:lnTo>
                  <a:pt x="97967" y="868540"/>
                </a:lnTo>
                <a:lnTo>
                  <a:pt x="96189" y="867994"/>
                </a:lnTo>
                <a:lnTo>
                  <a:pt x="94272" y="868451"/>
                </a:lnTo>
                <a:lnTo>
                  <a:pt x="92519" y="869213"/>
                </a:lnTo>
                <a:lnTo>
                  <a:pt x="92443" y="873417"/>
                </a:lnTo>
                <a:lnTo>
                  <a:pt x="93573" y="874445"/>
                </a:lnTo>
                <a:lnTo>
                  <a:pt x="97256" y="874395"/>
                </a:lnTo>
                <a:lnTo>
                  <a:pt x="98323" y="873290"/>
                </a:lnTo>
                <a:lnTo>
                  <a:pt x="98552" y="871537"/>
                </a:lnTo>
                <a:lnTo>
                  <a:pt x="98780" y="869759"/>
                </a:lnTo>
                <a:close/>
              </a:path>
              <a:path w="583565" h="1193164">
                <a:moveTo>
                  <a:pt x="101168" y="1142314"/>
                </a:moveTo>
                <a:lnTo>
                  <a:pt x="100545" y="1141691"/>
                </a:lnTo>
                <a:lnTo>
                  <a:pt x="99491" y="1141526"/>
                </a:lnTo>
                <a:lnTo>
                  <a:pt x="99021" y="1141831"/>
                </a:lnTo>
                <a:lnTo>
                  <a:pt x="98221" y="1142072"/>
                </a:lnTo>
                <a:lnTo>
                  <a:pt x="97904" y="1143482"/>
                </a:lnTo>
                <a:lnTo>
                  <a:pt x="98564" y="1144219"/>
                </a:lnTo>
                <a:lnTo>
                  <a:pt x="99580" y="1144244"/>
                </a:lnTo>
                <a:lnTo>
                  <a:pt x="100025" y="1144257"/>
                </a:lnTo>
                <a:lnTo>
                  <a:pt x="100787" y="1143749"/>
                </a:lnTo>
                <a:lnTo>
                  <a:pt x="100901" y="1143342"/>
                </a:lnTo>
                <a:lnTo>
                  <a:pt x="101168" y="1142314"/>
                </a:lnTo>
                <a:close/>
              </a:path>
              <a:path w="583565" h="1193164">
                <a:moveTo>
                  <a:pt x="119672" y="1009764"/>
                </a:moveTo>
                <a:lnTo>
                  <a:pt x="116522" y="1008913"/>
                </a:lnTo>
                <a:lnTo>
                  <a:pt x="110350" y="1008392"/>
                </a:lnTo>
                <a:lnTo>
                  <a:pt x="108445" y="1010069"/>
                </a:lnTo>
                <a:lnTo>
                  <a:pt x="107924" y="1013536"/>
                </a:lnTo>
                <a:lnTo>
                  <a:pt x="107975" y="1016812"/>
                </a:lnTo>
                <a:lnTo>
                  <a:pt x="109982" y="1018463"/>
                </a:lnTo>
                <a:lnTo>
                  <a:pt x="116598" y="1018425"/>
                </a:lnTo>
                <a:lnTo>
                  <a:pt x="119519" y="1016698"/>
                </a:lnTo>
                <a:lnTo>
                  <a:pt x="119595" y="1013142"/>
                </a:lnTo>
                <a:lnTo>
                  <a:pt x="119672" y="1009764"/>
                </a:lnTo>
                <a:close/>
              </a:path>
              <a:path w="583565" h="1193164">
                <a:moveTo>
                  <a:pt x="128993" y="632752"/>
                </a:moveTo>
                <a:lnTo>
                  <a:pt x="126631" y="630618"/>
                </a:lnTo>
                <a:lnTo>
                  <a:pt x="123825" y="628091"/>
                </a:lnTo>
                <a:lnTo>
                  <a:pt x="120764" y="626948"/>
                </a:lnTo>
                <a:lnTo>
                  <a:pt x="112052" y="634784"/>
                </a:lnTo>
                <a:lnTo>
                  <a:pt x="113728" y="637451"/>
                </a:lnTo>
                <a:lnTo>
                  <a:pt x="116230" y="638124"/>
                </a:lnTo>
                <a:lnTo>
                  <a:pt x="121577" y="640499"/>
                </a:lnTo>
                <a:lnTo>
                  <a:pt x="124688" y="640867"/>
                </a:lnTo>
                <a:lnTo>
                  <a:pt x="128041" y="635292"/>
                </a:lnTo>
                <a:lnTo>
                  <a:pt x="128993" y="632752"/>
                </a:lnTo>
                <a:close/>
              </a:path>
              <a:path w="583565" h="1193164">
                <a:moveTo>
                  <a:pt x="173355" y="1044435"/>
                </a:moveTo>
                <a:lnTo>
                  <a:pt x="172567" y="1041984"/>
                </a:lnTo>
                <a:lnTo>
                  <a:pt x="171856" y="1039749"/>
                </a:lnTo>
                <a:lnTo>
                  <a:pt x="169710" y="1039825"/>
                </a:lnTo>
                <a:lnTo>
                  <a:pt x="166166" y="1040396"/>
                </a:lnTo>
                <a:lnTo>
                  <a:pt x="164896" y="1041209"/>
                </a:lnTo>
                <a:lnTo>
                  <a:pt x="164947" y="1043305"/>
                </a:lnTo>
                <a:lnTo>
                  <a:pt x="165747" y="1045298"/>
                </a:lnTo>
                <a:lnTo>
                  <a:pt x="167538" y="1045895"/>
                </a:lnTo>
                <a:lnTo>
                  <a:pt x="171437" y="1045375"/>
                </a:lnTo>
                <a:lnTo>
                  <a:pt x="173355" y="1044435"/>
                </a:lnTo>
                <a:close/>
              </a:path>
              <a:path w="583565" h="1193164">
                <a:moveTo>
                  <a:pt x="216052" y="712851"/>
                </a:moveTo>
                <a:lnTo>
                  <a:pt x="215811" y="712470"/>
                </a:lnTo>
                <a:lnTo>
                  <a:pt x="215595" y="712089"/>
                </a:lnTo>
                <a:lnTo>
                  <a:pt x="215315" y="711746"/>
                </a:lnTo>
                <a:lnTo>
                  <a:pt x="214896" y="711962"/>
                </a:lnTo>
                <a:lnTo>
                  <a:pt x="214668" y="712076"/>
                </a:lnTo>
                <a:lnTo>
                  <a:pt x="214909" y="712444"/>
                </a:lnTo>
                <a:lnTo>
                  <a:pt x="215112" y="712825"/>
                </a:lnTo>
                <a:lnTo>
                  <a:pt x="215404" y="713143"/>
                </a:lnTo>
                <a:lnTo>
                  <a:pt x="215823" y="712952"/>
                </a:lnTo>
                <a:lnTo>
                  <a:pt x="216052" y="712851"/>
                </a:lnTo>
                <a:close/>
              </a:path>
              <a:path w="583565" h="1193164">
                <a:moveTo>
                  <a:pt x="216509" y="534250"/>
                </a:moveTo>
                <a:lnTo>
                  <a:pt x="215226" y="533196"/>
                </a:lnTo>
                <a:lnTo>
                  <a:pt x="211340" y="533298"/>
                </a:lnTo>
                <a:lnTo>
                  <a:pt x="209994" y="534174"/>
                </a:lnTo>
                <a:lnTo>
                  <a:pt x="209969" y="535978"/>
                </a:lnTo>
                <a:lnTo>
                  <a:pt x="209931" y="538251"/>
                </a:lnTo>
                <a:lnTo>
                  <a:pt x="211556" y="539165"/>
                </a:lnTo>
                <a:lnTo>
                  <a:pt x="213563" y="539292"/>
                </a:lnTo>
                <a:lnTo>
                  <a:pt x="215353" y="539381"/>
                </a:lnTo>
                <a:lnTo>
                  <a:pt x="216433" y="538441"/>
                </a:lnTo>
                <a:lnTo>
                  <a:pt x="216509" y="534250"/>
                </a:lnTo>
                <a:close/>
              </a:path>
              <a:path w="583565" h="1193164">
                <a:moveTo>
                  <a:pt x="235699" y="762419"/>
                </a:moveTo>
                <a:lnTo>
                  <a:pt x="235572" y="759345"/>
                </a:lnTo>
                <a:lnTo>
                  <a:pt x="234746" y="758444"/>
                </a:lnTo>
                <a:lnTo>
                  <a:pt x="233807" y="758342"/>
                </a:lnTo>
                <a:lnTo>
                  <a:pt x="231635" y="758278"/>
                </a:lnTo>
                <a:lnTo>
                  <a:pt x="230263" y="759002"/>
                </a:lnTo>
                <a:lnTo>
                  <a:pt x="229793" y="762520"/>
                </a:lnTo>
                <a:lnTo>
                  <a:pt x="231165" y="763435"/>
                </a:lnTo>
                <a:lnTo>
                  <a:pt x="234429" y="763384"/>
                </a:lnTo>
                <a:lnTo>
                  <a:pt x="235699" y="762419"/>
                </a:lnTo>
                <a:close/>
              </a:path>
              <a:path w="583565" h="1193164">
                <a:moveTo>
                  <a:pt x="236054" y="582764"/>
                </a:moveTo>
                <a:lnTo>
                  <a:pt x="235775" y="582307"/>
                </a:lnTo>
                <a:lnTo>
                  <a:pt x="235432" y="581977"/>
                </a:lnTo>
                <a:lnTo>
                  <a:pt x="235127" y="581634"/>
                </a:lnTo>
                <a:lnTo>
                  <a:pt x="234492" y="582396"/>
                </a:lnTo>
                <a:lnTo>
                  <a:pt x="234188" y="582777"/>
                </a:lnTo>
                <a:lnTo>
                  <a:pt x="234632" y="582955"/>
                </a:lnTo>
                <a:lnTo>
                  <a:pt x="235064" y="583171"/>
                </a:lnTo>
                <a:lnTo>
                  <a:pt x="235521" y="583247"/>
                </a:lnTo>
                <a:lnTo>
                  <a:pt x="235661" y="583272"/>
                </a:lnTo>
                <a:lnTo>
                  <a:pt x="236054" y="582764"/>
                </a:lnTo>
                <a:close/>
              </a:path>
              <a:path w="583565" h="1193164">
                <a:moveTo>
                  <a:pt x="236131" y="773188"/>
                </a:moveTo>
                <a:lnTo>
                  <a:pt x="235737" y="772439"/>
                </a:lnTo>
                <a:lnTo>
                  <a:pt x="233768" y="772439"/>
                </a:lnTo>
                <a:lnTo>
                  <a:pt x="233095" y="773112"/>
                </a:lnTo>
                <a:lnTo>
                  <a:pt x="233197" y="774090"/>
                </a:lnTo>
                <a:lnTo>
                  <a:pt x="233248" y="774573"/>
                </a:lnTo>
                <a:lnTo>
                  <a:pt x="233730" y="775258"/>
                </a:lnTo>
                <a:lnTo>
                  <a:pt x="235127" y="775703"/>
                </a:lnTo>
                <a:lnTo>
                  <a:pt x="235800" y="775131"/>
                </a:lnTo>
                <a:lnTo>
                  <a:pt x="236080" y="774153"/>
                </a:lnTo>
                <a:lnTo>
                  <a:pt x="236131" y="773188"/>
                </a:lnTo>
                <a:close/>
              </a:path>
              <a:path w="583565" h="1193164">
                <a:moveTo>
                  <a:pt x="239191" y="553085"/>
                </a:moveTo>
                <a:lnTo>
                  <a:pt x="238226" y="552386"/>
                </a:lnTo>
                <a:lnTo>
                  <a:pt x="236804" y="552323"/>
                </a:lnTo>
                <a:lnTo>
                  <a:pt x="235343" y="552564"/>
                </a:lnTo>
                <a:lnTo>
                  <a:pt x="234696" y="553504"/>
                </a:lnTo>
                <a:lnTo>
                  <a:pt x="234797" y="554901"/>
                </a:lnTo>
                <a:lnTo>
                  <a:pt x="234861" y="555917"/>
                </a:lnTo>
                <a:lnTo>
                  <a:pt x="235445" y="556641"/>
                </a:lnTo>
                <a:lnTo>
                  <a:pt x="236550" y="556615"/>
                </a:lnTo>
                <a:lnTo>
                  <a:pt x="237921" y="556602"/>
                </a:lnTo>
                <a:lnTo>
                  <a:pt x="239001" y="555955"/>
                </a:lnTo>
                <a:lnTo>
                  <a:pt x="239102" y="554532"/>
                </a:lnTo>
                <a:lnTo>
                  <a:pt x="239191" y="553085"/>
                </a:lnTo>
                <a:close/>
              </a:path>
              <a:path w="583565" h="1193164">
                <a:moveTo>
                  <a:pt x="242011" y="962190"/>
                </a:moveTo>
                <a:lnTo>
                  <a:pt x="241985" y="960793"/>
                </a:lnTo>
                <a:lnTo>
                  <a:pt x="241960" y="959446"/>
                </a:lnTo>
                <a:lnTo>
                  <a:pt x="241109" y="958532"/>
                </a:lnTo>
                <a:lnTo>
                  <a:pt x="239763" y="958532"/>
                </a:lnTo>
                <a:lnTo>
                  <a:pt x="238429" y="958545"/>
                </a:lnTo>
                <a:lnTo>
                  <a:pt x="237502" y="959472"/>
                </a:lnTo>
                <a:lnTo>
                  <a:pt x="237477" y="960793"/>
                </a:lnTo>
                <a:lnTo>
                  <a:pt x="237439" y="962177"/>
                </a:lnTo>
                <a:lnTo>
                  <a:pt x="238442" y="962837"/>
                </a:lnTo>
                <a:lnTo>
                  <a:pt x="239750" y="963028"/>
                </a:lnTo>
                <a:lnTo>
                  <a:pt x="241084" y="962863"/>
                </a:lnTo>
                <a:lnTo>
                  <a:pt x="242011" y="962190"/>
                </a:lnTo>
                <a:close/>
              </a:path>
              <a:path w="583565" h="1193164">
                <a:moveTo>
                  <a:pt x="242201" y="910132"/>
                </a:moveTo>
                <a:lnTo>
                  <a:pt x="241465" y="906576"/>
                </a:lnTo>
                <a:lnTo>
                  <a:pt x="238531" y="906411"/>
                </a:lnTo>
                <a:lnTo>
                  <a:pt x="232765" y="906386"/>
                </a:lnTo>
                <a:lnTo>
                  <a:pt x="230568" y="908189"/>
                </a:lnTo>
                <a:lnTo>
                  <a:pt x="231013" y="914298"/>
                </a:lnTo>
                <a:lnTo>
                  <a:pt x="234162" y="914069"/>
                </a:lnTo>
                <a:lnTo>
                  <a:pt x="236664" y="913942"/>
                </a:lnTo>
                <a:lnTo>
                  <a:pt x="239153" y="913815"/>
                </a:lnTo>
                <a:lnTo>
                  <a:pt x="241884" y="913815"/>
                </a:lnTo>
                <a:lnTo>
                  <a:pt x="242201" y="910132"/>
                </a:lnTo>
                <a:close/>
              </a:path>
              <a:path w="583565" h="1193164">
                <a:moveTo>
                  <a:pt x="242201" y="685241"/>
                </a:moveTo>
                <a:lnTo>
                  <a:pt x="241909" y="684212"/>
                </a:lnTo>
                <a:lnTo>
                  <a:pt x="241795" y="683831"/>
                </a:lnTo>
                <a:lnTo>
                  <a:pt x="240995" y="683437"/>
                </a:lnTo>
                <a:lnTo>
                  <a:pt x="240512" y="683450"/>
                </a:lnTo>
                <a:lnTo>
                  <a:pt x="239534" y="683463"/>
                </a:lnTo>
                <a:lnTo>
                  <a:pt x="238760" y="684009"/>
                </a:lnTo>
                <a:lnTo>
                  <a:pt x="239153" y="685114"/>
                </a:lnTo>
                <a:lnTo>
                  <a:pt x="239293" y="685507"/>
                </a:lnTo>
                <a:lnTo>
                  <a:pt x="240055" y="685685"/>
                </a:lnTo>
                <a:lnTo>
                  <a:pt x="240525" y="685965"/>
                </a:lnTo>
                <a:lnTo>
                  <a:pt x="241503" y="685774"/>
                </a:lnTo>
                <a:lnTo>
                  <a:pt x="242201" y="685241"/>
                </a:lnTo>
                <a:close/>
              </a:path>
              <a:path w="583565" h="1193164">
                <a:moveTo>
                  <a:pt x="242443" y="530428"/>
                </a:moveTo>
                <a:lnTo>
                  <a:pt x="242239" y="529882"/>
                </a:lnTo>
                <a:lnTo>
                  <a:pt x="242189" y="529094"/>
                </a:lnTo>
                <a:lnTo>
                  <a:pt x="241795" y="528828"/>
                </a:lnTo>
                <a:lnTo>
                  <a:pt x="240931" y="528256"/>
                </a:lnTo>
                <a:lnTo>
                  <a:pt x="239903" y="528383"/>
                </a:lnTo>
                <a:lnTo>
                  <a:pt x="239471" y="529437"/>
                </a:lnTo>
                <a:lnTo>
                  <a:pt x="239306" y="529844"/>
                </a:lnTo>
                <a:lnTo>
                  <a:pt x="239649" y="530771"/>
                </a:lnTo>
                <a:lnTo>
                  <a:pt x="240042" y="531025"/>
                </a:lnTo>
                <a:lnTo>
                  <a:pt x="240919" y="531609"/>
                </a:lnTo>
                <a:lnTo>
                  <a:pt x="241846" y="531456"/>
                </a:lnTo>
                <a:lnTo>
                  <a:pt x="242443" y="530428"/>
                </a:lnTo>
                <a:close/>
              </a:path>
              <a:path w="583565" h="1193164">
                <a:moveTo>
                  <a:pt x="243586" y="321233"/>
                </a:moveTo>
                <a:lnTo>
                  <a:pt x="242874" y="320255"/>
                </a:lnTo>
                <a:lnTo>
                  <a:pt x="241554" y="319760"/>
                </a:lnTo>
                <a:lnTo>
                  <a:pt x="240512" y="319684"/>
                </a:lnTo>
                <a:lnTo>
                  <a:pt x="239674" y="320154"/>
                </a:lnTo>
                <a:lnTo>
                  <a:pt x="239458" y="321119"/>
                </a:lnTo>
                <a:lnTo>
                  <a:pt x="239039" y="322961"/>
                </a:lnTo>
                <a:lnTo>
                  <a:pt x="239839" y="324205"/>
                </a:lnTo>
                <a:lnTo>
                  <a:pt x="242811" y="324459"/>
                </a:lnTo>
                <a:lnTo>
                  <a:pt x="243509" y="323684"/>
                </a:lnTo>
                <a:lnTo>
                  <a:pt x="243547" y="322618"/>
                </a:lnTo>
                <a:lnTo>
                  <a:pt x="243586" y="321233"/>
                </a:lnTo>
                <a:close/>
              </a:path>
              <a:path w="583565" h="1193164">
                <a:moveTo>
                  <a:pt x="244640" y="596366"/>
                </a:moveTo>
                <a:lnTo>
                  <a:pt x="244081" y="589254"/>
                </a:lnTo>
                <a:lnTo>
                  <a:pt x="240322" y="590562"/>
                </a:lnTo>
                <a:lnTo>
                  <a:pt x="238594" y="589534"/>
                </a:lnTo>
                <a:lnTo>
                  <a:pt x="236334" y="589470"/>
                </a:lnTo>
                <a:lnTo>
                  <a:pt x="234797" y="590042"/>
                </a:lnTo>
                <a:lnTo>
                  <a:pt x="235026" y="595122"/>
                </a:lnTo>
                <a:lnTo>
                  <a:pt x="236740" y="597077"/>
                </a:lnTo>
                <a:lnTo>
                  <a:pt x="240169" y="596925"/>
                </a:lnTo>
                <a:lnTo>
                  <a:pt x="242430" y="596823"/>
                </a:lnTo>
                <a:lnTo>
                  <a:pt x="244640" y="596366"/>
                </a:lnTo>
                <a:close/>
              </a:path>
              <a:path w="583565" h="1193164">
                <a:moveTo>
                  <a:pt x="246329" y="368896"/>
                </a:moveTo>
                <a:lnTo>
                  <a:pt x="244462" y="365061"/>
                </a:lnTo>
                <a:lnTo>
                  <a:pt x="241211" y="367817"/>
                </a:lnTo>
                <a:lnTo>
                  <a:pt x="240715" y="370878"/>
                </a:lnTo>
                <a:lnTo>
                  <a:pt x="239890" y="375170"/>
                </a:lnTo>
                <a:lnTo>
                  <a:pt x="240588" y="376377"/>
                </a:lnTo>
                <a:lnTo>
                  <a:pt x="243763" y="377177"/>
                </a:lnTo>
                <a:lnTo>
                  <a:pt x="245071" y="376212"/>
                </a:lnTo>
                <a:lnTo>
                  <a:pt x="245376" y="374459"/>
                </a:lnTo>
                <a:lnTo>
                  <a:pt x="245859" y="371716"/>
                </a:lnTo>
                <a:lnTo>
                  <a:pt x="246329" y="368896"/>
                </a:lnTo>
                <a:close/>
              </a:path>
              <a:path w="583565" h="1193164">
                <a:moveTo>
                  <a:pt x="246367" y="1054442"/>
                </a:moveTo>
                <a:lnTo>
                  <a:pt x="245376" y="1052652"/>
                </a:lnTo>
                <a:lnTo>
                  <a:pt x="240144" y="1052093"/>
                </a:lnTo>
                <a:lnTo>
                  <a:pt x="238518" y="1053846"/>
                </a:lnTo>
                <a:lnTo>
                  <a:pt x="237693" y="1055865"/>
                </a:lnTo>
                <a:lnTo>
                  <a:pt x="237782" y="1059040"/>
                </a:lnTo>
                <a:lnTo>
                  <a:pt x="239471" y="1059637"/>
                </a:lnTo>
                <a:lnTo>
                  <a:pt x="241528" y="1059751"/>
                </a:lnTo>
                <a:lnTo>
                  <a:pt x="243954" y="1059891"/>
                </a:lnTo>
                <a:lnTo>
                  <a:pt x="246126" y="1059332"/>
                </a:lnTo>
                <a:lnTo>
                  <a:pt x="246367" y="1054442"/>
                </a:lnTo>
                <a:close/>
              </a:path>
              <a:path w="583565" h="1193164">
                <a:moveTo>
                  <a:pt x="247738" y="329145"/>
                </a:moveTo>
                <a:lnTo>
                  <a:pt x="245999" y="328015"/>
                </a:lnTo>
                <a:lnTo>
                  <a:pt x="242443" y="327660"/>
                </a:lnTo>
                <a:lnTo>
                  <a:pt x="241350" y="327621"/>
                </a:lnTo>
                <a:lnTo>
                  <a:pt x="239725" y="328485"/>
                </a:lnTo>
                <a:lnTo>
                  <a:pt x="239522" y="330720"/>
                </a:lnTo>
                <a:lnTo>
                  <a:pt x="239268" y="333451"/>
                </a:lnTo>
                <a:lnTo>
                  <a:pt x="241134" y="334645"/>
                </a:lnTo>
                <a:lnTo>
                  <a:pt x="245668" y="335140"/>
                </a:lnTo>
                <a:lnTo>
                  <a:pt x="247294" y="334187"/>
                </a:lnTo>
                <a:lnTo>
                  <a:pt x="247738" y="329145"/>
                </a:lnTo>
                <a:close/>
              </a:path>
              <a:path w="583565" h="1193164">
                <a:moveTo>
                  <a:pt x="248145" y="690841"/>
                </a:moveTo>
                <a:lnTo>
                  <a:pt x="247726" y="690613"/>
                </a:lnTo>
                <a:lnTo>
                  <a:pt x="247205" y="690105"/>
                </a:lnTo>
                <a:lnTo>
                  <a:pt x="246913" y="690206"/>
                </a:lnTo>
                <a:lnTo>
                  <a:pt x="246532" y="690346"/>
                </a:lnTo>
                <a:lnTo>
                  <a:pt x="246316" y="690968"/>
                </a:lnTo>
                <a:lnTo>
                  <a:pt x="246037" y="691388"/>
                </a:lnTo>
                <a:lnTo>
                  <a:pt x="246456" y="691616"/>
                </a:lnTo>
                <a:lnTo>
                  <a:pt x="246964" y="692111"/>
                </a:lnTo>
                <a:lnTo>
                  <a:pt x="247650" y="691883"/>
                </a:lnTo>
                <a:lnTo>
                  <a:pt x="247865" y="691261"/>
                </a:lnTo>
                <a:lnTo>
                  <a:pt x="248145" y="690841"/>
                </a:lnTo>
                <a:close/>
              </a:path>
              <a:path w="583565" h="1193164">
                <a:moveTo>
                  <a:pt x="250177" y="631710"/>
                </a:moveTo>
                <a:lnTo>
                  <a:pt x="249491" y="630732"/>
                </a:lnTo>
                <a:lnTo>
                  <a:pt x="248158" y="630237"/>
                </a:lnTo>
                <a:lnTo>
                  <a:pt x="247154" y="630161"/>
                </a:lnTo>
                <a:lnTo>
                  <a:pt x="246329" y="630593"/>
                </a:lnTo>
                <a:lnTo>
                  <a:pt x="245656" y="632917"/>
                </a:lnTo>
                <a:lnTo>
                  <a:pt x="246265" y="633971"/>
                </a:lnTo>
                <a:lnTo>
                  <a:pt x="247688" y="634288"/>
                </a:lnTo>
                <a:lnTo>
                  <a:pt x="248640" y="634492"/>
                </a:lnTo>
                <a:lnTo>
                  <a:pt x="249567" y="634047"/>
                </a:lnTo>
                <a:lnTo>
                  <a:pt x="249821" y="633095"/>
                </a:lnTo>
                <a:lnTo>
                  <a:pt x="250177" y="631710"/>
                </a:lnTo>
                <a:close/>
              </a:path>
              <a:path w="583565" h="1193164">
                <a:moveTo>
                  <a:pt x="251345" y="817968"/>
                </a:moveTo>
                <a:lnTo>
                  <a:pt x="251002" y="815886"/>
                </a:lnTo>
                <a:lnTo>
                  <a:pt x="249389" y="814781"/>
                </a:lnTo>
                <a:lnTo>
                  <a:pt x="245478" y="814654"/>
                </a:lnTo>
                <a:lnTo>
                  <a:pt x="244170" y="816254"/>
                </a:lnTo>
                <a:lnTo>
                  <a:pt x="243840" y="820699"/>
                </a:lnTo>
                <a:lnTo>
                  <a:pt x="245681" y="821499"/>
                </a:lnTo>
                <a:lnTo>
                  <a:pt x="249618" y="821372"/>
                </a:lnTo>
                <a:lnTo>
                  <a:pt x="251180" y="820356"/>
                </a:lnTo>
                <a:lnTo>
                  <a:pt x="251345" y="817968"/>
                </a:lnTo>
                <a:close/>
              </a:path>
              <a:path w="583565" h="1193164">
                <a:moveTo>
                  <a:pt x="260134" y="980401"/>
                </a:moveTo>
                <a:lnTo>
                  <a:pt x="259638" y="978027"/>
                </a:lnTo>
                <a:lnTo>
                  <a:pt x="258838" y="977569"/>
                </a:lnTo>
                <a:lnTo>
                  <a:pt x="257873" y="977468"/>
                </a:lnTo>
                <a:lnTo>
                  <a:pt x="256463" y="977785"/>
                </a:lnTo>
                <a:lnTo>
                  <a:pt x="255892" y="978750"/>
                </a:lnTo>
                <a:lnTo>
                  <a:pt x="256082" y="980071"/>
                </a:lnTo>
                <a:lnTo>
                  <a:pt x="256222" y="981100"/>
                </a:lnTo>
                <a:lnTo>
                  <a:pt x="257073" y="981557"/>
                </a:lnTo>
                <a:lnTo>
                  <a:pt x="258025" y="981456"/>
                </a:lnTo>
                <a:lnTo>
                  <a:pt x="259422" y="981290"/>
                </a:lnTo>
                <a:lnTo>
                  <a:pt x="260134" y="980401"/>
                </a:lnTo>
                <a:close/>
              </a:path>
              <a:path w="583565" h="1193164">
                <a:moveTo>
                  <a:pt x="267982" y="750557"/>
                </a:moveTo>
                <a:lnTo>
                  <a:pt x="267398" y="749693"/>
                </a:lnTo>
                <a:lnTo>
                  <a:pt x="267106" y="749249"/>
                </a:lnTo>
                <a:lnTo>
                  <a:pt x="266611" y="749477"/>
                </a:lnTo>
                <a:lnTo>
                  <a:pt x="266103" y="749706"/>
                </a:lnTo>
                <a:lnTo>
                  <a:pt x="265607" y="749935"/>
                </a:lnTo>
                <a:lnTo>
                  <a:pt x="265887" y="750366"/>
                </a:lnTo>
                <a:lnTo>
                  <a:pt x="266128" y="751090"/>
                </a:lnTo>
                <a:lnTo>
                  <a:pt x="266471" y="751141"/>
                </a:lnTo>
                <a:lnTo>
                  <a:pt x="266928" y="751217"/>
                </a:lnTo>
                <a:lnTo>
                  <a:pt x="267474" y="750773"/>
                </a:lnTo>
                <a:lnTo>
                  <a:pt x="267982" y="750557"/>
                </a:lnTo>
                <a:close/>
              </a:path>
              <a:path w="583565" h="1193164">
                <a:moveTo>
                  <a:pt x="271716" y="643128"/>
                </a:moveTo>
                <a:lnTo>
                  <a:pt x="269963" y="640676"/>
                </a:lnTo>
                <a:lnTo>
                  <a:pt x="267538" y="641743"/>
                </a:lnTo>
                <a:lnTo>
                  <a:pt x="262636" y="633717"/>
                </a:lnTo>
                <a:lnTo>
                  <a:pt x="256984" y="636066"/>
                </a:lnTo>
                <a:lnTo>
                  <a:pt x="249923" y="637260"/>
                </a:lnTo>
                <a:lnTo>
                  <a:pt x="248627" y="639076"/>
                </a:lnTo>
                <a:lnTo>
                  <a:pt x="249478" y="644537"/>
                </a:lnTo>
                <a:lnTo>
                  <a:pt x="251421" y="647014"/>
                </a:lnTo>
                <a:lnTo>
                  <a:pt x="254571" y="648271"/>
                </a:lnTo>
                <a:lnTo>
                  <a:pt x="257708" y="649516"/>
                </a:lnTo>
                <a:lnTo>
                  <a:pt x="260921" y="651560"/>
                </a:lnTo>
                <a:lnTo>
                  <a:pt x="266217" y="646417"/>
                </a:lnTo>
                <a:lnTo>
                  <a:pt x="268198" y="644359"/>
                </a:lnTo>
                <a:lnTo>
                  <a:pt x="271716" y="643128"/>
                </a:lnTo>
                <a:close/>
              </a:path>
              <a:path w="583565" h="1193164">
                <a:moveTo>
                  <a:pt x="271792" y="980097"/>
                </a:moveTo>
                <a:lnTo>
                  <a:pt x="271678" y="974369"/>
                </a:lnTo>
                <a:lnTo>
                  <a:pt x="269849" y="973378"/>
                </a:lnTo>
                <a:lnTo>
                  <a:pt x="267690" y="973086"/>
                </a:lnTo>
                <a:lnTo>
                  <a:pt x="265099" y="973569"/>
                </a:lnTo>
                <a:lnTo>
                  <a:pt x="263385" y="974750"/>
                </a:lnTo>
                <a:lnTo>
                  <a:pt x="263410" y="979741"/>
                </a:lnTo>
                <a:lnTo>
                  <a:pt x="265176" y="980401"/>
                </a:lnTo>
                <a:lnTo>
                  <a:pt x="267182" y="980287"/>
                </a:lnTo>
                <a:lnTo>
                  <a:pt x="269303" y="980160"/>
                </a:lnTo>
                <a:lnTo>
                  <a:pt x="271792" y="980097"/>
                </a:lnTo>
                <a:close/>
              </a:path>
              <a:path w="583565" h="1193164">
                <a:moveTo>
                  <a:pt x="276517" y="613168"/>
                </a:moveTo>
                <a:lnTo>
                  <a:pt x="275831" y="610222"/>
                </a:lnTo>
                <a:lnTo>
                  <a:pt x="269328" y="605129"/>
                </a:lnTo>
                <a:lnTo>
                  <a:pt x="264782" y="604735"/>
                </a:lnTo>
                <a:lnTo>
                  <a:pt x="257594" y="610387"/>
                </a:lnTo>
                <a:lnTo>
                  <a:pt x="252107" y="613270"/>
                </a:lnTo>
                <a:lnTo>
                  <a:pt x="252857" y="617042"/>
                </a:lnTo>
                <a:lnTo>
                  <a:pt x="253631" y="620915"/>
                </a:lnTo>
                <a:lnTo>
                  <a:pt x="260286" y="619975"/>
                </a:lnTo>
                <a:lnTo>
                  <a:pt x="264375" y="622490"/>
                </a:lnTo>
                <a:lnTo>
                  <a:pt x="265150" y="622249"/>
                </a:lnTo>
                <a:lnTo>
                  <a:pt x="266649" y="622249"/>
                </a:lnTo>
                <a:lnTo>
                  <a:pt x="269989" y="621906"/>
                </a:lnTo>
                <a:lnTo>
                  <a:pt x="273951" y="620903"/>
                </a:lnTo>
                <a:lnTo>
                  <a:pt x="276517" y="613168"/>
                </a:lnTo>
                <a:close/>
              </a:path>
              <a:path w="583565" h="1193164">
                <a:moveTo>
                  <a:pt x="276847" y="687641"/>
                </a:moveTo>
                <a:lnTo>
                  <a:pt x="276606" y="686600"/>
                </a:lnTo>
                <a:lnTo>
                  <a:pt x="276237" y="685228"/>
                </a:lnTo>
                <a:lnTo>
                  <a:pt x="275259" y="684631"/>
                </a:lnTo>
                <a:lnTo>
                  <a:pt x="273900" y="684999"/>
                </a:lnTo>
                <a:lnTo>
                  <a:pt x="272935" y="685266"/>
                </a:lnTo>
                <a:lnTo>
                  <a:pt x="272580" y="686168"/>
                </a:lnTo>
                <a:lnTo>
                  <a:pt x="273113" y="688517"/>
                </a:lnTo>
                <a:lnTo>
                  <a:pt x="274142" y="689114"/>
                </a:lnTo>
                <a:lnTo>
                  <a:pt x="275513" y="688721"/>
                </a:lnTo>
                <a:lnTo>
                  <a:pt x="276440" y="688441"/>
                </a:lnTo>
                <a:lnTo>
                  <a:pt x="276847" y="687641"/>
                </a:lnTo>
                <a:close/>
              </a:path>
              <a:path w="583565" h="1193164">
                <a:moveTo>
                  <a:pt x="277241" y="941819"/>
                </a:moveTo>
                <a:lnTo>
                  <a:pt x="276656" y="938974"/>
                </a:lnTo>
                <a:lnTo>
                  <a:pt x="275361" y="937399"/>
                </a:lnTo>
                <a:lnTo>
                  <a:pt x="270637" y="939482"/>
                </a:lnTo>
                <a:lnTo>
                  <a:pt x="269201" y="941044"/>
                </a:lnTo>
                <a:lnTo>
                  <a:pt x="264515" y="934859"/>
                </a:lnTo>
                <a:lnTo>
                  <a:pt x="262064" y="937399"/>
                </a:lnTo>
                <a:lnTo>
                  <a:pt x="258089" y="942251"/>
                </a:lnTo>
                <a:lnTo>
                  <a:pt x="256019" y="945210"/>
                </a:lnTo>
                <a:lnTo>
                  <a:pt x="259130" y="949947"/>
                </a:lnTo>
                <a:lnTo>
                  <a:pt x="260438" y="950810"/>
                </a:lnTo>
                <a:lnTo>
                  <a:pt x="261569" y="949820"/>
                </a:lnTo>
                <a:lnTo>
                  <a:pt x="265239" y="946594"/>
                </a:lnTo>
                <a:lnTo>
                  <a:pt x="269240" y="945235"/>
                </a:lnTo>
                <a:lnTo>
                  <a:pt x="275729" y="945921"/>
                </a:lnTo>
                <a:lnTo>
                  <a:pt x="277164" y="943686"/>
                </a:lnTo>
                <a:lnTo>
                  <a:pt x="277241" y="941819"/>
                </a:lnTo>
                <a:close/>
              </a:path>
              <a:path w="583565" h="1193164">
                <a:moveTo>
                  <a:pt x="281076" y="550646"/>
                </a:moveTo>
                <a:lnTo>
                  <a:pt x="279869" y="549719"/>
                </a:lnTo>
                <a:lnTo>
                  <a:pt x="276237" y="550291"/>
                </a:lnTo>
                <a:lnTo>
                  <a:pt x="274256" y="551192"/>
                </a:lnTo>
                <a:lnTo>
                  <a:pt x="273812" y="553694"/>
                </a:lnTo>
                <a:lnTo>
                  <a:pt x="274193" y="555244"/>
                </a:lnTo>
                <a:lnTo>
                  <a:pt x="275259" y="555955"/>
                </a:lnTo>
                <a:lnTo>
                  <a:pt x="276555" y="555967"/>
                </a:lnTo>
                <a:lnTo>
                  <a:pt x="279107" y="555993"/>
                </a:lnTo>
                <a:lnTo>
                  <a:pt x="280733" y="554558"/>
                </a:lnTo>
                <a:lnTo>
                  <a:pt x="281076" y="550646"/>
                </a:lnTo>
                <a:close/>
              </a:path>
              <a:path w="583565" h="1193164">
                <a:moveTo>
                  <a:pt x="282079" y="391883"/>
                </a:moveTo>
                <a:lnTo>
                  <a:pt x="281736" y="390677"/>
                </a:lnTo>
                <a:lnTo>
                  <a:pt x="279933" y="390156"/>
                </a:lnTo>
                <a:lnTo>
                  <a:pt x="278841" y="390867"/>
                </a:lnTo>
                <a:lnTo>
                  <a:pt x="278447" y="391477"/>
                </a:lnTo>
                <a:lnTo>
                  <a:pt x="277660" y="392709"/>
                </a:lnTo>
                <a:lnTo>
                  <a:pt x="278498" y="393611"/>
                </a:lnTo>
                <a:lnTo>
                  <a:pt x="279438" y="394284"/>
                </a:lnTo>
                <a:lnTo>
                  <a:pt x="280530" y="394449"/>
                </a:lnTo>
                <a:lnTo>
                  <a:pt x="281254" y="393966"/>
                </a:lnTo>
                <a:lnTo>
                  <a:pt x="281584" y="393115"/>
                </a:lnTo>
                <a:lnTo>
                  <a:pt x="282079" y="391883"/>
                </a:lnTo>
                <a:close/>
              </a:path>
              <a:path w="583565" h="1193164">
                <a:moveTo>
                  <a:pt x="283222" y="1136357"/>
                </a:moveTo>
                <a:lnTo>
                  <a:pt x="281698" y="1135570"/>
                </a:lnTo>
                <a:lnTo>
                  <a:pt x="279882" y="1135291"/>
                </a:lnTo>
                <a:lnTo>
                  <a:pt x="276771" y="1135799"/>
                </a:lnTo>
                <a:lnTo>
                  <a:pt x="275437" y="1137640"/>
                </a:lnTo>
                <a:lnTo>
                  <a:pt x="275755" y="1142212"/>
                </a:lnTo>
                <a:lnTo>
                  <a:pt x="277177" y="1142987"/>
                </a:lnTo>
                <a:lnTo>
                  <a:pt x="278892" y="1142657"/>
                </a:lnTo>
                <a:lnTo>
                  <a:pt x="281089" y="1142238"/>
                </a:lnTo>
                <a:lnTo>
                  <a:pt x="283044" y="1141310"/>
                </a:lnTo>
                <a:lnTo>
                  <a:pt x="283222" y="1136357"/>
                </a:lnTo>
                <a:close/>
              </a:path>
              <a:path w="583565" h="1193164">
                <a:moveTo>
                  <a:pt x="286550" y="928585"/>
                </a:moveTo>
                <a:lnTo>
                  <a:pt x="286169" y="927747"/>
                </a:lnTo>
                <a:lnTo>
                  <a:pt x="284073" y="927569"/>
                </a:lnTo>
                <a:lnTo>
                  <a:pt x="283387" y="928331"/>
                </a:lnTo>
                <a:lnTo>
                  <a:pt x="283425" y="929830"/>
                </a:lnTo>
                <a:lnTo>
                  <a:pt x="283946" y="930554"/>
                </a:lnTo>
                <a:lnTo>
                  <a:pt x="285369" y="931075"/>
                </a:lnTo>
                <a:lnTo>
                  <a:pt x="286156" y="930630"/>
                </a:lnTo>
                <a:lnTo>
                  <a:pt x="286499" y="929589"/>
                </a:lnTo>
                <a:lnTo>
                  <a:pt x="286550" y="928585"/>
                </a:lnTo>
                <a:close/>
              </a:path>
              <a:path w="583565" h="1193164">
                <a:moveTo>
                  <a:pt x="286791" y="421259"/>
                </a:moveTo>
                <a:lnTo>
                  <a:pt x="286766" y="420306"/>
                </a:lnTo>
                <a:lnTo>
                  <a:pt x="286740" y="419265"/>
                </a:lnTo>
                <a:lnTo>
                  <a:pt x="286080" y="418731"/>
                </a:lnTo>
                <a:lnTo>
                  <a:pt x="285026" y="418769"/>
                </a:lnTo>
                <a:lnTo>
                  <a:pt x="284073" y="419023"/>
                </a:lnTo>
                <a:lnTo>
                  <a:pt x="283514" y="419671"/>
                </a:lnTo>
                <a:lnTo>
                  <a:pt x="283527" y="420636"/>
                </a:lnTo>
                <a:lnTo>
                  <a:pt x="283552" y="421703"/>
                </a:lnTo>
                <a:lnTo>
                  <a:pt x="284289" y="422262"/>
                </a:lnTo>
                <a:lnTo>
                  <a:pt x="286270" y="422033"/>
                </a:lnTo>
                <a:lnTo>
                  <a:pt x="286791" y="421259"/>
                </a:lnTo>
                <a:close/>
              </a:path>
              <a:path w="583565" h="1193164">
                <a:moveTo>
                  <a:pt x="288505" y="834758"/>
                </a:moveTo>
                <a:lnTo>
                  <a:pt x="287832" y="832116"/>
                </a:lnTo>
                <a:lnTo>
                  <a:pt x="279285" y="832129"/>
                </a:lnTo>
                <a:lnTo>
                  <a:pt x="276313" y="835037"/>
                </a:lnTo>
                <a:lnTo>
                  <a:pt x="275932" y="841159"/>
                </a:lnTo>
                <a:lnTo>
                  <a:pt x="276085" y="842352"/>
                </a:lnTo>
                <a:lnTo>
                  <a:pt x="276644" y="843229"/>
                </a:lnTo>
                <a:lnTo>
                  <a:pt x="275475" y="846518"/>
                </a:lnTo>
                <a:lnTo>
                  <a:pt x="275412" y="850696"/>
                </a:lnTo>
                <a:lnTo>
                  <a:pt x="274383" y="856640"/>
                </a:lnTo>
                <a:lnTo>
                  <a:pt x="279971" y="852512"/>
                </a:lnTo>
                <a:lnTo>
                  <a:pt x="284175" y="850557"/>
                </a:lnTo>
                <a:lnTo>
                  <a:pt x="286461" y="847267"/>
                </a:lnTo>
                <a:lnTo>
                  <a:pt x="287185" y="846226"/>
                </a:lnTo>
                <a:lnTo>
                  <a:pt x="286867" y="844448"/>
                </a:lnTo>
                <a:lnTo>
                  <a:pt x="286385" y="842556"/>
                </a:lnTo>
                <a:lnTo>
                  <a:pt x="287680" y="841375"/>
                </a:lnTo>
                <a:lnTo>
                  <a:pt x="288455" y="839774"/>
                </a:lnTo>
                <a:lnTo>
                  <a:pt x="288505" y="834758"/>
                </a:lnTo>
                <a:close/>
              </a:path>
              <a:path w="583565" h="1193164">
                <a:moveTo>
                  <a:pt x="290080" y="534212"/>
                </a:moveTo>
                <a:lnTo>
                  <a:pt x="289140" y="532980"/>
                </a:lnTo>
                <a:lnTo>
                  <a:pt x="287324" y="532726"/>
                </a:lnTo>
                <a:lnTo>
                  <a:pt x="285902" y="532523"/>
                </a:lnTo>
                <a:lnTo>
                  <a:pt x="285026" y="533463"/>
                </a:lnTo>
                <a:lnTo>
                  <a:pt x="284683" y="534835"/>
                </a:lnTo>
                <a:lnTo>
                  <a:pt x="284543" y="536270"/>
                </a:lnTo>
                <a:lnTo>
                  <a:pt x="285178" y="537273"/>
                </a:lnTo>
                <a:lnTo>
                  <a:pt x="287883" y="537845"/>
                </a:lnTo>
                <a:lnTo>
                  <a:pt x="289140" y="537425"/>
                </a:lnTo>
                <a:lnTo>
                  <a:pt x="290080" y="534212"/>
                </a:lnTo>
                <a:close/>
              </a:path>
              <a:path w="583565" h="1193164">
                <a:moveTo>
                  <a:pt x="290766" y="771664"/>
                </a:moveTo>
                <a:lnTo>
                  <a:pt x="288925" y="770991"/>
                </a:lnTo>
                <a:lnTo>
                  <a:pt x="287045" y="771067"/>
                </a:lnTo>
                <a:lnTo>
                  <a:pt x="285242" y="771448"/>
                </a:lnTo>
                <a:lnTo>
                  <a:pt x="283337" y="771969"/>
                </a:lnTo>
                <a:lnTo>
                  <a:pt x="283451" y="774471"/>
                </a:lnTo>
                <a:lnTo>
                  <a:pt x="283527" y="776160"/>
                </a:lnTo>
                <a:lnTo>
                  <a:pt x="284213" y="777722"/>
                </a:lnTo>
                <a:lnTo>
                  <a:pt x="288607" y="777176"/>
                </a:lnTo>
                <a:lnTo>
                  <a:pt x="290652" y="775830"/>
                </a:lnTo>
                <a:lnTo>
                  <a:pt x="290766" y="771664"/>
                </a:lnTo>
                <a:close/>
              </a:path>
              <a:path w="583565" h="1193164">
                <a:moveTo>
                  <a:pt x="290804" y="633488"/>
                </a:moveTo>
                <a:lnTo>
                  <a:pt x="290652" y="632117"/>
                </a:lnTo>
                <a:lnTo>
                  <a:pt x="290487" y="630745"/>
                </a:lnTo>
                <a:lnTo>
                  <a:pt x="289585" y="629843"/>
                </a:lnTo>
                <a:lnTo>
                  <a:pt x="288163" y="630008"/>
                </a:lnTo>
                <a:lnTo>
                  <a:pt x="286702" y="630174"/>
                </a:lnTo>
                <a:lnTo>
                  <a:pt x="286131" y="631266"/>
                </a:lnTo>
                <a:lnTo>
                  <a:pt x="286232" y="632777"/>
                </a:lnTo>
                <a:lnTo>
                  <a:pt x="286512" y="634047"/>
                </a:lnTo>
                <a:lnTo>
                  <a:pt x="287299" y="634949"/>
                </a:lnTo>
                <a:lnTo>
                  <a:pt x="290245" y="634631"/>
                </a:lnTo>
                <a:lnTo>
                  <a:pt x="290804" y="633488"/>
                </a:lnTo>
                <a:close/>
              </a:path>
              <a:path w="583565" h="1193164">
                <a:moveTo>
                  <a:pt x="294678" y="843838"/>
                </a:moveTo>
                <a:lnTo>
                  <a:pt x="294474" y="841870"/>
                </a:lnTo>
                <a:lnTo>
                  <a:pt x="293433" y="840511"/>
                </a:lnTo>
                <a:lnTo>
                  <a:pt x="291147" y="840663"/>
                </a:lnTo>
                <a:lnTo>
                  <a:pt x="289394" y="840765"/>
                </a:lnTo>
                <a:lnTo>
                  <a:pt x="288302" y="841832"/>
                </a:lnTo>
                <a:lnTo>
                  <a:pt x="288175" y="845921"/>
                </a:lnTo>
                <a:lnTo>
                  <a:pt x="289483" y="847013"/>
                </a:lnTo>
                <a:lnTo>
                  <a:pt x="291706" y="846886"/>
                </a:lnTo>
                <a:lnTo>
                  <a:pt x="293446" y="846797"/>
                </a:lnTo>
                <a:lnTo>
                  <a:pt x="294538" y="845858"/>
                </a:lnTo>
                <a:lnTo>
                  <a:pt x="294678" y="843838"/>
                </a:lnTo>
                <a:close/>
              </a:path>
              <a:path w="583565" h="1193164">
                <a:moveTo>
                  <a:pt x="297205" y="765517"/>
                </a:moveTo>
                <a:lnTo>
                  <a:pt x="293687" y="760069"/>
                </a:lnTo>
                <a:lnTo>
                  <a:pt x="293331" y="759523"/>
                </a:lnTo>
                <a:lnTo>
                  <a:pt x="285191" y="760069"/>
                </a:lnTo>
                <a:lnTo>
                  <a:pt x="283311" y="760069"/>
                </a:lnTo>
                <a:lnTo>
                  <a:pt x="282117" y="759790"/>
                </a:lnTo>
                <a:lnTo>
                  <a:pt x="280936" y="758037"/>
                </a:lnTo>
                <a:lnTo>
                  <a:pt x="279019" y="756881"/>
                </a:lnTo>
                <a:lnTo>
                  <a:pt x="276733" y="756589"/>
                </a:lnTo>
                <a:lnTo>
                  <a:pt x="276275" y="756081"/>
                </a:lnTo>
                <a:lnTo>
                  <a:pt x="275856" y="755523"/>
                </a:lnTo>
                <a:lnTo>
                  <a:pt x="275513" y="754926"/>
                </a:lnTo>
                <a:lnTo>
                  <a:pt x="277228" y="754253"/>
                </a:lnTo>
                <a:lnTo>
                  <a:pt x="277812" y="752563"/>
                </a:lnTo>
                <a:lnTo>
                  <a:pt x="277863" y="751992"/>
                </a:lnTo>
                <a:lnTo>
                  <a:pt x="277990" y="750608"/>
                </a:lnTo>
                <a:lnTo>
                  <a:pt x="277075" y="749007"/>
                </a:lnTo>
                <a:lnTo>
                  <a:pt x="277266" y="747369"/>
                </a:lnTo>
                <a:lnTo>
                  <a:pt x="277380" y="746290"/>
                </a:lnTo>
                <a:lnTo>
                  <a:pt x="277406" y="746086"/>
                </a:lnTo>
                <a:lnTo>
                  <a:pt x="274802" y="746290"/>
                </a:lnTo>
                <a:lnTo>
                  <a:pt x="276021" y="743699"/>
                </a:lnTo>
                <a:lnTo>
                  <a:pt x="278701" y="744258"/>
                </a:lnTo>
                <a:lnTo>
                  <a:pt x="278536" y="744258"/>
                </a:lnTo>
                <a:lnTo>
                  <a:pt x="280644" y="747204"/>
                </a:lnTo>
                <a:lnTo>
                  <a:pt x="280758" y="743699"/>
                </a:lnTo>
                <a:lnTo>
                  <a:pt x="280962" y="740930"/>
                </a:lnTo>
                <a:lnTo>
                  <a:pt x="281774" y="740575"/>
                </a:lnTo>
                <a:lnTo>
                  <a:pt x="282333" y="739863"/>
                </a:lnTo>
                <a:lnTo>
                  <a:pt x="281927" y="738949"/>
                </a:lnTo>
                <a:lnTo>
                  <a:pt x="281825" y="738720"/>
                </a:lnTo>
                <a:lnTo>
                  <a:pt x="281152" y="738441"/>
                </a:lnTo>
                <a:lnTo>
                  <a:pt x="281571" y="732624"/>
                </a:lnTo>
                <a:lnTo>
                  <a:pt x="269074" y="731100"/>
                </a:lnTo>
                <a:lnTo>
                  <a:pt x="261683" y="744258"/>
                </a:lnTo>
                <a:lnTo>
                  <a:pt x="270586" y="749884"/>
                </a:lnTo>
                <a:lnTo>
                  <a:pt x="270497" y="751992"/>
                </a:lnTo>
                <a:lnTo>
                  <a:pt x="265049" y="755307"/>
                </a:lnTo>
                <a:lnTo>
                  <a:pt x="255384" y="761009"/>
                </a:lnTo>
                <a:lnTo>
                  <a:pt x="258508" y="763663"/>
                </a:lnTo>
                <a:lnTo>
                  <a:pt x="260083" y="764755"/>
                </a:lnTo>
                <a:lnTo>
                  <a:pt x="255447" y="765835"/>
                </a:lnTo>
                <a:lnTo>
                  <a:pt x="250532" y="765060"/>
                </a:lnTo>
                <a:lnTo>
                  <a:pt x="243395" y="770229"/>
                </a:lnTo>
                <a:lnTo>
                  <a:pt x="242227" y="771550"/>
                </a:lnTo>
                <a:lnTo>
                  <a:pt x="247002" y="775589"/>
                </a:lnTo>
                <a:lnTo>
                  <a:pt x="246951" y="779868"/>
                </a:lnTo>
                <a:lnTo>
                  <a:pt x="247078" y="781888"/>
                </a:lnTo>
                <a:lnTo>
                  <a:pt x="247561" y="783920"/>
                </a:lnTo>
                <a:lnTo>
                  <a:pt x="252780" y="783920"/>
                </a:lnTo>
                <a:lnTo>
                  <a:pt x="253847" y="782193"/>
                </a:lnTo>
                <a:lnTo>
                  <a:pt x="254457" y="777849"/>
                </a:lnTo>
                <a:lnTo>
                  <a:pt x="254558" y="775906"/>
                </a:lnTo>
                <a:lnTo>
                  <a:pt x="255854" y="772312"/>
                </a:lnTo>
                <a:lnTo>
                  <a:pt x="256730" y="771550"/>
                </a:lnTo>
                <a:lnTo>
                  <a:pt x="257746" y="770699"/>
                </a:lnTo>
                <a:lnTo>
                  <a:pt x="264642" y="774217"/>
                </a:lnTo>
                <a:lnTo>
                  <a:pt x="269621" y="771359"/>
                </a:lnTo>
                <a:lnTo>
                  <a:pt x="279107" y="772312"/>
                </a:lnTo>
                <a:lnTo>
                  <a:pt x="280098" y="771359"/>
                </a:lnTo>
                <a:lnTo>
                  <a:pt x="280784" y="770699"/>
                </a:lnTo>
                <a:lnTo>
                  <a:pt x="282613" y="768934"/>
                </a:lnTo>
                <a:lnTo>
                  <a:pt x="283197" y="765835"/>
                </a:lnTo>
                <a:lnTo>
                  <a:pt x="283260" y="765517"/>
                </a:lnTo>
                <a:lnTo>
                  <a:pt x="297205" y="765517"/>
                </a:lnTo>
                <a:close/>
              </a:path>
              <a:path w="583565" h="1193164">
                <a:moveTo>
                  <a:pt x="301523" y="847534"/>
                </a:moveTo>
                <a:lnTo>
                  <a:pt x="300875" y="846797"/>
                </a:lnTo>
                <a:lnTo>
                  <a:pt x="298589" y="846162"/>
                </a:lnTo>
                <a:lnTo>
                  <a:pt x="297624" y="846696"/>
                </a:lnTo>
                <a:lnTo>
                  <a:pt x="297167" y="848055"/>
                </a:lnTo>
                <a:lnTo>
                  <a:pt x="297116" y="849058"/>
                </a:lnTo>
                <a:lnTo>
                  <a:pt x="297586" y="849807"/>
                </a:lnTo>
                <a:lnTo>
                  <a:pt x="298500" y="850061"/>
                </a:lnTo>
                <a:lnTo>
                  <a:pt x="299859" y="850442"/>
                </a:lnTo>
                <a:lnTo>
                  <a:pt x="300913" y="849845"/>
                </a:lnTo>
                <a:lnTo>
                  <a:pt x="301523" y="847534"/>
                </a:lnTo>
                <a:close/>
              </a:path>
              <a:path w="583565" h="1193164">
                <a:moveTo>
                  <a:pt x="306755" y="718235"/>
                </a:moveTo>
                <a:lnTo>
                  <a:pt x="296519" y="714146"/>
                </a:lnTo>
                <a:lnTo>
                  <a:pt x="298081" y="720940"/>
                </a:lnTo>
                <a:lnTo>
                  <a:pt x="295109" y="723607"/>
                </a:lnTo>
                <a:lnTo>
                  <a:pt x="294182" y="724649"/>
                </a:lnTo>
                <a:lnTo>
                  <a:pt x="290842" y="723468"/>
                </a:lnTo>
                <a:lnTo>
                  <a:pt x="290347" y="731215"/>
                </a:lnTo>
                <a:lnTo>
                  <a:pt x="288975" y="734517"/>
                </a:lnTo>
                <a:lnTo>
                  <a:pt x="289521" y="736993"/>
                </a:lnTo>
                <a:lnTo>
                  <a:pt x="289826" y="739076"/>
                </a:lnTo>
                <a:lnTo>
                  <a:pt x="292239" y="739216"/>
                </a:lnTo>
                <a:lnTo>
                  <a:pt x="294601" y="739355"/>
                </a:lnTo>
                <a:lnTo>
                  <a:pt x="296748" y="738289"/>
                </a:lnTo>
                <a:lnTo>
                  <a:pt x="298589" y="732485"/>
                </a:lnTo>
                <a:lnTo>
                  <a:pt x="299046" y="730694"/>
                </a:lnTo>
                <a:lnTo>
                  <a:pt x="303263" y="729945"/>
                </a:lnTo>
                <a:lnTo>
                  <a:pt x="303314" y="727887"/>
                </a:lnTo>
                <a:lnTo>
                  <a:pt x="299783" y="726630"/>
                </a:lnTo>
                <a:lnTo>
                  <a:pt x="299923" y="725652"/>
                </a:lnTo>
                <a:lnTo>
                  <a:pt x="300126" y="721893"/>
                </a:lnTo>
                <a:lnTo>
                  <a:pt x="306755" y="718235"/>
                </a:lnTo>
                <a:close/>
              </a:path>
              <a:path w="583565" h="1193164">
                <a:moveTo>
                  <a:pt x="307225" y="1113193"/>
                </a:moveTo>
                <a:lnTo>
                  <a:pt x="307086" y="1110729"/>
                </a:lnTo>
                <a:lnTo>
                  <a:pt x="306235" y="1109853"/>
                </a:lnTo>
                <a:lnTo>
                  <a:pt x="303796" y="1110018"/>
                </a:lnTo>
                <a:lnTo>
                  <a:pt x="303250" y="1110830"/>
                </a:lnTo>
                <a:lnTo>
                  <a:pt x="303161" y="1111872"/>
                </a:lnTo>
                <a:lnTo>
                  <a:pt x="303263" y="1112405"/>
                </a:lnTo>
                <a:lnTo>
                  <a:pt x="301586" y="1112647"/>
                </a:lnTo>
                <a:lnTo>
                  <a:pt x="300024" y="1112989"/>
                </a:lnTo>
                <a:lnTo>
                  <a:pt x="298589" y="1113472"/>
                </a:lnTo>
                <a:lnTo>
                  <a:pt x="298602" y="1113307"/>
                </a:lnTo>
                <a:lnTo>
                  <a:pt x="298297" y="1110107"/>
                </a:lnTo>
                <a:lnTo>
                  <a:pt x="295783" y="1109649"/>
                </a:lnTo>
                <a:lnTo>
                  <a:pt x="293458" y="1109357"/>
                </a:lnTo>
                <a:lnTo>
                  <a:pt x="289915" y="1109408"/>
                </a:lnTo>
                <a:lnTo>
                  <a:pt x="286981" y="1112253"/>
                </a:lnTo>
                <a:lnTo>
                  <a:pt x="287655" y="1117295"/>
                </a:lnTo>
                <a:lnTo>
                  <a:pt x="289026" y="1118044"/>
                </a:lnTo>
                <a:lnTo>
                  <a:pt x="290614" y="1118336"/>
                </a:lnTo>
                <a:lnTo>
                  <a:pt x="287693" y="1121181"/>
                </a:lnTo>
                <a:lnTo>
                  <a:pt x="285419" y="1124915"/>
                </a:lnTo>
                <a:lnTo>
                  <a:pt x="283413" y="1129411"/>
                </a:lnTo>
                <a:lnTo>
                  <a:pt x="289699" y="1131773"/>
                </a:lnTo>
                <a:lnTo>
                  <a:pt x="295643" y="1133475"/>
                </a:lnTo>
                <a:lnTo>
                  <a:pt x="301320" y="1132814"/>
                </a:lnTo>
                <a:lnTo>
                  <a:pt x="306819" y="1128128"/>
                </a:lnTo>
                <a:lnTo>
                  <a:pt x="304419" y="1113853"/>
                </a:lnTo>
                <a:lnTo>
                  <a:pt x="304723" y="1113967"/>
                </a:lnTo>
                <a:lnTo>
                  <a:pt x="305066" y="1114031"/>
                </a:lnTo>
                <a:lnTo>
                  <a:pt x="306501" y="1113891"/>
                </a:lnTo>
                <a:lnTo>
                  <a:pt x="307225" y="1113193"/>
                </a:lnTo>
                <a:close/>
              </a:path>
              <a:path w="583565" h="1193164">
                <a:moveTo>
                  <a:pt x="331812" y="738873"/>
                </a:moveTo>
                <a:lnTo>
                  <a:pt x="331762" y="737755"/>
                </a:lnTo>
                <a:lnTo>
                  <a:pt x="331355" y="736739"/>
                </a:lnTo>
                <a:lnTo>
                  <a:pt x="330530" y="736346"/>
                </a:lnTo>
                <a:lnTo>
                  <a:pt x="329552" y="736612"/>
                </a:lnTo>
                <a:lnTo>
                  <a:pt x="328510" y="736904"/>
                </a:lnTo>
                <a:lnTo>
                  <a:pt x="328053" y="737755"/>
                </a:lnTo>
                <a:lnTo>
                  <a:pt x="328904" y="739165"/>
                </a:lnTo>
                <a:lnTo>
                  <a:pt x="329653" y="739584"/>
                </a:lnTo>
                <a:lnTo>
                  <a:pt x="330174" y="739584"/>
                </a:lnTo>
                <a:lnTo>
                  <a:pt x="331216" y="739559"/>
                </a:lnTo>
                <a:lnTo>
                  <a:pt x="331812" y="738873"/>
                </a:lnTo>
                <a:close/>
              </a:path>
              <a:path w="583565" h="1193164">
                <a:moveTo>
                  <a:pt x="338632" y="321729"/>
                </a:moveTo>
                <a:lnTo>
                  <a:pt x="338429" y="321144"/>
                </a:lnTo>
                <a:lnTo>
                  <a:pt x="338366" y="320484"/>
                </a:lnTo>
                <a:lnTo>
                  <a:pt x="336905" y="318604"/>
                </a:lnTo>
                <a:lnTo>
                  <a:pt x="328142" y="317436"/>
                </a:lnTo>
                <a:lnTo>
                  <a:pt x="323202" y="320497"/>
                </a:lnTo>
                <a:lnTo>
                  <a:pt x="322033" y="324688"/>
                </a:lnTo>
                <a:lnTo>
                  <a:pt x="325247" y="331279"/>
                </a:lnTo>
                <a:lnTo>
                  <a:pt x="328866" y="331927"/>
                </a:lnTo>
                <a:lnTo>
                  <a:pt x="332854" y="329933"/>
                </a:lnTo>
                <a:lnTo>
                  <a:pt x="336257" y="328231"/>
                </a:lnTo>
                <a:lnTo>
                  <a:pt x="337667" y="325145"/>
                </a:lnTo>
                <a:lnTo>
                  <a:pt x="338632" y="321729"/>
                </a:lnTo>
                <a:close/>
              </a:path>
              <a:path w="583565" h="1193164">
                <a:moveTo>
                  <a:pt x="354672" y="1074953"/>
                </a:moveTo>
                <a:lnTo>
                  <a:pt x="354177" y="1070317"/>
                </a:lnTo>
                <a:lnTo>
                  <a:pt x="351993" y="1070000"/>
                </a:lnTo>
                <a:lnTo>
                  <a:pt x="349910" y="1069924"/>
                </a:lnTo>
                <a:lnTo>
                  <a:pt x="348043" y="1070330"/>
                </a:lnTo>
                <a:lnTo>
                  <a:pt x="346900" y="1071333"/>
                </a:lnTo>
                <a:lnTo>
                  <a:pt x="347281" y="1075982"/>
                </a:lnTo>
                <a:lnTo>
                  <a:pt x="349504" y="1076337"/>
                </a:lnTo>
                <a:lnTo>
                  <a:pt x="351751" y="1076159"/>
                </a:lnTo>
                <a:lnTo>
                  <a:pt x="353428" y="1076020"/>
                </a:lnTo>
                <a:lnTo>
                  <a:pt x="354672" y="1074953"/>
                </a:lnTo>
                <a:close/>
              </a:path>
              <a:path w="583565" h="1193164">
                <a:moveTo>
                  <a:pt x="372694" y="908189"/>
                </a:moveTo>
                <a:lnTo>
                  <a:pt x="371932" y="907453"/>
                </a:lnTo>
                <a:lnTo>
                  <a:pt x="370598" y="907008"/>
                </a:lnTo>
                <a:lnTo>
                  <a:pt x="371081" y="906297"/>
                </a:lnTo>
                <a:lnTo>
                  <a:pt x="368249" y="903998"/>
                </a:lnTo>
                <a:lnTo>
                  <a:pt x="361137" y="908329"/>
                </a:lnTo>
                <a:lnTo>
                  <a:pt x="355638" y="913930"/>
                </a:lnTo>
                <a:lnTo>
                  <a:pt x="352717" y="921613"/>
                </a:lnTo>
                <a:lnTo>
                  <a:pt x="353288" y="932256"/>
                </a:lnTo>
                <a:lnTo>
                  <a:pt x="367322" y="911783"/>
                </a:lnTo>
                <a:lnTo>
                  <a:pt x="367677" y="911974"/>
                </a:lnTo>
                <a:lnTo>
                  <a:pt x="369951" y="912368"/>
                </a:lnTo>
                <a:lnTo>
                  <a:pt x="371538" y="911466"/>
                </a:lnTo>
                <a:lnTo>
                  <a:pt x="372694" y="908189"/>
                </a:lnTo>
                <a:close/>
              </a:path>
              <a:path w="583565" h="1193164">
                <a:moveTo>
                  <a:pt x="390956" y="1175537"/>
                </a:moveTo>
                <a:lnTo>
                  <a:pt x="389369" y="1172489"/>
                </a:lnTo>
                <a:lnTo>
                  <a:pt x="385114" y="1171194"/>
                </a:lnTo>
                <a:lnTo>
                  <a:pt x="379450" y="1169479"/>
                </a:lnTo>
                <a:lnTo>
                  <a:pt x="374015" y="1169733"/>
                </a:lnTo>
                <a:lnTo>
                  <a:pt x="368693" y="1174673"/>
                </a:lnTo>
                <a:lnTo>
                  <a:pt x="367423" y="1176058"/>
                </a:lnTo>
                <a:lnTo>
                  <a:pt x="365201" y="1178661"/>
                </a:lnTo>
                <a:lnTo>
                  <a:pt x="359206" y="1178433"/>
                </a:lnTo>
                <a:lnTo>
                  <a:pt x="362508" y="1189545"/>
                </a:lnTo>
                <a:lnTo>
                  <a:pt x="368515" y="1192999"/>
                </a:lnTo>
                <a:lnTo>
                  <a:pt x="383679" y="1192085"/>
                </a:lnTo>
                <a:lnTo>
                  <a:pt x="388950" y="1187742"/>
                </a:lnTo>
                <a:lnTo>
                  <a:pt x="390956" y="1175537"/>
                </a:lnTo>
                <a:close/>
              </a:path>
              <a:path w="583565" h="1193164">
                <a:moveTo>
                  <a:pt x="391325" y="939190"/>
                </a:moveTo>
                <a:lnTo>
                  <a:pt x="390893" y="933704"/>
                </a:lnTo>
                <a:lnTo>
                  <a:pt x="388353" y="933653"/>
                </a:lnTo>
                <a:lnTo>
                  <a:pt x="383692" y="935088"/>
                </a:lnTo>
                <a:lnTo>
                  <a:pt x="380796" y="935647"/>
                </a:lnTo>
                <a:lnTo>
                  <a:pt x="378485" y="938695"/>
                </a:lnTo>
                <a:lnTo>
                  <a:pt x="381609" y="941793"/>
                </a:lnTo>
                <a:lnTo>
                  <a:pt x="384886" y="940663"/>
                </a:lnTo>
                <a:lnTo>
                  <a:pt x="387858" y="940663"/>
                </a:lnTo>
                <a:lnTo>
                  <a:pt x="390004" y="940663"/>
                </a:lnTo>
                <a:lnTo>
                  <a:pt x="391325" y="939190"/>
                </a:lnTo>
                <a:close/>
              </a:path>
              <a:path w="583565" h="1193164">
                <a:moveTo>
                  <a:pt x="393814" y="798080"/>
                </a:moveTo>
                <a:lnTo>
                  <a:pt x="393661" y="792162"/>
                </a:lnTo>
                <a:lnTo>
                  <a:pt x="391134" y="791400"/>
                </a:lnTo>
                <a:lnTo>
                  <a:pt x="388581" y="790994"/>
                </a:lnTo>
                <a:lnTo>
                  <a:pt x="385927" y="790930"/>
                </a:lnTo>
                <a:lnTo>
                  <a:pt x="384035" y="792264"/>
                </a:lnTo>
                <a:lnTo>
                  <a:pt x="384086" y="797788"/>
                </a:lnTo>
                <a:lnTo>
                  <a:pt x="386765" y="798830"/>
                </a:lnTo>
                <a:lnTo>
                  <a:pt x="391629" y="799172"/>
                </a:lnTo>
                <a:lnTo>
                  <a:pt x="393814" y="798080"/>
                </a:lnTo>
                <a:close/>
              </a:path>
              <a:path w="583565" h="1193164">
                <a:moveTo>
                  <a:pt x="400634" y="907821"/>
                </a:moveTo>
                <a:lnTo>
                  <a:pt x="397230" y="904646"/>
                </a:lnTo>
                <a:lnTo>
                  <a:pt x="392658" y="904532"/>
                </a:lnTo>
                <a:lnTo>
                  <a:pt x="389585" y="904900"/>
                </a:lnTo>
                <a:lnTo>
                  <a:pt x="386461" y="906945"/>
                </a:lnTo>
                <a:lnTo>
                  <a:pt x="382955" y="909866"/>
                </a:lnTo>
                <a:lnTo>
                  <a:pt x="382689" y="910996"/>
                </a:lnTo>
                <a:lnTo>
                  <a:pt x="382079" y="915454"/>
                </a:lnTo>
                <a:lnTo>
                  <a:pt x="385254" y="918387"/>
                </a:lnTo>
                <a:lnTo>
                  <a:pt x="390207" y="918806"/>
                </a:lnTo>
                <a:lnTo>
                  <a:pt x="390804" y="918794"/>
                </a:lnTo>
                <a:lnTo>
                  <a:pt x="391045" y="919302"/>
                </a:lnTo>
                <a:lnTo>
                  <a:pt x="391325" y="919734"/>
                </a:lnTo>
                <a:lnTo>
                  <a:pt x="395757" y="921334"/>
                </a:lnTo>
                <a:lnTo>
                  <a:pt x="397344" y="919073"/>
                </a:lnTo>
                <a:lnTo>
                  <a:pt x="397967" y="915162"/>
                </a:lnTo>
                <a:lnTo>
                  <a:pt x="399199" y="913853"/>
                </a:lnTo>
                <a:lnTo>
                  <a:pt x="400075" y="912342"/>
                </a:lnTo>
                <a:lnTo>
                  <a:pt x="400634" y="907821"/>
                </a:lnTo>
                <a:close/>
              </a:path>
              <a:path w="583565" h="1193164">
                <a:moveTo>
                  <a:pt x="416547" y="266115"/>
                </a:moveTo>
                <a:lnTo>
                  <a:pt x="415429" y="265353"/>
                </a:lnTo>
                <a:lnTo>
                  <a:pt x="412826" y="265036"/>
                </a:lnTo>
                <a:lnTo>
                  <a:pt x="411848" y="265684"/>
                </a:lnTo>
                <a:lnTo>
                  <a:pt x="411276" y="266877"/>
                </a:lnTo>
                <a:lnTo>
                  <a:pt x="411111" y="267906"/>
                </a:lnTo>
                <a:lnTo>
                  <a:pt x="411581" y="268617"/>
                </a:lnTo>
                <a:lnTo>
                  <a:pt x="412496" y="268884"/>
                </a:lnTo>
                <a:lnTo>
                  <a:pt x="414032" y="269328"/>
                </a:lnTo>
                <a:lnTo>
                  <a:pt x="415671" y="269354"/>
                </a:lnTo>
                <a:lnTo>
                  <a:pt x="416547" y="266115"/>
                </a:lnTo>
                <a:close/>
              </a:path>
              <a:path w="583565" h="1193164">
                <a:moveTo>
                  <a:pt x="431469" y="753872"/>
                </a:moveTo>
                <a:lnTo>
                  <a:pt x="431304" y="753503"/>
                </a:lnTo>
                <a:lnTo>
                  <a:pt x="430936" y="752627"/>
                </a:lnTo>
                <a:lnTo>
                  <a:pt x="430136" y="752284"/>
                </a:lnTo>
                <a:lnTo>
                  <a:pt x="429133" y="752779"/>
                </a:lnTo>
                <a:lnTo>
                  <a:pt x="429018" y="753198"/>
                </a:lnTo>
                <a:lnTo>
                  <a:pt x="428625" y="753795"/>
                </a:lnTo>
                <a:lnTo>
                  <a:pt x="428777" y="754176"/>
                </a:lnTo>
                <a:lnTo>
                  <a:pt x="429145" y="755053"/>
                </a:lnTo>
                <a:lnTo>
                  <a:pt x="430009" y="755446"/>
                </a:lnTo>
                <a:lnTo>
                  <a:pt x="430872" y="754951"/>
                </a:lnTo>
                <a:lnTo>
                  <a:pt x="431203" y="754761"/>
                </a:lnTo>
                <a:lnTo>
                  <a:pt x="431469" y="753872"/>
                </a:lnTo>
                <a:close/>
              </a:path>
              <a:path w="583565" h="1193164">
                <a:moveTo>
                  <a:pt x="439864" y="586752"/>
                </a:moveTo>
                <a:lnTo>
                  <a:pt x="438886" y="585978"/>
                </a:lnTo>
                <a:lnTo>
                  <a:pt x="436600" y="585851"/>
                </a:lnTo>
                <a:lnTo>
                  <a:pt x="435508" y="586486"/>
                </a:lnTo>
                <a:lnTo>
                  <a:pt x="434911" y="587756"/>
                </a:lnTo>
                <a:lnTo>
                  <a:pt x="435000" y="588911"/>
                </a:lnTo>
                <a:lnTo>
                  <a:pt x="435762" y="589394"/>
                </a:lnTo>
                <a:lnTo>
                  <a:pt x="438023" y="589343"/>
                </a:lnTo>
                <a:lnTo>
                  <a:pt x="439483" y="589267"/>
                </a:lnTo>
                <a:lnTo>
                  <a:pt x="439864" y="586752"/>
                </a:lnTo>
                <a:close/>
              </a:path>
              <a:path w="583565" h="1193164">
                <a:moveTo>
                  <a:pt x="443611" y="749452"/>
                </a:moveTo>
                <a:lnTo>
                  <a:pt x="443534" y="747991"/>
                </a:lnTo>
                <a:lnTo>
                  <a:pt x="443445" y="746315"/>
                </a:lnTo>
                <a:lnTo>
                  <a:pt x="442544" y="745236"/>
                </a:lnTo>
                <a:lnTo>
                  <a:pt x="440753" y="745083"/>
                </a:lnTo>
                <a:lnTo>
                  <a:pt x="439013" y="745210"/>
                </a:lnTo>
                <a:lnTo>
                  <a:pt x="437845" y="746213"/>
                </a:lnTo>
                <a:lnTo>
                  <a:pt x="438061" y="749681"/>
                </a:lnTo>
                <a:lnTo>
                  <a:pt x="439661" y="750277"/>
                </a:lnTo>
                <a:lnTo>
                  <a:pt x="442480" y="750150"/>
                </a:lnTo>
                <a:lnTo>
                  <a:pt x="443611" y="749452"/>
                </a:lnTo>
                <a:close/>
              </a:path>
              <a:path w="583565" h="1193164">
                <a:moveTo>
                  <a:pt x="446722" y="316280"/>
                </a:moveTo>
                <a:lnTo>
                  <a:pt x="446011" y="315429"/>
                </a:lnTo>
                <a:lnTo>
                  <a:pt x="445630" y="315391"/>
                </a:lnTo>
                <a:lnTo>
                  <a:pt x="444347" y="315302"/>
                </a:lnTo>
                <a:lnTo>
                  <a:pt x="443357" y="315937"/>
                </a:lnTo>
                <a:lnTo>
                  <a:pt x="442785" y="317131"/>
                </a:lnTo>
                <a:lnTo>
                  <a:pt x="442683" y="317842"/>
                </a:lnTo>
                <a:lnTo>
                  <a:pt x="443026" y="318325"/>
                </a:lnTo>
                <a:lnTo>
                  <a:pt x="443738" y="318185"/>
                </a:lnTo>
                <a:lnTo>
                  <a:pt x="444893" y="317982"/>
                </a:lnTo>
                <a:lnTo>
                  <a:pt x="446112" y="317690"/>
                </a:lnTo>
                <a:lnTo>
                  <a:pt x="446722" y="316280"/>
                </a:lnTo>
                <a:close/>
              </a:path>
              <a:path w="583565" h="1193164">
                <a:moveTo>
                  <a:pt x="449021" y="730669"/>
                </a:moveTo>
                <a:lnTo>
                  <a:pt x="448983" y="728052"/>
                </a:lnTo>
                <a:lnTo>
                  <a:pt x="448945" y="725093"/>
                </a:lnTo>
                <a:lnTo>
                  <a:pt x="447408" y="723544"/>
                </a:lnTo>
                <a:lnTo>
                  <a:pt x="442277" y="723747"/>
                </a:lnTo>
                <a:lnTo>
                  <a:pt x="441883" y="723773"/>
                </a:lnTo>
                <a:lnTo>
                  <a:pt x="440169" y="724903"/>
                </a:lnTo>
                <a:lnTo>
                  <a:pt x="440372" y="730377"/>
                </a:lnTo>
                <a:lnTo>
                  <a:pt x="442048" y="732078"/>
                </a:lnTo>
                <a:lnTo>
                  <a:pt x="447459" y="732028"/>
                </a:lnTo>
                <a:lnTo>
                  <a:pt x="449021" y="730669"/>
                </a:lnTo>
                <a:close/>
              </a:path>
              <a:path w="583565" h="1193164">
                <a:moveTo>
                  <a:pt x="453123" y="194094"/>
                </a:moveTo>
                <a:lnTo>
                  <a:pt x="451840" y="176999"/>
                </a:lnTo>
                <a:lnTo>
                  <a:pt x="437057" y="189877"/>
                </a:lnTo>
                <a:lnTo>
                  <a:pt x="439000" y="190385"/>
                </a:lnTo>
                <a:lnTo>
                  <a:pt x="437705" y="191071"/>
                </a:lnTo>
                <a:lnTo>
                  <a:pt x="437007" y="192265"/>
                </a:lnTo>
                <a:lnTo>
                  <a:pt x="436714" y="196329"/>
                </a:lnTo>
                <a:lnTo>
                  <a:pt x="438264" y="198005"/>
                </a:lnTo>
                <a:lnTo>
                  <a:pt x="440740" y="198374"/>
                </a:lnTo>
                <a:lnTo>
                  <a:pt x="443331" y="198767"/>
                </a:lnTo>
                <a:lnTo>
                  <a:pt x="445160" y="197269"/>
                </a:lnTo>
                <a:lnTo>
                  <a:pt x="445719" y="193662"/>
                </a:lnTo>
                <a:lnTo>
                  <a:pt x="445452" y="192697"/>
                </a:lnTo>
                <a:lnTo>
                  <a:pt x="444906" y="191935"/>
                </a:lnTo>
                <a:lnTo>
                  <a:pt x="453123" y="194094"/>
                </a:lnTo>
                <a:close/>
              </a:path>
              <a:path w="583565" h="1193164">
                <a:moveTo>
                  <a:pt x="460108" y="488619"/>
                </a:moveTo>
                <a:lnTo>
                  <a:pt x="459701" y="487794"/>
                </a:lnTo>
                <a:lnTo>
                  <a:pt x="457403" y="487426"/>
                </a:lnTo>
                <a:lnTo>
                  <a:pt x="456539" y="488264"/>
                </a:lnTo>
                <a:lnTo>
                  <a:pt x="456488" y="489585"/>
                </a:lnTo>
                <a:lnTo>
                  <a:pt x="456450" y="490575"/>
                </a:lnTo>
                <a:lnTo>
                  <a:pt x="457212" y="491350"/>
                </a:lnTo>
                <a:lnTo>
                  <a:pt x="458914" y="491020"/>
                </a:lnTo>
                <a:lnTo>
                  <a:pt x="459524" y="490258"/>
                </a:lnTo>
                <a:lnTo>
                  <a:pt x="460032" y="489902"/>
                </a:lnTo>
                <a:lnTo>
                  <a:pt x="460108" y="488619"/>
                </a:lnTo>
                <a:close/>
              </a:path>
              <a:path w="583565" h="1193164">
                <a:moveTo>
                  <a:pt x="462026" y="530326"/>
                </a:moveTo>
                <a:lnTo>
                  <a:pt x="461657" y="527342"/>
                </a:lnTo>
                <a:lnTo>
                  <a:pt x="460565" y="526199"/>
                </a:lnTo>
                <a:lnTo>
                  <a:pt x="458724" y="526110"/>
                </a:lnTo>
                <a:lnTo>
                  <a:pt x="457377" y="526211"/>
                </a:lnTo>
                <a:lnTo>
                  <a:pt x="456184" y="526656"/>
                </a:lnTo>
                <a:lnTo>
                  <a:pt x="456145" y="528980"/>
                </a:lnTo>
                <a:lnTo>
                  <a:pt x="456323" y="529602"/>
                </a:lnTo>
                <a:lnTo>
                  <a:pt x="456628" y="530098"/>
                </a:lnTo>
                <a:lnTo>
                  <a:pt x="456234" y="530339"/>
                </a:lnTo>
                <a:lnTo>
                  <a:pt x="455968" y="530758"/>
                </a:lnTo>
                <a:lnTo>
                  <a:pt x="456018" y="531418"/>
                </a:lnTo>
                <a:lnTo>
                  <a:pt x="456361" y="532307"/>
                </a:lnTo>
                <a:lnTo>
                  <a:pt x="457034" y="532790"/>
                </a:lnTo>
                <a:lnTo>
                  <a:pt x="458508" y="532371"/>
                </a:lnTo>
                <a:lnTo>
                  <a:pt x="458901" y="531990"/>
                </a:lnTo>
                <a:lnTo>
                  <a:pt x="459028" y="531507"/>
                </a:lnTo>
                <a:lnTo>
                  <a:pt x="459486" y="531558"/>
                </a:lnTo>
                <a:lnTo>
                  <a:pt x="459740" y="531545"/>
                </a:lnTo>
                <a:lnTo>
                  <a:pt x="461124" y="531545"/>
                </a:lnTo>
                <a:lnTo>
                  <a:pt x="462026" y="530326"/>
                </a:lnTo>
                <a:close/>
              </a:path>
              <a:path w="583565" h="1193164">
                <a:moveTo>
                  <a:pt x="462495" y="684593"/>
                </a:moveTo>
                <a:lnTo>
                  <a:pt x="459765" y="682244"/>
                </a:lnTo>
                <a:lnTo>
                  <a:pt x="456006" y="682040"/>
                </a:lnTo>
                <a:lnTo>
                  <a:pt x="452247" y="681837"/>
                </a:lnTo>
                <a:lnTo>
                  <a:pt x="449338" y="684047"/>
                </a:lnTo>
                <a:lnTo>
                  <a:pt x="449910" y="690778"/>
                </a:lnTo>
                <a:lnTo>
                  <a:pt x="452259" y="692721"/>
                </a:lnTo>
                <a:lnTo>
                  <a:pt x="459282" y="693102"/>
                </a:lnTo>
                <a:lnTo>
                  <a:pt x="461772" y="691388"/>
                </a:lnTo>
                <a:lnTo>
                  <a:pt x="462495" y="684593"/>
                </a:lnTo>
                <a:close/>
              </a:path>
              <a:path w="583565" h="1193164">
                <a:moveTo>
                  <a:pt x="463067" y="291312"/>
                </a:moveTo>
                <a:lnTo>
                  <a:pt x="462838" y="289280"/>
                </a:lnTo>
                <a:lnTo>
                  <a:pt x="462038" y="288798"/>
                </a:lnTo>
                <a:lnTo>
                  <a:pt x="461086" y="288886"/>
                </a:lnTo>
                <a:lnTo>
                  <a:pt x="460082" y="288988"/>
                </a:lnTo>
                <a:lnTo>
                  <a:pt x="459536" y="289687"/>
                </a:lnTo>
                <a:lnTo>
                  <a:pt x="459447" y="290690"/>
                </a:lnTo>
                <a:lnTo>
                  <a:pt x="459676" y="291706"/>
                </a:lnTo>
                <a:lnTo>
                  <a:pt x="460425" y="292061"/>
                </a:lnTo>
                <a:lnTo>
                  <a:pt x="462368" y="291922"/>
                </a:lnTo>
                <a:lnTo>
                  <a:pt x="463067" y="291312"/>
                </a:lnTo>
                <a:close/>
              </a:path>
              <a:path w="583565" h="1193164">
                <a:moveTo>
                  <a:pt x="464185" y="195618"/>
                </a:moveTo>
                <a:lnTo>
                  <a:pt x="463588" y="193370"/>
                </a:lnTo>
                <a:lnTo>
                  <a:pt x="462876" y="192798"/>
                </a:lnTo>
                <a:lnTo>
                  <a:pt x="461746" y="193052"/>
                </a:lnTo>
                <a:lnTo>
                  <a:pt x="460159" y="194056"/>
                </a:lnTo>
                <a:lnTo>
                  <a:pt x="460095" y="195529"/>
                </a:lnTo>
                <a:lnTo>
                  <a:pt x="461073" y="198056"/>
                </a:lnTo>
                <a:lnTo>
                  <a:pt x="461975" y="198323"/>
                </a:lnTo>
                <a:lnTo>
                  <a:pt x="462851" y="197662"/>
                </a:lnTo>
                <a:lnTo>
                  <a:pt x="463931" y="196837"/>
                </a:lnTo>
                <a:lnTo>
                  <a:pt x="464185" y="195618"/>
                </a:lnTo>
                <a:close/>
              </a:path>
              <a:path w="583565" h="1193164">
                <a:moveTo>
                  <a:pt x="582968" y="3175"/>
                </a:moveTo>
                <a:lnTo>
                  <a:pt x="582422" y="406"/>
                </a:lnTo>
                <a:lnTo>
                  <a:pt x="581152" y="0"/>
                </a:lnTo>
                <a:lnTo>
                  <a:pt x="579945" y="469"/>
                </a:lnTo>
                <a:lnTo>
                  <a:pt x="579247" y="749"/>
                </a:lnTo>
                <a:lnTo>
                  <a:pt x="578358" y="1651"/>
                </a:lnTo>
                <a:lnTo>
                  <a:pt x="578269" y="3708"/>
                </a:lnTo>
                <a:lnTo>
                  <a:pt x="579348" y="4318"/>
                </a:lnTo>
                <a:lnTo>
                  <a:pt x="580732" y="4241"/>
                </a:lnTo>
                <a:lnTo>
                  <a:pt x="582041" y="3949"/>
                </a:lnTo>
                <a:lnTo>
                  <a:pt x="582968" y="3175"/>
                </a:lnTo>
                <a:close/>
              </a:path>
            </a:pathLst>
          </a:custGeom>
          <a:solidFill>
            <a:srgbClr val="FFFFFF"/>
          </a:solidFill>
        </p:spPr>
        <p:txBody>
          <a:bodyPr wrap="square" lIns="0" tIns="0" rIns="0" bIns="0" rtlCol="0"/>
          <a:lstStyle/>
          <a:p>
            <a:endParaRPr/>
          </a:p>
        </p:txBody>
      </p:sp>
      <p:sp>
        <p:nvSpPr>
          <p:cNvPr id="41" name="bg object 41"/>
          <p:cNvSpPr/>
          <p:nvPr/>
        </p:nvSpPr>
        <p:spPr>
          <a:xfrm>
            <a:off x="11412474" y="1406258"/>
            <a:ext cx="756285" cy="981710"/>
          </a:xfrm>
          <a:custGeom>
            <a:avLst/>
            <a:gdLst/>
            <a:ahLst/>
            <a:cxnLst/>
            <a:rect l="l" t="t" r="r" b="b"/>
            <a:pathLst>
              <a:path w="756284" h="981710">
                <a:moveTo>
                  <a:pt x="10629" y="945311"/>
                </a:moveTo>
                <a:lnTo>
                  <a:pt x="10375" y="944346"/>
                </a:lnTo>
                <a:lnTo>
                  <a:pt x="10248" y="943864"/>
                </a:lnTo>
                <a:lnTo>
                  <a:pt x="9664" y="943254"/>
                </a:lnTo>
                <a:lnTo>
                  <a:pt x="9182" y="943152"/>
                </a:lnTo>
                <a:lnTo>
                  <a:pt x="8051" y="942898"/>
                </a:lnTo>
                <a:lnTo>
                  <a:pt x="7543" y="943673"/>
                </a:lnTo>
                <a:lnTo>
                  <a:pt x="7404" y="944727"/>
                </a:lnTo>
                <a:lnTo>
                  <a:pt x="7594" y="945667"/>
                </a:lnTo>
                <a:lnTo>
                  <a:pt x="8001" y="946556"/>
                </a:lnTo>
                <a:lnTo>
                  <a:pt x="10121" y="946188"/>
                </a:lnTo>
                <a:lnTo>
                  <a:pt x="10629" y="945311"/>
                </a:lnTo>
                <a:close/>
              </a:path>
              <a:path w="756284" h="981710">
                <a:moveTo>
                  <a:pt x="11811" y="814374"/>
                </a:moveTo>
                <a:lnTo>
                  <a:pt x="9931" y="809625"/>
                </a:lnTo>
                <a:lnTo>
                  <a:pt x="9093" y="808799"/>
                </a:lnTo>
                <a:lnTo>
                  <a:pt x="3911" y="808494"/>
                </a:lnTo>
                <a:lnTo>
                  <a:pt x="0" y="814400"/>
                </a:lnTo>
                <a:lnTo>
                  <a:pt x="1536" y="818197"/>
                </a:lnTo>
                <a:lnTo>
                  <a:pt x="1816" y="818883"/>
                </a:lnTo>
                <a:lnTo>
                  <a:pt x="2768" y="819670"/>
                </a:lnTo>
                <a:lnTo>
                  <a:pt x="7391" y="820153"/>
                </a:lnTo>
                <a:lnTo>
                  <a:pt x="11811" y="814374"/>
                </a:lnTo>
                <a:close/>
              </a:path>
              <a:path w="756284" h="981710">
                <a:moveTo>
                  <a:pt x="17030" y="604177"/>
                </a:moveTo>
                <a:lnTo>
                  <a:pt x="16116" y="603351"/>
                </a:lnTo>
                <a:lnTo>
                  <a:pt x="14655" y="603250"/>
                </a:lnTo>
                <a:lnTo>
                  <a:pt x="12801" y="603402"/>
                </a:lnTo>
                <a:lnTo>
                  <a:pt x="10782" y="603377"/>
                </a:lnTo>
                <a:lnTo>
                  <a:pt x="10375" y="605815"/>
                </a:lnTo>
                <a:lnTo>
                  <a:pt x="10083" y="607580"/>
                </a:lnTo>
                <a:lnTo>
                  <a:pt x="10871" y="609053"/>
                </a:lnTo>
                <a:lnTo>
                  <a:pt x="14579" y="608634"/>
                </a:lnTo>
                <a:lnTo>
                  <a:pt x="16408" y="607682"/>
                </a:lnTo>
                <a:lnTo>
                  <a:pt x="17030" y="604177"/>
                </a:lnTo>
                <a:close/>
              </a:path>
              <a:path w="756284" h="981710">
                <a:moveTo>
                  <a:pt x="18516" y="650849"/>
                </a:moveTo>
                <a:lnTo>
                  <a:pt x="16192" y="648589"/>
                </a:lnTo>
                <a:lnTo>
                  <a:pt x="14935" y="648703"/>
                </a:lnTo>
                <a:lnTo>
                  <a:pt x="8928" y="650925"/>
                </a:lnTo>
                <a:lnTo>
                  <a:pt x="8585" y="654469"/>
                </a:lnTo>
                <a:lnTo>
                  <a:pt x="9537" y="659053"/>
                </a:lnTo>
                <a:lnTo>
                  <a:pt x="13157" y="658088"/>
                </a:lnTo>
                <a:lnTo>
                  <a:pt x="15570" y="656259"/>
                </a:lnTo>
                <a:lnTo>
                  <a:pt x="18402" y="652500"/>
                </a:lnTo>
                <a:lnTo>
                  <a:pt x="18516" y="650849"/>
                </a:lnTo>
                <a:close/>
              </a:path>
              <a:path w="756284" h="981710">
                <a:moveTo>
                  <a:pt x="20345" y="582510"/>
                </a:moveTo>
                <a:lnTo>
                  <a:pt x="20104" y="581126"/>
                </a:lnTo>
                <a:lnTo>
                  <a:pt x="19189" y="580466"/>
                </a:lnTo>
                <a:lnTo>
                  <a:pt x="17881" y="580580"/>
                </a:lnTo>
                <a:lnTo>
                  <a:pt x="16535" y="580707"/>
                </a:lnTo>
                <a:lnTo>
                  <a:pt x="15748" y="581596"/>
                </a:lnTo>
                <a:lnTo>
                  <a:pt x="15976" y="583006"/>
                </a:lnTo>
                <a:lnTo>
                  <a:pt x="16141" y="583958"/>
                </a:lnTo>
                <a:lnTo>
                  <a:pt x="16891" y="584542"/>
                </a:lnTo>
                <a:lnTo>
                  <a:pt x="17881" y="584504"/>
                </a:lnTo>
                <a:lnTo>
                  <a:pt x="19164" y="584466"/>
                </a:lnTo>
                <a:lnTo>
                  <a:pt x="20129" y="583920"/>
                </a:lnTo>
                <a:lnTo>
                  <a:pt x="20345" y="582510"/>
                </a:lnTo>
                <a:close/>
              </a:path>
              <a:path w="756284" h="981710">
                <a:moveTo>
                  <a:pt x="30810" y="865771"/>
                </a:moveTo>
                <a:lnTo>
                  <a:pt x="29006" y="864717"/>
                </a:lnTo>
                <a:lnTo>
                  <a:pt x="27190" y="864806"/>
                </a:lnTo>
                <a:lnTo>
                  <a:pt x="26809" y="864819"/>
                </a:lnTo>
                <a:lnTo>
                  <a:pt x="26073" y="864908"/>
                </a:lnTo>
                <a:lnTo>
                  <a:pt x="26454" y="864247"/>
                </a:lnTo>
                <a:lnTo>
                  <a:pt x="26225" y="863701"/>
                </a:lnTo>
                <a:lnTo>
                  <a:pt x="24739" y="863358"/>
                </a:lnTo>
                <a:lnTo>
                  <a:pt x="24295" y="863739"/>
                </a:lnTo>
                <a:lnTo>
                  <a:pt x="24168" y="864476"/>
                </a:lnTo>
                <a:lnTo>
                  <a:pt x="24180" y="864870"/>
                </a:lnTo>
                <a:lnTo>
                  <a:pt x="24307" y="865162"/>
                </a:lnTo>
                <a:lnTo>
                  <a:pt x="24511" y="865314"/>
                </a:lnTo>
                <a:lnTo>
                  <a:pt x="22847" y="865949"/>
                </a:lnTo>
                <a:lnTo>
                  <a:pt x="21717" y="867257"/>
                </a:lnTo>
                <a:lnTo>
                  <a:pt x="22313" y="871994"/>
                </a:lnTo>
                <a:lnTo>
                  <a:pt x="23063" y="873506"/>
                </a:lnTo>
                <a:lnTo>
                  <a:pt x="25387" y="873620"/>
                </a:lnTo>
                <a:lnTo>
                  <a:pt x="28409" y="872998"/>
                </a:lnTo>
                <a:lnTo>
                  <a:pt x="30810" y="871867"/>
                </a:lnTo>
                <a:lnTo>
                  <a:pt x="30810" y="865771"/>
                </a:lnTo>
                <a:close/>
              </a:path>
              <a:path w="756284" h="981710">
                <a:moveTo>
                  <a:pt x="31432" y="650887"/>
                </a:moveTo>
                <a:lnTo>
                  <a:pt x="30340" y="650214"/>
                </a:lnTo>
                <a:lnTo>
                  <a:pt x="28867" y="650316"/>
                </a:lnTo>
                <a:lnTo>
                  <a:pt x="26911" y="650887"/>
                </a:lnTo>
                <a:lnTo>
                  <a:pt x="25285" y="651891"/>
                </a:lnTo>
                <a:lnTo>
                  <a:pt x="25882" y="655662"/>
                </a:lnTo>
                <a:lnTo>
                  <a:pt x="27152" y="656107"/>
                </a:lnTo>
                <a:lnTo>
                  <a:pt x="30238" y="655231"/>
                </a:lnTo>
                <a:lnTo>
                  <a:pt x="31305" y="654024"/>
                </a:lnTo>
                <a:lnTo>
                  <a:pt x="31432" y="650887"/>
                </a:lnTo>
                <a:close/>
              </a:path>
              <a:path w="756284" h="981710">
                <a:moveTo>
                  <a:pt x="33172" y="662724"/>
                </a:moveTo>
                <a:lnTo>
                  <a:pt x="32486" y="662051"/>
                </a:lnTo>
                <a:lnTo>
                  <a:pt x="31521" y="661708"/>
                </a:lnTo>
                <a:lnTo>
                  <a:pt x="30480" y="661581"/>
                </a:lnTo>
                <a:lnTo>
                  <a:pt x="29616" y="661987"/>
                </a:lnTo>
                <a:lnTo>
                  <a:pt x="28956" y="664438"/>
                </a:lnTo>
                <a:lnTo>
                  <a:pt x="29718" y="665429"/>
                </a:lnTo>
                <a:lnTo>
                  <a:pt x="31191" y="665530"/>
                </a:lnTo>
                <a:lnTo>
                  <a:pt x="32245" y="665594"/>
                </a:lnTo>
                <a:lnTo>
                  <a:pt x="32969" y="664743"/>
                </a:lnTo>
                <a:lnTo>
                  <a:pt x="33070" y="663740"/>
                </a:lnTo>
                <a:lnTo>
                  <a:pt x="33172" y="662724"/>
                </a:lnTo>
                <a:close/>
              </a:path>
              <a:path w="756284" h="981710">
                <a:moveTo>
                  <a:pt x="44665" y="530326"/>
                </a:moveTo>
                <a:lnTo>
                  <a:pt x="43408" y="530047"/>
                </a:lnTo>
                <a:lnTo>
                  <a:pt x="42214" y="529717"/>
                </a:lnTo>
                <a:lnTo>
                  <a:pt x="40182" y="529856"/>
                </a:lnTo>
                <a:lnTo>
                  <a:pt x="38392" y="530567"/>
                </a:lnTo>
                <a:lnTo>
                  <a:pt x="38163" y="534543"/>
                </a:lnTo>
                <a:lnTo>
                  <a:pt x="39433" y="535609"/>
                </a:lnTo>
                <a:lnTo>
                  <a:pt x="41249" y="535571"/>
                </a:lnTo>
                <a:lnTo>
                  <a:pt x="43535" y="535520"/>
                </a:lnTo>
                <a:lnTo>
                  <a:pt x="44488" y="534098"/>
                </a:lnTo>
                <a:lnTo>
                  <a:pt x="44665" y="530326"/>
                </a:lnTo>
                <a:close/>
              </a:path>
              <a:path w="756284" h="981710">
                <a:moveTo>
                  <a:pt x="49352" y="889787"/>
                </a:moveTo>
                <a:lnTo>
                  <a:pt x="48996" y="888974"/>
                </a:lnTo>
                <a:lnTo>
                  <a:pt x="47498" y="888987"/>
                </a:lnTo>
                <a:lnTo>
                  <a:pt x="46494" y="889152"/>
                </a:lnTo>
                <a:lnTo>
                  <a:pt x="45516" y="889825"/>
                </a:lnTo>
                <a:lnTo>
                  <a:pt x="45732" y="892276"/>
                </a:lnTo>
                <a:lnTo>
                  <a:pt x="46647" y="892670"/>
                </a:lnTo>
                <a:lnTo>
                  <a:pt x="47612" y="892543"/>
                </a:lnTo>
                <a:lnTo>
                  <a:pt x="48602" y="892403"/>
                </a:lnTo>
                <a:lnTo>
                  <a:pt x="49263" y="891730"/>
                </a:lnTo>
                <a:lnTo>
                  <a:pt x="49314" y="890739"/>
                </a:lnTo>
                <a:lnTo>
                  <a:pt x="49352" y="889787"/>
                </a:lnTo>
                <a:close/>
              </a:path>
              <a:path w="756284" h="981710">
                <a:moveTo>
                  <a:pt x="68084" y="842860"/>
                </a:moveTo>
                <a:lnTo>
                  <a:pt x="67703" y="841603"/>
                </a:lnTo>
                <a:lnTo>
                  <a:pt x="66141" y="841781"/>
                </a:lnTo>
                <a:lnTo>
                  <a:pt x="64846" y="841933"/>
                </a:lnTo>
                <a:lnTo>
                  <a:pt x="64223" y="843038"/>
                </a:lnTo>
                <a:lnTo>
                  <a:pt x="64122" y="844359"/>
                </a:lnTo>
                <a:lnTo>
                  <a:pt x="64173" y="845350"/>
                </a:lnTo>
                <a:lnTo>
                  <a:pt x="64617" y="846150"/>
                </a:lnTo>
                <a:lnTo>
                  <a:pt x="65646" y="846239"/>
                </a:lnTo>
                <a:lnTo>
                  <a:pt x="67056" y="846340"/>
                </a:lnTo>
                <a:lnTo>
                  <a:pt x="67843" y="845464"/>
                </a:lnTo>
                <a:lnTo>
                  <a:pt x="67957" y="844130"/>
                </a:lnTo>
                <a:lnTo>
                  <a:pt x="68084" y="842860"/>
                </a:lnTo>
                <a:close/>
              </a:path>
              <a:path w="756284" h="981710">
                <a:moveTo>
                  <a:pt x="74231" y="783742"/>
                </a:moveTo>
                <a:lnTo>
                  <a:pt x="73977" y="783183"/>
                </a:lnTo>
                <a:lnTo>
                  <a:pt x="73317" y="782878"/>
                </a:lnTo>
                <a:lnTo>
                  <a:pt x="72834" y="783094"/>
                </a:lnTo>
                <a:lnTo>
                  <a:pt x="72110" y="783196"/>
                </a:lnTo>
                <a:lnTo>
                  <a:pt x="71932" y="783564"/>
                </a:lnTo>
                <a:lnTo>
                  <a:pt x="71767" y="783882"/>
                </a:lnTo>
                <a:lnTo>
                  <a:pt x="72224" y="784504"/>
                </a:lnTo>
                <a:lnTo>
                  <a:pt x="72415" y="784987"/>
                </a:lnTo>
                <a:lnTo>
                  <a:pt x="72872" y="784771"/>
                </a:lnTo>
                <a:lnTo>
                  <a:pt x="73494" y="784669"/>
                </a:lnTo>
                <a:lnTo>
                  <a:pt x="73787" y="784301"/>
                </a:lnTo>
                <a:lnTo>
                  <a:pt x="74231" y="783742"/>
                </a:lnTo>
                <a:close/>
              </a:path>
              <a:path w="756284" h="981710">
                <a:moveTo>
                  <a:pt x="75679" y="560654"/>
                </a:moveTo>
                <a:lnTo>
                  <a:pt x="68326" y="556882"/>
                </a:lnTo>
                <a:lnTo>
                  <a:pt x="65265" y="557593"/>
                </a:lnTo>
                <a:lnTo>
                  <a:pt x="58343" y="563994"/>
                </a:lnTo>
                <a:lnTo>
                  <a:pt x="64731" y="565365"/>
                </a:lnTo>
                <a:lnTo>
                  <a:pt x="69075" y="560870"/>
                </a:lnTo>
                <a:lnTo>
                  <a:pt x="75679" y="560654"/>
                </a:lnTo>
                <a:close/>
              </a:path>
              <a:path w="756284" h="981710">
                <a:moveTo>
                  <a:pt x="90233" y="927874"/>
                </a:moveTo>
                <a:lnTo>
                  <a:pt x="89433" y="927201"/>
                </a:lnTo>
                <a:lnTo>
                  <a:pt x="88417" y="927442"/>
                </a:lnTo>
                <a:lnTo>
                  <a:pt x="87630" y="927633"/>
                </a:lnTo>
                <a:lnTo>
                  <a:pt x="86969" y="928370"/>
                </a:lnTo>
                <a:lnTo>
                  <a:pt x="86372" y="928789"/>
                </a:lnTo>
                <a:lnTo>
                  <a:pt x="86563" y="930122"/>
                </a:lnTo>
                <a:lnTo>
                  <a:pt x="87312" y="930694"/>
                </a:lnTo>
                <a:lnTo>
                  <a:pt x="88277" y="930681"/>
                </a:lnTo>
                <a:lnTo>
                  <a:pt x="89255" y="930656"/>
                </a:lnTo>
                <a:lnTo>
                  <a:pt x="90043" y="929982"/>
                </a:lnTo>
                <a:lnTo>
                  <a:pt x="90233" y="927874"/>
                </a:lnTo>
                <a:close/>
              </a:path>
              <a:path w="756284" h="981710">
                <a:moveTo>
                  <a:pt x="96012" y="478269"/>
                </a:moveTo>
                <a:lnTo>
                  <a:pt x="95084" y="476516"/>
                </a:lnTo>
                <a:lnTo>
                  <a:pt x="92316" y="476173"/>
                </a:lnTo>
                <a:lnTo>
                  <a:pt x="90703" y="476262"/>
                </a:lnTo>
                <a:lnTo>
                  <a:pt x="88976" y="476465"/>
                </a:lnTo>
                <a:lnTo>
                  <a:pt x="88595" y="481266"/>
                </a:lnTo>
                <a:lnTo>
                  <a:pt x="89916" y="483412"/>
                </a:lnTo>
                <a:lnTo>
                  <a:pt x="94640" y="484111"/>
                </a:lnTo>
                <a:lnTo>
                  <a:pt x="95427" y="482422"/>
                </a:lnTo>
                <a:lnTo>
                  <a:pt x="96012" y="478269"/>
                </a:lnTo>
                <a:close/>
              </a:path>
              <a:path w="756284" h="981710">
                <a:moveTo>
                  <a:pt x="100076" y="487629"/>
                </a:moveTo>
                <a:lnTo>
                  <a:pt x="98691" y="487095"/>
                </a:lnTo>
                <a:lnTo>
                  <a:pt x="97358" y="487019"/>
                </a:lnTo>
                <a:lnTo>
                  <a:pt x="95440" y="487133"/>
                </a:lnTo>
                <a:lnTo>
                  <a:pt x="94640" y="488327"/>
                </a:lnTo>
                <a:lnTo>
                  <a:pt x="94513" y="491401"/>
                </a:lnTo>
                <a:lnTo>
                  <a:pt x="94970" y="492683"/>
                </a:lnTo>
                <a:lnTo>
                  <a:pt x="96558" y="492607"/>
                </a:lnTo>
                <a:lnTo>
                  <a:pt x="98704" y="492480"/>
                </a:lnTo>
                <a:lnTo>
                  <a:pt x="100012" y="491020"/>
                </a:lnTo>
                <a:lnTo>
                  <a:pt x="100076" y="487629"/>
                </a:lnTo>
                <a:close/>
              </a:path>
              <a:path w="756284" h="981710">
                <a:moveTo>
                  <a:pt x="101041" y="363829"/>
                </a:moveTo>
                <a:lnTo>
                  <a:pt x="100977" y="357555"/>
                </a:lnTo>
                <a:lnTo>
                  <a:pt x="100799" y="355053"/>
                </a:lnTo>
                <a:lnTo>
                  <a:pt x="100457" y="351853"/>
                </a:lnTo>
                <a:lnTo>
                  <a:pt x="92252" y="351345"/>
                </a:lnTo>
                <a:lnTo>
                  <a:pt x="88392" y="355244"/>
                </a:lnTo>
                <a:lnTo>
                  <a:pt x="88696" y="359625"/>
                </a:lnTo>
                <a:lnTo>
                  <a:pt x="88925" y="363029"/>
                </a:lnTo>
                <a:lnTo>
                  <a:pt x="89573" y="366852"/>
                </a:lnTo>
                <a:lnTo>
                  <a:pt x="97828" y="368249"/>
                </a:lnTo>
                <a:lnTo>
                  <a:pt x="101041" y="363829"/>
                </a:lnTo>
                <a:close/>
              </a:path>
              <a:path w="756284" h="981710">
                <a:moveTo>
                  <a:pt x="122809" y="560514"/>
                </a:moveTo>
                <a:lnTo>
                  <a:pt x="122262" y="559485"/>
                </a:lnTo>
                <a:lnTo>
                  <a:pt x="120637" y="559371"/>
                </a:lnTo>
                <a:lnTo>
                  <a:pt x="119176" y="559803"/>
                </a:lnTo>
                <a:lnTo>
                  <a:pt x="117525" y="560197"/>
                </a:lnTo>
                <a:lnTo>
                  <a:pt x="117373" y="562114"/>
                </a:lnTo>
                <a:lnTo>
                  <a:pt x="117259" y="563524"/>
                </a:lnTo>
                <a:lnTo>
                  <a:pt x="118135" y="564489"/>
                </a:lnTo>
                <a:lnTo>
                  <a:pt x="119532" y="564642"/>
                </a:lnTo>
                <a:lnTo>
                  <a:pt x="121462" y="564832"/>
                </a:lnTo>
                <a:lnTo>
                  <a:pt x="122402" y="563613"/>
                </a:lnTo>
                <a:lnTo>
                  <a:pt x="122809" y="560514"/>
                </a:lnTo>
                <a:close/>
              </a:path>
              <a:path w="756284" h="981710">
                <a:moveTo>
                  <a:pt x="129819" y="853706"/>
                </a:moveTo>
                <a:lnTo>
                  <a:pt x="129070" y="852424"/>
                </a:lnTo>
                <a:lnTo>
                  <a:pt x="124739" y="852436"/>
                </a:lnTo>
                <a:lnTo>
                  <a:pt x="124548" y="854583"/>
                </a:lnTo>
                <a:lnTo>
                  <a:pt x="123901" y="855649"/>
                </a:lnTo>
                <a:lnTo>
                  <a:pt x="123926" y="857567"/>
                </a:lnTo>
                <a:lnTo>
                  <a:pt x="124333" y="858812"/>
                </a:lnTo>
                <a:lnTo>
                  <a:pt x="125844" y="858786"/>
                </a:lnTo>
                <a:lnTo>
                  <a:pt x="127901" y="858761"/>
                </a:lnTo>
                <a:lnTo>
                  <a:pt x="129298" y="857605"/>
                </a:lnTo>
                <a:lnTo>
                  <a:pt x="129590" y="855484"/>
                </a:lnTo>
                <a:lnTo>
                  <a:pt x="129819" y="853706"/>
                </a:lnTo>
                <a:close/>
              </a:path>
              <a:path w="756284" h="981710">
                <a:moveTo>
                  <a:pt x="134785" y="971753"/>
                </a:moveTo>
                <a:lnTo>
                  <a:pt x="134048" y="965606"/>
                </a:lnTo>
                <a:lnTo>
                  <a:pt x="133731" y="963295"/>
                </a:lnTo>
                <a:lnTo>
                  <a:pt x="128384" y="962113"/>
                </a:lnTo>
                <a:lnTo>
                  <a:pt x="126898" y="963714"/>
                </a:lnTo>
                <a:lnTo>
                  <a:pt x="125323" y="968590"/>
                </a:lnTo>
                <a:lnTo>
                  <a:pt x="124777" y="971346"/>
                </a:lnTo>
                <a:lnTo>
                  <a:pt x="124193" y="973658"/>
                </a:lnTo>
                <a:lnTo>
                  <a:pt x="124155" y="975360"/>
                </a:lnTo>
                <a:lnTo>
                  <a:pt x="124345" y="976668"/>
                </a:lnTo>
                <a:lnTo>
                  <a:pt x="125501" y="977353"/>
                </a:lnTo>
                <a:lnTo>
                  <a:pt x="127025" y="978255"/>
                </a:lnTo>
                <a:lnTo>
                  <a:pt x="128384" y="977849"/>
                </a:lnTo>
                <a:lnTo>
                  <a:pt x="131584" y="973759"/>
                </a:lnTo>
                <a:lnTo>
                  <a:pt x="134785" y="971753"/>
                </a:lnTo>
                <a:close/>
              </a:path>
              <a:path w="756284" h="981710">
                <a:moveTo>
                  <a:pt x="148005" y="744855"/>
                </a:moveTo>
                <a:lnTo>
                  <a:pt x="147002" y="744651"/>
                </a:lnTo>
                <a:lnTo>
                  <a:pt x="146088" y="744728"/>
                </a:lnTo>
                <a:lnTo>
                  <a:pt x="144856" y="745083"/>
                </a:lnTo>
                <a:lnTo>
                  <a:pt x="143878" y="745871"/>
                </a:lnTo>
                <a:lnTo>
                  <a:pt x="144233" y="748258"/>
                </a:lnTo>
                <a:lnTo>
                  <a:pt x="145351" y="748245"/>
                </a:lnTo>
                <a:lnTo>
                  <a:pt x="146812" y="747280"/>
                </a:lnTo>
                <a:lnTo>
                  <a:pt x="147662" y="746620"/>
                </a:lnTo>
                <a:lnTo>
                  <a:pt x="147789" y="745921"/>
                </a:lnTo>
                <a:lnTo>
                  <a:pt x="148005" y="744855"/>
                </a:lnTo>
                <a:close/>
              </a:path>
              <a:path w="756284" h="981710">
                <a:moveTo>
                  <a:pt x="150533" y="661885"/>
                </a:moveTo>
                <a:lnTo>
                  <a:pt x="150126" y="660501"/>
                </a:lnTo>
                <a:lnTo>
                  <a:pt x="149352" y="660349"/>
                </a:lnTo>
                <a:lnTo>
                  <a:pt x="148882" y="660120"/>
                </a:lnTo>
                <a:lnTo>
                  <a:pt x="148005" y="660387"/>
                </a:lnTo>
                <a:lnTo>
                  <a:pt x="147218" y="660869"/>
                </a:lnTo>
                <a:lnTo>
                  <a:pt x="147523" y="662203"/>
                </a:lnTo>
                <a:lnTo>
                  <a:pt x="148386" y="662571"/>
                </a:lnTo>
                <a:lnTo>
                  <a:pt x="148869" y="662533"/>
                </a:lnTo>
                <a:lnTo>
                  <a:pt x="149783" y="662457"/>
                </a:lnTo>
                <a:lnTo>
                  <a:pt x="150533" y="661885"/>
                </a:lnTo>
                <a:close/>
              </a:path>
              <a:path w="756284" h="981710">
                <a:moveTo>
                  <a:pt x="154978" y="725589"/>
                </a:moveTo>
                <a:lnTo>
                  <a:pt x="153911" y="723988"/>
                </a:lnTo>
                <a:lnTo>
                  <a:pt x="151612" y="724128"/>
                </a:lnTo>
                <a:lnTo>
                  <a:pt x="148882" y="724293"/>
                </a:lnTo>
                <a:lnTo>
                  <a:pt x="148221" y="726389"/>
                </a:lnTo>
                <a:lnTo>
                  <a:pt x="148145" y="728738"/>
                </a:lnTo>
                <a:lnTo>
                  <a:pt x="148348" y="730224"/>
                </a:lnTo>
                <a:lnTo>
                  <a:pt x="148247" y="732193"/>
                </a:lnTo>
                <a:lnTo>
                  <a:pt x="152717" y="731621"/>
                </a:lnTo>
                <a:lnTo>
                  <a:pt x="154482" y="730173"/>
                </a:lnTo>
                <a:lnTo>
                  <a:pt x="154978" y="725589"/>
                </a:lnTo>
                <a:close/>
              </a:path>
              <a:path w="756284" h="981710">
                <a:moveTo>
                  <a:pt x="157086" y="949312"/>
                </a:moveTo>
                <a:lnTo>
                  <a:pt x="155917" y="946492"/>
                </a:lnTo>
                <a:lnTo>
                  <a:pt x="154635" y="946810"/>
                </a:lnTo>
                <a:lnTo>
                  <a:pt x="153365" y="946912"/>
                </a:lnTo>
                <a:lnTo>
                  <a:pt x="146215" y="947496"/>
                </a:lnTo>
                <a:lnTo>
                  <a:pt x="141884" y="950849"/>
                </a:lnTo>
                <a:lnTo>
                  <a:pt x="138836" y="958951"/>
                </a:lnTo>
                <a:lnTo>
                  <a:pt x="145605" y="957567"/>
                </a:lnTo>
                <a:lnTo>
                  <a:pt x="149834" y="953350"/>
                </a:lnTo>
                <a:lnTo>
                  <a:pt x="156133" y="950239"/>
                </a:lnTo>
                <a:lnTo>
                  <a:pt x="157086" y="949312"/>
                </a:lnTo>
                <a:close/>
              </a:path>
              <a:path w="756284" h="981710">
                <a:moveTo>
                  <a:pt x="158242" y="852297"/>
                </a:moveTo>
                <a:lnTo>
                  <a:pt x="158216" y="850925"/>
                </a:lnTo>
                <a:lnTo>
                  <a:pt x="157492" y="849972"/>
                </a:lnTo>
                <a:lnTo>
                  <a:pt x="156146" y="849947"/>
                </a:lnTo>
                <a:lnTo>
                  <a:pt x="154724" y="849909"/>
                </a:lnTo>
                <a:lnTo>
                  <a:pt x="154139" y="850988"/>
                </a:lnTo>
                <a:lnTo>
                  <a:pt x="154089" y="852309"/>
                </a:lnTo>
                <a:lnTo>
                  <a:pt x="154051" y="853363"/>
                </a:lnTo>
                <a:lnTo>
                  <a:pt x="154698" y="854011"/>
                </a:lnTo>
                <a:lnTo>
                  <a:pt x="156972" y="854252"/>
                </a:lnTo>
                <a:lnTo>
                  <a:pt x="158000" y="853782"/>
                </a:lnTo>
                <a:lnTo>
                  <a:pt x="158242" y="852297"/>
                </a:lnTo>
                <a:close/>
              </a:path>
              <a:path w="756284" h="981710">
                <a:moveTo>
                  <a:pt x="160070" y="800404"/>
                </a:moveTo>
                <a:lnTo>
                  <a:pt x="159829" y="799084"/>
                </a:lnTo>
                <a:lnTo>
                  <a:pt x="159131" y="798093"/>
                </a:lnTo>
                <a:lnTo>
                  <a:pt x="157784" y="797864"/>
                </a:lnTo>
                <a:lnTo>
                  <a:pt x="156997" y="797737"/>
                </a:lnTo>
                <a:lnTo>
                  <a:pt x="156679" y="798385"/>
                </a:lnTo>
                <a:lnTo>
                  <a:pt x="157124" y="799096"/>
                </a:lnTo>
                <a:lnTo>
                  <a:pt x="157607" y="799871"/>
                </a:lnTo>
                <a:lnTo>
                  <a:pt x="158115" y="800735"/>
                </a:lnTo>
                <a:lnTo>
                  <a:pt x="158826" y="801255"/>
                </a:lnTo>
                <a:lnTo>
                  <a:pt x="159385" y="801649"/>
                </a:lnTo>
                <a:lnTo>
                  <a:pt x="159956" y="801141"/>
                </a:lnTo>
                <a:lnTo>
                  <a:pt x="160070" y="800404"/>
                </a:lnTo>
                <a:close/>
              </a:path>
              <a:path w="756284" h="981710">
                <a:moveTo>
                  <a:pt x="161163" y="896747"/>
                </a:moveTo>
                <a:lnTo>
                  <a:pt x="160362" y="891082"/>
                </a:lnTo>
                <a:lnTo>
                  <a:pt x="156921" y="891616"/>
                </a:lnTo>
                <a:lnTo>
                  <a:pt x="153758" y="890816"/>
                </a:lnTo>
                <a:lnTo>
                  <a:pt x="153403" y="894829"/>
                </a:lnTo>
                <a:lnTo>
                  <a:pt x="153492" y="897737"/>
                </a:lnTo>
                <a:lnTo>
                  <a:pt x="157302" y="898169"/>
                </a:lnTo>
                <a:lnTo>
                  <a:pt x="159435" y="898410"/>
                </a:lnTo>
                <a:lnTo>
                  <a:pt x="161163" y="896747"/>
                </a:lnTo>
                <a:close/>
              </a:path>
              <a:path w="756284" h="981710">
                <a:moveTo>
                  <a:pt x="161480" y="973124"/>
                </a:moveTo>
                <a:lnTo>
                  <a:pt x="159359" y="967562"/>
                </a:lnTo>
                <a:lnTo>
                  <a:pt x="157607" y="962952"/>
                </a:lnTo>
                <a:lnTo>
                  <a:pt x="153606" y="961656"/>
                </a:lnTo>
                <a:lnTo>
                  <a:pt x="146621" y="965288"/>
                </a:lnTo>
                <a:lnTo>
                  <a:pt x="144932" y="966774"/>
                </a:lnTo>
                <a:lnTo>
                  <a:pt x="140093" y="970584"/>
                </a:lnTo>
                <a:lnTo>
                  <a:pt x="137464" y="973785"/>
                </a:lnTo>
                <a:lnTo>
                  <a:pt x="140335" y="981494"/>
                </a:lnTo>
                <a:lnTo>
                  <a:pt x="144500" y="979157"/>
                </a:lnTo>
                <a:lnTo>
                  <a:pt x="147624" y="980059"/>
                </a:lnTo>
                <a:lnTo>
                  <a:pt x="149542" y="979893"/>
                </a:lnTo>
                <a:lnTo>
                  <a:pt x="151803" y="979995"/>
                </a:lnTo>
                <a:lnTo>
                  <a:pt x="159296" y="978065"/>
                </a:lnTo>
                <a:lnTo>
                  <a:pt x="161480" y="973124"/>
                </a:lnTo>
                <a:close/>
              </a:path>
              <a:path w="756284" h="981710">
                <a:moveTo>
                  <a:pt x="166700" y="710742"/>
                </a:moveTo>
                <a:lnTo>
                  <a:pt x="165608" y="709764"/>
                </a:lnTo>
                <a:lnTo>
                  <a:pt x="163296" y="709523"/>
                </a:lnTo>
                <a:lnTo>
                  <a:pt x="160629" y="709244"/>
                </a:lnTo>
                <a:lnTo>
                  <a:pt x="159181" y="710311"/>
                </a:lnTo>
                <a:lnTo>
                  <a:pt x="157962" y="715899"/>
                </a:lnTo>
                <a:lnTo>
                  <a:pt x="159994" y="716673"/>
                </a:lnTo>
                <a:lnTo>
                  <a:pt x="164985" y="717207"/>
                </a:lnTo>
                <a:lnTo>
                  <a:pt x="166306" y="715733"/>
                </a:lnTo>
                <a:lnTo>
                  <a:pt x="166408" y="712990"/>
                </a:lnTo>
                <a:lnTo>
                  <a:pt x="166700" y="710742"/>
                </a:lnTo>
                <a:close/>
              </a:path>
              <a:path w="756284" h="981710">
                <a:moveTo>
                  <a:pt x="176123" y="521182"/>
                </a:moveTo>
                <a:lnTo>
                  <a:pt x="176085" y="517867"/>
                </a:lnTo>
                <a:lnTo>
                  <a:pt x="175018" y="516839"/>
                </a:lnTo>
                <a:lnTo>
                  <a:pt x="173189" y="516877"/>
                </a:lnTo>
                <a:lnTo>
                  <a:pt x="171792" y="517144"/>
                </a:lnTo>
                <a:lnTo>
                  <a:pt x="170586" y="517740"/>
                </a:lnTo>
                <a:lnTo>
                  <a:pt x="170561" y="519201"/>
                </a:lnTo>
                <a:lnTo>
                  <a:pt x="170522" y="521068"/>
                </a:lnTo>
                <a:lnTo>
                  <a:pt x="171691" y="522071"/>
                </a:lnTo>
                <a:lnTo>
                  <a:pt x="174891" y="521830"/>
                </a:lnTo>
                <a:lnTo>
                  <a:pt x="176123" y="521182"/>
                </a:lnTo>
                <a:close/>
              </a:path>
              <a:path w="756284" h="981710">
                <a:moveTo>
                  <a:pt x="189331" y="643204"/>
                </a:moveTo>
                <a:lnTo>
                  <a:pt x="189293" y="642797"/>
                </a:lnTo>
                <a:lnTo>
                  <a:pt x="189268" y="642454"/>
                </a:lnTo>
                <a:lnTo>
                  <a:pt x="188582" y="642175"/>
                </a:lnTo>
                <a:lnTo>
                  <a:pt x="188188" y="641870"/>
                </a:lnTo>
                <a:lnTo>
                  <a:pt x="187896" y="642289"/>
                </a:lnTo>
                <a:lnTo>
                  <a:pt x="187337" y="642759"/>
                </a:lnTo>
                <a:lnTo>
                  <a:pt x="187401" y="643140"/>
                </a:lnTo>
                <a:lnTo>
                  <a:pt x="187452" y="643509"/>
                </a:lnTo>
                <a:lnTo>
                  <a:pt x="188137" y="643775"/>
                </a:lnTo>
                <a:lnTo>
                  <a:pt x="188544" y="644093"/>
                </a:lnTo>
                <a:lnTo>
                  <a:pt x="188823" y="643661"/>
                </a:lnTo>
                <a:lnTo>
                  <a:pt x="189331" y="643204"/>
                </a:lnTo>
                <a:close/>
              </a:path>
              <a:path w="756284" h="981710">
                <a:moveTo>
                  <a:pt x="191477" y="709587"/>
                </a:moveTo>
                <a:lnTo>
                  <a:pt x="191389" y="706412"/>
                </a:lnTo>
                <a:lnTo>
                  <a:pt x="190017" y="706374"/>
                </a:lnTo>
                <a:lnTo>
                  <a:pt x="189001" y="706221"/>
                </a:lnTo>
                <a:lnTo>
                  <a:pt x="187223" y="706602"/>
                </a:lnTo>
                <a:lnTo>
                  <a:pt x="186613" y="707656"/>
                </a:lnTo>
                <a:lnTo>
                  <a:pt x="187210" y="709002"/>
                </a:lnTo>
                <a:lnTo>
                  <a:pt x="187515" y="709714"/>
                </a:lnTo>
                <a:lnTo>
                  <a:pt x="188518" y="710565"/>
                </a:lnTo>
                <a:lnTo>
                  <a:pt x="190576" y="710603"/>
                </a:lnTo>
                <a:lnTo>
                  <a:pt x="191477" y="709587"/>
                </a:lnTo>
                <a:close/>
              </a:path>
              <a:path w="756284" h="981710">
                <a:moveTo>
                  <a:pt x="192201" y="960259"/>
                </a:moveTo>
                <a:lnTo>
                  <a:pt x="191223" y="956576"/>
                </a:lnTo>
                <a:lnTo>
                  <a:pt x="190906" y="955382"/>
                </a:lnTo>
                <a:lnTo>
                  <a:pt x="189458" y="954532"/>
                </a:lnTo>
                <a:lnTo>
                  <a:pt x="184886" y="957033"/>
                </a:lnTo>
                <a:lnTo>
                  <a:pt x="185559" y="959929"/>
                </a:lnTo>
                <a:lnTo>
                  <a:pt x="186486" y="962888"/>
                </a:lnTo>
                <a:lnTo>
                  <a:pt x="190500" y="962304"/>
                </a:lnTo>
                <a:lnTo>
                  <a:pt x="192201" y="960259"/>
                </a:lnTo>
                <a:close/>
              </a:path>
              <a:path w="756284" h="981710">
                <a:moveTo>
                  <a:pt x="192836" y="626618"/>
                </a:moveTo>
                <a:lnTo>
                  <a:pt x="190982" y="624890"/>
                </a:lnTo>
                <a:lnTo>
                  <a:pt x="188048" y="624636"/>
                </a:lnTo>
                <a:lnTo>
                  <a:pt x="185458" y="624420"/>
                </a:lnTo>
                <a:lnTo>
                  <a:pt x="183032" y="624878"/>
                </a:lnTo>
                <a:lnTo>
                  <a:pt x="182105" y="627354"/>
                </a:lnTo>
                <a:lnTo>
                  <a:pt x="182156" y="631240"/>
                </a:lnTo>
                <a:lnTo>
                  <a:pt x="184124" y="633310"/>
                </a:lnTo>
                <a:lnTo>
                  <a:pt x="190093" y="634466"/>
                </a:lnTo>
                <a:lnTo>
                  <a:pt x="191909" y="632345"/>
                </a:lnTo>
                <a:lnTo>
                  <a:pt x="192836" y="626618"/>
                </a:lnTo>
                <a:close/>
              </a:path>
              <a:path w="756284" h="981710">
                <a:moveTo>
                  <a:pt x="196557" y="648639"/>
                </a:moveTo>
                <a:lnTo>
                  <a:pt x="195948" y="647979"/>
                </a:lnTo>
                <a:lnTo>
                  <a:pt x="194500" y="647801"/>
                </a:lnTo>
                <a:lnTo>
                  <a:pt x="193497" y="647827"/>
                </a:lnTo>
                <a:lnTo>
                  <a:pt x="192532" y="648487"/>
                </a:lnTo>
                <a:lnTo>
                  <a:pt x="192519" y="649909"/>
                </a:lnTo>
                <a:lnTo>
                  <a:pt x="192506" y="651027"/>
                </a:lnTo>
                <a:lnTo>
                  <a:pt x="193433" y="651370"/>
                </a:lnTo>
                <a:lnTo>
                  <a:pt x="195364" y="651141"/>
                </a:lnTo>
                <a:lnTo>
                  <a:pt x="196291" y="650748"/>
                </a:lnTo>
                <a:lnTo>
                  <a:pt x="196418" y="649681"/>
                </a:lnTo>
                <a:lnTo>
                  <a:pt x="196557" y="648639"/>
                </a:lnTo>
                <a:close/>
              </a:path>
              <a:path w="756284" h="981710">
                <a:moveTo>
                  <a:pt x="200571" y="525348"/>
                </a:moveTo>
                <a:lnTo>
                  <a:pt x="200329" y="524294"/>
                </a:lnTo>
                <a:lnTo>
                  <a:pt x="200240" y="523925"/>
                </a:lnTo>
                <a:lnTo>
                  <a:pt x="199478" y="523697"/>
                </a:lnTo>
                <a:lnTo>
                  <a:pt x="199034" y="523405"/>
                </a:lnTo>
                <a:lnTo>
                  <a:pt x="198069" y="523646"/>
                </a:lnTo>
                <a:lnTo>
                  <a:pt x="197345" y="524217"/>
                </a:lnTo>
                <a:lnTo>
                  <a:pt x="197561" y="525246"/>
                </a:lnTo>
                <a:lnTo>
                  <a:pt x="197650" y="525627"/>
                </a:lnTo>
                <a:lnTo>
                  <a:pt x="198450" y="526135"/>
                </a:lnTo>
                <a:lnTo>
                  <a:pt x="198882" y="526097"/>
                </a:lnTo>
                <a:lnTo>
                  <a:pt x="199847" y="526021"/>
                </a:lnTo>
                <a:lnTo>
                  <a:pt x="200571" y="525348"/>
                </a:lnTo>
                <a:close/>
              </a:path>
              <a:path w="756284" h="981710">
                <a:moveTo>
                  <a:pt x="204762" y="937755"/>
                </a:moveTo>
                <a:lnTo>
                  <a:pt x="204673" y="933589"/>
                </a:lnTo>
                <a:lnTo>
                  <a:pt x="204622" y="931252"/>
                </a:lnTo>
                <a:lnTo>
                  <a:pt x="203136" y="929995"/>
                </a:lnTo>
                <a:lnTo>
                  <a:pt x="196824" y="931316"/>
                </a:lnTo>
                <a:lnTo>
                  <a:pt x="196329" y="934948"/>
                </a:lnTo>
                <a:lnTo>
                  <a:pt x="195732" y="938326"/>
                </a:lnTo>
                <a:lnTo>
                  <a:pt x="196138" y="939952"/>
                </a:lnTo>
                <a:lnTo>
                  <a:pt x="196837" y="942022"/>
                </a:lnTo>
                <a:lnTo>
                  <a:pt x="201599" y="939634"/>
                </a:lnTo>
                <a:lnTo>
                  <a:pt x="204762" y="937755"/>
                </a:lnTo>
                <a:close/>
              </a:path>
              <a:path w="756284" h="981710">
                <a:moveTo>
                  <a:pt x="207225" y="777189"/>
                </a:moveTo>
                <a:lnTo>
                  <a:pt x="207175" y="773938"/>
                </a:lnTo>
                <a:lnTo>
                  <a:pt x="206629" y="770890"/>
                </a:lnTo>
                <a:lnTo>
                  <a:pt x="201104" y="765263"/>
                </a:lnTo>
                <a:lnTo>
                  <a:pt x="197396" y="765670"/>
                </a:lnTo>
                <a:lnTo>
                  <a:pt x="195084" y="769454"/>
                </a:lnTo>
                <a:lnTo>
                  <a:pt x="191490" y="775347"/>
                </a:lnTo>
                <a:lnTo>
                  <a:pt x="190563" y="781011"/>
                </a:lnTo>
                <a:lnTo>
                  <a:pt x="197688" y="788746"/>
                </a:lnTo>
                <a:lnTo>
                  <a:pt x="196799" y="793826"/>
                </a:lnTo>
                <a:lnTo>
                  <a:pt x="204533" y="792454"/>
                </a:lnTo>
                <a:lnTo>
                  <a:pt x="204927" y="788428"/>
                </a:lnTo>
                <a:lnTo>
                  <a:pt x="206476" y="782777"/>
                </a:lnTo>
                <a:lnTo>
                  <a:pt x="206756" y="779932"/>
                </a:lnTo>
                <a:lnTo>
                  <a:pt x="207225" y="777189"/>
                </a:lnTo>
                <a:close/>
              </a:path>
              <a:path w="756284" h="981710">
                <a:moveTo>
                  <a:pt x="209943" y="862266"/>
                </a:moveTo>
                <a:lnTo>
                  <a:pt x="209765" y="861237"/>
                </a:lnTo>
                <a:lnTo>
                  <a:pt x="206844" y="861136"/>
                </a:lnTo>
                <a:lnTo>
                  <a:pt x="206095" y="862571"/>
                </a:lnTo>
                <a:lnTo>
                  <a:pt x="205714" y="864577"/>
                </a:lnTo>
                <a:lnTo>
                  <a:pt x="206184" y="865492"/>
                </a:lnTo>
                <a:lnTo>
                  <a:pt x="208534" y="866140"/>
                </a:lnTo>
                <a:lnTo>
                  <a:pt x="209232" y="864704"/>
                </a:lnTo>
                <a:lnTo>
                  <a:pt x="209804" y="863295"/>
                </a:lnTo>
                <a:lnTo>
                  <a:pt x="209943" y="862266"/>
                </a:lnTo>
                <a:close/>
              </a:path>
              <a:path w="756284" h="981710">
                <a:moveTo>
                  <a:pt x="227685" y="696912"/>
                </a:moveTo>
                <a:lnTo>
                  <a:pt x="222478" y="693331"/>
                </a:lnTo>
                <a:lnTo>
                  <a:pt x="219379" y="693102"/>
                </a:lnTo>
                <a:lnTo>
                  <a:pt x="210502" y="699681"/>
                </a:lnTo>
                <a:lnTo>
                  <a:pt x="208800" y="706437"/>
                </a:lnTo>
                <a:lnTo>
                  <a:pt x="206641" y="711403"/>
                </a:lnTo>
                <a:lnTo>
                  <a:pt x="206629" y="714832"/>
                </a:lnTo>
                <a:lnTo>
                  <a:pt x="206476" y="716851"/>
                </a:lnTo>
                <a:lnTo>
                  <a:pt x="208521" y="717880"/>
                </a:lnTo>
                <a:lnTo>
                  <a:pt x="210604" y="718921"/>
                </a:lnTo>
                <a:lnTo>
                  <a:pt x="212267" y="717524"/>
                </a:lnTo>
                <a:lnTo>
                  <a:pt x="216077" y="713917"/>
                </a:lnTo>
                <a:lnTo>
                  <a:pt x="218681" y="711771"/>
                </a:lnTo>
                <a:lnTo>
                  <a:pt x="224332" y="708266"/>
                </a:lnTo>
                <a:lnTo>
                  <a:pt x="225983" y="705497"/>
                </a:lnTo>
                <a:lnTo>
                  <a:pt x="226872" y="699617"/>
                </a:lnTo>
                <a:lnTo>
                  <a:pt x="227685" y="696912"/>
                </a:lnTo>
                <a:close/>
              </a:path>
              <a:path w="756284" h="981710">
                <a:moveTo>
                  <a:pt x="296506" y="363588"/>
                </a:moveTo>
                <a:lnTo>
                  <a:pt x="295275" y="362026"/>
                </a:lnTo>
                <a:lnTo>
                  <a:pt x="289788" y="361772"/>
                </a:lnTo>
                <a:lnTo>
                  <a:pt x="288645" y="363512"/>
                </a:lnTo>
                <a:lnTo>
                  <a:pt x="288480" y="365912"/>
                </a:lnTo>
                <a:lnTo>
                  <a:pt x="288290" y="368592"/>
                </a:lnTo>
                <a:lnTo>
                  <a:pt x="290207" y="369633"/>
                </a:lnTo>
                <a:lnTo>
                  <a:pt x="292481" y="370217"/>
                </a:lnTo>
                <a:lnTo>
                  <a:pt x="295211" y="370217"/>
                </a:lnTo>
                <a:lnTo>
                  <a:pt x="296392" y="368592"/>
                </a:lnTo>
                <a:lnTo>
                  <a:pt x="296506" y="363588"/>
                </a:lnTo>
                <a:close/>
              </a:path>
              <a:path w="756284" h="981710">
                <a:moveTo>
                  <a:pt x="297980" y="459359"/>
                </a:moveTo>
                <a:lnTo>
                  <a:pt x="294716" y="458393"/>
                </a:lnTo>
                <a:lnTo>
                  <a:pt x="289788" y="456565"/>
                </a:lnTo>
                <a:lnTo>
                  <a:pt x="286004" y="461378"/>
                </a:lnTo>
                <a:lnTo>
                  <a:pt x="285838" y="470230"/>
                </a:lnTo>
                <a:lnTo>
                  <a:pt x="290576" y="466852"/>
                </a:lnTo>
                <a:lnTo>
                  <a:pt x="292163" y="468909"/>
                </a:lnTo>
                <a:lnTo>
                  <a:pt x="296672" y="469328"/>
                </a:lnTo>
                <a:lnTo>
                  <a:pt x="297357" y="466051"/>
                </a:lnTo>
                <a:lnTo>
                  <a:pt x="297980" y="459359"/>
                </a:lnTo>
                <a:close/>
              </a:path>
              <a:path w="756284" h="981710">
                <a:moveTo>
                  <a:pt x="302806" y="341350"/>
                </a:moveTo>
                <a:lnTo>
                  <a:pt x="300228" y="340766"/>
                </a:lnTo>
                <a:lnTo>
                  <a:pt x="296151" y="340156"/>
                </a:lnTo>
                <a:lnTo>
                  <a:pt x="293890" y="340588"/>
                </a:lnTo>
                <a:lnTo>
                  <a:pt x="294208" y="342430"/>
                </a:lnTo>
                <a:lnTo>
                  <a:pt x="294627" y="344881"/>
                </a:lnTo>
                <a:lnTo>
                  <a:pt x="296595" y="346849"/>
                </a:lnTo>
                <a:lnTo>
                  <a:pt x="300888" y="347713"/>
                </a:lnTo>
                <a:lnTo>
                  <a:pt x="302158" y="346659"/>
                </a:lnTo>
                <a:lnTo>
                  <a:pt x="302564" y="344728"/>
                </a:lnTo>
                <a:lnTo>
                  <a:pt x="302806" y="341350"/>
                </a:lnTo>
                <a:close/>
              </a:path>
              <a:path w="756284" h="981710">
                <a:moveTo>
                  <a:pt x="312191" y="534377"/>
                </a:moveTo>
                <a:lnTo>
                  <a:pt x="311619" y="533006"/>
                </a:lnTo>
                <a:lnTo>
                  <a:pt x="310832" y="532866"/>
                </a:lnTo>
                <a:lnTo>
                  <a:pt x="310324" y="532612"/>
                </a:lnTo>
                <a:lnTo>
                  <a:pt x="309816" y="533692"/>
                </a:lnTo>
                <a:lnTo>
                  <a:pt x="309549" y="534238"/>
                </a:lnTo>
                <a:lnTo>
                  <a:pt x="309918" y="534631"/>
                </a:lnTo>
                <a:lnTo>
                  <a:pt x="310337" y="535406"/>
                </a:lnTo>
                <a:lnTo>
                  <a:pt x="311721" y="535228"/>
                </a:lnTo>
                <a:lnTo>
                  <a:pt x="312191" y="534377"/>
                </a:lnTo>
                <a:close/>
              </a:path>
              <a:path w="756284" h="981710">
                <a:moveTo>
                  <a:pt x="328155" y="734504"/>
                </a:moveTo>
                <a:lnTo>
                  <a:pt x="326898" y="733348"/>
                </a:lnTo>
                <a:lnTo>
                  <a:pt x="322249" y="733564"/>
                </a:lnTo>
                <a:lnTo>
                  <a:pt x="319938" y="735063"/>
                </a:lnTo>
                <a:lnTo>
                  <a:pt x="319659" y="740295"/>
                </a:lnTo>
                <a:lnTo>
                  <a:pt x="320776" y="741629"/>
                </a:lnTo>
                <a:lnTo>
                  <a:pt x="325831" y="741680"/>
                </a:lnTo>
                <a:lnTo>
                  <a:pt x="327177" y="739178"/>
                </a:lnTo>
                <a:lnTo>
                  <a:pt x="328117" y="736663"/>
                </a:lnTo>
                <a:lnTo>
                  <a:pt x="328155" y="734504"/>
                </a:lnTo>
                <a:close/>
              </a:path>
              <a:path w="756284" h="981710">
                <a:moveTo>
                  <a:pt x="329057" y="942174"/>
                </a:moveTo>
                <a:lnTo>
                  <a:pt x="328714" y="936066"/>
                </a:lnTo>
                <a:lnTo>
                  <a:pt x="328853" y="933678"/>
                </a:lnTo>
                <a:lnTo>
                  <a:pt x="323367" y="933196"/>
                </a:lnTo>
                <a:lnTo>
                  <a:pt x="321398" y="934148"/>
                </a:lnTo>
                <a:lnTo>
                  <a:pt x="318706" y="941971"/>
                </a:lnTo>
                <a:lnTo>
                  <a:pt x="318795" y="942797"/>
                </a:lnTo>
                <a:lnTo>
                  <a:pt x="318973" y="946416"/>
                </a:lnTo>
                <a:lnTo>
                  <a:pt x="318566" y="948169"/>
                </a:lnTo>
                <a:lnTo>
                  <a:pt x="320408" y="948944"/>
                </a:lnTo>
                <a:lnTo>
                  <a:pt x="322186" y="949693"/>
                </a:lnTo>
                <a:lnTo>
                  <a:pt x="323354" y="948347"/>
                </a:lnTo>
                <a:lnTo>
                  <a:pt x="327367" y="945019"/>
                </a:lnTo>
                <a:lnTo>
                  <a:pt x="329057" y="942174"/>
                </a:lnTo>
                <a:close/>
              </a:path>
              <a:path w="756284" h="981710">
                <a:moveTo>
                  <a:pt x="330517" y="599846"/>
                </a:moveTo>
                <a:lnTo>
                  <a:pt x="328803" y="597865"/>
                </a:lnTo>
                <a:lnTo>
                  <a:pt x="326275" y="596849"/>
                </a:lnTo>
                <a:lnTo>
                  <a:pt x="323329" y="597103"/>
                </a:lnTo>
                <a:lnTo>
                  <a:pt x="321779" y="598525"/>
                </a:lnTo>
                <a:lnTo>
                  <a:pt x="321640" y="600964"/>
                </a:lnTo>
                <a:lnTo>
                  <a:pt x="321475" y="603885"/>
                </a:lnTo>
                <a:lnTo>
                  <a:pt x="323189" y="605599"/>
                </a:lnTo>
                <a:lnTo>
                  <a:pt x="327964" y="605840"/>
                </a:lnTo>
                <a:lnTo>
                  <a:pt x="329984" y="605370"/>
                </a:lnTo>
                <a:lnTo>
                  <a:pt x="330517" y="599846"/>
                </a:lnTo>
                <a:close/>
              </a:path>
              <a:path w="756284" h="981710">
                <a:moveTo>
                  <a:pt x="342138" y="623519"/>
                </a:moveTo>
                <a:lnTo>
                  <a:pt x="341452" y="622871"/>
                </a:lnTo>
                <a:lnTo>
                  <a:pt x="340360" y="622858"/>
                </a:lnTo>
                <a:lnTo>
                  <a:pt x="339013" y="623214"/>
                </a:lnTo>
                <a:lnTo>
                  <a:pt x="338239" y="624065"/>
                </a:lnTo>
                <a:lnTo>
                  <a:pt x="338582" y="625475"/>
                </a:lnTo>
                <a:lnTo>
                  <a:pt x="338810" y="626452"/>
                </a:lnTo>
                <a:lnTo>
                  <a:pt x="339839" y="626960"/>
                </a:lnTo>
                <a:lnTo>
                  <a:pt x="340626" y="626579"/>
                </a:lnTo>
                <a:lnTo>
                  <a:pt x="341261" y="626262"/>
                </a:lnTo>
                <a:lnTo>
                  <a:pt x="341795" y="625271"/>
                </a:lnTo>
                <a:lnTo>
                  <a:pt x="341934" y="624509"/>
                </a:lnTo>
                <a:lnTo>
                  <a:pt x="342138" y="623519"/>
                </a:lnTo>
                <a:close/>
              </a:path>
              <a:path w="756284" h="981710">
                <a:moveTo>
                  <a:pt x="344335" y="928141"/>
                </a:moveTo>
                <a:lnTo>
                  <a:pt x="342290" y="921308"/>
                </a:lnTo>
                <a:lnTo>
                  <a:pt x="337527" y="914501"/>
                </a:lnTo>
                <a:lnTo>
                  <a:pt x="331063" y="906780"/>
                </a:lnTo>
                <a:lnTo>
                  <a:pt x="329920" y="908062"/>
                </a:lnTo>
                <a:lnTo>
                  <a:pt x="328561" y="907961"/>
                </a:lnTo>
                <a:lnTo>
                  <a:pt x="327990" y="909002"/>
                </a:lnTo>
                <a:lnTo>
                  <a:pt x="327571" y="910145"/>
                </a:lnTo>
                <a:lnTo>
                  <a:pt x="327583" y="910691"/>
                </a:lnTo>
                <a:lnTo>
                  <a:pt x="318947" y="920381"/>
                </a:lnTo>
                <a:lnTo>
                  <a:pt x="331787" y="935164"/>
                </a:lnTo>
                <a:lnTo>
                  <a:pt x="342620" y="935888"/>
                </a:lnTo>
                <a:lnTo>
                  <a:pt x="344335" y="928141"/>
                </a:lnTo>
                <a:close/>
              </a:path>
              <a:path w="756284" h="981710">
                <a:moveTo>
                  <a:pt x="350380" y="548335"/>
                </a:moveTo>
                <a:lnTo>
                  <a:pt x="349872" y="547573"/>
                </a:lnTo>
                <a:lnTo>
                  <a:pt x="348488" y="547293"/>
                </a:lnTo>
                <a:lnTo>
                  <a:pt x="347802" y="547268"/>
                </a:lnTo>
                <a:lnTo>
                  <a:pt x="347065" y="547738"/>
                </a:lnTo>
                <a:lnTo>
                  <a:pt x="347040" y="549795"/>
                </a:lnTo>
                <a:lnTo>
                  <a:pt x="347802" y="550392"/>
                </a:lnTo>
                <a:lnTo>
                  <a:pt x="348792" y="550291"/>
                </a:lnTo>
                <a:lnTo>
                  <a:pt x="349288" y="550227"/>
                </a:lnTo>
                <a:lnTo>
                  <a:pt x="350050" y="549732"/>
                </a:lnTo>
                <a:lnTo>
                  <a:pt x="350380" y="548335"/>
                </a:lnTo>
                <a:close/>
              </a:path>
              <a:path w="756284" h="981710">
                <a:moveTo>
                  <a:pt x="382193" y="221043"/>
                </a:moveTo>
                <a:lnTo>
                  <a:pt x="380809" y="220675"/>
                </a:lnTo>
                <a:lnTo>
                  <a:pt x="379564" y="220433"/>
                </a:lnTo>
                <a:lnTo>
                  <a:pt x="377545" y="220383"/>
                </a:lnTo>
                <a:lnTo>
                  <a:pt x="375767" y="220967"/>
                </a:lnTo>
                <a:lnTo>
                  <a:pt x="375285" y="224675"/>
                </a:lnTo>
                <a:lnTo>
                  <a:pt x="376682" y="225196"/>
                </a:lnTo>
                <a:lnTo>
                  <a:pt x="377964" y="225247"/>
                </a:lnTo>
                <a:lnTo>
                  <a:pt x="379895" y="225310"/>
                </a:lnTo>
                <a:lnTo>
                  <a:pt x="381787" y="224929"/>
                </a:lnTo>
                <a:lnTo>
                  <a:pt x="382193" y="221043"/>
                </a:lnTo>
                <a:close/>
              </a:path>
              <a:path w="756284" h="981710">
                <a:moveTo>
                  <a:pt x="383933" y="631698"/>
                </a:moveTo>
                <a:lnTo>
                  <a:pt x="383197" y="629488"/>
                </a:lnTo>
                <a:lnTo>
                  <a:pt x="382739" y="628535"/>
                </a:lnTo>
                <a:lnTo>
                  <a:pt x="383286" y="628307"/>
                </a:lnTo>
                <a:lnTo>
                  <a:pt x="380136" y="629488"/>
                </a:lnTo>
                <a:lnTo>
                  <a:pt x="379501" y="630415"/>
                </a:lnTo>
                <a:lnTo>
                  <a:pt x="380212" y="632739"/>
                </a:lnTo>
                <a:lnTo>
                  <a:pt x="380847" y="633514"/>
                </a:lnTo>
                <a:lnTo>
                  <a:pt x="381965" y="633158"/>
                </a:lnTo>
                <a:lnTo>
                  <a:pt x="383324" y="632739"/>
                </a:lnTo>
                <a:lnTo>
                  <a:pt x="383933" y="631698"/>
                </a:lnTo>
                <a:close/>
              </a:path>
              <a:path w="756284" h="981710">
                <a:moveTo>
                  <a:pt x="384276" y="307555"/>
                </a:moveTo>
                <a:lnTo>
                  <a:pt x="383730" y="303085"/>
                </a:lnTo>
                <a:lnTo>
                  <a:pt x="382016" y="302006"/>
                </a:lnTo>
                <a:lnTo>
                  <a:pt x="379920" y="302145"/>
                </a:lnTo>
                <a:lnTo>
                  <a:pt x="377748" y="302272"/>
                </a:lnTo>
                <a:lnTo>
                  <a:pt x="376618" y="303720"/>
                </a:lnTo>
                <a:lnTo>
                  <a:pt x="376389" y="305765"/>
                </a:lnTo>
                <a:lnTo>
                  <a:pt x="376796" y="308203"/>
                </a:lnTo>
                <a:lnTo>
                  <a:pt x="378460" y="309092"/>
                </a:lnTo>
                <a:lnTo>
                  <a:pt x="380492" y="308876"/>
                </a:lnTo>
                <a:lnTo>
                  <a:pt x="382473" y="308673"/>
                </a:lnTo>
                <a:lnTo>
                  <a:pt x="384276" y="307555"/>
                </a:lnTo>
                <a:close/>
              </a:path>
              <a:path w="756284" h="981710">
                <a:moveTo>
                  <a:pt x="388556" y="293801"/>
                </a:moveTo>
                <a:lnTo>
                  <a:pt x="388518" y="293370"/>
                </a:lnTo>
                <a:lnTo>
                  <a:pt x="388493" y="292963"/>
                </a:lnTo>
                <a:lnTo>
                  <a:pt x="387794" y="292608"/>
                </a:lnTo>
                <a:lnTo>
                  <a:pt x="387388" y="292227"/>
                </a:lnTo>
                <a:lnTo>
                  <a:pt x="386930" y="292544"/>
                </a:lnTo>
                <a:lnTo>
                  <a:pt x="386181" y="292798"/>
                </a:lnTo>
                <a:lnTo>
                  <a:pt x="386092" y="293192"/>
                </a:lnTo>
                <a:lnTo>
                  <a:pt x="385876" y="294271"/>
                </a:lnTo>
                <a:lnTo>
                  <a:pt x="386549" y="294919"/>
                </a:lnTo>
                <a:lnTo>
                  <a:pt x="387604" y="294690"/>
                </a:lnTo>
                <a:lnTo>
                  <a:pt x="388023" y="294589"/>
                </a:lnTo>
                <a:lnTo>
                  <a:pt x="388556" y="293801"/>
                </a:lnTo>
                <a:close/>
              </a:path>
              <a:path w="756284" h="981710">
                <a:moveTo>
                  <a:pt x="396468" y="968819"/>
                </a:moveTo>
                <a:lnTo>
                  <a:pt x="394982" y="967892"/>
                </a:lnTo>
                <a:lnTo>
                  <a:pt x="393522" y="967257"/>
                </a:lnTo>
                <a:lnTo>
                  <a:pt x="390372" y="967714"/>
                </a:lnTo>
                <a:lnTo>
                  <a:pt x="389293" y="969822"/>
                </a:lnTo>
                <a:lnTo>
                  <a:pt x="389394" y="974420"/>
                </a:lnTo>
                <a:lnTo>
                  <a:pt x="389877" y="976858"/>
                </a:lnTo>
                <a:lnTo>
                  <a:pt x="392214" y="976439"/>
                </a:lnTo>
                <a:lnTo>
                  <a:pt x="394995" y="975944"/>
                </a:lnTo>
                <a:lnTo>
                  <a:pt x="396113" y="970610"/>
                </a:lnTo>
                <a:lnTo>
                  <a:pt x="396468" y="968819"/>
                </a:lnTo>
                <a:close/>
              </a:path>
              <a:path w="756284" h="981710">
                <a:moveTo>
                  <a:pt x="406222" y="380047"/>
                </a:moveTo>
                <a:lnTo>
                  <a:pt x="406184" y="378396"/>
                </a:lnTo>
                <a:lnTo>
                  <a:pt x="405638" y="376910"/>
                </a:lnTo>
                <a:lnTo>
                  <a:pt x="402450" y="376377"/>
                </a:lnTo>
                <a:lnTo>
                  <a:pt x="401332" y="377177"/>
                </a:lnTo>
                <a:lnTo>
                  <a:pt x="401078" y="380631"/>
                </a:lnTo>
                <a:lnTo>
                  <a:pt x="401548" y="382524"/>
                </a:lnTo>
                <a:lnTo>
                  <a:pt x="403974" y="382663"/>
                </a:lnTo>
                <a:lnTo>
                  <a:pt x="405434" y="382739"/>
                </a:lnTo>
                <a:lnTo>
                  <a:pt x="405955" y="381393"/>
                </a:lnTo>
                <a:lnTo>
                  <a:pt x="406222" y="380047"/>
                </a:lnTo>
                <a:close/>
              </a:path>
              <a:path w="756284" h="981710">
                <a:moveTo>
                  <a:pt x="407479" y="936879"/>
                </a:moveTo>
                <a:lnTo>
                  <a:pt x="407377" y="932611"/>
                </a:lnTo>
                <a:lnTo>
                  <a:pt x="406298" y="930884"/>
                </a:lnTo>
                <a:lnTo>
                  <a:pt x="404190" y="930846"/>
                </a:lnTo>
                <a:lnTo>
                  <a:pt x="401878" y="930795"/>
                </a:lnTo>
                <a:lnTo>
                  <a:pt x="401205" y="932154"/>
                </a:lnTo>
                <a:lnTo>
                  <a:pt x="400824" y="933577"/>
                </a:lnTo>
                <a:lnTo>
                  <a:pt x="390436" y="925398"/>
                </a:lnTo>
                <a:lnTo>
                  <a:pt x="388188" y="926528"/>
                </a:lnTo>
                <a:lnTo>
                  <a:pt x="396570" y="947039"/>
                </a:lnTo>
                <a:lnTo>
                  <a:pt x="402170" y="946873"/>
                </a:lnTo>
                <a:lnTo>
                  <a:pt x="404152" y="943622"/>
                </a:lnTo>
                <a:lnTo>
                  <a:pt x="404850" y="939203"/>
                </a:lnTo>
                <a:lnTo>
                  <a:pt x="406654" y="938504"/>
                </a:lnTo>
                <a:lnTo>
                  <a:pt x="407479" y="936879"/>
                </a:lnTo>
                <a:close/>
              </a:path>
              <a:path w="756284" h="981710">
                <a:moveTo>
                  <a:pt x="408063" y="413169"/>
                </a:moveTo>
                <a:lnTo>
                  <a:pt x="406654" y="411556"/>
                </a:lnTo>
                <a:lnTo>
                  <a:pt x="401015" y="411797"/>
                </a:lnTo>
                <a:lnTo>
                  <a:pt x="399897" y="413981"/>
                </a:lnTo>
                <a:lnTo>
                  <a:pt x="399732" y="418960"/>
                </a:lnTo>
                <a:lnTo>
                  <a:pt x="400469" y="420865"/>
                </a:lnTo>
                <a:lnTo>
                  <a:pt x="402615" y="421614"/>
                </a:lnTo>
                <a:lnTo>
                  <a:pt x="406234" y="420941"/>
                </a:lnTo>
                <a:lnTo>
                  <a:pt x="407644" y="418719"/>
                </a:lnTo>
                <a:lnTo>
                  <a:pt x="407873" y="415734"/>
                </a:lnTo>
                <a:lnTo>
                  <a:pt x="408063" y="413169"/>
                </a:lnTo>
                <a:close/>
              </a:path>
              <a:path w="756284" h="981710">
                <a:moveTo>
                  <a:pt x="413321" y="694994"/>
                </a:moveTo>
                <a:lnTo>
                  <a:pt x="412991" y="686765"/>
                </a:lnTo>
                <a:lnTo>
                  <a:pt x="410210" y="684212"/>
                </a:lnTo>
                <a:lnTo>
                  <a:pt x="405917" y="684453"/>
                </a:lnTo>
                <a:lnTo>
                  <a:pt x="401358" y="684707"/>
                </a:lnTo>
                <a:lnTo>
                  <a:pt x="398360" y="688098"/>
                </a:lnTo>
                <a:lnTo>
                  <a:pt x="399249" y="696239"/>
                </a:lnTo>
                <a:lnTo>
                  <a:pt x="402894" y="699211"/>
                </a:lnTo>
                <a:lnTo>
                  <a:pt x="410400" y="698449"/>
                </a:lnTo>
                <a:lnTo>
                  <a:pt x="413321" y="694994"/>
                </a:lnTo>
                <a:close/>
              </a:path>
              <a:path w="756284" h="981710">
                <a:moveTo>
                  <a:pt x="415315" y="207911"/>
                </a:moveTo>
                <a:lnTo>
                  <a:pt x="415086" y="206502"/>
                </a:lnTo>
                <a:lnTo>
                  <a:pt x="414807" y="204762"/>
                </a:lnTo>
                <a:lnTo>
                  <a:pt x="413448" y="203822"/>
                </a:lnTo>
                <a:lnTo>
                  <a:pt x="410235" y="203682"/>
                </a:lnTo>
                <a:lnTo>
                  <a:pt x="409752" y="204838"/>
                </a:lnTo>
                <a:lnTo>
                  <a:pt x="409803" y="206248"/>
                </a:lnTo>
                <a:lnTo>
                  <a:pt x="410095" y="208051"/>
                </a:lnTo>
                <a:lnTo>
                  <a:pt x="411238" y="209054"/>
                </a:lnTo>
                <a:lnTo>
                  <a:pt x="414375" y="208940"/>
                </a:lnTo>
                <a:lnTo>
                  <a:pt x="415315" y="207911"/>
                </a:lnTo>
                <a:close/>
              </a:path>
              <a:path w="756284" h="981710">
                <a:moveTo>
                  <a:pt x="418960" y="370395"/>
                </a:moveTo>
                <a:lnTo>
                  <a:pt x="418934" y="367715"/>
                </a:lnTo>
                <a:lnTo>
                  <a:pt x="417880" y="366915"/>
                </a:lnTo>
                <a:lnTo>
                  <a:pt x="416521" y="366661"/>
                </a:lnTo>
                <a:lnTo>
                  <a:pt x="415124" y="366814"/>
                </a:lnTo>
                <a:lnTo>
                  <a:pt x="414159" y="367550"/>
                </a:lnTo>
                <a:lnTo>
                  <a:pt x="414248" y="368998"/>
                </a:lnTo>
                <a:lnTo>
                  <a:pt x="414324" y="370344"/>
                </a:lnTo>
                <a:lnTo>
                  <a:pt x="415264" y="371449"/>
                </a:lnTo>
                <a:lnTo>
                  <a:pt x="416585" y="371449"/>
                </a:lnTo>
                <a:lnTo>
                  <a:pt x="417893" y="371462"/>
                </a:lnTo>
                <a:lnTo>
                  <a:pt x="418960" y="370395"/>
                </a:lnTo>
                <a:close/>
              </a:path>
              <a:path w="756284" h="981710">
                <a:moveTo>
                  <a:pt x="421894" y="439343"/>
                </a:moveTo>
                <a:lnTo>
                  <a:pt x="421601" y="432041"/>
                </a:lnTo>
                <a:lnTo>
                  <a:pt x="418160" y="428675"/>
                </a:lnTo>
                <a:lnTo>
                  <a:pt x="411594" y="428472"/>
                </a:lnTo>
                <a:lnTo>
                  <a:pt x="410476" y="430555"/>
                </a:lnTo>
                <a:lnTo>
                  <a:pt x="410578" y="435698"/>
                </a:lnTo>
                <a:lnTo>
                  <a:pt x="410502" y="439102"/>
                </a:lnTo>
                <a:lnTo>
                  <a:pt x="411162" y="442010"/>
                </a:lnTo>
                <a:lnTo>
                  <a:pt x="415378" y="442214"/>
                </a:lnTo>
                <a:lnTo>
                  <a:pt x="418947" y="442379"/>
                </a:lnTo>
                <a:lnTo>
                  <a:pt x="421894" y="439343"/>
                </a:lnTo>
                <a:close/>
              </a:path>
              <a:path w="756284" h="981710">
                <a:moveTo>
                  <a:pt x="422046" y="832764"/>
                </a:moveTo>
                <a:lnTo>
                  <a:pt x="419862" y="831392"/>
                </a:lnTo>
                <a:lnTo>
                  <a:pt x="417741" y="829081"/>
                </a:lnTo>
                <a:lnTo>
                  <a:pt x="417207" y="830173"/>
                </a:lnTo>
                <a:lnTo>
                  <a:pt x="416217" y="831938"/>
                </a:lnTo>
                <a:lnTo>
                  <a:pt x="416090" y="831926"/>
                </a:lnTo>
                <a:lnTo>
                  <a:pt x="415658" y="831977"/>
                </a:lnTo>
                <a:lnTo>
                  <a:pt x="415086" y="832421"/>
                </a:lnTo>
                <a:lnTo>
                  <a:pt x="414883" y="832993"/>
                </a:lnTo>
                <a:lnTo>
                  <a:pt x="415353" y="833577"/>
                </a:lnTo>
                <a:lnTo>
                  <a:pt x="414896" y="834517"/>
                </a:lnTo>
                <a:lnTo>
                  <a:pt x="414578" y="835367"/>
                </a:lnTo>
                <a:lnTo>
                  <a:pt x="414515" y="837120"/>
                </a:lnTo>
                <a:lnTo>
                  <a:pt x="417410" y="838136"/>
                </a:lnTo>
                <a:lnTo>
                  <a:pt x="418973" y="839101"/>
                </a:lnTo>
                <a:lnTo>
                  <a:pt x="420039" y="837374"/>
                </a:lnTo>
                <a:lnTo>
                  <a:pt x="421741" y="835710"/>
                </a:lnTo>
                <a:lnTo>
                  <a:pt x="422046" y="832764"/>
                </a:lnTo>
                <a:close/>
              </a:path>
              <a:path w="756284" h="981710">
                <a:moveTo>
                  <a:pt x="429361" y="784542"/>
                </a:moveTo>
                <a:lnTo>
                  <a:pt x="426999" y="783170"/>
                </a:lnTo>
                <a:lnTo>
                  <a:pt x="424599" y="781850"/>
                </a:lnTo>
                <a:lnTo>
                  <a:pt x="423976" y="782345"/>
                </a:lnTo>
                <a:lnTo>
                  <a:pt x="423608" y="782472"/>
                </a:lnTo>
                <a:lnTo>
                  <a:pt x="423532" y="782701"/>
                </a:lnTo>
                <a:lnTo>
                  <a:pt x="422732" y="785164"/>
                </a:lnTo>
                <a:lnTo>
                  <a:pt x="422300" y="787679"/>
                </a:lnTo>
                <a:lnTo>
                  <a:pt x="426072" y="790016"/>
                </a:lnTo>
                <a:lnTo>
                  <a:pt x="427520" y="789343"/>
                </a:lnTo>
                <a:lnTo>
                  <a:pt x="429361" y="784542"/>
                </a:lnTo>
                <a:close/>
              </a:path>
              <a:path w="756284" h="981710">
                <a:moveTo>
                  <a:pt x="429463" y="709079"/>
                </a:moveTo>
                <a:lnTo>
                  <a:pt x="428383" y="708418"/>
                </a:lnTo>
                <a:lnTo>
                  <a:pt x="426897" y="708202"/>
                </a:lnTo>
                <a:lnTo>
                  <a:pt x="425284" y="708202"/>
                </a:lnTo>
                <a:lnTo>
                  <a:pt x="424091" y="709066"/>
                </a:lnTo>
                <a:lnTo>
                  <a:pt x="424014" y="712177"/>
                </a:lnTo>
                <a:lnTo>
                  <a:pt x="425030" y="713155"/>
                </a:lnTo>
                <a:lnTo>
                  <a:pt x="428053" y="713270"/>
                </a:lnTo>
                <a:lnTo>
                  <a:pt x="429247" y="712228"/>
                </a:lnTo>
                <a:lnTo>
                  <a:pt x="429374" y="710501"/>
                </a:lnTo>
                <a:lnTo>
                  <a:pt x="429463" y="709079"/>
                </a:lnTo>
                <a:close/>
              </a:path>
              <a:path w="756284" h="981710">
                <a:moveTo>
                  <a:pt x="431342" y="701967"/>
                </a:moveTo>
                <a:lnTo>
                  <a:pt x="426681" y="693458"/>
                </a:lnTo>
                <a:lnTo>
                  <a:pt x="421411" y="694753"/>
                </a:lnTo>
                <a:lnTo>
                  <a:pt x="421246" y="693597"/>
                </a:lnTo>
                <a:lnTo>
                  <a:pt x="420319" y="692988"/>
                </a:lnTo>
                <a:lnTo>
                  <a:pt x="419023" y="692759"/>
                </a:lnTo>
                <a:lnTo>
                  <a:pt x="417169" y="692734"/>
                </a:lnTo>
                <a:lnTo>
                  <a:pt x="416039" y="693635"/>
                </a:lnTo>
                <a:lnTo>
                  <a:pt x="415721" y="695794"/>
                </a:lnTo>
                <a:lnTo>
                  <a:pt x="415747" y="696214"/>
                </a:lnTo>
                <a:lnTo>
                  <a:pt x="415836" y="696595"/>
                </a:lnTo>
                <a:lnTo>
                  <a:pt x="411518" y="698233"/>
                </a:lnTo>
                <a:lnTo>
                  <a:pt x="415455" y="706285"/>
                </a:lnTo>
                <a:lnTo>
                  <a:pt x="419481" y="709485"/>
                </a:lnTo>
                <a:lnTo>
                  <a:pt x="424472" y="707986"/>
                </a:lnTo>
                <a:lnTo>
                  <a:pt x="431342" y="701967"/>
                </a:lnTo>
                <a:close/>
              </a:path>
              <a:path w="756284" h="981710">
                <a:moveTo>
                  <a:pt x="441413" y="635850"/>
                </a:moveTo>
                <a:lnTo>
                  <a:pt x="440880" y="629920"/>
                </a:lnTo>
                <a:lnTo>
                  <a:pt x="438759" y="629488"/>
                </a:lnTo>
                <a:lnTo>
                  <a:pt x="436778" y="628992"/>
                </a:lnTo>
                <a:lnTo>
                  <a:pt x="433857" y="629119"/>
                </a:lnTo>
                <a:lnTo>
                  <a:pt x="430618" y="632574"/>
                </a:lnTo>
                <a:lnTo>
                  <a:pt x="431393" y="637527"/>
                </a:lnTo>
                <a:lnTo>
                  <a:pt x="432714" y="639292"/>
                </a:lnTo>
                <a:lnTo>
                  <a:pt x="438023" y="639914"/>
                </a:lnTo>
                <a:lnTo>
                  <a:pt x="441413" y="635850"/>
                </a:lnTo>
                <a:close/>
              </a:path>
              <a:path w="756284" h="981710">
                <a:moveTo>
                  <a:pt x="444220" y="739914"/>
                </a:moveTo>
                <a:lnTo>
                  <a:pt x="444195" y="738911"/>
                </a:lnTo>
                <a:lnTo>
                  <a:pt x="444182" y="737984"/>
                </a:lnTo>
                <a:lnTo>
                  <a:pt x="443712" y="737336"/>
                </a:lnTo>
                <a:lnTo>
                  <a:pt x="442747" y="737133"/>
                </a:lnTo>
                <a:lnTo>
                  <a:pt x="441756" y="737184"/>
                </a:lnTo>
                <a:lnTo>
                  <a:pt x="441071" y="737628"/>
                </a:lnTo>
                <a:lnTo>
                  <a:pt x="441121" y="739648"/>
                </a:lnTo>
                <a:lnTo>
                  <a:pt x="441706" y="740308"/>
                </a:lnTo>
                <a:lnTo>
                  <a:pt x="443687" y="740587"/>
                </a:lnTo>
                <a:lnTo>
                  <a:pt x="444220" y="739914"/>
                </a:lnTo>
                <a:close/>
              </a:path>
              <a:path w="756284" h="981710">
                <a:moveTo>
                  <a:pt x="446824" y="954862"/>
                </a:moveTo>
                <a:lnTo>
                  <a:pt x="446379" y="954024"/>
                </a:lnTo>
                <a:lnTo>
                  <a:pt x="445427" y="953655"/>
                </a:lnTo>
                <a:lnTo>
                  <a:pt x="444385" y="953566"/>
                </a:lnTo>
                <a:lnTo>
                  <a:pt x="443826" y="954201"/>
                </a:lnTo>
                <a:lnTo>
                  <a:pt x="443585" y="955052"/>
                </a:lnTo>
                <a:lnTo>
                  <a:pt x="443217" y="956322"/>
                </a:lnTo>
                <a:lnTo>
                  <a:pt x="443471" y="957541"/>
                </a:lnTo>
                <a:lnTo>
                  <a:pt x="445566" y="957503"/>
                </a:lnTo>
                <a:lnTo>
                  <a:pt x="446328" y="956424"/>
                </a:lnTo>
                <a:lnTo>
                  <a:pt x="446557" y="955687"/>
                </a:lnTo>
                <a:lnTo>
                  <a:pt x="446824" y="954862"/>
                </a:lnTo>
                <a:close/>
              </a:path>
              <a:path w="756284" h="981710">
                <a:moveTo>
                  <a:pt x="448754" y="319887"/>
                </a:moveTo>
                <a:lnTo>
                  <a:pt x="448525" y="317855"/>
                </a:lnTo>
                <a:lnTo>
                  <a:pt x="447725" y="317373"/>
                </a:lnTo>
                <a:lnTo>
                  <a:pt x="446773" y="317461"/>
                </a:lnTo>
                <a:lnTo>
                  <a:pt x="445770" y="317563"/>
                </a:lnTo>
                <a:lnTo>
                  <a:pt x="445223" y="318262"/>
                </a:lnTo>
                <a:lnTo>
                  <a:pt x="445135" y="319265"/>
                </a:lnTo>
                <a:lnTo>
                  <a:pt x="445363" y="320281"/>
                </a:lnTo>
                <a:lnTo>
                  <a:pt x="446112" y="320636"/>
                </a:lnTo>
                <a:lnTo>
                  <a:pt x="448056" y="320497"/>
                </a:lnTo>
                <a:lnTo>
                  <a:pt x="448754" y="319887"/>
                </a:lnTo>
                <a:close/>
              </a:path>
              <a:path w="756284" h="981710">
                <a:moveTo>
                  <a:pt x="755713" y="14135"/>
                </a:moveTo>
                <a:lnTo>
                  <a:pt x="755484" y="13462"/>
                </a:lnTo>
                <a:lnTo>
                  <a:pt x="753833" y="8534"/>
                </a:lnTo>
                <a:lnTo>
                  <a:pt x="755103" y="0"/>
                </a:lnTo>
                <a:lnTo>
                  <a:pt x="738555" y="4584"/>
                </a:lnTo>
                <a:lnTo>
                  <a:pt x="742556" y="11417"/>
                </a:lnTo>
                <a:lnTo>
                  <a:pt x="742924" y="16611"/>
                </a:lnTo>
                <a:lnTo>
                  <a:pt x="755332" y="15722"/>
                </a:lnTo>
                <a:lnTo>
                  <a:pt x="755396" y="14986"/>
                </a:lnTo>
                <a:lnTo>
                  <a:pt x="755713" y="14135"/>
                </a:lnTo>
                <a:close/>
              </a:path>
            </a:pathLst>
          </a:custGeom>
          <a:solidFill>
            <a:srgbClr val="FFFFFF"/>
          </a:solidFill>
        </p:spPr>
        <p:txBody>
          <a:bodyPr wrap="square" lIns="0" tIns="0" rIns="0" bIns="0" rtlCol="0"/>
          <a:lstStyle/>
          <a:p>
            <a:endParaRPr/>
          </a:p>
        </p:txBody>
      </p:sp>
      <p:sp>
        <p:nvSpPr>
          <p:cNvPr id="42" name="bg object 42"/>
          <p:cNvSpPr/>
          <p:nvPr/>
        </p:nvSpPr>
        <p:spPr>
          <a:xfrm>
            <a:off x="11937441" y="1025753"/>
            <a:ext cx="252095" cy="489584"/>
          </a:xfrm>
          <a:custGeom>
            <a:avLst/>
            <a:gdLst/>
            <a:ahLst/>
            <a:cxnLst/>
            <a:rect l="l" t="t" r="r" b="b"/>
            <a:pathLst>
              <a:path w="252095" h="489584">
                <a:moveTo>
                  <a:pt x="15862" y="359333"/>
                </a:moveTo>
                <a:lnTo>
                  <a:pt x="14351" y="354990"/>
                </a:lnTo>
                <a:lnTo>
                  <a:pt x="0" y="354990"/>
                </a:lnTo>
                <a:lnTo>
                  <a:pt x="2819" y="359295"/>
                </a:lnTo>
                <a:lnTo>
                  <a:pt x="4673" y="364312"/>
                </a:lnTo>
                <a:lnTo>
                  <a:pt x="9588" y="364172"/>
                </a:lnTo>
                <a:lnTo>
                  <a:pt x="12712" y="361149"/>
                </a:lnTo>
                <a:lnTo>
                  <a:pt x="15862" y="359333"/>
                </a:lnTo>
                <a:close/>
              </a:path>
              <a:path w="252095" h="489584">
                <a:moveTo>
                  <a:pt x="25666" y="319290"/>
                </a:moveTo>
                <a:lnTo>
                  <a:pt x="21742" y="314794"/>
                </a:lnTo>
                <a:lnTo>
                  <a:pt x="18669" y="309308"/>
                </a:lnTo>
                <a:lnTo>
                  <a:pt x="14325" y="312978"/>
                </a:lnTo>
                <a:lnTo>
                  <a:pt x="8293" y="314756"/>
                </a:lnTo>
                <a:lnTo>
                  <a:pt x="12814" y="320763"/>
                </a:lnTo>
                <a:lnTo>
                  <a:pt x="14122" y="322516"/>
                </a:lnTo>
                <a:lnTo>
                  <a:pt x="18402" y="324307"/>
                </a:lnTo>
                <a:lnTo>
                  <a:pt x="25666" y="319290"/>
                </a:lnTo>
                <a:close/>
              </a:path>
              <a:path w="252095" h="489584">
                <a:moveTo>
                  <a:pt x="27127" y="271957"/>
                </a:moveTo>
                <a:lnTo>
                  <a:pt x="26568" y="269519"/>
                </a:lnTo>
                <a:lnTo>
                  <a:pt x="19380" y="270370"/>
                </a:lnTo>
                <a:lnTo>
                  <a:pt x="20345" y="274180"/>
                </a:lnTo>
                <a:lnTo>
                  <a:pt x="27127" y="271957"/>
                </a:lnTo>
                <a:close/>
              </a:path>
              <a:path w="252095" h="489584">
                <a:moveTo>
                  <a:pt x="53213" y="329082"/>
                </a:moveTo>
                <a:lnTo>
                  <a:pt x="51295" y="325907"/>
                </a:lnTo>
                <a:lnTo>
                  <a:pt x="49009" y="322973"/>
                </a:lnTo>
                <a:lnTo>
                  <a:pt x="43662" y="322808"/>
                </a:lnTo>
                <a:lnTo>
                  <a:pt x="40208" y="324637"/>
                </a:lnTo>
                <a:lnTo>
                  <a:pt x="32766" y="326834"/>
                </a:lnTo>
                <a:lnTo>
                  <a:pt x="38227" y="330593"/>
                </a:lnTo>
                <a:lnTo>
                  <a:pt x="40716" y="333159"/>
                </a:lnTo>
                <a:lnTo>
                  <a:pt x="43726" y="334111"/>
                </a:lnTo>
                <a:lnTo>
                  <a:pt x="45961" y="334810"/>
                </a:lnTo>
                <a:lnTo>
                  <a:pt x="49060" y="333857"/>
                </a:lnTo>
                <a:lnTo>
                  <a:pt x="52362" y="332282"/>
                </a:lnTo>
                <a:lnTo>
                  <a:pt x="53213" y="329082"/>
                </a:lnTo>
                <a:close/>
              </a:path>
              <a:path w="252095" h="489584">
                <a:moveTo>
                  <a:pt x="54483" y="275018"/>
                </a:moveTo>
                <a:lnTo>
                  <a:pt x="49085" y="267004"/>
                </a:lnTo>
                <a:lnTo>
                  <a:pt x="45237" y="263880"/>
                </a:lnTo>
                <a:lnTo>
                  <a:pt x="41706" y="265391"/>
                </a:lnTo>
                <a:lnTo>
                  <a:pt x="37236" y="271284"/>
                </a:lnTo>
                <a:lnTo>
                  <a:pt x="42227" y="275932"/>
                </a:lnTo>
                <a:lnTo>
                  <a:pt x="46494" y="282409"/>
                </a:lnTo>
                <a:lnTo>
                  <a:pt x="54483" y="275018"/>
                </a:lnTo>
                <a:close/>
              </a:path>
              <a:path w="252095" h="489584">
                <a:moveTo>
                  <a:pt x="58547" y="258826"/>
                </a:moveTo>
                <a:lnTo>
                  <a:pt x="53733" y="256743"/>
                </a:lnTo>
                <a:lnTo>
                  <a:pt x="51473" y="255765"/>
                </a:lnTo>
                <a:lnTo>
                  <a:pt x="48526" y="256387"/>
                </a:lnTo>
                <a:lnTo>
                  <a:pt x="45796" y="256476"/>
                </a:lnTo>
                <a:lnTo>
                  <a:pt x="52819" y="264629"/>
                </a:lnTo>
                <a:lnTo>
                  <a:pt x="56959" y="261708"/>
                </a:lnTo>
                <a:lnTo>
                  <a:pt x="58547" y="258826"/>
                </a:lnTo>
                <a:close/>
              </a:path>
              <a:path w="252095" h="489584">
                <a:moveTo>
                  <a:pt x="68618" y="179997"/>
                </a:moveTo>
                <a:lnTo>
                  <a:pt x="60439" y="179997"/>
                </a:lnTo>
                <a:lnTo>
                  <a:pt x="60236" y="182460"/>
                </a:lnTo>
                <a:lnTo>
                  <a:pt x="68135" y="183730"/>
                </a:lnTo>
                <a:lnTo>
                  <a:pt x="68618" y="179997"/>
                </a:lnTo>
                <a:close/>
              </a:path>
              <a:path w="252095" h="489584">
                <a:moveTo>
                  <a:pt x="71856" y="236131"/>
                </a:moveTo>
                <a:lnTo>
                  <a:pt x="71653" y="236181"/>
                </a:lnTo>
                <a:lnTo>
                  <a:pt x="71462" y="236232"/>
                </a:lnTo>
                <a:lnTo>
                  <a:pt x="71259" y="236283"/>
                </a:lnTo>
                <a:lnTo>
                  <a:pt x="71374" y="236461"/>
                </a:lnTo>
                <a:lnTo>
                  <a:pt x="71577" y="236461"/>
                </a:lnTo>
                <a:lnTo>
                  <a:pt x="71856" y="236308"/>
                </a:lnTo>
                <a:lnTo>
                  <a:pt x="71856" y="236131"/>
                </a:lnTo>
                <a:close/>
              </a:path>
              <a:path w="252095" h="489584">
                <a:moveTo>
                  <a:pt x="84709" y="228981"/>
                </a:moveTo>
                <a:lnTo>
                  <a:pt x="83743" y="226479"/>
                </a:lnTo>
                <a:lnTo>
                  <a:pt x="83032" y="223761"/>
                </a:lnTo>
                <a:lnTo>
                  <a:pt x="80657" y="220662"/>
                </a:lnTo>
                <a:lnTo>
                  <a:pt x="77927" y="220205"/>
                </a:lnTo>
                <a:lnTo>
                  <a:pt x="76581" y="220738"/>
                </a:lnTo>
                <a:lnTo>
                  <a:pt x="75209" y="221284"/>
                </a:lnTo>
                <a:lnTo>
                  <a:pt x="73634" y="223418"/>
                </a:lnTo>
                <a:lnTo>
                  <a:pt x="73736" y="226174"/>
                </a:lnTo>
                <a:lnTo>
                  <a:pt x="75476" y="228307"/>
                </a:lnTo>
                <a:lnTo>
                  <a:pt x="79336" y="229285"/>
                </a:lnTo>
                <a:lnTo>
                  <a:pt x="82067" y="228955"/>
                </a:lnTo>
                <a:lnTo>
                  <a:pt x="84709" y="228981"/>
                </a:lnTo>
                <a:close/>
              </a:path>
              <a:path w="252095" h="489584">
                <a:moveTo>
                  <a:pt x="89179" y="239725"/>
                </a:moveTo>
                <a:lnTo>
                  <a:pt x="86067" y="232105"/>
                </a:lnTo>
                <a:lnTo>
                  <a:pt x="84772" y="229133"/>
                </a:lnTo>
                <a:lnTo>
                  <a:pt x="71856" y="236308"/>
                </a:lnTo>
                <a:lnTo>
                  <a:pt x="71856" y="248754"/>
                </a:lnTo>
                <a:lnTo>
                  <a:pt x="89179" y="239725"/>
                </a:lnTo>
                <a:close/>
              </a:path>
              <a:path w="252095" h="489584">
                <a:moveTo>
                  <a:pt x="123088" y="188912"/>
                </a:moveTo>
                <a:lnTo>
                  <a:pt x="122999" y="185534"/>
                </a:lnTo>
                <a:lnTo>
                  <a:pt x="114985" y="185534"/>
                </a:lnTo>
                <a:lnTo>
                  <a:pt x="115100" y="189280"/>
                </a:lnTo>
                <a:lnTo>
                  <a:pt x="123088" y="188912"/>
                </a:lnTo>
                <a:close/>
              </a:path>
              <a:path w="252095" h="489584">
                <a:moveTo>
                  <a:pt x="134861" y="385914"/>
                </a:moveTo>
                <a:lnTo>
                  <a:pt x="121780" y="378815"/>
                </a:lnTo>
                <a:lnTo>
                  <a:pt x="119621" y="384022"/>
                </a:lnTo>
                <a:lnTo>
                  <a:pt x="120243" y="388137"/>
                </a:lnTo>
                <a:lnTo>
                  <a:pt x="124434" y="392544"/>
                </a:lnTo>
                <a:lnTo>
                  <a:pt x="132994" y="398627"/>
                </a:lnTo>
                <a:lnTo>
                  <a:pt x="134861" y="385914"/>
                </a:lnTo>
                <a:close/>
              </a:path>
              <a:path w="252095" h="489584">
                <a:moveTo>
                  <a:pt x="141757" y="429856"/>
                </a:moveTo>
                <a:lnTo>
                  <a:pt x="140500" y="413727"/>
                </a:lnTo>
                <a:lnTo>
                  <a:pt x="134670" y="416737"/>
                </a:lnTo>
                <a:lnTo>
                  <a:pt x="133299" y="421982"/>
                </a:lnTo>
                <a:lnTo>
                  <a:pt x="133235" y="427990"/>
                </a:lnTo>
                <a:lnTo>
                  <a:pt x="131292" y="433285"/>
                </a:lnTo>
                <a:lnTo>
                  <a:pt x="141757" y="429856"/>
                </a:lnTo>
                <a:close/>
              </a:path>
              <a:path w="252095" h="489584">
                <a:moveTo>
                  <a:pt x="142544" y="404749"/>
                </a:moveTo>
                <a:lnTo>
                  <a:pt x="140398" y="404025"/>
                </a:lnTo>
                <a:lnTo>
                  <a:pt x="138544" y="403034"/>
                </a:lnTo>
                <a:lnTo>
                  <a:pt x="137248" y="404583"/>
                </a:lnTo>
                <a:lnTo>
                  <a:pt x="136613" y="406209"/>
                </a:lnTo>
                <a:lnTo>
                  <a:pt x="136144" y="408000"/>
                </a:lnTo>
                <a:lnTo>
                  <a:pt x="138620" y="409448"/>
                </a:lnTo>
                <a:lnTo>
                  <a:pt x="139026" y="409143"/>
                </a:lnTo>
                <a:lnTo>
                  <a:pt x="140284" y="408190"/>
                </a:lnTo>
                <a:lnTo>
                  <a:pt x="141097" y="406666"/>
                </a:lnTo>
                <a:lnTo>
                  <a:pt x="142544" y="404749"/>
                </a:lnTo>
                <a:close/>
              </a:path>
              <a:path w="252095" h="489584">
                <a:moveTo>
                  <a:pt x="143510" y="329882"/>
                </a:moveTo>
                <a:lnTo>
                  <a:pt x="137414" y="319036"/>
                </a:lnTo>
                <a:lnTo>
                  <a:pt x="120472" y="320408"/>
                </a:lnTo>
                <a:lnTo>
                  <a:pt x="120472" y="333883"/>
                </a:lnTo>
                <a:lnTo>
                  <a:pt x="132410" y="330809"/>
                </a:lnTo>
                <a:lnTo>
                  <a:pt x="126606" y="341579"/>
                </a:lnTo>
                <a:lnTo>
                  <a:pt x="132168" y="343890"/>
                </a:lnTo>
                <a:lnTo>
                  <a:pt x="135788" y="343446"/>
                </a:lnTo>
                <a:lnTo>
                  <a:pt x="139039" y="339140"/>
                </a:lnTo>
                <a:lnTo>
                  <a:pt x="143510" y="329882"/>
                </a:lnTo>
                <a:close/>
              </a:path>
              <a:path w="252095" h="489584">
                <a:moveTo>
                  <a:pt x="147866" y="367334"/>
                </a:moveTo>
                <a:lnTo>
                  <a:pt x="147002" y="362686"/>
                </a:lnTo>
                <a:lnTo>
                  <a:pt x="137833" y="365023"/>
                </a:lnTo>
                <a:lnTo>
                  <a:pt x="147485" y="375958"/>
                </a:lnTo>
                <a:lnTo>
                  <a:pt x="147866" y="367334"/>
                </a:lnTo>
                <a:close/>
              </a:path>
              <a:path w="252095" h="489584">
                <a:moveTo>
                  <a:pt x="148094" y="262039"/>
                </a:moveTo>
                <a:lnTo>
                  <a:pt x="147891" y="262001"/>
                </a:lnTo>
                <a:lnTo>
                  <a:pt x="147802" y="262191"/>
                </a:lnTo>
                <a:lnTo>
                  <a:pt x="147942" y="262204"/>
                </a:lnTo>
                <a:lnTo>
                  <a:pt x="148094" y="262039"/>
                </a:lnTo>
                <a:close/>
              </a:path>
              <a:path w="252095" h="489584">
                <a:moveTo>
                  <a:pt x="151320" y="254165"/>
                </a:moveTo>
                <a:lnTo>
                  <a:pt x="143687" y="251536"/>
                </a:lnTo>
                <a:lnTo>
                  <a:pt x="138823" y="245592"/>
                </a:lnTo>
                <a:lnTo>
                  <a:pt x="133616" y="239839"/>
                </a:lnTo>
                <a:lnTo>
                  <a:pt x="124942" y="237807"/>
                </a:lnTo>
                <a:lnTo>
                  <a:pt x="127825" y="233921"/>
                </a:lnTo>
                <a:lnTo>
                  <a:pt x="128676" y="232308"/>
                </a:lnTo>
                <a:lnTo>
                  <a:pt x="133667" y="227825"/>
                </a:lnTo>
                <a:lnTo>
                  <a:pt x="132359" y="224701"/>
                </a:lnTo>
                <a:lnTo>
                  <a:pt x="127101" y="222910"/>
                </a:lnTo>
                <a:lnTo>
                  <a:pt x="122288" y="225920"/>
                </a:lnTo>
                <a:lnTo>
                  <a:pt x="122339" y="227164"/>
                </a:lnTo>
                <a:lnTo>
                  <a:pt x="121412" y="236778"/>
                </a:lnTo>
                <a:lnTo>
                  <a:pt x="117640" y="243243"/>
                </a:lnTo>
                <a:lnTo>
                  <a:pt x="110909" y="247002"/>
                </a:lnTo>
                <a:lnTo>
                  <a:pt x="101104" y="248513"/>
                </a:lnTo>
                <a:lnTo>
                  <a:pt x="94056" y="248843"/>
                </a:lnTo>
                <a:lnTo>
                  <a:pt x="85813" y="256540"/>
                </a:lnTo>
                <a:lnTo>
                  <a:pt x="86423" y="273126"/>
                </a:lnTo>
                <a:lnTo>
                  <a:pt x="88811" y="281597"/>
                </a:lnTo>
                <a:lnTo>
                  <a:pt x="96989" y="286029"/>
                </a:lnTo>
                <a:lnTo>
                  <a:pt x="101955" y="281457"/>
                </a:lnTo>
                <a:lnTo>
                  <a:pt x="102920" y="276275"/>
                </a:lnTo>
                <a:lnTo>
                  <a:pt x="100774" y="270408"/>
                </a:lnTo>
                <a:lnTo>
                  <a:pt x="96431" y="263804"/>
                </a:lnTo>
                <a:lnTo>
                  <a:pt x="105321" y="266674"/>
                </a:lnTo>
                <a:lnTo>
                  <a:pt x="111188" y="268325"/>
                </a:lnTo>
                <a:lnTo>
                  <a:pt x="123558" y="272973"/>
                </a:lnTo>
                <a:lnTo>
                  <a:pt x="130441" y="262851"/>
                </a:lnTo>
                <a:lnTo>
                  <a:pt x="132245" y="269951"/>
                </a:lnTo>
                <a:lnTo>
                  <a:pt x="133426" y="275374"/>
                </a:lnTo>
                <a:lnTo>
                  <a:pt x="138099" y="291134"/>
                </a:lnTo>
                <a:lnTo>
                  <a:pt x="139077" y="291287"/>
                </a:lnTo>
                <a:lnTo>
                  <a:pt x="147713" y="282448"/>
                </a:lnTo>
                <a:lnTo>
                  <a:pt x="148424" y="280974"/>
                </a:lnTo>
                <a:lnTo>
                  <a:pt x="135572" y="265531"/>
                </a:lnTo>
                <a:lnTo>
                  <a:pt x="147891" y="262001"/>
                </a:lnTo>
                <a:lnTo>
                  <a:pt x="151320" y="254165"/>
                </a:lnTo>
                <a:close/>
              </a:path>
              <a:path w="252095" h="489584">
                <a:moveTo>
                  <a:pt x="156819" y="317309"/>
                </a:moveTo>
                <a:lnTo>
                  <a:pt x="155854" y="316166"/>
                </a:lnTo>
                <a:lnTo>
                  <a:pt x="153708" y="313613"/>
                </a:lnTo>
                <a:lnTo>
                  <a:pt x="148361" y="312572"/>
                </a:lnTo>
                <a:lnTo>
                  <a:pt x="154203" y="307060"/>
                </a:lnTo>
                <a:lnTo>
                  <a:pt x="154381" y="304977"/>
                </a:lnTo>
                <a:lnTo>
                  <a:pt x="152146" y="297256"/>
                </a:lnTo>
                <a:lnTo>
                  <a:pt x="147523" y="290436"/>
                </a:lnTo>
                <a:lnTo>
                  <a:pt x="141503" y="291680"/>
                </a:lnTo>
                <a:lnTo>
                  <a:pt x="135585" y="290969"/>
                </a:lnTo>
                <a:lnTo>
                  <a:pt x="129413" y="289001"/>
                </a:lnTo>
                <a:lnTo>
                  <a:pt x="123545" y="289547"/>
                </a:lnTo>
                <a:lnTo>
                  <a:pt x="118554" y="296341"/>
                </a:lnTo>
                <a:lnTo>
                  <a:pt x="129692" y="306349"/>
                </a:lnTo>
                <a:lnTo>
                  <a:pt x="120751" y="310172"/>
                </a:lnTo>
                <a:lnTo>
                  <a:pt x="121881" y="314617"/>
                </a:lnTo>
                <a:lnTo>
                  <a:pt x="124066" y="315849"/>
                </a:lnTo>
                <a:lnTo>
                  <a:pt x="132715" y="314540"/>
                </a:lnTo>
                <a:lnTo>
                  <a:pt x="139255" y="315518"/>
                </a:lnTo>
                <a:lnTo>
                  <a:pt x="144399" y="326263"/>
                </a:lnTo>
                <a:lnTo>
                  <a:pt x="149999" y="323265"/>
                </a:lnTo>
                <a:lnTo>
                  <a:pt x="156400" y="322199"/>
                </a:lnTo>
                <a:lnTo>
                  <a:pt x="156235" y="319747"/>
                </a:lnTo>
                <a:lnTo>
                  <a:pt x="156819" y="317309"/>
                </a:lnTo>
                <a:close/>
              </a:path>
              <a:path w="252095" h="489584">
                <a:moveTo>
                  <a:pt x="158889" y="422021"/>
                </a:moveTo>
                <a:lnTo>
                  <a:pt x="158711" y="419760"/>
                </a:lnTo>
                <a:lnTo>
                  <a:pt x="157556" y="418376"/>
                </a:lnTo>
                <a:lnTo>
                  <a:pt x="156832" y="416953"/>
                </a:lnTo>
                <a:lnTo>
                  <a:pt x="155841" y="417690"/>
                </a:lnTo>
                <a:lnTo>
                  <a:pt x="154127" y="418325"/>
                </a:lnTo>
                <a:lnTo>
                  <a:pt x="154012" y="419188"/>
                </a:lnTo>
                <a:lnTo>
                  <a:pt x="153822" y="420624"/>
                </a:lnTo>
                <a:lnTo>
                  <a:pt x="154647" y="422198"/>
                </a:lnTo>
                <a:lnTo>
                  <a:pt x="155295" y="424738"/>
                </a:lnTo>
                <a:lnTo>
                  <a:pt x="157175" y="422960"/>
                </a:lnTo>
                <a:lnTo>
                  <a:pt x="158889" y="422021"/>
                </a:lnTo>
                <a:close/>
              </a:path>
              <a:path w="252095" h="489584">
                <a:moveTo>
                  <a:pt x="163245" y="325437"/>
                </a:moveTo>
                <a:lnTo>
                  <a:pt x="160261" y="323126"/>
                </a:lnTo>
                <a:lnTo>
                  <a:pt x="146278" y="332917"/>
                </a:lnTo>
                <a:lnTo>
                  <a:pt x="152996" y="334581"/>
                </a:lnTo>
                <a:lnTo>
                  <a:pt x="157556" y="336816"/>
                </a:lnTo>
                <a:lnTo>
                  <a:pt x="160997" y="333133"/>
                </a:lnTo>
                <a:lnTo>
                  <a:pt x="161798" y="328980"/>
                </a:lnTo>
                <a:lnTo>
                  <a:pt x="163245" y="325437"/>
                </a:lnTo>
                <a:close/>
              </a:path>
              <a:path w="252095" h="489584">
                <a:moveTo>
                  <a:pt x="163283" y="266712"/>
                </a:moveTo>
                <a:lnTo>
                  <a:pt x="160604" y="263080"/>
                </a:lnTo>
                <a:lnTo>
                  <a:pt x="148031" y="262216"/>
                </a:lnTo>
                <a:lnTo>
                  <a:pt x="144259" y="272034"/>
                </a:lnTo>
                <a:lnTo>
                  <a:pt x="144399" y="272110"/>
                </a:lnTo>
                <a:lnTo>
                  <a:pt x="158407" y="276301"/>
                </a:lnTo>
                <a:lnTo>
                  <a:pt x="163283" y="266712"/>
                </a:lnTo>
                <a:close/>
              </a:path>
              <a:path w="252095" h="489584">
                <a:moveTo>
                  <a:pt x="163461" y="129032"/>
                </a:moveTo>
                <a:lnTo>
                  <a:pt x="163106" y="121843"/>
                </a:lnTo>
                <a:lnTo>
                  <a:pt x="160553" y="121412"/>
                </a:lnTo>
                <a:lnTo>
                  <a:pt x="151155" y="123469"/>
                </a:lnTo>
                <a:lnTo>
                  <a:pt x="151866" y="132003"/>
                </a:lnTo>
                <a:lnTo>
                  <a:pt x="154673" y="135915"/>
                </a:lnTo>
                <a:lnTo>
                  <a:pt x="159448" y="133985"/>
                </a:lnTo>
                <a:lnTo>
                  <a:pt x="161505" y="133159"/>
                </a:lnTo>
                <a:lnTo>
                  <a:pt x="163461" y="129032"/>
                </a:lnTo>
                <a:close/>
              </a:path>
              <a:path w="252095" h="489584">
                <a:moveTo>
                  <a:pt x="168910" y="363359"/>
                </a:moveTo>
                <a:lnTo>
                  <a:pt x="161721" y="365531"/>
                </a:lnTo>
                <a:lnTo>
                  <a:pt x="153860" y="363766"/>
                </a:lnTo>
                <a:lnTo>
                  <a:pt x="154241" y="375424"/>
                </a:lnTo>
                <a:lnTo>
                  <a:pt x="163969" y="376872"/>
                </a:lnTo>
                <a:lnTo>
                  <a:pt x="165214" y="370014"/>
                </a:lnTo>
                <a:lnTo>
                  <a:pt x="168910" y="363359"/>
                </a:lnTo>
                <a:close/>
              </a:path>
              <a:path w="252095" h="489584">
                <a:moveTo>
                  <a:pt x="169430" y="93065"/>
                </a:moveTo>
                <a:lnTo>
                  <a:pt x="164325" y="82956"/>
                </a:lnTo>
                <a:lnTo>
                  <a:pt x="162598" y="81826"/>
                </a:lnTo>
                <a:lnTo>
                  <a:pt x="152209" y="80137"/>
                </a:lnTo>
                <a:lnTo>
                  <a:pt x="169430" y="93065"/>
                </a:lnTo>
                <a:close/>
              </a:path>
              <a:path w="252095" h="489584">
                <a:moveTo>
                  <a:pt x="175399" y="153492"/>
                </a:moveTo>
                <a:lnTo>
                  <a:pt x="172808" y="151688"/>
                </a:lnTo>
                <a:lnTo>
                  <a:pt x="171030" y="152869"/>
                </a:lnTo>
                <a:lnTo>
                  <a:pt x="170040" y="154419"/>
                </a:lnTo>
                <a:lnTo>
                  <a:pt x="168897" y="155740"/>
                </a:lnTo>
                <a:lnTo>
                  <a:pt x="172859" y="158496"/>
                </a:lnTo>
                <a:lnTo>
                  <a:pt x="173875" y="156819"/>
                </a:lnTo>
                <a:lnTo>
                  <a:pt x="175082" y="155524"/>
                </a:lnTo>
                <a:lnTo>
                  <a:pt x="175310" y="154076"/>
                </a:lnTo>
                <a:lnTo>
                  <a:pt x="175399" y="153492"/>
                </a:lnTo>
                <a:close/>
              </a:path>
              <a:path w="252095" h="489584">
                <a:moveTo>
                  <a:pt x="178739" y="399948"/>
                </a:moveTo>
                <a:lnTo>
                  <a:pt x="170878" y="398716"/>
                </a:lnTo>
                <a:lnTo>
                  <a:pt x="166052" y="399402"/>
                </a:lnTo>
                <a:lnTo>
                  <a:pt x="162267" y="402996"/>
                </a:lnTo>
                <a:lnTo>
                  <a:pt x="157556" y="410502"/>
                </a:lnTo>
                <a:lnTo>
                  <a:pt x="167474" y="413550"/>
                </a:lnTo>
                <a:lnTo>
                  <a:pt x="173329" y="413321"/>
                </a:lnTo>
                <a:lnTo>
                  <a:pt x="176580" y="409028"/>
                </a:lnTo>
                <a:lnTo>
                  <a:pt x="178739" y="399948"/>
                </a:lnTo>
                <a:close/>
              </a:path>
              <a:path w="252095" h="489584">
                <a:moveTo>
                  <a:pt x="180416" y="246418"/>
                </a:moveTo>
                <a:lnTo>
                  <a:pt x="178473" y="236004"/>
                </a:lnTo>
                <a:lnTo>
                  <a:pt x="170205" y="236308"/>
                </a:lnTo>
                <a:lnTo>
                  <a:pt x="162267" y="236029"/>
                </a:lnTo>
                <a:lnTo>
                  <a:pt x="162267" y="251993"/>
                </a:lnTo>
                <a:lnTo>
                  <a:pt x="180416" y="246418"/>
                </a:lnTo>
                <a:close/>
              </a:path>
              <a:path w="252095" h="489584">
                <a:moveTo>
                  <a:pt x="180949" y="371614"/>
                </a:moveTo>
                <a:lnTo>
                  <a:pt x="179209" y="368528"/>
                </a:lnTo>
                <a:lnTo>
                  <a:pt x="175552" y="369951"/>
                </a:lnTo>
                <a:lnTo>
                  <a:pt x="171653" y="371017"/>
                </a:lnTo>
                <a:lnTo>
                  <a:pt x="167449" y="373595"/>
                </a:lnTo>
                <a:lnTo>
                  <a:pt x="167868" y="377228"/>
                </a:lnTo>
                <a:lnTo>
                  <a:pt x="168605" y="379069"/>
                </a:lnTo>
                <a:lnTo>
                  <a:pt x="168884" y="379768"/>
                </a:lnTo>
                <a:lnTo>
                  <a:pt x="172377" y="380212"/>
                </a:lnTo>
                <a:lnTo>
                  <a:pt x="176161" y="377190"/>
                </a:lnTo>
                <a:lnTo>
                  <a:pt x="178447" y="374269"/>
                </a:lnTo>
                <a:lnTo>
                  <a:pt x="180949" y="371614"/>
                </a:lnTo>
                <a:close/>
              </a:path>
              <a:path w="252095" h="489584">
                <a:moveTo>
                  <a:pt x="185889" y="110883"/>
                </a:moveTo>
                <a:lnTo>
                  <a:pt x="169481" y="110883"/>
                </a:lnTo>
                <a:lnTo>
                  <a:pt x="171119" y="127381"/>
                </a:lnTo>
                <a:lnTo>
                  <a:pt x="178879" y="125336"/>
                </a:lnTo>
                <a:lnTo>
                  <a:pt x="185889" y="110883"/>
                </a:lnTo>
                <a:close/>
              </a:path>
              <a:path w="252095" h="489584">
                <a:moveTo>
                  <a:pt x="185991" y="49479"/>
                </a:moveTo>
                <a:lnTo>
                  <a:pt x="185813" y="49377"/>
                </a:lnTo>
                <a:lnTo>
                  <a:pt x="185775" y="49504"/>
                </a:lnTo>
                <a:lnTo>
                  <a:pt x="185674" y="49745"/>
                </a:lnTo>
                <a:lnTo>
                  <a:pt x="185864" y="49669"/>
                </a:lnTo>
                <a:lnTo>
                  <a:pt x="185991" y="49479"/>
                </a:lnTo>
                <a:close/>
              </a:path>
              <a:path w="252095" h="489584">
                <a:moveTo>
                  <a:pt x="189674" y="183807"/>
                </a:moveTo>
                <a:lnTo>
                  <a:pt x="180174" y="177292"/>
                </a:lnTo>
                <a:lnTo>
                  <a:pt x="175031" y="174688"/>
                </a:lnTo>
                <a:lnTo>
                  <a:pt x="170078" y="171805"/>
                </a:lnTo>
                <a:lnTo>
                  <a:pt x="171030" y="168948"/>
                </a:lnTo>
                <a:lnTo>
                  <a:pt x="172237" y="166204"/>
                </a:lnTo>
                <a:lnTo>
                  <a:pt x="172618" y="163360"/>
                </a:lnTo>
                <a:lnTo>
                  <a:pt x="172694" y="162763"/>
                </a:lnTo>
                <a:lnTo>
                  <a:pt x="168719" y="160705"/>
                </a:lnTo>
                <a:lnTo>
                  <a:pt x="165963" y="163195"/>
                </a:lnTo>
                <a:lnTo>
                  <a:pt x="163220" y="165633"/>
                </a:lnTo>
                <a:lnTo>
                  <a:pt x="161518" y="172440"/>
                </a:lnTo>
                <a:lnTo>
                  <a:pt x="162471" y="176923"/>
                </a:lnTo>
                <a:lnTo>
                  <a:pt x="161391" y="185610"/>
                </a:lnTo>
                <a:lnTo>
                  <a:pt x="162509" y="188379"/>
                </a:lnTo>
                <a:lnTo>
                  <a:pt x="168287" y="190944"/>
                </a:lnTo>
                <a:lnTo>
                  <a:pt x="168338" y="191795"/>
                </a:lnTo>
                <a:lnTo>
                  <a:pt x="168427" y="192951"/>
                </a:lnTo>
                <a:lnTo>
                  <a:pt x="168529" y="194221"/>
                </a:lnTo>
                <a:lnTo>
                  <a:pt x="169532" y="196900"/>
                </a:lnTo>
                <a:lnTo>
                  <a:pt x="163423" y="195160"/>
                </a:lnTo>
                <a:lnTo>
                  <a:pt x="157924" y="191795"/>
                </a:lnTo>
                <a:lnTo>
                  <a:pt x="148920" y="193852"/>
                </a:lnTo>
                <a:lnTo>
                  <a:pt x="145415" y="199263"/>
                </a:lnTo>
                <a:lnTo>
                  <a:pt x="140589" y="203530"/>
                </a:lnTo>
                <a:lnTo>
                  <a:pt x="146710" y="206375"/>
                </a:lnTo>
                <a:lnTo>
                  <a:pt x="150164" y="211709"/>
                </a:lnTo>
                <a:lnTo>
                  <a:pt x="150126" y="225856"/>
                </a:lnTo>
                <a:lnTo>
                  <a:pt x="150761" y="232486"/>
                </a:lnTo>
                <a:lnTo>
                  <a:pt x="151244" y="241706"/>
                </a:lnTo>
                <a:lnTo>
                  <a:pt x="161531" y="236029"/>
                </a:lnTo>
                <a:lnTo>
                  <a:pt x="162267" y="236029"/>
                </a:lnTo>
                <a:lnTo>
                  <a:pt x="162229" y="235686"/>
                </a:lnTo>
                <a:lnTo>
                  <a:pt x="161912" y="235826"/>
                </a:lnTo>
                <a:lnTo>
                  <a:pt x="162166" y="235686"/>
                </a:lnTo>
                <a:lnTo>
                  <a:pt x="162331" y="235686"/>
                </a:lnTo>
                <a:lnTo>
                  <a:pt x="162509" y="235496"/>
                </a:lnTo>
                <a:lnTo>
                  <a:pt x="166814" y="230822"/>
                </a:lnTo>
                <a:lnTo>
                  <a:pt x="167373" y="225856"/>
                </a:lnTo>
                <a:lnTo>
                  <a:pt x="167487" y="224777"/>
                </a:lnTo>
                <a:lnTo>
                  <a:pt x="166852" y="218211"/>
                </a:lnTo>
                <a:lnTo>
                  <a:pt x="167462" y="211709"/>
                </a:lnTo>
                <a:lnTo>
                  <a:pt x="179857" y="216433"/>
                </a:lnTo>
                <a:lnTo>
                  <a:pt x="178803" y="211709"/>
                </a:lnTo>
                <a:lnTo>
                  <a:pt x="175488" y="196900"/>
                </a:lnTo>
                <a:lnTo>
                  <a:pt x="174891" y="194221"/>
                </a:lnTo>
                <a:lnTo>
                  <a:pt x="174815" y="193852"/>
                </a:lnTo>
                <a:lnTo>
                  <a:pt x="174713" y="193370"/>
                </a:lnTo>
                <a:lnTo>
                  <a:pt x="177927" y="192951"/>
                </a:lnTo>
                <a:lnTo>
                  <a:pt x="181368" y="193281"/>
                </a:lnTo>
                <a:lnTo>
                  <a:pt x="182054" y="192951"/>
                </a:lnTo>
                <a:lnTo>
                  <a:pt x="189318" y="189407"/>
                </a:lnTo>
                <a:lnTo>
                  <a:pt x="189547" y="185610"/>
                </a:lnTo>
                <a:lnTo>
                  <a:pt x="189674" y="183807"/>
                </a:lnTo>
                <a:close/>
              </a:path>
              <a:path w="252095" h="489584">
                <a:moveTo>
                  <a:pt x="191058" y="216700"/>
                </a:moveTo>
                <a:lnTo>
                  <a:pt x="190068" y="216166"/>
                </a:lnTo>
                <a:lnTo>
                  <a:pt x="188849" y="214985"/>
                </a:lnTo>
                <a:lnTo>
                  <a:pt x="187096" y="215633"/>
                </a:lnTo>
                <a:lnTo>
                  <a:pt x="186410" y="217017"/>
                </a:lnTo>
                <a:lnTo>
                  <a:pt x="184988" y="218643"/>
                </a:lnTo>
                <a:lnTo>
                  <a:pt x="186778" y="219252"/>
                </a:lnTo>
                <a:lnTo>
                  <a:pt x="188188" y="220205"/>
                </a:lnTo>
                <a:lnTo>
                  <a:pt x="188899" y="219837"/>
                </a:lnTo>
                <a:lnTo>
                  <a:pt x="189890" y="219316"/>
                </a:lnTo>
                <a:lnTo>
                  <a:pt x="190360" y="217792"/>
                </a:lnTo>
                <a:lnTo>
                  <a:pt x="191058" y="216700"/>
                </a:lnTo>
                <a:close/>
              </a:path>
              <a:path w="252095" h="489584">
                <a:moveTo>
                  <a:pt x="193141" y="308432"/>
                </a:moveTo>
                <a:lnTo>
                  <a:pt x="191833" y="306235"/>
                </a:lnTo>
                <a:lnTo>
                  <a:pt x="181000" y="304711"/>
                </a:lnTo>
                <a:lnTo>
                  <a:pt x="176009" y="304012"/>
                </a:lnTo>
                <a:lnTo>
                  <a:pt x="171234" y="301790"/>
                </a:lnTo>
                <a:lnTo>
                  <a:pt x="166319" y="300228"/>
                </a:lnTo>
                <a:lnTo>
                  <a:pt x="164071" y="311137"/>
                </a:lnTo>
                <a:lnTo>
                  <a:pt x="167601" y="313550"/>
                </a:lnTo>
                <a:lnTo>
                  <a:pt x="171704" y="315010"/>
                </a:lnTo>
                <a:lnTo>
                  <a:pt x="178193" y="325297"/>
                </a:lnTo>
                <a:lnTo>
                  <a:pt x="182943" y="324129"/>
                </a:lnTo>
                <a:lnTo>
                  <a:pt x="188404" y="319633"/>
                </a:lnTo>
                <a:lnTo>
                  <a:pt x="193141" y="308432"/>
                </a:lnTo>
                <a:close/>
              </a:path>
              <a:path w="252095" h="489584">
                <a:moveTo>
                  <a:pt x="194398" y="53987"/>
                </a:moveTo>
                <a:lnTo>
                  <a:pt x="192062" y="51333"/>
                </a:lnTo>
                <a:lnTo>
                  <a:pt x="185775" y="49784"/>
                </a:lnTo>
                <a:lnTo>
                  <a:pt x="180378" y="56045"/>
                </a:lnTo>
                <a:lnTo>
                  <a:pt x="186601" y="60617"/>
                </a:lnTo>
                <a:lnTo>
                  <a:pt x="187591" y="66941"/>
                </a:lnTo>
                <a:lnTo>
                  <a:pt x="192874" y="58839"/>
                </a:lnTo>
                <a:lnTo>
                  <a:pt x="194398" y="53987"/>
                </a:lnTo>
                <a:close/>
              </a:path>
              <a:path w="252095" h="489584">
                <a:moveTo>
                  <a:pt x="196900" y="354571"/>
                </a:moveTo>
                <a:lnTo>
                  <a:pt x="194068" y="354469"/>
                </a:lnTo>
                <a:lnTo>
                  <a:pt x="191350" y="359867"/>
                </a:lnTo>
                <a:lnTo>
                  <a:pt x="187921" y="354139"/>
                </a:lnTo>
                <a:lnTo>
                  <a:pt x="186436" y="351663"/>
                </a:lnTo>
                <a:lnTo>
                  <a:pt x="184721" y="352679"/>
                </a:lnTo>
                <a:lnTo>
                  <a:pt x="179247" y="362140"/>
                </a:lnTo>
                <a:lnTo>
                  <a:pt x="192138" y="365912"/>
                </a:lnTo>
                <a:lnTo>
                  <a:pt x="196900" y="354571"/>
                </a:lnTo>
                <a:close/>
              </a:path>
              <a:path w="252095" h="489584">
                <a:moveTo>
                  <a:pt x="199504" y="426961"/>
                </a:moveTo>
                <a:lnTo>
                  <a:pt x="197078" y="414858"/>
                </a:lnTo>
                <a:lnTo>
                  <a:pt x="181038" y="418973"/>
                </a:lnTo>
                <a:lnTo>
                  <a:pt x="184721" y="433108"/>
                </a:lnTo>
                <a:lnTo>
                  <a:pt x="193446" y="430250"/>
                </a:lnTo>
                <a:lnTo>
                  <a:pt x="199504" y="426961"/>
                </a:lnTo>
                <a:close/>
              </a:path>
              <a:path w="252095" h="489584">
                <a:moveTo>
                  <a:pt x="200063" y="80594"/>
                </a:moveTo>
                <a:lnTo>
                  <a:pt x="185839" y="85712"/>
                </a:lnTo>
                <a:lnTo>
                  <a:pt x="188887" y="90157"/>
                </a:lnTo>
                <a:lnTo>
                  <a:pt x="191528" y="91071"/>
                </a:lnTo>
                <a:lnTo>
                  <a:pt x="194881" y="88023"/>
                </a:lnTo>
                <a:lnTo>
                  <a:pt x="200063" y="80594"/>
                </a:lnTo>
                <a:close/>
              </a:path>
              <a:path w="252095" h="489584">
                <a:moveTo>
                  <a:pt x="200875" y="178231"/>
                </a:moveTo>
                <a:lnTo>
                  <a:pt x="192951" y="170942"/>
                </a:lnTo>
                <a:lnTo>
                  <a:pt x="192620" y="177596"/>
                </a:lnTo>
                <a:lnTo>
                  <a:pt x="200875" y="178231"/>
                </a:lnTo>
                <a:close/>
              </a:path>
              <a:path w="252095" h="489584">
                <a:moveTo>
                  <a:pt x="206603" y="380809"/>
                </a:moveTo>
                <a:lnTo>
                  <a:pt x="195935" y="372440"/>
                </a:lnTo>
                <a:lnTo>
                  <a:pt x="191554" y="383057"/>
                </a:lnTo>
                <a:lnTo>
                  <a:pt x="201803" y="388620"/>
                </a:lnTo>
                <a:lnTo>
                  <a:pt x="206603" y="380809"/>
                </a:lnTo>
                <a:close/>
              </a:path>
              <a:path w="252095" h="489584">
                <a:moveTo>
                  <a:pt x="211086" y="150558"/>
                </a:moveTo>
                <a:lnTo>
                  <a:pt x="207505" y="138328"/>
                </a:lnTo>
                <a:lnTo>
                  <a:pt x="203060" y="131114"/>
                </a:lnTo>
                <a:lnTo>
                  <a:pt x="196557" y="127622"/>
                </a:lnTo>
                <a:lnTo>
                  <a:pt x="186778" y="126517"/>
                </a:lnTo>
                <a:lnTo>
                  <a:pt x="186778" y="141871"/>
                </a:lnTo>
                <a:lnTo>
                  <a:pt x="211086" y="150558"/>
                </a:lnTo>
                <a:close/>
              </a:path>
              <a:path w="252095" h="489584">
                <a:moveTo>
                  <a:pt x="212483" y="38785"/>
                </a:moveTo>
                <a:lnTo>
                  <a:pt x="183527" y="23901"/>
                </a:lnTo>
                <a:lnTo>
                  <a:pt x="178523" y="27508"/>
                </a:lnTo>
                <a:lnTo>
                  <a:pt x="175031" y="32004"/>
                </a:lnTo>
                <a:lnTo>
                  <a:pt x="171577" y="36461"/>
                </a:lnTo>
                <a:lnTo>
                  <a:pt x="174015" y="41275"/>
                </a:lnTo>
                <a:lnTo>
                  <a:pt x="180378" y="46545"/>
                </a:lnTo>
                <a:lnTo>
                  <a:pt x="183210" y="47828"/>
                </a:lnTo>
                <a:lnTo>
                  <a:pt x="185813" y="49377"/>
                </a:lnTo>
                <a:lnTo>
                  <a:pt x="190220" y="43205"/>
                </a:lnTo>
                <a:lnTo>
                  <a:pt x="196532" y="40741"/>
                </a:lnTo>
                <a:lnTo>
                  <a:pt x="204152" y="39954"/>
                </a:lnTo>
                <a:lnTo>
                  <a:pt x="212483" y="38785"/>
                </a:lnTo>
                <a:close/>
              </a:path>
              <a:path w="252095" h="489584">
                <a:moveTo>
                  <a:pt x="214731" y="199796"/>
                </a:moveTo>
                <a:lnTo>
                  <a:pt x="212763" y="196481"/>
                </a:lnTo>
                <a:lnTo>
                  <a:pt x="211328" y="195821"/>
                </a:lnTo>
                <a:lnTo>
                  <a:pt x="209892" y="194678"/>
                </a:lnTo>
                <a:lnTo>
                  <a:pt x="207695" y="194691"/>
                </a:lnTo>
                <a:lnTo>
                  <a:pt x="206095" y="196951"/>
                </a:lnTo>
                <a:lnTo>
                  <a:pt x="206844" y="199148"/>
                </a:lnTo>
                <a:lnTo>
                  <a:pt x="208229" y="201066"/>
                </a:lnTo>
                <a:lnTo>
                  <a:pt x="211099" y="201587"/>
                </a:lnTo>
                <a:lnTo>
                  <a:pt x="212979" y="200367"/>
                </a:lnTo>
                <a:lnTo>
                  <a:pt x="214731" y="199796"/>
                </a:lnTo>
                <a:close/>
              </a:path>
              <a:path w="252095" h="489584">
                <a:moveTo>
                  <a:pt x="215734" y="210832"/>
                </a:moveTo>
                <a:lnTo>
                  <a:pt x="208762" y="205981"/>
                </a:lnTo>
                <a:lnTo>
                  <a:pt x="204825" y="204419"/>
                </a:lnTo>
                <a:lnTo>
                  <a:pt x="200583" y="202222"/>
                </a:lnTo>
                <a:lnTo>
                  <a:pt x="196049" y="206946"/>
                </a:lnTo>
                <a:lnTo>
                  <a:pt x="193065" y="211645"/>
                </a:lnTo>
                <a:lnTo>
                  <a:pt x="198043" y="215252"/>
                </a:lnTo>
                <a:lnTo>
                  <a:pt x="201244" y="217576"/>
                </a:lnTo>
                <a:lnTo>
                  <a:pt x="206756" y="217678"/>
                </a:lnTo>
                <a:lnTo>
                  <a:pt x="215036" y="216801"/>
                </a:lnTo>
                <a:lnTo>
                  <a:pt x="215734" y="210832"/>
                </a:lnTo>
                <a:close/>
              </a:path>
              <a:path w="252095" h="489584">
                <a:moveTo>
                  <a:pt x="216179" y="352323"/>
                </a:moveTo>
                <a:lnTo>
                  <a:pt x="214109" y="345389"/>
                </a:lnTo>
                <a:lnTo>
                  <a:pt x="205917" y="344004"/>
                </a:lnTo>
                <a:lnTo>
                  <a:pt x="200558" y="347014"/>
                </a:lnTo>
                <a:lnTo>
                  <a:pt x="197446" y="354406"/>
                </a:lnTo>
                <a:lnTo>
                  <a:pt x="200888" y="355612"/>
                </a:lnTo>
                <a:lnTo>
                  <a:pt x="204457" y="357822"/>
                </a:lnTo>
                <a:lnTo>
                  <a:pt x="207733" y="357466"/>
                </a:lnTo>
                <a:lnTo>
                  <a:pt x="214071" y="356781"/>
                </a:lnTo>
                <a:lnTo>
                  <a:pt x="216179" y="352323"/>
                </a:lnTo>
                <a:close/>
              </a:path>
              <a:path w="252095" h="489584">
                <a:moveTo>
                  <a:pt x="216877" y="156489"/>
                </a:moveTo>
                <a:lnTo>
                  <a:pt x="214871" y="154089"/>
                </a:lnTo>
                <a:lnTo>
                  <a:pt x="203682" y="159854"/>
                </a:lnTo>
                <a:lnTo>
                  <a:pt x="208267" y="175323"/>
                </a:lnTo>
                <a:lnTo>
                  <a:pt x="216877" y="156489"/>
                </a:lnTo>
                <a:close/>
              </a:path>
              <a:path w="252095" h="489584">
                <a:moveTo>
                  <a:pt x="218147" y="409994"/>
                </a:moveTo>
                <a:lnTo>
                  <a:pt x="216890" y="405536"/>
                </a:lnTo>
                <a:lnTo>
                  <a:pt x="215315" y="401104"/>
                </a:lnTo>
                <a:lnTo>
                  <a:pt x="210388" y="400100"/>
                </a:lnTo>
                <a:lnTo>
                  <a:pt x="209524" y="400989"/>
                </a:lnTo>
                <a:lnTo>
                  <a:pt x="206781" y="403796"/>
                </a:lnTo>
                <a:lnTo>
                  <a:pt x="204012" y="407289"/>
                </a:lnTo>
                <a:lnTo>
                  <a:pt x="202349" y="414147"/>
                </a:lnTo>
                <a:lnTo>
                  <a:pt x="204139" y="417944"/>
                </a:lnTo>
                <a:lnTo>
                  <a:pt x="205486" y="425145"/>
                </a:lnTo>
                <a:lnTo>
                  <a:pt x="210794" y="419608"/>
                </a:lnTo>
                <a:lnTo>
                  <a:pt x="214960" y="416750"/>
                </a:lnTo>
                <a:lnTo>
                  <a:pt x="218147" y="409994"/>
                </a:lnTo>
                <a:close/>
              </a:path>
              <a:path w="252095" h="489584">
                <a:moveTo>
                  <a:pt x="222656" y="323761"/>
                </a:moveTo>
                <a:lnTo>
                  <a:pt x="221983" y="322948"/>
                </a:lnTo>
                <a:lnTo>
                  <a:pt x="220662" y="321297"/>
                </a:lnTo>
                <a:lnTo>
                  <a:pt x="219290" y="322300"/>
                </a:lnTo>
                <a:lnTo>
                  <a:pt x="217843" y="323227"/>
                </a:lnTo>
                <a:lnTo>
                  <a:pt x="216611" y="324383"/>
                </a:lnTo>
                <a:lnTo>
                  <a:pt x="216433" y="324548"/>
                </a:lnTo>
                <a:lnTo>
                  <a:pt x="217309" y="325831"/>
                </a:lnTo>
                <a:lnTo>
                  <a:pt x="217703" y="326593"/>
                </a:lnTo>
                <a:lnTo>
                  <a:pt x="221005" y="324713"/>
                </a:lnTo>
                <a:lnTo>
                  <a:pt x="222656" y="323761"/>
                </a:lnTo>
                <a:close/>
              </a:path>
              <a:path w="252095" h="489584">
                <a:moveTo>
                  <a:pt x="230746" y="394639"/>
                </a:moveTo>
                <a:lnTo>
                  <a:pt x="230517" y="393966"/>
                </a:lnTo>
                <a:lnTo>
                  <a:pt x="228866" y="389039"/>
                </a:lnTo>
                <a:lnTo>
                  <a:pt x="230136" y="380504"/>
                </a:lnTo>
                <a:lnTo>
                  <a:pt x="213588" y="385089"/>
                </a:lnTo>
                <a:lnTo>
                  <a:pt x="217589" y="391922"/>
                </a:lnTo>
                <a:lnTo>
                  <a:pt x="217957" y="397116"/>
                </a:lnTo>
                <a:lnTo>
                  <a:pt x="230365" y="396227"/>
                </a:lnTo>
                <a:lnTo>
                  <a:pt x="230428" y="395490"/>
                </a:lnTo>
                <a:lnTo>
                  <a:pt x="230746" y="394639"/>
                </a:lnTo>
                <a:close/>
              </a:path>
              <a:path w="252095" h="489584">
                <a:moveTo>
                  <a:pt x="230784" y="482219"/>
                </a:moveTo>
                <a:lnTo>
                  <a:pt x="223888" y="483997"/>
                </a:lnTo>
                <a:lnTo>
                  <a:pt x="220865" y="480707"/>
                </a:lnTo>
                <a:lnTo>
                  <a:pt x="226720" y="470738"/>
                </a:lnTo>
                <a:lnTo>
                  <a:pt x="219138" y="469722"/>
                </a:lnTo>
                <a:lnTo>
                  <a:pt x="213741" y="468706"/>
                </a:lnTo>
                <a:lnTo>
                  <a:pt x="213487" y="486067"/>
                </a:lnTo>
                <a:lnTo>
                  <a:pt x="216420" y="488429"/>
                </a:lnTo>
                <a:lnTo>
                  <a:pt x="229273" y="489000"/>
                </a:lnTo>
                <a:lnTo>
                  <a:pt x="230784" y="482219"/>
                </a:lnTo>
                <a:close/>
              </a:path>
              <a:path w="252095" h="489584">
                <a:moveTo>
                  <a:pt x="232371" y="415505"/>
                </a:moveTo>
                <a:lnTo>
                  <a:pt x="230339" y="413397"/>
                </a:lnTo>
                <a:lnTo>
                  <a:pt x="228714" y="410298"/>
                </a:lnTo>
                <a:lnTo>
                  <a:pt x="226339" y="412838"/>
                </a:lnTo>
                <a:lnTo>
                  <a:pt x="223862" y="414312"/>
                </a:lnTo>
                <a:lnTo>
                  <a:pt x="223799" y="417537"/>
                </a:lnTo>
                <a:lnTo>
                  <a:pt x="226009" y="419265"/>
                </a:lnTo>
                <a:lnTo>
                  <a:pt x="227241" y="420979"/>
                </a:lnTo>
                <a:lnTo>
                  <a:pt x="228930" y="419696"/>
                </a:lnTo>
                <a:lnTo>
                  <a:pt x="231622" y="418642"/>
                </a:lnTo>
                <a:lnTo>
                  <a:pt x="232371" y="415505"/>
                </a:lnTo>
                <a:close/>
              </a:path>
              <a:path w="252095" h="489584">
                <a:moveTo>
                  <a:pt x="233108" y="157035"/>
                </a:moveTo>
                <a:lnTo>
                  <a:pt x="225425" y="152793"/>
                </a:lnTo>
                <a:lnTo>
                  <a:pt x="229196" y="160121"/>
                </a:lnTo>
                <a:lnTo>
                  <a:pt x="230644" y="162902"/>
                </a:lnTo>
                <a:lnTo>
                  <a:pt x="233108" y="163029"/>
                </a:lnTo>
                <a:lnTo>
                  <a:pt x="233108" y="157035"/>
                </a:lnTo>
                <a:close/>
              </a:path>
              <a:path w="252095" h="489584">
                <a:moveTo>
                  <a:pt x="233680" y="204685"/>
                </a:moveTo>
                <a:lnTo>
                  <a:pt x="233502" y="204254"/>
                </a:lnTo>
                <a:lnTo>
                  <a:pt x="233451" y="203644"/>
                </a:lnTo>
                <a:lnTo>
                  <a:pt x="229450" y="200698"/>
                </a:lnTo>
                <a:lnTo>
                  <a:pt x="221881" y="195262"/>
                </a:lnTo>
                <a:lnTo>
                  <a:pt x="219113" y="206438"/>
                </a:lnTo>
                <a:lnTo>
                  <a:pt x="233680" y="204685"/>
                </a:lnTo>
                <a:close/>
              </a:path>
              <a:path w="252095" h="489584">
                <a:moveTo>
                  <a:pt x="233807" y="336651"/>
                </a:moveTo>
                <a:lnTo>
                  <a:pt x="228739" y="334530"/>
                </a:lnTo>
                <a:lnTo>
                  <a:pt x="227736" y="334124"/>
                </a:lnTo>
                <a:lnTo>
                  <a:pt x="224688" y="335775"/>
                </a:lnTo>
                <a:lnTo>
                  <a:pt x="223634" y="341198"/>
                </a:lnTo>
                <a:lnTo>
                  <a:pt x="225031" y="344424"/>
                </a:lnTo>
                <a:lnTo>
                  <a:pt x="230416" y="344157"/>
                </a:lnTo>
                <a:lnTo>
                  <a:pt x="232308" y="340385"/>
                </a:lnTo>
                <a:lnTo>
                  <a:pt x="233807" y="336651"/>
                </a:lnTo>
                <a:close/>
              </a:path>
              <a:path w="252095" h="489584">
                <a:moveTo>
                  <a:pt x="233946" y="183184"/>
                </a:moveTo>
                <a:lnTo>
                  <a:pt x="230378" y="180822"/>
                </a:lnTo>
                <a:lnTo>
                  <a:pt x="228079" y="178130"/>
                </a:lnTo>
                <a:lnTo>
                  <a:pt x="226250" y="178409"/>
                </a:lnTo>
                <a:lnTo>
                  <a:pt x="224256" y="178714"/>
                </a:lnTo>
                <a:lnTo>
                  <a:pt x="221373" y="181737"/>
                </a:lnTo>
                <a:lnTo>
                  <a:pt x="221234" y="185559"/>
                </a:lnTo>
                <a:lnTo>
                  <a:pt x="224675" y="189433"/>
                </a:lnTo>
                <a:lnTo>
                  <a:pt x="228333" y="188480"/>
                </a:lnTo>
                <a:lnTo>
                  <a:pt x="230441" y="185928"/>
                </a:lnTo>
                <a:lnTo>
                  <a:pt x="233946" y="183184"/>
                </a:lnTo>
                <a:close/>
              </a:path>
              <a:path w="252095" h="489584">
                <a:moveTo>
                  <a:pt x="233997" y="136372"/>
                </a:moveTo>
                <a:lnTo>
                  <a:pt x="223621" y="122415"/>
                </a:lnTo>
                <a:lnTo>
                  <a:pt x="218770" y="124434"/>
                </a:lnTo>
                <a:lnTo>
                  <a:pt x="214464" y="127203"/>
                </a:lnTo>
                <a:lnTo>
                  <a:pt x="215176" y="136105"/>
                </a:lnTo>
                <a:lnTo>
                  <a:pt x="217195" y="143129"/>
                </a:lnTo>
                <a:lnTo>
                  <a:pt x="218719" y="150406"/>
                </a:lnTo>
                <a:lnTo>
                  <a:pt x="224599" y="146215"/>
                </a:lnTo>
                <a:lnTo>
                  <a:pt x="226783" y="144780"/>
                </a:lnTo>
                <a:lnTo>
                  <a:pt x="227037" y="144614"/>
                </a:lnTo>
                <a:lnTo>
                  <a:pt x="227926" y="145288"/>
                </a:lnTo>
                <a:lnTo>
                  <a:pt x="229908" y="143344"/>
                </a:lnTo>
                <a:lnTo>
                  <a:pt x="232600" y="141719"/>
                </a:lnTo>
                <a:lnTo>
                  <a:pt x="233997" y="136372"/>
                </a:lnTo>
                <a:close/>
              </a:path>
              <a:path w="252095" h="489584">
                <a:moveTo>
                  <a:pt x="240995" y="23799"/>
                </a:moveTo>
                <a:lnTo>
                  <a:pt x="240817" y="16040"/>
                </a:lnTo>
                <a:lnTo>
                  <a:pt x="235889" y="5511"/>
                </a:lnTo>
                <a:lnTo>
                  <a:pt x="234784" y="8039"/>
                </a:lnTo>
                <a:lnTo>
                  <a:pt x="234086" y="11366"/>
                </a:lnTo>
                <a:lnTo>
                  <a:pt x="232181" y="12369"/>
                </a:lnTo>
                <a:lnTo>
                  <a:pt x="226123" y="17526"/>
                </a:lnTo>
                <a:lnTo>
                  <a:pt x="224066" y="23685"/>
                </a:lnTo>
                <a:lnTo>
                  <a:pt x="224193" y="30518"/>
                </a:lnTo>
                <a:lnTo>
                  <a:pt x="224713" y="37668"/>
                </a:lnTo>
                <a:lnTo>
                  <a:pt x="235826" y="30454"/>
                </a:lnTo>
                <a:lnTo>
                  <a:pt x="240995" y="23799"/>
                </a:lnTo>
                <a:close/>
              </a:path>
              <a:path w="252095" h="489584">
                <a:moveTo>
                  <a:pt x="241058" y="301104"/>
                </a:moveTo>
                <a:lnTo>
                  <a:pt x="233006" y="271462"/>
                </a:lnTo>
                <a:lnTo>
                  <a:pt x="220992" y="282359"/>
                </a:lnTo>
                <a:lnTo>
                  <a:pt x="216750" y="277774"/>
                </a:lnTo>
                <a:lnTo>
                  <a:pt x="212712" y="277533"/>
                </a:lnTo>
                <a:lnTo>
                  <a:pt x="205955" y="287997"/>
                </a:lnTo>
                <a:lnTo>
                  <a:pt x="202120" y="291680"/>
                </a:lnTo>
                <a:lnTo>
                  <a:pt x="198666" y="295744"/>
                </a:lnTo>
                <a:lnTo>
                  <a:pt x="203847" y="316090"/>
                </a:lnTo>
                <a:lnTo>
                  <a:pt x="188671" y="319684"/>
                </a:lnTo>
                <a:lnTo>
                  <a:pt x="188671" y="319519"/>
                </a:lnTo>
                <a:lnTo>
                  <a:pt x="188480" y="319582"/>
                </a:lnTo>
                <a:lnTo>
                  <a:pt x="188366" y="319722"/>
                </a:lnTo>
                <a:lnTo>
                  <a:pt x="188671" y="319709"/>
                </a:lnTo>
                <a:lnTo>
                  <a:pt x="189217" y="326796"/>
                </a:lnTo>
                <a:lnTo>
                  <a:pt x="182397" y="331584"/>
                </a:lnTo>
                <a:lnTo>
                  <a:pt x="184200" y="333984"/>
                </a:lnTo>
                <a:lnTo>
                  <a:pt x="185762" y="336626"/>
                </a:lnTo>
                <a:lnTo>
                  <a:pt x="190538" y="341414"/>
                </a:lnTo>
                <a:lnTo>
                  <a:pt x="193649" y="343662"/>
                </a:lnTo>
                <a:lnTo>
                  <a:pt x="196596" y="346125"/>
                </a:lnTo>
                <a:lnTo>
                  <a:pt x="205600" y="342861"/>
                </a:lnTo>
                <a:lnTo>
                  <a:pt x="210273" y="337947"/>
                </a:lnTo>
                <a:lnTo>
                  <a:pt x="209677" y="322770"/>
                </a:lnTo>
                <a:lnTo>
                  <a:pt x="213182" y="317512"/>
                </a:lnTo>
                <a:lnTo>
                  <a:pt x="215023" y="312280"/>
                </a:lnTo>
                <a:lnTo>
                  <a:pt x="233222" y="319862"/>
                </a:lnTo>
                <a:lnTo>
                  <a:pt x="229476" y="312280"/>
                </a:lnTo>
                <a:lnTo>
                  <a:pt x="226898" y="307047"/>
                </a:lnTo>
                <a:lnTo>
                  <a:pt x="239712" y="311391"/>
                </a:lnTo>
                <a:lnTo>
                  <a:pt x="240347" y="307047"/>
                </a:lnTo>
                <a:lnTo>
                  <a:pt x="241058" y="301104"/>
                </a:lnTo>
                <a:close/>
              </a:path>
              <a:path w="252095" h="489584">
                <a:moveTo>
                  <a:pt x="247688" y="399834"/>
                </a:moveTo>
                <a:lnTo>
                  <a:pt x="245351" y="398995"/>
                </a:lnTo>
                <a:lnTo>
                  <a:pt x="242646" y="405066"/>
                </a:lnTo>
                <a:lnTo>
                  <a:pt x="245960" y="406209"/>
                </a:lnTo>
                <a:lnTo>
                  <a:pt x="246532" y="404075"/>
                </a:lnTo>
                <a:lnTo>
                  <a:pt x="247688" y="399834"/>
                </a:lnTo>
                <a:close/>
              </a:path>
              <a:path w="252095" h="489584">
                <a:moveTo>
                  <a:pt x="251498" y="472224"/>
                </a:moveTo>
                <a:lnTo>
                  <a:pt x="251333" y="472516"/>
                </a:lnTo>
                <a:lnTo>
                  <a:pt x="250113" y="475996"/>
                </a:lnTo>
                <a:lnTo>
                  <a:pt x="251498" y="476504"/>
                </a:lnTo>
                <a:lnTo>
                  <a:pt x="251498" y="472224"/>
                </a:lnTo>
                <a:close/>
              </a:path>
              <a:path w="252095" h="489584">
                <a:moveTo>
                  <a:pt x="251498" y="26898"/>
                </a:moveTo>
                <a:lnTo>
                  <a:pt x="250063" y="25755"/>
                </a:lnTo>
                <a:lnTo>
                  <a:pt x="248158" y="27470"/>
                </a:lnTo>
                <a:lnTo>
                  <a:pt x="247015" y="29413"/>
                </a:lnTo>
                <a:lnTo>
                  <a:pt x="245999" y="31648"/>
                </a:lnTo>
                <a:lnTo>
                  <a:pt x="248361" y="33807"/>
                </a:lnTo>
                <a:lnTo>
                  <a:pt x="250698" y="32753"/>
                </a:lnTo>
                <a:lnTo>
                  <a:pt x="251498" y="31940"/>
                </a:lnTo>
                <a:lnTo>
                  <a:pt x="251498" y="26898"/>
                </a:lnTo>
                <a:close/>
              </a:path>
              <a:path w="252095" h="489584">
                <a:moveTo>
                  <a:pt x="251498" y="0"/>
                </a:moveTo>
                <a:lnTo>
                  <a:pt x="250786" y="139"/>
                </a:lnTo>
                <a:lnTo>
                  <a:pt x="251498" y="2603"/>
                </a:lnTo>
                <a:lnTo>
                  <a:pt x="251498" y="0"/>
                </a:lnTo>
                <a:close/>
              </a:path>
              <a:path w="252095" h="489584">
                <a:moveTo>
                  <a:pt x="251510" y="445465"/>
                </a:moveTo>
                <a:lnTo>
                  <a:pt x="245427" y="447090"/>
                </a:lnTo>
                <a:lnTo>
                  <a:pt x="246976" y="448144"/>
                </a:lnTo>
                <a:lnTo>
                  <a:pt x="248551" y="449122"/>
                </a:lnTo>
                <a:lnTo>
                  <a:pt x="250088" y="450049"/>
                </a:lnTo>
                <a:lnTo>
                  <a:pt x="249910" y="450278"/>
                </a:lnTo>
                <a:lnTo>
                  <a:pt x="243141" y="460260"/>
                </a:lnTo>
                <a:lnTo>
                  <a:pt x="251510" y="461365"/>
                </a:lnTo>
                <a:lnTo>
                  <a:pt x="251510" y="457568"/>
                </a:lnTo>
                <a:lnTo>
                  <a:pt x="250304" y="451116"/>
                </a:lnTo>
                <a:lnTo>
                  <a:pt x="250190" y="450494"/>
                </a:lnTo>
                <a:lnTo>
                  <a:pt x="250101" y="450049"/>
                </a:lnTo>
                <a:lnTo>
                  <a:pt x="251510" y="450875"/>
                </a:lnTo>
                <a:lnTo>
                  <a:pt x="251510" y="445465"/>
                </a:lnTo>
                <a:close/>
              </a:path>
              <a:path w="252095" h="489584">
                <a:moveTo>
                  <a:pt x="251510" y="428218"/>
                </a:moveTo>
                <a:lnTo>
                  <a:pt x="244970" y="436854"/>
                </a:lnTo>
                <a:lnTo>
                  <a:pt x="247192" y="438962"/>
                </a:lnTo>
                <a:lnTo>
                  <a:pt x="251510" y="437553"/>
                </a:lnTo>
                <a:lnTo>
                  <a:pt x="251510" y="428218"/>
                </a:lnTo>
                <a:close/>
              </a:path>
              <a:path w="252095" h="489584">
                <a:moveTo>
                  <a:pt x="251510" y="379120"/>
                </a:moveTo>
                <a:lnTo>
                  <a:pt x="249809" y="378891"/>
                </a:lnTo>
                <a:lnTo>
                  <a:pt x="245884" y="382917"/>
                </a:lnTo>
                <a:lnTo>
                  <a:pt x="248170" y="392442"/>
                </a:lnTo>
                <a:lnTo>
                  <a:pt x="250621" y="396468"/>
                </a:lnTo>
                <a:lnTo>
                  <a:pt x="251510" y="398475"/>
                </a:lnTo>
                <a:lnTo>
                  <a:pt x="251510" y="379120"/>
                </a:lnTo>
                <a:close/>
              </a:path>
              <a:path w="252095" h="489584">
                <a:moveTo>
                  <a:pt x="251510" y="357174"/>
                </a:moveTo>
                <a:lnTo>
                  <a:pt x="250431" y="357416"/>
                </a:lnTo>
                <a:lnTo>
                  <a:pt x="251510" y="358089"/>
                </a:lnTo>
                <a:lnTo>
                  <a:pt x="251510" y="357174"/>
                </a:lnTo>
                <a:close/>
              </a:path>
              <a:path w="252095" h="489584">
                <a:moveTo>
                  <a:pt x="251510" y="159372"/>
                </a:moveTo>
                <a:lnTo>
                  <a:pt x="250456" y="159359"/>
                </a:lnTo>
                <a:lnTo>
                  <a:pt x="249212" y="161264"/>
                </a:lnTo>
                <a:lnTo>
                  <a:pt x="247967" y="162318"/>
                </a:lnTo>
                <a:lnTo>
                  <a:pt x="248843" y="163322"/>
                </a:lnTo>
                <a:lnTo>
                  <a:pt x="249605" y="164998"/>
                </a:lnTo>
                <a:lnTo>
                  <a:pt x="251510" y="165303"/>
                </a:lnTo>
                <a:lnTo>
                  <a:pt x="251510" y="159372"/>
                </a:lnTo>
                <a:close/>
              </a:path>
              <a:path w="252095" h="489584">
                <a:moveTo>
                  <a:pt x="251510" y="109956"/>
                </a:moveTo>
                <a:lnTo>
                  <a:pt x="248145" y="105181"/>
                </a:lnTo>
                <a:lnTo>
                  <a:pt x="242747" y="109410"/>
                </a:lnTo>
                <a:lnTo>
                  <a:pt x="239090" y="114566"/>
                </a:lnTo>
                <a:lnTo>
                  <a:pt x="236664" y="120586"/>
                </a:lnTo>
                <a:lnTo>
                  <a:pt x="234950" y="127381"/>
                </a:lnTo>
                <a:lnTo>
                  <a:pt x="242366" y="125031"/>
                </a:lnTo>
                <a:lnTo>
                  <a:pt x="243852" y="137782"/>
                </a:lnTo>
                <a:lnTo>
                  <a:pt x="251510" y="135394"/>
                </a:lnTo>
                <a:lnTo>
                  <a:pt x="251510" y="125031"/>
                </a:lnTo>
                <a:lnTo>
                  <a:pt x="251510" y="123520"/>
                </a:lnTo>
                <a:lnTo>
                  <a:pt x="250710" y="118084"/>
                </a:lnTo>
                <a:lnTo>
                  <a:pt x="251510" y="116255"/>
                </a:lnTo>
                <a:lnTo>
                  <a:pt x="251510" y="109956"/>
                </a:lnTo>
                <a:close/>
              </a:path>
              <a:path w="252095" h="489584">
                <a:moveTo>
                  <a:pt x="251510" y="81915"/>
                </a:moveTo>
                <a:lnTo>
                  <a:pt x="249542" y="79552"/>
                </a:lnTo>
                <a:lnTo>
                  <a:pt x="242836" y="83451"/>
                </a:lnTo>
                <a:lnTo>
                  <a:pt x="235356" y="80987"/>
                </a:lnTo>
                <a:lnTo>
                  <a:pt x="246265" y="102679"/>
                </a:lnTo>
                <a:lnTo>
                  <a:pt x="251510" y="102349"/>
                </a:lnTo>
                <a:lnTo>
                  <a:pt x="251510" y="83451"/>
                </a:lnTo>
                <a:lnTo>
                  <a:pt x="251510" y="81915"/>
                </a:lnTo>
                <a:close/>
              </a:path>
              <a:path w="252095" h="489584">
                <a:moveTo>
                  <a:pt x="251510" y="50152"/>
                </a:moveTo>
                <a:lnTo>
                  <a:pt x="248424" y="50380"/>
                </a:lnTo>
                <a:lnTo>
                  <a:pt x="251510" y="52489"/>
                </a:lnTo>
                <a:lnTo>
                  <a:pt x="251510" y="50152"/>
                </a:lnTo>
                <a:close/>
              </a:path>
            </a:pathLst>
          </a:custGeom>
          <a:solidFill>
            <a:srgbClr val="FFFFFF"/>
          </a:solidFill>
        </p:spPr>
        <p:txBody>
          <a:bodyPr wrap="square" lIns="0" tIns="0" rIns="0" bIns="0" rtlCol="0"/>
          <a:lstStyle/>
          <a:p>
            <a:endParaRPr/>
          </a:p>
        </p:txBody>
      </p:sp>
      <p:sp>
        <p:nvSpPr>
          <p:cNvPr id="43" name="bg object 43"/>
          <p:cNvSpPr/>
          <p:nvPr/>
        </p:nvSpPr>
        <p:spPr>
          <a:xfrm>
            <a:off x="11777523" y="1098409"/>
            <a:ext cx="412115" cy="1270000"/>
          </a:xfrm>
          <a:custGeom>
            <a:avLst/>
            <a:gdLst/>
            <a:ahLst/>
            <a:cxnLst/>
            <a:rect l="l" t="t" r="r" b="b"/>
            <a:pathLst>
              <a:path w="412115" h="1270000">
                <a:moveTo>
                  <a:pt x="5867" y="658596"/>
                </a:moveTo>
                <a:lnTo>
                  <a:pt x="5105" y="657948"/>
                </a:lnTo>
                <a:lnTo>
                  <a:pt x="3670" y="658037"/>
                </a:lnTo>
                <a:lnTo>
                  <a:pt x="3213" y="658609"/>
                </a:lnTo>
                <a:lnTo>
                  <a:pt x="2336" y="659231"/>
                </a:lnTo>
                <a:lnTo>
                  <a:pt x="2146" y="660031"/>
                </a:lnTo>
                <a:lnTo>
                  <a:pt x="1905" y="661085"/>
                </a:lnTo>
                <a:lnTo>
                  <a:pt x="2806" y="661949"/>
                </a:lnTo>
                <a:lnTo>
                  <a:pt x="4559" y="661365"/>
                </a:lnTo>
                <a:lnTo>
                  <a:pt x="5346" y="660438"/>
                </a:lnTo>
                <a:lnTo>
                  <a:pt x="5562" y="659663"/>
                </a:lnTo>
                <a:lnTo>
                  <a:pt x="5867" y="658596"/>
                </a:lnTo>
                <a:close/>
              </a:path>
              <a:path w="412115" h="1270000">
                <a:moveTo>
                  <a:pt x="33426" y="721626"/>
                </a:moveTo>
                <a:lnTo>
                  <a:pt x="32626" y="715225"/>
                </a:lnTo>
                <a:lnTo>
                  <a:pt x="30505" y="709155"/>
                </a:lnTo>
                <a:lnTo>
                  <a:pt x="26797" y="703478"/>
                </a:lnTo>
                <a:lnTo>
                  <a:pt x="18465" y="706539"/>
                </a:lnTo>
                <a:lnTo>
                  <a:pt x="6045" y="700036"/>
                </a:lnTo>
                <a:lnTo>
                  <a:pt x="0" y="706539"/>
                </a:lnTo>
                <a:lnTo>
                  <a:pt x="381" y="706539"/>
                </a:lnTo>
                <a:lnTo>
                  <a:pt x="9791" y="710958"/>
                </a:lnTo>
                <a:lnTo>
                  <a:pt x="8115" y="714044"/>
                </a:lnTo>
                <a:lnTo>
                  <a:pt x="16878" y="719594"/>
                </a:lnTo>
                <a:lnTo>
                  <a:pt x="15798" y="719594"/>
                </a:lnTo>
                <a:lnTo>
                  <a:pt x="13627" y="719734"/>
                </a:lnTo>
                <a:lnTo>
                  <a:pt x="11531" y="720953"/>
                </a:lnTo>
                <a:lnTo>
                  <a:pt x="10363" y="725741"/>
                </a:lnTo>
                <a:lnTo>
                  <a:pt x="11620" y="728586"/>
                </a:lnTo>
                <a:lnTo>
                  <a:pt x="9017" y="732269"/>
                </a:lnTo>
                <a:lnTo>
                  <a:pt x="14287" y="731380"/>
                </a:lnTo>
                <a:lnTo>
                  <a:pt x="16497" y="729640"/>
                </a:lnTo>
                <a:lnTo>
                  <a:pt x="20866" y="726630"/>
                </a:lnTo>
                <a:lnTo>
                  <a:pt x="20116" y="721626"/>
                </a:lnTo>
                <a:lnTo>
                  <a:pt x="23444" y="723671"/>
                </a:lnTo>
                <a:lnTo>
                  <a:pt x="27635" y="726109"/>
                </a:lnTo>
                <a:lnTo>
                  <a:pt x="30429" y="727100"/>
                </a:lnTo>
                <a:lnTo>
                  <a:pt x="33121" y="728268"/>
                </a:lnTo>
                <a:lnTo>
                  <a:pt x="33235" y="725741"/>
                </a:lnTo>
                <a:lnTo>
                  <a:pt x="33324" y="723671"/>
                </a:lnTo>
                <a:lnTo>
                  <a:pt x="33426" y="721626"/>
                </a:lnTo>
                <a:close/>
              </a:path>
              <a:path w="412115" h="1270000">
                <a:moveTo>
                  <a:pt x="55333" y="1266545"/>
                </a:moveTo>
                <a:lnTo>
                  <a:pt x="54444" y="1265720"/>
                </a:lnTo>
                <a:lnTo>
                  <a:pt x="53136" y="1265720"/>
                </a:lnTo>
                <a:lnTo>
                  <a:pt x="52171" y="1265707"/>
                </a:lnTo>
                <a:lnTo>
                  <a:pt x="51587" y="1266456"/>
                </a:lnTo>
                <a:lnTo>
                  <a:pt x="51346" y="1267396"/>
                </a:lnTo>
                <a:lnTo>
                  <a:pt x="51409" y="1268768"/>
                </a:lnTo>
                <a:lnTo>
                  <a:pt x="52171" y="1269555"/>
                </a:lnTo>
                <a:lnTo>
                  <a:pt x="54470" y="1269555"/>
                </a:lnTo>
                <a:lnTo>
                  <a:pt x="55219" y="1268806"/>
                </a:lnTo>
                <a:lnTo>
                  <a:pt x="55333" y="1266545"/>
                </a:lnTo>
                <a:close/>
              </a:path>
              <a:path w="412115" h="1270000">
                <a:moveTo>
                  <a:pt x="85064" y="754697"/>
                </a:moveTo>
                <a:lnTo>
                  <a:pt x="84975" y="753694"/>
                </a:lnTo>
                <a:lnTo>
                  <a:pt x="84531" y="752627"/>
                </a:lnTo>
                <a:lnTo>
                  <a:pt x="83629" y="752411"/>
                </a:lnTo>
                <a:lnTo>
                  <a:pt x="82181" y="753452"/>
                </a:lnTo>
                <a:lnTo>
                  <a:pt x="81368" y="754418"/>
                </a:lnTo>
                <a:lnTo>
                  <a:pt x="81635" y="756018"/>
                </a:lnTo>
                <a:lnTo>
                  <a:pt x="82804" y="756081"/>
                </a:lnTo>
                <a:lnTo>
                  <a:pt x="83693" y="755777"/>
                </a:lnTo>
                <a:lnTo>
                  <a:pt x="84632" y="755459"/>
                </a:lnTo>
                <a:lnTo>
                  <a:pt x="85064" y="754697"/>
                </a:lnTo>
                <a:close/>
              </a:path>
              <a:path w="412115" h="1270000">
                <a:moveTo>
                  <a:pt x="186131" y="160985"/>
                </a:moveTo>
                <a:lnTo>
                  <a:pt x="186042" y="160515"/>
                </a:lnTo>
                <a:lnTo>
                  <a:pt x="185648" y="160515"/>
                </a:lnTo>
                <a:lnTo>
                  <a:pt x="185635" y="160921"/>
                </a:lnTo>
                <a:lnTo>
                  <a:pt x="186131" y="160985"/>
                </a:lnTo>
                <a:close/>
              </a:path>
              <a:path w="412115" h="1270000">
                <a:moveTo>
                  <a:pt x="192201" y="344004"/>
                </a:moveTo>
                <a:lnTo>
                  <a:pt x="192062" y="338162"/>
                </a:lnTo>
                <a:lnTo>
                  <a:pt x="181978" y="333222"/>
                </a:lnTo>
                <a:lnTo>
                  <a:pt x="176631" y="332346"/>
                </a:lnTo>
                <a:lnTo>
                  <a:pt x="173685" y="337439"/>
                </a:lnTo>
                <a:lnTo>
                  <a:pt x="170624" y="342734"/>
                </a:lnTo>
                <a:lnTo>
                  <a:pt x="168986" y="348856"/>
                </a:lnTo>
                <a:lnTo>
                  <a:pt x="166903" y="354190"/>
                </a:lnTo>
                <a:lnTo>
                  <a:pt x="171767" y="353771"/>
                </a:lnTo>
                <a:lnTo>
                  <a:pt x="175882" y="353949"/>
                </a:lnTo>
                <a:lnTo>
                  <a:pt x="183489" y="351942"/>
                </a:lnTo>
                <a:lnTo>
                  <a:pt x="188734" y="350685"/>
                </a:lnTo>
                <a:lnTo>
                  <a:pt x="192201" y="344004"/>
                </a:lnTo>
                <a:close/>
              </a:path>
              <a:path w="412115" h="1270000">
                <a:moveTo>
                  <a:pt x="192443" y="179235"/>
                </a:moveTo>
                <a:lnTo>
                  <a:pt x="189915" y="170853"/>
                </a:lnTo>
                <a:lnTo>
                  <a:pt x="188023" y="171919"/>
                </a:lnTo>
                <a:lnTo>
                  <a:pt x="185140" y="172580"/>
                </a:lnTo>
                <a:lnTo>
                  <a:pt x="184454" y="174167"/>
                </a:lnTo>
                <a:lnTo>
                  <a:pt x="183502" y="176377"/>
                </a:lnTo>
                <a:lnTo>
                  <a:pt x="184200" y="179298"/>
                </a:lnTo>
                <a:lnTo>
                  <a:pt x="184200" y="181902"/>
                </a:lnTo>
                <a:lnTo>
                  <a:pt x="189699" y="180136"/>
                </a:lnTo>
                <a:lnTo>
                  <a:pt x="192443" y="179235"/>
                </a:lnTo>
                <a:close/>
              </a:path>
              <a:path w="412115" h="1270000">
                <a:moveTo>
                  <a:pt x="193027" y="179235"/>
                </a:moveTo>
                <a:lnTo>
                  <a:pt x="192849" y="179171"/>
                </a:lnTo>
                <a:lnTo>
                  <a:pt x="192659" y="179171"/>
                </a:lnTo>
                <a:lnTo>
                  <a:pt x="192455" y="179235"/>
                </a:lnTo>
                <a:lnTo>
                  <a:pt x="192493" y="179374"/>
                </a:lnTo>
                <a:lnTo>
                  <a:pt x="193027" y="179235"/>
                </a:lnTo>
                <a:close/>
              </a:path>
              <a:path w="412115" h="1270000">
                <a:moveTo>
                  <a:pt x="204990" y="183337"/>
                </a:moveTo>
                <a:lnTo>
                  <a:pt x="204406" y="175552"/>
                </a:lnTo>
                <a:lnTo>
                  <a:pt x="196697" y="178028"/>
                </a:lnTo>
                <a:lnTo>
                  <a:pt x="193027" y="179235"/>
                </a:lnTo>
                <a:lnTo>
                  <a:pt x="204990" y="183337"/>
                </a:lnTo>
                <a:close/>
              </a:path>
              <a:path w="412115" h="1270000">
                <a:moveTo>
                  <a:pt x="205422" y="183489"/>
                </a:moveTo>
                <a:lnTo>
                  <a:pt x="205270" y="183438"/>
                </a:lnTo>
                <a:lnTo>
                  <a:pt x="204990" y="183337"/>
                </a:lnTo>
                <a:lnTo>
                  <a:pt x="205016" y="183692"/>
                </a:lnTo>
                <a:lnTo>
                  <a:pt x="205028" y="183857"/>
                </a:lnTo>
                <a:lnTo>
                  <a:pt x="205422" y="183489"/>
                </a:lnTo>
                <a:close/>
              </a:path>
              <a:path w="412115" h="1270000">
                <a:moveTo>
                  <a:pt x="225628" y="202895"/>
                </a:moveTo>
                <a:lnTo>
                  <a:pt x="224510" y="190423"/>
                </a:lnTo>
                <a:lnTo>
                  <a:pt x="221361" y="190652"/>
                </a:lnTo>
                <a:lnTo>
                  <a:pt x="220586" y="194868"/>
                </a:lnTo>
                <a:lnTo>
                  <a:pt x="218084" y="199110"/>
                </a:lnTo>
                <a:lnTo>
                  <a:pt x="221818" y="203225"/>
                </a:lnTo>
                <a:lnTo>
                  <a:pt x="225628" y="202895"/>
                </a:lnTo>
                <a:close/>
              </a:path>
              <a:path w="412115" h="1270000">
                <a:moveTo>
                  <a:pt x="244881" y="122986"/>
                </a:moveTo>
                <a:lnTo>
                  <a:pt x="241858" y="122478"/>
                </a:lnTo>
                <a:lnTo>
                  <a:pt x="239826" y="121488"/>
                </a:lnTo>
                <a:lnTo>
                  <a:pt x="237477" y="122758"/>
                </a:lnTo>
                <a:lnTo>
                  <a:pt x="237172" y="124993"/>
                </a:lnTo>
                <a:lnTo>
                  <a:pt x="236474" y="126530"/>
                </a:lnTo>
                <a:lnTo>
                  <a:pt x="238061" y="127139"/>
                </a:lnTo>
                <a:lnTo>
                  <a:pt x="239903" y="128536"/>
                </a:lnTo>
                <a:lnTo>
                  <a:pt x="242443" y="127723"/>
                </a:lnTo>
                <a:lnTo>
                  <a:pt x="243154" y="125526"/>
                </a:lnTo>
                <a:lnTo>
                  <a:pt x="244881" y="122986"/>
                </a:lnTo>
                <a:close/>
              </a:path>
              <a:path w="412115" h="1270000">
                <a:moveTo>
                  <a:pt x="259613" y="245821"/>
                </a:moveTo>
                <a:lnTo>
                  <a:pt x="256921" y="243611"/>
                </a:lnTo>
                <a:lnTo>
                  <a:pt x="250444" y="243725"/>
                </a:lnTo>
                <a:lnTo>
                  <a:pt x="247713" y="243611"/>
                </a:lnTo>
                <a:lnTo>
                  <a:pt x="225780" y="269455"/>
                </a:lnTo>
                <a:lnTo>
                  <a:pt x="227787" y="270624"/>
                </a:lnTo>
                <a:lnTo>
                  <a:pt x="237058" y="256832"/>
                </a:lnTo>
                <a:lnTo>
                  <a:pt x="249745" y="262026"/>
                </a:lnTo>
                <a:lnTo>
                  <a:pt x="252641" y="257492"/>
                </a:lnTo>
                <a:lnTo>
                  <a:pt x="255803" y="253136"/>
                </a:lnTo>
                <a:lnTo>
                  <a:pt x="259613" y="245821"/>
                </a:lnTo>
                <a:close/>
              </a:path>
              <a:path w="412115" h="1270000">
                <a:moveTo>
                  <a:pt x="261759" y="221805"/>
                </a:moveTo>
                <a:lnTo>
                  <a:pt x="260210" y="218567"/>
                </a:lnTo>
                <a:lnTo>
                  <a:pt x="251447" y="222453"/>
                </a:lnTo>
                <a:lnTo>
                  <a:pt x="253199" y="226136"/>
                </a:lnTo>
                <a:lnTo>
                  <a:pt x="261759" y="221805"/>
                </a:lnTo>
                <a:close/>
              </a:path>
              <a:path w="412115" h="1270000">
                <a:moveTo>
                  <a:pt x="276694" y="155702"/>
                </a:moveTo>
                <a:lnTo>
                  <a:pt x="271259" y="145948"/>
                </a:lnTo>
                <a:lnTo>
                  <a:pt x="267919" y="139979"/>
                </a:lnTo>
                <a:lnTo>
                  <a:pt x="254342" y="140347"/>
                </a:lnTo>
                <a:lnTo>
                  <a:pt x="252133" y="150837"/>
                </a:lnTo>
                <a:lnTo>
                  <a:pt x="265506" y="145948"/>
                </a:lnTo>
                <a:lnTo>
                  <a:pt x="258470" y="161747"/>
                </a:lnTo>
                <a:lnTo>
                  <a:pt x="266674" y="165620"/>
                </a:lnTo>
                <a:lnTo>
                  <a:pt x="271881" y="162433"/>
                </a:lnTo>
                <a:lnTo>
                  <a:pt x="276694" y="155702"/>
                </a:lnTo>
                <a:close/>
              </a:path>
              <a:path w="412115" h="1270000">
                <a:moveTo>
                  <a:pt x="282917" y="90627"/>
                </a:moveTo>
                <a:lnTo>
                  <a:pt x="273659" y="77939"/>
                </a:lnTo>
                <a:lnTo>
                  <a:pt x="264414" y="74206"/>
                </a:lnTo>
                <a:lnTo>
                  <a:pt x="267436" y="91376"/>
                </a:lnTo>
                <a:lnTo>
                  <a:pt x="282917" y="90627"/>
                </a:lnTo>
                <a:close/>
              </a:path>
              <a:path w="412115" h="1270000">
                <a:moveTo>
                  <a:pt x="303288" y="123393"/>
                </a:moveTo>
                <a:lnTo>
                  <a:pt x="294220" y="113703"/>
                </a:lnTo>
                <a:lnTo>
                  <a:pt x="290969" y="116827"/>
                </a:lnTo>
                <a:lnTo>
                  <a:pt x="290982" y="122961"/>
                </a:lnTo>
                <a:lnTo>
                  <a:pt x="292925" y="126796"/>
                </a:lnTo>
                <a:lnTo>
                  <a:pt x="303288" y="123393"/>
                </a:lnTo>
                <a:close/>
              </a:path>
              <a:path w="412115" h="1270000">
                <a:moveTo>
                  <a:pt x="307670" y="93433"/>
                </a:moveTo>
                <a:lnTo>
                  <a:pt x="307035" y="90474"/>
                </a:lnTo>
                <a:lnTo>
                  <a:pt x="304952" y="88328"/>
                </a:lnTo>
                <a:lnTo>
                  <a:pt x="302361" y="87718"/>
                </a:lnTo>
                <a:lnTo>
                  <a:pt x="297929" y="89382"/>
                </a:lnTo>
                <a:lnTo>
                  <a:pt x="295224" y="91376"/>
                </a:lnTo>
                <a:lnTo>
                  <a:pt x="291122" y="93738"/>
                </a:lnTo>
                <a:lnTo>
                  <a:pt x="295516" y="95491"/>
                </a:lnTo>
                <a:lnTo>
                  <a:pt x="298361" y="97269"/>
                </a:lnTo>
                <a:lnTo>
                  <a:pt x="303161" y="97751"/>
                </a:lnTo>
                <a:lnTo>
                  <a:pt x="305714" y="96024"/>
                </a:lnTo>
                <a:lnTo>
                  <a:pt x="306946" y="94399"/>
                </a:lnTo>
                <a:lnTo>
                  <a:pt x="307670" y="93433"/>
                </a:lnTo>
                <a:close/>
              </a:path>
              <a:path w="412115" h="1270000">
                <a:moveTo>
                  <a:pt x="307860" y="154266"/>
                </a:moveTo>
                <a:lnTo>
                  <a:pt x="304584" y="154559"/>
                </a:lnTo>
                <a:lnTo>
                  <a:pt x="302869" y="154457"/>
                </a:lnTo>
                <a:lnTo>
                  <a:pt x="299580" y="155435"/>
                </a:lnTo>
                <a:lnTo>
                  <a:pt x="297992" y="156464"/>
                </a:lnTo>
                <a:lnTo>
                  <a:pt x="295656" y="157607"/>
                </a:lnTo>
                <a:lnTo>
                  <a:pt x="302094" y="161721"/>
                </a:lnTo>
                <a:lnTo>
                  <a:pt x="305549" y="162369"/>
                </a:lnTo>
                <a:lnTo>
                  <a:pt x="307860" y="154266"/>
                </a:lnTo>
                <a:close/>
              </a:path>
              <a:path w="412115" h="1270000">
                <a:moveTo>
                  <a:pt x="314579" y="29476"/>
                </a:moveTo>
                <a:lnTo>
                  <a:pt x="306705" y="26974"/>
                </a:lnTo>
                <a:lnTo>
                  <a:pt x="298691" y="28676"/>
                </a:lnTo>
                <a:lnTo>
                  <a:pt x="296633" y="33375"/>
                </a:lnTo>
                <a:lnTo>
                  <a:pt x="295719" y="35471"/>
                </a:lnTo>
                <a:lnTo>
                  <a:pt x="296087" y="39484"/>
                </a:lnTo>
                <a:lnTo>
                  <a:pt x="298932" y="42151"/>
                </a:lnTo>
                <a:lnTo>
                  <a:pt x="303377" y="42202"/>
                </a:lnTo>
                <a:lnTo>
                  <a:pt x="308406" y="38011"/>
                </a:lnTo>
                <a:lnTo>
                  <a:pt x="310934" y="33959"/>
                </a:lnTo>
                <a:lnTo>
                  <a:pt x="314579" y="29476"/>
                </a:lnTo>
                <a:close/>
              </a:path>
              <a:path w="412115" h="1270000">
                <a:moveTo>
                  <a:pt x="328244" y="209689"/>
                </a:moveTo>
                <a:lnTo>
                  <a:pt x="325615" y="208038"/>
                </a:lnTo>
                <a:lnTo>
                  <a:pt x="324205" y="206502"/>
                </a:lnTo>
                <a:lnTo>
                  <a:pt x="322491" y="208267"/>
                </a:lnTo>
                <a:lnTo>
                  <a:pt x="320179" y="209791"/>
                </a:lnTo>
                <a:lnTo>
                  <a:pt x="318922" y="212915"/>
                </a:lnTo>
                <a:lnTo>
                  <a:pt x="321297" y="215036"/>
                </a:lnTo>
                <a:lnTo>
                  <a:pt x="323418" y="218122"/>
                </a:lnTo>
                <a:lnTo>
                  <a:pt x="325729" y="214884"/>
                </a:lnTo>
                <a:lnTo>
                  <a:pt x="327939" y="213067"/>
                </a:lnTo>
                <a:lnTo>
                  <a:pt x="328244" y="209689"/>
                </a:lnTo>
                <a:close/>
              </a:path>
              <a:path w="412115" h="1270000">
                <a:moveTo>
                  <a:pt x="335305" y="185864"/>
                </a:moveTo>
                <a:lnTo>
                  <a:pt x="331089" y="181178"/>
                </a:lnTo>
                <a:lnTo>
                  <a:pt x="329831" y="182308"/>
                </a:lnTo>
                <a:lnTo>
                  <a:pt x="327698" y="183337"/>
                </a:lnTo>
                <a:lnTo>
                  <a:pt x="327406" y="185864"/>
                </a:lnTo>
                <a:lnTo>
                  <a:pt x="328993" y="188023"/>
                </a:lnTo>
                <a:lnTo>
                  <a:pt x="330301" y="188518"/>
                </a:lnTo>
                <a:lnTo>
                  <a:pt x="331241" y="188887"/>
                </a:lnTo>
                <a:lnTo>
                  <a:pt x="332981" y="187172"/>
                </a:lnTo>
                <a:lnTo>
                  <a:pt x="335305" y="185864"/>
                </a:lnTo>
                <a:close/>
              </a:path>
              <a:path w="412115" h="1270000">
                <a:moveTo>
                  <a:pt x="358394" y="212369"/>
                </a:moveTo>
                <a:lnTo>
                  <a:pt x="354215" y="206349"/>
                </a:lnTo>
                <a:lnTo>
                  <a:pt x="343992" y="214630"/>
                </a:lnTo>
                <a:lnTo>
                  <a:pt x="338162" y="201472"/>
                </a:lnTo>
                <a:lnTo>
                  <a:pt x="335534" y="210261"/>
                </a:lnTo>
                <a:lnTo>
                  <a:pt x="335622" y="217271"/>
                </a:lnTo>
                <a:lnTo>
                  <a:pt x="338404" y="222758"/>
                </a:lnTo>
                <a:lnTo>
                  <a:pt x="343865" y="226961"/>
                </a:lnTo>
                <a:lnTo>
                  <a:pt x="356146" y="214630"/>
                </a:lnTo>
                <a:lnTo>
                  <a:pt x="358394" y="212369"/>
                </a:lnTo>
                <a:close/>
              </a:path>
              <a:path w="412115" h="1270000">
                <a:moveTo>
                  <a:pt x="359219" y="259384"/>
                </a:moveTo>
                <a:lnTo>
                  <a:pt x="355155" y="253492"/>
                </a:lnTo>
                <a:lnTo>
                  <a:pt x="353263" y="264591"/>
                </a:lnTo>
                <a:lnTo>
                  <a:pt x="359219" y="259384"/>
                </a:lnTo>
                <a:close/>
              </a:path>
              <a:path w="412115" h="1270000">
                <a:moveTo>
                  <a:pt x="359829" y="197548"/>
                </a:moveTo>
                <a:lnTo>
                  <a:pt x="359283" y="193890"/>
                </a:lnTo>
                <a:lnTo>
                  <a:pt x="357162" y="189585"/>
                </a:lnTo>
                <a:lnTo>
                  <a:pt x="353072" y="189585"/>
                </a:lnTo>
                <a:lnTo>
                  <a:pt x="350088" y="184327"/>
                </a:lnTo>
                <a:lnTo>
                  <a:pt x="348170" y="179908"/>
                </a:lnTo>
                <a:lnTo>
                  <a:pt x="342176" y="185064"/>
                </a:lnTo>
                <a:lnTo>
                  <a:pt x="343700" y="190550"/>
                </a:lnTo>
                <a:lnTo>
                  <a:pt x="343700" y="194576"/>
                </a:lnTo>
                <a:lnTo>
                  <a:pt x="339547" y="195999"/>
                </a:lnTo>
                <a:lnTo>
                  <a:pt x="340118" y="196786"/>
                </a:lnTo>
                <a:lnTo>
                  <a:pt x="340448" y="197751"/>
                </a:lnTo>
                <a:lnTo>
                  <a:pt x="344512" y="199390"/>
                </a:lnTo>
                <a:lnTo>
                  <a:pt x="347954" y="201117"/>
                </a:lnTo>
                <a:lnTo>
                  <a:pt x="354037" y="202120"/>
                </a:lnTo>
                <a:lnTo>
                  <a:pt x="358635" y="201434"/>
                </a:lnTo>
                <a:lnTo>
                  <a:pt x="359003" y="200240"/>
                </a:lnTo>
                <a:lnTo>
                  <a:pt x="359829" y="197548"/>
                </a:lnTo>
                <a:close/>
              </a:path>
              <a:path w="412115" h="1270000">
                <a:moveTo>
                  <a:pt x="377545" y="256781"/>
                </a:moveTo>
                <a:lnTo>
                  <a:pt x="370738" y="255231"/>
                </a:lnTo>
                <a:lnTo>
                  <a:pt x="375793" y="263575"/>
                </a:lnTo>
                <a:lnTo>
                  <a:pt x="377545" y="256781"/>
                </a:lnTo>
                <a:close/>
              </a:path>
              <a:path w="412115" h="1270000">
                <a:moveTo>
                  <a:pt x="385381" y="186982"/>
                </a:moveTo>
                <a:lnTo>
                  <a:pt x="384048" y="176682"/>
                </a:lnTo>
                <a:lnTo>
                  <a:pt x="375577" y="175806"/>
                </a:lnTo>
                <a:lnTo>
                  <a:pt x="370179" y="171386"/>
                </a:lnTo>
                <a:lnTo>
                  <a:pt x="366255" y="165303"/>
                </a:lnTo>
                <a:lnTo>
                  <a:pt x="362153" y="159461"/>
                </a:lnTo>
                <a:lnTo>
                  <a:pt x="359295" y="166903"/>
                </a:lnTo>
                <a:lnTo>
                  <a:pt x="359067" y="171386"/>
                </a:lnTo>
                <a:lnTo>
                  <a:pt x="362102" y="174688"/>
                </a:lnTo>
                <a:lnTo>
                  <a:pt x="369062" y="178625"/>
                </a:lnTo>
                <a:lnTo>
                  <a:pt x="360019" y="185699"/>
                </a:lnTo>
                <a:lnTo>
                  <a:pt x="368528" y="195313"/>
                </a:lnTo>
                <a:lnTo>
                  <a:pt x="385381" y="186982"/>
                </a:lnTo>
                <a:close/>
              </a:path>
              <a:path w="412115" h="1270000">
                <a:moveTo>
                  <a:pt x="394106" y="17691"/>
                </a:moveTo>
                <a:lnTo>
                  <a:pt x="389521" y="9512"/>
                </a:lnTo>
                <a:lnTo>
                  <a:pt x="386473" y="4991"/>
                </a:lnTo>
                <a:lnTo>
                  <a:pt x="380530" y="9575"/>
                </a:lnTo>
                <a:lnTo>
                  <a:pt x="379488" y="10388"/>
                </a:lnTo>
                <a:lnTo>
                  <a:pt x="378091" y="10756"/>
                </a:lnTo>
                <a:lnTo>
                  <a:pt x="376758" y="11366"/>
                </a:lnTo>
                <a:lnTo>
                  <a:pt x="370852" y="0"/>
                </a:lnTo>
                <a:lnTo>
                  <a:pt x="367919" y="622"/>
                </a:lnTo>
                <a:lnTo>
                  <a:pt x="366674" y="6159"/>
                </a:lnTo>
                <a:lnTo>
                  <a:pt x="364197" y="11531"/>
                </a:lnTo>
                <a:lnTo>
                  <a:pt x="363029" y="17183"/>
                </a:lnTo>
                <a:lnTo>
                  <a:pt x="365772" y="23583"/>
                </a:lnTo>
                <a:lnTo>
                  <a:pt x="366560" y="24587"/>
                </a:lnTo>
                <a:lnTo>
                  <a:pt x="362559" y="29438"/>
                </a:lnTo>
                <a:lnTo>
                  <a:pt x="359943" y="33921"/>
                </a:lnTo>
                <a:lnTo>
                  <a:pt x="373735" y="38658"/>
                </a:lnTo>
                <a:lnTo>
                  <a:pt x="372922" y="29057"/>
                </a:lnTo>
                <a:lnTo>
                  <a:pt x="373646" y="22377"/>
                </a:lnTo>
                <a:lnTo>
                  <a:pt x="390131" y="24815"/>
                </a:lnTo>
                <a:lnTo>
                  <a:pt x="394106" y="17691"/>
                </a:lnTo>
                <a:close/>
              </a:path>
              <a:path w="412115" h="1270000">
                <a:moveTo>
                  <a:pt x="405803" y="160997"/>
                </a:moveTo>
                <a:lnTo>
                  <a:pt x="402158" y="153454"/>
                </a:lnTo>
                <a:lnTo>
                  <a:pt x="397294" y="149606"/>
                </a:lnTo>
                <a:lnTo>
                  <a:pt x="390194" y="149136"/>
                </a:lnTo>
                <a:lnTo>
                  <a:pt x="379869" y="151739"/>
                </a:lnTo>
                <a:lnTo>
                  <a:pt x="391172" y="173520"/>
                </a:lnTo>
                <a:lnTo>
                  <a:pt x="405803" y="160997"/>
                </a:lnTo>
                <a:close/>
              </a:path>
              <a:path w="412115" h="1270000">
                <a:moveTo>
                  <a:pt x="411416" y="186969"/>
                </a:moveTo>
                <a:lnTo>
                  <a:pt x="410946" y="186423"/>
                </a:lnTo>
                <a:lnTo>
                  <a:pt x="410895" y="187794"/>
                </a:lnTo>
                <a:lnTo>
                  <a:pt x="410629" y="189217"/>
                </a:lnTo>
                <a:lnTo>
                  <a:pt x="411010" y="190919"/>
                </a:lnTo>
                <a:lnTo>
                  <a:pt x="411416" y="190944"/>
                </a:lnTo>
                <a:lnTo>
                  <a:pt x="411416" y="186969"/>
                </a:lnTo>
                <a:close/>
              </a:path>
              <a:path w="412115" h="1270000">
                <a:moveTo>
                  <a:pt x="411416" y="99809"/>
                </a:moveTo>
                <a:lnTo>
                  <a:pt x="410578" y="99809"/>
                </a:lnTo>
                <a:lnTo>
                  <a:pt x="411416" y="103517"/>
                </a:lnTo>
                <a:lnTo>
                  <a:pt x="411416" y="99809"/>
                </a:lnTo>
                <a:close/>
              </a:path>
              <a:path w="412115" h="1270000">
                <a:moveTo>
                  <a:pt x="411429" y="284518"/>
                </a:moveTo>
                <a:lnTo>
                  <a:pt x="410349" y="284759"/>
                </a:lnTo>
                <a:lnTo>
                  <a:pt x="411429" y="285432"/>
                </a:lnTo>
                <a:lnTo>
                  <a:pt x="411429" y="284518"/>
                </a:lnTo>
                <a:close/>
              </a:path>
              <a:path w="412115" h="1270000">
                <a:moveTo>
                  <a:pt x="411429" y="250558"/>
                </a:moveTo>
                <a:lnTo>
                  <a:pt x="403377" y="257441"/>
                </a:lnTo>
                <a:lnTo>
                  <a:pt x="397065" y="260032"/>
                </a:lnTo>
                <a:lnTo>
                  <a:pt x="389102" y="258432"/>
                </a:lnTo>
                <a:lnTo>
                  <a:pt x="388188" y="266712"/>
                </a:lnTo>
                <a:lnTo>
                  <a:pt x="390131" y="271081"/>
                </a:lnTo>
                <a:lnTo>
                  <a:pt x="397967" y="270573"/>
                </a:lnTo>
                <a:lnTo>
                  <a:pt x="403821" y="263423"/>
                </a:lnTo>
                <a:lnTo>
                  <a:pt x="410806" y="264350"/>
                </a:lnTo>
                <a:lnTo>
                  <a:pt x="411429" y="264642"/>
                </a:lnTo>
                <a:lnTo>
                  <a:pt x="411429" y="263423"/>
                </a:lnTo>
                <a:lnTo>
                  <a:pt x="411429" y="260032"/>
                </a:lnTo>
                <a:lnTo>
                  <a:pt x="411429" y="250558"/>
                </a:lnTo>
                <a:close/>
              </a:path>
              <a:path w="412115" h="1270000">
                <a:moveTo>
                  <a:pt x="411429" y="154203"/>
                </a:moveTo>
                <a:lnTo>
                  <a:pt x="408609" y="155676"/>
                </a:lnTo>
                <a:lnTo>
                  <a:pt x="411429" y="155879"/>
                </a:lnTo>
                <a:lnTo>
                  <a:pt x="411429" y="154203"/>
                </a:lnTo>
                <a:close/>
              </a:path>
              <a:path w="412115" h="1270000">
                <a:moveTo>
                  <a:pt x="412076" y="135839"/>
                </a:moveTo>
                <a:lnTo>
                  <a:pt x="409689" y="124891"/>
                </a:lnTo>
                <a:lnTo>
                  <a:pt x="411416" y="123850"/>
                </a:lnTo>
                <a:lnTo>
                  <a:pt x="411416" y="114973"/>
                </a:lnTo>
                <a:lnTo>
                  <a:pt x="410184" y="117297"/>
                </a:lnTo>
                <a:lnTo>
                  <a:pt x="409092" y="122110"/>
                </a:lnTo>
                <a:lnTo>
                  <a:pt x="409016" y="121729"/>
                </a:lnTo>
                <a:lnTo>
                  <a:pt x="402856" y="131495"/>
                </a:lnTo>
                <a:lnTo>
                  <a:pt x="412076" y="135839"/>
                </a:lnTo>
                <a:close/>
              </a:path>
            </a:pathLst>
          </a:custGeom>
          <a:solidFill>
            <a:srgbClr val="FFFFFF"/>
          </a:solidFill>
        </p:spPr>
        <p:txBody>
          <a:bodyPr wrap="square" lIns="0" tIns="0" rIns="0" bIns="0" rtlCol="0"/>
          <a:lstStyle/>
          <a:p>
            <a:endParaRPr/>
          </a:p>
        </p:txBody>
      </p:sp>
      <p:pic>
        <p:nvPicPr>
          <p:cNvPr id="44" name="bg object 44"/>
          <p:cNvPicPr/>
          <p:nvPr/>
        </p:nvPicPr>
        <p:blipFill>
          <a:blip r:embed="rId3" cstate="print"/>
          <a:stretch>
            <a:fillRect/>
          </a:stretch>
        </p:blipFill>
        <p:spPr>
          <a:xfrm>
            <a:off x="4837457" y="2135510"/>
            <a:ext cx="816888" cy="1607412"/>
          </a:xfrm>
          <a:prstGeom prst="rect">
            <a:avLst/>
          </a:prstGeom>
        </p:spPr>
      </p:pic>
      <p:sp>
        <p:nvSpPr>
          <p:cNvPr id="45" name="bg object 45"/>
          <p:cNvSpPr/>
          <p:nvPr/>
        </p:nvSpPr>
        <p:spPr>
          <a:xfrm>
            <a:off x="6429705" y="1249400"/>
            <a:ext cx="3148965" cy="2068195"/>
          </a:xfrm>
          <a:custGeom>
            <a:avLst/>
            <a:gdLst/>
            <a:ahLst/>
            <a:cxnLst/>
            <a:rect l="l" t="t" r="r" b="b"/>
            <a:pathLst>
              <a:path w="3148965" h="2068195">
                <a:moveTo>
                  <a:pt x="4457" y="1887740"/>
                </a:moveTo>
                <a:lnTo>
                  <a:pt x="304" y="1886826"/>
                </a:lnTo>
                <a:lnTo>
                  <a:pt x="177" y="1889137"/>
                </a:lnTo>
                <a:lnTo>
                  <a:pt x="0" y="1891436"/>
                </a:lnTo>
                <a:lnTo>
                  <a:pt x="38" y="1893951"/>
                </a:lnTo>
                <a:lnTo>
                  <a:pt x="2006" y="1894382"/>
                </a:lnTo>
                <a:lnTo>
                  <a:pt x="2933" y="1892134"/>
                </a:lnTo>
                <a:lnTo>
                  <a:pt x="3683" y="1889937"/>
                </a:lnTo>
                <a:lnTo>
                  <a:pt x="4457" y="1887740"/>
                </a:lnTo>
                <a:close/>
              </a:path>
              <a:path w="3148965" h="2068195">
                <a:moveTo>
                  <a:pt x="22999" y="2060155"/>
                </a:moveTo>
                <a:lnTo>
                  <a:pt x="21247" y="2053615"/>
                </a:lnTo>
                <a:lnTo>
                  <a:pt x="18351" y="2047633"/>
                </a:lnTo>
                <a:lnTo>
                  <a:pt x="16243" y="2041613"/>
                </a:lnTo>
                <a:lnTo>
                  <a:pt x="16065" y="2040636"/>
                </a:lnTo>
                <a:lnTo>
                  <a:pt x="11861" y="2039442"/>
                </a:lnTo>
                <a:lnTo>
                  <a:pt x="6946" y="2040572"/>
                </a:lnTo>
                <a:lnTo>
                  <a:pt x="4330" y="2042629"/>
                </a:lnTo>
                <a:lnTo>
                  <a:pt x="1841" y="2043963"/>
                </a:lnTo>
                <a:lnTo>
                  <a:pt x="9664" y="2062454"/>
                </a:lnTo>
                <a:lnTo>
                  <a:pt x="21678" y="2067852"/>
                </a:lnTo>
                <a:lnTo>
                  <a:pt x="22999" y="2060155"/>
                </a:lnTo>
                <a:close/>
              </a:path>
              <a:path w="3148965" h="2068195">
                <a:moveTo>
                  <a:pt x="32042" y="2029015"/>
                </a:moveTo>
                <a:lnTo>
                  <a:pt x="19926" y="2015985"/>
                </a:lnTo>
                <a:lnTo>
                  <a:pt x="10807" y="2031580"/>
                </a:lnTo>
                <a:lnTo>
                  <a:pt x="30480" y="2031466"/>
                </a:lnTo>
                <a:lnTo>
                  <a:pt x="32042" y="2029015"/>
                </a:lnTo>
                <a:close/>
              </a:path>
              <a:path w="3148965" h="2068195">
                <a:moveTo>
                  <a:pt x="36652" y="1986089"/>
                </a:moveTo>
                <a:lnTo>
                  <a:pt x="29006" y="1981657"/>
                </a:lnTo>
                <a:lnTo>
                  <a:pt x="27584" y="1984362"/>
                </a:lnTo>
                <a:lnTo>
                  <a:pt x="35458" y="1988350"/>
                </a:lnTo>
                <a:lnTo>
                  <a:pt x="36652" y="1986089"/>
                </a:lnTo>
                <a:close/>
              </a:path>
              <a:path w="3148965" h="2068195">
                <a:moveTo>
                  <a:pt x="61226" y="1935289"/>
                </a:moveTo>
                <a:lnTo>
                  <a:pt x="61048" y="1935213"/>
                </a:lnTo>
                <a:lnTo>
                  <a:pt x="60858" y="1935251"/>
                </a:lnTo>
                <a:lnTo>
                  <a:pt x="61226" y="1935289"/>
                </a:lnTo>
                <a:close/>
              </a:path>
              <a:path w="3148965" h="2068195">
                <a:moveTo>
                  <a:pt x="66090" y="1926818"/>
                </a:moveTo>
                <a:lnTo>
                  <a:pt x="65963" y="1926729"/>
                </a:lnTo>
                <a:lnTo>
                  <a:pt x="65824" y="1926628"/>
                </a:lnTo>
                <a:lnTo>
                  <a:pt x="65697" y="1926551"/>
                </a:lnTo>
                <a:lnTo>
                  <a:pt x="65659" y="1926793"/>
                </a:lnTo>
                <a:lnTo>
                  <a:pt x="65620" y="1926920"/>
                </a:lnTo>
                <a:lnTo>
                  <a:pt x="65824" y="1926945"/>
                </a:lnTo>
                <a:lnTo>
                  <a:pt x="65951" y="1926882"/>
                </a:lnTo>
                <a:lnTo>
                  <a:pt x="66090" y="1926818"/>
                </a:lnTo>
                <a:close/>
              </a:path>
              <a:path w="3148965" h="2068195">
                <a:moveTo>
                  <a:pt x="66649" y="1934654"/>
                </a:moveTo>
                <a:lnTo>
                  <a:pt x="64833" y="1930044"/>
                </a:lnTo>
                <a:lnTo>
                  <a:pt x="65620" y="1926907"/>
                </a:lnTo>
                <a:lnTo>
                  <a:pt x="63500" y="1922500"/>
                </a:lnTo>
                <a:lnTo>
                  <a:pt x="60032" y="1921649"/>
                </a:lnTo>
                <a:lnTo>
                  <a:pt x="53797" y="1923097"/>
                </a:lnTo>
                <a:lnTo>
                  <a:pt x="54927" y="1924964"/>
                </a:lnTo>
                <a:lnTo>
                  <a:pt x="53505" y="1924697"/>
                </a:lnTo>
                <a:lnTo>
                  <a:pt x="50457" y="1925091"/>
                </a:lnTo>
                <a:lnTo>
                  <a:pt x="46964" y="1925447"/>
                </a:lnTo>
                <a:lnTo>
                  <a:pt x="43776" y="1929511"/>
                </a:lnTo>
                <a:lnTo>
                  <a:pt x="42468" y="1936762"/>
                </a:lnTo>
                <a:lnTo>
                  <a:pt x="42875" y="1939417"/>
                </a:lnTo>
                <a:lnTo>
                  <a:pt x="46583" y="1941258"/>
                </a:lnTo>
                <a:lnTo>
                  <a:pt x="47447" y="1941563"/>
                </a:lnTo>
                <a:lnTo>
                  <a:pt x="48285" y="1941766"/>
                </a:lnTo>
                <a:lnTo>
                  <a:pt x="45783" y="1943417"/>
                </a:lnTo>
                <a:lnTo>
                  <a:pt x="45554" y="1945233"/>
                </a:lnTo>
                <a:lnTo>
                  <a:pt x="42722" y="1959559"/>
                </a:lnTo>
                <a:lnTo>
                  <a:pt x="48780" y="1960930"/>
                </a:lnTo>
                <a:lnTo>
                  <a:pt x="56273" y="1955876"/>
                </a:lnTo>
                <a:lnTo>
                  <a:pt x="56426" y="1949132"/>
                </a:lnTo>
                <a:lnTo>
                  <a:pt x="53479" y="1940915"/>
                </a:lnTo>
                <a:lnTo>
                  <a:pt x="54495" y="1940052"/>
                </a:lnTo>
                <a:lnTo>
                  <a:pt x="57454" y="1937956"/>
                </a:lnTo>
                <a:lnTo>
                  <a:pt x="59067" y="1934972"/>
                </a:lnTo>
                <a:lnTo>
                  <a:pt x="59131" y="1931835"/>
                </a:lnTo>
                <a:lnTo>
                  <a:pt x="61175" y="1935187"/>
                </a:lnTo>
                <a:lnTo>
                  <a:pt x="66649" y="1934654"/>
                </a:lnTo>
                <a:close/>
              </a:path>
              <a:path w="3148965" h="2068195">
                <a:moveTo>
                  <a:pt x="68541" y="1939239"/>
                </a:moveTo>
                <a:lnTo>
                  <a:pt x="61290" y="1935467"/>
                </a:lnTo>
                <a:lnTo>
                  <a:pt x="61023" y="1938870"/>
                </a:lnTo>
                <a:lnTo>
                  <a:pt x="60375" y="1945640"/>
                </a:lnTo>
                <a:lnTo>
                  <a:pt x="62420" y="1946833"/>
                </a:lnTo>
                <a:lnTo>
                  <a:pt x="68541" y="1939239"/>
                </a:lnTo>
                <a:close/>
              </a:path>
              <a:path w="3148965" h="2068195">
                <a:moveTo>
                  <a:pt x="76073" y="1909432"/>
                </a:moveTo>
                <a:lnTo>
                  <a:pt x="67360" y="1917166"/>
                </a:lnTo>
                <a:lnTo>
                  <a:pt x="74599" y="1916455"/>
                </a:lnTo>
                <a:lnTo>
                  <a:pt x="76073" y="1909432"/>
                </a:lnTo>
                <a:close/>
              </a:path>
              <a:path w="3148965" h="2068195">
                <a:moveTo>
                  <a:pt x="76606" y="1999551"/>
                </a:moveTo>
                <a:lnTo>
                  <a:pt x="74409" y="1997379"/>
                </a:lnTo>
                <a:lnTo>
                  <a:pt x="72466" y="1994471"/>
                </a:lnTo>
                <a:lnTo>
                  <a:pt x="68097" y="1996795"/>
                </a:lnTo>
                <a:lnTo>
                  <a:pt x="69151" y="2003425"/>
                </a:lnTo>
                <a:lnTo>
                  <a:pt x="73812" y="1998916"/>
                </a:lnTo>
                <a:lnTo>
                  <a:pt x="76606" y="1999551"/>
                </a:lnTo>
                <a:close/>
              </a:path>
              <a:path w="3148965" h="2068195">
                <a:moveTo>
                  <a:pt x="77774" y="1843976"/>
                </a:moveTo>
                <a:lnTo>
                  <a:pt x="68351" y="1833308"/>
                </a:lnTo>
                <a:lnTo>
                  <a:pt x="65900" y="1834083"/>
                </a:lnTo>
                <a:lnTo>
                  <a:pt x="66687" y="1837690"/>
                </a:lnTo>
                <a:lnTo>
                  <a:pt x="67081" y="1841461"/>
                </a:lnTo>
                <a:lnTo>
                  <a:pt x="68910" y="1845462"/>
                </a:lnTo>
                <a:lnTo>
                  <a:pt x="73126" y="1844421"/>
                </a:lnTo>
                <a:lnTo>
                  <a:pt x="77774" y="1843976"/>
                </a:lnTo>
                <a:close/>
              </a:path>
              <a:path w="3148965" h="2068195">
                <a:moveTo>
                  <a:pt x="79375" y="1990115"/>
                </a:moveTo>
                <a:lnTo>
                  <a:pt x="76187" y="1983714"/>
                </a:lnTo>
                <a:lnTo>
                  <a:pt x="73444" y="1984502"/>
                </a:lnTo>
                <a:lnTo>
                  <a:pt x="73926" y="1989112"/>
                </a:lnTo>
                <a:lnTo>
                  <a:pt x="74180" y="1991423"/>
                </a:lnTo>
                <a:lnTo>
                  <a:pt x="77647" y="1990559"/>
                </a:lnTo>
                <a:lnTo>
                  <a:pt x="79375" y="1990115"/>
                </a:lnTo>
                <a:close/>
              </a:path>
              <a:path w="3148965" h="2068195">
                <a:moveTo>
                  <a:pt x="81280" y="1972030"/>
                </a:moveTo>
                <a:lnTo>
                  <a:pt x="76098" y="1959698"/>
                </a:lnTo>
                <a:lnTo>
                  <a:pt x="73698" y="1962696"/>
                </a:lnTo>
                <a:lnTo>
                  <a:pt x="70065" y="1965566"/>
                </a:lnTo>
                <a:lnTo>
                  <a:pt x="73494" y="1969820"/>
                </a:lnTo>
                <a:lnTo>
                  <a:pt x="74561" y="1971154"/>
                </a:lnTo>
                <a:lnTo>
                  <a:pt x="77444" y="1971014"/>
                </a:lnTo>
                <a:lnTo>
                  <a:pt x="81280" y="1972030"/>
                </a:lnTo>
                <a:close/>
              </a:path>
              <a:path w="3148965" h="2068195">
                <a:moveTo>
                  <a:pt x="81991" y="2003107"/>
                </a:moveTo>
                <a:lnTo>
                  <a:pt x="80060" y="1995335"/>
                </a:lnTo>
                <a:lnTo>
                  <a:pt x="77558" y="2000415"/>
                </a:lnTo>
                <a:lnTo>
                  <a:pt x="77533" y="1999996"/>
                </a:lnTo>
                <a:lnTo>
                  <a:pt x="77266" y="1999729"/>
                </a:lnTo>
                <a:lnTo>
                  <a:pt x="76606" y="1999551"/>
                </a:lnTo>
                <a:lnTo>
                  <a:pt x="77381" y="2000237"/>
                </a:lnTo>
                <a:lnTo>
                  <a:pt x="71056" y="2009584"/>
                </a:lnTo>
                <a:lnTo>
                  <a:pt x="67805" y="2005825"/>
                </a:lnTo>
                <a:lnTo>
                  <a:pt x="64173" y="2002307"/>
                </a:lnTo>
                <a:lnTo>
                  <a:pt x="60147" y="1996147"/>
                </a:lnTo>
                <a:lnTo>
                  <a:pt x="59321" y="1992210"/>
                </a:lnTo>
                <a:lnTo>
                  <a:pt x="65252" y="1982622"/>
                </a:lnTo>
                <a:lnTo>
                  <a:pt x="65532" y="1982800"/>
                </a:lnTo>
                <a:lnTo>
                  <a:pt x="61214" y="1977059"/>
                </a:lnTo>
                <a:lnTo>
                  <a:pt x="51981" y="1991283"/>
                </a:lnTo>
                <a:lnTo>
                  <a:pt x="47840" y="1981746"/>
                </a:lnTo>
                <a:lnTo>
                  <a:pt x="49491" y="1980946"/>
                </a:lnTo>
                <a:lnTo>
                  <a:pt x="51816" y="1980222"/>
                </a:lnTo>
                <a:lnTo>
                  <a:pt x="54152" y="1978228"/>
                </a:lnTo>
                <a:lnTo>
                  <a:pt x="53314" y="1975967"/>
                </a:lnTo>
                <a:lnTo>
                  <a:pt x="53111" y="1974088"/>
                </a:lnTo>
                <a:lnTo>
                  <a:pt x="40106" y="1975662"/>
                </a:lnTo>
                <a:lnTo>
                  <a:pt x="42786" y="1981301"/>
                </a:lnTo>
                <a:lnTo>
                  <a:pt x="40970" y="1986343"/>
                </a:lnTo>
                <a:lnTo>
                  <a:pt x="38468" y="1991360"/>
                </a:lnTo>
                <a:lnTo>
                  <a:pt x="39141" y="1996859"/>
                </a:lnTo>
                <a:lnTo>
                  <a:pt x="51320" y="1993188"/>
                </a:lnTo>
                <a:lnTo>
                  <a:pt x="46977" y="2027567"/>
                </a:lnTo>
                <a:lnTo>
                  <a:pt x="38582" y="2012480"/>
                </a:lnTo>
                <a:lnTo>
                  <a:pt x="31953" y="2015274"/>
                </a:lnTo>
                <a:lnTo>
                  <a:pt x="31076" y="2018830"/>
                </a:lnTo>
                <a:lnTo>
                  <a:pt x="38417" y="2025992"/>
                </a:lnTo>
                <a:lnTo>
                  <a:pt x="41910" y="2028202"/>
                </a:lnTo>
                <a:lnTo>
                  <a:pt x="45948" y="2031314"/>
                </a:lnTo>
                <a:lnTo>
                  <a:pt x="43065" y="2033371"/>
                </a:lnTo>
                <a:lnTo>
                  <a:pt x="40436" y="2034349"/>
                </a:lnTo>
                <a:lnTo>
                  <a:pt x="38620" y="2038007"/>
                </a:lnTo>
                <a:lnTo>
                  <a:pt x="39433" y="2040686"/>
                </a:lnTo>
                <a:lnTo>
                  <a:pt x="39484" y="2042998"/>
                </a:lnTo>
                <a:lnTo>
                  <a:pt x="56807" y="2040178"/>
                </a:lnTo>
                <a:lnTo>
                  <a:pt x="56832" y="2039213"/>
                </a:lnTo>
                <a:lnTo>
                  <a:pt x="51701" y="2035314"/>
                </a:lnTo>
                <a:lnTo>
                  <a:pt x="60426" y="2031961"/>
                </a:lnTo>
                <a:lnTo>
                  <a:pt x="60617" y="2024519"/>
                </a:lnTo>
                <a:lnTo>
                  <a:pt x="61391" y="2018080"/>
                </a:lnTo>
                <a:lnTo>
                  <a:pt x="76504" y="2020125"/>
                </a:lnTo>
                <a:lnTo>
                  <a:pt x="73494" y="2013572"/>
                </a:lnTo>
                <a:lnTo>
                  <a:pt x="80060" y="2009254"/>
                </a:lnTo>
                <a:lnTo>
                  <a:pt x="81991" y="2003107"/>
                </a:lnTo>
                <a:close/>
              </a:path>
              <a:path w="3148965" h="2068195">
                <a:moveTo>
                  <a:pt x="82562" y="1893189"/>
                </a:moveTo>
                <a:lnTo>
                  <a:pt x="72834" y="1893328"/>
                </a:lnTo>
                <a:lnTo>
                  <a:pt x="71259" y="1889175"/>
                </a:lnTo>
                <a:lnTo>
                  <a:pt x="72123" y="1883765"/>
                </a:lnTo>
                <a:lnTo>
                  <a:pt x="64719" y="1884908"/>
                </a:lnTo>
                <a:lnTo>
                  <a:pt x="67856" y="1892604"/>
                </a:lnTo>
                <a:lnTo>
                  <a:pt x="72313" y="1898497"/>
                </a:lnTo>
                <a:lnTo>
                  <a:pt x="77254" y="1901748"/>
                </a:lnTo>
                <a:lnTo>
                  <a:pt x="81838" y="1901532"/>
                </a:lnTo>
                <a:lnTo>
                  <a:pt x="82562" y="1893189"/>
                </a:lnTo>
                <a:close/>
              </a:path>
              <a:path w="3148965" h="2068195">
                <a:moveTo>
                  <a:pt x="85686" y="1810740"/>
                </a:moveTo>
                <a:lnTo>
                  <a:pt x="79324" y="1812023"/>
                </a:lnTo>
                <a:lnTo>
                  <a:pt x="77406" y="1814614"/>
                </a:lnTo>
                <a:lnTo>
                  <a:pt x="78130" y="1819859"/>
                </a:lnTo>
                <a:lnTo>
                  <a:pt x="84251" y="1819910"/>
                </a:lnTo>
                <a:lnTo>
                  <a:pt x="85686" y="1810740"/>
                </a:lnTo>
                <a:close/>
              </a:path>
              <a:path w="3148965" h="2068195">
                <a:moveTo>
                  <a:pt x="95211" y="1967941"/>
                </a:moveTo>
                <a:lnTo>
                  <a:pt x="92329" y="1965007"/>
                </a:lnTo>
                <a:lnTo>
                  <a:pt x="89535" y="1961984"/>
                </a:lnTo>
                <a:lnTo>
                  <a:pt x="83794" y="1956523"/>
                </a:lnTo>
                <a:lnTo>
                  <a:pt x="82677" y="1953755"/>
                </a:lnTo>
                <a:lnTo>
                  <a:pt x="86245" y="1948611"/>
                </a:lnTo>
                <a:lnTo>
                  <a:pt x="88519" y="1946897"/>
                </a:lnTo>
                <a:lnTo>
                  <a:pt x="88404" y="1942249"/>
                </a:lnTo>
                <a:lnTo>
                  <a:pt x="87376" y="1939048"/>
                </a:lnTo>
                <a:lnTo>
                  <a:pt x="85344" y="1935822"/>
                </a:lnTo>
                <a:lnTo>
                  <a:pt x="81153" y="1936534"/>
                </a:lnTo>
                <a:lnTo>
                  <a:pt x="75222" y="1940737"/>
                </a:lnTo>
                <a:lnTo>
                  <a:pt x="71424" y="1944382"/>
                </a:lnTo>
                <a:lnTo>
                  <a:pt x="66700" y="1948408"/>
                </a:lnTo>
                <a:lnTo>
                  <a:pt x="76365" y="1959343"/>
                </a:lnTo>
                <a:lnTo>
                  <a:pt x="75907" y="1959241"/>
                </a:lnTo>
                <a:lnTo>
                  <a:pt x="76098" y="1959698"/>
                </a:lnTo>
                <a:lnTo>
                  <a:pt x="86385" y="1989340"/>
                </a:lnTo>
                <a:lnTo>
                  <a:pt x="91706" y="1988058"/>
                </a:lnTo>
                <a:lnTo>
                  <a:pt x="93179" y="1984248"/>
                </a:lnTo>
                <a:lnTo>
                  <a:pt x="93726" y="1975472"/>
                </a:lnTo>
                <a:lnTo>
                  <a:pt x="94589" y="1971713"/>
                </a:lnTo>
                <a:lnTo>
                  <a:pt x="95211" y="1967941"/>
                </a:lnTo>
                <a:close/>
              </a:path>
              <a:path w="3148965" h="2068195">
                <a:moveTo>
                  <a:pt x="95554" y="1967687"/>
                </a:moveTo>
                <a:lnTo>
                  <a:pt x="95389" y="1967496"/>
                </a:lnTo>
                <a:lnTo>
                  <a:pt x="95237" y="1967763"/>
                </a:lnTo>
                <a:lnTo>
                  <a:pt x="95211" y="1967928"/>
                </a:lnTo>
                <a:lnTo>
                  <a:pt x="95440" y="1967776"/>
                </a:lnTo>
                <a:close/>
              </a:path>
              <a:path w="3148965" h="2068195">
                <a:moveTo>
                  <a:pt x="99110" y="1796707"/>
                </a:moveTo>
                <a:lnTo>
                  <a:pt x="93573" y="1795487"/>
                </a:lnTo>
                <a:lnTo>
                  <a:pt x="90398" y="1796580"/>
                </a:lnTo>
                <a:lnTo>
                  <a:pt x="92900" y="1803285"/>
                </a:lnTo>
                <a:lnTo>
                  <a:pt x="99110" y="1796707"/>
                </a:lnTo>
                <a:close/>
              </a:path>
              <a:path w="3148965" h="2068195">
                <a:moveTo>
                  <a:pt x="100812" y="1933257"/>
                </a:moveTo>
                <a:lnTo>
                  <a:pt x="93040" y="1929244"/>
                </a:lnTo>
                <a:lnTo>
                  <a:pt x="93167" y="1917788"/>
                </a:lnTo>
                <a:lnTo>
                  <a:pt x="93764" y="1911667"/>
                </a:lnTo>
                <a:lnTo>
                  <a:pt x="94132" y="1905546"/>
                </a:lnTo>
                <a:lnTo>
                  <a:pt x="82892" y="1905330"/>
                </a:lnTo>
                <a:lnTo>
                  <a:pt x="81927" y="1906612"/>
                </a:lnTo>
                <a:lnTo>
                  <a:pt x="81864" y="1919528"/>
                </a:lnTo>
                <a:lnTo>
                  <a:pt x="66090" y="1926805"/>
                </a:lnTo>
                <a:lnTo>
                  <a:pt x="70027" y="1929485"/>
                </a:lnTo>
                <a:lnTo>
                  <a:pt x="75450" y="1934768"/>
                </a:lnTo>
                <a:lnTo>
                  <a:pt x="77254" y="1933727"/>
                </a:lnTo>
                <a:lnTo>
                  <a:pt x="86372" y="1928495"/>
                </a:lnTo>
                <a:lnTo>
                  <a:pt x="90411" y="1935492"/>
                </a:lnTo>
                <a:lnTo>
                  <a:pt x="95846" y="1940179"/>
                </a:lnTo>
                <a:lnTo>
                  <a:pt x="100812" y="1933257"/>
                </a:lnTo>
                <a:close/>
              </a:path>
              <a:path w="3148965" h="2068195">
                <a:moveTo>
                  <a:pt x="102565" y="1965223"/>
                </a:moveTo>
                <a:lnTo>
                  <a:pt x="100698" y="1963572"/>
                </a:lnTo>
                <a:lnTo>
                  <a:pt x="97256" y="1966315"/>
                </a:lnTo>
                <a:lnTo>
                  <a:pt x="95554" y="1967687"/>
                </a:lnTo>
                <a:lnTo>
                  <a:pt x="98437" y="1970925"/>
                </a:lnTo>
                <a:lnTo>
                  <a:pt x="99809" y="1969020"/>
                </a:lnTo>
                <a:lnTo>
                  <a:pt x="101193" y="1967128"/>
                </a:lnTo>
                <a:lnTo>
                  <a:pt x="102565" y="1965223"/>
                </a:lnTo>
                <a:close/>
              </a:path>
              <a:path w="3148965" h="2068195">
                <a:moveTo>
                  <a:pt x="105791" y="1877910"/>
                </a:moveTo>
                <a:lnTo>
                  <a:pt x="102438" y="1870722"/>
                </a:lnTo>
                <a:lnTo>
                  <a:pt x="97155" y="1872246"/>
                </a:lnTo>
                <a:lnTo>
                  <a:pt x="94881" y="1874685"/>
                </a:lnTo>
                <a:lnTo>
                  <a:pt x="97243" y="1878203"/>
                </a:lnTo>
                <a:lnTo>
                  <a:pt x="99085" y="1880946"/>
                </a:lnTo>
                <a:lnTo>
                  <a:pt x="102400" y="1882330"/>
                </a:lnTo>
                <a:lnTo>
                  <a:pt x="105791" y="1877910"/>
                </a:lnTo>
                <a:close/>
              </a:path>
              <a:path w="3148965" h="2068195">
                <a:moveTo>
                  <a:pt x="121361" y="1793100"/>
                </a:moveTo>
                <a:lnTo>
                  <a:pt x="120345" y="1792833"/>
                </a:lnTo>
                <a:lnTo>
                  <a:pt x="118503" y="1792211"/>
                </a:lnTo>
                <a:lnTo>
                  <a:pt x="117716" y="1794040"/>
                </a:lnTo>
                <a:lnTo>
                  <a:pt x="117259" y="1795843"/>
                </a:lnTo>
                <a:lnTo>
                  <a:pt x="116725" y="1797621"/>
                </a:lnTo>
                <a:lnTo>
                  <a:pt x="119329" y="1798459"/>
                </a:lnTo>
                <a:lnTo>
                  <a:pt x="120675" y="1794891"/>
                </a:lnTo>
                <a:lnTo>
                  <a:pt x="121361" y="1793100"/>
                </a:lnTo>
                <a:close/>
              </a:path>
              <a:path w="3148965" h="2068195">
                <a:moveTo>
                  <a:pt x="130784" y="1885823"/>
                </a:moveTo>
                <a:lnTo>
                  <a:pt x="128041" y="1876475"/>
                </a:lnTo>
                <a:lnTo>
                  <a:pt x="121285" y="1878114"/>
                </a:lnTo>
                <a:lnTo>
                  <a:pt x="117716" y="1881708"/>
                </a:lnTo>
                <a:lnTo>
                  <a:pt x="116039" y="1889556"/>
                </a:lnTo>
                <a:lnTo>
                  <a:pt x="130784" y="1885823"/>
                </a:lnTo>
                <a:close/>
              </a:path>
              <a:path w="3148965" h="2068195">
                <a:moveTo>
                  <a:pt x="133718" y="1845767"/>
                </a:moveTo>
                <a:lnTo>
                  <a:pt x="129006" y="1843684"/>
                </a:lnTo>
                <a:lnTo>
                  <a:pt x="124675" y="1842477"/>
                </a:lnTo>
                <a:lnTo>
                  <a:pt x="121145" y="1847723"/>
                </a:lnTo>
                <a:lnTo>
                  <a:pt x="128041" y="1854568"/>
                </a:lnTo>
                <a:lnTo>
                  <a:pt x="133718" y="1845767"/>
                </a:lnTo>
                <a:close/>
              </a:path>
              <a:path w="3148965" h="2068195">
                <a:moveTo>
                  <a:pt x="138430" y="1795094"/>
                </a:moveTo>
                <a:lnTo>
                  <a:pt x="135978" y="1794179"/>
                </a:lnTo>
                <a:lnTo>
                  <a:pt x="126619" y="1804123"/>
                </a:lnTo>
                <a:lnTo>
                  <a:pt x="136182" y="1810664"/>
                </a:lnTo>
                <a:lnTo>
                  <a:pt x="138430" y="1795094"/>
                </a:lnTo>
                <a:close/>
              </a:path>
              <a:path w="3148965" h="2068195">
                <a:moveTo>
                  <a:pt x="143967" y="1840191"/>
                </a:moveTo>
                <a:lnTo>
                  <a:pt x="142722" y="1837486"/>
                </a:lnTo>
                <a:lnTo>
                  <a:pt x="138480" y="1836928"/>
                </a:lnTo>
                <a:lnTo>
                  <a:pt x="137477" y="1837855"/>
                </a:lnTo>
                <a:lnTo>
                  <a:pt x="136283" y="1838960"/>
                </a:lnTo>
                <a:lnTo>
                  <a:pt x="136118" y="1842046"/>
                </a:lnTo>
                <a:lnTo>
                  <a:pt x="137083" y="1844890"/>
                </a:lnTo>
                <a:lnTo>
                  <a:pt x="139890" y="1845094"/>
                </a:lnTo>
                <a:lnTo>
                  <a:pt x="142595" y="1846021"/>
                </a:lnTo>
                <a:lnTo>
                  <a:pt x="142963" y="1842744"/>
                </a:lnTo>
                <a:lnTo>
                  <a:pt x="143967" y="1840191"/>
                </a:lnTo>
                <a:close/>
              </a:path>
              <a:path w="3148965" h="2068195">
                <a:moveTo>
                  <a:pt x="147853" y="1918106"/>
                </a:moveTo>
                <a:lnTo>
                  <a:pt x="146786" y="1913890"/>
                </a:lnTo>
                <a:lnTo>
                  <a:pt x="146494" y="1912734"/>
                </a:lnTo>
                <a:lnTo>
                  <a:pt x="136296" y="1913890"/>
                </a:lnTo>
                <a:lnTo>
                  <a:pt x="129616" y="1910829"/>
                </a:lnTo>
                <a:lnTo>
                  <a:pt x="129057" y="1905990"/>
                </a:lnTo>
                <a:lnTo>
                  <a:pt x="128371" y="1900034"/>
                </a:lnTo>
                <a:lnTo>
                  <a:pt x="128308" y="1899475"/>
                </a:lnTo>
                <a:lnTo>
                  <a:pt x="120700" y="1900034"/>
                </a:lnTo>
                <a:lnTo>
                  <a:pt x="113626" y="1895868"/>
                </a:lnTo>
                <a:lnTo>
                  <a:pt x="113487" y="1899475"/>
                </a:lnTo>
                <a:lnTo>
                  <a:pt x="113461" y="1900034"/>
                </a:lnTo>
                <a:lnTo>
                  <a:pt x="113347" y="1903222"/>
                </a:lnTo>
                <a:lnTo>
                  <a:pt x="109385" y="1905990"/>
                </a:lnTo>
                <a:lnTo>
                  <a:pt x="102031" y="1904885"/>
                </a:lnTo>
                <a:lnTo>
                  <a:pt x="103428" y="1909610"/>
                </a:lnTo>
                <a:lnTo>
                  <a:pt x="103390" y="1914499"/>
                </a:lnTo>
                <a:lnTo>
                  <a:pt x="111074" y="1919732"/>
                </a:lnTo>
                <a:lnTo>
                  <a:pt x="117576" y="1921852"/>
                </a:lnTo>
                <a:lnTo>
                  <a:pt x="123685" y="1924634"/>
                </a:lnTo>
                <a:lnTo>
                  <a:pt x="125310" y="1930488"/>
                </a:lnTo>
                <a:lnTo>
                  <a:pt x="120980" y="1933079"/>
                </a:lnTo>
                <a:lnTo>
                  <a:pt x="113499" y="1938121"/>
                </a:lnTo>
                <a:lnTo>
                  <a:pt x="106972" y="1934895"/>
                </a:lnTo>
                <a:lnTo>
                  <a:pt x="104736" y="1940661"/>
                </a:lnTo>
                <a:lnTo>
                  <a:pt x="123367" y="1961311"/>
                </a:lnTo>
                <a:lnTo>
                  <a:pt x="125628" y="1961108"/>
                </a:lnTo>
                <a:lnTo>
                  <a:pt x="129260" y="1959737"/>
                </a:lnTo>
                <a:lnTo>
                  <a:pt x="134264" y="1961832"/>
                </a:lnTo>
                <a:lnTo>
                  <a:pt x="135559" y="1965477"/>
                </a:lnTo>
                <a:lnTo>
                  <a:pt x="137350" y="1967979"/>
                </a:lnTo>
                <a:lnTo>
                  <a:pt x="142684" y="1963242"/>
                </a:lnTo>
                <a:lnTo>
                  <a:pt x="144411" y="1959737"/>
                </a:lnTo>
                <a:lnTo>
                  <a:pt x="144729" y="1959089"/>
                </a:lnTo>
                <a:lnTo>
                  <a:pt x="143700" y="1955114"/>
                </a:lnTo>
                <a:lnTo>
                  <a:pt x="143586" y="1954695"/>
                </a:lnTo>
                <a:lnTo>
                  <a:pt x="139382" y="1949284"/>
                </a:lnTo>
                <a:lnTo>
                  <a:pt x="134226" y="1955114"/>
                </a:lnTo>
                <a:lnTo>
                  <a:pt x="126314" y="1951507"/>
                </a:lnTo>
                <a:lnTo>
                  <a:pt x="127965" y="1950796"/>
                </a:lnTo>
                <a:lnTo>
                  <a:pt x="129578" y="1950415"/>
                </a:lnTo>
                <a:lnTo>
                  <a:pt x="130848" y="1949513"/>
                </a:lnTo>
                <a:lnTo>
                  <a:pt x="136867" y="1943519"/>
                </a:lnTo>
                <a:lnTo>
                  <a:pt x="139827" y="1938121"/>
                </a:lnTo>
                <a:lnTo>
                  <a:pt x="140817" y="1936330"/>
                </a:lnTo>
                <a:lnTo>
                  <a:pt x="146659" y="1920862"/>
                </a:lnTo>
                <a:lnTo>
                  <a:pt x="147853" y="1918106"/>
                </a:lnTo>
                <a:close/>
              </a:path>
              <a:path w="3148965" h="2068195">
                <a:moveTo>
                  <a:pt x="151003" y="1825269"/>
                </a:moveTo>
                <a:lnTo>
                  <a:pt x="150190" y="1824355"/>
                </a:lnTo>
                <a:lnTo>
                  <a:pt x="149301" y="1822792"/>
                </a:lnTo>
                <a:lnTo>
                  <a:pt x="148602" y="1822881"/>
                </a:lnTo>
                <a:lnTo>
                  <a:pt x="146900" y="1823085"/>
                </a:lnTo>
                <a:lnTo>
                  <a:pt x="145122" y="1823923"/>
                </a:lnTo>
                <a:lnTo>
                  <a:pt x="143776" y="1825002"/>
                </a:lnTo>
                <a:lnTo>
                  <a:pt x="143243" y="1825447"/>
                </a:lnTo>
                <a:lnTo>
                  <a:pt x="143675" y="1828203"/>
                </a:lnTo>
                <a:lnTo>
                  <a:pt x="143840" y="1828228"/>
                </a:lnTo>
                <a:lnTo>
                  <a:pt x="147599" y="1828596"/>
                </a:lnTo>
                <a:lnTo>
                  <a:pt x="150063" y="1827796"/>
                </a:lnTo>
                <a:lnTo>
                  <a:pt x="150469" y="1826348"/>
                </a:lnTo>
                <a:lnTo>
                  <a:pt x="151003" y="1825269"/>
                </a:lnTo>
                <a:close/>
              </a:path>
              <a:path w="3148965" h="2068195">
                <a:moveTo>
                  <a:pt x="151752" y="1903412"/>
                </a:moveTo>
                <a:lnTo>
                  <a:pt x="148742" y="1896300"/>
                </a:lnTo>
                <a:lnTo>
                  <a:pt x="142494" y="1898015"/>
                </a:lnTo>
                <a:lnTo>
                  <a:pt x="141287" y="1902256"/>
                </a:lnTo>
                <a:lnTo>
                  <a:pt x="142557" y="1908238"/>
                </a:lnTo>
                <a:lnTo>
                  <a:pt x="146608" y="1905673"/>
                </a:lnTo>
                <a:lnTo>
                  <a:pt x="151752" y="1903412"/>
                </a:lnTo>
                <a:close/>
              </a:path>
              <a:path w="3148965" h="2068195">
                <a:moveTo>
                  <a:pt x="153365" y="1807489"/>
                </a:moveTo>
                <a:lnTo>
                  <a:pt x="147637" y="1811134"/>
                </a:lnTo>
                <a:lnTo>
                  <a:pt x="151180" y="1815553"/>
                </a:lnTo>
                <a:lnTo>
                  <a:pt x="153365" y="1807489"/>
                </a:lnTo>
                <a:close/>
              </a:path>
              <a:path w="3148965" h="2068195">
                <a:moveTo>
                  <a:pt x="159499" y="1961680"/>
                </a:moveTo>
                <a:lnTo>
                  <a:pt x="157619" y="1960829"/>
                </a:lnTo>
                <a:lnTo>
                  <a:pt x="155778" y="1959838"/>
                </a:lnTo>
                <a:lnTo>
                  <a:pt x="153517" y="1959190"/>
                </a:lnTo>
                <a:lnTo>
                  <a:pt x="152641" y="1961095"/>
                </a:lnTo>
                <a:lnTo>
                  <a:pt x="152044" y="1962073"/>
                </a:lnTo>
                <a:lnTo>
                  <a:pt x="154114" y="1963077"/>
                </a:lnTo>
                <a:lnTo>
                  <a:pt x="158280" y="1965058"/>
                </a:lnTo>
                <a:lnTo>
                  <a:pt x="159499" y="1961680"/>
                </a:lnTo>
                <a:close/>
              </a:path>
              <a:path w="3148965" h="2068195">
                <a:moveTo>
                  <a:pt x="159956" y="1920621"/>
                </a:moveTo>
                <a:lnTo>
                  <a:pt x="159232" y="1904199"/>
                </a:lnTo>
                <a:lnTo>
                  <a:pt x="154178" y="1903666"/>
                </a:lnTo>
                <a:lnTo>
                  <a:pt x="149961" y="1906574"/>
                </a:lnTo>
                <a:lnTo>
                  <a:pt x="148971" y="1914410"/>
                </a:lnTo>
                <a:lnTo>
                  <a:pt x="151803" y="1918576"/>
                </a:lnTo>
                <a:lnTo>
                  <a:pt x="154952" y="1922487"/>
                </a:lnTo>
                <a:lnTo>
                  <a:pt x="158965" y="1920798"/>
                </a:lnTo>
                <a:lnTo>
                  <a:pt x="159956" y="1920621"/>
                </a:lnTo>
                <a:close/>
              </a:path>
              <a:path w="3148965" h="2068195">
                <a:moveTo>
                  <a:pt x="164096" y="1848548"/>
                </a:moveTo>
                <a:lnTo>
                  <a:pt x="155727" y="1847329"/>
                </a:lnTo>
                <a:lnTo>
                  <a:pt x="155105" y="1851977"/>
                </a:lnTo>
                <a:lnTo>
                  <a:pt x="163499" y="1852129"/>
                </a:lnTo>
                <a:lnTo>
                  <a:pt x="164096" y="1848548"/>
                </a:lnTo>
                <a:close/>
              </a:path>
              <a:path w="3148965" h="2068195">
                <a:moveTo>
                  <a:pt x="166255" y="1875828"/>
                </a:moveTo>
                <a:lnTo>
                  <a:pt x="163588" y="1862010"/>
                </a:lnTo>
                <a:lnTo>
                  <a:pt x="145872" y="1867217"/>
                </a:lnTo>
                <a:lnTo>
                  <a:pt x="147383" y="1879968"/>
                </a:lnTo>
                <a:lnTo>
                  <a:pt x="157886" y="1883587"/>
                </a:lnTo>
                <a:lnTo>
                  <a:pt x="156959" y="1874774"/>
                </a:lnTo>
                <a:lnTo>
                  <a:pt x="159245" y="1869960"/>
                </a:lnTo>
                <a:lnTo>
                  <a:pt x="166255" y="1875828"/>
                </a:lnTo>
                <a:close/>
              </a:path>
              <a:path w="3148965" h="2068195">
                <a:moveTo>
                  <a:pt x="170484" y="1771142"/>
                </a:moveTo>
                <a:lnTo>
                  <a:pt x="166598" y="1757197"/>
                </a:lnTo>
                <a:lnTo>
                  <a:pt x="160731" y="1769300"/>
                </a:lnTo>
                <a:lnTo>
                  <a:pt x="170484" y="1771142"/>
                </a:lnTo>
                <a:close/>
              </a:path>
              <a:path w="3148965" h="2068195">
                <a:moveTo>
                  <a:pt x="171627" y="1926412"/>
                </a:moveTo>
                <a:lnTo>
                  <a:pt x="170434" y="1925942"/>
                </a:lnTo>
                <a:lnTo>
                  <a:pt x="169240" y="1925193"/>
                </a:lnTo>
                <a:lnTo>
                  <a:pt x="168021" y="1925142"/>
                </a:lnTo>
                <a:lnTo>
                  <a:pt x="167627" y="1925116"/>
                </a:lnTo>
                <a:lnTo>
                  <a:pt x="167144" y="1926894"/>
                </a:lnTo>
                <a:lnTo>
                  <a:pt x="166509" y="1928241"/>
                </a:lnTo>
                <a:lnTo>
                  <a:pt x="167932" y="1928583"/>
                </a:lnTo>
                <a:lnTo>
                  <a:pt x="169138" y="1929269"/>
                </a:lnTo>
                <a:lnTo>
                  <a:pt x="170713" y="1928634"/>
                </a:lnTo>
                <a:lnTo>
                  <a:pt x="171081" y="1927301"/>
                </a:lnTo>
                <a:lnTo>
                  <a:pt x="171627" y="1926412"/>
                </a:lnTo>
                <a:close/>
              </a:path>
              <a:path w="3148965" h="2068195">
                <a:moveTo>
                  <a:pt x="178142" y="1947176"/>
                </a:moveTo>
                <a:lnTo>
                  <a:pt x="175183" y="1939493"/>
                </a:lnTo>
                <a:lnTo>
                  <a:pt x="160172" y="1955139"/>
                </a:lnTo>
                <a:lnTo>
                  <a:pt x="168605" y="1960079"/>
                </a:lnTo>
                <a:lnTo>
                  <a:pt x="178142" y="1947176"/>
                </a:lnTo>
                <a:close/>
              </a:path>
              <a:path w="3148965" h="2068195">
                <a:moveTo>
                  <a:pt x="178181" y="1864550"/>
                </a:moveTo>
                <a:lnTo>
                  <a:pt x="176199" y="1861324"/>
                </a:lnTo>
                <a:lnTo>
                  <a:pt x="170307" y="1857095"/>
                </a:lnTo>
                <a:lnTo>
                  <a:pt x="170294" y="1872703"/>
                </a:lnTo>
                <a:lnTo>
                  <a:pt x="176212" y="1867966"/>
                </a:lnTo>
                <a:lnTo>
                  <a:pt x="178181" y="1864550"/>
                </a:lnTo>
                <a:close/>
              </a:path>
              <a:path w="3148965" h="2068195">
                <a:moveTo>
                  <a:pt x="184302" y="1906231"/>
                </a:moveTo>
                <a:lnTo>
                  <a:pt x="176428" y="1905000"/>
                </a:lnTo>
                <a:lnTo>
                  <a:pt x="175450" y="1901177"/>
                </a:lnTo>
                <a:lnTo>
                  <a:pt x="180301" y="1893125"/>
                </a:lnTo>
                <a:lnTo>
                  <a:pt x="173113" y="1892642"/>
                </a:lnTo>
                <a:lnTo>
                  <a:pt x="169506" y="1894700"/>
                </a:lnTo>
                <a:lnTo>
                  <a:pt x="168402" y="1901266"/>
                </a:lnTo>
                <a:lnTo>
                  <a:pt x="168719" y="1914309"/>
                </a:lnTo>
                <a:lnTo>
                  <a:pt x="172313" y="1913216"/>
                </a:lnTo>
                <a:lnTo>
                  <a:pt x="176504" y="1913115"/>
                </a:lnTo>
                <a:lnTo>
                  <a:pt x="184302" y="1906231"/>
                </a:lnTo>
                <a:close/>
              </a:path>
              <a:path w="3148965" h="2068195">
                <a:moveTo>
                  <a:pt x="186461" y="1938731"/>
                </a:moveTo>
                <a:lnTo>
                  <a:pt x="185102" y="1937143"/>
                </a:lnTo>
                <a:lnTo>
                  <a:pt x="183730" y="1935568"/>
                </a:lnTo>
                <a:lnTo>
                  <a:pt x="182372" y="1933981"/>
                </a:lnTo>
                <a:lnTo>
                  <a:pt x="181749" y="1934387"/>
                </a:lnTo>
                <a:lnTo>
                  <a:pt x="181114" y="1934781"/>
                </a:lnTo>
                <a:lnTo>
                  <a:pt x="180492" y="1935187"/>
                </a:lnTo>
                <a:lnTo>
                  <a:pt x="182626" y="1938756"/>
                </a:lnTo>
                <a:lnTo>
                  <a:pt x="183680" y="1940547"/>
                </a:lnTo>
                <a:lnTo>
                  <a:pt x="186461" y="1938731"/>
                </a:lnTo>
                <a:close/>
              </a:path>
              <a:path w="3148965" h="2068195">
                <a:moveTo>
                  <a:pt x="189153" y="1770799"/>
                </a:moveTo>
                <a:lnTo>
                  <a:pt x="187198" y="1762760"/>
                </a:lnTo>
                <a:lnTo>
                  <a:pt x="176009" y="1767217"/>
                </a:lnTo>
                <a:lnTo>
                  <a:pt x="189153" y="1770799"/>
                </a:lnTo>
                <a:close/>
              </a:path>
              <a:path w="3148965" h="2068195">
                <a:moveTo>
                  <a:pt x="191566" y="1870697"/>
                </a:moveTo>
                <a:lnTo>
                  <a:pt x="190080" y="1869427"/>
                </a:lnTo>
                <a:lnTo>
                  <a:pt x="188556" y="1868360"/>
                </a:lnTo>
                <a:lnTo>
                  <a:pt x="187058" y="1867255"/>
                </a:lnTo>
                <a:lnTo>
                  <a:pt x="185661" y="1869160"/>
                </a:lnTo>
                <a:lnTo>
                  <a:pt x="187198" y="1870278"/>
                </a:lnTo>
                <a:lnTo>
                  <a:pt x="188722" y="1871408"/>
                </a:lnTo>
                <a:lnTo>
                  <a:pt x="190258" y="1872526"/>
                </a:lnTo>
                <a:lnTo>
                  <a:pt x="190690" y="1871878"/>
                </a:lnTo>
                <a:lnTo>
                  <a:pt x="191566" y="1870697"/>
                </a:lnTo>
                <a:close/>
              </a:path>
              <a:path w="3148965" h="2068195">
                <a:moveTo>
                  <a:pt x="195757" y="1737728"/>
                </a:moveTo>
                <a:lnTo>
                  <a:pt x="192709" y="1728241"/>
                </a:lnTo>
                <a:lnTo>
                  <a:pt x="185458" y="1731924"/>
                </a:lnTo>
                <a:lnTo>
                  <a:pt x="182283" y="1737194"/>
                </a:lnTo>
                <a:lnTo>
                  <a:pt x="184213" y="1746440"/>
                </a:lnTo>
                <a:lnTo>
                  <a:pt x="193433" y="1742960"/>
                </a:lnTo>
                <a:lnTo>
                  <a:pt x="195757" y="1737728"/>
                </a:lnTo>
                <a:close/>
              </a:path>
              <a:path w="3148965" h="2068195">
                <a:moveTo>
                  <a:pt x="197802" y="1890356"/>
                </a:moveTo>
                <a:lnTo>
                  <a:pt x="197599" y="1885403"/>
                </a:lnTo>
                <a:lnTo>
                  <a:pt x="197510" y="1882927"/>
                </a:lnTo>
                <a:lnTo>
                  <a:pt x="194894" y="1882927"/>
                </a:lnTo>
                <a:lnTo>
                  <a:pt x="194081" y="1890039"/>
                </a:lnTo>
                <a:lnTo>
                  <a:pt x="197802" y="1890356"/>
                </a:lnTo>
                <a:close/>
              </a:path>
              <a:path w="3148965" h="2068195">
                <a:moveTo>
                  <a:pt x="198107" y="1921383"/>
                </a:moveTo>
                <a:lnTo>
                  <a:pt x="195313" y="1919147"/>
                </a:lnTo>
                <a:lnTo>
                  <a:pt x="183349" y="1926361"/>
                </a:lnTo>
                <a:lnTo>
                  <a:pt x="191770" y="1938121"/>
                </a:lnTo>
                <a:lnTo>
                  <a:pt x="198107" y="1921383"/>
                </a:lnTo>
                <a:close/>
              </a:path>
              <a:path w="3148965" h="2068195">
                <a:moveTo>
                  <a:pt x="202247" y="1877618"/>
                </a:moveTo>
                <a:lnTo>
                  <a:pt x="201650" y="1874634"/>
                </a:lnTo>
                <a:lnTo>
                  <a:pt x="201726" y="1872589"/>
                </a:lnTo>
                <a:lnTo>
                  <a:pt x="200164" y="1870265"/>
                </a:lnTo>
                <a:lnTo>
                  <a:pt x="198132" y="1870240"/>
                </a:lnTo>
                <a:lnTo>
                  <a:pt x="196735" y="1869808"/>
                </a:lnTo>
                <a:lnTo>
                  <a:pt x="196773" y="1871891"/>
                </a:lnTo>
                <a:lnTo>
                  <a:pt x="196443" y="1874100"/>
                </a:lnTo>
                <a:lnTo>
                  <a:pt x="197027" y="1876018"/>
                </a:lnTo>
                <a:lnTo>
                  <a:pt x="197269" y="1876767"/>
                </a:lnTo>
                <a:lnTo>
                  <a:pt x="199593" y="1876856"/>
                </a:lnTo>
                <a:lnTo>
                  <a:pt x="202247" y="1877618"/>
                </a:lnTo>
                <a:close/>
              </a:path>
              <a:path w="3148965" h="2068195">
                <a:moveTo>
                  <a:pt x="205384" y="1725129"/>
                </a:moveTo>
                <a:close/>
              </a:path>
              <a:path w="3148965" h="2068195">
                <a:moveTo>
                  <a:pt x="205701" y="1724672"/>
                </a:moveTo>
                <a:lnTo>
                  <a:pt x="205562" y="1724685"/>
                </a:lnTo>
                <a:lnTo>
                  <a:pt x="205435" y="1724748"/>
                </a:lnTo>
                <a:lnTo>
                  <a:pt x="205384" y="1725129"/>
                </a:lnTo>
                <a:lnTo>
                  <a:pt x="205587" y="1724837"/>
                </a:lnTo>
                <a:lnTo>
                  <a:pt x="205701" y="1724672"/>
                </a:lnTo>
                <a:close/>
              </a:path>
              <a:path w="3148965" h="2068195">
                <a:moveTo>
                  <a:pt x="208813" y="1848853"/>
                </a:moveTo>
                <a:lnTo>
                  <a:pt x="202692" y="1847507"/>
                </a:lnTo>
                <a:lnTo>
                  <a:pt x="202311" y="1849272"/>
                </a:lnTo>
                <a:lnTo>
                  <a:pt x="201206" y="1851355"/>
                </a:lnTo>
                <a:lnTo>
                  <a:pt x="202222" y="1853806"/>
                </a:lnTo>
                <a:lnTo>
                  <a:pt x="204749" y="1854022"/>
                </a:lnTo>
                <a:lnTo>
                  <a:pt x="207124" y="1854898"/>
                </a:lnTo>
                <a:lnTo>
                  <a:pt x="208813" y="1848853"/>
                </a:lnTo>
                <a:close/>
              </a:path>
              <a:path w="3148965" h="2068195">
                <a:moveTo>
                  <a:pt x="213296" y="1765935"/>
                </a:moveTo>
                <a:lnTo>
                  <a:pt x="206629" y="1763179"/>
                </a:lnTo>
                <a:lnTo>
                  <a:pt x="201282" y="1763090"/>
                </a:lnTo>
                <a:lnTo>
                  <a:pt x="196964" y="1765719"/>
                </a:lnTo>
                <a:lnTo>
                  <a:pt x="193395" y="1771078"/>
                </a:lnTo>
                <a:lnTo>
                  <a:pt x="191985" y="1773974"/>
                </a:lnTo>
                <a:lnTo>
                  <a:pt x="189560" y="1776374"/>
                </a:lnTo>
                <a:lnTo>
                  <a:pt x="187604" y="1779003"/>
                </a:lnTo>
                <a:lnTo>
                  <a:pt x="183222" y="1775040"/>
                </a:lnTo>
                <a:lnTo>
                  <a:pt x="181470" y="1779181"/>
                </a:lnTo>
                <a:lnTo>
                  <a:pt x="174015" y="1793252"/>
                </a:lnTo>
                <a:lnTo>
                  <a:pt x="161696" y="1792097"/>
                </a:lnTo>
                <a:lnTo>
                  <a:pt x="161607" y="1801164"/>
                </a:lnTo>
                <a:lnTo>
                  <a:pt x="160604" y="1810004"/>
                </a:lnTo>
                <a:lnTo>
                  <a:pt x="157543" y="1818170"/>
                </a:lnTo>
                <a:lnTo>
                  <a:pt x="151320" y="1825218"/>
                </a:lnTo>
                <a:lnTo>
                  <a:pt x="154076" y="1829536"/>
                </a:lnTo>
                <a:lnTo>
                  <a:pt x="156337" y="1834388"/>
                </a:lnTo>
                <a:lnTo>
                  <a:pt x="161036" y="1838667"/>
                </a:lnTo>
                <a:lnTo>
                  <a:pt x="166331" y="1834972"/>
                </a:lnTo>
                <a:lnTo>
                  <a:pt x="169684" y="1833410"/>
                </a:lnTo>
                <a:lnTo>
                  <a:pt x="169113" y="1845932"/>
                </a:lnTo>
                <a:lnTo>
                  <a:pt x="169951" y="1846465"/>
                </a:lnTo>
                <a:lnTo>
                  <a:pt x="182778" y="1841817"/>
                </a:lnTo>
                <a:lnTo>
                  <a:pt x="187121" y="1847888"/>
                </a:lnTo>
                <a:lnTo>
                  <a:pt x="187579" y="1847697"/>
                </a:lnTo>
                <a:lnTo>
                  <a:pt x="188607" y="1849615"/>
                </a:lnTo>
                <a:lnTo>
                  <a:pt x="190284" y="1850301"/>
                </a:lnTo>
                <a:lnTo>
                  <a:pt x="193548" y="1848396"/>
                </a:lnTo>
                <a:lnTo>
                  <a:pt x="193459" y="1846694"/>
                </a:lnTo>
                <a:lnTo>
                  <a:pt x="190246" y="1842452"/>
                </a:lnTo>
                <a:lnTo>
                  <a:pt x="188226" y="1842820"/>
                </a:lnTo>
                <a:lnTo>
                  <a:pt x="186753" y="1837639"/>
                </a:lnTo>
                <a:lnTo>
                  <a:pt x="185445" y="1832368"/>
                </a:lnTo>
                <a:lnTo>
                  <a:pt x="180962" y="1825066"/>
                </a:lnTo>
                <a:lnTo>
                  <a:pt x="175158" y="1824672"/>
                </a:lnTo>
                <a:lnTo>
                  <a:pt x="171907" y="1823415"/>
                </a:lnTo>
                <a:lnTo>
                  <a:pt x="167525" y="1810550"/>
                </a:lnTo>
                <a:lnTo>
                  <a:pt x="170256" y="1808607"/>
                </a:lnTo>
                <a:lnTo>
                  <a:pt x="174536" y="1807133"/>
                </a:lnTo>
                <a:lnTo>
                  <a:pt x="178943" y="1797126"/>
                </a:lnTo>
                <a:lnTo>
                  <a:pt x="184797" y="1793392"/>
                </a:lnTo>
                <a:lnTo>
                  <a:pt x="191490" y="1788515"/>
                </a:lnTo>
                <a:lnTo>
                  <a:pt x="204381" y="1799666"/>
                </a:lnTo>
                <a:lnTo>
                  <a:pt x="203949" y="1793405"/>
                </a:lnTo>
                <a:lnTo>
                  <a:pt x="202107" y="1787588"/>
                </a:lnTo>
                <a:lnTo>
                  <a:pt x="198742" y="1782102"/>
                </a:lnTo>
                <a:lnTo>
                  <a:pt x="193700" y="1776806"/>
                </a:lnTo>
                <a:lnTo>
                  <a:pt x="202971" y="1779028"/>
                </a:lnTo>
                <a:lnTo>
                  <a:pt x="208076" y="1778723"/>
                </a:lnTo>
                <a:lnTo>
                  <a:pt x="210807" y="1774926"/>
                </a:lnTo>
                <a:lnTo>
                  <a:pt x="213296" y="1765935"/>
                </a:lnTo>
                <a:close/>
              </a:path>
              <a:path w="3148965" h="2068195">
                <a:moveTo>
                  <a:pt x="217360" y="1794979"/>
                </a:moveTo>
                <a:lnTo>
                  <a:pt x="205955" y="1803146"/>
                </a:lnTo>
                <a:lnTo>
                  <a:pt x="216014" y="1805698"/>
                </a:lnTo>
                <a:lnTo>
                  <a:pt x="217360" y="1794979"/>
                </a:lnTo>
                <a:close/>
              </a:path>
              <a:path w="3148965" h="2068195">
                <a:moveTo>
                  <a:pt x="220891" y="1853755"/>
                </a:moveTo>
                <a:lnTo>
                  <a:pt x="218122" y="1853120"/>
                </a:lnTo>
                <a:lnTo>
                  <a:pt x="216738" y="1852790"/>
                </a:lnTo>
                <a:lnTo>
                  <a:pt x="216408" y="1855025"/>
                </a:lnTo>
                <a:lnTo>
                  <a:pt x="215963" y="1857248"/>
                </a:lnTo>
                <a:lnTo>
                  <a:pt x="215874" y="1859788"/>
                </a:lnTo>
                <a:lnTo>
                  <a:pt x="217792" y="1860143"/>
                </a:lnTo>
                <a:lnTo>
                  <a:pt x="218821" y="1860473"/>
                </a:lnTo>
                <a:lnTo>
                  <a:pt x="220192" y="1855990"/>
                </a:lnTo>
                <a:lnTo>
                  <a:pt x="220891" y="1853755"/>
                </a:lnTo>
                <a:close/>
              </a:path>
              <a:path w="3148965" h="2068195">
                <a:moveTo>
                  <a:pt x="228854" y="1766100"/>
                </a:moveTo>
                <a:lnTo>
                  <a:pt x="223189" y="1758937"/>
                </a:lnTo>
                <a:lnTo>
                  <a:pt x="213626" y="1765782"/>
                </a:lnTo>
                <a:lnTo>
                  <a:pt x="220395" y="1775231"/>
                </a:lnTo>
                <a:lnTo>
                  <a:pt x="228854" y="1766100"/>
                </a:lnTo>
                <a:close/>
              </a:path>
              <a:path w="3148965" h="2068195">
                <a:moveTo>
                  <a:pt x="244284" y="1895729"/>
                </a:moveTo>
                <a:lnTo>
                  <a:pt x="244068" y="1895627"/>
                </a:lnTo>
                <a:lnTo>
                  <a:pt x="242392" y="1894713"/>
                </a:lnTo>
                <a:lnTo>
                  <a:pt x="240538" y="1894141"/>
                </a:lnTo>
                <a:lnTo>
                  <a:pt x="238734" y="1893468"/>
                </a:lnTo>
                <a:lnTo>
                  <a:pt x="238429" y="1894128"/>
                </a:lnTo>
                <a:lnTo>
                  <a:pt x="237845" y="1895475"/>
                </a:lnTo>
                <a:lnTo>
                  <a:pt x="243255" y="1898662"/>
                </a:lnTo>
                <a:lnTo>
                  <a:pt x="243547" y="1897608"/>
                </a:lnTo>
                <a:lnTo>
                  <a:pt x="244284" y="1895729"/>
                </a:lnTo>
                <a:close/>
              </a:path>
              <a:path w="3148965" h="2068195">
                <a:moveTo>
                  <a:pt x="251028" y="1880323"/>
                </a:moveTo>
                <a:lnTo>
                  <a:pt x="250596" y="1877072"/>
                </a:lnTo>
                <a:lnTo>
                  <a:pt x="244741" y="1870443"/>
                </a:lnTo>
                <a:lnTo>
                  <a:pt x="241884" y="1882571"/>
                </a:lnTo>
                <a:lnTo>
                  <a:pt x="251028" y="1880323"/>
                </a:lnTo>
                <a:close/>
              </a:path>
              <a:path w="3148965" h="2068195">
                <a:moveTo>
                  <a:pt x="251536" y="1783549"/>
                </a:moveTo>
                <a:lnTo>
                  <a:pt x="246367" y="1780489"/>
                </a:lnTo>
                <a:lnTo>
                  <a:pt x="240830" y="1781048"/>
                </a:lnTo>
                <a:lnTo>
                  <a:pt x="238671" y="1784756"/>
                </a:lnTo>
                <a:lnTo>
                  <a:pt x="240601" y="1790928"/>
                </a:lnTo>
                <a:lnTo>
                  <a:pt x="245135" y="1791652"/>
                </a:lnTo>
                <a:lnTo>
                  <a:pt x="247916" y="1792820"/>
                </a:lnTo>
                <a:lnTo>
                  <a:pt x="248640" y="1793125"/>
                </a:lnTo>
                <a:lnTo>
                  <a:pt x="249504" y="1793125"/>
                </a:lnTo>
                <a:lnTo>
                  <a:pt x="250304" y="1793252"/>
                </a:lnTo>
                <a:lnTo>
                  <a:pt x="250723" y="1788464"/>
                </a:lnTo>
                <a:lnTo>
                  <a:pt x="251536" y="1783549"/>
                </a:lnTo>
                <a:close/>
              </a:path>
              <a:path w="3148965" h="2068195">
                <a:moveTo>
                  <a:pt x="251701" y="1834121"/>
                </a:moveTo>
                <a:lnTo>
                  <a:pt x="243674" y="1833181"/>
                </a:lnTo>
                <a:lnTo>
                  <a:pt x="241134" y="1829422"/>
                </a:lnTo>
                <a:lnTo>
                  <a:pt x="241401" y="1826666"/>
                </a:lnTo>
                <a:lnTo>
                  <a:pt x="241503" y="1823872"/>
                </a:lnTo>
                <a:lnTo>
                  <a:pt x="242443" y="1818424"/>
                </a:lnTo>
                <a:lnTo>
                  <a:pt x="243293" y="1815744"/>
                </a:lnTo>
                <a:lnTo>
                  <a:pt x="244386" y="1811464"/>
                </a:lnTo>
                <a:lnTo>
                  <a:pt x="238544" y="1811693"/>
                </a:lnTo>
                <a:lnTo>
                  <a:pt x="233362" y="1804517"/>
                </a:lnTo>
                <a:lnTo>
                  <a:pt x="227812" y="1811007"/>
                </a:lnTo>
                <a:lnTo>
                  <a:pt x="226606" y="1816862"/>
                </a:lnTo>
                <a:lnTo>
                  <a:pt x="230428" y="1820316"/>
                </a:lnTo>
                <a:lnTo>
                  <a:pt x="234721" y="1823529"/>
                </a:lnTo>
                <a:lnTo>
                  <a:pt x="234950" y="1828622"/>
                </a:lnTo>
                <a:lnTo>
                  <a:pt x="232206" y="1828317"/>
                </a:lnTo>
                <a:lnTo>
                  <a:pt x="228041" y="1826882"/>
                </a:lnTo>
                <a:lnTo>
                  <a:pt x="221780" y="1835442"/>
                </a:lnTo>
                <a:lnTo>
                  <a:pt x="215760" y="1831454"/>
                </a:lnTo>
                <a:lnTo>
                  <a:pt x="208394" y="1818919"/>
                </a:lnTo>
                <a:lnTo>
                  <a:pt x="202476" y="1822754"/>
                </a:lnTo>
                <a:lnTo>
                  <a:pt x="195630" y="1823135"/>
                </a:lnTo>
                <a:lnTo>
                  <a:pt x="194602" y="1822665"/>
                </a:lnTo>
                <a:lnTo>
                  <a:pt x="193103" y="1822323"/>
                </a:lnTo>
                <a:lnTo>
                  <a:pt x="195846" y="1811083"/>
                </a:lnTo>
                <a:lnTo>
                  <a:pt x="185877" y="1803196"/>
                </a:lnTo>
                <a:lnTo>
                  <a:pt x="182473" y="1816023"/>
                </a:lnTo>
                <a:lnTo>
                  <a:pt x="187020" y="1822843"/>
                </a:lnTo>
                <a:lnTo>
                  <a:pt x="192519" y="1827225"/>
                </a:lnTo>
                <a:lnTo>
                  <a:pt x="198031" y="1830895"/>
                </a:lnTo>
                <a:lnTo>
                  <a:pt x="202577" y="1835531"/>
                </a:lnTo>
                <a:lnTo>
                  <a:pt x="204914" y="1839074"/>
                </a:lnTo>
                <a:lnTo>
                  <a:pt x="210997" y="1840941"/>
                </a:lnTo>
                <a:lnTo>
                  <a:pt x="218859" y="1842465"/>
                </a:lnTo>
                <a:lnTo>
                  <a:pt x="222580" y="1840026"/>
                </a:lnTo>
                <a:lnTo>
                  <a:pt x="226644" y="1838756"/>
                </a:lnTo>
                <a:lnTo>
                  <a:pt x="231698" y="1845805"/>
                </a:lnTo>
                <a:lnTo>
                  <a:pt x="233159" y="1845462"/>
                </a:lnTo>
                <a:lnTo>
                  <a:pt x="234315" y="1845551"/>
                </a:lnTo>
                <a:lnTo>
                  <a:pt x="236880" y="1842249"/>
                </a:lnTo>
                <a:lnTo>
                  <a:pt x="241211" y="1836013"/>
                </a:lnTo>
                <a:lnTo>
                  <a:pt x="247446" y="1842516"/>
                </a:lnTo>
                <a:lnTo>
                  <a:pt x="251701" y="1834121"/>
                </a:lnTo>
                <a:close/>
              </a:path>
              <a:path w="3148965" h="2068195">
                <a:moveTo>
                  <a:pt x="252336" y="1856308"/>
                </a:moveTo>
                <a:lnTo>
                  <a:pt x="251371" y="1852904"/>
                </a:lnTo>
                <a:lnTo>
                  <a:pt x="247116" y="1851367"/>
                </a:lnTo>
                <a:lnTo>
                  <a:pt x="241795" y="1849450"/>
                </a:lnTo>
                <a:lnTo>
                  <a:pt x="235686" y="1852041"/>
                </a:lnTo>
                <a:lnTo>
                  <a:pt x="230657" y="1858556"/>
                </a:lnTo>
                <a:lnTo>
                  <a:pt x="235458" y="1860804"/>
                </a:lnTo>
                <a:lnTo>
                  <a:pt x="239306" y="1862975"/>
                </a:lnTo>
                <a:lnTo>
                  <a:pt x="247027" y="1865693"/>
                </a:lnTo>
                <a:lnTo>
                  <a:pt x="249936" y="1864194"/>
                </a:lnTo>
                <a:lnTo>
                  <a:pt x="252336" y="1856308"/>
                </a:lnTo>
                <a:close/>
              </a:path>
              <a:path w="3148965" h="2068195">
                <a:moveTo>
                  <a:pt x="272211" y="1831797"/>
                </a:moveTo>
                <a:lnTo>
                  <a:pt x="258521" y="1836775"/>
                </a:lnTo>
                <a:lnTo>
                  <a:pt x="266700" y="1845284"/>
                </a:lnTo>
                <a:lnTo>
                  <a:pt x="272211" y="1831797"/>
                </a:lnTo>
                <a:close/>
              </a:path>
              <a:path w="3148965" h="2068195">
                <a:moveTo>
                  <a:pt x="273202" y="1856473"/>
                </a:moveTo>
                <a:lnTo>
                  <a:pt x="264464" y="1851329"/>
                </a:lnTo>
                <a:lnTo>
                  <a:pt x="262597" y="1853857"/>
                </a:lnTo>
                <a:lnTo>
                  <a:pt x="263931" y="1858149"/>
                </a:lnTo>
                <a:lnTo>
                  <a:pt x="266776" y="1859051"/>
                </a:lnTo>
                <a:lnTo>
                  <a:pt x="273202" y="1856473"/>
                </a:lnTo>
                <a:close/>
              </a:path>
              <a:path w="3148965" h="2068195">
                <a:moveTo>
                  <a:pt x="277164" y="1909394"/>
                </a:moveTo>
                <a:lnTo>
                  <a:pt x="276961" y="1907336"/>
                </a:lnTo>
                <a:lnTo>
                  <a:pt x="276898" y="1906739"/>
                </a:lnTo>
                <a:lnTo>
                  <a:pt x="272770" y="1905571"/>
                </a:lnTo>
                <a:lnTo>
                  <a:pt x="270941" y="1907781"/>
                </a:lnTo>
                <a:lnTo>
                  <a:pt x="270217" y="1910143"/>
                </a:lnTo>
                <a:lnTo>
                  <a:pt x="269951" y="1912759"/>
                </a:lnTo>
                <a:lnTo>
                  <a:pt x="273062" y="1913547"/>
                </a:lnTo>
                <a:lnTo>
                  <a:pt x="275640" y="1914537"/>
                </a:lnTo>
                <a:lnTo>
                  <a:pt x="276288" y="1911553"/>
                </a:lnTo>
                <a:lnTo>
                  <a:pt x="277164" y="1909394"/>
                </a:lnTo>
                <a:close/>
              </a:path>
              <a:path w="3148965" h="2068195">
                <a:moveTo>
                  <a:pt x="278714" y="1882140"/>
                </a:moveTo>
                <a:lnTo>
                  <a:pt x="272732" y="1873796"/>
                </a:lnTo>
                <a:lnTo>
                  <a:pt x="269976" y="1875777"/>
                </a:lnTo>
                <a:lnTo>
                  <a:pt x="267068" y="1877352"/>
                </a:lnTo>
                <a:lnTo>
                  <a:pt x="264883" y="1879638"/>
                </a:lnTo>
                <a:lnTo>
                  <a:pt x="263829" y="1880743"/>
                </a:lnTo>
                <a:lnTo>
                  <a:pt x="263347" y="1883651"/>
                </a:lnTo>
                <a:lnTo>
                  <a:pt x="264756" y="1885937"/>
                </a:lnTo>
                <a:lnTo>
                  <a:pt x="267589" y="1886559"/>
                </a:lnTo>
                <a:lnTo>
                  <a:pt x="272567" y="1885149"/>
                </a:lnTo>
                <a:lnTo>
                  <a:pt x="275793" y="1883397"/>
                </a:lnTo>
                <a:lnTo>
                  <a:pt x="278714" y="1882140"/>
                </a:lnTo>
                <a:close/>
              </a:path>
              <a:path w="3148965" h="2068195">
                <a:moveTo>
                  <a:pt x="292811" y="1865414"/>
                </a:moveTo>
                <a:lnTo>
                  <a:pt x="292544" y="1862670"/>
                </a:lnTo>
                <a:lnTo>
                  <a:pt x="292684" y="1860296"/>
                </a:lnTo>
                <a:lnTo>
                  <a:pt x="290576" y="1859762"/>
                </a:lnTo>
                <a:lnTo>
                  <a:pt x="288709" y="1859978"/>
                </a:lnTo>
                <a:lnTo>
                  <a:pt x="286778" y="1860270"/>
                </a:lnTo>
                <a:lnTo>
                  <a:pt x="286486" y="1862899"/>
                </a:lnTo>
                <a:lnTo>
                  <a:pt x="288277" y="1864144"/>
                </a:lnTo>
                <a:lnTo>
                  <a:pt x="289979" y="1864436"/>
                </a:lnTo>
                <a:lnTo>
                  <a:pt x="292811" y="1865414"/>
                </a:lnTo>
                <a:close/>
              </a:path>
              <a:path w="3148965" h="2068195">
                <a:moveTo>
                  <a:pt x="306362" y="1893011"/>
                </a:moveTo>
                <a:lnTo>
                  <a:pt x="306324" y="1873262"/>
                </a:lnTo>
                <a:lnTo>
                  <a:pt x="301828" y="1877098"/>
                </a:lnTo>
                <a:lnTo>
                  <a:pt x="300342" y="1881060"/>
                </a:lnTo>
                <a:lnTo>
                  <a:pt x="301840" y="1886077"/>
                </a:lnTo>
                <a:lnTo>
                  <a:pt x="306362" y="1893011"/>
                </a:lnTo>
                <a:close/>
              </a:path>
              <a:path w="3148965" h="2068195">
                <a:moveTo>
                  <a:pt x="2960522" y="132676"/>
                </a:moveTo>
                <a:lnTo>
                  <a:pt x="2959874" y="131165"/>
                </a:lnTo>
                <a:lnTo>
                  <a:pt x="2959176" y="130810"/>
                </a:lnTo>
                <a:lnTo>
                  <a:pt x="2957538" y="131394"/>
                </a:lnTo>
                <a:lnTo>
                  <a:pt x="2957474" y="132143"/>
                </a:lnTo>
                <a:lnTo>
                  <a:pt x="2957690" y="132943"/>
                </a:lnTo>
                <a:lnTo>
                  <a:pt x="2958084" y="133680"/>
                </a:lnTo>
                <a:lnTo>
                  <a:pt x="2958706" y="134035"/>
                </a:lnTo>
                <a:lnTo>
                  <a:pt x="2959481" y="133743"/>
                </a:lnTo>
                <a:lnTo>
                  <a:pt x="2960319" y="133426"/>
                </a:lnTo>
                <a:lnTo>
                  <a:pt x="2960522" y="132676"/>
                </a:lnTo>
                <a:close/>
              </a:path>
              <a:path w="3148965" h="2068195">
                <a:moveTo>
                  <a:pt x="3081871" y="53441"/>
                </a:moveTo>
                <a:lnTo>
                  <a:pt x="3079661" y="50609"/>
                </a:lnTo>
                <a:lnTo>
                  <a:pt x="3078200" y="49885"/>
                </a:lnTo>
                <a:lnTo>
                  <a:pt x="3074987" y="51269"/>
                </a:lnTo>
                <a:lnTo>
                  <a:pt x="3075444" y="53022"/>
                </a:lnTo>
                <a:lnTo>
                  <a:pt x="3076143" y="54610"/>
                </a:lnTo>
                <a:lnTo>
                  <a:pt x="3076892" y="56083"/>
                </a:lnTo>
                <a:lnTo>
                  <a:pt x="3078162" y="56540"/>
                </a:lnTo>
                <a:lnTo>
                  <a:pt x="3079508" y="55778"/>
                </a:lnTo>
                <a:lnTo>
                  <a:pt x="3081070" y="54889"/>
                </a:lnTo>
                <a:lnTo>
                  <a:pt x="3081871" y="53441"/>
                </a:lnTo>
                <a:close/>
              </a:path>
              <a:path w="3148965" h="2068195">
                <a:moveTo>
                  <a:pt x="3082226" y="83502"/>
                </a:moveTo>
                <a:lnTo>
                  <a:pt x="3082175" y="82384"/>
                </a:lnTo>
                <a:lnTo>
                  <a:pt x="3081375" y="81559"/>
                </a:lnTo>
                <a:lnTo>
                  <a:pt x="3080486" y="80619"/>
                </a:lnTo>
                <a:lnTo>
                  <a:pt x="3079445" y="79629"/>
                </a:lnTo>
                <a:lnTo>
                  <a:pt x="3077997" y="80657"/>
                </a:lnTo>
                <a:lnTo>
                  <a:pt x="3077045" y="81876"/>
                </a:lnTo>
                <a:lnTo>
                  <a:pt x="3076841" y="83134"/>
                </a:lnTo>
                <a:lnTo>
                  <a:pt x="3078988" y="85331"/>
                </a:lnTo>
                <a:lnTo>
                  <a:pt x="3080245" y="85661"/>
                </a:lnTo>
                <a:lnTo>
                  <a:pt x="3082226" y="83502"/>
                </a:lnTo>
                <a:close/>
              </a:path>
              <a:path w="3148965" h="2068195">
                <a:moveTo>
                  <a:pt x="3106420" y="39624"/>
                </a:moveTo>
                <a:lnTo>
                  <a:pt x="3106394" y="38493"/>
                </a:lnTo>
                <a:lnTo>
                  <a:pt x="3105759" y="37490"/>
                </a:lnTo>
                <a:lnTo>
                  <a:pt x="3105112" y="36487"/>
                </a:lnTo>
                <a:lnTo>
                  <a:pt x="3104146" y="36156"/>
                </a:lnTo>
                <a:lnTo>
                  <a:pt x="3102991" y="36664"/>
                </a:lnTo>
                <a:lnTo>
                  <a:pt x="3101987" y="37312"/>
                </a:lnTo>
                <a:lnTo>
                  <a:pt x="3101403" y="38239"/>
                </a:lnTo>
                <a:lnTo>
                  <a:pt x="3101975" y="39370"/>
                </a:lnTo>
                <a:lnTo>
                  <a:pt x="3102699" y="40767"/>
                </a:lnTo>
                <a:lnTo>
                  <a:pt x="3103994" y="41173"/>
                </a:lnTo>
                <a:lnTo>
                  <a:pt x="3105353" y="40309"/>
                </a:lnTo>
                <a:lnTo>
                  <a:pt x="3106420" y="39624"/>
                </a:lnTo>
                <a:close/>
              </a:path>
              <a:path w="3148965" h="2068195">
                <a:moveTo>
                  <a:pt x="3126460" y="7810"/>
                </a:moveTo>
                <a:lnTo>
                  <a:pt x="3126397" y="4953"/>
                </a:lnTo>
                <a:lnTo>
                  <a:pt x="3123615" y="203"/>
                </a:lnTo>
                <a:lnTo>
                  <a:pt x="3121431" y="0"/>
                </a:lnTo>
                <a:lnTo>
                  <a:pt x="3118472" y="1130"/>
                </a:lnTo>
                <a:lnTo>
                  <a:pt x="3116935" y="3136"/>
                </a:lnTo>
                <a:lnTo>
                  <a:pt x="3117215" y="5791"/>
                </a:lnTo>
                <a:lnTo>
                  <a:pt x="3119539" y="10617"/>
                </a:lnTo>
                <a:lnTo>
                  <a:pt x="3121812" y="11239"/>
                </a:lnTo>
                <a:lnTo>
                  <a:pt x="3123882" y="9715"/>
                </a:lnTo>
                <a:lnTo>
                  <a:pt x="3126460" y="7810"/>
                </a:lnTo>
                <a:close/>
              </a:path>
              <a:path w="3148965" h="2068195">
                <a:moveTo>
                  <a:pt x="3148685" y="74676"/>
                </a:moveTo>
                <a:lnTo>
                  <a:pt x="3148660" y="73888"/>
                </a:lnTo>
                <a:lnTo>
                  <a:pt x="3148431" y="73571"/>
                </a:lnTo>
                <a:lnTo>
                  <a:pt x="3147898" y="72872"/>
                </a:lnTo>
                <a:lnTo>
                  <a:pt x="3147047" y="72783"/>
                </a:lnTo>
                <a:lnTo>
                  <a:pt x="3146221" y="73710"/>
                </a:lnTo>
                <a:lnTo>
                  <a:pt x="3146450" y="74396"/>
                </a:lnTo>
                <a:lnTo>
                  <a:pt x="3146475" y="74879"/>
                </a:lnTo>
                <a:lnTo>
                  <a:pt x="3147123" y="75539"/>
                </a:lnTo>
                <a:lnTo>
                  <a:pt x="3147872" y="75666"/>
                </a:lnTo>
                <a:lnTo>
                  <a:pt x="3148457" y="74955"/>
                </a:lnTo>
                <a:lnTo>
                  <a:pt x="3148685" y="74676"/>
                </a:lnTo>
                <a:close/>
              </a:path>
            </a:pathLst>
          </a:custGeom>
          <a:solidFill>
            <a:srgbClr val="FFFFFF"/>
          </a:solidFill>
        </p:spPr>
        <p:txBody>
          <a:bodyPr wrap="square" lIns="0" tIns="0" rIns="0" bIns="0" rtlCol="0"/>
          <a:lstStyle/>
          <a:p>
            <a:endParaRPr/>
          </a:p>
        </p:txBody>
      </p:sp>
      <p:sp>
        <p:nvSpPr>
          <p:cNvPr id="46" name="bg object 46"/>
          <p:cNvSpPr/>
          <p:nvPr/>
        </p:nvSpPr>
        <p:spPr>
          <a:xfrm>
            <a:off x="6018720" y="2963621"/>
            <a:ext cx="833755" cy="939800"/>
          </a:xfrm>
          <a:custGeom>
            <a:avLst/>
            <a:gdLst/>
            <a:ahLst/>
            <a:cxnLst/>
            <a:rect l="l" t="t" r="r" b="b"/>
            <a:pathLst>
              <a:path w="833754" h="939800">
                <a:moveTo>
                  <a:pt x="6769" y="933792"/>
                </a:moveTo>
                <a:lnTo>
                  <a:pt x="3657" y="934504"/>
                </a:lnTo>
                <a:lnTo>
                  <a:pt x="1841" y="934389"/>
                </a:lnTo>
                <a:lnTo>
                  <a:pt x="190" y="936142"/>
                </a:lnTo>
                <a:lnTo>
                  <a:pt x="304" y="937958"/>
                </a:lnTo>
                <a:lnTo>
                  <a:pt x="0" y="939368"/>
                </a:lnTo>
                <a:lnTo>
                  <a:pt x="1447" y="939330"/>
                </a:lnTo>
                <a:lnTo>
                  <a:pt x="3200" y="939774"/>
                </a:lnTo>
                <a:lnTo>
                  <a:pt x="5232" y="938517"/>
                </a:lnTo>
                <a:lnTo>
                  <a:pt x="5473" y="936713"/>
                </a:lnTo>
                <a:lnTo>
                  <a:pt x="6769" y="933792"/>
                </a:lnTo>
                <a:close/>
              </a:path>
              <a:path w="833754" h="939800">
                <a:moveTo>
                  <a:pt x="19951" y="474357"/>
                </a:moveTo>
                <a:lnTo>
                  <a:pt x="18580" y="470204"/>
                </a:lnTo>
                <a:lnTo>
                  <a:pt x="11341" y="469252"/>
                </a:lnTo>
                <a:lnTo>
                  <a:pt x="18072" y="483031"/>
                </a:lnTo>
                <a:lnTo>
                  <a:pt x="19951" y="474357"/>
                </a:lnTo>
                <a:close/>
              </a:path>
              <a:path w="833754" h="939800">
                <a:moveTo>
                  <a:pt x="30937" y="478663"/>
                </a:moveTo>
                <a:lnTo>
                  <a:pt x="30683" y="476300"/>
                </a:lnTo>
                <a:lnTo>
                  <a:pt x="30695" y="474522"/>
                </a:lnTo>
                <a:lnTo>
                  <a:pt x="30022" y="472503"/>
                </a:lnTo>
                <a:lnTo>
                  <a:pt x="28181" y="472655"/>
                </a:lnTo>
                <a:lnTo>
                  <a:pt x="27127" y="472541"/>
                </a:lnTo>
                <a:lnTo>
                  <a:pt x="27025" y="474319"/>
                </a:lnTo>
                <a:lnTo>
                  <a:pt x="26746" y="476110"/>
                </a:lnTo>
                <a:lnTo>
                  <a:pt x="27000" y="478167"/>
                </a:lnTo>
                <a:lnTo>
                  <a:pt x="28917" y="478269"/>
                </a:lnTo>
                <a:lnTo>
                  <a:pt x="30937" y="478663"/>
                </a:lnTo>
                <a:close/>
              </a:path>
              <a:path w="833754" h="939800">
                <a:moveTo>
                  <a:pt x="59588" y="486410"/>
                </a:moveTo>
                <a:lnTo>
                  <a:pt x="52844" y="482092"/>
                </a:lnTo>
                <a:lnTo>
                  <a:pt x="57404" y="473659"/>
                </a:lnTo>
                <a:lnTo>
                  <a:pt x="46151" y="465264"/>
                </a:lnTo>
                <a:lnTo>
                  <a:pt x="38658" y="485305"/>
                </a:lnTo>
                <a:lnTo>
                  <a:pt x="44323" y="487032"/>
                </a:lnTo>
                <a:lnTo>
                  <a:pt x="49517" y="488911"/>
                </a:lnTo>
                <a:lnTo>
                  <a:pt x="54508" y="489267"/>
                </a:lnTo>
                <a:lnTo>
                  <a:pt x="59588" y="486410"/>
                </a:lnTo>
                <a:close/>
              </a:path>
              <a:path w="833754" h="939800">
                <a:moveTo>
                  <a:pt x="74447" y="528256"/>
                </a:moveTo>
                <a:lnTo>
                  <a:pt x="66700" y="521169"/>
                </a:lnTo>
                <a:lnTo>
                  <a:pt x="63690" y="531418"/>
                </a:lnTo>
                <a:lnTo>
                  <a:pt x="47701" y="526516"/>
                </a:lnTo>
                <a:lnTo>
                  <a:pt x="49822" y="534098"/>
                </a:lnTo>
                <a:lnTo>
                  <a:pt x="48247" y="533044"/>
                </a:lnTo>
                <a:lnTo>
                  <a:pt x="46659" y="532180"/>
                </a:lnTo>
                <a:lnTo>
                  <a:pt x="42037" y="533793"/>
                </a:lnTo>
                <a:lnTo>
                  <a:pt x="39497" y="532523"/>
                </a:lnTo>
                <a:lnTo>
                  <a:pt x="36410" y="531799"/>
                </a:lnTo>
                <a:lnTo>
                  <a:pt x="39306" y="535063"/>
                </a:lnTo>
                <a:lnTo>
                  <a:pt x="40932" y="538848"/>
                </a:lnTo>
                <a:lnTo>
                  <a:pt x="43865" y="541566"/>
                </a:lnTo>
                <a:lnTo>
                  <a:pt x="46647" y="544144"/>
                </a:lnTo>
                <a:lnTo>
                  <a:pt x="49695" y="544068"/>
                </a:lnTo>
                <a:lnTo>
                  <a:pt x="51917" y="541108"/>
                </a:lnTo>
                <a:lnTo>
                  <a:pt x="52311" y="540194"/>
                </a:lnTo>
                <a:lnTo>
                  <a:pt x="53670" y="541540"/>
                </a:lnTo>
                <a:lnTo>
                  <a:pt x="63703" y="539038"/>
                </a:lnTo>
                <a:lnTo>
                  <a:pt x="67310" y="538607"/>
                </a:lnTo>
                <a:lnTo>
                  <a:pt x="71297" y="537883"/>
                </a:lnTo>
                <a:lnTo>
                  <a:pt x="74447" y="528256"/>
                </a:lnTo>
                <a:close/>
              </a:path>
              <a:path w="833754" h="939800">
                <a:moveTo>
                  <a:pt x="74828" y="528256"/>
                </a:moveTo>
                <a:lnTo>
                  <a:pt x="74764" y="528104"/>
                </a:lnTo>
                <a:lnTo>
                  <a:pt x="74599" y="527837"/>
                </a:lnTo>
                <a:lnTo>
                  <a:pt x="74549" y="527964"/>
                </a:lnTo>
                <a:lnTo>
                  <a:pt x="74498" y="528104"/>
                </a:lnTo>
                <a:lnTo>
                  <a:pt x="74447" y="528256"/>
                </a:lnTo>
                <a:lnTo>
                  <a:pt x="74625" y="528294"/>
                </a:lnTo>
                <a:lnTo>
                  <a:pt x="74828" y="528256"/>
                </a:lnTo>
                <a:close/>
              </a:path>
              <a:path w="833754" h="939800">
                <a:moveTo>
                  <a:pt x="76352" y="440156"/>
                </a:moveTo>
                <a:lnTo>
                  <a:pt x="76339" y="439127"/>
                </a:lnTo>
                <a:lnTo>
                  <a:pt x="74764" y="437705"/>
                </a:lnTo>
                <a:lnTo>
                  <a:pt x="73964" y="437832"/>
                </a:lnTo>
                <a:lnTo>
                  <a:pt x="73253" y="438327"/>
                </a:lnTo>
                <a:lnTo>
                  <a:pt x="72872" y="438721"/>
                </a:lnTo>
                <a:lnTo>
                  <a:pt x="72644" y="439140"/>
                </a:lnTo>
                <a:lnTo>
                  <a:pt x="72593" y="439547"/>
                </a:lnTo>
                <a:lnTo>
                  <a:pt x="70624" y="436257"/>
                </a:lnTo>
                <a:lnTo>
                  <a:pt x="69723" y="436943"/>
                </a:lnTo>
                <a:lnTo>
                  <a:pt x="67983" y="438124"/>
                </a:lnTo>
                <a:lnTo>
                  <a:pt x="69253" y="440245"/>
                </a:lnTo>
                <a:lnTo>
                  <a:pt x="70662" y="442125"/>
                </a:lnTo>
                <a:lnTo>
                  <a:pt x="72034" y="444042"/>
                </a:lnTo>
                <a:lnTo>
                  <a:pt x="74358" y="442506"/>
                </a:lnTo>
                <a:lnTo>
                  <a:pt x="73621" y="441274"/>
                </a:lnTo>
                <a:lnTo>
                  <a:pt x="74206" y="441566"/>
                </a:lnTo>
                <a:lnTo>
                  <a:pt x="74891" y="441477"/>
                </a:lnTo>
                <a:lnTo>
                  <a:pt x="75412" y="441007"/>
                </a:lnTo>
                <a:lnTo>
                  <a:pt x="76352" y="440156"/>
                </a:lnTo>
                <a:close/>
              </a:path>
              <a:path w="833754" h="939800">
                <a:moveTo>
                  <a:pt x="92151" y="538518"/>
                </a:moveTo>
                <a:lnTo>
                  <a:pt x="90957" y="533234"/>
                </a:lnTo>
                <a:lnTo>
                  <a:pt x="91300" y="527304"/>
                </a:lnTo>
                <a:lnTo>
                  <a:pt x="89623" y="521817"/>
                </a:lnTo>
                <a:lnTo>
                  <a:pt x="82384" y="517906"/>
                </a:lnTo>
                <a:lnTo>
                  <a:pt x="84429" y="525729"/>
                </a:lnTo>
                <a:lnTo>
                  <a:pt x="79984" y="527367"/>
                </a:lnTo>
                <a:lnTo>
                  <a:pt x="74828" y="528256"/>
                </a:lnTo>
                <a:lnTo>
                  <a:pt x="78066" y="535368"/>
                </a:lnTo>
                <a:lnTo>
                  <a:pt x="85826" y="535241"/>
                </a:lnTo>
                <a:lnTo>
                  <a:pt x="92151" y="538518"/>
                </a:lnTo>
                <a:close/>
              </a:path>
              <a:path w="833754" h="939800">
                <a:moveTo>
                  <a:pt x="96291" y="456234"/>
                </a:moveTo>
                <a:lnTo>
                  <a:pt x="93929" y="449935"/>
                </a:lnTo>
                <a:lnTo>
                  <a:pt x="90728" y="446151"/>
                </a:lnTo>
                <a:lnTo>
                  <a:pt x="88163" y="442125"/>
                </a:lnTo>
                <a:lnTo>
                  <a:pt x="86080" y="445643"/>
                </a:lnTo>
                <a:lnTo>
                  <a:pt x="86233" y="448856"/>
                </a:lnTo>
                <a:lnTo>
                  <a:pt x="86258" y="454101"/>
                </a:lnTo>
                <a:lnTo>
                  <a:pt x="86118" y="456133"/>
                </a:lnTo>
                <a:lnTo>
                  <a:pt x="86042" y="458177"/>
                </a:lnTo>
                <a:lnTo>
                  <a:pt x="85674" y="458482"/>
                </a:lnTo>
                <a:lnTo>
                  <a:pt x="86017" y="458698"/>
                </a:lnTo>
                <a:lnTo>
                  <a:pt x="86080" y="458139"/>
                </a:lnTo>
                <a:lnTo>
                  <a:pt x="92862" y="461924"/>
                </a:lnTo>
                <a:lnTo>
                  <a:pt x="93865" y="459346"/>
                </a:lnTo>
                <a:lnTo>
                  <a:pt x="96291" y="456234"/>
                </a:lnTo>
                <a:close/>
              </a:path>
              <a:path w="833754" h="939800">
                <a:moveTo>
                  <a:pt x="98729" y="470344"/>
                </a:moveTo>
                <a:lnTo>
                  <a:pt x="96989" y="468274"/>
                </a:lnTo>
                <a:lnTo>
                  <a:pt x="96278" y="466547"/>
                </a:lnTo>
                <a:lnTo>
                  <a:pt x="94183" y="467461"/>
                </a:lnTo>
                <a:lnTo>
                  <a:pt x="90855" y="467906"/>
                </a:lnTo>
                <a:lnTo>
                  <a:pt x="89369" y="471805"/>
                </a:lnTo>
                <a:lnTo>
                  <a:pt x="90754" y="474992"/>
                </a:lnTo>
                <a:lnTo>
                  <a:pt x="89928" y="479386"/>
                </a:lnTo>
                <a:lnTo>
                  <a:pt x="87960" y="480783"/>
                </a:lnTo>
                <a:lnTo>
                  <a:pt x="86512" y="482600"/>
                </a:lnTo>
                <a:lnTo>
                  <a:pt x="79184" y="477367"/>
                </a:lnTo>
                <a:lnTo>
                  <a:pt x="73990" y="481241"/>
                </a:lnTo>
                <a:lnTo>
                  <a:pt x="73075" y="481253"/>
                </a:lnTo>
                <a:lnTo>
                  <a:pt x="63207" y="482333"/>
                </a:lnTo>
                <a:lnTo>
                  <a:pt x="61658" y="484797"/>
                </a:lnTo>
                <a:lnTo>
                  <a:pt x="60007" y="486346"/>
                </a:lnTo>
                <a:lnTo>
                  <a:pt x="67551" y="495833"/>
                </a:lnTo>
                <a:lnTo>
                  <a:pt x="71272" y="488162"/>
                </a:lnTo>
                <a:lnTo>
                  <a:pt x="88811" y="497128"/>
                </a:lnTo>
                <a:lnTo>
                  <a:pt x="93611" y="484568"/>
                </a:lnTo>
                <a:lnTo>
                  <a:pt x="95999" y="478167"/>
                </a:lnTo>
                <a:lnTo>
                  <a:pt x="98729" y="470344"/>
                </a:lnTo>
                <a:close/>
              </a:path>
              <a:path w="833754" h="939800">
                <a:moveTo>
                  <a:pt x="102514" y="423278"/>
                </a:moveTo>
                <a:lnTo>
                  <a:pt x="97078" y="413258"/>
                </a:lnTo>
                <a:lnTo>
                  <a:pt x="91808" y="420547"/>
                </a:lnTo>
                <a:lnTo>
                  <a:pt x="102514" y="423278"/>
                </a:lnTo>
                <a:close/>
              </a:path>
              <a:path w="833754" h="939800">
                <a:moveTo>
                  <a:pt x="102870" y="555180"/>
                </a:moveTo>
                <a:lnTo>
                  <a:pt x="102666" y="555078"/>
                </a:lnTo>
                <a:lnTo>
                  <a:pt x="102489" y="555078"/>
                </a:lnTo>
                <a:lnTo>
                  <a:pt x="102311" y="555066"/>
                </a:lnTo>
                <a:lnTo>
                  <a:pt x="102870" y="555180"/>
                </a:lnTo>
                <a:close/>
              </a:path>
              <a:path w="833754" h="939800">
                <a:moveTo>
                  <a:pt x="108140" y="564553"/>
                </a:moveTo>
                <a:lnTo>
                  <a:pt x="102514" y="555383"/>
                </a:lnTo>
                <a:lnTo>
                  <a:pt x="98666" y="557745"/>
                </a:lnTo>
                <a:lnTo>
                  <a:pt x="91846" y="558368"/>
                </a:lnTo>
                <a:lnTo>
                  <a:pt x="94246" y="564908"/>
                </a:lnTo>
                <a:lnTo>
                  <a:pt x="96964" y="572338"/>
                </a:lnTo>
                <a:lnTo>
                  <a:pt x="102336" y="567131"/>
                </a:lnTo>
                <a:lnTo>
                  <a:pt x="107213" y="565632"/>
                </a:lnTo>
                <a:lnTo>
                  <a:pt x="107657" y="564972"/>
                </a:lnTo>
                <a:lnTo>
                  <a:pt x="108140" y="564553"/>
                </a:lnTo>
                <a:close/>
              </a:path>
              <a:path w="833754" h="939800">
                <a:moveTo>
                  <a:pt x="110655" y="555637"/>
                </a:moveTo>
                <a:lnTo>
                  <a:pt x="108508" y="551395"/>
                </a:lnTo>
                <a:lnTo>
                  <a:pt x="108394" y="551167"/>
                </a:lnTo>
                <a:lnTo>
                  <a:pt x="106159" y="546773"/>
                </a:lnTo>
                <a:lnTo>
                  <a:pt x="103949" y="544372"/>
                </a:lnTo>
                <a:lnTo>
                  <a:pt x="102031" y="541705"/>
                </a:lnTo>
                <a:lnTo>
                  <a:pt x="91135" y="545922"/>
                </a:lnTo>
                <a:lnTo>
                  <a:pt x="87922" y="552932"/>
                </a:lnTo>
                <a:lnTo>
                  <a:pt x="91084" y="552640"/>
                </a:lnTo>
                <a:lnTo>
                  <a:pt x="93776" y="552640"/>
                </a:lnTo>
                <a:lnTo>
                  <a:pt x="99352" y="551395"/>
                </a:lnTo>
                <a:lnTo>
                  <a:pt x="101981" y="551167"/>
                </a:lnTo>
                <a:lnTo>
                  <a:pt x="102844" y="555091"/>
                </a:lnTo>
                <a:lnTo>
                  <a:pt x="106578" y="555282"/>
                </a:lnTo>
                <a:lnTo>
                  <a:pt x="110655" y="555637"/>
                </a:lnTo>
                <a:close/>
              </a:path>
              <a:path w="833754" h="939800">
                <a:moveTo>
                  <a:pt x="145173" y="492290"/>
                </a:moveTo>
                <a:lnTo>
                  <a:pt x="144360" y="491147"/>
                </a:lnTo>
                <a:lnTo>
                  <a:pt x="139776" y="494423"/>
                </a:lnTo>
                <a:lnTo>
                  <a:pt x="140309" y="495198"/>
                </a:lnTo>
                <a:lnTo>
                  <a:pt x="140589" y="495579"/>
                </a:lnTo>
                <a:lnTo>
                  <a:pt x="142113" y="494474"/>
                </a:lnTo>
                <a:lnTo>
                  <a:pt x="145173" y="492290"/>
                </a:lnTo>
                <a:close/>
              </a:path>
              <a:path w="833754" h="939800">
                <a:moveTo>
                  <a:pt x="147701" y="363131"/>
                </a:moveTo>
                <a:lnTo>
                  <a:pt x="140728" y="363131"/>
                </a:lnTo>
                <a:lnTo>
                  <a:pt x="137261" y="366852"/>
                </a:lnTo>
                <a:lnTo>
                  <a:pt x="129717" y="374611"/>
                </a:lnTo>
                <a:lnTo>
                  <a:pt x="127723" y="371144"/>
                </a:lnTo>
                <a:lnTo>
                  <a:pt x="123177" y="366141"/>
                </a:lnTo>
                <a:lnTo>
                  <a:pt x="122936" y="366141"/>
                </a:lnTo>
                <a:lnTo>
                  <a:pt x="121208" y="367588"/>
                </a:lnTo>
                <a:lnTo>
                  <a:pt x="123571" y="370903"/>
                </a:lnTo>
                <a:lnTo>
                  <a:pt x="123088" y="370903"/>
                </a:lnTo>
                <a:lnTo>
                  <a:pt x="120840" y="372338"/>
                </a:lnTo>
                <a:lnTo>
                  <a:pt x="121221" y="374040"/>
                </a:lnTo>
                <a:lnTo>
                  <a:pt x="121246" y="374167"/>
                </a:lnTo>
                <a:lnTo>
                  <a:pt x="122440" y="376440"/>
                </a:lnTo>
                <a:lnTo>
                  <a:pt x="123571" y="377812"/>
                </a:lnTo>
                <a:lnTo>
                  <a:pt x="124815" y="378498"/>
                </a:lnTo>
                <a:lnTo>
                  <a:pt x="126593" y="377812"/>
                </a:lnTo>
                <a:lnTo>
                  <a:pt x="131876" y="380834"/>
                </a:lnTo>
                <a:lnTo>
                  <a:pt x="142354" y="386638"/>
                </a:lnTo>
                <a:lnTo>
                  <a:pt x="142875" y="380834"/>
                </a:lnTo>
                <a:lnTo>
                  <a:pt x="142849" y="377812"/>
                </a:lnTo>
                <a:lnTo>
                  <a:pt x="142836" y="376440"/>
                </a:lnTo>
                <a:lnTo>
                  <a:pt x="143268" y="374611"/>
                </a:lnTo>
                <a:lnTo>
                  <a:pt x="144526" y="369227"/>
                </a:lnTo>
                <a:lnTo>
                  <a:pt x="146380" y="366141"/>
                </a:lnTo>
                <a:lnTo>
                  <a:pt x="147701" y="363131"/>
                </a:lnTo>
                <a:close/>
              </a:path>
              <a:path w="833754" h="939800">
                <a:moveTo>
                  <a:pt x="148247" y="358140"/>
                </a:moveTo>
                <a:lnTo>
                  <a:pt x="148183" y="357936"/>
                </a:lnTo>
                <a:lnTo>
                  <a:pt x="148018" y="357530"/>
                </a:lnTo>
                <a:lnTo>
                  <a:pt x="142697" y="345008"/>
                </a:lnTo>
                <a:lnTo>
                  <a:pt x="129362" y="351574"/>
                </a:lnTo>
                <a:lnTo>
                  <a:pt x="130581" y="362851"/>
                </a:lnTo>
                <a:lnTo>
                  <a:pt x="130632" y="363334"/>
                </a:lnTo>
                <a:lnTo>
                  <a:pt x="134162" y="367931"/>
                </a:lnTo>
                <a:lnTo>
                  <a:pt x="136880" y="358140"/>
                </a:lnTo>
                <a:lnTo>
                  <a:pt x="136944" y="357936"/>
                </a:lnTo>
                <a:lnTo>
                  <a:pt x="137045" y="357530"/>
                </a:lnTo>
                <a:lnTo>
                  <a:pt x="140589" y="362851"/>
                </a:lnTo>
                <a:lnTo>
                  <a:pt x="148247" y="358140"/>
                </a:lnTo>
                <a:close/>
              </a:path>
              <a:path w="833754" h="939800">
                <a:moveTo>
                  <a:pt x="153212" y="455853"/>
                </a:moveTo>
                <a:lnTo>
                  <a:pt x="152958" y="455269"/>
                </a:lnTo>
                <a:lnTo>
                  <a:pt x="152438" y="454126"/>
                </a:lnTo>
                <a:lnTo>
                  <a:pt x="148628" y="455663"/>
                </a:lnTo>
                <a:lnTo>
                  <a:pt x="146735" y="456438"/>
                </a:lnTo>
                <a:lnTo>
                  <a:pt x="148336" y="459346"/>
                </a:lnTo>
                <a:lnTo>
                  <a:pt x="153212" y="455853"/>
                </a:lnTo>
                <a:close/>
              </a:path>
              <a:path w="833754" h="939800">
                <a:moveTo>
                  <a:pt x="154203" y="478574"/>
                </a:moveTo>
                <a:lnTo>
                  <a:pt x="147929" y="481609"/>
                </a:lnTo>
                <a:lnTo>
                  <a:pt x="149923" y="484581"/>
                </a:lnTo>
                <a:lnTo>
                  <a:pt x="153136" y="487692"/>
                </a:lnTo>
                <a:lnTo>
                  <a:pt x="154203" y="478574"/>
                </a:lnTo>
                <a:close/>
              </a:path>
              <a:path w="833754" h="939800">
                <a:moveTo>
                  <a:pt x="166458" y="352120"/>
                </a:moveTo>
                <a:lnTo>
                  <a:pt x="160210" y="353656"/>
                </a:lnTo>
                <a:lnTo>
                  <a:pt x="155638" y="355879"/>
                </a:lnTo>
                <a:lnTo>
                  <a:pt x="157111" y="364299"/>
                </a:lnTo>
                <a:lnTo>
                  <a:pt x="157200" y="364794"/>
                </a:lnTo>
                <a:lnTo>
                  <a:pt x="156718" y="365988"/>
                </a:lnTo>
                <a:lnTo>
                  <a:pt x="156375" y="366699"/>
                </a:lnTo>
                <a:lnTo>
                  <a:pt x="156260" y="366953"/>
                </a:lnTo>
                <a:lnTo>
                  <a:pt x="156146" y="367207"/>
                </a:lnTo>
                <a:lnTo>
                  <a:pt x="156108" y="366953"/>
                </a:lnTo>
                <a:lnTo>
                  <a:pt x="156006" y="366699"/>
                </a:lnTo>
                <a:lnTo>
                  <a:pt x="154559" y="364439"/>
                </a:lnTo>
                <a:lnTo>
                  <a:pt x="154089" y="364299"/>
                </a:lnTo>
                <a:lnTo>
                  <a:pt x="151079" y="363397"/>
                </a:lnTo>
                <a:lnTo>
                  <a:pt x="149275" y="364299"/>
                </a:lnTo>
                <a:lnTo>
                  <a:pt x="147789" y="362953"/>
                </a:lnTo>
                <a:lnTo>
                  <a:pt x="147726" y="363397"/>
                </a:lnTo>
                <a:lnTo>
                  <a:pt x="147599" y="364299"/>
                </a:lnTo>
                <a:lnTo>
                  <a:pt x="147535" y="364794"/>
                </a:lnTo>
                <a:lnTo>
                  <a:pt x="147421" y="365645"/>
                </a:lnTo>
                <a:lnTo>
                  <a:pt x="147243" y="366699"/>
                </a:lnTo>
                <a:lnTo>
                  <a:pt x="144716" y="370713"/>
                </a:lnTo>
                <a:lnTo>
                  <a:pt x="150266" y="373494"/>
                </a:lnTo>
                <a:lnTo>
                  <a:pt x="154584" y="369544"/>
                </a:lnTo>
                <a:lnTo>
                  <a:pt x="155460" y="369544"/>
                </a:lnTo>
                <a:lnTo>
                  <a:pt x="157441" y="372503"/>
                </a:lnTo>
                <a:lnTo>
                  <a:pt x="159740" y="375450"/>
                </a:lnTo>
                <a:lnTo>
                  <a:pt x="165074" y="370243"/>
                </a:lnTo>
                <a:lnTo>
                  <a:pt x="164452" y="369544"/>
                </a:lnTo>
                <a:lnTo>
                  <a:pt x="162369" y="367207"/>
                </a:lnTo>
                <a:lnTo>
                  <a:pt x="160997" y="365645"/>
                </a:lnTo>
                <a:lnTo>
                  <a:pt x="163055" y="361505"/>
                </a:lnTo>
                <a:lnTo>
                  <a:pt x="166458" y="357187"/>
                </a:lnTo>
                <a:lnTo>
                  <a:pt x="166458" y="352120"/>
                </a:lnTo>
                <a:close/>
              </a:path>
              <a:path w="833754" h="939800">
                <a:moveTo>
                  <a:pt x="184238" y="482396"/>
                </a:moveTo>
                <a:lnTo>
                  <a:pt x="184137" y="480987"/>
                </a:lnTo>
                <a:lnTo>
                  <a:pt x="175577" y="472160"/>
                </a:lnTo>
                <a:lnTo>
                  <a:pt x="178015" y="461429"/>
                </a:lnTo>
                <a:lnTo>
                  <a:pt x="169379" y="463969"/>
                </a:lnTo>
                <a:lnTo>
                  <a:pt x="169951" y="469531"/>
                </a:lnTo>
                <a:lnTo>
                  <a:pt x="170586" y="474408"/>
                </a:lnTo>
                <a:lnTo>
                  <a:pt x="171157" y="483260"/>
                </a:lnTo>
                <a:lnTo>
                  <a:pt x="172300" y="486333"/>
                </a:lnTo>
                <a:lnTo>
                  <a:pt x="176479" y="487184"/>
                </a:lnTo>
                <a:lnTo>
                  <a:pt x="184238" y="482396"/>
                </a:lnTo>
                <a:close/>
              </a:path>
              <a:path w="833754" h="939800">
                <a:moveTo>
                  <a:pt x="192455" y="361302"/>
                </a:moveTo>
                <a:lnTo>
                  <a:pt x="191262" y="358978"/>
                </a:lnTo>
                <a:lnTo>
                  <a:pt x="188163" y="358190"/>
                </a:lnTo>
                <a:lnTo>
                  <a:pt x="186753" y="359168"/>
                </a:lnTo>
                <a:lnTo>
                  <a:pt x="186309" y="359867"/>
                </a:lnTo>
                <a:lnTo>
                  <a:pt x="186004" y="360654"/>
                </a:lnTo>
                <a:lnTo>
                  <a:pt x="183692" y="359448"/>
                </a:lnTo>
                <a:lnTo>
                  <a:pt x="180797" y="359486"/>
                </a:lnTo>
                <a:lnTo>
                  <a:pt x="178777" y="361416"/>
                </a:lnTo>
                <a:lnTo>
                  <a:pt x="178003" y="359892"/>
                </a:lnTo>
                <a:lnTo>
                  <a:pt x="177546" y="359117"/>
                </a:lnTo>
                <a:lnTo>
                  <a:pt x="175920" y="360641"/>
                </a:lnTo>
                <a:lnTo>
                  <a:pt x="174942" y="361899"/>
                </a:lnTo>
                <a:lnTo>
                  <a:pt x="172377" y="363448"/>
                </a:lnTo>
                <a:lnTo>
                  <a:pt x="170789" y="363753"/>
                </a:lnTo>
                <a:lnTo>
                  <a:pt x="168275" y="364642"/>
                </a:lnTo>
                <a:lnTo>
                  <a:pt x="174193" y="375818"/>
                </a:lnTo>
                <a:lnTo>
                  <a:pt x="168262" y="383247"/>
                </a:lnTo>
                <a:lnTo>
                  <a:pt x="166192" y="387832"/>
                </a:lnTo>
                <a:lnTo>
                  <a:pt x="167894" y="391236"/>
                </a:lnTo>
                <a:lnTo>
                  <a:pt x="173304" y="395109"/>
                </a:lnTo>
                <a:lnTo>
                  <a:pt x="176491" y="389064"/>
                </a:lnTo>
                <a:lnTo>
                  <a:pt x="179235" y="382892"/>
                </a:lnTo>
                <a:lnTo>
                  <a:pt x="181000" y="376529"/>
                </a:lnTo>
                <a:lnTo>
                  <a:pt x="181229" y="369862"/>
                </a:lnTo>
                <a:lnTo>
                  <a:pt x="183591" y="372071"/>
                </a:lnTo>
                <a:lnTo>
                  <a:pt x="186042" y="372440"/>
                </a:lnTo>
                <a:lnTo>
                  <a:pt x="189560" y="369798"/>
                </a:lnTo>
                <a:lnTo>
                  <a:pt x="190068" y="367766"/>
                </a:lnTo>
                <a:lnTo>
                  <a:pt x="189674" y="365709"/>
                </a:lnTo>
                <a:lnTo>
                  <a:pt x="191249" y="366395"/>
                </a:lnTo>
                <a:lnTo>
                  <a:pt x="191579" y="363435"/>
                </a:lnTo>
                <a:lnTo>
                  <a:pt x="192455" y="361302"/>
                </a:lnTo>
                <a:close/>
              </a:path>
              <a:path w="833754" h="939800">
                <a:moveTo>
                  <a:pt x="195008" y="455015"/>
                </a:moveTo>
                <a:lnTo>
                  <a:pt x="194957" y="454837"/>
                </a:lnTo>
                <a:lnTo>
                  <a:pt x="194792" y="454914"/>
                </a:lnTo>
                <a:lnTo>
                  <a:pt x="194729" y="455079"/>
                </a:lnTo>
                <a:lnTo>
                  <a:pt x="194703" y="455231"/>
                </a:lnTo>
                <a:lnTo>
                  <a:pt x="194906" y="455079"/>
                </a:lnTo>
                <a:close/>
              </a:path>
              <a:path w="833754" h="939800">
                <a:moveTo>
                  <a:pt x="195478" y="504837"/>
                </a:moveTo>
                <a:lnTo>
                  <a:pt x="193827" y="500697"/>
                </a:lnTo>
                <a:lnTo>
                  <a:pt x="191046" y="496544"/>
                </a:lnTo>
                <a:lnTo>
                  <a:pt x="191287" y="492239"/>
                </a:lnTo>
                <a:lnTo>
                  <a:pt x="191795" y="491515"/>
                </a:lnTo>
                <a:lnTo>
                  <a:pt x="190728" y="489000"/>
                </a:lnTo>
                <a:lnTo>
                  <a:pt x="188544" y="487032"/>
                </a:lnTo>
                <a:lnTo>
                  <a:pt x="186601" y="486752"/>
                </a:lnTo>
                <a:lnTo>
                  <a:pt x="181584" y="486752"/>
                </a:lnTo>
                <a:lnTo>
                  <a:pt x="179209" y="487032"/>
                </a:lnTo>
                <a:lnTo>
                  <a:pt x="175069" y="487311"/>
                </a:lnTo>
                <a:lnTo>
                  <a:pt x="177012" y="487311"/>
                </a:lnTo>
                <a:lnTo>
                  <a:pt x="171310" y="489000"/>
                </a:lnTo>
                <a:lnTo>
                  <a:pt x="177634" y="504837"/>
                </a:lnTo>
                <a:lnTo>
                  <a:pt x="177888" y="504837"/>
                </a:lnTo>
                <a:lnTo>
                  <a:pt x="191871" y="509079"/>
                </a:lnTo>
                <a:lnTo>
                  <a:pt x="195478" y="504837"/>
                </a:lnTo>
                <a:close/>
              </a:path>
              <a:path w="833754" h="939800">
                <a:moveTo>
                  <a:pt x="195580" y="448348"/>
                </a:moveTo>
                <a:lnTo>
                  <a:pt x="189598" y="451929"/>
                </a:lnTo>
                <a:lnTo>
                  <a:pt x="185178" y="454710"/>
                </a:lnTo>
                <a:lnTo>
                  <a:pt x="190182" y="461162"/>
                </a:lnTo>
                <a:lnTo>
                  <a:pt x="194729" y="454990"/>
                </a:lnTo>
                <a:lnTo>
                  <a:pt x="195580" y="448348"/>
                </a:lnTo>
                <a:close/>
              </a:path>
              <a:path w="833754" h="939800">
                <a:moveTo>
                  <a:pt x="197421" y="347992"/>
                </a:moveTo>
                <a:lnTo>
                  <a:pt x="195338" y="335991"/>
                </a:lnTo>
                <a:lnTo>
                  <a:pt x="191249" y="329463"/>
                </a:lnTo>
                <a:lnTo>
                  <a:pt x="179273" y="324446"/>
                </a:lnTo>
                <a:lnTo>
                  <a:pt x="178079" y="334010"/>
                </a:lnTo>
                <a:lnTo>
                  <a:pt x="172783" y="337197"/>
                </a:lnTo>
                <a:lnTo>
                  <a:pt x="184556" y="350685"/>
                </a:lnTo>
                <a:lnTo>
                  <a:pt x="189064" y="347395"/>
                </a:lnTo>
                <a:lnTo>
                  <a:pt x="197421" y="347992"/>
                </a:lnTo>
                <a:close/>
              </a:path>
              <a:path w="833754" h="939800">
                <a:moveTo>
                  <a:pt x="205549" y="330327"/>
                </a:moveTo>
                <a:lnTo>
                  <a:pt x="204444" y="326567"/>
                </a:lnTo>
                <a:lnTo>
                  <a:pt x="201777" y="325996"/>
                </a:lnTo>
                <a:lnTo>
                  <a:pt x="200152" y="325120"/>
                </a:lnTo>
                <a:lnTo>
                  <a:pt x="199351" y="326758"/>
                </a:lnTo>
                <a:lnTo>
                  <a:pt x="197535" y="328777"/>
                </a:lnTo>
                <a:lnTo>
                  <a:pt x="197967" y="329958"/>
                </a:lnTo>
                <a:lnTo>
                  <a:pt x="198894" y="332473"/>
                </a:lnTo>
                <a:lnTo>
                  <a:pt x="200990" y="334556"/>
                </a:lnTo>
                <a:lnTo>
                  <a:pt x="202615" y="336816"/>
                </a:lnTo>
                <a:lnTo>
                  <a:pt x="205028" y="335927"/>
                </a:lnTo>
                <a:lnTo>
                  <a:pt x="205028" y="333209"/>
                </a:lnTo>
                <a:lnTo>
                  <a:pt x="205549" y="330327"/>
                </a:lnTo>
                <a:close/>
              </a:path>
              <a:path w="833754" h="939800">
                <a:moveTo>
                  <a:pt x="209575" y="428244"/>
                </a:moveTo>
                <a:lnTo>
                  <a:pt x="201904" y="423100"/>
                </a:lnTo>
                <a:lnTo>
                  <a:pt x="202857" y="431634"/>
                </a:lnTo>
                <a:lnTo>
                  <a:pt x="194195" y="433705"/>
                </a:lnTo>
                <a:lnTo>
                  <a:pt x="194170" y="434022"/>
                </a:lnTo>
                <a:lnTo>
                  <a:pt x="202209" y="447598"/>
                </a:lnTo>
                <a:lnTo>
                  <a:pt x="209575" y="428244"/>
                </a:lnTo>
                <a:close/>
              </a:path>
              <a:path w="833754" h="939800">
                <a:moveTo>
                  <a:pt x="212090" y="309626"/>
                </a:moveTo>
                <a:lnTo>
                  <a:pt x="211772" y="309473"/>
                </a:lnTo>
                <a:lnTo>
                  <a:pt x="209880" y="308546"/>
                </a:lnTo>
                <a:lnTo>
                  <a:pt x="207733" y="308152"/>
                </a:lnTo>
                <a:lnTo>
                  <a:pt x="205663" y="307568"/>
                </a:lnTo>
                <a:lnTo>
                  <a:pt x="204685" y="311226"/>
                </a:lnTo>
                <a:lnTo>
                  <a:pt x="210934" y="313537"/>
                </a:lnTo>
                <a:lnTo>
                  <a:pt x="211239" y="312127"/>
                </a:lnTo>
                <a:lnTo>
                  <a:pt x="212090" y="309626"/>
                </a:lnTo>
                <a:close/>
              </a:path>
              <a:path w="833754" h="939800">
                <a:moveTo>
                  <a:pt x="241020" y="299923"/>
                </a:moveTo>
                <a:lnTo>
                  <a:pt x="234492" y="292354"/>
                </a:lnTo>
                <a:lnTo>
                  <a:pt x="220395" y="297675"/>
                </a:lnTo>
                <a:lnTo>
                  <a:pt x="222504" y="302552"/>
                </a:lnTo>
                <a:lnTo>
                  <a:pt x="223888" y="306120"/>
                </a:lnTo>
                <a:lnTo>
                  <a:pt x="227342" y="313105"/>
                </a:lnTo>
                <a:lnTo>
                  <a:pt x="232664" y="314071"/>
                </a:lnTo>
                <a:lnTo>
                  <a:pt x="234276" y="305396"/>
                </a:lnTo>
                <a:lnTo>
                  <a:pt x="241020" y="299923"/>
                </a:lnTo>
                <a:close/>
              </a:path>
              <a:path w="833754" h="939800">
                <a:moveTo>
                  <a:pt x="244398" y="394665"/>
                </a:moveTo>
                <a:lnTo>
                  <a:pt x="244322" y="394817"/>
                </a:lnTo>
                <a:lnTo>
                  <a:pt x="244259" y="394970"/>
                </a:lnTo>
                <a:lnTo>
                  <a:pt x="244182" y="395109"/>
                </a:lnTo>
                <a:lnTo>
                  <a:pt x="244297" y="395262"/>
                </a:lnTo>
                <a:lnTo>
                  <a:pt x="244398" y="394665"/>
                </a:lnTo>
                <a:close/>
              </a:path>
              <a:path w="833754" h="939800">
                <a:moveTo>
                  <a:pt x="244665" y="394906"/>
                </a:moveTo>
                <a:lnTo>
                  <a:pt x="244500" y="394728"/>
                </a:lnTo>
                <a:lnTo>
                  <a:pt x="244297" y="395249"/>
                </a:lnTo>
                <a:lnTo>
                  <a:pt x="244436" y="395147"/>
                </a:lnTo>
                <a:lnTo>
                  <a:pt x="244665" y="394906"/>
                </a:lnTo>
                <a:close/>
              </a:path>
              <a:path w="833754" h="939800">
                <a:moveTo>
                  <a:pt x="245668" y="333933"/>
                </a:moveTo>
                <a:lnTo>
                  <a:pt x="239356" y="327977"/>
                </a:lnTo>
                <a:lnTo>
                  <a:pt x="241274" y="321310"/>
                </a:lnTo>
                <a:lnTo>
                  <a:pt x="237667" y="318287"/>
                </a:lnTo>
                <a:lnTo>
                  <a:pt x="235953" y="315798"/>
                </a:lnTo>
                <a:lnTo>
                  <a:pt x="233540" y="317627"/>
                </a:lnTo>
                <a:lnTo>
                  <a:pt x="230098" y="318960"/>
                </a:lnTo>
                <a:lnTo>
                  <a:pt x="226834" y="325767"/>
                </a:lnTo>
                <a:lnTo>
                  <a:pt x="226085" y="330796"/>
                </a:lnTo>
                <a:lnTo>
                  <a:pt x="224637" y="336016"/>
                </a:lnTo>
                <a:lnTo>
                  <a:pt x="231406" y="338582"/>
                </a:lnTo>
                <a:lnTo>
                  <a:pt x="229514" y="345744"/>
                </a:lnTo>
                <a:lnTo>
                  <a:pt x="229438" y="346062"/>
                </a:lnTo>
                <a:lnTo>
                  <a:pt x="229323" y="346506"/>
                </a:lnTo>
                <a:lnTo>
                  <a:pt x="229196" y="346989"/>
                </a:lnTo>
                <a:lnTo>
                  <a:pt x="226885" y="346506"/>
                </a:lnTo>
                <a:lnTo>
                  <a:pt x="223850" y="346506"/>
                </a:lnTo>
                <a:lnTo>
                  <a:pt x="220878" y="344271"/>
                </a:lnTo>
                <a:lnTo>
                  <a:pt x="220332" y="341909"/>
                </a:lnTo>
                <a:lnTo>
                  <a:pt x="219595" y="340525"/>
                </a:lnTo>
                <a:lnTo>
                  <a:pt x="218567" y="341769"/>
                </a:lnTo>
                <a:lnTo>
                  <a:pt x="218567" y="371348"/>
                </a:lnTo>
                <a:lnTo>
                  <a:pt x="218414" y="371348"/>
                </a:lnTo>
                <a:lnTo>
                  <a:pt x="218236" y="371348"/>
                </a:lnTo>
                <a:lnTo>
                  <a:pt x="218236" y="371475"/>
                </a:lnTo>
                <a:lnTo>
                  <a:pt x="217271" y="372211"/>
                </a:lnTo>
                <a:lnTo>
                  <a:pt x="216674" y="371475"/>
                </a:lnTo>
                <a:lnTo>
                  <a:pt x="218236" y="371475"/>
                </a:lnTo>
                <a:lnTo>
                  <a:pt x="218236" y="371348"/>
                </a:lnTo>
                <a:lnTo>
                  <a:pt x="216573" y="371348"/>
                </a:lnTo>
                <a:lnTo>
                  <a:pt x="213080" y="366953"/>
                </a:lnTo>
                <a:lnTo>
                  <a:pt x="214579" y="365772"/>
                </a:lnTo>
                <a:lnTo>
                  <a:pt x="218567" y="371348"/>
                </a:lnTo>
                <a:lnTo>
                  <a:pt x="218567" y="341769"/>
                </a:lnTo>
                <a:lnTo>
                  <a:pt x="215011" y="346062"/>
                </a:lnTo>
                <a:lnTo>
                  <a:pt x="211810" y="353110"/>
                </a:lnTo>
                <a:lnTo>
                  <a:pt x="199072" y="359029"/>
                </a:lnTo>
                <a:lnTo>
                  <a:pt x="196138" y="365633"/>
                </a:lnTo>
                <a:lnTo>
                  <a:pt x="190284" y="370065"/>
                </a:lnTo>
                <a:lnTo>
                  <a:pt x="190677" y="370776"/>
                </a:lnTo>
                <a:lnTo>
                  <a:pt x="191109" y="371348"/>
                </a:lnTo>
                <a:lnTo>
                  <a:pt x="191604" y="371944"/>
                </a:lnTo>
                <a:lnTo>
                  <a:pt x="191477" y="371944"/>
                </a:lnTo>
                <a:lnTo>
                  <a:pt x="191046" y="372452"/>
                </a:lnTo>
                <a:lnTo>
                  <a:pt x="191058" y="373087"/>
                </a:lnTo>
                <a:lnTo>
                  <a:pt x="192024" y="374027"/>
                </a:lnTo>
                <a:lnTo>
                  <a:pt x="192989" y="374472"/>
                </a:lnTo>
                <a:lnTo>
                  <a:pt x="193497" y="374269"/>
                </a:lnTo>
                <a:lnTo>
                  <a:pt x="193967" y="374027"/>
                </a:lnTo>
                <a:lnTo>
                  <a:pt x="194119" y="373862"/>
                </a:lnTo>
                <a:lnTo>
                  <a:pt x="198882" y="376008"/>
                </a:lnTo>
                <a:lnTo>
                  <a:pt x="201955" y="373862"/>
                </a:lnTo>
                <a:lnTo>
                  <a:pt x="204698" y="371944"/>
                </a:lnTo>
                <a:lnTo>
                  <a:pt x="208191" y="374472"/>
                </a:lnTo>
                <a:lnTo>
                  <a:pt x="208026" y="374472"/>
                </a:lnTo>
                <a:lnTo>
                  <a:pt x="185813" y="392747"/>
                </a:lnTo>
                <a:lnTo>
                  <a:pt x="194132" y="397395"/>
                </a:lnTo>
                <a:lnTo>
                  <a:pt x="194665" y="397738"/>
                </a:lnTo>
                <a:lnTo>
                  <a:pt x="196684" y="404761"/>
                </a:lnTo>
                <a:lnTo>
                  <a:pt x="190449" y="410514"/>
                </a:lnTo>
                <a:lnTo>
                  <a:pt x="197878" y="415658"/>
                </a:lnTo>
                <a:lnTo>
                  <a:pt x="206603" y="409409"/>
                </a:lnTo>
                <a:lnTo>
                  <a:pt x="215303" y="410514"/>
                </a:lnTo>
                <a:lnTo>
                  <a:pt x="210616" y="418058"/>
                </a:lnTo>
                <a:lnTo>
                  <a:pt x="213194" y="423354"/>
                </a:lnTo>
                <a:lnTo>
                  <a:pt x="220459" y="416560"/>
                </a:lnTo>
                <a:lnTo>
                  <a:pt x="228676" y="419176"/>
                </a:lnTo>
                <a:lnTo>
                  <a:pt x="229425" y="416560"/>
                </a:lnTo>
                <a:lnTo>
                  <a:pt x="231508" y="409409"/>
                </a:lnTo>
                <a:lnTo>
                  <a:pt x="231698" y="408762"/>
                </a:lnTo>
                <a:lnTo>
                  <a:pt x="220687" y="408266"/>
                </a:lnTo>
                <a:lnTo>
                  <a:pt x="218389" y="401828"/>
                </a:lnTo>
                <a:lnTo>
                  <a:pt x="220992" y="394754"/>
                </a:lnTo>
                <a:lnTo>
                  <a:pt x="225628" y="397395"/>
                </a:lnTo>
                <a:lnTo>
                  <a:pt x="225005" y="397738"/>
                </a:lnTo>
                <a:lnTo>
                  <a:pt x="222211" y="399592"/>
                </a:lnTo>
                <a:lnTo>
                  <a:pt x="222885" y="401459"/>
                </a:lnTo>
                <a:lnTo>
                  <a:pt x="223824" y="403504"/>
                </a:lnTo>
                <a:lnTo>
                  <a:pt x="225488" y="405879"/>
                </a:lnTo>
                <a:lnTo>
                  <a:pt x="228180" y="406209"/>
                </a:lnTo>
                <a:lnTo>
                  <a:pt x="232219" y="403720"/>
                </a:lnTo>
                <a:lnTo>
                  <a:pt x="232892" y="402729"/>
                </a:lnTo>
                <a:lnTo>
                  <a:pt x="233108" y="401828"/>
                </a:lnTo>
                <a:lnTo>
                  <a:pt x="233146" y="401675"/>
                </a:lnTo>
                <a:lnTo>
                  <a:pt x="239369" y="405218"/>
                </a:lnTo>
                <a:lnTo>
                  <a:pt x="240982" y="401828"/>
                </a:lnTo>
                <a:lnTo>
                  <a:pt x="241058" y="401675"/>
                </a:lnTo>
                <a:lnTo>
                  <a:pt x="244182" y="395109"/>
                </a:lnTo>
                <a:lnTo>
                  <a:pt x="243890" y="394754"/>
                </a:lnTo>
                <a:lnTo>
                  <a:pt x="240550" y="390639"/>
                </a:lnTo>
                <a:lnTo>
                  <a:pt x="239166" y="388924"/>
                </a:lnTo>
                <a:lnTo>
                  <a:pt x="231800" y="390639"/>
                </a:lnTo>
                <a:lnTo>
                  <a:pt x="223532" y="385165"/>
                </a:lnTo>
                <a:lnTo>
                  <a:pt x="229692" y="377228"/>
                </a:lnTo>
                <a:lnTo>
                  <a:pt x="228587" y="372452"/>
                </a:lnTo>
                <a:lnTo>
                  <a:pt x="228523" y="372211"/>
                </a:lnTo>
                <a:lnTo>
                  <a:pt x="228460" y="371944"/>
                </a:lnTo>
                <a:lnTo>
                  <a:pt x="228358" y="371475"/>
                </a:lnTo>
                <a:lnTo>
                  <a:pt x="237185" y="366382"/>
                </a:lnTo>
                <a:lnTo>
                  <a:pt x="236626" y="365772"/>
                </a:lnTo>
                <a:lnTo>
                  <a:pt x="230682" y="359270"/>
                </a:lnTo>
                <a:lnTo>
                  <a:pt x="231724" y="353822"/>
                </a:lnTo>
                <a:lnTo>
                  <a:pt x="231800" y="353364"/>
                </a:lnTo>
                <a:lnTo>
                  <a:pt x="235115" y="352793"/>
                </a:lnTo>
                <a:lnTo>
                  <a:pt x="239318" y="353822"/>
                </a:lnTo>
                <a:lnTo>
                  <a:pt x="242798" y="352793"/>
                </a:lnTo>
                <a:lnTo>
                  <a:pt x="243217" y="352793"/>
                </a:lnTo>
                <a:lnTo>
                  <a:pt x="242379" y="349592"/>
                </a:lnTo>
                <a:lnTo>
                  <a:pt x="241731" y="346989"/>
                </a:lnTo>
                <a:lnTo>
                  <a:pt x="241617" y="346506"/>
                </a:lnTo>
                <a:lnTo>
                  <a:pt x="241503" y="346062"/>
                </a:lnTo>
                <a:lnTo>
                  <a:pt x="239928" y="340525"/>
                </a:lnTo>
                <a:lnTo>
                  <a:pt x="238518" y="337908"/>
                </a:lnTo>
                <a:lnTo>
                  <a:pt x="245668" y="333933"/>
                </a:lnTo>
                <a:close/>
              </a:path>
              <a:path w="833754" h="939800">
                <a:moveTo>
                  <a:pt x="246316" y="449211"/>
                </a:moveTo>
                <a:lnTo>
                  <a:pt x="243230" y="441096"/>
                </a:lnTo>
                <a:lnTo>
                  <a:pt x="239661" y="433616"/>
                </a:lnTo>
                <a:lnTo>
                  <a:pt x="235216" y="426720"/>
                </a:lnTo>
                <a:lnTo>
                  <a:pt x="229476" y="420370"/>
                </a:lnTo>
                <a:lnTo>
                  <a:pt x="224383" y="428790"/>
                </a:lnTo>
                <a:lnTo>
                  <a:pt x="233095" y="437095"/>
                </a:lnTo>
                <a:lnTo>
                  <a:pt x="233273" y="441096"/>
                </a:lnTo>
                <a:lnTo>
                  <a:pt x="233349" y="442925"/>
                </a:lnTo>
                <a:lnTo>
                  <a:pt x="229476" y="449630"/>
                </a:lnTo>
                <a:lnTo>
                  <a:pt x="229374" y="451637"/>
                </a:lnTo>
                <a:lnTo>
                  <a:pt x="228358" y="455485"/>
                </a:lnTo>
                <a:lnTo>
                  <a:pt x="246316" y="449211"/>
                </a:lnTo>
                <a:close/>
              </a:path>
              <a:path w="833754" h="939800">
                <a:moveTo>
                  <a:pt x="247637" y="279146"/>
                </a:moveTo>
                <a:lnTo>
                  <a:pt x="235610" y="281381"/>
                </a:lnTo>
                <a:lnTo>
                  <a:pt x="243039" y="291757"/>
                </a:lnTo>
                <a:lnTo>
                  <a:pt x="247637" y="279146"/>
                </a:lnTo>
                <a:close/>
              </a:path>
              <a:path w="833754" h="939800">
                <a:moveTo>
                  <a:pt x="263842" y="392150"/>
                </a:moveTo>
                <a:lnTo>
                  <a:pt x="259156" y="382739"/>
                </a:lnTo>
                <a:lnTo>
                  <a:pt x="248526" y="380707"/>
                </a:lnTo>
                <a:lnTo>
                  <a:pt x="249301" y="390791"/>
                </a:lnTo>
                <a:lnTo>
                  <a:pt x="244665" y="394919"/>
                </a:lnTo>
                <a:lnTo>
                  <a:pt x="249859" y="399986"/>
                </a:lnTo>
                <a:lnTo>
                  <a:pt x="263842" y="392150"/>
                </a:lnTo>
                <a:close/>
              </a:path>
              <a:path w="833754" h="939800">
                <a:moveTo>
                  <a:pt x="265645" y="335013"/>
                </a:moveTo>
                <a:lnTo>
                  <a:pt x="264121" y="328117"/>
                </a:lnTo>
                <a:lnTo>
                  <a:pt x="260210" y="327723"/>
                </a:lnTo>
                <a:lnTo>
                  <a:pt x="250926" y="330492"/>
                </a:lnTo>
                <a:lnTo>
                  <a:pt x="249593" y="333921"/>
                </a:lnTo>
                <a:lnTo>
                  <a:pt x="251510" y="340029"/>
                </a:lnTo>
                <a:lnTo>
                  <a:pt x="265645" y="335013"/>
                </a:lnTo>
                <a:close/>
              </a:path>
              <a:path w="833754" h="939800">
                <a:moveTo>
                  <a:pt x="266687" y="416471"/>
                </a:moveTo>
                <a:lnTo>
                  <a:pt x="265379" y="414655"/>
                </a:lnTo>
                <a:lnTo>
                  <a:pt x="260464" y="418172"/>
                </a:lnTo>
                <a:lnTo>
                  <a:pt x="260997" y="418719"/>
                </a:lnTo>
                <a:lnTo>
                  <a:pt x="261861" y="419798"/>
                </a:lnTo>
                <a:lnTo>
                  <a:pt x="263639" y="418731"/>
                </a:lnTo>
                <a:lnTo>
                  <a:pt x="265150" y="417576"/>
                </a:lnTo>
                <a:lnTo>
                  <a:pt x="266687" y="416471"/>
                </a:lnTo>
                <a:close/>
              </a:path>
              <a:path w="833754" h="939800">
                <a:moveTo>
                  <a:pt x="267106" y="280720"/>
                </a:moveTo>
                <a:lnTo>
                  <a:pt x="262280" y="279095"/>
                </a:lnTo>
                <a:lnTo>
                  <a:pt x="250494" y="274891"/>
                </a:lnTo>
                <a:lnTo>
                  <a:pt x="251828" y="277495"/>
                </a:lnTo>
                <a:lnTo>
                  <a:pt x="252666" y="280098"/>
                </a:lnTo>
                <a:lnTo>
                  <a:pt x="253606" y="282028"/>
                </a:lnTo>
                <a:lnTo>
                  <a:pt x="252857" y="282651"/>
                </a:lnTo>
                <a:lnTo>
                  <a:pt x="252869" y="283451"/>
                </a:lnTo>
                <a:lnTo>
                  <a:pt x="253961" y="284746"/>
                </a:lnTo>
                <a:lnTo>
                  <a:pt x="254622" y="284797"/>
                </a:lnTo>
                <a:lnTo>
                  <a:pt x="255295" y="284429"/>
                </a:lnTo>
                <a:lnTo>
                  <a:pt x="255714" y="284759"/>
                </a:lnTo>
                <a:lnTo>
                  <a:pt x="260172" y="286867"/>
                </a:lnTo>
                <a:lnTo>
                  <a:pt x="264414" y="284924"/>
                </a:lnTo>
                <a:lnTo>
                  <a:pt x="267106" y="280720"/>
                </a:lnTo>
                <a:close/>
              </a:path>
              <a:path w="833754" h="939800">
                <a:moveTo>
                  <a:pt x="272707" y="313613"/>
                </a:moveTo>
                <a:lnTo>
                  <a:pt x="268376" y="301777"/>
                </a:lnTo>
                <a:lnTo>
                  <a:pt x="264833" y="310502"/>
                </a:lnTo>
                <a:lnTo>
                  <a:pt x="253034" y="308889"/>
                </a:lnTo>
                <a:lnTo>
                  <a:pt x="248107" y="299237"/>
                </a:lnTo>
                <a:lnTo>
                  <a:pt x="240919" y="304888"/>
                </a:lnTo>
                <a:lnTo>
                  <a:pt x="240398" y="307403"/>
                </a:lnTo>
                <a:lnTo>
                  <a:pt x="244106" y="312369"/>
                </a:lnTo>
                <a:lnTo>
                  <a:pt x="246595" y="315696"/>
                </a:lnTo>
                <a:lnTo>
                  <a:pt x="248653" y="319354"/>
                </a:lnTo>
                <a:lnTo>
                  <a:pt x="251320" y="323519"/>
                </a:lnTo>
                <a:lnTo>
                  <a:pt x="257416" y="324485"/>
                </a:lnTo>
                <a:lnTo>
                  <a:pt x="253911" y="317677"/>
                </a:lnTo>
                <a:lnTo>
                  <a:pt x="256438" y="314807"/>
                </a:lnTo>
                <a:lnTo>
                  <a:pt x="261683" y="319493"/>
                </a:lnTo>
                <a:lnTo>
                  <a:pt x="266661" y="317931"/>
                </a:lnTo>
                <a:lnTo>
                  <a:pt x="272707" y="313613"/>
                </a:lnTo>
                <a:close/>
              </a:path>
              <a:path w="833754" h="939800">
                <a:moveTo>
                  <a:pt x="307428" y="388023"/>
                </a:moveTo>
                <a:lnTo>
                  <a:pt x="298132" y="386511"/>
                </a:lnTo>
                <a:lnTo>
                  <a:pt x="296837" y="390067"/>
                </a:lnTo>
                <a:lnTo>
                  <a:pt x="304203" y="398551"/>
                </a:lnTo>
                <a:lnTo>
                  <a:pt x="307428" y="388023"/>
                </a:lnTo>
                <a:close/>
              </a:path>
              <a:path w="833754" h="939800">
                <a:moveTo>
                  <a:pt x="313461" y="261874"/>
                </a:moveTo>
                <a:lnTo>
                  <a:pt x="309905" y="246595"/>
                </a:lnTo>
                <a:lnTo>
                  <a:pt x="293458" y="256717"/>
                </a:lnTo>
                <a:lnTo>
                  <a:pt x="281292" y="257975"/>
                </a:lnTo>
                <a:lnTo>
                  <a:pt x="281711" y="257289"/>
                </a:lnTo>
                <a:lnTo>
                  <a:pt x="281863" y="256501"/>
                </a:lnTo>
                <a:lnTo>
                  <a:pt x="281165" y="255473"/>
                </a:lnTo>
                <a:lnTo>
                  <a:pt x="280428" y="255625"/>
                </a:lnTo>
                <a:lnTo>
                  <a:pt x="279958" y="255600"/>
                </a:lnTo>
                <a:lnTo>
                  <a:pt x="278968" y="256235"/>
                </a:lnTo>
                <a:lnTo>
                  <a:pt x="278523" y="257149"/>
                </a:lnTo>
                <a:lnTo>
                  <a:pt x="278942" y="258216"/>
                </a:lnTo>
                <a:lnTo>
                  <a:pt x="271856" y="258953"/>
                </a:lnTo>
                <a:lnTo>
                  <a:pt x="267335" y="280454"/>
                </a:lnTo>
                <a:lnTo>
                  <a:pt x="267296" y="280708"/>
                </a:lnTo>
                <a:lnTo>
                  <a:pt x="267322" y="280568"/>
                </a:lnTo>
                <a:lnTo>
                  <a:pt x="268046" y="288455"/>
                </a:lnTo>
                <a:lnTo>
                  <a:pt x="274726" y="282409"/>
                </a:lnTo>
                <a:lnTo>
                  <a:pt x="277380" y="275691"/>
                </a:lnTo>
                <a:lnTo>
                  <a:pt x="277596" y="267030"/>
                </a:lnTo>
                <a:lnTo>
                  <a:pt x="283781" y="272923"/>
                </a:lnTo>
                <a:lnTo>
                  <a:pt x="285013" y="279641"/>
                </a:lnTo>
                <a:lnTo>
                  <a:pt x="284264" y="286562"/>
                </a:lnTo>
                <a:lnTo>
                  <a:pt x="284505" y="293014"/>
                </a:lnTo>
                <a:lnTo>
                  <a:pt x="294919" y="294284"/>
                </a:lnTo>
                <a:lnTo>
                  <a:pt x="300113" y="285178"/>
                </a:lnTo>
                <a:lnTo>
                  <a:pt x="300291" y="285330"/>
                </a:lnTo>
                <a:lnTo>
                  <a:pt x="300304" y="285140"/>
                </a:lnTo>
                <a:lnTo>
                  <a:pt x="300228" y="284962"/>
                </a:lnTo>
                <a:lnTo>
                  <a:pt x="300151" y="285089"/>
                </a:lnTo>
                <a:lnTo>
                  <a:pt x="290969" y="276707"/>
                </a:lnTo>
                <a:lnTo>
                  <a:pt x="292150" y="270624"/>
                </a:lnTo>
                <a:lnTo>
                  <a:pt x="296405" y="267131"/>
                </a:lnTo>
                <a:lnTo>
                  <a:pt x="301320" y="264287"/>
                </a:lnTo>
                <a:lnTo>
                  <a:pt x="304469" y="260121"/>
                </a:lnTo>
                <a:lnTo>
                  <a:pt x="313461" y="261874"/>
                </a:lnTo>
                <a:close/>
              </a:path>
              <a:path w="833754" h="939800">
                <a:moveTo>
                  <a:pt x="317995" y="233502"/>
                </a:moveTo>
                <a:lnTo>
                  <a:pt x="312204" y="225463"/>
                </a:lnTo>
                <a:lnTo>
                  <a:pt x="300939" y="230835"/>
                </a:lnTo>
                <a:lnTo>
                  <a:pt x="300901" y="230962"/>
                </a:lnTo>
                <a:lnTo>
                  <a:pt x="301828" y="238518"/>
                </a:lnTo>
                <a:lnTo>
                  <a:pt x="315760" y="239547"/>
                </a:lnTo>
                <a:lnTo>
                  <a:pt x="317995" y="233502"/>
                </a:lnTo>
                <a:close/>
              </a:path>
              <a:path w="833754" h="939800">
                <a:moveTo>
                  <a:pt x="318300" y="233260"/>
                </a:moveTo>
                <a:lnTo>
                  <a:pt x="318135" y="233146"/>
                </a:lnTo>
                <a:lnTo>
                  <a:pt x="318084" y="233273"/>
                </a:lnTo>
                <a:lnTo>
                  <a:pt x="317995" y="233502"/>
                </a:lnTo>
                <a:lnTo>
                  <a:pt x="318122" y="233680"/>
                </a:lnTo>
                <a:lnTo>
                  <a:pt x="318262" y="233438"/>
                </a:lnTo>
                <a:lnTo>
                  <a:pt x="318300" y="233260"/>
                </a:lnTo>
                <a:close/>
              </a:path>
              <a:path w="833754" h="939800">
                <a:moveTo>
                  <a:pt x="321157" y="189496"/>
                </a:moveTo>
                <a:lnTo>
                  <a:pt x="315061" y="181546"/>
                </a:lnTo>
                <a:lnTo>
                  <a:pt x="309499" y="199199"/>
                </a:lnTo>
                <a:lnTo>
                  <a:pt x="320509" y="191884"/>
                </a:lnTo>
                <a:lnTo>
                  <a:pt x="321157" y="189496"/>
                </a:lnTo>
                <a:close/>
              </a:path>
              <a:path w="833754" h="939800">
                <a:moveTo>
                  <a:pt x="321360" y="302069"/>
                </a:moveTo>
                <a:lnTo>
                  <a:pt x="315429" y="302831"/>
                </a:lnTo>
                <a:lnTo>
                  <a:pt x="312331" y="305257"/>
                </a:lnTo>
                <a:lnTo>
                  <a:pt x="310959" y="308660"/>
                </a:lnTo>
                <a:lnTo>
                  <a:pt x="310134" y="308152"/>
                </a:lnTo>
                <a:lnTo>
                  <a:pt x="309206" y="307886"/>
                </a:lnTo>
                <a:lnTo>
                  <a:pt x="308178" y="307886"/>
                </a:lnTo>
                <a:lnTo>
                  <a:pt x="309092" y="305574"/>
                </a:lnTo>
                <a:lnTo>
                  <a:pt x="312064" y="298081"/>
                </a:lnTo>
                <a:lnTo>
                  <a:pt x="312191" y="297764"/>
                </a:lnTo>
                <a:lnTo>
                  <a:pt x="313512" y="295465"/>
                </a:lnTo>
                <a:lnTo>
                  <a:pt x="314172" y="290868"/>
                </a:lnTo>
                <a:lnTo>
                  <a:pt x="313512" y="288620"/>
                </a:lnTo>
                <a:lnTo>
                  <a:pt x="313194" y="286524"/>
                </a:lnTo>
                <a:lnTo>
                  <a:pt x="313042" y="286524"/>
                </a:lnTo>
                <a:lnTo>
                  <a:pt x="310870" y="286169"/>
                </a:lnTo>
                <a:lnTo>
                  <a:pt x="308559" y="285661"/>
                </a:lnTo>
                <a:lnTo>
                  <a:pt x="305130" y="285330"/>
                </a:lnTo>
                <a:lnTo>
                  <a:pt x="300405" y="285330"/>
                </a:lnTo>
                <a:lnTo>
                  <a:pt x="305955" y="295465"/>
                </a:lnTo>
                <a:lnTo>
                  <a:pt x="294284" y="298081"/>
                </a:lnTo>
                <a:lnTo>
                  <a:pt x="293039" y="298081"/>
                </a:lnTo>
                <a:lnTo>
                  <a:pt x="288683" y="305574"/>
                </a:lnTo>
                <a:lnTo>
                  <a:pt x="282155" y="302488"/>
                </a:lnTo>
                <a:lnTo>
                  <a:pt x="276440" y="302488"/>
                </a:lnTo>
                <a:lnTo>
                  <a:pt x="275488" y="314579"/>
                </a:lnTo>
                <a:lnTo>
                  <a:pt x="284937" y="312851"/>
                </a:lnTo>
                <a:lnTo>
                  <a:pt x="288620" y="319874"/>
                </a:lnTo>
                <a:lnTo>
                  <a:pt x="293027" y="322872"/>
                </a:lnTo>
                <a:lnTo>
                  <a:pt x="298196" y="321868"/>
                </a:lnTo>
                <a:lnTo>
                  <a:pt x="304177" y="316877"/>
                </a:lnTo>
                <a:lnTo>
                  <a:pt x="304723" y="317271"/>
                </a:lnTo>
                <a:lnTo>
                  <a:pt x="304444" y="319874"/>
                </a:lnTo>
                <a:lnTo>
                  <a:pt x="304330" y="320954"/>
                </a:lnTo>
                <a:lnTo>
                  <a:pt x="304228" y="321868"/>
                </a:lnTo>
                <a:lnTo>
                  <a:pt x="304114" y="322922"/>
                </a:lnTo>
                <a:lnTo>
                  <a:pt x="308470" y="324650"/>
                </a:lnTo>
                <a:lnTo>
                  <a:pt x="312204" y="326720"/>
                </a:lnTo>
                <a:lnTo>
                  <a:pt x="318389" y="324485"/>
                </a:lnTo>
                <a:lnTo>
                  <a:pt x="318274" y="322922"/>
                </a:lnTo>
                <a:lnTo>
                  <a:pt x="318198" y="321868"/>
                </a:lnTo>
                <a:lnTo>
                  <a:pt x="318122" y="320954"/>
                </a:lnTo>
                <a:lnTo>
                  <a:pt x="317525" y="317271"/>
                </a:lnTo>
                <a:lnTo>
                  <a:pt x="317449" y="316877"/>
                </a:lnTo>
                <a:lnTo>
                  <a:pt x="316788" y="312851"/>
                </a:lnTo>
                <a:lnTo>
                  <a:pt x="316611" y="311759"/>
                </a:lnTo>
                <a:lnTo>
                  <a:pt x="318693" y="308660"/>
                </a:lnTo>
                <a:lnTo>
                  <a:pt x="319646" y="307251"/>
                </a:lnTo>
                <a:lnTo>
                  <a:pt x="321360" y="302069"/>
                </a:lnTo>
                <a:close/>
              </a:path>
              <a:path w="833754" h="939800">
                <a:moveTo>
                  <a:pt x="331724" y="287223"/>
                </a:moveTo>
                <a:lnTo>
                  <a:pt x="329590" y="283171"/>
                </a:lnTo>
                <a:lnTo>
                  <a:pt x="327977" y="284226"/>
                </a:lnTo>
                <a:lnTo>
                  <a:pt x="326669" y="285356"/>
                </a:lnTo>
                <a:lnTo>
                  <a:pt x="325729" y="286423"/>
                </a:lnTo>
                <a:lnTo>
                  <a:pt x="323659" y="286943"/>
                </a:lnTo>
                <a:lnTo>
                  <a:pt x="323938" y="288620"/>
                </a:lnTo>
                <a:lnTo>
                  <a:pt x="318490" y="282625"/>
                </a:lnTo>
                <a:lnTo>
                  <a:pt x="313537" y="286169"/>
                </a:lnTo>
                <a:lnTo>
                  <a:pt x="313194" y="286169"/>
                </a:lnTo>
                <a:lnTo>
                  <a:pt x="313042" y="286524"/>
                </a:lnTo>
                <a:lnTo>
                  <a:pt x="313334" y="286321"/>
                </a:lnTo>
                <a:lnTo>
                  <a:pt x="317804" y="292112"/>
                </a:lnTo>
                <a:lnTo>
                  <a:pt x="321665" y="293611"/>
                </a:lnTo>
                <a:lnTo>
                  <a:pt x="324434" y="289775"/>
                </a:lnTo>
                <a:lnTo>
                  <a:pt x="325577" y="291579"/>
                </a:lnTo>
                <a:lnTo>
                  <a:pt x="327317" y="291998"/>
                </a:lnTo>
                <a:lnTo>
                  <a:pt x="331457" y="289483"/>
                </a:lnTo>
                <a:lnTo>
                  <a:pt x="331724" y="287223"/>
                </a:lnTo>
                <a:close/>
              </a:path>
              <a:path w="833754" h="939800">
                <a:moveTo>
                  <a:pt x="335546" y="178765"/>
                </a:moveTo>
                <a:lnTo>
                  <a:pt x="335127" y="174498"/>
                </a:lnTo>
                <a:lnTo>
                  <a:pt x="333717" y="168376"/>
                </a:lnTo>
                <a:lnTo>
                  <a:pt x="327736" y="171284"/>
                </a:lnTo>
                <a:lnTo>
                  <a:pt x="325780" y="174510"/>
                </a:lnTo>
                <a:lnTo>
                  <a:pt x="328434" y="180962"/>
                </a:lnTo>
                <a:lnTo>
                  <a:pt x="335546" y="178765"/>
                </a:lnTo>
                <a:close/>
              </a:path>
              <a:path w="833754" h="939800">
                <a:moveTo>
                  <a:pt x="347611" y="176314"/>
                </a:moveTo>
                <a:lnTo>
                  <a:pt x="347459" y="176199"/>
                </a:lnTo>
                <a:lnTo>
                  <a:pt x="347611" y="176314"/>
                </a:lnTo>
                <a:close/>
              </a:path>
              <a:path w="833754" h="939800">
                <a:moveTo>
                  <a:pt x="347764" y="176390"/>
                </a:moveTo>
                <a:lnTo>
                  <a:pt x="347611" y="176314"/>
                </a:lnTo>
                <a:lnTo>
                  <a:pt x="347408" y="176174"/>
                </a:lnTo>
                <a:lnTo>
                  <a:pt x="347484" y="176301"/>
                </a:lnTo>
                <a:lnTo>
                  <a:pt x="347497" y="176428"/>
                </a:lnTo>
                <a:lnTo>
                  <a:pt x="347573" y="176555"/>
                </a:lnTo>
                <a:lnTo>
                  <a:pt x="347700" y="176466"/>
                </a:lnTo>
                <a:close/>
              </a:path>
              <a:path w="833754" h="939800">
                <a:moveTo>
                  <a:pt x="357441" y="256781"/>
                </a:moveTo>
                <a:lnTo>
                  <a:pt x="356704" y="253911"/>
                </a:lnTo>
                <a:lnTo>
                  <a:pt x="353174" y="251904"/>
                </a:lnTo>
                <a:lnTo>
                  <a:pt x="350113" y="252361"/>
                </a:lnTo>
                <a:lnTo>
                  <a:pt x="348869" y="256400"/>
                </a:lnTo>
                <a:lnTo>
                  <a:pt x="348538" y="257454"/>
                </a:lnTo>
                <a:lnTo>
                  <a:pt x="350812" y="260578"/>
                </a:lnTo>
                <a:lnTo>
                  <a:pt x="352971" y="260553"/>
                </a:lnTo>
                <a:lnTo>
                  <a:pt x="353898" y="260350"/>
                </a:lnTo>
                <a:lnTo>
                  <a:pt x="354660" y="259994"/>
                </a:lnTo>
                <a:lnTo>
                  <a:pt x="354812" y="259956"/>
                </a:lnTo>
                <a:lnTo>
                  <a:pt x="354939" y="259892"/>
                </a:lnTo>
                <a:lnTo>
                  <a:pt x="356768" y="258775"/>
                </a:lnTo>
                <a:lnTo>
                  <a:pt x="357441" y="256781"/>
                </a:lnTo>
                <a:close/>
              </a:path>
              <a:path w="833754" h="939800">
                <a:moveTo>
                  <a:pt x="358406" y="174396"/>
                </a:moveTo>
                <a:lnTo>
                  <a:pt x="354126" y="172529"/>
                </a:lnTo>
                <a:lnTo>
                  <a:pt x="348729" y="169557"/>
                </a:lnTo>
                <a:lnTo>
                  <a:pt x="347764" y="176390"/>
                </a:lnTo>
                <a:lnTo>
                  <a:pt x="356679" y="181978"/>
                </a:lnTo>
                <a:lnTo>
                  <a:pt x="358406" y="174396"/>
                </a:lnTo>
                <a:close/>
              </a:path>
              <a:path w="833754" h="939800">
                <a:moveTo>
                  <a:pt x="366458" y="199453"/>
                </a:moveTo>
                <a:lnTo>
                  <a:pt x="358521" y="195872"/>
                </a:lnTo>
                <a:lnTo>
                  <a:pt x="341604" y="209892"/>
                </a:lnTo>
                <a:lnTo>
                  <a:pt x="343916" y="201688"/>
                </a:lnTo>
                <a:lnTo>
                  <a:pt x="344881" y="195681"/>
                </a:lnTo>
                <a:lnTo>
                  <a:pt x="349516" y="185458"/>
                </a:lnTo>
                <a:lnTo>
                  <a:pt x="350024" y="181165"/>
                </a:lnTo>
                <a:lnTo>
                  <a:pt x="347586" y="176555"/>
                </a:lnTo>
                <a:lnTo>
                  <a:pt x="343268" y="179641"/>
                </a:lnTo>
                <a:lnTo>
                  <a:pt x="341261" y="187769"/>
                </a:lnTo>
                <a:lnTo>
                  <a:pt x="340207" y="193649"/>
                </a:lnTo>
                <a:lnTo>
                  <a:pt x="337248" y="202641"/>
                </a:lnTo>
                <a:lnTo>
                  <a:pt x="333286" y="205790"/>
                </a:lnTo>
                <a:lnTo>
                  <a:pt x="333895" y="211607"/>
                </a:lnTo>
                <a:lnTo>
                  <a:pt x="337985" y="214083"/>
                </a:lnTo>
                <a:lnTo>
                  <a:pt x="340461" y="216801"/>
                </a:lnTo>
                <a:lnTo>
                  <a:pt x="334251" y="219303"/>
                </a:lnTo>
                <a:lnTo>
                  <a:pt x="328637" y="215582"/>
                </a:lnTo>
                <a:lnTo>
                  <a:pt x="329844" y="203593"/>
                </a:lnTo>
                <a:lnTo>
                  <a:pt x="322072" y="201917"/>
                </a:lnTo>
                <a:lnTo>
                  <a:pt x="321322" y="195643"/>
                </a:lnTo>
                <a:lnTo>
                  <a:pt x="319125" y="198132"/>
                </a:lnTo>
                <a:lnTo>
                  <a:pt x="318566" y="201345"/>
                </a:lnTo>
                <a:lnTo>
                  <a:pt x="316661" y="202844"/>
                </a:lnTo>
                <a:lnTo>
                  <a:pt x="312242" y="207924"/>
                </a:lnTo>
                <a:lnTo>
                  <a:pt x="310692" y="213423"/>
                </a:lnTo>
                <a:lnTo>
                  <a:pt x="311111" y="219252"/>
                </a:lnTo>
                <a:lnTo>
                  <a:pt x="312635" y="225272"/>
                </a:lnTo>
                <a:lnTo>
                  <a:pt x="312026" y="225196"/>
                </a:lnTo>
                <a:lnTo>
                  <a:pt x="312470" y="225348"/>
                </a:lnTo>
                <a:lnTo>
                  <a:pt x="319874" y="226098"/>
                </a:lnTo>
                <a:lnTo>
                  <a:pt x="320065" y="226377"/>
                </a:lnTo>
                <a:lnTo>
                  <a:pt x="318312" y="233248"/>
                </a:lnTo>
                <a:lnTo>
                  <a:pt x="325691" y="237667"/>
                </a:lnTo>
                <a:lnTo>
                  <a:pt x="321881" y="250088"/>
                </a:lnTo>
                <a:lnTo>
                  <a:pt x="329603" y="248462"/>
                </a:lnTo>
                <a:lnTo>
                  <a:pt x="338416" y="255447"/>
                </a:lnTo>
                <a:lnTo>
                  <a:pt x="336854" y="255384"/>
                </a:lnTo>
                <a:lnTo>
                  <a:pt x="335559" y="255701"/>
                </a:lnTo>
                <a:lnTo>
                  <a:pt x="333387" y="259854"/>
                </a:lnTo>
                <a:lnTo>
                  <a:pt x="330911" y="262623"/>
                </a:lnTo>
                <a:lnTo>
                  <a:pt x="329196" y="266065"/>
                </a:lnTo>
                <a:lnTo>
                  <a:pt x="327990" y="266052"/>
                </a:lnTo>
                <a:lnTo>
                  <a:pt x="328980" y="267233"/>
                </a:lnTo>
                <a:lnTo>
                  <a:pt x="329018" y="268846"/>
                </a:lnTo>
                <a:lnTo>
                  <a:pt x="330250" y="270395"/>
                </a:lnTo>
                <a:lnTo>
                  <a:pt x="335419" y="269786"/>
                </a:lnTo>
                <a:lnTo>
                  <a:pt x="339585" y="270306"/>
                </a:lnTo>
                <a:lnTo>
                  <a:pt x="342531" y="268592"/>
                </a:lnTo>
                <a:lnTo>
                  <a:pt x="348716" y="262432"/>
                </a:lnTo>
                <a:lnTo>
                  <a:pt x="348907" y="261239"/>
                </a:lnTo>
                <a:lnTo>
                  <a:pt x="344868" y="257048"/>
                </a:lnTo>
                <a:lnTo>
                  <a:pt x="342353" y="256019"/>
                </a:lnTo>
                <a:lnTo>
                  <a:pt x="340029" y="255625"/>
                </a:lnTo>
                <a:lnTo>
                  <a:pt x="342392" y="249351"/>
                </a:lnTo>
                <a:lnTo>
                  <a:pt x="340766" y="240195"/>
                </a:lnTo>
                <a:lnTo>
                  <a:pt x="351637" y="240525"/>
                </a:lnTo>
                <a:lnTo>
                  <a:pt x="349084" y="213372"/>
                </a:lnTo>
                <a:lnTo>
                  <a:pt x="357733" y="222224"/>
                </a:lnTo>
                <a:lnTo>
                  <a:pt x="356984" y="216928"/>
                </a:lnTo>
                <a:lnTo>
                  <a:pt x="359346" y="213131"/>
                </a:lnTo>
                <a:lnTo>
                  <a:pt x="363410" y="210185"/>
                </a:lnTo>
                <a:lnTo>
                  <a:pt x="363435" y="210426"/>
                </a:lnTo>
                <a:lnTo>
                  <a:pt x="363601" y="210477"/>
                </a:lnTo>
                <a:lnTo>
                  <a:pt x="363651" y="210299"/>
                </a:lnTo>
                <a:lnTo>
                  <a:pt x="363639" y="210146"/>
                </a:lnTo>
                <a:lnTo>
                  <a:pt x="363613" y="210007"/>
                </a:lnTo>
                <a:lnTo>
                  <a:pt x="363486" y="210121"/>
                </a:lnTo>
                <a:lnTo>
                  <a:pt x="362280" y="205536"/>
                </a:lnTo>
                <a:lnTo>
                  <a:pt x="366458" y="199453"/>
                </a:lnTo>
                <a:close/>
              </a:path>
              <a:path w="833754" h="939800">
                <a:moveTo>
                  <a:pt x="378980" y="149098"/>
                </a:moveTo>
                <a:lnTo>
                  <a:pt x="371792" y="144259"/>
                </a:lnTo>
                <a:lnTo>
                  <a:pt x="371665" y="143598"/>
                </a:lnTo>
                <a:lnTo>
                  <a:pt x="371424" y="142925"/>
                </a:lnTo>
                <a:lnTo>
                  <a:pt x="369951" y="140525"/>
                </a:lnTo>
                <a:lnTo>
                  <a:pt x="368439" y="140347"/>
                </a:lnTo>
                <a:lnTo>
                  <a:pt x="365074" y="143383"/>
                </a:lnTo>
                <a:lnTo>
                  <a:pt x="362343" y="144843"/>
                </a:lnTo>
                <a:lnTo>
                  <a:pt x="364045" y="148310"/>
                </a:lnTo>
                <a:lnTo>
                  <a:pt x="365137" y="149339"/>
                </a:lnTo>
                <a:lnTo>
                  <a:pt x="366318" y="149745"/>
                </a:lnTo>
                <a:lnTo>
                  <a:pt x="367499" y="149593"/>
                </a:lnTo>
                <a:lnTo>
                  <a:pt x="369570" y="159905"/>
                </a:lnTo>
                <a:lnTo>
                  <a:pt x="373976" y="160362"/>
                </a:lnTo>
                <a:lnTo>
                  <a:pt x="378980" y="149098"/>
                </a:lnTo>
                <a:close/>
              </a:path>
              <a:path w="833754" h="939800">
                <a:moveTo>
                  <a:pt x="381698" y="231089"/>
                </a:moveTo>
                <a:lnTo>
                  <a:pt x="368820" y="207657"/>
                </a:lnTo>
                <a:lnTo>
                  <a:pt x="363664" y="210439"/>
                </a:lnTo>
                <a:lnTo>
                  <a:pt x="364274" y="215328"/>
                </a:lnTo>
                <a:lnTo>
                  <a:pt x="364299" y="219989"/>
                </a:lnTo>
                <a:lnTo>
                  <a:pt x="358711" y="222440"/>
                </a:lnTo>
                <a:lnTo>
                  <a:pt x="370459" y="232676"/>
                </a:lnTo>
                <a:lnTo>
                  <a:pt x="367195" y="238442"/>
                </a:lnTo>
                <a:lnTo>
                  <a:pt x="364312" y="244386"/>
                </a:lnTo>
                <a:lnTo>
                  <a:pt x="362534" y="250736"/>
                </a:lnTo>
                <a:lnTo>
                  <a:pt x="362597" y="257771"/>
                </a:lnTo>
                <a:lnTo>
                  <a:pt x="371716" y="253987"/>
                </a:lnTo>
                <a:lnTo>
                  <a:pt x="371513" y="253809"/>
                </a:lnTo>
                <a:lnTo>
                  <a:pt x="376377" y="241007"/>
                </a:lnTo>
                <a:lnTo>
                  <a:pt x="379209" y="236118"/>
                </a:lnTo>
                <a:lnTo>
                  <a:pt x="381698" y="231089"/>
                </a:lnTo>
                <a:close/>
              </a:path>
              <a:path w="833754" h="939800">
                <a:moveTo>
                  <a:pt x="395719" y="230911"/>
                </a:moveTo>
                <a:lnTo>
                  <a:pt x="387667" y="219659"/>
                </a:lnTo>
                <a:lnTo>
                  <a:pt x="381965" y="230987"/>
                </a:lnTo>
                <a:lnTo>
                  <a:pt x="382943" y="234607"/>
                </a:lnTo>
                <a:lnTo>
                  <a:pt x="381635" y="239598"/>
                </a:lnTo>
                <a:lnTo>
                  <a:pt x="389026" y="240372"/>
                </a:lnTo>
                <a:lnTo>
                  <a:pt x="395719" y="230911"/>
                </a:lnTo>
                <a:close/>
              </a:path>
              <a:path w="833754" h="939800">
                <a:moveTo>
                  <a:pt x="450888" y="98653"/>
                </a:moveTo>
                <a:lnTo>
                  <a:pt x="446341" y="98336"/>
                </a:lnTo>
                <a:lnTo>
                  <a:pt x="444538" y="97866"/>
                </a:lnTo>
                <a:lnTo>
                  <a:pt x="443636" y="99504"/>
                </a:lnTo>
                <a:lnTo>
                  <a:pt x="443547" y="101079"/>
                </a:lnTo>
                <a:lnTo>
                  <a:pt x="443230" y="102527"/>
                </a:lnTo>
                <a:lnTo>
                  <a:pt x="444627" y="102743"/>
                </a:lnTo>
                <a:lnTo>
                  <a:pt x="446341" y="103543"/>
                </a:lnTo>
                <a:lnTo>
                  <a:pt x="447370" y="103009"/>
                </a:lnTo>
                <a:lnTo>
                  <a:pt x="448665" y="102349"/>
                </a:lnTo>
                <a:lnTo>
                  <a:pt x="449402" y="100596"/>
                </a:lnTo>
                <a:lnTo>
                  <a:pt x="450888" y="98653"/>
                </a:lnTo>
                <a:close/>
              </a:path>
              <a:path w="833754" h="939800">
                <a:moveTo>
                  <a:pt x="467385" y="98539"/>
                </a:moveTo>
                <a:lnTo>
                  <a:pt x="459447" y="89077"/>
                </a:lnTo>
                <a:lnTo>
                  <a:pt x="451662" y="97751"/>
                </a:lnTo>
                <a:lnTo>
                  <a:pt x="451916" y="100545"/>
                </a:lnTo>
                <a:lnTo>
                  <a:pt x="460311" y="106514"/>
                </a:lnTo>
                <a:lnTo>
                  <a:pt x="467385" y="98539"/>
                </a:lnTo>
                <a:close/>
              </a:path>
              <a:path w="833754" h="939800">
                <a:moveTo>
                  <a:pt x="468934" y="137769"/>
                </a:moveTo>
                <a:lnTo>
                  <a:pt x="467321" y="132511"/>
                </a:lnTo>
                <a:lnTo>
                  <a:pt x="467296" y="131254"/>
                </a:lnTo>
                <a:lnTo>
                  <a:pt x="466991" y="129781"/>
                </a:lnTo>
                <a:lnTo>
                  <a:pt x="466318" y="128079"/>
                </a:lnTo>
                <a:lnTo>
                  <a:pt x="465416" y="128511"/>
                </a:lnTo>
                <a:lnTo>
                  <a:pt x="464197" y="126720"/>
                </a:lnTo>
                <a:lnTo>
                  <a:pt x="462546" y="125234"/>
                </a:lnTo>
                <a:lnTo>
                  <a:pt x="460502" y="124206"/>
                </a:lnTo>
                <a:lnTo>
                  <a:pt x="462749" y="120802"/>
                </a:lnTo>
                <a:lnTo>
                  <a:pt x="461797" y="120205"/>
                </a:lnTo>
                <a:lnTo>
                  <a:pt x="460717" y="118948"/>
                </a:lnTo>
                <a:lnTo>
                  <a:pt x="457847" y="119456"/>
                </a:lnTo>
                <a:lnTo>
                  <a:pt x="456488" y="120319"/>
                </a:lnTo>
                <a:lnTo>
                  <a:pt x="456158" y="121843"/>
                </a:lnTo>
                <a:lnTo>
                  <a:pt x="453669" y="120294"/>
                </a:lnTo>
                <a:lnTo>
                  <a:pt x="451370" y="118516"/>
                </a:lnTo>
                <a:lnTo>
                  <a:pt x="448970" y="116878"/>
                </a:lnTo>
                <a:lnTo>
                  <a:pt x="450469" y="114541"/>
                </a:lnTo>
                <a:lnTo>
                  <a:pt x="448856" y="113258"/>
                </a:lnTo>
                <a:lnTo>
                  <a:pt x="446849" y="115227"/>
                </a:lnTo>
                <a:lnTo>
                  <a:pt x="445922" y="114109"/>
                </a:lnTo>
                <a:lnTo>
                  <a:pt x="445198" y="112661"/>
                </a:lnTo>
                <a:lnTo>
                  <a:pt x="443242" y="113258"/>
                </a:lnTo>
                <a:lnTo>
                  <a:pt x="441858" y="115773"/>
                </a:lnTo>
                <a:lnTo>
                  <a:pt x="445173" y="117868"/>
                </a:lnTo>
                <a:lnTo>
                  <a:pt x="443585" y="120624"/>
                </a:lnTo>
                <a:lnTo>
                  <a:pt x="441833" y="121043"/>
                </a:lnTo>
                <a:lnTo>
                  <a:pt x="440956" y="120332"/>
                </a:lnTo>
                <a:lnTo>
                  <a:pt x="438899" y="119011"/>
                </a:lnTo>
                <a:lnTo>
                  <a:pt x="437692" y="117957"/>
                </a:lnTo>
                <a:lnTo>
                  <a:pt x="435864" y="119697"/>
                </a:lnTo>
                <a:lnTo>
                  <a:pt x="435597" y="120243"/>
                </a:lnTo>
                <a:lnTo>
                  <a:pt x="435533" y="120777"/>
                </a:lnTo>
                <a:lnTo>
                  <a:pt x="422744" y="124167"/>
                </a:lnTo>
                <a:lnTo>
                  <a:pt x="418185" y="135318"/>
                </a:lnTo>
                <a:lnTo>
                  <a:pt x="424942" y="140144"/>
                </a:lnTo>
                <a:lnTo>
                  <a:pt x="430809" y="138137"/>
                </a:lnTo>
                <a:lnTo>
                  <a:pt x="435063" y="134912"/>
                </a:lnTo>
                <a:lnTo>
                  <a:pt x="437413" y="124371"/>
                </a:lnTo>
                <a:lnTo>
                  <a:pt x="439420" y="127063"/>
                </a:lnTo>
                <a:lnTo>
                  <a:pt x="439204" y="130111"/>
                </a:lnTo>
                <a:lnTo>
                  <a:pt x="439102" y="133426"/>
                </a:lnTo>
                <a:lnTo>
                  <a:pt x="440804" y="140030"/>
                </a:lnTo>
                <a:lnTo>
                  <a:pt x="445465" y="145796"/>
                </a:lnTo>
                <a:lnTo>
                  <a:pt x="451802" y="149618"/>
                </a:lnTo>
                <a:lnTo>
                  <a:pt x="458520" y="150456"/>
                </a:lnTo>
                <a:lnTo>
                  <a:pt x="460438" y="150152"/>
                </a:lnTo>
                <a:lnTo>
                  <a:pt x="462229" y="149352"/>
                </a:lnTo>
                <a:lnTo>
                  <a:pt x="467829" y="143954"/>
                </a:lnTo>
                <a:lnTo>
                  <a:pt x="468934" y="137769"/>
                </a:lnTo>
                <a:close/>
              </a:path>
              <a:path w="833754" h="939800">
                <a:moveTo>
                  <a:pt x="534581" y="62865"/>
                </a:moveTo>
                <a:lnTo>
                  <a:pt x="531990" y="42316"/>
                </a:lnTo>
                <a:lnTo>
                  <a:pt x="522998" y="55397"/>
                </a:lnTo>
                <a:lnTo>
                  <a:pt x="534581" y="62865"/>
                </a:lnTo>
                <a:close/>
              </a:path>
              <a:path w="833754" h="939800">
                <a:moveTo>
                  <a:pt x="570103" y="25222"/>
                </a:moveTo>
                <a:lnTo>
                  <a:pt x="560819" y="19837"/>
                </a:lnTo>
                <a:lnTo>
                  <a:pt x="558304" y="31305"/>
                </a:lnTo>
                <a:lnTo>
                  <a:pt x="570103" y="25222"/>
                </a:lnTo>
                <a:close/>
              </a:path>
              <a:path w="833754" h="939800">
                <a:moveTo>
                  <a:pt x="579475" y="301980"/>
                </a:moveTo>
                <a:lnTo>
                  <a:pt x="578142" y="300126"/>
                </a:lnTo>
                <a:lnTo>
                  <a:pt x="576834" y="298246"/>
                </a:lnTo>
                <a:lnTo>
                  <a:pt x="575348" y="296379"/>
                </a:lnTo>
                <a:lnTo>
                  <a:pt x="573595" y="297472"/>
                </a:lnTo>
                <a:lnTo>
                  <a:pt x="574624" y="299605"/>
                </a:lnTo>
                <a:lnTo>
                  <a:pt x="575741" y="301612"/>
                </a:lnTo>
                <a:lnTo>
                  <a:pt x="576846" y="303631"/>
                </a:lnTo>
                <a:lnTo>
                  <a:pt x="579475" y="301980"/>
                </a:lnTo>
                <a:close/>
              </a:path>
              <a:path w="833754" h="939800">
                <a:moveTo>
                  <a:pt x="586219" y="17030"/>
                </a:moveTo>
                <a:lnTo>
                  <a:pt x="585241" y="11252"/>
                </a:lnTo>
                <a:lnTo>
                  <a:pt x="583298" y="7531"/>
                </a:lnTo>
                <a:lnTo>
                  <a:pt x="581456" y="2628"/>
                </a:lnTo>
                <a:lnTo>
                  <a:pt x="571792" y="9994"/>
                </a:lnTo>
                <a:lnTo>
                  <a:pt x="570903" y="13589"/>
                </a:lnTo>
                <a:lnTo>
                  <a:pt x="578053" y="20650"/>
                </a:lnTo>
                <a:lnTo>
                  <a:pt x="581367" y="21805"/>
                </a:lnTo>
                <a:lnTo>
                  <a:pt x="582904" y="21094"/>
                </a:lnTo>
                <a:lnTo>
                  <a:pt x="584555" y="20332"/>
                </a:lnTo>
                <a:lnTo>
                  <a:pt x="586219" y="17030"/>
                </a:lnTo>
                <a:close/>
              </a:path>
              <a:path w="833754" h="939800">
                <a:moveTo>
                  <a:pt x="597535" y="10121"/>
                </a:moveTo>
                <a:lnTo>
                  <a:pt x="595782" y="5727"/>
                </a:lnTo>
                <a:lnTo>
                  <a:pt x="593331" y="0"/>
                </a:lnTo>
                <a:lnTo>
                  <a:pt x="590854" y="2438"/>
                </a:lnTo>
                <a:lnTo>
                  <a:pt x="587730" y="4203"/>
                </a:lnTo>
                <a:lnTo>
                  <a:pt x="588200" y="8851"/>
                </a:lnTo>
                <a:lnTo>
                  <a:pt x="590156" y="11887"/>
                </a:lnTo>
                <a:lnTo>
                  <a:pt x="591959" y="16217"/>
                </a:lnTo>
                <a:lnTo>
                  <a:pt x="597535" y="10121"/>
                </a:lnTo>
                <a:close/>
              </a:path>
              <a:path w="833754" h="939800">
                <a:moveTo>
                  <a:pt x="611403" y="243776"/>
                </a:moveTo>
                <a:lnTo>
                  <a:pt x="609142" y="240601"/>
                </a:lnTo>
                <a:lnTo>
                  <a:pt x="607479" y="237553"/>
                </a:lnTo>
                <a:lnTo>
                  <a:pt x="603846" y="234073"/>
                </a:lnTo>
                <a:lnTo>
                  <a:pt x="600900" y="233324"/>
                </a:lnTo>
                <a:lnTo>
                  <a:pt x="599427" y="233972"/>
                </a:lnTo>
                <a:lnTo>
                  <a:pt x="593432" y="236626"/>
                </a:lnTo>
                <a:lnTo>
                  <a:pt x="591096" y="241401"/>
                </a:lnTo>
                <a:lnTo>
                  <a:pt x="592988" y="249783"/>
                </a:lnTo>
                <a:lnTo>
                  <a:pt x="611403" y="243776"/>
                </a:lnTo>
                <a:close/>
              </a:path>
              <a:path w="833754" h="939800">
                <a:moveTo>
                  <a:pt x="628345" y="80759"/>
                </a:moveTo>
                <a:lnTo>
                  <a:pt x="616940" y="88925"/>
                </a:lnTo>
                <a:lnTo>
                  <a:pt x="626999" y="91478"/>
                </a:lnTo>
                <a:lnTo>
                  <a:pt x="628345" y="80759"/>
                </a:lnTo>
                <a:close/>
              </a:path>
              <a:path w="833754" h="939800">
                <a:moveTo>
                  <a:pt x="818972" y="300329"/>
                </a:moveTo>
                <a:lnTo>
                  <a:pt x="818553" y="297688"/>
                </a:lnTo>
                <a:lnTo>
                  <a:pt x="818667" y="296113"/>
                </a:lnTo>
                <a:lnTo>
                  <a:pt x="817626" y="294462"/>
                </a:lnTo>
                <a:lnTo>
                  <a:pt x="815225" y="294309"/>
                </a:lnTo>
                <a:lnTo>
                  <a:pt x="814158" y="295871"/>
                </a:lnTo>
                <a:lnTo>
                  <a:pt x="813498" y="297713"/>
                </a:lnTo>
                <a:lnTo>
                  <a:pt x="814311" y="299542"/>
                </a:lnTo>
                <a:lnTo>
                  <a:pt x="816406" y="299593"/>
                </a:lnTo>
                <a:lnTo>
                  <a:pt x="818972" y="300329"/>
                </a:lnTo>
                <a:close/>
              </a:path>
              <a:path w="833754" h="939800">
                <a:moveTo>
                  <a:pt x="822858" y="320459"/>
                </a:moveTo>
                <a:lnTo>
                  <a:pt x="805980" y="313804"/>
                </a:lnTo>
                <a:lnTo>
                  <a:pt x="804252" y="318249"/>
                </a:lnTo>
                <a:lnTo>
                  <a:pt x="803389" y="323075"/>
                </a:lnTo>
                <a:lnTo>
                  <a:pt x="800773" y="326631"/>
                </a:lnTo>
                <a:lnTo>
                  <a:pt x="797788" y="330695"/>
                </a:lnTo>
                <a:lnTo>
                  <a:pt x="793254" y="333616"/>
                </a:lnTo>
                <a:lnTo>
                  <a:pt x="787958" y="338302"/>
                </a:lnTo>
                <a:lnTo>
                  <a:pt x="812076" y="350494"/>
                </a:lnTo>
                <a:lnTo>
                  <a:pt x="816444" y="343433"/>
                </a:lnTo>
                <a:lnTo>
                  <a:pt x="817968" y="335457"/>
                </a:lnTo>
                <a:lnTo>
                  <a:pt x="819238" y="327494"/>
                </a:lnTo>
                <a:lnTo>
                  <a:pt x="822858" y="320459"/>
                </a:lnTo>
                <a:close/>
              </a:path>
              <a:path w="833754" h="939800">
                <a:moveTo>
                  <a:pt x="833488" y="335876"/>
                </a:moveTo>
                <a:lnTo>
                  <a:pt x="828192" y="336130"/>
                </a:lnTo>
                <a:lnTo>
                  <a:pt x="825195" y="338328"/>
                </a:lnTo>
                <a:lnTo>
                  <a:pt x="825017" y="342836"/>
                </a:lnTo>
                <a:lnTo>
                  <a:pt x="824928" y="345198"/>
                </a:lnTo>
                <a:lnTo>
                  <a:pt x="832904" y="342836"/>
                </a:lnTo>
                <a:lnTo>
                  <a:pt x="833462" y="336130"/>
                </a:lnTo>
                <a:lnTo>
                  <a:pt x="833488" y="335876"/>
                </a:lnTo>
                <a:close/>
              </a:path>
            </a:pathLst>
          </a:custGeom>
          <a:solidFill>
            <a:srgbClr val="FFFFFF"/>
          </a:solidFill>
        </p:spPr>
        <p:txBody>
          <a:bodyPr wrap="square" lIns="0" tIns="0" rIns="0" bIns="0" rtlCol="0"/>
          <a:lstStyle/>
          <a:p>
            <a:endParaRPr/>
          </a:p>
        </p:txBody>
      </p:sp>
      <p:sp>
        <p:nvSpPr>
          <p:cNvPr id="47" name="bg object 47"/>
          <p:cNvSpPr/>
          <p:nvPr/>
        </p:nvSpPr>
        <p:spPr>
          <a:xfrm>
            <a:off x="5936767" y="3129343"/>
            <a:ext cx="883285" cy="681355"/>
          </a:xfrm>
          <a:custGeom>
            <a:avLst/>
            <a:gdLst/>
            <a:ahLst/>
            <a:cxnLst/>
            <a:rect l="l" t="t" r="r" b="b"/>
            <a:pathLst>
              <a:path w="883284" h="681354">
                <a:moveTo>
                  <a:pt x="5092" y="640588"/>
                </a:moveTo>
                <a:lnTo>
                  <a:pt x="2971" y="641400"/>
                </a:lnTo>
                <a:lnTo>
                  <a:pt x="1460" y="641616"/>
                </a:lnTo>
                <a:lnTo>
                  <a:pt x="0" y="642988"/>
                </a:lnTo>
                <a:lnTo>
                  <a:pt x="406" y="644525"/>
                </a:lnTo>
                <a:lnTo>
                  <a:pt x="381" y="645591"/>
                </a:lnTo>
                <a:lnTo>
                  <a:pt x="1752" y="645375"/>
                </a:lnTo>
                <a:lnTo>
                  <a:pt x="3314" y="645490"/>
                </a:lnTo>
                <a:lnTo>
                  <a:pt x="4406" y="644829"/>
                </a:lnTo>
                <a:lnTo>
                  <a:pt x="4991" y="644486"/>
                </a:lnTo>
                <a:lnTo>
                  <a:pt x="4787" y="642810"/>
                </a:lnTo>
                <a:lnTo>
                  <a:pt x="5092" y="640588"/>
                </a:lnTo>
                <a:close/>
              </a:path>
              <a:path w="883284" h="681354">
                <a:moveTo>
                  <a:pt x="53797" y="676249"/>
                </a:moveTo>
                <a:lnTo>
                  <a:pt x="53365" y="674077"/>
                </a:lnTo>
                <a:lnTo>
                  <a:pt x="50660" y="673493"/>
                </a:lnTo>
                <a:lnTo>
                  <a:pt x="50520" y="673747"/>
                </a:lnTo>
                <a:lnTo>
                  <a:pt x="49606" y="675347"/>
                </a:lnTo>
                <a:lnTo>
                  <a:pt x="48806" y="677125"/>
                </a:lnTo>
                <a:lnTo>
                  <a:pt x="48602" y="678916"/>
                </a:lnTo>
                <a:lnTo>
                  <a:pt x="48564" y="679335"/>
                </a:lnTo>
                <a:lnTo>
                  <a:pt x="50990" y="680034"/>
                </a:lnTo>
                <a:lnTo>
                  <a:pt x="53428" y="681101"/>
                </a:lnTo>
                <a:lnTo>
                  <a:pt x="53517" y="678065"/>
                </a:lnTo>
                <a:lnTo>
                  <a:pt x="53797" y="676249"/>
                </a:lnTo>
                <a:close/>
              </a:path>
              <a:path w="883284" h="681354">
                <a:moveTo>
                  <a:pt x="98209" y="428066"/>
                </a:moveTo>
                <a:lnTo>
                  <a:pt x="89103" y="427583"/>
                </a:lnTo>
                <a:lnTo>
                  <a:pt x="88633" y="432282"/>
                </a:lnTo>
                <a:lnTo>
                  <a:pt x="91376" y="432714"/>
                </a:lnTo>
                <a:lnTo>
                  <a:pt x="94145" y="433463"/>
                </a:lnTo>
                <a:lnTo>
                  <a:pt x="97383" y="433311"/>
                </a:lnTo>
                <a:lnTo>
                  <a:pt x="97764" y="429907"/>
                </a:lnTo>
                <a:lnTo>
                  <a:pt x="98209" y="428066"/>
                </a:lnTo>
                <a:close/>
              </a:path>
              <a:path w="883284" h="681354">
                <a:moveTo>
                  <a:pt x="112852" y="525284"/>
                </a:moveTo>
                <a:lnTo>
                  <a:pt x="109093" y="525665"/>
                </a:lnTo>
                <a:lnTo>
                  <a:pt x="106565" y="525348"/>
                </a:lnTo>
                <a:lnTo>
                  <a:pt x="103974" y="526834"/>
                </a:lnTo>
                <a:lnTo>
                  <a:pt x="104622" y="529882"/>
                </a:lnTo>
                <a:lnTo>
                  <a:pt x="104609" y="531774"/>
                </a:lnTo>
                <a:lnTo>
                  <a:pt x="106489" y="531749"/>
                </a:lnTo>
                <a:lnTo>
                  <a:pt x="108750" y="532358"/>
                </a:lnTo>
                <a:lnTo>
                  <a:pt x="110134" y="531520"/>
                </a:lnTo>
                <a:lnTo>
                  <a:pt x="111353" y="530771"/>
                </a:lnTo>
                <a:lnTo>
                  <a:pt x="111594" y="528408"/>
                </a:lnTo>
                <a:lnTo>
                  <a:pt x="112852" y="525284"/>
                </a:lnTo>
                <a:close/>
              </a:path>
              <a:path w="883284" h="681354">
                <a:moveTo>
                  <a:pt x="113766" y="432790"/>
                </a:moveTo>
                <a:lnTo>
                  <a:pt x="112979" y="424980"/>
                </a:lnTo>
                <a:lnTo>
                  <a:pt x="107454" y="422897"/>
                </a:lnTo>
                <a:lnTo>
                  <a:pt x="113766" y="432790"/>
                </a:lnTo>
                <a:close/>
              </a:path>
              <a:path w="883284" h="681354">
                <a:moveTo>
                  <a:pt x="119761" y="406755"/>
                </a:moveTo>
                <a:lnTo>
                  <a:pt x="112877" y="397992"/>
                </a:lnTo>
                <a:lnTo>
                  <a:pt x="109740" y="397116"/>
                </a:lnTo>
                <a:lnTo>
                  <a:pt x="97650" y="406069"/>
                </a:lnTo>
                <a:lnTo>
                  <a:pt x="101079" y="409346"/>
                </a:lnTo>
                <a:lnTo>
                  <a:pt x="105625" y="414172"/>
                </a:lnTo>
                <a:lnTo>
                  <a:pt x="109689" y="405028"/>
                </a:lnTo>
                <a:lnTo>
                  <a:pt x="113525" y="405498"/>
                </a:lnTo>
                <a:lnTo>
                  <a:pt x="115747" y="411238"/>
                </a:lnTo>
                <a:lnTo>
                  <a:pt x="119761" y="406755"/>
                </a:lnTo>
                <a:close/>
              </a:path>
              <a:path w="883284" h="681354">
                <a:moveTo>
                  <a:pt x="127266" y="525475"/>
                </a:moveTo>
                <a:lnTo>
                  <a:pt x="122389" y="520560"/>
                </a:lnTo>
                <a:lnTo>
                  <a:pt x="120764" y="521944"/>
                </a:lnTo>
                <a:lnTo>
                  <a:pt x="124879" y="527697"/>
                </a:lnTo>
                <a:lnTo>
                  <a:pt x="127266" y="525475"/>
                </a:lnTo>
                <a:close/>
              </a:path>
              <a:path w="883284" h="681354">
                <a:moveTo>
                  <a:pt x="136512" y="448665"/>
                </a:moveTo>
                <a:lnTo>
                  <a:pt x="132600" y="448665"/>
                </a:lnTo>
                <a:lnTo>
                  <a:pt x="130314" y="448868"/>
                </a:lnTo>
                <a:lnTo>
                  <a:pt x="125450" y="448335"/>
                </a:lnTo>
                <a:lnTo>
                  <a:pt x="122859" y="447649"/>
                </a:lnTo>
                <a:lnTo>
                  <a:pt x="120129" y="447116"/>
                </a:lnTo>
                <a:lnTo>
                  <a:pt x="121018" y="459562"/>
                </a:lnTo>
                <a:lnTo>
                  <a:pt x="130670" y="461302"/>
                </a:lnTo>
                <a:lnTo>
                  <a:pt x="136512" y="448665"/>
                </a:lnTo>
                <a:close/>
              </a:path>
              <a:path w="883284" h="681354">
                <a:moveTo>
                  <a:pt x="168668" y="452170"/>
                </a:moveTo>
                <a:lnTo>
                  <a:pt x="166827" y="446278"/>
                </a:lnTo>
                <a:lnTo>
                  <a:pt x="163652" y="447509"/>
                </a:lnTo>
                <a:lnTo>
                  <a:pt x="166674" y="453009"/>
                </a:lnTo>
                <a:lnTo>
                  <a:pt x="168668" y="452170"/>
                </a:lnTo>
                <a:close/>
              </a:path>
              <a:path w="883284" h="681354">
                <a:moveTo>
                  <a:pt x="176491" y="478320"/>
                </a:moveTo>
                <a:lnTo>
                  <a:pt x="176466" y="473938"/>
                </a:lnTo>
                <a:lnTo>
                  <a:pt x="167182" y="473087"/>
                </a:lnTo>
                <a:lnTo>
                  <a:pt x="168490" y="475056"/>
                </a:lnTo>
                <a:lnTo>
                  <a:pt x="169545" y="477443"/>
                </a:lnTo>
                <a:lnTo>
                  <a:pt x="171373" y="478548"/>
                </a:lnTo>
                <a:lnTo>
                  <a:pt x="175260" y="480885"/>
                </a:lnTo>
                <a:lnTo>
                  <a:pt x="176491" y="478320"/>
                </a:lnTo>
                <a:close/>
              </a:path>
              <a:path w="883284" h="681354">
                <a:moveTo>
                  <a:pt x="185775" y="460527"/>
                </a:moveTo>
                <a:lnTo>
                  <a:pt x="179082" y="460794"/>
                </a:lnTo>
                <a:lnTo>
                  <a:pt x="173291" y="459625"/>
                </a:lnTo>
                <a:lnTo>
                  <a:pt x="169392" y="470014"/>
                </a:lnTo>
                <a:lnTo>
                  <a:pt x="170294" y="470789"/>
                </a:lnTo>
                <a:lnTo>
                  <a:pt x="184607" y="469874"/>
                </a:lnTo>
                <a:lnTo>
                  <a:pt x="185775" y="460527"/>
                </a:lnTo>
                <a:close/>
              </a:path>
              <a:path w="883284" h="681354">
                <a:moveTo>
                  <a:pt x="201244" y="427278"/>
                </a:moveTo>
                <a:lnTo>
                  <a:pt x="201142" y="420839"/>
                </a:lnTo>
                <a:lnTo>
                  <a:pt x="201117" y="419633"/>
                </a:lnTo>
                <a:lnTo>
                  <a:pt x="197700" y="417537"/>
                </a:lnTo>
                <a:lnTo>
                  <a:pt x="189293" y="417334"/>
                </a:lnTo>
                <a:lnTo>
                  <a:pt x="191096" y="422478"/>
                </a:lnTo>
                <a:lnTo>
                  <a:pt x="190703" y="427380"/>
                </a:lnTo>
                <a:lnTo>
                  <a:pt x="196113" y="426770"/>
                </a:lnTo>
                <a:lnTo>
                  <a:pt x="201244" y="427278"/>
                </a:lnTo>
                <a:close/>
              </a:path>
              <a:path w="883284" h="681354">
                <a:moveTo>
                  <a:pt x="223837" y="439521"/>
                </a:moveTo>
                <a:lnTo>
                  <a:pt x="223278" y="436410"/>
                </a:lnTo>
                <a:lnTo>
                  <a:pt x="222389" y="433743"/>
                </a:lnTo>
                <a:lnTo>
                  <a:pt x="220764" y="432523"/>
                </a:lnTo>
                <a:lnTo>
                  <a:pt x="218579" y="430885"/>
                </a:lnTo>
                <a:lnTo>
                  <a:pt x="215519" y="430428"/>
                </a:lnTo>
                <a:lnTo>
                  <a:pt x="210121" y="428485"/>
                </a:lnTo>
                <a:lnTo>
                  <a:pt x="212318" y="434822"/>
                </a:lnTo>
                <a:lnTo>
                  <a:pt x="212775" y="438175"/>
                </a:lnTo>
                <a:lnTo>
                  <a:pt x="215595" y="441858"/>
                </a:lnTo>
                <a:lnTo>
                  <a:pt x="218808" y="441985"/>
                </a:lnTo>
                <a:lnTo>
                  <a:pt x="222008" y="441731"/>
                </a:lnTo>
                <a:lnTo>
                  <a:pt x="223837" y="439521"/>
                </a:lnTo>
                <a:close/>
              </a:path>
              <a:path w="883284" h="681354">
                <a:moveTo>
                  <a:pt x="330796" y="364807"/>
                </a:moveTo>
                <a:lnTo>
                  <a:pt x="324967" y="353529"/>
                </a:lnTo>
                <a:lnTo>
                  <a:pt x="320433" y="361810"/>
                </a:lnTo>
                <a:lnTo>
                  <a:pt x="322237" y="364578"/>
                </a:lnTo>
                <a:lnTo>
                  <a:pt x="330796" y="364807"/>
                </a:lnTo>
                <a:close/>
              </a:path>
              <a:path w="883284" h="681354">
                <a:moveTo>
                  <a:pt x="376859" y="325145"/>
                </a:moveTo>
                <a:lnTo>
                  <a:pt x="375907" y="322745"/>
                </a:lnTo>
                <a:lnTo>
                  <a:pt x="375577" y="319366"/>
                </a:lnTo>
                <a:lnTo>
                  <a:pt x="375551" y="319138"/>
                </a:lnTo>
                <a:lnTo>
                  <a:pt x="371030" y="319366"/>
                </a:lnTo>
                <a:lnTo>
                  <a:pt x="371868" y="325145"/>
                </a:lnTo>
                <a:lnTo>
                  <a:pt x="376859" y="325145"/>
                </a:lnTo>
                <a:close/>
              </a:path>
              <a:path w="883284" h="681354">
                <a:moveTo>
                  <a:pt x="377126" y="325145"/>
                </a:moveTo>
                <a:lnTo>
                  <a:pt x="376859" y="325145"/>
                </a:lnTo>
                <a:lnTo>
                  <a:pt x="376923" y="325297"/>
                </a:lnTo>
                <a:lnTo>
                  <a:pt x="377088" y="325297"/>
                </a:lnTo>
                <a:lnTo>
                  <a:pt x="377126" y="325145"/>
                </a:lnTo>
                <a:close/>
              </a:path>
              <a:path w="883284" h="681354">
                <a:moveTo>
                  <a:pt x="378802" y="274345"/>
                </a:moveTo>
                <a:lnTo>
                  <a:pt x="376237" y="265760"/>
                </a:lnTo>
                <a:lnTo>
                  <a:pt x="371602" y="265709"/>
                </a:lnTo>
                <a:lnTo>
                  <a:pt x="367411" y="265950"/>
                </a:lnTo>
                <a:lnTo>
                  <a:pt x="362407" y="274828"/>
                </a:lnTo>
                <a:lnTo>
                  <a:pt x="356806" y="274980"/>
                </a:lnTo>
                <a:lnTo>
                  <a:pt x="350583" y="265709"/>
                </a:lnTo>
                <a:lnTo>
                  <a:pt x="346900" y="269138"/>
                </a:lnTo>
                <a:lnTo>
                  <a:pt x="343598" y="271018"/>
                </a:lnTo>
                <a:lnTo>
                  <a:pt x="343992" y="276301"/>
                </a:lnTo>
                <a:lnTo>
                  <a:pt x="344627" y="280987"/>
                </a:lnTo>
                <a:lnTo>
                  <a:pt x="344652" y="291998"/>
                </a:lnTo>
                <a:lnTo>
                  <a:pt x="344182" y="298335"/>
                </a:lnTo>
                <a:lnTo>
                  <a:pt x="343903" y="305269"/>
                </a:lnTo>
                <a:lnTo>
                  <a:pt x="356133" y="299186"/>
                </a:lnTo>
                <a:lnTo>
                  <a:pt x="361734" y="296341"/>
                </a:lnTo>
                <a:lnTo>
                  <a:pt x="367093" y="293408"/>
                </a:lnTo>
                <a:lnTo>
                  <a:pt x="374370" y="287896"/>
                </a:lnTo>
                <a:lnTo>
                  <a:pt x="378231" y="281635"/>
                </a:lnTo>
                <a:lnTo>
                  <a:pt x="378802" y="274345"/>
                </a:lnTo>
                <a:close/>
              </a:path>
              <a:path w="883284" h="681354">
                <a:moveTo>
                  <a:pt x="380949" y="336638"/>
                </a:moveTo>
                <a:lnTo>
                  <a:pt x="379933" y="331825"/>
                </a:lnTo>
                <a:lnTo>
                  <a:pt x="378345" y="328599"/>
                </a:lnTo>
                <a:lnTo>
                  <a:pt x="377266" y="325780"/>
                </a:lnTo>
                <a:lnTo>
                  <a:pt x="377164" y="325526"/>
                </a:lnTo>
                <a:lnTo>
                  <a:pt x="377012" y="325526"/>
                </a:lnTo>
                <a:lnTo>
                  <a:pt x="376923" y="325297"/>
                </a:lnTo>
                <a:lnTo>
                  <a:pt x="371894" y="325297"/>
                </a:lnTo>
                <a:lnTo>
                  <a:pt x="371957" y="325780"/>
                </a:lnTo>
                <a:lnTo>
                  <a:pt x="372567" y="331673"/>
                </a:lnTo>
                <a:lnTo>
                  <a:pt x="374065" y="338455"/>
                </a:lnTo>
                <a:lnTo>
                  <a:pt x="374091" y="338582"/>
                </a:lnTo>
                <a:lnTo>
                  <a:pt x="376847" y="339204"/>
                </a:lnTo>
                <a:lnTo>
                  <a:pt x="378460" y="340080"/>
                </a:lnTo>
                <a:lnTo>
                  <a:pt x="379196" y="338582"/>
                </a:lnTo>
                <a:lnTo>
                  <a:pt x="379247" y="338455"/>
                </a:lnTo>
                <a:lnTo>
                  <a:pt x="380949" y="336638"/>
                </a:lnTo>
                <a:close/>
              </a:path>
              <a:path w="883284" h="681354">
                <a:moveTo>
                  <a:pt x="389750" y="212229"/>
                </a:moveTo>
                <a:lnTo>
                  <a:pt x="386854" y="205473"/>
                </a:lnTo>
                <a:lnTo>
                  <a:pt x="386067" y="205778"/>
                </a:lnTo>
                <a:lnTo>
                  <a:pt x="386295" y="206921"/>
                </a:lnTo>
                <a:lnTo>
                  <a:pt x="386549" y="208064"/>
                </a:lnTo>
                <a:lnTo>
                  <a:pt x="386930" y="210439"/>
                </a:lnTo>
                <a:lnTo>
                  <a:pt x="387070" y="211683"/>
                </a:lnTo>
                <a:lnTo>
                  <a:pt x="387235" y="212915"/>
                </a:lnTo>
                <a:lnTo>
                  <a:pt x="389750" y="212229"/>
                </a:lnTo>
                <a:close/>
              </a:path>
              <a:path w="883284" h="681354">
                <a:moveTo>
                  <a:pt x="389775" y="266941"/>
                </a:moveTo>
                <a:lnTo>
                  <a:pt x="383667" y="251599"/>
                </a:lnTo>
                <a:lnTo>
                  <a:pt x="377228" y="258521"/>
                </a:lnTo>
                <a:lnTo>
                  <a:pt x="387235" y="268630"/>
                </a:lnTo>
                <a:lnTo>
                  <a:pt x="389775" y="266941"/>
                </a:lnTo>
                <a:close/>
              </a:path>
              <a:path w="883284" h="681354">
                <a:moveTo>
                  <a:pt x="394004" y="188125"/>
                </a:moveTo>
                <a:lnTo>
                  <a:pt x="390575" y="189153"/>
                </a:lnTo>
                <a:lnTo>
                  <a:pt x="389064" y="189166"/>
                </a:lnTo>
                <a:lnTo>
                  <a:pt x="387451" y="191033"/>
                </a:lnTo>
                <a:lnTo>
                  <a:pt x="387108" y="192671"/>
                </a:lnTo>
                <a:lnTo>
                  <a:pt x="386499" y="194081"/>
                </a:lnTo>
                <a:lnTo>
                  <a:pt x="387527" y="194424"/>
                </a:lnTo>
                <a:lnTo>
                  <a:pt x="389051" y="195351"/>
                </a:lnTo>
                <a:lnTo>
                  <a:pt x="389470" y="194983"/>
                </a:lnTo>
                <a:lnTo>
                  <a:pt x="390575" y="194056"/>
                </a:lnTo>
                <a:lnTo>
                  <a:pt x="391198" y="192544"/>
                </a:lnTo>
                <a:lnTo>
                  <a:pt x="394004" y="188125"/>
                </a:lnTo>
                <a:close/>
              </a:path>
              <a:path w="883284" h="681354">
                <a:moveTo>
                  <a:pt x="403199" y="222516"/>
                </a:moveTo>
                <a:lnTo>
                  <a:pt x="400304" y="210058"/>
                </a:lnTo>
                <a:lnTo>
                  <a:pt x="394081" y="217360"/>
                </a:lnTo>
                <a:lnTo>
                  <a:pt x="394157" y="217614"/>
                </a:lnTo>
                <a:lnTo>
                  <a:pt x="403199" y="222516"/>
                </a:lnTo>
                <a:close/>
              </a:path>
              <a:path w="883284" h="681354">
                <a:moveTo>
                  <a:pt x="411022" y="166433"/>
                </a:moveTo>
                <a:lnTo>
                  <a:pt x="406793" y="156248"/>
                </a:lnTo>
                <a:lnTo>
                  <a:pt x="403872" y="160921"/>
                </a:lnTo>
                <a:lnTo>
                  <a:pt x="402971" y="163791"/>
                </a:lnTo>
                <a:lnTo>
                  <a:pt x="411022" y="166433"/>
                </a:lnTo>
                <a:close/>
              </a:path>
              <a:path w="883284" h="681354">
                <a:moveTo>
                  <a:pt x="418236" y="320281"/>
                </a:moveTo>
                <a:lnTo>
                  <a:pt x="418211" y="320065"/>
                </a:lnTo>
                <a:lnTo>
                  <a:pt x="416712" y="312851"/>
                </a:lnTo>
                <a:lnTo>
                  <a:pt x="409663" y="321551"/>
                </a:lnTo>
                <a:lnTo>
                  <a:pt x="407390" y="316560"/>
                </a:lnTo>
                <a:lnTo>
                  <a:pt x="405142" y="318147"/>
                </a:lnTo>
                <a:lnTo>
                  <a:pt x="402221" y="319290"/>
                </a:lnTo>
                <a:lnTo>
                  <a:pt x="399034" y="324116"/>
                </a:lnTo>
                <a:lnTo>
                  <a:pt x="398907" y="328295"/>
                </a:lnTo>
                <a:lnTo>
                  <a:pt x="394093" y="325297"/>
                </a:lnTo>
                <a:lnTo>
                  <a:pt x="394398" y="321449"/>
                </a:lnTo>
                <a:lnTo>
                  <a:pt x="396430" y="315468"/>
                </a:lnTo>
                <a:lnTo>
                  <a:pt x="387908" y="308444"/>
                </a:lnTo>
                <a:lnTo>
                  <a:pt x="389547" y="300634"/>
                </a:lnTo>
                <a:lnTo>
                  <a:pt x="386880" y="292404"/>
                </a:lnTo>
                <a:lnTo>
                  <a:pt x="384898" y="291401"/>
                </a:lnTo>
                <a:lnTo>
                  <a:pt x="383235" y="289839"/>
                </a:lnTo>
                <a:lnTo>
                  <a:pt x="381571" y="294335"/>
                </a:lnTo>
                <a:lnTo>
                  <a:pt x="381215" y="298627"/>
                </a:lnTo>
                <a:lnTo>
                  <a:pt x="372364" y="307276"/>
                </a:lnTo>
                <a:lnTo>
                  <a:pt x="373430" y="312966"/>
                </a:lnTo>
                <a:lnTo>
                  <a:pt x="379044" y="320548"/>
                </a:lnTo>
                <a:lnTo>
                  <a:pt x="377698" y="323126"/>
                </a:lnTo>
                <a:lnTo>
                  <a:pt x="377139" y="325132"/>
                </a:lnTo>
                <a:lnTo>
                  <a:pt x="380580" y="326174"/>
                </a:lnTo>
                <a:lnTo>
                  <a:pt x="383197" y="327228"/>
                </a:lnTo>
                <a:lnTo>
                  <a:pt x="385940" y="335089"/>
                </a:lnTo>
                <a:lnTo>
                  <a:pt x="391693" y="340182"/>
                </a:lnTo>
                <a:lnTo>
                  <a:pt x="400443" y="337515"/>
                </a:lnTo>
                <a:lnTo>
                  <a:pt x="404787" y="341020"/>
                </a:lnTo>
                <a:lnTo>
                  <a:pt x="409422" y="343344"/>
                </a:lnTo>
                <a:lnTo>
                  <a:pt x="415251" y="338340"/>
                </a:lnTo>
                <a:lnTo>
                  <a:pt x="417233" y="332587"/>
                </a:lnTo>
                <a:lnTo>
                  <a:pt x="416267" y="323837"/>
                </a:lnTo>
                <a:lnTo>
                  <a:pt x="417563" y="321932"/>
                </a:lnTo>
                <a:lnTo>
                  <a:pt x="418185" y="320141"/>
                </a:lnTo>
                <a:lnTo>
                  <a:pt x="418236" y="320281"/>
                </a:lnTo>
                <a:close/>
              </a:path>
              <a:path w="883284" h="681354">
                <a:moveTo>
                  <a:pt x="425221" y="319722"/>
                </a:moveTo>
                <a:lnTo>
                  <a:pt x="421728" y="310756"/>
                </a:lnTo>
                <a:lnTo>
                  <a:pt x="418807" y="311175"/>
                </a:lnTo>
                <a:lnTo>
                  <a:pt x="418287" y="319963"/>
                </a:lnTo>
                <a:lnTo>
                  <a:pt x="420179" y="319836"/>
                </a:lnTo>
                <a:lnTo>
                  <a:pt x="425221" y="319722"/>
                </a:lnTo>
                <a:close/>
              </a:path>
              <a:path w="883284" h="681354">
                <a:moveTo>
                  <a:pt x="453440" y="186842"/>
                </a:moveTo>
                <a:lnTo>
                  <a:pt x="452081" y="180314"/>
                </a:lnTo>
                <a:lnTo>
                  <a:pt x="451205" y="176098"/>
                </a:lnTo>
                <a:lnTo>
                  <a:pt x="441439" y="170116"/>
                </a:lnTo>
                <a:lnTo>
                  <a:pt x="438315" y="171475"/>
                </a:lnTo>
                <a:lnTo>
                  <a:pt x="435825" y="173164"/>
                </a:lnTo>
                <a:lnTo>
                  <a:pt x="438886" y="180314"/>
                </a:lnTo>
                <a:lnTo>
                  <a:pt x="432231" y="177939"/>
                </a:lnTo>
                <a:lnTo>
                  <a:pt x="433260" y="173634"/>
                </a:lnTo>
                <a:lnTo>
                  <a:pt x="434365" y="169456"/>
                </a:lnTo>
                <a:lnTo>
                  <a:pt x="435063" y="165214"/>
                </a:lnTo>
                <a:lnTo>
                  <a:pt x="435127" y="164871"/>
                </a:lnTo>
                <a:lnTo>
                  <a:pt x="432447" y="164071"/>
                </a:lnTo>
                <a:lnTo>
                  <a:pt x="427304" y="161925"/>
                </a:lnTo>
                <a:lnTo>
                  <a:pt x="430250" y="173164"/>
                </a:lnTo>
                <a:lnTo>
                  <a:pt x="430352" y="173583"/>
                </a:lnTo>
                <a:lnTo>
                  <a:pt x="420585" y="171145"/>
                </a:lnTo>
                <a:lnTo>
                  <a:pt x="422059" y="212572"/>
                </a:lnTo>
                <a:lnTo>
                  <a:pt x="438086" y="213271"/>
                </a:lnTo>
                <a:lnTo>
                  <a:pt x="441147" y="207365"/>
                </a:lnTo>
                <a:lnTo>
                  <a:pt x="428472" y="204343"/>
                </a:lnTo>
                <a:lnTo>
                  <a:pt x="428434" y="193865"/>
                </a:lnTo>
                <a:lnTo>
                  <a:pt x="435698" y="189382"/>
                </a:lnTo>
                <a:lnTo>
                  <a:pt x="447802" y="192201"/>
                </a:lnTo>
                <a:lnTo>
                  <a:pt x="450761" y="189382"/>
                </a:lnTo>
                <a:lnTo>
                  <a:pt x="453440" y="186842"/>
                </a:lnTo>
                <a:close/>
              </a:path>
              <a:path w="883284" h="681354">
                <a:moveTo>
                  <a:pt x="457530" y="219341"/>
                </a:moveTo>
                <a:lnTo>
                  <a:pt x="438632" y="213474"/>
                </a:lnTo>
                <a:lnTo>
                  <a:pt x="442429" y="219887"/>
                </a:lnTo>
                <a:lnTo>
                  <a:pt x="446836" y="223100"/>
                </a:lnTo>
                <a:lnTo>
                  <a:pt x="451866" y="222973"/>
                </a:lnTo>
                <a:lnTo>
                  <a:pt x="457530" y="219341"/>
                </a:lnTo>
                <a:close/>
              </a:path>
              <a:path w="883284" h="681354">
                <a:moveTo>
                  <a:pt x="457619" y="135178"/>
                </a:moveTo>
                <a:lnTo>
                  <a:pt x="454952" y="133642"/>
                </a:lnTo>
                <a:lnTo>
                  <a:pt x="453796" y="135585"/>
                </a:lnTo>
                <a:lnTo>
                  <a:pt x="452551" y="137502"/>
                </a:lnTo>
                <a:lnTo>
                  <a:pt x="451523" y="139712"/>
                </a:lnTo>
                <a:lnTo>
                  <a:pt x="453326" y="140754"/>
                </a:lnTo>
                <a:lnTo>
                  <a:pt x="454253" y="141389"/>
                </a:lnTo>
                <a:lnTo>
                  <a:pt x="457619" y="135178"/>
                </a:lnTo>
                <a:close/>
              </a:path>
              <a:path w="883284" h="681354">
                <a:moveTo>
                  <a:pt x="476021" y="203898"/>
                </a:moveTo>
                <a:lnTo>
                  <a:pt x="470712" y="198031"/>
                </a:lnTo>
                <a:lnTo>
                  <a:pt x="463054" y="202717"/>
                </a:lnTo>
                <a:lnTo>
                  <a:pt x="462788" y="204089"/>
                </a:lnTo>
                <a:lnTo>
                  <a:pt x="468376" y="212496"/>
                </a:lnTo>
                <a:lnTo>
                  <a:pt x="468960" y="207302"/>
                </a:lnTo>
                <a:lnTo>
                  <a:pt x="476021" y="203898"/>
                </a:lnTo>
                <a:close/>
              </a:path>
              <a:path w="883284" h="681354">
                <a:moveTo>
                  <a:pt x="487667" y="190284"/>
                </a:moveTo>
                <a:lnTo>
                  <a:pt x="485140" y="185470"/>
                </a:lnTo>
                <a:lnTo>
                  <a:pt x="479907" y="191071"/>
                </a:lnTo>
                <a:lnTo>
                  <a:pt x="479831" y="191223"/>
                </a:lnTo>
                <a:lnTo>
                  <a:pt x="485025" y="198970"/>
                </a:lnTo>
                <a:lnTo>
                  <a:pt x="487616" y="194602"/>
                </a:lnTo>
                <a:lnTo>
                  <a:pt x="487667" y="190284"/>
                </a:lnTo>
                <a:close/>
              </a:path>
              <a:path w="883284" h="681354">
                <a:moveTo>
                  <a:pt x="489496" y="205460"/>
                </a:moveTo>
                <a:lnTo>
                  <a:pt x="488264" y="202120"/>
                </a:lnTo>
                <a:lnTo>
                  <a:pt x="485127" y="199580"/>
                </a:lnTo>
                <a:lnTo>
                  <a:pt x="483184" y="201549"/>
                </a:lnTo>
                <a:lnTo>
                  <a:pt x="480682" y="203276"/>
                </a:lnTo>
                <a:lnTo>
                  <a:pt x="479666" y="205638"/>
                </a:lnTo>
                <a:lnTo>
                  <a:pt x="479018" y="207149"/>
                </a:lnTo>
                <a:lnTo>
                  <a:pt x="480783" y="209702"/>
                </a:lnTo>
                <a:lnTo>
                  <a:pt x="481469" y="211797"/>
                </a:lnTo>
                <a:lnTo>
                  <a:pt x="483476" y="210883"/>
                </a:lnTo>
                <a:lnTo>
                  <a:pt x="486346" y="210502"/>
                </a:lnTo>
                <a:lnTo>
                  <a:pt x="489496" y="205460"/>
                </a:lnTo>
                <a:close/>
              </a:path>
              <a:path w="883284" h="681354">
                <a:moveTo>
                  <a:pt x="584238" y="229349"/>
                </a:moveTo>
                <a:lnTo>
                  <a:pt x="579094" y="209080"/>
                </a:lnTo>
                <a:lnTo>
                  <a:pt x="576605" y="212318"/>
                </a:lnTo>
                <a:lnTo>
                  <a:pt x="573900" y="214426"/>
                </a:lnTo>
                <a:lnTo>
                  <a:pt x="574255" y="215620"/>
                </a:lnTo>
                <a:lnTo>
                  <a:pt x="575767" y="220726"/>
                </a:lnTo>
                <a:lnTo>
                  <a:pt x="578180" y="225577"/>
                </a:lnTo>
                <a:lnTo>
                  <a:pt x="580263" y="230505"/>
                </a:lnTo>
                <a:lnTo>
                  <a:pt x="584238" y="229349"/>
                </a:lnTo>
                <a:close/>
              </a:path>
              <a:path w="883284" h="681354">
                <a:moveTo>
                  <a:pt x="610247" y="165239"/>
                </a:moveTo>
                <a:lnTo>
                  <a:pt x="603338" y="167309"/>
                </a:lnTo>
                <a:lnTo>
                  <a:pt x="598627" y="167767"/>
                </a:lnTo>
                <a:lnTo>
                  <a:pt x="592645" y="171780"/>
                </a:lnTo>
                <a:lnTo>
                  <a:pt x="591362" y="175806"/>
                </a:lnTo>
                <a:lnTo>
                  <a:pt x="590092" y="180213"/>
                </a:lnTo>
                <a:lnTo>
                  <a:pt x="592721" y="183591"/>
                </a:lnTo>
                <a:lnTo>
                  <a:pt x="593445" y="183438"/>
                </a:lnTo>
                <a:lnTo>
                  <a:pt x="596861" y="182702"/>
                </a:lnTo>
                <a:lnTo>
                  <a:pt x="601014" y="181927"/>
                </a:lnTo>
                <a:lnTo>
                  <a:pt x="605955" y="176453"/>
                </a:lnTo>
                <a:lnTo>
                  <a:pt x="607123" y="171856"/>
                </a:lnTo>
                <a:lnTo>
                  <a:pt x="610247" y="165239"/>
                </a:lnTo>
                <a:close/>
              </a:path>
              <a:path w="883284" h="681354">
                <a:moveTo>
                  <a:pt x="622731" y="169595"/>
                </a:moveTo>
                <a:lnTo>
                  <a:pt x="622642" y="161988"/>
                </a:lnTo>
                <a:lnTo>
                  <a:pt x="618172" y="157924"/>
                </a:lnTo>
                <a:lnTo>
                  <a:pt x="614946" y="153263"/>
                </a:lnTo>
                <a:lnTo>
                  <a:pt x="614362" y="159766"/>
                </a:lnTo>
                <a:lnTo>
                  <a:pt x="616470" y="164934"/>
                </a:lnTo>
                <a:lnTo>
                  <a:pt x="622731" y="169595"/>
                </a:lnTo>
                <a:close/>
              </a:path>
              <a:path w="883284" h="681354">
                <a:moveTo>
                  <a:pt x="637286" y="163677"/>
                </a:moveTo>
                <a:lnTo>
                  <a:pt x="637057" y="163664"/>
                </a:lnTo>
                <a:lnTo>
                  <a:pt x="636866" y="163626"/>
                </a:lnTo>
                <a:lnTo>
                  <a:pt x="636651" y="163614"/>
                </a:lnTo>
                <a:lnTo>
                  <a:pt x="636752" y="163830"/>
                </a:lnTo>
                <a:lnTo>
                  <a:pt x="636968" y="163931"/>
                </a:lnTo>
                <a:lnTo>
                  <a:pt x="637184" y="164058"/>
                </a:lnTo>
                <a:lnTo>
                  <a:pt x="637209" y="163931"/>
                </a:lnTo>
                <a:lnTo>
                  <a:pt x="637286" y="163677"/>
                </a:lnTo>
                <a:close/>
              </a:path>
              <a:path w="883284" h="681354">
                <a:moveTo>
                  <a:pt x="649008" y="103797"/>
                </a:moveTo>
                <a:lnTo>
                  <a:pt x="647560" y="100228"/>
                </a:lnTo>
                <a:lnTo>
                  <a:pt x="647255" y="96469"/>
                </a:lnTo>
                <a:lnTo>
                  <a:pt x="637438" y="90690"/>
                </a:lnTo>
                <a:lnTo>
                  <a:pt x="636549" y="99288"/>
                </a:lnTo>
                <a:lnTo>
                  <a:pt x="633247" y="103593"/>
                </a:lnTo>
                <a:lnTo>
                  <a:pt x="625436" y="98463"/>
                </a:lnTo>
                <a:lnTo>
                  <a:pt x="621258" y="105435"/>
                </a:lnTo>
                <a:lnTo>
                  <a:pt x="615213" y="106540"/>
                </a:lnTo>
                <a:lnTo>
                  <a:pt x="608965" y="106095"/>
                </a:lnTo>
                <a:lnTo>
                  <a:pt x="607123" y="100431"/>
                </a:lnTo>
                <a:lnTo>
                  <a:pt x="606501" y="95707"/>
                </a:lnTo>
                <a:lnTo>
                  <a:pt x="611911" y="93065"/>
                </a:lnTo>
                <a:lnTo>
                  <a:pt x="602830" y="80378"/>
                </a:lnTo>
                <a:lnTo>
                  <a:pt x="602335" y="85775"/>
                </a:lnTo>
                <a:lnTo>
                  <a:pt x="602259" y="88341"/>
                </a:lnTo>
                <a:lnTo>
                  <a:pt x="601421" y="93167"/>
                </a:lnTo>
                <a:lnTo>
                  <a:pt x="601294" y="95973"/>
                </a:lnTo>
                <a:lnTo>
                  <a:pt x="593775" y="104800"/>
                </a:lnTo>
                <a:lnTo>
                  <a:pt x="593509" y="105435"/>
                </a:lnTo>
                <a:lnTo>
                  <a:pt x="598258" y="118579"/>
                </a:lnTo>
                <a:lnTo>
                  <a:pt x="594550" y="124993"/>
                </a:lnTo>
                <a:lnTo>
                  <a:pt x="586879" y="121158"/>
                </a:lnTo>
                <a:lnTo>
                  <a:pt x="584009" y="123647"/>
                </a:lnTo>
                <a:lnTo>
                  <a:pt x="581533" y="132676"/>
                </a:lnTo>
                <a:lnTo>
                  <a:pt x="582891" y="136410"/>
                </a:lnTo>
                <a:lnTo>
                  <a:pt x="593521" y="137401"/>
                </a:lnTo>
                <a:lnTo>
                  <a:pt x="593293" y="141693"/>
                </a:lnTo>
                <a:lnTo>
                  <a:pt x="586219" y="145135"/>
                </a:lnTo>
                <a:lnTo>
                  <a:pt x="581596" y="145618"/>
                </a:lnTo>
                <a:lnTo>
                  <a:pt x="575741" y="147104"/>
                </a:lnTo>
                <a:lnTo>
                  <a:pt x="579348" y="160172"/>
                </a:lnTo>
                <a:lnTo>
                  <a:pt x="603783" y="138849"/>
                </a:lnTo>
                <a:lnTo>
                  <a:pt x="597001" y="129374"/>
                </a:lnTo>
                <a:lnTo>
                  <a:pt x="600951" y="123075"/>
                </a:lnTo>
                <a:lnTo>
                  <a:pt x="605586" y="116611"/>
                </a:lnTo>
                <a:lnTo>
                  <a:pt x="609841" y="113309"/>
                </a:lnTo>
                <a:lnTo>
                  <a:pt x="615226" y="112445"/>
                </a:lnTo>
                <a:lnTo>
                  <a:pt x="623265" y="113271"/>
                </a:lnTo>
                <a:lnTo>
                  <a:pt x="626605" y="113753"/>
                </a:lnTo>
                <a:lnTo>
                  <a:pt x="631939" y="112941"/>
                </a:lnTo>
                <a:lnTo>
                  <a:pt x="637184" y="105397"/>
                </a:lnTo>
                <a:lnTo>
                  <a:pt x="649008" y="103797"/>
                </a:lnTo>
                <a:close/>
              </a:path>
              <a:path w="883284" h="681354">
                <a:moveTo>
                  <a:pt x="650379" y="228193"/>
                </a:moveTo>
                <a:lnTo>
                  <a:pt x="648589" y="226783"/>
                </a:lnTo>
                <a:lnTo>
                  <a:pt x="647395" y="228320"/>
                </a:lnTo>
                <a:lnTo>
                  <a:pt x="644982" y="231381"/>
                </a:lnTo>
                <a:lnTo>
                  <a:pt x="645617" y="231762"/>
                </a:lnTo>
                <a:lnTo>
                  <a:pt x="646696" y="232575"/>
                </a:lnTo>
                <a:lnTo>
                  <a:pt x="648068" y="231114"/>
                </a:lnTo>
                <a:lnTo>
                  <a:pt x="649211" y="229641"/>
                </a:lnTo>
                <a:lnTo>
                  <a:pt x="650379" y="228193"/>
                </a:lnTo>
                <a:close/>
              </a:path>
              <a:path w="883284" h="681354">
                <a:moveTo>
                  <a:pt x="651141" y="194614"/>
                </a:moveTo>
                <a:lnTo>
                  <a:pt x="650582" y="192659"/>
                </a:lnTo>
                <a:lnTo>
                  <a:pt x="648868" y="192455"/>
                </a:lnTo>
                <a:lnTo>
                  <a:pt x="647852" y="192049"/>
                </a:lnTo>
                <a:lnTo>
                  <a:pt x="647598" y="193433"/>
                </a:lnTo>
                <a:lnTo>
                  <a:pt x="647001" y="194881"/>
                </a:lnTo>
                <a:lnTo>
                  <a:pt x="647331" y="196875"/>
                </a:lnTo>
                <a:lnTo>
                  <a:pt x="648868" y="197319"/>
                </a:lnTo>
                <a:lnTo>
                  <a:pt x="650544" y="198348"/>
                </a:lnTo>
                <a:lnTo>
                  <a:pt x="650697" y="196164"/>
                </a:lnTo>
                <a:lnTo>
                  <a:pt x="651141" y="194614"/>
                </a:lnTo>
                <a:close/>
              </a:path>
              <a:path w="883284" h="681354">
                <a:moveTo>
                  <a:pt x="652995" y="208457"/>
                </a:moveTo>
                <a:lnTo>
                  <a:pt x="650798" y="206032"/>
                </a:lnTo>
                <a:lnTo>
                  <a:pt x="648373" y="206476"/>
                </a:lnTo>
                <a:lnTo>
                  <a:pt x="645680" y="207873"/>
                </a:lnTo>
                <a:lnTo>
                  <a:pt x="645617" y="208953"/>
                </a:lnTo>
                <a:lnTo>
                  <a:pt x="645439" y="212001"/>
                </a:lnTo>
                <a:lnTo>
                  <a:pt x="646379" y="215112"/>
                </a:lnTo>
                <a:lnTo>
                  <a:pt x="646874" y="218198"/>
                </a:lnTo>
                <a:lnTo>
                  <a:pt x="649211" y="218859"/>
                </a:lnTo>
                <a:lnTo>
                  <a:pt x="650455" y="215684"/>
                </a:lnTo>
                <a:lnTo>
                  <a:pt x="651967" y="212572"/>
                </a:lnTo>
                <a:lnTo>
                  <a:pt x="652995" y="208457"/>
                </a:lnTo>
                <a:close/>
              </a:path>
              <a:path w="883284" h="681354">
                <a:moveTo>
                  <a:pt x="665911" y="206794"/>
                </a:moveTo>
                <a:lnTo>
                  <a:pt x="665213" y="206794"/>
                </a:lnTo>
                <a:lnTo>
                  <a:pt x="664921" y="207124"/>
                </a:lnTo>
                <a:lnTo>
                  <a:pt x="665911" y="206794"/>
                </a:lnTo>
                <a:close/>
              </a:path>
              <a:path w="883284" h="681354">
                <a:moveTo>
                  <a:pt x="666915" y="97523"/>
                </a:moveTo>
                <a:lnTo>
                  <a:pt x="664337" y="86360"/>
                </a:lnTo>
                <a:lnTo>
                  <a:pt x="659460" y="91262"/>
                </a:lnTo>
                <a:lnTo>
                  <a:pt x="653262" y="92316"/>
                </a:lnTo>
                <a:lnTo>
                  <a:pt x="655789" y="100965"/>
                </a:lnTo>
                <a:lnTo>
                  <a:pt x="660184" y="97548"/>
                </a:lnTo>
                <a:lnTo>
                  <a:pt x="666915" y="97523"/>
                </a:lnTo>
                <a:close/>
              </a:path>
              <a:path w="883284" h="681354">
                <a:moveTo>
                  <a:pt x="669391" y="202387"/>
                </a:moveTo>
                <a:lnTo>
                  <a:pt x="668388" y="193878"/>
                </a:lnTo>
                <a:lnTo>
                  <a:pt x="663003" y="191960"/>
                </a:lnTo>
                <a:lnTo>
                  <a:pt x="657250" y="191427"/>
                </a:lnTo>
                <a:lnTo>
                  <a:pt x="658609" y="213982"/>
                </a:lnTo>
                <a:lnTo>
                  <a:pt x="664502" y="207352"/>
                </a:lnTo>
                <a:lnTo>
                  <a:pt x="664222" y="207352"/>
                </a:lnTo>
                <a:lnTo>
                  <a:pt x="664616" y="207225"/>
                </a:lnTo>
                <a:lnTo>
                  <a:pt x="665022" y="206794"/>
                </a:lnTo>
                <a:lnTo>
                  <a:pt x="665213" y="206794"/>
                </a:lnTo>
                <a:lnTo>
                  <a:pt x="667613" y="204177"/>
                </a:lnTo>
                <a:lnTo>
                  <a:pt x="669391" y="202387"/>
                </a:lnTo>
                <a:close/>
              </a:path>
              <a:path w="883284" h="681354">
                <a:moveTo>
                  <a:pt x="673023" y="207848"/>
                </a:moveTo>
                <a:lnTo>
                  <a:pt x="672071" y="207187"/>
                </a:lnTo>
                <a:lnTo>
                  <a:pt x="671029" y="205867"/>
                </a:lnTo>
                <a:lnTo>
                  <a:pt x="665441" y="207048"/>
                </a:lnTo>
                <a:lnTo>
                  <a:pt x="664260" y="210667"/>
                </a:lnTo>
                <a:lnTo>
                  <a:pt x="661924" y="215214"/>
                </a:lnTo>
                <a:lnTo>
                  <a:pt x="667092" y="216585"/>
                </a:lnTo>
                <a:lnTo>
                  <a:pt x="672846" y="218122"/>
                </a:lnTo>
                <a:lnTo>
                  <a:pt x="672553" y="212293"/>
                </a:lnTo>
                <a:lnTo>
                  <a:pt x="673023" y="207848"/>
                </a:lnTo>
                <a:close/>
              </a:path>
              <a:path w="883284" h="681354">
                <a:moveTo>
                  <a:pt x="681545" y="113753"/>
                </a:moveTo>
                <a:lnTo>
                  <a:pt x="662952" y="108585"/>
                </a:lnTo>
                <a:lnTo>
                  <a:pt x="653529" y="123139"/>
                </a:lnTo>
                <a:lnTo>
                  <a:pt x="664845" y="129209"/>
                </a:lnTo>
                <a:lnTo>
                  <a:pt x="672388" y="129984"/>
                </a:lnTo>
                <a:lnTo>
                  <a:pt x="677519" y="124993"/>
                </a:lnTo>
                <a:lnTo>
                  <a:pt x="681545" y="113753"/>
                </a:lnTo>
                <a:close/>
              </a:path>
              <a:path w="883284" h="681354">
                <a:moveTo>
                  <a:pt x="684974" y="107073"/>
                </a:moveTo>
                <a:lnTo>
                  <a:pt x="683501" y="103085"/>
                </a:lnTo>
                <a:lnTo>
                  <a:pt x="679894" y="98158"/>
                </a:lnTo>
                <a:lnTo>
                  <a:pt x="675487" y="108267"/>
                </a:lnTo>
                <a:lnTo>
                  <a:pt x="684974" y="107073"/>
                </a:lnTo>
                <a:close/>
              </a:path>
              <a:path w="883284" h="681354">
                <a:moveTo>
                  <a:pt x="690105" y="92138"/>
                </a:moveTo>
                <a:lnTo>
                  <a:pt x="689711" y="89535"/>
                </a:lnTo>
                <a:lnTo>
                  <a:pt x="690041" y="87083"/>
                </a:lnTo>
                <a:lnTo>
                  <a:pt x="689038" y="86296"/>
                </a:lnTo>
                <a:lnTo>
                  <a:pt x="687984" y="85445"/>
                </a:lnTo>
                <a:lnTo>
                  <a:pt x="685038" y="85509"/>
                </a:lnTo>
                <a:lnTo>
                  <a:pt x="684085" y="86410"/>
                </a:lnTo>
                <a:lnTo>
                  <a:pt x="683120" y="87312"/>
                </a:lnTo>
                <a:lnTo>
                  <a:pt x="682840" y="90601"/>
                </a:lnTo>
                <a:lnTo>
                  <a:pt x="684733" y="92278"/>
                </a:lnTo>
                <a:lnTo>
                  <a:pt x="687108" y="91846"/>
                </a:lnTo>
                <a:lnTo>
                  <a:pt x="690105" y="92138"/>
                </a:lnTo>
                <a:close/>
              </a:path>
              <a:path w="883284" h="681354">
                <a:moveTo>
                  <a:pt x="693140" y="176377"/>
                </a:moveTo>
                <a:lnTo>
                  <a:pt x="692226" y="174167"/>
                </a:lnTo>
                <a:lnTo>
                  <a:pt x="692023" y="172656"/>
                </a:lnTo>
                <a:lnTo>
                  <a:pt x="690245" y="172478"/>
                </a:lnTo>
                <a:lnTo>
                  <a:pt x="686473" y="181025"/>
                </a:lnTo>
                <a:lnTo>
                  <a:pt x="688530" y="179755"/>
                </a:lnTo>
                <a:lnTo>
                  <a:pt x="690867" y="178752"/>
                </a:lnTo>
                <a:lnTo>
                  <a:pt x="693140" y="176377"/>
                </a:lnTo>
                <a:close/>
              </a:path>
              <a:path w="883284" h="681354">
                <a:moveTo>
                  <a:pt x="693356" y="78054"/>
                </a:moveTo>
                <a:lnTo>
                  <a:pt x="691095" y="74879"/>
                </a:lnTo>
                <a:lnTo>
                  <a:pt x="689432" y="71831"/>
                </a:lnTo>
                <a:lnTo>
                  <a:pt x="685800" y="68351"/>
                </a:lnTo>
                <a:lnTo>
                  <a:pt x="682853" y="67602"/>
                </a:lnTo>
                <a:lnTo>
                  <a:pt x="681380" y="68249"/>
                </a:lnTo>
                <a:lnTo>
                  <a:pt x="675386" y="70904"/>
                </a:lnTo>
                <a:lnTo>
                  <a:pt x="673049" y="75679"/>
                </a:lnTo>
                <a:lnTo>
                  <a:pt x="674941" y="84061"/>
                </a:lnTo>
                <a:lnTo>
                  <a:pt x="693356" y="78054"/>
                </a:lnTo>
                <a:close/>
              </a:path>
              <a:path w="883284" h="681354">
                <a:moveTo>
                  <a:pt x="696887" y="164846"/>
                </a:moveTo>
                <a:lnTo>
                  <a:pt x="693648" y="154825"/>
                </a:lnTo>
                <a:lnTo>
                  <a:pt x="692531" y="156425"/>
                </a:lnTo>
                <a:lnTo>
                  <a:pt x="677341" y="145821"/>
                </a:lnTo>
                <a:lnTo>
                  <a:pt x="671906" y="144068"/>
                </a:lnTo>
                <a:lnTo>
                  <a:pt x="663638" y="150063"/>
                </a:lnTo>
                <a:lnTo>
                  <a:pt x="660463" y="147294"/>
                </a:lnTo>
                <a:lnTo>
                  <a:pt x="658418" y="146062"/>
                </a:lnTo>
                <a:lnTo>
                  <a:pt x="655624" y="148374"/>
                </a:lnTo>
                <a:lnTo>
                  <a:pt x="654062" y="142608"/>
                </a:lnTo>
                <a:lnTo>
                  <a:pt x="652538" y="137007"/>
                </a:lnTo>
                <a:lnTo>
                  <a:pt x="649008" y="131940"/>
                </a:lnTo>
                <a:lnTo>
                  <a:pt x="645896" y="125704"/>
                </a:lnTo>
                <a:lnTo>
                  <a:pt x="633006" y="134937"/>
                </a:lnTo>
                <a:lnTo>
                  <a:pt x="632891" y="131864"/>
                </a:lnTo>
                <a:lnTo>
                  <a:pt x="634669" y="130746"/>
                </a:lnTo>
                <a:lnTo>
                  <a:pt x="636663" y="126822"/>
                </a:lnTo>
                <a:lnTo>
                  <a:pt x="637908" y="124053"/>
                </a:lnTo>
                <a:lnTo>
                  <a:pt x="637413" y="120599"/>
                </a:lnTo>
                <a:lnTo>
                  <a:pt x="632802" y="118681"/>
                </a:lnTo>
                <a:lnTo>
                  <a:pt x="626135" y="123063"/>
                </a:lnTo>
                <a:lnTo>
                  <a:pt x="610069" y="134556"/>
                </a:lnTo>
                <a:lnTo>
                  <a:pt x="616470" y="144894"/>
                </a:lnTo>
                <a:lnTo>
                  <a:pt x="615746" y="146507"/>
                </a:lnTo>
                <a:lnTo>
                  <a:pt x="601586" y="149847"/>
                </a:lnTo>
                <a:lnTo>
                  <a:pt x="598652" y="150799"/>
                </a:lnTo>
                <a:lnTo>
                  <a:pt x="595630" y="151650"/>
                </a:lnTo>
                <a:lnTo>
                  <a:pt x="600837" y="165506"/>
                </a:lnTo>
                <a:lnTo>
                  <a:pt x="603326" y="163334"/>
                </a:lnTo>
                <a:lnTo>
                  <a:pt x="606298" y="161988"/>
                </a:lnTo>
                <a:lnTo>
                  <a:pt x="606996" y="154851"/>
                </a:lnTo>
                <a:lnTo>
                  <a:pt x="610679" y="153924"/>
                </a:lnTo>
                <a:lnTo>
                  <a:pt x="614883" y="153212"/>
                </a:lnTo>
                <a:lnTo>
                  <a:pt x="625944" y="152628"/>
                </a:lnTo>
                <a:lnTo>
                  <a:pt x="625995" y="159816"/>
                </a:lnTo>
                <a:lnTo>
                  <a:pt x="629983" y="163131"/>
                </a:lnTo>
                <a:lnTo>
                  <a:pt x="636651" y="163614"/>
                </a:lnTo>
                <a:lnTo>
                  <a:pt x="639368" y="162013"/>
                </a:lnTo>
                <a:lnTo>
                  <a:pt x="641985" y="160159"/>
                </a:lnTo>
                <a:lnTo>
                  <a:pt x="652411" y="155536"/>
                </a:lnTo>
                <a:lnTo>
                  <a:pt x="654926" y="151968"/>
                </a:lnTo>
                <a:lnTo>
                  <a:pt x="655320" y="161582"/>
                </a:lnTo>
                <a:lnTo>
                  <a:pt x="649109" y="166890"/>
                </a:lnTo>
                <a:lnTo>
                  <a:pt x="643280" y="167944"/>
                </a:lnTo>
                <a:lnTo>
                  <a:pt x="637184" y="164058"/>
                </a:lnTo>
                <a:lnTo>
                  <a:pt x="636498" y="166497"/>
                </a:lnTo>
                <a:lnTo>
                  <a:pt x="636066" y="169075"/>
                </a:lnTo>
                <a:lnTo>
                  <a:pt x="633666" y="173634"/>
                </a:lnTo>
                <a:lnTo>
                  <a:pt x="631621" y="175590"/>
                </a:lnTo>
                <a:lnTo>
                  <a:pt x="629589" y="178142"/>
                </a:lnTo>
                <a:lnTo>
                  <a:pt x="654291" y="186550"/>
                </a:lnTo>
                <a:lnTo>
                  <a:pt x="653808" y="186690"/>
                </a:lnTo>
                <a:lnTo>
                  <a:pt x="654367" y="186702"/>
                </a:lnTo>
                <a:lnTo>
                  <a:pt x="659384" y="179997"/>
                </a:lnTo>
                <a:lnTo>
                  <a:pt x="660387" y="180276"/>
                </a:lnTo>
                <a:lnTo>
                  <a:pt x="661403" y="180263"/>
                </a:lnTo>
                <a:lnTo>
                  <a:pt x="664146" y="183045"/>
                </a:lnTo>
                <a:lnTo>
                  <a:pt x="668096" y="191998"/>
                </a:lnTo>
                <a:lnTo>
                  <a:pt x="670471" y="192722"/>
                </a:lnTo>
                <a:lnTo>
                  <a:pt x="686447" y="181038"/>
                </a:lnTo>
                <a:lnTo>
                  <a:pt x="683958" y="176009"/>
                </a:lnTo>
                <a:lnTo>
                  <a:pt x="682193" y="170345"/>
                </a:lnTo>
                <a:lnTo>
                  <a:pt x="676351" y="168554"/>
                </a:lnTo>
                <a:lnTo>
                  <a:pt x="666254" y="175793"/>
                </a:lnTo>
                <a:lnTo>
                  <a:pt x="666508" y="170383"/>
                </a:lnTo>
                <a:lnTo>
                  <a:pt x="668489" y="167855"/>
                </a:lnTo>
                <a:lnTo>
                  <a:pt x="675030" y="163398"/>
                </a:lnTo>
                <a:lnTo>
                  <a:pt x="677722" y="160451"/>
                </a:lnTo>
                <a:lnTo>
                  <a:pt x="680986" y="157543"/>
                </a:lnTo>
                <a:lnTo>
                  <a:pt x="683907" y="166598"/>
                </a:lnTo>
                <a:lnTo>
                  <a:pt x="696887" y="164846"/>
                </a:lnTo>
                <a:close/>
              </a:path>
              <a:path w="883284" h="681354">
                <a:moveTo>
                  <a:pt x="698017" y="63347"/>
                </a:moveTo>
                <a:lnTo>
                  <a:pt x="696887" y="61455"/>
                </a:lnTo>
                <a:lnTo>
                  <a:pt x="695528" y="60591"/>
                </a:lnTo>
                <a:lnTo>
                  <a:pt x="694436" y="59588"/>
                </a:lnTo>
                <a:lnTo>
                  <a:pt x="693216" y="60490"/>
                </a:lnTo>
                <a:lnTo>
                  <a:pt x="696658" y="68072"/>
                </a:lnTo>
                <a:lnTo>
                  <a:pt x="697331" y="64643"/>
                </a:lnTo>
                <a:lnTo>
                  <a:pt x="698017" y="63347"/>
                </a:lnTo>
                <a:close/>
              </a:path>
              <a:path w="883284" h="681354">
                <a:moveTo>
                  <a:pt x="719556" y="156044"/>
                </a:moveTo>
                <a:lnTo>
                  <a:pt x="717905" y="152336"/>
                </a:lnTo>
                <a:lnTo>
                  <a:pt x="717016" y="147612"/>
                </a:lnTo>
                <a:lnTo>
                  <a:pt x="710222" y="146659"/>
                </a:lnTo>
                <a:lnTo>
                  <a:pt x="709879" y="144627"/>
                </a:lnTo>
                <a:lnTo>
                  <a:pt x="711428" y="137020"/>
                </a:lnTo>
                <a:lnTo>
                  <a:pt x="710222" y="133553"/>
                </a:lnTo>
                <a:lnTo>
                  <a:pt x="708723" y="127596"/>
                </a:lnTo>
                <a:lnTo>
                  <a:pt x="705802" y="123888"/>
                </a:lnTo>
                <a:lnTo>
                  <a:pt x="706729" y="122440"/>
                </a:lnTo>
                <a:lnTo>
                  <a:pt x="708418" y="116865"/>
                </a:lnTo>
                <a:lnTo>
                  <a:pt x="707136" y="105549"/>
                </a:lnTo>
                <a:lnTo>
                  <a:pt x="708825" y="99593"/>
                </a:lnTo>
                <a:lnTo>
                  <a:pt x="685330" y="106451"/>
                </a:lnTo>
                <a:lnTo>
                  <a:pt x="691680" y="110058"/>
                </a:lnTo>
                <a:lnTo>
                  <a:pt x="696442" y="114401"/>
                </a:lnTo>
                <a:lnTo>
                  <a:pt x="698919" y="119938"/>
                </a:lnTo>
                <a:lnTo>
                  <a:pt x="698461" y="127088"/>
                </a:lnTo>
                <a:lnTo>
                  <a:pt x="698246" y="127939"/>
                </a:lnTo>
                <a:lnTo>
                  <a:pt x="700747" y="129336"/>
                </a:lnTo>
                <a:lnTo>
                  <a:pt x="702881" y="132575"/>
                </a:lnTo>
                <a:lnTo>
                  <a:pt x="703795" y="134658"/>
                </a:lnTo>
                <a:lnTo>
                  <a:pt x="704888" y="136728"/>
                </a:lnTo>
                <a:lnTo>
                  <a:pt x="690753" y="141998"/>
                </a:lnTo>
                <a:lnTo>
                  <a:pt x="709993" y="166052"/>
                </a:lnTo>
                <a:lnTo>
                  <a:pt x="719556" y="156044"/>
                </a:lnTo>
                <a:close/>
              </a:path>
              <a:path w="883284" h="681354">
                <a:moveTo>
                  <a:pt x="722363" y="28397"/>
                </a:moveTo>
                <a:lnTo>
                  <a:pt x="720788" y="20878"/>
                </a:lnTo>
                <a:lnTo>
                  <a:pt x="718070" y="13690"/>
                </a:lnTo>
                <a:lnTo>
                  <a:pt x="714768" y="6565"/>
                </a:lnTo>
                <a:lnTo>
                  <a:pt x="711873" y="11125"/>
                </a:lnTo>
                <a:lnTo>
                  <a:pt x="711581" y="16510"/>
                </a:lnTo>
                <a:lnTo>
                  <a:pt x="710806" y="21437"/>
                </a:lnTo>
                <a:lnTo>
                  <a:pt x="706450" y="24688"/>
                </a:lnTo>
                <a:lnTo>
                  <a:pt x="705916" y="21564"/>
                </a:lnTo>
                <a:lnTo>
                  <a:pt x="705954" y="18186"/>
                </a:lnTo>
                <a:lnTo>
                  <a:pt x="702462" y="10223"/>
                </a:lnTo>
                <a:lnTo>
                  <a:pt x="708736" y="9423"/>
                </a:lnTo>
                <a:lnTo>
                  <a:pt x="708901" y="4267"/>
                </a:lnTo>
                <a:lnTo>
                  <a:pt x="706310" y="2273"/>
                </a:lnTo>
                <a:lnTo>
                  <a:pt x="704672" y="0"/>
                </a:lnTo>
                <a:lnTo>
                  <a:pt x="697649" y="7645"/>
                </a:lnTo>
                <a:lnTo>
                  <a:pt x="691476" y="15227"/>
                </a:lnTo>
                <a:lnTo>
                  <a:pt x="688352" y="23812"/>
                </a:lnTo>
                <a:lnTo>
                  <a:pt x="690499" y="34518"/>
                </a:lnTo>
                <a:lnTo>
                  <a:pt x="698322" y="32143"/>
                </a:lnTo>
                <a:lnTo>
                  <a:pt x="712558" y="52019"/>
                </a:lnTo>
                <a:lnTo>
                  <a:pt x="719416" y="46050"/>
                </a:lnTo>
                <a:lnTo>
                  <a:pt x="712216" y="34620"/>
                </a:lnTo>
                <a:lnTo>
                  <a:pt x="722261" y="36563"/>
                </a:lnTo>
                <a:lnTo>
                  <a:pt x="722363" y="28397"/>
                </a:lnTo>
                <a:close/>
              </a:path>
              <a:path w="883284" h="681354">
                <a:moveTo>
                  <a:pt x="722795" y="131483"/>
                </a:moveTo>
                <a:lnTo>
                  <a:pt x="721969" y="128727"/>
                </a:lnTo>
                <a:lnTo>
                  <a:pt x="721969" y="126530"/>
                </a:lnTo>
                <a:lnTo>
                  <a:pt x="719747" y="124841"/>
                </a:lnTo>
                <a:lnTo>
                  <a:pt x="717473" y="124790"/>
                </a:lnTo>
                <a:lnTo>
                  <a:pt x="715365" y="125450"/>
                </a:lnTo>
                <a:lnTo>
                  <a:pt x="714959" y="128320"/>
                </a:lnTo>
                <a:lnTo>
                  <a:pt x="715937" y="130263"/>
                </a:lnTo>
                <a:lnTo>
                  <a:pt x="718058" y="130238"/>
                </a:lnTo>
                <a:lnTo>
                  <a:pt x="722795" y="131483"/>
                </a:lnTo>
                <a:close/>
              </a:path>
              <a:path w="883284" h="681354">
                <a:moveTo>
                  <a:pt x="730681" y="111988"/>
                </a:moveTo>
                <a:lnTo>
                  <a:pt x="728027" y="112534"/>
                </a:lnTo>
                <a:lnTo>
                  <a:pt x="725652" y="112483"/>
                </a:lnTo>
                <a:lnTo>
                  <a:pt x="725385" y="113195"/>
                </a:lnTo>
                <a:lnTo>
                  <a:pt x="724801" y="114795"/>
                </a:lnTo>
                <a:lnTo>
                  <a:pt x="725297" y="116763"/>
                </a:lnTo>
                <a:lnTo>
                  <a:pt x="725335" y="118592"/>
                </a:lnTo>
                <a:lnTo>
                  <a:pt x="726782" y="118198"/>
                </a:lnTo>
                <a:lnTo>
                  <a:pt x="728611" y="118198"/>
                </a:lnTo>
                <a:lnTo>
                  <a:pt x="730364" y="116459"/>
                </a:lnTo>
                <a:lnTo>
                  <a:pt x="730173" y="114630"/>
                </a:lnTo>
                <a:lnTo>
                  <a:pt x="730681" y="111988"/>
                </a:lnTo>
                <a:close/>
              </a:path>
              <a:path w="883284" h="681354">
                <a:moveTo>
                  <a:pt x="739648" y="96583"/>
                </a:moveTo>
                <a:lnTo>
                  <a:pt x="739267" y="96812"/>
                </a:lnTo>
                <a:lnTo>
                  <a:pt x="739406" y="96964"/>
                </a:lnTo>
                <a:lnTo>
                  <a:pt x="739571" y="96989"/>
                </a:lnTo>
                <a:lnTo>
                  <a:pt x="739648" y="96583"/>
                </a:lnTo>
                <a:close/>
              </a:path>
              <a:path w="883284" h="681354">
                <a:moveTo>
                  <a:pt x="743204" y="94488"/>
                </a:moveTo>
                <a:lnTo>
                  <a:pt x="743153" y="92125"/>
                </a:lnTo>
                <a:lnTo>
                  <a:pt x="738847" y="88265"/>
                </a:lnTo>
                <a:lnTo>
                  <a:pt x="739648" y="96583"/>
                </a:lnTo>
                <a:lnTo>
                  <a:pt x="743204" y="94488"/>
                </a:lnTo>
                <a:close/>
              </a:path>
              <a:path w="883284" h="681354">
                <a:moveTo>
                  <a:pt x="744435" y="100711"/>
                </a:moveTo>
                <a:lnTo>
                  <a:pt x="739508" y="97053"/>
                </a:lnTo>
                <a:lnTo>
                  <a:pt x="729830" y="105841"/>
                </a:lnTo>
                <a:lnTo>
                  <a:pt x="740397" y="110223"/>
                </a:lnTo>
                <a:lnTo>
                  <a:pt x="740651" y="104863"/>
                </a:lnTo>
                <a:lnTo>
                  <a:pt x="744435" y="100711"/>
                </a:lnTo>
                <a:close/>
              </a:path>
              <a:path w="883284" h="681354">
                <a:moveTo>
                  <a:pt x="752424" y="32651"/>
                </a:moveTo>
                <a:lnTo>
                  <a:pt x="750468" y="30505"/>
                </a:lnTo>
                <a:lnTo>
                  <a:pt x="749515" y="28486"/>
                </a:lnTo>
                <a:lnTo>
                  <a:pt x="747687" y="30238"/>
                </a:lnTo>
                <a:lnTo>
                  <a:pt x="744880" y="31686"/>
                </a:lnTo>
                <a:lnTo>
                  <a:pt x="743229" y="37198"/>
                </a:lnTo>
                <a:lnTo>
                  <a:pt x="743623" y="41033"/>
                </a:lnTo>
                <a:lnTo>
                  <a:pt x="743356" y="46050"/>
                </a:lnTo>
                <a:lnTo>
                  <a:pt x="722668" y="43738"/>
                </a:lnTo>
                <a:lnTo>
                  <a:pt x="719632" y="46355"/>
                </a:lnTo>
                <a:lnTo>
                  <a:pt x="719721" y="45783"/>
                </a:lnTo>
                <a:lnTo>
                  <a:pt x="719416" y="46050"/>
                </a:lnTo>
                <a:lnTo>
                  <a:pt x="710933" y="59143"/>
                </a:lnTo>
                <a:lnTo>
                  <a:pt x="702271" y="73240"/>
                </a:lnTo>
                <a:lnTo>
                  <a:pt x="701141" y="83934"/>
                </a:lnTo>
                <a:lnTo>
                  <a:pt x="710298" y="89331"/>
                </a:lnTo>
                <a:lnTo>
                  <a:pt x="712152" y="93179"/>
                </a:lnTo>
                <a:lnTo>
                  <a:pt x="715238" y="97358"/>
                </a:lnTo>
                <a:lnTo>
                  <a:pt x="717042" y="96812"/>
                </a:lnTo>
                <a:lnTo>
                  <a:pt x="719023" y="96697"/>
                </a:lnTo>
                <a:lnTo>
                  <a:pt x="717423" y="86563"/>
                </a:lnTo>
                <a:lnTo>
                  <a:pt x="724103" y="83820"/>
                </a:lnTo>
                <a:lnTo>
                  <a:pt x="726655" y="78359"/>
                </a:lnTo>
                <a:lnTo>
                  <a:pt x="727925" y="72021"/>
                </a:lnTo>
                <a:lnTo>
                  <a:pt x="730758" y="66675"/>
                </a:lnTo>
                <a:lnTo>
                  <a:pt x="738035" y="72707"/>
                </a:lnTo>
                <a:lnTo>
                  <a:pt x="741032" y="73774"/>
                </a:lnTo>
                <a:lnTo>
                  <a:pt x="746036" y="66433"/>
                </a:lnTo>
                <a:lnTo>
                  <a:pt x="747166" y="61722"/>
                </a:lnTo>
                <a:lnTo>
                  <a:pt x="749592" y="55778"/>
                </a:lnTo>
                <a:lnTo>
                  <a:pt x="737323" y="59004"/>
                </a:lnTo>
                <a:lnTo>
                  <a:pt x="739635" y="55638"/>
                </a:lnTo>
                <a:lnTo>
                  <a:pt x="740321" y="53594"/>
                </a:lnTo>
                <a:lnTo>
                  <a:pt x="748893" y="48755"/>
                </a:lnTo>
                <a:lnTo>
                  <a:pt x="751268" y="41960"/>
                </a:lnTo>
                <a:lnTo>
                  <a:pt x="752424" y="32651"/>
                </a:lnTo>
                <a:close/>
              </a:path>
              <a:path w="883284" h="681354">
                <a:moveTo>
                  <a:pt x="772401" y="60617"/>
                </a:moveTo>
                <a:lnTo>
                  <a:pt x="768832" y="55308"/>
                </a:lnTo>
                <a:lnTo>
                  <a:pt x="764895" y="55740"/>
                </a:lnTo>
                <a:lnTo>
                  <a:pt x="761174" y="55651"/>
                </a:lnTo>
                <a:lnTo>
                  <a:pt x="756716" y="57175"/>
                </a:lnTo>
                <a:lnTo>
                  <a:pt x="756564" y="60528"/>
                </a:lnTo>
                <a:lnTo>
                  <a:pt x="755954" y="62547"/>
                </a:lnTo>
                <a:lnTo>
                  <a:pt x="759371" y="63461"/>
                </a:lnTo>
                <a:lnTo>
                  <a:pt x="763181" y="65747"/>
                </a:lnTo>
                <a:lnTo>
                  <a:pt x="769010" y="64096"/>
                </a:lnTo>
                <a:lnTo>
                  <a:pt x="772401" y="60617"/>
                </a:lnTo>
                <a:close/>
              </a:path>
              <a:path w="883284" h="681354">
                <a:moveTo>
                  <a:pt x="779399" y="140233"/>
                </a:moveTo>
                <a:lnTo>
                  <a:pt x="776274" y="137083"/>
                </a:lnTo>
                <a:lnTo>
                  <a:pt x="772502" y="139039"/>
                </a:lnTo>
                <a:lnTo>
                  <a:pt x="768261" y="140474"/>
                </a:lnTo>
                <a:lnTo>
                  <a:pt x="765162" y="143205"/>
                </a:lnTo>
                <a:lnTo>
                  <a:pt x="763790" y="144411"/>
                </a:lnTo>
                <a:lnTo>
                  <a:pt x="764755" y="148247"/>
                </a:lnTo>
                <a:lnTo>
                  <a:pt x="764654" y="150888"/>
                </a:lnTo>
                <a:lnTo>
                  <a:pt x="767270" y="150825"/>
                </a:lnTo>
                <a:lnTo>
                  <a:pt x="770864" y="151803"/>
                </a:lnTo>
                <a:lnTo>
                  <a:pt x="775284" y="147713"/>
                </a:lnTo>
                <a:lnTo>
                  <a:pt x="777100" y="143725"/>
                </a:lnTo>
                <a:lnTo>
                  <a:pt x="779399" y="140233"/>
                </a:lnTo>
                <a:close/>
              </a:path>
              <a:path w="883284" h="681354">
                <a:moveTo>
                  <a:pt x="786968" y="49669"/>
                </a:moveTo>
                <a:lnTo>
                  <a:pt x="786282" y="44284"/>
                </a:lnTo>
                <a:lnTo>
                  <a:pt x="780796" y="44742"/>
                </a:lnTo>
                <a:lnTo>
                  <a:pt x="778611" y="46951"/>
                </a:lnTo>
                <a:lnTo>
                  <a:pt x="779132" y="53746"/>
                </a:lnTo>
                <a:lnTo>
                  <a:pt x="784733" y="51968"/>
                </a:lnTo>
                <a:lnTo>
                  <a:pt x="786968" y="49669"/>
                </a:lnTo>
                <a:close/>
              </a:path>
              <a:path w="883284" h="681354">
                <a:moveTo>
                  <a:pt x="787514" y="137680"/>
                </a:moveTo>
                <a:lnTo>
                  <a:pt x="787336" y="135636"/>
                </a:lnTo>
                <a:lnTo>
                  <a:pt x="785647" y="135102"/>
                </a:lnTo>
                <a:lnTo>
                  <a:pt x="784694" y="134493"/>
                </a:lnTo>
                <a:lnTo>
                  <a:pt x="784047" y="135801"/>
                </a:lnTo>
                <a:lnTo>
                  <a:pt x="783043" y="137071"/>
                </a:lnTo>
                <a:lnTo>
                  <a:pt x="782828" y="139039"/>
                </a:lnTo>
                <a:lnTo>
                  <a:pt x="784466" y="139839"/>
                </a:lnTo>
                <a:lnTo>
                  <a:pt x="786130" y="141185"/>
                </a:lnTo>
                <a:lnTo>
                  <a:pt x="786739" y="139115"/>
                </a:lnTo>
                <a:lnTo>
                  <a:pt x="787514" y="137680"/>
                </a:lnTo>
                <a:close/>
              </a:path>
              <a:path w="883284" h="681354">
                <a:moveTo>
                  <a:pt x="797674" y="121907"/>
                </a:moveTo>
                <a:lnTo>
                  <a:pt x="797166" y="112788"/>
                </a:lnTo>
                <a:lnTo>
                  <a:pt x="792632" y="113360"/>
                </a:lnTo>
                <a:lnTo>
                  <a:pt x="788492" y="113296"/>
                </a:lnTo>
                <a:lnTo>
                  <a:pt x="787234" y="116166"/>
                </a:lnTo>
                <a:lnTo>
                  <a:pt x="797674" y="121907"/>
                </a:lnTo>
                <a:close/>
              </a:path>
              <a:path w="883284" h="681354">
                <a:moveTo>
                  <a:pt x="801624" y="62547"/>
                </a:moveTo>
                <a:lnTo>
                  <a:pt x="799566" y="55968"/>
                </a:lnTo>
                <a:lnTo>
                  <a:pt x="788314" y="56896"/>
                </a:lnTo>
                <a:lnTo>
                  <a:pt x="792467" y="78562"/>
                </a:lnTo>
                <a:lnTo>
                  <a:pt x="794943" y="72974"/>
                </a:lnTo>
                <a:lnTo>
                  <a:pt x="799033" y="67932"/>
                </a:lnTo>
                <a:lnTo>
                  <a:pt x="801624" y="62547"/>
                </a:lnTo>
                <a:close/>
              </a:path>
              <a:path w="883284" h="681354">
                <a:moveTo>
                  <a:pt x="820470" y="73469"/>
                </a:moveTo>
                <a:lnTo>
                  <a:pt x="819886" y="72618"/>
                </a:lnTo>
                <a:lnTo>
                  <a:pt x="819289" y="71780"/>
                </a:lnTo>
                <a:lnTo>
                  <a:pt x="818705" y="70929"/>
                </a:lnTo>
                <a:lnTo>
                  <a:pt x="813752" y="75171"/>
                </a:lnTo>
                <a:lnTo>
                  <a:pt x="814616" y="76301"/>
                </a:lnTo>
                <a:lnTo>
                  <a:pt x="815035" y="76885"/>
                </a:lnTo>
                <a:lnTo>
                  <a:pt x="820470" y="73469"/>
                </a:lnTo>
                <a:close/>
              </a:path>
              <a:path w="883284" h="681354">
                <a:moveTo>
                  <a:pt x="822845" y="87490"/>
                </a:moveTo>
                <a:lnTo>
                  <a:pt x="822299" y="86601"/>
                </a:lnTo>
                <a:lnTo>
                  <a:pt x="813079" y="82600"/>
                </a:lnTo>
                <a:lnTo>
                  <a:pt x="807580" y="91440"/>
                </a:lnTo>
                <a:lnTo>
                  <a:pt x="815327" y="105181"/>
                </a:lnTo>
                <a:lnTo>
                  <a:pt x="817270" y="100812"/>
                </a:lnTo>
                <a:lnTo>
                  <a:pt x="818807" y="97637"/>
                </a:lnTo>
                <a:lnTo>
                  <a:pt x="820102" y="94373"/>
                </a:lnTo>
                <a:lnTo>
                  <a:pt x="822845" y="87490"/>
                </a:lnTo>
                <a:close/>
              </a:path>
              <a:path w="883284" h="681354">
                <a:moveTo>
                  <a:pt x="827544" y="54292"/>
                </a:moveTo>
                <a:lnTo>
                  <a:pt x="822337" y="54203"/>
                </a:lnTo>
                <a:lnTo>
                  <a:pt x="818070" y="52971"/>
                </a:lnTo>
                <a:lnTo>
                  <a:pt x="814882" y="56667"/>
                </a:lnTo>
                <a:lnTo>
                  <a:pt x="813308" y="61442"/>
                </a:lnTo>
                <a:lnTo>
                  <a:pt x="816305" y="67614"/>
                </a:lnTo>
                <a:lnTo>
                  <a:pt x="821182" y="66916"/>
                </a:lnTo>
                <a:lnTo>
                  <a:pt x="823988" y="64338"/>
                </a:lnTo>
                <a:lnTo>
                  <a:pt x="825817" y="62661"/>
                </a:lnTo>
                <a:lnTo>
                  <a:pt x="825944" y="59131"/>
                </a:lnTo>
                <a:lnTo>
                  <a:pt x="827544" y="54292"/>
                </a:lnTo>
                <a:close/>
              </a:path>
              <a:path w="883284" h="681354">
                <a:moveTo>
                  <a:pt x="833081" y="35153"/>
                </a:moveTo>
                <a:lnTo>
                  <a:pt x="820597" y="31877"/>
                </a:lnTo>
                <a:lnTo>
                  <a:pt x="819950" y="32181"/>
                </a:lnTo>
                <a:lnTo>
                  <a:pt x="816813" y="42252"/>
                </a:lnTo>
                <a:lnTo>
                  <a:pt x="830135" y="48806"/>
                </a:lnTo>
                <a:lnTo>
                  <a:pt x="833081" y="35153"/>
                </a:lnTo>
                <a:close/>
              </a:path>
              <a:path w="883284" h="681354">
                <a:moveTo>
                  <a:pt x="862355" y="101955"/>
                </a:moveTo>
                <a:lnTo>
                  <a:pt x="859891" y="95770"/>
                </a:lnTo>
                <a:lnTo>
                  <a:pt x="845248" y="104114"/>
                </a:lnTo>
                <a:lnTo>
                  <a:pt x="848220" y="78054"/>
                </a:lnTo>
                <a:lnTo>
                  <a:pt x="845908" y="77724"/>
                </a:lnTo>
                <a:lnTo>
                  <a:pt x="843749" y="77203"/>
                </a:lnTo>
                <a:lnTo>
                  <a:pt x="840714" y="85674"/>
                </a:lnTo>
                <a:lnTo>
                  <a:pt x="835621" y="100926"/>
                </a:lnTo>
                <a:lnTo>
                  <a:pt x="820661" y="113372"/>
                </a:lnTo>
                <a:lnTo>
                  <a:pt x="840054" y="118808"/>
                </a:lnTo>
                <a:lnTo>
                  <a:pt x="847991" y="109308"/>
                </a:lnTo>
                <a:lnTo>
                  <a:pt x="854925" y="116979"/>
                </a:lnTo>
                <a:lnTo>
                  <a:pt x="858215" y="111963"/>
                </a:lnTo>
                <a:lnTo>
                  <a:pt x="861237" y="107162"/>
                </a:lnTo>
                <a:lnTo>
                  <a:pt x="862355" y="101955"/>
                </a:lnTo>
                <a:close/>
              </a:path>
              <a:path w="883284" h="681354">
                <a:moveTo>
                  <a:pt x="869759" y="82867"/>
                </a:moveTo>
                <a:lnTo>
                  <a:pt x="869315" y="81572"/>
                </a:lnTo>
                <a:lnTo>
                  <a:pt x="869111" y="80987"/>
                </a:lnTo>
                <a:lnTo>
                  <a:pt x="867511" y="80899"/>
                </a:lnTo>
                <a:lnTo>
                  <a:pt x="866533" y="80594"/>
                </a:lnTo>
                <a:lnTo>
                  <a:pt x="866228" y="82270"/>
                </a:lnTo>
                <a:lnTo>
                  <a:pt x="865847" y="83947"/>
                </a:lnTo>
                <a:lnTo>
                  <a:pt x="865746" y="85648"/>
                </a:lnTo>
                <a:lnTo>
                  <a:pt x="865746" y="85788"/>
                </a:lnTo>
                <a:lnTo>
                  <a:pt x="867714" y="86029"/>
                </a:lnTo>
                <a:lnTo>
                  <a:pt x="869556" y="86385"/>
                </a:lnTo>
                <a:lnTo>
                  <a:pt x="869518" y="84391"/>
                </a:lnTo>
                <a:lnTo>
                  <a:pt x="869759" y="82867"/>
                </a:lnTo>
                <a:close/>
              </a:path>
              <a:path w="883284" h="681354">
                <a:moveTo>
                  <a:pt x="882942" y="102603"/>
                </a:moveTo>
                <a:lnTo>
                  <a:pt x="878255" y="94513"/>
                </a:lnTo>
                <a:lnTo>
                  <a:pt x="868908" y="99326"/>
                </a:lnTo>
                <a:lnTo>
                  <a:pt x="876084" y="113512"/>
                </a:lnTo>
                <a:lnTo>
                  <a:pt x="882586" y="107010"/>
                </a:lnTo>
                <a:lnTo>
                  <a:pt x="882942" y="102603"/>
                </a:lnTo>
                <a:close/>
              </a:path>
            </a:pathLst>
          </a:custGeom>
          <a:solidFill>
            <a:srgbClr val="FFFFFF"/>
          </a:solidFill>
        </p:spPr>
        <p:txBody>
          <a:bodyPr wrap="square" lIns="0" tIns="0" rIns="0" bIns="0" rtlCol="0"/>
          <a:lstStyle/>
          <a:p>
            <a:endParaRPr/>
          </a:p>
        </p:txBody>
      </p:sp>
      <p:sp>
        <p:nvSpPr>
          <p:cNvPr id="48" name="bg object 48"/>
          <p:cNvSpPr/>
          <p:nvPr/>
        </p:nvSpPr>
        <p:spPr>
          <a:xfrm>
            <a:off x="5835256" y="3439324"/>
            <a:ext cx="481330" cy="410209"/>
          </a:xfrm>
          <a:custGeom>
            <a:avLst/>
            <a:gdLst/>
            <a:ahLst/>
            <a:cxnLst/>
            <a:rect l="l" t="t" r="r" b="b"/>
            <a:pathLst>
              <a:path w="481329" h="410210">
                <a:moveTo>
                  <a:pt x="7099" y="393661"/>
                </a:moveTo>
                <a:lnTo>
                  <a:pt x="6756" y="392277"/>
                </a:lnTo>
                <a:lnTo>
                  <a:pt x="6692" y="391477"/>
                </a:lnTo>
                <a:lnTo>
                  <a:pt x="0" y="392874"/>
                </a:lnTo>
                <a:lnTo>
                  <a:pt x="876" y="396011"/>
                </a:lnTo>
                <a:lnTo>
                  <a:pt x="2882" y="395300"/>
                </a:lnTo>
                <a:lnTo>
                  <a:pt x="4927" y="394665"/>
                </a:lnTo>
                <a:lnTo>
                  <a:pt x="7099" y="393661"/>
                </a:lnTo>
                <a:close/>
              </a:path>
              <a:path w="481329" h="410210">
                <a:moveTo>
                  <a:pt x="68338" y="349681"/>
                </a:moveTo>
                <a:lnTo>
                  <a:pt x="55778" y="348399"/>
                </a:lnTo>
                <a:lnTo>
                  <a:pt x="58750" y="356031"/>
                </a:lnTo>
                <a:lnTo>
                  <a:pt x="62471" y="354291"/>
                </a:lnTo>
                <a:lnTo>
                  <a:pt x="68338" y="349681"/>
                </a:lnTo>
                <a:close/>
              </a:path>
              <a:path w="481329" h="410210">
                <a:moveTo>
                  <a:pt x="76987" y="328066"/>
                </a:moveTo>
                <a:lnTo>
                  <a:pt x="62661" y="322681"/>
                </a:lnTo>
                <a:lnTo>
                  <a:pt x="61023" y="322910"/>
                </a:lnTo>
                <a:lnTo>
                  <a:pt x="57404" y="330161"/>
                </a:lnTo>
                <a:lnTo>
                  <a:pt x="68986" y="335788"/>
                </a:lnTo>
                <a:lnTo>
                  <a:pt x="76987" y="328066"/>
                </a:lnTo>
                <a:close/>
              </a:path>
              <a:path w="481329" h="410210">
                <a:moveTo>
                  <a:pt x="77304" y="360832"/>
                </a:moveTo>
                <a:lnTo>
                  <a:pt x="71374" y="354723"/>
                </a:lnTo>
                <a:lnTo>
                  <a:pt x="62992" y="360324"/>
                </a:lnTo>
                <a:lnTo>
                  <a:pt x="68186" y="364959"/>
                </a:lnTo>
                <a:lnTo>
                  <a:pt x="70281" y="371119"/>
                </a:lnTo>
                <a:lnTo>
                  <a:pt x="73101" y="365163"/>
                </a:lnTo>
                <a:lnTo>
                  <a:pt x="77304" y="360832"/>
                </a:lnTo>
                <a:close/>
              </a:path>
              <a:path w="481329" h="410210">
                <a:moveTo>
                  <a:pt x="83781" y="386156"/>
                </a:moveTo>
                <a:lnTo>
                  <a:pt x="74625" y="378980"/>
                </a:lnTo>
                <a:lnTo>
                  <a:pt x="70726" y="387604"/>
                </a:lnTo>
                <a:lnTo>
                  <a:pt x="70866" y="389331"/>
                </a:lnTo>
                <a:lnTo>
                  <a:pt x="79133" y="388645"/>
                </a:lnTo>
                <a:lnTo>
                  <a:pt x="76708" y="393280"/>
                </a:lnTo>
                <a:lnTo>
                  <a:pt x="78193" y="395224"/>
                </a:lnTo>
                <a:lnTo>
                  <a:pt x="83781" y="386156"/>
                </a:lnTo>
                <a:close/>
              </a:path>
              <a:path w="481329" h="410210">
                <a:moveTo>
                  <a:pt x="83870" y="365048"/>
                </a:moveTo>
                <a:lnTo>
                  <a:pt x="81813" y="362813"/>
                </a:lnTo>
                <a:lnTo>
                  <a:pt x="79502" y="363385"/>
                </a:lnTo>
                <a:lnTo>
                  <a:pt x="76746" y="364921"/>
                </a:lnTo>
                <a:lnTo>
                  <a:pt x="76809" y="365836"/>
                </a:lnTo>
                <a:lnTo>
                  <a:pt x="77038" y="369176"/>
                </a:lnTo>
                <a:lnTo>
                  <a:pt x="78257" y="372452"/>
                </a:lnTo>
                <a:lnTo>
                  <a:pt x="79095" y="375754"/>
                </a:lnTo>
                <a:lnTo>
                  <a:pt x="82143" y="375412"/>
                </a:lnTo>
                <a:lnTo>
                  <a:pt x="82753" y="372325"/>
                </a:lnTo>
                <a:lnTo>
                  <a:pt x="83654" y="369239"/>
                </a:lnTo>
                <a:lnTo>
                  <a:pt x="83870" y="365048"/>
                </a:lnTo>
                <a:close/>
              </a:path>
              <a:path w="481329" h="410210">
                <a:moveTo>
                  <a:pt x="87452" y="326567"/>
                </a:moveTo>
                <a:lnTo>
                  <a:pt x="85178" y="325551"/>
                </a:lnTo>
                <a:lnTo>
                  <a:pt x="84162" y="326796"/>
                </a:lnTo>
                <a:lnTo>
                  <a:pt x="83337" y="328053"/>
                </a:lnTo>
                <a:lnTo>
                  <a:pt x="82905" y="329755"/>
                </a:lnTo>
                <a:lnTo>
                  <a:pt x="84531" y="330555"/>
                </a:lnTo>
                <a:lnTo>
                  <a:pt x="86118" y="331698"/>
                </a:lnTo>
                <a:lnTo>
                  <a:pt x="86741" y="329717"/>
                </a:lnTo>
                <a:lnTo>
                  <a:pt x="87401" y="328371"/>
                </a:lnTo>
                <a:lnTo>
                  <a:pt x="87439" y="327012"/>
                </a:lnTo>
                <a:lnTo>
                  <a:pt x="87452" y="326567"/>
                </a:lnTo>
                <a:close/>
              </a:path>
              <a:path w="481329" h="410210">
                <a:moveTo>
                  <a:pt x="90792" y="241630"/>
                </a:moveTo>
                <a:lnTo>
                  <a:pt x="85140" y="241033"/>
                </a:lnTo>
                <a:lnTo>
                  <a:pt x="87972" y="233413"/>
                </a:lnTo>
                <a:lnTo>
                  <a:pt x="72745" y="234657"/>
                </a:lnTo>
                <a:lnTo>
                  <a:pt x="74320" y="240182"/>
                </a:lnTo>
                <a:lnTo>
                  <a:pt x="83629" y="240106"/>
                </a:lnTo>
                <a:lnTo>
                  <a:pt x="79946" y="249415"/>
                </a:lnTo>
                <a:lnTo>
                  <a:pt x="81559" y="252374"/>
                </a:lnTo>
                <a:lnTo>
                  <a:pt x="83616" y="254381"/>
                </a:lnTo>
                <a:lnTo>
                  <a:pt x="87464" y="253187"/>
                </a:lnTo>
                <a:lnTo>
                  <a:pt x="89484" y="248831"/>
                </a:lnTo>
                <a:lnTo>
                  <a:pt x="89903" y="245237"/>
                </a:lnTo>
                <a:lnTo>
                  <a:pt x="90792" y="241630"/>
                </a:lnTo>
                <a:close/>
              </a:path>
              <a:path w="481329" h="410210">
                <a:moveTo>
                  <a:pt x="103378" y="318490"/>
                </a:moveTo>
                <a:lnTo>
                  <a:pt x="100520" y="309397"/>
                </a:lnTo>
                <a:lnTo>
                  <a:pt x="98983" y="316077"/>
                </a:lnTo>
                <a:lnTo>
                  <a:pt x="86575" y="316242"/>
                </a:lnTo>
                <a:lnTo>
                  <a:pt x="91401" y="325729"/>
                </a:lnTo>
                <a:lnTo>
                  <a:pt x="103378" y="318490"/>
                </a:lnTo>
                <a:close/>
              </a:path>
              <a:path w="481329" h="410210">
                <a:moveTo>
                  <a:pt x="104635" y="381520"/>
                </a:moveTo>
                <a:lnTo>
                  <a:pt x="95542" y="377113"/>
                </a:lnTo>
                <a:lnTo>
                  <a:pt x="90284" y="385546"/>
                </a:lnTo>
                <a:lnTo>
                  <a:pt x="101549" y="388835"/>
                </a:lnTo>
                <a:lnTo>
                  <a:pt x="104635" y="381520"/>
                </a:lnTo>
                <a:close/>
              </a:path>
              <a:path w="481329" h="410210">
                <a:moveTo>
                  <a:pt x="107645" y="349046"/>
                </a:moveTo>
                <a:lnTo>
                  <a:pt x="104863" y="344805"/>
                </a:lnTo>
                <a:lnTo>
                  <a:pt x="97726" y="339356"/>
                </a:lnTo>
                <a:lnTo>
                  <a:pt x="92468" y="351409"/>
                </a:lnTo>
                <a:lnTo>
                  <a:pt x="100977" y="359587"/>
                </a:lnTo>
                <a:lnTo>
                  <a:pt x="106286" y="353491"/>
                </a:lnTo>
                <a:lnTo>
                  <a:pt x="107645" y="349046"/>
                </a:lnTo>
                <a:close/>
              </a:path>
              <a:path w="481329" h="410210">
                <a:moveTo>
                  <a:pt x="111315" y="289534"/>
                </a:moveTo>
                <a:lnTo>
                  <a:pt x="106133" y="286512"/>
                </a:lnTo>
                <a:lnTo>
                  <a:pt x="101079" y="284975"/>
                </a:lnTo>
                <a:lnTo>
                  <a:pt x="93510" y="290042"/>
                </a:lnTo>
                <a:lnTo>
                  <a:pt x="109054" y="293458"/>
                </a:lnTo>
                <a:lnTo>
                  <a:pt x="111315" y="289534"/>
                </a:lnTo>
                <a:close/>
              </a:path>
              <a:path w="481329" h="410210">
                <a:moveTo>
                  <a:pt x="122008" y="277126"/>
                </a:moveTo>
                <a:lnTo>
                  <a:pt x="121018" y="272656"/>
                </a:lnTo>
                <a:lnTo>
                  <a:pt x="119303" y="269900"/>
                </a:lnTo>
                <a:lnTo>
                  <a:pt x="117500" y="265861"/>
                </a:lnTo>
                <a:lnTo>
                  <a:pt x="115087" y="269773"/>
                </a:lnTo>
                <a:lnTo>
                  <a:pt x="113004" y="272262"/>
                </a:lnTo>
                <a:lnTo>
                  <a:pt x="112026" y="275132"/>
                </a:lnTo>
                <a:lnTo>
                  <a:pt x="111544" y="276567"/>
                </a:lnTo>
                <a:lnTo>
                  <a:pt x="112585" y="279412"/>
                </a:lnTo>
                <a:lnTo>
                  <a:pt x="115214" y="281266"/>
                </a:lnTo>
                <a:lnTo>
                  <a:pt x="118046" y="281368"/>
                </a:lnTo>
                <a:lnTo>
                  <a:pt x="120815" y="279819"/>
                </a:lnTo>
                <a:lnTo>
                  <a:pt x="122008" y="277126"/>
                </a:lnTo>
                <a:close/>
              </a:path>
              <a:path w="481329" h="410210">
                <a:moveTo>
                  <a:pt x="124917" y="299974"/>
                </a:moveTo>
                <a:lnTo>
                  <a:pt x="124853" y="298005"/>
                </a:lnTo>
                <a:lnTo>
                  <a:pt x="123444" y="296037"/>
                </a:lnTo>
                <a:lnTo>
                  <a:pt x="121996" y="295173"/>
                </a:lnTo>
                <a:lnTo>
                  <a:pt x="120777" y="294157"/>
                </a:lnTo>
                <a:lnTo>
                  <a:pt x="119405" y="297535"/>
                </a:lnTo>
                <a:lnTo>
                  <a:pt x="120408" y="301536"/>
                </a:lnTo>
                <a:lnTo>
                  <a:pt x="121780" y="301167"/>
                </a:lnTo>
                <a:lnTo>
                  <a:pt x="123342" y="301053"/>
                </a:lnTo>
                <a:lnTo>
                  <a:pt x="124917" y="299974"/>
                </a:lnTo>
                <a:close/>
              </a:path>
              <a:path w="481329" h="410210">
                <a:moveTo>
                  <a:pt x="129095" y="97853"/>
                </a:moveTo>
                <a:lnTo>
                  <a:pt x="128384" y="94856"/>
                </a:lnTo>
                <a:lnTo>
                  <a:pt x="128371" y="93319"/>
                </a:lnTo>
                <a:lnTo>
                  <a:pt x="127165" y="91617"/>
                </a:lnTo>
                <a:lnTo>
                  <a:pt x="125628" y="91719"/>
                </a:lnTo>
                <a:lnTo>
                  <a:pt x="124561" y="91465"/>
                </a:lnTo>
                <a:lnTo>
                  <a:pt x="124269" y="92900"/>
                </a:lnTo>
                <a:lnTo>
                  <a:pt x="123393" y="94576"/>
                </a:lnTo>
                <a:lnTo>
                  <a:pt x="124244" y="96570"/>
                </a:lnTo>
                <a:lnTo>
                  <a:pt x="126250" y="96761"/>
                </a:lnTo>
                <a:lnTo>
                  <a:pt x="129095" y="97853"/>
                </a:lnTo>
                <a:close/>
              </a:path>
              <a:path w="481329" h="410210">
                <a:moveTo>
                  <a:pt x="130441" y="360591"/>
                </a:moveTo>
                <a:lnTo>
                  <a:pt x="129705" y="354660"/>
                </a:lnTo>
                <a:lnTo>
                  <a:pt x="127317" y="347091"/>
                </a:lnTo>
                <a:lnTo>
                  <a:pt x="115519" y="351624"/>
                </a:lnTo>
                <a:lnTo>
                  <a:pt x="120700" y="364985"/>
                </a:lnTo>
                <a:lnTo>
                  <a:pt x="130441" y="360591"/>
                </a:lnTo>
                <a:close/>
              </a:path>
              <a:path w="481329" h="410210">
                <a:moveTo>
                  <a:pt x="132194" y="365709"/>
                </a:moveTo>
                <a:lnTo>
                  <a:pt x="130378" y="366560"/>
                </a:lnTo>
                <a:lnTo>
                  <a:pt x="127406" y="367741"/>
                </a:lnTo>
                <a:lnTo>
                  <a:pt x="127469" y="367436"/>
                </a:lnTo>
                <a:lnTo>
                  <a:pt x="127482" y="366852"/>
                </a:lnTo>
                <a:lnTo>
                  <a:pt x="125209" y="365823"/>
                </a:lnTo>
                <a:lnTo>
                  <a:pt x="124193" y="367068"/>
                </a:lnTo>
                <a:lnTo>
                  <a:pt x="123367" y="368325"/>
                </a:lnTo>
                <a:lnTo>
                  <a:pt x="123024" y="369658"/>
                </a:lnTo>
                <a:lnTo>
                  <a:pt x="122224" y="370103"/>
                </a:lnTo>
                <a:lnTo>
                  <a:pt x="121539" y="370586"/>
                </a:lnTo>
                <a:lnTo>
                  <a:pt x="118884" y="373672"/>
                </a:lnTo>
                <a:lnTo>
                  <a:pt x="117817" y="377380"/>
                </a:lnTo>
                <a:lnTo>
                  <a:pt x="117030" y="381787"/>
                </a:lnTo>
                <a:lnTo>
                  <a:pt x="120230" y="384746"/>
                </a:lnTo>
                <a:lnTo>
                  <a:pt x="124129" y="383616"/>
                </a:lnTo>
                <a:lnTo>
                  <a:pt x="127914" y="382257"/>
                </a:lnTo>
                <a:lnTo>
                  <a:pt x="129222" y="379907"/>
                </a:lnTo>
                <a:lnTo>
                  <a:pt x="131064" y="376605"/>
                </a:lnTo>
                <a:lnTo>
                  <a:pt x="130962" y="372237"/>
                </a:lnTo>
                <a:lnTo>
                  <a:pt x="132194" y="365709"/>
                </a:lnTo>
                <a:close/>
              </a:path>
              <a:path w="481329" h="410210">
                <a:moveTo>
                  <a:pt x="135712" y="198412"/>
                </a:moveTo>
                <a:lnTo>
                  <a:pt x="129971" y="194551"/>
                </a:lnTo>
                <a:lnTo>
                  <a:pt x="123609" y="193167"/>
                </a:lnTo>
                <a:lnTo>
                  <a:pt x="117119" y="192481"/>
                </a:lnTo>
                <a:lnTo>
                  <a:pt x="110959" y="190741"/>
                </a:lnTo>
                <a:lnTo>
                  <a:pt x="117983" y="205740"/>
                </a:lnTo>
                <a:lnTo>
                  <a:pt x="135712" y="198412"/>
                </a:lnTo>
                <a:close/>
              </a:path>
              <a:path w="481329" h="410210">
                <a:moveTo>
                  <a:pt x="136182" y="259994"/>
                </a:moveTo>
                <a:lnTo>
                  <a:pt x="123050" y="251866"/>
                </a:lnTo>
                <a:lnTo>
                  <a:pt x="120637" y="257086"/>
                </a:lnTo>
                <a:lnTo>
                  <a:pt x="120319" y="261658"/>
                </a:lnTo>
                <a:lnTo>
                  <a:pt x="125120" y="264134"/>
                </a:lnTo>
                <a:lnTo>
                  <a:pt x="129120" y="266192"/>
                </a:lnTo>
                <a:lnTo>
                  <a:pt x="133642" y="265709"/>
                </a:lnTo>
                <a:lnTo>
                  <a:pt x="136182" y="259994"/>
                </a:lnTo>
                <a:close/>
              </a:path>
              <a:path w="481329" h="410210">
                <a:moveTo>
                  <a:pt x="139255" y="403720"/>
                </a:moveTo>
                <a:lnTo>
                  <a:pt x="136791" y="401967"/>
                </a:lnTo>
                <a:lnTo>
                  <a:pt x="133883" y="406933"/>
                </a:lnTo>
                <a:lnTo>
                  <a:pt x="135648" y="408152"/>
                </a:lnTo>
                <a:lnTo>
                  <a:pt x="138061" y="405206"/>
                </a:lnTo>
                <a:lnTo>
                  <a:pt x="139255" y="403720"/>
                </a:lnTo>
                <a:close/>
              </a:path>
              <a:path w="481329" h="410210">
                <a:moveTo>
                  <a:pt x="143929" y="150355"/>
                </a:moveTo>
                <a:lnTo>
                  <a:pt x="141287" y="132410"/>
                </a:lnTo>
                <a:lnTo>
                  <a:pt x="128092" y="136982"/>
                </a:lnTo>
                <a:lnTo>
                  <a:pt x="137490" y="145592"/>
                </a:lnTo>
                <a:lnTo>
                  <a:pt x="136296" y="151257"/>
                </a:lnTo>
                <a:lnTo>
                  <a:pt x="143929" y="150355"/>
                </a:lnTo>
                <a:close/>
              </a:path>
              <a:path w="481329" h="410210">
                <a:moveTo>
                  <a:pt x="146405" y="280746"/>
                </a:moveTo>
                <a:lnTo>
                  <a:pt x="140970" y="277583"/>
                </a:lnTo>
                <a:lnTo>
                  <a:pt x="134874" y="279031"/>
                </a:lnTo>
                <a:lnTo>
                  <a:pt x="138506" y="284175"/>
                </a:lnTo>
                <a:lnTo>
                  <a:pt x="141909" y="283464"/>
                </a:lnTo>
                <a:lnTo>
                  <a:pt x="146405" y="280746"/>
                </a:lnTo>
                <a:close/>
              </a:path>
              <a:path w="481329" h="410210">
                <a:moveTo>
                  <a:pt x="150736" y="244119"/>
                </a:moveTo>
                <a:lnTo>
                  <a:pt x="148488" y="237909"/>
                </a:lnTo>
                <a:lnTo>
                  <a:pt x="142646" y="238848"/>
                </a:lnTo>
                <a:lnTo>
                  <a:pt x="140843" y="241757"/>
                </a:lnTo>
                <a:lnTo>
                  <a:pt x="142227" y="248005"/>
                </a:lnTo>
                <a:lnTo>
                  <a:pt x="146799" y="245643"/>
                </a:lnTo>
                <a:lnTo>
                  <a:pt x="150736" y="244119"/>
                </a:lnTo>
                <a:close/>
              </a:path>
              <a:path w="481329" h="410210">
                <a:moveTo>
                  <a:pt x="156718" y="206222"/>
                </a:moveTo>
                <a:lnTo>
                  <a:pt x="156514" y="206044"/>
                </a:lnTo>
                <a:lnTo>
                  <a:pt x="156451" y="206375"/>
                </a:lnTo>
                <a:lnTo>
                  <a:pt x="156679" y="206552"/>
                </a:lnTo>
                <a:lnTo>
                  <a:pt x="156718" y="206222"/>
                </a:lnTo>
                <a:close/>
              </a:path>
              <a:path w="481329" h="410210">
                <a:moveTo>
                  <a:pt x="165290" y="194386"/>
                </a:moveTo>
                <a:lnTo>
                  <a:pt x="157264" y="194538"/>
                </a:lnTo>
                <a:lnTo>
                  <a:pt x="151866" y="190563"/>
                </a:lnTo>
                <a:lnTo>
                  <a:pt x="145745" y="197269"/>
                </a:lnTo>
                <a:lnTo>
                  <a:pt x="156514" y="206044"/>
                </a:lnTo>
                <a:lnTo>
                  <a:pt x="165290" y="194386"/>
                </a:lnTo>
                <a:close/>
              </a:path>
              <a:path w="481329" h="410210">
                <a:moveTo>
                  <a:pt x="171742" y="107937"/>
                </a:moveTo>
                <a:lnTo>
                  <a:pt x="168363" y="103682"/>
                </a:lnTo>
                <a:lnTo>
                  <a:pt x="158648" y="106908"/>
                </a:lnTo>
                <a:lnTo>
                  <a:pt x="161747" y="113296"/>
                </a:lnTo>
                <a:lnTo>
                  <a:pt x="171742" y="107937"/>
                </a:lnTo>
                <a:close/>
              </a:path>
              <a:path w="481329" h="410210">
                <a:moveTo>
                  <a:pt x="176314" y="219849"/>
                </a:moveTo>
                <a:lnTo>
                  <a:pt x="175387" y="217754"/>
                </a:lnTo>
                <a:lnTo>
                  <a:pt x="174129" y="215823"/>
                </a:lnTo>
                <a:lnTo>
                  <a:pt x="173304" y="211645"/>
                </a:lnTo>
                <a:lnTo>
                  <a:pt x="173723" y="209410"/>
                </a:lnTo>
                <a:lnTo>
                  <a:pt x="173837" y="205295"/>
                </a:lnTo>
                <a:lnTo>
                  <a:pt x="167259" y="209588"/>
                </a:lnTo>
                <a:lnTo>
                  <a:pt x="161747" y="211683"/>
                </a:lnTo>
                <a:lnTo>
                  <a:pt x="156679" y="206552"/>
                </a:lnTo>
                <a:lnTo>
                  <a:pt x="153911" y="210985"/>
                </a:lnTo>
                <a:lnTo>
                  <a:pt x="176314" y="219849"/>
                </a:lnTo>
                <a:close/>
              </a:path>
              <a:path w="481329" h="410210">
                <a:moveTo>
                  <a:pt x="181495" y="111594"/>
                </a:moveTo>
                <a:lnTo>
                  <a:pt x="180898" y="111137"/>
                </a:lnTo>
                <a:lnTo>
                  <a:pt x="179514" y="110109"/>
                </a:lnTo>
                <a:lnTo>
                  <a:pt x="177431" y="109994"/>
                </a:lnTo>
                <a:lnTo>
                  <a:pt x="175641" y="109512"/>
                </a:lnTo>
                <a:lnTo>
                  <a:pt x="175323" y="111010"/>
                </a:lnTo>
                <a:lnTo>
                  <a:pt x="174244" y="113093"/>
                </a:lnTo>
                <a:lnTo>
                  <a:pt x="174853" y="113880"/>
                </a:lnTo>
                <a:lnTo>
                  <a:pt x="175793" y="115112"/>
                </a:lnTo>
                <a:lnTo>
                  <a:pt x="177888" y="115455"/>
                </a:lnTo>
                <a:lnTo>
                  <a:pt x="180403" y="116586"/>
                </a:lnTo>
                <a:lnTo>
                  <a:pt x="180695" y="113931"/>
                </a:lnTo>
                <a:lnTo>
                  <a:pt x="181495" y="111594"/>
                </a:lnTo>
                <a:close/>
              </a:path>
              <a:path w="481329" h="410210">
                <a:moveTo>
                  <a:pt x="195173" y="162775"/>
                </a:moveTo>
                <a:lnTo>
                  <a:pt x="191655" y="157314"/>
                </a:lnTo>
                <a:lnTo>
                  <a:pt x="188569" y="159397"/>
                </a:lnTo>
                <a:lnTo>
                  <a:pt x="189814" y="161137"/>
                </a:lnTo>
                <a:lnTo>
                  <a:pt x="190995" y="162928"/>
                </a:lnTo>
                <a:lnTo>
                  <a:pt x="192417" y="164515"/>
                </a:lnTo>
                <a:lnTo>
                  <a:pt x="192532" y="164655"/>
                </a:lnTo>
                <a:lnTo>
                  <a:pt x="194221" y="163385"/>
                </a:lnTo>
                <a:lnTo>
                  <a:pt x="195173" y="162775"/>
                </a:lnTo>
                <a:close/>
              </a:path>
              <a:path w="481329" h="410210">
                <a:moveTo>
                  <a:pt x="197472" y="74764"/>
                </a:moveTo>
                <a:lnTo>
                  <a:pt x="197116" y="68249"/>
                </a:lnTo>
                <a:lnTo>
                  <a:pt x="191363" y="73406"/>
                </a:lnTo>
                <a:lnTo>
                  <a:pt x="186080" y="77774"/>
                </a:lnTo>
                <a:lnTo>
                  <a:pt x="179514" y="84391"/>
                </a:lnTo>
                <a:lnTo>
                  <a:pt x="177444" y="87757"/>
                </a:lnTo>
                <a:lnTo>
                  <a:pt x="178955" y="92278"/>
                </a:lnTo>
                <a:lnTo>
                  <a:pt x="181724" y="95377"/>
                </a:lnTo>
                <a:lnTo>
                  <a:pt x="184365" y="96227"/>
                </a:lnTo>
                <a:lnTo>
                  <a:pt x="187071" y="97104"/>
                </a:lnTo>
                <a:lnTo>
                  <a:pt x="190588" y="95478"/>
                </a:lnTo>
                <a:lnTo>
                  <a:pt x="195173" y="94703"/>
                </a:lnTo>
                <a:lnTo>
                  <a:pt x="193738" y="87604"/>
                </a:lnTo>
                <a:lnTo>
                  <a:pt x="195440" y="81089"/>
                </a:lnTo>
                <a:lnTo>
                  <a:pt x="197472" y="74764"/>
                </a:lnTo>
                <a:close/>
              </a:path>
              <a:path w="481329" h="410210">
                <a:moveTo>
                  <a:pt x="225767" y="84086"/>
                </a:moveTo>
                <a:lnTo>
                  <a:pt x="225412" y="81292"/>
                </a:lnTo>
                <a:lnTo>
                  <a:pt x="220853" y="78219"/>
                </a:lnTo>
                <a:lnTo>
                  <a:pt x="219024" y="80822"/>
                </a:lnTo>
                <a:lnTo>
                  <a:pt x="217347" y="84404"/>
                </a:lnTo>
                <a:lnTo>
                  <a:pt x="219913" y="86347"/>
                </a:lnTo>
                <a:lnTo>
                  <a:pt x="222288" y="89039"/>
                </a:lnTo>
                <a:lnTo>
                  <a:pt x="225132" y="84988"/>
                </a:lnTo>
                <a:lnTo>
                  <a:pt x="225767" y="84086"/>
                </a:lnTo>
                <a:close/>
              </a:path>
              <a:path w="481329" h="410210">
                <a:moveTo>
                  <a:pt x="228777" y="215493"/>
                </a:moveTo>
                <a:lnTo>
                  <a:pt x="223901" y="210578"/>
                </a:lnTo>
                <a:lnTo>
                  <a:pt x="222275" y="211963"/>
                </a:lnTo>
                <a:lnTo>
                  <a:pt x="226390" y="217716"/>
                </a:lnTo>
                <a:lnTo>
                  <a:pt x="228777" y="215493"/>
                </a:lnTo>
                <a:close/>
              </a:path>
              <a:path w="481329" h="410210">
                <a:moveTo>
                  <a:pt x="229514" y="179197"/>
                </a:moveTo>
                <a:lnTo>
                  <a:pt x="224510" y="171488"/>
                </a:lnTo>
                <a:lnTo>
                  <a:pt x="221348" y="177177"/>
                </a:lnTo>
                <a:lnTo>
                  <a:pt x="223253" y="179425"/>
                </a:lnTo>
                <a:lnTo>
                  <a:pt x="226860" y="180911"/>
                </a:lnTo>
                <a:lnTo>
                  <a:pt x="229514" y="179197"/>
                </a:lnTo>
                <a:close/>
              </a:path>
              <a:path w="481329" h="410210">
                <a:moveTo>
                  <a:pt x="231000" y="195948"/>
                </a:moveTo>
                <a:lnTo>
                  <a:pt x="230390" y="194919"/>
                </a:lnTo>
                <a:lnTo>
                  <a:pt x="229831" y="193979"/>
                </a:lnTo>
                <a:lnTo>
                  <a:pt x="227863" y="193890"/>
                </a:lnTo>
                <a:lnTo>
                  <a:pt x="226517" y="193433"/>
                </a:lnTo>
                <a:lnTo>
                  <a:pt x="226148" y="194868"/>
                </a:lnTo>
                <a:lnTo>
                  <a:pt x="225209" y="196494"/>
                </a:lnTo>
                <a:lnTo>
                  <a:pt x="225907" y="198704"/>
                </a:lnTo>
                <a:lnTo>
                  <a:pt x="227774" y="199212"/>
                </a:lnTo>
                <a:lnTo>
                  <a:pt x="230047" y="200634"/>
                </a:lnTo>
                <a:lnTo>
                  <a:pt x="230301" y="197751"/>
                </a:lnTo>
                <a:lnTo>
                  <a:pt x="231000" y="195948"/>
                </a:lnTo>
                <a:close/>
              </a:path>
              <a:path w="481329" h="410210">
                <a:moveTo>
                  <a:pt x="266547" y="402653"/>
                </a:moveTo>
                <a:lnTo>
                  <a:pt x="264998" y="399300"/>
                </a:lnTo>
                <a:lnTo>
                  <a:pt x="262559" y="398627"/>
                </a:lnTo>
                <a:lnTo>
                  <a:pt x="260108" y="401358"/>
                </a:lnTo>
                <a:lnTo>
                  <a:pt x="259435" y="402107"/>
                </a:lnTo>
                <a:lnTo>
                  <a:pt x="260210" y="405599"/>
                </a:lnTo>
                <a:lnTo>
                  <a:pt x="264744" y="407987"/>
                </a:lnTo>
                <a:lnTo>
                  <a:pt x="266128" y="405790"/>
                </a:lnTo>
                <a:lnTo>
                  <a:pt x="266547" y="402653"/>
                </a:lnTo>
                <a:close/>
              </a:path>
              <a:path w="481329" h="410210">
                <a:moveTo>
                  <a:pt x="277482" y="332816"/>
                </a:moveTo>
                <a:lnTo>
                  <a:pt x="259118" y="320090"/>
                </a:lnTo>
                <a:lnTo>
                  <a:pt x="248310" y="327825"/>
                </a:lnTo>
                <a:lnTo>
                  <a:pt x="254012" y="334149"/>
                </a:lnTo>
                <a:lnTo>
                  <a:pt x="259753" y="336969"/>
                </a:lnTo>
                <a:lnTo>
                  <a:pt x="267068" y="336461"/>
                </a:lnTo>
                <a:lnTo>
                  <a:pt x="277482" y="332816"/>
                </a:lnTo>
                <a:close/>
              </a:path>
              <a:path w="481329" h="410210">
                <a:moveTo>
                  <a:pt x="280543" y="395732"/>
                </a:moveTo>
                <a:lnTo>
                  <a:pt x="271830" y="381787"/>
                </a:lnTo>
                <a:lnTo>
                  <a:pt x="271360" y="381787"/>
                </a:lnTo>
                <a:lnTo>
                  <a:pt x="251066" y="385038"/>
                </a:lnTo>
                <a:lnTo>
                  <a:pt x="256578" y="389051"/>
                </a:lnTo>
                <a:lnTo>
                  <a:pt x="257213" y="395732"/>
                </a:lnTo>
                <a:lnTo>
                  <a:pt x="265239" y="396303"/>
                </a:lnTo>
                <a:lnTo>
                  <a:pt x="265785" y="399999"/>
                </a:lnTo>
                <a:lnTo>
                  <a:pt x="265836" y="400304"/>
                </a:lnTo>
                <a:lnTo>
                  <a:pt x="266458" y="402285"/>
                </a:lnTo>
                <a:lnTo>
                  <a:pt x="266560" y="402590"/>
                </a:lnTo>
                <a:lnTo>
                  <a:pt x="266611" y="402285"/>
                </a:lnTo>
                <a:lnTo>
                  <a:pt x="267055" y="403453"/>
                </a:lnTo>
                <a:lnTo>
                  <a:pt x="267360" y="404710"/>
                </a:lnTo>
                <a:lnTo>
                  <a:pt x="270040" y="409333"/>
                </a:lnTo>
                <a:lnTo>
                  <a:pt x="271500" y="410210"/>
                </a:lnTo>
                <a:lnTo>
                  <a:pt x="278447" y="405244"/>
                </a:lnTo>
                <a:lnTo>
                  <a:pt x="279222" y="402729"/>
                </a:lnTo>
                <a:lnTo>
                  <a:pt x="279273" y="402590"/>
                </a:lnTo>
                <a:lnTo>
                  <a:pt x="279361" y="402285"/>
                </a:lnTo>
                <a:lnTo>
                  <a:pt x="279984" y="400304"/>
                </a:lnTo>
                <a:lnTo>
                  <a:pt x="280073" y="399999"/>
                </a:lnTo>
                <a:lnTo>
                  <a:pt x="280479" y="396760"/>
                </a:lnTo>
                <a:lnTo>
                  <a:pt x="280543" y="395732"/>
                </a:lnTo>
                <a:close/>
              </a:path>
              <a:path w="481329" h="410210">
                <a:moveTo>
                  <a:pt x="282257" y="347306"/>
                </a:moveTo>
                <a:lnTo>
                  <a:pt x="281330" y="347014"/>
                </a:lnTo>
                <a:lnTo>
                  <a:pt x="281228" y="344487"/>
                </a:lnTo>
                <a:lnTo>
                  <a:pt x="281254" y="342226"/>
                </a:lnTo>
                <a:lnTo>
                  <a:pt x="281216" y="338251"/>
                </a:lnTo>
                <a:lnTo>
                  <a:pt x="275336" y="340842"/>
                </a:lnTo>
                <a:lnTo>
                  <a:pt x="269367" y="342963"/>
                </a:lnTo>
                <a:lnTo>
                  <a:pt x="262750" y="346951"/>
                </a:lnTo>
                <a:lnTo>
                  <a:pt x="262966" y="351370"/>
                </a:lnTo>
                <a:lnTo>
                  <a:pt x="263994" y="355803"/>
                </a:lnTo>
                <a:lnTo>
                  <a:pt x="279044" y="356069"/>
                </a:lnTo>
                <a:lnTo>
                  <a:pt x="280873" y="353872"/>
                </a:lnTo>
                <a:lnTo>
                  <a:pt x="282105" y="352386"/>
                </a:lnTo>
                <a:lnTo>
                  <a:pt x="281889" y="349681"/>
                </a:lnTo>
                <a:lnTo>
                  <a:pt x="282257" y="347306"/>
                </a:lnTo>
                <a:close/>
              </a:path>
              <a:path w="481329" h="410210">
                <a:moveTo>
                  <a:pt x="288264" y="372148"/>
                </a:moveTo>
                <a:lnTo>
                  <a:pt x="285000" y="362318"/>
                </a:lnTo>
                <a:lnTo>
                  <a:pt x="275285" y="367690"/>
                </a:lnTo>
                <a:lnTo>
                  <a:pt x="273202" y="361289"/>
                </a:lnTo>
                <a:lnTo>
                  <a:pt x="267512" y="367538"/>
                </a:lnTo>
                <a:lnTo>
                  <a:pt x="263398" y="373202"/>
                </a:lnTo>
                <a:lnTo>
                  <a:pt x="264236" y="381749"/>
                </a:lnTo>
                <a:lnTo>
                  <a:pt x="271818" y="381698"/>
                </a:lnTo>
                <a:lnTo>
                  <a:pt x="274154" y="373164"/>
                </a:lnTo>
                <a:lnTo>
                  <a:pt x="282803" y="375399"/>
                </a:lnTo>
                <a:lnTo>
                  <a:pt x="288264" y="372148"/>
                </a:lnTo>
                <a:close/>
              </a:path>
              <a:path w="481329" h="410210">
                <a:moveTo>
                  <a:pt x="293484" y="318350"/>
                </a:moveTo>
                <a:lnTo>
                  <a:pt x="280289" y="322910"/>
                </a:lnTo>
                <a:lnTo>
                  <a:pt x="281876" y="333692"/>
                </a:lnTo>
                <a:lnTo>
                  <a:pt x="284581" y="333895"/>
                </a:lnTo>
                <a:lnTo>
                  <a:pt x="293484" y="318350"/>
                </a:lnTo>
                <a:close/>
              </a:path>
              <a:path w="481329" h="410210">
                <a:moveTo>
                  <a:pt x="301498" y="367182"/>
                </a:moveTo>
                <a:lnTo>
                  <a:pt x="296164" y="366534"/>
                </a:lnTo>
                <a:lnTo>
                  <a:pt x="291896" y="368427"/>
                </a:lnTo>
                <a:lnTo>
                  <a:pt x="288404" y="372351"/>
                </a:lnTo>
                <a:lnTo>
                  <a:pt x="288442" y="372084"/>
                </a:lnTo>
                <a:lnTo>
                  <a:pt x="288264" y="372148"/>
                </a:lnTo>
                <a:lnTo>
                  <a:pt x="288328" y="372325"/>
                </a:lnTo>
                <a:lnTo>
                  <a:pt x="286054" y="385965"/>
                </a:lnTo>
                <a:lnTo>
                  <a:pt x="294868" y="381063"/>
                </a:lnTo>
                <a:lnTo>
                  <a:pt x="301498" y="376936"/>
                </a:lnTo>
                <a:lnTo>
                  <a:pt x="301498" y="367182"/>
                </a:lnTo>
                <a:close/>
              </a:path>
              <a:path w="481329" h="410210">
                <a:moveTo>
                  <a:pt x="309626" y="358381"/>
                </a:moveTo>
                <a:lnTo>
                  <a:pt x="308673" y="355688"/>
                </a:lnTo>
                <a:lnTo>
                  <a:pt x="308521" y="354126"/>
                </a:lnTo>
                <a:lnTo>
                  <a:pt x="307670" y="353263"/>
                </a:lnTo>
                <a:lnTo>
                  <a:pt x="307047" y="352640"/>
                </a:lnTo>
                <a:lnTo>
                  <a:pt x="305485" y="352945"/>
                </a:lnTo>
                <a:lnTo>
                  <a:pt x="304342" y="352831"/>
                </a:lnTo>
                <a:lnTo>
                  <a:pt x="304215" y="354241"/>
                </a:lnTo>
                <a:lnTo>
                  <a:pt x="303504" y="356082"/>
                </a:lnTo>
                <a:lnTo>
                  <a:pt x="304761" y="357809"/>
                </a:lnTo>
                <a:lnTo>
                  <a:pt x="306730" y="357708"/>
                </a:lnTo>
                <a:lnTo>
                  <a:pt x="309626" y="358381"/>
                </a:lnTo>
                <a:close/>
              </a:path>
              <a:path w="481329" h="410210">
                <a:moveTo>
                  <a:pt x="313817" y="265226"/>
                </a:moveTo>
                <a:lnTo>
                  <a:pt x="312826" y="255511"/>
                </a:lnTo>
                <a:lnTo>
                  <a:pt x="312953" y="255422"/>
                </a:lnTo>
                <a:lnTo>
                  <a:pt x="312801" y="255117"/>
                </a:lnTo>
                <a:lnTo>
                  <a:pt x="312737" y="255574"/>
                </a:lnTo>
                <a:lnTo>
                  <a:pt x="311442" y="244754"/>
                </a:lnTo>
                <a:lnTo>
                  <a:pt x="304711" y="249059"/>
                </a:lnTo>
                <a:lnTo>
                  <a:pt x="299732" y="251955"/>
                </a:lnTo>
                <a:lnTo>
                  <a:pt x="289801" y="259118"/>
                </a:lnTo>
                <a:lnTo>
                  <a:pt x="284302" y="259372"/>
                </a:lnTo>
                <a:lnTo>
                  <a:pt x="279209" y="256501"/>
                </a:lnTo>
                <a:lnTo>
                  <a:pt x="278638" y="262039"/>
                </a:lnTo>
                <a:lnTo>
                  <a:pt x="276606" y="267233"/>
                </a:lnTo>
                <a:lnTo>
                  <a:pt x="279692" y="274612"/>
                </a:lnTo>
                <a:lnTo>
                  <a:pt x="284835" y="276783"/>
                </a:lnTo>
                <a:lnTo>
                  <a:pt x="289128" y="280212"/>
                </a:lnTo>
                <a:lnTo>
                  <a:pt x="286740" y="280847"/>
                </a:lnTo>
                <a:lnTo>
                  <a:pt x="284327" y="282333"/>
                </a:lnTo>
                <a:lnTo>
                  <a:pt x="279590" y="279552"/>
                </a:lnTo>
                <a:lnTo>
                  <a:pt x="277088" y="280174"/>
                </a:lnTo>
                <a:lnTo>
                  <a:pt x="271526" y="285318"/>
                </a:lnTo>
                <a:lnTo>
                  <a:pt x="267893" y="286893"/>
                </a:lnTo>
                <a:lnTo>
                  <a:pt x="263956" y="291528"/>
                </a:lnTo>
                <a:lnTo>
                  <a:pt x="263258" y="297878"/>
                </a:lnTo>
                <a:lnTo>
                  <a:pt x="266712" y="299631"/>
                </a:lnTo>
                <a:lnTo>
                  <a:pt x="268897" y="297586"/>
                </a:lnTo>
                <a:lnTo>
                  <a:pt x="270217" y="295351"/>
                </a:lnTo>
                <a:lnTo>
                  <a:pt x="271754" y="293243"/>
                </a:lnTo>
                <a:lnTo>
                  <a:pt x="276275" y="295275"/>
                </a:lnTo>
                <a:lnTo>
                  <a:pt x="280708" y="297586"/>
                </a:lnTo>
                <a:lnTo>
                  <a:pt x="290068" y="300977"/>
                </a:lnTo>
                <a:lnTo>
                  <a:pt x="293839" y="297903"/>
                </a:lnTo>
                <a:lnTo>
                  <a:pt x="292569" y="290372"/>
                </a:lnTo>
                <a:lnTo>
                  <a:pt x="290588" y="288099"/>
                </a:lnTo>
                <a:lnTo>
                  <a:pt x="289267" y="285635"/>
                </a:lnTo>
                <a:lnTo>
                  <a:pt x="308089" y="277622"/>
                </a:lnTo>
                <a:lnTo>
                  <a:pt x="298488" y="271310"/>
                </a:lnTo>
                <a:lnTo>
                  <a:pt x="303022" y="265087"/>
                </a:lnTo>
                <a:lnTo>
                  <a:pt x="313817" y="265226"/>
                </a:lnTo>
                <a:close/>
              </a:path>
              <a:path w="481329" h="410210">
                <a:moveTo>
                  <a:pt x="315480" y="378701"/>
                </a:moveTo>
                <a:lnTo>
                  <a:pt x="314147" y="377037"/>
                </a:lnTo>
                <a:lnTo>
                  <a:pt x="304406" y="378460"/>
                </a:lnTo>
                <a:lnTo>
                  <a:pt x="311264" y="381723"/>
                </a:lnTo>
                <a:lnTo>
                  <a:pt x="315480" y="378701"/>
                </a:lnTo>
                <a:close/>
              </a:path>
              <a:path w="481329" h="410210">
                <a:moveTo>
                  <a:pt x="328841" y="96405"/>
                </a:moveTo>
                <a:lnTo>
                  <a:pt x="325716" y="95186"/>
                </a:lnTo>
                <a:lnTo>
                  <a:pt x="321449" y="92100"/>
                </a:lnTo>
                <a:lnTo>
                  <a:pt x="319671" y="93154"/>
                </a:lnTo>
                <a:lnTo>
                  <a:pt x="315468" y="95669"/>
                </a:lnTo>
                <a:lnTo>
                  <a:pt x="312445" y="100152"/>
                </a:lnTo>
                <a:lnTo>
                  <a:pt x="308533" y="104267"/>
                </a:lnTo>
                <a:lnTo>
                  <a:pt x="315950" y="109943"/>
                </a:lnTo>
                <a:lnTo>
                  <a:pt x="319836" y="103390"/>
                </a:lnTo>
                <a:lnTo>
                  <a:pt x="326313" y="102031"/>
                </a:lnTo>
                <a:lnTo>
                  <a:pt x="327431" y="98488"/>
                </a:lnTo>
                <a:lnTo>
                  <a:pt x="328841" y="96405"/>
                </a:lnTo>
                <a:close/>
              </a:path>
              <a:path w="481329" h="410210">
                <a:moveTo>
                  <a:pt x="329476" y="262928"/>
                </a:moveTo>
                <a:lnTo>
                  <a:pt x="324243" y="247345"/>
                </a:lnTo>
                <a:lnTo>
                  <a:pt x="313016" y="255397"/>
                </a:lnTo>
                <a:lnTo>
                  <a:pt x="317207" y="260832"/>
                </a:lnTo>
                <a:lnTo>
                  <a:pt x="321170" y="266801"/>
                </a:lnTo>
                <a:lnTo>
                  <a:pt x="329476" y="262928"/>
                </a:lnTo>
                <a:close/>
              </a:path>
              <a:path w="481329" h="410210">
                <a:moveTo>
                  <a:pt x="339394" y="232371"/>
                </a:moveTo>
                <a:lnTo>
                  <a:pt x="329387" y="224612"/>
                </a:lnTo>
                <a:lnTo>
                  <a:pt x="329260" y="224561"/>
                </a:lnTo>
                <a:lnTo>
                  <a:pt x="324256" y="232168"/>
                </a:lnTo>
                <a:lnTo>
                  <a:pt x="331203" y="240576"/>
                </a:lnTo>
                <a:lnTo>
                  <a:pt x="335102" y="240639"/>
                </a:lnTo>
                <a:lnTo>
                  <a:pt x="339394" y="232371"/>
                </a:lnTo>
                <a:close/>
              </a:path>
              <a:path w="481329" h="410210">
                <a:moveTo>
                  <a:pt x="340220" y="211213"/>
                </a:moveTo>
                <a:lnTo>
                  <a:pt x="339610" y="210591"/>
                </a:lnTo>
                <a:lnTo>
                  <a:pt x="326161" y="215252"/>
                </a:lnTo>
                <a:lnTo>
                  <a:pt x="321754" y="217157"/>
                </a:lnTo>
                <a:lnTo>
                  <a:pt x="315849" y="219468"/>
                </a:lnTo>
                <a:lnTo>
                  <a:pt x="319493" y="209511"/>
                </a:lnTo>
                <a:lnTo>
                  <a:pt x="309994" y="203161"/>
                </a:lnTo>
                <a:lnTo>
                  <a:pt x="305879" y="199859"/>
                </a:lnTo>
                <a:lnTo>
                  <a:pt x="299377" y="195059"/>
                </a:lnTo>
                <a:lnTo>
                  <a:pt x="309397" y="195173"/>
                </a:lnTo>
                <a:lnTo>
                  <a:pt x="316166" y="193954"/>
                </a:lnTo>
                <a:lnTo>
                  <a:pt x="315302" y="184238"/>
                </a:lnTo>
                <a:lnTo>
                  <a:pt x="308063" y="180721"/>
                </a:lnTo>
                <a:lnTo>
                  <a:pt x="300901" y="183311"/>
                </a:lnTo>
                <a:lnTo>
                  <a:pt x="288912" y="191249"/>
                </a:lnTo>
                <a:lnTo>
                  <a:pt x="287655" y="200914"/>
                </a:lnTo>
                <a:lnTo>
                  <a:pt x="290982" y="206044"/>
                </a:lnTo>
                <a:lnTo>
                  <a:pt x="294855" y="213715"/>
                </a:lnTo>
                <a:lnTo>
                  <a:pt x="295592" y="220345"/>
                </a:lnTo>
                <a:lnTo>
                  <a:pt x="292950" y="226263"/>
                </a:lnTo>
                <a:lnTo>
                  <a:pt x="286664" y="231749"/>
                </a:lnTo>
                <a:lnTo>
                  <a:pt x="285750" y="232346"/>
                </a:lnTo>
                <a:lnTo>
                  <a:pt x="286067" y="237248"/>
                </a:lnTo>
                <a:lnTo>
                  <a:pt x="289979" y="240042"/>
                </a:lnTo>
                <a:lnTo>
                  <a:pt x="292823" y="239382"/>
                </a:lnTo>
                <a:lnTo>
                  <a:pt x="293471" y="233616"/>
                </a:lnTo>
                <a:lnTo>
                  <a:pt x="294182" y="232206"/>
                </a:lnTo>
                <a:lnTo>
                  <a:pt x="295452" y="228219"/>
                </a:lnTo>
                <a:lnTo>
                  <a:pt x="301256" y="233299"/>
                </a:lnTo>
                <a:lnTo>
                  <a:pt x="307924" y="234073"/>
                </a:lnTo>
                <a:lnTo>
                  <a:pt x="314566" y="234492"/>
                </a:lnTo>
                <a:lnTo>
                  <a:pt x="320268" y="238531"/>
                </a:lnTo>
                <a:lnTo>
                  <a:pt x="324053" y="232181"/>
                </a:lnTo>
                <a:lnTo>
                  <a:pt x="320332" y="221729"/>
                </a:lnTo>
                <a:lnTo>
                  <a:pt x="337667" y="222986"/>
                </a:lnTo>
                <a:lnTo>
                  <a:pt x="337883" y="222453"/>
                </a:lnTo>
                <a:lnTo>
                  <a:pt x="338340" y="221742"/>
                </a:lnTo>
                <a:lnTo>
                  <a:pt x="338480" y="220967"/>
                </a:lnTo>
                <a:lnTo>
                  <a:pt x="340220" y="211213"/>
                </a:lnTo>
                <a:close/>
              </a:path>
              <a:path w="481329" h="410210">
                <a:moveTo>
                  <a:pt x="361061" y="162826"/>
                </a:moveTo>
                <a:lnTo>
                  <a:pt x="357009" y="153847"/>
                </a:lnTo>
                <a:lnTo>
                  <a:pt x="354977" y="154432"/>
                </a:lnTo>
                <a:lnTo>
                  <a:pt x="356806" y="163944"/>
                </a:lnTo>
                <a:lnTo>
                  <a:pt x="361061" y="162826"/>
                </a:lnTo>
                <a:close/>
              </a:path>
              <a:path w="481329" h="410210">
                <a:moveTo>
                  <a:pt x="362902" y="125349"/>
                </a:moveTo>
                <a:lnTo>
                  <a:pt x="361924" y="115392"/>
                </a:lnTo>
                <a:lnTo>
                  <a:pt x="359600" y="109296"/>
                </a:lnTo>
                <a:lnTo>
                  <a:pt x="354787" y="105460"/>
                </a:lnTo>
                <a:lnTo>
                  <a:pt x="346278" y="102298"/>
                </a:lnTo>
                <a:lnTo>
                  <a:pt x="346951" y="104851"/>
                </a:lnTo>
                <a:lnTo>
                  <a:pt x="346938" y="107302"/>
                </a:lnTo>
                <a:lnTo>
                  <a:pt x="352259" y="113855"/>
                </a:lnTo>
                <a:lnTo>
                  <a:pt x="356819" y="118605"/>
                </a:lnTo>
                <a:lnTo>
                  <a:pt x="362902" y="125349"/>
                </a:lnTo>
                <a:close/>
              </a:path>
              <a:path w="481329" h="410210">
                <a:moveTo>
                  <a:pt x="369189" y="152184"/>
                </a:moveTo>
                <a:lnTo>
                  <a:pt x="364883" y="144538"/>
                </a:lnTo>
                <a:lnTo>
                  <a:pt x="361556" y="137896"/>
                </a:lnTo>
                <a:lnTo>
                  <a:pt x="355142" y="128181"/>
                </a:lnTo>
                <a:lnTo>
                  <a:pt x="355053" y="128028"/>
                </a:lnTo>
                <a:lnTo>
                  <a:pt x="348627" y="128181"/>
                </a:lnTo>
                <a:lnTo>
                  <a:pt x="342176" y="135140"/>
                </a:lnTo>
                <a:lnTo>
                  <a:pt x="343204" y="139065"/>
                </a:lnTo>
                <a:lnTo>
                  <a:pt x="349669" y="142989"/>
                </a:lnTo>
                <a:lnTo>
                  <a:pt x="353606" y="143129"/>
                </a:lnTo>
                <a:lnTo>
                  <a:pt x="357987" y="144221"/>
                </a:lnTo>
                <a:lnTo>
                  <a:pt x="359727" y="150025"/>
                </a:lnTo>
                <a:lnTo>
                  <a:pt x="369189" y="152184"/>
                </a:lnTo>
                <a:close/>
              </a:path>
              <a:path w="481329" h="410210">
                <a:moveTo>
                  <a:pt x="370687" y="207822"/>
                </a:moveTo>
                <a:lnTo>
                  <a:pt x="368211" y="202780"/>
                </a:lnTo>
                <a:lnTo>
                  <a:pt x="367487" y="197332"/>
                </a:lnTo>
                <a:lnTo>
                  <a:pt x="357339" y="199123"/>
                </a:lnTo>
                <a:lnTo>
                  <a:pt x="353364" y="195008"/>
                </a:lnTo>
                <a:lnTo>
                  <a:pt x="349923" y="188277"/>
                </a:lnTo>
                <a:lnTo>
                  <a:pt x="347954" y="187350"/>
                </a:lnTo>
                <a:lnTo>
                  <a:pt x="344258" y="188798"/>
                </a:lnTo>
                <a:lnTo>
                  <a:pt x="346075" y="197015"/>
                </a:lnTo>
                <a:lnTo>
                  <a:pt x="333413" y="194221"/>
                </a:lnTo>
                <a:lnTo>
                  <a:pt x="331152" y="201155"/>
                </a:lnTo>
                <a:lnTo>
                  <a:pt x="333730" y="205562"/>
                </a:lnTo>
                <a:lnTo>
                  <a:pt x="338226" y="208915"/>
                </a:lnTo>
                <a:lnTo>
                  <a:pt x="341706" y="212725"/>
                </a:lnTo>
                <a:lnTo>
                  <a:pt x="343865" y="217589"/>
                </a:lnTo>
                <a:lnTo>
                  <a:pt x="350989" y="217398"/>
                </a:lnTo>
                <a:lnTo>
                  <a:pt x="357543" y="215074"/>
                </a:lnTo>
                <a:lnTo>
                  <a:pt x="358927" y="213906"/>
                </a:lnTo>
                <a:lnTo>
                  <a:pt x="359867" y="207010"/>
                </a:lnTo>
                <a:lnTo>
                  <a:pt x="363296" y="210261"/>
                </a:lnTo>
                <a:lnTo>
                  <a:pt x="366166" y="210477"/>
                </a:lnTo>
                <a:lnTo>
                  <a:pt x="367461" y="210578"/>
                </a:lnTo>
                <a:lnTo>
                  <a:pt x="368884" y="208940"/>
                </a:lnTo>
                <a:lnTo>
                  <a:pt x="370687" y="207822"/>
                </a:lnTo>
                <a:close/>
              </a:path>
              <a:path w="481329" h="410210">
                <a:moveTo>
                  <a:pt x="377177" y="181483"/>
                </a:moveTo>
                <a:lnTo>
                  <a:pt x="369316" y="177088"/>
                </a:lnTo>
                <a:lnTo>
                  <a:pt x="364667" y="186601"/>
                </a:lnTo>
                <a:lnTo>
                  <a:pt x="360807" y="176657"/>
                </a:lnTo>
                <a:lnTo>
                  <a:pt x="351320" y="183451"/>
                </a:lnTo>
                <a:lnTo>
                  <a:pt x="358902" y="196062"/>
                </a:lnTo>
                <a:lnTo>
                  <a:pt x="369608" y="194881"/>
                </a:lnTo>
                <a:lnTo>
                  <a:pt x="377177" y="181483"/>
                </a:lnTo>
                <a:close/>
              </a:path>
              <a:path w="481329" h="410210">
                <a:moveTo>
                  <a:pt x="394017" y="83654"/>
                </a:moveTo>
                <a:lnTo>
                  <a:pt x="393636" y="82511"/>
                </a:lnTo>
                <a:lnTo>
                  <a:pt x="392836" y="80137"/>
                </a:lnTo>
                <a:lnTo>
                  <a:pt x="389953" y="78460"/>
                </a:lnTo>
                <a:lnTo>
                  <a:pt x="387197" y="75780"/>
                </a:lnTo>
                <a:lnTo>
                  <a:pt x="378066" y="90652"/>
                </a:lnTo>
                <a:lnTo>
                  <a:pt x="383006" y="89420"/>
                </a:lnTo>
                <a:lnTo>
                  <a:pt x="386130" y="89192"/>
                </a:lnTo>
                <a:lnTo>
                  <a:pt x="390791" y="86690"/>
                </a:lnTo>
                <a:lnTo>
                  <a:pt x="394017" y="83654"/>
                </a:lnTo>
                <a:close/>
              </a:path>
              <a:path w="481329" h="410210">
                <a:moveTo>
                  <a:pt x="397751" y="164452"/>
                </a:moveTo>
                <a:lnTo>
                  <a:pt x="381330" y="159080"/>
                </a:lnTo>
                <a:lnTo>
                  <a:pt x="381520" y="173621"/>
                </a:lnTo>
                <a:lnTo>
                  <a:pt x="390207" y="175869"/>
                </a:lnTo>
                <a:lnTo>
                  <a:pt x="397751" y="164452"/>
                </a:lnTo>
                <a:close/>
              </a:path>
              <a:path w="481329" h="410210">
                <a:moveTo>
                  <a:pt x="398513" y="95199"/>
                </a:moveTo>
                <a:lnTo>
                  <a:pt x="396214" y="93433"/>
                </a:lnTo>
                <a:lnTo>
                  <a:pt x="393954" y="92849"/>
                </a:lnTo>
                <a:lnTo>
                  <a:pt x="391909" y="91986"/>
                </a:lnTo>
                <a:lnTo>
                  <a:pt x="391515" y="93497"/>
                </a:lnTo>
                <a:lnTo>
                  <a:pt x="390321" y="95745"/>
                </a:lnTo>
                <a:lnTo>
                  <a:pt x="392277" y="97853"/>
                </a:lnTo>
                <a:lnTo>
                  <a:pt x="394487" y="98590"/>
                </a:lnTo>
                <a:lnTo>
                  <a:pt x="397421" y="100215"/>
                </a:lnTo>
                <a:lnTo>
                  <a:pt x="397725" y="97459"/>
                </a:lnTo>
                <a:lnTo>
                  <a:pt x="398513" y="95199"/>
                </a:lnTo>
                <a:close/>
              </a:path>
              <a:path w="481329" h="410210">
                <a:moveTo>
                  <a:pt x="409092" y="105562"/>
                </a:moveTo>
                <a:lnTo>
                  <a:pt x="405841" y="102895"/>
                </a:lnTo>
                <a:lnTo>
                  <a:pt x="400088" y="103327"/>
                </a:lnTo>
                <a:lnTo>
                  <a:pt x="397395" y="108089"/>
                </a:lnTo>
                <a:lnTo>
                  <a:pt x="396582" y="112509"/>
                </a:lnTo>
                <a:lnTo>
                  <a:pt x="402361" y="114693"/>
                </a:lnTo>
                <a:lnTo>
                  <a:pt x="403872" y="115265"/>
                </a:lnTo>
                <a:lnTo>
                  <a:pt x="408457" y="112509"/>
                </a:lnTo>
                <a:lnTo>
                  <a:pt x="409092" y="105562"/>
                </a:lnTo>
                <a:close/>
              </a:path>
              <a:path w="481329" h="410210">
                <a:moveTo>
                  <a:pt x="409790" y="85331"/>
                </a:moveTo>
                <a:lnTo>
                  <a:pt x="404723" y="83921"/>
                </a:lnTo>
                <a:lnTo>
                  <a:pt x="404126" y="85763"/>
                </a:lnTo>
                <a:lnTo>
                  <a:pt x="405714" y="86372"/>
                </a:lnTo>
                <a:lnTo>
                  <a:pt x="407314" y="86969"/>
                </a:lnTo>
                <a:lnTo>
                  <a:pt x="408914" y="87579"/>
                </a:lnTo>
                <a:lnTo>
                  <a:pt x="409790" y="85331"/>
                </a:lnTo>
                <a:close/>
              </a:path>
              <a:path w="481329" h="410210">
                <a:moveTo>
                  <a:pt x="417906" y="51816"/>
                </a:moveTo>
                <a:lnTo>
                  <a:pt x="407263" y="48133"/>
                </a:lnTo>
                <a:lnTo>
                  <a:pt x="406349" y="47498"/>
                </a:lnTo>
                <a:lnTo>
                  <a:pt x="411619" y="39408"/>
                </a:lnTo>
                <a:lnTo>
                  <a:pt x="412737" y="34290"/>
                </a:lnTo>
                <a:lnTo>
                  <a:pt x="410337" y="30378"/>
                </a:lnTo>
                <a:lnTo>
                  <a:pt x="407543" y="26720"/>
                </a:lnTo>
                <a:lnTo>
                  <a:pt x="407530" y="22352"/>
                </a:lnTo>
                <a:lnTo>
                  <a:pt x="407708" y="21996"/>
                </a:lnTo>
                <a:lnTo>
                  <a:pt x="405561" y="20066"/>
                </a:lnTo>
                <a:lnTo>
                  <a:pt x="403313" y="19304"/>
                </a:lnTo>
                <a:lnTo>
                  <a:pt x="401942" y="20256"/>
                </a:lnTo>
                <a:lnTo>
                  <a:pt x="400773" y="20637"/>
                </a:lnTo>
                <a:lnTo>
                  <a:pt x="403669" y="21259"/>
                </a:lnTo>
                <a:lnTo>
                  <a:pt x="397535" y="41198"/>
                </a:lnTo>
                <a:lnTo>
                  <a:pt x="391020" y="40919"/>
                </a:lnTo>
                <a:lnTo>
                  <a:pt x="385445" y="42532"/>
                </a:lnTo>
                <a:lnTo>
                  <a:pt x="377748" y="47561"/>
                </a:lnTo>
                <a:lnTo>
                  <a:pt x="364858" y="57556"/>
                </a:lnTo>
                <a:lnTo>
                  <a:pt x="359625" y="52247"/>
                </a:lnTo>
                <a:lnTo>
                  <a:pt x="348805" y="62725"/>
                </a:lnTo>
                <a:lnTo>
                  <a:pt x="353402" y="69176"/>
                </a:lnTo>
                <a:lnTo>
                  <a:pt x="357936" y="74714"/>
                </a:lnTo>
                <a:lnTo>
                  <a:pt x="366966" y="74777"/>
                </a:lnTo>
                <a:lnTo>
                  <a:pt x="366229" y="66852"/>
                </a:lnTo>
                <a:lnTo>
                  <a:pt x="369062" y="66649"/>
                </a:lnTo>
                <a:lnTo>
                  <a:pt x="371297" y="78955"/>
                </a:lnTo>
                <a:lnTo>
                  <a:pt x="379171" y="78981"/>
                </a:lnTo>
                <a:lnTo>
                  <a:pt x="380580" y="62077"/>
                </a:lnTo>
                <a:lnTo>
                  <a:pt x="388061" y="57785"/>
                </a:lnTo>
                <a:lnTo>
                  <a:pt x="386994" y="61379"/>
                </a:lnTo>
                <a:lnTo>
                  <a:pt x="385495" y="64909"/>
                </a:lnTo>
                <a:lnTo>
                  <a:pt x="384378" y="72948"/>
                </a:lnTo>
                <a:lnTo>
                  <a:pt x="387553" y="74993"/>
                </a:lnTo>
                <a:lnTo>
                  <a:pt x="393242" y="73571"/>
                </a:lnTo>
                <a:lnTo>
                  <a:pt x="396189" y="70358"/>
                </a:lnTo>
                <a:lnTo>
                  <a:pt x="395554" y="63906"/>
                </a:lnTo>
                <a:lnTo>
                  <a:pt x="393661" y="59334"/>
                </a:lnTo>
                <a:lnTo>
                  <a:pt x="392328" y="54711"/>
                </a:lnTo>
                <a:lnTo>
                  <a:pt x="404418" y="51269"/>
                </a:lnTo>
                <a:lnTo>
                  <a:pt x="410578" y="50546"/>
                </a:lnTo>
                <a:lnTo>
                  <a:pt x="417245" y="51955"/>
                </a:lnTo>
                <a:lnTo>
                  <a:pt x="417906" y="51816"/>
                </a:lnTo>
                <a:close/>
              </a:path>
              <a:path w="481329" h="410210">
                <a:moveTo>
                  <a:pt x="418172" y="51777"/>
                </a:moveTo>
                <a:lnTo>
                  <a:pt x="417995" y="51803"/>
                </a:lnTo>
                <a:lnTo>
                  <a:pt x="418172" y="51777"/>
                </a:lnTo>
                <a:close/>
              </a:path>
              <a:path w="481329" h="410210">
                <a:moveTo>
                  <a:pt x="423875" y="61175"/>
                </a:moveTo>
                <a:lnTo>
                  <a:pt x="418058" y="51968"/>
                </a:lnTo>
                <a:lnTo>
                  <a:pt x="416064" y="59118"/>
                </a:lnTo>
                <a:lnTo>
                  <a:pt x="409079" y="55460"/>
                </a:lnTo>
                <a:lnTo>
                  <a:pt x="404114" y="58178"/>
                </a:lnTo>
                <a:lnTo>
                  <a:pt x="412775" y="62636"/>
                </a:lnTo>
                <a:lnTo>
                  <a:pt x="404977" y="67132"/>
                </a:lnTo>
                <a:lnTo>
                  <a:pt x="404444" y="72072"/>
                </a:lnTo>
                <a:lnTo>
                  <a:pt x="410324" y="72275"/>
                </a:lnTo>
                <a:lnTo>
                  <a:pt x="409841" y="84518"/>
                </a:lnTo>
                <a:lnTo>
                  <a:pt x="419836" y="78270"/>
                </a:lnTo>
                <a:lnTo>
                  <a:pt x="411835" y="67094"/>
                </a:lnTo>
                <a:lnTo>
                  <a:pt x="423773" y="61391"/>
                </a:lnTo>
                <a:lnTo>
                  <a:pt x="423875" y="61175"/>
                </a:lnTo>
                <a:close/>
              </a:path>
              <a:path w="481329" h="410210">
                <a:moveTo>
                  <a:pt x="426694" y="125641"/>
                </a:moveTo>
                <a:lnTo>
                  <a:pt x="426123" y="119430"/>
                </a:lnTo>
                <a:lnTo>
                  <a:pt x="423926" y="113969"/>
                </a:lnTo>
                <a:lnTo>
                  <a:pt x="419925" y="109143"/>
                </a:lnTo>
                <a:lnTo>
                  <a:pt x="413740" y="127571"/>
                </a:lnTo>
                <a:lnTo>
                  <a:pt x="425818" y="132676"/>
                </a:lnTo>
                <a:lnTo>
                  <a:pt x="426694" y="125641"/>
                </a:lnTo>
                <a:close/>
              </a:path>
              <a:path w="481329" h="410210">
                <a:moveTo>
                  <a:pt x="439420" y="44386"/>
                </a:moveTo>
                <a:lnTo>
                  <a:pt x="438238" y="42125"/>
                </a:lnTo>
                <a:lnTo>
                  <a:pt x="437299" y="39674"/>
                </a:lnTo>
                <a:lnTo>
                  <a:pt x="432892" y="34518"/>
                </a:lnTo>
                <a:lnTo>
                  <a:pt x="427647" y="32029"/>
                </a:lnTo>
                <a:lnTo>
                  <a:pt x="426961" y="28511"/>
                </a:lnTo>
                <a:lnTo>
                  <a:pt x="425767" y="22415"/>
                </a:lnTo>
                <a:lnTo>
                  <a:pt x="422211" y="20777"/>
                </a:lnTo>
                <a:lnTo>
                  <a:pt x="417728" y="18783"/>
                </a:lnTo>
                <a:lnTo>
                  <a:pt x="415544" y="26365"/>
                </a:lnTo>
                <a:lnTo>
                  <a:pt x="416128" y="32219"/>
                </a:lnTo>
                <a:lnTo>
                  <a:pt x="419506" y="36652"/>
                </a:lnTo>
                <a:lnTo>
                  <a:pt x="425691" y="40030"/>
                </a:lnTo>
                <a:lnTo>
                  <a:pt x="429209" y="41389"/>
                </a:lnTo>
                <a:lnTo>
                  <a:pt x="432104" y="44373"/>
                </a:lnTo>
                <a:lnTo>
                  <a:pt x="435279" y="46621"/>
                </a:lnTo>
                <a:lnTo>
                  <a:pt x="439420" y="44386"/>
                </a:lnTo>
                <a:close/>
              </a:path>
              <a:path w="481329" h="410210">
                <a:moveTo>
                  <a:pt x="461568" y="3111"/>
                </a:moveTo>
                <a:lnTo>
                  <a:pt x="461010" y="1574"/>
                </a:lnTo>
                <a:lnTo>
                  <a:pt x="460730" y="787"/>
                </a:lnTo>
                <a:lnTo>
                  <a:pt x="457695" y="0"/>
                </a:lnTo>
                <a:lnTo>
                  <a:pt x="455764" y="1600"/>
                </a:lnTo>
                <a:lnTo>
                  <a:pt x="455307" y="3632"/>
                </a:lnTo>
                <a:lnTo>
                  <a:pt x="454520" y="5245"/>
                </a:lnTo>
                <a:lnTo>
                  <a:pt x="456171" y="5981"/>
                </a:lnTo>
                <a:lnTo>
                  <a:pt x="460705" y="7962"/>
                </a:lnTo>
                <a:lnTo>
                  <a:pt x="460933" y="5067"/>
                </a:lnTo>
                <a:lnTo>
                  <a:pt x="461568" y="3111"/>
                </a:lnTo>
                <a:close/>
              </a:path>
              <a:path w="481329" h="410210">
                <a:moveTo>
                  <a:pt x="463740" y="121285"/>
                </a:moveTo>
                <a:lnTo>
                  <a:pt x="462724" y="117563"/>
                </a:lnTo>
                <a:lnTo>
                  <a:pt x="462724" y="115646"/>
                </a:lnTo>
                <a:lnTo>
                  <a:pt x="460908" y="113715"/>
                </a:lnTo>
                <a:lnTo>
                  <a:pt x="458825" y="113207"/>
                </a:lnTo>
                <a:lnTo>
                  <a:pt x="456869" y="113842"/>
                </a:lnTo>
                <a:lnTo>
                  <a:pt x="456057" y="116370"/>
                </a:lnTo>
                <a:lnTo>
                  <a:pt x="456996" y="118338"/>
                </a:lnTo>
                <a:lnTo>
                  <a:pt x="458863" y="118719"/>
                </a:lnTo>
                <a:lnTo>
                  <a:pt x="463740" y="121285"/>
                </a:lnTo>
                <a:close/>
              </a:path>
              <a:path w="481329" h="410210">
                <a:moveTo>
                  <a:pt x="464908" y="130187"/>
                </a:moveTo>
                <a:lnTo>
                  <a:pt x="460108" y="124574"/>
                </a:lnTo>
                <a:lnTo>
                  <a:pt x="457847" y="127863"/>
                </a:lnTo>
                <a:lnTo>
                  <a:pt x="455790" y="130302"/>
                </a:lnTo>
                <a:lnTo>
                  <a:pt x="453923" y="134162"/>
                </a:lnTo>
                <a:lnTo>
                  <a:pt x="454698" y="136232"/>
                </a:lnTo>
                <a:lnTo>
                  <a:pt x="455485" y="137439"/>
                </a:lnTo>
                <a:lnTo>
                  <a:pt x="455930" y="138125"/>
                </a:lnTo>
                <a:lnTo>
                  <a:pt x="457771" y="138455"/>
                </a:lnTo>
                <a:lnTo>
                  <a:pt x="464058" y="136512"/>
                </a:lnTo>
                <a:lnTo>
                  <a:pt x="464908" y="130187"/>
                </a:lnTo>
                <a:close/>
              </a:path>
              <a:path w="481329" h="410210">
                <a:moveTo>
                  <a:pt x="467855" y="90233"/>
                </a:moveTo>
                <a:lnTo>
                  <a:pt x="467664" y="89547"/>
                </a:lnTo>
                <a:lnTo>
                  <a:pt x="466877" y="87325"/>
                </a:lnTo>
                <a:lnTo>
                  <a:pt x="466750" y="86969"/>
                </a:lnTo>
                <a:lnTo>
                  <a:pt x="465874" y="84493"/>
                </a:lnTo>
                <a:lnTo>
                  <a:pt x="462991" y="79514"/>
                </a:lnTo>
                <a:lnTo>
                  <a:pt x="461733" y="75082"/>
                </a:lnTo>
                <a:lnTo>
                  <a:pt x="461543" y="74434"/>
                </a:lnTo>
                <a:lnTo>
                  <a:pt x="466750" y="65163"/>
                </a:lnTo>
                <a:lnTo>
                  <a:pt x="467474" y="63881"/>
                </a:lnTo>
                <a:lnTo>
                  <a:pt x="466420" y="61264"/>
                </a:lnTo>
                <a:lnTo>
                  <a:pt x="466318" y="61010"/>
                </a:lnTo>
                <a:lnTo>
                  <a:pt x="465162" y="58127"/>
                </a:lnTo>
                <a:lnTo>
                  <a:pt x="462102" y="50533"/>
                </a:lnTo>
                <a:lnTo>
                  <a:pt x="458901" y="42570"/>
                </a:lnTo>
                <a:lnTo>
                  <a:pt x="459016" y="42430"/>
                </a:lnTo>
                <a:lnTo>
                  <a:pt x="457796" y="40208"/>
                </a:lnTo>
                <a:lnTo>
                  <a:pt x="455688" y="35852"/>
                </a:lnTo>
                <a:lnTo>
                  <a:pt x="449643" y="39179"/>
                </a:lnTo>
                <a:lnTo>
                  <a:pt x="449643" y="53860"/>
                </a:lnTo>
                <a:lnTo>
                  <a:pt x="444334" y="58127"/>
                </a:lnTo>
                <a:lnTo>
                  <a:pt x="442175" y="55219"/>
                </a:lnTo>
                <a:lnTo>
                  <a:pt x="443230" y="54063"/>
                </a:lnTo>
                <a:lnTo>
                  <a:pt x="446633" y="50533"/>
                </a:lnTo>
                <a:lnTo>
                  <a:pt x="449643" y="53860"/>
                </a:lnTo>
                <a:lnTo>
                  <a:pt x="449643" y="39179"/>
                </a:lnTo>
                <a:lnTo>
                  <a:pt x="439826" y="44577"/>
                </a:lnTo>
                <a:lnTo>
                  <a:pt x="439762" y="44450"/>
                </a:lnTo>
                <a:lnTo>
                  <a:pt x="439686" y="44234"/>
                </a:lnTo>
                <a:lnTo>
                  <a:pt x="439508" y="44323"/>
                </a:lnTo>
                <a:lnTo>
                  <a:pt x="439470" y="44475"/>
                </a:lnTo>
                <a:lnTo>
                  <a:pt x="439572" y="44691"/>
                </a:lnTo>
                <a:lnTo>
                  <a:pt x="439737" y="44627"/>
                </a:lnTo>
                <a:lnTo>
                  <a:pt x="441502" y="47815"/>
                </a:lnTo>
                <a:lnTo>
                  <a:pt x="440791" y="50177"/>
                </a:lnTo>
                <a:lnTo>
                  <a:pt x="440423" y="50355"/>
                </a:lnTo>
                <a:lnTo>
                  <a:pt x="440423" y="61734"/>
                </a:lnTo>
                <a:lnTo>
                  <a:pt x="440385" y="65163"/>
                </a:lnTo>
                <a:lnTo>
                  <a:pt x="439470" y="64985"/>
                </a:lnTo>
                <a:lnTo>
                  <a:pt x="437426" y="64985"/>
                </a:lnTo>
                <a:lnTo>
                  <a:pt x="436181" y="63665"/>
                </a:lnTo>
                <a:lnTo>
                  <a:pt x="436054" y="61264"/>
                </a:lnTo>
                <a:lnTo>
                  <a:pt x="437362" y="61264"/>
                </a:lnTo>
                <a:lnTo>
                  <a:pt x="438823" y="61010"/>
                </a:lnTo>
                <a:lnTo>
                  <a:pt x="440423" y="61734"/>
                </a:lnTo>
                <a:lnTo>
                  <a:pt x="440423" y="50355"/>
                </a:lnTo>
                <a:lnTo>
                  <a:pt x="435521" y="52628"/>
                </a:lnTo>
                <a:lnTo>
                  <a:pt x="434111" y="54063"/>
                </a:lnTo>
                <a:lnTo>
                  <a:pt x="432587" y="55219"/>
                </a:lnTo>
                <a:lnTo>
                  <a:pt x="430733" y="60452"/>
                </a:lnTo>
                <a:lnTo>
                  <a:pt x="426834" y="64985"/>
                </a:lnTo>
                <a:lnTo>
                  <a:pt x="423506" y="69862"/>
                </a:lnTo>
                <a:lnTo>
                  <a:pt x="422960" y="76708"/>
                </a:lnTo>
                <a:lnTo>
                  <a:pt x="440118" y="75082"/>
                </a:lnTo>
                <a:lnTo>
                  <a:pt x="441566" y="78727"/>
                </a:lnTo>
                <a:lnTo>
                  <a:pt x="440791" y="80835"/>
                </a:lnTo>
                <a:lnTo>
                  <a:pt x="435495" y="83794"/>
                </a:lnTo>
                <a:lnTo>
                  <a:pt x="435991" y="86969"/>
                </a:lnTo>
                <a:lnTo>
                  <a:pt x="436029" y="91236"/>
                </a:lnTo>
                <a:lnTo>
                  <a:pt x="432257" y="90233"/>
                </a:lnTo>
                <a:lnTo>
                  <a:pt x="426758" y="87782"/>
                </a:lnTo>
                <a:lnTo>
                  <a:pt x="422668" y="93497"/>
                </a:lnTo>
                <a:lnTo>
                  <a:pt x="419011" y="89547"/>
                </a:lnTo>
                <a:lnTo>
                  <a:pt x="414159" y="89547"/>
                </a:lnTo>
                <a:lnTo>
                  <a:pt x="417753" y="95605"/>
                </a:lnTo>
                <a:lnTo>
                  <a:pt x="420751" y="101612"/>
                </a:lnTo>
                <a:lnTo>
                  <a:pt x="424256" y="106997"/>
                </a:lnTo>
                <a:lnTo>
                  <a:pt x="429361" y="111175"/>
                </a:lnTo>
                <a:lnTo>
                  <a:pt x="431406" y="118071"/>
                </a:lnTo>
                <a:lnTo>
                  <a:pt x="435864" y="122732"/>
                </a:lnTo>
                <a:lnTo>
                  <a:pt x="441439" y="126517"/>
                </a:lnTo>
                <a:lnTo>
                  <a:pt x="446811" y="130746"/>
                </a:lnTo>
                <a:lnTo>
                  <a:pt x="448868" y="128549"/>
                </a:lnTo>
                <a:lnTo>
                  <a:pt x="450354" y="127190"/>
                </a:lnTo>
                <a:lnTo>
                  <a:pt x="452666" y="124129"/>
                </a:lnTo>
                <a:lnTo>
                  <a:pt x="453466" y="122415"/>
                </a:lnTo>
                <a:lnTo>
                  <a:pt x="454710" y="120281"/>
                </a:lnTo>
                <a:lnTo>
                  <a:pt x="447179" y="118808"/>
                </a:lnTo>
                <a:lnTo>
                  <a:pt x="431812" y="115633"/>
                </a:lnTo>
                <a:lnTo>
                  <a:pt x="431114" y="113969"/>
                </a:lnTo>
                <a:lnTo>
                  <a:pt x="437819" y="102184"/>
                </a:lnTo>
                <a:lnTo>
                  <a:pt x="447001" y="106502"/>
                </a:lnTo>
                <a:lnTo>
                  <a:pt x="448157" y="102184"/>
                </a:lnTo>
                <a:lnTo>
                  <a:pt x="449364" y="97701"/>
                </a:lnTo>
                <a:lnTo>
                  <a:pt x="451599" y="93497"/>
                </a:lnTo>
                <a:lnTo>
                  <a:pt x="452793" y="91236"/>
                </a:lnTo>
                <a:lnTo>
                  <a:pt x="452869" y="91109"/>
                </a:lnTo>
                <a:lnTo>
                  <a:pt x="457022" y="87325"/>
                </a:lnTo>
                <a:lnTo>
                  <a:pt x="461289" y="86969"/>
                </a:lnTo>
                <a:lnTo>
                  <a:pt x="466674" y="97231"/>
                </a:lnTo>
                <a:lnTo>
                  <a:pt x="467855" y="90233"/>
                </a:lnTo>
                <a:close/>
              </a:path>
              <a:path w="481329" h="410210">
                <a:moveTo>
                  <a:pt x="468617" y="39052"/>
                </a:moveTo>
                <a:lnTo>
                  <a:pt x="467918" y="31750"/>
                </a:lnTo>
                <a:lnTo>
                  <a:pt x="460387" y="32321"/>
                </a:lnTo>
                <a:lnTo>
                  <a:pt x="459016" y="42430"/>
                </a:lnTo>
                <a:lnTo>
                  <a:pt x="462089" y="39217"/>
                </a:lnTo>
                <a:lnTo>
                  <a:pt x="468617" y="39052"/>
                </a:lnTo>
                <a:close/>
              </a:path>
              <a:path w="481329" h="410210">
                <a:moveTo>
                  <a:pt x="480733" y="115544"/>
                </a:moveTo>
                <a:lnTo>
                  <a:pt x="474027" y="110464"/>
                </a:lnTo>
                <a:lnTo>
                  <a:pt x="466902" y="116586"/>
                </a:lnTo>
                <a:lnTo>
                  <a:pt x="473367" y="124625"/>
                </a:lnTo>
                <a:lnTo>
                  <a:pt x="476885" y="120053"/>
                </a:lnTo>
                <a:lnTo>
                  <a:pt x="480733" y="115544"/>
                </a:lnTo>
                <a:close/>
              </a:path>
            </a:pathLst>
          </a:custGeom>
          <a:solidFill>
            <a:srgbClr val="FFFFFF"/>
          </a:solidFill>
        </p:spPr>
        <p:txBody>
          <a:bodyPr wrap="square" lIns="0" tIns="0" rIns="0" bIns="0" rtlCol="0"/>
          <a:lstStyle/>
          <a:p>
            <a:endParaRPr/>
          </a:p>
        </p:txBody>
      </p:sp>
      <p:sp>
        <p:nvSpPr>
          <p:cNvPr id="49" name="bg object 49"/>
          <p:cNvSpPr/>
          <p:nvPr/>
        </p:nvSpPr>
        <p:spPr>
          <a:xfrm>
            <a:off x="5968911" y="2999803"/>
            <a:ext cx="615950" cy="862965"/>
          </a:xfrm>
          <a:custGeom>
            <a:avLst/>
            <a:gdLst/>
            <a:ahLst/>
            <a:cxnLst/>
            <a:rect l="l" t="t" r="r" b="b"/>
            <a:pathLst>
              <a:path w="615950" h="862964">
                <a:moveTo>
                  <a:pt x="22682" y="532269"/>
                </a:moveTo>
                <a:lnTo>
                  <a:pt x="12954" y="522300"/>
                </a:lnTo>
                <a:lnTo>
                  <a:pt x="17792" y="512749"/>
                </a:lnTo>
                <a:lnTo>
                  <a:pt x="0" y="508330"/>
                </a:lnTo>
                <a:lnTo>
                  <a:pt x="1104" y="513842"/>
                </a:lnTo>
                <a:lnTo>
                  <a:pt x="3149" y="518515"/>
                </a:lnTo>
                <a:lnTo>
                  <a:pt x="1866" y="529996"/>
                </a:lnTo>
                <a:lnTo>
                  <a:pt x="3365" y="534187"/>
                </a:lnTo>
                <a:lnTo>
                  <a:pt x="13233" y="534708"/>
                </a:lnTo>
                <a:lnTo>
                  <a:pt x="16878" y="533349"/>
                </a:lnTo>
                <a:lnTo>
                  <a:pt x="22682" y="532269"/>
                </a:lnTo>
                <a:close/>
              </a:path>
              <a:path w="615950" h="862964">
                <a:moveTo>
                  <a:pt x="39878" y="500430"/>
                </a:moveTo>
                <a:lnTo>
                  <a:pt x="36055" y="497751"/>
                </a:lnTo>
                <a:lnTo>
                  <a:pt x="33121" y="495160"/>
                </a:lnTo>
                <a:lnTo>
                  <a:pt x="29654" y="509130"/>
                </a:lnTo>
                <a:lnTo>
                  <a:pt x="32600" y="510692"/>
                </a:lnTo>
                <a:lnTo>
                  <a:pt x="35026" y="507504"/>
                </a:lnTo>
                <a:lnTo>
                  <a:pt x="37757" y="504456"/>
                </a:lnTo>
                <a:lnTo>
                  <a:pt x="39878" y="500430"/>
                </a:lnTo>
                <a:close/>
              </a:path>
              <a:path w="615950" h="862964">
                <a:moveTo>
                  <a:pt x="58166" y="410248"/>
                </a:moveTo>
                <a:lnTo>
                  <a:pt x="57988" y="409498"/>
                </a:lnTo>
                <a:lnTo>
                  <a:pt x="57861" y="408127"/>
                </a:lnTo>
                <a:lnTo>
                  <a:pt x="57619" y="408101"/>
                </a:lnTo>
                <a:lnTo>
                  <a:pt x="56172" y="407987"/>
                </a:lnTo>
                <a:lnTo>
                  <a:pt x="54686" y="408178"/>
                </a:lnTo>
                <a:lnTo>
                  <a:pt x="53225" y="408266"/>
                </a:lnTo>
                <a:lnTo>
                  <a:pt x="53911" y="411175"/>
                </a:lnTo>
                <a:lnTo>
                  <a:pt x="56743" y="410565"/>
                </a:lnTo>
                <a:lnTo>
                  <a:pt x="58166" y="410248"/>
                </a:lnTo>
                <a:close/>
              </a:path>
              <a:path w="615950" h="862964">
                <a:moveTo>
                  <a:pt x="60159" y="805319"/>
                </a:moveTo>
                <a:lnTo>
                  <a:pt x="60020" y="805357"/>
                </a:lnTo>
                <a:lnTo>
                  <a:pt x="59905" y="805548"/>
                </a:lnTo>
                <a:lnTo>
                  <a:pt x="60058" y="805611"/>
                </a:lnTo>
                <a:lnTo>
                  <a:pt x="60134" y="805434"/>
                </a:lnTo>
                <a:close/>
              </a:path>
              <a:path w="615950" h="862964">
                <a:moveTo>
                  <a:pt x="65887" y="829652"/>
                </a:moveTo>
                <a:lnTo>
                  <a:pt x="62509" y="823188"/>
                </a:lnTo>
                <a:lnTo>
                  <a:pt x="59220" y="817435"/>
                </a:lnTo>
                <a:lnTo>
                  <a:pt x="57772" y="811758"/>
                </a:lnTo>
                <a:lnTo>
                  <a:pt x="59905" y="805548"/>
                </a:lnTo>
                <a:lnTo>
                  <a:pt x="57492" y="804494"/>
                </a:lnTo>
                <a:lnTo>
                  <a:pt x="55168" y="803160"/>
                </a:lnTo>
                <a:lnTo>
                  <a:pt x="48260" y="801331"/>
                </a:lnTo>
                <a:lnTo>
                  <a:pt x="43624" y="802043"/>
                </a:lnTo>
                <a:lnTo>
                  <a:pt x="42240" y="806716"/>
                </a:lnTo>
                <a:lnTo>
                  <a:pt x="40843" y="811441"/>
                </a:lnTo>
                <a:lnTo>
                  <a:pt x="40830" y="816775"/>
                </a:lnTo>
                <a:lnTo>
                  <a:pt x="65887" y="829652"/>
                </a:lnTo>
                <a:close/>
              </a:path>
              <a:path w="615950" h="862964">
                <a:moveTo>
                  <a:pt x="68491" y="501942"/>
                </a:moveTo>
                <a:lnTo>
                  <a:pt x="66929" y="496544"/>
                </a:lnTo>
                <a:lnTo>
                  <a:pt x="66573" y="494055"/>
                </a:lnTo>
                <a:lnTo>
                  <a:pt x="65049" y="490855"/>
                </a:lnTo>
                <a:lnTo>
                  <a:pt x="64363" y="489991"/>
                </a:lnTo>
                <a:lnTo>
                  <a:pt x="63525" y="489445"/>
                </a:lnTo>
                <a:lnTo>
                  <a:pt x="63068" y="482168"/>
                </a:lnTo>
                <a:lnTo>
                  <a:pt x="51765" y="486689"/>
                </a:lnTo>
                <a:lnTo>
                  <a:pt x="51689" y="489585"/>
                </a:lnTo>
                <a:lnTo>
                  <a:pt x="57048" y="492569"/>
                </a:lnTo>
                <a:lnTo>
                  <a:pt x="55549" y="496023"/>
                </a:lnTo>
                <a:lnTo>
                  <a:pt x="55232" y="501129"/>
                </a:lnTo>
                <a:lnTo>
                  <a:pt x="56921" y="503453"/>
                </a:lnTo>
                <a:lnTo>
                  <a:pt x="59143" y="505167"/>
                </a:lnTo>
                <a:lnTo>
                  <a:pt x="61493" y="507428"/>
                </a:lnTo>
                <a:lnTo>
                  <a:pt x="67525" y="504367"/>
                </a:lnTo>
                <a:lnTo>
                  <a:pt x="68491" y="501942"/>
                </a:lnTo>
                <a:close/>
              </a:path>
              <a:path w="615950" h="862964">
                <a:moveTo>
                  <a:pt x="68757" y="393915"/>
                </a:moveTo>
                <a:lnTo>
                  <a:pt x="61048" y="391858"/>
                </a:lnTo>
                <a:lnTo>
                  <a:pt x="55727" y="388150"/>
                </a:lnTo>
                <a:lnTo>
                  <a:pt x="55676" y="395998"/>
                </a:lnTo>
                <a:lnTo>
                  <a:pt x="61480" y="399186"/>
                </a:lnTo>
                <a:lnTo>
                  <a:pt x="66471" y="404520"/>
                </a:lnTo>
                <a:lnTo>
                  <a:pt x="68757" y="393915"/>
                </a:lnTo>
                <a:close/>
              </a:path>
              <a:path w="615950" h="862964">
                <a:moveTo>
                  <a:pt x="71780" y="850265"/>
                </a:moveTo>
                <a:lnTo>
                  <a:pt x="71259" y="838822"/>
                </a:lnTo>
                <a:lnTo>
                  <a:pt x="64452" y="843534"/>
                </a:lnTo>
                <a:lnTo>
                  <a:pt x="55664" y="845667"/>
                </a:lnTo>
                <a:lnTo>
                  <a:pt x="57480" y="858672"/>
                </a:lnTo>
                <a:lnTo>
                  <a:pt x="55486" y="860831"/>
                </a:lnTo>
                <a:lnTo>
                  <a:pt x="54279" y="862888"/>
                </a:lnTo>
                <a:lnTo>
                  <a:pt x="64160" y="861047"/>
                </a:lnTo>
                <a:lnTo>
                  <a:pt x="69697" y="857262"/>
                </a:lnTo>
                <a:lnTo>
                  <a:pt x="71780" y="850265"/>
                </a:lnTo>
                <a:close/>
              </a:path>
              <a:path w="615950" h="862964">
                <a:moveTo>
                  <a:pt x="72986" y="474916"/>
                </a:moveTo>
                <a:lnTo>
                  <a:pt x="72605" y="473163"/>
                </a:lnTo>
                <a:lnTo>
                  <a:pt x="72212" y="471411"/>
                </a:lnTo>
                <a:lnTo>
                  <a:pt x="71831" y="469646"/>
                </a:lnTo>
                <a:lnTo>
                  <a:pt x="70904" y="469861"/>
                </a:lnTo>
                <a:lnTo>
                  <a:pt x="69024" y="470268"/>
                </a:lnTo>
                <a:lnTo>
                  <a:pt x="71183" y="475500"/>
                </a:lnTo>
                <a:lnTo>
                  <a:pt x="71780" y="475297"/>
                </a:lnTo>
                <a:lnTo>
                  <a:pt x="72986" y="474916"/>
                </a:lnTo>
                <a:close/>
              </a:path>
              <a:path w="615950" h="862964">
                <a:moveTo>
                  <a:pt x="73152" y="797941"/>
                </a:moveTo>
                <a:lnTo>
                  <a:pt x="68199" y="800430"/>
                </a:lnTo>
                <a:lnTo>
                  <a:pt x="61849" y="798360"/>
                </a:lnTo>
                <a:lnTo>
                  <a:pt x="60159" y="805319"/>
                </a:lnTo>
                <a:lnTo>
                  <a:pt x="66992" y="812177"/>
                </a:lnTo>
                <a:lnTo>
                  <a:pt x="68491" y="811415"/>
                </a:lnTo>
                <a:lnTo>
                  <a:pt x="73152" y="797941"/>
                </a:lnTo>
                <a:close/>
              </a:path>
              <a:path w="615950" h="862964">
                <a:moveTo>
                  <a:pt x="76631" y="694055"/>
                </a:moveTo>
                <a:lnTo>
                  <a:pt x="71475" y="693445"/>
                </a:lnTo>
                <a:lnTo>
                  <a:pt x="64554" y="690892"/>
                </a:lnTo>
                <a:lnTo>
                  <a:pt x="72428" y="703897"/>
                </a:lnTo>
                <a:lnTo>
                  <a:pt x="76631" y="694055"/>
                </a:lnTo>
                <a:close/>
              </a:path>
              <a:path w="615950" h="862964">
                <a:moveTo>
                  <a:pt x="82384" y="771994"/>
                </a:moveTo>
                <a:lnTo>
                  <a:pt x="64604" y="766394"/>
                </a:lnTo>
                <a:lnTo>
                  <a:pt x="71031" y="772858"/>
                </a:lnTo>
                <a:lnTo>
                  <a:pt x="72694" y="773506"/>
                </a:lnTo>
                <a:lnTo>
                  <a:pt x="82384" y="771994"/>
                </a:lnTo>
                <a:close/>
              </a:path>
              <a:path w="615950" h="862964">
                <a:moveTo>
                  <a:pt x="89916" y="467969"/>
                </a:moveTo>
                <a:lnTo>
                  <a:pt x="86918" y="466890"/>
                </a:lnTo>
                <a:lnTo>
                  <a:pt x="84924" y="472859"/>
                </a:lnTo>
                <a:lnTo>
                  <a:pt x="86982" y="473722"/>
                </a:lnTo>
                <a:lnTo>
                  <a:pt x="89916" y="467969"/>
                </a:lnTo>
                <a:close/>
              </a:path>
              <a:path w="615950" h="862964">
                <a:moveTo>
                  <a:pt x="90309" y="455930"/>
                </a:moveTo>
                <a:lnTo>
                  <a:pt x="80060" y="454888"/>
                </a:lnTo>
                <a:lnTo>
                  <a:pt x="78371" y="456793"/>
                </a:lnTo>
                <a:lnTo>
                  <a:pt x="81661" y="467499"/>
                </a:lnTo>
                <a:lnTo>
                  <a:pt x="90309" y="455930"/>
                </a:lnTo>
                <a:close/>
              </a:path>
              <a:path w="615950" h="862964">
                <a:moveTo>
                  <a:pt x="93853" y="787209"/>
                </a:moveTo>
                <a:lnTo>
                  <a:pt x="93611" y="786574"/>
                </a:lnTo>
                <a:lnTo>
                  <a:pt x="85483" y="787260"/>
                </a:lnTo>
                <a:lnTo>
                  <a:pt x="89052" y="799846"/>
                </a:lnTo>
                <a:lnTo>
                  <a:pt x="93853" y="787209"/>
                </a:lnTo>
                <a:close/>
              </a:path>
              <a:path w="615950" h="862964">
                <a:moveTo>
                  <a:pt x="97980" y="474052"/>
                </a:moveTo>
                <a:lnTo>
                  <a:pt x="97383" y="473303"/>
                </a:lnTo>
                <a:lnTo>
                  <a:pt x="96697" y="472440"/>
                </a:lnTo>
                <a:lnTo>
                  <a:pt x="92989" y="472554"/>
                </a:lnTo>
                <a:lnTo>
                  <a:pt x="92811" y="474497"/>
                </a:lnTo>
                <a:lnTo>
                  <a:pt x="92468" y="476211"/>
                </a:lnTo>
                <a:lnTo>
                  <a:pt x="94107" y="476681"/>
                </a:lnTo>
                <a:lnTo>
                  <a:pt x="95465" y="477050"/>
                </a:lnTo>
                <a:lnTo>
                  <a:pt x="96812" y="477431"/>
                </a:lnTo>
                <a:lnTo>
                  <a:pt x="97066" y="476008"/>
                </a:lnTo>
                <a:lnTo>
                  <a:pt x="97980" y="474052"/>
                </a:lnTo>
                <a:close/>
              </a:path>
              <a:path w="615950" h="862964">
                <a:moveTo>
                  <a:pt x="106591" y="746213"/>
                </a:moveTo>
                <a:lnTo>
                  <a:pt x="105092" y="740016"/>
                </a:lnTo>
                <a:lnTo>
                  <a:pt x="100926" y="740016"/>
                </a:lnTo>
                <a:lnTo>
                  <a:pt x="94551" y="743826"/>
                </a:lnTo>
                <a:lnTo>
                  <a:pt x="97853" y="751471"/>
                </a:lnTo>
                <a:lnTo>
                  <a:pt x="99441" y="753046"/>
                </a:lnTo>
                <a:lnTo>
                  <a:pt x="102831" y="750862"/>
                </a:lnTo>
                <a:lnTo>
                  <a:pt x="104673" y="749681"/>
                </a:lnTo>
                <a:lnTo>
                  <a:pt x="106591" y="746213"/>
                </a:lnTo>
                <a:close/>
              </a:path>
              <a:path w="615950" h="862964">
                <a:moveTo>
                  <a:pt x="109842" y="762393"/>
                </a:moveTo>
                <a:lnTo>
                  <a:pt x="107378" y="755891"/>
                </a:lnTo>
                <a:lnTo>
                  <a:pt x="94945" y="763054"/>
                </a:lnTo>
                <a:lnTo>
                  <a:pt x="103212" y="774598"/>
                </a:lnTo>
                <a:lnTo>
                  <a:pt x="109842" y="762393"/>
                </a:lnTo>
                <a:close/>
              </a:path>
              <a:path w="615950" h="862964">
                <a:moveTo>
                  <a:pt x="113690" y="376643"/>
                </a:moveTo>
                <a:lnTo>
                  <a:pt x="113093" y="373341"/>
                </a:lnTo>
                <a:lnTo>
                  <a:pt x="113334" y="371119"/>
                </a:lnTo>
                <a:lnTo>
                  <a:pt x="111074" y="369404"/>
                </a:lnTo>
                <a:lnTo>
                  <a:pt x="108889" y="369227"/>
                </a:lnTo>
                <a:lnTo>
                  <a:pt x="107086" y="369277"/>
                </a:lnTo>
                <a:lnTo>
                  <a:pt x="106692" y="369290"/>
                </a:lnTo>
                <a:lnTo>
                  <a:pt x="105664" y="372491"/>
                </a:lnTo>
                <a:lnTo>
                  <a:pt x="107315" y="374205"/>
                </a:lnTo>
                <a:lnTo>
                  <a:pt x="109245" y="374624"/>
                </a:lnTo>
                <a:lnTo>
                  <a:pt x="113690" y="376643"/>
                </a:lnTo>
                <a:close/>
              </a:path>
              <a:path w="615950" h="862964">
                <a:moveTo>
                  <a:pt x="115392" y="386537"/>
                </a:moveTo>
                <a:lnTo>
                  <a:pt x="110401" y="383832"/>
                </a:lnTo>
                <a:lnTo>
                  <a:pt x="109435" y="385521"/>
                </a:lnTo>
                <a:lnTo>
                  <a:pt x="108966" y="386372"/>
                </a:lnTo>
                <a:lnTo>
                  <a:pt x="110464" y="388302"/>
                </a:lnTo>
                <a:lnTo>
                  <a:pt x="111518" y="391769"/>
                </a:lnTo>
                <a:lnTo>
                  <a:pt x="115392" y="386537"/>
                </a:lnTo>
                <a:close/>
              </a:path>
              <a:path w="615950" h="862964">
                <a:moveTo>
                  <a:pt x="116268" y="364083"/>
                </a:moveTo>
                <a:lnTo>
                  <a:pt x="106629" y="344779"/>
                </a:lnTo>
                <a:lnTo>
                  <a:pt x="96113" y="355422"/>
                </a:lnTo>
                <a:lnTo>
                  <a:pt x="116268" y="364083"/>
                </a:lnTo>
                <a:close/>
              </a:path>
              <a:path w="615950" h="862964">
                <a:moveTo>
                  <a:pt x="122504" y="480707"/>
                </a:moveTo>
                <a:lnTo>
                  <a:pt x="107213" y="472389"/>
                </a:lnTo>
                <a:lnTo>
                  <a:pt x="110858" y="485546"/>
                </a:lnTo>
                <a:lnTo>
                  <a:pt x="122504" y="480707"/>
                </a:lnTo>
                <a:close/>
              </a:path>
              <a:path w="615950" h="862964">
                <a:moveTo>
                  <a:pt x="126466" y="691083"/>
                </a:moveTo>
                <a:lnTo>
                  <a:pt x="122694" y="685279"/>
                </a:lnTo>
                <a:lnTo>
                  <a:pt x="120002" y="687082"/>
                </a:lnTo>
                <a:lnTo>
                  <a:pt x="124040" y="692721"/>
                </a:lnTo>
                <a:lnTo>
                  <a:pt x="126466" y="691083"/>
                </a:lnTo>
                <a:close/>
              </a:path>
              <a:path w="615950" h="862964">
                <a:moveTo>
                  <a:pt x="130149" y="741426"/>
                </a:moveTo>
                <a:lnTo>
                  <a:pt x="128308" y="740778"/>
                </a:lnTo>
                <a:lnTo>
                  <a:pt x="127266" y="740397"/>
                </a:lnTo>
                <a:lnTo>
                  <a:pt x="126212" y="740029"/>
                </a:lnTo>
                <a:lnTo>
                  <a:pt x="125857" y="741502"/>
                </a:lnTo>
                <a:lnTo>
                  <a:pt x="125260" y="742975"/>
                </a:lnTo>
                <a:lnTo>
                  <a:pt x="125323" y="744816"/>
                </a:lnTo>
                <a:lnTo>
                  <a:pt x="127901" y="745744"/>
                </a:lnTo>
                <a:lnTo>
                  <a:pt x="128270" y="745375"/>
                </a:lnTo>
                <a:lnTo>
                  <a:pt x="129171" y="744486"/>
                </a:lnTo>
                <a:lnTo>
                  <a:pt x="129476" y="742975"/>
                </a:lnTo>
                <a:lnTo>
                  <a:pt x="130149" y="741426"/>
                </a:lnTo>
                <a:close/>
              </a:path>
              <a:path w="615950" h="862964">
                <a:moveTo>
                  <a:pt x="132588" y="332892"/>
                </a:moveTo>
                <a:lnTo>
                  <a:pt x="132295" y="320281"/>
                </a:lnTo>
                <a:lnTo>
                  <a:pt x="126619" y="325793"/>
                </a:lnTo>
                <a:lnTo>
                  <a:pt x="126098" y="329171"/>
                </a:lnTo>
                <a:lnTo>
                  <a:pt x="128803" y="332879"/>
                </a:lnTo>
                <a:lnTo>
                  <a:pt x="132588" y="332892"/>
                </a:lnTo>
                <a:close/>
              </a:path>
              <a:path w="615950" h="862964">
                <a:moveTo>
                  <a:pt x="133667" y="630745"/>
                </a:moveTo>
                <a:lnTo>
                  <a:pt x="132842" y="628662"/>
                </a:lnTo>
                <a:lnTo>
                  <a:pt x="131953" y="626605"/>
                </a:lnTo>
                <a:lnTo>
                  <a:pt x="128739" y="617321"/>
                </a:lnTo>
                <a:lnTo>
                  <a:pt x="126250" y="616419"/>
                </a:lnTo>
                <a:lnTo>
                  <a:pt x="116649" y="619772"/>
                </a:lnTo>
                <a:lnTo>
                  <a:pt x="121932" y="631583"/>
                </a:lnTo>
                <a:lnTo>
                  <a:pt x="133667" y="630745"/>
                </a:lnTo>
                <a:close/>
              </a:path>
              <a:path w="615950" h="862964">
                <a:moveTo>
                  <a:pt x="133756" y="509625"/>
                </a:moveTo>
                <a:lnTo>
                  <a:pt x="131673" y="502335"/>
                </a:lnTo>
                <a:lnTo>
                  <a:pt x="124548" y="504774"/>
                </a:lnTo>
                <a:lnTo>
                  <a:pt x="123088" y="514819"/>
                </a:lnTo>
                <a:lnTo>
                  <a:pt x="98742" y="508393"/>
                </a:lnTo>
                <a:lnTo>
                  <a:pt x="97675" y="513181"/>
                </a:lnTo>
                <a:lnTo>
                  <a:pt x="95669" y="516737"/>
                </a:lnTo>
                <a:lnTo>
                  <a:pt x="99250" y="527113"/>
                </a:lnTo>
                <a:lnTo>
                  <a:pt x="107302" y="530085"/>
                </a:lnTo>
                <a:lnTo>
                  <a:pt x="119976" y="534060"/>
                </a:lnTo>
                <a:lnTo>
                  <a:pt x="125679" y="527964"/>
                </a:lnTo>
                <a:lnTo>
                  <a:pt x="131368" y="516445"/>
                </a:lnTo>
                <a:lnTo>
                  <a:pt x="133756" y="509625"/>
                </a:lnTo>
                <a:close/>
              </a:path>
              <a:path w="615950" h="862964">
                <a:moveTo>
                  <a:pt x="134226" y="366877"/>
                </a:moveTo>
                <a:lnTo>
                  <a:pt x="133096" y="365074"/>
                </a:lnTo>
                <a:lnTo>
                  <a:pt x="131876" y="363423"/>
                </a:lnTo>
                <a:lnTo>
                  <a:pt x="130683" y="361759"/>
                </a:lnTo>
                <a:lnTo>
                  <a:pt x="127889" y="363740"/>
                </a:lnTo>
                <a:lnTo>
                  <a:pt x="129425" y="365213"/>
                </a:lnTo>
                <a:lnTo>
                  <a:pt x="130937" y="366712"/>
                </a:lnTo>
                <a:lnTo>
                  <a:pt x="132689" y="368173"/>
                </a:lnTo>
                <a:lnTo>
                  <a:pt x="134226" y="366877"/>
                </a:lnTo>
                <a:close/>
              </a:path>
              <a:path w="615950" h="862964">
                <a:moveTo>
                  <a:pt x="135318" y="643890"/>
                </a:moveTo>
                <a:lnTo>
                  <a:pt x="133972" y="642035"/>
                </a:lnTo>
                <a:lnTo>
                  <a:pt x="132829" y="639953"/>
                </a:lnTo>
                <a:lnTo>
                  <a:pt x="131127" y="638517"/>
                </a:lnTo>
                <a:lnTo>
                  <a:pt x="130187" y="637730"/>
                </a:lnTo>
                <a:lnTo>
                  <a:pt x="127812" y="637578"/>
                </a:lnTo>
                <a:lnTo>
                  <a:pt x="125818" y="638898"/>
                </a:lnTo>
                <a:lnTo>
                  <a:pt x="125120" y="641083"/>
                </a:lnTo>
                <a:lnTo>
                  <a:pt x="125730" y="643547"/>
                </a:lnTo>
                <a:lnTo>
                  <a:pt x="127419" y="645236"/>
                </a:lnTo>
                <a:lnTo>
                  <a:pt x="130797" y="645337"/>
                </a:lnTo>
                <a:lnTo>
                  <a:pt x="133070" y="644461"/>
                </a:lnTo>
                <a:lnTo>
                  <a:pt x="135318" y="643890"/>
                </a:lnTo>
                <a:close/>
              </a:path>
              <a:path w="615950" h="862964">
                <a:moveTo>
                  <a:pt x="135483" y="644118"/>
                </a:moveTo>
                <a:lnTo>
                  <a:pt x="135458" y="643915"/>
                </a:lnTo>
                <a:lnTo>
                  <a:pt x="135318" y="643890"/>
                </a:lnTo>
                <a:lnTo>
                  <a:pt x="135483" y="644118"/>
                </a:lnTo>
                <a:close/>
              </a:path>
              <a:path w="615950" h="862964">
                <a:moveTo>
                  <a:pt x="145135" y="641616"/>
                </a:moveTo>
                <a:lnTo>
                  <a:pt x="142760" y="624878"/>
                </a:lnTo>
                <a:lnTo>
                  <a:pt x="133997" y="631151"/>
                </a:lnTo>
                <a:lnTo>
                  <a:pt x="135445" y="643851"/>
                </a:lnTo>
                <a:lnTo>
                  <a:pt x="138201" y="643267"/>
                </a:lnTo>
                <a:lnTo>
                  <a:pt x="145135" y="641616"/>
                </a:lnTo>
                <a:close/>
              </a:path>
              <a:path w="615950" h="862964">
                <a:moveTo>
                  <a:pt x="153123" y="326555"/>
                </a:moveTo>
                <a:lnTo>
                  <a:pt x="150139" y="321729"/>
                </a:lnTo>
                <a:lnTo>
                  <a:pt x="144170" y="323215"/>
                </a:lnTo>
                <a:lnTo>
                  <a:pt x="140525" y="328129"/>
                </a:lnTo>
                <a:lnTo>
                  <a:pt x="137414" y="333984"/>
                </a:lnTo>
                <a:lnTo>
                  <a:pt x="133057" y="338289"/>
                </a:lnTo>
                <a:lnTo>
                  <a:pt x="136410" y="339001"/>
                </a:lnTo>
                <a:lnTo>
                  <a:pt x="139153" y="338937"/>
                </a:lnTo>
                <a:lnTo>
                  <a:pt x="144653" y="342341"/>
                </a:lnTo>
                <a:lnTo>
                  <a:pt x="147726" y="345262"/>
                </a:lnTo>
                <a:lnTo>
                  <a:pt x="151003" y="347903"/>
                </a:lnTo>
                <a:lnTo>
                  <a:pt x="152044" y="342392"/>
                </a:lnTo>
                <a:lnTo>
                  <a:pt x="149491" y="338074"/>
                </a:lnTo>
                <a:lnTo>
                  <a:pt x="146113" y="334010"/>
                </a:lnTo>
                <a:lnTo>
                  <a:pt x="144653" y="329272"/>
                </a:lnTo>
                <a:lnTo>
                  <a:pt x="153123" y="326555"/>
                </a:lnTo>
                <a:close/>
              </a:path>
              <a:path w="615950" h="862964">
                <a:moveTo>
                  <a:pt x="158153" y="751205"/>
                </a:moveTo>
                <a:lnTo>
                  <a:pt x="153543" y="745718"/>
                </a:lnTo>
                <a:lnTo>
                  <a:pt x="149034" y="749300"/>
                </a:lnTo>
                <a:lnTo>
                  <a:pt x="158153" y="751205"/>
                </a:lnTo>
                <a:close/>
              </a:path>
              <a:path w="615950" h="862964">
                <a:moveTo>
                  <a:pt x="159829" y="757872"/>
                </a:moveTo>
                <a:lnTo>
                  <a:pt x="146634" y="762431"/>
                </a:lnTo>
                <a:lnTo>
                  <a:pt x="148221" y="773214"/>
                </a:lnTo>
                <a:lnTo>
                  <a:pt x="150926" y="773417"/>
                </a:lnTo>
                <a:lnTo>
                  <a:pt x="159829" y="757872"/>
                </a:lnTo>
                <a:close/>
              </a:path>
              <a:path w="615950" h="862964">
                <a:moveTo>
                  <a:pt x="160718" y="538251"/>
                </a:moveTo>
                <a:lnTo>
                  <a:pt x="158330" y="534720"/>
                </a:lnTo>
                <a:lnTo>
                  <a:pt x="153873" y="535952"/>
                </a:lnTo>
                <a:lnTo>
                  <a:pt x="149428" y="536130"/>
                </a:lnTo>
                <a:lnTo>
                  <a:pt x="156654" y="546227"/>
                </a:lnTo>
                <a:lnTo>
                  <a:pt x="160477" y="545096"/>
                </a:lnTo>
                <a:lnTo>
                  <a:pt x="160159" y="541972"/>
                </a:lnTo>
                <a:lnTo>
                  <a:pt x="160718" y="538251"/>
                </a:lnTo>
                <a:close/>
              </a:path>
              <a:path w="615950" h="862964">
                <a:moveTo>
                  <a:pt x="175691" y="527278"/>
                </a:moveTo>
                <a:lnTo>
                  <a:pt x="167462" y="523646"/>
                </a:lnTo>
                <a:lnTo>
                  <a:pt x="165849" y="527812"/>
                </a:lnTo>
                <a:lnTo>
                  <a:pt x="164820" y="533793"/>
                </a:lnTo>
                <a:lnTo>
                  <a:pt x="170980" y="536448"/>
                </a:lnTo>
                <a:lnTo>
                  <a:pt x="173088" y="532790"/>
                </a:lnTo>
                <a:lnTo>
                  <a:pt x="175691" y="527278"/>
                </a:lnTo>
                <a:close/>
              </a:path>
              <a:path w="615950" h="862964">
                <a:moveTo>
                  <a:pt x="179209" y="765340"/>
                </a:moveTo>
                <a:lnTo>
                  <a:pt x="178028" y="762304"/>
                </a:lnTo>
                <a:lnTo>
                  <a:pt x="173570" y="761822"/>
                </a:lnTo>
                <a:lnTo>
                  <a:pt x="172275" y="762825"/>
                </a:lnTo>
                <a:lnTo>
                  <a:pt x="170954" y="763854"/>
                </a:lnTo>
                <a:lnTo>
                  <a:pt x="170281" y="767397"/>
                </a:lnTo>
                <a:lnTo>
                  <a:pt x="171792" y="770394"/>
                </a:lnTo>
                <a:lnTo>
                  <a:pt x="174840" y="770648"/>
                </a:lnTo>
                <a:lnTo>
                  <a:pt x="178308" y="771969"/>
                </a:lnTo>
                <a:lnTo>
                  <a:pt x="178473" y="768108"/>
                </a:lnTo>
                <a:lnTo>
                  <a:pt x="179209" y="765340"/>
                </a:lnTo>
                <a:close/>
              </a:path>
              <a:path w="615950" h="862964">
                <a:moveTo>
                  <a:pt x="180314" y="750074"/>
                </a:moveTo>
                <a:lnTo>
                  <a:pt x="179832" y="748550"/>
                </a:lnTo>
                <a:lnTo>
                  <a:pt x="179743" y="746620"/>
                </a:lnTo>
                <a:lnTo>
                  <a:pt x="178739" y="745642"/>
                </a:lnTo>
                <a:lnTo>
                  <a:pt x="177927" y="744855"/>
                </a:lnTo>
                <a:lnTo>
                  <a:pt x="175882" y="744855"/>
                </a:lnTo>
                <a:lnTo>
                  <a:pt x="173964" y="745439"/>
                </a:lnTo>
                <a:lnTo>
                  <a:pt x="173177" y="747699"/>
                </a:lnTo>
                <a:lnTo>
                  <a:pt x="173570" y="748233"/>
                </a:lnTo>
                <a:lnTo>
                  <a:pt x="174282" y="749249"/>
                </a:lnTo>
                <a:lnTo>
                  <a:pt x="175806" y="749681"/>
                </a:lnTo>
                <a:lnTo>
                  <a:pt x="176987" y="750366"/>
                </a:lnTo>
                <a:lnTo>
                  <a:pt x="180314" y="750074"/>
                </a:lnTo>
                <a:close/>
              </a:path>
              <a:path w="615950" h="862964">
                <a:moveTo>
                  <a:pt x="181521" y="722769"/>
                </a:moveTo>
                <a:lnTo>
                  <a:pt x="181394" y="721804"/>
                </a:lnTo>
                <a:lnTo>
                  <a:pt x="181292" y="721118"/>
                </a:lnTo>
                <a:lnTo>
                  <a:pt x="179908" y="720598"/>
                </a:lnTo>
                <a:lnTo>
                  <a:pt x="178587" y="719645"/>
                </a:lnTo>
                <a:lnTo>
                  <a:pt x="178155" y="721474"/>
                </a:lnTo>
                <a:lnTo>
                  <a:pt x="177520" y="722655"/>
                </a:lnTo>
                <a:lnTo>
                  <a:pt x="177774" y="723595"/>
                </a:lnTo>
                <a:lnTo>
                  <a:pt x="177952" y="724204"/>
                </a:lnTo>
                <a:lnTo>
                  <a:pt x="179400" y="724471"/>
                </a:lnTo>
                <a:lnTo>
                  <a:pt x="180276" y="724903"/>
                </a:lnTo>
                <a:lnTo>
                  <a:pt x="180695" y="723861"/>
                </a:lnTo>
                <a:lnTo>
                  <a:pt x="181521" y="722769"/>
                </a:lnTo>
                <a:close/>
              </a:path>
              <a:path w="615950" h="862964">
                <a:moveTo>
                  <a:pt x="188696" y="296189"/>
                </a:moveTo>
                <a:lnTo>
                  <a:pt x="184391" y="296113"/>
                </a:lnTo>
                <a:lnTo>
                  <a:pt x="181025" y="295122"/>
                </a:lnTo>
                <a:lnTo>
                  <a:pt x="180086" y="296214"/>
                </a:lnTo>
                <a:lnTo>
                  <a:pt x="177711" y="298983"/>
                </a:lnTo>
                <a:lnTo>
                  <a:pt x="174701" y="302729"/>
                </a:lnTo>
                <a:lnTo>
                  <a:pt x="180517" y="306565"/>
                </a:lnTo>
                <a:lnTo>
                  <a:pt x="188696" y="296189"/>
                </a:lnTo>
                <a:close/>
              </a:path>
              <a:path w="615950" h="862964">
                <a:moveTo>
                  <a:pt x="189090" y="522351"/>
                </a:moveTo>
                <a:lnTo>
                  <a:pt x="186334" y="517766"/>
                </a:lnTo>
                <a:lnTo>
                  <a:pt x="185724" y="513765"/>
                </a:lnTo>
                <a:lnTo>
                  <a:pt x="183121" y="513232"/>
                </a:lnTo>
                <a:lnTo>
                  <a:pt x="180492" y="525322"/>
                </a:lnTo>
                <a:lnTo>
                  <a:pt x="189090" y="522351"/>
                </a:lnTo>
                <a:close/>
              </a:path>
              <a:path w="615950" h="862964">
                <a:moveTo>
                  <a:pt x="192430" y="741718"/>
                </a:moveTo>
                <a:lnTo>
                  <a:pt x="190728" y="738708"/>
                </a:lnTo>
                <a:lnTo>
                  <a:pt x="188887" y="735444"/>
                </a:lnTo>
                <a:lnTo>
                  <a:pt x="186029" y="731634"/>
                </a:lnTo>
                <a:lnTo>
                  <a:pt x="177736" y="728865"/>
                </a:lnTo>
                <a:lnTo>
                  <a:pt x="175933" y="733323"/>
                </a:lnTo>
                <a:lnTo>
                  <a:pt x="174904" y="738898"/>
                </a:lnTo>
                <a:lnTo>
                  <a:pt x="178587" y="740778"/>
                </a:lnTo>
                <a:lnTo>
                  <a:pt x="181660" y="742759"/>
                </a:lnTo>
                <a:lnTo>
                  <a:pt x="188595" y="745223"/>
                </a:lnTo>
                <a:lnTo>
                  <a:pt x="192430" y="741718"/>
                </a:lnTo>
                <a:close/>
              </a:path>
              <a:path w="615950" h="862964">
                <a:moveTo>
                  <a:pt x="192976" y="500126"/>
                </a:moveTo>
                <a:lnTo>
                  <a:pt x="191084" y="497674"/>
                </a:lnTo>
                <a:lnTo>
                  <a:pt x="188417" y="494258"/>
                </a:lnTo>
                <a:lnTo>
                  <a:pt x="187210" y="490410"/>
                </a:lnTo>
                <a:lnTo>
                  <a:pt x="186067" y="486778"/>
                </a:lnTo>
                <a:lnTo>
                  <a:pt x="182702" y="479945"/>
                </a:lnTo>
                <a:lnTo>
                  <a:pt x="175107" y="476008"/>
                </a:lnTo>
                <a:lnTo>
                  <a:pt x="172351" y="488429"/>
                </a:lnTo>
                <a:lnTo>
                  <a:pt x="170268" y="490410"/>
                </a:lnTo>
                <a:lnTo>
                  <a:pt x="160312" y="490410"/>
                </a:lnTo>
                <a:lnTo>
                  <a:pt x="159740" y="483387"/>
                </a:lnTo>
                <a:lnTo>
                  <a:pt x="162788" y="478828"/>
                </a:lnTo>
                <a:lnTo>
                  <a:pt x="163906" y="478091"/>
                </a:lnTo>
                <a:lnTo>
                  <a:pt x="167855" y="475538"/>
                </a:lnTo>
                <a:lnTo>
                  <a:pt x="173304" y="472427"/>
                </a:lnTo>
                <a:lnTo>
                  <a:pt x="173037" y="471906"/>
                </a:lnTo>
                <a:lnTo>
                  <a:pt x="165595" y="457809"/>
                </a:lnTo>
                <a:lnTo>
                  <a:pt x="177012" y="461048"/>
                </a:lnTo>
                <a:lnTo>
                  <a:pt x="175209" y="457809"/>
                </a:lnTo>
                <a:lnTo>
                  <a:pt x="172135" y="452285"/>
                </a:lnTo>
                <a:lnTo>
                  <a:pt x="171856" y="451764"/>
                </a:lnTo>
                <a:lnTo>
                  <a:pt x="171742" y="451573"/>
                </a:lnTo>
                <a:lnTo>
                  <a:pt x="168465" y="451764"/>
                </a:lnTo>
                <a:lnTo>
                  <a:pt x="165569" y="452285"/>
                </a:lnTo>
                <a:lnTo>
                  <a:pt x="158267" y="451573"/>
                </a:lnTo>
                <a:lnTo>
                  <a:pt x="157670" y="451573"/>
                </a:lnTo>
                <a:lnTo>
                  <a:pt x="153949" y="453809"/>
                </a:lnTo>
                <a:lnTo>
                  <a:pt x="153365" y="461111"/>
                </a:lnTo>
                <a:lnTo>
                  <a:pt x="156514" y="464261"/>
                </a:lnTo>
                <a:lnTo>
                  <a:pt x="158394" y="467728"/>
                </a:lnTo>
                <a:lnTo>
                  <a:pt x="156146" y="471906"/>
                </a:lnTo>
                <a:lnTo>
                  <a:pt x="152831" y="471639"/>
                </a:lnTo>
                <a:lnTo>
                  <a:pt x="141566" y="463981"/>
                </a:lnTo>
                <a:lnTo>
                  <a:pt x="141465" y="464134"/>
                </a:lnTo>
                <a:lnTo>
                  <a:pt x="138353" y="473265"/>
                </a:lnTo>
                <a:lnTo>
                  <a:pt x="149555" y="480466"/>
                </a:lnTo>
                <a:lnTo>
                  <a:pt x="157149" y="478091"/>
                </a:lnTo>
                <a:lnTo>
                  <a:pt x="151701" y="485432"/>
                </a:lnTo>
                <a:lnTo>
                  <a:pt x="154292" y="491299"/>
                </a:lnTo>
                <a:lnTo>
                  <a:pt x="155841" y="495681"/>
                </a:lnTo>
                <a:lnTo>
                  <a:pt x="159639" y="502246"/>
                </a:lnTo>
                <a:lnTo>
                  <a:pt x="162039" y="505968"/>
                </a:lnTo>
                <a:lnTo>
                  <a:pt x="169367" y="506679"/>
                </a:lnTo>
                <a:lnTo>
                  <a:pt x="174828" y="505968"/>
                </a:lnTo>
                <a:lnTo>
                  <a:pt x="182054" y="503504"/>
                </a:lnTo>
                <a:lnTo>
                  <a:pt x="183413" y="499605"/>
                </a:lnTo>
                <a:lnTo>
                  <a:pt x="184810" y="497674"/>
                </a:lnTo>
                <a:lnTo>
                  <a:pt x="191325" y="502246"/>
                </a:lnTo>
                <a:lnTo>
                  <a:pt x="192976" y="500126"/>
                </a:lnTo>
                <a:close/>
              </a:path>
              <a:path w="615950" h="862964">
                <a:moveTo>
                  <a:pt x="193344" y="761034"/>
                </a:moveTo>
                <a:lnTo>
                  <a:pt x="187185" y="749808"/>
                </a:lnTo>
                <a:lnTo>
                  <a:pt x="180721" y="757389"/>
                </a:lnTo>
                <a:lnTo>
                  <a:pt x="188353" y="759980"/>
                </a:lnTo>
                <a:lnTo>
                  <a:pt x="192430" y="761301"/>
                </a:lnTo>
                <a:lnTo>
                  <a:pt x="192900" y="761034"/>
                </a:lnTo>
                <a:lnTo>
                  <a:pt x="193344" y="761034"/>
                </a:lnTo>
                <a:close/>
              </a:path>
              <a:path w="615950" h="862964">
                <a:moveTo>
                  <a:pt x="194170" y="439813"/>
                </a:moveTo>
                <a:lnTo>
                  <a:pt x="193992" y="439597"/>
                </a:lnTo>
                <a:lnTo>
                  <a:pt x="190703" y="435546"/>
                </a:lnTo>
                <a:lnTo>
                  <a:pt x="188099" y="436219"/>
                </a:lnTo>
                <a:lnTo>
                  <a:pt x="185864" y="439267"/>
                </a:lnTo>
                <a:lnTo>
                  <a:pt x="185674" y="439445"/>
                </a:lnTo>
                <a:lnTo>
                  <a:pt x="185724" y="439267"/>
                </a:lnTo>
                <a:lnTo>
                  <a:pt x="185559" y="439267"/>
                </a:lnTo>
                <a:lnTo>
                  <a:pt x="185483" y="439597"/>
                </a:lnTo>
                <a:lnTo>
                  <a:pt x="182765" y="446709"/>
                </a:lnTo>
                <a:lnTo>
                  <a:pt x="177076" y="461035"/>
                </a:lnTo>
                <a:lnTo>
                  <a:pt x="183349" y="457200"/>
                </a:lnTo>
                <a:lnTo>
                  <a:pt x="187388" y="451700"/>
                </a:lnTo>
                <a:lnTo>
                  <a:pt x="190550" y="445566"/>
                </a:lnTo>
                <a:lnTo>
                  <a:pt x="194170" y="439813"/>
                </a:lnTo>
                <a:close/>
              </a:path>
              <a:path w="615950" h="862964">
                <a:moveTo>
                  <a:pt x="204711" y="355663"/>
                </a:moveTo>
                <a:lnTo>
                  <a:pt x="203085" y="354774"/>
                </a:lnTo>
                <a:lnTo>
                  <a:pt x="201498" y="353593"/>
                </a:lnTo>
                <a:lnTo>
                  <a:pt x="198564" y="353428"/>
                </a:lnTo>
                <a:lnTo>
                  <a:pt x="197205" y="354380"/>
                </a:lnTo>
                <a:lnTo>
                  <a:pt x="195872" y="355028"/>
                </a:lnTo>
                <a:lnTo>
                  <a:pt x="197078" y="355879"/>
                </a:lnTo>
                <a:lnTo>
                  <a:pt x="198234" y="356895"/>
                </a:lnTo>
                <a:lnTo>
                  <a:pt x="200863" y="357835"/>
                </a:lnTo>
                <a:lnTo>
                  <a:pt x="202425" y="357720"/>
                </a:lnTo>
                <a:lnTo>
                  <a:pt x="204190" y="357492"/>
                </a:lnTo>
                <a:lnTo>
                  <a:pt x="204711" y="355663"/>
                </a:lnTo>
                <a:close/>
              </a:path>
              <a:path w="615950" h="862964">
                <a:moveTo>
                  <a:pt x="211124" y="567143"/>
                </a:moveTo>
                <a:lnTo>
                  <a:pt x="210108" y="560971"/>
                </a:lnTo>
                <a:lnTo>
                  <a:pt x="209918" y="555663"/>
                </a:lnTo>
                <a:lnTo>
                  <a:pt x="206616" y="546239"/>
                </a:lnTo>
                <a:lnTo>
                  <a:pt x="202247" y="544055"/>
                </a:lnTo>
                <a:lnTo>
                  <a:pt x="192392" y="544969"/>
                </a:lnTo>
                <a:lnTo>
                  <a:pt x="189509" y="547979"/>
                </a:lnTo>
                <a:lnTo>
                  <a:pt x="189141" y="552640"/>
                </a:lnTo>
                <a:lnTo>
                  <a:pt x="188760" y="557504"/>
                </a:lnTo>
                <a:lnTo>
                  <a:pt x="190157" y="561873"/>
                </a:lnTo>
                <a:lnTo>
                  <a:pt x="200190" y="564667"/>
                </a:lnTo>
                <a:lnTo>
                  <a:pt x="204889" y="565645"/>
                </a:lnTo>
                <a:lnTo>
                  <a:pt x="211124" y="567143"/>
                </a:lnTo>
                <a:close/>
              </a:path>
              <a:path w="615950" h="862964">
                <a:moveTo>
                  <a:pt x="220472" y="402018"/>
                </a:moveTo>
                <a:lnTo>
                  <a:pt x="220243" y="401980"/>
                </a:lnTo>
                <a:lnTo>
                  <a:pt x="220472" y="402018"/>
                </a:lnTo>
                <a:close/>
              </a:path>
              <a:path w="615950" h="862964">
                <a:moveTo>
                  <a:pt x="224739" y="521957"/>
                </a:moveTo>
                <a:lnTo>
                  <a:pt x="221195" y="519366"/>
                </a:lnTo>
                <a:lnTo>
                  <a:pt x="216027" y="513994"/>
                </a:lnTo>
                <a:lnTo>
                  <a:pt x="212928" y="511644"/>
                </a:lnTo>
                <a:lnTo>
                  <a:pt x="210032" y="509104"/>
                </a:lnTo>
                <a:lnTo>
                  <a:pt x="207949" y="510552"/>
                </a:lnTo>
                <a:lnTo>
                  <a:pt x="211505" y="518795"/>
                </a:lnTo>
                <a:lnTo>
                  <a:pt x="204927" y="531977"/>
                </a:lnTo>
                <a:lnTo>
                  <a:pt x="212572" y="530872"/>
                </a:lnTo>
                <a:lnTo>
                  <a:pt x="219011" y="533057"/>
                </a:lnTo>
                <a:lnTo>
                  <a:pt x="222453" y="526389"/>
                </a:lnTo>
                <a:lnTo>
                  <a:pt x="224739" y="521957"/>
                </a:lnTo>
                <a:close/>
              </a:path>
              <a:path w="615950" h="862964">
                <a:moveTo>
                  <a:pt x="227558" y="418071"/>
                </a:moveTo>
                <a:lnTo>
                  <a:pt x="220154" y="402183"/>
                </a:lnTo>
                <a:lnTo>
                  <a:pt x="208953" y="408051"/>
                </a:lnTo>
                <a:lnTo>
                  <a:pt x="210299" y="413512"/>
                </a:lnTo>
                <a:lnTo>
                  <a:pt x="209283" y="413562"/>
                </a:lnTo>
                <a:lnTo>
                  <a:pt x="208254" y="413905"/>
                </a:lnTo>
                <a:lnTo>
                  <a:pt x="205651" y="416013"/>
                </a:lnTo>
                <a:lnTo>
                  <a:pt x="204304" y="418007"/>
                </a:lnTo>
                <a:lnTo>
                  <a:pt x="206070" y="420103"/>
                </a:lnTo>
                <a:lnTo>
                  <a:pt x="207848" y="422224"/>
                </a:lnTo>
                <a:lnTo>
                  <a:pt x="210070" y="421665"/>
                </a:lnTo>
                <a:lnTo>
                  <a:pt x="212064" y="420547"/>
                </a:lnTo>
                <a:lnTo>
                  <a:pt x="213550" y="424243"/>
                </a:lnTo>
                <a:lnTo>
                  <a:pt x="216598" y="425221"/>
                </a:lnTo>
                <a:lnTo>
                  <a:pt x="223075" y="422516"/>
                </a:lnTo>
                <a:lnTo>
                  <a:pt x="225005" y="420154"/>
                </a:lnTo>
                <a:lnTo>
                  <a:pt x="227558" y="418071"/>
                </a:lnTo>
                <a:close/>
              </a:path>
              <a:path w="615950" h="862964">
                <a:moveTo>
                  <a:pt x="240677" y="267131"/>
                </a:moveTo>
                <a:lnTo>
                  <a:pt x="240525" y="267131"/>
                </a:lnTo>
                <a:lnTo>
                  <a:pt x="239636" y="257467"/>
                </a:lnTo>
                <a:lnTo>
                  <a:pt x="236283" y="257429"/>
                </a:lnTo>
                <a:lnTo>
                  <a:pt x="235851" y="261620"/>
                </a:lnTo>
                <a:lnTo>
                  <a:pt x="235610" y="261658"/>
                </a:lnTo>
                <a:lnTo>
                  <a:pt x="235356" y="261721"/>
                </a:lnTo>
                <a:lnTo>
                  <a:pt x="235102" y="261835"/>
                </a:lnTo>
                <a:lnTo>
                  <a:pt x="234454" y="262420"/>
                </a:lnTo>
                <a:lnTo>
                  <a:pt x="234022" y="263309"/>
                </a:lnTo>
                <a:lnTo>
                  <a:pt x="234835" y="264071"/>
                </a:lnTo>
                <a:lnTo>
                  <a:pt x="235204" y="264160"/>
                </a:lnTo>
                <a:lnTo>
                  <a:pt x="235597" y="264172"/>
                </a:lnTo>
                <a:lnTo>
                  <a:pt x="235165" y="268351"/>
                </a:lnTo>
                <a:lnTo>
                  <a:pt x="240512" y="267144"/>
                </a:lnTo>
                <a:lnTo>
                  <a:pt x="240538" y="267284"/>
                </a:lnTo>
                <a:lnTo>
                  <a:pt x="240677" y="267131"/>
                </a:lnTo>
                <a:close/>
              </a:path>
              <a:path w="615950" h="862964">
                <a:moveTo>
                  <a:pt x="246824" y="266611"/>
                </a:moveTo>
                <a:lnTo>
                  <a:pt x="240423" y="267538"/>
                </a:lnTo>
                <a:lnTo>
                  <a:pt x="238988" y="270598"/>
                </a:lnTo>
                <a:lnTo>
                  <a:pt x="236816" y="273735"/>
                </a:lnTo>
                <a:lnTo>
                  <a:pt x="235889" y="279476"/>
                </a:lnTo>
                <a:lnTo>
                  <a:pt x="237540" y="282536"/>
                </a:lnTo>
                <a:lnTo>
                  <a:pt x="239776" y="285432"/>
                </a:lnTo>
                <a:lnTo>
                  <a:pt x="244106" y="284962"/>
                </a:lnTo>
                <a:lnTo>
                  <a:pt x="245579" y="281279"/>
                </a:lnTo>
                <a:lnTo>
                  <a:pt x="246202" y="278003"/>
                </a:lnTo>
                <a:lnTo>
                  <a:pt x="246087" y="274916"/>
                </a:lnTo>
                <a:lnTo>
                  <a:pt x="245973" y="271500"/>
                </a:lnTo>
                <a:lnTo>
                  <a:pt x="246659" y="267538"/>
                </a:lnTo>
                <a:lnTo>
                  <a:pt x="246735" y="267131"/>
                </a:lnTo>
                <a:lnTo>
                  <a:pt x="246824" y="266611"/>
                </a:lnTo>
                <a:close/>
              </a:path>
              <a:path w="615950" h="862964">
                <a:moveTo>
                  <a:pt x="261785" y="249796"/>
                </a:moveTo>
                <a:lnTo>
                  <a:pt x="259994" y="245706"/>
                </a:lnTo>
                <a:lnTo>
                  <a:pt x="260756" y="240080"/>
                </a:lnTo>
                <a:lnTo>
                  <a:pt x="255422" y="237693"/>
                </a:lnTo>
                <a:lnTo>
                  <a:pt x="247688" y="257695"/>
                </a:lnTo>
                <a:lnTo>
                  <a:pt x="259207" y="260794"/>
                </a:lnTo>
                <a:lnTo>
                  <a:pt x="261785" y="249796"/>
                </a:lnTo>
                <a:close/>
              </a:path>
              <a:path w="615950" h="862964">
                <a:moveTo>
                  <a:pt x="273062" y="240004"/>
                </a:moveTo>
                <a:lnTo>
                  <a:pt x="262267" y="249415"/>
                </a:lnTo>
                <a:lnTo>
                  <a:pt x="268516" y="250710"/>
                </a:lnTo>
                <a:lnTo>
                  <a:pt x="268655" y="250494"/>
                </a:lnTo>
                <a:lnTo>
                  <a:pt x="273062" y="240004"/>
                </a:lnTo>
                <a:close/>
              </a:path>
              <a:path w="615950" h="862964">
                <a:moveTo>
                  <a:pt x="320230" y="466737"/>
                </a:moveTo>
                <a:lnTo>
                  <a:pt x="312953" y="466039"/>
                </a:lnTo>
                <a:lnTo>
                  <a:pt x="311289" y="463232"/>
                </a:lnTo>
                <a:lnTo>
                  <a:pt x="311988" y="459460"/>
                </a:lnTo>
                <a:lnTo>
                  <a:pt x="311835" y="455866"/>
                </a:lnTo>
                <a:lnTo>
                  <a:pt x="303364" y="455282"/>
                </a:lnTo>
                <a:lnTo>
                  <a:pt x="302082" y="460222"/>
                </a:lnTo>
                <a:lnTo>
                  <a:pt x="305777" y="465086"/>
                </a:lnTo>
                <a:lnTo>
                  <a:pt x="298627" y="471970"/>
                </a:lnTo>
                <a:lnTo>
                  <a:pt x="302514" y="476427"/>
                </a:lnTo>
                <a:lnTo>
                  <a:pt x="309460" y="473760"/>
                </a:lnTo>
                <a:lnTo>
                  <a:pt x="312534" y="471551"/>
                </a:lnTo>
                <a:lnTo>
                  <a:pt x="315760" y="469734"/>
                </a:lnTo>
                <a:lnTo>
                  <a:pt x="320230" y="466737"/>
                </a:lnTo>
                <a:close/>
              </a:path>
              <a:path w="615950" h="862964">
                <a:moveTo>
                  <a:pt x="332206" y="206489"/>
                </a:moveTo>
                <a:lnTo>
                  <a:pt x="328637" y="203415"/>
                </a:lnTo>
                <a:lnTo>
                  <a:pt x="325704" y="202209"/>
                </a:lnTo>
                <a:lnTo>
                  <a:pt x="322910" y="200863"/>
                </a:lnTo>
                <a:lnTo>
                  <a:pt x="323278" y="200469"/>
                </a:lnTo>
                <a:lnTo>
                  <a:pt x="323253" y="199986"/>
                </a:lnTo>
                <a:lnTo>
                  <a:pt x="323113" y="199605"/>
                </a:lnTo>
                <a:lnTo>
                  <a:pt x="324980" y="198983"/>
                </a:lnTo>
                <a:lnTo>
                  <a:pt x="326478" y="198069"/>
                </a:lnTo>
                <a:lnTo>
                  <a:pt x="322783" y="193548"/>
                </a:lnTo>
                <a:lnTo>
                  <a:pt x="319913" y="192557"/>
                </a:lnTo>
                <a:lnTo>
                  <a:pt x="317119" y="191325"/>
                </a:lnTo>
                <a:lnTo>
                  <a:pt x="315137" y="193763"/>
                </a:lnTo>
                <a:lnTo>
                  <a:pt x="315239" y="193890"/>
                </a:lnTo>
                <a:lnTo>
                  <a:pt x="316865" y="195821"/>
                </a:lnTo>
                <a:lnTo>
                  <a:pt x="320713" y="199555"/>
                </a:lnTo>
                <a:lnTo>
                  <a:pt x="320840" y="199644"/>
                </a:lnTo>
                <a:lnTo>
                  <a:pt x="320827" y="199948"/>
                </a:lnTo>
                <a:lnTo>
                  <a:pt x="322148" y="201193"/>
                </a:lnTo>
                <a:lnTo>
                  <a:pt x="329069" y="212839"/>
                </a:lnTo>
                <a:lnTo>
                  <a:pt x="332092" y="211797"/>
                </a:lnTo>
                <a:lnTo>
                  <a:pt x="331762" y="209600"/>
                </a:lnTo>
                <a:lnTo>
                  <a:pt x="332206" y="206489"/>
                </a:lnTo>
                <a:close/>
              </a:path>
              <a:path w="615950" h="862964">
                <a:moveTo>
                  <a:pt x="344373" y="502221"/>
                </a:moveTo>
                <a:lnTo>
                  <a:pt x="344195" y="502094"/>
                </a:lnTo>
                <a:lnTo>
                  <a:pt x="344055" y="502107"/>
                </a:lnTo>
                <a:lnTo>
                  <a:pt x="344093" y="502373"/>
                </a:lnTo>
                <a:lnTo>
                  <a:pt x="344220" y="502539"/>
                </a:lnTo>
                <a:lnTo>
                  <a:pt x="344360" y="502691"/>
                </a:lnTo>
                <a:lnTo>
                  <a:pt x="344360" y="502539"/>
                </a:lnTo>
                <a:lnTo>
                  <a:pt x="344373" y="502373"/>
                </a:lnTo>
                <a:lnTo>
                  <a:pt x="344373" y="502221"/>
                </a:lnTo>
                <a:close/>
              </a:path>
              <a:path w="615950" h="862964">
                <a:moveTo>
                  <a:pt x="348018" y="506945"/>
                </a:moveTo>
                <a:lnTo>
                  <a:pt x="345579" y="504113"/>
                </a:lnTo>
                <a:lnTo>
                  <a:pt x="344347" y="502704"/>
                </a:lnTo>
                <a:lnTo>
                  <a:pt x="344309" y="504647"/>
                </a:lnTo>
                <a:lnTo>
                  <a:pt x="344208" y="508571"/>
                </a:lnTo>
                <a:lnTo>
                  <a:pt x="348018" y="506945"/>
                </a:lnTo>
                <a:close/>
              </a:path>
              <a:path w="615950" h="862964">
                <a:moveTo>
                  <a:pt x="351929" y="371678"/>
                </a:moveTo>
                <a:lnTo>
                  <a:pt x="347687" y="368427"/>
                </a:lnTo>
                <a:lnTo>
                  <a:pt x="342557" y="366344"/>
                </a:lnTo>
                <a:lnTo>
                  <a:pt x="342163" y="356362"/>
                </a:lnTo>
                <a:lnTo>
                  <a:pt x="336130" y="356476"/>
                </a:lnTo>
                <a:lnTo>
                  <a:pt x="331660" y="354279"/>
                </a:lnTo>
                <a:lnTo>
                  <a:pt x="335038" y="346722"/>
                </a:lnTo>
                <a:lnTo>
                  <a:pt x="346659" y="346189"/>
                </a:lnTo>
                <a:lnTo>
                  <a:pt x="348310" y="336994"/>
                </a:lnTo>
                <a:lnTo>
                  <a:pt x="325793" y="330847"/>
                </a:lnTo>
                <a:lnTo>
                  <a:pt x="329895" y="325488"/>
                </a:lnTo>
                <a:lnTo>
                  <a:pt x="332219" y="319392"/>
                </a:lnTo>
                <a:lnTo>
                  <a:pt x="332587" y="313347"/>
                </a:lnTo>
                <a:lnTo>
                  <a:pt x="330809" y="308140"/>
                </a:lnTo>
                <a:lnTo>
                  <a:pt x="328993" y="305320"/>
                </a:lnTo>
                <a:lnTo>
                  <a:pt x="325843" y="303352"/>
                </a:lnTo>
                <a:lnTo>
                  <a:pt x="322554" y="300304"/>
                </a:lnTo>
                <a:lnTo>
                  <a:pt x="318592" y="308711"/>
                </a:lnTo>
                <a:lnTo>
                  <a:pt x="328053" y="318731"/>
                </a:lnTo>
                <a:lnTo>
                  <a:pt x="306590" y="317017"/>
                </a:lnTo>
                <a:lnTo>
                  <a:pt x="311099" y="324116"/>
                </a:lnTo>
                <a:lnTo>
                  <a:pt x="308127" y="321754"/>
                </a:lnTo>
                <a:lnTo>
                  <a:pt x="304787" y="319544"/>
                </a:lnTo>
                <a:lnTo>
                  <a:pt x="303072" y="319100"/>
                </a:lnTo>
                <a:lnTo>
                  <a:pt x="299897" y="321271"/>
                </a:lnTo>
                <a:lnTo>
                  <a:pt x="299377" y="323126"/>
                </a:lnTo>
                <a:lnTo>
                  <a:pt x="300164" y="329438"/>
                </a:lnTo>
                <a:lnTo>
                  <a:pt x="304114" y="331609"/>
                </a:lnTo>
                <a:lnTo>
                  <a:pt x="312572" y="330161"/>
                </a:lnTo>
                <a:lnTo>
                  <a:pt x="313626" y="328764"/>
                </a:lnTo>
                <a:lnTo>
                  <a:pt x="312483" y="326288"/>
                </a:lnTo>
                <a:lnTo>
                  <a:pt x="319036" y="337375"/>
                </a:lnTo>
                <a:lnTo>
                  <a:pt x="322313" y="341591"/>
                </a:lnTo>
                <a:lnTo>
                  <a:pt x="320725" y="351904"/>
                </a:lnTo>
                <a:lnTo>
                  <a:pt x="324396" y="369239"/>
                </a:lnTo>
                <a:lnTo>
                  <a:pt x="322402" y="375742"/>
                </a:lnTo>
                <a:lnTo>
                  <a:pt x="324929" y="378574"/>
                </a:lnTo>
                <a:lnTo>
                  <a:pt x="327571" y="381520"/>
                </a:lnTo>
                <a:lnTo>
                  <a:pt x="334035" y="381050"/>
                </a:lnTo>
                <a:lnTo>
                  <a:pt x="340029" y="382257"/>
                </a:lnTo>
                <a:lnTo>
                  <a:pt x="343141" y="382435"/>
                </a:lnTo>
                <a:lnTo>
                  <a:pt x="351929" y="371678"/>
                </a:lnTo>
                <a:close/>
              </a:path>
              <a:path w="615950" h="862964">
                <a:moveTo>
                  <a:pt x="383070" y="417499"/>
                </a:moveTo>
                <a:lnTo>
                  <a:pt x="381901" y="409905"/>
                </a:lnTo>
                <a:lnTo>
                  <a:pt x="379717" y="402551"/>
                </a:lnTo>
                <a:lnTo>
                  <a:pt x="376669" y="395173"/>
                </a:lnTo>
                <a:lnTo>
                  <a:pt x="372872" y="387489"/>
                </a:lnTo>
                <a:lnTo>
                  <a:pt x="365150" y="401218"/>
                </a:lnTo>
                <a:lnTo>
                  <a:pt x="363194" y="400570"/>
                </a:lnTo>
                <a:lnTo>
                  <a:pt x="361048" y="399110"/>
                </a:lnTo>
                <a:lnTo>
                  <a:pt x="359346" y="399503"/>
                </a:lnTo>
                <a:lnTo>
                  <a:pt x="357263" y="399986"/>
                </a:lnTo>
                <a:lnTo>
                  <a:pt x="355206" y="401789"/>
                </a:lnTo>
                <a:lnTo>
                  <a:pt x="353301" y="404241"/>
                </a:lnTo>
                <a:lnTo>
                  <a:pt x="354457" y="407568"/>
                </a:lnTo>
                <a:lnTo>
                  <a:pt x="357632" y="408000"/>
                </a:lnTo>
                <a:lnTo>
                  <a:pt x="360311" y="407758"/>
                </a:lnTo>
                <a:lnTo>
                  <a:pt x="363601" y="407009"/>
                </a:lnTo>
                <a:lnTo>
                  <a:pt x="364007" y="405142"/>
                </a:lnTo>
                <a:lnTo>
                  <a:pt x="364591" y="404050"/>
                </a:lnTo>
                <a:lnTo>
                  <a:pt x="367792" y="409219"/>
                </a:lnTo>
                <a:lnTo>
                  <a:pt x="372783" y="411962"/>
                </a:lnTo>
                <a:lnTo>
                  <a:pt x="378307" y="414121"/>
                </a:lnTo>
                <a:lnTo>
                  <a:pt x="383070" y="417499"/>
                </a:lnTo>
                <a:close/>
              </a:path>
              <a:path w="615950" h="862964">
                <a:moveTo>
                  <a:pt x="432955" y="232867"/>
                </a:moveTo>
                <a:lnTo>
                  <a:pt x="426808" y="229298"/>
                </a:lnTo>
                <a:lnTo>
                  <a:pt x="422465" y="230238"/>
                </a:lnTo>
                <a:lnTo>
                  <a:pt x="417360" y="233705"/>
                </a:lnTo>
                <a:lnTo>
                  <a:pt x="415569" y="237210"/>
                </a:lnTo>
                <a:lnTo>
                  <a:pt x="412762" y="240741"/>
                </a:lnTo>
                <a:lnTo>
                  <a:pt x="419315" y="246519"/>
                </a:lnTo>
                <a:lnTo>
                  <a:pt x="423722" y="246316"/>
                </a:lnTo>
                <a:lnTo>
                  <a:pt x="428790" y="239979"/>
                </a:lnTo>
                <a:lnTo>
                  <a:pt x="431304" y="236842"/>
                </a:lnTo>
                <a:lnTo>
                  <a:pt x="432955" y="232867"/>
                </a:lnTo>
                <a:close/>
              </a:path>
              <a:path w="615950" h="862964">
                <a:moveTo>
                  <a:pt x="441553" y="283565"/>
                </a:moveTo>
                <a:lnTo>
                  <a:pt x="441464" y="260311"/>
                </a:lnTo>
                <a:lnTo>
                  <a:pt x="437184" y="261200"/>
                </a:lnTo>
                <a:lnTo>
                  <a:pt x="434809" y="259791"/>
                </a:lnTo>
                <a:lnTo>
                  <a:pt x="434289" y="254927"/>
                </a:lnTo>
                <a:lnTo>
                  <a:pt x="433705" y="249516"/>
                </a:lnTo>
                <a:lnTo>
                  <a:pt x="431228" y="245643"/>
                </a:lnTo>
                <a:lnTo>
                  <a:pt x="422960" y="246519"/>
                </a:lnTo>
                <a:lnTo>
                  <a:pt x="423456" y="248450"/>
                </a:lnTo>
                <a:lnTo>
                  <a:pt x="421005" y="247154"/>
                </a:lnTo>
                <a:lnTo>
                  <a:pt x="416483" y="246913"/>
                </a:lnTo>
                <a:lnTo>
                  <a:pt x="412699" y="249720"/>
                </a:lnTo>
                <a:lnTo>
                  <a:pt x="412178" y="254444"/>
                </a:lnTo>
                <a:lnTo>
                  <a:pt x="414108" y="257060"/>
                </a:lnTo>
                <a:lnTo>
                  <a:pt x="415264" y="257937"/>
                </a:lnTo>
                <a:lnTo>
                  <a:pt x="414172" y="262775"/>
                </a:lnTo>
                <a:lnTo>
                  <a:pt x="417360" y="263017"/>
                </a:lnTo>
                <a:lnTo>
                  <a:pt x="417626" y="258914"/>
                </a:lnTo>
                <a:lnTo>
                  <a:pt x="419239" y="259219"/>
                </a:lnTo>
                <a:lnTo>
                  <a:pt x="420903" y="258889"/>
                </a:lnTo>
                <a:lnTo>
                  <a:pt x="423037" y="256768"/>
                </a:lnTo>
                <a:lnTo>
                  <a:pt x="424192" y="255790"/>
                </a:lnTo>
                <a:lnTo>
                  <a:pt x="424954" y="254673"/>
                </a:lnTo>
                <a:lnTo>
                  <a:pt x="425323" y="256032"/>
                </a:lnTo>
                <a:lnTo>
                  <a:pt x="425767" y="257327"/>
                </a:lnTo>
                <a:lnTo>
                  <a:pt x="429260" y="265049"/>
                </a:lnTo>
                <a:lnTo>
                  <a:pt x="429602" y="269201"/>
                </a:lnTo>
                <a:lnTo>
                  <a:pt x="426745" y="272808"/>
                </a:lnTo>
                <a:lnTo>
                  <a:pt x="420052" y="277698"/>
                </a:lnTo>
                <a:lnTo>
                  <a:pt x="414807" y="267703"/>
                </a:lnTo>
                <a:lnTo>
                  <a:pt x="406184" y="270002"/>
                </a:lnTo>
                <a:lnTo>
                  <a:pt x="400050" y="273481"/>
                </a:lnTo>
                <a:lnTo>
                  <a:pt x="399821" y="282752"/>
                </a:lnTo>
                <a:lnTo>
                  <a:pt x="429691" y="283375"/>
                </a:lnTo>
                <a:lnTo>
                  <a:pt x="431622" y="287235"/>
                </a:lnTo>
                <a:lnTo>
                  <a:pt x="441553" y="283565"/>
                </a:lnTo>
                <a:close/>
              </a:path>
              <a:path w="615950" h="862964">
                <a:moveTo>
                  <a:pt x="441909" y="260248"/>
                </a:moveTo>
                <a:lnTo>
                  <a:pt x="441858" y="260121"/>
                </a:lnTo>
                <a:lnTo>
                  <a:pt x="441756" y="259842"/>
                </a:lnTo>
                <a:lnTo>
                  <a:pt x="441553" y="260032"/>
                </a:lnTo>
                <a:lnTo>
                  <a:pt x="441464" y="260311"/>
                </a:lnTo>
                <a:lnTo>
                  <a:pt x="441604" y="260286"/>
                </a:lnTo>
                <a:lnTo>
                  <a:pt x="441871" y="260235"/>
                </a:lnTo>
                <a:close/>
              </a:path>
              <a:path w="615950" h="862964">
                <a:moveTo>
                  <a:pt x="447776" y="207886"/>
                </a:moveTo>
                <a:lnTo>
                  <a:pt x="444792" y="207137"/>
                </a:lnTo>
                <a:lnTo>
                  <a:pt x="444233" y="208915"/>
                </a:lnTo>
                <a:lnTo>
                  <a:pt x="443585" y="210680"/>
                </a:lnTo>
                <a:lnTo>
                  <a:pt x="443153" y="212737"/>
                </a:lnTo>
                <a:lnTo>
                  <a:pt x="444474" y="213271"/>
                </a:lnTo>
                <a:lnTo>
                  <a:pt x="445160" y="213664"/>
                </a:lnTo>
                <a:lnTo>
                  <a:pt x="447776" y="207886"/>
                </a:lnTo>
                <a:close/>
              </a:path>
              <a:path w="615950" h="862964">
                <a:moveTo>
                  <a:pt x="451929" y="157746"/>
                </a:moveTo>
                <a:lnTo>
                  <a:pt x="451650" y="152527"/>
                </a:lnTo>
                <a:lnTo>
                  <a:pt x="447179" y="146380"/>
                </a:lnTo>
                <a:lnTo>
                  <a:pt x="445795" y="144195"/>
                </a:lnTo>
                <a:lnTo>
                  <a:pt x="447167" y="136982"/>
                </a:lnTo>
                <a:lnTo>
                  <a:pt x="444423" y="135483"/>
                </a:lnTo>
                <a:lnTo>
                  <a:pt x="437908" y="135255"/>
                </a:lnTo>
                <a:lnTo>
                  <a:pt x="432981" y="138531"/>
                </a:lnTo>
                <a:lnTo>
                  <a:pt x="435521" y="145288"/>
                </a:lnTo>
                <a:lnTo>
                  <a:pt x="435216" y="150520"/>
                </a:lnTo>
                <a:lnTo>
                  <a:pt x="437045" y="154787"/>
                </a:lnTo>
                <a:lnTo>
                  <a:pt x="438200" y="155892"/>
                </a:lnTo>
                <a:lnTo>
                  <a:pt x="439521" y="157416"/>
                </a:lnTo>
                <a:lnTo>
                  <a:pt x="440753" y="158330"/>
                </a:lnTo>
                <a:lnTo>
                  <a:pt x="442074" y="159004"/>
                </a:lnTo>
                <a:lnTo>
                  <a:pt x="443268" y="167563"/>
                </a:lnTo>
                <a:lnTo>
                  <a:pt x="432155" y="169214"/>
                </a:lnTo>
                <a:lnTo>
                  <a:pt x="433578" y="175374"/>
                </a:lnTo>
                <a:lnTo>
                  <a:pt x="450329" y="172821"/>
                </a:lnTo>
                <a:lnTo>
                  <a:pt x="451586" y="166611"/>
                </a:lnTo>
                <a:lnTo>
                  <a:pt x="451675" y="162648"/>
                </a:lnTo>
                <a:lnTo>
                  <a:pt x="449935" y="159473"/>
                </a:lnTo>
                <a:lnTo>
                  <a:pt x="451929" y="157746"/>
                </a:lnTo>
                <a:close/>
              </a:path>
              <a:path w="615950" h="862964">
                <a:moveTo>
                  <a:pt x="453123" y="228066"/>
                </a:moveTo>
                <a:lnTo>
                  <a:pt x="453021" y="228231"/>
                </a:lnTo>
                <a:lnTo>
                  <a:pt x="453021" y="228371"/>
                </a:lnTo>
                <a:lnTo>
                  <a:pt x="452958" y="228549"/>
                </a:lnTo>
                <a:lnTo>
                  <a:pt x="453085" y="228384"/>
                </a:lnTo>
                <a:lnTo>
                  <a:pt x="453072" y="228219"/>
                </a:lnTo>
                <a:lnTo>
                  <a:pt x="453123" y="228066"/>
                </a:lnTo>
                <a:close/>
              </a:path>
              <a:path w="615950" h="862964">
                <a:moveTo>
                  <a:pt x="481634" y="232168"/>
                </a:moveTo>
                <a:lnTo>
                  <a:pt x="474294" y="233438"/>
                </a:lnTo>
                <a:lnTo>
                  <a:pt x="466471" y="232575"/>
                </a:lnTo>
                <a:lnTo>
                  <a:pt x="460819" y="239369"/>
                </a:lnTo>
                <a:lnTo>
                  <a:pt x="458825" y="237528"/>
                </a:lnTo>
                <a:lnTo>
                  <a:pt x="458825" y="244957"/>
                </a:lnTo>
                <a:lnTo>
                  <a:pt x="452348" y="252907"/>
                </a:lnTo>
                <a:lnTo>
                  <a:pt x="450824" y="245770"/>
                </a:lnTo>
                <a:lnTo>
                  <a:pt x="450494" y="244182"/>
                </a:lnTo>
                <a:lnTo>
                  <a:pt x="458825" y="244957"/>
                </a:lnTo>
                <a:lnTo>
                  <a:pt x="458825" y="237528"/>
                </a:lnTo>
                <a:lnTo>
                  <a:pt x="457022" y="235839"/>
                </a:lnTo>
                <a:lnTo>
                  <a:pt x="450735" y="235216"/>
                </a:lnTo>
                <a:lnTo>
                  <a:pt x="452958" y="228549"/>
                </a:lnTo>
                <a:lnTo>
                  <a:pt x="449668" y="226148"/>
                </a:lnTo>
                <a:lnTo>
                  <a:pt x="446189" y="224358"/>
                </a:lnTo>
                <a:lnTo>
                  <a:pt x="446100" y="228549"/>
                </a:lnTo>
                <a:lnTo>
                  <a:pt x="445998" y="233641"/>
                </a:lnTo>
                <a:lnTo>
                  <a:pt x="447852" y="236588"/>
                </a:lnTo>
                <a:lnTo>
                  <a:pt x="449084" y="240233"/>
                </a:lnTo>
                <a:lnTo>
                  <a:pt x="434987" y="240665"/>
                </a:lnTo>
                <a:lnTo>
                  <a:pt x="435051" y="240868"/>
                </a:lnTo>
                <a:lnTo>
                  <a:pt x="434441" y="240868"/>
                </a:lnTo>
                <a:lnTo>
                  <a:pt x="433806" y="241071"/>
                </a:lnTo>
                <a:lnTo>
                  <a:pt x="432130" y="241896"/>
                </a:lnTo>
                <a:lnTo>
                  <a:pt x="431342" y="242976"/>
                </a:lnTo>
                <a:lnTo>
                  <a:pt x="433412" y="245427"/>
                </a:lnTo>
                <a:lnTo>
                  <a:pt x="434924" y="246430"/>
                </a:lnTo>
                <a:lnTo>
                  <a:pt x="436791" y="245770"/>
                </a:lnTo>
                <a:lnTo>
                  <a:pt x="441756" y="259842"/>
                </a:lnTo>
                <a:lnTo>
                  <a:pt x="442810" y="258851"/>
                </a:lnTo>
                <a:lnTo>
                  <a:pt x="447040" y="254901"/>
                </a:lnTo>
                <a:lnTo>
                  <a:pt x="448475" y="258851"/>
                </a:lnTo>
                <a:lnTo>
                  <a:pt x="450659" y="261874"/>
                </a:lnTo>
                <a:lnTo>
                  <a:pt x="449668" y="270230"/>
                </a:lnTo>
                <a:lnTo>
                  <a:pt x="447776" y="275742"/>
                </a:lnTo>
                <a:lnTo>
                  <a:pt x="443522" y="290385"/>
                </a:lnTo>
                <a:lnTo>
                  <a:pt x="443687" y="290385"/>
                </a:lnTo>
                <a:lnTo>
                  <a:pt x="445274" y="291846"/>
                </a:lnTo>
                <a:lnTo>
                  <a:pt x="454939" y="290385"/>
                </a:lnTo>
                <a:lnTo>
                  <a:pt x="456514" y="283743"/>
                </a:lnTo>
                <a:lnTo>
                  <a:pt x="458292" y="277660"/>
                </a:lnTo>
                <a:lnTo>
                  <a:pt x="459892" y="267716"/>
                </a:lnTo>
                <a:lnTo>
                  <a:pt x="459270" y="263779"/>
                </a:lnTo>
                <a:lnTo>
                  <a:pt x="459193" y="259905"/>
                </a:lnTo>
                <a:lnTo>
                  <a:pt x="469684" y="264604"/>
                </a:lnTo>
                <a:lnTo>
                  <a:pt x="471411" y="259905"/>
                </a:lnTo>
                <a:lnTo>
                  <a:pt x="473252" y="254901"/>
                </a:lnTo>
                <a:lnTo>
                  <a:pt x="473989" y="252907"/>
                </a:lnTo>
                <a:lnTo>
                  <a:pt x="477202" y="244182"/>
                </a:lnTo>
                <a:lnTo>
                  <a:pt x="478980" y="239369"/>
                </a:lnTo>
                <a:lnTo>
                  <a:pt x="481088" y="233641"/>
                </a:lnTo>
                <a:lnTo>
                  <a:pt x="481164" y="233438"/>
                </a:lnTo>
                <a:lnTo>
                  <a:pt x="481634" y="232168"/>
                </a:lnTo>
                <a:close/>
              </a:path>
              <a:path w="615950" h="862964">
                <a:moveTo>
                  <a:pt x="492379" y="219405"/>
                </a:moveTo>
                <a:lnTo>
                  <a:pt x="492353" y="219113"/>
                </a:lnTo>
                <a:lnTo>
                  <a:pt x="487197" y="212318"/>
                </a:lnTo>
                <a:lnTo>
                  <a:pt x="485267" y="210464"/>
                </a:lnTo>
                <a:lnTo>
                  <a:pt x="485343" y="199136"/>
                </a:lnTo>
                <a:lnTo>
                  <a:pt x="486003" y="170154"/>
                </a:lnTo>
                <a:lnTo>
                  <a:pt x="479412" y="172923"/>
                </a:lnTo>
                <a:lnTo>
                  <a:pt x="468579" y="181013"/>
                </a:lnTo>
                <a:lnTo>
                  <a:pt x="462495" y="183807"/>
                </a:lnTo>
                <a:lnTo>
                  <a:pt x="458063" y="184937"/>
                </a:lnTo>
                <a:lnTo>
                  <a:pt x="455688" y="196354"/>
                </a:lnTo>
                <a:lnTo>
                  <a:pt x="462800" y="204520"/>
                </a:lnTo>
                <a:lnTo>
                  <a:pt x="466648" y="199847"/>
                </a:lnTo>
                <a:lnTo>
                  <a:pt x="471271" y="198056"/>
                </a:lnTo>
                <a:lnTo>
                  <a:pt x="472135" y="198462"/>
                </a:lnTo>
                <a:lnTo>
                  <a:pt x="473481" y="198653"/>
                </a:lnTo>
                <a:lnTo>
                  <a:pt x="474065" y="203796"/>
                </a:lnTo>
                <a:lnTo>
                  <a:pt x="475348" y="208292"/>
                </a:lnTo>
                <a:lnTo>
                  <a:pt x="463461" y="207518"/>
                </a:lnTo>
                <a:lnTo>
                  <a:pt x="459930" y="211289"/>
                </a:lnTo>
                <a:lnTo>
                  <a:pt x="449478" y="216852"/>
                </a:lnTo>
                <a:lnTo>
                  <a:pt x="454367" y="223126"/>
                </a:lnTo>
                <a:lnTo>
                  <a:pt x="453123" y="228066"/>
                </a:lnTo>
                <a:lnTo>
                  <a:pt x="460044" y="232524"/>
                </a:lnTo>
                <a:lnTo>
                  <a:pt x="463626" y="232511"/>
                </a:lnTo>
                <a:lnTo>
                  <a:pt x="467880" y="227291"/>
                </a:lnTo>
                <a:lnTo>
                  <a:pt x="470192" y="224459"/>
                </a:lnTo>
                <a:lnTo>
                  <a:pt x="471805" y="221068"/>
                </a:lnTo>
                <a:lnTo>
                  <a:pt x="474573" y="216573"/>
                </a:lnTo>
                <a:lnTo>
                  <a:pt x="487705" y="226491"/>
                </a:lnTo>
                <a:lnTo>
                  <a:pt x="492379" y="219405"/>
                </a:lnTo>
                <a:close/>
              </a:path>
              <a:path w="615950" h="862964">
                <a:moveTo>
                  <a:pt x="549122" y="36944"/>
                </a:moveTo>
                <a:lnTo>
                  <a:pt x="537514" y="23025"/>
                </a:lnTo>
                <a:lnTo>
                  <a:pt x="530936" y="27736"/>
                </a:lnTo>
                <a:lnTo>
                  <a:pt x="536867" y="31064"/>
                </a:lnTo>
                <a:lnTo>
                  <a:pt x="538403" y="35039"/>
                </a:lnTo>
                <a:lnTo>
                  <a:pt x="529805" y="35267"/>
                </a:lnTo>
                <a:lnTo>
                  <a:pt x="535762" y="51079"/>
                </a:lnTo>
                <a:lnTo>
                  <a:pt x="543648" y="48247"/>
                </a:lnTo>
                <a:lnTo>
                  <a:pt x="547852" y="43637"/>
                </a:lnTo>
                <a:lnTo>
                  <a:pt x="549122" y="36944"/>
                </a:lnTo>
                <a:close/>
              </a:path>
              <a:path w="615950" h="862964">
                <a:moveTo>
                  <a:pt x="591756" y="85991"/>
                </a:moveTo>
                <a:lnTo>
                  <a:pt x="588975" y="83553"/>
                </a:lnTo>
                <a:lnTo>
                  <a:pt x="585647" y="79679"/>
                </a:lnTo>
                <a:lnTo>
                  <a:pt x="574357" y="86448"/>
                </a:lnTo>
                <a:lnTo>
                  <a:pt x="576821" y="75641"/>
                </a:lnTo>
                <a:lnTo>
                  <a:pt x="575513" y="72859"/>
                </a:lnTo>
                <a:lnTo>
                  <a:pt x="560120" y="77774"/>
                </a:lnTo>
                <a:lnTo>
                  <a:pt x="560184" y="80860"/>
                </a:lnTo>
                <a:lnTo>
                  <a:pt x="559727" y="84074"/>
                </a:lnTo>
                <a:lnTo>
                  <a:pt x="573747" y="97040"/>
                </a:lnTo>
                <a:lnTo>
                  <a:pt x="578434" y="89865"/>
                </a:lnTo>
                <a:lnTo>
                  <a:pt x="585381" y="90462"/>
                </a:lnTo>
                <a:lnTo>
                  <a:pt x="591756" y="85991"/>
                </a:lnTo>
                <a:close/>
              </a:path>
              <a:path w="615950" h="862964">
                <a:moveTo>
                  <a:pt x="600316" y="12344"/>
                </a:moveTo>
                <a:lnTo>
                  <a:pt x="596176" y="3098"/>
                </a:lnTo>
                <a:lnTo>
                  <a:pt x="588899" y="6007"/>
                </a:lnTo>
                <a:lnTo>
                  <a:pt x="596341" y="12890"/>
                </a:lnTo>
                <a:lnTo>
                  <a:pt x="591794" y="16281"/>
                </a:lnTo>
                <a:lnTo>
                  <a:pt x="600316" y="12344"/>
                </a:lnTo>
                <a:close/>
              </a:path>
              <a:path w="615950" h="862964">
                <a:moveTo>
                  <a:pt x="615416" y="0"/>
                </a:moveTo>
                <a:lnTo>
                  <a:pt x="605675" y="3771"/>
                </a:lnTo>
                <a:lnTo>
                  <a:pt x="610590" y="10922"/>
                </a:lnTo>
                <a:lnTo>
                  <a:pt x="615416" y="0"/>
                </a:lnTo>
                <a:close/>
              </a:path>
            </a:pathLst>
          </a:custGeom>
          <a:solidFill>
            <a:srgbClr val="FFFFFF"/>
          </a:solidFill>
        </p:spPr>
        <p:txBody>
          <a:bodyPr wrap="square" lIns="0" tIns="0" rIns="0" bIns="0" rtlCol="0"/>
          <a:lstStyle/>
          <a:p>
            <a:endParaRPr/>
          </a:p>
        </p:txBody>
      </p:sp>
      <p:sp>
        <p:nvSpPr>
          <p:cNvPr id="50" name="bg object 50"/>
          <p:cNvSpPr/>
          <p:nvPr/>
        </p:nvSpPr>
        <p:spPr>
          <a:xfrm>
            <a:off x="5837275" y="2936214"/>
            <a:ext cx="935990" cy="915669"/>
          </a:xfrm>
          <a:custGeom>
            <a:avLst/>
            <a:gdLst/>
            <a:ahLst/>
            <a:cxnLst/>
            <a:rect l="l" t="t" r="r" b="b"/>
            <a:pathLst>
              <a:path w="935990" h="915670">
                <a:moveTo>
                  <a:pt x="12877" y="857008"/>
                </a:moveTo>
                <a:lnTo>
                  <a:pt x="10909" y="854100"/>
                </a:lnTo>
                <a:lnTo>
                  <a:pt x="5727" y="850049"/>
                </a:lnTo>
                <a:lnTo>
                  <a:pt x="4546" y="854214"/>
                </a:lnTo>
                <a:lnTo>
                  <a:pt x="0" y="856526"/>
                </a:lnTo>
                <a:lnTo>
                  <a:pt x="4495" y="860336"/>
                </a:lnTo>
                <a:lnTo>
                  <a:pt x="5410" y="861110"/>
                </a:lnTo>
                <a:lnTo>
                  <a:pt x="8051" y="861199"/>
                </a:lnTo>
                <a:lnTo>
                  <a:pt x="12877" y="857008"/>
                </a:lnTo>
                <a:close/>
              </a:path>
              <a:path w="935990" h="915670">
                <a:moveTo>
                  <a:pt x="27686" y="848156"/>
                </a:moveTo>
                <a:lnTo>
                  <a:pt x="20523" y="839254"/>
                </a:lnTo>
                <a:lnTo>
                  <a:pt x="19050" y="837399"/>
                </a:lnTo>
                <a:lnTo>
                  <a:pt x="17945" y="838441"/>
                </a:lnTo>
                <a:lnTo>
                  <a:pt x="15468" y="837653"/>
                </a:lnTo>
                <a:lnTo>
                  <a:pt x="13970" y="837107"/>
                </a:lnTo>
                <a:lnTo>
                  <a:pt x="14478" y="838593"/>
                </a:lnTo>
                <a:lnTo>
                  <a:pt x="15265" y="841095"/>
                </a:lnTo>
                <a:lnTo>
                  <a:pt x="14452" y="841895"/>
                </a:lnTo>
                <a:lnTo>
                  <a:pt x="14071" y="842327"/>
                </a:lnTo>
                <a:lnTo>
                  <a:pt x="15875" y="844740"/>
                </a:lnTo>
                <a:lnTo>
                  <a:pt x="16294" y="844473"/>
                </a:lnTo>
                <a:lnTo>
                  <a:pt x="16929" y="846480"/>
                </a:lnTo>
                <a:lnTo>
                  <a:pt x="17500" y="847953"/>
                </a:lnTo>
                <a:lnTo>
                  <a:pt x="19431" y="850493"/>
                </a:lnTo>
                <a:lnTo>
                  <a:pt x="22656" y="850620"/>
                </a:lnTo>
                <a:lnTo>
                  <a:pt x="25857" y="850353"/>
                </a:lnTo>
                <a:lnTo>
                  <a:pt x="27686" y="848156"/>
                </a:lnTo>
                <a:close/>
              </a:path>
              <a:path w="935990" h="915670">
                <a:moveTo>
                  <a:pt x="86398" y="909307"/>
                </a:moveTo>
                <a:lnTo>
                  <a:pt x="82334" y="902119"/>
                </a:lnTo>
                <a:lnTo>
                  <a:pt x="79197" y="900734"/>
                </a:lnTo>
                <a:lnTo>
                  <a:pt x="76365" y="898740"/>
                </a:lnTo>
                <a:lnTo>
                  <a:pt x="76187" y="898334"/>
                </a:lnTo>
                <a:lnTo>
                  <a:pt x="76098" y="898474"/>
                </a:lnTo>
                <a:lnTo>
                  <a:pt x="75107" y="897648"/>
                </a:lnTo>
                <a:lnTo>
                  <a:pt x="71640" y="895705"/>
                </a:lnTo>
                <a:lnTo>
                  <a:pt x="66992" y="905217"/>
                </a:lnTo>
                <a:lnTo>
                  <a:pt x="63131" y="895273"/>
                </a:lnTo>
                <a:lnTo>
                  <a:pt x="53657" y="902068"/>
                </a:lnTo>
                <a:lnTo>
                  <a:pt x="57823" y="909002"/>
                </a:lnTo>
                <a:lnTo>
                  <a:pt x="55346" y="911504"/>
                </a:lnTo>
                <a:lnTo>
                  <a:pt x="58280" y="911440"/>
                </a:lnTo>
                <a:lnTo>
                  <a:pt x="59194" y="911288"/>
                </a:lnTo>
                <a:lnTo>
                  <a:pt x="61226" y="914679"/>
                </a:lnTo>
                <a:lnTo>
                  <a:pt x="71932" y="913498"/>
                </a:lnTo>
                <a:lnTo>
                  <a:pt x="74472" y="908964"/>
                </a:lnTo>
                <a:lnTo>
                  <a:pt x="75095" y="911047"/>
                </a:lnTo>
                <a:lnTo>
                  <a:pt x="76377" y="913079"/>
                </a:lnTo>
                <a:lnTo>
                  <a:pt x="78397" y="915073"/>
                </a:lnTo>
                <a:lnTo>
                  <a:pt x="84315" y="913041"/>
                </a:lnTo>
                <a:lnTo>
                  <a:pt x="86398" y="909307"/>
                </a:lnTo>
                <a:close/>
              </a:path>
              <a:path w="935990" h="915670">
                <a:moveTo>
                  <a:pt x="171653" y="438873"/>
                </a:moveTo>
                <a:lnTo>
                  <a:pt x="170294" y="433273"/>
                </a:lnTo>
                <a:lnTo>
                  <a:pt x="164096" y="426542"/>
                </a:lnTo>
                <a:lnTo>
                  <a:pt x="153225" y="439699"/>
                </a:lnTo>
                <a:lnTo>
                  <a:pt x="158064" y="443941"/>
                </a:lnTo>
                <a:lnTo>
                  <a:pt x="162052" y="448424"/>
                </a:lnTo>
                <a:lnTo>
                  <a:pt x="167640" y="442874"/>
                </a:lnTo>
                <a:lnTo>
                  <a:pt x="171653" y="438873"/>
                </a:lnTo>
                <a:close/>
              </a:path>
              <a:path w="935990" h="915670">
                <a:moveTo>
                  <a:pt x="236143" y="364350"/>
                </a:moveTo>
                <a:lnTo>
                  <a:pt x="232410" y="364553"/>
                </a:lnTo>
                <a:lnTo>
                  <a:pt x="228422" y="364058"/>
                </a:lnTo>
                <a:lnTo>
                  <a:pt x="227101" y="367639"/>
                </a:lnTo>
                <a:lnTo>
                  <a:pt x="227482" y="370865"/>
                </a:lnTo>
                <a:lnTo>
                  <a:pt x="227317" y="373888"/>
                </a:lnTo>
                <a:lnTo>
                  <a:pt x="229590" y="373735"/>
                </a:lnTo>
                <a:lnTo>
                  <a:pt x="232930" y="374434"/>
                </a:lnTo>
                <a:lnTo>
                  <a:pt x="235407" y="371373"/>
                </a:lnTo>
                <a:lnTo>
                  <a:pt x="235292" y="368198"/>
                </a:lnTo>
                <a:lnTo>
                  <a:pt x="236143" y="364350"/>
                </a:lnTo>
                <a:close/>
              </a:path>
              <a:path w="935990" h="915670">
                <a:moveTo>
                  <a:pt x="279260" y="342506"/>
                </a:moveTo>
                <a:lnTo>
                  <a:pt x="277380" y="327418"/>
                </a:lnTo>
                <a:lnTo>
                  <a:pt x="277304" y="327901"/>
                </a:lnTo>
                <a:lnTo>
                  <a:pt x="272186" y="321335"/>
                </a:lnTo>
                <a:lnTo>
                  <a:pt x="268808" y="328993"/>
                </a:lnTo>
                <a:lnTo>
                  <a:pt x="264845" y="329666"/>
                </a:lnTo>
                <a:lnTo>
                  <a:pt x="257949" y="323735"/>
                </a:lnTo>
                <a:lnTo>
                  <a:pt x="257721" y="328676"/>
                </a:lnTo>
                <a:lnTo>
                  <a:pt x="256260" y="333540"/>
                </a:lnTo>
                <a:lnTo>
                  <a:pt x="256184" y="337921"/>
                </a:lnTo>
                <a:lnTo>
                  <a:pt x="260096" y="341376"/>
                </a:lnTo>
                <a:lnTo>
                  <a:pt x="263613" y="340550"/>
                </a:lnTo>
                <a:lnTo>
                  <a:pt x="266573" y="339191"/>
                </a:lnTo>
                <a:lnTo>
                  <a:pt x="272503" y="339572"/>
                </a:lnTo>
                <a:lnTo>
                  <a:pt x="275475" y="341236"/>
                </a:lnTo>
                <a:lnTo>
                  <a:pt x="279260" y="342506"/>
                </a:lnTo>
                <a:close/>
              </a:path>
              <a:path w="935990" h="915670">
                <a:moveTo>
                  <a:pt x="287693" y="350850"/>
                </a:moveTo>
                <a:lnTo>
                  <a:pt x="278536" y="347395"/>
                </a:lnTo>
                <a:lnTo>
                  <a:pt x="269379" y="356158"/>
                </a:lnTo>
                <a:lnTo>
                  <a:pt x="266128" y="342633"/>
                </a:lnTo>
                <a:lnTo>
                  <a:pt x="259156" y="348145"/>
                </a:lnTo>
                <a:lnTo>
                  <a:pt x="259041" y="347281"/>
                </a:lnTo>
                <a:lnTo>
                  <a:pt x="258775" y="346506"/>
                </a:lnTo>
                <a:lnTo>
                  <a:pt x="257898" y="345427"/>
                </a:lnTo>
                <a:lnTo>
                  <a:pt x="256806" y="344982"/>
                </a:lnTo>
                <a:lnTo>
                  <a:pt x="253847" y="345973"/>
                </a:lnTo>
                <a:lnTo>
                  <a:pt x="252056" y="347548"/>
                </a:lnTo>
                <a:lnTo>
                  <a:pt x="251028" y="351713"/>
                </a:lnTo>
                <a:lnTo>
                  <a:pt x="249936" y="350418"/>
                </a:lnTo>
                <a:lnTo>
                  <a:pt x="247624" y="352412"/>
                </a:lnTo>
                <a:lnTo>
                  <a:pt x="251053" y="355511"/>
                </a:lnTo>
                <a:lnTo>
                  <a:pt x="251269" y="356082"/>
                </a:lnTo>
                <a:lnTo>
                  <a:pt x="251612" y="356666"/>
                </a:lnTo>
                <a:lnTo>
                  <a:pt x="252158" y="357251"/>
                </a:lnTo>
                <a:lnTo>
                  <a:pt x="253504" y="358254"/>
                </a:lnTo>
                <a:lnTo>
                  <a:pt x="256374" y="357225"/>
                </a:lnTo>
                <a:lnTo>
                  <a:pt x="257771" y="355155"/>
                </a:lnTo>
                <a:lnTo>
                  <a:pt x="258559" y="352844"/>
                </a:lnTo>
                <a:lnTo>
                  <a:pt x="263906" y="356692"/>
                </a:lnTo>
                <a:lnTo>
                  <a:pt x="261670" y="364147"/>
                </a:lnTo>
                <a:lnTo>
                  <a:pt x="262267" y="371322"/>
                </a:lnTo>
                <a:lnTo>
                  <a:pt x="269570" y="376910"/>
                </a:lnTo>
                <a:lnTo>
                  <a:pt x="273405" y="376288"/>
                </a:lnTo>
                <a:lnTo>
                  <a:pt x="276669" y="373646"/>
                </a:lnTo>
                <a:lnTo>
                  <a:pt x="277634" y="367487"/>
                </a:lnTo>
                <a:lnTo>
                  <a:pt x="278180" y="361175"/>
                </a:lnTo>
                <a:lnTo>
                  <a:pt x="280733" y="355396"/>
                </a:lnTo>
                <a:lnTo>
                  <a:pt x="287693" y="350850"/>
                </a:lnTo>
                <a:close/>
              </a:path>
              <a:path w="935990" h="915670">
                <a:moveTo>
                  <a:pt x="383400" y="728637"/>
                </a:moveTo>
                <a:lnTo>
                  <a:pt x="381838" y="724700"/>
                </a:lnTo>
                <a:lnTo>
                  <a:pt x="374269" y="725144"/>
                </a:lnTo>
                <a:lnTo>
                  <a:pt x="371322" y="725322"/>
                </a:lnTo>
                <a:lnTo>
                  <a:pt x="368236" y="723163"/>
                </a:lnTo>
                <a:lnTo>
                  <a:pt x="364756" y="721906"/>
                </a:lnTo>
                <a:lnTo>
                  <a:pt x="358203" y="728980"/>
                </a:lnTo>
                <a:lnTo>
                  <a:pt x="361784" y="731659"/>
                </a:lnTo>
                <a:lnTo>
                  <a:pt x="365760" y="733894"/>
                </a:lnTo>
                <a:lnTo>
                  <a:pt x="375285" y="743902"/>
                </a:lnTo>
                <a:lnTo>
                  <a:pt x="377494" y="743724"/>
                </a:lnTo>
                <a:lnTo>
                  <a:pt x="382993" y="734733"/>
                </a:lnTo>
                <a:lnTo>
                  <a:pt x="383400" y="728637"/>
                </a:lnTo>
                <a:close/>
              </a:path>
              <a:path w="935990" h="915670">
                <a:moveTo>
                  <a:pt x="387464" y="485762"/>
                </a:moveTo>
                <a:lnTo>
                  <a:pt x="384441" y="481914"/>
                </a:lnTo>
                <a:lnTo>
                  <a:pt x="382765" y="477888"/>
                </a:lnTo>
                <a:lnTo>
                  <a:pt x="376453" y="482409"/>
                </a:lnTo>
                <a:lnTo>
                  <a:pt x="378942" y="490258"/>
                </a:lnTo>
                <a:lnTo>
                  <a:pt x="378828" y="490499"/>
                </a:lnTo>
                <a:lnTo>
                  <a:pt x="371881" y="488988"/>
                </a:lnTo>
                <a:lnTo>
                  <a:pt x="368147" y="490474"/>
                </a:lnTo>
                <a:lnTo>
                  <a:pt x="368630" y="492937"/>
                </a:lnTo>
                <a:lnTo>
                  <a:pt x="369951" y="495998"/>
                </a:lnTo>
                <a:lnTo>
                  <a:pt x="371589" y="499795"/>
                </a:lnTo>
                <a:lnTo>
                  <a:pt x="373773" y="499440"/>
                </a:lnTo>
                <a:lnTo>
                  <a:pt x="377063" y="497497"/>
                </a:lnTo>
                <a:lnTo>
                  <a:pt x="378409" y="498970"/>
                </a:lnTo>
                <a:lnTo>
                  <a:pt x="379450" y="499795"/>
                </a:lnTo>
                <a:lnTo>
                  <a:pt x="372605" y="508850"/>
                </a:lnTo>
                <a:lnTo>
                  <a:pt x="377482" y="511810"/>
                </a:lnTo>
                <a:lnTo>
                  <a:pt x="381139" y="515048"/>
                </a:lnTo>
                <a:lnTo>
                  <a:pt x="387426" y="512191"/>
                </a:lnTo>
                <a:lnTo>
                  <a:pt x="385305" y="506056"/>
                </a:lnTo>
                <a:lnTo>
                  <a:pt x="384111" y="499948"/>
                </a:lnTo>
                <a:lnTo>
                  <a:pt x="384352" y="493788"/>
                </a:lnTo>
                <a:lnTo>
                  <a:pt x="386537" y="487527"/>
                </a:lnTo>
                <a:lnTo>
                  <a:pt x="387464" y="485762"/>
                </a:lnTo>
                <a:close/>
              </a:path>
              <a:path w="935990" h="915670">
                <a:moveTo>
                  <a:pt x="393420" y="313385"/>
                </a:moveTo>
                <a:lnTo>
                  <a:pt x="391629" y="309295"/>
                </a:lnTo>
                <a:lnTo>
                  <a:pt x="392391" y="303669"/>
                </a:lnTo>
                <a:lnTo>
                  <a:pt x="387057" y="301282"/>
                </a:lnTo>
                <a:lnTo>
                  <a:pt x="379323" y="321284"/>
                </a:lnTo>
                <a:lnTo>
                  <a:pt x="390842" y="324383"/>
                </a:lnTo>
                <a:lnTo>
                  <a:pt x="393420" y="313385"/>
                </a:lnTo>
                <a:close/>
              </a:path>
              <a:path w="935990" h="915670">
                <a:moveTo>
                  <a:pt x="408000" y="735126"/>
                </a:moveTo>
                <a:lnTo>
                  <a:pt x="405765" y="727163"/>
                </a:lnTo>
                <a:lnTo>
                  <a:pt x="402539" y="726313"/>
                </a:lnTo>
                <a:lnTo>
                  <a:pt x="399389" y="725258"/>
                </a:lnTo>
                <a:lnTo>
                  <a:pt x="393623" y="724319"/>
                </a:lnTo>
                <a:lnTo>
                  <a:pt x="390969" y="724547"/>
                </a:lnTo>
                <a:lnTo>
                  <a:pt x="388378" y="724547"/>
                </a:lnTo>
                <a:lnTo>
                  <a:pt x="388429" y="731697"/>
                </a:lnTo>
                <a:lnTo>
                  <a:pt x="383159" y="734898"/>
                </a:lnTo>
                <a:lnTo>
                  <a:pt x="383095" y="734720"/>
                </a:lnTo>
                <a:lnTo>
                  <a:pt x="382993" y="734898"/>
                </a:lnTo>
                <a:lnTo>
                  <a:pt x="382981" y="735025"/>
                </a:lnTo>
                <a:lnTo>
                  <a:pt x="383159" y="734923"/>
                </a:lnTo>
                <a:lnTo>
                  <a:pt x="388277" y="747395"/>
                </a:lnTo>
                <a:lnTo>
                  <a:pt x="371348" y="753999"/>
                </a:lnTo>
                <a:lnTo>
                  <a:pt x="370230" y="758482"/>
                </a:lnTo>
                <a:lnTo>
                  <a:pt x="369582" y="763041"/>
                </a:lnTo>
                <a:lnTo>
                  <a:pt x="365633" y="773061"/>
                </a:lnTo>
                <a:lnTo>
                  <a:pt x="367830" y="775779"/>
                </a:lnTo>
                <a:lnTo>
                  <a:pt x="373189" y="776452"/>
                </a:lnTo>
                <a:lnTo>
                  <a:pt x="371703" y="789330"/>
                </a:lnTo>
                <a:lnTo>
                  <a:pt x="371576" y="790409"/>
                </a:lnTo>
                <a:lnTo>
                  <a:pt x="381063" y="789330"/>
                </a:lnTo>
                <a:lnTo>
                  <a:pt x="389267" y="786066"/>
                </a:lnTo>
                <a:lnTo>
                  <a:pt x="396506" y="781138"/>
                </a:lnTo>
                <a:lnTo>
                  <a:pt x="403123" y="775042"/>
                </a:lnTo>
                <a:lnTo>
                  <a:pt x="393534" y="768172"/>
                </a:lnTo>
                <a:lnTo>
                  <a:pt x="405739" y="766165"/>
                </a:lnTo>
                <a:lnTo>
                  <a:pt x="391236" y="757174"/>
                </a:lnTo>
                <a:lnTo>
                  <a:pt x="393979" y="753249"/>
                </a:lnTo>
                <a:lnTo>
                  <a:pt x="395922" y="748118"/>
                </a:lnTo>
                <a:lnTo>
                  <a:pt x="406895" y="740905"/>
                </a:lnTo>
                <a:lnTo>
                  <a:pt x="408000" y="735126"/>
                </a:lnTo>
                <a:close/>
              </a:path>
              <a:path w="935990" h="915670">
                <a:moveTo>
                  <a:pt x="408520" y="745705"/>
                </a:moveTo>
                <a:lnTo>
                  <a:pt x="400100" y="746353"/>
                </a:lnTo>
                <a:lnTo>
                  <a:pt x="404634" y="750354"/>
                </a:lnTo>
                <a:lnTo>
                  <a:pt x="408520" y="745705"/>
                </a:lnTo>
                <a:close/>
              </a:path>
              <a:path w="935990" h="915670">
                <a:moveTo>
                  <a:pt x="416826" y="693572"/>
                </a:moveTo>
                <a:lnTo>
                  <a:pt x="396976" y="684758"/>
                </a:lnTo>
                <a:lnTo>
                  <a:pt x="391706" y="690029"/>
                </a:lnTo>
                <a:lnTo>
                  <a:pt x="392874" y="694067"/>
                </a:lnTo>
                <a:lnTo>
                  <a:pt x="402488" y="699503"/>
                </a:lnTo>
                <a:lnTo>
                  <a:pt x="409117" y="699350"/>
                </a:lnTo>
                <a:lnTo>
                  <a:pt x="416826" y="693572"/>
                </a:lnTo>
                <a:close/>
              </a:path>
              <a:path w="935990" h="915670">
                <a:moveTo>
                  <a:pt x="419163" y="806119"/>
                </a:moveTo>
                <a:lnTo>
                  <a:pt x="417372" y="804773"/>
                </a:lnTo>
                <a:lnTo>
                  <a:pt x="413981" y="802208"/>
                </a:lnTo>
                <a:lnTo>
                  <a:pt x="408520" y="798690"/>
                </a:lnTo>
                <a:lnTo>
                  <a:pt x="402767" y="795528"/>
                </a:lnTo>
                <a:lnTo>
                  <a:pt x="396735" y="792670"/>
                </a:lnTo>
                <a:lnTo>
                  <a:pt x="412635" y="785241"/>
                </a:lnTo>
                <a:lnTo>
                  <a:pt x="403174" y="775106"/>
                </a:lnTo>
                <a:lnTo>
                  <a:pt x="401231" y="780300"/>
                </a:lnTo>
                <a:lnTo>
                  <a:pt x="396697" y="792657"/>
                </a:lnTo>
                <a:lnTo>
                  <a:pt x="394208" y="791552"/>
                </a:lnTo>
                <a:lnTo>
                  <a:pt x="391655" y="790498"/>
                </a:lnTo>
                <a:lnTo>
                  <a:pt x="389001" y="789508"/>
                </a:lnTo>
                <a:lnTo>
                  <a:pt x="393585" y="801725"/>
                </a:lnTo>
                <a:lnTo>
                  <a:pt x="393153" y="802779"/>
                </a:lnTo>
                <a:lnTo>
                  <a:pt x="382917" y="806335"/>
                </a:lnTo>
                <a:lnTo>
                  <a:pt x="380555" y="798842"/>
                </a:lnTo>
                <a:lnTo>
                  <a:pt x="376021" y="797966"/>
                </a:lnTo>
                <a:lnTo>
                  <a:pt x="370166" y="816787"/>
                </a:lnTo>
                <a:lnTo>
                  <a:pt x="370090" y="817041"/>
                </a:lnTo>
                <a:lnTo>
                  <a:pt x="370801" y="819175"/>
                </a:lnTo>
                <a:lnTo>
                  <a:pt x="371665" y="821359"/>
                </a:lnTo>
                <a:lnTo>
                  <a:pt x="374446" y="831989"/>
                </a:lnTo>
                <a:lnTo>
                  <a:pt x="379158" y="833970"/>
                </a:lnTo>
                <a:lnTo>
                  <a:pt x="390563" y="824407"/>
                </a:lnTo>
                <a:lnTo>
                  <a:pt x="395020" y="819556"/>
                </a:lnTo>
                <a:lnTo>
                  <a:pt x="398576" y="816102"/>
                </a:lnTo>
                <a:lnTo>
                  <a:pt x="399745" y="816787"/>
                </a:lnTo>
                <a:lnTo>
                  <a:pt x="400875" y="817664"/>
                </a:lnTo>
                <a:lnTo>
                  <a:pt x="401942" y="818451"/>
                </a:lnTo>
                <a:lnTo>
                  <a:pt x="405218" y="816102"/>
                </a:lnTo>
                <a:lnTo>
                  <a:pt x="408660" y="813638"/>
                </a:lnTo>
                <a:lnTo>
                  <a:pt x="408228" y="812711"/>
                </a:lnTo>
                <a:lnTo>
                  <a:pt x="407123" y="810742"/>
                </a:lnTo>
                <a:lnTo>
                  <a:pt x="406717" y="808977"/>
                </a:lnTo>
                <a:lnTo>
                  <a:pt x="406196" y="807593"/>
                </a:lnTo>
                <a:lnTo>
                  <a:pt x="406107" y="807326"/>
                </a:lnTo>
                <a:lnTo>
                  <a:pt x="407212" y="806335"/>
                </a:lnTo>
                <a:lnTo>
                  <a:pt x="408965" y="804773"/>
                </a:lnTo>
                <a:lnTo>
                  <a:pt x="409117" y="806119"/>
                </a:lnTo>
                <a:lnTo>
                  <a:pt x="409143" y="806335"/>
                </a:lnTo>
                <a:lnTo>
                  <a:pt x="409244" y="807326"/>
                </a:lnTo>
                <a:lnTo>
                  <a:pt x="409282" y="807593"/>
                </a:lnTo>
                <a:lnTo>
                  <a:pt x="409981" y="809967"/>
                </a:lnTo>
                <a:lnTo>
                  <a:pt x="410959" y="811987"/>
                </a:lnTo>
                <a:lnTo>
                  <a:pt x="419163" y="806119"/>
                </a:lnTo>
                <a:close/>
              </a:path>
              <a:path w="935990" h="915670">
                <a:moveTo>
                  <a:pt x="420141" y="708164"/>
                </a:moveTo>
                <a:lnTo>
                  <a:pt x="419735" y="703834"/>
                </a:lnTo>
                <a:lnTo>
                  <a:pt x="419608" y="702487"/>
                </a:lnTo>
                <a:lnTo>
                  <a:pt x="418376" y="701243"/>
                </a:lnTo>
                <a:lnTo>
                  <a:pt x="416941" y="698677"/>
                </a:lnTo>
                <a:lnTo>
                  <a:pt x="413321" y="707504"/>
                </a:lnTo>
                <a:lnTo>
                  <a:pt x="418566" y="710222"/>
                </a:lnTo>
                <a:lnTo>
                  <a:pt x="420141" y="708164"/>
                </a:lnTo>
                <a:close/>
              </a:path>
              <a:path w="935990" h="915670">
                <a:moveTo>
                  <a:pt x="421373" y="672439"/>
                </a:moveTo>
                <a:lnTo>
                  <a:pt x="416496" y="671372"/>
                </a:lnTo>
                <a:lnTo>
                  <a:pt x="416242" y="672820"/>
                </a:lnTo>
                <a:lnTo>
                  <a:pt x="415391" y="674573"/>
                </a:lnTo>
                <a:lnTo>
                  <a:pt x="415925" y="675601"/>
                </a:lnTo>
                <a:lnTo>
                  <a:pt x="416407" y="676516"/>
                </a:lnTo>
                <a:lnTo>
                  <a:pt x="418680" y="677278"/>
                </a:lnTo>
                <a:lnTo>
                  <a:pt x="420535" y="676554"/>
                </a:lnTo>
                <a:lnTo>
                  <a:pt x="420674" y="674458"/>
                </a:lnTo>
                <a:lnTo>
                  <a:pt x="421373" y="672439"/>
                </a:lnTo>
                <a:close/>
              </a:path>
              <a:path w="935990" h="915670">
                <a:moveTo>
                  <a:pt x="425386" y="798588"/>
                </a:moveTo>
                <a:lnTo>
                  <a:pt x="425094" y="795324"/>
                </a:lnTo>
                <a:lnTo>
                  <a:pt x="420547" y="793445"/>
                </a:lnTo>
                <a:lnTo>
                  <a:pt x="424395" y="802360"/>
                </a:lnTo>
                <a:lnTo>
                  <a:pt x="424662" y="802170"/>
                </a:lnTo>
                <a:lnTo>
                  <a:pt x="425386" y="798588"/>
                </a:lnTo>
                <a:close/>
              </a:path>
              <a:path w="935990" h="915670">
                <a:moveTo>
                  <a:pt x="434619" y="736790"/>
                </a:moveTo>
                <a:lnTo>
                  <a:pt x="426516" y="732599"/>
                </a:lnTo>
                <a:lnTo>
                  <a:pt x="423341" y="738047"/>
                </a:lnTo>
                <a:lnTo>
                  <a:pt x="418084" y="742200"/>
                </a:lnTo>
                <a:lnTo>
                  <a:pt x="426034" y="745299"/>
                </a:lnTo>
                <a:lnTo>
                  <a:pt x="430288" y="742048"/>
                </a:lnTo>
                <a:lnTo>
                  <a:pt x="434619" y="736790"/>
                </a:lnTo>
                <a:close/>
              </a:path>
              <a:path w="935990" h="915670">
                <a:moveTo>
                  <a:pt x="436968" y="729221"/>
                </a:moveTo>
                <a:lnTo>
                  <a:pt x="436321" y="727570"/>
                </a:lnTo>
                <a:lnTo>
                  <a:pt x="435775" y="725855"/>
                </a:lnTo>
                <a:lnTo>
                  <a:pt x="434708" y="723760"/>
                </a:lnTo>
                <a:lnTo>
                  <a:pt x="434047" y="723442"/>
                </a:lnTo>
                <a:lnTo>
                  <a:pt x="433463" y="723087"/>
                </a:lnTo>
                <a:lnTo>
                  <a:pt x="433108" y="723747"/>
                </a:lnTo>
                <a:lnTo>
                  <a:pt x="432511" y="724446"/>
                </a:lnTo>
                <a:lnTo>
                  <a:pt x="432803" y="726782"/>
                </a:lnTo>
                <a:lnTo>
                  <a:pt x="433374" y="728446"/>
                </a:lnTo>
                <a:lnTo>
                  <a:pt x="433806" y="730135"/>
                </a:lnTo>
                <a:lnTo>
                  <a:pt x="436968" y="729221"/>
                </a:lnTo>
                <a:close/>
              </a:path>
              <a:path w="935990" h="915670">
                <a:moveTo>
                  <a:pt x="446951" y="674916"/>
                </a:moveTo>
                <a:lnTo>
                  <a:pt x="446163" y="671347"/>
                </a:lnTo>
                <a:lnTo>
                  <a:pt x="442277" y="666254"/>
                </a:lnTo>
                <a:lnTo>
                  <a:pt x="429564" y="678294"/>
                </a:lnTo>
                <a:lnTo>
                  <a:pt x="437337" y="684212"/>
                </a:lnTo>
                <a:lnTo>
                  <a:pt x="444157" y="678637"/>
                </a:lnTo>
                <a:lnTo>
                  <a:pt x="446951" y="674916"/>
                </a:lnTo>
                <a:close/>
              </a:path>
              <a:path w="935990" h="915670">
                <a:moveTo>
                  <a:pt x="462762" y="692429"/>
                </a:moveTo>
                <a:lnTo>
                  <a:pt x="459778" y="685927"/>
                </a:lnTo>
                <a:lnTo>
                  <a:pt x="456285" y="685927"/>
                </a:lnTo>
                <a:lnTo>
                  <a:pt x="450672" y="685927"/>
                </a:lnTo>
                <a:lnTo>
                  <a:pt x="445858" y="692429"/>
                </a:lnTo>
                <a:lnTo>
                  <a:pt x="462762" y="692429"/>
                </a:lnTo>
                <a:close/>
              </a:path>
              <a:path w="935990" h="915670">
                <a:moveTo>
                  <a:pt x="464908" y="697064"/>
                </a:moveTo>
                <a:lnTo>
                  <a:pt x="463829" y="694728"/>
                </a:lnTo>
                <a:lnTo>
                  <a:pt x="444169" y="694728"/>
                </a:lnTo>
                <a:lnTo>
                  <a:pt x="428904" y="694728"/>
                </a:lnTo>
                <a:lnTo>
                  <a:pt x="428967" y="699401"/>
                </a:lnTo>
                <a:lnTo>
                  <a:pt x="429082" y="707745"/>
                </a:lnTo>
                <a:lnTo>
                  <a:pt x="429183" y="714362"/>
                </a:lnTo>
                <a:lnTo>
                  <a:pt x="420458" y="710869"/>
                </a:lnTo>
                <a:lnTo>
                  <a:pt x="421017" y="718286"/>
                </a:lnTo>
                <a:lnTo>
                  <a:pt x="433273" y="722833"/>
                </a:lnTo>
                <a:lnTo>
                  <a:pt x="445884" y="720725"/>
                </a:lnTo>
                <a:lnTo>
                  <a:pt x="448576" y="714362"/>
                </a:lnTo>
                <a:lnTo>
                  <a:pt x="453161" y="703592"/>
                </a:lnTo>
                <a:lnTo>
                  <a:pt x="461048" y="699401"/>
                </a:lnTo>
                <a:lnTo>
                  <a:pt x="464908" y="697064"/>
                </a:lnTo>
                <a:close/>
              </a:path>
              <a:path w="935990" h="915670">
                <a:moveTo>
                  <a:pt x="478701" y="710298"/>
                </a:moveTo>
                <a:lnTo>
                  <a:pt x="478167" y="708787"/>
                </a:lnTo>
                <a:lnTo>
                  <a:pt x="467461" y="711555"/>
                </a:lnTo>
                <a:lnTo>
                  <a:pt x="466813" y="709587"/>
                </a:lnTo>
                <a:lnTo>
                  <a:pt x="466483" y="708101"/>
                </a:lnTo>
                <a:lnTo>
                  <a:pt x="465213" y="705396"/>
                </a:lnTo>
                <a:lnTo>
                  <a:pt x="464299" y="704164"/>
                </a:lnTo>
                <a:lnTo>
                  <a:pt x="462661" y="701497"/>
                </a:lnTo>
                <a:lnTo>
                  <a:pt x="456603" y="708393"/>
                </a:lnTo>
                <a:lnTo>
                  <a:pt x="461657" y="711771"/>
                </a:lnTo>
                <a:lnTo>
                  <a:pt x="463677" y="717080"/>
                </a:lnTo>
                <a:lnTo>
                  <a:pt x="478701" y="710298"/>
                </a:lnTo>
                <a:close/>
              </a:path>
              <a:path w="935990" h="915670">
                <a:moveTo>
                  <a:pt x="486041" y="552843"/>
                </a:moveTo>
                <a:lnTo>
                  <a:pt x="481406" y="550037"/>
                </a:lnTo>
                <a:lnTo>
                  <a:pt x="477507" y="547230"/>
                </a:lnTo>
                <a:lnTo>
                  <a:pt x="473722" y="552437"/>
                </a:lnTo>
                <a:lnTo>
                  <a:pt x="470027" y="557542"/>
                </a:lnTo>
                <a:lnTo>
                  <a:pt x="470065" y="562089"/>
                </a:lnTo>
                <a:lnTo>
                  <a:pt x="475742" y="565645"/>
                </a:lnTo>
                <a:lnTo>
                  <a:pt x="486041" y="552843"/>
                </a:lnTo>
                <a:close/>
              </a:path>
              <a:path w="935990" h="915670">
                <a:moveTo>
                  <a:pt x="488048" y="676160"/>
                </a:moveTo>
                <a:lnTo>
                  <a:pt x="485101" y="672376"/>
                </a:lnTo>
                <a:lnTo>
                  <a:pt x="480593" y="666584"/>
                </a:lnTo>
                <a:lnTo>
                  <a:pt x="468680" y="655878"/>
                </a:lnTo>
                <a:lnTo>
                  <a:pt x="465594" y="656805"/>
                </a:lnTo>
                <a:lnTo>
                  <a:pt x="463118" y="658456"/>
                </a:lnTo>
                <a:lnTo>
                  <a:pt x="462457" y="660819"/>
                </a:lnTo>
                <a:lnTo>
                  <a:pt x="464464" y="668337"/>
                </a:lnTo>
                <a:lnTo>
                  <a:pt x="466521" y="674471"/>
                </a:lnTo>
                <a:lnTo>
                  <a:pt x="468807" y="681850"/>
                </a:lnTo>
                <a:lnTo>
                  <a:pt x="473748" y="681558"/>
                </a:lnTo>
                <a:lnTo>
                  <a:pt x="477621" y="681977"/>
                </a:lnTo>
                <a:lnTo>
                  <a:pt x="484898" y="679767"/>
                </a:lnTo>
                <a:lnTo>
                  <a:pt x="488048" y="676160"/>
                </a:lnTo>
                <a:close/>
              </a:path>
              <a:path w="935990" h="915670">
                <a:moveTo>
                  <a:pt x="520954" y="627126"/>
                </a:moveTo>
                <a:lnTo>
                  <a:pt x="519747" y="605053"/>
                </a:lnTo>
                <a:lnTo>
                  <a:pt x="507250" y="603656"/>
                </a:lnTo>
                <a:lnTo>
                  <a:pt x="503986" y="607618"/>
                </a:lnTo>
                <a:lnTo>
                  <a:pt x="506361" y="619404"/>
                </a:lnTo>
                <a:lnTo>
                  <a:pt x="503326" y="618426"/>
                </a:lnTo>
                <a:lnTo>
                  <a:pt x="511187" y="630428"/>
                </a:lnTo>
                <a:lnTo>
                  <a:pt x="511606" y="630555"/>
                </a:lnTo>
                <a:lnTo>
                  <a:pt x="520954" y="627126"/>
                </a:lnTo>
                <a:close/>
              </a:path>
              <a:path w="935990" h="915670">
                <a:moveTo>
                  <a:pt x="536054" y="594995"/>
                </a:moveTo>
                <a:lnTo>
                  <a:pt x="535876" y="592848"/>
                </a:lnTo>
                <a:lnTo>
                  <a:pt x="535851" y="592505"/>
                </a:lnTo>
                <a:lnTo>
                  <a:pt x="533019" y="591908"/>
                </a:lnTo>
                <a:lnTo>
                  <a:pt x="532015" y="594042"/>
                </a:lnTo>
                <a:lnTo>
                  <a:pt x="531164" y="596074"/>
                </a:lnTo>
                <a:lnTo>
                  <a:pt x="530860" y="598627"/>
                </a:lnTo>
                <a:lnTo>
                  <a:pt x="533184" y="599389"/>
                </a:lnTo>
                <a:lnTo>
                  <a:pt x="535584" y="600633"/>
                </a:lnTo>
                <a:lnTo>
                  <a:pt x="535787" y="597166"/>
                </a:lnTo>
                <a:lnTo>
                  <a:pt x="536054" y="594995"/>
                </a:lnTo>
                <a:close/>
              </a:path>
              <a:path w="935990" h="915670">
                <a:moveTo>
                  <a:pt x="559066" y="554139"/>
                </a:moveTo>
                <a:lnTo>
                  <a:pt x="557504" y="552627"/>
                </a:lnTo>
                <a:lnTo>
                  <a:pt x="557733" y="550811"/>
                </a:lnTo>
                <a:lnTo>
                  <a:pt x="557974" y="548970"/>
                </a:lnTo>
                <a:lnTo>
                  <a:pt x="558126" y="548322"/>
                </a:lnTo>
                <a:lnTo>
                  <a:pt x="558749" y="545833"/>
                </a:lnTo>
                <a:lnTo>
                  <a:pt x="558634" y="544144"/>
                </a:lnTo>
                <a:lnTo>
                  <a:pt x="558546" y="542759"/>
                </a:lnTo>
                <a:lnTo>
                  <a:pt x="558495" y="541997"/>
                </a:lnTo>
                <a:lnTo>
                  <a:pt x="558685" y="541997"/>
                </a:lnTo>
                <a:lnTo>
                  <a:pt x="555421" y="541350"/>
                </a:lnTo>
                <a:lnTo>
                  <a:pt x="553745" y="540651"/>
                </a:lnTo>
                <a:lnTo>
                  <a:pt x="552069" y="548322"/>
                </a:lnTo>
                <a:lnTo>
                  <a:pt x="543648" y="544144"/>
                </a:lnTo>
                <a:lnTo>
                  <a:pt x="540067" y="550799"/>
                </a:lnTo>
                <a:lnTo>
                  <a:pt x="539965" y="548322"/>
                </a:lnTo>
                <a:lnTo>
                  <a:pt x="539851" y="545833"/>
                </a:lnTo>
                <a:lnTo>
                  <a:pt x="539826" y="545325"/>
                </a:lnTo>
                <a:lnTo>
                  <a:pt x="539699" y="542759"/>
                </a:lnTo>
                <a:lnTo>
                  <a:pt x="539610" y="540651"/>
                </a:lnTo>
                <a:lnTo>
                  <a:pt x="539521" y="538810"/>
                </a:lnTo>
                <a:lnTo>
                  <a:pt x="539432" y="536994"/>
                </a:lnTo>
                <a:lnTo>
                  <a:pt x="539356" y="535203"/>
                </a:lnTo>
                <a:lnTo>
                  <a:pt x="528650" y="545325"/>
                </a:lnTo>
                <a:lnTo>
                  <a:pt x="522859" y="543598"/>
                </a:lnTo>
                <a:lnTo>
                  <a:pt x="521639" y="533933"/>
                </a:lnTo>
                <a:lnTo>
                  <a:pt x="513562" y="538810"/>
                </a:lnTo>
                <a:lnTo>
                  <a:pt x="514172" y="541350"/>
                </a:lnTo>
                <a:lnTo>
                  <a:pt x="514235" y="541997"/>
                </a:lnTo>
                <a:lnTo>
                  <a:pt x="514311" y="542759"/>
                </a:lnTo>
                <a:lnTo>
                  <a:pt x="514375" y="543433"/>
                </a:lnTo>
                <a:lnTo>
                  <a:pt x="519074" y="554139"/>
                </a:lnTo>
                <a:lnTo>
                  <a:pt x="559066" y="554139"/>
                </a:lnTo>
                <a:close/>
              </a:path>
              <a:path w="935990" h="915670">
                <a:moveTo>
                  <a:pt x="561149" y="157568"/>
                </a:moveTo>
                <a:lnTo>
                  <a:pt x="557428" y="145630"/>
                </a:lnTo>
                <a:lnTo>
                  <a:pt x="549529" y="148666"/>
                </a:lnTo>
                <a:lnTo>
                  <a:pt x="544690" y="153631"/>
                </a:lnTo>
                <a:lnTo>
                  <a:pt x="540842" y="162293"/>
                </a:lnTo>
                <a:lnTo>
                  <a:pt x="561149" y="157568"/>
                </a:lnTo>
                <a:close/>
              </a:path>
              <a:path w="935990" h="915670">
                <a:moveTo>
                  <a:pt x="584555" y="475564"/>
                </a:moveTo>
                <a:lnTo>
                  <a:pt x="584479" y="474903"/>
                </a:lnTo>
                <a:lnTo>
                  <a:pt x="584288" y="475145"/>
                </a:lnTo>
                <a:lnTo>
                  <a:pt x="584200" y="475272"/>
                </a:lnTo>
                <a:lnTo>
                  <a:pt x="584555" y="475564"/>
                </a:lnTo>
                <a:close/>
              </a:path>
              <a:path w="935990" h="915670">
                <a:moveTo>
                  <a:pt x="593178" y="494893"/>
                </a:moveTo>
                <a:lnTo>
                  <a:pt x="592836" y="486067"/>
                </a:lnTo>
                <a:lnTo>
                  <a:pt x="590321" y="480085"/>
                </a:lnTo>
                <a:lnTo>
                  <a:pt x="584555" y="475564"/>
                </a:lnTo>
                <a:lnTo>
                  <a:pt x="579462" y="481711"/>
                </a:lnTo>
                <a:lnTo>
                  <a:pt x="588657" y="486168"/>
                </a:lnTo>
                <a:lnTo>
                  <a:pt x="586854" y="492048"/>
                </a:lnTo>
                <a:lnTo>
                  <a:pt x="586790" y="492264"/>
                </a:lnTo>
                <a:lnTo>
                  <a:pt x="590016" y="493483"/>
                </a:lnTo>
                <a:lnTo>
                  <a:pt x="593178" y="494893"/>
                </a:lnTo>
                <a:close/>
              </a:path>
              <a:path w="935990" h="915670">
                <a:moveTo>
                  <a:pt x="596023" y="118567"/>
                </a:moveTo>
                <a:lnTo>
                  <a:pt x="595452" y="116027"/>
                </a:lnTo>
                <a:lnTo>
                  <a:pt x="588111" y="116763"/>
                </a:lnTo>
                <a:lnTo>
                  <a:pt x="589064" y="121069"/>
                </a:lnTo>
                <a:lnTo>
                  <a:pt x="593699" y="119392"/>
                </a:lnTo>
                <a:lnTo>
                  <a:pt x="596023" y="118567"/>
                </a:lnTo>
                <a:close/>
              </a:path>
              <a:path w="935990" h="915670">
                <a:moveTo>
                  <a:pt x="598525" y="466674"/>
                </a:moveTo>
                <a:lnTo>
                  <a:pt x="598157" y="466623"/>
                </a:lnTo>
                <a:lnTo>
                  <a:pt x="598182" y="466763"/>
                </a:lnTo>
                <a:lnTo>
                  <a:pt x="598347" y="466940"/>
                </a:lnTo>
                <a:lnTo>
                  <a:pt x="598487" y="466775"/>
                </a:lnTo>
                <a:close/>
              </a:path>
              <a:path w="935990" h="915670">
                <a:moveTo>
                  <a:pt x="601154" y="550811"/>
                </a:moveTo>
                <a:lnTo>
                  <a:pt x="589241" y="550811"/>
                </a:lnTo>
                <a:lnTo>
                  <a:pt x="594029" y="544791"/>
                </a:lnTo>
                <a:lnTo>
                  <a:pt x="589483" y="541997"/>
                </a:lnTo>
                <a:lnTo>
                  <a:pt x="583692" y="536994"/>
                </a:lnTo>
                <a:lnTo>
                  <a:pt x="579399" y="554139"/>
                </a:lnTo>
                <a:lnTo>
                  <a:pt x="576541" y="554139"/>
                </a:lnTo>
                <a:lnTo>
                  <a:pt x="574319" y="553770"/>
                </a:lnTo>
                <a:lnTo>
                  <a:pt x="574319" y="559422"/>
                </a:lnTo>
                <a:lnTo>
                  <a:pt x="573798" y="566051"/>
                </a:lnTo>
                <a:lnTo>
                  <a:pt x="573773" y="566318"/>
                </a:lnTo>
                <a:lnTo>
                  <a:pt x="573659" y="567855"/>
                </a:lnTo>
                <a:lnTo>
                  <a:pt x="571690" y="574611"/>
                </a:lnTo>
                <a:lnTo>
                  <a:pt x="571601" y="574941"/>
                </a:lnTo>
                <a:lnTo>
                  <a:pt x="568058" y="581177"/>
                </a:lnTo>
                <a:lnTo>
                  <a:pt x="562965" y="586994"/>
                </a:lnTo>
                <a:lnTo>
                  <a:pt x="557949" y="577253"/>
                </a:lnTo>
                <a:lnTo>
                  <a:pt x="560565" y="574611"/>
                </a:lnTo>
                <a:lnTo>
                  <a:pt x="563118" y="572033"/>
                </a:lnTo>
                <a:lnTo>
                  <a:pt x="563435" y="570204"/>
                </a:lnTo>
                <a:lnTo>
                  <a:pt x="564603" y="563511"/>
                </a:lnTo>
                <a:lnTo>
                  <a:pt x="564654" y="563257"/>
                </a:lnTo>
                <a:lnTo>
                  <a:pt x="574319" y="559422"/>
                </a:lnTo>
                <a:lnTo>
                  <a:pt x="574319" y="553770"/>
                </a:lnTo>
                <a:lnTo>
                  <a:pt x="572655" y="553478"/>
                </a:lnTo>
                <a:lnTo>
                  <a:pt x="564426" y="556298"/>
                </a:lnTo>
                <a:lnTo>
                  <a:pt x="560616" y="555637"/>
                </a:lnTo>
                <a:lnTo>
                  <a:pt x="559676" y="554736"/>
                </a:lnTo>
                <a:lnTo>
                  <a:pt x="519341" y="554736"/>
                </a:lnTo>
                <a:lnTo>
                  <a:pt x="518325" y="554736"/>
                </a:lnTo>
                <a:lnTo>
                  <a:pt x="507657" y="563511"/>
                </a:lnTo>
                <a:lnTo>
                  <a:pt x="505675" y="568883"/>
                </a:lnTo>
                <a:lnTo>
                  <a:pt x="504685" y="574611"/>
                </a:lnTo>
                <a:lnTo>
                  <a:pt x="504609" y="575106"/>
                </a:lnTo>
                <a:lnTo>
                  <a:pt x="509511" y="577697"/>
                </a:lnTo>
                <a:lnTo>
                  <a:pt x="512305" y="580110"/>
                </a:lnTo>
                <a:lnTo>
                  <a:pt x="518998" y="570204"/>
                </a:lnTo>
                <a:lnTo>
                  <a:pt x="527265" y="571855"/>
                </a:lnTo>
                <a:lnTo>
                  <a:pt x="528066" y="577253"/>
                </a:lnTo>
                <a:lnTo>
                  <a:pt x="528129" y="577697"/>
                </a:lnTo>
                <a:lnTo>
                  <a:pt x="528256" y="578535"/>
                </a:lnTo>
                <a:lnTo>
                  <a:pt x="529894" y="582917"/>
                </a:lnTo>
                <a:lnTo>
                  <a:pt x="536943" y="584885"/>
                </a:lnTo>
                <a:lnTo>
                  <a:pt x="541693" y="582917"/>
                </a:lnTo>
                <a:lnTo>
                  <a:pt x="541858" y="582917"/>
                </a:lnTo>
                <a:lnTo>
                  <a:pt x="545947" y="578700"/>
                </a:lnTo>
                <a:lnTo>
                  <a:pt x="549795" y="574611"/>
                </a:lnTo>
                <a:lnTo>
                  <a:pt x="553415" y="578002"/>
                </a:lnTo>
                <a:lnTo>
                  <a:pt x="552958" y="579221"/>
                </a:lnTo>
                <a:lnTo>
                  <a:pt x="552551" y="580110"/>
                </a:lnTo>
                <a:lnTo>
                  <a:pt x="541566" y="585089"/>
                </a:lnTo>
                <a:lnTo>
                  <a:pt x="539724" y="590562"/>
                </a:lnTo>
                <a:lnTo>
                  <a:pt x="543864" y="599897"/>
                </a:lnTo>
                <a:lnTo>
                  <a:pt x="544258" y="601941"/>
                </a:lnTo>
                <a:lnTo>
                  <a:pt x="544830" y="603846"/>
                </a:lnTo>
                <a:lnTo>
                  <a:pt x="528675" y="608101"/>
                </a:lnTo>
                <a:lnTo>
                  <a:pt x="529653" y="634034"/>
                </a:lnTo>
                <a:lnTo>
                  <a:pt x="559549" y="612622"/>
                </a:lnTo>
                <a:lnTo>
                  <a:pt x="553046" y="607250"/>
                </a:lnTo>
                <a:lnTo>
                  <a:pt x="554532" y="604215"/>
                </a:lnTo>
                <a:lnTo>
                  <a:pt x="555688" y="601167"/>
                </a:lnTo>
                <a:lnTo>
                  <a:pt x="562343" y="590562"/>
                </a:lnTo>
                <a:lnTo>
                  <a:pt x="565899" y="589635"/>
                </a:lnTo>
                <a:lnTo>
                  <a:pt x="580682" y="592264"/>
                </a:lnTo>
                <a:lnTo>
                  <a:pt x="586143" y="591680"/>
                </a:lnTo>
                <a:lnTo>
                  <a:pt x="593051" y="591807"/>
                </a:lnTo>
                <a:lnTo>
                  <a:pt x="593013" y="591680"/>
                </a:lnTo>
                <a:lnTo>
                  <a:pt x="592823" y="590905"/>
                </a:lnTo>
                <a:lnTo>
                  <a:pt x="590524" y="581926"/>
                </a:lnTo>
                <a:lnTo>
                  <a:pt x="590486" y="581761"/>
                </a:lnTo>
                <a:lnTo>
                  <a:pt x="585660" y="583171"/>
                </a:lnTo>
                <a:lnTo>
                  <a:pt x="585165" y="589635"/>
                </a:lnTo>
                <a:lnTo>
                  <a:pt x="585076" y="590905"/>
                </a:lnTo>
                <a:lnTo>
                  <a:pt x="583361" y="589635"/>
                </a:lnTo>
                <a:lnTo>
                  <a:pt x="579805" y="586994"/>
                </a:lnTo>
                <a:lnTo>
                  <a:pt x="579488" y="586752"/>
                </a:lnTo>
                <a:lnTo>
                  <a:pt x="577888" y="579221"/>
                </a:lnTo>
                <a:lnTo>
                  <a:pt x="586079" y="581926"/>
                </a:lnTo>
                <a:lnTo>
                  <a:pt x="587629" y="579221"/>
                </a:lnTo>
                <a:lnTo>
                  <a:pt x="590270" y="574611"/>
                </a:lnTo>
                <a:lnTo>
                  <a:pt x="591820" y="570204"/>
                </a:lnTo>
                <a:lnTo>
                  <a:pt x="593420" y="566559"/>
                </a:lnTo>
                <a:lnTo>
                  <a:pt x="593534" y="566318"/>
                </a:lnTo>
                <a:lnTo>
                  <a:pt x="593648" y="566051"/>
                </a:lnTo>
                <a:lnTo>
                  <a:pt x="593572" y="566559"/>
                </a:lnTo>
                <a:lnTo>
                  <a:pt x="593801" y="566318"/>
                </a:lnTo>
                <a:lnTo>
                  <a:pt x="593915" y="566051"/>
                </a:lnTo>
                <a:lnTo>
                  <a:pt x="595960" y="561594"/>
                </a:lnTo>
                <a:lnTo>
                  <a:pt x="597001" y="559422"/>
                </a:lnTo>
                <a:lnTo>
                  <a:pt x="598512" y="556298"/>
                </a:lnTo>
                <a:lnTo>
                  <a:pt x="599554" y="554139"/>
                </a:lnTo>
                <a:lnTo>
                  <a:pt x="601154" y="550811"/>
                </a:lnTo>
                <a:close/>
              </a:path>
              <a:path w="935990" h="915670">
                <a:moveTo>
                  <a:pt x="602970" y="566356"/>
                </a:moveTo>
                <a:lnTo>
                  <a:pt x="601891" y="563346"/>
                </a:lnTo>
                <a:lnTo>
                  <a:pt x="601624" y="558266"/>
                </a:lnTo>
                <a:lnTo>
                  <a:pt x="593902" y="566216"/>
                </a:lnTo>
                <a:lnTo>
                  <a:pt x="596392" y="568032"/>
                </a:lnTo>
                <a:lnTo>
                  <a:pt x="598944" y="571080"/>
                </a:lnTo>
                <a:lnTo>
                  <a:pt x="601941" y="567563"/>
                </a:lnTo>
                <a:lnTo>
                  <a:pt x="602970" y="566356"/>
                </a:lnTo>
                <a:close/>
              </a:path>
              <a:path w="935990" h="915670">
                <a:moveTo>
                  <a:pt x="607580" y="533387"/>
                </a:moveTo>
                <a:lnTo>
                  <a:pt x="605815" y="530948"/>
                </a:lnTo>
                <a:lnTo>
                  <a:pt x="604088" y="532066"/>
                </a:lnTo>
                <a:lnTo>
                  <a:pt x="602335" y="533120"/>
                </a:lnTo>
                <a:lnTo>
                  <a:pt x="600748" y="534390"/>
                </a:lnTo>
                <a:lnTo>
                  <a:pt x="601853" y="536219"/>
                </a:lnTo>
                <a:lnTo>
                  <a:pt x="602449" y="537184"/>
                </a:lnTo>
                <a:lnTo>
                  <a:pt x="605878" y="534657"/>
                </a:lnTo>
                <a:lnTo>
                  <a:pt x="607580" y="533387"/>
                </a:lnTo>
                <a:close/>
              </a:path>
              <a:path w="935990" h="915670">
                <a:moveTo>
                  <a:pt x="608838" y="543572"/>
                </a:moveTo>
                <a:lnTo>
                  <a:pt x="608279" y="542874"/>
                </a:lnTo>
                <a:lnTo>
                  <a:pt x="607593" y="542023"/>
                </a:lnTo>
                <a:lnTo>
                  <a:pt x="605599" y="541807"/>
                </a:lnTo>
                <a:lnTo>
                  <a:pt x="604316" y="542048"/>
                </a:lnTo>
                <a:lnTo>
                  <a:pt x="603719" y="542175"/>
                </a:lnTo>
                <a:lnTo>
                  <a:pt x="602830" y="544385"/>
                </a:lnTo>
                <a:lnTo>
                  <a:pt x="603783" y="546100"/>
                </a:lnTo>
                <a:lnTo>
                  <a:pt x="605282" y="546658"/>
                </a:lnTo>
                <a:lnTo>
                  <a:pt x="607428" y="548157"/>
                </a:lnTo>
                <a:lnTo>
                  <a:pt x="607936" y="545452"/>
                </a:lnTo>
                <a:lnTo>
                  <a:pt x="608838" y="543572"/>
                </a:lnTo>
                <a:close/>
              </a:path>
              <a:path w="935990" h="915670">
                <a:moveTo>
                  <a:pt x="609523" y="467969"/>
                </a:moveTo>
                <a:lnTo>
                  <a:pt x="605650" y="469074"/>
                </a:lnTo>
                <a:lnTo>
                  <a:pt x="601637" y="471335"/>
                </a:lnTo>
                <a:lnTo>
                  <a:pt x="598347" y="466940"/>
                </a:lnTo>
                <a:lnTo>
                  <a:pt x="590486" y="475449"/>
                </a:lnTo>
                <a:lnTo>
                  <a:pt x="590384" y="478320"/>
                </a:lnTo>
                <a:lnTo>
                  <a:pt x="598690" y="485800"/>
                </a:lnTo>
                <a:lnTo>
                  <a:pt x="609523" y="467969"/>
                </a:lnTo>
                <a:close/>
              </a:path>
              <a:path w="935990" h="915670">
                <a:moveTo>
                  <a:pt x="609854" y="467804"/>
                </a:moveTo>
                <a:lnTo>
                  <a:pt x="609777" y="467664"/>
                </a:lnTo>
                <a:lnTo>
                  <a:pt x="609803" y="467791"/>
                </a:lnTo>
                <a:close/>
              </a:path>
              <a:path w="935990" h="915670">
                <a:moveTo>
                  <a:pt x="615988" y="575906"/>
                </a:moveTo>
                <a:lnTo>
                  <a:pt x="608101" y="568426"/>
                </a:lnTo>
                <a:lnTo>
                  <a:pt x="593864" y="574509"/>
                </a:lnTo>
                <a:lnTo>
                  <a:pt x="597496" y="583133"/>
                </a:lnTo>
                <a:lnTo>
                  <a:pt x="602615" y="582142"/>
                </a:lnTo>
                <a:lnTo>
                  <a:pt x="607834" y="581329"/>
                </a:lnTo>
                <a:lnTo>
                  <a:pt x="614070" y="579704"/>
                </a:lnTo>
                <a:lnTo>
                  <a:pt x="614756" y="577634"/>
                </a:lnTo>
                <a:lnTo>
                  <a:pt x="615988" y="575906"/>
                </a:lnTo>
                <a:close/>
              </a:path>
              <a:path w="935990" h="915670">
                <a:moveTo>
                  <a:pt x="625475" y="102920"/>
                </a:moveTo>
                <a:lnTo>
                  <a:pt x="624065" y="90932"/>
                </a:lnTo>
                <a:lnTo>
                  <a:pt x="618680" y="99720"/>
                </a:lnTo>
                <a:lnTo>
                  <a:pt x="625475" y="102920"/>
                </a:lnTo>
                <a:close/>
              </a:path>
              <a:path w="935990" h="915670">
                <a:moveTo>
                  <a:pt x="628675" y="413397"/>
                </a:moveTo>
                <a:lnTo>
                  <a:pt x="628421" y="413169"/>
                </a:lnTo>
                <a:lnTo>
                  <a:pt x="622731" y="408089"/>
                </a:lnTo>
                <a:lnTo>
                  <a:pt x="622096" y="402551"/>
                </a:lnTo>
                <a:lnTo>
                  <a:pt x="627849" y="394106"/>
                </a:lnTo>
                <a:lnTo>
                  <a:pt x="625703" y="388759"/>
                </a:lnTo>
                <a:lnTo>
                  <a:pt x="620750" y="383527"/>
                </a:lnTo>
                <a:lnTo>
                  <a:pt x="617181" y="384733"/>
                </a:lnTo>
                <a:lnTo>
                  <a:pt x="607898" y="392430"/>
                </a:lnTo>
                <a:lnTo>
                  <a:pt x="601433" y="396582"/>
                </a:lnTo>
                <a:lnTo>
                  <a:pt x="595007" y="401180"/>
                </a:lnTo>
                <a:lnTo>
                  <a:pt x="596734" y="405041"/>
                </a:lnTo>
                <a:lnTo>
                  <a:pt x="606920" y="406425"/>
                </a:lnTo>
                <a:lnTo>
                  <a:pt x="604151" y="413169"/>
                </a:lnTo>
                <a:lnTo>
                  <a:pt x="600760" y="411975"/>
                </a:lnTo>
                <a:lnTo>
                  <a:pt x="600760" y="429806"/>
                </a:lnTo>
                <a:lnTo>
                  <a:pt x="599655" y="431469"/>
                </a:lnTo>
                <a:lnTo>
                  <a:pt x="598462" y="432930"/>
                </a:lnTo>
                <a:lnTo>
                  <a:pt x="597293" y="434416"/>
                </a:lnTo>
                <a:lnTo>
                  <a:pt x="595439" y="432930"/>
                </a:lnTo>
                <a:lnTo>
                  <a:pt x="596582" y="431469"/>
                </a:lnTo>
                <a:lnTo>
                  <a:pt x="599084" y="428358"/>
                </a:lnTo>
                <a:lnTo>
                  <a:pt x="599643" y="428891"/>
                </a:lnTo>
                <a:lnTo>
                  <a:pt x="600760" y="429806"/>
                </a:lnTo>
                <a:lnTo>
                  <a:pt x="600760" y="411975"/>
                </a:lnTo>
                <a:lnTo>
                  <a:pt x="598805" y="411276"/>
                </a:lnTo>
                <a:lnTo>
                  <a:pt x="594067" y="411924"/>
                </a:lnTo>
                <a:lnTo>
                  <a:pt x="589267" y="415353"/>
                </a:lnTo>
                <a:lnTo>
                  <a:pt x="583768" y="421817"/>
                </a:lnTo>
                <a:lnTo>
                  <a:pt x="588314" y="429806"/>
                </a:lnTo>
                <a:lnTo>
                  <a:pt x="588238" y="431469"/>
                </a:lnTo>
                <a:lnTo>
                  <a:pt x="588175" y="432930"/>
                </a:lnTo>
                <a:lnTo>
                  <a:pt x="588048" y="435813"/>
                </a:lnTo>
                <a:lnTo>
                  <a:pt x="587959" y="437908"/>
                </a:lnTo>
                <a:lnTo>
                  <a:pt x="582371" y="441985"/>
                </a:lnTo>
                <a:lnTo>
                  <a:pt x="575056" y="440207"/>
                </a:lnTo>
                <a:lnTo>
                  <a:pt x="572541" y="450176"/>
                </a:lnTo>
                <a:lnTo>
                  <a:pt x="590207" y="444931"/>
                </a:lnTo>
                <a:lnTo>
                  <a:pt x="591870" y="454748"/>
                </a:lnTo>
                <a:lnTo>
                  <a:pt x="584606" y="456806"/>
                </a:lnTo>
                <a:lnTo>
                  <a:pt x="577888" y="460413"/>
                </a:lnTo>
                <a:lnTo>
                  <a:pt x="584479" y="474903"/>
                </a:lnTo>
                <a:lnTo>
                  <a:pt x="592124" y="464680"/>
                </a:lnTo>
                <a:lnTo>
                  <a:pt x="598297" y="466585"/>
                </a:lnTo>
                <a:lnTo>
                  <a:pt x="603821" y="464680"/>
                </a:lnTo>
                <a:lnTo>
                  <a:pt x="610044" y="462534"/>
                </a:lnTo>
                <a:lnTo>
                  <a:pt x="606844" y="456031"/>
                </a:lnTo>
                <a:lnTo>
                  <a:pt x="605663" y="450176"/>
                </a:lnTo>
                <a:lnTo>
                  <a:pt x="605561" y="449668"/>
                </a:lnTo>
                <a:lnTo>
                  <a:pt x="605993" y="444931"/>
                </a:lnTo>
                <a:lnTo>
                  <a:pt x="606145" y="443369"/>
                </a:lnTo>
                <a:lnTo>
                  <a:pt x="606679" y="441985"/>
                </a:lnTo>
                <a:lnTo>
                  <a:pt x="608558" y="437095"/>
                </a:lnTo>
                <a:lnTo>
                  <a:pt x="609231" y="435813"/>
                </a:lnTo>
                <a:lnTo>
                  <a:pt x="609282" y="434416"/>
                </a:lnTo>
                <a:lnTo>
                  <a:pt x="609295" y="433959"/>
                </a:lnTo>
                <a:lnTo>
                  <a:pt x="608304" y="428891"/>
                </a:lnTo>
                <a:lnTo>
                  <a:pt x="608190" y="428358"/>
                </a:lnTo>
                <a:lnTo>
                  <a:pt x="606983" y="422160"/>
                </a:lnTo>
                <a:lnTo>
                  <a:pt x="616051" y="418896"/>
                </a:lnTo>
                <a:lnTo>
                  <a:pt x="620052" y="417410"/>
                </a:lnTo>
                <a:lnTo>
                  <a:pt x="623887" y="415505"/>
                </a:lnTo>
                <a:lnTo>
                  <a:pt x="628675" y="413397"/>
                </a:lnTo>
                <a:close/>
              </a:path>
              <a:path w="935990" h="915670">
                <a:moveTo>
                  <a:pt x="633349" y="568655"/>
                </a:moveTo>
                <a:lnTo>
                  <a:pt x="628472" y="561771"/>
                </a:lnTo>
                <a:lnTo>
                  <a:pt x="623189" y="567893"/>
                </a:lnTo>
                <a:lnTo>
                  <a:pt x="625182" y="573887"/>
                </a:lnTo>
                <a:lnTo>
                  <a:pt x="629450" y="571017"/>
                </a:lnTo>
                <a:lnTo>
                  <a:pt x="633349" y="568655"/>
                </a:lnTo>
                <a:close/>
              </a:path>
              <a:path w="935990" h="915670">
                <a:moveTo>
                  <a:pt x="634492" y="463296"/>
                </a:moveTo>
                <a:lnTo>
                  <a:pt x="624217" y="459105"/>
                </a:lnTo>
                <a:lnTo>
                  <a:pt x="619061" y="471652"/>
                </a:lnTo>
                <a:lnTo>
                  <a:pt x="609866" y="467817"/>
                </a:lnTo>
                <a:lnTo>
                  <a:pt x="611746" y="471208"/>
                </a:lnTo>
                <a:lnTo>
                  <a:pt x="613943" y="474459"/>
                </a:lnTo>
                <a:lnTo>
                  <a:pt x="618109" y="484949"/>
                </a:lnTo>
                <a:lnTo>
                  <a:pt x="622630" y="484492"/>
                </a:lnTo>
                <a:lnTo>
                  <a:pt x="627989" y="481723"/>
                </a:lnTo>
                <a:lnTo>
                  <a:pt x="634492" y="463296"/>
                </a:lnTo>
                <a:close/>
              </a:path>
              <a:path w="935990" h="915670">
                <a:moveTo>
                  <a:pt x="637717" y="585317"/>
                </a:moveTo>
                <a:lnTo>
                  <a:pt x="623836" y="589089"/>
                </a:lnTo>
                <a:lnTo>
                  <a:pt x="633425" y="596214"/>
                </a:lnTo>
                <a:lnTo>
                  <a:pt x="637717" y="585317"/>
                </a:lnTo>
                <a:close/>
              </a:path>
              <a:path w="935990" h="915670">
                <a:moveTo>
                  <a:pt x="638035" y="585241"/>
                </a:moveTo>
                <a:lnTo>
                  <a:pt x="637755" y="585254"/>
                </a:lnTo>
                <a:lnTo>
                  <a:pt x="637933" y="585266"/>
                </a:lnTo>
                <a:close/>
              </a:path>
              <a:path w="935990" h="915670">
                <a:moveTo>
                  <a:pt x="640549" y="578370"/>
                </a:moveTo>
                <a:lnTo>
                  <a:pt x="635139" y="577303"/>
                </a:lnTo>
                <a:lnTo>
                  <a:pt x="634555" y="577189"/>
                </a:lnTo>
                <a:lnTo>
                  <a:pt x="633387" y="577799"/>
                </a:lnTo>
                <a:lnTo>
                  <a:pt x="631431" y="582752"/>
                </a:lnTo>
                <a:lnTo>
                  <a:pt x="635063" y="583488"/>
                </a:lnTo>
                <a:lnTo>
                  <a:pt x="637590" y="584974"/>
                </a:lnTo>
                <a:lnTo>
                  <a:pt x="636511" y="582447"/>
                </a:lnTo>
                <a:lnTo>
                  <a:pt x="640549" y="578370"/>
                </a:lnTo>
                <a:close/>
              </a:path>
              <a:path w="935990" h="915670">
                <a:moveTo>
                  <a:pt x="648512" y="510616"/>
                </a:moveTo>
                <a:lnTo>
                  <a:pt x="647052" y="509346"/>
                </a:lnTo>
                <a:lnTo>
                  <a:pt x="646430" y="506806"/>
                </a:lnTo>
                <a:lnTo>
                  <a:pt x="646823" y="505536"/>
                </a:lnTo>
                <a:lnTo>
                  <a:pt x="648296" y="500456"/>
                </a:lnTo>
                <a:lnTo>
                  <a:pt x="643255" y="504266"/>
                </a:lnTo>
                <a:lnTo>
                  <a:pt x="639635" y="513156"/>
                </a:lnTo>
                <a:lnTo>
                  <a:pt x="647179" y="513156"/>
                </a:lnTo>
                <a:lnTo>
                  <a:pt x="648512" y="510616"/>
                </a:lnTo>
                <a:close/>
              </a:path>
              <a:path w="935990" h="915670">
                <a:moveTo>
                  <a:pt x="655650" y="68910"/>
                </a:moveTo>
                <a:lnTo>
                  <a:pt x="649351" y="55994"/>
                </a:lnTo>
                <a:lnTo>
                  <a:pt x="646036" y="69278"/>
                </a:lnTo>
                <a:lnTo>
                  <a:pt x="655650" y="68910"/>
                </a:lnTo>
                <a:close/>
              </a:path>
              <a:path w="935990" h="915670">
                <a:moveTo>
                  <a:pt x="666927" y="505282"/>
                </a:moveTo>
                <a:lnTo>
                  <a:pt x="666623" y="505206"/>
                </a:lnTo>
                <a:lnTo>
                  <a:pt x="666623" y="505371"/>
                </a:lnTo>
                <a:lnTo>
                  <a:pt x="666826" y="505320"/>
                </a:lnTo>
                <a:close/>
              </a:path>
              <a:path w="935990" h="915670">
                <a:moveTo>
                  <a:pt x="667270" y="602767"/>
                </a:moveTo>
                <a:lnTo>
                  <a:pt x="665454" y="595337"/>
                </a:lnTo>
                <a:lnTo>
                  <a:pt x="662698" y="589153"/>
                </a:lnTo>
                <a:lnTo>
                  <a:pt x="655027" y="585012"/>
                </a:lnTo>
                <a:lnTo>
                  <a:pt x="650240" y="591439"/>
                </a:lnTo>
                <a:lnTo>
                  <a:pt x="648525" y="597687"/>
                </a:lnTo>
                <a:lnTo>
                  <a:pt x="657161" y="605142"/>
                </a:lnTo>
                <a:lnTo>
                  <a:pt x="662914" y="609752"/>
                </a:lnTo>
                <a:lnTo>
                  <a:pt x="667270" y="602767"/>
                </a:lnTo>
                <a:close/>
              </a:path>
              <a:path w="935990" h="915670">
                <a:moveTo>
                  <a:pt x="679869" y="56324"/>
                </a:moveTo>
                <a:lnTo>
                  <a:pt x="677049" y="54305"/>
                </a:lnTo>
                <a:lnTo>
                  <a:pt x="674712" y="56235"/>
                </a:lnTo>
                <a:lnTo>
                  <a:pt x="671842" y="57797"/>
                </a:lnTo>
                <a:lnTo>
                  <a:pt x="668248" y="62890"/>
                </a:lnTo>
                <a:lnTo>
                  <a:pt x="667080" y="66929"/>
                </a:lnTo>
                <a:lnTo>
                  <a:pt x="671398" y="68389"/>
                </a:lnTo>
                <a:lnTo>
                  <a:pt x="672820" y="68872"/>
                </a:lnTo>
                <a:lnTo>
                  <a:pt x="676071" y="66040"/>
                </a:lnTo>
                <a:lnTo>
                  <a:pt x="678903" y="61899"/>
                </a:lnTo>
                <a:lnTo>
                  <a:pt x="679119" y="58928"/>
                </a:lnTo>
                <a:lnTo>
                  <a:pt x="679869" y="56324"/>
                </a:lnTo>
                <a:close/>
              </a:path>
              <a:path w="935990" h="915670">
                <a:moveTo>
                  <a:pt x="691489" y="581075"/>
                </a:moveTo>
                <a:lnTo>
                  <a:pt x="688733" y="581456"/>
                </a:lnTo>
                <a:lnTo>
                  <a:pt x="686917" y="581190"/>
                </a:lnTo>
                <a:lnTo>
                  <a:pt x="686219" y="581952"/>
                </a:lnTo>
                <a:lnTo>
                  <a:pt x="685330" y="582891"/>
                </a:lnTo>
                <a:lnTo>
                  <a:pt x="684745" y="584949"/>
                </a:lnTo>
                <a:lnTo>
                  <a:pt x="685558" y="586905"/>
                </a:lnTo>
                <a:lnTo>
                  <a:pt x="688568" y="587717"/>
                </a:lnTo>
                <a:lnTo>
                  <a:pt x="688860" y="587349"/>
                </a:lnTo>
                <a:lnTo>
                  <a:pt x="689902" y="586003"/>
                </a:lnTo>
                <a:lnTo>
                  <a:pt x="690295" y="584161"/>
                </a:lnTo>
                <a:lnTo>
                  <a:pt x="691489" y="581075"/>
                </a:lnTo>
                <a:close/>
              </a:path>
              <a:path w="935990" h="915670">
                <a:moveTo>
                  <a:pt x="701243" y="49187"/>
                </a:moveTo>
                <a:lnTo>
                  <a:pt x="700798" y="44437"/>
                </a:lnTo>
                <a:lnTo>
                  <a:pt x="698195" y="41846"/>
                </a:lnTo>
                <a:lnTo>
                  <a:pt x="695337" y="37058"/>
                </a:lnTo>
                <a:lnTo>
                  <a:pt x="693407" y="42519"/>
                </a:lnTo>
                <a:lnTo>
                  <a:pt x="691540" y="45250"/>
                </a:lnTo>
                <a:lnTo>
                  <a:pt x="692111" y="49809"/>
                </a:lnTo>
                <a:lnTo>
                  <a:pt x="694880" y="51587"/>
                </a:lnTo>
                <a:lnTo>
                  <a:pt x="696544" y="53505"/>
                </a:lnTo>
                <a:lnTo>
                  <a:pt x="698169" y="51409"/>
                </a:lnTo>
                <a:lnTo>
                  <a:pt x="701243" y="49187"/>
                </a:lnTo>
                <a:close/>
              </a:path>
              <a:path w="935990" h="915670">
                <a:moveTo>
                  <a:pt x="706335" y="591489"/>
                </a:moveTo>
                <a:lnTo>
                  <a:pt x="705307" y="589241"/>
                </a:lnTo>
                <a:lnTo>
                  <a:pt x="705065" y="587413"/>
                </a:lnTo>
                <a:lnTo>
                  <a:pt x="703033" y="588200"/>
                </a:lnTo>
                <a:lnTo>
                  <a:pt x="699617" y="588581"/>
                </a:lnTo>
                <a:lnTo>
                  <a:pt x="699249" y="589838"/>
                </a:lnTo>
                <a:lnTo>
                  <a:pt x="698423" y="592670"/>
                </a:lnTo>
                <a:lnTo>
                  <a:pt x="699122" y="595960"/>
                </a:lnTo>
                <a:lnTo>
                  <a:pt x="699223" y="599986"/>
                </a:lnTo>
                <a:lnTo>
                  <a:pt x="701992" y="596988"/>
                </a:lnTo>
                <a:lnTo>
                  <a:pt x="704316" y="595172"/>
                </a:lnTo>
                <a:lnTo>
                  <a:pt x="706335" y="591489"/>
                </a:lnTo>
                <a:close/>
              </a:path>
              <a:path w="935990" h="915670">
                <a:moveTo>
                  <a:pt x="706653" y="545071"/>
                </a:moveTo>
                <a:lnTo>
                  <a:pt x="702564" y="528713"/>
                </a:lnTo>
                <a:lnTo>
                  <a:pt x="698830" y="525564"/>
                </a:lnTo>
                <a:lnTo>
                  <a:pt x="687438" y="525500"/>
                </a:lnTo>
                <a:lnTo>
                  <a:pt x="696036" y="542366"/>
                </a:lnTo>
                <a:lnTo>
                  <a:pt x="677405" y="563397"/>
                </a:lnTo>
                <a:lnTo>
                  <a:pt x="683615" y="568998"/>
                </a:lnTo>
                <a:lnTo>
                  <a:pt x="685444" y="557796"/>
                </a:lnTo>
                <a:lnTo>
                  <a:pt x="688555" y="564235"/>
                </a:lnTo>
                <a:lnTo>
                  <a:pt x="687793" y="571487"/>
                </a:lnTo>
                <a:lnTo>
                  <a:pt x="700239" y="567283"/>
                </a:lnTo>
                <a:lnTo>
                  <a:pt x="700557" y="563867"/>
                </a:lnTo>
                <a:lnTo>
                  <a:pt x="696874" y="555409"/>
                </a:lnTo>
                <a:lnTo>
                  <a:pt x="703249" y="552081"/>
                </a:lnTo>
                <a:lnTo>
                  <a:pt x="706653" y="545071"/>
                </a:lnTo>
                <a:close/>
              </a:path>
              <a:path w="935990" h="915670">
                <a:moveTo>
                  <a:pt x="714273" y="577862"/>
                </a:moveTo>
                <a:lnTo>
                  <a:pt x="701065" y="567182"/>
                </a:lnTo>
                <a:lnTo>
                  <a:pt x="694753" y="579805"/>
                </a:lnTo>
                <a:lnTo>
                  <a:pt x="701675" y="580580"/>
                </a:lnTo>
                <a:lnTo>
                  <a:pt x="705485" y="581329"/>
                </a:lnTo>
                <a:lnTo>
                  <a:pt x="710742" y="581240"/>
                </a:lnTo>
                <a:lnTo>
                  <a:pt x="712165" y="579374"/>
                </a:lnTo>
                <a:lnTo>
                  <a:pt x="714273" y="577862"/>
                </a:lnTo>
                <a:close/>
              </a:path>
              <a:path w="935990" h="915670">
                <a:moveTo>
                  <a:pt x="719493" y="565048"/>
                </a:moveTo>
                <a:lnTo>
                  <a:pt x="717829" y="563156"/>
                </a:lnTo>
                <a:lnTo>
                  <a:pt x="716051" y="561136"/>
                </a:lnTo>
                <a:lnTo>
                  <a:pt x="711733" y="557580"/>
                </a:lnTo>
                <a:lnTo>
                  <a:pt x="708939" y="563702"/>
                </a:lnTo>
                <a:lnTo>
                  <a:pt x="715556" y="572935"/>
                </a:lnTo>
                <a:lnTo>
                  <a:pt x="719010" y="572185"/>
                </a:lnTo>
                <a:lnTo>
                  <a:pt x="718718" y="569087"/>
                </a:lnTo>
                <a:lnTo>
                  <a:pt x="719493" y="565048"/>
                </a:lnTo>
                <a:close/>
              </a:path>
              <a:path w="935990" h="915670">
                <a:moveTo>
                  <a:pt x="728268" y="570141"/>
                </a:moveTo>
                <a:lnTo>
                  <a:pt x="721652" y="571563"/>
                </a:lnTo>
                <a:lnTo>
                  <a:pt x="722718" y="577049"/>
                </a:lnTo>
                <a:lnTo>
                  <a:pt x="726516" y="572338"/>
                </a:lnTo>
                <a:lnTo>
                  <a:pt x="728268" y="570141"/>
                </a:lnTo>
                <a:close/>
              </a:path>
              <a:path w="935990" h="915670">
                <a:moveTo>
                  <a:pt x="728370" y="584619"/>
                </a:moveTo>
                <a:lnTo>
                  <a:pt x="723646" y="581393"/>
                </a:lnTo>
                <a:lnTo>
                  <a:pt x="720864" y="583577"/>
                </a:lnTo>
                <a:lnTo>
                  <a:pt x="717245" y="589838"/>
                </a:lnTo>
                <a:lnTo>
                  <a:pt x="722261" y="588987"/>
                </a:lnTo>
                <a:lnTo>
                  <a:pt x="728370" y="584619"/>
                </a:lnTo>
                <a:close/>
              </a:path>
              <a:path w="935990" h="915670">
                <a:moveTo>
                  <a:pt x="734898" y="575818"/>
                </a:moveTo>
                <a:lnTo>
                  <a:pt x="734060" y="564273"/>
                </a:lnTo>
                <a:lnTo>
                  <a:pt x="728687" y="569836"/>
                </a:lnTo>
                <a:lnTo>
                  <a:pt x="729932" y="572249"/>
                </a:lnTo>
                <a:lnTo>
                  <a:pt x="728116" y="577215"/>
                </a:lnTo>
                <a:lnTo>
                  <a:pt x="734898" y="575818"/>
                </a:lnTo>
                <a:close/>
              </a:path>
              <a:path w="935990" h="915670">
                <a:moveTo>
                  <a:pt x="750658" y="514591"/>
                </a:moveTo>
                <a:lnTo>
                  <a:pt x="748893" y="506298"/>
                </a:lnTo>
                <a:lnTo>
                  <a:pt x="741819" y="511784"/>
                </a:lnTo>
                <a:lnTo>
                  <a:pt x="735914" y="510984"/>
                </a:lnTo>
                <a:lnTo>
                  <a:pt x="730491" y="506704"/>
                </a:lnTo>
                <a:lnTo>
                  <a:pt x="724890" y="501789"/>
                </a:lnTo>
                <a:lnTo>
                  <a:pt x="724192" y="510425"/>
                </a:lnTo>
                <a:lnTo>
                  <a:pt x="725855" y="515226"/>
                </a:lnTo>
                <a:lnTo>
                  <a:pt x="731634" y="517893"/>
                </a:lnTo>
                <a:lnTo>
                  <a:pt x="743229" y="520166"/>
                </a:lnTo>
                <a:lnTo>
                  <a:pt x="744994" y="516483"/>
                </a:lnTo>
                <a:lnTo>
                  <a:pt x="750658" y="514591"/>
                </a:lnTo>
                <a:close/>
              </a:path>
              <a:path w="935990" h="915670">
                <a:moveTo>
                  <a:pt x="770331" y="497255"/>
                </a:moveTo>
                <a:lnTo>
                  <a:pt x="767562" y="494792"/>
                </a:lnTo>
                <a:lnTo>
                  <a:pt x="766191" y="493560"/>
                </a:lnTo>
                <a:lnTo>
                  <a:pt x="765759" y="494538"/>
                </a:lnTo>
                <a:lnTo>
                  <a:pt x="765340" y="495515"/>
                </a:lnTo>
                <a:lnTo>
                  <a:pt x="764908" y="496493"/>
                </a:lnTo>
                <a:lnTo>
                  <a:pt x="770331" y="497255"/>
                </a:lnTo>
                <a:close/>
              </a:path>
              <a:path w="935990" h="915670">
                <a:moveTo>
                  <a:pt x="771067" y="497700"/>
                </a:moveTo>
                <a:lnTo>
                  <a:pt x="771017" y="497357"/>
                </a:lnTo>
                <a:lnTo>
                  <a:pt x="770559" y="497281"/>
                </a:lnTo>
                <a:lnTo>
                  <a:pt x="770331" y="497255"/>
                </a:lnTo>
                <a:lnTo>
                  <a:pt x="770737" y="497611"/>
                </a:lnTo>
                <a:lnTo>
                  <a:pt x="770940" y="497801"/>
                </a:lnTo>
                <a:lnTo>
                  <a:pt x="771067" y="497700"/>
                </a:lnTo>
                <a:close/>
              </a:path>
              <a:path w="935990" h="915670">
                <a:moveTo>
                  <a:pt x="772845" y="5727"/>
                </a:moveTo>
                <a:lnTo>
                  <a:pt x="769708" y="0"/>
                </a:lnTo>
                <a:lnTo>
                  <a:pt x="765517" y="1358"/>
                </a:lnTo>
                <a:lnTo>
                  <a:pt x="761263" y="2616"/>
                </a:lnTo>
                <a:lnTo>
                  <a:pt x="762215" y="9385"/>
                </a:lnTo>
                <a:lnTo>
                  <a:pt x="764717" y="10972"/>
                </a:lnTo>
                <a:lnTo>
                  <a:pt x="765556" y="10668"/>
                </a:lnTo>
                <a:lnTo>
                  <a:pt x="770432" y="8915"/>
                </a:lnTo>
                <a:lnTo>
                  <a:pt x="772845" y="5727"/>
                </a:lnTo>
                <a:close/>
              </a:path>
              <a:path w="935990" h="915670">
                <a:moveTo>
                  <a:pt x="791337" y="495973"/>
                </a:moveTo>
                <a:lnTo>
                  <a:pt x="789876" y="489661"/>
                </a:lnTo>
                <a:lnTo>
                  <a:pt x="785482" y="492226"/>
                </a:lnTo>
                <a:lnTo>
                  <a:pt x="782015" y="497306"/>
                </a:lnTo>
                <a:lnTo>
                  <a:pt x="775525" y="494423"/>
                </a:lnTo>
                <a:lnTo>
                  <a:pt x="774687" y="494055"/>
                </a:lnTo>
                <a:lnTo>
                  <a:pt x="772617" y="496468"/>
                </a:lnTo>
                <a:lnTo>
                  <a:pt x="771067" y="497700"/>
                </a:lnTo>
                <a:lnTo>
                  <a:pt x="772121" y="505980"/>
                </a:lnTo>
                <a:lnTo>
                  <a:pt x="769327" y="507009"/>
                </a:lnTo>
                <a:lnTo>
                  <a:pt x="758786" y="509917"/>
                </a:lnTo>
                <a:lnTo>
                  <a:pt x="756412" y="513842"/>
                </a:lnTo>
                <a:lnTo>
                  <a:pt x="757542" y="526427"/>
                </a:lnTo>
                <a:lnTo>
                  <a:pt x="759231" y="527050"/>
                </a:lnTo>
                <a:lnTo>
                  <a:pt x="760107" y="527685"/>
                </a:lnTo>
                <a:lnTo>
                  <a:pt x="765467" y="519544"/>
                </a:lnTo>
                <a:lnTo>
                  <a:pt x="768946" y="527621"/>
                </a:lnTo>
                <a:lnTo>
                  <a:pt x="772287" y="523938"/>
                </a:lnTo>
                <a:lnTo>
                  <a:pt x="776681" y="523265"/>
                </a:lnTo>
                <a:lnTo>
                  <a:pt x="774547" y="510184"/>
                </a:lnTo>
                <a:lnTo>
                  <a:pt x="775373" y="510057"/>
                </a:lnTo>
                <a:lnTo>
                  <a:pt x="783640" y="511619"/>
                </a:lnTo>
                <a:lnTo>
                  <a:pt x="786561" y="506501"/>
                </a:lnTo>
                <a:lnTo>
                  <a:pt x="789686" y="501434"/>
                </a:lnTo>
                <a:lnTo>
                  <a:pt x="791337" y="495973"/>
                </a:lnTo>
                <a:close/>
              </a:path>
              <a:path w="935990" h="915670">
                <a:moveTo>
                  <a:pt x="809117" y="406666"/>
                </a:moveTo>
                <a:lnTo>
                  <a:pt x="806919" y="399440"/>
                </a:lnTo>
                <a:lnTo>
                  <a:pt x="800595" y="412051"/>
                </a:lnTo>
                <a:lnTo>
                  <a:pt x="808088" y="409422"/>
                </a:lnTo>
                <a:lnTo>
                  <a:pt x="809117" y="406666"/>
                </a:lnTo>
                <a:close/>
              </a:path>
              <a:path w="935990" h="915670">
                <a:moveTo>
                  <a:pt x="813816" y="499757"/>
                </a:moveTo>
                <a:lnTo>
                  <a:pt x="807986" y="497560"/>
                </a:lnTo>
                <a:lnTo>
                  <a:pt x="800239" y="506285"/>
                </a:lnTo>
                <a:lnTo>
                  <a:pt x="796899" y="513588"/>
                </a:lnTo>
                <a:lnTo>
                  <a:pt x="798131" y="516991"/>
                </a:lnTo>
                <a:lnTo>
                  <a:pt x="810717" y="507974"/>
                </a:lnTo>
                <a:lnTo>
                  <a:pt x="810196" y="504431"/>
                </a:lnTo>
                <a:lnTo>
                  <a:pt x="813816" y="499757"/>
                </a:lnTo>
                <a:close/>
              </a:path>
              <a:path w="935990" h="915670">
                <a:moveTo>
                  <a:pt x="822452" y="509358"/>
                </a:moveTo>
                <a:lnTo>
                  <a:pt x="822007" y="499986"/>
                </a:lnTo>
                <a:lnTo>
                  <a:pt x="814311" y="497395"/>
                </a:lnTo>
                <a:lnTo>
                  <a:pt x="813460" y="503809"/>
                </a:lnTo>
                <a:lnTo>
                  <a:pt x="810945" y="507822"/>
                </a:lnTo>
                <a:lnTo>
                  <a:pt x="815352" y="506514"/>
                </a:lnTo>
                <a:lnTo>
                  <a:pt x="822452" y="509358"/>
                </a:lnTo>
                <a:close/>
              </a:path>
              <a:path w="935990" h="915670">
                <a:moveTo>
                  <a:pt x="875639" y="416750"/>
                </a:moveTo>
                <a:lnTo>
                  <a:pt x="875474" y="416699"/>
                </a:lnTo>
                <a:lnTo>
                  <a:pt x="875144" y="416623"/>
                </a:lnTo>
                <a:lnTo>
                  <a:pt x="875271" y="416801"/>
                </a:lnTo>
                <a:lnTo>
                  <a:pt x="875398" y="416826"/>
                </a:lnTo>
                <a:lnTo>
                  <a:pt x="875525" y="416915"/>
                </a:lnTo>
                <a:lnTo>
                  <a:pt x="875639" y="416750"/>
                </a:lnTo>
                <a:close/>
              </a:path>
              <a:path w="935990" h="915670">
                <a:moveTo>
                  <a:pt x="907199" y="371170"/>
                </a:moveTo>
                <a:lnTo>
                  <a:pt x="902233" y="368706"/>
                </a:lnTo>
                <a:lnTo>
                  <a:pt x="900645" y="367309"/>
                </a:lnTo>
                <a:lnTo>
                  <a:pt x="896251" y="363435"/>
                </a:lnTo>
                <a:lnTo>
                  <a:pt x="885520" y="367309"/>
                </a:lnTo>
                <a:lnTo>
                  <a:pt x="880160" y="364807"/>
                </a:lnTo>
                <a:lnTo>
                  <a:pt x="875385" y="363143"/>
                </a:lnTo>
                <a:lnTo>
                  <a:pt x="875385" y="396519"/>
                </a:lnTo>
                <a:lnTo>
                  <a:pt x="869873" y="399110"/>
                </a:lnTo>
                <a:lnTo>
                  <a:pt x="869429" y="398106"/>
                </a:lnTo>
                <a:lnTo>
                  <a:pt x="868616" y="396519"/>
                </a:lnTo>
                <a:lnTo>
                  <a:pt x="868502" y="396290"/>
                </a:lnTo>
                <a:lnTo>
                  <a:pt x="870394" y="395198"/>
                </a:lnTo>
                <a:lnTo>
                  <a:pt x="872312" y="394385"/>
                </a:lnTo>
                <a:lnTo>
                  <a:pt x="874191" y="393509"/>
                </a:lnTo>
                <a:lnTo>
                  <a:pt x="875296" y="396290"/>
                </a:lnTo>
                <a:lnTo>
                  <a:pt x="875385" y="396519"/>
                </a:lnTo>
                <a:lnTo>
                  <a:pt x="875385" y="363143"/>
                </a:lnTo>
                <a:lnTo>
                  <a:pt x="874026" y="362661"/>
                </a:lnTo>
                <a:lnTo>
                  <a:pt x="874014" y="366534"/>
                </a:lnTo>
                <a:lnTo>
                  <a:pt x="875017" y="370217"/>
                </a:lnTo>
                <a:lnTo>
                  <a:pt x="871143" y="378739"/>
                </a:lnTo>
                <a:lnTo>
                  <a:pt x="867371" y="384073"/>
                </a:lnTo>
                <a:lnTo>
                  <a:pt x="863866" y="389940"/>
                </a:lnTo>
                <a:lnTo>
                  <a:pt x="860996" y="385914"/>
                </a:lnTo>
                <a:lnTo>
                  <a:pt x="857237" y="380669"/>
                </a:lnTo>
                <a:lnTo>
                  <a:pt x="853579" y="382816"/>
                </a:lnTo>
                <a:lnTo>
                  <a:pt x="853579" y="399110"/>
                </a:lnTo>
                <a:lnTo>
                  <a:pt x="849033" y="428421"/>
                </a:lnTo>
                <a:lnTo>
                  <a:pt x="845413" y="431546"/>
                </a:lnTo>
                <a:lnTo>
                  <a:pt x="839317" y="432320"/>
                </a:lnTo>
                <a:lnTo>
                  <a:pt x="841641" y="420370"/>
                </a:lnTo>
                <a:lnTo>
                  <a:pt x="845540" y="416471"/>
                </a:lnTo>
                <a:lnTo>
                  <a:pt x="845159" y="415010"/>
                </a:lnTo>
                <a:lnTo>
                  <a:pt x="842987" y="406831"/>
                </a:lnTo>
                <a:lnTo>
                  <a:pt x="847229" y="400481"/>
                </a:lnTo>
                <a:lnTo>
                  <a:pt x="851141" y="399516"/>
                </a:lnTo>
                <a:lnTo>
                  <a:pt x="852779" y="399110"/>
                </a:lnTo>
                <a:lnTo>
                  <a:pt x="853579" y="399110"/>
                </a:lnTo>
                <a:lnTo>
                  <a:pt x="853579" y="382816"/>
                </a:lnTo>
                <a:lnTo>
                  <a:pt x="848258" y="385914"/>
                </a:lnTo>
                <a:lnTo>
                  <a:pt x="845019" y="381393"/>
                </a:lnTo>
                <a:lnTo>
                  <a:pt x="818007" y="391490"/>
                </a:lnTo>
                <a:lnTo>
                  <a:pt x="811428" y="413131"/>
                </a:lnTo>
                <a:lnTo>
                  <a:pt x="811314" y="413512"/>
                </a:lnTo>
                <a:lnTo>
                  <a:pt x="813600" y="414680"/>
                </a:lnTo>
                <a:lnTo>
                  <a:pt x="815936" y="411492"/>
                </a:lnTo>
                <a:lnTo>
                  <a:pt x="818502" y="408457"/>
                </a:lnTo>
                <a:lnTo>
                  <a:pt x="823074" y="401002"/>
                </a:lnTo>
                <a:lnTo>
                  <a:pt x="826795" y="399516"/>
                </a:lnTo>
                <a:lnTo>
                  <a:pt x="831291" y="405968"/>
                </a:lnTo>
                <a:lnTo>
                  <a:pt x="830414" y="409803"/>
                </a:lnTo>
                <a:lnTo>
                  <a:pt x="830516" y="415010"/>
                </a:lnTo>
                <a:lnTo>
                  <a:pt x="819924" y="413639"/>
                </a:lnTo>
                <a:lnTo>
                  <a:pt x="817181" y="422986"/>
                </a:lnTo>
                <a:lnTo>
                  <a:pt x="821956" y="424878"/>
                </a:lnTo>
                <a:lnTo>
                  <a:pt x="826681" y="425729"/>
                </a:lnTo>
                <a:lnTo>
                  <a:pt x="836942" y="433476"/>
                </a:lnTo>
                <a:lnTo>
                  <a:pt x="837323" y="433476"/>
                </a:lnTo>
                <a:lnTo>
                  <a:pt x="836587" y="440804"/>
                </a:lnTo>
                <a:lnTo>
                  <a:pt x="848067" y="453707"/>
                </a:lnTo>
                <a:lnTo>
                  <a:pt x="867879" y="439521"/>
                </a:lnTo>
                <a:lnTo>
                  <a:pt x="867511" y="435775"/>
                </a:lnTo>
                <a:lnTo>
                  <a:pt x="867816" y="433476"/>
                </a:lnTo>
                <a:lnTo>
                  <a:pt x="867943" y="432549"/>
                </a:lnTo>
                <a:lnTo>
                  <a:pt x="867994" y="431546"/>
                </a:lnTo>
                <a:lnTo>
                  <a:pt x="865301" y="426021"/>
                </a:lnTo>
                <a:lnTo>
                  <a:pt x="861644" y="424611"/>
                </a:lnTo>
                <a:lnTo>
                  <a:pt x="859815" y="423265"/>
                </a:lnTo>
                <a:lnTo>
                  <a:pt x="864908" y="408749"/>
                </a:lnTo>
                <a:lnTo>
                  <a:pt x="872032" y="407784"/>
                </a:lnTo>
                <a:lnTo>
                  <a:pt x="867397" y="414769"/>
                </a:lnTo>
                <a:lnTo>
                  <a:pt x="875131" y="416623"/>
                </a:lnTo>
                <a:lnTo>
                  <a:pt x="876973" y="413131"/>
                </a:lnTo>
                <a:lnTo>
                  <a:pt x="879805" y="409803"/>
                </a:lnTo>
                <a:lnTo>
                  <a:pt x="879983" y="408749"/>
                </a:lnTo>
                <a:lnTo>
                  <a:pt x="880033" y="408457"/>
                </a:lnTo>
                <a:lnTo>
                  <a:pt x="880148" y="407784"/>
                </a:lnTo>
                <a:lnTo>
                  <a:pt x="881557" y="399516"/>
                </a:lnTo>
                <a:lnTo>
                  <a:pt x="881595" y="393509"/>
                </a:lnTo>
                <a:lnTo>
                  <a:pt x="881697" y="389940"/>
                </a:lnTo>
                <a:lnTo>
                  <a:pt x="881951" y="385914"/>
                </a:lnTo>
                <a:lnTo>
                  <a:pt x="882065" y="384073"/>
                </a:lnTo>
                <a:lnTo>
                  <a:pt x="882116" y="383324"/>
                </a:lnTo>
                <a:lnTo>
                  <a:pt x="888009" y="383324"/>
                </a:lnTo>
                <a:lnTo>
                  <a:pt x="893483" y="384695"/>
                </a:lnTo>
                <a:lnTo>
                  <a:pt x="896150" y="383324"/>
                </a:lnTo>
                <a:lnTo>
                  <a:pt x="901623" y="380504"/>
                </a:lnTo>
                <a:lnTo>
                  <a:pt x="904100" y="375234"/>
                </a:lnTo>
                <a:lnTo>
                  <a:pt x="907199" y="371170"/>
                </a:lnTo>
                <a:close/>
              </a:path>
              <a:path w="935990" h="915670">
                <a:moveTo>
                  <a:pt x="926045" y="444576"/>
                </a:moveTo>
                <a:lnTo>
                  <a:pt x="925639" y="444004"/>
                </a:lnTo>
                <a:lnTo>
                  <a:pt x="924839" y="444576"/>
                </a:lnTo>
                <a:lnTo>
                  <a:pt x="926045" y="444576"/>
                </a:lnTo>
                <a:close/>
              </a:path>
              <a:path w="935990" h="915670">
                <a:moveTo>
                  <a:pt x="929436" y="367880"/>
                </a:moveTo>
                <a:lnTo>
                  <a:pt x="920940" y="364921"/>
                </a:lnTo>
                <a:lnTo>
                  <a:pt x="913790" y="365302"/>
                </a:lnTo>
                <a:lnTo>
                  <a:pt x="907453" y="371297"/>
                </a:lnTo>
                <a:lnTo>
                  <a:pt x="907529" y="370725"/>
                </a:lnTo>
                <a:lnTo>
                  <a:pt x="907199" y="371170"/>
                </a:lnTo>
                <a:lnTo>
                  <a:pt x="907376" y="371259"/>
                </a:lnTo>
                <a:lnTo>
                  <a:pt x="904786" y="380568"/>
                </a:lnTo>
                <a:lnTo>
                  <a:pt x="906983" y="381431"/>
                </a:lnTo>
                <a:lnTo>
                  <a:pt x="916724" y="372262"/>
                </a:lnTo>
                <a:lnTo>
                  <a:pt x="920838" y="369925"/>
                </a:lnTo>
                <a:lnTo>
                  <a:pt x="926896" y="376034"/>
                </a:lnTo>
                <a:lnTo>
                  <a:pt x="929436" y="367880"/>
                </a:lnTo>
                <a:close/>
              </a:path>
              <a:path w="935990" h="915670">
                <a:moveTo>
                  <a:pt x="935697" y="434416"/>
                </a:moveTo>
                <a:lnTo>
                  <a:pt x="935443" y="431876"/>
                </a:lnTo>
                <a:lnTo>
                  <a:pt x="934974" y="429336"/>
                </a:lnTo>
                <a:lnTo>
                  <a:pt x="916813" y="429336"/>
                </a:lnTo>
                <a:lnTo>
                  <a:pt x="911517" y="424256"/>
                </a:lnTo>
                <a:lnTo>
                  <a:pt x="908710" y="442036"/>
                </a:lnTo>
                <a:lnTo>
                  <a:pt x="896924" y="443306"/>
                </a:lnTo>
                <a:lnTo>
                  <a:pt x="891832" y="436956"/>
                </a:lnTo>
                <a:lnTo>
                  <a:pt x="900137" y="434416"/>
                </a:lnTo>
                <a:lnTo>
                  <a:pt x="900239" y="431876"/>
                </a:lnTo>
                <a:lnTo>
                  <a:pt x="900290" y="430606"/>
                </a:lnTo>
                <a:lnTo>
                  <a:pt x="900353" y="429336"/>
                </a:lnTo>
                <a:lnTo>
                  <a:pt x="898334" y="424256"/>
                </a:lnTo>
                <a:lnTo>
                  <a:pt x="897318" y="421716"/>
                </a:lnTo>
                <a:lnTo>
                  <a:pt x="893800" y="412826"/>
                </a:lnTo>
                <a:lnTo>
                  <a:pt x="888339" y="417906"/>
                </a:lnTo>
                <a:lnTo>
                  <a:pt x="884974" y="420192"/>
                </a:lnTo>
                <a:lnTo>
                  <a:pt x="884974" y="430606"/>
                </a:lnTo>
                <a:lnTo>
                  <a:pt x="876808" y="430606"/>
                </a:lnTo>
                <a:lnTo>
                  <a:pt x="884770" y="424256"/>
                </a:lnTo>
                <a:lnTo>
                  <a:pt x="884847" y="426796"/>
                </a:lnTo>
                <a:lnTo>
                  <a:pt x="884974" y="430606"/>
                </a:lnTo>
                <a:lnTo>
                  <a:pt x="884974" y="420192"/>
                </a:lnTo>
                <a:lnTo>
                  <a:pt x="882726" y="421716"/>
                </a:lnTo>
                <a:lnTo>
                  <a:pt x="875538" y="417906"/>
                </a:lnTo>
                <a:lnTo>
                  <a:pt x="870521" y="426796"/>
                </a:lnTo>
                <a:lnTo>
                  <a:pt x="870445" y="429336"/>
                </a:lnTo>
                <a:lnTo>
                  <a:pt x="870343" y="433146"/>
                </a:lnTo>
                <a:lnTo>
                  <a:pt x="870242" y="436956"/>
                </a:lnTo>
                <a:lnTo>
                  <a:pt x="874928" y="447116"/>
                </a:lnTo>
                <a:lnTo>
                  <a:pt x="884847" y="458546"/>
                </a:lnTo>
                <a:lnTo>
                  <a:pt x="878776" y="467436"/>
                </a:lnTo>
                <a:lnTo>
                  <a:pt x="856881" y="471246"/>
                </a:lnTo>
                <a:lnTo>
                  <a:pt x="856805" y="469976"/>
                </a:lnTo>
                <a:lnTo>
                  <a:pt x="856742" y="468706"/>
                </a:lnTo>
                <a:lnTo>
                  <a:pt x="856627" y="466166"/>
                </a:lnTo>
                <a:lnTo>
                  <a:pt x="856576" y="465048"/>
                </a:lnTo>
                <a:lnTo>
                  <a:pt x="856576" y="471246"/>
                </a:lnTo>
                <a:lnTo>
                  <a:pt x="844842" y="474268"/>
                </a:lnTo>
                <a:lnTo>
                  <a:pt x="844842" y="483946"/>
                </a:lnTo>
                <a:lnTo>
                  <a:pt x="840943" y="487756"/>
                </a:lnTo>
                <a:lnTo>
                  <a:pt x="838835" y="485216"/>
                </a:lnTo>
                <a:lnTo>
                  <a:pt x="840206" y="483946"/>
                </a:lnTo>
                <a:lnTo>
                  <a:pt x="841540" y="483946"/>
                </a:lnTo>
                <a:lnTo>
                  <a:pt x="843318" y="482676"/>
                </a:lnTo>
                <a:lnTo>
                  <a:pt x="844219" y="483946"/>
                </a:lnTo>
                <a:lnTo>
                  <a:pt x="844842" y="483946"/>
                </a:lnTo>
                <a:lnTo>
                  <a:pt x="844842" y="474268"/>
                </a:lnTo>
                <a:lnTo>
                  <a:pt x="836841" y="476326"/>
                </a:lnTo>
                <a:lnTo>
                  <a:pt x="837730" y="473786"/>
                </a:lnTo>
                <a:lnTo>
                  <a:pt x="837958" y="471246"/>
                </a:lnTo>
                <a:lnTo>
                  <a:pt x="838085" y="469976"/>
                </a:lnTo>
                <a:lnTo>
                  <a:pt x="845248" y="467436"/>
                </a:lnTo>
                <a:lnTo>
                  <a:pt x="851458" y="462356"/>
                </a:lnTo>
                <a:lnTo>
                  <a:pt x="856576" y="471246"/>
                </a:lnTo>
                <a:lnTo>
                  <a:pt x="856576" y="465048"/>
                </a:lnTo>
                <a:lnTo>
                  <a:pt x="856513" y="463626"/>
                </a:lnTo>
                <a:lnTo>
                  <a:pt x="856462" y="462356"/>
                </a:lnTo>
                <a:lnTo>
                  <a:pt x="859764" y="461086"/>
                </a:lnTo>
                <a:lnTo>
                  <a:pt x="863079" y="459816"/>
                </a:lnTo>
                <a:lnTo>
                  <a:pt x="868553" y="454736"/>
                </a:lnTo>
                <a:lnTo>
                  <a:pt x="868641" y="452196"/>
                </a:lnTo>
                <a:lnTo>
                  <a:pt x="868692" y="450926"/>
                </a:lnTo>
                <a:lnTo>
                  <a:pt x="868794" y="448386"/>
                </a:lnTo>
                <a:lnTo>
                  <a:pt x="868895" y="445846"/>
                </a:lnTo>
                <a:lnTo>
                  <a:pt x="862037" y="444576"/>
                </a:lnTo>
                <a:lnTo>
                  <a:pt x="862012" y="450926"/>
                </a:lnTo>
                <a:lnTo>
                  <a:pt x="854506" y="456006"/>
                </a:lnTo>
                <a:lnTo>
                  <a:pt x="848995" y="461086"/>
                </a:lnTo>
                <a:lnTo>
                  <a:pt x="839241" y="457276"/>
                </a:lnTo>
                <a:lnTo>
                  <a:pt x="831329" y="454736"/>
                </a:lnTo>
                <a:lnTo>
                  <a:pt x="830973" y="448386"/>
                </a:lnTo>
                <a:lnTo>
                  <a:pt x="830910" y="447116"/>
                </a:lnTo>
                <a:lnTo>
                  <a:pt x="830834" y="445846"/>
                </a:lnTo>
                <a:lnTo>
                  <a:pt x="830732" y="444004"/>
                </a:lnTo>
                <a:lnTo>
                  <a:pt x="830694" y="443306"/>
                </a:lnTo>
                <a:lnTo>
                  <a:pt x="830630" y="442036"/>
                </a:lnTo>
                <a:lnTo>
                  <a:pt x="830567" y="440766"/>
                </a:lnTo>
                <a:lnTo>
                  <a:pt x="827176" y="435686"/>
                </a:lnTo>
                <a:lnTo>
                  <a:pt x="818032" y="435686"/>
                </a:lnTo>
                <a:lnTo>
                  <a:pt x="814158" y="439496"/>
                </a:lnTo>
                <a:lnTo>
                  <a:pt x="809078" y="443306"/>
                </a:lnTo>
                <a:lnTo>
                  <a:pt x="795997" y="439496"/>
                </a:lnTo>
                <a:lnTo>
                  <a:pt x="793572" y="448386"/>
                </a:lnTo>
                <a:lnTo>
                  <a:pt x="790155" y="452196"/>
                </a:lnTo>
                <a:lnTo>
                  <a:pt x="784860" y="453466"/>
                </a:lnTo>
                <a:lnTo>
                  <a:pt x="776846" y="453466"/>
                </a:lnTo>
                <a:lnTo>
                  <a:pt x="779970" y="440766"/>
                </a:lnTo>
                <a:lnTo>
                  <a:pt x="781227" y="435686"/>
                </a:lnTo>
                <a:lnTo>
                  <a:pt x="792619" y="419176"/>
                </a:lnTo>
                <a:lnTo>
                  <a:pt x="793889" y="422986"/>
                </a:lnTo>
                <a:lnTo>
                  <a:pt x="794232" y="425526"/>
                </a:lnTo>
                <a:lnTo>
                  <a:pt x="796505" y="429336"/>
                </a:lnTo>
                <a:lnTo>
                  <a:pt x="798156" y="431876"/>
                </a:lnTo>
                <a:lnTo>
                  <a:pt x="801293" y="433146"/>
                </a:lnTo>
                <a:lnTo>
                  <a:pt x="804125" y="430606"/>
                </a:lnTo>
                <a:lnTo>
                  <a:pt x="806792" y="426796"/>
                </a:lnTo>
                <a:lnTo>
                  <a:pt x="807796" y="422986"/>
                </a:lnTo>
                <a:lnTo>
                  <a:pt x="808850" y="420446"/>
                </a:lnTo>
                <a:lnTo>
                  <a:pt x="809917" y="417906"/>
                </a:lnTo>
                <a:lnTo>
                  <a:pt x="798423" y="420446"/>
                </a:lnTo>
                <a:lnTo>
                  <a:pt x="797775" y="419176"/>
                </a:lnTo>
                <a:lnTo>
                  <a:pt x="792022" y="407746"/>
                </a:lnTo>
                <a:lnTo>
                  <a:pt x="785456" y="410286"/>
                </a:lnTo>
                <a:lnTo>
                  <a:pt x="779043" y="411556"/>
                </a:lnTo>
                <a:lnTo>
                  <a:pt x="773315" y="415366"/>
                </a:lnTo>
                <a:lnTo>
                  <a:pt x="768769" y="420446"/>
                </a:lnTo>
                <a:lnTo>
                  <a:pt x="767321" y="422986"/>
                </a:lnTo>
                <a:lnTo>
                  <a:pt x="767867" y="426796"/>
                </a:lnTo>
                <a:lnTo>
                  <a:pt x="763270" y="431876"/>
                </a:lnTo>
                <a:lnTo>
                  <a:pt x="759320" y="434416"/>
                </a:lnTo>
                <a:lnTo>
                  <a:pt x="756323" y="436956"/>
                </a:lnTo>
                <a:lnTo>
                  <a:pt x="759726" y="448386"/>
                </a:lnTo>
                <a:lnTo>
                  <a:pt x="765251" y="443306"/>
                </a:lnTo>
                <a:lnTo>
                  <a:pt x="769797" y="440766"/>
                </a:lnTo>
                <a:lnTo>
                  <a:pt x="770712" y="444576"/>
                </a:lnTo>
                <a:lnTo>
                  <a:pt x="767969" y="447116"/>
                </a:lnTo>
                <a:lnTo>
                  <a:pt x="764463" y="448386"/>
                </a:lnTo>
                <a:lnTo>
                  <a:pt x="763092" y="450926"/>
                </a:lnTo>
                <a:lnTo>
                  <a:pt x="770128" y="456006"/>
                </a:lnTo>
                <a:lnTo>
                  <a:pt x="770216" y="457276"/>
                </a:lnTo>
                <a:lnTo>
                  <a:pt x="762647" y="466166"/>
                </a:lnTo>
                <a:lnTo>
                  <a:pt x="761403" y="468706"/>
                </a:lnTo>
                <a:lnTo>
                  <a:pt x="753173" y="475056"/>
                </a:lnTo>
                <a:lnTo>
                  <a:pt x="752284" y="481406"/>
                </a:lnTo>
                <a:lnTo>
                  <a:pt x="757453" y="486486"/>
                </a:lnTo>
                <a:lnTo>
                  <a:pt x="746328" y="496646"/>
                </a:lnTo>
                <a:lnTo>
                  <a:pt x="737793" y="492836"/>
                </a:lnTo>
                <a:lnTo>
                  <a:pt x="741095" y="489026"/>
                </a:lnTo>
                <a:lnTo>
                  <a:pt x="745515" y="483946"/>
                </a:lnTo>
                <a:lnTo>
                  <a:pt x="748830" y="480136"/>
                </a:lnTo>
                <a:lnTo>
                  <a:pt x="741045" y="477596"/>
                </a:lnTo>
                <a:lnTo>
                  <a:pt x="735126" y="483946"/>
                </a:lnTo>
                <a:lnTo>
                  <a:pt x="727405" y="481406"/>
                </a:lnTo>
                <a:lnTo>
                  <a:pt x="721029" y="483946"/>
                </a:lnTo>
                <a:lnTo>
                  <a:pt x="715213" y="489026"/>
                </a:lnTo>
                <a:lnTo>
                  <a:pt x="709256" y="492836"/>
                </a:lnTo>
                <a:lnTo>
                  <a:pt x="707948" y="485216"/>
                </a:lnTo>
                <a:lnTo>
                  <a:pt x="708050" y="483946"/>
                </a:lnTo>
                <a:lnTo>
                  <a:pt x="708152" y="482676"/>
                </a:lnTo>
                <a:lnTo>
                  <a:pt x="708253" y="481406"/>
                </a:lnTo>
                <a:lnTo>
                  <a:pt x="708342" y="480136"/>
                </a:lnTo>
                <a:lnTo>
                  <a:pt x="708545" y="477596"/>
                </a:lnTo>
                <a:lnTo>
                  <a:pt x="711073" y="471246"/>
                </a:lnTo>
                <a:lnTo>
                  <a:pt x="715568" y="464896"/>
                </a:lnTo>
                <a:lnTo>
                  <a:pt x="707948" y="463626"/>
                </a:lnTo>
                <a:lnTo>
                  <a:pt x="701890" y="467436"/>
                </a:lnTo>
                <a:lnTo>
                  <a:pt x="696544" y="471246"/>
                </a:lnTo>
                <a:lnTo>
                  <a:pt x="691057" y="473786"/>
                </a:lnTo>
                <a:lnTo>
                  <a:pt x="690575" y="480136"/>
                </a:lnTo>
                <a:lnTo>
                  <a:pt x="690486" y="481406"/>
                </a:lnTo>
                <a:lnTo>
                  <a:pt x="690384" y="482676"/>
                </a:lnTo>
                <a:lnTo>
                  <a:pt x="690295" y="483946"/>
                </a:lnTo>
                <a:lnTo>
                  <a:pt x="690206" y="485216"/>
                </a:lnTo>
                <a:lnTo>
                  <a:pt x="698588" y="480136"/>
                </a:lnTo>
                <a:lnTo>
                  <a:pt x="703846" y="481406"/>
                </a:lnTo>
                <a:lnTo>
                  <a:pt x="696544" y="500456"/>
                </a:lnTo>
                <a:lnTo>
                  <a:pt x="693978" y="497916"/>
                </a:lnTo>
                <a:lnTo>
                  <a:pt x="693915" y="495376"/>
                </a:lnTo>
                <a:lnTo>
                  <a:pt x="692365" y="491566"/>
                </a:lnTo>
                <a:lnTo>
                  <a:pt x="690981" y="490296"/>
                </a:lnTo>
                <a:lnTo>
                  <a:pt x="689673" y="487756"/>
                </a:lnTo>
                <a:lnTo>
                  <a:pt x="683006" y="495376"/>
                </a:lnTo>
                <a:lnTo>
                  <a:pt x="692086" y="504266"/>
                </a:lnTo>
                <a:lnTo>
                  <a:pt x="693483" y="506806"/>
                </a:lnTo>
                <a:lnTo>
                  <a:pt x="695756" y="509346"/>
                </a:lnTo>
                <a:lnTo>
                  <a:pt x="680491" y="511886"/>
                </a:lnTo>
                <a:lnTo>
                  <a:pt x="679259" y="519506"/>
                </a:lnTo>
                <a:lnTo>
                  <a:pt x="681977" y="528396"/>
                </a:lnTo>
                <a:lnTo>
                  <a:pt x="671715" y="529666"/>
                </a:lnTo>
                <a:lnTo>
                  <a:pt x="669023" y="524586"/>
                </a:lnTo>
                <a:lnTo>
                  <a:pt x="667677" y="522046"/>
                </a:lnTo>
                <a:lnTo>
                  <a:pt x="669239" y="515696"/>
                </a:lnTo>
                <a:lnTo>
                  <a:pt x="671715" y="513156"/>
                </a:lnTo>
                <a:lnTo>
                  <a:pt x="675449" y="509346"/>
                </a:lnTo>
                <a:lnTo>
                  <a:pt x="670687" y="509346"/>
                </a:lnTo>
                <a:lnTo>
                  <a:pt x="665937" y="513156"/>
                </a:lnTo>
                <a:lnTo>
                  <a:pt x="666051" y="511886"/>
                </a:lnTo>
                <a:lnTo>
                  <a:pt x="666165" y="510616"/>
                </a:lnTo>
                <a:lnTo>
                  <a:pt x="666280" y="509346"/>
                </a:lnTo>
                <a:lnTo>
                  <a:pt x="666394" y="508076"/>
                </a:lnTo>
                <a:lnTo>
                  <a:pt x="666508" y="506806"/>
                </a:lnTo>
                <a:lnTo>
                  <a:pt x="666623" y="505536"/>
                </a:lnTo>
                <a:lnTo>
                  <a:pt x="661238" y="508076"/>
                </a:lnTo>
                <a:lnTo>
                  <a:pt x="657212" y="508076"/>
                </a:lnTo>
                <a:lnTo>
                  <a:pt x="648716" y="506806"/>
                </a:lnTo>
                <a:lnTo>
                  <a:pt x="646430" y="506806"/>
                </a:lnTo>
                <a:lnTo>
                  <a:pt x="650341" y="511886"/>
                </a:lnTo>
                <a:lnTo>
                  <a:pt x="651294" y="516966"/>
                </a:lnTo>
                <a:lnTo>
                  <a:pt x="651383" y="519506"/>
                </a:lnTo>
                <a:lnTo>
                  <a:pt x="651497" y="523316"/>
                </a:lnTo>
                <a:lnTo>
                  <a:pt x="653186" y="529666"/>
                </a:lnTo>
                <a:lnTo>
                  <a:pt x="659701" y="524586"/>
                </a:lnTo>
                <a:lnTo>
                  <a:pt x="664984" y="532206"/>
                </a:lnTo>
                <a:lnTo>
                  <a:pt x="649211" y="533476"/>
                </a:lnTo>
                <a:lnTo>
                  <a:pt x="648436" y="530644"/>
                </a:lnTo>
                <a:lnTo>
                  <a:pt x="648436" y="544906"/>
                </a:lnTo>
                <a:lnTo>
                  <a:pt x="645172" y="549986"/>
                </a:lnTo>
                <a:lnTo>
                  <a:pt x="643331" y="549986"/>
                </a:lnTo>
                <a:lnTo>
                  <a:pt x="646023" y="543636"/>
                </a:lnTo>
                <a:lnTo>
                  <a:pt x="648436" y="544906"/>
                </a:lnTo>
                <a:lnTo>
                  <a:pt x="648436" y="530644"/>
                </a:lnTo>
                <a:lnTo>
                  <a:pt x="648169" y="529666"/>
                </a:lnTo>
                <a:lnTo>
                  <a:pt x="647141" y="525856"/>
                </a:lnTo>
                <a:lnTo>
                  <a:pt x="644512" y="520776"/>
                </a:lnTo>
                <a:lnTo>
                  <a:pt x="643864" y="519506"/>
                </a:lnTo>
                <a:lnTo>
                  <a:pt x="646518" y="514426"/>
                </a:lnTo>
                <a:lnTo>
                  <a:pt x="633564" y="514426"/>
                </a:lnTo>
                <a:lnTo>
                  <a:pt x="626694" y="514426"/>
                </a:lnTo>
                <a:lnTo>
                  <a:pt x="626821" y="518236"/>
                </a:lnTo>
                <a:lnTo>
                  <a:pt x="626910" y="520776"/>
                </a:lnTo>
                <a:lnTo>
                  <a:pt x="621296" y="520776"/>
                </a:lnTo>
                <a:lnTo>
                  <a:pt x="620991" y="518236"/>
                </a:lnTo>
                <a:lnTo>
                  <a:pt x="620445" y="514426"/>
                </a:lnTo>
                <a:lnTo>
                  <a:pt x="620471" y="506806"/>
                </a:lnTo>
                <a:lnTo>
                  <a:pt x="621157" y="505536"/>
                </a:lnTo>
                <a:lnTo>
                  <a:pt x="621855" y="504266"/>
                </a:lnTo>
                <a:lnTo>
                  <a:pt x="626262" y="502996"/>
                </a:lnTo>
                <a:lnTo>
                  <a:pt x="631418" y="499186"/>
                </a:lnTo>
                <a:lnTo>
                  <a:pt x="632155" y="497916"/>
                </a:lnTo>
                <a:lnTo>
                  <a:pt x="634365" y="494106"/>
                </a:lnTo>
                <a:lnTo>
                  <a:pt x="634453" y="492836"/>
                </a:lnTo>
                <a:lnTo>
                  <a:pt x="634542" y="491566"/>
                </a:lnTo>
                <a:lnTo>
                  <a:pt x="634631" y="490296"/>
                </a:lnTo>
                <a:lnTo>
                  <a:pt x="634720" y="489026"/>
                </a:lnTo>
                <a:lnTo>
                  <a:pt x="634809" y="487756"/>
                </a:lnTo>
                <a:lnTo>
                  <a:pt x="632485" y="482676"/>
                </a:lnTo>
                <a:lnTo>
                  <a:pt x="632028" y="481406"/>
                </a:lnTo>
                <a:lnTo>
                  <a:pt x="629462" y="482676"/>
                </a:lnTo>
                <a:lnTo>
                  <a:pt x="627926" y="482676"/>
                </a:lnTo>
                <a:lnTo>
                  <a:pt x="619874" y="497916"/>
                </a:lnTo>
                <a:lnTo>
                  <a:pt x="618197" y="494106"/>
                </a:lnTo>
                <a:lnTo>
                  <a:pt x="617347" y="489026"/>
                </a:lnTo>
                <a:lnTo>
                  <a:pt x="615010" y="485216"/>
                </a:lnTo>
                <a:lnTo>
                  <a:pt x="608850" y="483946"/>
                </a:lnTo>
                <a:lnTo>
                  <a:pt x="608838" y="489026"/>
                </a:lnTo>
                <a:lnTo>
                  <a:pt x="603732" y="487756"/>
                </a:lnTo>
                <a:lnTo>
                  <a:pt x="602348" y="491566"/>
                </a:lnTo>
                <a:lnTo>
                  <a:pt x="601891" y="495376"/>
                </a:lnTo>
                <a:lnTo>
                  <a:pt x="597408" y="500456"/>
                </a:lnTo>
                <a:lnTo>
                  <a:pt x="593356" y="500456"/>
                </a:lnTo>
                <a:lnTo>
                  <a:pt x="589419" y="502996"/>
                </a:lnTo>
                <a:lnTo>
                  <a:pt x="588416" y="502996"/>
                </a:lnTo>
                <a:lnTo>
                  <a:pt x="587895" y="506806"/>
                </a:lnTo>
                <a:lnTo>
                  <a:pt x="587578" y="508076"/>
                </a:lnTo>
                <a:lnTo>
                  <a:pt x="587667" y="509346"/>
                </a:lnTo>
                <a:lnTo>
                  <a:pt x="587756" y="510616"/>
                </a:lnTo>
                <a:lnTo>
                  <a:pt x="587806" y="511886"/>
                </a:lnTo>
                <a:lnTo>
                  <a:pt x="589661" y="511886"/>
                </a:lnTo>
                <a:lnTo>
                  <a:pt x="595553" y="513156"/>
                </a:lnTo>
                <a:lnTo>
                  <a:pt x="592264" y="509346"/>
                </a:lnTo>
                <a:lnTo>
                  <a:pt x="593598" y="506806"/>
                </a:lnTo>
                <a:lnTo>
                  <a:pt x="594614" y="506806"/>
                </a:lnTo>
                <a:lnTo>
                  <a:pt x="595884" y="505536"/>
                </a:lnTo>
                <a:lnTo>
                  <a:pt x="597496" y="509346"/>
                </a:lnTo>
                <a:lnTo>
                  <a:pt x="598373" y="513156"/>
                </a:lnTo>
                <a:lnTo>
                  <a:pt x="603478" y="516966"/>
                </a:lnTo>
                <a:lnTo>
                  <a:pt x="607695" y="516966"/>
                </a:lnTo>
                <a:lnTo>
                  <a:pt x="611314" y="518236"/>
                </a:lnTo>
                <a:lnTo>
                  <a:pt x="611416" y="519506"/>
                </a:lnTo>
                <a:lnTo>
                  <a:pt x="611517" y="520776"/>
                </a:lnTo>
                <a:lnTo>
                  <a:pt x="611632" y="522046"/>
                </a:lnTo>
                <a:lnTo>
                  <a:pt x="611733" y="523316"/>
                </a:lnTo>
                <a:lnTo>
                  <a:pt x="611835" y="524586"/>
                </a:lnTo>
                <a:lnTo>
                  <a:pt x="612508" y="530936"/>
                </a:lnTo>
                <a:lnTo>
                  <a:pt x="615581" y="536016"/>
                </a:lnTo>
                <a:lnTo>
                  <a:pt x="623366" y="538556"/>
                </a:lnTo>
                <a:lnTo>
                  <a:pt x="627583" y="529666"/>
                </a:lnTo>
                <a:lnTo>
                  <a:pt x="638441" y="533476"/>
                </a:lnTo>
                <a:lnTo>
                  <a:pt x="631558" y="537286"/>
                </a:lnTo>
                <a:lnTo>
                  <a:pt x="625995" y="542366"/>
                </a:lnTo>
                <a:lnTo>
                  <a:pt x="620306" y="548716"/>
                </a:lnTo>
                <a:lnTo>
                  <a:pt x="613054" y="551256"/>
                </a:lnTo>
                <a:lnTo>
                  <a:pt x="610895" y="551256"/>
                </a:lnTo>
                <a:lnTo>
                  <a:pt x="609561" y="556336"/>
                </a:lnTo>
                <a:lnTo>
                  <a:pt x="607860" y="558876"/>
                </a:lnTo>
                <a:lnTo>
                  <a:pt x="609739" y="561416"/>
                </a:lnTo>
                <a:lnTo>
                  <a:pt x="642137" y="553796"/>
                </a:lnTo>
                <a:lnTo>
                  <a:pt x="650570" y="583006"/>
                </a:lnTo>
                <a:lnTo>
                  <a:pt x="655281" y="579196"/>
                </a:lnTo>
                <a:lnTo>
                  <a:pt x="660120" y="574116"/>
                </a:lnTo>
                <a:lnTo>
                  <a:pt x="668934" y="563956"/>
                </a:lnTo>
                <a:lnTo>
                  <a:pt x="667245" y="560146"/>
                </a:lnTo>
                <a:lnTo>
                  <a:pt x="658850" y="557606"/>
                </a:lnTo>
                <a:lnTo>
                  <a:pt x="658037" y="556336"/>
                </a:lnTo>
                <a:lnTo>
                  <a:pt x="656844" y="555066"/>
                </a:lnTo>
                <a:lnTo>
                  <a:pt x="658825" y="553796"/>
                </a:lnTo>
                <a:lnTo>
                  <a:pt x="662813" y="551256"/>
                </a:lnTo>
                <a:lnTo>
                  <a:pt x="669188" y="549986"/>
                </a:lnTo>
                <a:lnTo>
                  <a:pt x="675614" y="551256"/>
                </a:lnTo>
                <a:lnTo>
                  <a:pt x="681748" y="551256"/>
                </a:lnTo>
                <a:lnTo>
                  <a:pt x="683729" y="543636"/>
                </a:lnTo>
                <a:lnTo>
                  <a:pt x="684060" y="542366"/>
                </a:lnTo>
                <a:lnTo>
                  <a:pt x="684733" y="539826"/>
                </a:lnTo>
                <a:lnTo>
                  <a:pt x="679665" y="534746"/>
                </a:lnTo>
                <a:lnTo>
                  <a:pt x="676617" y="539826"/>
                </a:lnTo>
                <a:lnTo>
                  <a:pt x="671245" y="542366"/>
                </a:lnTo>
                <a:lnTo>
                  <a:pt x="673633" y="536016"/>
                </a:lnTo>
                <a:lnTo>
                  <a:pt x="675246" y="533476"/>
                </a:lnTo>
                <a:lnTo>
                  <a:pt x="681850" y="529666"/>
                </a:lnTo>
                <a:lnTo>
                  <a:pt x="684060" y="528396"/>
                </a:lnTo>
                <a:lnTo>
                  <a:pt x="686511" y="523316"/>
                </a:lnTo>
                <a:lnTo>
                  <a:pt x="689724" y="519506"/>
                </a:lnTo>
                <a:lnTo>
                  <a:pt x="691743" y="519506"/>
                </a:lnTo>
                <a:lnTo>
                  <a:pt x="694664" y="520776"/>
                </a:lnTo>
                <a:lnTo>
                  <a:pt x="696849" y="519506"/>
                </a:lnTo>
                <a:lnTo>
                  <a:pt x="703414" y="515696"/>
                </a:lnTo>
                <a:lnTo>
                  <a:pt x="710184" y="511886"/>
                </a:lnTo>
                <a:lnTo>
                  <a:pt x="719023" y="504266"/>
                </a:lnTo>
                <a:lnTo>
                  <a:pt x="720166" y="500456"/>
                </a:lnTo>
                <a:lnTo>
                  <a:pt x="722350" y="496646"/>
                </a:lnTo>
                <a:lnTo>
                  <a:pt x="723569" y="496646"/>
                </a:lnTo>
                <a:lnTo>
                  <a:pt x="725246" y="497916"/>
                </a:lnTo>
                <a:lnTo>
                  <a:pt x="728014" y="496646"/>
                </a:lnTo>
                <a:lnTo>
                  <a:pt x="729475" y="495376"/>
                </a:lnTo>
                <a:lnTo>
                  <a:pt x="730681" y="492836"/>
                </a:lnTo>
                <a:lnTo>
                  <a:pt x="730021" y="491566"/>
                </a:lnTo>
                <a:lnTo>
                  <a:pt x="729894" y="490296"/>
                </a:lnTo>
                <a:lnTo>
                  <a:pt x="729767" y="489026"/>
                </a:lnTo>
                <a:lnTo>
                  <a:pt x="733005" y="492836"/>
                </a:lnTo>
                <a:lnTo>
                  <a:pt x="735380" y="495376"/>
                </a:lnTo>
                <a:lnTo>
                  <a:pt x="737476" y="497916"/>
                </a:lnTo>
                <a:lnTo>
                  <a:pt x="743864" y="504266"/>
                </a:lnTo>
                <a:lnTo>
                  <a:pt x="749604" y="505536"/>
                </a:lnTo>
                <a:lnTo>
                  <a:pt x="754811" y="502996"/>
                </a:lnTo>
                <a:lnTo>
                  <a:pt x="758825" y="496646"/>
                </a:lnTo>
                <a:lnTo>
                  <a:pt x="759637" y="495376"/>
                </a:lnTo>
                <a:lnTo>
                  <a:pt x="763574" y="487756"/>
                </a:lnTo>
                <a:lnTo>
                  <a:pt x="767207" y="485216"/>
                </a:lnTo>
                <a:lnTo>
                  <a:pt x="772210" y="483946"/>
                </a:lnTo>
                <a:lnTo>
                  <a:pt x="780224" y="486486"/>
                </a:lnTo>
                <a:lnTo>
                  <a:pt x="781634" y="486486"/>
                </a:lnTo>
                <a:lnTo>
                  <a:pt x="782370" y="483946"/>
                </a:lnTo>
                <a:lnTo>
                  <a:pt x="783107" y="481406"/>
                </a:lnTo>
                <a:lnTo>
                  <a:pt x="782739" y="477596"/>
                </a:lnTo>
                <a:lnTo>
                  <a:pt x="782777" y="473786"/>
                </a:lnTo>
                <a:lnTo>
                  <a:pt x="782942" y="471246"/>
                </a:lnTo>
                <a:lnTo>
                  <a:pt x="786917" y="467436"/>
                </a:lnTo>
                <a:lnTo>
                  <a:pt x="796429" y="471246"/>
                </a:lnTo>
                <a:lnTo>
                  <a:pt x="797839" y="467436"/>
                </a:lnTo>
                <a:lnTo>
                  <a:pt x="798791" y="464896"/>
                </a:lnTo>
                <a:lnTo>
                  <a:pt x="792264" y="458546"/>
                </a:lnTo>
                <a:lnTo>
                  <a:pt x="798626" y="453466"/>
                </a:lnTo>
                <a:lnTo>
                  <a:pt x="805776" y="459816"/>
                </a:lnTo>
                <a:lnTo>
                  <a:pt x="810082" y="458546"/>
                </a:lnTo>
                <a:lnTo>
                  <a:pt x="814044" y="457276"/>
                </a:lnTo>
                <a:lnTo>
                  <a:pt x="823518" y="453466"/>
                </a:lnTo>
                <a:lnTo>
                  <a:pt x="827036" y="457276"/>
                </a:lnTo>
                <a:lnTo>
                  <a:pt x="831316" y="466166"/>
                </a:lnTo>
                <a:lnTo>
                  <a:pt x="827874" y="468706"/>
                </a:lnTo>
                <a:lnTo>
                  <a:pt x="819327" y="471246"/>
                </a:lnTo>
                <a:lnTo>
                  <a:pt x="810425" y="471246"/>
                </a:lnTo>
                <a:lnTo>
                  <a:pt x="805751" y="491566"/>
                </a:lnTo>
                <a:lnTo>
                  <a:pt x="829576" y="492836"/>
                </a:lnTo>
                <a:lnTo>
                  <a:pt x="829462" y="495376"/>
                </a:lnTo>
                <a:lnTo>
                  <a:pt x="829348" y="497916"/>
                </a:lnTo>
                <a:lnTo>
                  <a:pt x="827913" y="505536"/>
                </a:lnTo>
                <a:lnTo>
                  <a:pt x="831151" y="506806"/>
                </a:lnTo>
                <a:lnTo>
                  <a:pt x="832459" y="508076"/>
                </a:lnTo>
                <a:lnTo>
                  <a:pt x="833462" y="509346"/>
                </a:lnTo>
                <a:lnTo>
                  <a:pt x="840981" y="504266"/>
                </a:lnTo>
                <a:lnTo>
                  <a:pt x="852754" y="487756"/>
                </a:lnTo>
                <a:lnTo>
                  <a:pt x="855472" y="483946"/>
                </a:lnTo>
                <a:lnTo>
                  <a:pt x="857999" y="486486"/>
                </a:lnTo>
                <a:lnTo>
                  <a:pt x="860742" y="489026"/>
                </a:lnTo>
                <a:lnTo>
                  <a:pt x="861085" y="490296"/>
                </a:lnTo>
                <a:lnTo>
                  <a:pt x="871893" y="482676"/>
                </a:lnTo>
                <a:lnTo>
                  <a:pt x="875499" y="480136"/>
                </a:lnTo>
                <a:lnTo>
                  <a:pt x="872617" y="477596"/>
                </a:lnTo>
                <a:lnTo>
                  <a:pt x="875601" y="476326"/>
                </a:lnTo>
                <a:lnTo>
                  <a:pt x="876998" y="476326"/>
                </a:lnTo>
                <a:lnTo>
                  <a:pt x="877951" y="477596"/>
                </a:lnTo>
                <a:lnTo>
                  <a:pt x="886917" y="471246"/>
                </a:lnTo>
                <a:lnTo>
                  <a:pt x="895883" y="464896"/>
                </a:lnTo>
                <a:lnTo>
                  <a:pt x="894245" y="463626"/>
                </a:lnTo>
                <a:lnTo>
                  <a:pt x="892390" y="462356"/>
                </a:lnTo>
                <a:lnTo>
                  <a:pt x="886942" y="459816"/>
                </a:lnTo>
                <a:lnTo>
                  <a:pt x="888276" y="457276"/>
                </a:lnTo>
                <a:lnTo>
                  <a:pt x="891895" y="454736"/>
                </a:lnTo>
                <a:lnTo>
                  <a:pt x="898575" y="463626"/>
                </a:lnTo>
                <a:lnTo>
                  <a:pt x="910831" y="454736"/>
                </a:lnTo>
                <a:lnTo>
                  <a:pt x="919581" y="448386"/>
                </a:lnTo>
                <a:lnTo>
                  <a:pt x="924839" y="444576"/>
                </a:lnTo>
                <a:lnTo>
                  <a:pt x="920711" y="444576"/>
                </a:lnTo>
                <a:lnTo>
                  <a:pt x="919187" y="448386"/>
                </a:lnTo>
                <a:lnTo>
                  <a:pt x="916673" y="443306"/>
                </a:lnTo>
                <a:lnTo>
                  <a:pt x="916127" y="440766"/>
                </a:lnTo>
                <a:lnTo>
                  <a:pt x="920153" y="438226"/>
                </a:lnTo>
                <a:lnTo>
                  <a:pt x="920788" y="438226"/>
                </a:lnTo>
                <a:lnTo>
                  <a:pt x="922528" y="439496"/>
                </a:lnTo>
                <a:lnTo>
                  <a:pt x="925639" y="444004"/>
                </a:lnTo>
                <a:lnTo>
                  <a:pt x="933602" y="438226"/>
                </a:lnTo>
                <a:lnTo>
                  <a:pt x="935355" y="436956"/>
                </a:lnTo>
                <a:lnTo>
                  <a:pt x="935697" y="434416"/>
                </a:lnTo>
                <a:close/>
              </a:path>
            </a:pathLst>
          </a:custGeom>
          <a:solidFill>
            <a:srgbClr val="FFFFFF"/>
          </a:solidFill>
        </p:spPr>
        <p:txBody>
          <a:bodyPr wrap="square" lIns="0" tIns="0" rIns="0" bIns="0" rtlCol="0"/>
          <a:lstStyle/>
          <a:p>
            <a:endParaRPr/>
          </a:p>
        </p:txBody>
      </p:sp>
      <p:sp>
        <p:nvSpPr>
          <p:cNvPr id="51" name="bg object 51"/>
          <p:cNvSpPr/>
          <p:nvPr/>
        </p:nvSpPr>
        <p:spPr>
          <a:xfrm>
            <a:off x="5840082" y="2919678"/>
            <a:ext cx="982344" cy="893444"/>
          </a:xfrm>
          <a:custGeom>
            <a:avLst/>
            <a:gdLst/>
            <a:ahLst/>
            <a:cxnLst/>
            <a:rect l="l" t="t" r="r" b="b"/>
            <a:pathLst>
              <a:path w="982345" h="893445">
                <a:moveTo>
                  <a:pt x="7239" y="893178"/>
                </a:moveTo>
                <a:lnTo>
                  <a:pt x="6477" y="890028"/>
                </a:lnTo>
                <a:lnTo>
                  <a:pt x="6515" y="888174"/>
                </a:lnTo>
                <a:lnTo>
                  <a:pt x="4914" y="886269"/>
                </a:lnTo>
                <a:lnTo>
                  <a:pt x="2641" y="885736"/>
                </a:lnTo>
                <a:lnTo>
                  <a:pt x="850" y="886891"/>
                </a:lnTo>
                <a:lnTo>
                  <a:pt x="0" y="889038"/>
                </a:lnTo>
                <a:lnTo>
                  <a:pt x="723" y="890955"/>
                </a:lnTo>
                <a:lnTo>
                  <a:pt x="2781" y="891247"/>
                </a:lnTo>
                <a:lnTo>
                  <a:pt x="7239" y="893178"/>
                </a:lnTo>
                <a:close/>
              </a:path>
              <a:path w="982345" h="893445">
                <a:moveTo>
                  <a:pt x="37719" y="852690"/>
                </a:moveTo>
                <a:lnTo>
                  <a:pt x="26377" y="853694"/>
                </a:lnTo>
                <a:lnTo>
                  <a:pt x="33997" y="864349"/>
                </a:lnTo>
                <a:lnTo>
                  <a:pt x="37719" y="852690"/>
                </a:lnTo>
                <a:close/>
              </a:path>
              <a:path w="982345" h="893445">
                <a:moveTo>
                  <a:pt x="56972" y="834009"/>
                </a:moveTo>
                <a:lnTo>
                  <a:pt x="56832" y="833780"/>
                </a:lnTo>
                <a:lnTo>
                  <a:pt x="56591" y="833767"/>
                </a:lnTo>
                <a:lnTo>
                  <a:pt x="56413" y="833882"/>
                </a:lnTo>
                <a:lnTo>
                  <a:pt x="56248" y="833996"/>
                </a:lnTo>
                <a:lnTo>
                  <a:pt x="56553" y="834072"/>
                </a:lnTo>
                <a:lnTo>
                  <a:pt x="56718" y="834110"/>
                </a:lnTo>
                <a:lnTo>
                  <a:pt x="56883" y="834047"/>
                </a:lnTo>
                <a:close/>
              </a:path>
              <a:path w="982345" h="893445">
                <a:moveTo>
                  <a:pt x="60261" y="826427"/>
                </a:moveTo>
                <a:lnTo>
                  <a:pt x="57429" y="825588"/>
                </a:lnTo>
                <a:lnTo>
                  <a:pt x="56438" y="827354"/>
                </a:lnTo>
                <a:lnTo>
                  <a:pt x="55626" y="829068"/>
                </a:lnTo>
                <a:lnTo>
                  <a:pt x="55346" y="831697"/>
                </a:lnTo>
                <a:lnTo>
                  <a:pt x="56184" y="832700"/>
                </a:lnTo>
                <a:lnTo>
                  <a:pt x="56769" y="833666"/>
                </a:lnTo>
                <a:lnTo>
                  <a:pt x="57670" y="833120"/>
                </a:lnTo>
                <a:lnTo>
                  <a:pt x="58699" y="832624"/>
                </a:lnTo>
                <a:lnTo>
                  <a:pt x="59093" y="831824"/>
                </a:lnTo>
                <a:lnTo>
                  <a:pt x="59842" y="830262"/>
                </a:lnTo>
                <a:lnTo>
                  <a:pt x="60121" y="828408"/>
                </a:lnTo>
                <a:lnTo>
                  <a:pt x="60261" y="826427"/>
                </a:lnTo>
                <a:close/>
              </a:path>
              <a:path w="982345" h="893445">
                <a:moveTo>
                  <a:pt x="61722" y="835393"/>
                </a:moveTo>
                <a:lnTo>
                  <a:pt x="56718" y="834110"/>
                </a:lnTo>
                <a:lnTo>
                  <a:pt x="53022" y="835520"/>
                </a:lnTo>
                <a:lnTo>
                  <a:pt x="53301" y="837222"/>
                </a:lnTo>
                <a:lnTo>
                  <a:pt x="61544" y="837666"/>
                </a:lnTo>
                <a:lnTo>
                  <a:pt x="61722" y="835393"/>
                </a:lnTo>
                <a:close/>
              </a:path>
              <a:path w="982345" h="893445">
                <a:moveTo>
                  <a:pt x="131000" y="700138"/>
                </a:moveTo>
                <a:lnTo>
                  <a:pt x="129057" y="697471"/>
                </a:lnTo>
                <a:lnTo>
                  <a:pt x="127038" y="692188"/>
                </a:lnTo>
                <a:lnTo>
                  <a:pt x="124079" y="697077"/>
                </a:lnTo>
                <a:lnTo>
                  <a:pt x="121615" y="699389"/>
                </a:lnTo>
                <a:lnTo>
                  <a:pt x="121513" y="703757"/>
                </a:lnTo>
                <a:lnTo>
                  <a:pt x="124256" y="705827"/>
                </a:lnTo>
                <a:lnTo>
                  <a:pt x="125768" y="707859"/>
                </a:lnTo>
                <a:lnTo>
                  <a:pt x="127508" y="706094"/>
                </a:lnTo>
                <a:lnTo>
                  <a:pt x="130429" y="704469"/>
                </a:lnTo>
                <a:lnTo>
                  <a:pt x="131000" y="700138"/>
                </a:lnTo>
                <a:close/>
              </a:path>
              <a:path w="982345" h="893445">
                <a:moveTo>
                  <a:pt x="140030" y="737806"/>
                </a:moveTo>
                <a:lnTo>
                  <a:pt x="138506" y="736231"/>
                </a:lnTo>
                <a:lnTo>
                  <a:pt x="136715" y="735025"/>
                </a:lnTo>
                <a:lnTo>
                  <a:pt x="134531" y="735584"/>
                </a:lnTo>
                <a:lnTo>
                  <a:pt x="131064" y="743839"/>
                </a:lnTo>
                <a:lnTo>
                  <a:pt x="121793" y="740727"/>
                </a:lnTo>
                <a:lnTo>
                  <a:pt x="117309" y="745947"/>
                </a:lnTo>
                <a:lnTo>
                  <a:pt x="116166" y="749896"/>
                </a:lnTo>
                <a:lnTo>
                  <a:pt x="114236" y="753833"/>
                </a:lnTo>
                <a:lnTo>
                  <a:pt x="114147" y="757809"/>
                </a:lnTo>
                <a:lnTo>
                  <a:pt x="114084" y="760641"/>
                </a:lnTo>
                <a:lnTo>
                  <a:pt x="115773" y="764628"/>
                </a:lnTo>
                <a:lnTo>
                  <a:pt x="120243" y="767549"/>
                </a:lnTo>
                <a:lnTo>
                  <a:pt x="124472" y="767448"/>
                </a:lnTo>
                <a:lnTo>
                  <a:pt x="130403" y="765086"/>
                </a:lnTo>
                <a:lnTo>
                  <a:pt x="131368" y="761669"/>
                </a:lnTo>
                <a:lnTo>
                  <a:pt x="128676" y="754722"/>
                </a:lnTo>
                <a:lnTo>
                  <a:pt x="127838" y="751344"/>
                </a:lnTo>
                <a:lnTo>
                  <a:pt x="126580" y="747217"/>
                </a:lnTo>
                <a:lnTo>
                  <a:pt x="128663" y="747102"/>
                </a:lnTo>
                <a:lnTo>
                  <a:pt x="130530" y="746937"/>
                </a:lnTo>
                <a:lnTo>
                  <a:pt x="137668" y="746848"/>
                </a:lnTo>
                <a:lnTo>
                  <a:pt x="139623" y="743445"/>
                </a:lnTo>
                <a:lnTo>
                  <a:pt x="140030" y="737806"/>
                </a:lnTo>
                <a:close/>
              </a:path>
              <a:path w="982345" h="893445">
                <a:moveTo>
                  <a:pt x="143776" y="688771"/>
                </a:moveTo>
                <a:lnTo>
                  <a:pt x="141782" y="688263"/>
                </a:lnTo>
                <a:lnTo>
                  <a:pt x="139941" y="687501"/>
                </a:lnTo>
                <a:lnTo>
                  <a:pt x="139014" y="688987"/>
                </a:lnTo>
                <a:lnTo>
                  <a:pt x="138518" y="690486"/>
                </a:lnTo>
                <a:lnTo>
                  <a:pt x="138480" y="692289"/>
                </a:lnTo>
                <a:lnTo>
                  <a:pt x="140957" y="693331"/>
                </a:lnTo>
                <a:lnTo>
                  <a:pt x="142252" y="692048"/>
                </a:lnTo>
                <a:lnTo>
                  <a:pt x="142773" y="690587"/>
                </a:lnTo>
                <a:lnTo>
                  <a:pt x="143776" y="688771"/>
                </a:lnTo>
                <a:close/>
              </a:path>
              <a:path w="982345" h="893445">
                <a:moveTo>
                  <a:pt x="165341" y="436219"/>
                </a:moveTo>
                <a:lnTo>
                  <a:pt x="163309" y="435965"/>
                </a:lnTo>
                <a:lnTo>
                  <a:pt x="161264" y="435724"/>
                </a:lnTo>
                <a:lnTo>
                  <a:pt x="159245" y="435470"/>
                </a:lnTo>
                <a:lnTo>
                  <a:pt x="159004" y="438772"/>
                </a:lnTo>
                <a:lnTo>
                  <a:pt x="165328" y="438505"/>
                </a:lnTo>
                <a:lnTo>
                  <a:pt x="165328" y="436981"/>
                </a:lnTo>
                <a:lnTo>
                  <a:pt x="165341" y="436219"/>
                </a:lnTo>
                <a:close/>
              </a:path>
              <a:path w="982345" h="893445">
                <a:moveTo>
                  <a:pt x="169202" y="763968"/>
                </a:moveTo>
                <a:lnTo>
                  <a:pt x="166839" y="760704"/>
                </a:lnTo>
                <a:lnTo>
                  <a:pt x="159702" y="760907"/>
                </a:lnTo>
                <a:lnTo>
                  <a:pt x="156743" y="768540"/>
                </a:lnTo>
                <a:lnTo>
                  <a:pt x="159867" y="771169"/>
                </a:lnTo>
                <a:lnTo>
                  <a:pt x="168186" y="771652"/>
                </a:lnTo>
                <a:lnTo>
                  <a:pt x="169202" y="763968"/>
                </a:lnTo>
                <a:close/>
              </a:path>
              <a:path w="982345" h="893445">
                <a:moveTo>
                  <a:pt x="181584" y="684022"/>
                </a:moveTo>
                <a:lnTo>
                  <a:pt x="174663" y="676236"/>
                </a:lnTo>
                <a:lnTo>
                  <a:pt x="173418" y="676795"/>
                </a:lnTo>
                <a:lnTo>
                  <a:pt x="172161" y="677049"/>
                </a:lnTo>
                <a:lnTo>
                  <a:pt x="169684" y="687070"/>
                </a:lnTo>
                <a:lnTo>
                  <a:pt x="163347" y="682942"/>
                </a:lnTo>
                <a:lnTo>
                  <a:pt x="160693" y="697090"/>
                </a:lnTo>
                <a:lnTo>
                  <a:pt x="165582" y="695058"/>
                </a:lnTo>
                <a:lnTo>
                  <a:pt x="168033" y="693597"/>
                </a:lnTo>
                <a:lnTo>
                  <a:pt x="179654" y="691057"/>
                </a:lnTo>
                <a:lnTo>
                  <a:pt x="181584" y="684022"/>
                </a:lnTo>
                <a:close/>
              </a:path>
              <a:path w="982345" h="893445">
                <a:moveTo>
                  <a:pt x="182816" y="723417"/>
                </a:moveTo>
                <a:lnTo>
                  <a:pt x="177469" y="716915"/>
                </a:lnTo>
                <a:lnTo>
                  <a:pt x="174790" y="713701"/>
                </a:lnTo>
                <a:lnTo>
                  <a:pt x="171170" y="718731"/>
                </a:lnTo>
                <a:lnTo>
                  <a:pt x="171475" y="722249"/>
                </a:lnTo>
                <a:lnTo>
                  <a:pt x="176034" y="723620"/>
                </a:lnTo>
                <a:lnTo>
                  <a:pt x="178092" y="724242"/>
                </a:lnTo>
                <a:lnTo>
                  <a:pt x="180530" y="723582"/>
                </a:lnTo>
                <a:lnTo>
                  <a:pt x="182816" y="723417"/>
                </a:lnTo>
                <a:close/>
              </a:path>
              <a:path w="982345" h="893445">
                <a:moveTo>
                  <a:pt x="186639" y="711174"/>
                </a:moveTo>
                <a:lnTo>
                  <a:pt x="183388" y="706323"/>
                </a:lnTo>
                <a:lnTo>
                  <a:pt x="181013" y="705523"/>
                </a:lnTo>
                <a:lnTo>
                  <a:pt x="178244" y="709015"/>
                </a:lnTo>
                <a:lnTo>
                  <a:pt x="177063" y="710501"/>
                </a:lnTo>
                <a:lnTo>
                  <a:pt x="175983" y="712076"/>
                </a:lnTo>
                <a:lnTo>
                  <a:pt x="174853" y="713600"/>
                </a:lnTo>
                <a:lnTo>
                  <a:pt x="186639" y="711174"/>
                </a:lnTo>
                <a:close/>
              </a:path>
              <a:path w="982345" h="893445">
                <a:moveTo>
                  <a:pt x="197751" y="719239"/>
                </a:moveTo>
                <a:lnTo>
                  <a:pt x="196164" y="715251"/>
                </a:lnTo>
                <a:lnTo>
                  <a:pt x="190576" y="710844"/>
                </a:lnTo>
                <a:lnTo>
                  <a:pt x="187134" y="712851"/>
                </a:lnTo>
                <a:lnTo>
                  <a:pt x="184340" y="718870"/>
                </a:lnTo>
                <a:lnTo>
                  <a:pt x="183832" y="721182"/>
                </a:lnTo>
                <a:lnTo>
                  <a:pt x="183159" y="723404"/>
                </a:lnTo>
                <a:lnTo>
                  <a:pt x="185039" y="723938"/>
                </a:lnTo>
                <a:lnTo>
                  <a:pt x="187032" y="724230"/>
                </a:lnTo>
                <a:lnTo>
                  <a:pt x="192938" y="727036"/>
                </a:lnTo>
                <a:lnTo>
                  <a:pt x="196545" y="726236"/>
                </a:lnTo>
                <a:lnTo>
                  <a:pt x="197319" y="721766"/>
                </a:lnTo>
                <a:lnTo>
                  <a:pt x="197751" y="719239"/>
                </a:lnTo>
                <a:close/>
              </a:path>
              <a:path w="982345" h="893445">
                <a:moveTo>
                  <a:pt x="208927" y="721461"/>
                </a:moveTo>
                <a:lnTo>
                  <a:pt x="206883" y="720090"/>
                </a:lnTo>
                <a:lnTo>
                  <a:pt x="204838" y="720331"/>
                </a:lnTo>
                <a:lnTo>
                  <a:pt x="203111" y="720115"/>
                </a:lnTo>
                <a:lnTo>
                  <a:pt x="203212" y="721563"/>
                </a:lnTo>
                <a:lnTo>
                  <a:pt x="202831" y="723392"/>
                </a:lnTo>
                <a:lnTo>
                  <a:pt x="203568" y="724369"/>
                </a:lnTo>
                <a:lnTo>
                  <a:pt x="204317" y="725360"/>
                </a:lnTo>
                <a:lnTo>
                  <a:pt x="206184" y="725512"/>
                </a:lnTo>
                <a:lnTo>
                  <a:pt x="208610" y="726414"/>
                </a:lnTo>
                <a:lnTo>
                  <a:pt x="208470" y="723773"/>
                </a:lnTo>
                <a:lnTo>
                  <a:pt x="208927" y="721461"/>
                </a:lnTo>
                <a:close/>
              </a:path>
              <a:path w="982345" h="893445">
                <a:moveTo>
                  <a:pt x="220954" y="391172"/>
                </a:moveTo>
                <a:lnTo>
                  <a:pt x="216065" y="383590"/>
                </a:lnTo>
                <a:lnTo>
                  <a:pt x="215277" y="382358"/>
                </a:lnTo>
                <a:lnTo>
                  <a:pt x="211785" y="376936"/>
                </a:lnTo>
                <a:lnTo>
                  <a:pt x="207162" y="382358"/>
                </a:lnTo>
                <a:lnTo>
                  <a:pt x="202209" y="378828"/>
                </a:lnTo>
                <a:lnTo>
                  <a:pt x="197967" y="371602"/>
                </a:lnTo>
                <a:lnTo>
                  <a:pt x="189738" y="378180"/>
                </a:lnTo>
                <a:lnTo>
                  <a:pt x="187960" y="389775"/>
                </a:lnTo>
                <a:lnTo>
                  <a:pt x="193611" y="391731"/>
                </a:lnTo>
                <a:lnTo>
                  <a:pt x="196862" y="387553"/>
                </a:lnTo>
                <a:lnTo>
                  <a:pt x="200291" y="383590"/>
                </a:lnTo>
                <a:lnTo>
                  <a:pt x="205930" y="390512"/>
                </a:lnTo>
                <a:lnTo>
                  <a:pt x="200698" y="395338"/>
                </a:lnTo>
                <a:lnTo>
                  <a:pt x="199275" y="400494"/>
                </a:lnTo>
                <a:lnTo>
                  <a:pt x="200888" y="400951"/>
                </a:lnTo>
                <a:lnTo>
                  <a:pt x="202590" y="401180"/>
                </a:lnTo>
                <a:lnTo>
                  <a:pt x="211429" y="405676"/>
                </a:lnTo>
                <a:lnTo>
                  <a:pt x="216496" y="395338"/>
                </a:lnTo>
                <a:lnTo>
                  <a:pt x="216585" y="395160"/>
                </a:lnTo>
                <a:lnTo>
                  <a:pt x="219024" y="393344"/>
                </a:lnTo>
                <a:lnTo>
                  <a:pt x="220954" y="391172"/>
                </a:lnTo>
                <a:close/>
              </a:path>
              <a:path w="982345" h="893445">
                <a:moveTo>
                  <a:pt x="233718" y="701395"/>
                </a:moveTo>
                <a:lnTo>
                  <a:pt x="230962" y="692111"/>
                </a:lnTo>
                <a:lnTo>
                  <a:pt x="225983" y="697928"/>
                </a:lnTo>
                <a:lnTo>
                  <a:pt x="226580" y="699985"/>
                </a:lnTo>
                <a:lnTo>
                  <a:pt x="233718" y="701395"/>
                </a:lnTo>
                <a:close/>
              </a:path>
              <a:path w="982345" h="893445">
                <a:moveTo>
                  <a:pt x="237934" y="680504"/>
                </a:moveTo>
                <a:lnTo>
                  <a:pt x="237629" y="680186"/>
                </a:lnTo>
                <a:lnTo>
                  <a:pt x="237451" y="680326"/>
                </a:lnTo>
                <a:lnTo>
                  <a:pt x="237426" y="680491"/>
                </a:lnTo>
                <a:lnTo>
                  <a:pt x="237553" y="680681"/>
                </a:lnTo>
                <a:lnTo>
                  <a:pt x="237807" y="680554"/>
                </a:lnTo>
                <a:lnTo>
                  <a:pt x="237934" y="680504"/>
                </a:lnTo>
                <a:close/>
              </a:path>
              <a:path w="982345" h="893445">
                <a:moveTo>
                  <a:pt x="243090" y="674751"/>
                </a:moveTo>
                <a:lnTo>
                  <a:pt x="240195" y="671322"/>
                </a:lnTo>
                <a:lnTo>
                  <a:pt x="238925" y="669810"/>
                </a:lnTo>
                <a:lnTo>
                  <a:pt x="234988" y="670534"/>
                </a:lnTo>
                <a:lnTo>
                  <a:pt x="232257" y="670242"/>
                </a:lnTo>
                <a:lnTo>
                  <a:pt x="230924" y="673239"/>
                </a:lnTo>
                <a:lnTo>
                  <a:pt x="237629" y="680186"/>
                </a:lnTo>
                <a:lnTo>
                  <a:pt x="240792" y="677875"/>
                </a:lnTo>
                <a:lnTo>
                  <a:pt x="243090" y="674751"/>
                </a:lnTo>
                <a:close/>
              </a:path>
              <a:path w="982345" h="893445">
                <a:moveTo>
                  <a:pt x="244830" y="691946"/>
                </a:moveTo>
                <a:lnTo>
                  <a:pt x="237553" y="680681"/>
                </a:lnTo>
                <a:lnTo>
                  <a:pt x="223951" y="687209"/>
                </a:lnTo>
                <a:lnTo>
                  <a:pt x="231470" y="691946"/>
                </a:lnTo>
                <a:lnTo>
                  <a:pt x="244830" y="691946"/>
                </a:lnTo>
                <a:close/>
              </a:path>
              <a:path w="982345" h="893445">
                <a:moveTo>
                  <a:pt x="345630" y="869988"/>
                </a:moveTo>
                <a:lnTo>
                  <a:pt x="344347" y="857910"/>
                </a:lnTo>
                <a:lnTo>
                  <a:pt x="340817" y="860450"/>
                </a:lnTo>
                <a:lnTo>
                  <a:pt x="337693" y="861542"/>
                </a:lnTo>
                <a:lnTo>
                  <a:pt x="337489" y="863041"/>
                </a:lnTo>
                <a:lnTo>
                  <a:pt x="336918" y="867295"/>
                </a:lnTo>
                <a:lnTo>
                  <a:pt x="339839" y="869251"/>
                </a:lnTo>
                <a:lnTo>
                  <a:pt x="345630" y="869988"/>
                </a:lnTo>
                <a:close/>
              </a:path>
              <a:path w="982345" h="893445">
                <a:moveTo>
                  <a:pt x="353555" y="848398"/>
                </a:moveTo>
                <a:lnTo>
                  <a:pt x="346329" y="839711"/>
                </a:lnTo>
                <a:lnTo>
                  <a:pt x="348119" y="852284"/>
                </a:lnTo>
                <a:lnTo>
                  <a:pt x="353555" y="848398"/>
                </a:lnTo>
                <a:close/>
              </a:path>
              <a:path w="982345" h="893445">
                <a:moveTo>
                  <a:pt x="356666" y="807593"/>
                </a:moveTo>
                <a:lnTo>
                  <a:pt x="356260" y="805116"/>
                </a:lnTo>
                <a:lnTo>
                  <a:pt x="356196" y="804748"/>
                </a:lnTo>
                <a:lnTo>
                  <a:pt x="355460" y="800328"/>
                </a:lnTo>
                <a:lnTo>
                  <a:pt x="354025" y="791540"/>
                </a:lnTo>
                <a:lnTo>
                  <a:pt x="342963" y="790397"/>
                </a:lnTo>
                <a:lnTo>
                  <a:pt x="342557" y="800328"/>
                </a:lnTo>
                <a:lnTo>
                  <a:pt x="331876" y="795007"/>
                </a:lnTo>
                <a:lnTo>
                  <a:pt x="325589" y="805116"/>
                </a:lnTo>
                <a:lnTo>
                  <a:pt x="330403" y="805116"/>
                </a:lnTo>
                <a:lnTo>
                  <a:pt x="338023" y="804748"/>
                </a:lnTo>
                <a:lnTo>
                  <a:pt x="343852" y="806323"/>
                </a:lnTo>
                <a:lnTo>
                  <a:pt x="348742" y="811847"/>
                </a:lnTo>
                <a:lnTo>
                  <a:pt x="356666" y="807593"/>
                </a:lnTo>
                <a:close/>
              </a:path>
              <a:path w="982345" h="893445">
                <a:moveTo>
                  <a:pt x="363410" y="856246"/>
                </a:moveTo>
                <a:lnTo>
                  <a:pt x="361162" y="854405"/>
                </a:lnTo>
                <a:lnTo>
                  <a:pt x="360324" y="853363"/>
                </a:lnTo>
                <a:lnTo>
                  <a:pt x="359994" y="853516"/>
                </a:lnTo>
                <a:lnTo>
                  <a:pt x="358927" y="853973"/>
                </a:lnTo>
                <a:lnTo>
                  <a:pt x="358063" y="854862"/>
                </a:lnTo>
                <a:lnTo>
                  <a:pt x="357124" y="855586"/>
                </a:lnTo>
                <a:lnTo>
                  <a:pt x="363410" y="856246"/>
                </a:lnTo>
                <a:close/>
              </a:path>
              <a:path w="982345" h="893445">
                <a:moveTo>
                  <a:pt x="365899" y="843305"/>
                </a:moveTo>
                <a:lnTo>
                  <a:pt x="358813" y="842695"/>
                </a:lnTo>
                <a:lnTo>
                  <a:pt x="358584" y="842733"/>
                </a:lnTo>
                <a:lnTo>
                  <a:pt x="354139" y="848233"/>
                </a:lnTo>
                <a:lnTo>
                  <a:pt x="358825" y="848906"/>
                </a:lnTo>
                <a:lnTo>
                  <a:pt x="363562" y="849680"/>
                </a:lnTo>
                <a:lnTo>
                  <a:pt x="365899" y="843305"/>
                </a:lnTo>
                <a:close/>
              </a:path>
              <a:path w="982345" h="893445">
                <a:moveTo>
                  <a:pt x="382181" y="729780"/>
                </a:moveTo>
                <a:lnTo>
                  <a:pt x="380276" y="726909"/>
                </a:lnTo>
                <a:lnTo>
                  <a:pt x="375069" y="730643"/>
                </a:lnTo>
                <a:lnTo>
                  <a:pt x="375754" y="731558"/>
                </a:lnTo>
                <a:lnTo>
                  <a:pt x="376923" y="733336"/>
                </a:lnTo>
                <a:lnTo>
                  <a:pt x="377050" y="733272"/>
                </a:lnTo>
                <a:lnTo>
                  <a:pt x="378841" y="732256"/>
                </a:lnTo>
                <a:lnTo>
                  <a:pt x="380492" y="730986"/>
                </a:lnTo>
                <a:lnTo>
                  <a:pt x="382181" y="729780"/>
                </a:lnTo>
                <a:close/>
              </a:path>
              <a:path w="982345" h="893445">
                <a:moveTo>
                  <a:pt x="399503" y="724890"/>
                </a:moveTo>
                <a:lnTo>
                  <a:pt x="398538" y="722007"/>
                </a:lnTo>
                <a:lnTo>
                  <a:pt x="397611" y="719061"/>
                </a:lnTo>
                <a:lnTo>
                  <a:pt x="390817" y="714159"/>
                </a:lnTo>
                <a:lnTo>
                  <a:pt x="385381" y="711352"/>
                </a:lnTo>
                <a:lnTo>
                  <a:pt x="380111" y="708228"/>
                </a:lnTo>
                <a:lnTo>
                  <a:pt x="380250" y="702068"/>
                </a:lnTo>
                <a:lnTo>
                  <a:pt x="377431" y="708634"/>
                </a:lnTo>
                <a:lnTo>
                  <a:pt x="378002" y="713295"/>
                </a:lnTo>
                <a:lnTo>
                  <a:pt x="381850" y="716153"/>
                </a:lnTo>
                <a:lnTo>
                  <a:pt x="388886" y="717334"/>
                </a:lnTo>
                <a:lnTo>
                  <a:pt x="388924" y="719772"/>
                </a:lnTo>
                <a:lnTo>
                  <a:pt x="388289" y="722007"/>
                </a:lnTo>
                <a:lnTo>
                  <a:pt x="389102" y="722833"/>
                </a:lnTo>
                <a:lnTo>
                  <a:pt x="390893" y="724662"/>
                </a:lnTo>
                <a:lnTo>
                  <a:pt x="393280" y="726147"/>
                </a:lnTo>
                <a:lnTo>
                  <a:pt x="396595" y="727278"/>
                </a:lnTo>
                <a:lnTo>
                  <a:pt x="399503" y="724890"/>
                </a:lnTo>
                <a:close/>
              </a:path>
              <a:path w="982345" h="893445">
                <a:moveTo>
                  <a:pt x="404926" y="646658"/>
                </a:moveTo>
                <a:lnTo>
                  <a:pt x="379666" y="639254"/>
                </a:lnTo>
                <a:lnTo>
                  <a:pt x="387184" y="633298"/>
                </a:lnTo>
                <a:lnTo>
                  <a:pt x="382498" y="628738"/>
                </a:lnTo>
                <a:lnTo>
                  <a:pt x="377520" y="625157"/>
                </a:lnTo>
                <a:lnTo>
                  <a:pt x="371678" y="623303"/>
                </a:lnTo>
                <a:lnTo>
                  <a:pt x="364426" y="623925"/>
                </a:lnTo>
                <a:lnTo>
                  <a:pt x="369963" y="644982"/>
                </a:lnTo>
                <a:lnTo>
                  <a:pt x="359473" y="648093"/>
                </a:lnTo>
                <a:lnTo>
                  <a:pt x="365036" y="663448"/>
                </a:lnTo>
                <a:lnTo>
                  <a:pt x="379476" y="659752"/>
                </a:lnTo>
                <a:lnTo>
                  <a:pt x="386676" y="667105"/>
                </a:lnTo>
                <a:lnTo>
                  <a:pt x="395909" y="659752"/>
                </a:lnTo>
                <a:lnTo>
                  <a:pt x="400113" y="656399"/>
                </a:lnTo>
                <a:lnTo>
                  <a:pt x="404926" y="646658"/>
                </a:lnTo>
                <a:close/>
              </a:path>
              <a:path w="982345" h="893445">
                <a:moveTo>
                  <a:pt x="431330" y="796442"/>
                </a:moveTo>
                <a:lnTo>
                  <a:pt x="430022" y="789914"/>
                </a:lnTo>
                <a:lnTo>
                  <a:pt x="430364" y="790067"/>
                </a:lnTo>
                <a:lnTo>
                  <a:pt x="430326" y="789825"/>
                </a:lnTo>
                <a:lnTo>
                  <a:pt x="430072" y="789901"/>
                </a:lnTo>
                <a:lnTo>
                  <a:pt x="423900" y="786485"/>
                </a:lnTo>
                <a:lnTo>
                  <a:pt x="419735" y="782040"/>
                </a:lnTo>
                <a:lnTo>
                  <a:pt x="421817" y="774319"/>
                </a:lnTo>
                <a:lnTo>
                  <a:pt x="418211" y="768540"/>
                </a:lnTo>
                <a:lnTo>
                  <a:pt x="414172" y="769378"/>
                </a:lnTo>
                <a:lnTo>
                  <a:pt x="408800" y="774204"/>
                </a:lnTo>
                <a:lnTo>
                  <a:pt x="413956" y="778992"/>
                </a:lnTo>
                <a:lnTo>
                  <a:pt x="415302" y="784733"/>
                </a:lnTo>
                <a:lnTo>
                  <a:pt x="414362" y="795616"/>
                </a:lnTo>
                <a:lnTo>
                  <a:pt x="418680" y="799833"/>
                </a:lnTo>
                <a:lnTo>
                  <a:pt x="421106" y="804214"/>
                </a:lnTo>
                <a:lnTo>
                  <a:pt x="426872" y="799642"/>
                </a:lnTo>
                <a:lnTo>
                  <a:pt x="431330" y="796442"/>
                </a:lnTo>
                <a:close/>
              </a:path>
              <a:path w="982345" h="893445">
                <a:moveTo>
                  <a:pt x="442150" y="755116"/>
                </a:moveTo>
                <a:lnTo>
                  <a:pt x="440791" y="753059"/>
                </a:lnTo>
                <a:lnTo>
                  <a:pt x="438873" y="752271"/>
                </a:lnTo>
                <a:lnTo>
                  <a:pt x="437362" y="751217"/>
                </a:lnTo>
                <a:lnTo>
                  <a:pt x="436626" y="752906"/>
                </a:lnTo>
                <a:lnTo>
                  <a:pt x="435444" y="754583"/>
                </a:lnTo>
                <a:lnTo>
                  <a:pt x="435330" y="757047"/>
                </a:lnTo>
                <a:lnTo>
                  <a:pt x="437629" y="757872"/>
                </a:lnTo>
                <a:lnTo>
                  <a:pt x="439610" y="759129"/>
                </a:lnTo>
                <a:lnTo>
                  <a:pt x="440613" y="757047"/>
                </a:lnTo>
                <a:lnTo>
                  <a:pt x="442150" y="755116"/>
                </a:lnTo>
                <a:close/>
              </a:path>
              <a:path w="982345" h="893445">
                <a:moveTo>
                  <a:pt x="451599" y="745718"/>
                </a:moveTo>
                <a:lnTo>
                  <a:pt x="450215" y="744943"/>
                </a:lnTo>
                <a:lnTo>
                  <a:pt x="448856" y="743597"/>
                </a:lnTo>
                <a:lnTo>
                  <a:pt x="445757" y="743458"/>
                </a:lnTo>
                <a:lnTo>
                  <a:pt x="444004" y="744562"/>
                </a:lnTo>
                <a:lnTo>
                  <a:pt x="442290" y="745147"/>
                </a:lnTo>
                <a:lnTo>
                  <a:pt x="443293" y="746671"/>
                </a:lnTo>
                <a:lnTo>
                  <a:pt x="443953" y="748817"/>
                </a:lnTo>
                <a:lnTo>
                  <a:pt x="449643" y="751928"/>
                </a:lnTo>
                <a:lnTo>
                  <a:pt x="450938" y="749147"/>
                </a:lnTo>
                <a:lnTo>
                  <a:pt x="451599" y="745718"/>
                </a:lnTo>
                <a:close/>
              </a:path>
              <a:path w="982345" h="893445">
                <a:moveTo>
                  <a:pt x="454761" y="238912"/>
                </a:moveTo>
                <a:lnTo>
                  <a:pt x="454558" y="236004"/>
                </a:lnTo>
                <a:lnTo>
                  <a:pt x="452335" y="232587"/>
                </a:lnTo>
                <a:lnTo>
                  <a:pt x="449795" y="231762"/>
                </a:lnTo>
                <a:lnTo>
                  <a:pt x="447840" y="230555"/>
                </a:lnTo>
                <a:lnTo>
                  <a:pt x="447001" y="232867"/>
                </a:lnTo>
                <a:lnTo>
                  <a:pt x="445579" y="235165"/>
                </a:lnTo>
                <a:lnTo>
                  <a:pt x="445858" y="239268"/>
                </a:lnTo>
                <a:lnTo>
                  <a:pt x="447535" y="241655"/>
                </a:lnTo>
                <a:lnTo>
                  <a:pt x="449211" y="242620"/>
                </a:lnTo>
                <a:lnTo>
                  <a:pt x="450253" y="243217"/>
                </a:lnTo>
                <a:lnTo>
                  <a:pt x="453694" y="241947"/>
                </a:lnTo>
                <a:lnTo>
                  <a:pt x="454761" y="238912"/>
                </a:lnTo>
                <a:close/>
              </a:path>
              <a:path w="982345" h="893445">
                <a:moveTo>
                  <a:pt x="474319" y="208343"/>
                </a:moveTo>
                <a:lnTo>
                  <a:pt x="467995" y="205701"/>
                </a:lnTo>
                <a:lnTo>
                  <a:pt x="469709" y="215823"/>
                </a:lnTo>
                <a:lnTo>
                  <a:pt x="473532" y="211099"/>
                </a:lnTo>
                <a:lnTo>
                  <a:pt x="474319" y="208343"/>
                </a:lnTo>
                <a:close/>
              </a:path>
              <a:path w="982345" h="893445">
                <a:moveTo>
                  <a:pt x="488721" y="205587"/>
                </a:moveTo>
                <a:lnTo>
                  <a:pt x="486575" y="202514"/>
                </a:lnTo>
                <a:lnTo>
                  <a:pt x="475513" y="201688"/>
                </a:lnTo>
                <a:lnTo>
                  <a:pt x="476326" y="166966"/>
                </a:lnTo>
                <a:lnTo>
                  <a:pt x="468884" y="173024"/>
                </a:lnTo>
                <a:lnTo>
                  <a:pt x="462661" y="179870"/>
                </a:lnTo>
                <a:lnTo>
                  <a:pt x="460743" y="186817"/>
                </a:lnTo>
                <a:lnTo>
                  <a:pt x="463054" y="193865"/>
                </a:lnTo>
                <a:lnTo>
                  <a:pt x="469519" y="200990"/>
                </a:lnTo>
                <a:lnTo>
                  <a:pt x="474218" y="205130"/>
                </a:lnTo>
                <a:lnTo>
                  <a:pt x="478129" y="209829"/>
                </a:lnTo>
                <a:lnTo>
                  <a:pt x="480225" y="215430"/>
                </a:lnTo>
                <a:lnTo>
                  <a:pt x="479450" y="222427"/>
                </a:lnTo>
                <a:lnTo>
                  <a:pt x="482092" y="223621"/>
                </a:lnTo>
                <a:lnTo>
                  <a:pt x="482117" y="221767"/>
                </a:lnTo>
                <a:lnTo>
                  <a:pt x="481787" y="220129"/>
                </a:lnTo>
                <a:lnTo>
                  <a:pt x="482854" y="216865"/>
                </a:lnTo>
                <a:lnTo>
                  <a:pt x="484149" y="215226"/>
                </a:lnTo>
                <a:lnTo>
                  <a:pt x="488721" y="205587"/>
                </a:lnTo>
                <a:close/>
              </a:path>
              <a:path w="982345" h="893445">
                <a:moveTo>
                  <a:pt x="502970" y="648906"/>
                </a:moveTo>
                <a:lnTo>
                  <a:pt x="500773" y="649071"/>
                </a:lnTo>
                <a:lnTo>
                  <a:pt x="498576" y="649109"/>
                </a:lnTo>
                <a:lnTo>
                  <a:pt x="495833" y="649554"/>
                </a:lnTo>
                <a:lnTo>
                  <a:pt x="495350" y="650290"/>
                </a:lnTo>
                <a:lnTo>
                  <a:pt x="494842" y="650862"/>
                </a:lnTo>
                <a:lnTo>
                  <a:pt x="495198" y="651548"/>
                </a:lnTo>
                <a:lnTo>
                  <a:pt x="495477" y="652437"/>
                </a:lnTo>
                <a:lnTo>
                  <a:pt x="496011" y="652640"/>
                </a:lnTo>
                <a:lnTo>
                  <a:pt x="497928" y="653376"/>
                </a:lnTo>
                <a:lnTo>
                  <a:pt x="499986" y="653796"/>
                </a:lnTo>
                <a:lnTo>
                  <a:pt x="501980" y="654329"/>
                </a:lnTo>
                <a:lnTo>
                  <a:pt x="502970" y="648906"/>
                </a:lnTo>
                <a:close/>
              </a:path>
              <a:path w="982345" h="893445">
                <a:moveTo>
                  <a:pt x="507403" y="757428"/>
                </a:moveTo>
                <a:lnTo>
                  <a:pt x="503707" y="755459"/>
                </a:lnTo>
                <a:lnTo>
                  <a:pt x="499224" y="754951"/>
                </a:lnTo>
                <a:lnTo>
                  <a:pt x="494487" y="756132"/>
                </a:lnTo>
                <a:lnTo>
                  <a:pt x="487387" y="757897"/>
                </a:lnTo>
                <a:lnTo>
                  <a:pt x="480060" y="758685"/>
                </a:lnTo>
                <a:lnTo>
                  <a:pt x="471652" y="760095"/>
                </a:lnTo>
                <a:lnTo>
                  <a:pt x="474814" y="747141"/>
                </a:lnTo>
                <a:lnTo>
                  <a:pt x="469163" y="747445"/>
                </a:lnTo>
                <a:lnTo>
                  <a:pt x="466788" y="737831"/>
                </a:lnTo>
                <a:lnTo>
                  <a:pt x="460502" y="739571"/>
                </a:lnTo>
                <a:lnTo>
                  <a:pt x="459282" y="748779"/>
                </a:lnTo>
                <a:lnTo>
                  <a:pt x="451789" y="745782"/>
                </a:lnTo>
                <a:lnTo>
                  <a:pt x="453110" y="752360"/>
                </a:lnTo>
                <a:lnTo>
                  <a:pt x="453783" y="759180"/>
                </a:lnTo>
                <a:lnTo>
                  <a:pt x="458406" y="771791"/>
                </a:lnTo>
                <a:lnTo>
                  <a:pt x="453034" y="770699"/>
                </a:lnTo>
                <a:lnTo>
                  <a:pt x="450900" y="772909"/>
                </a:lnTo>
                <a:lnTo>
                  <a:pt x="445185" y="766381"/>
                </a:lnTo>
                <a:lnTo>
                  <a:pt x="440436" y="763905"/>
                </a:lnTo>
                <a:lnTo>
                  <a:pt x="435216" y="765314"/>
                </a:lnTo>
                <a:lnTo>
                  <a:pt x="428129" y="770420"/>
                </a:lnTo>
                <a:lnTo>
                  <a:pt x="426339" y="771880"/>
                </a:lnTo>
                <a:lnTo>
                  <a:pt x="424218" y="772922"/>
                </a:lnTo>
                <a:lnTo>
                  <a:pt x="422211" y="774128"/>
                </a:lnTo>
                <a:lnTo>
                  <a:pt x="428434" y="778548"/>
                </a:lnTo>
                <a:lnTo>
                  <a:pt x="430326" y="789825"/>
                </a:lnTo>
                <a:lnTo>
                  <a:pt x="435546" y="788238"/>
                </a:lnTo>
                <a:lnTo>
                  <a:pt x="435190" y="802741"/>
                </a:lnTo>
                <a:lnTo>
                  <a:pt x="441350" y="804735"/>
                </a:lnTo>
                <a:lnTo>
                  <a:pt x="472440" y="782472"/>
                </a:lnTo>
                <a:lnTo>
                  <a:pt x="478320" y="772706"/>
                </a:lnTo>
                <a:lnTo>
                  <a:pt x="478497" y="774687"/>
                </a:lnTo>
                <a:lnTo>
                  <a:pt x="478955" y="776185"/>
                </a:lnTo>
                <a:lnTo>
                  <a:pt x="479615" y="777328"/>
                </a:lnTo>
                <a:lnTo>
                  <a:pt x="490042" y="769861"/>
                </a:lnTo>
                <a:lnTo>
                  <a:pt x="490423" y="768324"/>
                </a:lnTo>
                <a:lnTo>
                  <a:pt x="491553" y="767143"/>
                </a:lnTo>
                <a:lnTo>
                  <a:pt x="494461" y="766699"/>
                </a:lnTo>
                <a:lnTo>
                  <a:pt x="507403" y="757428"/>
                </a:lnTo>
                <a:close/>
              </a:path>
              <a:path w="982345" h="893445">
                <a:moveTo>
                  <a:pt x="514858" y="609206"/>
                </a:moveTo>
                <a:lnTo>
                  <a:pt x="493395" y="588238"/>
                </a:lnTo>
                <a:lnTo>
                  <a:pt x="486371" y="581494"/>
                </a:lnTo>
                <a:lnTo>
                  <a:pt x="478891" y="594156"/>
                </a:lnTo>
                <a:lnTo>
                  <a:pt x="486194" y="596049"/>
                </a:lnTo>
                <a:lnTo>
                  <a:pt x="486232" y="598157"/>
                </a:lnTo>
                <a:lnTo>
                  <a:pt x="473697" y="599084"/>
                </a:lnTo>
                <a:lnTo>
                  <a:pt x="469277" y="607174"/>
                </a:lnTo>
                <a:lnTo>
                  <a:pt x="467715" y="612597"/>
                </a:lnTo>
                <a:lnTo>
                  <a:pt x="468934" y="617816"/>
                </a:lnTo>
                <a:lnTo>
                  <a:pt x="472846" y="625297"/>
                </a:lnTo>
                <a:lnTo>
                  <a:pt x="480441" y="618985"/>
                </a:lnTo>
                <a:lnTo>
                  <a:pt x="480301" y="619137"/>
                </a:lnTo>
                <a:lnTo>
                  <a:pt x="490359" y="628370"/>
                </a:lnTo>
                <a:lnTo>
                  <a:pt x="493509" y="628688"/>
                </a:lnTo>
                <a:lnTo>
                  <a:pt x="496430" y="629780"/>
                </a:lnTo>
                <a:lnTo>
                  <a:pt x="497192" y="626833"/>
                </a:lnTo>
                <a:lnTo>
                  <a:pt x="498779" y="624255"/>
                </a:lnTo>
                <a:lnTo>
                  <a:pt x="495515" y="618464"/>
                </a:lnTo>
                <a:lnTo>
                  <a:pt x="492188" y="614400"/>
                </a:lnTo>
                <a:lnTo>
                  <a:pt x="488835" y="609739"/>
                </a:lnTo>
                <a:lnTo>
                  <a:pt x="494715" y="605523"/>
                </a:lnTo>
                <a:lnTo>
                  <a:pt x="496989" y="614616"/>
                </a:lnTo>
                <a:lnTo>
                  <a:pt x="511949" y="615899"/>
                </a:lnTo>
                <a:lnTo>
                  <a:pt x="514858" y="609206"/>
                </a:lnTo>
                <a:close/>
              </a:path>
              <a:path w="982345" h="893445">
                <a:moveTo>
                  <a:pt x="516407" y="750963"/>
                </a:moveTo>
                <a:lnTo>
                  <a:pt x="515912" y="750430"/>
                </a:lnTo>
                <a:lnTo>
                  <a:pt x="515378" y="749922"/>
                </a:lnTo>
                <a:lnTo>
                  <a:pt x="514908" y="749376"/>
                </a:lnTo>
                <a:lnTo>
                  <a:pt x="514210" y="749592"/>
                </a:lnTo>
                <a:lnTo>
                  <a:pt x="513511" y="749820"/>
                </a:lnTo>
                <a:lnTo>
                  <a:pt x="512813" y="750036"/>
                </a:lnTo>
                <a:lnTo>
                  <a:pt x="513194" y="753262"/>
                </a:lnTo>
                <a:lnTo>
                  <a:pt x="516407" y="750963"/>
                </a:lnTo>
                <a:close/>
              </a:path>
              <a:path w="982345" h="893445">
                <a:moveTo>
                  <a:pt x="531266" y="738263"/>
                </a:moveTo>
                <a:lnTo>
                  <a:pt x="530313" y="728738"/>
                </a:lnTo>
                <a:lnTo>
                  <a:pt x="522312" y="732434"/>
                </a:lnTo>
                <a:lnTo>
                  <a:pt x="531266" y="738263"/>
                </a:lnTo>
                <a:close/>
              </a:path>
              <a:path w="982345" h="893445">
                <a:moveTo>
                  <a:pt x="536765" y="170370"/>
                </a:moveTo>
                <a:lnTo>
                  <a:pt x="534517" y="168224"/>
                </a:lnTo>
                <a:lnTo>
                  <a:pt x="531025" y="172034"/>
                </a:lnTo>
                <a:lnTo>
                  <a:pt x="531660" y="172720"/>
                </a:lnTo>
                <a:lnTo>
                  <a:pt x="532904" y="174117"/>
                </a:lnTo>
                <a:lnTo>
                  <a:pt x="535470" y="171615"/>
                </a:lnTo>
                <a:lnTo>
                  <a:pt x="536765" y="170370"/>
                </a:lnTo>
                <a:close/>
              </a:path>
              <a:path w="982345" h="893445">
                <a:moveTo>
                  <a:pt x="545312" y="730275"/>
                </a:moveTo>
                <a:lnTo>
                  <a:pt x="543534" y="728560"/>
                </a:lnTo>
                <a:lnTo>
                  <a:pt x="541553" y="726808"/>
                </a:lnTo>
                <a:lnTo>
                  <a:pt x="539534" y="724814"/>
                </a:lnTo>
                <a:lnTo>
                  <a:pt x="539826" y="728446"/>
                </a:lnTo>
                <a:lnTo>
                  <a:pt x="540118" y="731634"/>
                </a:lnTo>
                <a:lnTo>
                  <a:pt x="539724" y="734275"/>
                </a:lnTo>
                <a:lnTo>
                  <a:pt x="545312" y="730275"/>
                </a:lnTo>
                <a:close/>
              </a:path>
              <a:path w="982345" h="893445">
                <a:moveTo>
                  <a:pt x="565315" y="485381"/>
                </a:moveTo>
                <a:lnTo>
                  <a:pt x="563651" y="476351"/>
                </a:lnTo>
                <a:lnTo>
                  <a:pt x="544042" y="475030"/>
                </a:lnTo>
                <a:lnTo>
                  <a:pt x="548995" y="456374"/>
                </a:lnTo>
                <a:lnTo>
                  <a:pt x="543179" y="459994"/>
                </a:lnTo>
                <a:lnTo>
                  <a:pt x="538949" y="464185"/>
                </a:lnTo>
                <a:lnTo>
                  <a:pt x="534136" y="470573"/>
                </a:lnTo>
                <a:lnTo>
                  <a:pt x="533336" y="474357"/>
                </a:lnTo>
                <a:lnTo>
                  <a:pt x="538353" y="481291"/>
                </a:lnTo>
                <a:lnTo>
                  <a:pt x="535762" y="486803"/>
                </a:lnTo>
                <a:lnTo>
                  <a:pt x="535292" y="492353"/>
                </a:lnTo>
                <a:lnTo>
                  <a:pt x="532777" y="486829"/>
                </a:lnTo>
                <a:lnTo>
                  <a:pt x="530047" y="489673"/>
                </a:lnTo>
                <a:lnTo>
                  <a:pt x="528370" y="492861"/>
                </a:lnTo>
                <a:lnTo>
                  <a:pt x="531507" y="498805"/>
                </a:lnTo>
                <a:lnTo>
                  <a:pt x="534225" y="498360"/>
                </a:lnTo>
                <a:lnTo>
                  <a:pt x="535546" y="493572"/>
                </a:lnTo>
                <a:lnTo>
                  <a:pt x="534593" y="498690"/>
                </a:lnTo>
                <a:lnTo>
                  <a:pt x="533387" y="503631"/>
                </a:lnTo>
                <a:lnTo>
                  <a:pt x="527646" y="505498"/>
                </a:lnTo>
                <a:lnTo>
                  <a:pt x="524294" y="503199"/>
                </a:lnTo>
                <a:lnTo>
                  <a:pt x="521779" y="508825"/>
                </a:lnTo>
                <a:lnTo>
                  <a:pt x="521677" y="509079"/>
                </a:lnTo>
                <a:lnTo>
                  <a:pt x="521754" y="508914"/>
                </a:lnTo>
                <a:lnTo>
                  <a:pt x="537248" y="523621"/>
                </a:lnTo>
                <a:lnTo>
                  <a:pt x="532168" y="528815"/>
                </a:lnTo>
                <a:lnTo>
                  <a:pt x="526503" y="533196"/>
                </a:lnTo>
                <a:lnTo>
                  <a:pt x="522503" y="538492"/>
                </a:lnTo>
                <a:lnTo>
                  <a:pt x="522478" y="546404"/>
                </a:lnTo>
                <a:lnTo>
                  <a:pt x="524522" y="545795"/>
                </a:lnTo>
                <a:lnTo>
                  <a:pt x="526148" y="544766"/>
                </a:lnTo>
                <a:lnTo>
                  <a:pt x="535419" y="546100"/>
                </a:lnTo>
                <a:lnTo>
                  <a:pt x="541223" y="544868"/>
                </a:lnTo>
                <a:lnTo>
                  <a:pt x="544068" y="533615"/>
                </a:lnTo>
                <a:lnTo>
                  <a:pt x="548690" y="532472"/>
                </a:lnTo>
                <a:lnTo>
                  <a:pt x="551434" y="530860"/>
                </a:lnTo>
                <a:lnTo>
                  <a:pt x="544855" y="530034"/>
                </a:lnTo>
                <a:lnTo>
                  <a:pt x="545071" y="511733"/>
                </a:lnTo>
                <a:lnTo>
                  <a:pt x="549757" y="514832"/>
                </a:lnTo>
                <a:lnTo>
                  <a:pt x="553974" y="513372"/>
                </a:lnTo>
                <a:lnTo>
                  <a:pt x="557555" y="509498"/>
                </a:lnTo>
                <a:lnTo>
                  <a:pt x="555523" y="504672"/>
                </a:lnTo>
                <a:lnTo>
                  <a:pt x="555942" y="498119"/>
                </a:lnTo>
                <a:lnTo>
                  <a:pt x="547801" y="497725"/>
                </a:lnTo>
                <a:lnTo>
                  <a:pt x="545896" y="497636"/>
                </a:lnTo>
                <a:lnTo>
                  <a:pt x="544169" y="493687"/>
                </a:lnTo>
                <a:lnTo>
                  <a:pt x="541845" y="490893"/>
                </a:lnTo>
                <a:lnTo>
                  <a:pt x="552221" y="479475"/>
                </a:lnTo>
                <a:lnTo>
                  <a:pt x="556831" y="491451"/>
                </a:lnTo>
                <a:lnTo>
                  <a:pt x="565315" y="485381"/>
                </a:lnTo>
                <a:close/>
              </a:path>
              <a:path w="982345" h="893445">
                <a:moveTo>
                  <a:pt x="566407" y="455599"/>
                </a:moveTo>
                <a:lnTo>
                  <a:pt x="566166" y="454139"/>
                </a:lnTo>
                <a:lnTo>
                  <a:pt x="566318" y="452374"/>
                </a:lnTo>
                <a:lnTo>
                  <a:pt x="565061" y="450748"/>
                </a:lnTo>
                <a:lnTo>
                  <a:pt x="563041" y="451383"/>
                </a:lnTo>
                <a:lnTo>
                  <a:pt x="561733" y="451472"/>
                </a:lnTo>
                <a:lnTo>
                  <a:pt x="562025" y="452932"/>
                </a:lnTo>
                <a:lnTo>
                  <a:pt x="562051" y="454507"/>
                </a:lnTo>
                <a:lnTo>
                  <a:pt x="563168" y="456806"/>
                </a:lnTo>
                <a:lnTo>
                  <a:pt x="564413" y="457441"/>
                </a:lnTo>
                <a:lnTo>
                  <a:pt x="565315" y="458254"/>
                </a:lnTo>
                <a:lnTo>
                  <a:pt x="565670" y="457365"/>
                </a:lnTo>
                <a:lnTo>
                  <a:pt x="566407" y="455599"/>
                </a:lnTo>
                <a:close/>
              </a:path>
              <a:path w="982345" h="893445">
                <a:moveTo>
                  <a:pt x="572223" y="146532"/>
                </a:moveTo>
                <a:lnTo>
                  <a:pt x="571931" y="143230"/>
                </a:lnTo>
                <a:lnTo>
                  <a:pt x="568032" y="141338"/>
                </a:lnTo>
                <a:lnTo>
                  <a:pt x="566686" y="138722"/>
                </a:lnTo>
                <a:lnTo>
                  <a:pt x="564870" y="139204"/>
                </a:lnTo>
                <a:lnTo>
                  <a:pt x="563067" y="139966"/>
                </a:lnTo>
                <a:lnTo>
                  <a:pt x="562927" y="139979"/>
                </a:lnTo>
                <a:lnTo>
                  <a:pt x="562914" y="140106"/>
                </a:lnTo>
                <a:lnTo>
                  <a:pt x="561416" y="141274"/>
                </a:lnTo>
                <a:lnTo>
                  <a:pt x="561263" y="142684"/>
                </a:lnTo>
                <a:lnTo>
                  <a:pt x="562305" y="144132"/>
                </a:lnTo>
                <a:lnTo>
                  <a:pt x="562000" y="146024"/>
                </a:lnTo>
                <a:lnTo>
                  <a:pt x="561784" y="147828"/>
                </a:lnTo>
                <a:lnTo>
                  <a:pt x="561975" y="149593"/>
                </a:lnTo>
                <a:lnTo>
                  <a:pt x="562190" y="151625"/>
                </a:lnTo>
                <a:lnTo>
                  <a:pt x="564108" y="153479"/>
                </a:lnTo>
                <a:lnTo>
                  <a:pt x="565251" y="155409"/>
                </a:lnTo>
                <a:lnTo>
                  <a:pt x="567232" y="153695"/>
                </a:lnTo>
                <a:lnTo>
                  <a:pt x="570255" y="152311"/>
                </a:lnTo>
                <a:lnTo>
                  <a:pt x="572223" y="146532"/>
                </a:lnTo>
                <a:close/>
              </a:path>
              <a:path w="982345" h="893445">
                <a:moveTo>
                  <a:pt x="591223" y="612368"/>
                </a:moveTo>
                <a:lnTo>
                  <a:pt x="586155" y="612508"/>
                </a:lnTo>
                <a:lnTo>
                  <a:pt x="581088" y="612889"/>
                </a:lnTo>
                <a:lnTo>
                  <a:pt x="576046" y="612698"/>
                </a:lnTo>
                <a:lnTo>
                  <a:pt x="567474" y="613486"/>
                </a:lnTo>
                <a:lnTo>
                  <a:pt x="561911" y="616699"/>
                </a:lnTo>
                <a:lnTo>
                  <a:pt x="559231" y="622528"/>
                </a:lnTo>
                <a:lnTo>
                  <a:pt x="559333" y="631101"/>
                </a:lnTo>
                <a:lnTo>
                  <a:pt x="559435" y="631837"/>
                </a:lnTo>
                <a:lnTo>
                  <a:pt x="558914" y="632663"/>
                </a:lnTo>
                <a:lnTo>
                  <a:pt x="558698" y="633412"/>
                </a:lnTo>
                <a:lnTo>
                  <a:pt x="548386" y="640105"/>
                </a:lnTo>
                <a:lnTo>
                  <a:pt x="552056" y="647471"/>
                </a:lnTo>
                <a:lnTo>
                  <a:pt x="560260" y="645579"/>
                </a:lnTo>
                <a:lnTo>
                  <a:pt x="567359" y="641121"/>
                </a:lnTo>
                <a:lnTo>
                  <a:pt x="574408" y="636409"/>
                </a:lnTo>
                <a:lnTo>
                  <a:pt x="582447" y="633742"/>
                </a:lnTo>
                <a:lnTo>
                  <a:pt x="584149" y="633564"/>
                </a:lnTo>
                <a:lnTo>
                  <a:pt x="585330" y="627583"/>
                </a:lnTo>
                <a:lnTo>
                  <a:pt x="588225" y="620306"/>
                </a:lnTo>
                <a:lnTo>
                  <a:pt x="589699" y="616331"/>
                </a:lnTo>
                <a:lnTo>
                  <a:pt x="591019" y="612889"/>
                </a:lnTo>
                <a:lnTo>
                  <a:pt x="591096" y="612698"/>
                </a:lnTo>
                <a:lnTo>
                  <a:pt x="591159" y="612508"/>
                </a:lnTo>
                <a:lnTo>
                  <a:pt x="591223" y="612368"/>
                </a:lnTo>
                <a:close/>
              </a:path>
              <a:path w="982345" h="893445">
                <a:moveTo>
                  <a:pt x="652373" y="653580"/>
                </a:moveTo>
                <a:lnTo>
                  <a:pt x="651878" y="653072"/>
                </a:lnTo>
                <a:lnTo>
                  <a:pt x="651383" y="652551"/>
                </a:lnTo>
                <a:lnTo>
                  <a:pt x="650849" y="652005"/>
                </a:lnTo>
                <a:lnTo>
                  <a:pt x="650811" y="653008"/>
                </a:lnTo>
                <a:lnTo>
                  <a:pt x="650735" y="653935"/>
                </a:lnTo>
                <a:lnTo>
                  <a:pt x="650633" y="654824"/>
                </a:lnTo>
                <a:lnTo>
                  <a:pt x="652373" y="653580"/>
                </a:lnTo>
                <a:close/>
              </a:path>
              <a:path w="982345" h="893445">
                <a:moveTo>
                  <a:pt x="675538" y="506044"/>
                </a:moveTo>
                <a:lnTo>
                  <a:pt x="670064" y="499668"/>
                </a:lnTo>
                <a:lnTo>
                  <a:pt x="665124" y="502119"/>
                </a:lnTo>
                <a:lnTo>
                  <a:pt x="664819" y="505701"/>
                </a:lnTo>
                <a:lnTo>
                  <a:pt x="675538" y="506044"/>
                </a:lnTo>
                <a:close/>
              </a:path>
              <a:path w="982345" h="893445">
                <a:moveTo>
                  <a:pt x="676173" y="601484"/>
                </a:moveTo>
                <a:lnTo>
                  <a:pt x="674420" y="601230"/>
                </a:lnTo>
                <a:lnTo>
                  <a:pt x="672249" y="600240"/>
                </a:lnTo>
                <a:lnTo>
                  <a:pt x="669823" y="601573"/>
                </a:lnTo>
                <a:lnTo>
                  <a:pt x="669594" y="603973"/>
                </a:lnTo>
                <a:lnTo>
                  <a:pt x="668312" y="607187"/>
                </a:lnTo>
                <a:lnTo>
                  <a:pt x="671614" y="606450"/>
                </a:lnTo>
                <a:lnTo>
                  <a:pt x="673620" y="606501"/>
                </a:lnTo>
                <a:lnTo>
                  <a:pt x="675817" y="604888"/>
                </a:lnTo>
                <a:lnTo>
                  <a:pt x="675779" y="602894"/>
                </a:lnTo>
                <a:lnTo>
                  <a:pt x="676173" y="601484"/>
                </a:lnTo>
                <a:close/>
              </a:path>
              <a:path w="982345" h="893445">
                <a:moveTo>
                  <a:pt x="681240" y="585939"/>
                </a:moveTo>
                <a:lnTo>
                  <a:pt x="680808" y="585533"/>
                </a:lnTo>
                <a:lnTo>
                  <a:pt x="680770" y="585762"/>
                </a:lnTo>
                <a:lnTo>
                  <a:pt x="680910" y="586092"/>
                </a:lnTo>
                <a:lnTo>
                  <a:pt x="681139" y="585990"/>
                </a:lnTo>
                <a:close/>
              </a:path>
              <a:path w="982345" h="893445">
                <a:moveTo>
                  <a:pt x="684644" y="592582"/>
                </a:moveTo>
                <a:lnTo>
                  <a:pt x="683107" y="589280"/>
                </a:lnTo>
                <a:lnTo>
                  <a:pt x="680897" y="586105"/>
                </a:lnTo>
                <a:lnTo>
                  <a:pt x="677748" y="587552"/>
                </a:lnTo>
                <a:lnTo>
                  <a:pt x="673379" y="588314"/>
                </a:lnTo>
                <a:lnTo>
                  <a:pt x="675944" y="593483"/>
                </a:lnTo>
                <a:lnTo>
                  <a:pt x="676465" y="594525"/>
                </a:lnTo>
                <a:lnTo>
                  <a:pt x="679259" y="595579"/>
                </a:lnTo>
                <a:lnTo>
                  <a:pt x="684644" y="592582"/>
                </a:lnTo>
                <a:close/>
              </a:path>
              <a:path w="982345" h="893445">
                <a:moveTo>
                  <a:pt x="685317" y="629970"/>
                </a:moveTo>
                <a:lnTo>
                  <a:pt x="683221" y="631012"/>
                </a:lnTo>
                <a:lnTo>
                  <a:pt x="676249" y="628764"/>
                </a:lnTo>
                <a:lnTo>
                  <a:pt x="673379" y="628446"/>
                </a:lnTo>
                <a:lnTo>
                  <a:pt x="668172" y="632294"/>
                </a:lnTo>
                <a:lnTo>
                  <a:pt x="664883" y="635876"/>
                </a:lnTo>
                <a:lnTo>
                  <a:pt x="660069" y="640397"/>
                </a:lnTo>
                <a:lnTo>
                  <a:pt x="659168" y="637044"/>
                </a:lnTo>
                <a:lnTo>
                  <a:pt x="657529" y="631050"/>
                </a:lnTo>
                <a:lnTo>
                  <a:pt x="656983" y="629018"/>
                </a:lnTo>
                <a:lnTo>
                  <a:pt x="656526" y="627354"/>
                </a:lnTo>
                <a:lnTo>
                  <a:pt x="656450" y="627100"/>
                </a:lnTo>
                <a:lnTo>
                  <a:pt x="648296" y="627354"/>
                </a:lnTo>
                <a:lnTo>
                  <a:pt x="649719" y="627354"/>
                </a:lnTo>
                <a:lnTo>
                  <a:pt x="642962" y="629018"/>
                </a:lnTo>
                <a:lnTo>
                  <a:pt x="636943" y="627354"/>
                </a:lnTo>
                <a:lnTo>
                  <a:pt x="630936" y="625221"/>
                </a:lnTo>
                <a:lnTo>
                  <a:pt x="626579" y="623163"/>
                </a:lnTo>
                <a:lnTo>
                  <a:pt x="626579" y="660260"/>
                </a:lnTo>
                <a:lnTo>
                  <a:pt x="623963" y="661428"/>
                </a:lnTo>
                <a:lnTo>
                  <a:pt x="622782" y="662266"/>
                </a:lnTo>
                <a:lnTo>
                  <a:pt x="620496" y="662597"/>
                </a:lnTo>
                <a:lnTo>
                  <a:pt x="619391" y="661885"/>
                </a:lnTo>
                <a:lnTo>
                  <a:pt x="616902" y="661098"/>
                </a:lnTo>
                <a:lnTo>
                  <a:pt x="619264" y="659930"/>
                </a:lnTo>
                <a:lnTo>
                  <a:pt x="620610" y="658952"/>
                </a:lnTo>
                <a:lnTo>
                  <a:pt x="622173" y="658672"/>
                </a:lnTo>
                <a:lnTo>
                  <a:pt x="623062" y="658672"/>
                </a:lnTo>
                <a:lnTo>
                  <a:pt x="623963" y="659333"/>
                </a:lnTo>
                <a:lnTo>
                  <a:pt x="626579" y="660260"/>
                </a:lnTo>
                <a:lnTo>
                  <a:pt x="626579" y="623163"/>
                </a:lnTo>
                <a:lnTo>
                  <a:pt x="625525" y="622668"/>
                </a:lnTo>
                <a:lnTo>
                  <a:pt x="625525" y="644093"/>
                </a:lnTo>
                <a:lnTo>
                  <a:pt x="623417" y="645452"/>
                </a:lnTo>
                <a:lnTo>
                  <a:pt x="615073" y="640308"/>
                </a:lnTo>
                <a:lnTo>
                  <a:pt x="615073" y="648233"/>
                </a:lnTo>
                <a:lnTo>
                  <a:pt x="611632" y="658672"/>
                </a:lnTo>
                <a:lnTo>
                  <a:pt x="604901" y="659930"/>
                </a:lnTo>
                <a:lnTo>
                  <a:pt x="604024" y="655612"/>
                </a:lnTo>
                <a:lnTo>
                  <a:pt x="603999" y="655434"/>
                </a:lnTo>
                <a:lnTo>
                  <a:pt x="603885" y="654900"/>
                </a:lnTo>
                <a:lnTo>
                  <a:pt x="603758" y="654291"/>
                </a:lnTo>
                <a:lnTo>
                  <a:pt x="604939" y="648690"/>
                </a:lnTo>
                <a:lnTo>
                  <a:pt x="605002" y="648373"/>
                </a:lnTo>
                <a:lnTo>
                  <a:pt x="610476" y="647217"/>
                </a:lnTo>
                <a:lnTo>
                  <a:pt x="613702" y="645591"/>
                </a:lnTo>
                <a:lnTo>
                  <a:pt x="615073" y="648233"/>
                </a:lnTo>
                <a:lnTo>
                  <a:pt x="615073" y="640308"/>
                </a:lnTo>
                <a:lnTo>
                  <a:pt x="612063" y="638441"/>
                </a:lnTo>
                <a:lnTo>
                  <a:pt x="622376" y="631050"/>
                </a:lnTo>
                <a:lnTo>
                  <a:pt x="625487" y="643928"/>
                </a:lnTo>
                <a:lnTo>
                  <a:pt x="625525" y="644093"/>
                </a:lnTo>
                <a:lnTo>
                  <a:pt x="625525" y="622668"/>
                </a:lnTo>
                <a:lnTo>
                  <a:pt x="625055" y="622439"/>
                </a:lnTo>
                <a:lnTo>
                  <a:pt x="619175" y="619340"/>
                </a:lnTo>
                <a:lnTo>
                  <a:pt x="613143" y="616254"/>
                </a:lnTo>
                <a:lnTo>
                  <a:pt x="611085" y="605218"/>
                </a:lnTo>
                <a:lnTo>
                  <a:pt x="603745" y="604647"/>
                </a:lnTo>
                <a:lnTo>
                  <a:pt x="603745" y="680516"/>
                </a:lnTo>
                <a:lnTo>
                  <a:pt x="603605" y="682383"/>
                </a:lnTo>
                <a:lnTo>
                  <a:pt x="603504" y="683653"/>
                </a:lnTo>
                <a:lnTo>
                  <a:pt x="603377" y="685241"/>
                </a:lnTo>
                <a:lnTo>
                  <a:pt x="597674" y="685838"/>
                </a:lnTo>
                <a:lnTo>
                  <a:pt x="593369" y="690156"/>
                </a:lnTo>
                <a:lnTo>
                  <a:pt x="591578" y="680516"/>
                </a:lnTo>
                <a:lnTo>
                  <a:pt x="595287" y="677824"/>
                </a:lnTo>
                <a:lnTo>
                  <a:pt x="597141" y="676478"/>
                </a:lnTo>
                <a:lnTo>
                  <a:pt x="600887" y="671779"/>
                </a:lnTo>
                <a:lnTo>
                  <a:pt x="601281" y="671283"/>
                </a:lnTo>
                <a:lnTo>
                  <a:pt x="602475" y="669785"/>
                </a:lnTo>
                <a:lnTo>
                  <a:pt x="602602" y="669620"/>
                </a:lnTo>
                <a:lnTo>
                  <a:pt x="603440" y="675982"/>
                </a:lnTo>
                <a:lnTo>
                  <a:pt x="603504" y="676478"/>
                </a:lnTo>
                <a:lnTo>
                  <a:pt x="603618" y="677341"/>
                </a:lnTo>
                <a:lnTo>
                  <a:pt x="603745" y="680516"/>
                </a:lnTo>
                <a:lnTo>
                  <a:pt x="603745" y="604647"/>
                </a:lnTo>
                <a:lnTo>
                  <a:pt x="599884" y="604329"/>
                </a:lnTo>
                <a:lnTo>
                  <a:pt x="591324" y="612355"/>
                </a:lnTo>
                <a:lnTo>
                  <a:pt x="591299" y="613422"/>
                </a:lnTo>
                <a:lnTo>
                  <a:pt x="591197" y="617385"/>
                </a:lnTo>
                <a:lnTo>
                  <a:pt x="591083" y="621144"/>
                </a:lnTo>
                <a:lnTo>
                  <a:pt x="590994" y="624611"/>
                </a:lnTo>
                <a:lnTo>
                  <a:pt x="590892" y="628446"/>
                </a:lnTo>
                <a:lnTo>
                  <a:pt x="590778" y="632294"/>
                </a:lnTo>
                <a:lnTo>
                  <a:pt x="590689" y="635876"/>
                </a:lnTo>
                <a:lnTo>
                  <a:pt x="590562" y="640130"/>
                </a:lnTo>
                <a:lnTo>
                  <a:pt x="579132" y="641997"/>
                </a:lnTo>
                <a:lnTo>
                  <a:pt x="577608" y="644550"/>
                </a:lnTo>
                <a:lnTo>
                  <a:pt x="577608" y="660476"/>
                </a:lnTo>
                <a:lnTo>
                  <a:pt x="571614" y="664540"/>
                </a:lnTo>
                <a:lnTo>
                  <a:pt x="570928" y="665060"/>
                </a:lnTo>
                <a:lnTo>
                  <a:pt x="570877" y="666394"/>
                </a:lnTo>
                <a:lnTo>
                  <a:pt x="570750" y="669785"/>
                </a:lnTo>
                <a:lnTo>
                  <a:pt x="570090" y="668782"/>
                </a:lnTo>
                <a:lnTo>
                  <a:pt x="568147" y="665873"/>
                </a:lnTo>
                <a:lnTo>
                  <a:pt x="566026" y="662686"/>
                </a:lnTo>
                <a:lnTo>
                  <a:pt x="566000" y="662266"/>
                </a:lnTo>
                <a:lnTo>
                  <a:pt x="566267" y="661885"/>
                </a:lnTo>
                <a:lnTo>
                  <a:pt x="571652" y="655434"/>
                </a:lnTo>
                <a:lnTo>
                  <a:pt x="577608" y="660476"/>
                </a:lnTo>
                <a:lnTo>
                  <a:pt x="577608" y="644550"/>
                </a:lnTo>
                <a:lnTo>
                  <a:pt x="571411" y="654900"/>
                </a:lnTo>
                <a:lnTo>
                  <a:pt x="563575" y="651522"/>
                </a:lnTo>
                <a:lnTo>
                  <a:pt x="563397" y="651522"/>
                </a:lnTo>
                <a:lnTo>
                  <a:pt x="563346" y="652208"/>
                </a:lnTo>
                <a:lnTo>
                  <a:pt x="562254" y="658672"/>
                </a:lnTo>
                <a:lnTo>
                  <a:pt x="562140" y="659333"/>
                </a:lnTo>
                <a:lnTo>
                  <a:pt x="562038" y="659930"/>
                </a:lnTo>
                <a:lnTo>
                  <a:pt x="561949" y="660476"/>
                </a:lnTo>
                <a:lnTo>
                  <a:pt x="561848" y="661098"/>
                </a:lnTo>
                <a:lnTo>
                  <a:pt x="561784" y="661428"/>
                </a:lnTo>
                <a:lnTo>
                  <a:pt x="561708" y="661885"/>
                </a:lnTo>
                <a:lnTo>
                  <a:pt x="561644" y="662266"/>
                </a:lnTo>
                <a:lnTo>
                  <a:pt x="561530" y="662914"/>
                </a:lnTo>
                <a:lnTo>
                  <a:pt x="559968" y="664095"/>
                </a:lnTo>
                <a:lnTo>
                  <a:pt x="559968" y="694524"/>
                </a:lnTo>
                <a:lnTo>
                  <a:pt x="555028" y="703605"/>
                </a:lnTo>
                <a:lnTo>
                  <a:pt x="552043" y="698461"/>
                </a:lnTo>
                <a:lnTo>
                  <a:pt x="552259" y="698284"/>
                </a:lnTo>
                <a:lnTo>
                  <a:pt x="559968" y="694524"/>
                </a:lnTo>
                <a:lnTo>
                  <a:pt x="559968" y="664095"/>
                </a:lnTo>
                <a:lnTo>
                  <a:pt x="559358" y="664540"/>
                </a:lnTo>
                <a:lnTo>
                  <a:pt x="558368" y="665873"/>
                </a:lnTo>
                <a:lnTo>
                  <a:pt x="557593" y="665162"/>
                </a:lnTo>
                <a:lnTo>
                  <a:pt x="557593" y="673925"/>
                </a:lnTo>
                <a:lnTo>
                  <a:pt x="550125" y="682383"/>
                </a:lnTo>
                <a:lnTo>
                  <a:pt x="549706" y="680516"/>
                </a:lnTo>
                <a:lnTo>
                  <a:pt x="549592" y="680008"/>
                </a:lnTo>
                <a:lnTo>
                  <a:pt x="549490" y="679615"/>
                </a:lnTo>
                <a:lnTo>
                  <a:pt x="548640" y="677824"/>
                </a:lnTo>
                <a:lnTo>
                  <a:pt x="548767" y="676478"/>
                </a:lnTo>
                <a:lnTo>
                  <a:pt x="548805" y="675982"/>
                </a:lnTo>
                <a:lnTo>
                  <a:pt x="548919" y="674624"/>
                </a:lnTo>
                <a:lnTo>
                  <a:pt x="548982" y="673925"/>
                </a:lnTo>
                <a:lnTo>
                  <a:pt x="549097" y="672719"/>
                </a:lnTo>
                <a:lnTo>
                  <a:pt x="549211" y="671283"/>
                </a:lnTo>
                <a:lnTo>
                  <a:pt x="552234" y="671550"/>
                </a:lnTo>
                <a:lnTo>
                  <a:pt x="557593" y="673925"/>
                </a:lnTo>
                <a:lnTo>
                  <a:pt x="557593" y="665162"/>
                </a:lnTo>
                <a:lnTo>
                  <a:pt x="554901" y="662686"/>
                </a:lnTo>
                <a:lnTo>
                  <a:pt x="554812" y="656488"/>
                </a:lnTo>
                <a:lnTo>
                  <a:pt x="554685" y="655434"/>
                </a:lnTo>
                <a:lnTo>
                  <a:pt x="554596" y="654608"/>
                </a:lnTo>
                <a:lnTo>
                  <a:pt x="554482" y="653681"/>
                </a:lnTo>
                <a:lnTo>
                  <a:pt x="554431" y="653300"/>
                </a:lnTo>
                <a:lnTo>
                  <a:pt x="549211" y="651522"/>
                </a:lnTo>
                <a:lnTo>
                  <a:pt x="549287" y="652208"/>
                </a:lnTo>
                <a:lnTo>
                  <a:pt x="549402" y="653300"/>
                </a:lnTo>
                <a:lnTo>
                  <a:pt x="549503" y="654291"/>
                </a:lnTo>
                <a:lnTo>
                  <a:pt x="549630" y="655434"/>
                </a:lnTo>
                <a:lnTo>
                  <a:pt x="549744" y="656488"/>
                </a:lnTo>
                <a:lnTo>
                  <a:pt x="549783" y="656920"/>
                </a:lnTo>
                <a:lnTo>
                  <a:pt x="549884" y="657910"/>
                </a:lnTo>
                <a:lnTo>
                  <a:pt x="528078" y="668629"/>
                </a:lnTo>
                <a:lnTo>
                  <a:pt x="528078" y="708304"/>
                </a:lnTo>
                <a:lnTo>
                  <a:pt x="525272" y="710044"/>
                </a:lnTo>
                <a:lnTo>
                  <a:pt x="518477" y="700544"/>
                </a:lnTo>
                <a:lnTo>
                  <a:pt x="520395" y="699071"/>
                </a:lnTo>
                <a:lnTo>
                  <a:pt x="520547" y="699071"/>
                </a:lnTo>
                <a:lnTo>
                  <a:pt x="528078" y="708304"/>
                </a:lnTo>
                <a:lnTo>
                  <a:pt x="528078" y="668629"/>
                </a:lnTo>
                <a:lnTo>
                  <a:pt x="527761" y="668782"/>
                </a:lnTo>
                <a:lnTo>
                  <a:pt x="527342" y="667626"/>
                </a:lnTo>
                <a:lnTo>
                  <a:pt x="524281" y="659333"/>
                </a:lnTo>
                <a:lnTo>
                  <a:pt x="522693" y="655053"/>
                </a:lnTo>
                <a:lnTo>
                  <a:pt x="522693" y="679259"/>
                </a:lnTo>
                <a:lnTo>
                  <a:pt x="511086" y="680008"/>
                </a:lnTo>
                <a:lnTo>
                  <a:pt x="509117" y="678421"/>
                </a:lnTo>
                <a:lnTo>
                  <a:pt x="509117" y="696836"/>
                </a:lnTo>
                <a:lnTo>
                  <a:pt x="497243" y="698982"/>
                </a:lnTo>
                <a:lnTo>
                  <a:pt x="500938" y="692670"/>
                </a:lnTo>
                <a:lnTo>
                  <a:pt x="503910" y="690740"/>
                </a:lnTo>
                <a:lnTo>
                  <a:pt x="509117" y="696836"/>
                </a:lnTo>
                <a:lnTo>
                  <a:pt x="509117" y="678421"/>
                </a:lnTo>
                <a:lnTo>
                  <a:pt x="508723" y="678103"/>
                </a:lnTo>
                <a:lnTo>
                  <a:pt x="508279" y="674624"/>
                </a:lnTo>
                <a:lnTo>
                  <a:pt x="508050" y="672858"/>
                </a:lnTo>
                <a:lnTo>
                  <a:pt x="507949" y="672045"/>
                </a:lnTo>
                <a:lnTo>
                  <a:pt x="507911" y="671779"/>
                </a:lnTo>
                <a:lnTo>
                  <a:pt x="507377" y="667626"/>
                </a:lnTo>
                <a:lnTo>
                  <a:pt x="519366" y="667626"/>
                </a:lnTo>
                <a:lnTo>
                  <a:pt x="521449" y="669112"/>
                </a:lnTo>
                <a:lnTo>
                  <a:pt x="522300" y="675982"/>
                </a:lnTo>
                <a:lnTo>
                  <a:pt x="522363" y="676478"/>
                </a:lnTo>
                <a:lnTo>
                  <a:pt x="522465" y="677341"/>
                </a:lnTo>
                <a:lnTo>
                  <a:pt x="522528" y="677824"/>
                </a:lnTo>
                <a:lnTo>
                  <a:pt x="522643" y="678827"/>
                </a:lnTo>
                <a:lnTo>
                  <a:pt x="522693" y="679259"/>
                </a:lnTo>
                <a:lnTo>
                  <a:pt x="522693" y="655053"/>
                </a:lnTo>
                <a:lnTo>
                  <a:pt x="521855" y="652780"/>
                </a:lnTo>
                <a:lnTo>
                  <a:pt x="514591" y="650786"/>
                </a:lnTo>
                <a:lnTo>
                  <a:pt x="508038" y="656488"/>
                </a:lnTo>
                <a:lnTo>
                  <a:pt x="502208" y="659333"/>
                </a:lnTo>
                <a:lnTo>
                  <a:pt x="501535" y="659307"/>
                </a:lnTo>
                <a:lnTo>
                  <a:pt x="501535" y="672719"/>
                </a:lnTo>
                <a:lnTo>
                  <a:pt x="501408" y="674624"/>
                </a:lnTo>
                <a:lnTo>
                  <a:pt x="499389" y="674624"/>
                </a:lnTo>
                <a:lnTo>
                  <a:pt x="497890" y="674255"/>
                </a:lnTo>
                <a:lnTo>
                  <a:pt x="497713" y="674255"/>
                </a:lnTo>
                <a:lnTo>
                  <a:pt x="497751" y="673925"/>
                </a:lnTo>
                <a:lnTo>
                  <a:pt x="497852" y="671779"/>
                </a:lnTo>
                <a:lnTo>
                  <a:pt x="498195" y="671779"/>
                </a:lnTo>
                <a:lnTo>
                  <a:pt x="499389" y="672045"/>
                </a:lnTo>
                <a:lnTo>
                  <a:pt x="500227" y="672045"/>
                </a:lnTo>
                <a:lnTo>
                  <a:pt x="501535" y="672719"/>
                </a:lnTo>
                <a:lnTo>
                  <a:pt x="501535" y="659307"/>
                </a:lnTo>
                <a:lnTo>
                  <a:pt x="496265" y="659104"/>
                </a:lnTo>
                <a:lnTo>
                  <a:pt x="495414" y="658672"/>
                </a:lnTo>
                <a:lnTo>
                  <a:pt x="489331" y="655612"/>
                </a:lnTo>
                <a:lnTo>
                  <a:pt x="494499" y="650786"/>
                </a:lnTo>
                <a:lnTo>
                  <a:pt x="493204" y="646201"/>
                </a:lnTo>
                <a:lnTo>
                  <a:pt x="490308" y="643928"/>
                </a:lnTo>
                <a:lnTo>
                  <a:pt x="481457" y="646201"/>
                </a:lnTo>
                <a:lnTo>
                  <a:pt x="477685" y="647484"/>
                </a:lnTo>
                <a:lnTo>
                  <a:pt x="473735" y="648690"/>
                </a:lnTo>
                <a:lnTo>
                  <a:pt x="474878" y="656488"/>
                </a:lnTo>
                <a:lnTo>
                  <a:pt x="474941" y="656920"/>
                </a:lnTo>
                <a:lnTo>
                  <a:pt x="475018" y="657440"/>
                </a:lnTo>
                <a:lnTo>
                  <a:pt x="475081" y="657910"/>
                </a:lnTo>
                <a:lnTo>
                  <a:pt x="475170" y="658571"/>
                </a:lnTo>
                <a:lnTo>
                  <a:pt x="466534" y="655612"/>
                </a:lnTo>
                <a:lnTo>
                  <a:pt x="463346" y="666394"/>
                </a:lnTo>
                <a:lnTo>
                  <a:pt x="468122" y="669112"/>
                </a:lnTo>
                <a:lnTo>
                  <a:pt x="473875" y="674154"/>
                </a:lnTo>
                <a:lnTo>
                  <a:pt x="483717" y="667626"/>
                </a:lnTo>
                <a:lnTo>
                  <a:pt x="484124" y="667626"/>
                </a:lnTo>
                <a:lnTo>
                  <a:pt x="487273" y="675982"/>
                </a:lnTo>
                <a:lnTo>
                  <a:pt x="493255" y="677341"/>
                </a:lnTo>
                <a:lnTo>
                  <a:pt x="491883" y="684466"/>
                </a:lnTo>
                <a:lnTo>
                  <a:pt x="491756" y="685241"/>
                </a:lnTo>
                <a:lnTo>
                  <a:pt x="491134" y="690156"/>
                </a:lnTo>
                <a:lnTo>
                  <a:pt x="491083" y="694524"/>
                </a:lnTo>
                <a:lnTo>
                  <a:pt x="491248" y="696836"/>
                </a:lnTo>
                <a:lnTo>
                  <a:pt x="491350" y="698284"/>
                </a:lnTo>
                <a:lnTo>
                  <a:pt x="491439" y="699071"/>
                </a:lnTo>
                <a:lnTo>
                  <a:pt x="494207" y="705866"/>
                </a:lnTo>
                <a:lnTo>
                  <a:pt x="506577" y="710679"/>
                </a:lnTo>
                <a:lnTo>
                  <a:pt x="496608" y="716292"/>
                </a:lnTo>
                <a:lnTo>
                  <a:pt x="487045" y="702945"/>
                </a:lnTo>
                <a:lnTo>
                  <a:pt x="470306" y="716699"/>
                </a:lnTo>
                <a:lnTo>
                  <a:pt x="472808" y="718451"/>
                </a:lnTo>
                <a:lnTo>
                  <a:pt x="475043" y="720915"/>
                </a:lnTo>
                <a:lnTo>
                  <a:pt x="482803" y="717257"/>
                </a:lnTo>
                <a:lnTo>
                  <a:pt x="485203" y="724395"/>
                </a:lnTo>
                <a:lnTo>
                  <a:pt x="491134" y="726986"/>
                </a:lnTo>
                <a:lnTo>
                  <a:pt x="492328" y="732904"/>
                </a:lnTo>
                <a:lnTo>
                  <a:pt x="485203" y="740791"/>
                </a:lnTo>
                <a:lnTo>
                  <a:pt x="489800" y="744321"/>
                </a:lnTo>
                <a:lnTo>
                  <a:pt x="494245" y="749261"/>
                </a:lnTo>
                <a:lnTo>
                  <a:pt x="512648" y="737374"/>
                </a:lnTo>
                <a:lnTo>
                  <a:pt x="502246" y="734110"/>
                </a:lnTo>
                <a:lnTo>
                  <a:pt x="505129" y="731291"/>
                </a:lnTo>
                <a:lnTo>
                  <a:pt x="507466" y="728878"/>
                </a:lnTo>
                <a:lnTo>
                  <a:pt x="512229" y="724573"/>
                </a:lnTo>
                <a:lnTo>
                  <a:pt x="514489" y="721461"/>
                </a:lnTo>
                <a:lnTo>
                  <a:pt x="520001" y="720648"/>
                </a:lnTo>
                <a:lnTo>
                  <a:pt x="523265" y="722782"/>
                </a:lnTo>
                <a:lnTo>
                  <a:pt x="524357" y="723125"/>
                </a:lnTo>
                <a:lnTo>
                  <a:pt x="531202" y="720648"/>
                </a:lnTo>
                <a:lnTo>
                  <a:pt x="531863" y="720407"/>
                </a:lnTo>
                <a:lnTo>
                  <a:pt x="538238" y="718451"/>
                </a:lnTo>
                <a:lnTo>
                  <a:pt x="540893" y="717257"/>
                </a:lnTo>
                <a:lnTo>
                  <a:pt x="543039" y="716292"/>
                </a:lnTo>
                <a:lnTo>
                  <a:pt x="546747" y="714616"/>
                </a:lnTo>
                <a:lnTo>
                  <a:pt x="548843" y="712063"/>
                </a:lnTo>
                <a:lnTo>
                  <a:pt x="550773" y="710044"/>
                </a:lnTo>
                <a:lnTo>
                  <a:pt x="552437" y="708304"/>
                </a:lnTo>
                <a:lnTo>
                  <a:pt x="553681" y="706361"/>
                </a:lnTo>
                <a:lnTo>
                  <a:pt x="555002" y="704545"/>
                </a:lnTo>
                <a:lnTo>
                  <a:pt x="556602" y="708774"/>
                </a:lnTo>
                <a:lnTo>
                  <a:pt x="559117" y="712990"/>
                </a:lnTo>
                <a:lnTo>
                  <a:pt x="559066" y="720407"/>
                </a:lnTo>
                <a:lnTo>
                  <a:pt x="575310" y="708774"/>
                </a:lnTo>
                <a:lnTo>
                  <a:pt x="571893" y="704545"/>
                </a:lnTo>
                <a:lnTo>
                  <a:pt x="571131" y="703605"/>
                </a:lnTo>
                <a:lnTo>
                  <a:pt x="563791" y="694524"/>
                </a:lnTo>
                <a:lnTo>
                  <a:pt x="560730" y="690740"/>
                </a:lnTo>
                <a:lnTo>
                  <a:pt x="570522" y="683653"/>
                </a:lnTo>
                <a:lnTo>
                  <a:pt x="570585" y="682383"/>
                </a:lnTo>
                <a:lnTo>
                  <a:pt x="570712" y="679615"/>
                </a:lnTo>
                <a:lnTo>
                  <a:pt x="570814" y="677341"/>
                </a:lnTo>
                <a:lnTo>
                  <a:pt x="570928" y="674624"/>
                </a:lnTo>
                <a:lnTo>
                  <a:pt x="571042" y="672045"/>
                </a:lnTo>
                <a:lnTo>
                  <a:pt x="571055" y="671779"/>
                </a:lnTo>
                <a:lnTo>
                  <a:pt x="572312" y="676478"/>
                </a:lnTo>
                <a:lnTo>
                  <a:pt x="574421" y="679983"/>
                </a:lnTo>
                <a:lnTo>
                  <a:pt x="580339" y="677824"/>
                </a:lnTo>
                <a:lnTo>
                  <a:pt x="580656" y="677824"/>
                </a:lnTo>
                <a:lnTo>
                  <a:pt x="583552" y="686371"/>
                </a:lnTo>
                <a:lnTo>
                  <a:pt x="574535" y="688721"/>
                </a:lnTo>
                <a:lnTo>
                  <a:pt x="572770" y="694042"/>
                </a:lnTo>
                <a:lnTo>
                  <a:pt x="574725" y="699071"/>
                </a:lnTo>
                <a:lnTo>
                  <a:pt x="578599" y="699897"/>
                </a:lnTo>
                <a:lnTo>
                  <a:pt x="583171" y="699350"/>
                </a:lnTo>
                <a:lnTo>
                  <a:pt x="587222" y="700239"/>
                </a:lnTo>
                <a:lnTo>
                  <a:pt x="588479" y="699350"/>
                </a:lnTo>
                <a:lnTo>
                  <a:pt x="601306" y="690156"/>
                </a:lnTo>
                <a:lnTo>
                  <a:pt x="609244" y="684466"/>
                </a:lnTo>
                <a:lnTo>
                  <a:pt x="604075" y="678827"/>
                </a:lnTo>
                <a:lnTo>
                  <a:pt x="606844" y="674255"/>
                </a:lnTo>
                <a:lnTo>
                  <a:pt x="606717" y="671779"/>
                </a:lnTo>
                <a:lnTo>
                  <a:pt x="606602" y="669620"/>
                </a:lnTo>
                <a:lnTo>
                  <a:pt x="606501" y="667626"/>
                </a:lnTo>
                <a:lnTo>
                  <a:pt x="605650" y="667626"/>
                </a:lnTo>
                <a:lnTo>
                  <a:pt x="615124" y="665060"/>
                </a:lnTo>
                <a:lnTo>
                  <a:pt x="611047" y="683171"/>
                </a:lnTo>
                <a:lnTo>
                  <a:pt x="635622" y="665568"/>
                </a:lnTo>
                <a:lnTo>
                  <a:pt x="635533" y="665060"/>
                </a:lnTo>
                <a:lnTo>
                  <a:pt x="635114" y="662914"/>
                </a:lnTo>
                <a:lnTo>
                  <a:pt x="635076" y="662686"/>
                </a:lnTo>
                <a:lnTo>
                  <a:pt x="634987" y="662266"/>
                </a:lnTo>
                <a:lnTo>
                  <a:pt x="634923" y="661885"/>
                </a:lnTo>
                <a:lnTo>
                  <a:pt x="634834" y="661428"/>
                </a:lnTo>
                <a:lnTo>
                  <a:pt x="634771" y="661098"/>
                </a:lnTo>
                <a:lnTo>
                  <a:pt x="634644" y="660476"/>
                </a:lnTo>
                <a:lnTo>
                  <a:pt x="634542" y="659930"/>
                </a:lnTo>
                <a:lnTo>
                  <a:pt x="634428" y="659333"/>
                </a:lnTo>
                <a:lnTo>
                  <a:pt x="634301" y="658672"/>
                </a:lnTo>
                <a:lnTo>
                  <a:pt x="633717" y="655612"/>
                </a:lnTo>
                <a:lnTo>
                  <a:pt x="633653" y="655281"/>
                </a:lnTo>
                <a:lnTo>
                  <a:pt x="633577" y="654900"/>
                </a:lnTo>
                <a:lnTo>
                  <a:pt x="633463" y="654291"/>
                </a:lnTo>
                <a:lnTo>
                  <a:pt x="633349" y="653681"/>
                </a:lnTo>
                <a:lnTo>
                  <a:pt x="633272" y="653300"/>
                </a:lnTo>
                <a:lnTo>
                  <a:pt x="633171" y="652780"/>
                </a:lnTo>
                <a:lnTo>
                  <a:pt x="633056" y="652208"/>
                </a:lnTo>
                <a:lnTo>
                  <a:pt x="635177" y="653681"/>
                </a:lnTo>
                <a:lnTo>
                  <a:pt x="636676" y="655281"/>
                </a:lnTo>
                <a:lnTo>
                  <a:pt x="643115" y="657440"/>
                </a:lnTo>
                <a:lnTo>
                  <a:pt x="647407" y="654608"/>
                </a:lnTo>
                <a:lnTo>
                  <a:pt x="646277" y="652208"/>
                </a:lnTo>
                <a:lnTo>
                  <a:pt x="643140" y="645591"/>
                </a:lnTo>
                <a:lnTo>
                  <a:pt x="643077" y="645452"/>
                </a:lnTo>
                <a:lnTo>
                  <a:pt x="641972" y="643140"/>
                </a:lnTo>
                <a:lnTo>
                  <a:pt x="647331" y="640829"/>
                </a:lnTo>
                <a:lnTo>
                  <a:pt x="650989" y="637044"/>
                </a:lnTo>
                <a:lnTo>
                  <a:pt x="657567" y="649846"/>
                </a:lnTo>
                <a:lnTo>
                  <a:pt x="670763" y="640397"/>
                </a:lnTo>
                <a:lnTo>
                  <a:pt x="683818" y="631050"/>
                </a:lnTo>
                <a:lnTo>
                  <a:pt x="685317" y="629970"/>
                </a:lnTo>
                <a:close/>
              </a:path>
              <a:path w="982345" h="893445">
                <a:moveTo>
                  <a:pt x="689800" y="626757"/>
                </a:moveTo>
                <a:lnTo>
                  <a:pt x="689584" y="625678"/>
                </a:lnTo>
                <a:lnTo>
                  <a:pt x="689343" y="624611"/>
                </a:lnTo>
                <a:lnTo>
                  <a:pt x="688073" y="617524"/>
                </a:lnTo>
                <a:lnTo>
                  <a:pt x="688047" y="617385"/>
                </a:lnTo>
                <a:lnTo>
                  <a:pt x="686282" y="612355"/>
                </a:lnTo>
                <a:lnTo>
                  <a:pt x="686219" y="612190"/>
                </a:lnTo>
                <a:lnTo>
                  <a:pt x="677989" y="613422"/>
                </a:lnTo>
                <a:lnTo>
                  <a:pt x="680123" y="617385"/>
                </a:lnTo>
                <a:lnTo>
                  <a:pt x="680186" y="617524"/>
                </a:lnTo>
                <a:lnTo>
                  <a:pt x="682942" y="621144"/>
                </a:lnTo>
                <a:lnTo>
                  <a:pt x="685431" y="629881"/>
                </a:lnTo>
                <a:lnTo>
                  <a:pt x="689800" y="626757"/>
                </a:lnTo>
                <a:close/>
              </a:path>
              <a:path w="982345" h="893445">
                <a:moveTo>
                  <a:pt x="703846" y="561606"/>
                </a:moveTo>
                <a:lnTo>
                  <a:pt x="699757" y="545249"/>
                </a:lnTo>
                <a:lnTo>
                  <a:pt x="696023" y="542099"/>
                </a:lnTo>
                <a:lnTo>
                  <a:pt x="684631" y="542036"/>
                </a:lnTo>
                <a:lnTo>
                  <a:pt x="693229" y="558901"/>
                </a:lnTo>
                <a:lnTo>
                  <a:pt x="674598" y="579932"/>
                </a:lnTo>
                <a:lnTo>
                  <a:pt x="680808" y="585533"/>
                </a:lnTo>
                <a:lnTo>
                  <a:pt x="682637" y="574332"/>
                </a:lnTo>
                <a:lnTo>
                  <a:pt x="685749" y="580771"/>
                </a:lnTo>
                <a:lnTo>
                  <a:pt x="684987" y="588022"/>
                </a:lnTo>
                <a:lnTo>
                  <a:pt x="697433" y="583819"/>
                </a:lnTo>
                <a:lnTo>
                  <a:pt x="697750" y="580402"/>
                </a:lnTo>
                <a:lnTo>
                  <a:pt x="694067" y="571944"/>
                </a:lnTo>
                <a:lnTo>
                  <a:pt x="700443" y="568617"/>
                </a:lnTo>
                <a:lnTo>
                  <a:pt x="703846" y="561606"/>
                </a:lnTo>
                <a:close/>
              </a:path>
              <a:path w="982345" h="893445">
                <a:moveTo>
                  <a:pt x="716343" y="28460"/>
                </a:moveTo>
                <a:lnTo>
                  <a:pt x="714794" y="22098"/>
                </a:lnTo>
                <a:lnTo>
                  <a:pt x="709968" y="16421"/>
                </a:lnTo>
                <a:lnTo>
                  <a:pt x="714654" y="2603"/>
                </a:lnTo>
                <a:lnTo>
                  <a:pt x="705535" y="0"/>
                </a:lnTo>
                <a:lnTo>
                  <a:pt x="700874" y="7747"/>
                </a:lnTo>
                <a:lnTo>
                  <a:pt x="699897" y="15506"/>
                </a:lnTo>
                <a:lnTo>
                  <a:pt x="700913" y="23164"/>
                </a:lnTo>
                <a:lnTo>
                  <a:pt x="702551" y="32626"/>
                </a:lnTo>
                <a:lnTo>
                  <a:pt x="702830" y="33743"/>
                </a:lnTo>
                <a:lnTo>
                  <a:pt x="702246" y="33655"/>
                </a:lnTo>
                <a:lnTo>
                  <a:pt x="701624" y="33870"/>
                </a:lnTo>
                <a:lnTo>
                  <a:pt x="699833" y="35369"/>
                </a:lnTo>
                <a:lnTo>
                  <a:pt x="700036" y="36728"/>
                </a:lnTo>
                <a:lnTo>
                  <a:pt x="701636" y="38696"/>
                </a:lnTo>
                <a:lnTo>
                  <a:pt x="702627" y="39039"/>
                </a:lnTo>
                <a:lnTo>
                  <a:pt x="703783" y="38379"/>
                </a:lnTo>
                <a:lnTo>
                  <a:pt x="704215" y="37934"/>
                </a:lnTo>
                <a:lnTo>
                  <a:pt x="704354" y="37693"/>
                </a:lnTo>
                <a:lnTo>
                  <a:pt x="705853" y="40322"/>
                </a:lnTo>
                <a:lnTo>
                  <a:pt x="708342" y="42494"/>
                </a:lnTo>
                <a:lnTo>
                  <a:pt x="712647" y="42748"/>
                </a:lnTo>
                <a:lnTo>
                  <a:pt x="715365" y="35382"/>
                </a:lnTo>
                <a:lnTo>
                  <a:pt x="716343" y="28460"/>
                </a:lnTo>
                <a:close/>
              </a:path>
              <a:path w="982345" h="893445">
                <a:moveTo>
                  <a:pt x="734834" y="26581"/>
                </a:moveTo>
                <a:lnTo>
                  <a:pt x="734542" y="24612"/>
                </a:lnTo>
                <a:lnTo>
                  <a:pt x="734148" y="22733"/>
                </a:lnTo>
                <a:lnTo>
                  <a:pt x="733767" y="20840"/>
                </a:lnTo>
                <a:lnTo>
                  <a:pt x="731697" y="21209"/>
                </a:lnTo>
                <a:lnTo>
                  <a:pt x="732091" y="23139"/>
                </a:lnTo>
                <a:lnTo>
                  <a:pt x="732904" y="27000"/>
                </a:lnTo>
                <a:lnTo>
                  <a:pt x="733564" y="26835"/>
                </a:lnTo>
                <a:lnTo>
                  <a:pt x="734834" y="26581"/>
                </a:lnTo>
                <a:close/>
              </a:path>
              <a:path w="982345" h="893445">
                <a:moveTo>
                  <a:pt x="735596" y="482244"/>
                </a:moveTo>
                <a:lnTo>
                  <a:pt x="734961" y="473684"/>
                </a:lnTo>
                <a:lnTo>
                  <a:pt x="728992" y="473684"/>
                </a:lnTo>
                <a:lnTo>
                  <a:pt x="725716" y="476008"/>
                </a:lnTo>
                <a:lnTo>
                  <a:pt x="725068" y="482244"/>
                </a:lnTo>
                <a:lnTo>
                  <a:pt x="724954" y="483374"/>
                </a:lnTo>
                <a:lnTo>
                  <a:pt x="735596" y="482244"/>
                </a:lnTo>
                <a:close/>
              </a:path>
              <a:path w="982345" h="893445">
                <a:moveTo>
                  <a:pt x="747001" y="557136"/>
                </a:moveTo>
                <a:lnTo>
                  <a:pt x="744651" y="552500"/>
                </a:lnTo>
                <a:lnTo>
                  <a:pt x="743661" y="547166"/>
                </a:lnTo>
                <a:lnTo>
                  <a:pt x="737400" y="544220"/>
                </a:lnTo>
                <a:lnTo>
                  <a:pt x="732383" y="546049"/>
                </a:lnTo>
                <a:lnTo>
                  <a:pt x="727265" y="546455"/>
                </a:lnTo>
                <a:lnTo>
                  <a:pt x="721080" y="535393"/>
                </a:lnTo>
                <a:lnTo>
                  <a:pt x="714425" y="541172"/>
                </a:lnTo>
                <a:lnTo>
                  <a:pt x="708533" y="540105"/>
                </a:lnTo>
                <a:lnTo>
                  <a:pt x="704469" y="531037"/>
                </a:lnTo>
                <a:lnTo>
                  <a:pt x="700252" y="538099"/>
                </a:lnTo>
                <a:lnTo>
                  <a:pt x="705929" y="541528"/>
                </a:lnTo>
                <a:lnTo>
                  <a:pt x="705713" y="545084"/>
                </a:lnTo>
                <a:lnTo>
                  <a:pt x="717029" y="546252"/>
                </a:lnTo>
                <a:lnTo>
                  <a:pt x="711746" y="554634"/>
                </a:lnTo>
                <a:lnTo>
                  <a:pt x="713549" y="558063"/>
                </a:lnTo>
                <a:lnTo>
                  <a:pt x="715632" y="560793"/>
                </a:lnTo>
                <a:lnTo>
                  <a:pt x="718286" y="570649"/>
                </a:lnTo>
                <a:lnTo>
                  <a:pt x="722782" y="573024"/>
                </a:lnTo>
                <a:lnTo>
                  <a:pt x="729195" y="572973"/>
                </a:lnTo>
                <a:lnTo>
                  <a:pt x="729157" y="573328"/>
                </a:lnTo>
                <a:lnTo>
                  <a:pt x="729361" y="573163"/>
                </a:lnTo>
                <a:lnTo>
                  <a:pt x="729373" y="572998"/>
                </a:lnTo>
                <a:lnTo>
                  <a:pt x="729208" y="572973"/>
                </a:lnTo>
                <a:lnTo>
                  <a:pt x="729361" y="562305"/>
                </a:lnTo>
                <a:lnTo>
                  <a:pt x="736815" y="558787"/>
                </a:lnTo>
                <a:lnTo>
                  <a:pt x="747001" y="557136"/>
                </a:lnTo>
                <a:close/>
              </a:path>
              <a:path w="982345" h="893445">
                <a:moveTo>
                  <a:pt x="749820" y="453644"/>
                </a:moveTo>
                <a:lnTo>
                  <a:pt x="747801" y="452107"/>
                </a:lnTo>
                <a:lnTo>
                  <a:pt x="746823" y="451002"/>
                </a:lnTo>
                <a:lnTo>
                  <a:pt x="743712" y="456107"/>
                </a:lnTo>
                <a:lnTo>
                  <a:pt x="726249" y="444411"/>
                </a:lnTo>
                <a:lnTo>
                  <a:pt x="719658" y="451739"/>
                </a:lnTo>
                <a:lnTo>
                  <a:pt x="716495" y="445363"/>
                </a:lnTo>
                <a:lnTo>
                  <a:pt x="718540" y="440677"/>
                </a:lnTo>
                <a:lnTo>
                  <a:pt x="722617" y="435851"/>
                </a:lnTo>
                <a:lnTo>
                  <a:pt x="719353" y="426491"/>
                </a:lnTo>
                <a:lnTo>
                  <a:pt x="723099" y="423519"/>
                </a:lnTo>
                <a:lnTo>
                  <a:pt x="738873" y="396849"/>
                </a:lnTo>
                <a:lnTo>
                  <a:pt x="734504" y="396582"/>
                </a:lnTo>
                <a:lnTo>
                  <a:pt x="732116" y="398373"/>
                </a:lnTo>
                <a:lnTo>
                  <a:pt x="726821" y="399161"/>
                </a:lnTo>
                <a:lnTo>
                  <a:pt x="723823" y="397548"/>
                </a:lnTo>
                <a:lnTo>
                  <a:pt x="711860" y="399453"/>
                </a:lnTo>
                <a:lnTo>
                  <a:pt x="706081" y="403263"/>
                </a:lnTo>
                <a:lnTo>
                  <a:pt x="705929" y="407758"/>
                </a:lnTo>
                <a:lnTo>
                  <a:pt x="704811" y="411073"/>
                </a:lnTo>
                <a:lnTo>
                  <a:pt x="716851" y="413473"/>
                </a:lnTo>
                <a:lnTo>
                  <a:pt x="707072" y="428371"/>
                </a:lnTo>
                <a:lnTo>
                  <a:pt x="704532" y="421995"/>
                </a:lnTo>
                <a:lnTo>
                  <a:pt x="702106" y="425843"/>
                </a:lnTo>
                <a:lnTo>
                  <a:pt x="700887" y="430047"/>
                </a:lnTo>
                <a:lnTo>
                  <a:pt x="695553" y="432511"/>
                </a:lnTo>
                <a:lnTo>
                  <a:pt x="691502" y="430898"/>
                </a:lnTo>
                <a:lnTo>
                  <a:pt x="685736" y="430301"/>
                </a:lnTo>
                <a:lnTo>
                  <a:pt x="688784" y="437286"/>
                </a:lnTo>
                <a:lnTo>
                  <a:pt x="693839" y="443268"/>
                </a:lnTo>
                <a:lnTo>
                  <a:pt x="689825" y="447408"/>
                </a:lnTo>
                <a:lnTo>
                  <a:pt x="665797" y="456336"/>
                </a:lnTo>
                <a:lnTo>
                  <a:pt x="663498" y="453707"/>
                </a:lnTo>
                <a:lnTo>
                  <a:pt x="656958" y="452501"/>
                </a:lnTo>
                <a:lnTo>
                  <a:pt x="654900" y="446176"/>
                </a:lnTo>
                <a:lnTo>
                  <a:pt x="639864" y="456958"/>
                </a:lnTo>
                <a:lnTo>
                  <a:pt x="653034" y="472516"/>
                </a:lnTo>
                <a:lnTo>
                  <a:pt x="665607" y="463511"/>
                </a:lnTo>
                <a:lnTo>
                  <a:pt x="670661" y="468807"/>
                </a:lnTo>
                <a:lnTo>
                  <a:pt x="682459" y="463245"/>
                </a:lnTo>
                <a:lnTo>
                  <a:pt x="685990" y="468477"/>
                </a:lnTo>
                <a:lnTo>
                  <a:pt x="692734" y="476478"/>
                </a:lnTo>
                <a:lnTo>
                  <a:pt x="696506" y="476389"/>
                </a:lnTo>
                <a:lnTo>
                  <a:pt x="701916" y="468198"/>
                </a:lnTo>
                <a:lnTo>
                  <a:pt x="702284" y="465328"/>
                </a:lnTo>
                <a:lnTo>
                  <a:pt x="706208" y="461238"/>
                </a:lnTo>
                <a:lnTo>
                  <a:pt x="709028" y="458762"/>
                </a:lnTo>
                <a:lnTo>
                  <a:pt x="716127" y="456704"/>
                </a:lnTo>
                <a:lnTo>
                  <a:pt x="720623" y="457022"/>
                </a:lnTo>
                <a:lnTo>
                  <a:pt x="726541" y="456577"/>
                </a:lnTo>
                <a:lnTo>
                  <a:pt x="727621" y="462330"/>
                </a:lnTo>
                <a:lnTo>
                  <a:pt x="731697" y="465315"/>
                </a:lnTo>
                <a:lnTo>
                  <a:pt x="736841" y="467715"/>
                </a:lnTo>
                <a:lnTo>
                  <a:pt x="741108" y="471716"/>
                </a:lnTo>
                <a:lnTo>
                  <a:pt x="743648" y="465759"/>
                </a:lnTo>
                <a:lnTo>
                  <a:pt x="743572" y="466217"/>
                </a:lnTo>
                <a:lnTo>
                  <a:pt x="743851" y="466166"/>
                </a:lnTo>
                <a:lnTo>
                  <a:pt x="743762" y="466001"/>
                </a:lnTo>
                <a:lnTo>
                  <a:pt x="745731" y="462051"/>
                </a:lnTo>
                <a:lnTo>
                  <a:pt x="747877" y="458241"/>
                </a:lnTo>
                <a:lnTo>
                  <a:pt x="749820" y="453644"/>
                </a:lnTo>
                <a:close/>
              </a:path>
              <a:path w="982345" h="893445">
                <a:moveTo>
                  <a:pt x="750658" y="16357"/>
                </a:moveTo>
                <a:lnTo>
                  <a:pt x="739660" y="8382"/>
                </a:lnTo>
                <a:lnTo>
                  <a:pt x="736193" y="14808"/>
                </a:lnTo>
                <a:lnTo>
                  <a:pt x="737539" y="19177"/>
                </a:lnTo>
                <a:lnTo>
                  <a:pt x="742556" y="24257"/>
                </a:lnTo>
                <a:lnTo>
                  <a:pt x="750658" y="16357"/>
                </a:lnTo>
                <a:close/>
              </a:path>
              <a:path w="982345" h="893445">
                <a:moveTo>
                  <a:pt x="752563" y="581812"/>
                </a:moveTo>
                <a:lnTo>
                  <a:pt x="744791" y="581190"/>
                </a:lnTo>
                <a:lnTo>
                  <a:pt x="741514" y="577545"/>
                </a:lnTo>
                <a:lnTo>
                  <a:pt x="737387" y="566254"/>
                </a:lnTo>
                <a:lnTo>
                  <a:pt x="729462" y="573074"/>
                </a:lnTo>
                <a:lnTo>
                  <a:pt x="740283" y="581926"/>
                </a:lnTo>
                <a:lnTo>
                  <a:pt x="740994" y="584441"/>
                </a:lnTo>
                <a:lnTo>
                  <a:pt x="738517" y="591870"/>
                </a:lnTo>
                <a:lnTo>
                  <a:pt x="752563" y="581812"/>
                </a:lnTo>
                <a:close/>
              </a:path>
              <a:path w="982345" h="893445">
                <a:moveTo>
                  <a:pt x="787476" y="505929"/>
                </a:moveTo>
                <a:lnTo>
                  <a:pt x="787400" y="505701"/>
                </a:lnTo>
                <a:lnTo>
                  <a:pt x="787247" y="505739"/>
                </a:lnTo>
                <a:lnTo>
                  <a:pt x="787095" y="505790"/>
                </a:lnTo>
                <a:lnTo>
                  <a:pt x="786930" y="505828"/>
                </a:lnTo>
                <a:lnTo>
                  <a:pt x="786980" y="505955"/>
                </a:lnTo>
                <a:lnTo>
                  <a:pt x="787057" y="506183"/>
                </a:lnTo>
                <a:lnTo>
                  <a:pt x="787196" y="506107"/>
                </a:lnTo>
                <a:lnTo>
                  <a:pt x="787336" y="506006"/>
                </a:lnTo>
                <a:lnTo>
                  <a:pt x="787476" y="505929"/>
                </a:lnTo>
                <a:close/>
              </a:path>
              <a:path w="982345" h="893445">
                <a:moveTo>
                  <a:pt x="792581" y="553148"/>
                </a:moveTo>
                <a:lnTo>
                  <a:pt x="791222" y="550760"/>
                </a:lnTo>
                <a:lnTo>
                  <a:pt x="788809" y="548627"/>
                </a:lnTo>
                <a:lnTo>
                  <a:pt x="785761" y="547128"/>
                </a:lnTo>
                <a:lnTo>
                  <a:pt x="787501" y="546620"/>
                </a:lnTo>
                <a:lnTo>
                  <a:pt x="789355" y="546976"/>
                </a:lnTo>
                <a:lnTo>
                  <a:pt x="790143" y="544753"/>
                </a:lnTo>
                <a:lnTo>
                  <a:pt x="791464" y="542150"/>
                </a:lnTo>
                <a:lnTo>
                  <a:pt x="789368" y="538137"/>
                </a:lnTo>
                <a:lnTo>
                  <a:pt x="787019" y="535635"/>
                </a:lnTo>
                <a:lnTo>
                  <a:pt x="783475" y="533844"/>
                </a:lnTo>
                <a:lnTo>
                  <a:pt x="780122" y="536308"/>
                </a:lnTo>
                <a:lnTo>
                  <a:pt x="776846" y="541642"/>
                </a:lnTo>
                <a:lnTo>
                  <a:pt x="775500" y="545668"/>
                </a:lnTo>
                <a:lnTo>
                  <a:pt x="774484" y="547954"/>
                </a:lnTo>
                <a:lnTo>
                  <a:pt x="765086" y="547662"/>
                </a:lnTo>
                <a:lnTo>
                  <a:pt x="758545" y="550138"/>
                </a:lnTo>
                <a:lnTo>
                  <a:pt x="754621" y="555294"/>
                </a:lnTo>
                <a:lnTo>
                  <a:pt x="753021" y="563079"/>
                </a:lnTo>
                <a:lnTo>
                  <a:pt x="744537" y="566788"/>
                </a:lnTo>
                <a:lnTo>
                  <a:pt x="745261" y="573938"/>
                </a:lnTo>
                <a:lnTo>
                  <a:pt x="748753" y="578065"/>
                </a:lnTo>
                <a:lnTo>
                  <a:pt x="753719" y="580986"/>
                </a:lnTo>
                <a:lnTo>
                  <a:pt x="792581" y="553148"/>
                </a:lnTo>
                <a:close/>
              </a:path>
              <a:path w="982345" h="893445">
                <a:moveTo>
                  <a:pt x="798703" y="494842"/>
                </a:moveTo>
                <a:lnTo>
                  <a:pt x="784009" y="494258"/>
                </a:lnTo>
                <a:lnTo>
                  <a:pt x="787400" y="505701"/>
                </a:lnTo>
                <a:lnTo>
                  <a:pt x="792657" y="504431"/>
                </a:lnTo>
                <a:lnTo>
                  <a:pt x="796683" y="501777"/>
                </a:lnTo>
                <a:lnTo>
                  <a:pt x="798703" y="494842"/>
                </a:lnTo>
                <a:close/>
              </a:path>
              <a:path w="982345" h="893445">
                <a:moveTo>
                  <a:pt x="815301" y="536854"/>
                </a:moveTo>
                <a:lnTo>
                  <a:pt x="812825" y="535063"/>
                </a:lnTo>
                <a:lnTo>
                  <a:pt x="811542" y="534225"/>
                </a:lnTo>
                <a:lnTo>
                  <a:pt x="806234" y="541426"/>
                </a:lnTo>
                <a:lnTo>
                  <a:pt x="798817" y="540118"/>
                </a:lnTo>
                <a:lnTo>
                  <a:pt x="801217" y="546950"/>
                </a:lnTo>
                <a:lnTo>
                  <a:pt x="815301" y="536854"/>
                </a:lnTo>
                <a:close/>
              </a:path>
              <a:path w="982345" h="893445">
                <a:moveTo>
                  <a:pt x="855446" y="377698"/>
                </a:moveTo>
                <a:lnTo>
                  <a:pt x="849884" y="378980"/>
                </a:lnTo>
                <a:lnTo>
                  <a:pt x="846175" y="382041"/>
                </a:lnTo>
                <a:lnTo>
                  <a:pt x="845553" y="390271"/>
                </a:lnTo>
                <a:lnTo>
                  <a:pt x="848728" y="388543"/>
                </a:lnTo>
                <a:lnTo>
                  <a:pt x="851611" y="387921"/>
                </a:lnTo>
                <a:lnTo>
                  <a:pt x="854189" y="383717"/>
                </a:lnTo>
                <a:lnTo>
                  <a:pt x="854659" y="380606"/>
                </a:lnTo>
                <a:lnTo>
                  <a:pt x="855446" y="377698"/>
                </a:lnTo>
                <a:close/>
              </a:path>
              <a:path w="982345" h="893445">
                <a:moveTo>
                  <a:pt x="913815" y="359410"/>
                </a:moveTo>
                <a:lnTo>
                  <a:pt x="912393" y="356184"/>
                </a:lnTo>
                <a:lnTo>
                  <a:pt x="909548" y="354584"/>
                </a:lnTo>
                <a:lnTo>
                  <a:pt x="905827" y="352145"/>
                </a:lnTo>
                <a:lnTo>
                  <a:pt x="900353" y="353466"/>
                </a:lnTo>
                <a:lnTo>
                  <a:pt x="898715" y="357708"/>
                </a:lnTo>
                <a:lnTo>
                  <a:pt x="896721" y="360311"/>
                </a:lnTo>
                <a:lnTo>
                  <a:pt x="891819" y="354622"/>
                </a:lnTo>
                <a:lnTo>
                  <a:pt x="885418" y="359600"/>
                </a:lnTo>
                <a:lnTo>
                  <a:pt x="890104" y="367855"/>
                </a:lnTo>
                <a:lnTo>
                  <a:pt x="894803" y="373532"/>
                </a:lnTo>
                <a:lnTo>
                  <a:pt x="900430" y="377456"/>
                </a:lnTo>
                <a:lnTo>
                  <a:pt x="907948" y="380453"/>
                </a:lnTo>
                <a:lnTo>
                  <a:pt x="909370" y="376567"/>
                </a:lnTo>
                <a:lnTo>
                  <a:pt x="913066" y="370039"/>
                </a:lnTo>
                <a:lnTo>
                  <a:pt x="911910" y="369023"/>
                </a:lnTo>
                <a:lnTo>
                  <a:pt x="910323" y="365518"/>
                </a:lnTo>
                <a:lnTo>
                  <a:pt x="912037" y="362419"/>
                </a:lnTo>
                <a:lnTo>
                  <a:pt x="913815" y="359410"/>
                </a:lnTo>
                <a:close/>
              </a:path>
              <a:path w="982345" h="893445">
                <a:moveTo>
                  <a:pt x="922540" y="373811"/>
                </a:moveTo>
                <a:lnTo>
                  <a:pt x="921156" y="373456"/>
                </a:lnTo>
                <a:lnTo>
                  <a:pt x="919810" y="372681"/>
                </a:lnTo>
                <a:lnTo>
                  <a:pt x="919111" y="373062"/>
                </a:lnTo>
                <a:lnTo>
                  <a:pt x="918400" y="373456"/>
                </a:lnTo>
                <a:lnTo>
                  <a:pt x="917790" y="375716"/>
                </a:lnTo>
                <a:lnTo>
                  <a:pt x="919086" y="376669"/>
                </a:lnTo>
                <a:lnTo>
                  <a:pt x="920483" y="376936"/>
                </a:lnTo>
                <a:lnTo>
                  <a:pt x="921753" y="377380"/>
                </a:lnTo>
                <a:lnTo>
                  <a:pt x="922540" y="373811"/>
                </a:lnTo>
                <a:close/>
              </a:path>
              <a:path w="982345" h="893445">
                <a:moveTo>
                  <a:pt x="966495" y="346036"/>
                </a:moveTo>
                <a:lnTo>
                  <a:pt x="961720" y="339483"/>
                </a:lnTo>
                <a:lnTo>
                  <a:pt x="963879" y="332803"/>
                </a:lnTo>
                <a:lnTo>
                  <a:pt x="965492" y="325653"/>
                </a:lnTo>
                <a:lnTo>
                  <a:pt x="939101" y="340537"/>
                </a:lnTo>
                <a:lnTo>
                  <a:pt x="935774" y="339229"/>
                </a:lnTo>
                <a:lnTo>
                  <a:pt x="935266" y="333311"/>
                </a:lnTo>
                <a:lnTo>
                  <a:pt x="931087" y="332308"/>
                </a:lnTo>
                <a:lnTo>
                  <a:pt x="917854" y="341782"/>
                </a:lnTo>
                <a:lnTo>
                  <a:pt x="918832" y="347891"/>
                </a:lnTo>
                <a:lnTo>
                  <a:pt x="923569" y="349796"/>
                </a:lnTo>
                <a:lnTo>
                  <a:pt x="931583" y="347243"/>
                </a:lnTo>
                <a:lnTo>
                  <a:pt x="938390" y="343014"/>
                </a:lnTo>
                <a:lnTo>
                  <a:pt x="937183" y="349453"/>
                </a:lnTo>
                <a:lnTo>
                  <a:pt x="936244" y="357555"/>
                </a:lnTo>
                <a:lnTo>
                  <a:pt x="938428" y="360756"/>
                </a:lnTo>
                <a:lnTo>
                  <a:pt x="943394" y="361543"/>
                </a:lnTo>
                <a:lnTo>
                  <a:pt x="948601" y="360324"/>
                </a:lnTo>
                <a:lnTo>
                  <a:pt x="955738" y="356616"/>
                </a:lnTo>
                <a:lnTo>
                  <a:pt x="962304" y="351967"/>
                </a:lnTo>
                <a:lnTo>
                  <a:pt x="965809" y="347916"/>
                </a:lnTo>
                <a:lnTo>
                  <a:pt x="966495" y="346036"/>
                </a:lnTo>
                <a:close/>
              </a:path>
              <a:path w="982345" h="893445">
                <a:moveTo>
                  <a:pt x="968146" y="368350"/>
                </a:moveTo>
                <a:lnTo>
                  <a:pt x="968095" y="363816"/>
                </a:lnTo>
                <a:lnTo>
                  <a:pt x="965542" y="357924"/>
                </a:lnTo>
                <a:lnTo>
                  <a:pt x="963739" y="356654"/>
                </a:lnTo>
                <a:lnTo>
                  <a:pt x="962469" y="356603"/>
                </a:lnTo>
                <a:lnTo>
                  <a:pt x="961212" y="356552"/>
                </a:lnTo>
                <a:lnTo>
                  <a:pt x="958799" y="357924"/>
                </a:lnTo>
                <a:lnTo>
                  <a:pt x="958596" y="363524"/>
                </a:lnTo>
                <a:lnTo>
                  <a:pt x="956424" y="369265"/>
                </a:lnTo>
                <a:lnTo>
                  <a:pt x="963396" y="372160"/>
                </a:lnTo>
                <a:lnTo>
                  <a:pt x="968146" y="368350"/>
                </a:lnTo>
                <a:close/>
              </a:path>
              <a:path w="982345" h="893445">
                <a:moveTo>
                  <a:pt x="981900" y="338696"/>
                </a:moveTo>
                <a:lnTo>
                  <a:pt x="976414" y="336486"/>
                </a:lnTo>
                <a:lnTo>
                  <a:pt x="972604" y="337667"/>
                </a:lnTo>
                <a:lnTo>
                  <a:pt x="970203" y="342455"/>
                </a:lnTo>
                <a:lnTo>
                  <a:pt x="969683" y="343509"/>
                </a:lnTo>
                <a:lnTo>
                  <a:pt x="970343" y="346214"/>
                </a:lnTo>
                <a:lnTo>
                  <a:pt x="976096" y="349592"/>
                </a:lnTo>
                <a:lnTo>
                  <a:pt x="979030" y="346583"/>
                </a:lnTo>
                <a:lnTo>
                  <a:pt x="981748" y="342112"/>
                </a:lnTo>
                <a:lnTo>
                  <a:pt x="981595" y="341160"/>
                </a:lnTo>
                <a:lnTo>
                  <a:pt x="981900" y="338696"/>
                </a:lnTo>
                <a:close/>
              </a:path>
            </a:pathLst>
          </a:custGeom>
          <a:solidFill>
            <a:srgbClr val="FFFFFF"/>
          </a:solidFill>
        </p:spPr>
        <p:txBody>
          <a:bodyPr wrap="square" lIns="0" tIns="0" rIns="0" bIns="0" rtlCol="0"/>
          <a:lstStyle/>
          <a:p>
            <a:endParaRPr/>
          </a:p>
        </p:txBody>
      </p:sp>
      <p:sp>
        <p:nvSpPr>
          <p:cNvPr id="52" name="bg object 52"/>
          <p:cNvSpPr/>
          <p:nvPr/>
        </p:nvSpPr>
        <p:spPr>
          <a:xfrm>
            <a:off x="5946254" y="3198469"/>
            <a:ext cx="880110" cy="702310"/>
          </a:xfrm>
          <a:custGeom>
            <a:avLst/>
            <a:gdLst/>
            <a:ahLst/>
            <a:cxnLst/>
            <a:rect l="l" t="t" r="r" b="b"/>
            <a:pathLst>
              <a:path w="880109" h="702310">
                <a:moveTo>
                  <a:pt x="22694" y="556539"/>
                </a:moveTo>
                <a:lnTo>
                  <a:pt x="21107" y="555371"/>
                </a:lnTo>
                <a:lnTo>
                  <a:pt x="20307" y="554659"/>
                </a:lnTo>
                <a:lnTo>
                  <a:pt x="16979" y="559041"/>
                </a:lnTo>
                <a:lnTo>
                  <a:pt x="19405" y="561009"/>
                </a:lnTo>
                <a:lnTo>
                  <a:pt x="20510" y="559600"/>
                </a:lnTo>
                <a:lnTo>
                  <a:pt x="21704" y="558253"/>
                </a:lnTo>
                <a:lnTo>
                  <a:pt x="22694" y="556539"/>
                </a:lnTo>
                <a:close/>
              </a:path>
              <a:path w="880109" h="702310">
                <a:moveTo>
                  <a:pt x="29438" y="581215"/>
                </a:moveTo>
                <a:lnTo>
                  <a:pt x="27305" y="575271"/>
                </a:lnTo>
                <a:lnTo>
                  <a:pt x="19964" y="578319"/>
                </a:lnTo>
                <a:lnTo>
                  <a:pt x="17437" y="568388"/>
                </a:lnTo>
                <a:lnTo>
                  <a:pt x="10833" y="566394"/>
                </a:lnTo>
                <a:lnTo>
                  <a:pt x="5943" y="563168"/>
                </a:lnTo>
                <a:lnTo>
                  <a:pt x="5168" y="565683"/>
                </a:lnTo>
                <a:lnTo>
                  <a:pt x="5143" y="568185"/>
                </a:lnTo>
                <a:lnTo>
                  <a:pt x="3886" y="569417"/>
                </a:lnTo>
                <a:lnTo>
                  <a:pt x="0" y="573201"/>
                </a:lnTo>
                <a:lnTo>
                  <a:pt x="12" y="577380"/>
                </a:lnTo>
                <a:lnTo>
                  <a:pt x="6235" y="582028"/>
                </a:lnTo>
                <a:lnTo>
                  <a:pt x="11493" y="583082"/>
                </a:lnTo>
                <a:lnTo>
                  <a:pt x="18008" y="578916"/>
                </a:lnTo>
                <a:lnTo>
                  <a:pt x="20599" y="581202"/>
                </a:lnTo>
                <a:lnTo>
                  <a:pt x="25400" y="582866"/>
                </a:lnTo>
                <a:lnTo>
                  <a:pt x="27330" y="581723"/>
                </a:lnTo>
                <a:lnTo>
                  <a:pt x="29438" y="581215"/>
                </a:lnTo>
                <a:close/>
              </a:path>
              <a:path w="880109" h="702310">
                <a:moveTo>
                  <a:pt x="42291" y="694778"/>
                </a:moveTo>
                <a:lnTo>
                  <a:pt x="39954" y="690587"/>
                </a:lnTo>
                <a:lnTo>
                  <a:pt x="36322" y="686155"/>
                </a:lnTo>
                <a:lnTo>
                  <a:pt x="32842" y="685965"/>
                </a:lnTo>
                <a:lnTo>
                  <a:pt x="29578" y="684809"/>
                </a:lnTo>
                <a:lnTo>
                  <a:pt x="28663" y="687565"/>
                </a:lnTo>
                <a:lnTo>
                  <a:pt x="27965" y="689444"/>
                </a:lnTo>
                <a:lnTo>
                  <a:pt x="26187" y="695731"/>
                </a:lnTo>
                <a:lnTo>
                  <a:pt x="27622" y="698741"/>
                </a:lnTo>
                <a:lnTo>
                  <a:pt x="35814" y="701205"/>
                </a:lnTo>
                <a:lnTo>
                  <a:pt x="40500" y="702081"/>
                </a:lnTo>
                <a:lnTo>
                  <a:pt x="41605" y="697585"/>
                </a:lnTo>
                <a:lnTo>
                  <a:pt x="42291" y="694778"/>
                </a:lnTo>
                <a:close/>
              </a:path>
              <a:path w="880109" h="702310">
                <a:moveTo>
                  <a:pt x="44488" y="522541"/>
                </a:moveTo>
                <a:lnTo>
                  <a:pt x="44437" y="522401"/>
                </a:lnTo>
                <a:lnTo>
                  <a:pt x="44373" y="522262"/>
                </a:lnTo>
                <a:lnTo>
                  <a:pt x="44323" y="522135"/>
                </a:lnTo>
                <a:lnTo>
                  <a:pt x="44183" y="522224"/>
                </a:lnTo>
                <a:lnTo>
                  <a:pt x="44056" y="522351"/>
                </a:lnTo>
                <a:lnTo>
                  <a:pt x="43916" y="522439"/>
                </a:lnTo>
                <a:lnTo>
                  <a:pt x="44488" y="522541"/>
                </a:lnTo>
                <a:close/>
              </a:path>
              <a:path w="880109" h="702310">
                <a:moveTo>
                  <a:pt x="45237" y="564388"/>
                </a:moveTo>
                <a:lnTo>
                  <a:pt x="43027" y="561124"/>
                </a:lnTo>
                <a:lnTo>
                  <a:pt x="40678" y="558279"/>
                </a:lnTo>
                <a:lnTo>
                  <a:pt x="35991" y="562114"/>
                </a:lnTo>
                <a:lnTo>
                  <a:pt x="38646" y="566229"/>
                </a:lnTo>
                <a:lnTo>
                  <a:pt x="41808" y="565975"/>
                </a:lnTo>
                <a:lnTo>
                  <a:pt x="45237" y="564388"/>
                </a:lnTo>
                <a:close/>
              </a:path>
              <a:path w="880109" h="702310">
                <a:moveTo>
                  <a:pt x="50152" y="532257"/>
                </a:moveTo>
                <a:lnTo>
                  <a:pt x="44081" y="522719"/>
                </a:lnTo>
                <a:lnTo>
                  <a:pt x="37452" y="525475"/>
                </a:lnTo>
                <a:lnTo>
                  <a:pt x="40233" y="535698"/>
                </a:lnTo>
                <a:lnTo>
                  <a:pt x="50063" y="532320"/>
                </a:lnTo>
                <a:close/>
              </a:path>
              <a:path w="880109" h="702310">
                <a:moveTo>
                  <a:pt x="59677" y="522046"/>
                </a:moveTo>
                <a:lnTo>
                  <a:pt x="57861" y="511594"/>
                </a:lnTo>
                <a:lnTo>
                  <a:pt x="48107" y="508901"/>
                </a:lnTo>
                <a:lnTo>
                  <a:pt x="55791" y="495693"/>
                </a:lnTo>
                <a:lnTo>
                  <a:pt x="37172" y="492163"/>
                </a:lnTo>
                <a:lnTo>
                  <a:pt x="43586" y="499681"/>
                </a:lnTo>
                <a:lnTo>
                  <a:pt x="39763" y="505536"/>
                </a:lnTo>
                <a:lnTo>
                  <a:pt x="39763" y="511175"/>
                </a:lnTo>
                <a:lnTo>
                  <a:pt x="41846" y="516674"/>
                </a:lnTo>
                <a:lnTo>
                  <a:pt x="44310" y="522135"/>
                </a:lnTo>
                <a:lnTo>
                  <a:pt x="45999" y="520877"/>
                </a:lnTo>
                <a:lnTo>
                  <a:pt x="47701" y="518947"/>
                </a:lnTo>
                <a:lnTo>
                  <a:pt x="52336" y="519061"/>
                </a:lnTo>
                <a:lnTo>
                  <a:pt x="55270" y="520636"/>
                </a:lnTo>
                <a:lnTo>
                  <a:pt x="59677" y="522046"/>
                </a:lnTo>
                <a:close/>
              </a:path>
              <a:path w="880109" h="702310">
                <a:moveTo>
                  <a:pt x="81889" y="561657"/>
                </a:moveTo>
                <a:lnTo>
                  <a:pt x="77851" y="558723"/>
                </a:lnTo>
                <a:lnTo>
                  <a:pt x="75158" y="555625"/>
                </a:lnTo>
                <a:lnTo>
                  <a:pt x="66979" y="553046"/>
                </a:lnTo>
                <a:lnTo>
                  <a:pt x="61645" y="552386"/>
                </a:lnTo>
                <a:lnTo>
                  <a:pt x="54495" y="552754"/>
                </a:lnTo>
                <a:lnTo>
                  <a:pt x="52438" y="556094"/>
                </a:lnTo>
                <a:lnTo>
                  <a:pt x="48768" y="560222"/>
                </a:lnTo>
                <a:lnTo>
                  <a:pt x="47218" y="562533"/>
                </a:lnTo>
                <a:lnTo>
                  <a:pt x="45567" y="564718"/>
                </a:lnTo>
                <a:lnTo>
                  <a:pt x="45593" y="564540"/>
                </a:lnTo>
                <a:lnTo>
                  <a:pt x="45605" y="564413"/>
                </a:lnTo>
                <a:lnTo>
                  <a:pt x="45631" y="564222"/>
                </a:lnTo>
                <a:lnTo>
                  <a:pt x="45504" y="564286"/>
                </a:lnTo>
                <a:lnTo>
                  <a:pt x="45377" y="564324"/>
                </a:lnTo>
                <a:lnTo>
                  <a:pt x="45250" y="564388"/>
                </a:lnTo>
                <a:lnTo>
                  <a:pt x="45339" y="564527"/>
                </a:lnTo>
                <a:lnTo>
                  <a:pt x="45516" y="564781"/>
                </a:lnTo>
                <a:lnTo>
                  <a:pt x="43891" y="577049"/>
                </a:lnTo>
                <a:lnTo>
                  <a:pt x="44246" y="577430"/>
                </a:lnTo>
                <a:lnTo>
                  <a:pt x="65278" y="581596"/>
                </a:lnTo>
                <a:lnTo>
                  <a:pt x="70180" y="591019"/>
                </a:lnTo>
                <a:lnTo>
                  <a:pt x="75006" y="583730"/>
                </a:lnTo>
                <a:lnTo>
                  <a:pt x="77939" y="576300"/>
                </a:lnTo>
                <a:lnTo>
                  <a:pt x="81889" y="561657"/>
                </a:lnTo>
                <a:close/>
              </a:path>
              <a:path w="880109" h="702310">
                <a:moveTo>
                  <a:pt x="91757" y="483501"/>
                </a:moveTo>
                <a:lnTo>
                  <a:pt x="89344" y="482473"/>
                </a:lnTo>
                <a:lnTo>
                  <a:pt x="86461" y="480047"/>
                </a:lnTo>
                <a:lnTo>
                  <a:pt x="80137" y="482193"/>
                </a:lnTo>
                <a:lnTo>
                  <a:pt x="76136" y="485140"/>
                </a:lnTo>
                <a:lnTo>
                  <a:pt x="71120" y="487984"/>
                </a:lnTo>
                <a:lnTo>
                  <a:pt x="80289" y="500786"/>
                </a:lnTo>
                <a:lnTo>
                  <a:pt x="78447" y="490029"/>
                </a:lnTo>
                <a:lnTo>
                  <a:pt x="78498" y="490194"/>
                </a:lnTo>
                <a:lnTo>
                  <a:pt x="86842" y="487692"/>
                </a:lnTo>
                <a:lnTo>
                  <a:pt x="88734" y="487133"/>
                </a:lnTo>
                <a:lnTo>
                  <a:pt x="90131" y="484949"/>
                </a:lnTo>
                <a:lnTo>
                  <a:pt x="91757" y="483501"/>
                </a:lnTo>
                <a:close/>
              </a:path>
              <a:path w="880109" h="702310">
                <a:moveTo>
                  <a:pt x="105498" y="403834"/>
                </a:moveTo>
                <a:lnTo>
                  <a:pt x="94843" y="400177"/>
                </a:lnTo>
                <a:lnTo>
                  <a:pt x="94221" y="413486"/>
                </a:lnTo>
                <a:lnTo>
                  <a:pt x="88519" y="411848"/>
                </a:lnTo>
                <a:lnTo>
                  <a:pt x="84569" y="413778"/>
                </a:lnTo>
                <a:lnTo>
                  <a:pt x="81114" y="419658"/>
                </a:lnTo>
                <a:lnTo>
                  <a:pt x="86106" y="420839"/>
                </a:lnTo>
                <a:lnTo>
                  <a:pt x="89979" y="421932"/>
                </a:lnTo>
                <a:lnTo>
                  <a:pt x="98374" y="423418"/>
                </a:lnTo>
                <a:lnTo>
                  <a:pt x="102374" y="420979"/>
                </a:lnTo>
                <a:lnTo>
                  <a:pt x="98933" y="410667"/>
                </a:lnTo>
                <a:lnTo>
                  <a:pt x="103974" y="408089"/>
                </a:lnTo>
                <a:lnTo>
                  <a:pt x="105498" y="403834"/>
                </a:lnTo>
                <a:close/>
              </a:path>
              <a:path w="880109" h="702310">
                <a:moveTo>
                  <a:pt x="136740" y="458101"/>
                </a:moveTo>
                <a:lnTo>
                  <a:pt x="136029" y="455891"/>
                </a:lnTo>
                <a:lnTo>
                  <a:pt x="134124" y="455307"/>
                </a:lnTo>
                <a:lnTo>
                  <a:pt x="132892" y="454494"/>
                </a:lnTo>
                <a:lnTo>
                  <a:pt x="132156" y="455752"/>
                </a:lnTo>
                <a:lnTo>
                  <a:pt x="130746" y="457111"/>
                </a:lnTo>
                <a:lnTo>
                  <a:pt x="131038" y="459397"/>
                </a:lnTo>
                <a:lnTo>
                  <a:pt x="132765" y="460324"/>
                </a:lnTo>
                <a:lnTo>
                  <a:pt x="134645" y="462203"/>
                </a:lnTo>
                <a:lnTo>
                  <a:pt x="135559" y="459701"/>
                </a:lnTo>
                <a:lnTo>
                  <a:pt x="136740" y="458101"/>
                </a:lnTo>
                <a:close/>
              </a:path>
              <a:path w="880109" h="702310">
                <a:moveTo>
                  <a:pt x="140957" y="648271"/>
                </a:moveTo>
                <a:lnTo>
                  <a:pt x="134747" y="642302"/>
                </a:lnTo>
                <a:lnTo>
                  <a:pt x="125857" y="649274"/>
                </a:lnTo>
                <a:lnTo>
                  <a:pt x="139979" y="650659"/>
                </a:lnTo>
                <a:lnTo>
                  <a:pt x="140957" y="648271"/>
                </a:lnTo>
                <a:close/>
              </a:path>
              <a:path w="880109" h="702310">
                <a:moveTo>
                  <a:pt x="146316" y="518604"/>
                </a:moveTo>
                <a:lnTo>
                  <a:pt x="146240" y="515937"/>
                </a:lnTo>
                <a:lnTo>
                  <a:pt x="143484" y="512800"/>
                </a:lnTo>
                <a:lnTo>
                  <a:pt x="140804" y="511695"/>
                </a:lnTo>
                <a:lnTo>
                  <a:pt x="137363" y="509485"/>
                </a:lnTo>
                <a:lnTo>
                  <a:pt x="137756" y="513562"/>
                </a:lnTo>
                <a:lnTo>
                  <a:pt x="137718" y="516470"/>
                </a:lnTo>
                <a:lnTo>
                  <a:pt x="138785" y="520420"/>
                </a:lnTo>
                <a:lnTo>
                  <a:pt x="140512" y="521944"/>
                </a:lnTo>
                <a:lnTo>
                  <a:pt x="141795" y="522135"/>
                </a:lnTo>
                <a:lnTo>
                  <a:pt x="143078" y="522325"/>
                </a:lnTo>
                <a:lnTo>
                  <a:pt x="145478" y="521284"/>
                </a:lnTo>
                <a:lnTo>
                  <a:pt x="146316" y="518604"/>
                </a:lnTo>
                <a:close/>
              </a:path>
              <a:path w="880109" h="702310">
                <a:moveTo>
                  <a:pt x="147802" y="396951"/>
                </a:moveTo>
                <a:lnTo>
                  <a:pt x="145516" y="389801"/>
                </a:lnTo>
                <a:lnTo>
                  <a:pt x="143687" y="391121"/>
                </a:lnTo>
                <a:lnTo>
                  <a:pt x="141274" y="392099"/>
                </a:lnTo>
                <a:lnTo>
                  <a:pt x="139433" y="395173"/>
                </a:lnTo>
                <a:lnTo>
                  <a:pt x="140423" y="397522"/>
                </a:lnTo>
                <a:lnTo>
                  <a:pt x="140627" y="399402"/>
                </a:lnTo>
                <a:lnTo>
                  <a:pt x="147789" y="396963"/>
                </a:lnTo>
                <a:close/>
              </a:path>
              <a:path w="880109" h="702310">
                <a:moveTo>
                  <a:pt x="147967" y="396900"/>
                </a:moveTo>
                <a:lnTo>
                  <a:pt x="147789" y="396963"/>
                </a:lnTo>
                <a:lnTo>
                  <a:pt x="147853" y="397129"/>
                </a:lnTo>
                <a:lnTo>
                  <a:pt x="147967" y="396900"/>
                </a:lnTo>
                <a:close/>
              </a:path>
              <a:path w="880109" h="702310">
                <a:moveTo>
                  <a:pt x="153263" y="354266"/>
                </a:moveTo>
                <a:lnTo>
                  <a:pt x="152158" y="351663"/>
                </a:lnTo>
                <a:lnTo>
                  <a:pt x="151523" y="349059"/>
                </a:lnTo>
                <a:lnTo>
                  <a:pt x="144729" y="351751"/>
                </a:lnTo>
                <a:lnTo>
                  <a:pt x="138049" y="356425"/>
                </a:lnTo>
                <a:lnTo>
                  <a:pt x="130543" y="350710"/>
                </a:lnTo>
                <a:lnTo>
                  <a:pt x="136169" y="348983"/>
                </a:lnTo>
                <a:lnTo>
                  <a:pt x="134188" y="346621"/>
                </a:lnTo>
                <a:lnTo>
                  <a:pt x="129959" y="350164"/>
                </a:lnTo>
                <a:lnTo>
                  <a:pt x="129311" y="347027"/>
                </a:lnTo>
                <a:lnTo>
                  <a:pt x="128866" y="343814"/>
                </a:lnTo>
                <a:lnTo>
                  <a:pt x="126187" y="335089"/>
                </a:lnTo>
                <a:lnTo>
                  <a:pt x="122326" y="335800"/>
                </a:lnTo>
                <a:lnTo>
                  <a:pt x="118046" y="337375"/>
                </a:lnTo>
                <a:lnTo>
                  <a:pt x="119354" y="341795"/>
                </a:lnTo>
                <a:lnTo>
                  <a:pt x="121018" y="345655"/>
                </a:lnTo>
                <a:lnTo>
                  <a:pt x="122504" y="356527"/>
                </a:lnTo>
                <a:lnTo>
                  <a:pt x="113639" y="352513"/>
                </a:lnTo>
                <a:lnTo>
                  <a:pt x="112128" y="358470"/>
                </a:lnTo>
                <a:lnTo>
                  <a:pt x="120408" y="375234"/>
                </a:lnTo>
                <a:lnTo>
                  <a:pt x="125691" y="371640"/>
                </a:lnTo>
                <a:lnTo>
                  <a:pt x="131178" y="371436"/>
                </a:lnTo>
                <a:lnTo>
                  <a:pt x="136779" y="372364"/>
                </a:lnTo>
                <a:lnTo>
                  <a:pt x="142405" y="372211"/>
                </a:lnTo>
                <a:lnTo>
                  <a:pt x="137134" y="361619"/>
                </a:lnTo>
                <a:lnTo>
                  <a:pt x="138772" y="360400"/>
                </a:lnTo>
                <a:lnTo>
                  <a:pt x="149377" y="367233"/>
                </a:lnTo>
                <a:lnTo>
                  <a:pt x="148170" y="359867"/>
                </a:lnTo>
                <a:lnTo>
                  <a:pt x="150304" y="358635"/>
                </a:lnTo>
                <a:lnTo>
                  <a:pt x="153136" y="357784"/>
                </a:lnTo>
                <a:lnTo>
                  <a:pt x="153263" y="354266"/>
                </a:lnTo>
                <a:close/>
              </a:path>
              <a:path w="880109" h="702310">
                <a:moveTo>
                  <a:pt x="154520" y="337604"/>
                </a:moveTo>
                <a:lnTo>
                  <a:pt x="147066" y="333667"/>
                </a:lnTo>
                <a:lnTo>
                  <a:pt x="141122" y="343890"/>
                </a:lnTo>
                <a:lnTo>
                  <a:pt x="151409" y="348881"/>
                </a:lnTo>
                <a:lnTo>
                  <a:pt x="149301" y="344157"/>
                </a:lnTo>
                <a:lnTo>
                  <a:pt x="154520" y="337604"/>
                </a:lnTo>
                <a:close/>
              </a:path>
              <a:path w="880109" h="702310">
                <a:moveTo>
                  <a:pt x="156997" y="403707"/>
                </a:moveTo>
                <a:lnTo>
                  <a:pt x="148082" y="397357"/>
                </a:lnTo>
                <a:lnTo>
                  <a:pt x="149072" y="400545"/>
                </a:lnTo>
                <a:lnTo>
                  <a:pt x="151231" y="407225"/>
                </a:lnTo>
                <a:lnTo>
                  <a:pt x="156997" y="403707"/>
                </a:lnTo>
                <a:close/>
              </a:path>
              <a:path w="880109" h="702310">
                <a:moveTo>
                  <a:pt x="157378" y="403479"/>
                </a:moveTo>
                <a:lnTo>
                  <a:pt x="156997" y="403707"/>
                </a:lnTo>
                <a:lnTo>
                  <a:pt x="157200" y="403860"/>
                </a:lnTo>
                <a:lnTo>
                  <a:pt x="157378" y="403479"/>
                </a:lnTo>
                <a:close/>
              </a:path>
              <a:path w="880109" h="702310">
                <a:moveTo>
                  <a:pt x="181165" y="408381"/>
                </a:moveTo>
                <a:lnTo>
                  <a:pt x="179476" y="405523"/>
                </a:lnTo>
                <a:lnTo>
                  <a:pt x="174701" y="404977"/>
                </a:lnTo>
                <a:lnTo>
                  <a:pt x="172974" y="408876"/>
                </a:lnTo>
                <a:lnTo>
                  <a:pt x="170395" y="411543"/>
                </a:lnTo>
                <a:lnTo>
                  <a:pt x="171831" y="413867"/>
                </a:lnTo>
                <a:lnTo>
                  <a:pt x="181165" y="408381"/>
                </a:lnTo>
                <a:close/>
              </a:path>
              <a:path w="880109" h="702310">
                <a:moveTo>
                  <a:pt x="192925" y="485025"/>
                </a:moveTo>
                <a:lnTo>
                  <a:pt x="190741" y="482930"/>
                </a:lnTo>
                <a:lnTo>
                  <a:pt x="184594" y="480466"/>
                </a:lnTo>
                <a:lnTo>
                  <a:pt x="184975" y="482688"/>
                </a:lnTo>
                <a:lnTo>
                  <a:pt x="185051" y="484327"/>
                </a:lnTo>
                <a:lnTo>
                  <a:pt x="185559" y="485813"/>
                </a:lnTo>
                <a:lnTo>
                  <a:pt x="186016" y="487133"/>
                </a:lnTo>
                <a:lnTo>
                  <a:pt x="186944" y="488289"/>
                </a:lnTo>
                <a:lnTo>
                  <a:pt x="188391" y="490740"/>
                </a:lnTo>
                <a:lnTo>
                  <a:pt x="192925" y="485025"/>
                </a:lnTo>
                <a:close/>
              </a:path>
              <a:path w="880109" h="702310">
                <a:moveTo>
                  <a:pt x="193865" y="83007"/>
                </a:moveTo>
                <a:lnTo>
                  <a:pt x="192062" y="82600"/>
                </a:lnTo>
                <a:lnTo>
                  <a:pt x="189179" y="81305"/>
                </a:lnTo>
                <a:lnTo>
                  <a:pt x="188658" y="81940"/>
                </a:lnTo>
                <a:lnTo>
                  <a:pt x="186905" y="84086"/>
                </a:lnTo>
                <a:lnTo>
                  <a:pt x="185991" y="86918"/>
                </a:lnTo>
                <a:lnTo>
                  <a:pt x="184175" y="90703"/>
                </a:lnTo>
                <a:lnTo>
                  <a:pt x="188087" y="91186"/>
                </a:lnTo>
                <a:lnTo>
                  <a:pt x="191325" y="92036"/>
                </a:lnTo>
                <a:lnTo>
                  <a:pt x="192735" y="88887"/>
                </a:lnTo>
                <a:lnTo>
                  <a:pt x="193167" y="85890"/>
                </a:lnTo>
                <a:lnTo>
                  <a:pt x="193865" y="83007"/>
                </a:lnTo>
                <a:close/>
              </a:path>
              <a:path w="880109" h="702310">
                <a:moveTo>
                  <a:pt x="194919" y="396519"/>
                </a:moveTo>
                <a:lnTo>
                  <a:pt x="193154" y="392188"/>
                </a:lnTo>
                <a:lnTo>
                  <a:pt x="190728" y="385838"/>
                </a:lnTo>
                <a:lnTo>
                  <a:pt x="188531" y="383032"/>
                </a:lnTo>
                <a:lnTo>
                  <a:pt x="186372" y="379399"/>
                </a:lnTo>
                <a:lnTo>
                  <a:pt x="183667" y="383552"/>
                </a:lnTo>
                <a:lnTo>
                  <a:pt x="180187" y="387781"/>
                </a:lnTo>
                <a:lnTo>
                  <a:pt x="175895" y="397256"/>
                </a:lnTo>
                <a:lnTo>
                  <a:pt x="179222" y="400570"/>
                </a:lnTo>
                <a:lnTo>
                  <a:pt x="183108" y="402666"/>
                </a:lnTo>
                <a:lnTo>
                  <a:pt x="187769" y="405180"/>
                </a:lnTo>
                <a:lnTo>
                  <a:pt x="191960" y="402323"/>
                </a:lnTo>
                <a:lnTo>
                  <a:pt x="194919" y="396519"/>
                </a:lnTo>
                <a:close/>
              </a:path>
              <a:path w="880109" h="702310">
                <a:moveTo>
                  <a:pt x="199491" y="73050"/>
                </a:moveTo>
                <a:lnTo>
                  <a:pt x="198970" y="72097"/>
                </a:lnTo>
                <a:lnTo>
                  <a:pt x="198551" y="70993"/>
                </a:lnTo>
                <a:lnTo>
                  <a:pt x="196634" y="69710"/>
                </a:lnTo>
                <a:lnTo>
                  <a:pt x="194741" y="68897"/>
                </a:lnTo>
                <a:lnTo>
                  <a:pt x="192874" y="69913"/>
                </a:lnTo>
                <a:lnTo>
                  <a:pt x="191858" y="72136"/>
                </a:lnTo>
                <a:lnTo>
                  <a:pt x="192239" y="73088"/>
                </a:lnTo>
                <a:lnTo>
                  <a:pt x="192684" y="74218"/>
                </a:lnTo>
                <a:lnTo>
                  <a:pt x="194652" y="75463"/>
                </a:lnTo>
                <a:lnTo>
                  <a:pt x="197116" y="75272"/>
                </a:lnTo>
                <a:lnTo>
                  <a:pt x="198285" y="73964"/>
                </a:lnTo>
                <a:lnTo>
                  <a:pt x="199491" y="73050"/>
                </a:lnTo>
                <a:close/>
              </a:path>
              <a:path w="880109" h="702310">
                <a:moveTo>
                  <a:pt x="209575" y="73279"/>
                </a:moveTo>
                <a:lnTo>
                  <a:pt x="207632" y="64376"/>
                </a:lnTo>
                <a:lnTo>
                  <a:pt x="205943" y="66294"/>
                </a:lnTo>
                <a:lnTo>
                  <a:pt x="205219" y="66103"/>
                </a:lnTo>
                <a:lnTo>
                  <a:pt x="203568" y="66941"/>
                </a:lnTo>
                <a:lnTo>
                  <a:pt x="202323" y="67779"/>
                </a:lnTo>
                <a:lnTo>
                  <a:pt x="201676" y="68897"/>
                </a:lnTo>
                <a:lnTo>
                  <a:pt x="202476" y="70205"/>
                </a:lnTo>
                <a:lnTo>
                  <a:pt x="199847" y="73177"/>
                </a:lnTo>
                <a:lnTo>
                  <a:pt x="201739" y="85140"/>
                </a:lnTo>
                <a:lnTo>
                  <a:pt x="206971" y="79121"/>
                </a:lnTo>
                <a:lnTo>
                  <a:pt x="209575" y="73279"/>
                </a:lnTo>
                <a:close/>
              </a:path>
              <a:path w="880109" h="702310">
                <a:moveTo>
                  <a:pt x="224536" y="489750"/>
                </a:moveTo>
                <a:lnTo>
                  <a:pt x="223812" y="489267"/>
                </a:lnTo>
                <a:lnTo>
                  <a:pt x="222796" y="488607"/>
                </a:lnTo>
                <a:lnTo>
                  <a:pt x="220484" y="488581"/>
                </a:lnTo>
                <a:lnTo>
                  <a:pt x="219659" y="489318"/>
                </a:lnTo>
                <a:lnTo>
                  <a:pt x="218846" y="490054"/>
                </a:lnTo>
                <a:lnTo>
                  <a:pt x="219189" y="492074"/>
                </a:lnTo>
                <a:lnTo>
                  <a:pt x="219036" y="493534"/>
                </a:lnTo>
                <a:lnTo>
                  <a:pt x="220484" y="493687"/>
                </a:lnTo>
                <a:lnTo>
                  <a:pt x="224459" y="494131"/>
                </a:lnTo>
                <a:lnTo>
                  <a:pt x="224218" y="491832"/>
                </a:lnTo>
                <a:lnTo>
                  <a:pt x="224536" y="489750"/>
                </a:lnTo>
                <a:close/>
              </a:path>
              <a:path w="880109" h="702310">
                <a:moveTo>
                  <a:pt x="225437" y="594512"/>
                </a:moveTo>
                <a:lnTo>
                  <a:pt x="222732" y="583057"/>
                </a:lnTo>
                <a:lnTo>
                  <a:pt x="217551" y="588454"/>
                </a:lnTo>
                <a:lnTo>
                  <a:pt x="214858" y="593407"/>
                </a:lnTo>
                <a:lnTo>
                  <a:pt x="210870" y="594893"/>
                </a:lnTo>
                <a:lnTo>
                  <a:pt x="205092" y="597052"/>
                </a:lnTo>
                <a:lnTo>
                  <a:pt x="204622" y="600748"/>
                </a:lnTo>
                <a:lnTo>
                  <a:pt x="204952" y="611479"/>
                </a:lnTo>
                <a:lnTo>
                  <a:pt x="210019" y="611149"/>
                </a:lnTo>
                <a:lnTo>
                  <a:pt x="214541" y="612355"/>
                </a:lnTo>
                <a:lnTo>
                  <a:pt x="215341" y="611784"/>
                </a:lnTo>
                <a:lnTo>
                  <a:pt x="214642" y="599986"/>
                </a:lnTo>
                <a:lnTo>
                  <a:pt x="217703" y="596176"/>
                </a:lnTo>
                <a:lnTo>
                  <a:pt x="225437" y="594512"/>
                </a:lnTo>
                <a:close/>
              </a:path>
              <a:path w="880109" h="702310">
                <a:moveTo>
                  <a:pt x="227952" y="573354"/>
                </a:moveTo>
                <a:lnTo>
                  <a:pt x="220256" y="569061"/>
                </a:lnTo>
                <a:lnTo>
                  <a:pt x="216484" y="578319"/>
                </a:lnTo>
                <a:lnTo>
                  <a:pt x="227952" y="573354"/>
                </a:lnTo>
                <a:close/>
              </a:path>
              <a:path w="880109" h="702310">
                <a:moveTo>
                  <a:pt x="229603" y="601573"/>
                </a:moveTo>
                <a:lnTo>
                  <a:pt x="228358" y="602183"/>
                </a:lnTo>
                <a:lnTo>
                  <a:pt x="227164" y="602881"/>
                </a:lnTo>
                <a:lnTo>
                  <a:pt x="226123" y="603732"/>
                </a:lnTo>
                <a:lnTo>
                  <a:pt x="225920" y="603885"/>
                </a:lnTo>
                <a:lnTo>
                  <a:pt x="225780" y="604126"/>
                </a:lnTo>
                <a:lnTo>
                  <a:pt x="225666" y="604393"/>
                </a:lnTo>
                <a:lnTo>
                  <a:pt x="229603" y="601573"/>
                </a:lnTo>
                <a:close/>
              </a:path>
              <a:path w="880109" h="702310">
                <a:moveTo>
                  <a:pt x="241147" y="469506"/>
                </a:moveTo>
                <a:lnTo>
                  <a:pt x="237909" y="469569"/>
                </a:lnTo>
                <a:lnTo>
                  <a:pt x="235229" y="468972"/>
                </a:lnTo>
                <a:lnTo>
                  <a:pt x="233667" y="471424"/>
                </a:lnTo>
                <a:lnTo>
                  <a:pt x="233756" y="473824"/>
                </a:lnTo>
                <a:lnTo>
                  <a:pt x="233375" y="475919"/>
                </a:lnTo>
                <a:lnTo>
                  <a:pt x="235165" y="476135"/>
                </a:lnTo>
                <a:lnTo>
                  <a:pt x="237655" y="477151"/>
                </a:lnTo>
                <a:lnTo>
                  <a:pt x="238569" y="476364"/>
                </a:lnTo>
                <a:lnTo>
                  <a:pt x="239877" y="475234"/>
                </a:lnTo>
                <a:lnTo>
                  <a:pt x="240042" y="472770"/>
                </a:lnTo>
                <a:lnTo>
                  <a:pt x="241147" y="469506"/>
                </a:lnTo>
                <a:close/>
              </a:path>
              <a:path w="880109" h="702310">
                <a:moveTo>
                  <a:pt x="243928" y="539661"/>
                </a:moveTo>
                <a:lnTo>
                  <a:pt x="222897" y="542683"/>
                </a:lnTo>
                <a:lnTo>
                  <a:pt x="226275" y="551256"/>
                </a:lnTo>
                <a:lnTo>
                  <a:pt x="230174" y="556018"/>
                </a:lnTo>
                <a:lnTo>
                  <a:pt x="235343" y="557504"/>
                </a:lnTo>
                <a:lnTo>
                  <a:pt x="242481" y="556260"/>
                </a:lnTo>
                <a:lnTo>
                  <a:pt x="243928" y="539661"/>
                </a:lnTo>
                <a:close/>
              </a:path>
              <a:path w="880109" h="702310">
                <a:moveTo>
                  <a:pt x="247167" y="502704"/>
                </a:moveTo>
                <a:lnTo>
                  <a:pt x="245325" y="499122"/>
                </a:lnTo>
                <a:lnTo>
                  <a:pt x="241554" y="495350"/>
                </a:lnTo>
                <a:lnTo>
                  <a:pt x="238607" y="493801"/>
                </a:lnTo>
                <a:lnTo>
                  <a:pt x="235407" y="491756"/>
                </a:lnTo>
                <a:lnTo>
                  <a:pt x="234556" y="492023"/>
                </a:lnTo>
                <a:lnTo>
                  <a:pt x="233718" y="492010"/>
                </a:lnTo>
                <a:lnTo>
                  <a:pt x="234810" y="495642"/>
                </a:lnTo>
                <a:lnTo>
                  <a:pt x="231978" y="497674"/>
                </a:lnTo>
                <a:lnTo>
                  <a:pt x="227355" y="499376"/>
                </a:lnTo>
                <a:lnTo>
                  <a:pt x="227164" y="501459"/>
                </a:lnTo>
                <a:lnTo>
                  <a:pt x="226745" y="506196"/>
                </a:lnTo>
                <a:lnTo>
                  <a:pt x="230822" y="505307"/>
                </a:lnTo>
                <a:lnTo>
                  <a:pt x="236029" y="504761"/>
                </a:lnTo>
                <a:lnTo>
                  <a:pt x="238086" y="507644"/>
                </a:lnTo>
                <a:lnTo>
                  <a:pt x="242189" y="506958"/>
                </a:lnTo>
                <a:lnTo>
                  <a:pt x="245033" y="505510"/>
                </a:lnTo>
                <a:lnTo>
                  <a:pt x="247167" y="502704"/>
                </a:lnTo>
                <a:close/>
              </a:path>
              <a:path w="880109" h="702310">
                <a:moveTo>
                  <a:pt x="257695" y="479437"/>
                </a:moveTo>
                <a:lnTo>
                  <a:pt x="251968" y="477723"/>
                </a:lnTo>
                <a:lnTo>
                  <a:pt x="246710" y="478523"/>
                </a:lnTo>
                <a:lnTo>
                  <a:pt x="241731" y="481990"/>
                </a:lnTo>
                <a:lnTo>
                  <a:pt x="236880" y="488264"/>
                </a:lnTo>
                <a:lnTo>
                  <a:pt x="249085" y="485736"/>
                </a:lnTo>
                <a:lnTo>
                  <a:pt x="248412" y="497103"/>
                </a:lnTo>
                <a:lnTo>
                  <a:pt x="254749" y="497014"/>
                </a:lnTo>
                <a:lnTo>
                  <a:pt x="257695" y="479437"/>
                </a:lnTo>
                <a:close/>
              </a:path>
              <a:path w="880109" h="702310">
                <a:moveTo>
                  <a:pt x="258876" y="242112"/>
                </a:moveTo>
                <a:lnTo>
                  <a:pt x="258343" y="233718"/>
                </a:lnTo>
                <a:lnTo>
                  <a:pt x="253072" y="234099"/>
                </a:lnTo>
                <a:lnTo>
                  <a:pt x="253250" y="235458"/>
                </a:lnTo>
                <a:lnTo>
                  <a:pt x="253034" y="237083"/>
                </a:lnTo>
                <a:lnTo>
                  <a:pt x="254584" y="239356"/>
                </a:lnTo>
                <a:lnTo>
                  <a:pt x="256184" y="240093"/>
                </a:lnTo>
                <a:lnTo>
                  <a:pt x="258876" y="242112"/>
                </a:lnTo>
                <a:close/>
              </a:path>
              <a:path w="880109" h="702310">
                <a:moveTo>
                  <a:pt x="299935" y="210781"/>
                </a:moveTo>
                <a:lnTo>
                  <a:pt x="299593" y="208267"/>
                </a:lnTo>
                <a:lnTo>
                  <a:pt x="299872" y="206324"/>
                </a:lnTo>
                <a:lnTo>
                  <a:pt x="298246" y="204812"/>
                </a:lnTo>
                <a:lnTo>
                  <a:pt x="296341" y="205232"/>
                </a:lnTo>
                <a:lnTo>
                  <a:pt x="294906" y="205143"/>
                </a:lnTo>
                <a:lnTo>
                  <a:pt x="294855" y="206616"/>
                </a:lnTo>
                <a:lnTo>
                  <a:pt x="294271" y="208445"/>
                </a:lnTo>
                <a:lnTo>
                  <a:pt x="294932" y="209461"/>
                </a:lnTo>
                <a:lnTo>
                  <a:pt x="295465" y="210312"/>
                </a:lnTo>
                <a:lnTo>
                  <a:pt x="297484" y="210210"/>
                </a:lnTo>
                <a:lnTo>
                  <a:pt x="299935" y="210781"/>
                </a:lnTo>
                <a:close/>
              </a:path>
              <a:path w="880109" h="702310">
                <a:moveTo>
                  <a:pt x="326771" y="207416"/>
                </a:moveTo>
                <a:lnTo>
                  <a:pt x="324916" y="206870"/>
                </a:lnTo>
                <a:lnTo>
                  <a:pt x="323062" y="206298"/>
                </a:lnTo>
                <a:lnTo>
                  <a:pt x="321195" y="205740"/>
                </a:lnTo>
                <a:lnTo>
                  <a:pt x="321043" y="206476"/>
                </a:lnTo>
                <a:lnTo>
                  <a:pt x="320649" y="207797"/>
                </a:lnTo>
                <a:lnTo>
                  <a:pt x="320776" y="207848"/>
                </a:lnTo>
                <a:lnTo>
                  <a:pt x="322503" y="208572"/>
                </a:lnTo>
                <a:lnTo>
                  <a:pt x="324307" y="209105"/>
                </a:lnTo>
                <a:lnTo>
                  <a:pt x="326097" y="209689"/>
                </a:lnTo>
                <a:lnTo>
                  <a:pt x="326555" y="208178"/>
                </a:lnTo>
                <a:lnTo>
                  <a:pt x="326771" y="207416"/>
                </a:lnTo>
                <a:close/>
              </a:path>
              <a:path w="880109" h="702310">
                <a:moveTo>
                  <a:pt x="338150" y="193040"/>
                </a:moveTo>
                <a:lnTo>
                  <a:pt x="335762" y="187617"/>
                </a:lnTo>
                <a:lnTo>
                  <a:pt x="323303" y="195262"/>
                </a:lnTo>
                <a:lnTo>
                  <a:pt x="326288" y="202679"/>
                </a:lnTo>
                <a:lnTo>
                  <a:pt x="329996" y="199275"/>
                </a:lnTo>
                <a:lnTo>
                  <a:pt x="338124" y="195961"/>
                </a:lnTo>
                <a:lnTo>
                  <a:pt x="338150" y="193040"/>
                </a:lnTo>
                <a:close/>
              </a:path>
              <a:path w="880109" h="702310">
                <a:moveTo>
                  <a:pt x="403733" y="158394"/>
                </a:moveTo>
                <a:lnTo>
                  <a:pt x="403631" y="158686"/>
                </a:lnTo>
                <a:lnTo>
                  <a:pt x="403580" y="158826"/>
                </a:lnTo>
                <a:lnTo>
                  <a:pt x="400596" y="158153"/>
                </a:lnTo>
                <a:lnTo>
                  <a:pt x="398183" y="152946"/>
                </a:lnTo>
                <a:lnTo>
                  <a:pt x="393573" y="158826"/>
                </a:lnTo>
                <a:lnTo>
                  <a:pt x="401066" y="165836"/>
                </a:lnTo>
                <a:lnTo>
                  <a:pt x="403580" y="158838"/>
                </a:lnTo>
                <a:lnTo>
                  <a:pt x="403720" y="158877"/>
                </a:lnTo>
                <a:lnTo>
                  <a:pt x="403733" y="158394"/>
                </a:lnTo>
                <a:close/>
              </a:path>
              <a:path w="880109" h="702310">
                <a:moveTo>
                  <a:pt x="415353" y="230352"/>
                </a:moveTo>
                <a:lnTo>
                  <a:pt x="414121" y="230301"/>
                </a:lnTo>
                <a:lnTo>
                  <a:pt x="412559" y="229730"/>
                </a:lnTo>
                <a:lnTo>
                  <a:pt x="411873" y="230276"/>
                </a:lnTo>
                <a:lnTo>
                  <a:pt x="409867" y="231889"/>
                </a:lnTo>
                <a:lnTo>
                  <a:pt x="408241" y="233984"/>
                </a:lnTo>
                <a:lnTo>
                  <a:pt x="406476" y="235889"/>
                </a:lnTo>
                <a:lnTo>
                  <a:pt x="407390" y="236601"/>
                </a:lnTo>
                <a:lnTo>
                  <a:pt x="408876" y="238074"/>
                </a:lnTo>
                <a:lnTo>
                  <a:pt x="410870" y="236562"/>
                </a:lnTo>
                <a:lnTo>
                  <a:pt x="412483" y="235000"/>
                </a:lnTo>
                <a:lnTo>
                  <a:pt x="414578" y="232498"/>
                </a:lnTo>
                <a:lnTo>
                  <a:pt x="414921" y="231381"/>
                </a:lnTo>
                <a:lnTo>
                  <a:pt x="415353" y="230352"/>
                </a:lnTo>
                <a:close/>
              </a:path>
              <a:path w="880109" h="702310">
                <a:moveTo>
                  <a:pt x="431711" y="162902"/>
                </a:moveTo>
                <a:lnTo>
                  <a:pt x="431419" y="162687"/>
                </a:lnTo>
                <a:lnTo>
                  <a:pt x="426732" y="159791"/>
                </a:lnTo>
                <a:lnTo>
                  <a:pt x="423100" y="154241"/>
                </a:lnTo>
                <a:lnTo>
                  <a:pt x="422084" y="162687"/>
                </a:lnTo>
                <a:lnTo>
                  <a:pt x="418541" y="163195"/>
                </a:lnTo>
                <a:lnTo>
                  <a:pt x="416255" y="162902"/>
                </a:lnTo>
                <a:lnTo>
                  <a:pt x="414934" y="156857"/>
                </a:lnTo>
                <a:lnTo>
                  <a:pt x="414820" y="156337"/>
                </a:lnTo>
                <a:lnTo>
                  <a:pt x="410464" y="154787"/>
                </a:lnTo>
                <a:lnTo>
                  <a:pt x="406793" y="153898"/>
                </a:lnTo>
                <a:lnTo>
                  <a:pt x="405193" y="156857"/>
                </a:lnTo>
                <a:lnTo>
                  <a:pt x="403898" y="158584"/>
                </a:lnTo>
                <a:lnTo>
                  <a:pt x="410972" y="167398"/>
                </a:lnTo>
                <a:lnTo>
                  <a:pt x="408076" y="168503"/>
                </a:lnTo>
                <a:lnTo>
                  <a:pt x="406336" y="169468"/>
                </a:lnTo>
                <a:lnTo>
                  <a:pt x="402539" y="170129"/>
                </a:lnTo>
                <a:lnTo>
                  <a:pt x="400685" y="169468"/>
                </a:lnTo>
                <a:lnTo>
                  <a:pt x="399897" y="169468"/>
                </a:lnTo>
                <a:lnTo>
                  <a:pt x="394677" y="171284"/>
                </a:lnTo>
                <a:lnTo>
                  <a:pt x="394373" y="176009"/>
                </a:lnTo>
                <a:lnTo>
                  <a:pt x="394322" y="176885"/>
                </a:lnTo>
                <a:lnTo>
                  <a:pt x="397764" y="178790"/>
                </a:lnTo>
                <a:lnTo>
                  <a:pt x="401650" y="176009"/>
                </a:lnTo>
                <a:lnTo>
                  <a:pt x="404837" y="183756"/>
                </a:lnTo>
                <a:lnTo>
                  <a:pt x="407365" y="184785"/>
                </a:lnTo>
                <a:lnTo>
                  <a:pt x="405244" y="190182"/>
                </a:lnTo>
                <a:lnTo>
                  <a:pt x="422617" y="196672"/>
                </a:lnTo>
                <a:lnTo>
                  <a:pt x="421754" y="191541"/>
                </a:lnTo>
                <a:lnTo>
                  <a:pt x="423278" y="184873"/>
                </a:lnTo>
                <a:lnTo>
                  <a:pt x="416166" y="183502"/>
                </a:lnTo>
                <a:lnTo>
                  <a:pt x="411810" y="182664"/>
                </a:lnTo>
                <a:lnTo>
                  <a:pt x="410387" y="183261"/>
                </a:lnTo>
                <a:lnTo>
                  <a:pt x="414947" y="176009"/>
                </a:lnTo>
                <a:lnTo>
                  <a:pt x="416458" y="173596"/>
                </a:lnTo>
                <a:lnTo>
                  <a:pt x="419557" y="177800"/>
                </a:lnTo>
                <a:lnTo>
                  <a:pt x="422452" y="178041"/>
                </a:lnTo>
                <a:lnTo>
                  <a:pt x="425843" y="173596"/>
                </a:lnTo>
                <a:lnTo>
                  <a:pt x="428472" y="170129"/>
                </a:lnTo>
                <a:lnTo>
                  <a:pt x="429298" y="169049"/>
                </a:lnTo>
                <a:lnTo>
                  <a:pt x="429564" y="168503"/>
                </a:lnTo>
                <a:lnTo>
                  <a:pt x="431596" y="163195"/>
                </a:lnTo>
                <a:lnTo>
                  <a:pt x="431711" y="162902"/>
                </a:lnTo>
                <a:close/>
              </a:path>
              <a:path w="880109" h="702310">
                <a:moveTo>
                  <a:pt x="451281" y="162280"/>
                </a:moveTo>
                <a:lnTo>
                  <a:pt x="450062" y="159791"/>
                </a:lnTo>
                <a:lnTo>
                  <a:pt x="429450" y="169329"/>
                </a:lnTo>
                <a:lnTo>
                  <a:pt x="430352" y="171729"/>
                </a:lnTo>
                <a:lnTo>
                  <a:pt x="430428" y="174320"/>
                </a:lnTo>
                <a:lnTo>
                  <a:pt x="434695" y="174167"/>
                </a:lnTo>
                <a:lnTo>
                  <a:pt x="443496" y="173850"/>
                </a:lnTo>
                <a:lnTo>
                  <a:pt x="447090" y="167894"/>
                </a:lnTo>
                <a:lnTo>
                  <a:pt x="451281" y="162280"/>
                </a:lnTo>
                <a:close/>
              </a:path>
              <a:path w="880109" h="702310">
                <a:moveTo>
                  <a:pt x="459295" y="206654"/>
                </a:moveTo>
                <a:lnTo>
                  <a:pt x="459270" y="206489"/>
                </a:lnTo>
                <a:lnTo>
                  <a:pt x="459143" y="206590"/>
                </a:lnTo>
                <a:lnTo>
                  <a:pt x="459193" y="206844"/>
                </a:lnTo>
                <a:lnTo>
                  <a:pt x="459206" y="206971"/>
                </a:lnTo>
                <a:lnTo>
                  <a:pt x="459270" y="206806"/>
                </a:lnTo>
                <a:lnTo>
                  <a:pt x="459295" y="206654"/>
                </a:lnTo>
                <a:close/>
              </a:path>
              <a:path w="880109" h="702310">
                <a:moveTo>
                  <a:pt x="468782" y="151765"/>
                </a:moveTo>
                <a:lnTo>
                  <a:pt x="461340" y="145910"/>
                </a:lnTo>
                <a:lnTo>
                  <a:pt x="458038" y="155740"/>
                </a:lnTo>
                <a:lnTo>
                  <a:pt x="468782" y="151765"/>
                </a:lnTo>
                <a:close/>
              </a:path>
              <a:path w="880109" h="702310">
                <a:moveTo>
                  <a:pt x="471817" y="231825"/>
                </a:moveTo>
                <a:lnTo>
                  <a:pt x="471538" y="225323"/>
                </a:lnTo>
                <a:lnTo>
                  <a:pt x="469836" y="219443"/>
                </a:lnTo>
                <a:lnTo>
                  <a:pt x="465785" y="214350"/>
                </a:lnTo>
                <a:lnTo>
                  <a:pt x="466559" y="205041"/>
                </a:lnTo>
                <a:lnTo>
                  <a:pt x="459282" y="206959"/>
                </a:lnTo>
                <a:lnTo>
                  <a:pt x="458876" y="213385"/>
                </a:lnTo>
                <a:lnTo>
                  <a:pt x="457098" y="219392"/>
                </a:lnTo>
                <a:lnTo>
                  <a:pt x="454507" y="225145"/>
                </a:lnTo>
                <a:lnTo>
                  <a:pt x="451650" y="230797"/>
                </a:lnTo>
                <a:lnTo>
                  <a:pt x="451637" y="230581"/>
                </a:lnTo>
                <a:lnTo>
                  <a:pt x="451396" y="230708"/>
                </a:lnTo>
                <a:lnTo>
                  <a:pt x="451485" y="230949"/>
                </a:lnTo>
                <a:lnTo>
                  <a:pt x="451612" y="230898"/>
                </a:lnTo>
                <a:lnTo>
                  <a:pt x="453974" y="253758"/>
                </a:lnTo>
                <a:lnTo>
                  <a:pt x="447116" y="251866"/>
                </a:lnTo>
                <a:lnTo>
                  <a:pt x="457911" y="264998"/>
                </a:lnTo>
                <a:lnTo>
                  <a:pt x="458292" y="267106"/>
                </a:lnTo>
                <a:lnTo>
                  <a:pt x="451916" y="270725"/>
                </a:lnTo>
                <a:lnTo>
                  <a:pt x="456552" y="275907"/>
                </a:lnTo>
                <a:lnTo>
                  <a:pt x="470090" y="273634"/>
                </a:lnTo>
                <a:lnTo>
                  <a:pt x="468972" y="269506"/>
                </a:lnTo>
                <a:lnTo>
                  <a:pt x="467855" y="266026"/>
                </a:lnTo>
                <a:lnTo>
                  <a:pt x="465353" y="254101"/>
                </a:lnTo>
                <a:lnTo>
                  <a:pt x="471360" y="247218"/>
                </a:lnTo>
                <a:lnTo>
                  <a:pt x="471817" y="231825"/>
                </a:lnTo>
                <a:close/>
              </a:path>
              <a:path w="880109" h="702310">
                <a:moveTo>
                  <a:pt x="525373" y="186042"/>
                </a:moveTo>
                <a:lnTo>
                  <a:pt x="510222" y="173951"/>
                </a:lnTo>
                <a:lnTo>
                  <a:pt x="506552" y="185191"/>
                </a:lnTo>
                <a:lnTo>
                  <a:pt x="511517" y="185102"/>
                </a:lnTo>
                <a:lnTo>
                  <a:pt x="515620" y="187655"/>
                </a:lnTo>
                <a:lnTo>
                  <a:pt x="519887" y="189191"/>
                </a:lnTo>
                <a:lnTo>
                  <a:pt x="525373" y="186042"/>
                </a:lnTo>
                <a:close/>
              </a:path>
              <a:path w="880109" h="702310">
                <a:moveTo>
                  <a:pt x="554964" y="139598"/>
                </a:moveTo>
                <a:lnTo>
                  <a:pt x="554278" y="138023"/>
                </a:lnTo>
                <a:lnTo>
                  <a:pt x="554037" y="136258"/>
                </a:lnTo>
                <a:lnTo>
                  <a:pt x="547611" y="138061"/>
                </a:lnTo>
                <a:lnTo>
                  <a:pt x="547751" y="146659"/>
                </a:lnTo>
                <a:lnTo>
                  <a:pt x="550024" y="144500"/>
                </a:lnTo>
                <a:lnTo>
                  <a:pt x="552424" y="142468"/>
                </a:lnTo>
                <a:lnTo>
                  <a:pt x="554494" y="140131"/>
                </a:lnTo>
                <a:lnTo>
                  <a:pt x="554964" y="139598"/>
                </a:lnTo>
                <a:close/>
              </a:path>
              <a:path w="880109" h="702310">
                <a:moveTo>
                  <a:pt x="557555" y="242824"/>
                </a:moveTo>
                <a:lnTo>
                  <a:pt x="557047" y="238582"/>
                </a:lnTo>
                <a:lnTo>
                  <a:pt x="556171" y="230085"/>
                </a:lnTo>
                <a:lnTo>
                  <a:pt x="549732" y="227838"/>
                </a:lnTo>
                <a:lnTo>
                  <a:pt x="553935" y="212966"/>
                </a:lnTo>
                <a:lnTo>
                  <a:pt x="549656" y="212293"/>
                </a:lnTo>
                <a:lnTo>
                  <a:pt x="546430" y="211366"/>
                </a:lnTo>
                <a:lnTo>
                  <a:pt x="543229" y="211467"/>
                </a:lnTo>
                <a:lnTo>
                  <a:pt x="541616" y="211518"/>
                </a:lnTo>
                <a:lnTo>
                  <a:pt x="538937" y="213182"/>
                </a:lnTo>
                <a:lnTo>
                  <a:pt x="537629" y="219646"/>
                </a:lnTo>
                <a:lnTo>
                  <a:pt x="537362" y="224929"/>
                </a:lnTo>
                <a:lnTo>
                  <a:pt x="536727" y="231000"/>
                </a:lnTo>
                <a:lnTo>
                  <a:pt x="545757" y="230035"/>
                </a:lnTo>
                <a:lnTo>
                  <a:pt x="551573" y="234581"/>
                </a:lnTo>
                <a:lnTo>
                  <a:pt x="556183" y="242214"/>
                </a:lnTo>
                <a:lnTo>
                  <a:pt x="556907" y="242493"/>
                </a:lnTo>
                <a:lnTo>
                  <a:pt x="557555" y="242824"/>
                </a:lnTo>
                <a:close/>
              </a:path>
              <a:path w="880109" h="702310">
                <a:moveTo>
                  <a:pt x="572808" y="216687"/>
                </a:moveTo>
                <a:lnTo>
                  <a:pt x="570699" y="216954"/>
                </a:lnTo>
                <a:lnTo>
                  <a:pt x="569175" y="216725"/>
                </a:lnTo>
                <a:lnTo>
                  <a:pt x="568248" y="218084"/>
                </a:lnTo>
                <a:lnTo>
                  <a:pt x="568109" y="219697"/>
                </a:lnTo>
                <a:lnTo>
                  <a:pt x="568972" y="221183"/>
                </a:lnTo>
                <a:lnTo>
                  <a:pt x="570484" y="221221"/>
                </a:lnTo>
                <a:lnTo>
                  <a:pt x="571500" y="221538"/>
                </a:lnTo>
                <a:lnTo>
                  <a:pt x="572211" y="218871"/>
                </a:lnTo>
                <a:lnTo>
                  <a:pt x="572808" y="216687"/>
                </a:lnTo>
                <a:close/>
              </a:path>
              <a:path w="880109" h="702310">
                <a:moveTo>
                  <a:pt x="582333" y="132600"/>
                </a:moveTo>
                <a:lnTo>
                  <a:pt x="581228" y="126466"/>
                </a:lnTo>
                <a:lnTo>
                  <a:pt x="580999" y="125145"/>
                </a:lnTo>
                <a:lnTo>
                  <a:pt x="580466" y="122186"/>
                </a:lnTo>
                <a:lnTo>
                  <a:pt x="580275" y="121132"/>
                </a:lnTo>
                <a:lnTo>
                  <a:pt x="570052" y="122186"/>
                </a:lnTo>
                <a:lnTo>
                  <a:pt x="565073" y="120459"/>
                </a:lnTo>
                <a:lnTo>
                  <a:pt x="572376" y="112763"/>
                </a:lnTo>
                <a:lnTo>
                  <a:pt x="569887" y="111518"/>
                </a:lnTo>
                <a:lnTo>
                  <a:pt x="565073" y="113880"/>
                </a:lnTo>
                <a:lnTo>
                  <a:pt x="563714" y="114592"/>
                </a:lnTo>
                <a:lnTo>
                  <a:pt x="561721" y="124599"/>
                </a:lnTo>
                <a:lnTo>
                  <a:pt x="561606" y="125145"/>
                </a:lnTo>
                <a:lnTo>
                  <a:pt x="556209" y="120459"/>
                </a:lnTo>
                <a:lnTo>
                  <a:pt x="556006" y="120459"/>
                </a:lnTo>
                <a:lnTo>
                  <a:pt x="561517" y="117805"/>
                </a:lnTo>
                <a:lnTo>
                  <a:pt x="563638" y="114592"/>
                </a:lnTo>
                <a:lnTo>
                  <a:pt x="563892" y="113880"/>
                </a:lnTo>
                <a:lnTo>
                  <a:pt x="565200" y="107035"/>
                </a:lnTo>
                <a:lnTo>
                  <a:pt x="565048" y="104063"/>
                </a:lnTo>
                <a:lnTo>
                  <a:pt x="564832" y="100114"/>
                </a:lnTo>
                <a:lnTo>
                  <a:pt x="562533" y="94272"/>
                </a:lnTo>
                <a:lnTo>
                  <a:pt x="558380" y="90055"/>
                </a:lnTo>
                <a:lnTo>
                  <a:pt x="556526" y="104063"/>
                </a:lnTo>
                <a:lnTo>
                  <a:pt x="542251" y="97624"/>
                </a:lnTo>
                <a:lnTo>
                  <a:pt x="530021" y="113880"/>
                </a:lnTo>
                <a:lnTo>
                  <a:pt x="523786" y="111683"/>
                </a:lnTo>
                <a:lnTo>
                  <a:pt x="528840" y="119595"/>
                </a:lnTo>
                <a:lnTo>
                  <a:pt x="519366" y="124599"/>
                </a:lnTo>
                <a:lnTo>
                  <a:pt x="527126" y="135445"/>
                </a:lnTo>
                <a:lnTo>
                  <a:pt x="535216" y="131914"/>
                </a:lnTo>
                <a:lnTo>
                  <a:pt x="539559" y="140449"/>
                </a:lnTo>
                <a:lnTo>
                  <a:pt x="539496" y="147434"/>
                </a:lnTo>
                <a:lnTo>
                  <a:pt x="535089" y="152654"/>
                </a:lnTo>
                <a:lnTo>
                  <a:pt x="526376" y="155892"/>
                </a:lnTo>
                <a:lnTo>
                  <a:pt x="527456" y="174536"/>
                </a:lnTo>
                <a:lnTo>
                  <a:pt x="548500" y="167373"/>
                </a:lnTo>
                <a:lnTo>
                  <a:pt x="553453" y="161201"/>
                </a:lnTo>
                <a:lnTo>
                  <a:pt x="560095" y="168059"/>
                </a:lnTo>
                <a:lnTo>
                  <a:pt x="565772" y="165379"/>
                </a:lnTo>
                <a:lnTo>
                  <a:pt x="564426" y="161201"/>
                </a:lnTo>
                <a:lnTo>
                  <a:pt x="559739" y="146710"/>
                </a:lnTo>
                <a:lnTo>
                  <a:pt x="559041" y="144538"/>
                </a:lnTo>
                <a:lnTo>
                  <a:pt x="547751" y="146710"/>
                </a:lnTo>
                <a:lnTo>
                  <a:pt x="544169" y="136575"/>
                </a:lnTo>
                <a:lnTo>
                  <a:pt x="544080" y="136334"/>
                </a:lnTo>
                <a:lnTo>
                  <a:pt x="544220" y="136575"/>
                </a:lnTo>
                <a:lnTo>
                  <a:pt x="544741" y="136334"/>
                </a:lnTo>
                <a:lnTo>
                  <a:pt x="555612" y="131914"/>
                </a:lnTo>
                <a:lnTo>
                  <a:pt x="556742" y="131457"/>
                </a:lnTo>
                <a:lnTo>
                  <a:pt x="558850" y="128625"/>
                </a:lnTo>
                <a:lnTo>
                  <a:pt x="559587" y="127990"/>
                </a:lnTo>
                <a:lnTo>
                  <a:pt x="561403" y="126466"/>
                </a:lnTo>
                <a:lnTo>
                  <a:pt x="564718" y="127990"/>
                </a:lnTo>
                <a:lnTo>
                  <a:pt x="569531" y="128625"/>
                </a:lnTo>
                <a:lnTo>
                  <a:pt x="574852" y="137668"/>
                </a:lnTo>
                <a:lnTo>
                  <a:pt x="578078" y="134442"/>
                </a:lnTo>
                <a:lnTo>
                  <a:pt x="582333" y="132600"/>
                </a:lnTo>
                <a:close/>
              </a:path>
              <a:path w="880109" h="702310">
                <a:moveTo>
                  <a:pt x="611797" y="220129"/>
                </a:moveTo>
                <a:lnTo>
                  <a:pt x="611530" y="213398"/>
                </a:lnTo>
                <a:lnTo>
                  <a:pt x="606615" y="211620"/>
                </a:lnTo>
                <a:lnTo>
                  <a:pt x="603478" y="212521"/>
                </a:lnTo>
                <a:lnTo>
                  <a:pt x="602348" y="219151"/>
                </a:lnTo>
                <a:lnTo>
                  <a:pt x="608863" y="221665"/>
                </a:lnTo>
                <a:lnTo>
                  <a:pt x="611797" y="220129"/>
                </a:lnTo>
                <a:close/>
              </a:path>
              <a:path w="880109" h="702310">
                <a:moveTo>
                  <a:pt x="643648" y="174853"/>
                </a:moveTo>
                <a:lnTo>
                  <a:pt x="641629" y="173316"/>
                </a:lnTo>
                <a:lnTo>
                  <a:pt x="640651" y="172212"/>
                </a:lnTo>
                <a:lnTo>
                  <a:pt x="637540" y="177317"/>
                </a:lnTo>
                <a:lnTo>
                  <a:pt x="620077" y="165620"/>
                </a:lnTo>
                <a:lnTo>
                  <a:pt x="613486" y="172948"/>
                </a:lnTo>
                <a:lnTo>
                  <a:pt x="610323" y="166573"/>
                </a:lnTo>
                <a:lnTo>
                  <a:pt x="612368" y="161886"/>
                </a:lnTo>
                <a:lnTo>
                  <a:pt x="616445" y="157060"/>
                </a:lnTo>
                <a:lnTo>
                  <a:pt x="613181" y="147701"/>
                </a:lnTo>
                <a:lnTo>
                  <a:pt x="616927" y="144729"/>
                </a:lnTo>
                <a:lnTo>
                  <a:pt x="632701" y="118059"/>
                </a:lnTo>
                <a:lnTo>
                  <a:pt x="628332" y="117792"/>
                </a:lnTo>
                <a:lnTo>
                  <a:pt x="625944" y="119583"/>
                </a:lnTo>
                <a:lnTo>
                  <a:pt x="620649" y="120370"/>
                </a:lnTo>
                <a:lnTo>
                  <a:pt x="617651" y="118757"/>
                </a:lnTo>
                <a:lnTo>
                  <a:pt x="605688" y="120662"/>
                </a:lnTo>
                <a:lnTo>
                  <a:pt x="599909" y="124472"/>
                </a:lnTo>
                <a:lnTo>
                  <a:pt x="599757" y="128968"/>
                </a:lnTo>
                <a:lnTo>
                  <a:pt x="598639" y="132283"/>
                </a:lnTo>
                <a:lnTo>
                  <a:pt x="610679" y="134683"/>
                </a:lnTo>
                <a:lnTo>
                  <a:pt x="600900" y="149580"/>
                </a:lnTo>
                <a:lnTo>
                  <a:pt x="598360" y="143205"/>
                </a:lnTo>
                <a:lnTo>
                  <a:pt x="595934" y="147053"/>
                </a:lnTo>
                <a:lnTo>
                  <a:pt x="594715" y="151257"/>
                </a:lnTo>
                <a:lnTo>
                  <a:pt x="589381" y="153720"/>
                </a:lnTo>
                <a:lnTo>
                  <a:pt x="585330" y="152107"/>
                </a:lnTo>
                <a:lnTo>
                  <a:pt x="579564" y="151511"/>
                </a:lnTo>
                <a:lnTo>
                  <a:pt x="582612" y="158496"/>
                </a:lnTo>
                <a:lnTo>
                  <a:pt x="587667" y="164477"/>
                </a:lnTo>
                <a:lnTo>
                  <a:pt x="583653" y="168617"/>
                </a:lnTo>
                <a:lnTo>
                  <a:pt x="559625" y="177546"/>
                </a:lnTo>
                <a:lnTo>
                  <a:pt x="557326" y="174917"/>
                </a:lnTo>
                <a:lnTo>
                  <a:pt x="550786" y="173710"/>
                </a:lnTo>
                <a:lnTo>
                  <a:pt x="548728" y="167386"/>
                </a:lnTo>
                <a:lnTo>
                  <a:pt x="533692" y="178168"/>
                </a:lnTo>
                <a:lnTo>
                  <a:pt x="546862" y="193725"/>
                </a:lnTo>
                <a:lnTo>
                  <a:pt x="559435" y="184721"/>
                </a:lnTo>
                <a:lnTo>
                  <a:pt x="564489" y="190017"/>
                </a:lnTo>
                <a:lnTo>
                  <a:pt x="576287" y="184454"/>
                </a:lnTo>
                <a:lnTo>
                  <a:pt x="579818" y="189687"/>
                </a:lnTo>
                <a:lnTo>
                  <a:pt x="586562" y="197688"/>
                </a:lnTo>
                <a:lnTo>
                  <a:pt x="590334" y="197599"/>
                </a:lnTo>
                <a:lnTo>
                  <a:pt x="595744" y="189407"/>
                </a:lnTo>
                <a:lnTo>
                  <a:pt x="596112" y="186537"/>
                </a:lnTo>
                <a:lnTo>
                  <a:pt x="600036" y="182448"/>
                </a:lnTo>
                <a:lnTo>
                  <a:pt x="602856" y="179971"/>
                </a:lnTo>
                <a:lnTo>
                  <a:pt x="609955" y="177914"/>
                </a:lnTo>
                <a:lnTo>
                  <a:pt x="614451" y="178231"/>
                </a:lnTo>
                <a:lnTo>
                  <a:pt x="620369" y="177787"/>
                </a:lnTo>
                <a:lnTo>
                  <a:pt x="621449" y="183540"/>
                </a:lnTo>
                <a:lnTo>
                  <a:pt x="625525" y="186524"/>
                </a:lnTo>
                <a:lnTo>
                  <a:pt x="630669" y="188925"/>
                </a:lnTo>
                <a:lnTo>
                  <a:pt x="634936" y="192925"/>
                </a:lnTo>
                <a:lnTo>
                  <a:pt x="637476" y="186969"/>
                </a:lnTo>
                <a:lnTo>
                  <a:pt x="637400" y="187426"/>
                </a:lnTo>
                <a:lnTo>
                  <a:pt x="637679" y="187375"/>
                </a:lnTo>
                <a:lnTo>
                  <a:pt x="637590" y="187210"/>
                </a:lnTo>
                <a:lnTo>
                  <a:pt x="639559" y="183261"/>
                </a:lnTo>
                <a:lnTo>
                  <a:pt x="641705" y="179451"/>
                </a:lnTo>
                <a:lnTo>
                  <a:pt x="643648" y="174853"/>
                </a:lnTo>
                <a:close/>
              </a:path>
              <a:path w="880109" h="702310">
                <a:moveTo>
                  <a:pt x="651154" y="194030"/>
                </a:moveTo>
                <a:lnTo>
                  <a:pt x="650938" y="192913"/>
                </a:lnTo>
                <a:lnTo>
                  <a:pt x="650951" y="192747"/>
                </a:lnTo>
                <a:lnTo>
                  <a:pt x="648411" y="190614"/>
                </a:lnTo>
                <a:lnTo>
                  <a:pt x="646366" y="188188"/>
                </a:lnTo>
                <a:lnTo>
                  <a:pt x="642137" y="186245"/>
                </a:lnTo>
                <a:lnTo>
                  <a:pt x="639762" y="187121"/>
                </a:lnTo>
                <a:lnTo>
                  <a:pt x="637679" y="187375"/>
                </a:lnTo>
                <a:lnTo>
                  <a:pt x="643763" y="199491"/>
                </a:lnTo>
                <a:lnTo>
                  <a:pt x="646925" y="197218"/>
                </a:lnTo>
                <a:lnTo>
                  <a:pt x="648919" y="195922"/>
                </a:lnTo>
                <a:lnTo>
                  <a:pt x="650722" y="194398"/>
                </a:lnTo>
                <a:lnTo>
                  <a:pt x="651154" y="194030"/>
                </a:lnTo>
                <a:close/>
              </a:path>
              <a:path w="880109" h="702310">
                <a:moveTo>
                  <a:pt x="703986" y="121729"/>
                </a:moveTo>
                <a:lnTo>
                  <a:pt x="698157" y="117208"/>
                </a:lnTo>
                <a:lnTo>
                  <a:pt x="697026" y="109499"/>
                </a:lnTo>
                <a:lnTo>
                  <a:pt x="682015" y="133032"/>
                </a:lnTo>
                <a:lnTo>
                  <a:pt x="683145" y="137350"/>
                </a:lnTo>
                <a:lnTo>
                  <a:pt x="684936" y="141808"/>
                </a:lnTo>
                <a:lnTo>
                  <a:pt x="692467" y="139979"/>
                </a:lnTo>
                <a:lnTo>
                  <a:pt x="693635" y="135839"/>
                </a:lnTo>
                <a:lnTo>
                  <a:pt x="693483" y="129730"/>
                </a:lnTo>
                <a:lnTo>
                  <a:pt x="703986" y="121729"/>
                </a:lnTo>
                <a:close/>
              </a:path>
              <a:path w="880109" h="702310">
                <a:moveTo>
                  <a:pt x="706983" y="103962"/>
                </a:moveTo>
                <a:lnTo>
                  <a:pt x="706386" y="102539"/>
                </a:lnTo>
                <a:lnTo>
                  <a:pt x="705954" y="100926"/>
                </a:lnTo>
                <a:lnTo>
                  <a:pt x="703986" y="99250"/>
                </a:lnTo>
                <a:lnTo>
                  <a:pt x="702005" y="99110"/>
                </a:lnTo>
                <a:lnTo>
                  <a:pt x="700735" y="99504"/>
                </a:lnTo>
                <a:lnTo>
                  <a:pt x="699985" y="99733"/>
                </a:lnTo>
                <a:lnTo>
                  <a:pt x="699046" y="101866"/>
                </a:lnTo>
                <a:lnTo>
                  <a:pt x="699960" y="103797"/>
                </a:lnTo>
                <a:lnTo>
                  <a:pt x="701395" y="105257"/>
                </a:lnTo>
                <a:lnTo>
                  <a:pt x="703999" y="105524"/>
                </a:lnTo>
                <a:lnTo>
                  <a:pt x="705510" y="104546"/>
                </a:lnTo>
                <a:lnTo>
                  <a:pt x="706983" y="103962"/>
                </a:lnTo>
                <a:close/>
              </a:path>
              <a:path w="880109" h="702310">
                <a:moveTo>
                  <a:pt x="707555" y="104101"/>
                </a:moveTo>
                <a:lnTo>
                  <a:pt x="707351" y="103924"/>
                </a:lnTo>
                <a:lnTo>
                  <a:pt x="707161" y="103886"/>
                </a:lnTo>
                <a:lnTo>
                  <a:pt x="706996" y="103962"/>
                </a:lnTo>
                <a:lnTo>
                  <a:pt x="707059" y="104101"/>
                </a:lnTo>
                <a:lnTo>
                  <a:pt x="707110" y="104254"/>
                </a:lnTo>
                <a:lnTo>
                  <a:pt x="707174" y="104394"/>
                </a:lnTo>
                <a:lnTo>
                  <a:pt x="707301" y="104305"/>
                </a:lnTo>
                <a:lnTo>
                  <a:pt x="707555" y="104101"/>
                </a:lnTo>
                <a:close/>
              </a:path>
              <a:path w="880109" h="702310">
                <a:moveTo>
                  <a:pt x="718947" y="107162"/>
                </a:moveTo>
                <a:lnTo>
                  <a:pt x="717067" y="96291"/>
                </a:lnTo>
                <a:lnTo>
                  <a:pt x="707555" y="104089"/>
                </a:lnTo>
                <a:lnTo>
                  <a:pt x="710984" y="106502"/>
                </a:lnTo>
                <a:lnTo>
                  <a:pt x="713473" y="112369"/>
                </a:lnTo>
                <a:lnTo>
                  <a:pt x="718947" y="107162"/>
                </a:lnTo>
                <a:close/>
              </a:path>
              <a:path w="880109" h="702310">
                <a:moveTo>
                  <a:pt x="719099" y="107048"/>
                </a:moveTo>
                <a:lnTo>
                  <a:pt x="718947" y="107162"/>
                </a:lnTo>
                <a:lnTo>
                  <a:pt x="718972" y="107315"/>
                </a:lnTo>
                <a:lnTo>
                  <a:pt x="719023" y="107594"/>
                </a:lnTo>
                <a:lnTo>
                  <a:pt x="719099" y="107048"/>
                </a:lnTo>
                <a:close/>
              </a:path>
              <a:path w="880109" h="702310">
                <a:moveTo>
                  <a:pt x="727506" y="110921"/>
                </a:moveTo>
                <a:lnTo>
                  <a:pt x="724827" y="103657"/>
                </a:lnTo>
                <a:lnTo>
                  <a:pt x="725131" y="99644"/>
                </a:lnTo>
                <a:lnTo>
                  <a:pt x="719366" y="107149"/>
                </a:lnTo>
                <a:lnTo>
                  <a:pt x="727506" y="110921"/>
                </a:lnTo>
                <a:close/>
              </a:path>
              <a:path w="880109" h="702310">
                <a:moveTo>
                  <a:pt x="760145" y="93903"/>
                </a:moveTo>
                <a:lnTo>
                  <a:pt x="753249" y="92646"/>
                </a:lnTo>
                <a:lnTo>
                  <a:pt x="752602" y="88480"/>
                </a:lnTo>
                <a:lnTo>
                  <a:pt x="744867" y="95364"/>
                </a:lnTo>
                <a:lnTo>
                  <a:pt x="749338" y="98640"/>
                </a:lnTo>
                <a:lnTo>
                  <a:pt x="749287" y="98907"/>
                </a:lnTo>
                <a:lnTo>
                  <a:pt x="749477" y="98907"/>
                </a:lnTo>
                <a:lnTo>
                  <a:pt x="749465" y="98171"/>
                </a:lnTo>
                <a:lnTo>
                  <a:pt x="750976" y="101777"/>
                </a:lnTo>
                <a:lnTo>
                  <a:pt x="753402" y="102412"/>
                </a:lnTo>
                <a:lnTo>
                  <a:pt x="756767" y="98171"/>
                </a:lnTo>
                <a:lnTo>
                  <a:pt x="760145" y="93903"/>
                </a:lnTo>
                <a:close/>
              </a:path>
              <a:path w="880109" h="702310">
                <a:moveTo>
                  <a:pt x="760577" y="9436"/>
                </a:moveTo>
                <a:lnTo>
                  <a:pt x="758482" y="4800"/>
                </a:lnTo>
                <a:lnTo>
                  <a:pt x="757110" y="1778"/>
                </a:lnTo>
                <a:lnTo>
                  <a:pt x="748322" y="4800"/>
                </a:lnTo>
                <a:lnTo>
                  <a:pt x="743483" y="0"/>
                </a:lnTo>
                <a:lnTo>
                  <a:pt x="737958" y="9880"/>
                </a:lnTo>
                <a:lnTo>
                  <a:pt x="742924" y="17500"/>
                </a:lnTo>
                <a:lnTo>
                  <a:pt x="760577" y="9436"/>
                </a:lnTo>
                <a:close/>
              </a:path>
              <a:path w="880109" h="702310">
                <a:moveTo>
                  <a:pt x="782739" y="19862"/>
                </a:moveTo>
                <a:lnTo>
                  <a:pt x="781926" y="18072"/>
                </a:lnTo>
                <a:lnTo>
                  <a:pt x="781685" y="16891"/>
                </a:lnTo>
                <a:lnTo>
                  <a:pt x="770953" y="16891"/>
                </a:lnTo>
                <a:lnTo>
                  <a:pt x="776338" y="4254"/>
                </a:lnTo>
                <a:lnTo>
                  <a:pt x="768565" y="1016"/>
                </a:lnTo>
                <a:lnTo>
                  <a:pt x="760755" y="9626"/>
                </a:lnTo>
                <a:lnTo>
                  <a:pt x="759853" y="15570"/>
                </a:lnTo>
                <a:lnTo>
                  <a:pt x="759777" y="16891"/>
                </a:lnTo>
                <a:lnTo>
                  <a:pt x="759701" y="18072"/>
                </a:lnTo>
                <a:lnTo>
                  <a:pt x="759599" y="19862"/>
                </a:lnTo>
                <a:lnTo>
                  <a:pt x="759498" y="21691"/>
                </a:lnTo>
                <a:lnTo>
                  <a:pt x="756323" y="32385"/>
                </a:lnTo>
                <a:lnTo>
                  <a:pt x="752563" y="31724"/>
                </a:lnTo>
                <a:lnTo>
                  <a:pt x="749071" y="28803"/>
                </a:lnTo>
                <a:lnTo>
                  <a:pt x="752805" y="20586"/>
                </a:lnTo>
                <a:lnTo>
                  <a:pt x="741819" y="23164"/>
                </a:lnTo>
                <a:lnTo>
                  <a:pt x="736041" y="27965"/>
                </a:lnTo>
                <a:lnTo>
                  <a:pt x="735977" y="31724"/>
                </a:lnTo>
                <a:lnTo>
                  <a:pt x="735850" y="39103"/>
                </a:lnTo>
                <a:lnTo>
                  <a:pt x="735774" y="43395"/>
                </a:lnTo>
                <a:lnTo>
                  <a:pt x="732028" y="48704"/>
                </a:lnTo>
                <a:lnTo>
                  <a:pt x="723442" y="55511"/>
                </a:lnTo>
                <a:lnTo>
                  <a:pt x="722083" y="59893"/>
                </a:lnTo>
                <a:lnTo>
                  <a:pt x="722439" y="69278"/>
                </a:lnTo>
                <a:lnTo>
                  <a:pt x="722388" y="73939"/>
                </a:lnTo>
                <a:lnTo>
                  <a:pt x="714514" y="73939"/>
                </a:lnTo>
                <a:lnTo>
                  <a:pt x="711542" y="78155"/>
                </a:lnTo>
                <a:lnTo>
                  <a:pt x="713105" y="85318"/>
                </a:lnTo>
                <a:lnTo>
                  <a:pt x="715518" y="90487"/>
                </a:lnTo>
                <a:lnTo>
                  <a:pt x="717473" y="95770"/>
                </a:lnTo>
                <a:lnTo>
                  <a:pt x="723150" y="95923"/>
                </a:lnTo>
                <a:lnTo>
                  <a:pt x="725043" y="91351"/>
                </a:lnTo>
                <a:lnTo>
                  <a:pt x="727417" y="87388"/>
                </a:lnTo>
                <a:lnTo>
                  <a:pt x="736434" y="82727"/>
                </a:lnTo>
                <a:lnTo>
                  <a:pt x="726986" y="78155"/>
                </a:lnTo>
                <a:lnTo>
                  <a:pt x="726808" y="78155"/>
                </a:lnTo>
                <a:lnTo>
                  <a:pt x="726668" y="73939"/>
                </a:lnTo>
                <a:lnTo>
                  <a:pt x="726592" y="71729"/>
                </a:lnTo>
                <a:lnTo>
                  <a:pt x="741781" y="80403"/>
                </a:lnTo>
                <a:lnTo>
                  <a:pt x="727417" y="87388"/>
                </a:lnTo>
                <a:lnTo>
                  <a:pt x="736142" y="103124"/>
                </a:lnTo>
                <a:lnTo>
                  <a:pt x="744448" y="95288"/>
                </a:lnTo>
                <a:lnTo>
                  <a:pt x="744588" y="91351"/>
                </a:lnTo>
                <a:lnTo>
                  <a:pt x="744613" y="90487"/>
                </a:lnTo>
                <a:lnTo>
                  <a:pt x="744715" y="87388"/>
                </a:lnTo>
                <a:lnTo>
                  <a:pt x="744791" y="85318"/>
                </a:lnTo>
                <a:lnTo>
                  <a:pt x="744880" y="82727"/>
                </a:lnTo>
                <a:lnTo>
                  <a:pt x="744943" y="80987"/>
                </a:lnTo>
                <a:lnTo>
                  <a:pt x="748449" y="71729"/>
                </a:lnTo>
                <a:lnTo>
                  <a:pt x="749376" y="69278"/>
                </a:lnTo>
                <a:lnTo>
                  <a:pt x="757694" y="60236"/>
                </a:lnTo>
                <a:lnTo>
                  <a:pt x="769848" y="53911"/>
                </a:lnTo>
                <a:lnTo>
                  <a:pt x="770534" y="53682"/>
                </a:lnTo>
                <a:lnTo>
                  <a:pt x="770674" y="51917"/>
                </a:lnTo>
                <a:lnTo>
                  <a:pt x="771283" y="50292"/>
                </a:lnTo>
                <a:lnTo>
                  <a:pt x="760463" y="50292"/>
                </a:lnTo>
                <a:lnTo>
                  <a:pt x="762025" y="45847"/>
                </a:lnTo>
                <a:lnTo>
                  <a:pt x="764730" y="41960"/>
                </a:lnTo>
                <a:lnTo>
                  <a:pt x="763943" y="32385"/>
                </a:lnTo>
                <a:lnTo>
                  <a:pt x="763739" y="29908"/>
                </a:lnTo>
                <a:lnTo>
                  <a:pt x="768578" y="27965"/>
                </a:lnTo>
                <a:lnTo>
                  <a:pt x="777773" y="24714"/>
                </a:lnTo>
                <a:lnTo>
                  <a:pt x="780072" y="22326"/>
                </a:lnTo>
                <a:lnTo>
                  <a:pt x="782739" y="19862"/>
                </a:lnTo>
                <a:close/>
              </a:path>
              <a:path w="880109" h="702310">
                <a:moveTo>
                  <a:pt x="823836" y="142748"/>
                </a:moveTo>
                <a:lnTo>
                  <a:pt x="820369" y="135991"/>
                </a:lnTo>
                <a:lnTo>
                  <a:pt x="818121" y="136448"/>
                </a:lnTo>
                <a:lnTo>
                  <a:pt x="815632" y="137769"/>
                </a:lnTo>
                <a:lnTo>
                  <a:pt x="803363" y="134518"/>
                </a:lnTo>
                <a:lnTo>
                  <a:pt x="800519" y="135940"/>
                </a:lnTo>
                <a:lnTo>
                  <a:pt x="797217" y="147434"/>
                </a:lnTo>
                <a:lnTo>
                  <a:pt x="810336" y="143192"/>
                </a:lnTo>
                <a:lnTo>
                  <a:pt x="815365" y="151396"/>
                </a:lnTo>
                <a:lnTo>
                  <a:pt x="821537" y="147294"/>
                </a:lnTo>
                <a:lnTo>
                  <a:pt x="823836" y="142748"/>
                </a:lnTo>
                <a:close/>
              </a:path>
              <a:path w="880109" h="702310">
                <a:moveTo>
                  <a:pt x="835533" y="152044"/>
                </a:moveTo>
                <a:lnTo>
                  <a:pt x="827874" y="147040"/>
                </a:lnTo>
                <a:lnTo>
                  <a:pt x="824484" y="152590"/>
                </a:lnTo>
                <a:lnTo>
                  <a:pt x="833069" y="156311"/>
                </a:lnTo>
                <a:lnTo>
                  <a:pt x="835533" y="152044"/>
                </a:lnTo>
                <a:close/>
              </a:path>
              <a:path w="880109" h="702310">
                <a:moveTo>
                  <a:pt x="837526" y="113652"/>
                </a:moveTo>
                <a:lnTo>
                  <a:pt x="830249" y="114338"/>
                </a:lnTo>
                <a:lnTo>
                  <a:pt x="822833" y="114808"/>
                </a:lnTo>
                <a:lnTo>
                  <a:pt x="815987" y="117094"/>
                </a:lnTo>
                <a:lnTo>
                  <a:pt x="810437" y="123278"/>
                </a:lnTo>
                <a:lnTo>
                  <a:pt x="817283" y="125285"/>
                </a:lnTo>
                <a:lnTo>
                  <a:pt x="824103" y="124282"/>
                </a:lnTo>
                <a:lnTo>
                  <a:pt x="830859" y="120383"/>
                </a:lnTo>
                <a:lnTo>
                  <a:pt x="837526" y="113652"/>
                </a:lnTo>
                <a:close/>
              </a:path>
              <a:path w="880109" h="702310">
                <a:moveTo>
                  <a:pt x="854862" y="153682"/>
                </a:moveTo>
                <a:lnTo>
                  <a:pt x="852703" y="154000"/>
                </a:lnTo>
                <a:lnTo>
                  <a:pt x="851331" y="155028"/>
                </a:lnTo>
                <a:lnTo>
                  <a:pt x="849845" y="157276"/>
                </a:lnTo>
                <a:lnTo>
                  <a:pt x="854862" y="153682"/>
                </a:lnTo>
                <a:close/>
              </a:path>
              <a:path w="880109" h="702310">
                <a:moveTo>
                  <a:pt x="879576" y="135978"/>
                </a:moveTo>
                <a:lnTo>
                  <a:pt x="879322" y="134340"/>
                </a:lnTo>
                <a:lnTo>
                  <a:pt x="879398" y="133375"/>
                </a:lnTo>
                <a:lnTo>
                  <a:pt x="872578" y="138264"/>
                </a:lnTo>
                <a:lnTo>
                  <a:pt x="873582" y="129806"/>
                </a:lnTo>
                <a:lnTo>
                  <a:pt x="869937" y="127000"/>
                </a:lnTo>
                <a:lnTo>
                  <a:pt x="865517" y="125349"/>
                </a:lnTo>
                <a:lnTo>
                  <a:pt x="863752" y="116078"/>
                </a:lnTo>
                <a:lnTo>
                  <a:pt x="858748" y="114858"/>
                </a:lnTo>
                <a:lnTo>
                  <a:pt x="848360" y="111480"/>
                </a:lnTo>
                <a:lnTo>
                  <a:pt x="848207" y="110426"/>
                </a:lnTo>
                <a:lnTo>
                  <a:pt x="853490" y="105041"/>
                </a:lnTo>
                <a:lnTo>
                  <a:pt x="855497" y="102628"/>
                </a:lnTo>
                <a:lnTo>
                  <a:pt x="848537" y="100660"/>
                </a:lnTo>
                <a:lnTo>
                  <a:pt x="837704" y="113449"/>
                </a:lnTo>
                <a:lnTo>
                  <a:pt x="836218" y="126758"/>
                </a:lnTo>
                <a:lnTo>
                  <a:pt x="842772" y="130111"/>
                </a:lnTo>
                <a:lnTo>
                  <a:pt x="849198" y="119214"/>
                </a:lnTo>
                <a:lnTo>
                  <a:pt x="850201" y="129057"/>
                </a:lnTo>
                <a:lnTo>
                  <a:pt x="848144" y="137972"/>
                </a:lnTo>
                <a:lnTo>
                  <a:pt x="845400" y="146634"/>
                </a:lnTo>
                <a:lnTo>
                  <a:pt x="844372" y="155727"/>
                </a:lnTo>
                <a:lnTo>
                  <a:pt x="855967" y="149174"/>
                </a:lnTo>
                <a:lnTo>
                  <a:pt x="854214" y="141744"/>
                </a:lnTo>
                <a:lnTo>
                  <a:pt x="861885" y="146240"/>
                </a:lnTo>
                <a:lnTo>
                  <a:pt x="863269" y="147662"/>
                </a:lnTo>
                <a:lnTo>
                  <a:pt x="879576" y="135978"/>
                </a:lnTo>
                <a:close/>
              </a:path>
            </a:pathLst>
          </a:custGeom>
          <a:solidFill>
            <a:srgbClr val="FFFFFF"/>
          </a:solidFill>
        </p:spPr>
        <p:txBody>
          <a:bodyPr wrap="square" lIns="0" tIns="0" rIns="0" bIns="0" rtlCol="0"/>
          <a:lstStyle/>
          <a:p>
            <a:endParaRPr/>
          </a:p>
        </p:txBody>
      </p:sp>
      <p:sp>
        <p:nvSpPr>
          <p:cNvPr id="53" name="bg object 53"/>
          <p:cNvSpPr/>
          <p:nvPr/>
        </p:nvSpPr>
        <p:spPr>
          <a:xfrm>
            <a:off x="5928855" y="2785300"/>
            <a:ext cx="688340" cy="1035050"/>
          </a:xfrm>
          <a:custGeom>
            <a:avLst/>
            <a:gdLst/>
            <a:ahLst/>
            <a:cxnLst/>
            <a:rect l="l" t="t" r="r" b="b"/>
            <a:pathLst>
              <a:path w="688340" h="1035050">
                <a:moveTo>
                  <a:pt x="8394" y="739876"/>
                </a:moveTo>
                <a:lnTo>
                  <a:pt x="8102" y="738441"/>
                </a:lnTo>
                <a:lnTo>
                  <a:pt x="5029" y="735622"/>
                </a:lnTo>
                <a:lnTo>
                  <a:pt x="3009" y="735711"/>
                </a:lnTo>
                <a:lnTo>
                  <a:pt x="1181" y="737527"/>
                </a:lnTo>
                <a:lnTo>
                  <a:pt x="0" y="738720"/>
                </a:lnTo>
                <a:lnTo>
                  <a:pt x="495" y="740003"/>
                </a:lnTo>
                <a:lnTo>
                  <a:pt x="1358" y="741311"/>
                </a:lnTo>
                <a:lnTo>
                  <a:pt x="3340" y="743026"/>
                </a:lnTo>
                <a:lnTo>
                  <a:pt x="5372" y="742378"/>
                </a:lnTo>
                <a:lnTo>
                  <a:pt x="7137" y="740918"/>
                </a:lnTo>
                <a:lnTo>
                  <a:pt x="8394" y="739876"/>
                </a:lnTo>
                <a:close/>
              </a:path>
              <a:path w="688340" h="1035050">
                <a:moveTo>
                  <a:pt x="77063" y="612736"/>
                </a:moveTo>
                <a:lnTo>
                  <a:pt x="77038" y="611708"/>
                </a:lnTo>
                <a:lnTo>
                  <a:pt x="76085" y="610870"/>
                </a:lnTo>
                <a:lnTo>
                  <a:pt x="75450" y="610323"/>
                </a:lnTo>
                <a:lnTo>
                  <a:pt x="74663" y="610349"/>
                </a:lnTo>
                <a:lnTo>
                  <a:pt x="73952" y="610857"/>
                </a:lnTo>
                <a:lnTo>
                  <a:pt x="73088" y="611797"/>
                </a:lnTo>
                <a:lnTo>
                  <a:pt x="73126" y="612787"/>
                </a:lnTo>
                <a:lnTo>
                  <a:pt x="74028" y="613613"/>
                </a:lnTo>
                <a:lnTo>
                  <a:pt x="74663" y="614197"/>
                </a:lnTo>
                <a:lnTo>
                  <a:pt x="75526" y="614172"/>
                </a:lnTo>
                <a:lnTo>
                  <a:pt x="76149" y="613600"/>
                </a:lnTo>
                <a:lnTo>
                  <a:pt x="77063" y="612736"/>
                </a:lnTo>
                <a:close/>
              </a:path>
              <a:path w="688340" h="1035050">
                <a:moveTo>
                  <a:pt x="94272" y="576427"/>
                </a:moveTo>
                <a:lnTo>
                  <a:pt x="90347" y="569976"/>
                </a:lnTo>
                <a:lnTo>
                  <a:pt x="81102" y="581939"/>
                </a:lnTo>
                <a:lnTo>
                  <a:pt x="89611" y="587425"/>
                </a:lnTo>
                <a:lnTo>
                  <a:pt x="90589" y="581621"/>
                </a:lnTo>
                <a:lnTo>
                  <a:pt x="94272" y="576427"/>
                </a:lnTo>
                <a:close/>
              </a:path>
              <a:path w="688340" h="1035050">
                <a:moveTo>
                  <a:pt x="94500" y="957656"/>
                </a:moveTo>
                <a:lnTo>
                  <a:pt x="93853" y="953452"/>
                </a:lnTo>
                <a:lnTo>
                  <a:pt x="91617" y="953960"/>
                </a:lnTo>
                <a:lnTo>
                  <a:pt x="89369" y="954455"/>
                </a:lnTo>
                <a:lnTo>
                  <a:pt x="87134" y="954963"/>
                </a:lnTo>
                <a:lnTo>
                  <a:pt x="87655" y="958265"/>
                </a:lnTo>
                <a:lnTo>
                  <a:pt x="94500" y="957656"/>
                </a:lnTo>
                <a:close/>
              </a:path>
              <a:path w="688340" h="1035050">
                <a:moveTo>
                  <a:pt x="124675" y="957249"/>
                </a:moveTo>
                <a:lnTo>
                  <a:pt x="122402" y="954138"/>
                </a:lnTo>
                <a:lnTo>
                  <a:pt x="120789" y="953820"/>
                </a:lnTo>
                <a:lnTo>
                  <a:pt x="119087" y="953490"/>
                </a:lnTo>
                <a:lnTo>
                  <a:pt x="116078" y="955255"/>
                </a:lnTo>
                <a:lnTo>
                  <a:pt x="112801" y="960767"/>
                </a:lnTo>
                <a:lnTo>
                  <a:pt x="115646" y="967270"/>
                </a:lnTo>
                <a:lnTo>
                  <a:pt x="121361" y="971537"/>
                </a:lnTo>
                <a:lnTo>
                  <a:pt x="122682" y="966711"/>
                </a:lnTo>
                <a:lnTo>
                  <a:pt x="124256" y="962888"/>
                </a:lnTo>
                <a:lnTo>
                  <a:pt x="124675" y="957249"/>
                </a:lnTo>
                <a:close/>
              </a:path>
              <a:path w="688340" h="1035050">
                <a:moveTo>
                  <a:pt x="129311" y="656780"/>
                </a:moveTo>
                <a:lnTo>
                  <a:pt x="129057" y="655789"/>
                </a:lnTo>
                <a:lnTo>
                  <a:pt x="128117" y="655066"/>
                </a:lnTo>
                <a:lnTo>
                  <a:pt x="127469" y="654558"/>
                </a:lnTo>
                <a:lnTo>
                  <a:pt x="126720" y="654634"/>
                </a:lnTo>
                <a:lnTo>
                  <a:pt x="126060" y="655193"/>
                </a:lnTo>
                <a:lnTo>
                  <a:pt x="125336" y="656170"/>
                </a:lnTo>
                <a:lnTo>
                  <a:pt x="125323" y="657136"/>
                </a:lnTo>
                <a:lnTo>
                  <a:pt x="127000" y="658368"/>
                </a:lnTo>
                <a:lnTo>
                  <a:pt x="127838" y="658317"/>
                </a:lnTo>
                <a:lnTo>
                  <a:pt x="129311" y="656780"/>
                </a:lnTo>
                <a:close/>
              </a:path>
              <a:path w="688340" h="1035050">
                <a:moveTo>
                  <a:pt x="133527" y="557771"/>
                </a:moveTo>
                <a:lnTo>
                  <a:pt x="129260" y="544791"/>
                </a:lnTo>
                <a:lnTo>
                  <a:pt x="122123" y="547573"/>
                </a:lnTo>
                <a:lnTo>
                  <a:pt x="121361" y="552246"/>
                </a:lnTo>
                <a:lnTo>
                  <a:pt x="122643" y="558533"/>
                </a:lnTo>
                <a:lnTo>
                  <a:pt x="133527" y="557771"/>
                </a:lnTo>
                <a:close/>
              </a:path>
              <a:path w="688340" h="1035050">
                <a:moveTo>
                  <a:pt x="153162" y="449834"/>
                </a:moveTo>
                <a:lnTo>
                  <a:pt x="153111" y="448551"/>
                </a:lnTo>
                <a:lnTo>
                  <a:pt x="152400" y="448170"/>
                </a:lnTo>
                <a:lnTo>
                  <a:pt x="151587" y="448335"/>
                </a:lnTo>
                <a:lnTo>
                  <a:pt x="150774" y="448513"/>
                </a:lnTo>
                <a:lnTo>
                  <a:pt x="150253" y="449059"/>
                </a:lnTo>
                <a:lnTo>
                  <a:pt x="150418" y="449999"/>
                </a:lnTo>
                <a:lnTo>
                  <a:pt x="150888" y="450773"/>
                </a:lnTo>
                <a:lnTo>
                  <a:pt x="151599" y="451065"/>
                </a:lnTo>
                <a:lnTo>
                  <a:pt x="152374" y="450608"/>
                </a:lnTo>
                <a:lnTo>
                  <a:pt x="152742" y="450392"/>
                </a:lnTo>
                <a:lnTo>
                  <a:pt x="153162" y="449834"/>
                </a:lnTo>
                <a:close/>
              </a:path>
              <a:path w="688340" h="1035050">
                <a:moveTo>
                  <a:pt x="156222" y="940803"/>
                </a:moveTo>
                <a:lnTo>
                  <a:pt x="153136" y="933754"/>
                </a:lnTo>
                <a:lnTo>
                  <a:pt x="148602" y="927760"/>
                </a:lnTo>
                <a:lnTo>
                  <a:pt x="146812" y="921766"/>
                </a:lnTo>
                <a:lnTo>
                  <a:pt x="149898" y="917511"/>
                </a:lnTo>
                <a:lnTo>
                  <a:pt x="153009" y="914742"/>
                </a:lnTo>
                <a:lnTo>
                  <a:pt x="154203" y="909891"/>
                </a:lnTo>
                <a:lnTo>
                  <a:pt x="150063" y="907262"/>
                </a:lnTo>
                <a:lnTo>
                  <a:pt x="148526" y="905700"/>
                </a:lnTo>
                <a:lnTo>
                  <a:pt x="150088" y="903274"/>
                </a:lnTo>
                <a:lnTo>
                  <a:pt x="151676" y="901255"/>
                </a:lnTo>
                <a:lnTo>
                  <a:pt x="152781" y="898525"/>
                </a:lnTo>
                <a:lnTo>
                  <a:pt x="149872" y="895946"/>
                </a:lnTo>
                <a:lnTo>
                  <a:pt x="143827" y="898779"/>
                </a:lnTo>
                <a:lnTo>
                  <a:pt x="141465" y="902982"/>
                </a:lnTo>
                <a:lnTo>
                  <a:pt x="142290" y="906119"/>
                </a:lnTo>
                <a:lnTo>
                  <a:pt x="142252" y="908951"/>
                </a:lnTo>
                <a:lnTo>
                  <a:pt x="130632" y="904748"/>
                </a:lnTo>
                <a:lnTo>
                  <a:pt x="135940" y="912164"/>
                </a:lnTo>
                <a:lnTo>
                  <a:pt x="131699" y="919378"/>
                </a:lnTo>
                <a:lnTo>
                  <a:pt x="131699" y="926490"/>
                </a:lnTo>
                <a:lnTo>
                  <a:pt x="133502" y="933602"/>
                </a:lnTo>
                <a:lnTo>
                  <a:pt x="134696" y="940777"/>
                </a:lnTo>
                <a:lnTo>
                  <a:pt x="148996" y="941717"/>
                </a:lnTo>
                <a:lnTo>
                  <a:pt x="153657" y="949934"/>
                </a:lnTo>
                <a:lnTo>
                  <a:pt x="156222" y="940803"/>
                </a:lnTo>
                <a:close/>
              </a:path>
              <a:path w="688340" h="1035050">
                <a:moveTo>
                  <a:pt x="157645" y="1008532"/>
                </a:moveTo>
                <a:lnTo>
                  <a:pt x="147370" y="1001204"/>
                </a:lnTo>
                <a:lnTo>
                  <a:pt x="145529" y="1005306"/>
                </a:lnTo>
                <a:lnTo>
                  <a:pt x="144132" y="1010577"/>
                </a:lnTo>
                <a:lnTo>
                  <a:pt x="132816" y="1009980"/>
                </a:lnTo>
                <a:lnTo>
                  <a:pt x="133527" y="1019962"/>
                </a:lnTo>
                <a:lnTo>
                  <a:pt x="127952" y="1023607"/>
                </a:lnTo>
                <a:lnTo>
                  <a:pt x="128993" y="1025982"/>
                </a:lnTo>
                <a:lnTo>
                  <a:pt x="139979" y="1024407"/>
                </a:lnTo>
                <a:lnTo>
                  <a:pt x="140208" y="1025652"/>
                </a:lnTo>
                <a:lnTo>
                  <a:pt x="140652" y="1026820"/>
                </a:lnTo>
                <a:lnTo>
                  <a:pt x="140385" y="1034465"/>
                </a:lnTo>
                <a:lnTo>
                  <a:pt x="145097" y="1034326"/>
                </a:lnTo>
                <a:lnTo>
                  <a:pt x="149199" y="1033868"/>
                </a:lnTo>
                <a:lnTo>
                  <a:pt x="153162" y="1033424"/>
                </a:lnTo>
                <a:lnTo>
                  <a:pt x="156171" y="1027036"/>
                </a:lnTo>
                <a:lnTo>
                  <a:pt x="146151" y="1016673"/>
                </a:lnTo>
                <a:lnTo>
                  <a:pt x="150482" y="1012786"/>
                </a:lnTo>
                <a:lnTo>
                  <a:pt x="157645" y="1008532"/>
                </a:lnTo>
                <a:close/>
              </a:path>
              <a:path w="688340" h="1035050">
                <a:moveTo>
                  <a:pt x="163715" y="931773"/>
                </a:moveTo>
                <a:lnTo>
                  <a:pt x="163639" y="929106"/>
                </a:lnTo>
                <a:lnTo>
                  <a:pt x="160883" y="925969"/>
                </a:lnTo>
                <a:lnTo>
                  <a:pt x="158203" y="924864"/>
                </a:lnTo>
                <a:lnTo>
                  <a:pt x="154762" y="922655"/>
                </a:lnTo>
                <a:lnTo>
                  <a:pt x="155155" y="926731"/>
                </a:lnTo>
                <a:lnTo>
                  <a:pt x="155117" y="929640"/>
                </a:lnTo>
                <a:lnTo>
                  <a:pt x="156184" y="933589"/>
                </a:lnTo>
                <a:lnTo>
                  <a:pt x="157911" y="935113"/>
                </a:lnTo>
                <a:lnTo>
                  <a:pt x="159194" y="935304"/>
                </a:lnTo>
                <a:lnTo>
                  <a:pt x="160477" y="935494"/>
                </a:lnTo>
                <a:lnTo>
                  <a:pt x="162877" y="934453"/>
                </a:lnTo>
                <a:lnTo>
                  <a:pt x="163715" y="931773"/>
                </a:lnTo>
                <a:close/>
              </a:path>
              <a:path w="688340" h="1035050">
                <a:moveTo>
                  <a:pt x="181762" y="916254"/>
                </a:moveTo>
                <a:lnTo>
                  <a:pt x="178930" y="907249"/>
                </a:lnTo>
                <a:lnTo>
                  <a:pt x="175247" y="907808"/>
                </a:lnTo>
                <a:lnTo>
                  <a:pt x="170929" y="910894"/>
                </a:lnTo>
                <a:lnTo>
                  <a:pt x="170370" y="914755"/>
                </a:lnTo>
                <a:lnTo>
                  <a:pt x="181762" y="916254"/>
                </a:lnTo>
                <a:close/>
              </a:path>
              <a:path w="688340" h="1035050">
                <a:moveTo>
                  <a:pt x="188836" y="354622"/>
                </a:moveTo>
                <a:lnTo>
                  <a:pt x="188518" y="353809"/>
                </a:lnTo>
                <a:lnTo>
                  <a:pt x="188175" y="352971"/>
                </a:lnTo>
                <a:lnTo>
                  <a:pt x="187401" y="352869"/>
                </a:lnTo>
                <a:lnTo>
                  <a:pt x="186601" y="353237"/>
                </a:lnTo>
                <a:lnTo>
                  <a:pt x="185864" y="353796"/>
                </a:lnTo>
                <a:lnTo>
                  <a:pt x="185635" y="354533"/>
                </a:lnTo>
                <a:lnTo>
                  <a:pt x="186232" y="355231"/>
                </a:lnTo>
                <a:lnTo>
                  <a:pt x="186499" y="355536"/>
                </a:lnTo>
                <a:lnTo>
                  <a:pt x="187198" y="355714"/>
                </a:lnTo>
                <a:lnTo>
                  <a:pt x="187604" y="355612"/>
                </a:lnTo>
                <a:lnTo>
                  <a:pt x="188455" y="355384"/>
                </a:lnTo>
                <a:lnTo>
                  <a:pt x="188836" y="354622"/>
                </a:lnTo>
                <a:close/>
              </a:path>
              <a:path w="688340" h="1035050">
                <a:moveTo>
                  <a:pt x="193408" y="874483"/>
                </a:moveTo>
                <a:lnTo>
                  <a:pt x="193014" y="869226"/>
                </a:lnTo>
                <a:lnTo>
                  <a:pt x="186156" y="865403"/>
                </a:lnTo>
                <a:lnTo>
                  <a:pt x="178587" y="878319"/>
                </a:lnTo>
                <a:lnTo>
                  <a:pt x="175285" y="866444"/>
                </a:lnTo>
                <a:lnTo>
                  <a:pt x="169024" y="873290"/>
                </a:lnTo>
                <a:lnTo>
                  <a:pt x="175602" y="883018"/>
                </a:lnTo>
                <a:lnTo>
                  <a:pt x="191096" y="881265"/>
                </a:lnTo>
                <a:lnTo>
                  <a:pt x="192100" y="878319"/>
                </a:lnTo>
                <a:lnTo>
                  <a:pt x="193408" y="874483"/>
                </a:lnTo>
                <a:close/>
              </a:path>
              <a:path w="688340" h="1035050">
                <a:moveTo>
                  <a:pt x="197827" y="420230"/>
                </a:moveTo>
                <a:lnTo>
                  <a:pt x="197777" y="418973"/>
                </a:lnTo>
                <a:lnTo>
                  <a:pt x="197446" y="417944"/>
                </a:lnTo>
                <a:lnTo>
                  <a:pt x="196824" y="415975"/>
                </a:lnTo>
                <a:lnTo>
                  <a:pt x="195427" y="415645"/>
                </a:lnTo>
                <a:lnTo>
                  <a:pt x="193636" y="416394"/>
                </a:lnTo>
                <a:lnTo>
                  <a:pt x="192633" y="417029"/>
                </a:lnTo>
                <a:lnTo>
                  <a:pt x="191935" y="417855"/>
                </a:lnTo>
                <a:lnTo>
                  <a:pt x="192709" y="419023"/>
                </a:lnTo>
                <a:lnTo>
                  <a:pt x="193624" y="420433"/>
                </a:lnTo>
                <a:lnTo>
                  <a:pt x="194868" y="421601"/>
                </a:lnTo>
                <a:lnTo>
                  <a:pt x="197827" y="420230"/>
                </a:lnTo>
                <a:close/>
              </a:path>
              <a:path w="688340" h="1035050">
                <a:moveTo>
                  <a:pt x="209727" y="470103"/>
                </a:moveTo>
                <a:lnTo>
                  <a:pt x="203034" y="469887"/>
                </a:lnTo>
                <a:lnTo>
                  <a:pt x="202971" y="472173"/>
                </a:lnTo>
                <a:lnTo>
                  <a:pt x="202361" y="474662"/>
                </a:lnTo>
                <a:lnTo>
                  <a:pt x="203085" y="476656"/>
                </a:lnTo>
                <a:lnTo>
                  <a:pt x="203403" y="477532"/>
                </a:lnTo>
                <a:lnTo>
                  <a:pt x="207797" y="478091"/>
                </a:lnTo>
                <a:lnTo>
                  <a:pt x="208978" y="475665"/>
                </a:lnTo>
                <a:lnTo>
                  <a:pt x="209118" y="473278"/>
                </a:lnTo>
                <a:lnTo>
                  <a:pt x="209727" y="470103"/>
                </a:lnTo>
                <a:close/>
              </a:path>
              <a:path w="688340" h="1035050">
                <a:moveTo>
                  <a:pt x="226390" y="205549"/>
                </a:moveTo>
                <a:lnTo>
                  <a:pt x="225539" y="203835"/>
                </a:lnTo>
                <a:lnTo>
                  <a:pt x="223545" y="201218"/>
                </a:lnTo>
                <a:lnTo>
                  <a:pt x="222072" y="200507"/>
                </a:lnTo>
                <a:lnTo>
                  <a:pt x="219138" y="203047"/>
                </a:lnTo>
                <a:lnTo>
                  <a:pt x="220014" y="204228"/>
                </a:lnTo>
                <a:lnTo>
                  <a:pt x="220776" y="205359"/>
                </a:lnTo>
                <a:lnTo>
                  <a:pt x="221729" y="206819"/>
                </a:lnTo>
                <a:lnTo>
                  <a:pt x="223050" y="207911"/>
                </a:lnTo>
                <a:lnTo>
                  <a:pt x="224688" y="206756"/>
                </a:lnTo>
                <a:lnTo>
                  <a:pt x="226390" y="205549"/>
                </a:lnTo>
                <a:close/>
              </a:path>
              <a:path w="688340" h="1035050">
                <a:moveTo>
                  <a:pt x="229387" y="336054"/>
                </a:moveTo>
                <a:lnTo>
                  <a:pt x="228346" y="334175"/>
                </a:lnTo>
                <a:lnTo>
                  <a:pt x="226199" y="331139"/>
                </a:lnTo>
                <a:lnTo>
                  <a:pt x="224650" y="331127"/>
                </a:lnTo>
                <a:lnTo>
                  <a:pt x="222732" y="332295"/>
                </a:lnTo>
                <a:lnTo>
                  <a:pt x="221919" y="333362"/>
                </a:lnTo>
                <a:lnTo>
                  <a:pt x="221373" y="334784"/>
                </a:lnTo>
                <a:lnTo>
                  <a:pt x="223735" y="337997"/>
                </a:lnTo>
                <a:lnTo>
                  <a:pt x="225463" y="338759"/>
                </a:lnTo>
                <a:lnTo>
                  <a:pt x="229387" y="336054"/>
                </a:lnTo>
                <a:close/>
              </a:path>
              <a:path w="688340" h="1035050">
                <a:moveTo>
                  <a:pt x="230073" y="837425"/>
                </a:moveTo>
                <a:lnTo>
                  <a:pt x="228803" y="829233"/>
                </a:lnTo>
                <a:lnTo>
                  <a:pt x="225336" y="829856"/>
                </a:lnTo>
                <a:lnTo>
                  <a:pt x="227012" y="837971"/>
                </a:lnTo>
                <a:lnTo>
                  <a:pt x="229057" y="837615"/>
                </a:lnTo>
                <a:lnTo>
                  <a:pt x="230073" y="837425"/>
                </a:lnTo>
                <a:close/>
              </a:path>
              <a:path w="688340" h="1035050">
                <a:moveTo>
                  <a:pt x="235826" y="463486"/>
                </a:moveTo>
                <a:lnTo>
                  <a:pt x="232943" y="463435"/>
                </a:lnTo>
                <a:lnTo>
                  <a:pt x="230847" y="462813"/>
                </a:lnTo>
                <a:lnTo>
                  <a:pt x="229120" y="464743"/>
                </a:lnTo>
                <a:lnTo>
                  <a:pt x="228917" y="466775"/>
                </a:lnTo>
                <a:lnTo>
                  <a:pt x="228333" y="468464"/>
                </a:lnTo>
                <a:lnTo>
                  <a:pt x="229768" y="468731"/>
                </a:lnTo>
                <a:lnTo>
                  <a:pt x="231711" y="469696"/>
                </a:lnTo>
                <a:lnTo>
                  <a:pt x="232524" y="469099"/>
                </a:lnTo>
                <a:lnTo>
                  <a:pt x="233807" y="468172"/>
                </a:lnTo>
                <a:lnTo>
                  <a:pt x="234327" y="466191"/>
                </a:lnTo>
                <a:lnTo>
                  <a:pt x="235826" y="463486"/>
                </a:lnTo>
                <a:close/>
              </a:path>
              <a:path w="688340" h="1035050">
                <a:moveTo>
                  <a:pt x="239864" y="453313"/>
                </a:moveTo>
                <a:lnTo>
                  <a:pt x="238099" y="450367"/>
                </a:lnTo>
                <a:lnTo>
                  <a:pt x="233946" y="447344"/>
                </a:lnTo>
                <a:lnTo>
                  <a:pt x="230263" y="450684"/>
                </a:lnTo>
                <a:lnTo>
                  <a:pt x="228130" y="453618"/>
                </a:lnTo>
                <a:lnTo>
                  <a:pt x="232257" y="456996"/>
                </a:lnTo>
                <a:lnTo>
                  <a:pt x="233146" y="457720"/>
                </a:lnTo>
                <a:lnTo>
                  <a:pt x="235826" y="457720"/>
                </a:lnTo>
                <a:lnTo>
                  <a:pt x="239864" y="453313"/>
                </a:lnTo>
                <a:close/>
              </a:path>
              <a:path w="688340" h="1035050">
                <a:moveTo>
                  <a:pt x="251167" y="813689"/>
                </a:moveTo>
                <a:lnTo>
                  <a:pt x="235927" y="804125"/>
                </a:lnTo>
                <a:lnTo>
                  <a:pt x="243560" y="783691"/>
                </a:lnTo>
                <a:lnTo>
                  <a:pt x="240779" y="782447"/>
                </a:lnTo>
                <a:lnTo>
                  <a:pt x="232816" y="791184"/>
                </a:lnTo>
                <a:lnTo>
                  <a:pt x="228142" y="800773"/>
                </a:lnTo>
                <a:lnTo>
                  <a:pt x="226123" y="810691"/>
                </a:lnTo>
                <a:lnTo>
                  <a:pt x="226123" y="820420"/>
                </a:lnTo>
                <a:lnTo>
                  <a:pt x="229971" y="825614"/>
                </a:lnTo>
                <a:lnTo>
                  <a:pt x="232181" y="828421"/>
                </a:lnTo>
                <a:lnTo>
                  <a:pt x="237007" y="835431"/>
                </a:lnTo>
                <a:lnTo>
                  <a:pt x="241414" y="836599"/>
                </a:lnTo>
                <a:lnTo>
                  <a:pt x="243166" y="833158"/>
                </a:lnTo>
                <a:lnTo>
                  <a:pt x="246316" y="826935"/>
                </a:lnTo>
                <a:lnTo>
                  <a:pt x="248539" y="820242"/>
                </a:lnTo>
                <a:lnTo>
                  <a:pt x="251167" y="813689"/>
                </a:lnTo>
                <a:close/>
              </a:path>
              <a:path w="688340" h="1035050">
                <a:moveTo>
                  <a:pt x="252857" y="500405"/>
                </a:moveTo>
                <a:lnTo>
                  <a:pt x="252120" y="498398"/>
                </a:lnTo>
                <a:lnTo>
                  <a:pt x="251828" y="496036"/>
                </a:lnTo>
                <a:lnTo>
                  <a:pt x="247535" y="490816"/>
                </a:lnTo>
                <a:lnTo>
                  <a:pt x="244043" y="487540"/>
                </a:lnTo>
                <a:lnTo>
                  <a:pt x="240334" y="483704"/>
                </a:lnTo>
                <a:lnTo>
                  <a:pt x="234924" y="486206"/>
                </a:lnTo>
                <a:lnTo>
                  <a:pt x="232740" y="489978"/>
                </a:lnTo>
                <a:lnTo>
                  <a:pt x="234124" y="494995"/>
                </a:lnTo>
                <a:lnTo>
                  <a:pt x="235343" y="499402"/>
                </a:lnTo>
                <a:lnTo>
                  <a:pt x="239179" y="499757"/>
                </a:lnTo>
                <a:lnTo>
                  <a:pt x="244195" y="499402"/>
                </a:lnTo>
                <a:lnTo>
                  <a:pt x="245275" y="500697"/>
                </a:lnTo>
                <a:lnTo>
                  <a:pt x="248526" y="500862"/>
                </a:lnTo>
                <a:lnTo>
                  <a:pt x="250698" y="500545"/>
                </a:lnTo>
                <a:lnTo>
                  <a:pt x="252857" y="500405"/>
                </a:lnTo>
                <a:close/>
              </a:path>
              <a:path w="688340" h="1035050">
                <a:moveTo>
                  <a:pt x="254622" y="459816"/>
                </a:moveTo>
                <a:lnTo>
                  <a:pt x="254533" y="458571"/>
                </a:lnTo>
                <a:lnTo>
                  <a:pt x="253898" y="458089"/>
                </a:lnTo>
                <a:lnTo>
                  <a:pt x="252196" y="458393"/>
                </a:lnTo>
                <a:lnTo>
                  <a:pt x="251879" y="459054"/>
                </a:lnTo>
                <a:lnTo>
                  <a:pt x="252056" y="459917"/>
                </a:lnTo>
                <a:lnTo>
                  <a:pt x="252488" y="460705"/>
                </a:lnTo>
                <a:lnTo>
                  <a:pt x="253187" y="461022"/>
                </a:lnTo>
                <a:lnTo>
                  <a:pt x="253961" y="460629"/>
                </a:lnTo>
                <a:lnTo>
                  <a:pt x="254304" y="460451"/>
                </a:lnTo>
                <a:lnTo>
                  <a:pt x="254622" y="459816"/>
                </a:lnTo>
                <a:close/>
              </a:path>
              <a:path w="688340" h="1035050">
                <a:moveTo>
                  <a:pt x="254723" y="322199"/>
                </a:moveTo>
                <a:lnTo>
                  <a:pt x="254114" y="321043"/>
                </a:lnTo>
                <a:lnTo>
                  <a:pt x="253314" y="319557"/>
                </a:lnTo>
                <a:lnTo>
                  <a:pt x="251980" y="319341"/>
                </a:lnTo>
                <a:lnTo>
                  <a:pt x="250698" y="320128"/>
                </a:lnTo>
                <a:lnTo>
                  <a:pt x="249745" y="320700"/>
                </a:lnTo>
                <a:lnTo>
                  <a:pt x="249301" y="321779"/>
                </a:lnTo>
                <a:lnTo>
                  <a:pt x="250774" y="324421"/>
                </a:lnTo>
                <a:lnTo>
                  <a:pt x="252056" y="324713"/>
                </a:lnTo>
                <a:lnTo>
                  <a:pt x="253365" y="323900"/>
                </a:lnTo>
                <a:lnTo>
                  <a:pt x="254317" y="323316"/>
                </a:lnTo>
                <a:lnTo>
                  <a:pt x="254723" y="322199"/>
                </a:lnTo>
                <a:close/>
              </a:path>
              <a:path w="688340" h="1035050">
                <a:moveTo>
                  <a:pt x="255485" y="541731"/>
                </a:moveTo>
                <a:lnTo>
                  <a:pt x="254723" y="540105"/>
                </a:lnTo>
                <a:lnTo>
                  <a:pt x="253974" y="540194"/>
                </a:lnTo>
                <a:lnTo>
                  <a:pt x="253238" y="540613"/>
                </a:lnTo>
                <a:lnTo>
                  <a:pt x="252564" y="541197"/>
                </a:lnTo>
                <a:lnTo>
                  <a:pt x="252310" y="541909"/>
                </a:lnTo>
                <a:lnTo>
                  <a:pt x="253314" y="542836"/>
                </a:lnTo>
                <a:lnTo>
                  <a:pt x="254012" y="542950"/>
                </a:lnTo>
                <a:lnTo>
                  <a:pt x="254381" y="542798"/>
                </a:lnTo>
                <a:lnTo>
                  <a:pt x="255155" y="542493"/>
                </a:lnTo>
                <a:lnTo>
                  <a:pt x="255485" y="541731"/>
                </a:lnTo>
                <a:close/>
              </a:path>
              <a:path w="688340" h="1035050">
                <a:moveTo>
                  <a:pt x="258318" y="337019"/>
                </a:moveTo>
                <a:lnTo>
                  <a:pt x="257530" y="336423"/>
                </a:lnTo>
                <a:lnTo>
                  <a:pt x="257251" y="336219"/>
                </a:lnTo>
                <a:lnTo>
                  <a:pt x="256476" y="336372"/>
                </a:lnTo>
                <a:lnTo>
                  <a:pt x="255905" y="336854"/>
                </a:lnTo>
                <a:lnTo>
                  <a:pt x="256006" y="337489"/>
                </a:lnTo>
                <a:lnTo>
                  <a:pt x="255955" y="337947"/>
                </a:lnTo>
                <a:lnTo>
                  <a:pt x="256413" y="338061"/>
                </a:lnTo>
                <a:lnTo>
                  <a:pt x="257009" y="338404"/>
                </a:lnTo>
                <a:lnTo>
                  <a:pt x="258140" y="337820"/>
                </a:lnTo>
                <a:lnTo>
                  <a:pt x="258318" y="337019"/>
                </a:lnTo>
                <a:close/>
              </a:path>
              <a:path w="688340" h="1035050">
                <a:moveTo>
                  <a:pt x="259930" y="469379"/>
                </a:moveTo>
                <a:lnTo>
                  <a:pt x="259346" y="467360"/>
                </a:lnTo>
                <a:lnTo>
                  <a:pt x="258800" y="465328"/>
                </a:lnTo>
                <a:lnTo>
                  <a:pt x="258114" y="463334"/>
                </a:lnTo>
                <a:lnTo>
                  <a:pt x="256235" y="463677"/>
                </a:lnTo>
                <a:lnTo>
                  <a:pt x="256501" y="465810"/>
                </a:lnTo>
                <a:lnTo>
                  <a:pt x="256882" y="467868"/>
                </a:lnTo>
                <a:lnTo>
                  <a:pt x="257238" y="469925"/>
                </a:lnTo>
                <a:lnTo>
                  <a:pt x="259029" y="469569"/>
                </a:lnTo>
                <a:lnTo>
                  <a:pt x="259930" y="469379"/>
                </a:lnTo>
                <a:close/>
              </a:path>
              <a:path w="688340" h="1035050">
                <a:moveTo>
                  <a:pt x="267195" y="451345"/>
                </a:moveTo>
                <a:lnTo>
                  <a:pt x="257213" y="437413"/>
                </a:lnTo>
                <a:lnTo>
                  <a:pt x="255168" y="444246"/>
                </a:lnTo>
                <a:lnTo>
                  <a:pt x="255308" y="450532"/>
                </a:lnTo>
                <a:lnTo>
                  <a:pt x="257479" y="456095"/>
                </a:lnTo>
                <a:lnTo>
                  <a:pt x="261569" y="460781"/>
                </a:lnTo>
                <a:lnTo>
                  <a:pt x="267195" y="451345"/>
                </a:lnTo>
                <a:close/>
              </a:path>
              <a:path w="688340" h="1035050">
                <a:moveTo>
                  <a:pt x="271970" y="696874"/>
                </a:moveTo>
                <a:lnTo>
                  <a:pt x="271119" y="695058"/>
                </a:lnTo>
                <a:lnTo>
                  <a:pt x="270294" y="693242"/>
                </a:lnTo>
                <a:lnTo>
                  <a:pt x="269443" y="691426"/>
                </a:lnTo>
                <a:lnTo>
                  <a:pt x="266661" y="693229"/>
                </a:lnTo>
                <a:lnTo>
                  <a:pt x="270357" y="697877"/>
                </a:lnTo>
                <a:lnTo>
                  <a:pt x="271970" y="696874"/>
                </a:lnTo>
                <a:close/>
              </a:path>
              <a:path w="688340" h="1035050">
                <a:moveTo>
                  <a:pt x="272707" y="323138"/>
                </a:moveTo>
                <a:lnTo>
                  <a:pt x="272694" y="322287"/>
                </a:lnTo>
                <a:lnTo>
                  <a:pt x="272669" y="321297"/>
                </a:lnTo>
                <a:lnTo>
                  <a:pt x="271945" y="320916"/>
                </a:lnTo>
                <a:lnTo>
                  <a:pt x="270243" y="321119"/>
                </a:lnTo>
                <a:lnTo>
                  <a:pt x="269798" y="321741"/>
                </a:lnTo>
                <a:lnTo>
                  <a:pt x="269722" y="322592"/>
                </a:lnTo>
                <a:lnTo>
                  <a:pt x="269811" y="323583"/>
                </a:lnTo>
                <a:lnTo>
                  <a:pt x="270497" y="323938"/>
                </a:lnTo>
                <a:lnTo>
                  <a:pt x="272199" y="323761"/>
                </a:lnTo>
                <a:lnTo>
                  <a:pt x="272707" y="323138"/>
                </a:lnTo>
                <a:close/>
              </a:path>
              <a:path w="688340" h="1035050">
                <a:moveTo>
                  <a:pt x="292709" y="321767"/>
                </a:moveTo>
                <a:lnTo>
                  <a:pt x="288124" y="315671"/>
                </a:lnTo>
                <a:lnTo>
                  <a:pt x="285089" y="314579"/>
                </a:lnTo>
                <a:lnTo>
                  <a:pt x="280416" y="317830"/>
                </a:lnTo>
                <a:lnTo>
                  <a:pt x="279793" y="322935"/>
                </a:lnTo>
                <a:lnTo>
                  <a:pt x="283400" y="327850"/>
                </a:lnTo>
                <a:lnTo>
                  <a:pt x="287185" y="328688"/>
                </a:lnTo>
                <a:lnTo>
                  <a:pt x="289407" y="326999"/>
                </a:lnTo>
                <a:lnTo>
                  <a:pt x="292112" y="324954"/>
                </a:lnTo>
                <a:lnTo>
                  <a:pt x="292709" y="321767"/>
                </a:lnTo>
                <a:close/>
              </a:path>
              <a:path w="688340" h="1035050">
                <a:moveTo>
                  <a:pt x="296125" y="426935"/>
                </a:moveTo>
                <a:lnTo>
                  <a:pt x="288963" y="428599"/>
                </a:lnTo>
                <a:lnTo>
                  <a:pt x="287185" y="431380"/>
                </a:lnTo>
                <a:lnTo>
                  <a:pt x="291033" y="439445"/>
                </a:lnTo>
                <a:lnTo>
                  <a:pt x="296125" y="426935"/>
                </a:lnTo>
                <a:close/>
              </a:path>
              <a:path w="688340" h="1035050">
                <a:moveTo>
                  <a:pt x="296481" y="412800"/>
                </a:moveTo>
                <a:lnTo>
                  <a:pt x="291807" y="408470"/>
                </a:lnTo>
                <a:lnTo>
                  <a:pt x="290385" y="409981"/>
                </a:lnTo>
                <a:lnTo>
                  <a:pt x="295008" y="414362"/>
                </a:lnTo>
                <a:lnTo>
                  <a:pt x="296481" y="412800"/>
                </a:lnTo>
                <a:close/>
              </a:path>
              <a:path w="688340" h="1035050">
                <a:moveTo>
                  <a:pt x="299707" y="300507"/>
                </a:moveTo>
                <a:lnTo>
                  <a:pt x="299275" y="299275"/>
                </a:lnTo>
                <a:lnTo>
                  <a:pt x="298488" y="299123"/>
                </a:lnTo>
                <a:lnTo>
                  <a:pt x="297611" y="299516"/>
                </a:lnTo>
                <a:lnTo>
                  <a:pt x="297395" y="299986"/>
                </a:lnTo>
                <a:lnTo>
                  <a:pt x="296913" y="300520"/>
                </a:lnTo>
                <a:lnTo>
                  <a:pt x="297014" y="300926"/>
                </a:lnTo>
                <a:lnTo>
                  <a:pt x="297268" y="302031"/>
                </a:lnTo>
                <a:lnTo>
                  <a:pt x="298183" y="301942"/>
                </a:lnTo>
                <a:lnTo>
                  <a:pt x="298919" y="301485"/>
                </a:lnTo>
                <a:lnTo>
                  <a:pt x="299288" y="301256"/>
                </a:lnTo>
                <a:lnTo>
                  <a:pt x="299707" y="300507"/>
                </a:lnTo>
                <a:close/>
              </a:path>
              <a:path w="688340" h="1035050">
                <a:moveTo>
                  <a:pt x="300951" y="446303"/>
                </a:moveTo>
                <a:lnTo>
                  <a:pt x="294957" y="440283"/>
                </a:lnTo>
                <a:lnTo>
                  <a:pt x="291985" y="447433"/>
                </a:lnTo>
                <a:lnTo>
                  <a:pt x="300951" y="446303"/>
                </a:lnTo>
                <a:close/>
              </a:path>
              <a:path w="688340" h="1035050">
                <a:moveTo>
                  <a:pt x="307301" y="662609"/>
                </a:moveTo>
                <a:lnTo>
                  <a:pt x="305371" y="662076"/>
                </a:lnTo>
                <a:lnTo>
                  <a:pt x="303441" y="661365"/>
                </a:lnTo>
                <a:lnTo>
                  <a:pt x="303364" y="661543"/>
                </a:lnTo>
                <a:lnTo>
                  <a:pt x="302590" y="663155"/>
                </a:lnTo>
                <a:lnTo>
                  <a:pt x="302044" y="664895"/>
                </a:lnTo>
                <a:lnTo>
                  <a:pt x="301701" y="666838"/>
                </a:lnTo>
                <a:lnTo>
                  <a:pt x="304330" y="667905"/>
                </a:lnTo>
                <a:lnTo>
                  <a:pt x="304520" y="667651"/>
                </a:lnTo>
                <a:lnTo>
                  <a:pt x="305587" y="666267"/>
                </a:lnTo>
                <a:lnTo>
                  <a:pt x="306273" y="664591"/>
                </a:lnTo>
                <a:lnTo>
                  <a:pt x="307301" y="662609"/>
                </a:lnTo>
                <a:close/>
              </a:path>
              <a:path w="688340" h="1035050">
                <a:moveTo>
                  <a:pt x="314553" y="312534"/>
                </a:moveTo>
                <a:lnTo>
                  <a:pt x="311416" y="307873"/>
                </a:lnTo>
                <a:lnTo>
                  <a:pt x="309270" y="306514"/>
                </a:lnTo>
                <a:lnTo>
                  <a:pt x="304838" y="309143"/>
                </a:lnTo>
                <a:lnTo>
                  <a:pt x="305206" y="313918"/>
                </a:lnTo>
                <a:lnTo>
                  <a:pt x="307124" y="316230"/>
                </a:lnTo>
                <a:lnTo>
                  <a:pt x="308470" y="317855"/>
                </a:lnTo>
                <a:lnTo>
                  <a:pt x="310083" y="318503"/>
                </a:lnTo>
                <a:lnTo>
                  <a:pt x="312051" y="317284"/>
                </a:lnTo>
                <a:lnTo>
                  <a:pt x="314502" y="315087"/>
                </a:lnTo>
                <a:lnTo>
                  <a:pt x="314553" y="312534"/>
                </a:lnTo>
                <a:close/>
              </a:path>
              <a:path w="688340" h="1035050">
                <a:moveTo>
                  <a:pt x="325755" y="660488"/>
                </a:moveTo>
                <a:lnTo>
                  <a:pt x="323596" y="654583"/>
                </a:lnTo>
                <a:lnTo>
                  <a:pt x="320611" y="656069"/>
                </a:lnTo>
                <a:lnTo>
                  <a:pt x="323672" y="661327"/>
                </a:lnTo>
                <a:lnTo>
                  <a:pt x="325755" y="660488"/>
                </a:lnTo>
                <a:close/>
              </a:path>
              <a:path w="688340" h="1035050">
                <a:moveTo>
                  <a:pt x="338937" y="382574"/>
                </a:moveTo>
                <a:lnTo>
                  <a:pt x="323646" y="378371"/>
                </a:lnTo>
                <a:lnTo>
                  <a:pt x="325640" y="383336"/>
                </a:lnTo>
                <a:lnTo>
                  <a:pt x="326072" y="387565"/>
                </a:lnTo>
                <a:lnTo>
                  <a:pt x="327850" y="388239"/>
                </a:lnTo>
                <a:lnTo>
                  <a:pt x="332511" y="390017"/>
                </a:lnTo>
                <a:lnTo>
                  <a:pt x="335064" y="385978"/>
                </a:lnTo>
                <a:lnTo>
                  <a:pt x="338937" y="382574"/>
                </a:lnTo>
                <a:close/>
              </a:path>
              <a:path w="688340" h="1035050">
                <a:moveTo>
                  <a:pt x="346443" y="398957"/>
                </a:moveTo>
                <a:lnTo>
                  <a:pt x="345986" y="394335"/>
                </a:lnTo>
                <a:lnTo>
                  <a:pt x="346430" y="389191"/>
                </a:lnTo>
                <a:lnTo>
                  <a:pt x="336943" y="391299"/>
                </a:lnTo>
                <a:lnTo>
                  <a:pt x="341718" y="398411"/>
                </a:lnTo>
                <a:lnTo>
                  <a:pt x="339471" y="402361"/>
                </a:lnTo>
                <a:lnTo>
                  <a:pt x="340982" y="405765"/>
                </a:lnTo>
                <a:lnTo>
                  <a:pt x="343484" y="407187"/>
                </a:lnTo>
                <a:lnTo>
                  <a:pt x="345020" y="402907"/>
                </a:lnTo>
                <a:lnTo>
                  <a:pt x="346443" y="398957"/>
                </a:lnTo>
                <a:close/>
              </a:path>
              <a:path w="688340" h="1035050">
                <a:moveTo>
                  <a:pt x="348983" y="652335"/>
                </a:moveTo>
                <a:lnTo>
                  <a:pt x="342823" y="648157"/>
                </a:lnTo>
                <a:lnTo>
                  <a:pt x="339331" y="647725"/>
                </a:lnTo>
                <a:lnTo>
                  <a:pt x="336499" y="651624"/>
                </a:lnTo>
                <a:lnTo>
                  <a:pt x="336207" y="653453"/>
                </a:lnTo>
                <a:lnTo>
                  <a:pt x="339610" y="658520"/>
                </a:lnTo>
                <a:lnTo>
                  <a:pt x="343141" y="656463"/>
                </a:lnTo>
                <a:lnTo>
                  <a:pt x="346519" y="654773"/>
                </a:lnTo>
                <a:lnTo>
                  <a:pt x="347192" y="654431"/>
                </a:lnTo>
                <a:lnTo>
                  <a:pt x="347649" y="653681"/>
                </a:lnTo>
                <a:lnTo>
                  <a:pt x="348983" y="652335"/>
                </a:lnTo>
                <a:close/>
              </a:path>
              <a:path w="688340" h="1035050">
                <a:moveTo>
                  <a:pt x="351002" y="438264"/>
                </a:moveTo>
                <a:lnTo>
                  <a:pt x="343077" y="428510"/>
                </a:lnTo>
                <a:lnTo>
                  <a:pt x="343293" y="420966"/>
                </a:lnTo>
                <a:lnTo>
                  <a:pt x="331546" y="409930"/>
                </a:lnTo>
                <a:lnTo>
                  <a:pt x="332105" y="409232"/>
                </a:lnTo>
                <a:lnTo>
                  <a:pt x="339191" y="402374"/>
                </a:lnTo>
                <a:lnTo>
                  <a:pt x="333133" y="396976"/>
                </a:lnTo>
                <a:lnTo>
                  <a:pt x="327888" y="394741"/>
                </a:lnTo>
                <a:lnTo>
                  <a:pt x="321640" y="395439"/>
                </a:lnTo>
                <a:lnTo>
                  <a:pt x="312521" y="398792"/>
                </a:lnTo>
                <a:lnTo>
                  <a:pt x="311886" y="413372"/>
                </a:lnTo>
                <a:lnTo>
                  <a:pt x="305485" y="418490"/>
                </a:lnTo>
                <a:lnTo>
                  <a:pt x="303110" y="422732"/>
                </a:lnTo>
                <a:lnTo>
                  <a:pt x="304723" y="426974"/>
                </a:lnTo>
                <a:lnTo>
                  <a:pt x="310299" y="432079"/>
                </a:lnTo>
                <a:lnTo>
                  <a:pt x="312928" y="424992"/>
                </a:lnTo>
                <a:lnTo>
                  <a:pt x="317563" y="419608"/>
                </a:lnTo>
                <a:lnTo>
                  <a:pt x="322935" y="414769"/>
                </a:lnTo>
                <a:lnTo>
                  <a:pt x="327812" y="409295"/>
                </a:lnTo>
                <a:lnTo>
                  <a:pt x="331800" y="418020"/>
                </a:lnTo>
                <a:lnTo>
                  <a:pt x="332511" y="422922"/>
                </a:lnTo>
                <a:lnTo>
                  <a:pt x="322770" y="431838"/>
                </a:lnTo>
                <a:lnTo>
                  <a:pt x="322834" y="439254"/>
                </a:lnTo>
                <a:lnTo>
                  <a:pt x="317817" y="443268"/>
                </a:lnTo>
                <a:lnTo>
                  <a:pt x="317969" y="440575"/>
                </a:lnTo>
                <a:lnTo>
                  <a:pt x="315785" y="437984"/>
                </a:lnTo>
                <a:lnTo>
                  <a:pt x="313702" y="435521"/>
                </a:lnTo>
                <a:lnTo>
                  <a:pt x="309740" y="434619"/>
                </a:lnTo>
                <a:lnTo>
                  <a:pt x="305765" y="437692"/>
                </a:lnTo>
                <a:lnTo>
                  <a:pt x="305320" y="441363"/>
                </a:lnTo>
                <a:lnTo>
                  <a:pt x="308965" y="446684"/>
                </a:lnTo>
                <a:lnTo>
                  <a:pt x="312889" y="447763"/>
                </a:lnTo>
                <a:lnTo>
                  <a:pt x="316623" y="444995"/>
                </a:lnTo>
                <a:lnTo>
                  <a:pt x="317627" y="447929"/>
                </a:lnTo>
                <a:lnTo>
                  <a:pt x="317817" y="450316"/>
                </a:lnTo>
                <a:lnTo>
                  <a:pt x="324332" y="448716"/>
                </a:lnTo>
                <a:lnTo>
                  <a:pt x="330530" y="446189"/>
                </a:lnTo>
                <a:lnTo>
                  <a:pt x="336550" y="445858"/>
                </a:lnTo>
                <a:lnTo>
                  <a:pt x="342519" y="450837"/>
                </a:lnTo>
                <a:lnTo>
                  <a:pt x="346798" y="445135"/>
                </a:lnTo>
                <a:lnTo>
                  <a:pt x="351002" y="438264"/>
                </a:lnTo>
                <a:close/>
              </a:path>
              <a:path w="688340" h="1035050">
                <a:moveTo>
                  <a:pt x="352044" y="198247"/>
                </a:moveTo>
                <a:lnTo>
                  <a:pt x="351929" y="197180"/>
                </a:lnTo>
                <a:lnTo>
                  <a:pt x="350316" y="195287"/>
                </a:lnTo>
                <a:lnTo>
                  <a:pt x="349046" y="194716"/>
                </a:lnTo>
                <a:lnTo>
                  <a:pt x="347802" y="195834"/>
                </a:lnTo>
                <a:lnTo>
                  <a:pt x="346925" y="196621"/>
                </a:lnTo>
                <a:lnTo>
                  <a:pt x="346913" y="197853"/>
                </a:lnTo>
                <a:lnTo>
                  <a:pt x="348615" y="199682"/>
                </a:lnTo>
                <a:lnTo>
                  <a:pt x="349923" y="199948"/>
                </a:lnTo>
                <a:lnTo>
                  <a:pt x="351231" y="199237"/>
                </a:lnTo>
                <a:lnTo>
                  <a:pt x="352044" y="198247"/>
                </a:lnTo>
                <a:close/>
              </a:path>
              <a:path w="688340" h="1035050">
                <a:moveTo>
                  <a:pt x="356323" y="455523"/>
                </a:moveTo>
                <a:lnTo>
                  <a:pt x="355765" y="454317"/>
                </a:lnTo>
                <a:lnTo>
                  <a:pt x="354825" y="453275"/>
                </a:lnTo>
                <a:lnTo>
                  <a:pt x="354037" y="452424"/>
                </a:lnTo>
                <a:lnTo>
                  <a:pt x="352882" y="452132"/>
                </a:lnTo>
                <a:lnTo>
                  <a:pt x="351942" y="452907"/>
                </a:lnTo>
                <a:lnTo>
                  <a:pt x="350786" y="453872"/>
                </a:lnTo>
                <a:lnTo>
                  <a:pt x="350532" y="455206"/>
                </a:lnTo>
                <a:lnTo>
                  <a:pt x="352590" y="457606"/>
                </a:lnTo>
                <a:lnTo>
                  <a:pt x="353834" y="457733"/>
                </a:lnTo>
                <a:lnTo>
                  <a:pt x="355180" y="456755"/>
                </a:lnTo>
                <a:lnTo>
                  <a:pt x="356323" y="455523"/>
                </a:lnTo>
                <a:close/>
              </a:path>
              <a:path w="688340" h="1035050">
                <a:moveTo>
                  <a:pt x="359333" y="96520"/>
                </a:moveTo>
                <a:lnTo>
                  <a:pt x="358686" y="95008"/>
                </a:lnTo>
                <a:lnTo>
                  <a:pt x="357987" y="94653"/>
                </a:lnTo>
                <a:lnTo>
                  <a:pt x="356349" y="95237"/>
                </a:lnTo>
                <a:lnTo>
                  <a:pt x="356285" y="95986"/>
                </a:lnTo>
                <a:lnTo>
                  <a:pt x="356501" y="96786"/>
                </a:lnTo>
                <a:lnTo>
                  <a:pt x="356895" y="97523"/>
                </a:lnTo>
                <a:lnTo>
                  <a:pt x="357517" y="97878"/>
                </a:lnTo>
                <a:lnTo>
                  <a:pt x="358292" y="97586"/>
                </a:lnTo>
                <a:lnTo>
                  <a:pt x="359130" y="97269"/>
                </a:lnTo>
                <a:lnTo>
                  <a:pt x="359333" y="96520"/>
                </a:lnTo>
                <a:close/>
              </a:path>
              <a:path w="688340" h="1035050">
                <a:moveTo>
                  <a:pt x="364566" y="402348"/>
                </a:moveTo>
                <a:lnTo>
                  <a:pt x="363474" y="400913"/>
                </a:lnTo>
                <a:lnTo>
                  <a:pt x="362673" y="400761"/>
                </a:lnTo>
                <a:lnTo>
                  <a:pt x="361353" y="402018"/>
                </a:lnTo>
                <a:lnTo>
                  <a:pt x="361365" y="402856"/>
                </a:lnTo>
                <a:lnTo>
                  <a:pt x="362458" y="404266"/>
                </a:lnTo>
                <a:lnTo>
                  <a:pt x="363207" y="404368"/>
                </a:lnTo>
                <a:lnTo>
                  <a:pt x="363982" y="403783"/>
                </a:lnTo>
                <a:lnTo>
                  <a:pt x="364566" y="403098"/>
                </a:lnTo>
                <a:lnTo>
                  <a:pt x="364566" y="402348"/>
                </a:lnTo>
                <a:close/>
              </a:path>
              <a:path w="688340" h="1035050">
                <a:moveTo>
                  <a:pt x="368160" y="229527"/>
                </a:moveTo>
                <a:lnTo>
                  <a:pt x="367474" y="228231"/>
                </a:lnTo>
                <a:lnTo>
                  <a:pt x="366737" y="226872"/>
                </a:lnTo>
                <a:lnTo>
                  <a:pt x="365467" y="226466"/>
                </a:lnTo>
                <a:lnTo>
                  <a:pt x="362889" y="227952"/>
                </a:lnTo>
                <a:lnTo>
                  <a:pt x="362597" y="229196"/>
                </a:lnTo>
                <a:lnTo>
                  <a:pt x="363321" y="230657"/>
                </a:lnTo>
                <a:lnTo>
                  <a:pt x="364147" y="231838"/>
                </a:lnTo>
                <a:lnTo>
                  <a:pt x="365493" y="232232"/>
                </a:lnTo>
                <a:lnTo>
                  <a:pt x="366712" y="231609"/>
                </a:lnTo>
                <a:lnTo>
                  <a:pt x="368033" y="230936"/>
                </a:lnTo>
                <a:lnTo>
                  <a:pt x="368160" y="229527"/>
                </a:lnTo>
                <a:close/>
              </a:path>
              <a:path w="688340" h="1035050">
                <a:moveTo>
                  <a:pt x="401662" y="215988"/>
                </a:moveTo>
                <a:lnTo>
                  <a:pt x="394385" y="205778"/>
                </a:lnTo>
                <a:lnTo>
                  <a:pt x="386041" y="206260"/>
                </a:lnTo>
                <a:lnTo>
                  <a:pt x="385279" y="207314"/>
                </a:lnTo>
                <a:lnTo>
                  <a:pt x="384657" y="210261"/>
                </a:lnTo>
                <a:lnTo>
                  <a:pt x="384365" y="211937"/>
                </a:lnTo>
                <a:lnTo>
                  <a:pt x="384848" y="216877"/>
                </a:lnTo>
                <a:lnTo>
                  <a:pt x="386626" y="220433"/>
                </a:lnTo>
                <a:lnTo>
                  <a:pt x="381165" y="222999"/>
                </a:lnTo>
                <a:lnTo>
                  <a:pt x="381190" y="224485"/>
                </a:lnTo>
                <a:lnTo>
                  <a:pt x="382689" y="226479"/>
                </a:lnTo>
                <a:lnTo>
                  <a:pt x="383946" y="226910"/>
                </a:lnTo>
                <a:lnTo>
                  <a:pt x="384835" y="226275"/>
                </a:lnTo>
                <a:lnTo>
                  <a:pt x="387591" y="224320"/>
                </a:lnTo>
                <a:lnTo>
                  <a:pt x="390296" y="224574"/>
                </a:lnTo>
                <a:lnTo>
                  <a:pt x="394538" y="226110"/>
                </a:lnTo>
                <a:lnTo>
                  <a:pt x="395947" y="225615"/>
                </a:lnTo>
                <a:lnTo>
                  <a:pt x="397510" y="224129"/>
                </a:lnTo>
                <a:lnTo>
                  <a:pt x="397751" y="223799"/>
                </a:lnTo>
                <a:lnTo>
                  <a:pt x="398513" y="222973"/>
                </a:lnTo>
                <a:lnTo>
                  <a:pt x="401662" y="215988"/>
                </a:lnTo>
                <a:close/>
              </a:path>
              <a:path w="688340" h="1035050">
                <a:moveTo>
                  <a:pt x="433870" y="350774"/>
                </a:moveTo>
                <a:lnTo>
                  <a:pt x="433603" y="349021"/>
                </a:lnTo>
                <a:lnTo>
                  <a:pt x="432841" y="348881"/>
                </a:lnTo>
                <a:lnTo>
                  <a:pt x="432015" y="349211"/>
                </a:lnTo>
                <a:lnTo>
                  <a:pt x="431292" y="349681"/>
                </a:lnTo>
                <a:lnTo>
                  <a:pt x="430872" y="350380"/>
                </a:lnTo>
                <a:lnTo>
                  <a:pt x="431165" y="351180"/>
                </a:lnTo>
                <a:lnTo>
                  <a:pt x="431253" y="351472"/>
                </a:lnTo>
                <a:lnTo>
                  <a:pt x="432066" y="351726"/>
                </a:lnTo>
                <a:lnTo>
                  <a:pt x="433285" y="351459"/>
                </a:lnTo>
                <a:lnTo>
                  <a:pt x="433870" y="350774"/>
                </a:lnTo>
                <a:close/>
              </a:path>
              <a:path w="688340" h="1035050">
                <a:moveTo>
                  <a:pt x="454723" y="338277"/>
                </a:moveTo>
                <a:lnTo>
                  <a:pt x="454355" y="337654"/>
                </a:lnTo>
                <a:lnTo>
                  <a:pt x="453758" y="336664"/>
                </a:lnTo>
                <a:lnTo>
                  <a:pt x="453250" y="335826"/>
                </a:lnTo>
                <a:lnTo>
                  <a:pt x="453161" y="335673"/>
                </a:lnTo>
                <a:lnTo>
                  <a:pt x="451942" y="335114"/>
                </a:lnTo>
                <a:lnTo>
                  <a:pt x="450430" y="335826"/>
                </a:lnTo>
                <a:lnTo>
                  <a:pt x="449884" y="336308"/>
                </a:lnTo>
                <a:lnTo>
                  <a:pt x="449973" y="335673"/>
                </a:lnTo>
                <a:lnTo>
                  <a:pt x="451891" y="327634"/>
                </a:lnTo>
                <a:lnTo>
                  <a:pt x="440791" y="334975"/>
                </a:lnTo>
                <a:lnTo>
                  <a:pt x="448106" y="343420"/>
                </a:lnTo>
                <a:lnTo>
                  <a:pt x="449491" y="337654"/>
                </a:lnTo>
                <a:lnTo>
                  <a:pt x="449516" y="338277"/>
                </a:lnTo>
                <a:lnTo>
                  <a:pt x="449757" y="338836"/>
                </a:lnTo>
                <a:lnTo>
                  <a:pt x="450875" y="340360"/>
                </a:lnTo>
                <a:lnTo>
                  <a:pt x="451891" y="340982"/>
                </a:lnTo>
                <a:lnTo>
                  <a:pt x="454418" y="339648"/>
                </a:lnTo>
                <a:lnTo>
                  <a:pt x="454596" y="338836"/>
                </a:lnTo>
                <a:lnTo>
                  <a:pt x="454723" y="338277"/>
                </a:lnTo>
                <a:close/>
              </a:path>
              <a:path w="688340" h="1035050">
                <a:moveTo>
                  <a:pt x="457898" y="230009"/>
                </a:moveTo>
                <a:lnTo>
                  <a:pt x="457669" y="228942"/>
                </a:lnTo>
                <a:lnTo>
                  <a:pt x="455663" y="226949"/>
                </a:lnTo>
                <a:lnTo>
                  <a:pt x="454406" y="227431"/>
                </a:lnTo>
                <a:lnTo>
                  <a:pt x="452589" y="229374"/>
                </a:lnTo>
                <a:lnTo>
                  <a:pt x="452666" y="230390"/>
                </a:lnTo>
                <a:lnTo>
                  <a:pt x="453504" y="231305"/>
                </a:lnTo>
                <a:lnTo>
                  <a:pt x="454787" y="232384"/>
                </a:lnTo>
                <a:lnTo>
                  <a:pt x="455955" y="232003"/>
                </a:lnTo>
                <a:lnTo>
                  <a:pt x="456984" y="230949"/>
                </a:lnTo>
                <a:lnTo>
                  <a:pt x="457898" y="230009"/>
                </a:lnTo>
                <a:close/>
              </a:path>
              <a:path w="688340" h="1035050">
                <a:moveTo>
                  <a:pt x="472401" y="358635"/>
                </a:moveTo>
                <a:lnTo>
                  <a:pt x="470484" y="346925"/>
                </a:lnTo>
                <a:lnTo>
                  <a:pt x="464845" y="349453"/>
                </a:lnTo>
                <a:lnTo>
                  <a:pt x="460552" y="351929"/>
                </a:lnTo>
                <a:lnTo>
                  <a:pt x="457454" y="354444"/>
                </a:lnTo>
                <a:lnTo>
                  <a:pt x="456958" y="354304"/>
                </a:lnTo>
                <a:lnTo>
                  <a:pt x="456412" y="354380"/>
                </a:lnTo>
                <a:lnTo>
                  <a:pt x="455803" y="354723"/>
                </a:lnTo>
                <a:lnTo>
                  <a:pt x="455104" y="355396"/>
                </a:lnTo>
                <a:lnTo>
                  <a:pt x="454837" y="356095"/>
                </a:lnTo>
                <a:lnTo>
                  <a:pt x="454875" y="356819"/>
                </a:lnTo>
                <a:lnTo>
                  <a:pt x="451815" y="360133"/>
                </a:lnTo>
                <a:lnTo>
                  <a:pt x="450773" y="363524"/>
                </a:lnTo>
                <a:lnTo>
                  <a:pt x="452831" y="374167"/>
                </a:lnTo>
                <a:lnTo>
                  <a:pt x="458152" y="377977"/>
                </a:lnTo>
                <a:lnTo>
                  <a:pt x="468541" y="378714"/>
                </a:lnTo>
                <a:lnTo>
                  <a:pt x="461187" y="359905"/>
                </a:lnTo>
                <a:lnTo>
                  <a:pt x="464197" y="359562"/>
                </a:lnTo>
                <a:lnTo>
                  <a:pt x="464388" y="360299"/>
                </a:lnTo>
                <a:lnTo>
                  <a:pt x="465226" y="361772"/>
                </a:lnTo>
                <a:lnTo>
                  <a:pt x="466458" y="361784"/>
                </a:lnTo>
                <a:lnTo>
                  <a:pt x="468096" y="360578"/>
                </a:lnTo>
                <a:lnTo>
                  <a:pt x="468439" y="359867"/>
                </a:lnTo>
                <a:lnTo>
                  <a:pt x="468363" y="359092"/>
                </a:lnTo>
                <a:lnTo>
                  <a:pt x="472401" y="358635"/>
                </a:lnTo>
                <a:close/>
              </a:path>
              <a:path w="688340" h="1035050">
                <a:moveTo>
                  <a:pt x="480682" y="17284"/>
                </a:moveTo>
                <a:lnTo>
                  <a:pt x="478472" y="14452"/>
                </a:lnTo>
                <a:lnTo>
                  <a:pt x="477012" y="13728"/>
                </a:lnTo>
                <a:lnTo>
                  <a:pt x="473798" y="15113"/>
                </a:lnTo>
                <a:lnTo>
                  <a:pt x="474256" y="16865"/>
                </a:lnTo>
                <a:lnTo>
                  <a:pt x="474954" y="18453"/>
                </a:lnTo>
                <a:lnTo>
                  <a:pt x="475703" y="19926"/>
                </a:lnTo>
                <a:lnTo>
                  <a:pt x="476973" y="20383"/>
                </a:lnTo>
                <a:lnTo>
                  <a:pt x="478320" y="19621"/>
                </a:lnTo>
                <a:lnTo>
                  <a:pt x="479882" y="18732"/>
                </a:lnTo>
                <a:lnTo>
                  <a:pt x="480682" y="17284"/>
                </a:lnTo>
                <a:close/>
              </a:path>
              <a:path w="688340" h="1035050">
                <a:moveTo>
                  <a:pt x="482600" y="316547"/>
                </a:moveTo>
                <a:lnTo>
                  <a:pt x="481939" y="315429"/>
                </a:lnTo>
                <a:lnTo>
                  <a:pt x="481152" y="315239"/>
                </a:lnTo>
                <a:lnTo>
                  <a:pt x="480504" y="315899"/>
                </a:lnTo>
                <a:lnTo>
                  <a:pt x="479920" y="316496"/>
                </a:lnTo>
                <a:lnTo>
                  <a:pt x="480085" y="317258"/>
                </a:lnTo>
                <a:lnTo>
                  <a:pt x="480580" y="317919"/>
                </a:lnTo>
                <a:lnTo>
                  <a:pt x="481304" y="318452"/>
                </a:lnTo>
                <a:lnTo>
                  <a:pt x="482003" y="318414"/>
                </a:lnTo>
                <a:lnTo>
                  <a:pt x="482600" y="317220"/>
                </a:lnTo>
                <a:lnTo>
                  <a:pt x="482600" y="316547"/>
                </a:lnTo>
                <a:close/>
              </a:path>
              <a:path w="688340" h="1035050">
                <a:moveTo>
                  <a:pt x="486702" y="305422"/>
                </a:moveTo>
                <a:lnTo>
                  <a:pt x="477989" y="301066"/>
                </a:lnTo>
                <a:lnTo>
                  <a:pt x="480415" y="309918"/>
                </a:lnTo>
                <a:lnTo>
                  <a:pt x="486702" y="305422"/>
                </a:lnTo>
                <a:close/>
              </a:path>
              <a:path w="688340" h="1035050">
                <a:moveTo>
                  <a:pt x="487222" y="305422"/>
                </a:moveTo>
                <a:lnTo>
                  <a:pt x="487121" y="305244"/>
                </a:lnTo>
                <a:lnTo>
                  <a:pt x="486943" y="305244"/>
                </a:lnTo>
                <a:lnTo>
                  <a:pt x="486702" y="305422"/>
                </a:lnTo>
                <a:lnTo>
                  <a:pt x="487222" y="305422"/>
                </a:lnTo>
                <a:close/>
              </a:path>
              <a:path w="688340" h="1035050">
                <a:moveTo>
                  <a:pt x="499948" y="130162"/>
                </a:moveTo>
                <a:lnTo>
                  <a:pt x="499757" y="128371"/>
                </a:lnTo>
                <a:lnTo>
                  <a:pt x="496366" y="124701"/>
                </a:lnTo>
                <a:lnTo>
                  <a:pt x="493979" y="124574"/>
                </a:lnTo>
                <a:lnTo>
                  <a:pt x="490105" y="127457"/>
                </a:lnTo>
                <a:lnTo>
                  <a:pt x="490093" y="128981"/>
                </a:lnTo>
                <a:lnTo>
                  <a:pt x="493255" y="132473"/>
                </a:lnTo>
                <a:lnTo>
                  <a:pt x="495274" y="133451"/>
                </a:lnTo>
                <a:lnTo>
                  <a:pt x="497852" y="131635"/>
                </a:lnTo>
                <a:lnTo>
                  <a:pt x="499948" y="130162"/>
                </a:lnTo>
                <a:close/>
              </a:path>
              <a:path w="688340" h="1035050">
                <a:moveTo>
                  <a:pt x="502793" y="305257"/>
                </a:moveTo>
                <a:lnTo>
                  <a:pt x="500151" y="301917"/>
                </a:lnTo>
                <a:lnTo>
                  <a:pt x="496951" y="298462"/>
                </a:lnTo>
                <a:lnTo>
                  <a:pt x="487235" y="305422"/>
                </a:lnTo>
                <a:lnTo>
                  <a:pt x="492175" y="314147"/>
                </a:lnTo>
                <a:lnTo>
                  <a:pt x="494385" y="312559"/>
                </a:lnTo>
                <a:lnTo>
                  <a:pt x="496849" y="311226"/>
                </a:lnTo>
                <a:lnTo>
                  <a:pt x="502793" y="305257"/>
                </a:lnTo>
                <a:close/>
              </a:path>
              <a:path w="688340" h="1035050">
                <a:moveTo>
                  <a:pt x="505231" y="3467"/>
                </a:moveTo>
                <a:lnTo>
                  <a:pt x="505193" y="2324"/>
                </a:lnTo>
                <a:lnTo>
                  <a:pt x="503910" y="330"/>
                </a:lnTo>
                <a:lnTo>
                  <a:pt x="502945" y="0"/>
                </a:lnTo>
                <a:lnTo>
                  <a:pt x="501789" y="508"/>
                </a:lnTo>
                <a:lnTo>
                  <a:pt x="500786" y="1155"/>
                </a:lnTo>
                <a:lnTo>
                  <a:pt x="500202" y="2082"/>
                </a:lnTo>
                <a:lnTo>
                  <a:pt x="500773" y="3200"/>
                </a:lnTo>
                <a:lnTo>
                  <a:pt x="501510" y="4610"/>
                </a:lnTo>
                <a:lnTo>
                  <a:pt x="502793" y="5016"/>
                </a:lnTo>
                <a:lnTo>
                  <a:pt x="504151" y="4152"/>
                </a:lnTo>
                <a:lnTo>
                  <a:pt x="505231" y="3467"/>
                </a:lnTo>
                <a:close/>
              </a:path>
              <a:path w="688340" h="1035050">
                <a:moveTo>
                  <a:pt x="542429" y="263994"/>
                </a:moveTo>
                <a:lnTo>
                  <a:pt x="542378" y="260807"/>
                </a:lnTo>
                <a:lnTo>
                  <a:pt x="538124" y="258025"/>
                </a:lnTo>
                <a:lnTo>
                  <a:pt x="534720" y="260604"/>
                </a:lnTo>
                <a:lnTo>
                  <a:pt x="533006" y="263372"/>
                </a:lnTo>
                <a:lnTo>
                  <a:pt x="536917" y="267652"/>
                </a:lnTo>
                <a:lnTo>
                  <a:pt x="539203" y="267843"/>
                </a:lnTo>
                <a:lnTo>
                  <a:pt x="539623" y="267335"/>
                </a:lnTo>
                <a:lnTo>
                  <a:pt x="542429" y="263994"/>
                </a:lnTo>
                <a:close/>
              </a:path>
              <a:path w="688340" h="1035050">
                <a:moveTo>
                  <a:pt x="557555" y="138404"/>
                </a:moveTo>
                <a:lnTo>
                  <a:pt x="553821" y="132892"/>
                </a:lnTo>
                <a:lnTo>
                  <a:pt x="550291" y="131902"/>
                </a:lnTo>
                <a:lnTo>
                  <a:pt x="545934" y="136575"/>
                </a:lnTo>
                <a:lnTo>
                  <a:pt x="547674" y="139242"/>
                </a:lnTo>
                <a:lnTo>
                  <a:pt x="549287" y="141808"/>
                </a:lnTo>
                <a:lnTo>
                  <a:pt x="550786" y="144221"/>
                </a:lnTo>
                <a:lnTo>
                  <a:pt x="552729" y="145415"/>
                </a:lnTo>
                <a:lnTo>
                  <a:pt x="557542" y="142138"/>
                </a:lnTo>
                <a:lnTo>
                  <a:pt x="557555" y="138404"/>
                </a:lnTo>
                <a:close/>
              </a:path>
              <a:path w="688340" h="1035050">
                <a:moveTo>
                  <a:pt x="562635" y="378460"/>
                </a:moveTo>
                <a:lnTo>
                  <a:pt x="561530" y="376758"/>
                </a:lnTo>
                <a:lnTo>
                  <a:pt x="561060" y="376250"/>
                </a:lnTo>
                <a:lnTo>
                  <a:pt x="560565" y="375869"/>
                </a:lnTo>
                <a:lnTo>
                  <a:pt x="561924" y="373507"/>
                </a:lnTo>
                <a:lnTo>
                  <a:pt x="560578" y="373265"/>
                </a:lnTo>
                <a:lnTo>
                  <a:pt x="559181" y="372706"/>
                </a:lnTo>
                <a:lnTo>
                  <a:pt x="557466" y="373011"/>
                </a:lnTo>
                <a:lnTo>
                  <a:pt x="557250" y="374472"/>
                </a:lnTo>
                <a:lnTo>
                  <a:pt x="556971" y="375513"/>
                </a:lnTo>
                <a:lnTo>
                  <a:pt x="556679" y="375627"/>
                </a:lnTo>
                <a:lnTo>
                  <a:pt x="556526" y="375704"/>
                </a:lnTo>
                <a:lnTo>
                  <a:pt x="555142" y="376453"/>
                </a:lnTo>
                <a:lnTo>
                  <a:pt x="554812" y="378028"/>
                </a:lnTo>
                <a:lnTo>
                  <a:pt x="557123" y="381215"/>
                </a:lnTo>
                <a:lnTo>
                  <a:pt x="559384" y="380580"/>
                </a:lnTo>
                <a:lnTo>
                  <a:pt x="561390" y="380187"/>
                </a:lnTo>
                <a:lnTo>
                  <a:pt x="562457" y="379349"/>
                </a:lnTo>
                <a:lnTo>
                  <a:pt x="562635" y="378460"/>
                </a:lnTo>
                <a:close/>
              </a:path>
              <a:path w="688340" h="1035050">
                <a:moveTo>
                  <a:pt x="590283" y="234073"/>
                </a:moveTo>
                <a:lnTo>
                  <a:pt x="590219" y="233832"/>
                </a:lnTo>
                <a:lnTo>
                  <a:pt x="590067" y="233832"/>
                </a:lnTo>
                <a:lnTo>
                  <a:pt x="589775" y="234073"/>
                </a:lnTo>
                <a:lnTo>
                  <a:pt x="590283" y="234073"/>
                </a:lnTo>
                <a:close/>
              </a:path>
              <a:path w="688340" h="1035050">
                <a:moveTo>
                  <a:pt x="592251" y="230327"/>
                </a:moveTo>
                <a:lnTo>
                  <a:pt x="589838" y="230098"/>
                </a:lnTo>
                <a:lnTo>
                  <a:pt x="589597" y="231063"/>
                </a:lnTo>
                <a:lnTo>
                  <a:pt x="589711" y="231838"/>
                </a:lnTo>
                <a:lnTo>
                  <a:pt x="589788" y="232486"/>
                </a:lnTo>
                <a:lnTo>
                  <a:pt x="590016" y="233108"/>
                </a:lnTo>
                <a:lnTo>
                  <a:pt x="590194" y="233730"/>
                </a:lnTo>
                <a:lnTo>
                  <a:pt x="590689" y="233337"/>
                </a:lnTo>
                <a:lnTo>
                  <a:pt x="591210" y="232956"/>
                </a:lnTo>
                <a:lnTo>
                  <a:pt x="592124" y="231495"/>
                </a:lnTo>
                <a:lnTo>
                  <a:pt x="592251" y="230327"/>
                </a:lnTo>
                <a:close/>
              </a:path>
              <a:path w="688340" h="1035050">
                <a:moveTo>
                  <a:pt x="596684" y="241871"/>
                </a:moveTo>
                <a:lnTo>
                  <a:pt x="595566" y="239636"/>
                </a:lnTo>
                <a:lnTo>
                  <a:pt x="593864" y="235191"/>
                </a:lnTo>
                <a:lnTo>
                  <a:pt x="592556" y="234073"/>
                </a:lnTo>
                <a:lnTo>
                  <a:pt x="590283" y="234073"/>
                </a:lnTo>
                <a:lnTo>
                  <a:pt x="588264" y="234543"/>
                </a:lnTo>
                <a:lnTo>
                  <a:pt x="586943" y="235762"/>
                </a:lnTo>
                <a:lnTo>
                  <a:pt x="585774" y="240842"/>
                </a:lnTo>
                <a:lnTo>
                  <a:pt x="587286" y="242976"/>
                </a:lnTo>
                <a:lnTo>
                  <a:pt x="591540" y="245783"/>
                </a:lnTo>
                <a:lnTo>
                  <a:pt x="593280" y="245783"/>
                </a:lnTo>
                <a:lnTo>
                  <a:pt x="596684" y="241871"/>
                </a:lnTo>
                <a:close/>
              </a:path>
              <a:path w="688340" h="1035050">
                <a:moveTo>
                  <a:pt x="624319" y="204851"/>
                </a:moveTo>
                <a:lnTo>
                  <a:pt x="623735" y="204685"/>
                </a:lnTo>
                <a:lnTo>
                  <a:pt x="619442" y="203174"/>
                </a:lnTo>
                <a:lnTo>
                  <a:pt x="618807" y="204685"/>
                </a:lnTo>
                <a:lnTo>
                  <a:pt x="618744" y="204851"/>
                </a:lnTo>
                <a:lnTo>
                  <a:pt x="624319" y="204851"/>
                </a:lnTo>
                <a:close/>
              </a:path>
              <a:path w="688340" h="1035050">
                <a:moveTo>
                  <a:pt x="626097" y="204851"/>
                </a:moveTo>
                <a:lnTo>
                  <a:pt x="624319" y="204851"/>
                </a:lnTo>
                <a:lnTo>
                  <a:pt x="624903" y="205016"/>
                </a:lnTo>
                <a:lnTo>
                  <a:pt x="626084" y="205016"/>
                </a:lnTo>
                <a:lnTo>
                  <a:pt x="626097" y="204851"/>
                </a:lnTo>
                <a:close/>
              </a:path>
              <a:path w="688340" h="1035050">
                <a:moveTo>
                  <a:pt x="626491" y="214769"/>
                </a:moveTo>
                <a:lnTo>
                  <a:pt x="626351" y="211353"/>
                </a:lnTo>
                <a:lnTo>
                  <a:pt x="626275" y="208178"/>
                </a:lnTo>
                <a:lnTo>
                  <a:pt x="626211" y="205346"/>
                </a:lnTo>
                <a:lnTo>
                  <a:pt x="626211" y="205016"/>
                </a:lnTo>
                <a:lnTo>
                  <a:pt x="626071" y="205346"/>
                </a:lnTo>
                <a:lnTo>
                  <a:pt x="624903" y="205016"/>
                </a:lnTo>
                <a:lnTo>
                  <a:pt x="618667" y="205016"/>
                </a:lnTo>
                <a:lnTo>
                  <a:pt x="617359" y="208178"/>
                </a:lnTo>
                <a:lnTo>
                  <a:pt x="619163" y="211353"/>
                </a:lnTo>
                <a:lnTo>
                  <a:pt x="626491" y="214769"/>
                </a:lnTo>
                <a:close/>
              </a:path>
              <a:path w="688340" h="1035050">
                <a:moveTo>
                  <a:pt x="636866" y="204203"/>
                </a:moveTo>
                <a:lnTo>
                  <a:pt x="634365" y="197370"/>
                </a:lnTo>
                <a:lnTo>
                  <a:pt x="631024" y="198374"/>
                </a:lnTo>
                <a:lnTo>
                  <a:pt x="626262" y="205092"/>
                </a:lnTo>
                <a:lnTo>
                  <a:pt x="627494" y="207022"/>
                </a:lnTo>
                <a:lnTo>
                  <a:pt x="630212" y="210896"/>
                </a:lnTo>
                <a:lnTo>
                  <a:pt x="633171" y="211556"/>
                </a:lnTo>
                <a:lnTo>
                  <a:pt x="635393" y="208965"/>
                </a:lnTo>
                <a:lnTo>
                  <a:pt x="636638" y="207505"/>
                </a:lnTo>
                <a:lnTo>
                  <a:pt x="636866" y="204203"/>
                </a:lnTo>
                <a:close/>
              </a:path>
              <a:path w="688340" h="1035050">
                <a:moveTo>
                  <a:pt x="656094" y="189560"/>
                </a:moveTo>
                <a:lnTo>
                  <a:pt x="655688" y="178587"/>
                </a:lnTo>
                <a:lnTo>
                  <a:pt x="650328" y="183286"/>
                </a:lnTo>
                <a:lnTo>
                  <a:pt x="650798" y="185737"/>
                </a:lnTo>
                <a:lnTo>
                  <a:pt x="656094" y="189560"/>
                </a:lnTo>
                <a:close/>
              </a:path>
              <a:path w="688340" h="1035050">
                <a:moveTo>
                  <a:pt x="671906" y="252971"/>
                </a:moveTo>
                <a:lnTo>
                  <a:pt x="670306" y="247611"/>
                </a:lnTo>
                <a:lnTo>
                  <a:pt x="668477" y="247307"/>
                </a:lnTo>
                <a:lnTo>
                  <a:pt x="662825" y="250164"/>
                </a:lnTo>
                <a:lnTo>
                  <a:pt x="664095" y="251942"/>
                </a:lnTo>
                <a:lnTo>
                  <a:pt x="664997" y="253250"/>
                </a:lnTo>
                <a:lnTo>
                  <a:pt x="667042" y="255981"/>
                </a:lnTo>
                <a:lnTo>
                  <a:pt x="668362" y="256705"/>
                </a:lnTo>
                <a:lnTo>
                  <a:pt x="671449" y="254368"/>
                </a:lnTo>
                <a:lnTo>
                  <a:pt x="671906" y="252971"/>
                </a:lnTo>
                <a:close/>
              </a:path>
              <a:path w="688340" h="1035050">
                <a:moveTo>
                  <a:pt x="687895" y="163791"/>
                </a:moveTo>
                <a:lnTo>
                  <a:pt x="687057" y="160896"/>
                </a:lnTo>
                <a:lnTo>
                  <a:pt x="682523" y="159956"/>
                </a:lnTo>
                <a:lnTo>
                  <a:pt x="679132" y="165557"/>
                </a:lnTo>
                <a:lnTo>
                  <a:pt x="671614" y="168503"/>
                </a:lnTo>
                <a:lnTo>
                  <a:pt x="673760" y="177609"/>
                </a:lnTo>
                <a:lnTo>
                  <a:pt x="678954" y="173888"/>
                </a:lnTo>
                <a:lnTo>
                  <a:pt x="683082" y="171475"/>
                </a:lnTo>
                <a:lnTo>
                  <a:pt x="687717" y="167030"/>
                </a:lnTo>
                <a:lnTo>
                  <a:pt x="687895" y="163791"/>
                </a:lnTo>
                <a:close/>
              </a:path>
            </a:pathLst>
          </a:custGeom>
          <a:solidFill>
            <a:srgbClr val="FFFFFF"/>
          </a:solidFill>
        </p:spPr>
        <p:txBody>
          <a:bodyPr wrap="square" lIns="0" tIns="0" rIns="0" bIns="0" rtlCol="0"/>
          <a:lstStyle/>
          <a:p>
            <a:endParaRPr/>
          </a:p>
        </p:txBody>
      </p:sp>
      <p:sp>
        <p:nvSpPr>
          <p:cNvPr id="54" name="bg object 54"/>
          <p:cNvSpPr/>
          <p:nvPr/>
        </p:nvSpPr>
        <p:spPr>
          <a:xfrm>
            <a:off x="5913272" y="2749143"/>
            <a:ext cx="739775" cy="989965"/>
          </a:xfrm>
          <a:custGeom>
            <a:avLst/>
            <a:gdLst/>
            <a:ahLst/>
            <a:cxnLst/>
            <a:rect l="l" t="t" r="r" b="b"/>
            <a:pathLst>
              <a:path w="739775" h="989964">
                <a:moveTo>
                  <a:pt x="3657" y="987767"/>
                </a:moveTo>
                <a:lnTo>
                  <a:pt x="3213" y="986701"/>
                </a:lnTo>
                <a:lnTo>
                  <a:pt x="2552" y="985685"/>
                </a:lnTo>
                <a:lnTo>
                  <a:pt x="1587" y="985240"/>
                </a:lnTo>
                <a:lnTo>
                  <a:pt x="190" y="986332"/>
                </a:lnTo>
                <a:lnTo>
                  <a:pt x="0" y="987412"/>
                </a:lnTo>
                <a:lnTo>
                  <a:pt x="419" y="989126"/>
                </a:lnTo>
                <a:lnTo>
                  <a:pt x="1358" y="989812"/>
                </a:lnTo>
                <a:lnTo>
                  <a:pt x="2489" y="989304"/>
                </a:lnTo>
                <a:lnTo>
                  <a:pt x="3581" y="988809"/>
                </a:lnTo>
                <a:lnTo>
                  <a:pt x="3657" y="987767"/>
                </a:lnTo>
                <a:close/>
              </a:path>
              <a:path w="739775" h="989964">
                <a:moveTo>
                  <a:pt x="37655" y="466953"/>
                </a:moveTo>
                <a:lnTo>
                  <a:pt x="36842" y="466242"/>
                </a:lnTo>
                <a:lnTo>
                  <a:pt x="36017" y="466090"/>
                </a:lnTo>
                <a:lnTo>
                  <a:pt x="35394" y="466674"/>
                </a:lnTo>
                <a:lnTo>
                  <a:pt x="35179" y="466890"/>
                </a:lnTo>
                <a:lnTo>
                  <a:pt x="35191" y="467741"/>
                </a:lnTo>
                <a:lnTo>
                  <a:pt x="35420" y="467944"/>
                </a:lnTo>
                <a:lnTo>
                  <a:pt x="36017" y="468490"/>
                </a:lnTo>
                <a:lnTo>
                  <a:pt x="36791" y="468503"/>
                </a:lnTo>
                <a:lnTo>
                  <a:pt x="37503" y="468033"/>
                </a:lnTo>
                <a:lnTo>
                  <a:pt x="37490" y="467601"/>
                </a:lnTo>
                <a:lnTo>
                  <a:pt x="37655" y="466953"/>
                </a:lnTo>
                <a:close/>
              </a:path>
              <a:path w="739775" h="989964">
                <a:moveTo>
                  <a:pt x="58191" y="587540"/>
                </a:moveTo>
                <a:lnTo>
                  <a:pt x="57594" y="586841"/>
                </a:lnTo>
                <a:lnTo>
                  <a:pt x="56502" y="585584"/>
                </a:lnTo>
                <a:lnTo>
                  <a:pt x="55232" y="585647"/>
                </a:lnTo>
                <a:lnTo>
                  <a:pt x="53581" y="587514"/>
                </a:lnTo>
                <a:lnTo>
                  <a:pt x="53670" y="588327"/>
                </a:lnTo>
                <a:lnTo>
                  <a:pt x="54254" y="589026"/>
                </a:lnTo>
                <a:lnTo>
                  <a:pt x="55270" y="589699"/>
                </a:lnTo>
                <a:lnTo>
                  <a:pt x="56311" y="589711"/>
                </a:lnTo>
                <a:lnTo>
                  <a:pt x="57264" y="588987"/>
                </a:lnTo>
                <a:lnTo>
                  <a:pt x="58000" y="588429"/>
                </a:lnTo>
                <a:lnTo>
                  <a:pt x="58191" y="587540"/>
                </a:lnTo>
                <a:close/>
              </a:path>
              <a:path w="739775" h="989964">
                <a:moveTo>
                  <a:pt x="67310" y="585787"/>
                </a:moveTo>
                <a:lnTo>
                  <a:pt x="67157" y="584174"/>
                </a:lnTo>
                <a:lnTo>
                  <a:pt x="64528" y="581228"/>
                </a:lnTo>
                <a:lnTo>
                  <a:pt x="62750" y="580517"/>
                </a:lnTo>
                <a:lnTo>
                  <a:pt x="59474" y="583336"/>
                </a:lnTo>
                <a:lnTo>
                  <a:pt x="59677" y="584923"/>
                </a:lnTo>
                <a:lnTo>
                  <a:pt x="60274" y="585673"/>
                </a:lnTo>
                <a:lnTo>
                  <a:pt x="62306" y="587997"/>
                </a:lnTo>
                <a:lnTo>
                  <a:pt x="63969" y="588657"/>
                </a:lnTo>
                <a:lnTo>
                  <a:pt x="65798" y="587082"/>
                </a:lnTo>
                <a:lnTo>
                  <a:pt x="67310" y="585787"/>
                </a:lnTo>
                <a:close/>
              </a:path>
              <a:path w="739775" h="989964">
                <a:moveTo>
                  <a:pt x="72453" y="801217"/>
                </a:moveTo>
                <a:lnTo>
                  <a:pt x="66802" y="796531"/>
                </a:lnTo>
                <a:lnTo>
                  <a:pt x="67614" y="796518"/>
                </a:lnTo>
                <a:lnTo>
                  <a:pt x="68427" y="796239"/>
                </a:lnTo>
                <a:lnTo>
                  <a:pt x="70688" y="794016"/>
                </a:lnTo>
                <a:lnTo>
                  <a:pt x="70815" y="791984"/>
                </a:lnTo>
                <a:lnTo>
                  <a:pt x="67716" y="788797"/>
                </a:lnTo>
                <a:lnTo>
                  <a:pt x="65760" y="788555"/>
                </a:lnTo>
                <a:lnTo>
                  <a:pt x="63055" y="790803"/>
                </a:lnTo>
                <a:lnTo>
                  <a:pt x="62560" y="791895"/>
                </a:lnTo>
                <a:lnTo>
                  <a:pt x="62738" y="793153"/>
                </a:lnTo>
                <a:lnTo>
                  <a:pt x="61404" y="792048"/>
                </a:lnTo>
                <a:lnTo>
                  <a:pt x="59791" y="808939"/>
                </a:lnTo>
                <a:lnTo>
                  <a:pt x="72453" y="801217"/>
                </a:lnTo>
                <a:close/>
              </a:path>
              <a:path w="739775" h="989964">
                <a:moveTo>
                  <a:pt x="106553" y="736930"/>
                </a:moveTo>
                <a:lnTo>
                  <a:pt x="105702" y="735799"/>
                </a:lnTo>
                <a:lnTo>
                  <a:pt x="104622" y="734936"/>
                </a:lnTo>
                <a:lnTo>
                  <a:pt x="103974" y="734428"/>
                </a:lnTo>
                <a:lnTo>
                  <a:pt x="103225" y="734453"/>
                </a:lnTo>
                <a:lnTo>
                  <a:pt x="102590" y="735088"/>
                </a:lnTo>
                <a:lnTo>
                  <a:pt x="102044" y="736104"/>
                </a:lnTo>
                <a:lnTo>
                  <a:pt x="102082" y="737108"/>
                </a:lnTo>
                <a:lnTo>
                  <a:pt x="102857" y="737958"/>
                </a:lnTo>
                <a:lnTo>
                  <a:pt x="103619" y="738784"/>
                </a:lnTo>
                <a:lnTo>
                  <a:pt x="104711" y="739190"/>
                </a:lnTo>
                <a:lnTo>
                  <a:pt x="105498" y="738238"/>
                </a:lnTo>
                <a:lnTo>
                  <a:pt x="106553" y="736930"/>
                </a:lnTo>
                <a:close/>
              </a:path>
              <a:path w="739775" h="989964">
                <a:moveTo>
                  <a:pt x="126466" y="579564"/>
                </a:moveTo>
                <a:lnTo>
                  <a:pt x="126441" y="578815"/>
                </a:lnTo>
                <a:lnTo>
                  <a:pt x="125780" y="578129"/>
                </a:lnTo>
                <a:lnTo>
                  <a:pt x="124828" y="577799"/>
                </a:lnTo>
                <a:lnTo>
                  <a:pt x="123774" y="577659"/>
                </a:lnTo>
                <a:lnTo>
                  <a:pt x="123304" y="578840"/>
                </a:lnTo>
                <a:lnTo>
                  <a:pt x="123075" y="579424"/>
                </a:lnTo>
                <a:lnTo>
                  <a:pt x="123126" y="580555"/>
                </a:lnTo>
                <a:lnTo>
                  <a:pt x="123507" y="580847"/>
                </a:lnTo>
                <a:lnTo>
                  <a:pt x="124396" y="581558"/>
                </a:lnTo>
                <a:lnTo>
                  <a:pt x="125425" y="581190"/>
                </a:lnTo>
                <a:lnTo>
                  <a:pt x="126466" y="579564"/>
                </a:lnTo>
                <a:close/>
              </a:path>
              <a:path w="739775" h="989964">
                <a:moveTo>
                  <a:pt x="148755" y="568934"/>
                </a:moveTo>
                <a:lnTo>
                  <a:pt x="147916" y="567423"/>
                </a:lnTo>
                <a:lnTo>
                  <a:pt x="147154" y="567194"/>
                </a:lnTo>
                <a:lnTo>
                  <a:pt x="145707" y="568185"/>
                </a:lnTo>
                <a:lnTo>
                  <a:pt x="145529" y="568909"/>
                </a:lnTo>
                <a:lnTo>
                  <a:pt x="145821" y="569709"/>
                </a:lnTo>
                <a:lnTo>
                  <a:pt x="146342" y="570471"/>
                </a:lnTo>
                <a:lnTo>
                  <a:pt x="147040" y="570661"/>
                </a:lnTo>
                <a:lnTo>
                  <a:pt x="147789" y="570153"/>
                </a:lnTo>
                <a:lnTo>
                  <a:pt x="148475" y="569696"/>
                </a:lnTo>
                <a:lnTo>
                  <a:pt x="148755" y="568934"/>
                </a:lnTo>
                <a:close/>
              </a:path>
              <a:path w="739775" h="989964">
                <a:moveTo>
                  <a:pt x="155905" y="733996"/>
                </a:moveTo>
                <a:lnTo>
                  <a:pt x="155486" y="732993"/>
                </a:lnTo>
                <a:lnTo>
                  <a:pt x="155041" y="732066"/>
                </a:lnTo>
                <a:lnTo>
                  <a:pt x="154787" y="731507"/>
                </a:lnTo>
                <a:lnTo>
                  <a:pt x="154279" y="731507"/>
                </a:lnTo>
                <a:lnTo>
                  <a:pt x="153822" y="731939"/>
                </a:lnTo>
                <a:lnTo>
                  <a:pt x="153276" y="732942"/>
                </a:lnTo>
                <a:lnTo>
                  <a:pt x="153327" y="733958"/>
                </a:lnTo>
                <a:lnTo>
                  <a:pt x="154038" y="734809"/>
                </a:lnTo>
                <a:lnTo>
                  <a:pt x="154241" y="735063"/>
                </a:lnTo>
                <a:lnTo>
                  <a:pt x="155206" y="735139"/>
                </a:lnTo>
                <a:lnTo>
                  <a:pt x="155308" y="734974"/>
                </a:lnTo>
                <a:lnTo>
                  <a:pt x="155905" y="733996"/>
                </a:lnTo>
                <a:close/>
              </a:path>
              <a:path w="739775" h="989964">
                <a:moveTo>
                  <a:pt x="195592" y="459905"/>
                </a:moveTo>
                <a:lnTo>
                  <a:pt x="193522" y="457339"/>
                </a:lnTo>
                <a:lnTo>
                  <a:pt x="192049" y="456653"/>
                </a:lnTo>
                <a:lnTo>
                  <a:pt x="190474" y="457835"/>
                </a:lnTo>
                <a:lnTo>
                  <a:pt x="189217" y="458762"/>
                </a:lnTo>
                <a:lnTo>
                  <a:pt x="189280" y="460146"/>
                </a:lnTo>
                <a:lnTo>
                  <a:pt x="191173" y="462940"/>
                </a:lnTo>
                <a:lnTo>
                  <a:pt x="192557" y="463296"/>
                </a:lnTo>
                <a:lnTo>
                  <a:pt x="195465" y="461137"/>
                </a:lnTo>
                <a:lnTo>
                  <a:pt x="195592" y="459905"/>
                </a:lnTo>
                <a:close/>
              </a:path>
              <a:path w="739775" h="989964">
                <a:moveTo>
                  <a:pt x="203365" y="482536"/>
                </a:moveTo>
                <a:lnTo>
                  <a:pt x="202996" y="481799"/>
                </a:lnTo>
                <a:lnTo>
                  <a:pt x="202145" y="481482"/>
                </a:lnTo>
                <a:lnTo>
                  <a:pt x="201764" y="481330"/>
                </a:lnTo>
                <a:lnTo>
                  <a:pt x="200939" y="481558"/>
                </a:lnTo>
                <a:lnTo>
                  <a:pt x="200215" y="482701"/>
                </a:lnTo>
                <a:lnTo>
                  <a:pt x="200647" y="483501"/>
                </a:lnTo>
                <a:lnTo>
                  <a:pt x="201485" y="483819"/>
                </a:lnTo>
                <a:lnTo>
                  <a:pt x="201866" y="483971"/>
                </a:lnTo>
                <a:lnTo>
                  <a:pt x="202450" y="483603"/>
                </a:lnTo>
                <a:lnTo>
                  <a:pt x="202933" y="483476"/>
                </a:lnTo>
                <a:lnTo>
                  <a:pt x="203365" y="482536"/>
                </a:lnTo>
                <a:close/>
              </a:path>
              <a:path w="739775" h="989964">
                <a:moveTo>
                  <a:pt x="215938" y="399834"/>
                </a:moveTo>
                <a:lnTo>
                  <a:pt x="213791" y="394538"/>
                </a:lnTo>
                <a:lnTo>
                  <a:pt x="213207" y="391896"/>
                </a:lnTo>
                <a:lnTo>
                  <a:pt x="211734" y="387858"/>
                </a:lnTo>
                <a:lnTo>
                  <a:pt x="210464" y="387489"/>
                </a:lnTo>
                <a:lnTo>
                  <a:pt x="204990" y="390753"/>
                </a:lnTo>
                <a:lnTo>
                  <a:pt x="203695" y="397294"/>
                </a:lnTo>
                <a:lnTo>
                  <a:pt x="206895" y="401485"/>
                </a:lnTo>
                <a:lnTo>
                  <a:pt x="208267" y="402450"/>
                </a:lnTo>
                <a:lnTo>
                  <a:pt x="209689" y="404990"/>
                </a:lnTo>
                <a:lnTo>
                  <a:pt x="212585" y="403123"/>
                </a:lnTo>
                <a:lnTo>
                  <a:pt x="214833" y="401675"/>
                </a:lnTo>
                <a:lnTo>
                  <a:pt x="215938" y="399834"/>
                </a:lnTo>
                <a:close/>
              </a:path>
              <a:path w="739775" h="989964">
                <a:moveTo>
                  <a:pt x="221297" y="344970"/>
                </a:moveTo>
                <a:lnTo>
                  <a:pt x="219468" y="342963"/>
                </a:lnTo>
                <a:lnTo>
                  <a:pt x="215099" y="340398"/>
                </a:lnTo>
                <a:lnTo>
                  <a:pt x="213360" y="338975"/>
                </a:lnTo>
                <a:lnTo>
                  <a:pt x="210642" y="339140"/>
                </a:lnTo>
                <a:lnTo>
                  <a:pt x="209524" y="349211"/>
                </a:lnTo>
                <a:lnTo>
                  <a:pt x="211874" y="350799"/>
                </a:lnTo>
                <a:lnTo>
                  <a:pt x="215061" y="351497"/>
                </a:lnTo>
                <a:lnTo>
                  <a:pt x="217754" y="352082"/>
                </a:lnTo>
                <a:lnTo>
                  <a:pt x="219062" y="350139"/>
                </a:lnTo>
                <a:lnTo>
                  <a:pt x="221297" y="344970"/>
                </a:lnTo>
                <a:close/>
              </a:path>
              <a:path w="739775" h="989964">
                <a:moveTo>
                  <a:pt x="231381" y="512800"/>
                </a:moveTo>
                <a:lnTo>
                  <a:pt x="231051" y="511708"/>
                </a:lnTo>
                <a:lnTo>
                  <a:pt x="230187" y="510908"/>
                </a:lnTo>
                <a:lnTo>
                  <a:pt x="229273" y="510082"/>
                </a:lnTo>
                <a:lnTo>
                  <a:pt x="228257" y="510146"/>
                </a:lnTo>
                <a:lnTo>
                  <a:pt x="227317" y="510959"/>
                </a:lnTo>
                <a:lnTo>
                  <a:pt x="226517" y="511898"/>
                </a:lnTo>
                <a:lnTo>
                  <a:pt x="226314" y="512978"/>
                </a:lnTo>
                <a:lnTo>
                  <a:pt x="228257" y="515035"/>
                </a:lnTo>
                <a:lnTo>
                  <a:pt x="229590" y="515086"/>
                </a:lnTo>
                <a:lnTo>
                  <a:pt x="230619" y="513778"/>
                </a:lnTo>
                <a:lnTo>
                  <a:pt x="231381" y="512800"/>
                </a:lnTo>
                <a:close/>
              </a:path>
              <a:path w="739775" h="989964">
                <a:moveTo>
                  <a:pt x="239407" y="496392"/>
                </a:moveTo>
                <a:lnTo>
                  <a:pt x="237439" y="493699"/>
                </a:lnTo>
                <a:lnTo>
                  <a:pt x="236397" y="493306"/>
                </a:lnTo>
                <a:lnTo>
                  <a:pt x="235115" y="493814"/>
                </a:lnTo>
                <a:lnTo>
                  <a:pt x="233565" y="495401"/>
                </a:lnTo>
                <a:lnTo>
                  <a:pt x="233934" y="497243"/>
                </a:lnTo>
                <a:lnTo>
                  <a:pt x="234823" y="498995"/>
                </a:lnTo>
                <a:lnTo>
                  <a:pt x="235369" y="500087"/>
                </a:lnTo>
                <a:lnTo>
                  <a:pt x="236639" y="500468"/>
                </a:lnTo>
                <a:lnTo>
                  <a:pt x="237553" y="499668"/>
                </a:lnTo>
                <a:lnTo>
                  <a:pt x="239204" y="498259"/>
                </a:lnTo>
                <a:lnTo>
                  <a:pt x="239407" y="496392"/>
                </a:lnTo>
                <a:close/>
              </a:path>
              <a:path w="739775" h="989964">
                <a:moveTo>
                  <a:pt x="241465" y="266547"/>
                </a:moveTo>
                <a:lnTo>
                  <a:pt x="241071" y="264883"/>
                </a:lnTo>
                <a:lnTo>
                  <a:pt x="238658" y="262166"/>
                </a:lnTo>
                <a:lnTo>
                  <a:pt x="236982" y="261975"/>
                </a:lnTo>
                <a:lnTo>
                  <a:pt x="233870" y="264185"/>
                </a:lnTo>
                <a:lnTo>
                  <a:pt x="233718" y="265709"/>
                </a:lnTo>
                <a:lnTo>
                  <a:pt x="235280" y="267677"/>
                </a:lnTo>
                <a:lnTo>
                  <a:pt x="236512" y="268630"/>
                </a:lnTo>
                <a:lnTo>
                  <a:pt x="238163" y="269646"/>
                </a:lnTo>
                <a:lnTo>
                  <a:pt x="239991" y="267931"/>
                </a:lnTo>
                <a:lnTo>
                  <a:pt x="241465" y="266547"/>
                </a:lnTo>
                <a:close/>
              </a:path>
              <a:path w="739775" h="989964">
                <a:moveTo>
                  <a:pt x="250444" y="451789"/>
                </a:moveTo>
                <a:lnTo>
                  <a:pt x="249643" y="449999"/>
                </a:lnTo>
                <a:lnTo>
                  <a:pt x="246964" y="445871"/>
                </a:lnTo>
                <a:lnTo>
                  <a:pt x="244716" y="445655"/>
                </a:lnTo>
                <a:lnTo>
                  <a:pt x="241020" y="448043"/>
                </a:lnTo>
                <a:lnTo>
                  <a:pt x="241401" y="449414"/>
                </a:lnTo>
                <a:lnTo>
                  <a:pt x="242582" y="450977"/>
                </a:lnTo>
                <a:lnTo>
                  <a:pt x="244170" y="451675"/>
                </a:lnTo>
                <a:lnTo>
                  <a:pt x="245148" y="454977"/>
                </a:lnTo>
                <a:lnTo>
                  <a:pt x="250444" y="451789"/>
                </a:lnTo>
                <a:close/>
              </a:path>
              <a:path w="739775" h="989964">
                <a:moveTo>
                  <a:pt x="270357" y="210515"/>
                </a:moveTo>
                <a:lnTo>
                  <a:pt x="266877" y="204317"/>
                </a:lnTo>
                <a:lnTo>
                  <a:pt x="265328" y="202704"/>
                </a:lnTo>
                <a:lnTo>
                  <a:pt x="260692" y="204457"/>
                </a:lnTo>
                <a:lnTo>
                  <a:pt x="259854" y="206971"/>
                </a:lnTo>
                <a:lnTo>
                  <a:pt x="262978" y="211531"/>
                </a:lnTo>
                <a:lnTo>
                  <a:pt x="262928" y="214884"/>
                </a:lnTo>
                <a:lnTo>
                  <a:pt x="265188" y="218313"/>
                </a:lnTo>
                <a:lnTo>
                  <a:pt x="268109" y="214033"/>
                </a:lnTo>
                <a:lnTo>
                  <a:pt x="270357" y="210515"/>
                </a:lnTo>
                <a:close/>
              </a:path>
              <a:path w="739775" h="989964">
                <a:moveTo>
                  <a:pt x="279425" y="436257"/>
                </a:moveTo>
                <a:lnTo>
                  <a:pt x="279273" y="435381"/>
                </a:lnTo>
                <a:lnTo>
                  <a:pt x="277710" y="433971"/>
                </a:lnTo>
                <a:lnTo>
                  <a:pt x="276656" y="434086"/>
                </a:lnTo>
                <a:lnTo>
                  <a:pt x="275882" y="435063"/>
                </a:lnTo>
                <a:lnTo>
                  <a:pt x="275361" y="435724"/>
                </a:lnTo>
                <a:lnTo>
                  <a:pt x="275475" y="436511"/>
                </a:lnTo>
                <a:lnTo>
                  <a:pt x="276034" y="437184"/>
                </a:lnTo>
                <a:lnTo>
                  <a:pt x="277063" y="437870"/>
                </a:lnTo>
                <a:lnTo>
                  <a:pt x="278091" y="437870"/>
                </a:lnTo>
                <a:lnTo>
                  <a:pt x="278892" y="436918"/>
                </a:lnTo>
                <a:lnTo>
                  <a:pt x="279425" y="436257"/>
                </a:lnTo>
                <a:close/>
              </a:path>
              <a:path w="739775" h="989964">
                <a:moveTo>
                  <a:pt x="280708" y="307949"/>
                </a:moveTo>
                <a:lnTo>
                  <a:pt x="280238" y="307873"/>
                </a:lnTo>
                <a:lnTo>
                  <a:pt x="279704" y="307619"/>
                </a:lnTo>
                <a:lnTo>
                  <a:pt x="279323" y="307771"/>
                </a:lnTo>
                <a:lnTo>
                  <a:pt x="279095" y="307860"/>
                </a:lnTo>
                <a:lnTo>
                  <a:pt x="279107" y="308571"/>
                </a:lnTo>
                <a:lnTo>
                  <a:pt x="279019" y="309003"/>
                </a:lnTo>
                <a:lnTo>
                  <a:pt x="280416" y="309232"/>
                </a:lnTo>
                <a:lnTo>
                  <a:pt x="280619" y="308381"/>
                </a:lnTo>
                <a:lnTo>
                  <a:pt x="280708" y="307949"/>
                </a:lnTo>
                <a:close/>
              </a:path>
              <a:path w="739775" h="989964">
                <a:moveTo>
                  <a:pt x="282473" y="460044"/>
                </a:moveTo>
                <a:lnTo>
                  <a:pt x="281165" y="456742"/>
                </a:lnTo>
                <a:lnTo>
                  <a:pt x="279730" y="454228"/>
                </a:lnTo>
                <a:lnTo>
                  <a:pt x="278968" y="453174"/>
                </a:lnTo>
                <a:lnTo>
                  <a:pt x="278752" y="452501"/>
                </a:lnTo>
                <a:lnTo>
                  <a:pt x="274929" y="450900"/>
                </a:lnTo>
                <a:lnTo>
                  <a:pt x="272237" y="445731"/>
                </a:lnTo>
                <a:lnTo>
                  <a:pt x="266077" y="448513"/>
                </a:lnTo>
                <a:lnTo>
                  <a:pt x="266827" y="453834"/>
                </a:lnTo>
                <a:lnTo>
                  <a:pt x="266458" y="461733"/>
                </a:lnTo>
                <a:lnTo>
                  <a:pt x="269049" y="464743"/>
                </a:lnTo>
                <a:lnTo>
                  <a:pt x="272872" y="465861"/>
                </a:lnTo>
                <a:lnTo>
                  <a:pt x="275894" y="466750"/>
                </a:lnTo>
                <a:lnTo>
                  <a:pt x="278320" y="465747"/>
                </a:lnTo>
                <a:lnTo>
                  <a:pt x="282473" y="460044"/>
                </a:lnTo>
                <a:close/>
              </a:path>
              <a:path w="739775" h="989964">
                <a:moveTo>
                  <a:pt x="284302" y="655650"/>
                </a:moveTo>
                <a:lnTo>
                  <a:pt x="284035" y="655066"/>
                </a:lnTo>
                <a:lnTo>
                  <a:pt x="283679" y="654278"/>
                </a:lnTo>
                <a:lnTo>
                  <a:pt x="282740" y="654138"/>
                </a:lnTo>
                <a:lnTo>
                  <a:pt x="282079" y="654672"/>
                </a:lnTo>
                <a:lnTo>
                  <a:pt x="281165" y="655370"/>
                </a:lnTo>
                <a:lnTo>
                  <a:pt x="281012" y="656399"/>
                </a:lnTo>
                <a:lnTo>
                  <a:pt x="282435" y="657821"/>
                </a:lnTo>
                <a:lnTo>
                  <a:pt x="283222" y="657694"/>
                </a:lnTo>
                <a:lnTo>
                  <a:pt x="284073" y="656996"/>
                </a:lnTo>
                <a:lnTo>
                  <a:pt x="284086" y="656463"/>
                </a:lnTo>
                <a:lnTo>
                  <a:pt x="284302" y="655650"/>
                </a:lnTo>
                <a:close/>
              </a:path>
              <a:path w="739775" h="989964">
                <a:moveTo>
                  <a:pt x="286778" y="295008"/>
                </a:moveTo>
                <a:lnTo>
                  <a:pt x="285407" y="281698"/>
                </a:lnTo>
                <a:lnTo>
                  <a:pt x="275374" y="276364"/>
                </a:lnTo>
                <a:lnTo>
                  <a:pt x="267309" y="278930"/>
                </a:lnTo>
                <a:lnTo>
                  <a:pt x="261454" y="280797"/>
                </a:lnTo>
                <a:lnTo>
                  <a:pt x="260286" y="284353"/>
                </a:lnTo>
                <a:lnTo>
                  <a:pt x="264502" y="290309"/>
                </a:lnTo>
                <a:lnTo>
                  <a:pt x="267398" y="293293"/>
                </a:lnTo>
                <a:lnTo>
                  <a:pt x="271640" y="295998"/>
                </a:lnTo>
                <a:lnTo>
                  <a:pt x="282676" y="298615"/>
                </a:lnTo>
                <a:lnTo>
                  <a:pt x="286778" y="295008"/>
                </a:lnTo>
                <a:close/>
              </a:path>
              <a:path w="739775" h="989964">
                <a:moveTo>
                  <a:pt x="297472" y="435419"/>
                </a:moveTo>
                <a:lnTo>
                  <a:pt x="294411" y="434187"/>
                </a:lnTo>
                <a:lnTo>
                  <a:pt x="289483" y="431025"/>
                </a:lnTo>
                <a:lnTo>
                  <a:pt x="286753" y="430898"/>
                </a:lnTo>
                <a:lnTo>
                  <a:pt x="284149" y="432219"/>
                </a:lnTo>
                <a:lnTo>
                  <a:pt x="282486" y="433057"/>
                </a:lnTo>
                <a:lnTo>
                  <a:pt x="281863" y="434886"/>
                </a:lnTo>
                <a:lnTo>
                  <a:pt x="284581" y="440448"/>
                </a:lnTo>
                <a:lnTo>
                  <a:pt x="285775" y="445617"/>
                </a:lnTo>
                <a:lnTo>
                  <a:pt x="293903" y="445020"/>
                </a:lnTo>
                <a:lnTo>
                  <a:pt x="294373" y="447268"/>
                </a:lnTo>
                <a:lnTo>
                  <a:pt x="296976" y="447255"/>
                </a:lnTo>
                <a:lnTo>
                  <a:pt x="296062" y="444169"/>
                </a:lnTo>
                <a:lnTo>
                  <a:pt x="296519" y="441731"/>
                </a:lnTo>
                <a:lnTo>
                  <a:pt x="297472" y="435419"/>
                </a:lnTo>
                <a:close/>
              </a:path>
              <a:path w="739775" h="989964">
                <a:moveTo>
                  <a:pt x="300355" y="464578"/>
                </a:moveTo>
                <a:lnTo>
                  <a:pt x="299085" y="462343"/>
                </a:lnTo>
                <a:lnTo>
                  <a:pt x="298056" y="462241"/>
                </a:lnTo>
                <a:lnTo>
                  <a:pt x="297027" y="462686"/>
                </a:lnTo>
                <a:lnTo>
                  <a:pt x="295910" y="463384"/>
                </a:lnTo>
                <a:lnTo>
                  <a:pt x="295427" y="464337"/>
                </a:lnTo>
                <a:lnTo>
                  <a:pt x="296049" y="465442"/>
                </a:lnTo>
                <a:lnTo>
                  <a:pt x="296646" y="466521"/>
                </a:lnTo>
                <a:lnTo>
                  <a:pt x="297738" y="466712"/>
                </a:lnTo>
                <a:lnTo>
                  <a:pt x="298792" y="466128"/>
                </a:lnTo>
                <a:lnTo>
                  <a:pt x="299821" y="465543"/>
                </a:lnTo>
                <a:lnTo>
                  <a:pt x="300355" y="464578"/>
                </a:lnTo>
                <a:close/>
              </a:path>
              <a:path w="739775" h="989964">
                <a:moveTo>
                  <a:pt x="313931" y="636778"/>
                </a:moveTo>
                <a:lnTo>
                  <a:pt x="313118" y="635622"/>
                </a:lnTo>
                <a:lnTo>
                  <a:pt x="312851" y="635317"/>
                </a:lnTo>
                <a:lnTo>
                  <a:pt x="313131" y="634987"/>
                </a:lnTo>
                <a:lnTo>
                  <a:pt x="313207" y="634530"/>
                </a:lnTo>
                <a:lnTo>
                  <a:pt x="313029" y="634047"/>
                </a:lnTo>
                <a:lnTo>
                  <a:pt x="312750" y="633272"/>
                </a:lnTo>
                <a:lnTo>
                  <a:pt x="312077" y="633044"/>
                </a:lnTo>
                <a:lnTo>
                  <a:pt x="311277" y="633247"/>
                </a:lnTo>
                <a:lnTo>
                  <a:pt x="310781" y="633552"/>
                </a:lnTo>
                <a:lnTo>
                  <a:pt x="310629" y="633945"/>
                </a:lnTo>
                <a:lnTo>
                  <a:pt x="310654" y="634339"/>
                </a:lnTo>
                <a:lnTo>
                  <a:pt x="310146" y="634377"/>
                </a:lnTo>
                <a:lnTo>
                  <a:pt x="309626" y="634568"/>
                </a:lnTo>
                <a:lnTo>
                  <a:pt x="308013" y="635762"/>
                </a:lnTo>
                <a:lnTo>
                  <a:pt x="308292" y="636828"/>
                </a:lnTo>
                <a:lnTo>
                  <a:pt x="308914" y="637832"/>
                </a:lnTo>
                <a:lnTo>
                  <a:pt x="309905" y="639076"/>
                </a:lnTo>
                <a:lnTo>
                  <a:pt x="311238" y="639267"/>
                </a:lnTo>
                <a:lnTo>
                  <a:pt x="313537" y="638035"/>
                </a:lnTo>
                <a:lnTo>
                  <a:pt x="313931" y="636778"/>
                </a:lnTo>
                <a:close/>
              </a:path>
              <a:path w="739775" h="989964">
                <a:moveTo>
                  <a:pt x="315836" y="251409"/>
                </a:moveTo>
                <a:lnTo>
                  <a:pt x="315810" y="250990"/>
                </a:lnTo>
                <a:lnTo>
                  <a:pt x="315772" y="250063"/>
                </a:lnTo>
                <a:lnTo>
                  <a:pt x="315010" y="249656"/>
                </a:lnTo>
                <a:lnTo>
                  <a:pt x="313220" y="249923"/>
                </a:lnTo>
                <a:lnTo>
                  <a:pt x="312826" y="250583"/>
                </a:lnTo>
                <a:lnTo>
                  <a:pt x="312953" y="251256"/>
                </a:lnTo>
                <a:lnTo>
                  <a:pt x="313410" y="252526"/>
                </a:lnTo>
                <a:lnTo>
                  <a:pt x="314210" y="252666"/>
                </a:lnTo>
                <a:lnTo>
                  <a:pt x="315010" y="252234"/>
                </a:lnTo>
                <a:lnTo>
                  <a:pt x="315404" y="252018"/>
                </a:lnTo>
                <a:lnTo>
                  <a:pt x="315836" y="251409"/>
                </a:lnTo>
                <a:close/>
              </a:path>
              <a:path w="739775" h="989964">
                <a:moveTo>
                  <a:pt x="317982" y="372948"/>
                </a:moveTo>
                <a:lnTo>
                  <a:pt x="317944" y="372745"/>
                </a:lnTo>
                <a:lnTo>
                  <a:pt x="317931" y="372364"/>
                </a:lnTo>
                <a:lnTo>
                  <a:pt x="317500" y="372313"/>
                </a:lnTo>
                <a:lnTo>
                  <a:pt x="317119" y="372364"/>
                </a:lnTo>
                <a:lnTo>
                  <a:pt x="316738" y="372376"/>
                </a:lnTo>
                <a:lnTo>
                  <a:pt x="316776" y="372592"/>
                </a:lnTo>
                <a:lnTo>
                  <a:pt x="316788" y="372986"/>
                </a:lnTo>
                <a:lnTo>
                  <a:pt x="317220" y="373024"/>
                </a:lnTo>
                <a:lnTo>
                  <a:pt x="317601" y="372973"/>
                </a:lnTo>
                <a:lnTo>
                  <a:pt x="317982" y="372948"/>
                </a:lnTo>
                <a:close/>
              </a:path>
              <a:path w="739775" h="989964">
                <a:moveTo>
                  <a:pt x="319151" y="405765"/>
                </a:moveTo>
                <a:lnTo>
                  <a:pt x="319049" y="405434"/>
                </a:lnTo>
                <a:lnTo>
                  <a:pt x="318960" y="405168"/>
                </a:lnTo>
                <a:lnTo>
                  <a:pt x="318363" y="405053"/>
                </a:lnTo>
                <a:lnTo>
                  <a:pt x="317995" y="404876"/>
                </a:lnTo>
                <a:lnTo>
                  <a:pt x="317842" y="405282"/>
                </a:lnTo>
                <a:lnTo>
                  <a:pt x="317512" y="405752"/>
                </a:lnTo>
                <a:lnTo>
                  <a:pt x="317601" y="406095"/>
                </a:lnTo>
                <a:lnTo>
                  <a:pt x="317677" y="406349"/>
                </a:lnTo>
                <a:lnTo>
                  <a:pt x="318300" y="406463"/>
                </a:lnTo>
                <a:lnTo>
                  <a:pt x="318668" y="406628"/>
                </a:lnTo>
                <a:lnTo>
                  <a:pt x="318820" y="406222"/>
                </a:lnTo>
                <a:lnTo>
                  <a:pt x="319151" y="405765"/>
                </a:lnTo>
                <a:close/>
              </a:path>
              <a:path w="739775" h="989964">
                <a:moveTo>
                  <a:pt x="320725" y="217208"/>
                </a:moveTo>
                <a:lnTo>
                  <a:pt x="320522" y="216090"/>
                </a:lnTo>
                <a:lnTo>
                  <a:pt x="319913" y="215188"/>
                </a:lnTo>
                <a:lnTo>
                  <a:pt x="319265" y="214236"/>
                </a:lnTo>
                <a:lnTo>
                  <a:pt x="318211" y="213791"/>
                </a:lnTo>
                <a:lnTo>
                  <a:pt x="317119" y="214591"/>
                </a:lnTo>
                <a:lnTo>
                  <a:pt x="315849" y="215506"/>
                </a:lnTo>
                <a:lnTo>
                  <a:pt x="315366" y="216662"/>
                </a:lnTo>
                <a:lnTo>
                  <a:pt x="316725" y="217906"/>
                </a:lnTo>
                <a:lnTo>
                  <a:pt x="317627" y="218744"/>
                </a:lnTo>
                <a:lnTo>
                  <a:pt x="318655" y="218719"/>
                </a:lnTo>
                <a:lnTo>
                  <a:pt x="319684" y="218097"/>
                </a:lnTo>
                <a:lnTo>
                  <a:pt x="320725" y="217208"/>
                </a:lnTo>
                <a:close/>
              </a:path>
              <a:path w="739775" h="989964">
                <a:moveTo>
                  <a:pt x="331241" y="427748"/>
                </a:moveTo>
                <a:lnTo>
                  <a:pt x="330555" y="425792"/>
                </a:lnTo>
                <a:lnTo>
                  <a:pt x="329628" y="425373"/>
                </a:lnTo>
                <a:lnTo>
                  <a:pt x="327698" y="426173"/>
                </a:lnTo>
                <a:lnTo>
                  <a:pt x="327240" y="426885"/>
                </a:lnTo>
                <a:lnTo>
                  <a:pt x="327964" y="428840"/>
                </a:lnTo>
                <a:lnTo>
                  <a:pt x="328879" y="429221"/>
                </a:lnTo>
                <a:lnTo>
                  <a:pt x="330034" y="428790"/>
                </a:lnTo>
                <a:lnTo>
                  <a:pt x="330885" y="428434"/>
                </a:lnTo>
                <a:lnTo>
                  <a:pt x="331241" y="427748"/>
                </a:lnTo>
                <a:close/>
              </a:path>
              <a:path w="739775" h="989964">
                <a:moveTo>
                  <a:pt x="332790" y="225767"/>
                </a:moveTo>
                <a:lnTo>
                  <a:pt x="330238" y="223189"/>
                </a:lnTo>
                <a:lnTo>
                  <a:pt x="328549" y="223494"/>
                </a:lnTo>
                <a:lnTo>
                  <a:pt x="326161" y="225552"/>
                </a:lnTo>
                <a:lnTo>
                  <a:pt x="326034" y="226961"/>
                </a:lnTo>
                <a:lnTo>
                  <a:pt x="327139" y="228219"/>
                </a:lnTo>
                <a:lnTo>
                  <a:pt x="328561" y="229400"/>
                </a:lnTo>
                <a:lnTo>
                  <a:pt x="330174" y="229641"/>
                </a:lnTo>
                <a:lnTo>
                  <a:pt x="331444" y="228244"/>
                </a:lnTo>
                <a:lnTo>
                  <a:pt x="332333" y="227279"/>
                </a:lnTo>
                <a:lnTo>
                  <a:pt x="332790" y="225767"/>
                </a:lnTo>
                <a:close/>
              </a:path>
              <a:path w="739775" h="989964">
                <a:moveTo>
                  <a:pt x="343636" y="592455"/>
                </a:moveTo>
                <a:lnTo>
                  <a:pt x="342950" y="591388"/>
                </a:lnTo>
                <a:lnTo>
                  <a:pt x="341845" y="589775"/>
                </a:lnTo>
                <a:lnTo>
                  <a:pt x="341134" y="589495"/>
                </a:lnTo>
                <a:lnTo>
                  <a:pt x="340271" y="590003"/>
                </a:lnTo>
                <a:lnTo>
                  <a:pt x="339686" y="591058"/>
                </a:lnTo>
                <a:lnTo>
                  <a:pt x="339788" y="592150"/>
                </a:lnTo>
                <a:lnTo>
                  <a:pt x="340487" y="593039"/>
                </a:lnTo>
                <a:lnTo>
                  <a:pt x="341020" y="593699"/>
                </a:lnTo>
                <a:lnTo>
                  <a:pt x="342061" y="593991"/>
                </a:lnTo>
                <a:lnTo>
                  <a:pt x="342684" y="593394"/>
                </a:lnTo>
                <a:lnTo>
                  <a:pt x="343636" y="592455"/>
                </a:lnTo>
                <a:close/>
              </a:path>
              <a:path w="739775" h="989964">
                <a:moveTo>
                  <a:pt x="362813" y="360426"/>
                </a:moveTo>
                <a:lnTo>
                  <a:pt x="361213" y="358101"/>
                </a:lnTo>
                <a:lnTo>
                  <a:pt x="359867" y="357593"/>
                </a:lnTo>
                <a:lnTo>
                  <a:pt x="357632" y="359714"/>
                </a:lnTo>
                <a:lnTo>
                  <a:pt x="357822" y="361022"/>
                </a:lnTo>
                <a:lnTo>
                  <a:pt x="358952" y="362534"/>
                </a:lnTo>
                <a:lnTo>
                  <a:pt x="359498" y="363131"/>
                </a:lnTo>
                <a:lnTo>
                  <a:pt x="360540" y="363258"/>
                </a:lnTo>
                <a:lnTo>
                  <a:pt x="361467" y="362661"/>
                </a:lnTo>
                <a:lnTo>
                  <a:pt x="362775" y="361810"/>
                </a:lnTo>
                <a:lnTo>
                  <a:pt x="362813" y="360426"/>
                </a:lnTo>
                <a:close/>
              </a:path>
              <a:path w="739775" h="989964">
                <a:moveTo>
                  <a:pt x="367626" y="234403"/>
                </a:moveTo>
                <a:lnTo>
                  <a:pt x="367512" y="233337"/>
                </a:lnTo>
                <a:lnTo>
                  <a:pt x="365899" y="231444"/>
                </a:lnTo>
                <a:lnTo>
                  <a:pt x="364629" y="230873"/>
                </a:lnTo>
                <a:lnTo>
                  <a:pt x="363385" y="231990"/>
                </a:lnTo>
                <a:lnTo>
                  <a:pt x="362508" y="232778"/>
                </a:lnTo>
                <a:lnTo>
                  <a:pt x="362496" y="234010"/>
                </a:lnTo>
                <a:lnTo>
                  <a:pt x="364197" y="235839"/>
                </a:lnTo>
                <a:lnTo>
                  <a:pt x="365506" y="236105"/>
                </a:lnTo>
                <a:lnTo>
                  <a:pt x="366814" y="235394"/>
                </a:lnTo>
                <a:lnTo>
                  <a:pt x="367626" y="234403"/>
                </a:lnTo>
                <a:close/>
              </a:path>
              <a:path w="739775" h="989964">
                <a:moveTo>
                  <a:pt x="370687" y="390486"/>
                </a:moveTo>
                <a:lnTo>
                  <a:pt x="370598" y="390017"/>
                </a:lnTo>
                <a:lnTo>
                  <a:pt x="370636" y="389407"/>
                </a:lnTo>
                <a:lnTo>
                  <a:pt x="370344" y="389128"/>
                </a:lnTo>
                <a:lnTo>
                  <a:pt x="370128" y="388912"/>
                </a:lnTo>
                <a:lnTo>
                  <a:pt x="369506" y="389115"/>
                </a:lnTo>
                <a:lnTo>
                  <a:pt x="369062" y="389128"/>
                </a:lnTo>
                <a:lnTo>
                  <a:pt x="369239" y="390067"/>
                </a:lnTo>
                <a:lnTo>
                  <a:pt x="369341" y="390525"/>
                </a:lnTo>
                <a:lnTo>
                  <a:pt x="370687" y="390486"/>
                </a:lnTo>
                <a:close/>
              </a:path>
              <a:path w="739775" h="989964">
                <a:moveTo>
                  <a:pt x="371043" y="200990"/>
                </a:moveTo>
                <a:lnTo>
                  <a:pt x="370865" y="199910"/>
                </a:lnTo>
                <a:lnTo>
                  <a:pt x="370230" y="198882"/>
                </a:lnTo>
                <a:lnTo>
                  <a:pt x="369455" y="197967"/>
                </a:lnTo>
                <a:lnTo>
                  <a:pt x="368452" y="197421"/>
                </a:lnTo>
                <a:lnTo>
                  <a:pt x="366407" y="198920"/>
                </a:lnTo>
                <a:lnTo>
                  <a:pt x="366445" y="200101"/>
                </a:lnTo>
                <a:lnTo>
                  <a:pt x="367144" y="201079"/>
                </a:lnTo>
                <a:lnTo>
                  <a:pt x="367842" y="202082"/>
                </a:lnTo>
                <a:lnTo>
                  <a:pt x="368909" y="202450"/>
                </a:lnTo>
                <a:lnTo>
                  <a:pt x="369951" y="201739"/>
                </a:lnTo>
                <a:lnTo>
                  <a:pt x="371043" y="200990"/>
                </a:lnTo>
                <a:close/>
              </a:path>
              <a:path w="739775" h="989964">
                <a:moveTo>
                  <a:pt x="371779" y="207962"/>
                </a:moveTo>
                <a:lnTo>
                  <a:pt x="369951" y="205346"/>
                </a:lnTo>
                <a:lnTo>
                  <a:pt x="368668" y="205066"/>
                </a:lnTo>
                <a:lnTo>
                  <a:pt x="365747" y="207238"/>
                </a:lnTo>
                <a:lnTo>
                  <a:pt x="366102" y="208851"/>
                </a:lnTo>
                <a:lnTo>
                  <a:pt x="366737" y="210439"/>
                </a:lnTo>
                <a:lnTo>
                  <a:pt x="368020" y="211416"/>
                </a:lnTo>
                <a:lnTo>
                  <a:pt x="369290" y="211366"/>
                </a:lnTo>
                <a:lnTo>
                  <a:pt x="370420" y="210312"/>
                </a:lnTo>
                <a:lnTo>
                  <a:pt x="371538" y="209270"/>
                </a:lnTo>
                <a:lnTo>
                  <a:pt x="371779" y="207962"/>
                </a:lnTo>
                <a:close/>
              </a:path>
              <a:path w="739775" h="989964">
                <a:moveTo>
                  <a:pt x="373303" y="294779"/>
                </a:moveTo>
                <a:lnTo>
                  <a:pt x="372275" y="293636"/>
                </a:lnTo>
                <a:lnTo>
                  <a:pt x="371335" y="292608"/>
                </a:lnTo>
                <a:lnTo>
                  <a:pt x="370205" y="292036"/>
                </a:lnTo>
                <a:lnTo>
                  <a:pt x="368871" y="292989"/>
                </a:lnTo>
                <a:lnTo>
                  <a:pt x="367830" y="294170"/>
                </a:lnTo>
                <a:lnTo>
                  <a:pt x="367893" y="295414"/>
                </a:lnTo>
                <a:lnTo>
                  <a:pt x="369646" y="297738"/>
                </a:lnTo>
                <a:lnTo>
                  <a:pt x="370890" y="298145"/>
                </a:lnTo>
                <a:lnTo>
                  <a:pt x="373265" y="296075"/>
                </a:lnTo>
                <a:lnTo>
                  <a:pt x="373303" y="294779"/>
                </a:lnTo>
                <a:close/>
              </a:path>
              <a:path w="739775" h="989964">
                <a:moveTo>
                  <a:pt x="385508" y="192709"/>
                </a:moveTo>
                <a:lnTo>
                  <a:pt x="384352" y="190893"/>
                </a:lnTo>
                <a:lnTo>
                  <a:pt x="383565" y="190601"/>
                </a:lnTo>
                <a:lnTo>
                  <a:pt x="382778" y="191223"/>
                </a:lnTo>
                <a:lnTo>
                  <a:pt x="381838" y="191985"/>
                </a:lnTo>
                <a:lnTo>
                  <a:pt x="381698" y="193014"/>
                </a:lnTo>
                <a:lnTo>
                  <a:pt x="382143" y="194119"/>
                </a:lnTo>
                <a:lnTo>
                  <a:pt x="382790" y="194805"/>
                </a:lnTo>
                <a:lnTo>
                  <a:pt x="383616" y="194970"/>
                </a:lnTo>
                <a:lnTo>
                  <a:pt x="384352" y="194475"/>
                </a:lnTo>
                <a:lnTo>
                  <a:pt x="385406" y="193763"/>
                </a:lnTo>
                <a:lnTo>
                  <a:pt x="385508" y="192709"/>
                </a:lnTo>
                <a:close/>
              </a:path>
              <a:path w="739775" h="989964">
                <a:moveTo>
                  <a:pt x="394665" y="181343"/>
                </a:moveTo>
                <a:lnTo>
                  <a:pt x="394589" y="180314"/>
                </a:lnTo>
                <a:lnTo>
                  <a:pt x="392582" y="178828"/>
                </a:lnTo>
                <a:lnTo>
                  <a:pt x="391566" y="179146"/>
                </a:lnTo>
                <a:lnTo>
                  <a:pt x="390880" y="180162"/>
                </a:lnTo>
                <a:lnTo>
                  <a:pt x="390410" y="180873"/>
                </a:lnTo>
                <a:lnTo>
                  <a:pt x="390486" y="181673"/>
                </a:lnTo>
                <a:lnTo>
                  <a:pt x="391985" y="183172"/>
                </a:lnTo>
                <a:lnTo>
                  <a:pt x="392950" y="183172"/>
                </a:lnTo>
                <a:lnTo>
                  <a:pt x="393890" y="182359"/>
                </a:lnTo>
                <a:lnTo>
                  <a:pt x="394665" y="181343"/>
                </a:lnTo>
                <a:close/>
              </a:path>
              <a:path w="739775" h="989964">
                <a:moveTo>
                  <a:pt x="394817" y="440524"/>
                </a:moveTo>
                <a:lnTo>
                  <a:pt x="394055" y="439407"/>
                </a:lnTo>
                <a:lnTo>
                  <a:pt x="393382" y="439102"/>
                </a:lnTo>
                <a:lnTo>
                  <a:pt x="392938" y="439140"/>
                </a:lnTo>
                <a:lnTo>
                  <a:pt x="391947" y="439204"/>
                </a:lnTo>
                <a:lnTo>
                  <a:pt x="391579" y="439953"/>
                </a:lnTo>
                <a:lnTo>
                  <a:pt x="392214" y="441655"/>
                </a:lnTo>
                <a:lnTo>
                  <a:pt x="392912" y="442036"/>
                </a:lnTo>
                <a:lnTo>
                  <a:pt x="393827" y="441820"/>
                </a:lnTo>
                <a:lnTo>
                  <a:pt x="394639" y="441286"/>
                </a:lnTo>
                <a:lnTo>
                  <a:pt x="394817" y="440524"/>
                </a:lnTo>
                <a:close/>
              </a:path>
              <a:path w="739775" h="989964">
                <a:moveTo>
                  <a:pt x="395947" y="403517"/>
                </a:moveTo>
                <a:lnTo>
                  <a:pt x="393839" y="400583"/>
                </a:lnTo>
                <a:lnTo>
                  <a:pt x="392582" y="398894"/>
                </a:lnTo>
                <a:lnTo>
                  <a:pt x="390626" y="396024"/>
                </a:lnTo>
                <a:lnTo>
                  <a:pt x="388823" y="393814"/>
                </a:lnTo>
                <a:lnTo>
                  <a:pt x="389013" y="393611"/>
                </a:lnTo>
                <a:lnTo>
                  <a:pt x="389915" y="392671"/>
                </a:lnTo>
                <a:lnTo>
                  <a:pt x="391007" y="391528"/>
                </a:lnTo>
                <a:lnTo>
                  <a:pt x="391604" y="387362"/>
                </a:lnTo>
                <a:lnTo>
                  <a:pt x="386156" y="381165"/>
                </a:lnTo>
                <a:lnTo>
                  <a:pt x="385813" y="377786"/>
                </a:lnTo>
                <a:lnTo>
                  <a:pt x="385762" y="377228"/>
                </a:lnTo>
                <a:lnTo>
                  <a:pt x="385660" y="376224"/>
                </a:lnTo>
                <a:lnTo>
                  <a:pt x="379717" y="373151"/>
                </a:lnTo>
                <a:lnTo>
                  <a:pt x="379857" y="371030"/>
                </a:lnTo>
                <a:lnTo>
                  <a:pt x="381774" y="368274"/>
                </a:lnTo>
                <a:lnTo>
                  <a:pt x="383082" y="367220"/>
                </a:lnTo>
                <a:lnTo>
                  <a:pt x="385826" y="364617"/>
                </a:lnTo>
                <a:lnTo>
                  <a:pt x="386384" y="363283"/>
                </a:lnTo>
                <a:lnTo>
                  <a:pt x="386448" y="363131"/>
                </a:lnTo>
                <a:lnTo>
                  <a:pt x="386511" y="362978"/>
                </a:lnTo>
                <a:lnTo>
                  <a:pt x="383705" y="359384"/>
                </a:lnTo>
                <a:lnTo>
                  <a:pt x="382193" y="359994"/>
                </a:lnTo>
                <a:lnTo>
                  <a:pt x="379133" y="361937"/>
                </a:lnTo>
                <a:lnTo>
                  <a:pt x="377736" y="363131"/>
                </a:lnTo>
                <a:lnTo>
                  <a:pt x="372491" y="361797"/>
                </a:lnTo>
                <a:lnTo>
                  <a:pt x="372224" y="362978"/>
                </a:lnTo>
                <a:lnTo>
                  <a:pt x="372224" y="371030"/>
                </a:lnTo>
                <a:lnTo>
                  <a:pt x="375132" y="373976"/>
                </a:lnTo>
                <a:lnTo>
                  <a:pt x="376707" y="377786"/>
                </a:lnTo>
                <a:lnTo>
                  <a:pt x="375132" y="377228"/>
                </a:lnTo>
                <a:lnTo>
                  <a:pt x="371703" y="376364"/>
                </a:lnTo>
                <a:lnTo>
                  <a:pt x="372846" y="389229"/>
                </a:lnTo>
                <a:lnTo>
                  <a:pt x="373024" y="391528"/>
                </a:lnTo>
                <a:lnTo>
                  <a:pt x="372402" y="391858"/>
                </a:lnTo>
                <a:lnTo>
                  <a:pt x="371919" y="392239"/>
                </a:lnTo>
                <a:lnTo>
                  <a:pt x="371538" y="392671"/>
                </a:lnTo>
                <a:lnTo>
                  <a:pt x="363093" y="389229"/>
                </a:lnTo>
                <a:lnTo>
                  <a:pt x="357784" y="400583"/>
                </a:lnTo>
                <a:lnTo>
                  <a:pt x="357593" y="401104"/>
                </a:lnTo>
                <a:lnTo>
                  <a:pt x="364934" y="409092"/>
                </a:lnTo>
                <a:lnTo>
                  <a:pt x="368668" y="405980"/>
                </a:lnTo>
                <a:lnTo>
                  <a:pt x="368985" y="405980"/>
                </a:lnTo>
                <a:lnTo>
                  <a:pt x="369341" y="406209"/>
                </a:lnTo>
                <a:lnTo>
                  <a:pt x="370408" y="405980"/>
                </a:lnTo>
                <a:lnTo>
                  <a:pt x="370624" y="405231"/>
                </a:lnTo>
                <a:lnTo>
                  <a:pt x="370459" y="404482"/>
                </a:lnTo>
                <a:lnTo>
                  <a:pt x="374523" y="401104"/>
                </a:lnTo>
                <a:lnTo>
                  <a:pt x="371538" y="401104"/>
                </a:lnTo>
                <a:lnTo>
                  <a:pt x="369912" y="399605"/>
                </a:lnTo>
                <a:lnTo>
                  <a:pt x="370992" y="397675"/>
                </a:lnTo>
                <a:lnTo>
                  <a:pt x="371081" y="397522"/>
                </a:lnTo>
                <a:lnTo>
                  <a:pt x="372300" y="399376"/>
                </a:lnTo>
                <a:lnTo>
                  <a:pt x="374192" y="397675"/>
                </a:lnTo>
                <a:lnTo>
                  <a:pt x="375767" y="397522"/>
                </a:lnTo>
                <a:lnTo>
                  <a:pt x="377063" y="396405"/>
                </a:lnTo>
                <a:lnTo>
                  <a:pt x="377952" y="395135"/>
                </a:lnTo>
                <a:lnTo>
                  <a:pt x="377609" y="393814"/>
                </a:lnTo>
                <a:lnTo>
                  <a:pt x="377558" y="393611"/>
                </a:lnTo>
                <a:lnTo>
                  <a:pt x="379349" y="393611"/>
                </a:lnTo>
                <a:lnTo>
                  <a:pt x="380860" y="395135"/>
                </a:lnTo>
                <a:lnTo>
                  <a:pt x="382485" y="395846"/>
                </a:lnTo>
                <a:lnTo>
                  <a:pt x="384378" y="395846"/>
                </a:lnTo>
                <a:lnTo>
                  <a:pt x="385013" y="396405"/>
                </a:lnTo>
                <a:lnTo>
                  <a:pt x="385572" y="397027"/>
                </a:lnTo>
                <a:lnTo>
                  <a:pt x="389775" y="403809"/>
                </a:lnTo>
                <a:lnTo>
                  <a:pt x="395947" y="403517"/>
                </a:lnTo>
                <a:close/>
              </a:path>
              <a:path w="739775" h="989964">
                <a:moveTo>
                  <a:pt x="411340" y="343496"/>
                </a:moveTo>
                <a:lnTo>
                  <a:pt x="411264" y="341884"/>
                </a:lnTo>
                <a:lnTo>
                  <a:pt x="409371" y="339051"/>
                </a:lnTo>
                <a:lnTo>
                  <a:pt x="407873" y="338162"/>
                </a:lnTo>
                <a:lnTo>
                  <a:pt x="404914" y="340626"/>
                </a:lnTo>
                <a:lnTo>
                  <a:pt x="404444" y="342366"/>
                </a:lnTo>
                <a:lnTo>
                  <a:pt x="406514" y="345059"/>
                </a:lnTo>
                <a:lnTo>
                  <a:pt x="408101" y="345630"/>
                </a:lnTo>
                <a:lnTo>
                  <a:pt x="409740" y="344817"/>
                </a:lnTo>
                <a:lnTo>
                  <a:pt x="411340" y="343496"/>
                </a:lnTo>
                <a:close/>
              </a:path>
              <a:path w="739775" h="989964">
                <a:moveTo>
                  <a:pt x="426732" y="556666"/>
                </a:moveTo>
                <a:lnTo>
                  <a:pt x="426681" y="554062"/>
                </a:lnTo>
                <a:lnTo>
                  <a:pt x="422871" y="549300"/>
                </a:lnTo>
                <a:lnTo>
                  <a:pt x="420319" y="548627"/>
                </a:lnTo>
                <a:lnTo>
                  <a:pt x="417576" y="550265"/>
                </a:lnTo>
                <a:lnTo>
                  <a:pt x="415302" y="551611"/>
                </a:lnTo>
                <a:lnTo>
                  <a:pt x="415213" y="554774"/>
                </a:lnTo>
                <a:lnTo>
                  <a:pt x="419290" y="559866"/>
                </a:lnTo>
                <a:lnTo>
                  <a:pt x="422313" y="560603"/>
                </a:lnTo>
                <a:lnTo>
                  <a:pt x="426732" y="556666"/>
                </a:lnTo>
                <a:close/>
              </a:path>
              <a:path w="739775" h="989964">
                <a:moveTo>
                  <a:pt x="448119" y="526122"/>
                </a:moveTo>
                <a:lnTo>
                  <a:pt x="445439" y="522287"/>
                </a:lnTo>
                <a:lnTo>
                  <a:pt x="443395" y="521970"/>
                </a:lnTo>
                <a:lnTo>
                  <a:pt x="441337" y="523328"/>
                </a:lnTo>
                <a:lnTo>
                  <a:pt x="439432" y="524586"/>
                </a:lnTo>
                <a:lnTo>
                  <a:pt x="439496" y="526364"/>
                </a:lnTo>
                <a:lnTo>
                  <a:pt x="442125" y="530352"/>
                </a:lnTo>
                <a:lnTo>
                  <a:pt x="443992" y="530656"/>
                </a:lnTo>
                <a:lnTo>
                  <a:pt x="447954" y="527900"/>
                </a:lnTo>
                <a:lnTo>
                  <a:pt x="448119" y="526122"/>
                </a:lnTo>
                <a:close/>
              </a:path>
              <a:path w="739775" h="989964">
                <a:moveTo>
                  <a:pt x="451243" y="359905"/>
                </a:moveTo>
                <a:lnTo>
                  <a:pt x="450430" y="358635"/>
                </a:lnTo>
                <a:lnTo>
                  <a:pt x="449402" y="357009"/>
                </a:lnTo>
                <a:lnTo>
                  <a:pt x="447979" y="356628"/>
                </a:lnTo>
                <a:lnTo>
                  <a:pt x="445160" y="358787"/>
                </a:lnTo>
                <a:lnTo>
                  <a:pt x="444957" y="360095"/>
                </a:lnTo>
                <a:lnTo>
                  <a:pt x="445770" y="361378"/>
                </a:lnTo>
                <a:lnTo>
                  <a:pt x="446811" y="363067"/>
                </a:lnTo>
                <a:lnTo>
                  <a:pt x="448297" y="363118"/>
                </a:lnTo>
                <a:lnTo>
                  <a:pt x="449783" y="362267"/>
                </a:lnTo>
                <a:lnTo>
                  <a:pt x="451129" y="361149"/>
                </a:lnTo>
                <a:lnTo>
                  <a:pt x="451243" y="359905"/>
                </a:lnTo>
                <a:close/>
              </a:path>
              <a:path w="739775" h="989964">
                <a:moveTo>
                  <a:pt x="455917" y="503224"/>
                </a:moveTo>
                <a:lnTo>
                  <a:pt x="455879" y="502894"/>
                </a:lnTo>
                <a:lnTo>
                  <a:pt x="455790" y="502031"/>
                </a:lnTo>
                <a:lnTo>
                  <a:pt x="455091" y="501611"/>
                </a:lnTo>
                <a:lnTo>
                  <a:pt x="454279" y="501802"/>
                </a:lnTo>
                <a:lnTo>
                  <a:pt x="453936" y="501878"/>
                </a:lnTo>
                <a:lnTo>
                  <a:pt x="453720" y="502462"/>
                </a:lnTo>
                <a:lnTo>
                  <a:pt x="453478" y="502767"/>
                </a:lnTo>
                <a:lnTo>
                  <a:pt x="453631" y="503720"/>
                </a:lnTo>
                <a:lnTo>
                  <a:pt x="454279" y="504101"/>
                </a:lnTo>
                <a:lnTo>
                  <a:pt x="455079" y="503923"/>
                </a:lnTo>
                <a:lnTo>
                  <a:pt x="455422" y="503859"/>
                </a:lnTo>
                <a:lnTo>
                  <a:pt x="455917" y="503224"/>
                </a:lnTo>
                <a:close/>
              </a:path>
              <a:path w="739775" h="989964">
                <a:moveTo>
                  <a:pt x="457149" y="363613"/>
                </a:moveTo>
                <a:lnTo>
                  <a:pt x="457034" y="362585"/>
                </a:lnTo>
                <a:lnTo>
                  <a:pt x="456082" y="361823"/>
                </a:lnTo>
                <a:lnTo>
                  <a:pt x="455447" y="361302"/>
                </a:lnTo>
                <a:lnTo>
                  <a:pt x="454685" y="361340"/>
                </a:lnTo>
                <a:lnTo>
                  <a:pt x="453999" y="361886"/>
                </a:lnTo>
                <a:lnTo>
                  <a:pt x="453275" y="362902"/>
                </a:lnTo>
                <a:lnTo>
                  <a:pt x="453390" y="363842"/>
                </a:lnTo>
                <a:lnTo>
                  <a:pt x="454342" y="364604"/>
                </a:lnTo>
                <a:lnTo>
                  <a:pt x="454977" y="365125"/>
                </a:lnTo>
                <a:lnTo>
                  <a:pt x="455828" y="365213"/>
                </a:lnTo>
                <a:lnTo>
                  <a:pt x="457149" y="363613"/>
                </a:lnTo>
                <a:close/>
              </a:path>
              <a:path w="739775" h="989964">
                <a:moveTo>
                  <a:pt x="458431" y="514629"/>
                </a:moveTo>
                <a:lnTo>
                  <a:pt x="458355" y="513486"/>
                </a:lnTo>
                <a:lnTo>
                  <a:pt x="457022" y="511429"/>
                </a:lnTo>
                <a:lnTo>
                  <a:pt x="455803" y="510616"/>
                </a:lnTo>
                <a:lnTo>
                  <a:pt x="453250" y="512203"/>
                </a:lnTo>
                <a:lnTo>
                  <a:pt x="453136" y="513524"/>
                </a:lnTo>
                <a:lnTo>
                  <a:pt x="453923" y="514819"/>
                </a:lnTo>
                <a:lnTo>
                  <a:pt x="454926" y="516001"/>
                </a:lnTo>
                <a:lnTo>
                  <a:pt x="456145" y="516102"/>
                </a:lnTo>
                <a:lnTo>
                  <a:pt x="458431" y="514629"/>
                </a:lnTo>
                <a:close/>
              </a:path>
              <a:path w="739775" h="989964">
                <a:moveTo>
                  <a:pt x="467550" y="455079"/>
                </a:moveTo>
                <a:lnTo>
                  <a:pt x="467220" y="452983"/>
                </a:lnTo>
                <a:lnTo>
                  <a:pt x="465937" y="451434"/>
                </a:lnTo>
                <a:lnTo>
                  <a:pt x="464527" y="449745"/>
                </a:lnTo>
                <a:lnTo>
                  <a:pt x="462445" y="448386"/>
                </a:lnTo>
                <a:lnTo>
                  <a:pt x="458533" y="451129"/>
                </a:lnTo>
                <a:lnTo>
                  <a:pt x="458546" y="453123"/>
                </a:lnTo>
                <a:lnTo>
                  <a:pt x="459930" y="454964"/>
                </a:lnTo>
                <a:lnTo>
                  <a:pt x="461505" y="456565"/>
                </a:lnTo>
                <a:lnTo>
                  <a:pt x="463308" y="457949"/>
                </a:lnTo>
                <a:lnTo>
                  <a:pt x="465582" y="456425"/>
                </a:lnTo>
                <a:lnTo>
                  <a:pt x="467550" y="455079"/>
                </a:lnTo>
                <a:close/>
              </a:path>
              <a:path w="739775" h="989964">
                <a:moveTo>
                  <a:pt x="472414" y="289839"/>
                </a:moveTo>
                <a:lnTo>
                  <a:pt x="471030" y="287921"/>
                </a:lnTo>
                <a:lnTo>
                  <a:pt x="468693" y="284289"/>
                </a:lnTo>
                <a:lnTo>
                  <a:pt x="467271" y="281952"/>
                </a:lnTo>
                <a:lnTo>
                  <a:pt x="464794" y="283464"/>
                </a:lnTo>
                <a:lnTo>
                  <a:pt x="462749" y="284721"/>
                </a:lnTo>
                <a:lnTo>
                  <a:pt x="462584" y="287172"/>
                </a:lnTo>
                <a:lnTo>
                  <a:pt x="465505" y="291211"/>
                </a:lnTo>
                <a:lnTo>
                  <a:pt x="467106" y="293192"/>
                </a:lnTo>
                <a:lnTo>
                  <a:pt x="469976" y="291922"/>
                </a:lnTo>
                <a:lnTo>
                  <a:pt x="472414" y="289839"/>
                </a:lnTo>
                <a:close/>
              </a:path>
              <a:path w="739775" h="989964">
                <a:moveTo>
                  <a:pt x="483133" y="151892"/>
                </a:moveTo>
                <a:lnTo>
                  <a:pt x="482879" y="148971"/>
                </a:lnTo>
                <a:lnTo>
                  <a:pt x="479564" y="144310"/>
                </a:lnTo>
                <a:lnTo>
                  <a:pt x="477393" y="143713"/>
                </a:lnTo>
                <a:lnTo>
                  <a:pt x="475068" y="145338"/>
                </a:lnTo>
                <a:lnTo>
                  <a:pt x="472884" y="147447"/>
                </a:lnTo>
                <a:lnTo>
                  <a:pt x="472668" y="149631"/>
                </a:lnTo>
                <a:lnTo>
                  <a:pt x="476148" y="153708"/>
                </a:lnTo>
                <a:lnTo>
                  <a:pt x="478332" y="155498"/>
                </a:lnTo>
                <a:lnTo>
                  <a:pt x="480669" y="153746"/>
                </a:lnTo>
                <a:lnTo>
                  <a:pt x="483133" y="151892"/>
                </a:lnTo>
                <a:close/>
              </a:path>
              <a:path w="739775" h="989964">
                <a:moveTo>
                  <a:pt x="496620" y="83502"/>
                </a:moveTo>
                <a:lnTo>
                  <a:pt x="496570" y="82384"/>
                </a:lnTo>
                <a:lnTo>
                  <a:pt x="495769" y="81559"/>
                </a:lnTo>
                <a:lnTo>
                  <a:pt x="494880" y="80619"/>
                </a:lnTo>
                <a:lnTo>
                  <a:pt x="493839" y="79629"/>
                </a:lnTo>
                <a:lnTo>
                  <a:pt x="492391" y="80657"/>
                </a:lnTo>
                <a:lnTo>
                  <a:pt x="491439" y="81876"/>
                </a:lnTo>
                <a:lnTo>
                  <a:pt x="491236" y="83134"/>
                </a:lnTo>
                <a:lnTo>
                  <a:pt x="493382" y="85331"/>
                </a:lnTo>
                <a:lnTo>
                  <a:pt x="494639" y="85661"/>
                </a:lnTo>
                <a:lnTo>
                  <a:pt x="496620" y="83502"/>
                </a:lnTo>
                <a:close/>
              </a:path>
              <a:path w="739775" h="989964">
                <a:moveTo>
                  <a:pt x="506526" y="264541"/>
                </a:moveTo>
                <a:lnTo>
                  <a:pt x="505968" y="263525"/>
                </a:lnTo>
                <a:lnTo>
                  <a:pt x="505167" y="262699"/>
                </a:lnTo>
                <a:lnTo>
                  <a:pt x="504202" y="262331"/>
                </a:lnTo>
                <a:lnTo>
                  <a:pt x="502335" y="263753"/>
                </a:lnTo>
                <a:lnTo>
                  <a:pt x="502145" y="264858"/>
                </a:lnTo>
                <a:lnTo>
                  <a:pt x="502818" y="265798"/>
                </a:lnTo>
                <a:lnTo>
                  <a:pt x="503491" y="266763"/>
                </a:lnTo>
                <a:lnTo>
                  <a:pt x="504571" y="266890"/>
                </a:lnTo>
                <a:lnTo>
                  <a:pt x="505523" y="266230"/>
                </a:lnTo>
                <a:lnTo>
                  <a:pt x="506514" y="265544"/>
                </a:lnTo>
                <a:lnTo>
                  <a:pt x="506526" y="264541"/>
                </a:lnTo>
                <a:close/>
              </a:path>
              <a:path w="739775" h="989964">
                <a:moveTo>
                  <a:pt x="506564" y="312521"/>
                </a:moveTo>
                <a:lnTo>
                  <a:pt x="506476" y="311734"/>
                </a:lnTo>
                <a:lnTo>
                  <a:pt x="505739" y="311238"/>
                </a:lnTo>
                <a:lnTo>
                  <a:pt x="505396" y="310997"/>
                </a:lnTo>
                <a:lnTo>
                  <a:pt x="504621" y="310997"/>
                </a:lnTo>
                <a:lnTo>
                  <a:pt x="504278" y="311238"/>
                </a:lnTo>
                <a:lnTo>
                  <a:pt x="503555" y="311721"/>
                </a:lnTo>
                <a:lnTo>
                  <a:pt x="503364" y="312597"/>
                </a:lnTo>
                <a:lnTo>
                  <a:pt x="504545" y="313982"/>
                </a:lnTo>
                <a:lnTo>
                  <a:pt x="505320" y="313817"/>
                </a:lnTo>
                <a:lnTo>
                  <a:pt x="506006" y="313283"/>
                </a:lnTo>
                <a:lnTo>
                  <a:pt x="506564" y="312521"/>
                </a:lnTo>
                <a:close/>
              </a:path>
              <a:path w="739775" h="989964">
                <a:moveTo>
                  <a:pt x="525894" y="146786"/>
                </a:moveTo>
                <a:lnTo>
                  <a:pt x="525094" y="142036"/>
                </a:lnTo>
                <a:lnTo>
                  <a:pt x="524789" y="139852"/>
                </a:lnTo>
                <a:lnTo>
                  <a:pt x="523773" y="138620"/>
                </a:lnTo>
                <a:lnTo>
                  <a:pt x="522224" y="136575"/>
                </a:lnTo>
                <a:lnTo>
                  <a:pt x="521106" y="134835"/>
                </a:lnTo>
                <a:lnTo>
                  <a:pt x="518858" y="135394"/>
                </a:lnTo>
                <a:lnTo>
                  <a:pt x="516420" y="135991"/>
                </a:lnTo>
                <a:lnTo>
                  <a:pt x="516686" y="138125"/>
                </a:lnTo>
                <a:lnTo>
                  <a:pt x="516699" y="141871"/>
                </a:lnTo>
                <a:lnTo>
                  <a:pt x="516470" y="143814"/>
                </a:lnTo>
                <a:lnTo>
                  <a:pt x="517436" y="148323"/>
                </a:lnTo>
                <a:lnTo>
                  <a:pt x="519772" y="149834"/>
                </a:lnTo>
                <a:lnTo>
                  <a:pt x="525018" y="149326"/>
                </a:lnTo>
                <a:lnTo>
                  <a:pt x="525894" y="146786"/>
                </a:lnTo>
                <a:close/>
              </a:path>
              <a:path w="739775" h="989964">
                <a:moveTo>
                  <a:pt x="528726" y="268173"/>
                </a:moveTo>
                <a:lnTo>
                  <a:pt x="527735" y="266395"/>
                </a:lnTo>
                <a:lnTo>
                  <a:pt x="526973" y="266026"/>
                </a:lnTo>
                <a:lnTo>
                  <a:pt x="526186" y="266433"/>
                </a:lnTo>
                <a:lnTo>
                  <a:pt x="525157" y="266979"/>
                </a:lnTo>
                <a:lnTo>
                  <a:pt x="524764" y="267868"/>
                </a:lnTo>
                <a:lnTo>
                  <a:pt x="525259" y="269011"/>
                </a:lnTo>
                <a:lnTo>
                  <a:pt x="525818" y="269646"/>
                </a:lnTo>
                <a:lnTo>
                  <a:pt x="526529" y="269976"/>
                </a:lnTo>
                <a:lnTo>
                  <a:pt x="527316" y="269633"/>
                </a:lnTo>
                <a:lnTo>
                  <a:pt x="528447" y="269138"/>
                </a:lnTo>
                <a:lnTo>
                  <a:pt x="528726" y="268173"/>
                </a:lnTo>
                <a:close/>
              </a:path>
              <a:path w="739775" h="989964">
                <a:moveTo>
                  <a:pt x="529780" y="175793"/>
                </a:moveTo>
                <a:lnTo>
                  <a:pt x="529475" y="173964"/>
                </a:lnTo>
                <a:lnTo>
                  <a:pt x="527875" y="170967"/>
                </a:lnTo>
                <a:lnTo>
                  <a:pt x="526554" y="170002"/>
                </a:lnTo>
                <a:lnTo>
                  <a:pt x="524751" y="170446"/>
                </a:lnTo>
                <a:lnTo>
                  <a:pt x="523252" y="171462"/>
                </a:lnTo>
                <a:lnTo>
                  <a:pt x="523316" y="172770"/>
                </a:lnTo>
                <a:lnTo>
                  <a:pt x="524700" y="175552"/>
                </a:lnTo>
                <a:lnTo>
                  <a:pt x="525729" y="177088"/>
                </a:lnTo>
                <a:lnTo>
                  <a:pt x="529780" y="175793"/>
                </a:lnTo>
                <a:close/>
              </a:path>
              <a:path w="739775" h="989964">
                <a:moveTo>
                  <a:pt x="531545" y="211670"/>
                </a:moveTo>
                <a:lnTo>
                  <a:pt x="526986" y="205346"/>
                </a:lnTo>
                <a:lnTo>
                  <a:pt x="520204" y="202260"/>
                </a:lnTo>
                <a:lnTo>
                  <a:pt x="518439" y="203390"/>
                </a:lnTo>
                <a:lnTo>
                  <a:pt x="516166" y="204838"/>
                </a:lnTo>
                <a:lnTo>
                  <a:pt x="516636" y="211975"/>
                </a:lnTo>
                <a:lnTo>
                  <a:pt x="522135" y="219557"/>
                </a:lnTo>
                <a:lnTo>
                  <a:pt x="525526" y="220700"/>
                </a:lnTo>
                <a:lnTo>
                  <a:pt x="531139" y="215950"/>
                </a:lnTo>
                <a:lnTo>
                  <a:pt x="531545" y="211670"/>
                </a:lnTo>
                <a:close/>
              </a:path>
              <a:path w="739775" h="989964">
                <a:moveTo>
                  <a:pt x="534123" y="277482"/>
                </a:moveTo>
                <a:lnTo>
                  <a:pt x="532917" y="275704"/>
                </a:lnTo>
                <a:lnTo>
                  <a:pt x="531012" y="272681"/>
                </a:lnTo>
                <a:lnTo>
                  <a:pt x="529640" y="271767"/>
                </a:lnTo>
                <a:lnTo>
                  <a:pt x="527951" y="272973"/>
                </a:lnTo>
                <a:lnTo>
                  <a:pt x="526122" y="274269"/>
                </a:lnTo>
                <a:lnTo>
                  <a:pt x="526161" y="276072"/>
                </a:lnTo>
                <a:lnTo>
                  <a:pt x="527126" y="278142"/>
                </a:lnTo>
                <a:lnTo>
                  <a:pt x="528408" y="279514"/>
                </a:lnTo>
                <a:lnTo>
                  <a:pt x="530034" y="280301"/>
                </a:lnTo>
                <a:lnTo>
                  <a:pt x="534123" y="277482"/>
                </a:lnTo>
                <a:close/>
              </a:path>
              <a:path w="739775" h="989964">
                <a:moveTo>
                  <a:pt x="540854" y="7810"/>
                </a:moveTo>
                <a:lnTo>
                  <a:pt x="540791" y="4953"/>
                </a:lnTo>
                <a:lnTo>
                  <a:pt x="538010" y="203"/>
                </a:lnTo>
                <a:lnTo>
                  <a:pt x="535825" y="0"/>
                </a:lnTo>
                <a:lnTo>
                  <a:pt x="532866" y="1130"/>
                </a:lnTo>
                <a:lnTo>
                  <a:pt x="531329" y="3136"/>
                </a:lnTo>
                <a:lnTo>
                  <a:pt x="531609" y="5791"/>
                </a:lnTo>
                <a:lnTo>
                  <a:pt x="533933" y="10617"/>
                </a:lnTo>
                <a:lnTo>
                  <a:pt x="536206" y="11239"/>
                </a:lnTo>
                <a:lnTo>
                  <a:pt x="538276" y="9715"/>
                </a:lnTo>
                <a:lnTo>
                  <a:pt x="540854" y="7810"/>
                </a:lnTo>
                <a:close/>
              </a:path>
              <a:path w="739775" h="989964">
                <a:moveTo>
                  <a:pt x="542912" y="210299"/>
                </a:moveTo>
                <a:lnTo>
                  <a:pt x="542264" y="209194"/>
                </a:lnTo>
                <a:lnTo>
                  <a:pt x="541591" y="208864"/>
                </a:lnTo>
                <a:lnTo>
                  <a:pt x="541159" y="208902"/>
                </a:lnTo>
                <a:lnTo>
                  <a:pt x="540245" y="208953"/>
                </a:lnTo>
                <a:lnTo>
                  <a:pt x="539699" y="209600"/>
                </a:lnTo>
                <a:lnTo>
                  <a:pt x="540004" y="210515"/>
                </a:lnTo>
                <a:lnTo>
                  <a:pt x="540270" y="211340"/>
                </a:lnTo>
                <a:lnTo>
                  <a:pt x="541020" y="211645"/>
                </a:lnTo>
                <a:lnTo>
                  <a:pt x="541756" y="211531"/>
                </a:lnTo>
                <a:lnTo>
                  <a:pt x="542785" y="211061"/>
                </a:lnTo>
                <a:lnTo>
                  <a:pt x="542912" y="210299"/>
                </a:lnTo>
                <a:close/>
              </a:path>
              <a:path w="739775" h="989964">
                <a:moveTo>
                  <a:pt x="555244" y="394322"/>
                </a:moveTo>
                <a:lnTo>
                  <a:pt x="552107" y="392163"/>
                </a:lnTo>
                <a:lnTo>
                  <a:pt x="551891" y="392010"/>
                </a:lnTo>
                <a:lnTo>
                  <a:pt x="551446" y="392036"/>
                </a:lnTo>
                <a:lnTo>
                  <a:pt x="550964" y="392125"/>
                </a:lnTo>
                <a:lnTo>
                  <a:pt x="550684" y="391693"/>
                </a:lnTo>
                <a:lnTo>
                  <a:pt x="547890" y="388416"/>
                </a:lnTo>
                <a:lnTo>
                  <a:pt x="544220" y="387667"/>
                </a:lnTo>
                <a:lnTo>
                  <a:pt x="541388" y="390334"/>
                </a:lnTo>
                <a:lnTo>
                  <a:pt x="540727" y="391096"/>
                </a:lnTo>
                <a:lnTo>
                  <a:pt x="540435" y="395033"/>
                </a:lnTo>
                <a:lnTo>
                  <a:pt x="540575" y="398259"/>
                </a:lnTo>
                <a:lnTo>
                  <a:pt x="541870" y="400608"/>
                </a:lnTo>
                <a:lnTo>
                  <a:pt x="544258" y="403771"/>
                </a:lnTo>
                <a:lnTo>
                  <a:pt x="548195" y="404571"/>
                </a:lnTo>
                <a:lnTo>
                  <a:pt x="551103" y="401891"/>
                </a:lnTo>
                <a:lnTo>
                  <a:pt x="551726" y="400519"/>
                </a:lnTo>
                <a:lnTo>
                  <a:pt x="552018" y="398983"/>
                </a:lnTo>
                <a:lnTo>
                  <a:pt x="554456" y="396582"/>
                </a:lnTo>
                <a:lnTo>
                  <a:pt x="555244" y="394322"/>
                </a:lnTo>
                <a:close/>
              </a:path>
              <a:path w="739775" h="989964">
                <a:moveTo>
                  <a:pt x="563079" y="74676"/>
                </a:moveTo>
                <a:lnTo>
                  <a:pt x="563054" y="73888"/>
                </a:lnTo>
                <a:lnTo>
                  <a:pt x="562825" y="73571"/>
                </a:lnTo>
                <a:lnTo>
                  <a:pt x="562292" y="72872"/>
                </a:lnTo>
                <a:lnTo>
                  <a:pt x="561441" y="72783"/>
                </a:lnTo>
                <a:lnTo>
                  <a:pt x="560844" y="73456"/>
                </a:lnTo>
                <a:lnTo>
                  <a:pt x="560603" y="73710"/>
                </a:lnTo>
                <a:lnTo>
                  <a:pt x="560844" y="74396"/>
                </a:lnTo>
                <a:lnTo>
                  <a:pt x="560870" y="74879"/>
                </a:lnTo>
                <a:lnTo>
                  <a:pt x="561517" y="75539"/>
                </a:lnTo>
                <a:lnTo>
                  <a:pt x="562267" y="75666"/>
                </a:lnTo>
                <a:lnTo>
                  <a:pt x="562851" y="74955"/>
                </a:lnTo>
                <a:lnTo>
                  <a:pt x="563079" y="74676"/>
                </a:lnTo>
                <a:close/>
              </a:path>
              <a:path w="739775" h="989964">
                <a:moveTo>
                  <a:pt x="565950" y="380542"/>
                </a:moveTo>
                <a:lnTo>
                  <a:pt x="563372" y="376936"/>
                </a:lnTo>
                <a:lnTo>
                  <a:pt x="562521" y="374053"/>
                </a:lnTo>
                <a:lnTo>
                  <a:pt x="558761" y="373430"/>
                </a:lnTo>
                <a:lnTo>
                  <a:pt x="557771" y="376593"/>
                </a:lnTo>
                <a:lnTo>
                  <a:pt x="558850" y="378904"/>
                </a:lnTo>
                <a:lnTo>
                  <a:pt x="560197" y="382905"/>
                </a:lnTo>
                <a:lnTo>
                  <a:pt x="561505" y="384670"/>
                </a:lnTo>
                <a:lnTo>
                  <a:pt x="565581" y="382206"/>
                </a:lnTo>
                <a:lnTo>
                  <a:pt x="565950" y="380542"/>
                </a:lnTo>
                <a:close/>
              </a:path>
              <a:path w="739775" h="989964">
                <a:moveTo>
                  <a:pt x="576935" y="219481"/>
                </a:moveTo>
                <a:lnTo>
                  <a:pt x="576224" y="217678"/>
                </a:lnTo>
                <a:lnTo>
                  <a:pt x="574903" y="216039"/>
                </a:lnTo>
                <a:lnTo>
                  <a:pt x="573798" y="214642"/>
                </a:lnTo>
                <a:lnTo>
                  <a:pt x="572516" y="213766"/>
                </a:lnTo>
                <a:lnTo>
                  <a:pt x="570242" y="215303"/>
                </a:lnTo>
                <a:lnTo>
                  <a:pt x="569239" y="216890"/>
                </a:lnTo>
                <a:lnTo>
                  <a:pt x="568820" y="218922"/>
                </a:lnTo>
                <a:lnTo>
                  <a:pt x="571855" y="222326"/>
                </a:lnTo>
                <a:lnTo>
                  <a:pt x="573608" y="222123"/>
                </a:lnTo>
                <a:lnTo>
                  <a:pt x="576935" y="219481"/>
                </a:lnTo>
                <a:close/>
              </a:path>
              <a:path w="739775" h="989964">
                <a:moveTo>
                  <a:pt x="642759" y="286575"/>
                </a:moveTo>
                <a:lnTo>
                  <a:pt x="641007" y="283654"/>
                </a:lnTo>
                <a:lnTo>
                  <a:pt x="639635" y="282270"/>
                </a:lnTo>
                <a:lnTo>
                  <a:pt x="636168" y="284353"/>
                </a:lnTo>
                <a:lnTo>
                  <a:pt x="636041" y="285661"/>
                </a:lnTo>
                <a:lnTo>
                  <a:pt x="636689" y="287185"/>
                </a:lnTo>
                <a:lnTo>
                  <a:pt x="637806" y="288607"/>
                </a:lnTo>
                <a:lnTo>
                  <a:pt x="639127" y="289979"/>
                </a:lnTo>
                <a:lnTo>
                  <a:pt x="641248" y="288772"/>
                </a:lnTo>
                <a:lnTo>
                  <a:pt x="642632" y="287985"/>
                </a:lnTo>
                <a:lnTo>
                  <a:pt x="642759" y="286575"/>
                </a:lnTo>
                <a:close/>
              </a:path>
              <a:path w="739775" h="989964">
                <a:moveTo>
                  <a:pt x="653224" y="204139"/>
                </a:moveTo>
                <a:lnTo>
                  <a:pt x="652894" y="202298"/>
                </a:lnTo>
                <a:lnTo>
                  <a:pt x="651459" y="199174"/>
                </a:lnTo>
                <a:lnTo>
                  <a:pt x="650189" y="198564"/>
                </a:lnTo>
                <a:lnTo>
                  <a:pt x="646811" y="200647"/>
                </a:lnTo>
                <a:lnTo>
                  <a:pt x="646188" y="202501"/>
                </a:lnTo>
                <a:lnTo>
                  <a:pt x="647407" y="204952"/>
                </a:lnTo>
                <a:lnTo>
                  <a:pt x="648512" y="206095"/>
                </a:lnTo>
                <a:lnTo>
                  <a:pt x="649833" y="206768"/>
                </a:lnTo>
                <a:lnTo>
                  <a:pt x="651408" y="205549"/>
                </a:lnTo>
                <a:lnTo>
                  <a:pt x="653224" y="204139"/>
                </a:lnTo>
                <a:close/>
              </a:path>
              <a:path w="739775" h="989964">
                <a:moveTo>
                  <a:pt x="659104" y="217525"/>
                </a:moveTo>
                <a:lnTo>
                  <a:pt x="651383" y="215049"/>
                </a:lnTo>
                <a:lnTo>
                  <a:pt x="645033" y="210400"/>
                </a:lnTo>
                <a:lnTo>
                  <a:pt x="642886" y="214071"/>
                </a:lnTo>
                <a:lnTo>
                  <a:pt x="641400" y="217551"/>
                </a:lnTo>
                <a:lnTo>
                  <a:pt x="640880" y="221043"/>
                </a:lnTo>
                <a:lnTo>
                  <a:pt x="639864" y="220078"/>
                </a:lnTo>
                <a:lnTo>
                  <a:pt x="638657" y="219481"/>
                </a:lnTo>
                <a:lnTo>
                  <a:pt x="637032" y="220345"/>
                </a:lnTo>
                <a:lnTo>
                  <a:pt x="634771" y="221551"/>
                </a:lnTo>
                <a:lnTo>
                  <a:pt x="634250" y="225056"/>
                </a:lnTo>
                <a:lnTo>
                  <a:pt x="636003" y="227571"/>
                </a:lnTo>
                <a:lnTo>
                  <a:pt x="637374" y="229057"/>
                </a:lnTo>
                <a:lnTo>
                  <a:pt x="638962" y="230593"/>
                </a:lnTo>
                <a:lnTo>
                  <a:pt x="641477" y="229108"/>
                </a:lnTo>
                <a:lnTo>
                  <a:pt x="641858" y="230365"/>
                </a:lnTo>
                <a:lnTo>
                  <a:pt x="642404" y="231635"/>
                </a:lnTo>
                <a:lnTo>
                  <a:pt x="643077" y="232930"/>
                </a:lnTo>
                <a:lnTo>
                  <a:pt x="642797" y="233032"/>
                </a:lnTo>
                <a:lnTo>
                  <a:pt x="641972" y="233718"/>
                </a:lnTo>
                <a:lnTo>
                  <a:pt x="641667" y="234518"/>
                </a:lnTo>
                <a:lnTo>
                  <a:pt x="642785" y="236308"/>
                </a:lnTo>
                <a:lnTo>
                  <a:pt x="643826" y="236461"/>
                </a:lnTo>
                <a:lnTo>
                  <a:pt x="645629" y="235318"/>
                </a:lnTo>
                <a:lnTo>
                  <a:pt x="645756" y="234467"/>
                </a:lnTo>
                <a:lnTo>
                  <a:pt x="645134" y="233387"/>
                </a:lnTo>
                <a:lnTo>
                  <a:pt x="644690" y="233006"/>
                </a:lnTo>
                <a:lnTo>
                  <a:pt x="655929" y="227507"/>
                </a:lnTo>
                <a:lnTo>
                  <a:pt x="659104" y="217525"/>
                </a:lnTo>
                <a:close/>
              </a:path>
              <a:path w="739775" h="989964">
                <a:moveTo>
                  <a:pt x="739686" y="249351"/>
                </a:moveTo>
                <a:lnTo>
                  <a:pt x="732675" y="238226"/>
                </a:lnTo>
                <a:lnTo>
                  <a:pt x="727214" y="235737"/>
                </a:lnTo>
                <a:lnTo>
                  <a:pt x="717740" y="239026"/>
                </a:lnTo>
                <a:lnTo>
                  <a:pt x="720915" y="243128"/>
                </a:lnTo>
                <a:lnTo>
                  <a:pt x="720013" y="246786"/>
                </a:lnTo>
                <a:lnTo>
                  <a:pt x="719772" y="248399"/>
                </a:lnTo>
                <a:lnTo>
                  <a:pt x="719086" y="253822"/>
                </a:lnTo>
                <a:lnTo>
                  <a:pt x="721639" y="257771"/>
                </a:lnTo>
                <a:lnTo>
                  <a:pt x="725703" y="260896"/>
                </a:lnTo>
                <a:lnTo>
                  <a:pt x="728751" y="263232"/>
                </a:lnTo>
                <a:lnTo>
                  <a:pt x="731710" y="262813"/>
                </a:lnTo>
                <a:lnTo>
                  <a:pt x="739279" y="255257"/>
                </a:lnTo>
                <a:lnTo>
                  <a:pt x="739686" y="249351"/>
                </a:lnTo>
                <a:close/>
              </a:path>
            </a:pathLst>
          </a:custGeom>
          <a:solidFill>
            <a:srgbClr val="FFFFFF"/>
          </a:solidFill>
        </p:spPr>
        <p:txBody>
          <a:bodyPr wrap="square" lIns="0" tIns="0" rIns="0" bIns="0" rtlCol="0"/>
          <a:lstStyle/>
          <a:p>
            <a:endParaRPr/>
          </a:p>
        </p:txBody>
      </p:sp>
      <p:sp>
        <p:nvSpPr>
          <p:cNvPr id="55" name="bg object 55"/>
          <p:cNvSpPr/>
          <p:nvPr/>
        </p:nvSpPr>
        <p:spPr>
          <a:xfrm>
            <a:off x="5901614" y="2882391"/>
            <a:ext cx="605155" cy="676275"/>
          </a:xfrm>
          <a:custGeom>
            <a:avLst/>
            <a:gdLst/>
            <a:ahLst/>
            <a:cxnLst/>
            <a:rect l="l" t="t" r="r" b="b"/>
            <a:pathLst>
              <a:path w="605154" h="676275">
                <a:moveTo>
                  <a:pt x="14681" y="354685"/>
                </a:moveTo>
                <a:lnTo>
                  <a:pt x="9550" y="349592"/>
                </a:lnTo>
                <a:lnTo>
                  <a:pt x="6540" y="351053"/>
                </a:lnTo>
                <a:lnTo>
                  <a:pt x="787" y="354609"/>
                </a:lnTo>
                <a:lnTo>
                  <a:pt x="0" y="359283"/>
                </a:lnTo>
                <a:lnTo>
                  <a:pt x="4483" y="364807"/>
                </a:lnTo>
                <a:lnTo>
                  <a:pt x="6908" y="363435"/>
                </a:lnTo>
                <a:lnTo>
                  <a:pt x="8750" y="362292"/>
                </a:lnTo>
                <a:lnTo>
                  <a:pt x="13208" y="359181"/>
                </a:lnTo>
                <a:lnTo>
                  <a:pt x="14681" y="354685"/>
                </a:lnTo>
                <a:close/>
              </a:path>
              <a:path w="605154" h="676275">
                <a:moveTo>
                  <a:pt x="91567" y="672084"/>
                </a:moveTo>
                <a:lnTo>
                  <a:pt x="90919" y="671576"/>
                </a:lnTo>
                <a:lnTo>
                  <a:pt x="88658" y="672160"/>
                </a:lnTo>
                <a:lnTo>
                  <a:pt x="87642" y="672947"/>
                </a:lnTo>
                <a:lnTo>
                  <a:pt x="87744" y="674573"/>
                </a:lnTo>
                <a:lnTo>
                  <a:pt x="88138" y="675500"/>
                </a:lnTo>
                <a:lnTo>
                  <a:pt x="88887" y="675703"/>
                </a:lnTo>
                <a:lnTo>
                  <a:pt x="90766" y="675005"/>
                </a:lnTo>
                <a:lnTo>
                  <a:pt x="91503" y="674204"/>
                </a:lnTo>
                <a:lnTo>
                  <a:pt x="91567" y="672084"/>
                </a:lnTo>
                <a:close/>
              </a:path>
              <a:path w="605154" h="676275">
                <a:moveTo>
                  <a:pt x="94615" y="294043"/>
                </a:moveTo>
                <a:lnTo>
                  <a:pt x="93484" y="292874"/>
                </a:lnTo>
                <a:lnTo>
                  <a:pt x="91732" y="291071"/>
                </a:lnTo>
                <a:lnTo>
                  <a:pt x="89560" y="291223"/>
                </a:lnTo>
                <a:lnTo>
                  <a:pt x="86385" y="293903"/>
                </a:lnTo>
                <a:lnTo>
                  <a:pt x="87109" y="295224"/>
                </a:lnTo>
                <a:lnTo>
                  <a:pt x="87858" y="296405"/>
                </a:lnTo>
                <a:lnTo>
                  <a:pt x="89496" y="298183"/>
                </a:lnTo>
                <a:lnTo>
                  <a:pt x="91186" y="297954"/>
                </a:lnTo>
                <a:lnTo>
                  <a:pt x="93827" y="295452"/>
                </a:lnTo>
                <a:lnTo>
                  <a:pt x="94615" y="294043"/>
                </a:lnTo>
                <a:close/>
              </a:path>
              <a:path w="605154" h="676275">
                <a:moveTo>
                  <a:pt x="101498" y="186182"/>
                </a:moveTo>
                <a:lnTo>
                  <a:pt x="98806" y="181813"/>
                </a:lnTo>
                <a:lnTo>
                  <a:pt x="93192" y="179070"/>
                </a:lnTo>
                <a:lnTo>
                  <a:pt x="92710" y="184404"/>
                </a:lnTo>
                <a:lnTo>
                  <a:pt x="90589" y="188214"/>
                </a:lnTo>
                <a:lnTo>
                  <a:pt x="84937" y="195453"/>
                </a:lnTo>
                <a:lnTo>
                  <a:pt x="85725" y="201815"/>
                </a:lnTo>
                <a:lnTo>
                  <a:pt x="90157" y="207721"/>
                </a:lnTo>
                <a:lnTo>
                  <a:pt x="92011" y="207860"/>
                </a:lnTo>
                <a:lnTo>
                  <a:pt x="94145" y="206540"/>
                </a:lnTo>
                <a:lnTo>
                  <a:pt x="99961" y="202946"/>
                </a:lnTo>
                <a:lnTo>
                  <a:pt x="100888" y="196684"/>
                </a:lnTo>
                <a:lnTo>
                  <a:pt x="101498" y="186182"/>
                </a:lnTo>
                <a:close/>
              </a:path>
              <a:path w="605154" h="676275">
                <a:moveTo>
                  <a:pt x="102552" y="292696"/>
                </a:moveTo>
                <a:lnTo>
                  <a:pt x="101561" y="291122"/>
                </a:lnTo>
                <a:lnTo>
                  <a:pt x="100812" y="289953"/>
                </a:lnTo>
                <a:lnTo>
                  <a:pt x="99682" y="290296"/>
                </a:lnTo>
                <a:lnTo>
                  <a:pt x="98767" y="290995"/>
                </a:lnTo>
                <a:lnTo>
                  <a:pt x="97586" y="291922"/>
                </a:lnTo>
                <a:lnTo>
                  <a:pt x="97142" y="293090"/>
                </a:lnTo>
                <a:lnTo>
                  <a:pt x="98031" y="294500"/>
                </a:lnTo>
                <a:lnTo>
                  <a:pt x="98755" y="295402"/>
                </a:lnTo>
                <a:lnTo>
                  <a:pt x="99834" y="296100"/>
                </a:lnTo>
                <a:lnTo>
                  <a:pt x="100774" y="295402"/>
                </a:lnTo>
                <a:lnTo>
                  <a:pt x="102184" y="294347"/>
                </a:lnTo>
                <a:lnTo>
                  <a:pt x="102552" y="292696"/>
                </a:lnTo>
                <a:close/>
              </a:path>
              <a:path w="605154" h="676275">
                <a:moveTo>
                  <a:pt x="102603" y="507911"/>
                </a:moveTo>
                <a:lnTo>
                  <a:pt x="99834" y="505333"/>
                </a:lnTo>
                <a:lnTo>
                  <a:pt x="97447" y="504939"/>
                </a:lnTo>
                <a:lnTo>
                  <a:pt x="95516" y="505879"/>
                </a:lnTo>
                <a:lnTo>
                  <a:pt x="94068" y="506577"/>
                </a:lnTo>
                <a:lnTo>
                  <a:pt x="94894" y="508393"/>
                </a:lnTo>
                <a:lnTo>
                  <a:pt x="97370" y="510946"/>
                </a:lnTo>
                <a:lnTo>
                  <a:pt x="99085" y="512470"/>
                </a:lnTo>
                <a:lnTo>
                  <a:pt x="101346" y="510603"/>
                </a:lnTo>
                <a:lnTo>
                  <a:pt x="102501" y="509346"/>
                </a:lnTo>
                <a:lnTo>
                  <a:pt x="102603" y="507911"/>
                </a:lnTo>
                <a:close/>
              </a:path>
              <a:path w="605154" h="676275">
                <a:moveTo>
                  <a:pt x="105029" y="232168"/>
                </a:moveTo>
                <a:lnTo>
                  <a:pt x="103022" y="229235"/>
                </a:lnTo>
                <a:lnTo>
                  <a:pt x="101638" y="228879"/>
                </a:lnTo>
                <a:lnTo>
                  <a:pt x="98958" y="231038"/>
                </a:lnTo>
                <a:lnTo>
                  <a:pt x="99352" y="232664"/>
                </a:lnTo>
                <a:lnTo>
                  <a:pt x="100279" y="234162"/>
                </a:lnTo>
                <a:lnTo>
                  <a:pt x="101117" y="234835"/>
                </a:lnTo>
                <a:lnTo>
                  <a:pt x="101942" y="235585"/>
                </a:lnTo>
                <a:lnTo>
                  <a:pt x="104508" y="233553"/>
                </a:lnTo>
                <a:lnTo>
                  <a:pt x="105029" y="232168"/>
                </a:lnTo>
                <a:close/>
              </a:path>
              <a:path w="605154" h="676275">
                <a:moveTo>
                  <a:pt x="107429" y="428396"/>
                </a:moveTo>
                <a:lnTo>
                  <a:pt x="105270" y="426567"/>
                </a:lnTo>
                <a:lnTo>
                  <a:pt x="104063" y="426681"/>
                </a:lnTo>
                <a:lnTo>
                  <a:pt x="101460" y="429425"/>
                </a:lnTo>
                <a:lnTo>
                  <a:pt x="99555" y="431330"/>
                </a:lnTo>
                <a:lnTo>
                  <a:pt x="99263" y="435000"/>
                </a:lnTo>
                <a:lnTo>
                  <a:pt x="102895" y="434378"/>
                </a:lnTo>
                <a:lnTo>
                  <a:pt x="106337" y="430911"/>
                </a:lnTo>
                <a:lnTo>
                  <a:pt x="107416" y="429806"/>
                </a:lnTo>
                <a:lnTo>
                  <a:pt x="107429" y="428396"/>
                </a:lnTo>
                <a:close/>
              </a:path>
              <a:path w="605154" h="676275">
                <a:moveTo>
                  <a:pt x="115570" y="492582"/>
                </a:moveTo>
                <a:lnTo>
                  <a:pt x="114198" y="490651"/>
                </a:lnTo>
                <a:lnTo>
                  <a:pt x="112636" y="489356"/>
                </a:lnTo>
                <a:lnTo>
                  <a:pt x="110934" y="488518"/>
                </a:lnTo>
                <a:lnTo>
                  <a:pt x="107543" y="491337"/>
                </a:lnTo>
                <a:lnTo>
                  <a:pt x="106895" y="493026"/>
                </a:lnTo>
                <a:lnTo>
                  <a:pt x="108394" y="494919"/>
                </a:lnTo>
                <a:lnTo>
                  <a:pt x="109829" y="496760"/>
                </a:lnTo>
                <a:lnTo>
                  <a:pt x="111556" y="496836"/>
                </a:lnTo>
                <a:lnTo>
                  <a:pt x="113309" y="495515"/>
                </a:lnTo>
                <a:lnTo>
                  <a:pt x="115023" y="494220"/>
                </a:lnTo>
                <a:lnTo>
                  <a:pt x="115570" y="492582"/>
                </a:lnTo>
                <a:close/>
              </a:path>
              <a:path w="605154" h="676275">
                <a:moveTo>
                  <a:pt x="119608" y="518147"/>
                </a:moveTo>
                <a:lnTo>
                  <a:pt x="118478" y="511086"/>
                </a:lnTo>
                <a:lnTo>
                  <a:pt x="116205" y="508863"/>
                </a:lnTo>
                <a:lnTo>
                  <a:pt x="113372" y="509346"/>
                </a:lnTo>
                <a:lnTo>
                  <a:pt x="109943" y="509930"/>
                </a:lnTo>
                <a:lnTo>
                  <a:pt x="107594" y="512864"/>
                </a:lnTo>
                <a:lnTo>
                  <a:pt x="107924" y="517880"/>
                </a:lnTo>
                <a:lnTo>
                  <a:pt x="113169" y="523455"/>
                </a:lnTo>
                <a:lnTo>
                  <a:pt x="115214" y="523544"/>
                </a:lnTo>
                <a:lnTo>
                  <a:pt x="115722" y="523252"/>
                </a:lnTo>
                <a:lnTo>
                  <a:pt x="116230" y="523100"/>
                </a:lnTo>
                <a:lnTo>
                  <a:pt x="118148" y="520700"/>
                </a:lnTo>
                <a:lnTo>
                  <a:pt x="119608" y="518147"/>
                </a:lnTo>
                <a:close/>
              </a:path>
              <a:path w="605154" h="676275">
                <a:moveTo>
                  <a:pt x="127292" y="191312"/>
                </a:moveTo>
                <a:lnTo>
                  <a:pt x="127177" y="190360"/>
                </a:lnTo>
                <a:lnTo>
                  <a:pt x="126555" y="189433"/>
                </a:lnTo>
                <a:lnTo>
                  <a:pt x="126085" y="188709"/>
                </a:lnTo>
                <a:lnTo>
                  <a:pt x="125298" y="188480"/>
                </a:lnTo>
                <a:lnTo>
                  <a:pt x="123444" y="189395"/>
                </a:lnTo>
                <a:lnTo>
                  <a:pt x="123215" y="190398"/>
                </a:lnTo>
                <a:lnTo>
                  <a:pt x="124371" y="192392"/>
                </a:lnTo>
                <a:lnTo>
                  <a:pt x="125310" y="192709"/>
                </a:lnTo>
                <a:lnTo>
                  <a:pt x="126403" y="192176"/>
                </a:lnTo>
                <a:lnTo>
                  <a:pt x="127292" y="191312"/>
                </a:lnTo>
                <a:close/>
              </a:path>
              <a:path w="605154" h="676275">
                <a:moveTo>
                  <a:pt x="138912" y="242125"/>
                </a:moveTo>
                <a:lnTo>
                  <a:pt x="135737" y="237375"/>
                </a:lnTo>
                <a:lnTo>
                  <a:pt x="136702" y="232041"/>
                </a:lnTo>
                <a:lnTo>
                  <a:pt x="132524" y="228244"/>
                </a:lnTo>
                <a:lnTo>
                  <a:pt x="131508" y="236334"/>
                </a:lnTo>
                <a:lnTo>
                  <a:pt x="132549" y="238848"/>
                </a:lnTo>
                <a:lnTo>
                  <a:pt x="138912" y="242125"/>
                </a:lnTo>
                <a:close/>
              </a:path>
              <a:path w="605154" h="676275">
                <a:moveTo>
                  <a:pt x="142138" y="176720"/>
                </a:moveTo>
                <a:lnTo>
                  <a:pt x="141884" y="174955"/>
                </a:lnTo>
                <a:lnTo>
                  <a:pt x="140309" y="172135"/>
                </a:lnTo>
                <a:lnTo>
                  <a:pt x="138874" y="172313"/>
                </a:lnTo>
                <a:lnTo>
                  <a:pt x="136271" y="174929"/>
                </a:lnTo>
                <a:lnTo>
                  <a:pt x="137299" y="176339"/>
                </a:lnTo>
                <a:lnTo>
                  <a:pt x="138137" y="177711"/>
                </a:lnTo>
                <a:lnTo>
                  <a:pt x="138938" y="178701"/>
                </a:lnTo>
                <a:lnTo>
                  <a:pt x="139979" y="178917"/>
                </a:lnTo>
                <a:lnTo>
                  <a:pt x="140843" y="178041"/>
                </a:lnTo>
                <a:lnTo>
                  <a:pt x="142138" y="176720"/>
                </a:lnTo>
                <a:close/>
              </a:path>
              <a:path w="605154" h="676275">
                <a:moveTo>
                  <a:pt x="157619" y="625170"/>
                </a:moveTo>
                <a:lnTo>
                  <a:pt x="156743" y="623735"/>
                </a:lnTo>
                <a:lnTo>
                  <a:pt x="156121" y="623392"/>
                </a:lnTo>
                <a:lnTo>
                  <a:pt x="155282" y="623735"/>
                </a:lnTo>
                <a:lnTo>
                  <a:pt x="154622" y="624319"/>
                </a:lnTo>
                <a:lnTo>
                  <a:pt x="154406" y="625043"/>
                </a:lnTo>
                <a:lnTo>
                  <a:pt x="154838" y="625805"/>
                </a:lnTo>
                <a:lnTo>
                  <a:pt x="155257" y="626516"/>
                </a:lnTo>
                <a:lnTo>
                  <a:pt x="156006" y="626833"/>
                </a:lnTo>
                <a:lnTo>
                  <a:pt x="157543" y="625970"/>
                </a:lnTo>
                <a:lnTo>
                  <a:pt x="157619" y="625170"/>
                </a:lnTo>
                <a:close/>
              </a:path>
              <a:path w="605154" h="676275">
                <a:moveTo>
                  <a:pt x="161759" y="332689"/>
                </a:moveTo>
                <a:lnTo>
                  <a:pt x="161594" y="331508"/>
                </a:lnTo>
                <a:lnTo>
                  <a:pt x="160147" y="329120"/>
                </a:lnTo>
                <a:lnTo>
                  <a:pt x="158864" y="328815"/>
                </a:lnTo>
                <a:lnTo>
                  <a:pt x="157568" y="329780"/>
                </a:lnTo>
                <a:lnTo>
                  <a:pt x="156540" y="330530"/>
                </a:lnTo>
                <a:lnTo>
                  <a:pt x="156730" y="331673"/>
                </a:lnTo>
                <a:lnTo>
                  <a:pt x="157251" y="332803"/>
                </a:lnTo>
                <a:lnTo>
                  <a:pt x="158153" y="334111"/>
                </a:lnTo>
                <a:lnTo>
                  <a:pt x="159410" y="334340"/>
                </a:lnTo>
                <a:lnTo>
                  <a:pt x="160693" y="333438"/>
                </a:lnTo>
                <a:lnTo>
                  <a:pt x="161759" y="332689"/>
                </a:lnTo>
                <a:close/>
              </a:path>
              <a:path w="605154" h="676275">
                <a:moveTo>
                  <a:pt x="164934" y="272237"/>
                </a:moveTo>
                <a:lnTo>
                  <a:pt x="163017" y="270065"/>
                </a:lnTo>
                <a:lnTo>
                  <a:pt x="161886" y="269938"/>
                </a:lnTo>
                <a:lnTo>
                  <a:pt x="159689" y="271805"/>
                </a:lnTo>
                <a:lnTo>
                  <a:pt x="160235" y="273151"/>
                </a:lnTo>
                <a:lnTo>
                  <a:pt x="160667" y="274396"/>
                </a:lnTo>
                <a:lnTo>
                  <a:pt x="161569" y="275488"/>
                </a:lnTo>
                <a:lnTo>
                  <a:pt x="162572" y="275361"/>
                </a:lnTo>
                <a:lnTo>
                  <a:pt x="163449" y="274535"/>
                </a:lnTo>
                <a:lnTo>
                  <a:pt x="164541" y="273507"/>
                </a:lnTo>
                <a:lnTo>
                  <a:pt x="164934" y="272237"/>
                </a:lnTo>
                <a:close/>
              </a:path>
              <a:path w="605154" h="676275">
                <a:moveTo>
                  <a:pt x="175971" y="149034"/>
                </a:moveTo>
                <a:lnTo>
                  <a:pt x="174815" y="145999"/>
                </a:lnTo>
                <a:lnTo>
                  <a:pt x="171107" y="147637"/>
                </a:lnTo>
                <a:lnTo>
                  <a:pt x="168795" y="149669"/>
                </a:lnTo>
                <a:lnTo>
                  <a:pt x="170256" y="155016"/>
                </a:lnTo>
                <a:lnTo>
                  <a:pt x="170802" y="155956"/>
                </a:lnTo>
                <a:lnTo>
                  <a:pt x="171996" y="156171"/>
                </a:lnTo>
                <a:lnTo>
                  <a:pt x="173570" y="156451"/>
                </a:lnTo>
                <a:lnTo>
                  <a:pt x="174675" y="155536"/>
                </a:lnTo>
                <a:lnTo>
                  <a:pt x="175895" y="151650"/>
                </a:lnTo>
                <a:lnTo>
                  <a:pt x="175971" y="149034"/>
                </a:lnTo>
                <a:close/>
              </a:path>
              <a:path w="605154" h="676275">
                <a:moveTo>
                  <a:pt x="177126" y="346938"/>
                </a:moveTo>
                <a:lnTo>
                  <a:pt x="176504" y="345909"/>
                </a:lnTo>
                <a:lnTo>
                  <a:pt x="175742" y="345592"/>
                </a:lnTo>
                <a:lnTo>
                  <a:pt x="174612" y="346100"/>
                </a:lnTo>
                <a:lnTo>
                  <a:pt x="174574" y="346887"/>
                </a:lnTo>
                <a:lnTo>
                  <a:pt x="174879" y="347687"/>
                </a:lnTo>
                <a:lnTo>
                  <a:pt x="175310" y="347853"/>
                </a:lnTo>
                <a:lnTo>
                  <a:pt x="175856" y="348272"/>
                </a:lnTo>
                <a:lnTo>
                  <a:pt x="177025" y="347789"/>
                </a:lnTo>
                <a:lnTo>
                  <a:pt x="177126" y="346938"/>
                </a:lnTo>
                <a:close/>
              </a:path>
              <a:path w="605154" h="676275">
                <a:moveTo>
                  <a:pt x="178282" y="578269"/>
                </a:moveTo>
                <a:lnTo>
                  <a:pt x="176949" y="576427"/>
                </a:lnTo>
                <a:lnTo>
                  <a:pt x="175704" y="576326"/>
                </a:lnTo>
                <a:lnTo>
                  <a:pt x="174713" y="576948"/>
                </a:lnTo>
                <a:lnTo>
                  <a:pt x="173647" y="577621"/>
                </a:lnTo>
                <a:lnTo>
                  <a:pt x="173621" y="578662"/>
                </a:lnTo>
                <a:lnTo>
                  <a:pt x="174218" y="579729"/>
                </a:lnTo>
                <a:lnTo>
                  <a:pt x="175069" y="580555"/>
                </a:lnTo>
                <a:lnTo>
                  <a:pt x="176174" y="580898"/>
                </a:lnTo>
                <a:lnTo>
                  <a:pt x="177114" y="580224"/>
                </a:lnTo>
                <a:lnTo>
                  <a:pt x="178079" y="579564"/>
                </a:lnTo>
                <a:lnTo>
                  <a:pt x="178282" y="578269"/>
                </a:lnTo>
                <a:close/>
              </a:path>
              <a:path w="605154" h="676275">
                <a:moveTo>
                  <a:pt x="182562" y="162483"/>
                </a:moveTo>
                <a:lnTo>
                  <a:pt x="182041" y="161074"/>
                </a:lnTo>
                <a:lnTo>
                  <a:pt x="181622" y="159880"/>
                </a:lnTo>
                <a:lnTo>
                  <a:pt x="180670" y="159207"/>
                </a:lnTo>
                <a:lnTo>
                  <a:pt x="177723" y="160693"/>
                </a:lnTo>
                <a:lnTo>
                  <a:pt x="177825" y="162344"/>
                </a:lnTo>
                <a:lnTo>
                  <a:pt x="178409" y="164007"/>
                </a:lnTo>
                <a:lnTo>
                  <a:pt x="179082" y="165087"/>
                </a:lnTo>
                <a:lnTo>
                  <a:pt x="180111" y="165519"/>
                </a:lnTo>
                <a:lnTo>
                  <a:pt x="181102" y="164744"/>
                </a:lnTo>
                <a:lnTo>
                  <a:pt x="182245" y="163855"/>
                </a:lnTo>
                <a:lnTo>
                  <a:pt x="182562" y="162483"/>
                </a:lnTo>
                <a:close/>
              </a:path>
              <a:path w="605154" h="676275">
                <a:moveTo>
                  <a:pt x="186042" y="443649"/>
                </a:moveTo>
                <a:lnTo>
                  <a:pt x="183476" y="440690"/>
                </a:lnTo>
                <a:lnTo>
                  <a:pt x="181216" y="440613"/>
                </a:lnTo>
                <a:lnTo>
                  <a:pt x="181216" y="435584"/>
                </a:lnTo>
                <a:lnTo>
                  <a:pt x="177787" y="438137"/>
                </a:lnTo>
                <a:lnTo>
                  <a:pt x="175069" y="440156"/>
                </a:lnTo>
                <a:lnTo>
                  <a:pt x="173583" y="445249"/>
                </a:lnTo>
                <a:lnTo>
                  <a:pt x="177355" y="447789"/>
                </a:lnTo>
                <a:lnTo>
                  <a:pt x="179679" y="449605"/>
                </a:lnTo>
                <a:lnTo>
                  <a:pt x="184086" y="445795"/>
                </a:lnTo>
                <a:lnTo>
                  <a:pt x="186042" y="443649"/>
                </a:lnTo>
                <a:close/>
              </a:path>
              <a:path w="605154" h="676275">
                <a:moveTo>
                  <a:pt x="190868" y="158686"/>
                </a:moveTo>
                <a:lnTo>
                  <a:pt x="190296" y="157975"/>
                </a:lnTo>
                <a:lnTo>
                  <a:pt x="189484" y="156984"/>
                </a:lnTo>
                <a:lnTo>
                  <a:pt x="188391" y="156946"/>
                </a:lnTo>
                <a:lnTo>
                  <a:pt x="187007" y="158648"/>
                </a:lnTo>
                <a:lnTo>
                  <a:pt x="187159" y="159461"/>
                </a:lnTo>
                <a:lnTo>
                  <a:pt x="187769" y="160134"/>
                </a:lnTo>
                <a:lnTo>
                  <a:pt x="188493" y="160642"/>
                </a:lnTo>
                <a:lnTo>
                  <a:pt x="189318" y="160782"/>
                </a:lnTo>
                <a:lnTo>
                  <a:pt x="189979" y="160197"/>
                </a:lnTo>
                <a:lnTo>
                  <a:pt x="190639" y="159626"/>
                </a:lnTo>
                <a:lnTo>
                  <a:pt x="190868" y="158686"/>
                </a:lnTo>
                <a:close/>
              </a:path>
              <a:path w="605154" h="676275">
                <a:moveTo>
                  <a:pt x="228714" y="543267"/>
                </a:moveTo>
                <a:lnTo>
                  <a:pt x="224523" y="537959"/>
                </a:lnTo>
                <a:lnTo>
                  <a:pt x="222148" y="538975"/>
                </a:lnTo>
                <a:lnTo>
                  <a:pt x="219786" y="540740"/>
                </a:lnTo>
                <a:lnTo>
                  <a:pt x="216115" y="543267"/>
                </a:lnTo>
                <a:lnTo>
                  <a:pt x="215214" y="545096"/>
                </a:lnTo>
                <a:lnTo>
                  <a:pt x="218668" y="549617"/>
                </a:lnTo>
                <a:lnTo>
                  <a:pt x="222770" y="550341"/>
                </a:lnTo>
                <a:lnTo>
                  <a:pt x="228053" y="546862"/>
                </a:lnTo>
                <a:lnTo>
                  <a:pt x="228714" y="543267"/>
                </a:lnTo>
                <a:close/>
              </a:path>
              <a:path w="605154" h="676275">
                <a:moveTo>
                  <a:pt x="230822" y="334937"/>
                </a:moveTo>
                <a:lnTo>
                  <a:pt x="230720" y="333857"/>
                </a:lnTo>
                <a:lnTo>
                  <a:pt x="230047" y="332879"/>
                </a:lnTo>
                <a:lnTo>
                  <a:pt x="229501" y="332092"/>
                </a:lnTo>
                <a:lnTo>
                  <a:pt x="228701" y="332054"/>
                </a:lnTo>
                <a:lnTo>
                  <a:pt x="226923" y="333146"/>
                </a:lnTo>
                <a:lnTo>
                  <a:pt x="226593" y="334073"/>
                </a:lnTo>
                <a:lnTo>
                  <a:pt x="227152" y="335229"/>
                </a:lnTo>
                <a:lnTo>
                  <a:pt x="227914" y="336194"/>
                </a:lnTo>
                <a:lnTo>
                  <a:pt x="228892" y="336524"/>
                </a:lnTo>
                <a:lnTo>
                  <a:pt x="230822" y="334937"/>
                </a:lnTo>
                <a:close/>
              </a:path>
              <a:path w="605154" h="676275">
                <a:moveTo>
                  <a:pt x="239991" y="421017"/>
                </a:moveTo>
                <a:lnTo>
                  <a:pt x="239420" y="419950"/>
                </a:lnTo>
                <a:lnTo>
                  <a:pt x="238671" y="420052"/>
                </a:lnTo>
                <a:lnTo>
                  <a:pt x="238201" y="419989"/>
                </a:lnTo>
                <a:lnTo>
                  <a:pt x="237947" y="420446"/>
                </a:lnTo>
                <a:lnTo>
                  <a:pt x="237693" y="420890"/>
                </a:lnTo>
                <a:lnTo>
                  <a:pt x="237451" y="421347"/>
                </a:lnTo>
                <a:lnTo>
                  <a:pt x="237883" y="421576"/>
                </a:lnTo>
                <a:lnTo>
                  <a:pt x="238379" y="422071"/>
                </a:lnTo>
                <a:lnTo>
                  <a:pt x="238734" y="421982"/>
                </a:lnTo>
                <a:lnTo>
                  <a:pt x="239623" y="421779"/>
                </a:lnTo>
                <a:lnTo>
                  <a:pt x="239991" y="421017"/>
                </a:lnTo>
                <a:close/>
              </a:path>
              <a:path w="605154" h="676275">
                <a:moveTo>
                  <a:pt x="247891" y="242951"/>
                </a:moveTo>
                <a:lnTo>
                  <a:pt x="247269" y="241922"/>
                </a:lnTo>
                <a:lnTo>
                  <a:pt x="246570" y="241490"/>
                </a:lnTo>
                <a:lnTo>
                  <a:pt x="245478" y="241947"/>
                </a:lnTo>
                <a:lnTo>
                  <a:pt x="245541" y="242747"/>
                </a:lnTo>
                <a:lnTo>
                  <a:pt x="245783" y="243497"/>
                </a:lnTo>
                <a:lnTo>
                  <a:pt x="246189" y="243713"/>
                </a:lnTo>
                <a:lnTo>
                  <a:pt x="246697" y="244182"/>
                </a:lnTo>
                <a:lnTo>
                  <a:pt x="246989" y="244081"/>
                </a:lnTo>
                <a:lnTo>
                  <a:pt x="247865" y="243776"/>
                </a:lnTo>
                <a:lnTo>
                  <a:pt x="247891" y="242951"/>
                </a:lnTo>
                <a:close/>
              </a:path>
              <a:path w="605154" h="676275">
                <a:moveTo>
                  <a:pt x="248361" y="318820"/>
                </a:moveTo>
                <a:lnTo>
                  <a:pt x="247992" y="318452"/>
                </a:lnTo>
                <a:lnTo>
                  <a:pt x="247611" y="318249"/>
                </a:lnTo>
                <a:lnTo>
                  <a:pt x="247269" y="318033"/>
                </a:lnTo>
                <a:lnTo>
                  <a:pt x="247154" y="318439"/>
                </a:lnTo>
                <a:lnTo>
                  <a:pt x="247053" y="318858"/>
                </a:lnTo>
                <a:lnTo>
                  <a:pt x="246938" y="319265"/>
                </a:lnTo>
                <a:lnTo>
                  <a:pt x="247332" y="319303"/>
                </a:lnTo>
                <a:lnTo>
                  <a:pt x="247738" y="319379"/>
                </a:lnTo>
                <a:lnTo>
                  <a:pt x="248132" y="319354"/>
                </a:lnTo>
                <a:lnTo>
                  <a:pt x="248361" y="318820"/>
                </a:lnTo>
                <a:close/>
              </a:path>
              <a:path w="605154" h="676275">
                <a:moveTo>
                  <a:pt x="248526" y="285432"/>
                </a:moveTo>
                <a:lnTo>
                  <a:pt x="244716" y="281813"/>
                </a:lnTo>
                <a:lnTo>
                  <a:pt x="242265" y="281470"/>
                </a:lnTo>
                <a:lnTo>
                  <a:pt x="239509" y="283400"/>
                </a:lnTo>
                <a:lnTo>
                  <a:pt x="238226" y="285292"/>
                </a:lnTo>
                <a:lnTo>
                  <a:pt x="239128" y="287235"/>
                </a:lnTo>
                <a:lnTo>
                  <a:pt x="242239" y="290893"/>
                </a:lnTo>
                <a:lnTo>
                  <a:pt x="244398" y="291325"/>
                </a:lnTo>
                <a:lnTo>
                  <a:pt x="246278" y="289445"/>
                </a:lnTo>
                <a:lnTo>
                  <a:pt x="247954" y="287782"/>
                </a:lnTo>
                <a:lnTo>
                  <a:pt x="248526" y="285432"/>
                </a:lnTo>
                <a:close/>
              </a:path>
              <a:path w="605154" h="676275">
                <a:moveTo>
                  <a:pt x="254508" y="279476"/>
                </a:moveTo>
                <a:lnTo>
                  <a:pt x="254088" y="279349"/>
                </a:lnTo>
                <a:lnTo>
                  <a:pt x="253542" y="279006"/>
                </a:lnTo>
                <a:lnTo>
                  <a:pt x="253263" y="279146"/>
                </a:lnTo>
                <a:lnTo>
                  <a:pt x="252971" y="279298"/>
                </a:lnTo>
                <a:lnTo>
                  <a:pt x="252920" y="279920"/>
                </a:lnTo>
                <a:lnTo>
                  <a:pt x="252768" y="280352"/>
                </a:lnTo>
                <a:lnTo>
                  <a:pt x="253187" y="280466"/>
                </a:lnTo>
                <a:lnTo>
                  <a:pt x="253720" y="280809"/>
                </a:lnTo>
                <a:lnTo>
                  <a:pt x="253974" y="280657"/>
                </a:lnTo>
                <a:lnTo>
                  <a:pt x="254279" y="280479"/>
                </a:lnTo>
                <a:lnTo>
                  <a:pt x="254342" y="279882"/>
                </a:lnTo>
                <a:lnTo>
                  <a:pt x="254508" y="279476"/>
                </a:lnTo>
                <a:close/>
              </a:path>
              <a:path w="605154" h="676275">
                <a:moveTo>
                  <a:pt x="263093" y="281584"/>
                </a:moveTo>
                <a:lnTo>
                  <a:pt x="262902" y="280746"/>
                </a:lnTo>
                <a:lnTo>
                  <a:pt x="262089" y="279260"/>
                </a:lnTo>
                <a:lnTo>
                  <a:pt x="261378" y="278790"/>
                </a:lnTo>
                <a:lnTo>
                  <a:pt x="260604" y="279349"/>
                </a:lnTo>
                <a:lnTo>
                  <a:pt x="259600" y="280085"/>
                </a:lnTo>
                <a:lnTo>
                  <a:pt x="259626" y="281089"/>
                </a:lnTo>
                <a:lnTo>
                  <a:pt x="260121" y="281813"/>
                </a:lnTo>
                <a:lnTo>
                  <a:pt x="260972" y="282740"/>
                </a:lnTo>
                <a:lnTo>
                  <a:pt x="261747" y="282829"/>
                </a:lnTo>
                <a:lnTo>
                  <a:pt x="262407" y="282219"/>
                </a:lnTo>
                <a:lnTo>
                  <a:pt x="263093" y="281584"/>
                </a:lnTo>
                <a:close/>
              </a:path>
              <a:path w="605154" h="676275">
                <a:moveTo>
                  <a:pt x="269519" y="440690"/>
                </a:moveTo>
                <a:lnTo>
                  <a:pt x="269481" y="439902"/>
                </a:lnTo>
                <a:lnTo>
                  <a:pt x="268846" y="438772"/>
                </a:lnTo>
                <a:lnTo>
                  <a:pt x="268033" y="438543"/>
                </a:lnTo>
                <a:lnTo>
                  <a:pt x="267322" y="439064"/>
                </a:lnTo>
                <a:lnTo>
                  <a:pt x="266598" y="439585"/>
                </a:lnTo>
                <a:lnTo>
                  <a:pt x="266649" y="440347"/>
                </a:lnTo>
                <a:lnTo>
                  <a:pt x="267004" y="440817"/>
                </a:lnTo>
                <a:lnTo>
                  <a:pt x="267906" y="441655"/>
                </a:lnTo>
                <a:lnTo>
                  <a:pt x="268693" y="441617"/>
                </a:lnTo>
                <a:lnTo>
                  <a:pt x="269265" y="440969"/>
                </a:lnTo>
                <a:lnTo>
                  <a:pt x="269519" y="440690"/>
                </a:lnTo>
                <a:close/>
              </a:path>
              <a:path w="605154" h="676275">
                <a:moveTo>
                  <a:pt x="287083" y="63284"/>
                </a:moveTo>
                <a:lnTo>
                  <a:pt x="284416" y="60286"/>
                </a:lnTo>
                <a:lnTo>
                  <a:pt x="283387" y="59994"/>
                </a:lnTo>
                <a:lnTo>
                  <a:pt x="279311" y="60985"/>
                </a:lnTo>
                <a:lnTo>
                  <a:pt x="277126" y="66713"/>
                </a:lnTo>
                <a:lnTo>
                  <a:pt x="279958" y="70205"/>
                </a:lnTo>
                <a:lnTo>
                  <a:pt x="280962" y="70370"/>
                </a:lnTo>
                <a:lnTo>
                  <a:pt x="282054" y="70104"/>
                </a:lnTo>
                <a:lnTo>
                  <a:pt x="285254" y="69303"/>
                </a:lnTo>
                <a:lnTo>
                  <a:pt x="287083" y="63284"/>
                </a:lnTo>
                <a:close/>
              </a:path>
              <a:path w="605154" h="676275">
                <a:moveTo>
                  <a:pt x="294068" y="226060"/>
                </a:moveTo>
                <a:lnTo>
                  <a:pt x="291185" y="222821"/>
                </a:lnTo>
                <a:lnTo>
                  <a:pt x="289610" y="221767"/>
                </a:lnTo>
                <a:lnTo>
                  <a:pt x="287794" y="223786"/>
                </a:lnTo>
                <a:lnTo>
                  <a:pt x="286296" y="225450"/>
                </a:lnTo>
                <a:lnTo>
                  <a:pt x="286270" y="227012"/>
                </a:lnTo>
                <a:lnTo>
                  <a:pt x="287820" y="228739"/>
                </a:lnTo>
                <a:lnTo>
                  <a:pt x="289153" y="230251"/>
                </a:lnTo>
                <a:lnTo>
                  <a:pt x="290398" y="230530"/>
                </a:lnTo>
                <a:lnTo>
                  <a:pt x="291820" y="229184"/>
                </a:lnTo>
                <a:lnTo>
                  <a:pt x="293700" y="227736"/>
                </a:lnTo>
                <a:lnTo>
                  <a:pt x="294068" y="226060"/>
                </a:lnTo>
                <a:close/>
              </a:path>
              <a:path w="605154" h="676275">
                <a:moveTo>
                  <a:pt x="295440" y="127685"/>
                </a:moveTo>
                <a:lnTo>
                  <a:pt x="295198" y="127190"/>
                </a:lnTo>
                <a:lnTo>
                  <a:pt x="295109" y="126758"/>
                </a:lnTo>
                <a:lnTo>
                  <a:pt x="294678" y="126873"/>
                </a:lnTo>
                <a:lnTo>
                  <a:pt x="294017" y="126860"/>
                </a:lnTo>
                <a:lnTo>
                  <a:pt x="293700" y="127444"/>
                </a:lnTo>
                <a:lnTo>
                  <a:pt x="293992" y="128003"/>
                </a:lnTo>
                <a:lnTo>
                  <a:pt x="294093" y="128460"/>
                </a:lnTo>
                <a:lnTo>
                  <a:pt x="294640" y="128765"/>
                </a:lnTo>
                <a:lnTo>
                  <a:pt x="295160" y="128663"/>
                </a:lnTo>
                <a:lnTo>
                  <a:pt x="295325" y="128066"/>
                </a:lnTo>
                <a:lnTo>
                  <a:pt x="295440" y="127685"/>
                </a:lnTo>
                <a:close/>
              </a:path>
              <a:path w="605154" h="676275">
                <a:moveTo>
                  <a:pt x="298030" y="210159"/>
                </a:moveTo>
                <a:lnTo>
                  <a:pt x="296176" y="206730"/>
                </a:lnTo>
                <a:lnTo>
                  <a:pt x="294843" y="207784"/>
                </a:lnTo>
                <a:lnTo>
                  <a:pt x="293700" y="208394"/>
                </a:lnTo>
                <a:lnTo>
                  <a:pt x="292087" y="209638"/>
                </a:lnTo>
                <a:lnTo>
                  <a:pt x="290944" y="211150"/>
                </a:lnTo>
                <a:lnTo>
                  <a:pt x="292201" y="213156"/>
                </a:lnTo>
                <a:lnTo>
                  <a:pt x="293255" y="214845"/>
                </a:lnTo>
                <a:lnTo>
                  <a:pt x="294919" y="214795"/>
                </a:lnTo>
                <a:lnTo>
                  <a:pt x="297903" y="212128"/>
                </a:lnTo>
                <a:lnTo>
                  <a:pt x="298030" y="210159"/>
                </a:lnTo>
                <a:close/>
              </a:path>
              <a:path w="605154" h="676275">
                <a:moveTo>
                  <a:pt x="298551" y="398513"/>
                </a:moveTo>
                <a:lnTo>
                  <a:pt x="297865" y="396862"/>
                </a:lnTo>
                <a:lnTo>
                  <a:pt x="295287" y="393623"/>
                </a:lnTo>
                <a:lnTo>
                  <a:pt x="293217" y="393280"/>
                </a:lnTo>
                <a:lnTo>
                  <a:pt x="291249" y="394868"/>
                </a:lnTo>
                <a:lnTo>
                  <a:pt x="289598" y="396189"/>
                </a:lnTo>
                <a:lnTo>
                  <a:pt x="289382" y="398005"/>
                </a:lnTo>
                <a:lnTo>
                  <a:pt x="290690" y="400202"/>
                </a:lnTo>
                <a:lnTo>
                  <a:pt x="292684" y="401472"/>
                </a:lnTo>
                <a:lnTo>
                  <a:pt x="294944" y="401675"/>
                </a:lnTo>
                <a:lnTo>
                  <a:pt x="298551" y="398513"/>
                </a:lnTo>
                <a:close/>
              </a:path>
              <a:path w="605154" h="676275">
                <a:moveTo>
                  <a:pt x="302348" y="247396"/>
                </a:moveTo>
                <a:lnTo>
                  <a:pt x="301637" y="246456"/>
                </a:lnTo>
                <a:lnTo>
                  <a:pt x="301282" y="245960"/>
                </a:lnTo>
                <a:lnTo>
                  <a:pt x="300177" y="245694"/>
                </a:lnTo>
                <a:lnTo>
                  <a:pt x="298272" y="246100"/>
                </a:lnTo>
                <a:lnTo>
                  <a:pt x="297827" y="247053"/>
                </a:lnTo>
                <a:lnTo>
                  <a:pt x="298462" y="248500"/>
                </a:lnTo>
                <a:lnTo>
                  <a:pt x="299085" y="249135"/>
                </a:lnTo>
                <a:lnTo>
                  <a:pt x="299808" y="250075"/>
                </a:lnTo>
                <a:lnTo>
                  <a:pt x="301040" y="249237"/>
                </a:lnTo>
                <a:lnTo>
                  <a:pt x="302082" y="248539"/>
                </a:lnTo>
                <a:lnTo>
                  <a:pt x="302348" y="247396"/>
                </a:lnTo>
                <a:close/>
              </a:path>
              <a:path w="605154" h="676275">
                <a:moveTo>
                  <a:pt x="306082" y="198107"/>
                </a:moveTo>
                <a:lnTo>
                  <a:pt x="306031" y="196596"/>
                </a:lnTo>
                <a:lnTo>
                  <a:pt x="305473" y="195808"/>
                </a:lnTo>
                <a:lnTo>
                  <a:pt x="304622" y="196240"/>
                </a:lnTo>
                <a:lnTo>
                  <a:pt x="303618" y="196761"/>
                </a:lnTo>
                <a:lnTo>
                  <a:pt x="303555" y="197840"/>
                </a:lnTo>
                <a:lnTo>
                  <a:pt x="303923" y="198894"/>
                </a:lnTo>
                <a:lnTo>
                  <a:pt x="304330" y="199580"/>
                </a:lnTo>
                <a:lnTo>
                  <a:pt x="304977" y="200177"/>
                </a:lnTo>
                <a:lnTo>
                  <a:pt x="305625" y="199491"/>
                </a:lnTo>
                <a:lnTo>
                  <a:pt x="306044" y="199047"/>
                </a:lnTo>
                <a:lnTo>
                  <a:pt x="306082" y="198107"/>
                </a:lnTo>
                <a:close/>
              </a:path>
              <a:path w="605154" h="676275">
                <a:moveTo>
                  <a:pt x="318287" y="257289"/>
                </a:moveTo>
                <a:lnTo>
                  <a:pt x="316496" y="256349"/>
                </a:lnTo>
                <a:lnTo>
                  <a:pt x="314744" y="255422"/>
                </a:lnTo>
                <a:lnTo>
                  <a:pt x="313397" y="256552"/>
                </a:lnTo>
                <a:lnTo>
                  <a:pt x="310984" y="258292"/>
                </a:lnTo>
                <a:lnTo>
                  <a:pt x="308584" y="262318"/>
                </a:lnTo>
                <a:lnTo>
                  <a:pt x="304698" y="266915"/>
                </a:lnTo>
                <a:lnTo>
                  <a:pt x="304533" y="276491"/>
                </a:lnTo>
                <a:lnTo>
                  <a:pt x="306260" y="278536"/>
                </a:lnTo>
                <a:lnTo>
                  <a:pt x="311404" y="280403"/>
                </a:lnTo>
                <a:lnTo>
                  <a:pt x="312889" y="278472"/>
                </a:lnTo>
                <a:lnTo>
                  <a:pt x="316585" y="274878"/>
                </a:lnTo>
                <a:lnTo>
                  <a:pt x="317703" y="272326"/>
                </a:lnTo>
                <a:lnTo>
                  <a:pt x="317322" y="266573"/>
                </a:lnTo>
                <a:lnTo>
                  <a:pt x="317512" y="263664"/>
                </a:lnTo>
                <a:lnTo>
                  <a:pt x="318135" y="259156"/>
                </a:lnTo>
                <a:lnTo>
                  <a:pt x="318287" y="257289"/>
                </a:lnTo>
                <a:close/>
              </a:path>
              <a:path w="605154" h="676275">
                <a:moveTo>
                  <a:pt x="318935" y="395922"/>
                </a:moveTo>
                <a:lnTo>
                  <a:pt x="318706" y="394563"/>
                </a:lnTo>
                <a:lnTo>
                  <a:pt x="317842" y="394106"/>
                </a:lnTo>
                <a:lnTo>
                  <a:pt x="315861" y="394906"/>
                </a:lnTo>
                <a:lnTo>
                  <a:pt x="315658" y="395871"/>
                </a:lnTo>
                <a:lnTo>
                  <a:pt x="316090" y="397002"/>
                </a:lnTo>
                <a:lnTo>
                  <a:pt x="316649" y="397764"/>
                </a:lnTo>
                <a:lnTo>
                  <a:pt x="317436" y="397916"/>
                </a:lnTo>
                <a:lnTo>
                  <a:pt x="318046" y="397281"/>
                </a:lnTo>
                <a:lnTo>
                  <a:pt x="318503" y="396786"/>
                </a:lnTo>
                <a:lnTo>
                  <a:pt x="318935" y="395922"/>
                </a:lnTo>
                <a:close/>
              </a:path>
              <a:path w="605154" h="676275">
                <a:moveTo>
                  <a:pt x="323430" y="271272"/>
                </a:moveTo>
                <a:lnTo>
                  <a:pt x="323062" y="270484"/>
                </a:lnTo>
                <a:lnTo>
                  <a:pt x="322630" y="270294"/>
                </a:lnTo>
                <a:lnTo>
                  <a:pt x="322135" y="269849"/>
                </a:lnTo>
                <a:lnTo>
                  <a:pt x="321779" y="269951"/>
                </a:lnTo>
                <a:lnTo>
                  <a:pt x="320802" y="270217"/>
                </a:lnTo>
                <a:lnTo>
                  <a:pt x="320814" y="271043"/>
                </a:lnTo>
                <a:lnTo>
                  <a:pt x="321284" y="271741"/>
                </a:lnTo>
                <a:lnTo>
                  <a:pt x="321525" y="272084"/>
                </a:lnTo>
                <a:lnTo>
                  <a:pt x="322211" y="272453"/>
                </a:lnTo>
                <a:lnTo>
                  <a:pt x="322529" y="272338"/>
                </a:lnTo>
                <a:lnTo>
                  <a:pt x="323405" y="272034"/>
                </a:lnTo>
                <a:lnTo>
                  <a:pt x="323430" y="271272"/>
                </a:lnTo>
                <a:close/>
              </a:path>
              <a:path w="605154" h="676275">
                <a:moveTo>
                  <a:pt x="330809" y="272516"/>
                </a:moveTo>
                <a:lnTo>
                  <a:pt x="330708" y="272186"/>
                </a:lnTo>
                <a:lnTo>
                  <a:pt x="330619" y="271919"/>
                </a:lnTo>
                <a:lnTo>
                  <a:pt x="330022" y="271805"/>
                </a:lnTo>
                <a:lnTo>
                  <a:pt x="329653" y="271627"/>
                </a:lnTo>
                <a:lnTo>
                  <a:pt x="329501" y="272034"/>
                </a:lnTo>
                <a:lnTo>
                  <a:pt x="329171" y="272503"/>
                </a:lnTo>
                <a:lnTo>
                  <a:pt x="329260" y="272846"/>
                </a:lnTo>
                <a:lnTo>
                  <a:pt x="329336" y="273100"/>
                </a:lnTo>
                <a:lnTo>
                  <a:pt x="329958" y="273215"/>
                </a:lnTo>
                <a:lnTo>
                  <a:pt x="330327" y="273380"/>
                </a:lnTo>
                <a:lnTo>
                  <a:pt x="330479" y="272973"/>
                </a:lnTo>
                <a:lnTo>
                  <a:pt x="330809" y="272516"/>
                </a:lnTo>
                <a:close/>
              </a:path>
              <a:path w="605154" h="676275">
                <a:moveTo>
                  <a:pt x="335280" y="53708"/>
                </a:moveTo>
                <a:lnTo>
                  <a:pt x="334860" y="51435"/>
                </a:lnTo>
                <a:lnTo>
                  <a:pt x="333781" y="48996"/>
                </a:lnTo>
                <a:lnTo>
                  <a:pt x="332536" y="47421"/>
                </a:lnTo>
                <a:lnTo>
                  <a:pt x="331089" y="47663"/>
                </a:lnTo>
                <a:lnTo>
                  <a:pt x="327456" y="49618"/>
                </a:lnTo>
                <a:lnTo>
                  <a:pt x="327101" y="51079"/>
                </a:lnTo>
                <a:lnTo>
                  <a:pt x="327494" y="52578"/>
                </a:lnTo>
                <a:lnTo>
                  <a:pt x="327279" y="52501"/>
                </a:lnTo>
                <a:lnTo>
                  <a:pt x="327025" y="52565"/>
                </a:lnTo>
                <a:lnTo>
                  <a:pt x="326732" y="52755"/>
                </a:lnTo>
                <a:lnTo>
                  <a:pt x="326275" y="53213"/>
                </a:lnTo>
                <a:lnTo>
                  <a:pt x="326237" y="53721"/>
                </a:lnTo>
                <a:lnTo>
                  <a:pt x="327228" y="54584"/>
                </a:lnTo>
                <a:lnTo>
                  <a:pt x="327723" y="54470"/>
                </a:lnTo>
                <a:lnTo>
                  <a:pt x="328002" y="53873"/>
                </a:lnTo>
                <a:lnTo>
                  <a:pt x="328142" y="54152"/>
                </a:lnTo>
                <a:lnTo>
                  <a:pt x="328485" y="54711"/>
                </a:lnTo>
                <a:lnTo>
                  <a:pt x="329336" y="56032"/>
                </a:lnTo>
                <a:lnTo>
                  <a:pt x="330987" y="56769"/>
                </a:lnTo>
                <a:lnTo>
                  <a:pt x="335280" y="53708"/>
                </a:lnTo>
                <a:close/>
              </a:path>
              <a:path w="605154" h="676275">
                <a:moveTo>
                  <a:pt x="335584" y="92062"/>
                </a:moveTo>
                <a:lnTo>
                  <a:pt x="334225" y="90449"/>
                </a:lnTo>
                <a:lnTo>
                  <a:pt x="333438" y="90538"/>
                </a:lnTo>
                <a:lnTo>
                  <a:pt x="332714" y="91008"/>
                </a:lnTo>
                <a:lnTo>
                  <a:pt x="331838" y="91732"/>
                </a:lnTo>
                <a:lnTo>
                  <a:pt x="331368" y="92735"/>
                </a:lnTo>
                <a:lnTo>
                  <a:pt x="332574" y="94919"/>
                </a:lnTo>
                <a:lnTo>
                  <a:pt x="333654" y="94551"/>
                </a:lnTo>
                <a:lnTo>
                  <a:pt x="335368" y="93065"/>
                </a:lnTo>
                <a:lnTo>
                  <a:pt x="335584" y="92062"/>
                </a:lnTo>
                <a:close/>
              </a:path>
              <a:path w="605154" h="676275">
                <a:moveTo>
                  <a:pt x="344690" y="422249"/>
                </a:moveTo>
                <a:lnTo>
                  <a:pt x="343992" y="420116"/>
                </a:lnTo>
                <a:lnTo>
                  <a:pt x="343128" y="420065"/>
                </a:lnTo>
                <a:lnTo>
                  <a:pt x="342341" y="420331"/>
                </a:lnTo>
                <a:lnTo>
                  <a:pt x="341134" y="420725"/>
                </a:lnTo>
                <a:lnTo>
                  <a:pt x="340791" y="421652"/>
                </a:lnTo>
                <a:lnTo>
                  <a:pt x="341553" y="424459"/>
                </a:lnTo>
                <a:lnTo>
                  <a:pt x="341439" y="423964"/>
                </a:lnTo>
                <a:lnTo>
                  <a:pt x="342341" y="423799"/>
                </a:lnTo>
                <a:lnTo>
                  <a:pt x="343077" y="423570"/>
                </a:lnTo>
                <a:lnTo>
                  <a:pt x="344271" y="423202"/>
                </a:lnTo>
                <a:lnTo>
                  <a:pt x="344690" y="422249"/>
                </a:lnTo>
                <a:close/>
              </a:path>
              <a:path w="605154" h="676275">
                <a:moveTo>
                  <a:pt x="350672" y="179552"/>
                </a:moveTo>
                <a:lnTo>
                  <a:pt x="350113" y="179374"/>
                </a:lnTo>
                <a:lnTo>
                  <a:pt x="349389" y="179133"/>
                </a:lnTo>
                <a:lnTo>
                  <a:pt x="347738" y="179260"/>
                </a:lnTo>
                <a:lnTo>
                  <a:pt x="347014" y="179298"/>
                </a:lnTo>
                <a:lnTo>
                  <a:pt x="346722" y="179857"/>
                </a:lnTo>
                <a:lnTo>
                  <a:pt x="348043" y="181178"/>
                </a:lnTo>
                <a:lnTo>
                  <a:pt x="349097" y="181165"/>
                </a:lnTo>
                <a:lnTo>
                  <a:pt x="350151" y="180670"/>
                </a:lnTo>
                <a:lnTo>
                  <a:pt x="350608" y="180225"/>
                </a:lnTo>
                <a:lnTo>
                  <a:pt x="350672" y="179552"/>
                </a:lnTo>
                <a:close/>
              </a:path>
              <a:path w="605154" h="676275">
                <a:moveTo>
                  <a:pt x="358698" y="55867"/>
                </a:moveTo>
                <a:lnTo>
                  <a:pt x="358292" y="55092"/>
                </a:lnTo>
                <a:lnTo>
                  <a:pt x="357886" y="54343"/>
                </a:lnTo>
                <a:lnTo>
                  <a:pt x="357149" y="53911"/>
                </a:lnTo>
                <a:lnTo>
                  <a:pt x="356387" y="54368"/>
                </a:lnTo>
                <a:lnTo>
                  <a:pt x="355320" y="54991"/>
                </a:lnTo>
                <a:lnTo>
                  <a:pt x="355346" y="56019"/>
                </a:lnTo>
                <a:lnTo>
                  <a:pt x="355727" y="56807"/>
                </a:lnTo>
                <a:lnTo>
                  <a:pt x="356463" y="57861"/>
                </a:lnTo>
                <a:lnTo>
                  <a:pt x="357225" y="57708"/>
                </a:lnTo>
                <a:lnTo>
                  <a:pt x="357873" y="57200"/>
                </a:lnTo>
                <a:lnTo>
                  <a:pt x="358559" y="56667"/>
                </a:lnTo>
                <a:lnTo>
                  <a:pt x="358698" y="55867"/>
                </a:lnTo>
                <a:close/>
              </a:path>
              <a:path w="605154" h="676275">
                <a:moveTo>
                  <a:pt x="374992" y="128625"/>
                </a:moveTo>
                <a:lnTo>
                  <a:pt x="373964" y="127165"/>
                </a:lnTo>
                <a:lnTo>
                  <a:pt x="373227" y="126085"/>
                </a:lnTo>
                <a:lnTo>
                  <a:pt x="372148" y="126415"/>
                </a:lnTo>
                <a:lnTo>
                  <a:pt x="370789" y="127381"/>
                </a:lnTo>
                <a:lnTo>
                  <a:pt x="370357" y="128371"/>
                </a:lnTo>
                <a:lnTo>
                  <a:pt x="368947" y="129578"/>
                </a:lnTo>
                <a:lnTo>
                  <a:pt x="370154" y="131292"/>
                </a:lnTo>
                <a:lnTo>
                  <a:pt x="371119" y="132638"/>
                </a:lnTo>
                <a:lnTo>
                  <a:pt x="372402" y="132524"/>
                </a:lnTo>
                <a:lnTo>
                  <a:pt x="373532" y="131457"/>
                </a:lnTo>
                <a:lnTo>
                  <a:pt x="374891" y="130187"/>
                </a:lnTo>
                <a:lnTo>
                  <a:pt x="374992" y="128625"/>
                </a:lnTo>
                <a:close/>
              </a:path>
              <a:path w="605154" h="676275">
                <a:moveTo>
                  <a:pt x="377151" y="1676"/>
                </a:moveTo>
                <a:lnTo>
                  <a:pt x="376770" y="876"/>
                </a:lnTo>
                <a:lnTo>
                  <a:pt x="376339" y="0"/>
                </a:lnTo>
                <a:lnTo>
                  <a:pt x="375513" y="165"/>
                </a:lnTo>
                <a:lnTo>
                  <a:pt x="374751" y="508"/>
                </a:lnTo>
                <a:lnTo>
                  <a:pt x="374078" y="1130"/>
                </a:lnTo>
                <a:lnTo>
                  <a:pt x="373786" y="1879"/>
                </a:lnTo>
                <a:lnTo>
                  <a:pt x="374535" y="2540"/>
                </a:lnTo>
                <a:lnTo>
                  <a:pt x="374853" y="2832"/>
                </a:lnTo>
                <a:lnTo>
                  <a:pt x="375577" y="2933"/>
                </a:lnTo>
                <a:lnTo>
                  <a:pt x="375983" y="2781"/>
                </a:lnTo>
                <a:lnTo>
                  <a:pt x="376796" y="2463"/>
                </a:lnTo>
                <a:lnTo>
                  <a:pt x="377151" y="1676"/>
                </a:lnTo>
                <a:close/>
              </a:path>
              <a:path w="605154" h="676275">
                <a:moveTo>
                  <a:pt x="383501" y="221462"/>
                </a:moveTo>
                <a:lnTo>
                  <a:pt x="382790" y="220929"/>
                </a:lnTo>
                <a:lnTo>
                  <a:pt x="382473" y="220687"/>
                </a:lnTo>
                <a:lnTo>
                  <a:pt x="381749" y="220700"/>
                </a:lnTo>
                <a:lnTo>
                  <a:pt x="381381" y="220903"/>
                </a:lnTo>
                <a:lnTo>
                  <a:pt x="380644" y="221322"/>
                </a:lnTo>
                <a:lnTo>
                  <a:pt x="380517" y="222135"/>
                </a:lnTo>
                <a:lnTo>
                  <a:pt x="380987" y="222808"/>
                </a:lnTo>
                <a:lnTo>
                  <a:pt x="381508" y="223532"/>
                </a:lnTo>
                <a:lnTo>
                  <a:pt x="382231" y="223431"/>
                </a:lnTo>
                <a:lnTo>
                  <a:pt x="382892" y="222897"/>
                </a:lnTo>
                <a:lnTo>
                  <a:pt x="383425" y="222211"/>
                </a:lnTo>
                <a:lnTo>
                  <a:pt x="383501" y="221462"/>
                </a:lnTo>
                <a:close/>
              </a:path>
              <a:path w="605154" h="676275">
                <a:moveTo>
                  <a:pt x="386651" y="152298"/>
                </a:moveTo>
                <a:lnTo>
                  <a:pt x="386473" y="151345"/>
                </a:lnTo>
                <a:lnTo>
                  <a:pt x="385140" y="149860"/>
                </a:lnTo>
                <a:lnTo>
                  <a:pt x="384365" y="149733"/>
                </a:lnTo>
                <a:lnTo>
                  <a:pt x="382739" y="150990"/>
                </a:lnTo>
                <a:lnTo>
                  <a:pt x="382270" y="151955"/>
                </a:lnTo>
                <a:lnTo>
                  <a:pt x="383019" y="152933"/>
                </a:lnTo>
                <a:lnTo>
                  <a:pt x="383717" y="153860"/>
                </a:lnTo>
                <a:lnTo>
                  <a:pt x="384746" y="153898"/>
                </a:lnTo>
                <a:lnTo>
                  <a:pt x="385737" y="153212"/>
                </a:lnTo>
                <a:lnTo>
                  <a:pt x="386651" y="152298"/>
                </a:lnTo>
                <a:close/>
              </a:path>
              <a:path w="605154" h="676275">
                <a:moveTo>
                  <a:pt x="388213" y="283667"/>
                </a:moveTo>
                <a:lnTo>
                  <a:pt x="387883" y="281622"/>
                </a:lnTo>
                <a:lnTo>
                  <a:pt x="385279" y="278396"/>
                </a:lnTo>
                <a:lnTo>
                  <a:pt x="383667" y="279234"/>
                </a:lnTo>
                <a:lnTo>
                  <a:pt x="381647" y="280098"/>
                </a:lnTo>
                <a:lnTo>
                  <a:pt x="380009" y="282727"/>
                </a:lnTo>
                <a:lnTo>
                  <a:pt x="374802" y="286981"/>
                </a:lnTo>
                <a:lnTo>
                  <a:pt x="377329" y="288734"/>
                </a:lnTo>
                <a:lnTo>
                  <a:pt x="377063" y="289915"/>
                </a:lnTo>
                <a:lnTo>
                  <a:pt x="376682" y="293344"/>
                </a:lnTo>
                <a:lnTo>
                  <a:pt x="371119" y="295668"/>
                </a:lnTo>
                <a:lnTo>
                  <a:pt x="374624" y="297916"/>
                </a:lnTo>
                <a:lnTo>
                  <a:pt x="379158" y="300812"/>
                </a:lnTo>
                <a:lnTo>
                  <a:pt x="378383" y="294297"/>
                </a:lnTo>
                <a:lnTo>
                  <a:pt x="380923" y="292277"/>
                </a:lnTo>
                <a:lnTo>
                  <a:pt x="381546" y="291680"/>
                </a:lnTo>
                <a:lnTo>
                  <a:pt x="384213" y="293535"/>
                </a:lnTo>
                <a:lnTo>
                  <a:pt x="385635" y="292468"/>
                </a:lnTo>
                <a:lnTo>
                  <a:pt x="384022" y="289115"/>
                </a:lnTo>
                <a:lnTo>
                  <a:pt x="385064" y="287896"/>
                </a:lnTo>
                <a:lnTo>
                  <a:pt x="388213" y="283667"/>
                </a:lnTo>
                <a:close/>
              </a:path>
              <a:path w="605154" h="676275">
                <a:moveTo>
                  <a:pt x="392366" y="326898"/>
                </a:moveTo>
                <a:lnTo>
                  <a:pt x="389788" y="323367"/>
                </a:lnTo>
                <a:lnTo>
                  <a:pt x="388289" y="323265"/>
                </a:lnTo>
                <a:lnTo>
                  <a:pt x="387070" y="324231"/>
                </a:lnTo>
                <a:lnTo>
                  <a:pt x="384746" y="326085"/>
                </a:lnTo>
                <a:lnTo>
                  <a:pt x="384860" y="328472"/>
                </a:lnTo>
                <a:lnTo>
                  <a:pt x="387045" y="331851"/>
                </a:lnTo>
                <a:lnTo>
                  <a:pt x="388493" y="332155"/>
                </a:lnTo>
                <a:lnTo>
                  <a:pt x="389991" y="331038"/>
                </a:lnTo>
                <a:lnTo>
                  <a:pt x="391287" y="329107"/>
                </a:lnTo>
                <a:lnTo>
                  <a:pt x="392366" y="326898"/>
                </a:lnTo>
                <a:close/>
              </a:path>
              <a:path w="605154" h="676275">
                <a:moveTo>
                  <a:pt x="404583" y="408203"/>
                </a:moveTo>
                <a:lnTo>
                  <a:pt x="401320" y="402526"/>
                </a:lnTo>
                <a:lnTo>
                  <a:pt x="397395" y="401459"/>
                </a:lnTo>
                <a:lnTo>
                  <a:pt x="391223" y="404939"/>
                </a:lnTo>
                <a:lnTo>
                  <a:pt x="390347" y="408762"/>
                </a:lnTo>
                <a:lnTo>
                  <a:pt x="394462" y="415239"/>
                </a:lnTo>
                <a:lnTo>
                  <a:pt x="397662" y="415912"/>
                </a:lnTo>
                <a:lnTo>
                  <a:pt x="400799" y="413842"/>
                </a:lnTo>
                <a:lnTo>
                  <a:pt x="403618" y="412000"/>
                </a:lnTo>
                <a:lnTo>
                  <a:pt x="404583" y="408203"/>
                </a:lnTo>
                <a:close/>
              </a:path>
              <a:path w="605154" h="676275">
                <a:moveTo>
                  <a:pt x="406107" y="65189"/>
                </a:moveTo>
                <a:lnTo>
                  <a:pt x="405142" y="63804"/>
                </a:lnTo>
                <a:lnTo>
                  <a:pt x="404368" y="63563"/>
                </a:lnTo>
                <a:lnTo>
                  <a:pt x="403326" y="64096"/>
                </a:lnTo>
                <a:lnTo>
                  <a:pt x="403339" y="64744"/>
                </a:lnTo>
                <a:lnTo>
                  <a:pt x="403148" y="65570"/>
                </a:lnTo>
                <a:lnTo>
                  <a:pt x="403758" y="67056"/>
                </a:lnTo>
                <a:lnTo>
                  <a:pt x="404634" y="67284"/>
                </a:lnTo>
                <a:lnTo>
                  <a:pt x="406019" y="66078"/>
                </a:lnTo>
                <a:lnTo>
                  <a:pt x="406107" y="65189"/>
                </a:lnTo>
                <a:close/>
              </a:path>
              <a:path w="605154" h="676275">
                <a:moveTo>
                  <a:pt x="411556" y="260451"/>
                </a:moveTo>
                <a:lnTo>
                  <a:pt x="411480" y="258343"/>
                </a:lnTo>
                <a:lnTo>
                  <a:pt x="409638" y="254965"/>
                </a:lnTo>
                <a:lnTo>
                  <a:pt x="408190" y="255270"/>
                </a:lnTo>
                <a:lnTo>
                  <a:pt x="405155" y="257251"/>
                </a:lnTo>
                <a:lnTo>
                  <a:pt x="405752" y="258864"/>
                </a:lnTo>
                <a:lnTo>
                  <a:pt x="406387" y="260324"/>
                </a:lnTo>
                <a:lnTo>
                  <a:pt x="407289" y="261683"/>
                </a:lnTo>
                <a:lnTo>
                  <a:pt x="408686" y="262636"/>
                </a:lnTo>
                <a:lnTo>
                  <a:pt x="409867" y="261747"/>
                </a:lnTo>
                <a:lnTo>
                  <a:pt x="411556" y="260451"/>
                </a:lnTo>
                <a:close/>
              </a:path>
              <a:path w="605154" h="676275">
                <a:moveTo>
                  <a:pt x="418782" y="130835"/>
                </a:moveTo>
                <a:lnTo>
                  <a:pt x="415315" y="126987"/>
                </a:lnTo>
                <a:lnTo>
                  <a:pt x="413219" y="128384"/>
                </a:lnTo>
                <a:lnTo>
                  <a:pt x="410578" y="130657"/>
                </a:lnTo>
                <a:lnTo>
                  <a:pt x="412737" y="132486"/>
                </a:lnTo>
                <a:lnTo>
                  <a:pt x="414096" y="135178"/>
                </a:lnTo>
                <a:lnTo>
                  <a:pt x="418490" y="132880"/>
                </a:lnTo>
                <a:lnTo>
                  <a:pt x="418782" y="130835"/>
                </a:lnTo>
                <a:close/>
              </a:path>
              <a:path w="605154" h="676275">
                <a:moveTo>
                  <a:pt x="420827" y="181635"/>
                </a:moveTo>
                <a:lnTo>
                  <a:pt x="419188" y="180314"/>
                </a:lnTo>
                <a:lnTo>
                  <a:pt x="418299" y="180441"/>
                </a:lnTo>
                <a:lnTo>
                  <a:pt x="417093" y="181711"/>
                </a:lnTo>
                <a:lnTo>
                  <a:pt x="416458" y="182968"/>
                </a:lnTo>
                <a:lnTo>
                  <a:pt x="417436" y="184238"/>
                </a:lnTo>
                <a:lnTo>
                  <a:pt x="417995" y="184962"/>
                </a:lnTo>
                <a:lnTo>
                  <a:pt x="418820" y="184581"/>
                </a:lnTo>
                <a:lnTo>
                  <a:pt x="419468" y="183959"/>
                </a:lnTo>
                <a:lnTo>
                  <a:pt x="420166" y="182841"/>
                </a:lnTo>
                <a:lnTo>
                  <a:pt x="420827" y="181635"/>
                </a:lnTo>
                <a:close/>
              </a:path>
              <a:path w="605154" h="676275">
                <a:moveTo>
                  <a:pt x="423900" y="413131"/>
                </a:moveTo>
                <a:lnTo>
                  <a:pt x="422300" y="411073"/>
                </a:lnTo>
                <a:lnTo>
                  <a:pt x="421106" y="410845"/>
                </a:lnTo>
                <a:lnTo>
                  <a:pt x="420179" y="411543"/>
                </a:lnTo>
                <a:lnTo>
                  <a:pt x="418947" y="412470"/>
                </a:lnTo>
                <a:lnTo>
                  <a:pt x="418947" y="413740"/>
                </a:lnTo>
                <a:lnTo>
                  <a:pt x="419747" y="414870"/>
                </a:lnTo>
                <a:lnTo>
                  <a:pt x="420649" y="415810"/>
                </a:lnTo>
                <a:lnTo>
                  <a:pt x="421665" y="416242"/>
                </a:lnTo>
                <a:lnTo>
                  <a:pt x="423773" y="414502"/>
                </a:lnTo>
                <a:lnTo>
                  <a:pt x="423900" y="413131"/>
                </a:lnTo>
                <a:close/>
              </a:path>
              <a:path w="605154" h="676275">
                <a:moveTo>
                  <a:pt x="453580" y="102374"/>
                </a:moveTo>
                <a:lnTo>
                  <a:pt x="452602" y="96380"/>
                </a:lnTo>
                <a:lnTo>
                  <a:pt x="453440" y="91262"/>
                </a:lnTo>
                <a:lnTo>
                  <a:pt x="451002" y="85813"/>
                </a:lnTo>
                <a:lnTo>
                  <a:pt x="446836" y="92036"/>
                </a:lnTo>
                <a:lnTo>
                  <a:pt x="446659" y="96774"/>
                </a:lnTo>
                <a:lnTo>
                  <a:pt x="450418" y="103047"/>
                </a:lnTo>
                <a:lnTo>
                  <a:pt x="450837" y="104101"/>
                </a:lnTo>
                <a:lnTo>
                  <a:pt x="452120" y="103809"/>
                </a:lnTo>
                <a:lnTo>
                  <a:pt x="453415" y="103517"/>
                </a:lnTo>
                <a:lnTo>
                  <a:pt x="453580" y="102374"/>
                </a:lnTo>
                <a:close/>
              </a:path>
              <a:path w="605154" h="676275">
                <a:moveTo>
                  <a:pt x="459016" y="68935"/>
                </a:moveTo>
                <a:lnTo>
                  <a:pt x="458622" y="67779"/>
                </a:lnTo>
                <a:lnTo>
                  <a:pt x="456158" y="66687"/>
                </a:lnTo>
                <a:lnTo>
                  <a:pt x="455142" y="67208"/>
                </a:lnTo>
                <a:lnTo>
                  <a:pt x="453961" y="68097"/>
                </a:lnTo>
                <a:lnTo>
                  <a:pt x="452628" y="69672"/>
                </a:lnTo>
                <a:lnTo>
                  <a:pt x="450964" y="71450"/>
                </a:lnTo>
                <a:lnTo>
                  <a:pt x="448322" y="75018"/>
                </a:lnTo>
                <a:lnTo>
                  <a:pt x="447954" y="76873"/>
                </a:lnTo>
                <a:lnTo>
                  <a:pt x="451485" y="80035"/>
                </a:lnTo>
                <a:lnTo>
                  <a:pt x="453263" y="79095"/>
                </a:lnTo>
                <a:lnTo>
                  <a:pt x="454914" y="78181"/>
                </a:lnTo>
                <a:lnTo>
                  <a:pt x="457962" y="76504"/>
                </a:lnTo>
                <a:lnTo>
                  <a:pt x="457758" y="73240"/>
                </a:lnTo>
                <a:lnTo>
                  <a:pt x="459016" y="68935"/>
                </a:lnTo>
                <a:close/>
              </a:path>
              <a:path w="605154" h="676275">
                <a:moveTo>
                  <a:pt x="460870" y="218224"/>
                </a:moveTo>
                <a:lnTo>
                  <a:pt x="460133" y="214287"/>
                </a:lnTo>
                <a:lnTo>
                  <a:pt x="460222" y="208280"/>
                </a:lnTo>
                <a:lnTo>
                  <a:pt x="456552" y="211988"/>
                </a:lnTo>
                <a:lnTo>
                  <a:pt x="453644" y="214147"/>
                </a:lnTo>
                <a:lnTo>
                  <a:pt x="451929" y="216636"/>
                </a:lnTo>
                <a:lnTo>
                  <a:pt x="451027" y="216674"/>
                </a:lnTo>
                <a:lnTo>
                  <a:pt x="450113" y="217170"/>
                </a:lnTo>
                <a:lnTo>
                  <a:pt x="445985" y="220510"/>
                </a:lnTo>
                <a:lnTo>
                  <a:pt x="445439" y="224078"/>
                </a:lnTo>
                <a:lnTo>
                  <a:pt x="447763" y="227368"/>
                </a:lnTo>
                <a:lnTo>
                  <a:pt x="449745" y="230098"/>
                </a:lnTo>
                <a:lnTo>
                  <a:pt x="451942" y="229235"/>
                </a:lnTo>
                <a:lnTo>
                  <a:pt x="454101" y="227660"/>
                </a:lnTo>
                <a:lnTo>
                  <a:pt x="455447" y="226682"/>
                </a:lnTo>
                <a:lnTo>
                  <a:pt x="456184" y="225323"/>
                </a:lnTo>
                <a:lnTo>
                  <a:pt x="456361" y="223812"/>
                </a:lnTo>
                <a:lnTo>
                  <a:pt x="457936" y="223202"/>
                </a:lnTo>
                <a:lnTo>
                  <a:pt x="459346" y="222529"/>
                </a:lnTo>
                <a:lnTo>
                  <a:pt x="460870" y="218224"/>
                </a:lnTo>
                <a:close/>
              </a:path>
              <a:path w="605154" h="676275">
                <a:moveTo>
                  <a:pt x="469303" y="142887"/>
                </a:moveTo>
                <a:lnTo>
                  <a:pt x="469036" y="139712"/>
                </a:lnTo>
                <a:lnTo>
                  <a:pt x="468579" y="136842"/>
                </a:lnTo>
                <a:lnTo>
                  <a:pt x="468312" y="135166"/>
                </a:lnTo>
                <a:lnTo>
                  <a:pt x="466509" y="135712"/>
                </a:lnTo>
                <a:lnTo>
                  <a:pt x="465150" y="136245"/>
                </a:lnTo>
                <a:lnTo>
                  <a:pt x="463080" y="138366"/>
                </a:lnTo>
                <a:lnTo>
                  <a:pt x="460768" y="140538"/>
                </a:lnTo>
                <a:lnTo>
                  <a:pt x="463029" y="145656"/>
                </a:lnTo>
                <a:lnTo>
                  <a:pt x="464654" y="146075"/>
                </a:lnTo>
                <a:lnTo>
                  <a:pt x="469303" y="142887"/>
                </a:lnTo>
                <a:close/>
              </a:path>
              <a:path w="605154" h="676275">
                <a:moveTo>
                  <a:pt x="474751" y="90576"/>
                </a:moveTo>
                <a:lnTo>
                  <a:pt x="472338" y="84328"/>
                </a:lnTo>
                <a:lnTo>
                  <a:pt x="471131" y="82791"/>
                </a:lnTo>
                <a:lnTo>
                  <a:pt x="470268" y="81356"/>
                </a:lnTo>
                <a:lnTo>
                  <a:pt x="468071" y="79603"/>
                </a:lnTo>
                <a:lnTo>
                  <a:pt x="467614" y="75501"/>
                </a:lnTo>
                <a:lnTo>
                  <a:pt x="460743" y="77368"/>
                </a:lnTo>
                <a:lnTo>
                  <a:pt x="459816" y="80835"/>
                </a:lnTo>
                <a:lnTo>
                  <a:pt x="459574" y="86156"/>
                </a:lnTo>
                <a:lnTo>
                  <a:pt x="459371" y="88087"/>
                </a:lnTo>
                <a:lnTo>
                  <a:pt x="460349" y="94843"/>
                </a:lnTo>
                <a:lnTo>
                  <a:pt x="463270" y="97002"/>
                </a:lnTo>
                <a:lnTo>
                  <a:pt x="467398" y="95910"/>
                </a:lnTo>
                <a:lnTo>
                  <a:pt x="472376" y="94589"/>
                </a:lnTo>
                <a:lnTo>
                  <a:pt x="474751" y="90576"/>
                </a:lnTo>
                <a:close/>
              </a:path>
              <a:path w="605154" h="676275">
                <a:moveTo>
                  <a:pt x="477164" y="374421"/>
                </a:moveTo>
                <a:lnTo>
                  <a:pt x="476910" y="373062"/>
                </a:lnTo>
                <a:lnTo>
                  <a:pt x="473367" y="371589"/>
                </a:lnTo>
                <a:lnTo>
                  <a:pt x="471805" y="373151"/>
                </a:lnTo>
                <a:lnTo>
                  <a:pt x="470357" y="375132"/>
                </a:lnTo>
                <a:lnTo>
                  <a:pt x="470446" y="375450"/>
                </a:lnTo>
                <a:lnTo>
                  <a:pt x="470420" y="376135"/>
                </a:lnTo>
                <a:lnTo>
                  <a:pt x="472554" y="377164"/>
                </a:lnTo>
                <a:lnTo>
                  <a:pt x="474713" y="378129"/>
                </a:lnTo>
                <a:lnTo>
                  <a:pt x="476529" y="375386"/>
                </a:lnTo>
                <a:lnTo>
                  <a:pt x="477164" y="374421"/>
                </a:lnTo>
                <a:close/>
              </a:path>
              <a:path w="605154" h="676275">
                <a:moveTo>
                  <a:pt x="479386" y="120472"/>
                </a:moveTo>
                <a:lnTo>
                  <a:pt x="477786" y="117360"/>
                </a:lnTo>
                <a:lnTo>
                  <a:pt x="475234" y="118198"/>
                </a:lnTo>
                <a:lnTo>
                  <a:pt x="472859" y="119189"/>
                </a:lnTo>
                <a:lnTo>
                  <a:pt x="473265" y="122542"/>
                </a:lnTo>
                <a:lnTo>
                  <a:pt x="473405" y="123659"/>
                </a:lnTo>
                <a:lnTo>
                  <a:pt x="474726" y="124244"/>
                </a:lnTo>
                <a:lnTo>
                  <a:pt x="475729" y="123875"/>
                </a:lnTo>
                <a:lnTo>
                  <a:pt x="478815" y="122707"/>
                </a:lnTo>
                <a:lnTo>
                  <a:pt x="479386" y="120472"/>
                </a:lnTo>
                <a:close/>
              </a:path>
              <a:path w="605154" h="676275">
                <a:moveTo>
                  <a:pt x="523709" y="164223"/>
                </a:moveTo>
                <a:lnTo>
                  <a:pt x="519950" y="159994"/>
                </a:lnTo>
                <a:lnTo>
                  <a:pt x="518896" y="156502"/>
                </a:lnTo>
                <a:lnTo>
                  <a:pt x="519442" y="151003"/>
                </a:lnTo>
                <a:lnTo>
                  <a:pt x="518172" y="150520"/>
                </a:lnTo>
                <a:lnTo>
                  <a:pt x="513283" y="150710"/>
                </a:lnTo>
                <a:lnTo>
                  <a:pt x="512241" y="153657"/>
                </a:lnTo>
                <a:lnTo>
                  <a:pt x="510832" y="158902"/>
                </a:lnTo>
                <a:lnTo>
                  <a:pt x="510286" y="161912"/>
                </a:lnTo>
                <a:lnTo>
                  <a:pt x="514007" y="162013"/>
                </a:lnTo>
                <a:lnTo>
                  <a:pt x="516991" y="162102"/>
                </a:lnTo>
                <a:lnTo>
                  <a:pt x="516610" y="163893"/>
                </a:lnTo>
                <a:lnTo>
                  <a:pt x="517525" y="168262"/>
                </a:lnTo>
                <a:lnTo>
                  <a:pt x="519290" y="168389"/>
                </a:lnTo>
                <a:lnTo>
                  <a:pt x="521589" y="167347"/>
                </a:lnTo>
                <a:lnTo>
                  <a:pt x="522859" y="166370"/>
                </a:lnTo>
                <a:lnTo>
                  <a:pt x="523709" y="164223"/>
                </a:lnTo>
                <a:close/>
              </a:path>
              <a:path w="605154" h="676275">
                <a:moveTo>
                  <a:pt x="536892" y="219494"/>
                </a:moveTo>
                <a:lnTo>
                  <a:pt x="535470" y="218617"/>
                </a:lnTo>
                <a:lnTo>
                  <a:pt x="533996" y="217716"/>
                </a:lnTo>
                <a:lnTo>
                  <a:pt x="532968" y="218884"/>
                </a:lnTo>
                <a:lnTo>
                  <a:pt x="530339" y="220586"/>
                </a:lnTo>
                <a:lnTo>
                  <a:pt x="529704" y="220929"/>
                </a:lnTo>
                <a:lnTo>
                  <a:pt x="525551" y="226771"/>
                </a:lnTo>
                <a:lnTo>
                  <a:pt x="525881" y="228638"/>
                </a:lnTo>
                <a:lnTo>
                  <a:pt x="528993" y="232257"/>
                </a:lnTo>
                <a:lnTo>
                  <a:pt x="530606" y="230962"/>
                </a:lnTo>
                <a:lnTo>
                  <a:pt x="535063" y="228117"/>
                </a:lnTo>
                <a:lnTo>
                  <a:pt x="536219" y="225488"/>
                </a:lnTo>
                <a:lnTo>
                  <a:pt x="536536" y="220992"/>
                </a:lnTo>
                <a:lnTo>
                  <a:pt x="536892" y="219494"/>
                </a:lnTo>
                <a:close/>
              </a:path>
              <a:path w="605154" h="676275">
                <a:moveTo>
                  <a:pt x="537476" y="240830"/>
                </a:moveTo>
                <a:lnTo>
                  <a:pt x="531507" y="233565"/>
                </a:lnTo>
                <a:lnTo>
                  <a:pt x="514629" y="231978"/>
                </a:lnTo>
                <a:lnTo>
                  <a:pt x="512165" y="242951"/>
                </a:lnTo>
                <a:lnTo>
                  <a:pt x="511771" y="243217"/>
                </a:lnTo>
                <a:lnTo>
                  <a:pt x="511187" y="244081"/>
                </a:lnTo>
                <a:lnTo>
                  <a:pt x="510743" y="245008"/>
                </a:lnTo>
                <a:lnTo>
                  <a:pt x="511492" y="245910"/>
                </a:lnTo>
                <a:lnTo>
                  <a:pt x="511175" y="247370"/>
                </a:lnTo>
                <a:lnTo>
                  <a:pt x="519861" y="248031"/>
                </a:lnTo>
                <a:lnTo>
                  <a:pt x="527062" y="247942"/>
                </a:lnTo>
                <a:lnTo>
                  <a:pt x="532879" y="245948"/>
                </a:lnTo>
                <a:lnTo>
                  <a:pt x="537476" y="240830"/>
                </a:lnTo>
                <a:close/>
              </a:path>
              <a:path w="605154" h="676275">
                <a:moveTo>
                  <a:pt x="553186" y="225691"/>
                </a:moveTo>
                <a:lnTo>
                  <a:pt x="545414" y="230644"/>
                </a:lnTo>
                <a:lnTo>
                  <a:pt x="541477" y="236575"/>
                </a:lnTo>
                <a:lnTo>
                  <a:pt x="540308" y="243268"/>
                </a:lnTo>
                <a:lnTo>
                  <a:pt x="540842" y="250469"/>
                </a:lnTo>
                <a:lnTo>
                  <a:pt x="543890" y="251307"/>
                </a:lnTo>
                <a:lnTo>
                  <a:pt x="544156" y="250596"/>
                </a:lnTo>
                <a:lnTo>
                  <a:pt x="545134" y="251320"/>
                </a:lnTo>
                <a:lnTo>
                  <a:pt x="546036" y="251472"/>
                </a:lnTo>
                <a:lnTo>
                  <a:pt x="547751" y="249021"/>
                </a:lnTo>
                <a:lnTo>
                  <a:pt x="547585" y="247446"/>
                </a:lnTo>
                <a:lnTo>
                  <a:pt x="546163" y="246049"/>
                </a:lnTo>
                <a:lnTo>
                  <a:pt x="545858" y="245897"/>
                </a:lnTo>
                <a:lnTo>
                  <a:pt x="553186" y="225691"/>
                </a:lnTo>
                <a:close/>
              </a:path>
              <a:path w="605154" h="676275">
                <a:moveTo>
                  <a:pt x="604570" y="302361"/>
                </a:moveTo>
                <a:lnTo>
                  <a:pt x="604304" y="301980"/>
                </a:lnTo>
                <a:lnTo>
                  <a:pt x="603554" y="300875"/>
                </a:lnTo>
                <a:lnTo>
                  <a:pt x="602564" y="301294"/>
                </a:lnTo>
                <a:lnTo>
                  <a:pt x="601853" y="302209"/>
                </a:lnTo>
                <a:lnTo>
                  <a:pt x="601370" y="302806"/>
                </a:lnTo>
                <a:lnTo>
                  <a:pt x="601205" y="303517"/>
                </a:lnTo>
                <a:lnTo>
                  <a:pt x="601789" y="304203"/>
                </a:lnTo>
                <a:lnTo>
                  <a:pt x="602526" y="304685"/>
                </a:lnTo>
                <a:lnTo>
                  <a:pt x="603351" y="304571"/>
                </a:lnTo>
                <a:lnTo>
                  <a:pt x="603796" y="303974"/>
                </a:lnTo>
                <a:lnTo>
                  <a:pt x="604189" y="303441"/>
                </a:lnTo>
                <a:lnTo>
                  <a:pt x="604570" y="302361"/>
                </a:lnTo>
                <a:close/>
              </a:path>
            </a:pathLst>
          </a:custGeom>
          <a:solidFill>
            <a:srgbClr val="FFFFFF"/>
          </a:solidFill>
        </p:spPr>
        <p:txBody>
          <a:bodyPr wrap="square" lIns="0" tIns="0" rIns="0" bIns="0" rtlCol="0"/>
          <a:lstStyle/>
          <a:p>
            <a:endParaRPr/>
          </a:p>
        </p:txBody>
      </p:sp>
      <p:sp>
        <p:nvSpPr>
          <p:cNvPr id="56" name="bg object 56"/>
          <p:cNvSpPr/>
          <p:nvPr/>
        </p:nvSpPr>
        <p:spPr>
          <a:xfrm>
            <a:off x="5727535" y="3092208"/>
            <a:ext cx="766445" cy="988060"/>
          </a:xfrm>
          <a:custGeom>
            <a:avLst/>
            <a:gdLst/>
            <a:ahLst/>
            <a:cxnLst/>
            <a:rect l="l" t="t" r="r" b="b"/>
            <a:pathLst>
              <a:path w="766445" h="988060">
                <a:moveTo>
                  <a:pt x="17513" y="973366"/>
                </a:moveTo>
                <a:lnTo>
                  <a:pt x="16979" y="961923"/>
                </a:lnTo>
                <a:lnTo>
                  <a:pt x="10172" y="966635"/>
                </a:lnTo>
                <a:lnTo>
                  <a:pt x="1384" y="968768"/>
                </a:lnTo>
                <a:lnTo>
                  <a:pt x="3200" y="981773"/>
                </a:lnTo>
                <a:lnTo>
                  <a:pt x="1206" y="983932"/>
                </a:lnTo>
                <a:lnTo>
                  <a:pt x="0" y="985989"/>
                </a:lnTo>
                <a:lnTo>
                  <a:pt x="9880" y="984148"/>
                </a:lnTo>
                <a:lnTo>
                  <a:pt x="15430" y="980363"/>
                </a:lnTo>
                <a:lnTo>
                  <a:pt x="17513" y="973366"/>
                </a:lnTo>
                <a:close/>
              </a:path>
              <a:path w="766445" h="988060">
                <a:moveTo>
                  <a:pt x="26619" y="982675"/>
                </a:moveTo>
                <a:lnTo>
                  <a:pt x="26187" y="980503"/>
                </a:lnTo>
                <a:lnTo>
                  <a:pt x="23482" y="979919"/>
                </a:lnTo>
                <a:lnTo>
                  <a:pt x="23342" y="980173"/>
                </a:lnTo>
                <a:lnTo>
                  <a:pt x="22428" y="981773"/>
                </a:lnTo>
                <a:lnTo>
                  <a:pt x="21628" y="983551"/>
                </a:lnTo>
                <a:lnTo>
                  <a:pt x="21424" y="985342"/>
                </a:lnTo>
                <a:lnTo>
                  <a:pt x="21386" y="985761"/>
                </a:lnTo>
                <a:lnTo>
                  <a:pt x="23812" y="986459"/>
                </a:lnTo>
                <a:lnTo>
                  <a:pt x="26250" y="987526"/>
                </a:lnTo>
                <a:lnTo>
                  <a:pt x="26339" y="984491"/>
                </a:lnTo>
                <a:lnTo>
                  <a:pt x="26619" y="982675"/>
                </a:lnTo>
                <a:close/>
              </a:path>
              <a:path w="766445" h="988060">
                <a:moveTo>
                  <a:pt x="40843" y="778116"/>
                </a:moveTo>
                <a:lnTo>
                  <a:pt x="35966" y="773201"/>
                </a:lnTo>
                <a:lnTo>
                  <a:pt x="34340" y="774585"/>
                </a:lnTo>
                <a:lnTo>
                  <a:pt x="38455" y="780338"/>
                </a:lnTo>
                <a:lnTo>
                  <a:pt x="40843" y="778116"/>
                </a:lnTo>
                <a:close/>
              </a:path>
              <a:path w="766445" h="988060">
                <a:moveTo>
                  <a:pt x="55562" y="885494"/>
                </a:moveTo>
                <a:lnTo>
                  <a:pt x="53098" y="878992"/>
                </a:lnTo>
                <a:lnTo>
                  <a:pt x="40665" y="886155"/>
                </a:lnTo>
                <a:lnTo>
                  <a:pt x="48933" y="897699"/>
                </a:lnTo>
                <a:lnTo>
                  <a:pt x="55562" y="885494"/>
                </a:lnTo>
                <a:close/>
              </a:path>
              <a:path w="766445" h="988060">
                <a:moveTo>
                  <a:pt x="72199" y="814184"/>
                </a:moveTo>
                <a:lnTo>
                  <a:pt x="69684" y="810310"/>
                </a:lnTo>
                <a:lnTo>
                  <a:pt x="68414" y="808380"/>
                </a:lnTo>
                <a:lnTo>
                  <a:pt x="66636" y="809586"/>
                </a:lnTo>
                <a:lnTo>
                  <a:pt x="65735" y="810183"/>
                </a:lnTo>
                <a:lnTo>
                  <a:pt x="69773" y="815822"/>
                </a:lnTo>
                <a:lnTo>
                  <a:pt x="72199" y="814184"/>
                </a:lnTo>
                <a:close/>
              </a:path>
              <a:path w="766445" h="988060">
                <a:moveTo>
                  <a:pt x="80645" y="725728"/>
                </a:moveTo>
                <a:lnTo>
                  <a:pt x="80568" y="725411"/>
                </a:lnTo>
                <a:lnTo>
                  <a:pt x="80454" y="725258"/>
                </a:lnTo>
                <a:lnTo>
                  <a:pt x="80391" y="725703"/>
                </a:lnTo>
                <a:lnTo>
                  <a:pt x="80645" y="725728"/>
                </a:lnTo>
                <a:close/>
              </a:path>
              <a:path w="766445" h="988060">
                <a:moveTo>
                  <a:pt x="82245" y="704811"/>
                </a:moveTo>
                <a:lnTo>
                  <a:pt x="80391" y="698919"/>
                </a:lnTo>
                <a:lnTo>
                  <a:pt x="77228" y="700151"/>
                </a:lnTo>
                <a:lnTo>
                  <a:pt x="80251" y="705650"/>
                </a:lnTo>
                <a:lnTo>
                  <a:pt x="82245" y="704811"/>
                </a:lnTo>
                <a:close/>
              </a:path>
              <a:path w="766445" h="988060">
                <a:moveTo>
                  <a:pt x="82321" y="958278"/>
                </a:moveTo>
                <a:lnTo>
                  <a:pt x="73596" y="944333"/>
                </a:lnTo>
                <a:lnTo>
                  <a:pt x="73063" y="944333"/>
                </a:lnTo>
                <a:lnTo>
                  <a:pt x="67271" y="945311"/>
                </a:lnTo>
                <a:lnTo>
                  <a:pt x="52832" y="947585"/>
                </a:lnTo>
                <a:lnTo>
                  <a:pt x="58343" y="951598"/>
                </a:lnTo>
                <a:lnTo>
                  <a:pt x="58978" y="958278"/>
                </a:lnTo>
                <a:lnTo>
                  <a:pt x="67005" y="958850"/>
                </a:lnTo>
                <a:lnTo>
                  <a:pt x="67564" y="962545"/>
                </a:lnTo>
                <a:lnTo>
                  <a:pt x="67602" y="962850"/>
                </a:lnTo>
                <a:lnTo>
                  <a:pt x="68237" y="964819"/>
                </a:lnTo>
                <a:lnTo>
                  <a:pt x="68326" y="965123"/>
                </a:lnTo>
                <a:lnTo>
                  <a:pt x="68364" y="964819"/>
                </a:lnTo>
                <a:lnTo>
                  <a:pt x="68821" y="966000"/>
                </a:lnTo>
                <a:lnTo>
                  <a:pt x="69126" y="967244"/>
                </a:lnTo>
                <a:lnTo>
                  <a:pt x="71805" y="971880"/>
                </a:lnTo>
                <a:lnTo>
                  <a:pt x="73266" y="972756"/>
                </a:lnTo>
                <a:lnTo>
                  <a:pt x="80213" y="967790"/>
                </a:lnTo>
                <a:lnTo>
                  <a:pt x="81000" y="965263"/>
                </a:lnTo>
                <a:lnTo>
                  <a:pt x="81038" y="965123"/>
                </a:lnTo>
                <a:lnTo>
                  <a:pt x="81140" y="964819"/>
                </a:lnTo>
                <a:lnTo>
                  <a:pt x="81749" y="962850"/>
                </a:lnTo>
                <a:lnTo>
                  <a:pt x="81838" y="962545"/>
                </a:lnTo>
                <a:lnTo>
                  <a:pt x="82245" y="959307"/>
                </a:lnTo>
                <a:lnTo>
                  <a:pt x="82321" y="958278"/>
                </a:lnTo>
                <a:close/>
              </a:path>
              <a:path w="766445" h="988060">
                <a:moveTo>
                  <a:pt x="89547" y="895438"/>
                </a:moveTo>
                <a:lnTo>
                  <a:pt x="71183" y="882713"/>
                </a:lnTo>
                <a:lnTo>
                  <a:pt x="60375" y="890447"/>
                </a:lnTo>
                <a:lnTo>
                  <a:pt x="66078" y="896772"/>
                </a:lnTo>
                <a:lnTo>
                  <a:pt x="71831" y="899591"/>
                </a:lnTo>
                <a:lnTo>
                  <a:pt x="79133" y="899083"/>
                </a:lnTo>
                <a:lnTo>
                  <a:pt x="89547" y="895438"/>
                </a:lnTo>
                <a:close/>
              </a:path>
              <a:path w="766445" h="988060">
                <a:moveTo>
                  <a:pt x="90068" y="730961"/>
                </a:moveTo>
                <a:lnTo>
                  <a:pt x="90043" y="726579"/>
                </a:lnTo>
                <a:lnTo>
                  <a:pt x="80759" y="725728"/>
                </a:lnTo>
                <a:lnTo>
                  <a:pt x="82067" y="727697"/>
                </a:lnTo>
                <a:lnTo>
                  <a:pt x="83121" y="730097"/>
                </a:lnTo>
                <a:lnTo>
                  <a:pt x="84950" y="731189"/>
                </a:lnTo>
                <a:lnTo>
                  <a:pt x="88836" y="733526"/>
                </a:lnTo>
                <a:lnTo>
                  <a:pt x="90068" y="730961"/>
                </a:lnTo>
                <a:close/>
              </a:path>
              <a:path w="766445" h="988060">
                <a:moveTo>
                  <a:pt x="94322" y="909929"/>
                </a:moveTo>
                <a:lnTo>
                  <a:pt x="93408" y="909650"/>
                </a:lnTo>
                <a:lnTo>
                  <a:pt x="93395" y="909383"/>
                </a:lnTo>
                <a:lnTo>
                  <a:pt x="93306" y="907122"/>
                </a:lnTo>
                <a:lnTo>
                  <a:pt x="93294" y="900874"/>
                </a:lnTo>
                <a:lnTo>
                  <a:pt x="87401" y="903465"/>
                </a:lnTo>
                <a:lnTo>
                  <a:pt x="81445" y="905586"/>
                </a:lnTo>
                <a:lnTo>
                  <a:pt x="74815" y="909574"/>
                </a:lnTo>
                <a:lnTo>
                  <a:pt x="75044" y="913993"/>
                </a:lnTo>
                <a:lnTo>
                  <a:pt x="76060" y="918425"/>
                </a:lnTo>
                <a:lnTo>
                  <a:pt x="91109" y="918692"/>
                </a:lnTo>
                <a:lnTo>
                  <a:pt x="94170" y="915022"/>
                </a:lnTo>
                <a:lnTo>
                  <a:pt x="93954" y="912304"/>
                </a:lnTo>
                <a:lnTo>
                  <a:pt x="94322" y="909929"/>
                </a:lnTo>
                <a:close/>
              </a:path>
              <a:path w="766445" h="988060">
                <a:moveTo>
                  <a:pt x="99364" y="713168"/>
                </a:moveTo>
                <a:lnTo>
                  <a:pt x="92671" y="713435"/>
                </a:lnTo>
                <a:lnTo>
                  <a:pt x="86880" y="712266"/>
                </a:lnTo>
                <a:lnTo>
                  <a:pt x="82981" y="722655"/>
                </a:lnTo>
                <a:lnTo>
                  <a:pt x="83883" y="723430"/>
                </a:lnTo>
                <a:lnTo>
                  <a:pt x="98196" y="722515"/>
                </a:lnTo>
                <a:lnTo>
                  <a:pt x="99364" y="713168"/>
                </a:lnTo>
                <a:close/>
              </a:path>
              <a:path w="766445" h="988060">
                <a:moveTo>
                  <a:pt x="100342" y="934770"/>
                </a:moveTo>
                <a:lnTo>
                  <a:pt x="97078" y="924941"/>
                </a:lnTo>
                <a:lnTo>
                  <a:pt x="87363" y="930313"/>
                </a:lnTo>
                <a:lnTo>
                  <a:pt x="85280" y="923912"/>
                </a:lnTo>
                <a:lnTo>
                  <a:pt x="79590" y="930160"/>
                </a:lnTo>
                <a:lnTo>
                  <a:pt x="75476" y="935824"/>
                </a:lnTo>
                <a:lnTo>
                  <a:pt x="76314" y="944372"/>
                </a:lnTo>
                <a:lnTo>
                  <a:pt x="83896" y="944321"/>
                </a:lnTo>
                <a:lnTo>
                  <a:pt x="86233" y="935786"/>
                </a:lnTo>
                <a:lnTo>
                  <a:pt x="94881" y="938022"/>
                </a:lnTo>
                <a:lnTo>
                  <a:pt x="100342" y="934770"/>
                </a:lnTo>
                <a:close/>
              </a:path>
              <a:path w="766445" h="988060">
                <a:moveTo>
                  <a:pt x="103873" y="874306"/>
                </a:moveTo>
                <a:lnTo>
                  <a:pt x="99263" y="868819"/>
                </a:lnTo>
                <a:lnTo>
                  <a:pt x="94754" y="872401"/>
                </a:lnTo>
                <a:lnTo>
                  <a:pt x="103873" y="874306"/>
                </a:lnTo>
                <a:close/>
              </a:path>
              <a:path w="766445" h="988060">
                <a:moveTo>
                  <a:pt x="105549" y="880973"/>
                </a:moveTo>
                <a:lnTo>
                  <a:pt x="92354" y="885532"/>
                </a:lnTo>
                <a:lnTo>
                  <a:pt x="93941" y="896315"/>
                </a:lnTo>
                <a:lnTo>
                  <a:pt x="96647" y="896518"/>
                </a:lnTo>
                <a:lnTo>
                  <a:pt x="105549" y="880973"/>
                </a:lnTo>
                <a:close/>
              </a:path>
              <a:path w="766445" h="988060">
                <a:moveTo>
                  <a:pt x="109435" y="904646"/>
                </a:moveTo>
                <a:lnTo>
                  <a:pt x="108102" y="902970"/>
                </a:lnTo>
                <a:lnTo>
                  <a:pt x="98361" y="904405"/>
                </a:lnTo>
                <a:lnTo>
                  <a:pt x="105219" y="907669"/>
                </a:lnTo>
                <a:lnTo>
                  <a:pt x="109435" y="904646"/>
                </a:lnTo>
                <a:close/>
              </a:path>
              <a:path w="766445" h="988060">
                <a:moveTo>
                  <a:pt x="113563" y="929817"/>
                </a:moveTo>
                <a:lnTo>
                  <a:pt x="108229" y="929157"/>
                </a:lnTo>
                <a:lnTo>
                  <a:pt x="103962" y="931049"/>
                </a:lnTo>
                <a:lnTo>
                  <a:pt x="100482" y="934961"/>
                </a:lnTo>
                <a:lnTo>
                  <a:pt x="100520" y="934707"/>
                </a:lnTo>
                <a:lnTo>
                  <a:pt x="100342" y="934770"/>
                </a:lnTo>
                <a:lnTo>
                  <a:pt x="100406" y="934948"/>
                </a:lnTo>
                <a:lnTo>
                  <a:pt x="98120" y="948588"/>
                </a:lnTo>
                <a:lnTo>
                  <a:pt x="106934" y="943686"/>
                </a:lnTo>
                <a:lnTo>
                  <a:pt x="113563" y="939558"/>
                </a:lnTo>
                <a:lnTo>
                  <a:pt x="113563" y="929817"/>
                </a:lnTo>
                <a:close/>
              </a:path>
              <a:path w="766445" h="988060">
                <a:moveTo>
                  <a:pt x="114820" y="679919"/>
                </a:moveTo>
                <a:lnTo>
                  <a:pt x="114719" y="673481"/>
                </a:lnTo>
                <a:lnTo>
                  <a:pt x="114693" y="672274"/>
                </a:lnTo>
                <a:lnTo>
                  <a:pt x="111277" y="670179"/>
                </a:lnTo>
                <a:lnTo>
                  <a:pt x="102870" y="669975"/>
                </a:lnTo>
                <a:lnTo>
                  <a:pt x="104673" y="675119"/>
                </a:lnTo>
                <a:lnTo>
                  <a:pt x="104279" y="680021"/>
                </a:lnTo>
                <a:lnTo>
                  <a:pt x="109689" y="679411"/>
                </a:lnTo>
                <a:lnTo>
                  <a:pt x="114820" y="679919"/>
                </a:lnTo>
                <a:close/>
              </a:path>
              <a:path w="766445" h="988060">
                <a:moveTo>
                  <a:pt x="121716" y="921004"/>
                </a:moveTo>
                <a:lnTo>
                  <a:pt x="120751" y="918311"/>
                </a:lnTo>
                <a:lnTo>
                  <a:pt x="120611" y="916736"/>
                </a:lnTo>
                <a:lnTo>
                  <a:pt x="119748" y="915885"/>
                </a:lnTo>
                <a:lnTo>
                  <a:pt x="119126" y="915250"/>
                </a:lnTo>
                <a:lnTo>
                  <a:pt x="117563" y="915555"/>
                </a:lnTo>
                <a:lnTo>
                  <a:pt x="116420" y="915454"/>
                </a:lnTo>
                <a:lnTo>
                  <a:pt x="116293" y="916863"/>
                </a:lnTo>
                <a:lnTo>
                  <a:pt x="115582" y="918692"/>
                </a:lnTo>
                <a:lnTo>
                  <a:pt x="116840" y="920419"/>
                </a:lnTo>
                <a:lnTo>
                  <a:pt x="118808" y="920318"/>
                </a:lnTo>
                <a:lnTo>
                  <a:pt x="121716" y="921004"/>
                </a:lnTo>
                <a:close/>
              </a:path>
              <a:path w="766445" h="988060">
                <a:moveTo>
                  <a:pt x="124942" y="888441"/>
                </a:moveTo>
                <a:lnTo>
                  <a:pt x="123761" y="885405"/>
                </a:lnTo>
                <a:lnTo>
                  <a:pt x="119303" y="884923"/>
                </a:lnTo>
                <a:lnTo>
                  <a:pt x="118008" y="885926"/>
                </a:lnTo>
                <a:lnTo>
                  <a:pt x="116687" y="886955"/>
                </a:lnTo>
                <a:lnTo>
                  <a:pt x="116014" y="890498"/>
                </a:lnTo>
                <a:lnTo>
                  <a:pt x="117525" y="893495"/>
                </a:lnTo>
                <a:lnTo>
                  <a:pt x="120573" y="893749"/>
                </a:lnTo>
                <a:lnTo>
                  <a:pt x="124040" y="895070"/>
                </a:lnTo>
                <a:lnTo>
                  <a:pt x="124206" y="891209"/>
                </a:lnTo>
                <a:lnTo>
                  <a:pt x="124942" y="888441"/>
                </a:lnTo>
                <a:close/>
              </a:path>
              <a:path w="766445" h="988060">
                <a:moveTo>
                  <a:pt x="126034" y="873175"/>
                </a:moveTo>
                <a:lnTo>
                  <a:pt x="125552" y="871664"/>
                </a:lnTo>
                <a:lnTo>
                  <a:pt x="125476" y="869721"/>
                </a:lnTo>
                <a:lnTo>
                  <a:pt x="123659" y="867968"/>
                </a:lnTo>
                <a:lnTo>
                  <a:pt x="121615" y="867968"/>
                </a:lnTo>
                <a:lnTo>
                  <a:pt x="120332" y="868349"/>
                </a:lnTo>
                <a:lnTo>
                  <a:pt x="119684" y="868540"/>
                </a:lnTo>
                <a:lnTo>
                  <a:pt x="118910" y="870800"/>
                </a:lnTo>
                <a:lnTo>
                  <a:pt x="120002" y="872350"/>
                </a:lnTo>
                <a:lnTo>
                  <a:pt x="121526" y="872794"/>
                </a:lnTo>
                <a:lnTo>
                  <a:pt x="122720" y="873467"/>
                </a:lnTo>
                <a:lnTo>
                  <a:pt x="126034" y="873175"/>
                </a:lnTo>
                <a:close/>
              </a:path>
              <a:path w="766445" h="988060">
                <a:moveTo>
                  <a:pt x="127254" y="845870"/>
                </a:moveTo>
                <a:lnTo>
                  <a:pt x="127127" y="844905"/>
                </a:lnTo>
                <a:lnTo>
                  <a:pt x="127025" y="844219"/>
                </a:lnTo>
                <a:lnTo>
                  <a:pt x="125641" y="843699"/>
                </a:lnTo>
                <a:lnTo>
                  <a:pt x="124320" y="842746"/>
                </a:lnTo>
                <a:lnTo>
                  <a:pt x="123888" y="844575"/>
                </a:lnTo>
                <a:lnTo>
                  <a:pt x="123253" y="845756"/>
                </a:lnTo>
                <a:lnTo>
                  <a:pt x="123507" y="846696"/>
                </a:lnTo>
                <a:lnTo>
                  <a:pt x="123685" y="847305"/>
                </a:lnTo>
                <a:lnTo>
                  <a:pt x="125133" y="847572"/>
                </a:lnTo>
                <a:lnTo>
                  <a:pt x="126009" y="848004"/>
                </a:lnTo>
                <a:lnTo>
                  <a:pt x="126428" y="846963"/>
                </a:lnTo>
                <a:lnTo>
                  <a:pt x="127254" y="845870"/>
                </a:lnTo>
                <a:close/>
              </a:path>
              <a:path w="766445" h="988060">
                <a:moveTo>
                  <a:pt x="136334" y="794791"/>
                </a:moveTo>
                <a:lnTo>
                  <a:pt x="136207" y="794651"/>
                </a:lnTo>
                <a:lnTo>
                  <a:pt x="136118" y="794804"/>
                </a:lnTo>
                <a:lnTo>
                  <a:pt x="136169" y="794943"/>
                </a:lnTo>
                <a:lnTo>
                  <a:pt x="136334" y="794791"/>
                </a:lnTo>
                <a:close/>
              </a:path>
              <a:path w="766445" h="988060">
                <a:moveTo>
                  <a:pt x="138150" y="864819"/>
                </a:moveTo>
                <a:lnTo>
                  <a:pt x="136448" y="861809"/>
                </a:lnTo>
                <a:lnTo>
                  <a:pt x="134607" y="858545"/>
                </a:lnTo>
                <a:lnTo>
                  <a:pt x="131749" y="854735"/>
                </a:lnTo>
                <a:lnTo>
                  <a:pt x="123456" y="851966"/>
                </a:lnTo>
                <a:lnTo>
                  <a:pt x="121653" y="856424"/>
                </a:lnTo>
                <a:lnTo>
                  <a:pt x="120624" y="861999"/>
                </a:lnTo>
                <a:lnTo>
                  <a:pt x="124307" y="863879"/>
                </a:lnTo>
                <a:lnTo>
                  <a:pt x="127381" y="865860"/>
                </a:lnTo>
                <a:lnTo>
                  <a:pt x="134315" y="868324"/>
                </a:lnTo>
                <a:lnTo>
                  <a:pt x="138150" y="864819"/>
                </a:lnTo>
                <a:close/>
              </a:path>
              <a:path w="766445" h="988060">
                <a:moveTo>
                  <a:pt x="138303" y="645998"/>
                </a:moveTo>
                <a:lnTo>
                  <a:pt x="135915" y="642467"/>
                </a:lnTo>
                <a:lnTo>
                  <a:pt x="131457" y="643699"/>
                </a:lnTo>
                <a:lnTo>
                  <a:pt x="127012" y="643877"/>
                </a:lnTo>
                <a:lnTo>
                  <a:pt x="134239" y="653973"/>
                </a:lnTo>
                <a:lnTo>
                  <a:pt x="138061" y="652843"/>
                </a:lnTo>
                <a:lnTo>
                  <a:pt x="137744" y="649719"/>
                </a:lnTo>
                <a:lnTo>
                  <a:pt x="138303" y="645998"/>
                </a:lnTo>
                <a:close/>
              </a:path>
              <a:path w="766445" h="988060">
                <a:moveTo>
                  <a:pt x="139077" y="884135"/>
                </a:moveTo>
                <a:lnTo>
                  <a:pt x="132918" y="872909"/>
                </a:lnTo>
                <a:lnTo>
                  <a:pt x="126453" y="880491"/>
                </a:lnTo>
                <a:lnTo>
                  <a:pt x="134086" y="883081"/>
                </a:lnTo>
                <a:lnTo>
                  <a:pt x="138150" y="884402"/>
                </a:lnTo>
                <a:lnTo>
                  <a:pt x="138633" y="884135"/>
                </a:lnTo>
                <a:lnTo>
                  <a:pt x="139077" y="884135"/>
                </a:lnTo>
                <a:close/>
              </a:path>
              <a:path w="766445" h="988060">
                <a:moveTo>
                  <a:pt x="141541" y="825550"/>
                </a:moveTo>
                <a:lnTo>
                  <a:pt x="136309" y="809967"/>
                </a:lnTo>
                <a:lnTo>
                  <a:pt x="125095" y="818007"/>
                </a:lnTo>
                <a:lnTo>
                  <a:pt x="124879" y="817740"/>
                </a:lnTo>
                <a:lnTo>
                  <a:pt x="124815" y="818197"/>
                </a:lnTo>
                <a:lnTo>
                  <a:pt x="123520" y="807377"/>
                </a:lnTo>
                <a:lnTo>
                  <a:pt x="116789" y="811682"/>
                </a:lnTo>
                <a:lnTo>
                  <a:pt x="111810" y="814578"/>
                </a:lnTo>
                <a:lnTo>
                  <a:pt x="101879" y="821740"/>
                </a:lnTo>
                <a:lnTo>
                  <a:pt x="96380" y="821994"/>
                </a:lnTo>
                <a:lnTo>
                  <a:pt x="91287" y="819124"/>
                </a:lnTo>
                <a:lnTo>
                  <a:pt x="90716" y="824661"/>
                </a:lnTo>
                <a:lnTo>
                  <a:pt x="88684" y="829856"/>
                </a:lnTo>
                <a:lnTo>
                  <a:pt x="91770" y="837234"/>
                </a:lnTo>
                <a:lnTo>
                  <a:pt x="96913" y="839406"/>
                </a:lnTo>
                <a:lnTo>
                  <a:pt x="101206" y="842835"/>
                </a:lnTo>
                <a:lnTo>
                  <a:pt x="98818" y="843470"/>
                </a:lnTo>
                <a:lnTo>
                  <a:pt x="96405" y="844956"/>
                </a:lnTo>
                <a:lnTo>
                  <a:pt x="91668" y="842175"/>
                </a:lnTo>
                <a:lnTo>
                  <a:pt x="89179" y="842797"/>
                </a:lnTo>
                <a:lnTo>
                  <a:pt x="83604" y="847940"/>
                </a:lnTo>
                <a:lnTo>
                  <a:pt x="79971" y="849515"/>
                </a:lnTo>
                <a:lnTo>
                  <a:pt x="76034" y="854151"/>
                </a:lnTo>
                <a:lnTo>
                  <a:pt x="75336" y="860501"/>
                </a:lnTo>
                <a:lnTo>
                  <a:pt x="78790" y="862253"/>
                </a:lnTo>
                <a:lnTo>
                  <a:pt x="80975" y="860209"/>
                </a:lnTo>
                <a:lnTo>
                  <a:pt x="82296" y="857973"/>
                </a:lnTo>
                <a:lnTo>
                  <a:pt x="83832" y="855865"/>
                </a:lnTo>
                <a:lnTo>
                  <a:pt x="88353" y="857897"/>
                </a:lnTo>
                <a:lnTo>
                  <a:pt x="92786" y="860196"/>
                </a:lnTo>
                <a:lnTo>
                  <a:pt x="102146" y="863600"/>
                </a:lnTo>
                <a:lnTo>
                  <a:pt x="105918" y="860526"/>
                </a:lnTo>
                <a:lnTo>
                  <a:pt x="104648" y="852995"/>
                </a:lnTo>
                <a:lnTo>
                  <a:pt x="102666" y="850722"/>
                </a:lnTo>
                <a:lnTo>
                  <a:pt x="101346" y="848258"/>
                </a:lnTo>
                <a:lnTo>
                  <a:pt x="120167" y="840244"/>
                </a:lnTo>
                <a:lnTo>
                  <a:pt x="110566" y="833932"/>
                </a:lnTo>
                <a:lnTo>
                  <a:pt x="115100" y="827709"/>
                </a:lnTo>
                <a:lnTo>
                  <a:pt x="125895" y="827849"/>
                </a:lnTo>
                <a:lnTo>
                  <a:pt x="124904" y="818134"/>
                </a:lnTo>
                <a:lnTo>
                  <a:pt x="125082" y="818019"/>
                </a:lnTo>
                <a:lnTo>
                  <a:pt x="129273" y="823455"/>
                </a:lnTo>
                <a:lnTo>
                  <a:pt x="133235" y="829424"/>
                </a:lnTo>
                <a:lnTo>
                  <a:pt x="141541" y="825550"/>
                </a:lnTo>
                <a:close/>
              </a:path>
              <a:path w="766445" h="988060">
                <a:moveTo>
                  <a:pt x="151472" y="794994"/>
                </a:moveTo>
                <a:lnTo>
                  <a:pt x="141465" y="787234"/>
                </a:lnTo>
                <a:lnTo>
                  <a:pt x="141338" y="787184"/>
                </a:lnTo>
                <a:lnTo>
                  <a:pt x="136334" y="794791"/>
                </a:lnTo>
                <a:lnTo>
                  <a:pt x="143281" y="803198"/>
                </a:lnTo>
                <a:lnTo>
                  <a:pt x="147180" y="803262"/>
                </a:lnTo>
                <a:lnTo>
                  <a:pt x="151472" y="794994"/>
                </a:lnTo>
                <a:close/>
              </a:path>
              <a:path w="766445" h="988060">
                <a:moveTo>
                  <a:pt x="152285" y="773836"/>
                </a:moveTo>
                <a:lnTo>
                  <a:pt x="151676" y="773214"/>
                </a:lnTo>
                <a:lnTo>
                  <a:pt x="138226" y="777875"/>
                </a:lnTo>
                <a:lnTo>
                  <a:pt x="133819" y="779780"/>
                </a:lnTo>
                <a:lnTo>
                  <a:pt x="127914" y="782091"/>
                </a:lnTo>
                <a:lnTo>
                  <a:pt x="131559" y="772134"/>
                </a:lnTo>
                <a:lnTo>
                  <a:pt x="122059" y="765784"/>
                </a:lnTo>
                <a:lnTo>
                  <a:pt x="117944" y="762495"/>
                </a:lnTo>
                <a:lnTo>
                  <a:pt x="111442" y="757682"/>
                </a:lnTo>
                <a:lnTo>
                  <a:pt x="121462" y="757796"/>
                </a:lnTo>
                <a:lnTo>
                  <a:pt x="128231" y="756577"/>
                </a:lnTo>
                <a:lnTo>
                  <a:pt x="127368" y="746861"/>
                </a:lnTo>
                <a:lnTo>
                  <a:pt x="120129" y="743343"/>
                </a:lnTo>
                <a:lnTo>
                  <a:pt x="112966" y="745934"/>
                </a:lnTo>
                <a:lnTo>
                  <a:pt x="100977" y="753872"/>
                </a:lnTo>
                <a:lnTo>
                  <a:pt x="99720" y="763536"/>
                </a:lnTo>
                <a:lnTo>
                  <a:pt x="103047" y="768667"/>
                </a:lnTo>
                <a:lnTo>
                  <a:pt x="106921" y="776338"/>
                </a:lnTo>
                <a:lnTo>
                  <a:pt x="107670" y="782967"/>
                </a:lnTo>
                <a:lnTo>
                  <a:pt x="105016" y="788885"/>
                </a:lnTo>
                <a:lnTo>
                  <a:pt x="98729" y="794372"/>
                </a:lnTo>
                <a:lnTo>
                  <a:pt x="97815" y="794969"/>
                </a:lnTo>
                <a:lnTo>
                  <a:pt x="98132" y="799871"/>
                </a:lnTo>
                <a:lnTo>
                  <a:pt x="102044" y="802665"/>
                </a:lnTo>
                <a:lnTo>
                  <a:pt x="104889" y="802005"/>
                </a:lnTo>
                <a:lnTo>
                  <a:pt x="105537" y="796239"/>
                </a:lnTo>
                <a:lnTo>
                  <a:pt x="106248" y="794829"/>
                </a:lnTo>
                <a:lnTo>
                  <a:pt x="107518" y="790841"/>
                </a:lnTo>
                <a:lnTo>
                  <a:pt x="113322" y="795921"/>
                </a:lnTo>
                <a:lnTo>
                  <a:pt x="120002" y="796696"/>
                </a:lnTo>
                <a:lnTo>
                  <a:pt x="126631" y="797115"/>
                </a:lnTo>
                <a:lnTo>
                  <a:pt x="132334" y="801154"/>
                </a:lnTo>
                <a:lnTo>
                  <a:pt x="136118" y="794804"/>
                </a:lnTo>
                <a:lnTo>
                  <a:pt x="132384" y="784352"/>
                </a:lnTo>
                <a:lnTo>
                  <a:pt x="149733" y="785609"/>
                </a:lnTo>
                <a:lnTo>
                  <a:pt x="149948" y="785075"/>
                </a:lnTo>
                <a:lnTo>
                  <a:pt x="150406" y="784364"/>
                </a:lnTo>
                <a:lnTo>
                  <a:pt x="152285" y="773836"/>
                </a:lnTo>
                <a:close/>
              </a:path>
              <a:path w="766445" h="988060">
                <a:moveTo>
                  <a:pt x="182765" y="770445"/>
                </a:moveTo>
                <a:lnTo>
                  <a:pt x="180276" y="765403"/>
                </a:lnTo>
                <a:lnTo>
                  <a:pt x="179565" y="759955"/>
                </a:lnTo>
                <a:lnTo>
                  <a:pt x="169418" y="761746"/>
                </a:lnTo>
                <a:lnTo>
                  <a:pt x="165430" y="757631"/>
                </a:lnTo>
                <a:lnTo>
                  <a:pt x="162001" y="750900"/>
                </a:lnTo>
                <a:lnTo>
                  <a:pt x="160032" y="749973"/>
                </a:lnTo>
                <a:lnTo>
                  <a:pt x="156337" y="751420"/>
                </a:lnTo>
                <a:lnTo>
                  <a:pt x="158153" y="759637"/>
                </a:lnTo>
                <a:lnTo>
                  <a:pt x="145491" y="756843"/>
                </a:lnTo>
                <a:lnTo>
                  <a:pt x="143230" y="763790"/>
                </a:lnTo>
                <a:lnTo>
                  <a:pt x="145808" y="768184"/>
                </a:lnTo>
                <a:lnTo>
                  <a:pt x="150291" y="771550"/>
                </a:lnTo>
                <a:lnTo>
                  <a:pt x="153784" y="775347"/>
                </a:lnTo>
                <a:lnTo>
                  <a:pt x="155943" y="780211"/>
                </a:lnTo>
                <a:lnTo>
                  <a:pt x="163068" y="780021"/>
                </a:lnTo>
                <a:lnTo>
                  <a:pt x="169621" y="777697"/>
                </a:lnTo>
                <a:lnTo>
                  <a:pt x="171005" y="776528"/>
                </a:lnTo>
                <a:lnTo>
                  <a:pt x="171602" y="772121"/>
                </a:lnTo>
                <a:lnTo>
                  <a:pt x="172961" y="771779"/>
                </a:lnTo>
                <a:lnTo>
                  <a:pt x="174574" y="772134"/>
                </a:lnTo>
                <a:lnTo>
                  <a:pt x="174472" y="773353"/>
                </a:lnTo>
                <a:lnTo>
                  <a:pt x="174485" y="775843"/>
                </a:lnTo>
                <a:lnTo>
                  <a:pt x="177228" y="775995"/>
                </a:lnTo>
                <a:lnTo>
                  <a:pt x="176911" y="772833"/>
                </a:lnTo>
                <a:lnTo>
                  <a:pt x="177812" y="773061"/>
                </a:lnTo>
                <a:lnTo>
                  <a:pt x="179527" y="773201"/>
                </a:lnTo>
                <a:lnTo>
                  <a:pt x="180962" y="771563"/>
                </a:lnTo>
                <a:lnTo>
                  <a:pt x="182765" y="770445"/>
                </a:lnTo>
                <a:close/>
              </a:path>
              <a:path w="766445" h="988060">
                <a:moveTo>
                  <a:pt x="195478" y="771182"/>
                </a:moveTo>
                <a:lnTo>
                  <a:pt x="194373" y="769467"/>
                </a:lnTo>
                <a:lnTo>
                  <a:pt x="193179" y="768667"/>
                </a:lnTo>
                <a:lnTo>
                  <a:pt x="191973" y="768489"/>
                </a:lnTo>
                <a:lnTo>
                  <a:pt x="192620" y="767410"/>
                </a:lnTo>
                <a:lnTo>
                  <a:pt x="193128" y="766305"/>
                </a:lnTo>
                <a:lnTo>
                  <a:pt x="193611" y="763892"/>
                </a:lnTo>
                <a:lnTo>
                  <a:pt x="189750" y="761809"/>
                </a:lnTo>
                <a:lnTo>
                  <a:pt x="185191" y="757923"/>
                </a:lnTo>
                <a:lnTo>
                  <a:pt x="185356" y="772693"/>
                </a:lnTo>
                <a:lnTo>
                  <a:pt x="187134" y="773226"/>
                </a:lnTo>
                <a:lnTo>
                  <a:pt x="187274" y="773976"/>
                </a:lnTo>
                <a:lnTo>
                  <a:pt x="187528" y="774636"/>
                </a:lnTo>
                <a:lnTo>
                  <a:pt x="191909" y="777354"/>
                </a:lnTo>
                <a:lnTo>
                  <a:pt x="193776" y="774407"/>
                </a:lnTo>
                <a:lnTo>
                  <a:pt x="195478" y="771182"/>
                </a:lnTo>
                <a:close/>
              </a:path>
              <a:path w="766445" h="988060">
                <a:moveTo>
                  <a:pt x="216090" y="737069"/>
                </a:moveTo>
                <a:lnTo>
                  <a:pt x="203530" y="735787"/>
                </a:lnTo>
                <a:lnTo>
                  <a:pt x="206502" y="743419"/>
                </a:lnTo>
                <a:lnTo>
                  <a:pt x="210223" y="741680"/>
                </a:lnTo>
                <a:lnTo>
                  <a:pt x="216090" y="737069"/>
                </a:lnTo>
                <a:close/>
              </a:path>
              <a:path w="766445" h="988060">
                <a:moveTo>
                  <a:pt x="217258" y="816279"/>
                </a:moveTo>
                <a:lnTo>
                  <a:pt x="216763" y="811364"/>
                </a:lnTo>
                <a:lnTo>
                  <a:pt x="216027" y="811479"/>
                </a:lnTo>
                <a:lnTo>
                  <a:pt x="214680" y="811504"/>
                </a:lnTo>
                <a:lnTo>
                  <a:pt x="214464" y="813155"/>
                </a:lnTo>
                <a:lnTo>
                  <a:pt x="214528" y="814641"/>
                </a:lnTo>
                <a:lnTo>
                  <a:pt x="214528" y="816114"/>
                </a:lnTo>
                <a:lnTo>
                  <a:pt x="215442" y="816165"/>
                </a:lnTo>
                <a:lnTo>
                  <a:pt x="216344" y="816229"/>
                </a:lnTo>
                <a:lnTo>
                  <a:pt x="217258" y="816279"/>
                </a:lnTo>
                <a:close/>
              </a:path>
              <a:path w="766445" h="988060">
                <a:moveTo>
                  <a:pt x="222910" y="869213"/>
                </a:moveTo>
                <a:lnTo>
                  <a:pt x="220738" y="864971"/>
                </a:lnTo>
                <a:lnTo>
                  <a:pt x="220624" y="864743"/>
                </a:lnTo>
                <a:lnTo>
                  <a:pt x="218401" y="860361"/>
                </a:lnTo>
                <a:lnTo>
                  <a:pt x="216204" y="857948"/>
                </a:lnTo>
                <a:lnTo>
                  <a:pt x="214287" y="855281"/>
                </a:lnTo>
                <a:lnTo>
                  <a:pt x="203390" y="859510"/>
                </a:lnTo>
                <a:lnTo>
                  <a:pt x="200164" y="866521"/>
                </a:lnTo>
                <a:lnTo>
                  <a:pt x="203200" y="866228"/>
                </a:lnTo>
                <a:lnTo>
                  <a:pt x="206032" y="866228"/>
                </a:lnTo>
                <a:lnTo>
                  <a:pt x="211607" y="864971"/>
                </a:lnTo>
                <a:lnTo>
                  <a:pt x="214236" y="864743"/>
                </a:lnTo>
                <a:lnTo>
                  <a:pt x="215099" y="868667"/>
                </a:lnTo>
                <a:lnTo>
                  <a:pt x="218821" y="868857"/>
                </a:lnTo>
                <a:lnTo>
                  <a:pt x="222910" y="869213"/>
                </a:lnTo>
                <a:close/>
              </a:path>
              <a:path w="766445" h="988060">
                <a:moveTo>
                  <a:pt x="224726" y="715454"/>
                </a:moveTo>
                <a:lnTo>
                  <a:pt x="210400" y="710069"/>
                </a:lnTo>
                <a:lnTo>
                  <a:pt x="208762" y="710298"/>
                </a:lnTo>
                <a:lnTo>
                  <a:pt x="205143" y="717550"/>
                </a:lnTo>
                <a:lnTo>
                  <a:pt x="216725" y="723176"/>
                </a:lnTo>
                <a:lnTo>
                  <a:pt x="224726" y="715454"/>
                </a:lnTo>
                <a:close/>
              </a:path>
              <a:path w="766445" h="988060">
                <a:moveTo>
                  <a:pt x="225044" y="748207"/>
                </a:moveTo>
                <a:lnTo>
                  <a:pt x="219125" y="742099"/>
                </a:lnTo>
                <a:lnTo>
                  <a:pt x="210731" y="747712"/>
                </a:lnTo>
                <a:lnTo>
                  <a:pt x="215938" y="752348"/>
                </a:lnTo>
                <a:lnTo>
                  <a:pt x="218020" y="758494"/>
                </a:lnTo>
                <a:lnTo>
                  <a:pt x="220853" y="752551"/>
                </a:lnTo>
                <a:lnTo>
                  <a:pt x="225044" y="748207"/>
                </a:lnTo>
                <a:close/>
              </a:path>
              <a:path w="766445" h="988060">
                <a:moveTo>
                  <a:pt x="230098" y="857923"/>
                </a:moveTo>
                <a:lnTo>
                  <a:pt x="229311" y="850099"/>
                </a:lnTo>
                <a:lnTo>
                  <a:pt x="223786" y="848017"/>
                </a:lnTo>
                <a:lnTo>
                  <a:pt x="230098" y="857923"/>
                </a:lnTo>
                <a:close/>
              </a:path>
              <a:path w="766445" h="988060">
                <a:moveTo>
                  <a:pt x="231051" y="416890"/>
                </a:moveTo>
                <a:lnTo>
                  <a:pt x="230378" y="415366"/>
                </a:lnTo>
                <a:lnTo>
                  <a:pt x="228688" y="413169"/>
                </a:lnTo>
                <a:lnTo>
                  <a:pt x="227609" y="412445"/>
                </a:lnTo>
                <a:lnTo>
                  <a:pt x="225247" y="414655"/>
                </a:lnTo>
                <a:lnTo>
                  <a:pt x="225729" y="416204"/>
                </a:lnTo>
                <a:lnTo>
                  <a:pt x="226783" y="417601"/>
                </a:lnTo>
                <a:lnTo>
                  <a:pt x="227584" y="418363"/>
                </a:lnTo>
                <a:lnTo>
                  <a:pt x="228536" y="419138"/>
                </a:lnTo>
                <a:lnTo>
                  <a:pt x="229539" y="418249"/>
                </a:lnTo>
                <a:lnTo>
                  <a:pt x="231051" y="416890"/>
                </a:lnTo>
                <a:close/>
              </a:path>
              <a:path w="766445" h="988060">
                <a:moveTo>
                  <a:pt x="231533" y="773557"/>
                </a:moveTo>
                <a:lnTo>
                  <a:pt x="222377" y="766381"/>
                </a:lnTo>
                <a:lnTo>
                  <a:pt x="218478" y="775004"/>
                </a:lnTo>
                <a:lnTo>
                  <a:pt x="218617" y="776732"/>
                </a:lnTo>
                <a:lnTo>
                  <a:pt x="226885" y="776046"/>
                </a:lnTo>
                <a:lnTo>
                  <a:pt x="224459" y="780681"/>
                </a:lnTo>
                <a:lnTo>
                  <a:pt x="225945" y="782624"/>
                </a:lnTo>
                <a:lnTo>
                  <a:pt x="225894" y="782955"/>
                </a:lnTo>
                <a:lnTo>
                  <a:pt x="226110" y="783082"/>
                </a:lnTo>
                <a:lnTo>
                  <a:pt x="226187" y="782942"/>
                </a:lnTo>
                <a:lnTo>
                  <a:pt x="226034" y="782713"/>
                </a:lnTo>
                <a:lnTo>
                  <a:pt x="231533" y="773557"/>
                </a:lnTo>
                <a:close/>
              </a:path>
              <a:path w="766445" h="988060">
                <a:moveTo>
                  <a:pt x="231622" y="752436"/>
                </a:moveTo>
                <a:lnTo>
                  <a:pt x="229565" y="750201"/>
                </a:lnTo>
                <a:lnTo>
                  <a:pt x="227253" y="750773"/>
                </a:lnTo>
                <a:lnTo>
                  <a:pt x="224497" y="752309"/>
                </a:lnTo>
                <a:lnTo>
                  <a:pt x="224561" y="753224"/>
                </a:lnTo>
                <a:lnTo>
                  <a:pt x="224802" y="756564"/>
                </a:lnTo>
                <a:lnTo>
                  <a:pt x="226009" y="759841"/>
                </a:lnTo>
                <a:lnTo>
                  <a:pt x="226847" y="763143"/>
                </a:lnTo>
                <a:lnTo>
                  <a:pt x="229908" y="762800"/>
                </a:lnTo>
                <a:lnTo>
                  <a:pt x="230517" y="759701"/>
                </a:lnTo>
                <a:lnTo>
                  <a:pt x="231419" y="756627"/>
                </a:lnTo>
                <a:lnTo>
                  <a:pt x="231622" y="752436"/>
                </a:lnTo>
                <a:close/>
              </a:path>
              <a:path w="766445" h="988060">
                <a:moveTo>
                  <a:pt x="236169" y="793584"/>
                </a:moveTo>
                <a:lnTo>
                  <a:pt x="232041" y="786295"/>
                </a:lnTo>
                <a:lnTo>
                  <a:pt x="228701" y="784898"/>
                </a:lnTo>
                <a:lnTo>
                  <a:pt x="226110" y="783082"/>
                </a:lnTo>
                <a:lnTo>
                  <a:pt x="222478" y="789000"/>
                </a:lnTo>
                <a:lnTo>
                  <a:pt x="223062" y="794296"/>
                </a:lnTo>
                <a:lnTo>
                  <a:pt x="228168" y="799350"/>
                </a:lnTo>
                <a:lnTo>
                  <a:pt x="234099" y="797318"/>
                </a:lnTo>
                <a:lnTo>
                  <a:pt x="236169" y="793584"/>
                </a:lnTo>
                <a:close/>
              </a:path>
              <a:path w="766445" h="988060">
                <a:moveTo>
                  <a:pt x="236232" y="447890"/>
                </a:moveTo>
                <a:lnTo>
                  <a:pt x="234721" y="445617"/>
                </a:lnTo>
                <a:lnTo>
                  <a:pt x="233451" y="445325"/>
                </a:lnTo>
                <a:lnTo>
                  <a:pt x="232029" y="446036"/>
                </a:lnTo>
                <a:lnTo>
                  <a:pt x="231013" y="446697"/>
                </a:lnTo>
                <a:lnTo>
                  <a:pt x="230441" y="447624"/>
                </a:lnTo>
                <a:lnTo>
                  <a:pt x="232156" y="449821"/>
                </a:lnTo>
                <a:lnTo>
                  <a:pt x="233514" y="450303"/>
                </a:lnTo>
                <a:lnTo>
                  <a:pt x="234873" y="449618"/>
                </a:lnTo>
                <a:lnTo>
                  <a:pt x="235978" y="449059"/>
                </a:lnTo>
                <a:lnTo>
                  <a:pt x="236232" y="447890"/>
                </a:lnTo>
                <a:close/>
              </a:path>
              <a:path w="766445" h="988060">
                <a:moveTo>
                  <a:pt x="251129" y="705878"/>
                </a:moveTo>
                <a:lnTo>
                  <a:pt x="248272" y="696785"/>
                </a:lnTo>
                <a:lnTo>
                  <a:pt x="246735" y="703478"/>
                </a:lnTo>
                <a:lnTo>
                  <a:pt x="234340" y="703630"/>
                </a:lnTo>
                <a:lnTo>
                  <a:pt x="239153" y="713117"/>
                </a:lnTo>
                <a:lnTo>
                  <a:pt x="251129" y="705878"/>
                </a:lnTo>
                <a:close/>
              </a:path>
              <a:path w="766445" h="988060">
                <a:moveTo>
                  <a:pt x="252387" y="768921"/>
                </a:moveTo>
                <a:lnTo>
                  <a:pt x="247027" y="766330"/>
                </a:lnTo>
                <a:lnTo>
                  <a:pt x="245440" y="766076"/>
                </a:lnTo>
                <a:lnTo>
                  <a:pt x="246380" y="764311"/>
                </a:lnTo>
                <a:lnTo>
                  <a:pt x="247218" y="762393"/>
                </a:lnTo>
                <a:lnTo>
                  <a:pt x="248221" y="760730"/>
                </a:lnTo>
                <a:lnTo>
                  <a:pt x="246341" y="758228"/>
                </a:lnTo>
                <a:lnTo>
                  <a:pt x="242481" y="759040"/>
                </a:lnTo>
                <a:lnTo>
                  <a:pt x="238417" y="759345"/>
                </a:lnTo>
                <a:lnTo>
                  <a:pt x="230555" y="762533"/>
                </a:lnTo>
                <a:lnTo>
                  <a:pt x="229704" y="767321"/>
                </a:lnTo>
                <a:lnTo>
                  <a:pt x="233375" y="771258"/>
                </a:lnTo>
                <a:lnTo>
                  <a:pt x="236448" y="771715"/>
                </a:lnTo>
                <a:lnTo>
                  <a:pt x="239014" y="771398"/>
                </a:lnTo>
                <a:lnTo>
                  <a:pt x="238036" y="772947"/>
                </a:lnTo>
                <a:lnTo>
                  <a:pt x="249301" y="776236"/>
                </a:lnTo>
                <a:lnTo>
                  <a:pt x="252387" y="768921"/>
                </a:lnTo>
                <a:close/>
              </a:path>
              <a:path w="766445" h="988060">
                <a:moveTo>
                  <a:pt x="254355" y="717994"/>
                </a:moveTo>
                <a:lnTo>
                  <a:pt x="252234" y="718807"/>
                </a:lnTo>
                <a:lnTo>
                  <a:pt x="250710" y="719023"/>
                </a:lnTo>
                <a:lnTo>
                  <a:pt x="249796" y="719874"/>
                </a:lnTo>
                <a:lnTo>
                  <a:pt x="249250" y="720394"/>
                </a:lnTo>
                <a:lnTo>
                  <a:pt x="249669" y="721918"/>
                </a:lnTo>
                <a:lnTo>
                  <a:pt x="249643" y="722998"/>
                </a:lnTo>
                <a:lnTo>
                  <a:pt x="251015" y="722782"/>
                </a:lnTo>
                <a:lnTo>
                  <a:pt x="252564" y="722896"/>
                </a:lnTo>
                <a:lnTo>
                  <a:pt x="253669" y="722236"/>
                </a:lnTo>
                <a:lnTo>
                  <a:pt x="254254" y="721893"/>
                </a:lnTo>
                <a:lnTo>
                  <a:pt x="254038" y="720217"/>
                </a:lnTo>
                <a:lnTo>
                  <a:pt x="254355" y="717994"/>
                </a:lnTo>
                <a:close/>
              </a:path>
              <a:path w="766445" h="988060">
                <a:moveTo>
                  <a:pt x="255397" y="736434"/>
                </a:moveTo>
                <a:lnTo>
                  <a:pt x="252628" y="732205"/>
                </a:lnTo>
                <a:lnTo>
                  <a:pt x="245478" y="726757"/>
                </a:lnTo>
                <a:lnTo>
                  <a:pt x="244081" y="729996"/>
                </a:lnTo>
                <a:lnTo>
                  <a:pt x="243509" y="730034"/>
                </a:lnTo>
                <a:lnTo>
                  <a:pt x="242989" y="730135"/>
                </a:lnTo>
                <a:lnTo>
                  <a:pt x="241554" y="731202"/>
                </a:lnTo>
                <a:lnTo>
                  <a:pt x="241757" y="733704"/>
                </a:lnTo>
                <a:lnTo>
                  <a:pt x="241173" y="736650"/>
                </a:lnTo>
                <a:lnTo>
                  <a:pt x="241935" y="736561"/>
                </a:lnTo>
                <a:lnTo>
                  <a:pt x="241541" y="740054"/>
                </a:lnTo>
                <a:lnTo>
                  <a:pt x="248729" y="746988"/>
                </a:lnTo>
                <a:lnTo>
                  <a:pt x="254038" y="740892"/>
                </a:lnTo>
                <a:lnTo>
                  <a:pt x="255397" y="736434"/>
                </a:lnTo>
                <a:close/>
              </a:path>
              <a:path w="766445" h="988060">
                <a:moveTo>
                  <a:pt x="262242" y="833932"/>
                </a:moveTo>
                <a:lnTo>
                  <a:pt x="253123" y="833450"/>
                </a:lnTo>
                <a:lnTo>
                  <a:pt x="252666" y="838136"/>
                </a:lnTo>
                <a:lnTo>
                  <a:pt x="255409" y="838581"/>
                </a:lnTo>
                <a:lnTo>
                  <a:pt x="258165" y="839330"/>
                </a:lnTo>
                <a:lnTo>
                  <a:pt x="261416" y="839177"/>
                </a:lnTo>
                <a:lnTo>
                  <a:pt x="261797" y="835774"/>
                </a:lnTo>
                <a:lnTo>
                  <a:pt x="262242" y="833932"/>
                </a:lnTo>
                <a:close/>
              </a:path>
              <a:path w="766445" h="988060">
                <a:moveTo>
                  <a:pt x="272122" y="785177"/>
                </a:moveTo>
                <a:lnTo>
                  <a:pt x="266496" y="776008"/>
                </a:lnTo>
                <a:lnTo>
                  <a:pt x="262648" y="778370"/>
                </a:lnTo>
                <a:lnTo>
                  <a:pt x="255828" y="778979"/>
                </a:lnTo>
                <a:lnTo>
                  <a:pt x="260946" y="792949"/>
                </a:lnTo>
                <a:lnTo>
                  <a:pt x="266319" y="787742"/>
                </a:lnTo>
                <a:lnTo>
                  <a:pt x="271195" y="786244"/>
                </a:lnTo>
                <a:lnTo>
                  <a:pt x="271627" y="785596"/>
                </a:lnTo>
                <a:lnTo>
                  <a:pt x="272122" y="785177"/>
                </a:lnTo>
                <a:close/>
              </a:path>
              <a:path w="766445" h="988060">
                <a:moveTo>
                  <a:pt x="278193" y="747979"/>
                </a:moveTo>
                <a:lnTo>
                  <a:pt x="277456" y="742048"/>
                </a:lnTo>
                <a:lnTo>
                  <a:pt x="275069" y="734479"/>
                </a:lnTo>
                <a:lnTo>
                  <a:pt x="263271" y="739013"/>
                </a:lnTo>
                <a:lnTo>
                  <a:pt x="268452" y="752373"/>
                </a:lnTo>
                <a:lnTo>
                  <a:pt x="278193" y="747979"/>
                </a:lnTo>
                <a:close/>
              </a:path>
              <a:path w="766445" h="988060">
                <a:moveTo>
                  <a:pt x="279946" y="753097"/>
                </a:moveTo>
                <a:lnTo>
                  <a:pt x="274193" y="755789"/>
                </a:lnTo>
                <a:lnTo>
                  <a:pt x="270611" y="756437"/>
                </a:lnTo>
                <a:lnTo>
                  <a:pt x="266636" y="761060"/>
                </a:lnTo>
                <a:lnTo>
                  <a:pt x="265582" y="764768"/>
                </a:lnTo>
                <a:lnTo>
                  <a:pt x="264782" y="769175"/>
                </a:lnTo>
                <a:lnTo>
                  <a:pt x="267982" y="772134"/>
                </a:lnTo>
                <a:lnTo>
                  <a:pt x="271881" y="771004"/>
                </a:lnTo>
                <a:lnTo>
                  <a:pt x="275666" y="769645"/>
                </a:lnTo>
                <a:lnTo>
                  <a:pt x="276974" y="767295"/>
                </a:lnTo>
                <a:lnTo>
                  <a:pt x="278815" y="763993"/>
                </a:lnTo>
                <a:lnTo>
                  <a:pt x="278714" y="759625"/>
                </a:lnTo>
                <a:lnTo>
                  <a:pt x="279946" y="753097"/>
                </a:lnTo>
                <a:close/>
              </a:path>
              <a:path w="766445" h="988060">
                <a:moveTo>
                  <a:pt x="283210" y="386168"/>
                </a:moveTo>
                <a:lnTo>
                  <a:pt x="282702" y="384962"/>
                </a:lnTo>
                <a:lnTo>
                  <a:pt x="281901" y="384822"/>
                </a:lnTo>
                <a:lnTo>
                  <a:pt x="281025" y="385787"/>
                </a:lnTo>
                <a:lnTo>
                  <a:pt x="281228" y="386435"/>
                </a:lnTo>
                <a:lnTo>
                  <a:pt x="281228" y="386918"/>
                </a:lnTo>
                <a:lnTo>
                  <a:pt x="281698" y="387007"/>
                </a:lnTo>
                <a:lnTo>
                  <a:pt x="282308" y="387324"/>
                </a:lnTo>
                <a:lnTo>
                  <a:pt x="282613" y="387146"/>
                </a:lnTo>
                <a:lnTo>
                  <a:pt x="282930" y="386943"/>
                </a:lnTo>
                <a:lnTo>
                  <a:pt x="283210" y="386168"/>
                </a:lnTo>
                <a:close/>
              </a:path>
              <a:path w="766445" h="988060">
                <a:moveTo>
                  <a:pt x="287007" y="791121"/>
                </a:moveTo>
                <a:lnTo>
                  <a:pt x="284543" y="789368"/>
                </a:lnTo>
                <a:lnTo>
                  <a:pt x="282600" y="792670"/>
                </a:lnTo>
                <a:lnTo>
                  <a:pt x="281635" y="794334"/>
                </a:lnTo>
                <a:lnTo>
                  <a:pt x="283400" y="795553"/>
                </a:lnTo>
                <a:lnTo>
                  <a:pt x="284607" y="794080"/>
                </a:lnTo>
                <a:lnTo>
                  <a:pt x="285800" y="792594"/>
                </a:lnTo>
                <a:lnTo>
                  <a:pt x="287007" y="791121"/>
                </a:lnTo>
                <a:close/>
              </a:path>
              <a:path w="766445" h="988060">
                <a:moveTo>
                  <a:pt x="288251" y="801001"/>
                </a:moveTo>
                <a:lnTo>
                  <a:pt x="286372" y="798487"/>
                </a:lnTo>
                <a:lnTo>
                  <a:pt x="282511" y="799299"/>
                </a:lnTo>
                <a:lnTo>
                  <a:pt x="278447" y="799604"/>
                </a:lnTo>
                <a:lnTo>
                  <a:pt x="274853" y="801065"/>
                </a:lnTo>
                <a:lnTo>
                  <a:pt x="270586" y="802792"/>
                </a:lnTo>
                <a:lnTo>
                  <a:pt x="269735" y="807593"/>
                </a:lnTo>
                <a:lnTo>
                  <a:pt x="273913" y="812076"/>
                </a:lnTo>
                <a:lnTo>
                  <a:pt x="279654" y="812279"/>
                </a:lnTo>
                <a:lnTo>
                  <a:pt x="284886" y="808774"/>
                </a:lnTo>
                <a:lnTo>
                  <a:pt x="286219" y="804367"/>
                </a:lnTo>
                <a:lnTo>
                  <a:pt x="288251" y="801001"/>
                </a:lnTo>
                <a:close/>
              </a:path>
              <a:path w="766445" h="988060">
                <a:moveTo>
                  <a:pt x="288544" y="774763"/>
                </a:moveTo>
                <a:lnTo>
                  <a:pt x="287921" y="772325"/>
                </a:lnTo>
                <a:lnTo>
                  <a:pt x="287972" y="770496"/>
                </a:lnTo>
                <a:lnTo>
                  <a:pt x="286143" y="770496"/>
                </a:lnTo>
                <a:lnTo>
                  <a:pt x="283819" y="769823"/>
                </a:lnTo>
                <a:lnTo>
                  <a:pt x="281584" y="771474"/>
                </a:lnTo>
                <a:lnTo>
                  <a:pt x="281787" y="773963"/>
                </a:lnTo>
                <a:lnTo>
                  <a:pt x="281203" y="776922"/>
                </a:lnTo>
                <a:lnTo>
                  <a:pt x="284200" y="776503"/>
                </a:lnTo>
                <a:lnTo>
                  <a:pt x="286702" y="776859"/>
                </a:lnTo>
                <a:lnTo>
                  <a:pt x="288544" y="774763"/>
                </a:lnTo>
                <a:close/>
              </a:path>
              <a:path w="766445" h="988060">
                <a:moveTo>
                  <a:pt x="290461" y="377012"/>
                </a:moveTo>
                <a:lnTo>
                  <a:pt x="290322" y="375170"/>
                </a:lnTo>
                <a:lnTo>
                  <a:pt x="288607" y="372148"/>
                </a:lnTo>
                <a:lnTo>
                  <a:pt x="287147" y="371424"/>
                </a:lnTo>
                <a:lnTo>
                  <a:pt x="285216" y="372364"/>
                </a:lnTo>
                <a:lnTo>
                  <a:pt x="283895" y="373557"/>
                </a:lnTo>
                <a:lnTo>
                  <a:pt x="283451" y="375069"/>
                </a:lnTo>
                <a:lnTo>
                  <a:pt x="285419" y="378218"/>
                </a:lnTo>
                <a:lnTo>
                  <a:pt x="287032" y="378879"/>
                </a:lnTo>
                <a:lnTo>
                  <a:pt x="290461" y="377012"/>
                </a:lnTo>
                <a:close/>
              </a:path>
              <a:path w="766445" h="988060">
                <a:moveTo>
                  <a:pt x="336854" y="737641"/>
                </a:moveTo>
                <a:lnTo>
                  <a:pt x="329971" y="728891"/>
                </a:lnTo>
                <a:lnTo>
                  <a:pt x="326834" y="728014"/>
                </a:lnTo>
                <a:lnTo>
                  <a:pt x="321144" y="732218"/>
                </a:lnTo>
                <a:lnTo>
                  <a:pt x="314756" y="736942"/>
                </a:lnTo>
                <a:lnTo>
                  <a:pt x="318173" y="740232"/>
                </a:lnTo>
                <a:lnTo>
                  <a:pt x="322719" y="745045"/>
                </a:lnTo>
                <a:lnTo>
                  <a:pt x="326783" y="735901"/>
                </a:lnTo>
                <a:lnTo>
                  <a:pt x="330619" y="736371"/>
                </a:lnTo>
                <a:lnTo>
                  <a:pt x="332841" y="742124"/>
                </a:lnTo>
                <a:lnTo>
                  <a:pt x="336854" y="737641"/>
                </a:lnTo>
                <a:close/>
              </a:path>
              <a:path w="766445" h="988060">
                <a:moveTo>
                  <a:pt x="343141" y="764743"/>
                </a:moveTo>
                <a:lnTo>
                  <a:pt x="342785" y="761961"/>
                </a:lnTo>
                <a:lnTo>
                  <a:pt x="338213" y="758875"/>
                </a:lnTo>
                <a:lnTo>
                  <a:pt x="336384" y="761479"/>
                </a:lnTo>
                <a:lnTo>
                  <a:pt x="334721" y="765060"/>
                </a:lnTo>
                <a:lnTo>
                  <a:pt x="337273" y="767003"/>
                </a:lnTo>
                <a:lnTo>
                  <a:pt x="339648" y="769696"/>
                </a:lnTo>
                <a:lnTo>
                  <a:pt x="343141" y="764743"/>
                </a:lnTo>
                <a:close/>
              </a:path>
              <a:path w="766445" h="988060">
                <a:moveTo>
                  <a:pt x="354012" y="353999"/>
                </a:moveTo>
                <a:lnTo>
                  <a:pt x="351917" y="351383"/>
                </a:lnTo>
                <a:lnTo>
                  <a:pt x="350342" y="351993"/>
                </a:lnTo>
                <a:lnTo>
                  <a:pt x="349008" y="353110"/>
                </a:lnTo>
                <a:lnTo>
                  <a:pt x="348043" y="353923"/>
                </a:lnTo>
                <a:lnTo>
                  <a:pt x="348030" y="355104"/>
                </a:lnTo>
                <a:lnTo>
                  <a:pt x="350012" y="357073"/>
                </a:lnTo>
                <a:lnTo>
                  <a:pt x="351345" y="356717"/>
                </a:lnTo>
                <a:lnTo>
                  <a:pt x="352526" y="355917"/>
                </a:lnTo>
                <a:lnTo>
                  <a:pt x="353326" y="355041"/>
                </a:lnTo>
                <a:lnTo>
                  <a:pt x="354012" y="353999"/>
                </a:lnTo>
                <a:close/>
              </a:path>
              <a:path w="766445" h="988060">
                <a:moveTo>
                  <a:pt x="381292" y="335318"/>
                </a:moveTo>
                <a:lnTo>
                  <a:pt x="379945" y="332435"/>
                </a:lnTo>
                <a:lnTo>
                  <a:pt x="378333" y="331292"/>
                </a:lnTo>
                <a:lnTo>
                  <a:pt x="376618" y="331736"/>
                </a:lnTo>
                <a:lnTo>
                  <a:pt x="375069" y="332930"/>
                </a:lnTo>
                <a:lnTo>
                  <a:pt x="373202" y="334352"/>
                </a:lnTo>
                <a:lnTo>
                  <a:pt x="372237" y="336257"/>
                </a:lnTo>
                <a:lnTo>
                  <a:pt x="374891" y="340334"/>
                </a:lnTo>
                <a:lnTo>
                  <a:pt x="376745" y="340525"/>
                </a:lnTo>
                <a:lnTo>
                  <a:pt x="380441" y="337426"/>
                </a:lnTo>
                <a:lnTo>
                  <a:pt x="381292" y="335318"/>
                </a:lnTo>
                <a:close/>
              </a:path>
              <a:path w="766445" h="988060">
                <a:moveTo>
                  <a:pt x="541045" y="6134"/>
                </a:moveTo>
                <a:lnTo>
                  <a:pt x="538111" y="0"/>
                </a:lnTo>
                <a:lnTo>
                  <a:pt x="534974" y="3187"/>
                </a:lnTo>
                <a:lnTo>
                  <a:pt x="525945" y="2070"/>
                </a:lnTo>
                <a:lnTo>
                  <a:pt x="522427" y="5575"/>
                </a:lnTo>
                <a:lnTo>
                  <a:pt x="518591" y="14605"/>
                </a:lnTo>
                <a:lnTo>
                  <a:pt x="520179" y="17437"/>
                </a:lnTo>
                <a:lnTo>
                  <a:pt x="524040" y="18034"/>
                </a:lnTo>
                <a:lnTo>
                  <a:pt x="526923" y="18478"/>
                </a:lnTo>
                <a:lnTo>
                  <a:pt x="529336" y="17335"/>
                </a:lnTo>
                <a:lnTo>
                  <a:pt x="531660" y="15722"/>
                </a:lnTo>
                <a:lnTo>
                  <a:pt x="533349" y="14008"/>
                </a:lnTo>
                <a:lnTo>
                  <a:pt x="535216" y="12382"/>
                </a:lnTo>
                <a:lnTo>
                  <a:pt x="538403" y="8445"/>
                </a:lnTo>
                <a:lnTo>
                  <a:pt x="541045" y="6134"/>
                </a:lnTo>
                <a:close/>
              </a:path>
              <a:path w="766445" h="988060">
                <a:moveTo>
                  <a:pt x="551383" y="247307"/>
                </a:moveTo>
                <a:lnTo>
                  <a:pt x="548284" y="243890"/>
                </a:lnTo>
                <a:lnTo>
                  <a:pt x="546366" y="243840"/>
                </a:lnTo>
                <a:lnTo>
                  <a:pt x="542493" y="245795"/>
                </a:lnTo>
                <a:lnTo>
                  <a:pt x="541680" y="249821"/>
                </a:lnTo>
                <a:lnTo>
                  <a:pt x="543077" y="251942"/>
                </a:lnTo>
                <a:lnTo>
                  <a:pt x="544410" y="253085"/>
                </a:lnTo>
                <a:lnTo>
                  <a:pt x="545795" y="254368"/>
                </a:lnTo>
                <a:lnTo>
                  <a:pt x="547890" y="253123"/>
                </a:lnTo>
                <a:lnTo>
                  <a:pt x="550227" y="251739"/>
                </a:lnTo>
                <a:lnTo>
                  <a:pt x="551383" y="247307"/>
                </a:lnTo>
                <a:close/>
              </a:path>
              <a:path w="766445" h="988060">
                <a:moveTo>
                  <a:pt x="578662" y="198386"/>
                </a:moveTo>
                <a:lnTo>
                  <a:pt x="575398" y="192709"/>
                </a:lnTo>
                <a:lnTo>
                  <a:pt x="571474" y="191643"/>
                </a:lnTo>
                <a:lnTo>
                  <a:pt x="565302" y="195122"/>
                </a:lnTo>
                <a:lnTo>
                  <a:pt x="564426" y="198945"/>
                </a:lnTo>
                <a:lnTo>
                  <a:pt x="568540" y="205422"/>
                </a:lnTo>
                <a:lnTo>
                  <a:pt x="571741" y="206095"/>
                </a:lnTo>
                <a:lnTo>
                  <a:pt x="574878" y="204025"/>
                </a:lnTo>
                <a:lnTo>
                  <a:pt x="577697" y="202184"/>
                </a:lnTo>
                <a:lnTo>
                  <a:pt x="578662" y="198386"/>
                </a:lnTo>
                <a:close/>
              </a:path>
              <a:path w="766445" h="988060">
                <a:moveTo>
                  <a:pt x="593953" y="198208"/>
                </a:moveTo>
                <a:lnTo>
                  <a:pt x="591769" y="196126"/>
                </a:lnTo>
                <a:lnTo>
                  <a:pt x="579056" y="199275"/>
                </a:lnTo>
                <a:lnTo>
                  <a:pt x="580072" y="203136"/>
                </a:lnTo>
                <a:lnTo>
                  <a:pt x="579767" y="203263"/>
                </a:lnTo>
                <a:lnTo>
                  <a:pt x="579462" y="203466"/>
                </a:lnTo>
                <a:lnTo>
                  <a:pt x="578104" y="204762"/>
                </a:lnTo>
                <a:lnTo>
                  <a:pt x="578040" y="206032"/>
                </a:lnTo>
                <a:lnTo>
                  <a:pt x="578993" y="207314"/>
                </a:lnTo>
                <a:lnTo>
                  <a:pt x="579805" y="208114"/>
                </a:lnTo>
                <a:lnTo>
                  <a:pt x="580694" y="208457"/>
                </a:lnTo>
                <a:lnTo>
                  <a:pt x="581596" y="207987"/>
                </a:lnTo>
                <a:lnTo>
                  <a:pt x="583349" y="212356"/>
                </a:lnTo>
                <a:lnTo>
                  <a:pt x="591680" y="211340"/>
                </a:lnTo>
                <a:lnTo>
                  <a:pt x="593953" y="198208"/>
                </a:lnTo>
                <a:close/>
              </a:path>
              <a:path w="766445" h="988060">
                <a:moveTo>
                  <a:pt x="625094" y="200545"/>
                </a:moveTo>
                <a:lnTo>
                  <a:pt x="624446" y="199872"/>
                </a:lnTo>
                <a:lnTo>
                  <a:pt x="623887" y="199301"/>
                </a:lnTo>
                <a:lnTo>
                  <a:pt x="623138" y="199212"/>
                </a:lnTo>
                <a:lnTo>
                  <a:pt x="622452" y="199682"/>
                </a:lnTo>
                <a:lnTo>
                  <a:pt x="621690" y="200202"/>
                </a:lnTo>
                <a:lnTo>
                  <a:pt x="621715" y="200901"/>
                </a:lnTo>
                <a:lnTo>
                  <a:pt x="622185" y="201625"/>
                </a:lnTo>
                <a:lnTo>
                  <a:pt x="622808" y="202209"/>
                </a:lnTo>
                <a:lnTo>
                  <a:pt x="623506" y="202209"/>
                </a:lnTo>
                <a:lnTo>
                  <a:pt x="624890" y="201256"/>
                </a:lnTo>
                <a:lnTo>
                  <a:pt x="625094" y="200545"/>
                </a:lnTo>
                <a:close/>
              </a:path>
              <a:path w="766445" h="988060">
                <a:moveTo>
                  <a:pt x="681939" y="133515"/>
                </a:moveTo>
                <a:lnTo>
                  <a:pt x="680466" y="132905"/>
                </a:lnTo>
                <a:lnTo>
                  <a:pt x="678307" y="131381"/>
                </a:lnTo>
                <a:lnTo>
                  <a:pt x="677087" y="132308"/>
                </a:lnTo>
                <a:lnTo>
                  <a:pt x="676656" y="132956"/>
                </a:lnTo>
                <a:lnTo>
                  <a:pt x="676224" y="133756"/>
                </a:lnTo>
                <a:lnTo>
                  <a:pt x="675576" y="133718"/>
                </a:lnTo>
                <a:lnTo>
                  <a:pt x="675271" y="134150"/>
                </a:lnTo>
                <a:lnTo>
                  <a:pt x="675259" y="134772"/>
                </a:lnTo>
                <a:lnTo>
                  <a:pt x="675462" y="135140"/>
                </a:lnTo>
                <a:lnTo>
                  <a:pt x="674763" y="136779"/>
                </a:lnTo>
                <a:lnTo>
                  <a:pt x="674268" y="137693"/>
                </a:lnTo>
                <a:lnTo>
                  <a:pt x="676960" y="138023"/>
                </a:lnTo>
                <a:lnTo>
                  <a:pt x="679018" y="138874"/>
                </a:lnTo>
                <a:lnTo>
                  <a:pt x="679754" y="138226"/>
                </a:lnTo>
                <a:lnTo>
                  <a:pt x="680935" y="137172"/>
                </a:lnTo>
                <a:lnTo>
                  <a:pt x="681253" y="135140"/>
                </a:lnTo>
                <a:lnTo>
                  <a:pt x="681939" y="133515"/>
                </a:lnTo>
                <a:close/>
              </a:path>
              <a:path w="766445" h="988060">
                <a:moveTo>
                  <a:pt x="749312" y="67373"/>
                </a:moveTo>
                <a:lnTo>
                  <a:pt x="746594" y="63347"/>
                </a:lnTo>
                <a:lnTo>
                  <a:pt x="727938" y="67792"/>
                </a:lnTo>
                <a:lnTo>
                  <a:pt x="728281" y="69938"/>
                </a:lnTo>
                <a:lnTo>
                  <a:pt x="739267" y="73126"/>
                </a:lnTo>
                <a:lnTo>
                  <a:pt x="738466" y="74117"/>
                </a:lnTo>
                <a:lnTo>
                  <a:pt x="737857" y="75272"/>
                </a:lnTo>
                <a:lnTo>
                  <a:pt x="740130" y="78333"/>
                </a:lnTo>
                <a:lnTo>
                  <a:pt x="741895" y="78219"/>
                </a:lnTo>
                <a:lnTo>
                  <a:pt x="744956" y="76149"/>
                </a:lnTo>
                <a:lnTo>
                  <a:pt x="745680" y="74752"/>
                </a:lnTo>
                <a:lnTo>
                  <a:pt x="745261" y="73126"/>
                </a:lnTo>
                <a:lnTo>
                  <a:pt x="748017" y="70408"/>
                </a:lnTo>
                <a:lnTo>
                  <a:pt x="749312" y="67373"/>
                </a:lnTo>
                <a:close/>
              </a:path>
              <a:path w="766445" h="988060">
                <a:moveTo>
                  <a:pt x="766127" y="47675"/>
                </a:moveTo>
                <a:lnTo>
                  <a:pt x="764197" y="43611"/>
                </a:lnTo>
                <a:lnTo>
                  <a:pt x="762241" y="44500"/>
                </a:lnTo>
                <a:lnTo>
                  <a:pt x="758952" y="46748"/>
                </a:lnTo>
                <a:lnTo>
                  <a:pt x="758024" y="48564"/>
                </a:lnTo>
                <a:lnTo>
                  <a:pt x="759282" y="51015"/>
                </a:lnTo>
                <a:lnTo>
                  <a:pt x="760463" y="51714"/>
                </a:lnTo>
                <a:lnTo>
                  <a:pt x="761860" y="52298"/>
                </a:lnTo>
                <a:lnTo>
                  <a:pt x="762939" y="51142"/>
                </a:lnTo>
                <a:lnTo>
                  <a:pt x="764387" y="49593"/>
                </a:lnTo>
                <a:lnTo>
                  <a:pt x="766127" y="47675"/>
                </a:lnTo>
                <a:close/>
              </a:path>
            </a:pathLst>
          </a:custGeom>
          <a:solidFill>
            <a:srgbClr val="FFFFFF"/>
          </a:solidFill>
        </p:spPr>
        <p:txBody>
          <a:bodyPr wrap="square" lIns="0" tIns="0" rIns="0" bIns="0" rtlCol="0"/>
          <a:lstStyle/>
          <a:p>
            <a:endParaRPr/>
          </a:p>
        </p:txBody>
      </p:sp>
      <p:sp>
        <p:nvSpPr>
          <p:cNvPr id="57" name="bg object 57"/>
          <p:cNvSpPr/>
          <p:nvPr/>
        </p:nvSpPr>
        <p:spPr>
          <a:xfrm>
            <a:off x="5714085" y="3116275"/>
            <a:ext cx="1503045" cy="987425"/>
          </a:xfrm>
          <a:custGeom>
            <a:avLst/>
            <a:gdLst/>
            <a:ahLst/>
            <a:cxnLst/>
            <a:rect l="l" t="t" r="r" b="b"/>
            <a:pathLst>
              <a:path w="1503045" h="987425">
                <a:moveTo>
                  <a:pt x="19329" y="904354"/>
                </a:moveTo>
                <a:lnTo>
                  <a:pt x="19177" y="904379"/>
                </a:lnTo>
                <a:lnTo>
                  <a:pt x="19075" y="904570"/>
                </a:lnTo>
                <a:lnTo>
                  <a:pt x="19227" y="904646"/>
                </a:lnTo>
                <a:lnTo>
                  <a:pt x="19304" y="904468"/>
                </a:lnTo>
                <a:close/>
              </a:path>
              <a:path w="1503045" h="987425">
                <a:moveTo>
                  <a:pt x="25057" y="928687"/>
                </a:moveTo>
                <a:lnTo>
                  <a:pt x="21691" y="922223"/>
                </a:lnTo>
                <a:lnTo>
                  <a:pt x="18402" y="916470"/>
                </a:lnTo>
                <a:lnTo>
                  <a:pt x="16954" y="910793"/>
                </a:lnTo>
                <a:lnTo>
                  <a:pt x="19075" y="904582"/>
                </a:lnTo>
                <a:lnTo>
                  <a:pt x="16675" y="903528"/>
                </a:lnTo>
                <a:lnTo>
                  <a:pt x="14338" y="902195"/>
                </a:lnTo>
                <a:lnTo>
                  <a:pt x="7429" y="900366"/>
                </a:lnTo>
                <a:lnTo>
                  <a:pt x="2806" y="901077"/>
                </a:lnTo>
                <a:lnTo>
                  <a:pt x="12" y="910475"/>
                </a:lnTo>
                <a:lnTo>
                  <a:pt x="0" y="915822"/>
                </a:lnTo>
                <a:lnTo>
                  <a:pt x="25057" y="928687"/>
                </a:lnTo>
                <a:close/>
              </a:path>
              <a:path w="1503045" h="987425">
                <a:moveTo>
                  <a:pt x="32321" y="896975"/>
                </a:moveTo>
                <a:lnTo>
                  <a:pt x="27368" y="899464"/>
                </a:lnTo>
                <a:lnTo>
                  <a:pt x="21018" y="897382"/>
                </a:lnTo>
                <a:lnTo>
                  <a:pt x="19329" y="904354"/>
                </a:lnTo>
                <a:lnTo>
                  <a:pt x="26162" y="911212"/>
                </a:lnTo>
                <a:lnTo>
                  <a:pt x="27660" y="910450"/>
                </a:lnTo>
                <a:lnTo>
                  <a:pt x="32321" y="896975"/>
                </a:lnTo>
                <a:close/>
              </a:path>
              <a:path w="1503045" h="987425">
                <a:moveTo>
                  <a:pt x="34201" y="986078"/>
                </a:moveTo>
                <a:lnTo>
                  <a:pt x="33375" y="983996"/>
                </a:lnTo>
                <a:lnTo>
                  <a:pt x="32486" y="981938"/>
                </a:lnTo>
                <a:lnTo>
                  <a:pt x="29273" y="972654"/>
                </a:lnTo>
                <a:lnTo>
                  <a:pt x="26784" y="971753"/>
                </a:lnTo>
                <a:lnTo>
                  <a:pt x="17183" y="975106"/>
                </a:lnTo>
                <a:lnTo>
                  <a:pt x="22466" y="986917"/>
                </a:lnTo>
                <a:lnTo>
                  <a:pt x="34201" y="986078"/>
                </a:lnTo>
                <a:close/>
              </a:path>
              <a:path w="1503045" h="987425">
                <a:moveTo>
                  <a:pt x="41567" y="871029"/>
                </a:moveTo>
                <a:lnTo>
                  <a:pt x="23787" y="865428"/>
                </a:lnTo>
                <a:lnTo>
                  <a:pt x="30213" y="871893"/>
                </a:lnTo>
                <a:lnTo>
                  <a:pt x="31877" y="872540"/>
                </a:lnTo>
                <a:lnTo>
                  <a:pt x="41567" y="871029"/>
                </a:lnTo>
                <a:close/>
              </a:path>
              <a:path w="1503045" h="987425">
                <a:moveTo>
                  <a:pt x="43802" y="841781"/>
                </a:moveTo>
                <a:lnTo>
                  <a:pt x="41529" y="838669"/>
                </a:lnTo>
                <a:lnTo>
                  <a:pt x="39916" y="838352"/>
                </a:lnTo>
                <a:lnTo>
                  <a:pt x="38214" y="838022"/>
                </a:lnTo>
                <a:lnTo>
                  <a:pt x="35204" y="839774"/>
                </a:lnTo>
                <a:lnTo>
                  <a:pt x="31927" y="845299"/>
                </a:lnTo>
                <a:lnTo>
                  <a:pt x="34759" y="851801"/>
                </a:lnTo>
                <a:lnTo>
                  <a:pt x="40487" y="856068"/>
                </a:lnTo>
                <a:lnTo>
                  <a:pt x="41808" y="851242"/>
                </a:lnTo>
                <a:lnTo>
                  <a:pt x="43383" y="847420"/>
                </a:lnTo>
                <a:lnTo>
                  <a:pt x="43802" y="841781"/>
                </a:lnTo>
                <a:close/>
              </a:path>
              <a:path w="1503045" h="987425">
                <a:moveTo>
                  <a:pt x="53022" y="886244"/>
                </a:moveTo>
                <a:lnTo>
                  <a:pt x="52781" y="885609"/>
                </a:lnTo>
                <a:lnTo>
                  <a:pt x="44653" y="886294"/>
                </a:lnTo>
                <a:lnTo>
                  <a:pt x="48221" y="898880"/>
                </a:lnTo>
                <a:lnTo>
                  <a:pt x="53022" y="886244"/>
                </a:lnTo>
                <a:close/>
              </a:path>
              <a:path w="1503045" h="987425">
                <a:moveTo>
                  <a:pt x="63411" y="951280"/>
                </a:moveTo>
                <a:lnTo>
                  <a:pt x="58254" y="950671"/>
                </a:lnTo>
                <a:lnTo>
                  <a:pt x="51333" y="948118"/>
                </a:lnTo>
                <a:lnTo>
                  <a:pt x="59207" y="961123"/>
                </a:lnTo>
                <a:lnTo>
                  <a:pt x="63411" y="951280"/>
                </a:lnTo>
                <a:close/>
              </a:path>
              <a:path w="1503045" h="987425">
                <a:moveTo>
                  <a:pt x="65760" y="845261"/>
                </a:moveTo>
                <a:lnTo>
                  <a:pt x="64262" y="839050"/>
                </a:lnTo>
                <a:lnTo>
                  <a:pt x="60096" y="839050"/>
                </a:lnTo>
                <a:lnTo>
                  <a:pt x="53721" y="842860"/>
                </a:lnTo>
                <a:lnTo>
                  <a:pt x="57023" y="850506"/>
                </a:lnTo>
                <a:lnTo>
                  <a:pt x="58610" y="852081"/>
                </a:lnTo>
                <a:lnTo>
                  <a:pt x="62001" y="849896"/>
                </a:lnTo>
                <a:lnTo>
                  <a:pt x="63842" y="848715"/>
                </a:lnTo>
                <a:lnTo>
                  <a:pt x="65760" y="845261"/>
                </a:lnTo>
                <a:close/>
              </a:path>
              <a:path w="1503045" h="987425">
                <a:moveTo>
                  <a:pt x="67551" y="802970"/>
                </a:moveTo>
                <a:lnTo>
                  <a:pt x="60274" y="791705"/>
                </a:lnTo>
                <a:lnTo>
                  <a:pt x="46672" y="798233"/>
                </a:lnTo>
                <a:lnTo>
                  <a:pt x="54190" y="802970"/>
                </a:lnTo>
                <a:lnTo>
                  <a:pt x="67551" y="802970"/>
                </a:lnTo>
                <a:close/>
              </a:path>
              <a:path w="1503045" h="987425">
                <a:moveTo>
                  <a:pt x="68186" y="699300"/>
                </a:moveTo>
                <a:lnTo>
                  <a:pt x="67983" y="699096"/>
                </a:lnTo>
                <a:lnTo>
                  <a:pt x="67906" y="699592"/>
                </a:lnTo>
                <a:lnTo>
                  <a:pt x="68160" y="699465"/>
                </a:lnTo>
                <a:lnTo>
                  <a:pt x="68186" y="699300"/>
                </a:lnTo>
                <a:close/>
              </a:path>
              <a:path w="1503045" h="987425">
                <a:moveTo>
                  <a:pt x="73266" y="755802"/>
                </a:moveTo>
                <a:lnTo>
                  <a:pt x="72555" y="753592"/>
                </a:lnTo>
                <a:lnTo>
                  <a:pt x="70650" y="753008"/>
                </a:lnTo>
                <a:lnTo>
                  <a:pt x="69418" y="752195"/>
                </a:lnTo>
                <a:lnTo>
                  <a:pt x="68694" y="753465"/>
                </a:lnTo>
                <a:lnTo>
                  <a:pt x="67271" y="754811"/>
                </a:lnTo>
                <a:lnTo>
                  <a:pt x="67564" y="757097"/>
                </a:lnTo>
                <a:lnTo>
                  <a:pt x="69291" y="758037"/>
                </a:lnTo>
                <a:lnTo>
                  <a:pt x="71170" y="759904"/>
                </a:lnTo>
                <a:lnTo>
                  <a:pt x="72085" y="757402"/>
                </a:lnTo>
                <a:lnTo>
                  <a:pt x="73266" y="755802"/>
                </a:lnTo>
                <a:close/>
              </a:path>
              <a:path w="1503045" h="987425">
                <a:moveTo>
                  <a:pt x="76758" y="893064"/>
                </a:moveTo>
                <a:lnTo>
                  <a:pt x="66484" y="885736"/>
                </a:lnTo>
                <a:lnTo>
                  <a:pt x="64643" y="889838"/>
                </a:lnTo>
                <a:lnTo>
                  <a:pt x="63246" y="895108"/>
                </a:lnTo>
                <a:lnTo>
                  <a:pt x="51930" y="894499"/>
                </a:lnTo>
                <a:lnTo>
                  <a:pt x="52641" y="904494"/>
                </a:lnTo>
                <a:lnTo>
                  <a:pt x="47066" y="908138"/>
                </a:lnTo>
                <a:lnTo>
                  <a:pt x="48107" y="910513"/>
                </a:lnTo>
                <a:lnTo>
                  <a:pt x="59080" y="908939"/>
                </a:lnTo>
                <a:lnTo>
                  <a:pt x="59321" y="910183"/>
                </a:lnTo>
                <a:lnTo>
                  <a:pt x="59766" y="911352"/>
                </a:lnTo>
                <a:lnTo>
                  <a:pt x="59499" y="918997"/>
                </a:lnTo>
                <a:lnTo>
                  <a:pt x="64211" y="918857"/>
                </a:lnTo>
                <a:lnTo>
                  <a:pt x="68313" y="918400"/>
                </a:lnTo>
                <a:lnTo>
                  <a:pt x="72275" y="917956"/>
                </a:lnTo>
                <a:lnTo>
                  <a:pt x="75285" y="911567"/>
                </a:lnTo>
                <a:lnTo>
                  <a:pt x="65265" y="901204"/>
                </a:lnTo>
                <a:lnTo>
                  <a:pt x="69608" y="897318"/>
                </a:lnTo>
                <a:lnTo>
                  <a:pt x="76758" y="893064"/>
                </a:lnTo>
                <a:close/>
              </a:path>
              <a:path w="1503045" h="987425">
                <a:moveTo>
                  <a:pt x="77470" y="945972"/>
                </a:moveTo>
                <a:lnTo>
                  <a:pt x="71259" y="940003"/>
                </a:lnTo>
                <a:lnTo>
                  <a:pt x="62369" y="946975"/>
                </a:lnTo>
                <a:lnTo>
                  <a:pt x="76492" y="948359"/>
                </a:lnTo>
                <a:lnTo>
                  <a:pt x="77470" y="945972"/>
                </a:lnTo>
                <a:close/>
              </a:path>
              <a:path w="1503045" h="987425">
                <a:moveTo>
                  <a:pt x="82842" y="816292"/>
                </a:moveTo>
                <a:lnTo>
                  <a:pt x="82765" y="813625"/>
                </a:lnTo>
                <a:lnTo>
                  <a:pt x="80010" y="810488"/>
                </a:lnTo>
                <a:lnTo>
                  <a:pt x="77330" y="809383"/>
                </a:lnTo>
                <a:lnTo>
                  <a:pt x="73888" y="807173"/>
                </a:lnTo>
                <a:lnTo>
                  <a:pt x="74282" y="811250"/>
                </a:lnTo>
                <a:lnTo>
                  <a:pt x="74244" y="814158"/>
                </a:lnTo>
                <a:lnTo>
                  <a:pt x="75311" y="818108"/>
                </a:lnTo>
                <a:lnTo>
                  <a:pt x="77038" y="819632"/>
                </a:lnTo>
                <a:lnTo>
                  <a:pt x="78320" y="819823"/>
                </a:lnTo>
                <a:lnTo>
                  <a:pt x="79603" y="820013"/>
                </a:lnTo>
                <a:lnTo>
                  <a:pt x="82003" y="818972"/>
                </a:lnTo>
                <a:lnTo>
                  <a:pt x="82842" y="816292"/>
                </a:lnTo>
                <a:close/>
              </a:path>
              <a:path w="1503045" h="987425">
                <a:moveTo>
                  <a:pt x="84315" y="694651"/>
                </a:moveTo>
                <a:lnTo>
                  <a:pt x="82029" y="687501"/>
                </a:lnTo>
                <a:lnTo>
                  <a:pt x="80200" y="688822"/>
                </a:lnTo>
                <a:lnTo>
                  <a:pt x="77787" y="689800"/>
                </a:lnTo>
                <a:lnTo>
                  <a:pt x="75946" y="692873"/>
                </a:lnTo>
                <a:lnTo>
                  <a:pt x="76936" y="695223"/>
                </a:lnTo>
                <a:lnTo>
                  <a:pt x="77139" y="697103"/>
                </a:lnTo>
                <a:lnTo>
                  <a:pt x="84315" y="694651"/>
                </a:lnTo>
                <a:close/>
              </a:path>
              <a:path w="1503045" h="987425">
                <a:moveTo>
                  <a:pt x="84493" y="694601"/>
                </a:moveTo>
                <a:lnTo>
                  <a:pt x="84315" y="694664"/>
                </a:lnTo>
                <a:lnTo>
                  <a:pt x="84378" y="694829"/>
                </a:lnTo>
                <a:lnTo>
                  <a:pt x="84493" y="694601"/>
                </a:lnTo>
                <a:close/>
              </a:path>
              <a:path w="1503045" h="987425">
                <a:moveTo>
                  <a:pt x="85648" y="790117"/>
                </a:moveTo>
                <a:lnTo>
                  <a:pt x="83134" y="786244"/>
                </a:lnTo>
                <a:lnTo>
                  <a:pt x="81864" y="784313"/>
                </a:lnTo>
                <a:lnTo>
                  <a:pt x="80086" y="785520"/>
                </a:lnTo>
                <a:lnTo>
                  <a:pt x="79184" y="786117"/>
                </a:lnTo>
                <a:lnTo>
                  <a:pt x="83223" y="791756"/>
                </a:lnTo>
                <a:lnTo>
                  <a:pt x="85648" y="790117"/>
                </a:lnTo>
                <a:close/>
              </a:path>
              <a:path w="1503045" h="987425">
                <a:moveTo>
                  <a:pt x="89331" y="840460"/>
                </a:moveTo>
                <a:lnTo>
                  <a:pt x="87490" y="839812"/>
                </a:lnTo>
                <a:lnTo>
                  <a:pt x="86448" y="839431"/>
                </a:lnTo>
                <a:lnTo>
                  <a:pt x="85394" y="839063"/>
                </a:lnTo>
                <a:lnTo>
                  <a:pt x="85039" y="840524"/>
                </a:lnTo>
                <a:lnTo>
                  <a:pt x="84442" y="842010"/>
                </a:lnTo>
                <a:lnTo>
                  <a:pt x="84505" y="843851"/>
                </a:lnTo>
                <a:lnTo>
                  <a:pt x="87083" y="844778"/>
                </a:lnTo>
                <a:lnTo>
                  <a:pt x="87452" y="844410"/>
                </a:lnTo>
                <a:lnTo>
                  <a:pt x="88353" y="843521"/>
                </a:lnTo>
                <a:lnTo>
                  <a:pt x="88658" y="842010"/>
                </a:lnTo>
                <a:lnTo>
                  <a:pt x="89331" y="840460"/>
                </a:lnTo>
                <a:close/>
              </a:path>
              <a:path w="1503045" h="987425">
                <a:moveTo>
                  <a:pt x="93510" y="701408"/>
                </a:moveTo>
                <a:lnTo>
                  <a:pt x="84594" y="695058"/>
                </a:lnTo>
                <a:lnTo>
                  <a:pt x="85585" y="698246"/>
                </a:lnTo>
                <a:lnTo>
                  <a:pt x="87744" y="704926"/>
                </a:lnTo>
                <a:lnTo>
                  <a:pt x="93510" y="701408"/>
                </a:lnTo>
                <a:close/>
              </a:path>
              <a:path w="1503045" h="987425">
                <a:moveTo>
                  <a:pt x="93903" y="701179"/>
                </a:moveTo>
                <a:lnTo>
                  <a:pt x="93649" y="701332"/>
                </a:lnTo>
                <a:lnTo>
                  <a:pt x="93522" y="701421"/>
                </a:lnTo>
                <a:lnTo>
                  <a:pt x="93726" y="701560"/>
                </a:lnTo>
                <a:lnTo>
                  <a:pt x="93903" y="701179"/>
                </a:lnTo>
                <a:close/>
              </a:path>
              <a:path w="1503045" h="987425">
                <a:moveTo>
                  <a:pt x="94653" y="743153"/>
                </a:moveTo>
                <a:lnTo>
                  <a:pt x="94615" y="742886"/>
                </a:lnTo>
                <a:lnTo>
                  <a:pt x="94488" y="742924"/>
                </a:lnTo>
                <a:lnTo>
                  <a:pt x="93154" y="741070"/>
                </a:lnTo>
                <a:lnTo>
                  <a:pt x="91998" y="738987"/>
                </a:lnTo>
                <a:lnTo>
                  <a:pt x="89369" y="736765"/>
                </a:lnTo>
                <a:lnTo>
                  <a:pt x="86995" y="736612"/>
                </a:lnTo>
                <a:lnTo>
                  <a:pt x="85991" y="737273"/>
                </a:lnTo>
                <a:lnTo>
                  <a:pt x="85001" y="737933"/>
                </a:lnTo>
                <a:lnTo>
                  <a:pt x="84289" y="740117"/>
                </a:lnTo>
                <a:lnTo>
                  <a:pt x="84899" y="742569"/>
                </a:lnTo>
                <a:lnTo>
                  <a:pt x="86601" y="744270"/>
                </a:lnTo>
                <a:lnTo>
                  <a:pt x="89979" y="744372"/>
                </a:lnTo>
                <a:lnTo>
                  <a:pt x="92252" y="743496"/>
                </a:lnTo>
                <a:lnTo>
                  <a:pt x="94488" y="742937"/>
                </a:lnTo>
                <a:lnTo>
                  <a:pt x="94653" y="743153"/>
                </a:lnTo>
                <a:close/>
              </a:path>
              <a:path w="1503045" h="987425">
                <a:moveTo>
                  <a:pt x="100876" y="800785"/>
                </a:moveTo>
                <a:lnTo>
                  <a:pt x="98044" y="791781"/>
                </a:lnTo>
                <a:lnTo>
                  <a:pt x="94361" y="792340"/>
                </a:lnTo>
                <a:lnTo>
                  <a:pt x="90043" y="795426"/>
                </a:lnTo>
                <a:lnTo>
                  <a:pt x="89484" y="799287"/>
                </a:lnTo>
                <a:lnTo>
                  <a:pt x="100876" y="800785"/>
                </a:lnTo>
                <a:close/>
              </a:path>
              <a:path w="1503045" h="987425">
                <a:moveTo>
                  <a:pt x="104305" y="740638"/>
                </a:moveTo>
                <a:lnTo>
                  <a:pt x="101930" y="723900"/>
                </a:lnTo>
                <a:lnTo>
                  <a:pt x="93167" y="730173"/>
                </a:lnTo>
                <a:lnTo>
                  <a:pt x="94615" y="742886"/>
                </a:lnTo>
                <a:lnTo>
                  <a:pt x="97370" y="742302"/>
                </a:lnTo>
                <a:lnTo>
                  <a:pt x="104305" y="740638"/>
                </a:lnTo>
                <a:close/>
              </a:path>
              <a:path w="1503045" h="987425">
                <a:moveTo>
                  <a:pt x="112522" y="759015"/>
                </a:moveTo>
                <a:lnTo>
                  <a:pt x="112128" y="753757"/>
                </a:lnTo>
                <a:lnTo>
                  <a:pt x="105270" y="749935"/>
                </a:lnTo>
                <a:lnTo>
                  <a:pt x="97701" y="762850"/>
                </a:lnTo>
                <a:lnTo>
                  <a:pt x="94399" y="750976"/>
                </a:lnTo>
                <a:lnTo>
                  <a:pt x="88138" y="757821"/>
                </a:lnTo>
                <a:lnTo>
                  <a:pt x="94716" y="767549"/>
                </a:lnTo>
                <a:lnTo>
                  <a:pt x="110210" y="765797"/>
                </a:lnTo>
                <a:lnTo>
                  <a:pt x="111213" y="762850"/>
                </a:lnTo>
                <a:lnTo>
                  <a:pt x="112522" y="759015"/>
                </a:lnTo>
                <a:close/>
              </a:path>
              <a:path w="1503045" h="987425">
                <a:moveTo>
                  <a:pt x="117678" y="706069"/>
                </a:moveTo>
                <a:lnTo>
                  <a:pt x="115989" y="703211"/>
                </a:lnTo>
                <a:lnTo>
                  <a:pt x="111213" y="702678"/>
                </a:lnTo>
                <a:lnTo>
                  <a:pt x="109486" y="706564"/>
                </a:lnTo>
                <a:lnTo>
                  <a:pt x="106908" y="709231"/>
                </a:lnTo>
                <a:lnTo>
                  <a:pt x="108343" y="711568"/>
                </a:lnTo>
                <a:lnTo>
                  <a:pt x="117678" y="706069"/>
                </a:lnTo>
                <a:close/>
              </a:path>
              <a:path w="1503045" h="987425">
                <a:moveTo>
                  <a:pt x="129451" y="782726"/>
                </a:moveTo>
                <a:lnTo>
                  <a:pt x="127266" y="780618"/>
                </a:lnTo>
                <a:lnTo>
                  <a:pt x="121119" y="778167"/>
                </a:lnTo>
                <a:lnTo>
                  <a:pt x="121500" y="780389"/>
                </a:lnTo>
                <a:lnTo>
                  <a:pt x="121577" y="782027"/>
                </a:lnTo>
                <a:lnTo>
                  <a:pt x="122542" y="784834"/>
                </a:lnTo>
                <a:lnTo>
                  <a:pt x="123469" y="785990"/>
                </a:lnTo>
                <a:lnTo>
                  <a:pt x="124917" y="788441"/>
                </a:lnTo>
                <a:lnTo>
                  <a:pt x="129451" y="782726"/>
                </a:lnTo>
                <a:close/>
              </a:path>
              <a:path w="1503045" h="987425">
                <a:moveTo>
                  <a:pt x="149186" y="721956"/>
                </a:moveTo>
                <a:lnTo>
                  <a:pt x="147916" y="713765"/>
                </a:lnTo>
                <a:lnTo>
                  <a:pt x="144449" y="714387"/>
                </a:lnTo>
                <a:lnTo>
                  <a:pt x="146126" y="722503"/>
                </a:lnTo>
                <a:lnTo>
                  <a:pt x="148170" y="722147"/>
                </a:lnTo>
                <a:lnTo>
                  <a:pt x="149186" y="721956"/>
                </a:lnTo>
                <a:close/>
              </a:path>
              <a:path w="1503045" h="987425">
                <a:moveTo>
                  <a:pt x="161061" y="787450"/>
                </a:moveTo>
                <a:lnTo>
                  <a:pt x="160324" y="786968"/>
                </a:lnTo>
                <a:lnTo>
                  <a:pt x="159308" y="786295"/>
                </a:lnTo>
                <a:lnTo>
                  <a:pt x="156997" y="786269"/>
                </a:lnTo>
                <a:lnTo>
                  <a:pt x="155359" y="787742"/>
                </a:lnTo>
                <a:lnTo>
                  <a:pt x="155714" y="789774"/>
                </a:lnTo>
                <a:lnTo>
                  <a:pt x="155549" y="791222"/>
                </a:lnTo>
                <a:lnTo>
                  <a:pt x="156997" y="791387"/>
                </a:lnTo>
                <a:lnTo>
                  <a:pt x="160985" y="791819"/>
                </a:lnTo>
                <a:lnTo>
                  <a:pt x="160731" y="789533"/>
                </a:lnTo>
                <a:lnTo>
                  <a:pt x="161061" y="787450"/>
                </a:lnTo>
                <a:close/>
              </a:path>
              <a:path w="1503045" h="987425">
                <a:moveTo>
                  <a:pt x="164465" y="871054"/>
                </a:moveTo>
                <a:lnTo>
                  <a:pt x="156768" y="866762"/>
                </a:lnTo>
                <a:lnTo>
                  <a:pt x="152996" y="876020"/>
                </a:lnTo>
                <a:lnTo>
                  <a:pt x="153466" y="875817"/>
                </a:lnTo>
                <a:lnTo>
                  <a:pt x="149733" y="880440"/>
                </a:lnTo>
                <a:lnTo>
                  <a:pt x="147408" y="884364"/>
                </a:lnTo>
                <a:lnTo>
                  <a:pt x="138353" y="888161"/>
                </a:lnTo>
                <a:lnTo>
                  <a:pt x="138036" y="891870"/>
                </a:lnTo>
                <a:lnTo>
                  <a:pt x="138798" y="902589"/>
                </a:lnTo>
                <a:lnTo>
                  <a:pt x="143840" y="902055"/>
                </a:lnTo>
                <a:lnTo>
                  <a:pt x="148412" y="903084"/>
                </a:lnTo>
                <a:lnTo>
                  <a:pt x="149186" y="902474"/>
                </a:lnTo>
                <a:lnTo>
                  <a:pt x="148018" y="890714"/>
                </a:lnTo>
                <a:lnTo>
                  <a:pt x="150812" y="886955"/>
                </a:lnTo>
                <a:lnTo>
                  <a:pt x="157924" y="884961"/>
                </a:lnTo>
                <a:lnTo>
                  <a:pt x="155752" y="874826"/>
                </a:lnTo>
                <a:lnTo>
                  <a:pt x="164465" y="871054"/>
                </a:lnTo>
                <a:close/>
              </a:path>
              <a:path w="1503045" h="987425">
                <a:moveTo>
                  <a:pt x="171450" y="693242"/>
                </a:moveTo>
                <a:lnTo>
                  <a:pt x="161391" y="686943"/>
                </a:lnTo>
                <a:lnTo>
                  <a:pt x="166433" y="673468"/>
                </a:lnTo>
                <a:lnTo>
                  <a:pt x="164592" y="672642"/>
                </a:lnTo>
                <a:lnTo>
                  <a:pt x="159334" y="678395"/>
                </a:lnTo>
                <a:lnTo>
                  <a:pt x="156260" y="684720"/>
                </a:lnTo>
                <a:lnTo>
                  <a:pt x="154927" y="691273"/>
                </a:lnTo>
                <a:lnTo>
                  <a:pt x="154927" y="697687"/>
                </a:lnTo>
                <a:lnTo>
                  <a:pt x="158711" y="702754"/>
                </a:lnTo>
                <a:lnTo>
                  <a:pt x="158775" y="708355"/>
                </a:lnTo>
                <a:lnTo>
                  <a:pt x="161912" y="709295"/>
                </a:lnTo>
                <a:lnTo>
                  <a:pt x="163271" y="707288"/>
                </a:lnTo>
                <a:lnTo>
                  <a:pt x="164452" y="707618"/>
                </a:lnTo>
                <a:lnTo>
                  <a:pt x="165557" y="707288"/>
                </a:lnTo>
                <a:lnTo>
                  <a:pt x="168249" y="701992"/>
                </a:lnTo>
                <a:lnTo>
                  <a:pt x="169710" y="697572"/>
                </a:lnTo>
                <a:lnTo>
                  <a:pt x="171450" y="693242"/>
                </a:lnTo>
                <a:close/>
              </a:path>
              <a:path w="1503045" h="987425">
                <a:moveTo>
                  <a:pt x="175983" y="888898"/>
                </a:moveTo>
                <a:lnTo>
                  <a:pt x="174701" y="876820"/>
                </a:lnTo>
                <a:lnTo>
                  <a:pt x="171170" y="879360"/>
                </a:lnTo>
                <a:lnTo>
                  <a:pt x="168046" y="880452"/>
                </a:lnTo>
                <a:lnTo>
                  <a:pt x="167843" y="881951"/>
                </a:lnTo>
                <a:lnTo>
                  <a:pt x="167271" y="886206"/>
                </a:lnTo>
                <a:lnTo>
                  <a:pt x="170192" y="888161"/>
                </a:lnTo>
                <a:lnTo>
                  <a:pt x="175983" y="888898"/>
                </a:lnTo>
                <a:close/>
              </a:path>
              <a:path w="1503045" h="987425">
                <a:moveTo>
                  <a:pt x="177685" y="767207"/>
                </a:moveTo>
                <a:lnTo>
                  <a:pt x="174434" y="767270"/>
                </a:lnTo>
                <a:lnTo>
                  <a:pt x="171754" y="766673"/>
                </a:lnTo>
                <a:lnTo>
                  <a:pt x="170192" y="769124"/>
                </a:lnTo>
                <a:lnTo>
                  <a:pt x="170281" y="771525"/>
                </a:lnTo>
                <a:lnTo>
                  <a:pt x="169900" y="773620"/>
                </a:lnTo>
                <a:lnTo>
                  <a:pt x="171691" y="773836"/>
                </a:lnTo>
                <a:lnTo>
                  <a:pt x="174180" y="774852"/>
                </a:lnTo>
                <a:lnTo>
                  <a:pt x="175094" y="774065"/>
                </a:lnTo>
                <a:lnTo>
                  <a:pt x="176403" y="772934"/>
                </a:lnTo>
                <a:lnTo>
                  <a:pt x="176568" y="770470"/>
                </a:lnTo>
                <a:lnTo>
                  <a:pt x="177685" y="767207"/>
                </a:lnTo>
                <a:close/>
              </a:path>
              <a:path w="1503045" h="987425">
                <a:moveTo>
                  <a:pt x="180441" y="837361"/>
                </a:moveTo>
                <a:lnTo>
                  <a:pt x="159423" y="840384"/>
                </a:lnTo>
                <a:lnTo>
                  <a:pt x="162788" y="848956"/>
                </a:lnTo>
                <a:lnTo>
                  <a:pt x="166700" y="853719"/>
                </a:lnTo>
                <a:lnTo>
                  <a:pt x="171856" y="855205"/>
                </a:lnTo>
                <a:lnTo>
                  <a:pt x="179006" y="853960"/>
                </a:lnTo>
                <a:lnTo>
                  <a:pt x="180441" y="837361"/>
                </a:lnTo>
                <a:close/>
              </a:path>
              <a:path w="1503045" h="987425">
                <a:moveTo>
                  <a:pt x="183692" y="800404"/>
                </a:moveTo>
                <a:lnTo>
                  <a:pt x="181851" y="796823"/>
                </a:lnTo>
                <a:lnTo>
                  <a:pt x="178079" y="793051"/>
                </a:lnTo>
                <a:lnTo>
                  <a:pt x="175133" y="791502"/>
                </a:lnTo>
                <a:lnTo>
                  <a:pt x="171932" y="789470"/>
                </a:lnTo>
                <a:lnTo>
                  <a:pt x="171081" y="789724"/>
                </a:lnTo>
                <a:lnTo>
                  <a:pt x="170243" y="789711"/>
                </a:lnTo>
                <a:lnTo>
                  <a:pt x="171335" y="793343"/>
                </a:lnTo>
                <a:lnTo>
                  <a:pt x="168503" y="795375"/>
                </a:lnTo>
                <a:lnTo>
                  <a:pt x="163880" y="797064"/>
                </a:lnTo>
                <a:lnTo>
                  <a:pt x="163690" y="799160"/>
                </a:lnTo>
                <a:lnTo>
                  <a:pt x="163271" y="803897"/>
                </a:lnTo>
                <a:lnTo>
                  <a:pt x="167347" y="803008"/>
                </a:lnTo>
                <a:lnTo>
                  <a:pt x="172554" y="802462"/>
                </a:lnTo>
                <a:lnTo>
                  <a:pt x="174612" y="805345"/>
                </a:lnTo>
                <a:lnTo>
                  <a:pt x="178714" y="804659"/>
                </a:lnTo>
                <a:lnTo>
                  <a:pt x="181559" y="803211"/>
                </a:lnTo>
                <a:lnTo>
                  <a:pt x="183692" y="800404"/>
                </a:lnTo>
                <a:close/>
              </a:path>
              <a:path w="1503045" h="987425">
                <a:moveTo>
                  <a:pt x="183908" y="867308"/>
                </a:moveTo>
                <a:lnTo>
                  <a:pt x="176682" y="858621"/>
                </a:lnTo>
                <a:lnTo>
                  <a:pt x="178473" y="871194"/>
                </a:lnTo>
                <a:lnTo>
                  <a:pt x="183908" y="867308"/>
                </a:lnTo>
                <a:close/>
              </a:path>
              <a:path w="1503045" h="987425">
                <a:moveTo>
                  <a:pt x="187007" y="826503"/>
                </a:moveTo>
                <a:lnTo>
                  <a:pt x="186601" y="824026"/>
                </a:lnTo>
                <a:lnTo>
                  <a:pt x="186537" y="823671"/>
                </a:lnTo>
                <a:lnTo>
                  <a:pt x="185813" y="819238"/>
                </a:lnTo>
                <a:lnTo>
                  <a:pt x="184365" y="810450"/>
                </a:lnTo>
                <a:lnTo>
                  <a:pt x="173304" y="809307"/>
                </a:lnTo>
                <a:lnTo>
                  <a:pt x="172897" y="819238"/>
                </a:lnTo>
                <a:lnTo>
                  <a:pt x="162217" y="813917"/>
                </a:lnTo>
                <a:lnTo>
                  <a:pt x="155930" y="824026"/>
                </a:lnTo>
                <a:lnTo>
                  <a:pt x="160756" y="824026"/>
                </a:lnTo>
                <a:lnTo>
                  <a:pt x="168363" y="823671"/>
                </a:lnTo>
                <a:lnTo>
                  <a:pt x="174193" y="825233"/>
                </a:lnTo>
                <a:lnTo>
                  <a:pt x="179082" y="830757"/>
                </a:lnTo>
                <a:lnTo>
                  <a:pt x="187007" y="826503"/>
                </a:lnTo>
                <a:close/>
              </a:path>
              <a:path w="1503045" h="987425">
                <a:moveTo>
                  <a:pt x="194208" y="777138"/>
                </a:moveTo>
                <a:lnTo>
                  <a:pt x="188493" y="775423"/>
                </a:lnTo>
                <a:lnTo>
                  <a:pt x="183222" y="776224"/>
                </a:lnTo>
                <a:lnTo>
                  <a:pt x="178257" y="779691"/>
                </a:lnTo>
                <a:lnTo>
                  <a:pt x="173405" y="785964"/>
                </a:lnTo>
                <a:lnTo>
                  <a:pt x="185610" y="783437"/>
                </a:lnTo>
                <a:lnTo>
                  <a:pt x="184937" y="794804"/>
                </a:lnTo>
                <a:lnTo>
                  <a:pt x="191274" y="794715"/>
                </a:lnTo>
                <a:lnTo>
                  <a:pt x="194208" y="777138"/>
                </a:lnTo>
                <a:close/>
              </a:path>
              <a:path w="1503045" h="987425">
                <a:moveTo>
                  <a:pt x="196240" y="862215"/>
                </a:moveTo>
                <a:lnTo>
                  <a:pt x="189153" y="861606"/>
                </a:lnTo>
                <a:lnTo>
                  <a:pt x="188925" y="861644"/>
                </a:lnTo>
                <a:lnTo>
                  <a:pt x="184480" y="867143"/>
                </a:lnTo>
                <a:lnTo>
                  <a:pt x="189166" y="867816"/>
                </a:lnTo>
                <a:lnTo>
                  <a:pt x="193903" y="868591"/>
                </a:lnTo>
                <a:lnTo>
                  <a:pt x="196240" y="862215"/>
                </a:lnTo>
                <a:close/>
              </a:path>
              <a:path w="1503045" h="987425">
                <a:moveTo>
                  <a:pt x="203085" y="605624"/>
                </a:moveTo>
                <a:lnTo>
                  <a:pt x="201320" y="601294"/>
                </a:lnTo>
                <a:lnTo>
                  <a:pt x="198894" y="594944"/>
                </a:lnTo>
                <a:lnTo>
                  <a:pt x="196697" y="592137"/>
                </a:lnTo>
                <a:lnTo>
                  <a:pt x="194538" y="588505"/>
                </a:lnTo>
                <a:lnTo>
                  <a:pt x="191833" y="592658"/>
                </a:lnTo>
                <a:lnTo>
                  <a:pt x="188353" y="596887"/>
                </a:lnTo>
                <a:lnTo>
                  <a:pt x="184061" y="606361"/>
                </a:lnTo>
                <a:lnTo>
                  <a:pt x="187388" y="609676"/>
                </a:lnTo>
                <a:lnTo>
                  <a:pt x="191274" y="611771"/>
                </a:lnTo>
                <a:lnTo>
                  <a:pt x="195935" y="614286"/>
                </a:lnTo>
                <a:lnTo>
                  <a:pt x="200126" y="611428"/>
                </a:lnTo>
                <a:lnTo>
                  <a:pt x="203085" y="605624"/>
                </a:lnTo>
                <a:close/>
              </a:path>
              <a:path w="1503045" h="987425">
                <a:moveTo>
                  <a:pt x="205778" y="845426"/>
                </a:moveTo>
                <a:lnTo>
                  <a:pt x="203530" y="843584"/>
                </a:lnTo>
                <a:lnTo>
                  <a:pt x="202692" y="842543"/>
                </a:lnTo>
                <a:lnTo>
                  <a:pt x="202361" y="842695"/>
                </a:lnTo>
                <a:lnTo>
                  <a:pt x="201295" y="843153"/>
                </a:lnTo>
                <a:lnTo>
                  <a:pt x="200431" y="844042"/>
                </a:lnTo>
                <a:lnTo>
                  <a:pt x="199491" y="844765"/>
                </a:lnTo>
                <a:lnTo>
                  <a:pt x="205778" y="845426"/>
                </a:lnTo>
                <a:close/>
              </a:path>
              <a:path w="1503045" h="987425">
                <a:moveTo>
                  <a:pt x="210718" y="770356"/>
                </a:moveTo>
                <a:lnTo>
                  <a:pt x="210642" y="770166"/>
                </a:lnTo>
                <a:lnTo>
                  <a:pt x="210540" y="770343"/>
                </a:lnTo>
                <a:lnTo>
                  <a:pt x="210527" y="770470"/>
                </a:lnTo>
                <a:lnTo>
                  <a:pt x="210718" y="770356"/>
                </a:lnTo>
                <a:close/>
              </a:path>
              <a:path w="1503045" h="987425">
                <a:moveTo>
                  <a:pt x="210947" y="764070"/>
                </a:moveTo>
                <a:lnTo>
                  <a:pt x="209384" y="760145"/>
                </a:lnTo>
                <a:lnTo>
                  <a:pt x="201815" y="760590"/>
                </a:lnTo>
                <a:lnTo>
                  <a:pt x="198869" y="760768"/>
                </a:lnTo>
                <a:lnTo>
                  <a:pt x="195783" y="758609"/>
                </a:lnTo>
                <a:lnTo>
                  <a:pt x="192303" y="757351"/>
                </a:lnTo>
                <a:lnTo>
                  <a:pt x="185750" y="764425"/>
                </a:lnTo>
                <a:lnTo>
                  <a:pt x="189331" y="767105"/>
                </a:lnTo>
                <a:lnTo>
                  <a:pt x="193306" y="769340"/>
                </a:lnTo>
                <a:lnTo>
                  <a:pt x="202831" y="779348"/>
                </a:lnTo>
                <a:lnTo>
                  <a:pt x="205041" y="779170"/>
                </a:lnTo>
                <a:lnTo>
                  <a:pt x="210540" y="770178"/>
                </a:lnTo>
                <a:lnTo>
                  <a:pt x="210947" y="764070"/>
                </a:lnTo>
                <a:close/>
              </a:path>
              <a:path w="1503045" h="987425">
                <a:moveTo>
                  <a:pt x="235546" y="770585"/>
                </a:moveTo>
                <a:lnTo>
                  <a:pt x="233311" y="762609"/>
                </a:lnTo>
                <a:lnTo>
                  <a:pt x="230085" y="761771"/>
                </a:lnTo>
                <a:lnTo>
                  <a:pt x="226936" y="760717"/>
                </a:lnTo>
                <a:lnTo>
                  <a:pt x="221170" y="759764"/>
                </a:lnTo>
                <a:lnTo>
                  <a:pt x="218516" y="759993"/>
                </a:lnTo>
                <a:lnTo>
                  <a:pt x="215925" y="759993"/>
                </a:lnTo>
                <a:lnTo>
                  <a:pt x="215976" y="767156"/>
                </a:lnTo>
                <a:lnTo>
                  <a:pt x="210718" y="770356"/>
                </a:lnTo>
                <a:lnTo>
                  <a:pt x="215823" y="782840"/>
                </a:lnTo>
                <a:lnTo>
                  <a:pt x="198894" y="789457"/>
                </a:lnTo>
                <a:lnTo>
                  <a:pt x="197777" y="793927"/>
                </a:lnTo>
                <a:lnTo>
                  <a:pt x="197129" y="798487"/>
                </a:lnTo>
                <a:lnTo>
                  <a:pt x="193167" y="808520"/>
                </a:lnTo>
                <a:lnTo>
                  <a:pt x="195376" y="811237"/>
                </a:lnTo>
                <a:lnTo>
                  <a:pt x="200736" y="811911"/>
                </a:lnTo>
                <a:lnTo>
                  <a:pt x="199250" y="824776"/>
                </a:lnTo>
                <a:lnTo>
                  <a:pt x="199123" y="825855"/>
                </a:lnTo>
                <a:lnTo>
                  <a:pt x="208597" y="824776"/>
                </a:lnTo>
                <a:lnTo>
                  <a:pt x="216801" y="821512"/>
                </a:lnTo>
                <a:lnTo>
                  <a:pt x="224040" y="816571"/>
                </a:lnTo>
                <a:lnTo>
                  <a:pt x="230657" y="810501"/>
                </a:lnTo>
                <a:lnTo>
                  <a:pt x="221081" y="803617"/>
                </a:lnTo>
                <a:lnTo>
                  <a:pt x="233286" y="801611"/>
                </a:lnTo>
                <a:lnTo>
                  <a:pt x="218782" y="792619"/>
                </a:lnTo>
                <a:lnTo>
                  <a:pt x="221538" y="788695"/>
                </a:lnTo>
                <a:lnTo>
                  <a:pt x="223469" y="783577"/>
                </a:lnTo>
                <a:lnTo>
                  <a:pt x="234442" y="776351"/>
                </a:lnTo>
                <a:lnTo>
                  <a:pt x="235546" y="770585"/>
                </a:lnTo>
                <a:close/>
              </a:path>
              <a:path w="1503045" h="987425">
                <a:moveTo>
                  <a:pt x="236054" y="781151"/>
                </a:moveTo>
                <a:lnTo>
                  <a:pt x="227634" y="781799"/>
                </a:lnTo>
                <a:lnTo>
                  <a:pt x="232168" y="785799"/>
                </a:lnTo>
                <a:lnTo>
                  <a:pt x="236054" y="781151"/>
                </a:lnTo>
                <a:close/>
              </a:path>
              <a:path w="1503045" h="987425">
                <a:moveTo>
                  <a:pt x="261670" y="815365"/>
                </a:moveTo>
                <a:lnTo>
                  <a:pt x="260362" y="808824"/>
                </a:lnTo>
                <a:lnTo>
                  <a:pt x="260705" y="808977"/>
                </a:lnTo>
                <a:lnTo>
                  <a:pt x="260667" y="808736"/>
                </a:lnTo>
                <a:lnTo>
                  <a:pt x="260413" y="808812"/>
                </a:lnTo>
                <a:lnTo>
                  <a:pt x="254254" y="805408"/>
                </a:lnTo>
                <a:lnTo>
                  <a:pt x="250075" y="800950"/>
                </a:lnTo>
                <a:lnTo>
                  <a:pt x="252158" y="793229"/>
                </a:lnTo>
                <a:lnTo>
                  <a:pt x="250799" y="791044"/>
                </a:lnTo>
                <a:lnTo>
                  <a:pt x="249364" y="789800"/>
                </a:lnTo>
                <a:lnTo>
                  <a:pt x="247815" y="789368"/>
                </a:lnTo>
                <a:lnTo>
                  <a:pt x="248958" y="787387"/>
                </a:lnTo>
                <a:lnTo>
                  <a:pt x="246430" y="783463"/>
                </a:lnTo>
                <a:lnTo>
                  <a:pt x="243471" y="784098"/>
                </a:lnTo>
                <a:lnTo>
                  <a:pt x="240182" y="787577"/>
                </a:lnTo>
                <a:lnTo>
                  <a:pt x="240550" y="790562"/>
                </a:lnTo>
                <a:lnTo>
                  <a:pt x="241566" y="791171"/>
                </a:lnTo>
                <a:lnTo>
                  <a:pt x="239991" y="792365"/>
                </a:lnTo>
                <a:lnTo>
                  <a:pt x="239153" y="793115"/>
                </a:lnTo>
                <a:lnTo>
                  <a:pt x="244297" y="797902"/>
                </a:lnTo>
                <a:lnTo>
                  <a:pt x="245643" y="803643"/>
                </a:lnTo>
                <a:lnTo>
                  <a:pt x="244703" y="814539"/>
                </a:lnTo>
                <a:lnTo>
                  <a:pt x="249021" y="818743"/>
                </a:lnTo>
                <a:lnTo>
                  <a:pt x="251447" y="823125"/>
                </a:lnTo>
                <a:lnTo>
                  <a:pt x="257225" y="818553"/>
                </a:lnTo>
                <a:lnTo>
                  <a:pt x="261670" y="815365"/>
                </a:lnTo>
                <a:close/>
              </a:path>
              <a:path w="1503045" h="987425">
                <a:moveTo>
                  <a:pt x="273215" y="799934"/>
                </a:moveTo>
                <a:lnTo>
                  <a:pt x="272935" y="796671"/>
                </a:lnTo>
                <a:lnTo>
                  <a:pt x="268389" y="794791"/>
                </a:lnTo>
                <a:lnTo>
                  <a:pt x="272237" y="803694"/>
                </a:lnTo>
                <a:lnTo>
                  <a:pt x="272503" y="803503"/>
                </a:lnTo>
                <a:lnTo>
                  <a:pt x="273215" y="799934"/>
                </a:lnTo>
                <a:close/>
              </a:path>
              <a:path w="1503045" h="987425">
                <a:moveTo>
                  <a:pt x="328853" y="319455"/>
                </a:moveTo>
                <a:lnTo>
                  <a:pt x="328371" y="317931"/>
                </a:lnTo>
                <a:lnTo>
                  <a:pt x="327304" y="317728"/>
                </a:lnTo>
                <a:lnTo>
                  <a:pt x="326694" y="318439"/>
                </a:lnTo>
                <a:lnTo>
                  <a:pt x="326224" y="318960"/>
                </a:lnTo>
                <a:lnTo>
                  <a:pt x="326224" y="319900"/>
                </a:lnTo>
                <a:lnTo>
                  <a:pt x="326059" y="320497"/>
                </a:lnTo>
                <a:lnTo>
                  <a:pt x="326720" y="321564"/>
                </a:lnTo>
                <a:lnTo>
                  <a:pt x="327558" y="321767"/>
                </a:lnTo>
                <a:lnTo>
                  <a:pt x="328155" y="321017"/>
                </a:lnTo>
                <a:lnTo>
                  <a:pt x="328587" y="320471"/>
                </a:lnTo>
                <a:lnTo>
                  <a:pt x="328853" y="319455"/>
                </a:lnTo>
                <a:close/>
              </a:path>
              <a:path w="1503045" h="987425">
                <a:moveTo>
                  <a:pt x="342607" y="743750"/>
                </a:moveTo>
                <a:lnTo>
                  <a:pt x="337070" y="737819"/>
                </a:lnTo>
                <a:lnTo>
                  <a:pt x="334873" y="743750"/>
                </a:lnTo>
                <a:lnTo>
                  <a:pt x="333375" y="747877"/>
                </a:lnTo>
                <a:lnTo>
                  <a:pt x="342226" y="743750"/>
                </a:lnTo>
                <a:lnTo>
                  <a:pt x="342607" y="743750"/>
                </a:lnTo>
                <a:close/>
              </a:path>
              <a:path w="1503045" h="987425">
                <a:moveTo>
                  <a:pt x="346227" y="755573"/>
                </a:moveTo>
                <a:lnTo>
                  <a:pt x="345300" y="754811"/>
                </a:lnTo>
                <a:lnTo>
                  <a:pt x="342392" y="752436"/>
                </a:lnTo>
                <a:lnTo>
                  <a:pt x="338112" y="749960"/>
                </a:lnTo>
                <a:lnTo>
                  <a:pt x="333375" y="747877"/>
                </a:lnTo>
                <a:lnTo>
                  <a:pt x="331939" y="747242"/>
                </a:lnTo>
                <a:lnTo>
                  <a:pt x="330479" y="746633"/>
                </a:lnTo>
                <a:lnTo>
                  <a:pt x="328955" y="746061"/>
                </a:lnTo>
                <a:lnTo>
                  <a:pt x="331584" y="753071"/>
                </a:lnTo>
                <a:lnTo>
                  <a:pt x="331330" y="753668"/>
                </a:lnTo>
                <a:lnTo>
                  <a:pt x="325475" y="755700"/>
                </a:lnTo>
                <a:lnTo>
                  <a:pt x="324129" y="751408"/>
                </a:lnTo>
                <a:lnTo>
                  <a:pt x="321525" y="750912"/>
                </a:lnTo>
                <a:lnTo>
                  <a:pt x="318287" y="761301"/>
                </a:lnTo>
                <a:lnTo>
                  <a:pt x="318173" y="761695"/>
                </a:lnTo>
                <a:lnTo>
                  <a:pt x="318122" y="761834"/>
                </a:lnTo>
                <a:lnTo>
                  <a:pt x="318541" y="763054"/>
                </a:lnTo>
                <a:lnTo>
                  <a:pt x="319036" y="764311"/>
                </a:lnTo>
                <a:lnTo>
                  <a:pt x="320624" y="770394"/>
                </a:lnTo>
                <a:lnTo>
                  <a:pt x="323316" y="771525"/>
                </a:lnTo>
                <a:lnTo>
                  <a:pt x="329857" y="766051"/>
                </a:lnTo>
                <a:lnTo>
                  <a:pt x="332409" y="763270"/>
                </a:lnTo>
                <a:lnTo>
                  <a:pt x="334441" y="761301"/>
                </a:lnTo>
                <a:lnTo>
                  <a:pt x="335114" y="761695"/>
                </a:lnTo>
                <a:lnTo>
                  <a:pt x="336372" y="762635"/>
                </a:lnTo>
                <a:lnTo>
                  <a:pt x="338239" y="761301"/>
                </a:lnTo>
                <a:lnTo>
                  <a:pt x="340220" y="759879"/>
                </a:lnTo>
                <a:lnTo>
                  <a:pt x="339826" y="759091"/>
                </a:lnTo>
                <a:lnTo>
                  <a:pt x="339344" y="758228"/>
                </a:lnTo>
                <a:lnTo>
                  <a:pt x="339102" y="757212"/>
                </a:lnTo>
                <a:lnTo>
                  <a:pt x="338810" y="756424"/>
                </a:lnTo>
                <a:lnTo>
                  <a:pt x="338759" y="756272"/>
                </a:lnTo>
                <a:lnTo>
                  <a:pt x="339394" y="755700"/>
                </a:lnTo>
                <a:lnTo>
                  <a:pt x="340385" y="754811"/>
                </a:lnTo>
                <a:lnTo>
                  <a:pt x="340474" y="755573"/>
                </a:lnTo>
                <a:lnTo>
                  <a:pt x="340575" y="756424"/>
                </a:lnTo>
                <a:lnTo>
                  <a:pt x="340969" y="757783"/>
                </a:lnTo>
                <a:lnTo>
                  <a:pt x="341528" y="758939"/>
                </a:lnTo>
                <a:lnTo>
                  <a:pt x="346227" y="755573"/>
                </a:lnTo>
                <a:close/>
              </a:path>
              <a:path w="1503045" h="987425">
                <a:moveTo>
                  <a:pt x="390321" y="305841"/>
                </a:moveTo>
                <a:lnTo>
                  <a:pt x="388137" y="304533"/>
                </a:lnTo>
                <a:lnTo>
                  <a:pt x="386029" y="303060"/>
                </a:lnTo>
                <a:lnTo>
                  <a:pt x="382206" y="301345"/>
                </a:lnTo>
                <a:lnTo>
                  <a:pt x="380669" y="300685"/>
                </a:lnTo>
                <a:lnTo>
                  <a:pt x="379095" y="300037"/>
                </a:lnTo>
                <a:lnTo>
                  <a:pt x="379285" y="300037"/>
                </a:lnTo>
                <a:lnTo>
                  <a:pt x="381698" y="299364"/>
                </a:lnTo>
                <a:lnTo>
                  <a:pt x="382270" y="298767"/>
                </a:lnTo>
                <a:lnTo>
                  <a:pt x="382879" y="298145"/>
                </a:lnTo>
                <a:lnTo>
                  <a:pt x="383006" y="293624"/>
                </a:lnTo>
                <a:lnTo>
                  <a:pt x="383006" y="291096"/>
                </a:lnTo>
                <a:lnTo>
                  <a:pt x="382790" y="290550"/>
                </a:lnTo>
                <a:lnTo>
                  <a:pt x="380987" y="286854"/>
                </a:lnTo>
                <a:lnTo>
                  <a:pt x="379704" y="290550"/>
                </a:lnTo>
                <a:lnTo>
                  <a:pt x="377063" y="291096"/>
                </a:lnTo>
                <a:lnTo>
                  <a:pt x="374294" y="294335"/>
                </a:lnTo>
                <a:lnTo>
                  <a:pt x="374396" y="295402"/>
                </a:lnTo>
                <a:lnTo>
                  <a:pt x="374497" y="296418"/>
                </a:lnTo>
                <a:lnTo>
                  <a:pt x="375716" y="298386"/>
                </a:lnTo>
                <a:lnTo>
                  <a:pt x="376021" y="298767"/>
                </a:lnTo>
                <a:lnTo>
                  <a:pt x="374484" y="298145"/>
                </a:lnTo>
                <a:lnTo>
                  <a:pt x="367715" y="295402"/>
                </a:lnTo>
                <a:lnTo>
                  <a:pt x="366382" y="298145"/>
                </a:lnTo>
                <a:lnTo>
                  <a:pt x="358305" y="293624"/>
                </a:lnTo>
                <a:lnTo>
                  <a:pt x="356870" y="300685"/>
                </a:lnTo>
                <a:lnTo>
                  <a:pt x="356806" y="301015"/>
                </a:lnTo>
                <a:lnTo>
                  <a:pt x="367639" y="306476"/>
                </a:lnTo>
                <a:lnTo>
                  <a:pt x="369684" y="313880"/>
                </a:lnTo>
                <a:lnTo>
                  <a:pt x="377888" y="314502"/>
                </a:lnTo>
                <a:lnTo>
                  <a:pt x="384479" y="311099"/>
                </a:lnTo>
                <a:lnTo>
                  <a:pt x="390321" y="305841"/>
                </a:lnTo>
                <a:close/>
              </a:path>
              <a:path w="1503045" h="987425">
                <a:moveTo>
                  <a:pt x="435419" y="328371"/>
                </a:moveTo>
                <a:lnTo>
                  <a:pt x="434924" y="326758"/>
                </a:lnTo>
                <a:lnTo>
                  <a:pt x="434301" y="325970"/>
                </a:lnTo>
                <a:lnTo>
                  <a:pt x="433031" y="326593"/>
                </a:lnTo>
                <a:lnTo>
                  <a:pt x="432765" y="327660"/>
                </a:lnTo>
                <a:lnTo>
                  <a:pt x="432765" y="329184"/>
                </a:lnTo>
                <a:lnTo>
                  <a:pt x="433374" y="329717"/>
                </a:lnTo>
                <a:lnTo>
                  <a:pt x="434340" y="329501"/>
                </a:lnTo>
                <a:lnTo>
                  <a:pt x="435089" y="329057"/>
                </a:lnTo>
                <a:lnTo>
                  <a:pt x="435419" y="328371"/>
                </a:lnTo>
                <a:close/>
              </a:path>
              <a:path w="1503045" h="987425">
                <a:moveTo>
                  <a:pt x="781939" y="48044"/>
                </a:moveTo>
                <a:lnTo>
                  <a:pt x="780783" y="46431"/>
                </a:lnTo>
                <a:lnTo>
                  <a:pt x="779843" y="46291"/>
                </a:lnTo>
                <a:lnTo>
                  <a:pt x="778840" y="46926"/>
                </a:lnTo>
                <a:lnTo>
                  <a:pt x="778306" y="47574"/>
                </a:lnTo>
                <a:lnTo>
                  <a:pt x="778065" y="48361"/>
                </a:lnTo>
                <a:lnTo>
                  <a:pt x="778560" y="49034"/>
                </a:lnTo>
                <a:lnTo>
                  <a:pt x="779221" y="49949"/>
                </a:lnTo>
                <a:lnTo>
                  <a:pt x="780249" y="50165"/>
                </a:lnTo>
                <a:lnTo>
                  <a:pt x="781786" y="48945"/>
                </a:lnTo>
                <a:lnTo>
                  <a:pt x="781939" y="48044"/>
                </a:lnTo>
                <a:close/>
              </a:path>
              <a:path w="1503045" h="987425">
                <a:moveTo>
                  <a:pt x="1420291" y="35750"/>
                </a:moveTo>
                <a:lnTo>
                  <a:pt x="1420241" y="33388"/>
                </a:lnTo>
                <a:lnTo>
                  <a:pt x="1416113" y="29972"/>
                </a:lnTo>
                <a:lnTo>
                  <a:pt x="1413611" y="29057"/>
                </a:lnTo>
                <a:lnTo>
                  <a:pt x="1411287" y="30060"/>
                </a:lnTo>
                <a:lnTo>
                  <a:pt x="1409484" y="32664"/>
                </a:lnTo>
                <a:lnTo>
                  <a:pt x="1409153" y="34836"/>
                </a:lnTo>
                <a:lnTo>
                  <a:pt x="1413090" y="38671"/>
                </a:lnTo>
                <a:lnTo>
                  <a:pt x="1415834" y="39433"/>
                </a:lnTo>
                <a:lnTo>
                  <a:pt x="1418310" y="37388"/>
                </a:lnTo>
                <a:lnTo>
                  <a:pt x="1420291" y="35750"/>
                </a:lnTo>
                <a:close/>
              </a:path>
              <a:path w="1503045" h="987425">
                <a:moveTo>
                  <a:pt x="1453642" y="25704"/>
                </a:moveTo>
                <a:lnTo>
                  <a:pt x="1453565" y="24345"/>
                </a:lnTo>
                <a:lnTo>
                  <a:pt x="1451419" y="22479"/>
                </a:lnTo>
                <a:lnTo>
                  <a:pt x="1450378" y="22821"/>
                </a:lnTo>
                <a:lnTo>
                  <a:pt x="1449501" y="23634"/>
                </a:lnTo>
                <a:lnTo>
                  <a:pt x="1448739" y="24638"/>
                </a:lnTo>
                <a:lnTo>
                  <a:pt x="1448816" y="25654"/>
                </a:lnTo>
                <a:lnTo>
                  <a:pt x="1450454" y="27381"/>
                </a:lnTo>
                <a:lnTo>
                  <a:pt x="1451546" y="27686"/>
                </a:lnTo>
                <a:lnTo>
                  <a:pt x="1452473" y="26809"/>
                </a:lnTo>
                <a:lnTo>
                  <a:pt x="1453642" y="25704"/>
                </a:lnTo>
                <a:close/>
              </a:path>
              <a:path w="1503045" h="987425">
                <a:moveTo>
                  <a:pt x="1474812" y="4368"/>
                </a:moveTo>
                <a:lnTo>
                  <a:pt x="1474673" y="3022"/>
                </a:lnTo>
                <a:lnTo>
                  <a:pt x="1473428" y="1930"/>
                </a:lnTo>
                <a:lnTo>
                  <a:pt x="1472057" y="876"/>
                </a:lnTo>
                <a:lnTo>
                  <a:pt x="1470469" y="0"/>
                </a:lnTo>
                <a:lnTo>
                  <a:pt x="1468348" y="2794"/>
                </a:lnTo>
                <a:lnTo>
                  <a:pt x="1468691" y="4394"/>
                </a:lnTo>
                <a:lnTo>
                  <a:pt x="1470914" y="7213"/>
                </a:lnTo>
                <a:lnTo>
                  <a:pt x="1472514" y="6781"/>
                </a:lnTo>
                <a:lnTo>
                  <a:pt x="1473746" y="5486"/>
                </a:lnTo>
                <a:lnTo>
                  <a:pt x="1474812" y="4368"/>
                </a:lnTo>
                <a:close/>
              </a:path>
              <a:path w="1503045" h="987425">
                <a:moveTo>
                  <a:pt x="1476540" y="75869"/>
                </a:moveTo>
                <a:lnTo>
                  <a:pt x="1476057" y="75082"/>
                </a:lnTo>
                <a:lnTo>
                  <a:pt x="1475587" y="74942"/>
                </a:lnTo>
                <a:lnTo>
                  <a:pt x="1474990" y="74549"/>
                </a:lnTo>
                <a:lnTo>
                  <a:pt x="1474685" y="74714"/>
                </a:lnTo>
                <a:lnTo>
                  <a:pt x="1473885" y="75133"/>
                </a:lnTo>
                <a:lnTo>
                  <a:pt x="1473758" y="75984"/>
                </a:lnTo>
                <a:lnTo>
                  <a:pt x="1474558" y="76962"/>
                </a:lnTo>
                <a:lnTo>
                  <a:pt x="1475320" y="77177"/>
                </a:lnTo>
                <a:lnTo>
                  <a:pt x="1475651" y="77025"/>
                </a:lnTo>
                <a:lnTo>
                  <a:pt x="1476476" y="76631"/>
                </a:lnTo>
                <a:lnTo>
                  <a:pt x="1476540" y="75869"/>
                </a:lnTo>
                <a:close/>
              </a:path>
              <a:path w="1503045" h="987425">
                <a:moveTo>
                  <a:pt x="1502549" y="13423"/>
                </a:moveTo>
                <a:lnTo>
                  <a:pt x="1502537" y="12128"/>
                </a:lnTo>
                <a:lnTo>
                  <a:pt x="1500924" y="9512"/>
                </a:lnTo>
                <a:lnTo>
                  <a:pt x="1499654" y="9410"/>
                </a:lnTo>
                <a:lnTo>
                  <a:pt x="1498244" y="10033"/>
                </a:lnTo>
                <a:lnTo>
                  <a:pt x="1496898" y="11188"/>
                </a:lnTo>
                <a:lnTo>
                  <a:pt x="1497609" y="12446"/>
                </a:lnTo>
                <a:lnTo>
                  <a:pt x="1498917" y="14503"/>
                </a:lnTo>
                <a:lnTo>
                  <a:pt x="1499984" y="14820"/>
                </a:lnTo>
                <a:lnTo>
                  <a:pt x="1502549" y="13423"/>
                </a:lnTo>
                <a:close/>
              </a:path>
            </a:pathLst>
          </a:custGeom>
          <a:solidFill>
            <a:srgbClr val="FFFFFF"/>
          </a:solidFill>
        </p:spPr>
        <p:txBody>
          <a:bodyPr wrap="square" lIns="0" tIns="0" rIns="0" bIns="0" rtlCol="0"/>
          <a:lstStyle/>
          <a:p>
            <a:endParaRPr/>
          </a:p>
        </p:txBody>
      </p:sp>
      <p:sp>
        <p:nvSpPr>
          <p:cNvPr id="58" name="bg object 58"/>
          <p:cNvSpPr/>
          <p:nvPr/>
        </p:nvSpPr>
        <p:spPr>
          <a:xfrm>
            <a:off x="5646025" y="0"/>
            <a:ext cx="1780539" cy="605155"/>
          </a:xfrm>
          <a:custGeom>
            <a:avLst/>
            <a:gdLst/>
            <a:ahLst/>
            <a:cxnLst/>
            <a:rect l="l" t="t" r="r" b="b"/>
            <a:pathLst>
              <a:path w="1780540" h="605155">
                <a:moveTo>
                  <a:pt x="1208902" y="0"/>
                </a:moveTo>
                <a:lnTo>
                  <a:pt x="43401" y="0"/>
                </a:lnTo>
                <a:lnTo>
                  <a:pt x="28906" y="9794"/>
                </a:lnTo>
                <a:lnTo>
                  <a:pt x="7770" y="41074"/>
                </a:lnTo>
                <a:lnTo>
                  <a:pt x="0" y="79269"/>
                </a:lnTo>
                <a:lnTo>
                  <a:pt x="7770" y="117464"/>
                </a:lnTo>
                <a:lnTo>
                  <a:pt x="28906" y="148744"/>
                </a:lnTo>
                <a:lnTo>
                  <a:pt x="60186" y="169880"/>
                </a:lnTo>
                <a:lnTo>
                  <a:pt x="98381" y="177643"/>
                </a:lnTo>
                <a:lnTo>
                  <a:pt x="273730" y="178189"/>
                </a:lnTo>
                <a:lnTo>
                  <a:pt x="289367" y="181265"/>
                </a:lnTo>
                <a:lnTo>
                  <a:pt x="302039" y="189713"/>
                </a:lnTo>
                <a:lnTo>
                  <a:pt x="310396" y="202369"/>
                </a:lnTo>
                <a:lnTo>
                  <a:pt x="313088" y="218067"/>
                </a:lnTo>
                <a:lnTo>
                  <a:pt x="309405" y="233218"/>
                </a:lnTo>
                <a:lnTo>
                  <a:pt x="300421" y="245426"/>
                </a:lnTo>
                <a:lnTo>
                  <a:pt x="287515" y="253572"/>
                </a:lnTo>
                <a:lnTo>
                  <a:pt x="272067" y="256536"/>
                </a:lnTo>
                <a:lnTo>
                  <a:pt x="253042" y="256536"/>
                </a:lnTo>
                <a:lnTo>
                  <a:pt x="232790" y="260676"/>
                </a:lnTo>
                <a:lnTo>
                  <a:pt x="216326" y="271953"/>
                </a:lnTo>
                <a:lnTo>
                  <a:pt x="205368" y="288650"/>
                </a:lnTo>
                <a:lnTo>
                  <a:pt x="201632" y="309050"/>
                </a:lnTo>
                <a:lnTo>
                  <a:pt x="206038" y="328333"/>
                </a:lnTo>
                <a:lnTo>
                  <a:pt x="217236" y="343934"/>
                </a:lnTo>
                <a:lnTo>
                  <a:pt x="233485" y="354377"/>
                </a:lnTo>
                <a:lnTo>
                  <a:pt x="253042" y="358186"/>
                </a:lnTo>
                <a:lnTo>
                  <a:pt x="628098" y="358174"/>
                </a:lnTo>
                <a:lnTo>
                  <a:pt x="634639" y="358846"/>
                </a:lnTo>
                <a:lnTo>
                  <a:pt x="641387" y="361719"/>
                </a:lnTo>
                <a:lnTo>
                  <a:pt x="646667" y="368080"/>
                </a:lnTo>
                <a:lnTo>
                  <a:pt x="648799" y="379218"/>
                </a:lnTo>
                <a:lnTo>
                  <a:pt x="647204" y="387436"/>
                </a:lnTo>
                <a:lnTo>
                  <a:pt x="642821" y="394150"/>
                </a:lnTo>
                <a:lnTo>
                  <a:pt x="636251" y="398677"/>
                </a:lnTo>
                <a:lnTo>
                  <a:pt x="588331" y="408367"/>
                </a:lnTo>
                <a:lnTo>
                  <a:pt x="555859" y="430262"/>
                </a:lnTo>
                <a:lnTo>
                  <a:pt x="533967" y="462735"/>
                </a:lnTo>
                <a:lnTo>
                  <a:pt x="525940" y="502497"/>
                </a:lnTo>
                <a:lnTo>
                  <a:pt x="533967" y="542264"/>
                </a:lnTo>
                <a:lnTo>
                  <a:pt x="555859" y="574736"/>
                </a:lnTo>
                <a:lnTo>
                  <a:pt x="588331" y="596628"/>
                </a:lnTo>
                <a:lnTo>
                  <a:pt x="628098" y="604659"/>
                </a:lnTo>
                <a:lnTo>
                  <a:pt x="1412933" y="604659"/>
                </a:lnTo>
                <a:lnTo>
                  <a:pt x="1452700" y="596628"/>
                </a:lnTo>
                <a:lnTo>
                  <a:pt x="1485172" y="574736"/>
                </a:lnTo>
                <a:lnTo>
                  <a:pt x="1507064" y="542264"/>
                </a:lnTo>
                <a:lnTo>
                  <a:pt x="1515092" y="502497"/>
                </a:lnTo>
                <a:lnTo>
                  <a:pt x="1507064" y="462735"/>
                </a:lnTo>
                <a:lnTo>
                  <a:pt x="1485172" y="430262"/>
                </a:lnTo>
                <a:lnTo>
                  <a:pt x="1452700" y="408367"/>
                </a:lnTo>
                <a:lnTo>
                  <a:pt x="1412933" y="400338"/>
                </a:lnTo>
                <a:lnTo>
                  <a:pt x="1399153" y="400338"/>
                </a:lnTo>
                <a:lnTo>
                  <a:pt x="1379415" y="396455"/>
                </a:lnTo>
                <a:lnTo>
                  <a:pt x="1363084" y="385826"/>
                </a:lnTo>
                <a:lnTo>
                  <a:pt x="1351931" y="369986"/>
                </a:lnTo>
                <a:lnTo>
                  <a:pt x="1347731" y="350465"/>
                </a:lnTo>
                <a:lnTo>
                  <a:pt x="1351189" y="331541"/>
                </a:lnTo>
                <a:lnTo>
                  <a:pt x="1360917" y="315742"/>
                </a:lnTo>
                <a:lnTo>
                  <a:pt x="1375545" y="304436"/>
                </a:lnTo>
                <a:lnTo>
                  <a:pt x="1393705" y="298992"/>
                </a:lnTo>
                <a:lnTo>
                  <a:pt x="1678058" y="298992"/>
                </a:lnTo>
                <a:lnTo>
                  <a:pt x="1717825" y="290964"/>
                </a:lnTo>
                <a:lnTo>
                  <a:pt x="1750297" y="269072"/>
                </a:lnTo>
                <a:lnTo>
                  <a:pt x="1772190" y="236600"/>
                </a:lnTo>
                <a:lnTo>
                  <a:pt x="1780222" y="196833"/>
                </a:lnTo>
                <a:lnTo>
                  <a:pt x="1772190" y="157066"/>
                </a:lnTo>
                <a:lnTo>
                  <a:pt x="1750297" y="124594"/>
                </a:lnTo>
                <a:lnTo>
                  <a:pt x="1717825" y="102702"/>
                </a:lnTo>
                <a:lnTo>
                  <a:pt x="1678058" y="94674"/>
                </a:lnTo>
                <a:lnTo>
                  <a:pt x="1439527" y="94674"/>
                </a:lnTo>
                <a:lnTo>
                  <a:pt x="1392980" y="91398"/>
                </a:lnTo>
                <a:lnTo>
                  <a:pt x="1347989" y="81796"/>
                </a:lnTo>
                <a:lnTo>
                  <a:pt x="1305140" y="66212"/>
                </a:lnTo>
                <a:lnTo>
                  <a:pt x="1265019" y="44989"/>
                </a:lnTo>
                <a:lnTo>
                  <a:pt x="1228212" y="18468"/>
                </a:lnTo>
                <a:lnTo>
                  <a:pt x="1208902" y="0"/>
                </a:lnTo>
                <a:close/>
              </a:path>
            </a:pathLst>
          </a:custGeom>
          <a:solidFill>
            <a:srgbClr val="FFFFFF">
              <a:alpha val="75999"/>
            </a:srgbClr>
          </a:solidFill>
        </p:spPr>
        <p:txBody>
          <a:bodyPr wrap="square" lIns="0" tIns="0" rIns="0" bIns="0" rtlCol="0"/>
          <a:lstStyle/>
          <a:p>
            <a:endParaRPr/>
          </a:p>
        </p:txBody>
      </p:sp>
      <p:sp>
        <p:nvSpPr>
          <p:cNvPr id="59" name="bg object 59"/>
          <p:cNvSpPr/>
          <p:nvPr/>
        </p:nvSpPr>
        <p:spPr>
          <a:xfrm>
            <a:off x="10808000" y="1747419"/>
            <a:ext cx="823594" cy="2563495"/>
          </a:xfrm>
          <a:custGeom>
            <a:avLst/>
            <a:gdLst/>
            <a:ahLst/>
            <a:cxnLst/>
            <a:rect l="l" t="t" r="r" b="b"/>
            <a:pathLst>
              <a:path w="823595" h="2563495">
                <a:moveTo>
                  <a:pt x="190690" y="0"/>
                </a:moveTo>
                <a:lnTo>
                  <a:pt x="0" y="0"/>
                </a:lnTo>
                <a:lnTo>
                  <a:pt x="0" y="2563241"/>
                </a:lnTo>
                <a:lnTo>
                  <a:pt x="823010" y="2563241"/>
                </a:lnTo>
                <a:lnTo>
                  <a:pt x="823010" y="501840"/>
                </a:lnTo>
                <a:lnTo>
                  <a:pt x="817094" y="472537"/>
                </a:lnTo>
                <a:lnTo>
                  <a:pt x="800962" y="448611"/>
                </a:lnTo>
                <a:lnTo>
                  <a:pt x="777035" y="432481"/>
                </a:lnTo>
                <a:lnTo>
                  <a:pt x="731133" y="423214"/>
                </a:lnTo>
                <a:lnTo>
                  <a:pt x="717573" y="414072"/>
                </a:lnTo>
                <a:lnTo>
                  <a:pt x="708431" y="400512"/>
                </a:lnTo>
                <a:lnTo>
                  <a:pt x="705078" y="383908"/>
                </a:lnTo>
                <a:lnTo>
                  <a:pt x="701725" y="367304"/>
                </a:lnTo>
                <a:lnTo>
                  <a:pt x="692583" y="353744"/>
                </a:lnTo>
                <a:lnTo>
                  <a:pt x="679023" y="344601"/>
                </a:lnTo>
                <a:lnTo>
                  <a:pt x="662419" y="341248"/>
                </a:lnTo>
                <a:lnTo>
                  <a:pt x="629805" y="341248"/>
                </a:lnTo>
                <a:lnTo>
                  <a:pt x="613201" y="337896"/>
                </a:lnTo>
                <a:lnTo>
                  <a:pt x="599641" y="328753"/>
                </a:lnTo>
                <a:lnTo>
                  <a:pt x="590499" y="315193"/>
                </a:lnTo>
                <a:lnTo>
                  <a:pt x="583793" y="281992"/>
                </a:lnTo>
                <a:lnTo>
                  <a:pt x="574651" y="268436"/>
                </a:lnTo>
                <a:lnTo>
                  <a:pt x="561091" y="259295"/>
                </a:lnTo>
                <a:lnTo>
                  <a:pt x="544487" y="255943"/>
                </a:lnTo>
                <a:lnTo>
                  <a:pt x="511873" y="255943"/>
                </a:lnTo>
                <a:lnTo>
                  <a:pt x="495269" y="252590"/>
                </a:lnTo>
                <a:lnTo>
                  <a:pt x="481709" y="243447"/>
                </a:lnTo>
                <a:lnTo>
                  <a:pt x="472566" y="229888"/>
                </a:lnTo>
                <a:lnTo>
                  <a:pt x="465861" y="196679"/>
                </a:lnTo>
                <a:lnTo>
                  <a:pt x="456718" y="183119"/>
                </a:lnTo>
                <a:lnTo>
                  <a:pt x="443159" y="173977"/>
                </a:lnTo>
                <a:lnTo>
                  <a:pt x="426554" y="170624"/>
                </a:lnTo>
                <a:lnTo>
                  <a:pt x="393941" y="170624"/>
                </a:lnTo>
                <a:lnTo>
                  <a:pt x="377337" y="167273"/>
                </a:lnTo>
                <a:lnTo>
                  <a:pt x="363777" y="158135"/>
                </a:lnTo>
                <a:lnTo>
                  <a:pt x="354634" y="144580"/>
                </a:lnTo>
                <a:lnTo>
                  <a:pt x="347929" y="111368"/>
                </a:lnTo>
                <a:lnTo>
                  <a:pt x="338786" y="97809"/>
                </a:lnTo>
                <a:lnTo>
                  <a:pt x="325226" y="88669"/>
                </a:lnTo>
                <a:lnTo>
                  <a:pt x="308622" y="85318"/>
                </a:lnTo>
                <a:lnTo>
                  <a:pt x="276009" y="85318"/>
                </a:lnTo>
                <a:lnTo>
                  <a:pt x="259404" y="81965"/>
                </a:lnTo>
                <a:lnTo>
                  <a:pt x="245845" y="72823"/>
                </a:lnTo>
                <a:lnTo>
                  <a:pt x="236702" y="59263"/>
                </a:lnTo>
                <a:lnTo>
                  <a:pt x="229997" y="26055"/>
                </a:lnTo>
                <a:lnTo>
                  <a:pt x="220854" y="12495"/>
                </a:lnTo>
                <a:lnTo>
                  <a:pt x="207294" y="3352"/>
                </a:lnTo>
                <a:lnTo>
                  <a:pt x="190690" y="0"/>
                </a:lnTo>
                <a:close/>
              </a:path>
            </a:pathLst>
          </a:custGeom>
          <a:solidFill>
            <a:srgbClr val="C7C9C8"/>
          </a:solidFill>
        </p:spPr>
        <p:txBody>
          <a:bodyPr wrap="square" lIns="0" tIns="0" rIns="0" bIns="0" rtlCol="0"/>
          <a:lstStyle/>
          <a:p>
            <a:endParaRPr/>
          </a:p>
        </p:txBody>
      </p:sp>
      <p:sp>
        <p:nvSpPr>
          <p:cNvPr id="60" name="bg object 60"/>
          <p:cNvSpPr/>
          <p:nvPr/>
        </p:nvSpPr>
        <p:spPr>
          <a:xfrm>
            <a:off x="10566210" y="2018677"/>
            <a:ext cx="323850" cy="266700"/>
          </a:xfrm>
          <a:custGeom>
            <a:avLst/>
            <a:gdLst/>
            <a:ahLst/>
            <a:cxnLst/>
            <a:rect l="l" t="t" r="r" b="b"/>
            <a:pathLst>
              <a:path w="323850" h="266700">
                <a:moveTo>
                  <a:pt x="952" y="257340"/>
                </a:moveTo>
                <a:lnTo>
                  <a:pt x="825" y="257568"/>
                </a:lnTo>
                <a:lnTo>
                  <a:pt x="952" y="257441"/>
                </a:lnTo>
                <a:close/>
              </a:path>
              <a:path w="323850" h="266700">
                <a:moveTo>
                  <a:pt x="15100" y="144322"/>
                </a:moveTo>
                <a:lnTo>
                  <a:pt x="8712" y="145084"/>
                </a:lnTo>
                <a:lnTo>
                  <a:pt x="10744" y="149885"/>
                </a:lnTo>
                <a:lnTo>
                  <a:pt x="10210" y="153365"/>
                </a:lnTo>
                <a:lnTo>
                  <a:pt x="9715" y="156641"/>
                </a:lnTo>
                <a:lnTo>
                  <a:pt x="11544" y="157365"/>
                </a:lnTo>
                <a:lnTo>
                  <a:pt x="15100" y="157048"/>
                </a:lnTo>
                <a:lnTo>
                  <a:pt x="15100" y="144322"/>
                </a:lnTo>
                <a:close/>
              </a:path>
              <a:path w="323850" h="266700">
                <a:moveTo>
                  <a:pt x="18656" y="54673"/>
                </a:moveTo>
                <a:lnTo>
                  <a:pt x="17424" y="50558"/>
                </a:lnTo>
                <a:lnTo>
                  <a:pt x="15189" y="52197"/>
                </a:lnTo>
                <a:lnTo>
                  <a:pt x="13119" y="52438"/>
                </a:lnTo>
                <a:lnTo>
                  <a:pt x="13169" y="55689"/>
                </a:lnTo>
                <a:lnTo>
                  <a:pt x="14528" y="57111"/>
                </a:lnTo>
                <a:lnTo>
                  <a:pt x="17208" y="56629"/>
                </a:lnTo>
                <a:lnTo>
                  <a:pt x="17792" y="56527"/>
                </a:lnTo>
                <a:lnTo>
                  <a:pt x="18656" y="54673"/>
                </a:lnTo>
                <a:close/>
              </a:path>
              <a:path w="323850" h="266700">
                <a:moveTo>
                  <a:pt x="20040" y="255600"/>
                </a:moveTo>
                <a:lnTo>
                  <a:pt x="15074" y="248297"/>
                </a:lnTo>
                <a:lnTo>
                  <a:pt x="10820" y="244754"/>
                </a:lnTo>
                <a:lnTo>
                  <a:pt x="6159" y="244538"/>
                </a:lnTo>
                <a:lnTo>
                  <a:pt x="0" y="247230"/>
                </a:lnTo>
                <a:lnTo>
                  <a:pt x="3467" y="250355"/>
                </a:lnTo>
                <a:lnTo>
                  <a:pt x="5359" y="253847"/>
                </a:lnTo>
                <a:lnTo>
                  <a:pt x="965" y="257454"/>
                </a:lnTo>
                <a:lnTo>
                  <a:pt x="977" y="258876"/>
                </a:lnTo>
                <a:lnTo>
                  <a:pt x="520" y="261023"/>
                </a:lnTo>
                <a:lnTo>
                  <a:pt x="1181" y="261454"/>
                </a:lnTo>
                <a:lnTo>
                  <a:pt x="3797" y="263182"/>
                </a:lnTo>
                <a:lnTo>
                  <a:pt x="6680" y="264706"/>
                </a:lnTo>
                <a:lnTo>
                  <a:pt x="12915" y="266522"/>
                </a:lnTo>
                <a:lnTo>
                  <a:pt x="17881" y="263753"/>
                </a:lnTo>
                <a:lnTo>
                  <a:pt x="19519" y="259245"/>
                </a:lnTo>
                <a:lnTo>
                  <a:pt x="19659" y="257479"/>
                </a:lnTo>
                <a:lnTo>
                  <a:pt x="20040" y="255600"/>
                </a:lnTo>
                <a:close/>
              </a:path>
              <a:path w="323850" h="266700">
                <a:moveTo>
                  <a:pt x="25692" y="92925"/>
                </a:moveTo>
                <a:lnTo>
                  <a:pt x="25006" y="88722"/>
                </a:lnTo>
                <a:lnTo>
                  <a:pt x="18757" y="85598"/>
                </a:lnTo>
                <a:lnTo>
                  <a:pt x="18808" y="84086"/>
                </a:lnTo>
                <a:lnTo>
                  <a:pt x="18948" y="83121"/>
                </a:lnTo>
                <a:lnTo>
                  <a:pt x="19926" y="82511"/>
                </a:lnTo>
                <a:lnTo>
                  <a:pt x="20383" y="83400"/>
                </a:lnTo>
                <a:lnTo>
                  <a:pt x="22136" y="82613"/>
                </a:lnTo>
                <a:lnTo>
                  <a:pt x="21856" y="81851"/>
                </a:lnTo>
                <a:lnTo>
                  <a:pt x="24193" y="81127"/>
                </a:lnTo>
                <a:lnTo>
                  <a:pt x="24688" y="77927"/>
                </a:lnTo>
                <a:lnTo>
                  <a:pt x="21793" y="73063"/>
                </a:lnTo>
                <a:lnTo>
                  <a:pt x="18910" y="69380"/>
                </a:lnTo>
                <a:lnTo>
                  <a:pt x="19418" y="65290"/>
                </a:lnTo>
                <a:lnTo>
                  <a:pt x="14249" y="64414"/>
                </a:lnTo>
                <a:lnTo>
                  <a:pt x="13741" y="67144"/>
                </a:lnTo>
                <a:lnTo>
                  <a:pt x="12484" y="70142"/>
                </a:lnTo>
                <a:lnTo>
                  <a:pt x="15278" y="71589"/>
                </a:lnTo>
                <a:lnTo>
                  <a:pt x="13843" y="74599"/>
                </a:lnTo>
                <a:lnTo>
                  <a:pt x="13373" y="77863"/>
                </a:lnTo>
                <a:lnTo>
                  <a:pt x="12331" y="80860"/>
                </a:lnTo>
                <a:lnTo>
                  <a:pt x="11823" y="80886"/>
                </a:lnTo>
                <a:lnTo>
                  <a:pt x="10439" y="81407"/>
                </a:lnTo>
                <a:lnTo>
                  <a:pt x="9588" y="81635"/>
                </a:lnTo>
                <a:lnTo>
                  <a:pt x="11861" y="91186"/>
                </a:lnTo>
                <a:lnTo>
                  <a:pt x="16916" y="94691"/>
                </a:lnTo>
                <a:lnTo>
                  <a:pt x="25692" y="92925"/>
                </a:lnTo>
                <a:close/>
              </a:path>
              <a:path w="323850" h="266700">
                <a:moveTo>
                  <a:pt x="26631" y="189903"/>
                </a:moveTo>
                <a:lnTo>
                  <a:pt x="21475" y="179844"/>
                </a:lnTo>
                <a:lnTo>
                  <a:pt x="17653" y="182092"/>
                </a:lnTo>
                <a:lnTo>
                  <a:pt x="15074" y="184124"/>
                </a:lnTo>
                <a:lnTo>
                  <a:pt x="18846" y="191312"/>
                </a:lnTo>
                <a:lnTo>
                  <a:pt x="22034" y="192074"/>
                </a:lnTo>
                <a:lnTo>
                  <a:pt x="26631" y="189903"/>
                </a:lnTo>
                <a:close/>
              </a:path>
              <a:path w="323850" h="266700">
                <a:moveTo>
                  <a:pt x="26885" y="12192"/>
                </a:moveTo>
                <a:lnTo>
                  <a:pt x="23558" y="3911"/>
                </a:lnTo>
                <a:lnTo>
                  <a:pt x="11557" y="0"/>
                </a:lnTo>
                <a:lnTo>
                  <a:pt x="10071" y="4953"/>
                </a:lnTo>
                <a:lnTo>
                  <a:pt x="12382" y="7493"/>
                </a:lnTo>
                <a:lnTo>
                  <a:pt x="15227" y="9525"/>
                </a:lnTo>
                <a:lnTo>
                  <a:pt x="20789" y="6629"/>
                </a:lnTo>
                <a:lnTo>
                  <a:pt x="21793" y="12814"/>
                </a:lnTo>
                <a:lnTo>
                  <a:pt x="26885" y="12192"/>
                </a:lnTo>
                <a:close/>
              </a:path>
              <a:path w="323850" h="266700">
                <a:moveTo>
                  <a:pt x="37668" y="196850"/>
                </a:moveTo>
                <a:lnTo>
                  <a:pt x="36093" y="196316"/>
                </a:lnTo>
                <a:lnTo>
                  <a:pt x="35534" y="198170"/>
                </a:lnTo>
                <a:lnTo>
                  <a:pt x="34963" y="200012"/>
                </a:lnTo>
                <a:lnTo>
                  <a:pt x="34404" y="201866"/>
                </a:lnTo>
                <a:lnTo>
                  <a:pt x="35877" y="202387"/>
                </a:lnTo>
                <a:lnTo>
                  <a:pt x="37668" y="196850"/>
                </a:lnTo>
                <a:close/>
              </a:path>
              <a:path w="323850" h="266700">
                <a:moveTo>
                  <a:pt x="38582" y="149390"/>
                </a:moveTo>
                <a:lnTo>
                  <a:pt x="37566" y="141986"/>
                </a:lnTo>
                <a:lnTo>
                  <a:pt x="36868" y="134505"/>
                </a:lnTo>
                <a:lnTo>
                  <a:pt x="34544" y="122605"/>
                </a:lnTo>
                <a:lnTo>
                  <a:pt x="30391" y="122402"/>
                </a:lnTo>
                <a:lnTo>
                  <a:pt x="27101" y="122123"/>
                </a:lnTo>
                <a:lnTo>
                  <a:pt x="27774" y="129413"/>
                </a:lnTo>
                <a:lnTo>
                  <a:pt x="28663" y="135737"/>
                </a:lnTo>
                <a:lnTo>
                  <a:pt x="29095" y="149174"/>
                </a:lnTo>
                <a:lnTo>
                  <a:pt x="30632" y="150609"/>
                </a:lnTo>
                <a:lnTo>
                  <a:pt x="38582" y="149390"/>
                </a:lnTo>
                <a:close/>
              </a:path>
              <a:path w="323850" h="266700">
                <a:moveTo>
                  <a:pt x="44831" y="180987"/>
                </a:moveTo>
                <a:lnTo>
                  <a:pt x="41630" y="174942"/>
                </a:lnTo>
                <a:lnTo>
                  <a:pt x="39230" y="175082"/>
                </a:lnTo>
                <a:lnTo>
                  <a:pt x="36271" y="185356"/>
                </a:lnTo>
                <a:lnTo>
                  <a:pt x="44831" y="180987"/>
                </a:lnTo>
                <a:close/>
              </a:path>
              <a:path w="323850" h="266700">
                <a:moveTo>
                  <a:pt x="48082" y="128727"/>
                </a:moveTo>
                <a:lnTo>
                  <a:pt x="40665" y="129336"/>
                </a:lnTo>
                <a:lnTo>
                  <a:pt x="44932" y="133489"/>
                </a:lnTo>
                <a:lnTo>
                  <a:pt x="46342" y="130530"/>
                </a:lnTo>
                <a:lnTo>
                  <a:pt x="48082" y="128727"/>
                </a:lnTo>
                <a:close/>
              </a:path>
              <a:path w="323850" h="266700">
                <a:moveTo>
                  <a:pt x="50038" y="169024"/>
                </a:moveTo>
                <a:lnTo>
                  <a:pt x="33375" y="160185"/>
                </a:lnTo>
                <a:lnTo>
                  <a:pt x="33312" y="166979"/>
                </a:lnTo>
                <a:lnTo>
                  <a:pt x="29171" y="167093"/>
                </a:lnTo>
                <a:lnTo>
                  <a:pt x="26060" y="161544"/>
                </a:lnTo>
                <a:lnTo>
                  <a:pt x="19773" y="166128"/>
                </a:lnTo>
                <a:lnTo>
                  <a:pt x="22809" y="173799"/>
                </a:lnTo>
                <a:lnTo>
                  <a:pt x="25666" y="174459"/>
                </a:lnTo>
                <a:lnTo>
                  <a:pt x="38341" y="169583"/>
                </a:lnTo>
                <a:lnTo>
                  <a:pt x="43853" y="169837"/>
                </a:lnTo>
                <a:lnTo>
                  <a:pt x="50038" y="169024"/>
                </a:lnTo>
                <a:close/>
              </a:path>
              <a:path w="323850" h="266700">
                <a:moveTo>
                  <a:pt x="52946" y="201472"/>
                </a:moveTo>
                <a:lnTo>
                  <a:pt x="52920" y="201206"/>
                </a:lnTo>
                <a:lnTo>
                  <a:pt x="52832" y="200545"/>
                </a:lnTo>
                <a:lnTo>
                  <a:pt x="52387" y="199923"/>
                </a:lnTo>
                <a:lnTo>
                  <a:pt x="51904" y="198869"/>
                </a:lnTo>
                <a:lnTo>
                  <a:pt x="51168" y="199707"/>
                </a:lnTo>
                <a:lnTo>
                  <a:pt x="50317" y="200291"/>
                </a:lnTo>
                <a:lnTo>
                  <a:pt x="50393" y="200698"/>
                </a:lnTo>
                <a:lnTo>
                  <a:pt x="50507" y="201256"/>
                </a:lnTo>
                <a:lnTo>
                  <a:pt x="51257" y="201777"/>
                </a:lnTo>
                <a:lnTo>
                  <a:pt x="52019" y="202196"/>
                </a:lnTo>
                <a:lnTo>
                  <a:pt x="52946" y="201472"/>
                </a:lnTo>
                <a:close/>
              </a:path>
              <a:path w="323850" h="266700">
                <a:moveTo>
                  <a:pt x="55156" y="240296"/>
                </a:moveTo>
                <a:lnTo>
                  <a:pt x="53746" y="239102"/>
                </a:lnTo>
                <a:lnTo>
                  <a:pt x="52324" y="236931"/>
                </a:lnTo>
                <a:lnTo>
                  <a:pt x="48602" y="236982"/>
                </a:lnTo>
                <a:lnTo>
                  <a:pt x="46291" y="238417"/>
                </a:lnTo>
                <a:lnTo>
                  <a:pt x="43980" y="239268"/>
                </a:lnTo>
                <a:lnTo>
                  <a:pt x="44437" y="242100"/>
                </a:lnTo>
                <a:lnTo>
                  <a:pt x="46812" y="242544"/>
                </a:lnTo>
                <a:lnTo>
                  <a:pt x="49212" y="243408"/>
                </a:lnTo>
                <a:lnTo>
                  <a:pt x="51549" y="243255"/>
                </a:lnTo>
                <a:lnTo>
                  <a:pt x="52806" y="243166"/>
                </a:lnTo>
                <a:lnTo>
                  <a:pt x="53949" y="241338"/>
                </a:lnTo>
                <a:lnTo>
                  <a:pt x="55156" y="240296"/>
                </a:lnTo>
                <a:close/>
              </a:path>
              <a:path w="323850" h="266700">
                <a:moveTo>
                  <a:pt x="57429" y="62547"/>
                </a:moveTo>
                <a:lnTo>
                  <a:pt x="57035" y="61849"/>
                </a:lnTo>
                <a:lnTo>
                  <a:pt x="56375" y="60502"/>
                </a:lnTo>
                <a:lnTo>
                  <a:pt x="54825" y="61137"/>
                </a:lnTo>
                <a:lnTo>
                  <a:pt x="53441" y="61925"/>
                </a:lnTo>
                <a:lnTo>
                  <a:pt x="52044" y="62661"/>
                </a:lnTo>
                <a:lnTo>
                  <a:pt x="52362" y="63309"/>
                </a:lnTo>
                <a:lnTo>
                  <a:pt x="52692" y="63957"/>
                </a:lnTo>
                <a:lnTo>
                  <a:pt x="53009" y="64604"/>
                </a:lnTo>
                <a:lnTo>
                  <a:pt x="57429" y="62547"/>
                </a:lnTo>
                <a:close/>
              </a:path>
              <a:path w="323850" h="266700">
                <a:moveTo>
                  <a:pt x="59042" y="258953"/>
                </a:moveTo>
                <a:lnTo>
                  <a:pt x="56032" y="250494"/>
                </a:lnTo>
                <a:lnTo>
                  <a:pt x="54063" y="251193"/>
                </a:lnTo>
                <a:lnTo>
                  <a:pt x="57213" y="259575"/>
                </a:lnTo>
                <a:lnTo>
                  <a:pt x="59042" y="258953"/>
                </a:lnTo>
                <a:close/>
              </a:path>
              <a:path w="323850" h="266700">
                <a:moveTo>
                  <a:pt x="60198" y="40957"/>
                </a:moveTo>
                <a:lnTo>
                  <a:pt x="58661" y="38290"/>
                </a:lnTo>
                <a:lnTo>
                  <a:pt x="47777" y="34213"/>
                </a:lnTo>
                <a:lnTo>
                  <a:pt x="49479" y="27647"/>
                </a:lnTo>
                <a:lnTo>
                  <a:pt x="41211" y="31178"/>
                </a:lnTo>
                <a:lnTo>
                  <a:pt x="43980" y="36283"/>
                </a:lnTo>
                <a:lnTo>
                  <a:pt x="46545" y="40665"/>
                </a:lnTo>
                <a:lnTo>
                  <a:pt x="49974" y="47701"/>
                </a:lnTo>
                <a:lnTo>
                  <a:pt x="51155" y="50571"/>
                </a:lnTo>
                <a:lnTo>
                  <a:pt x="54254" y="49288"/>
                </a:lnTo>
                <a:lnTo>
                  <a:pt x="56324" y="48437"/>
                </a:lnTo>
                <a:lnTo>
                  <a:pt x="58394" y="46088"/>
                </a:lnTo>
                <a:lnTo>
                  <a:pt x="60198" y="40957"/>
                </a:lnTo>
                <a:close/>
              </a:path>
              <a:path w="323850" h="266700">
                <a:moveTo>
                  <a:pt x="63411" y="144716"/>
                </a:moveTo>
                <a:lnTo>
                  <a:pt x="60883" y="142201"/>
                </a:lnTo>
                <a:lnTo>
                  <a:pt x="59563" y="139293"/>
                </a:lnTo>
                <a:lnTo>
                  <a:pt x="56337" y="140385"/>
                </a:lnTo>
                <a:lnTo>
                  <a:pt x="53314" y="141084"/>
                </a:lnTo>
                <a:lnTo>
                  <a:pt x="54813" y="145034"/>
                </a:lnTo>
                <a:lnTo>
                  <a:pt x="55168" y="145973"/>
                </a:lnTo>
                <a:lnTo>
                  <a:pt x="57937" y="146926"/>
                </a:lnTo>
                <a:lnTo>
                  <a:pt x="63411" y="144716"/>
                </a:lnTo>
                <a:close/>
              </a:path>
              <a:path w="323850" h="266700">
                <a:moveTo>
                  <a:pt x="68021" y="124193"/>
                </a:moveTo>
                <a:lnTo>
                  <a:pt x="66954" y="123583"/>
                </a:lnTo>
                <a:lnTo>
                  <a:pt x="65938" y="122847"/>
                </a:lnTo>
                <a:lnTo>
                  <a:pt x="64795" y="122466"/>
                </a:lnTo>
                <a:lnTo>
                  <a:pt x="64566" y="122377"/>
                </a:lnTo>
                <a:lnTo>
                  <a:pt x="63893" y="123558"/>
                </a:lnTo>
                <a:lnTo>
                  <a:pt x="62979" y="124726"/>
                </a:lnTo>
                <a:lnTo>
                  <a:pt x="64554" y="125285"/>
                </a:lnTo>
                <a:lnTo>
                  <a:pt x="65684" y="125831"/>
                </a:lnTo>
                <a:lnTo>
                  <a:pt x="66878" y="125996"/>
                </a:lnTo>
                <a:lnTo>
                  <a:pt x="67170" y="126047"/>
                </a:lnTo>
                <a:lnTo>
                  <a:pt x="67640" y="124828"/>
                </a:lnTo>
                <a:lnTo>
                  <a:pt x="68021" y="124193"/>
                </a:lnTo>
                <a:close/>
              </a:path>
              <a:path w="323850" h="266700">
                <a:moveTo>
                  <a:pt x="69342" y="173596"/>
                </a:moveTo>
                <a:lnTo>
                  <a:pt x="65036" y="168389"/>
                </a:lnTo>
                <a:lnTo>
                  <a:pt x="64414" y="160680"/>
                </a:lnTo>
                <a:lnTo>
                  <a:pt x="53949" y="162725"/>
                </a:lnTo>
                <a:lnTo>
                  <a:pt x="61366" y="167398"/>
                </a:lnTo>
                <a:lnTo>
                  <a:pt x="60591" y="173596"/>
                </a:lnTo>
                <a:lnTo>
                  <a:pt x="69342" y="173596"/>
                </a:lnTo>
                <a:close/>
              </a:path>
              <a:path w="323850" h="266700">
                <a:moveTo>
                  <a:pt x="79514" y="172237"/>
                </a:moveTo>
                <a:lnTo>
                  <a:pt x="76581" y="170738"/>
                </a:lnTo>
                <a:lnTo>
                  <a:pt x="74828" y="169062"/>
                </a:lnTo>
                <a:lnTo>
                  <a:pt x="72148" y="169672"/>
                </a:lnTo>
                <a:lnTo>
                  <a:pt x="71196" y="171869"/>
                </a:lnTo>
                <a:lnTo>
                  <a:pt x="70065" y="173240"/>
                </a:lnTo>
                <a:lnTo>
                  <a:pt x="71310" y="174104"/>
                </a:lnTo>
                <a:lnTo>
                  <a:pt x="72631" y="175755"/>
                </a:lnTo>
                <a:lnTo>
                  <a:pt x="75323" y="175475"/>
                </a:lnTo>
                <a:lnTo>
                  <a:pt x="76746" y="173977"/>
                </a:lnTo>
                <a:lnTo>
                  <a:pt x="79514" y="172237"/>
                </a:lnTo>
                <a:close/>
              </a:path>
              <a:path w="323850" h="266700">
                <a:moveTo>
                  <a:pt x="81356" y="17754"/>
                </a:moveTo>
                <a:lnTo>
                  <a:pt x="80022" y="14554"/>
                </a:lnTo>
                <a:lnTo>
                  <a:pt x="72986" y="6985"/>
                </a:lnTo>
                <a:lnTo>
                  <a:pt x="62344" y="16294"/>
                </a:lnTo>
                <a:lnTo>
                  <a:pt x="66154" y="18643"/>
                </a:lnTo>
                <a:lnTo>
                  <a:pt x="68364" y="20828"/>
                </a:lnTo>
                <a:lnTo>
                  <a:pt x="70891" y="21323"/>
                </a:lnTo>
                <a:lnTo>
                  <a:pt x="73177" y="21767"/>
                </a:lnTo>
                <a:lnTo>
                  <a:pt x="76174" y="20955"/>
                </a:lnTo>
                <a:lnTo>
                  <a:pt x="81356" y="17754"/>
                </a:lnTo>
                <a:close/>
              </a:path>
              <a:path w="323850" h="266700">
                <a:moveTo>
                  <a:pt x="94602" y="146913"/>
                </a:moveTo>
                <a:lnTo>
                  <a:pt x="92367" y="145580"/>
                </a:lnTo>
                <a:lnTo>
                  <a:pt x="90576" y="144195"/>
                </a:lnTo>
                <a:lnTo>
                  <a:pt x="88150" y="145630"/>
                </a:lnTo>
                <a:lnTo>
                  <a:pt x="86182" y="147167"/>
                </a:lnTo>
                <a:lnTo>
                  <a:pt x="88938" y="150342"/>
                </a:lnTo>
                <a:lnTo>
                  <a:pt x="92125" y="150266"/>
                </a:lnTo>
                <a:lnTo>
                  <a:pt x="94602" y="146913"/>
                </a:lnTo>
                <a:close/>
              </a:path>
              <a:path w="323850" h="266700">
                <a:moveTo>
                  <a:pt x="103441" y="128397"/>
                </a:moveTo>
                <a:lnTo>
                  <a:pt x="99402" y="126542"/>
                </a:lnTo>
                <a:lnTo>
                  <a:pt x="97104" y="127901"/>
                </a:lnTo>
                <a:lnTo>
                  <a:pt x="96139" y="131432"/>
                </a:lnTo>
                <a:lnTo>
                  <a:pt x="95923" y="132194"/>
                </a:lnTo>
                <a:lnTo>
                  <a:pt x="97421" y="134239"/>
                </a:lnTo>
                <a:lnTo>
                  <a:pt x="102870" y="135051"/>
                </a:lnTo>
                <a:lnTo>
                  <a:pt x="102755" y="131622"/>
                </a:lnTo>
                <a:lnTo>
                  <a:pt x="103441" y="128397"/>
                </a:lnTo>
                <a:close/>
              </a:path>
              <a:path w="323850" h="266700">
                <a:moveTo>
                  <a:pt x="107442" y="24396"/>
                </a:moveTo>
                <a:lnTo>
                  <a:pt x="106375" y="23114"/>
                </a:lnTo>
                <a:lnTo>
                  <a:pt x="98628" y="20523"/>
                </a:lnTo>
                <a:lnTo>
                  <a:pt x="106273" y="30200"/>
                </a:lnTo>
                <a:lnTo>
                  <a:pt x="107442" y="24396"/>
                </a:lnTo>
                <a:close/>
              </a:path>
              <a:path w="323850" h="266700">
                <a:moveTo>
                  <a:pt x="109270" y="125310"/>
                </a:moveTo>
                <a:lnTo>
                  <a:pt x="109258" y="123888"/>
                </a:lnTo>
                <a:lnTo>
                  <a:pt x="108254" y="123825"/>
                </a:lnTo>
                <a:lnTo>
                  <a:pt x="107721" y="123748"/>
                </a:lnTo>
                <a:lnTo>
                  <a:pt x="107619" y="125133"/>
                </a:lnTo>
                <a:lnTo>
                  <a:pt x="107505" y="126504"/>
                </a:lnTo>
                <a:lnTo>
                  <a:pt x="107403" y="127889"/>
                </a:lnTo>
                <a:lnTo>
                  <a:pt x="109067" y="128003"/>
                </a:lnTo>
                <a:lnTo>
                  <a:pt x="109156" y="126657"/>
                </a:lnTo>
                <a:lnTo>
                  <a:pt x="109270" y="125310"/>
                </a:lnTo>
                <a:close/>
              </a:path>
              <a:path w="323850" h="266700">
                <a:moveTo>
                  <a:pt x="112166" y="144919"/>
                </a:moveTo>
                <a:lnTo>
                  <a:pt x="111417" y="144233"/>
                </a:lnTo>
                <a:lnTo>
                  <a:pt x="110756" y="143141"/>
                </a:lnTo>
                <a:lnTo>
                  <a:pt x="109093" y="142773"/>
                </a:lnTo>
                <a:lnTo>
                  <a:pt x="108077" y="143548"/>
                </a:lnTo>
                <a:lnTo>
                  <a:pt x="107149" y="143903"/>
                </a:lnTo>
                <a:lnTo>
                  <a:pt x="106006" y="145821"/>
                </a:lnTo>
                <a:lnTo>
                  <a:pt x="107061" y="146189"/>
                </a:lnTo>
                <a:lnTo>
                  <a:pt x="108191" y="146989"/>
                </a:lnTo>
                <a:lnTo>
                  <a:pt x="110248" y="146659"/>
                </a:lnTo>
                <a:lnTo>
                  <a:pt x="111175" y="145592"/>
                </a:lnTo>
                <a:lnTo>
                  <a:pt x="112166" y="144919"/>
                </a:lnTo>
                <a:close/>
              </a:path>
              <a:path w="323850" h="266700">
                <a:moveTo>
                  <a:pt x="113944" y="29286"/>
                </a:moveTo>
                <a:lnTo>
                  <a:pt x="112852" y="27025"/>
                </a:lnTo>
                <a:lnTo>
                  <a:pt x="112293" y="25908"/>
                </a:lnTo>
                <a:lnTo>
                  <a:pt x="110502" y="27051"/>
                </a:lnTo>
                <a:lnTo>
                  <a:pt x="111277" y="28028"/>
                </a:lnTo>
                <a:lnTo>
                  <a:pt x="112064" y="28994"/>
                </a:lnTo>
                <a:lnTo>
                  <a:pt x="112839" y="29959"/>
                </a:lnTo>
                <a:lnTo>
                  <a:pt x="113207" y="29730"/>
                </a:lnTo>
                <a:lnTo>
                  <a:pt x="113576" y="29514"/>
                </a:lnTo>
                <a:lnTo>
                  <a:pt x="113944" y="29286"/>
                </a:lnTo>
                <a:close/>
              </a:path>
              <a:path w="323850" h="266700">
                <a:moveTo>
                  <a:pt x="117195" y="10833"/>
                </a:moveTo>
                <a:lnTo>
                  <a:pt x="116992" y="10591"/>
                </a:lnTo>
                <a:lnTo>
                  <a:pt x="116446" y="9918"/>
                </a:lnTo>
                <a:lnTo>
                  <a:pt x="115493" y="9588"/>
                </a:lnTo>
                <a:lnTo>
                  <a:pt x="114693" y="9131"/>
                </a:lnTo>
                <a:lnTo>
                  <a:pt x="114439" y="9842"/>
                </a:lnTo>
                <a:lnTo>
                  <a:pt x="113880" y="10655"/>
                </a:lnTo>
                <a:lnTo>
                  <a:pt x="114185" y="11849"/>
                </a:lnTo>
                <a:lnTo>
                  <a:pt x="115100" y="12230"/>
                </a:lnTo>
                <a:lnTo>
                  <a:pt x="115912" y="12877"/>
                </a:lnTo>
                <a:lnTo>
                  <a:pt x="116408" y="11887"/>
                </a:lnTo>
                <a:lnTo>
                  <a:pt x="117195" y="10833"/>
                </a:lnTo>
                <a:close/>
              </a:path>
              <a:path w="323850" h="266700">
                <a:moveTo>
                  <a:pt x="118643" y="201104"/>
                </a:moveTo>
                <a:lnTo>
                  <a:pt x="118046" y="200990"/>
                </a:lnTo>
                <a:lnTo>
                  <a:pt x="117449" y="200863"/>
                </a:lnTo>
                <a:lnTo>
                  <a:pt x="116852" y="200748"/>
                </a:lnTo>
                <a:lnTo>
                  <a:pt x="116471" y="202311"/>
                </a:lnTo>
                <a:lnTo>
                  <a:pt x="116078" y="203860"/>
                </a:lnTo>
                <a:lnTo>
                  <a:pt x="115697" y="205422"/>
                </a:lnTo>
                <a:lnTo>
                  <a:pt x="116522" y="205524"/>
                </a:lnTo>
                <a:lnTo>
                  <a:pt x="117360" y="205638"/>
                </a:lnTo>
                <a:lnTo>
                  <a:pt x="118198" y="205740"/>
                </a:lnTo>
                <a:lnTo>
                  <a:pt x="118503" y="202653"/>
                </a:lnTo>
                <a:lnTo>
                  <a:pt x="118643" y="201104"/>
                </a:lnTo>
                <a:close/>
              </a:path>
              <a:path w="323850" h="266700">
                <a:moveTo>
                  <a:pt x="119240" y="132702"/>
                </a:moveTo>
                <a:lnTo>
                  <a:pt x="118287" y="131699"/>
                </a:lnTo>
                <a:lnTo>
                  <a:pt x="117373" y="130632"/>
                </a:lnTo>
                <a:lnTo>
                  <a:pt x="116306" y="129768"/>
                </a:lnTo>
                <a:lnTo>
                  <a:pt x="116179" y="129667"/>
                </a:lnTo>
                <a:lnTo>
                  <a:pt x="115176" y="130657"/>
                </a:lnTo>
                <a:lnTo>
                  <a:pt x="114579" y="131152"/>
                </a:lnTo>
                <a:lnTo>
                  <a:pt x="117551" y="134454"/>
                </a:lnTo>
                <a:lnTo>
                  <a:pt x="119240" y="132702"/>
                </a:lnTo>
                <a:close/>
              </a:path>
              <a:path w="323850" h="266700">
                <a:moveTo>
                  <a:pt x="124993" y="7404"/>
                </a:moveTo>
                <a:lnTo>
                  <a:pt x="123596" y="6438"/>
                </a:lnTo>
                <a:lnTo>
                  <a:pt x="122643" y="5270"/>
                </a:lnTo>
                <a:lnTo>
                  <a:pt x="120853" y="5702"/>
                </a:lnTo>
                <a:lnTo>
                  <a:pt x="119913" y="6781"/>
                </a:lnTo>
                <a:lnTo>
                  <a:pt x="118897" y="7518"/>
                </a:lnTo>
                <a:lnTo>
                  <a:pt x="119761" y="8432"/>
                </a:lnTo>
                <a:lnTo>
                  <a:pt x="120599" y="10033"/>
                </a:lnTo>
                <a:lnTo>
                  <a:pt x="121488" y="10071"/>
                </a:lnTo>
                <a:lnTo>
                  <a:pt x="122440" y="10109"/>
                </a:lnTo>
                <a:lnTo>
                  <a:pt x="123456" y="8661"/>
                </a:lnTo>
                <a:lnTo>
                  <a:pt x="124993" y="7404"/>
                </a:lnTo>
                <a:close/>
              </a:path>
              <a:path w="323850" h="266700">
                <a:moveTo>
                  <a:pt x="125234" y="125234"/>
                </a:moveTo>
                <a:lnTo>
                  <a:pt x="124434" y="124764"/>
                </a:lnTo>
                <a:lnTo>
                  <a:pt x="124015" y="124485"/>
                </a:lnTo>
                <a:lnTo>
                  <a:pt x="123507" y="125361"/>
                </a:lnTo>
                <a:lnTo>
                  <a:pt x="122478" y="127101"/>
                </a:lnTo>
                <a:lnTo>
                  <a:pt x="123659" y="127977"/>
                </a:lnTo>
                <a:lnTo>
                  <a:pt x="124193" y="127088"/>
                </a:lnTo>
                <a:lnTo>
                  <a:pt x="124752" y="126225"/>
                </a:lnTo>
                <a:lnTo>
                  <a:pt x="125209" y="125298"/>
                </a:lnTo>
                <a:close/>
              </a:path>
              <a:path w="323850" h="266700">
                <a:moveTo>
                  <a:pt x="127038" y="204381"/>
                </a:moveTo>
                <a:lnTo>
                  <a:pt x="126403" y="203784"/>
                </a:lnTo>
                <a:lnTo>
                  <a:pt x="125844" y="203022"/>
                </a:lnTo>
                <a:lnTo>
                  <a:pt x="125095" y="202666"/>
                </a:lnTo>
                <a:lnTo>
                  <a:pt x="124891" y="202565"/>
                </a:lnTo>
                <a:lnTo>
                  <a:pt x="123761" y="203581"/>
                </a:lnTo>
                <a:lnTo>
                  <a:pt x="123723" y="204139"/>
                </a:lnTo>
                <a:lnTo>
                  <a:pt x="123672" y="204673"/>
                </a:lnTo>
                <a:lnTo>
                  <a:pt x="124498" y="205270"/>
                </a:lnTo>
                <a:lnTo>
                  <a:pt x="125069" y="206006"/>
                </a:lnTo>
                <a:lnTo>
                  <a:pt x="127038" y="204381"/>
                </a:lnTo>
                <a:close/>
              </a:path>
              <a:path w="323850" h="266700">
                <a:moveTo>
                  <a:pt x="129971" y="39458"/>
                </a:moveTo>
                <a:lnTo>
                  <a:pt x="123558" y="38989"/>
                </a:lnTo>
                <a:lnTo>
                  <a:pt x="122643" y="42329"/>
                </a:lnTo>
                <a:lnTo>
                  <a:pt x="123418" y="44881"/>
                </a:lnTo>
                <a:lnTo>
                  <a:pt x="127254" y="47269"/>
                </a:lnTo>
                <a:lnTo>
                  <a:pt x="129971" y="39458"/>
                </a:lnTo>
                <a:close/>
              </a:path>
              <a:path w="323850" h="266700">
                <a:moveTo>
                  <a:pt x="130073" y="110121"/>
                </a:moveTo>
                <a:lnTo>
                  <a:pt x="124904" y="100190"/>
                </a:lnTo>
                <a:lnTo>
                  <a:pt x="117436" y="101231"/>
                </a:lnTo>
                <a:lnTo>
                  <a:pt x="109867" y="99974"/>
                </a:lnTo>
                <a:lnTo>
                  <a:pt x="113842" y="111506"/>
                </a:lnTo>
                <a:lnTo>
                  <a:pt x="118491" y="107467"/>
                </a:lnTo>
                <a:lnTo>
                  <a:pt x="130073" y="110121"/>
                </a:lnTo>
                <a:close/>
              </a:path>
              <a:path w="323850" h="266700">
                <a:moveTo>
                  <a:pt x="130403" y="161505"/>
                </a:moveTo>
                <a:lnTo>
                  <a:pt x="127012" y="151587"/>
                </a:lnTo>
                <a:lnTo>
                  <a:pt x="120446" y="152692"/>
                </a:lnTo>
                <a:lnTo>
                  <a:pt x="113969" y="148361"/>
                </a:lnTo>
                <a:lnTo>
                  <a:pt x="106883" y="151180"/>
                </a:lnTo>
                <a:lnTo>
                  <a:pt x="112953" y="158064"/>
                </a:lnTo>
                <a:lnTo>
                  <a:pt x="118579" y="161950"/>
                </a:lnTo>
                <a:lnTo>
                  <a:pt x="124218" y="163042"/>
                </a:lnTo>
                <a:lnTo>
                  <a:pt x="130403" y="161505"/>
                </a:lnTo>
                <a:close/>
              </a:path>
              <a:path w="323850" h="266700">
                <a:moveTo>
                  <a:pt x="141020" y="126936"/>
                </a:moveTo>
                <a:lnTo>
                  <a:pt x="136474" y="121539"/>
                </a:lnTo>
                <a:lnTo>
                  <a:pt x="134289" y="121856"/>
                </a:lnTo>
                <a:lnTo>
                  <a:pt x="131610" y="128219"/>
                </a:lnTo>
                <a:lnTo>
                  <a:pt x="141020" y="126936"/>
                </a:lnTo>
                <a:close/>
              </a:path>
              <a:path w="323850" h="266700">
                <a:moveTo>
                  <a:pt x="146913" y="129705"/>
                </a:moveTo>
                <a:lnTo>
                  <a:pt x="145681" y="128346"/>
                </a:lnTo>
                <a:lnTo>
                  <a:pt x="144487" y="128955"/>
                </a:lnTo>
                <a:lnTo>
                  <a:pt x="143344" y="129590"/>
                </a:lnTo>
                <a:lnTo>
                  <a:pt x="142367" y="130733"/>
                </a:lnTo>
                <a:lnTo>
                  <a:pt x="143408" y="132029"/>
                </a:lnTo>
                <a:lnTo>
                  <a:pt x="144373" y="133680"/>
                </a:lnTo>
                <a:lnTo>
                  <a:pt x="145567" y="131978"/>
                </a:lnTo>
                <a:lnTo>
                  <a:pt x="146418" y="131127"/>
                </a:lnTo>
                <a:lnTo>
                  <a:pt x="146913" y="129705"/>
                </a:lnTo>
                <a:close/>
              </a:path>
              <a:path w="323850" h="266700">
                <a:moveTo>
                  <a:pt x="147993" y="145300"/>
                </a:moveTo>
                <a:lnTo>
                  <a:pt x="146596" y="143383"/>
                </a:lnTo>
                <a:lnTo>
                  <a:pt x="139915" y="143560"/>
                </a:lnTo>
                <a:lnTo>
                  <a:pt x="147878" y="154724"/>
                </a:lnTo>
                <a:lnTo>
                  <a:pt x="147993" y="145300"/>
                </a:lnTo>
                <a:close/>
              </a:path>
              <a:path w="323850" h="266700">
                <a:moveTo>
                  <a:pt x="152146" y="103644"/>
                </a:moveTo>
                <a:lnTo>
                  <a:pt x="142405" y="106375"/>
                </a:lnTo>
                <a:lnTo>
                  <a:pt x="150964" y="111747"/>
                </a:lnTo>
                <a:lnTo>
                  <a:pt x="152146" y="103644"/>
                </a:lnTo>
                <a:close/>
              </a:path>
              <a:path w="323850" h="266700">
                <a:moveTo>
                  <a:pt x="157568" y="22656"/>
                </a:moveTo>
                <a:lnTo>
                  <a:pt x="154914" y="16649"/>
                </a:lnTo>
                <a:lnTo>
                  <a:pt x="151003" y="14973"/>
                </a:lnTo>
                <a:lnTo>
                  <a:pt x="145415" y="15824"/>
                </a:lnTo>
                <a:lnTo>
                  <a:pt x="147523" y="22415"/>
                </a:lnTo>
                <a:lnTo>
                  <a:pt x="150952" y="24422"/>
                </a:lnTo>
                <a:lnTo>
                  <a:pt x="157568" y="22656"/>
                </a:lnTo>
                <a:close/>
              </a:path>
              <a:path w="323850" h="266700">
                <a:moveTo>
                  <a:pt x="157721" y="117894"/>
                </a:moveTo>
                <a:lnTo>
                  <a:pt x="156743" y="114935"/>
                </a:lnTo>
                <a:lnTo>
                  <a:pt x="154660" y="114261"/>
                </a:lnTo>
                <a:lnTo>
                  <a:pt x="151815" y="120700"/>
                </a:lnTo>
                <a:lnTo>
                  <a:pt x="156476" y="119545"/>
                </a:lnTo>
                <a:lnTo>
                  <a:pt x="157721" y="117894"/>
                </a:lnTo>
                <a:close/>
              </a:path>
              <a:path w="323850" h="266700">
                <a:moveTo>
                  <a:pt x="168490" y="133921"/>
                </a:moveTo>
                <a:lnTo>
                  <a:pt x="168427" y="133019"/>
                </a:lnTo>
                <a:lnTo>
                  <a:pt x="168363" y="132054"/>
                </a:lnTo>
                <a:lnTo>
                  <a:pt x="166916" y="130606"/>
                </a:lnTo>
                <a:lnTo>
                  <a:pt x="163715" y="130009"/>
                </a:lnTo>
                <a:lnTo>
                  <a:pt x="161429" y="130289"/>
                </a:lnTo>
                <a:lnTo>
                  <a:pt x="159080" y="130289"/>
                </a:lnTo>
                <a:lnTo>
                  <a:pt x="159080" y="137414"/>
                </a:lnTo>
                <a:lnTo>
                  <a:pt x="161226" y="136944"/>
                </a:lnTo>
                <a:lnTo>
                  <a:pt x="163766" y="136639"/>
                </a:lnTo>
                <a:lnTo>
                  <a:pt x="167144" y="135420"/>
                </a:lnTo>
                <a:lnTo>
                  <a:pt x="168490" y="133921"/>
                </a:lnTo>
                <a:close/>
              </a:path>
              <a:path w="323850" h="266700">
                <a:moveTo>
                  <a:pt x="170586" y="31064"/>
                </a:moveTo>
                <a:lnTo>
                  <a:pt x="162471" y="33070"/>
                </a:lnTo>
                <a:lnTo>
                  <a:pt x="164617" y="38392"/>
                </a:lnTo>
                <a:lnTo>
                  <a:pt x="170586" y="31064"/>
                </a:lnTo>
                <a:close/>
              </a:path>
              <a:path w="323850" h="266700">
                <a:moveTo>
                  <a:pt x="176403" y="151155"/>
                </a:moveTo>
                <a:lnTo>
                  <a:pt x="175196" y="149783"/>
                </a:lnTo>
                <a:lnTo>
                  <a:pt x="173824" y="148742"/>
                </a:lnTo>
                <a:lnTo>
                  <a:pt x="171907" y="148234"/>
                </a:lnTo>
                <a:lnTo>
                  <a:pt x="170040" y="150558"/>
                </a:lnTo>
                <a:lnTo>
                  <a:pt x="170256" y="150926"/>
                </a:lnTo>
                <a:lnTo>
                  <a:pt x="170967" y="152171"/>
                </a:lnTo>
                <a:lnTo>
                  <a:pt x="172339" y="153035"/>
                </a:lnTo>
                <a:lnTo>
                  <a:pt x="173913" y="154457"/>
                </a:lnTo>
                <a:lnTo>
                  <a:pt x="174967" y="152857"/>
                </a:lnTo>
                <a:lnTo>
                  <a:pt x="176403" y="151155"/>
                </a:lnTo>
                <a:close/>
              </a:path>
              <a:path w="323850" h="266700">
                <a:moveTo>
                  <a:pt x="176682" y="104686"/>
                </a:moveTo>
                <a:lnTo>
                  <a:pt x="171208" y="103035"/>
                </a:lnTo>
                <a:lnTo>
                  <a:pt x="166712" y="104038"/>
                </a:lnTo>
                <a:lnTo>
                  <a:pt x="162699" y="109867"/>
                </a:lnTo>
                <a:lnTo>
                  <a:pt x="163537" y="112179"/>
                </a:lnTo>
                <a:lnTo>
                  <a:pt x="168071" y="115658"/>
                </a:lnTo>
                <a:lnTo>
                  <a:pt x="170332" y="115328"/>
                </a:lnTo>
                <a:lnTo>
                  <a:pt x="171843" y="113157"/>
                </a:lnTo>
                <a:lnTo>
                  <a:pt x="173583" y="110680"/>
                </a:lnTo>
                <a:lnTo>
                  <a:pt x="174879" y="107886"/>
                </a:lnTo>
                <a:lnTo>
                  <a:pt x="176682" y="104686"/>
                </a:lnTo>
                <a:close/>
              </a:path>
              <a:path w="323850" h="266700">
                <a:moveTo>
                  <a:pt x="180047" y="122770"/>
                </a:moveTo>
                <a:lnTo>
                  <a:pt x="173532" y="117081"/>
                </a:lnTo>
                <a:lnTo>
                  <a:pt x="172910" y="123190"/>
                </a:lnTo>
                <a:lnTo>
                  <a:pt x="173977" y="125196"/>
                </a:lnTo>
                <a:lnTo>
                  <a:pt x="180047" y="122770"/>
                </a:lnTo>
                <a:close/>
              </a:path>
              <a:path w="323850" h="266700">
                <a:moveTo>
                  <a:pt x="180047" y="26060"/>
                </a:moveTo>
                <a:lnTo>
                  <a:pt x="171843" y="21602"/>
                </a:lnTo>
                <a:lnTo>
                  <a:pt x="175285" y="31038"/>
                </a:lnTo>
                <a:lnTo>
                  <a:pt x="180047" y="26060"/>
                </a:lnTo>
                <a:close/>
              </a:path>
              <a:path w="323850" h="266700">
                <a:moveTo>
                  <a:pt x="187528" y="128422"/>
                </a:moveTo>
                <a:lnTo>
                  <a:pt x="186220" y="127647"/>
                </a:lnTo>
                <a:lnTo>
                  <a:pt x="185470" y="128752"/>
                </a:lnTo>
                <a:lnTo>
                  <a:pt x="184658" y="129832"/>
                </a:lnTo>
                <a:lnTo>
                  <a:pt x="184073" y="131025"/>
                </a:lnTo>
                <a:lnTo>
                  <a:pt x="184010" y="131178"/>
                </a:lnTo>
                <a:lnTo>
                  <a:pt x="185178" y="131927"/>
                </a:lnTo>
                <a:lnTo>
                  <a:pt x="185762" y="132410"/>
                </a:lnTo>
                <a:lnTo>
                  <a:pt x="186944" y="129755"/>
                </a:lnTo>
                <a:lnTo>
                  <a:pt x="187528" y="128422"/>
                </a:lnTo>
                <a:close/>
              </a:path>
              <a:path w="323850" h="266700">
                <a:moveTo>
                  <a:pt x="202869" y="101447"/>
                </a:moveTo>
                <a:lnTo>
                  <a:pt x="202692" y="100939"/>
                </a:lnTo>
                <a:lnTo>
                  <a:pt x="202247" y="99618"/>
                </a:lnTo>
                <a:lnTo>
                  <a:pt x="201168" y="98513"/>
                </a:lnTo>
                <a:lnTo>
                  <a:pt x="200355" y="97320"/>
                </a:lnTo>
                <a:lnTo>
                  <a:pt x="199732" y="98132"/>
                </a:lnTo>
                <a:lnTo>
                  <a:pt x="198602" y="98958"/>
                </a:lnTo>
                <a:lnTo>
                  <a:pt x="198653" y="100901"/>
                </a:lnTo>
                <a:lnTo>
                  <a:pt x="199529" y="102031"/>
                </a:lnTo>
                <a:lnTo>
                  <a:pt x="200393" y="103949"/>
                </a:lnTo>
                <a:lnTo>
                  <a:pt x="201587" y="102450"/>
                </a:lnTo>
                <a:lnTo>
                  <a:pt x="202869" y="101447"/>
                </a:lnTo>
                <a:close/>
              </a:path>
              <a:path w="323850" h="266700">
                <a:moveTo>
                  <a:pt x="210032" y="107657"/>
                </a:moveTo>
                <a:lnTo>
                  <a:pt x="207810" y="105194"/>
                </a:lnTo>
                <a:lnTo>
                  <a:pt x="206692" y="103974"/>
                </a:lnTo>
                <a:lnTo>
                  <a:pt x="205219" y="105029"/>
                </a:lnTo>
                <a:lnTo>
                  <a:pt x="208064" y="109334"/>
                </a:lnTo>
                <a:lnTo>
                  <a:pt x="210032" y="107657"/>
                </a:lnTo>
                <a:close/>
              </a:path>
              <a:path w="323850" h="266700">
                <a:moveTo>
                  <a:pt x="213360" y="31927"/>
                </a:moveTo>
                <a:lnTo>
                  <a:pt x="204063" y="30086"/>
                </a:lnTo>
                <a:lnTo>
                  <a:pt x="203047" y="31597"/>
                </a:lnTo>
                <a:lnTo>
                  <a:pt x="210604" y="39484"/>
                </a:lnTo>
                <a:lnTo>
                  <a:pt x="213360" y="31927"/>
                </a:lnTo>
                <a:close/>
              </a:path>
              <a:path w="323850" h="266700">
                <a:moveTo>
                  <a:pt x="216319" y="24244"/>
                </a:moveTo>
                <a:lnTo>
                  <a:pt x="215315" y="23456"/>
                </a:lnTo>
                <a:lnTo>
                  <a:pt x="214325" y="22631"/>
                </a:lnTo>
                <a:lnTo>
                  <a:pt x="213233" y="21971"/>
                </a:lnTo>
                <a:lnTo>
                  <a:pt x="212356" y="23012"/>
                </a:lnTo>
                <a:lnTo>
                  <a:pt x="211886" y="23571"/>
                </a:lnTo>
                <a:lnTo>
                  <a:pt x="215201" y="25781"/>
                </a:lnTo>
                <a:lnTo>
                  <a:pt x="215582" y="25273"/>
                </a:lnTo>
                <a:lnTo>
                  <a:pt x="216319" y="24244"/>
                </a:lnTo>
                <a:close/>
              </a:path>
              <a:path w="323850" h="266700">
                <a:moveTo>
                  <a:pt x="216636" y="70434"/>
                </a:moveTo>
                <a:lnTo>
                  <a:pt x="214401" y="68059"/>
                </a:lnTo>
                <a:lnTo>
                  <a:pt x="210172" y="72136"/>
                </a:lnTo>
                <a:lnTo>
                  <a:pt x="211963" y="73914"/>
                </a:lnTo>
                <a:lnTo>
                  <a:pt x="216636" y="70434"/>
                </a:lnTo>
                <a:close/>
              </a:path>
              <a:path w="323850" h="266700">
                <a:moveTo>
                  <a:pt x="223939" y="59156"/>
                </a:moveTo>
                <a:lnTo>
                  <a:pt x="223723" y="58432"/>
                </a:lnTo>
                <a:lnTo>
                  <a:pt x="223342" y="57162"/>
                </a:lnTo>
                <a:lnTo>
                  <a:pt x="221996" y="55486"/>
                </a:lnTo>
                <a:lnTo>
                  <a:pt x="219938" y="55219"/>
                </a:lnTo>
                <a:lnTo>
                  <a:pt x="217766" y="57251"/>
                </a:lnTo>
                <a:lnTo>
                  <a:pt x="218160" y="59283"/>
                </a:lnTo>
                <a:lnTo>
                  <a:pt x="219760" y="60325"/>
                </a:lnTo>
                <a:lnTo>
                  <a:pt x="221284" y="62014"/>
                </a:lnTo>
                <a:lnTo>
                  <a:pt x="222453" y="60401"/>
                </a:lnTo>
                <a:lnTo>
                  <a:pt x="223939" y="59156"/>
                </a:lnTo>
                <a:close/>
              </a:path>
              <a:path w="323850" h="266700">
                <a:moveTo>
                  <a:pt x="232054" y="17818"/>
                </a:moveTo>
                <a:lnTo>
                  <a:pt x="230759" y="13030"/>
                </a:lnTo>
                <a:lnTo>
                  <a:pt x="228523" y="13690"/>
                </a:lnTo>
                <a:lnTo>
                  <a:pt x="225894" y="16624"/>
                </a:lnTo>
                <a:lnTo>
                  <a:pt x="227952" y="17018"/>
                </a:lnTo>
                <a:lnTo>
                  <a:pt x="229997" y="17424"/>
                </a:lnTo>
                <a:lnTo>
                  <a:pt x="232054" y="17818"/>
                </a:lnTo>
                <a:close/>
              </a:path>
              <a:path w="323850" h="266700">
                <a:moveTo>
                  <a:pt x="234086" y="54317"/>
                </a:moveTo>
                <a:lnTo>
                  <a:pt x="229971" y="52781"/>
                </a:lnTo>
                <a:lnTo>
                  <a:pt x="228015" y="55206"/>
                </a:lnTo>
                <a:lnTo>
                  <a:pt x="226199" y="58293"/>
                </a:lnTo>
                <a:lnTo>
                  <a:pt x="232956" y="60960"/>
                </a:lnTo>
                <a:lnTo>
                  <a:pt x="234086" y="54317"/>
                </a:lnTo>
                <a:close/>
              </a:path>
              <a:path w="323850" h="266700">
                <a:moveTo>
                  <a:pt x="234162" y="111112"/>
                </a:moveTo>
                <a:lnTo>
                  <a:pt x="225539" y="98005"/>
                </a:lnTo>
                <a:lnTo>
                  <a:pt x="219062" y="103847"/>
                </a:lnTo>
                <a:lnTo>
                  <a:pt x="225056" y="106426"/>
                </a:lnTo>
                <a:lnTo>
                  <a:pt x="226047" y="108978"/>
                </a:lnTo>
                <a:lnTo>
                  <a:pt x="222097" y="112852"/>
                </a:lnTo>
                <a:lnTo>
                  <a:pt x="227063" y="113360"/>
                </a:lnTo>
                <a:lnTo>
                  <a:pt x="229285" y="113588"/>
                </a:lnTo>
                <a:lnTo>
                  <a:pt x="231698" y="111950"/>
                </a:lnTo>
                <a:lnTo>
                  <a:pt x="234162" y="111112"/>
                </a:lnTo>
                <a:close/>
              </a:path>
              <a:path w="323850" h="266700">
                <a:moveTo>
                  <a:pt x="241033" y="118071"/>
                </a:moveTo>
                <a:lnTo>
                  <a:pt x="240131" y="117563"/>
                </a:lnTo>
                <a:lnTo>
                  <a:pt x="239141" y="116763"/>
                </a:lnTo>
                <a:lnTo>
                  <a:pt x="238925" y="116928"/>
                </a:lnTo>
                <a:lnTo>
                  <a:pt x="238264" y="117462"/>
                </a:lnTo>
                <a:lnTo>
                  <a:pt x="237883" y="118351"/>
                </a:lnTo>
                <a:lnTo>
                  <a:pt x="237401" y="119113"/>
                </a:lnTo>
                <a:lnTo>
                  <a:pt x="238074" y="119392"/>
                </a:lnTo>
                <a:lnTo>
                  <a:pt x="238823" y="119989"/>
                </a:lnTo>
                <a:lnTo>
                  <a:pt x="239395" y="119862"/>
                </a:lnTo>
                <a:lnTo>
                  <a:pt x="239966" y="119710"/>
                </a:lnTo>
                <a:lnTo>
                  <a:pt x="240372" y="118846"/>
                </a:lnTo>
                <a:lnTo>
                  <a:pt x="241033" y="118071"/>
                </a:lnTo>
                <a:close/>
              </a:path>
              <a:path w="323850" h="266700">
                <a:moveTo>
                  <a:pt x="245427" y="106680"/>
                </a:moveTo>
                <a:lnTo>
                  <a:pt x="245338" y="103187"/>
                </a:lnTo>
                <a:lnTo>
                  <a:pt x="241604" y="99161"/>
                </a:lnTo>
                <a:lnTo>
                  <a:pt x="238048" y="99225"/>
                </a:lnTo>
                <a:lnTo>
                  <a:pt x="235419" y="101574"/>
                </a:lnTo>
                <a:lnTo>
                  <a:pt x="241642" y="111125"/>
                </a:lnTo>
                <a:lnTo>
                  <a:pt x="242277" y="110832"/>
                </a:lnTo>
                <a:lnTo>
                  <a:pt x="245224" y="110159"/>
                </a:lnTo>
                <a:lnTo>
                  <a:pt x="245427" y="106680"/>
                </a:lnTo>
                <a:close/>
              </a:path>
              <a:path w="323850" h="266700">
                <a:moveTo>
                  <a:pt x="247091" y="21209"/>
                </a:moveTo>
                <a:lnTo>
                  <a:pt x="245376" y="17957"/>
                </a:lnTo>
                <a:lnTo>
                  <a:pt x="243243" y="17272"/>
                </a:lnTo>
                <a:lnTo>
                  <a:pt x="239141" y="19113"/>
                </a:lnTo>
                <a:lnTo>
                  <a:pt x="243662" y="23710"/>
                </a:lnTo>
                <a:lnTo>
                  <a:pt x="247091" y="21209"/>
                </a:lnTo>
                <a:close/>
              </a:path>
              <a:path w="323850" h="266700">
                <a:moveTo>
                  <a:pt x="259943" y="64147"/>
                </a:moveTo>
                <a:lnTo>
                  <a:pt x="259803" y="58902"/>
                </a:lnTo>
                <a:lnTo>
                  <a:pt x="257517" y="58458"/>
                </a:lnTo>
                <a:lnTo>
                  <a:pt x="253923" y="59728"/>
                </a:lnTo>
                <a:lnTo>
                  <a:pt x="254939" y="65138"/>
                </a:lnTo>
                <a:lnTo>
                  <a:pt x="258635" y="66268"/>
                </a:lnTo>
                <a:lnTo>
                  <a:pt x="259943" y="64147"/>
                </a:lnTo>
                <a:close/>
              </a:path>
              <a:path w="323850" h="266700">
                <a:moveTo>
                  <a:pt x="262636" y="31927"/>
                </a:moveTo>
                <a:lnTo>
                  <a:pt x="262534" y="31381"/>
                </a:lnTo>
                <a:lnTo>
                  <a:pt x="262051" y="28930"/>
                </a:lnTo>
                <a:lnTo>
                  <a:pt x="260743" y="26631"/>
                </a:lnTo>
                <a:lnTo>
                  <a:pt x="259740" y="24282"/>
                </a:lnTo>
                <a:lnTo>
                  <a:pt x="258038" y="24841"/>
                </a:lnTo>
                <a:lnTo>
                  <a:pt x="257035" y="34671"/>
                </a:lnTo>
                <a:lnTo>
                  <a:pt x="259829" y="33045"/>
                </a:lnTo>
                <a:lnTo>
                  <a:pt x="262636" y="31927"/>
                </a:lnTo>
                <a:close/>
              </a:path>
              <a:path w="323850" h="266700">
                <a:moveTo>
                  <a:pt x="280911" y="100126"/>
                </a:moveTo>
                <a:lnTo>
                  <a:pt x="277317" y="97777"/>
                </a:lnTo>
                <a:lnTo>
                  <a:pt x="274840" y="102412"/>
                </a:lnTo>
                <a:lnTo>
                  <a:pt x="268681" y="102412"/>
                </a:lnTo>
                <a:lnTo>
                  <a:pt x="265188" y="102692"/>
                </a:lnTo>
                <a:lnTo>
                  <a:pt x="263728" y="98742"/>
                </a:lnTo>
                <a:lnTo>
                  <a:pt x="266065" y="94703"/>
                </a:lnTo>
                <a:lnTo>
                  <a:pt x="268871" y="90868"/>
                </a:lnTo>
                <a:lnTo>
                  <a:pt x="271094" y="84823"/>
                </a:lnTo>
                <a:lnTo>
                  <a:pt x="269367" y="82473"/>
                </a:lnTo>
                <a:lnTo>
                  <a:pt x="269087" y="82080"/>
                </a:lnTo>
                <a:lnTo>
                  <a:pt x="267970" y="78841"/>
                </a:lnTo>
                <a:lnTo>
                  <a:pt x="264236" y="82473"/>
                </a:lnTo>
                <a:lnTo>
                  <a:pt x="260908" y="82473"/>
                </a:lnTo>
                <a:lnTo>
                  <a:pt x="257784" y="78435"/>
                </a:lnTo>
                <a:lnTo>
                  <a:pt x="255485" y="83654"/>
                </a:lnTo>
                <a:lnTo>
                  <a:pt x="250964" y="86410"/>
                </a:lnTo>
                <a:lnTo>
                  <a:pt x="254812" y="93345"/>
                </a:lnTo>
                <a:lnTo>
                  <a:pt x="252260" y="97777"/>
                </a:lnTo>
                <a:lnTo>
                  <a:pt x="246062" y="101244"/>
                </a:lnTo>
                <a:lnTo>
                  <a:pt x="247459" y="104825"/>
                </a:lnTo>
                <a:lnTo>
                  <a:pt x="255739" y="109766"/>
                </a:lnTo>
                <a:lnTo>
                  <a:pt x="261378" y="115747"/>
                </a:lnTo>
                <a:lnTo>
                  <a:pt x="270637" y="115747"/>
                </a:lnTo>
                <a:lnTo>
                  <a:pt x="271894" y="115227"/>
                </a:lnTo>
                <a:lnTo>
                  <a:pt x="273126" y="114960"/>
                </a:lnTo>
                <a:lnTo>
                  <a:pt x="270103" y="120205"/>
                </a:lnTo>
                <a:lnTo>
                  <a:pt x="264845" y="118986"/>
                </a:lnTo>
                <a:lnTo>
                  <a:pt x="263906" y="126580"/>
                </a:lnTo>
                <a:lnTo>
                  <a:pt x="263893" y="126733"/>
                </a:lnTo>
                <a:lnTo>
                  <a:pt x="265404" y="128524"/>
                </a:lnTo>
                <a:lnTo>
                  <a:pt x="273545" y="128714"/>
                </a:lnTo>
                <a:lnTo>
                  <a:pt x="273545" y="126580"/>
                </a:lnTo>
                <a:lnTo>
                  <a:pt x="272796" y="124002"/>
                </a:lnTo>
                <a:lnTo>
                  <a:pt x="274777" y="120789"/>
                </a:lnTo>
                <a:lnTo>
                  <a:pt x="276987" y="120205"/>
                </a:lnTo>
                <a:lnTo>
                  <a:pt x="277202" y="120205"/>
                </a:lnTo>
                <a:lnTo>
                  <a:pt x="278739" y="119303"/>
                </a:lnTo>
                <a:lnTo>
                  <a:pt x="279146" y="115747"/>
                </a:lnTo>
                <a:lnTo>
                  <a:pt x="279234" y="114960"/>
                </a:lnTo>
                <a:lnTo>
                  <a:pt x="280619" y="102692"/>
                </a:lnTo>
                <a:lnTo>
                  <a:pt x="280784" y="101244"/>
                </a:lnTo>
                <a:lnTo>
                  <a:pt x="280911" y="100126"/>
                </a:lnTo>
                <a:close/>
              </a:path>
              <a:path w="323850" h="266700">
                <a:moveTo>
                  <a:pt x="292493" y="71755"/>
                </a:moveTo>
                <a:lnTo>
                  <a:pt x="284454" y="70904"/>
                </a:lnTo>
                <a:lnTo>
                  <a:pt x="288124" y="74282"/>
                </a:lnTo>
                <a:lnTo>
                  <a:pt x="292493" y="71755"/>
                </a:lnTo>
                <a:close/>
              </a:path>
              <a:path w="323850" h="266700">
                <a:moveTo>
                  <a:pt x="297103" y="76695"/>
                </a:moveTo>
                <a:lnTo>
                  <a:pt x="285267" y="78955"/>
                </a:lnTo>
                <a:lnTo>
                  <a:pt x="280009" y="71691"/>
                </a:lnTo>
                <a:lnTo>
                  <a:pt x="278942" y="71361"/>
                </a:lnTo>
                <a:lnTo>
                  <a:pt x="272694" y="76022"/>
                </a:lnTo>
                <a:lnTo>
                  <a:pt x="275374" y="79336"/>
                </a:lnTo>
                <a:lnTo>
                  <a:pt x="278193" y="82537"/>
                </a:lnTo>
                <a:lnTo>
                  <a:pt x="282892" y="88950"/>
                </a:lnTo>
                <a:lnTo>
                  <a:pt x="280123" y="94361"/>
                </a:lnTo>
                <a:lnTo>
                  <a:pt x="285724" y="96253"/>
                </a:lnTo>
                <a:lnTo>
                  <a:pt x="286893" y="91414"/>
                </a:lnTo>
                <a:lnTo>
                  <a:pt x="286346" y="85839"/>
                </a:lnTo>
                <a:lnTo>
                  <a:pt x="295046" y="84963"/>
                </a:lnTo>
                <a:lnTo>
                  <a:pt x="295973" y="79781"/>
                </a:lnTo>
                <a:lnTo>
                  <a:pt x="297103" y="76695"/>
                </a:lnTo>
                <a:close/>
              </a:path>
              <a:path w="323850" h="266700">
                <a:moveTo>
                  <a:pt x="307949" y="84988"/>
                </a:moveTo>
                <a:lnTo>
                  <a:pt x="304838" y="81432"/>
                </a:lnTo>
                <a:lnTo>
                  <a:pt x="303326" y="79616"/>
                </a:lnTo>
                <a:lnTo>
                  <a:pt x="300748" y="84683"/>
                </a:lnTo>
                <a:lnTo>
                  <a:pt x="307276" y="86487"/>
                </a:lnTo>
                <a:lnTo>
                  <a:pt x="307505" y="85991"/>
                </a:lnTo>
                <a:lnTo>
                  <a:pt x="307721" y="85483"/>
                </a:lnTo>
                <a:lnTo>
                  <a:pt x="307949" y="84988"/>
                </a:lnTo>
                <a:close/>
              </a:path>
              <a:path w="323850" h="266700">
                <a:moveTo>
                  <a:pt x="321094" y="31445"/>
                </a:moveTo>
                <a:lnTo>
                  <a:pt x="320103" y="30022"/>
                </a:lnTo>
                <a:lnTo>
                  <a:pt x="319074" y="28790"/>
                </a:lnTo>
                <a:lnTo>
                  <a:pt x="318071" y="27533"/>
                </a:lnTo>
                <a:lnTo>
                  <a:pt x="316090" y="29730"/>
                </a:lnTo>
                <a:lnTo>
                  <a:pt x="317411" y="30657"/>
                </a:lnTo>
                <a:lnTo>
                  <a:pt x="318731" y="31597"/>
                </a:lnTo>
                <a:lnTo>
                  <a:pt x="320103" y="32448"/>
                </a:lnTo>
                <a:lnTo>
                  <a:pt x="321094" y="31445"/>
                </a:lnTo>
                <a:close/>
              </a:path>
              <a:path w="323850" h="266700">
                <a:moveTo>
                  <a:pt x="323532" y="85712"/>
                </a:moveTo>
                <a:lnTo>
                  <a:pt x="316141" y="78778"/>
                </a:lnTo>
                <a:lnTo>
                  <a:pt x="315277" y="77838"/>
                </a:lnTo>
                <a:lnTo>
                  <a:pt x="313194" y="77927"/>
                </a:lnTo>
                <a:lnTo>
                  <a:pt x="313601" y="77470"/>
                </a:lnTo>
                <a:lnTo>
                  <a:pt x="313956" y="76949"/>
                </a:lnTo>
                <a:lnTo>
                  <a:pt x="315315" y="74409"/>
                </a:lnTo>
                <a:lnTo>
                  <a:pt x="314464" y="72745"/>
                </a:lnTo>
                <a:lnTo>
                  <a:pt x="312978" y="71310"/>
                </a:lnTo>
                <a:lnTo>
                  <a:pt x="310794" y="69189"/>
                </a:lnTo>
                <a:lnTo>
                  <a:pt x="307352" y="68173"/>
                </a:lnTo>
                <a:lnTo>
                  <a:pt x="304355" y="69900"/>
                </a:lnTo>
                <a:lnTo>
                  <a:pt x="303352" y="70408"/>
                </a:lnTo>
                <a:lnTo>
                  <a:pt x="302666" y="71132"/>
                </a:lnTo>
                <a:lnTo>
                  <a:pt x="302552" y="69621"/>
                </a:lnTo>
                <a:lnTo>
                  <a:pt x="298437" y="71323"/>
                </a:lnTo>
                <a:lnTo>
                  <a:pt x="296824" y="73202"/>
                </a:lnTo>
                <a:lnTo>
                  <a:pt x="297408" y="76542"/>
                </a:lnTo>
                <a:lnTo>
                  <a:pt x="299135" y="78003"/>
                </a:lnTo>
                <a:lnTo>
                  <a:pt x="299961" y="81330"/>
                </a:lnTo>
                <a:lnTo>
                  <a:pt x="303263" y="79438"/>
                </a:lnTo>
                <a:lnTo>
                  <a:pt x="303466" y="79336"/>
                </a:lnTo>
                <a:lnTo>
                  <a:pt x="303339" y="79387"/>
                </a:lnTo>
                <a:lnTo>
                  <a:pt x="303072" y="76708"/>
                </a:lnTo>
                <a:lnTo>
                  <a:pt x="304368" y="78435"/>
                </a:lnTo>
                <a:lnTo>
                  <a:pt x="306489" y="79476"/>
                </a:lnTo>
                <a:lnTo>
                  <a:pt x="309003" y="79463"/>
                </a:lnTo>
                <a:lnTo>
                  <a:pt x="309930" y="79540"/>
                </a:lnTo>
                <a:lnTo>
                  <a:pt x="311581" y="85369"/>
                </a:lnTo>
                <a:lnTo>
                  <a:pt x="314401" y="89103"/>
                </a:lnTo>
                <a:lnTo>
                  <a:pt x="320675" y="88938"/>
                </a:lnTo>
                <a:lnTo>
                  <a:pt x="323532" y="85712"/>
                </a:lnTo>
                <a:close/>
              </a:path>
            </a:pathLst>
          </a:custGeom>
          <a:solidFill>
            <a:srgbClr val="F1F2F2"/>
          </a:solidFill>
        </p:spPr>
        <p:txBody>
          <a:bodyPr wrap="square" lIns="0" tIns="0" rIns="0" bIns="0" rtlCol="0"/>
          <a:lstStyle/>
          <a:p>
            <a:endParaRPr/>
          </a:p>
        </p:txBody>
      </p:sp>
      <p:sp>
        <p:nvSpPr>
          <p:cNvPr id="61" name="bg object 61"/>
          <p:cNvSpPr/>
          <p:nvPr/>
        </p:nvSpPr>
        <p:spPr>
          <a:xfrm>
            <a:off x="10573385" y="2031618"/>
            <a:ext cx="377190" cy="258445"/>
          </a:xfrm>
          <a:custGeom>
            <a:avLst/>
            <a:gdLst/>
            <a:ahLst/>
            <a:cxnLst/>
            <a:rect l="l" t="t" r="r" b="b"/>
            <a:pathLst>
              <a:path w="377190" h="258444">
                <a:moveTo>
                  <a:pt x="4597" y="91363"/>
                </a:moveTo>
                <a:lnTo>
                  <a:pt x="3619" y="90271"/>
                </a:lnTo>
                <a:lnTo>
                  <a:pt x="1600" y="88239"/>
                </a:lnTo>
                <a:lnTo>
                  <a:pt x="0" y="90043"/>
                </a:lnTo>
                <a:lnTo>
                  <a:pt x="1168" y="90830"/>
                </a:lnTo>
                <a:lnTo>
                  <a:pt x="2311" y="91655"/>
                </a:lnTo>
                <a:lnTo>
                  <a:pt x="3530" y="92354"/>
                </a:lnTo>
                <a:lnTo>
                  <a:pt x="3657" y="92417"/>
                </a:lnTo>
                <a:lnTo>
                  <a:pt x="4597" y="91363"/>
                </a:lnTo>
                <a:close/>
              </a:path>
              <a:path w="377190" h="258444">
                <a:moveTo>
                  <a:pt x="8597" y="106641"/>
                </a:moveTo>
                <a:lnTo>
                  <a:pt x="6807" y="105892"/>
                </a:lnTo>
                <a:lnTo>
                  <a:pt x="5041" y="105029"/>
                </a:lnTo>
                <a:lnTo>
                  <a:pt x="2921" y="104457"/>
                </a:lnTo>
                <a:lnTo>
                  <a:pt x="1549" y="106387"/>
                </a:lnTo>
                <a:lnTo>
                  <a:pt x="2895" y="110782"/>
                </a:lnTo>
                <a:lnTo>
                  <a:pt x="5613" y="109156"/>
                </a:lnTo>
                <a:lnTo>
                  <a:pt x="7848" y="109054"/>
                </a:lnTo>
                <a:lnTo>
                  <a:pt x="8356" y="107454"/>
                </a:lnTo>
                <a:lnTo>
                  <a:pt x="8597" y="106641"/>
                </a:lnTo>
                <a:close/>
              </a:path>
              <a:path w="377190" h="258444">
                <a:moveTo>
                  <a:pt x="11163" y="20104"/>
                </a:moveTo>
                <a:lnTo>
                  <a:pt x="3619" y="9893"/>
                </a:lnTo>
                <a:lnTo>
                  <a:pt x="3594" y="11836"/>
                </a:lnTo>
                <a:lnTo>
                  <a:pt x="3352" y="13792"/>
                </a:lnTo>
                <a:lnTo>
                  <a:pt x="3606" y="15684"/>
                </a:lnTo>
                <a:lnTo>
                  <a:pt x="4064" y="19177"/>
                </a:lnTo>
                <a:lnTo>
                  <a:pt x="4521" y="19380"/>
                </a:lnTo>
                <a:lnTo>
                  <a:pt x="11163" y="20104"/>
                </a:lnTo>
                <a:close/>
              </a:path>
              <a:path w="377190" h="258444">
                <a:moveTo>
                  <a:pt x="12446" y="10528"/>
                </a:moveTo>
                <a:lnTo>
                  <a:pt x="12026" y="6210"/>
                </a:lnTo>
                <a:lnTo>
                  <a:pt x="10350" y="4191"/>
                </a:lnTo>
                <a:lnTo>
                  <a:pt x="6400" y="2641"/>
                </a:lnTo>
                <a:lnTo>
                  <a:pt x="4559" y="3848"/>
                </a:lnTo>
                <a:lnTo>
                  <a:pt x="4432" y="7912"/>
                </a:lnTo>
                <a:lnTo>
                  <a:pt x="3911" y="8890"/>
                </a:lnTo>
                <a:lnTo>
                  <a:pt x="3594" y="9867"/>
                </a:lnTo>
                <a:lnTo>
                  <a:pt x="4940" y="10325"/>
                </a:lnTo>
                <a:lnTo>
                  <a:pt x="6235" y="10960"/>
                </a:lnTo>
                <a:lnTo>
                  <a:pt x="10198" y="11544"/>
                </a:lnTo>
                <a:lnTo>
                  <a:pt x="12446" y="10528"/>
                </a:lnTo>
                <a:close/>
              </a:path>
              <a:path w="377190" h="258444">
                <a:moveTo>
                  <a:pt x="17538" y="226885"/>
                </a:moveTo>
                <a:lnTo>
                  <a:pt x="16535" y="222859"/>
                </a:lnTo>
                <a:lnTo>
                  <a:pt x="17246" y="218363"/>
                </a:lnTo>
                <a:lnTo>
                  <a:pt x="16776" y="213982"/>
                </a:lnTo>
                <a:lnTo>
                  <a:pt x="12204" y="210248"/>
                </a:lnTo>
                <a:lnTo>
                  <a:pt x="7861" y="220916"/>
                </a:lnTo>
                <a:lnTo>
                  <a:pt x="2032" y="222478"/>
                </a:lnTo>
                <a:lnTo>
                  <a:pt x="7429" y="225361"/>
                </a:lnTo>
                <a:lnTo>
                  <a:pt x="10947" y="229819"/>
                </a:lnTo>
                <a:lnTo>
                  <a:pt x="17538" y="226885"/>
                </a:lnTo>
                <a:close/>
              </a:path>
              <a:path w="377190" h="258444">
                <a:moveTo>
                  <a:pt x="17957" y="185343"/>
                </a:moveTo>
                <a:lnTo>
                  <a:pt x="11671" y="181635"/>
                </a:lnTo>
                <a:lnTo>
                  <a:pt x="8483" y="180492"/>
                </a:lnTo>
                <a:lnTo>
                  <a:pt x="6045" y="183997"/>
                </a:lnTo>
                <a:lnTo>
                  <a:pt x="9994" y="192341"/>
                </a:lnTo>
                <a:lnTo>
                  <a:pt x="11976" y="194068"/>
                </a:lnTo>
                <a:lnTo>
                  <a:pt x="14249" y="194551"/>
                </a:lnTo>
                <a:lnTo>
                  <a:pt x="16103" y="188963"/>
                </a:lnTo>
                <a:lnTo>
                  <a:pt x="17957" y="185343"/>
                </a:lnTo>
                <a:close/>
              </a:path>
              <a:path w="377190" h="258444">
                <a:moveTo>
                  <a:pt x="20269" y="59550"/>
                </a:moveTo>
                <a:lnTo>
                  <a:pt x="19380" y="58801"/>
                </a:lnTo>
                <a:lnTo>
                  <a:pt x="18580" y="57835"/>
                </a:lnTo>
                <a:lnTo>
                  <a:pt x="17094" y="57188"/>
                </a:lnTo>
                <a:lnTo>
                  <a:pt x="16192" y="58026"/>
                </a:lnTo>
                <a:lnTo>
                  <a:pt x="14757" y="58775"/>
                </a:lnTo>
                <a:lnTo>
                  <a:pt x="16814" y="59918"/>
                </a:lnTo>
                <a:lnTo>
                  <a:pt x="17653" y="60642"/>
                </a:lnTo>
                <a:lnTo>
                  <a:pt x="18580" y="60807"/>
                </a:lnTo>
                <a:lnTo>
                  <a:pt x="19050" y="60896"/>
                </a:lnTo>
                <a:lnTo>
                  <a:pt x="19697" y="60007"/>
                </a:lnTo>
                <a:lnTo>
                  <a:pt x="20269" y="59550"/>
                </a:lnTo>
                <a:close/>
              </a:path>
              <a:path w="377190" h="258444">
                <a:moveTo>
                  <a:pt x="23876" y="99250"/>
                </a:moveTo>
                <a:lnTo>
                  <a:pt x="23152" y="95516"/>
                </a:lnTo>
                <a:lnTo>
                  <a:pt x="19342" y="95478"/>
                </a:lnTo>
                <a:lnTo>
                  <a:pt x="16459" y="95859"/>
                </a:lnTo>
                <a:lnTo>
                  <a:pt x="17030" y="100050"/>
                </a:lnTo>
                <a:lnTo>
                  <a:pt x="17132" y="100799"/>
                </a:lnTo>
                <a:lnTo>
                  <a:pt x="18580" y="101904"/>
                </a:lnTo>
                <a:lnTo>
                  <a:pt x="23520" y="101917"/>
                </a:lnTo>
                <a:lnTo>
                  <a:pt x="23876" y="99250"/>
                </a:lnTo>
                <a:close/>
              </a:path>
              <a:path w="377190" h="258444">
                <a:moveTo>
                  <a:pt x="26314" y="142773"/>
                </a:moveTo>
                <a:lnTo>
                  <a:pt x="23177" y="139166"/>
                </a:lnTo>
                <a:lnTo>
                  <a:pt x="17716" y="141986"/>
                </a:lnTo>
                <a:lnTo>
                  <a:pt x="26314" y="142773"/>
                </a:lnTo>
                <a:close/>
              </a:path>
              <a:path w="377190" h="258444">
                <a:moveTo>
                  <a:pt x="34366" y="228638"/>
                </a:moveTo>
                <a:lnTo>
                  <a:pt x="34061" y="226771"/>
                </a:lnTo>
                <a:lnTo>
                  <a:pt x="32156" y="226834"/>
                </a:lnTo>
                <a:lnTo>
                  <a:pt x="31115" y="226758"/>
                </a:lnTo>
                <a:lnTo>
                  <a:pt x="31115" y="232384"/>
                </a:lnTo>
                <a:lnTo>
                  <a:pt x="32156" y="232257"/>
                </a:lnTo>
                <a:lnTo>
                  <a:pt x="33197" y="232143"/>
                </a:lnTo>
                <a:lnTo>
                  <a:pt x="34239" y="232016"/>
                </a:lnTo>
                <a:lnTo>
                  <a:pt x="34239" y="230339"/>
                </a:lnTo>
                <a:lnTo>
                  <a:pt x="34366" y="228638"/>
                </a:lnTo>
                <a:close/>
              </a:path>
              <a:path w="377190" h="258444">
                <a:moveTo>
                  <a:pt x="38671" y="138277"/>
                </a:moveTo>
                <a:lnTo>
                  <a:pt x="38252" y="138163"/>
                </a:lnTo>
                <a:lnTo>
                  <a:pt x="37833" y="138036"/>
                </a:lnTo>
                <a:lnTo>
                  <a:pt x="37401" y="137922"/>
                </a:lnTo>
                <a:lnTo>
                  <a:pt x="36906" y="138887"/>
                </a:lnTo>
                <a:lnTo>
                  <a:pt x="36042" y="139839"/>
                </a:lnTo>
                <a:lnTo>
                  <a:pt x="35941" y="141833"/>
                </a:lnTo>
                <a:lnTo>
                  <a:pt x="36703" y="142862"/>
                </a:lnTo>
                <a:lnTo>
                  <a:pt x="37109" y="143878"/>
                </a:lnTo>
                <a:lnTo>
                  <a:pt x="37630" y="143751"/>
                </a:lnTo>
                <a:lnTo>
                  <a:pt x="38150" y="143637"/>
                </a:lnTo>
                <a:lnTo>
                  <a:pt x="38671" y="143510"/>
                </a:lnTo>
                <a:lnTo>
                  <a:pt x="38671" y="138277"/>
                </a:lnTo>
                <a:close/>
              </a:path>
              <a:path w="377190" h="258444">
                <a:moveTo>
                  <a:pt x="39281" y="244208"/>
                </a:moveTo>
                <a:lnTo>
                  <a:pt x="36830" y="238569"/>
                </a:lnTo>
                <a:lnTo>
                  <a:pt x="34988" y="239318"/>
                </a:lnTo>
                <a:lnTo>
                  <a:pt x="35699" y="241261"/>
                </a:lnTo>
                <a:lnTo>
                  <a:pt x="36423" y="243192"/>
                </a:lnTo>
                <a:lnTo>
                  <a:pt x="37134" y="245135"/>
                </a:lnTo>
                <a:lnTo>
                  <a:pt x="38569" y="244525"/>
                </a:lnTo>
                <a:lnTo>
                  <a:pt x="39281" y="244208"/>
                </a:lnTo>
                <a:close/>
              </a:path>
              <a:path w="377190" h="258444">
                <a:moveTo>
                  <a:pt x="43078" y="250177"/>
                </a:moveTo>
                <a:lnTo>
                  <a:pt x="33426" y="247154"/>
                </a:lnTo>
                <a:lnTo>
                  <a:pt x="35712" y="251383"/>
                </a:lnTo>
                <a:lnTo>
                  <a:pt x="38455" y="254152"/>
                </a:lnTo>
                <a:lnTo>
                  <a:pt x="43078" y="250177"/>
                </a:lnTo>
                <a:close/>
              </a:path>
              <a:path w="377190" h="258444">
                <a:moveTo>
                  <a:pt x="46532" y="99796"/>
                </a:moveTo>
                <a:lnTo>
                  <a:pt x="29972" y="94005"/>
                </a:lnTo>
                <a:lnTo>
                  <a:pt x="34671" y="103771"/>
                </a:lnTo>
                <a:lnTo>
                  <a:pt x="46532" y="99796"/>
                </a:lnTo>
                <a:close/>
              </a:path>
              <a:path w="377190" h="258444">
                <a:moveTo>
                  <a:pt x="49199" y="205714"/>
                </a:moveTo>
                <a:lnTo>
                  <a:pt x="48831" y="203123"/>
                </a:lnTo>
                <a:lnTo>
                  <a:pt x="38862" y="197510"/>
                </a:lnTo>
                <a:lnTo>
                  <a:pt x="31673" y="201612"/>
                </a:lnTo>
                <a:lnTo>
                  <a:pt x="23736" y="201917"/>
                </a:lnTo>
                <a:lnTo>
                  <a:pt x="16154" y="198767"/>
                </a:lnTo>
                <a:lnTo>
                  <a:pt x="10033" y="192481"/>
                </a:lnTo>
                <a:lnTo>
                  <a:pt x="5245" y="196189"/>
                </a:lnTo>
                <a:lnTo>
                  <a:pt x="29298" y="209321"/>
                </a:lnTo>
                <a:lnTo>
                  <a:pt x="35128" y="211493"/>
                </a:lnTo>
                <a:lnTo>
                  <a:pt x="40970" y="213207"/>
                </a:lnTo>
                <a:lnTo>
                  <a:pt x="49199" y="205714"/>
                </a:lnTo>
                <a:close/>
              </a:path>
              <a:path w="377190" h="258444">
                <a:moveTo>
                  <a:pt x="50469" y="137795"/>
                </a:moveTo>
                <a:lnTo>
                  <a:pt x="48615" y="135724"/>
                </a:lnTo>
                <a:lnTo>
                  <a:pt x="46189" y="135877"/>
                </a:lnTo>
                <a:lnTo>
                  <a:pt x="44754" y="137350"/>
                </a:lnTo>
                <a:lnTo>
                  <a:pt x="41922" y="139077"/>
                </a:lnTo>
                <a:lnTo>
                  <a:pt x="44792" y="140690"/>
                </a:lnTo>
                <a:lnTo>
                  <a:pt x="46266" y="142138"/>
                </a:lnTo>
                <a:lnTo>
                  <a:pt x="47764" y="142151"/>
                </a:lnTo>
                <a:lnTo>
                  <a:pt x="48729" y="142163"/>
                </a:lnTo>
                <a:lnTo>
                  <a:pt x="50444" y="140055"/>
                </a:lnTo>
                <a:lnTo>
                  <a:pt x="50469" y="137795"/>
                </a:lnTo>
                <a:close/>
              </a:path>
              <a:path w="377190" h="258444">
                <a:moveTo>
                  <a:pt x="55346" y="92062"/>
                </a:moveTo>
                <a:lnTo>
                  <a:pt x="54025" y="91236"/>
                </a:lnTo>
                <a:lnTo>
                  <a:pt x="52755" y="89941"/>
                </a:lnTo>
                <a:lnTo>
                  <a:pt x="50596" y="89649"/>
                </a:lnTo>
                <a:lnTo>
                  <a:pt x="49593" y="91465"/>
                </a:lnTo>
                <a:lnTo>
                  <a:pt x="48082" y="93078"/>
                </a:lnTo>
                <a:lnTo>
                  <a:pt x="50266" y="93941"/>
                </a:lnTo>
                <a:lnTo>
                  <a:pt x="51701" y="94957"/>
                </a:lnTo>
                <a:lnTo>
                  <a:pt x="53886" y="94830"/>
                </a:lnTo>
                <a:lnTo>
                  <a:pt x="54584" y="93065"/>
                </a:lnTo>
                <a:lnTo>
                  <a:pt x="55346" y="92062"/>
                </a:lnTo>
                <a:close/>
              </a:path>
              <a:path w="377190" h="258444">
                <a:moveTo>
                  <a:pt x="57327" y="64808"/>
                </a:moveTo>
                <a:lnTo>
                  <a:pt x="55676" y="63512"/>
                </a:lnTo>
                <a:lnTo>
                  <a:pt x="54686" y="62115"/>
                </a:lnTo>
                <a:lnTo>
                  <a:pt x="53721" y="62141"/>
                </a:lnTo>
                <a:lnTo>
                  <a:pt x="52692" y="62166"/>
                </a:lnTo>
                <a:lnTo>
                  <a:pt x="51701" y="63525"/>
                </a:lnTo>
                <a:lnTo>
                  <a:pt x="50698" y="64300"/>
                </a:lnTo>
                <a:lnTo>
                  <a:pt x="51549" y="65252"/>
                </a:lnTo>
                <a:lnTo>
                  <a:pt x="52298" y="66827"/>
                </a:lnTo>
                <a:lnTo>
                  <a:pt x="54241" y="67144"/>
                </a:lnTo>
                <a:lnTo>
                  <a:pt x="55448" y="65887"/>
                </a:lnTo>
                <a:lnTo>
                  <a:pt x="57327" y="64808"/>
                </a:lnTo>
                <a:close/>
              </a:path>
              <a:path w="377190" h="258444">
                <a:moveTo>
                  <a:pt x="62763" y="208470"/>
                </a:moveTo>
                <a:lnTo>
                  <a:pt x="61341" y="207302"/>
                </a:lnTo>
                <a:lnTo>
                  <a:pt x="60617" y="206730"/>
                </a:lnTo>
                <a:lnTo>
                  <a:pt x="59994" y="207530"/>
                </a:lnTo>
                <a:lnTo>
                  <a:pt x="59258" y="208280"/>
                </a:lnTo>
                <a:lnTo>
                  <a:pt x="58724" y="209359"/>
                </a:lnTo>
                <a:lnTo>
                  <a:pt x="59766" y="210096"/>
                </a:lnTo>
                <a:lnTo>
                  <a:pt x="60667" y="210921"/>
                </a:lnTo>
                <a:lnTo>
                  <a:pt x="62763" y="208470"/>
                </a:lnTo>
                <a:close/>
              </a:path>
              <a:path w="377190" h="258444">
                <a:moveTo>
                  <a:pt x="63995" y="239064"/>
                </a:moveTo>
                <a:lnTo>
                  <a:pt x="61607" y="234035"/>
                </a:lnTo>
                <a:lnTo>
                  <a:pt x="57734" y="234022"/>
                </a:lnTo>
                <a:lnTo>
                  <a:pt x="53174" y="235534"/>
                </a:lnTo>
                <a:lnTo>
                  <a:pt x="56045" y="242785"/>
                </a:lnTo>
                <a:lnTo>
                  <a:pt x="58381" y="243547"/>
                </a:lnTo>
                <a:lnTo>
                  <a:pt x="63995" y="239064"/>
                </a:lnTo>
                <a:close/>
              </a:path>
              <a:path w="377190" h="258444">
                <a:moveTo>
                  <a:pt x="65506" y="104597"/>
                </a:moveTo>
                <a:lnTo>
                  <a:pt x="65481" y="103873"/>
                </a:lnTo>
                <a:lnTo>
                  <a:pt x="65443" y="103136"/>
                </a:lnTo>
                <a:lnTo>
                  <a:pt x="64363" y="102323"/>
                </a:lnTo>
                <a:lnTo>
                  <a:pt x="63563" y="101815"/>
                </a:lnTo>
                <a:lnTo>
                  <a:pt x="63385" y="101701"/>
                </a:lnTo>
                <a:lnTo>
                  <a:pt x="62064" y="102743"/>
                </a:lnTo>
                <a:lnTo>
                  <a:pt x="61861" y="104165"/>
                </a:lnTo>
                <a:lnTo>
                  <a:pt x="62433" y="105092"/>
                </a:lnTo>
                <a:lnTo>
                  <a:pt x="63017" y="106959"/>
                </a:lnTo>
                <a:lnTo>
                  <a:pt x="64363" y="105359"/>
                </a:lnTo>
                <a:lnTo>
                  <a:pt x="65506" y="104597"/>
                </a:lnTo>
                <a:close/>
              </a:path>
              <a:path w="377190" h="258444">
                <a:moveTo>
                  <a:pt x="67538" y="61315"/>
                </a:moveTo>
                <a:lnTo>
                  <a:pt x="66509" y="58775"/>
                </a:lnTo>
                <a:lnTo>
                  <a:pt x="66357" y="57861"/>
                </a:lnTo>
                <a:lnTo>
                  <a:pt x="65366" y="56705"/>
                </a:lnTo>
                <a:lnTo>
                  <a:pt x="64490" y="56489"/>
                </a:lnTo>
                <a:lnTo>
                  <a:pt x="63804" y="56121"/>
                </a:lnTo>
                <a:lnTo>
                  <a:pt x="62826" y="57480"/>
                </a:lnTo>
                <a:lnTo>
                  <a:pt x="67538" y="61315"/>
                </a:lnTo>
                <a:close/>
              </a:path>
              <a:path w="377190" h="258444">
                <a:moveTo>
                  <a:pt x="67652" y="48971"/>
                </a:moveTo>
                <a:lnTo>
                  <a:pt x="66827" y="42697"/>
                </a:lnTo>
                <a:lnTo>
                  <a:pt x="62598" y="44094"/>
                </a:lnTo>
                <a:lnTo>
                  <a:pt x="57099" y="43916"/>
                </a:lnTo>
                <a:lnTo>
                  <a:pt x="60502" y="48577"/>
                </a:lnTo>
                <a:lnTo>
                  <a:pt x="63106" y="50444"/>
                </a:lnTo>
                <a:lnTo>
                  <a:pt x="67652" y="48971"/>
                </a:lnTo>
                <a:close/>
              </a:path>
              <a:path w="377190" h="258444">
                <a:moveTo>
                  <a:pt x="71945" y="249745"/>
                </a:moveTo>
                <a:lnTo>
                  <a:pt x="67068" y="245491"/>
                </a:lnTo>
                <a:lnTo>
                  <a:pt x="64135" y="246405"/>
                </a:lnTo>
                <a:lnTo>
                  <a:pt x="59397" y="251244"/>
                </a:lnTo>
                <a:lnTo>
                  <a:pt x="64770" y="257276"/>
                </a:lnTo>
                <a:lnTo>
                  <a:pt x="66675" y="258013"/>
                </a:lnTo>
                <a:lnTo>
                  <a:pt x="69430" y="255447"/>
                </a:lnTo>
                <a:lnTo>
                  <a:pt x="71818" y="253225"/>
                </a:lnTo>
                <a:lnTo>
                  <a:pt x="71945" y="249745"/>
                </a:lnTo>
                <a:close/>
              </a:path>
              <a:path w="377190" h="258444">
                <a:moveTo>
                  <a:pt x="72440" y="66852"/>
                </a:moveTo>
                <a:lnTo>
                  <a:pt x="70091" y="63487"/>
                </a:lnTo>
                <a:lnTo>
                  <a:pt x="67856" y="64109"/>
                </a:lnTo>
                <a:lnTo>
                  <a:pt x="64808" y="67322"/>
                </a:lnTo>
                <a:lnTo>
                  <a:pt x="71056" y="69748"/>
                </a:lnTo>
                <a:lnTo>
                  <a:pt x="71399" y="68541"/>
                </a:lnTo>
                <a:lnTo>
                  <a:pt x="72440" y="66852"/>
                </a:lnTo>
                <a:close/>
              </a:path>
              <a:path w="377190" h="258444">
                <a:moveTo>
                  <a:pt x="77470" y="142036"/>
                </a:moveTo>
                <a:lnTo>
                  <a:pt x="77063" y="138963"/>
                </a:lnTo>
                <a:lnTo>
                  <a:pt x="76200" y="138391"/>
                </a:lnTo>
                <a:lnTo>
                  <a:pt x="72834" y="136182"/>
                </a:lnTo>
                <a:lnTo>
                  <a:pt x="70916" y="138125"/>
                </a:lnTo>
                <a:lnTo>
                  <a:pt x="69837" y="141643"/>
                </a:lnTo>
                <a:lnTo>
                  <a:pt x="71843" y="143979"/>
                </a:lnTo>
                <a:lnTo>
                  <a:pt x="74002" y="146227"/>
                </a:lnTo>
                <a:lnTo>
                  <a:pt x="77470" y="142036"/>
                </a:lnTo>
                <a:close/>
              </a:path>
              <a:path w="377190" h="258444">
                <a:moveTo>
                  <a:pt x="80454" y="97993"/>
                </a:moveTo>
                <a:lnTo>
                  <a:pt x="76873" y="90119"/>
                </a:lnTo>
                <a:lnTo>
                  <a:pt x="73710" y="88265"/>
                </a:lnTo>
                <a:lnTo>
                  <a:pt x="59296" y="87820"/>
                </a:lnTo>
                <a:lnTo>
                  <a:pt x="61163" y="89801"/>
                </a:lnTo>
                <a:lnTo>
                  <a:pt x="63157" y="91668"/>
                </a:lnTo>
                <a:lnTo>
                  <a:pt x="66586" y="95961"/>
                </a:lnTo>
                <a:lnTo>
                  <a:pt x="68021" y="98374"/>
                </a:lnTo>
                <a:lnTo>
                  <a:pt x="69926" y="101168"/>
                </a:lnTo>
                <a:lnTo>
                  <a:pt x="72682" y="99542"/>
                </a:lnTo>
                <a:lnTo>
                  <a:pt x="77889" y="103593"/>
                </a:lnTo>
                <a:lnTo>
                  <a:pt x="80454" y="97993"/>
                </a:lnTo>
                <a:close/>
              </a:path>
              <a:path w="377190" h="258444">
                <a:moveTo>
                  <a:pt x="83108" y="224028"/>
                </a:moveTo>
                <a:lnTo>
                  <a:pt x="83032" y="224180"/>
                </a:lnTo>
                <a:lnTo>
                  <a:pt x="83108" y="224028"/>
                </a:lnTo>
                <a:close/>
              </a:path>
              <a:path w="377190" h="258444">
                <a:moveTo>
                  <a:pt x="84099" y="218236"/>
                </a:moveTo>
                <a:lnTo>
                  <a:pt x="79070" y="218046"/>
                </a:lnTo>
                <a:lnTo>
                  <a:pt x="76047" y="217970"/>
                </a:lnTo>
                <a:lnTo>
                  <a:pt x="73012" y="218033"/>
                </a:lnTo>
                <a:lnTo>
                  <a:pt x="67970" y="218033"/>
                </a:lnTo>
                <a:lnTo>
                  <a:pt x="70993" y="221348"/>
                </a:lnTo>
                <a:lnTo>
                  <a:pt x="71831" y="223139"/>
                </a:lnTo>
                <a:lnTo>
                  <a:pt x="77660" y="222351"/>
                </a:lnTo>
                <a:lnTo>
                  <a:pt x="80403" y="223520"/>
                </a:lnTo>
                <a:lnTo>
                  <a:pt x="83070" y="224015"/>
                </a:lnTo>
                <a:lnTo>
                  <a:pt x="84099" y="218236"/>
                </a:lnTo>
                <a:close/>
              </a:path>
              <a:path w="377190" h="258444">
                <a:moveTo>
                  <a:pt x="87426" y="133972"/>
                </a:moveTo>
                <a:lnTo>
                  <a:pt x="85191" y="132638"/>
                </a:lnTo>
                <a:lnTo>
                  <a:pt x="83400" y="131254"/>
                </a:lnTo>
                <a:lnTo>
                  <a:pt x="80975" y="132689"/>
                </a:lnTo>
                <a:lnTo>
                  <a:pt x="79006" y="134226"/>
                </a:lnTo>
                <a:lnTo>
                  <a:pt x="81762" y="137401"/>
                </a:lnTo>
                <a:lnTo>
                  <a:pt x="84950" y="137325"/>
                </a:lnTo>
                <a:lnTo>
                  <a:pt x="87426" y="133972"/>
                </a:lnTo>
                <a:close/>
              </a:path>
              <a:path w="377190" h="258444">
                <a:moveTo>
                  <a:pt x="88480" y="63741"/>
                </a:moveTo>
                <a:lnTo>
                  <a:pt x="87617" y="63030"/>
                </a:lnTo>
                <a:lnTo>
                  <a:pt x="86728" y="62014"/>
                </a:lnTo>
                <a:lnTo>
                  <a:pt x="86499" y="62141"/>
                </a:lnTo>
                <a:lnTo>
                  <a:pt x="85725" y="62598"/>
                </a:lnTo>
                <a:lnTo>
                  <a:pt x="85178" y="63449"/>
                </a:lnTo>
                <a:lnTo>
                  <a:pt x="84543" y="64147"/>
                </a:lnTo>
                <a:lnTo>
                  <a:pt x="85204" y="64554"/>
                </a:lnTo>
                <a:lnTo>
                  <a:pt x="85877" y="65278"/>
                </a:lnTo>
                <a:lnTo>
                  <a:pt x="87109" y="65252"/>
                </a:lnTo>
                <a:lnTo>
                  <a:pt x="87668" y="64414"/>
                </a:lnTo>
                <a:lnTo>
                  <a:pt x="88480" y="63741"/>
                </a:lnTo>
                <a:close/>
              </a:path>
              <a:path w="377190" h="258444">
                <a:moveTo>
                  <a:pt x="91236" y="225996"/>
                </a:moveTo>
                <a:lnTo>
                  <a:pt x="90081" y="222669"/>
                </a:lnTo>
                <a:lnTo>
                  <a:pt x="89776" y="218909"/>
                </a:lnTo>
                <a:lnTo>
                  <a:pt x="83210" y="224116"/>
                </a:lnTo>
                <a:lnTo>
                  <a:pt x="83400" y="224282"/>
                </a:lnTo>
                <a:lnTo>
                  <a:pt x="83629" y="224434"/>
                </a:lnTo>
                <a:lnTo>
                  <a:pt x="83705" y="224650"/>
                </a:lnTo>
                <a:lnTo>
                  <a:pt x="84975" y="228155"/>
                </a:lnTo>
                <a:lnTo>
                  <a:pt x="87718" y="229095"/>
                </a:lnTo>
                <a:lnTo>
                  <a:pt x="91236" y="225996"/>
                </a:lnTo>
                <a:close/>
              </a:path>
              <a:path w="377190" h="258444">
                <a:moveTo>
                  <a:pt x="96037" y="52743"/>
                </a:moveTo>
                <a:lnTo>
                  <a:pt x="95758" y="49580"/>
                </a:lnTo>
                <a:lnTo>
                  <a:pt x="95656" y="48526"/>
                </a:lnTo>
                <a:lnTo>
                  <a:pt x="95542" y="47193"/>
                </a:lnTo>
                <a:lnTo>
                  <a:pt x="88709" y="43040"/>
                </a:lnTo>
                <a:lnTo>
                  <a:pt x="80975" y="49580"/>
                </a:lnTo>
                <a:lnTo>
                  <a:pt x="84709" y="49250"/>
                </a:lnTo>
                <a:lnTo>
                  <a:pt x="87045" y="48526"/>
                </a:lnTo>
                <a:lnTo>
                  <a:pt x="91351" y="49580"/>
                </a:lnTo>
                <a:lnTo>
                  <a:pt x="93370" y="51244"/>
                </a:lnTo>
                <a:lnTo>
                  <a:pt x="96037" y="52743"/>
                </a:lnTo>
                <a:close/>
              </a:path>
              <a:path w="377190" h="258444">
                <a:moveTo>
                  <a:pt x="96494" y="144983"/>
                </a:moveTo>
                <a:lnTo>
                  <a:pt x="94170" y="139496"/>
                </a:lnTo>
                <a:lnTo>
                  <a:pt x="93675" y="139814"/>
                </a:lnTo>
                <a:lnTo>
                  <a:pt x="93167" y="140119"/>
                </a:lnTo>
                <a:lnTo>
                  <a:pt x="92684" y="140423"/>
                </a:lnTo>
                <a:lnTo>
                  <a:pt x="95211" y="145580"/>
                </a:lnTo>
                <a:lnTo>
                  <a:pt x="96494" y="144983"/>
                </a:lnTo>
                <a:close/>
              </a:path>
              <a:path w="377190" h="258444">
                <a:moveTo>
                  <a:pt x="109283" y="107657"/>
                </a:moveTo>
                <a:lnTo>
                  <a:pt x="108458" y="106718"/>
                </a:lnTo>
                <a:lnTo>
                  <a:pt x="107670" y="105752"/>
                </a:lnTo>
                <a:lnTo>
                  <a:pt x="106756" y="104914"/>
                </a:lnTo>
                <a:lnTo>
                  <a:pt x="105689" y="105816"/>
                </a:lnTo>
                <a:lnTo>
                  <a:pt x="105130" y="106311"/>
                </a:lnTo>
                <a:lnTo>
                  <a:pt x="107670" y="109156"/>
                </a:lnTo>
                <a:lnTo>
                  <a:pt x="108750" y="108165"/>
                </a:lnTo>
                <a:lnTo>
                  <a:pt x="109283" y="107657"/>
                </a:lnTo>
                <a:close/>
              </a:path>
              <a:path w="377190" h="258444">
                <a:moveTo>
                  <a:pt x="109562" y="228396"/>
                </a:moveTo>
                <a:lnTo>
                  <a:pt x="106743" y="224980"/>
                </a:lnTo>
                <a:lnTo>
                  <a:pt x="105270" y="226072"/>
                </a:lnTo>
                <a:lnTo>
                  <a:pt x="105003" y="227571"/>
                </a:lnTo>
                <a:lnTo>
                  <a:pt x="105981" y="228549"/>
                </a:lnTo>
                <a:lnTo>
                  <a:pt x="106476" y="229438"/>
                </a:lnTo>
                <a:lnTo>
                  <a:pt x="108470" y="230657"/>
                </a:lnTo>
                <a:lnTo>
                  <a:pt x="108826" y="229552"/>
                </a:lnTo>
                <a:lnTo>
                  <a:pt x="109562" y="228396"/>
                </a:lnTo>
                <a:close/>
              </a:path>
              <a:path w="377190" h="258444">
                <a:moveTo>
                  <a:pt x="111620" y="61379"/>
                </a:moveTo>
                <a:lnTo>
                  <a:pt x="111518" y="60579"/>
                </a:lnTo>
                <a:lnTo>
                  <a:pt x="111340" y="59893"/>
                </a:lnTo>
                <a:lnTo>
                  <a:pt x="111112" y="59270"/>
                </a:lnTo>
                <a:lnTo>
                  <a:pt x="111226" y="58978"/>
                </a:lnTo>
                <a:lnTo>
                  <a:pt x="111302" y="58661"/>
                </a:lnTo>
                <a:lnTo>
                  <a:pt x="111328" y="58305"/>
                </a:lnTo>
                <a:lnTo>
                  <a:pt x="111328" y="56908"/>
                </a:lnTo>
                <a:lnTo>
                  <a:pt x="110845" y="55575"/>
                </a:lnTo>
                <a:lnTo>
                  <a:pt x="108915" y="55384"/>
                </a:lnTo>
                <a:lnTo>
                  <a:pt x="108508" y="55473"/>
                </a:lnTo>
                <a:lnTo>
                  <a:pt x="108178" y="55664"/>
                </a:lnTo>
                <a:lnTo>
                  <a:pt x="106159" y="54292"/>
                </a:lnTo>
                <a:lnTo>
                  <a:pt x="103695" y="53594"/>
                </a:lnTo>
                <a:lnTo>
                  <a:pt x="102069" y="51955"/>
                </a:lnTo>
                <a:lnTo>
                  <a:pt x="104368" y="61087"/>
                </a:lnTo>
                <a:lnTo>
                  <a:pt x="111620" y="61379"/>
                </a:lnTo>
                <a:close/>
              </a:path>
              <a:path w="377190" h="258444">
                <a:moveTo>
                  <a:pt x="117259" y="66814"/>
                </a:moveTo>
                <a:lnTo>
                  <a:pt x="115951" y="65722"/>
                </a:lnTo>
                <a:lnTo>
                  <a:pt x="114566" y="63665"/>
                </a:lnTo>
                <a:lnTo>
                  <a:pt x="113347" y="63754"/>
                </a:lnTo>
                <a:lnTo>
                  <a:pt x="111582" y="63893"/>
                </a:lnTo>
                <a:lnTo>
                  <a:pt x="109943" y="65582"/>
                </a:lnTo>
                <a:lnTo>
                  <a:pt x="107086" y="67310"/>
                </a:lnTo>
                <a:lnTo>
                  <a:pt x="109791" y="68910"/>
                </a:lnTo>
                <a:lnTo>
                  <a:pt x="111340" y="70523"/>
                </a:lnTo>
                <a:lnTo>
                  <a:pt x="114122" y="69672"/>
                </a:lnTo>
                <a:lnTo>
                  <a:pt x="115620" y="68021"/>
                </a:lnTo>
                <a:lnTo>
                  <a:pt x="117259" y="66814"/>
                </a:lnTo>
                <a:close/>
              </a:path>
              <a:path w="377190" h="258444">
                <a:moveTo>
                  <a:pt x="121653" y="47713"/>
                </a:moveTo>
                <a:lnTo>
                  <a:pt x="120180" y="46634"/>
                </a:lnTo>
                <a:lnTo>
                  <a:pt x="119468" y="45885"/>
                </a:lnTo>
                <a:lnTo>
                  <a:pt x="118135" y="47167"/>
                </a:lnTo>
                <a:lnTo>
                  <a:pt x="116713" y="48374"/>
                </a:lnTo>
                <a:lnTo>
                  <a:pt x="115443" y="49987"/>
                </a:lnTo>
                <a:lnTo>
                  <a:pt x="116865" y="51384"/>
                </a:lnTo>
                <a:lnTo>
                  <a:pt x="118287" y="53073"/>
                </a:lnTo>
                <a:lnTo>
                  <a:pt x="119646" y="51066"/>
                </a:lnTo>
                <a:lnTo>
                  <a:pt x="120815" y="49682"/>
                </a:lnTo>
                <a:lnTo>
                  <a:pt x="121653" y="47713"/>
                </a:lnTo>
                <a:close/>
              </a:path>
              <a:path w="377190" h="258444">
                <a:moveTo>
                  <a:pt x="124371" y="133908"/>
                </a:moveTo>
                <a:lnTo>
                  <a:pt x="123634" y="133248"/>
                </a:lnTo>
                <a:lnTo>
                  <a:pt x="122974" y="132422"/>
                </a:lnTo>
                <a:lnTo>
                  <a:pt x="122123" y="132016"/>
                </a:lnTo>
                <a:lnTo>
                  <a:pt x="121856" y="131889"/>
                </a:lnTo>
                <a:lnTo>
                  <a:pt x="121056" y="132930"/>
                </a:lnTo>
                <a:lnTo>
                  <a:pt x="120180" y="133718"/>
                </a:lnTo>
                <a:lnTo>
                  <a:pt x="121132" y="134277"/>
                </a:lnTo>
                <a:lnTo>
                  <a:pt x="121767" y="134937"/>
                </a:lnTo>
                <a:lnTo>
                  <a:pt x="123050" y="134912"/>
                </a:lnTo>
                <a:lnTo>
                  <a:pt x="123710" y="134277"/>
                </a:lnTo>
                <a:lnTo>
                  <a:pt x="124371" y="133908"/>
                </a:lnTo>
                <a:close/>
              </a:path>
              <a:path w="377190" h="258444">
                <a:moveTo>
                  <a:pt x="129463" y="6108"/>
                </a:moveTo>
                <a:lnTo>
                  <a:pt x="117970" y="1866"/>
                </a:lnTo>
                <a:lnTo>
                  <a:pt x="110756" y="5600"/>
                </a:lnTo>
                <a:lnTo>
                  <a:pt x="114592" y="15798"/>
                </a:lnTo>
                <a:lnTo>
                  <a:pt x="129463" y="6108"/>
                </a:lnTo>
                <a:close/>
              </a:path>
              <a:path w="377190" h="258444">
                <a:moveTo>
                  <a:pt x="129832" y="6248"/>
                </a:moveTo>
                <a:lnTo>
                  <a:pt x="129755" y="6121"/>
                </a:lnTo>
                <a:lnTo>
                  <a:pt x="129590" y="6045"/>
                </a:lnTo>
                <a:lnTo>
                  <a:pt x="129463" y="6121"/>
                </a:lnTo>
                <a:lnTo>
                  <a:pt x="129590" y="6172"/>
                </a:lnTo>
                <a:lnTo>
                  <a:pt x="129832" y="6261"/>
                </a:lnTo>
                <a:close/>
              </a:path>
              <a:path w="377190" h="258444">
                <a:moveTo>
                  <a:pt x="134670" y="4216"/>
                </a:moveTo>
                <a:lnTo>
                  <a:pt x="134048" y="0"/>
                </a:lnTo>
                <a:lnTo>
                  <a:pt x="126682" y="673"/>
                </a:lnTo>
                <a:lnTo>
                  <a:pt x="129730" y="6057"/>
                </a:lnTo>
                <a:lnTo>
                  <a:pt x="134632" y="7137"/>
                </a:lnTo>
                <a:lnTo>
                  <a:pt x="134670" y="4216"/>
                </a:lnTo>
                <a:close/>
              </a:path>
              <a:path w="377190" h="258444">
                <a:moveTo>
                  <a:pt x="136550" y="57607"/>
                </a:moveTo>
                <a:lnTo>
                  <a:pt x="135140" y="53352"/>
                </a:lnTo>
                <a:lnTo>
                  <a:pt x="132422" y="52133"/>
                </a:lnTo>
                <a:lnTo>
                  <a:pt x="129070" y="54051"/>
                </a:lnTo>
                <a:lnTo>
                  <a:pt x="127393" y="57861"/>
                </a:lnTo>
                <a:lnTo>
                  <a:pt x="129832" y="60312"/>
                </a:lnTo>
                <a:lnTo>
                  <a:pt x="132003" y="62852"/>
                </a:lnTo>
                <a:lnTo>
                  <a:pt x="132410" y="62445"/>
                </a:lnTo>
                <a:lnTo>
                  <a:pt x="132892" y="62103"/>
                </a:lnTo>
                <a:lnTo>
                  <a:pt x="133184" y="61633"/>
                </a:lnTo>
                <a:lnTo>
                  <a:pt x="134277" y="59842"/>
                </a:lnTo>
                <a:lnTo>
                  <a:pt x="136550" y="57607"/>
                </a:lnTo>
                <a:close/>
              </a:path>
              <a:path w="377190" h="258444">
                <a:moveTo>
                  <a:pt x="141605" y="32512"/>
                </a:moveTo>
                <a:lnTo>
                  <a:pt x="133438" y="32512"/>
                </a:lnTo>
                <a:lnTo>
                  <a:pt x="133146" y="38836"/>
                </a:lnTo>
                <a:lnTo>
                  <a:pt x="141605" y="40576"/>
                </a:lnTo>
                <a:lnTo>
                  <a:pt x="141605" y="32512"/>
                </a:lnTo>
                <a:close/>
              </a:path>
              <a:path w="377190" h="258444">
                <a:moveTo>
                  <a:pt x="178333" y="86474"/>
                </a:moveTo>
                <a:lnTo>
                  <a:pt x="177266" y="85064"/>
                </a:lnTo>
                <a:lnTo>
                  <a:pt x="176110" y="83997"/>
                </a:lnTo>
                <a:lnTo>
                  <a:pt x="175018" y="82867"/>
                </a:lnTo>
                <a:lnTo>
                  <a:pt x="173075" y="85090"/>
                </a:lnTo>
                <a:lnTo>
                  <a:pt x="176961" y="88049"/>
                </a:lnTo>
                <a:lnTo>
                  <a:pt x="177393" y="87439"/>
                </a:lnTo>
                <a:lnTo>
                  <a:pt x="178333" y="86474"/>
                </a:lnTo>
                <a:close/>
              </a:path>
              <a:path w="377190" h="258444">
                <a:moveTo>
                  <a:pt x="181292" y="56756"/>
                </a:moveTo>
                <a:lnTo>
                  <a:pt x="179489" y="48272"/>
                </a:lnTo>
                <a:lnTo>
                  <a:pt x="172377" y="42405"/>
                </a:lnTo>
                <a:lnTo>
                  <a:pt x="169951" y="50876"/>
                </a:lnTo>
                <a:lnTo>
                  <a:pt x="176034" y="56121"/>
                </a:lnTo>
                <a:lnTo>
                  <a:pt x="175323" y="56908"/>
                </a:lnTo>
                <a:lnTo>
                  <a:pt x="174942" y="57594"/>
                </a:lnTo>
                <a:lnTo>
                  <a:pt x="170929" y="60147"/>
                </a:lnTo>
                <a:lnTo>
                  <a:pt x="166027" y="60375"/>
                </a:lnTo>
                <a:lnTo>
                  <a:pt x="166941" y="70421"/>
                </a:lnTo>
                <a:lnTo>
                  <a:pt x="165150" y="75107"/>
                </a:lnTo>
                <a:lnTo>
                  <a:pt x="158165" y="72809"/>
                </a:lnTo>
                <a:lnTo>
                  <a:pt x="156387" y="75311"/>
                </a:lnTo>
                <a:lnTo>
                  <a:pt x="154965" y="76581"/>
                </a:lnTo>
                <a:lnTo>
                  <a:pt x="153047" y="73621"/>
                </a:lnTo>
                <a:lnTo>
                  <a:pt x="154165" y="70078"/>
                </a:lnTo>
                <a:lnTo>
                  <a:pt x="154927" y="66586"/>
                </a:lnTo>
                <a:lnTo>
                  <a:pt x="151879" y="63766"/>
                </a:lnTo>
                <a:lnTo>
                  <a:pt x="146126" y="62331"/>
                </a:lnTo>
                <a:lnTo>
                  <a:pt x="146100" y="68491"/>
                </a:lnTo>
                <a:lnTo>
                  <a:pt x="142709" y="70713"/>
                </a:lnTo>
                <a:lnTo>
                  <a:pt x="145059" y="72694"/>
                </a:lnTo>
                <a:lnTo>
                  <a:pt x="146621" y="73863"/>
                </a:lnTo>
                <a:lnTo>
                  <a:pt x="149352" y="76555"/>
                </a:lnTo>
                <a:lnTo>
                  <a:pt x="150533" y="78079"/>
                </a:lnTo>
                <a:lnTo>
                  <a:pt x="151803" y="79527"/>
                </a:lnTo>
                <a:lnTo>
                  <a:pt x="151892" y="82677"/>
                </a:lnTo>
                <a:lnTo>
                  <a:pt x="147739" y="86448"/>
                </a:lnTo>
                <a:lnTo>
                  <a:pt x="153543" y="89471"/>
                </a:lnTo>
                <a:lnTo>
                  <a:pt x="154432" y="83286"/>
                </a:lnTo>
                <a:lnTo>
                  <a:pt x="159385" y="85051"/>
                </a:lnTo>
                <a:lnTo>
                  <a:pt x="162179" y="85877"/>
                </a:lnTo>
                <a:lnTo>
                  <a:pt x="162788" y="85369"/>
                </a:lnTo>
                <a:lnTo>
                  <a:pt x="163753" y="84963"/>
                </a:lnTo>
                <a:lnTo>
                  <a:pt x="163753" y="78943"/>
                </a:lnTo>
                <a:lnTo>
                  <a:pt x="166560" y="78016"/>
                </a:lnTo>
                <a:lnTo>
                  <a:pt x="169646" y="77889"/>
                </a:lnTo>
                <a:lnTo>
                  <a:pt x="173456" y="73850"/>
                </a:lnTo>
                <a:lnTo>
                  <a:pt x="176136" y="70345"/>
                </a:lnTo>
                <a:lnTo>
                  <a:pt x="175780" y="61087"/>
                </a:lnTo>
                <a:lnTo>
                  <a:pt x="181292" y="56756"/>
                </a:lnTo>
                <a:close/>
              </a:path>
              <a:path w="377190" h="258444">
                <a:moveTo>
                  <a:pt x="183616" y="77571"/>
                </a:moveTo>
                <a:lnTo>
                  <a:pt x="183438" y="76784"/>
                </a:lnTo>
                <a:lnTo>
                  <a:pt x="183210" y="75780"/>
                </a:lnTo>
                <a:lnTo>
                  <a:pt x="181749" y="75057"/>
                </a:lnTo>
                <a:lnTo>
                  <a:pt x="180809" y="74206"/>
                </a:lnTo>
                <a:lnTo>
                  <a:pt x="177901" y="77444"/>
                </a:lnTo>
                <a:lnTo>
                  <a:pt x="181292" y="80175"/>
                </a:lnTo>
                <a:lnTo>
                  <a:pt x="182283" y="78714"/>
                </a:lnTo>
                <a:lnTo>
                  <a:pt x="183616" y="77571"/>
                </a:lnTo>
                <a:close/>
              </a:path>
              <a:path w="377190" h="258444">
                <a:moveTo>
                  <a:pt x="197180" y="31432"/>
                </a:moveTo>
                <a:lnTo>
                  <a:pt x="192468" y="31686"/>
                </a:lnTo>
                <a:lnTo>
                  <a:pt x="193865" y="32829"/>
                </a:lnTo>
                <a:lnTo>
                  <a:pt x="195262" y="33959"/>
                </a:lnTo>
                <a:lnTo>
                  <a:pt x="196964" y="35356"/>
                </a:lnTo>
                <a:lnTo>
                  <a:pt x="197180" y="31432"/>
                </a:lnTo>
                <a:close/>
              </a:path>
              <a:path w="377190" h="258444">
                <a:moveTo>
                  <a:pt x="199161" y="79540"/>
                </a:moveTo>
                <a:lnTo>
                  <a:pt x="198132" y="79197"/>
                </a:lnTo>
                <a:lnTo>
                  <a:pt x="197612" y="79032"/>
                </a:lnTo>
                <a:lnTo>
                  <a:pt x="197218" y="80251"/>
                </a:lnTo>
                <a:lnTo>
                  <a:pt x="196786" y="81483"/>
                </a:lnTo>
                <a:lnTo>
                  <a:pt x="196481" y="82727"/>
                </a:lnTo>
                <a:lnTo>
                  <a:pt x="197434" y="83108"/>
                </a:lnTo>
                <a:lnTo>
                  <a:pt x="197942" y="83299"/>
                </a:lnTo>
                <a:lnTo>
                  <a:pt x="199161" y="79540"/>
                </a:lnTo>
                <a:close/>
              </a:path>
              <a:path w="377190" h="258444">
                <a:moveTo>
                  <a:pt x="201637" y="48171"/>
                </a:moveTo>
                <a:lnTo>
                  <a:pt x="201625" y="47891"/>
                </a:lnTo>
                <a:lnTo>
                  <a:pt x="200977" y="44411"/>
                </a:lnTo>
                <a:lnTo>
                  <a:pt x="200901" y="43091"/>
                </a:lnTo>
                <a:lnTo>
                  <a:pt x="200787" y="40868"/>
                </a:lnTo>
                <a:lnTo>
                  <a:pt x="200977" y="40894"/>
                </a:lnTo>
                <a:lnTo>
                  <a:pt x="200914" y="40741"/>
                </a:lnTo>
                <a:lnTo>
                  <a:pt x="200774" y="40652"/>
                </a:lnTo>
                <a:lnTo>
                  <a:pt x="200787" y="40805"/>
                </a:lnTo>
                <a:lnTo>
                  <a:pt x="191211" y="40487"/>
                </a:lnTo>
                <a:lnTo>
                  <a:pt x="190322" y="39141"/>
                </a:lnTo>
                <a:lnTo>
                  <a:pt x="188366" y="36169"/>
                </a:lnTo>
                <a:lnTo>
                  <a:pt x="186397" y="33172"/>
                </a:lnTo>
                <a:lnTo>
                  <a:pt x="185623" y="32080"/>
                </a:lnTo>
                <a:lnTo>
                  <a:pt x="181546" y="26365"/>
                </a:lnTo>
                <a:lnTo>
                  <a:pt x="175031" y="32080"/>
                </a:lnTo>
                <a:lnTo>
                  <a:pt x="172300" y="30683"/>
                </a:lnTo>
                <a:lnTo>
                  <a:pt x="169887" y="29451"/>
                </a:lnTo>
                <a:lnTo>
                  <a:pt x="167081" y="28016"/>
                </a:lnTo>
                <a:lnTo>
                  <a:pt x="165176" y="27076"/>
                </a:lnTo>
                <a:lnTo>
                  <a:pt x="162509" y="25450"/>
                </a:lnTo>
                <a:lnTo>
                  <a:pt x="161632" y="29451"/>
                </a:lnTo>
                <a:lnTo>
                  <a:pt x="159461" y="28765"/>
                </a:lnTo>
                <a:lnTo>
                  <a:pt x="157137" y="28384"/>
                </a:lnTo>
                <a:lnTo>
                  <a:pt x="149034" y="24015"/>
                </a:lnTo>
                <a:lnTo>
                  <a:pt x="145211" y="25450"/>
                </a:lnTo>
                <a:lnTo>
                  <a:pt x="141770" y="32651"/>
                </a:lnTo>
                <a:lnTo>
                  <a:pt x="142189" y="32651"/>
                </a:lnTo>
                <a:lnTo>
                  <a:pt x="150012" y="39509"/>
                </a:lnTo>
                <a:lnTo>
                  <a:pt x="157302" y="30683"/>
                </a:lnTo>
                <a:lnTo>
                  <a:pt x="155689" y="37820"/>
                </a:lnTo>
                <a:lnTo>
                  <a:pt x="156832" y="43091"/>
                </a:lnTo>
                <a:lnTo>
                  <a:pt x="160515" y="47891"/>
                </a:lnTo>
                <a:lnTo>
                  <a:pt x="163283" y="36436"/>
                </a:lnTo>
                <a:lnTo>
                  <a:pt x="169037" y="36436"/>
                </a:lnTo>
                <a:lnTo>
                  <a:pt x="173850" y="36169"/>
                </a:lnTo>
                <a:lnTo>
                  <a:pt x="180390" y="40043"/>
                </a:lnTo>
                <a:lnTo>
                  <a:pt x="183388" y="39141"/>
                </a:lnTo>
                <a:lnTo>
                  <a:pt x="185712" y="39141"/>
                </a:lnTo>
                <a:lnTo>
                  <a:pt x="188353" y="47891"/>
                </a:lnTo>
                <a:lnTo>
                  <a:pt x="188442" y="48171"/>
                </a:lnTo>
                <a:lnTo>
                  <a:pt x="187109" y="50190"/>
                </a:lnTo>
                <a:lnTo>
                  <a:pt x="184010" y="52755"/>
                </a:lnTo>
                <a:lnTo>
                  <a:pt x="184416" y="58686"/>
                </a:lnTo>
                <a:lnTo>
                  <a:pt x="185813" y="62191"/>
                </a:lnTo>
                <a:lnTo>
                  <a:pt x="187071" y="65709"/>
                </a:lnTo>
                <a:lnTo>
                  <a:pt x="185788" y="66319"/>
                </a:lnTo>
                <a:lnTo>
                  <a:pt x="185686" y="70002"/>
                </a:lnTo>
                <a:lnTo>
                  <a:pt x="186245" y="70878"/>
                </a:lnTo>
                <a:lnTo>
                  <a:pt x="186321" y="71005"/>
                </a:lnTo>
                <a:lnTo>
                  <a:pt x="187680" y="70878"/>
                </a:lnTo>
                <a:lnTo>
                  <a:pt x="188861" y="70878"/>
                </a:lnTo>
                <a:lnTo>
                  <a:pt x="189611" y="69697"/>
                </a:lnTo>
                <a:lnTo>
                  <a:pt x="189522" y="68173"/>
                </a:lnTo>
                <a:lnTo>
                  <a:pt x="189750" y="68173"/>
                </a:lnTo>
                <a:lnTo>
                  <a:pt x="189750" y="62941"/>
                </a:lnTo>
                <a:lnTo>
                  <a:pt x="198856" y="60375"/>
                </a:lnTo>
                <a:lnTo>
                  <a:pt x="199123" y="59740"/>
                </a:lnTo>
                <a:lnTo>
                  <a:pt x="193738" y="52908"/>
                </a:lnTo>
                <a:lnTo>
                  <a:pt x="196253" y="52438"/>
                </a:lnTo>
                <a:lnTo>
                  <a:pt x="200723" y="52438"/>
                </a:lnTo>
                <a:lnTo>
                  <a:pt x="201637" y="48171"/>
                </a:lnTo>
                <a:close/>
              </a:path>
              <a:path w="377190" h="258444">
                <a:moveTo>
                  <a:pt x="206298" y="39471"/>
                </a:moveTo>
                <a:lnTo>
                  <a:pt x="205435" y="37731"/>
                </a:lnTo>
                <a:lnTo>
                  <a:pt x="204952" y="37706"/>
                </a:lnTo>
                <a:lnTo>
                  <a:pt x="203758" y="37630"/>
                </a:lnTo>
                <a:lnTo>
                  <a:pt x="202412" y="37884"/>
                </a:lnTo>
                <a:lnTo>
                  <a:pt x="200952" y="38684"/>
                </a:lnTo>
                <a:lnTo>
                  <a:pt x="201079" y="39928"/>
                </a:lnTo>
                <a:lnTo>
                  <a:pt x="200990" y="40779"/>
                </a:lnTo>
                <a:lnTo>
                  <a:pt x="201714" y="41173"/>
                </a:lnTo>
                <a:lnTo>
                  <a:pt x="202526" y="41821"/>
                </a:lnTo>
                <a:lnTo>
                  <a:pt x="204254" y="41275"/>
                </a:lnTo>
                <a:lnTo>
                  <a:pt x="205270" y="40373"/>
                </a:lnTo>
                <a:lnTo>
                  <a:pt x="206222" y="39547"/>
                </a:lnTo>
                <a:close/>
              </a:path>
              <a:path w="377190" h="258444">
                <a:moveTo>
                  <a:pt x="209270" y="75323"/>
                </a:moveTo>
                <a:lnTo>
                  <a:pt x="202958" y="66522"/>
                </a:lnTo>
                <a:lnTo>
                  <a:pt x="199796" y="74587"/>
                </a:lnTo>
                <a:lnTo>
                  <a:pt x="200190" y="75222"/>
                </a:lnTo>
                <a:lnTo>
                  <a:pt x="209270" y="75323"/>
                </a:lnTo>
                <a:close/>
              </a:path>
              <a:path w="377190" h="258444">
                <a:moveTo>
                  <a:pt x="223596" y="110883"/>
                </a:moveTo>
                <a:lnTo>
                  <a:pt x="213931" y="111645"/>
                </a:lnTo>
                <a:lnTo>
                  <a:pt x="213245" y="114033"/>
                </a:lnTo>
                <a:lnTo>
                  <a:pt x="223596" y="120916"/>
                </a:lnTo>
                <a:lnTo>
                  <a:pt x="223596" y="110883"/>
                </a:lnTo>
                <a:close/>
              </a:path>
              <a:path w="377190" h="258444">
                <a:moveTo>
                  <a:pt x="225132" y="70167"/>
                </a:moveTo>
                <a:lnTo>
                  <a:pt x="220827" y="62357"/>
                </a:lnTo>
                <a:lnTo>
                  <a:pt x="208737" y="66586"/>
                </a:lnTo>
                <a:lnTo>
                  <a:pt x="212813" y="75463"/>
                </a:lnTo>
                <a:lnTo>
                  <a:pt x="214388" y="69316"/>
                </a:lnTo>
                <a:lnTo>
                  <a:pt x="217627" y="71107"/>
                </a:lnTo>
                <a:lnTo>
                  <a:pt x="220662" y="76454"/>
                </a:lnTo>
                <a:lnTo>
                  <a:pt x="225132" y="70167"/>
                </a:lnTo>
                <a:close/>
              </a:path>
              <a:path w="377190" h="258444">
                <a:moveTo>
                  <a:pt x="229133" y="119024"/>
                </a:moveTo>
                <a:lnTo>
                  <a:pt x="229006" y="117589"/>
                </a:lnTo>
                <a:lnTo>
                  <a:pt x="228892" y="116154"/>
                </a:lnTo>
                <a:lnTo>
                  <a:pt x="228765" y="114706"/>
                </a:lnTo>
                <a:lnTo>
                  <a:pt x="227736" y="114757"/>
                </a:lnTo>
                <a:lnTo>
                  <a:pt x="227215" y="114795"/>
                </a:lnTo>
                <a:lnTo>
                  <a:pt x="226834" y="119126"/>
                </a:lnTo>
                <a:lnTo>
                  <a:pt x="227596" y="119087"/>
                </a:lnTo>
                <a:lnTo>
                  <a:pt x="228371" y="119062"/>
                </a:lnTo>
                <a:lnTo>
                  <a:pt x="229133" y="119024"/>
                </a:lnTo>
                <a:close/>
              </a:path>
              <a:path w="377190" h="258444">
                <a:moveTo>
                  <a:pt x="239280" y="84175"/>
                </a:moveTo>
                <a:lnTo>
                  <a:pt x="237578" y="80289"/>
                </a:lnTo>
                <a:lnTo>
                  <a:pt x="235178" y="78384"/>
                </a:lnTo>
                <a:lnTo>
                  <a:pt x="230974" y="79946"/>
                </a:lnTo>
                <a:lnTo>
                  <a:pt x="232143" y="85166"/>
                </a:lnTo>
                <a:lnTo>
                  <a:pt x="235953" y="84366"/>
                </a:lnTo>
                <a:lnTo>
                  <a:pt x="239280" y="84175"/>
                </a:lnTo>
                <a:close/>
              </a:path>
              <a:path w="377190" h="258444">
                <a:moveTo>
                  <a:pt x="246697" y="62915"/>
                </a:moveTo>
                <a:lnTo>
                  <a:pt x="242570" y="59169"/>
                </a:lnTo>
                <a:lnTo>
                  <a:pt x="239115" y="58585"/>
                </a:lnTo>
                <a:lnTo>
                  <a:pt x="234632" y="60388"/>
                </a:lnTo>
                <a:lnTo>
                  <a:pt x="236867" y="66776"/>
                </a:lnTo>
                <a:lnTo>
                  <a:pt x="246697" y="62915"/>
                </a:lnTo>
                <a:close/>
              </a:path>
              <a:path w="377190" h="258444">
                <a:moveTo>
                  <a:pt x="248297" y="117754"/>
                </a:moveTo>
                <a:lnTo>
                  <a:pt x="233502" y="114998"/>
                </a:lnTo>
                <a:lnTo>
                  <a:pt x="234937" y="120523"/>
                </a:lnTo>
                <a:lnTo>
                  <a:pt x="245529" y="123952"/>
                </a:lnTo>
                <a:lnTo>
                  <a:pt x="248297" y="117754"/>
                </a:lnTo>
                <a:close/>
              </a:path>
              <a:path w="377190" h="258444">
                <a:moveTo>
                  <a:pt x="255689" y="118376"/>
                </a:moveTo>
                <a:lnTo>
                  <a:pt x="254952" y="118059"/>
                </a:lnTo>
                <a:lnTo>
                  <a:pt x="253695" y="117335"/>
                </a:lnTo>
                <a:lnTo>
                  <a:pt x="252679" y="118618"/>
                </a:lnTo>
                <a:lnTo>
                  <a:pt x="252044" y="119926"/>
                </a:lnTo>
                <a:lnTo>
                  <a:pt x="251320" y="121158"/>
                </a:lnTo>
                <a:lnTo>
                  <a:pt x="253377" y="122580"/>
                </a:lnTo>
                <a:lnTo>
                  <a:pt x="254927" y="119773"/>
                </a:lnTo>
                <a:lnTo>
                  <a:pt x="255689" y="118376"/>
                </a:lnTo>
                <a:close/>
              </a:path>
              <a:path w="377190" h="258444">
                <a:moveTo>
                  <a:pt x="276593" y="46990"/>
                </a:moveTo>
                <a:lnTo>
                  <a:pt x="273773" y="39547"/>
                </a:lnTo>
                <a:lnTo>
                  <a:pt x="269125" y="41897"/>
                </a:lnTo>
                <a:lnTo>
                  <a:pt x="271805" y="44602"/>
                </a:lnTo>
                <a:lnTo>
                  <a:pt x="272605" y="47574"/>
                </a:lnTo>
                <a:lnTo>
                  <a:pt x="267042" y="51435"/>
                </a:lnTo>
                <a:lnTo>
                  <a:pt x="270827" y="55841"/>
                </a:lnTo>
                <a:lnTo>
                  <a:pt x="275132" y="55295"/>
                </a:lnTo>
                <a:lnTo>
                  <a:pt x="276593" y="46990"/>
                </a:lnTo>
                <a:close/>
              </a:path>
              <a:path w="377190" h="258444">
                <a:moveTo>
                  <a:pt x="289839" y="98704"/>
                </a:moveTo>
                <a:lnTo>
                  <a:pt x="286791" y="98552"/>
                </a:lnTo>
                <a:lnTo>
                  <a:pt x="285280" y="98463"/>
                </a:lnTo>
                <a:lnTo>
                  <a:pt x="285140" y="99021"/>
                </a:lnTo>
                <a:lnTo>
                  <a:pt x="284886" y="100152"/>
                </a:lnTo>
                <a:lnTo>
                  <a:pt x="286423" y="100672"/>
                </a:lnTo>
                <a:lnTo>
                  <a:pt x="287972" y="101180"/>
                </a:lnTo>
                <a:lnTo>
                  <a:pt x="289521" y="101701"/>
                </a:lnTo>
                <a:lnTo>
                  <a:pt x="289623" y="100698"/>
                </a:lnTo>
                <a:lnTo>
                  <a:pt x="289737" y="99707"/>
                </a:lnTo>
                <a:lnTo>
                  <a:pt x="289839" y="98704"/>
                </a:lnTo>
                <a:close/>
              </a:path>
              <a:path w="377190" h="258444">
                <a:moveTo>
                  <a:pt x="303364" y="87223"/>
                </a:moveTo>
                <a:lnTo>
                  <a:pt x="300164" y="87071"/>
                </a:lnTo>
                <a:lnTo>
                  <a:pt x="297586" y="86347"/>
                </a:lnTo>
                <a:lnTo>
                  <a:pt x="299643" y="95402"/>
                </a:lnTo>
                <a:lnTo>
                  <a:pt x="301396" y="93281"/>
                </a:lnTo>
                <a:lnTo>
                  <a:pt x="303085" y="92189"/>
                </a:lnTo>
                <a:lnTo>
                  <a:pt x="303149" y="91008"/>
                </a:lnTo>
                <a:lnTo>
                  <a:pt x="303364" y="87223"/>
                </a:lnTo>
                <a:close/>
              </a:path>
              <a:path w="377190" h="258444">
                <a:moveTo>
                  <a:pt x="303758" y="107226"/>
                </a:moveTo>
                <a:lnTo>
                  <a:pt x="299796" y="100799"/>
                </a:lnTo>
                <a:lnTo>
                  <a:pt x="294335" y="94805"/>
                </a:lnTo>
                <a:lnTo>
                  <a:pt x="297434" y="86309"/>
                </a:lnTo>
                <a:lnTo>
                  <a:pt x="297586" y="86347"/>
                </a:lnTo>
                <a:lnTo>
                  <a:pt x="297510" y="86017"/>
                </a:lnTo>
                <a:lnTo>
                  <a:pt x="297281" y="86258"/>
                </a:lnTo>
                <a:lnTo>
                  <a:pt x="298323" y="76174"/>
                </a:lnTo>
                <a:lnTo>
                  <a:pt x="294030" y="75806"/>
                </a:lnTo>
                <a:lnTo>
                  <a:pt x="290410" y="75285"/>
                </a:lnTo>
                <a:lnTo>
                  <a:pt x="285369" y="75311"/>
                </a:lnTo>
                <a:lnTo>
                  <a:pt x="282714" y="76606"/>
                </a:lnTo>
                <a:lnTo>
                  <a:pt x="282879" y="79248"/>
                </a:lnTo>
                <a:lnTo>
                  <a:pt x="283578" y="81483"/>
                </a:lnTo>
                <a:lnTo>
                  <a:pt x="285394" y="84137"/>
                </a:lnTo>
                <a:lnTo>
                  <a:pt x="287375" y="84188"/>
                </a:lnTo>
                <a:lnTo>
                  <a:pt x="291465" y="85648"/>
                </a:lnTo>
                <a:lnTo>
                  <a:pt x="291960" y="87668"/>
                </a:lnTo>
                <a:lnTo>
                  <a:pt x="290931" y="93065"/>
                </a:lnTo>
                <a:lnTo>
                  <a:pt x="290131" y="98717"/>
                </a:lnTo>
                <a:lnTo>
                  <a:pt x="292011" y="100596"/>
                </a:lnTo>
                <a:lnTo>
                  <a:pt x="294005" y="102374"/>
                </a:lnTo>
                <a:lnTo>
                  <a:pt x="295681" y="104419"/>
                </a:lnTo>
                <a:lnTo>
                  <a:pt x="297865" y="107099"/>
                </a:lnTo>
                <a:lnTo>
                  <a:pt x="300240" y="108661"/>
                </a:lnTo>
                <a:lnTo>
                  <a:pt x="303758" y="107226"/>
                </a:lnTo>
                <a:close/>
              </a:path>
              <a:path w="377190" h="258444">
                <a:moveTo>
                  <a:pt x="311492" y="103466"/>
                </a:moveTo>
                <a:lnTo>
                  <a:pt x="309118" y="99263"/>
                </a:lnTo>
                <a:lnTo>
                  <a:pt x="308495" y="99479"/>
                </a:lnTo>
                <a:lnTo>
                  <a:pt x="307873" y="99707"/>
                </a:lnTo>
                <a:lnTo>
                  <a:pt x="307251" y="99923"/>
                </a:lnTo>
                <a:lnTo>
                  <a:pt x="307505" y="101561"/>
                </a:lnTo>
                <a:lnTo>
                  <a:pt x="308038" y="104825"/>
                </a:lnTo>
                <a:lnTo>
                  <a:pt x="311492" y="103466"/>
                </a:lnTo>
                <a:close/>
              </a:path>
              <a:path w="377190" h="258444">
                <a:moveTo>
                  <a:pt x="319176" y="108204"/>
                </a:moveTo>
                <a:lnTo>
                  <a:pt x="317093" y="104038"/>
                </a:lnTo>
                <a:lnTo>
                  <a:pt x="313690" y="104495"/>
                </a:lnTo>
                <a:lnTo>
                  <a:pt x="313778" y="106921"/>
                </a:lnTo>
                <a:lnTo>
                  <a:pt x="313410" y="109029"/>
                </a:lnTo>
                <a:lnTo>
                  <a:pt x="314731" y="107543"/>
                </a:lnTo>
                <a:lnTo>
                  <a:pt x="319176" y="108204"/>
                </a:lnTo>
                <a:close/>
              </a:path>
              <a:path w="377190" h="258444">
                <a:moveTo>
                  <a:pt x="334924" y="80657"/>
                </a:moveTo>
                <a:lnTo>
                  <a:pt x="333032" y="79705"/>
                </a:lnTo>
                <a:lnTo>
                  <a:pt x="332193" y="81572"/>
                </a:lnTo>
                <a:lnTo>
                  <a:pt x="331343" y="83426"/>
                </a:lnTo>
                <a:lnTo>
                  <a:pt x="330504" y="85293"/>
                </a:lnTo>
                <a:lnTo>
                  <a:pt x="332092" y="86093"/>
                </a:lnTo>
                <a:lnTo>
                  <a:pt x="333032" y="84277"/>
                </a:lnTo>
                <a:lnTo>
                  <a:pt x="333984" y="82473"/>
                </a:lnTo>
                <a:lnTo>
                  <a:pt x="334924" y="80657"/>
                </a:lnTo>
                <a:close/>
              </a:path>
              <a:path w="377190" h="258444">
                <a:moveTo>
                  <a:pt x="351917" y="118554"/>
                </a:moveTo>
                <a:lnTo>
                  <a:pt x="351015" y="117233"/>
                </a:lnTo>
                <a:lnTo>
                  <a:pt x="350380" y="115379"/>
                </a:lnTo>
                <a:lnTo>
                  <a:pt x="347878" y="114058"/>
                </a:lnTo>
                <a:lnTo>
                  <a:pt x="345998" y="114579"/>
                </a:lnTo>
                <a:lnTo>
                  <a:pt x="343547" y="114579"/>
                </a:lnTo>
                <a:lnTo>
                  <a:pt x="344563" y="111188"/>
                </a:lnTo>
                <a:lnTo>
                  <a:pt x="345643" y="108521"/>
                </a:lnTo>
                <a:lnTo>
                  <a:pt x="346887" y="101523"/>
                </a:lnTo>
                <a:lnTo>
                  <a:pt x="344957" y="99872"/>
                </a:lnTo>
                <a:lnTo>
                  <a:pt x="340093" y="100965"/>
                </a:lnTo>
                <a:lnTo>
                  <a:pt x="341452" y="112877"/>
                </a:lnTo>
                <a:lnTo>
                  <a:pt x="325107" y="95224"/>
                </a:lnTo>
                <a:lnTo>
                  <a:pt x="333451" y="92379"/>
                </a:lnTo>
                <a:lnTo>
                  <a:pt x="332905" y="86017"/>
                </a:lnTo>
                <a:lnTo>
                  <a:pt x="322961" y="88760"/>
                </a:lnTo>
                <a:lnTo>
                  <a:pt x="324345" y="80810"/>
                </a:lnTo>
                <a:lnTo>
                  <a:pt x="316382" y="85178"/>
                </a:lnTo>
                <a:lnTo>
                  <a:pt x="317017" y="86321"/>
                </a:lnTo>
                <a:lnTo>
                  <a:pt x="317461" y="87934"/>
                </a:lnTo>
                <a:lnTo>
                  <a:pt x="319582" y="88125"/>
                </a:lnTo>
                <a:lnTo>
                  <a:pt x="321183" y="87579"/>
                </a:lnTo>
                <a:lnTo>
                  <a:pt x="322440" y="87363"/>
                </a:lnTo>
                <a:lnTo>
                  <a:pt x="323964" y="94424"/>
                </a:lnTo>
                <a:lnTo>
                  <a:pt x="313004" y="90131"/>
                </a:lnTo>
                <a:lnTo>
                  <a:pt x="312889" y="95110"/>
                </a:lnTo>
                <a:lnTo>
                  <a:pt x="312978" y="94907"/>
                </a:lnTo>
                <a:lnTo>
                  <a:pt x="320192" y="97917"/>
                </a:lnTo>
                <a:lnTo>
                  <a:pt x="321310" y="100469"/>
                </a:lnTo>
                <a:lnTo>
                  <a:pt x="321538" y="105575"/>
                </a:lnTo>
                <a:lnTo>
                  <a:pt x="320903" y="109029"/>
                </a:lnTo>
                <a:lnTo>
                  <a:pt x="320598" y="112458"/>
                </a:lnTo>
                <a:lnTo>
                  <a:pt x="313245" y="109740"/>
                </a:lnTo>
                <a:lnTo>
                  <a:pt x="313410" y="109029"/>
                </a:lnTo>
                <a:lnTo>
                  <a:pt x="313105" y="109410"/>
                </a:lnTo>
                <a:lnTo>
                  <a:pt x="313055" y="109664"/>
                </a:lnTo>
                <a:lnTo>
                  <a:pt x="313220" y="109918"/>
                </a:lnTo>
                <a:lnTo>
                  <a:pt x="309753" y="108064"/>
                </a:lnTo>
                <a:lnTo>
                  <a:pt x="311810" y="113220"/>
                </a:lnTo>
                <a:lnTo>
                  <a:pt x="315379" y="115912"/>
                </a:lnTo>
                <a:lnTo>
                  <a:pt x="320827" y="115697"/>
                </a:lnTo>
                <a:lnTo>
                  <a:pt x="321779" y="120611"/>
                </a:lnTo>
                <a:lnTo>
                  <a:pt x="329488" y="113347"/>
                </a:lnTo>
                <a:lnTo>
                  <a:pt x="332511" y="116662"/>
                </a:lnTo>
                <a:lnTo>
                  <a:pt x="335635" y="120789"/>
                </a:lnTo>
                <a:lnTo>
                  <a:pt x="341909" y="119151"/>
                </a:lnTo>
                <a:lnTo>
                  <a:pt x="340588" y="123431"/>
                </a:lnTo>
                <a:lnTo>
                  <a:pt x="340995" y="123964"/>
                </a:lnTo>
                <a:lnTo>
                  <a:pt x="351917" y="118554"/>
                </a:lnTo>
                <a:close/>
              </a:path>
              <a:path w="377190" h="258444">
                <a:moveTo>
                  <a:pt x="363474" y="100520"/>
                </a:moveTo>
                <a:lnTo>
                  <a:pt x="352018" y="95402"/>
                </a:lnTo>
                <a:lnTo>
                  <a:pt x="350456" y="107657"/>
                </a:lnTo>
                <a:lnTo>
                  <a:pt x="352323" y="108407"/>
                </a:lnTo>
                <a:lnTo>
                  <a:pt x="363474" y="100520"/>
                </a:lnTo>
                <a:close/>
              </a:path>
              <a:path w="377190" h="258444">
                <a:moveTo>
                  <a:pt x="376593" y="117475"/>
                </a:moveTo>
                <a:lnTo>
                  <a:pt x="373532" y="103873"/>
                </a:lnTo>
                <a:lnTo>
                  <a:pt x="371589" y="104140"/>
                </a:lnTo>
                <a:lnTo>
                  <a:pt x="369277" y="104025"/>
                </a:lnTo>
                <a:lnTo>
                  <a:pt x="366052" y="105371"/>
                </a:lnTo>
                <a:lnTo>
                  <a:pt x="364159" y="107746"/>
                </a:lnTo>
                <a:lnTo>
                  <a:pt x="366991" y="113626"/>
                </a:lnTo>
                <a:lnTo>
                  <a:pt x="364807" y="120891"/>
                </a:lnTo>
                <a:lnTo>
                  <a:pt x="371995" y="125374"/>
                </a:lnTo>
                <a:lnTo>
                  <a:pt x="376593" y="117475"/>
                </a:lnTo>
                <a:close/>
              </a:path>
            </a:pathLst>
          </a:custGeom>
          <a:solidFill>
            <a:srgbClr val="F1F2F2"/>
          </a:solidFill>
        </p:spPr>
        <p:txBody>
          <a:bodyPr wrap="square" lIns="0" tIns="0" rIns="0" bIns="0" rtlCol="0"/>
          <a:lstStyle/>
          <a:p>
            <a:endParaRPr/>
          </a:p>
        </p:txBody>
      </p:sp>
      <p:sp>
        <p:nvSpPr>
          <p:cNvPr id="62" name="bg object 62"/>
          <p:cNvSpPr/>
          <p:nvPr/>
        </p:nvSpPr>
        <p:spPr>
          <a:xfrm>
            <a:off x="10604767" y="2010689"/>
            <a:ext cx="636905" cy="217804"/>
          </a:xfrm>
          <a:custGeom>
            <a:avLst/>
            <a:gdLst/>
            <a:ahLst/>
            <a:cxnLst/>
            <a:rect l="l" t="t" r="r" b="b"/>
            <a:pathLst>
              <a:path w="636904" h="217805">
                <a:moveTo>
                  <a:pt x="8204" y="213182"/>
                </a:moveTo>
                <a:lnTo>
                  <a:pt x="6883" y="211645"/>
                </a:lnTo>
                <a:lnTo>
                  <a:pt x="6324" y="210439"/>
                </a:lnTo>
                <a:lnTo>
                  <a:pt x="0" y="214426"/>
                </a:lnTo>
                <a:lnTo>
                  <a:pt x="6438" y="217398"/>
                </a:lnTo>
                <a:lnTo>
                  <a:pt x="8204" y="213182"/>
                </a:lnTo>
                <a:close/>
              </a:path>
              <a:path w="636904" h="217805">
                <a:moveTo>
                  <a:pt x="14617" y="100749"/>
                </a:moveTo>
                <a:lnTo>
                  <a:pt x="11328" y="99187"/>
                </a:lnTo>
                <a:lnTo>
                  <a:pt x="7569" y="96735"/>
                </a:lnTo>
                <a:lnTo>
                  <a:pt x="2527" y="104089"/>
                </a:lnTo>
                <a:lnTo>
                  <a:pt x="8204" y="108165"/>
                </a:lnTo>
                <a:lnTo>
                  <a:pt x="10401" y="108369"/>
                </a:lnTo>
                <a:lnTo>
                  <a:pt x="12192" y="105130"/>
                </a:lnTo>
                <a:lnTo>
                  <a:pt x="14617" y="100749"/>
                </a:lnTo>
                <a:close/>
              </a:path>
              <a:path w="636904" h="217805">
                <a:moveTo>
                  <a:pt x="23596" y="95846"/>
                </a:moveTo>
                <a:lnTo>
                  <a:pt x="22186" y="90766"/>
                </a:lnTo>
                <a:lnTo>
                  <a:pt x="18821" y="91706"/>
                </a:lnTo>
                <a:lnTo>
                  <a:pt x="14884" y="92138"/>
                </a:lnTo>
                <a:lnTo>
                  <a:pt x="17018" y="96177"/>
                </a:lnTo>
                <a:lnTo>
                  <a:pt x="19278" y="98005"/>
                </a:lnTo>
                <a:lnTo>
                  <a:pt x="23596" y="95846"/>
                </a:lnTo>
                <a:close/>
              </a:path>
              <a:path w="636904" h="217805">
                <a:moveTo>
                  <a:pt x="26009" y="104952"/>
                </a:moveTo>
                <a:lnTo>
                  <a:pt x="24892" y="104152"/>
                </a:lnTo>
                <a:lnTo>
                  <a:pt x="23761" y="103695"/>
                </a:lnTo>
                <a:lnTo>
                  <a:pt x="22669" y="103162"/>
                </a:lnTo>
                <a:lnTo>
                  <a:pt x="22504" y="103898"/>
                </a:lnTo>
                <a:lnTo>
                  <a:pt x="21958" y="104851"/>
                </a:lnTo>
                <a:lnTo>
                  <a:pt x="22237" y="105333"/>
                </a:lnTo>
                <a:lnTo>
                  <a:pt x="22694" y="106133"/>
                </a:lnTo>
                <a:lnTo>
                  <a:pt x="23685" y="106641"/>
                </a:lnTo>
                <a:lnTo>
                  <a:pt x="24790" y="107556"/>
                </a:lnTo>
                <a:lnTo>
                  <a:pt x="25349" y="106184"/>
                </a:lnTo>
                <a:lnTo>
                  <a:pt x="26009" y="104952"/>
                </a:lnTo>
                <a:close/>
              </a:path>
              <a:path w="636904" h="217805">
                <a:moveTo>
                  <a:pt x="29794" y="214769"/>
                </a:moveTo>
                <a:lnTo>
                  <a:pt x="29654" y="214668"/>
                </a:lnTo>
                <a:lnTo>
                  <a:pt x="28333" y="213779"/>
                </a:lnTo>
                <a:lnTo>
                  <a:pt x="26924" y="213017"/>
                </a:lnTo>
                <a:lnTo>
                  <a:pt x="25539" y="212229"/>
                </a:lnTo>
                <a:lnTo>
                  <a:pt x="25209" y="213233"/>
                </a:lnTo>
                <a:lnTo>
                  <a:pt x="24866" y="214236"/>
                </a:lnTo>
                <a:lnTo>
                  <a:pt x="24536" y="215252"/>
                </a:lnTo>
                <a:lnTo>
                  <a:pt x="26098" y="215569"/>
                </a:lnTo>
                <a:lnTo>
                  <a:pt x="27647" y="215912"/>
                </a:lnTo>
                <a:lnTo>
                  <a:pt x="29222" y="216141"/>
                </a:lnTo>
                <a:lnTo>
                  <a:pt x="29794" y="214769"/>
                </a:lnTo>
                <a:close/>
              </a:path>
              <a:path w="636904" h="217805">
                <a:moveTo>
                  <a:pt x="30403" y="14122"/>
                </a:moveTo>
                <a:lnTo>
                  <a:pt x="29679" y="10312"/>
                </a:lnTo>
                <a:lnTo>
                  <a:pt x="24625" y="7772"/>
                </a:lnTo>
                <a:lnTo>
                  <a:pt x="29083" y="3454"/>
                </a:lnTo>
                <a:lnTo>
                  <a:pt x="27038" y="2425"/>
                </a:lnTo>
                <a:lnTo>
                  <a:pt x="14808" y="6413"/>
                </a:lnTo>
                <a:lnTo>
                  <a:pt x="19646" y="10058"/>
                </a:lnTo>
                <a:lnTo>
                  <a:pt x="22352" y="16319"/>
                </a:lnTo>
                <a:lnTo>
                  <a:pt x="30403" y="14122"/>
                </a:lnTo>
                <a:close/>
              </a:path>
              <a:path w="636904" h="217805">
                <a:moveTo>
                  <a:pt x="41935" y="98209"/>
                </a:moveTo>
                <a:lnTo>
                  <a:pt x="41059" y="96583"/>
                </a:lnTo>
                <a:lnTo>
                  <a:pt x="39903" y="95707"/>
                </a:lnTo>
                <a:lnTo>
                  <a:pt x="38798" y="95072"/>
                </a:lnTo>
                <a:lnTo>
                  <a:pt x="38582" y="94945"/>
                </a:lnTo>
                <a:lnTo>
                  <a:pt x="36791" y="96710"/>
                </a:lnTo>
                <a:lnTo>
                  <a:pt x="37579" y="98285"/>
                </a:lnTo>
                <a:lnTo>
                  <a:pt x="38658" y="99339"/>
                </a:lnTo>
                <a:lnTo>
                  <a:pt x="40233" y="101295"/>
                </a:lnTo>
                <a:lnTo>
                  <a:pt x="41033" y="99377"/>
                </a:lnTo>
                <a:lnTo>
                  <a:pt x="41935" y="98209"/>
                </a:lnTo>
                <a:close/>
              </a:path>
              <a:path w="636904" h="217805">
                <a:moveTo>
                  <a:pt x="48793" y="94996"/>
                </a:moveTo>
                <a:lnTo>
                  <a:pt x="48590" y="94310"/>
                </a:lnTo>
                <a:lnTo>
                  <a:pt x="48361" y="93535"/>
                </a:lnTo>
                <a:lnTo>
                  <a:pt x="47193" y="93027"/>
                </a:lnTo>
                <a:lnTo>
                  <a:pt x="46443" y="92405"/>
                </a:lnTo>
                <a:lnTo>
                  <a:pt x="45859" y="93179"/>
                </a:lnTo>
                <a:lnTo>
                  <a:pt x="44805" y="93980"/>
                </a:lnTo>
                <a:lnTo>
                  <a:pt x="44831" y="94729"/>
                </a:lnTo>
                <a:lnTo>
                  <a:pt x="44869" y="95491"/>
                </a:lnTo>
                <a:lnTo>
                  <a:pt x="45986" y="96202"/>
                </a:lnTo>
                <a:lnTo>
                  <a:pt x="47218" y="97599"/>
                </a:lnTo>
                <a:lnTo>
                  <a:pt x="47942" y="95986"/>
                </a:lnTo>
                <a:lnTo>
                  <a:pt x="48793" y="94996"/>
                </a:lnTo>
                <a:close/>
              </a:path>
              <a:path w="636904" h="217805">
                <a:moveTo>
                  <a:pt x="75946" y="101727"/>
                </a:moveTo>
                <a:lnTo>
                  <a:pt x="70091" y="96367"/>
                </a:lnTo>
                <a:lnTo>
                  <a:pt x="69951" y="101701"/>
                </a:lnTo>
                <a:lnTo>
                  <a:pt x="71666" y="102958"/>
                </a:lnTo>
                <a:lnTo>
                  <a:pt x="74371" y="103276"/>
                </a:lnTo>
                <a:lnTo>
                  <a:pt x="75946" y="101727"/>
                </a:lnTo>
                <a:close/>
              </a:path>
              <a:path w="636904" h="217805">
                <a:moveTo>
                  <a:pt x="87312" y="100088"/>
                </a:moveTo>
                <a:lnTo>
                  <a:pt x="86664" y="95719"/>
                </a:lnTo>
                <a:lnTo>
                  <a:pt x="85305" y="93129"/>
                </a:lnTo>
                <a:lnTo>
                  <a:pt x="80149" y="93916"/>
                </a:lnTo>
                <a:lnTo>
                  <a:pt x="81546" y="97472"/>
                </a:lnTo>
                <a:lnTo>
                  <a:pt x="81902" y="100901"/>
                </a:lnTo>
                <a:lnTo>
                  <a:pt x="87312" y="100088"/>
                </a:lnTo>
                <a:close/>
              </a:path>
              <a:path w="636904" h="217805">
                <a:moveTo>
                  <a:pt x="98082" y="103873"/>
                </a:moveTo>
                <a:lnTo>
                  <a:pt x="96888" y="102336"/>
                </a:lnTo>
                <a:lnTo>
                  <a:pt x="92621" y="104051"/>
                </a:lnTo>
                <a:lnTo>
                  <a:pt x="96405" y="108432"/>
                </a:lnTo>
                <a:lnTo>
                  <a:pt x="97282" y="107734"/>
                </a:lnTo>
                <a:lnTo>
                  <a:pt x="98069" y="107403"/>
                </a:lnTo>
                <a:lnTo>
                  <a:pt x="98069" y="107061"/>
                </a:lnTo>
                <a:lnTo>
                  <a:pt x="98082" y="103873"/>
                </a:lnTo>
                <a:close/>
              </a:path>
              <a:path w="636904" h="217805">
                <a:moveTo>
                  <a:pt x="105168" y="78536"/>
                </a:moveTo>
                <a:lnTo>
                  <a:pt x="103759" y="74282"/>
                </a:lnTo>
                <a:lnTo>
                  <a:pt x="101041" y="73063"/>
                </a:lnTo>
                <a:lnTo>
                  <a:pt x="97688" y="74980"/>
                </a:lnTo>
                <a:lnTo>
                  <a:pt x="96012" y="78790"/>
                </a:lnTo>
                <a:lnTo>
                  <a:pt x="98450" y="81241"/>
                </a:lnTo>
                <a:lnTo>
                  <a:pt x="100584" y="83743"/>
                </a:lnTo>
                <a:lnTo>
                  <a:pt x="100457" y="83820"/>
                </a:lnTo>
                <a:lnTo>
                  <a:pt x="87655" y="79108"/>
                </a:lnTo>
                <a:lnTo>
                  <a:pt x="90957" y="86220"/>
                </a:lnTo>
                <a:lnTo>
                  <a:pt x="94678" y="87287"/>
                </a:lnTo>
                <a:lnTo>
                  <a:pt x="94602" y="88341"/>
                </a:lnTo>
                <a:lnTo>
                  <a:pt x="94094" y="92341"/>
                </a:lnTo>
                <a:lnTo>
                  <a:pt x="95453" y="94373"/>
                </a:lnTo>
                <a:lnTo>
                  <a:pt x="97929" y="94348"/>
                </a:lnTo>
                <a:lnTo>
                  <a:pt x="98513" y="94081"/>
                </a:lnTo>
                <a:lnTo>
                  <a:pt x="98983" y="93649"/>
                </a:lnTo>
                <a:lnTo>
                  <a:pt x="99644" y="97269"/>
                </a:lnTo>
                <a:lnTo>
                  <a:pt x="101015" y="97116"/>
                </a:lnTo>
                <a:lnTo>
                  <a:pt x="100558" y="92519"/>
                </a:lnTo>
                <a:lnTo>
                  <a:pt x="99720" y="92659"/>
                </a:lnTo>
                <a:lnTo>
                  <a:pt x="99910" y="92265"/>
                </a:lnTo>
                <a:lnTo>
                  <a:pt x="100037" y="91821"/>
                </a:lnTo>
                <a:lnTo>
                  <a:pt x="100177" y="89382"/>
                </a:lnTo>
                <a:lnTo>
                  <a:pt x="98450" y="86741"/>
                </a:lnTo>
                <a:lnTo>
                  <a:pt x="96824" y="86677"/>
                </a:lnTo>
                <a:lnTo>
                  <a:pt x="96481" y="86677"/>
                </a:lnTo>
                <a:lnTo>
                  <a:pt x="100457" y="83832"/>
                </a:lnTo>
                <a:lnTo>
                  <a:pt x="100761" y="83934"/>
                </a:lnTo>
                <a:lnTo>
                  <a:pt x="100622" y="83781"/>
                </a:lnTo>
                <a:lnTo>
                  <a:pt x="101028" y="83375"/>
                </a:lnTo>
                <a:lnTo>
                  <a:pt x="101511" y="83032"/>
                </a:lnTo>
                <a:lnTo>
                  <a:pt x="101803" y="82562"/>
                </a:lnTo>
                <a:lnTo>
                  <a:pt x="102895" y="80772"/>
                </a:lnTo>
                <a:lnTo>
                  <a:pt x="105168" y="78536"/>
                </a:lnTo>
                <a:close/>
              </a:path>
              <a:path w="636904" h="217805">
                <a:moveTo>
                  <a:pt x="114363" y="20307"/>
                </a:moveTo>
                <a:lnTo>
                  <a:pt x="113626" y="17132"/>
                </a:lnTo>
                <a:lnTo>
                  <a:pt x="113512" y="14630"/>
                </a:lnTo>
                <a:lnTo>
                  <a:pt x="111899" y="11811"/>
                </a:lnTo>
                <a:lnTo>
                  <a:pt x="109410" y="12077"/>
                </a:lnTo>
                <a:lnTo>
                  <a:pt x="107035" y="11709"/>
                </a:lnTo>
                <a:lnTo>
                  <a:pt x="107962" y="15925"/>
                </a:lnTo>
                <a:lnTo>
                  <a:pt x="108750" y="19113"/>
                </a:lnTo>
                <a:lnTo>
                  <a:pt x="114363" y="20307"/>
                </a:lnTo>
                <a:close/>
              </a:path>
              <a:path w="636904" h="217805">
                <a:moveTo>
                  <a:pt x="125171" y="10312"/>
                </a:moveTo>
                <a:lnTo>
                  <a:pt x="123215" y="8636"/>
                </a:lnTo>
                <a:lnTo>
                  <a:pt x="114782" y="8394"/>
                </a:lnTo>
                <a:lnTo>
                  <a:pt x="115735" y="11899"/>
                </a:lnTo>
                <a:lnTo>
                  <a:pt x="116141" y="14782"/>
                </a:lnTo>
                <a:lnTo>
                  <a:pt x="117919" y="18440"/>
                </a:lnTo>
                <a:lnTo>
                  <a:pt x="120205" y="19634"/>
                </a:lnTo>
                <a:lnTo>
                  <a:pt x="121437" y="19392"/>
                </a:lnTo>
                <a:lnTo>
                  <a:pt x="122593" y="19177"/>
                </a:lnTo>
                <a:lnTo>
                  <a:pt x="123990" y="17183"/>
                </a:lnTo>
                <a:lnTo>
                  <a:pt x="125171" y="10312"/>
                </a:lnTo>
                <a:close/>
              </a:path>
              <a:path w="636904" h="217805">
                <a:moveTo>
                  <a:pt x="129654" y="71424"/>
                </a:moveTo>
                <a:lnTo>
                  <a:pt x="119913" y="71424"/>
                </a:lnTo>
                <a:lnTo>
                  <a:pt x="125006" y="76936"/>
                </a:lnTo>
                <a:lnTo>
                  <a:pt x="129654" y="71424"/>
                </a:lnTo>
                <a:close/>
              </a:path>
              <a:path w="636904" h="217805">
                <a:moveTo>
                  <a:pt x="139446" y="15214"/>
                </a:moveTo>
                <a:lnTo>
                  <a:pt x="133388" y="9753"/>
                </a:lnTo>
                <a:lnTo>
                  <a:pt x="130327" y="16548"/>
                </a:lnTo>
                <a:lnTo>
                  <a:pt x="139446" y="15214"/>
                </a:lnTo>
                <a:close/>
              </a:path>
              <a:path w="636904" h="217805">
                <a:moveTo>
                  <a:pt x="169113" y="14541"/>
                </a:moveTo>
                <a:lnTo>
                  <a:pt x="158750" y="10795"/>
                </a:lnTo>
                <a:lnTo>
                  <a:pt x="165595" y="23444"/>
                </a:lnTo>
                <a:lnTo>
                  <a:pt x="169113" y="14541"/>
                </a:lnTo>
                <a:close/>
              </a:path>
              <a:path w="636904" h="217805">
                <a:moveTo>
                  <a:pt x="227469" y="11290"/>
                </a:moveTo>
                <a:lnTo>
                  <a:pt x="226479" y="9613"/>
                </a:lnTo>
                <a:lnTo>
                  <a:pt x="218579" y="7861"/>
                </a:lnTo>
                <a:lnTo>
                  <a:pt x="217932" y="16408"/>
                </a:lnTo>
                <a:lnTo>
                  <a:pt x="225145" y="18046"/>
                </a:lnTo>
                <a:lnTo>
                  <a:pt x="227469" y="11290"/>
                </a:lnTo>
                <a:close/>
              </a:path>
              <a:path w="636904" h="217805">
                <a:moveTo>
                  <a:pt x="233172" y="8890"/>
                </a:moveTo>
                <a:lnTo>
                  <a:pt x="232397" y="8204"/>
                </a:lnTo>
                <a:lnTo>
                  <a:pt x="231711" y="7353"/>
                </a:lnTo>
                <a:lnTo>
                  <a:pt x="230543" y="6781"/>
                </a:lnTo>
                <a:lnTo>
                  <a:pt x="229717" y="7785"/>
                </a:lnTo>
                <a:lnTo>
                  <a:pt x="227279" y="9791"/>
                </a:lnTo>
                <a:lnTo>
                  <a:pt x="228904" y="10299"/>
                </a:lnTo>
                <a:lnTo>
                  <a:pt x="230022" y="10985"/>
                </a:lnTo>
                <a:lnTo>
                  <a:pt x="231025" y="10833"/>
                </a:lnTo>
                <a:lnTo>
                  <a:pt x="231813" y="10718"/>
                </a:lnTo>
                <a:lnTo>
                  <a:pt x="232460" y="9575"/>
                </a:lnTo>
                <a:lnTo>
                  <a:pt x="233172" y="8890"/>
                </a:lnTo>
                <a:close/>
              </a:path>
              <a:path w="636904" h="217805">
                <a:moveTo>
                  <a:pt x="260553" y="17259"/>
                </a:moveTo>
                <a:lnTo>
                  <a:pt x="253466" y="12814"/>
                </a:lnTo>
                <a:lnTo>
                  <a:pt x="244881" y="16065"/>
                </a:lnTo>
                <a:lnTo>
                  <a:pt x="244627" y="15798"/>
                </a:lnTo>
                <a:lnTo>
                  <a:pt x="244259" y="15595"/>
                </a:lnTo>
                <a:lnTo>
                  <a:pt x="242519" y="15354"/>
                </a:lnTo>
                <a:lnTo>
                  <a:pt x="242265" y="16433"/>
                </a:lnTo>
                <a:lnTo>
                  <a:pt x="241642" y="18008"/>
                </a:lnTo>
                <a:lnTo>
                  <a:pt x="241427" y="18757"/>
                </a:lnTo>
                <a:lnTo>
                  <a:pt x="240271" y="19240"/>
                </a:lnTo>
                <a:lnTo>
                  <a:pt x="238264" y="18326"/>
                </a:lnTo>
                <a:lnTo>
                  <a:pt x="239293" y="15798"/>
                </a:lnTo>
                <a:lnTo>
                  <a:pt x="237490" y="14947"/>
                </a:lnTo>
                <a:lnTo>
                  <a:pt x="236143" y="15392"/>
                </a:lnTo>
                <a:lnTo>
                  <a:pt x="236321" y="16510"/>
                </a:lnTo>
                <a:lnTo>
                  <a:pt x="236258" y="17500"/>
                </a:lnTo>
                <a:lnTo>
                  <a:pt x="234327" y="17208"/>
                </a:lnTo>
                <a:lnTo>
                  <a:pt x="233934" y="18592"/>
                </a:lnTo>
                <a:lnTo>
                  <a:pt x="235724" y="19291"/>
                </a:lnTo>
                <a:lnTo>
                  <a:pt x="235026" y="21196"/>
                </a:lnTo>
                <a:lnTo>
                  <a:pt x="234454" y="23126"/>
                </a:lnTo>
                <a:lnTo>
                  <a:pt x="233680" y="25006"/>
                </a:lnTo>
                <a:lnTo>
                  <a:pt x="232867" y="24282"/>
                </a:lnTo>
                <a:lnTo>
                  <a:pt x="231762" y="24345"/>
                </a:lnTo>
                <a:lnTo>
                  <a:pt x="229933" y="25222"/>
                </a:lnTo>
                <a:lnTo>
                  <a:pt x="229831" y="26352"/>
                </a:lnTo>
                <a:lnTo>
                  <a:pt x="229539" y="27089"/>
                </a:lnTo>
                <a:lnTo>
                  <a:pt x="232168" y="28092"/>
                </a:lnTo>
                <a:lnTo>
                  <a:pt x="231444" y="29502"/>
                </a:lnTo>
                <a:lnTo>
                  <a:pt x="231101" y="31000"/>
                </a:lnTo>
                <a:lnTo>
                  <a:pt x="231140" y="32512"/>
                </a:lnTo>
                <a:lnTo>
                  <a:pt x="230454" y="32626"/>
                </a:lnTo>
                <a:lnTo>
                  <a:pt x="230771" y="33870"/>
                </a:lnTo>
                <a:lnTo>
                  <a:pt x="231190" y="34810"/>
                </a:lnTo>
                <a:lnTo>
                  <a:pt x="231686" y="35534"/>
                </a:lnTo>
                <a:lnTo>
                  <a:pt x="232905" y="39154"/>
                </a:lnTo>
                <a:lnTo>
                  <a:pt x="236029" y="42202"/>
                </a:lnTo>
                <a:lnTo>
                  <a:pt x="241363" y="42976"/>
                </a:lnTo>
                <a:lnTo>
                  <a:pt x="242697" y="42710"/>
                </a:lnTo>
                <a:lnTo>
                  <a:pt x="249326" y="39382"/>
                </a:lnTo>
                <a:lnTo>
                  <a:pt x="251739" y="29565"/>
                </a:lnTo>
                <a:lnTo>
                  <a:pt x="246583" y="22821"/>
                </a:lnTo>
                <a:lnTo>
                  <a:pt x="245224" y="21183"/>
                </a:lnTo>
                <a:lnTo>
                  <a:pt x="245275" y="18859"/>
                </a:lnTo>
                <a:lnTo>
                  <a:pt x="250863" y="23850"/>
                </a:lnTo>
                <a:lnTo>
                  <a:pt x="254571" y="23952"/>
                </a:lnTo>
                <a:lnTo>
                  <a:pt x="258686" y="22720"/>
                </a:lnTo>
                <a:lnTo>
                  <a:pt x="260553" y="17259"/>
                </a:lnTo>
                <a:close/>
              </a:path>
              <a:path w="636904" h="217805">
                <a:moveTo>
                  <a:pt x="297929" y="11493"/>
                </a:moveTo>
                <a:lnTo>
                  <a:pt x="294932" y="4838"/>
                </a:lnTo>
                <a:lnTo>
                  <a:pt x="295656" y="4445"/>
                </a:lnTo>
                <a:lnTo>
                  <a:pt x="296151" y="3746"/>
                </a:lnTo>
                <a:lnTo>
                  <a:pt x="296367" y="2730"/>
                </a:lnTo>
                <a:lnTo>
                  <a:pt x="295922" y="76"/>
                </a:lnTo>
                <a:lnTo>
                  <a:pt x="293789" y="355"/>
                </a:lnTo>
                <a:lnTo>
                  <a:pt x="290664" y="0"/>
                </a:lnTo>
                <a:lnTo>
                  <a:pt x="289877" y="711"/>
                </a:lnTo>
                <a:lnTo>
                  <a:pt x="290029" y="2667"/>
                </a:lnTo>
                <a:lnTo>
                  <a:pt x="290156" y="3149"/>
                </a:lnTo>
                <a:lnTo>
                  <a:pt x="290347" y="3556"/>
                </a:lnTo>
                <a:lnTo>
                  <a:pt x="288251" y="9207"/>
                </a:lnTo>
                <a:lnTo>
                  <a:pt x="295630" y="13525"/>
                </a:lnTo>
                <a:lnTo>
                  <a:pt x="297929" y="11493"/>
                </a:lnTo>
                <a:close/>
              </a:path>
              <a:path w="636904" h="217805">
                <a:moveTo>
                  <a:pt x="316877" y="11988"/>
                </a:moveTo>
                <a:lnTo>
                  <a:pt x="313575" y="8521"/>
                </a:lnTo>
                <a:lnTo>
                  <a:pt x="311734" y="12382"/>
                </a:lnTo>
                <a:lnTo>
                  <a:pt x="310070" y="15163"/>
                </a:lnTo>
                <a:lnTo>
                  <a:pt x="314109" y="18745"/>
                </a:lnTo>
                <a:lnTo>
                  <a:pt x="316877" y="11988"/>
                </a:lnTo>
                <a:close/>
              </a:path>
              <a:path w="636904" h="217805">
                <a:moveTo>
                  <a:pt x="317055" y="12001"/>
                </a:moveTo>
                <a:lnTo>
                  <a:pt x="317004" y="11811"/>
                </a:lnTo>
                <a:lnTo>
                  <a:pt x="316877" y="11976"/>
                </a:lnTo>
                <a:lnTo>
                  <a:pt x="317055" y="12001"/>
                </a:lnTo>
                <a:close/>
              </a:path>
              <a:path w="636904" h="217805">
                <a:moveTo>
                  <a:pt x="319862" y="56667"/>
                </a:moveTo>
                <a:lnTo>
                  <a:pt x="319747" y="56515"/>
                </a:lnTo>
                <a:lnTo>
                  <a:pt x="319570" y="56426"/>
                </a:lnTo>
                <a:lnTo>
                  <a:pt x="319620" y="56553"/>
                </a:lnTo>
                <a:lnTo>
                  <a:pt x="319798" y="56692"/>
                </a:lnTo>
                <a:close/>
              </a:path>
              <a:path w="636904" h="217805">
                <a:moveTo>
                  <a:pt x="321818" y="37604"/>
                </a:moveTo>
                <a:lnTo>
                  <a:pt x="321729" y="37452"/>
                </a:lnTo>
                <a:lnTo>
                  <a:pt x="321589" y="37363"/>
                </a:lnTo>
                <a:lnTo>
                  <a:pt x="321665" y="37630"/>
                </a:lnTo>
                <a:lnTo>
                  <a:pt x="321818" y="37604"/>
                </a:lnTo>
                <a:close/>
              </a:path>
              <a:path w="636904" h="217805">
                <a:moveTo>
                  <a:pt x="323316" y="61341"/>
                </a:moveTo>
                <a:lnTo>
                  <a:pt x="320560" y="59042"/>
                </a:lnTo>
                <a:lnTo>
                  <a:pt x="319646" y="56616"/>
                </a:lnTo>
                <a:lnTo>
                  <a:pt x="311848" y="52527"/>
                </a:lnTo>
                <a:lnTo>
                  <a:pt x="311848" y="62128"/>
                </a:lnTo>
                <a:lnTo>
                  <a:pt x="319455" y="64757"/>
                </a:lnTo>
                <a:lnTo>
                  <a:pt x="323316" y="61341"/>
                </a:lnTo>
                <a:close/>
              </a:path>
              <a:path w="636904" h="217805">
                <a:moveTo>
                  <a:pt x="329641" y="6743"/>
                </a:moveTo>
                <a:lnTo>
                  <a:pt x="328536" y="2032"/>
                </a:lnTo>
                <a:lnTo>
                  <a:pt x="326123" y="1003"/>
                </a:lnTo>
                <a:lnTo>
                  <a:pt x="321576" y="1778"/>
                </a:lnTo>
                <a:lnTo>
                  <a:pt x="323253" y="5803"/>
                </a:lnTo>
                <a:lnTo>
                  <a:pt x="324739" y="8382"/>
                </a:lnTo>
                <a:lnTo>
                  <a:pt x="329641" y="6743"/>
                </a:lnTo>
                <a:close/>
              </a:path>
              <a:path w="636904" h="217805">
                <a:moveTo>
                  <a:pt x="341414" y="63893"/>
                </a:moveTo>
                <a:lnTo>
                  <a:pt x="338315" y="57632"/>
                </a:lnTo>
                <a:lnTo>
                  <a:pt x="332359" y="55524"/>
                </a:lnTo>
                <a:lnTo>
                  <a:pt x="326834" y="52908"/>
                </a:lnTo>
                <a:lnTo>
                  <a:pt x="329323" y="42392"/>
                </a:lnTo>
                <a:lnTo>
                  <a:pt x="325183" y="43268"/>
                </a:lnTo>
                <a:lnTo>
                  <a:pt x="323316" y="40627"/>
                </a:lnTo>
                <a:lnTo>
                  <a:pt x="321678" y="37630"/>
                </a:lnTo>
                <a:lnTo>
                  <a:pt x="317652" y="38138"/>
                </a:lnTo>
                <a:lnTo>
                  <a:pt x="319849" y="56565"/>
                </a:lnTo>
                <a:lnTo>
                  <a:pt x="323278" y="58394"/>
                </a:lnTo>
                <a:lnTo>
                  <a:pt x="326859" y="60007"/>
                </a:lnTo>
                <a:lnTo>
                  <a:pt x="334784" y="65252"/>
                </a:lnTo>
                <a:lnTo>
                  <a:pt x="334733" y="65443"/>
                </a:lnTo>
                <a:lnTo>
                  <a:pt x="341414" y="63893"/>
                </a:lnTo>
                <a:close/>
              </a:path>
              <a:path w="636904" h="217805">
                <a:moveTo>
                  <a:pt x="347700" y="9385"/>
                </a:moveTo>
                <a:lnTo>
                  <a:pt x="337426" y="1676"/>
                </a:lnTo>
                <a:lnTo>
                  <a:pt x="337197" y="8623"/>
                </a:lnTo>
                <a:lnTo>
                  <a:pt x="338531" y="9702"/>
                </a:lnTo>
                <a:lnTo>
                  <a:pt x="347700" y="9385"/>
                </a:lnTo>
                <a:close/>
              </a:path>
              <a:path w="636904" h="217805">
                <a:moveTo>
                  <a:pt x="349199" y="58026"/>
                </a:moveTo>
                <a:lnTo>
                  <a:pt x="346252" y="55791"/>
                </a:lnTo>
                <a:lnTo>
                  <a:pt x="344347" y="56769"/>
                </a:lnTo>
                <a:lnTo>
                  <a:pt x="343166" y="59334"/>
                </a:lnTo>
                <a:lnTo>
                  <a:pt x="343916" y="61239"/>
                </a:lnTo>
                <a:lnTo>
                  <a:pt x="345097" y="62090"/>
                </a:lnTo>
                <a:lnTo>
                  <a:pt x="346481" y="61976"/>
                </a:lnTo>
                <a:lnTo>
                  <a:pt x="346671" y="61976"/>
                </a:lnTo>
                <a:lnTo>
                  <a:pt x="347357" y="61836"/>
                </a:lnTo>
                <a:lnTo>
                  <a:pt x="347954" y="61569"/>
                </a:lnTo>
                <a:lnTo>
                  <a:pt x="349186" y="60706"/>
                </a:lnTo>
                <a:lnTo>
                  <a:pt x="349199" y="58026"/>
                </a:lnTo>
                <a:close/>
              </a:path>
              <a:path w="636904" h="217805">
                <a:moveTo>
                  <a:pt x="364845" y="56565"/>
                </a:moveTo>
                <a:lnTo>
                  <a:pt x="364210" y="55651"/>
                </a:lnTo>
                <a:lnTo>
                  <a:pt x="364248" y="55118"/>
                </a:lnTo>
                <a:lnTo>
                  <a:pt x="364286" y="54584"/>
                </a:lnTo>
                <a:lnTo>
                  <a:pt x="363664" y="55118"/>
                </a:lnTo>
                <a:lnTo>
                  <a:pt x="363512" y="54991"/>
                </a:lnTo>
                <a:lnTo>
                  <a:pt x="361251" y="53835"/>
                </a:lnTo>
                <a:lnTo>
                  <a:pt x="358736" y="53263"/>
                </a:lnTo>
                <a:lnTo>
                  <a:pt x="357847" y="52819"/>
                </a:lnTo>
                <a:lnTo>
                  <a:pt x="355841" y="51803"/>
                </a:lnTo>
                <a:lnTo>
                  <a:pt x="354977" y="52146"/>
                </a:lnTo>
                <a:lnTo>
                  <a:pt x="354126" y="52819"/>
                </a:lnTo>
                <a:lnTo>
                  <a:pt x="356273" y="45313"/>
                </a:lnTo>
                <a:lnTo>
                  <a:pt x="361289" y="43103"/>
                </a:lnTo>
                <a:lnTo>
                  <a:pt x="354114" y="37642"/>
                </a:lnTo>
                <a:lnTo>
                  <a:pt x="355955" y="33388"/>
                </a:lnTo>
                <a:lnTo>
                  <a:pt x="356489" y="32169"/>
                </a:lnTo>
                <a:lnTo>
                  <a:pt x="356666" y="32308"/>
                </a:lnTo>
                <a:lnTo>
                  <a:pt x="356768" y="32181"/>
                </a:lnTo>
                <a:lnTo>
                  <a:pt x="356539" y="32029"/>
                </a:lnTo>
                <a:lnTo>
                  <a:pt x="356489" y="32156"/>
                </a:lnTo>
                <a:lnTo>
                  <a:pt x="356120" y="31838"/>
                </a:lnTo>
                <a:lnTo>
                  <a:pt x="352729" y="28994"/>
                </a:lnTo>
                <a:lnTo>
                  <a:pt x="352717" y="28752"/>
                </a:lnTo>
                <a:lnTo>
                  <a:pt x="356476" y="25361"/>
                </a:lnTo>
                <a:lnTo>
                  <a:pt x="354609" y="20091"/>
                </a:lnTo>
                <a:lnTo>
                  <a:pt x="354520" y="19824"/>
                </a:lnTo>
                <a:lnTo>
                  <a:pt x="352348" y="14668"/>
                </a:lnTo>
                <a:lnTo>
                  <a:pt x="345135" y="14338"/>
                </a:lnTo>
                <a:lnTo>
                  <a:pt x="343535" y="14338"/>
                </a:lnTo>
                <a:lnTo>
                  <a:pt x="341845" y="12674"/>
                </a:lnTo>
                <a:lnTo>
                  <a:pt x="339598" y="12166"/>
                </a:lnTo>
                <a:lnTo>
                  <a:pt x="341490" y="15595"/>
                </a:lnTo>
                <a:lnTo>
                  <a:pt x="341591" y="15773"/>
                </a:lnTo>
                <a:lnTo>
                  <a:pt x="341718" y="16002"/>
                </a:lnTo>
                <a:lnTo>
                  <a:pt x="338010" y="20091"/>
                </a:lnTo>
                <a:lnTo>
                  <a:pt x="343522" y="26365"/>
                </a:lnTo>
                <a:lnTo>
                  <a:pt x="341858" y="30734"/>
                </a:lnTo>
                <a:lnTo>
                  <a:pt x="337350" y="31838"/>
                </a:lnTo>
                <a:lnTo>
                  <a:pt x="337654" y="29298"/>
                </a:lnTo>
                <a:lnTo>
                  <a:pt x="338035" y="28397"/>
                </a:lnTo>
                <a:lnTo>
                  <a:pt x="338912" y="26365"/>
                </a:lnTo>
                <a:lnTo>
                  <a:pt x="338455" y="25361"/>
                </a:lnTo>
                <a:lnTo>
                  <a:pt x="336956" y="22720"/>
                </a:lnTo>
                <a:lnTo>
                  <a:pt x="333438" y="22542"/>
                </a:lnTo>
                <a:lnTo>
                  <a:pt x="328142" y="18669"/>
                </a:lnTo>
                <a:lnTo>
                  <a:pt x="325158" y="15773"/>
                </a:lnTo>
                <a:lnTo>
                  <a:pt x="320802" y="12001"/>
                </a:lnTo>
                <a:lnTo>
                  <a:pt x="317068" y="12001"/>
                </a:lnTo>
                <a:lnTo>
                  <a:pt x="317373" y="14338"/>
                </a:lnTo>
                <a:lnTo>
                  <a:pt x="317423" y="14668"/>
                </a:lnTo>
                <a:lnTo>
                  <a:pt x="317550" y="15595"/>
                </a:lnTo>
                <a:lnTo>
                  <a:pt x="319570" y="17805"/>
                </a:lnTo>
                <a:lnTo>
                  <a:pt x="326326" y="21704"/>
                </a:lnTo>
                <a:lnTo>
                  <a:pt x="329298" y="24701"/>
                </a:lnTo>
                <a:lnTo>
                  <a:pt x="333908" y="28397"/>
                </a:lnTo>
                <a:lnTo>
                  <a:pt x="318706" y="27317"/>
                </a:lnTo>
                <a:lnTo>
                  <a:pt x="315658" y="32550"/>
                </a:lnTo>
                <a:lnTo>
                  <a:pt x="320484" y="34302"/>
                </a:lnTo>
                <a:lnTo>
                  <a:pt x="321703" y="37376"/>
                </a:lnTo>
                <a:lnTo>
                  <a:pt x="325208" y="37401"/>
                </a:lnTo>
                <a:lnTo>
                  <a:pt x="328079" y="38582"/>
                </a:lnTo>
                <a:lnTo>
                  <a:pt x="329793" y="41871"/>
                </a:lnTo>
                <a:lnTo>
                  <a:pt x="331101" y="33388"/>
                </a:lnTo>
                <a:lnTo>
                  <a:pt x="340626" y="49745"/>
                </a:lnTo>
                <a:lnTo>
                  <a:pt x="346430" y="45313"/>
                </a:lnTo>
                <a:lnTo>
                  <a:pt x="346697" y="45313"/>
                </a:lnTo>
                <a:lnTo>
                  <a:pt x="349415" y="50977"/>
                </a:lnTo>
                <a:lnTo>
                  <a:pt x="353288" y="53555"/>
                </a:lnTo>
                <a:lnTo>
                  <a:pt x="352132" y="54724"/>
                </a:lnTo>
                <a:lnTo>
                  <a:pt x="351129" y="56324"/>
                </a:lnTo>
                <a:lnTo>
                  <a:pt x="350634" y="59690"/>
                </a:lnTo>
                <a:lnTo>
                  <a:pt x="350545" y="60325"/>
                </a:lnTo>
                <a:lnTo>
                  <a:pt x="351142" y="60921"/>
                </a:lnTo>
                <a:lnTo>
                  <a:pt x="357111" y="61887"/>
                </a:lnTo>
                <a:lnTo>
                  <a:pt x="359473" y="61671"/>
                </a:lnTo>
                <a:lnTo>
                  <a:pt x="361607" y="59690"/>
                </a:lnTo>
                <a:lnTo>
                  <a:pt x="364769" y="57950"/>
                </a:lnTo>
                <a:lnTo>
                  <a:pt x="364845" y="56565"/>
                </a:lnTo>
                <a:close/>
              </a:path>
              <a:path w="636904" h="217805">
                <a:moveTo>
                  <a:pt x="367919" y="28473"/>
                </a:moveTo>
                <a:lnTo>
                  <a:pt x="365391" y="23837"/>
                </a:lnTo>
                <a:lnTo>
                  <a:pt x="356793" y="25311"/>
                </a:lnTo>
                <a:lnTo>
                  <a:pt x="356793" y="25082"/>
                </a:lnTo>
                <a:lnTo>
                  <a:pt x="356476" y="25361"/>
                </a:lnTo>
                <a:lnTo>
                  <a:pt x="356768" y="25361"/>
                </a:lnTo>
                <a:lnTo>
                  <a:pt x="356768" y="32181"/>
                </a:lnTo>
                <a:lnTo>
                  <a:pt x="360476" y="34683"/>
                </a:lnTo>
                <a:lnTo>
                  <a:pt x="367919" y="28473"/>
                </a:lnTo>
                <a:close/>
              </a:path>
              <a:path w="636904" h="217805">
                <a:moveTo>
                  <a:pt x="430771" y="56007"/>
                </a:moveTo>
                <a:lnTo>
                  <a:pt x="430593" y="52578"/>
                </a:lnTo>
                <a:lnTo>
                  <a:pt x="430276" y="49682"/>
                </a:lnTo>
                <a:lnTo>
                  <a:pt x="430415" y="42506"/>
                </a:lnTo>
                <a:lnTo>
                  <a:pt x="429107" y="41300"/>
                </a:lnTo>
                <a:lnTo>
                  <a:pt x="422770" y="41008"/>
                </a:lnTo>
                <a:lnTo>
                  <a:pt x="423887" y="48450"/>
                </a:lnTo>
                <a:lnTo>
                  <a:pt x="417893" y="54127"/>
                </a:lnTo>
                <a:lnTo>
                  <a:pt x="412356" y="50634"/>
                </a:lnTo>
                <a:lnTo>
                  <a:pt x="414693" y="59067"/>
                </a:lnTo>
                <a:lnTo>
                  <a:pt x="419862" y="59067"/>
                </a:lnTo>
                <a:lnTo>
                  <a:pt x="423303" y="57924"/>
                </a:lnTo>
                <a:lnTo>
                  <a:pt x="424357" y="53162"/>
                </a:lnTo>
                <a:lnTo>
                  <a:pt x="426948" y="53759"/>
                </a:lnTo>
                <a:lnTo>
                  <a:pt x="427723" y="59016"/>
                </a:lnTo>
                <a:lnTo>
                  <a:pt x="430771" y="56007"/>
                </a:lnTo>
                <a:close/>
              </a:path>
              <a:path w="636904" h="217805">
                <a:moveTo>
                  <a:pt x="431990" y="111963"/>
                </a:moveTo>
                <a:lnTo>
                  <a:pt x="429818" y="110477"/>
                </a:lnTo>
                <a:lnTo>
                  <a:pt x="425183" y="115087"/>
                </a:lnTo>
                <a:lnTo>
                  <a:pt x="431253" y="119735"/>
                </a:lnTo>
                <a:lnTo>
                  <a:pt x="431990" y="111963"/>
                </a:lnTo>
                <a:close/>
              </a:path>
              <a:path w="636904" h="217805">
                <a:moveTo>
                  <a:pt x="437324" y="65405"/>
                </a:moveTo>
                <a:lnTo>
                  <a:pt x="435940" y="61188"/>
                </a:lnTo>
                <a:lnTo>
                  <a:pt x="433806" y="59791"/>
                </a:lnTo>
                <a:lnTo>
                  <a:pt x="427443" y="61976"/>
                </a:lnTo>
                <a:lnTo>
                  <a:pt x="425399" y="63779"/>
                </a:lnTo>
                <a:lnTo>
                  <a:pt x="427329" y="68287"/>
                </a:lnTo>
                <a:lnTo>
                  <a:pt x="437324" y="65405"/>
                </a:lnTo>
                <a:close/>
              </a:path>
              <a:path w="636904" h="217805">
                <a:moveTo>
                  <a:pt x="440093" y="40436"/>
                </a:moveTo>
                <a:lnTo>
                  <a:pt x="439216" y="35102"/>
                </a:lnTo>
                <a:lnTo>
                  <a:pt x="438556" y="32537"/>
                </a:lnTo>
                <a:lnTo>
                  <a:pt x="437781" y="28930"/>
                </a:lnTo>
                <a:lnTo>
                  <a:pt x="427672" y="31623"/>
                </a:lnTo>
                <a:lnTo>
                  <a:pt x="427050" y="38531"/>
                </a:lnTo>
                <a:lnTo>
                  <a:pt x="433057" y="38887"/>
                </a:lnTo>
                <a:lnTo>
                  <a:pt x="437489" y="43129"/>
                </a:lnTo>
                <a:lnTo>
                  <a:pt x="440093" y="40436"/>
                </a:lnTo>
                <a:close/>
              </a:path>
              <a:path w="636904" h="217805">
                <a:moveTo>
                  <a:pt x="452107" y="30238"/>
                </a:moveTo>
                <a:lnTo>
                  <a:pt x="451434" y="29679"/>
                </a:lnTo>
                <a:lnTo>
                  <a:pt x="450748" y="29133"/>
                </a:lnTo>
                <a:lnTo>
                  <a:pt x="450075" y="28575"/>
                </a:lnTo>
                <a:lnTo>
                  <a:pt x="449148" y="29730"/>
                </a:lnTo>
                <a:lnTo>
                  <a:pt x="448094" y="30822"/>
                </a:lnTo>
                <a:lnTo>
                  <a:pt x="447281" y="32334"/>
                </a:lnTo>
                <a:lnTo>
                  <a:pt x="448767" y="33401"/>
                </a:lnTo>
                <a:lnTo>
                  <a:pt x="449516" y="34074"/>
                </a:lnTo>
                <a:lnTo>
                  <a:pt x="452107" y="30238"/>
                </a:lnTo>
                <a:close/>
              </a:path>
              <a:path w="636904" h="217805">
                <a:moveTo>
                  <a:pt x="463372" y="93611"/>
                </a:moveTo>
                <a:lnTo>
                  <a:pt x="459092" y="93154"/>
                </a:lnTo>
                <a:lnTo>
                  <a:pt x="455460" y="87160"/>
                </a:lnTo>
                <a:lnTo>
                  <a:pt x="450278" y="92595"/>
                </a:lnTo>
                <a:lnTo>
                  <a:pt x="451434" y="99796"/>
                </a:lnTo>
                <a:lnTo>
                  <a:pt x="462495" y="98577"/>
                </a:lnTo>
                <a:lnTo>
                  <a:pt x="463372" y="93611"/>
                </a:lnTo>
                <a:close/>
              </a:path>
              <a:path w="636904" h="217805">
                <a:moveTo>
                  <a:pt x="463740" y="93522"/>
                </a:moveTo>
                <a:lnTo>
                  <a:pt x="463524" y="93421"/>
                </a:lnTo>
                <a:lnTo>
                  <a:pt x="463727" y="93649"/>
                </a:lnTo>
                <a:lnTo>
                  <a:pt x="463740" y="93522"/>
                </a:lnTo>
                <a:close/>
              </a:path>
              <a:path w="636904" h="217805">
                <a:moveTo>
                  <a:pt x="463867" y="113118"/>
                </a:moveTo>
                <a:lnTo>
                  <a:pt x="459676" y="113118"/>
                </a:lnTo>
                <a:lnTo>
                  <a:pt x="459676" y="114160"/>
                </a:lnTo>
                <a:lnTo>
                  <a:pt x="459663" y="114668"/>
                </a:lnTo>
                <a:lnTo>
                  <a:pt x="460984" y="114668"/>
                </a:lnTo>
                <a:lnTo>
                  <a:pt x="462305" y="114719"/>
                </a:lnTo>
                <a:lnTo>
                  <a:pt x="463740" y="114592"/>
                </a:lnTo>
                <a:lnTo>
                  <a:pt x="463791" y="113639"/>
                </a:lnTo>
                <a:lnTo>
                  <a:pt x="463867" y="113118"/>
                </a:lnTo>
                <a:close/>
              </a:path>
              <a:path w="636904" h="217805">
                <a:moveTo>
                  <a:pt x="463969" y="39878"/>
                </a:moveTo>
                <a:lnTo>
                  <a:pt x="463245" y="37249"/>
                </a:lnTo>
                <a:lnTo>
                  <a:pt x="461403" y="36842"/>
                </a:lnTo>
                <a:lnTo>
                  <a:pt x="460286" y="36233"/>
                </a:lnTo>
                <a:lnTo>
                  <a:pt x="459727" y="37388"/>
                </a:lnTo>
                <a:lnTo>
                  <a:pt x="458457" y="38798"/>
                </a:lnTo>
                <a:lnTo>
                  <a:pt x="458749" y="39649"/>
                </a:lnTo>
                <a:lnTo>
                  <a:pt x="459346" y="41363"/>
                </a:lnTo>
                <a:lnTo>
                  <a:pt x="460806" y="42773"/>
                </a:lnTo>
                <a:lnTo>
                  <a:pt x="461911" y="44310"/>
                </a:lnTo>
                <a:lnTo>
                  <a:pt x="463626" y="43840"/>
                </a:lnTo>
                <a:lnTo>
                  <a:pt x="463626" y="41910"/>
                </a:lnTo>
                <a:lnTo>
                  <a:pt x="463969" y="39878"/>
                </a:lnTo>
                <a:close/>
              </a:path>
              <a:path w="636904" h="217805">
                <a:moveTo>
                  <a:pt x="480618" y="31991"/>
                </a:moveTo>
                <a:lnTo>
                  <a:pt x="476338" y="32334"/>
                </a:lnTo>
                <a:lnTo>
                  <a:pt x="471792" y="27419"/>
                </a:lnTo>
                <a:lnTo>
                  <a:pt x="467067" y="35090"/>
                </a:lnTo>
                <a:lnTo>
                  <a:pt x="467398" y="40436"/>
                </a:lnTo>
                <a:lnTo>
                  <a:pt x="471081" y="48044"/>
                </a:lnTo>
                <a:lnTo>
                  <a:pt x="475551" y="44335"/>
                </a:lnTo>
                <a:lnTo>
                  <a:pt x="479425" y="44361"/>
                </a:lnTo>
                <a:lnTo>
                  <a:pt x="480618" y="31991"/>
                </a:lnTo>
                <a:close/>
              </a:path>
              <a:path w="636904" h="217805">
                <a:moveTo>
                  <a:pt x="497052" y="121196"/>
                </a:moveTo>
                <a:lnTo>
                  <a:pt x="494931" y="119430"/>
                </a:lnTo>
                <a:lnTo>
                  <a:pt x="494055" y="118338"/>
                </a:lnTo>
                <a:lnTo>
                  <a:pt x="489153" y="116128"/>
                </a:lnTo>
                <a:lnTo>
                  <a:pt x="486943" y="112737"/>
                </a:lnTo>
                <a:lnTo>
                  <a:pt x="488505" y="104533"/>
                </a:lnTo>
                <a:lnTo>
                  <a:pt x="482231" y="101828"/>
                </a:lnTo>
                <a:lnTo>
                  <a:pt x="480631" y="109931"/>
                </a:lnTo>
                <a:lnTo>
                  <a:pt x="482079" y="116941"/>
                </a:lnTo>
                <a:lnTo>
                  <a:pt x="484390" y="124917"/>
                </a:lnTo>
                <a:lnTo>
                  <a:pt x="497052" y="121196"/>
                </a:lnTo>
                <a:close/>
              </a:path>
              <a:path w="636904" h="217805">
                <a:moveTo>
                  <a:pt x="499948" y="39992"/>
                </a:moveTo>
                <a:lnTo>
                  <a:pt x="497840" y="35598"/>
                </a:lnTo>
                <a:lnTo>
                  <a:pt x="494360" y="36195"/>
                </a:lnTo>
                <a:lnTo>
                  <a:pt x="490220" y="37846"/>
                </a:lnTo>
                <a:lnTo>
                  <a:pt x="490321" y="39039"/>
                </a:lnTo>
                <a:lnTo>
                  <a:pt x="490448" y="40436"/>
                </a:lnTo>
                <a:lnTo>
                  <a:pt x="490575" y="41744"/>
                </a:lnTo>
                <a:lnTo>
                  <a:pt x="490689" y="43040"/>
                </a:lnTo>
                <a:lnTo>
                  <a:pt x="490766" y="43891"/>
                </a:lnTo>
                <a:lnTo>
                  <a:pt x="499948" y="39992"/>
                </a:lnTo>
                <a:close/>
              </a:path>
              <a:path w="636904" h="217805">
                <a:moveTo>
                  <a:pt x="500278" y="80505"/>
                </a:moveTo>
                <a:lnTo>
                  <a:pt x="494436" y="79768"/>
                </a:lnTo>
                <a:lnTo>
                  <a:pt x="492721" y="74968"/>
                </a:lnTo>
                <a:lnTo>
                  <a:pt x="493280" y="73787"/>
                </a:lnTo>
                <a:lnTo>
                  <a:pt x="495198" y="69723"/>
                </a:lnTo>
                <a:lnTo>
                  <a:pt x="495719" y="68605"/>
                </a:lnTo>
                <a:lnTo>
                  <a:pt x="475716" y="67259"/>
                </a:lnTo>
                <a:lnTo>
                  <a:pt x="476453" y="65062"/>
                </a:lnTo>
                <a:lnTo>
                  <a:pt x="476631" y="64554"/>
                </a:lnTo>
                <a:lnTo>
                  <a:pt x="481507" y="64554"/>
                </a:lnTo>
                <a:lnTo>
                  <a:pt x="483387" y="61302"/>
                </a:lnTo>
                <a:lnTo>
                  <a:pt x="484212" y="61302"/>
                </a:lnTo>
                <a:lnTo>
                  <a:pt x="484657" y="60528"/>
                </a:lnTo>
                <a:lnTo>
                  <a:pt x="484733" y="60083"/>
                </a:lnTo>
                <a:lnTo>
                  <a:pt x="484809" y="59626"/>
                </a:lnTo>
                <a:lnTo>
                  <a:pt x="484555" y="59270"/>
                </a:lnTo>
                <a:lnTo>
                  <a:pt x="484035" y="59131"/>
                </a:lnTo>
                <a:lnTo>
                  <a:pt x="484022" y="57607"/>
                </a:lnTo>
                <a:lnTo>
                  <a:pt x="478917" y="57480"/>
                </a:lnTo>
                <a:lnTo>
                  <a:pt x="477672" y="56743"/>
                </a:lnTo>
                <a:lnTo>
                  <a:pt x="474599" y="54927"/>
                </a:lnTo>
                <a:lnTo>
                  <a:pt x="469900" y="55829"/>
                </a:lnTo>
                <a:lnTo>
                  <a:pt x="469900" y="65062"/>
                </a:lnTo>
                <a:lnTo>
                  <a:pt x="469823" y="66624"/>
                </a:lnTo>
                <a:lnTo>
                  <a:pt x="469760" y="67843"/>
                </a:lnTo>
                <a:lnTo>
                  <a:pt x="469658" y="69723"/>
                </a:lnTo>
                <a:lnTo>
                  <a:pt x="468579" y="69723"/>
                </a:lnTo>
                <a:lnTo>
                  <a:pt x="468579" y="65062"/>
                </a:lnTo>
                <a:lnTo>
                  <a:pt x="469900" y="65062"/>
                </a:lnTo>
                <a:lnTo>
                  <a:pt x="469900" y="55829"/>
                </a:lnTo>
                <a:lnTo>
                  <a:pt x="465023" y="56743"/>
                </a:lnTo>
                <a:lnTo>
                  <a:pt x="460362" y="54063"/>
                </a:lnTo>
                <a:lnTo>
                  <a:pt x="455549" y="52793"/>
                </a:lnTo>
                <a:lnTo>
                  <a:pt x="455676" y="53695"/>
                </a:lnTo>
                <a:lnTo>
                  <a:pt x="455777" y="54063"/>
                </a:lnTo>
                <a:lnTo>
                  <a:pt x="456336" y="55422"/>
                </a:lnTo>
                <a:lnTo>
                  <a:pt x="455688" y="57480"/>
                </a:lnTo>
                <a:lnTo>
                  <a:pt x="455650" y="57607"/>
                </a:lnTo>
                <a:lnTo>
                  <a:pt x="455561" y="57886"/>
                </a:lnTo>
                <a:lnTo>
                  <a:pt x="454139" y="58801"/>
                </a:lnTo>
                <a:lnTo>
                  <a:pt x="452742" y="60312"/>
                </a:lnTo>
                <a:lnTo>
                  <a:pt x="451129" y="58978"/>
                </a:lnTo>
                <a:lnTo>
                  <a:pt x="448094" y="56464"/>
                </a:lnTo>
                <a:lnTo>
                  <a:pt x="450875" y="52285"/>
                </a:lnTo>
                <a:lnTo>
                  <a:pt x="447954" y="49923"/>
                </a:lnTo>
                <a:lnTo>
                  <a:pt x="445490" y="47383"/>
                </a:lnTo>
                <a:lnTo>
                  <a:pt x="440893" y="44869"/>
                </a:lnTo>
                <a:lnTo>
                  <a:pt x="438416" y="45504"/>
                </a:lnTo>
                <a:lnTo>
                  <a:pt x="436321" y="45504"/>
                </a:lnTo>
                <a:lnTo>
                  <a:pt x="436359" y="47548"/>
                </a:lnTo>
                <a:lnTo>
                  <a:pt x="435546" y="50711"/>
                </a:lnTo>
                <a:lnTo>
                  <a:pt x="439318" y="53695"/>
                </a:lnTo>
                <a:lnTo>
                  <a:pt x="438327" y="58801"/>
                </a:lnTo>
                <a:lnTo>
                  <a:pt x="438289" y="58978"/>
                </a:lnTo>
                <a:lnTo>
                  <a:pt x="438162" y="59613"/>
                </a:lnTo>
                <a:lnTo>
                  <a:pt x="443687" y="58978"/>
                </a:lnTo>
                <a:lnTo>
                  <a:pt x="443801" y="59626"/>
                </a:lnTo>
                <a:lnTo>
                  <a:pt x="443928" y="60312"/>
                </a:lnTo>
                <a:lnTo>
                  <a:pt x="444042" y="60960"/>
                </a:lnTo>
                <a:lnTo>
                  <a:pt x="445325" y="64554"/>
                </a:lnTo>
                <a:lnTo>
                  <a:pt x="446633" y="67843"/>
                </a:lnTo>
                <a:lnTo>
                  <a:pt x="447141" y="69176"/>
                </a:lnTo>
                <a:lnTo>
                  <a:pt x="451472" y="70040"/>
                </a:lnTo>
                <a:lnTo>
                  <a:pt x="451586" y="67106"/>
                </a:lnTo>
                <a:lnTo>
                  <a:pt x="451688" y="64554"/>
                </a:lnTo>
                <a:lnTo>
                  <a:pt x="451802" y="61302"/>
                </a:lnTo>
                <a:lnTo>
                  <a:pt x="451840" y="60312"/>
                </a:lnTo>
                <a:lnTo>
                  <a:pt x="456869" y="67843"/>
                </a:lnTo>
                <a:lnTo>
                  <a:pt x="456158" y="73787"/>
                </a:lnTo>
                <a:lnTo>
                  <a:pt x="456069" y="74498"/>
                </a:lnTo>
                <a:lnTo>
                  <a:pt x="463105" y="73787"/>
                </a:lnTo>
                <a:lnTo>
                  <a:pt x="464680" y="77584"/>
                </a:lnTo>
                <a:lnTo>
                  <a:pt x="471360" y="79565"/>
                </a:lnTo>
                <a:lnTo>
                  <a:pt x="468909" y="85991"/>
                </a:lnTo>
                <a:lnTo>
                  <a:pt x="464096" y="87972"/>
                </a:lnTo>
                <a:lnTo>
                  <a:pt x="464070" y="88506"/>
                </a:lnTo>
                <a:lnTo>
                  <a:pt x="463969" y="90043"/>
                </a:lnTo>
                <a:lnTo>
                  <a:pt x="463867" y="91452"/>
                </a:lnTo>
                <a:lnTo>
                  <a:pt x="463753" y="93548"/>
                </a:lnTo>
                <a:lnTo>
                  <a:pt x="470535" y="97282"/>
                </a:lnTo>
                <a:lnTo>
                  <a:pt x="472554" y="92913"/>
                </a:lnTo>
                <a:lnTo>
                  <a:pt x="472617" y="92760"/>
                </a:lnTo>
                <a:lnTo>
                  <a:pt x="472795" y="92913"/>
                </a:lnTo>
                <a:lnTo>
                  <a:pt x="473329" y="93319"/>
                </a:lnTo>
                <a:lnTo>
                  <a:pt x="473964" y="93548"/>
                </a:lnTo>
                <a:lnTo>
                  <a:pt x="477240" y="93319"/>
                </a:lnTo>
                <a:lnTo>
                  <a:pt x="477850" y="92760"/>
                </a:lnTo>
                <a:lnTo>
                  <a:pt x="478637" y="92036"/>
                </a:lnTo>
                <a:lnTo>
                  <a:pt x="478612" y="90043"/>
                </a:lnTo>
                <a:lnTo>
                  <a:pt x="478320" y="88506"/>
                </a:lnTo>
                <a:lnTo>
                  <a:pt x="477977" y="87312"/>
                </a:lnTo>
                <a:lnTo>
                  <a:pt x="475119" y="87312"/>
                </a:lnTo>
                <a:lnTo>
                  <a:pt x="476669" y="83947"/>
                </a:lnTo>
                <a:lnTo>
                  <a:pt x="480999" y="86893"/>
                </a:lnTo>
                <a:lnTo>
                  <a:pt x="482295" y="91452"/>
                </a:lnTo>
                <a:lnTo>
                  <a:pt x="476300" y="96189"/>
                </a:lnTo>
                <a:lnTo>
                  <a:pt x="482206" y="100838"/>
                </a:lnTo>
                <a:lnTo>
                  <a:pt x="485673" y="96189"/>
                </a:lnTo>
                <a:lnTo>
                  <a:pt x="485787" y="96037"/>
                </a:lnTo>
                <a:lnTo>
                  <a:pt x="492633" y="96939"/>
                </a:lnTo>
                <a:lnTo>
                  <a:pt x="492506" y="96189"/>
                </a:lnTo>
                <a:lnTo>
                  <a:pt x="492480" y="96037"/>
                </a:lnTo>
                <a:lnTo>
                  <a:pt x="492061" y="93548"/>
                </a:lnTo>
                <a:lnTo>
                  <a:pt x="491947" y="92913"/>
                </a:lnTo>
                <a:lnTo>
                  <a:pt x="486244" y="90551"/>
                </a:lnTo>
                <a:lnTo>
                  <a:pt x="490715" y="86410"/>
                </a:lnTo>
                <a:lnTo>
                  <a:pt x="498170" y="86410"/>
                </a:lnTo>
                <a:lnTo>
                  <a:pt x="499059" y="83947"/>
                </a:lnTo>
                <a:lnTo>
                  <a:pt x="500278" y="80505"/>
                </a:lnTo>
                <a:close/>
              </a:path>
              <a:path w="636904" h="217805">
                <a:moveTo>
                  <a:pt x="506641" y="57480"/>
                </a:moveTo>
                <a:lnTo>
                  <a:pt x="506412" y="57162"/>
                </a:lnTo>
                <a:lnTo>
                  <a:pt x="495414" y="54356"/>
                </a:lnTo>
                <a:lnTo>
                  <a:pt x="494245" y="45656"/>
                </a:lnTo>
                <a:lnTo>
                  <a:pt x="492467" y="46177"/>
                </a:lnTo>
                <a:lnTo>
                  <a:pt x="491451" y="46647"/>
                </a:lnTo>
                <a:lnTo>
                  <a:pt x="489369" y="46812"/>
                </a:lnTo>
                <a:lnTo>
                  <a:pt x="488315" y="46494"/>
                </a:lnTo>
                <a:lnTo>
                  <a:pt x="486778" y="46291"/>
                </a:lnTo>
                <a:lnTo>
                  <a:pt x="487019" y="48082"/>
                </a:lnTo>
                <a:lnTo>
                  <a:pt x="485101" y="47815"/>
                </a:lnTo>
                <a:lnTo>
                  <a:pt x="483450" y="48958"/>
                </a:lnTo>
                <a:lnTo>
                  <a:pt x="482625" y="50571"/>
                </a:lnTo>
                <a:lnTo>
                  <a:pt x="482142" y="50253"/>
                </a:lnTo>
                <a:lnTo>
                  <a:pt x="481609" y="50038"/>
                </a:lnTo>
                <a:lnTo>
                  <a:pt x="480415" y="50063"/>
                </a:lnTo>
                <a:lnTo>
                  <a:pt x="478980" y="51752"/>
                </a:lnTo>
                <a:lnTo>
                  <a:pt x="479247" y="53543"/>
                </a:lnTo>
                <a:lnTo>
                  <a:pt x="480606" y="54394"/>
                </a:lnTo>
                <a:lnTo>
                  <a:pt x="481990" y="55943"/>
                </a:lnTo>
                <a:lnTo>
                  <a:pt x="482600" y="54914"/>
                </a:lnTo>
                <a:lnTo>
                  <a:pt x="483209" y="56222"/>
                </a:lnTo>
                <a:lnTo>
                  <a:pt x="484314" y="57162"/>
                </a:lnTo>
                <a:lnTo>
                  <a:pt x="487362" y="57238"/>
                </a:lnTo>
                <a:lnTo>
                  <a:pt x="488607" y="56045"/>
                </a:lnTo>
                <a:lnTo>
                  <a:pt x="489051" y="53848"/>
                </a:lnTo>
                <a:lnTo>
                  <a:pt x="492201" y="59359"/>
                </a:lnTo>
                <a:lnTo>
                  <a:pt x="498043" y="62090"/>
                </a:lnTo>
                <a:lnTo>
                  <a:pt x="503720" y="64884"/>
                </a:lnTo>
                <a:lnTo>
                  <a:pt x="506641" y="57480"/>
                </a:lnTo>
                <a:close/>
              </a:path>
              <a:path w="636904" h="217805">
                <a:moveTo>
                  <a:pt x="508635" y="106184"/>
                </a:moveTo>
                <a:lnTo>
                  <a:pt x="507682" y="95275"/>
                </a:lnTo>
                <a:lnTo>
                  <a:pt x="507542" y="95110"/>
                </a:lnTo>
                <a:lnTo>
                  <a:pt x="501815" y="97434"/>
                </a:lnTo>
                <a:lnTo>
                  <a:pt x="498906" y="92240"/>
                </a:lnTo>
                <a:lnTo>
                  <a:pt x="496658" y="98247"/>
                </a:lnTo>
                <a:lnTo>
                  <a:pt x="508635" y="106184"/>
                </a:lnTo>
                <a:close/>
              </a:path>
              <a:path w="636904" h="217805">
                <a:moveTo>
                  <a:pt x="509993" y="39547"/>
                </a:moveTo>
                <a:lnTo>
                  <a:pt x="506882" y="38290"/>
                </a:lnTo>
                <a:lnTo>
                  <a:pt x="505129" y="36423"/>
                </a:lnTo>
                <a:lnTo>
                  <a:pt x="505028" y="36868"/>
                </a:lnTo>
                <a:lnTo>
                  <a:pt x="504926" y="37325"/>
                </a:lnTo>
                <a:lnTo>
                  <a:pt x="504812" y="37846"/>
                </a:lnTo>
                <a:lnTo>
                  <a:pt x="504418" y="37846"/>
                </a:lnTo>
                <a:lnTo>
                  <a:pt x="503453" y="37998"/>
                </a:lnTo>
                <a:lnTo>
                  <a:pt x="502246" y="39547"/>
                </a:lnTo>
                <a:lnTo>
                  <a:pt x="501789" y="39992"/>
                </a:lnTo>
                <a:lnTo>
                  <a:pt x="502196" y="39039"/>
                </a:lnTo>
                <a:lnTo>
                  <a:pt x="499948" y="39992"/>
                </a:lnTo>
                <a:lnTo>
                  <a:pt x="500557" y="41262"/>
                </a:lnTo>
                <a:lnTo>
                  <a:pt x="501040" y="41579"/>
                </a:lnTo>
                <a:lnTo>
                  <a:pt x="501561" y="40436"/>
                </a:lnTo>
                <a:lnTo>
                  <a:pt x="501802" y="40132"/>
                </a:lnTo>
                <a:lnTo>
                  <a:pt x="501840" y="40436"/>
                </a:lnTo>
                <a:lnTo>
                  <a:pt x="501942" y="41262"/>
                </a:lnTo>
                <a:lnTo>
                  <a:pt x="502005" y="41744"/>
                </a:lnTo>
                <a:lnTo>
                  <a:pt x="502132" y="42189"/>
                </a:lnTo>
                <a:lnTo>
                  <a:pt x="501319" y="41744"/>
                </a:lnTo>
                <a:lnTo>
                  <a:pt x="500964" y="41744"/>
                </a:lnTo>
                <a:lnTo>
                  <a:pt x="498322" y="47523"/>
                </a:lnTo>
                <a:lnTo>
                  <a:pt x="503440" y="48298"/>
                </a:lnTo>
                <a:lnTo>
                  <a:pt x="503453" y="43040"/>
                </a:lnTo>
                <a:lnTo>
                  <a:pt x="505218" y="43040"/>
                </a:lnTo>
                <a:lnTo>
                  <a:pt x="507987" y="43370"/>
                </a:lnTo>
                <a:lnTo>
                  <a:pt x="508165" y="43040"/>
                </a:lnTo>
                <a:lnTo>
                  <a:pt x="508609" y="42189"/>
                </a:lnTo>
                <a:lnTo>
                  <a:pt x="509993" y="39547"/>
                </a:lnTo>
                <a:close/>
              </a:path>
              <a:path w="636904" h="217805">
                <a:moveTo>
                  <a:pt x="514959" y="29705"/>
                </a:moveTo>
                <a:lnTo>
                  <a:pt x="514578" y="29032"/>
                </a:lnTo>
                <a:lnTo>
                  <a:pt x="510921" y="22567"/>
                </a:lnTo>
                <a:lnTo>
                  <a:pt x="500748" y="24244"/>
                </a:lnTo>
                <a:lnTo>
                  <a:pt x="502818" y="33464"/>
                </a:lnTo>
                <a:lnTo>
                  <a:pt x="502920" y="33896"/>
                </a:lnTo>
                <a:lnTo>
                  <a:pt x="509143" y="33464"/>
                </a:lnTo>
                <a:lnTo>
                  <a:pt x="509016" y="29705"/>
                </a:lnTo>
                <a:lnTo>
                  <a:pt x="509003" y="29032"/>
                </a:lnTo>
                <a:lnTo>
                  <a:pt x="514845" y="33756"/>
                </a:lnTo>
                <a:lnTo>
                  <a:pt x="514819" y="33464"/>
                </a:lnTo>
                <a:lnTo>
                  <a:pt x="514959" y="29705"/>
                </a:lnTo>
                <a:close/>
              </a:path>
              <a:path w="636904" h="217805">
                <a:moveTo>
                  <a:pt x="515950" y="107442"/>
                </a:moveTo>
                <a:lnTo>
                  <a:pt x="515759" y="107302"/>
                </a:lnTo>
                <a:lnTo>
                  <a:pt x="515620" y="107251"/>
                </a:lnTo>
                <a:lnTo>
                  <a:pt x="515658" y="107378"/>
                </a:lnTo>
                <a:lnTo>
                  <a:pt x="515950" y="107442"/>
                </a:lnTo>
                <a:close/>
              </a:path>
              <a:path w="636904" h="217805">
                <a:moveTo>
                  <a:pt x="521119" y="103314"/>
                </a:moveTo>
                <a:lnTo>
                  <a:pt x="517499" y="103530"/>
                </a:lnTo>
                <a:lnTo>
                  <a:pt x="512673" y="103924"/>
                </a:lnTo>
                <a:lnTo>
                  <a:pt x="515835" y="107327"/>
                </a:lnTo>
                <a:lnTo>
                  <a:pt x="519214" y="108419"/>
                </a:lnTo>
                <a:lnTo>
                  <a:pt x="520890" y="108978"/>
                </a:lnTo>
                <a:lnTo>
                  <a:pt x="521119" y="103314"/>
                </a:lnTo>
                <a:close/>
              </a:path>
              <a:path w="636904" h="217805">
                <a:moveTo>
                  <a:pt x="524827" y="34963"/>
                </a:moveTo>
                <a:lnTo>
                  <a:pt x="524776" y="32943"/>
                </a:lnTo>
                <a:lnTo>
                  <a:pt x="524649" y="32029"/>
                </a:lnTo>
                <a:lnTo>
                  <a:pt x="524192" y="30988"/>
                </a:lnTo>
                <a:lnTo>
                  <a:pt x="522008" y="30988"/>
                </a:lnTo>
                <a:lnTo>
                  <a:pt x="522008" y="28295"/>
                </a:lnTo>
                <a:lnTo>
                  <a:pt x="520293" y="28295"/>
                </a:lnTo>
                <a:lnTo>
                  <a:pt x="519988" y="30988"/>
                </a:lnTo>
                <a:lnTo>
                  <a:pt x="519861" y="32029"/>
                </a:lnTo>
                <a:lnTo>
                  <a:pt x="519760" y="32943"/>
                </a:lnTo>
                <a:lnTo>
                  <a:pt x="519645" y="34963"/>
                </a:lnTo>
                <a:lnTo>
                  <a:pt x="519798" y="35394"/>
                </a:lnTo>
                <a:lnTo>
                  <a:pt x="520039" y="35699"/>
                </a:lnTo>
                <a:lnTo>
                  <a:pt x="509041" y="33705"/>
                </a:lnTo>
                <a:lnTo>
                  <a:pt x="505142" y="36385"/>
                </a:lnTo>
                <a:lnTo>
                  <a:pt x="507212" y="37655"/>
                </a:lnTo>
                <a:lnTo>
                  <a:pt x="509511" y="38658"/>
                </a:lnTo>
                <a:lnTo>
                  <a:pt x="513372" y="42037"/>
                </a:lnTo>
                <a:lnTo>
                  <a:pt x="514997" y="44373"/>
                </a:lnTo>
                <a:lnTo>
                  <a:pt x="517766" y="47599"/>
                </a:lnTo>
                <a:lnTo>
                  <a:pt x="523100" y="36385"/>
                </a:lnTo>
                <a:lnTo>
                  <a:pt x="522706" y="36385"/>
                </a:lnTo>
                <a:lnTo>
                  <a:pt x="524383" y="35915"/>
                </a:lnTo>
                <a:lnTo>
                  <a:pt x="524484" y="35699"/>
                </a:lnTo>
                <a:lnTo>
                  <a:pt x="524827" y="34963"/>
                </a:lnTo>
                <a:close/>
              </a:path>
              <a:path w="636904" h="217805">
                <a:moveTo>
                  <a:pt x="541159" y="115938"/>
                </a:moveTo>
                <a:lnTo>
                  <a:pt x="540562" y="113753"/>
                </a:lnTo>
                <a:lnTo>
                  <a:pt x="539102" y="111404"/>
                </a:lnTo>
                <a:lnTo>
                  <a:pt x="537311" y="108508"/>
                </a:lnTo>
                <a:lnTo>
                  <a:pt x="535686" y="105511"/>
                </a:lnTo>
                <a:lnTo>
                  <a:pt x="533768" y="102146"/>
                </a:lnTo>
                <a:lnTo>
                  <a:pt x="527862" y="104203"/>
                </a:lnTo>
                <a:lnTo>
                  <a:pt x="533577" y="109270"/>
                </a:lnTo>
                <a:lnTo>
                  <a:pt x="532320" y="117716"/>
                </a:lnTo>
                <a:lnTo>
                  <a:pt x="532828" y="118541"/>
                </a:lnTo>
                <a:lnTo>
                  <a:pt x="539140" y="118110"/>
                </a:lnTo>
                <a:lnTo>
                  <a:pt x="541159" y="115938"/>
                </a:lnTo>
                <a:close/>
              </a:path>
              <a:path w="636904" h="217805">
                <a:moveTo>
                  <a:pt x="545541" y="128587"/>
                </a:moveTo>
                <a:lnTo>
                  <a:pt x="545185" y="126746"/>
                </a:lnTo>
                <a:lnTo>
                  <a:pt x="542798" y="117055"/>
                </a:lnTo>
                <a:lnTo>
                  <a:pt x="538492" y="118554"/>
                </a:lnTo>
                <a:lnTo>
                  <a:pt x="537438" y="119202"/>
                </a:lnTo>
                <a:lnTo>
                  <a:pt x="535711" y="120142"/>
                </a:lnTo>
                <a:lnTo>
                  <a:pt x="533260" y="121970"/>
                </a:lnTo>
                <a:lnTo>
                  <a:pt x="532269" y="122910"/>
                </a:lnTo>
                <a:lnTo>
                  <a:pt x="531825" y="124841"/>
                </a:lnTo>
                <a:lnTo>
                  <a:pt x="532244" y="126746"/>
                </a:lnTo>
                <a:lnTo>
                  <a:pt x="537565" y="128587"/>
                </a:lnTo>
                <a:lnTo>
                  <a:pt x="531241" y="137528"/>
                </a:lnTo>
                <a:lnTo>
                  <a:pt x="539305" y="136690"/>
                </a:lnTo>
                <a:lnTo>
                  <a:pt x="545541" y="128587"/>
                </a:lnTo>
                <a:close/>
              </a:path>
              <a:path w="636904" h="217805">
                <a:moveTo>
                  <a:pt x="553072" y="105905"/>
                </a:moveTo>
                <a:lnTo>
                  <a:pt x="552996" y="103428"/>
                </a:lnTo>
                <a:lnTo>
                  <a:pt x="548233" y="104241"/>
                </a:lnTo>
                <a:lnTo>
                  <a:pt x="551256" y="107569"/>
                </a:lnTo>
                <a:lnTo>
                  <a:pt x="552526" y="108953"/>
                </a:lnTo>
                <a:lnTo>
                  <a:pt x="553072" y="105905"/>
                </a:lnTo>
                <a:close/>
              </a:path>
              <a:path w="636904" h="217805">
                <a:moveTo>
                  <a:pt x="559993" y="46291"/>
                </a:moveTo>
                <a:lnTo>
                  <a:pt x="554075" y="44310"/>
                </a:lnTo>
                <a:lnTo>
                  <a:pt x="555053" y="52158"/>
                </a:lnTo>
                <a:lnTo>
                  <a:pt x="559993" y="46291"/>
                </a:lnTo>
                <a:close/>
              </a:path>
              <a:path w="636904" h="217805">
                <a:moveTo>
                  <a:pt x="562787" y="107365"/>
                </a:moveTo>
                <a:lnTo>
                  <a:pt x="558876" y="107365"/>
                </a:lnTo>
                <a:lnTo>
                  <a:pt x="558876" y="108343"/>
                </a:lnTo>
                <a:lnTo>
                  <a:pt x="562787" y="108343"/>
                </a:lnTo>
                <a:lnTo>
                  <a:pt x="562787" y="107365"/>
                </a:lnTo>
                <a:close/>
              </a:path>
              <a:path w="636904" h="217805">
                <a:moveTo>
                  <a:pt x="604532" y="70561"/>
                </a:moveTo>
                <a:lnTo>
                  <a:pt x="602970" y="70358"/>
                </a:lnTo>
                <a:lnTo>
                  <a:pt x="601103" y="69596"/>
                </a:lnTo>
                <a:lnTo>
                  <a:pt x="600011" y="70205"/>
                </a:lnTo>
                <a:lnTo>
                  <a:pt x="595096" y="72974"/>
                </a:lnTo>
                <a:lnTo>
                  <a:pt x="594575" y="73329"/>
                </a:lnTo>
                <a:lnTo>
                  <a:pt x="590080" y="73253"/>
                </a:lnTo>
                <a:lnTo>
                  <a:pt x="588060" y="79159"/>
                </a:lnTo>
                <a:lnTo>
                  <a:pt x="586511" y="78714"/>
                </a:lnTo>
                <a:lnTo>
                  <a:pt x="584835" y="78727"/>
                </a:lnTo>
                <a:lnTo>
                  <a:pt x="582587" y="76581"/>
                </a:lnTo>
                <a:lnTo>
                  <a:pt x="582091" y="74218"/>
                </a:lnTo>
                <a:lnTo>
                  <a:pt x="579678" y="72631"/>
                </a:lnTo>
                <a:lnTo>
                  <a:pt x="577621" y="73723"/>
                </a:lnTo>
                <a:lnTo>
                  <a:pt x="576059" y="74053"/>
                </a:lnTo>
                <a:lnTo>
                  <a:pt x="576351" y="75311"/>
                </a:lnTo>
                <a:lnTo>
                  <a:pt x="576211" y="77177"/>
                </a:lnTo>
                <a:lnTo>
                  <a:pt x="582168" y="81470"/>
                </a:lnTo>
                <a:lnTo>
                  <a:pt x="587540" y="84899"/>
                </a:lnTo>
                <a:lnTo>
                  <a:pt x="592632" y="88290"/>
                </a:lnTo>
                <a:lnTo>
                  <a:pt x="598906" y="76136"/>
                </a:lnTo>
                <a:lnTo>
                  <a:pt x="604100" y="78955"/>
                </a:lnTo>
                <a:lnTo>
                  <a:pt x="604532" y="70561"/>
                </a:lnTo>
                <a:close/>
              </a:path>
              <a:path w="636904" h="217805">
                <a:moveTo>
                  <a:pt x="608431" y="126441"/>
                </a:moveTo>
                <a:lnTo>
                  <a:pt x="608139" y="126669"/>
                </a:lnTo>
                <a:lnTo>
                  <a:pt x="608431" y="126441"/>
                </a:lnTo>
                <a:close/>
              </a:path>
              <a:path w="636904" h="217805">
                <a:moveTo>
                  <a:pt x="614146" y="105524"/>
                </a:moveTo>
                <a:lnTo>
                  <a:pt x="613105" y="100203"/>
                </a:lnTo>
                <a:lnTo>
                  <a:pt x="609841" y="101790"/>
                </a:lnTo>
                <a:lnTo>
                  <a:pt x="606666" y="102666"/>
                </a:lnTo>
                <a:lnTo>
                  <a:pt x="604659" y="97421"/>
                </a:lnTo>
                <a:lnTo>
                  <a:pt x="597700" y="105524"/>
                </a:lnTo>
                <a:lnTo>
                  <a:pt x="607364" y="107861"/>
                </a:lnTo>
                <a:lnTo>
                  <a:pt x="607479" y="112991"/>
                </a:lnTo>
                <a:lnTo>
                  <a:pt x="609727" y="108597"/>
                </a:lnTo>
                <a:lnTo>
                  <a:pt x="614146" y="105524"/>
                </a:lnTo>
                <a:close/>
              </a:path>
              <a:path w="636904" h="217805">
                <a:moveTo>
                  <a:pt x="615683" y="119418"/>
                </a:moveTo>
                <a:lnTo>
                  <a:pt x="611035" y="116763"/>
                </a:lnTo>
                <a:lnTo>
                  <a:pt x="603186" y="118783"/>
                </a:lnTo>
                <a:lnTo>
                  <a:pt x="603123" y="121627"/>
                </a:lnTo>
                <a:lnTo>
                  <a:pt x="603021" y="124104"/>
                </a:lnTo>
                <a:lnTo>
                  <a:pt x="603948" y="130136"/>
                </a:lnTo>
                <a:lnTo>
                  <a:pt x="606107" y="128282"/>
                </a:lnTo>
                <a:lnTo>
                  <a:pt x="608139" y="126669"/>
                </a:lnTo>
                <a:lnTo>
                  <a:pt x="607034" y="124104"/>
                </a:lnTo>
                <a:lnTo>
                  <a:pt x="608609" y="123177"/>
                </a:lnTo>
                <a:lnTo>
                  <a:pt x="612267" y="121627"/>
                </a:lnTo>
                <a:lnTo>
                  <a:pt x="613702" y="120573"/>
                </a:lnTo>
                <a:lnTo>
                  <a:pt x="615683" y="119418"/>
                </a:lnTo>
                <a:close/>
              </a:path>
              <a:path w="636904" h="217805">
                <a:moveTo>
                  <a:pt x="616153" y="61353"/>
                </a:moveTo>
                <a:lnTo>
                  <a:pt x="603821" y="53073"/>
                </a:lnTo>
                <a:lnTo>
                  <a:pt x="600862" y="62357"/>
                </a:lnTo>
                <a:lnTo>
                  <a:pt x="606856" y="65278"/>
                </a:lnTo>
                <a:lnTo>
                  <a:pt x="604786" y="70434"/>
                </a:lnTo>
                <a:lnTo>
                  <a:pt x="604634" y="70434"/>
                </a:lnTo>
                <a:lnTo>
                  <a:pt x="604532" y="70561"/>
                </a:lnTo>
                <a:lnTo>
                  <a:pt x="604659" y="70599"/>
                </a:lnTo>
                <a:lnTo>
                  <a:pt x="604786" y="70446"/>
                </a:lnTo>
                <a:lnTo>
                  <a:pt x="611403" y="71412"/>
                </a:lnTo>
                <a:lnTo>
                  <a:pt x="612241" y="65405"/>
                </a:lnTo>
                <a:lnTo>
                  <a:pt x="616153" y="61353"/>
                </a:lnTo>
                <a:close/>
              </a:path>
              <a:path w="636904" h="217805">
                <a:moveTo>
                  <a:pt x="618426" y="134010"/>
                </a:moveTo>
                <a:lnTo>
                  <a:pt x="615670" y="124066"/>
                </a:lnTo>
                <a:lnTo>
                  <a:pt x="611568" y="126479"/>
                </a:lnTo>
                <a:lnTo>
                  <a:pt x="608444" y="126695"/>
                </a:lnTo>
                <a:lnTo>
                  <a:pt x="608977" y="134150"/>
                </a:lnTo>
                <a:lnTo>
                  <a:pt x="609422" y="134188"/>
                </a:lnTo>
                <a:lnTo>
                  <a:pt x="609930" y="134378"/>
                </a:lnTo>
                <a:lnTo>
                  <a:pt x="610336" y="134239"/>
                </a:lnTo>
                <a:lnTo>
                  <a:pt x="613295" y="133248"/>
                </a:lnTo>
                <a:lnTo>
                  <a:pt x="618426" y="134010"/>
                </a:lnTo>
                <a:close/>
              </a:path>
              <a:path w="636904" h="217805">
                <a:moveTo>
                  <a:pt x="619848" y="52603"/>
                </a:moveTo>
                <a:lnTo>
                  <a:pt x="619747" y="52400"/>
                </a:lnTo>
                <a:lnTo>
                  <a:pt x="619150" y="51346"/>
                </a:lnTo>
                <a:lnTo>
                  <a:pt x="618274" y="50444"/>
                </a:lnTo>
                <a:lnTo>
                  <a:pt x="617499" y="49479"/>
                </a:lnTo>
                <a:lnTo>
                  <a:pt x="616953" y="49974"/>
                </a:lnTo>
                <a:lnTo>
                  <a:pt x="615861" y="50634"/>
                </a:lnTo>
                <a:lnTo>
                  <a:pt x="615950" y="50927"/>
                </a:lnTo>
                <a:lnTo>
                  <a:pt x="616292" y="52044"/>
                </a:lnTo>
                <a:lnTo>
                  <a:pt x="617016" y="53035"/>
                </a:lnTo>
                <a:lnTo>
                  <a:pt x="617829" y="54483"/>
                </a:lnTo>
                <a:lnTo>
                  <a:pt x="618807" y="53441"/>
                </a:lnTo>
                <a:lnTo>
                  <a:pt x="619848" y="52603"/>
                </a:lnTo>
                <a:close/>
              </a:path>
              <a:path w="636904" h="217805">
                <a:moveTo>
                  <a:pt x="626859" y="51752"/>
                </a:moveTo>
                <a:lnTo>
                  <a:pt x="625081" y="41262"/>
                </a:lnTo>
                <a:lnTo>
                  <a:pt x="621385" y="44729"/>
                </a:lnTo>
                <a:lnTo>
                  <a:pt x="622287" y="47612"/>
                </a:lnTo>
                <a:lnTo>
                  <a:pt x="626859" y="51752"/>
                </a:lnTo>
                <a:close/>
              </a:path>
              <a:path w="636904" h="217805">
                <a:moveTo>
                  <a:pt x="636511" y="92494"/>
                </a:moveTo>
                <a:lnTo>
                  <a:pt x="635901" y="89687"/>
                </a:lnTo>
                <a:lnTo>
                  <a:pt x="636206" y="86677"/>
                </a:lnTo>
                <a:lnTo>
                  <a:pt x="634771" y="88328"/>
                </a:lnTo>
                <a:lnTo>
                  <a:pt x="633844" y="90081"/>
                </a:lnTo>
                <a:lnTo>
                  <a:pt x="630580" y="91033"/>
                </a:lnTo>
                <a:lnTo>
                  <a:pt x="630034" y="92176"/>
                </a:lnTo>
                <a:lnTo>
                  <a:pt x="629577" y="93395"/>
                </a:lnTo>
                <a:lnTo>
                  <a:pt x="627710" y="88265"/>
                </a:lnTo>
                <a:lnTo>
                  <a:pt x="620674" y="97497"/>
                </a:lnTo>
                <a:lnTo>
                  <a:pt x="614819" y="92925"/>
                </a:lnTo>
                <a:lnTo>
                  <a:pt x="613321" y="100050"/>
                </a:lnTo>
                <a:lnTo>
                  <a:pt x="613067" y="99872"/>
                </a:lnTo>
                <a:lnTo>
                  <a:pt x="613079" y="100088"/>
                </a:lnTo>
                <a:lnTo>
                  <a:pt x="613244" y="100139"/>
                </a:lnTo>
                <a:lnTo>
                  <a:pt x="618985" y="104216"/>
                </a:lnTo>
                <a:lnTo>
                  <a:pt x="621525" y="103009"/>
                </a:lnTo>
                <a:lnTo>
                  <a:pt x="623735" y="101803"/>
                </a:lnTo>
                <a:lnTo>
                  <a:pt x="626071" y="100888"/>
                </a:lnTo>
                <a:lnTo>
                  <a:pt x="630415" y="99161"/>
                </a:lnTo>
                <a:lnTo>
                  <a:pt x="630631" y="97840"/>
                </a:lnTo>
                <a:lnTo>
                  <a:pt x="631228" y="98209"/>
                </a:lnTo>
                <a:lnTo>
                  <a:pt x="633679" y="98971"/>
                </a:lnTo>
                <a:lnTo>
                  <a:pt x="635431" y="97790"/>
                </a:lnTo>
                <a:lnTo>
                  <a:pt x="636511" y="92494"/>
                </a:lnTo>
                <a:close/>
              </a:path>
            </a:pathLst>
          </a:custGeom>
          <a:solidFill>
            <a:srgbClr val="F1F2F2"/>
          </a:solidFill>
        </p:spPr>
        <p:txBody>
          <a:bodyPr wrap="square" lIns="0" tIns="0" rIns="0" bIns="0" rtlCol="0"/>
          <a:lstStyle/>
          <a:p>
            <a:endParaRPr/>
          </a:p>
        </p:txBody>
      </p:sp>
      <p:sp>
        <p:nvSpPr>
          <p:cNvPr id="63" name="bg object 63"/>
          <p:cNvSpPr/>
          <p:nvPr/>
        </p:nvSpPr>
        <p:spPr>
          <a:xfrm>
            <a:off x="10586771" y="2036584"/>
            <a:ext cx="817244" cy="282575"/>
          </a:xfrm>
          <a:custGeom>
            <a:avLst/>
            <a:gdLst/>
            <a:ahLst/>
            <a:cxnLst/>
            <a:rect l="l" t="t" r="r" b="b"/>
            <a:pathLst>
              <a:path w="817245" h="282575">
                <a:moveTo>
                  <a:pt x="4533" y="12255"/>
                </a:moveTo>
                <a:lnTo>
                  <a:pt x="3937" y="11684"/>
                </a:lnTo>
                <a:lnTo>
                  <a:pt x="3416" y="10820"/>
                </a:lnTo>
                <a:lnTo>
                  <a:pt x="2184" y="10490"/>
                </a:lnTo>
                <a:lnTo>
                  <a:pt x="1422" y="11201"/>
                </a:lnTo>
                <a:lnTo>
                  <a:pt x="482" y="11671"/>
                </a:lnTo>
                <a:lnTo>
                  <a:pt x="1155" y="12623"/>
                </a:lnTo>
                <a:lnTo>
                  <a:pt x="1816" y="13868"/>
                </a:lnTo>
                <a:lnTo>
                  <a:pt x="2044" y="13792"/>
                </a:lnTo>
                <a:lnTo>
                  <a:pt x="2946" y="13500"/>
                </a:lnTo>
                <a:lnTo>
                  <a:pt x="3721" y="12801"/>
                </a:lnTo>
                <a:lnTo>
                  <a:pt x="4533" y="12255"/>
                </a:lnTo>
                <a:close/>
              </a:path>
              <a:path w="817245" h="282575">
                <a:moveTo>
                  <a:pt x="7556" y="270738"/>
                </a:moveTo>
                <a:lnTo>
                  <a:pt x="6362" y="269773"/>
                </a:lnTo>
                <a:lnTo>
                  <a:pt x="5486" y="268566"/>
                </a:lnTo>
                <a:lnTo>
                  <a:pt x="4838" y="268681"/>
                </a:lnTo>
                <a:lnTo>
                  <a:pt x="4038" y="268808"/>
                </a:lnTo>
                <a:lnTo>
                  <a:pt x="2857" y="270078"/>
                </a:lnTo>
                <a:lnTo>
                  <a:pt x="2908" y="271602"/>
                </a:lnTo>
                <a:lnTo>
                  <a:pt x="4076" y="272821"/>
                </a:lnTo>
                <a:lnTo>
                  <a:pt x="4889" y="272948"/>
                </a:lnTo>
                <a:lnTo>
                  <a:pt x="5537" y="273050"/>
                </a:lnTo>
                <a:lnTo>
                  <a:pt x="6388" y="271767"/>
                </a:lnTo>
                <a:lnTo>
                  <a:pt x="7556" y="270738"/>
                </a:lnTo>
                <a:close/>
              </a:path>
              <a:path w="817245" h="282575">
                <a:moveTo>
                  <a:pt x="28041" y="271195"/>
                </a:moveTo>
                <a:lnTo>
                  <a:pt x="27178" y="268833"/>
                </a:lnTo>
                <a:lnTo>
                  <a:pt x="26885" y="265303"/>
                </a:lnTo>
                <a:lnTo>
                  <a:pt x="25260" y="264528"/>
                </a:lnTo>
                <a:lnTo>
                  <a:pt x="19697" y="261861"/>
                </a:lnTo>
                <a:lnTo>
                  <a:pt x="20167" y="257835"/>
                </a:lnTo>
                <a:lnTo>
                  <a:pt x="21742" y="253682"/>
                </a:lnTo>
                <a:lnTo>
                  <a:pt x="20561" y="252361"/>
                </a:lnTo>
                <a:lnTo>
                  <a:pt x="16865" y="248958"/>
                </a:lnTo>
                <a:lnTo>
                  <a:pt x="13271" y="250558"/>
                </a:lnTo>
                <a:lnTo>
                  <a:pt x="6578" y="250990"/>
                </a:lnTo>
                <a:lnTo>
                  <a:pt x="4572" y="245529"/>
                </a:lnTo>
                <a:lnTo>
                  <a:pt x="444" y="248412"/>
                </a:lnTo>
                <a:lnTo>
                  <a:pt x="355" y="248932"/>
                </a:lnTo>
                <a:lnTo>
                  <a:pt x="0" y="249745"/>
                </a:lnTo>
                <a:lnTo>
                  <a:pt x="4762" y="254723"/>
                </a:lnTo>
                <a:lnTo>
                  <a:pt x="7683" y="260985"/>
                </a:lnTo>
                <a:lnTo>
                  <a:pt x="18808" y="266192"/>
                </a:lnTo>
                <a:lnTo>
                  <a:pt x="23393" y="268770"/>
                </a:lnTo>
                <a:lnTo>
                  <a:pt x="28041" y="271195"/>
                </a:lnTo>
                <a:close/>
              </a:path>
              <a:path w="817245" h="282575">
                <a:moveTo>
                  <a:pt x="28321" y="271335"/>
                </a:moveTo>
                <a:lnTo>
                  <a:pt x="28143" y="271233"/>
                </a:lnTo>
                <a:lnTo>
                  <a:pt x="28105" y="271360"/>
                </a:lnTo>
                <a:lnTo>
                  <a:pt x="28105" y="271487"/>
                </a:lnTo>
                <a:lnTo>
                  <a:pt x="28244" y="271399"/>
                </a:lnTo>
                <a:close/>
              </a:path>
              <a:path w="817245" h="282575">
                <a:moveTo>
                  <a:pt x="32296" y="277736"/>
                </a:moveTo>
                <a:lnTo>
                  <a:pt x="32219" y="275361"/>
                </a:lnTo>
                <a:lnTo>
                  <a:pt x="28702" y="273088"/>
                </a:lnTo>
                <a:lnTo>
                  <a:pt x="28448" y="272199"/>
                </a:lnTo>
                <a:lnTo>
                  <a:pt x="28105" y="271487"/>
                </a:lnTo>
                <a:lnTo>
                  <a:pt x="25679" y="273304"/>
                </a:lnTo>
                <a:lnTo>
                  <a:pt x="23279" y="273723"/>
                </a:lnTo>
                <a:lnTo>
                  <a:pt x="18275" y="270129"/>
                </a:lnTo>
                <a:lnTo>
                  <a:pt x="15722" y="268922"/>
                </a:lnTo>
                <a:lnTo>
                  <a:pt x="12941" y="267335"/>
                </a:lnTo>
                <a:lnTo>
                  <a:pt x="8737" y="275856"/>
                </a:lnTo>
                <a:lnTo>
                  <a:pt x="15862" y="280987"/>
                </a:lnTo>
                <a:lnTo>
                  <a:pt x="22225" y="275882"/>
                </a:lnTo>
                <a:lnTo>
                  <a:pt x="22809" y="276923"/>
                </a:lnTo>
                <a:lnTo>
                  <a:pt x="23126" y="277634"/>
                </a:lnTo>
                <a:lnTo>
                  <a:pt x="25247" y="280657"/>
                </a:lnTo>
                <a:lnTo>
                  <a:pt x="27393" y="282219"/>
                </a:lnTo>
                <a:lnTo>
                  <a:pt x="29972" y="279857"/>
                </a:lnTo>
                <a:lnTo>
                  <a:pt x="32296" y="277736"/>
                </a:lnTo>
                <a:close/>
              </a:path>
              <a:path w="817245" h="282575">
                <a:moveTo>
                  <a:pt x="67856" y="233654"/>
                </a:moveTo>
                <a:lnTo>
                  <a:pt x="64287" y="230085"/>
                </a:lnTo>
                <a:lnTo>
                  <a:pt x="63512" y="237109"/>
                </a:lnTo>
                <a:lnTo>
                  <a:pt x="59309" y="235521"/>
                </a:lnTo>
                <a:lnTo>
                  <a:pt x="61544" y="238887"/>
                </a:lnTo>
                <a:lnTo>
                  <a:pt x="61620" y="242176"/>
                </a:lnTo>
                <a:lnTo>
                  <a:pt x="64947" y="243319"/>
                </a:lnTo>
                <a:lnTo>
                  <a:pt x="67856" y="233654"/>
                </a:lnTo>
                <a:close/>
              </a:path>
              <a:path w="817245" h="282575">
                <a:moveTo>
                  <a:pt x="68300" y="148209"/>
                </a:moveTo>
                <a:lnTo>
                  <a:pt x="59270" y="146735"/>
                </a:lnTo>
                <a:lnTo>
                  <a:pt x="62750" y="150164"/>
                </a:lnTo>
                <a:lnTo>
                  <a:pt x="68300" y="148209"/>
                </a:lnTo>
                <a:close/>
              </a:path>
              <a:path w="817245" h="282575">
                <a:moveTo>
                  <a:pt x="70027" y="281457"/>
                </a:moveTo>
                <a:lnTo>
                  <a:pt x="69164" y="276618"/>
                </a:lnTo>
                <a:lnTo>
                  <a:pt x="65874" y="277228"/>
                </a:lnTo>
                <a:lnTo>
                  <a:pt x="64236" y="277545"/>
                </a:lnTo>
                <a:lnTo>
                  <a:pt x="64198" y="279806"/>
                </a:lnTo>
                <a:lnTo>
                  <a:pt x="67271" y="281457"/>
                </a:lnTo>
                <a:lnTo>
                  <a:pt x="70027" y="281457"/>
                </a:lnTo>
                <a:close/>
              </a:path>
              <a:path w="817245" h="282575">
                <a:moveTo>
                  <a:pt x="83223" y="264274"/>
                </a:moveTo>
                <a:lnTo>
                  <a:pt x="82435" y="263156"/>
                </a:lnTo>
                <a:lnTo>
                  <a:pt x="82054" y="262051"/>
                </a:lnTo>
                <a:lnTo>
                  <a:pt x="81495" y="261950"/>
                </a:lnTo>
                <a:lnTo>
                  <a:pt x="76657" y="261112"/>
                </a:lnTo>
                <a:lnTo>
                  <a:pt x="73025" y="262877"/>
                </a:lnTo>
                <a:lnTo>
                  <a:pt x="70573" y="267830"/>
                </a:lnTo>
                <a:lnTo>
                  <a:pt x="78270" y="274307"/>
                </a:lnTo>
                <a:lnTo>
                  <a:pt x="77317" y="271335"/>
                </a:lnTo>
                <a:lnTo>
                  <a:pt x="76911" y="270256"/>
                </a:lnTo>
                <a:lnTo>
                  <a:pt x="76327" y="268084"/>
                </a:lnTo>
                <a:lnTo>
                  <a:pt x="76149" y="266992"/>
                </a:lnTo>
                <a:lnTo>
                  <a:pt x="75907" y="265861"/>
                </a:lnTo>
                <a:lnTo>
                  <a:pt x="83223" y="264274"/>
                </a:lnTo>
                <a:close/>
              </a:path>
              <a:path w="817245" h="282575">
                <a:moveTo>
                  <a:pt x="85305" y="245567"/>
                </a:moveTo>
                <a:lnTo>
                  <a:pt x="84709" y="241376"/>
                </a:lnTo>
                <a:lnTo>
                  <a:pt x="82181" y="240931"/>
                </a:lnTo>
                <a:lnTo>
                  <a:pt x="79375" y="241261"/>
                </a:lnTo>
                <a:lnTo>
                  <a:pt x="78549" y="241363"/>
                </a:lnTo>
                <a:lnTo>
                  <a:pt x="77698" y="241274"/>
                </a:lnTo>
                <a:lnTo>
                  <a:pt x="76276" y="241274"/>
                </a:lnTo>
                <a:lnTo>
                  <a:pt x="76276" y="242811"/>
                </a:lnTo>
                <a:lnTo>
                  <a:pt x="76073" y="243713"/>
                </a:lnTo>
                <a:lnTo>
                  <a:pt x="77393" y="247954"/>
                </a:lnTo>
                <a:lnTo>
                  <a:pt x="80175" y="248488"/>
                </a:lnTo>
                <a:lnTo>
                  <a:pt x="84048" y="247484"/>
                </a:lnTo>
                <a:lnTo>
                  <a:pt x="85305" y="245567"/>
                </a:lnTo>
                <a:close/>
              </a:path>
              <a:path w="817245" h="282575">
                <a:moveTo>
                  <a:pt x="91376" y="262216"/>
                </a:moveTo>
                <a:lnTo>
                  <a:pt x="90462" y="254482"/>
                </a:lnTo>
                <a:lnTo>
                  <a:pt x="83743" y="260286"/>
                </a:lnTo>
                <a:lnTo>
                  <a:pt x="91287" y="262305"/>
                </a:lnTo>
                <a:close/>
              </a:path>
              <a:path w="817245" h="282575">
                <a:moveTo>
                  <a:pt x="93294" y="270903"/>
                </a:moveTo>
                <a:lnTo>
                  <a:pt x="92506" y="268986"/>
                </a:lnTo>
                <a:lnTo>
                  <a:pt x="91757" y="267055"/>
                </a:lnTo>
                <a:lnTo>
                  <a:pt x="90779" y="265074"/>
                </a:lnTo>
                <a:lnTo>
                  <a:pt x="88988" y="265391"/>
                </a:lnTo>
                <a:lnTo>
                  <a:pt x="88734" y="265874"/>
                </a:lnTo>
                <a:lnTo>
                  <a:pt x="87299" y="268693"/>
                </a:lnTo>
                <a:lnTo>
                  <a:pt x="89014" y="270281"/>
                </a:lnTo>
                <a:lnTo>
                  <a:pt x="90728" y="271805"/>
                </a:lnTo>
                <a:lnTo>
                  <a:pt x="91579" y="271500"/>
                </a:lnTo>
                <a:lnTo>
                  <a:pt x="92443" y="271208"/>
                </a:lnTo>
                <a:lnTo>
                  <a:pt x="93294" y="270903"/>
                </a:lnTo>
                <a:close/>
              </a:path>
              <a:path w="817245" h="282575">
                <a:moveTo>
                  <a:pt x="96304" y="164642"/>
                </a:moveTo>
                <a:lnTo>
                  <a:pt x="92671" y="163779"/>
                </a:lnTo>
                <a:lnTo>
                  <a:pt x="88976" y="162725"/>
                </a:lnTo>
                <a:lnTo>
                  <a:pt x="86741" y="167792"/>
                </a:lnTo>
                <a:lnTo>
                  <a:pt x="96304" y="164642"/>
                </a:lnTo>
                <a:close/>
              </a:path>
              <a:path w="817245" h="282575">
                <a:moveTo>
                  <a:pt x="104990" y="155473"/>
                </a:moveTo>
                <a:lnTo>
                  <a:pt x="104736" y="154495"/>
                </a:lnTo>
                <a:lnTo>
                  <a:pt x="103035" y="148209"/>
                </a:lnTo>
                <a:lnTo>
                  <a:pt x="102984" y="148043"/>
                </a:lnTo>
                <a:lnTo>
                  <a:pt x="101485" y="147129"/>
                </a:lnTo>
                <a:lnTo>
                  <a:pt x="91376" y="153949"/>
                </a:lnTo>
                <a:lnTo>
                  <a:pt x="87820" y="154495"/>
                </a:lnTo>
                <a:lnTo>
                  <a:pt x="78524" y="150799"/>
                </a:lnTo>
                <a:lnTo>
                  <a:pt x="73380" y="149682"/>
                </a:lnTo>
                <a:lnTo>
                  <a:pt x="68389" y="148209"/>
                </a:lnTo>
                <a:lnTo>
                  <a:pt x="66306" y="153174"/>
                </a:lnTo>
                <a:lnTo>
                  <a:pt x="65913" y="158851"/>
                </a:lnTo>
                <a:lnTo>
                  <a:pt x="65900" y="158991"/>
                </a:lnTo>
                <a:lnTo>
                  <a:pt x="67602" y="162966"/>
                </a:lnTo>
                <a:lnTo>
                  <a:pt x="68516" y="162217"/>
                </a:lnTo>
                <a:lnTo>
                  <a:pt x="69392" y="161607"/>
                </a:lnTo>
                <a:lnTo>
                  <a:pt x="70739" y="160286"/>
                </a:lnTo>
                <a:lnTo>
                  <a:pt x="71196" y="159537"/>
                </a:lnTo>
                <a:lnTo>
                  <a:pt x="71615" y="158991"/>
                </a:lnTo>
                <a:lnTo>
                  <a:pt x="71716" y="158851"/>
                </a:lnTo>
                <a:lnTo>
                  <a:pt x="75958" y="160451"/>
                </a:lnTo>
                <a:lnTo>
                  <a:pt x="80378" y="162966"/>
                </a:lnTo>
                <a:lnTo>
                  <a:pt x="81445" y="162966"/>
                </a:lnTo>
                <a:lnTo>
                  <a:pt x="84531" y="163245"/>
                </a:lnTo>
                <a:lnTo>
                  <a:pt x="89027" y="158851"/>
                </a:lnTo>
                <a:lnTo>
                  <a:pt x="89281" y="158851"/>
                </a:lnTo>
                <a:lnTo>
                  <a:pt x="96304" y="164617"/>
                </a:lnTo>
                <a:lnTo>
                  <a:pt x="101790" y="158851"/>
                </a:lnTo>
                <a:lnTo>
                  <a:pt x="104990" y="155473"/>
                </a:lnTo>
                <a:close/>
              </a:path>
              <a:path w="817245" h="282575">
                <a:moveTo>
                  <a:pt x="113042" y="247180"/>
                </a:moveTo>
                <a:lnTo>
                  <a:pt x="110934" y="246126"/>
                </a:lnTo>
                <a:lnTo>
                  <a:pt x="99745" y="245325"/>
                </a:lnTo>
                <a:lnTo>
                  <a:pt x="99860" y="251777"/>
                </a:lnTo>
                <a:lnTo>
                  <a:pt x="106324" y="252374"/>
                </a:lnTo>
                <a:lnTo>
                  <a:pt x="104406" y="257213"/>
                </a:lnTo>
                <a:lnTo>
                  <a:pt x="95262" y="255511"/>
                </a:lnTo>
                <a:lnTo>
                  <a:pt x="97536" y="257924"/>
                </a:lnTo>
                <a:lnTo>
                  <a:pt x="98196" y="259283"/>
                </a:lnTo>
                <a:lnTo>
                  <a:pt x="106286" y="261264"/>
                </a:lnTo>
                <a:lnTo>
                  <a:pt x="110604" y="258445"/>
                </a:lnTo>
                <a:lnTo>
                  <a:pt x="110871" y="257213"/>
                </a:lnTo>
                <a:lnTo>
                  <a:pt x="113042" y="247180"/>
                </a:lnTo>
                <a:close/>
              </a:path>
              <a:path w="817245" h="282575">
                <a:moveTo>
                  <a:pt x="114630" y="221919"/>
                </a:moveTo>
                <a:lnTo>
                  <a:pt x="111086" y="219354"/>
                </a:lnTo>
                <a:lnTo>
                  <a:pt x="109347" y="216916"/>
                </a:lnTo>
                <a:lnTo>
                  <a:pt x="108572" y="209524"/>
                </a:lnTo>
                <a:lnTo>
                  <a:pt x="104406" y="206794"/>
                </a:lnTo>
                <a:lnTo>
                  <a:pt x="101841" y="203885"/>
                </a:lnTo>
                <a:lnTo>
                  <a:pt x="96304" y="201383"/>
                </a:lnTo>
                <a:lnTo>
                  <a:pt x="90830" y="198767"/>
                </a:lnTo>
                <a:lnTo>
                  <a:pt x="85242" y="190893"/>
                </a:lnTo>
                <a:lnTo>
                  <a:pt x="83159" y="190931"/>
                </a:lnTo>
                <a:lnTo>
                  <a:pt x="73558" y="198069"/>
                </a:lnTo>
                <a:lnTo>
                  <a:pt x="70840" y="197370"/>
                </a:lnTo>
                <a:lnTo>
                  <a:pt x="66802" y="188493"/>
                </a:lnTo>
                <a:lnTo>
                  <a:pt x="65836" y="187375"/>
                </a:lnTo>
                <a:lnTo>
                  <a:pt x="65011" y="186105"/>
                </a:lnTo>
                <a:lnTo>
                  <a:pt x="54152" y="189280"/>
                </a:lnTo>
                <a:lnTo>
                  <a:pt x="59093" y="201561"/>
                </a:lnTo>
                <a:lnTo>
                  <a:pt x="60579" y="202577"/>
                </a:lnTo>
                <a:lnTo>
                  <a:pt x="75526" y="199999"/>
                </a:lnTo>
                <a:lnTo>
                  <a:pt x="77724" y="200990"/>
                </a:lnTo>
                <a:lnTo>
                  <a:pt x="105232" y="220243"/>
                </a:lnTo>
                <a:lnTo>
                  <a:pt x="100418" y="228003"/>
                </a:lnTo>
                <a:lnTo>
                  <a:pt x="102819" y="232054"/>
                </a:lnTo>
                <a:lnTo>
                  <a:pt x="113766" y="234492"/>
                </a:lnTo>
                <a:lnTo>
                  <a:pt x="113804" y="230200"/>
                </a:lnTo>
                <a:lnTo>
                  <a:pt x="109982" y="225806"/>
                </a:lnTo>
                <a:lnTo>
                  <a:pt x="114630" y="221919"/>
                </a:lnTo>
                <a:close/>
              </a:path>
              <a:path w="817245" h="282575">
                <a:moveTo>
                  <a:pt x="115570" y="193179"/>
                </a:moveTo>
                <a:lnTo>
                  <a:pt x="112128" y="191757"/>
                </a:lnTo>
                <a:lnTo>
                  <a:pt x="109359" y="190944"/>
                </a:lnTo>
                <a:lnTo>
                  <a:pt x="105321" y="196964"/>
                </a:lnTo>
                <a:lnTo>
                  <a:pt x="99466" y="198145"/>
                </a:lnTo>
                <a:lnTo>
                  <a:pt x="101841" y="203695"/>
                </a:lnTo>
                <a:lnTo>
                  <a:pt x="106248" y="203327"/>
                </a:lnTo>
                <a:lnTo>
                  <a:pt x="109601" y="201777"/>
                </a:lnTo>
                <a:lnTo>
                  <a:pt x="110947" y="196913"/>
                </a:lnTo>
                <a:lnTo>
                  <a:pt x="111315" y="195567"/>
                </a:lnTo>
                <a:lnTo>
                  <a:pt x="113550" y="194741"/>
                </a:lnTo>
                <a:lnTo>
                  <a:pt x="115570" y="193179"/>
                </a:lnTo>
                <a:close/>
              </a:path>
              <a:path w="817245" h="282575">
                <a:moveTo>
                  <a:pt x="116065" y="269468"/>
                </a:moveTo>
                <a:lnTo>
                  <a:pt x="114503" y="269062"/>
                </a:lnTo>
                <a:lnTo>
                  <a:pt x="113512" y="268566"/>
                </a:lnTo>
                <a:lnTo>
                  <a:pt x="112090" y="268719"/>
                </a:lnTo>
                <a:lnTo>
                  <a:pt x="111696" y="269798"/>
                </a:lnTo>
                <a:lnTo>
                  <a:pt x="111264" y="270421"/>
                </a:lnTo>
                <a:lnTo>
                  <a:pt x="112153" y="270865"/>
                </a:lnTo>
                <a:lnTo>
                  <a:pt x="113030" y="271564"/>
                </a:lnTo>
                <a:lnTo>
                  <a:pt x="114427" y="271691"/>
                </a:lnTo>
                <a:lnTo>
                  <a:pt x="114998" y="270624"/>
                </a:lnTo>
                <a:lnTo>
                  <a:pt x="116065" y="269468"/>
                </a:lnTo>
                <a:close/>
              </a:path>
              <a:path w="817245" h="282575">
                <a:moveTo>
                  <a:pt x="119227" y="204698"/>
                </a:moveTo>
                <a:lnTo>
                  <a:pt x="118427" y="203708"/>
                </a:lnTo>
                <a:lnTo>
                  <a:pt x="117525" y="202907"/>
                </a:lnTo>
                <a:lnTo>
                  <a:pt x="116674" y="202095"/>
                </a:lnTo>
                <a:lnTo>
                  <a:pt x="116255" y="202653"/>
                </a:lnTo>
                <a:lnTo>
                  <a:pt x="115379" y="203352"/>
                </a:lnTo>
                <a:lnTo>
                  <a:pt x="115773" y="204673"/>
                </a:lnTo>
                <a:lnTo>
                  <a:pt x="116535" y="205435"/>
                </a:lnTo>
                <a:lnTo>
                  <a:pt x="117309" y="206578"/>
                </a:lnTo>
                <a:lnTo>
                  <a:pt x="118211" y="205638"/>
                </a:lnTo>
                <a:lnTo>
                  <a:pt x="119227" y="204698"/>
                </a:lnTo>
                <a:close/>
              </a:path>
              <a:path w="817245" h="282575">
                <a:moveTo>
                  <a:pt x="119405" y="260667"/>
                </a:moveTo>
                <a:lnTo>
                  <a:pt x="118427" y="259930"/>
                </a:lnTo>
                <a:lnTo>
                  <a:pt x="117525" y="258838"/>
                </a:lnTo>
                <a:lnTo>
                  <a:pt x="115849" y="258495"/>
                </a:lnTo>
                <a:lnTo>
                  <a:pt x="114947" y="259854"/>
                </a:lnTo>
                <a:lnTo>
                  <a:pt x="113588" y="261073"/>
                </a:lnTo>
                <a:lnTo>
                  <a:pt x="115163" y="261861"/>
                </a:lnTo>
                <a:lnTo>
                  <a:pt x="116154" y="262788"/>
                </a:lnTo>
                <a:lnTo>
                  <a:pt x="117868" y="262496"/>
                </a:lnTo>
                <a:lnTo>
                  <a:pt x="118605" y="261366"/>
                </a:lnTo>
                <a:lnTo>
                  <a:pt x="119405" y="260667"/>
                </a:lnTo>
                <a:close/>
              </a:path>
              <a:path w="817245" h="282575">
                <a:moveTo>
                  <a:pt x="121412" y="244144"/>
                </a:moveTo>
                <a:lnTo>
                  <a:pt x="121119" y="242773"/>
                </a:lnTo>
                <a:lnTo>
                  <a:pt x="120015" y="241998"/>
                </a:lnTo>
                <a:lnTo>
                  <a:pt x="118783" y="241554"/>
                </a:lnTo>
                <a:lnTo>
                  <a:pt x="117487" y="242608"/>
                </a:lnTo>
                <a:lnTo>
                  <a:pt x="117513" y="243078"/>
                </a:lnTo>
                <a:lnTo>
                  <a:pt x="117563" y="243954"/>
                </a:lnTo>
                <a:lnTo>
                  <a:pt x="118262" y="244805"/>
                </a:lnTo>
                <a:lnTo>
                  <a:pt x="119100" y="246468"/>
                </a:lnTo>
                <a:lnTo>
                  <a:pt x="120243" y="245008"/>
                </a:lnTo>
                <a:lnTo>
                  <a:pt x="121412" y="244144"/>
                </a:lnTo>
                <a:close/>
              </a:path>
              <a:path w="817245" h="282575">
                <a:moveTo>
                  <a:pt x="124587" y="224536"/>
                </a:moveTo>
                <a:lnTo>
                  <a:pt x="122897" y="213639"/>
                </a:lnTo>
                <a:lnTo>
                  <a:pt x="115684" y="214693"/>
                </a:lnTo>
                <a:lnTo>
                  <a:pt x="116306" y="221145"/>
                </a:lnTo>
                <a:lnTo>
                  <a:pt x="118287" y="223494"/>
                </a:lnTo>
                <a:lnTo>
                  <a:pt x="124587" y="224536"/>
                </a:lnTo>
                <a:close/>
              </a:path>
              <a:path w="817245" h="282575">
                <a:moveTo>
                  <a:pt x="129222" y="160350"/>
                </a:moveTo>
                <a:lnTo>
                  <a:pt x="123393" y="155943"/>
                </a:lnTo>
                <a:lnTo>
                  <a:pt x="122897" y="156032"/>
                </a:lnTo>
                <a:lnTo>
                  <a:pt x="117182" y="162928"/>
                </a:lnTo>
                <a:lnTo>
                  <a:pt x="124371" y="169443"/>
                </a:lnTo>
                <a:lnTo>
                  <a:pt x="129222" y="160350"/>
                </a:lnTo>
                <a:close/>
              </a:path>
              <a:path w="817245" h="282575">
                <a:moveTo>
                  <a:pt x="133870" y="274193"/>
                </a:moveTo>
                <a:lnTo>
                  <a:pt x="130937" y="270421"/>
                </a:lnTo>
                <a:lnTo>
                  <a:pt x="128320" y="270421"/>
                </a:lnTo>
                <a:lnTo>
                  <a:pt x="125272" y="272389"/>
                </a:lnTo>
                <a:lnTo>
                  <a:pt x="128422" y="276085"/>
                </a:lnTo>
                <a:lnTo>
                  <a:pt x="133870" y="274193"/>
                </a:lnTo>
                <a:close/>
              </a:path>
              <a:path w="817245" h="282575">
                <a:moveTo>
                  <a:pt x="139763" y="174459"/>
                </a:moveTo>
                <a:lnTo>
                  <a:pt x="139268" y="171538"/>
                </a:lnTo>
                <a:lnTo>
                  <a:pt x="138963" y="169760"/>
                </a:lnTo>
                <a:lnTo>
                  <a:pt x="136144" y="167703"/>
                </a:lnTo>
                <a:lnTo>
                  <a:pt x="132854" y="166916"/>
                </a:lnTo>
                <a:lnTo>
                  <a:pt x="130937" y="169329"/>
                </a:lnTo>
                <a:lnTo>
                  <a:pt x="128041" y="171488"/>
                </a:lnTo>
                <a:lnTo>
                  <a:pt x="130898" y="173570"/>
                </a:lnTo>
                <a:lnTo>
                  <a:pt x="132397" y="175514"/>
                </a:lnTo>
                <a:lnTo>
                  <a:pt x="136728" y="176034"/>
                </a:lnTo>
                <a:lnTo>
                  <a:pt x="139763" y="174459"/>
                </a:lnTo>
                <a:close/>
              </a:path>
              <a:path w="817245" h="282575">
                <a:moveTo>
                  <a:pt x="149034" y="155829"/>
                </a:moveTo>
                <a:lnTo>
                  <a:pt x="140766" y="146773"/>
                </a:lnTo>
                <a:lnTo>
                  <a:pt x="145351" y="144272"/>
                </a:lnTo>
                <a:lnTo>
                  <a:pt x="148437" y="134683"/>
                </a:lnTo>
                <a:lnTo>
                  <a:pt x="139103" y="136118"/>
                </a:lnTo>
                <a:lnTo>
                  <a:pt x="135166" y="132461"/>
                </a:lnTo>
                <a:lnTo>
                  <a:pt x="129476" y="137350"/>
                </a:lnTo>
                <a:lnTo>
                  <a:pt x="141185" y="137160"/>
                </a:lnTo>
                <a:lnTo>
                  <a:pt x="136893" y="141376"/>
                </a:lnTo>
                <a:lnTo>
                  <a:pt x="133248" y="144399"/>
                </a:lnTo>
                <a:lnTo>
                  <a:pt x="130086" y="140462"/>
                </a:lnTo>
                <a:lnTo>
                  <a:pt x="122643" y="139217"/>
                </a:lnTo>
                <a:lnTo>
                  <a:pt x="118656" y="139712"/>
                </a:lnTo>
                <a:lnTo>
                  <a:pt x="113499" y="139712"/>
                </a:lnTo>
                <a:lnTo>
                  <a:pt x="119481" y="151041"/>
                </a:lnTo>
                <a:lnTo>
                  <a:pt x="122453" y="152730"/>
                </a:lnTo>
                <a:lnTo>
                  <a:pt x="135191" y="150025"/>
                </a:lnTo>
                <a:lnTo>
                  <a:pt x="137185" y="150749"/>
                </a:lnTo>
                <a:lnTo>
                  <a:pt x="141503" y="156591"/>
                </a:lnTo>
                <a:lnTo>
                  <a:pt x="141884" y="156311"/>
                </a:lnTo>
                <a:lnTo>
                  <a:pt x="149034" y="155829"/>
                </a:lnTo>
                <a:close/>
              </a:path>
              <a:path w="817245" h="282575">
                <a:moveTo>
                  <a:pt x="151955" y="255371"/>
                </a:moveTo>
                <a:lnTo>
                  <a:pt x="147066" y="254863"/>
                </a:lnTo>
                <a:lnTo>
                  <a:pt x="143332" y="255041"/>
                </a:lnTo>
                <a:lnTo>
                  <a:pt x="140004" y="253961"/>
                </a:lnTo>
                <a:lnTo>
                  <a:pt x="137096" y="253009"/>
                </a:lnTo>
                <a:lnTo>
                  <a:pt x="134645" y="250647"/>
                </a:lnTo>
                <a:lnTo>
                  <a:pt x="131876" y="248818"/>
                </a:lnTo>
                <a:lnTo>
                  <a:pt x="125044" y="259397"/>
                </a:lnTo>
                <a:lnTo>
                  <a:pt x="132676" y="261073"/>
                </a:lnTo>
                <a:lnTo>
                  <a:pt x="134861" y="270827"/>
                </a:lnTo>
                <a:lnTo>
                  <a:pt x="143268" y="271995"/>
                </a:lnTo>
                <a:lnTo>
                  <a:pt x="151955" y="255371"/>
                </a:lnTo>
                <a:close/>
              </a:path>
              <a:path w="817245" h="282575">
                <a:moveTo>
                  <a:pt x="155143" y="151612"/>
                </a:moveTo>
                <a:lnTo>
                  <a:pt x="152692" y="147574"/>
                </a:lnTo>
                <a:lnTo>
                  <a:pt x="150571" y="147205"/>
                </a:lnTo>
                <a:lnTo>
                  <a:pt x="147281" y="149161"/>
                </a:lnTo>
                <a:lnTo>
                  <a:pt x="149072" y="152488"/>
                </a:lnTo>
                <a:lnTo>
                  <a:pt x="151269" y="152882"/>
                </a:lnTo>
                <a:lnTo>
                  <a:pt x="155143" y="151612"/>
                </a:lnTo>
                <a:close/>
              </a:path>
              <a:path w="817245" h="282575">
                <a:moveTo>
                  <a:pt x="155511" y="195262"/>
                </a:moveTo>
                <a:lnTo>
                  <a:pt x="154317" y="184378"/>
                </a:lnTo>
                <a:lnTo>
                  <a:pt x="147650" y="181610"/>
                </a:lnTo>
                <a:lnTo>
                  <a:pt x="144068" y="187604"/>
                </a:lnTo>
                <a:lnTo>
                  <a:pt x="144119" y="188315"/>
                </a:lnTo>
                <a:lnTo>
                  <a:pt x="150495" y="192417"/>
                </a:lnTo>
                <a:lnTo>
                  <a:pt x="152641" y="193586"/>
                </a:lnTo>
                <a:lnTo>
                  <a:pt x="155511" y="195262"/>
                </a:lnTo>
                <a:close/>
              </a:path>
              <a:path w="817245" h="282575">
                <a:moveTo>
                  <a:pt x="157645" y="171005"/>
                </a:moveTo>
                <a:lnTo>
                  <a:pt x="151231" y="157099"/>
                </a:lnTo>
                <a:lnTo>
                  <a:pt x="144500" y="161124"/>
                </a:lnTo>
                <a:lnTo>
                  <a:pt x="144462" y="169672"/>
                </a:lnTo>
                <a:lnTo>
                  <a:pt x="153860" y="166712"/>
                </a:lnTo>
                <a:lnTo>
                  <a:pt x="157645" y="171005"/>
                </a:lnTo>
                <a:close/>
              </a:path>
              <a:path w="817245" h="282575">
                <a:moveTo>
                  <a:pt x="171780" y="147205"/>
                </a:moveTo>
                <a:lnTo>
                  <a:pt x="170624" y="146316"/>
                </a:lnTo>
                <a:lnTo>
                  <a:pt x="169176" y="144475"/>
                </a:lnTo>
                <a:lnTo>
                  <a:pt x="166039" y="145427"/>
                </a:lnTo>
                <a:lnTo>
                  <a:pt x="163982" y="146977"/>
                </a:lnTo>
                <a:lnTo>
                  <a:pt x="161582" y="148323"/>
                </a:lnTo>
                <a:lnTo>
                  <a:pt x="161721" y="152768"/>
                </a:lnTo>
                <a:lnTo>
                  <a:pt x="165036" y="153365"/>
                </a:lnTo>
                <a:lnTo>
                  <a:pt x="168998" y="151930"/>
                </a:lnTo>
                <a:lnTo>
                  <a:pt x="170218" y="149110"/>
                </a:lnTo>
                <a:lnTo>
                  <a:pt x="171780" y="147205"/>
                </a:lnTo>
                <a:close/>
              </a:path>
              <a:path w="817245" h="282575">
                <a:moveTo>
                  <a:pt x="175793" y="190119"/>
                </a:moveTo>
                <a:lnTo>
                  <a:pt x="173926" y="189001"/>
                </a:lnTo>
                <a:lnTo>
                  <a:pt x="171615" y="190715"/>
                </a:lnTo>
                <a:lnTo>
                  <a:pt x="168833" y="192227"/>
                </a:lnTo>
                <a:lnTo>
                  <a:pt x="172224" y="197573"/>
                </a:lnTo>
                <a:lnTo>
                  <a:pt x="175793" y="190119"/>
                </a:lnTo>
                <a:close/>
              </a:path>
              <a:path w="817245" h="282575">
                <a:moveTo>
                  <a:pt x="187528" y="201244"/>
                </a:moveTo>
                <a:lnTo>
                  <a:pt x="187248" y="200926"/>
                </a:lnTo>
                <a:lnTo>
                  <a:pt x="186613" y="200215"/>
                </a:lnTo>
                <a:lnTo>
                  <a:pt x="185534" y="199910"/>
                </a:lnTo>
                <a:lnTo>
                  <a:pt x="184632" y="199428"/>
                </a:lnTo>
                <a:lnTo>
                  <a:pt x="184340" y="200152"/>
                </a:lnTo>
                <a:lnTo>
                  <a:pt x="183616" y="201142"/>
                </a:lnTo>
                <a:lnTo>
                  <a:pt x="184327" y="202361"/>
                </a:lnTo>
                <a:lnTo>
                  <a:pt x="185356" y="202857"/>
                </a:lnTo>
                <a:lnTo>
                  <a:pt x="186537" y="203784"/>
                </a:lnTo>
                <a:lnTo>
                  <a:pt x="186918" y="202349"/>
                </a:lnTo>
                <a:lnTo>
                  <a:pt x="187528" y="201244"/>
                </a:lnTo>
                <a:close/>
              </a:path>
              <a:path w="817245" h="282575">
                <a:moveTo>
                  <a:pt x="197370" y="104940"/>
                </a:moveTo>
                <a:lnTo>
                  <a:pt x="194259" y="98031"/>
                </a:lnTo>
                <a:lnTo>
                  <a:pt x="189026" y="94449"/>
                </a:lnTo>
                <a:lnTo>
                  <a:pt x="182473" y="92671"/>
                </a:lnTo>
                <a:lnTo>
                  <a:pt x="175425" y="91186"/>
                </a:lnTo>
                <a:lnTo>
                  <a:pt x="175425" y="93141"/>
                </a:lnTo>
                <a:lnTo>
                  <a:pt x="174764" y="95313"/>
                </a:lnTo>
                <a:lnTo>
                  <a:pt x="176936" y="98145"/>
                </a:lnTo>
                <a:lnTo>
                  <a:pt x="180797" y="96075"/>
                </a:lnTo>
                <a:lnTo>
                  <a:pt x="182054" y="101981"/>
                </a:lnTo>
                <a:lnTo>
                  <a:pt x="183438" y="103860"/>
                </a:lnTo>
                <a:lnTo>
                  <a:pt x="184404" y="105841"/>
                </a:lnTo>
                <a:lnTo>
                  <a:pt x="177939" y="108216"/>
                </a:lnTo>
                <a:lnTo>
                  <a:pt x="178333" y="98983"/>
                </a:lnTo>
                <a:lnTo>
                  <a:pt x="172389" y="98983"/>
                </a:lnTo>
                <a:lnTo>
                  <a:pt x="173697" y="106248"/>
                </a:lnTo>
                <a:lnTo>
                  <a:pt x="174815" y="113068"/>
                </a:lnTo>
                <a:lnTo>
                  <a:pt x="180276" y="118935"/>
                </a:lnTo>
                <a:lnTo>
                  <a:pt x="185153" y="113779"/>
                </a:lnTo>
                <a:lnTo>
                  <a:pt x="185724" y="123139"/>
                </a:lnTo>
                <a:lnTo>
                  <a:pt x="191998" y="123736"/>
                </a:lnTo>
                <a:lnTo>
                  <a:pt x="191998" y="106768"/>
                </a:lnTo>
                <a:lnTo>
                  <a:pt x="197370" y="104940"/>
                </a:lnTo>
                <a:close/>
              </a:path>
              <a:path w="817245" h="282575">
                <a:moveTo>
                  <a:pt x="202565" y="200583"/>
                </a:moveTo>
                <a:lnTo>
                  <a:pt x="201447" y="199136"/>
                </a:lnTo>
                <a:lnTo>
                  <a:pt x="200431" y="196583"/>
                </a:lnTo>
                <a:lnTo>
                  <a:pt x="199174" y="196456"/>
                </a:lnTo>
                <a:lnTo>
                  <a:pt x="196316" y="196164"/>
                </a:lnTo>
                <a:lnTo>
                  <a:pt x="193344" y="197078"/>
                </a:lnTo>
                <a:lnTo>
                  <a:pt x="190423" y="197497"/>
                </a:lnTo>
                <a:lnTo>
                  <a:pt x="189941" y="200533"/>
                </a:lnTo>
                <a:lnTo>
                  <a:pt x="192646" y="201574"/>
                </a:lnTo>
                <a:lnTo>
                  <a:pt x="195287" y="203085"/>
                </a:lnTo>
                <a:lnTo>
                  <a:pt x="199428" y="203619"/>
                </a:lnTo>
                <a:lnTo>
                  <a:pt x="201066" y="201612"/>
                </a:lnTo>
                <a:lnTo>
                  <a:pt x="202565" y="200583"/>
                </a:lnTo>
                <a:close/>
              </a:path>
              <a:path w="817245" h="282575">
                <a:moveTo>
                  <a:pt x="207467" y="126352"/>
                </a:moveTo>
                <a:lnTo>
                  <a:pt x="206895" y="123444"/>
                </a:lnTo>
                <a:lnTo>
                  <a:pt x="206616" y="122072"/>
                </a:lnTo>
                <a:lnTo>
                  <a:pt x="206349" y="120688"/>
                </a:lnTo>
                <a:lnTo>
                  <a:pt x="205651" y="120688"/>
                </a:lnTo>
                <a:lnTo>
                  <a:pt x="205295" y="120675"/>
                </a:lnTo>
                <a:lnTo>
                  <a:pt x="205079" y="121691"/>
                </a:lnTo>
                <a:lnTo>
                  <a:pt x="204660" y="122720"/>
                </a:lnTo>
                <a:lnTo>
                  <a:pt x="204749" y="123710"/>
                </a:lnTo>
                <a:lnTo>
                  <a:pt x="204787" y="124244"/>
                </a:lnTo>
                <a:lnTo>
                  <a:pt x="205701" y="124701"/>
                </a:lnTo>
                <a:lnTo>
                  <a:pt x="207467" y="126352"/>
                </a:lnTo>
                <a:close/>
              </a:path>
              <a:path w="817245" h="282575">
                <a:moveTo>
                  <a:pt x="211353" y="137121"/>
                </a:moveTo>
                <a:lnTo>
                  <a:pt x="210312" y="135953"/>
                </a:lnTo>
                <a:lnTo>
                  <a:pt x="207518" y="132816"/>
                </a:lnTo>
                <a:lnTo>
                  <a:pt x="206387" y="131546"/>
                </a:lnTo>
                <a:lnTo>
                  <a:pt x="195795" y="127088"/>
                </a:lnTo>
                <a:lnTo>
                  <a:pt x="190741" y="125196"/>
                </a:lnTo>
                <a:lnTo>
                  <a:pt x="186182" y="123393"/>
                </a:lnTo>
                <a:lnTo>
                  <a:pt x="185724" y="123215"/>
                </a:lnTo>
                <a:lnTo>
                  <a:pt x="185597" y="123215"/>
                </a:lnTo>
                <a:lnTo>
                  <a:pt x="185724" y="123393"/>
                </a:lnTo>
                <a:lnTo>
                  <a:pt x="183730" y="123215"/>
                </a:lnTo>
                <a:lnTo>
                  <a:pt x="182803" y="123215"/>
                </a:lnTo>
                <a:lnTo>
                  <a:pt x="178993" y="126695"/>
                </a:lnTo>
                <a:lnTo>
                  <a:pt x="172212" y="132816"/>
                </a:lnTo>
                <a:lnTo>
                  <a:pt x="170027" y="130086"/>
                </a:lnTo>
                <a:lnTo>
                  <a:pt x="168706" y="127762"/>
                </a:lnTo>
                <a:lnTo>
                  <a:pt x="165963" y="125641"/>
                </a:lnTo>
                <a:lnTo>
                  <a:pt x="163372" y="125641"/>
                </a:lnTo>
                <a:lnTo>
                  <a:pt x="161683" y="125641"/>
                </a:lnTo>
                <a:lnTo>
                  <a:pt x="161886" y="126695"/>
                </a:lnTo>
                <a:lnTo>
                  <a:pt x="161823" y="127762"/>
                </a:lnTo>
                <a:lnTo>
                  <a:pt x="161683" y="128917"/>
                </a:lnTo>
                <a:lnTo>
                  <a:pt x="166090" y="133705"/>
                </a:lnTo>
                <a:lnTo>
                  <a:pt x="170192" y="136575"/>
                </a:lnTo>
                <a:lnTo>
                  <a:pt x="175882" y="135953"/>
                </a:lnTo>
                <a:lnTo>
                  <a:pt x="177139" y="135953"/>
                </a:lnTo>
                <a:lnTo>
                  <a:pt x="178181" y="136715"/>
                </a:lnTo>
                <a:lnTo>
                  <a:pt x="180848" y="137680"/>
                </a:lnTo>
                <a:lnTo>
                  <a:pt x="172631" y="140817"/>
                </a:lnTo>
                <a:lnTo>
                  <a:pt x="176390" y="143192"/>
                </a:lnTo>
                <a:lnTo>
                  <a:pt x="178943" y="145389"/>
                </a:lnTo>
                <a:lnTo>
                  <a:pt x="184734" y="147523"/>
                </a:lnTo>
                <a:lnTo>
                  <a:pt x="185991" y="145707"/>
                </a:lnTo>
                <a:lnTo>
                  <a:pt x="187655" y="139357"/>
                </a:lnTo>
                <a:lnTo>
                  <a:pt x="193344" y="140081"/>
                </a:lnTo>
                <a:lnTo>
                  <a:pt x="195503" y="149847"/>
                </a:lnTo>
                <a:lnTo>
                  <a:pt x="203212" y="145186"/>
                </a:lnTo>
                <a:lnTo>
                  <a:pt x="206413" y="151549"/>
                </a:lnTo>
                <a:lnTo>
                  <a:pt x="207581" y="150812"/>
                </a:lnTo>
                <a:lnTo>
                  <a:pt x="208813" y="150393"/>
                </a:lnTo>
                <a:lnTo>
                  <a:pt x="208876" y="146799"/>
                </a:lnTo>
                <a:lnTo>
                  <a:pt x="208686" y="145707"/>
                </a:lnTo>
                <a:lnTo>
                  <a:pt x="208597" y="145186"/>
                </a:lnTo>
                <a:lnTo>
                  <a:pt x="208356" y="143865"/>
                </a:lnTo>
                <a:lnTo>
                  <a:pt x="210362" y="139357"/>
                </a:lnTo>
                <a:lnTo>
                  <a:pt x="211353" y="137121"/>
                </a:lnTo>
                <a:close/>
              </a:path>
              <a:path w="817245" h="282575">
                <a:moveTo>
                  <a:pt x="224370" y="133489"/>
                </a:moveTo>
                <a:lnTo>
                  <a:pt x="222872" y="131749"/>
                </a:lnTo>
                <a:lnTo>
                  <a:pt x="221970" y="131635"/>
                </a:lnTo>
                <a:lnTo>
                  <a:pt x="221068" y="131508"/>
                </a:lnTo>
                <a:lnTo>
                  <a:pt x="219379" y="132664"/>
                </a:lnTo>
                <a:lnTo>
                  <a:pt x="218884" y="134416"/>
                </a:lnTo>
                <a:lnTo>
                  <a:pt x="220052" y="135674"/>
                </a:lnTo>
                <a:lnTo>
                  <a:pt x="220891" y="137287"/>
                </a:lnTo>
                <a:lnTo>
                  <a:pt x="222465" y="135915"/>
                </a:lnTo>
                <a:lnTo>
                  <a:pt x="223977" y="135204"/>
                </a:lnTo>
                <a:lnTo>
                  <a:pt x="224205" y="134200"/>
                </a:lnTo>
                <a:lnTo>
                  <a:pt x="224370" y="133489"/>
                </a:lnTo>
                <a:close/>
              </a:path>
              <a:path w="817245" h="282575">
                <a:moveTo>
                  <a:pt x="226174" y="126619"/>
                </a:moveTo>
                <a:lnTo>
                  <a:pt x="223850" y="121119"/>
                </a:lnTo>
                <a:lnTo>
                  <a:pt x="220611" y="119367"/>
                </a:lnTo>
                <a:lnTo>
                  <a:pt x="216154" y="120294"/>
                </a:lnTo>
                <a:lnTo>
                  <a:pt x="215061" y="120523"/>
                </a:lnTo>
                <a:lnTo>
                  <a:pt x="213702" y="122148"/>
                </a:lnTo>
                <a:lnTo>
                  <a:pt x="213055" y="125577"/>
                </a:lnTo>
                <a:lnTo>
                  <a:pt x="213360" y="127965"/>
                </a:lnTo>
                <a:lnTo>
                  <a:pt x="213360" y="130670"/>
                </a:lnTo>
                <a:lnTo>
                  <a:pt x="226174" y="126619"/>
                </a:lnTo>
                <a:close/>
              </a:path>
              <a:path w="817245" h="282575">
                <a:moveTo>
                  <a:pt x="235661" y="140500"/>
                </a:moveTo>
                <a:lnTo>
                  <a:pt x="229095" y="136575"/>
                </a:lnTo>
                <a:lnTo>
                  <a:pt x="229044" y="140817"/>
                </a:lnTo>
                <a:lnTo>
                  <a:pt x="229831" y="143662"/>
                </a:lnTo>
                <a:lnTo>
                  <a:pt x="235661" y="140500"/>
                </a:lnTo>
                <a:close/>
              </a:path>
              <a:path w="817245" h="282575">
                <a:moveTo>
                  <a:pt x="243814" y="128409"/>
                </a:moveTo>
                <a:lnTo>
                  <a:pt x="241757" y="122504"/>
                </a:lnTo>
                <a:lnTo>
                  <a:pt x="237832" y="124421"/>
                </a:lnTo>
                <a:lnTo>
                  <a:pt x="233095" y="123621"/>
                </a:lnTo>
                <a:lnTo>
                  <a:pt x="236143" y="130962"/>
                </a:lnTo>
                <a:lnTo>
                  <a:pt x="239966" y="128257"/>
                </a:lnTo>
                <a:lnTo>
                  <a:pt x="243814" y="128409"/>
                </a:lnTo>
                <a:close/>
              </a:path>
              <a:path w="817245" h="282575">
                <a:moveTo>
                  <a:pt x="254050" y="140017"/>
                </a:moveTo>
                <a:lnTo>
                  <a:pt x="242862" y="135610"/>
                </a:lnTo>
                <a:lnTo>
                  <a:pt x="234454" y="146037"/>
                </a:lnTo>
                <a:lnTo>
                  <a:pt x="241261" y="150749"/>
                </a:lnTo>
                <a:lnTo>
                  <a:pt x="246176" y="151498"/>
                </a:lnTo>
                <a:lnTo>
                  <a:pt x="250126" y="148005"/>
                </a:lnTo>
                <a:lnTo>
                  <a:pt x="254050" y="140017"/>
                </a:lnTo>
                <a:close/>
              </a:path>
              <a:path w="817245" h="282575">
                <a:moveTo>
                  <a:pt x="257060" y="150469"/>
                </a:moveTo>
                <a:lnTo>
                  <a:pt x="256679" y="147307"/>
                </a:lnTo>
                <a:lnTo>
                  <a:pt x="256400" y="145732"/>
                </a:lnTo>
                <a:lnTo>
                  <a:pt x="254977" y="145783"/>
                </a:lnTo>
                <a:lnTo>
                  <a:pt x="254889" y="147434"/>
                </a:lnTo>
                <a:lnTo>
                  <a:pt x="254901" y="149021"/>
                </a:lnTo>
                <a:lnTo>
                  <a:pt x="254901" y="150609"/>
                </a:lnTo>
                <a:lnTo>
                  <a:pt x="255625" y="150558"/>
                </a:lnTo>
                <a:lnTo>
                  <a:pt x="256336" y="150520"/>
                </a:lnTo>
                <a:lnTo>
                  <a:pt x="257060" y="150469"/>
                </a:lnTo>
                <a:close/>
              </a:path>
              <a:path w="817245" h="282575">
                <a:moveTo>
                  <a:pt x="287362" y="179095"/>
                </a:moveTo>
                <a:lnTo>
                  <a:pt x="287147" y="178663"/>
                </a:lnTo>
                <a:lnTo>
                  <a:pt x="286740" y="177838"/>
                </a:lnTo>
                <a:lnTo>
                  <a:pt x="285826" y="177266"/>
                </a:lnTo>
                <a:lnTo>
                  <a:pt x="285115" y="176593"/>
                </a:lnTo>
                <a:lnTo>
                  <a:pt x="284708" y="177228"/>
                </a:lnTo>
                <a:lnTo>
                  <a:pt x="283819" y="178041"/>
                </a:lnTo>
                <a:lnTo>
                  <a:pt x="283984" y="178473"/>
                </a:lnTo>
                <a:lnTo>
                  <a:pt x="284302" y="179362"/>
                </a:lnTo>
                <a:lnTo>
                  <a:pt x="285178" y="180060"/>
                </a:lnTo>
                <a:lnTo>
                  <a:pt x="286143" y="181229"/>
                </a:lnTo>
                <a:lnTo>
                  <a:pt x="286664" y="179971"/>
                </a:lnTo>
                <a:lnTo>
                  <a:pt x="287362" y="179095"/>
                </a:lnTo>
                <a:close/>
              </a:path>
              <a:path w="817245" h="282575">
                <a:moveTo>
                  <a:pt x="310883" y="130911"/>
                </a:moveTo>
                <a:lnTo>
                  <a:pt x="307632" y="122072"/>
                </a:lnTo>
                <a:lnTo>
                  <a:pt x="303720" y="123609"/>
                </a:lnTo>
                <a:lnTo>
                  <a:pt x="300926" y="125209"/>
                </a:lnTo>
                <a:lnTo>
                  <a:pt x="295541" y="126123"/>
                </a:lnTo>
                <a:lnTo>
                  <a:pt x="293674" y="123786"/>
                </a:lnTo>
                <a:lnTo>
                  <a:pt x="295757" y="121983"/>
                </a:lnTo>
                <a:lnTo>
                  <a:pt x="299275" y="118935"/>
                </a:lnTo>
                <a:lnTo>
                  <a:pt x="298526" y="116281"/>
                </a:lnTo>
                <a:lnTo>
                  <a:pt x="293484" y="112179"/>
                </a:lnTo>
                <a:lnTo>
                  <a:pt x="290868" y="111937"/>
                </a:lnTo>
                <a:lnTo>
                  <a:pt x="288086" y="117208"/>
                </a:lnTo>
                <a:lnTo>
                  <a:pt x="283400" y="115087"/>
                </a:lnTo>
                <a:lnTo>
                  <a:pt x="280771" y="105740"/>
                </a:lnTo>
                <a:lnTo>
                  <a:pt x="280365" y="105498"/>
                </a:lnTo>
                <a:lnTo>
                  <a:pt x="272542" y="103555"/>
                </a:lnTo>
                <a:lnTo>
                  <a:pt x="271335" y="102019"/>
                </a:lnTo>
                <a:lnTo>
                  <a:pt x="268922" y="99644"/>
                </a:lnTo>
                <a:lnTo>
                  <a:pt x="267843" y="98221"/>
                </a:lnTo>
                <a:lnTo>
                  <a:pt x="265379" y="95377"/>
                </a:lnTo>
                <a:lnTo>
                  <a:pt x="265379" y="106210"/>
                </a:lnTo>
                <a:lnTo>
                  <a:pt x="269506" y="105511"/>
                </a:lnTo>
                <a:lnTo>
                  <a:pt x="271068" y="108419"/>
                </a:lnTo>
                <a:lnTo>
                  <a:pt x="272313" y="112369"/>
                </a:lnTo>
                <a:lnTo>
                  <a:pt x="268960" y="115138"/>
                </a:lnTo>
                <a:lnTo>
                  <a:pt x="265099" y="116967"/>
                </a:lnTo>
                <a:lnTo>
                  <a:pt x="259930" y="114719"/>
                </a:lnTo>
                <a:lnTo>
                  <a:pt x="257594" y="120764"/>
                </a:lnTo>
                <a:lnTo>
                  <a:pt x="254000" y="119672"/>
                </a:lnTo>
                <a:lnTo>
                  <a:pt x="250012" y="115189"/>
                </a:lnTo>
                <a:lnTo>
                  <a:pt x="246811" y="122415"/>
                </a:lnTo>
                <a:lnTo>
                  <a:pt x="248158" y="124663"/>
                </a:lnTo>
                <a:lnTo>
                  <a:pt x="248793" y="127254"/>
                </a:lnTo>
                <a:lnTo>
                  <a:pt x="256108" y="123380"/>
                </a:lnTo>
                <a:lnTo>
                  <a:pt x="262115" y="125514"/>
                </a:lnTo>
                <a:lnTo>
                  <a:pt x="265455" y="123812"/>
                </a:lnTo>
                <a:lnTo>
                  <a:pt x="273799" y="115824"/>
                </a:lnTo>
                <a:lnTo>
                  <a:pt x="275196" y="115341"/>
                </a:lnTo>
                <a:lnTo>
                  <a:pt x="288467" y="120662"/>
                </a:lnTo>
                <a:lnTo>
                  <a:pt x="288467" y="128752"/>
                </a:lnTo>
                <a:lnTo>
                  <a:pt x="310883" y="130911"/>
                </a:lnTo>
                <a:close/>
              </a:path>
              <a:path w="817245" h="282575">
                <a:moveTo>
                  <a:pt x="312915" y="146570"/>
                </a:moveTo>
                <a:lnTo>
                  <a:pt x="310413" y="144602"/>
                </a:lnTo>
                <a:lnTo>
                  <a:pt x="308063" y="142836"/>
                </a:lnTo>
                <a:lnTo>
                  <a:pt x="303072" y="143002"/>
                </a:lnTo>
                <a:lnTo>
                  <a:pt x="300228" y="144653"/>
                </a:lnTo>
                <a:lnTo>
                  <a:pt x="295490" y="146265"/>
                </a:lnTo>
                <a:lnTo>
                  <a:pt x="299935" y="148742"/>
                </a:lnTo>
                <a:lnTo>
                  <a:pt x="302450" y="150863"/>
                </a:lnTo>
                <a:lnTo>
                  <a:pt x="307454" y="151955"/>
                </a:lnTo>
                <a:lnTo>
                  <a:pt x="310108" y="150710"/>
                </a:lnTo>
                <a:lnTo>
                  <a:pt x="312331" y="149745"/>
                </a:lnTo>
                <a:lnTo>
                  <a:pt x="312801" y="149542"/>
                </a:lnTo>
                <a:lnTo>
                  <a:pt x="312915" y="146570"/>
                </a:lnTo>
                <a:close/>
              </a:path>
              <a:path w="817245" h="282575">
                <a:moveTo>
                  <a:pt x="338785" y="170980"/>
                </a:moveTo>
                <a:lnTo>
                  <a:pt x="337959" y="167347"/>
                </a:lnTo>
                <a:lnTo>
                  <a:pt x="337375" y="163639"/>
                </a:lnTo>
                <a:lnTo>
                  <a:pt x="335876" y="159334"/>
                </a:lnTo>
                <a:lnTo>
                  <a:pt x="333502" y="159232"/>
                </a:lnTo>
                <a:lnTo>
                  <a:pt x="330784" y="158419"/>
                </a:lnTo>
                <a:lnTo>
                  <a:pt x="336067" y="171932"/>
                </a:lnTo>
                <a:lnTo>
                  <a:pt x="338785" y="170980"/>
                </a:lnTo>
                <a:close/>
              </a:path>
              <a:path w="817245" h="282575">
                <a:moveTo>
                  <a:pt x="374738" y="67716"/>
                </a:moveTo>
                <a:lnTo>
                  <a:pt x="373253" y="66890"/>
                </a:lnTo>
                <a:lnTo>
                  <a:pt x="371792" y="66306"/>
                </a:lnTo>
                <a:lnTo>
                  <a:pt x="370344" y="65684"/>
                </a:lnTo>
                <a:lnTo>
                  <a:pt x="369760" y="66979"/>
                </a:lnTo>
                <a:lnTo>
                  <a:pt x="369455" y="67627"/>
                </a:lnTo>
                <a:lnTo>
                  <a:pt x="372402" y="69049"/>
                </a:lnTo>
                <a:lnTo>
                  <a:pt x="373875" y="69773"/>
                </a:lnTo>
                <a:lnTo>
                  <a:pt x="374142" y="69037"/>
                </a:lnTo>
                <a:lnTo>
                  <a:pt x="374738" y="67716"/>
                </a:lnTo>
                <a:close/>
              </a:path>
              <a:path w="817245" h="282575">
                <a:moveTo>
                  <a:pt x="379768" y="114681"/>
                </a:moveTo>
                <a:lnTo>
                  <a:pt x="379577" y="108216"/>
                </a:lnTo>
                <a:lnTo>
                  <a:pt x="374256" y="107111"/>
                </a:lnTo>
                <a:lnTo>
                  <a:pt x="374777" y="110845"/>
                </a:lnTo>
                <a:lnTo>
                  <a:pt x="376555" y="113271"/>
                </a:lnTo>
                <a:lnTo>
                  <a:pt x="379768" y="114681"/>
                </a:lnTo>
                <a:close/>
              </a:path>
              <a:path w="817245" h="282575">
                <a:moveTo>
                  <a:pt x="380009" y="114833"/>
                </a:moveTo>
                <a:lnTo>
                  <a:pt x="379780" y="115049"/>
                </a:lnTo>
                <a:lnTo>
                  <a:pt x="379907" y="115062"/>
                </a:lnTo>
                <a:lnTo>
                  <a:pt x="379984" y="114909"/>
                </a:lnTo>
                <a:close/>
              </a:path>
              <a:path w="817245" h="282575">
                <a:moveTo>
                  <a:pt x="386981" y="120484"/>
                </a:moveTo>
                <a:lnTo>
                  <a:pt x="386524" y="119024"/>
                </a:lnTo>
                <a:lnTo>
                  <a:pt x="386486" y="116878"/>
                </a:lnTo>
                <a:lnTo>
                  <a:pt x="385508" y="116281"/>
                </a:lnTo>
                <a:lnTo>
                  <a:pt x="383984" y="115354"/>
                </a:lnTo>
                <a:lnTo>
                  <a:pt x="381876" y="115392"/>
                </a:lnTo>
                <a:lnTo>
                  <a:pt x="379984" y="115074"/>
                </a:lnTo>
                <a:lnTo>
                  <a:pt x="379234" y="117779"/>
                </a:lnTo>
                <a:lnTo>
                  <a:pt x="379895" y="120154"/>
                </a:lnTo>
                <a:lnTo>
                  <a:pt x="383705" y="121729"/>
                </a:lnTo>
                <a:lnTo>
                  <a:pt x="385470" y="120777"/>
                </a:lnTo>
                <a:lnTo>
                  <a:pt x="386981" y="120484"/>
                </a:lnTo>
                <a:close/>
              </a:path>
              <a:path w="817245" h="282575">
                <a:moveTo>
                  <a:pt x="394639" y="115582"/>
                </a:moveTo>
                <a:lnTo>
                  <a:pt x="394398" y="108585"/>
                </a:lnTo>
                <a:lnTo>
                  <a:pt x="393687" y="107911"/>
                </a:lnTo>
                <a:lnTo>
                  <a:pt x="387477" y="108369"/>
                </a:lnTo>
                <a:lnTo>
                  <a:pt x="386854" y="113830"/>
                </a:lnTo>
                <a:lnTo>
                  <a:pt x="392214" y="112890"/>
                </a:lnTo>
                <a:lnTo>
                  <a:pt x="394639" y="115582"/>
                </a:lnTo>
                <a:close/>
              </a:path>
              <a:path w="817245" h="282575">
                <a:moveTo>
                  <a:pt x="398741" y="34188"/>
                </a:moveTo>
                <a:lnTo>
                  <a:pt x="394335" y="34188"/>
                </a:lnTo>
                <a:lnTo>
                  <a:pt x="393687" y="39776"/>
                </a:lnTo>
                <a:lnTo>
                  <a:pt x="393179" y="38722"/>
                </a:lnTo>
                <a:lnTo>
                  <a:pt x="391795" y="39255"/>
                </a:lnTo>
                <a:lnTo>
                  <a:pt x="390829" y="39039"/>
                </a:lnTo>
                <a:lnTo>
                  <a:pt x="389636" y="38938"/>
                </a:lnTo>
                <a:lnTo>
                  <a:pt x="388302" y="38989"/>
                </a:lnTo>
                <a:lnTo>
                  <a:pt x="388734" y="42138"/>
                </a:lnTo>
                <a:lnTo>
                  <a:pt x="389801" y="43307"/>
                </a:lnTo>
                <a:lnTo>
                  <a:pt x="393141" y="43053"/>
                </a:lnTo>
                <a:lnTo>
                  <a:pt x="393966" y="42113"/>
                </a:lnTo>
                <a:lnTo>
                  <a:pt x="393877" y="40627"/>
                </a:lnTo>
                <a:lnTo>
                  <a:pt x="396989" y="41668"/>
                </a:lnTo>
                <a:lnTo>
                  <a:pt x="398564" y="39268"/>
                </a:lnTo>
                <a:lnTo>
                  <a:pt x="398741" y="34188"/>
                </a:lnTo>
                <a:close/>
              </a:path>
              <a:path w="817245" h="282575">
                <a:moveTo>
                  <a:pt x="406374" y="34036"/>
                </a:moveTo>
                <a:lnTo>
                  <a:pt x="405942" y="30721"/>
                </a:lnTo>
                <a:lnTo>
                  <a:pt x="405841" y="29959"/>
                </a:lnTo>
                <a:lnTo>
                  <a:pt x="405739" y="29210"/>
                </a:lnTo>
                <a:lnTo>
                  <a:pt x="405638" y="28409"/>
                </a:lnTo>
                <a:lnTo>
                  <a:pt x="404533" y="29210"/>
                </a:lnTo>
                <a:lnTo>
                  <a:pt x="403390" y="29959"/>
                </a:lnTo>
                <a:lnTo>
                  <a:pt x="401180" y="31889"/>
                </a:lnTo>
                <a:lnTo>
                  <a:pt x="400037" y="33134"/>
                </a:lnTo>
                <a:lnTo>
                  <a:pt x="399135" y="34036"/>
                </a:lnTo>
                <a:lnTo>
                  <a:pt x="406374" y="34036"/>
                </a:lnTo>
                <a:close/>
              </a:path>
              <a:path w="817245" h="282575">
                <a:moveTo>
                  <a:pt x="411861" y="61683"/>
                </a:moveTo>
                <a:lnTo>
                  <a:pt x="410184" y="60413"/>
                </a:lnTo>
                <a:lnTo>
                  <a:pt x="406654" y="58966"/>
                </a:lnTo>
                <a:lnTo>
                  <a:pt x="408381" y="66421"/>
                </a:lnTo>
                <a:lnTo>
                  <a:pt x="411861" y="61683"/>
                </a:lnTo>
                <a:close/>
              </a:path>
              <a:path w="817245" h="282575">
                <a:moveTo>
                  <a:pt x="413473" y="111988"/>
                </a:moveTo>
                <a:lnTo>
                  <a:pt x="411810" y="104114"/>
                </a:lnTo>
                <a:lnTo>
                  <a:pt x="403529" y="115062"/>
                </a:lnTo>
                <a:lnTo>
                  <a:pt x="410946" y="115938"/>
                </a:lnTo>
                <a:lnTo>
                  <a:pt x="413473" y="111988"/>
                </a:lnTo>
                <a:close/>
              </a:path>
              <a:path w="817245" h="282575">
                <a:moveTo>
                  <a:pt x="420814" y="96901"/>
                </a:moveTo>
                <a:lnTo>
                  <a:pt x="415518" y="88925"/>
                </a:lnTo>
                <a:lnTo>
                  <a:pt x="413245" y="85509"/>
                </a:lnTo>
                <a:lnTo>
                  <a:pt x="408432" y="78270"/>
                </a:lnTo>
                <a:lnTo>
                  <a:pt x="404901" y="72936"/>
                </a:lnTo>
                <a:lnTo>
                  <a:pt x="400367" y="78270"/>
                </a:lnTo>
                <a:lnTo>
                  <a:pt x="397383" y="70446"/>
                </a:lnTo>
                <a:lnTo>
                  <a:pt x="395351" y="73736"/>
                </a:lnTo>
                <a:lnTo>
                  <a:pt x="394157" y="75272"/>
                </a:lnTo>
                <a:lnTo>
                  <a:pt x="396443" y="77546"/>
                </a:lnTo>
                <a:lnTo>
                  <a:pt x="398741" y="79463"/>
                </a:lnTo>
                <a:lnTo>
                  <a:pt x="401078" y="81483"/>
                </a:lnTo>
                <a:lnTo>
                  <a:pt x="398284" y="85509"/>
                </a:lnTo>
                <a:lnTo>
                  <a:pt x="397230" y="80784"/>
                </a:lnTo>
                <a:lnTo>
                  <a:pt x="397116" y="80289"/>
                </a:lnTo>
                <a:lnTo>
                  <a:pt x="395033" y="80289"/>
                </a:lnTo>
                <a:lnTo>
                  <a:pt x="392709" y="80784"/>
                </a:lnTo>
                <a:lnTo>
                  <a:pt x="389623" y="88099"/>
                </a:lnTo>
                <a:lnTo>
                  <a:pt x="392607" y="94856"/>
                </a:lnTo>
                <a:lnTo>
                  <a:pt x="392709" y="95072"/>
                </a:lnTo>
                <a:lnTo>
                  <a:pt x="398056" y="95808"/>
                </a:lnTo>
                <a:lnTo>
                  <a:pt x="403745" y="89331"/>
                </a:lnTo>
                <a:lnTo>
                  <a:pt x="409651" y="88925"/>
                </a:lnTo>
                <a:lnTo>
                  <a:pt x="413867" y="94856"/>
                </a:lnTo>
                <a:lnTo>
                  <a:pt x="407936" y="101676"/>
                </a:lnTo>
                <a:lnTo>
                  <a:pt x="412051" y="103771"/>
                </a:lnTo>
                <a:lnTo>
                  <a:pt x="420814" y="96901"/>
                </a:lnTo>
                <a:close/>
              </a:path>
              <a:path w="817245" h="282575">
                <a:moveTo>
                  <a:pt x="422554" y="12357"/>
                </a:moveTo>
                <a:lnTo>
                  <a:pt x="422402" y="12331"/>
                </a:lnTo>
                <a:lnTo>
                  <a:pt x="422490" y="12458"/>
                </a:lnTo>
                <a:close/>
              </a:path>
              <a:path w="817245" h="282575">
                <a:moveTo>
                  <a:pt x="425157" y="17094"/>
                </a:moveTo>
                <a:lnTo>
                  <a:pt x="422338" y="12319"/>
                </a:lnTo>
                <a:lnTo>
                  <a:pt x="411086" y="1981"/>
                </a:lnTo>
                <a:lnTo>
                  <a:pt x="406793" y="4432"/>
                </a:lnTo>
                <a:lnTo>
                  <a:pt x="406590" y="3657"/>
                </a:lnTo>
                <a:lnTo>
                  <a:pt x="405980" y="3327"/>
                </a:lnTo>
                <a:lnTo>
                  <a:pt x="405155" y="3365"/>
                </a:lnTo>
                <a:lnTo>
                  <a:pt x="404901" y="3568"/>
                </a:lnTo>
                <a:lnTo>
                  <a:pt x="404431" y="3784"/>
                </a:lnTo>
                <a:lnTo>
                  <a:pt x="404444" y="4648"/>
                </a:lnTo>
                <a:lnTo>
                  <a:pt x="404850" y="5029"/>
                </a:lnTo>
                <a:lnTo>
                  <a:pt x="405371" y="5245"/>
                </a:lnTo>
                <a:lnTo>
                  <a:pt x="397992" y="9461"/>
                </a:lnTo>
                <a:lnTo>
                  <a:pt x="384619" y="10388"/>
                </a:lnTo>
                <a:lnTo>
                  <a:pt x="388785" y="20447"/>
                </a:lnTo>
                <a:lnTo>
                  <a:pt x="393153" y="15824"/>
                </a:lnTo>
                <a:lnTo>
                  <a:pt x="397205" y="19164"/>
                </a:lnTo>
                <a:lnTo>
                  <a:pt x="404012" y="13042"/>
                </a:lnTo>
                <a:lnTo>
                  <a:pt x="407479" y="19735"/>
                </a:lnTo>
                <a:lnTo>
                  <a:pt x="405726" y="28194"/>
                </a:lnTo>
                <a:lnTo>
                  <a:pt x="412356" y="31242"/>
                </a:lnTo>
                <a:lnTo>
                  <a:pt x="417715" y="26314"/>
                </a:lnTo>
                <a:lnTo>
                  <a:pt x="415772" y="20853"/>
                </a:lnTo>
                <a:lnTo>
                  <a:pt x="406679" y="18034"/>
                </a:lnTo>
                <a:lnTo>
                  <a:pt x="411111" y="8864"/>
                </a:lnTo>
                <a:lnTo>
                  <a:pt x="414731" y="13665"/>
                </a:lnTo>
                <a:lnTo>
                  <a:pt x="418947" y="16383"/>
                </a:lnTo>
                <a:lnTo>
                  <a:pt x="425157" y="17094"/>
                </a:lnTo>
                <a:close/>
              </a:path>
              <a:path w="817245" h="282575">
                <a:moveTo>
                  <a:pt x="431520" y="34848"/>
                </a:moveTo>
                <a:lnTo>
                  <a:pt x="426097" y="28409"/>
                </a:lnTo>
                <a:lnTo>
                  <a:pt x="425958" y="28409"/>
                </a:lnTo>
                <a:lnTo>
                  <a:pt x="422871" y="30721"/>
                </a:lnTo>
                <a:lnTo>
                  <a:pt x="420433" y="35090"/>
                </a:lnTo>
                <a:lnTo>
                  <a:pt x="414921" y="32613"/>
                </a:lnTo>
                <a:lnTo>
                  <a:pt x="414235" y="33134"/>
                </a:lnTo>
                <a:lnTo>
                  <a:pt x="406679" y="36360"/>
                </a:lnTo>
                <a:lnTo>
                  <a:pt x="406577" y="35560"/>
                </a:lnTo>
                <a:lnTo>
                  <a:pt x="406476" y="34848"/>
                </a:lnTo>
                <a:lnTo>
                  <a:pt x="406412" y="34340"/>
                </a:lnTo>
                <a:lnTo>
                  <a:pt x="399135" y="34340"/>
                </a:lnTo>
                <a:lnTo>
                  <a:pt x="398995" y="34213"/>
                </a:lnTo>
                <a:lnTo>
                  <a:pt x="398881" y="34340"/>
                </a:lnTo>
                <a:lnTo>
                  <a:pt x="399567" y="35560"/>
                </a:lnTo>
                <a:lnTo>
                  <a:pt x="400113" y="37096"/>
                </a:lnTo>
                <a:lnTo>
                  <a:pt x="402323" y="39420"/>
                </a:lnTo>
                <a:lnTo>
                  <a:pt x="404012" y="40182"/>
                </a:lnTo>
                <a:lnTo>
                  <a:pt x="410679" y="44475"/>
                </a:lnTo>
                <a:lnTo>
                  <a:pt x="410083" y="44475"/>
                </a:lnTo>
                <a:lnTo>
                  <a:pt x="409790" y="44691"/>
                </a:lnTo>
                <a:lnTo>
                  <a:pt x="409371" y="45224"/>
                </a:lnTo>
                <a:lnTo>
                  <a:pt x="409105" y="45847"/>
                </a:lnTo>
                <a:lnTo>
                  <a:pt x="406958" y="44475"/>
                </a:lnTo>
                <a:lnTo>
                  <a:pt x="404012" y="44475"/>
                </a:lnTo>
                <a:lnTo>
                  <a:pt x="400583" y="46316"/>
                </a:lnTo>
                <a:lnTo>
                  <a:pt x="403631" y="48552"/>
                </a:lnTo>
                <a:lnTo>
                  <a:pt x="407174" y="49872"/>
                </a:lnTo>
                <a:lnTo>
                  <a:pt x="410032" y="55676"/>
                </a:lnTo>
                <a:lnTo>
                  <a:pt x="411314" y="57772"/>
                </a:lnTo>
                <a:lnTo>
                  <a:pt x="415709" y="56527"/>
                </a:lnTo>
                <a:lnTo>
                  <a:pt x="416979" y="53860"/>
                </a:lnTo>
                <a:lnTo>
                  <a:pt x="418731" y="51117"/>
                </a:lnTo>
                <a:lnTo>
                  <a:pt x="416115" y="48171"/>
                </a:lnTo>
                <a:lnTo>
                  <a:pt x="416217" y="47879"/>
                </a:lnTo>
                <a:lnTo>
                  <a:pt x="416255" y="47739"/>
                </a:lnTo>
                <a:lnTo>
                  <a:pt x="424840" y="49530"/>
                </a:lnTo>
                <a:lnTo>
                  <a:pt x="426491" y="47739"/>
                </a:lnTo>
                <a:lnTo>
                  <a:pt x="427799" y="46316"/>
                </a:lnTo>
                <a:lnTo>
                  <a:pt x="427723" y="45847"/>
                </a:lnTo>
                <a:lnTo>
                  <a:pt x="425488" y="37680"/>
                </a:lnTo>
                <a:lnTo>
                  <a:pt x="428294" y="36360"/>
                </a:lnTo>
                <a:lnTo>
                  <a:pt x="430999" y="35090"/>
                </a:lnTo>
                <a:lnTo>
                  <a:pt x="431520" y="34848"/>
                </a:lnTo>
                <a:close/>
              </a:path>
              <a:path w="817245" h="282575">
                <a:moveTo>
                  <a:pt x="431698" y="8140"/>
                </a:moveTo>
                <a:lnTo>
                  <a:pt x="431393" y="7683"/>
                </a:lnTo>
                <a:lnTo>
                  <a:pt x="430707" y="7632"/>
                </a:lnTo>
                <a:lnTo>
                  <a:pt x="430466" y="6159"/>
                </a:lnTo>
                <a:lnTo>
                  <a:pt x="429882" y="4356"/>
                </a:lnTo>
                <a:lnTo>
                  <a:pt x="429590" y="2349"/>
                </a:lnTo>
                <a:lnTo>
                  <a:pt x="424624" y="9486"/>
                </a:lnTo>
                <a:lnTo>
                  <a:pt x="422567" y="12357"/>
                </a:lnTo>
                <a:lnTo>
                  <a:pt x="425780" y="13639"/>
                </a:lnTo>
                <a:lnTo>
                  <a:pt x="428967" y="13017"/>
                </a:lnTo>
                <a:lnTo>
                  <a:pt x="430542" y="10185"/>
                </a:lnTo>
                <a:lnTo>
                  <a:pt x="430631" y="10033"/>
                </a:lnTo>
                <a:lnTo>
                  <a:pt x="430720" y="9677"/>
                </a:lnTo>
                <a:lnTo>
                  <a:pt x="431253" y="9601"/>
                </a:lnTo>
                <a:lnTo>
                  <a:pt x="431609" y="9321"/>
                </a:lnTo>
                <a:lnTo>
                  <a:pt x="431698" y="8140"/>
                </a:lnTo>
                <a:close/>
              </a:path>
              <a:path w="817245" h="282575">
                <a:moveTo>
                  <a:pt x="433400" y="72110"/>
                </a:moveTo>
                <a:lnTo>
                  <a:pt x="432485" y="71564"/>
                </a:lnTo>
                <a:lnTo>
                  <a:pt x="431634" y="70777"/>
                </a:lnTo>
                <a:lnTo>
                  <a:pt x="429971" y="70370"/>
                </a:lnTo>
                <a:lnTo>
                  <a:pt x="429107" y="70980"/>
                </a:lnTo>
                <a:lnTo>
                  <a:pt x="426758" y="71780"/>
                </a:lnTo>
                <a:lnTo>
                  <a:pt x="430136" y="73139"/>
                </a:lnTo>
                <a:lnTo>
                  <a:pt x="431088" y="73748"/>
                </a:lnTo>
                <a:lnTo>
                  <a:pt x="432473" y="73863"/>
                </a:lnTo>
                <a:lnTo>
                  <a:pt x="432955" y="72720"/>
                </a:lnTo>
                <a:lnTo>
                  <a:pt x="433400" y="72110"/>
                </a:lnTo>
                <a:close/>
              </a:path>
              <a:path w="817245" h="282575">
                <a:moveTo>
                  <a:pt x="438581" y="88480"/>
                </a:moveTo>
                <a:lnTo>
                  <a:pt x="438531" y="88303"/>
                </a:lnTo>
                <a:lnTo>
                  <a:pt x="432066" y="86702"/>
                </a:lnTo>
                <a:lnTo>
                  <a:pt x="435470" y="94907"/>
                </a:lnTo>
                <a:lnTo>
                  <a:pt x="438581" y="88480"/>
                </a:lnTo>
                <a:close/>
              </a:path>
              <a:path w="817245" h="282575">
                <a:moveTo>
                  <a:pt x="440588" y="83032"/>
                </a:moveTo>
                <a:lnTo>
                  <a:pt x="440182" y="82270"/>
                </a:lnTo>
                <a:lnTo>
                  <a:pt x="439762" y="81508"/>
                </a:lnTo>
                <a:lnTo>
                  <a:pt x="439369" y="80733"/>
                </a:lnTo>
                <a:lnTo>
                  <a:pt x="439013" y="80010"/>
                </a:lnTo>
                <a:lnTo>
                  <a:pt x="438696" y="79273"/>
                </a:lnTo>
                <a:lnTo>
                  <a:pt x="438365" y="78536"/>
                </a:lnTo>
                <a:lnTo>
                  <a:pt x="438175" y="78574"/>
                </a:lnTo>
                <a:lnTo>
                  <a:pt x="437794" y="78676"/>
                </a:lnTo>
                <a:lnTo>
                  <a:pt x="438899" y="83667"/>
                </a:lnTo>
                <a:lnTo>
                  <a:pt x="439458" y="83451"/>
                </a:lnTo>
                <a:lnTo>
                  <a:pt x="440588" y="83032"/>
                </a:lnTo>
                <a:close/>
              </a:path>
              <a:path w="817245" h="282575">
                <a:moveTo>
                  <a:pt x="440588" y="0"/>
                </a:moveTo>
                <a:lnTo>
                  <a:pt x="432904" y="3594"/>
                </a:lnTo>
                <a:lnTo>
                  <a:pt x="440588" y="8851"/>
                </a:lnTo>
                <a:lnTo>
                  <a:pt x="440588" y="0"/>
                </a:lnTo>
                <a:close/>
              </a:path>
              <a:path w="817245" h="282575">
                <a:moveTo>
                  <a:pt x="561771" y="65138"/>
                </a:moveTo>
                <a:lnTo>
                  <a:pt x="561670" y="64363"/>
                </a:lnTo>
                <a:lnTo>
                  <a:pt x="561492" y="62839"/>
                </a:lnTo>
                <a:lnTo>
                  <a:pt x="560108" y="63169"/>
                </a:lnTo>
                <a:lnTo>
                  <a:pt x="558723" y="63512"/>
                </a:lnTo>
                <a:lnTo>
                  <a:pt x="557339" y="63842"/>
                </a:lnTo>
                <a:lnTo>
                  <a:pt x="557428" y="64274"/>
                </a:lnTo>
                <a:lnTo>
                  <a:pt x="557504" y="64706"/>
                </a:lnTo>
                <a:lnTo>
                  <a:pt x="557593" y="65138"/>
                </a:lnTo>
                <a:lnTo>
                  <a:pt x="561771" y="65138"/>
                </a:lnTo>
                <a:close/>
              </a:path>
              <a:path w="817245" h="282575">
                <a:moveTo>
                  <a:pt x="577989" y="20396"/>
                </a:moveTo>
                <a:lnTo>
                  <a:pt x="572071" y="18415"/>
                </a:lnTo>
                <a:lnTo>
                  <a:pt x="573049" y="26263"/>
                </a:lnTo>
                <a:lnTo>
                  <a:pt x="577989" y="20396"/>
                </a:lnTo>
                <a:close/>
              </a:path>
              <a:path w="817245" h="282575">
                <a:moveTo>
                  <a:pt x="596773" y="39331"/>
                </a:moveTo>
                <a:lnTo>
                  <a:pt x="596442" y="39293"/>
                </a:lnTo>
                <a:lnTo>
                  <a:pt x="595579" y="38188"/>
                </a:lnTo>
                <a:lnTo>
                  <a:pt x="594677" y="37096"/>
                </a:lnTo>
                <a:lnTo>
                  <a:pt x="593864" y="35941"/>
                </a:lnTo>
                <a:lnTo>
                  <a:pt x="592569" y="34124"/>
                </a:lnTo>
                <a:lnTo>
                  <a:pt x="591350" y="32245"/>
                </a:lnTo>
                <a:lnTo>
                  <a:pt x="588759" y="31102"/>
                </a:lnTo>
                <a:lnTo>
                  <a:pt x="588937" y="34404"/>
                </a:lnTo>
                <a:lnTo>
                  <a:pt x="588670" y="37833"/>
                </a:lnTo>
                <a:lnTo>
                  <a:pt x="589876" y="42354"/>
                </a:lnTo>
                <a:lnTo>
                  <a:pt x="592505" y="43129"/>
                </a:lnTo>
                <a:lnTo>
                  <a:pt x="594106" y="44170"/>
                </a:lnTo>
                <a:lnTo>
                  <a:pt x="596404" y="39293"/>
                </a:lnTo>
                <a:lnTo>
                  <a:pt x="596671" y="39585"/>
                </a:lnTo>
                <a:lnTo>
                  <a:pt x="596773" y="39331"/>
                </a:lnTo>
                <a:close/>
              </a:path>
              <a:path w="817245" h="282575">
                <a:moveTo>
                  <a:pt x="598678" y="22402"/>
                </a:moveTo>
                <a:lnTo>
                  <a:pt x="598538" y="20777"/>
                </a:lnTo>
                <a:lnTo>
                  <a:pt x="597065" y="20739"/>
                </a:lnTo>
                <a:lnTo>
                  <a:pt x="596290" y="20713"/>
                </a:lnTo>
                <a:lnTo>
                  <a:pt x="596353" y="21602"/>
                </a:lnTo>
                <a:lnTo>
                  <a:pt x="596506" y="23355"/>
                </a:lnTo>
                <a:lnTo>
                  <a:pt x="596303" y="23152"/>
                </a:lnTo>
                <a:lnTo>
                  <a:pt x="596011" y="23012"/>
                </a:lnTo>
                <a:lnTo>
                  <a:pt x="595630" y="22936"/>
                </a:lnTo>
                <a:lnTo>
                  <a:pt x="595033" y="22948"/>
                </a:lnTo>
                <a:lnTo>
                  <a:pt x="594537" y="23202"/>
                </a:lnTo>
                <a:lnTo>
                  <a:pt x="594220" y="24638"/>
                </a:lnTo>
                <a:lnTo>
                  <a:pt x="594639" y="25222"/>
                </a:lnTo>
                <a:lnTo>
                  <a:pt x="595985" y="25374"/>
                </a:lnTo>
                <a:lnTo>
                  <a:pt x="596404" y="25158"/>
                </a:lnTo>
                <a:lnTo>
                  <a:pt x="596620" y="24752"/>
                </a:lnTo>
                <a:lnTo>
                  <a:pt x="596646" y="25082"/>
                </a:lnTo>
                <a:lnTo>
                  <a:pt x="596684" y="25412"/>
                </a:lnTo>
                <a:lnTo>
                  <a:pt x="596709" y="25742"/>
                </a:lnTo>
                <a:lnTo>
                  <a:pt x="598639" y="25666"/>
                </a:lnTo>
                <a:lnTo>
                  <a:pt x="598639" y="24041"/>
                </a:lnTo>
                <a:lnTo>
                  <a:pt x="598678" y="22402"/>
                </a:lnTo>
                <a:close/>
              </a:path>
              <a:path w="817245" h="282575">
                <a:moveTo>
                  <a:pt x="816775" y="27203"/>
                </a:moveTo>
                <a:lnTo>
                  <a:pt x="816025" y="26530"/>
                </a:lnTo>
                <a:lnTo>
                  <a:pt x="815352" y="25463"/>
                </a:lnTo>
                <a:lnTo>
                  <a:pt x="814514" y="25298"/>
                </a:lnTo>
                <a:lnTo>
                  <a:pt x="813727" y="25146"/>
                </a:lnTo>
                <a:lnTo>
                  <a:pt x="812736" y="25933"/>
                </a:lnTo>
                <a:lnTo>
                  <a:pt x="810704" y="26797"/>
                </a:lnTo>
                <a:lnTo>
                  <a:pt x="812609" y="27927"/>
                </a:lnTo>
                <a:lnTo>
                  <a:pt x="813473" y="28841"/>
                </a:lnTo>
                <a:lnTo>
                  <a:pt x="815124" y="28727"/>
                </a:lnTo>
                <a:lnTo>
                  <a:pt x="815936" y="27774"/>
                </a:lnTo>
                <a:lnTo>
                  <a:pt x="816775" y="27203"/>
                </a:lnTo>
                <a:close/>
              </a:path>
            </a:pathLst>
          </a:custGeom>
          <a:solidFill>
            <a:srgbClr val="F1F2F2"/>
          </a:solidFill>
        </p:spPr>
        <p:txBody>
          <a:bodyPr wrap="square" lIns="0" tIns="0" rIns="0" bIns="0" rtlCol="0"/>
          <a:lstStyle/>
          <a:p>
            <a:endParaRPr/>
          </a:p>
        </p:txBody>
      </p:sp>
      <p:sp>
        <p:nvSpPr>
          <p:cNvPr id="64" name="bg object 64"/>
          <p:cNvSpPr/>
          <p:nvPr/>
        </p:nvSpPr>
        <p:spPr>
          <a:xfrm>
            <a:off x="10688091" y="2078799"/>
            <a:ext cx="846455" cy="239395"/>
          </a:xfrm>
          <a:custGeom>
            <a:avLst/>
            <a:gdLst/>
            <a:ahLst/>
            <a:cxnLst/>
            <a:rect l="l" t="t" r="r" b="b"/>
            <a:pathLst>
              <a:path w="846454" h="239394">
                <a:moveTo>
                  <a:pt x="749" y="126961"/>
                </a:moveTo>
                <a:lnTo>
                  <a:pt x="508" y="126784"/>
                </a:lnTo>
                <a:lnTo>
                  <a:pt x="0" y="126428"/>
                </a:lnTo>
                <a:lnTo>
                  <a:pt x="241" y="126631"/>
                </a:lnTo>
                <a:lnTo>
                  <a:pt x="749" y="126961"/>
                </a:lnTo>
                <a:close/>
              </a:path>
              <a:path w="846454" h="239394">
                <a:moveTo>
                  <a:pt x="18605" y="234124"/>
                </a:moveTo>
                <a:lnTo>
                  <a:pt x="15595" y="233349"/>
                </a:lnTo>
                <a:lnTo>
                  <a:pt x="14173" y="232981"/>
                </a:lnTo>
                <a:lnTo>
                  <a:pt x="12433" y="233895"/>
                </a:lnTo>
                <a:lnTo>
                  <a:pt x="10833" y="234226"/>
                </a:lnTo>
                <a:lnTo>
                  <a:pt x="11239" y="235889"/>
                </a:lnTo>
                <a:lnTo>
                  <a:pt x="11468" y="237629"/>
                </a:lnTo>
                <a:lnTo>
                  <a:pt x="11988" y="239242"/>
                </a:lnTo>
                <a:lnTo>
                  <a:pt x="17691" y="239242"/>
                </a:lnTo>
                <a:lnTo>
                  <a:pt x="17691" y="239077"/>
                </a:lnTo>
                <a:lnTo>
                  <a:pt x="18122" y="236677"/>
                </a:lnTo>
                <a:lnTo>
                  <a:pt x="18605" y="234124"/>
                </a:lnTo>
                <a:close/>
              </a:path>
              <a:path w="846454" h="239394">
                <a:moveTo>
                  <a:pt x="28384" y="140906"/>
                </a:moveTo>
                <a:lnTo>
                  <a:pt x="23888" y="137528"/>
                </a:lnTo>
                <a:lnTo>
                  <a:pt x="18935" y="134810"/>
                </a:lnTo>
                <a:lnTo>
                  <a:pt x="15367" y="130860"/>
                </a:lnTo>
                <a:lnTo>
                  <a:pt x="11252" y="126314"/>
                </a:lnTo>
                <a:lnTo>
                  <a:pt x="5295" y="129794"/>
                </a:lnTo>
                <a:lnTo>
                  <a:pt x="749" y="126961"/>
                </a:lnTo>
                <a:lnTo>
                  <a:pt x="4699" y="129832"/>
                </a:lnTo>
                <a:lnTo>
                  <a:pt x="7620" y="132943"/>
                </a:lnTo>
                <a:lnTo>
                  <a:pt x="8115" y="138912"/>
                </a:lnTo>
                <a:lnTo>
                  <a:pt x="9372" y="140296"/>
                </a:lnTo>
                <a:lnTo>
                  <a:pt x="15798" y="141452"/>
                </a:lnTo>
                <a:lnTo>
                  <a:pt x="21374" y="142214"/>
                </a:lnTo>
                <a:lnTo>
                  <a:pt x="27343" y="142925"/>
                </a:lnTo>
                <a:lnTo>
                  <a:pt x="27889" y="141617"/>
                </a:lnTo>
                <a:lnTo>
                  <a:pt x="28384" y="140906"/>
                </a:lnTo>
                <a:close/>
              </a:path>
              <a:path w="846454" h="239394">
                <a:moveTo>
                  <a:pt x="42938" y="135483"/>
                </a:moveTo>
                <a:lnTo>
                  <a:pt x="38430" y="135089"/>
                </a:lnTo>
                <a:lnTo>
                  <a:pt x="38455" y="136525"/>
                </a:lnTo>
                <a:lnTo>
                  <a:pt x="38455" y="137236"/>
                </a:lnTo>
                <a:lnTo>
                  <a:pt x="42900" y="136969"/>
                </a:lnTo>
                <a:lnTo>
                  <a:pt x="42938" y="135483"/>
                </a:lnTo>
                <a:close/>
              </a:path>
              <a:path w="846454" h="239394">
                <a:moveTo>
                  <a:pt x="54483" y="159842"/>
                </a:moveTo>
                <a:lnTo>
                  <a:pt x="41021" y="158864"/>
                </a:lnTo>
                <a:lnTo>
                  <a:pt x="31978" y="152311"/>
                </a:lnTo>
                <a:lnTo>
                  <a:pt x="26847" y="148755"/>
                </a:lnTo>
                <a:lnTo>
                  <a:pt x="25831" y="149923"/>
                </a:lnTo>
                <a:lnTo>
                  <a:pt x="24650" y="151053"/>
                </a:lnTo>
                <a:lnTo>
                  <a:pt x="36868" y="164553"/>
                </a:lnTo>
                <a:lnTo>
                  <a:pt x="25234" y="165760"/>
                </a:lnTo>
                <a:lnTo>
                  <a:pt x="25336" y="173520"/>
                </a:lnTo>
                <a:lnTo>
                  <a:pt x="31584" y="173266"/>
                </a:lnTo>
                <a:lnTo>
                  <a:pt x="36614" y="175729"/>
                </a:lnTo>
                <a:lnTo>
                  <a:pt x="37414" y="168592"/>
                </a:lnTo>
                <a:lnTo>
                  <a:pt x="45745" y="170738"/>
                </a:lnTo>
                <a:lnTo>
                  <a:pt x="54483" y="159842"/>
                </a:lnTo>
                <a:close/>
              </a:path>
              <a:path w="846454" h="239394">
                <a:moveTo>
                  <a:pt x="93726" y="117589"/>
                </a:moveTo>
                <a:lnTo>
                  <a:pt x="93599" y="117602"/>
                </a:lnTo>
                <a:lnTo>
                  <a:pt x="93408" y="117614"/>
                </a:lnTo>
                <a:lnTo>
                  <a:pt x="90500" y="112598"/>
                </a:lnTo>
                <a:lnTo>
                  <a:pt x="89636" y="116509"/>
                </a:lnTo>
                <a:lnTo>
                  <a:pt x="90563" y="117868"/>
                </a:lnTo>
                <a:lnTo>
                  <a:pt x="93395" y="117627"/>
                </a:lnTo>
                <a:lnTo>
                  <a:pt x="93510" y="117792"/>
                </a:lnTo>
                <a:lnTo>
                  <a:pt x="93675" y="117817"/>
                </a:lnTo>
                <a:lnTo>
                  <a:pt x="93700" y="117665"/>
                </a:lnTo>
                <a:close/>
              </a:path>
              <a:path w="846454" h="239394">
                <a:moveTo>
                  <a:pt x="102692" y="118872"/>
                </a:moveTo>
                <a:lnTo>
                  <a:pt x="93687" y="117817"/>
                </a:lnTo>
                <a:lnTo>
                  <a:pt x="92379" y="121881"/>
                </a:lnTo>
                <a:lnTo>
                  <a:pt x="96189" y="122694"/>
                </a:lnTo>
                <a:lnTo>
                  <a:pt x="98501" y="125615"/>
                </a:lnTo>
                <a:lnTo>
                  <a:pt x="102692" y="118872"/>
                </a:lnTo>
                <a:close/>
              </a:path>
              <a:path w="846454" h="239394">
                <a:moveTo>
                  <a:pt x="110375" y="124256"/>
                </a:moveTo>
                <a:lnTo>
                  <a:pt x="109664" y="123202"/>
                </a:lnTo>
                <a:lnTo>
                  <a:pt x="109143" y="121894"/>
                </a:lnTo>
                <a:lnTo>
                  <a:pt x="107734" y="120929"/>
                </a:lnTo>
                <a:lnTo>
                  <a:pt x="106413" y="121920"/>
                </a:lnTo>
                <a:lnTo>
                  <a:pt x="104686" y="122682"/>
                </a:lnTo>
                <a:lnTo>
                  <a:pt x="106045" y="123977"/>
                </a:lnTo>
                <a:lnTo>
                  <a:pt x="106680" y="125082"/>
                </a:lnTo>
                <a:lnTo>
                  <a:pt x="107480" y="125209"/>
                </a:lnTo>
                <a:lnTo>
                  <a:pt x="108369" y="125349"/>
                </a:lnTo>
                <a:lnTo>
                  <a:pt x="109397" y="124612"/>
                </a:lnTo>
                <a:lnTo>
                  <a:pt x="110375" y="124256"/>
                </a:lnTo>
                <a:close/>
              </a:path>
              <a:path w="846454" h="239394">
                <a:moveTo>
                  <a:pt x="120408" y="127038"/>
                </a:moveTo>
                <a:lnTo>
                  <a:pt x="120180" y="125539"/>
                </a:lnTo>
                <a:lnTo>
                  <a:pt x="118783" y="124091"/>
                </a:lnTo>
                <a:lnTo>
                  <a:pt x="117322" y="124561"/>
                </a:lnTo>
                <a:lnTo>
                  <a:pt x="116065" y="125514"/>
                </a:lnTo>
                <a:lnTo>
                  <a:pt x="115493" y="127368"/>
                </a:lnTo>
                <a:lnTo>
                  <a:pt x="116382" y="128600"/>
                </a:lnTo>
                <a:lnTo>
                  <a:pt x="117030" y="130492"/>
                </a:lnTo>
                <a:lnTo>
                  <a:pt x="119202" y="127876"/>
                </a:lnTo>
                <a:lnTo>
                  <a:pt x="120408" y="127038"/>
                </a:lnTo>
                <a:close/>
              </a:path>
              <a:path w="846454" h="239394">
                <a:moveTo>
                  <a:pt x="139344" y="123482"/>
                </a:moveTo>
                <a:lnTo>
                  <a:pt x="129247" y="126212"/>
                </a:lnTo>
                <a:lnTo>
                  <a:pt x="129032" y="124612"/>
                </a:lnTo>
                <a:lnTo>
                  <a:pt x="128701" y="123063"/>
                </a:lnTo>
                <a:lnTo>
                  <a:pt x="128600" y="120370"/>
                </a:lnTo>
                <a:lnTo>
                  <a:pt x="129438" y="118567"/>
                </a:lnTo>
                <a:lnTo>
                  <a:pt x="122986" y="113258"/>
                </a:lnTo>
                <a:lnTo>
                  <a:pt x="124650" y="107505"/>
                </a:lnTo>
                <a:lnTo>
                  <a:pt x="128041" y="101231"/>
                </a:lnTo>
                <a:lnTo>
                  <a:pt x="112014" y="106857"/>
                </a:lnTo>
                <a:lnTo>
                  <a:pt x="118033" y="109499"/>
                </a:lnTo>
                <a:lnTo>
                  <a:pt x="116687" y="116636"/>
                </a:lnTo>
                <a:lnTo>
                  <a:pt x="123545" y="119341"/>
                </a:lnTo>
                <a:lnTo>
                  <a:pt x="123393" y="122618"/>
                </a:lnTo>
                <a:lnTo>
                  <a:pt x="124955" y="126568"/>
                </a:lnTo>
                <a:lnTo>
                  <a:pt x="125679" y="129032"/>
                </a:lnTo>
                <a:lnTo>
                  <a:pt x="129628" y="132689"/>
                </a:lnTo>
                <a:lnTo>
                  <a:pt x="130251" y="133972"/>
                </a:lnTo>
                <a:lnTo>
                  <a:pt x="127571" y="136525"/>
                </a:lnTo>
                <a:lnTo>
                  <a:pt x="126796" y="137261"/>
                </a:lnTo>
                <a:lnTo>
                  <a:pt x="128206" y="140284"/>
                </a:lnTo>
                <a:lnTo>
                  <a:pt x="128778" y="143040"/>
                </a:lnTo>
                <a:lnTo>
                  <a:pt x="138214" y="144830"/>
                </a:lnTo>
                <a:lnTo>
                  <a:pt x="139344" y="123482"/>
                </a:lnTo>
                <a:close/>
              </a:path>
              <a:path w="846454" h="239394">
                <a:moveTo>
                  <a:pt x="157543" y="143764"/>
                </a:moveTo>
                <a:lnTo>
                  <a:pt x="155676" y="142671"/>
                </a:lnTo>
                <a:lnTo>
                  <a:pt x="151955" y="140462"/>
                </a:lnTo>
                <a:lnTo>
                  <a:pt x="151650" y="140741"/>
                </a:lnTo>
                <a:lnTo>
                  <a:pt x="151333" y="141008"/>
                </a:lnTo>
                <a:lnTo>
                  <a:pt x="151028" y="141287"/>
                </a:lnTo>
                <a:lnTo>
                  <a:pt x="151523" y="142227"/>
                </a:lnTo>
                <a:lnTo>
                  <a:pt x="151904" y="143840"/>
                </a:lnTo>
                <a:lnTo>
                  <a:pt x="152552" y="143954"/>
                </a:lnTo>
                <a:lnTo>
                  <a:pt x="154139" y="144259"/>
                </a:lnTo>
                <a:lnTo>
                  <a:pt x="155867" y="143878"/>
                </a:lnTo>
                <a:lnTo>
                  <a:pt x="157543" y="143764"/>
                </a:lnTo>
                <a:close/>
              </a:path>
              <a:path w="846454" h="239394">
                <a:moveTo>
                  <a:pt x="185216" y="153136"/>
                </a:moveTo>
                <a:lnTo>
                  <a:pt x="182067" y="151523"/>
                </a:lnTo>
                <a:lnTo>
                  <a:pt x="179933" y="149948"/>
                </a:lnTo>
                <a:lnTo>
                  <a:pt x="176301" y="151536"/>
                </a:lnTo>
                <a:lnTo>
                  <a:pt x="176250" y="152704"/>
                </a:lnTo>
                <a:lnTo>
                  <a:pt x="175983" y="153466"/>
                </a:lnTo>
                <a:lnTo>
                  <a:pt x="176237" y="153758"/>
                </a:lnTo>
                <a:lnTo>
                  <a:pt x="178041" y="155790"/>
                </a:lnTo>
                <a:lnTo>
                  <a:pt x="180225" y="159194"/>
                </a:lnTo>
                <a:lnTo>
                  <a:pt x="185216" y="153136"/>
                </a:lnTo>
                <a:close/>
              </a:path>
              <a:path w="846454" h="239394">
                <a:moveTo>
                  <a:pt x="186588" y="151104"/>
                </a:moveTo>
                <a:lnTo>
                  <a:pt x="178244" y="137833"/>
                </a:lnTo>
                <a:lnTo>
                  <a:pt x="175209" y="140449"/>
                </a:lnTo>
                <a:lnTo>
                  <a:pt x="172948" y="143713"/>
                </a:lnTo>
                <a:lnTo>
                  <a:pt x="175818" y="148920"/>
                </a:lnTo>
                <a:lnTo>
                  <a:pt x="180492" y="149707"/>
                </a:lnTo>
                <a:lnTo>
                  <a:pt x="180136" y="149821"/>
                </a:lnTo>
                <a:lnTo>
                  <a:pt x="179806" y="149796"/>
                </a:lnTo>
                <a:lnTo>
                  <a:pt x="179489" y="149618"/>
                </a:lnTo>
                <a:lnTo>
                  <a:pt x="179933" y="149948"/>
                </a:lnTo>
                <a:lnTo>
                  <a:pt x="180301" y="149796"/>
                </a:lnTo>
                <a:lnTo>
                  <a:pt x="186588" y="151104"/>
                </a:lnTo>
                <a:close/>
              </a:path>
              <a:path w="846454" h="239394">
                <a:moveTo>
                  <a:pt x="190538" y="106387"/>
                </a:moveTo>
                <a:lnTo>
                  <a:pt x="189636" y="102628"/>
                </a:lnTo>
                <a:lnTo>
                  <a:pt x="186677" y="99199"/>
                </a:lnTo>
                <a:lnTo>
                  <a:pt x="186740" y="103124"/>
                </a:lnTo>
                <a:lnTo>
                  <a:pt x="185864" y="107238"/>
                </a:lnTo>
                <a:lnTo>
                  <a:pt x="188887" y="111556"/>
                </a:lnTo>
                <a:lnTo>
                  <a:pt x="190538" y="106387"/>
                </a:lnTo>
                <a:close/>
              </a:path>
              <a:path w="846454" h="239394">
                <a:moveTo>
                  <a:pt x="194906" y="148729"/>
                </a:moveTo>
                <a:lnTo>
                  <a:pt x="193941" y="146786"/>
                </a:lnTo>
                <a:lnTo>
                  <a:pt x="193217" y="144653"/>
                </a:lnTo>
                <a:lnTo>
                  <a:pt x="191414" y="142417"/>
                </a:lnTo>
                <a:lnTo>
                  <a:pt x="189331" y="142722"/>
                </a:lnTo>
                <a:lnTo>
                  <a:pt x="187782" y="143446"/>
                </a:lnTo>
                <a:lnTo>
                  <a:pt x="187515" y="145707"/>
                </a:lnTo>
                <a:lnTo>
                  <a:pt x="187972" y="146088"/>
                </a:lnTo>
                <a:lnTo>
                  <a:pt x="189763" y="147612"/>
                </a:lnTo>
                <a:lnTo>
                  <a:pt x="191871" y="148755"/>
                </a:lnTo>
                <a:lnTo>
                  <a:pt x="193865" y="150050"/>
                </a:lnTo>
                <a:lnTo>
                  <a:pt x="194208" y="149606"/>
                </a:lnTo>
                <a:lnTo>
                  <a:pt x="194564" y="149174"/>
                </a:lnTo>
                <a:lnTo>
                  <a:pt x="194906" y="148729"/>
                </a:lnTo>
                <a:close/>
              </a:path>
              <a:path w="846454" h="239394">
                <a:moveTo>
                  <a:pt x="199593" y="100406"/>
                </a:moveTo>
                <a:lnTo>
                  <a:pt x="196926" y="90487"/>
                </a:lnTo>
                <a:lnTo>
                  <a:pt x="192849" y="91884"/>
                </a:lnTo>
                <a:lnTo>
                  <a:pt x="183502" y="95719"/>
                </a:lnTo>
                <a:lnTo>
                  <a:pt x="182448" y="95084"/>
                </a:lnTo>
                <a:lnTo>
                  <a:pt x="181876" y="86677"/>
                </a:lnTo>
                <a:lnTo>
                  <a:pt x="175806" y="86677"/>
                </a:lnTo>
                <a:lnTo>
                  <a:pt x="169672" y="86512"/>
                </a:lnTo>
                <a:lnTo>
                  <a:pt x="162636" y="86906"/>
                </a:lnTo>
                <a:lnTo>
                  <a:pt x="160807" y="89852"/>
                </a:lnTo>
                <a:lnTo>
                  <a:pt x="161925" y="91998"/>
                </a:lnTo>
                <a:lnTo>
                  <a:pt x="163741" y="93065"/>
                </a:lnTo>
                <a:lnTo>
                  <a:pt x="166458" y="94462"/>
                </a:lnTo>
                <a:lnTo>
                  <a:pt x="167919" y="94386"/>
                </a:lnTo>
                <a:lnTo>
                  <a:pt x="169087" y="96164"/>
                </a:lnTo>
                <a:lnTo>
                  <a:pt x="158089" y="96164"/>
                </a:lnTo>
                <a:lnTo>
                  <a:pt x="158851" y="100939"/>
                </a:lnTo>
                <a:lnTo>
                  <a:pt x="158902" y="105219"/>
                </a:lnTo>
                <a:lnTo>
                  <a:pt x="161759" y="112890"/>
                </a:lnTo>
                <a:lnTo>
                  <a:pt x="159245" y="112712"/>
                </a:lnTo>
                <a:lnTo>
                  <a:pt x="158584" y="114236"/>
                </a:lnTo>
                <a:lnTo>
                  <a:pt x="157924" y="117081"/>
                </a:lnTo>
                <a:lnTo>
                  <a:pt x="150837" y="117043"/>
                </a:lnTo>
                <a:lnTo>
                  <a:pt x="148475" y="120218"/>
                </a:lnTo>
                <a:lnTo>
                  <a:pt x="144183" y="132346"/>
                </a:lnTo>
                <a:lnTo>
                  <a:pt x="142913" y="131889"/>
                </a:lnTo>
                <a:lnTo>
                  <a:pt x="145135" y="138849"/>
                </a:lnTo>
                <a:lnTo>
                  <a:pt x="153162" y="134594"/>
                </a:lnTo>
                <a:lnTo>
                  <a:pt x="151155" y="128308"/>
                </a:lnTo>
                <a:lnTo>
                  <a:pt x="154165" y="128638"/>
                </a:lnTo>
                <a:lnTo>
                  <a:pt x="156883" y="129209"/>
                </a:lnTo>
                <a:lnTo>
                  <a:pt x="162369" y="129070"/>
                </a:lnTo>
                <a:lnTo>
                  <a:pt x="164515" y="129692"/>
                </a:lnTo>
                <a:lnTo>
                  <a:pt x="166839" y="132651"/>
                </a:lnTo>
                <a:lnTo>
                  <a:pt x="158216" y="132651"/>
                </a:lnTo>
                <a:lnTo>
                  <a:pt x="155651" y="136017"/>
                </a:lnTo>
                <a:lnTo>
                  <a:pt x="156946" y="139928"/>
                </a:lnTo>
                <a:lnTo>
                  <a:pt x="157543" y="143764"/>
                </a:lnTo>
                <a:lnTo>
                  <a:pt x="171310" y="143903"/>
                </a:lnTo>
                <a:lnTo>
                  <a:pt x="172351" y="142544"/>
                </a:lnTo>
                <a:lnTo>
                  <a:pt x="170967" y="135890"/>
                </a:lnTo>
                <a:lnTo>
                  <a:pt x="171386" y="133210"/>
                </a:lnTo>
                <a:lnTo>
                  <a:pt x="171970" y="132816"/>
                </a:lnTo>
                <a:lnTo>
                  <a:pt x="172427" y="132245"/>
                </a:lnTo>
                <a:lnTo>
                  <a:pt x="177965" y="133997"/>
                </a:lnTo>
                <a:lnTo>
                  <a:pt x="178269" y="133769"/>
                </a:lnTo>
                <a:lnTo>
                  <a:pt x="177939" y="133883"/>
                </a:lnTo>
                <a:lnTo>
                  <a:pt x="188480" y="119164"/>
                </a:lnTo>
                <a:lnTo>
                  <a:pt x="186296" y="118541"/>
                </a:lnTo>
                <a:lnTo>
                  <a:pt x="184365" y="118262"/>
                </a:lnTo>
                <a:lnTo>
                  <a:pt x="181165" y="116662"/>
                </a:lnTo>
                <a:lnTo>
                  <a:pt x="179882" y="115379"/>
                </a:lnTo>
                <a:lnTo>
                  <a:pt x="178511" y="114287"/>
                </a:lnTo>
                <a:lnTo>
                  <a:pt x="176631" y="118935"/>
                </a:lnTo>
                <a:lnTo>
                  <a:pt x="172923" y="120700"/>
                </a:lnTo>
                <a:lnTo>
                  <a:pt x="167271" y="120218"/>
                </a:lnTo>
                <a:lnTo>
                  <a:pt x="163588" y="114630"/>
                </a:lnTo>
                <a:lnTo>
                  <a:pt x="166471" y="115620"/>
                </a:lnTo>
                <a:lnTo>
                  <a:pt x="174218" y="114020"/>
                </a:lnTo>
                <a:lnTo>
                  <a:pt x="176441" y="114007"/>
                </a:lnTo>
                <a:lnTo>
                  <a:pt x="178587" y="113830"/>
                </a:lnTo>
                <a:lnTo>
                  <a:pt x="178409" y="114007"/>
                </a:lnTo>
                <a:lnTo>
                  <a:pt x="178282" y="114096"/>
                </a:lnTo>
                <a:lnTo>
                  <a:pt x="178422" y="114211"/>
                </a:lnTo>
                <a:lnTo>
                  <a:pt x="178562" y="114109"/>
                </a:lnTo>
                <a:lnTo>
                  <a:pt x="178650" y="113969"/>
                </a:lnTo>
                <a:lnTo>
                  <a:pt x="178714" y="113804"/>
                </a:lnTo>
                <a:lnTo>
                  <a:pt x="182194" y="110845"/>
                </a:lnTo>
                <a:lnTo>
                  <a:pt x="183108" y="107365"/>
                </a:lnTo>
                <a:lnTo>
                  <a:pt x="180225" y="103289"/>
                </a:lnTo>
                <a:lnTo>
                  <a:pt x="186690" y="99060"/>
                </a:lnTo>
                <a:lnTo>
                  <a:pt x="189369" y="97853"/>
                </a:lnTo>
                <a:lnTo>
                  <a:pt x="191808" y="96888"/>
                </a:lnTo>
                <a:lnTo>
                  <a:pt x="195097" y="100622"/>
                </a:lnTo>
                <a:lnTo>
                  <a:pt x="197307" y="100190"/>
                </a:lnTo>
                <a:lnTo>
                  <a:pt x="199593" y="100406"/>
                </a:lnTo>
                <a:close/>
              </a:path>
              <a:path w="846454" h="239394">
                <a:moveTo>
                  <a:pt x="201307" y="155409"/>
                </a:moveTo>
                <a:lnTo>
                  <a:pt x="198716" y="154647"/>
                </a:lnTo>
                <a:lnTo>
                  <a:pt x="197408" y="154279"/>
                </a:lnTo>
                <a:lnTo>
                  <a:pt x="197129" y="155282"/>
                </a:lnTo>
                <a:lnTo>
                  <a:pt x="196977" y="155790"/>
                </a:lnTo>
                <a:lnTo>
                  <a:pt x="198221" y="156133"/>
                </a:lnTo>
                <a:lnTo>
                  <a:pt x="199453" y="156514"/>
                </a:lnTo>
                <a:lnTo>
                  <a:pt x="200723" y="156756"/>
                </a:lnTo>
                <a:lnTo>
                  <a:pt x="201104" y="155879"/>
                </a:lnTo>
                <a:lnTo>
                  <a:pt x="201307" y="155409"/>
                </a:lnTo>
                <a:close/>
              </a:path>
              <a:path w="846454" h="239394">
                <a:moveTo>
                  <a:pt x="211594" y="104355"/>
                </a:moveTo>
                <a:lnTo>
                  <a:pt x="209092" y="102387"/>
                </a:lnTo>
                <a:lnTo>
                  <a:pt x="206743" y="100622"/>
                </a:lnTo>
                <a:lnTo>
                  <a:pt x="201752" y="100787"/>
                </a:lnTo>
                <a:lnTo>
                  <a:pt x="198907" y="102438"/>
                </a:lnTo>
                <a:lnTo>
                  <a:pt x="194170" y="104051"/>
                </a:lnTo>
                <a:lnTo>
                  <a:pt x="198615" y="106527"/>
                </a:lnTo>
                <a:lnTo>
                  <a:pt x="201129" y="108648"/>
                </a:lnTo>
                <a:lnTo>
                  <a:pt x="206133" y="109740"/>
                </a:lnTo>
                <a:lnTo>
                  <a:pt x="208788" y="108496"/>
                </a:lnTo>
                <a:lnTo>
                  <a:pt x="211010" y="107530"/>
                </a:lnTo>
                <a:lnTo>
                  <a:pt x="211480" y="107327"/>
                </a:lnTo>
                <a:lnTo>
                  <a:pt x="211594" y="104355"/>
                </a:lnTo>
                <a:close/>
              </a:path>
              <a:path w="846454" h="239394">
                <a:moveTo>
                  <a:pt x="363347" y="62509"/>
                </a:moveTo>
                <a:lnTo>
                  <a:pt x="356920" y="61201"/>
                </a:lnTo>
                <a:lnTo>
                  <a:pt x="359676" y="72326"/>
                </a:lnTo>
                <a:lnTo>
                  <a:pt x="361797" y="72250"/>
                </a:lnTo>
                <a:lnTo>
                  <a:pt x="363347" y="62509"/>
                </a:lnTo>
                <a:close/>
              </a:path>
              <a:path w="846454" h="239394">
                <a:moveTo>
                  <a:pt x="365023" y="113779"/>
                </a:moveTo>
                <a:lnTo>
                  <a:pt x="361175" y="109029"/>
                </a:lnTo>
                <a:lnTo>
                  <a:pt x="360565" y="109334"/>
                </a:lnTo>
                <a:lnTo>
                  <a:pt x="359359" y="109969"/>
                </a:lnTo>
                <a:lnTo>
                  <a:pt x="361010" y="116446"/>
                </a:lnTo>
                <a:lnTo>
                  <a:pt x="362826" y="115214"/>
                </a:lnTo>
                <a:lnTo>
                  <a:pt x="363905" y="114465"/>
                </a:lnTo>
                <a:lnTo>
                  <a:pt x="365023" y="113779"/>
                </a:lnTo>
                <a:close/>
              </a:path>
              <a:path w="846454" h="239394">
                <a:moveTo>
                  <a:pt x="365201" y="113982"/>
                </a:moveTo>
                <a:lnTo>
                  <a:pt x="365137" y="113817"/>
                </a:lnTo>
                <a:lnTo>
                  <a:pt x="365201" y="113982"/>
                </a:lnTo>
                <a:close/>
              </a:path>
              <a:path w="846454" h="239394">
                <a:moveTo>
                  <a:pt x="390334" y="100050"/>
                </a:moveTo>
                <a:lnTo>
                  <a:pt x="389204" y="99148"/>
                </a:lnTo>
                <a:lnTo>
                  <a:pt x="387400" y="98234"/>
                </a:lnTo>
                <a:lnTo>
                  <a:pt x="387515" y="91681"/>
                </a:lnTo>
                <a:lnTo>
                  <a:pt x="385813" y="88049"/>
                </a:lnTo>
                <a:lnTo>
                  <a:pt x="377317" y="86741"/>
                </a:lnTo>
                <a:lnTo>
                  <a:pt x="375386" y="84455"/>
                </a:lnTo>
                <a:lnTo>
                  <a:pt x="372630" y="82600"/>
                </a:lnTo>
                <a:lnTo>
                  <a:pt x="372325" y="84150"/>
                </a:lnTo>
                <a:lnTo>
                  <a:pt x="371614" y="85509"/>
                </a:lnTo>
                <a:lnTo>
                  <a:pt x="373430" y="91236"/>
                </a:lnTo>
                <a:lnTo>
                  <a:pt x="377507" y="94983"/>
                </a:lnTo>
                <a:lnTo>
                  <a:pt x="375539" y="102400"/>
                </a:lnTo>
                <a:lnTo>
                  <a:pt x="379107" y="104952"/>
                </a:lnTo>
                <a:lnTo>
                  <a:pt x="380834" y="106997"/>
                </a:lnTo>
                <a:lnTo>
                  <a:pt x="379336" y="110629"/>
                </a:lnTo>
                <a:lnTo>
                  <a:pt x="377571" y="108318"/>
                </a:lnTo>
                <a:lnTo>
                  <a:pt x="373824" y="106895"/>
                </a:lnTo>
                <a:lnTo>
                  <a:pt x="371716" y="107429"/>
                </a:lnTo>
                <a:lnTo>
                  <a:pt x="369798" y="107442"/>
                </a:lnTo>
                <a:lnTo>
                  <a:pt x="370535" y="111175"/>
                </a:lnTo>
                <a:lnTo>
                  <a:pt x="363042" y="109118"/>
                </a:lnTo>
                <a:lnTo>
                  <a:pt x="365137" y="113804"/>
                </a:lnTo>
                <a:lnTo>
                  <a:pt x="366229" y="114579"/>
                </a:lnTo>
                <a:lnTo>
                  <a:pt x="367728" y="115138"/>
                </a:lnTo>
                <a:lnTo>
                  <a:pt x="368325" y="116192"/>
                </a:lnTo>
                <a:lnTo>
                  <a:pt x="370725" y="120459"/>
                </a:lnTo>
                <a:lnTo>
                  <a:pt x="374167" y="122910"/>
                </a:lnTo>
                <a:lnTo>
                  <a:pt x="379476" y="123380"/>
                </a:lnTo>
                <a:lnTo>
                  <a:pt x="381152" y="120192"/>
                </a:lnTo>
                <a:lnTo>
                  <a:pt x="382181" y="116459"/>
                </a:lnTo>
                <a:lnTo>
                  <a:pt x="388200" y="114427"/>
                </a:lnTo>
                <a:lnTo>
                  <a:pt x="389394" y="109232"/>
                </a:lnTo>
                <a:lnTo>
                  <a:pt x="387769" y="103682"/>
                </a:lnTo>
                <a:lnTo>
                  <a:pt x="388810" y="102019"/>
                </a:lnTo>
                <a:lnTo>
                  <a:pt x="390334" y="100050"/>
                </a:lnTo>
                <a:close/>
              </a:path>
              <a:path w="846454" h="239394">
                <a:moveTo>
                  <a:pt x="397471" y="106413"/>
                </a:moveTo>
                <a:lnTo>
                  <a:pt x="395541" y="101892"/>
                </a:lnTo>
                <a:lnTo>
                  <a:pt x="393509" y="98323"/>
                </a:lnTo>
                <a:lnTo>
                  <a:pt x="391426" y="94322"/>
                </a:lnTo>
                <a:lnTo>
                  <a:pt x="388797" y="96024"/>
                </a:lnTo>
                <a:lnTo>
                  <a:pt x="390042" y="98196"/>
                </a:lnTo>
                <a:lnTo>
                  <a:pt x="390385" y="99974"/>
                </a:lnTo>
                <a:lnTo>
                  <a:pt x="391033" y="102489"/>
                </a:lnTo>
                <a:lnTo>
                  <a:pt x="391452" y="104952"/>
                </a:lnTo>
                <a:lnTo>
                  <a:pt x="392734" y="107873"/>
                </a:lnTo>
                <a:lnTo>
                  <a:pt x="392823" y="108077"/>
                </a:lnTo>
                <a:lnTo>
                  <a:pt x="394512" y="108419"/>
                </a:lnTo>
                <a:lnTo>
                  <a:pt x="395617" y="109016"/>
                </a:lnTo>
                <a:lnTo>
                  <a:pt x="396074" y="108077"/>
                </a:lnTo>
                <a:lnTo>
                  <a:pt x="396163" y="107873"/>
                </a:lnTo>
                <a:lnTo>
                  <a:pt x="397471" y="106413"/>
                </a:lnTo>
                <a:close/>
              </a:path>
              <a:path w="846454" h="239394">
                <a:moveTo>
                  <a:pt x="401053" y="75412"/>
                </a:moveTo>
                <a:lnTo>
                  <a:pt x="398094" y="71615"/>
                </a:lnTo>
                <a:lnTo>
                  <a:pt x="395274" y="68224"/>
                </a:lnTo>
                <a:lnTo>
                  <a:pt x="390829" y="62001"/>
                </a:lnTo>
                <a:lnTo>
                  <a:pt x="389293" y="59105"/>
                </a:lnTo>
                <a:lnTo>
                  <a:pt x="387375" y="55968"/>
                </a:lnTo>
                <a:lnTo>
                  <a:pt x="384759" y="56235"/>
                </a:lnTo>
                <a:lnTo>
                  <a:pt x="381292" y="55791"/>
                </a:lnTo>
                <a:lnTo>
                  <a:pt x="381533" y="63538"/>
                </a:lnTo>
                <a:lnTo>
                  <a:pt x="378307" y="65709"/>
                </a:lnTo>
                <a:lnTo>
                  <a:pt x="371894" y="62725"/>
                </a:lnTo>
                <a:lnTo>
                  <a:pt x="369443" y="64287"/>
                </a:lnTo>
                <a:lnTo>
                  <a:pt x="366839" y="66192"/>
                </a:lnTo>
                <a:lnTo>
                  <a:pt x="368782" y="75412"/>
                </a:lnTo>
                <a:lnTo>
                  <a:pt x="373557" y="79032"/>
                </a:lnTo>
                <a:lnTo>
                  <a:pt x="383171" y="78092"/>
                </a:lnTo>
                <a:lnTo>
                  <a:pt x="388772" y="77546"/>
                </a:lnTo>
                <a:lnTo>
                  <a:pt x="394335" y="76441"/>
                </a:lnTo>
                <a:lnTo>
                  <a:pt x="401053" y="75412"/>
                </a:lnTo>
                <a:close/>
              </a:path>
              <a:path w="846454" h="239394">
                <a:moveTo>
                  <a:pt x="432562" y="104051"/>
                </a:moveTo>
                <a:lnTo>
                  <a:pt x="432523" y="103822"/>
                </a:lnTo>
                <a:lnTo>
                  <a:pt x="432346" y="103847"/>
                </a:lnTo>
                <a:lnTo>
                  <a:pt x="432460" y="103974"/>
                </a:lnTo>
                <a:close/>
              </a:path>
              <a:path w="846454" h="239394">
                <a:moveTo>
                  <a:pt x="434390" y="86372"/>
                </a:moveTo>
                <a:lnTo>
                  <a:pt x="433463" y="82016"/>
                </a:lnTo>
                <a:lnTo>
                  <a:pt x="426173" y="77482"/>
                </a:lnTo>
                <a:lnTo>
                  <a:pt x="423100" y="82778"/>
                </a:lnTo>
                <a:lnTo>
                  <a:pt x="425919" y="88963"/>
                </a:lnTo>
                <a:lnTo>
                  <a:pt x="423976" y="92481"/>
                </a:lnTo>
                <a:lnTo>
                  <a:pt x="423570" y="97180"/>
                </a:lnTo>
                <a:lnTo>
                  <a:pt x="424027" y="98945"/>
                </a:lnTo>
                <a:lnTo>
                  <a:pt x="424281" y="100685"/>
                </a:lnTo>
                <a:lnTo>
                  <a:pt x="427507" y="100279"/>
                </a:lnTo>
                <a:lnTo>
                  <a:pt x="428409" y="97726"/>
                </a:lnTo>
                <a:lnTo>
                  <a:pt x="428828" y="94881"/>
                </a:lnTo>
                <a:lnTo>
                  <a:pt x="430263" y="92684"/>
                </a:lnTo>
                <a:lnTo>
                  <a:pt x="434390" y="86372"/>
                </a:lnTo>
                <a:close/>
              </a:path>
              <a:path w="846454" h="239394">
                <a:moveTo>
                  <a:pt x="437248" y="100114"/>
                </a:moveTo>
                <a:lnTo>
                  <a:pt x="437146" y="97815"/>
                </a:lnTo>
                <a:lnTo>
                  <a:pt x="431241" y="94983"/>
                </a:lnTo>
                <a:lnTo>
                  <a:pt x="432511" y="103695"/>
                </a:lnTo>
                <a:lnTo>
                  <a:pt x="437248" y="100114"/>
                </a:lnTo>
                <a:close/>
              </a:path>
              <a:path w="846454" h="239394">
                <a:moveTo>
                  <a:pt x="522338" y="81584"/>
                </a:moveTo>
                <a:lnTo>
                  <a:pt x="518464" y="80835"/>
                </a:lnTo>
                <a:lnTo>
                  <a:pt x="514946" y="79527"/>
                </a:lnTo>
                <a:lnTo>
                  <a:pt x="510120" y="79933"/>
                </a:lnTo>
                <a:lnTo>
                  <a:pt x="508977" y="83413"/>
                </a:lnTo>
                <a:lnTo>
                  <a:pt x="507695" y="85356"/>
                </a:lnTo>
                <a:lnTo>
                  <a:pt x="509346" y="85966"/>
                </a:lnTo>
                <a:lnTo>
                  <a:pt x="511403" y="87503"/>
                </a:lnTo>
                <a:lnTo>
                  <a:pt x="515607" y="85661"/>
                </a:lnTo>
                <a:lnTo>
                  <a:pt x="520446" y="87782"/>
                </a:lnTo>
                <a:lnTo>
                  <a:pt x="522338" y="81584"/>
                </a:lnTo>
                <a:close/>
              </a:path>
              <a:path w="846454" h="239394">
                <a:moveTo>
                  <a:pt x="528751" y="97409"/>
                </a:moveTo>
                <a:lnTo>
                  <a:pt x="527646" y="95338"/>
                </a:lnTo>
                <a:lnTo>
                  <a:pt x="526326" y="90868"/>
                </a:lnTo>
                <a:lnTo>
                  <a:pt x="524065" y="94145"/>
                </a:lnTo>
                <a:lnTo>
                  <a:pt x="522528" y="95643"/>
                </a:lnTo>
                <a:lnTo>
                  <a:pt x="521957" y="97447"/>
                </a:lnTo>
                <a:lnTo>
                  <a:pt x="521538" y="98793"/>
                </a:lnTo>
                <a:lnTo>
                  <a:pt x="522109" y="100660"/>
                </a:lnTo>
                <a:lnTo>
                  <a:pt x="523049" y="102641"/>
                </a:lnTo>
                <a:lnTo>
                  <a:pt x="524967" y="103149"/>
                </a:lnTo>
                <a:lnTo>
                  <a:pt x="526884" y="101993"/>
                </a:lnTo>
                <a:lnTo>
                  <a:pt x="528650" y="100622"/>
                </a:lnTo>
                <a:lnTo>
                  <a:pt x="528751" y="97409"/>
                </a:lnTo>
                <a:close/>
              </a:path>
              <a:path w="846454" h="239394">
                <a:moveTo>
                  <a:pt x="536854" y="82397"/>
                </a:moveTo>
                <a:lnTo>
                  <a:pt x="534644" y="79794"/>
                </a:lnTo>
                <a:lnTo>
                  <a:pt x="533577" y="76161"/>
                </a:lnTo>
                <a:lnTo>
                  <a:pt x="529971" y="78879"/>
                </a:lnTo>
                <a:lnTo>
                  <a:pt x="528916" y="79667"/>
                </a:lnTo>
                <a:lnTo>
                  <a:pt x="527837" y="82232"/>
                </a:lnTo>
                <a:lnTo>
                  <a:pt x="530860" y="86601"/>
                </a:lnTo>
                <a:lnTo>
                  <a:pt x="533552" y="84239"/>
                </a:lnTo>
                <a:lnTo>
                  <a:pt x="536854" y="82397"/>
                </a:lnTo>
                <a:close/>
              </a:path>
              <a:path w="846454" h="239394">
                <a:moveTo>
                  <a:pt x="560768" y="87134"/>
                </a:moveTo>
                <a:lnTo>
                  <a:pt x="560603" y="85699"/>
                </a:lnTo>
                <a:lnTo>
                  <a:pt x="560425" y="84251"/>
                </a:lnTo>
                <a:lnTo>
                  <a:pt x="560260" y="82816"/>
                </a:lnTo>
                <a:lnTo>
                  <a:pt x="558736" y="83197"/>
                </a:lnTo>
                <a:lnTo>
                  <a:pt x="557974" y="83400"/>
                </a:lnTo>
                <a:lnTo>
                  <a:pt x="559308" y="87464"/>
                </a:lnTo>
                <a:lnTo>
                  <a:pt x="559790" y="87350"/>
                </a:lnTo>
                <a:lnTo>
                  <a:pt x="560285" y="87249"/>
                </a:lnTo>
                <a:lnTo>
                  <a:pt x="560768" y="87134"/>
                </a:lnTo>
                <a:close/>
              </a:path>
              <a:path w="846454" h="239394">
                <a:moveTo>
                  <a:pt x="565759" y="33515"/>
                </a:moveTo>
                <a:lnTo>
                  <a:pt x="563372" y="32181"/>
                </a:lnTo>
                <a:lnTo>
                  <a:pt x="561289" y="31445"/>
                </a:lnTo>
                <a:lnTo>
                  <a:pt x="559955" y="35026"/>
                </a:lnTo>
                <a:lnTo>
                  <a:pt x="560882" y="36741"/>
                </a:lnTo>
                <a:lnTo>
                  <a:pt x="561606" y="36995"/>
                </a:lnTo>
                <a:lnTo>
                  <a:pt x="564857" y="38138"/>
                </a:lnTo>
                <a:lnTo>
                  <a:pt x="565099" y="35648"/>
                </a:lnTo>
                <a:lnTo>
                  <a:pt x="565759" y="33515"/>
                </a:lnTo>
                <a:close/>
              </a:path>
              <a:path w="846454" h="239394">
                <a:moveTo>
                  <a:pt x="566102" y="97840"/>
                </a:moveTo>
                <a:lnTo>
                  <a:pt x="559701" y="93548"/>
                </a:lnTo>
                <a:lnTo>
                  <a:pt x="556907" y="96545"/>
                </a:lnTo>
                <a:lnTo>
                  <a:pt x="553021" y="99110"/>
                </a:lnTo>
                <a:lnTo>
                  <a:pt x="557453" y="103911"/>
                </a:lnTo>
                <a:lnTo>
                  <a:pt x="565912" y="98640"/>
                </a:lnTo>
                <a:lnTo>
                  <a:pt x="566102" y="97840"/>
                </a:lnTo>
                <a:close/>
              </a:path>
              <a:path w="846454" h="239394">
                <a:moveTo>
                  <a:pt x="568794" y="98513"/>
                </a:moveTo>
                <a:lnTo>
                  <a:pt x="568579" y="98285"/>
                </a:lnTo>
                <a:lnTo>
                  <a:pt x="568579" y="98412"/>
                </a:lnTo>
                <a:lnTo>
                  <a:pt x="568591" y="98552"/>
                </a:lnTo>
                <a:lnTo>
                  <a:pt x="568591" y="98679"/>
                </a:lnTo>
                <a:lnTo>
                  <a:pt x="568731" y="98564"/>
                </a:lnTo>
                <a:close/>
              </a:path>
              <a:path w="846454" h="239394">
                <a:moveTo>
                  <a:pt x="569023" y="102095"/>
                </a:moveTo>
                <a:lnTo>
                  <a:pt x="568655" y="100330"/>
                </a:lnTo>
                <a:lnTo>
                  <a:pt x="568591" y="98679"/>
                </a:lnTo>
                <a:lnTo>
                  <a:pt x="563702" y="102908"/>
                </a:lnTo>
                <a:lnTo>
                  <a:pt x="565454" y="105384"/>
                </a:lnTo>
                <a:lnTo>
                  <a:pt x="567182" y="106349"/>
                </a:lnTo>
                <a:lnTo>
                  <a:pt x="568439" y="103454"/>
                </a:lnTo>
                <a:lnTo>
                  <a:pt x="569023" y="102095"/>
                </a:lnTo>
                <a:close/>
              </a:path>
              <a:path w="846454" h="239394">
                <a:moveTo>
                  <a:pt x="580732" y="32753"/>
                </a:moveTo>
                <a:lnTo>
                  <a:pt x="570306" y="32600"/>
                </a:lnTo>
                <a:lnTo>
                  <a:pt x="568883" y="34366"/>
                </a:lnTo>
                <a:lnTo>
                  <a:pt x="568540" y="42087"/>
                </a:lnTo>
                <a:lnTo>
                  <a:pt x="572617" y="42989"/>
                </a:lnTo>
                <a:lnTo>
                  <a:pt x="571550" y="38849"/>
                </a:lnTo>
                <a:lnTo>
                  <a:pt x="573519" y="37033"/>
                </a:lnTo>
                <a:lnTo>
                  <a:pt x="579513" y="40551"/>
                </a:lnTo>
                <a:lnTo>
                  <a:pt x="580123" y="36004"/>
                </a:lnTo>
                <a:lnTo>
                  <a:pt x="580732" y="32753"/>
                </a:lnTo>
                <a:close/>
              </a:path>
              <a:path w="846454" h="239394">
                <a:moveTo>
                  <a:pt x="582447" y="54356"/>
                </a:moveTo>
                <a:lnTo>
                  <a:pt x="582002" y="46215"/>
                </a:lnTo>
                <a:lnTo>
                  <a:pt x="579729" y="49618"/>
                </a:lnTo>
                <a:lnTo>
                  <a:pt x="582447" y="54356"/>
                </a:lnTo>
                <a:close/>
              </a:path>
              <a:path w="846454" h="239394">
                <a:moveTo>
                  <a:pt x="589038" y="72504"/>
                </a:moveTo>
                <a:lnTo>
                  <a:pt x="576033" y="72504"/>
                </a:lnTo>
                <a:lnTo>
                  <a:pt x="584428" y="77266"/>
                </a:lnTo>
                <a:lnTo>
                  <a:pt x="589038" y="72504"/>
                </a:lnTo>
                <a:close/>
              </a:path>
              <a:path w="846454" h="239394">
                <a:moveTo>
                  <a:pt x="589165" y="72377"/>
                </a:moveTo>
                <a:lnTo>
                  <a:pt x="584644" y="64998"/>
                </a:lnTo>
                <a:lnTo>
                  <a:pt x="583323" y="66408"/>
                </a:lnTo>
                <a:lnTo>
                  <a:pt x="582129" y="67830"/>
                </a:lnTo>
                <a:lnTo>
                  <a:pt x="579602" y="70104"/>
                </a:lnTo>
                <a:lnTo>
                  <a:pt x="578231" y="70916"/>
                </a:lnTo>
                <a:lnTo>
                  <a:pt x="576211" y="72377"/>
                </a:lnTo>
                <a:lnTo>
                  <a:pt x="589165" y="72377"/>
                </a:lnTo>
                <a:close/>
              </a:path>
              <a:path w="846454" h="239394">
                <a:moveTo>
                  <a:pt x="590600" y="22440"/>
                </a:moveTo>
                <a:lnTo>
                  <a:pt x="575983" y="16814"/>
                </a:lnTo>
                <a:lnTo>
                  <a:pt x="570649" y="16230"/>
                </a:lnTo>
                <a:lnTo>
                  <a:pt x="572414" y="22644"/>
                </a:lnTo>
                <a:lnTo>
                  <a:pt x="581329" y="22606"/>
                </a:lnTo>
                <a:lnTo>
                  <a:pt x="582447" y="30365"/>
                </a:lnTo>
                <a:lnTo>
                  <a:pt x="585343" y="28956"/>
                </a:lnTo>
                <a:lnTo>
                  <a:pt x="587984" y="28448"/>
                </a:lnTo>
                <a:lnTo>
                  <a:pt x="590296" y="25311"/>
                </a:lnTo>
                <a:lnTo>
                  <a:pt x="590600" y="22440"/>
                </a:lnTo>
                <a:close/>
              </a:path>
              <a:path w="846454" h="239394">
                <a:moveTo>
                  <a:pt x="596417" y="43903"/>
                </a:moveTo>
                <a:lnTo>
                  <a:pt x="595693" y="43091"/>
                </a:lnTo>
                <a:lnTo>
                  <a:pt x="594258" y="41440"/>
                </a:lnTo>
                <a:lnTo>
                  <a:pt x="589318" y="45402"/>
                </a:lnTo>
                <a:lnTo>
                  <a:pt x="590308" y="46266"/>
                </a:lnTo>
                <a:lnTo>
                  <a:pt x="591896" y="48031"/>
                </a:lnTo>
                <a:lnTo>
                  <a:pt x="593788" y="46799"/>
                </a:lnTo>
                <a:lnTo>
                  <a:pt x="595045" y="45262"/>
                </a:lnTo>
                <a:lnTo>
                  <a:pt x="596417" y="43903"/>
                </a:lnTo>
                <a:close/>
              </a:path>
              <a:path w="846454" h="239394">
                <a:moveTo>
                  <a:pt x="600989" y="87490"/>
                </a:moveTo>
                <a:lnTo>
                  <a:pt x="596912" y="85559"/>
                </a:lnTo>
                <a:lnTo>
                  <a:pt x="597204" y="91922"/>
                </a:lnTo>
                <a:lnTo>
                  <a:pt x="597928" y="91884"/>
                </a:lnTo>
                <a:lnTo>
                  <a:pt x="598665" y="91859"/>
                </a:lnTo>
                <a:lnTo>
                  <a:pt x="599389" y="91821"/>
                </a:lnTo>
                <a:lnTo>
                  <a:pt x="600824" y="89522"/>
                </a:lnTo>
                <a:lnTo>
                  <a:pt x="600989" y="87490"/>
                </a:lnTo>
                <a:close/>
              </a:path>
              <a:path w="846454" h="239394">
                <a:moveTo>
                  <a:pt x="601675" y="32283"/>
                </a:moveTo>
                <a:lnTo>
                  <a:pt x="600227" y="31546"/>
                </a:lnTo>
                <a:lnTo>
                  <a:pt x="599440" y="30822"/>
                </a:lnTo>
                <a:lnTo>
                  <a:pt x="598614" y="31826"/>
                </a:lnTo>
                <a:lnTo>
                  <a:pt x="597496" y="32727"/>
                </a:lnTo>
                <a:lnTo>
                  <a:pt x="596976" y="34366"/>
                </a:lnTo>
                <a:lnTo>
                  <a:pt x="598373" y="35356"/>
                </a:lnTo>
                <a:lnTo>
                  <a:pt x="599605" y="36741"/>
                </a:lnTo>
                <a:lnTo>
                  <a:pt x="600570" y="35077"/>
                </a:lnTo>
                <a:lnTo>
                  <a:pt x="601611" y="34048"/>
                </a:lnTo>
                <a:lnTo>
                  <a:pt x="601675" y="32283"/>
                </a:lnTo>
                <a:close/>
              </a:path>
              <a:path w="846454" h="239394">
                <a:moveTo>
                  <a:pt x="607123" y="101473"/>
                </a:moveTo>
                <a:lnTo>
                  <a:pt x="606894" y="100774"/>
                </a:lnTo>
                <a:lnTo>
                  <a:pt x="606628" y="99949"/>
                </a:lnTo>
                <a:lnTo>
                  <a:pt x="605434" y="99402"/>
                </a:lnTo>
                <a:lnTo>
                  <a:pt x="604647" y="98742"/>
                </a:lnTo>
                <a:lnTo>
                  <a:pt x="604075" y="99542"/>
                </a:lnTo>
                <a:lnTo>
                  <a:pt x="602996" y="100393"/>
                </a:lnTo>
                <a:lnTo>
                  <a:pt x="603072" y="101155"/>
                </a:lnTo>
                <a:lnTo>
                  <a:pt x="603135" y="101981"/>
                </a:lnTo>
                <a:lnTo>
                  <a:pt x="604253" y="102704"/>
                </a:lnTo>
                <a:lnTo>
                  <a:pt x="605574" y="104241"/>
                </a:lnTo>
                <a:lnTo>
                  <a:pt x="606285" y="102514"/>
                </a:lnTo>
                <a:lnTo>
                  <a:pt x="607123" y="101473"/>
                </a:lnTo>
                <a:close/>
              </a:path>
              <a:path w="846454" h="239394">
                <a:moveTo>
                  <a:pt x="608799" y="27355"/>
                </a:moveTo>
                <a:lnTo>
                  <a:pt x="607974" y="22491"/>
                </a:lnTo>
                <a:lnTo>
                  <a:pt x="601179" y="24599"/>
                </a:lnTo>
                <a:lnTo>
                  <a:pt x="601040" y="27355"/>
                </a:lnTo>
                <a:lnTo>
                  <a:pt x="601002" y="28359"/>
                </a:lnTo>
                <a:lnTo>
                  <a:pt x="608799" y="27355"/>
                </a:lnTo>
                <a:close/>
              </a:path>
              <a:path w="846454" h="239394">
                <a:moveTo>
                  <a:pt x="614527" y="107480"/>
                </a:moveTo>
                <a:lnTo>
                  <a:pt x="613054" y="107365"/>
                </a:lnTo>
                <a:lnTo>
                  <a:pt x="612292" y="112115"/>
                </a:lnTo>
                <a:lnTo>
                  <a:pt x="613041" y="112204"/>
                </a:lnTo>
                <a:lnTo>
                  <a:pt x="613791" y="112306"/>
                </a:lnTo>
                <a:lnTo>
                  <a:pt x="614527" y="112395"/>
                </a:lnTo>
                <a:lnTo>
                  <a:pt x="614527" y="107480"/>
                </a:lnTo>
                <a:close/>
              </a:path>
              <a:path w="846454" h="239394">
                <a:moveTo>
                  <a:pt x="623201" y="2743"/>
                </a:moveTo>
                <a:lnTo>
                  <a:pt x="623062" y="2095"/>
                </a:lnTo>
                <a:lnTo>
                  <a:pt x="622884" y="1282"/>
                </a:lnTo>
                <a:lnTo>
                  <a:pt x="621703" y="685"/>
                </a:lnTo>
                <a:lnTo>
                  <a:pt x="620966" y="0"/>
                </a:lnTo>
                <a:lnTo>
                  <a:pt x="620458" y="571"/>
                </a:lnTo>
                <a:lnTo>
                  <a:pt x="619556" y="1130"/>
                </a:lnTo>
                <a:lnTo>
                  <a:pt x="619556" y="2578"/>
                </a:lnTo>
                <a:lnTo>
                  <a:pt x="620179" y="3454"/>
                </a:lnTo>
                <a:lnTo>
                  <a:pt x="620979" y="5435"/>
                </a:lnTo>
                <a:lnTo>
                  <a:pt x="622147" y="3670"/>
                </a:lnTo>
                <a:lnTo>
                  <a:pt x="623201" y="2743"/>
                </a:lnTo>
                <a:close/>
              </a:path>
              <a:path w="846454" h="239394">
                <a:moveTo>
                  <a:pt x="627608" y="106489"/>
                </a:moveTo>
                <a:lnTo>
                  <a:pt x="626846" y="105435"/>
                </a:lnTo>
                <a:lnTo>
                  <a:pt x="625983" y="103454"/>
                </a:lnTo>
                <a:lnTo>
                  <a:pt x="623912" y="103657"/>
                </a:lnTo>
                <a:lnTo>
                  <a:pt x="622617" y="104863"/>
                </a:lnTo>
                <a:lnTo>
                  <a:pt x="620331" y="106172"/>
                </a:lnTo>
                <a:lnTo>
                  <a:pt x="622312" y="107416"/>
                </a:lnTo>
                <a:lnTo>
                  <a:pt x="623404" y="108661"/>
                </a:lnTo>
                <a:lnTo>
                  <a:pt x="624395" y="108585"/>
                </a:lnTo>
                <a:lnTo>
                  <a:pt x="625513" y="108508"/>
                </a:lnTo>
                <a:lnTo>
                  <a:pt x="626541" y="107238"/>
                </a:lnTo>
                <a:lnTo>
                  <a:pt x="627608" y="106489"/>
                </a:lnTo>
                <a:close/>
              </a:path>
              <a:path w="846454" h="239394">
                <a:moveTo>
                  <a:pt x="638505" y="38493"/>
                </a:moveTo>
                <a:lnTo>
                  <a:pt x="635546" y="35763"/>
                </a:lnTo>
                <a:lnTo>
                  <a:pt x="637362" y="27114"/>
                </a:lnTo>
                <a:lnTo>
                  <a:pt x="628078" y="29870"/>
                </a:lnTo>
                <a:lnTo>
                  <a:pt x="633831" y="41059"/>
                </a:lnTo>
                <a:lnTo>
                  <a:pt x="638505" y="38493"/>
                </a:lnTo>
                <a:close/>
              </a:path>
              <a:path w="846454" h="239394">
                <a:moveTo>
                  <a:pt x="690981" y="114363"/>
                </a:moveTo>
                <a:lnTo>
                  <a:pt x="690956" y="109994"/>
                </a:lnTo>
                <a:lnTo>
                  <a:pt x="686930" y="111645"/>
                </a:lnTo>
                <a:lnTo>
                  <a:pt x="685139" y="115620"/>
                </a:lnTo>
                <a:lnTo>
                  <a:pt x="688771" y="115341"/>
                </a:lnTo>
                <a:lnTo>
                  <a:pt x="690981" y="114363"/>
                </a:lnTo>
                <a:close/>
              </a:path>
              <a:path w="846454" h="239394">
                <a:moveTo>
                  <a:pt x="703681" y="101206"/>
                </a:moveTo>
                <a:lnTo>
                  <a:pt x="703122" y="99174"/>
                </a:lnTo>
                <a:lnTo>
                  <a:pt x="702271" y="98564"/>
                </a:lnTo>
                <a:lnTo>
                  <a:pt x="700557" y="97332"/>
                </a:lnTo>
                <a:lnTo>
                  <a:pt x="698373" y="96774"/>
                </a:lnTo>
                <a:lnTo>
                  <a:pt x="695439" y="95542"/>
                </a:lnTo>
                <a:lnTo>
                  <a:pt x="696048" y="98552"/>
                </a:lnTo>
                <a:lnTo>
                  <a:pt x="696188" y="100799"/>
                </a:lnTo>
                <a:lnTo>
                  <a:pt x="697445" y="103720"/>
                </a:lnTo>
                <a:lnTo>
                  <a:pt x="699211" y="104762"/>
                </a:lnTo>
                <a:lnTo>
                  <a:pt x="701395" y="104521"/>
                </a:lnTo>
                <a:lnTo>
                  <a:pt x="702945" y="103314"/>
                </a:lnTo>
                <a:lnTo>
                  <a:pt x="703681" y="101206"/>
                </a:lnTo>
                <a:close/>
              </a:path>
              <a:path w="846454" h="239394">
                <a:moveTo>
                  <a:pt x="708215" y="116852"/>
                </a:moveTo>
                <a:lnTo>
                  <a:pt x="707859" y="115963"/>
                </a:lnTo>
                <a:lnTo>
                  <a:pt x="707517" y="115074"/>
                </a:lnTo>
                <a:lnTo>
                  <a:pt x="707161" y="114185"/>
                </a:lnTo>
                <a:lnTo>
                  <a:pt x="706450" y="113741"/>
                </a:lnTo>
                <a:lnTo>
                  <a:pt x="705739" y="113284"/>
                </a:lnTo>
                <a:lnTo>
                  <a:pt x="705027" y="112839"/>
                </a:lnTo>
                <a:lnTo>
                  <a:pt x="704748" y="113906"/>
                </a:lnTo>
                <a:lnTo>
                  <a:pt x="704278" y="114973"/>
                </a:lnTo>
                <a:lnTo>
                  <a:pt x="704278" y="116649"/>
                </a:lnTo>
                <a:lnTo>
                  <a:pt x="705040" y="117792"/>
                </a:lnTo>
                <a:lnTo>
                  <a:pt x="705434" y="117779"/>
                </a:lnTo>
                <a:lnTo>
                  <a:pt x="706361" y="117767"/>
                </a:lnTo>
                <a:lnTo>
                  <a:pt x="707288" y="117195"/>
                </a:lnTo>
                <a:lnTo>
                  <a:pt x="708215" y="116852"/>
                </a:lnTo>
                <a:close/>
              </a:path>
              <a:path w="846454" h="239394">
                <a:moveTo>
                  <a:pt x="718743" y="99491"/>
                </a:moveTo>
                <a:lnTo>
                  <a:pt x="712431" y="99695"/>
                </a:lnTo>
                <a:lnTo>
                  <a:pt x="710196" y="102590"/>
                </a:lnTo>
                <a:lnTo>
                  <a:pt x="708494" y="106400"/>
                </a:lnTo>
                <a:lnTo>
                  <a:pt x="711352" y="107696"/>
                </a:lnTo>
                <a:lnTo>
                  <a:pt x="718743" y="99491"/>
                </a:lnTo>
                <a:close/>
              </a:path>
              <a:path w="846454" h="239394">
                <a:moveTo>
                  <a:pt x="718883" y="167106"/>
                </a:moveTo>
                <a:lnTo>
                  <a:pt x="718693" y="166890"/>
                </a:lnTo>
                <a:lnTo>
                  <a:pt x="717854" y="165963"/>
                </a:lnTo>
                <a:lnTo>
                  <a:pt x="716686" y="165277"/>
                </a:lnTo>
                <a:lnTo>
                  <a:pt x="715518" y="164744"/>
                </a:lnTo>
                <a:lnTo>
                  <a:pt x="715340" y="164655"/>
                </a:lnTo>
                <a:lnTo>
                  <a:pt x="714044" y="166077"/>
                </a:lnTo>
                <a:lnTo>
                  <a:pt x="714197" y="166395"/>
                </a:lnTo>
                <a:lnTo>
                  <a:pt x="714679" y="167487"/>
                </a:lnTo>
                <a:lnTo>
                  <a:pt x="715581" y="168389"/>
                </a:lnTo>
                <a:lnTo>
                  <a:pt x="716851" y="170065"/>
                </a:lnTo>
                <a:lnTo>
                  <a:pt x="717804" y="168478"/>
                </a:lnTo>
                <a:lnTo>
                  <a:pt x="718883" y="167106"/>
                </a:lnTo>
                <a:close/>
              </a:path>
              <a:path w="846454" h="239394">
                <a:moveTo>
                  <a:pt x="732434" y="128587"/>
                </a:moveTo>
                <a:lnTo>
                  <a:pt x="731989" y="128003"/>
                </a:lnTo>
                <a:lnTo>
                  <a:pt x="731596" y="126961"/>
                </a:lnTo>
                <a:lnTo>
                  <a:pt x="731088" y="126898"/>
                </a:lnTo>
                <a:lnTo>
                  <a:pt x="730224" y="126784"/>
                </a:lnTo>
                <a:lnTo>
                  <a:pt x="729272" y="127279"/>
                </a:lnTo>
                <a:lnTo>
                  <a:pt x="727760" y="127673"/>
                </a:lnTo>
                <a:lnTo>
                  <a:pt x="728827" y="128803"/>
                </a:lnTo>
                <a:lnTo>
                  <a:pt x="729386" y="129832"/>
                </a:lnTo>
                <a:lnTo>
                  <a:pt x="730745" y="129717"/>
                </a:lnTo>
                <a:lnTo>
                  <a:pt x="731570" y="129032"/>
                </a:lnTo>
                <a:lnTo>
                  <a:pt x="732434" y="128587"/>
                </a:lnTo>
                <a:close/>
              </a:path>
              <a:path w="846454" h="239394">
                <a:moveTo>
                  <a:pt x="734364" y="118783"/>
                </a:moveTo>
                <a:lnTo>
                  <a:pt x="733247" y="111480"/>
                </a:lnTo>
                <a:lnTo>
                  <a:pt x="726186" y="116395"/>
                </a:lnTo>
                <a:lnTo>
                  <a:pt x="722617" y="113245"/>
                </a:lnTo>
                <a:lnTo>
                  <a:pt x="724674" y="119532"/>
                </a:lnTo>
                <a:lnTo>
                  <a:pt x="734364" y="118783"/>
                </a:lnTo>
                <a:close/>
              </a:path>
              <a:path w="846454" h="239394">
                <a:moveTo>
                  <a:pt x="736422" y="171780"/>
                </a:moveTo>
                <a:lnTo>
                  <a:pt x="734898" y="170345"/>
                </a:lnTo>
                <a:lnTo>
                  <a:pt x="734009" y="168859"/>
                </a:lnTo>
                <a:lnTo>
                  <a:pt x="732078" y="168833"/>
                </a:lnTo>
                <a:lnTo>
                  <a:pt x="731037" y="170154"/>
                </a:lnTo>
                <a:lnTo>
                  <a:pt x="730008" y="170891"/>
                </a:lnTo>
                <a:lnTo>
                  <a:pt x="730783" y="171907"/>
                </a:lnTo>
                <a:lnTo>
                  <a:pt x="731405" y="173520"/>
                </a:lnTo>
                <a:lnTo>
                  <a:pt x="733298" y="173977"/>
                </a:lnTo>
                <a:lnTo>
                  <a:pt x="734568" y="172758"/>
                </a:lnTo>
                <a:lnTo>
                  <a:pt x="736422" y="171780"/>
                </a:lnTo>
                <a:close/>
              </a:path>
              <a:path w="846454" h="239394">
                <a:moveTo>
                  <a:pt x="740778" y="117602"/>
                </a:moveTo>
                <a:lnTo>
                  <a:pt x="739838" y="116827"/>
                </a:lnTo>
                <a:lnTo>
                  <a:pt x="738873" y="116446"/>
                </a:lnTo>
                <a:lnTo>
                  <a:pt x="737793" y="116154"/>
                </a:lnTo>
                <a:lnTo>
                  <a:pt x="736917" y="117652"/>
                </a:lnTo>
                <a:lnTo>
                  <a:pt x="737108" y="117894"/>
                </a:lnTo>
                <a:lnTo>
                  <a:pt x="737679" y="118643"/>
                </a:lnTo>
                <a:lnTo>
                  <a:pt x="738593" y="119138"/>
                </a:lnTo>
                <a:lnTo>
                  <a:pt x="739749" y="120002"/>
                </a:lnTo>
                <a:lnTo>
                  <a:pt x="740181" y="118719"/>
                </a:lnTo>
                <a:lnTo>
                  <a:pt x="740778" y="117602"/>
                </a:lnTo>
                <a:close/>
              </a:path>
              <a:path w="846454" h="239394">
                <a:moveTo>
                  <a:pt x="744143" y="133705"/>
                </a:moveTo>
                <a:lnTo>
                  <a:pt x="736307" y="129032"/>
                </a:lnTo>
                <a:lnTo>
                  <a:pt x="732751" y="139001"/>
                </a:lnTo>
                <a:lnTo>
                  <a:pt x="733234" y="140068"/>
                </a:lnTo>
                <a:lnTo>
                  <a:pt x="742645" y="141757"/>
                </a:lnTo>
                <a:lnTo>
                  <a:pt x="744143" y="133705"/>
                </a:lnTo>
                <a:close/>
              </a:path>
              <a:path w="846454" h="239394">
                <a:moveTo>
                  <a:pt x="755332" y="107530"/>
                </a:moveTo>
                <a:lnTo>
                  <a:pt x="750354" y="104902"/>
                </a:lnTo>
                <a:lnTo>
                  <a:pt x="749350" y="105435"/>
                </a:lnTo>
                <a:lnTo>
                  <a:pt x="743432" y="114261"/>
                </a:lnTo>
                <a:lnTo>
                  <a:pt x="751065" y="115379"/>
                </a:lnTo>
                <a:lnTo>
                  <a:pt x="755332" y="107530"/>
                </a:lnTo>
                <a:close/>
              </a:path>
              <a:path w="846454" h="239394">
                <a:moveTo>
                  <a:pt x="764628" y="135851"/>
                </a:moveTo>
                <a:lnTo>
                  <a:pt x="763320" y="131533"/>
                </a:lnTo>
                <a:lnTo>
                  <a:pt x="764374" y="126809"/>
                </a:lnTo>
                <a:lnTo>
                  <a:pt x="757377" y="127038"/>
                </a:lnTo>
                <a:lnTo>
                  <a:pt x="756500" y="132880"/>
                </a:lnTo>
                <a:lnTo>
                  <a:pt x="760628" y="133629"/>
                </a:lnTo>
                <a:lnTo>
                  <a:pt x="764628" y="135851"/>
                </a:lnTo>
                <a:close/>
              </a:path>
              <a:path w="846454" h="239394">
                <a:moveTo>
                  <a:pt x="765022" y="122682"/>
                </a:moveTo>
                <a:lnTo>
                  <a:pt x="763612" y="117170"/>
                </a:lnTo>
                <a:lnTo>
                  <a:pt x="757047" y="122974"/>
                </a:lnTo>
                <a:lnTo>
                  <a:pt x="762228" y="123202"/>
                </a:lnTo>
                <a:lnTo>
                  <a:pt x="765022" y="122682"/>
                </a:lnTo>
                <a:close/>
              </a:path>
              <a:path w="846454" h="239394">
                <a:moveTo>
                  <a:pt x="782193" y="171196"/>
                </a:moveTo>
                <a:lnTo>
                  <a:pt x="781189" y="169354"/>
                </a:lnTo>
                <a:lnTo>
                  <a:pt x="777938" y="168719"/>
                </a:lnTo>
                <a:lnTo>
                  <a:pt x="775995" y="169557"/>
                </a:lnTo>
                <a:lnTo>
                  <a:pt x="776160" y="172796"/>
                </a:lnTo>
                <a:lnTo>
                  <a:pt x="778421" y="173926"/>
                </a:lnTo>
                <a:lnTo>
                  <a:pt x="780669" y="174828"/>
                </a:lnTo>
                <a:lnTo>
                  <a:pt x="782193" y="171196"/>
                </a:lnTo>
                <a:close/>
              </a:path>
              <a:path w="846454" h="239394">
                <a:moveTo>
                  <a:pt x="788784" y="130644"/>
                </a:moveTo>
                <a:lnTo>
                  <a:pt x="782904" y="122250"/>
                </a:lnTo>
                <a:lnTo>
                  <a:pt x="781900" y="126288"/>
                </a:lnTo>
                <a:lnTo>
                  <a:pt x="780554" y="129019"/>
                </a:lnTo>
                <a:lnTo>
                  <a:pt x="782777" y="131089"/>
                </a:lnTo>
                <a:lnTo>
                  <a:pt x="785279" y="131572"/>
                </a:lnTo>
                <a:lnTo>
                  <a:pt x="787400" y="132448"/>
                </a:lnTo>
                <a:lnTo>
                  <a:pt x="788784" y="130644"/>
                </a:lnTo>
                <a:close/>
              </a:path>
              <a:path w="846454" h="239394">
                <a:moveTo>
                  <a:pt x="813841" y="121843"/>
                </a:moveTo>
                <a:lnTo>
                  <a:pt x="813587" y="121132"/>
                </a:lnTo>
                <a:lnTo>
                  <a:pt x="813320" y="120421"/>
                </a:lnTo>
                <a:lnTo>
                  <a:pt x="813066" y="119710"/>
                </a:lnTo>
                <a:lnTo>
                  <a:pt x="811618" y="120357"/>
                </a:lnTo>
                <a:lnTo>
                  <a:pt x="808723" y="121627"/>
                </a:lnTo>
                <a:lnTo>
                  <a:pt x="809015" y="122110"/>
                </a:lnTo>
                <a:lnTo>
                  <a:pt x="809383" y="123037"/>
                </a:lnTo>
                <a:lnTo>
                  <a:pt x="809561" y="122999"/>
                </a:lnTo>
                <a:lnTo>
                  <a:pt x="811009" y="122720"/>
                </a:lnTo>
                <a:lnTo>
                  <a:pt x="812419" y="122250"/>
                </a:lnTo>
                <a:lnTo>
                  <a:pt x="813841" y="121843"/>
                </a:lnTo>
                <a:close/>
              </a:path>
              <a:path w="846454" h="239394">
                <a:moveTo>
                  <a:pt x="816381" y="176999"/>
                </a:moveTo>
                <a:lnTo>
                  <a:pt x="813574" y="174332"/>
                </a:lnTo>
                <a:lnTo>
                  <a:pt x="811428" y="175158"/>
                </a:lnTo>
                <a:lnTo>
                  <a:pt x="809256" y="177228"/>
                </a:lnTo>
                <a:lnTo>
                  <a:pt x="809701" y="178473"/>
                </a:lnTo>
                <a:lnTo>
                  <a:pt x="809777" y="178955"/>
                </a:lnTo>
                <a:lnTo>
                  <a:pt x="811923" y="179171"/>
                </a:lnTo>
                <a:lnTo>
                  <a:pt x="815975" y="179463"/>
                </a:lnTo>
                <a:lnTo>
                  <a:pt x="815962" y="178460"/>
                </a:lnTo>
                <a:lnTo>
                  <a:pt x="816381" y="176999"/>
                </a:lnTo>
                <a:close/>
              </a:path>
              <a:path w="846454" h="239394">
                <a:moveTo>
                  <a:pt x="845870" y="171119"/>
                </a:moveTo>
                <a:lnTo>
                  <a:pt x="844918" y="168186"/>
                </a:lnTo>
                <a:lnTo>
                  <a:pt x="837107" y="166674"/>
                </a:lnTo>
                <a:lnTo>
                  <a:pt x="834491" y="167068"/>
                </a:lnTo>
                <a:lnTo>
                  <a:pt x="830211" y="167068"/>
                </a:lnTo>
                <a:lnTo>
                  <a:pt x="835863" y="175691"/>
                </a:lnTo>
                <a:lnTo>
                  <a:pt x="830707" y="183083"/>
                </a:lnTo>
                <a:lnTo>
                  <a:pt x="836142" y="183146"/>
                </a:lnTo>
                <a:lnTo>
                  <a:pt x="839724" y="184175"/>
                </a:lnTo>
                <a:lnTo>
                  <a:pt x="840333" y="177596"/>
                </a:lnTo>
                <a:lnTo>
                  <a:pt x="841705" y="176504"/>
                </a:lnTo>
                <a:lnTo>
                  <a:pt x="842556" y="175399"/>
                </a:lnTo>
                <a:lnTo>
                  <a:pt x="845870" y="171119"/>
                </a:lnTo>
                <a:close/>
              </a:path>
            </a:pathLst>
          </a:custGeom>
          <a:solidFill>
            <a:srgbClr val="F1F2F2"/>
          </a:solidFill>
        </p:spPr>
        <p:txBody>
          <a:bodyPr wrap="square" lIns="0" tIns="0" rIns="0" bIns="0" rtlCol="0"/>
          <a:lstStyle/>
          <a:p>
            <a:endParaRPr/>
          </a:p>
        </p:txBody>
      </p:sp>
      <p:sp>
        <p:nvSpPr>
          <p:cNvPr id="65" name="bg object 65"/>
          <p:cNvSpPr/>
          <p:nvPr/>
        </p:nvSpPr>
        <p:spPr>
          <a:xfrm>
            <a:off x="11082732" y="2129319"/>
            <a:ext cx="559435" cy="189230"/>
          </a:xfrm>
          <a:custGeom>
            <a:avLst/>
            <a:gdLst/>
            <a:ahLst/>
            <a:cxnLst/>
            <a:rect l="l" t="t" r="r" b="b"/>
            <a:pathLst>
              <a:path w="559434" h="189230">
                <a:moveTo>
                  <a:pt x="5295" y="34188"/>
                </a:moveTo>
                <a:lnTo>
                  <a:pt x="4203" y="33604"/>
                </a:lnTo>
                <a:lnTo>
                  <a:pt x="3124" y="32639"/>
                </a:lnTo>
                <a:lnTo>
                  <a:pt x="1993" y="32562"/>
                </a:lnTo>
                <a:lnTo>
                  <a:pt x="1384" y="32524"/>
                </a:lnTo>
                <a:lnTo>
                  <a:pt x="0" y="34188"/>
                </a:lnTo>
                <a:lnTo>
                  <a:pt x="457" y="35839"/>
                </a:lnTo>
                <a:lnTo>
                  <a:pt x="1612" y="36690"/>
                </a:lnTo>
                <a:lnTo>
                  <a:pt x="2908" y="38227"/>
                </a:lnTo>
                <a:lnTo>
                  <a:pt x="5295" y="34188"/>
                </a:lnTo>
                <a:close/>
              </a:path>
              <a:path w="559434" h="189230">
                <a:moveTo>
                  <a:pt x="17792" y="56984"/>
                </a:moveTo>
                <a:lnTo>
                  <a:pt x="12928" y="51841"/>
                </a:lnTo>
                <a:lnTo>
                  <a:pt x="8445" y="54559"/>
                </a:lnTo>
                <a:lnTo>
                  <a:pt x="10998" y="58953"/>
                </a:lnTo>
                <a:lnTo>
                  <a:pt x="14744" y="56413"/>
                </a:lnTo>
                <a:lnTo>
                  <a:pt x="17792" y="56984"/>
                </a:lnTo>
                <a:close/>
              </a:path>
              <a:path w="559434" h="189230">
                <a:moveTo>
                  <a:pt x="29692" y="50419"/>
                </a:moveTo>
                <a:lnTo>
                  <a:pt x="29654" y="50241"/>
                </a:lnTo>
                <a:lnTo>
                  <a:pt x="29502" y="50177"/>
                </a:lnTo>
                <a:lnTo>
                  <a:pt x="29489" y="50342"/>
                </a:lnTo>
                <a:lnTo>
                  <a:pt x="29629" y="50431"/>
                </a:lnTo>
                <a:close/>
              </a:path>
              <a:path w="559434" h="189230">
                <a:moveTo>
                  <a:pt x="43307" y="102019"/>
                </a:moveTo>
                <a:lnTo>
                  <a:pt x="36817" y="101447"/>
                </a:lnTo>
                <a:lnTo>
                  <a:pt x="35090" y="107022"/>
                </a:lnTo>
                <a:lnTo>
                  <a:pt x="39077" y="108013"/>
                </a:lnTo>
                <a:lnTo>
                  <a:pt x="42913" y="109169"/>
                </a:lnTo>
                <a:lnTo>
                  <a:pt x="43307" y="102019"/>
                </a:lnTo>
                <a:close/>
              </a:path>
              <a:path w="559434" h="189230">
                <a:moveTo>
                  <a:pt x="44780" y="45669"/>
                </a:moveTo>
                <a:lnTo>
                  <a:pt x="44615" y="45758"/>
                </a:lnTo>
                <a:lnTo>
                  <a:pt x="44754" y="45821"/>
                </a:lnTo>
                <a:lnTo>
                  <a:pt x="44767" y="45694"/>
                </a:lnTo>
                <a:close/>
              </a:path>
              <a:path w="559434" h="189230">
                <a:moveTo>
                  <a:pt x="47332" y="42138"/>
                </a:moveTo>
                <a:lnTo>
                  <a:pt x="46342" y="43459"/>
                </a:lnTo>
                <a:lnTo>
                  <a:pt x="44780" y="45669"/>
                </a:lnTo>
                <a:lnTo>
                  <a:pt x="45567" y="45339"/>
                </a:lnTo>
                <a:lnTo>
                  <a:pt x="45300" y="45339"/>
                </a:lnTo>
                <a:lnTo>
                  <a:pt x="47332" y="42138"/>
                </a:lnTo>
                <a:close/>
              </a:path>
              <a:path w="559434" h="189230">
                <a:moveTo>
                  <a:pt x="49606" y="99009"/>
                </a:moveTo>
                <a:lnTo>
                  <a:pt x="49466" y="98221"/>
                </a:lnTo>
                <a:lnTo>
                  <a:pt x="49339" y="97523"/>
                </a:lnTo>
                <a:lnTo>
                  <a:pt x="47866" y="96418"/>
                </a:lnTo>
                <a:lnTo>
                  <a:pt x="46494" y="96862"/>
                </a:lnTo>
                <a:lnTo>
                  <a:pt x="45529" y="97980"/>
                </a:lnTo>
                <a:lnTo>
                  <a:pt x="45288" y="99809"/>
                </a:lnTo>
                <a:lnTo>
                  <a:pt x="46062" y="100888"/>
                </a:lnTo>
                <a:lnTo>
                  <a:pt x="46990" y="103403"/>
                </a:lnTo>
                <a:lnTo>
                  <a:pt x="48704" y="99987"/>
                </a:lnTo>
                <a:lnTo>
                  <a:pt x="49606" y="99009"/>
                </a:lnTo>
                <a:close/>
              </a:path>
              <a:path w="559434" h="189230">
                <a:moveTo>
                  <a:pt x="58204" y="109740"/>
                </a:moveTo>
                <a:lnTo>
                  <a:pt x="58140" y="108178"/>
                </a:lnTo>
                <a:lnTo>
                  <a:pt x="57734" y="106705"/>
                </a:lnTo>
                <a:lnTo>
                  <a:pt x="55130" y="105270"/>
                </a:lnTo>
                <a:lnTo>
                  <a:pt x="52984" y="104724"/>
                </a:lnTo>
                <a:lnTo>
                  <a:pt x="50368" y="103784"/>
                </a:lnTo>
                <a:lnTo>
                  <a:pt x="49936" y="108889"/>
                </a:lnTo>
                <a:lnTo>
                  <a:pt x="52971" y="112115"/>
                </a:lnTo>
                <a:lnTo>
                  <a:pt x="56629" y="110896"/>
                </a:lnTo>
                <a:lnTo>
                  <a:pt x="57302" y="110667"/>
                </a:lnTo>
                <a:lnTo>
                  <a:pt x="58204" y="109740"/>
                </a:lnTo>
                <a:close/>
              </a:path>
              <a:path w="559434" h="189230">
                <a:moveTo>
                  <a:pt x="62547" y="60871"/>
                </a:moveTo>
                <a:lnTo>
                  <a:pt x="57327" y="54152"/>
                </a:lnTo>
                <a:lnTo>
                  <a:pt x="60566" y="51663"/>
                </a:lnTo>
                <a:lnTo>
                  <a:pt x="58267" y="49098"/>
                </a:lnTo>
                <a:lnTo>
                  <a:pt x="52044" y="49707"/>
                </a:lnTo>
                <a:lnTo>
                  <a:pt x="55130" y="43688"/>
                </a:lnTo>
                <a:lnTo>
                  <a:pt x="51231" y="44170"/>
                </a:lnTo>
                <a:lnTo>
                  <a:pt x="48768" y="49060"/>
                </a:lnTo>
                <a:lnTo>
                  <a:pt x="44754" y="45821"/>
                </a:lnTo>
                <a:lnTo>
                  <a:pt x="45199" y="53378"/>
                </a:lnTo>
                <a:lnTo>
                  <a:pt x="45339" y="53454"/>
                </a:lnTo>
                <a:lnTo>
                  <a:pt x="54381" y="51841"/>
                </a:lnTo>
                <a:lnTo>
                  <a:pt x="54381" y="61391"/>
                </a:lnTo>
                <a:lnTo>
                  <a:pt x="62547" y="60871"/>
                </a:lnTo>
                <a:close/>
              </a:path>
              <a:path w="559434" h="189230">
                <a:moveTo>
                  <a:pt x="66281" y="59258"/>
                </a:moveTo>
                <a:lnTo>
                  <a:pt x="65925" y="58991"/>
                </a:lnTo>
                <a:lnTo>
                  <a:pt x="65557" y="58724"/>
                </a:lnTo>
                <a:lnTo>
                  <a:pt x="65201" y="58458"/>
                </a:lnTo>
                <a:lnTo>
                  <a:pt x="64439" y="59410"/>
                </a:lnTo>
                <a:lnTo>
                  <a:pt x="63677" y="60350"/>
                </a:lnTo>
                <a:lnTo>
                  <a:pt x="62915" y="61302"/>
                </a:lnTo>
                <a:lnTo>
                  <a:pt x="64312" y="62217"/>
                </a:lnTo>
                <a:lnTo>
                  <a:pt x="64973" y="61226"/>
                </a:lnTo>
                <a:lnTo>
                  <a:pt x="65620" y="60236"/>
                </a:lnTo>
                <a:lnTo>
                  <a:pt x="66281" y="59258"/>
                </a:lnTo>
                <a:close/>
              </a:path>
              <a:path w="559434" h="189230">
                <a:moveTo>
                  <a:pt x="66573" y="90373"/>
                </a:moveTo>
                <a:lnTo>
                  <a:pt x="62306" y="83794"/>
                </a:lnTo>
                <a:lnTo>
                  <a:pt x="63119" y="82130"/>
                </a:lnTo>
                <a:lnTo>
                  <a:pt x="64338" y="79616"/>
                </a:lnTo>
                <a:lnTo>
                  <a:pt x="65201" y="77851"/>
                </a:lnTo>
                <a:lnTo>
                  <a:pt x="63779" y="75234"/>
                </a:lnTo>
                <a:lnTo>
                  <a:pt x="62115" y="72161"/>
                </a:lnTo>
                <a:lnTo>
                  <a:pt x="62115" y="71107"/>
                </a:lnTo>
                <a:lnTo>
                  <a:pt x="62153" y="65443"/>
                </a:lnTo>
                <a:lnTo>
                  <a:pt x="59410" y="67335"/>
                </a:lnTo>
                <a:lnTo>
                  <a:pt x="59131" y="69532"/>
                </a:lnTo>
                <a:lnTo>
                  <a:pt x="59029" y="70408"/>
                </a:lnTo>
                <a:lnTo>
                  <a:pt x="58940" y="71107"/>
                </a:lnTo>
                <a:lnTo>
                  <a:pt x="54317" y="69532"/>
                </a:lnTo>
                <a:lnTo>
                  <a:pt x="52209" y="73139"/>
                </a:lnTo>
                <a:lnTo>
                  <a:pt x="50482" y="75234"/>
                </a:lnTo>
                <a:lnTo>
                  <a:pt x="49314" y="73850"/>
                </a:lnTo>
                <a:lnTo>
                  <a:pt x="48018" y="71285"/>
                </a:lnTo>
                <a:lnTo>
                  <a:pt x="47790" y="70815"/>
                </a:lnTo>
                <a:lnTo>
                  <a:pt x="43599" y="71285"/>
                </a:lnTo>
                <a:lnTo>
                  <a:pt x="42316" y="70408"/>
                </a:lnTo>
                <a:lnTo>
                  <a:pt x="41656" y="67767"/>
                </a:lnTo>
                <a:lnTo>
                  <a:pt x="51054" y="62293"/>
                </a:lnTo>
                <a:lnTo>
                  <a:pt x="51993" y="61747"/>
                </a:lnTo>
                <a:lnTo>
                  <a:pt x="50444" y="58293"/>
                </a:lnTo>
                <a:lnTo>
                  <a:pt x="50342" y="58064"/>
                </a:lnTo>
                <a:lnTo>
                  <a:pt x="48818" y="54660"/>
                </a:lnTo>
                <a:lnTo>
                  <a:pt x="41173" y="58064"/>
                </a:lnTo>
                <a:lnTo>
                  <a:pt x="40068" y="56553"/>
                </a:lnTo>
                <a:lnTo>
                  <a:pt x="39382" y="55613"/>
                </a:lnTo>
                <a:lnTo>
                  <a:pt x="39382" y="59905"/>
                </a:lnTo>
                <a:lnTo>
                  <a:pt x="39230" y="59905"/>
                </a:lnTo>
                <a:lnTo>
                  <a:pt x="39217" y="60045"/>
                </a:lnTo>
                <a:lnTo>
                  <a:pt x="39090" y="60985"/>
                </a:lnTo>
                <a:lnTo>
                  <a:pt x="38252" y="61468"/>
                </a:lnTo>
                <a:lnTo>
                  <a:pt x="37490" y="62293"/>
                </a:lnTo>
                <a:lnTo>
                  <a:pt x="37020" y="61468"/>
                </a:lnTo>
                <a:lnTo>
                  <a:pt x="36918" y="61277"/>
                </a:lnTo>
                <a:lnTo>
                  <a:pt x="36106" y="60388"/>
                </a:lnTo>
                <a:lnTo>
                  <a:pt x="36271" y="60045"/>
                </a:lnTo>
                <a:lnTo>
                  <a:pt x="36347" y="59905"/>
                </a:lnTo>
                <a:lnTo>
                  <a:pt x="36703" y="59309"/>
                </a:lnTo>
                <a:lnTo>
                  <a:pt x="37363" y="58991"/>
                </a:lnTo>
                <a:lnTo>
                  <a:pt x="38341" y="58293"/>
                </a:lnTo>
                <a:lnTo>
                  <a:pt x="38646" y="58991"/>
                </a:lnTo>
                <a:lnTo>
                  <a:pt x="39382" y="59905"/>
                </a:lnTo>
                <a:lnTo>
                  <a:pt x="39382" y="55613"/>
                </a:lnTo>
                <a:lnTo>
                  <a:pt x="38214" y="53987"/>
                </a:lnTo>
                <a:lnTo>
                  <a:pt x="37871" y="53517"/>
                </a:lnTo>
                <a:lnTo>
                  <a:pt x="36690" y="53517"/>
                </a:lnTo>
                <a:lnTo>
                  <a:pt x="35179" y="53238"/>
                </a:lnTo>
                <a:lnTo>
                  <a:pt x="32461" y="53759"/>
                </a:lnTo>
                <a:lnTo>
                  <a:pt x="32461" y="57365"/>
                </a:lnTo>
                <a:lnTo>
                  <a:pt x="32423" y="59905"/>
                </a:lnTo>
                <a:lnTo>
                  <a:pt x="27660" y="59905"/>
                </a:lnTo>
                <a:lnTo>
                  <a:pt x="27774" y="58991"/>
                </a:lnTo>
                <a:lnTo>
                  <a:pt x="27876" y="58064"/>
                </a:lnTo>
                <a:lnTo>
                  <a:pt x="28003" y="56997"/>
                </a:lnTo>
                <a:lnTo>
                  <a:pt x="28054" y="56553"/>
                </a:lnTo>
                <a:lnTo>
                  <a:pt x="32461" y="57365"/>
                </a:lnTo>
                <a:lnTo>
                  <a:pt x="32461" y="53759"/>
                </a:lnTo>
                <a:lnTo>
                  <a:pt x="31203" y="53987"/>
                </a:lnTo>
                <a:lnTo>
                  <a:pt x="29857" y="52946"/>
                </a:lnTo>
                <a:lnTo>
                  <a:pt x="29489" y="50444"/>
                </a:lnTo>
                <a:lnTo>
                  <a:pt x="17005" y="51930"/>
                </a:lnTo>
                <a:lnTo>
                  <a:pt x="17805" y="56553"/>
                </a:lnTo>
                <a:lnTo>
                  <a:pt x="17881" y="56997"/>
                </a:lnTo>
                <a:lnTo>
                  <a:pt x="21602" y="72161"/>
                </a:lnTo>
                <a:lnTo>
                  <a:pt x="21691" y="72504"/>
                </a:lnTo>
                <a:lnTo>
                  <a:pt x="29298" y="76060"/>
                </a:lnTo>
                <a:lnTo>
                  <a:pt x="32219" y="80098"/>
                </a:lnTo>
                <a:lnTo>
                  <a:pt x="28600" y="86868"/>
                </a:lnTo>
                <a:lnTo>
                  <a:pt x="35623" y="91008"/>
                </a:lnTo>
                <a:lnTo>
                  <a:pt x="34620" y="83794"/>
                </a:lnTo>
                <a:lnTo>
                  <a:pt x="34518" y="83032"/>
                </a:lnTo>
                <a:lnTo>
                  <a:pt x="36791" y="79616"/>
                </a:lnTo>
                <a:lnTo>
                  <a:pt x="44030" y="81864"/>
                </a:lnTo>
                <a:lnTo>
                  <a:pt x="50469" y="88277"/>
                </a:lnTo>
                <a:lnTo>
                  <a:pt x="53898" y="82130"/>
                </a:lnTo>
                <a:lnTo>
                  <a:pt x="62445" y="86080"/>
                </a:lnTo>
                <a:lnTo>
                  <a:pt x="62623" y="86868"/>
                </a:lnTo>
                <a:lnTo>
                  <a:pt x="62725" y="87299"/>
                </a:lnTo>
                <a:lnTo>
                  <a:pt x="55346" y="95300"/>
                </a:lnTo>
                <a:lnTo>
                  <a:pt x="51689" y="99174"/>
                </a:lnTo>
                <a:lnTo>
                  <a:pt x="53251" y="99872"/>
                </a:lnTo>
                <a:lnTo>
                  <a:pt x="54394" y="100520"/>
                </a:lnTo>
                <a:lnTo>
                  <a:pt x="56934" y="101307"/>
                </a:lnTo>
                <a:lnTo>
                  <a:pt x="58318" y="101473"/>
                </a:lnTo>
                <a:lnTo>
                  <a:pt x="60375" y="101892"/>
                </a:lnTo>
                <a:lnTo>
                  <a:pt x="61366" y="95580"/>
                </a:lnTo>
                <a:lnTo>
                  <a:pt x="66573" y="90373"/>
                </a:lnTo>
                <a:close/>
              </a:path>
              <a:path w="559434" h="189230">
                <a:moveTo>
                  <a:pt x="77762" y="86728"/>
                </a:moveTo>
                <a:lnTo>
                  <a:pt x="66814" y="78841"/>
                </a:lnTo>
                <a:lnTo>
                  <a:pt x="65519" y="84924"/>
                </a:lnTo>
                <a:lnTo>
                  <a:pt x="67805" y="89700"/>
                </a:lnTo>
                <a:lnTo>
                  <a:pt x="72999" y="94500"/>
                </a:lnTo>
                <a:lnTo>
                  <a:pt x="77762" y="86728"/>
                </a:lnTo>
                <a:close/>
              </a:path>
              <a:path w="559434" h="189230">
                <a:moveTo>
                  <a:pt x="78105" y="59309"/>
                </a:moveTo>
                <a:lnTo>
                  <a:pt x="76517" y="58521"/>
                </a:lnTo>
                <a:lnTo>
                  <a:pt x="75692" y="57823"/>
                </a:lnTo>
                <a:lnTo>
                  <a:pt x="74891" y="59143"/>
                </a:lnTo>
                <a:lnTo>
                  <a:pt x="73850" y="60375"/>
                </a:lnTo>
                <a:lnTo>
                  <a:pt x="73406" y="61810"/>
                </a:lnTo>
                <a:lnTo>
                  <a:pt x="73266" y="62306"/>
                </a:lnTo>
                <a:lnTo>
                  <a:pt x="74625" y="63258"/>
                </a:lnTo>
                <a:lnTo>
                  <a:pt x="75907" y="64693"/>
                </a:lnTo>
                <a:lnTo>
                  <a:pt x="76898" y="62598"/>
                </a:lnTo>
                <a:lnTo>
                  <a:pt x="77851" y="61290"/>
                </a:lnTo>
                <a:lnTo>
                  <a:pt x="78105" y="59309"/>
                </a:lnTo>
                <a:close/>
              </a:path>
              <a:path w="559434" h="189230">
                <a:moveTo>
                  <a:pt x="81330" y="71285"/>
                </a:moveTo>
                <a:lnTo>
                  <a:pt x="79082" y="69126"/>
                </a:lnTo>
                <a:lnTo>
                  <a:pt x="75641" y="67525"/>
                </a:lnTo>
                <a:lnTo>
                  <a:pt x="72224" y="69608"/>
                </a:lnTo>
                <a:lnTo>
                  <a:pt x="71475" y="72428"/>
                </a:lnTo>
                <a:lnTo>
                  <a:pt x="73952" y="75298"/>
                </a:lnTo>
                <a:lnTo>
                  <a:pt x="74637" y="76085"/>
                </a:lnTo>
                <a:lnTo>
                  <a:pt x="78333" y="75793"/>
                </a:lnTo>
                <a:lnTo>
                  <a:pt x="81330" y="71285"/>
                </a:lnTo>
                <a:close/>
              </a:path>
              <a:path w="559434" h="189230">
                <a:moveTo>
                  <a:pt x="82956" y="51473"/>
                </a:moveTo>
                <a:lnTo>
                  <a:pt x="71793" y="46774"/>
                </a:lnTo>
                <a:lnTo>
                  <a:pt x="71323" y="49403"/>
                </a:lnTo>
                <a:lnTo>
                  <a:pt x="70370" y="51511"/>
                </a:lnTo>
                <a:lnTo>
                  <a:pt x="70878" y="53174"/>
                </a:lnTo>
                <a:lnTo>
                  <a:pt x="71120" y="53975"/>
                </a:lnTo>
                <a:lnTo>
                  <a:pt x="74168" y="54381"/>
                </a:lnTo>
                <a:lnTo>
                  <a:pt x="77812" y="53911"/>
                </a:lnTo>
                <a:lnTo>
                  <a:pt x="79667" y="52781"/>
                </a:lnTo>
                <a:lnTo>
                  <a:pt x="82956" y="51473"/>
                </a:lnTo>
                <a:close/>
              </a:path>
              <a:path w="559434" h="189230">
                <a:moveTo>
                  <a:pt x="88176" y="23901"/>
                </a:moveTo>
                <a:lnTo>
                  <a:pt x="77838" y="22364"/>
                </a:lnTo>
                <a:lnTo>
                  <a:pt x="77089" y="27038"/>
                </a:lnTo>
                <a:lnTo>
                  <a:pt x="77025" y="27470"/>
                </a:lnTo>
                <a:lnTo>
                  <a:pt x="65722" y="27038"/>
                </a:lnTo>
                <a:lnTo>
                  <a:pt x="55562" y="27470"/>
                </a:lnTo>
                <a:lnTo>
                  <a:pt x="58889" y="27470"/>
                </a:lnTo>
                <a:lnTo>
                  <a:pt x="55549" y="28651"/>
                </a:lnTo>
                <a:lnTo>
                  <a:pt x="51981" y="31445"/>
                </a:lnTo>
                <a:lnTo>
                  <a:pt x="40576" y="22771"/>
                </a:lnTo>
                <a:lnTo>
                  <a:pt x="40386" y="22771"/>
                </a:lnTo>
                <a:lnTo>
                  <a:pt x="41846" y="21158"/>
                </a:lnTo>
                <a:lnTo>
                  <a:pt x="40995" y="21424"/>
                </a:lnTo>
                <a:lnTo>
                  <a:pt x="39878" y="21424"/>
                </a:lnTo>
                <a:lnTo>
                  <a:pt x="38912" y="22771"/>
                </a:lnTo>
                <a:lnTo>
                  <a:pt x="38481" y="24726"/>
                </a:lnTo>
                <a:lnTo>
                  <a:pt x="43459" y="27470"/>
                </a:lnTo>
                <a:lnTo>
                  <a:pt x="43141" y="27470"/>
                </a:lnTo>
                <a:lnTo>
                  <a:pt x="37096" y="33705"/>
                </a:lnTo>
                <a:lnTo>
                  <a:pt x="49555" y="38569"/>
                </a:lnTo>
                <a:lnTo>
                  <a:pt x="49288" y="39293"/>
                </a:lnTo>
                <a:lnTo>
                  <a:pt x="48933" y="39789"/>
                </a:lnTo>
                <a:lnTo>
                  <a:pt x="54114" y="39293"/>
                </a:lnTo>
                <a:lnTo>
                  <a:pt x="54851" y="39293"/>
                </a:lnTo>
                <a:lnTo>
                  <a:pt x="60312" y="36982"/>
                </a:lnTo>
                <a:lnTo>
                  <a:pt x="61391" y="39789"/>
                </a:lnTo>
                <a:lnTo>
                  <a:pt x="61506" y="40106"/>
                </a:lnTo>
                <a:lnTo>
                  <a:pt x="62280" y="43459"/>
                </a:lnTo>
                <a:lnTo>
                  <a:pt x="64528" y="47345"/>
                </a:lnTo>
                <a:lnTo>
                  <a:pt x="67487" y="47980"/>
                </a:lnTo>
                <a:lnTo>
                  <a:pt x="71272" y="46482"/>
                </a:lnTo>
                <a:lnTo>
                  <a:pt x="72237" y="44043"/>
                </a:lnTo>
                <a:lnTo>
                  <a:pt x="68351" y="39954"/>
                </a:lnTo>
                <a:lnTo>
                  <a:pt x="66090" y="38569"/>
                </a:lnTo>
                <a:lnTo>
                  <a:pt x="64033" y="36982"/>
                </a:lnTo>
                <a:lnTo>
                  <a:pt x="69989" y="36372"/>
                </a:lnTo>
                <a:lnTo>
                  <a:pt x="77609" y="45339"/>
                </a:lnTo>
                <a:lnTo>
                  <a:pt x="82054" y="42138"/>
                </a:lnTo>
                <a:lnTo>
                  <a:pt x="79311" y="36372"/>
                </a:lnTo>
                <a:lnTo>
                  <a:pt x="78359" y="34353"/>
                </a:lnTo>
                <a:lnTo>
                  <a:pt x="79311" y="33705"/>
                </a:lnTo>
                <a:lnTo>
                  <a:pt x="80010" y="33274"/>
                </a:lnTo>
                <a:lnTo>
                  <a:pt x="82804" y="38036"/>
                </a:lnTo>
                <a:lnTo>
                  <a:pt x="87871" y="34353"/>
                </a:lnTo>
                <a:lnTo>
                  <a:pt x="87947" y="33274"/>
                </a:lnTo>
                <a:lnTo>
                  <a:pt x="88061" y="31445"/>
                </a:lnTo>
                <a:lnTo>
                  <a:pt x="88176" y="23901"/>
                </a:lnTo>
                <a:close/>
              </a:path>
              <a:path w="559434" h="189230">
                <a:moveTo>
                  <a:pt x="107238" y="48285"/>
                </a:moveTo>
                <a:lnTo>
                  <a:pt x="106235" y="46913"/>
                </a:lnTo>
                <a:lnTo>
                  <a:pt x="105587" y="45199"/>
                </a:lnTo>
                <a:lnTo>
                  <a:pt x="99326" y="53517"/>
                </a:lnTo>
                <a:lnTo>
                  <a:pt x="99377" y="55194"/>
                </a:lnTo>
                <a:lnTo>
                  <a:pt x="105524" y="64922"/>
                </a:lnTo>
                <a:lnTo>
                  <a:pt x="106235" y="58661"/>
                </a:lnTo>
                <a:lnTo>
                  <a:pt x="106883" y="54140"/>
                </a:lnTo>
                <a:lnTo>
                  <a:pt x="107162" y="49593"/>
                </a:lnTo>
                <a:lnTo>
                  <a:pt x="107238" y="48285"/>
                </a:lnTo>
                <a:close/>
              </a:path>
              <a:path w="559434" h="189230">
                <a:moveTo>
                  <a:pt x="114541" y="99695"/>
                </a:moveTo>
                <a:lnTo>
                  <a:pt x="108775" y="91401"/>
                </a:lnTo>
                <a:lnTo>
                  <a:pt x="101676" y="101066"/>
                </a:lnTo>
                <a:lnTo>
                  <a:pt x="110553" y="104470"/>
                </a:lnTo>
                <a:lnTo>
                  <a:pt x="114541" y="99695"/>
                </a:lnTo>
                <a:close/>
              </a:path>
              <a:path w="559434" h="189230">
                <a:moveTo>
                  <a:pt x="122199" y="64706"/>
                </a:moveTo>
                <a:lnTo>
                  <a:pt x="121196" y="62077"/>
                </a:lnTo>
                <a:lnTo>
                  <a:pt x="114731" y="60756"/>
                </a:lnTo>
                <a:lnTo>
                  <a:pt x="111048" y="63271"/>
                </a:lnTo>
                <a:lnTo>
                  <a:pt x="111302" y="69532"/>
                </a:lnTo>
                <a:lnTo>
                  <a:pt x="111379" y="71475"/>
                </a:lnTo>
                <a:lnTo>
                  <a:pt x="112179" y="76555"/>
                </a:lnTo>
                <a:lnTo>
                  <a:pt x="112839" y="82613"/>
                </a:lnTo>
                <a:lnTo>
                  <a:pt x="117309" y="77571"/>
                </a:lnTo>
                <a:lnTo>
                  <a:pt x="115938" y="73596"/>
                </a:lnTo>
                <a:lnTo>
                  <a:pt x="117970" y="71208"/>
                </a:lnTo>
                <a:lnTo>
                  <a:pt x="120142" y="69532"/>
                </a:lnTo>
                <a:lnTo>
                  <a:pt x="122199" y="64706"/>
                </a:lnTo>
                <a:close/>
              </a:path>
              <a:path w="559434" h="189230">
                <a:moveTo>
                  <a:pt x="124574" y="84239"/>
                </a:moveTo>
                <a:lnTo>
                  <a:pt x="121754" y="78130"/>
                </a:lnTo>
                <a:lnTo>
                  <a:pt x="120383" y="78625"/>
                </a:lnTo>
                <a:lnTo>
                  <a:pt x="121716" y="85331"/>
                </a:lnTo>
                <a:lnTo>
                  <a:pt x="124574" y="84239"/>
                </a:lnTo>
                <a:close/>
              </a:path>
              <a:path w="559434" h="189230">
                <a:moveTo>
                  <a:pt x="136372" y="103212"/>
                </a:moveTo>
                <a:lnTo>
                  <a:pt x="136131" y="100203"/>
                </a:lnTo>
                <a:lnTo>
                  <a:pt x="135559" y="93040"/>
                </a:lnTo>
                <a:lnTo>
                  <a:pt x="127457" y="93040"/>
                </a:lnTo>
                <a:lnTo>
                  <a:pt x="129298" y="100203"/>
                </a:lnTo>
                <a:lnTo>
                  <a:pt x="122834" y="96723"/>
                </a:lnTo>
                <a:lnTo>
                  <a:pt x="120167" y="102374"/>
                </a:lnTo>
                <a:lnTo>
                  <a:pt x="129857" y="106870"/>
                </a:lnTo>
                <a:lnTo>
                  <a:pt x="136372" y="103212"/>
                </a:lnTo>
                <a:close/>
              </a:path>
              <a:path w="559434" h="189230">
                <a:moveTo>
                  <a:pt x="158953" y="95377"/>
                </a:moveTo>
                <a:lnTo>
                  <a:pt x="150012" y="91871"/>
                </a:lnTo>
                <a:lnTo>
                  <a:pt x="143992" y="98577"/>
                </a:lnTo>
                <a:lnTo>
                  <a:pt x="141693" y="93192"/>
                </a:lnTo>
                <a:lnTo>
                  <a:pt x="139026" y="93878"/>
                </a:lnTo>
                <a:lnTo>
                  <a:pt x="138290" y="95199"/>
                </a:lnTo>
                <a:lnTo>
                  <a:pt x="139077" y="100380"/>
                </a:lnTo>
                <a:lnTo>
                  <a:pt x="138493" y="104317"/>
                </a:lnTo>
                <a:lnTo>
                  <a:pt x="132029" y="107403"/>
                </a:lnTo>
                <a:lnTo>
                  <a:pt x="133832" y="110769"/>
                </a:lnTo>
                <a:lnTo>
                  <a:pt x="134480" y="114617"/>
                </a:lnTo>
                <a:lnTo>
                  <a:pt x="135940" y="114515"/>
                </a:lnTo>
                <a:lnTo>
                  <a:pt x="137414" y="114871"/>
                </a:lnTo>
                <a:lnTo>
                  <a:pt x="138099" y="114287"/>
                </a:lnTo>
                <a:lnTo>
                  <a:pt x="139623" y="113004"/>
                </a:lnTo>
                <a:lnTo>
                  <a:pt x="140258" y="109791"/>
                </a:lnTo>
                <a:lnTo>
                  <a:pt x="143573" y="113296"/>
                </a:lnTo>
                <a:lnTo>
                  <a:pt x="144818" y="113398"/>
                </a:lnTo>
                <a:lnTo>
                  <a:pt x="149453" y="112064"/>
                </a:lnTo>
                <a:lnTo>
                  <a:pt x="153555" y="109283"/>
                </a:lnTo>
                <a:lnTo>
                  <a:pt x="151879" y="101180"/>
                </a:lnTo>
                <a:lnTo>
                  <a:pt x="158953" y="95377"/>
                </a:lnTo>
                <a:close/>
              </a:path>
              <a:path w="559434" h="189230">
                <a:moveTo>
                  <a:pt x="170510" y="109575"/>
                </a:moveTo>
                <a:lnTo>
                  <a:pt x="164617" y="107315"/>
                </a:lnTo>
                <a:lnTo>
                  <a:pt x="162052" y="115811"/>
                </a:lnTo>
                <a:lnTo>
                  <a:pt x="167805" y="118745"/>
                </a:lnTo>
                <a:lnTo>
                  <a:pt x="169989" y="117132"/>
                </a:lnTo>
                <a:lnTo>
                  <a:pt x="170510" y="109575"/>
                </a:lnTo>
                <a:close/>
              </a:path>
              <a:path w="559434" h="189230">
                <a:moveTo>
                  <a:pt x="186245" y="118135"/>
                </a:moveTo>
                <a:lnTo>
                  <a:pt x="176644" y="118135"/>
                </a:lnTo>
                <a:lnTo>
                  <a:pt x="179997" y="129044"/>
                </a:lnTo>
                <a:lnTo>
                  <a:pt x="186245" y="127876"/>
                </a:lnTo>
                <a:lnTo>
                  <a:pt x="186067" y="122910"/>
                </a:lnTo>
                <a:lnTo>
                  <a:pt x="186245" y="118135"/>
                </a:lnTo>
                <a:close/>
              </a:path>
              <a:path w="559434" h="189230">
                <a:moveTo>
                  <a:pt x="194132" y="97002"/>
                </a:moveTo>
                <a:lnTo>
                  <a:pt x="192316" y="94107"/>
                </a:lnTo>
                <a:lnTo>
                  <a:pt x="182499" y="94513"/>
                </a:lnTo>
                <a:lnTo>
                  <a:pt x="179171" y="90500"/>
                </a:lnTo>
                <a:lnTo>
                  <a:pt x="178549" y="77152"/>
                </a:lnTo>
                <a:lnTo>
                  <a:pt x="173926" y="72199"/>
                </a:lnTo>
                <a:lnTo>
                  <a:pt x="163957" y="72567"/>
                </a:lnTo>
                <a:lnTo>
                  <a:pt x="158864" y="74002"/>
                </a:lnTo>
                <a:lnTo>
                  <a:pt x="156210" y="78917"/>
                </a:lnTo>
                <a:lnTo>
                  <a:pt x="159639" y="84734"/>
                </a:lnTo>
                <a:lnTo>
                  <a:pt x="163957" y="82689"/>
                </a:lnTo>
                <a:lnTo>
                  <a:pt x="169557" y="78574"/>
                </a:lnTo>
                <a:lnTo>
                  <a:pt x="167843" y="83921"/>
                </a:lnTo>
                <a:lnTo>
                  <a:pt x="166852" y="87452"/>
                </a:lnTo>
                <a:lnTo>
                  <a:pt x="164058" y="94869"/>
                </a:lnTo>
                <a:lnTo>
                  <a:pt x="170129" y="99009"/>
                </a:lnTo>
                <a:lnTo>
                  <a:pt x="165874" y="100088"/>
                </a:lnTo>
                <a:lnTo>
                  <a:pt x="162610" y="100799"/>
                </a:lnTo>
                <a:lnTo>
                  <a:pt x="153149" y="103606"/>
                </a:lnTo>
                <a:lnTo>
                  <a:pt x="153047" y="104203"/>
                </a:lnTo>
                <a:lnTo>
                  <a:pt x="158356" y="109385"/>
                </a:lnTo>
                <a:lnTo>
                  <a:pt x="158915" y="109601"/>
                </a:lnTo>
                <a:lnTo>
                  <a:pt x="159245" y="109816"/>
                </a:lnTo>
                <a:lnTo>
                  <a:pt x="168516" y="102095"/>
                </a:lnTo>
                <a:lnTo>
                  <a:pt x="170649" y="109499"/>
                </a:lnTo>
                <a:lnTo>
                  <a:pt x="175348" y="111556"/>
                </a:lnTo>
                <a:lnTo>
                  <a:pt x="175196" y="103505"/>
                </a:lnTo>
                <a:lnTo>
                  <a:pt x="185966" y="104876"/>
                </a:lnTo>
                <a:lnTo>
                  <a:pt x="185178" y="95707"/>
                </a:lnTo>
                <a:lnTo>
                  <a:pt x="187515" y="97434"/>
                </a:lnTo>
                <a:lnTo>
                  <a:pt x="188480" y="97955"/>
                </a:lnTo>
                <a:lnTo>
                  <a:pt x="191173" y="100939"/>
                </a:lnTo>
                <a:lnTo>
                  <a:pt x="193052" y="100164"/>
                </a:lnTo>
                <a:lnTo>
                  <a:pt x="194132" y="97002"/>
                </a:lnTo>
                <a:close/>
              </a:path>
              <a:path w="559434" h="189230">
                <a:moveTo>
                  <a:pt x="206349" y="36969"/>
                </a:moveTo>
                <a:lnTo>
                  <a:pt x="202272" y="35039"/>
                </a:lnTo>
                <a:lnTo>
                  <a:pt x="202565" y="41402"/>
                </a:lnTo>
                <a:lnTo>
                  <a:pt x="203288" y="41363"/>
                </a:lnTo>
                <a:lnTo>
                  <a:pt x="204025" y="41338"/>
                </a:lnTo>
                <a:lnTo>
                  <a:pt x="204749" y="41300"/>
                </a:lnTo>
                <a:lnTo>
                  <a:pt x="206184" y="39001"/>
                </a:lnTo>
                <a:lnTo>
                  <a:pt x="206349" y="36969"/>
                </a:lnTo>
                <a:close/>
              </a:path>
              <a:path w="559434" h="189230">
                <a:moveTo>
                  <a:pt x="217716" y="16649"/>
                </a:moveTo>
                <a:lnTo>
                  <a:pt x="217665" y="15163"/>
                </a:lnTo>
                <a:lnTo>
                  <a:pt x="217665" y="13677"/>
                </a:lnTo>
                <a:lnTo>
                  <a:pt x="215087" y="13754"/>
                </a:lnTo>
                <a:lnTo>
                  <a:pt x="215150" y="15252"/>
                </a:lnTo>
                <a:lnTo>
                  <a:pt x="215303" y="18249"/>
                </a:lnTo>
                <a:lnTo>
                  <a:pt x="216090" y="18211"/>
                </a:lnTo>
                <a:lnTo>
                  <a:pt x="217551" y="18249"/>
                </a:lnTo>
                <a:lnTo>
                  <a:pt x="217716" y="16649"/>
                </a:lnTo>
                <a:close/>
              </a:path>
              <a:path w="559434" h="189230">
                <a:moveTo>
                  <a:pt x="231495" y="122008"/>
                </a:moveTo>
                <a:lnTo>
                  <a:pt x="228638" y="118821"/>
                </a:lnTo>
                <a:lnTo>
                  <a:pt x="228993" y="118821"/>
                </a:lnTo>
                <a:lnTo>
                  <a:pt x="226822" y="118275"/>
                </a:lnTo>
                <a:lnTo>
                  <a:pt x="224447" y="117678"/>
                </a:lnTo>
                <a:lnTo>
                  <a:pt x="221754" y="118262"/>
                </a:lnTo>
                <a:lnTo>
                  <a:pt x="217131" y="117678"/>
                </a:lnTo>
                <a:lnTo>
                  <a:pt x="216331" y="117678"/>
                </a:lnTo>
                <a:lnTo>
                  <a:pt x="214871" y="118275"/>
                </a:lnTo>
                <a:lnTo>
                  <a:pt x="213321" y="121742"/>
                </a:lnTo>
                <a:lnTo>
                  <a:pt x="211353" y="121881"/>
                </a:lnTo>
                <a:lnTo>
                  <a:pt x="209753" y="122491"/>
                </a:lnTo>
                <a:lnTo>
                  <a:pt x="210578" y="119570"/>
                </a:lnTo>
                <a:lnTo>
                  <a:pt x="210794" y="118821"/>
                </a:lnTo>
                <a:lnTo>
                  <a:pt x="212813" y="115519"/>
                </a:lnTo>
                <a:lnTo>
                  <a:pt x="211582" y="110109"/>
                </a:lnTo>
                <a:lnTo>
                  <a:pt x="208330" y="108000"/>
                </a:lnTo>
                <a:lnTo>
                  <a:pt x="205765" y="105105"/>
                </a:lnTo>
                <a:lnTo>
                  <a:pt x="204063" y="108788"/>
                </a:lnTo>
                <a:lnTo>
                  <a:pt x="200850" y="110858"/>
                </a:lnTo>
                <a:lnTo>
                  <a:pt x="192087" y="110858"/>
                </a:lnTo>
                <a:lnTo>
                  <a:pt x="188366" y="111213"/>
                </a:lnTo>
                <a:lnTo>
                  <a:pt x="182829" y="111506"/>
                </a:lnTo>
                <a:lnTo>
                  <a:pt x="186220" y="117678"/>
                </a:lnTo>
                <a:lnTo>
                  <a:pt x="186258" y="117894"/>
                </a:lnTo>
                <a:lnTo>
                  <a:pt x="185915" y="117894"/>
                </a:lnTo>
                <a:lnTo>
                  <a:pt x="186385" y="118135"/>
                </a:lnTo>
                <a:lnTo>
                  <a:pt x="189763" y="124015"/>
                </a:lnTo>
                <a:lnTo>
                  <a:pt x="195795" y="119570"/>
                </a:lnTo>
                <a:lnTo>
                  <a:pt x="200875" y="121259"/>
                </a:lnTo>
                <a:lnTo>
                  <a:pt x="198018" y="128701"/>
                </a:lnTo>
                <a:lnTo>
                  <a:pt x="211861" y="125603"/>
                </a:lnTo>
                <a:lnTo>
                  <a:pt x="211924" y="129616"/>
                </a:lnTo>
                <a:lnTo>
                  <a:pt x="214249" y="134378"/>
                </a:lnTo>
                <a:lnTo>
                  <a:pt x="217614" y="134594"/>
                </a:lnTo>
                <a:lnTo>
                  <a:pt x="221526" y="128892"/>
                </a:lnTo>
                <a:lnTo>
                  <a:pt x="223088" y="125793"/>
                </a:lnTo>
                <a:lnTo>
                  <a:pt x="223202" y="125603"/>
                </a:lnTo>
                <a:lnTo>
                  <a:pt x="224828" y="122821"/>
                </a:lnTo>
                <a:lnTo>
                  <a:pt x="226542" y="123393"/>
                </a:lnTo>
                <a:lnTo>
                  <a:pt x="228180" y="124117"/>
                </a:lnTo>
                <a:lnTo>
                  <a:pt x="230276" y="124396"/>
                </a:lnTo>
                <a:lnTo>
                  <a:pt x="230390" y="124117"/>
                </a:lnTo>
                <a:lnTo>
                  <a:pt x="231076" y="122821"/>
                </a:lnTo>
                <a:lnTo>
                  <a:pt x="231241" y="122491"/>
                </a:lnTo>
                <a:lnTo>
                  <a:pt x="231495" y="122008"/>
                </a:lnTo>
                <a:close/>
              </a:path>
              <a:path w="559434" h="189230">
                <a:moveTo>
                  <a:pt x="232308" y="171119"/>
                </a:moveTo>
                <a:lnTo>
                  <a:pt x="231165" y="170370"/>
                </a:lnTo>
                <a:lnTo>
                  <a:pt x="230517" y="169621"/>
                </a:lnTo>
                <a:lnTo>
                  <a:pt x="229920" y="170141"/>
                </a:lnTo>
                <a:lnTo>
                  <a:pt x="228917" y="170599"/>
                </a:lnTo>
                <a:lnTo>
                  <a:pt x="228815" y="171208"/>
                </a:lnTo>
                <a:lnTo>
                  <a:pt x="228676" y="172046"/>
                </a:lnTo>
                <a:lnTo>
                  <a:pt x="229235" y="172986"/>
                </a:lnTo>
                <a:lnTo>
                  <a:pt x="229781" y="174891"/>
                </a:lnTo>
                <a:lnTo>
                  <a:pt x="231140" y="173329"/>
                </a:lnTo>
                <a:lnTo>
                  <a:pt x="232295" y="172593"/>
                </a:lnTo>
                <a:lnTo>
                  <a:pt x="232295" y="171856"/>
                </a:lnTo>
                <a:lnTo>
                  <a:pt x="232308" y="171119"/>
                </a:lnTo>
                <a:close/>
              </a:path>
              <a:path w="559434" h="189230">
                <a:moveTo>
                  <a:pt x="240842" y="184111"/>
                </a:moveTo>
                <a:lnTo>
                  <a:pt x="236448" y="186372"/>
                </a:lnTo>
                <a:lnTo>
                  <a:pt x="234772" y="187248"/>
                </a:lnTo>
                <a:lnTo>
                  <a:pt x="234696" y="188722"/>
                </a:lnTo>
                <a:lnTo>
                  <a:pt x="238290" y="188722"/>
                </a:lnTo>
                <a:lnTo>
                  <a:pt x="240842" y="184111"/>
                </a:lnTo>
                <a:close/>
              </a:path>
              <a:path w="559434" h="189230">
                <a:moveTo>
                  <a:pt x="247459" y="174193"/>
                </a:moveTo>
                <a:lnTo>
                  <a:pt x="247396" y="174015"/>
                </a:lnTo>
                <a:lnTo>
                  <a:pt x="247256" y="174040"/>
                </a:lnTo>
                <a:lnTo>
                  <a:pt x="247408" y="174193"/>
                </a:lnTo>
                <a:close/>
              </a:path>
              <a:path w="559434" h="189230">
                <a:moveTo>
                  <a:pt x="252031" y="132854"/>
                </a:moveTo>
                <a:lnTo>
                  <a:pt x="242811" y="132854"/>
                </a:lnTo>
                <a:lnTo>
                  <a:pt x="237591" y="147459"/>
                </a:lnTo>
                <a:lnTo>
                  <a:pt x="249745" y="144627"/>
                </a:lnTo>
                <a:lnTo>
                  <a:pt x="251752" y="142316"/>
                </a:lnTo>
                <a:lnTo>
                  <a:pt x="252031" y="132854"/>
                </a:lnTo>
                <a:close/>
              </a:path>
              <a:path w="559434" h="189230">
                <a:moveTo>
                  <a:pt x="254241" y="180924"/>
                </a:moveTo>
                <a:lnTo>
                  <a:pt x="247408" y="174193"/>
                </a:lnTo>
                <a:lnTo>
                  <a:pt x="243852" y="173380"/>
                </a:lnTo>
                <a:lnTo>
                  <a:pt x="240677" y="174040"/>
                </a:lnTo>
                <a:lnTo>
                  <a:pt x="237934" y="176568"/>
                </a:lnTo>
                <a:lnTo>
                  <a:pt x="241871" y="182067"/>
                </a:lnTo>
                <a:lnTo>
                  <a:pt x="247281" y="181711"/>
                </a:lnTo>
                <a:lnTo>
                  <a:pt x="254241" y="180924"/>
                </a:lnTo>
                <a:close/>
              </a:path>
              <a:path w="559434" h="189230">
                <a:moveTo>
                  <a:pt x="254787" y="27101"/>
                </a:moveTo>
                <a:lnTo>
                  <a:pt x="254609" y="27038"/>
                </a:lnTo>
                <a:lnTo>
                  <a:pt x="254558" y="27228"/>
                </a:lnTo>
                <a:lnTo>
                  <a:pt x="254723" y="27393"/>
                </a:lnTo>
                <a:lnTo>
                  <a:pt x="254774" y="27203"/>
                </a:lnTo>
                <a:close/>
              </a:path>
              <a:path w="559434" h="189230">
                <a:moveTo>
                  <a:pt x="257136" y="17741"/>
                </a:moveTo>
                <a:lnTo>
                  <a:pt x="250977" y="16433"/>
                </a:lnTo>
                <a:lnTo>
                  <a:pt x="249542" y="20853"/>
                </a:lnTo>
                <a:lnTo>
                  <a:pt x="244944" y="24015"/>
                </a:lnTo>
                <a:lnTo>
                  <a:pt x="254609" y="27038"/>
                </a:lnTo>
                <a:lnTo>
                  <a:pt x="257136" y="17741"/>
                </a:lnTo>
                <a:close/>
              </a:path>
              <a:path w="559434" h="189230">
                <a:moveTo>
                  <a:pt x="258076" y="28778"/>
                </a:moveTo>
                <a:lnTo>
                  <a:pt x="254723" y="27393"/>
                </a:lnTo>
                <a:lnTo>
                  <a:pt x="253936" y="32334"/>
                </a:lnTo>
                <a:lnTo>
                  <a:pt x="249986" y="33375"/>
                </a:lnTo>
                <a:lnTo>
                  <a:pt x="244538" y="33616"/>
                </a:lnTo>
                <a:lnTo>
                  <a:pt x="246253" y="35890"/>
                </a:lnTo>
                <a:lnTo>
                  <a:pt x="247408" y="36982"/>
                </a:lnTo>
                <a:lnTo>
                  <a:pt x="248615" y="39674"/>
                </a:lnTo>
                <a:lnTo>
                  <a:pt x="248691" y="41275"/>
                </a:lnTo>
                <a:lnTo>
                  <a:pt x="249021" y="42824"/>
                </a:lnTo>
                <a:lnTo>
                  <a:pt x="258076" y="28778"/>
                </a:lnTo>
                <a:close/>
              </a:path>
              <a:path w="559434" h="189230">
                <a:moveTo>
                  <a:pt x="264845" y="169722"/>
                </a:moveTo>
                <a:lnTo>
                  <a:pt x="261861" y="164566"/>
                </a:lnTo>
                <a:lnTo>
                  <a:pt x="257251" y="163029"/>
                </a:lnTo>
                <a:lnTo>
                  <a:pt x="251510" y="161798"/>
                </a:lnTo>
                <a:lnTo>
                  <a:pt x="252920" y="166255"/>
                </a:lnTo>
                <a:lnTo>
                  <a:pt x="245262" y="167144"/>
                </a:lnTo>
                <a:lnTo>
                  <a:pt x="247396" y="174015"/>
                </a:lnTo>
                <a:lnTo>
                  <a:pt x="251790" y="173647"/>
                </a:lnTo>
                <a:lnTo>
                  <a:pt x="255778" y="168884"/>
                </a:lnTo>
                <a:lnTo>
                  <a:pt x="260540" y="172758"/>
                </a:lnTo>
                <a:lnTo>
                  <a:pt x="264845" y="169722"/>
                </a:lnTo>
                <a:close/>
              </a:path>
              <a:path w="559434" h="189230">
                <a:moveTo>
                  <a:pt x="274459" y="174777"/>
                </a:moveTo>
                <a:lnTo>
                  <a:pt x="272110" y="170751"/>
                </a:lnTo>
                <a:lnTo>
                  <a:pt x="273608" y="166255"/>
                </a:lnTo>
                <a:lnTo>
                  <a:pt x="260413" y="172885"/>
                </a:lnTo>
                <a:lnTo>
                  <a:pt x="260565" y="172885"/>
                </a:lnTo>
                <a:lnTo>
                  <a:pt x="261073" y="180835"/>
                </a:lnTo>
                <a:lnTo>
                  <a:pt x="261175" y="182499"/>
                </a:lnTo>
                <a:lnTo>
                  <a:pt x="261302" y="184340"/>
                </a:lnTo>
                <a:lnTo>
                  <a:pt x="261772" y="184797"/>
                </a:lnTo>
                <a:lnTo>
                  <a:pt x="263283" y="186423"/>
                </a:lnTo>
                <a:lnTo>
                  <a:pt x="266319" y="188722"/>
                </a:lnTo>
                <a:lnTo>
                  <a:pt x="272249" y="188722"/>
                </a:lnTo>
                <a:lnTo>
                  <a:pt x="272719" y="187629"/>
                </a:lnTo>
                <a:lnTo>
                  <a:pt x="272440" y="184797"/>
                </a:lnTo>
                <a:lnTo>
                  <a:pt x="272351" y="183946"/>
                </a:lnTo>
                <a:lnTo>
                  <a:pt x="272021" y="183108"/>
                </a:lnTo>
                <a:lnTo>
                  <a:pt x="271437" y="180835"/>
                </a:lnTo>
                <a:lnTo>
                  <a:pt x="270154" y="178346"/>
                </a:lnTo>
                <a:lnTo>
                  <a:pt x="274459" y="174777"/>
                </a:lnTo>
                <a:close/>
              </a:path>
              <a:path w="559434" h="189230">
                <a:moveTo>
                  <a:pt x="276212" y="11303"/>
                </a:moveTo>
                <a:lnTo>
                  <a:pt x="274116" y="0"/>
                </a:lnTo>
                <a:lnTo>
                  <a:pt x="271284" y="5295"/>
                </a:lnTo>
                <a:lnTo>
                  <a:pt x="264160" y="7213"/>
                </a:lnTo>
                <a:lnTo>
                  <a:pt x="263245" y="14338"/>
                </a:lnTo>
                <a:lnTo>
                  <a:pt x="276212" y="11303"/>
                </a:lnTo>
                <a:close/>
              </a:path>
              <a:path w="559434" h="189230">
                <a:moveTo>
                  <a:pt x="276758" y="181559"/>
                </a:moveTo>
                <a:lnTo>
                  <a:pt x="275780" y="179273"/>
                </a:lnTo>
                <a:lnTo>
                  <a:pt x="272605" y="178562"/>
                </a:lnTo>
                <a:lnTo>
                  <a:pt x="271513" y="179933"/>
                </a:lnTo>
                <a:lnTo>
                  <a:pt x="271983" y="182448"/>
                </a:lnTo>
                <a:lnTo>
                  <a:pt x="273494" y="184061"/>
                </a:lnTo>
                <a:lnTo>
                  <a:pt x="275158" y="184734"/>
                </a:lnTo>
                <a:lnTo>
                  <a:pt x="276402" y="182257"/>
                </a:lnTo>
                <a:lnTo>
                  <a:pt x="276758" y="181559"/>
                </a:lnTo>
                <a:close/>
              </a:path>
              <a:path w="559434" h="189230">
                <a:moveTo>
                  <a:pt x="279615" y="44932"/>
                </a:moveTo>
                <a:lnTo>
                  <a:pt x="277876" y="40855"/>
                </a:lnTo>
                <a:lnTo>
                  <a:pt x="275678" y="39941"/>
                </a:lnTo>
                <a:lnTo>
                  <a:pt x="272008" y="41770"/>
                </a:lnTo>
                <a:lnTo>
                  <a:pt x="273253" y="46189"/>
                </a:lnTo>
                <a:lnTo>
                  <a:pt x="276085" y="45453"/>
                </a:lnTo>
                <a:lnTo>
                  <a:pt x="279615" y="44932"/>
                </a:lnTo>
                <a:close/>
              </a:path>
              <a:path w="559434" h="189230">
                <a:moveTo>
                  <a:pt x="297497" y="43789"/>
                </a:moveTo>
                <a:lnTo>
                  <a:pt x="295465" y="41338"/>
                </a:lnTo>
                <a:lnTo>
                  <a:pt x="291998" y="39370"/>
                </a:lnTo>
                <a:lnTo>
                  <a:pt x="287870" y="49263"/>
                </a:lnTo>
                <a:lnTo>
                  <a:pt x="291617" y="51473"/>
                </a:lnTo>
                <a:lnTo>
                  <a:pt x="294360" y="49911"/>
                </a:lnTo>
                <a:lnTo>
                  <a:pt x="297497" y="43789"/>
                </a:lnTo>
                <a:close/>
              </a:path>
              <a:path w="559434" h="189230">
                <a:moveTo>
                  <a:pt x="315620" y="22898"/>
                </a:moveTo>
                <a:lnTo>
                  <a:pt x="315341" y="20574"/>
                </a:lnTo>
                <a:lnTo>
                  <a:pt x="309499" y="16814"/>
                </a:lnTo>
                <a:lnTo>
                  <a:pt x="314769" y="13093"/>
                </a:lnTo>
                <a:lnTo>
                  <a:pt x="313436" y="9334"/>
                </a:lnTo>
                <a:lnTo>
                  <a:pt x="304342" y="14795"/>
                </a:lnTo>
                <a:lnTo>
                  <a:pt x="309016" y="17945"/>
                </a:lnTo>
                <a:lnTo>
                  <a:pt x="306070" y="20561"/>
                </a:lnTo>
                <a:lnTo>
                  <a:pt x="308025" y="22237"/>
                </a:lnTo>
                <a:lnTo>
                  <a:pt x="309727" y="24091"/>
                </a:lnTo>
                <a:lnTo>
                  <a:pt x="312610" y="25742"/>
                </a:lnTo>
                <a:lnTo>
                  <a:pt x="315277" y="24853"/>
                </a:lnTo>
                <a:lnTo>
                  <a:pt x="315620" y="22898"/>
                </a:lnTo>
                <a:close/>
              </a:path>
              <a:path w="559434" h="189230">
                <a:moveTo>
                  <a:pt x="325120" y="162496"/>
                </a:moveTo>
                <a:lnTo>
                  <a:pt x="324980" y="162356"/>
                </a:lnTo>
                <a:lnTo>
                  <a:pt x="324726" y="162369"/>
                </a:lnTo>
                <a:lnTo>
                  <a:pt x="324980" y="162458"/>
                </a:lnTo>
                <a:lnTo>
                  <a:pt x="325120" y="162496"/>
                </a:lnTo>
                <a:close/>
              </a:path>
              <a:path w="559434" h="189230">
                <a:moveTo>
                  <a:pt x="339039" y="102247"/>
                </a:moveTo>
                <a:lnTo>
                  <a:pt x="336562" y="92621"/>
                </a:lnTo>
                <a:lnTo>
                  <a:pt x="328079" y="94830"/>
                </a:lnTo>
                <a:lnTo>
                  <a:pt x="329793" y="100076"/>
                </a:lnTo>
                <a:lnTo>
                  <a:pt x="331774" y="103708"/>
                </a:lnTo>
                <a:lnTo>
                  <a:pt x="339039" y="102247"/>
                </a:lnTo>
                <a:close/>
              </a:path>
              <a:path w="559434" h="189230">
                <a:moveTo>
                  <a:pt x="347903" y="110248"/>
                </a:moveTo>
                <a:lnTo>
                  <a:pt x="347370" y="109728"/>
                </a:lnTo>
                <a:lnTo>
                  <a:pt x="345681" y="108077"/>
                </a:lnTo>
                <a:lnTo>
                  <a:pt x="343585" y="106413"/>
                </a:lnTo>
                <a:lnTo>
                  <a:pt x="339471" y="105422"/>
                </a:lnTo>
                <a:lnTo>
                  <a:pt x="337185" y="106489"/>
                </a:lnTo>
                <a:lnTo>
                  <a:pt x="332854" y="107302"/>
                </a:lnTo>
                <a:lnTo>
                  <a:pt x="336181" y="110490"/>
                </a:lnTo>
                <a:lnTo>
                  <a:pt x="337896" y="112991"/>
                </a:lnTo>
                <a:lnTo>
                  <a:pt x="341960" y="114909"/>
                </a:lnTo>
                <a:lnTo>
                  <a:pt x="344639" y="114147"/>
                </a:lnTo>
                <a:lnTo>
                  <a:pt x="347306" y="113207"/>
                </a:lnTo>
                <a:lnTo>
                  <a:pt x="347903" y="110248"/>
                </a:lnTo>
                <a:close/>
              </a:path>
              <a:path w="559434" h="189230">
                <a:moveTo>
                  <a:pt x="348564" y="131241"/>
                </a:moveTo>
                <a:lnTo>
                  <a:pt x="344919" y="129616"/>
                </a:lnTo>
                <a:lnTo>
                  <a:pt x="344233" y="131610"/>
                </a:lnTo>
                <a:lnTo>
                  <a:pt x="346786" y="132295"/>
                </a:lnTo>
                <a:lnTo>
                  <a:pt x="348068" y="132651"/>
                </a:lnTo>
                <a:lnTo>
                  <a:pt x="348564" y="131241"/>
                </a:lnTo>
                <a:close/>
              </a:path>
              <a:path w="559434" h="189230">
                <a:moveTo>
                  <a:pt x="354647" y="182753"/>
                </a:moveTo>
                <a:lnTo>
                  <a:pt x="354520" y="180352"/>
                </a:lnTo>
                <a:lnTo>
                  <a:pt x="354406" y="178244"/>
                </a:lnTo>
                <a:lnTo>
                  <a:pt x="354304" y="176326"/>
                </a:lnTo>
                <a:lnTo>
                  <a:pt x="354203" y="174447"/>
                </a:lnTo>
                <a:lnTo>
                  <a:pt x="346544" y="173545"/>
                </a:lnTo>
                <a:lnTo>
                  <a:pt x="345211" y="170154"/>
                </a:lnTo>
                <a:lnTo>
                  <a:pt x="342049" y="162052"/>
                </a:lnTo>
                <a:lnTo>
                  <a:pt x="336321" y="157645"/>
                </a:lnTo>
                <a:lnTo>
                  <a:pt x="330682" y="157772"/>
                </a:lnTo>
                <a:lnTo>
                  <a:pt x="325132" y="162483"/>
                </a:lnTo>
                <a:lnTo>
                  <a:pt x="336715" y="171196"/>
                </a:lnTo>
                <a:lnTo>
                  <a:pt x="337794" y="170154"/>
                </a:lnTo>
                <a:lnTo>
                  <a:pt x="338709" y="175209"/>
                </a:lnTo>
                <a:lnTo>
                  <a:pt x="336842" y="178244"/>
                </a:lnTo>
                <a:lnTo>
                  <a:pt x="331165" y="173926"/>
                </a:lnTo>
                <a:lnTo>
                  <a:pt x="331952" y="180352"/>
                </a:lnTo>
                <a:lnTo>
                  <a:pt x="341439" y="180352"/>
                </a:lnTo>
                <a:lnTo>
                  <a:pt x="342493" y="178244"/>
                </a:lnTo>
                <a:lnTo>
                  <a:pt x="343471" y="176326"/>
                </a:lnTo>
                <a:lnTo>
                  <a:pt x="354647" y="182753"/>
                </a:lnTo>
                <a:close/>
              </a:path>
              <a:path w="559434" h="189230">
                <a:moveTo>
                  <a:pt x="358343" y="147447"/>
                </a:moveTo>
                <a:lnTo>
                  <a:pt x="358038" y="143408"/>
                </a:lnTo>
                <a:lnTo>
                  <a:pt x="355828" y="142024"/>
                </a:lnTo>
                <a:lnTo>
                  <a:pt x="348081" y="144348"/>
                </a:lnTo>
                <a:lnTo>
                  <a:pt x="343408" y="146405"/>
                </a:lnTo>
                <a:lnTo>
                  <a:pt x="337705" y="148577"/>
                </a:lnTo>
                <a:lnTo>
                  <a:pt x="343090" y="155397"/>
                </a:lnTo>
                <a:lnTo>
                  <a:pt x="342265" y="161696"/>
                </a:lnTo>
                <a:lnTo>
                  <a:pt x="343255" y="160616"/>
                </a:lnTo>
                <a:lnTo>
                  <a:pt x="344284" y="159562"/>
                </a:lnTo>
                <a:lnTo>
                  <a:pt x="346354" y="156895"/>
                </a:lnTo>
                <a:lnTo>
                  <a:pt x="347103" y="154889"/>
                </a:lnTo>
                <a:lnTo>
                  <a:pt x="348551" y="153797"/>
                </a:lnTo>
                <a:lnTo>
                  <a:pt x="351726" y="151396"/>
                </a:lnTo>
                <a:lnTo>
                  <a:pt x="355231" y="149415"/>
                </a:lnTo>
                <a:lnTo>
                  <a:pt x="358343" y="147447"/>
                </a:lnTo>
                <a:close/>
              </a:path>
              <a:path w="559434" h="189230">
                <a:moveTo>
                  <a:pt x="360641" y="133921"/>
                </a:moveTo>
                <a:lnTo>
                  <a:pt x="358228" y="131559"/>
                </a:lnTo>
                <a:lnTo>
                  <a:pt x="352501" y="132930"/>
                </a:lnTo>
                <a:lnTo>
                  <a:pt x="350088" y="134404"/>
                </a:lnTo>
                <a:lnTo>
                  <a:pt x="347586" y="135509"/>
                </a:lnTo>
                <a:lnTo>
                  <a:pt x="347535" y="137680"/>
                </a:lnTo>
                <a:lnTo>
                  <a:pt x="350037" y="138760"/>
                </a:lnTo>
                <a:lnTo>
                  <a:pt x="352577" y="140716"/>
                </a:lnTo>
                <a:lnTo>
                  <a:pt x="356946" y="140576"/>
                </a:lnTo>
                <a:lnTo>
                  <a:pt x="360095" y="138137"/>
                </a:lnTo>
                <a:lnTo>
                  <a:pt x="360641" y="133921"/>
                </a:lnTo>
                <a:close/>
              </a:path>
              <a:path w="559434" h="189230">
                <a:moveTo>
                  <a:pt x="364528" y="101561"/>
                </a:moveTo>
                <a:lnTo>
                  <a:pt x="358152" y="98933"/>
                </a:lnTo>
                <a:lnTo>
                  <a:pt x="354799" y="105092"/>
                </a:lnTo>
                <a:lnTo>
                  <a:pt x="359498" y="107975"/>
                </a:lnTo>
                <a:lnTo>
                  <a:pt x="364528" y="101561"/>
                </a:lnTo>
                <a:close/>
              </a:path>
              <a:path w="559434" h="189230">
                <a:moveTo>
                  <a:pt x="366877" y="91516"/>
                </a:moveTo>
                <a:lnTo>
                  <a:pt x="366014" y="89306"/>
                </a:lnTo>
                <a:lnTo>
                  <a:pt x="365379" y="86969"/>
                </a:lnTo>
                <a:lnTo>
                  <a:pt x="363829" y="84442"/>
                </a:lnTo>
                <a:lnTo>
                  <a:pt x="361645" y="84696"/>
                </a:lnTo>
                <a:lnTo>
                  <a:pt x="360540" y="85140"/>
                </a:lnTo>
                <a:lnTo>
                  <a:pt x="360121" y="85305"/>
                </a:lnTo>
                <a:lnTo>
                  <a:pt x="359854" y="87401"/>
                </a:lnTo>
                <a:lnTo>
                  <a:pt x="361670" y="89687"/>
                </a:lnTo>
                <a:lnTo>
                  <a:pt x="363423" y="91059"/>
                </a:lnTo>
                <a:lnTo>
                  <a:pt x="365010" y="92557"/>
                </a:lnTo>
                <a:lnTo>
                  <a:pt x="366877" y="91516"/>
                </a:lnTo>
                <a:close/>
              </a:path>
              <a:path w="559434" h="189230">
                <a:moveTo>
                  <a:pt x="376999" y="95859"/>
                </a:moveTo>
                <a:lnTo>
                  <a:pt x="376389" y="94830"/>
                </a:lnTo>
                <a:lnTo>
                  <a:pt x="370700" y="91528"/>
                </a:lnTo>
                <a:lnTo>
                  <a:pt x="368439" y="99275"/>
                </a:lnTo>
                <a:lnTo>
                  <a:pt x="375246" y="102146"/>
                </a:lnTo>
                <a:lnTo>
                  <a:pt x="375310" y="100444"/>
                </a:lnTo>
                <a:lnTo>
                  <a:pt x="372071" y="98806"/>
                </a:lnTo>
                <a:lnTo>
                  <a:pt x="375513" y="96748"/>
                </a:lnTo>
                <a:lnTo>
                  <a:pt x="376999" y="95859"/>
                </a:lnTo>
                <a:close/>
              </a:path>
              <a:path w="559434" h="189230">
                <a:moveTo>
                  <a:pt x="381609" y="107556"/>
                </a:moveTo>
                <a:lnTo>
                  <a:pt x="379806" y="104343"/>
                </a:lnTo>
                <a:lnTo>
                  <a:pt x="375361" y="102463"/>
                </a:lnTo>
                <a:lnTo>
                  <a:pt x="374637" y="104533"/>
                </a:lnTo>
                <a:lnTo>
                  <a:pt x="373303" y="106680"/>
                </a:lnTo>
                <a:lnTo>
                  <a:pt x="373519" y="108648"/>
                </a:lnTo>
                <a:lnTo>
                  <a:pt x="373926" y="112458"/>
                </a:lnTo>
                <a:lnTo>
                  <a:pt x="376605" y="113728"/>
                </a:lnTo>
                <a:lnTo>
                  <a:pt x="380771" y="112471"/>
                </a:lnTo>
                <a:lnTo>
                  <a:pt x="381609" y="107556"/>
                </a:lnTo>
                <a:close/>
              </a:path>
              <a:path w="559434" h="189230">
                <a:moveTo>
                  <a:pt x="383095" y="139496"/>
                </a:moveTo>
                <a:lnTo>
                  <a:pt x="379260" y="134366"/>
                </a:lnTo>
                <a:lnTo>
                  <a:pt x="374332" y="133489"/>
                </a:lnTo>
                <a:lnTo>
                  <a:pt x="367563" y="134010"/>
                </a:lnTo>
                <a:lnTo>
                  <a:pt x="365887" y="136664"/>
                </a:lnTo>
                <a:lnTo>
                  <a:pt x="364109" y="138176"/>
                </a:lnTo>
                <a:lnTo>
                  <a:pt x="365379" y="140944"/>
                </a:lnTo>
                <a:lnTo>
                  <a:pt x="383095" y="139496"/>
                </a:lnTo>
                <a:close/>
              </a:path>
              <a:path w="559434" h="189230">
                <a:moveTo>
                  <a:pt x="393331" y="133870"/>
                </a:moveTo>
                <a:lnTo>
                  <a:pt x="388505" y="131165"/>
                </a:lnTo>
                <a:lnTo>
                  <a:pt x="385508" y="141249"/>
                </a:lnTo>
                <a:lnTo>
                  <a:pt x="387286" y="142227"/>
                </a:lnTo>
                <a:lnTo>
                  <a:pt x="393331" y="133870"/>
                </a:lnTo>
                <a:close/>
              </a:path>
              <a:path w="559434" h="189230">
                <a:moveTo>
                  <a:pt x="395249" y="116420"/>
                </a:moveTo>
                <a:lnTo>
                  <a:pt x="394652" y="115582"/>
                </a:lnTo>
                <a:lnTo>
                  <a:pt x="394093" y="114719"/>
                </a:lnTo>
                <a:lnTo>
                  <a:pt x="393395" y="113982"/>
                </a:lnTo>
                <a:lnTo>
                  <a:pt x="392518" y="114401"/>
                </a:lnTo>
                <a:lnTo>
                  <a:pt x="392061" y="114642"/>
                </a:lnTo>
                <a:lnTo>
                  <a:pt x="393204" y="116624"/>
                </a:lnTo>
                <a:lnTo>
                  <a:pt x="393763" y="117614"/>
                </a:lnTo>
                <a:lnTo>
                  <a:pt x="394258" y="117208"/>
                </a:lnTo>
                <a:lnTo>
                  <a:pt x="395249" y="116420"/>
                </a:lnTo>
                <a:close/>
              </a:path>
              <a:path w="559434" h="189230">
                <a:moveTo>
                  <a:pt x="411200" y="138099"/>
                </a:moveTo>
                <a:lnTo>
                  <a:pt x="411048" y="137934"/>
                </a:lnTo>
                <a:lnTo>
                  <a:pt x="410972" y="138087"/>
                </a:lnTo>
                <a:lnTo>
                  <a:pt x="411124" y="138099"/>
                </a:lnTo>
                <a:close/>
              </a:path>
              <a:path w="559434" h="189230">
                <a:moveTo>
                  <a:pt x="411899" y="142049"/>
                </a:moveTo>
                <a:lnTo>
                  <a:pt x="411175" y="139966"/>
                </a:lnTo>
                <a:lnTo>
                  <a:pt x="410972" y="138087"/>
                </a:lnTo>
                <a:lnTo>
                  <a:pt x="409067" y="138061"/>
                </a:lnTo>
                <a:lnTo>
                  <a:pt x="407123" y="137782"/>
                </a:lnTo>
                <a:lnTo>
                  <a:pt x="402297" y="138747"/>
                </a:lnTo>
                <a:lnTo>
                  <a:pt x="401231" y="140944"/>
                </a:lnTo>
                <a:lnTo>
                  <a:pt x="402170" y="147091"/>
                </a:lnTo>
                <a:lnTo>
                  <a:pt x="404609" y="148513"/>
                </a:lnTo>
                <a:lnTo>
                  <a:pt x="408825" y="147624"/>
                </a:lnTo>
                <a:lnTo>
                  <a:pt x="410616" y="145415"/>
                </a:lnTo>
                <a:lnTo>
                  <a:pt x="411302" y="143624"/>
                </a:lnTo>
                <a:lnTo>
                  <a:pt x="411899" y="142049"/>
                </a:lnTo>
                <a:close/>
              </a:path>
              <a:path w="559434" h="189230">
                <a:moveTo>
                  <a:pt x="415925" y="132600"/>
                </a:moveTo>
                <a:lnTo>
                  <a:pt x="415340" y="131038"/>
                </a:lnTo>
                <a:lnTo>
                  <a:pt x="407504" y="128244"/>
                </a:lnTo>
                <a:lnTo>
                  <a:pt x="402437" y="133756"/>
                </a:lnTo>
                <a:lnTo>
                  <a:pt x="408686" y="135051"/>
                </a:lnTo>
                <a:lnTo>
                  <a:pt x="410984" y="137858"/>
                </a:lnTo>
                <a:lnTo>
                  <a:pt x="415925" y="132600"/>
                </a:lnTo>
                <a:close/>
              </a:path>
              <a:path w="559434" h="189230">
                <a:moveTo>
                  <a:pt x="469468" y="154724"/>
                </a:moveTo>
                <a:lnTo>
                  <a:pt x="466458" y="154724"/>
                </a:lnTo>
                <a:lnTo>
                  <a:pt x="464413" y="154355"/>
                </a:lnTo>
                <a:lnTo>
                  <a:pt x="460870" y="155270"/>
                </a:lnTo>
                <a:lnTo>
                  <a:pt x="459155" y="156362"/>
                </a:lnTo>
                <a:lnTo>
                  <a:pt x="457555" y="158089"/>
                </a:lnTo>
                <a:lnTo>
                  <a:pt x="458457" y="160858"/>
                </a:lnTo>
                <a:lnTo>
                  <a:pt x="461175" y="161505"/>
                </a:lnTo>
                <a:lnTo>
                  <a:pt x="463854" y="162001"/>
                </a:lnTo>
                <a:lnTo>
                  <a:pt x="467118" y="160058"/>
                </a:lnTo>
                <a:lnTo>
                  <a:pt x="467855" y="157429"/>
                </a:lnTo>
                <a:lnTo>
                  <a:pt x="469468" y="154724"/>
                </a:lnTo>
                <a:close/>
              </a:path>
              <a:path w="559434" h="189230">
                <a:moveTo>
                  <a:pt x="472719" y="188722"/>
                </a:moveTo>
                <a:lnTo>
                  <a:pt x="472668" y="187858"/>
                </a:lnTo>
                <a:lnTo>
                  <a:pt x="472528" y="186905"/>
                </a:lnTo>
                <a:lnTo>
                  <a:pt x="472351" y="185864"/>
                </a:lnTo>
                <a:lnTo>
                  <a:pt x="471424" y="186880"/>
                </a:lnTo>
                <a:lnTo>
                  <a:pt x="470598" y="187794"/>
                </a:lnTo>
                <a:lnTo>
                  <a:pt x="469747" y="188722"/>
                </a:lnTo>
                <a:lnTo>
                  <a:pt x="472719" y="188722"/>
                </a:lnTo>
                <a:close/>
              </a:path>
              <a:path w="559434" h="189230">
                <a:moveTo>
                  <a:pt x="487603" y="187998"/>
                </a:moveTo>
                <a:lnTo>
                  <a:pt x="487502" y="187325"/>
                </a:lnTo>
                <a:lnTo>
                  <a:pt x="484632" y="182499"/>
                </a:lnTo>
                <a:lnTo>
                  <a:pt x="482231" y="186283"/>
                </a:lnTo>
                <a:lnTo>
                  <a:pt x="478993" y="187223"/>
                </a:lnTo>
                <a:lnTo>
                  <a:pt x="479437" y="188252"/>
                </a:lnTo>
                <a:lnTo>
                  <a:pt x="479666" y="188722"/>
                </a:lnTo>
                <a:lnTo>
                  <a:pt x="487603" y="188722"/>
                </a:lnTo>
                <a:lnTo>
                  <a:pt x="487603" y="187998"/>
                </a:lnTo>
                <a:close/>
              </a:path>
              <a:path w="559434" h="189230">
                <a:moveTo>
                  <a:pt x="491159" y="178549"/>
                </a:moveTo>
                <a:lnTo>
                  <a:pt x="490308" y="175882"/>
                </a:lnTo>
                <a:lnTo>
                  <a:pt x="485609" y="172923"/>
                </a:lnTo>
                <a:lnTo>
                  <a:pt x="483755" y="175387"/>
                </a:lnTo>
                <a:lnTo>
                  <a:pt x="481939" y="178904"/>
                </a:lnTo>
                <a:lnTo>
                  <a:pt x="485495" y="181838"/>
                </a:lnTo>
                <a:lnTo>
                  <a:pt x="488327" y="182651"/>
                </a:lnTo>
                <a:lnTo>
                  <a:pt x="490639" y="179298"/>
                </a:lnTo>
                <a:lnTo>
                  <a:pt x="491159" y="178549"/>
                </a:lnTo>
                <a:close/>
              </a:path>
              <a:path w="559434" h="189230">
                <a:moveTo>
                  <a:pt x="491744" y="155968"/>
                </a:moveTo>
                <a:lnTo>
                  <a:pt x="490245" y="155486"/>
                </a:lnTo>
                <a:lnTo>
                  <a:pt x="488746" y="155016"/>
                </a:lnTo>
                <a:lnTo>
                  <a:pt x="487260" y="154533"/>
                </a:lnTo>
                <a:lnTo>
                  <a:pt x="487070" y="155181"/>
                </a:lnTo>
                <a:lnTo>
                  <a:pt x="486702" y="156489"/>
                </a:lnTo>
                <a:lnTo>
                  <a:pt x="491363" y="157441"/>
                </a:lnTo>
                <a:lnTo>
                  <a:pt x="491744" y="155968"/>
                </a:lnTo>
                <a:close/>
              </a:path>
              <a:path w="559434" h="189230">
                <a:moveTo>
                  <a:pt x="507479" y="162293"/>
                </a:moveTo>
                <a:lnTo>
                  <a:pt x="506768" y="157975"/>
                </a:lnTo>
                <a:lnTo>
                  <a:pt x="504520" y="156070"/>
                </a:lnTo>
                <a:lnTo>
                  <a:pt x="500202" y="157784"/>
                </a:lnTo>
                <a:lnTo>
                  <a:pt x="498386" y="160667"/>
                </a:lnTo>
                <a:lnTo>
                  <a:pt x="498767" y="161328"/>
                </a:lnTo>
                <a:lnTo>
                  <a:pt x="499884" y="163245"/>
                </a:lnTo>
                <a:lnTo>
                  <a:pt x="502005" y="164579"/>
                </a:lnTo>
                <a:lnTo>
                  <a:pt x="504812" y="167119"/>
                </a:lnTo>
                <a:lnTo>
                  <a:pt x="506069" y="164033"/>
                </a:lnTo>
                <a:lnTo>
                  <a:pt x="507479" y="162293"/>
                </a:lnTo>
                <a:close/>
              </a:path>
              <a:path w="559434" h="189230">
                <a:moveTo>
                  <a:pt x="508088" y="188722"/>
                </a:moveTo>
                <a:lnTo>
                  <a:pt x="507809" y="185902"/>
                </a:lnTo>
                <a:lnTo>
                  <a:pt x="507555" y="184797"/>
                </a:lnTo>
                <a:lnTo>
                  <a:pt x="505180" y="184797"/>
                </a:lnTo>
                <a:lnTo>
                  <a:pt x="505777" y="188722"/>
                </a:lnTo>
                <a:lnTo>
                  <a:pt x="508088" y="188722"/>
                </a:lnTo>
                <a:close/>
              </a:path>
              <a:path w="559434" h="189230">
                <a:moveTo>
                  <a:pt x="513765" y="151117"/>
                </a:moveTo>
                <a:lnTo>
                  <a:pt x="512724" y="150291"/>
                </a:lnTo>
                <a:lnTo>
                  <a:pt x="512140" y="149466"/>
                </a:lnTo>
                <a:lnTo>
                  <a:pt x="511175" y="150228"/>
                </a:lnTo>
                <a:lnTo>
                  <a:pt x="510197" y="150977"/>
                </a:lnTo>
                <a:lnTo>
                  <a:pt x="509231" y="151739"/>
                </a:lnTo>
                <a:lnTo>
                  <a:pt x="510552" y="153339"/>
                </a:lnTo>
                <a:lnTo>
                  <a:pt x="511670" y="154673"/>
                </a:lnTo>
                <a:lnTo>
                  <a:pt x="512648" y="153466"/>
                </a:lnTo>
                <a:lnTo>
                  <a:pt x="513765" y="152704"/>
                </a:lnTo>
                <a:lnTo>
                  <a:pt x="513765" y="151117"/>
                </a:lnTo>
                <a:close/>
              </a:path>
              <a:path w="559434" h="189230">
                <a:moveTo>
                  <a:pt x="549808" y="188709"/>
                </a:moveTo>
                <a:lnTo>
                  <a:pt x="549744" y="188442"/>
                </a:lnTo>
                <a:lnTo>
                  <a:pt x="547217" y="184365"/>
                </a:lnTo>
                <a:lnTo>
                  <a:pt x="544410" y="188010"/>
                </a:lnTo>
                <a:lnTo>
                  <a:pt x="540639" y="187401"/>
                </a:lnTo>
                <a:lnTo>
                  <a:pt x="541451" y="188709"/>
                </a:lnTo>
                <a:lnTo>
                  <a:pt x="549808" y="188709"/>
                </a:lnTo>
                <a:close/>
              </a:path>
              <a:path w="559434" h="189230">
                <a:moveTo>
                  <a:pt x="559104" y="147053"/>
                </a:moveTo>
                <a:lnTo>
                  <a:pt x="557022" y="145910"/>
                </a:lnTo>
                <a:lnTo>
                  <a:pt x="555904" y="144945"/>
                </a:lnTo>
                <a:lnTo>
                  <a:pt x="554164" y="144780"/>
                </a:lnTo>
                <a:lnTo>
                  <a:pt x="552970" y="146392"/>
                </a:lnTo>
                <a:lnTo>
                  <a:pt x="552958" y="147269"/>
                </a:lnTo>
                <a:lnTo>
                  <a:pt x="552945" y="148005"/>
                </a:lnTo>
                <a:lnTo>
                  <a:pt x="554304" y="149415"/>
                </a:lnTo>
                <a:lnTo>
                  <a:pt x="556069" y="149212"/>
                </a:lnTo>
                <a:lnTo>
                  <a:pt x="557123" y="148209"/>
                </a:lnTo>
                <a:lnTo>
                  <a:pt x="559104" y="147053"/>
                </a:lnTo>
                <a:close/>
              </a:path>
            </a:pathLst>
          </a:custGeom>
          <a:solidFill>
            <a:srgbClr val="F1F2F2"/>
          </a:solidFill>
        </p:spPr>
        <p:txBody>
          <a:bodyPr wrap="square" lIns="0" tIns="0" rIns="0" bIns="0" rtlCol="0"/>
          <a:lstStyle/>
          <a:p>
            <a:endParaRPr/>
          </a:p>
        </p:txBody>
      </p:sp>
      <p:sp>
        <p:nvSpPr>
          <p:cNvPr id="66" name="bg object 66"/>
          <p:cNvSpPr/>
          <p:nvPr/>
        </p:nvSpPr>
        <p:spPr>
          <a:xfrm>
            <a:off x="10883849" y="2017051"/>
            <a:ext cx="685165" cy="300990"/>
          </a:xfrm>
          <a:custGeom>
            <a:avLst/>
            <a:gdLst/>
            <a:ahLst/>
            <a:cxnLst/>
            <a:rect l="l" t="t" r="r" b="b"/>
            <a:pathLst>
              <a:path w="685165" h="300989">
                <a:moveTo>
                  <a:pt x="31699" y="40017"/>
                </a:moveTo>
                <a:lnTo>
                  <a:pt x="30010" y="35966"/>
                </a:lnTo>
                <a:lnTo>
                  <a:pt x="23075" y="39522"/>
                </a:lnTo>
                <a:lnTo>
                  <a:pt x="20281" y="34213"/>
                </a:lnTo>
                <a:lnTo>
                  <a:pt x="20751" y="33299"/>
                </a:lnTo>
                <a:lnTo>
                  <a:pt x="21082" y="32283"/>
                </a:lnTo>
                <a:lnTo>
                  <a:pt x="21183" y="31267"/>
                </a:lnTo>
                <a:lnTo>
                  <a:pt x="21412" y="29794"/>
                </a:lnTo>
                <a:lnTo>
                  <a:pt x="20726" y="26657"/>
                </a:lnTo>
                <a:lnTo>
                  <a:pt x="18440" y="23825"/>
                </a:lnTo>
                <a:lnTo>
                  <a:pt x="17145" y="18986"/>
                </a:lnTo>
                <a:lnTo>
                  <a:pt x="13042" y="19126"/>
                </a:lnTo>
                <a:lnTo>
                  <a:pt x="9448" y="21894"/>
                </a:lnTo>
                <a:lnTo>
                  <a:pt x="8509" y="23837"/>
                </a:lnTo>
                <a:lnTo>
                  <a:pt x="12204" y="27368"/>
                </a:lnTo>
                <a:lnTo>
                  <a:pt x="12306" y="29146"/>
                </a:lnTo>
                <a:lnTo>
                  <a:pt x="12268" y="34429"/>
                </a:lnTo>
                <a:lnTo>
                  <a:pt x="14211" y="37490"/>
                </a:lnTo>
                <a:lnTo>
                  <a:pt x="16014" y="37655"/>
                </a:lnTo>
                <a:lnTo>
                  <a:pt x="16344" y="40157"/>
                </a:lnTo>
                <a:lnTo>
                  <a:pt x="17995" y="42354"/>
                </a:lnTo>
                <a:lnTo>
                  <a:pt x="21221" y="45351"/>
                </a:lnTo>
                <a:lnTo>
                  <a:pt x="31699" y="40017"/>
                </a:lnTo>
                <a:close/>
              </a:path>
              <a:path w="685165" h="300989">
                <a:moveTo>
                  <a:pt x="41402" y="64973"/>
                </a:moveTo>
                <a:lnTo>
                  <a:pt x="41275" y="64858"/>
                </a:lnTo>
                <a:lnTo>
                  <a:pt x="40322" y="63982"/>
                </a:lnTo>
                <a:lnTo>
                  <a:pt x="39243" y="63246"/>
                </a:lnTo>
                <a:lnTo>
                  <a:pt x="38214" y="62471"/>
                </a:lnTo>
                <a:lnTo>
                  <a:pt x="36830" y="64096"/>
                </a:lnTo>
                <a:lnTo>
                  <a:pt x="40640" y="66306"/>
                </a:lnTo>
                <a:lnTo>
                  <a:pt x="40868" y="65811"/>
                </a:lnTo>
                <a:lnTo>
                  <a:pt x="41402" y="64973"/>
                </a:lnTo>
                <a:close/>
              </a:path>
              <a:path w="685165" h="300989">
                <a:moveTo>
                  <a:pt x="41960" y="77635"/>
                </a:moveTo>
                <a:lnTo>
                  <a:pt x="39268" y="75349"/>
                </a:lnTo>
                <a:lnTo>
                  <a:pt x="39484" y="69837"/>
                </a:lnTo>
                <a:lnTo>
                  <a:pt x="34061" y="70561"/>
                </a:lnTo>
                <a:lnTo>
                  <a:pt x="31343" y="70929"/>
                </a:lnTo>
                <a:lnTo>
                  <a:pt x="27825" y="70218"/>
                </a:lnTo>
                <a:lnTo>
                  <a:pt x="21437" y="75463"/>
                </a:lnTo>
                <a:lnTo>
                  <a:pt x="20345" y="72402"/>
                </a:lnTo>
                <a:lnTo>
                  <a:pt x="18592" y="69265"/>
                </a:lnTo>
                <a:lnTo>
                  <a:pt x="19278" y="68618"/>
                </a:lnTo>
                <a:lnTo>
                  <a:pt x="19596" y="68046"/>
                </a:lnTo>
                <a:lnTo>
                  <a:pt x="22936" y="67183"/>
                </a:lnTo>
                <a:lnTo>
                  <a:pt x="26987" y="68262"/>
                </a:lnTo>
                <a:lnTo>
                  <a:pt x="27698" y="60782"/>
                </a:lnTo>
                <a:lnTo>
                  <a:pt x="21742" y="55295"/>
                </a:lnTo>
                <a:lnTo>
                  <a:pt x="12763" y="58801"/>
                </a:lnTo>
                <a:lnTo>
                  <a:pt x="6540" y="55537"/>
                </a:lnTo>
                <a:lnTo>
                  <a:pt x="0" y="58254"/>
                </a:lnTo>
                <a:lnTo>
                  <a:pt x="12090" y="74333"/>
                </a:lnTo>
                <a:lnTo>
                  <a:pt x="16713" y="80695"/>
                </a:lnTo>
                <a:lnTo>
                  <a:pt x="16370" y="82524"/>
                </a:lnTo>
                <a:lnTo>
                  <a:pt x="16217" y="88442"/>
                </a:lnTo>
                <a:lnTo>
                  <a:pt x="16319" y="88607"/>
                </a:lnTo>
                <a:lnTo>
                  <a:pt x="21818" y="90728"/>
                </a:lnTo>
                <a:lnTo>
                  <a:pt x="25222" y="79819"/>
                </a:lnTo>
                <a:lnTo>
                  <a:pt x="28587" y="81241"/>
                </a:lnTo>
                <a:lnTo>
                  <a:pt x="30873" y="82499"/>
                </a:lnTo>
                <a:lnTo>
                  <a:pt x="37833" y="84391"/>
                </a:lnTo>
                <a:lnTo>
                  <a:pt x="39865" y="82956"/>
                </a:lnTo>
                <a:lnTo>
                  <a:pt x="41960" y="77635"/>
                </a:lnTo>
                <a:close/>
              </a:path>
              <a:path w="685165" h="300989">
                <a:moveTo>
                  <a:pt x="61582" y="91135"/>
                </a:moveTo>
                <a:lnTo>
                  <a:pt x="61417" y="91008"/>
                </a:lnTo>
                <a:lnTo>
                  <a:pt x="61226" y="90982"/>
                </a:lnTo>
                <a:lnTo>
                  <a:pt x="61302" y="91274"/>
                </a:lnTo>
                <a:lnTo>
                  <a:pt x="61493" y="91160"/>
                </a:lnTo>
                <a:close/>
              </a:path>
              <a:path w="685165" h="300989">
                <a:moveTo>
                  <a:pt x="69862" y="68478"/>
                </a:moveTo>
                <a:lnTo>
                  <a:pt x="66852" y="67627"/>
                </a:lnTo>
                <a:lnTo>
                  <a:pt x="64427" y="66370"/>
                </a:lnTo>
                <a:lnTo>
                  <a:pt x="60147" y="66484"/>
                </a:lnTo>
                <a:lnTo>
                  <a:pt x="57315" y="67703"/>
                </a:lnTo>
                <a:lnTo>
                  <a:pt x="55283" y="72212"/>
                </a:lnTo>
                <a:lnTo>
                  <a:pt x="57823" y="73774"/>
                </a:lnTo>
                <a:lnTo>
                  <a:pt x="65938" y="76060"/>
                </a:lnTo>
                <a:lnTo>
                  <a:pt x="68503" y="74396"/>
                </a:lnTo>
                <a:lnTo>
                  <a:pt x="69862" y="68478"/>
                </a:lnTo>
                <a:close/>
              </a:path>
              <a:path w="685165" h="300989">
                <a:moveTo>
                  <a:pt x="72504" y="108864"/>
                </a:moveTo>
                <a:lnTo>
                  <a:pt x="64262" y="102374"/>
                </a:lnTo>
                <a:lnTo>
                  <a:pt x="60960" y="100025"/>
                </a:lnTo>
                <a:lnTo>
                  <a:pt x="59143" y="98044"/>
                </a:lnTo>
                <a:lnTo>
                  <a:pt x="57023" y="95719"/>
                </a:lnTo>
                <a:lnTo>
                  <a:pt x="57035" y="93129"/>
                </a:lnTo>
                <a:lnTo>
                  <a:pt x="56565" y="91478"/>
                </a:lnTo>
                <a:lnTo>
                  <a:pt x="56527" y="91338"/>
                </a:lnTo>
                <a:lnTo>
                  <a:pt x="56248" y="90309"/>
                </a:lnTo>
                <a:lnTo>
                  <a:pt x="61226" y="90970"/>
                </a:lnTo>
                <a:lnTo>
                  <a:pt x="61036" y="90309"/>
                </a:lnTo>
                <a:lnTo>
                  <a:pt x="59690" y="85661"/>
                </a:lnTo>
                <a:lnTo>
                  <a:pt x="58877" y="82867"/>
                </a:lnTo>
                <a:lnTo>
                  <a:pt x="58343" y="81026"/>
                </a:lnTo>
                <a:lnTo>
                  <a:pt x="59436" y="80708"/>
                </a:lnTo>
                <a:lnTo>
                  <a:pt x="59639" y="80708"/>
                </a:lnTo>
                <a:lnTo>
                  <a:pt x="60121" y="79463"/>
                </a:lnTo>
                <a:lnTo>
                  <a:pt x="60236" y="77901"/>
                </a:lnTo>
                <a:lnTo>
                  <a:pt x="60274" y="77317"/>
                </a:lnTo>
                <a:lnTo>
                  <a:pt x="60515" y="77317"/>
                </a:lnTo>
                <a:lnTo>
                  <a:pt x="59410" y="76949"/>
                </a:lnTo>
                <a:lnTo>
                  <a:pt x="57137" y="77317"/>
                </a:lnTo>
                <a:lnTo>
                  <a:pt x="57683" y="77317"/>
                </a:lnTo>
                <a:lnTo>
                  <a:pt x="57327" y="77520"/>
                </a:lnTo>
                <a:lnTo>
                  <a:pt x="54254" y="79463"/>
                </a:lnTo>
                <a:lnTo>
                  <a:pt x="52451" y="80670"/>
                </a:lnTo>
                <a:lnTo>
                  <a:pt x="52451" y="91338"/>
                </a:lnTo>
                <a:lnTo>
                  <a:pt x="45580" y="89471"/>
                </a:lnTo>
                <a:lnTo>
                  <a:pt x="48272" y="87122"/>
                </a:lnTo>
                <a:lnTo>
                  <a:pt x="49961" y="85661"/>
                </a:lnTo>
                <a:lnTo>
                  <a:pt x="52451" y="91338"/>
                </a:lnTo>
                <a:lnTo>
                  <a:pt x="52451" y="80670"/>
                </a:lnTo>
                <a:lnTo>
                  <a:pt x="49161" y="82867"/>
                </a:lnTo>
                <a:lnTo>
                  <a:pt x="48602" y="81026"/>
                </a:lnTo>
                <a:lnTo>
                  <a:pt x="48501" y="80708"/>
                </a:lnTo>
                <a:lnTo>
                  <a:pt x="48387" y="80314"/>
                </a:lnTo>
                <a:lnTo>
                  <a:pt x="48260" y="78193"/>
                </a:lnTo>
                <a:lnTo>
                  <a:pt x="48247" y="77901"/>
                </a:lnTo>
                <a:lnTo>
                  <a:pt x="44386" y="72745"/>
                </a:lnTo>
                <a:lnTo>
                  <a:pt x="43141" y="75158"/>
                </a:lnTo>
                <a:lnTo>
                  <a:pt x="42557" y="76949"/>
                </a:lnTo>
                <a:lnTo>
                  <a:pt x="42430" y="77317"/>
                </a:lnTo>
                <a:lnTo>
                  <a:pt x="42329" y="77901"/>
                </a:lnTo>
                <a:lnTo>
                  <a:pt x="46202" y="80708"/>
                </a:lnTo>
                <a:lnTo>
                  <a:pt x="42913" y="83604"/>
                </a:lnTo>
                <a:lnTo>
                  <a:pt x="42202" y="87122"/>
                </a:lnTo>
                <a:lnTo>
                  <a:pt x="36601" y="85661"/>
                </a:lnTo>
                <a:lnTo>
                  <a:pt x="36169" y="85661"/>
                </a:lnTo>
                <a:lnTo>
                  <a:pt x="32194" y="89217"/>
                </a:lnTo>
                <a:lnTo>
                  <a:pt x="27546" y="91478"/>
                </a:lnTo>
                <a:lnTo>
                  <a:pt x="47396" y="104940"/>
                </a:lnTo>
                <a:lnTo>
                  <a:pt x="51409" y="98044"/>
                </a:lnTo>
                <a:lnTo>
                  <a:pt x="52946" y="100266"/>
                </a:lnTo>
                <a:lnTo>
                  <a:pt x="54178" y="102743"/>
                </a:lnTo>
                <a:lnTo>
                  <a:pt x="59093" y="107708"/>
                </a:lnTo>
                <a:lnTo>
                  <a:pt x="62585" y="110451"/>
                </a:lnTo>
                <a:lnTo>
                  <a:pt x="66141" y="113538"/>
                </a:lnTo>
                <a:lnTo>
                  <a:pt x="72174" y="110451"/>
                </a:lnTo>
                <a:lnTo>
                  <a:pt x="72504" y="108864"/>
                </a:lnTo>
                <a:close/>
              </a:path>
              <a:path w="685165" h="300989">
                <a:moveTo>
                  <a:pt x="94157" y="86956"/>
                </a:moveTo>
                <a:lnTo>
                  <a:pt x="90271" y="81826"/>
                </a:lnTo>
                <a:lnTo>
                  <a:pt x="85407" y="82334"/>
                </a:lnTo>
                <a:lnTo>
                  <a:pt x="79616" y="84518"/>
                </a:lnTo>
                <a:lnTo>
                  <a:pt x="80695" y="92278"/>
                </a:lnTo>
                <a:lnTo>
                  <a:pt x="70764" y="92417"/>
                </a:lnTo>
                <a:lnTo>
                  <a:pt x="69240" y="83096"/>
                </a:lnTo>
                <a:lnTo>
                  <a:pt x="68618" y="81267"/>
                </a:lnTo>
                <a:lnTo>
                  <a:pt x="69507" y="81597"/>
                </a:lnTo>
                <a:lnTo>
                  <a:pt x="70548" y="81686"/>
                </a:lnTo>
                <a:lnTo>
                  <a:pt x="72605" y="82016"/>
                </a:lnTo>
                <a:lnTo>
                  <a:pt x="73685" y="81534"/>
                </a:lnTo>
                <a:lnTo>
                  <a:pt x="74472" y="80695"/>
                </a:lnTo>
                <a:lnTo>
                  <a:pt x="76276" y="82905"/>
                </a:lnTo>
                <a:lnTo>
                  <a:pt x="77978" y="81483"/>
                </a:lnTo>
                <a:lnTo>
                  <a:pt x="75399" y="79184"/>
                </a:lnTo>
                <a:lnTo>
                  <a:pt x="75590" y="78727"/>
                </a:lnTo>
                <a:lnTo>
                  <a:pt x="75704" y="78232"/>
                </a:lnTo>
                <a:lnTo>
                  <a:pt x="75742" y="75971"/>
                </a:lnTo>
                <a:lnTo>
                  <a:pt x="73533" y="73533"/>
                </a:lnTo>
                <a:lnTo>
                  <a:pt x="70269" y="73469"/>
                </a:lnTo>
                <a:lnTo>
                  <a:pt x="67805" y="75425"/>
                </a:lnTo>
                <a:lnTo>
                  <a:pt x="66954" y="77152"/>
                </a:lnTo>
                <a:lnTo>
                  <a:pt x="66446" y="75869"/>
                </a:lnTo>
                <a:lnTo>
                  <a:pt x="61429" y="78714"/>
                </a:lnTo>
                <a:lnTo>
                  <a:pt x="61595" y="81902"/>
                </a:lnTo>
                <a:lnTo>
                  <a:pt x="65125" y="88138"/>
                </a:lnTo>
                <a:lnTo>
                  <a:pt x="64363" y="89890"/>
                </a:lnTo>
                <a:lnTo>
                  <a:pt x="61582" y="91122"/>
                </a:lnTo>
                <a:lnTo>
                  <a:pt x="70929" y="104279"/>
                </a:lnTo>
                <a:lnTo>
                  <a:pt x="78016" y="102336"/>
                </a:lnTo>
                <a:lnTo>
                  <a:pt x="77546" y="99377"/>
                </a:lnTo>
                <a:lnTo>
                  <a:pt x="94157" y="86956"/>
                </a:lnTo>
                <a:close/>
              </a:path>
              <a:path w="685165" h="300989">
                <a:moveTo>
                  <a:pt x="170192" y="139039"/>
                </a:moveTo>
                <a:lnTo>
                  <a:pt x="169506" y="136702"/>
                </a:lnTo>
                <a:lnTo>
                  <a:pt x="167436" y="136080"/>
                </a:lnTo>
                <a:lnTo>
                  <a:pt x="165544" y="135902"/>
                </a:lnTo>
                <a:lnTo>
                  <a:pt x="163055" y="136931"/>
                </a:lnTo>
                <a:lnTo>
                  <a:pt x="162433" y="138633"/>
                </a:lnTo>
                <a:lnTo>
                  <a:pt x="161594" y="139788"/>
                </a:lnTo>
                <a:lnTo>
                  <a:pt x="151688" y="135166"/>
                </a:lnTo>
                <a:lnTo>
                  <a:pt x="152882" y="143332"/>
                </a:lnTo>
                <a:lnTo>
                  <a:pt x="154317" y="149987"/>
                </a:lnTo>
                <a:lnTo>
                  <a:pt x="158064" y="156210"/>
                </a:lnTo>
                <a:lnTo>
                  <a:pt x="158572" y="150609"/>
                </a:lnTo>
                <a:lnTo>
                  <a:pt x="165404" y="147421"/>
                </a:lnTo>
                <a:lnTo>
                  <a:pt x="163055" y="141160"/>
                </a:lnTo>
                <a:lnTo>
                  <a:pt x="163830" y="141541"/>
                </a:lnTo>
                <a:lnTo>
                  <a:pt x="164807" y="142430"/>
                </a:lnTo>
                <a:lnTo>
                  <a:pt x="166966" y="141516"/>
                </a:lnTo>
                <a:lnTo>
                  <a:pt x="168579" y="140576"/>
                </a:lnTo>
                <a:lnTo>
                  <a:pt x="170192" y="139039"/>
                </a:lnTo>
                <a:close/>
              </a:path>
              <a:path w="685165" h="300989">
                <a:moveTo>
                  <a:pt x="175425" y="108140"/>
                </a:moveTo>
                <a:lnTo>
                  <a:pt x="171665" y="105283"/>
                </a:lnTo>
                <a:lnTo>
                  <a:pt x="166725" y="94005"/>
                </a:lnTo>
                <a:lnTo>
                  <a:pt x="161658" y="88823"/>
                </a:lnTo>
                <a:lnTo>
                  <a:pt x="161810" y="85128"/>
                </a:lnTo>
                <a:lnTo>
                  <a:pt x="161150" y="78308"/>
                </a:lnTo>
                <a:lnTo>
                  <a:pt x="161023" y="76225"/>
                </a:lnTo>
                <a:lnTo>
                  <a:pt x="161391" y="78092"/>
                </a:lnTo>
                <a:lnTo>
                  <a:pt x="162534" y="78447"/>
                </a:lnTo>
                <a:lnTo>
                  <a:pt x="167906" y="75844"/>
                </a:lnTo>
                <a:lnTo>
                  <a:pt x="169252" y="73025"/>
                </a:lnTo>
                <a:lnTo>
                  <a:pt x="167144" y="69138"/>
                </a:lnTo>
                <a:lnTo>
                  <a:pt x="166103" y="68313"/>
                </a:lnTo>
                <a:lnTo>
                  <a:pt x="163423" y="68364"/>
                </a:lnTo>
                <a:lnTo>
                  <a:pt x="162636" y="69303"/>
                </a:lnTo>
                <a:lnTo>
                  <a:pt x="161645" y="71907"/>
                </a:lnTo>
                <a:lnTo>
                  <a:pt x="160921" y="74434"/>
                </a:lnTo>
                <a:lnTo>
                  <a:pt x="160604" y="68618"/>
                </a:lnTo>
                <a:lnTo>
                  <a:pt x="149186" y="78244"/>
                </a:lnTo>
                <a:lnTo>
                  <a:pt x="150469" y="68783"/>
                </a:lnTo>
                <a:lnTo>
                  <a:pt x="144843" y="65633"/>
                </a:lnTo>
                <a:lnTo>
                  <a:pt x="144221" y="68681"/>
                </a:lnTo>
                <a:lnTo>
                  <a:pt x="143230" y="71069"/>
                </a:lnTo>
                <a:lnTo>
                  <a:pt x="143598" y="78384"/>
                </a:lnTo>
                <a:lnTo>
                  <a:pt x="149110" y="83261"/>
                </a:lnTo>
                <a:lnTo>
                  <a:pt x="155359" y="84175"/>
                </a:lnTo>
                <a:lnTo>
                  <a:pt x="145135" y="96748"/>
                </a:lnTo>
                <a:lnTo>
                  <a:pt x="149783" y="101269"/>
                </a:lnTo>
                <a:lnTo>
                  <a:pt x="156552" y="96862"/>
                </a:lnTo>
                <a:lnTo>
                  <a:pt x="161518" y="99771"/>
                </a:lnTo>
                <a:lnTo>
                  <a:pt x="159880" y="102819"/>
                </a:lnTo>
                <a:lnTo>
                  <a:pt x="156425" y="105194"/>
                </a:lnTo>
                <a:lnTo>
                  <a:pt x="160248" y="110985"/>
                </a:lnTo>
                <a:lnTo>
                  <a:pt x="158191" y="114223"/>
                </a:lnTo>
                <a:lnTo>
                  <a:pt x="157111" y="117779"/>
                </a:lnTo>
                <a:lnTo>
                  <a:pt x="166420" y="120294"/>
                </a:lnTo>
                <a:lnTo>
                  <a:pt x="168097" y="118935"/>
                </a:lnTo>
                <a:lnTo>
                  <a:pt x="170992" y="115836"/>
                </a:lnTo>
                <a:lnTo>
                  <a:pt x="174840" y="113487"/>
                </a:lnTo>
                <a:lnTo>
                  <a:pt x="175425" y="108140"/>
                </a:lnTo>
                <a:close/>
              </a:path>
              <a:path w="685165" h="300989">
                <a:moveTo>
                  <a:pt x="214376" y="188214"/>
                </a:moveTo>
                <a:lnTo>
                  <a:pt x="214223" y="188163"/>
                </a:lnTo>
                <a:lnTo>
                  <a:pt x="214185" y="188302"/>
                </a:lnTo>
                <a:lnTo>
                  <a:pt x="214274" y="188556"/>
                </a:lnTo>
                <a:lnTo>
                  <a:pt x="214376" y="188214"/>
                </a:lnTo>
                <a:close/>
              </a:path>
              <a:path w="685165" h="300989">
                <a:moveTo>
                  <a:pt x="216801" y="191884"/>
                </a:moveTo>
                <a:lnTo>
                  <a:pt x="215976" y="190804"/>
                </a:lnTo>
                <a:lnTo>
                  <a:pt x="214350" y="188633"/>
                </a:lnTo>
                <a:lnTo>
                  <a:pt x="214223" y="189928"/>
                </a:lnTo>
                <a:lnTo>
                  <a:pt x="213995" y="192506"/>
                </a:lnTo>
                <a:lnTo>
                  <a:pt x="214934" y="192303"/>
                </a:lnTo>
                <a:lnTo>
                  <a:pt x="215861" y="192087"/>
                </a:lnTo>
                <a:lnTo>
                  <a:pt x="216801" y="191884"/>
                </a:lnTo>
                <a:close/>
              </a:path>
              <a:path w="685165" h="300989">
                <a:moveTo>
                  <a:pt x="227723" y="152819"/>
                </a:moveTo>
                <a:lnTo>
                  <a:pt x="220916" y="151815"/>
                </a:lnTo>
                <a:lnTo>
                  <a:pt x="221030" y="147574"/>
                </a:lnTo>
                <a:lnTo>
                  <a:pt x="218313" y="145313"/>
                </a:lnTo>
                <a:lnTo>
                  <a:pt x="213766" y="149059"/>
                </a:lnTo>
                <a:lnTo>
                  <a:pt x="214198" y="152323"/>
                </a:lnTo>
                <a:lnTo>
                  <a:pt x="222199" y="153136"/>
                </a:lnTo>
                <a:lnTo>
                  <a:pt x="213423" y="158597"/>
                </a:lnTo>
                <a:lnTo>
                  <a:pt x="217157" y="158470"/>
                </a:lnTo>
                <a:lnTo>
                  <a:pt x="219710" y="158191"/>
                </a:lnTo>
                <a:lnTo>
                  <a:pt x="222338" y="158203"/>
                </a:lnTo>
                <a:lnTo>
                  <a:pt x="227342" y="156895"/>
                </a:lnTo>
                <a:lnTo>
                  <a:pt x="227723" y="152819"/>
                </a:lnTo>
                <a:close/>
              </a:path>
              <a:path w="685165" h="300989">
                <a:moveTo>
                  <a:pt x="243763" y="81546"/>
                </a:moveTo>
                <a:lnTo>
                  <a:pt x="243547" y="81762"/>
                </a:lnTo>
                <a:lnTo>
                  <a:pt x="243713" y="81737"/>
                </a:lnTo>
                <a:lnTo>
                  <a:pt x="243763" y="81546"/>
                </a:lnTo>
                <a:close/>
              </a:path>
              <a:path w="685165" h="300989">
                <a:moveTo>
                  <a:pt x="259143" y="84251"/>
                </a:moveTo>
                <a:lnTo>
                  <a:pt x="257568" y="83667"/>
                </a:lnTo>
                <a:lnTo>
                  <a:pt x="255257" y="83540"/>
                </a:lnTo>
                <a:lnTo>
                  <a:pt x="254533" y="83756"/>
                </a:lnTo>
                <a:lnTo>
                  <a:pt x="253936" y="84137"/>
                </a:lnTo>
                <a:lnTo>
                  <a:pt x="252488" y="80518"/>
                </a:lnTo>
                <a:lnTo>
                  <a:pt x="243801" y="81724"/>
                </a:lnTo>
                <a:lnTo>
                  <a:pt x="246049" y="93687"/>
                </a:lnTo>
                <a:lnTo>
                  <a:pt x="248335" y="93827"/>
                </a:lnTo>
                <a:lnTo>
                  <a:pt x="250367" y="94386"/>
                </a:lnTo>
                <a:lnTo>
                  <a:pt x="252183" y="93967"/>
                </a:lnTo>
                <a:lnTo>
                  <a:pt x="255117" y="93294"/>
                </a:lnTo>
                <a:lnTo>
                  <a:pt x="256438" y="91503"/>
                </a:lnTo>
                <a:lnTo>
                  <a:pt x="255790" y="88823"/>
                </a:lnTo>
                <a:lnTo>
                  <a:pt x="257365" y="88646"/>
                </a:lnTo>
                <a:lnTo>
                  <a:pt x="258838" y="88061"/>
                </a:lnTo>
                <a:lnTo>
                  <a:pt x="259143" y="84251"/>
                </a:lnTo>
                <a:close/>
              </a:path>
              <a:path w="685165" h="300989">
                <a:moveTo>
                  <a:pt x="267347" y="2527"/>
                </a:moveTo>
                <a:lnTo>
                  <a:pt x="265684" y="825"/>
                </a:lnTo>
                <a:lnTo>
                  <a:pt x="260261" y="0"/>
                </a:lnTo>
                <a:lnTo>
                  <a:pt x="265188" y="7239"/>
                </a:lnTo>
                <a:lnTo>
                  <a:pt x="267322" y="5702"/>
                </a:lnTo>
                <a:lnTo>
                  <a:pt x="267347" y="2527"/>
                </a:lnTo>
                <a:close/>
              </a:path>
              <a:path w="685165" h="300989">
                <a:moveTo>
                  <a:pt x="280314" y="22745"/>
                </a:moveTo>
                <a:lnTo>
                  <a:pt x="279527" y="22758"/>
                </a:lnTo>
                <a:lnTo>
                  <a:pt x="278726" y="22758"/>
                </a:lnTo>
                <a:lnTo>
                  <a:pt x="277939" y="22771"/>
                </a:lnTo>
                <a:lnTo>
                  <a:pt x="277939" y="24193"/>
                </a:lnTo>
                <a:lnTo>
                  <a:pt x="277914" y="25603"/>
                </a:lnTo>
                <a:lnTo>
                  <a:pt x="278003" y="27025"/>
                </a:lnTo>
                <a:lnTo>
                  <a:pt x="279400" y="27190"/>
                </a:lnTo>
                <a:lnTo>
                  <a:pt x="279793" y="25666"/>
                </a:lnTo>
                <a:lnTo>
                  <a:pt x="280035" y="24206"/>
                </a:lnTo>
                <a:lnTo>
                  <a:pt x="280314" y="22745"/>
                </a:lnTo>
                <a:close/>
              </a:path>
              <a:path w="685165" h="300989">
                <a:moveTo>
                  <a:pt x="291896" y="97523"/>
                </a:moveTo>
                <a:lnTo>
                  <a:pt x="278460" y="88887"/>
                </a:lnTo>
                <a:lnTo>
                  <a:pt x="275640" y="87972"/>
                </a:lnTo>
                <a:lnTo>
                  <a:pt x="273278" y="88887"/>
                </a:lnTo>
                <a:lnTo>
                  <a:pt x="273888" y="88887"/>
                </a:lnTo>
                <a:lnTo>
                  <a:pt x="273672" y="92456"/>
                </a:lnTo>
                <a:lnTo>
                  <a:pt x="279704" y="94068"/>
                </a:lnTo>
                <a:lnTo>
                  <a:pt x="284556" y="99758"/>
                </a:lnTo>
                <a:lnTo>
                  <a:pt x="291896" y="97523"/>
                </a:lnTo>
                <a:close/>
              </a:path>
              <a:path w="685165" h="300989">
                <a:moveTo>
                  <a:pt x="294894" y="5207"/>
                </a:moveTo>
                <a:lnTo>
                  <a:pt x="284657" y="3441"/>
                </a:lnTo>
                <a:lnTo>
                  <a:pt x="287020" y="18237"/>
                </a:lnTo>
                <a:lnTo>
                  <a:pt x="294894" y="5207"/>
                </a:lnTo>
                <a:close/>
              </a:path>
              <a:path w="685165" h="300989">
                <a:moveTo>
                  <a:pt x="296405" y="18707"/>
                </a:moveTo>
                <a:lnTo>
                  <a:pt x="294513" y="17310"/>
                </a:lnTo>
                <a:lnTo>
                  <a:pt x="293255" y="18161"/>
                </a:lnTo>
                <a:lnTo>
                  <a:pt x="292087" y="19151"/>
                </a:lnTo>
                <a:lnTo>
                  <a:pt x="291744" y="20269"/>
                </a:lnTo>
                <a:lnTo>
                  <a:pt x="291503" y="21031"/>
                </a:lnTo>
                <a:lnTo>
                  <a:pt x="292544" y="22186"/>
                </a:lnTo>
                <a:lnTo>
                  <a:pt x="293547" y="24295"/>
                </a:lnTo>
                <a:lnTo>
                  <a:pt x="295236" y="21348"/>
                </a:lnTo>
                <a:lnTo>
                  <a:pt x="296151" y="20332"/>
                </a:lnTo>
                <a:lnTo>
                  <a:pt x="296405" y="18707"/>
                </a:lnTo>
                <a:close/>
              </a:path>
              <a:path w="685165" h="300989">
                <a:moveTo>
                  <a:pt x="304850" y="148818"/>
                </a:moveTo>
                <a:lnTo>
                  <a:pt x="295808" y="144030"/>
                </a:lnTo>
                <a:lnTo>
                  <a:pt x="294474" y="137947"/>
                </a:lnTo>
                <a:lnTo>
                  <a:pt x="292722" y="137960"/>
                </a:lnTo>
                <a:lnTo>
                  <a:pt x="292112" y="140576"/>
                </a:lnTo>
                <a:lnTo>
                  <a:pt x="291312" y="143154"/>
                </a:lnTo>
                <a:lnTo>
                  <a:pt x="290931" y="145796"/>
                </a:lnTo>
                <a:lnTo>
                  <a:pt x="290563" y="148272"/>
                </a:lnTo>
                <a:lnTo>
                  <a:pt x="289623" y="151168"/>
                </a:lnTo>
                <a:lnTo>
                  <a:pt x="297332" y="155117"/>
                </a:lnTo>
                <a:lnTo>
                  <a:pt x="300088" y="151269"/>
                </a:lnTo>
                <a:lnTo>
                  <a:pt x="304850" y="148818"/>
                </a:lnTo>
                <a:close/>
              </a:path>
              <a:path w="685165" h="300989">
                <a:moveTo>
                  <a:pt x="315937" y="135178"/>
                </a:moveTo>
                <a:lnTo>
                  <a:pt x="309575" y="129425"/>
                </a:lnTo>
                <a:lnTo>
                  <a:pt x="308317" y="130771"/>
                </a:lnTo>
                <a:lnTo>
                  <a:pt x="309587" y="133273"/>
                </a:lnTo>
                <a:lnTo>
                  <a:pt x="309892" y="136969"/>
                </a:lnTo>
                <a:lnTo>
                  <a:pt x="315937" y="135178"/>
                </a:lnTo>
                <a:close/>
              </a:path>
              <a:path w="685165" h="300989">
                <a:moveTo>
                  <a:pt x="318528" y="116801"/>
                </a:moveTo>
                <a:lnTo>
                  <a:pt x="318477" y="115684"/>
                </a:lnTo>
                <a:lnTo>
                  <a:pt x="318389" y="113728"/>
                </a:lnTo>
                <a:lnTo>
                  <a:pt x="318147" y="111340"/>
                </a:lnTo>
                <a:lnTo>
                  <a:pt x="317881" y="108483"/>
                </a:lnTo>
                <a:lnTo>
                  <a:pt x="316979" y="105397"/>
                </a:lnTo>
                <a:lnTo>
                  <a:pt x="316064" y="101028"/>
                </a:lnTo>
                <a:lnTo>
                  <a:pt x="310718" y="99326"/>
                </a:lnTo>
                <a:lnTo>
                  <a:pt x="311315" y="101028"/>
                </a:lnTo>
                <a:lnTo>
                  <a:pt x="313207" y="107289"/>
                </a:lnTo>
                <a:lnTo>
                  <a:pt x="307606" y="111340"/>
                </a:lnTo>
                <a:lnTo>
                  <a:pt x="305625" y="111074"/>
                </a:lnTo>
                <a:lnTo>
                  <a:pt x="303898" y="109524"/>
                </a:lnTo>
                <a:lnTo>
                  <a:pt x="303898" y="121843"/>
                </a:lnTo>
                <a:lnTo>
                  <a:pt x="302145" y="121843"/>
                </a:lnTo>
                <a:lnTo>
                  <a:pt x="302336" y="121323"/>
                </a:lnTo>
                <a:lnTo>
                  <a:pt x="303898" y="121843"/>
                </a:lnTo>
                <a:lnTo>
                  <a:pt x="303898" y="109524"/>
                </a:lnTo>
                <a:lnTo>
                  <a:pt x="299059" y="105181"/>
                </a:lnTo>
                <a:lnTo>
                  <a:pt x="296354" y="110464"/>
                </a:lnTo>
                <a:lnTo>
                  <a:pt x="297218" y="115684"/>
                </a:lnTo>
                <a:lnTo>
                  <a:pt x="298691" y="120167"/>
                </a:lnTo>
                <a:lnTo>
                  <a:pt x="298716" y="126009"/>
                </a:lnTo>
                <a:lnTo>
                  <a:pt x="300532" y="126479"/>
                </a:lnTo>
                <a:lnTo>
                  <a:pt x="302107" y="121970"/>
                </a:lnTo>
                <a:lnTo>
                  <a:pt x="304076" y="121970"/>
                </a:lnTo>
                <a:lnTo>
                  <a:pt x="306247" y="123494"/>
                </a:lnTo>
                <a:lnTo>
                  <a:pt x="311315" y="121970"/>
                </a:lnTo>
                <a:lnTo>
                  <a:pt x="312521" y="121323"/>
                </a:lnTo>
                <a:lnTo>
                  <a:pt x="314680" y="120167"/>
                </a:lnTo>
                <a:lnTo>
                  <a:pt x="318528" y="116801"/>
                </a:lnTo>
                <a:close/>
              </a:path>
              <a:path w="685165" h="300989">
                <a:moveTo>
                  <a:pt x="318668" y="88811"/>
                </a:moveTo>
                <a:lnTo>
                  <a:pt x="317576" y="87985"/>
                </a:lnTo>
                <a:lnTo>
                  <a:pt x="313232" y="84886"/>
                </a:lnTo>
                <a:lnTo>
                  <a:pt x="311086" y="90373"/>
                </a:lnTo>
                <a:lnTo>
                  <a:pt x="309803" y="93751"/>
                </a:lnTo>
                <a:lnTo>
                  <a:pt x="308089" y="95199"/>
                </a:lnTo>
                <a:lnTo>
                  <a:pt x="305130" y="93751"/>
                </a:lnTo>
                <a:lnTo>
                  <a:pt x="304800" y="91059"/>
                </a:lnTo>
                <a:lnTo>
                  <a:pt x="305308" y="87985"/>
                </a:lnTo>
                <a:lnTo>
                  <a:pt x="302018" y="84099"/>
                </a:lnTo>
                <a:lnTo>
                  <a:pt x="298945" y="84340"/>
                </a:lnTo>
                <a:lnTo>
                  <a:pt x="294728" y="87985"/>
                </a:lnTo>
                <a:lnTo>
                  <a:pt x="293001" y="88811"/>
                </a:lnTo>
                <a:lnTo>
                  <a:pt x="291071" y="90030"/>
                </a:lnTo>
                <a:lnTo>
                  <a:pt x="291896" y="97358"/>
                </a:lnTo>
                <a:lnTo>
                  <a:pt x="291922" y="97510"/>
                </a:lnTo>
                <a:lnTo>
                  <a:pt x="297065" y="91059"/>
                </a:lnTo>
                <a:lnTo>
                  <a:pt x="298589" y="102235"/>
                </a:lnTo>
                <a:lnTo>
                  <a:pt x="298615" y="102425"/>
                </a:lnTo>
                <a:lnTo>
                  <a:pt x="304304" y="102235"/>
                </a:lnTo>
                <a:lnTo>
                  <a:pt x="310718" y="99326"/>
                </a:lnTo>
                <a:lnTo>
                  <a:pt x="310032" y="99098"/>
                </a:lnTo>
                <a:lnTo>
                  <a:pt x="315264" y="97358"/>
                </a:lnTo>
                <a:lnTo>
                  <a:pt x="316115" y="95199"/>
                </a:lnTo>
                <a:lnTo>
                  <a:pt x="318668" y="88811"/>
                </a:lnTo>
                <a:close/>
              </a:path>
              <a:path w="685165" h="300989">
                <a:moveTo>
                  <a:pt x="323456" y="196507"/>
                </a:moveTo>
                <a:lnTo>
                  <a:pt x="320636" y="190398"/>
                </a:lnTo>
                <a:lnTo>
                  <a:pt x="319265" y="190893"/>
                </a:lnTo>
                <a:lnTo>
                  <a:pt x="320598" y="197599"/>
                </a:lnTo>
                <a:lnTo>
                  <a:pt x="323456" y="196507"/>
                </a:lnTo>
                <a:close/>
              </a:path>
              <a:path w="685165" h="300989">
                <a:moveTo>
                  <a:pt x="325259" y="159715"/>
                </a:moveTo>
                <a:lnTo>
                  <a:pt x="324281" y="156679"/>
                </a:lnTo>
                <a:lnTo>
                  <a:pt x="320014" y="151612"/>
                </a:lnTo>
                <a:lnTo>
                  <a:pt x="317169" y="151079"/>
                </a:lnTo>
                <a:lnTo>
                  <a:pt x="311238" y="154546"/>
                </a:lnTo>
                <a:lnTo>
                  <a:pt x="309664" y="157543"/>
                </a:lnTo>
                <a:lnTo>
                  <a:pt x="310616" y="160820"/>
                </a:lnTo>
                <a:lnTo>
                  <a:pt x="311607" y="164198"/>
                </a:lnTo>
                <a:lnTo>
                  <a:pt x="313651" y="167271"/>
                </a:lnTo>
                <a:lnTo>
                  <a:pt x="315569" y="171157"/>
                </a:lnTo>
                <a:lnTo>
                  <a:pt x="318477" y="167792"/>
                </a:lnTo>
                <a:lnTo>
                  <a:pt x="320725" y="165341"/>
                </a:lnTo>
                <a:lnTo>
                  <a:pt x="325259" y="159715"/>
                </a:lnTo>
                <a:close/>
              </a:path>
              <a:path w="685165" h="300989">
                <a:moveTo>
                  <a:pt x="328206" y="133629"/>
                </a:moveTo>
                <a:lnTo>
                  <a:pt x="325208" y="130670"/>
                </a:lnTo>
                <a:lnTo>
                  <a:pt x="322618" y="128968"/>
                </a:lnTo>
                <a:lnTo>
                  <a:pt x="319443" y="134340"/>
                </a:lnTo>
                <a:lnTo>
                  <a:pt x="323138" y="136410"/>
                </a:lnTo>
                <a:lnTo>
                  <a:pt x="325805" y="137617"/>
                </a:lnTo>
                <a:lnTo>
                  <a:pt x="328206" y="133629"/>
                </a:lnTo>
                <a:close/>
              </a:path>
              <a:path w="685165" h="300989">
                <a:moveTo>
                  <a:pt x="334111" y="11760"/>
                </a:moveTo>
                <a:lnTo>
                  <a:pt x="330898" y="7353"/>
                </a:lnTo>
                <a:lnTo>
                  <a:pt x="329399" y="11595"/>
                </a:lnTo>
                <a:lnTo>
                  <a:pt x="325882" y="15875"/>
                </a:lnTo>
                <a:lnTo>
                  <a:pt x="331457" y="20929"/>
                </a:lnTo>
                <a:lnTo>
                  <a:pt x="332117" y="15900"/>
                </a:lnTo>
                <a:lnTo>
                  <a:pt x="334111" y="11760"/>
                </a:lnTo>
                <a:close/>
              </a:path>
              <a:path w="685165" h="300989">
                <a:moveTo>
                  <a:pt x="337845" y="128714"/>
                </a:moveTo>
                <a:lnTo>
                  <a:pt x="335254" y="130416"/>
                </a:lnTo>
                <a:lnTo>
                  <a:pt x="332244" y="131521"/>
                </a:lnTo>
                <a:lnTo>
                  <a:pt x="332320" y="134480"/>
                </a:lnTo>
                <a:lnTo>
                  <a:pt x="334149" y="136347"/>
                </a:lnTo>
                <a:lnTo>
                  <a:pt x="335229" y="138239"/>
                </a:lnTo>
                <a:lnTo>
                  <a:pt x="337845" y="137337"/>
                </a:lnTo>
                <a:lnTo>
                  <a:pt x="337845" y="128714"/>
                </a:lnTo>
                <a:close/>
              </a:path>
              <a:path w="685165" h="300989">
                <a:moveTo>
                  <a:pt x="339153" y="84582"/>
                </a:moveTo>
                <a:lnTo>
                  <a:pt x="335902" y="75692"/>
                </a:lnTo>
                <a:lnTo>
                  <a:pt x="330631" y="86563"/>
                </a:lnTo>
                <a:lnTo>
                  <a:pt x="339153" y="84582"/>
                </a:lnTo>
                <a:close/>
              </a:path>
              <a:path w="685165" h="300989">
                <a:moveTo>
                  <a:pt x="341236" y="19608"/>
                </a:moveTo>
                <a:lnTo>
                  <a:pt x="340842" y="18643"/>
                </a:lnTo>
                <a:lnTo>
                  <a:pt x="340436" y="17678"/>
                </a:lnTo>
                <a:lnTo>
                  <a:pt x="339572" y="18224"/>
                </a:lnTo>
                <a:lnTo>
                  <a:pt x="338670" y="18719"/>
                </a:lnTo>
                <a:lnTo>
                  <a:pt x="337896" y="19367"/>
                </a:lnTo>
                <a:lnTo>
                  <a:pt x="337769" y="19481"/>
                </a:lnTo>
                <a:lnTo>
                  <a:pt x="338251" y="20307"/>
                </a:lnTo>
                <a:lnTo>
                  <a:pt x="338455" y="20802"/>
                </a:lnTo>
                <a:lnTo>
                  <a:pt x="339382" y="20408"/>
                </a:lnTo>
                <a:lnTo>
                  <a:pt x="340309" y="20002"/>
                </a:lnTo>
                <a:lnTo>
                  <a:pt x="341236" y="19608"/>
                </a:lnTo>
                <a:close/>
              </a:path>
              <a:path w="685165" h="300989">
                <a:moveTo>
                  <a:pt x="345770" y="71894"/>
                </a:moveTo>
                <a:lnTo>
                  <a:pt x="344881" y="71056"/>
                </a:lnTo>
                <a:lnTo>
                  <a:pt x="343992" y="70040"/>
                </a:lnTo>
                <a:lnTo>
                  <a:pt x="341858" y="71475"/>
                </a:lnTo>
                <a:lnTo>
                  <a:pt x="341820" y="72237"/>
                </a:lnTo>
                <a:lnTo>
                  <a:pt x="341782" y="72898"/>
                </a:lnTo>
                <a:lnTo>
                  <a:pt x="343090" y="73634"/>
                </a:lnTo>
                <a:lnTo>
                  <a:pt x="343801" y="74333"/>
                </a:lnTo>
                <a:lnTo>
                  <a:pt x="344424" y="73583"/>
                </a:lnTo>
                <a:lnTo>
                  <a:pt x="345770" y="71894"/>
                </a:lnTo>
                <a:close/>
              </a:path>
              <a:path w="685165" h="300989">
                <a:moveTo>
                  <a:pt x="348348" y="62598"/>
                </a:moveTo>
                <a:lnTo>
                  <a:pt x="345871" y="55232"/>
                </a:lnTo>
                <a:lnTo>
                  <a:pt x="344157" y="54838"/>
                </a:lnTo>
                <a:lnTo>
                  <a:pt x="338785" y="59563"/>
                </a:lnTo>
                <a:lnTo>
                  <a:pt x="348348" y="62598"/>
                </a:lnTo>
                <a:close/>
              </a:path>
              <a:path w="685165" h="300989">
                <a:moveTo>
                  <a:pt x="348653" y="66954"/>
                </a:moveTo>
                <a:lnTo>
                  <a:pt x="347472" y="66103"/>
                </a:lnTo>
                <a:lnTo>
                  <a:pt x="346303" y="65239"/>
                </a:lnTo>
                <a:lnTo>
                  <a:pt x="345122" y="64389"/>
                </a:lnTo>
                <a:lnTo>
                  <a:pt x="343865" y="66205"/>
                </a:lnTo>
                <a:lnTo>
                  <a:pt x="347840" y="68262"/>
                </a:lnTo>
                <a:lnTo>
                  <a:pt x="348119" y="67830"/>
                </a:lnTo>
                <a:lnTo>
                  <a:pt x="348653" y="66954"/>
                </a:lnTo>
                <a:close/>
              </a:path>
              <a:path w="685165" h="300989">
                <a:moveTo>
                  <a:pt x="357479" y="62890"/>
                </a:moveTo>
                <a:lnTo>
                  <a:pt x="357174" y="61620"/>
                </a:lnTo>
                <a:lnTo>
                  <a:pt x="356590" y="59067"/>
                </a:lnTo>
                <a:lnTo>
                  <a:pt x="355358" y="59588"/>
                </a:lnTo>
                <a:lnTo>
                  <a:pt x="354749" y="59855"/>
                </a:lnTo>
                <a:lnTo>
                  <a:pt x="355244" y="60998"/>
                </a:lnTo>
                <a:lnTo>
                  <a:pt x="355727" y="62141"/>
                </a:lnTo>
                <a:lnTo>
                  <a:pt x="356222" y="63284"/>
                </a:lnTo>
                <a:lnTo>
                  <a:pt x="356641" y="63157"/>
                </a:lnTo>
                <a:lnTo>
                  <a:pt x="357060" y="63017"/>
                </a:lnTo>
                <a:lnTo>
                  <a:pt x="357479" y="62890"/>
                </a:lnTo>
                <a:close/>
              </a:path>
              <a:path w="685165" h="300989">
                <a:moveTo>
                  <a:pt x="362508" y="103352"/>
                </a:moveTo>
                <a:lnTo>
                  <a:pt x="360324" y="96050"/>
                </a:lnTo>
                <a:lnTo>
                  <a:pt x="357759" y="94856"/>
                </a:lnTo>
                <a:lnTo>
                  <a:pt x="355219" y="92583"/>
                </a:lnTo>
                <a:lnTo>
                  <a:pt x="344081" y="106045"/>
                </a:lnTo>
                <a:lnTo>
                  <a:pt x="339204" y="100965"/>
                </a:lnTo>
                <a:lnTo>
                  <a:pt x="334187" y="102476"/>
                </a:lnTo>
                <a:lnTo>
                  <a:pt x="335965" y="107429"/>
                </a:lnTo>
                <a:lnTo>
                  <a:pt x="340080" y="110312"/>
                </a:lnTo>
                <a:lnTo>
                  <a:pt x="347941" y="114515"/>
                </a:lnTo>
                <a:lnTo>
                  <a:pt x="353618" y="115646"/>
                </a:lnTo>
                <a:lnTo>
                  <a:pt x="359168" y="108267"/>
                </a:lnTo>
                <a:lnTo>
                  <a:pt x="360680" y="106045"/>
                </a:lnTo>
                <a:lnTo>
                  <a:pt x="362508" y="103352"/>
                </a:lnTo>
                <a:close/>
              </a:path>
              <a:path w="685165" h="300989">
                <a:moveTo>
                  <a:pt x="376847" y="70904"/>
                </a:moveTo>
                <a:lnTo>
                  <a:pt x="374611" y="68148"/>
                </a:lnTo>
                <a:lnTo>
                  <a:pt x="372364" y="66802"/>
                </a:lnTo>
                <a:lnTo>
                  <a:pt x="374180" y="62953"/>
                </a:lnTo>
                <a:lnTo>
                  <a:pt x="372973" y="61341"/>
                </a:lnTo>
                <a:lnTo>
                  <a:pt x="364756" y="63373"/>
                </a:lnTo>
                <a:lnTo>
                  <a:pt x="367449" y="67652"/>
                </a:lnTo>
                <a:lnTo>
                  <a:pt x="367195" y="68300"/>
                </a:lnTo>
                <a:lnTo>
                  <a:pt x="367157" y="69075"/>
                </a:lnTo>
                <a:lnTo>
                  <a:pt x="367588" y="71488"/>
                </a:lnTo>
                <a:lnTo>
                  <a:pt x="368388" y="73037"/>
                </a:lnTo>
                <a:lnTo>
                  <a:pt x="369697" y="76708"/>
                </a:lnTo>
                <a:lnTo>
                  <a:pt x="371221" y="77698"/>
                </a:lnTo>
                <a:lnTo>
                  <a:pt x="375856" y="76987"/>
                </a:lnTo>
                <a:lnTo>
                  <a:pt x="376262" y="74764"/>
                </a:lnTo>
                <a:lnTo>
                  <a:pt x="376834" y="72885"/>
                </a:lnTo>
                <a:lnTo>
                  <a:pt x="376847" y="70904"/>
                </a:lnTo>
                <a:close/>
              </a:path>
              <a:path w="685165" h="300989">
                <a:moveTo>
                  <a:pt x="385064" y="176085"/>
                </a:moveTo>
                <a:lnTo>
                  <a:pt x="385000" y="175856"/>
                </a:lnTo>
                <a:lnTo>
                  <a:pt x="384975" y="175729"/>
                </a:lnTo>
                <a:lnTo>
                  <a:pt x="384810" y="175831"/>
                </a:lnTo>
                <a:lnTo>
                  <a:pt x="384911" y="176009"/>
                </a:lnTo>
                <a:lnTo>
                  <a:pt x="385064" y="176085"/>
                </a:lnTo>
                <a:close/>
              </a:path>
              <a:path w="685165" h="300989">
                <a:moveTo>
                  <a:pt x="389267" y="183845"/>
                </a:moveTo>
                <a:lnTo>
                  <a:pt x="384949" y="176085"/>
                </a:lnTo>
                <a:lnTo>
                  <a:pt x="377482" y="176085"/>
                </a:lnTo>
                <a:lnTo>
                  <a:pt x="382905" y="186499"/>
                </a:lnTo>
                <a:lnTo>
                  <a:pt x="387477" y="184619"/>
                </a:lnTo>
                <a:lnTo>
                  <a:pt x="389267" y="183845"/>
                </a:lnTo>
                <a:close/>
              </a:path>
              <a:path w="685165" h="300989">
                <a:moveTo>
                  <a:pt x="391922" y="171462"/>
                </a:moveTo>
                <a:lnTo>
                  <a:pt x="390131" y="162661"/>
                </a:lnTo>
                <a:lnTo>
                  <a:pt x="383362" y="164642"/>
                </a:lnTo>
                <a:lnTo>
                  <a:pt x="382320" y="166166"/>
                </a:lnTo>
                <a:lnTo>
                  <a:pt x="384251" y="172694"/>
                </a:lnTo>
                <a:lnTo>
                  <a:pt x="384594" y="174218"/>
                </a:lnTo>
                <a:lnTo>
                  <a:pt x="384962" y="175729"/>
                </a:lnTo>
                <a:lnTo>
                  <a:pt x="391922" y="171462"/>
                </a:lnTo>
                <a:close/>
              </a:path>
              <a:path w="685165" h="300989">
                <a:moveTo>
                  <a:pt x="394512" y="65087"/>
                </a:moveTo>
                <a:lnTo>
                  <a:pt x="386905" y="58597"/>
                </a:lnTo>
                <a:lnTo>
                  <a:pt x="386295" y="61239"/>
                </a:lnTo>
                <a:lnTo>
                  <a:pt x="385229" y="64300"/>
                </a:lnTo>
                <a:lnTo>
                  <a:pt x="388048" y="65722"/>
                </a:lnTo>
                <a:lnTo>
                  <a:pt x="390817" y="66332"/>
                </a:lnTo>
                <a:lnTo>
                  <a:pt x="393484" y="67144"/>
                </a:lnTo>
                <a:lnTo>
                  <a:pt x="394512" y="65087"/>
                </a:lnTo>
                <a:close/>
              </a:path>
              <a:path w="685165" h="300989">
                <a:moveTo>
                  <a:pt x="394639" y="179743"/>
                </a:moveTo>
                <a:lnTo>
                  <a:pt x="394309" y="178930"/>
                </a:lnTo>
                <a:lnTo>
                  <a:pt x="393979" y="178104"/>
                </a:lnTo>
                <a:lnTo>
                  <a:pt x="392709" y="177165"/>
                </a:lnTo>
                <a:lnTo>
                  <a:pt x="391045" y="177228"/>
                </a:lnTo>
                <a:lnTo>
                  <a:pt x="389763" y="178269"/>
                </a:lnTo>
                <a:lnTo>
                  <a:pt x="389178" y="180581"/>
                </a:lnTo>
                <a:lnTo>
                  <a:pt x="389369" y="182232"/>
                </a:lnTo>
                <a:lnTo>
                  <a:pt x="389356" y="183819"/>
                </a:lnTo>
                <a:lnTo>
                  <a:pt x="390855" y="183235"/>
                </a:lnTo>
                <a:lnTo>
                  <a:pt x="392493" y="182803"/>
                </a:lnTo>
                <a:lnTo>
                  <a:pt x="393738" y="181864"/>
                </a:lnTo>
                <a:lnTo>
                  <a:pt x="394360" y="181381"/>
                </a:lnTo>
                <a:lnTo>
                  <a:pt x="394639" y="179743"/>
                </a:lnTo>
                <a:close/>
              </a:path>
              <a:path w="685165" h="300989">
                <a:moveTo>
                  <a:pt x="397751" y="246380"/>
                </a:moveTo>
                <a:lnTo>
                  <a:pt x="397370" y="245325"/>
                </a:lnTo>
                <a:lnTo>
                  <a:pt x="396532" y="244906"/>
                </a:lnTo>
                <a:lnTo>
                  <a:pt x="395554" y="244055"/>
                </a:lnTo>
                <a:lnTo>
                  <a:pt x="395198" y="245135"/>
                </a:lnTo>
                <a:lnTo>
                  <a:pt x="394614" y="245973"/>
                </a:lnTo>
                <a:lnTo>
                  <a:pt x="394843" y="246405"/>
                </a:lnTo>
                <a:lnTo>
                  <a:pt x="395160" y="247002"/>
                </a:lnTo>
                <a:lnTo>
                  <a:pt x="396074" y="247281"/>
                </a:lnTo>
                <a:lnTo>
                  <a:pt x="396722" y="247700"/>
                </a:lnTo>
                <a:lnTo>
                  <a:pt x="397052" y="247103"/>
                </a:lnTo>
                <a:lnTo>
                  <a:pt x="397751" y="246380"/>
                </a:lnTo>
                <a:close/>
              </a:path>
              <a:path w="685165" h="300989">
                <a:moveTo>
                  <a:pt x="405422" y="253415"/>
                </a:moveTo>
                <a:lnTo>
                  <a:pt x="402590" y="250698"/>
                </a:lnTo>
                <a:lnTo>
                  <a:pt x="399757" y="248907"/>
                </a:lnTo>
                <a:lnTo>
                  <a:pt x="397598" y="251891"/>
                </a:lnTo>
                <a:lnTo>
                  <a:pt x="396201" y="253809"/>
                </a:lnTo>
                <a:lnTo>
                  <a:pt x="396138" y="257124"/>
                </a:lnTo>
                <a:lnTo>
                  <a:pt x="396671" y="262089"/>
                </a:lnTo>
                <a:lnTo>
                  <a:pt x="400253" y="262521"/>
                </a:lnTo>
                <a:lnTo>
                  <a:pt x="403174" y="258330"/>
                </a:lnTo>
                <a:lnTo>
                  <a:pt x="404101" y="255968"/>
                </a:lnTo>
                <a:lnTo>
                  <a:pt x="405422" y="253415"/>
                </a:lnTo>
                <a:close/>
              </a:path>
              <a:path w="685165" h="300989">
                <a:moveTo>
                  <a:pt x="409613" y="266217"/>
                </a:moveTo>
                <a:lnTo>
                  <a:pt x="402894" y="264553"/>
                </a:lnTo>
                <a:lnTo>
                  <a:pt x="403948" y="273304"/>
                </a:lnTo>
                <a:lnTo>
                  <a:pt x="404202" y="273202"/>
                </a:lnTo>
                <a:lnTo>
                  <a:pt x="404571" y="273164"/>
                </a:lnTo>
                <a:lnTo>
                  <a:pt x="406349" y="270764"/>
                </a:lnTo>
                <a:lnTo>
                  <a:pt x="409613" y="266217"/>
                </a:lnTo>
                <a:close/>
              </a:path>
              <a:path w="685165" h="300989">
                <a:moveTo>
                  <a:pt x="409956" y="259003"/>
                </a:moveTo>
                <a:lnTo>
                  <a:pt x="409943" y="257683"/>
                </a:lnTo>
                <a:lnTo>
                  <a:pt x="408597" y="256730"/>
                </a:lnTo>
                <a:lnTo>
                  <a:pt x="407276" y="257175"/>
                </a:lnTo>
                <a:lnTo>
                  <a:pt x="406120" y="258000"/>
                </a:lnTo>
                <a:lnTo>
                  <a:pt x="405803" y="259740"/>
                </a:lnTo>
                <a:lnTo>
                  <a:pt x="406539" y="260858"/>
                </a:lnTo>
                <a:lnTo>
                  <a:pt x="406882" y="261912"/>
                </a:lnTo>
                <a:lnTo>
                  <a:pt x="408876" y="260731"/>
                </a:lnTo>
                <a:lnTo>
                  <a:pt x="409270" y="259867"/>
                </a:lnTo>
                <a:lnTo>
                  <a:pt x="409956" y="259003"/>
                </a:lnTo>
                <a:close/>
              </a:path>
              <a:path w="685165" h="300989">
                <a:moveTo>
                  <a:pt x="415455" y="202006"/>
                </a:moveTo>
                <a:lnTo>
                  <a:pt x="413956" y="202057"/>
                </a:lnTo>
                <a:lnTo>
                  <a:pt x="413207" y="202069"/>
                </a:lnTo>
                <a:lnTo>
                  <a:pt x="413283" y="203669"/>
                </a:lnTo>
                <a:lnTo>
                  <a:pt x="413346" y="205270"/>
                </a:lnTo>
                <a:lnTo>
                  <a:pt x="413423" y="206870"/>
                </a:lnTo>
                <a:lnTo>
                  <a:pt x="414782" y="206844"/>
                </a:lnTo>
                <a:lnTo>
                  <a:pt x="415455" y="206819"/>
                </a:lnTo>
                <a:lnTo>
                  <a:pt x="415455" y="202006"/>
                </a:lnTo>
                <a:close/>
              </a:path>
              <a:path w="685165" h="300989">
                <a:moveTo>
                  <a:pt x="419468" y="68580"/>
                </a:moveTo>
                <a:lnTo>
                  <a:pt x="418617" y="65608"/>
                </a:lnTo>
                <a:lnTo>
                  <a:pt x="413258" y="59651"/>
                </a:lnTo>
                <a:lnTo>
                  <a:pt x="412521" y="56197"/>
                </a:lnTo>
                <a:lnTo>
                  <a:pt x="410921" y="52628"/>
                </a:lnTo>
                <a:lnTo>
                  <a:pt x="402666" y="62318"/>
                </a:lnTo>
                <a:lnTo>
                  <a:pt x="409257" y="65747"/>
                </a:lnTo>
                <a:lnTo>
                  <a:pt x="407797" y="75311"/>
                </a:lnTo>
                <a:lnTo>
                  <a:pt x="411505" y="73571"/>
                </a:lnTo>
                <a:lnTo>
                  <a:pt x="414108" y="72872"/>
                </a:lnTo>
                <a:lnTo>
                  <a:pt x="419468" y="68580"/>
                </a:lnTo>
                <a:close/>
              </a:path>
              <a:path w="685165" h="300989">
                <a:moveTo>
                  <a:pt x="419900" y="269951"/>
                </a:moveTo>
                <a:lnTo>
                  <a:pt x="419735" y="268846"/>
                </a:lnTo>
                <a:lnTo>
                  <a:pt x="419544" y="267652"/>
                </a:lnTo>
                <a:lnTo>
                  <a:pt x="417741" y="265912"/>
                </a:lnTo>
                <a:lnTo>
                  <a:pt x="415442" y="265823"/>
                </a:lnTo>
                <a:lnTo>
                  <a:pt x="413118" y="267906"/>
                </a:lnTo>
                <a:lnTo>
                  <a:pt x="413689" y="270103"/>
                </a:lnTo>
                <a:lnTo>
                  <a:pt x="415213" y="271360"/>
                </a:lnTo>
                <a:lnTo>
                  <a:pt x="416864" y="273469"/>
                </a:lnTo>
                <a:lnTo>
                  <a:pt x="418287" y="271322"/>
                </a:lnTo>
                <a:lnTo>
                  <a:pt x="419900" y="269951"/>
                </a:lnTo>
                <a:close/>
              </a:path>
              <a:path w="685165" h="300989">
                <a:moveTo>
                  <a:pt x="424230" y="248831"/>
                </a:moveTo>
                <a:lnTo>
                  <a:pt x="420230" y="248627"/>
                </a:lnTo>
                <a:lnTo>
                  <a:pt x="419849" y="253593"/>
                </a:lnTo>
                <a:lnTo>
                  <a:pt x="424230" y="248831"/>
                </a:lnTo>
                <a:close/>
              </a:path>
              <a:path w="685165" h="300989">
                <a:moveTo>
                  <a:pt x="434352" y="262001"/>
                </a:moveTo>
                <a:lnTo>
                  <a:pt x="430885" y="255282"/>
                </a:lnTo>
                <a:lnTo>
                  <a:pt x="421601" y="258038"/>
                </a:lnTo>
                <a:lnTo>
                  <a:pt x="432904" y="263207"/>
                </a:lnTo>
                <a:lnTo>
                  <a:pt x="434352" y="262001"/>
                </a:lnTo>
                <a:close/>
              </a:path>
              <a:path w="685165" h="300989">
                <a:moveTo>
                  <a:pt x="435787" y="236740"/>
                </a:moveTo>
                <a:lnTo>
                  <a:pt x="435076" y="235673"/>
                </a:lnTo>
                <a:lnTo>
                  <a:pt x="434149" y="235077"/>
                </a:lnTo>
                <a:lnTo>
                  <a:pt x="433349" y="234391"/>
                </a:lnTo>
                <a:lnTo>
                  <a:pt x="432917" y="235026"/>
                </a:lnTo>
                <a:lnTo>
                  <a:pt x="431698" y="236766"/>
                </a:lnTo>
                <a:lnTo>
                  <a:pt x="432701" y="237375"/>
                </a:lnTo>
                <a:lnTo>
                  <a:pt x="433489" y="238099"/>
                </a:lnTo>
                <a:lnTo>
                  <a:pt x="434352" y="238239"/>
                </a:lnTo>
                <a:lnTo>
                  <a:pt x="434708" y="238290"/>
                </a:lnTo>
                <a:lnTo>
                  <a:pt x="435787" y="236740"/>
                </a:lnTo>
                <a:close/>
              </a:path>
              <a:path w="685165" h="300989">
                <a:moveTo>
                  <a:pt x="449097" y="192252"/>
                </a:moveTo>
                <a:lnTo>
                  <a:pt x="448284" y="181737"/>
                </a:lnTo>
                <a:lnTo>
                  <a:pt x="445414" y="185978"/>
                </a:lnTo>
                <a:lnTo>
                  <a:pt x="442747" y="188404"/>
                </a:lnTo>
                <a:lnTo>
                  <a:pt x="449097" y="192252"/>
                </a:lnTo>
                <a:close/>
              </a:path>
              <a:path w="685165" h="300989">
                <a:moveTo>
                  <a:pt x="453377" y="267246"/>
                </a:moveTo>
                <a:lnTo>
                  <a:pt x="452158" y="264337"/>
                </a:lnTo>
                <a:lnTo>
                  <a:pt x="450494" y="261747"/>
                </a:lnTo>
                <a:lnTo>
                  <a:pt x="445147" y="262178"/>
                </a:lnTo>
                <a:lnTo>
                  <a:pt x="440931" y="263385"/>
                </a:lnTo>
                <a:lnTo>
                  <a:pt x="436562" y="264312"/>
                </a:lnTo>
                <a:lnTo>
                  <a:pt x="439077" y="267843"/>
                </a:lnTo>
                <a:lnTo>
                  <a:pt x="439940" y="269151"/>
                </a:lnTo>
                <a:lnTo>
                  <a:pt x="440042" y="269303"/>
                </a:lnTo>
                <a:lnTo>
                  <a:pt x="439635" y="269836"/>
                </a:lnTo>
                <a:lnTo>
                  <a:pt x="440804" y="271030"/>
                </a:lnTo>
                <a:lnTo>
                  <a:pt x="441782" y="272643"/>
                </a:lnTo>
                <a:lnTo>
                  <a:pt x="444995" y="273481"/>
                </a:lnTo>
                <a:lnTo>
                  <a:pt x="453377" y="267246"/>
                </a:lnTo>
                <a:close/>
              </a:path>
              <a:path w="685165" h="300989">
                <a:moveTo>
                  <a:pt x="453986" y="229374"/>
                </a:moveTo>
                <a:lnTo>
                  <a:pt x="452755" y="223723"/>
                </a:lnTo>
                <a:lnTo>
                  <a:pt x="447624" y="224155"/>
                </a:lnTo>
                <a:lnTo>
                  <a:pt x="445274" y="225831"/>
                </a:lnTo>
                <a:lnTo>
                  <a:pt x="446430" y="228701"/>
                </a:lnTo>
                <a:lnTo>
                  <a:pt x="446925" y="229933"/>
                </a:lnTo>
                <a:lnTo>
                  <a:pt x="449414" y="231114"/>
                </a:lnTo>
                <a:lnTo>
                  <a:pt x="453720" y="230898"/>
                </a:lnTo>
                <a:lnTo>
                  <a:pt x="453986" y="229374"/>
                </a:lnTo>
                <a:close/>
              </a:path>
              <a:path w="685165" h="300989">
                <a:moveTo>
                  <a:pt x="460298" y="234746"/>
                </a:moveTo>
                <a:lnTo>
                  <a:pt x="450392" y="235724"/>
                </a:lnTo>
                <a:lnTo>
                  <a:pt x="451624" y="240385"/>
                </a:lnTo>
                <a:lnTo>
                  <a:pt x="460298" y="244602"/>
                </a:lnTo>
                <a:lnTo>
                  <a:pt x="460298" y="234746"/>
                </a:lnTo>
                <a:close/>
              </a:path>
              <a:path w="685165" h="300989">
                <a:moveTo>
                  <a:pt x="478497" y="253111"/>
                </a:moveTo>
                <a:lnTo>
                  <a:pt x="475424" y="244563"/>
                </a:lnTo>
                <a:lnTo>
                  <a:pt x="470560" y="247472"/>
                </a:lnTo>
                <a:lnTo>
                  <a:pt x="470674" y="247929"/>
                </a:lnTo>
                <a:lnTo>
                  <a:pt x="478497" y="253111"/>
                </a:lnTo>
                <a:close/>
              </a:path>
              <a:path w="685165" h="300989">
                <a:moveTo>
                  <a:pt x="478764" y="224358"/>
                </a:moveTo>
                <a:lnTo>
                  <a:pt x="470992" y="234708"/>
                </a:lnTo>
                <a:lnTo>
                  <a:pt x="477075" y="231635"/>
                </a:lnTo>
                <a:lnTo>
                  <a:pt x="477748" y="230606"/>
                </a:lnTo>
                <a:lnTo>
                  <a:pt x="478764" y="224358"/>
                </a:lnTo>
                <a:close/>
              </a:path>
              <a:path w="685165" h="300989">
                <a:moveTo>
                  <a:pt x="497014" y="244525"/>
                </a:moveTo>
                <a:lnTo>
                  <a:pt x="493242" y="241287"/>
                </a:lnTo>
                <a:lnTo>
                  <a:pt x="490499" y="245021"/>
                </a:lnTo>
                <a:lnTo>
                  <a:pt x="486702" y="245618"/>
                </a:lnTo>
                <a:lnTo>
                  <a:pt x="494779" y="251333"/>
                </a:lnTo>
                <a:lnTo>
                  <a:pt x="495935" y="251155"/>
                </a:lnTo>
                <a:lnTo>
                  <a:pt x="497014" y="244525"/>
                </a:lnTo>
                <a:close/>
              </a:path>
              <a:path w="685165" h="300989">
                <a:moveTo>
                  <a:pt x="497243" y="244538"/>
                </a:moveTo>
                <a:lnTo>
                  <a:pt x="497103" y="244475"/>
                </a:lnTo>
                <a:lnTo>
                  <a:pt x="497192" y="244652"/>
                </a:lnTo>
                <a:close/>
              </a:path>
              <a:path w="685165" h="300989">
                <a:moveTo>
                  <a:pt x="512546" y="243179"/>
                </a:moveTo>
                <a:lnTo>
                  <a:pt x="510374" y="240169"/>
                </a:lnTo>
                <a:lnTo>
                  <a:pt x="507682" y="238074"/>
                </a:lnTo>
                <a:lnTo>
                  <a:pt x="505002" y="235991"/>
                </a:lnTo>
                <a:lnTo>
                  <a:pt x="502107" y="237464"/>
                </a:lnTo>
                <a:lnTo>
                  <a:pt x="498944" y="241287"/>
                </a:lnTo>
                <a:lnTo>
                  <a:pt x="498170" y="242989"/>
                </a:lnTo>
                <a:lnTo>
                  <a:pt x="497243" y="244538"/>
                </a:lnTo>
                <a:lnTo>
                  <a:pt x="504228" y="247167"/>
                </a:lnTo>
                <a:lnTo>
                  <a:pt x="501967" y="253758"/>
                </a:lnTo>
                <a:lnTo>
                  <a:pt x="503605" y="260578"/>
                </a:lnTo>
                <a:lnTo>
                  <a:pt x="512546" y="243179"/>
                </a:lnTo>
                <a:close/>
              </a:path>
              <a:path w="685165" h="300989">
                <a:moveTo>
                  <a:pt x="523595" y="274637"/>
                </a:moveTo>
                <a:lnTo>
                  <a:pt x="522084" y="273964"/>
                </a:lnTo>
                <a:lnTo>
                  <a:pt x="520077" y="273545"/>
                </a:lnTo>
                <a:lnTo>
                  <a:pt x="519480" y="272402"/>
                </a:lnTo>
                <a:lnTo>
                  <a:pt x="515861" y="265480"/>
                </a:lnTo>
                <a:lnTo>
                  <a:pt x="510032" y="267817"/>
                </a:lnTo>
                <a:lnTo>
                  <a:pt x="504291" y="267919"/>
                </a:lnTo>
                <a:lnTo>
                  <a:pt x="508622" y="274586"/>
                </a:lnTo>
                <a:lnTo>
                  <a:pt x="512610" y="277698"/>
                </a:lnTo>
                <a:lnTo>
                  <a:pt x="517271" y="277583"/>
                </a:lnTo>
                <a:lnTo>
                  <a:pt x="523595" y="274637"/>
                </a:lnTo>
                <a:close/>
              </a:path>
              <a:path w="685165" h="300989">
                <a:moveTo>
                  <a:pt x="533298" y="300990"/>
                </a:moveTo>
                <a:lnTo>
                  <a:pt x="531787" y="299516"/>
                </a:lnTo>
                <a:lnTo>
                  <a:pt x="530275" y="298018"/>
                </a:lnTo>
                <a:lnTo>
                  <a:pt x="528256" y="296037"/>
                </a:lnTo>
                <a:lnTo>
                  <a:pt x="528091" y="300050"/>
                </a:lnTo>
                <a:lnTo>
                  <a:pt x="529399" y="300990"/>
                </a:lnTo>
                <a:lnTo>
                  <a:pt x="533298" y="300990"/>
                </a:lnTo>
                <a:close/>
              </a:path>
              <a:path w="685165" h="300989">
                <a:moveTo>
                  <a:pt x="567575" y="262216"/>
                </a:moveTo>
                <a:lnTo>
                  <a:pt x="565785" y="257644"/>
                </a:lnTo>
                <a:lnTo>
                  <a:pt x="562381" y="259473"/>
                </a:lnTo>
                <a:lnTo>
                  <a:pt x="565734" y="263347"/>
                </a:lnTo>
                <a:lnTo>
                  <a:pt x="566343" y="262966"/>
                </a:lnTo>
                <a:lnTo>
                  <a:pt x="566966" y="262597"/>
                </a:lnTo>
                <a:lnTo>
                  <a:pt x="567575" y="262216"/>
                </a:lnTo>
                <a:close/>
              </a:path>
              <a:path w="685165" h="300989">
                <a:moveTo>
                  <a:pt x="588645" y="260286"/>
                </a:moveTo>
                <a:lnTo>
                  <a:pt x="587298" y="259435"/>
                </a:lnTo>
                <a:lnTo>
                  <a:pt x="586282" y="258521"/>
                </a:lnTo>
                <a:lnTo>
                  <a:pt x="586054" y="258686"/>
                </a:lnTo>
                <a:lnTo>
                  <a:pt x="585228" y="259295"/>
                </a:lnTo>
                <a:lnTo>
                  <a:pt x="584657" y="260273"/>
                </a:lnTo>
                <a:lnTo>
                  <a:pt x="583996" y="261099"/>
                </a:lnTo>
                <a:lnTo>
                  <a:pt x="584606" y="261505"/>
                </a:lnTo>
                <a:lnTo>
                  <a:pt x="585343" y="262343"/>
                </a:lnTo>
                <a:lnTo>
                  <a:pt x="585812" y="262204"/>
                </a:lnTo>
                <a:lnTo>
                  <a:pt x="586689" y="261975"/>
                </a:lnTo>
                <a:lnTo>
                  <a:pt x="587413" y="261175"/>
                </a:lnTo>
                <a:lnTo>
                  <a:pt x="588645" y="260286"/>
                </a:lnTo>
                <a:close/>
              </a:path>
              <a:path w="685165" h="300989">
                <a:moveTo>
                  <a:pt x="589749" y="268998"/>
                </a:moveTo>
                <a:lnTo>
                  <a:pt x="589457" y="268706"/>
                </a:lnTo>
                <a:lnTo>
                  <a:pt x="587819" y="267093"/>
                </a:lnTo>
                <a:lnTo>
                  <a:pt x="586003" y="266268"/>
                </a:lnTo>
                <a:lnTo>
                  <a:pt x="583882" y="269951"/>
                </a:lnTo>
                <a:lnTo>
                  <a:pt x="585838" y="270319"/>
                </a:lnTo>
                <a:lnTo>
                  <a:pt x="587413" y="270662"/>
                </a:lnTo>
                <a:lnTo>
                  <a:pt x="589102" y="270840"/>
                </a:lnTo>
                <a:lnTo>
                  <a:pt x="589749" y="268998"/>
                </a:lnTo>
                <a:close/>
              </a:path>
              <a:path w="685165" h="300989">
                <a:moveTo>
                  <a:pt x="597344" y="256400"/>
                </a:moveTo>
                <a:lnTo>
                  <a:pt x="596976" y="253657"/>
                </a:lnTo>
                <a:lnTo>
                  <a:pt x="595147" y="251510"/>
                </a:lnTo>
                <a:lnTo>
                  <a:pt x="591197" y="250875"/>
                </a:lnTo>
                <a:lnTo>
                  <a:pt x="589356" y="252857"/>
                </a:lnTo>
                <a:lnTo>
                  <a:pt x="590130" y="256971"/>
                </a:lnTo>
                <a:lnTo>
                  <a:pt x="591781" y="258152"/>
                </a:lnTo>
                <a:lnTo>
                  <a:pt x="593661" y="260553"/>
                </a:lnTo>
                <a:lnTo>
                  <a:pt x="595464" y="257924"/>
                </a:lnTo>
                <a:lnTo>
                  <a:pt x="597344" y="256400"/>
                </a:lnTo>
                <a:close/>
              </a:path>
              <a:path w="685165" h="300989">
                <a:moveTo>
                  <a:pt x="601154" y="267944"/>
                </a:moveTo>
                <a:lnTo>
                  <a:pt x="594321" y="259842"/>
                </a:lnTo>
                <a:lnTo>
                  <a:pt x="591654" y="269849"/>
                </a:lnTo>
                <a:lnTo>
                  <a:pt x="599986" y="269849"/>
                </a:lnTo>
                <a:lnTo>
                  <a:pt x="601154" y="267944"/>
                </a:lnTo>
                <a:close/>
              </a:path>
              <a:path w="685165" h="300989">
                <a:moveTo>
                  <a:pt x="605675" y="285965"/>
                </a:moveTo>
                <a:lnTo>
                  <a:pt x="604062" y="284645"/>
                </a:lnTo>
                <a:lnTo>
                  <a:pt x="594360" y="287477"/>
                </a:lnTo>
                <a:lnTo>
                  <a:pt x="603681" y="295071"/>
                </a:lnTo>
                <a:lnTo>
                  <a:pt x="605675" y="285965"/>
                </a:lnTo>
                <a:close/>
              </a:path>
              <a:path w="685165" h="300989">
                <a:moveTo>
                  <a:pt x="620191" y="288658"/>
                </a:moveTo>
                <a:lnTo>
                  <a:pt x="609574" y="284314"/>
                </a:lnTo>
                <a:lnTo>
                  <a:pt x="608076" y="286042"/>
                </a:lnTo>
                <a:lnTo>
                  <a:pt x="613613" y="295071"/>
                </a:lnTo>
                <a:lnTo>
                  <a:pt x="620191" y="288658"/>
                </a:lnTo>
                <a:close/>
              </a:path>
              <a:path w="685165" h="300989">
                <a:moveTo>
                  <a:pt x="629031" y="271208"/>
                </a:moveTo>
                <a:lnTo>
                  <a:pt x="627862" y="268808"/>
                </a:lnTo>
                <a:lnTo>
                  <a:pt x="627062" y="266141"/>
                </a:lnTo>
                <a:lnTo>
                  <a:pt x="626198" y="265595"/>
                </a:lnTo>
                <a:lnTo>
                  <a:pt x="625436" y="264744"/>
                </a:lnTo>
                <a:lnTo>
                  <a:pt x="613295" y="269367"/>
                </a:lnTo>
                <a:lnTo>
                  <a:pt x="616724" y="270840"/>
                </a:lnTo>
                <a:lnTo>
                  <a:pt x="619760" y="271881"/>
                </a:lnTo>
                <a:lnTo>
                  <a:pt x="624865" y="274675"/>
                </a:lnTo>
                <a:lnTo>
                  <a:pt x="627278" y="275247"/>
                </a:lnTo>
                <a:lnTo>
                  <a:pt x="629031" y="271208"/>
                </a:lnTo>
                <a:close/>
              </a:path>
              <a:path w="685165" h="300989">
                <a:moveTo>
                  <a:pt x="645922" y="283324"/>
                </a:moveTo>
                <a:lnTo>
                  <a:pt x="638403" y="279793"/>
                </a:lnTo>
                <a:lnTo>
                  <a:pt x="637565" y="279984"/>
                </a:lnTo>
                <a:lnTo>
                  <a:pt x="633158" y="285953"/>
                </a:lnTo>
                <a:lnTo>
                  <a:pt x="645922" y="283324"/>
                </a:lnTo>
                <a:close/>
              </a:path>
              <a:path w="685165" h="300989">
                <a:moveTo>
                  <a:pt x="684644" y="281393"/>
                </a:moveTo>
                <a:lnTo>
                  <a:pt x="681761" y="274739"/>
                </a:lnTo>
                <a:lnTo>
                  <a:pt x="671537" y="273748"/>
                </a:lnTo>
                <a:lnTo>
                  <a:pt x="669124" y="281597"/>
                </a:lnTo>
                <a:lnTo>
                  <a:pt x="674789" y="282689"/>
                </a:lnTo>
                <a:lnTo>
                  <a:pt x="679589" y="287909"/>
                </a:lnTo>
                <a:lnTo>
                  <a:pt x="684644" y="281393"/>
                </a:lnTo>
                <a:close/>
              </a:path>
            </a:pathLst>
          </a:custGeom>
          <a:solidFill>
            <a:srgbClr val="F1F2F2"/>
          </a:solidFill>
        </p:spPr>
        <p:txBody>
          <a:bodyPr wrap="square" lIns="0" tIns="0" rIns="0" bIns="0" rtlCol="0"/>
          <a:lstStyle/>
          <a:p>
            <a:endParaRPr/>
          </a:p>
        </p:txBody>
      </p:sp>
      <p:sp>
        <p:nvSpPr>
          <p:cNvPr id="67" name="bg object 67"/>
          <p:cNvSpPr/>
          <p:nvPr/>
        </p:nvSpPr>
        <p:spPr>
          <a:xfrm>
            <a:off x="10762145" y="1980704"/>
            <a:ext cx="814069" cy="338455"/>
          </a:xfrm>
          <a:custGeom>
            <a:avLst/>
            <a:gdLst/>
            <a:ahLst/>
            <a:cxnLst/>
            <a:rect l="l" t="t" r="r" b="b"/>
            <a:pathLst>
              <a:path w="814070" h="338455">
                <a:moveTo>
                  <a:pt x="19037" y="293509"/>
                </a:moveTo>
                <a:lnTo>
                  <a:pt x="13817" y="289306"/>
                </a:lnTo>
                <a:lnTo>
                  <a:pt x="13881" y="289179"/>
                </a:lnTo>
                <a:lnTo>
                  <a:pt x="13512" y="289064"/>
                </a:lnTo>
                <a:lnTo>
                  <a:pt x="13792" y="289356"/>
                </a:lnTo>
                <a:lnTo>
                  <a:pt x="7785" y="288531"/>
                </a:lnTo>
                <a:lnTo>
                  <a:pt x="3606" y="291211"/>
                </a:lnTo>
                <a:lnTo>
                  <a:pt x="0" y="296316"/>
                </a:lnTo>
                <a:lnTo>
                  <a:pt x="4737" y="299885"/>
                </a:lnTo>
                <a:lnTo>
                  <a:pt x="5676" y="293992"/>
                </a:lnTo>
                <a:lnTo>
                  <a:pt x="8953" y="293649"/>
                </a:lnTo>
                <a:lnTo>
                  <a:pt x="18148" y="294881"/>
                </a:lnTo>
                <a:lnTo>
                  <a:pt x="19037" y="293509"/>
                </a:lnTo>
                <a:close/>
              </a:path>
              <a:path w="814070" h="338455">
                <a:moveTo>
                  <a:pt x="33832" y="337388"/>
                </a:moveTo>
                <a:lnTo>
                  <a:pt x="32804" y="337388"/>
                </a:lnTo>
                <a:lnTo>
                  <a:pt x="32867" y="338150"/>
                </a:lnTo>
                <a:lnTo>
                  <a:pt x="33832" y="337388"/>
                </a:lnTo>
                <a:close/>
              </a:path>
              <a:path w="814070" h="338455">
                <a:moveTo>
                  <a:pt x="37896" y="325831"/>
                </a:moveTo>
                <a:lnTo>
                  <a:pt x="32448" y="320243"/>
                </a:lnTo>
                <a:lnTo>
                  <a:pt x="32677" y="324561"/>
                </a:lnTo>
                <a:lnTo>
                  <a:pt x="32753" y="325831"/>
                </a:lnTo>
                <a:lnTo>
                  <a:pt x="37896" y="325831"/>
                </a:lnTo>
                <a:close/>
              </a:path>
              <a:path w="814070" h="338455">
                <a:moveTo>
                  <a:pt x="50393" y="301891"/>
                </a:moveTo>
                <a:lnTo>
                  <a:pt x="50253" y="301955"/>
                </a:lnTo>
                <a:lnTo>
                  <a:pt x="50101" y="302133"/>
                </a:lnTo>
                <a:lnTo>
                  <a:pt x="50241" y="302183"/>
                </a:lnTo>
                <a:lnTo>
                  <a:pt x="50342" y="302018"/>
                </a:lnTo>
                <a:lnTo>
                  <a:pt x="50393" y="301891"/>
                </a:lnTo>
                <a:close/>
              </a:path>
              <a:path w="814070" h="338455">
                <a:moveTo>
                  <a:pt x="58102" y="307162"/>
                </a:moveTo>
                <a:lnTo>
                  <a:pt x="57048" y="305765"/>
                </a:lnTo>
                <a:lnTo>
                  <a:pt x="50241" y="302209"/>
                </a:lnTo>
                <a:lnTo>
                  <a:pt x="48183" y="307162"/>
                </a:lnTo>
                <a:lnTo>
                  <a:pt x="58102" y="307162"/>
                </a:lnTo>
                <a:close/>
              </a:path>
              <a:path w="814070" h="338455">
                <a:moveTo>
                  <a:pt x="85610" y="282041"/>
                </a:moveTo>
                <a:lnTo>
                  <a:pt x="80276" y="277876"/>
                </a:lnTo>
                <a:lnTo>
                  <a:pt x="78066" y="279946"/>
                </a:lnTo>
                <a:lnTo>
                  <a:pt x="78066" y="295630"/>
                </a:lnTo>
                <a:lnTo>
                  <a:pt x="76885" y="296240"/>
                </a:lnTo>
                <a:lnTo>
                  <a:pt x="73139" y="298284"/>
                </a:lnTo>
                <a:lnTo>
                  <a:pt x="69837" y="297980"/>
                </a:lnTo>
                <a:lnTo>
                  <a:pt x="65239" y="293293"/>
                </a:lnTo>
                <a:lnTo>
                  <a:pt x="62636" y="290639"/>
                </a:lnTo>
                <a:lnTo>
                  <a:pt x="59791" y="287731"/>
                </a:lnTo>
                <a:lnTo>
                  <a:pt x="58000" y="285902"/>
                </a:lnTo>
                <a:lnTo>
                  <a:pt x="55333" y="283184"/>
                </a:lnTo>
                <a:lnTo>
                  <a:pt x="57607" y="282270"/>
                </a:lnTo>
                <a:lnTo>
                  <a:pt x="59563" y="281482"/>
                </a:lnTo>
                <a:lnTo>
                  <a:pt x="64516" y="283362"/>
                </a:lnTo>
                <a:lnTo>
                  <a:pt x="66992" y="289864"/>
                </a:lnTo>
                <a:lnTo>
                  <a:pt x="67208" y="289864"/>
                </a:lnTo>
                <a:lnTo>
                  <a:pt x="70751" y="290449"/>
                </a:lnTo>
                <a:lnTo>
                  <a:pt x="76885" y="296240"/>
                </a:lnTo>
                <a:lnTo>
                  <a:pt x="78028" y="295630"/>
                </a:lnTo>
                <a:lnTo>
                  <a:pt x="78066" y="279946"/>
                </a:lnTo>
                <a:lnTo>
                  <a:pt x="74866" y="282930"/>
                </a:lnTo>
                <a:lnTo>
                  <a:pt x="73964" y="281482"/>
                </a:lnTo>
                <a:lnTo>
                  <a:pt x="73279" y="280403"/>
                </a:lnTo>
                <a:lnTo>
                  <a:pt x="70878" y="278244"/>
                </a:lnTo>
                <a:lnTo>
                  <a:pt x="70764" y="277876"/>
                </a:lnTo>
                <a:lnTo>
                  <a:pt x="70700" y="272694"/>
                </a:lnTo>
                <a:lnTo>
                  <a:pt x="73393" y="272021"/>
                </a:lnTo>
                <a:lnTo>
                  <a:pt x="78994" y="274370"/>
                </a:lnTo>
                <a:lnTo>
                  <a:pt x="81661" y="275056"/>
                </a:lnTo>
                <a:lnTo>
                  <a:pt x="84264" y="275907"/>
                </a:lnTo>
                <a:lnTo>
                  <a:pt x="85064" y="274370"/>
                </a:lnTo>
                <a:lnTo>
                  <a:pt x="84264" y="273685"/>
                </a:lnTo>
                <a:lnTo>
                  <a:pt x="82092" y="272021"/>
                </a:lnTo>
                <a:lnTo>
                  <a:pt x="72415" y="264604"/>
                </a:lnTo>
                <a:lnTo>
                  <a:pt x="53086" y="269824"/>
                </a:lnTo>
                <a:lnTo>
                  <a:pt x="53086" y="273685"/>
                </a:lnTo>
                <a:lnTo>
                  <a:pt x="46228" y="274332"/>
                </a:lnTo>
                <a:lnTo>
                  <a:pt x="46228" y="289864"/>
                </a:lnTo>
                <a:lnTo>
                  <a:pt x="42062" y="290639"/>
                </a:lnTo>
                <a:lnTo>
                  <a:pt x="41529" y="288455"/>
                </a:lnTo>
                <a:lnTo>
                  <a:pt x="44361" y="287870"/>
                </a:lnTo>
                <a:lnTo>
                  <a:pt x="45783" y="287731"/>
                </a:lnTo>
                <a:lnTo>
                  <a:pt x="46228" y="289864"/>
                </a:lnTo>
                <a:lnTo>
                  <a:pt x="46228" y="274332"/>
                </a:lnTo>
                <a:lnTo>
                  <a:pt x="45770" y="274370"/>
                </a:lnTo>
                <a:lnTo>
                  <a:pt x="45910" y="274370"/>
                </a:lnTo>
                <a:lnTo>
                  <a:pt x="45910" y="282270"/>
                </a:lnTo>
                <a:lnTo>
                  <a:pt x="41630" y="280403"/>
                </a:lnTo>
                <a:lnTo>
                  <a:pt x="37274" y="278892"/>
                </a:lnTo>
                <a:lnTo>
                  <a:pt x="31648" y="275640"/>
                </a:lnTo>
                <a:lnTo>
                  <a:pt x="30721" y="273164"/>
                </a:lnTo>
                <a:lnTo>
                  <a:pt x="29159" y="270979"/>
                </a:lnTo>
                <a:lnTo>
                  <a:pt x="26555" y="274675"/>
                </a:lnTo>
                <a:lnTo>
                  <a:pt x="24536" y="278244"/>
                </a:lnTo>
                <a:lnTo>
                  <a:pt x="16929" y="280403"/>
                </a:lnTo>
                <a:lnTo>
                  <a:pt x="15862" y="285038"/>
                </a:lnTo>
                <a:lnTo>
                  <a:pt x="15621" y="285902"/>
                </a:lnTo>
                <a:lnTo>
                  <a:pt x="13881" y="289179"/>
                </a:lnTo>
                <a:lnTo>
                  <a:pt x="17259" y="290220"/>
                </a:lnTo>
                <a:lnTo>
                  <a:pt x="20789" y="292201"/>
                </a:lnTo>
                <a:lnTo>
                  <a:pt x="27089" y="291274"/>
                </a:lnTo>
                <a:lnTo>
                  <a:pt x="29806" y="288061"/>
                </a:lnTo>
                <a:lnTo>
                  <a:pt x="32943" y="285902"/>
                </a:lnTo>
                <a:lnTo>
                  <a:pt x="36652" y="290449"/>
                </a:lnTo>
                <a:lnTo>
                  <a:pt x="39535" y="294563"/>
                </a:lnTo>
                <a:lnTo>
                  <a:pt x="44462" y="299427"/>
                </a:lnTo>
                <a:lnTo>
                  <a:pt x="45046" y="299935"/>
                </a:lnTo>
                <a:lnTo>
                  <a:pt x="47891" y="300647"/>
                </a:lnTo>
                <a:lnTo>
                  <a:pt x="50342" y="301879"/>
                </a:lnTo>
                <a:lnTo>
                  <a:pt x="53962" y="297700"/>
                </a:lnTo>
                <a:lnTo>
                  <a:pt x="48514" y="295630"/>
                </a:lnTo>
                <a:lnTo>
                  <a:pt x="52920" y="293293"/>
                </a:lnTo>
                <a:lnTo>
                  <a:pt x="61658" y="299427"/>
                </a:lnTo>
                <a:lnTo>
                  <a:pt x="61264" y="300647"/>
                </a:lnTo>
                <a:lnTo>
                  <a:pt x="61175" y="300939"/>
                </a:lnTo>
                <a:lnTo>
                  <a:pt x="59690" y="303199"/>
                </a:lnTo>
                <a:lnTo>
                  <a:pt x="60426" y="307505"/>
                </a:lnTo>
                <a:lnTo>
                  <a:pt x="62382" y="309600"/>
                </a:lnTo>
                <a:lnTo>
                  <a:pt x="63690" y="311861"/>
                </a:lnTo>
                <a:lnTo>
                  <a:pt x="80594" y="311861"/>
                </a:lnTo>
                <a:lnTo>
                  <a:pt x="81661" y="301879"/>
                </a:lnTo>
                <a:lnTo>
                  <a:pt x="81762" y="300939"/>
                </a:lnTo>
                <a:lnTo>
                  <a:pt x="81864" y="299935"/>
                </a:lnTo>
                <a:lnTo>
                  <a:pt x="80403" y="298284"/>
                </a:lnTo>
                <a:lnTo>
                  <a:pt x="79070" y="296773"/>
                </a:lnTo>
                <a:lnTo>
                  <a:pt x="78473" y="296087"/>
                </a:lnTo>
                <a:lnTo>
                  <a:pt x="78701" y="295948"/>
                </a:lnTo>
                <a:lnTo>
                  <a:pt x="78803" y="295630"/>
                </a:lnTo>
                <a:lnTo>
                  <a:pt x="81038" y="288455"/>
                </a:lnTo>
                <a:lnTo>
                  <a:pt x="81153" y="288061"/>
                </a:lnTo>
                <a:lnTo>
                  <a:pt x="81267" y="287731"/>
                </a:lnTo>
                <a:lnTo>
                  <a:pt x="81356" y="287426"/>
                </a:lnTo>
                <a:lnTo>
                  <a:pt x="83680" y="285038"/>
                </a:lnTo>
                <a:lnTo>
                  <a:pt x="85039" y="282930"/>
                </a:lnTo>
                <a:lnTo>
                  <a:pt x="85610" y="282041"/>
                </a:lnTo>
                <a:close/>
              </a:path>
              <a:path w="814070" h="338455">
                <a:moveTo>
                  <a:pt x="90551" y="269163"/>
                </a:moveTo>
                <a:lnTo>
                  <a:pt x="81889" y="264604"/>
                </a:lnTo>
                <a:lnTo>
                  <a:pt x="83566" y="269570"/>
                </a:lnTo>
                <a:lnTo>
                  <a:pt x="85267" y="270700"/>
                </a:lnTo>
                <a:lnTo>
                  <a:pt x="90551" y="269163"/>
                </a:lnTo>
                <a:close/>
              </a:path>
              <a:path w="814070" h="338455">
                <a:moveTo>
                  <a:pt x="112915" y="332943"/>
                </a:moveTo>
                <a:lnTo>
                  <a:pt x="111429" y="331546"/>
                </a:lnTo>
                <a:lnTo>
                  <a:pt x="109004" y="329260"/>
                </a:lnTo>
                <a:lnTo>
                  <a:pt x="73888" y="329171"/>
                </a:lnTo>
                <a:lnTo>
                  <a:pt x="68770" y="332054"/>
                </a:lnTo>
                <a:lnTo>
                  <a:pt x="62255" y="329260"/>
                </a:lnTo>
                <a:lnTo>
                  <a:pt x="73888" y="329260"/>
                </a:lnTo>
                <a:lnTo>
                  <a:pt x="61950" y="329133"/>
                </a:lnTo>
                <a:lnTo>
                  <a:pt x="61366" y="328879"/>
                </a:lnTo>
                <a:lnTo>
                  <a:pt x="62064" y="321640"/>
                </a:lnTo>
                <a:lnTo>
                  <a:pt x="62166" y="320624"/>
                </a:lnTo>
                <a:lnTo>
                  <a:pt x="62230" y="319989"/>
                </a:lnTo>
                <a:lnTo>
                  <a:pt x="68846" y="319989"/>
                </a:lnTo>
                <a:lnTo>
                  <a:pt x="62242" y="319862"/>
                </a:lnTo>
                <a:lnTo>
                  <a:pt x="62306" y="318084"/>
                </a:lnTo>
                <a:lnTo>
                  <a:pt x="61480" y="313512"/>
                </a:lnTo>
                <a:lnTo>
                  <a:pt x="61010" y="310972"/>
                </a:lnTo>
                <a:lnTo>
                  <a:pt x="60147" y="309829"/>
                </a:lnTo>
                <a:lnTo>
                  <a:pt x="58496" y="307670"/>
                </a:lnTo>
                <a:lnTo>
                  <a:pt x="54597" y="307670"/>
                </a:lnTo>
                <a:lnTo>
                  <a:pt x="54597" y="309829"/>
                </a:lnTo>
                <a:lnTo>
                  <a:pt x="52552" y="312242"/>
                </a:lnTo>
                <a:lnTo>
                  <a:pt x="50266" y="313512"/>
                </a:lnTo>
                <a:lnTo>
                  <a:pt x="47802" y="309829"/>
                </a:lnTo>
                <a:lnTo>
                  <a:pt x="54597" y="309829"/>
                </a:lnTo>
                <a:lnTo>
                  <a:pt x="54597" y="307670"/>
                </a:lnTo>
                <a:lnTo>
                  <a:pt x="47980" y="307670"/>
                </a:lnTo>
                <a:lnTo>
                  <a:pt x="38328" y="307670"/>
                </a:lnTo>
                <a:lnTo>
                  <a:pt x="40868" y="318084"/>
                </a:lnTo>
                <a:lnTo>
                  <a:pt x="40970" y="318465"/>
                </a:lnTo>
                <a:lnTo>
                  <a:pt x="41021" y="318719"/>
                </a:lnTo>
                <a:lnTo>
                  <a:pt x="41122" y="319100"/>
                </a:lnTo>
                <a:lnTo>
                  <a:pt x="43154" y="321640"/>
                </a:lnTo>
                <a:lnTo>
                  <a:pt x="49009" y="319989"/>
                </a:lnTo>
                <a:lnTo>
                  <a:pt x="48983" y="320624"/>
                </a:lnTo>
                <a:lnTo>
                  <a:pt x="48869" y="324561"/>
                </a:lnTo>
                <a:lnTo>
                  <a:pt x="48831" y="325831"/>
                </a:lnTo>
                <a:lnTo>
                  <a:pt x="41351" y="329399"/>
                </a:lnTo>
                <a:lnTo>
                  <a:pt x="38011" y="325958"/>
                </a:lnTo>
                <a:lnTo>
                  <a:pt x="32766" y="325958"/>
                </a:lnTo>
                <a:lnTo>
                  <a:pt x="32791" y="326466"/>
                </a:lnTo>
                <a:lnTo>
                  <a:pt x="32918" y="328752"/>
                </a:lnTo>
                <a:lnTo>
                  <a:pt x="25476" y="329133"/>
                </a:lnTo>
                <a:lnTo>
                  <a:pt x="21297" y="332689"/>
                </a:lnTo>
                <a:lnTo>
                  <a:pt x="22339" y="334721"/>
                </a:lnTo>
                <a:lnTo>
                  <a:pt x="23266" y="336245"/>
                </a:lnTo>
                <a:lnTo>
                  <a:pt x="24345" y="337388"/>
                </a:lnTo>
                <a:lnTo>
                  <a:pt x="32804" y="337388"/>
                </a:lnTo>
                <a:lnTo>
                  <a:pt x="32689" y="335864"/>
                </a:lnTo>
                <a:lnTo>
                  <a:pt x="32575" y="334467"/>
                </a:lnTo>
                <a:lnTo>
                  <a:pt x="32512" y="333451"/>
                </a:lnTo>
                <a:lnTo>
                  <a:pt x="33121" y="332308"/>
                </a:lnTo>
                <a:lnTo>
                  <a:pt x="36626" y="331673"/>
                </a:lnTo>
                <a:lnTo>
                  <a:pt x="37452" y="333451"/>
                </a:lnTo>
                <a:lnTo>
                  <a:pt x="37515" y="333578"/>
                </a:lnTo>
                <a:lnTo>
                  <a:pt x="37579" y="334213"/>
                </a:lnTo>
                <a:lnTo>
                  <a:pt x="37706" y="335229"/>
                </a:lnTo>
                <a:lnTo>
                  <a:pt x="37820" y="336245"/>
                </a:lnTo>
                <a:lnTo>
                  <a:pt x="37922" y="337134"/>
                </a:lnTo>
                <a:lnTo>
                  <a:pt x="35763" y="335864"/>
                </a:lnTo>
                <a:lnTo>
                  <a:pt x="33832" y="337388"/>
                </a:lnTo>
                <a:lnTo>
                  <a:pt x="55740" y="337388"/>
                </a:lnTo>
                <a:lnTo>
                  <a:pt x="55753" y="337134"/>
                </a:lnTo>
                <a:lnTo>
                  <a:pt x="55854" y="335864"/>
                </a:lnTo>
                <a:lnTo>
                  <a:pt x="55956" y="334467"/>
                </a:lnTo>
                <a:lnTo>
                  <a:pt x="56083" y="332943"/>
                </a:lnTo>
                <a:lnTo>
                  <a:pt x="56172" y="331673"/>
                </a:lnTo>
                <a:lnTo>
                  <a:pt x="56299" y="330149"/>
                </a:lnTo>
                <a:lnTo>
                  <a:pt x="58915" y="329514"/>
                </a:lnTo>
                <a:lnTo>
                  <a:pt x="61112" y="331038"/>
                </a:lnTo>
                <a:lnTo>
                  <a:pt x="58953" y="334467"/>
                </a:lnTo>
                <a:lnTo>
                  <a:pt x="58432" y="335864"/>
                </a:lnTo>
                <a:lnTo>
                  <a:pt x="58102" y="337134"/>
                </a:lnTo>
                <a:lnTo>
                  <a:pt x="58039" y="337388"/>
                </a:lnTo>
                <a:lnTo>
                  <a:pt x="73355" y="337388"/>
                </a:lnTo>
                <a:lnTo>
                  <a:pt x="73456" y="335991"/>
                </a:lnTo>
                <a:lnTo>
                  <a:pt x="73685" y="335483"/>
                </a:lnTo>
                <a:lnTo>
                  <a:pt x="73799" y="335229"/>
                </a:lnTo>
                <a:lnTo>
                  <a:pt x="75946" y="334721"/>
                </a:lnTo>
                <a:lnTo>
                  <a:pt x="75488" y="337134"/>
                </a:lnTo>
                <a:lnTo>
                  <a:pt x="75438" y="337388"/>
                </a:lnTo>
                <a:lnTo>
                  <a:pt x="87757" y="337388"/>
                </a:lnTo>
                <a:lnTo>
                  <a:pt x="87845" y="335229"/>
                </a:lnTo>
                <a:lnTo>
                  <a:pt x="87934" y="334721"/>
                </a:lnTo>
                <a:lnTo>
                  <a:pt x="88036" y="334086"/>
                </a:lnTo>
                <a:lnTo>
                  <a:pt x="88112" y="333451"/>
                </a:lnTo>
                <a:lnTo>
                  <a:pt x="88201" y="332689"/>
                </a:lnTo>
                <a:lnTo>
                  <a:pt x="88290" y="332054"/>
                </a:lnTo>
                <a:lnTo>
                  <a:pt x="88353" y="331546"/>
                </a:lnTo>
                <a:lnTo>
                  <a:pt x="104902" y="337388"/>
                </a:lnTo>
                <a:lnTo>
                  <a:pt x="111340" y="337388"/>
                </a:lnTo>
                <a:lnTo>
                  <a:pt x="111404" y="335864"/>
                </a:lnTo>
                <a:lnTo>
                  <a:pt x="111531" y="335229"/>
                </a:lnTo>
                <a:lnTo>
                  <a:pt x="111582" y="334975"/>
                </a:lnTo>
                <a:lnTo>
                  <a:pt x="112915" y="332943"/>
                </a:lnTo>
                <a:close/>
              </a:path>
              <a:path w="814070" h="338455">
                <a:moveTo>
                  <a:pt x="119456" y="315671"/>
                </a:moveTo>
                <a:lnTo>
                  <a:pt x="98412" y="315671"/>
                </a:lnTo>
                <a:lnTo>
                  <a:pt x="98412" y="325704"/>
                </a:lnTo>
                <a:lnTo>
                  <a:pt x="98336" y="326466"/>
                </a:lnTo>
                <a:lnTo>
                  <a:pt x="98247" y="327228"/>
                </a:lnTo>
                <a:lnTo>
                  <a:pt x="98171" y="327990"/>
                </a:lnTo>
                <a:lnTo>
                  <a:pt x="94373" y="327228"/>
                </a:lnTo>
                <a:lnTo>
                  <a:pt x="94538" y="326720"/>
                </a:lnTo>
                <a:lnTo>
                  <a:pt x="94653" y="325831"/>
                </a:lnTo>
                <a:lnTo>
                  <a:pt x="98412" y="325704"/>
                </a:lnTo>
                <a:lnTo>
                  <a:pt x="98412" y="315671"/>
                </a:lnTo>
                <a:lnTo>
                  <a:pt x="95605" y="315671"/>
                </a:lnTo>
                <a:lnTo>
                  <a:pt x="95605" y="319481"/>
                </a:lnTo>
                <a:lnTo>
                  <a:pt x="94615" y="319862"/>
                </a:lnTo>
                <a:lnTo>
                  <a:pt x="94284" y="319862"/>
                </a:lnTo>
                <a:lnTo>
                  <a:pt x="94284" y="319989"/>
                </a:lnTo>
                <a:lnTo>
                  <a:pt x="82435" y="324561"/>
                </a:lnTo>
                <a:lnTo>
                  <a:pt x="82283" y="321640"/>
                </a:lnTo>
                <a:lnTo>
                  <a:pt x="82207" y="319989"/>
                </a:lnTo>
                <a:lnTo>
                  <a:pt x="94284" y="319989"/>
                </a:lnTo>
                <a:lnTo>
                  <a:pt x="94284" y="319862"/>
                </a:lnTo>
                <a:lnTo>
                  <a:pt x="82207" y="319862"/>
                </a:lnTo>
                <a:lnTo>
                  <a:pt x="82118" y="318084"/>
                </a:lnTo>
                <a:lnTo>
                  <a:pt x="87414" y="318084"/>
                </a:lnTo>
                <a:lnTo>
                  <a:pt x="91668" y="317195"/>
                </a:lnTo>
                <a:lnTo>
                  <a:pt x="92798" y="317068"/>
                </a:lnTo>
                <a:lnTo>
                  <a:pt x="94272" y="318719"/>
                </a:lnTo>
                <a:lnTo>
                  <a:pt x="95605" y="319481"/>
                </a:lnTo>
                <a:lnTo>
                  <a:pt x="95605" y="315671"/>
                </a:lnTo>
                <a:lnTo>
                  <a:pt x="82664" y="315671"/>
                </a:lnTo>
                <a:lnTo>
                  <a:pt x="82562" y="315798"/>
                </a:lnTo>
                <a:lnTo>
                  <a:pt x="80518" y="315544"/>
                </a:lnTo>
                <a:lnTo>
                  <a:pt x="77470" y="315163"/>
                </a:lnTo>
                <a:lnTo>
                  <a:pt x="71323" y="315544"/>
                </a:lnTo>
                <a:lnTo>
                  <a:pt x="68757" y="311988"/>
                </a:lnTo>
                <a:lnTo>
                  <a:pt x="65824" y="315544"/>
                </a:lnTo>
                <a:lnTo>
                  <a:pt x="65722" y="315671"/>
                </a:lnTo>
                <a:lnTo>
                  <a:pt x="65620" y="315798"/>
                </a:lnTo>
                <a:lnTo>
                  <a:pt x="68846" y="319989"/>
                </a:lnTo>
                <a:lnTo>
                  <a:pt x="69342" y="320624"/>
                </a:lnTo>
                <a:lnTo>
                  <a:pt x="74231" y="320878"/>
                </a:lnTo>
                <a:lnTo>
                  <a:pt x="78511" y="319989"/>
                </a:lnTo>
                <a:lnTo>
                  <a:pt x="79209" y="319989"/>
                </a:lnTo>
                <a:lnTo>
                  <a:pt x="82194" y="324561"/>
                </a:lnTo>
                <a:lnTo>
                  <a:pt x="82283" y="324688"/>
                </a:lnTo>
                <a:lnTo>
                  <a:pt x="74129" y="329133"/>
                </a:lnTo>
                <a:lnTo>
                  <a:pt x="108902" y="329133"/>
                </a:lnTo>
                <a:lnTo>
                  <a:pt x="108026" y="327990"/>
                </a:lnTo>
                <a:lnTo>
                  <a:pt x="106476" y="325958"/>
                </a:lnTo>
                <a:lnTo>
                  <a:pt x="106794" y="325704"/>
                </a:lnTo>
                <a:lnTo>
                  <a:pt x="108229" y="324561"/>
                </a:lnTo>
                <a:lnTo>
                  <a:pt x="117690" y="317068"/>
                </a:lnTo>
                <a:lnTo>
                  <a:pt x="119291" y="315798"/>
                </a:lnTo>
                <a:lnTo>
                  <a:pt x="119456" y="315671"/>
                </a:lnTo>
                <a:close/>
              </a:path>
              <a:path w="814070" h="338455">
                <a:moveTo>
                  <a:pt x="123418" y="327380"/>
                </a:moveTo>
                <a:lnTo>
                  <a:pt x="120370" y="326136"/>
                </a:lnTo>
                <a:lnTo>
                  <a:pt x="117297" y="322859"/>
                </a:lnTo>
                <a:lnTo>
                  <a:pt x="114007" y="327431"/>
                </a:lnTo>
                <a:lnTo>
                  <a:pt x="117551" y="332905"/>
                </a:lnTo>
                <a:lnTo>
                  <a:pt x="120396" y="328434"/>
                </a:lnTo>
                <a:lnTo>
                  <a:pt x="123418" y="327380"/>
                </a:lnTo>
                <a:close/>
              </a:path>
              <a:path w="814070" h="338455">
                <a:moveTo>
                  <a:pt x="124053" y="273761"/>
                </a:moveTo>
                <a:lnTo>
                  <a:pt x="119316" y="273761"/>
                </a:lnTo>
                <a:lnTo>
                  <a:pt x="119341" y="274015"/>
                </a:lnTo>
                <a:lnTo>
                  <a:pt x="123875" y="274015"/>
                </a:lnTo>
                <a:lnTo>
                  <a:pt x="124053" y="273761"/>
                </a:lnTo>
                <a:close/>
              </a:path>
              <a:path w="814070" h="338455">
                <a:moveTo>
                  <a:pt x="126187" y="273761"/>
                </a:moveTo>
                <a:lnTo>
                  <a:pt x="125590" y="272618"/>
                </a:lnTo>
                <a:lnTo>
                  <a:pt x="124828" y="272618"/>
                </a:lnTo>
                <a:lnTo>
                  <a:pt x="124053" y="273761"/>
                </a:lnTo>
                <a:lnTo>
                  <a:pt x="126187" y="273761"/>
                </a:lnTo>
                <a:close/>
              </a:path>
              <a:path w="814070" h="338455">
                <a:moveTo>
                  <a:pt x="128143" y="272999"/>
                </a:moveTo>
                <a:lnTo>
                  <a:pt x="128028" y="272618"/>
                </a:lnTo>
                <a:lnTo>
                  <a:pt x="127850" y="272110"/>
                </a:lnTo>
                <a:lnTo>
                  <a:pt x="127038" y="269697"/>
                </a:lnTo>
                <a:lnTo>
                  <a:pt x="125806" y="266014"/>
                </a:lnTo>
                <a:lnTo>
                  <a:pt x="125717" y="265760"/>
                </a:lnTo>
                <a:lnTo>
                  <a:pt x="125628" y="265506"/>
                </a:lnTo>
                <a:lnTo>
                  <a:pt x="125590" y="265379"/>
                </a:lnTo>
                <a:lnTo>
                  <a:pt x="122796" y="264998"/>
                </a:lnTo>
                <a:lnTo>
                  <a:pt x="119418" y="264998"/>
                </a:lnTo>
                <a:lnTo>
                  <a:pt x="114490" y="263601"/>
                </a:lnTo>
                <a:lnTo>
                  <a:pt x="113334" y="261442"/>
                </a:lnTo>
                <a:lnTo>
                  <a:pt x="113550" y="261442"/>
                </a:lnTo>
                <a:lnTo>
                  <a:pt x="105410" y="257759"/>
                </a:lnTo>
                <a:lnTo>
                  <a:pt x="104952" y="257759"/>
                </a:lnTo>
                <a:lnTo>
                  <a:pt x="99720" y="261442"/>
                </a:lnTo>
                <a:lnTo>
                  <a:pt x="92989" y="263220"/>
                </a:lnTo>
                <a:lnTo>
                  <a:pt x="93484" y="263220"/>
                </a:lnTo>
                <a:lnTo>
                  <a:pt x="94119" y="267665"/>
                </a:lnTo>
                <a:lnTo>
                  <a:pt x="94234" y="268554"/>
                </a:lnTo>
                <a:lnTo>
                  <a:pt x="94335" y="269189"/>
                </a:lnTo>
                <a:lnTo>
                  <a:pt x="94449" y="270078"/>
                </a:lnTo>
                <a:lnTo>
                  <a:pt x="94576" y="270967"/>
                </a:lnTo>
                <a:lnTo>
                  <a:pt x="94691" y="271729"/>
                </a:lnTo>
                <a:lnTo>
                  <a:pt x="94818" y="272618"/>
                </a:lnTo>
                <a:lnTo>
                  <a:pt x="87223" y="275666"/>
                </a:lnTo>
                <a:lnTo>
                  <a:pt x="90563" y="277825"/>
                </a:lnTo>
                <a:lnTo>
                  <a:pt x="92735" y="279603"/>
                </a:lnTo>
                <a:lnTo>
                  <a:pt x="92887" y="279603"/>
                </a:lnTo>
                <a:lnTo>
                  <a:pt x="95923" y="280873"/>
                </a:lnTo>
                <a:lnTo>
                  <a:pt x="98107" y="280873"/>
                </a:lnTo>
                <a:lnTo>
                  <a:pt x="99415" y="278968"/>
                </a:lnTo>
                <a:lnTo>
                  <a:pt x="99301" y="273875"/>
                </a:lnTo>
                <a:lnTo>
                  <a:pt x="99377" y="274015"/>
                </a:lnTo>
                <a:lnTo>
                  <a:pt x="110566" y="274015"/>
                </a:lnTo>
                <a:lnTo>
                  <a:pt x="109804" y="273761"/>
                </a:lnTo>
                <a:lnTo>
                  <a:pt x="99301" y="273761"/>
                </a:lnTo>
                <a:lnTo>
                  <a:pt x="98933" y="273126"/>
                </a:lnTo>
                <a:lnTo>
                  <a:pt x="98691" y="272618"/>
                </a:lnTo>
                <a:lnTo>
                  <a:pt x="98475" y="272110"/>
                </a:lnTo>
                <a:lnTo>
                  <a:pt x="97815" y="270078"/>
                </a:lnTo>
                <a:lnTo>
                  <a:pt x="97688" y="269697"/>
                </a:lnTo>
                <a:lnTo>
                  <a:pt x="109804" y="273761"/>
                </a:lnTo>
                <a:lnTo>
                  <a:pt x="119316" y="273761"/>
                </a:lnTo>
                <a:lnTo>
                  <a:pt x="119240" y="273126"/>
                </a:lnTo>
                <a:lnTo>
                  <a:pt x="119176" y="272618"/>
                </a:lnTo>
                <a:lnTo>
                  <a:pt x="117932" y="272618"/>
                </a:lnTo>
                <a:lnTo>
                  <a:pt x="122834" y="272110"/>
                </a:lnTo>
                <a:lnTo>
                  <a:pt x="124929" y="272465"/>
                </a:lnTo>
                <a:lnTo>
                  <a:pt x="125564" y="272580"/>
                </a:lnTo>
                <a:lnTo>
                  <a:pt x="125869" y="272618"/>
                </a:lnTo>
                <a:lnTo>
                  <a:pt x="128143" y="272999"/>
                </a:lnTo>
                <a:close/>
              </a:path>
              <a:path w="814070" h="338455">
                <a:moveTo>
                  <a:pt x="134353" y="327380"/>
                </a:moveTo>
                <a:lnTo>
                  <a:pt x="133680" y="324954"/>
                </a:lnTo>
                <a:lnTo>
                  <a:pt x="128841" y="322186"/>
                </a:lnTo>
                <a:lnTo>
                  <a:pt x="120942" y="320395"/>
                </a:lnTo>
                <a:lnTo>
                  <a:pt x="118541" y="323989"/>
                </a:lnTo>
                <a:lnTo>
                  <a:pt x="122466" y="325158"/>
                </a:lnTo>
                <a:lnTo>
                  <a:pt x="123609" y="327380"/>
                </a:lnTo>
                <a:lnTo>
                  <a:pt x="134353" y="327380"/>
                </a:lnTo>
                <a:close/>
              </a:path>
              <a:path w="814070" h="338455">
                <a:moveTo>
                  <a:pt x="136169" y="23253"/>
                </a:moveTo>
                <a:lnTo>
                  <a:pt x="130505" y="19926"/>
                </a:lnTo>
                <a:lnTo>
                  <a:pt x="125755" y="19075"/>
                </a:lnTo>
                <a:lnTo>
                  <a:pt x="120078" y="20561"/>
                </a:lnTo>
                <a:lnTo>
                  <a:pt x="122796" y="28790"/>
                </a:lnTo>
                <a:lnTo>
                  <a:pt x="136169" y="23253"/>
                </a:lnTo>
                <a:close/>
              </a:path>
              <a:path w="814070" h="338455">
                <a:moveTo>
                  <a:pt x="142074" y="305003"/>
                </a:moveTo>
                <a:lnTo>
                  <a:pt x="141947" y="305104"/>
                </a:lnTo>
                <a:lnTo>
                  <a:pt x="141719" y="305333"/>
                </a:lnTo>
                <a:lnTo>
                  <a:pt x="141833" y="305549"/>
                </a:lnTo>
                <a:lnTo>
                  <a:pt x="141986" y="305371"/>
                </a:lnTo>
                <a:lnTo>
                  <a:pt x="142024" y="305181"/>
                </a:lnTo>
                <a:lnTo>
                  <a:pt x="142074" y="305003"/>
                </a:lnTo>
                <a:close/>
              </a:path>
              <a:path w="814070" h="338455">
                <a:moveTo>
                  <a:pt x="144818" y="302387"/>
                </a:moveTo>
                <a:lnTo>
                  <a:pt x="142913" y="301244"/>
                </a:lnTo>
                <a:lnTo>
                  <a:pt x="142074" y="305003"/>
                </a:lnTo>
                <a:lnTo>
                  <a:pt x="143903" y="303250"/>
                </a:lnTo>
                <a:lnTo>
                  <a:pt x="144818" y="302387"/>
                </a:lnTo>
                <a:close/>
              </a:path>
              <a:path w="814070" h="338455">
                <a:moveTo>
                  <a:pt x="159512" y="273761"/>
                </a:moveTo>
                <a:lnTo>
                  <a:pt x="126187" y="273761"/>
                </a:lnTo>
                <a:lnTo>
                  <a:pt x="126326" y="274015"/>
                </a:lnTo>
                <a:lnTo>
                  <a:pt x="159423" y="274015"/>
                </a:lnTo>
                <a:lnTo>
                  <a:pt x="159512" y="273761"/>
                </a:lnTo>
                <a:close/>
              </a:path>
              <a:path w="814070" h="338455">
                <a:moveTo>
                  <a:pt x="173189" y="274015"/>
                </a:moveTo>
                <a:lnTo>
                  <a:pt x="173088" y="273761"/>
                </a:lnTo>
                <a:lnTo>
                  <a:pt x="159512" y="273761"/>
                </a:lnTo>
                <a:lnTo>
                  <a:pt x="159969" y="274015"/>
                </a:lnTo>
                <a:lnTo>
                  <a:pt x="173189" y="274015"/>
                </a:lnTo>
                <a:close/>
              </a:path>
              <a:path w="814070" h="338455">
                <a:moveTo>
                  <a:pt x="182029" y="265379"/>
                </a:moveTo>
                <a:lnTo>
                  <a:pt x="178447" y="261061"/>
                </a:lnTo>
                <a:lnTo>
                  <a:pt x="177088" y="259410"/>
                </a:lnTo>
                <a:lnTo>
                  <a:pt x="171538" y="261061"/>
                </a:lnTo>
                <a:lnTo>
                  <a:pt x="164528" y="257378"/>
                </a:lnTo>
                <a:lnTo>
                  <a:pt x="159664" y="264363"/>
                </a:lnTo>
                <a:lnTo>
                  <a:pt x="166903" y="265760"/>
                </a:lnTo>
                <a:lnTo>
                  <a:pt x="171335" y="269697"/>
                </a:lnTo>
                <a:lnTo>
                  <a:pt x="171678" y="270078"/>
                </a:lnTo>
                <a:lnTo>
                  <a:pt x="173088" y="273761"/>
                </a:lnTo>
                <a:lnTo>
                  <a:pt x="180352" y="273761"/>
                </a:lnTo>
                <a:lnTo>
                  <a:pt x="173126" y="269189"/>
                </a:lnTo>
                <a:lnTo>
                  <a:pt x="175361" y="266014"/>
                </a:lnTo>
                <a:lnTo>
                  <a:pt x="180835" y="265379"/>
                </a:lnTo>
                <a:lnTo>
                  <a:pt x="182029" y="265379"/>
                </a:lnTo>
                <a:close/>
              </a:path>
              <a:path w="814070" h="338455">
                <a:moveTo>
                  <a:pt x="185051" y="274015"/>
                </a:moveTo>
                <a:lnTo>
                  <a:pt x="184873" y="273761"/>
                </a:lnTo>
                <a:lnTo>
                  <a:pt x="180352" y="273761"/>
                </a:lnTo>
                <a:lnTo>
                  <a:pt x="180746" y="274015"/>
                </a:lnTo>
                <a:lnTo>
                  <a:pt x="185051" y="274015"/>
                </a:lnTo>
                <a:close/>
              </a:path>
              <a:path w="814070" h="338455">
                <a:moveTo>
                  <a:pt x="195249" y="329133"/>
                </a:moveTo>
                <a:lnTo>
                  <a:pt x="194995" y="329057"/>
                </a:lnTo>
                <a:lnTo>
                  <a:pt x="194868" y="329031"/>
                </a:lnTo>
                <a:lnTo>
                  <a:pt x="195008" y="329145"/>
                </a:lnTo>
                <a:lnTo>
                  <a:pt x="195160" y="329171"/>
                </a:lnTo>
                <a:close/>
              </a:path>
              <a:path w="814070" h="338455">
                <a:moveTo>
                  <a:pt x="198196" y="333057"/>
                </a:moveTo>
                <a:lnTo>
                  <a:pt x="195173" y="331000"/>
                </a:lnTo>
                <a:lnTo>
                  <a:pt x="194894" y="329133"/>
                </a:lnTo>
                <a:lnTo>
                  <a:pt x="189623" y="328155"/>
                </a:lnTo>
                <a:lnTo>
                  <a:pt x="193814" y="335013"/>
                </a:lnTo>
                <a:lnTo>
                  <a:pt x="198196" y="333057"/>
                </a:lnTo>
                <a:close/>
              </a:path>
              <a:path w="814070" h="338455">
                <a:moveTo>
                  <a:pt x="201168" y="330784"/>
                </a:moveTo>
                <a:lnTo>
                  <a:pt x="199593" y="327291"/>
                </a:lnTo>
                <a:lnTo>
                  <a:pt x="195249" y="329133"/>
                </a:lnTo>
                <a:lnTo>
                  <a:pt x="201168" y="330784"/>
                </a:lnTo>
                <a:close/>
              </a:path>
              <a:path w="814070" h="338455">
                <a:moveTo>
                  <a:pt x="203873" y="267652"/>
                </a:moveTo>
                <a:lnTo>
                  <a:pt x="203657" y="267728"/>
                </a:lnTo>
                <a:lnTo>
                  <a:pt x="203796" y="267677"/>
                </a:lnTo>
                <a:close/>
              </a:path>
              <a:path w="814070" h="338455">
                <a:moveTo>
                  <a:pt x="204939" y="274015"/>
                </a:moveTo>
                <a:lnTo>
                  <a:pt x="203593" y="273761"/>
                </a:lnTo>
                <a:lnTo>
                  <a:pt x="189306" y="273761"/>
                </a:lnTo>
                <a:lnTo>
                  <a:pt x="189255" y="274015"/>
                </a:lnTo>
                <a:lnTo>
                  <a:pt x="204939" y="274015"/>
                </a:lnTo>
                <a:close/>
              </a:path>
              <a:path w="814070" h="338455">
                <a:moveTo>
                  <a:pt x="220687" y="273761"/>
                </a:moveTo>
                <a:lnTo>
                  <a:pt x="220560" y="272618"/>
                </a:lnTo>
                <a:lnTo>
                  <a:pt x="220433" y="271475"/>
                </a:lnTo>
                <a:lnTo>
                  <a:pt x="220383" y="270967"/>
                </a:lnTo>
                <a:lnTo>
                  <a:pt x="220281" y="270078"/>
                </a:lnTo>
                <a:lnTo>
                  <a:pt x="220230" y="269570"/>
                </a:lnTo>
                <a:lnTo>
                  <a:pt x="213563" y="266649"/>
                </a:lnTo>
                <a:lnTo>
                  <a:pt x="213220" y="266649"/>
                </a:lnTo>
                <a:lnTo>
                  <a:pt x="215455" y="261061"/>
                </a:lnTo>
                <a:lnTo>
                  <a:pt x="215557" y="260807"/>
                </a:lnTo>
                <a:lnTo>
                  <a:pt x="215671" y="260553"/>
                </a:lnTo>
                <a:lnTo>
                  <a:pt x="215722" y="260400"/>
                </a:lnTo>
                <a:lnTo>
                  <a:pt x="215430" y="260400"/>
                </a:lnTo>
                <a:lnTo>
                  <a:pt x="214236" y="260807"/>
                </a:lnTo>
                <a:lnTo>
                  <a:pt x="209994" y="264998"/>
                </a:lnTo>
                <a:lnTo>
                  <a:pt x="207657" y="266649"/>
                </a:lnTo>
                <a:lnTo>
                  <a:pt x="203860" y="267665"/>
                </a:lnTo>
                <a:lnTo>
                  <a:pt x="207111" y="271475"/>
                </a:lnTo>
                <a:lnTo>
                  <a:pt x="202819" y="271475"/>
                </a:lnTo>
                <a:lnTo>
                  <a:pt x="201028" y="272618"/>
                </a:lnTo>
                <a:lnTo>
                  <a:pt x="189560" y="272618"/>
                </a:lnTo>
                <a:lnTo>
                  <a:pt x="190474" y="268554"/>
                </a:lnTo>
                <a:lnTo>
                  <a:pt x="183400" y="266649"/>
                </a:lnTo>
                <a:lnTo>
                  <a:pt x="183502" y="267665"/>
                </a:lnTo>
                <a:lnTo>
                  <a:pt x="183565" y="270078"/>
                </a:lnTo>
                <a:lnTo>
                  <a:pt x="183921" y="271475"/>
                </a:lnTo>
                <a:lnTo>
                  <a:pt x="183984" y="271729"/>
                </a:lnTo>
                <a:lnTo>
                  <a:pt x="184099" y="272618"/>
                </a:lnTo>
                <a:lnTo>
                  <a:pt x="184873" y="273761"/>
                </a:lnTo>
                <a:lnTo>
                  <a:pt x="189306" y="273761"/>
                </a:lnTo>
                <a:lnTo>
                  <a:pt x="189445" y="273126"/>
                </a:lnTo>
                <a:lnTo>
                  <a:pt x="200240" y="273126"/>
                </a:lnTo>
                <a:lnTo>
                  <a:pt x="203593" y="273761"/>
                </a:lnTo>
                <a:lnTo>
                  <a:pt x="220687" y="273761"/>
                </a:lnTo>
                <a:close/>
              </a:path>
              <a:path w="814070" h="338455">
                <a:moveTo>
                  <a:pt x="223710" y="334225"/>
                </a:moveTo>
                <a:lnTo>
                  <a:pt x="222135" y="331914"/>
                </a:lnTo>
                <a:lnTo>
                  <a:pt x="221208" y="329793"/>
                </a:lnTo>
                <a:lnTo>
                  <a:pt x="218884" y="327952"/>
                </a:lnTo>
                <a:lnTo>
                  <a:pt x="216801" y="329120"/>
                </a:lnTo>
                <a:lnTo>
                  <a:pt x="215341" y="329501"/>
                </a:lnTo>
                <a:lnTo>
                  <a:pt x="215938" y="330631"/>
                </a:lnTo>
                <a:lnTo>
                  <a:pt x="216268" y="332320"/>
                </a:lnTo>
                <a:lnTo>
                  <a:pt x="217195" y="332765"/>
                </a:lnTo>
                <a:lnTo>
                  <a:pt x="218897" y="333578"/>
                </a:lnTo>
                <a:lnTo>
                  <a:pt x="220941" y="333667"/>
                </a:lnTo>
                <a:lnTo>
                  <a:pt x="223710" y="334225"/>
                </a:lnTo>
                <a:close/>
              </a:path>
              <a:path w="814070" h="338455">
                <a:moveTo>
                  <a:pt x="224040" y="274015"/>
                </a:moveTo>
                <a:lnTo>
                  <a:pt x="223939" y="273761"/>
                </a:lnTo>
                <a:lnTo>
                  <a:pt x="220687" y="273761"/>
                </a:lnTo>
                <a:lnTo>
                  <a:pt x="220726" y="274015"/>
                </a:lnTo>
                <a:lnTo>
                  <a:pt x="224040" y="274015"/>
                </a:lnTo>
                <a:close/>
              </a:path>
              <a:path w="814070" h="338455">
                <a:moveTo>
                  <a:pt x="227672" y="38862"/>
                </a:moveTo>
                <a:lnTo>
                  <a:pt x="225564" y="38290"/>
                </a:lnTo>
                <a:lnTo>
                  <a:pt x="224485" y="40119"/>
                </a:lnTo>
                <a:lnTo>
                  <a:pt x="223266" y="41833"/>
                </a:lnTo>
                <a:lnTo>
                  <a:pt x="223012" y="45872"/>
                </a:lnTo>
                <a:lnTo>
                  <a:pt x="224218" y="45783"/>
                </a:lnTo>
                <a:lnTo>
                  <a:pt x="225526" y="45377"/>
                </a:lnTo>
                <a:lnTo>
                  <a:pt x="225602" y="45643"/>
                </a:lnTo>
                <a:lnTo>
                  <a:pt x="225780" y="45935"/>
                </a:lnTo>
                <a:lnTo>
                  <a:pt x="226034" y="46012"/>
                </a:lnTo>
                <a:lnTo>
                  <a:pt x="225120" y="47904"/>
                </a:lnTo>
                <a:lnTo>
                  <a:pt x="223951" y="49771"/>
                </a:lnTo>
                <a:lnTo>
                  <a:pt x="223177" y="52933"/>
                </a:lnTo>
                <a:lnTo>
                  <a:pt x="224688" y="54508"/>
                </a:lnTo>
                <a:lnTo>
                  <a:pt x="225386" y="55892"/>
                </a:lnTo>
                <a:lnTo>
                  <a:pt x="227520" y="55257"/>
                </a:lnTo>
                <a:lnTo>
                  <a:pt x="226961" y="49034"/>
                </a:lnTo>
                <a:lnTo>
                  <a:pt x="226707" y="45885"/>
                </a:lnTo>
                <a:lnTo>
                  <a:pt x="226898" y="45732"/>
                </a:lnTo>
                <a:lnTo>
                  <a:pt x="227025" y="45466"/>
                </a:lnTo>
                <a:lnTo>
                  <a:pt x="227076" y="45135"/>
                </a:lnTo>
                <a:lnTo>
                  <a:pt x="227037" y="44869"/>
                </a:lnTo>
                <a:lnTo>
                  <a:pt x="226949" y="44653"/>
                </a:lnTo>
                <a:lnTo>
                  <a:pt x="226834" y="44488"/>
                </a:lnTo>
                <a:lnTo>
                  <a:pt x="227520" y="40716"/>
                </a:lnTo>
                <a:lnTo>
                  <a:pt x="227672" y="38862"/>
                </a:lnTo>
                <a:close/>
              </a:path>
              <a:path w="814070" h="338455">
                <a:moveTo>
                  <a:pt x="235940" y="221589"/>
                </a:moveTo>
                <a:lnTo>
                  <a:pt x="234721" y="220014"/>
                </a:lnTo>
                <a:lnTo>
                  <a:pt x="226847" y="218389"/>
                </a:lnTo>
                <a:lnTo>
                  <a:pt x="226771" y="222199"/>
                </a:lnTo>
                <a:lnTo>
                  <a:pt x="223583" y="222542"/>
                </a:lnTo>
                <a:lnTo>
                  <a:pt x="220954" y="223481"/>
                </a:lnTo>
                <a:lnTo>
                  <a:pt x="234276" y="229171"/>
                </a:lnTo>
                <a:lnTo>
                  <a:pt x="235940" y="221589"/>
                </a:lnTo>
                <a:close/>
              </a:path>
              <a:path w="814070" h="338455">
                <a:moveTo>
                  <a:pt x="237896" y="217271"/>
                </a:moveTo>
                <a:lnTo>
                  <a:pt x="237363" y="214604"/>
                </a:lnTo>
                <a:lnTo>
                  <a:pt x="236232" y="208889"/>
                </a:lnTo>
                <a:lnTo>
                  <a:pt x="235750" y="206438"/>
                </a:lnTo>
                <a:lnTo>
                  <a:pt x="230505" y="207111"/>
                </a:lnTo>
                <a:lnTo>
                  <a:pt x="225577" y="208889"/>
                </a:lnTo>
                <a:lnTo>
                  <a:pt x="222554" y="202679"/>
                </a:lnTo>
                <a:lnTo>
                  <a:pt x="231178" y="199694"/>
                </a:lnTo>
                <a:lnTo>
                  <a:pt x="234632" y="198501"/>
                </a:lnTo>
                <a:lnTo>
                  <a:pt x="233870" y="197853"/>
                </a:lnTo>
                <a:lnTo>
                  <a:pt x="229184" y="193890"/>
                </a:lnTo>
                <a:lnTo>
                  <a:pt x="225780" y="197853"/>
                </a:lnTo>
                <a:lnTo>
                  <a:pt x="221005" y="197853"/>
                </a:lnTo>
                <a:lnTo>
                  <a:pt x="220268" y="196913"/>
                </a:lnTo>
                <a:lnTo>
                  <a:pt x="220078" y="196659"/>
                </a:lnTo>
                <a:lnTo>
                  <a:pt x="217500" y="193382"/>
                </a:lnTo>
                <a:lnTo>
                  <a:pt x="217195" y="190385"/>
                </a:lnTo>
                <a:lnTo>
                  <a:pt x="216916" y="187718"/>
                </a:lnTo>
                <a:lnTo>
                  <a:pt x="216839" y="187032"/>
                </a:lnTo>
                <a:lnTo>
                  <a:pt x="214757" y="186385"/>
                </a:lnTo>
                <a:lnTo>
                  <a:pt x="214757" y="198005"/>
                </a:lnTo>
                <a:lnTo>
                  <a:pt x="214299" y="199605"/>
                </a:lnTo>
                <a:lnTo>
                  <a:pt x="213042" y="199237"/>
                </a:lnTo>
                <a:lnTo>
                  <a:pt x="211772" y="198907"/>
                </a:lnTo>
                <a:lnTo>
                  <a:pt x="210718" y="198501"/>
                </a:lnTo>
                <a:lnTo>
                  <a:pt x="210743" y="197446"/>
                </a:lnTo>
                <a:lnTo>
                  <a:pt x="210845" y="196913"/>
                </a:lnTo>
                <a:lnTo>
                  <a:pt x="214757" y="198005"/>
                </a:lnTo>
                <a:lnTo>
                  <a:pt x="214757" y="186385"/>
                </a:lnTo>
                <a:lnTo>
                  <a:pt x="207924" y="184238"/>
                </a:lnTo>
                <a:lnTo>
                  <a:pt x="204597" y="184937"/>
                </a:lnTo>
                <a:lnTo>
                  <a:pt x="201841" y="190385"/>
                </a:lnTo>
                <a:lnTo>
                  <a:pt x="197561" y="187718"/>
                </a:lnTo>
                <a:lnTo>
                  <a:pt x="202742" y="182816"/>
                </a:lnTo>
                <a:lnTo>
                  <a:pt x="202247" y="180378"/>
                </a:lnTo>
                <a:lnTo>
                  <a:pt x="202209" y="180200"/>
                </a:lnTo>
                <a:lnTo>
                  <a:pt x="202158" y="179933"/>
                </a:lnTo>
                <a:lnTo>
                  <a:pt x="196672" y="179933"/>
                </a:lnTo>
                <a:lnTo>
                  <a:pt x="191350" y="180200"/>
                </a:lnTo>
                <a:lnTo>
                  <a:pt x="182994" y="179616"/>
                </a:lnTo>
                <a:lnTo>
                  <a:pt x="180492" y="180378"/>
                </a:lnTo>
                <a:lnTo>
                  <a:pt x="179971" y="184238"/>
                </a:lnTo>
                <a:lnTo>
                  <a:pt x="179870" y="184937"/>
                </a:lnTo>
                <a:lnTo>
                  <a:pt x="179819" y="185331"/>
                </a:lnTo>
                <a:lnTo>
                  <a:pt x="180771" y="189217"/>
                </a:lnTo>
                <a:lnTo>
                  <a:pt x="187426" y="191655"/>
                </a:lnTo>
                <a:lnTo>
                  <a:pt x="189306" y="195033"/>
                </a:lnTo>
                <a:lnTo>
                  <a:pt x="188099" y="200431"/>
                </a:lnTo>
                <a:lnTo>
                  <a:pt x="191643" y="199694"/>
                </a:lnTo>
                <a:lnTo>
                  <a:pt x="194437" y="199237"/>
                </a:lnTo>
                <a:lnTo>
                  <a:pt x="195707" y="198907"/>
                </a:lnTo>
                <a:lnTo>
                  <a:pt x="203936" y="196659"/>
                </a:lnTo>
                <a:lnTo>
                  <a:pt x="207340" y="204203"/>
                </a:lnTo>
                <a:lnTo>
                  <a:pt x="208127" y="205219"/>
                </a:lnTo>
                <a:lnTo>
                  <a:pt x="214896" y="208622"/>
                </a:lnTo>
                <a:lnTo>
                  <a:pt x="218071" y="213423"/>
                </a:lnTo>
                <a:lnTo>
                  <a:pt x="218465" y="220637"/>
                </a:lnTo>
                <a:lnTo>
                  <a:pt x="226707" y="218186"/>
                </a:lnTo>
                <a:lnTo>
                  <a:pt x="226593" y="218338"/>
                </a:lnTo>
                <a:lnTo>
                  <a:pt x="226758" y="218363"/>
                </a:lnTo>
                <a:lnTo>
                  <a:pt x="226872" y="218224"/>
                </a:lnTo>
                <a:lnTo>
                  <a:pt x="226733" y="218173"/>
                </a:lnTo>
                <a:lnTo>
                  <a:pt x="229450" y="214604"/>
                </a:lnTo>
                <a:lnTo>
                  <a:pt x="237896" y="217271"/>
                </a:lnTo>
                <a:close/>
              </a:path>
              <a:path w="814070" h="338455">
                <a:moveTo>
                  <a:pt x="238112" y="217665"/>
                </a:moveTo>
                <a:lnTo>
                  <a:pt x="238086" y="217335"/>
                </a:lnTo>
                <a:lnTo>
                  <a:pt x="237896" y="217271"/>
                </a:lnTo>
                <a:lnTo>
                  <a:pt x="237934" y="217487"/>
                </a:lnTo>
                <a:lnTo>
                  <a:pt x="238112" y="217665"/>
                </a:lnTo>
                <a:close/>
              </a:path>
              <a:path w="814070" h="338455">
                <a:moveTo>
                  <a:pt x="243598" y="228003"/>
                </a:moveTo>
                <a:lnTo>
                  <a:pt x="240080" y="225323"/>
                </a:lnTo>
                <a:lnTo>
                  <a:pt x="243471" y="219075"/>
                </a:lnTo>
                <a:lnTo>
                  <a:pt x="238112" y="217678"/>
                </a:lnTo>
                <a:lnTo>
                  <a:pt x="236689" y="222554"/>
                </a:lnTo>
                <a:lnTo>
                  <a:pt x="237693" y="226949"/>
                </a:lnTo>
                <a:lnTo>
                  <a:pt x="241058" y="232067"/>
                </a:lnTo>
                <a:lnTo>
                  <a:pt x="242277" y="229997"/>
                </a:lnTo>
                <a:lnTo>
                  <a:pt x="243598" y="228003"/>
                </a:lnTo>
                <a:close/>
              </a:path>
              <a:path w="814070" h="338455">
                <a:moveTo>
                  <a:pt x="247802" y="273761"/>
                </a:moveTo>
                <a:lnTo>
                  <a:pt x="243522" y="273761"/>
                </a:lnTo>
                <a:lnTo>
                  <a:pt x="243840" y="274015"/>
                </a:lnTo>
                <a:lnTo>
                  <a:pt x="247269" y="274015"/>
                </a:lnTo>
                <a:lnTo>
                  <a:pt x="247802" y="273761"/>
                </a:lnTo>
                <a:close/>
              </a:path>
              <a:path w="814070" h="338455">
                <a:moveTo>
                  <a:pt x="250659" y="239090"/>
                </a:moveTo>
                <a:lnTo>
                  <a:pt x="250342" y="238582"/>
                </a:lnTo>
                <a:lnTo>
                  <a:pt x="249542" y="237312"/>
                </a:lnTo>
                <a:lnTo>
                  <a:pt x="248754" y="236423"/>
                </a:lnTo>
                <a:lnTo>
                  <a:pt x="248424" y="236042"/>
                </a:lnTo>
                <a:lnTo>
                  <a:pt x="247078" y="234772"/>
                </a:lnTo>
                <a:lnTo>
                  <a:pt x="246138" y="234772"/>
                </a:lnTo>
                <a:lnTo>
                  <a:pt x="245681" y="234835"/>
                </a:lnTo>
                <a:lnTo>
                  <a:pt x="245681" y="238582"/>
                </a:lnTo>
                <a:lnTo>
                  <a:pt x="245452" y="238645"/>
                </a:lnTo>
                <a:lnTo>
                  <a:pt x="245681" y="238582"/>
                </a:lnTo>
                <a:lnTo>
                  <a:pt x="245681" y="234835"/>
                </a:lnTo>
                <a:lnTo>
                  <a:pt x="243116" y="235153"/>
                </a:lnTo>
                <a:lnTo>
                  <a:pt x="240512" y="236423"/>
                </a:lnTo>
                <a:lnTo>
                  <a:pt x="235978" y="235407"/>
                </a:lnTo>
                <a:lnTo>
                  <a:pt x="235407" y="234772"/>
                </a:lnTo>
                <a:lnTo>
                  <a:pt x="234048" y="233248"/>
                </a:lnTo>
                <a:lnTo>
                  <a:pt x="231762" y="231724"/>
                </a:lnTo>
                <a:lnTo>
                  <a:pt x="229552" y="234772"/>
                </a:lnTo>
                <a:lnTo>
                  <a:pt x="227533" y="231978"/>
                </a:lnTo>
                <a:lnTo>
                  <a:pt x="222554" y="234823"/>
                </a:lnTo>
                <a:lnTo>
                  <a:pt x="221729" y="231508"/>
                </a:lnTo>
                <a:lnTo>
                  <a:pt x="221081" y="228930"/>
                </a:lnTo>
                <a:lnTo>
                  <a:pt x="221005" y="226199"/>
                </a:lnTo>
                <a:lnTo>
                  <a:pt x="220700" y="223545"/>
                </a:lnTo>
                <a:lnTo>
                  <a:pt x="220687" y="223367"/>
                </a:lnTo>
                <a:lnTo>
                  <a:pt x="220700" y="223532"/>
                </a:lnTo>
                <a:lnTo>
                  <a:pt x="217055" y="229412"/>
                </a:lnTo>
                <a:lnTo>
                  <a:pt x="209080" y="224421"/>
                </a:lnTo>
                <a:lnTo>
                  <a:pt x="204978" y="230936"/>
                </a:lnTo>
                <a:lnTo>
                  <a:pt x="216103" y="238709"/>
                </a:lnTo>
                <a:lnTo>
                  <a:pt x="220243" y="238099"/>
                </a:lnTo>
                <a:lnTo>
                  <a:pt x="222046" y="237070"/>
                </a:lnTo>
                <a:lnTo>
                  <a:pt x="227507" y="240487"/>
                </a:lnTo>
                <a:lnTo>
                  <a:pt x="227431" y="241503"/>
                </a:lnTo>
                <a:lnTo>
                  <a:pt x="227342" y="242773"/>
                </a:lnTo>
                <a:lnTo>
                  <a:pt x="227241" y="244170"/>
                </a:lnTo>
                <a:lnTo>
                  <a:pt x="227215" y="244551"/>
                </a:lnTo>
                <a:lnTo>
                  <a:pt x="215773" y="238582"/>
                </a:lnTo>
                <a:lnTo>
                  <a:pt x="216496" y="239090"/>
                </a:lnTo>
                <a:lnTo>
                  <a:pt x="216052" y="239090"/>
                </a:lnTo>
                <a:lnTo>
                  <a:pt x="215315" y="239471"/>
                </a:lnTo>
                <a:lnTo>
                  <a:pt x="213487" y="239979"/>
                </a:lnTo>
                <a:lnTo>
                  <a:pt x="213398" y="246456"/>
                </a:lnTo>
                <a:lnTo>
                  <a:pt x="219468" y="251282"/>
                </a:lnTo>
                <a:lnTo>
                  <a:pt x="228485" y="248742"/>
                </a:lnTo>
                <a:lnTo>
                  <a:pt x="230390" y="249758"/>
                </a:lnTo>
                <a:lnTo>
                  <a:pt x="233324" y="253822"/>
                </a:lnTo>
                <a:lnTo>
                  <a:pt x="234327" y="255854"/>
                </a:lnTo>
                <a:lnTo>
                  <a:pt x="235470" y="257759"/>
                </a:lnTo>
                <a:lnTo>
                  <a:pt x="232041" y="259664"/>
                </a:lnTo>
                <a:lnTo>
                  <a:pt x="229057" y="255219"/>
                </a:lnTo>
                <a:lnTo>
                  <a:pt x="225704" y="258775"/>
                </a:lnTo>
                <a:lnTo>
                  <a:pt x="221919" y="260807"/>
                </a:lnTo>
                <a:lnTo>
                  <a:pt x="216242" y="257378"/>
                </a:lnTo>
                <a:lnTo>
                  <a:pt x="214947" y="257378"/>
                </a:lnTo>
                <a:lnTo>
                  <a:pt x="211937" y="257124"/>
                </a:lnTo>
                <a:lnTo>
                  <a:pt x="214960" y="259664"/>
                </a:lnTo>
                <a:lnTo>
                  <a:pt x="215785" y="260400"/>
                </a:lnTo>
                <a:lnTo>
                  <a:pt x="215823" y="260553"/>
                </a:lnTo>
                <a:lnTo>
                  <a:pt x="215912" y="260807"/>
                </a:lnTo>
                <a:lnTo>
                  <a:pt x="215988" y="261061"/>
                </a:lnTo>
                <a:lnTo>
                  <a:pt x="216115" y="263220"/>
                </a:lnTo>
                <a:lnTo>
                  <a:pt x="222110" y="266014"/>
                </a:lnTo>
                <a:lnTo>
                  <a:pt x="222923" y="270967"/>
                </a:lnTo>
                <a:lnTo>
                  <a:pt x="223062" y="271475"/>
                </a:lnTo>
                <a:lnTo>
                  <a:pt x="223494" y="272618"/>
                </a:lnTo>
                <a:lnTo>
                  <a:pt x="220560" y="272618"/>
                </a:lnTo>
                <a:lnTo>
                  <a:pt x="220624" y="273126"/>
                </a:lnTo>
                <a:lnTo>
                  <a:pt x="223685" y="273126"/>
                </a:lnTo>
                <a:lnTo>
                  <a:pt x="223939" y="273761"/>
                </a:lnTo>
                <a:lnTo>
                  <a:pt x="243522" y="273761"/>
                </a:lnTo>
                <a:lnTo>
                  <a:pt x="240982" y="271729"/>
                </a:lnTo>
                <a:lnTo>
                  <a:pt x="238455" y="269697"/>
                </a:lnTo>
                <a:lnTo>
                  <a:pt x="230771" y="271729"/>
                </a:lnTo>
                <a:lnTo>
                  <a:pt x="235585" y="265506"/>
                </a:lnTo>
                <a:lnTo>
                  <a:pt x="241287" y="268427"/>
                </a:lnTo>
                <a:lnTo>
                  <a:pt x="245148" y="265506"/>
                </a:lnTo>
                <a:lnTo>
                  <a:pt x="249351" y="262331"/>
                </a:lnTo>
                <a:lnTo>
                  <a:pt x="247180" y="260807"/>
                </a:lnTo>
                <a:lnTo>
                  <a:pt x="245554" y="259664"/>
                </a:lnTo>
                <a:lnTo>
                  <a:pt x="242303" y="257378"/>
                </a:lnTo>
                <a:lnTo>
                  <a:pt x="239864" y="252044"/>
                </a:lnTo>
                <a:lnTo>
                  <a:pt x="241566" y="250139"/>
                </a:lnTo>
                <a:lnTo>
                  <a:pt x="243598" y="248742"/>
                </a:lnTo>
                <a:lnTo>
                  <a:pt x="243979" y="248488"/>
                </a:lnTo>
                <a:lnTo>
                  <a:pt x="245135" y="244551"/>
                </a:lnTo>
                <a:lnTo>
                  <a:pt x="245249" y="244170"/>
                </a:lnTo>
                <a:lnTo>
                  <a:pt x="244094" y="241503"/>
                </a:lnTo>
                <a:lnTo>
                  <a:pt x="243928" y="240487"/>
                </a:lnTo>
                <a:lnTo>
                  <a:pt x="243852" y="239979"/>
                </a:lnTo>
                <a:lnTo>
                  <a:pt x="243763" y="239344"/>
                </a:lnTo>
                <a:lnTo>
                  <a:pt x="243725" y="239090"/>
                </a:lnTo>
                <a:lnTo>
                  <a:pt x="246443" y="239090"/>
                </a:lnTo>
                <a:lnTo>
                  <a:pt x="247002" y="239344"/>
                </a:lnTo>
                <a:lnTo>
                  <a:pt x="246913" y="240233"/>
                </a:lnTo>
                <a:lnTo>
                  <a:pt x="246799" y="241503"/>
                </a:lnTo>
                <a:lnTo>
                  <a:pt x="246684" y="242773"/>
                </a:lnTo>
                <a:lnTo>
                  <a:pt x="249897" y="240233"/>
                </a:lnTo>
                <a:lnTo>
                  <a:pt x="250507" y="239090"/>
                </a:lnTo>
                <a:lnTo>
                  <a:pt x="250659" y="239090"/>
                </a:lnTo>
                <a:close/>
              </a:path>
              <a:path w="814070" h="338455">
                <a:moveTo>
                  <a:pt x="252920" y="259676"/>
                </a:moveTo>
                <a:lnTo>
                  <a:pt x="252869" y="258889"/>
                </a:lnTo>
                <a:lnTo>
                  <a:pt x="252857" y="257416"/>
                </a:lnTo>
                <a:lnTo>
                  <a:pt x="251345" y="257327"/>
                </a:lnTo>
                <a:lnTo>
                  <a:pt x="249936" y="257454"/>
                </a:lnTo>
                <a:lnTo>
                  <a:pt x="248513" y="257517"/>
                </a:lnTo>
                <a:lnTo>
                  <a:pt x="248513" y="258216"/>
                </a:lnTo>
                <a:lnTo>
                  <a:pt x="248500" y="258914"/>
                </a:lnTo>
                <a:lnTo>
                  <a:pt x="248500" y="259613"/>
                </a:lnTo>
                <a:lnTo>
                  <a:pt x="249974" y="259626"/>
                </a:lnTo>
                <a:lnTo>
                  <a:pt x="252920" y="259676"/>
                </a:lnTo>
                <a:close/>
              </a:path>
              <a:path w="814070" h="338455">
                <a:moveTo>
                  <a:pt x="254939" y="289585"/>
                </a:moveTo>
                <a:lnTo>
                  <a:pt x="253631" y="285394"/>
                </a:lnTo>
                <a:lnTo>
                  <a:pt x="248183" y="284073"/>
                </a:lnTo>
                <a:lnTo>
                  <a:pt x="248208" y="289928"/>
                </a:lnTo>
                <a:lnTo>
                  <a:pt x="251371" y="289687"/>
                </a:lnTo>
                <a:lnTo>
                  <a:pt x="254939" y="289585"/>
                </a:lnTo>
                <a:close/>
              </a:path>
              <a:path w="814070" h="338455">
                <a:moveTo>
                  <a:pt x="254990" y="297103"/>
                </a:moveTo>
                <a:lnTo>
                  <a:pt x="252222" y="295325"/>
                </a:lnTo>
                <a:lnTo>
                  <a:pt x="251879" y="295109"/>
                </a:lnTo>
                <a:lnTo>
                  <a:pt x="250977" y="295236"/>
                </a:lnTo>
                <a:lnTo>
                  <a:pt x="248081" y="298323"/>
                </a:lnTo>
                <a:lnTo>
                  <a:pt x="252006" y="298996"/>
                </a:lnTo>
                <a:lnTo>
                  <a:pt x="252412" y="300863"/>
                </a:lnTo>
                <a:lnTo>
                  <a:pt x="253238" y="298996"/>
                </a:lnTo>
                <a:lnTo>
                  <a:pt x="254990" y="297103"/>
                </a:lnTo>
                <a:close/>
              </a:path>
              <a:path w="814070" h="338455">
                <a:moveTo>
                  <a:pt x="255790" y="265239"/>
                </a:moveTo>
                <a:lnTo>
                  <a:pt x="255689" y="264401"/>
                </a:lnTo>
                <a:lnTo>
                  <a:pt x="255625" y="263893"/>
                </a:lnTo>
                <a:lnTo>
                  <a:pt x="254241" y="263004"/>
                </a:lnTo>
                <a:lnTo>
                  <a:pt x="253022" y="263550"/>
                </a:lnTo>
                <a:lnTo>
                  <a:pt x="251993" y="264490"/>
                </a:lnTo>
                <a:lnTo>
                  <a:pt x="251904" y="265861"/>
                </a:lnTo>
                <a:lnTo>
                  <a:pt x="253174" y="266560"/>
                </a:lnTo>
                <a:lnTo>
                  <a:pt x="254558" y="267881"/>
                </a:lnTo>
                <a:lnTo>
                  <a:pt x="255168" y="266166"/>
                </a:lnTo>
                <a:lnTo>
                  <a:pt x="255790" y="265239"/>
                </a:lnTo>
                <a:close/>
              </a:path>
              <a:path w="814070" h="338455">
                <a:moveTo>
                  <a:pt x="257962" y="273761"/>
                </a:moveTo>
                <a:lnTo>
                  <a:pt x="256463" y="273126"/>
                </a:lnTo>
                <a:lnTo>
                  <a:pt x="253746" y="270967"/>
                </a:lnTo>
                <a:lnTo>
                  <a:pt x="250228" y="272618"/>
                </a:lnTo>
                <a:lnTo>
                  <a:pt x="242100" y="272618"/>
                </a:lnTo>
                <a:lnTo>
                  <a:pt x="242735" y="273126"/>
                </a:lnTo>
                <a:lnTo>
                  <a:pt x="249148" y="273126"/>
                </a:lnTo>
                <a:lnTo>
                  <a:pt x="247802" y="273761"/>
                </a:lnTo>
                <a:lnTo>
                  <a:pt x="257962" y="273761"/>
                </a:lnTo>
                <a:close/>
              </a:path>
              <a:path w="814070" h="338455">
                <a:moveTo>
                  <a:pt x="258559" y="274015"/>
                </a:moveTo>
                <a:lnTo>
                  <a:pt x="247269" y="274015"/>
                </a:lnTo>
                <a:lnTo>
                  <a:pt x="245110" y="275031"/>
                </a:lnTo>
                <a:lnTo>
                  <a:pt x="243840" y="274015"/>
                </a:lnTo>
                <a:lnTo>
                  <a:pt x="234581" y="274015"/>
                </a:lnTo>
                <a:lnTo>
                  <a:pt x="234581" y="282778"/>
                </a:lnTo>
                <a:lnTo>
                  <a:pt x="233946" y="284175"/>
                </a:lnTo>
                <a:lnTo>
                  <a:pt x="230365" y="282778"/>
                </a:lnTo>
                <a:lnTo>
                  <a:pt x="229997" y="282778"/>
                </a:lnTo>
                <a:lnTo>
                  <a:pt x="230187" y="282270"/>
                </a:lnTo>
                <a:lnTo>
                  <a:pt x="230289" y="282016"/>
                </a:lnTo>
                <a:lnTo>
                  <a:pt x="230733" y="280873"/>
                </a:lnTo>
                <a:lnTo>
                  <a:pt x="231013" y="280873"/>
                </a:lnTo>
                <a:lnTo>
                  <a:pt x="234581" y="282778"/>
                </a:lnTo>
                <a:lnTo>
                  <a:pt x="234581" y="274015"/>
                </a:lnTo>
                <a:lnTo>
                  <a:pt x="224040" y="274015"/>
                </a:lnTo>
                <a:lnTo>
                  <a:pt x="224967" y="276428"/>
                </a:lnTo>
                <a:lnTo>
                  <a:pt x="224701" y="276428"/>
                </a:lnTo>
                <a:lnTo>
                  <a:pt x="215493" y="282016"/>
                </a:lnTo>
                <a:lnTo>
                  <a:pt x="215493" y="275666"/>
                </a:lnTo>
                <a:lnTo>
                  <a:pt x="217474" y="275666"/>
                </a:lnTo>
                <a:lnTo>
                  <a:pt x="220878" y="275412"/>
                </a:lnTo>
                <a:lnTo>
                  <a:pt x="220751" y="274269"/>
                </a:lnTo>
                <a:lnTo>
                  <a:pt x="220726" y="274015"/>
                </a:lnTo>
                <a:lnTo>
                  <a:pt x="204939" y="274015"/>
                </a:lnTo>
                <a:lnTo>
                  <a:pt x="206286" y="274269"/>
                </a:lnTo>
                <a:lnTo>
                  <a:pt x="209804" y="277317"/>
                </a:lnTo>
                <a:lnTo>
                  <a:pt x="209829" y="277571"/>
                </a:lnTo>
                <a:lnTo>
                  <a:pt x="209943" y="278460"/>
                </a:lnTo>
                <a:lnTo>
                  <a:pt x="210007" y="278968"/>
                </a:lnTo>
                <a:lnTo>
                  <a:pt x="210096" y="279603"/>
                </a:lnTo>
                <a:lnTo>
                  <a:pt x="210197" y="280492"/>
                </a:lnTo>
                <a:lnTo>
                  <a:pt x="210248" y="280873"/>
                </a:lnTo>
                <a:lnTo>
                  <a:pt x="210362" y="281762"/>
                </a:lnTo>
                <a:lnTo>
                  <a:pt x="210426" y="282270"/>
                </a:lnTo>
                <a:lnTo>
                  <a:pt x="210527" y="283032"/>
                </a:lnTo>
                <a:lnTo>
                  <a:pt x="204089" y="286334"/>
                </a:lnTo>
                <a:lnTo>
                  <a:pt x="203847" y="285572"/>
                </a:lnTo>
                <a:lnTo>
                  <a:pt x="203809" y="285445"/>
                </a:lnTo>
                <a:lnTo>
                  <a:pt x="203682" y="285064"/>
                </a:lnTo>
                <a:lnTo>
                  <a:pt x="203644" y="284937"/>
                </a:lnTo>
                <a:lnTo>
                  <a:pt x="203390" y="284175"/>
                </a:lnTo>
                <a:lnTo>
                  <a:pt x="203098" y="283286"/>
                </a:lnTo>
                <a:lnTo>
                  <a:pt x="202768" y="282270"/>
                </a:lnTo>
                <a:lnTo>
                  <a:pt x="202692" y="282016"/>
                </a:lnTo>
                <a:lnTo>
                  <a:pt x="202603" y="281762"/>
                </a:lnTo>
                <a:lnTo>
                  <a:pt x="202311" y="280873"/>
                </a:lnTo>
                <a:lnTo>
                  <a:pt x="202196" y="280492"/>
                </a:lnTo>
                <a:lnTo>
                  <a:pt x="198564" y="276809"/>
                </a:lnTo>
                <a:lnTo>
                  <a:pt x="189001" y="281762"/>
                </a:lnTo>
                <a:lnTo>
                  <a:pt x="188912" y="278460"/>
                </a:lnTo>
                <a:lnTo>
                  <a:pt x="188798" y="277825"/>
                </a:lnTo>
                <a:lnTo>
                  <a:pt x="188709" y="276428"/>
                </a:lnTo>
                <a:lnTo>
                  <a:pt x="189191" y="274269"/>
                </a:lnTo>
                <a:lnTo>
                  <a:pt x="189255" y="274015"/>
                </a:lnTo>
                <a:lnTo>
                  <a:pt x="185051" y="274015"/>
                </a:lnTo>
                <a:lnTo>
                  <a:pt x="184569" y="276428"/>
                </a:lnTo>
                <a:lnTo>
                  <a:pt x="180746" y="274015"/>
                </a:lnTo>
                <a:lnTo>
                  <a:pt x="173189" y="274015"/>
                </a:lnTo>
                <a:lnTo>
                  <a:pt x="174459" y="277317"/>
                </a:lnTo>
                <a:lnTo>
                  <a:pt x="174561" y="277571"/>
                </a:lnTo>
                <a:lnTo>
                  <a:pt x="168008" y="278460"/>
                </a:lnTo>
                <a:lnTo>
                  <a:pt x="159969" y="274015"/>
                </a:lnTo>
                <a:lnTo>
                  <a:pt x="159423" y="274015"/>
                </a:lnTo>
                <a:lnTo>
                  <a:pt x="156679" y="282778"/>
                </a:lnTo>
                <a:lnTo>
                  <a:pt x="156603" y="283032"/>
                </a:lnTo>
                <a:lnTo>
                  <a:pt x="156527" y="283286"/>
                </a:lnTo>
                <a:lnTo>
                  <a:pt x="151091" y="281762"/>
                </a:lnTo>
                <a:lnTo>
                  <a:pt x="150012" y="281762"/>
                </a:lnTo>
                <a:lnTo>
                  <a:pt x="146748" y="286461"/>
                </a:lnTo>
                <a:lnTo>
                  <a:pt x="147929" y="286461"/>
                </a:lnTo>
                <a:lnTo>
                  <a:pt x="158470" y="289128"/>
                </a:lnTo>
                <a:lnTo>
                  <a:pt x="155206" y="294843"/>
                </a:lnTo>
                <a:lnTo>
                  <a:pt x="144881" y="293573"/>
                </a:lnTo>
                <a:lnTo>
                  <a:pt x="144983" y="292430"/>
                </a:lnTo>
                <a:lnTo>
                  <a:pt x="145110" y="291160"/>
                </a:lnTo>
                <a:lnTo>
                  <a:pt x="145199" y="290271"/>
                </a:lnTo>
                <a:lnTo>
                  <a:pt x="145313" y="289128"/>
                </a:lnTo>
                <a:lnTo>
                  <a:pt x="145402" y="288239"/>
                </a:lnTo>
                <a:lnTo>
                  <a:pt x="142836" y="285572"/>
                </a:lnTo>
                <a:lnTo>
                  <a:pt x="142709" y="285445"/>
                </a:lnTo>
                <a:lnTo>
                  <a:pt x="145415" y="285445"/>
                </a:lnTo>
                <a:lnTo>
                  <a:pt x="136944" y="285064"/>
                </a:lnTo>
                <a:lnTo>
                  <a:pt x="135255" y="284937"/>
                </a:lnTo>
                <a:lnTo>
                  <a:pt x="133832" y="284175"/>
                </a:lnTo>
                <a:lnTo>
                  <a:pt x="134188" y="284175"/>
                </a:lnTo>
                <a:lnTo>
                  <a:pt x="125349" y="282270"/>
                </a:lnTo>
                <a:lnTo>
                  <a:pt x="125869" y="282270"/>
                </a:lnTo>
                <a:lnTo>
                  <a:pt x="125577" y="281762"/>
                </a:lnTo>
                <a:lnTo>
                  <a:pt x="125704" y="280873"/>
                </a:lnTo>
                <a:lnTo>
                  <a:pt x="126009" y="279603"/>
                </a:lnTo>
                <a:lnTo>
                  <a:pt x="126987" y="275666"/>
                </a:lnTo>
                <a:lnTo>
                  <a:pt x="127050" y="275412"/>
                </a:lnTo>
                <a:lnTo>
                  <a:pt x="126326" y="274015"/>
                </a:lnTo>
                <a:lnTo>
                  <a:pt x="123875" y="274015"/>
                </a:lnTo>
                <a:lnTo>
                  <a:pt x="120040" y="279603"/>
                </a:lnTo>
                <a:lnTo>
                  <a:pt x="119964" y="278968"/>
                </a:lnTo>
                <a:lnTo>
                  <a:pt x="119900" y="278460"/>
                </a:lnTo>
                <a:lnTo>
                  <a:pt x="119786" y="277571"/>
                </a:lnTo>
                <a:lnTo>
                  <a:pt x="119697" y="276809"/>
                </a:lnTo>
                <a:lnTo>
                  <a:pt x="119646" y="276428"/>
                </a:lnTo>
                <a:lnTo>
                  <a:pt x="119519" y="275412"/>
                </a:lnTo>
                <a:lnTo>
                  <a:pt x="119468" y="275031"/>
                </a:lnTo>
                <a:lnTo>
                  <a:pt x="119341" y="274015"/>
                </a:lnTo>
                <a:lnTo>
                  <a:pt x="110566" y="274015"/>
                </a:lnTo>
                <a:lnTo>
                  <a:pt x="120205" y="282270"/>
                </a:lnTo>
                <a:lnTo>
                  <a:pt x="113753" y="289001"/>
                </a:lnTo>
                <a:lnTo>
                  <a:pt x="112572" y="289001"/>
                </a:lnTo>
                <a:lnTo>
                  <a:pt x="111277" y="289128"/>
                </a:lnTo>
                <a:lnTo>
                  <a:pt x="104292" y="282778"/>
                </a:lnTo>
                <a:lnTo>
                  <a:pt x="103797" y="282778"/>
                </a:lnTo>
                <a:lnTo>
                  <a:pt x="98082" y="289763"/>
                </a:lnTo>
                <a:lnTo>
                  <a:pt x="93967" y="290144"/>
                </a:lnTo>
                <a:lnTo>
                  <a:pt x="90728" y="289509"/>
                </a:lnTo>
                <a:lnTo>
                  <a:pt x="89890" y="289509"/>
                </a:lnTo>
                <a:lnTo>
                  <a:pt x="84836" y="292938"/>
                </a:lnTo>
                <a:lnTo>
                  <a:pt x="84785" y="296875"/>
                </a:lnTo>
                <a:lnTo>
                  <a:pt x="90360" y="305638"/>
                </a:lnTo>
                <a:lnTo>
                  <a:pt x="86995" y="310337"/>
                </a:lnTo>
                <a:lnTo>
                  <a:pt x="82765" y="315544"/>
                </a:lnTo>
                <a:lnTo>
                  <a:pt x="119303" y="315544"/>
                </a:lnTo>
                <a:lnTo>
                  <a:pt x="115557" y="312242"/>
                </a:lnTo>
                <a:lnTo>
                  <a:pt x="108623" y="306146"/>
                </a:lnTo>
                <a:lnTo>
                  <a:pt x="105943" y="307924"/>
                </a:lnTo>
                <a:lnTo>
                  <a:pt x="103644" y="309829"/>
                </a:lnTo>
                <a:lnTo>
                  <a:pt x="98069" y="312242"/>
                </a:lnTo>
                <a:lnTo>
                  <a:pt x="94805" y="311734"/>
                </a:lnTo>
                <a:lnTo>
                  <a:pt x="93789" y="306146"/>
                </a:lnTo>
                <a:lnTo>
                  <a:pt x="93700" y="305638"/>
                </a:lnTo>
                <a:lnTo>
                  <a:pt x="93586" y="305003"/>
                </a:lnTo>
                <a:lnTo>
                  <a:pt x="93560" y="304876"/>
                </a:lnTo>
                <a:lnTo>
                  <a:pt x="94107" y="302209"/>
                </a:lnTo>
                <a:lnTo>
                  <a:pt x="94221" y="301701"/>
                </a:lnTo>
                <a:lnTo>
                  <a:pt x="100901" y="299669"/>
                </a:lnTo>
                <a:lnTo>
                  <a:pt x="103619" y="298780"/>
                </a:lnTo>
                <a:lnTo>
                  <a:pt x="106616" y="297764"/>
                </a:lnTo>
                <a:lnTo>
                  <a:pt x="107480" y="293573"/>
                </a:lnTo>
                <a:lnTo>
                  <a:pt x="107530" y="293319"/>
                </a:lnTo>
                <a:lnTo>
                  <a:pt x="107619" y="292938"/>
                </a:lnTo>
                <a:lnTo>
                  <a:pt x="107721" y="292430"/>
                </a:lnTo>
                <a:lnTo>
                  <a:pt x="107823" y="291922"/>
                </a:lnTo>
                <a:lnTo>
                  <a:pt x="107899" y="291541"/>
                </a:lnTo>
                <a:lnTo>
                  <a:pt x="107988" y="291160"/>
                </a:lnTo>
                <a:lnTo>
                  <a:pt x="113969" y="291922"/>
                </a:lnTo>
                <a:lnTo>
                  <a:pt x="112979" y="297764"/>
                </a:lnTo>
                <a:lnTo>
                  <a:pt x="112890" y="298272"/>
                </a:lnTo>
                <a:lnTo>
                  <a:pt x="116827" y="300939"/>
                </a:lnTo>
                <a:lnTo>
                  <a:pt x="120396" y="294589"/>
                </a:lnTo>
                <a:lnTo>
                  <a:pt x="127342" y="293573"/>
                </a:lnTo>
                <a:lnTo>
                  <a:pt x="126453" y="300939"/>
                </a:lnTo>
                <a:lnTo>
                  <a:pt x="126339" y="301955"/>
                </a:lnTo>
                <a:lnTo>
                  <a:pt x="131089" y="303225"/>
                </a:lnTo>
                <a:lnTo>
                  <a:pt x="131838" y="303225"/>
                </a:lnTo>
                <a:lnTo>
                  <a:pt x="137756" y="294843"/>
                </a:lnTo>
                <a:lnTo>
                  <a:pt x="138684" y="294843"/>
                </a:lnTo>
                <a:lnTo>
                  <a:pt x="155727" y="303999"/>
                </a:lnTo>
                <a:lnTo>
                  <a:pt x="159740" y="301701"/>
                </a:lnTo>
                <a:lnTo>
                  <a:pt x="159956" y="301701"/>
                </a:lnTo>
                <a:lnTo>
                  <a:pt x="160401" y="294843"/>
                </a:lnTo>
                <a:lnTo>
                  <a:pt x="160528" y="292938"/>
                </a:lnTo>
                <a:lnTo>
                  <a:pt x="160642" y="291160"/>
                </a:lnTo>
                <a:lnTo>
                  <a:pt x="160756" y="289509"/>
                </a:lnTo>
                <a:lnTo>
                  <a:pt x="160845" y="289001"/>
                </a:lnTo>
                <a:lnTo>
                  <a:pt x="160921" y="288493"/>
                </a:lnTo>
                <a:lnTo>
                  <a:pt x="161036" y="287858"/>
                </a:lnTo>
                <a:lnTo>
                  <a:pt x="161150" y="287223"/>
                </a:lnTo>
                <a:lnTo>
                  <a:pt x="161239" y="286461"/>
                </a:lnTo>
                <a:lnTo>
                  <a:pt x="161353" y="285445"/>
                </a:lnTo>
                <a:lnTo>
                  <a:pt x="161417" y="284937"/>
                </a:lnTo>
                <a:lnTo>
                  <a:pt x="161505" y="284175"/>
                </a:lnTo>
                <a:lnTo>
                  <a:pt x="161683" y="284175"/>
                </a:lnTo>
                <a:lnTo>
                  <a:pt x="162128" y="284937"/>
                </a:lnTo>
                <a:lnTo>
                  <a:pt x="162382" y="285445"/>
                </a:lnTo>
                <a:lnTo>
                  <a:pt x="162610" y="286461"/>
                </a:lnTo>
                <a:lnTo>
                  <a:pt x="164122" y="287223"/>
                </a:lnTo>
                <a:lnTo>
                  <a:pt x="165404" y="287223"/>
                </a:lnTo>
                <a:lnTo>
                  <a:pt x="167271" y="286461"/>
                </a:lnTo>
                <a:lnTo>
                  <a:pt x="167894" y="285572"/>
                </a:lnTo>
                <a:lnTo>
                  <a:pt x="167982" y="285445"/>
                </a:lnTo>
                <a:lnTo>
                  <a:pt x="168617" y="284937"/>
                </a:lnTo>
                <a:lnTo>
                  <a:pt x="171970" y="286461"/>
                </a:lnTo>
                <a:lnTo>
                  <a:pt x="171716" y="286461"/>
                </a:lnTo>
                <a:lnTo>
                  <a:pt x="173913" y="288239"/>
                </a:lnTo>
                <a:lnTo>
                  <a:pt x="176339" y="288239"/>
                </a:lnTo>
                <a:lnTo>
                  <a:pt x="181508" y="288493"/>
                </a:lnTo>
                <a:lnTo>
                  <a:pt x="192633" y="287223"/>
                </a:lnTo>
                <a:lnTo>
                  <a:pt x="193675" y="287223"/>
                </a:lnTo>
                <a:lnTo>
                  <a:pt x="195173" y="285572"/>
                </a:lnTo>
                <a:lnTo>
                  <a:pt x="196164" y="284937"/>
                </a:lnTo>
                <a:lnTo>
                  <a:pt x="196926" y="284937"/>
                </a:lnTo>
                <a:lnTo>
                  <a:pt x="199720" y="285572"/>
                </a:lnTo>
                <a:lnTo>
                  <a:pt x="203123" y="287477"/>
                </a:lnTo>
                <a:lnTo>
                  <a:pt x="209880" y="286461"/>
                </a:lnTo>
                <a:lnTo>
                  <a:pt x="212128" y="287604"/>
                </a:lnTo>
                <a:lnTo>
                  <a:pt x="216065" y="290271"/>
                </a:lnTo>
                <a:lnTo>
                  <a:pt x="212090" y="291160"/>
                </a:lnTo>
                <a:lnTo>
                  <a:pt x="207962" y="289001"/>
                </a:lnTo>
                <a:lnTo>
                  <a:pt x="207899" y="289509"/>
                </a:lnTo>
                <a:lnTo>
                  <a:pt x="207810" y="290271"/>
                </a:lnTo>
                <a:lnTo>
                  <a:pt x="207721" y="291160"/>
                </a:lnTo>
                <a:lnTo>
                  <a:pt x="207670" y="291541"/>
                </a:lnTo>
                <a:lnTo>
                  <a:pt x="207568" y="292430"/>
                </a:lnTo>
                <a:lnTo>
                  <a:pt x="207479" y="293319"/>
                </a:lnTo>
                <a:lnTo>
                  <a:pt x="207378" y="294208"/>
                </a:lnTo>
                <a:lnTo>
                  <a:pt x="213601" y="299288"/>
                </a:lnTo>
                <a:lnTo>
                  <a:pt x="218478" y="296875"/>
                </a:lnTo>
                <a:lnTo>
                  <a:pt x="220751" y="291160"/>
                </a:lnTo>
                <a:lnTo>
                  <a:pt x="221310" y="289763"/>
                </a:lnTo>
                <a:lnTo>
                  <a:pt x="221411" y="289509"/>
                </a:lnTo>
                <a:lnTo>
                  <a:pt x="229247" y="291541"/>
                </a:lnTo>
                <a:lnTo>
                  <a:pt x="228930" y="292430"/>
                </a:lnTo>
                <a:lnTo>
                  <a:pt x="228879" y="293319"/>
                </a:lnTo>
                <a:lnTo>
                  <a:pt x="225450" y="297764"/>
                </a:lnTo>
                <a:lnTo>
                  <a:pt x="225183" y="298272"/>
                </a:lnTo>
                <a:lnTo>
                  <a:pt x="225729" y="300939"/>
                </a:lnTo>
                <a:lnTo>
                  <a:pt x="225755" y="301066"/>
                </a:lnTo>
                <a:lnTo>
                  <a:pt x="235089" y="303606"/>
                </a:lnTo>
                <a:lnTo>
                  <a:pt x="239636" y="304114"/>
                </a:lnTo>
                <a:lnTo>
                  <a:pt x="244309" y="305003"/>
                </a:lnTo>
                <a:lnTo>
                  <a:pt x="238747" y="289763"/>
                </a:lnTo>
                <a:lnTo>
                  <a:pt x="238645" y="289509"/>
                </a:lnTo>
                <a:lnTo>
                  <a:pt x="237032" y="285064"/>
                </a:lnTo>
                <a:lnTo>
                  <a:pt x="236982" y="284937"/>
                </a:lnTo>
                <a:lnTo>
                  <a:pt x="236232" y="284937"/>
                </a:lnTo>
                <a:lnTo>
                  <a:pt x="238201" y="284175"/>
                </a:lnTo>
                <a:lnTo>
                  <a:pt x="246735" y="280873"/>
                </a:lnTo>
                <a:lnTo>
                  <a:pt x="258229" y="276428"/>
                </a:lnTo>
                <a:lnTo>
                  <a:pt x="258559" y="276428"/>
                </a:lnTo>
                <a:lnTo>
                  <a:pt x="258559" y="275031"/>
                </a:lnTo>
                <a:lnTo>
                  <a:pt x="258559" y="274015"/>
                </a:lnTo>
                <a:close/>
              </a:path>
              <a:path w="814070" h="338455">
                <a:moveTo>
                  <a:pt x="261835" y="297611"/>
                </a:moveTo>
                <a:lnTo>
                  <a:pt x="252488" y="301091"/>
                </a:lnTo>
                <a:lnTo>
                  <a:pt x="252272" y="301167"/>
                </a:lnTo>
                <a:lnTo>
                  <a:pt x="252476" y="301104"/>
                </a:lnTo>
                <a:lnTo>
                  <a:pt x="259308" y="305511"/>
                </a:lnTo>
                <a:lnTo>
                  <a:pt x="261835" y="297611"/>
                </a:lnTo>
                <a:close/>
              </a:path>
              <a:path w="814070" h="338455">
                <a:moveTo>
                  <a:pt x="269481" y="272605"/>
                </a:moveTo>
                <a:lnTo>
                  <a:pt x="261912" y="271246"/>
                </a:lnTo>
                <a:lnTo>
                  <a:pt x="263817" y="274218"/>
                </a:lnTo>
                <a:lnTo>
                  <a:pt x="264426" y="276352"/>
                </a:lnTo>
                <a:lnTo>
                  <a:pt x="265493" y="276618"/>
                </a:lnTo>
                <a:lnTo>
                  <a:pt x="268605" y="277393"/>
                </a:lnTo>
                <a:lnTo>
                  <a:pt x="268808" y="274637"/>
                </a:lnTo>
                <a:lnTo>
                  <a:pt x="269481" y="272605"/>
                </a:lnTo>
                <a:close/>
              </a:path>
              <a:path w="814070" h="338455">
                <a:moveTo>
                  <a:pt x="274294" y="283603"/>
                </a:moveTo>
                <a:lnTo>
                  <a:pt x="272859" y="277266"/>
                </a:lnTo>
                <a:lnTo>
                  <a:pt x="262369" y="279590"/>
                </a:lnTo>
                <a:lnTo>
                  <a:pt x="260972" y="286766"/>
                </a:lnTo>
                <a:lnTo>
                  <a:pt x="260934" y="286994"/>
                </a:lnTo>
                <a:lnTo>
                  <a:pt x="262331" y="287477"/>
                </a:lnTo>
                <a:lnTo>
                  <a:pt x="263563" y="288366"/>
                </a:lnTo>
                <a:lnTo>
                  <a:pt x="267728" y="286766"/>
                </a:lnTo>
                <a:lnTo>
                  <a:pt x="271005" y="285115"/>
                </a:lnTo>
                <a:lnTo>
                  <a:pt x="274294" y="283603"/>
                </a:lnTo>
                <a:close/>
              </a:path>
              <a:path w="814070" h="338455">
                <a:moveTo>
                  <a:pt x="279984" y="48895"/>
                </a:moveTo>
                <a:lnTo>
                  <a:pt x="270090" y="47955"/>
                </a:lnTo>
                <a:lnTo>
                  <a:pt x="276821" y="52095"/>
                </a:lnTo>
                <a:lnTo>
                  <a:pt x="276987" y="52158"/>
                </a:lnTo>
                <a:lnTo>
                  <a:pt x="279984" y="48895"/>
                </a:lnTo>
                <a:close/>
              </a:path>
              <a:path w="814070" h="338455">
                <a:moveTo>
                  <a:pt x="291566" y="47675"/>
                </a:moveTo>
                <a:lnTo>
                  <a:pt x="279120" y="39509"/>
                </a:lnTo>
                <a:lnTo>
                  <a:pt x="277075" y="43014"/>
                </a:lnTo>
                <a:lnTo>
                  <a:pt x="279768" y="45885"/>
                </a:lnTo>
                <a:lnTo>
                  <a:pt x="280416" y="48920"/>
                </a:lnTo>
                <a:lnTo>
                  <a:pt x="286321" y="54076"/>
                </a:lnTo>
                <a:lnTo>
                  <a:pt x="291566" y="47675"/>
                </a:lnTo>
                <a:close/>
              </a:path>
              <a:path w="814070" h="338455">
                <a:moveTo>
                  <a:pt x="302945" y="48628"/>
                </a:moveTo>
                <a:lnTo>
                  <a:pt x="301015" y="46443"/>
                </a:lnTo>
                <a:lnTo>
                  <a:pt x="301231" y="46278"/>
                </a:lnTo>
                <a:lnTo>
                  <a:pt x="301396" y="46075"/>
                </a:lnTo>
                <a:lnTo>
                  <a:pt x="301548" y="45326"/>
                </a:lnTo>
                <a:lnTo>
                  <a:pt x="300951" y="44996"/>
                </a:lnTo>
                <a:lnTo>
                  <a:pt x="300342" y="44932"/>
                </a:lnTo>
                <a:lnTo>
                  <a:pt x="300164" y="44958"/>
                </a:lnTo>
                <a:lnTo>
                  <a:pt x="299986" y="45021"/>
                </a:lnTo>
                <a:lnTo>
                  <a:pt x="299834" y="45110"/>
                </a:lnTo>
                <a:lnTo>
                  <a:pt x="299173" y="44348"/>
                </a:lnTo>
                <a:lnTo>
                  <a:pt x="298526" y="43637"/>
                </a:lnTo>
                <a:lnTo>
                  <a:pt x="297903" y="42913"/>
                </a:lnTo>
                <a:lnTo>
                  <a:pt x="296024" y="44297"/>
                </a:lnTo>
                <a:lnTo>
                  <a:pt x="299427" y="50101"/>
                </a:lnTo>
                <a:lnTo>
                  <a:pt x="301282" y="49314"/>
                </a:lnTo>
                <a:lnTo>
                  <a:pt x="302945" y="48628"/>
                </a:lnTo>
                <a:close/>
              </a:path>
              <a:path w="814070" h="338455">
                <a:moveTo>
                  <a:pt x="307327" y="57607"/>
                </a:moveTo>
                <a:lnTo>
                  <a:pt x="307022" y="55206"/>
                </a:lnTo>
                <a:lnTo>
                  <a:pt x="304203" y="52362"/>
                </a:lnTo>
                <a:lnTo>
                  <a:pt x="301688" y="51447"/>
                </a:lnTo>
                <a:lnTo>
                  <a:pt x="299669" y="50342"/>
                </a:lnTo>
                <a:lnTo>
                  <a:pt x="297434" y="51447"/>
                </a:lnTo>
                <a:lnTo>
                  <a:pt x="295656" y="52362"/>
                </a:lnTo>
                <a:lnTo>
                  <a:pt x="298107" y="54787"/>
                </a:lnTo>
                <a:lnTo>
                  <a:pt x="300609" y="58534"/>
                </a:lnTo>
                <a:lnTo>
                  <a:pt x="302285" y="60134"/>
                </a:lnTo>
                <a:lnTo>
                  <a:pt x="304596" y="61620"/>
                </a:lnTo>
                <a:lnTo>
                  <a:pt x="307238" y="60134"/>
                </a:lnTo>
                <a:lnTo>
                  <a:pt x="307327" y="57607"/>
                </a:lnTo>
                <a:close/>
              </a:path>
              <a:path w="814070" h="338455">
                <a:moveTo>
                  <a:pt x="318160" y="265417"/>
                </a:moveTo>
                <a:lnTo>
                  <a:pt x="316953" y="264109"/>
                </a:lnTo>
                <a:lnTo>
                  <a:pt x="315645" y="263296"/>
                </a:lnTo>
                <a:lnTo>
                  <a:pt x="314223" y="262509"/>
                </a:lnTo>
                <a:lnTo>
                  <a:pt x="312864" y="263982"/>
                </a:lnTo>
                <a:lnTo>
                  <a:pt x="312991" y="264185"/>
                </a:lnTo>
                <a:lnTo>
                  <a:pt x="313753" y="265468"/>
                </a:lnTo>
                <a:lnTo>
                  <a:pt x="314794" y="266585"/>
                </a:lnTo>
                <a:lnTo>
                  <a:pt x="316293" y="268452"/>
                </a:lnTo>
                <a:lnTo>
                  <a:pt x="317157" y="266788"/>
                </a:lnTo>
                <a:lnTo>
                  <a:pt x="318160" y="265417"/>
                </a:lnTo>
                <a:close/>
              </a:path>
              <a:path w="814070" h="338455">
                <a:moveTo>
                  <a:pt x="333146" y="284911"/>
                </a:moveTo>
                <a:lnTo>
                  <a:pt x="325945" y="274002"/>
                </a:lnTo>
                <a:lnTo>
                  <a:pt x="323215" y="269875"/>
                </a:lnTo>
                <a:lnTo>
                  <a:pt x="312381" y="274002"/>
                </a:lnTo>
                <a:lnTo>
                  <a:pt x="312242" y="273583"/>
                </a:lnTo>
                <a:lnTo>
                  <a:pt x="311937" y="272694"/>
                </a:lnTo>
                <a:lnTo>
                  <a:pt x="311848" y="272491"/>
                </a:lnTo>
                <a:lnTo>
                  <a:pt x="311531" y="271818"/>
                </a:lnTo>
                <a:lnTo>
                  <a:pt x="311327" y="271386"/>
                </a:lnTo>
                <a:lnTo>
                  <a:pt x="309892" y="264452"/>
                </a:lnTo>
                <a:lnTo>
                  <a:pt x="309511" y="264172"/>
                </a:lnTo>
                <a:lnTo>
                  <a:pt x="308914" y="263740"/>
                </a:lnTo>
                <a:lnTo>
                  <a:pt x="308775" y="263740"/>
                </a:lnTo>
                <a:lnTo>
                  <a:pt x="309486" y="262242"/>
                </a:lnTo>
                <a:lnTo>
                  <a:pt x="309562" y="262089"/>
                </a:lnTo>
                <a:lnTo>
                  <a:pt x="310769" y="259511"/>
                </a:lnTo>
                <a:lnTo>
                  <a:pt x="310959" y="259118"/>
                </a:lnTo>
                <a:lnTo>
                  <a:pt x="312356" y="256146"/>
                </a:lnTo>
                <a:lnTo>
                  <a:pt x="311556" y="253174"/>
                </a:lnTo>
                <a:lnTo>
                  <a:pt x="311505" y="253022"/>
                </a:lnTo>
                <a:lnTo>
                  <a:pt x="309372" y="248856"/>
                </a:lnTo>
                <a:lnTo>
                  <a:pt x="312407" y="245592"/>
                </a:lnTo>
                <a:lnTo>
                  <a:pt x="313334" y="244602"/>
                </a:lnTo>
                <a:lnTo>
                  <a:pt x="321144" y="247459"/>
                </a:lnTo>
                <a:lnTo>
                  <a:pt x="321741" y="244970"/>
                </a:lnTo>
                <a:lnTo>
                  <a:pt x="321932" y="244602"/>
                </a:lnTo>
                <a:lnTo>
                  <a:pt x="323164" y="242150"/>
                </a:lnTo>
                <a:lnTo>
                  <a:pt x="323469" y="241528"/>
                </a:lnTo>
                <a:lnTo>
                  <a:pt x="320344" y="238442"/>
                </a:lnTo>
                <a:lnTo>
                  <a:pt x="317055" y="236220"/>
                </a:lnTo>
                <a:lnTo>
                  <a:pt x="313740" y="235991"/>
                </a:lnTo>
                <a:lnTo>
                  <a:pt x="306908" y="235521"/>
                </a:lnTo>
                <a:lnTo>
                  <a:pt x="306590" y="234442"/>
                </a:lnTo>
                <a:lnTo>
                  <a:pt x="305917" y="231267"/>
                </a:lnTo>
                <a:lnTo>
                  <a:pt x="305917" y="262242"/>
                </a:lnTo>
                <a:lnTo>
                  <a:pt x="298361" y="263740"/>
                </a:lnTo>
                <a:lnTo>
                  <a:pt x="297091" y="262890"/>
                </a:lnTo>
                <a:lnTo>
                  <a:pt x="297700" y="259880"/>
                </a:lnTo>
                <a:lnTo>
                  <a:pt x="297764" y="259511"/>
                </a:lnTo>
                <a:lnTo>
                  <a:pt x="302704" y="259880"/>
                </a:lnTo>
                <a:lnTo>
                  <a:pt x="305917" y="262242"/>
                </a:lnTo>
                <a:lnTo>
                  <a:pt x="305917" y="231267"/>
                </a:lnTo>
                <a:lnTo>
                  <a:pt x="305142" y="227596"/>
                </a:lnTo>
                <a:lnTo>
                  <a:pt x="304406" y="226326"/>
                </a:lnTo>
                <a:lnTo>
                  <a:pt x="303733" y="224663"/>
                </a:lnTo>
                <a:lnTo>
                  <a:pt x="297205" y="225183"/>
                </a:lnTo>
                <a:lnTo>
                  <a:pt x="300431" y="231127"/>
                </a:lnTo>
                <a:lnTo>
                  <a:pt x="297853" y="234442"/>
                </a:lnTo>
                <a:lnTo>
                  <a:pt x="295338" y="234099"/>
                </a:lnTo>
                <a:lnTo>
                  <a:pt x="295338" y="271818"/>
                </a:lnTo>
                <a:lnTo>
                  <a:pt x="287782" y="270649"/>
                </a:lnTo>
                <a:lnTo>
                  <a:pt x="282752" y="267804"/>
                </a:lnTo>
                <a:lnTo>
                  <a:pt x="277787" y="260858"/>
                </a:lnTo>
                <a:lnTo>
                  <a:pt x="281724" y="259880"/>
                </a:lnTo>
                <a:lnTo>
                  <a:pt x="284784" y="259118"/>
                </a:lnTo>
                <a:lnTo>
                  <a:pt x="289204" y="263436"/>
                </a:lnTo>
                <a:lnTo>
                  <a:pt x="294233" y="264299"/>
                </a:lnTo>
                <a:lnTo>
                  <a:pt x="295059" y="269875"/>
                </a:lnTo>
                <a:lnTo>
                  <a:pt x="295173" y="270649"/>
                </a:lnTo>
                <a:lnTo>
                  <a:pt x="295275" y="271386"/>
                </a:lnTo>
                <a:lnTo>
                  <a:pt x="295338" y="271818"/>
                </a:lnTo>
                <a:lnTo>
                  <a:pt x="295338" y="234099"/>
                </a:lnTo>
                <a:lnTo>
                  <a:pt x="287718" y="233057"/>
                </a:lnTo>
                <a:lnTo>
                  <a:pt x="293624" y="242150"/>
                </a:lnTo>
                <a:lnTo>
                  <a:pt x="288925" y="239839"/>
                </a:lnTo>
                <a:lnTo>
                  <a:pt x="285851" y="245592"/>
                </a:lnTo>
                <a:lnTo>
                  <a:pt x="281813" y="241947"/>
                </a:lnTo>
                <a:lnTo>
                  <a:pt x="281139" y="243014"/>
                </a:lnTo>
                <a:lnTo>
                  <a:pt x="279654" y="244602"/>
                </a:lnTo>
                <a:lnTo>
                  <a:pt x="281076" y="246900"/>
                </a:lnTo>
                <a:lnTo>
                  <a:pt x="282778" y="248361"/>
                </a:lnTo>
                <a:lnTo>
                  <a:pt x="284530" y="250215"/>
                </a:lnTo>
                <a:lnTo>
                  <a:pt x="284035" y="253022"/>
                </a:lnTo>
                <a:lnTo>
                  <a:pt x="283997" y="253174"/>
                </a:lnTo>
                <a:lnTo>
                  <a:pt x="282105" y="255092"/>
                </a:lnTo>
                <a:lnTo>
                  <a:pt x="276326" y="256819"/>
                </a:lnTo>
                <a:lnTo>
                  <a:pt x="274396" y="258775"/>
                </a:lnTo>
                <a:lnTo>
                  <a:pt x="272732" y="259880"/>
                </a:lnTo>
                <a:lnTo>
                  <a:pt x="263436" y="251980"/>
                </a:lnTo>
                <a:lnTo>
                  <a:pt x="262280" y="256819"/>
                </a:lnTo>
                <a:lnTo>
                  <a:pt x="262191" y="257149"/>
                </a:lnTo>
                <a:lnTo>
                  <a:pt x="260756" y="260565"/>
                </a:lnTo>
                <a:lnTo>
                  <a:pt x="266090" y="262089"/>
                </a:lnTo>
                <a:lnTo>
                  <a:pt x="265772" y="262089"/>
                </a:lnTo>
                <a:lnTo>
                  <a:pt x="259168" y="266839"/>
                </a:lnTo>
                <a:lnTo>
                  <a:pt x="269506" y="272491"/>
                </a:lnTo>
                <a:lnTo>
                  <a:pt x="269633" y="272694"/>
                </a:lnTo>
                <a:lnTo>
                  <a:pt x="269862" y="272694"/>
                </a:lnTo>
                <a:lnTo>
                  <a:pt x="269646" y="272491"/>
                </a:lnTo>
                <a:lnTo>
                  <a:pt x="272262" y="274002"/>
                </a:lnTo>
                <a:lnTo>
                  <a:pt x="274866" y="275844"/>
                </a:lnTo>
                <a:lnTo>
                  <a:pt x="280250" y="278307"/>
                </a:lnTo>
                <a:lnTo>
                  <a:pt x="283705" y="273583"/>
                </a:lnTo>
                <a:lnTo>
                  <a:pt x="283832" y="273583"/>
                </a:lnTo>
                <a:lnTo>
                  <a:pt x="285826" y="278130"/>
                </a:lnTo>
                <a:lnTo>
                  <a:pt x="285915" y="278358"/>
                </a:lnTo>
                <a:lnTo>
                  <a:pt x="284441" y="282956"/>
                </a:lnTo>
                <a:lnTo>
                  <a:pt x="280987" y="278828"/>
                </a:lnTo>
                <a:lnTo>
                  <a:pt x="277698" y="279996"/>
                </a:lnTo>
                <a:lnTo>
                  <a:pt x="280301" y="286702"/>
                </a:lnTo>
                <a:lnTo>
                  <a:pt x="284149" y="283832"/>
                </a:lnTo>
                <a:lnTo>
                  <a:pt x="285711" y="282956"/>
                </a:lnTo>
                <a:lnTo>
                  <a:pt x="287477" y="281965"/>
                </a:lnTo>
                <a:lnTo>
                  <a:pt x="294754" y="274497"/>
                </a:lnTo>
                <a:lnTo>
                  <a:pt x="297116" y="273583"/>
                </a:lnTo>
                <a:lnTo>
                  <a:pt x="305168" y="276872"/>
                </a:lnTo>
                <a:lnTo>
                  <a:pt x="307060" y="278130"/>
                </a:lnTo>
                <a:lnTo>
                  <a:pt x="309118" y="279247"/>
                </a:lnTo>
                <a:lnTo>
                  <a:pt x="307619" y="284911"/>
                </a:lnTo>
                <a:lnTo>
                  <a:pt x="333146" y="284911"/>
                </a:lnTo>
                <a:close/>
              </a:path>
              <a:path w="814070" h="338455">
                <a:moveTo>
                  <a:pt x="337693" y="220218"/>
                </a:moveTo>
                <a:lnTo>
                  <a:pt x="335876" y="217639"/>
                </a:lnTo>
                <a:lnTo>
                  <a:pt x="331724" y="216255"/>
                </a:lnTo>
                <a:lnTo>
                  <a:pt x="327482" y="214845"/>
                </a:lnTo>
                <a:lnTo>
                  <a:pt x="326415" y="218008"/>
                </a:lnTo>
                <a:lnTo>
                  <a:pt x="324929" y="221462"/>
                </a:lnTo>
                <a:lnTo>
                  <a:pt x="335927" y="224523"/>
                </a:lnTo>
                <a:lnTo>
                  <a:pt x="337693" y="220218"/>
                </a:lnTo>
                <a:close/>
              </a:path>
              <a:path w="814070" h="338455">
                <a:moveTo>
                  <a:pt x="342099" y="275399"/>
                </a:moveTo>
                <a:lnTo>
                  <a:pt x="341693" y="265455"/>
                </a:lnTo>
                <a:lnTo>
                  <a:pt x="340372" y="267233"/>
                </a:lnTo>
                <a:lnTo>
                  <a:pt x="336943" y="259613"/>
                </a:lnTo>
                <a:lnTo>
                  <a:pt x="333514" y="258699"/>
                </a:lnTo>
                <a:lnTo>
                  <a:pt x="327025" y="264541"/>
                </a:lnTo>
                <a:lnTo>
                  <a:pt x="335267" y="277482"/>
                </a:lnTo>
                <a:lnTo>
                  <a:pt x="341922" y="275640"/>
                </a:lnTo>
                <a:lnTo>
                  <a:pt x="342099" y="275399"/>
                </a:lnTo>
                <a:close/>
              </a:path>
              <a:path w="814070" h="338455">
                <a:moveTo>
                  <a:pt x="350951" y="43586"/>
                </a:moveTo>
                <a:lnTo>
                  <a:pt x="347726" y="42684"/>
                </a:lnTo>
                <a:lnTo>
                  <a:pt x="345274" y="42087"/>
                </a:lnTo>
                <a:lnTo>
                  <a:pt x="344297" y="41846"/>
                </a:lnTo>
                <a:lnTo>
                  <a:pt x="342798" y="43776"/>
                </a:lnTo>
                <a:lnTo>
                  <a:pt x="340410" y="45554"/>
                </a:lnTo>
                <a:lnTo>
                  <a:pt x="349211" y="48107"/>
                </a:lnTo>
                <a:lnTo>
                  <a:pt x="350951" y="43586"/>
                </a:lnTo>
                <a:close/>
              </a:path>
              <a:path w="814070" h="338455">
                <a:moveTo>
                  <a:pt x="360133" y="81661"/>
                </a:moveTo>
                <a:lnTo>
                  <a:pt x="359117" y="81826"/>
                </a:lnTo>
                <a:lnTo>
                  <a:pt x="357962" y="81838"/>
                </a:lnTo>
                <a:lnTo>
                  <a:pt x="357263" y="82397"/>
                </a:lnTo>
                <a:lnTo>
                  <a:pt x="356387" y="83121"/>
                </a:lnTo>
                <a:lnTo>
                  <a:pt x="355968" y="84429"/>
                </a:lnTo>
                <a:lnTo>
                  <a:pt x="355434" y="85521"/>
                </a:lnTo>
                <a:lnTo>
                  <a:pt x="356438" y="86410"/>
                </a:lnTo>
                <a:lnTo>
                  <a:pt x="357530" y="85826"/>
                </a:lnTo>
                <a:lnTo>
                  <a:pt x="358457" y="85255"/>
                </a:lnTo>
                <a:lnTo>
                  <a:pt x="358990" y="84480"/>
                </a:lnTo>
                <a:lnTo>
                  <a:pt x="359562" y="83667"/>
                </a:lnTo>
                <a:lnTo>
                  <a:pt x="359791" y="82626"/>
                </a:lnTo>
                <a:lnTo>
                  <a:pt x="360133" y="81661"/>
                </a:lnTo>
                <a:close/>
              </a:path>
              <a:path w="814070" h="338455">
                <a:moveTo>
                  <a:pt x="365467" y="117894"/>
                </a:moveTo>
                <a:lnTo>
                  <a:pt x="365252" y="118110"/>
                </a:lnTo>
                <a:lnTo>
                  <a:pt x="365417" y="118084"/>
                </a:lnTo>
                <a:lnTo>
                  <a:pt x="365467" y="117894"/>
                </a:lnTo>
                <a:close/>
              </a:path>
              <a:path w="814070" h="338455">
                <a:moveTo>
                  <a:pt x="370509" y="5003"/>
                </a:moveTo>
                <a:lnTo>
                  <a:pt x="362699" y="4318"/>
                </a:lnTo>
                <a:lnTo>
                  <a:pt x="361035" y="0"/>
                </a:lnTo>
                <a:lnTo>
                  <a:pt x="359537" y="6134"/>
                </a:lnTo>
                <a:lnTo>
                  <a:pt x="357035" y="7340"/>
                </a:lnTo>
                <a:lnTo>
                  <a:pt x="352031" y="4394"/>
                </a:lnTo>
                <a:lnTo>
                  <a:pt x="351802" y="10172"/>
                </a:lnTo>
                <a:lnTo>
                  <a:pt x="351561" y="9931"/>
                </a:lnTo>
                <a:lnTo>
                  <a:pt x="356590" y="19202"/>
                </a:lnTo>
                <a:lnTo>
                  <a:pt x="358216" y="16954"/>
                </a:lnTo>
                <a:lnTo>
                  <a:pt x="359219" y="14820"/>
                </a:lnTo>
                <a:lnTo>
                  <a:pt x="362419" y="12204"/>
                </a:lnTo>
                <a:lnTo>
                  <a:pt x="364642" y="11772"/>
                </a:lnTo>
                <a:lnTo>
                  <a:pt x="366953" y="10820"/>
                </a:lnTo>
                <a:lnTo>
                  <a:pt x="370509" y="5003"/>
                </a:lnTo>
                <a:close/>
              </a:path>
              <a:path w="814070" h="338455">
                <a:moveTo>
                  <a:pt x="371170" y="150787"/>
                </a:moveTo>
                <a:lnTo>
                  <a:pt x="363639" y="148450"/>
                </a:lnTo>
                <a:lnTo>
                  <a:pt x="363893" y="147561"/>
                </a:lnTo>
                <a:lnTo>
                  <a:pt x="364058" y="146189"/>
                </a:lnTo>
                <a:lnTo>
                  <a:pt x="366699" y="145961"/>
                </a:lnTo>
                <a:lnTo>
                  <a:pt x="368071" y="145275"/>
                </a:lnTo>
                <a:lnTo>
                  <a:pt x="366979" y="140208"/>
                </a:lnTo>
                <a:lnTo>
                  <a:pt x="366255" y="138620"/>
                </a:lnTo>
                <a:lnTo>
                  <a:pt x="363537" y="139293"/>
                </a:lnTo>
                <a:lnTo>
                  <a:pt x="360235" y="142951"/>
                </a:lnTo>
                <a:lnTo>
                  <a:pt x="360083" y="142862"/>
                </a:lnTo>
                <a:lnTo>
                  <a:pt x="358305" y="137426"/>
                </a:lnTo>
                <a:lnTo>
                  <a:pt x="352920" y="137426"/>
                </a:lnTo>
                <a:lnTo>
                  <a:pt x="353606" y="140373"/>
                </a:lnTo>
                <a:lnTo>
                  <a:pt x="353441" y="143764"/>
                </a:lnTo>
                <a:lnTo>
                  <a:pt x="360603" y="147370"/>
                </a:lnTo>
                <a:lnTo>
                  <a:pt x="362661" y="152730"/>
                </a:lnTo>
                <a:lnTo>
                  <a:pt x="364159" y="158661"/>
                </a:lnTo>
                <a:lnTo>
                  <a:pt x="368858" y="157734"/>
                </a:lnTo>
                <a:lnTo>
                  <a:pt x="369620" y="154432"/>
                </a:lnTo>
                <a:lnTo>
                  <a:pt x="371170" y="150787"/>
                </a:lnTo>
                <a:close/>
              </a:path>
              <a:path w="814070" h="338455">
                <a:moveTo>
                  <a:pt x="378460" y="12014"/>
                </a:moveTo>
                <a:lnTo>
                  <a:pt x="376351" y="11823"/>
                </a:lnTo>
                <a:lnTo>
                  <a:pt x="376250" y="13004"/>
                </a:lnTo>
                <a:lnTo>
                  <a:pt x="373989" y="11061"/>
                </a:lnTo>
                <a:lnTo>
                  <a:pt x="369773" y="13195"/>
                </a:lnTo>
                <a:lnTo>
                  <a:pt x="369938" y="13741"/>
                </a:lnTo>
                <a:lnTo>
                  <a:pt x="370230" y="14274"/>
                </a:lnTo>
                <a:lnTo>
                  <a:pt x="364058" y="13982"/>
                </a:lnTo>
                <a:lnTo>
                  <a:pt x="367690" y="22923"/>
                </a:lnTo>
                <a:lnTo>
                  <a:pt x="358978" y="21678"/>
                </a:lnTo>
                <a:lnTo>
                  <a:pt x="355219" y="27330"/>
                </a:lnTo>
                <a:lnTo>
                  <a:pt x="364705" y="24739"/>
                </a:lnTo>
                <a:lnTo>
                  <a:pt x="366026" y="32410"/>
                </a:lnTo>
                <a:lnTo>
                  <a:pt x="370649" y="35737"/>
                </a:lnTo>
                <a:lnTo>
                  <a:pt x="373557" y="35915"/>
                </a:lnTo>
                <a:lnTo>
                  <a:pt x="375970" y="34709"/>
                </a:lnTo>
                <a:lnTo>
                  <a:pt x="377837" y="28613"/>
                </a:lnTo>
                <a:lnTo>
                  <a:pt x="375272" y="24320"/>
                </a:lnTo>
                <a:lnTo>
                  <a:pt x="370992" y="21018"/>
                </a:lnTo>
                <a:lnTo>
                  <a:pt x="372465" y="16675"/>
                </a:lnTo>
                <a:lnTo>
                  <a:pt x="373837" y="17665"/>
                </a:lnTo>
                <a:lnTo>
                  <a:pt x="375462" y="18275"/>
                </a:lnTo>
                <a:lnTo>
                  <a:pt x="377507" y="17691"/>
                </a:lnTo>
                <a:lnTo>
                  <a:pt x="377850" y="16586"/>
                </a:lnTo>
                <a:lnTo>
                  <a:pt x="377926" y="16027"/>
                </a:lnTo>
                <a:lnTo>
                  <a:pt x="377888" y="15570"/>
                </a:lnTo>
                <a:lnTo>
                  <a:pt x="377774" y="15151"/>
                </a:lnTo>
                <a:lnTo>
                  <a:pt x="378460" y="12014"/>
                </a:lnTo>
                <a:close/>
              </a:path>
              <a:path w="814070" h="338455">
                <a:moveTo>
                  <a:pt x="386816" y="287286"/>
                </a:moveTo>
                <a:lnTo>
                  <a:pt x="385127" y="282194"/>
                </a:lnTo>
                <a:lnTo>
                  <a:pt x="383806" y="277901"/>
                </a:lnTo>
                <a:lnTo>
                  <a:pt x="381889" y="272846"/>
                </a:lnTo>
                <a:lnTo>
                  <a:pt x="380580" y="271780"/>
                </a:lnTo>
                <a:lnTo>
                  <a:pt x="378510" y="271856"/>
                </a:lnTo>
                <a:lnTo>
                  <a:pt x="376389" y="272580"/>
                </a:lnTo>
                <a:lnTo>
                  <a:pt x="373989" y="283438"/>
                </a:lnTo>
                <a:lnTo>
                  <a:pt x="373659" y="291858"/>
                </a:lnTo>
                <a:lnTo>
                  <a:pt x="376897" y="292620"/>
                </a:lnTo>
                <a:lnTo>
                  <a:pt x="381889" y="290918"/>
                </a:lnTo>
                <a:lnTo>
                  <a:pt x="383908" y="289115"/>
                </a:lnTo>
                <a:lnTo>
                  <a:pt x="386816" y="287286"/>
                </a:lnTo>
                <a:close/>
              </a:path>
              <a:path w="814070" h="338455">
                <a:moveTo>
                  <a:pt x="388810" y="46824"/>
                </a:moveTo>
                <a:lnTo>
                  <a:pt x="383159" y="47790"/>
                </a:lnTo>
                <a:lnTo>
                  <a:pt x="377736" y="39433"/>
                </a:lnTo>
                <a:lnTo>
                  <a:pt x="372478" y="44386"/>
                </a:lnTo>
                <a:lnTo>
                  <a:pt x="372745" y="48310"/>
                </a:lnTo>
                <a:lnTo>
                  <a:pt x="378625" y="46418"/>
                </a:lnTo>
                <a:lnTo>
                  <a:pt x="381838" y="50241"/>
                </a:lnTo>
                <a:lnTo>
                  <a:pt x="376288" y="56692"/>
                </a:lnTo>
                <a:lnTo>
                  <a:pt x="382574" y="59499"/>
                </a:lnTo>
                <a:lnTo>
                  <a:pt x="383349" y="56692"/>
                </a:lnTo>
                <a:lnTo>
                  <a:pt x="383908" y="53797"/>
                </a:lnTo>
                <a:lnTo>
                  <a:pt x="385635" y="49657"/>
                </a:lnTo>
                <a:lnTo>
                  <a:pt x="387210" y="48590"/>
                </a:lnTo>
                <a:lnTo>
                  <a:pt x="388810" y="46824"/>
                </a:lnTo>
                <a:close/>
              </a:path>
              <a:path w="814070" h="338455">
                <a:moveTo>
                  <a:pt x="398589" y="15913"/>
                </a:moveTo>
                <a:lnTo>
                  <a:pt x="397281" y="14274"/>
                </a:lnTo>
                <a:lnTo>
                  <a:pt x="396189" y="12293"/>
                </a:lnTo>
                <a:lnTo>
                  <a:pt x="394525" y="11176"/>
                </a:lnTo>
                <a:lnTo>
                  <a:pt x="393992" y="10820"/>
                </a:lnTo>
                <a:lnTo>
                  <a:pt x="391947" y="12712"/>
                </a:lnTo>
                <a:lnTo>
                  <a:pt x="389750" y="14097"/>
                </a:lnTo>
                <a:lnTo>
                  <a:pt x="391795" y="15925"/>
                </a:lnTo>
                <a:lnTo>
                  <a:pt x="393014" y="17754"/>
                </a:lnTo>
                <a:lnTo>
                  <a:pt x="395643" y="18491"/>
                </a:lnTo>
                <a:lnTo>
                  <a:pt x="397243" y="16751"/>
                </a:lnTo>
                <a:lnTo>
                  <a:pt x="398589" y="15913"/>
                </a:lnTo>
                <a:close/>
              </a:path>
              <a:path w="814070" h="338455">
                <a:moveTo>
                  <a:pt x="404418" y="297332"/>
                </a:moveTo>
                <a:lnTo>
                  <a:pt x="398221" y="295897"/>
                </a:lnTo>
                <a:lnTo>
                  <a:pt x="398373" y="298069"/>
                </a:lnTo>
                <a:lnTo>
                  <a:pt x="398348" y="299123"/>
                </a:lnTo>
                <a:lnTo>
                  <a:pt x="398729" y="301167"/>
                </a:lnTo>
                <a:lnTo>
                  <a:pt x="399135" y="302133"/>
                </a:lnTo>
                <a:lnTo>
                  <a:pt x="399580" y="303504"/>
                </a:lnTo>
                <a:lnTo>
                  <a:pt x="392417" y="306273"/>
                </a:lnTo>
                <a:lnTo>
                  <a:pt x="392722" y="307340"/>
                </a:lnTo>
                <a:lnTo>
                  <a:pt x="403948" y="305092"/>
                </a:lnTo>
                <a:lnTo>
                  <a:pt x="402945" y="301282"/>
                </a:lnTo>
                <a:lnTo>
                  <a:pt x="404418" y="297332"/>
                </a:lnTo>
                <a:close/>
              </a:path>
              <a:path w="814070" h="338455">
                <a:moveTo>
                  <a:pt x="407517" y="269417"/>
                </a:moveTo>
                <a:lnTo>
                  <a:pt x="395478" y="267766"/>
                </a:lnTo>
                <a:lnTo>
                  <a:pt x="394957" y="275437"/>
                </a:lnTo>
                <a:lnTo>
                  <a:pt x="405523" y="275907"/>
                </a:lnTo>
                <a:lnTo>
                  <a:pt x="407517" y="269417"/>
                </a:lnTo>
                <a:close/>
              </a:path>
              <a:path w="814070" h="338455">
                <a:moveTo>
                  <a:pt x="414210" y="263105"/>
                </a:moveTo>
                <a:lnTo>
                  <a:pt x="413994" y="261607"/>
                </a:lnTo>
                <a:lnTo>
                  <a:pt x="412800" y="260959"/>
                </a:lnTo>
                <a:lnTo>
                  <a:pt x="412089" y="260248"/>
                </a:lnTo>
                <a:lnTo>
                  <a:pt x="410781" y="261683"/>
                </a:lnTo>
                <a:lnTo>
                  <a:pt x="409765" y="262813"/>
                </a:lnTo>
                <a:lnTo>
                  <a:pt x="410972" y="263677"/>
                </a:lnTo>
                <a:lnTo>
                  <a:pt x="411899" y="264795"/>
                </a:lnTo>
                <a:lnTo>
                  <a:pt x="412508" y="264642"/>
                </a:lnTo>
                <a:lnTo>
                  <a:pt x="413232" y="264464"/>
                </a:lnTo>
                <a:lnTo>
                  <a:pt x="414210" y="263105"/>
                </a:lnTo>
                <a:close/>
              </a:path>
              <a:path w="814070" h="338455">
                <a:moveTo>
                  <a:pt x="422592" y="68287"/>
                </a:moveTo>
                <a:lnTo>
                  <a:pt x="421779" y="65913"/>
                </a:lnTo>
                <a:lnTo>
                  <a:pt x="421855" y="64211"/>
                </a:lnTo>
                <a:lnTo>
                  <a:pt x="420014" y="63360"/>
                </a:lnTo>
                <a:lnTo>
                  <a:pt x="419455" y="64528"/>
                </a:lnTo>
                <a:lnTo>
                  <a:pt x="418287" y="66903"/>
                </a:lnTo>
                <a:lnTo>
                  <a:pt x="422592" y="68287"/>
                </a:lnTo>
                <a:close/>
              </a:path>
              <a:path w="814070" h="338455">
                <a:moveTo>
                  <a:pt x="426072" y="300393"/>
                </a:moveTo>
                <a:lnTo>
                  <a:pt x="425640" y="299262"/>
                </a:lnTo>
                <a:lnTo>
                  <a:pt x="425284" y="298094"/>
                </a:lnTo>
                <a:lnTo>
                  <a:pt x="424510" y="296659"/>
                </a:lnTo>
                <a:lnTo>
                  <a:pt x="423887" y="296506"/>
                </a:lnTo>
                <a:lnTo>
                  <a:pt x="423418" y="296278"/>
                </a:lnTo>
                <a:lnTo>
                  <a:pt x="423227" y="296710"/>
                </a:lnTo>
                <a:lnTo>
                  <a:pt x="422998" y="297154"/>
                </a:lnTo>
                <a:lnTo>
                  <a:pt x="423049" y="297561"/>
                </a:lnTo>
                <a:lnTo>
                  <a:pt x="423227" y="298780"/>
                </a:lnTo>
                <a:lnTo>
                  <a:pt x="423621" y="299961"/>
                </a:lnTo>
                <a:lnTo>
                  <a:pt x="423926" y="301155"/>
                </a:lnTo>
                <a:lnTo>
                  <a:pt x="426072" y="300393"/>
                </a:lnTo>
                <a:close/>
              </a:path>
              <a:path w="814070" h="338455">
                <a:moveTo>
                  <a:pt x="428485" y="279336"/>
                </a:moveTo>
                <a:lnTo>
                  <a:pt x="422871" y="275818"/>
                </a:lnTo>
                <a:lnTo>
                  <a:pt x="423100" y="277850"/>
                </a:lnTo>
                <a:lnTo>
                  <a:pt x="422910" y="279044"/>
                </a:lnTo>
                <a:lnTo>
                  <a:pt x="424903" y="282460"/>
                </a:lnTo>
                <a:lnTo>
                  <a:pt x="426618" y="282994"/>
                </a:lnTo>
                <a:lnTo>
                  <a:pt x="428485" y="279336"/>
                </a:lnTo>
                <a:close/>
              </a:path>
              <a:path w="814070" h="338455">
                <a:moveTo>
                  <a:pt x="428498" y="288531"/>
                </a:moveTo>
                <a:lnTo>
                  <a:pt x="425818" y="284111"/>
                </a:lnTo>
                <a:lnTo>
                  <a:pt x="422313" y="289610"/>
                </a:lnTo>
                <a:lnTo>
                  <a:pt x="418820" y="284594"/>
                </a:lnTo>
                <a:lnTo>
                  <a:pt x="414528" y="278409"/>
                </a:lnTo>
                <a:lnTo>
                  <a:pt x="409536" y="280047"/>
                </a:lnTo>
                <a:lnTo>
                  <a:pt x="405917" y="284594"/>
                </a:lnTo>
                <a:lnTo>
                  <a:pt x="398195" y="282092"/>
                </a:lnTo>
                <a:lnTo>
                  <a:pt x="395960" y="284111"/>
                </a:lnTo>
                <a:lnTo>
                  <a:pt x="395351" y="284594"/>
                </a:lnTo>
                <a:lnTo>
                  <a:pt x="393471" y="285496"/>
                </a:lnTo>
                <a:lnTo>
                  <a:pt x="395109" y="294043"/>
                </a:lnTo>
                <a:lnTo>
                  <a:pt x="395160" y="294284"/>
                </a:lnTo>
                <a:lnTo>
                  <a:pt x="398284" y="294043"/>
                </a:lnTo>
                <a:lnTo>
                  <a:pt x="404431" y="293230"/>
                </a:lnTo>
                <a:lnTo>
                  <a:pt x="415455" y="299948"/>
                </a:lnTo>
                <a:lnTo>
                  <a:pt x="423430" y="296037"/>
                </a:lnTo>
                <a:lnTo>
                  <a:pt x="425323" y="293230"/>
                </a:lnTo>
                <a:lnTo>
                  <a:pt x="427761" y="289610"/>
                </a:lnTo>
                <a:lnTo>
                  <a:pt x="428498" y="288531"/>
                </a:lnTo>
                <a:close/>
              </a:path>
              <a:path w="814070" h="338455">
                <a:moveTo>
                  <a:pt x="434594" y="263486"/>
                </a:moveTo>
                <a:lnTo>
                  <a:pt x="433616" y="260731"/>
                </a:lnTo>
                <a:lnTo>
                  <a:pt x="428523" y="259905"/>
                </a:lnTo>
                <a:lnTo>
                  <a:pt x="420878" y="272897"/>
                </a:lnTo>
                <a:lnTo>
                  <a:pt x="427558" y="273050"/>
                </a:lnTo>
                <a:lnTo>
                  <a:pt x="431368" y="270446"/>
                </a:lnTo>
                <a:lnTo>
                  <a:pt x="433451" y="265950"/>
                </a:lnTo>
                <a:lnTo>
                  <a:pt x="434594" y="263486"/>
                </a:lnTo>
                <a:close/>
              </a:path>
              <a:path w="814070" h="338455">
                <a:moveTo>
                  <a:pt x="439813" y="300837"/>
                </a:moveTo>
                <a:lnTo>
                  <a:pt x="435165" y="300621"/>
                </a:lnTo>
                <a:lnTo>
                  <a:pt x="431177" y="298831"/>
                </a:lnTo>
                <a:lnTo>
                  <a:pt x="428294" y="304469"/>
                </a:lnTo>
                <a:lnTo>
                  <a:pt x="432866" y="305689"/>
                </a:lnTo>
                <a:lnTo>
                  <a:pt x="436575" y="305803"/>
                </a:lnTo>
                <a:lnTo>
                  <a:pt x="439813" y="300837"/>
                </a:lnTo>
                <a:close/>
              </a:path>
              <a:path w="814070" h="338455">
                <a:moveTo>
                  <a:pt x="451650" y="295922"/>
                </a:moveTo>
                <a:lnTo>
                  <a:pt x="446646" y="298958"/>
                </a:lnTo>
                <a:lnTo>
                  <a:pt x="450723" y="300012"/>
                </a:lnTo>
                <a:lnTo>
                  <a:pt x="451650" y="295922"/>
                </a:lnTo>
                <a:close/>
              </a:path>
              <a:path w="814070" h="338455">
                <a:moveTo>
                  <a:pt x="456717" y="282600"/>
                </a:moveTo>
                <a:lnTo>
                  <a:pt x="456603" y="282448"/>
                </a:lnTo>
                <a:lnTo>
                  <a:pt x="456565" y="282613"/>
                </a:lnTo>
                <a:lnTo>
                  <a:pt x="456717" y="282600"/>
                </a:lnTo>
                <a:close/>
              </a:path>
              <a:path w="814070" h="338455">
                <a:moveTo>
                  <a:pt x="460565" y="337337"/>
                </a:moveTo>
                <a:lnTo>
                  <a:pt x="459130" y="330758"/>
                </a:lnTo>
                <a:lnTo>
                  <a:pt x="457327" y="333654"/>
                </a:lnTo>
                <a:lnTo>
                  <a:pt x="458482" y="335610"/>
                </a:lnTo>
                <a:lnTo>
                  <a:pt x="460336" y="337337"/>
                </a:lnTo>
                <a:lnTo>
                  <a:pt x="460565" y="337337"/>
                </a:lnTo>
                <a:close/>
              </a:path>
              <a:path w="814070" h="338455">
                <a:moveTo>
                  <a:pt x="466991" y="23126"/>
                </a:moveTo>
                <a:lnTo>
                  <a:pt x="455549" y="20091"/>
                </a:lnTo>
                <a:lnTo>
                  <a:pt x="454774" y="26390"/>
                </a:lnTo>
                <a:lnTo>
                  <a:pt x="456260" y="30099"/>
                </a:lnTo>
                <a:lnTo>
                  <a:pt x="460146" y="30734"/>
                </a:lnTo>
                <a:lnTo>
                  <a:pt x="465543" y="31610"/>
                </a:lnTo>
                <a:lnTo>
                  <a:pt x="465975" y="27457"/>
                </a:lnTo>
                <a:lnTo>
                  <a:pt x="466991" y="23126"/>
                </a:lnTo>
                <a:close/>
              </a:path>
              <a:path w="814070" h="338455">
                <a:moveTo>
                  <a:pt x="468261" y="269176"/>
                </a:moveTo>
                <a:lnTo>
                  <a:pt x="461708" y="267830"/>
                </a:lnTo>
                <a:lnTo>
                  <a:pt x="460248" y="269951"/>
                </a:lnTo>
                <a:lnTo>
                  <a:pt x="459384" y="272415"/>
                </a:lnTo>
                <a:lnTo>
                  <a:pt x="453199" y="276313"/>
                </a:lnTo>
                <a:lnTo>
                  <a:pt x="453910" y="279171"/>
                </a:lnTo>
                <a:lnTo>
                  <a:pt x="456603" y="282448"/>
                </a:lnTo>
                <a:lnTo>
                  <a:pt x="463334" y="285292"/>
                </a:lnTo>
                <a:lnTo>
                  <a:pt x="464654" y="284505"/>
                </a:lnTo>
                <a:lnTo>
                  <a:pt x="465569" y="278003"/>
                </a:lnTo>
                <a:lnTo>
                  <a:pt x="465988" y="275005"/>
                </a:lnTo>
                <a:lnTo>
                  <a:pt x="467321" y="272135"/>
                </a:lnTo>
                <a:lnTo>
                  <a:pt x="468261" y="269176"/>
                </a:lnTo>
                <a:close/>
              </a:path>
              <a:path w="814070" h="338455">
                <a:moveTo>
                  <a:pt x="472262" y="320675"/>
                </a:moveTo>
                <a:lnTo>
                  <a:pt x="464731" y="315518"/>
                </a:lnTo>
                <a:lnTo>
                  <a:pt x="461543" y="313372"/>
                </a:lnTo>
                <a:lnTo>
                  <a:pt x="460286" y="322910"/>
                </a:lnTo>
                <a:lnTo>
                  <a:pt x="472262" y="320675"/>
                </a:lnTo>
                <a:close/>
              </a:path>
              <a:path w="814070" h="338455">
                <a:moveTo>
                  <a:pt x="485660" y="309372"/>
                </a:moveTo>
                <a:lnTo>
                  <a:pt x="482206" y="305574"/>
                </a:lnTo>
                <a:lnTo>
                  <a:pt x="478993" y="302031"/>
                </a:lnTo>
                <a:lnTo>
                  <a:pt x="481749" y="299478"/>
                </a:lnTo>
                <a:lnTo>
                  <a:pt x="481812" y="298437"/>
                </a:lnTo>
                <a:lnTo>
                  <a:pt x="481901" y="297053"/>
                </a:lnTo>
                <a:lnTo>
                  <a:pt x="479056" y="295224"/>
                </a:lnTo>
                <a:lnTo>
                  <a:pt x="475615" y="293001"/>
                </a:lnTo>
                <a:lnTo>
                  <a:pt x="474395" y="291731"/>
                </a:lnTo>
                <a:lnTo>
                  <a:pt x="473405" y="290690"/>
                </a:lnTo>
                <a:lnTo>
                  <a:pt x="470966" y="288620"/>
                </a:lnTo>
                <a:lnTo>
                  <a:pt x="458736" y="291731"/>
                </a:lnTo>
                <a:lnTo>
                  <a:pt x="456641" y="282930"/>
                </a:lnTo>
                <a:lnTo>
                  <a:pt x="452310" y="282930"/>
                </a:lnTo>
                <a:lnTo>
                  <a:pt x="449427" y="278841"/>
                </a:lnTo>
                <a:lnTo>
                  <a:pt x="447979" y="279933"/>
                </a:lnTo>
                <a:lnTo>
                  <a:pt x="446392" y="280860"/>
                </a:lnTo>
                <a:lnTo>
                  <a:pt x="443522" y="283730"/>
                </a:lnTo>
                <a:lnTo>
                  <a:pt x="442175" y="285597"/>
                </a:lnTo>
                <a:lnTo>
                  <a:pt x="440702" y="287375"/>
                </a:lnTo>
                <a:lnTo>
                  <a:pt x="442658" y="292773"/>
                </a:lnTo>
                <a:lnTo>
                  <a:pt x="445604" y="295592"/>
                </a:lnTo>
                <a:lnTo>
                  <a:pt x="454723" y="295224"/>
                </a:lnTo>
                <a:lnTo>
                  <a:pt x="457885" y="297332"/>
                </a:lnTo>
                <a:lnTo>
                  <a:pt x="461022" y="298437"/>
                </a:lnTo>
                <a:lnTo>
                  <a:pt x="456476" y="309372"/>
                </a:lnTo>
                <a:lnTo>
                  <a:pt x="464172" y="305574"/>
                </a:lnTo>
                <a:lnTo>
                  <a:pt x="461518" y="313359"/>
                </a:lnTo>
                <a:lnTo>
                  <a:pt x="469861" y="314756"/>
                </a:lnTo>
                <a:lnTo>
                  <a:pt x="477951" y="314883"/>
                </a:lnTo>
                <a:lnTo>
                  <a:pt x="485368" y="309372"/>
                </a:lnTo>
                <a:lnTo>
                  <a:pt x="485660" y="309372"/>
                </a:lnTo>
                <a:close/>
              </a:path>
              <a:path w="814070" h="338455">
                <a:moveTo>
                  <a:pt x="500697" y="333921"/>
                </a:moveTo>
                <a:lnTo>
                  <a:pt x="500303" y="332740"/>
                </a:lnTo>
                <a:lnTo>
                  <a:pt x="498005" y="326732"/>
                </a:lnTo>
                <a:lnTo>
                  <a:pt x="497611" y="325158"/>
                </a:lnTo>
                <a:lnTo>
                  <a:pt x="497535" y="324929"/>
                </a:lnTo>
                <a:lnTo>
                  <a:pt x="497154" y="323672"/>
                </a:lnTo>
                <a:lnTo>
                  <a:pt x="486092" y="315302"/>
                </a:lnTo>
                <a:lnTo>
                  <a:pt x="483882" y="317627"/>
                </a:lnTo>
                <a:lnTo>
                  <a:pt x="485609" y="322910"/>
                </a:lnTo>
                <a:lnTo>
                  <a:pt x="485228" y="322910"/>
                </a:lnTo>
                <a:lnTo>
                  <a:pt x="478370" y="324929"/>
                </a:lnTo>
                <a:lnTo>
                  <a:pt x="477697" y="324523"/>
                </a:lnTo>
                <a:lnTo>
                  <a:pt x="475348" y="315772"/>
                </a:lnTo>
                <a:lnTo>
                  <a:pt x="474256" y="317398"/>
                </a:lnTo>
                <a:lnTo>
                  <a:pt x="465048" y="337324"/>
                </a:lnTo>
                <a:lnTo>
                  <a:pt x="472046" y="337324"/>
                </a:lnTo>
                <a:lnTo>
                  <a:pt x="471982" y="336994"/>
                </a:lnTo>
                <a:lnTo>
                  <a:pt x="471855" y="336270"/>
                </a:lnTo>
                <a:lnTo>
                  <a:pt x="471779" y="335800"/>
                </a:lnTo>
                <a:lnTo>
                  <a:pt x="471220" y="334175"/>
                </a:lnTo>
                <a:lnTo>
                  <a:pt x="470420" y="332740"/>
                </a:lnTo>
                <a:lnTo>
                  <a:pt x="472897" y="332740"/>
                </a:lnTo>
                <a:lnTo>
                  <a:pt x="473227" y="333921"/>
                </a:lnTo>
                <a:lnTo>
                  <a:pt x="473532" y="334645"/>
                </a:lnTo>
                <a:lnTo>
                  <a:pt x="473710" y="335153"/>
                </a:lnTo>
                <a:lnTo>
                  <a:pt x="473811" y="336092"/>
                </a:lnTo>
                <a:lnTo>
                  <a:pt x="473938" y="336994"/>
                </a:lnTo>
                <a:lnTo>
                  <a:pt x="474014" y="337324"/>
                </a:lnTo>
                <a:lnTo>
                  <a:pt x="479742" y="337324"/>
                </a:lnTo>
                <a:lnTo>
                  <a:pt x="480034" y="336461"/>
                </a:lnTo>
                <a:lnTo>
                  <a:pt x="480136" y="336092"/>
                </a:lnTo>
                <a:lnTo>
                  <a:pt x="480225" y="335800"/>
                </a:lnTo>
                <a:lnTo>
                  <a:pt x="480314" y="335508"/>
                </a:lnTo>
                <a:lnTo>
                  <a:pt x="480695" y="334645"/>
                </a:lnTo>
                <a:lnTo>
                  <a:pt x="484098" y="335153"/>
                </a:lnTo>
                <a:lnTo>
                  <a:pt x="488581" y="336092"/>
                </a:lnTo>
                <a:lnTo>
                  <a:pt x="498868" y="336892"/>
                </a:lnTo>
                <a:lnTo>
                  <a:pt x="500253" y="334645"/>
                </a:lnTo>
                <a:lnTo>
                  <a:pt x="500697" y="333921"/>
                </a:lnTo>
                <a:close/>
              </a:path>
              <a:path w="814070" h="338455">
                <a:moveTo>
                  <a:pt x="708355" y="194068"/>
                </a:moveTo>
                <a:lnTo>
                  <a:pt x="706678" y="193675"/>
                </a:lnTo>
                <a:lnTo>
                  <a:pt x="705065" y="193497"/>
                </a:lnTo>
                <a:lnTo>
                  <a:pt x="703453" y="193268"/>
                </a:lnTo>
                <a:lnTo>
                  <a:pt x="703351" y="195249"/>
                </a:lnTo>
                <a:lnTo>
                  <a:pt x="703313" y="196240"/>
                </a:lnTo>
                <a:lnTo>
                  <a:pt x="704900" y="196240"/>
                </a:lnTo>
                <a:lnTo>
                  <a:pt x="706501" y="196303"/>
                </a:lnTo>
                <a:lnTo>
                  <a:pt x="708215" y="196126"/>
                </a:lnTo>
                <a:lnTo>
                  <a:pt x="708355" y="194068"/>
                </a:lnTo>
                <a:close/>
              </a:path>
              <a:path w="814070" h="338455">
                <a:moveTo>
                  <a:pt x="712914" y="249758"/>
                </a:moveTo>
                <a:lnTo>
                  <a:pt x="706247" y="248615"/>
                </a:lnTo>
                <a:lnTo>
                  <a:pt x="709371" y="252196"/>
                </a:lnTo>
                <a:lnTo>
                  <a:pt x="712914" y="249758"/>
                </a:lnTo>
                <a:close/>
              </a:path>
              <a:path w="814070" h="338455">
                <a:moveTo>
                  <a:pt x="721931" y="196367"/>
                </a:moveTo>
                <a:lnTo>
                  <a:pt x="718439" y="196900"/>
                </a:lnTo>
                <a:lnTo>
                  <a:pt x="716089" y="195021"/>
                </a:lnTo>
                <a:lnTo>
                  <a:pt x="714794" y="199402"/>
                </a:lnTo>
                <a:lnTo>
                  <a:pt x="714857" y="201841"/>
                </a:lnTo>
                <a:lnTo>
                  <a:pt x="719277" y="202247"/>
                </a:lnTo>
                <a:lnTo>
                  <a:pt x="720737" y="201129"/>
                </a:lnTo>
                <a:lnTo>
                  <a:pt x="721931" y="196367"/>
                </a:lnTo>
                <a:close/>
              </a:path>
              <a:path w="814070" h="338455">
                <a:moveTo>
                  <a:pt x="738339" y="255981"/>
                </a:moveTo>
                <a:lnTo>
                  <a:pt x="737781" y="255447"/>
                </a:lnTo>
                <a:lnTo>
                  <a:pt x="737285" y="254546"/>
                </a:lnTo>
                <a:lnTo>
                  <a:pt x="735787" y="254330"/>
                </a:lnTo>
                <a:lnTo>
                  <a:pt x="734822" y="254787"/>
                </a:lnTo>
                <a:lnTo>
                  <a:pt x="732815" y="255219"/>
                </a:lnTo>
                <a:lnTo>
                  <a:pt x="734504" y="256565"/>
                </a:lnTo>
                <a:lnTo>
                  <a:pt x="735266" y="257644"/>
                </a:lnTo>
                <a:lnTo>
                  <a:pt x="736815" y="257733"/>
                </a:lnTo>
                <a:lnTo>
                  <a:pt x="737590" y="256603"/>
                </a:lnTo>
                <a:lnTo>
                  <a:pt x="738339" y="255981"/>
                </a:lnTo>
                <a:close/>
              </a:path>
              <a:path w="814070" h="338455">
                <a:moveTo>
                  <a:pt x="779043" y="259473"/>
                </a:moveTo>
                <a:lnTo>
                  <a:pt x="778713" y="256095"/>
                </a:lnTo>
                <a:lnTo>
                  <a:pt x="775589" y="252272"/>
                </a:lnTo>
                <a:lnTo>
                  <a:pt x="767448" y="258140"/>
                </a:lnTo>
                <a:lnTo>
                  <a:pt x="769937" y="261378"/>
                </a:lnTo>
                <a:lnTo>
                  <a:pt x="772337" y="263702"/>
                </a:lnTo>
                <a:lnTo>
                  <a:pt x="779043" y="259473"/>
                </a:lnTo>
                <a:close/>
              </a:path>
              <a:path w="814070" h="338455">
                <a:moveTo>
                  <a:pt x="813498" y="256692"/>
                </a:moveTo>
                <a:lnTo>
                  <a:pt x="812393" y="256159"/>
                </a:lnTo>
                <a:lnTo>
                  <a:pt x="811542" y="255536"/>
                </a:lnTo>
                <a:lnTo>
                  <a:pt x="810310" y="255397"/>
                </a:lnTo>
                <a:lnTo>
                  <a:pt x="809371" y="257060"/>
                </a:lnTo>
                <a:lnTo>
                  <a:pt x="809561" y="257302"/>
                </a:lnTo>
                <a:lnTo>
                  <a:pt x="810183" y="258114"/>
                </a:lnTo>
                <a:lnTo>
                  <a:pt x="811174" y="258648"/>
                </a:lnTo>
                <a:lnTo>
                  <a:pt x="812038" y="259283"/>
                </a:lnTo>
                <a:lnTo>
                  <a:pt x="812419" y="258597"/>
                </a:lnTo>
                <a:lnTo>
                  <a:pt x="812812" y="257911"/>
                </a:lnTo>
                <a:lnTo>
                  <a:pt x="813498" y="256692"/>
                </a:lnTo>
                <a:close/>
              </a:path>
            </a:pathLst>
          </a:custGeom>
          <a:solidFill>
            <a:srgbClr val="F1F2F2"/>
          </a:solidFill>
        </p:spPr>
        <p:txBody>
          <a:bodyPr wrap="square" lIns="0" tIns="0" rIns="0" bIns="0" rtlCol="0"/>
          <a:lstStyle/>
          <a:p>
            <a:endParaRPr/>
          </a:p>
        </p:txBody>
      </p:sp>
      <p:sp>
        <p:nvSpPr>
          <p:cNvPr id="68" name="bg object 68"/>
          <p:cNvSpPr/>
          <p:nvPr/>
        </p:nvSpPr>
        <p:spPr>
          <a:xfrm>
            <a:off x="10712488" y="1972322"/>
            <a:ext cx="910590" cy="346710"/>
          </a:xfrm>
          <a:custGeom>
            <a:avLst/>
            <a:gdLst/>
            <a:ahLst/>
            <a:cxnLst/>
            <a:rect l="l" t="t" r="r" b="b"/>
            <a:pathLst>
              <a:path w="910590" h="346710">
                <a:moveTo>
                  <a:pt x="9550" y="300799"/>
                </a:moveTo>
                <a:lnTo>
                  <a:pt x="8839" y="299008"/>
                </a:lnTo>
                <a:lnTo>
                  <a:pt x="8115" y="298627"/>
                </a:lnTo>
                <a:lnTo>
                  <a:pt x="4826" y="296900"/>
                </a:lnTo>
                <a:lnTo>
                  <a:pt x="2197" y="297776"/>
                </a:lnTo>
                <a:lnTo>
                  <a:pt x="0" y="301231"/>
                </a:lnTo>
                <a:lnTo>
                  <a:pt x="1155" y="302501"/>
                </a:lnTo>
                <a:lnTo>
                  <a:pt x="1460" y="303098"/>
                </a:lnTo>
                <a:lnTo>
                  <a:pt x="4800" y="304520"/>
                </a:lnTo>
                <a:lnTo>
                  <a:pt x="7670" y="305041"/>
                </a:lnTo>
                <a:lnTo>
                  <a:pt x="9550" y="300799"/>
                </a:lnTo>
                <a:close/>
              </a:path>
              <a:path w="910590" h="346710">
                <a:moveTo>
                  <a:pt x="26720" y="308178"/>
                </a:moveTo>
                <a:lnTo>
                  <a:pt x="23177" y="305816"/>
                </a:lnTo>
                <a:lnTo>
                  <a:pt x="21145" y="303187"/>
                </a:lnTo>
                <a:lnTo>
                  <a:pt x="20802" y="302742"/>
                </a:lnTo>
                <a:lnTo>
                  <a:pt x="18884" y="302933"/>
                </a:lnTo>
                <a:lnTo>
                  <a:pt x="17500" y="304025"/>
                </a:lnTo>
                <a:lnTo>
                  <a:pt x="16992" y="305460"/>
                </a:lnTo>
                <a:lnTo>
                  <a:pt x="17932" y="309829"/>
                </a:lnTo>
                <a:lnTo>
                  <a:pt x="19735" y="312407"/>
                </a:lnTo>
                <a:lnTo>
                  <a:pt x="23952" y="312635"/>
                </a:lnTo>
                <a:lnTo>
                  <a:pt x="26720" y="308178"/>
                </a:lnTo>
                <a:close/>
              </a:path>
              <a:path w="910590" h="346710">
                <a:moveTo>
                  <a:pt x="64401" y="284111"/>
                </a:moveTo>
                <a:lnTo>
                  <a:pt x="63627" y="278993"/>
                </a:lnTo>
                <a:lnTo>
                  <a:pt x="62877" y="274027"/>
                </a:lnTo>
                <a:lnTo>
                  <a:pt x="57251" y="273799"/>
                </a:lnTo>
                <a:lnTo>
                  <a:pt x="56870" y="278066"/>
                </a:lnTo>
                <a:lnTo>
                  <a:pt x="56781" y="278993"/>
                </a:lnTo>
                <a:lnTo>
                  <a:pt x="54610" y="278333"/>
                </a:lnTo>
                <a:lnTo>
                  <a:pt x="51968" y="276593"/>
                </a:lnTo>
                <a:lnTo>
                  <a:pt x="48348" y="278066"/>
                </a:lnTo>
                <a:lnTo>
                  <a:pt x="47231" y="280949"/>
                </a:lnTo>
                <a:lnTo>
                  <a:pt x="46266" y="283006"/>
                </a:lnTo>
                <a:lnTo>
                  <a:pt x="45046" y="287794"/>
                </a:lnTo>
                <a:lnTo>
                  <a:pt x="52933" y="284861"/>
                </a:lnTo>
                <a:lnTo>
                  <a:pt x="51498" y="291096"/>
                </a:lnTo>
                <a:lnTo>
                  <a:pt x="56222" y="293281"/>
                </a:lnTo>
                <a:lnTo>
                  <a:pt x="58597" y="294906"/>
                </a:lnTo>
                <a:lnTo>
                  <a:pt x="63677" y="288061"/>
                </a:lnTo>
                <a:lnTo>
                  <a:pt x="64262" y="284861"/>
                </a:lnTo>
                <a:lnTo>
                  <a:pt x="64401" y="284111"/>
                </a:lnTo>
                <a:close/>
              </a:path>
              <a:path w="910590" h="346710">
                <a:moveTo>
                  <a:pt x="83489" y="345770"/>
                </a:moveTo>
                <a:lnTo>
                  <a:pt x="82461" y="345770"/>
                </a:lnTo>
                <a:lnTo>
                  <a:pt x="82524" y="346532"/>
                </a:lnTo>
                <a:lnTo>
                  <a:pt x="83489" y="345770"/>
                </a:lnTo>
                <a:close/>
              </a:path>
              <a:path w="910590" h="346710">
                <a:moveTo>
                  <a:pt x="87553" y="334213"/>
                </a:moveTo>
                <a:lnTo>
                  <a:pt x="82105" y="328625"/>
                </a:lnTo>
                <a:lnTo>
                  <a:pt x="82334" y="332943"/>
                </a:lnTo>
                <a:lnTo>
                  <a:pt x="82410" y="334213"/>
                </a:lnTo>
                <a:lnTo>
                  <a:pt x="87553" y="334213"/>
                </a:lnTo>
                <a:close/>
              </a:path>
              <a:path w="910590" h="346710">
                <a:moveTo>
                  <a:pt x="97777" y="275234"/>
                </a:moveTo>
                <a:lnTo>
                  <a:pt x="94094" y="270840"/>
                </a:lnTo>
                <a:lnTo>
                  <a:pt x="90766" y="270611"/>
                </a:lnTo>
                <a:lnTo>
                  <a:pt x="87109" y="272135"/>
                </a:lnTo>
                <a:lnTo>
                  <a:pt x="88722" y="273456"/>
                </a:lnTo>
                <a:lnTo>
                  <a:pt x="90246" y="275031"/>
                </a:lnTo>
                <a:lnTo>
                  <a:pt x="93408" y="276352"/>
                </a:lnTo>
                <a:lnTo>
                  <a:pt x="95288" y="275539"/>
                </a:lnTo>
                <a:lnTo>
                  <a:pt x="97777" y="275234"/>
                </a:lnTo>
                <a:close/>
              </a:path>
              <a:path w="910590" h="346710">
                <a:moveTo>
                  <a:pt x="107759" y="315544"/>
                </a:moveTo>
                <a:lnTo>
                  <a:pt x="106705" y="314147"/>
                </a:lnTo>
                <a:lnTo>
                  <a:pt x="99898" y="310591"/>
                </a:lnTo>
                <a:lnTo>
                  <a:pt x="97840" y="315544"/>
                </a:lnTo>
                <a:lnTo>
                  <a:pt x="107759" y="315544"/>
                </a:lnTo>
                <a:close/>
              </a:path>
              <a:path w="910590" h="346710">
                <a:moveTo>
                  <a:pt x="162572" y="341325"/>
                </a:moveTo>
                <a:lnTo>
                  <a:pt x="161086" y="339928"/>
                </a:lnTo>
                <a:lnTo>
                  <a:pt x="158661" y="337642"/>
                </a:lnTo>
                <a:lnTo>
                  <a:pt x="123545" y="337553"/>
                </a:lnTo>
                <a:lnTo>
                  <a:pt x="118427" y="340436"/>
                </a:lnTo>
                <a:lnTo>
                  <a:pt x="111912" y="337642"/>
                </a:lnTo>
                <a:lnTo>
                  <a:pt x="123545" y="337642"/>
                </a:lnTo>
                <a:lnTo>
                  <a:pt x="111607" y="337515"/>
                </a:lnTo>
                <a:lnTo>
                  <a:pt x="111023" y="337261"/>
                </a:lnTo>
                <a:lnTo>
                  <a:pt x="111721" y="330022"/>
                </a:lnTo>
                <a:lnTo>
                  <a:pt x="111823" y="329006"/>
                </a:lnTo>
                <a:lnTo>
                  <a:pt x="111887" y="328371"/>
                </a:lnTo>
                <a:lnTo>
                  <a:pt x="118503" y="328371"/>
                </a:lnTo>
                <a:lnTo>
                  <a:pt x="111899" y="328244"/>
                </a:lnTo>
                <a:lnTo>
                  <a:pt x="111963" y="326466"/>
                </a:lnTo>
                <a:lnTo>
                  <a:pt x="111137" y="321894"/>
                </a:lnTo>
                <a:lnTo>
                  <a:pt x="110667" y="319354"/>
                </a:lnTo>
                <a:lnTo>
                  <a:pt x="109804" y="318211"/>
                </a:lnTo>
                <a:lnTo>
                  <a:pt x="108153" y="316052"/>
                </a:lnTo>
                <a:lnTo>
                  <a:pt x="104254" y="316052"/>
                </a:lnTo>
                <a:lnTo>
                  <a:pt x="104254" y="318211"/>
                </a:lnTo>
                <a:lnTo>
                  <a:pt x="102209" y="320624"/>
                </a:lnTo>
                <a:lnTo>
                  <a:pt x="99923" y="321894"/>
                </a:lnTo>
                <a:lnTo>
                  <a:pt x="97459" y="318211"/>
                </a:lnTo>
                <a:lnTo>
                  <a:pt x="104254" y="318211"/>
                </a:lnTo>
                <a:lnTo>
                  <a:pt x="104254" y="316052"/>
                </a:lnTo>
                <a:lnTo>
                  <a:pt x="97637" y="316052"/>
                </a:lnTo>
                <a:lnTo>
                  <a:pt x="87985" y="316052"/>
                </a:lnTo>
                <a:lnTo>
                  <a:pt x="90525" y="326466"/>
                </a:lnTo>
                <a:lnTo>
                  <a:pt x="90627" y="326847"/>
                </a:lnTo>
                <a:lnTo>
                  <a:pt x="90678" y="327101"/>
                </a:lnTo>
                <a:lnTo>
                  <a:pt x="90779" y="327482"/>
                </a:lnTo>
                <a:lnTo>
                  <a:pt x="92811" y="330022"/>
                </a:lnTo>
                <a:lnTo>
                  <a:pt x="98666" y="328371"/>
                </a:lnTo>
                <a:lnTo>
                  <a:pt x="98640" y="329006"/>
                </a:lnTo>
                <a:lnTo>
                  <a:pt x="98526" y="332943"/>
                </a:lnTo>
                <a:lnTo>
                  <a:pt x="98488" y="334213"/>
                </a:lnTo>
                <a:lnTo>
                  <a:pt x="91008" y="337781"/>
                </a:lnTo>
                <a:lnTo>
                  <a:pt x="87668" y="334340"/>
                </a:lnTo>
                <a:lnTo>
                  <a:pt x="82423" y="334340"/>
                </a:lnTo>
                <a:lnTo>
                  <a:pt x="82448" y="334848"/>
                </a:lnTo>
                <a:lnTo>
                  <a:pt x="82575" y="337134"/>
                </a:lnTo>
                <a:lnTo>
                  <a:pt x="75133" y="337515"/>
                </a:lnTo>
                <a:lnTo>
                  <a:pt x="70954" y="341071"/>
                </a:lnTo>
                <a:lnTo>
                  <a:pt x="71996" y="343103"/>
                </a:lnTo>
                <a:lnTo>
                  <a:pt x="72923" y="344627"/>
                </a:lnTo>
                <a:lnTo>
                  <a:pt x="74002" y="345770"/>
                </a:lnTo>
                <a:lnTo>
                  <a:pt x="82461" y="345770"/>
                </a:lnTo>
                <a:lnTo>
                  <a:pt x="82346" y="344246"/>
                </a:lnTo>
                <a:lnTo>
                  <a:pt x="82232" y="342849"/>
                </a:lnTo>
                <a:lnTo>
                  <a:pt x="82169" y="341833"/>
                </a:lnTo>
                <a:lnTo>
                  <a:pt x="82778" y="340690"/>
                </a:lnTo>
                <a:lnTo>
                  <a:pt x="86283" y="340055"/>
                </a:lnTo>
                <a:lnTo>
                  <a:pt x="87109" y="341833"/>
                </a:lnTo>
                <a:lnTo>
                  <a:pt x="87172" y="341960"/>
                </a:lnTo>
                <a:lnTo>
                  <a:pt x="87236" y="342595"/>
                </a:lnTo>
                <a:lnTo>
                  <a:pt x="87363" y="343611"/>
                </a:lnTo>
                <a:lnTo>
                  <a:pt x="87477" y="344627"/>
                </a:lnTo>
                <a:lnTo>
                  <a:pt x="87579" y="345516"/>
                </a:lnTo>
                <a:lnTo>
                  <a:pt x="85420" y="344246"/>
                </a:lnTo>
                <a:lnTo>
                  <a:pt x="83489" y="345770"/>
                </a:lnTo>
                <a:lnTo>
                  <a:pt x="105397" y="345770"/>
                </a:lnTo>
                <a:lnTo>
                  <a:pt x="105410" y="345516"/>
                </a:lnTo>
                <a:lnTo>
                  <a:pt x="105511" y="344246"/>
                </a:lnTo>
                <a:lnTo>
                  <a:pt x="105613" y="342849"/>
                </a:lnTo>
                <a:lnTo>
                  <a:pt x="105740" y="341325"/>
                </a:lnTo>
                <a:lnTo>
                  <a:pt x="105829" y="340055"/>
                </a:lnTo>
                <a:lnTo>
                  <a:pt x="105956" y="338531"/>
                </a:lnTo>
                <a:lnTo>
                  <a:pt x="108572" y="337896"/>
                </a:lnTo>
                <a:lnTo>
                  <a:pt x="110769" y="339420"/>
                </a:lnTo>
                <a:lnTo>
                  <a:pt x="108610" y="342849"/>
                </a:lnTo>
                <a:lnTo>
                  <a:pt x="108089" y="344246"/>
                </a:lnTo>
                <a:lnTo>
                  <a:pt x="107759" y="345516"/>
                </a:lnTo>
                <a:lnTo>
                  <a:pt x="107696" y="345770"/>
                </a:lnTo>
                <a:lnTo>
                  <a:pt x="123012" y="345770"/>
                </a:lnTo>
                <a:lnTo>
                  <a:pt x="123113" y="344373"/>
                </a:lnTo>
                <a:lnTo>
                  <a:pt x="123342" y="343865"/>
                </a:lnTo>
                <a:lnTo>
                  <a:pt x="123456" y="343611"/>
                </a:lnTo>
                <a:lnTo>
                  <a:pt x="125603" y="343103"/>
                </a:lnTo>
                <a:lnTo>
                  <a:pt x="125145" y="345516"/>
                </a:lnTo>
                <a:lnTo>
                  <a:pt x="125095" y="345770"/>
                </a:lnTo>
                <a:lnTo>
                  <a:pt x="137414" y="345770"/>
                </a:lnTo>
                <a:lnTo>
                  <a:pt x="137502" y="343611"/>
                </a:lnTo>
                <a:lnTo>
                  <a:pt x="137591" y="343103"/>
                </a:lnTo>
                <a:lnTo>
                  <a:pt x="137693" y="342468"/>
                </a:lnTo>
                <a:lnTo>
                  <a:pt x="137769" y="341833"/>
                </a:lnTo>
                <a:lnTo>
                  <a:pt x="137858" y="341071"/>
                </a:lnTo>
                <a:lnTo>
                  <a:pt x="137947" y="340436"/>
                </a:lnTo>
                <a:lnTo>
                  <a:pt x="138010" y="339928"/>
                </a:lnTo>
                <a:lnTo>
                  <a:pt x="154559" y="345770"/>
                </a:lnTo>
                <a:lnTo>
                  <a:pt x="160997" y="345770"/>
                </a:lnTo>
                <a:lnTo>
                  <a:pt x="161061" y="344246"/>
                </a:lnTo>
                <a:lnTo>
                  <a:pt x="161188" y="343611"/>
                </a:lnTo>
                <a:lnTo>
                  <a:pt x="161239" y="343357"/>
                </a:lnTo>
                <a:lnTo>
                  <a:pt x="162572" y="341325"/>
                </a:lnTo>
                <a:close/>
              </a:path>
              <a:path w="910590" h="346710">
                <a:moveTo>
                  <a:pt x="169113" y="324053"/>
                </a:moveTo>
                <a:lnTo>
                  <a:pt x="148069" y="324053"/>
                </a:lnTo>
                <a:lnTo>
                  <a:pt x="148069" y="334086"/>
                </a:lnTo>
                <a:lnTo>
                  <a:pt x="147993" y="334848"/>
                </a:lnTo>
                <a:lnTo>
                  <a:pt x="147904" y="335610"/>
                </a:lnTo>
                <a:lnTo>
                  <a:pt x="147828" y="336372"/>
                </a:lnTo>
                <a:lnTo>
                  <a:pt x="144030" y="335610"/>
                </a:lnTo>
                <a:lnTo>
                  <a:pt x="144195" y="335102"/>
                </a:lnTo>
                <a:lnTo>
                  <a:pt x="144310" y="334213"/>
                </a:lnTo>
                <a:lnTo>
                  <a:pt x="148069" y="334086"/>
                </a:lnTo>
                <a:lnTo>
                  <a:pt x="148069" y="324053"/>
                </a:lnTo>
                <a:lnTo>
                  <a:pt x="145262" y="324053"/>
                </a:lnTo>
                <a:lnTo>
                  <a:pt x="145262" y="327863"/>
                </a:lnTo>
                <a:lnTo>
                  <a:pt x="144272" y="328244"/>
                </a:lnTo>
                <a:lnTo>
                  <a:pt x="143941" y="328244"/>
                </a:lnTo>
                <a:lnTo>
                  <a:pt x="143941" y="328371"/>
                </a:lnTo>
                <a:lnTo>
                  <a:pt x="132092" y="332943"/>
                </a:lnTo>
                <a:lnTo>
                  <a:pt x="131940" y="330022"/>
                </a:lnTo>
                <a:lnTo>
                  <a:pt x="131864" y="328371"/>
                </a:lnTo>
                <a:lnTo>
                  <a:pt x="143941" y="328371"/>
                </a:lnTo>
                <a:lnTo>
                  <a:pt x="143941" y="328244"/>
                </a:lnTo>
                <a:lnTo>
                  <a:pt x="131864" y="328244"/>
                </a:lnTo>
                <a:lnTo>
                  <a:pt x="131775" y="326466"/>
                </a:lnTo>
                <a:lnTo>
                  <a:pt x="137071" y="326466"/>
                </a:lnTo>
                <a:lnTo>
                  <a:pt x="141325" y="325577"/>
                </a:lnTo>
                <a:lnTo>
                  <a:pt x="142455" y="325450"/>
                </a:lnTo>
                <a:lnTo>
                  <a:pt x="143929" y="327101"/>
                </a:lnTo>
                <a:lnTo>
                  <a:pt x="145262" y="327863"/>
                </a:lnTo>
                <a:lnTo>
                  <a:pt x="145262" y="324053"/>
                </a:lnTo>
                <a:lnTo>
                  <a:pt x="132321" y="324053"/>
                </a:lnTo>
                <a:lnTo>
                  <a:pt x="132219" y="324180"/>
                </a:lnTo>
                <a:lnTo>
                  <a:pt x="130175" y="323926"/>
                </a:lnTo>
                <a:lnTo>
                  <a:pt x="127127" y="323545"/>
                </a:lnTo>
                <a:lnTo>
                  <a:pt x="120980" y="323926"/>
                </a:lnTo>
                <a:lnTo>
                  <a:pt x="118414" y="320370"/>
                </a:lnTo>
                <a:lnTo>
                  <a:pt x="115481" y="323926"/>
                </a:lnTo>
                <a:lnTo>
                  <a:pt x="115379" y="324053"/>
                </a:lnTo>
                <a:lnTo>
                  <a:pt x="115277" y="324180"/>
                </a:lnTo>
                <a:lnTo>
                  <a:pt x="118503" y="328371"/>
                </a:lnTo>
                <a:lnTo>
                  <a:pt x="118999" y="329006"/>
                </a:lnTo>
                <a:lnTo>
                  <a:pt x="123888" y="329260"/>
                </a:lnTo>
                <a:lnTo>
                  <a:pt x="128168" y="328371"/>
                </a:lnTo>
                <a:lnTo>
                  <a:pt x="128866" y="328371"/>
                </a:lnTo>
                <a:lnTo>
                  <a:pt x="131851" y="332943"/>
                </a:lnTo>
                <a:lnTo>
                  <a:pt x="131940" y="333070"/>
                </a:lnTo>
                <a:lnTo>
                  <a:pt x="123786" y="337515"/>
                </a:lnTo>
                <a:lnTo>
                  <a:pt x="158559" y="337515"/>
                </a:lnTo>
                <a:lnTo>
                  <a:pt x="157683" y="336372"/>
                </a:lnTo>
                <a:lnTo>
                  <a:pt x="156133" y="334340"/>
                </a:lnTo>
                <a:lnTo>
                  <a:pt x="156451" y="334086"/>
                </a:lnTo>
                <a:lnTo>
                  <a:pt x="157886" y="332943"/>
                </a:lnTo>
                <a:lnTo>
                  <a:pt x="167347" y="325450"/>
                </a:lnTo>
                <a:lnTo>
                  <a:pt x="168948" y="324180"/>
                </a:lnTo>
                <a:lnTo>
                  <a:pt x="169113" y="324053"/>
                </a:lnTo>
                <a:close/>
              </a:path>
              <a:path w="910590" h="346710">
                <a:moveTo>
                  <a:pt x="173710" y="282143"/>
                </a:moveTo>
                <a:lnTo>
                  <a:pt x="168973" y="282143"/>
                </a:lnTo>
                <a:lnTo>
                  <a:pt x="168998" y="282397"/>
                </a:lnTo>
                <a:lnTo>
                  <a:pt x="173532" y="282397"/>
                </a:lnTo>
                <a:lnTo>
                  <a:pt x="173710" y="282143"/>
                </a:lnTo>
                <a:close/>
              </a:path>
              <a:path w="910590" h="346710">
                <a:moveTo>
                  <a:pt x="175844" y="282143"/>
                </a:moveTo>
                <a:lnTo>
                  <a:pt x="175247" y="281000"/>
                </a:lnTo>
                <a:lnTo>
                  <a:pt x="174485" y="281000"/>
                </a:lnTo>
                <a:lnTo>
                  <a:pt x="173710" y="282143"/>
                </a:lnTo>
                <a:lnTo>
                  <a:pt x="175844" y="282143"/>
                </a:lnTo>
                <a:close/>
              </a:path>
              <a:path w="910590" h="346710">
                <a:moveTo>
                  <a:pt x="177241" y="316852"/>
                </a:moveTo>
                <a:lnTo>
                  <a:pt x="174536" y="309016"/>
                </a:lnTo>
                <a:lnTo>
                  <a:pt x="166471" y="315290"/>
                </a:lnTo>
                <a:lnTo>
                  <a:pt x="170408" y="318389"/>
                </a:lnTo>
                <a:lnTo>
                  <a:pt x="173761" y="318262"/>
                </a:lnTo>
                <a:lnTo>
                  <a:pt x="177241" y="316852"/>
                </a:lnTo>
                <a:close/>
              </a:path>
              <a:path w="910590" h="346710">
                <a:moveTo>
                  <a:pt x="177622" y="316992"/>
                </a:moveTo>
                <a:lnTo>
                  <a:pt x="177571" y="316826"/>
                </a:lnTo>
                <a:lnTo>
                  <a:pt x="177342" y="316814"/>
                </a:lnTo>
                <a:lnTo>
                  <a:pt x="177279" y="316966"/>
                </a:lnTo>
                <a:lnTo>
                  <a:pt x="177406" y="317004"/>
                </a:lnTo>
                <a:lnTo>
                  <a:pt x="177622" y="316992"/>
                </a:lnTo>
                <a:close/>
              </a:path>
              <a:path w="910590" h="346710">
                <a:moveTo>
                  <a:pt x="177800" y="281381"/>
                </a:moveTo>
                <a:lnTo>
                  <a:pt x="177685" y="281000"/>
                </a:lnTo>
                <a:lnTo>
                  <a:pt x="177507" y="280492"/>
                </a:lnTo>
                <a:lnTo>
                  <a:pt x="176695" y="278079"/>
                </a:lnTo>
                <a:lnTo>
                  <a:pt x="175463" y="274396"/>
                </a:lnTo>
                <a:lnTo>
                  <a:pt x="175374" y="274142"/>
                </a:lnTo>
                <a:lnTo>
                  <a:pt x="175285" y="273888"/>
                </a:lnTo>
                <a:lnTo>
                  <a:pt x="175247" y="273761"/>
                </a:lnTo>
                <a:lnTo>
                  <a:pt x="172453" y="273380"/>
                </a:lnTo>
                <a:lnTo>
                  <a:pt x="169075" y="273380"/>
                </a:lnTo>
                <a:lnTo>
                  <a:pt x="164147" y="271983"/>
                </a:lnTo>
                <a:lnTo>
                  <a:pt x="162991" y="269824"/>
                </a:lnTo>
                <a:lnTo>
                  <a:pt x="163207" y="269824"/>
                </a:lnTo>
                <a:lnTo>
                  <a:pt x="155067" y="266141"/>
                </a:lnTo>
                <a:lnTo>
                  <a:pt x="154609" y="266141"/>
                </a:lnTo>
                <a:lnTo>
                  <a:pt x="149377" y="269824"/>
                </a:lnTo>
                <a:lnTo>
                  <a:pt x="142646" y="271602"/>
                </a:lnTo>
                <a:lnTo>
                  <a:pt x="143141" y="271602"/>
                </a:lnTo>
                <a:lnTo>
                  <a:pt x="143776" y="276047"/>
                </a:lnTo>
                <a:lnTo>
                  <a:pt x="143891" y="276936"/>
                </a:lnTo>
                <a:lnTo>
                  <a:pt x="143992" y="277571"/>
                </a:lnTo>
                <a:lnTo>
                  <a:pt x="144106" y="278460"/>
                </a:lnTo>
                <a:lnTo>
                  <a:pt x="144233" y="279349"/>
                </a:lnTo>
                <a:lnTo>
                  <a:pt x="144348" y="280111"/>
                </a:lnTo>
                <a:lnTo>
                  <a:pt x="144475" y="281000"/>
                </a:lnTo>
                <a:lnTo>
                  <a:pt x="136880" y="284048"/>
                </a:lnTo>
                <a:lnTo>
                  <a:pt x="140220" y="286207"/>
                </a:lnTo>
                <a:lnTo>
                  <a:pt x="142392" y="287985"/>
                </a:lnTo>
                <a:lnTo>
                  <a:pt x="142544" y="287985"/>
                </a:lnTo>
                <a:lnTo>
                  <a:pt x="145580" y="289255"/>
                </a:lnTo>
                <a:lnTo>
                  <a:pt x="147764" y="289255"/>
                </a:lnTo>
                <a:lnTo>
                  <a:pt x="149072" y="287350"/>
                </a:lnTo>
                <a:lnTo>
                  <a:pt x="148958" y="282257"/>
                </a:lnTo>
                <a:lnTo>
                  <a:pt x="149034" y="282397"/>
                </a:lnTo>
                <a:lnTo>
                  <a:pt x="160223" y="282397"/>
                </a:lnTo>
                <a:lnTo>
                  <a:pt x="159461" y="282143"/>
                </a:lnTo>
                <a:lnTo>
                  <a:pt x="148958" y="282143"/>
                </a:lnTo>
                <a:lnTo>
                  <a:pt x="148590" y="281508"/>
                </a:lnTo>
                <a:lnTo>
                  <a:pt x="148348" y="281000"/>
                </a:lnTo>
                <a:lnTo>
                  <a:pt x="148132" y="280492"/>
                </a:lnTo>
                <a:lnTo>
                  <a:pt x="147472" y="278460"/>
                </a:lnTo>
                <a:lnTo>
                  <a:pt x="147345" y="278079"/>
                </a:lnTo>
                <a:lnTo>
                  <a:pt x="159461" y="282143"/>
                </a:lnTo>
                <a:lnTo>
                  <a:pt x="168973" y="282143"/>
                </a:lnTo>
                <a:lnTo>
                  <a:pt x="168897" y="281508"/>
                </a:lnTo>
                <a:lnTo>
                  <a:pt x="168833" y="281000"/>
                </a:lnTo>
                <a:lnTo>
                  <a:pt x="167589" y="281000"/>
                </a:lnTo>
                <a:lnTo>
                  <a:pt x="172491" y="280492"/>
                </a:lnTo>
                <a:lnTo>
                  <a:pt x="174586" y="280847"/>
                </a:lnTo>
                <a:lnTo>
                  <a:pt x="175221" y="280962"/>
                </a:lnTo>
                <a:lnTo>
                  <a:pt x="175526" y="281000"/>
                </a:lnTo>
                <a:lnTo>
                  <a:pt x="177800" y="281381"/>
                </a:lnTo>
                <a:close/>
              </a:path>
              <a:path w="910590" h="346710">
                <a:moveTo>
                  <a:pt x="186105" y="345719"/>
                </a:moveTo>
                <a:lnTo>
                  <a:pt x="184708" y="340893"/>
                </a:lnTo>
                <a:lnTo>
                  <a:pt x="181051" y="344627"/>
                </a:lnTo>
                <a:lnTo>
                  <a:pt x="175145" y="342709"/>
                </a:lnTo>
                <a:lnTo>
                  <a:pt x="174764" y="343700"/>
                </a:lnTo>
                <a:lnTo>
                  <a:pt x="174091" y="345719"/>
                </a:lnTo>
                <a:lnTo>
                  <a:pt x="186105" y="345719"/>
                </a:lnTo>
                <a:close/>
              </a:path>
              <a:path w="910590" h="346710">
                <a:moveTo>
                  <a:pt x="187032" y="24968"/>
                </a:moveTo>
                <a:lnTo>
                  <a:pt x="185877" y="24714"/>
                </a:lnTo>
                <a:lnTo>
                  <a:pt x="183527" y="24231"/>
                </a:lnTo>
                <a:lnTo>
                  <a:pt x="183273" y="25628"/>
                </a:lnTo>
                <a:lnTo>
                  <a:pt x="183134" y="26339"/>
                </a:lnTo>
                <a:lnTo>
                  <a:pt x="184365" y="26530"/>
                </a:lnTo>
                <a:lnTo>
                  <a:pt x="185597" y="26708"/>
                </a:lnTo>
                <a:lnTo>
                  <a:pt x="186829" y="26898"/>
                </a:lnTo>
                <a:lnTo>
                  <a:pt x="186893" y="26250"/>
                </a:lnTo>
                <a:lnTo>
                  <a:pt x="186969" y="25603"/>
                </a:lnTo>
                <a:lnTo>
                  <a:pt x="187032" y="24968"/>
                </a:lnTo>
                <a:close/>
              </a:path>
              <a:path w="910590" h="346710">
                <a:moveTo>
                  <a:pt x="209169" y="282143"/>
                </a:moveTo>
                <a:lnTo>
                  <a:pt x="175844" y="282143"/>
                </a:lnTo>
                <a:lnTo>
                  <a:pt x="175983" y="282397"/>
                </a:lnTo>
                <a:lnTo>
                  <a:pt x="209080" y="282397"/>
                </a:lnTo>
                <a:lnTo>
                  <a:pt x="209169" y="282143"/>
                </a:lnTo>
                <a:close/>
              </a:path>
              <a:path w="910590" h="346710">
                <a:moveTo>
                  <a:pt x="210731" y="324662"/>
                </a:moveTo>
                <a:lnTo>
                  <a:pt x="206273" y="317119"/>
                </a:lnTo>
                <a:lnTo>
                  <a:pt x="203352" y="315861"/>
                </a:lnTo>
                <a:lnTo>
                  <a:pt x="196227" y="318477"/>
                </a:lnTo>
                <a:lnTo>
                  <a:pt x="194233" y="319024"/>
                </a:lnTo>
                <a:lnTo>
                  <a:pt x="191490" y="313931"/>
                </a:lnTo>
                <a:lnTo>
                  <a:pt x="190106" y="313855"/>
                </a:lnTo>
                <a:lnTo>
                  <a:pt x="187960" y="313334"/>
                </a:lnTo>
                <a:lnTo>
                  <a:pt x="187642" y="313880"/>
                </a:lnTo>
                <a:lnTo>
                  <a:pt x="185153" y="318135"/>
                </a:lnTo>
                <a:lnTo>
                  <a:pt x="181140" y="316661"/>
                </a:lnTo>
                <a:lnTo>
                  <a:pt x="177622" y="316992"/>
                </a:lnTo>
                <a:lnTo>
                  <a:pt x="178625" y="324116"/>
                </a:lnTo>
                <a:lnTo>
                  <a:pt x="185458" y="324091"/>
                </a:lnTo>
                <a:lnTo>
                  <a:pt x="190017" y="326859"/>
                </a:lnTo>
                <a:lnTo>
                  <a:pt x="194043" y="322643"/>
                </a:lnTo>
                <a:lnTo>
                  <a:pt x="194564" y="322376"/>
                </a:lnTo>
                <a:lnTo>
                  <a:pt x="198640" y="330619"/>
                </a:lnTo>
                <a:lnTo>
                  <a:pt x="201396" y="329234"/>
                </a:lnTo>
                <a:lnTo>
                  <a:pt x="204762" y="329946"/>
                </a:lnTo>
                <a:lnTo>
                  <a:pt x="203479" y="323989"/>
                </a:lnTo>
                <a:lnTo>
                  <a:pt x="209791" y="326415"/>
                </a:lnTo>
                <a:lnTo>
                  <a:pt x="210019" y="325704"/>
                </a:lnTo>
                <a:lnTo>
                  <a:pt x="210731" y="324662"/>
                </a:lnTo>
                <a:close/>
              </a:path>
              <a:path w="910590" h="346710">
                <a:moveTo>
                  <a:pt x="222846" y="282397"/>
                </a:moveTo>
                <a:lnTo>
                  <a:pt x="222745" y="282143"/>
                </a:lnTo>
                <a:lnTo>
                  <a:pt x="209169" y="282143"/>
                </a:lnTo>
                <a:lnTo>
                  <a:pt x="209626" y="282397"/>
                </a:lnTo>
                <a:lnTo>
                  <a:pt x="222846" y="282397"/>
                </a:lnTo>
                <a:close/>
              </a:path>
              <a:path w="910590" h="346710">
                <a:moveTo>
                  <a:pt x="228587" y="338328"/>
                </a:moveTo>
                <a:lnTo>
                  <a:pt x="226098" y="333997"/>
                </a:lnTo>
                <a:lnTo>
                  <a:pt x="219811" y="335330"/>
                </a:lnTo>
                <a:lnTo>
                  <a:pt x="214541" y="328777"/>
                </a:lnTo>
                <a:lnTo>
                  <a:pt x="208915" y="328320"/>
                </a:lnTo>
                <a:lnTo>
                  <a:pt x="201587" y="335470"/>
                </a:lnTo>
                <a:lnTo>
                  <a:pt x="200101" y="334594"/>
                </a:lnTo>
                <a:lnTo>
                  <a:pt x="197713" y="332867"/>
                </a:lnTo>
                <a:lnTo>
                  <a:pt x="193700" y="331177"/>
                </a:lnTo>
                <a:lnTo>
                  <a:pt x="190817" y="331139"/>
                </a:lnTo>
                <a:lnTo>
                  <a:pt x="189547" y="333590"/>
                </a:lnTo>
                <a:lnTo>
                  <a:pt x="189230" y="335940"/>
                </a:lnTo>
                <a:lnTo>
                  <a:pt x="189661" y="339051"/>
                </a:lnTo>
                <a:lnTo>
                  <a:pt x="191465" y="339991"/>
                </a:lnTo>
                <a:lnTo>
                  <a:pt x="192811" y="340931"/>
                </a:lnTo>
                <a:lnTo>
                  <a:pt x="193713" y="339979"/>
                </a:lnTo>
                <a:lnTo>
                  <a:pt x="194894" y="339559"/>
                </a:lnTo>
                <a:lnTo>
                  <a:pt x="193789" y="341642"/>
                </a:lnTo>
                <a:lnTo>
                  <a:pt x="193281" y="343814"/>
                </a:lnTo>
                <a:lnTo>
                  <a:pt x="193484" y="345706"/>
                </a:lnTo>
                <a:lnTo>
                  <a:pt x="226656" y="345706"/>
                </a:lnTo>
                <a:lnTo>
                  <a:pt x="228282" y="342061"/>
                </a:lnTo>
                <a:lnTo>
                  <a:pt x="228587" y="338328"/>
                </a:lnTo>
                <a:close/>
              </a:path>
              <a:path w="910590" h="346710">
                <a:moveTo>
                  <a:pt x="231686" y="273761"/>
                </a:moveTo>
                <a:lnTo>
                  <a:pt x="228104" y="269443"/>
                </a:lnTo>
                <a:lnTo>
                  <a:pt x="226745" y="267792"/>
                </a:lnTo>
                <a:lnTo>
                  <a:pt x="221195" y="269443"/>
                </a:lnTo>
                <a:lnTo>
                  <a:pt x="214185" y="265760"/>
                </a:lnTo>
                <a:lnTo>
                  <a:pt x="209321" y="272745"/>
                </a:lnTo>
                <a:lnTo>
                  <a:pt x="216560" y="274142"/>
                </a:lnTo>
                <a:lnTo>
                  <a:pt x="220992" y="278079"/>
                </a:lnTo>
                <a:lnTo>
                  <a:pt x="221335" y="278460"/>
                </a:lnTo>
                <a:lnTo>
                  <a:pt x="222745" y="282143"/>
                </a:lnTo>
                <a:lnTo>
                  <a:pt x="230009" y="282143"/>
                </a:lnTo>
                <a:lnTo>
                  <a:pt x="222783" y="277571"/>
                </a:lnTo>
                <a:lnTo>
                  <a:pt x="225018" y="274396"/>
                </a:lnTo>
                <a:lnTo>
                  <a:pt x="230492" y="273761"/>
                </a:lnTo>
                <a:lnTo>
                  <a:pt x="231686" y="273761"/>
                </a:lnTo>
                <a:close/>
              </a:path>
              <a:path w="910590" h="346710">
                <a:moveTo>
                  <a:pt x="234708" y="282397"/>
                </a:moveTo>
                <a:lnTo>
                  <a:pt x="234530" y="282143"/>
                </a:lnTo>
                <a:lnTo>
                  <a:pt x="230009" y="282143"/>
                </a:lnTo>
                <a:lnTo>
                  <a:pt x="230403" y="282397"/>
                </a:lnTo>
                <a:lnTo>
                  <a:pt x="234708" y="282397"/>
                </a:lnTo>
                <a:close/>
              </a:path>
              <a:path w="910590" h="346710">
                <a:moveTo>
                  <a:pt x="236499" y="32562"/>
                </a:moveTo>
                <a:lnTo>
                  <a:pt x="230428" y="28092"/>
                </a:lnTo>
                <a:lnTo>
                  <a:pt x="235978" y="6464"/>
                </a:lnTo>
                <a:lnTo>
                  <a:pt x="232486" y="990"/>
                </a:lnTo>
                <a:lnTo>
                  <a:pt x="215849" y="0"/>
                </a:lnTo>
                <a:lnTo>
                  <a:pt x="230339" y="19265"/>
                </a:lnTo>
                <a:lnTo>
                  <a:pt x="224434" y="24206"/>
                </a:lnTo>
                <a:lnTo>
                  <a:pt x="224459" y="26797"/>
                </a:lnTo>
                <a:lnTo>
                  <a:pt x="229717" y="29718"/>
                </a:lnTo>
                <a:lnTo>
                  <a:pt x="230936" y="30391"/>
                </a:lnTo>
                <a:lnTo>
                  <a:pt x="232333" y="30797"/>
                </a:lnTo>
                <a:lnTo>
                  <a:pt x="234251" y="32207"/>
                </a:lnTo>
                <a:lnTo>
                  <a:pt x="234734" y="33261"/>
                </a:lnTo>
                <a:lnTo>
                  <a:pt x="235496" y="34290"/>
                </a:lnTo>
                <a:lnTo>
                  <a:pt x="235978" y="33388"/>
                </a:lnTo>
                <a:lnTo>
                  <a:pt x="236499" y="32562"/>
                </a:lnTo>
                <a:close/>
              </a:path>
              <a:path w="910590" h="346710">
                <a:moveTo>
                  <a:pt x="239331" y="24879"/>
                </a:moveTo>
                <a:lnTo>
                  <a:pt x="236207" y="18478"/>
                </a:lnTo>
                <a:lnTo>
                  <a:pt x="233705" y="22517"/>
                </a:lnTo>
                <a:lnTo>
                  <a:pt x="235267" y="23761"/>
                </a:lnTo>
                <a:lnTo>
                  <a:pt x="239331" y="24879"/>
                </a:lnTo>
                <a:close/>
              </a:path>
              <a:path w="910590" h="346710">
                <a:moveTo>
                  <a:pt x="239649" y="345719"/>
                </a:moveTo>
                <a:lnTo>
                  <a:pt x="235254" y="342531"/>
                </a:lnTo>
                <a:lnTo>
                  <a:pt x="234632" y="340817"/>
                </a:lnTo>
                <a:lnTo>
                  <a:pt x="237159" y="331457"/>
                </a:lnTo>
                <a:lnTo>
                  <a:pt x="229933" y="330809"/>
                </a:lnTo>
                <a:lnTo>
                  <a:pt x="232168" y="338848"/>
                </a:lnTo>
                <a:lnTo>
                  <a:pt x="231787" y="342226"/>
                </a:lnTo>
                <a:lnTo>
                  <a:pt x="227660" y="345719"/>
                </a:lnTo>
                <a:lnTo>
                  <a:pt x="239649" y="345719"/>
                </a:lnTo>
                <a:close/>
              </a:path>
              <a:path w="910590" h="346710">
                <a:moveTo>
                  <a:pt x="242493" y="325564"/>
                </a:moveTo>
                <a:lnTo>
                  <a:pt x="240779" y="320992"/>
                </a:lnTo>
                <a:lnTo>
                  <a:pt x="240004" y="318922"/>
                </a:lnTo>
                <a:lnTo>
                  <a:pt x="240080" y="316547"/>
                </a:lnTo>
                <a:lnTo>
                  <a:pt x="239699" y="313880"/>
                </a:lnTo>
                <a:lnTo>
                  <a:pt x="233337" y="311289"/>
                </a:lnTo>
                <a:lnTo>
                  <a:pt x="239255" y="306057"/>
                </a:lnTo>
                <a:lnTo>
                  <a:pt x="237693" y="304139"/>
                </a:lnTo>
                <a:lnTo>
                  <a:pt x="239509" y="299910"/>
                </a:lnTo>
                <a:lnTo>
                  <a:pt x="234276" y="297624"/>
                </a:lnTo>
                <a:lnTo>
                  <a:pt x="235648" y="304393"/>
                </a:lnTo>
                <a:lnTo>
                  <a:pt x="232752" y="307365"/>
                </a:lnTo>
                <a:lnTo>
                  <a:pt x="226669" y="306793"/>
                </a:lnTo>
                <a:lnTo>
                  <a:pt x="227647" y="315544"/>
                </a:lnTo>
                <a:lnTo>
                  <a:pt x="224586" y="317373"/>
                </a:lnTo>
                <a:lnTo>
                  <a:pt x="221018" y="318376"/>
                </a:lnTo>
                <a:lnTo>
                  <a:pt x="218681" y="322567"/>
                </a:lnTo>
                <a:lnTo>
                  <a:pt x="220281" y="325983"/>
                </a:lnTo>
                <a:lnTo>
                  <a:pt x="220827" y="329539"/>
                </a:lnTo>
                <a:lnTo>
                  <a:pt x="227241" y="326351"/>
                </a:lnTo>
                <a:lnTo>
                  <a:pt x="232867" y="325335"/>
                </a:lnTo>
                <a:lnTo>
                  <a:pt x="237261" y="331292"/>
                </a:lnTo>
                <a:lnTo>
                  <a:pt x="240906" y="328714"/>
                </a:lnTo>
                <a:lnTo>
                  <a:pt x="242493" y="325564"/>
                </a:lnTo>
                <a:close/>
              </a:path>
              <a:path w="910590" h="346710">
                <a:moveTo>
                  <a:pt x="253212" y="326059"/>
                </a:moveTo>
                <a:lnTo>
                  <a:pt x="249161" y="323748"/>
                </a:lnTo>
                <a:lnTo>
                  <a:pt x="248170" y="327494"/>
                </a:lnTo>
                <a:lnTo>
                  <a:pt x="247980" y="329349"/>
                </a:lnTo>
                <a:lnTo>
                  <a:pt x="247802" y="331089"/>
                </a:lnTo>
                <a:lnTo>
                  <a:pt x="249872" y="333057"/>
                </a:lnTo>
                <a:lnTo>
                  <a:pt x="250964" y="334924"/>
                </a:lnTo>
                <a:lnTo>
                  <a:pt x="253212" y="333946"/>
                </a:lnTo>
                <a:lnTo>
                  <a:pt x="253212" y="326059"/>
                </a:lnTo>
                <a:close/>
              </a:path>
              <a:path w="910590" h="346710">
                <a:moveTo>
                  <a:pt x="254596" y="282397"/>
                </a:moveTo>
                <a:lnTo>
                  <a:pt x="253250" y="282143"/>
                </a:lnTo>
                <a:lnTo>
                  <a:pt x="238963" y="282143"/>
                </a:lnTo>
                <a:lnTo>
                  <a:pt x="238912" y="282397"/>
                </a:lnTo>
                <a:lnTo>
                  <a:pt x="254596" y="282397"/>
                </a:lnTo>
                <a:close/>
              </a:path>
              <a:path w="910590" h="346710">
                <a:moveTo>
                  <a:pt x="259092" y="344170"/>
                </a:moveTo>
                <a:lnTo>
                  <a:pt x="254533" y="342099"/>
                </a:lnTo>
                <a:lnTo>
                  <a:pt x="252069" y="341998"/>
                </a:lnTo>
                <a:lnTo>
                  <a:pt x="250710" y="345719"/>
                </a:lnTo>
                <a:lnTo>
                  <a:pt x="255930" y="345719"/>
                </a:lnTo>
                <a:lnTo>
                  <a:pt x="259092" y="344170"/>
                </a:lnTo>
                <a:close/>
              </a:path>
              <a:path w="910590" h="346710">
                <a:moveTo>
                  <a:pt x="262280" y="30492"/>
                </a:moveTo>
                <a:lnTo>
                  <a:pt x="262255" y="28473"/>
                </a:lnTo>
                <a:lnTo>
                  <a:pt x="260756" y="26047"/>
                </a:lnTo>
                <a:lnTo>
                  <a:pt x="259029" y="25323"/>
                </a:lnTo>
                <a:lnTo>
                  <a:pt x="257619" y="24358"/>
                </a:lnTo>
                <a:lnTo>
                  <a:pt x="256997" y="25831"/>
                </a:lnTo>
                <a:lnTo>
                  <a:pt x="255905" y="27317"/>
                </a:lnTo>
                <a:lnTo>
                  <a:pt x="256032" y="30149"/>
                </a:lnTo>
                <a:lnTo>
                  <a:pt x="257086" y="31864"/>
                </a:lnTo>
                <a:lnTo>
                  <a:pt x="258241" y="32677"/>
                </a:lnTo>
                <a:lnTo>
                  <a:pt x="258914" y="33147"/>
                </a:lnTo>
                <a:lnTo>
                  <a:pt x="261378" y="32473"/>
                </a:lnTo>
                <a:lnTo>
                  <a:pt x="262280" y="30492"/>
                </a:lnTo>
                <a:close/>
              </a:path>
              <a:path w="910590" h="346710">
                <a:moveTo>
                  <a:pt x="267728" y="329425"/>
                </a:moveTo>
                <a:lnTo>
                  <a:pt x="259067" y="324853"/>
                </a:lnTo>
                <a:lnTo>
                  <a:pt x="255930" y="336219"/>
                </a:lnTo>
                <a:lnTo>
                  <a:pt x="257733" y="336219"/>
                </a:lnTo>
                <a:lnTo>
                  <a:pt x="259283" y="336702"/>
                </a:lnTo>
                <a:lnTo>
                  <a:pt x="262280" y="334619"/>
                </a:lnTo>
                <a:lnTo>
                  <a:pt x="264134" y="332651"/>
                </a:lnTo>
                <a:lnTo>
                  <a:pt x="267728" y="329425"/>
                </a:lnTo>
                <a:close/>
              </a:path>
              <a:path w="910590" h="346710">
                <a:moveTo>
                  <a:pt x="270344" y="282143"/>
                </a:moveTo>
                <a:lnTo>
                  <a:pt x="270217" y="281000"/>
                </a:lnTo>
                <a:lnTo>
                  <a:pt x="270090" y="279857"/>
                </a:lnTo>
                <a:lnTo>
                  <a:pt x="270040" y="279349"/>
                </a:lnTo>
                <a:lnTo>
                  <a:pt x="269938" y="278460"/>
                </a:lnTo>
                <a:lnTo>
                  <a:pt x="269887" y="277952"/>
                </a:lnTo>
                <a:lnTo>
                  <a:pt x="263220" y="275031"/>
                </a:lnTo>
                <a:lnTo>
                  <a:pt x="262877" y="275031"/>
                </a:lnTo>
                <a:lnTo>
                  <a:pt x="265112" y="269443"/>
                </a:lnTo>
                <a:lnTo>
                  <a:pt x="265214" y="269189"/>
                </a:lnTo>
                <a:lnTo>
                  <a:pt x="265328" y="268935"/>
                </a:lnTo>
                <a:lnTo>
                  <a:pt x="265379" y="268782"/>
                </a:lnTo>
                <a:lnTo>
                  <a:pt x="265087" y="268782"/>
                </a:lnTo>
                <a:lnTo>
                  <a:pt x="263893" y="269189"/>
                </a:lnTo>
                <a:lnTo>
                  <a:pt x="259651" y="273380"/>
                </a:lnTo>
                <a:lnTo>
                  <a:pt x="257314" y="275031"/>
                </a:lnTo>
                <a:lnTo>
                  <a:pt x="253517" y="276047"/>
                </a:lnTo>
                <a:lnTo>
                  <a:pt x="256768" y="279857"/>
                </a:lnTo>
                <a:lnTo>
                  <a:pt x="252476" y="279857"/>
                </a:lnTo>
                <a:lnTo>
                  <a:pt x="250685" y="281000"/>
                </a:lnTo>
                <a:lnTo>
                  <a:pt x="239217" y="281000"/>
                </a:lnTo>
                <a:lnTo>
                  <a:pt x="240131" y="276936"/>
                </a:lnTo>
                <a:lnTo>
                  <a:pt x="233057" y="275031"/>
                </a:lnTo>
                <a:lnTo>
                  <a:pt x="233159" y="276047"/>
                </a:lnTo>
                <a:lnTo>
                  <a:pt x="233222" y="278460"/>
                </a:lnTo>
                <a:lnTo>
                  <a:pt x="233578" y="279857"/>
                </a:lnTo>
                <a:lnTo>
                  <a:pt x="233641" y="280111"/>
                </a:lnTo>
                <a:lnTo>
                  <a:pt x="233756" y="281000"/>
                </a:lnTo>
                <a:lnTo>
                  <a:pt x="234530" y="282143"/>
                </a:lnTo>
                <a:lnTo>
                  <a:pt x="238963" y="282143"/>
                </a:lnTo>
                <a:lnTo>
                  <a:pt x="239102" y="281508"/>
                </a:lnTo>
                <a:lnTo>
                  <a:pt x="249897" y="281508"/>
                </a:lnTo>
                <a:lnTo>
                  <a:pt x="253250" y="282143"/>
                </a:lnTo>
                <a:lnTo>
                  <a:pt x="270344" y="282143"/>
                </a:lnTo>
                <a:close/>
              </a:path>
              <a:path w="910590" h="346710">
                <a:moveTo>
                  <a:pt x="270891" y="313156"/>
                </a:moveTo>
                <a:lnTo>
                  <a:pt x="251879" y="308813"/>
                </a:lnTo>
                <a:lnTo>
                  <a:pt x="249910" y="295821"/>
                </a:lnTo>
                <a:lnTo>
                  <a:pt x="243509" y="300469"/>
                </a:lnTo>
                <a:lnTo>
                  <a:pt x="242671" y="303745"/>
                </a:lnTo>
                <a:lnTo>
                  <a:pt x="246976" y="314629"/>
                </a:lnTo>
                <a:lnTo>
                  <a:pt x="251726" y="317207"/>
                </a:lnTo>
                <a:lnTo>
                  <a:pt x="256679" y="316509"/>
                </a:lnTo>
                <a:lnTo>
                  <a:pt x="258013" y="322770"/>
                </a:lnTo>
                <a:lnTo>
                  <a:pt x="259575" y="324573"/>
                </a:lnTo>
                <a:lnTo>
                  <a:pt x="268300" y="321906"/>
                </a:lnTo>
                <a:lnTo>
                  <a:pt x="264934" y="318135"/>
                </a:lnTo>
                <a:lnTo>
                  <a:pt x="264083" y="313245"/>
                </a:lnTo>
                <a:lnTo>
                  <a:pt x="269646" y="318820"/>
                </a:lnTo>
                <a:lnTo>
                  <a:pt x="270891" y="313156"/>
                </a:lnTo>
                <a:close/>
              </a:path>
              <a:path w="910590" h="346710">
                <a:moveTo>
                  <a:pt x="273697" y="282397"/>
                </a:moveTo>
                <a:lnTo>
                  <a:pt x="273596" y="282143"/>
                </a:lnTo>
                <a:lnTo>
                  <a:pt x="270344" y="282143"/>
                </a:lnTo>
                <a:lnTo>
                  <a:pt x="270383" y="282397"/>
                </a:lnTo>
                <a:lnTo>
                  <a:pt x="273697" y="282397"/>
                </a:lnTo>
                <a:close/>
              </a:path>
              <a:path w="910590" h="346710">
                <a:moveTo>
                  <a:pt x="275729" y="322122"/>
                </a:moveTo>
                <a:lnTo>
                  <a:pt x="274955" y="317385"/>
                </a:lnTo>
                <a:lnTo>
                  <a:pt x="272186" y="318719"/>
                </a:lnTo>
                <a:lnTo>
                  <a:pt x="269824" y="319176"/>
                </a:lnTo>
                <a:lnTo>
                  <a:pt x="269862" y="321856"/>
                </a:lnTo>
                <a:lnTo>
                  <a:pt x="270332" y="324345"/>
                </a:lnTo>
                <a:lnTo>
                  <a:pt x="273875" y="323938"/>
                </a:lnTo>
                <a:lnTo>
                  <a:pt x="274574" y="323862"/>
                </a:lnTo>
                <a:lnTo>
                  <a:pt x="275729" y="322122"/>
                </a:lnTo>
                <a:close/>
              </a:path>
              <a:path w="910590" h="346710">
                <a:moveTo>
                  <a:pt x="275793" y="329704"/>
                </a:moveTo>
                <a:lnTo>
                  <a:pt x="275640" y="329082"/>
                </a:lnTo>
                <a:lnTo>
                  <a:pt x="275463" y="328282"/>
                </a:lnTo>
                <a:lnTo>
                  <a:pt x="274294" y="327355"/>
                </a:lnTo>
                <a:lnTo>
                  <a:pt x="272719" y="327037"/>
                </a:lnTo>
                <a:lnTo>
                  <a:pt x="271792" y="327926"/>
                </a:lnTo>
                <a:lnTo>
                  <a:pt x="270090" y="328815"/>
                </a:lnTo>
                <a:lnTo>
                  <a:pt x="272008" y="330073"/>
                </a:lnTo>
                <a:lnTo>
                  <a:pt x="272973" y="330962"/>
                </a:lnTo>
                <a:lnTo>
                  <a:pt x="274421" y="331381"/>
                </a:lnTo>
                <a:lnTo>
                  <a:pt x="275793" y="329704"/>
                </a:lnTo>
                <a:close/>
              </a:path>
              <a:path w="910590" h="346710">
                <a:moveTo>
                  <a:pt x="284975" y="345732"/>
                </a:moveTo>
                <a:lnTo>
                  <a:pt x="282956" y="340106"/>
                </a:lnTo>
                <a:lnTo>
                  <a:pt x="282854" y="336054"/>
                </a:lnTo>
                <a:lnTo>
                  <a:pt x="282727" y="335127"/>
                </a:lnTo>
                <a:lnTo>
                  <a:pt x="282676" y="334759"/>
                </a:lnTo>
                <a:lnTo>
                  <a:pt x="282600" y="334098"/>
                </a:lnTo>
                <a:lnTo>
                  <a:pt x="282511" y="333425"/>
                </a:lnTo>
                <a:lnTo>
                  <a:pt x="277368" y="336054"/>
                </a:lnTo>
                <a:lnTo>
                  <a:pt x="278460" y="339775"/>
                </a:lnTo>
                <a:lnTo>
                  <a:pt x="280543" y="344157"/>
                </a:lnTo>
                <a:lnTo>
                  <a:pt x="281127" y="345465"/>
                </a:lnTo>
                <a:lnTo>
                  <a:pt x="281241" y="345732"/>
                </a:lnTo>
                <a:lnTo>
                  <a:pt x="284975" y="345732"/>
                </a:lnTo>
                <a:close/>
              </a:path>
              <a:path w="910590" h="346710">
                <a:moveTo>
                  <a:pt x="285445" y="325970"/>
                </a:moveTo>
                <a:lnTo>
                  <a:pt x="283425" y="324675"/>
                </a:lnTo>
                <a:lnTo>
                  <a:pt x="282333" y="323418"/>
                </a:lnTo>
                <a:lnTo>
                  <a:pt x="281393" y="323532"/>
                </a:lnTo>
                <a:lnTo>
                  <a:pt x="280416" y="323646"/>
                </a:lnTo>
                <a:lnTo>
                  <a:pt x="279603" y="325081"/>
                </a:lnTo>
                <a:lnTo>
                  <a:pt x="278714" y="325932"/>
                </a:lnTo>
                <a:lnTo>
                  <a:pt x="279501" y="326567"/>
                </a:lnTo>
                <a:lnTo>
                  <a:pt x="280289" y="327710"/>
                </a:lnTo>
                <a:lnTo>
                  <a:pt x="282181" y="327736"/>
                </a:lnTo>
                <a:lnTo>
                  <a:pt x="283286" y="326898"/>
                </a:lnTo>
                <a:lnTo>
                  <a:pt x="285445" y="325970"/>
                </a:lnTo>
                <a:close/>
              </a:path>
              <a:path w="910590" h="346710">
                <a:moveTo>
                  <a:pt x="297459" y="282143"/>
                </a:moveTo>
                <a:lnTo>
                  <a:pt x="293179" y="282143"/>
                </a:lnTo>
                <a:lnTo>
                  <a:pt x="293497" y="282397"/>
                </a:lnTo>
                <a:lnTo>
                  <a:pt x="296926" y="282397"/>
                </a:lnTo>
                <a:lnTo>
                  <a:pt x="297459" y="282143"/>
                </a:lnTo>
                <a:close/>
              </a:path>
              <a:path w="910590" h="346710">
                <a:moveTo>
                  <a:pt x="300316" y="247472"/>
                </a:moveTo>
                <a:lnTo>
                  <a:pt x="299999" y="246964"/>
                </a:lnTo>
                <a:lnTo>
                  <a:pt x="299199" y="245694"/>
                </a:lnTo>
                <a:lnTo>
                  <a:pt x="298411" y="244805"/>
                </a:lnTo>
                <a:lnTo>
                  <a:pt x="298081" y="244424"/>
                </a:lnTo>
                <a:lnTo>
                  <a:pt x="296735" y="243154"/>
                </a:lnTo>
                <a:lnTo>
                  <a:pt x="295795" y="243154"/>
                </a:lnTo>
                <a:lnTo>
                  <a:pt x="295338" y="243217"/>
                </a:lnTo>
                <a:lnTo>
                  <a:pt x="295338" y="246964"/>
                </a:lnTo>
                <a:lnTo>
                  <a:pt x="295109" y="247027"/>
                </a:lnTo>
                <a:lnTo>
                  <a:pt x="295338" y="246964"/>
                </a:lnTo>
                <a:lnTo>
                  <a:pt x="295338" y="243217"/>
                </a:lnTo>
                <a:lnTo>
                  <a:pt x="292773" y="243535"/>
                </a:lnTo>
                <a:lnTo>
                  <a:pt x="290169" y="244805"/>
                </a:lnTo>
                <a:lnTo>
                  <a:pt x="285635" y="243789"/>
                </a:lnTo>
                <a:lnTo>
                  <a:pt x="285064" y="243154"/>
                </a:lnTo>
                <a:lnTo>
                  <a:pt x="283705" y="241630"/>
                </a:lnTo>
                <a:lnTo>
                  <a:pt x="281419" y="240106"/>
                </a:lnTo>
                <a:lnTo>
                  <a:pt x="279209" y="243154"/>
                </a:lnTo>
                <a:lnTo>
                  <a:pt x="277190" y="240360"/>
                </a:lnTo>
                <a:lnTo>
                  <a:pt x="270065" y="244424"/>
                </a:lnTo>
                <a:lnTo>
                  <a:pt x="277164" y="248869"/>
                </a:lnTo>
                <a:lnTo>
                  <a:pt x="277088" y="249885"/>
                </a:lnTo>
                <a:lnTo>
                  <a:pt x="276999" y="251155"/>
                </a:lnTo>
                <a:lnTo>
                  <a:pt x="276898" y="252552"/>
                </a:lnTo>
                <a:lnTo>
                  <a:pt x="276872" y="252933"/>
                </a:lnTo>
                <a:lnTo>
                  <a:pt x="265430" y="246964"/>
                </a:lnTo>
                <a:lnTo>
                  <a:pt x="266153" y="247472"/>
                </a:lnTo>
                <a:lnTo>
                  <a:pt x="265709" y="247472"/>
                </a:lnTo>
                <a:lnTo>
                  <a:pt x="264972" y="247853"/>
                </a:lnTo>
                <a:lnTo>
                  <a:pt x="263144" y="248361"/>
                </a:lnTo>
                <a:lnTo>
                  <a:pt x="263055" y="254838"/>
                </a:lnTo>
                <a:lnTo>
                  <a:pt x="269125" y="259664"/>
                </a:lnTo>
                <a:lnTo>
                  <a:pt x="278142" y="257124"/>
                </a:lnTo>
                <a:lnTo>
                  <a:pt x="280047" y="258140"/>
                </a:lnTo>
                <a:lnTo>
                  <a:pt x="282981" y="262204"/>
                </a:lnTo>
                <a:lnTo>
                  <a:pt x="283984" y="264236"/>
                </a:lnTo>
                <a:lnTo>
                  <a:pt x="285127" y="266141"/>
                </a:lnTo>
                <a:lnTo>
                  <a:pt x="281698" y="268046"/>
                </a:lnTo>
                <a:lnTo>
                  <a:pt x="278714" y="263601"/>
                </a:lnTo>
                <a:lnTo>
                  <a:pt x="275361" y="267157"/>
                </a:lnTo>
                <a:lnTo>
                  <a:pt x="271576" y="269189"/>
                </a:lnTo>
                <a:lnTo>
                  <a:pt x="265899" y="265760"/>
                </a:lnTo>
                <a:lnTo>
                  <a:pt x="264604" y="265760"/>
                </a:lnTo>
                <a:lnTo>
                  <a:pt x="261594" y="265506"/>
                </a:lnTo>
                <a:lnTo>
                  <a:pt x="264617" y="268046"/>
                </a:lnTo>
                <a:lnTo>
                  <a:pt x="265442" y="268782"/>
                </a:lnTo>
                <a:lnTo>
                  <a:pt x="265480" y="268935"/>
                </a:lnTo>
                <a:lnTo>
                  <a:pt x="265569" y="269189"/>
                </a:lnTo>
                <a:lnTo>
                  <a:pt x="265645" y="269443"/>
                </a:lnTo>
                <a:lnTo>
                  <a:pt x="265772" y="271602"/>
                </a:lnTo>
                <a:lnTo>
                  <a:pt x="271767" y="274396"/>
                </a:lnTo>
                <a:lnTo>
                  <a:pt x="272580" y="279349"/>
                </a:lnTo>
                <a:lnTo>
                  <a:pt x="272719" y="279857"/>
                </a:lnTo>
                <a:lnTo>
                  <a:pt x="273151" y="281000"/>
                </a:lnTo>
                <a:lnTo>
                  <a:pt x="270217" y="281000"/>
                </a:lnTo>
                <a:lnTo>
                  <a:pt x="270281" y="281508"/>
                </a:lnTo>
                <a:lnTo>
                  <a:pt x="273342" y="281508"/>
                </a:lnTo>
                <a:lnTo>
                  <a:pt x="273596" y="282143"/>
                </a:lnTo>
                <a:lnTo>
                  <a:pt x="293179" y="282143"/>
                </a:lnTo>
                <a:lnTo>
                  <a:pt x="290639" y="280111"/>
                </a:lnTo>
                <a:lnTo>
                  <a:pt x="288112" y="278079"/>
                </a:lnTo>
                <a:lnTo>
                  <a:pt x="280428" y="280111"/>
                </a:lnTo>
                <a:lnTo>
                  <a:pt x="285242" y="273888"/>
                </a:lnTo>
                <a:lnTo>
                  <a:pt x="290944" y="276809"/>
                </a:lnTo>
                <a:lnTo>
                  <a:pt x="294805" y="273888"/>
                </a:lnTo>
                <a:lnTo>
                  <a:pt x="299008" y="270713"/>
                </a:lnTo>
                <a:lnTo>
                  <a:pt x="296837" y="269189"/>
                </a:lnTo>
                <a:lnTo>
                  <a:pt x="295211" y="268046"/>
                </a:lnTo>
                <a:lnTo>
                  <a:pt x="291960" y="265760"/>
                </a:lnTo>
                <a:lnTo>
                  <a:pt x="289521" y="260426"/>
                </a:lnTo>
                <a:lnTo>
                  <a:pt x="291223" y="258521"/>
                </a:lnTo>
                <a:lnTo>
                  <a:pt x="293255" y="257124"/>
                </a:lnTo>
                <a:lnTo>
                  <a:pt x="293636" y="256870"/>
                </a:lnTo>
                <a:lnTo>
                  <a:pt x="294792" y="252933"/>
                </a:lnTo>
                <a:lnTo>
                  <a:pt x="294906" y="252552"/>
                </a:lnTo>
                <a:lnTo>
                  <a:pt x="293751" y="249885"/>
                </a:lnTo>
                <a:lnTo>
                  <a:pt x="293585" y="248869"/>
                </a:lnTo>
                <a:lnTo>
                  <a:pt x="293509" y="248361"/>
                </a:lnTo>
                <a:lnTo>
                  <a:pt x="293420" y="247726"/>
                </a:lnTo>
                <a:lnTo>
                  <a:pt x="293382" y="247472"/>
                </a:lnTo>
                <a:lnTo>
                  <a:pt x="296100" y="247472"/>
                </a:lnTo>
                <a:lnTo>
                  <a:pt x="296659" y="247726"/>
                </a:lnTo>
                <a:lnTo>
                  <a:pt x="296570" y="248615"/>
                </a:lnTo>
                <a:lnTo>
                  <a:pt x="296456" y="249885"/>
                </a:lnTo>
                <a:lnTo>
                  <a:pt x="296341" y="251155"/>
                </a:lnTo>
                <a:lnTo>
                  <a:pt x="299554" y="248615"/>
                </a:lnTo>
                <a:lnTo>
                  <a:pt x="300164" y="247472"/>
                </a:lnTo>
                <a:lnTo>
                  <a:pt x="300316" y="247472"/>
                </a:lnTo>
                <a:close/>
              </a:path>
              <a:path w="910590" h="346710">
                <a:moveTo>
                  <a:pt x="301040" y="320827"/>
                </a:moveTo>
                <a:lnTo>
                  <a:pt x="297548" y="317995"/>
                </a:lnTo>
                <a:lnTo>
                  <a:pt x="292265" y="316293"/>
                </a:lnTo>
                <a:lnTo>
                  <a:pt x="289598" y="321729"/>
                </a:lnTo>
                <a:lnTo>
                  <a:pt x="290537" y="326339"/>
                </a:lnTo>
                <a:lnTo>
                  <a:pt x="292519" y="331266"/>
                </a:lnTo>
                <a:lnTo>
                  <a:pt x="297802" y="333451"/>
                </a:lnTo>
                <a:lnTo>
                  <a:pt x="299186" y="328510"/>
                </a:lnTo>
                <a:lnTo>
                  <a:pt x="299859" y="325729"/>
                </a:lnTo>
                <a:lnTo>
                  <a:pt x="301040" y="320827"/>
                </a:lnTo>
                <a:close/>
              </a:path>
              <a:path w="910590" h="346710">
                <a:moveTo>
                  <a:pt x="307619" y="282143"/>
                </a:moveTo>
                <a:lnTo>
                  <a:pt x="306120" y="281508"/>
                </a:lnTo>
                <a:lnTo>
                  <a:pt x="303403" y="279349"/>
                </a:lnTo>
                <a:lnTo>
                  <a:pt x="299885" y="281000"/>
                </a:lnTo>
                <a:lnTo>
                  <a:pt x="291757" y="281000"/>
                </a:lnTo>
                <a:lnTo>
                  <a:pt x="292392" y="281508"/>
                </a:lnTo>
                <a:lnTo>
                  <a:pt x="298805" y="281508"/>
                </a:lnTo>
                <a:lnTo>
                  <a:pt x="297459" y="282143"/>
                </a:lnTo>
                <a:lnTo>
                  <a:pt x="307619" y="282143"/>
                </a:lnTo>
                <a:close/>
              </a:path>
              <a:path w="910590" h="346710">
                <a:moveTo>
                  <a:pt x="308216" y="282397"/>
                </a:moveTo>
                <a:lnTo>
                  <a:pt x="296926" y="282397"/>
                </a:lnTo>
                <a:lnTo>
                  <a:pt x="294767" y="283413"/>
                </a:lnTo>
                <a:lnTo>
                  <a:pt x="293497" y="282397"/>
                </a:lnTo>
                <a:lnTo>
                  <a:pt x="284238" y="282397"/>
                </a:lnTo>
                <a:lnTo>
                  <a:pt x="284238" y="291160"/>
                </a:lnTo>
                <a:lnTo>
                  <a:pt x="283603" y="292557"/>
                </a:lnTo>
                <a:lnTo>
                  <a:pt x="280022" y="291160"/>
                </a:lnTo>
                <a:lnTo>
                  <a:pt x="279654" y="291160"/>
                </a:lnTo>
                <a:lnTo>
                  <a:pt x="279844" y="290652"/>
                </a:lnTo>
                <a:lnTo>
                  <a:pt x="279946" y="290398"/>
                </a:lnTo>
                <a:lnTo>
                  <a:pt x="280390" y="289255"/>
                </a:lnTo>
                <a:lnTo>
                  <a:pt x="280670" y="289255"/>
                </a:lnTo>
                <a:lnTo>
                  <a:pt x="284238" y="291160"/>
                </a:lnTo>
                <a:lnTo>
                  <a:pt x="284238" y="282397"/>
                </a:lnTo>
                <a:lnTo>
                  <a:pt x="273697" y="282397"/>
                </a:lnTo>
                <a:lnTo>
                  <a:pt x="274624" y="284810"/>
                </a:lnTo>
                <a:lnTo>
                  <a:pt x="274358" y="284810"/>
                </a:lnTo>
                <a:lnTo>
                  <a:pt x="265150" y="290398"/>
                </a:lnTo>
                <a:lnTo>
                  <a:pt x="265150" y="284048"/>
                </a:lnTo>
                <a:lnTo>
                  <a:pt x="267131" y="284048"/>
                </a:lnTo>
                <a:lnTo>
                  <a:pt x="270535" y="283794"/>
                </a:lnTo>
                <a:lnTo>
                  <a:pt x="270408" y="282651"/>
                </a:lnTo>
                <a:lnTo>
                  <a:pt x="270383" y="282397"/>
                </a:lnTo>
                <a:lnTo>
                  <a:pt x="254596" y="282397"/>
                </a:lnTo>
                <a:lnTo>
                  <a:pt x="255943" y="282651"/>
                </a:lnTo>
                <a:lnTo>
                  <a:pt x="259461" y="285699"/>
                </a:lnTo>
                <a:lnTo>
                  <a:pt x="259486" y="285953"/>
                </a:lnTo>
                <a:lnTo>
                  <a:pt x="259600" y="286842"/>
                </a:lnTo>
                <a:lnTo>
                  <a:pt x="259664" y="287350"/>
                </a:lnTo>
                <a:lnTo>
                  <a:pt x="259753" y="287985"/>
                </a:lnTo>
                <a:lnTo>
                  <a:pt x="259854" y="288874"/>
                </a:lnTo>
                <a:lnTo>
                  <a:pt x="259905" y="289255"/>
                </a:lnTo>
                <a:lnTo>
                  <a:pt x="260019" y="290144"/>
                </a:lnTo>
                <a:lnTo>
                  <a:pt x="260083" y="290652"/>
                </a:lnTo>
                <a:lnTo>
                  <a:pt x="260184" y="291414"/>
                </a:lnTo>
                <a:lnTo>
                  <a:pt x="253746" y="294716"/>
                </a:lnTo>
                <a:lnTo>
                  <a:pt x="253504" y="293954"/>
                </a:lnTo>
                <a:lnTo>
                  <a:pt x="253466" y="293827"/>
                </a:lnTo>
                <a:lnTo>
                  <a:pt x="253339" y="293446"/>
                </a:lnTo>
                <a:lnTo>
                  <a:pt x="253301" y="293319"/>
                </a:lnTo>
                <a:lnTo>
                  <a:pt x="253047" y="292557"/>
                </a:lnTo>
                <a:lnTo>
                  <a:pt x="252755" y="291668"/>
                </a:lnTo>
                <a:lnTo>
                  <a:pt x="252425" y="290652"/>
                </a:lnTo>
                <a:lnTo>
                  <a:pt x="252349" y="290398"/>
                </a:lnTo>
                <a:lnTo>
                  <a:pt x="252260" y="290144"/>
                </a:lnTo>
                <a:lnTo>
                  <a:pt x="251968" y="289255"/>
                </a:lnTo>
                <a:lnTo>
                  <a:pt x="251853" y="288874"/>
                </a:lnTo>
                <a:lnTo>
                  <a:pt x="248221" y="285191"/>
                </a:lnTo>
                <a:lnTo>
                  <a:pt x="238658" y="290144"/>
                </a:lnTo>
                <a:lnTo>
                  <a:pt x="238569" y="286842"/>
                </a:lnTo>
                <a:lnTo>
                  <a:pt x="238455" y="286207"/>
                </a:lnTo>
                <a:lnTo>
                  <a:pt x="238366" y="284810"/>
                </a:lnTo>
                <a:lnTo>
                  <a:pt x="238848" y="282651"/>
                </a:lnTo>
                <a:lnTo>
                  <a:pt x="238912" y="282397"/>
                </a:lnTo>
                <a:lnTo>
                  <a:pt x="234708" y="282397"/>
                </a:lnTo>
                <a:lnTo>
                  <a:pt x="234226" y="284810"/>
                </a:lnTo>
                <a:lnTo>
                  <a:pt x="230403" y="282397"/>
                </a:lnTo>
                <a:lnTo>
                  <a:pt x="222846" y="282397"/>
                </a:lnTo>
                <a:lnTo>
                  <a:pt x="224116" y="285699"/>
                </a:lnTo>
                <a:lnTo>
                  <a:pt x="224218" y="285953"/>
                </a:lnTo>
                <a:lnTo>
                  <a:pt x="217665" y="286842"/>
                </a:lnTo>
                <a:lnTo>
                  <a:pt x="209626" y="282397"/>
                </a:lnTo>
                <a:lnTo>
                  <a:pt x="209080" y="282397"/>
                </a:lnTo>
                <a:lnTo>
                  <a:pt x="206336" y="291160"/>
                </a:lnTo>
                <a:lnTo>
                  <a:pt x="206260" y="291414"/>
                </a:lnTo>
                <a:lnTo>
                  <a:pt x="206184" y="291668"/>
                </a:lnTo>
                <a:lnTo>
                  <a:pt x="200748" y="290144"/>
                </a:lnTo>
                <a:lnTo>
                  <a:pt x="199669" y="290144"/>
                </a:lnTo>
                <a:lnTo>
                  <a:pt x="196405" y="294843"/>
                </a:lnTo>
                <a:lnTo>
                  <a:pt x="197586" y="294843"/>
                </a:lnTo>
                <a:lnTo>
                  <a:pt x="208127" y="297510"/>
                </a:lnTo>
                <a:lnTo>
                  <a:pt x="204863" y="303225"/>
                </a:lnTo>
                <a:lnTo>
                  <a:pt x="194538" y="301955"/>
                </a:lnTo>
                <a:lnTo>
                  <a:pt x="194640" y="300812"/>
                </a:lnTo>
                <a:lnTo>
                  <a:pt x="194767" y="299542"/>
                </a:lnTo>
                <a:lnTo>
                  <a:pt x="194856" y="298653"/>
                </a:lnTo>
                <a:lnTo>
                  <a:pt x="194970" y="297510"/>
                </a:lnTo>
                <a:lnTo>
                  <a:pt x="195059" y="296621"/>
                </a:lnTo>
                <a:lnTo>
                  <a:pt x="192493" y="293954"/>
                </a:lnTo>
                <a:lnTo>
                  <a:pt x="192366" y="293827"/>
                </a:lnTo>
                <a:lnTo>
                  <a:pt x="195072" y="293827"/>
                </a:lnTo>
                <a:lnTo>
                  <a:pt x="186601" y="293446"/>
                </a:lnTo>
                <a:lnTo>
                  <a:pt x="184912" y="293319"/>
                </a:lnTo>
                <a:lnTo>
                  <a:pt x="183489" y="292557"/>
                </a:lnTo>
                <a:lnTo>
                  <a:pt x="183845" y="292557"/>
                </a:lnTo>
                <a:lnTo>
                  <a:pt x="175006" y="290652"/>
                </a:lnTo>
                <a:lnTo>
                  <a:pt x="175526" y="290652"/>
                </a:lnTo>
                <a:lnTo>
                  <a:pt x="175234" y="290144"/>
                </a:lnTo>
                <a:lnTo>
                  <a:pt x="175361" y="289255"/>
                </a:lnTo>
                <a:lnTo>
                  <a:pt x="175666" y="287985"/>
                </a:lnTo>
                <a:lnTo>
                  <a:pt x="176644" y="284048"/>
                </a:lnTo>
                <a:lnTo>
                  <a:pt x="176707" y="283794"/>
                </a:lnTo>
                <a:lnTo>
                  <a:pt x="175983" y="282397"/>
                </a:lnTo>
                <a:lnTo>
                  <a:pt x="173532" y="282397"/>
                </a:lnTo>
                <a:lnTo>
                  <a:pt x="169697" y="287985"/>
                </a:lnTo>
                <a:lnTo>
                  <a:pt x="169621" y="287350"/>
                </a:lnTo>
                <a:lnTo>
                  <a:pt x="169557" y="286842"/>
                </a:lnTo>
                <a:lnTo>
                  <a:pt x="169443" y="285953"/>
                </a:lnTo>
                <a:lnTo>
                  <a:pt x="169354" y="285191"/>
                </a:lnTo>
                <a:lnTo>
                  <a:pt x="169303" y="284810"/>
                </a:lnTo>
                <a:lnTo>
                  <a:pt x="169176" y="283794"/>
                </a:lnTo>
                <a:lnTo>
                  <a:pt x="169125" y="283413"/>
                </a:lnTo>
                <a:lnTo>
                  <a:pt x="168998" y="282397"/>
                </a:lnTo>
                <a:lnTo>
                  <a:pt x="160223" y="282397"/>
                </a:lnTo>
                <a:lnTo>
                  <a:pt x="169862" y="290652"/>
                </a:lnTo>
                <a:lnTo>
                  <a:pt x="163410" y="297383"/>
                </a:lnTo>
                <a:lnTo>
                  <a:pt x="162229" y="297383"/>
                </a:lnTo>
                <a:lnTo>
                  <a:pt x="160934" y="297510"/>
                </a:lnTo>
                <a:lnTo>
                  <a:pt x="153949" y="291160"/>
                </a:lnTo>
                <a:lnTo>
                  <a:pt x="153454" y="291160"/>
                </a:lnTo>
                <a:lnTo>
                  <a:pt x="147739" y="298145"/>
                </a:lnTo>
                <a:lnTo>
                  <a:pt x="143624" y="298526"/>
                </a:lnTo>
                <a:lnTo>
                  <a:pt x="140385" y="297891"/>
                </a:lnTo>
                <a:lnTo>
                  <a:pt x="139547" y="297891"/>
                </a:lnTo>
                <a:lnTo>
                  <a:pt x="134493" y="301320"/>
                </a:lnTo>
                <a:lnTo>
                  <a:pt x="134442" y="305257"/>
                </a:lnTo>
                <a:lnTo>
                  <a:pt x="140017" y="314020"/>
                </a:lnTo>
                <a:lnTo>
                  <a:pt x="136652" y="318719"/>
                </a:lnTo>
                <a:lnTo>
                  <a:pt x="132422" y="323926"/>
                </a:lnTo>
                <a:lnTo>
                  <a:pt x="168960" y="323926"/>
                </a:lnTo>
                <a:lnTo>
                  <a:pt x="165214" y="320624"/>
                </a:lnTo>
                <a:lnTo>
                  <a:pt x="158280" y="314528"/>
                </a:lnTo>
                <a:lnTo>
                  <a:pt x="155600" y="316306"/>
                </a:lnTo>
                <a:lnTo>
                  <a:pt x="153301" y="318211"/>
                </a:lnTo>
                <a:lnTo>
                  <a:pt x="147726" y="320624"/>
                </a:lnTo>
                <a:lnTo>
                  <a:pt x="144462" y="320116"/>
                </a:lnTo>
                <a:lnTo>
                  <a:pt x="143446" y="314528"/>
                </a:lnTo>
                <a:lnTo>
                  <a:pt x="143357" y="314020"/>
                </a:lnTo>
                <a:lnTo>
                  <a:pt x="143243" y="313385"/>
                </a:lnTo>
                <a:lnTo>
                  <a:pt x="143217" y="313258"/>
                </a:lnTo>
                <a:lnTo>
                  <a:pt x="143764" y="310591"/>
                </a:lnTo>
                <a:lnTo>
                  <a:pt x="143878" y="310083"/>
                </a:lnTo>
                <a:lnTo>
                  <a:pt x="150558" y="308051"/>
                </a:lnTo>
                <a:lnTo>
                  <a:pt x="153276" y="307162"/>
                </a:lnTo>
                <a:lnTo>
                  <a:pt x="156273" y="306146"/>
                </a:lnTo>
                <a:lnTo>
                  <a:pt x="157137" y="301955"/>
                </a:lnTo>
                <a:lnTo>
                  <a:pt x="157187" y="301701"/>
                </a:lnTo>
                <a:lnTo>
                  <a:pt x="157276" y="301320"/>
                </a:lnTo>
                <a:lnTo>
                  <a:pt x="157378" y="300812"/>
                </a:lnTo>
                <a:lnTo>
                  <a:pt x="157480" y="300304"/>
                </a:lnTo>
                <a:lnTo>
                  <a:pt x="157556" y="299923"/>
                </a:lnTo>
                <a:lnTo>
                  <a:pt x="157645" y="299542"/>
                </a:lnTo>
                <a:lnTo>
                  <a:pt x="163626" y="300304"/>
                </a:lnTo>
                <a:lnTo>
                  <a:pt x="162636" y="306146"/>
                </a:lnTo>
                <a:lnTo>
                  <a:pt x="162547" y="306654"/>
                </a:lnTo>
                <a:lnTo>
                  <a:pt x="166484" y="309321"/>
                </a:lnTo>
                <a:lnTo>
                  <a:pt x="170053" y="302971"/>
                </a:lnTo>
                <a:lnTo>
                  <a:pt x="176999" y="301955"/>
                </a:lnTo>
                <a:lnTo>
                  <a:pt x="176110" y="309321"/>
                </a:lnTo>
                <a:lnTo>
                  <a:pt x="175996" y="310337"/>
                </a:lnTo>
                <a:lnTo>
                  <a:pt x="180746" y="311607"/>
                </a:lnTo>
                <a:lnTo>
                  <a:pt x="181495" y="311607"/>
                </a:lnTo>
                <a:lnTo>
                  <a:pt x="187413" y="303225"/>
                </a:lnTo>
                <a:lnTo>
                  <a:pt x="188341" y="303225"/>
                </a:lnTo>
                <a:lnTo>
                  <a:pt x="205384" y="312381"/>
                </a:lnTo>
                <a:lnTo>
                  <a:pt x="207937" y="310921"/>
                </a:lnTo>
                <a:lnTo>
                  <a:pt x="209816" y="315214"/>
                </a:lnTo>
                <a:lnTo>
                  <a:pt x="213779" y="313994"/>
                </a:lnTo>
                <a:lnTo>
                  <a:pt x="216268" y="315366"/>
                </a:lnTo>
                <a:lnTo>
                  <a:pt x="226187" y="305244"/>
                </a:lnTo>
                <a:lnTo>
                  <a:pt x="219189" y="297573"/>
                </a:lnTo>
                <a:lnTo>
                  <a:pt x="217043" y="303987"/>
                </a:lnTo>
                <a:lnTo>
                  <a:pt x="218579" y="312775"/>
                </a:lnTo>
                <a:lnTo>
                  <a:pt x="209092" y="310261"/>
                </a:lnTo>
                <a:lnTo>
                  <a:pt x="209397" y="310083"/>
                </a:lnTo>
                <a:lnTo>
                  <a:pt x="209613" y="310083"/>
                </a:lnTo>
                <a:lnTo>
                  <a:pt x="210058" y="303225"/>
                </a:lnTo>
                <a:lnTo>
                  <a:pt x="210185" y="301320"/>
                </a:lnTo>
                <a:lnTo>
                  <a:pt x="210299" y="299542"/>
                </a:lnTo>
                <a:lnTo>
                  <a:pt x="210413" y="297891"/>
                </a:lnTo>
                <a:lnTo>
                  <a:pt x="210502" y="297383"/>
                </a:lnTo>
                <a:lnTo>
                  <a:pt x="210578" y="296875"/>
                </a:lnTo>
                <a:lnTo>
                  <a:pt x="210693" y="296240"/>
                </a:lnTo>
                <a:lnTo>
                  <a:pt x="210807" y="295605"/>
                </a:lnTo>
                <a:lnTo>
                  <a:pt x="210896" y="294843"/>
                </a:lnTo>
                <a:lnTo>
                  <a:pt x="211010" y="293827"/>
                </a:lnTo>
                <a:lnTo>
                  <a:pt x="211074" y="293319"/>
                </a:lnTo>
                <a:lnTo>
                  <a:pt x="211162" y="292557"/>
                </a:lnTo>
                <a:lnTo>
                  <a:pt x="211340" y="292557"/>
                </a:lnTo>
                <a:lnTo>
                  <a:pt x="211785" y="293319"/>
                </a:lnTo>
                <a:lnTo>
                  <a:pt x="212039" y="293827"/>
                </a:lnTo>
                <a:lnTo>
                  <a:pt x="212267" y="294843"/>
                </a:lnTo>
                <a:lnTo>
                  <a:pt x="213779" y="295605"/>
                </a:lnTo>
                <a:lnTo>
                  <a:pt x="215061" y="295605"/>
                </a:lnTo>
                <a:lnTo>
                  <a:pt x="216928" y="294843"/>
                </a:lnTo>
                <a:lnTo>
                  <a:pt x="217551" y="293954"/>
                </a:lnTo>
                <a:lnTo>
                  <a:pt x="217639" y="293827"/>
                </a:lnTo>
                <a:lnTo>
                  <a:pt x="218274" y="293319"/>
                </a:lnTo>
                <a:lnTo>
                  <a:pt x="221627" y="294843"/>
                </a:lnTo>
                <a:lnTo>
                  <a:pt x="221373" y="294843"/>
                </a:lnTo>
                <a:lnTo>
                  <a:pt x="223570" y="296621"/>
                </a:lnTo>
                <a:lnTo>
                  <a:pt x="225996" y="296621"/>
                </a:lnTo>
                <a:lnTo>
                  <a:pt x="231165" y="296875"/>
                </a:lnTo>
                <a:lnTo>
                  <a:pt x="242290" y="295605"/>
                </a:lnTo>
                <a:lnTo>
                  <a:pt x="243332" y="295605"/>
                </a:lnTo>
                <a:lnTo>
                  <a:pt x="244830" y="293954"/>
                </a:lnTo>
                <a:lnTo>
                  <a:pt x="245821" y="293319"/>
                </a:lnTo>
                <a:lnTo>
                  <a:pt x="246583" y="293319"/>
                </a:lnTo>
                <a:lnTo>
                  <a:pt x="249377" y="293954"/>
                </a:lnTo>
                <a:lnTo>
                  <a:pt x="252780" y="295859"/>
                </a:lnTo>
                <a:lnTo>
                  <a:pt x="259537" y="294843"/>
                </a:lnTo>
                <a:lnTo>
                  <a:pt x="261785" y="295986"/>
                </a:lnTo>
                <a:lnTo>
                  <a:pt x="265722" y="298653"/>
                </a:lnTo>
                <a:lnTo>
                  <a:pt x="261747" y="299542"/>
                </a:lnTo>
                <a:lnTo>
                  <a:pt x="257619" y="297383"/>
                </a:lnTo>
                <a:lnTo>
                  <a:pt x="257556" y="297891"/>
                </a:lnTo>
                <a:lnTo>
                  <a:pt x="257467" y="298653"/>
                </a:lnTo>
                <a:lnTo>
                  <a:pt x="257378" y="299542"/>
                </a:lnTo>
                <a:lnTo>
                  <a:pt x="257327" y="299923"/>
                </a:lnTo>
                <a:lnTo>
                  <a:pt x="257225" y="300812"/>
                </a:lnTo>
                <a:lnTo>
                  <a:pt x="257136" y="301701"/>
                </a:lnTo>
                <a:lnTo>
                  <a:pt x="257035" y="302590"/>
                </a:lnTo>
                <a:lnTo>
                  <a:pt x="263258" y="307670"/>
                </a:lnTo>
                <a:lnTo>
                  <a:pt x="268135" y="305257"/>
                </a:lnTo>
                <a:lnTo>
                  <a:pt x="270408" y="299542"/>
                </a:lnTo>
                <a:lnTo>
                  <a:pt x="270967" y="298145"/>
                </a:lnTo>
                <a:lnTo>
                  <a:pt x="271068" y="297891"/>
                </a:lnTo>
                <a:lnTo>
                  <a:pt x="278904" y="299923"/>
                </a:lnTo>
                <a:lnTo>
                  <a:pt x="278587" y="300812"/>
                </a:lnTo>
                <a:lnTo>
                  <a:pt x="278536" y="301701"/>
                </a:lnTo>
                <a:lnTo>
                  <a:pt x="275107" y="306146"/>
                </a:lnTo>
                <a:lnTo>
                  <a:pt x="274840" y="306654"/>
                </a:lnTo>
                <a:lnTo>
                  <a:pt x="275386" y="309321"/>
                </a:lnTo>
                <a:lnTo>
                  <a:pt x="275412" y="309448"/>
                </a:lnTo>
                <a:lnTo>
                  <a:pt x="284746" y="311988"/>
                </a:lnTo>
                <a:lnTo>
                  <a:pt x="289293" y="312496"/>
                </a:lnTo>
                <a:lnTo>
                  <a:pt x="293966" y="313385"/>
                </a:lnTo>
                <a:lnTo>
                  <a:pt x="288404" y="298145"/>
                </a:lnTo>
                <a:lnTo>
                  <a:pt x="288302" y="297891"/>
                </a:lnTo>
                <a:lnTo>
                  <a:pt x="286689" y="293446"/>
                </a:lnTo>
                <a:lnTo>
                  <a:pt x="286639" y="293319"/>
                </a:lnTo>
                <a:lnTo>
                  <a:pt x="285889" y="293319"/>
                </a:lnTo>
                <a:lnTo>
                  <a:pt x="287858" y="292557"/>
                </a:lnTo>
                <a:lnTo>
                  <a:pt x="296392" y="289255"/>
                </a:lnTo>
                <a:lnTo>
                  <a:pt x="307886" y="284810"/>
                </a:lnTo>
                <a:lnTo>
                  <a:pt x="308216" y="284810"/>
                </a:lnTo>
                <a:lnTo>
                  <a:pt x="308216" y="283413"/>
                </a:lnTo>
                <a:lnTo>
                  <a:pt x="308216" y="282397"/>
                </a:lnTo>
                <a:close/>
              </a:path>
              <a:path w="910590" h="346710">
                <a:moveTo>
                  <a:pt x="314680" y="345719"/>
                </a:moveTo>
                <a:lnTo>
                  <a:pt x="314261" y="345249"/>
                </a:lnTo>
                <a:lnTo>
                  <a:pt x="313855" y="344766"/>
                </a:lnTo>
                <a:lnTo>
                  <a:pt x="313423" y="344220"/>
                </a:lnTo>
                <a:lnTo>
                  <a:pt x="313347" y="344741"/>
                </a:lnTo>
                <a:lnTo>
                  <a:pt x="313194" y="345719"/>
                </a:lnTo>
                <a:lnTo>
                  <a:pt x="314680" y="345719"/>
                </a:lnTo>
                <a:close/>
              </a:path>
              <a:path w="910590" h="346710">
                <a:moveTo>
                  <a:pt x="328536" y="211353"/>
                </a:moveTo>
                <a:lnTo>
                  <a:pt x="328383" y="211201"/>
                </a:lnTo>
                <a:lnTo>
                  <a:pt x="328472" y="211328"/>
                </a:lnTo>
                <a:close/>
              </a:path>
              <a:path w="910590" h="346710">
                <a:moveTo>
                  <a:pt x="367347" y="301726"/>
                </a:moveTo>
                <a:lnTo>
                  <a:pt x="366496" y="296481"/>
                </a:lnTo>
                <a:lnTo>
                  <a:pt x="366433" y="296138"/>
                </a:lnTo>
                <a:lnTo>
                  <a:pt x="365328" y="296138"/>
                </a:lnTo>
                <a:lnTo>
                  <a:pt x="357911" y="296481"/>
                </a:lnTo>
                <a:lnTo>
                  <a:pt x="357479" y="296138"/>
                </a:lnTo>
                <a:lnTo>
                  <a:pt x="356857" y="295884"/>
                </a:lnTo>
                <a:lnTo>
                  <a:pt x="352298" y="287121"/>
                </a:lnTo>
                <a:lnTo>
                  <a:pt x="347154" y="286054"/>
                </a:lnTo>
                <a:lnTo>
                  <a:pt x="336981" y="293954"/>
                </a:lnTo>
                <a:lnTo>
                  <a:pt x="333806" y="295884"/>
                </a:lnTo>
                <a:lnTo>
                  <a:pt x="331050" y="297751"/>
                </a:lnTo>
                <a:lnTo>
                  <a:pt x="335953" y="301015"/>
                </a:lnTo>
                <a:lnTo>
                  <a:pt x="340550" y="303974"/>
                </a:lnTo>
                <a:lnTo>
                  <a:pt x="343611" y="306857"/>
                </a:lnTo>
                <a:lnTo>
                  <a:pt x="344639" y="306260"/>
                </a:lnTo>
                <a:lnTo>
                  <a:pt x="350253" y="304520"/>
                </a:lnTo>
                <a:lnTo>
                  <a:pt x="356120" y="304330"/>
                </a:lnTo>
                <a:lnTo>
                  <a:pt x="361937" y="303974"/>
                </a:lnTo>
                <a:lnTo>
                  <a:pt x="367347" y="301726"/>
                </a:lnTo>
                <a:close/>
              </a:path>
              <a:path w="910590" h="346710">
                <a:moveTo>
                  <a:pt x="401193" y="280555"/>
                </a:moveTo>
                <a:lnTo>
                  <a:pt x="401154" y="280416"/>
                </a:lnTo>
                <a:lnTo>
                  <a:pt x="401015" y="280327"/>
                </a:lnTo>
                <a:lnTo>
                  <a:pt x="400989" y="280504"/>
                </a:lnTo>
                <a:lnTo>
                  <a:pt x="401129" y="280555"/>
                </a:lnTo>
                <a:close/>
              </a:path>
              <a:path w="910590" h="346710">
                <a:moveTo>
                  <a:pt x="401256" y="281647"/>
                </a:moveTo>
                <a:lnTo>
                  <a:pt x="401066" y="281038"/>
                </a:lnTo>
                <a:lnTo>
                  <a:pt x="400989" y="280504"/>
                </a:lnTo>
                <a:lnTo>
                  <a:pt x="400469" y="280390"/>
                </a:lnTo>
                <a:lnTo>
                  <a:pt x="399897" y="280174"/>
                </a:lnTo>
                <a:lnTo>
                  <a:pt x="399529" y="280352"/>
                </a:lnTo>
                <a:lnTo>
                  <a:pt x="398170" y="281025"/>
                </a:lnTo>
                <a:lnTo>
                  <a:pt x="396913" y="281889"/>
                </a:lnTo>
                <a:lnTo>
                  <a:pt x="395605" y="282689"/>
                </a:lnTo>
                <a:lnTo>
                  <a:pt x="398360" y="285356"/>
                </a:lnTo>
                <a:lnTo>
                  <a:pt x="399262" y="284238"/>
                </a:lnTo>
                <a:lnTo>
                  <a:pt x="400253" y="283171"/>
                </a:lnTo>
                <a:lnTo>
                  <a:pt x="401256" y="281647"/>
                </a:lnTo>
                <a:close/>
              </a:path>
              <a:path w="910590" h="346710">
                <a:moveTo>
                  <a:pt x="409371" y="345719"/>
                </a:moveTo>
                <a:lnTo>
                  <a:pt x="408076" y="344385"/>
                </a:lnTo>
                <a:lnTo>
                  <a:pt x="406958" y="342468"/>
                </a:lnTo>
                <a:lnTo>
                  <a:pt x="405650" y="340309"/>
                </a:lnTo>
                <a:lnTo>
                  <a:pt x="405320" y="342252"/>
                </a:lnTo>
                <a:lnTo>
                  <a:pt x="404914" y="344030"/>
                </a:lnTo>
                <a:lnTo>
                  <a:pt x="404596" y="345719"/>
                </a:lnTo>
                <a:lnTo>
                  <a:pt x="409371" y="345719"/>
                </a:lnTo>
                <a:close/>
              </a:path>
              <a:path w="910590" h="346710">
                <a:moveTo>
                  <a:pt x="418452" y="337642"/>
                </a:moveTo>
                <a:lnTo>
                  <a:pt x="412445" y="338797"/>
                </a:lnTo>
                <a:lnTo>
                  <a:pt x="415759" y="344551"/>
                </a:lnTo>
                <a:lnTo>
                  <a:pt x="418452" y="337642"/>
                </a:lnTo>
                <a:close/>
              </a:path>
              <a:path w="910590" h="346710">
                <a:moveTo>
                  <a:pt x="432015" y="345719"/>
                </a:moveTo>
                <a:lnTo>
                  <a:pt x="431647" y="345059"/>
                </a:lnTo>
                <a:lnTo>
                  <a:pt x="431292" y="344398"/>
                </a:lnTo>
                <a:lnTo>
                  <a:pt x="430923" y="343750"/>
                </a:lnTo>
                <a:lnTo>
                  <a:pt x="429958" y="344055"/>
                </a:lnTo>
                <a:lnTo>
                  <a:pt x="429475" y="344220"/>
                </a:lnTo>
                <a:lnTo>
                  <a:pt x="429437" y="344716"/>
                </a:lnTo>
                <a:lnTo>
                  <a:pt x="429336" y="345224"/>
                </a:lnTo>
                <a:lnTo>
                  <a:pt x="429272" y="345719"/>
                </a:lnTo>
                <a:lnTo>
                  <a:pt x="432015" y="345719"/>
                </a:lnTo>
                <a:close/>
              </a:path>
              <a:path w="910590" h="346710">
                <a:moveTo>
                  <a:pt x="444487" y="335635"/>
                </a:moveTo>
                <a:lnTo>
                  <a:pt x="441096" y="335635"/>
                </a:lnTo>
                <a:lnTo>
                  <a:pt x="441198" y="334759"/>
                </a:lnTo>
                <a:lnTo>
                  <a:pt x="441274" y="334098"/>
                </a:lnTo>
                <a:lnTo>
                  <a:pt x="441375" y="333222"/>
                </a:lnTo>
                <a:lnTo>
                  <a:pt x="441490" y="332130"/>
                </a:lnTo>
                <a:lnTo>
                  <a:pt x="441604" y="331216"/>
                </a:lnTo>
                <a:lnTo>
                  <a:pt x="442480" y="328295"/>
                </a:lnTo>
                <a:lnTo>
                  <a:pt x="442683" y="327634"/>
                </a:lnTo>
                <a:lnTo>
                  <a:pt x="442772" y="327367"/>
                </a:lnTo>
                <a:lnTo>
                  <a:pt x="438696" y="326478"/>
                </a:lnTo>
                <a:lnTo>
                  <a:pt x="435559" y="325793"/>
                </a:lnTo>
                <a:lnTo>
                  <a:pt x="433844" y="321983"/>
                </a:lnTo>
                <a:lnTo>
                  <a:pt x="435597" y="319011"/>
                </a:lnTo>
                <a:lnTo>
                  <a:pt x="436118" y="318147"/>
                </a:lnTo>
                <a:lnTo>
                  <a:pt x="435952" y="317487"/>
                </a:lnTo>
                <a:lnTo>
                  <a:pt x="434632" y="313156"/>
                </a:lnTo>
                <a:lnTo>
                  <a:pt x="434403" y="313156"/>
                </a:lnTo>
                <a:lnTo>
                  <a:pt x="440461" y="312051"/>
                </a:lnTo>
                <a:lnTo>
                  <a:pt x="440740" y="309714"/>
                </a:lnTo>
                <a:lnTo>
                  <a:pt x="441413" y="307809"/>
                </a:lnTo>
                <a:lnTo>
                  <a:pt x="442188" y="307809"/>
                </a:lnTo>
                <a:lnTo>
                  <a:pt x="426427" y="306755"/>
                </a:lnTo>
                <a:lnTo>
                  <a:pt x="426427" y="318147"/>
                </a:lnTo>
                <a:lnTo>
                  <a:pt x="418528" y="319011"/>
                </a:lnTo>
                <a:lnTo>
                  <a:pt x="419087" y="318147"/>
                </a:lnTo>
                <a:lnTo>
                  <a:pt x="421703" y="314147"/>
                </a:lnTo>
                <a:lnTo>
                  <a:pt x="421792" y="314020"/>
                </a:lnTo>
                <a:lnTo>
                  <a:pt x="422960" y="312229"/>
                </a:lnTo>
                <a:lnTo>
                  <a:pt x="423456" y="311467"/>
                </a:lnTo>
                <a:lnTo>
                  <a:pt x="423354" y="307809"/>
                </a:lnTo>
                <a:lnTo>
                  <a:pt x="423291" y="306755"/>
                </a:lnTo>
                <a:lnTo>
                  <a:pt x="423240" y="305981"/>
                </a:lnTo>
                <a:lnTo>
                  <a:pt x="423125" y="303936"/>
                </a:lnTo>
                <a:lnTo>
                  <a:pt x="422643" y="303542"/>
                </a:lnTo>
                <a:lnTo>
                  <a:pt x="419468" y="301104"/>
                </a:lnTo>
                <a:lnTo>
                  <a:pt x="419468" y="308813"/>
                </a:lnTo>
                <a:lnTo>
                  <a:pt x="418693" y="308813"/>
                </a:lnTo>
                <a:lnTo>
                  <a:pt x="411518" y="312229"/>
                </a:lnTo>
                <a:lnTo>
                  <a:pt x="411721" y="309714"/>
                </a:lnTo>
                <a:lnTo>
                  <a:pt x="411797" y="308813"/>
                </a:lnTo>
                <a:lnTo>
                  <a:pt x="411886" y="307809"/>
                </a:lnTo>
                <a:lnTo>
                  <a:pt x="411975" y="306755"/>
                </a:lnTo>
                <a:lnTo>
                  <a:pt x="414832" y="306755"/>
                </a:lnTo>
                <a:lnTo>
                  <a:pt x="419468" y="308813"/>
                </a:lnTo>
                <a:lnTo>
                  <a:pt x="419468" y="301104"/>
                </a:lnTo>
                <a:lnTo>
                  <a:pt x="417728" y="299758"/>
                </a:lnTo>
                <a:lnTo>
                  <a:pt x="414413" y="296583"/>
                </a:lnTo>
                <a:lnTo>
                  <a:pt x="412407" y="294652"/>
                </a:lnTo>
                <a:lnTo>
                  <a:pt x="412724" y="294652"/>
                </a:lnTo>
                <a:lnTo>
                  <a:pt x="413753" y="293497"/>
                </a:lnTo>
                <a:lnTo>
                  <a:pt x="415404" y="291642"/>
                </a:lnTo>
                <a:lnTo>
                  <a:pt x="414934" y="289877"/>
                </a:lnTo>
                <a:lnTo>
                  <a:pt x="413778" y="285496"/>
                </a:lnTo>
                <a:lnTo>
                  <a:pt x="420827" y="285242"/>
                </a:lnTo>
                <a:lnTo>
                  <a:pt x="422224" y="285242"/>
                </a:lnTo>
                <a:lnTo>
                  <a:pt x="423367" y="280339"/>
                </a:lnTo>
                <a:lnTo>
                  <a:pt x="423456" y="279984"/>
                </a:lnTo>
                <a:lnTo>
                  <a:pt x="424865" y="276910"/>
                </a:lnTo>
                <a:lnTo>
                  <a:pt x="425030" y="276555"/>
                </a:lnTo>
                <a:lnTo>
                  <a:pt x="418884" y="271767"/>
                </a:lnTo>
                <a:lnTo>
                  <a:pt x="415201" y="276910"/>
                </a:lnTo>
                <a:lnTo>
                  <a:pt x="412013" y="270764"/>
                </a:lnTo>
                <a:lnTo>
                  <a:pt x="409041" y="271767"/>
                </a:lnTo>
                <a:lnTo>
                  <a:pt x="408978" y="295059"/>
                </a:lnTo>
                <a:lnTo>
                  <a:pt x="408622" y="295059"/>
                </a:lnTo>
                <a:lnTo>
                  <a:pt x="408190" y="295567"/>
                </a:lnTo>
                <a:lnTo>
                  <a:pt x="407733" y="295910"/>
                </a:lnTo>
                <a:lnTo>
                  <a:pt x="407733" y="318147"/>
                </a:lnTo>
                <a:lnTo>
                  <a:pt x="407733" y="326478"/>
                </a:lnTo>
                <a:lnTo>
                  <a:pt x="405434" y="326478"/>
                </a:lnTo>
                <a:lnTo>
                  <a:pt x="405549" y="324700"/>
                </a:lnTo>
                <a:lnTo>
                  <a:pt x="405650" y="323126"/>
                </a:lnTo>
                <a:lnTo>
                  <a:pt x="405714" y="321983"/>
                </a:lnTo>
                <a:lnTo>
                  <a:pt x="405803" y="320649"/>
                </a:lnTo>
                <a:lnTo>
                  <a:pt x="405904" y="319011"/>
                </a:lnTo>
                <a:lnTo>
                  <a:pt x="405955" y="318147"/>
                </a:lnTo>
                <a:lnTo>
                  <a:pt x="407733" y="318147"/>
                </a:lnTo>
                <a:lnTo>
                  <a:pt x="407733" y="295910"/>
                </a:lnTo>
                <a:lnTo>
                  <a:pt x="407390" y="296151"/>
                </a:lnTo>
                <a:lnTo>
                  <a:pt x="406882" y="296583"/>
                </a:lnTo>
                <a:lnTo>
                  <a:pt x="406615" y="296151"/>
                </a:lnTo>
                <a:lnTo>
                  <a:pt x="406057" y="295567"/>
                </a:lnTo>
                <a:lnTo>
                  <a:pt x="406298" y="295059"/>
                </a:lnTo>
                <a:lnTo>
                  <a:pt x="406514" y="294652"/>
                </a:lnTo>
                <a:lnTo>
                  <a:pt x="407098" y="294157"/>
                </a:lnTo>
                <a:lnTo>
                  <a:pt x="407708" y="293497"/>
                </a:lnTo>
                <a:lnTo>
                  <a:pt x="408178" y="294157"/>
                </a:lnTo>
                <a:lnTo>
                  <a:pt x="408978" y="295059"/>
                </a:lnTo>
                <a:lnTo>
                  <a:pt x="408978" y="271792"/>
                </a:lnTo>
                <a:lnTo>
                  <a:pt x="400024" y="277228"/>
                </a:lnTo>
                <a:lnTo>
                  <a:pt x="401002" y="279984"/>
                </a:lnTo>
                <a:lnTo>
                  <a:pt x="401129" y="280339"/>
                </a:lnTo>
                <a:lnTo>
                  <a:pt x="406019" y="280974"/>
                </a:lnTo>
                <a:lnTo>
                  <a:pt x="404139" y="286016"/>
                </a:lnTo>
                <a:lnTo>
                  <a:pt x="404139" y="301574"/>
                </a:lnTo>
                <a:lnTo>
                  <a:pt x="403606" y="303542"/>
                </a:lnTo>
                <a:lnTo>
                  <a:pt x="396748" y="307809"/>
                </a:lnTo>
                <a:lnTo>
                  <a:pt x="396163" y="306755"/>
                </a:lnTo>
                <a:lnTo>
                  <a:pt x="393446" y="301752"/>
                </a:lnTo>
                <a:lnTo>
                  <a:pt x="393357" y="301574"/>
                </a:lnTo>
                <a:lnTo>
                  <a:pt x="393979" y="299758"/>
                </a:lnTo>
                <a:lnTo>
                  <a:pt x="400685" y="295059"/>
                </a:lnTo>
                <a:lnTo>
                  <a:pt x="403225" y="299758"/>
                </a:lnTo>
                <a:lnTo>
                  <a:pt x="404139" y="301574"/>
                </a:lnTo>
                <a:lnTo>
                  <a:pt x="404139" y="286016"/>
                </a:lnTo>
                <a:lnTo>
                  <a:pt x="403009" y="289039"/>
                </a:lnTo>
                <a:lnTo>
                  <a:pt x="399046" y="289877"/>
                </a:lnTo>
                <a:lnTo>
                  <a:pt x="389801" y="288455"/>
                </a:lnTo>
                <a:lnTo>
                  <a:pt x="386524" y="292519"/>
                </a:lnTo>
                <a:lnTo>
                  <a:pt x="389534" y="303542"/>
                </a:lnTo>
                <a:lnTo>
                  <a:pt x="389648" y="303936"/>
                </a:lnTo>
                <a:lnTo>
                  <a:pt x="388327" y="304165"/>
                </a:lnTo>
                <a:lnTo>
                  <a:pt x="388327" y="334619"/>
                </a:lnTo>
                <a:lnTo>
                  <a:pt x="381889" y="331482"/>
                </a:lnTo>
                <a:lnTo>
                  <a:pt x="387756" y="330492"/>
                </a:lnTo>
                <a:lnTo>
                  <a:pt x="387946" y="330492"/>
                </a:lnTo>
                <a:lnTo>
                  <a:pt x="388010" y="331216"/>
                </a:lnTo>
                <a:lnTo>
                  <a:pt x="388099" y="332130"/>
                </a:lnTo>
                <a:lnTo>
                  <a:pt x="388200" y="333222"/>
                </a:lnTo>
                <a:lnTo>
                  <a:pt x="388289" y="334098"/>
                </a:lnTo>
                <a:lnTo>
                  <a:pt x="388327" y="334619"/>
                </a:lnTo>
                <a:lnTo>
                  <a:pt x="388327" y="304165"/>
                </a:lnTo>
                <a:lnTo>
                  <a:pt x="382536" y="305130"/>
                </a:lnTo>
                <a:lnTo>
                  <a:pt x="382536" y="320649"/>
                </a:lnTo>
                <a:lnTo>
                  <a:pt x="379920" y="320052"/>
                </a:lnTo>
                <a:lnTo>
                  <a:pt x="379920" y="329641"/>
                </a:lnTo>
                <a:lnTo>
                  <a:pt x="379895" y="330123"/>
                </a:lnTo>
                <a:lnTo>
                  <a:pt x="379780" y="332130"/>
                </a:lnTo>
                <a:lnTo>
                  <a:pt x="379666" y="334098"/>
                </a:lnTo>
                <a:lnTo>
                  <a:pt x="379552" y="336054"/>
                </a:lnTo>
                <a:lnTo>
                  <a:pt x="379514" y="336511"/>
                </a:lnTo>
                <a:lnTo>
                  <a:pt x="374573" y="336461"/>
                </a:lnTo>
                <a:lnTo>
                  <a:pt x="371309" y="334098"/>
                </a:lnTo>
                <a:lnTo>
                  <a:pt x="365379" y="336372"/>
                </a:lnTo>
                <a:lnTo>
                  <a:pt x="365252" y="336372"/>
                </a:lnTo>
                <a:lnTo>
                  <a:pt x="364883" y="335127"/>
                </a:lnTo>
                <a:lnTo>
                  <a:pt x="364769" y="334759"/>
                </a:lnTo>
                <a:lnTo>
                  <a:pt x="364109" y="332587"/>
                </a:lnTo>
                <a:lnTo>
                  <a:pt x="364070" y="332435"/>
                </a:lnTo>
                <a:lnTo>
                  <a:pt x="363969" y="332130"/>
                </a:lnTo>
                <a:lnTo>
                  <a:pt x="363474" y="330492"/>
                </a:lnTo>
                <a:lnTo>
                  <a:pt x="363435" y="330339"/>
                </a:lnTo>
                <a:lnTo>
                  <a:pt x="367703" y="329145"/>
                </a:lnTo>
                <a:lnTo>
                  <a:pt x="367639" y="326478"/>
                </a:lnTo>
                <a:lnTo>
                  <a:pt x="367436" y="325793"/>
                </a:lnTo>
                <a:lnTo>
                  <a:pt x="366623" y="323646"/>
                </a:lnTo>
                <a:lnTo>
                  <a:pt x="366433" y="323126"/>
                </a:lnTo>
                <a:lnTo>
                  <a:pt x="371551" y="329641"/>
                </a:lnTo>
                <a:lnTo>
                  <a:pt x="379920" y="329641"/>
                </a:lnTo>
                <a:lnTo>
                  <a:pt x="379920" y="320052"/>
                </a:lnTo>
                <a:lnTo>
                  <a:pt x="375386" y="319011"/>
                </a:lnTo>
                <a:lnTo>
                  <a:pt x="374815" y="319011"/>
                </a:lnTo>
                <a:lnTo>
                  <a:pt x="376961" y="315391"/>
                </a:lnTo>
                <a:lnTo>
                  <a:pt x="377799" y="314667"/>
                </a:lnTo>
                <a:lnTo>
                  <a:pt x="378561" y="314020"/>
                </a:lnTo>
                <a:lnTo>
                  <a:pt x="381533" y="317487"/>
                </a:lnTo>
                <a:lnTo>
                  <a:pt x="381635" y="318147"/>
                </a:lnTo>
                <a:lnTo>
                  <a:pt x="381838" y="319011"/>
                </a:lnTo>
                <a:lnTo>
                  <a:pt x="382536" y="320649"/>
                </a:lnTo>
                <a:lnTo>
                  <a:pt x="382536" y="305130"/>
                </a:lnTo>
                <a:lnTo>
                  <a:pt x="372770" y="306755"/>
                </a:lnTo>
                <a:lnTo>
                  <a:pt x="370573" y="302869"/>
                </a:lnTo>
                <a:lnTo>
                  <a:pt x="368338" y="305981"/>
                </a:lnTo>
                <a:lnTo>
                  <a:pt x="369925" y="308813"/>
                </a:lnTo>
                <a:lnTo>
                  <a:pt x="371754" y="311302"/>
                </a:lnTo>
                <a:lnTo>
                  <a:pt x="371716" y="312229"/>
                </a:lnTo>
                <a:lnTo>
                  <a:pt x="371525" y="313156"/>
                </a:lnTo>
                <a:lnTo>
                  <a:pt x="371398" y="313753"/>
                </a:lnTo>
                <a:lnTo>
                  <a:pt x="371309" y="314147"/>
                </a:lnTo>
                <a:lnTo>
                  <a:pt x="371208" y="314667"/>
                </a:lnTo>
                <a:lnTo>
                  <a:pt x="370230" y="314350"/>
                </a:lnTo>
                <a:lnTo>
                  <a:pt x="368300" y="314350"/>
                </a:lnTo>
                <a:lnTo>
                  <a:pt x="368096" y="314147"/>
                </a:lnTo>
                <a:lnTo>
                  <a:pt x="367690" y="313753"/>
                </a:lnTo>
                <a:lnTo>
                  <a:pt x="365798" y="311873"/>
                </a:lnTo>
                <a:lnTo>
                  <a:pt x="365798" y="321881"/>
                </a:lnTo>
                <a:lnTo>
                  <a:pt x="365036" y="320890"/>
                </a:lnTo>
                <a:lnTo>
                  <a:pt x="363867" y="319392"/>
                </a:lnTo>
                <a:lnTo>
                  <a:pt x="363766" y="319252"/>
                </a:lnTo>
                <a:lnTo>
                  <a:pt x="361264" y="319316"/>
                </a:lnTo>
                <a:lnTo>
                  <a:pt x="361264" y="342519"/>
                </a:lnTo>
                <a:lnTo>
                  <a:pt x="357098" y="341820"/>
                </a:lnTo>
                <a:lnTo>
                  <a:pt x="353644" y="343789"/>
                </a:lnTo>
                <a:lnTo>
                  <a:pt x="350888" y="340499"/>
                </a:lnTo>
                <a:lnTo>
                  <a:pt x="348792" y="336613"/>
                </a:lnTo>
                <a:lnTo>
                  <a:pt x="358495" y="336613"/>
                </a:lnTo>
                <a:lnTo>
                  <a:pt x="361264" y="342519"/>
                </a:lnTo>
                <a:lnTo>
                  <a:pt x="361264" y="319316"/>
                </a:lnTo>
                <a:lnTo>
                  <a:pt x="358165" y="319392"/>
                </a:lnTo>
                <a:lnTo>
                  <a:pt x="359359" y="314667"/>
                </a:lnTo>
                <a:lnTo>
                  <a:pt x="359448" y="314350"/>
                </a:lnTo>
                <a:lnTo>
                  <a:pt x="359498" y="314147"/>
                </a:lnTo>
                <a:lnTo>
                  <a:pt x="365404" y="315671"/>
                </a:lnTo>
                <a:lnTo>
                  <a:pt x="365607" y="315874"/>
                </a:lnTo>
                <a:lnTo>
                  <a:pt x="365709" y="319011"/>
                </a:lnTo>
                <a:lnTo>
                  <a:pt x="365798" y="321881"/>
                </a:lnTo>
                <a:lnTo>
                  <a:pt x="365798" y="311873"/>
                </a:lnTo>
                <a:lnTo>
                  <a:pt x="362724" y="308813"/>
                </a:lnTo>
                <a:lnTo>
                  <a:pt x="362394" y="308813"/>
                </a:lnTo>
                <a:lnTo>
                  <a:pt x="359410" y="313753"/>
                </a:lnTo>
                <a:lnTo>
                  <a:pt x="358038" y="313156"/>
                </a:lnTo>
                <a:lnTo>
                  <a:pt x="352679" y="310832"/>
                </a:lnTo>
                <a:lnTo>
                  <a:pt x="352679" y="336054"/>
                </a:lnTo>
                <a:lnTo>
                  <a:pt x="348500" y="336054"/>
                </a:lnTo>
                <a:lnTo>
                  <a:pt x="348005" y="335127"/>
                </a:lnTo>
                <a:lnTo>
                  <a:pt x="347929" y="334975"/>
                </a:lnTo>
                <a:lnTo>
                  <a:pt x="347814" y="334759"/>
                </a:lnTo>
                <a:lnTo>
                  <a:pt x="348119" y="334759"/>
                </a:lnTo>
                <a:lnTo>
                  <a:pt x="352679" y="336054"/>
                </a:lnTo>
                <a:lnTo>
                  <a:pt x="352679" y="310832"/>
                </a:lnTo>
                <a:lnTo>
                  <a:pt x="349834" y="309587"/>
                </a:lnTo>
                <a:lnTo>
                  <a:pt x="345351" y="311810"/>
                </a:lnTo>
                <a:lnTo>
                  <a:pt x="345351" y="336054"/>
                </a:lnTo>
                <a:lnTo>
                  <a:pt x="341769" y="336054"/>
                </a:lnTo>
                <a:lnTo>
                  <a:pt x="342887" y="335635"/>
                </a:lnTo>
                <a:lnTo>
                  <a:pt x="344665" y="334975"/>
                </a:lnTo>
                <a:lnTo>
                  <a:pt x="345351" y="336054"/>
                </a:lnTo>
                <a:lnTo>
                  <a:pt x="345351" y="311810"/>
                </a:lnTo>
                <a:lnTo>
                  <a:pt x="342633" y="313156"/>
                </a:lnTo>
                <a:lnTo>
                  <a:pt x="342544" y="330123"/>
                </a:lnTo>
                <a:lnTo>
                  <a:pt x="338251" y="332130"/>
                </a:lnTo>
                <a:lnTo>
                  <a:pt x="336245" y="330669"/>
                </a:lnTo>
                <a:lnTo>
                  <a:pt x="336245" y="335635"/>
                </a:lnTo>
                <a:lnTo>
                  <a:pt x="335927" y="336054"/>
                </a:lnTo>
                <a:lnTo>
                  <a:pt x="335508" y="336054"/>
                </a:lnTo>
                <a:lnTo>
                  <a:pt x="335508" y="336613"/>
                </a:lnTo>
                <a:lnTo>
                  <a:pt x="335318" y="336880"/>
                </a:lnTo>
                <a:lnTo>
                  <a:pt x="335140" y="337146"/>
                </a:lnTo>
                <a:lnTo>
                  <a:pt x="334835" y="337921"/>
                </a:lnTo>
                <a:lnTo>
                  <a:pt x="333387" y="338670"/>
                </a:lnTo>
                <a:lnTo>
                  <a:pt x="332397" y="338670"/>
                </a:lnTo>
                <a:lnTo>
                  <a:pt x="330441" y="339064"/>
                </a:lnTo>
                <a:lnTo>
                  <a:pt x="331546" y="337489"/>
                </a:lnTo>
                <a:lnTo>
                  <a:pt x="331660" y="337146"/>
                </a:lnTo>
                <a:lnTo>
                  <a:pt x="331749" y="336880"/>
                </a:lnTo>
                <a:lnTo>
                  <a:pt x="331851" y="336613"/>
                </a:lnTo>
                <a:lnTo>
                  <a:pt x="335508" y="336613"/>
                </a:lnTo>
                <a:lnTo>
                  <a:pt x="335508" y="336054"/>
                </a:lnTo>
                <a:lnTo>
                  <a:pt x="333641" y="336054"/>
                </a:lnTo>
                <a:lnTo>
                  <a:pt x="336245" y="335635"/>
                </a:lnTo>
                <a:lnTo>
                  <a:pt x="336245" y="330669"/>
                </a:lnTo>
                <a:lnTo>
                  <a:pt x="334835" y="329641"/>
                </a:lnTo>
                <a:lnTo>
                  <a:pt x="332994" y="328307"/>
                </a:lnTo>
                <a:lnTo>
                  <a:pt x="332994" y="336054"/>
                </a:lnTo>
                <a:lnTo>
                  <a:pt x="332778" y="336156"/>
                </a:lnTo>
                <a:lnTo>
                  <a:pt x="320281" y="336054"/>
                </a:lnTo>
                <a:lnTo>
                  <a:pt x="332994" y="336054"/>
                </a:lnTo>
                <a:lnTo>
                  <a:pt x="332994" y="328307"/>
                </a:lnTo>
                <a:lnTo>
                  <a:pt x="332079" y="327634"/>
                </a:lnTo>
                <a:lnTo>
                  <a:pt x="331978" y="326948"/>
                </a:lnTo>
                <a:lnTo>
                  <a:pt x="331914" y="326478"/>
                </a:lnTo>
                <a:lnTo>
                  <a:pt x="331812" y="325793"/>
                </a:lnTo>
                <a:lnTo>
                  <a:pt x="331787" y="325589"/>
                </a:lnTo>
                <a:lnTo>
                  <a:pt x="334264" y="325208"/>
                </a:lnTo>
                <a:lnTo>
                  <a:pt x="337820" y="323646"/>
                </a:lnTo>
                <a:lnTo>
                  <a:pt x="340918" y="326478"/>
                </a:lnTo>
                <a:lnTo>
                  <a:pt x="342328" y="329641"/>
                </a:lnTo>
                <a:lnTo>
                  <a:pt x="342442" y="329907"/>
                </a:lnTo>
                <a:lnTo>
                  <a:pt x="342544" y="330123"/>
                </a:lnTo>
                <a:lnTo>
                  <a:pt x="342544" y="313042"/>
                </a:lnTo>
                <a:lnTo>
                  <a:pt x="330974" y="297789"/>
                </a:lnTo>
                <a:lnTo>
                  <a:pt x="329819" y="297637"/>
                </a:lnTo>
                <a:lnTo>
                  <a:pt x="329819" y="320890"/>
                </a:lnTo>
                <a:lnTo>
                  <a:pt x="326161" y="329641"/>
                </a:lnTo>
                <a:lnTo>
                  <a:pt x="324548" y="329641"/>
                </a:lnTo>
                <a:lnTo>
                  <a:pt x="321017" y="320890"/>
                </a:lnTo>
                <a:lnTo>
                  <a:pt x="329819" y="320890"/>
                </a:lnTo>
                <a:lnTo>
                  <a:pt x="329819" y="297637"/>
                </a:lnTo>
                <a:lnTo>
                  <a:pt x="322910" y="296722"/>
                </a:lnTo>
                <a:lnTo>
                  <a:pt x="316941" y="301752"/>
                </a:lnTo>
                <a:lnTo>
                  <a:pt x="320243" y="308813"/>
                </a:lnTo>
                <a:lnTo>
                  <a:pt x="317398" y="314020"/>
                </a:lnTo>
                <a:lnTo>
                  <a:pt x="317322" y="314147"/>
                </a:lnTo>
                <a:lnTo>
                  <a:pt x="317220" y="314350"/>
                </a:lnTo>
                <a:lnTo>
                  <a:pt x="314985" y="320103"/>
                </a:lnTo>
                <a:lnTo>
                  <a:pt x="308584" y="328066"/>
                </a:lnTo>
                <a:lnTo>
                  <a:pt x="307276" y="328599"/>
                </a:lnTo>
                <a:lnTo>
                  <a:pt x="307276" y="335838"/>
                </a:lnTo>
                <a:lnTo>
                  <a:pt x="306158" y="335635"/>
                </a:lnTo>
                <a:lnTo>
                  <a:pt x="307251" y="335635"/>
                </a:lnTo>
                <a:lnTo>
                  <a:pt x="307276" y="335838"/>
                </a:lnTo>
                <a:lnTo>
                  <a:pt x="307276" y="328599"/>
                </a:lnTo>
                <a:lnTo>
                  <a:pt x="303961" y="329907"/>
                </a:lnTo>
                <a:lnTo>
                  <a:pt x="300189" y="332435"/>
                </a:lnTo>
                <a:lnTo>
                  <a:pt x="303517" y="341401"/>
                </a:lnTo>
                <a:lnTo>
                  <a:pt x="298983" y="340791"/>
                </a:lnTo>
                <a:lnTo>
                  <a:pt x="295668" y="340106"/>
                </a:lnTo>
                <a:lnTo>
                  <a:pt x="291096" y="340106"/>
                </a:lnTo>
                <a:lnTo>
                  <a:pt x="289674" y="341401"/>
                </a:lnTo>
                <a:lnTo>
                  <a:pt x="286664" y="345465"/>
                </a:lnTo>
                <a:lnTo>
                  <a:pt x="284975" y="345732"/>
                </a:lnTo>
                <a:lnTo>
                  <a:pt x="308762" y="345732"/>
                </a:lnTo>
                <a:lnTo>
                  <a:pt x="308317" y="342773"/>
                </a:lnTo>
                <a:lnTo>
                  <a:pt x="308190" y="341960"/>
                </a:lnTo>
                <a:lnTo>
                  <a:pt x="308114" y="341401"/>
                </a:lnTo>
                <a:lnTo>
                  <a:pt x="308025" y="340791"/>
                </a:lnTo>
                <a:lnTo>
                  <a:pt x="307924" y="340106"/>
                </a:lnTo>
                <a:lnTo>
                  <a:pt x="307873" y="339775"/>
                </a:lnTo>
                <a:lnTo>
                  <a:pt x="307759" y="339064"/>
                </a:lnTo>
                <a:lnTo>
                  <a:pt x="307644" y="338239"/>
                </a:lnTo>
                <a:lnTo>
                  <a:pt x="307530" y="337489"/>
                </a:lnTo>
                <a:lnTo>
                  <a:pt x="307441" y="336880"/>
                </a:lnTo>
                <a:lnTo>
                  <a:pt x="307314" y="336054"/>
                </a:lnTo>
                <a:lnTo>
                  <a:pt x="308483" y="336054"/>
                </a:lnTo>
                <a:lnTo>
                  <a:pt x="310870" y="336499"/>
                </a:lnTo>
                <a:lnTo>
                  <a:pt x="314845" y="335635"/>
                </a:lnTo>
                <a:lnTo>
                  <a:pt x="316306" y="343789"/>
                </a:lnTo>
                <a:lnTo>
                  <a:pt x="316395" y="344309"/>
                </a:lnTo>
                <a:lnTo>
                  <a:pt x="319976" y="344157"/>
                </a:lnTo>
                <a:lnTo>
                  <a:pt x="322618" y="340499"/>
                </a:lnTo>
                <a:lnTo>
                  <a:pt x="322757" y="340106"/>
                </a:lnTo>
                <a:lnTo>
                  <a:pt x="322808" y="339775"/>
                </a:lnTo>
                <a:lnTo>
                  <a:pt x="322935" y="338836"/>
                </a:lnTo>
                <a:lnTo>
                  <a:pt x="323418" y="337489"/>
                </a:lnTo>
                <a:lnTo>
                  <a:pt x="323545" y="337146"/>
                </a:lnTo>
                <a:lnTo>
                  <a:pt x="327367" y="345465"/>
                </a:lnTo>
                <a:lnTo>
                  <a:pt x="327494" y="345732"/>
                </a:lnTo>
                <a:lnTo>
                  <a:pt x="348488" y="345732"/>
                </a:lnTo>
                <a:lnTo>
                  <a:pt x="340995" y="339064"/>
                </a:lnTo>
                <a:lnTo>
                  <a:pt x="338848" y="337146"/>
                </a:lnTo>
                <a:lnTo>
                  <a:pt x="340271" y="336613"/>
                </a:lnTo>
                <a:lnTo>
                  <a:pt x="345706" y="336613"/>
                </a:lnTo>
                <a:lnTo>
                  <a:pt x="347268" y="339064"/>
                </a:lnTo>
                <a:lnTo>
                  <a:pt x="347408" y="339064"/>
                </a:lnTo>
                <a:lnTo>
                  <a:pt x="349846" y="340106"/>
                </a:lnTo>
                <a:lnTo>
                  <a:pt x="350647" y="340499"/>
                </a:lnTo>
                <a:lnTo>
                  <a:pt x="350608" y="340791"/>
                </a:lnTo>
                <a:lnTo>
                  <a:pt x="350481" y="341820"/>
                </a:lnTo>
                <a:lnTo>
                  <a:pt x="350367" y="342773"/>
                </a:lnTo>
                <a:lnTo>
                  <a:pt x="350240" y="343789"/>
                </a:lnTo>
                <a:lnTo>
                  <a:pt x="350139" y="344601"/>
                </a:lnTo>
                <a:lnTo>
                  <a:pt x="350037" y="345465"/>
                </a:lnTo>
                <a:lnTo>
                  <a:pt x="349999" y="345732"/>
                </a:lnTo>
                <a:lnTo>
                  <a:pt x="368808" y="345732"/>
                </a:lnTo>
                <a:lnTo>
                  <a:pt x="369163" y="344601"/>
                </a:lnTo>
                <a:lnTo>
                  <a:pt x="369239" y="344322"/>
                </a:lnTo>
                <a:lnTo>
                  <a:pt x="369290" y="344157"/>
                </a:lnTo>
                <a:lnTo>
                  <a:pt x="369404" y="343789"/>
                </a:lnTo>
                <a:lnTo>
                  <a:pt x="369722" y="342773"/>
                </a:lnTo>
                <a:lnTo>
                  <a:pt x="369798" y="342519"/>
                </a:lnTo>
                <a:lnTo>
                  <a:pt x="369976" y="341960"/>
                </a:lnTo>
                <a:lnTo>
                  <a:pt x="378371" y="342773"/>
                </a:lnTo>
                <a:lnTo>
                  <a:pt x="377875" y="341960"/>
                </a:lnTo>
                <a:lnTo>
                  <a:pt x="374611" y="336613"/>
                </a:lnTo>
                <a:lnTo>
                  <a:pt x="374789" y="336613"/>
                </a:lnTo>
                <a:lnTo>
                  <a:pt x="379514" y="336613"/>
                </a:lnTo>
                <a:lnTo>
                  <a:pt x="379437" y="337921"/>
                </a:lnTo>
                <a:lnTo>
                  <a:pt x="379336" y="339775"/>
                </a:lnTo>
                <a:lnTo>
                  <a:pt x="379222" y="341820"/>
                </a:lnTo>
                <a:lnTo>
                  <a:pt x="379095" y="343789"/>
                </a:lnTo>
                <a:lnTo>
                  <a:pt x="378993" y="345732"/>
                </a:lnTo>
                <a:lnTo>
                  <a:pt x="392861" y="345732"/>
                </a:lnTo>
                <a:lnTo>
                  <a:pt x="391909" y="344601"/>
                </a:lnTo>
                <a:lnTo>
                  <a:pt x="389826" y="341553"/>
                </a:lnTo>
                <a:lnTo>
                  <a:pt x="389699" y="340106"/>
                </a:lnTo>
                <a:lnTo>
                  <a:pt x="389585" y="338670"/>
                </a:lnTo>
                <a:lnTo>
                  <a:pt x="389483" y="337921"/>
                </a:lnTo>
                <a:lnTo>
                  <a:pt x="389128" y="336613"/>
                </a:lnTo>
                <a:lnTo>
                  <a:pt x="388734" y="335127"/>
                </a:lnTo>
                <a:lnTo>
                  <a:pt x="390245" y="335635"/>
                </a:lnTo>
                <a:lnTo>
                  <a:pt x="391299" y="336054"/>
                </a:lnTo>
                <a:lnTo>
                  <a:pt x="390867" y="336054"/>
                </a:lnTo>
                <a:lnTo>
                  <a:pt x="395249" y="336880"/>
                </a:lnTo>
                <a:lnTo>
                  <a:pt x="397497" y="337489"/>
                </a:lnTo>
                <a:lnTo>
                  <a:pt x="399097" y="337146"/>
                </a:lnTo>
                <a:lnTo>
                  <a:pt x="404507" y="336054"/>
                </a:lnTo>
                <a:lnTo>
                  <a:pt x="404228" y="336054"/>
                </a:lnTo>
                <a:lnTo>
                  <a:pt x="406996" y="335127"/>
                </a:lnTo>
                <a:lnTo>
                  <a:pt x="408101" y="334759"/>
                </a:lnTo>
                <a:lnTo>
                  <a:pt x="413537" y="333222"/>
                </a:lnTo>
                <a:lnTo>
                  <a:pt x="414007" y="332587"/>
                </a:lnTo>
                <a:lnTo>
                  <a:pt x="414832" y="330492"/>
                </a:lnTo>
                <a:lnTo>
                  <a:pt x="414883" y="330339"/>
                </a:lnTo>
                <a:lnTo>
                  <a:pt x="414972" y="330123"/>
                </a:lnTo>
                <a:lnTo>
                  <a:pt x="415315" y="329907"/>
                </a:lnTo>
                <a:lnTo>
                  <a:pt x="418426" y="328295"/>
                </a:lnTo>
                <a:lnTo>
                  <a:pt x="420954" y="329145"/>
                </a:lnTo>
                <a:lnTo>
                  <a:pt x="425386" y="329641"/>
                </a:lnTo>
                <a:lnTo>
                  <a:pt x="428104" y="330123"/>
                </a:lnTo>
                <a:lnTo>
                  <a:pt x="430441" y="330492"/>
                </a:lnTo>
                <a:lnTo>
                  <a:pt x="425881" y="336550"/>
                </a:lnTo>
                <a:lnTo>
                  <a:pt x="444487" y="335635"/>
                </a:lnTo>
                <a:close/>
              </a:path>
              <a:path w="910590" h="346710">
                <a:moveTo>
                  <a:pt x="468617" y="9156"/>
                </a:moveTo>
                <a:lnTo>
                  <a:pt x="462927" y="3340"/>
                </a:lnTo>
                <a:lnTo>
                  <a:pt x="455612" y="2959"/>
                </a:lnTo>
                <a:lnTo>
                  <a:pt x="456145" y="8737"/>
                </a:lnTo>
                <a:lnTo>
                  <a:pt x="454837" y="12547"/>
                </a:lnTo>
                <a:lnTo>
                  <a:pt x="454774" y="12738"/>
                </a:lnTo>
                <a:lnTo>
                  <a:pt x="449973" y="11557"/>
                </a:lnTo>
                <a:lnTo>
                  <a:pt x="450240" y="16840"/>
                </a:lnTo>
                <a:lnTo>
                  <a:pt x="450265" y="17449"/>
                </a:lnTo>
                <a:lnTo>
                  <a:pt x="450380" y="19786"/>
                </a:lnTo>
                <a:lnTo>
                  <a:pt x="450469" y="21513"/>
                </a:lnTo>
                <a:lnTo>
                  <a:pt x="450557" y="23291"/>
                </a:lnTo>
                <a:lnTo>
                  <a:pt x="452704" y="23761"/>
                </a:lnTo>
                <a:lnTo>
                  <a:pt x="454634" y="23761"/>
                </a:lnTo>
                <a:lnTo>
                  <a:pt x="461822" y="27635"/>
                </a:lnTo>
                <a:lnTo>
                  <a:pt x="464959" y="21513"/>
                </a:lnTo>
                <a:lnTo>
                  <a:pt x="465836" y="20701"/>
                </a:lnTo>
                <a:lnTo>
                  <a:pt x="466559" y="19786"/>
                </a:lnTo>
                <a:lnTo>
                  <a:pt x="463677" y="17449"/>
                </a:lnTo>
                <a:lnTo>
                  <a:pt x="458774" y="16840"/>
                </a:lnTo>
                <a:lnTo>
                  <a:pt x="459028" y="12738"/>
                </a:lnTo>
                <a:lnTo>
                  <a:pt x="459105" y="11557"/>
                </a:lnTo>
                <a:lnTo>
                  <a:pt x="459155" y="10655"/>
                </a:lnTo>
                <a:lnTo>
                  <a:pt x="462864" y="11557"/>
                </a:lnTo>
                <a:lnTo>
                  <a:pt x="466217" y="12547"/>
                </a:lnTo>
                <a:lnTo>
                  <a:pt x="467563" y="10655"/>
                </a:lnTo>
                <a:lnTo>
                  <a:pt x="468617" y="9156"/>
                </a:lnTo>
                <a:close/>
              </a:path>
              <a:path w="910590" h="346710">
                <a:moveTo>
                  <a:pt x="468630" y="9156"/>
                </a:moveTo>
                <a:close/>
              </a:path>
              <a:path w="910590" h="346710">
                <a:moveTo>
                  <a:pt x="469277" y="315214"/>
                </a:moveTo>
                <a:lnTo>
                  <a:pt x="468782" y="313728"/>
                </a:lnTo>
                <a:lnTo>
                  <a:pt x="468731" y="312470"/>
                </a:lnTo>
                <a:lnTo>
                  <a:pt x="467525" y="312826"/>
                </a:lnTo>
                <a:lnTo>
                  <a:pt x="466102" y="312915"/>
                </a:lnTo>
                <a:lnTo>
                  <a:pt x="464400" y="314248"/>
                </a:lnTo>
                <a:lnTo>
                  <a:pt x="464185" y="315556"/>
                </a:lnTo>
                <a:lnTo>
                  <a:pt x="463715" y="316560"/>
                </a:lnTo>
                <a:lnTo>
                  <a:pt x="465467" y="318211"/>
                </a:lnTo>
                <a:lnTo>
                  <a:pt x="467321" y="319265"/>
                </a:lnTo>
                <a:lnTo>
                  <a:pt x="468795" y="316217"/>
                </a:lnTo>
                <a:lnTo>
                  <a:pt x="469277" y="315214"/>
                </a:lnTo>
                <a:close/>
              </a:path>
              <a:path w="910590" h="346710">
                <a:moveTo>
                  <a:pt x="477469" y="316369"/>
                </a:moveTo>
                <a:lnTo>
                  <a:pt x="476415" y="315036"/>
                </a:lnTo>
                <a:lnTo>
                  <a:pt x="475081" y="314566"/>
                </a:lnTo>
                <a:lnTo>
                  <a:pt x="473976" y="313905"/>
                </a:lnTo>
                <a:lnTo>
                  <a:pt x="473544" y="315112"/>
                </a:lnTo>
                <a:lnTo>
                  <a:pt x="472782" y="316331"/>
                </a:lnTo>
                <a:lnTo>
                  <a:pt x="472859" y="318046"/>
                </a:lnTo>
                <a:lnTo>
                  <a:pt x="474497" y="318503"/>
                </a:lnTo>
                <a:lnTo>
                  <a:pt x="475907" y="319278"/>
                </a:lnTo>
                <a:lnTo>
                  <a:pt x="476516" y="317766"/>
                </a:lnTo>
                <a:lnTo>
                  <a:pt x="477469" y="316369"/>
                </a:lnTo>
                <a:close/>
              </a:path>
              <a:path w="910590" h="346710">
                <a:moveTo>
                  <a:pt x="496036" y="342099"/>
                </a:moveTo>
                <a:lnTo>
                  <a:pt x="489966" y="334060"/>
                </a:lnTo>
                <a:lnTo>
                  <a:pt x="493547" y="332854"/>
                </a:lnTo>
                <a:lnTo>
                  <a:pt x="490067" y="325729"/>
                </a:lnTo>
                <a:lnTo>
                  <a:pt x="491782" y="320700"/>
                </a:lnTo>
                <a:lnTo>
                  <a:pt x="490169" y="320840"/>
                </a:lnTo>
                <a:lnTo>
                  <a:pt x="488543" y="321106"/>
                </a:lnTo>
                <a:lnTo>
                  <a:pt x="476834" y="320408"/>
                </a:lnTo>
                <a:lnTo>
                  <a:pt x="475500" y="321538"/>
                </a:lnTo>
                <a:lnTo>
                  <a:pt x="475107" y="331622"/>
                </a:lnTo>
                <a:lnTo>
                  <a:pt x="473011" y="331228"/>
                </a:lnTo>
                <a:lnTo>
                  <a:pt x="470420" y="334022"/>
                </a:lnTo>
                <a:lnTo>
                  <a:pt x="467931" y="325043"/>
                </a:lnTo>
                <a:lnTo>
                  <a:pt x="465556" y="320916"/>
                </a:lnTo>
                <a:lnTo>
                  <a:pt x="463638" y="316674"/>
                </a:lnTo>
                <a:lnTo>
                  <a:pt x="460629" y="321386"/>
                </a:lnTo>
                <a:lnTo>
                  <a:pt x="456222" y="316687"/>
                </a:lnTo>
                <a:lnTo>
                  <a:pt x="451967" y="318249"/>
                </a:lnTo>
                <a:lnTo>
                  <a:pt x="454507" y="324637"/>
                </a:lnTo>
                <a:lnTo>
                  <a:pt x="451205" y="326745"/>
                </a:lnTo>
                <a:lnTo>
                  <a:pt x="458228" y="332778"/>
                </a:lnTo>
                <a:lnTo>
                  <a:pt x="452907" y="335381"/>
                </a:lnTo>
                <a:lnTo>
                  <a:pt x="448449" y="337896"/>
                </a:lnTo>
                <a:lnTo>
                  <a:pt x="440575" y="341020"/>
                </a:lnTo>
                <a:lnTo>
                  <a:pt x="438264" y="343115"/>
                </a:lnTo>
                <a:lnTo>
                  <a:pt x="436968" y="345719"/>
                </a:lnTo>
                <a:lnTo>
                  <a:pt x="448017" y="345719"/>
                </a:lnTo>
                <a:lnTo>
                  <a:pt x="449834" y="344792"/>
                </a:lnTo>
                <a:lnTo>
                  <a:pt x="450951" y="345008"/>
                </a:lnTo>
                <a:lnTo>
                  <a:pt x="451789" y="345719"/>
                </a:lnTo>
                <a:lnTo>
                  <a:pt x="460679" y="345719"/>
                </a:lnTo>
                <a:lnTo>
                  <a:pt x="460603" y="344805"/>
                </a:lnTo>
                <a:lnTo>
                  <a:pt x="460248" y="343776"/>
                </a:lnTo>
                <a:lnTo>
                  <a:pt x="459549" y="342595"/>
                </a:lnTo>
                <a:lnTo>
                  <a:pt x="466826" y="345719"/>
                </a:lnTo>
                <a:lnTo>
                  <a:pt x="493356" y="345719"/>
                </a:lnTo>
                <a:lnTo>
                  <a:pt x="496036" y="342099"/>
                </a:lnTo>
                <a:close/>
              </a:path>
              <a:path w="910590" h="346710">
                <a:moveTo>
                  <a:pt x="500849" y="279400"/>
                </a:moveTo>
                <a:lnTo>
                  <a:pt x="500799" y="277926"/>
                </a:lnTo>
                <a:lnTo>
                  <a:pt x="500811" y="277126"/>
                </a:lnTo>
                <a:lnTo>
                  <a:pt x="496366" y="277126"/>
                </a:lnTo>
                <a:lnTo>
                  <a:pt x="496404" y="277926"/>
                </a:lnTo>
                <a:lnTo>
                  <a:pt x="496455" y="279514"/>
                </a:lnTo>
                <a:lnTo>
                  <a:pt x="497890" y="279514"/>
                </a:lnTo>
                <a:lnTo>
                  <a:pt x="499338" y="279565"/>
                </a:lnTo>
                <a:lnTo>
                  <a:pt x="500761" y="279412"/>
                </a:lnTo>
                <a:close/>
              </a:path>
              <a:path w="910590" h="346710">
                <a:moveTo>
                  <a:pt x="504761" y="25107"/>
                </a:moveTo>
                <a:lnTo>
                  <a:pt x="504266" y="24523"/>
                </a:lnTo>
                <a:lnTo>
                  <a:pt x="503783" y="23926"/>
                </a:lnTo>
                <a:lnTo>
                  <a:pt x="503288" y="23342"/>
                </a:lnTo>
                <a:lnTo>
                  <a:pt x="500151" y="26238"/>
                </a:lnTo>
                <a:lnTo>
                  <a:pt x="500468" y="26657"/>
                </a:lnTo>
                <a:lnTo>
                  <a:pt x="501078" y="27520"/>
                </a:lnTo>
                <a:lnTo>
                  <a:pt x="503529" y="25908"/>
                </a:lnTo>
                <a:lnTo>
                  <a:pt x="504761" y="25107"/>
                </a:lnTo>
                <a:close/>
              </a:path>
              <a:path w="910590" h="346710">
                <a:moveTo>
                  <a:pt x="504901" y="329666"/>
                </a:moveTo>
                <a:lnTo>
                  <a:pt x="499973" y="323913"/>
                </a:lnTo>
                <a:lnTo>
                  <a:pt x="498411" y="320128"/>
                </a:lnTo>
                <a:lnTo>
                  <a:pt x="499376" y="315341"/>
                </a:lnTo>
                <a:lnTo>
                  <a:pt x="494398" y="314782"/>
                </a:lnTo>
                <a:lnTo>
                  <a:pt x="491782" y="315950"/>
                </a:lnTo>
                <a:lnTo>
                  <a:pt x="492086" y="320662"/>
                </a:lnTo>
                <a:lnTo>
                  <a:pt x="496379" y="324180"/>
                </a:lnTo>
                <a:lnTo>
                  <a:pt x="495820" y="328371"/>
                </a:lnTo>
                <a:lnTo>
                  <a:pt x="493725" y="332790"/>
                </a:lnTo>
                <a:lnTo>
                  <a:pt x="493547" y="332854"/>
                </a:lnTo>
                <a:lnTo>
                  <a:pt x="493623" y="333006"/>
                </a:lnTo>
                <a:lnTo>
                  <a:pt x="493763" y="332778"/>
                </a:lnTo>
                <a:lnTo>
                  <a:pt x="495655" y="336994"/>
                </a:lnTo>
                <a:lnTo>
                  <a:pt x="499465" y="336994"/>
                </a:lnTo>
                <a:lnTo>
                  <a:pt x="504571" y="337248"/>
                </a:lnTo>
                <a:lnTo>
                  <a:pt x="504164" y="333794"/>
                </a:lnTo>
                <a:lnTo>
                  <a:pt x="504901" y="329666"/>
                </a:lnTo>
                <a:close/>
              </a:path>
              <a:path w="910590" h="346710">
                <a:moveTo>
                  <a:pt x="558203" y="193116"/>
                </a:moveTo>
                <a:lnTo>
                  <a:pt x="558038" y="193103"/>
                </a:lnTo>
                <a:lnTo>
                  <a:pt x="557936" y="193306"/>
                </a:lnTo>
                <a:lnTo>
                  <a:pt x="558101" y="193370"/>
                </a:lnTo>
                <a:lnTo>
                  <a:pt x="558203" y="193205"/>
                </a:lnTo>
                <a:close/>
              </a:path>
              <a:path w="910590" h="346710">
                <a:moveTo>
                  <a:pt x="558825" y="299135"/>
                </a:moveTo>
                <a:lnTo>
                  <a:pt x="551192" y="295973"/>
                </a:lnTo>
                <a:lnTo>
                  <a:pt x="547319" y="303288"/>
                </a:lnTo>
                <a:lnTo>
                  <a:pt x="543077" y="297853"/>
                </a:lnTo>
                <a:lnTo>
                  <a:pt x="537298" y="302971"/>
                </a:lnTo>
                <a:lnTo>
                  <a:pt x="542302" y="313093"/>
                </a:lnTo>
                <a:lnTo>
                  <a:pt x="548487" y="312293"/>
                </a:lnTo>
                <a:lnTo>
                  <a:pt x="547255" y="303834"/>
                </a:lnTo>
                <a:lnTo>
                  <a:pt x="551738" y="303288"/>
                </a:lnTo>
                <a:lnTo>
                  <a:pt x="554342" y="302971"/>
                </a:lnTo>
                <a:lnTo>
                  <a:pt x="554710" y="302971"/>
                </a:lnTo>
                <a:lnTo>
                  <a:pt x="558825" y="299135"/>
                </a:lnTo>
                <a:close/>
              </a:path>
              <a:path w="910590" h="346710">
                <a:moveTo>
                  <a:pt x="558939" y="186474"/>
                </a:moveTo>
                <a:lnTo>
                  <a:pt x="556971" y="185318"/>
                </a:lnTo>
                <a:lnTo>
                  <a:pt x="555548" y="186588"/>
                </a:lnTo>
                <a:lnTo>
                  <a:pt x="553034" y="187769"/>
                </a:lnTo>
                <a:lnTo>
                  <a:pt x="552678" y="192239"/>
                </a:lnTo>
                <a:lnTo>
                  <a:pt x="555244" y="193065"/>
                </a:lnTo>
                <a:lnTo>
                  <a:pt x="557961" y="193103"/>
                </a:lnTo>
                <a:lnTo>
                  <a:pt x="558939" y="186474"/>
                </a:lnTo>
                <a:close/>
              </a:path>
              <a:path w="910590" h="346710">
                <a:moveTo>
                  <a:pt x="568515" y="191541"/>
                </a:moveTo>
                <a:lnTo>
                  <a:pt x="558203" y="193357"/>
                </a:lnTo>
                <a:lnTo>
                  <a:pt x="558660" y="202653"/>
                </a:lnTo>
                <a:lnTo>
                  <a:pt x="566229" y="197116"/>
                </a:lnTo>
                <a:lnTo>
                  <a:pt x="568515" y="191541"/>
                </a:lnTo>
                <a:close/>
              </a:path>
              <a:path w="910590" h="346710">
                <a:moveTo>
                  <a:pt x="572198" y="199796"/>
                </a:moveTo>
                <a:lnTo>
                  <a:pt x="571703" y="198399"/>
                </a:lnTo>
                <a:lnTo>
                  <a:pt x="566547" y="197129"/>
                </a:lnTo>
                <a:lnTo>
                  <a:pt x="568744" y="203479"/>
                </a:lnTo>
                <a:lnTo>
                  <a:pt x="572198" y="199796"/>
                </a:lnTo>
                <a:close/>
              </a:path>
              <a:path w="910590" h="346710">
                <a:moveTo>
                  <a:pt x="595071" y="203415"/>
                </a:moveTo>
                <a:lnTo>
                  <a:pt x="594106" y="202539"/>
                </a:lnTo>
                <a:lnTo>
                  <a:pt x="593585" y="201676"/>
                </a:lnTo>
                <a:lnTo>
                  <a:pt x="592696" y="202501"/>
                </a:lnTo>
                <a:lnTo>
                  <a:pt x="591439" y="203187"/>
                </a:lnTo>
                <a:lnTo>
                  <a:pt x="590842" y="204787"/>
                </a:lnTo>
                <a:lnTo>
                  <a:pt x="592035" y="205905"/>
                </a:lnTo>
                <a:lnTo>
                  <a:pt x="593026" y="207454"/>
                </a:lnTo>
                <a:lnTo>
                  <a:pt x="594029" y="205968"/>
                </a:lnTo>
                <a:lnTo>
                  <a:pt x="595020" y="205130"/>
                </a:lnTo>
                <a:lnTo>
                  <a:pt x="595071" y="203415"/>
                </a:lnTo>
                <a:close/>
              </a:path>
              <a:path w="910590" h="346710">
                <a:moveTo>
                  <a:pt x="606171" y="195465"/>
                </a:moveTo>
                <a:lnTo>
                  <a:pt x="604888" y="194487"/>
                </a:lnTo>
                <a:lnTo>
                  <a:pt x="603669" y="193382"/>
                </a:lnTo>
                <a:lnTo>
                  <a:pt x="599668" y="191122"/>
                </a:lnTo>
                <a:lnTo>
                  <a:pt x="596912" y="191376"/>
                </a:lnTo>
                <a:lnTo>
                  <a:pt x="596036" y="194398"/>
                </a:lnTo>
                <a:lnTo>
                  <a:pt x="595528" y="196126"/>
                </a:lnTo>
                <a:lnTo>
                  <a:pt x="596252" y="199021"/>
                </a:lnTo>
                <a:lnTo>
                  <a:pt x="599757" y="202476"/>
                </a:lnTo>
                <a:lnTo>
                  <a:pt x="602119" y="201472"/>
                </a:lnTo>
                <a:lnTo>
                  <a:pt x="604316" y="197497"/>
                </a:lnTo>
                <a:lnTo>
                  <a:pt x="605320" y="196532"/>
                </a:lnTo>
                <a:lnTo>
                  <a:pt x="606171" y="195465"/>
                </a:lnTo>
                <a:close/>
              </a:path>
              <a:path w="910590" h="346710">
                <a:moveTo>
                  <a:pt x="606882" y="186588"/>
                </a:moveTo>
                <a:lnTo>
                  <a:pt x="605624" y="186182"/>
                </a:lnTo>
                <a:lnTo>
                  <a:pt x="604380" y="185737"/>
                </a:lnTo>
                <a:lnTo>
                  <a:pt x="600138" y="184518"/>
                </a:lnTo>
                <a:lnTo>
                  <a:pt x="599122" y="185928"/>
                </a:lnTo>
                <a:lnTo>
                  <a:pt x="599249" y="189979"/>
                </a:lnTo>
                <a:lnTo>
                  <a:pt x="606882" y="186588"/>
                </a:lnTo>
                <a:close/>
              </a:path>
              <a:path w="910590" h="346710">
                <a:moveTo>
                  <a:pt x="608203" y="171538"/>
                </a:moveTo>
                <a:lnTo>
                  <a:pt x="600989" y="164630"/>
                </a:lnTo>
                <a:lnTo>
                  <a:pt x="599071" y="169519"/>
                </a:lnTo>
                <a:lnTo>
                  <a:pt x="593636" y="164871"/>
                </a:lnTo>
                <a:lnTo>
                  <a:pt x="592823" y="165239"/>
                </a:lnTo>
                <a:lnTo>
                  <a:pt x="591896" y="165417"/>
                </a:lnTo>
                <a:lnTo>
                  <a:pt x="591134" y="172605"/>
                </a:lnTo>
                <a:lnTo>
                  <a:pt x="595058" y="175806"/>
                </a:lnTo>
                <a:lnTo>
                  <a:pt x="602653" y="172542"/>
                </a:lnTo>
                <a:lnTo>
                  <a:pt x="604621" y="172377"/>
                </a:lnTo>
                <a:lnTo>
                  <a:pt x="608203" y="171538"/>
                </a:lnTo>
                <a:close/>
              </a:path>
              <a:path w="910590" h="346710">
                <a:moveTo>
                  <a:pt x="612292" y="190093"/>
                </a:moveTo>
                <a:lnTo>
                  <a:pt x="611035" y="187985"/>
                </a:lnTo>
                <a:lnTo>
                  <a:pt x="606958" y="186613"/>
                </a:lnTo>
                <a:lnTo>
                  <a:pt x="606552" y="192405"/>
                </a:lnTo>
                <a:lnTo>
                  <a:pt x="606374" y="195338"/>
                </a:lnTo>
                <a:lnTo>
                  <a:pt x="607720" y="194500"/>
                </a:lnTo>
                <a:lnTo>
                  <a:pt x="609358" y="193890"/>
                </a:lnTo>
                <a:lnTo>
                  <a:pt x="610273" y="192709"/>
                </a:lnTo>
                <a:lnTo>
                  <a:pt x="612292" y="190093"/>
                </a:lnTo>
                <a:close/>
              </a:path>
              <a:path w="910590" h="346710">
                <a:moveTo>
                  <a:pt x="618807" y="159854"/>
                </a:moveTo>
                <a:lnTo>
                  <a:pt x="618642" y="159626"/>
                </a:lnTo>
                <a:lnTo>
                  <a:pt x="618058" y="158851"/>
                </a:lnTo>
                <a:lnTo>
                  <a:pt x="617169" y="158203"/>
                </a:lnTo>
                <a:lnTo>
                  <a:pt x="616051" y="157746"/>
                </a:lnTo>
                <a:lnTo>
                  <a:pt x="615315" y="158915"/>
                </a:lnTo>
                <a:lnTo>
                  <a:pt x="614400" y="160007"/>
                </a:lnTo>
                <a:lnTo>
                  <a:pt x="615696" y="160629"/>
                </a:lnTo>
                <a:lnTo>
                  <a:pt x="616585" y="161251"/>
                </a:lnTo>
                <a:lnTo>
                  <a:pt x="617537" y="161391"/>
                </a:lnTo>
                <a:lnTo>
                  <a:pt x="617829" y="161442"/>
                </a:lnTo>
                <a:lnTo>
                  <a:pt x="618807" y="159854"/>
                </a:lnTo>
                <a:close/>
              </a:path>
              <a:path w="910590" h="346710">
                <a:moveTo>
                  <a:pt x="633018" y="159461"/>
                </a:moveTo>
                <a:lnTo>
                  <a:pt x="632180" y="158356"/>
                </a:lnTo>
                <a:lnTo>
                  <a:pt x="631190" y="157035"/>
                </a:lnTo>
                <a:lnTo>
                  <a:pt x="628865" y="156730"/>
                </a:lnTo>
                <a:lnTo>
                  <a:pt x="625221" y="155168"/>
                </a:lnTo>
                <a:lnTo>
                  <a:pt x="626211" y="158965"/>
                </a:lnTo>
                <a:lnTo>
                  <a:pt x="626198" y="161251"/>
                </a:lnTo>
                <a:lnTo>
                  <a:pt x="628269" y="163461"/>
                </a:lnTo>
                <a:lnTo>
                  <a:pt x="630567" y="163195"/>
                </a:lnTo>
                <a:lnTo>
                  <a:pt x="632269" y="163499"/>
                </a:lnTo>
                <a:lnTo>
                  <a:pt x="632294" y="161734"/>
                </a:lnTo>
                <a:lnTo>
                  <a:pt x="633018" y="159461"/>
                </a:lnTo>
                <a:close/>
              </a:path>
              <a:path w="910590" h="346710">
                <a:moveTo>
                  <a:pt x="639318" y="210273"/>
                </a:moveTo>
                <a:lnTo>
                  <a:pt x="634568" y="207149"/>
                </a:lnTo>
                <a:lnTo>
                  <a:pt x="630466" y="209918"/>
                </a:lnTo>
                <a:lnTo>
                  <a:pt x="630453" y="212712"/>
                </a:lnTo>
                <a:lnTo>
                  <a:pt x="634123" y="216636"/>
                </a:lnTo>
                <a:lnTo>
                  <a:pt x="638619" y="213004"/>
                </a:lnTo>
                <a:lnTo>
                  <a:pt x="639318" y="210273"/>
                </a:lnTo>
                <a:close/>
              </a:path>
              <a:path w="910590" h="346710">
                <a:moveTo>
                  <a:pt x="660844" y="191503"/>
                </a:moveTo>
                <a:lnTo>
                  <a:pt x="660184" y="188569"/>
                </a:lnTo>
                <a:lnTo>
                  <a:pt x="657352" y="184785"/>
                </a:lnTo>
                <a:lnTo>
                  <a:pt x="654672" y="183349"/>
                </a:lnTo>
                <a:lnTo>
                  <a:pt x="652424" y="181584"/>
                </a:lnTo>
                <a:lnTo>
                  <a:pt x="647788" y="180441"/>
                </a:lnTo>
                <a:lnTo>
                  <a:pt x="643813" y="185953"/>
                </a:lnTo>
                <a:lnTo>
                  <a:pt x="638924" y="182943"/>
                </a:lnTo>
                <a:lnTo>
                  <a:pt x="638517" y="182702"/>
                </a:lnTo>
                <a:lnTo>
                  <a:pt x="637070" y="183261"/>
                </a:lnTo>
                <a:lnTo>
                  <a:pt x="636536" y="184670"/>
                </a:lnTo>
                <a:lnTo>
                  <a:pt x="636320" y="186169"/>
                </a:lnTo>
                <a:lnTo>
                  <a:pt x="638822" y="189191"/>
                </a:lnTo>
                <a:lnTo>
                  <a:pt x="641299" y="190309"/>
                </a:lnTo>
                <a:lnTo>
                  <a:pt x="645363" y="187490"/>
                </a:lnTo>
                <a:lnTo>
                  <a:pt x="646493" y="186829"/>
                </a:lnTo>
                <a:lnTo>
                  <a:pt x="647712" y="186042"/>
                </a:lnTo>
                <a:lnTo>
                  <a:pt x="648665" y="188887"/>
                </a:lnTo>
                <a:lnTo>
                  <a:pt x="649566" y="191135"/>
                </a:lnTo>
                <a:lnTo>
                  <a:pt x="650849" y="196126"/>
                </a:lnTo>
                <a:lnTo>
                  <a:pt x="652767" y="197675"/>
                </a:lnTo>
                <a:lnTo>
                  <a:pt x="657072" y="196608"/>
                </a:lnTo>
                <a:lnTo>
                  <a:pt x="659511" y="194957"/>
                </a:lnTo>
                <a:lnTo>
                  <a:pt x="660844" y="191503"/>
                </a:lnTo>
                <a:close/>
              </a:path>
              <a:path w="910590" h="346710">
                <a:moveTo>
                  <a:pt x="722058" y="204914"/>
                </a:moveTo>
                <a:lnTo>
                  <a:pt x="720826" y="203542"/>
                </a:lnTo>
                <a:lnTo>
                  <a:pt x="719683" y="202907"/>
                </a:lnTo>
                <a:lnTo>
                  <a:pt x="718566" y="202387"/>
                </a:lnTo>
                <a:lnTo>
                  <a:pt x="718400" y="202311"/>
                </a:lnTo>
                <a:lnTo>
                  <a:pt x="717143" y="203936"/>
                </a:lnTo>
                <a:lnTo>
                  <a:pt x="717257" y="204063"/>
                </a:lnTo>
                <a:lnTo>
                  <a:pt x="718032" y="204990"/>
                </a:lnTo>
                <a:lnTo>
                  <a:pt x="718934" y="205930"/>
                </a:lnTo>
                <a:lnTo>
                  <a:pt x="719988" y="206502"/>
                </a:lnTo>
                <a:lnTo>
                  <a:pt x="720534" y="206806"/>
                </a:lnTo>
                <a:lnTo>
                  <a:pt x="721321" y="206654"/>
                </a:lnTo>
                <a:lnTo>
                  <a:pt x="722045" y="206603"/>
                </a:lnTo>
                <a:lnTo>
                  <a:pt x="721982" y="205828"/>
                </a:lnTo>
                <a:lnTo>
                  <a:pt x="722058" y="204914"/>
                </a:lnTo>
                <a:close/>
              </a:path>
              <a:path w="910590" h="346710">
                <a:moveTo>
                  <a:pt x="722477" y="206578"/>
                </a:moveTo>
                <a:lnTo>
                  <a:pt x="722337" y="206578"/>
                </a:lnTo>
                <a:lnTo>
                  <a:pt x="722185" y="206590"/>
                </a:lnTo>
                <a:lnTo>
                  <a:pt x="722045" y="206603"/>
                </a:lnTo>
                <a:lnTo>
                  <a:pt x="722058" y="206794"/>
                </a:lnTo>
                <a:lnTo>
                  <a:pt x="722198" y="206844"/>
                </a:lnTo>
                <a:lnTo>
                  <a:pt x="722325" y="206743"/>
                </a:lnTo>
                <a:lnTo>
                  <a:pt x="722477" y="206578"/>
                </a:lnTo>
                <a:close/>
              </a:path>
              <a:path w="910590" h="346710">
                <a:moveTo>
                  <a:pt x="725436" y="207200"/>
                </a:moveTo>
                <a:lnTo>
                  <a:pt x="724903" y="206133"/>
                </a:lnTo>
                <a:lnTo>
                  <a:pt x="723138" y="206590"/>
                </a:lnTo>
                <a:lnTo>
                  <a:pt x="722261" y="206832"/>
                </a:lnTo>
                <a:lnTo>
                  <a:pt x="720712" y="208661"/>
                </a:lnTo>
                <a:lnTo>
                  <a:pt x="719950" y="209575"/>
                </a:lnTo>
                <a:lnTo>
                  <a:pt x="720280" y="209981"/>
                </a:lnTo>
                <a:lnTo>
                  <a:pt x="720966" y="210781"/>
                </a:lnTo>
                <a:lnTo>
                  <a:pt x="725436" y="207200"/>
                </a:lnTo>
                <a:close/>
              </a:path>
              <a:path w="910590" h="346710">
                <a:moveTo>
                  <a:pt x="731024" y="345706"/>
                </a:moveTo>
                <a:lnTo>
                  <a:pt x="729259" y="343433"/>
                </a:lnTo>
                <a:lnTo>
                  <a:pt x="726579" y="343395"/>
                </a:lnTo>
                <a:lnTo>
                  <a:pt x="723963" y="343890"/>
                </a:lnTo>
                <a:lnTo>
                  <a:pt x="723493" y="343979"/>
                </a:lnTo>
                <a:lnTo>
                  <a:pt x="723138" y="344703"/>
                </a:lnTo>
                <a:lnTo>
                  <a:pt x="722769" y="345706"/>
                </a:lnTo>
                <a:lnTo>
                  <a:pt x="731024" y="345706"/>
                </a:lnTo>
                <a:close/>
              </a:path>
              <a:path w="910590" h="346710">
                <a:moveTo>
                  <a:pt x="747293" y="205625"/>
                </a:moveTo>
                <a:lnTo>
                  <a:pt x="740486" y="209638"/>
                </a:lnTo>
                <a:lnTo>
                  <a:pt x="747293" y="214706"/>
                </a:lnTo>
                <a:lnTo>
                  <a:pt x="747293" y="205625"/>
                </a:lnTo>
                <a:close/>
              </a:path>
              <a:path w="910590" h="346710">
                <a:moveTo>
                  <a:pt x="776820" y="216281"/>
                </a:moveTo>
                <a:lnTo>
                  <a:pt x="776643" y="215620"/>
                </a:lnTo>
                <a:lnTo>
                  <a:pt x="776452" y="214896"/>
                </a:lnTo>
                <a:lnTo>
                  <a:pt x="775093" y="214033"/>
                </a:lnTo>
                <a:lnTo>
                  <a:pt x="773633" y="214109"/>
                </a:lnTo>
                <a:lnTo>
                  <a:pt x="772553" y="215328"/>
                </a:lnTo>
                <a:lnTo>
                  <a:pt x="772426" y="217043"/>
                </a:lnTo>
                <a:lnTo>
                  <a:pt x="773201" y="218071"/>
                </a:lnTo>
                <a:lnTo>
                  <a:pt x="774039" y="220167"/>
                </a:lnTo>
                <a:lnTo>
                  <a:pt x="775779" y="217271"/>
                </a:lnTo>
                <a:lnTo>
                  <a:pt x="776820" y="216281"/>
                </a:lnTo>
                <a:close/>
              </a:path>
              <a:path w="910590" h="346710">
                <a:moveTo>
                  <a:pt x="799426" y="295402"/>
                </a:moveTo>
                <a:lnTo>
                  <a:pt x="796137" y="292112"/>
                </a:lnTo>
                <a:lnTo>
                  <a:pt x="792213" y="292366"/>
                </a:lnTo>
                <a:lnTo>
                  <a:pt x="787552" y="293001"/>
                </a:lnTo>
                <a:lnTo>
                  <a:pt x="791044" y="298170"/>
                </a:lnTo>
                <a:lnTo>
                  <a:pt x="795616" y="294957"/>
                </a:lnTo>
                <a:lnTo>
                  <a:pt x="799426" y="295402"/>
                </a:lnTo>
                <a:close/>
              </a:path>
              <a:path w="910590" h="346710">
                <a:moveTo>
                  <a:pt x="827836" y="291388"/>
                </a:moveTo>
                <a:lnTo>
                  <a:pt x="825411" y="289229"/>
                </a:lnTo>
                <a:lnTo>
                  <a:pt x="820839" y="288061"/>
                </a:lnTo>
                <a:lnTo>
                  <a:pt x="818845" y="294005"/>
                </a:lnTo>
                <a:lnTo>
                  <a:pt x="825500" y="296252"/>
                </a:lnTo>
                <a:lnTo>
                  <a:pt x="827836" y="291388"/>
                </a:lnTo>
                <a:close/>
              </a:path>
              <a:path w="910590" h="346710">
                <a:moveTo>
                  <a:pt x="830097" y="298119"/>
                </a:moveTo>
                <a:lnTo>
                  <a:pt x="829449" y="295681"/>
                </a:lnTo>
                <a:lnTo>
                  <a:pt x="825754" y="296456"/>
                </a:lnTo>
                <a:lnTo>
                  <a:pt x="829792" y="301472"/>
                </a:lnTo>
                <a:lnTo>
                  <a:pt x="830097" y="298119"/>
                </a:lnTo>
                <a:close/>
              </a:path>
              <a:path w="910590" h="346710">
                <a:moveTo>
                  <a:pt x="844677" y="291452"/>
                </a:moveTo>
                <a:lnTo>
                  <a:pt x="842302" y="289458"/>
                </a:lnTo>
                <a:lnTo>
                  <a:pt x="837412" y="289090"/>
                </a:lnTo>
                <a:lnTo>
                  <a:pt x="836244" y="292684"/>
                </a:lnTo>
                <a:lnTo>
                  <a:pt x="834910" y="295922"/>
                </a:lnTo>
                <a:lnTo>
                  <a:pt x="838974" y="297434"/>
                </a:lnTo>
                <a:lnTo>
                  <a:pt x="840232" y="297903"/>
                </a:lnTo>
                <a:lnTo>
                  <a:pt x="843495" y="296583"/>
                </a:lnTo>
                <a:lnTo>
                  <a:pt x="844677" y="291452"/>
                </a:lnTo>
                <a:close/>
              </a:path>
              <a:path w="910590" h="346710">
                <a:moveTo>
                  <a:pt x="848182" y="277164"/>
                </a:moveTo>
                <a:lnTo>
                  <a:pt x="847928" y="277279"/>
                </a:lnTo>
                <a:lnTo>
                  <a:pt x="845248" y="270040"/>
                </a:lnTo>
                <a:lnTo>
                  <a:pt x="836879" y="269925"/>
                </a:lnTo>
                <a:lnTo>
                  <a:pt x="836460" y="274027"/>
                </a:lnTo>
                <a:lnTo>
                  <a:pt x="836282" y="276098"/>
                </a:lnTo>
                <a:lnTo>
                  <a:pt x="835939" y="280009"/>
                </a:lnTo>
                <a:lnTo>
                  <a:pt x="837463" y="281317"/>
                </a:lnTo>
                <a:lnTo>
                  <a:pt x="843419" y="279247"/>
                </a:lnTo>
                <a:lnTo>
                  <a:pt x="845654" y="278218"/>
                </a:lnTo>
                <a:lnTo>
                  <a:pt x="847915" y="277291"/>
                </a:lnTo>
                <a:lnTo>
                  <a:pt x="848182" y="277164"/>
                </a:lnTo>
                <a:close/>
              </a:path>
              <a:path w="910590" h="346710">
                <a:moveTo>
                  <a:pt x="855662" y="298386"/>
                </a:moveTo>
                <a:lnTo>
                  <a:pt x="853249" y="297891"/>
                </a:lnTo>
                <a:lnTo>
                  <a:pt x="849985" y="297624"/>
                </a:lnTo>
                <a:lnTo>
                  <a:pt x="845896" y="304050"/>
                </a:lnTo>
                <a:lnTo>
                  <a:pt x="849477" y="305676"/>
                </a:lnTo>
                <a:lnTo>
                  <a:pt x="853211" y="304787"/>
                </a:lnTo>
                <a:lnTo>
                  <a:pt x="855662" y="298386"/>
                </a:lnTo>
                <a:close/>
              </a:path>
              <a:path w="910590" h="346710">
                <a:moveTo>
                  <a:pt x="857542" y="280187"/>
                </a:moveTo>
                <a:lnTo>
                  <a:pt x="856589" y="279006"/>
                </a:lnTo>
                <a:lnTo>
                  <a:pt x="855776" y="277025"/>
                </a:lnTo>
                <a:lnTo>
                  <a:pt x="852627" y="276479"/>
                </a:lnTo>
                <a:lnTo>
                  <a:pt x="850442" y="277050"/>
                </a:lnTo>
                <a:lnTo>
                  <a:pt x="848296" y="277317"/>
                </a:lnTo>
                <a:lnTo>
                  <a:pt x="849845" y="279120"/>
                </a:lnTo>
                <a:lnTo>
                  <a:pt x="851192" y="281266"/>
                </a:lnTo>
                <a:lnTo>
                  <a:pt x="853122" y="282473"/>
                </a:lnTo>
                <a:lnTo>
                  <a:pt x="853833" y="282917"/>
                </a:lnTo>
                <a:lnTo>
                  <a:pt x="856030" y="281012"/>
                </a:lnTo>
                <a:lnTo>
                  <a:pt x="857542" y="280187"/>
                </a:lnTo>
                <a:close/>
              </a:path>
              <a:path w="910590" h="346710">
                <a:moveTo>
                  <a:pt x="910463" y="306095"/>
                </a:moveTo>
                <a:lnTo>
                  <a:pt x="909497" y="305244"/>
                </a:lnTo>
                <a:lnTo>
                  <a:pt x="908646" y="304114"/>
                </a:lnTo>
                <a:lnTo>
                  <a:pt x="907059" y="303504"/>
                </a:lnTo>
                <a:lnTo>
                  <a:pt x="906018" y="304812"/>
                </a:lnTo>
                <a:lnTo>
                  <a:pt x="904608" y="305981"/>
                </a:lnTo>
                <a:lnTo>
                  <a:pt x="906221" y="307035"/>
                </a:lnTo>
                <a:lnTo>
                  <a:pt x="907186" y="308114"/>
                </a:lnTo>
                <a:lnTo>
                  <a:pt x="908926" y="308229"/>
                </a:lnTo>
                <a:lnTo>
                  <a:pt x="909713" y="306844"/>
                </a:lnTo>
                <a:lnTo>
                  <a:pt x="910463" y="306095"/>
                </a:lnTo>
                <a:close/>
              </a:path>
            </a:pathLst>
          </a:custGeom>
          <a:solidFill>
            <a:srgbClr val="F1F2F2"/>
          </a:solidFill>
        </p:spPr>
        <p:txBody>
          <a:bodyPr wrap="square" lIns="0" tIns="0" rIns="0" bIns="0" rtlCol="0"/>
          <a:lstStyle/>
          <a:p>
            <a:endParaRPr/>
          </a:p>
        </p:txBody>
      </p:sp>
      <p:sp>
        <p:nvSpPr>
          <p:cNvPr id="69" name="bg object 69"/>
          <p:cNvSpPr/>
          <p:nvPr/>
        </p:nvSpPr>
        <p:spPr>
          <a:xfrm>
            <a:off x="10716476" y="2003221"/>
            <a:ext cx="728980" cy="314960"/>
          </a:xfrm>
          <a:custGeom>
            <a:avLst/>
            <a:gdLst/>
            <a:ahLst/>
            <a:cxnLst/>
            <a:rect l="l" t="t" r="r" b="b"/>
            <a:pathLst>
              <a:path w="728979" h="314960">
                <a:moveTo>
                  <a:pt x="35306" y="250024"/>
                </a:moveTo>
                <a:lnTo>
                  <a:pt x="33388" y="246189"/>
                </a:lnTo>
                <a:lnTo>
                  <a:pt x="22098" y="246189"/>
                </a:lnTo>
                <a:lnTo>
                  <a:pt x="20154" y="248450"/>
                </a:lnTo>
                <a:lnTo>
                  <a:pt x="22263" y="251993"/>
                </a:lnTo>
                <a:lnTo>
                  <a:pt x="20916" y="254076"/>
                </a:lnTo>
                <a:lnTo>
                  <a:pt x="0" y="256336"/>
                </a:lnTo>
                <a:lnTo>
                  <a:pt x="3797" y="259715"/>
                </a:lnTo>
                <a:lnTo>
                  <a:pt x="7721" y="262623"/>
                </a:lnTo>
                <a:lnTo>
                  <a:pt x="7670" y="268249"/>
                </a:lnTo>
                <a:lnTo>
                  <a:pt x="11430" y="270840"/>
                </a:lnTo>
                <a:lnTo>
                  <a:pt x="24688" y="269913"/>
                </a:lnTo>
                <a:lnTo>
                  <a:pt x="29451" y="265214"/>
                </a:lnTo>
                <a:lnTo>
                  <a:pt x="29400" y="262521"/>
                </a:lnTo>
                <a:lnTo>
                  <a:pt x="27114" y="260007"/>
                </a:lnTo>
                <a:lnTo>
                  <a:pt x="25590" y="258330"/>
                </a:lnTo>
                <a:lnTo>
                  <a:pt x="22313" y="255193"/>
                </a:lnTo>
                <a:lnTo>
                  <a:pt x="27863" y="254812"/>
                </a:lnTo>
                <a:lnTo>
                  <a:pt x="33413" y="253022"/>
                </a:lnTo>
                <a:lnTo>
                  <a:pt x="35306" y="250024"/>
                </a:lnTo>
                <a:close/>
              </a:path>
              <a:path w="728979" h="314960">
                <a:moveTo>
                  <a:pt x="40589" y="195503"/>
                </a:moveTo>
                <a:lnTo>
                  <a:pt x="40563" y="195313"/>
                </a:lnTo>
                <a:lnTo>
                  <a:pt x="40411" y="195351"/>
                </a:lnTo>
                <a:lnTo>
                  <a:pt x="40551" y="195491"/>
                </a:lnTo>
                <a:close/>
              </a:path>
              <a:path w="728979" h="314960">
                <a:moveTo>
                  <a:pt x="47142" y="265315"/>
                </a:moveTo>
                <a:lnTo>
                  <a:pt x="45872" y="264287"/>
                </a:lnTo>
                <a:lnTo>
                  <a:pt x="44767" y="264414"/>
                </a:lnTo>
                <a:lnTo>
                  <a:pt x="44323" y="265404"/>
                </a:lnTo>
                <a:lnTo>
                  <a:pt x="43688" y="266166"/>
                </a:lnTo>
                <a:lnTo>
                  <a:pt x="44424" y="266827"/>
                </a:lnTo>
                <a:lnTo>
                  <a:pt x="45008" y="267335"/>
                </a:lnTo>
                <a:lnTo>
                  <a:pt x="45580" y="267855"/>
                </a:lnTo>
                <a:lnTo>
                  <a:pt x="46113" y="267093"/>
                </a:lnTo>
                <a:lnTo>
                  <a:pt x="46786" y="266382"/>
                </a:lnTo>
                <a:lnTo>
                  <a:pt x="47066" y="265531"/>
                </a:lnTo>
                <a:lnTo>
                  <a:pt x="47142" y="265315"/>
                </a:lnTo>
                <a:close/>
              </a:path>
              <a:path w="728979" h="314960">
                <a:moveTo>
                  <a:pt x="49974" y="314820"/>
                </a:moveTo>
                <a:lnTo>
                  <a:pt x="48221" y="314159"/>
                </a:lnTo>
                <a:lnTo>
                  <a:pt x="47040" y="314121"/>
                </a:lnTo>
                <a:lnTo>
                  <a:pt x="45694" y="314820"/>
                </a:lnTo>
                <a:lnTo>
                  <a:pt x="49974" y="314820"/>
                </a:lnTo>
                <a:close/>
              </a:path>
              <a:path w="728979" h="314960">
                <a:moveTo>
                  <a:pt x="52425" y="311721"/>
                </a:moveTo>
                <a:lnTo>
                  <a:pt x="48171" y="307009"/>
                </a:lnTo>
                <a:lnTo>
                  <a:pt x="43129" y="303237"/>
                </a:lnTo>
                <a:lnTo>
                  <a:pt x="38354" y="299034"/>
                </a:lnTo>
                <a:lnTo>
                  <a:pt x="34950" y="293065"/>
                </a:lnTo>
                <a:lnTo>
                  <a:pt x="42976" y="296621"/>
                </a:lnTo>
                <a:lnTo>
                  <a:pt x="45326" y="292087"/>
                </a:lnTo>
                <a:lnTo>
                  <a:pt x="39103" y="285178"/>
                </a:lnTo>
                <a:lnTo>
                  <a:pt x="27813" y="282333"/>
                </a:lnTo>
                <a:lnTo>
                  <a:pt x="24688" y="286258"/>
                </a:lnTo>
                <a:lnTo>
                  <a:pt x="26797" y="286804"/>
                </a:lnTo>
                <a:lnTo>
                  <a:pt x="31953" y="287705"/>
                </a:lnTo>
                <a:lnTo>
                  <a:pt x="32296" y="288366"/>
                </a:lnTo>
                <a:lnTo>
                  <a:pt x="27800" y="294474"/>
                </a:lnTo>
                <a:lnTo>
                  <a:pt x="25463" y="297180"/>
                </a:lnTo>
                <a:lnTo>
                  <a:pt x="28206" y="303123"/>
                </a:lnTo>
                <a:lnTo>
                  <a:pt x="26390" y="305854"/>
                </a:lnTo>
                <a:lnTo>
                  <a:pt x="25463" y="308902"/>
                </a:lnTo>
                <a:lnTo>
                  <a:pt x="29451" y="313270"/>
                </a:lnTo>
                <a:lnTo>
                  <a:pt x="23634" y="313270"/>
                </a:lnTo>
                <a:lnTo>
                  <a:pt x="24066" y="313778"/>
                </a:lnTo>
                <a:lnTo>
                  <a:pt x="24371" y="314299"/>
                </a:lnTo>
                <a:lnTo>
                  <a:pt x="24587" y="314807"/>
                </a:lnTo>
                <a:lnTo>
                  <a:pt x="38506" y="314807"/>
                </a:lnTo>
                <a:lnTo>
                  <a:pt x="38709" y="313448"/>
                </a:lnTo>
                <a:lnTo>
                  <a:pt x="41211" y="307809"/>
                </a:lnTo>
                <a:lnTo>
                  <a:pt x="43230" y="312712"/>
                </a:lnTo>
                <a:lnTo>
                  <a:pt x="47117" y="312254"/>
                </a:lnTo>
                <a:lnTo>
                  <a:pt x="52425" y="311721"/>
                </a:lnTo>
                <a:close/>
              </a:path>
              <a:path w="728979" h="314960">
                <a:moveTo>
                  <a:pt x="53797" y="192735"/>
                </a:moveTo>
                <a:lnTo>
                  <a:pt x="53517" y="186423"/>
                </a:lnTo>
                <a:lnTo>
                  <a:pt x="46405" y="183083"/>
                </a:lnTo>
                <a:lnTo>
                  <a:pt x="45618" y="187756"/>
                </a:lnTo>
                <a:lnTo>
                  <a:pt x="39446" y="189598"/>
                </a:lnTo>
                <a:lnTo>
                  <a:pt x="40563" y="195313"/>
                </a:lnTo>
                <a:lnTo>
                  <a:pt x="53797" y="192735"/>
                </a:lnTo>
                <a:close/>
              </a:path>
              <a:path w="728979" h="314960">
                <a:moveTo>
                  <a:pt x="58458" y="279704"/>
                </a:moveTo>
                <a:lnTo>
                  <a:pt x="50203" y="275590"/>
                </a:lnTo>
                <a:lnTo>
                  <a:pt x="45326" y="282587"/>
                </a:lnTo>
                <a:lnTo>
                  <a:pt x="39281" y="285216"/>
                </a:lnTo>
                <a:lnTo>
                  <a:pt x="48615" y="287756"/>
                </a:lnTo>
                <a:lnTo>
                  <a:pt x="55219" y="286054"/>
                </a:lnTo>
                <a:lnTo>
                  <a:pt x="58458" y="279704"/>
                </a:lnTo>
                <a:close/>
              </a:path>
              <a:path w="728979" h="314960">
                <a:moveTo>
                  <a:pt x="62382" y="301929"/>
                </a:moveTo>
                <a:lnTo>
                  <a:pt x="60998" y="301332"/>
                </a:lnTo>
                <a:lnTo>
                  <a:pt x="58216" y="300164"/>
                </a:lnTo>
                <a:lnTo>
                  <a:pt x="56692" y="304114"/>
                </a:lnTo>
                <a:lnTo>
                  <a:pt x="55918" y="306082"/>
                </a:lnTo>
                <a:lnTo>
                  <a:pt x="59042" y="307492"/>
                </a:lnTo>
                <a:lnTo>
                  <a:pt x="62382" y="301929"/>
                </a:lnTo>
                <a:close/>
              </a:path>
              <a:path w="728979" h="314960">
                <a:moveTo>
                  <a:pt x="75679" y="287985"/>
                </a:moveTo>
                <a:lnTo>
                  <a:pt x="69176" y="282841"/>
                </a:lnTo>
                <a:lnTo>
                  <a:pt x="66992" y="283184"/>
                </a:lnTo>
                <a:lnTo>
                  <a:pt x="62306" y="288861"/>
                </a:lnTo>
                <a:lnTo>
                  <a:pt x="61391" y="289979"/>
                </a:lnTo>
                <a:lnTo>
                  <a:pt x="59436" y="290245"/>
                </a:lnTo>
                <a:lnTo>
                  <a:pt x="57988" y="290893"/>
                </a:lnTo>
                <a:lnTo>
                  <a:pt x="58762" y="296113"/>
                </a:lnTo>
                <a:lnTo>
                  <a:pt x="61899" y="297738"/>
                </a:lnTo>
                <a:lnTo>
                  <a:pt x="67043" y="297561"/>
                </a:lnTo>
                <a:lnTo>
                  <a:pt x="66560" y="290893"/>
                </a:lnTo>
                <a:lnTo>
                  <a:pt x="75679" y="287985"/>
                </a:lnTo>
                <a:close/>
              </a:path>
              <a:path w="728979" h="314960">
                <a:moveTo>
                  <a:pt x="84175" y="237451"/>
                </a:moveTo>
                <a:lnTo>
                  <a:pt x="77025" y="236689"/>
                </a:lnTo>
                <a:lnTo>
                  <a:pt x="78346" y="239306"/>
                </a:lnTo>
                <a:lnTo>
                  <a:pt x="74968" y="242798"/>
                </a:lnTo>
                <a:lnTo>
                  <a:pt x="82207" y="244881"/>
                </a:lnTo>
                <a:lnTo>
                  <a:pt x="83324" y="243535"/>
                </a:lnTo>
                <a:lnTo>
                  <a:pt x="82842" y="241477"/>
                </a:lnTo>
                <a:lnTo>
                  <a:pt x="82816" y="241338"/>
                </a:lnTo>
                <a:lnTo>
                  <a:pt x="82969" y="241109"/>
                </a:lnTo>
                <a:lnTo>
                  <a:pt x="83045" y="240893"/>
                </a:lnTo>
                <a:lnTo>
                  <a:pt x="84175" y="237451"/>
                </a:lnTo>
                <a:close/>
              </a:path>
              <a:path w="728979" h="314960">
                <a:moveTo>
                  <a:pt x="84543" y="237490"/>
                </a:moveTo>
                <a:lnTo>
                  <a:pt x="84429" y="237324"/>
                </a:lnTo>
                <a:lnTo>
                  <a:pt x="84289" y="237223"/>
                </a:lnTo>
                <a:lnTo>
                  <a:pt x="84201" y="237375"/>
                </a:lnTo>
                <a:lnTo>
                  <a:pt x="84416" y="237477"/>
                </a:lnTo>
                <a:lnTo>
                  <a:pt x="84543" y="237490"/>
                </a:lnTo>
                <a:close/>
              </a:path>
              <a:path w="728979" h="314960">
                <a:moveTo>
                  <a:pt x="99796" y="226606"/>
                </a:moveTo>
                <a:lnTo>
                  <a:pt x="99606" y="225894"/>
                </a:lnTo>
                <a:lnTo>
                  <a:pt x="98767" y="222834"/>
                </a:lnTo>
                <a:lnTo>
                  <a:pt x="98031" y="218935"/>
                </a:lnTo>
                <a:lnTo>
                  <a:pt x="97078" y="216725"/>
                </a:lnTo>
                <a:lnTo>
                  <a:pt x="96964" y="216446"/>
                </a:lnTo>
                <a:lnTo>
                  <a:pt x="96875" y="216230"/>
                </a:lnTo>
                <a:lnTo>
                  <a:pt x="96024" y="214274"/>
                </a:lnTo>
                <a:lnTo>
                  <a:pt x="92633" y="213093"/>
                </a:lnTo>
                <a:lnTo>
                  <a:pt x="88163" y="216230"/>
                </a:lnTo>
                <a:lnTo>
                  <a:pt x="86550" y="214071"/>
                </a:lnTo>
                <a:lnTo>
                  <a:pt x="82689" y="208229"/>
                </a:lnTo>
                <a:lnTo>
                  <a:pt x="80467" y="206540"/>
                </a:lnTo>
                <a:lnTo>
                  <a:pt x="80149" y="206298"/>
                </a:lnTo>
                <a:lnTo>
                  <a:pt x="72555" y="205930"/>
                </a:lnTo>
                <a:lnTo>
                  <a:pt x="68287" y="204444"/>
                </a:lnTo>
                <a:lnTo>
                  <a:pt x="61912" y="195846"/>
                </a:lnTo>
                <a:lnTo>
                  <a:pt x="56896" y="195491"/>
                </a:lnTo>
                <a:lnTo>
                  <a:pt x="56692" y="195491"/>
                </a:lnTo>
                <a:lnTo>
                  <a:pt x="49517" y="198488"/>
                </a:lnTo>
                <a:lnTo>
                  <a:pt x="54902" y="201599"/>
                </a:lnTo>
                <a:lnTo>
                  <a:pt x="54165" y="204444"/>
                </a:lnTo>
                <a:lnTo>
                  <a:pt x="54102" y="204647"/>
                </a:lnTo>
                <a:lnTo>
                  <a:pt x="52260" y="206540"/>
                </a:lnTo>
                <a:lnTo>
                  <a:pt x="46139" y="201790"/>
                </a:lnTo>
                <a:lnTo>
                  <a:pt x="43472" y="198488"/>
                </a:lnTo>
                <a:lnTo>
                  <a:pt x="40551" y="195491"/>
                </a:lnTo>
                <a:lnTo>
                  <a:pt x="32664" y="193789"/>
                </a:lnTo>
                <a:lnTo>
                  <a:pt x="29591" y="198767"/>
                </a:lnTo>
                <a:lnTo>
                  <a:pt x="37731" y="203720"/>
                </a:lnTo>
                <a:lnTo>
                  <a:pt x="31610" y="207924"/>
                </a:lnTo>
                <a:lnTo>
                  <a:pt x="32016" y="208813"/>
                </a:lnTo>
                <a:lnTo>
                  <a:pt x="32283" y="210146"/>
                </a:lnTo>
                <a:lnTo>
                  <a:pt x="34785" y="210464"/>
                </a:lnTo>
                <a:lnTo>
                  <a:pt x="37045" y="210883"/>
                </a:lnTo>
                <a:lnTo>
                  <a:pt x="43370" y="209042"/>
                </a:lnTo>
                <a:lnTo>
                  <a:pt x="46710" y="208229"/>
                </a:lnTo>
                <a:lnTo>
                  <a:pt x="47117" y="208229"/>
                </a:lnTo>
                <a:lnTo>
                  <a:pt x="51384" y="215341"/>
                </a:lnTo>
                <a:lnTo>
                  <a:pt x="54470" y="216446"/>
                </a:lnTo>
                <a:lnTo>
                  <a:pt x="57150" y="218313"/>
                </a:lnTo>
                <a:lnTo>
                  <a:pt x="50939" y="222631"/>
                </a:lnTo>
                <a:lnTo>
                  <a:pt x="52044" y="223367"/>
                </a:lnTo>
                <a:lnTo>
                  <a:pt x="52730" y="224155"/>
                </a:lnTo>
                <a:lnTo>
                  <a:pt x="52844" y="224294"/>
                </a:lnTo>
                <a:lnTo>
                  <a:pt x="53327" y="224155"/>
                </a:lnTo>
                <a:lnTo>
                  <a:pt x="62572" y="222834"/>
                </a:lnTo>
                <a:lnTo>
                  <a:pt x="62852" y="222834"/>
                </a:lnTo>
                <a:lnTo>
                  <a:pt x="71094" y="224561"/>
                </a:lnTo>
                <a:lnTo>
                  <a:pt x="78320" y="229374"/>
                </a:lnTo>
                <a:lnTo>
                  <a:pt x="84378" y="237236"/>
                </a:lnTo>
                <a:lnTo>
                  <a:pt x="92227" y="238302"/>
                </a:lnTo>
                <a:lnTo>
                  <a:pt x="91008" y="227761"/>
                </a:lnTo>
                <a:lnTo>
                  <a:pt x="90919" y="226910"/>
                </a:lnTo>
                <a:lnTo>
                  <a:pt x="90792" y="225894"/>
                </a:lnTo>
                <a:lnTo>
                  <a:pt x="79870" y="227761"/>
                </a:lnTo>
                <a:lnTo>
                  <a:pt x="82130" y="222834"/>
                </a:lnTo>
                <a:lnTo>
                  <a:pt x="84924" y="216725"/>
                </a:lnTo>
                <a:lnTo>
                  <a:pt x="87363" y="220383"/>
                </a:lnTo>
                <a:lnTo>
                  <a:pt x="83820" y="226910"/>
                </a:lnTo>
                <a:lnTo>
                  <a:pt x="90703" y="225894"/>
                </a:lnTo>
                <a:lnTo>
                  <a:pt x="93738" y="227164"/>
                </a:lnTo>
                <a:lnTo>
                  <a:pt x="96647" y="228981"/>
                </a:lnTo>
                <a:lnTo>
                  <a:pt x="99796" y="226606"/>
                </a:lnTo>
                <a:close/>
              </a:path>
              <a:path w="728979" h="314960">
                <a:moveTo>
                  <a:pt x="103327" y="233794"/>
                </a:moveTo>
                <a:lnTo>
                  <a:pt x="97040" y="231889"/>
                </a:lnTo>
                <a:lnTo>
                  <a:pt x="98831" y="234035"/>
                </a:lnTo>
                <a:lnTo>
                  <a:pt x="100253" y="239217"/>
                </a:lnTo>
                <a:lnTo>
                  <a:pt x="103327" y="233794"/>
                </a:lnTo>
                <a:close/>
              </a:path>
              <a:path w="728979" h="314960">
                <a:moveTo>
                  <a:pt x="108750" y="227304"/>
                </a:moveTo>
                <a:lnTo>
                  <a:pt x="100241" y="226745"/>
                </a:lnTo>
                <a:lnTo>
                  <a:pt x="103555" y="233629"/>
                </a:lnTo>
                <a:lnTo>
                  <a:pt x="103708" y="233908"/>
                </a:lnTo>
                <a:lnTo>
                  <a:pt x="103619" y="233730"/>
                </a:lnTo>
                <a:lnTo>
                  <a:pt x="108750" y="234365"/>
                </a:lnTo>
                <a:lnTo>
                  <a:pt x="107797" y="230047"/>
                </a:lnTo>
                <a:lnTo>
                  <a:pt x="108750" y="227304"/>
                </a:lnTo>
                <a:close/>
              </a:path>
              <a:path w="728979" h="314960">
                <a:moveTo>
                  <a:pt x="109105" y="227317"/>
                </a:moveTo>
                <a:lnTo>
                  <a:pt x="109042" y="227088"/>
                </a:lnTo>
                <a:lnTo>
                  <a:pt x="108826" y="227025"/>
                </a:lnTo>
                <a:lnTo>
                  <a:pt x="108788" y="227203"/>
                </a:lnTo>
                <a:lnTo>
                  <a:pt x="108991" y="227304"/>
                </a:lnTo>
                <a:close/>
              </a:path>
              <a:path w="728979" h="314960">
                <a:moveTo>
                  <a:pt x="112915" y="224066"/>
                </a:moveTo>
                <a:lnTo>
                  <a:pt x="112750" y="223139"/>
                </a:lnTo>
                <a:lnTo>
                  <a:pt x="112649" y="222592"/>
                </a:lnTo>
                <a:lnTo>
                  <a:pt x="111264" y="221780"/>
                </a:lnTo>
                <a:lnTo>
                  <a:pt x="110744" y="221945"/>
                </a:lnTo>
                <a:lnTo>
                  <a:pt x="109867" y="222250"/>
                </a:lnTo>
                <a:lnTo>
                  <a:pt x="108813" y="223113"/>
                </a:lnTo>
                <a:lnTo>
                  <a:pt x="108597" y="223939"/>
                </a:lnTo>
                <a:lnTo>
                  <a:pt x="108369" y="224866"/>
                </a:lnTo>
                <a:lnTo>
                  <a:pt x="108788" y="225945"/>
                </a:lnTo>
                <a:lnTo>
                  <a:pt x="109016" y="226987"/>
                </a:lnTo>
                <a:lnTo>
                  <a:pt x="110096" y="226733"/>
                </a:lnTo>
                <a:lnTo>
                  <a:pt x="111340" y="226669"/>
                </a:lnTo>
                <a:lnTo>
                  <a:pt x="112699" y="225463"/>
                </a:lnTo>
                <a:lnTo>
                  <a:pt x="112915" y="224066"/>
                </a:lnTo>
                <a:close/>
              </a:path>
              <a:path w="728979" h="314960">
                <a:moveTo>
                  <a:pt x="136753" y="239445"/>
                </a:moveTo>
                <a:lnTo>
                  <a:pt x="135966" y="236207"/>
                </a:lnTo>
                <a:lnTo>
                  <a:pt x="134861" y="233311"/>
                </a:lnTo>
                <a:lnTo>
                  <a:pt x="116878" y="226098"/>
                </a:lnTo>
                <a:lnTo>
                  <a:pt x="119354" y="230911"/>
                </a:lnTo>
                <a:lnTo>
                  <a:pt x="117894" y="235813"/>
                </a:lnTo>
                <a:lnTo>
                  <a:pt x="127050" y="236080"/>
                </a:lnTo>
                <a:lnTo>
                  <a:pt x="129438" y="239585"/>
                </a:lnTo>
                <a:lnTo>
                  <a:pt x="131775" y="241452"/>
                </a:lnTo>
                <a:lnTo>
                  <a:pt x="136753" y="239445"/>
                </a:lnTo>
                <a:close/>
              </a:path>
              <a:path w="728979" h="314960">
                <a:moveTo>
                  <a:pt x="183299" y="255333"/>
                </a:moveTo>
                <a:lnTo>
                  <a:pt x="181838" y="246049"/>
                </a:lnTo>
                <a:lnTo>
                  <a:pt x="180555" y="246748"/>
                </a:lnTo>
                <a:lnTo>
                  <a:pt x="178866" y="247205"/>
                </a:lnTo>
                <a:lnTo>
                  <a:pt x="178257" y="248285"/>
                </a:lnTo>
                <a:lnTo>
                  <a:pt x="177266" y="250012"/>
                </a:lnTo>
                <a:lnTo>
                  <a:pt x="177101" y="252209"/>
                </a:lnTo>
                <a:lnTo>
                  <a:pt x="176517" y="254431"/>
                </a:lnTo>
                <a:lnTo>
                  <a:pt x="176923" y="255244"/>
                </a:lnTo>
                <a:lnTo>
                  <a:pt x="178955" y="255409"/>
                </a:lnTo>
                <a:lnTo>
                  <a:pt x="180594" y="255333"/>
                </a:lnTo>
                <a:lnTo>
                  <a:pt x="183299" y="255333"/>
                </a:lnTo>
                <a:close/>
              </a:path>
              <a:path w="728979" h="314960">
                <a:moveTo>
                  <a:pt x="199453" y="248119"/>
                </a:moveTo>
                <a:lnTo>
                  <a:pt x="196075" y="244284"/>
                </a:lnTo>
                <a:lnTo>
                  <a:pt x="193154" y="244284"/>
                </a:lnTo>
                <a:lnTo>
                  <a:pt x="189890" y="246697"/>
                </a:lnTo>
                <a:lnTo>
                  <a:pt x="192989" y="251777"/>
                </a:lnTo>
                <a:lnTo>
                  <a:pt x="199453" y="248119"/>
                </a:lnTo>
                <a:close/>
              </a:path>
              <a:path w="728979" h="314960">
                <a:moveTo>
                  <a:pt x="214630" y="249694"/>
                </a:moveTo>
                <a:lnTo>
                  <a:pt x="211302" y="246418"/>
                </a:lnTo>
                <a:lnTo>
                  <a:pt x="209181" y="247167"/>
                </a:lnTo>
                <a:lnTo>
                  <a:pt x="207124" y="250164"/>
                </a:lnTo>
                <a:lnTo>
                  <a:pt x="209689" y="254063"/>
                </a:lnTo>
                <a:lnTo>
                  <a:pt x="211975" y="253746"/>
                </a:lnTo>
                <a:lnTo>
                  <a:pt x="214630" y="249694"/>
                </a:lnTo>
                <a:close/>
              </a:path>
              <a:path w="728979" h="314960">
                <a:moveTo>
                  <a:pt x="216128" y="186728"/>
                </a:moveTo>
                <a:lnTo>
                  <a:pt x="212737" y="181825"/>
                </a:lnTo>
                <a:lnTo>
                  <a:pt x="208381" y="183400"/>
                </a:lnTo>
                <a:lnTo>
                  <a:pt x="208953" y="184505"/>
                </a:lnTo>
                <a:lnTo>
                  <a:pt x="209207" y="185661"/>
                </a:lnTo>
                <a:lnTo>
                  <a:pt x="211797" y="186258"/>
                </a:lnTo>
                <a:lnTo>
                  <a:pt x="213969" y="186436"/>
                </a:lnTo>
                <a:lnTo>
                  <a:pt x="216128" y="186728"/>
                </a:lnTo>
                <a:close/>
              </a:path>
              <a:path w="728979" h="314960">
                <a:moveTo>
                  <a:pt x="234264" y="237350"/>
                </a:moveTo>
                <a:lnTo>
                  <a:pt x="234149" y="236156"/>
                </a:lnTo>
                <a:lnTo>
                  <a:pt x="233426" y="235305"/>
                </a:lnTo>
                <a:lnTo>
                  <a:pt x="232791" y="235077"/>
                </a:lnTo>
                <a:lnTo>
                  <a:pt x="232346" y="234911"/>
                </a:lnTo>
                <a:lnTo>
                  <a:pt x="231571" y="235661"/>
                </a:lnTo>
                <a:lnTo>
                  <a:pt x="230276" y="236359"/>
                </a:lnTo>
                <a:lnTo>
                  <a:pt x="232244" y="237959"/>
                </a:lnTo>
                <a:lnTo>
                  <a:pt x="232981" y="238569"/>
                </a:lnTo>
                <a:lnTo>
                  <a:pt x="233426" y="237972"/>
                </a:lnTo>
                <a:lnTo>
                  <a:pt x="234264" y="237350"/>
                </a:lnTo>
                <a:close/>
              </a:path>
              <a:path w="728979" h="314960">
                <a:moveTo>
                  <a:pt x="236791" y="198818"/>
                </a:moveTo>
                <a:lnTo>
                  <a:pt x="223951" y="198818"/>
                </a:lnTo>
                <a:lnTo>
                  <a:pt x="225348" y="203212"/>
                </a:lnTo>
                <a:lnTo>
                  <a:pt x="222148" y="206527"/>
                </a:lnTo>
                <a:lnTo>
                  <a:pt x="221907" y="208953"/>
                </a:lnTo>
                <a:lnTo>
                  <a:pt x="204736" y="213626"/>
                </a:lnTo>
                <a:lnTo>
                  <a:pt x="200799" y="212902"/>
                </a:lnTo>
                <a:lnTo>
                  <a:pt x="201231" y="207492"/>
                </a:lnTo>
                <a:lnTo>
                  <a:pt x="200139" y="202323"/>
                </a:lnTo>
                <a:lnTo>
                  <a:pt x="197129" y="204978"/>
                </a:lnTo>
                <a:lnTo>
                  <a:pt x="195491" y="207530"/>
                </a:lnTo>
                <a:lnTo>
                  <a:pt x="191477" y="208292"/>
                </a:lnTo>
                <a:lnTo>
                  <a:pt x="189103" y="206413"/>
                </a:lnTo>
                <a:lnTo>
                  <a:pt x="186169" y="205232"/>
                </a:lnTo>
                <a:lnTo>
                  <a:pt x="187312" y="209854"/>
                </a:lnTo>
                <a:lnTo>
                  <a:pt x="175780" y="205397"/>
                </a:lnTo>
                <a:lnTo>
                  <a:pt x="181597" y="199174"/>
                </a:lnTo>
                <a:lnTo>
                  <a:pt x="179628" y="197764"/>
                </a:lnTo>
                <a:lnTo>
                  <a:pt x="177723" y="195287"/>
                </a:lnTo>
                <a:lnTo>
                  <a:pt x="172935" y="195465"/>
                </a:lnTo>
                <a:lnTo>
                  <a:pt x="165404" y="199224"/>
                </a:lnTo>
                <a:lnTo>
                  <a:pt x="164363" y="201358"/>
                </a:lnTo>
                <a:lnTo>
                  <a:pt x="161061" y="203047"/>
                </a:lnTo>
                <a:lnTo>
                  <a:pt x="158978" y="203009"/>
                </a:lnTo>
                <a:lnTo>
                  <a:pt x="156629" y="204914"/>
                </a:lnTo>
                <a:lnTo>
                  <a:pt x="167665" y="209918"/>
                </a:lnTo>
                <a:lnTo>
                  <a:pt x="176314" y="213588"/>
                </a:lnTo>
                <a:lnTo>
                  <a:pt x="179628" y="213753"/>
                </a:lnTo>
                <a:lnTo>
                  <a:pt x="181571" y="220357"/>
                </a:lnTo>
                <a:lnTo>
                  <a:pt x="185813" y="221437"/>
                </a:lnTo>
                <a:lnTo>
                  <a:pt x="188861" y="223253"/>
                </a:lnTo>
                <a:lnTo>
                  <a:pt x="189661" y="228117"/>
                </a:lnTo>
                <a:lnTo>
                  <a:pt x="182981" y="226656"/>
                </a:lnTo>
                <a:lnTo>
                  <a:pt x="180479" y="233603"/>
                </a:lnTo>
                <a:lnTo>
                  <a:pt x="177850" y="240309"/>
                </a:lnTo>
                <a:lnTo>
                  <a:pt x="174028" y="238683"/>
                </a:lnTo>
                <a:lnTo>
                  <a:pt x="173926" y="239699"/>
                </a:lnTo>
                <a:lnTo>
                  <a:pt x="173418" y="241388"/>
                </a:lnTo>
                <a:lnTo>
                  <a:pt x="176364" y="243192"/>
                </a:lnTo>
                <a:lnTo>
                  <a:pt x="181813" y="245859"/>
                </a:lnTo>
                <a:lnTo>
                  <a:pt x="181825" y="245986"/>
                </a:lnTo>
                <a:lnTo>
                  <a:pt x="181965" y="245986"/>
                </a:lnTo>
                <a:lnTo>
                  <a:pt x="181787" y="245732"/>
                </a:lnTo>
                <a:lnTo>
                  <a:pt x="185623" y="248069"/>
                </a:lnTo>
                <a:lnTo>
                  <a:pt x="185051" y="242176"/>
                </a:lnTo>
                <a:lnTo>
                  <a:pt x="192773" y="238975"/>
                </a:lnTo>
                <a:lnTo>
                  <a:pt x="187731" y="233641"/>
                </a:lnTo>
                <a:lnTo>
                  <a:pt x="191249" y="231495"/>
                </a:lnTo>
                <a:lnTo>
                  <a:pt x="193662" y="229501"/>
                </a:lnTo>
                <a:lnTo>
                  <a:pt x="198488" y="227787"/>
                </a:lnTo>
                <a:lnTo>
                  <a:pt x="201079" y="228053"/>
                </a:lnTo>
                <a:lnTo>
                  <a:pt x="204952" y="228765"/>
                </a:lnTo>
                <a:lnTo>
                  <a:pt x="206311" y="230238"/>
                </a:lnTo>
                <a:lnTo>
                  <a:pt x="212686" y="232676"/>
                </a:lnTo>
                <a:lnTo>
                  <a:pt x="214845" y="231203"/>
                </a:lnTo>
                <a:lnTo>
                  <a:pt x="215430" y="223964"/>
                </a:lnTo>
                <a:lnTo>
                  <a:pt x="215290" y="219583"/>
                </a:lnTo>
                <a:lnTo>
                  <a:pt x="224205" y="217957"/>
                </a:lnTo>
                <a:lnTo>
                  <a:pt x="224917" y="212915"/>
                </a:lnTo>
                <a:lnTo>
                  <a:pt x="235648" y="212915"/>
                </a:lnTo>
                <a:lnTo>
                  <a:pt x="236791" y="198818"/>
                </a:lnTo>
                <a:close/>
              </a:path>
              <a:path w="728979" h="314960">
                <a:moveTo>
                  <a:pt x="238848" y="194259"/>
                </a:moveTo>
                <a:lnTo>
                  <a:pt x="234581" y="187502"/>
                </a:lnTo>
                <a:lnTo>
                  <a:pt x="231927" y="183299"/>
                </a:lnTo>
                <a:lnTo>
                  <a:pt x="222592" y="187502"/>
                </a:lnTo>
                <a:lnTo>
                  <a:pt x="217271" y="183819"/>
                </a:lnTo>
                <a:lnTo>
                  <a:pt x="217258" y="179425"/>
                </a:lnTo>
                <a:lnTo>
                  <a:pt x="217246" y="175298"/>
                </a:lnTo>
                <a:lnTo>
                  <a:pt x="217246" y="173342"/>
                </a:lnTo>
                <a:lnTo>
                  <a:pt x="223227" y="172072"/>
                </a:lnTo>
                <a:lnTo>
                  <a:pt x="223227" y="166243"/>
                </a:lnTo>
                <a:lnTo>
                  <a:pt x="223227" y="163817"/>
                </a:lnTo>
                <a:lnTo>
                  <a:pt x="223227" y="162814"/>
                </a:lnTo>
                <a:lnTo>
                  <a:pt x="215861" y="163817"/>
                </a:lnTo>
                <a:lnTo>
                  <a:pt x="215798" y="162814"/>
                </a:lnTo>
                <a:lnTo>
                  <a:pt x="215709" y="161074"/>
                </a:lnTo>
                <a:lnTo>
                  <a:pt x="215595" y="159080"/>
                </a:lnTo>
                <a:lnTo>
                  <a:pt x="215506" y="157302"/>
                </a:lnTo>
                <a:lnTo>
                  <a:pt x="212890" y="161074"/>
                </a:lnTo>
                <a:lnTo>
                  <a:pt x="199415" y="156832"/>
                </a:lnTo>
                <a:lnTo>
                  <a:pt x="193967" y="166243"/>
                </a:lnTo>
                <a:lnTo>
                  <a:pt x="187248" y="159080"/>
                </a:lnTo>
                <a:lnTo>
                  <a:pt x="185166" y="164249"/>
                </a:lnTo>
                <a:lnTo>
                  <a:pt x="188175" y="170713"/>
                </a:lnTo>
                <a:lnTo>
                  <a:pt x="193751" y="174701"/>
                </a:lnTo>
                <a:lnTo>
                  <a:pt x="194170" y="175044"/>
                </a:lnTo>
                <a:lnTo>
                  <a:pt x="194398" y="175171"/>
                </a:lnTo>
                <a:lnTo>
                  <a:pt x="196697" y="176022"/>
                </a:lnTo>
                <a:lnTo>
                  <a:pt x="200787" y="175298"/>
                </a:lnTo>
                <a:lnTo>
                  <a:pt x="199618" y="180187"/>
                </a:lnTo>
                <a:lnTo>
                  <a:pt x="194106" y="175044"/>
                </a:lnTo>
                <a:lnTo>
                  <a:pt x="189445" y="175844"/>
                </a:lnTo>
                <a:lnTo>
                  <a:pt x="188531" y="177558"/>
                </a:lnTo>
                <a:lnTo>
                  <a:pt x="195757" y="178943"/>
                </a:lnTo>
                <a:lnTo>
                  <a:pt x="193751" y="181787"/>
                </a:lnTo>
                <a:lnTo>
                  <a:pt x="193649" y="181940"/>
                </a:lnTo>
                <a:lnTo>
                  <a:pt x="187464" y="185470"/>
                </a:lnTo>
                <a:lnTo>
                  <a:pt x="190855" y="192608"/>
                </a:lnTo>
                <a:lnTo>
                  <a:pt x="190931" y="192773"/>
                </a:lnTo>
                <a:lnTo>
                  <a:pt x="194081" y="192087"/>
                </a:lnTo>
                <a:lnTo>
                  <a:pt x="197205" y="192608"/>
                </a:lnTo>
                <a:lnTo>
                  <a:pt x="197154" y="192087"/>
                </a:lnTo>
                <a:lnTo>
                  <a:pt x="196748" y="187502"/>
                </a:lnTo>
                <a:lnTo>
                  <a:pt x="196672" y="186728"/>
                </a:lnTo>
                <a:lnTo>
                  <a:pt x="196570" y="185470"/>
                </a:lnTo>
                <a:lnTo>
                  <a:pt x="196430" y="185470"/>
                </a:lnTo>
                <a:lnTo>
                  <a:pt x="199009" y="183057"/>
                </a:lnTo>
                <a:lnTo>
                  <a:pt x="200164" y="181025"/>
                </a:lnTo>
                <a:lnTo>
                  <a:pt x="200266" y="180848"/>
                </a:lnTo>
                <a:lnTo>
                  <a:pt x="202526" y="181025"/>
                </a:lnTo>
                <a:lnTo>
                  <a:pt x="204914" y="181787"/>
                </a:lnTo>
                <a:lnTo>
                  <a:pt x="208813" y="180848"/>
                </a:lnTo>
                <a:lnTo>
                  <a:pt x="211556" y="180187"/>
                </a:lnTo>
                <a:lnTo>
                  <a:pt x="214045" y="179590"/>
                </a:lnTo>
                <a:lnTo>
                  <a:pt x="214020" y="179425"/>
                </a:lnTo>
                <a:lnTo>
                  <a:pt x="216154" y="186728"/>
                </a:lnTo>
                <a:lnTo>
                  <a:pt x="208902" y="190093"/>
                </a:lnTo>
                <a:lnTo>
                  <a:pt x="213525" y="204584"/>
                </a:lnTo>
                <a:lnTo>
                  <a:pt x="217805" y="203796"/>
                </a:lnTo>
                <a:lnTo>
                  <a:pt x="218770" y="197383"/>
                </a:lnTo>
                <a:lnTo>
                  <a:pt x="218795" y="197243"/>
                </a:lnTo>
                <a:lnTo>
                  <a:pt x="223926" y="198666"/>
                </a:lnTo>
                <a:lnTo>
                  <a:pt x="223723" y="198818"/>
                </a:lnTo>
                <a:lnTo>
                  <a:pt x="223951" y="198818"/>
                </a:lnTo>
                <a:lnTo>
                  <a:pt x="228930" y="197243"/>
                </a:lnTo>
                <a:lnTo>
                  <a:pt x="238848" y="194259"/>
                </a:lnTo>
                <a:close/>
              </a:path>
              <a:path w="728979" h="314960">
                <a:moveTo>
                  <a:pt x="242417" y="236410"/>
                </a:moveTo>
                <a:lnTo>
                  <a:pt x="240792" y="234518"/>
                </a:lnTo>
                <a:lnTo>
                  <a:pt x="237020" y="235127"/>
                </a:lnTo>
                <a:lnTo>
                  <a:pt x="236499" y="240931"/>
                </a:lnTo>
                <a:lnTo>
                  <a:pt x="242417" y="236410"/>
                </a:lnTo>
                <a:close/>
              </a:path>
              <a:path w="728979" h="314960">
                <a:moveTo>
                  <a:pt x="249504" y="245008"/>
                </a:moveTo>
                <a:lnTo>
                  <a:pt x="249364" y="245122"/>
                </a:lnTo>
                <a:lnTo>
                  <a:pt x="249504" y="245008"/>
                </a:lnTo>
                <a:close/>
              </a:path>
              <a:path w="728979" h="314960">
                <a:moveTo>
                  <a:pt x="254952" y="191808"/>
                </a:moveTo>
                <a:lnTo>
                  <a:pt x="248335" y="186956"/>
                </a:lnTo>
                <a:lnTo>
                  <a:pt x="244678" y="199898"/>
                </a:lnTo>
                <a:lnTo>
                  <a:pt x="253149" y="201485"/>
                </a:lnTo>
                <a:lnTo>
                  <a:pt x="249199" y="192925"/>
                </a:lnTo>
                <a:lnTo>
                  <a:pt x="254952" y="191808"/>
                </a:lnTo>
                <a:close/>
              </a:path>
              <a:path w="728979" h="314960">
                <a:moveTo>
                  <a:pt x="256425" y="229844"/>
                </a:moveTo>
                <a:lnTo>
                  <a:pt x="253619" y="226682"/>
                </a:lnTo>
                <a:lnTo>
                  <a:pt x="251333" y="223812"/>
                </a:lnTo>
                <a:lnTo>
                  <a:pt x="247992" y="220700"/>
                </a:lnTo>
                <a:lnTo>
                  <a:pt x="245795" y="220840"/>
                </a:lnTo>
                <a:lnTo>
                  <a:pt x="243027" y="222707"/>
                </a:lnTo>
                <a:lnTo>
                  <a:pt x="241579" y="224523"/>
                </a:lnTo>
                <a:lnTo>
                  <a:pt x="239433" y="226644"/>
                </a:lnTo>
                <a:lnTo>
                  <a:pt x="247815" y="233324"/>
                </a:lnTo>
                <a:lnTo>
                  <a:pt x="245084" y="237197"/>
                </a:lnTo>
                <a:lnTo>
                  <a:pt x="248018" y="242341"/>
                </a:lnTo>
                <a:lnTo>
                  <a:pt x="249453" y="244944"/>
                </a:lnTo>
                <a:lnTo>
                  <a:pt x="249682" y="244500"/>
                </a:lnTo>
                <a:lnTo>
                  <a:pt x="249986" y="244055"/>
                </a:lnTo>
                <a:lnTo>
                  <a:pt x="249948" y="243624"/>
                </a:lnTo>
                <a:lnTo>
                  <a:pt x="249504" y="237871"/>
                </a:lnTo>
                <a:lnTo>
                  <a:pt x="250939" y="232956"/>
                </a:lnTo>
                <a:lnTo>
                  <a:pt x="256425" y="229844"/>
                </a:lnTo>
                <a:close/>
              </a:path>
              <a:path w="728979" h="314960">
                <a:moveTo>
                  <a:pt x="270421" y="155600"/>
                </a:moveTo>
                <a:lnTo>
                  <a:pt x="264591" y="151384"/>
                </a:lnTo>
                <a:lnTo>
                  <a:pt x="262763" y="157695"/>
                </a:lnTo>
                <a:lnTo>
                  <a:pt x="270421" y="155600"/>
                </a:lnTo>
                <a:close/>
              </a:path>
              <a:path w="728979" h="314960">
                <a:moveTo>
                  <a:pt x="280009" y="167741"/>
                </a:moveTo>
                <a:lnTo>
                  <a:pt x="279882" y="166979"/>
                </a:lnTo>
                <a:lnTo>
                  <a:pt x="279704" y="165989"/>
                </a:lnTo>
                <a:lnTo>
                  <a:pt x="279082" y="165087"/>
                </a:lnTo>
                <a:lnTo>
                  <a:pt x="278663" y="164147"/>
                </a:lnTo>
                <a:lnTo>
                  <a:pt x="277888" y="164630"/>
                </a:lnTo>
                <a:lnTo>
                  <a:pt x="276491" y="165087"/>
                </a:lnTo>
                <a:lnTo>
                  <a:pt x="276479" y="165595"/>
                </a:lnTo>
                <a:lnTo>
                  <a:pt x="276440" y="166509"/>
                </a:lnTo>
                <a:lnTo>
                  <a:pt x="277241" y="167436"/>
                </a:lnTo>
                <a:lnTo>
                  <a:pt x="277698" y="168363"/>
                </a:lnTo>
                <a:lnTo>
                  <a:pt x="278257" y="168719"/>
                </a:lnTo>
                <a:lnTo>
                  <a:pt x="279387" y="169418"/>
                </a:lnTo>
                <a:lnTo>
                  <a:pt x="279565" y="168605"/>
                </a:lnTo>
                <a:lnTo>
                  <a:pt x="280009" y="167741"/>
                </a:lnTo>
                <a:close/>
              </a:path>
              <a:path w="728979" h="314960">
                <a:moveTo>
                  <a:pt x="290461" y="184975"/>
                </a:moveTo>
                <a:lnTo>
                  <a:pt x="290385" y="184810"/>
                </a:lnTo>
                <a:lnTo>
                  <a:pt x="290233" y="184721"/>
                </a:lnTo>
                <a:lnTo>
                  <a:pt x="290347" y="184899"/>
                </a:lnTo>
                <a:close/>
              </a:path>
              <a:path w="728979" h="314960">
                <a:moveTo>
                  <a:pt x="293497" y="154914"/>
                </a:moveTo>
                <a:lnTo>
                  <a:pt x="292493" y="153416"/>
                </a:lnTo>
                <a:lnTo>
                  <a:pt x="292036" y="151701"/>
                </a:lnTo>
                <a:lnTo>
                  <a:pt x="276555" y="154660"/>
                </a:lnTo>
                <a:lnTo>
                  <a:pt x="276872" y="156552"/>
                </a:lnTo>
                <a:lnTo>
                  <a:pt x="281495" y="158026"/>
                </a:lnTo>
                <a:lnTo>
                  <a:pt x="285940" y="159931"/>
                </a:lnTo>
                <a:lnTo>
                  <a:pt x="291033" y="156552"/>
                </a:lnTo>
                <a:lnTo>
                  <a:pt x="293497" y="154914"/>
                </a:lnTo>
                <a:close/>
              </a:path>
              <a:path w="728979" h="314960">
                <a:moveTo>
                  <a:pt x="302336" y="135407"/>
                </a:moveTo>
                <a:lnTo>
                  <a:pt x="302298" y="135267"/>
                </a:lnTo>
                <a:lnTo>
                  <a:pt x="302133" y="135140"/>
                </a:lnTo>
                <a:lnTo>
                  <a:pt x="302120" y="135318"/>
                </a:lnTo>
                <a:lnTo>
                  <a:pt x="302260" y="135369"/>
                </a:lnTo>
                <a:close/>
              </a:path>
              <a:path w="728979" h="314960">
                <a:moveTo>
                  <a:pt x="304533" y="195453"/>
                </a:moveTo>
                <a:lnTo>
                  <a:pt x="304482" y="195287"/>
                </a:lnTo>
                <a:lnTo>
                  <a:pt x="304317" y="195186"/>
                </a:lnTo>
                <a:lnTo>
                  <a:pt x="304355" y="195364"/>
                </a:lnTo>
                <a:lnTo>
                  <a:pt x="304533" y="195453"/>
                </a:lnTo>
                <a:close/>
              </a:path>
              <a:path w="728979" h="314960">
                <a:moveTo>
                  <a:pt x="308038" y="131267"/>
                </a:moveTo>
                <a:lnTo>
                  <a:pt x="303060" y="129819"/>
                </a:lnTo>
                <a:lnTo>
                  <a:pt x="303796" y="133731"/>
                </a:lnTo>
                <a:lnTo>
                  <a:pt x="302387" y="135318"/>
                </a:lnTo>
                <a:lnTo>
                  <a:pt x="306641" y="138252"/>
                </a:lnTo>
                <a:lnTo>
                  <a:pt x="308038" y="131267"/>
                </a:lnTo>
                <a:close/>
              </a:path>
              <a:path w="728979" h="314960">
                <a:moveTo>
                  <a:pt x="314921" y="141770"/>
                </a:moveTo>
                <a:lnTo>
                  <a:pt x="312445" y="138760"/>
                </a:lnTo>
                <a:lnTo>
                  <a:pt x="308483" y="139915"/>
                </a:lnTo>
                <a:lnTo>
                  <a:pt x="307543" y="141274"/>
                </a:lnTo>
                <a:lnTo>
                  <a:pt x="305142" y="142443"/>
                </a:lnTo>
                <a:lnTo>
                  <a:pt x="303771" y="142595"/>
                </a:lnTo>
                <a:lnTo>
                  <a:pt x="301688" y="143154"/>
                </a:lnTo>
                <a:lnTo>
                  <a:pt x="302094" y="135826"/>
                </a:lnTo>
                <a:lnTo>
                  <a:pt x="302120" y="135318"/>
                </a:lnTo>
                <a:lnTo>
                  <a:pt x="300685" y="134861"/>
                </a:lnTo>
                <a:lnTo>
                  <a:pt x="298589" y="133845"/>
                </a:lnTo>
                <a:lnTo>
                  <a:pt x="296875" y="135826"/>
                </a:lnTo>
                <a:lnTo>
                  <a:pt x="295046" y="138468"/>
                </a:lnTo>
                <a:lnTo>
                  <a:pt x="296760" y="142443"/>
                </a:lnTo>
                <a:lnTo>
                  <a:pt x="296824" y="142595"/>
                </a:lnTo>
                <a:lnTo>
                  <a:pt x="296887" y="142748"/>
                </a:lnTo>
                <a:lnTo>
                  <a:pt x="295719" y="143827"/>
                </a:lnTo>
                <a:lnTo>
                  <a:pt x="293509" y="144983"/>
                </a:lnTo>
                <a:lnTo>
                  <a:pt x="289521" y="140627"/>
                </a:lnTo>
                <a:lnTo>
                  <a:pt x="289598" y="142443"/>
                </a:lnTo>
                <a:lnTo>
                  <a:pt x="289712" y="145237"/>
                </a:lnTo>
                <a:lnTo>
                  <a:pt x="288150" y="148983"/>
                </a:lnTo>
                <a:lnTo>
                  <a:pt x="292277" y="151701"/>
                </a:lnTo>
                <a:lnTo>
                  <a:pt x="292569" y="151701"/>
                </a:lnTo>
                <a:lnTo>
                  <a:pt x="294386" y="152209"/>
                </a:lnTo>
                <a:lnTo>
                  <a:pt x="299516" y="153797"/>
                </a:lnTo>
                <a:lnTo>
                  <a:pt x="300977" y="152552"/>
                </a:lnTo>
                <a:lnTo>
                  <a:pt x="301091" y="148983"/>
                </a:lnTo>
                <a:lnTo>
                  <a:pt x="301396" y="148983"/>
                </a:lnTo>
                <a:lnTo>
                  <a:pt x="308394" y="151866"/>
                </a:lnTo>
                <a:lnTo>
                  <a:pt x="307378" y="152095"/>
                </a:lnTo>
                <a:lnTo>
                  <a:pt x="301802" y="157975"/>
                </a:lnTo>
                <a:lnTo>
                  <a:pt x="305371" y="161124"/>
                </a:lnTo>
                <a:lnTo>
                  <a:pt x="306946" y="164363"/>
                </a:lnTo>
                <a:lnTo>
                  <a:pt x="314134" y="153682"/>
                </a:lnTo>
                <a:lnTo>
                  <a:pt x="310743" y="151498"/>
                </a:lnTo>
                <a:lnTo>
                  <a:pt x="311759" y="149898"/>
                </a:lnTo>
                <a:lnTo>
                  <a:pt x="311543" y="148983"/>
                </a:lnTo>
                <a:lnTo>
                  <a:pt x="310667" y="145237"/>
                </a:lnTo>
                <a:lnTo>
                  <a:pt x="310603" y="144983"/>
                </a:lnTo>
                <a:lnTo>
                  <a:pt x="310426" y="144233"/>
                </a:lnTo>
                <a:lnTo>
                  <a:pt x="313740" y="144233"/>
                </a:lnTo>
                <a:lnTo>
                  <a:pt x="314261" y="143154"/>
                </a:lnTo>
                <a:lnTo>
                  <a:pt x="314921" y="141770"/>
                </a:lnTo>
                <a:close/>
              </a:path>
              <a:path w="728979" h="314960">
                <a:moveTo>
                  <a:pt x="320332" y="217995"/>
                </a:moveTo>
                <a:lnTo>
                  <a:pt x="315277" y="218528"/>
                </a:lnTo>
                <a:lnTo>
                  <a:pt x="314642" y="217182"/>
                </a:lnTo>
                <a:lnTo>
                  <a:pt x="315429" y="205409"/>
                </a:lnTo>
                <a:lnTo>
                  <a:pt x="312318" y="209245"/>
                </a:lnTo>
                <a:lnTo>
                  <a:pt x="304355" y="195364"/>
                </a:lnTo>
                <a:lnTo>
                  <a:pt x="299186" y="192595"/>
                </a:lnTo>
                <a:lnTo>
                  <a:pt x="293674" y="190284"/>
                </a:lnTo>
                <a:lnTo>
                  <a:pt x="290410" y="184988"/>
                </a:lnTo>
                <a:lnTo>
                  <a:pt x="285534" y="186855"/>
                </a:lnTo>
                <a:lnTo>
                  <a:pt x="289725" y="191782"/>
                </a:lnTo>
                <a:lnTo>
                  <a:pt x="288061" y="198259"/>
                </a:lnTo>
                <a:lnTo>
                  <a:pt x="292366" y="202653"/>
                </a:lnTo>
                <a:lnTo>
                  <a:pt x="299872" y="212585"/>
                </a:lnTo>
                <a:lnTo>
                  <a:pt x="306031" y="214045"/>
                </a:lnTo>
                <a:lnTo>
                  <a:pt x="309448" y="221780"/>
                </a:lnTo>
                <a:lnTo>
                  <a:pt x="310222" y="224193"/>
                </a:lnTo>
                <a:lnTo>
                  <a:pt x="311264" y="226974"/>
                </a:lnTo>
                <a:lnTo>
                  <a:pt x="319824" y="222783"/>
                </a:lnTo>
                <a:lnTo>
                  <a:pt x="320332" y="217995"/>
                </a:lnTo>
                <a:close/>
              </a:path>
              <a:path w="728979" h="314960">
                <a:moveTo>
                  <a:pt x="331901" y="179971"/>
                </a:moveTo>
                <a:lnTo>
                  <a:pt x="330123" y="179616"/>
                </a:lnTo>
                <a:lnTo>
                  <a:pt x="328371" y="179082"/>
                </a:lnTo>
                <a:lnTo>
                  <a:pt x="325983" y="178955"/>
                </a:lnTo>
                <a:lnTo>
                  <a:pt x="325323" y="179908"/>
                </a:lnTo>
                <a:lnTo>
                  <a:pt x="324650" y="180428"/>
                </a:lnTo>
                <a:lnTo>
                  <a:pt x="325310" y="180848"/>
                </a:lnTo>
                <a:lnTo>
                  <a:pt x="325958" y="181343"/>
                </a:lnTo>
                <a:lnTo>
                  <a:pt x="328155" y="181902"/>
                </a:lnTo>
                <a:lnTo>
                  <a:pt x="329692" y="182130"/>
                </a:lnTo>
                <a:lnTo>
                  <a:pt x="331216" y="182168"/>
                </a:lnTo>
                <a:lnTo>
                  <a:pt x="331419" y="182168"/>
                </a:lnTo>
                <a:lnTo>
                  <a:pt x="331673" y="180733"/>
                </a:lnTo>
                <a:lnTo>
                  <a:pt x="331901" y="179971"/>
                </a:lnTo>
                <a:close/>
              </a:path>
              <a:path w="728979" h="314960">
                <a:moveTo>
                  <a:pt x="339178" y="201841"/>
                </a:moveTo>
                <a:lnTo>
                  <a:pt x="335953" y="193014"/>
                </a:lnTo>
                <a:lnTo>
                  <a:pt x="327990" y="197421"/>
                </a:lnTo>
                <a:lnTo>
                  <a:pt x="321640" y="194957"/>
                </a:lnTo>
                <a:lnTo>
                  <a:pt x="324383" y="180352"/>
                </a:lnTo>
                <a:lnTo>
                  <a:pt x="320700" y="178193"/>
                </a:lnTo>
                <a:lnTo>
                  <a:pt x="319735" y="180848"/>
                </a:lnTo>
                <a:lnTo>
                  <a:pt x="315734" y="182118"/>
                </a:lnTo>
                <a:lnTo>
                  <a:pt x="313055" y="179819"/>
                </a:lnTo>
                <a:lnTo>
                  <a:pt x="310451" y="177317"/>
                </a:lnTo>
                <a:lnTo>
                  <a:pt x="313131" y="179476"/>
                </a:lnTo>
                <a:lnTo>
                  <a:pt x="314845" y="178638"/>
                </a:lnTo>
                <a:lnTo>
                  <a:pt x="314210" y="174015"/>
                </a:lnTo>
                <a:lnTo>
                  <a:pt x="311975" y="172897"/>
                </a:lnTo>
                <a:lnTo>
                  <a:pt x="309295" y="172389"/>
                </a:lnTo>
                <a:lnTo>
                  <a:pt x="310108" y="176530"/>
                </a:lnTo>
                <a:lnTo>
                  <a:pt x="307594" y="173583"/>
                </a:lnTo>
                <a:lnTo>
                  <a:pt x="303911" y="171513"/>
                </a:lnTo>
                <a:lnTo>
                  <a:pt x="303936" y="165582"/>
                </a:lnTo>
                <a:lnTo>
                  <a:pt x="301955" y="163766"/>
                </a:lnTo>
                <a:lnTo>
                  <a:pt x="296646" y="162102"/>
                </a:lnTo>
                <a:lnTo>
                  <a:pt x="292582" y="161455"/>
                </a:lnTo>
                <a:lnTo>
                  <a:pt x="287832" y="161759"/>
                </a:lnTo>
                <a:lnTo>
                  <a:pt x="298157" y="170281"/>
                </a:lnTo>
                <a:lnTo>
                  <a:pt x="287629" y="178955"/>
                </a:lnTo>
                <a:lnTo>
                  <a:pt x="290347" y="184721"/>
                </a:lnTo>
                <a:lnTo>
                  <a:pt x="297586" y="184721"/>
                </a:lnTo>
                <a:lnTo>
                  <a:pt x="295351" y="176098"/>
                </a:lnTo>
                <a:lnTo>
                  <a:pt x="305816" y="178346"/>
                </a:lnTo>
                <a:lnTo>
                  <a:pt x="305638" y="180860"/>
                </a:lnTo>
                <a:lnTo>
                  <a:pt x="306260" y="183781"/>
                </a:lnTo>
                <a:lnTo>
                  <a:pt x="300786" y="188125"/>
                </a:lnTo>
                <a:lnTo>
                  <a:pt x="303669" y="191655"/>
                </a:lnTo>
                <a:lnTo>
                  <a:pt x="304469" y="195199"/>
                </a:lnTo>
                <a:lnTo>
                  <a:pt x="308051" y="195935"/>
                </a:lnTo>
                <a:lnTo>
                  <a:pt x="311023" y="195059"/>
                </a:lnTo>
                <a:lnTo>
                  <a:pt x="312420" y="191401"/>
                </a:lnTo>
                <a:lnTo>
                  <a:pt x="319938" y="201650"/>
                </a:lnTo>
                <a:lnTo>
                  <a:pt x="316560" y="204774"/>
                </a:lnTo>
                <a:lnTo>
                  <a:pt x="318757" y="204571"/>
                </a:lnTo>
                <a:lnTo>
                  <a:pt x="321830" y="203339"/>
                </a:lnTo>
                <a:lnTo>
                  <a:pt x="327977" y="208546"/>
                </a:lnTo>
                <a:lnTo>
                  <a:pt x="331762" y="206895"/>
                </a:lnTo>
                <a:lnTo>
                  <a:pt x="336448" y="202399"/>
                </a:lnTo>
                <a:lnTo>
                  <a:pt x="337781" y="202323"/>
                </a:lnTo>
                <a:lnTo>
                  <a:pt x="339178" y="201841"/>
                </a:lnTo>
                <a:close/>
              </a:path>
              <a:path w="728979" h="314960">
                <a:moveTo>
                  <a:pt x="384187" y="120675"/>
                </a:moveTo>
                <a:lnTo>
                  <a:pt x="384162" y="119976"/>
                </a:lnTo>
                <a:lnTo>
                  <a:pt x="384111" y="119138"/>
                </a:lnTo>
                <a:lnTo>
                  <a:pt x="383044" y="118351"/>
                </a:lnTo>
                <a:lnTo>
                  <a:pt x="382422" y="117525"/>
                </a:lnTo>
                <a:lnTo>
                  <a:pt x="381660" y="118160"/>
                </a:lnTo>
                <a:lnTo>
                  <a:pt x="380403" y="118694"/>
                </a:lnTo>
                <a:lnTo>
                  <a:pt x="380250" y="119456"/>
                </a:lnTo>
                <a:lnTo>
                  <a:pt x="380098" y="120205"/>
                </a:lnTo>
                <a:lnTo>
                  <a:pt x="381038" y="121183"/>
                </a:lnTo>
                <a:lnTo>
                  <a:pt x="381863" y="122745"/>
                </a:lnTo>
                <a:lnTo>
                  <a:pt x="383019" y="121437"/>
                </a:lnTo>
                <a:lnTo>
                  <a:pt x="384187" y="120675"/>
                </a:lnTo>
                <a:close/>
              </a:path>
              <a:path w="728979" h="314960">
                <a:moveTo>
                  <a:pt x="386499" y="12179"/>
                </a:moveTo>
                <a:lnTo>
                  <a:pt x="382739" y="4660"/>
                </a:lnTo>
                <a:lnTo>
                  <a:pt x="380047" y="4038"/>
                </a:lnTo>
                <a:lnTo>
                  <a:pt x="379971" y="2984"/>
                </a:lnTo>
                <a:lnTo>
                  <a:pt x="379158" y="2616"/>
                </a:lnTo>
                <a:lnTo>
                  <a:pt x="378117" y="2641"/>
                </a:lnTo>
                <a:lnTo>
                  <a:pt x="377520" y="2743"/>
                </a:lnTo>
                <a:lnTo>
                  <a:pt x="376847" y="2832"/>
                </a:lnTo>
                <a:lnTo>
                  <a:pt x="376516" y="3225"/>
                </a:lnTo>
                <a:lnTo>
                  <a:pt x="374789" y="2832"/>
                </a:lnTo>
                <a:lnTo>
                  <a:pt x="377291" y="8648"/>
                </a:lnTo>
                <a:lnTo>
                  <a:pt x="381127" y="10883"/>
                </a:lnTo>
                <a:lnTo>
                  <a:pt x="386499" y="12179"/>
                </a:lnTo>
                <a:close/>
              </a:path>
              <a:path w="728979" h="314960">
                <a:moveTo>
                  <a:pt x="387184" y="2349"/>
                </a:moveTo>
                <a:lnTo>
                  <a:pt x="386981" y="1524"/>
                </a:lnTo>
                <a:lnTo>
                  <a:pt x="386803" y="838"/>
                </a:lnTo>
                <a:lnTo>
                  <a:pt x="385343" y="0"/>
                </a:lnTo>
                <a:lnTo>
                  <a:pt x="384556" y="88"/>
                </a:lnTo>
                <a:lnTo>
                  <a:pt x="383870" y="177"/>
                </a:lnTo>
                <a:lnTo>
                  <a:pt x="383133" y="1409"/>
                </a:lnTo>
                <a:lnTo>
                  <a:pt x="382562" y="2895"/>
                </a:lnTo>
                <a:lnTo>
                  <a:pt x="382790" y="3695"/>
                </a:lnTo>
                <a:lnTo>
                  <a:pt x="382866" y="4445"/>
                </a:lnTo>
                <a:lnTo>
                  <a:pt x="383921" y="4470"/>
                </a:lnTo>
                <a:lnTo>
                  <a:pt x="385114" y="4737"/>
                </a:lnTo>
                <a:lnTo>
                  <a:pt x="385864" y="4279"/>
                </a:lnTo>
                <a:lnTo>
                  <a:pt x="386575" y="3848"/>
                </a:lnTo>
                <a:lnTo>
                  <a:pt x="387184" y="2349"/>
                </a:lnTo>
                <a:close/>
              </a:path>
              <a:path w="728979" h="314960">
                <a:moveTo>
                  <a:pt x="398653" y="8216"/>
                </a:moveTo>
                <a:lnTo>
                  <a:pt x="396087" y="6807"/>
                </a:lnTo>
                <a:lnTo>
                  <a:pt x="394436" y="5575"/>
                </a:lnTo>
                <a:lnTo>
                  <a:pt x="392023" y="4927"/>
                </a:lnTo>
                <a:lnTo>
                  <a:pt x="390918" y="6819"/>
                </a:lnTo>
                <a:lnTo>
                  <a:pt x="390067" y="7785"/>
                </a:lnTo>
                <a:lnTo>
                  <a:pt x="391629" y="9131"/>
                </a:lnTo>
                <a:lnTo>
                  <a:pt x="393077" y="10642"/>
                </a:lnTo>
                <a:lnTo>
                  <a:pt x="394830" y="11658"/>
                </a:lnTo>
                <a:lnTo>
                  <a:pt x="395160" y="11849"/>
                </a:lnTo>
                <a:lnTo>
                  <a:pt x="396633" y="10071"/>
                </a:lnTo>
                <a:lnTo>
                  <a:pt x="398653" y="8216"/>
                </a:lnTo>
                <a:close/>
              </a:path>
              <a:path w="728979" h="314960">
                <a:moveTo>
                  <a:pt x="399072" y="226301"/>
                </a:moveTo>
                <a:lnTo>
                  <a:pt x="399021" y="225844"/>
                </a:lnTo>
                <a:lnTo>
                  <a:pt x="398805" y="223989"/>
                </a:lnTo>
                <a:lnTo>
                  <a:pt x="397941" y="216395"/>
                </a:lnTo>
                <a:lnTo>
                  <a:pt x="387997" y="211848"/>
                </a:lnTo>
                <a:lnTo>
                  <a:pt x="380555" y="216395"/>
                </a:lnTo>
                <a:lnTo>
                  <a:pt x="379717" y="215201"/>
                </a:lnTo>
                <a:lnTo>
                  <a:pt x="383070" y="211175"/>
                </a:lnTo>
                <a:lnTo>
                  <a:pt x="373735" y="207060"/>
                </a:lnTo>
                <a:lnTo>
                  <a:pt x="372491" y="213702"/>
                </a:lnTo>
                <a:lnTo>
                  <a:pt x="368871" y="234200"/>
                </a:lnTo>
                <a:lnTo>
                  <a:pt x="373202" y="236804"/>
                </a:lnTo>
                <a:lnTo>
                  <a:pt x="381127" y="230035"/>
                </a:lnTo>
                <a:lnTo>
                  <a:pt x="378739" y="223989"/>
                </a:lnTo>
                <a:lnTo>
                  <a:pt x="383755" y="223989"/>
                </a:lnTo>
                <a:lnTo>
                  <a:pt x="383755" y="227965"/>
                </a:lnTo>
                <a:lnTo>
                  <a:pt x="383616" y="230035"/>
                </a:lnTo>
                <a:lnTo>
                  <a:pt x="383514" y="231609"/>
                </a:lnTo>
                <a:lnTo>
                  <a:pt x="383806" y="234200"/>
                </a:lnTo>
                <a:lnTo>
                  <a:pt x="383908" y="235178"/>
                </a:lnTo>
                <a:lnTo>
                  <a:pt x="384022" y="236194"/>
                </a:lnTo>
                <a:lnTo>
                  <a:pt x="385953" y="237020"/>
                </a:lnTo>
                <a:lnTo>
                  <a:pt x="387578" y="238366"/>
                </a:lnTo>
                <a:lnTo>
                  <a:pt x="388785" y="236562"/>
                </a:lnTo>
                <a:lnTo>
                  <a:pt x="390347" y="235178"/>
                </a:lnTo>
                <a:lnTo>
                  <a:pt x="390613" y="234200"/>
                </a:lnTo>
                <a:lnTo>
                  <a:pt x="392277" y="226301"/>
                </a:lnTo>
                <a:lnTo>
                  <a:pt x="392379" y="225844"/>
                </a:lnTo>
                <a:lnTo>
                  <a:pt x="392760" y="225844"/>
                </a:lnTo>
                <a:lnTo>
                  <a:pt x="399072" y="226301"/>
                </a:lnTo>
                <a:close/>
              </a:path>
              <a:path w="728979" h="314960">
                <a:moveTo>
                  <a:pt x="475322" y="204266"/>
                </a:moveTo>
                <a:lnTo>
                  <a:pt x="472960" y="195834"/>
                </a:lnTo>
                <a:lnTo>
                  <a:pt x="472249" y="193344"/>
                </a:lnTo>
                <a:lnTo>
                  <a:pt x="465074" y="195834"/>
                </a:lnTo>
                <a:lnTo>
                  <a:pt x="459689" y="181711"/>
                </a:lnTo>
                <a:lnTo>
                  <a:pt x="452412" y="184518"/>
                </a:lnTo>
                <a:lnTo>
                  <a:pt x="451599" y="190042"/>
                </a:lnTo>
                <a:lnTo>
                  <a:pt x="450697" y="195834"/>
                </a:lnTo>
                <a:lnTo>
                  <a:pt x="450583" y="196519"/>
                </a:lnTo>
                <a:lnTo>
                  <a:pt x="457276" y="196519"/>
                </a:lnTo>
                <a:lnTo>
                  <a:pt x="446024" y="210908"/>
                </a:lnTo>
                <a:lnTo>
                  <a:pt x="452780" y="214553"/>
                </a:lnTo>
                <a:lnTo>
                  <a:pt x="454482" y="214553"/>
                </a:lnTo>
                <a:lnTo>
                  <a:pt x="464578" y="215061"/>
                </a:lnTo>
                <a:lnTo>
                  <a:pt x="465670" y="208013"/>
                </a:lnTo>
                <a:lnTo>
                  <a:pt x="475322" y="204266"/>
                </a:lnTo>
                <a:close/>
              </a:path>
              <a:path w="728979" h="314960">
                <a:moveTo>
                  <a:pt x="489915" y="239382"/>
                </a:moveTo>
                <a:lnTo>
                  <a:pt x="489839" y="235432"/>
                </a:lnTo>
                <a:lnTo>
                  <a:pt x="482346" y="232194"/>
                </a:lnTo>
                <a:lnTo>
                  <a:pt x="484911" y="235610"/>
                </a:lnTo>
                <a:lnTo>
                  <a:pt x="483196" y="239509"/>
                </a:lnTo>
                <a:lnTo>
                  <a:pt x="481266" y="243281"/>
                </a:lnTo>
                <a:lnTo>
                  <a:pt x="479412" y="248793"/>
                </a:lnTo>
                <a:lnTo>
                  <a:pt x="480707" y="252844"/>
                </a:lnTo>
                <a:lnTo>
                  <a:pt x="483311" y="253022"/>
                </a:lnTo>
                <a:lnTo>
                  <a:pt x="484720" y="251053"/>
                </a:lnTo>
                <a:lnTo>
                  <a:pt x="485470" y="249237"/>
                </a:lnTo>
                <a:lnTo>
                  <a:pt x="485863" y="246697"/>
                </a:lnTo>
                <a:lnTo>
                  <a:pt x="484606" y="245681"/>
                </a:lnTo>
                <a:lnTo>
                  <a:pt x="483641" y="244297"/>
                </a:lnTo>
                <a:lnTo>
                  <a:pt x="489915" y="239382"/>
                </a:lnTo>
                <a:close/>
              </a:path>
              <a:path w="728979" h="314960">
                <a:moveTo>
                  <a:pt x="496862" y="248500"/>
                </a:moveTo>
                <a:lnTo>
                  <a:pt x="496811" y="247027"/>
                </a:lnTo>
                <a:lnTo>
                  <a:pt x="496824" y="246227"/>
                </a:lnTo>
                <a:lnTo>
                  <a:pt x="492379" y="246227"/>
                </a:lnTo>
                <a:lnTo>
                  <a:pt x="492417" y="247027"/>
                </a:lnTo>
                <a:lnTo>
                  <a:pt x="492467" y="248615"/>
                </a:lnTo>
                <a:lnTo>
                  <a:pt x="493903" y="248615"/>
                </a:lnTo>
                <a:lnTo>
                  <a:pt x="495350" y="248666"/>
                </a:lnTo>
                <a:lnTo>
                  <a:pt x="496773" y="248513"/>
                </a:lnTo>
                <a:close/>
              </a:path>
              <a:path w="728979" h="314960">
                <a:moveTo>
                  <a:pt x="525297" y="133654"/>
                </a:moveTo>
                <a:lnTo>
                  <a:pt x="517804" y="130289"/>
                </a:lnTo>
                <a:lnTo>
                  <a:pt x="515188" y="135521"/>
                </a:lnTo>
                <a:lnTo>
                  <a:pt x="520776" y="137109"/>
                </a:lnTo>
                <a:lnTo>
                  <a:pt x="521500" y="140627"/>
                </a:lnTo>
                <a:lnTo>
                  <a:pt x="525297" y="133654"/>
                </a:lnTo>
                <a:close/>
              </a:path>
              <a:path w="728979" h="314960">
                <a:moveTo>
                  <a:pt x="526592" y="245452"/>
                </a:moveTo>
                <a:lnTo>
                  <a:pt x="525538" y="244424"/>
                </a:lnTo>
                <a:lnTo>
                  <a:pt x="524611" y="243039"/>
                </a:lnTo>
                <a:lnTo>
                  <a:pt x="522744" y="242277"/>
                </a:lnTo>
                <a:lnTo>
                  <a:pt x="521462" y="243700"/>
                </a:lnTo>
                <a:lnTo>
                  <a:pt x="519607" y="244983"/>
                </a:lnTo>
                <a:lnTo>
                  <a:pt x="521563" y="246367"/>
                </a:lnTo>
                <a:lnTo>
                  <a:pt x="522643" y="247700"/>
                </a:lnTo>
                <a:lnTo>
                  <a:pt x="524675" y="247878"/>
                </a:lnTo>
                <a:lnTo>
                  <a:pt x="525665" y="246291"/>
                </a:lnTo>
                <a:lnTo>
                  <a:pt x="526592" y="245452"/>
                </a:lnTo>
                <a:close/>
              </a:path>
              <a:path w="728979" h="314960">
                <a:moveTo>
                  <a:pt x="529602" y="253834"/>
                </a:moveTo>
                <a:lnTo>
                  <a:pt x="521792" y="250634"/>
                </a:lnTo>
                <a:lnTo>
                  <a:pt x="517232" y="251828"/>
                </a:lnTo>
                <a:lnTo>
                  <a:pt x="516140" y="253834"/>
                </a:lnTo>
                <a:lnTo>
                  <a:pt x="514375" y="257340"/>
                </a:lnTo>
                <a:lnTo>
                  <a:pt x="523062" y="266001"/>
                </a:lnTo>
                <a:lnTo>
                  <a:pt x="526681" y="263486"/>
                </a:lnTo>
                <a:lnTo>
                  <a:pt x="521703" y="257340"/>
                </a:lnTo>
                <a:lnTo>
                  <a:pt x="529602" y="253834"/>
                </a:lnTo>
                <a:close/>
              </a:path>
              <a:path w="728979" h="314960">
                <a:moveTo>
                  <a:pt x="540499" y="173837"/>
                </a:moveTo>
                <a:lnTo>
                  <a:pt x="540283" y="173850"/>
                </a:lnTo>
                <a:lnTo>
                  <a:pt x="540410" y="174091"/>
                </a:lnTo>
                <a:lnTo>
                  <a:pt x="540473" y="173926"/>
                </a:lnTo>
                <a:close/>
              </a:path>
              <a:path w="728979" h="314960">
                <a:moveTo>
                  <a:pt x="541807" y="249580"/>
                </a:moveTo>
                <a:lnTo>
                  <a:pt x="541121" y="248831"/>
                </a:lnTo>
                <a:lnTo>
                  <a:pt x="540499" y="247548"/>
                </a:lnTo>
                <a:lnTo>
                  <a:pt x="538988" y="247370"/>
                </a:lnTo>
                <a:lnTo>
                  <a:pt x="537692" y="248323"/>
                </a:lnTo>
                <a:lnTo>
                  <a:pt x="537387" y="249110"/>
                </a:lnTo>
                <a:lnTo>
                  <a:pt x="537171" y="249682"/>
                </a:lnTo>
                <a:lnTo>
                  <a:pt x="538200" y="250723"/>
                </a:lnTo>
                <a:lnTo>
                  <a:pt x="538975" y="252120"/>
                </a:lnTo>
                <a:lnTo>
                  <a:pt x="540296" y="250939"/>
                </a:lnTo>
                <a:lnTo>
                  <a:pt x="541045" y="250253"/>
                </a:lnTo>
                <a:lnTo>
                  <a:pt x="541807" y="249580"/>
                </a:lnTo>
                <a:close/>
              </a:path>
              <a:path w="728979" h="314960">
                <a:moveTo>
                  <a:pt x="542569" y="259842"/>
                </a:moveTo>
                <a:lnTo>
                  <a:pt x="539470" y="256235"/>
                </a:lnTo>
                <a:lnTo>
                  <a:pt x="536168" y="257149"/>
                </a:lnTo>
                <a:lnTo>
                  <a:pt x="533755" y="257149"/>
                </a:lnTo>
                <a:lnTo>
                  <a:pt x="532892" y="254660"/>
                </a:lnTo>
                <a:lnTo>
                  <a:pt x="532422" y="255003"/>
                </a:lnTo>
                <a:lnTo>
                  <a:pt x="531850" y="255193"/>
                </a:lnTo>
                <a:lnTo>
                  <a:pt x="530860" y="257644"/>
                </a:lnTo>
                <a:lnTo>
                  <a:pt x="529831" y="259715"/>
                </a:lnTo>
                <a:lnTo>
                  <a:pt x="529221" y="263359"/>
                </a:lnTo>
                <a:lnTo>
                  <a:pt x="529628" y="266128"/>
                </a:lnTo>
                <a:lnTo>
                  <a:pt x="530352" y="266344"/>
                </a:lnTo>
                <a:lnTo>
                  <a:pt x="531977" y="266839"/>
                </a:lnTo>
                <a:lnTo>
                  <a:pt x="534162" y="266509"/>
                </a:lnTo>
                <a:lnTo>
                  <a:pt x="536752" y="265239"/>
                </a:lnTo>
                <a:lnTo>
                  <a:pt x="536752" y="262788"/>
                </a:lnTo>
                <a:lnTo>
                  <a:pt x="539915" y="260985"/>
                </a:lnTo>
                <a:lnTo>
                  <a:pt x="542569" y="259842"/>
                </a:lnTo>
                <a:close/>
              </a:path>
              <a:path w="728979" h="314960">
                <a:moveTo>
                  <a:pt x="545172" y="173482"/>
                </a:moveTo>
                <a:lnTo>
                  <a:pt x="543687" y="168846"/>
                </a:lnTo>
                <a:lnTo>
                  <a:pt x="542963" y="166649"/>
                </a:lnTo>
                <a:lnTo>
                  <a:pt x="540499" y="173837"/>
                </a:lnTo>
                <a:lnTo>
                  <a:pt x="543115" y="173647"/>
                </a:lnTo>
                <a:lnTo>
                  <a:pt x="545172" y="173482"/>
                </a:lnTo>
                <a:close/>
              </a:path>
              <a:path w="728979" h="314960">
                <a:moveTo>
                  <a:pt x="548005" y="164782"/>
                </a:moveTo>
                <a:lnTo>
                  <a:pt x="547357" y="163639"/>
                </a:lnTo>
                <a:lnTo>
                  <a:pt x="546963" y="161912"/>
                </a:lnTo>
                <a:lnTo>
                  <a:pt x="546011" y="161493"/>
                </a:lnTo>
                <a:lnTo>
                  <a:pt x="544677" y="160921"/>
                </a:lnTo>
                <a:lnTo>
                  <a:pt x="542925" y="161340"/>
                </a:lnTo>
                <a:lnTo>
                  <a:pt x="541362" y="161340"/>
                </a:lnTo>
                <a:lnTo>
                  <a:pt x="542963" y="166293"/>
                </a:lnTo>
                <a:lnTo>
                  <a:pt x="548005" y="164782"/>
                </a:lnTo>
                <a:close/>
              </a:path>
              <a:path w="728979" h="314960">
                <a:moveTo>
                  <a:pt x="549630" y="142976"/>
                </a:moveTo>
                <a:lnTo>
                  <a:pt x="547522" y="130175"/>
                </a:lnTo>
                <a:lnTo>
                  <a:pt x="544271" y="127431"/>
                </a:lnTo>
                <a:lnTo>
                  <a:pt x="540893" y="133273"/>
                </a:lnTo>
                <a:lnTo>
                  <a:pt x="538645" y="129019"/>
                </a:lnTo>
                <a:lnTo>
                  <a:pt x="537337" y="126530"/>
                </a:lnTo>
                <a:lnTo>
                  <a:pt x="536714" y="123685"/>
                </a:lnTo>
                <a:lnTo>
                  <a:pt x="535660" y="120662"/>
                </a:lnTo>
                <a:lnTo>
                  <a:pt x="532612" y="121513"/>
                </a:lnTo>
                <a:lnTo>
                  <a:pt x="530148" y="122669"/>
                </a:lnTo>
                <a:lnTo>
                  <a:pt x="532155" y="128663"/>
                </a:lnTo>
                <a:lnTo>
                  <a:pt x="533209" y="130657"/>
                </a:lnTo>
                <a:lnTo>
                  <a:pt x="534111" y="132689"/>
                </a:lnTo>
                <a:lnTo>
                  <a:pt x="530288" y="132397"/>
                </a:lnTo>
                <a:lnTo>
                  <a:pt x="530123" y="134543"/>
                </a:lnTo>
                <a:lnTo>
                  <a:pt x="533996" y="133235"/>
                </a:lnTo>
                <a:lnTo>
                  <a:pt x="532066" y="139496"/>
                </a:lnTo>
                <a:lnTo>
                  <a:pt x="526415" y="139560"/>
                </a:lnTo>
                <a:lnTo>
                  <a:pt x="521512" y="140779"/>
                </a:lnTo>
                <a:lnTo>
                  <a:pt x="521487" y="140639"/>
                </a:lnTo>
                <a:lnTo>
                  <a:pt x="521398" y="140804"/>
                </a:lnTo>
                <a:lnTo>
                  <a:pt x="522185" y="142506"/>
                </a:lnTo>
                <a:lnTo>
                  <a:pt x="522617" y="144424"/>
                </a:lnTo>
                <a:lnTo>
                  <a:pt x="524103" y="146354"/>
                </a:lnTo>
                <a:lnTo>
                  <a:pt x="526046" y="145694"/>
                </a:lnTo>
                <a:lnTo>
                  <a:pt x="527748" y="145529"/>
                </a:lnTo>
                <a:lnTo>
                  <a:pt x="530047" y="150177"/>
                </a:lnTo>
                <a:lnTo>
                  <a:pt x="533273" y="142024"/>
                </a:lnTo>
                <a:lnTo>
                  <a:pt x="534695" y="142062"/>
                </a:lnTo>
                <a:lnTo>
                  <a:pt x="536003" y="150164"/>
                </a:lnTo>
                <a:lnTo>
                  <a:pt x="541007" y="148221"/>
                </a:lnTo>
                <a:lnTo>
                  <a:pt x="542505" y="141224"/>
                </a:lnTo>
                <a:lnTo>
                  <a:pt x="549630" y="142976"/>
                </a:lnTo>
                <a:close/>
              </a:path>
              <a:path w="728979" h="314960">
                <a:moveTo>
                  <a:pt x="556158" y="304101"/>
                </a:moveTo>
                <a:lnTo>
                  <a:pt x="551434" y="302793"/>
                </a:lnTo>
                <a:lnTo>
                  <a:pt x="551281" y="302882"/>
                </a:lnTo>
                <a:lnTo>
                  <a:pt x="547535" y="306082"/>
                </a:lnTo>
                <a:lnTo>
                  <a:pt x="551434" y="308724"/>
                </a:lnTo>
                <a:lnTo>
                  <a:pt x="553796" y="306374"/>
                </a:lnTo>
                <a:lnTo>
                  <a:pt x="556158" y="304101"/>
                </a:lnTo>
                <a:close/>
              </a:path>
              <a:path w="728979" h="314960">
                <a:moveTo>
                  <a:pt x="556539" y="304050"/>
                </a:moveTo>
                <a:lnTo>
                  <a:pt x="556310" y="303974"/>
                </a:lnTo>
                <a:lnTo>
                  <a:pt x="556158" y="304114"/>
                </a:lnTo>
                <a:lnTo>
                  <a:pt x="556539" y="304215"/>
                </a:lnTo>
                <a:lnTo>
                  <a:pt x="556539" y="304050"/>
                </a:lnTo>
                <a:close/>
              </a:path>
              <a:path w="728979" h="314960">
                <a:moveTo>
                  <a:pt x="557441" y="309473"/>
                </a:moveTo>
                <a:lnTo>
                  <a:pt x="556615" y="309448"/>
                </a:lnTo>
                <a:lnTo>
                  <a:pt x="555764" y="309295"/>
                </a:lnTo>
                <a:lnTo>
                  <a:pt x="554990" y="309460"/>
                </a:lnTo>
                <a:lnTo>
                  <a:pt x="554748" y="309511"/>
                </a:lnTo>
                <a:lnTo>
                  <a:pt x="554685" y="310438"/>
                </a:lnTo>
                <a:lnTo>
                  <a:pt x="554164" y="312381"/>
                </a:lnTo>
                <a:lnTo>
                  <a:pt x="555853" y="310870"/>
                </a:lnTo>
                <a:lnTo>
                  <a:pt x="556653" y="310172"/>
                </a:lnTo>
                <a:lnTo>
                  <a:pt x="557441" y="309473"/>
                </a:lnTo>
                <a:close/>
              </a:path>
              <a:path w="728979" h="314960">
                <a:moveTo>
                  <a:pt x="561187" y="303961"/>
                </a:moveTo>
                <a:lnTo>
                  <a:pt x="557123" y="296151"/>
                </a:lnTo>
                <a:lnTo>
                  <a:pt x="556704" y="301752"/>
                </a:lnTo>
                <a:lnTo>
                  <a:pt x="556552" y="303961"/>
                </a:lnTo>
                <a:lnTo>
                  <a:pt x="561187" y="303961"/>
                </a:lnTo>
                <a:close/>
              </a:path>
              <a:path w="728979" h="314960">
                <a:moveTo>
                  <a:pt x="562711" y="288709"/>
                </a:moveTo>
                <a:lnTo>
                  <a:pt x="559485" y="278879"/>
                </a:lnTo>
                <a:lnTo>
                  <a:pt x="546404" y="285673"/>
                </a:lnTo>
                <a:lnTo>
                  <a:pt x="553923" y="294449"/>
                </a:lnTo>
                <a:lnTo>
                  <a:pt x="561530" y="291769"/>
                </a:lnTo>
                <a:lnTo>
                  <a:pt x="562711" y="288709"/>
                </a:lnTo>
                <a:close/>
              </a:path>
              <a:path w="728979" h="314960">
                <a:moveTo>
                  <a:pt x="573582" y="307911"/>
                </a:moveTo>
                <a:lnTo>
                  <a:pt x="571538" y="305739"/>
                </a:lnTo>
                <a:lnTo>
                  <a:pt x="570814" y="304977"/>
                </a:lnTo>
                <a:lnTo>
                  <a:pt x="568617" y="305612"/>
                </a:lnTo>
                <a:lnTo>
                  <a:pt x="565594" y="305612"/>
                </a:lnTo>
                <a:lnTo>
                  <a:pt x="569747" y="312953"/>
                </a:lnTo>
                <a:lnTo>
                  <a:pt x="572719" y="310184"/>
                </a:lnTo>
                <a:lnTo>
                  <a:pt x="573582" y="307911"/>
                </a:lnTo>
                <a:close/>
              </a:path>
              <a:path w="728979" h="314960">
                <a:moveTo>
                  <a:pt x="577519" y="296392"/>
                </a:moveTo>
                <a:lnTo>
                  <a:pt x="571639" y="292696"/>
                </a:lnTo>
                <a:lnTo>
                  <a:pt x="569036" y="298234"/>
                </a:lnTo>
                <a:lnTo>
                  <a:pt x="577519" y="296392"/>
                </a:lnTo>
                <a:close/>
              </a:path>
              <a:path w="728979" h="314960">
                <a:moveTo>
                  <a:pt x="582866" y="314820"/>
                </a:moveTo>
                <a:lnTo>
                  <a:pt x="582676" y="314718"/>
                </a:lnTo>
                <a:lnTo>
                  <a:pt x="582510" y="314642"/>
                </a:lnTo>
                <a:lnTo>
                  <a:pt x="581406" y="314579"/>
                </a:lnTo>
                <a:lnTo>
                  <a:pt x="580453" y="314655"/>
                </a:lnTo>
                <a:lnTo>
                  <a:pt x="579501" y="314820"/>
                </a:lnTo>
                <a:lnTo>
                  <a:pt x="582866" y="314820"/>
                </a:lnTo>
                <a:close/>
              </a:path>
              <a:path w="728979" h="314960">
                <a:moveTo>
                  <a:pt x="589762" y="152158"/>
                </a:moveTo>
                <a:lnTo>
                  <a:pt x="585431" y="150228"/>
                </a:lnTo>
                <a:lnTo>
                  <a:pt x="582422" y="150749"/>
                </a:lnTo>
                <a:lnTo>
                  <a:pt x="579869" y="153974"/>
                </a:lnTo>
                <a:lnTo>
                  <a:pt x="574141" y="146710"/>
                </a:lnTo>
                <a:lnTo>
                  <a:pt x="569595" y="153085"/>
                </a:lnTo>
                <a:lnTo>
                  <a:pt x="572185" y="154876"/>
                </a:lnTo>
                <a:lnTo>
                  <a:pt x="576072" y="154292"/>
                </a:lnTo>
                <a:lnTo>
                  <a:pt x="577418" y="158648"/>
                </a:lnTo>
                <a:lnTo>
                  <a:pt x="578294" y="161493"/>
                </a:lnTo>
                <a:lnTo>
                  <a:pt x="581545" y="161251"/>
                </a:lnTo>
                <a:lnTo>
                  <a:pt x="585673" y="157022"/>
                </a:lnTo>
                <a:lnTo>
                  <a:pt x="587413" y="154838"/>
                </a:lnTo>
                <a:lnTo>
                  <a:pt x="589762" y="152158"/>
                </a:lnTo>
                <a:close/>
              </a:path>
              <a:path w="728979" h="314960">
                <a:moveTo>
                  <a:pt x="597408" y="310438"/>
                </a:moveTo>
                <a:lnTo>
                  <a:pt x="595033" y="306895"/>
                </a:lnTo>
                <a:lnTo>
                  <a:pt x="593255" y="304253"/>
                </a:lnTo>
                <a:lnTo>
                  <a:pt x="591502" y="302361"/>
                </a:lnTo>
                <a:lnTo>
                  <a:pt x="584517" y="304253"/>
                </a:lnTo>
                <a:lnTo>
                  <a:pt x="580986" y="302539"/>
                </a:lnTo>
                <a:lnTo>
                  <a:pt x="575881" y="301586"/>
                </a:lnTo>
                <a:lnTo>
                  <a:pt x="578993" y="309156"/>
                </a:lnTo>
                <a:lnTo>
                  <a:pt x="584022" y="306959"/>
                </a:lnTo>
                <a:lnTo>
                  <a:pt x="587298" y="307873"/>
                </a:lnTo>
                <a:lnTo>
                  <a:pt x="591680" y="314807"/>
                </a:lnTo>
                <a:lnTo>
                  <a:pt x="592353" y="314807"/>
                </a:lnTo>
                <a:lnTo>
                  <a:pt x="594423" y="312305"/>
                </a:lnTo>
                <a:lnTo>
                  <a:pt x="597408" y="310438"/>
                </a:lnTo>
                <a:close/>
              </a:path>
              <a:path w="728979" h="314960">
                <a:moveTo>
                  <a:pt x="657326" y="299796"/>
                </a:moveTo>
                <a:lnTo>
                  <a:pt x="649503" y="299453"/>
                </a:lnTo>
                <a:lnTo>
                  <a:pt x="648398" y="305346"/>
                </a:lnTo>
                <a:lnTo>
                  <a:pt x="649922" y="306285"/>
                </a:lnTo>
                <a:lnTo>
                  <a:pt x="657326" y="299796"/>
                </a:lnTo>
                <a:close/>
              </a:path>
              <a:path w="728979" h="314960">
                <a:moveTo>
                  <a:pt x="672960" y="217690"/>
                </a:moveTo>
                <a:lnTo>
                  <a:pt x="672795" y="214299"/>
                </a:lnTo>
                <a:lnTo>
                  <a:pt x="668604" y="214033"/>
                </a:lnTo>
                <a:lnTo>
                  <a:pt x="668426" y="216585"/>
                </a:lnTo>
                <a:lnTo>
                  <a:pt x="668489" y="219316"/>
                </a:lnTo>
                <a:lnTo>
                  <a:pt x="671068" y="218821"/>
                </a:lnTo>
                <a:lnTo>
                  <a:pt x="672960" y="217690"/>
                </a:lnTo>
                <a:close/>
              </a:path>
              <a:path w="728979" h="314960">
                <a:moveTo>
                  <a:pt x="728535" y="150799"/>
                </a:moveTo>
                <a:lnTo>
                  <a:pt x="728141" y="148526"/>
                </a:lnTo>
                <a:lnTo>
                  <a:pt x="724585" y="145707"/>
                </a:lnTo>
                <a:lnTo>
                  <a:pt x="723430" y="144919"/>
                </a:lnTo>
                <a:lnTo>
                  <a:pt x="721804" y="143738"/>
                </a:lnTo>
                <a:lnTo>
                  <a:pt x="720432" y="145707"/>
                </a:lnTo>
                <a:lnTo>
                  <a:pt x="718540" y="147218"/>
                </a:lnTo>
                <a:lnTo>
                  <a:pt x="718439" y="148844"/>
                </a:lnTo>
                <a:lnTo>
                  <a:pt x="718286" y="151180"/>
                </a:lnTo>
                <a:lnTo>
                  <a:pt x="718667" y="154495"/>
                </a:lnTo>
                <a:lnTo>
                  <a:pt x="722617" y="157899"/>
                </a:lnTo>
                <a:lnTo>
                  <a:pt x="724916" y="155511"/>
                </a:lnTo>
                <a:lnTo>
                  <a:pt x="728535" y="150799"/>
                </a:lnTo>
                <a:close/>
              </a:path>
            </a:pathLst>
          </a:custGeom>
          <a:solidFill>
            <a:srgbClr val="F1F2F2"/>
          </a:solidFill>
        </p:spPr>
        <p:txBody>
          <a:bodyPr wrap="square" lIns="0" tIns="0" rIns="0" bIns="0" rtlCol="0"/>
          <a:lstStyle/>
          <a:p>
            <a:endParaRPr/>
          </a:p>
        </p:txBody>
      </p:sp>
      <p:sp>
        <p:nvSpPr>
          <p:cNvPr id="70" name="bg object 70"/>
          <p:cNvSpPr/>
          <p:nvPr/>
        </p:nvSpPr>
        <p:spPr>
          <a:xfrm>
            <a:off x="10876471" y="1848535"/>
            <a:ext cx="747395" cy="469900"/>
          </a:xfrm>
          <a:custGeom>
            <a:avLst/>
            <a:gdLst/>
            <a:ahLst/>
            <a:cxnLst/>
            <a:rect l="l" t="t" r="r" b="b"/>
            <a:pathLst>
              <a:path w="747395" h="469900">
                <a:moveTo>
                  <a:pt x="2933" y="160185"/>
                </a:moveTo>
                <a:lnTo>
                  <a:pt x="0" y="160185"/>
                </a:lnTo>
                <a:lnTo>
                  <a:pt x="0" y="166154"/>
                </a:lnTo>
                <a:lnTo>
                  <a:pt x="2933" y="166154"/>
                </a:lnTo>
                <a:lnTo>
                  <a:pt x="2933" y="160185"/>
                </a:lnTo>
                <a:close/>
              </a:path>
              <a:path w="747395" h="469900">
                <a:moveTo>
                  <a:pt x="6096" y="170167"/>
                </a:moveTo>
                <a:lnTo>
                  <a:pt x="5880" y="169672"/>
                </a:lnTo>
                <a:lnTo>
                  <a:pt x="4673" y="169456"/>
                </a:lnTo>
                <a:lnTo>
                  <a:pt x="4305" y="169887"/>
                </a:lnTo>
                <a:lnTo>
                  <a:pt x="4356" y="170484"/>
                </a:lnTo>
                <a:lnTo>
                  <a:pt x="4381" y="170776"/>
                </a:lnTo>
                <a:lnTo>
                  <a:pt x="4648" y="171157"/>
                </a:lnTo>
                <a:lnTo>
                  <a:pt x="5473" y="171589"/>
                </a:lnTo>
                <a:lnTo>
                  <a:pt x="5880" y="171335"/>
                </a:lnTo>
                <a:lnTo>
                  <a:pt x="6070" y="170738"/>
                </a:lnTo>
                <a:lnTo>
                  <a:pt x="6096" y="170167"/>
                </a:lnTo>
                <a:close/>
              </a:path>
              <a:path w="747395" h="469900">
                <a:moveTo>
                  <a:pt x="35420" y="164274"/>
                </a:moveTo>
                <a:lnTo>
                  <a:pt x="26187" y="164617"/>
                </a:lnTo>
                <a:lnTo>
                  <a:pt x="31051" y="168833"/>
                </a:lnTo>
                <a:lnTo>
                  <a:pt x="30848" y="168732"/>
                </a:lnTo>
                <a:lnTo>
                  <a:pt x="30607" y="168668"/>
                </a:lnTo>
                <a:lnTo>
                  <a:pt x="30314" y="168643"/>
                </a:lnTo>
                <a:lnTo>
                  <a:pt x="29171" y="168859"/>
                </a:lnTo>
                <a:lnTo>
                  <a:pt x="28714" y="169659"/>
                </a:lnTo>
                <a:lnTo>
                  <a:pt x="28879" y="171767"/>
                </a:lnTo>
                <a:lnTo>
                  <a:pt x="29616" y="172415"/>
                </a:lnTo>
                <a:lnTo>
                  <a:pt x="31584" y="172148"/>
                </a:lnTo>
                <a:lnTo>
                  <a:pt x="31902" y="171386"/>
                </a:lnTo>
                <a:lnTo>
                  <a:pt x="31915" y="170065"/>
                </a:lnTo>
                <a:lnTo>
                  <a:pt x="31813" y="169633"/>
                </a:lnTo>
                <a:lnTo>
                  <a:pt x="31584" y="169303"/>
                </a:lnTo>
                <a:lnTo>
                  <a:pt x="34696" y="171996"/>
                </a:lnTo>
                <a:lnTo>
                  <a:pt x="35420" y="164274"/>
                </a:lnTo>
                <a:close/>
              </a:path>
              <a:path w="747395" h="469900">
                <a:moveTo>
                  <a:pt x="44462" y="191262"/>
                </a:moveTo>
                <a:lnTo>
                  <a:pt x="42405" y="186766"/>
                </a:lnTo>
                <a:lnTo>
                  <a:pt x="41325" y="184429"/>
                </a:lnTo>
                <a:lnTo>
                  <a:pt x="39370" y="182930"/>
                </a:lnTo>
                <a:lnTo>
                  <a:pt x="36309" y="182308"/>
                </a:lnTo>
                <a:lnTo>
                  <a:pt x="36029" y="181876"/>
                </a:lnTo>
                <a:lnTo>
                  <a:pt x="35598" y="181584"/>
                </a:lnTo>
                <a:lnTo>
                  <a:pt x="34937" y="181495"/>
                </a:lnTo>
                <a:lnTo>
                  <a:pt x="34442" y="181546"/>
                </a:lnTo>
                <a:lnTo>
                  <a:pt x="34112" y="181724"/>
                </a:lnTo>
                <a:lnTo>
                  <a:pt x="33883" y="182003"/>
                </a:lnTo>
                <a:lnTo>
                  <a:pt x="31127" y="181838"/>
                </a:lnTo>
                <a:lnTo>
                  <a:pt x="27698" y="182168"/>
                </a:lnTo>
                <a:lnTo>
                  <a:pt x="23495" y="183032"/>
                </a:lnTo>
                <a:lnTo>
                  <a:pt x="27152" y="190411"/>
                </a:lnTo>
                <a:lnTo>
                  <a:pt x="29616" y="189039"/>
                </a:lnTo>
                <a:lnTo>
                  <a:pt x="29883" y="189496"/>
                </a:lnTo>
                <a:lnTo>
                  <a:pt x="30365" y="189763"/>
                </a:lnTo>
                <a:lnTo>
                  <a:pt x="31775" y="189776"/>
                </a:lnTo>
                <a:lnTo>
                  <a:pt x="32461" y="189280"/>
                </a:lnTo>
                <a:lnTo>
                  <a:pt x="32346" y="188112"/>
                </a:lnTo>
                <a:lnTo>
                  <a:pt x="32270" y="187845"/>
                </a:lnTo>
                <a:lnTo>
                  <a:pt x="32156" y="187617"/>
                </a:lnTo>
                <a:lnTo>
                  <a:pt x="33997" y="186601"/>
                </a:lnTo>
                <a:lnTo>
                  <a:pt x="37439" y="200177"/>
                </a:lnTo>
                <a:lnTo>
                  <a:pt x="43002" y="195567"/>
                </a:lnTo>
                <a:lnTo>
                  <a:pt x="44462" y="191262"/>
                </a:lnTo>
                <a:close/>
              </a:path>
              <a:path w="747395" h="469900">
                <a:moveTo>
                  <a:pt x="47472" y="169722"/>
                </a:moveTo>
                <a:lnTo>
                  <a:pt x="47409" y="169519"/>
                </a:lnTo>
                <a:lnTo>
                  <a:pt x="47244" y="168960"/>
                </a:lnTo>
                <a:lnTo>
                  <a:pt x="46723" y="168732"/>
                </a:lnTo>
                <a:lnTo>
                  <a:pt x="46126" y="168757"/>
                </a:lnTo>
                <a:lnTo>
                  <a:pt x="45529" y="168897"/>
                </a:lnTo>
                <a:lnTo>
                  <a:pt x="45161" y="169291"/>
                </a:lnTo>
                <a:lnTo>
                  <a:pt x="45453" y="169862"/>
                </a:lnTo>
                <a:lnTo>
                  <a:pt x="45707" y="170383"/>
                </a:lnTo>
                <a:lnTo>
                  <a:pt x="46316" y="170548"/>
                </a:lnTo>
                <a:lnTo>
                  <a:pt x="46850" y="170307"/>
                </a:lnTo>
                <a:lnTo>
                  <a:pt x="47117" y="170192"/>
                </a:lnTo>
                <a:lnTo>
                  <a:pt x="47472" y="169722"/>
                </a:lnTo>
                <a:close/>
              </a:path>
              <a:path w="747395" h="469900">
                <a:moveTo>
                  <a:pt x="103085" y="87680"/>
                </a:moveTo>
                <a:lnTo>
                  <a:pt x="102781" y="86956"/>
                </a:lnTo>
                <a:lnTo>
                  <a:pt x="102666" y="86690"/>
                </a:lnTo>
                <a:lnTo>
                  <a:pt x="102184" y="86588"/>
                </a:lnTo>
                <a:lnTo>
                  <a:pt x="101879" y="86410"/>
                </a:lnTo>
                <a:lnTo>
                  <a:pt x="101219" y="86537"/>
                </a:lnTo>
                <a:lnTo>
                  <a:pt x="100838" y="86944"/>
                </a:lnTo>
                <a:lnTo>
                  <a:pt x="101028" y="87579"/>
                </a:lnTo>
                <a:lnTo>
                  <a:pt x="101092" y="87820"/>
                </a:lnTo>
                <a:lnTo>
                  <a:pt x="101625" y="88061"/>
                </a:lnTo>
                <a:lnTo>
                  <a:pt x="101930" y="88049"/>
                </a:lnTo>
                <a:lnTo>
                  <a:pt x="102527" y="88011"/>
                </a:lnTo>
                <a:lnTo>
                  <a:pt x="103085" y="87680"/>
                </a:lnTo>
                <a:close/>
              </a:path>
              <a:path w="747395" h="469900">
                <a:moveTo>
                  <a:pt x="107238" y="3429"/>
                </a:moveTo>
                <a:lnTo>
                  <a:pt x="107175" y="2209"/>
                </a:lnTo>
                <a:lnTo>
                  <a:pt x="107149" y="1282"/>
                </a:lnTo>
                <a:lnTo>
                  <a:pt x="107175" y="254"/>
                </a:lnTo>
                <a:lnTo>
                  <a:pt x="105918" y="139"/>
                </a:lnTo>
                <a:lnTo>
                  <a:pt x="104495" y="0"/>
                </a:lnTo>
                <a:lnTo>
                  <a:pt x="103936" y="1003"/>
                </a:lnTo>
                <a:lnTo>
                  <a:pt x="103911" y="2184"/>
                </a:lnTo>
                <a:lnTo>
                  <a:pt x="103886" y="3289"/>
                </a:lnTo>
                <a:lnTo>
                  <a:pt x="104089" y="4597"/>
                </a:lnTo>
                <a:lnTo>
                  <a:pt x="106934" y="4572"/>
                </a:lnTo>
                <a:lnTo>
                  <a:pt x="107238" y="3429"/>
                </a:lnTo>
                <a:close/>
              </a:path>
              <a:path w="747395" h="469900">
                <a:moveTo>
                  <a:pt x="107670" y="170484"/>
                </a:moveTo>
                <a:lnTo>
                  <a:pt x="107340" y="170002"/>
                </a:lnTo>
                <a:lnTo>
                  <a:pt x="106743" y="169913"/>
                </a:lnTo>
                <a:lnTo>
                  <a:pt x="106083" y="169824"/>
                </a:lnTo>
                <a:lnTo>
                  <a:pt x="105689" y="170230"/>
                </a:lnTo>
                <a:lnTo>
                  <a:pt x="105676" y="170891"/>
                </a:lnTo>
                <a:lnTo>
                  <a:pt x="105651" y="171475"/>
                </a:lnTo>
                <a:lnTo>
                  <a:pt x="105956" y="171907"/>
                </a:lnTo>
                <a:lnTo>
                  <a:pt x="106565" y="172059"/>
                </a:lnTo>
                <a:lnTo>
                  <a:pt x="107238" y="172072"/>
                </a:lnTo>
                <a:lnTo>
                  <a:pt x="107619" y="171716"/>
                </a:lnTo>
                <a:lnTo>
                  <a:pt x="107670" y="170484"/>
                </a:lnTo>
                <a:close/>
              </a:path>
              <a:path w="747395" h="469900">
                <a:moveTo>
                  <a:pt x="119989" y="161239"/>
                </a:moveTo>
                <a:lnTo>
                  <a:pt x="119799" y="161213"/>
                </a:lnTo>
                <a:lnTo>
                  <a:pt x="119824" y="161340"/>
                </a:lnTo>
                <a:lnTo>
                  <a:pt x="119951" y="161429"/>
                </a:lnTo>
                <a:lnTo>
                  <a:pt x="119989" y="161239"/>
                </a:lnTo>
                <a:close/>
              </a:path>
              <a:path w="747395" h="469900">
                <a:moveTo>
                  <a:pt x="120345" y="163880"/>
                </a:moveTo>
                <a:lnTo>
                  <a:pt x="119824" y="161340"/>
                </a:lnTo>
                <a:lnTo>
                  <a:pt x="116954" y="160032"/>
                </a:lnTo>
                <a:lnTo>
                  <a:pt x="116776" y="154089"/>
                </a:lnTo>
                <a:lnTo>
                  <a:pt x="110578" y="156730"/>
                </a:lnTo>
                <a:lnTo>
                  <a:pt x="112903" y="159448"/>
                </a:lnTo>
                <a:lnTo>
                  <a:pt x="114515" y="162242"/>
                </a:lnTo>
                <a:lnTo>
                  <a:pt x="119507" y="165696"/>
                </a:lnTo>
                <a:lnTo>
                  <a:pt x="120345" y="163880"/>
                </a:lnTo>
                <a:close/>
              </a:path>
              <a:path w="747395" h="469900">
                <a:moveTo>
                  <a:pt x="121399" y="147574"/>
                </a:moveTo>
                <a:lnTo>
                  <a:pt x="119938" y="145021"/>
                </a:lnTo>
                <a:lnTo>
                  <a:pt x="119049" y="141414"/>
                </a:lnTo>
                <a:lnTo>
                  <a:pt x="112128" y="149961"/>
                </a:lnTo>
                <a:lnTo>
                  <a:pt x="115697" y="150317"/>
                </a:lnTo>
                <a:lnTo>
                  <a:pt x="118757" y="151574"/>
                </a:lnTo>
                <a:lnTo>
                  <a:pt x="120675" y="148678"/>
                </a:lnTo>
                <a:lnTo>
                  <a:pt x="121399" y="147574"/>
                </a:lnTo>
                <a:close/>
              </a:path>
              <a:path w="747395" h="469900">
                <a:moveTo>
                  <a:pt x="127279" y="88747"/>
                </a:moveTo>
                <a:lnTo>
                  <a:pt x="126936" y="88150"/>
                </a:lnTo>
                <a:lnTo>
                  <a:pt x="126542" y="87693"/>
                </a:lnTo>
                <a:lnTo>
                  <a:pt x="126047" y="87528"/>
                </a:lnTo>
                <a:lnTo>
                  <a:pt x="125006" y="88112"/>
                </a:lnTo>
                <a:lnTo>
                  <a:pt x="124752" y="88620"/>
                </a:lnTo>
                <a:lnTo>
                  <a:pt x="125133" y="89179"/>
                </a:lnTo>
                <a:lnTo>
                  <a:pt x="125476" y="89662"/>
                </a:lnTo>
                <a:lnTo>
                  <a:pt x="126009" y="89814"/>
                </a:lnTo>
                <a:lnTo>
                  <a:pt x="126530" y="89522"/>
                </a:lnTo>
                <a:lnTo>
                  <a:pt x="127038" y="89230"/>
                </a:lnTo>
                <a:lnTo>
                  <a:pt x="127279" y="88747"/>
                </a:lnTo>
                <a:close/>
              </a:path>
              <a:path w="747395" h="469900">
                <a:moveTo>
                  <a:pt x="134950" y="195630"/>
                </a:moveTo>
                <a:lnTo>
                  <a:pt x="134264" y="194983"/>
                </a:lnTo>
                <a:lnTo>
                  <a:pt x="132372" y="194843"/>
                </a:lnTo>
                <a:lnTo>
                  <a:pt x="131838" y="195478"/>
                </a:lnTo>
                <a:lnTo>
                  <a:pt x="131737" y="196278"/>
                </a:lnTo>
                <a:lnTo>
                  <a:pt x="131622" y="197243"/>
                </a:lnTo>
                <a:lnTo>
                  <a:pt x="131800" y="198145"/>
                </a:lnTo>
                <a:lnTo>
                  <a:pt x="132943" y="198386"/>
                </a:lnTo>
                <a:lnTo>
                  <a:pt x="134099" y="198399"/>
                </a:lnTo>
                <a:lnTo>
                  <a:pt x="134747" y="197815"/>
                </a:lnTo>
                <a:lnTo>
                  <a:pt x="134950" y="195630"/>
                </a:lnTo>
                <a:close/>
              </a:path>
              <a:path w="747395" h="469900">
                <a:moveTo>
                  <a:pt x="150609" y="145808"/>
                </a:moveTo>
                <a:lnTo>
                  <a:pt x="149656" y="145630"/>
                </a:lnTo>
                <a:lnTo>
                  <a:pt x="149186" y="145529"/>
                </a:lnTo>
                <a:lnTo>
                  <a:pt x="148602" y="148424"/>
                </a:lnTo>
                <a:lnTo>
                  <a:pt x="148297" y="149872"/>
                </a:lnTo>
                <a:lnTo>
                  <a:pt x="148793" y="149961"/>
                </a:lnTo>
                <a:lnTo>
                  <a:pt x="149275" y="150063"/>
                </a:lnTo>
                <a:lnTo>
                  <a:pt x="149771" y="150152"/>
                </a:lnTo>
                <a:lnTo>
                  <a:pt x="150609" y="145808"/>
                </a:lnTo>
                <a:close/>
              </a:path>
              <a:path w="747395" h="469900">
                <a:moveTo>
                  <a:pt x="154952" y="174015"/>
                </a:moveTo>
                <a:lnTo>
                  <a:pt x="154851" y="169545"/>
                </a:lnTo>
                <a:lnTo>
                  <a:pt x="153123" y="167665"/>
                </a:lnTo>
                <a:lnTo>
                  <a:pt x="149644" y="167525"/>
                </a:lnTo>
                <a:lnTo>
                  <a:pt x="147764" y="169633"/>
                </a:lnTo>
                <a:lnTo>
                  <a:pt x="147586" y="171869"/>
                </a:lnTo>
                <a:lnTo>
                  <a:pt x="147396" y="174205"/>
                </a:lnTo>
                <a:lnTo>
                  <a:pt x="148577" y="175691"/>
                </a:lnTo>
                <a:lnTo>
                  <a:pt x="144132" y="175450"/>
                </a:lnTo>
                <a:lnTo>
                  <a:pt x="141160" y="171234"/>
                </a:lnTo>
                <a:lnTo>
                  <a:pt x="132054" y="170141"/>
                </a:lnTo>
                <a:lnTo>
                  <a:pt x="130479" y="167081"/>
                </a:lnTo>
                <a:lnTo>
                  <a:pt x="129209" y="160553"/>
                </a:lnTo>
                <a:lnTo>
                  <a:pt x="135712" y="162928"/>
                </a:lnTo>
                <a:lnTo>
                  <a:pt x="142887" y="160718"/>
                </a:lnTo>
                <a:lnTo>
                  <a:pt x="148297" y="166331"/>
                </a:lnTo>
                <a:lnTo>
                  <a:pt x="150825" y="157873"/>
                </a:lnTo>
                <a:lnTo>
                  <a:pt x="149326" y="156273"/>
                </a:lnTo>
                <a:lnTo>
                  <a:pt x="139839" y="156413"/>
                </a:lnTo>
                <a:lnTo>
                  <a:pt x="133591" y="148450"/>
                </a:lnTo>
                <a:lnTo>
                  <a:pt x="122720" y="150990"/>
                </a:lnTo>
                <a:lnTo>
                  <a:pt x="121500" y="152120"/>
                </a:lnTo>
                <a:lnTo>
                  <a:pt x="119989" y="161239"/>
                </a:lnTo>
                <a:lnTo>
                  <a:pt x="126758" y="162255"/>
                </a:lnTo>
                <a:lnTo>
                  <a:pt x="127355" y="162420"/>
                </a:lnTo>
                <a:lnTo>
                  <a:pt x="125183" y="173405"/>
                </a:lnTo>
                <a:lnTo>
                  <a:pt x="128358" y="177571"/>
                </a:lnTo>
                <a:lnTo>
                  <a:pt x="127825" y="186270"/>
                </a:lnTo>
                <a:lnTo>
                  <a:pt x="132981" y="188442"/>
                </a:lnTo>
                <a:lnTo>
                  <a:pt x="137693" y="189941"/>
                </a:lnTo>
                <a:lnTo>
                  <a:pt x="137541" y="180187"/>
                </a:lnTo>
                <a:lnTo>
                  <a:pt x="146329" y="183210"/>
                </a:lnTo>
                <a:lnTo>
                  <a:pt x="151422" y="179666"/>
                </a:lnTo>
                <a:lnTo>
                  <a:pt x="150571" y="178244"/>
                </a:lnTo>
                <a:lnTo>
                  <a:pt x="149923" y="176161"/>
                </a:lnTo>
                <a:lnTo>
                  <a:pt x="153174" y="176225"/>
                </a:lnTo>
                <a:lnTo>
                  <a:pt x="154952" y="174015"/>
                </a:lnTo>
                <a:close/>
              </a:path>
              <a:path w="747395" h="469900">
                <a:moveTo>
                  <a:pt x="162140" y="162699"/>
                </a:moveTo>
                <a:lnTo>
                  <a:pt x="161061" y="156591"/>
                </a:lnTo>
                <a:lnTo>
                  <a:pt x="158927" y="155740"/>
                </a:lnTo>
                <a:lnTo>
                  <a:pt x="154216" y="157695"/>
                </a:lnTo>
                <a:lnTo>
                  <a:pt x="162140" y="162699"/>
                </a:lnTo>
                <a:close/>
              </a:path>
              <a:path w="747395" h="469900">
                <a:moveTo>
                  <a:pt x="164833" y="167589"/>
                </a:moveTo>
                <a:lnTo>
                  <a:pt x="160261" y="164757"/>
                </a:lnTo>
                <a:lnTo>
                  <a:pt x="159321" y="170573"/>
                </a:lnTo>
                <a:lnTo>
                  <a:pt x="164833" y="167589"/>
                </a:lnTo>
                <a:close/>
              </a:path>
              <a:path w="747395" h="469900">
                <a:moveTo>
                  <a:pt x="188899" y="156984"/>
                </a:moveTo>
                <a:lnTo>
                  <a:pt x="186575" y="151485"/>
                </a:lnTo>
                <a:lnTo>
                  <a:pt x="180403" y="147878"/>
                </a:lnTo>
                <a:lnTo>
                  <a:pt x="180403" y="159778"/>
                </a:lnTo>
                <a:lnTo>
                  <a:pt x="187388" y="162826"/>
                </a:lnTo>
                <a:lnTo>
                  <a:pt x="188899" y="156984"/>
                </a:lnTo>
                <a:close/>
              </a:path>
              <a:path w="747395" h="469900">
                <a:moveTo>
                  <a:pt x="192481" y="159105"/>
                </a:moveTo>
                <a:lnTo>
                  <a:pt x="192405" y="158496"/>
                </a:lnTo>
                <a:lnTo>
                  <a:pt x="192151" y="157937"/>
                </a:lnTo>
                <a:lnTo>
                  <a:pt x="191719" y="157683"/>
                </a:lnTo>
                <a:lnTo>
                  <a:pt x="191160" y="157949"/>
                </a:lnTo>
                <a:lnTo>
                  <a:pt x="190627" y="158203"/>
                </a:lnTo>
                <a:lnTo>
                  <a:pt x="190461" y="158737"/>
                </a:lnTo>
                <a:lnTo>
                  <a:pt x="190766" y="159232"/>
                </a:lnTo>
                <a:lnTo>
                  <a:pt x="190919" y="159473"/>
                </a:lnTo>
                <a:lnTo>
                  <a:pt x="191350" y="159702"/>
                </a:lnTo>
                <a:lnTo>
                  <a:pt x="192214" y="159575"/>
                </a:lnTo>
                <a:lnTo>
                  <a:pt x="192481" y="159105"/>
                </a:lnTo>
                <a:close/>
              </a:path>
              <a:path w="747395" h="469900">
                <a:moveTo>
                  <a:pt x="193522" y="166243"/>
                </a:moveTo>
                <a:lnTo>
                  <a:pt x="192900" y="164934"/>
                </a:lnTo>
                <a:lnTo>
                  <a:pt x="192290" y="163614"/>
                </a:lnTo>
                <a:lnTo>
                  <a:pt x="191566" y="162306"/>
                </a:lnTo>
                <a:lnTo>
                  <a:pt x="190360" y="162814"/>
                </a:lnTo>
                <a:lnTo>
                  <a:pt x="190792" y="164274"/>
                </a:lnTo>
                <a:lnTo>
                  <a:pt x="191300" y="165646"/>
                </a:lnTo>
                <a:lnTo>
                  <a:pt x="191795" y="167017"/>
                </a:lnTo>
                <a:lnTo>
                  <a:pt x="193522" y="166243"/>
                </a:lnTo>
                <a:close/>
              </a:path>
              <a:path w="747395" h="469900">
                <a:moveTo>
                  <a:pt x="203365" y="145262"/>
                </a:moveTo>
                <a:lnTo>
                  <a:pt x="200977" y="144475"/>
                </a:lnTo>
                <a:lnTo>
                  <a:pt x="197548" y="144068"/>
                </a:lnTo>
                <a:lnTo>
                  <a:pt x="196430" y="147459"/>
                </a:lnTo>
                <a:lnTo>
                  <a:pt x="196621" y="149834"/>
                </a:lnTo>
                <a:lnTo>
                  <a:pt x="199999" y="150545"/>
                </a:lnTo>
                <a:lnTo>
                  <a:pt x="200685" y="150685"/>
                </a:lnTo>
                <a:lnTo>
                  <a:pt x="202196" y="149606"/>
                </a:lnTo>
                <a:lnTo>
                  <a:pt x="202412" y="148831"/>
                </a:lnTo>
                <a:lnTo>
                  <a:pt x="203365" y="145262"/>
                </a:lnTo>
                <a:close/>
              </a:path>
              <a:path w="747395" h="469900">
                <a:moveTo>
                  <a:pt x="203733" y="283502"/>
                </a:moveTo>
                <a:lnTo>
                  <a:pt x="202412" y="278117"/>
                </a:lnTo>
                <a:lnTo>
                  <a:pt x="192303" y="278841"/>
                </a:lnTo>
                <a:lnTo>
                  <a:pt x="193141" y="282867"/>
                </a:lnTo>
                <a:lnTo>
                  <a:pt x="194335" y="284505"/>
                </a:lnTo>
                <a:lnTo>
                  <a:pt x="197688" y="283705"/>
                </a:lnTo>
                <a:lnTo>
                  <a:pt x="200266" y="283083"/>
                </a:lnTo>
                <a:lnTo>
                  <a:pt x="203733" y="283502"/>
                </a:lnTo>
                <a:close/>
              </a:path>
              <a:path w="747395" h="469900">
                <a:moveTo>
                  <a:pt x="208991" y="284111"/>
                </a:moveTo>
                <a:lnTo>
                  <a:pt x="208229" y="283527"/>
                </a:lnTo>
                <a:lnTo>
                  <a:pt x="207848" y="283184"/>
                </a:lnTo>
                <a:lnTo>
                  <a:pt x="205371" y="286385"/>
                </a:lnTo>
                <a:lnTo>
                  <a:pt x="205816" y="286715"/>
                </a:lnTo>
                <a:lnTo>
                  <a:pt x="206248" y="287058"/>
                </a:lnTo>
                <a:lnTo>
                  <a:pt x="206679" y="287388"/>
                </a:lnTo>
                <a:lnTo>
                  <a:pt x="207454" y="286334"/>
                </a:lnTo>
                <a:lnTo>
                  <a:pt x="208254" y="285305"/>
                </a:lnTo>
                <a:lnTo>
                  <a:pt x="208991" y="284111"/>
                </a:lnTo>
                <a:close/>
              </a:path>
              <a:path w="747395" h="469900">
                <a:moveTo>
                  <a:pt x="209257" y="153733"/>
                </a:moveTo>
                <a:lnTo>
                  <a:pt x="208241" y="153009"/>
                </a:lnTo>
                <a:lnTo>
                  <a:pt x="207302" y="151942"/>
                </a:lnTo>
                <a:lnTo>
                  <a:pt x="206184" y="151701"/>
                </a:lnTo>
                <a:lnTo>
                  <a:pt x="205549" y="151561"/>
                </a:lnTo>
                <a:lnTo>
                  <a:pt x="204622" y="152755"/>
                </a:lnTo>
                <a:lnTo>
                  <a:pt x="203009" y="153949"/>
                </a:lnTo>
                <a:lnTo>
                  <a:pt x="204952" y="154876"/>
                </a:lnTo>
                <a:lnTo>
                  <a:pt x="206044" y="155778"/>
                </a:lnTo>
                <a:lnTo>
                  <a:pt x="207149" y="155778"/>
                </a:lnTo>
                <a:lnTo>
                  <a:pt x="207848" y="155790"/>
                </a:lnTo>
                <a:lnTo>
                  <a:pt x="208546" y="154457"/>
                </a:lnTo>
                <a:lnTo>
                  <a:pt x="209257" y="153733"/>
                </a:lnTo>
                <a:close/>
              </a:path>
              <a:path w="747395" h="469900">
                <a:moveTo>
                  <a:pt x="209410" y="112598"/>
                </a:moveTo>
                <a:lnTo>
                  <a:pt x="209334" y="110464"/>
                </a:lnTo>
                <a:lnTo>
                  <a:pt x="208610" y="110274"/>
                </a:lnTo>
                <a:lnTo>
                  <a:pt x="207784" y="110324"/>
                </a:lnTo>
                <a:lnTo>
                  <a:pt x="206463" y="110617"/>
                </a:lnTo>
                <a:lnTo>
                  <a:pt x="205816" y="111379"/>
                </a:lnTo>
                <a:lnTo>
                  <a:pt x="206489" y="113449"/>
                </a:lnTo>
                <a:lnTo>
                  <a:pt x="206959" y="114173"/>
                </a:lnTo>
                <a:lnTo>
                  <a:pt x="207810" y="114020"/>
                </a:lnTo>
                <a:lnTo>
                  <a:pt x="209194" y="113753"/>
                </a:lnTo>
                <a:lnTo>
                  <a:pt x="209410" y="112598"/>
                </a:lnTo>
                <a:close/>
              </a:path>
              <a:path w="747395" h="469900">
                <a:moveTo>
                  <a:pt x="217805" y="174015"/>
                </a:moveTo>
                <a:lnTo>
                  <a:pt x="215468" y="167652"/>
                </a:lnTo>
                <a:lnTo>
                  <a:pt x="212712" y="166395"/>
                </a:lnTo>
                <a:lnTo>
                  <a:pt x="208635" y="167170"/>
                </a:lnTo>
                <a:lnTo>
                  <a:pt x="208102" y="170840"/>
                </a:lnTo>
                <a:lnTo>
                  <a:pt x="207454" y="174091"/>
                </a:lnTo>
                <a:lnTo>
                  <a:pt x="207137" y="178777"/>
                </a:lnTo>
                <a:lnTo>
                  <a:pt x="207937" y="180225"/>
                </a:lnTo>
                <a:lnTo>
                  <a:pt x="208330" y="181660"/>
                </a:lnTo>
                <a:lnTo>
                  <a:pt x="209600" y="180860"/>
                </a:lnTo>
                <a:lnTo>
                  <a:pt x="210959" y="180162"/>
                </a:lnTo>
                <a:lnTo>
                  <a:pt x="212725" y="178765"/>
                </a:lnTo>
                <a:lnTo>
                  <a:pt x="212813" y="177596"/>
                </a:lnTo>
                <a:lnTo>
                  <a:pt x="213423" y="177215"/>
                </a:lnTo>
                <a:lnTo>
                  <a:pt x="215785" y="175768"/>
                </a:lnTo>
                <a:lnTo>
                  <a:pt x="217805" y="174015"/>
                </a:lnTo>
                <a:close/>
              </a:path>
              <a:path w="747395" h="469900">
                <a:moveTo>
                  <a:pt x="223291" y="305943"/>
                </a:moveTo>
                <a:lnTo>
                  <a:pt x="223164" y="301701"/>
                </a:lnTo>
                <a:lnTo>
                  <a:pt x="222250" y="300786"/>
                </a:lnTo>
                <a:lnTo>
                  <a:pt x="219075" y="299732"/>
                </a:lnTo>
                <a:lnTo>
                  <a:pt x="217284" y="301383"/>
                </a:lnTo>
                <a:lnTo>
                  <a:pt x="215493" y="306235"/>
                </a:lnTo>
                <a:lnTo>
                  <a:pt x="216789" y="306451"/>
                </a:lnTo>
                <a:lnTo>
                  <a:pt x="217360" y="306692"/>
                </a:lnTo>
                <a:lnTo>
                  <a:pt x="220459" y="306209"/>
                </a:lnTo>
                <a:lnTo>
                  <a:pt x="223291" y="305943"/>
                </a:lnTo>
                <a:close/>
              </a:path>
              <a:path w="747395" h="469900">
                <a:moveTo>
                  <a:pt x="224193" y="275361"/>
                </a:moveTo>
                <a:lnTo>
                  <a:pt x="224167" y="274662"/>
                </a:lnTo>
                <a:lnTo>
                  <a:pt x="224116" y="273824"/>
                </a:lnTo>
                <a:lnTo>
                  <a:pt x="223050" y="273037"/>
                </a:lnTo>
                <a:lnTo>
                  <a:pt x="222427" y="272211"/>
                </a:lnTo>
                <a:lnTo>
                  <a:pt x="221665" y="272846"/>
                </a:lnTo>
                <a:lnTo>
                  <a:pt x="220408" y="273380"/>
                </a:lnTo>
                <a:lnTo>
                  <a:pt x="220256" y="274142"/>
                </a:lnTo>
                <a:lnTo>
                  <a:pt x="220103" y="274891"/>
                </a:lnTo>
                <a:lnTo>
                  <a:pt x="221043" y="275869"/>
                </a:lnTo>
                <a:lnTo>
                  <a:pt x="221869" y="277431"/>
                </a:lnTo>
                <a:lnTo>
                  <a:pt x="223024" y="276123"/>
                </a:lnTo>
                <a:lnTo>
                  <a:pt x="224193" y="275361"/>
                </a:lnTo>
                <a:close/>
              </a:path>
              <a:path w="747395" h="469900">
                <a:moveTo>
                  <a:pt x="225425" y="204851"/>
                </a:moveTo>
                <a:lnTo>
                  <a:pt x="224980" y="204558"/>
                </a:lnTo>
                <a:lnTo>
                  <a:pt x="224370" y="204495"/>
                </a:lnTo>
                <a:lnTo>
                  <a:pt x="223786" y="204558"/>
                </a:lnTo>
                <a:lnTo>
                  <a:pt x="223329" y="204812"/>
                </a:lnTo>
                <a:lnTo>
                  <a:pt x="223443" y="205460"/>
                </a:lnTo>
                <a:lnTo>
                  <a:pt x="223558" y="206044"/>
                </a:lnTo>
                <a:lnTo>
                  <a:pt x="224053" y="206336"/>
                </a:lnTo>
                <a:lnTo>
                  <a:pt x="224878" y="206133"/>
                </a:lnTo>
                <a:lnTo>
                  <a:pt x="225221" y="205790"/>
                </a:lnTo>
                <a:lnTo>
                  <a:pt x="225285" y="205511"/>
                </a:lnTo>
                <a:lnTo>
                  <a:pt x="225425" y="204851"/>
                </a:lnTo>
                <a:close/>
              </a:path>
              <a:path w="747395" h="469900">
                <a:moveTo>
                  <a:pt x="226987" y="148767"/>
                </a:moveTo>
                <a:lnTo>
                  <a:pt x="226809" y="148145"/>
                </a:lnTo>
                <a:lnTo>
                  <a:pt x="226415" y="146723"/>
                </a:lnTo>
                <a:lnTo>
                  <a:pt x="225069" y="145567"/>
                </a:lnTo>
                <a:lnTo>
                  <a:pt x="224104" y="144310"/>
                </a:lnTo>
                <a:lnTo>
                  <a:pt x="222021" y="145897"/>
                </a:lnTo>
                <a:lnTo>
                  <a:pt x="220408" y="147142"/>
                </a:lnTo>
                <a:lnTo>
                  <a:pt x="222046" y="148678"/>
                </a:lnTo>
                <a:lnTo>
                  <a:pt x="223075" y="149974"/>
                </a:lnTo>
                <a:lnTo>
                  <a:pt x="224726" y="150850"/>
                </a:lnTo>
                <a:lnTo>
                  <a:pt x="226987" y="148767"/>
                </a:lnTo>
                <a:close/>
              </a:path>
              <a:path w="747395" h="469900">
                <a:moveTo>
                  <a:pt x="233413" y="301078"/>
                </a:moveTo>
                <a:lnTo>
                  <a:pt x="233273" y="299681"/>
                </a:lnTo>
                <a:lnTo>
                  <a:pt x="233146" y="298272"/>
                </a:lnTo>
                <a:lnTo>
                  <a:pt x="233006" y="296875"/>
                </a:lnTo>
                <a:lnTo>
                  <a:pt x="232244" y="297002"/>
                </a:lnTo>
                <a:lnTo>
                  <a:pt x="231482" y="297116"/>
                </a:lnTo>
                <a:lnTo>
                  <a:pt x="230720" y="297243"/>
                </a:lnTo>
                <a:lnTo>
                  <a:pt x="231114" y="298640"/>
                </a:lnTo>
                <a:lnTo>
                  <a:pt x="231495" y="300050"/>
                </a:lnTo>
                <a:lnTo>
                  <a:pt x="231889" y="301447"/>
                </a:lnTo>
                <a:lnTo>
                  <a:pt x="232397" y="301320"/>
                </a:lnTo>
                <a:lnTo>
                  <a:pt x="232905" y="301205"/>
                </a:lnTo>
                <a:lnTo>
                  <a:pt x="233413" y="301078"/>
                </a:lnTo>
                <a:close/>
              </a:path>
              <a:path w="747395" h="469900">
                <a:moveTo>
                  <a:pt x="245795" y="112433"/>
                </a:moveTo>
                <a:lnTo>
                  <a:pt x="245757" y="111810"/>
                </a:lnTo>
                <a:lnTo>
                  <a:pt x="245465" y="111213"/>
                </a:lnTo>
                <a:lnTo>
                  <a:pt x="244944" y="111112"/>
                </a:lnTo>
                <a:lnTo>
                  <a:pt x="244424" y="111353"/>
                </a:lnTo>
                <a:lnTo>
                  <a:pt x="243890" y="111582"/>
                </a:lnTo>
                <a:lnTo>
                  <a:pt x="243636" y="112090"/>
                </a:lnTo>
                <a:lnTo>
                  <a:pt x="243979" y="112598"/>
                </a:lnTo>
                <a:lnTo>
                  <a:pt x="244132" y="112826"/>
                </a:lnTo>
                <a:lnTo>
                  <a:pt x="244589" y="112979"/>
                </a:lnTo>
                <a:lnTo>
                  <a:pt x="244894" y="112941"/>
                </a:lnTo>
                <a:lnTo>
                  <a:pt x="245516" y="112890"/>
                </a:lnTo>
                <a:lnTo>
                  <a:pt x="245795" y="112433"/>
                </a:lnTo>
                <a:close/>
              </a:path>
              <a:path w="747395" h="469900">
                <a:moveTo>
                  <a:pt x="248018" y="295313"/>
                </a:moveTo>
                <a:lnTo>
                  <a:pt x="247040" y="294347"/>
                </a:lnTo>
                <a:lnTo>
                  <a:pt x="246037" y="293585"/>
                </a:lnTo>
                <a:lnTo>
                  <a:pt x="244830" y="292925"/>
                </a:lnTo>
                <a:lnTo>
                  <a:pt x="244030" y="294106"/>
                </a:lnTo>
                <a:lnTo>
                  <a:pt x="243154" y="295186"/>
                </a:lnTo>
                <a:lnTo>
                  <a:pt x="244538" y="295884"/>
                </a:lnTo>
                <a:lnTo>
                  <a:pt x="245605" y="296557"/>
                </a:lnTo>
                <a:lnTo>
                  <a:pt x="246976" y="296976"/>
                </a:lnTo>
                <a:lnTo>
                  <a:pt x="248018" y="295313"/>
                </a:lnTo>
                <a:close/>
              </a:path>
              <a:path w="747395" h="469900">
                <a:moveTo>
                  <a:pt x="259016" y="275221"/>
                </a:moveTo>
                <a:lnTo>
                  <a:pt x="258965" y="273316"/>
                </a:lnTo>
                <a:lnTo>
                  <a:pt x="258191" y="272478"/>
                </a:lnTo>
                <a:lnTo>
                  <a:pt x="257746" y="271640"/>
                </a:lnTo>
                <a:lnTo>
                  <a:pt x="254622" y="273558"/>
                </a:lnTo>
                <a:lnTo>
                  <a:pt x="255689" y="275285"/>
                </a:lnTo>
                <a:lnTo>
                  <a:pt x="257708" y="278511"/>
                </a:lnTo>
                <a:lnTo>
                  <a:pt x="258406" y="276288"/>
                </a:lnTo>
                <a:lnTo>
                  <a:pt x="259016" y="275221"/>
                </a:lnTo>
                <a:close/>
              </a:path>
              <a:path w="747395" h="469900">
                <a:moveTo>
                  <a:pt x="278472" y="296049"/>
                </a:moveTo>
                <a:lnTo>
                  <a:pt x="277698" y="296087"/>
                </a:lnTo>
                <a:lnTo>
                  <a:pt x="276936" y="296113"/>
                </a:lnTo>
                <a:lnTo>
                  <a:pt x="276161" y="296151"/>
                </a:lnTo>
                <a:lnTo>
                  <a:pt x="276415" y="297510"/>
                </a:lnTo>
                <a:lnTo>
                  <a:pt x="276682" y="298881"/>
                </a:lnTo>
                <a:lnTo>
                  <a:pt x="276936" y="300240"/>
                </a:lnTo>
                <a:lnTo>
                  <a:pt x="278257" y="300164"/>
                </a:lnTo>
                <a:lnTo>
                  <a:pt x="278472" y="296049"/>
                </a:lnTo>
                <a:close/>
              </a:path>
              <a:path w="747395" h="469900">
                <a:moveTo>
                  <a:pt x="305295" y="161836"/>
                </a:moveTo>
                <a:lnTo>
                  <a:pt x="303479" y="157772"/>
                </a:lnTo>
                <a:lnTo>
                  <a:pt x="301155" y="155435"/>
                </a:lnTo>
                <a:lnTo>
                  <a:pt x="296011" y="156756"/>
                </a:lnTo>
                <a:lnTo>
                  <a:pt x="298843" y="165798"/>
                </a:lnTo>
                <a:lnTo>
                  <a:pt x="305295" y="161836"/>
                </a:lnTo>
                <a:close/>
              </a:path>
              <a:path w="747395" h="469900">
                <a:moveTo>
                  <a:pt x="338188" y="158242"/>
                </a:moveTo>
                <a:lnTo>
                  <a:pt x="328142" y="155232"/>
                </a:lnTo>
                <a:lnTo>
                  <a:pt x="328536" y="160464"/>
                </a:lnTo>
                <a:lnTo>
                  <a:pt x="332701" y="161899"/>
                </a:lnTo>
                <a:lnTo>
                  <a:pt x="335610" y="164782"/>
                </a:lnTo>
                <a:lnTo>
                  <a:pt x="338188" y="158242"/>
                </a:lnTo>
                <a:close/>
              </a:path>
              <a:path w="747395" h="469900">
                <a:moveTo>
                  <a:pt x="343623" y="218554"/>
                </a:moveTo>
                <a:lnTo>
                  <a:pt x="343230" y="218008"/>
                </a:lnTo>
                <a:lnTo>
                  <a:pt x="342430" y="217754"/>
                </a:lnTo>
                <a:lnTo>
                  <a:pt x="341833" y="217703"/>
                </a:lnTo>
                <a:lnTo>
                  <a:pt x="341363" y="217957"/>
                </a:lnTo>
                <a:lnTo>
                  <a:pt x="341210" y="218516"/>
                </a:lnTo>
                <a:lnTo>
                  <a:pt x="340982" y="219303"/>
                </a:lnTo>
                <a:lnTo>
                  <a:pt x="341236" y="219964"/>
                </a:lnTo>
                <a:lnTo>
                  <a:pt x="342112" y="220129"/>
                </a:lnTo>
                <a:lnTo>
                  <a:pt x="342684" y="220230"/>
                </a:lnTo>
                <a:lnTo>
                  <a:pt x="343179" y="219925"/>
                </a:lnTo>
                <a:lnTo>
                  <a:pt x="343357" y="219379"/>
                </a:lnTo>
                <a:lnTo>
                  <a:pt x="343623" y="218554"/>
                </a:lnTo>
                <a:close/>
              </a:path>
              <a:path w="747395" h="469900">
                <a:moveTo>
                  <a:pt x="352742" y="351409"/>
                </a:moveTo>
                <a:lnTo>
                  <a:pt x="348818" y="345935"/>
                </a:lnTo>
                <a:lnTo>
                  <a:pt x="343674" y="341147"/>
                </a:lnTo>
                <a:lnTo>
                  <a:pt x="337159" y="337629"/>
                </a:lnTo>
                <a:lnTo>
                  <a:pt x="329133" y="335915"/>
                </a:lnTo>
                <a:lnTo>
                  <a:pt x="328066" y="337743"/>
                </a:lnTo>
                <a:lnTo>
                  <a:pt x="340626" y="346189"/>
                </a:lnTo>
                <a:lnTo>
                  <a:pt x="335902" y="357746"/>
                </a:lnTo>
                <a:lnTo>
                  <a:pt x="340029" y="360375"/>
                </a:lnTo>
                <a:lnTo>
                  <a:pt x="343992" y="363258"/>
                </a:lnTo>
                <a:lnTo>
                  <a:pt x="350659" y="366725"/>
                </a:lnTo>
                <a:lnTo>
                  <a:pt x="352666" y="364286"/>
                </a:lnTo>
                <a:lnTo>
                  <a:pt x="352564" y="358381"/>
                </a:lnTo>
                <a:lnTo>
                  <a:pt x="352679" y="355892"/>
                </a:lnTo>
                <a:lnTo>
                  <a:pt x="352742" y="351409"/>
                </a:lnTo>
                <a:close/>
              </a:path>
              <a:path w="747395" h="469900">
                <a:moveTo>
                  <a:pt x="355155" y="172440"/>
                </a:moveTo>
                <a:lnTo>
                  <a:pt x="354787" y="171869"/>
                </a:lnTo>
                <a:lnTo>
                  <a:pt x="353923" y="171678"/>
                </a:lnTo>
                <a:lnTo>
                  <a:pt x="353314" y="171691"/>
                </a:lnTo>
                <a:lnTo>
                  <a:pt x="352856" y="171983"/>
                </a:lnTo>
                <a:lnTo>
                  <a:pt x="352717" y="172554"/>
                </a:lnTo>
                <a:lnTo>
                  <a:pt x="352526" y="173405"/>
                </a:lnTo>
                <a:lnTo>
                  <a:pt x="352920" y="174002"/>
                </a:lnTo>
                <a:lnTo>
                  <a:pt x="354368" y="174193"/>
                </a:lnTo>
                <a:lnTo>
                  <a:pt x="354876" y="173850"/>
                </a:lnTo>
                <a:lnTo>
                  <a:pt x="354990" y="173266"/>
                </a:lnTo>
                <a:lnTo>
                  <a:pt x="355155" y="172440"/>
                </a:lnTo>
                <a:close/>
              </a:path>
              <a:path w="747395" h="469900">
                <a:moveTo>
                  <a:pt x="359346" y="361683"/>
                </a:moveTo>
                <a:lnTo>
                  <a:pt x="357009" y="356425"/>
                </a:lnTo>
                <a:lnTo>
                  <a:pt x="354799" y="357479"/>
                </a:lnTo>
                <a:lnTo>
                  <a:pt x="355663" y="359194"/>
                </a:lnTo>
                <a:lnTo>
                  <a:pt x="356539" y="360895"/>
                </a:lnTo>
                <a:lnTo>
                  <a:pt x="357403" y="362610"/>
                </a:lnTo>
                <a:lnTo>
                  <a:pt x="359346" y="361683"/>
                </a:lnTo>
                <a:close/>
              </a:path>
              <a:path w="747395" h="469900">
                <a:moveTo>
                  <a:pt x="367220" y="332511"/>
                </a:moveTo>
                <a:lnTo>
                  <a:pt x="364159" y="330746"/>
                </a:lnTo>
                <a:lnTo>
                  <a:pt x="360972" y="328904"/>
                </a:lnTo>
                <a:lnTo>
                  <a:pt x="357301" y="327926"/>
                </a:lnTo>
                <a:lnTo>
                  <a:pt x="354101" y="326669"/>
                </a:lnTo>
                <a:lnTo>
                  <a:pt x="354342" y="329590"/>
                </a:lnTo>
                <a:lnTo>
                  <a:pt x="354241" y="332066"/>
                </a:lnTo>
                <a:lnTo>
                  <a:pt x="355447" y="336638"/>
                </a:lnTo>
                <a:lnTo>
                  <a:pt x="356196" y="339788"/>
                </a:lnTo>
                <a:lnTo>
                  <a:pt x="360210" y="341871"/>
                </a:lnTo>
                <a:lnTo>
                  <a:pt x="363728" y="341795"/>
                </a:lnTo>
                <a:lnTo>
                  <a:pt x="366687" y="335724"/>
                </a:lnTo>
                <a:lnTo>
                  <a:pt x="367220" y="332511"/>
                </a:lnTo>
                <a:close/>
              </a:path>
              <a:path w="747395" h="469900">
                <a:moveTo>
                  <a:pt x="376250" y="340245"/>
                </a:moveTo>
                <a:lnTo>
                  <a:pt x="376110" y="338353"/>
                </a:lnTo>
                <a:lnTo>
                  <a:pt x="373583" y="337896"/>
                </a:lnTo>
                <a:lnTo>
                  <a:pt x="371030" y="336384"/>
                </a:lnTo>
                <a:lnTo>
                  <a:pt x="368554" y="338620"/>
                </a:lnTo>
                <a:lnTo>
                  <a:pt x="368757" y="340918"/>
                </a:lnTo>
                <a:lnTo>
                  <a:pt x="376250" y="340245"/>
                </a:lnTo>
                <a:close/>
              </a:path>
              <a:path w="747395" h="469900">
                <a:moveTo>
                  <a:pt x="383019" y="321170"/>
                </a:moveTo>
                <a:lnTo>
                  <a:pt x="382955" y="320992"/>
                </a:lnTo>
                <a:lnTo>
                  <a:pt x="383019" y="321170"/>
                </a:lnTo>
                <a:close/>
              </a:path>
              <a:path w="747395" h="469900">
                <a:moveTo>
                  <a:pt x="397967" y="390309"/>
                </a:moveTo>
                <a:lnTo>
                  <a:pt x="397789" y="388340"/>
                </a:lnTo>
                <a:lnTo>
                  <a:pt x="397852" y="387311"/>
                </a:lnTo>
                <a:lnTo>
                  <a:pt x="397268" y="385343"/>
                </a:lnTo>
                <a:lnTo>
                  <a:pt x="396646" y="384378"/>
                </a:lnTo>
                <a:lnTo>
                  <a:pt x="395960" y="382981"/>
                </a:lnTo>
                <a:lnTo>
                  <a:pt x="393484" y="386842"/>
                </a:lnTo>
                <a:lnTo>
                  <a:pt x="393103" y="388924"/>
                </a:lnTo>
                <a:lnTo>
                  <a:pt x="397967" y="390309"/>
                </a:lnTo>
                <a:close/>
              </a:path>
              <a:path w="747395" h="469900">
                <a:moveTo>
                  <a:pt x="406565" y="366318"/>
                </a:moveTo>
                <a:lnTo>
                  <a:pt x="406514" y="364871"/>
                </a:lnTo>
                <a:lnTo>
                  <a:pt x="406400" y="360641"/>
                </a:lnTo>
                <a:lnTo>
                  <a:pt x="406336" y="358165"/>
                </a:lnTo>
                <a:lnTo>
                  <a:pt x="400037" y="356831"/>
                </a:lnTo>
                <a:lnTo>
                  <a:pt x="402971" y="364871"/>
                </a:lnTo>
                <a:lnTo>
                  <a:pt x="393484" y="360641"/>
                </a:lnTo>
                <a:lnTo>
                  <a:pt x="391160" y="365569"/>
                </a:lnTo>
                <a:lnTo>
                  <a:pt x="393077" y="368693"/>
                </a:lnTo>
                <a:lnTo>
                  <a:pt x="397116" y="371589"/>
                </a:lnTo>
                <a:lnTo>
                  <a:pt x="406565" y="366318"/>
                </a:lnTo>
                <a:close/>
              </a:path>
              <a:path w="747395" h="469900">
                <a:moveTo>
                  <a:pt x="417652" y="349453"/>
                </a:moveTo>
                <a:lnTo>
                  <a:pt x="417283" y="348754"/>
                </a:lnTo>
                <a:lnTo>
                  <a:pt x="416890" y="348043"/>
                </a:lnTo>
                <a:lnTo>
                  <a:pt x="415556" y="347853"/>
                </a:lnTo>
                <a:lnTo>
                  <a:pt x="414629" y="347433"/>
                </a:lnTo>
                <a:lnTo>
                  <a:pt x="414261" y="348386"/>
                </a:lnTo>
                <a:lnTo>
                  <a:pt x="413423" y="349491"/>
                </a:lnTo>
                <a:lnTo>
                  <a:pt x="413664" y="350253"/>
                </a:lnTo>
                <a:lnTo>
                  <a:pt x="413918" y="351015"/>
                </a:lnTo>
                <a:lnTo>
                  <a:pt x="415226" y="351447"/>
                </a:lnTo>
                <a:lnTo>
                  <a:pt x="416750" y="352488"/>
                </a:lnTo>
                <a:lnTo>
                  <a:pt x="417068" y="350672"/>
                </a:lnTo>
                <a:lnTo>
                  <a:pt x="417652" y="349453"/>
                </a:lnTo>
                <a:close/>
              </a:path>
              <a:path w="747395" h="469900">
                <a:moveTo>
                  <a:pt x="422338" y="382117"/>
                </a:moveTo>
                <a:lnTo>
                  <a:pt x="420458" y="380161"/>
                </a:lnTo>
                <a:lnTo>
                  <a:pt x="416775" y="380174"/>
                </a:lnTo>
                <a:lnTo>
                  <a:pt x="414477" y="381342"/>
                </a:lnTo>
                <a:lnTo>
                  <a:pt x="416521" y="387565"/>
                </a:lnTo>
                <a:lnTo>
                  <a:pt x="422338" y="382117"/>
                </a:lnTo>
                <a:close/>
              </a:path>
              <a:path w="747395" h="469900">
                <a:moveTo>
                  <a:pt x="437946" y="387007"/>
                </a:moveTo>
                <a:lnTo>
                  <a:pt x="436956" y="384340"/>
                </a:lnTo>
                <a:lnTo>
                  <a:pt x="435749" y="382727"/>
                </a:lnTo>
                <a:lnTo>
                  <a:pt x="434327" y="380263"/>
                </a:lnTo>
                <a:lnTo>
                  <a:pt x="433273" y="382905"/>
                </a:lnTo>
                <a:lnTo>
                  <a:pt x="432206" y="384606"/>
                </a:lnTo>
                <a:lnTo>
                  <a:pt x="431914" y="387489"/>
                </a:lnTo>
                <a:lnTo>
                  <a:pt x="432955" y="389026"/>
                </a:lnTo>
                <a:lnTo>
                  <a:pt x="433933" y="389763"/>
                </a:lnTo>
                <a:lnTo>
                  <a:pt x="434517" y="390194"/>
                </a:lnTo>
                <a:lnTo>
                  <a:pt x="436295" y="389813"/>
                </a:lnTo>
                <a:lnTo>
                  <a:pt x="437578" y="388569"/>
                </a:lnTo>
                <a:lnTo>
                  <a:pt x="437946" y="387007"/>
                </a:lnTo>
                <a:close/>
              </a:path>
              <a:path w="747395" h="469900">
                <a:moveTo>
                  <a:pt x="447598" y="215938"/>
                </a:moveTo>
                <a:lnTo>
                  <a:pt x="447548" y="214858"/>
                </a:lnTo>
                <a:lnTo>
                  <a:pt x="447306" y="213931"/>
                </a:lnTo>
                <a:lnTo>
                  <a:pt x="444398" y="213448"/>
                </a:lnTo>
                <a:lnTo>
                  <a:pt x="443217" y="214210"/>
                </a:lnTo>
                <a:lnTo>
                  <a:pt x="442849" y="215988"/>
                </a:lnTo>
                <a:lnTo>
                  <a:pt x="442620" y="217055"/>
                </a:lnTo>
                <a:lnTo>
                  <a:pt x="443052" y="217982"/>
                </a:lnTo>
                <a:lnTo>
                  <a:pt x="445757" y="218160"/>
                </a:lnTo>
                <a:lnTo>
                  <a:pt x="447167" y="217716"/>
                </a:lnTo>
                <a:lnTo>
                  <a:pt x="447598" y="215938"/>
                </a:lnTo>
                <a:close/>
              </a:path>
              <a:path w="747395" h="469900">
                <a:moveTo>
                  <a:pt x="452983" y="382384"/>
                </a:moveTo>
                <a:lnTo>
                  <a:pt x="449135" y="376897"/>
                </a:lnTo>
                <a:lnTo>
                  <a:pt x="450037" y="368338"/>
                </a:lnTo>
                <a:lnTo>
                  <a:pt x="440715" y="366750"/>
                </a:lnTo>
                <a:lnTo>
                  <a:pt x="440715" y="360400"/>
                </a:lnTo>
                <a:lnTo>
                  <a:pt x="435851" y="367474"/>
                </a:lnTo>
                <a:lnTo>
                  <a:pt x="434682" y="365899"/>
                </a:lnTo>
                <a:lnTo>
                  <a:pt x="433882" y="363791"/>
                </a:lnTo>
                <a:lnTo>
                  <a:pt x="430847" y="362381"/>
                </a:lnTo>
                <a:lnTo>
                  <a:pt x="426300" y="363220"/>
                </a:lnTo>
                <a:lnTo>
                  <a:pt x="425704" y="365848"/>
                </a:lnTo>
                <a:lnTo>
                  <a:pt x="427431" y="366941"/>
                </a:lnTo>
                <a:lnTo>
                  <a:pt x="429145" y="367436"/>
                </a:lnTo>
                <a:lnTo>
                  <a:pt x="430999" y="368173"/>
                </a:lnTo>
                <a:lnTo>
                  <a:pt x="430758" y="369684"/>
                </a:lnTo>
                <a:lnTo>
                  <a:pt x="429488" y="372833"/>
                </a:lnTo>
                <a:lnTo>
                  <a:pt x="432130" y="375094"/>
                </a:lnTo>
                <a:lnTo>
                  <a:pt x="435000" y="375399"/>
                </a:lnTo>
                <a:lnTo>
                  <a:pt x="438467" y="376542"/>
                </a:lnTo>
                <a:lnTo>
                  <a:pt x="439877" y="380657"/>
                </a:lnTo>
                <a:lnTo>
                  <a:pt x="439737" y="385876"/>
                </a:lnTo>
                <a:lnTo>
                  <a:pt x="440855" y="391096"/>
                </a:lnTo>
                <a:lnTo>
                  <a:pt x="445985" y="395211"/>
                </a:lnTo>
                <a:lnTo>
                  <a:pt x="445287" y="388696"/>
                </a:lnTo>
                <a:lnTo>
                  <a:pt x="452983" y="382384"/>
                </a:lnTo>
                <a:close/>
              </a:path>
              <a:path w="747395" h="469900">
                <a:moveTo>
                  <a:pt x="463029" y="341350"/>
                </a:moveTo>
                <a:lnTo>
                  <a:pt x="459041" y="341782"/>
                </a:lnTo>
                <a:lnTo>
                  <a:pt x="455599" y="341731"/>
                </a:lnTo>
                <a:lnTo>
                  <a:pt x="451167" y="343065"/>
                </a:lnTo>
                <a:lnTo>
                  <a:pt x="450519" y="345605"/>
                </a:lnTo>
                <a:lnTo>
                  <a:pt x="449567" y="347167"/>
                </a:lnTo>
                <a:lnTo>
                  <a:pt x="451065" y="347319"/>
                </a:lnTo>
                <a:lnTo>
                  <a:pt x="452742" y="347980"/>
                </a:lnTo>
                <a:lnTo>
                  <a:pt x="459752" y="345579"/>
                </a:lnTo>
                <a:lnTo>
                  <a:pt x="463029" y="352272"/>
                </a:lnTo>
                <a:lnTo>
                  <a:pt x="463029" y="341350"/>
                </a:lnTo>
                <a:close/>
              </a:path>
              <a:path w="747395" h="469900">
                <a:moveTo>
                  <a:pt x="474446" y="389623"/>
                </a:moveTo>
                <a:lnTo>
                  <a:pt x="473417" y="384797"/>
                </a:lnTo>
                <a:lnTo>
                  <a:pt x="470598" y="383565"/>
                </a:lnTo>
                <a:lnTo>
                  <a:pt x="469341" y="383019"/>
                </a:lnTo>
                <a:lnTo>
                  <a:pt x="466928" y="383235"/>
                </a:lnTo>
                <a:lnTo>
                  <a:pt x="465328" y="384949"/>
                </a:lnTo>
                <a:lnTo>
                  <a:pt x="465302" y="387616"/>
                </a:lnTo>
                <a:lnTo>
                  <a:pt x="467817" y="390639"/>
                </a:lnTo>
                <a:lnTo>
                  <a:pt x="470242" y="392150"/>
                </a:lnTo>
                <a:lnTo>
                  <a:pt x="472948" y="394347"/>
                </a:lnTo>
                <a:lnTo>
                  <a:pt x="474446" y="389623"/>
                </a:lnTo>
                <a:close/>
              </a:path>
              <a:path w="747395" h="469900">
                <a:moveTo>
                  <a:pt x="486600" y="373227"/>
                </a:moveTo>
                <a:lnTo>
                  <a:pt x="486244" y="372541"/>
                </a:lnTo>
                <a:lnTo>
                  <a:pt x="485559" y="371170"/>
                </a:lnTo>
                <a:lnTo>
                  <a:pt x="484085" y="371779"/>
                </a:lnTo>
                <a:lnTo>
                  <a:pt x="481152" y="373024"/>
                </a:lnTo>
                <a:lnTo>
                  <a:pt x="482485" y="375653"/>
                </a:lnTo>
                <a:lnTo>
                  <a:pt x="483857" y="374853"/>
                </a:lnTo>
                <a:lnTo>
                  <a:pt x="486600" y="373227"/>
                </a:lnTo>
                <a:close/>
              </a:path>
              <a:path w="747395" h="469900">
                <a:moveTo>
                  <a:pt x="490639" y="428155"/>
                </a:moveTo>
                <a:lnTo>
                  <a:pt x="490270" y="426402"/>
                </a:lnTo>
                <a:lnTo>
                  <a:pt x="485648" y="426593"/>
                </a:lnTo>
                <a:lnTo>
                  <a:pt x="482015" y="420674"/>
                </a:lnTo>
                <a:lnTo>
                  <a:pt x="475869" y="425577"/>
                </a:lnTo>
                <a:lnTo>
                  <a:pt x="472960" y="423176"/>
                </a:lnTo>
                <a:lnTo>
                  <a:pt x="470255" y="421614"/>
                </a:lnTo>
                <a:lnTo>
                  <a:pt x="467423" y="429895"/>
                </a:lnTo>
                <a:lnTo>
                  <a:pt x="473176" y="429399"/>
                </a:lnTo>
                <a:lnTo>
                  <a:pt x="477202" y="429831"/>
                </a:lnTo>
                <a:lnTo>
                  <a:pt x="475729" y="439737"/>
                </a:lnTo>
                <a:lnTo>
                  <a:pt x="480009" y="442125"/>
                </a:lnTo>
                <a:lnTo>
                  <a:pt x="484924" y="439381"/>
                </a:lnTo>
                <a:lnTo>
                  <a:pt x="487641" y="437553"/>
                </a:lnTo>
                <a:lnTo>
                  <a:pt x="484886" y="433971"/>
                </a:lnTo>
                <a:lnTo>
                  <a:pt x="484403" y="433336"/>
                </a:lnTo>
                <a:lnTo>
                  <a:pt x="484174" y="432511"/>
                </a:lnTo>
                <a:lnTo>
                  <a:pt x="483806" y="431711"/>
                </a:lnTo>
                <a:lnTo>
                  <a:pt x="490639" y="428155"/>
                </a:lnTo>
                <a:close/>
              </a:path>
              <a:path w="747395" h="469900">
                <a:moveTo>
                  <a:pt x="491947" y="349796"/>
                </a:moveTo>
                <a:lnTo>
                  <a:pt x="490575" y="344551"/>
                </a:lnTo>
                <a:lnTo>
                  <a:pt x="491261" y="337959"/>
                </a:lnTo>
                <a:lnTo>
                  <a:pt x="483285" y="336829"/>
                </a:lnTo>
                <a:lnTo>
                  <a:pt x="483857" y="329996"/>
                </a:lnTo>
                <a:lnTo>
                  <a:pt x="474789" y="339509"/>
                </a:lnTo>
                <a:lnTo>
                  <a:pt x="484454" y="343865"/>
                </a:lnTo>
                <a:lnTo>
                  <a:pt x="480047" y="349326"/>
                </a:lnTo>
                <a:lnTo>
                  <a:pt x="483235" y="355955"/>
                </a:lnTo>
                <a:lnTo>
                  <a:pt x="485165" y="353377"/>
                </a:lnTo>
                <a:lnTo>
                  <a:pt x="486181" y="351307"/>
                </a:lnTo>
                <a:lnTo>
                  <a:pt x="488746" y="349364"/>
                </a:lnTo>
                <a:lnTo>
                  <a:pt x="490486" y="349758"/>
                </a:lnTo>
                <a:lnTo>
                  <a:pt x="491947" y="349796"/>
                </a:lnTo>
                <a:close/>
              </a:path>
              <a:path w="747395" h="469900">
                <a:moveTo>
                  <a:pt x="492302" y="349808"/>
                </a:moveTo>
                <a:lnTo>
                  <a:pt x="492061" y="349796"/>
                </a:lnTo>
                <a:lnTo>
                  <a:pt x="492023" y="350088"/>
                </a:lnTo>
                <a:lnTo>
                  <a:pt x="492302" y="349808"/>
                </a:lnTo>
                <a:close/>
              </a:path>
              <a:path w="747395" h="469900">
                <a:moveTo>
                  <a:pt x="499745" y="355790"/>
                </a:moveTo>
                <a:lnTo>
                  <a:pt x="497179" y="348907"/>
                </a:lnTo>
                <a:lnTo>
                  <a:pt x="492315" y="350024"/>
                </a:lnTo>
                <a:lnTo>
                  <a:pt x="492747" y="357860"/>
                </a:lnTo>
                <a:lnTo>
                  <a:pt x="499745" y="355790"/>
                </a:lnTo>
                <a:close/>
              </a:path>
              <a:path w="747395" h="469900">
                <a:moveTo>
                  <a:pt x="508508" y="374015"/>
                </a:moveTo>
                <a:lnTo>
                  <a:pt x="508228" y="374078"/>
                </a:lnTo>
                <a:lnTo>
                  <a:pt x="508381" y="374243"/>
                </a:lnTo>
                <a:lnTo>
                  <a:pt x="508508" y="374345"/>
                </a:lnTo>
                <a:lnTo>
                  <a:pt x="508508" y="374015"/>
                </a:lnTo>
                <a:close/>
              </a:path>
              <a:path w="747395" h="469900">
                <a:moveTo>
                  <a:pt x="514388" y="380606"/>
                </a:moveTo>
                <a:lnTo>
                  <a:pt x="508469" y="374332"/>
                </a:lnTo>
                <a:lnTo>
                  <a:pt x="506641" y="373761"/>
                </a:lnTo>
                <a:lnTo>
                  <a:pt x="504837" y="373087"/>
                </a:lnTo>
                <a:lnTo>
                  <a:pt x="501091" y="372237"/>
                </a:lnTo>
                <a:lnTo>
                  <a:pt x="498589" y="371182"/>
                </a:lnTo>
                <a:lnTo>
                  <a:pt x="497357" y="371970"/>
                </a:lnTo>
                <a:lnTo>
                  <a:pt x="494398" y="373862"/>
                </a:lnTo>
                <a:lnTo>
                  <a:pt x="491667" y="376389"/>
                </a:lnTo>
                <a:lnTo>
                  <a:pt x="488086" y="381152"/>
                </a:lnTo>
                <a:lnTo>
                  <a:pt x="487819" y="383997"/>
                </a:lnTo>
                <a:lnTo>
                  <a:pt x="486727" y="387286"/>
                </a:lnTo>
                <a:lnTo>
                  <a:pt x="492239" y="391363"/>
                </a:lnTo>
                <a:lnTo>
                  <a:pt x="496760" y="397014"/>
                </a:lnTo>
                <a:lnTo>
                  <a:pt x="505206" y="399110"/>
                </a:lnTo>
                <a:lnTo>
                  <a:pt x="504164" y="391807"/>
                </a:lnTo>
                <a:lnTo>
                  <a:pt x="514337" y="380961"/>
                </a:lnTo>
                <a:lnTo>
                  <a:pt x="514388" y="380606"/>
                </a:lnTo>
                <a:close/>
              </a:path>
              <a:path w="747395" h="469900">
                <a:moveTo>
                  <a:pt x="522287" y="359562"/>
                </a:moveTo>
                <a:lnTo>
                  <a:pt x="519861" y="358813"/>
                </a:lnTo>
                <a:lnTo>
                  <a:pt x="518642" y="358444"/>
                </a:lnTo>
                <a:lnTo>
                  <a:pt x="518477" y="359168"/>
                </a:lnTo>
                <a:lnTo>
                  <a:pt x="518058" y="360464"/>
                </a:lnTo>
                <a:lnTo>
                  <a:pt x="518185" y="360527"/>
                </a:lnTo>
                <a:lnTo>
                  <a:pt x="519303" y="361035"/>
                </a:lnTo>
                <a:lnTo>
                  <a:pt x="520522" y="361302"/>
                </a:lnTo>
                <a:lnTo>
                  <a:pt x="521716" y="361657"/>
                </a:lnTo>
                <a:lnTo>
                  <a:pt x="522287" y="359562"/>
                </a:lnTo>
                <a:close/>
              </a:path>
              <a:path w="747395" h="469900">
                <a:moveTo>
                  <a:pt x="523709" y="462432"/>
                </a:moveTo>
                <a:lnTo>
                  <a:pt x="523417" y="461391"/>
                </a:lnTo>
                <a:lnTo>
                  <a:pt x="523074" y="460133"/>
                </a:lnTo>
                <a:lnTo>
                  <a:pt x="521487" y="459232"/>
                </a:lnTo>
                <a:lnTo>
                  <a:pt x="520446" y="458177"/>
                </a:lnTo>
                <a:lnTo>
                  <a:pt x="519544" y="459079"/>
                </a:lnTo>
                <a:lnTo>
                  <a:pt x="517969" y="459955"/>
                </a:lnTo>
                <a:lnTo>
                  <a:pt x="517855" y="461886"/>
                </a:lnTo>
                <a:lnTo>
                  <a:pt x="519303" y="462940"/>
                </a:lnTo>
                <a:lnTo>
                  <a:pt x="521652" y="466001"/>
                </a:lnTo>
                <a:lnTo>
                  <a:pt x="522541" y="463867"/>
                </a:lnTo>
                <a:lnTo>
                  <a:pt x="523709" y="462432"/>
                </a:lnTo>
                <a:close/>
              </a:path>
              <a:path w="747395" h="469900">
                <a:moveTo>
                  <a:pt x="539267" y="363054"/>
                </a:moveTo>
                <a:lnTo>
                  <a:pt x="537591" y="360692"/>
                </a:lnTo>
                <a:lnTo>
                  <a:pt x="532650" y="359943"/>
                </a:lnTo>
                <a:lnTo>
                  <a:pt x="531634" y="358533"/>
                </a:lnTo>
                <a:lnTo>
                  <a:pt x="530186" y="357428"/>
                </a:lnTo>
                <a:lnTo>
                  <a:pt x="528726" y="361226"/>
                </a:lnTo>
                <a:lnTo>
                  <a:pt x="525805" y="365023"/>
                </a:lnTo>
                <a:lnTo>
                  <a:pt x="528383" y="371652"/>
                </a:lnTo>
                <a:lnTo>
                  <a:pt x="523011" y="372897"/>
                </a:lnTo>
                <a:lnTo>
                  <a:pt x="524217" y="377113"/>
                </a:lnTo>
                <a:lnTo>
                  <a:pt x="525602" y="376542"/>
                </a:lnTo>
                <a:lnTo>
                  <a:pt x="527164" y="376415"/>
                </a:lnTo>
                <a:lnTo>
                  <a:pt x="529196" y="373532"/>
                </a:lnTo>
                <a:lnTo>
                  <a:pt x="529742" y="371182"/>
                </a:lnTo>
                <a:lnTo>
                  <a:pt x="533285" y="371005"/>
                </a:lnTo>
                <a:lnTo>
                  <a:pt x="535101" y="370916"/>
                </a:lnTo>
                <a:lnTo>
                  <a:pt x="537641" y="368198"/>
                </a:lnTo>
                <a:lnTo>
                  <a:pt x="539267" y="363054"/>
                </a:lnTo>
                <a:close/>
              </a:path>
              <a:path w="747395" h="469900">
                <a:moveTo>
                  <a:pt x="579615" y="469506"/>
                </a:moveTo>
                <a:lnTo>
                  <a:pt x="579348" y="469290"/>
                </a:lnTo>
                <a:lnTo>
                  <a:pt x="579056" y="469125"/>
                </a:lnTo>
                <a:lnTo>
                  <a:pt x="578764" y="469074"/>
                </a:lnTo>
                <a:lnTo>
                  <a:pt x="578408" y="469023"/>
                </a:lnTo>
                <a:lnTo>
                  <a:pt x="578015" y="469214"/>
                </a:lnTo>
                <a:lnTo>
                  <a:pt x="577557" y="469506"/>
                </a:lnTo>
                <a:lnTo>
                  <a:pt x="579615" y="469506"/>
                </a:lnTo>
                <a:close/>
              </a:path>
              <a:path w="747395" h="469900">
                <a:moveTo>
                  <a:pt x="608507" y="445935"/>
                </a:moveTo>
                <a:lnTo>
                  <a:pt x="608025" y="445808"/>
                </a:lnTo>
                <a:lnTo>
                  <a:pt x="607136" y="445528"/>
                </a:lnTo>
                <a:lnTo>
                  <a:pt x="606717" y="446595"/>
                </a:lnTo>
                <a:lnTo>
                  <a:pt x="606425" y="447662"/>
                </a:lnTo>
                <a:lnTo>
                  <a:pt x="606120" y="448716"/>
                </a:lnTo>
                <a:lnTo>
                  <a:pt x="606526" y="448856"/>
                </a:lnTo>
                <a:lnTo>
                  <a:pt x="606945" y="448983"/>
                </a:lnTo>
                <a:lnTo>
                  <a:pt x="607352" y="449122"/>
                </a:lnTo>
                <a:lnTo>
                  <a:pt x="607733" y="448056"/>
                </a:lnTo>
                <a:lnTo>
                  <a:pt x="608126" y="446989"/>
                </a:lnTo>
                <a:lnTo>
                  <a:pt x="608507" y="445935"/>
                </a:lnTo>
                <a:close/>
              </a:path>
              <a:path w="747395" h="469900">
                <a:moveTo>
                  <a:pt x="636816" y="469506"/>
                </a:moveTo>
                <a:lnTo>
                  <a:pt x="635203" y="468693"/>
                </a:lnTo>
                <a:lnTo>
                  <a:pt x="633691" y="467347"/>
                </a:lnTo>
                <a:lnTo>
                  <a:pt x="631723" y="466966"/>
                </a:lnTo>
                <a:lnTo>
                  <a:pt x="630567" y="469506"/>
                </a:lnTo>
                <a:lnTo>
                  <a:pt x="636816" y="469506"/>
                </a:lnTo>
                <a:close/>
              </a:path>
              <a:path w="747395" h="469900">
                <a:moveTo>
                  <a:pt x="652284" y="459193"/>
                </a:moveTo>
                <a:lnTo>
                  <a:pt x="647738" y="455790"/>
                </a:lnTo>
                <a:lnTo>
                  <a:pt x="645845" y="456717"/>
                </a:lnTo>
                <a:lnTo>
                  <a:pt x="644690" y="460349"/>
                </a:lnTo>
                <a:lnTo>
                  <a:pt x="644017" y="460921"/>
                </a:lnTo>
                <a:lnTo>
                  <a:pt x="643280" y="461924"/>
                </a:lnTo>
                <a:lnTo>
                  <a:pt x="636384" y="457936"/>
                </a:lnTo>
                <a:lnTo>
                  <a:pt x="636384" y="459701"/>
                </a:lnTo>
                <a:lnTo>
                  <a:pt x="636054" y="460743"/>
                </a:lnTo>
                <a:lnTo>
                  <a:pt x="638378" y="463613"/>
                </a:lnTo>
                <a:lnTo>
                  <a:pt x="640499" y="465874"/>
                </a:lnTo>
                <a:lnTo>
                  <a:pt x="642874" y="468541"/>
                </a:lnTo>
                <a:lnTo>
                  <a:pt x="642353" y="468960"/>
                </a:lnTo>
                <a:lnTo>
                  <a:pt x="641883" y="469252"/>
                </a:lnTo>
                <a:lnTo>
                  <a:pt x="641413" y="469493"/>
                </a:lnTo>
                <a:lnTo>
                  <a:pt x="650392" y="469493"/>
                </a:lnTo>
                <a:lnTo>
                  <a:pt x="650074" y="468198"/>
                </a:lnTo>
                <a:lnTo>
                  <a:pt x="649668" y="466928"/>
                </a:lnTo>
                <a:lnTo>
                  <a:pt x="649643" y="464566"/>
                </a:lnTo>
                <a:lnTo>
                  <a:pt x="649071" y="462762"/>
                </a:lnTo>
                <a:lnTo>
                  <a:pt x="649541" y="462445"/>
                </a:lnTo>
                <a:lnTo>
                  <a:pt x="651789" y="460921"/>
                </a:lnTo>
                <a:lnTo>
                  <a:pt x="652284" y="459193"/>
                </a:lnTo>
                <a:close/>
              </a:path>
              <a:path w="747395" h="469900">
                <a:moveTo>
                  <a:pt x="670941" y="445427"/>
                </a:moveTo>
                <a:lnTo>
                  <a:pt x="658380" y="446316"/>
                </a:lnTo>
                <a:lnTo>
                  <a:pt x="656628" y="452755"/>
                </a:lnTo>
                <a:lnTo>
                  <a:pt x="665429" y="456311"/>
                </a:lnTo>
                <a:lnTo>
                  <a:pt x="659765" y="463867"/>
                </a:lnTo>
                <a:lnTo>
                  <a:pt x="663092" y="462927"/>
                </a:lnTo>
                <a:lnTo>
                  <a:pt x="665403" y="462889"/>
                </a:lnTo>
                <a:lnTo>
                  <a:pt x="667550" y="457123"/>
                </a:lnTo>
                <a:lnTo>
                  <a:pt x="668947" y="451993"/>
                </a:lnTo>
                <a:lnTo>
                  <a:pt x="670941" y="445427"/>
                </a:lnTo>
                <a:close/>
              </a:path>
              <a:path w="747395" h="469900">
                <a:moveTo>
                  <a:pt x="722947" y="453440"/>
                </a:moveTo>
                <a:lnTo>
                  <a:pt x="722439" y="450596"/>
                </a:lnTo>
                <a:lnTo>
                  <a:pt x="721817" y="448119"/>
                </a:lnTo>
                <a:lnTo>
                  <a:pt x="716114" y="450164"/>
                </a:lnTo>
                <a:lnTo>
                  <a:pt x="721982" y="454190"/>
                </a:lnTo>
                <a:lnTo>
                  <a:pt x="722299" y="453847"/>
                </a:lnTo>
                <a:lnTo>
                  <a:pt x="722947" y="453440"/>
                </a:lnTo>
                <a:close/>
              </a:path>
              <a:path w="747395" h="469900">
                <a:moveTo>
                  <a:pt x="747382" y="458228"/>
                </a:moveTo>
                <a:lnTo>
                  <a:pt x="745312" y="456933"/>
                </a:lnTo>
                <a:lnTo>
                  <a:pt x="743369" y="455993"/>
                </a:lnTo>
                <a:lnTo>
                  <a:pt x="740384" y="455180"/>
                </a:lnTo>
                <a:lnTo>
                  <a:pt x="739140" y="455879"/>
                </a:lnTo>
                <a:lnTo>
                  <a:pt x="738009" y="456145"/>
                </a:lnTo>
                <a:lnTo>
                  <a:pt x="738644" y="454685"/>
                </a:lnTo>
                <a:lnTo>
                  <a:pt x="739902" y="453199"/>
                </a:lnTo>
                <a:lnTo>
                  <a:pt x="739571" y="448424"/>
                </a:lnTo>
                <a:lnTo>
                  <a:pt x="738708" y="445084"/>
                </a:lnTo>
                <a:lnTo>
                  <a:pt x="737997" y="441185"/>
                </a:lnTo>
                <a:lnTo>
                  <a:pt x="736879" y="440702"/>
                </a:lnTo>
                <a:lnTo>
                  <a:pt x="735393" y="439648"/>
                </a:lnTo>
                <a:lnTo>
                  <a:pt x="729449" y="438835"/>
                </a:lnTo>
                <a:lnTo>
                  <a:pt x="727329" y="441680"/>
                </a:lnTo>
                <a:lnTo>
                  <a:pt x="728929" y="445871"/>
                </a:lnTo>
                <a:lnTo>
                  <a:pt x="730618" y="450265"/>
                </a:lnTo>
                <a:lnTo>
                  <a:pt x="733005" y="454202"/>
                </a:lnTo>
                <a:lnTo>
                  <a:pt x="737362" y="456526"/>
                </a:lnTo>
                <a:lnTo>
                  <a:pt x="734301" y="455396"/>
                </a:lnTo>
                <a:lnTo>
                  <a:pt x="733183" y="456768"/>
                </a:lnTo>
                <a:lnTo>
                  <a:pt x="733018" y="459397"/>
                </a:lnTo>
                <a:lnTo>
                  <a:pt x="735812" y="460019"/>
                </a:lnTo>
                <a:lnTo>
                  <a:pt x="738238" y="460705"/>
                </a:lnTo>
                <a:lnTo>
                  <a:pt x="742581" y="461289"/>
                </a:lnTo>
                <a:lnTo>
                  <a:pt x="744562" y="461276"/>
                </a:lnTo>
                <a:lnTo>
                  <a:pt x="746823" y="460870"/>
                </a:lnTo>
                <a:lnTo>
                  <a:pt x="747382" y="458228"/>
                </a:lnTo>
                <a:close/>
              </a:path>
            </a:pathLst>
          </a:custGeom>
          <a:solidFill>
            <a:srgbClr val="F1F2F2"/>
          </a:solidFill>
        </p:spPr>
        <p:txBody>
          <a:bodyPr wrap="square" lIns="0" tIns="0" rIns="0" bIns="0" rtlCol="0"/>
          <a:lstStyle/>
          <a:p>
            <a:endParaRPr/>
          </a:p>
        </p:txBody>
      </p:sp>
      <p:sp>
        <p:nvSpPr>
          <p:cNvPr id="71" name="bg object 71"/>
          <p:cNvSpPr/>
          <p:nvPr/>
        </p:nvSpPr>
        <p:spPr>
          <a:xfrm>
            <a:off x="10879684" y="1828126"/>
            <a:ext cx="440055" cy="279400"/>
          </a:xfrm>
          <a:custGeom>
            <a:avLst/>
            <a:gdLst/>
            <a:ahLst/>
            <a:cxnLst/>
            <a:rect l="l" t="t" r="r" b="b"/>
            <a:pathLst>
              <a:path w="440054" h="279400">
                <a:moveTo>
                  <a:pt x="2552" y="54800"/>
                </a:moveTo>
                <a:lnTo>
                  <a:pt x="2349" y="53987"/>
                </a:lnTo>
                <a:lnTo>
                  <a:pt x="1854" y="53467"/>
                </a:lnTo>
                <a:lnTo>
                  <a:pt x="1016" y="53428"/>
                </a:lnTo>
                <a:lnTo>
                  <a:pt x="317" y="53390"/>
                </a:lnTo>
                <a:lnTo>
                  <a:pt x="0" y="53873"/>
                </a:lnTo>
                <a:lnTo>
                  <a:pt x="88" y="55359"/>
                </a:lnTo>
                <a:lnTo>
                  <a:pt x="571" y="55918"/>
                </a:lnTo>
                <a:lnTo>
                  <a:pt x="1447" y="55892"/>
                </a:lnTo>
                <a:lnTo>
                  <a:pt x="2070" y="55880"/>
                </a:lnTo>
                <a:lnTo>
                  <a:pt x="2463" y="55448"/>
                </a:lnTo>
                <a:lnTo>
                  <a:pt x="2552" y="54800"/>
                </a:lnTo>
                <a:close/>
              </a:path>
              <a:path w="440054" h="279400">
                <a:moveTo>
                  <a:pt x="13843" y="53517"/>
                </a:moveTo>
                <a:lnTo>
                  <a:pt x="13817" y="51828"/>
                </a:lnTo>
                <a:lnTo>
                  <a:pt x="13360" y="51155"/>
                </a:lnTo>
                <a:lnTo>
                  <a:pt x="11607" y="51130"/>
                </a:lnTo>
                <a:lnTo>
                  <a:pt x="11264" y="51854"/>
                </a:lnTo>
                <a:lnTo>
                  <a:pt x="11201" y="52679"/>
                </a:lnTo>
                <a:lnTo>
                  <a:pt x="11252" y="53517"/>
                </a:lnTo>
                <a:lnTo>
                  <a:pt x="11595" y="54203"/>
                </a:lnTo>
                <a:lnTo>
                  <a:pt x="12509" y="54178"/>
                </a:lnTo>
                <a:lnTo>
                  <a:pt x="13385" y="54152"/>
                </a:lnTo>
                <a:lnTo>
                  <a:pt x="13843" y="53517"/>
                </a:lnTo>
                <a:close/>
              </a:path>
              <a:path w="440054" h="279400">
                <a:moveTo>
                  <a:pt x="17843" y="57797"/>
                </a:moveTo>
                <a:lnTo>
                  <a:pt x="17564" y="56642"/>
                </a:lnTo>
                <a:lnTo>
                  <a:pt x="17106" y="55587"/>
                </a:lnTo>
                <a:lnTo>
                  <a:pt x="14579" y="55537"/>
                </a:lnTo>
                <a:lnTo>
                  <a:pt x="13957" y="56210"/>
                </a:lnTo>
                <a:lnTo>
                  <a:pt x="13982" y="57327"/>
                </a:lnTo>
                <a:lnTo>
                  <a:pt x="13995" y="58432"/>
                </a:lnTo>
                <a:lnTo>
                  <a:pt x="14655" y="59067"/>
                </a:lnTo>
                <a:lnTo>
                  <a:pt x="15709" y="59207"/>
                </a:lnTo>
                <a:lnTo>
                  <a:pt x="16776" y="59347"/>
                </a:lnTo>
                <a:lnTo>
                  <a:pt x="17513" y="58851"/>
                </a:lnTo>
                <a:lnTo>
                  <a:pt x="17843" y="57797"/>
                </a:lnTo>
                <a:close/>
              </a:path>
              <a:path w="440054" h="279400">
                <a:moveTo>
                  <a:pt x="21170" y="98247"/>
                </a:moveTo>
                <a:lnTo>
                  <a:pt x="20599" y="97396"/>
                </a:lnTo>
                <a:lnTo>
                  <a:pt x="16471" y="98158"/>
                </a:lnTo>
                <a:lnTo>
                  <a:pt x="16040" y="95440"/>
                </a:lnTo>
                <a:lnTo>
                  <a:pt x="14312" y="92443"/>
                </a:lnTo>
                <a:lnTo>
                  <a:pt x="13474" y="91617"/>
                </a:lnTo>
                <a:lnTo>
                  <a:pt x="11925" y="90208"/>
                </a:lnTo>
                <a:lnTo>
                  <a:pt x="11074" y="89928"/>
                </a:lnTo>
                <a:lnTo>
                  <a:pt x="10083" y="90551"/>
                </a:lnTo>
                <a:lnTo>
                  <a:pt x="6172" y="93027"/>
                </a:lnTo>
                <a:lnTo>
                  <a:pt x="6184" y="101727"/>
                </a:lnTo>
                <a:lnTo>
                  <a:pt x="10795" y="104394"/>
                </a:lnTo>
                <a:lnTo>
                  <a:pt x="11557" y="104546"/>
                </a:lnTo>
                <a:lnTo>
                  <a:pt x="11823" y="104648"/>
                </a:lnTo>
                <a:lnTo>
                  <a:pt x="13309" y="104851"/>
                </a:lnTo>
                <a:lnTo>
                  <a:pt x="14300" y="104559"/>
                </a:lnTo>
                <a:lnTo>
                  <a:pt x="16078" y="101968"/>
                </a:lnTo>
                <a:lnTo>
                  <a:pt x="17500" y="100736"/>
                </a:lnTo>
                <a:lnTo>
                  <a:pt x="20612" y="100723"/>
                </a:lnTo>
                <a:lnTo>
                  <a:pt x="21132" y="99974"/>
                </a:lnTo>
                <a:lnTo>
                  <a:pt x="21170" y="98247"/>
                </a:lnTo>
                <a:close/>
              </a:path>
              <a:path w="440054" h="279400">
                <a:moveTo>
                  <a:pt x="29768" y="69367"/>
                </a:moveTo>
                <a:lnTo>
                  <a:pt x="29248" y="68681"/>
                </a:lnTo>
                <a:lnTo>
                  <a:pt x="27292" y="68465"/>
                </a:lnTo>
                <a:lnTo>
                  <a:pt x="26797" y="69303"/>
                </a:lnTo>
                <a:lnTo>
                  <a:pt x="26720" y="70269"/>
                </a:lnTo>
                <a:lnTo>
                  <a:pt x="26657" y="71018"/>
                </a:lnTo>
                <a:lnTo>
                  <a:pt x="27025" y="71666"/>
                </a:lnTo>
                <a:lnTo>
                  <a:pt x="27876" y="71894"/>
                </a:lnTo>
                <a:lnTo>
                  <a:pt x="28905" y="71767"/>
                </a:lnTo>
                <a:lnTo>
                  <a:pt x="29540" y="71094"/>
                </a:lnTo>
                <a:lnTo>
                  <a:pt x="29768" y="69367"/>
                </a:lnTo>
                <a:close/>
              </a:path>
              <a:path w="440054" h="279400">
                <a:moveTo>
                  <a:pt x="30937" y="179362"/>
                </a:moveTo>
                <a:lnTo>
                  <a:pt x="30619" y="178777"/>
                </a:lnTo>
                <a:lnTo>
                  <a:pt x="29806" y="178511"/>
                </a:lnTo>
                <a:lnTo>
                  <a:pt x="29197" y="178473"/>
                </a:lnTo>
                <a:lnTo>
                  <a:pt x="28752" y="178765"/>
                </a:lnTo>
                <a:lnTo>
                  <a:pt x="28600" y="179311"/>
                </a:lnTo>
                <a:lnTo>
                  <a:pt x="28371" y="180124"/>
                </a:lnTo>
                <a:lnTo>
                  <a:pt x="28727" y="180759"/>
                </a:lnTo>
                <a:lnTo>
                  <a:pt x="30124" y="181127"/>
                </a:lnTo>
                <a:lnTo>
                  <a:pt x="30556" y="180733"/>
                </a:lnTo>
                <a:lnTo>
                  <a:pt x="30708" y="180174"/>
                </a:lnTo>
                <a:lnTo>
                  <a:pt x="30937" y="179362"/>
                </a:lnTo>
                <a:close/>
              </a:path>
              <a:path w="440054" h="279400">
                <a:moveTo>
                  <a:pt x="33782" y="95516"/>
                </a:moveTo>
                <a:lnTo>
                  <a:pt x="33769" y="94513"/>
                </a:lnTo>
                <a:lnTo>
                  <a:pt x="33591" y="93395"/>
                </a:lnTo>
                <a:lnTo>
                  <a:pt x="32918" y="92811"/>
                </a:lnTo>
                <a:lnTo>
                  <a:pt x="31902" y="92913"/>
                </a:lnTo>
                <a:lnTo>
                  <a:pt x="30861" y="93014"/>
                </a:lnTo>
                <a:lnTo>
                  <a:pt x="30302" y="93764"/>
                </a:lnTo>
                <a:lnTo>
                  <a:pt x="30581" y="95834"/>
                </a:lnTo>
                <a:lnTo>
                  <a:pt x="31229" y="96570"/>
                </a:lnTo>
                <a:lnTo>
                  <a:pt x="33185" y="96278"/>
                </a:lnTo>
                <a:lnTo>
                  <a:pt x="33782" y="95516"/>
                </a:lnTo>
                <a:close/>
              </a:path>
              <a:path w="440054" h="279400">
                <a:moveTo>
                  <a:pt x="34328" y="176276"/>
                </a:moveTo>
                <a:lnTo>
                  <a:pt x="31076" y="173113"/>
                </a:lnTo>
                <a:lnTo>
                  <a:pt x="30429" y="173901"/>
                </a:lnTo>
                <a:lnTo>
                  <a:pt x="30505" y="175234"/>
                </a:lnTo>
                <a:lnTo>
                  <a:pt x="30556" y="176276"/>
                </a:lnTo>
                <a:lnTo>
                  <a:pt x="31127" y="176936"/>
                </a:lnTo>
                <a:lnTo>
                  <a:pt x="32334" y="177025"/>
                </a:lnTo>
                <a:lnTo>
                  <a:pt x="33515" y="176898"/>
                </a:lnTo>
                <a:lnTo>
                  <a:pt x="34328" y="176276"/>
                </a:lnTo>
                <a:close/>
              </a:path>
              <a:path w="440054" h="279400">
                <a:moveTo>
                  <a:pt x="39382" y="167767"/>
                </a:moveTo>
                <a:lnTo>
                  <a:pt x="37630" y="165976"/>
                </a:lnTo>
                <a:lnTo>
                  <a:pt x="33959" y="165747"/>
                </a:lnTo>
                <a:lnTo>
                  <a:pt x="33235" y="165836"/>
                </a:lnTo>
                <a:lnTo>
                  <a:pt x="32715" y="166179"/>
                </a:lnTo>
                <a:lnTo>
                  <a:pt x="30734" y="165468"/>
                </a:lnTo>
                <a:lnTo>
                  <a:pt x="28232" y="165430"/>
                </a:lnTo>
                <a:lnTo>
                  <a:pt x="24663" y="164820"/>
                </a:lnTo>
                <a:lnTo>
                  <a:pt x="27139" y="168173"/>
                </a:lnTo>
                <a:lnTo>
                  <a:pt x="28308" y="170700"/>
                </a:lnTo>
                <a:lnTo>
                  <a:pt x="30289" y="172072"/>
                </a:lnTo>
                <a:lnTo>
                  <a:pt x="30911" y="172504"/>
                </a:lnTo>
                <a:lnTo>
                  <a:pt x="31978" y="172313"/>
                </a:lnTo>
                <a:lnTo>
                  <a:pt x="33121" y="172021"/>
                </a:lnTo>
                <a:lnTo>
                  <a:pt x="33832" y="172796"/>
                </a:lnTo>
                <a:lnTo>
                  <a:pt x="34798" y="173266"/>
                </a:lnTo>
                <a:lnTo>
                  <a:pt x="37795" y="173304"/>
                </a:lnTo>
                <a:lnTo>
                  <a:pt x="39382" y="172897"/>
                </a:lnTo>
                <a:lnTo>
                  <a:pt x="39382" y="167767"/>
                </a:lnTo>
                <a:close/>
              </a:path>
              <a:path w="440054" h="279400">
                <a:moveTo>
                  <a:pt x="47485" y="50660"/>
                </a:moveTo>
                <a:lnTo>
                  <a:pt x="46837" y="49911"/>
                </a:lnTo>
                <a:lnTo>
                  <a:pt x="45847" y="49822"/>
                </a:lnTo>
                <a:lnTo>
                  <a:pt x="44665" y="49720"/>
                </a:lnTo>
                <a:lnTo>
                  <a:pt x="43586" y="50228"/>
                </a:lnTo>
                <a:lnTo>
                  <a:pt x="43192" y="52717"/>
                </a:lnTo>
                <a:lnTo>
                  <a:pt x="44056" y="53378"/>
                </a:lnTo>
                <a:lnTo>
                  <a:pt x="46228" y="53835"/>
                </a:lnTo>
                <a:lnTo>
                  <a:pt x="47040" y="53060"/>
                </a:lnTo>
                <a:lnTo>
                  <a:pt x="47371" y="51816"/>
                </a:lnTo>
                <a:lnTo>
                  <a:pt x="47485" y="50660"/>
                </a:lnTo>
                <a:close/>
              </a:path>
              <a:path w="440054" h="279400">
                <a:moveTo>
                  <a:pt x="49326" y="40538"/>
                </a:moveTo>
                <a:lnTo>
                  <a:pt x="48590" y="40093"/>
                </a:lnTo>
                <a:lnTo>
                  <a:pt x="46570" y="40068"/>
                </a:lnTo>
                <a:lnTo>
                  <a:pt x="46151" y="40754"/>
                </a:lnTo>
                <a:lnTo>
                  <a:pt x="46177" y="41554"/>
                </a:lnTo>
                <a:lnTo>
                  <a:pt x="46189" y="42303"/>
                </a:lnTo>
                <a:lnTo>
                  <a:pt x="46532" y="43014"/>
                </a:lnTo>
                <a:lnTo>
                  <a:pt x="47472" y="43103"/>
                </a:lnTo>
                <a:lnTo>
                  <a:pt x="48310" y="43027"/>
                </a:lnTo>
                <a:lnTo>
                  <a:pt x="48895" y="42633"/>
                </a:lnTo>
                <a:lnTo>
                  <a:pt x="49072" y="41795"/>
                </a:lnTo>
                <a:lnTo>
                  <a:pt x="49326" y="40538"/>
                </a:lnTo>
                <a:close/>
              </a:path>
              <a:path w="440054" h="279400">
                <a:moveTo>
                  <a:pt x="49872" y="147472"/>
                </a:moveTo>
                <a:lnTo>
                  <a:pt x="48907" y="146685"/>
                </a:lnTo>
                <a:lnTo>
                  <a:pt x="46240" y="146481"/>
                </a:lnTo>
                <a:lnTo>
                  <a:pt x="45758" y="147586"/>
                </a:lnTo>
                <a:lnTo>
                  <a:pt x="45834" y="149948"/>
                </a:lnTo>
                <a:lnTo>
                  <a:pt x="46443" y="150888"/>
                </a:lnTo>
                <a:lnTo>
                  <a:pt x="47879" y="150990"/>
                </a:lnTo>
                <a:lnTo>
                  <a:pt x="49123" y="150787"/>
                </a:lnTo>
                <a:lnTo>
                  <a:pt x="49796" y="149821"/>
                </a:lnTo>
                <a:lnTo>
                  <a:pt x="49872" y="147472"/>
                </a:lnTo>
                <a:close/>
              </a:path>
              <a:path w="440054" h="279400">
                <a:moveTo>
                  <a:pt x="51523" y="106197"/>
                </a:moveTo>
                <a:lnTo>
                  <a:pt x="51054" y="105460"/>
                </a:lnTo>
                <a:lnTo>
                  <a:pt x="49987" y="105219"/>
                </a:lnTo>
                <a:lnTo>
                  <a:pt x="48856" y="105219"/>
                </a:lnTo>
                <a:lnTo>
                  <a:pt x="48450" y="105994"/>
                </a:lnTo>
                <a:lnTo>
                  <a:pt x="48336" y="106959"/>
                </a:lnTo>
                <a:lnTo>
                  <a:pt x="48209" y="108013"/>
                </a:lnTo>
                <a:lnTo>
                  <a:pt x="48755" y="108737"/>
                </a:lnTo>
                <a:lnTo>
                  <a:pt x="50939" y="108940"/>
                </a:lnTo>
                <a:lnTo>
                  <a:pt x="51473" y="108204"/>
                </a:lnTo>
                <a:lnTo>
                  <a:pt x="51523" y="106197"/>
                </a:lnTo>
                <a:close/>
              </a:path>
              <a:path w="440054" h="279400">
                <a:moveTo>
                  <a:pt x="64122" y="231825"/>
                </a:moveTo>
                <a:lnTo>
                  <a:pt x="63322" y="230695"/>
                </a:lnTo>
                <a:lnTo>
                  <a:pt x="60007" y="230720"/>
                </a:lnTo>
                <a:lnTo>
                  <a:pt x="59372" y="232333"/>
                </a:lnTo>
                <a:lnTo>
                  <a:pt x="59169" y="235254"/>
                </a:lnTo>
                <a:lnTo>
                  <a:pt x="59829" y="236575"/>
                </a:lnTo>
                <a:lnTo>
                  <a:pt x="63385" y="236474"/>
                </a:lnTo>
                <a:lnTo>
                  <a:pt x="63842" y="234962"/>
                </a:lnTo>
                <a:lnTo>
                  <a:pt x="64084" y="233426"/>
                </a:lnTo>
                <a:lnTo>
                  <a:pt x="64122" y="231825"/>
                </a:lnTo>
                <a:close/>
              </a:path>
              <a:path w="440054" h="279400">
                <a:moveTo>
                  <a:pt x="64935" y="59982"/>
                </a:moveTo>
                <a:lnTo>
                  <a:pt x="64681" y="59080"/>
                </a:lnTo>
                <a:lnTo>
                  <a:pt x="64477" y="58648"/>
                </a:lnTo>
                <a:lnTo>
                  <a:pt x="63982" y="58432"/>
                </a:lnTo>
                <a:lnTo>
                  <a:pt x="63411" y="58737"/>
                </a:lnTo>
                <a:lnTo>
                  <a:pt x="62877" y="59004"/>
                </a:lnTo>
                <a:lnTo>
                  <a:pt x="62598" y="59537"/>
                </a:lnTo>
                <a:lnTo>
                  <a:pt x="62953" y="60083"/>
                </a:lnTo>
                <a:lnTo>
                  <a:pt x="63119" y="60325"/>
                </a:lnTo>
                <a:lnTo>
                  <a:pt x="63601" y="60502"/>
                </a:lnTo>
                <a:lnTo>
                  <a:pt x="63919" y="60464"/>
                </a:lnTo>
                <a:lnTo>
                  <a:pt x="64541" y="60375"/>
                </a:lnTo>
                <a:lnTo>
                  <a:pt x="64935" y="59982"/>
                </a:lnTo>
                <a:close/>
              </a:path>
              <a:path w="440054" h="279400">
                <a:moveTo>
                  <a:pt x="75234" y="140423"/>
                </a:moveTo>
                <a:lnTo>
                  <a:pt x="74828" y="140017"/>
                </a:lnTo>
                <a:lnTo>
                  <a:pt x="74244" y="140081"/>
                </a:lnTo>
                <a:lnTo>
                  <a:pt x="73952" y="140106"/>
                </a:lnTo>
                <a:lnTo>
                  <a:pt x="73545" y="140398"/>
                </a:lnTo>
                <a:lnTo>
                  <a:pt x="73456" y="140665"/>
                </a:lnTo>
                <a:lnTo>
                  <a:pt x="73279" y="141249"/>
                </a:lnTo>
                <a:lnTo>
                  <a:pt x="73621" y="141643"/>
                </a:lnTo>
                <a:lnTo>
                  <a:pt x="74206" y="141808"/>
                </a:lnTo>
                <a:lnTo>
                  <a:pt x="74790" y="141846"/>
                </a:lnTo>
                <a:lnTo>
                  <a:pt x="75234" y="141605"/>
                </a:lnTo>
                <a:lnTo>
                  <a:pt x="75234" y="140423"/>
                </a:lnTo>
                <a:close/>
              </a:path>
              <a:path w="440054" h="279400">
                <a:moveTo>
                  <a:pt x="76098" y="173558"/>
                </a:moveTo>
                <a:lnTo>
                  <a:pt x="76060" y="172427"/>
                </a:lnTo>
                <a:lnTo>
                  <a:pt x="75831" y="171348"/>
                </a:lnTo>
                <a:lnTo>
                  <a:pt x="75514" y="170205"/>
                </a:lnTo>
                <a:lnTo>
                  <a:pt x="74015" y="170268"/>
                </a:lnTo>
                <a:lnTo>
                  <a:pt x="72999" y="170319"/>
                </a:lnTo>
                <a:lnTo>
                  <a:pt x="72059" y="170726"/>
                </a:lnTo>
                <a:lnTo>
                  <a:pt x="72390" y="173367"/>
                </a:lnTo>
                <a:lnTo>
                  <a:pt x="73202" y="174599"/>
                </a:lnTo>
                <a:lnTo>
                  <a:pt x="75704" y="174663"/>
                </a:lnTo>
                <a:lnTo>
                  <a:pt x="76098" y="173558"/>
                </a:lnTo>
                <a:close/>
              </a:path>
              <a:path w="440054" h="279400">
                <a:moveTo>
                  <a:pt x="78320" y="21183"/>
                </a:moveTo>
                <a:lnTo>
                  <a:pt x="78206" y="18326"/>
                </a:lnTo>
                <a:lnTo>
                  <a:pt x="76822" y="16459"/>
                </a:lnTo>
                <a:lnTo>
                  <a:pt x="76733" y="12623"/>
                </a:lnTo>
                <a:lnTo>
                  <a:pt x="75247" y="11544"/>
                </a:lnTo>
                <a:lnTo>
                  <a:pt x="73482" y="12014"/>
                </a:lnTo>
                <a:lnTo>
                  <a:pt x="71932" y="12433"/>
                </a:lnTo>
                <a:lnTo>
                  <a:pt x="71704" y="13970"/>
                </a:lnTo>
                <a:lnTo>
                  <a:pt x="72250" y="18859"/>
                </a:lnTo>
                <a:lnTo>
                  <a:pt x="74942" y="19939"/>
                </a:lnTo>
                <a:lnTo>
                  <a:pt x="78320" y="21183"/>
                </a:lnTo>
                <a:close/>
              </a:path>
              <a:path w="440054" h="279400">
                <a:moveTo>
                  <a:pt x="83743" y="139141"/>
                </a:moveTo>
                <a:lnTo>
                  <a:pt x="83312" y="138315"/>
                </a:lnTo>
                <a:lnTo>
                  <a:pt x="82296" y="138188"/>
                </a:lnTo>
                <a:lnTo>
                  <a:pt x="81191" y="138036"/>
                </a:lnTo>
                <a:lnTo>
                  <a:pt x="80645" y="138861"/>
                </a:lnTo>
                <a:lnTo>
                  <a:pt x="80657" y="139839"/>
                </a:lnTo>
                <a:lnTo>
                  <a:pt x="80683" y="140817"/>
                </a:lnTo>
                <a:lnTo>
                  <a:pt x="81254" y="141592"/>
                </a:lnTo>
                <a:lnTo>
                  <a:pt x="83108" y="141503"/>
                </a:lnTo>
                <a:lnTo>
                  <a:pt x="83642" y="141008"/>
                </a:lnTo>
                <a:lnTo>
                  <a:pt x="83705" y="140449"/>
                </a:lnTo>
                <a:lnTo>
                  <a:pt x="83743" y="139141"/>
                </a:lnTo>
                <a:close/>
              </a:path>
              <a:path w="440054" h="279400">
                <a:moveTo>
                  <a:pt x="87337" y="258381"/>
                </a:moveTo>
                <a:lnTo>
                  <a:pt x="87045" y="257784"/>
                </a:lnTo>
                <a:lnTo>
                  <a:pt x="86791" y="257708"/>
                </a:lnTo>
                <a:lnTo>
                  <a:pt x="86423" y="257467"/>
                </a:lnTo>
                <a:lnTo>
                  <a:pt x="86207" y="257568"/>
                </a:lnTo>
                <a:lnTo>
                  <a:pt x="85674" y="257784"/>
                </a:lnTo>
                <a:lnTo>
                  <a:pt x="85445" y="258305"/>
                </a:lnTo>
                <a:lnTo>
                  <a:pt x="85737" y="258826"/>
                </a:lnTo>
                <a:lnTo>
                  <a:pt x="85852" y="259029"/>
                </a:lnTo>
                <a:lnTo>
                  <a:pt x="86385" y="259181"/>
                </a:lnTo>
                <a:lnTo>
                  <a:pt x="86614" y="259092"/>
                </a:lnTo>
                <a:lnTo>
                  <a:pt x="87134" y="258864"/>
                </a:lnTo>
                <a:lnTo>
                  <a:pt x="87337" y="258381"/>
                </a:lnTo>
                <a:close/>
              </a:path>
              <a:path w="440054" h="279400">
                <a:moveTo>
                  <a:pt x="89166" y="160451"/>
                </a:moveTo>
                <a:lnTo>
                  <a:pt x="88887" y="159842"/>
                </a:lnTo>
                <a:lnTo>
                  <a:pt x="88747" y="159550"/>
                </a:lnTo>
                <a:lnTo>
                  <a:pt x="88493" y="159715"/>
                </a:lnTo>
                <a:lnTo>
                  <a:pt x="88061" y="159854"/>
                </a:lnTo>
                <a:lnTo>
                  <a:pt x="88023" y="160070"/>
                </a:lnTo>
                <a:lnTo>
                  <a:pt x="87985" y="160337"/>
                </a:lnTo>
                <a:lnTo>
                  <a:pt x="88252" y="160667"/>
                </a:lnTo>
                <a:lnTo>
                  <a:pt x="88379" y="160972"/>
                </a:lnTo>
                <a:lnTo>
                  <a:pt x="88633" y="160794"/>
                </a:lnTo>
                <a:lnTo>
                  <a:pt x="88900" y="160616"/>
                </a:lnTo>
                <a:lnTo>
                  <a:pt x="89166" y="160451"/>
                </a:lnTo>
                <a:close/>
              </a:path>
              <a:path w="440054" h="279400">
                <a:moveTo>
                  <a:pt x="91655" y="264756"/>
                </a:moveTo>
                <a:lnTo>
                  <a:pt x="91579" y="263715"/>
                </a:lnTo>
                <a:lnTo>
                  <a:pt x="90982" y="263017"/>
                </a:lnTo>
                <a:lnTo>
                  <a:pt x="88900" y="263144"/>
                </a:lnTo>
                <a:lnTo>
                  <a:pt x="88544" y="264109"/>
                </a:lnTo>
                <a:lnTo>
                  <a:pt x="88582" y="265049"/>
                </a:lnTo>
                <a:lnTo>
                  <a:pt x="88620" y="265798"/>
                </a:lnTo>
                <a:lnTo>
                  <a:pt x="89039" y="266471"/>
                </a:lnTo>
                <a:lnTo>
                  <a:pt x="89916" y="266433"/>
                </a:lnTo>
                <a:lnTo>
                  <a:pt x="90919" y="266382"/>
                </a:lnTo>
                <a:lnTo>
                  <a:pt x="91567" y="265836"/>
                </a:lnTo>
                <a:lnTo>
                  <a:pt x="91655" y="264756"/>
                </a:lnTo>
                <a:close/>
              </a:path>
              <a:path w="440054" h="279400">
                <a:moveTo>
                  <a:pt x="96913" y="198551"/>
                </a:moveTo>
                <a:lnTo>
                  <a:pt x="96748" y="197967"/>
                </a:lnTo>
                <a:lnTo>
                  <a:pt x="96570" y="197345"/>
                </a:lnTo>
                <a:lnTo>
                  <a:pt x="96062" y="197065"/>
                </a:lnTo>
                <a:lnTo>
                  <a:pt x="95211" y="197586"/>
                </a:lnTo>
                <a:lnTo>
                  <a:pt x="94957" y="198031"/>
                </a:lnTo>
                <a:lnTo>
                  <a:pt x="94970" y="198335"/>
                </a:lnTo>
                <a:lnTo>
                  <a:pt x="94983" y="198970"/>
                </a:lnTo>
                <a:lnTo>
                  <a:pt x="95389" y="199326"/>
                </a:lnTo>
                <a:lnTo>
                  <a:pt x="96062" y="199301"/>
                </a:lnTo>
                <a:lnTo>
                  <a:pt x="96672" y="199047"/>
                </a:lnTo>
                <a:lnTo>
                  <a:pt x="96913" y="198551"/>
                </a:lnTo>
                <a:close/>
              </a:path>
              <a:path w="440054" h="279400">
                <a:moveTo>
                  <a:pt x="100063" y="161632"/>
                </a:moveTo>
                <a:lnTo>
                  <a:pt x="92163" y="157200"/>
                </a:lnTo>
                <a:lnTo>
                  <a:pt x="88773" y="162547"/>
                </a:lnTo>
                <a:lnTo>
                  <a:pt x="87541" y="162547"/>
                </a:lnTo>
                <a:lnTo>
                  <a:pt x="85521" y="159219"/>
                </a:lnTo>
                <a:lnTo>
                  <a:pt x="83756" y="156235"/>
                </a:lnTo>
                <a:lnTo>
                  <a:pt x="82118" y="153454"/>
                </a:lnTo>
                <a:lnTo>
                  <a:pt x="81838" y="153708"/>
                </a:lnTo>
                <a:lnTo>
                  <a:pt x="80505" y="155295"/>
                </a:lnTo>
                <a:lnTo>
                  <a:pt x="79844" y="156235"/>
                </a:lnTo>
                <a:lnTo>
                  <a:pt x="79260" y="153708"/>
                </a:lnTo>
                <a:lnTo>
                  <a:pt x="79349" y="152488"/>
                </a:lnTo>
                <a:lnTo>
                  <a:pt x="79667" y="150507"/>
                </a:lnTo>
                <a:lnTo>
                  <a:pt x="76555" y="146215"/>
                </a:lnTo>
                <a:lnTo>
                  <a:pt x="75768" y="145516"/>
                </a:lnTo>
                <a:lnTo>
                  <a:pt x="73304" y="148424"/>
                </a:lnTo>
                <a:lnTo>
                  <a:pt x="69557" y="148424"/>
                </a:lnTo>
                <a:lnTo>
                  <a:pt x="68453" y="148691"/>
                </a:lnTo>
                <a:lnTo>
                  <a:pt x="68338" y="151853"/>
                </a:lnTo>
                <a:lnTo>
                  <a:pt x="69380" y="152488"/>
                </a:lnTo>
                <a:lnTo>
                  <a:pt x="72428" y="152920"/>
                </a:lnTo>
                <a:lnTo>
                  <a:pt x="73152" y="152920"/>
                </a:lnTo>
                <a:lnTo>
                  <a:pt x="75336" y="153708"/>
                </a:lnTo>
                <a:lnTo>
                  <a:pt x="76276" y="154838"/>
                </a:lnTo>
                <a:lnTo>
                  <a:pt x="74168" y="158978"/>
                </a:lnTo>
                <a:lnTo>
                  <a:pt x="75882" y="161963"/>
                </a:lnTo>
                <a:lnTo>
                  <a:pt x="75565" y="165074"/>
                </a:lnTo>
                <a:lnTo>
                  <a:pt x="75526" y="165506"/>
                </a:lnTo>
                <a:lnTo>
                  <a:pt x="75412" y="166649"/>
                </a:lnTo>
                <a:lnTo>
                  <a:pt x="75311" y="167665"/>
                </a:lnTo>
                <a:lnTo>
                  <a:pt x="77330" y="169773"/>
                </a:lnTo>
                <a:lnTo>
                  <a:pt x="79489" y="170180"/>
                </a:lnTo>
                <a:lnTo>
                  <a:pt x="79400" y="178536"/>
                </a:lnTo>
                <a:lnTo>
                  <a:pt x="82981" y="176212"/>
                </a:lnTo>
                <a:lnTo>
                  <a:pt x="82664" y="171323"/>
                </a:lnTo>
                <a:lnTo>
                  <a:pt x="82753" y="169773"/>
                </a:lnTo>
                <a:lnTo>
                  <a:pt x="82804" y="169608"/>
                </a:lnTo>
                <a:lnTo>
                  <a:pt x="82638" y="169608"/>
                </a:lnTo>
                <a:lnTo>
                  <a:pt x="83858" y="168783"/>
                </a:lnTo>
                <a:lnTo>
                  <a:pt x="84543" y="167665"/>
                </a:lnTo>
                <a:lnTo>
                  <a:pt x="84658" y="166992"/>
                </a:lnTo>
                <a:lnTo>
                  <a:pt x="84747" y="166243"/>
                </a:lnTo>
                <a:lnTo>
                  <a:pt x="85064" y="165963"/>
                </a:lnTo>
                <a:lnTo>
                  <a:pt x="85750" y="165506"/>
                </a:lnTo>
                <a:lnTo>
                  <a:pt x="86194" y="166649"/>
                </a:lnTo>
                <a:lnTo>
                  <a:pt x="86487" y="166649"/>
                </a:lnTo>
                <a:lnTo>
                  <a:pt x="87464" y="166992"/>
                </a:lnTo>
                <a:lnTo>
                  <a:pt x="88353" y="166992"/>
                </a:lnTo>
                <a:lnTo>
                  <a:pt x="88950" y="166649"/>
                </a:lnTo>
                <a:lnTo>
                  <a:pt x="91059" y="166649"/>
                </a:lnTo>
                <a:lnTo>
                  <a:pt x="91033" y="166243"/>
                </a:lnTo>
                <a:lnTo>
                  <a:pt x="90970" y="165506"/>
                </a:lnTo>
                <a:lnTo>
                  <a:pt x="90944" y="165074"/>
                </a:lnTo>
                <a:lnTo>
                  <a:pt x="92494" y="165811"/>
                </a:lnTo>
                <a:lnTo>
                  <a:pt x="92405" y="166243"/>
                </a:lnTo>
                <a:lnTo>
                  <a:pt x="92316" y="166649"/>
                </a:lnTo>
                <a:lnTo>
                  <a:pt x="92252" y="166992"/>
                </a:lnTo>
                <a:lnTo>
                  <a:pt x="92189" y="167309"/>
                </a:lnTo>
                <a:lnTo>
                  <a:pt x="90004" y="168783"/>
                </a:lnTo>
                <a:lnTo>
                  <a:pt x="94157" y="168783"/>
                </a:lnTo>
                <a:lnTo>
                  <a:pt x="94526" y="169608"/>
                </a:lnTo>
                <a:lnTo>
                  <a:pt x="95377" y="169608"/>
                </a:lnTo>
                <a:lnTo>
                  <a:pt x="95681" y="168783"/>
                </a:lnTo>
                <a:lnTo>
                  <a:pt x="99187" y="168783"/>
                </a:lnTo>
                <a:lnTo>
                  <a:pt x="99326" y="167665"/>
                </a:lnTo>
                <a:lnTo>
                  <a:pt x="99453" y="166649"/>
                </a:lnTo>
                <a:lnTo>
                  <a:pt x="99555" y="165811"/>
                </a:lnTo>
                <a:lnTo>
                  <a:pt x="99644" y="165074"/>
                </a:lnTo>
                <a:lnTo>
                  <a:pt x="99949" y="162547"/>
                </a:lnTo>
                <a:lnTo>
                  <a:pt x="100063" y="161632"/>
                </a:lnTo>
                <a:close/>
              </a:path>
              <a:path w="440054" h="279400">
                <a:moveTo>
                  <a:pt x="100203" y="118008"/>
                </a:moveTo>
                <a:lnTo>
                  <a:pt x="98475" y="115163"/>
                </a:lnTo>
                <a:lnTo>
                  <a:pt x="94919" y="115481"/>
                </a:lnTo>
                <a:lnTo>
                  <a:pt x="94259" y="117106"/>
                </a:lnTo>
                <a:lnTo>
                  <a:pt x="94310" y="118910"/>
                </a:lnTo>
                <a:lnTo>
                  <a:pt x="94361" y="121005"/>
                </a:lnTo>
                <a:lnTo>
                  <a:pt x="95427" y="122428"/>
                </a:lnTo>
                <a:lnTo>
                  <a:pt x="97701" y="122682"/>
                </a:lnTo>
                <a:lnTo>
                  <a:pt x="99301" y="122567"/>
                </a:lnTo>
                <a:lnTo>
                  <a:pt x="99949" y="121551"/>
                </a:lnTo>
                <a:lnTo>
                  <a:pt x="100203" y="118008"/>
                </a:lnTo>
                <a:close/>
              </a:path>
              <a:path w="440054" h="279400">
                <a:moveTo>
                  <a:pt x="104597" y="268757"/>
                </a:moveTo>
                <a:lnTo>
                  <a:pt x="104470" y="265442"/>
                </a:lnTo>
                <a:lnTo>
                  <a:pt x="103784" y="264414"/>
                </a:lnTo>
                <a:lnTo>
                  <a:pt x="100495" y="264541"/>
                </a:lnTo>
                <a:lnTo>
                  <a:pt x="99466" y="265544"/>
                </a:lnTo>
                <a:lnTo>
                  <a:pt x="99504" y="268795"/>
                </a:lnTo>
                <a:lnTo>
                  <a:pt x="100317" y="269735"/>
                </a:lnTo>
                <a:lnTo>
                  <a:pt x="101892" y="269709"/>
                </a:lnTo>
                <a:lnTo>
                  <a:pt x="103670" y="269684"/>
                </a:lnTo>
                <a:lnTo>
                  <a:pt x="104597" y="268757"/>
                </a:lnTo>
                <a:close/>
              </a:path>
              <a:path w="440054" h="279400">
                <a:moveTo>
                  <a:pt x="107162" y="77952"/>
                </a:moveTo>
                <a:lnTo>
                  <a:pt x="106946" y="77736"/>
                </a:lnTo>
                <a:lnTo>
                  <a:pt x="106667" y="77330"/>
                </a:lnTo>
                <a:lnTo>
                  <a:pt x="106502" y="77368"/>
                </a:lnTo>
                <a:lnTo>
                  <a:pt x="106222" y="77444"/>
                </a:lnTo>
                <a:lnTo>
                  <a:pt x="106019" y="77800"/>
                </a:lnTo>
                <a:lnTo>
                  <a:pt x="105791" y="78041"/>
                </a:lnTo>
                <a:lnTo>
                  <a:pt x="106019" y="78232"/>
                </a:lnTo>
                <a:lnTo>
                  <a:pt x="106476" y="78638"/>
                </a:lnTo>
                <a:lnTo>
                  <a:pt x="107162" y="77952"/>
                </a:lnTo>
                <a:close/>
              </a:path>
              <a:path w="440054" h="279400">
                <a:moveTo>
                  <a:pt x="107797" y="61531"/>
                </a:moveTo>
                <a:lnTo>
                  <a:pt x="107772" y="56464"/>
                </a:lnTo>
                <a:lnTo>
                  <a:pt x="105676" y="54927"/>
                </a:lnTo>
                <a:lnTo>
                  <a:pt x="96024" y="58051"/>
                </a:lnTo>
                <a:lnTo>
                  <a:pt x="92519" y="65112"/>
                </a:lnTo>
                <a:lnTo>
                  <a:pt x="95034" y="69507"/>
                </a:lnTo>
                <a:lnTo>
                  <a:pt x="97129" y="73177"/>
                </a:lnTo>
                <a:lnTo>
                  <a:pt x="100901" y="73558"/>
                </a:lnTo>
                <a:lnTo>
                  <a:pt x="106083" y="67627"/>
                </a:lnTo>
                <a:lnTo>
                  <a:pt x="107378" y="64376"/>
                </a:lnTo>
                <a:lnTo>
                  <a:pt x="107797" y="61531"/>
                </a:lnTo>
                <a:close/>
              </a:path>
              <a:path w="440054" h="279400">
                <a:moveTo>
                  <a:pt x="110261" y="178117"/>
                </a:moveTo>
                <a:lnTo>
                  <a:pt x="106172" y="179057"/>
                </a:lnTo>
                <a:lnTo>
                  <a:pt x="104571" y="177279"/>
                </a:lnTo>
                <a:lnTo>
                  <a:pt x="103949" y="176720"/>
                </a:lnTo>
                <a:lnTo>
                  <a:pt x="104660" y="174713"/>
                </a:lnTo>
                <a:lnTo>
                  <a:pt x="99999" y="174421"/>
                </a:lnTo>
                <a:lnTo>
                  <a:pt x="98018" y="173596"/>
                </a:lnTo>
                <a:lnTo>
                  <a:pt x="96532" y="173913"/>
                </a:lnTo>
                <a:lnTo>
                  <a:pt x="95288" y="174104"/>
                </a:lnTo>
                <a:lnTo>
                  <a:pt x="95199" y="175552"/>
                </a:lnTo>
                <a:lnTo>
                  <a:pt x="95110" y="176974"/>
                </a:lnTo>
                <a:lnTo>
                  <a:pt x="95758" y="178257"/>
                </a:lnTo>
                <a:lnTo>
                  <a:pt x="99237" y="179374"/>
                </a:lnTo>
                <a:lnTo>
                  <a:pt x="100317" y="179641"/>
                </a:lnTo>
                <a:lnTo>
                  <a:pt x="100774" y="182181"/>
                </a:lnTo>
                <a:lnTo>
                  <a:pt x="102006" y="182206"/>
                </a:lnTo>
                <a:lnTo>
                  <a:pt x="102755" y="180086"/>
                </a:lnTo>
                <a:lnTo>
                  <a:pt x="103352" y="180174"/>
                </a:lnTo>
                <a:lnTo>
                  <a:pt x="105600" y="180289"/>
                </a:lnTo>
                <a:lnTo>
                  <a:pt x="107797" y="184277"/>
                </a:lnTo>
                <a:lnTo>
                  <a:pt x="110261" y="178117"/>
                </a:lnTo>
                <a:close/>
              </a:path>
              <a:path w="440054" h="279400">
                <a:moveTo>
                  <a:pt x="111721" y="129311"/>
                </a:moveTo>
                <a:lnTo>
                  <a:pt x="111569" y="129082"/>
                </a:lnTo>
                <a:lnTo>
                  <a:pt x="111506" y="128955"/>
                </a:lnTo>
                <a:lnTo>
                  <a:pt x="111277" y="129095"/>
                </a:lnTo>
                <a:lnTo>
                  <a:pt x="111048" y="129222"/>
                </a:lnTo>
                <a:lnTo>
                  <a:pt x="110858" y="129387"/>
                </a:lnTo>
                <a:lnTo>
                  <a:pt x="110972" y="129641"/>
                </a:lnTo>
                <a:lnTo>
                  <a:pt x="111036" y="129781"/>
                </a:lnTo>
                <a:lnTo>
                  <a:pt x="111264" y="129628"/>
                </a:lnTo>
                <a:lnTo>
                  <a:pt x="111493" y="129501"/>
                </a:lnTo>
                <a:lnTo>
                  <a:pt x="111696" y="129336"/>
                </a:lnTo>
                <a:close/>
              </a:path>
              <a:path w="440054" h="279400">
                <a:moveTo>
                  <a:pt x="115227" y="35217"/>
                </a:moveTo>
                <a:lnTo>
                  <a:pt x="114528" y="34417"/>
                </a:lnTo>
                <a:lnTo>
                  <a:pt x="113157" y="34429"/>
                </a:lnTo>
                <a:lnTo>
                  <a:pt x="111874" y="34429"/>
                </a:lnTo>
                <a:lnTo>
                  <a:pt x="110998" y="35217"/>
                </a:lnTo>
                <a:lnTo>
                  <a:pt x="110744" y="37719"/>
                </a:lnTo>
                <a:lnTo>
                  <a:pt x="111201" y="38823"/>
                </a:lnTo>
                <a:lnTo>
                  <a:pt x="114312" y="39230"/>
                </a:lnTo>
                <a:lnTo>
                  <a:pt x="114833" y="37998"/>
                </a:lnTo>
                <a:lnTo>
                  <a:pt x="115138" y="36957"/>
                </a:lnTo>
                <a:lnTo>
                  <a:pt x="115227" y="35217"/>
                </a:lnTo>
                <a:close/>
              </a:path>
              <a:path w="440054" h="279400">
                <a:moveTo>
                  <a:pt x="118186" y="112814"/>
                </a:moveTo>
                <a:lnTo>
                  <a:pt x="115773" y="110197"/>
                </a:lnTo>
                <a:lnTo>
                  <a:pt x="113931" y="110210"/>
                </a:lnTo>
                <a:lnTo>
                  <a:pt x="111810" y="110248"/>
                </a:lnTo>
                <a:lnTo>
                  <a:pt x="110553" y="112090"/>
                </a:lnTo>
                <a:lnTo>
                  <a:pt x="110426" y="117386"/>
                </a:lnTo>
                <a:lnTo>
                  <a:pt x="112039" y="118935"/>
                </a:lnTo>
                <a:lnTo>
                  <a:pt x="114401" y="118999"/>
                </a:lnTo>
                <a:lnTo>
                  <a:pt x="116332" y="119049"/>
                </a:lnTo>
                <a:lnTo>
                  <a:pt x="118135" y="117055"/>
                </a:lnTo>
                <a:lnTo>
                  <a:pt x="118186" y="112814"/>
                </a:lnTo>
                <a:close/>
              </a:path>
              <a:path w="440054" h="279400">
                <a:moveTo>
                  <a:pt x="124066" y="109156"/>
                </a:moveTo>
                <a:lnTo>
                  <a:pt x="123723" y="108559"/>
                </a:lnTo>
                <a:lnTo>
                  <a:pt x="123329" y="108102"/>
                </a:lnTo>
                <a:lnTo>
                  <a:pt x="122834" y="107937"/>
                </a:lnTo>
                <a:lnTo>
                  <a:pt x="121793" y="108521"/>
                </a:lnTo>
                <a:lnTo>
                  <a:pt x="121539" y="109029"/>
                </a:lnTo>
                <a:lnTo>
                  <a:pt x="121920" y="109588"/>
                </a:lnTo>
                <a:lnTo>
                  <a:pt x="122262" y="110070"/>
                </a:lnTo>
                <a:lnTo>
                  <a:pt x="122796" y="110223"/>
                </a:lnTo>
                <a:lnTo>
                  <a:pt x="123317" y="109931"/>
                </a:lnTo>
                <a:lnTo>
                  <a:pt x="123825" y="109639"/>
                </a:lnTo>
                <a:lnTo>
                  <a:pt x="124066" y="109156"/>
                </a:lnTo>
                <a:close/>
              </a:path>
              <a:path w="440054" h="279400">
                <a:moveTo>
                  <a:pt x="124701" y="148488"/>
                </a:moveTo>
                <a:lnTo>
                  <a:pt x="124637" y="148323"/>
                </a:lnTo>
                <a:lnTo>
                  <a:pt x="124548" y="148082"/>
                </a:lnTo>
                <a:lnTo>
                  <a:pt x="124180" y="147967"/>
                </a:lnTo>
                <a:lnTo>
                  <a:pt x="123926" y="147789"/>
                </a:lnTo>
                <a:lnTo>
                  <a:pt x="123786" y="148043"/>
                </a:lnTo>
                <a:lnTo>
                  <a:pt x="123494" y="148348"/>
                </a:lnTo>
                <a:lnTo>
                  <a:pt x="123558" y="148526"/>
                </a:lnTo>
                <a:lnTo>
                  <a:pt x="123634" y="148755"/>
                </a:lnTo>
                <a:lnTo>
                  <a:pt x="124002" y="148882"/>
                </a:lnTo>
                <a:lnTo>
                  <a:pt x="124256" y="149059"/>
                </a:lnTo>
                <a:lnTo>
                  <a:pt x="124396" y="148805"/>
                </a:lnTo>
                <a:lnTo>
                  <a:pt x="124701" y="148488"/>
                </a:lnTo>
                <a:close/>
              </a:path>
              <a:path w="440054" h="279400">
                <a:moveTo>
                  <a:pt x="127990" y="165341"/>
                </a:moveTo>
                <a:lnTo>
                  <a:pt x="127762" y="164528"/>
                </a:lnTo>
                <a:lnTo>
                  <a:pt x="127609" y="163957"/>
                </a:lnTo>
                <a:lnTo>
                  <a:pt x="127050" y="163728"/>
                </a:lnTo>
                <a:lnTo>
                  <a:pt x="126492" y="163868"/>
                </a:lnTo>
                <a:lnTo>
                  <a:pt x="125653" y="164058"/>
                </a:lnTo>
                <a:lnTo>
                  <a:pt x="125285" y="164680"/>
                </a:lnTo>
                <a:lnTo>
                  <a:pt x="125691" y="166052"/>
                </a:lnTo>
                <a:lnTo>
                  <a:pt x="126174" y="166306"/>
                </a:lnTo>
                <a:lnTo>
                  <a:pt x="126796" y="166154"/>
                </a:lnTo>
                <a:lnTo>
                  <a:pt x="127622" y="165925"/>
                </a:lnTo>
                <a:lnTo>
                  <a:pt x="127990" y="165341"/>
                </a:lnTo>
                <a:close/>
              </a:path>
              <a:path w="440054" h="279400">
                <a:moveTo>
                  <a:pt x="128701" y="144475"/>
                </a:moveTo>
                <a:lnTo>
                  <a:pt x="128689" y="143891"/>
                </a:lnTo>
                <a:lnTo>
                  <a:pt x="128358" y="143421"/>
                </a:lnTo>
                <a:lnTo>
                  <a:pt x="127698" y="143662"/>
                </a:lnTo>
                <a:lnTo>
                  <a:pt x="127457" y="143751"/>
                </a:lnTo>
                <a:lnTo>
                  <a:pt x="127355" y="144195"/>
                </a:lnTo>
                <a:lnTo>
                  <a:pt x="127190" y="144487"/>
                </a:lnTo>
                <a:lnTo>
                  <a:pt x="127304" y="145072"/>
                </a:lnTo>
                <a:lnTo>
                  <a:pt x="127622" y="145491"/>
                </a:lnTo>
                <a:lnTo>
                  <a:pt x="128460" y="145249"/>
                </a:lnTo>
                <a:lnTo>
                  <a:pt x="128701" y="144767"/>
                </a:lnTo>
                <a:lnTo>
                  <a:pt x="128701" y="144475"/>
                </a:lnTo>
                <a:close/>
              </a:path>
              <a:path w="440054" h="279400">
                <a:moveTo>
                  <a:pt x="129667" y="271665"/>
                </a:moveTo>
                <a:lnTo>
                  <a:pt x="128333" y="269925"/>
                </a:lnTo>
                <a:lnTo>
                  <a:pt x="124294" y="270268"/>
                </a:lnTo>
                <a:lnTo>
                  <a:pt x="123126" y="271678"/>
                </a:lnTo>
                <a:lnTo>
                  <a:pt x="122897" y="275894"/>
                </a:lnTo>
                <a:lnTo>
                  <a:pt x="123926" y="277393"/>
                </a:lnTo>
                <a:lnTo>
                  <a:pt x="128003" y="277825"/>
                </a:lnTo>
                <a:lnTo>
                  <a:pt x="129413" y="276186"/>
                </a:lnTo>
                <a:lnTo>
                  <a:pt x="129540" y="273926"/>
                </a:lnTo>
                <a:lnTo>
                  <a:pt x="129667" y="271665"/>
                </a:lnTo>
                <a:close/>
              </a:path>
              <a:path w="440054" h="279400">
                <a:moveTo>
                  <a:pt x="135153" y="101930"/>
                </a:moveTo>
                <a:lnTo>
                  <a:pt x="134937" y="100037"/>
                </a:lnTo>
                <a:lnTo>
                  <a:pt x="134912" y="99847"/>
                </a:lnTo>
                <a:lnTo>
                  <a:pt x="134226" y="99415"/>
                </a:lnTo>
                <a:lnTo>
                  <a:pt x="133464" y="99479"/>
                </a:lnTo>
                <a:lnTo>
                  <a:pt x="132422" y="99555"/>
                </a:lnTo>
                <a:lnTo>
                  <a:pt x="131749" y="100215"/>
                </a:lnTo>
                <a:lnTo>
                  <a:pt x="131902" y="101371"/>
                </a:lnTo>
                <a:lnTo>
                  <a:pt x="132029" y="102273"/>
                </a:lnTo>
                <a:lnTo>
                  <a:pt x="132702" y="102743"/>
                </a:lnTo>
                <a:lnTo>
                  <a:pt x="133477" y="102679"/>
                </a:lnTo>
                <a:lnTo>
                  <a:pt x="134543" y="102616"/>
                </a:lnTo>
                <a:lnTo>
                  <a:pt x="135153" y="101930"/>
                </a:lnTo>
                <a:close/>
              </a:path>
              <a:path w="440054" h="279400">
                <a:moveTo>
                  <a:pt x="137706" y="111658"/>
                </a:moveTo>
                <a:lnTo>
                  <a:pt x="137490" y="111417"/>
                </a:lnTo>
                <a:lnTo>
                  <a:pt x="137287" y="111023"/>
                </a:lnTo>
                <a:lnTo>
                  <a:pt x="137058" y="110998"/>
                </a:lnTo>
                <a:lnTo>
                  <a:pt x="136766" y="110972"/>
                </a:lnTo>
                <a:lnTo>
                  <a:pt x="136258" y="111201"/>
                </a:lnTo>
                <a:lnTo>
                  <a:pt x="136194" y="111429"/>
                </a:lnTo>
                <a:lnTo>
                  <a:pt x="135991" y="112090"/>
                </a:lnTo>
                <a:lnTo>
                  <a:pt x="136410" y="112458"/>
                </a:lnTo>
                <a:lnTo>
                  <a:pt x="137045" y="112369"/>
                </a:lnTo>
                <a:lnTo>
                  <a:pt x="137287" y="112344"/>
                </a:lnTo>
                <a:lnTo>
                  <a:pt x="137490" y="111899"/>
                </a:lnTo>
                <a:lnTo>
                  <a:pt x="137706" y="111658"/>
                </a:lnTo>
                <a:close/>
              </a:path>
              <a:path w="440054" h="279400">
                <a:moveTo>
                  <a:pt x="155917" y="95885"/>
                </a:moveTo>
                <a:lnTo>
                  <a:pt x="155041" y="95313"/>
                </a:lnTo>
                <a:lnTo>
                  <a:pt x="154152" y="95034"/>
                </a:lnTo>
                <a:lnTo>
                  <a:pt x="152603" y="95148"/>
                </a:lnTo>
                <a:lnTo>
                  <a:pt x="151726" y="95783"/>
                </a:lnTo>
                <a:lnTo>
                  <a:pt x="151739" y="97078"/>
                </a:lnTo>
                <a:lnTo>
                  <a:pt x="151739" y="98361"/>
                </a:lnTo>
                <a:lnTo>
                  <a:pt x="151917" y="99834"/>
                </a:lnTo>
                <a:lnTo>
                  <a:pt x="155219" y="99783"/>
                </a:lnTo>
                <a:lnTo>
                  <a:pt x="155892" y="98653"/>
                </a:lnTo>
                <a:lnTo>
                  <a:pt x="155917" y="95885"/>
                </a:lnTo>
                <a:close/>
              </a:path>
              <a:path w="440054" h="279400">
                <a:moveTo>
                  <a:pt x="158559" y="157759"/>
                </a:moveTo>
                <a:lnTo>
                  <a:pt x="157149" y="154368"/>
                </a:lnTo>
                <a:lnTo>
                  <a:pt x="156438" y="150126"/>
                </a:lnTo>
                <a:lnTo>
                  <a:pt x="155346" y="149352"/>
                </a:lnTo>
                <a:lnTo>
                  <a:pt x="152069" y="149860"/>
                </a:lnTo>
                <a:lnTo>
                  <a:pt x="150571" y="151028"/>
                </a:lnTo>
                <a:lnTo>
                  <a:pt x="149821" y="152920"/>
                </a:lnTo>
                <a:lnTo>
                  <a:pt x="149072" y="154800"/>
                </a:lnTo>
                <a:lnTo>
                  <a:pt x="147840" y="156730"/>
                </a:lnTo>
                <a:lnTo>
                  <a:pt x="150926" y="159918"/>
                </a:lnTo>
                <a:lnTo>
                  <a:pt x="152171" y="161099"/>
                </a:lnTo>
                <a:lnTo>
                  <a:pt x="152908" y="163220"/>
                </a:lnTo>
                <a:lnTo>
                  <a:pt x="154381" y="162166"/>
                </a:lnTo>
                <a:lnTo>
                  <a:pt x="153733" y="160718"/>
                </a:lnTo>
                <a:lnTo>
                  <a:pt x="158559" y="157759"/>
                </a:lnTo>
                <a:close/>
              </a:path>
              <a:path w="440054" h="279400">
                <a:moveTo>
                  <a:pt x="160705" y="148463"/>
                </a:moveTo>
                <a:lnTo>
                  <a:pt x="160439" y="147967"/>
                </a:lnTo>
                <a:lnTo>
                  <a:pt x="159054" y="147561"/>
                </a:lnTo>
                <a:lnTo>
                  <a:pt x="158419" y="147929"/>
                </a:lnTo>
                <a:lnTo>
                  <a:pt x="158102" y="149352"/>
                </a:lnTo>
                <a:lnTo>
                  <a:pt x="158369" y="149910"/>
                </a:lnTo>
                <a:lnTo>
                  <a:pt x="158940" y="150063"/>
                </a:lnTo>
                <a:lnTo>
                  <a:pt x="159766" y="150279"/>
                </a:lnTo>
                <a:lnTo>
                  <a:pt x="160362" y="149860"/>
                </a:lnTo>
                <a:lnTo>
                  <a:pt x="160655" y="149059"/>
                </a:lnTo>
                <a:lnTo>
                  <a:pt x="160705" y="148463"/>
                </a:lnTo>
                <a:close/>
              </a:path>
              <a:path w="440054" h="279400">
                <a:moveTo>
                  <a:pt x="160896" y="173951"/>
                </a:moveTo>
                <a:lnTo>
                  <a:pt x="160794" y="173101"/>
                </a:lnTo>
                <a:lnTo>
                  <a:pt x="160693" y="172224"/>
                </a:lnTo>
                <a:lnTo>
                  <a:pt x="160045" y="171881"/>
                </a:lnTo>
                <a:lnTo>
                  <a:pt x="159131" y="171945"/>
                </a:lnTo>
                <a:lnTo>
                  <a:pt x="158369" y="172110"/>
                </a:lnTo>
                <a:lnTo>
                  <a:pt x="157835" y="172580"/>
                </a:lnTo>
                <a:lnTo>
                  <a:pt x="158013" y="174358"/>
                </a:lnTo>
                <a:lnTo>
                  <a:pt x="158699" y="174688"/>
                </a:lnTo>
                <a:lnTo>
                  <a:pt x="159524" y="174599"/>
                </a:lnTo>
                <a:lnTo>
                  <a:pt x="160350" y="174498"/>
                </a:lnTo>
                <a:lnTo>
                  <a:pt x="160896" y="173951"/>
                </a:lnTo>
                <a:close/>
              </a:path>
              <a:path w="440054" h="279400">
                <a:moveTo>
                  <a:pt x="162636" y="72542"/>
                </a:moveTo>
                <a:lnTo>
                  <a:pt x="159969" y="69596"/>
                </a:lnTo>
                <a:lnTo>
                  <a:pt x="157924" y="67310"/>
                </a:lnTo>
                <a:lnTo>
                  <a:pt x="156324" y="68313"/>
                </a:lnTo>
                <a:lnTo>
                  <a:pt x="155917" y="69824"/>
                </a:lnTo>
                <a:lnTo>
                  <a:pt x="154495" y="73037"/>
                </a:lnTo>
                <a:lnTo>
                  <a:pt x="154266" y="74904"/>
                </a:lnTo>
                <a:lnTo>
                  <a:pt x="157619" y="76923"/>
                </a:lnTo>
                <a:lnTo>
                  <a:pt x="159143" y="77495"/>
                </a:lnTo>
                <a:lnTo>
                  <a:pt x="160426" y="76073"/>
                </a:lnTo>
                <a:lnTo>
                  <a:pt x="161937" y="74383"/>
                </a:lnTo>
                <a:lnTo>
                  <a:pt x="162636" y="72542"/>
                </a:lnTo>
                <a:close/>
              </a:path>
              <a:path w="440054" h="279400">
                <a:moveTo>
                  <a:pt x="175983" y="159054"/>
                </a:moveTo>
                <a:lnTo>
                  <a:pt x="172593" y="154736"/>
                </a:lnTo>
                <a:lnTo>
                  <a:pt x="170865" y="151434"/>
                </a:lnTo>
                <a:lnTo>
                  <a:pt x="168592" y="151892"/>
                </a:lnTo>
                <a:lnTo>
                  <a:pt x="166268" y="152361"/>
                </a:lnTo>
                <a:lnTo>
                  <a:pt x="166827" y="156362"/>
                </a:lnTo>
                <a:lnTo>
                  <a:pt x="165315" y="158813"/>
                </a:lnTo>
                <a:lnTo>
                  <a:pt x="165468" y="159270"/>
                </a:lnTo>
                <a:lnTo>
                  <a:pt x="165468" y="160172"/>
                </a:lnTo>
                <a:lnTo>
                  <a:pt x="165671" y="162179"/>
                </a:lnTo>
                <a:lnTo>
                  <a:pt x="166268" y="164566"/>
                </a:lnTo>
                <a:lnTo>
                  <a:pt x="170916" y="166103"/>
                </a:lnTo>
                <a:lnTo>
                  <a:pt x="172694" y="165696"/>
                </a:lnTo>
                <a:lnTo>
                  <a:pt x="175742" y="161785"/>
                </a:lnTo>
                <a:lnTo>
                  <a:pt x="175983" y="159054"/>
                </a:lnTo>
                <a:close/>
              </a:path>
              <a:path w="440054" h="279400">
                <a:moveTo>
                  <a:pt x="184073" y="92595"/>
                </a:moveTo>
                <a:lnTo>
                  <a:pt x="183642" y="92278"/>
                </a:lnTo>
                <a:lnTo>
                  <a:pt x="183007" y="92252"/>
                </a:lnTo>
                <a:lnTo>
                  <a:pt x="182410" y="92379"/>
                </a:lnTo>
                <a:lnTo>
                  <a:pt x="182016" y="92748"/>
                </a:lnTo>
                <a:lnTo>
                  <a:pt x="182168" y="93357"/>
                </a:lnTo>
                <a:lnTo>
                  <a:pt x="182308" y="93941"/>
                </a:lnTo>
                <a:lnTo>
                  <a:pt x="182829" y="94221"/>
                </a:lnTo>
                <a:lnTo>
                  <a:pt x="183400" y="94005"/>
                </a:lnTo>
                <a:lnTo>
                  <a:pt x="183680" y="93903"/>
                </a:lnTo>
                <a:lnTo>
                  <a:pt x="183997" y="93510"/>
                </a:lnTo>
                <a:lnTo>
                  <a:pt x="184023" y="93230"/>
                </a:lnTo>
                <a:lnTo>
                  <a:pt x="184073" y="92595"/>
                </a:lnTo>
                <a:close/>
              </a:path>
              <a:path w="440054" h="279400">
                <a:moveTo>
                  <a:pt x="185280" y="146621"/>
                </a:moveTo>
                <a:lnTo>
                  <a:pt x="184492" y="144360"/>
                </a:lnTo>
                <a:lnTo>
                  <a:pt x="185115" y="143332"/>
                </a:lnTo>
                <a:lnTo>
                  <a:pt x="185140" y="141973"/>
                </a:lnTo>
                <a:lnTo>
                  <a:pt x="184810" y="141046"/>
                </a:lnTo>
                <a:lnTo>
                  <a:pt x="181749" y="141185"/>
                </a:lnTo>
                <a:lnTo>
                  <a:pt x="180568" y="142214"/>
                </a:lnTo>
                <a:lnTo>
                  <a:pt x="180670" y="144272"/>
                </a:lnTo>
                <a:lnTo>
                  <a:pt x="180733" y="145630"/>
                </a:lnTo>
                <a:lnTo>
                  <a:pt x="181000" y="146964"/>
                </a:lnTo>
                <a:lnTo>
                  <a:pt x="182803" y="146812"/>
                </a:lnTo>
                <a:lnTo>
                  <a:pt x="185280" y="146621"/>
                </a:lnTo>
                <a:close/>
              </a:path>
              <a:path w="440054" h="279400">
                <a:moveTo>
                  <a:pt x="185356" y="97320"/>
                </a:moveTo>
                <a:lnTo>
                  <a:pt x="181978" y="94145"/>
                </a:lnTo>
                <a:lnTo>
                  <a:pt x="178701" y="94424"/>
                </a:lnTo>
                <a:lnTo>
                  <a:pt x="177571" y="94526"/>
                </a:lnTo>
                <a:lnTo>
                  <a:pt x="177012" y="95237"/>
                </a:lnTo>
                <a:lnTo>
                  <a:pt x="177812" y="98120"/>
                </a:lnTo>
                <a:lnTo>
                  <a:pt x="178549" y="99847"/>
                </a:lnTo>
                <a:lnTo>
                  <a:pt x="179476" y="103695"/>
                </a:lnTo>
                <a:lnTo>
                  <a:pt x="180848" y="104292"/>
                </a:lnTo>
                <a:lnTo>
                  <a:pt x="185089" y="104089"/>
                </a:lnTo>
                <a:lnTo>
                  <a:pt x="184861" y="102069"/>
                </a:lnTo>
                <a:lnTo>
                  <a:pt x="185242" y="100977"/>
                </a:lnTo>
                <a:lnTo>
                  <a:pt x="185356" y="97320"/>
                </a:lnTo>
                <a:close/>
              </a:path>
              <a:path w="440054" h="279400">
                <a:moveTo>
                  <a:pt x="187325" y="262280"/>
                </a:moveTo>
                <a:lnTo>
                  <a:pt x="186944" y="261620"/>
                </a:lnTo>
                <a:lnTo>
                  <a:pt x="186182" y="261264"/>
                </a:lnTo>
                <a:lnTo>
                  <a:pt x="185483" y="261327"/>
                </a:lnTo>
                <a:lnTo>
                  <a:pt x="185204" y="261772"/>
                </a:lnTo>
                <a:lnTo>
                  <a:pt x="185229" y="263131"/>
                </a:lnTo>
                <a:lnTo>
                  <a:pt x="185280" y="264007"/>
                </a:lnTo>
                <a:lnTo>
                  <a:pt x="186778" y="264236"/>
                </a:lnTo>
                <a:lnTo>
                  <a:pt x="187248" y="263652"/>
                </a:lnTo>
                <a:lnTo>
                  <a:pt x="187286" y="263067"/>
                </a:lnTo>
                <a:lnTo>
                  <a:pt x="187325" y="262280"/>
                </a:lnTo>
                <a:close/>
              </a:path>
              <a:path w="440054" h="279400">
                <a:moveTo>
                  <a:pt x="189852" y="141236"/>
                </a:moveTo>
                <a:lnTo>
                  <a:pt x="189623" y="141046"/>
                </a:lnTo>
                <a:lnTo>
                  <a:pt x="189395" y="140868"/>
                </a:lnTo>
                <a:lnTo>
                  <a:pt x="189166" y="140677"/>
                </a:lnTo>
                <a:lnTo>
                  <a:pt x="189064" y="140944"/>
                </a:lnTo>
                <a:lnTo>
                  <a:pt x="188925" y="141198"/>
                </a:lnTo>
                <a:lnTo>
                  <a:pt x="188887" y="141478"/>
                </a:lnTo>
                <a:lnTo>
                  <a:pt x="189179" y="141795"/>
                </a:lnTo>
                <a:lnTo>
                  <a:pt x="189445" y="141630"/>
                </a:lnTo>
                <a:lnTo>
                  <a:pt x="189649" y="141427"/>
                </a:lnTo>
                <a:lnTo>
                  <a:pt x="189852" y="141236"/>
                </a:lnTo>
                <a:close/>
              </a:path>
              <a:path w="440054" h="279400">
                <a:moveTo>
                  <a:pt x="207467" y="142252"/>
                </a:moveTo>
                <a:lnTo>
                  <a:pt x="207314" y="141376"/>
                </a:lnTo>
                <a:lnTo>
                  <a:pt x="206756" y="140995"/>
                </a:lnTo>
                <a:lnTo>
                  <a:pt x="205917" y="141046"/>
                </a:lnTo>
                <a:lnTo>
                  <a:pt x="205308" y="141084"/>
                </a:lnTo>
                <a:lnTo>
                  <a:pt x="204876" y="141427"/>
                </a:lnTo>
                <a:lnTo>
                  <a:pt x="204901" y="142925"/>
                </a:lnTo>
                <a:lnTo>
                  <a:pt x="205282" y="143573"/>
                </a:lnTo>
                <a:lnTo>
                  <a:pt x="206133" y="143637"/>
                </a:lnTo>
                <a:lnTo>
                  <a:pt x="207010" y="143687"/>
                </a:lnTo>
                <a:lnTo>
                  <a:pt x="207429" y="143103"/>
                </a:lnTo>
                <a:lnTo>
                  <a:pt x="207467" y="142252"/>
                </a:lnTo>
                <a:close/>
              </a:path>
              <a:path w="440054" h="279400">
                <a:moveTo>
                  <a:pt x="209016" y="168122"/>
                </a:moveTo>
                <a:lnTo>
                  <a:pt x="208686" y="165938"/>
                </a:lnTo>
                <a:lnTo>
                  <a:pt x="208140" y="164744"/>
                </a:lnTo>
                <a:lnTo>
                  <a:pt x="206641" y="164477"/>
                </a:lnTo>
                <a:lnTo>
                  <a:pt x="205701" y="164706"/>
                </a:lnTo>
                <a:lnTo>
                  <a:pt x="205270" y="165354"/>
                </a:lnTo>
                <a:lnTo>
                  <a:pt x="205270" y="166128"/>
                </a:lnTo>
                <a:lnTo>
                  <a:pt x="205257" y="167665"/>
                </a:lnTo>
                <a:lnTo>
                  <a:pt x="206121" y="168643"/>
                </a:lnTo>
                <a:lnTo>
                  <a:pt x="208457" y="168846"/>
                </a:lnTo>
                <a:lnTo>
                  <a:pt x="209016" y="168122"/>
                </a:lnTo>
                <a:close/>
              </a:path>
              <a:path w="440054" h="279400">
                <a:moveTo>
                  <a:pt x="218960" y="129298"/>
                </a:moveTo>
                <a:lnTo>
                  <a:pt x="218897" y="126961"/>
                </a:lnTo>
                <a:lnTo>
                  <a:pt x="218363" y="126149"/>
                </a:lnTo>
                <a:lnTo>
                  <a:pt x="217284" y="126136"/>
                </a:lnTo>
                <a:lnTo>
                  <a:pt x="215925" y="126111"/>
                </a:lnTo>
                <a:lnTo>
                  <a:pt x="215366" y="127088"/>
                </a:lnTo>
                <a:lnTo>
                  <a:pt x="215239" y="129374"/>
                </a:lnTo>
                <a:lnTo>
                  <a:pt x="215798" y="130022"/>
                </a:lnTo>
                <a:lnTo>
                  <a:pt x="218325" y="130060"/>
                </a:lnTo>
                <a:lnTo>
                  <a:pt x="218960" y="129298"/>
                </a:lnTo>
                <a:close/>
              </a:path>
              <a:path w="440054" h="279400">
                <a:moveTo>
                  <a:pt x="219354" y="171742"/>
                </a:moveTo>
                <a:lnTo>
                  <a:pt x="218808" y="171208"/>
                </a:lnTo>
                <a:lnTo>
                  <a:pt x="217970" y="171005"/>
                </a:lnTo>
                <a:lnTo>
                  <a:pt x="217106" y="170916"/>
                </a:lnTo>
                <a:lnTo>
                  <a:pt x="216509" y="171297"/>
                </a:lnTo>
                <a:lnTo>
                  <a:pt x="216166" y="172935"/>
                </a:lnTo>
                <a:lnTo>
                  <a:pt x="216420" y="173685"/>
                </a:lnTo>
                <a:lnTo>
                  <a:pt x="218351" y="174256"/>
                </a:lnTo>
                <a:lnTo>
                  <a:pt x="219087" y="173685"/>
                </a:lnTo>
                <a:lnTo>
                  <a:pt x="219240" y="172593"/>
                </a:lnTo>
                <a:lnTo>
                  <a:pt x="219354" y="171742"/>
                </a:lnTo>
                <a:close/>
              </a:path>
              <a:path w="440054" h="279400">
                <a:moveTo>
                  <a:pt x="221919" y="144729"/>
                </a:moveTo>
                <a:lnTo>
                  <a:pt x="221843" y="144106"/>
                </a:lnTo>
                <a:lnTo>
                  <a:pt x="221208" y="143852"/>
                </a:lnTo>
                <a:lnTo>
                  <a:pt x="220967" y="143751"/>
                </a:lnTo>
                <a:lnTo>
                  <a:pt x="220408" y="143967"/>
                </a:lnTo>
                <a:lnTo>
                  <a:pt x="220256" y="144195"/>
                </a:lnTo>
                <a:lnTo>
                  <a:pt x="219913" y="144729"/>
                </a:lnTo>
                <a:lnTo>
                  <a:pt x="220002" y="145288"/>
                </a:lnTo>
                <a:lnTo>
                  <a:pt x="220611" y="145643"/>
                </a:lnTo>
                <a:lnTo>
                  <a:pt x="220941" y="145516"/>
                </a:lnTo>
                <a:lnTo>
                  <a:pt x="221411" y="145491"/>
                </a:lnTo>
                <a:lnTo>
                  <a:pt x="221576" y="145249"/>
                </a:lnTo>
                <a:lnTo>
                  <a:pt x="221919" y="144729"/>
                </a:lnTo>
                <a:close/>
              </a:path>
              <a:path w="440054" h="279400">
                <a:moveTo>
                  <a:pt x="223215" y="275564"/>
                </a:moveTo>
                <a:lnTo>
                  <a:pt x="223151" y="274751"/>
                </a:lnTo>
                <a:lnTo>
                  <a:pt x="222885" y="274040"/>
                </a:lnTo>
                <a:lnTo>
                  <a:pt x="221970" y="274027"/>
                </a:lnTo>
                <a:lnTo>
                  <a:pt x="221500" y="274015"/>
                </a:lnTo>
                <a:lnTo>
                  <a:pt x="221119" y="274116"/>
                </a:lnTo>
                <a:lnTo>
                  <a:pt x="220814" y="274307"/>
                </a:lnTo>
                <a:lnTo>
                  <a:pt x="220675" y="274066"/>
                </a:lnTo>
                <a:lnTo>
                  <a:pt x="220433" y="273913"/>
                </a:lnTo>
                <a:lnTo>
                  <a:pt x="220027" y="273939"/>
                </a:lnTo>
                <a:lnTo>
                  <a:pt x="219494" y="274142"/>
                </a:lnTo>
                <a:lnTo>
                  <a:pt x="219202" y="274548"/>
                </a:lnTo>
                <a:lnTo>
                  <a:pt x="219367" y="275094"/>
                </a:lnTo>
                <a:lnTo>
                  <a:pt x="219456" y="275437"/>
                </a:lnTo>
                <a:lnTo>
                  <a:pt x="219684" y="275666"/>
                </a:lnTo>
                <a:lnTo>
                  <a:pt x="219976" y="275742"/>
                </a:lnTo>
                <a:lnTo>
                  <a:pt x="219951" y="275882"/>
                </a:lnTo>
                <a:lnTo>
                  <a:pt x="219951" y="277012"/>
                </a:lnTo>
                <a:lnTo>
                  <a:pt x="220687" y="277545"/>
                </a:lnTo>
                <a:lnTo>
                  <a:pt x="222478" y="277317"/>
                </a:lnTo>
                <a:lnTo>
                  <a:pt x="223164" y="276669"/>
                </a:lnTo>
                <a:lnTo>
                  <a:pt x="223215" y="275564"/>
                </a:lnTo>
                <a:close/>
              </a:path>
              <a:path w="440054" h="279400">
                <a:moveTo>
                  <a:pt x="233349" y="9829"/>
                </a:moveTo>
                <a:lnTo>
                  <a:pt x="231216" y="5905"/>
                </a:lnTo>
                <a:lnTo>
                  <a:pt x="225107" y="4114"/>
                </a:lnTo>
                <a:lnTo>
                  <a:pt x="222364" y="2819"/>
                </a:lnTo>
                <a:lnTo>
                  <a:pt x="219938" y="0"/>
                </a:lnTo>
                <a:lnTo>
                  <a:pt x="217881" y="3822"/>
                </a:lnTo>
                <a:lnTo>
                  <a:pt x="218122" y="7366"/>
                </a:lnTo>
                <a:lnTo>
                  <a:pt x="220205" y="9944"/>
                </a:lnTo>
                <a:lnTo>
                  <a:pt x="222719" y="13055"/>
                </a:lnTo>
                <a:lnTo>
                  <a:pt x="225767" y="16205"/>
                </a:lnTo>
                <a:lnTo>
                  <a:pt x="232244" y="15773"/>
                </a:lnTo>
                <a:lnTo>
                  <a:pt x="233235" y="14947"/>
                </a:lnTo>
                <a:lnTo>
                  <a:pt x="233349" y="9829"/>
                </a:lnTo>
                <a:close/>
              </a:path>
              <a:path w="440054" h="279400">
                <a:moveTo>
                  <a:pt x="246443" y="274764"/>
                </a:moveTo>
                <a:lnTo>
                  <a:pt x="245948" y="274243"/>
                </a:lnTo>
                <a:lnTo>
                  <a:pt x="245148" y="274218"/>
                </a:lnTo>
                <a:lnTo>
                  <a:pt x="244551" y="274193"/>
                </a:lnTo>
                <a:lnTo>
                  <a:pt x="244081" y="274650"/>
                </a:lnTo>
                <a:lnTo>
                  <a:pt x="244284" y="275678"/>
                </a:lnTo>
                <a:lnTo>
                  <a:pt x="244741" y="276047"/>
                </a:lnTo>
                <a:lnTo>
                  <a:pt x="244957" y="276352"/>
                </a:lnTo>
                <a:lnTo>
                  <a:pt x="245719" y="276390"/>
                </a:lnTo>
                <a:lnTo>
                  <a:pt x="246214" y="276148"/>
                </a:lnTo>
                <a:lnTo>
                  <a:pt x="246316" y="275590"/>
                </a:lnTo>
                <a:lnTo>
                  <a:pt x="246443" y="274764"/>
                </a:lnTo>
                <a:close/>
              </a:path>
              <a:path w="440054" h="279400">
                <a:moveTo>
                  <a:pt x="287705" y="171856"/>
                </a:moveTo>
                <a:lnTo>
                  <a:pt x="287693" y="171221"/>
                </a:lnTo>
                <a:lnTo>
                  <a:pt x="287540" y="170637"/>
                </a:lnTo>
                <a:lnTo>
                  <a:pt x="287147" y="170307"/>
                </a:lnTo>
                <a:lnTo>
                  <a:pt x="285927" y="170332"/>
                </a:lnTo>
                <a:lnTo>
                  <a:pt x="285584" y="170776"/>
                </a:lnTo>
                <a:lnTo>
                  <a:pt x="285661" y="171386"/>
                </a:lnTo>
                <a:lnTo>
                  <a:pt x="285724" y="171970"/>
                </a:lnTo>
                <a:lnTo>
                  <a:pt x="286194" y="172275"/>
                </a:lnTo>
                <a:lnTo>
                  <a:pt x="286766" y="172262"/>
                </a:lnTo>
                <a:lnTo>
                  <a:pt x="287388" y="172237"/>
                </a:lnTo>
                <a:lnTo>
                  <a:pt x="287705" y="171856"/>
                </a:lnTo>
                <a:close/>
              </a:path>
              <a:path w="440054" h="279400">
                <a:moveTo>
                  <a:pt x="304876" y="168148"/>
                </a:moveTo>
                <a:lnTo>
                  <a:pt x="304457" y="167500"/>
                </a:lnTo>
                <a:lnTo>
                  <a:pt x="304088" y="167259"/>
                </a:lnTo>
                <a:lnTo>
                  <a:pt x="303352" y="166789"/>
                </a:lnTo>
                <a:lnTo>
                  <a:pt x="302806" y="167297"/>
                </a:lnTo>
                <a:lnTo>
                  <a:pt x="302399" y="167855"/>
                </a:lnTo>
                <a:lnTo>
                  <a:pt x="302298" y="168516"/>
                </a:lnTo>
                <a:lnTo>
                  <a:pt x="302590" y="168948"/>
                </a:lnTo>
                <a:lnTo>
                  <a:pt x="303098" y="169151"/>
                </a:lnTo>
                <a:lnTo>
                  <a:pt x="303847" y="169443"/>
                </a:lnTo>
                <a:lnTo>
                  <a:pt x="304571" y="169227"/>
                </a:lnTo>
                <a:lnTo>
                  <a:pt x="304787" y="168478"/>
                </a:lnTo>
                <a:lnTo>
                  <a:pt x="304876" y="168148"/>
                </a:lnTo>
                <a:close/>
              </a:path>
              <a:path w="440054" h="279400">
                <a:moveTo>
                  <a:pt x="308902" y="68973"/>
                </a:moveTo>
                <a:lnTo>
                  <a:pt x="308559" y="68478"/>
                </a:lnTo>
                <a:lnTo>
                  <a:pt x="308356" y="68453"/>
                </a:lnTo>
                <a:lnTo>
                  <a:pt x="307771" y="68364"/>
                </a:lnTo>
                <a:lnTo>
                  <a:pt x="307365" y="68795"/>
                </a:lnTo>
                <a:lnTo>
                  <a:pt x="307238" y="69316"/>
                </a:lnTo>
                <a:lnTo>
                  <a:pt x="307200" y="69519"/>
                </a:lnTo>
                <a:lnTo>
                  <a:pt x="307543" y="69811"/>
                </a:lnTo>
                <a:lnTo>
                  <a:pt x="307721" y="70065"/>
                </a:lnTo>
                <a:lnTo>
                  <a:pt x="308305" y="70040"/>
                </a:lnTo>
                <a:lnTo>
                  <a:pt x="308737" y="69723"/>
                </a:lnTo>
                <a:lnTo>
                  <a:pt x="308851" y="69176"/>
                </a:lnTo>
                <a:lnTo>
                  <a:pt x="308902" y="68973"/>
                </a:lnTo>
                <a:close/>
              </a:path>
              <a:path w="440054" h="279400">
                <a:moveTo>
                  <a:pt x="319951" y="146850"/>
                </a:moveTo>
                <a:lnTo>
                  <a:pt x="318300" y="144894"/>
                </a:lnTo>
                <a:lnTo>
                  <a:pt x="316458" y="144589"/>
                </a:lnTo>
                <a:lnTo>
                  <a:pt x="313880" y="144094"/>
                </a:lnTo>
                <a:lnTo>
                  <a:pt x="313156" y="144526"/>
                </a:lnTo>
                <a:lnTo>
                  <a:pt x="312674" y="146431"/>
                </a:lnTo>
                <a:lnTo>
                  <a:pt x="313258" y="147218"/>
                </a:lnTo>
                <a:lnTo>
                  <a:pt x="314312" y="147396"/>
                </a:lnTo>
                <a:lnTo>
                  <a:pt x="315963" y="147688"/>
                </a:lnTo>
                <a:lnTo>
                  <a:pt x="317652" y="147967"/>
                </a:lnTo>
                <a:lnTo>
                  <a:pt x="319951" y="146850"/>
                </a:lnTo>
                <a:close/>
              </a:path>
              <a:path w="440054" h="279400">
                <a:moveTo>
                  <a:pt x="342455" y="144983"/>
                </a:moveTo>
                <a:lnTo>
                  <a:pt x="341934" y="144005"/>
                </a:lnTo>
                <a:lnTo>
                  <a:pt x="340588" y="143878"/>
                </a:lnTo>
                <a:lnTo>
                  <a:pt x="338950" y="143725"/>
                </a:lnTo>
                <a:lnTo>
                  <a:pt x="338226" y="144843"/>
                </a:lnTo>
                <a:lnTo>
                  <a:pt x="337934" y="147574"/>
                </a:lnTo>
                <a:lnTo>
                  <a:pt x="338505" y="148551"/>
                </a:lnTo>
                <a:lnTo>
                  <a:pt x="339877" y="148666"/>
                </a:lnTo>
                <a:lnTo>
                  <a:pt x="341541" y="148818"/>
                </a:lnTo>
                <a:lnTo>
                  <a:pt x="342214" y="147777"/>
                </a:lnTo>
                <a:lnTo>
                  <a:pt x="342417" y="145630"/>
                </a:lnTo>
                <a:lnTo>
                  <a:pt x="342455" y="144983"/>
                </a:lnTo>
                <a:close/>
              </a:path>
              <a:path w="440054" h="279400">
                <a:moveTo>
                  <a:pt x="347218" y="144475"/>
                </a:moveTo>
                <a:lnTo>
                  <a:pt x="346938" y="143979"/>
                </a:lnTo>
                <a:lnTo>
                  <a:pt x="346354" y="143840"/>
                </a:lnTo>
                <a:lnTo>
                  <a:pt x="345249" y="143586"/>
                </a:lnTo>
                <a:lnTo>
                  <a:pt x="344500" y="144068"/>
                </a:lnTo>
                <a:lnTo>
                  <a:pt x="344398" y="145224"/>
                </a:lnTo>
                <a:lnTo>
                  <a:pt x="344347" y="145859"/>
                </a:lnTo>
                <a:lnTo>
                  <a:pt x="344817" y="146278"/>
                </a:lnTo>
                <a:lnTo>
                  <a:pt x="345452" y="146291"/>
                </a:lnTo>
                <a:lnTo>
                  <a:pt x="346290" y="146316"/>
                </a:lnTo>
                <a:lnTo>
                  <a:pt x="346875" y="145897"/>
                </a:lnTo>
                <a:lnTo>
                  <a:pt x="347167" y="145097"/>
                </a:lnTo>
                <a:lnTo>
                  <a:pt x="347218" y="144475"/>
                </a:lnTo>
                <a:close/>
              </a:path>
              <a:path w="440054" h="279400">
                <a:moveTo>
                  <a:pt x="348564" y="197116"/>
                </a:moveTo>
                <a:lnTo>
                  <a:pt x="346722" y="194157"/>
                </a:lnTo>
                <a:lnTo>
                  <a:pt x="344208" y="193446"/>
                </a:lnTo>
                <a:lnTo>
                  <a:pt x="340245" y="195376"/>
                </a:lnTo>
                <a:lnTo>
                  <a:pt x="339864" y="197548"/>
                </a:lnTo>
                <a:lnTo>
                  <a:pt x="341058" y="199948"/>
                </a:lnTo>
                <a:lnTo>
                  <a:pt x="342074" y="201993"/>
                </a:lnTo>
                <a:lnTo>
                  <a:pt x="343941" y="202844"/>
                </a:lnTo>
                <a:lnTo>
                  <a:pt x="345986" y="203415"/>
                </a:lnTo>
                <a:lnTo>
                  <a:pt x="346329" y="203301"/>
                </a:lnTo>
                <a:lnTo>
                  <a:pt x="346735" y="203263"/>
                </a:lnTo>
                <a:lnTo>
                  <a:pt x="347865" y="202387"/>
                </a:lnTo>
                <a:lnTo>
                  <a:pt x="348564" y="197116"/>
                </a:lnTo>
                <a:close/>
              </a:path>
              <a:path w="440054" h="279400">
                <a:moveTo>
                  <a:pt x="349859" y="266928"/>
                </a:moveTo>
                <a:lnTo>
                  <a:pt x="349478" y="266331"/>
                </a:lnTo>
                <a:lnTo>
                  <a:pt x="348754" y="265988"/>
                </a:lnTo>
                <a:lnTo>
                  <a:pt x="348335" y="265925"/>
                </a:lnTo>
                <a:lnTo>
                  <a:pt x="348043" y="266141"/>
                </a:lnTo>
                <a:lnTo>
                  <a:pt x="348246" y="267258"/>
                </a:lnTo>
                <a:lnTo>
                  <a:pt x="348411" y="267995"/>
                </a:lnTo>
                <a:lnTo>
                  <a:pt x="349148" y="268300"/>
                </a:lnTo>
                <a:lnTo>
                  <a:pt x="349783" y="267931"/>
                </a:lnTo>
                <a:lnTo>
                  <a:pt x="349796" y="267690"/>
                </a:lnTo>
                <a:lnTo>
                  <a:pt x="349859" y="266928"/>
                </a:lnTo>
                <a:close/>
              </a:path>
              <a:path w="440054" h="279400">
                <a:moveTo>
                  <a:pt x="365760" y="277558"/>
                </a:moveTo>
                <a:lnTo>
                  <a:pt x="365709" y="276987"/>
                </a:lnTo>
                <a:lnTo>
                  <a:pt x="365645" y="276390"/>
                </a:lnTo>
                <a:lnTo>
                  <a:pt x="365226" y="276059"/>
                </a:lnTo>
                <a:lnTo>
                  <a:pt x="364617" y="275996"/>
                </a:lnTo>
                <a:lnTo>
                  <a:pt x="364007" y="276136"/>
                </a:lnTo>
                <a:lnTo>
                  <a:pt x="363804" y="276593"/>
                </a:lnTo>
                <a:lnTo>
                  <a:pt x="363880" y="277761"/>
                </a:lnTo>
                <a:lnTo>
                  <a:pt x="364248" y="278180"/>
                </a:lnTo>
                <a:lnTo>
                  <a:pt x="364871" y="278104"/>
                </a:lnTo>
                <a:lnTo>
                  <a:pt x="365467" y="278041"/>
                </a:lnTo>
                <a:lnTo>
                  <a:pt x="365760" y="277558"/>
                </a:lnTo>
                <a:close/>
              </a:path>
              <a:path w="440054" h="279400">
                <a:moveTo>
                  <a:pt x="380034" y="247980"/>
                </a:moveTo>
                <a:lnTo>
                  <a:pt x="379641" y="247408"/>
                </a:lnTo>
                <a:lnTo>
                  <a:pt x="378929" y="247053"/>
                </a:lnTo>
                <a:lnTo>
                  <a:pt x="378307" y="246951"/>
                </a:lnTo>
                <a:lnTo>
                  <a:pt x="377888" y="247243"/>
                </a:lnTo>
                <a:lnTo>
                  <a:pt x="377723" y="247789"/>
                </a:lnTo>
                <a:lnTo>
                  <a:pt x="377456" y="248716"/>
                </a:lnTo>
                <a:lnTo>
                  <a:pt x="377444" y="249694"/>
                </a:lnTo>
                <a:lnTo>
                  <a:pt x="379387" y="250228"/>
                </a:lnTo>
                <a:lnTo>
                  <a:pt x="379844" y="249555"/>
                </a:lnTo>
                <a:lnTo>
                  <a:pt x="379933" y="248780"/>
                </a:lnTo>
                <a:lnTo>
                  <a:pt x="380034" y="247980"/>
                </a:lnTo>
                <a:close/>
              </a:path>
              <a:path w="440054" h="279400">
                <a:moveTo>
                  <a:pt x="423443" y="278053"/>
                </a:moveTo>
                <a:lnTo>
                  <a:pt x="423291" y="277380"/>
                </a:lnTo>
                <a:lnTo>
                  <a:pt x="422681" y="276428"/>
                </a:lnTo>
                <a:lnTo>
                  <a:pt x="421805" y="276390"/>
                </a:lnTo>
                <a:lnTo>
                  <a:pt x="420281" y="276974"/>
                </a:lnTo>
                <a:lnTo>
                  <a:pt x="420128" y="277520"/>
                </a:lnTo>
                <a:lnTo>
                  <a:pt x="420522" y="278041"/>
                </a:lnTo>
                <a:lnTo>
                  <a:pt x="421017" y="278688"/>
                </a:lnTo>
                <a:lnTo>
                  <a:pt x="421754" y="278841"/>
                </a:lnTo>
                <a:lnTo>
                  <a:pt x="422503" y="278638"/>
                </a:lnTo>
                <a:lnTo>
                  <a:pt x="423100" y="278485"/>
                </a:lnTo>
                <a:lnTo>
                  <a:pt x="423443" y="278053"/>
                </a:lnTo>
                <a:close/>
              </a:path>
              <a:path w="440054" h="279400">
                <a:moveTo>
                  <a:pt x="432930" y="271424"/>
                </a:moveTo>
                <a:lnTo>
                  <a:pt x="425196" y="262547"/>
                </a:lnTo>
                <a:lnTo>
                  <a:pt x="424891" y="263715"/>
                </a:lnTo>
                <a:lnTo>
                  <a:pt x="424484" y="262928"/>
                </a:lnTo>
                <a:lnTo>
                  <a:pt x="423760" y="262509"/>
                </a:lnTo>
                <a:lnTo>
                  <a:pt x="421322" y="262343"/>
                </a:lnTo>
                <a:lnTo>
                  <a:pt x="420319" y="263271"/>
                </a:lnTo>
                <a:lnTo>
                  <a:pt x="420090" y="264756"/>
                </a:lnTo>
                <a:lnTo>
                  <a:pt x="419849" y="266319"/>
                </a:lnTo>
                <a:lnTo>
                  <a:pt x="420751" y="267411"/>
                </a:lnTo>
                <a:lnTo>
                  <a:pt x="422922" y="267754"/>
                </a:lnTo>
                <a:lnTo>
                  <a:pt x="423494" y="267589"/>
                </a:lnTo>
                <a:lnTo>
                  <a:pt x="423951" y="267258"/>
                </a:lnTo>
                <a:lnTo>
                  <a:pt x="422668" y="272199"/>
                </a:lnTo>
                <a:lnTo>
                  <a:pt x="432930" y="271424"/>
                </a:lnTo>
                <a:close/>
              </a:path>
              <a:path w="440054" h="279400">
                <a:moveTo>
                  <a:pt x="439432" y="146850"/>
                </a:moveTo>
                <a:lnTo>
                  <a:pt x="439153" y="146126"/>
                </a:lnTo>
                <a:lnTo>
                  <a:pt x="438988" y="145707"/>
                </a:lnTo>
                <a:lnTo>
                  <a:pt x="438442" y="145173"/>
                </a:lnTo>
                <a:lnTo>
                  <a:pt x="438048" y="145161"/>
                </a:lnTo>
                <a:lnTo>
                  <a:pt x="437210" y="145122"/>
                </a:lnTo>
                <a:lnTo>
                  <a:pt x="436841" y="145770"/>
                </a:lnTo>
                <a:lnTo>
                  <a:pt x="436880" y="146608"/>
                </a:lnTo>
                <a:lnTo>
                  <a:pt x="437057" y="147383"/>
                </a:lnTo>
                <a:lnTo>
                  <a:pt x="437527" y="147942"/>
                </a:lnTo>
                <a:lnTo>
                  <a:pt x="438340" y="147777"/>
                </a:lnTo>
                <a:lnTo>
                  <a:pt x="439191" y="147612"/>
                </a:lnTo>
                <a:lnTo>
                  <a:pt x="439432" y="146850"/>
                </a:lnTo>
                <a:close/>
              </a:path>
            </a:pathLst>
          </a:custGeom>
          <a:solidFill>
            <a:srgbClr val="F1F2F2"/>
          </a:solidFill>
        </p:spPr>
        <p:txBody>
          <a:bodyPr wrap="square" lIns="0" tIns="0" rIns="0" bIns="0" rtlCol="0"/>
          <a:lstStyle/>
          <a:p>
            <a:endParaRPr/>
          </a:p>
        </p:txBody>
      </p:sp>
      <p:sp>
        <p:nvSpPr>
          <p:cNvPr id="72" name="bg object 72"/>
          <p:cNvSpPr/>
          <p:nvPr/>
        </p:nvSpPr>
        <p:spPr>
          <a:xfrm>
            <a:off x="10867200" y="1836711"/>
            <a:ext cx="447040" cy="270510"/>
          </a:xfrm>
          <a:custGeom>
            <a:avLst/>
            <a:gdLst/>
            <a:ahLst/>
            <a:cxnLst/>
            <a:rect l="l" t="t" r="r" b="b"/>
            <a:pathLst>
              <a:path w="447040" h="270510">
                <a:moveTo>
                  <a:pt x="10236" y="117589"/>
                </a:moveTo>
                <a:lnTo>
                  <a:pt x="9271" y="117589"/>
                </a:lnTo>
                <a:lnTo>
                  <a:pt x="9271" y="123012"/>
                </a:lnTo>
                <a:lnTo>
                  <a:pt x="10236" y="123012"/>
                </a:lnTo>
                <a:lnTo>
                  <a:pt x="10236" y="117589"/>
                </a:lnTo>
                <a:close/>
              </a:path>
              <a:path w="447040" h="270510">
                <a:moveTo>
                  <a:pt x="11925" y="53733"/>
                </a:moveTo>
                <a:lnTo>
                  <a:pt x="11772" y="53124"/>
                </a:lnTo>
                <a:lnTo>
                  <a:pt x="11658" y="52654"/>
                </a:lnTo>
                <a:lnTo>
                  <a:pt x="11214" y="52260"/>
                </a:lnTo>
                <a:lnTo>
                  <a:pt x="10960" y="51892"/>
                </a:lnTo>
                <a:lnTo>
                  <a:pt x="10160" y="52006"/>
                </a:lnTo>
                <a:lnTo>
                  <a:pt x="9817" y="52463"/>
                </a:lnTo>
                <a:lnTo>
                  <a:pt x="9842" y="53632"/>
                </a:lnTo>
                <a:lnTo>
                  <a:pt x="10248" y="54102"/>
                </a:lnTo>
                <a:lnTo>
                  <a:pt x="10845" y="54152"/>
                </a:lnTo>
                <a:lnTo>
                  <a:pt x="11518" y="54216"/>
                </a:lnTo>
                <a:lnTo>
                  <a:pt x="11925" y="53733"/>
                </a:lnTo>
                <a:close/>
              </a:path>
              <a:path w="447040" h="270510">
                <a:moveTo>
                  <a:pt x="13004" y="234556"/>
                </a:moveTo>
                <a:lnTo>
                  <a:pt x="12319" y="233210"/>
                </a:lnTo>
                <a:lnTo>
                  <a:pt x="0" y="238252"/>
                </a:lnTo>
                <a:lnTo>
                  <a:pt x="101" y="241604"/>
                </a:lnTo>
                <a:lnTo>
                  <a:pt x="2057" y="242798"/>
                </a:lnTo>
                <a:lnTo>
                  <a:pt x="4711" y="243217"/>
                </a:lnTo>
                <a:lnTo>
                  <a:pt x="5130" y="244309"/>
                </a:lnTo>
                <a:lnTo>
                  <a:pt x="6108" y="244805"/>
                </a:lnTo>
                <a:lnTo>
                  <a:pt x="8661" y="244741"/>
                </a:lnTo>
                <a:lnTo>
                  <a:pt x="9702" y="244081"/>
                </a:lnTo>
                <a:lnTo>
                  <a:pt x="9728" y="242824"/>
                </a:lnTo>
                <a:lnTo>
                  <a:pt x="9753" y="241439"/>
                </a:lnTo>
                <a:lnTo>
                  <a:pt x="8940" y="241033"/>
                </a:lnTo>
                <a:lnTo>
                  <a:pt x="8089" y="240804"/>
                </a:lnTo>
                <a:lnTo>
                  <a:pt x="13004" y="234556"/>
                </a:lnTo>
                <a:close/>
              </a:path>
              <a:path w="447040" h="270510">
                <a:moveTo>
                  <a:pt x="24180" y="198882"/>
                </a:moveTo>
                <a:lnTo>
                  <a:pt x="23406" y="198196"/>
                </a:lnTo>
                <a:lnTo>
                  <a:pt x="23469" y="197383"/>
                </a:lnTo>
                <a:lnTo>
                  <a:pt x="22834" y="197040"/>
                </a:lnTo>
                <a:lnTo>
                  <a:pt x="22161" y="196786"/>
                </a:lnTo>
                <a:lnTo>
                  <a:pt x="21831" y="196786"/>
                </a:lnTo>
                <a:lnTo>
                  <a:pt x="16002" y="191592"/>
                </a:lnTo>
                <a:lnTo>
                  <a:pt x="7124" y="199313"/>
                </a:lnTo>
                <a:lnTo>
                  <a:pt x="6692" y="205828"/>
                </a:lnTo>
                <a:lnTo>
                  <a:pt x="13525" y="208978"/>
                </a:lnTo>
                <a:lnTo>
                  <a:pt x="17386" y="204470"/>
                </a:lnTo>
                <a:lnTo>
                  <a:pt x="24180" y="198882"/>
                </a:lnTo>
                <a:close/>
              </a:path>
              <a:path w="447040" h="270510">
                <a:moveTo>
                  <a:pt x="33782" y="92379"/>
                </a:moveTo>
                <a:lnTo>
                  <a:pt x="31369" y="92176"/>
                </a:lnTo>
                <a:lnTo>
                  <a:pt x="29616" y="92227"/>
                </a:lnTo>
                <a:lnTo>
                  <a:pt x="29362" y="94513"/>
                </a:lnTo>
                <a:lnTo>
                  <a:pt x="29222" y="95796"/>
                </a:lnTo>
                <a:lnTo>
                  <a:pt x="30213" y="96837"/>
                </a:lnTo>
                <a:lnTo>
                  <a:pt x="31419" y="96659"/>
                </a:lnTo>
                <a:lnTo>
                  <a:pt x="33616" y="96354"/>
                </a:lnTo>
                <a:lnTo>
                  <a:pt x="33299" y="94284"/>
                </a:lnTo>
                <a:lnTo>
                  <a:pt x="33782" y="92379"/>
                </a:lnTo>
                <a:close/>
              </a:path>
              <a:path w="447040" h="270510">
                <a:moveTo>
                  <a:pt x="34886" y="29438"/>
                </a:moveTo>
                <a:lnTo>
                  <a:pt x="34874" y="28549"/>
                </a:lnTo>
                <a:lnTo>
                  <a:pt x="34772" y="27940"/>
                </a:lnTo>
                <a:lnTo>
                  <a:pt x="34378" y="27355"/>
                </a:lnTo>
                <a:lnTo>
                  <a:pt x="33515" y="27432"/>
                </a:lnTo>
                <a:lnTo>
                  <a:pt x="32893" y="27482"/>
                </a:lnTo>
                <a:lnTo>
                  <a:pt x="32664" y="28028"/>
                </a:lnTo>
                <a:lnTo>
                  <a:pt x="32740" y="28613"/>
                </a:lnTo>
                <a:lnTo>
                  <a:pt x="32816" y="29210"/>
                </a:lnTo>
                <a:lnTo>
                  <a:pt x="33223" y="29603"/>
                </a:lnTo>
                <a:lnTo>
                  <a:pt x="34391" y="29654"/>
                </a:lnTo>
                <a:lnTo>
                  <a:pt x="34886" y="29438"/>
                </a:lnTo>
                <a:close/>
              </a:path>
              <a:path w="447040" h="270510">
                <a:moveTo>
                  <a:pt x="50253" y="14871"/>
                </a:moveTo>
                <a:lnTo>
                  <a:pt x="49136" y="14871"/>
                </a:lnTo>
                <a:lnTo>
                  <a:pt x="48755" y="13868"/>
                </a:lnTo>
                <a:lnTo>
                  <a:pt x="48323" y="13411"/>
                </a:lnTo>
                <a:lnTo>
                  <a:pt x="47917" y="13055"/>
                </a:lnTo>
                <a:lnTo>
                  <a:pt x="45072" y="13411"/>
                </a:lnTo>
                <a:lnTo>
                  <a:pt x="44157" y="13868"/>
                </a:lnTo>
                <a:lnTo>
                  <a:pt x="44196" y="15760"/>
                </a:lnTo>
                <a:lnTo>
                  <a:pt x="44475" y="17081"/>
                </a:lnTo>
                <a:lnTo>
                  <a:pt x="45148" y="18516"/>
                </a:lnTo>
                <a:lnTo>
                  <a:pt x="48806" y="18516"/>
                </a:lnTo>
                <a:lnTo>
                  <a:pt x="49441" y="17437"/>
                </a:lnTo>
                <a:lnTo>
                  <a:pt x="49339" y="15760"/>
                </a:lnTo>
                <a:lnTo>
                  <a:pt x="50050" y="15760"/>
                </a:lnTo>
                <a:lnTo>
                  <a:pt x="50152" y="15316"/>
                </a:lnTo>
                <a:lnTo>
                  <a:pt x="50253" y="14871"/>
                </a:lnTo>
                <a:close/>
              </a:path>
              <a:path w="447040" h="270510">
                <a:moveTo>
                  <a:pt x="51600" y="124269"/>
                </a:moveTo>
                <a:lnTo>
                  <a:pt x="50736" y="123825"/>
                </a:lnTo>
                <a:lnTo>
                  <a:pt x="49530" y="123596"/>
                </a:lnTo>
                <a:lnTo>
                  <a:pt x="48983" y="123875"/>
                </a:lnTo>
                <a:lnTo>
                  <a:pt x="48590" y="125285"/>
                </a:lnTo>
                <a:lnTo>
                  <a:pt x="49453" y="125704"/>
                </a:lnTo>
                <a:lnTo>
                  <a:pt x="50304" y="126047"/>
                </a:lnTo>
                <a:lnTo>
                  <a:pt x="50927" y="126136"/>
                </a:lnTo>
                <a:lnTo>
                  <a:pt x="51536" y="126022"/>
                </a:lnTo>
                <a:lnTo>
                  <a:pt x="51600" y="124269"/>
                </a:lnTo>
                <a:close/>
              </a:path>
              <a:path w="447040" h="270510">
                <a:moveTo>
                  <a:pt x="56832" y="76390"/>
                </a:moveTo>
                <a:lnTo>
                  <a:pt x="56819" y="74942"/>
                </a:lnTo>
                <a:lnTo>
                  <a:pt x="55537" y="74828"/>
                </a:lnTo>
                <a:lnTo>
                  <a:pt x="54889" y="74434"/>
                </a:lnTo>
                <a:lnTo>
                  <a:pt x="53733" y="74447"/>
                </a:lnTo>
                <a:lnTo>
                  <a:pt x="52997" y="74701"/>
                </a:lnTo>
                <a:lnTo>
                  <a:pt x="53009" y="75603"/>
                </a:lnTo>
                <a:lnTo>
                  <a:pt x="53022" y="76835"/>
                </a:lnTo>
                <a:lnTo>
                  <a:pt x="53721" y="77685"/>
                </a:lnTo>
                <a:lnTo>
                  <a:pt x="56057" y="77990"/>
                </a:lnTo>
                <a:lnTo>
                  <a:pt x="56832" y="77546"/>
                </a:lnTo>
                <a:lnTo>
                  <a:pt x="56832" y="76390"/>
                </a:lnTo>
                <a:close/>
              </a:path>
              <a:path w="447040" h="270510">
                <a:moveTo>
                  <a:pt x="58356" y="92951"/>
                </a:moveTo>
                <a:lnTo>
                  <a:pt x="57708" y="92595"/>
                </a:lnTo>
                <a:lnTo>
                  <a:pt x="56908" y="92570"/>
                </a:lnTo>
                <a:lnTo>
                  <a:pt x="56273" y="92544"/>
                </a:lnTo>
                <a:lnTo>
                  <a:pt x="55880" y="92938"/>
                </a:lnTo>
                <a:lnTo>
                  <a:pt x="55829" y="93522"/>
                </a:lnTo>
                <a:lnTo>
                  <a:pt x="55740" y="94310"/>
                </a:lnTo>
                <a:lnTo>
                  <a:pt x="56019" y="94919"/>
                </a:lnTo>
                <a:lnTo>
                  <a:pt x="56908" y="95072"/>
                </a:lnTo>
                <a:lnTo>
                  <a:pt x="57746" y="95046"/>
                </a:lnTo>
                <a:lnTo>
                  <a:pt x="58305" y="94615"/>
                </a:lnTo>
                <a:lnTo>
                  <a:pt x="58356" y="92951"/>
                </a:lnTo>
                <a:close/>
              </a:path>
              <a:path w="447040" h="270510">
                <a:moveTo>
                  <a:pt x="63334" y="40678"/>
                </a:moveTo>
                <a:lnTo>
                  <a:pt x="63220" y="39738"/>
                </a:lnTo>
                <a:lnTo>
                  <a:pt x="63131" y="38963"/>
                </a:lnTo>
                <a:lnTo>
                  <a:pt x="62458" y="38582"/>
                </a:lnTo>
                <a:lnTo>
                  <a:pt x="61671" y="38531"/>
                </a:lnTo>
                <a:lnTo>
                  <a:pt x="61074" y="38557"/>
                </a:lnTo>
                <a:lnTo>
                  <a:pt x="60591" y="38823"/>
                </a:lnTo>
                <a:lnTo>
                  <a:pt x="60540" y="39433"/>
                </a:lnTo>
                <a:lnTo>
                  <a:pt x="60477" y="40284"/>
                </a:lnTo>
                <a:lnTo>
                  <a:pt x="61010" y="40767"/>
                </a:lnTo>
                <a:lnTo>
                  <a:pt x="61810" y="40830"/>
                </a:lnTo>
                <a:lnTo>
                  <a:pt x="62572" y="40906"/>
                </a:lnTo>
                <a:lnTo>
                  <a:pt x="63334" y="40678"/>
                </a:lnTo>
                <a:close/>
              </a:path>
              <a:path w="447040" h="270510">
                <a:moveTo>
                  <a:pt x="70853" y="250964"/>
                </a:moveTo>
                <a:lnTo>
                  <a:pt x="70192" y="250647"/>
                </a:lnTo>
                <a:lnTo>
                  <a:pt x="69138" y="250050"/>
                </a:lnTo>
                <a:lnTo>
                  <a:pt x="69113" y="249707"/>
                </a:lnTo>
                <a:lnTo>
                  <a:pt x="68846" y="249364"/>
                </a:lnTo>
                <a:lnTo>
                  <a:pt x="68503" y="249237"/>
                </a:lnTo>
                <a:lnTo>
                  <a:pt x="68148" y="249529"/>
                </a:lnTo>
                <a:lnTo>
                  <a:pt x="67589" y="249250"/>
                </a:lnTo>
                <a:lnTo>
                  <a:pt x="67081" y="249059"/>
                </a:lnTo>
                <a:lnTo>
                  <a:pt x="66560" y="249047"/>
                </a:lnTo>
                <a:lnTo>
                  <a:pt x="66027" y="249021"/>
                </a:lnTo>
                <a:lnTo>
                  <a:pt x="65417" y="250761"/>
                </a:lnTo>
                <a:lnTo>
                  <a:pt x="64833" y="251701"/>
                </a:lnTo>
                <a:lnTo>
                  <a:pt x="65874" y="252336"/>
                </a:lnTo>
                <a:lnTo>
                  <a:pt x="66878" y="253365"/>
                </a:lnTo>
                <a:lnTo>
                  <a:pt x="68643" y="253542"/>
                </a:lnTo>
                <a:lnTo>
                  <a:pt x="69469" y="252234"/>
                </a:lnTo>
                <a:lnTo>
                  <a:pt x="70853" y="250964"/>
                </a:lnTo>
                <a:close/>
              </a:path>
              <a:path w="447040" h="270510">
                <a:moveTo>
                  <a:pt x="83223" y="2349"/>
                </a:moveTo>
                <a:lnTo>
                  <a:pt x="79667" y="0"/>
                </a:lnTo>
                <a:lnTo>
                  <a:pt x="77393" y="927"/>
                </a:lnTo>
                <a:lnTo>
                  <a:pt x="76987" y="1092"/>
                </a:lnTo>
                <a:lnTo>
                  <a:pt x="76504" y="1676"/>
                </a:lnTo>
                <a:lnTo>
                  <a:pt x="76212" y="4445"/>
                </a:lnTo>
                <a:lnTo>
                  <a:pt x="79692" y="7099"/>
                </a:lnTo>
                <a:lnTo>
                  <a:pt x="82537" y="5969"/>
                </a:lnTo>
                <a:lnTo>
                  <a:pt x="83032" y="5461"/>
                </a:lnTo>
                <a:lnTo>
                  <a:pt x="83159" y="3594"/>
                </a:lnTo>
                <a:lnTo>
                  <a:pt x="83223" y="2349"/>
                </a:lnTo>
                <a:close/>
              </a:path>
              <a:path w="447040" h="270510">
                <a:moveTo>
                  <a:pt x="89700" y="94322"/>
                </a:moveTo>
                <a:lnTo>
                  <a:pt x="89306" y="94132"/>
                </a:lnTo>
                <a:lnTo>
                  <a:pt x="88874" y="94399"/>
                </a:lnTo>
                <a:lnTo>
                  <a:pt x="88404" y="94691"/>
                </a:lnTo>
                <a:lnTo>
                  <a:pt x="87896" y="94996"/>
                </a:lnTo>
                <a:lnTo>
                  <a:pt x="87337" y="95758"/>
                </a:lnTo>
                <a:lnTo>
                  <a:pt x="87642" y="96100"/>
                </a:lnTo>
                <a:lnTo>
                  <a:pt x="88087" y="96177"/>
                </a:lnTo>
                <a:lnTo>
                  <a:pt x="88874" y="96024"/>
                </a:lnTo>
                <a:lnTo>
                  <a:pt x="89484" y="95605"/>
                </a:lnTo>
                <a:lnTo>
                  <a:pt x="89611" y="94792"/>
                </a:lnTo>
                <a:lnTo>
                  <a:pt x="89700" y="94322"/>
                </a:lnTo>
                <a:close/>
              </a:path>
              <a:path w="447040" h="270510">
                <a:moveTo>
                  <a:pt x="98615" y="44056"/>
                </a:moveTo>
                <a:lnTo>
                  <a:pt x="98488" y="43764"/>
                </a:lnTo>
                <a:lnTo>
                  <a:pt x="98425" y="43332"/>
                </a:lnTo>
                <a:lnTo>
                  <a:pt x="98209" y="43218"/>
                </a:lnTo>
                <a:lnTo>
                  <a:pt x="98018" y="43129"/>
                </a:lnTo>
                <a:lnTo>
                  <a:pt x="97650" y="43395"/>
                </a:lnTo>
                <a:lnTo>
                  <a:pt x="97358" y="43510"/>
                </a:lnTo>
                <a:lnTo>
                  <a:pt x="97485" y="43789"/>
                </a:lnTo>
                <a:lnTo>
                  <a:pt x="97548" y="44157"/>
                </a:lnTo>
                <a:lnTo>
                  <a:pt x="97764" y="44335"/>
                </a:lnTo>
                <a:lnTo>
                  <a:pt x="98107" y="44602"/>
                </a:lnTo>
                <a:lnTo>
                  <a:pt x="98437" y="44450"/>
                </a:lnTo>
                <a:lnTo>
                  <a:pt x="98615" y="44056"/>
                </a:lnTo>
                <a:close/>
              </a:path>
              <a:path w="447040" h="270510">
                <a:moveTo>
                  <a:pt x="99225" y="255079"/>
                </a:moveTo>
                <a:lnTo>
                  <a:pt x="98933" y="254698"/>
                </a:lnTo>
                <a:lnTo>
                  <a:pt x="98856" y="254482"/>
                </a:lnTo>
                <a:lnTo>
                  <a:pt x="98717" y="254431"/>
                </a:lnTo>
                <a:lnTo>
                  <a:pt x="97231" y="253949"/>
                </a:lnTo>
                <a:lnTo>
                  <a:pt x="95719" y="253695"/>
                </a:lnTo>
                <a:lnTo>
                  <a:pt x="94322" y="255968"/>
                </a:lnTo>
                <a:lnTo>
                  <a:pt x="94729" y="256832"/>
                </a:lnTo>
                <a:lnTo>
                  <a:pt x="95478" y="257111"/>
                </a:lnTo>
                <a:lnTo>
                  <a:pt x="97612" y="257937"/>
                </a:lnTo>
                <a:lnTo>
                  <a:pt x="98437" y="256514"/>
                </a:lnTo>
                <a:lnTo>
                  <a:pt x="99225" y="255079"/>
                </a:lnTo>
                <a:close/>
              </a:path>
              <a:path w="447040" h="270510">
                <a:moveTo>
                  <a:pt x="109207" y="120815"/>
                </a:moveTo>
                <a:lnTo>
                  <a:pt x="108953" y="118579"/>
                </a:lnTo>
                <a:lnTo>
                  <a:pt x="106680" y="117195"/>
                </a:lnTo>
                <a:lnTo>
                  <a:pt x="103136" y="115036"/>
                </a:lnTo>
                <a:lnTo>
                  <a:pt x="99745" y="114477"/>
                </a:lnTo>
                <a:lnTo>
                  <a:pt x="95084" y="118757"/>
                </a:lnTo>
                <a:lnTo>
                  <a:pt x="92036" y="118224"/>
                </a:lnTo>
                <a:lnTo>
                  <a:pt x="92862" y="122872"/>
                </a:lnTo>
                <a:lnTo>
                  <a:pt x="95275" y="123113"/>
                </a:lnTo>
                <a:lnTo>
                  <a:pt x="98679" y="124040"/>
                </a:lnTo>
                <a:lnTo>
                  <a:pt x="100380" y="124206"/>
                </a:lnTo>
                <a:lnTo>
                  <a:pt x="102031" y="124485"/>
                </a:lnTo>
                <a:lnTo>
                  <a:pt x="103987" y="124460"/>
                </a:lnTo>
                <a:lnTo>
                  <a:pt x="105816" y="124129"/>
                </a:lnTo>
                <a:lnTo>
                  <a:pt x="109207" y="120815"/>
                </a:lnTo>
                <a:close/>
              </a:path>
              <a:path w="447040" h="270510">
                <a:moveTo>
                  <a:pt x="121577" y="88328"/>
                </a:moveTo>
                <a:lnTo>
                  <a:pt x="121526" y="87769"/>
                </a:lnTo>
                <a:lnTo>
                  <a:pt x="121310" y="87033"/>
                </a:lnTo>
                <a:lnTo>
                  <a:pt x="120840" y="86448"/>
                </a:lnTo>
                <a:lnTo>
                  <a:pt x="120065" y="86563"/>
                </a:lnTo>
                <a:lnTo>
                  <a:pt x="119405" y="86652"/>
                </a:lnTo>
                <a:lnTo>
                  <a:pt x="121450" y="88925"/>
                </a:lnTo>
                <a:lnTo>
                  <a:pt x="121577" y="88328"/>
                </a:lnTo>
                <a:close/>
              </a:path>
              <a:path w="447040" h="270510">
                <a:moveTo>
                  <a:pt x="126085" y="265988"/>
                </a:moveTo>
                <a:lnTo>
                  <a:pt x="126060" y="265391"/>
                </a:lnTo>
                <a:lnTo>
                  <a:pt x="125793" y="264972"/>
                </a:lnTo>
                <a:lnTo>
                  <a:pt x="125145" y="264998"/>
                </a:lnTo>
                <a:lnTo>
                  <a:pt x="124574" y="265010"/>
                </a:lnTo>
                <a:lnTo>
                  <a:pt x="124180" y="265353"/>
                </a:lnTo>
                <a:lnTo>
                  <a:pt x="124015" y="266547"/>
                </a:lnTo>
                <a:lnTo>
                  <a:pt x="124409" y="266865"/>
                </a:lnTo>
                <a:lnTo>
                  <a:pt x="125018" y="266852"/>
                </a:lnTo>
                <a:lnTo>
                  <a:pt x="125577" y="266839"/>
                </a:lnTo>
                <a:lnTo>
                  <a:pt x="125958" y="266560"/>
                </a:lnTo>
                <a:lnTo>
                  <a:pt x="126085" y="265988"/>
                </a:lnTo>
                <a:close/>
              </a:path>
              <a:path w="447040" h="270510">
                <a:moveTo>
                  <a:pt x="128371" y="196380"/>
                </a:moveTo>
                <a:lnTo>
                  <a:pt x="128231" y="193598"/>
                </a:lnTo>
                <a:lnTo>
                  <a:pt x="127342" y="192201"/>
                </a:lnTo>
                <a:lnTo>
                  <a:pt x="125272" y="192100"/>
                </a:lnTo>
                <a:lnTo>
                  <a:pt x="124193" y="192036"/>
                </a:lnTo>
                <a:lnTo>
                  <a:pt x="123393" y="192709"/>
                </a:lnTo>
                <a:lnTo>
                  <a:pt x="123367" y="195745"/>
                </a:lnTo>
                <a:lnTo>
                  <a:pt x="124866" y="196557"/>
                </a:lnTo>
                <a:lnTo>
                  <a:pt x="126377" y="197116"/>
                </a:lnTo>
                <a:lnTo>
                  <a:pt x="127673" y="197142"/>
                </a:lnTo>
                <a:lnTo>
                  <a:pt x="128371" y="196380"/>
                </a:lnTo>
                <a:close/>
              </a:path>
              <a:path w="447040" h="270510">
                <a:moveTo>
                  <a:pt x="133997" y="92468"/>
                </a:moveTo>
                <a:lnTo>
                  <a:pt x="133908" y="91084"/>
                </a:lnTo>
                <a:lnTo>
                  <a:pt x="133807" y="89446"/>
                </a:lnTo>
                <a:lnTo>
                  <a:pt x="132549" y="89052"/>
                </a:lnTo>
                <a:lnTo>
                  <a:pt x="131140" y="89001"/>
                </a:lnTo>
                <a:lnTo>
                  <a:pt x="130238" y="89128"/>
                </a:lnTo>
                <a:lnTo>
                  <a:pt x="129057" y="89065"/>
                </a:lnTo>
                <a:lnTo>
                  <a:pt x="129413" y="91744"/>
                </a:lnTo>
                <a:lnTo>
                  <a:pt x="130276" y="92811"/>
                </a:lnTo>
                <a:lnTo>
                  <a:pt x="133032" y="93103"/>
                </a:lnTo>
                <a:lnTo>
                  <a:pt x="133997" y="92468"/>
                </a:lnTo>
                <a:close/>
              </a:path>
              <a:path w="447040" h="270510">
                <a:moveTo>
                  <a:pt x="142849" y="96507"/>
                </a:moveTo>
                <a:lnTo>
                  <a:pt x="142214" y="95631"/>
                </a:lnTo>
                <a:lnTo>
                  <a:pt x="138849" y="94907"/>
                </a:lnTo>
                <a:lnTo>
                  <a:pt x="138391" y="96126"/>
                </a:lnTo>
                <a:lnTo>
                  <a:pt x="138239" y="97510"/>
                </a:lnTo>
                <a:lnTo>
                  <a:pt x="138074" y="99123"/>
                </a:lnTo>
                <a:lnTo>
                  <a:pt x="138950" y="99910"/>
                </a:lnTo>
                <a:lnTo>
                  <a:pt x="140601" y="99974"/>
                </a:lnTo>
                <a:lnTo>
                  <a:pt x="141947" y="100152"/>
                </a:lnTo>
                <a:lnTo>
                  <a:pt x="142532" y="99491"/>
                </a:lnTo>
                <a:lnTo>
                  <a:pt x="142684" y="98107"/>
                </a:lnTo>
                <a:lnTo>
                  <a:pt x="142849" y="96507"/>
                </a:lnTo>
                <a:close/>
              </a:path>
              <a:path w="447040" h="270510">
                <a:moveTo>
                  <a:pt x="144665" y="113550"/>
                </a:moveTo>
                <a:lnTo>
                  <a:pt x="144437" y="112483"/>
                </a:lnTo>
                <a:lnTo>
                  <a:pt x="143802" y="112115"/>
                </a:lnTo>
                <a:lnTo>
                  <a:pt x="142989" y="112471"/>
                </a:lnTo>
                <a:lnTo>
                  <a:pt x="142557" y="112661"/>
                </a:lnTo>
                <a:lnTo>
                  <a:pt x="142049" y="113258"/>
                </a:lnTo>
                <a:lnTo>
                  <a:pt x="142036" y="113677"/>
                </a:lnTo>
                <a:lnTo>
                  <a:pt x="142024" y="114490"/>
                </a:lnTo>
                <a:lnTo>
                  <a:pt x="142633" y="115036"/>
                </a:lnTo>
                <a:lnTo>
                  <a:pt x="144538" y="114985"/>
                </a:lnTo>
                <a:lnTo>
                  <a:pt x="144564" y="114160"/>
                </a:lnTo>
                <a:lnTo>
                  <a:pt x="144665" y="113550"/>
                </a:lnTo>
                <a:close/>
              </a:path>
              <a:path w="447040" h="270510">
                <a:moveTo>
                  <a:pt x="152539" y="131800"/>
                </a:moveTo>
                <a:lnTo>
                  <a:pt x="148590" y="126466"/>
                </a:lnTo>
                <a:lnTo>
                  <a:pt x="144526" y="125450"/>
                </a:lnTo>
                <a:lnTo>
                  <a:pt x="141554" y="124142"/>
                </a:lnTo>
                <a:lnTo>
                  <a:pt x="139484" y="124142"/>
                </a:lnTo>
                <a:lnTo>
                  <a:pt x="138277" y="124040"/>
                </a:lnTo>
                <a:lnTo>
                  <a:pt x="137655" y="125272"/>
                </a:lnTo>
                <a:lnTo>
                  <a:pt x="137020" y="126530"/>
                </a:lnTo>
                <a:lnTo>
                  <a:pt x="137858" y="127520"/>
                </a:lnTo>
                <a:lnTo>
                  <a:pt x="140030" y="129806"/>
                </a:lnTo>
                <a:lnTo>
                  <a:pt x="141325" y="131381"/>
                </a:lnTo>
                <a:lnTo>
                  <a:pt x="143433" y="134772"/>
                </a:lnTo>
                <a:lnTo>
                  <a:pt x="145084" y="135763"/>
                </a:lnTo>
                <a:lnTo>
                  <a:pt x="148628" y="136296"/>
                </a:lnTo>
                <a:lnTo>
                  <a:pt x="150253" y="136791"/>
                </a:lnTo>
                <a:lnTo>
                  <a:pt x="152400" y="133654"/>
                </a:lnTo>
                <a:lnTo>
                  <a:pt x="152539" y="131800"/>
                </a:lnTo>
                <a:close/>
              </a:path>
              <a:path w="447040" h="270510">
                <a:moveTo>
                  <a:pt x="152768" y="250621"/>
                </a:moveTo>
                <a:lnTo>
                  <a:pt x="152222" y="249936"/>
                </a:lnTo>
                <a:lnTo>
                  <a:pt x="150926" y="249745"/>
                </a:lnTo>
                <a:lnTo>
                  <a:pt x="150672" y="249758"/>
                </a:lnTo>
                <a:lnTo>
                  <a:pt x="150444" y="249821"/>
                </a:lnTo>
                <a:lnTo>
                  <a:pt x="150164" y="249034"/>
                </a:lnTo>
                <a:lnTo>
                  <a:pt x="149466" y="247218"/>
                </a:lnTo>
                <a:lnTo>
                  <a:pt x="141020" y="250583"/>
                </a:lnTo>
                <a:lnTo>
                  <a:pt x="140627" y="252641"/>
                </a:lnTo>
                <a:lnTo>
                  <a:pt x="142786" y="254774"/>
                </a:lnTo>
                <a:lnTo>
                  <a:pt x="141884" y="254762"/>
                </a:lnTo>
                <a:lnTo>
                  <a:pt x="141084" y="254736"/>
                </a:lnTo>
                <a:lnTo>
                  <a:pt x="140500" y="255346"/>
                </a:lnTo>
                <a:lnTo>
                  <a:pt x="140462" y="256133"/>
                </a:lnTo>
                <a:lnTo>
                  <a:pt x="140423" y="257162"/>
                </a:lnTo>
                <a:lnTo>
                  <a:pt x="141058" y="257873"/>
                </a:lnTo>
                <a:lnTo>
                  <a:pt x="142938" y="258013"/>
                </a:lnTo>
                <a:lnTo>
                  <a:pt x="143344" y="257352"/>
                </a:lnTo>
                <a:lnTo>
                  <a:pt x="143471" y="256463"/>
                </a:lnTo>
                <a:lnTo>
                  <a:pt x="143471" y="255498"/>
                </a:lnTo>
                <a:lnTo>
                  <a:pt x="143332" y="255308"/>
                </a:lnTo>
                <a:lnTo>
                  <a:pt x="147218" y="259130"/>
                </a:lnTo>
                <a:lnTo>
                  <a:pt x="152336" y="256336"/>
                </a:lnTo>
                <a:lnTo>
                  <a:pt x="151549" y="253161"/>
                </a:lnTo>
                <a:lnTo>
                  <a:pt x="152247" y="253060"/>
                </a:lnTo>
                <a:lnTo>
                  <a:pt x="152615" y="252514"/>
                </a:lnTo>
                <a:lnTo>
                  <a:pt x="152742" y="251726"/>
                </a:lnTo>
                <a:lnTo>
                  <a:pt x="152768" y="250621"/>
                </a:lnTo>
                <a:close/>
              </a:path>
              <a:path w="447040" h="270510">
                <a:moveTo>
                  <a:pt x="157873" y="246430"/>
                </a:moveTo>
                <a:lnTo>
                  <a:pt x="157734" y="243852"/>
                </a:lnTo>
                <a:lnTo>
                  <a:pt x="157581" y="241109"/>
                </a:lnTo>
                <a:lnTo>
                  <a:pt x="155549" y="239318"/>
                </a:lnTo>
                <a:lnTo>
                  <a:pt x="150660" y="239852"/>
                </a:lnTo>
                <a:lnTo>
                  <a:pt x="148869" y="242036"/>
                </a:lnTo>
                <a:lnTo>
                  <a:pt x="149326" y="246545"/>
                </a:lnTo>
                <a:lnTo>
                  <a:pt x="151409" y="248297"/>
                </a:lnTo>
                <a:lnTo>
                  <a:pt x="156349" y="248107"/>
                </a:lnTo>
                <a:lnTo>
                  <a:pt x="157873" y="246430"/>
                </a:lnTo>
                <a:close/>
              </a:path>
              <a:path w="447040" h="270510">
                <a:moveTo>
                  <a:pt x="171475" y="18326"/>
                </a:moveTo>
                <a:lnTo>
                  <a:pt x="171234" y="17805"/>
                </a:lnTo>
                <a:lnTo>
                  <a:pt x="170649" y="17640"/>
                </a:lnTo>
                <a:lnTo>
                  <a:pt x="169760" y="17411"/>
                </a:lnTo>
                <a:lnTo>
                  <a:pt x="169164" y="17856"/>
                </a:lnTo>
                <a:lnTo>
                  <a:pt x="169100" y="18745"/>
                </a:lnTo>
                <a:lnTo>
                  <a:pt x="169062" y="19380"/>
                </a:lnTo>
                <a:lnTo>
                  <a:pt x="169570" y="19812"/>
                </a:lnTo>
                <a:lnTo>
                  <a:pt x="170180" y="19875"/>
                </a:lnTo>
                <a:lnTo>
                  <a:pt x="170789" y="19939"/>
                </a:lnTo>
                <a:lnTo>
                  <a:pt x="171196" y="19519"/>
                </a:lnTo>
                <a:lnTo>
                  <a:pt x="171399" y="18948"/>
                </a:lnTo>
                <a:lnTo>
                  <a:pt x="171475" y="18326"/>
                </a:lnTo>
                <a:close/>
              </a:path>
              <a:path w="447040" h="270510">
                <a:moveTo>
                  <a:pt x="172351" y="89458"/>
                </a:moveTo>
                <a:lnTo>
                  <a:pt x="172186" y="88925"/>
                </a:lnTo>
                <a:lnTo>
                  <a:pt x="171907" y="88455"/>
                </a:lnTo>
                <a:lnTo>
                  <a:pt x="171297" y="88595"/>
                </a:lnTo>
                <a:lnTo>
                  <a:pt x="171107" y="88633"/>
                </a:lnTo>
                <a:lnTo>
                  <a:pt x="170878" y="89154"/>
                </a:lnTo>
                <a:lnTo>
                  <a:pt x="170903" y="89446"/>
                </a:lnTo>
                <a:lnTo>
                  <a:pt x="170942" y="89992"/>
                </a:lnTo>
                <a:lnTo>
                  <a:pt x="171297" y="90449"/>
                </a:lnTo>
                <a:lnTo>
                  <a:pt x="172123" y="90208"/>
                </a:lnTo>
                <a:lnTo>
                  <a:pt x="172212" y="89738"/>
                </a:lnTo>
                <a:lnTo>
                  <a:pt x="172351" y="89458"/>
                </a:lnTo>
                <a:close/>
              </a:path>
              <a:path w="447040" h="270510">
                <a:moveTo>
                  <a:pt x="178308" y="18237"/>
                </a:moveTo>
                <a:lnTo>
                  <a:pt x="178244" y="17348"/>
                </a:lnTo>
                <a:lnTo>
                  <a:pt x="177901" y="16179"/>
                </a:lnTo>
                <a:lnTo>
                  <a:pt x="177292" y="15201"/>
                </a:lnTo>
                <a:lnTo>
                  <a:pt x="175031" y="15557"/>
                </a:lnTo>
                <a:lnTo>
                  <a:pt x="174764" y="16319"/>
                </a:lnTo>
                <a:lnTo>
                  <a:pt x="175006" y="17157"/>
                </a:lnTo>
                <a:lnTo>
                  <a:pt x="175285" y="18173"/>
                </a:lnTo>
                <a:lnTo>
                  <a:pt x="176022" y="18808"/>
                </a:lnTo>
                <a:lnTo>
                  <a:pt x="177025" y="18859"/>
                </a:lnTo>
                <a:lnTo>
                  <a:pt x="177901" y="18884"/>
                </a:lnTo>
                <a:lnTo>
                  <a:pt x="178308" y="18237"/>
                </a:lnTo>
                <a:close/>
              </a:path>
              <a:path w="447040" h="270510">
                <a:moveTo>
                  <a:pt x="179285" y="9740"/>
                </a:moveTo>
                <a:lnTo>
                  <a:pt x="179222" y="8978"/>
                </a:lnTo>
                <a:lnTo>
                  <a:pt x="178943" y="8255"/>
                </a:lnTo>
                <a:lnTo>
                  <a:pt x="177876" y="5372"/>
                </a:lnTo>
                <a:lnTo>
                  <a:pt x="175755" y="5168"/>
                </a:lnTo>
                <a:lnTo>
                  <a:pt x="172999" y="5740"/>
                </a:lnTo>
                <a:lnTo>
                  <a:pt x="173570" y="7912"/>
                </a:lnTo>
                <a:lnTo>
                  <a:pt x="174675" y="9372"/>
                </a:lnTo>
                <a:lnTo>
                  <a:pt x="176936" y="11061"/>
                </a:lnTo>
                <a:lnTo>
                  <a:pt x="177927" y="11137"/>
                </a:lnTo>
                <a:lnTo>
                  <a:pt x="179285" y="9740"/>
                </a:lnTo>
                <a:close/>
              </a:path>
              <a:path w="447040" h="270510">
                <a:moveTo>
                  <a:pt x="179743" y="116243"/>
                </a:moveTo>
                <a:lnTo>
                  <a:pt x="179349" y="115671"/>
                </a:lnTo>
                <a:lnTo>
                  <a:pt x="178485" y="115658"/>
                </a:lnTo>
                <a:lnTo>
                  <a:pt x="177812" y="115646"/>
                </a:lnTo>
                <a:lnTo>
                  <a:pt x="177609" y="116205"/>
                </a:lnTo>
                <a:lnTo>
                  <a:pt x="177685" y="116801"/>
                </a:lnTo>
                <a:lnTo>
                  <a:pt x="177749" y="117373"/>
                </a:lnTo>
                <a:lnTo>
                  <a:pt x="177977" y="117919"/>
                </a:lnTo>
                <a:lnTo>
                  <a:pt x="178625" y="118008"/>
                </a:lnTo>
                <a:lnTo>
                  <a:pt x="179247" y="118084"/>
                </a:lnTo>
                <a:lnTo>
                  <a:pt x="179641" y="117716"/>
                </a:lnTo>
                <a:lnTo>
                  <a:pt x="179743" y="116852"/>
                </a:lnTo>
                <a:lnTo>
                  <a:pt x="179743" y="116243"/>
                </a:lnTo>
                <a:close/>
              </a:path>
              <a:path w="447040" h="270510">
                <a:moveTo>
                  <a:pt x="183311" y="113055"/>
                </a:moveTo>
                <a:lnTo>
                  <a:pt x="183057" y="112890"/>
                </a:lnTo>
                <a:lnTo>
                  <a:pt x="182778" y="112547"/>
                </a:lnTo>
                <a:lnTo>
                  <a:pt x="182549" y="112585"/>
                </a:lnTo>
                <a:lnTo>
                  <a:pt x="182333" y="112610"/>
                </a:lnTo>
                <a:lnTo>
                  <a:pt x="182168" y="113030"/>
                </a:lnTo>
                <a:lnTo>
                  <a:pt x="181978" y="113271"/>
                </a:lnTo>
                <a:lnTo>
                  <a:pt x="182245" y="113436"/>
                </a:lnTo>
                <a:lnTo>
                  <a:pt x="182511" y="113741"/>
                </a:lnTo>
                <a:lnTo>
                  <a:pt x="182765" y="113715"/>
                </a:lnTo>
                <a:lnTo>
                  <a:pt x="182968" y="113703"/>
                </a:lnTo>
                <a:lnTo>
                  <a:pt x="183134" y="113296"/>
                </a:lnTo>
                <a:lnTo>
                  <a:pt x="183311" y="113055"/>
                </a:lnTo>
                <a:close/>
              </a:path>
              <a:path w="447040" h="270510">
                <a:moveTo>
                  <a:pt x="191058" y="262394"/>
                </a:moveTo>
                <a:lnTo>
                  <a:pt x="190982" y="260642"/>
                </a:lnTo>
                <a:lnTo>
                  <a:pt x="188899" y="258699"/>
                </a:lnTo>
                <a:lnTo>
                  <a:pt x="185928" y="259156"/>
                </a:lnTo>
                <a:lnTo>
                  <a:pt x="184873" y="259956"/>
                </a:lnTo>
                <a:lnTo>
                  <a:pt x="184492" y="263144"/>
                </a:lnTo>
                <a:lnTo>
                  <a:pt x="186931" y="265176"/>
                </a:lnTo>
                <a:lnTo>
                  <a:pt x="190500" y="264858"/>
                </a:lnTo>
                <a:lnTo>
                  <a:pt x="190766" y="263588"/>
                </a:lnTo>
                <a:lnTo>
                  <a:pt x="191058" y="262394"/>
                </a:lnTo>
                <a:close/>
              </a:path>
              <a:path w="447040" h="270510">
                <a:moveTo>
                  <a:pt x="191325" y="229920"/>
                </a:moveTo>
                <a:lnTo>
                  <a:pt x="190754" y="228358"/>
                </a:lnTo>
                <a:lnTo>
                  <a:pt x="190195" y="227977"/>
                </a:lnTo>
                <a:lnTo>
                  <a:pt x="189357" y="228231"/>
                </a:lnTo>
                <a:lnTo>
                  <a:pt x="188798" y="228409"/>
                </a:lnTo>
                <a:lnTo>
                  <a:pt x="188328" y="228790"/>
                </a:lnTo>
                <a:lnTo>
                  <a:pt x="188798" y="230276"/>
                </a:lnTo>
                <a:lnTo>
                  <a:pt x="189420" y="230644"/>
                </a:lnTo>
                <a:lnTo>
                  <a:pt x="190246" y="230365"/>
                </a:lnTo>
                <a:lnTo>
                  <a:pt x="190754" y="230200"/>
                </a:lnTo>
                <a:lnTo>
                  <a:pt x="191325" y="229920"/>
                </a:lnTo>
                <a:close/>
              </a:path>
              <a:path w="447040" h="270510">
                <a:moveTo>
                  <a:pt x="193789" y="111429"/>
                </a:moveTo>
                <a:lnTo>
                  <a:pt x="193509" y="109969"/>
                </a:lnTo>
                <a:lnTo>
                  <a:pt x="192024" y="109410"/>
                </a:lnTo>
                <a:lnTo>
                  <a:pt x="189699" y="109435"/>
                </a:lnTo>
                <a:lnTo>
                  <a:pt x="188455" y="110629"/>
                </a:lnTo>
                <a:lnTo>
                  <a:pt x="187756" y="114211"/>
                </a:lnTo>
                <a:lnTo>
                  <a:pt x="189026" y="115303"/>
                </a:lnTo>
                <a:lnTo>
                  <a:pt x="190652" y="115557"/>
                </a:lnTo>
                <a:lnTo>
                  <a:pt x="192468" y="115862"/>
                </a:lnTo>
                <a:lnTo>
                  <a:pt x="193509" y="114744"/>
                </a:lnTo>
                <a:lnTo>
                  <a:pt x="193662" y="112979"/>
                </a:lnTo>
                <a:lnTo>
                  <a:pt x="193789" y="111429"/>
                </a:lnTo>
                <a:close/>
              </a:path>
              <a:path w="447040" h="270510">
                <a:moveTo>
                  <a:pt x="194741" y="204470"/>
                </a:moveTo>
                <a:lnTo>
                  <a:pt x="194525" y="203657"/>
                </a:lnTo>
                <a:lnTo>
                  <a:pt x="194017" y="203200"/>
                </a:lnTo>
                <a:lnTo>
                  <a:pt x="192582" y="203542"/>
                </a:lnTo>
                <a:lnTo>
                  <a:pt x="192278" y="204152"/>
                </a:lnTo>
                <a:lnTo>
                  <a:pt x="192506" y="204635"/>
                </a:lnTo>
                <a:lnTo>
                  <a:pt x="192697" y="205016"/>
                </a:lnTo>
                <a:lnTo>
                  <a:pt x="193281" y="205333"/>
                </a:lnTo>
                <a:lnTo>
                  <a:pt x="194348" y="205536"/>
                </a:lnTo>
                <a:lnTo>
                  <a:pt x="194729" y="205130"/>
                </a:lnTo>
                <a:lnTo>
                  <a:pt x="194741" y="204470"/>
                </a:lnTo>
                <a:close/>
              </a:path>
              <a:path w="447040" h="270510">
                <a:moveTo>
                  <a:pt x="206514" y="8801"/>
                </a:moveTo>
                <a:lnTo>
                  <a:pt x="206425" y="7696"/>
                </a:lnTo>
                <a:lnTo>
                  <a:pt x="206438" y="6477"/>
                </a:lnTo>
                <a:lnTo>
                  <a:pt x="204978" y="6235"/>
                </a:lnTo>
                <a:lnTo>
                  <a:pt x="203911" y="6057"/>
                </a:lnTo>
                <a:lnTo>
                  <a:pt x="203034" y="6527"/>
                </a:lnTo>
                <a:lnTo>
                  <a:pt x="203288" y="8763"/>
                </a:lnTo>
                <a:lnTo>
                  <a:pt x="203847" y="9855"/>
                </a:lnTo>
                <a:lnTo>
                  <a:pt x="205955" y="10236"/>
                </a:lnTo>
                <a:lnTo>
                  <a:pt x="206463" y="9690"/>
                </a:lnTo>
                <a:lnTo>
                  <a:pt x="206514" y="8801"/>
                </a:lnTo>
                <a:close/>
              </a:path>
              <a:path w="447040" h="270510">
                <a:moveTo>
                  <a:pt x="210362" y="196011"/>
                </a:moveTo>
                <a:lnTo>
                  <a:pt x="210223" y="194246"/>
                </a:lnTo>
                <a:lnTo>
                  <a:pt x="209359" y="193306"/>
                </a:lnTo>
                <a:lnTo>
                  <a:pt x="207899" y="193230"/>
                </a:lnTo>
                <a:lnTo>
                  <a:pt x="206146" y="193128"/>
                </a:lnTo>
                <a:lnTo>
                  <a:pt x="205117" y="194157"/>
                </a:lnTo>
                <a:lnTo>
                  <a:pt x="204965" y="197027"/>
                </a:lnTo>
                <a:lnTo>
                  <a:pt x="205244" y="198247"/>
                </a:lnTo>
                <a:lnTo>
                  <a:pt x="206667" y="198374"/>
                </a:lnTo>
                <a:lnTo>
                  <a:pt x="208572" y="198564"/>
                </a:lnTo>
                <a:lnTo>
                  <a:pt x="209753" y="197535"/>
                </a:lnTo>
                <a:lnTo>
                  <a:pt x="210362" y="196011"/>
                </a:lnTo>
                <a:close/>
              </a:path>
              <a:path w="447040" h="270510">
                <a:moveTo>
                  <a:pt x="220205" y="11544"/>
                </a:moveTo>
                <a:lnTo>
                  <a:pt x="220052" y="9944"/>
                </a:lnTo>
                <a:lnTo>
                  <a:pt x="219519" y="9474"/>
                </a:lnTo>
                <a:lnTo>
                  <a:pt x="218681" y="9613"/>
                </a:lnTo>
                <a:lnTo>
                  <a:pt x="218109" y="9715"/>
                </a:lnTo>
                <a:lnTo>
                  <a:pt x="217754" y="10160"/>
                </a:lnTo>
                <a:lnTo>
                  <a:pt x="217779" y="10756"/>
                </a:lnTo>
                <a:lnTo>
                  <a:pt x="217805" y="11531"/>
                </a:lnTo>
                <a:lnTo>
                  <a:pt x="218135" y="12115"/>
                </a:lnTo>
                <a:lnTo>
                  <a:pt x="218973" y="12242"/>
                </a:lnTo>
                <a:lnTo>
                  <a:pt x="219811" y="12090"/>
                </a:lnTo>
                <a:lnTo>
                  <a:pt x="220205" y="11544"/>
                </a:lnTo>
                <a:close/>
              </a:path>
              <a:path w="447040" h="270510">
                <a:moveTo>
                  <a:pt x="232879" y="72466"/>
                </a:moveTo>
                <a:lnTo>
                  <a:pt x="232613" y="71589"/>
                </a:lnTo>
                <a:lnTo>
                  <a:pt x="232384" y="70599"/>
                </a:lnTo>
                <a:lnTo>
                  <a:pt x="231228" y="70510"/>
                </a:lnTo>
                <a:lnTo>
                  <a:pt x="230390" y="70446"/>
                </a:lnTo>
                <a:lnTo>
                  <a:pt x="229806" y="70967"/>
                </a:lnTo>
                <a:lnTo>
                  <a:pt x="229590" y="72974"/>
                </a:lnTo>
                <a:lnTo>
                  <a:pt x="230327" y="73533"/>
                </a:lnTo>
                <a:lnTo>
                  <a:pt x="231368" y="73672"/>
                </a:lnTo>
                <a:lnTo>
                  <a:pt x="232194" y="73774"/>
                </a:lnTo>
                <a:lnTo>
                  <a:pt x="232803" y="73444"/>
                </a:lnTo>
                <a:lnTo>
                  <a:pt x="232879" y="72466"/>
                </a:lnTo>
                <a:close/>
              </a:path>
              <a:path w="447040" h="270510">
                <a:moveTo>
                  <a:pt x="234365" y="41059"/>
                </a:moveTo>
                <a:lnTo>
                  <a:pt x="233946" y="39217"/>
                </a:lnTo>
                <a:lnTo>
                  <a:pt x="230098" y="35064"/>
                </a:lnTo>
                <a:lnTo>
                  <a:pt x="229273" y="38900"/>
                </a:lnTo>
                <a:lnTo>
                  <a:pt x="231978" y="41516"/>
                </a:lnTo>
                <a:lnTo>
                  <a:pt x="232105" y="45478"/>
                </a:lnTo>
                <a:lnTo>
                  <a:pt x="234365" y="41059"/>
                </a:lnTo>
                <a:close/>
              </a:path>
              <a:path w="447040" h="270510">
                <a:moveTo>
                  <a:pt x="240144" y="208953"/>
                </a:moveTo>
                <a:lnTo>
                  <a:pt x="239864" y="208508"/>
                </a:lnTo>
                <a:lnTo>
                  <a:pt x="239255" y="208495"/>
                </a:lnTo>
                <a:lnTo>
                  <a:pt x="238633" y="208495"/>
                </a:lnTo>
                <a:lnTo>
                  <a:pt x="238277" y="208953"/>
                </a:lnTo>
                <a:lnTo>
                  <a:pt x="238340" y="209537"/>
                </a:lnTo>
                <a:lnTo>
                  <a:pt x="238366" y="209842"/>
                </a:lnTo>
                <a:lnTo>
                  <a:pt x="238658" y="210299"/>
                </a:lnTo>
                <a:lnTo>
                  <a:pt x="239509" y="210502"/>
                </a:lnTo>
                <a:lnTo>
                  <a:pt x="239966" y="210197"/>
                </a:lnTo>
                <a:lnTo>
                  <a:pt x="240131" y="209359"/>
                </a:lnTo>
                <a:lnTo>
                  <a:pt x="240144" y="208953"/>
                </a:lnTo>
                <a:close/>
              </a:path>
              <a:path w="447040" h="270510">
                <a:moveTo>
                  <a:pt x="248945" y="186423"/>
                </a:moveTo>
                <a:lnTo>
                  <a:pt x="248615" y="186270"/>
                </a:lnTo>
                <a:lnTo>
                  <a:pt x="248297" y="186118"/>
                </a:lnTo>
                <a:lnTo>
                  <a:pt x="247967" y="185966"/>
                </a:lnTo>
                <a:lnTo>
                  <a:pt x="247726" y="186182"/>
                </a:lnTo>
                <a:lnTo>
                  <a:pt x="247269" y="186436"/>
                </a:lnTo>
                <a:lnTo>
                  <a:pt x="247294" y="186626"/>
                </a:lnTo>
                <a:lnTo>
                  <a:pt x="247370" y="187261"/>
                </a:lnTo>
                <a:lnTo>
                  <a:pt x="247891" y="187540"/>
                </a:lnTo>
                <a:lnTo>
                  <a:pt x="248716" y="187198"/>
                </a:lnTo>
                <a:lnTo>
                  <a:pt x="248793" y="186728"/>
                </a:lnTo>
                <a:lnTo>
                  <a:pt x="248945" y="186423"/>
                </a:lnTo>
                <a:close/>
              </a:path>
              <a:path w="447040" h="270510">
                <a:moveTo>
                  <a:pt x="250698" y="25374"/>
                </a:moveTo>
                <a:lnTo>
                  <a:pt x="250621" y="24142"/>
                </a:lnTo>
                <a:lnTo>
                  <a:pt x="250177" y="23075"/>
                </a:lnTo>
                <a:lnTo>
                  <a:pt x="247789" y="22936"/>
                </a:lnTo>
                <a:lnTo>
                  <a:pt x="247154" y="23698"/>
                </a:lnTo>
                <a:lnTo>
                  <a:pt x="247180" y="24790"/>
                </a:lnTo>
                <a:lnTo>
                  <a:pt x="247205" y="26162"/>
                </a:lnTo>
                <a:lnTo>
                  <a:pt x="248056" y="26733"/>
                </a:lnTo>
                <a:lnTo>
                  <a:pt x="250329" y="26847"/>
                </a:lnTo>
                <a:lnTo>
                  <a:pt x="250494" y="26085"/>
                </a:lnTo>
                <a:lnTo>
                  <a:pt x="250698" y="25374"/>
                </a:lnTo>
                <a:close/>
              </a:path>
              <a:path w="447040" h="270510">
                <a:moveTo>
                  <a:pt x="254482" y="119570"/>
                </a:moveTo>
                <a:lnTo>
                  <a:pt x="254342" y="118999"/>
                </a:lnTo>
                <a:lnTo>
                  <a:pt x="254000" y="118567"/>
                </a:lnTo>
                <a:lnTo>
                  <a:pt x="253377" y="118694"/>
                </a:lnTo>
                <a:lnTo>
                  <a:pt x="253149" y="118745"/>
                </a:lnTo>
                <a:lnTo>
                  <a:pt x="252844" y="119227"/>
                </a:lnTo>
                <a:lnTo>
                  <a:pt x="252869" y="119481"/>
                </a:lnTo>
                <a:lnTo>
                  <a:pt x="252920" y="120065"/>
                </a:lnTo>
                <a:lnTo>
                  <a:pt x="253326" y="120497"/>
                </a:lnTo>
                <a:lnTo>
                  <a:pt x="253949" y="120345"/>
                </a:lnTo>
                <a:lnTo>
                  <a:pt x="254177" y="120294"/>
                </a:lnTo>
                <a:lnTo>
                  <a:pt x="254317" y="119837"/>
                </a:lnTo>
                <a:lnTo>
                  <a:pt x="254482" y="119570"/>
                </a:lnTo>
                <a:close/>
              </a:path>
              <a:path w="447040" h="270510">
                <a:moveTo>
                  <a:pt x="258432" y="105143"/>
                </a:moveTo>
                <a:lnTo>
                  <a:pt x="255892" y="102450"/>
                </a:lnTo>
                <a:lnTo>
                  <a:pt x="255282" y="103136"/>
                </a:lnTo>
                <a:lnTo>
                  <a:pt x="255435" y="105067"/>
                </a:lnTo>
                <a:lnTo>
                  <a:pt x="255816" y="105803"/>
                </a:lnTo>
                <a:lnTo>
                  <a:pt x="256717" y="105791"/>
                </a:lnTo>
                <a:lnTo>
                  <a:pt x="257810" y="105791"/>
                </a:lnTo>
                <a:lnTo>
                  <a:pt x="258432" y="105143"/>
                </a:lnTo>
                <a:close/>
              </a:path>
              <a:path w="447040" h="270510">
                <a:moveTo>
                  <a:pt x="276339" y="58496"/>
                </a:moveTo>
                <a:lnTo>
                  <a:pt x="276275" y="57340"/>
                </a:lnTo>
                <a:lnTo>
                  <a:pt x="275551" y="56857"/>
                </a:lnTo>
                <a:lnTo>
                  <a:pt x="273710" y="56794"/>
                </a:lnTo>
                <a:lnTo>
                  <a:pt x="272935" y="57061"/>
                </a:lnTo>
                <a:lnTo>
                  <a:pt x="273062" y="59309"/>
                </a:lnTo>
                <a:lnTo>
                  <a:pt x="273939" y="60096"/>
                </a:lnTo>
                <a:lnTo>
                  <a:pt x="275158" y="60109"/>
                </a:lnTo>
                <a:lnTo>
                  <a:pt x="275971" y="60134"/>
                </a:lnTo>
                <a:lnTo>
                  <a:pt x="276288" y="59296"/>
                </a:lnTo>
                <a:lnTo>
                  <a:pt x="276339" y="58496"/>
                </a:lnTo>
                <a:close/>
              </a:path>
              <a:path w="447040" h="270510">
                <a:moveTo>
                  <a:pt x="282854" y="55460"/>
                </a:moveTo>
                <a:lnTo>
                  <a:pt x="282803" y="54495"/>
                </a:lnTo>
                <a:lnTo>
                  <a:pt x="282676" y="53454"/>
                </a:lnTo>
                <a:lnTo>
                  <a:pt x="281482" y="53365"/>
                </a:lnTo>
                <a:lnTo>
                  <a:pt x="279793" y="53225"/>
                </a:lnTo>
                <a:lnTo>
                  <a:pt x="278511" y="54013"/>
                </a:lnTo>
                <a:lnTo>
                  <a:pt x="278257" y="55740"/>
                </a:lnTo>
                <a:lnTo>
                  <a:pt x="278079" y="56857"/>
                </a:lnTo>
                <a:lnTo>
                  <a:pt x="279095" y="57327"/>
                </a:lnTo>
                <a:lnTo>
                  <a:pt x="281597" y="57683"/>
                </a:lnTo>
                <a:lnTo>
                  <a:pt x="282651" y="57124"/>
                </a:lnTo>
                <a:lnTo>
                  <a:pt x="282854" y="55460"/>
                </a:lnTo>
                <a:close/>
              </a:path>
              <a:path w="447040" h="270510">
                <a:moveTo>
                  <a:pt x="294640" y="174104"/>
                </a:moveTo>
                <a:lnTo>
                  <a:pt x="291744" y="171831"/>
                </a:lnTo>
                <a:lnTo>
                  <a:pt x="286435" y="171729"/>
                </a:lnTo>
                <a:lnTo>
                  <a:pt x="288455" y="174574"/>
                </a:lnTo>
                <a:lnTo>
                  <a:pt x="287223" y="175526"/>
                </a:lnTo>
                <a:lnTo>
                  <a:pt x="286969" y="178231"/>
                </a:lnTo>
                <a:lnTo>
                  <a:pt x="288937" y="178650"/>
                </a:lnTo>
                <a:lnTo>
                  <a:pt x="292963" y="179019"/>
                </a:lnTo>
                <a:lnTo>
                  <a:pt x="293535" y="177063"/>
                </a:lnTo>
                <a:lnTo>
                  <a:pt x="294640" y="174104"/>
                </a:lnTo>
                <a:close/>
              </a:path>
              <a:path w="447040" h="270510">
                <a:moveTo>
                  <a:pt x="301840" y="269544"/>
                </a:moveTo>
                <a:lnTo>
                  <a:pt x="301498" y="269062"/>
                </a:lnTo>
                <a:lnTo>
                  <a:pt x="301218" y="268681"/>
                </a:lnTo>
                <a:lnTo>
                  <a:pt x="300634" y="268185"/>
                </a:lnTo>
                <a:lnTo>
                  <a:pt x="300278" y="268249"/>
                </a:lnTo>
                <a:lnTo>
                  <a:pt x="299669" y="268351"/>
                </a:lnTo>
                <a:lnTo>
                  <a:pt x="299643" y="269049"/>
                </a:lnTo>
                <a:lnTo>
                  <a:pt x="299821" y="269582"/>
                </a:lnTo>
                <a:lnTo>
                  <a:pt x="300012" y="270154"/>
                </a:lnTo>
                <a:lnTo>
                  <a:pt x="300469" y="270408"/>
                </a:lnTo>
                <a:lnTo>
                  <a:pt x="301078" y="270357"/>
                </a:lnTo>
                <a:lnTo>
                  <a:pt x="301713" y="270090"/>
                </a:lnTo>
                <a:lnTo>
                  <a:pt x="301840" y="269544"/>
                </a:lnTo>
                <a:close/>
              </a:path>
              <a:path w="447040" h="270510">
                <a:moveTo>
                  <a:pt x="311505" y="247256"/>
                </a:moveTo>
                <a:lnTo>
                  <a:pt x="310261" y="246583"/>
                </a:lnTo>
                <a:lnTo>
                  <a:pt x="307162" y="246646"/>
                </a:lnTo>
                <a:lnTo>
                  <a:pt x="305117" y="246595"/>
                </a:lnTo>
                <a:lnTo>
                  <a:pt x="303364" y="246989"/>
                </a:lnTo>
                <a:lnTo>
                  <a:pt x="303250" y="249529"/>
                </a:lnTo>
                <a:lnTo>
                  <a:pt x="303149" y="251675"/>
                </a:lnTo>
                <a:lnTo>
                  <a:pt x="304977" y="253441"/>
                </a:lnTo>
                <a:lnTo>
                  <a:pt x="309359" y="253263"/>
                </a:lnTo>
                <a:lnTo>
                  <a:pt x="311378" y="251193"/>
                </a:lnTo>
                <a:lnTo>
                  <a:pt x="311505" y="247256"/>
                </a:lnTo>
                <a:close/>
              </a:path>
              <a:path w="447040" h="270510">
                <a:moveTo>
                  <a:pt x="321678" y="244297"/>
                </a:moveTo>
                <a:lnTo>
                  <a:pt x="321525" y="240919"/>
                </a:lnTo>
                <a:lnTo>
                  <a:pt x="320217" y="240245"/>
                </a:lnTo>
                <a:lnTo>
                  <a:pt x="318579" y="240182"/>
                </a:lnTo>
                <a:lnTo>
                  <a:pt x="317220" y="240144"/>
                </a:lnTo>
                <a:lnTo>
                  <a:pt x="316077" y="240588"/>
                </a:lnTo>
                <a:lnTo>
                  <a:pt x="315633" y="241871"/>
                </a:lnTo>
                <a:lnTo>
                  <a:pt x="316039" y="244055"/>
                </a:lnTo>
                <a:lnTo>
                  <a:pt x="317373" y="244894"/>
                </a:lnTo>
                <a:lnTo>
                  <a:pt x="319163" y="245033"/>
                </a:lnTo>
                <a:lnTo>
                  <a:pt x="320700" y="245148"/>
                </a:lnTo>
                <a:lnTo>
                  <a:pt x="321678" y="244297"/>
                </a:lnTo>
                <a:close/>
              </a:path>
              <a:path w="447040" h="270510">
                <a:moveTo>
                  <a:pt x="333311" y="222935"/>
                </a:moveTo>
                <a:lnTo>
                  <a:pt x="329476" y="219367"/>
                </a:lnTo>
                <a:lnTo>
                  <a:pt x="326745" y="225183"/>
                </a:lnTo>
                <a:lnTo>
                  <a:pt x="324891" y="224180"/>
                </a:lnTo>
                <a:lnTo>
                  <a:pt x="321564" y="229438"/>
                </a:lnTo>
                <a:lnTo>
                  <a:pt x="321475" y="227482"/>
                </a:lnTo>
                <a:lnTo>
                  <a:pt x="320763" y="226275"/>
                </a:lnTo>
                <a:lnTo>
                  <a:pt x="320941" y="226275"/>
                </a:lnTo>
                <a:lnTo>
                  <a:pt x="317868" y="225526"/>
                </a:lnTo>
                <a:lnTo>
                  <a:pt x="316153" y="226275"/>
                </a:lnTo>
                <a:lnTo>
                  <a:pt x="313944" y="224713"/>
                </a:lnTo>
                <a:lnTo>
                  <a:pt x="314413" y="227482"/>
                </a:lnTo>
                <a:lnTo>
                  <a:pt x="314477" y="227876"/>
                </a:lnTo>
                <a:lnTo>
                  <a:pt x="315531" y="229209"/>
                </a:lnTo>
                <a:lnTo>
                  <a:pt x="317334" y="231825"/>
                </a:lnTo>
                <a:lnTo>
                  <a:pt x="318604" y="232054"/>
                </a:lnTo>
                <a:lnTo>
                  <a:pt x="319951" y="231559"/>
                </a:lnTo>
                <a:lnTo>
                  <a:pt x="320230" y="231559"/>
                </a:lnTo>
                <a:lnTo>
                  <a:pt x="319112" y="233387"/>
                </a:lnTo>
                <a:lnTo>
                  <a:pt x="317652" y="235889"/>
                </a:lnTo>
                <a:lnTo>
                  <a:pt x="317055" y="237578"/>
                </a:lnTo>
                <a:lnTo>
                  <a:pt x="316395" y="239064"/>
                </a:lnTo>
                <a:lnTo>
                  <a:pt x="316344" y="239191"/>
                </a:lnTo>
                <a:lnTo>
                  <a:pt x="321779" y="239814"/>
                </a:lnTo>
                <a:lnTo>
                  <a:pt x="326859" y="239064"/>
                </a:lnTo>
                <a:lnTo>
                  <a:pt x="331241" y="235394"/>
                </a:lnTo>
                <a:lnTo>
                  <a:pt x="330009" y="232054"/>
                </a:lnTo>
                <a:lnTo>
                  <a:pt x="329920" y="231825"/>
                </a:lnTo>
                <a:lnTo>
                  <a:pt x="329831" y="231559"/>
                </a:lnTo>
                <a:lnTo>
                  <a:pt x="329399" y="230390"/>
                </a:lnTo>
                <a:lnTo>
                  <a:pt x="329895" y="229438"/>
                </a:lnTo>
                <a:lnTo>
                  <a:pt x="332130" y="225183"/>
                </a:lnTo>
                <a:lnTo>
                  <a:pt x="333311" y="222935"/>
                </a:lnTo>
                <a:close/>
              </a:path>
              <a:path w="447040" h="270510">
                <a:moveTo>
                  <a:pt x="342798" y="241769"/>
                </a:moveTo>
                <a:lnTo>
                  <a:pt x="342315" y="241096"/>
                </a:lnTo>
                <a:lnTo>
                  <a:pt x="340245" y="240944"/>
                </a:lnTo>
                <a:lnTo>
                  <a:pt x="339102" y="241223"/>
                </a:lnTo>
                <a:lnTo>
                  <a:pt x="339026" y="242684"/>
                </a:lnTo>
                <a:lnTo>
                  <a:pt x="338975" y="243560"/>
                </a:lnTo>
                <a:lnTo>
                  <a:pt x="339788" y="243878"/>
                </a:lnTo>
                <a:lnTo>
                  <a:pt x="340601" y="244043"/>
                </a:lnTo>
                <a:lnTo>
                  <a:pt x="341591" y="244017"/>
                </a:lnTo>
                <a:lnTo>
                  <a:pt x="342480" y="243687"/>
                </a:lnTo>
                <a:lnTo>
                  <a:pt x="342671" y="242582"/>
                </a:lnTo>
                <a:lnTo>
                  <a:pt x="342798" y="241769"/>
                </a:lnTo>
                <a:close/>
              </a:path>
              <a:path w="447040" h="270510">
                <a:moveTo>
                  <a:pt x="348627" y="250228"/>
                </a:moveTo>
                <a:lnTo>
                  <a:pt x="348538" y="249377"/>
                </a:lnTo>
                <a:lnTo>
                  <a:pt x="348107" y="248805"/>
                </a:lnTo>
                <a:lnTo>
                  <a:pt x="347230" y="248856"/>
                </a:lnTo>
                <a:lnTo>
                  <a:pt x="346417" y="248907"/>
                </a:lnTo>
                <a:lnTo>
                  <a:pt x="345757" y="249466"/>
                </a:lnTo>
                <a:lnTo>
                  <a:pt x="345757" y="250266"/>
                </a:lnTo>
                <a:lnTo>
                  <a:pt x="345744" y="251040"/>
                </a:lnTo>
                <a:lnTo>
                  <a:pt x="346392" y="251688"/>
                </a:lnTo>
                <a:lnTo>
                  <a:pt x="347192" y="251675"/>
                </a:lnTo>
                <a:lnTo>
                  <a:pt x="348005" y="251675"/>
                </a:lnTo>
                <a:lnTo>
                  <a:pt x="348488" y="251040"/>
                </a:lnTo>
                <a:lnTo>
                  <a:pt x="348627" y="250228"/>
                </a:lnTo>
                <a:close/>
              </a:path>
              <a:path w="447040" h="270510">
                <a:moveTo>
                  <a:pt x="351586" y="174091"/>
                </a:moveTo>
                <a:lnTo>
                  <a:pt x="350532" y="173405"/>
                </a:lnTo>
                <a:lnTo>
                  <a:pt x="349097" y="173304"/>
                </a:lnTo>
                <a:lnTo>
                  <a:pt x="347484" y="173189"/>
                </a:lnTo>
                <a:lnTo>
                  <a:pt x="346862" y="174345"/>
                </a:lnTo>
                <a:lnTo>
                  <a:pt x="346506" y="175704"/>
                </a:lnTo>
                <a:lnTo>
                  <a:pt x="346506" y="177355"/>
                </a:lnTo>
                <a:lnTo>
                  <a:pt x="347484" y="178054"/>
                </a:lnTo>
                <a:lnTo>
                  <a:pt x="350494" y="178130"/>
                </a:lnTo>
                <a:lnTo>
                  <a:pt x="351434" y="177393"/>
                </a:lnTo>
                <a:lnTo>
                  <a:pt x="351586" y="174091"/>
                </a:lnTo>
                <a:close/>
              </a:path>
              <a:path w="447040" h="270510">
                <a:moveTo>
                  <a:pt x="357835" y="55435"/>
                </a:moveTo>
                <a:lnTo>
                  <a:pt x="355498" y="53111"/>
                </a:lnTo>
                <a:lnTo>
                  <a:pt x="352869" y="53289"/>
                </a:lnTo>
                <a:lnTo>
                  <a:pt x="350824" y="53428"/>
                </a:lnTo>
                <a:lnTo>
                  <a:pt x="348526" y="53822"/>
                </a:lnTo>
                <a:lnTo>
                  <a:pt x="347687" y="58775"/>
                </a:lnTo>
                <a:lnTo>
                  <a:pt x="350342" y="60706"/>
                </a:lnTo>
                <a:lnTo>
                  <a:pt x="354114" y="60667"/>
                </a:lnTo>
                <a:lnTo>
                  <a:pt x="355612" y="60566"/>
                </a:lnTo>
                <a:lnTo>
                  <a:pt x="357543" y="60350"/>
                </a:lnTo>
                <a:lnTo>
                  <a:pt x="357835" y="55435"/>
                </a:lnTo>
                <a:close/>
              </a:path>
              <a:path w="447040" h="270510">
                <a:moveTo>
                  <a:pt x="358584" y="222377"/>
                </a:moveTo>
                <a:lnTo>
                  <a:pt x="358533" y="221500"/>
                </a:lnTo>
                <a:lnTo>
                  <a:pt x="358190" y="221234"/>
                </a:lnTo>
                <a:lnTo>
                  <a:pt x="357809" y="220713"/>
                </a:lnTo>
                <a:lnTo>
                  <a:pt x="356704" y="220446"/>
                </a:lnTo>
                <a:lnTo>
                  <a:pt x="356184" y="220992"/>
                </a:lnTo>
                <a:lnTo>
                  <a:pt x="356387" y="221602"/>
                </a:lnTo>
                <a:lnTo>
                  <a:pt x="356527" y="222046"/>
                </a:lnTo>
                <a:lnTo>
                  <a:pt x="357085" y="222516"/>
                </a:lnTo>
                <a:lnTo>
                  <a:pt x="357555" y="222643"/>
                </a:lnTo>
                <a:lnTo>
                  <a:pt x="358190" y="222821"/>
                </a:lnTo>
                <a:lnTo>
                  <a:pt x="358584" y="222377"/>
                </a:lnTo>
                <a:close/>
              </a:path>
              <a:path w="447040" h="270510">
                <a:moveTo>
                  <a:pt x="364553" y="177914"/>
                </a:moveTo>
                <a:lnTo>
                  <a:pt x="364299" y="176555"/>
                </a:lnTo>
                <a:lnTo>
                  <a:pt x="363194" y="176745"/>
                </a:lnTo>
                <a:lnTo>
                  <a:pt x="361721" y="176999"/>
                </a:lnTo>
                <a:lnTo>
                  <a:pt x="360540" y="178181"/>
                </a:lnTo>
                <a:lnTo>
                  <a:pt x="360019" y="180759"/>
                </a:lnTo>
                <a:lnTo>
                  <a:pt x="360654" y="181521"/>
                </a:lnTo>
                <a:lnTo>
                  <a:pt x="361810" y="181775"/>
                </a:lnTo>
                <a:lnTo>
                  <a:pt x="363842" y="181914"/>
                </a:lnTo>
                <a:lnTo>
                  <a:pt x="364197" y="180352"/>
                </a:lnTo>
                <a:lnTo>
                  <a:pt x="364553" y="177914"/>
                </a:lnTo>
                <a:close/>
              </a:path>
              <a:path w="447040" h="270510">
                <a:moveTo>
                  <a:pt x="378244" y="268973"/>
                </a:moveTo>
                <a:lnTo>
                  <a:pt x="378193" y="268401"/>
                </a:lnTo>
                <a:lnTo>
                  <a:pt x="378129" y="267804"/>
                </a:lnTo>
                <a:lnTo>
                  <a:pt x="377710" y="267474"/>
                </a:lnTo>
                <a:lnTo>
                  <a:pt x="377101" y="267411"/>
                </a:lnTo>
                <a:lnTo>
                  <a:pt x="376491" y="267550"/>
                </a:lnTo>
                <a:lnTo>
                  <a:pt x="376288" y="268008"/>
                </a:lnTo>
                <a:lnTo>
                  <a:pt x="376364" y="269176"/>
                </a:lnTo>
                <a:lnTo>
                  <a:pt x="376732" y="269595"/>
                </a:lnTo>
                <a:lnTo>
                  <a:pt x="377355" y="269519"/>
                </a:lnTo>
                <a:lnTo>
                  <a:pt x="377952" y="269455"/>
                </a:lnTo>
                <a:lnTo>
                  <a:pt x="378244" y="268973"/>
                </a:lnTo>
                <a:close/>
              </a:path>
              <a:path w="447040" h="270510">
                <a:moveTo>
                  <a:pt x="387477" y="229501"/>
                </a:moveTo>
                <a:lnTo>
                  <a:pt x="387311" y="226936"/>
                </a:lnTo>
                <a:lnTo>
                  <a:pt x="386448" y="226263"/>
                </a:lnTo>
                <a:lnTo>
                  <a:pt x="385216" y="226123"/>
                </a:lnTo>
                <a:lnTo>
                  <a:pt x="383755" y="226364"/>
                </a:lnTo>
                <a:lnTo>
                  <a:pt x="383222" y="227368"/>
                </a:lnTo>
                <a:lnTo>
                  <a:pt x="383349" y="228587"/>
                </a:lnTo>
                <a:lnTo>
                  <a:pt x="383476" y="229781"/>
                </a:lnTo>
                <a:lnTo>
                  <a:pt x="384136" y="230860"/>
                </a:lnTo>
                <a:lnTo>
                  <a:pt x="385546" y="230695"/>
                </a:lnTo>
                <a:lnTo>
                  <a:pt x="386829" y="230530"/>
                </a:lnTo>
                <a:lnTo>
                  <a:pt x="387477" y="229501"/>
                </a:lnTo>
                <a:close/>
              </a:path>
              <a:path w="447040" h="270510">
                <a:moveTo>
                  <a:pt x="393357" y="232714"/>
                </a:moveTo>
                <a:lnTo>
                  <a:pt x="393166" y="232448"/>
                </a:lnTo>
                <a:lnTo>
                  <a:pt x="393014" y="231990"/>
                </a:lnTo>
                <a:lnTo>
                  <a:pt x="392772" y="231940"/>
                </a:lnTo>
                <a:lnTo>
                  <a:pt x="392125" y="231813"/>
                </a:lnTo>
                <a:lnTo>
                  <a:pt x="391731" y="232206"/>
                </a:lnTo>
                <a:lnTo>
                  <a:pt x="391883" y="232854"/>
                </a:lnTo>
                <a:lnTo>
                  <a:pt x="391934" y="233095"/>
                </a:lnTo>
                <a:lnTo>
                  <a:pt x="392404" y="233413"/>
                </a:lnTo>
                <a:lnTo>
                  <a:pt x="392671" y="233400"/>
                </a:lnTo>
                <a:lnTo>
                  <a:pt x="392912" y="233375"/>
                </a:lnTo>
                <a:lnTo>
                  <a:pt x="393128" y="232956"/>
                </a:lnTo>
                <a:lnTo>
                  <a:pt x="393357" y="232714"/>
                </a:lnTo>
                <a:close/>
              </a:path>
              <a:path w="447040" h="270510">
                <a:moveTo>
                  <a:pt x="436511" y="226809"/>
                </a:moveTo>
                <a:lnTo>
                  <a:pt x="436156" y="225742"/>
                </a:lnTo>
                <a:lnTo>
                  <a:pt x="433933" y="225450"/>
                </a:lnTo>
                <a:lnTo>
                  <a:pt x="433616" y="226301"/>
                </a:lnTo>
                <a:lnTo>
                  <a:pt x="433590" y="227063"/>
                </a:lnTo>
                <a:lnTo>
                  <a:pt x="433552" y="228219"/>
                </a:lnTo>
                <a:lnTo>
                  <a:pt x="433781" y="229362"/>
                </a:lnTo>
                <a:lnTo>
                  <a:pt x="435190" y="229501"/>
                </a:lnTo>
                <a:lnTo>
                  <a:pt x="436118" y="229603"/>
                </a:lnTo>
                <a:lnTo>
                  <a:pt x="436333" y="228777"/>
                </a:lnTo>
                <a:lnTo>
                  <a:pt x="436486" y="228028"/>
                </a:lnTo>
                <a:lnTo>
                  <a:pt x="436511" y="226809"/>
                </a:lnTo>
                <a:close/>
              </a:path>
              <a:path w="447040" h="270510">
                <a:moveTo>
                  <a:pt x="446544" y="246456"/>
                </a:moveTo>
                <a:lnTo>
                  <a:pt x="445846" y="246164"/>
                </a:lnTo>
                <a:lnTo>
                  <a:pt x="445008" y="246189"/>
                </a:lnTo>
                <a:lnTo>
                  <a:pt x="443928" y="246367"/>
                </a:lnTo>
                <a:lnTo>
                  <a:pt x="443318" y="247053"/>
                </a:lnTo>
                <a:lnTo>
                  <a:pt x="443357" y="248107"/>
                </a:lnTo>
                <a:lnTo>
                  <a:pt x="443395" y="248932"/>
                </a:lnTo>
                <a:lnTo>
                  <a:pt x="444004" y="249504"/>
                </a:lnTo>
                <a:lnTo>
                  <a:pt x="444855" y="249364"/>
                </a:lnTo>
                <a:lnTo>
                  <a:pt x="445897" y="249199"/>
                </a:lnTo>
                <a:lnTo>
                  <a:pt x="446468" y="248386"/>
                </a:lnTo>
                <a:lnTo>
                  <a:pt x="446544" y="246456"/>
                </a:lnTo>
                <a:close/>
              </a:path>
            </a:pathLst>
          </a:custGeom>
          <a:solidFill>
            <a:srgbClr val="F1F2F2"/>
          </a:solidFill>
        </p:spPr>
        <p:txBody>
          <a:bodyPr wrap="square" lIns="0" tIns="0" rIns="0" bIns="0" rtlCol="0"/>
          <a:lstStyle/>
          <a:p>
            <a:endParaRPr/>
          </a:p>
        </p:txBody>
      </p:sp>
      <p:sp>
        <p:nvSpPr>
          <p:cNvPr id="73" name="bg object 73"/>
          <p:cNvSpPr/>
          <p:nvPr/>
        </p:nvSpPr>
        <p:spPr>
          <a:xfrm>
            <a:off x="2398713" y="45222"/>
            <a:ext cx="2129155" cy="1078865"/>
          </a:xfrm>
          <a:custGeom>
            <a:avLst/>
            <a:gdLst/>
            <a:ahLst/>
            <a:cxnLst/>
            <a:rect l="l" t="t" r="r" b="b"/>
            <a:pathLst>
              <a:path w="2129154" h="1078865">
                <a:moveTo>
                  <a:pt x="912787" y="0"/>
                </a:moveTo>
                <a:lnTo>
                  <a:pt x="861054" y="2198"/>
                </a:lnTo>
                <a:lnTo>
                  <a:pt x="810864" y="8648"/>
                </a:lnTo>
                <a:lnTo>
                  <a:pt x="762485" y="19128"/>
                </a:lnTo>
                <a:lnTo>
                  <a:pt x="716185" y="33419"/>
                </a:lnTo>
                <a:lnTo>
                  <a:pt x="672233" y="51301"/>
                </a:lnTo>
                <a:lnTo>
                  <a:pt x="630896" y="72554"/>
                </a:lnTo>
                <a:lnTo>
                  <a:pt x="592444" y="96959"/>
                </a:lnTo>
                <a:lnTo>
                  <a:pt x="557145" y="124295"/>
                </a:lnTo>
                <a:lnTo>
                  <a:pt x="525266" y="154342"/>
                </a:lnTo>
                <a:lnTo>
                  <a:pt x="497078" y="186880"/>
                </a:lnTo>
                <a:lnTo>
                  <a:pt x="464492" y="223606"/>
                </a:lnTo>
                <a:lnTo>
                  <a:pt x="427881" y="255528"/>
                </a:lnTo>
                <a:lnTo>
                  <a:pt x="387765" y="282337"/>
                </a:lnTo>
                <a:lnTo>
                  <a:pt x="344664" y="303726"/>
                </a:lnTo>
                <a:lnTo>
                  <a:pt x="299100" y="319385"/>
                </a:lnTo>
                <a:lnTo>
                  <a:pt x="251594" y="329007"/>
                </a:lnTo>
                <a:lnTo>
                  <a:pt x="202666" y="332282"/>
                </a:lnTo>
                <a:lnTo>
                  <a:pt x="117652" y="332282"/>
                </a:lnTo>
                <a:lnTo>
                  <a:pt x="71971" y="341566"/>
                </a:lnTo>
                <a:lnTo>
                  <a:pt x="34561" y="366844"/>
                </a:lnTo>
                <a:lnTo>
                  <a:pt x="9283" y="404254"/>
                </a:lnTo>
                <a:lnTo>
                  <a:pt x="0" y="449935"/>
                </a:lnTo>
                <a:lnTo>
                  <a:pt x="9283" y="495616"/>
                </a:lnTo>
                <a:lnTo>
                  <a:pt x="34561" y="533026"/>
                </a:lnTo>
                <a:lnTo>
                  <a:pt x="71971" y="558304"/>
                </a:lnTo>
                <a:lnTo>
                  <a:pt x="117652" y="567588"/>
                </a:lnTo>
                <a:lnTo>
                  <a:pt x="327367" y="568236"/>
                </a:lnTo>
                <a:lnTo>
                  <a:pt x="346069" y="571915"/>
                </a:lnTo>
                <a:lnTo>
                  <a:pt x="361226" y="582023"/>
                </a:lnTo>
                <a:lnTo>
                  <a:pt x="371219" y="597162"/>
                </a:lnTo>
                <a:lnTo>
                  <a:pt x="374434" y="615937"/>
                </a:lnTo>
                <a:lnTo>
                  <a:pt x="370027" y="634056"/>
                </a:lnTo>
                <a:lnTo>
                  <a:pt x="359281" y="648658"/>
                </a:lnTo>
                <a:lnTo>
                  <a:pt x="343846" y="658403"/>
                </a:lnTo>
                <a:lnTo>
                  <a:pt x="325374" y="661949"/>
                </a:lnTo>
                <a:lnTo>
                  <a:pt x="302628" y="661949"/>
                </a:lnTo>
                <a:lnTo>
                  <a:pt x="278405" y="666900"/>
                </a:lnTo>
                <a:lnTo>
                  <a:pt x="258713" y="680386"/>
                </a:lnTo>
                <a:lnTo>
                  <a:pt x="245605" y="700354"/>
                </a:lnTo>
                <a:lnTo>
                  <a:pt x="241134" y="724750"/>
                </a:lnTo>
                <a:lnTo>
                  <a:pt x="246405" y="747809"/>
                </a:lnTo>
                <a:lnTo>
                  <a:pt x="259799" y="766467"/>
                </a:lnTo>
                <a:lnTo>
                  <a:pt x="279234" y="778957"/>
                </a:lnTo>
                <a:lnTo>
                  <a:pt x="302628" y="783513"/>
                </a:lnTo>
                <a:lnTo>
                  <a:pt x="751179" y="783513"/>
                </a:lnTo>
                <a:lnTo>
                  <a:pt x="759003" y="784315"/>
                </a:lnTo>
                <a:lnTo>
                  <a:pt x="767076" y="787749"/>
                </a:lnTo>
                <a:lnTo>
                  <a:pt x="773393" y="795354"/>
                </a:lnTo>
                <a:lnTo>
                  <a:pt x="775944" y="808672"/>
                </a:lnTo>
                <a:lnTo>
                  <a:pt x="774037" y="818502"/>
                </a:lnTo>
                <a:lnTo>
                  <a:pt x="768796" y="826531"/>
                </a:lnTo>
                <a:lnTo>
                  <a:pt x="760937" y="831946"/>
                </a:lnTo>
                <a:lnTo>
                  <a:pt x="703621" y="843533"/>
                </a:lnTo>
                <a:lnTo>
                  <a:pt x="664783" y="869716"/>
                </a:lnTo>
                <a:lnTo>
                  <a:pt x="638595" y="908551"/>
                </a:lnTo>
                <a:lnTo>
                  <a:pt x="628992" y="956119"/>
                </a:lnTo>
                <a:lnTo>
                  <a:pt x="638595" y="1003675"/>
                </a:lnTo>
                <a:lnTo>
                  <a:pt x="664783" y="1042509"/>
                </a:lnTo>
                <a:lnTo>
                  <a:pt x="703621" y="1068692"/>
                </a:lnTo>
                <a:lnTo>
                  <a:pt x="751179" y="1078293"/>
                </a:lnTo>
                <a:lnTo>
                  <a:pt x="1689836" y="1078293"/>
                </a:lnTo>
                <a:lnTo>
                  <a:pt x="1737392" y="1068692"/>
                </a:lnTo>
                <a:lnTo>
                  <a:pt x="1776226" y="1042509"/>
                </a:lnTo>
                <a:lnTo>
                  <a:pt x="1802409" y="1003675"/>
                </a:lnTo>
                <a:lnTo>
                  <a:pt x="1812010" y="956106"/>
                </a:lnTo>
                <a:lnTo>
                  <a:pt x="1802409" y="908551"/>
                </a:lnTo>
                <a:lnTo>
                  <a:pt x="1776226" y="869716"/>
                </a:lnTo>
                <a:lnTo>
                  <a:pt x="1737392" y="843533"/>
                </a:lnTo>
                <a:lnTo>
                  <a:pt x="1689836" y="833932"/>
                </a:lnTo>
                <a:lnTo>
                  <a:pt x="1673352" y="833932"/>
                </a:lnTo>
                <a:lnTo>
                  <a:pt x="1649745" y="829287"/>
                </a:lnTo>
                <a:lnTo>
                  <a:pt x="1630211" y="816575"/>
                </a:lnTo>
                <a:lnTo>
                  <a:pt x="1616871" y="797628"/>
                </a:lnTo>
                <a:lnTo>
                  <a:pt x="1611845" y="774280"/>
                </a:lnTo>
                <a:lnTo>
                  <a:pt x="1615982" y="751648"/>
                </a:lnTo>
                <a:lnTo>
                  <a:pt x="1627619" y="732753"/>
                </a:lnTo>
                <a:lnTo>
                  <a:pt x="1645114" y="719232"/>
                </a:lnTo>
                <a:lnTo>
                  <a:pt x="1666824" y="712724"/>
                </a:lnTo>
                <a:lnTo>
                  <a:pt x="2006917" y="712724"/>
                </a:lnTo>
                <a:lnTo>
                  <a:pt x="2054473" y="703122"/>
                </a:lnTo>
                <a:lnTo>
                  <a:pt x="2093307" y="676938"/>
                </a:lnTo>
                <a:lnTo>
                  <a:pt x="2119490" y="638100"/>
                </a:lnTo>
                <a:lnTo>
                  <a:pt x="2129091" y="590537"/>
                </a:lnTo>
                <a:lnTo>
                  <a:pt x="2119490" y="542981"/>
                </a:lnTo>
                <a:lnTo>
                  <a:pt x="2093307" y="504147"/>
                </a:lnTo>
                <a:lnTo>
                  <a:pt x="2054473" y="477964"/>
                </a:lnTo>
                <a:lnTo>
                  <a:pt x="2006917" y="468363"/>
                </a:lnTo>
                <a:lnTo>
                  <a:pt x="1721624" y="468363"/>
                </a:lnTo>
                <a:lnTo>
                  <a:pt x="1672063" y="465260"/>
                </a:lnTo>
                <a:lnTo>
                  <a:pt x="1623912" y="456144"/>
                </a:lnTo>
                <a:lnTo>
                  <a:pt x="1577661" y="441303"/>
                </a:lnTo>
                <a:lnTo>
                  <a:pt x="1533803" y="421025"/>
                </a:lnTo>
                <a:lnTo>
                  <a:pt x="1492830" y="395597"/>
                </a:lnTo>
                <a:lnTo>
                  <a:pt x="1455234" y="365307"/>
                </a:lnTo>
                <a:lnTo>
                  <a:pt x="1421506" y="330443"/>
                </a:lnTo>
                <a:lnTo>
                  <a:pt x="1392139" y="291293"/>
                </a:lnTo>
                <a:lnTo>
                  <a:pt x="1367624" y="248145"/>
                </a:lnTo>
                <a:lnTo>
                  <a:pt x="1344040" y="208244"/>
                </a:lnTo>
                <a:lnTo>
                  <a:pt x="1316551" y="172237"/>
                </a:lnTo>
                <a:lnTo>
                  <a:pt x="1284729" y="138900"/>
                </a:lnTo>
                <a:lnTo>
                  <a:pt x="1248897" y="108499"/>
                </a:lnTo>
                <a:lnTo>
                  <a:pt x="1209376" y="81295"/>
                </a:lnTo>
                <a:lnTo>
                  <a:pt x="1166487" y="57553"/>
                </a:lnTo>
                <a:lnTo>
                  <a:pt x="1120552" y="37537"/>
                </a:lnTo>
                <a:lnTo>
                  <a:pt x="1071893" y="21510"/>
                </a:lnTo>
                <a:lnTo>
                  <a:pt x="1020831" y="9735"/>
                </a:lnTo>
                <a:lnTo>
                  <a:pt x="967689" y="2477"/>
                </a:lnTo>
                <a:lnTo>
                  <a:pt x="912787" y="0"/>
                </a:lnTo>
                <a:close/>
              </a:path>
            </a:pathLst>
          </a:custGeom>
          <a:solidFill>
            <a:srgbClr val="FFFFFF">
              <a:alpha val="75999"/>
            </a:srgbClr>
          </a:solidFill>
        </p:spPr>
        <p:txBody>
          <a:bodyPr wrap="square" lIns="0" tIns="0" rIns="0" bIns="0" rtlCol="0"/>
          <a:lstStyle/>
          <a:p>
            <a:endParaRPr/>
          </a:p>
        </p:txBody>
      </p:sp>
      <p:sp>
        <p:nvSpPr>
          <p:cNvPr id="74" name="bg object 74"/>
          <p:cNvSpPr/>
          <p:nvPr/>
        </p:nvSpPr>
        <p:spPr>
          <a:xfrm>
            <a:off x="0" y="269842"/>
            <a:ext cx="984250" cy="437515"/>
          </a:xfrm>
          <a:custGeom>
            <a:avLst/>
            <a:gdLst/>
            <a:ahLst/>
            <a:cxnLst/>
            <a:rect l="l" t="t" r="r" b="b"/>
            <a:pathLst>
              <a:path w="984250" h="437515">
                <a:moveTo>
                  <a:pt x="314305" y="0"/>
                </a:moveTo>
                <a:lnTo>
                  <a:pt x="297973" y="0"/>
                </a:lnTo>
                <a:lnTo>
                  <a:pt x="244505" y="4082"/>
                </a:lnTo>
                <a:lnTo>
                  <a:pt x="193600" y="15926"/>
                </a:lnTo>
                <a:lnTo>
                  <a:pt x="145865" y="34924"/>
                </a:lnTo>
                <a:lnTo>
                  <a:pt x="101905" y="60470"/>
                </a:lnTo>
                <a:lnTo>
                  <a:pt x="62326" y="91955"/>
                </a:lnTo>
                <a:lnTo>
                  <a:pt x="27735" y="128774"/>
                </a:lnTo>
                <a:lnTo>
                  <a:pt x="0" y="168509"/>
                </a:lnTo>
                <a:lnTo>
                  <a:pt x="0" y="437375"/>
                </a:lnTo>
                <a:lnTo>
                  <a:pt x="928592" y="437375"/>
                </a:lnTo>
                <a:lnTo>
                  <a:pt x="950075" y="433037"/>
                </a:lnTo>
                <a:lnTo>
                  <a:pt x="967619" y="421208"/>
                </a:lnTo>
                <a:lnTo>
                  <a:pt x="979448" y="403663"/>
                </a:lnTo>
                <a:lnTo>
                  <a:pt x="983786" y="382181"/>
                </a:lnTo>
                <a:lnTo>
                  <a:pt x="979448" y="360698"/>
                </a:lnTo>
                <a:lnTo>
                  <a:pt x="967619" y="343153"/>
                </a:lnTo>
                <a:lnTo>
                  <a:pt x="950075" y="331324"/>
                </a:lnTo>
                <a:lnTo>
                  <a:pt x="928592" y="326986"/>
                </a:lnTo>
                <a:lnTo>
                  <a:pt x="886047" y="326986"/>
                </a:lnTo>
                <a:lnTo>
                  <a:pt x="838621" y="323371"/>
                </a:lnTo>
                <a:lnTo>
                  <a:pt x="792974" y="312802"/>
                </a:lnTo>
                <a:lnTo>
                  <a:pt x="749738" y="295700"/>
                </a:lnTo>
                <a:lnTo>
                  <a:pt x="709544" y="272481"/>
                </a:lnTo>
                <a:lnTo>
                  <a:pt x="673025" y="243566"/>
                </a:lnTo>
                <a:lnTo>
                  <a:pt x="640814" y="209373"/>
                </a:lnTo>
                <a:lnTo>
                  <a:pt x="584548" y="128774"/>
                </a:lnTo>
                <a:lnTo>
                  <a:pt x="549958" y="91955"/>
                </a:lnTo>
                <a:lnTo>
                  <a:pt x="510379" y="60470"/>
                </a:lnTo>
                <a:lnTo>
                  <a:pt x="466418" y="34924"/>
                </a:lnTo>
                <a:lnTo>
                  <a:pt x="418681" y="15926"/>
                </a:lnTo>
                <a:lnTo>
                  <a:pt x="367775" y="4082"/>
                </a:lnTo>
                <a:lnTo>
                  <a:pt x="314305" y="0"/>
                </a:lnTo>
                <a:close/>
              </a:path>
            </a:pathLst>
          </a:custGeom>
          <a:solidFill>
            <a:srgbClr val="FFFFFF"/>
          </a:solidFill>
        </p:spPr>
        <p:txBody>
          <a:bodyPr wrap="square" lIns="0" tIns="0" rIns="0" bIns="0" rtlCol="0"/>
          <a:lstStyle/>
          <a:p>
            <a:endParaRPr/>
          </a:p>
        </p:txBody>
      </p:sp>
      <p:sp>
        <p:nvSpPr>
          <p:cNvPr id="75" name="bg object 75"/>
          <p:cNvSpPr/>
          <p:nvPr/>
        </p:nvSpPr>
        <p:spPr>
          <a:xfrm>
            <a:off x="9931120" y="0"/>
            <a:ext cx="1870075" cy="732155"/>
          </a:xfrm>
          <a:custGeom>
            <a:avLst/>
            <a:gdLst/>
            <a:ahLst/>
            <a:cxnLst/>
            <a:rect l="l" t="t" r="r" b="b"/>
            <a:pathLst>
              <a:path w="1870075" h="732155">
                <a:moveTo>
                  <a:pt x="1145449" y="0"/>
                </a:moveTo>
                <a:lnTo>
                  <a:pt x="503002" y="0"/>
                </a:lnTo>
                <a:lnTo>
                  <a:pt x="481959" y="25531"/>
                </a:lnTo>
                <a:lnTo>
                  <a:pt x="458389" y="64242"/>
                </a:lnTo>
                <a:lnTo>
                  <a:pt x="432296" y="108294"/>
                </a:lnTo>
                <a:lnTo>
                  <a:pt x="399936" y="146918"/>
                </a:lnTo>
                <a:lnTo>
                  <a:pt x="362152" y="179623"/>
                </a:lnTo>
                <a:lnTo>
                  <a:pt x="319785" y="205916"/>
                </a:lnTo>
                <a:lnTo>
                  <a:pt x="273675" y="225305"/>
                </a:lnTo>
                <a:lnTo>
                  <a:pt x="224663" y="237300"/>
                </a:lnTo>
                <a:lnTo>
                  <a:pt x="173592" y="241407"/>
                </a:lnTo>
                <a:lnTo>
                  <a:pt x="98306" y="241407"/>
                </a:lnTo>
                <a:lnTo>
                  <a:pt x="60042" y="249132"/>
                </a:lnTo>
                <a:lnTo>
                  <a:pt x="28797" y="270197"/>
                </a:lnTo>
                <a:lnTo>
                  <a:pt x="7732" y="301442"/>
                </a:lnTo>
                <a:lnTo>
                  <a:pt x="0" y="339705"/>
                </a:lnTo>
                <a:lnTo>
                  <a:pt x="7732" y="377964"/>
                </a:lnTo>
                <a:lnTo>
                  <a:pt x="28797" y="409209"/>
                </a:lnTo>
                <a:lnTo>
                  <a:pt x="60042" y="430277"/>
                </a:lnTo>
                <a:lnTo>
                  <a:pt x="98306" y="438003"/>
                </a:lnTo>
                <a:lnTo>
                  <a:pt x="474759" y="438003"/>
                </a:lnTo>
                <a:lnTo>
                  <a:pt x="492227" y="443235"/>
                </a:lnTo>
                <a:lnTo>
                  <a:pt x="506300" y="454109"/>
                </a:lnTo>
                <a:lnTo>
                  <a:pt x="515657" y="469309"/>
                </a:lnTo>
                <a:lnTo>
                  <a:pt x="518981" y="487521"/>
                </a:lnTo>
                <a:lnTo>
                  <a:pt x="514943" y="506303"/>
                </a:lnTo>
                <a:lnTo>
                  <a:pt x="504216" y="521547"/>
                </a:lnTo>
                <a:lnTo>
                  <a:pt x="488504" y="531776"/>
                </a:lnTo>
                <a:lnTo>
                  <a:pt x="469514" y="535514"/>
                </a:lnTo>
                <a:lnTo>
                  <a:pt x="456243" y="535514"/>
                </a:lnTo>
                <a:lnTo>
                  <a:pt x="417986" y="543238"/>
                </a:lnTo>
                <a:lnTo>
                  <a:pt x="386745" y="564303"/>
                </a:lnTo>
                <a:lnTo>
                  <a:pt x="365682" y="595548"/>
                </a:lnTo>
                <a:lnTo>
                  <a:pt x="357958" y="633812"/>
                </a:lnTo>
                <a:lnTo>
                  <a:pt x="365682" y="672068"/>
                </a:lnTo>
                <a:lnTo>
                  <a:pt x="386745" y="703310"/>
                </a:lnTo>
                <a:lnTo>
                  <a:pt x="417986" y="724373"/>
                </a:lnTo>
                <a:lnTo>
                  <a:pt x="456243" y="732104"/>
                </a:lnTo>
                <a:lnTo>
                  <a:pt x="1351275" y="732104"/>
                </a:lnTo>
                <a:lnTo>
                  <a:pt x="1389539" y="724373"/>
                </a:lnTo>
                <a:lnTo>
                  <a:pt x="1420784" y="703310"/>
                </a:lnTo>
                <a:lnTo>
                  <a:pt x="1441849" y="672068"/>
                </a:lnTo>
                <a:lnTo>
                  <a:pt x="1449573" y="633812"/>
                </a:lnTo>
                <a:lnTo>
                  <a:pt x="1441849" y="595548"/>
                </a:lnTo>
                <a:lnTo>
                  <a:pt x="1420784" y="564303"/>
                </a:lnTo>
                <a:lnTo>
                  <a:pt x="1389539" y="543238"/>
                </a:lnTo>
                <a:lnTo>
                  <a:pt x="1343428" y="533916"/>
                </a:lnTo>
                <a:lnTo>
                  <a:pt x="1337108" y="529558"/>
                </a:lnTo>
                <a:lnTo>
                  <a:pt x="1332894" y="523095"/>
                </a:lnTo>
                <a:lnTo>
                  <a:pt x="1331362" y="515181"/>
                </a:lnTo>
                <a:lnTo>
                  <a:pt x="1333412" y="504471"/>
                </a:lnTo>
                <a:lnTo>
                  <a:pt x="1338490" y="498355"/>
                </a:lnTo>
                <a:lnTo>
                  <a:pt x="1344981" y="495595"/>
                </a:lnTo>
                <a:lnTo>
                  <a:pt x="1351275" y="494950"/>
                </a:lnTo>
                <a:lnTo>
                  <a:pt x="1518979" y="494950"/>
                </a:lnTo>
                <a:lnTo>
                  <a:pt x="1537802" y="491284"/>
                </a:lnTo>
                <a:lnTo>
                  <a:pt x="1553437" y="481234"/>
                </a:lnTo>
                <a:lnTo>
                  <a:pt x="1564209" y="466222"/>
                </a:lnTo>
                <a:lnTo>
                  <a:pt x="1568445" y="447668"/>
                </a:lnTo>
                <a:lnTo>
                  <a:pt x="1564856" y="428046"/>
                </a:lnTo>
                <a:lnTo>
                  <a:pt x="1554313" y="411983"/>
                </a:lnTo>
                <a:lnTo>
                  <a:pt x="1538470" y="401132"/>
                </a:lnTo>
                <a:lnTo>
                  <a:pt x="1518979" y="397148"/>
                </a:lnTo>
                <a:lnTo>
                  <a:pt x="1296881" y="397148"/>
                </a:lnTo>
                <a:lnTo>
                  <a:pt x="1282020" y="394296"/>
                </a:lnTo>
                <a:lnTo>
                  <a:pt x="1269602" y="386459"/>
                </a:lnTo>
                <a:lnTo>
                  <a:pt x="1260955" y="374714"/>
                </a:lnTo>
                <a:lnTo>
                  <a:pt x="1257410" y="360140"/>
                </a:lnTo>
                <a:lnTo>
                  <a:pt x="1259998" y="345035"/>
                </a:lnTo>
                <a:lnTo>
                  <a:pt x="1268040" y="332854"/>
                </a:lnTo>
                <a:lnTo>
                  <a:pt x="1280234" y="324721"/>
                </a:lnTo>
                <a:lnTo>
                  <a:pt x="1295281" y="321760"/>
                </a:lnTo>
                <a:lnTo>
                  <a:pt x="1774960" y="321240"/>
                </a:lnTo>
                <a:lnTo>
                  <a:pt x="1811711" y="313771"/>
                </a:lnTo>
                <a:lnTo>
                  <a:pt x="1841808" y="293435"/>
                </a:lnTo>
                <a:lnTo>
                  <a:pt x="1862144" y="263338"/>
                </a:lnTo>
                <a:lnTo>
                  <a:pt x="1869617" y="226587"/>
                </a:lnTo>
                <a:lnTo>
                  <a:pt x="1862144" y="189835"/>
                </a:lnTo>
                <a:lnTo>
                  <a:pt x="1841808" y="159739"/>
                </a:lnTo>
                <a:lnTo>
                  <a:pt x="1811711" y="139402"/>
                </a:lnTo>
                <a:lnTo>
                  <a:pt x="1774960" y="131933"/>
                </a:lnTo>
                <a:lnTo>
                  <a:pt x="1395598" y="131933"/>
                </a:lnTo>
                <a:lnTo>
                  <a:pt x="1349772" y="128355"/>
                </a:lnTo>
                <a:lnTo>
                  <a:pt x="1305600" y="117884"/>
                </a:lnTo>
                <a:lnTo>
                  <a:pt x="1263745" y="100914"/>
                </a:lnTo>
                <a:lnTo>
                  <a:pt x="1224875" y="77839"/>
                </a:lnTo>
                <a:lnTo>
                  <a:pt x="1189652" y="49054"/>
                </a:lnTo>
                <a:lnTo>
                  <a:pt x="1158743" y="14954"/>
                </a:lnTo>
                <a:lnTo>
                  <a:pt x="1145449" y="0"/>
                </a:lnTo>
                <a:close/>
              </a:path>
            </a:pathLst>
          </a:custGeom>
          <a:solidFill>
            <a:srgbClr val="FFFFFF">
              <a:alpha val="75999"/>
            </a:srgbClr>
          </a:solidFill>
        </p:spPr>
        <p:txBody>
          <a:bodyPr wrap="square" lIns="0" tIns="0" rIns="0" bIns="0" rtlCol="0"/>
          <a:lstStyle/>
          <a:p>
            <a:endParaRPr/>
          </a:p>
        </p:txBody>
      </p:sp>
      <p:pic>
        <p:nvPicPr>
          <p:cNvPr id="76" name="bg object 76"/>
          <p:cNvPicPr/>
          <p:nvPr/>
        </p:nvPicPr>
        <p:blipFill>
          <a:blip r:embed="rId4" cstate="print"/>
          <a:stretch>
            <a:fillRect/>
          </a:stretch>
        </p:blipFill>
        <p:spPr>
          <a:xfrm>
            <a:off x="7257939" y="1382645"/>
            <a:ext cx="2757849" cy="2617570"/>
          </a:xfrm>
          <a:prstGeom prst="rect">
            <a:avLst/>
          </a:prstGeom>
        </p:spPr>
      </p:pic>
      <p:sp>
        <p:nvSpPr>
          <p:cNvPr id="77" name="bg object 77"/>
          <p:cNvSpPr/>
          <p:nvPr/>
        </p:nvSpPr>
        <p:spPr>
          <a:xfrm>
            <a:off x="3315656" y="2281958"/>
            <a:ext cx="1158875" cy="1623060"/>
          </a:xfrm>
          <a:custGeom>
            <a:avLst/>
            <a:gdLst/>
            <a:ahLst/>
            <a:cxnLst/>
            <a:rect l="l" t="t" r="r" b="b"/>
            <a:pathLst>
              <a:path w="1158875" h="1623060">
                <a:moveTo>
                  <a:pt x="81419" y="0"/>
                </a:moveTo>
                <a:lnTo>
                  <a:pt x="0" y="0"/>
                </a:lnTo>
                <a:lnTo>
                  <a:pt x="0" y="1622920"/>
                </a:lnTo>
                <a:lnTo>
                  <a:pt x="1158481" y="1622920"/>
                </a:lnTo>
                <a:lnTo>
                  <a:pt x="1158481" y="568921"/>
                </a:lnTo>
                <a:lnTo>
                  <a:pt x="617359" y="568921"/>
                </a:lnTo>
                <a:lnTo>
                  <a:pt x="591284" y="563656"/>
                </a:lnTo>
                <a:lnTo>
                  <a:pt x="569990" y="549298"/>
                </a:lnTo>
                <a:lnTo>
                  <a:pt x="555632" y="528004"/>
                </a:lnTo>
                <a:lnTo>
                  <a:pt x="550367" y="501929"/>
                </a:lnTo>
                <a:lnTo>
                  <a:pt x="550367" y="493687"/>
                </a:lnTo>
                <a:lnTo>
                  <a:pt x="545102" y="467612"/>
                </a:lnTo>
                <a:lnTo>
                  <a:pt x="530744" y="446317"/>
                </a:lnTo>
                <a:lnTo>
                  <a:pt x="509449" y="431959"/>
                </a:lnTo>
                <a:lnTo>
                  <a:pt x="457299" y="421429"/>
                </a:lnTo>
                <a:lnTo>
                  <a:pt x="436005" y="407071"/>
                </a:lnTo>
                <a:lnTo>
                  <a:pt x="421647" y="385776"/>
                </a:lnTo>
                <a:lnTo>
                  <a:pt x="416382" y="359702"/>
                </a:lnTo>
                <a:lnTo>
                  <a:pt x="416382" y="351459"/>
                </a:lnTo>
                <a:lnTo>
                  <a:pt x="411117" y="325379"/>
                </a:lnTo>
                <a:lnTo>
                  <a:pt x="396759" y="304085"/>
                </a:lnTo>
                <a:lnTo>
                  <a:pt x="375464" y="289730"/>
                </a:lnTo>
                <a:lnTo>
                  <a:pt x="323314" y="279202"/>
                </a:lnTo>
                <a:lnTo>
                  <a:pt x="302020" y="264844"/>
                </a:lnTo>
                <a:lnTo>
                  <a:pt x="287662" y="243549"/>
                </a:lnTo>
                <a:lnTo>
                  <a:pt x="282397" y="217474"/>
                </a:lnTo>
                <a:lnTo>
                  <a:pt x="282397" y="209219"/>
                </a:lnTo>
                <a:lnTo>
                  <a:pt x="277132" y="183144"/>
                </a:lnTo>
                <a:lnTo>
                  <a:pt x="262774" y="161850"/>
                </a:lnTo>
                <a:lnTo>
                  <a:pt x="241479" y="147492"/>
                </a:lnTo>
                <a:lnTo>
                  <a:pt x="189329" y="136963"/>
                </a:lnTo>
                <a:lnTo>
                  <a:pt x="168035" y="122608"/>
                </a:lnTo>
                <a:lnTo>
                  <a:pt x="153677" y="101315"/>
                </a:lnTo>
                <a:lnTo>
                  <a:pt x="148412" y="75234"/>
                </a:lnTo>
                <a:lnTo>
                  <a:pt x="148412" y="66992"/>
                </a:lnTo>
                <a:lnTo>
                  <a:pt x="143147" y="40917"/>
                </a:lnTo>
                <a:lnTo>
                  <a:pt x="128789" y="19623"/>
                </a:lnTo>
                <a:lnTo>
                  <a:pt x="107494" y="5265"/>
                </a:lnTo>
                <a:lnTo>
                  <a:pt x="81419" y="0"/>
                </a:lnTo>
                <a:close/>
              </a:path>
            </a:pathLst>
          </a:custGeom>
          <a:solidFill>
            <a:srgbClr val="A7A9AC"/>
          </a:solidFill>
        </p:spPr>
        <p:txBody>
          <a:bodyPr wrap="square" lIns="0" tIns="0" rIns="0" bIns="0" rtlCol="0"/>
          <a:lstStyle/>
          <a:p>
            <a:endParaRPr/>
          </a:p>
        </p:txBody>
      </p:sp>
      <p:sp>
        <p:nvSpPr>
          <p:cNvPr id="78" name="bg object 78"/>
          <p:cNvSpPr/>
          <p:nvPr/>
        </p:nvSpPr>
        <p:spPr>
          <a:xfrm>
            <a:off x="5477942" y="0"/>
            <a:ext cx="3523615" cy="1443355"/>
          </a:xfrm>
          <a:custGeom>
            <a:avLst/>
            <a:gdLst/>
            <a:ahLst/>
            <a:cxnLst/>
            <a:rect l="l" t="t" r="r" b="b"/>
            <a:pathLst>
              <a:path w="3523615" h="1443355">
                <a:moveTo>
                  <a:pt x="3523251" y="0"/>
                </a:moveTo>
                <a:lnTo>
                  <a:pt x="1506648" y="0"/>
                </a:lnTo>
                <a:lnTo>
                  <a:pt x="0" y="1312845"/>
                </a:lnTo>
                <a:lnTo>
                  <a:pt x="47322" y="1443291"/>
                </a:lnTo>
                <a:lnTo>
                  <a:pt x="3523251" y="0"/>
                </a:lnTo>
                <a:close/>
              </a:path>
            </a:pathLst>
          </a:custGeom>
          <a:solidFill>
            <a:srgbClr val="8C9194">
              <a:alpha val="75999"/>
            </a:srgbClr>
          </a:solidFill>
        </p:spPr>
        <p:txBody>
          <a:bodyPr wrap="square" lIns="0" tIns="0" rIns="0" bIns="0" rtlCol="0"/>
          <a:lstStyle/>
          <a:p>
            <a:endParaRPr/>
          </a:p>
        </p:txBody>
      </p:sp>
      <p:pic>
        <p:nvPicPr>
          <p:cNvPr id="79" name="bg object 79"/>
          <p:cNvPicPr/>
          <p:nvPr/>
        </p:nvPicPr>
        <p:blipFill>
          <a:blip r:embed="rId5" cstate="print"/>
          <a:stretch>
            <a:fillRect/>
          </a:stretch>
        </p:blipFill>
        <p:spPr>
          <a:xfrm>
            <a:off x="6522438" y="5238"/>
            <a:ext cx="1190058" cy="1011227"/>
          </a:xfrm>
          <a:prstGeom prst="rect">
            <a:avLst/>
          </a:prstGeom>
        </p:spPr>
      </p:pic>
      <p:sp>
        <p:nvSpPr>
          <p:cNvPr id="80" name="bg object 80"/>
          <p:cNvSpPr/>
          <p:nvPr/>
        </p:nvSpPr>
        <p:spPr>
          <a:xfrm>
            <a:off x="5779008" y="825829"/>
            <a:ext cx="489584" cy="456565"/>
          </a:xfrm>
          <a:custGeom>
            <a:avLst/>
            <a:gdLst/>
            <a:ahLst/>
            <a:cxnLst/>
            <a:rect l="l" t="t" r="r" b="b"/>
            <a:pathLst>
              <a:path w="489585" h="456565">
                <a:moveTo>
                  <a:pt x="5651" y="365264"/>
                </a:moveTo>
                <a:lnTo>
                  <a:pt x="0" y="365188"/>
                </a:lnTo>
                <a:lnTo>
                  <a:pt x="101" y="366991"/>
                </a:lnTo>
                <a:lnTo>
                  <a:pt x="139" y="367893"/>
                </a:lnTo>
                <a:lnTo>
                  <a:pt x="1892" y="367677"/>
                </a:lnTo>
                <a:lnTo>
                  <a:pt x="3670" y="367525"/>
                </a:lnTo>
                <a:lnTo>
                  <a:pt x="5384" y="367157"/>
                </a:lnTo>
                <a:lnTo>
                  <a:pt x="5600" y="367106"/>
                </a:lnTo>
                <a:lnTo>
                  <a:pt x="5575" y="365925"/>
                </a:lnTo>
                <a:lnTo>
                  <a:pt x="5651" y="365264"/>
                </a:lnTo>
                <a:close/>
              </a:path>
              <a:path w="489585" h="456565">
                <a:moveTo>
                  <a:pt x="40055" y="360172"/>
                </a:moveTo>
                <a:lnTo>
                  <a:pt x="37299" y="357797"/>
                </a:lnTo>
                <a:lnTo>
                  <a:pt x="34302" y="353834"/>
                </a:lnTo>
                <a:lnTo>
                  <a:pt x="31788" y="365810"/>
                </a:lnTo>
                <a:lnTo>
                  <a:pt x="34150" y="367131"/>
                </a:lnTo>
                <a:lnTo>
                  <a:pt x="36068" y="365175"/>
                </a:lnTo>
                <a:lnTo>
                  <a:pt x="38595" y="363486"/>
                </a:lnTo>
                <a:lnTo>
                  <a:pt x="40055" y="360172"/>
                </a:lnTo>
                <a:close/>
              </a:path>
              <a:path w="489585" h="456565">
                <a:moveTo>
                  <a:pt x="63030" y="342493"/>
                </a:moveTo>
                <a:lnTo>
                  <a:pt x="53098" y="339204"/>
                </a:lnTo>
                <a:lnTo>
                  <a:pt x="54140" y="345922"/>
                </a:lnTo>
                <a:lnTo>
                  <a:pt x="57454" y="345186"/>
                </a:lnTo>
                <a:lnTo>
                  <a:pt x="63030" y="342493"/>
                </a:lnTo>
                <a:close/>
              </a:path>
              <a:path w="489585" h="456565">
                <a:moveTo>
                  <a:pt x="65430" y="406146"/>
                </a:moveTo>
                <a:lnTo>
                  <a:pt x="64084" y="402526"/>
                </a:lnTo>
                <a:lnTo>
                  <a:pt x="61569" y="402513"/>
                </a:lnTo>
                <a:lnTo>
                  <a:pt x="58293" y="404723"/>
                </a:lnTo>
                <a:lnTo>
                  <a:pt x="58051" y="407212"/>
                </a:lnTo>
                <a:lnTo>
                  <a:pt x="61429" y="410502"/>
                </a:lnTo>
                <a:lnTo>
                  <a:pt x="63474" y="408457"/>
                </a:lnTo>
                <a:lnTo>
                  <a:pt x="65430" y="406146"/>
                </a:lnTo>
                <a:close/>
              </a:path>
              <a:path w="489585" h="456565">
                <a:moveTo>
                  <a:pt x="68275" y="353110"/>
                </a:moveTo>
                <a:lnTo>
                  <a:pt x="64579" y="347103"/>
                </a:lnTo>
                <a:lnTo>
                  <a:pt x="56781" y="350139"/>
                </a:lnTo>
                <a:lnTo>
                  <a:pt x="60159" y="354825"/>
                </a:lnTo>
                <a:lnTo>
                  <a:pt x="60756" y="360172"/>
                </a:lnTo>
                <a:lnTo>
                  <a:pt x="64109" y="355866"/>
                </a:lnTo>
                <a:lnTo>
                  <a:pt x="68275" y="353110"/>
                </a:lnTo>
                <a:close/>
              </a:path>
              <a:path w="489585" h="456565">
                <a:moveTo>
                  <a:pt x="73888" y="326555"/>
                </a:moveTo>
                <a:lnTo>
                  <a:pt x="63258" y="319633"/>
                </a:lnTo>
                <a:lnTo>
                  <a:pt x="61899" y="319519"/>
                </a:lnTo>
                <a:lnTo>
                  <a:pt x="57670" y="324739"/>
                </a:lnTo>
                <a:lnTo>
                  <a:pt x="66040" y="331355"/>
                </a:lnTo>
                <a:lnTo>
                  <a:pt x="73888" y="326555"/>
                </a:lnTo>
                <a:close/>
              </a:path>
              <a:path w="489585" h="456565">
                <a:moveTo>
                  <a:pt x="82626" y="327215"/>
                </a:moveTo>
                <a:lnTo>
                  <a:pt x="80975" y="325983"/>
                </a:lnTo>
                <a:lnTo>
                  <a:pt x="80835" y="326085"/>
                </a:lnTo>
                <a:lnTo>
                  <a:pt x="79921" y="326809"/>
                </a:lnTo>
                <a:lnTo>
                  <a:pt x="79032" y="327685"/>
                </a:lnTo>
                <a:lnTo>
                  <a:pt x="78371" y="328980"/>
                </a:lnTo>
                <a:lnTo>
                  <a:pt x="79540" y="329920"/>
                </a:lnTo>
                <a:lnTo>
                  <a:pt x="80632" y="331127"/>
                </a:lnTo>
                <a:lnTo>
                  <a:pt x="81483" y="329628"/>
                </a:lnTo>
                <a:lnTo>
                  <a:pt x="82257" y="328663"/>
                </a:lnTo>
                <a:lnTo>
                  <a:pt x="82537" y="327571"/>
                </a:lnTo>
                <a:lnTo>
                  <a:pt x="82626" y="327215"/>
                </a:lnTo>
                <a:close/>
              </a:path>
              <a:path w="489585" h="456565">
                <a:moveTo>
                  <a:pt x="96964" y="323532"/>
                </a:moveTo>
                <a:lnTo>
                  <a:pt x="96278" y="315658"/>
                </a:lnTo>
                <a:lnTo>
                  <a:pt x="93840" y="320802"/>
                </a:lnTo>
                <a:lnTo>
                  <a:pt x="83781" y="318706"/>
                </a:lnTo>
                <a:lnTo>
                  <a:pt x="85979" y="327240"/>
                </a:lnTo>
                <a:lnTo>
                  <a:pt x="96964" y="323532"/>
                </a:lnTo>
                <a:close/>
              </a:path>
              <a:path w="489585" h="456565">
                <a:moveTo>
                  <a:pt x="97231" y="348691"/>
                </a:moveTo>
                <a:lnTo>
                  <a:pt x="88646" y="339407"/>
                </a:lnTo>
                <a:lnTo>
                  <a:pt x="82245" y="348221"/>
                </a:lnTo>
                <a:lnTo>
                  <a:pt x="87655" y="356349"/>
                </a:lnTo>
                <a:lnTo>
                  <a:pt x="97193" y="350088"/>
                </a:lnTo>
                <a:lnTo>
                  <a:pt x="97231" y="348691"/>
                </a:lnTo>
                <a:close/>
              </a:path>
              <a:path w="489585" h="456565">
                <a:moveTo>
                  <a:pt x="97409" y="333908"/>
                </a:moveTo>
                <a:lnTo>
                  <a:pt x="95554" y="334187"/>
                </a:lnTo>
                <a:lnTo>
                  <a:pt x="94272" y="334086"/>
                </a:lnTo>
                <a:lnTo>
                  <a:pt x="93383" y="334619"/>
                </a:lnTo>
                <a:lnTo>
                  <a:pt x="92849" y="334937"/>
                </a:lnTo>
                <a:lnTo>
                  <a:pt x="92913" y="336245"/>
                </a:lnTo>
                <a:lnTo>
                  <a:pt x="92697" y="337108"/>
                </a:lnTo>
                <a:lnTo>
                  <a:pt x="93840" y="337185"/>
                </a:lnTo>
                <a:lnTo>
                  <a:pt x="95084" y="337553"/>
                </a:lnTo>
                <a:lnTo>
                  <a:pt x="96634" y="337045"/>
                </a:lnTo>
                <a:lnTo>
                  <a:pt x="96761" y="335648"/>
                </a:lnTo>
                <a:lnTo>
                  <a:pt x="97409" y="333908"/>
                </a:lnTo>
                <a:close/>
              </a:path>
              <a:path w="489585" h="456565">
                <a:moveTo>
                  <a:pt x="100533" y="259092"/>
                </a:moveTo>
                <a:lnTo>
                  <a:pt x="96075" y="257606"/>
                </a:lnTo>
                <a:lnTo>
                  <a:pt x="99733" y="251955"/>
                </a:lnTo>
                <a:lnTo>
                  <a:pt x="87185" y="250228"/>
                </a:lnTo>
                <a:lnTo>
                  <a:pt x="87477" y="254977"/>
                </a:lnTo>
                <a:lnTo>
                  <a:pt x="95008" y="256590"/>
                </a:lnTo>
                <a:lnTo>
                  <a:pt x="90360" y="263461"/>
                </a:lnTo>
                <a:lnTo>
                  <a:pt x="91147" y="266141"/>
                </a:lnTo>
                <a:lnTo>
                  <a:pt x="92443" y="268135"/>
                </a:lnTo>
                <a:lnTo>
                  <a:pt x="95783" y="267855"/>
                </a:lnTo>
                <a:lnTo>
                  <a:pt x="98183" y="264693"/>
                </a:lnTo>
                <a:lnTo>
                  <a:pt x="99174" y="261861"/>
                </a:lnTo>
                <a:lnTo>
                  <a:pt x="100533" y="259092"/>
                </a:lnTo>
                <a:close/>
              </a:path>
              <a:path w="489585" h="456565">
                <a:moveTo>
                  <a:pt x="108559" y="301523"/>
                </a:moveTo>
                <a:lnTo>
                  <a:pt x="104902" y="298145"/>
                </a:lnTo>
                <a:lnTo>
                  <a:pt x="101092" y="295998"/>
                </a:lnTo>
                <a:lnTo>
                  <a:pt x="94068" y="298742"/>
                </a:lnTo>
                <a:lnTo>
                  <a:pt x="106032" y="304292"/>
                </a:lnTo>
                <a:lnTo>
                  <a:pt x="108559" y="301523"/>
                </a:lnTo>
                <a:close/>
              </a:path>
              <a:path w="489585" h="456565">
                <a:moveTo>
                  <a:pt x="115201" y="382409"/>
                </a:moveTo>
                <a:lnTo>
                  <a:pt x="113715" y="382079"/>
                </a:lnTo>
                <a:lnTo>
                  <a:pt x="111963" y="381114"/>
                </a:lnTo>
                <a:lnTo>
                  <a:pt x="109855" y="382054"/>
                </a:lnTo>
                <a:lnTo>
                  <a:pt x="109575" y="384111"/>
                </a:lnTo>
                <a:lnTo>
                  <a:pt x="108572" y="386397"/>
                </a:lnTo>
                <a:lnTo>
                  <a:pt x="111074" y="386588"/>
                </a:lnTo>
                <a:lnTo>
                  <a:pt x="113030" y="387337"/>
                </a:lnTo>
                <a:lnTo>
                  <a:pt x="113957" y="386664"/>
                </a:lnTo>
                <a:lnTo>
                  <a:pt x="114896" y="385953"/>
                </a:lnTo>
                <a:lnTo>
                  <a:pt x="114820" y="383882"/>
                </a:lnTo>
                <a:lnTo>
                  <a:pt x="115201" y="382409"/>
                </a:lnTo>
                <a:close/>
              </a:path>
              <a:path w="489585" h="456565">
                <a:moveTo>
                  <a:pt x="117995" y="310807"/>
                </a:moveTo>
                <a:lnTo>
                  <a:pt x="117716" y="310134"/>
                </a:lnTo>
                <a:lnTo>
                  <a:pt x="117208" y="308965"/>
                </a:lnTo>
                <a:lnTo>
                  <a:pt x="116192" y="308013"/>
                </a:lnTo>
                <a:lnTo>
                  <a:pt x="115392" y="306971"/>
                </a:lnTo>
                <a:lnTo>
                  <a:pt x="113677" y="309448"/>
                </a:lnTo>
                <a:lnTo>
                  <a:pt x="113703" y="310591"/>
                </a:lnTo>
                <a:lnTo>
                  <a:pt x="113741" y="311734"/>
                </a:lnTo>
                <a:lnTo>
                  <a:pt x="113766" y="312864"/>
                </a:lnTo>
                <a:lnTo>
                  <a:pt x="114947" y="312813"/>
                </a:lnTo>
                <a:lnTo>
                  <a:pt x="116230" y="313004"/>
                </a:lnTo>
                <a:lnTo>
                  <a:pt x="117259" y="312585"/>
                </a:lnTo>
                <a:lnTo>
                  <a:pt x="117703" y="312407"/>
                </a:lnTo>
                <a:lnTo>
                  <a:pt x="117995" y="310807"/>
                </a:lnTo>
                <a:close/>
              </a:path>
              <a:path w="489585" h="456565">
                <a:moveTo>
                  <a:pt x="119443" y="289598"/>
                </a:moveTo>
                <a:lnTo>
                  <a:pt x="118554" y="287058"/>
                </a:lnTo>
                <a:lnTo>
                  <a:pt x="117805" y="283464"/>
                </a:lnTo>
                <a:lnTo>
                  <a:pt x="115163" y="286194"/>
                </a:lnTo>
                <a:lnTo>
                  <a:pt x="113030" y="287845"/>
                </a:lnTo>
                <a:lnTo>
                  <a:pt x="111721" y="289991"/>
                </a:lnTo>
                <a:lnTo>
                  <a:pt x="111074" y="291071"/>
                </a:lnTo>
                <a:lnTo>
                  <a:pt x="111417" y="293547"/>
                </a:lnTo>
                <a:lnTo>
                  <a:pt x="113207" y="295529"/>
                </a:lnTo>
                <a:lnTo>
                  <a:pt x="115481" y="296113"/>
                </a:lnTo>
                <a:lnTo>
                  <a:pt x="117995" y="295363"/>
                </a:lnTo>
                <a:lnTo>
                  <a:pt x="119443" y="293395"/>
                </a:lnTo>
                <a:lnTo>
                  <a:pt x="119443" y="289598"/>
                </a:lnTo>
                <a:close/>
              </a:path>
              <a:path w="489585" h="456565">
                <a:moveTo>
                  <a:pt x="130467" y="369658"/>
                </a:moveTo>
                <a:lnTo>
                  <a:pt x="128371" y="368706"/>
                </a:lnTo>
                <a:lnTo>
                  <a:pt x="127190" y="370001"/>
                </a:lnTo>
                <a:lnTo>
                  <a:pt x="126225" y="371297"/>
                </a:lnTo>
                <a:lnTo>
                  <a:pt x="125742" y="372719"/>
                </a:lnTo>
                <a:lnTo>
                  <a:pt x="125628" y="373049"/>
                </a:lnTo>
                <a:lnTo>
                  <a:pt x="127469" y="374040"/>
                </a:lnTo>
                <a:lnTo>
                  <a:pt x="129247" y="375348"/>
                </a:lnTo>
                <a:lnTo>
                  <a:pt x="129870" y="372897"/>
                </a:lnTo>
                <a:lnTo>
                  <a:pt x="130416" y="371487"/>
                </a:lnTo>
                <a:lnTo>
                  <a:pt x="130467" y="369658"/>
                </a:lnTo>
                <a:close/>
              </a:path>
              <a:path w="489585" h="456565">
                <a:moveTo>
                  <a:pt x="133972" y="282079"/>
                </a:moveTo>
                <a:lnTo>
                  <a:pt x="124802" y="273151"/>
                </a:lnTo>
                <a:lnTo>
                  <a:pt x="121920" y="276948"/>
                </a:lnTo>
                <a:lnTo>
                  <a:pt x="120840" y="280581"/>
                </a:lnTo>
                <a:lnTo>
                  <a:pt x="127152" y="285826"/>
                </a:lnTo>
                <a:lnTo>
                  <a:pt x="130898" y="286245"/>
                </a:lnTo>
                <a:lnTo>
                  <a:pt x="133972" y="282079"/>
                </a:lnTo>
                <a:close/>
              </a:path>
              <a:path w="489585" h="456565">
                <a:moveTo>
                  <a:pt x="138531" y="300697"/>
                </a:moveTo>
                <a:lnTo>
                  <a:pt x="134708" y="297167"/>
                </a:lnTo>
                <a:lnTo>
                  <a:pt x="129501" y="297256"/>
                </a:lnTo>
                <a:lnTo>
                  <a:pt x="131521" y="302056"/>
                </a:lnTo>
                <a:lnTo>
                  <a:pt x="134404" y="302094"/>
                </a:lnTo>
                <a:lnTo>
                  <a:pt x="138531" y="300697"/>
                </a:lnTo>
                <a:close/>
              </a:path>
              <a:path w="489585" h="456565">
                <a:moveTo>
                  <a:pt x="142227" y="452031"/>
                </a:moveTo>
                <a:lnTo>
                  <a:pt x="139585" y="452043"/>
                </a:lnTo>
                <a:lnTo>
                  <a:pt x="138137" y="451624"/>
                </a:lnTo>
                <a:lnTo>
                  <a:pt x="137337" y="452170"/>
                </a:lnTo>
                <a:lnTo>
                  <a:pt x="136486" y="452755"/>
                </a:lnTo>
                <a:lnTo>
                  <a:pt x="136258" y="454240"/>
                </a:lnTo>
                <a:lnTo>
                  <a:pt x="135763" y="455320"/>
                </a:lnTo>
                <a:lnTo>
                  <a:pt x="136944" y="455549"/>
                </a:lnTo>
                <a:lnTo>
                  <a:pt x="138277" y="456222"/>
                </a:lnTo>
                <a:lnTo>
                  <a:pt x="140144" y="455574"/>
                </a:lnTo>
                <a:lnTo>
                  <a:pt x="140665" y="454164"/>
                </a:lnTo>
                <a:lnTo>
                  <a:pt x="142227" y="452031"/>
                </a:lnTo>
                <a:close/>
              </a:path>
              <a:path w="489585" h="456565">
                <a:moveTo>
                  <a:pt x="144627" y="232168"/>
                </a:moveTo>
                <a:lnTo>
                  <a:pt x="140271" y="224777"/>
                </a:lnTo>
                <a:lnTo>
                  <a:pt x="131572" y="226021"/>
                </a:lnTo>
                <a:lnTo>
                  <a:pt x="125971" y="221526"/>
                </a:lnTo>
                <a:lnTo>
                  <a:pt x="128968" y="234911"/>
                </a:lnTo>
                <a:lnTo>
                  <a:pt x="144627" y="232168"/>
                </a:lnTo>
                <a:close/>
              </a:path>
              <a:path w="489585" h="456565">
                <a:moveTo>
                  <a:pt x="148590" y="271830"/>
                </a:moveTo>
                <a:lnTo>
                  <a:pt x="147878" y="266407"/>
                </a:lnTo>
                <a:lnTo>
                  <a:pt x="142989" y="266115"/>
                </a:lnTo>
                <a:lnTo>
                  <a:pt x="141008" y="268160"/>
                </a:lnTo>
                <a:lnTo>
                  <a:pt x="141008" y="273456"/>
                </a:lnTo>
                <a:lnTo>
                  <a:pt x="145122" y="272364"/>
                </a:lnTo>
                <a:lnTo>
                  <a:pt x="148590" y="271830"/>
                </a:lnTo>
                <a:close/>
              </a:path>
              <a:path w="489585" h="456565">
                <a:moveTo>
                  <a:pt x="157505" y="145808"/>
                </a:moveTo>
                <a:lnTo>
                  <a:pt x="157086" y="144856"/>
                </a:lnTo>
                <a:lnTo>
                  <a:pt x="156832" y="144233"/>
                </a:lnTo>
                <a:lnTo>
                  <a:pt x="155562" y="144030"/>
                </a:lnTo>
                <a:lnTo>
                  <a:pt x="154749" y="143637"/>
                </a:lnTo>
                <a:lnTo>
                  <a:pt x="154254" y="144741"/>
                </a:lnTo>
                <a:lnTo>
                  <a:pt x="153250" y="145948"/>
                </a:lnTo>
                <a:lnTo>
                  <a:pt x="153428" y="146926"/>
                </a:lnTo>
                <a:lnTo>
                  <a:pt x="153568" y="147713"/>
                </a:lnTo>
                <a:lnTo>
                  <a:pt x="155168" y="148221"/>
                </a:lnTo>
                <a:lnTo>
                  <a:pt x="157276" y="149618"/>
                </a:lnTo>
                <a:lnTo>
                  <a:pt x="157226" y="147066"/>
                </a:lnTo>
                <a:lnTo>
                  <a:pt x="157505" y="145808"/>
                </a:lnTo>
                <a:close/>
              </a:path>
              <a:path w="489585" h="456565">
                <a:moveTo>
                  <a:pt x="160934" y="179768"/>
                </a:moveTo>
                <a:lnTo>
                  <a:pt x="149453" y="181102"/>
                </a:lnTo>
                <a:lnTo>
                  <a:pt x="155498" y="189750"/>
                </a:lnTo>
                <a:lnTo>
                  <a:pt x="153530" y="194119"/>
                </a:lnTo>
                <a:lnTo>
                  <a:pt x="159867" y="194754"/>
                </a:lnTo>
                <a:lnTo>
                  <a:pt x="160934" y="179768"/>
                </a:lnTo>
                <a:close/>
              </a:path>
              <a:path w="489585" h="456565">
                <a:moveTo>
                  <a:pt x="169265" y="234213"/>
                </a:moveTo>
                <a:lnTo>
                  <a:pt x="162737" y="232905"/>
                </a:lnTo>
                <a:lnTo>
                  <a:pt x="159080" y="228714"/>
                </a:lnTo>
                <a:lnTo>
                  <a:pt x="152933" y="233045"/>
                </a:lnTo>
                <a:lnTo>
                  <a:pt x="160083" y="242074"/>
                </a:lnTo>
                <a:lnTo>
                  <a:pt x="169265" y="234213"/>
                </a:lnTo>
                <a:close/>
              </a:path>
              <a:path w="489585" h="456565">
                <a:moveTo>
                  <a:pt x="174231" y="244563"/>
                </a:moveTo>
                <a:lnTo>
                  <a:pt x="168135" y="246862"/>
                </a:lnTo>
                <a:lnTo>
                  <a:pt x="163309" y="247561"/>
                </a:lnTo>
                <a:lnTo>
                  <a:pt x="160134" y="242519"/>
                </a:lnTo>
                <a:lnTo>
                  <a:pt x="160299" y="242341"/>
                </a:lnTo>
                <a:lnTo>
                  <a:pt x="160147" y="242163"/>
                </a:lnTo>
                <a:lnTo>
                  <a:pt x="159969" y="242176"/>
                </a:lnTo>
                <a:lnTo>
                  <a:pt x="159981" y="242328"/>
                </a:lnTo>
                <a:lnTo>
                  <a:pt x="160121" y="242519"/>
                </a:lnTo>
                <a:lnTo>
                  <a:pt x="157099" y="245592"/>
                </a:lnTo>
                <a:lnTo>
                  <a:pt x="173634" y="256781"/>
                </a:lnTo>
                <a:lnTo>
                  <a:pt x="173253" y="254914"/>
                </a:lnTo>
                <a:lnTo>
                  <a:pt x="172593" y="253123"/>
                </a:lnTo>
                <a:lnTo>
                  <a:pt x="172669" y="249605"/>
                </a:lnTo>
                <a:lnTo>
                  <a:pt x="173405" y="247865"/>
                </a:lnTo>
                <a:lnTo>
                  <a:pt x="174231" y="244563"/>
                </a:lnTo>
                <a:close/>
              </a:path>
              <a:path w="489585" h="456565">
                <a:moveTo>
                  <a:pt x="189979" y="165417"/>
                </a:moveTo>
                <a:lnTo>
                  <a:pt x="188010" y="161378"/>
                </a:lnTo>
                <a:lnTo>
                  <a:pt x="179565" y="162242"/>
                </a:lnTo>
                <a:lnTo>
                  <a:pt x="180924" y="167970"/>
                </a:lnTo>
                <a:lnTo>
                  <a:pt x="189979" y="165417"/>
                </a:lnTo>
                <a:close/>
              </a:path>
              <a:path w="489585" h="456565">
                <a:moveTo>
                  <a:pt x="197205" y="170129"/>
                </a:moveTo>
                <a:lnTo>
                  <a:pt x="195859" y="168567"/>
                </a:lnTo>
                <a:lnTo>
                  <a:pt x="194195" y="168109"/>
                </a:lnTo>
                <a:lnTo>
                  <a:pt x="192836" y="167386"/>
                </a:lnTo>
                <a:lnTo>
                  <a:pt x="192303" y="168541"/>
                </a:lnTo>
                <a:lnTo>
                  <a:pt x="191058" y="170040"/>
                </a:lnTo>
                <a:lnTo>
                  <a:pt x="191960" y="171945"/>
                </a:lnTo>
                <a:lnTo>
                  <a:pt x="193586" y="172593"/>
                </a:lnTo>
                <a:lnTo>
                  <a:pt x="195427" y="173964"/>
                </a:lnTo>
                <a:lnTo>
                  <a:pt x="196138" y="171869"/>
                </a:lnTo>
                <a:lnTo>
                  <a:pt x="197205" y="170129"/>
                </a:lnTo>
                <a:close/>
              </a:path>
              <a:path w="489585" h="456565">
                <a:moveTo>
                  <a:pt x="199110" y="213995"/>
                </a:moveTo>
                <a:lnTo>
                  <a:pt x="197243" y="208940"/>
                </a:lnTo>
                <a:lnTo>
                  <a:pt x="196291" y="209321"/>
                </a:lnTo>
                <a:lnTo>
                  <a:pt x="195326" y="209689"/>
                </a:lnTo>
                <a:lnTo>
                  <a:pt x="194373" y="210070"/>
                </a:lnTo>
                <a:lnTo>
                  <a:pt x="195072" y="211709"/>
                </a:lnTo>
                <a:lnTo>
                  <a:pt x="195707" y="213372"/>
                </a:lnTo>
                <a:lnTo>
                  <a:pt x="196646" y="215036"/>
                </a:lnTo>
                <a:lnTo>
                  <a:pt x="198234" y="214312"/>
                </a:lnTo>
                <a:lnTo>
                  <a:pt x="199110" y="213995"/>
                </a:lnTo>
                <a:close/>
              </a:path>
              <a:path w="489585" h="456565">
                <a:moveTo>
                  <a:pt x="205232" y="259918"/>
                </a:moveTo>
                <a:lnTo>
                  <a:pt x="202120" y="259562"/>
                </a:lnTo>
                <a:lnTo>
                  <a:pt x="200126" y="258838"/>
                </a:lnTo>
                <a:lnTo>
                  <a:pt x="197764" y="259588"/>
                </a:lnTo>
                <a:lnTo>
                  <a:pt x="197751" y="262166"/>
                </a:lnTo>
                <a:lnTo>
                  <a:pt x="197396" y="263690"/>
                </a:lnTo>
                <a:lnTo>
                  <a:pt x="198920" y="264007"/>
                </a:lnTo>
                <a:lnTo>
                  <a:pt x="200647" y="264909"/>
                </a:lnTo>
                <a:lnTo>
                  <a:pt x="201917" y="264477"/>
                </a:lnTo>
                <a:lnTo>
                  <a:pt x="203034" y="264096"/>
                </a:lnTo>
                <a:lnTo>
                  <a:pt x="203644" y="262216"/>
                </a:lnTo>
                <a:lnTo>
                  <a:pt x="205232" y="259918"/>
                </a:lnTo>
                <a:close/>
              </a:path>
              <a:path w="489585" h="456565">
                <a:moveTo>
                  <a:pt x="210781" y="178638"/>
                </a:moveTo>
                <a:lnTo>
                  <a:pt x="203492" y="176618"/>
                </a:lnTo>
                <a:lnTo>
                  <a:pt x="202285" y="180327"/>
                </a:lnTo>
                <a:lnTo>
                  <a:pt x="204431" y="181178"/>
                </a:lnTo>
                <a:lnTo>
                  <a:pt x="206527" y="182270"/>
                </a:lnTo>
                <a:lnTo>
                  <a:pt x="209181" y="182740"/>
                </a:lnTo>
                <a:lnTo>
                  <a:pt x="210096" y="180047"/>
                </a:lnTo>
                <a:lnTo>
                  <a:pt x="210781" y="178638"/>
                </a:lnTo>
                <a:close/>
              </a:path>
              <a:path w="489585" h="456565">
                <a:moveTo>
                  <a:pt x="216852" y="262661"/>
                </a:moveTo>
                <a:lnTo>
                  <a:pt x="213791" y="257810"/>
                </a:lnTo>
                <a:lnTo>
                  <a:pt x="212217" y="258635"/>
                </a:lnTo>
                <a:lnTo>
                  <a:pt x="214528" y="264033"/>
                </a:lnTo>
                <a:lnTo>
                  <a:pt x="216852" y="262661"/>
                </a:lnTo>
                <a:close/>
              </a:path>
              <a:path w="489585" h="456565">
                <a:moveTo>
                  <a:pt x="218668" y="145719"/>
                </a:moveTo>
                <a:lnTo>
                  <a:pt x="217601" y="137845"/>
                </a:lnTo>
                <a:lnTo>
                  <a:pt x="212013" y="140982"/>
                </a:lnTo>
                <a:lnTo>
                  <a:pt x="206959" y="143573"/>
                </a:lnTo>
                <a:lnTo>
                  <a:pt x="202209" y="146634"/>
                </a:lnTo>
                <a:lnTo>
                  <a:pt x="200456" y="147764"/>
                </a:lnTo>
                <a:lnTo>
                  <a:pt x="198196" y="150114"/>
                </a:lnTo>
                <a:lnTo>
                  <a:pt x="198602" y="154038"/>
                </a:lnTo>
                <a:lnTo>
                  <a:pt x="200279" y="157035"/>
                </a:lnTo>
                <a:lnTo>
                  <a:pt x="204304" y="159397"/>
                </a:lnTo>
                <a:lnTo>
                  <a:pt x="207441" y="158711"/>
                </a:lnTo>
                <a:lnTo>
                  <a:pt x="211277" y="158902"/>
                </a:lnTo>
                <a:lnTo>
                  <a:pt x="208864" y="149860"/>
                </a:lnTo>
                <a:lnTo>
                  <a:pt x="218668" y="145719"/>
                </a:lnTo>
                <a:close/>
              </a:path>
              <a:path w="489585" h="456565">
                <a:moveTo>
                  <a:pt x="222148" y="247243"/>
                </a:moveTo>
                <a:lnTo>
                  <a:pt x="221564" y="245452"/>
                </a:lnTo>
                <a:lnTo>
                  <a:pt x="219976" y="245021"/>
                </a:lnTo>
                <a:lnTo>
                  <a:pt x="218973" y="244398"/>
                </a:lnTo>
                <a:lnTo>
                  <a:pt x="218414" y="245503"/>
                </a:lnTo>
                <a:lnTo>
                  <a:pt x="217373" y="246646"/>
                </a:lnTo>
                <a:lnTo>
                  <a:pt x="217462" y="247688"/>
                </a:lnTo>
                <a:lnTo>
                  <a:pt x="217538" y="248564"/>
                </a:lnTo>
                <a:lnTo>
                  <a:pt x="218948" y="249313"/>
                </a:lnTo>
                <a:lnTo>
                  <a:pt x="220548" y="250863"/>
                </a:lnTo>
                <a:lnTo>
                  <a:pt x="221259" y="248577"/>
                </a:lnTo>
                <a:lnTo>
                  <a:pt x="222148" y="247243"/>
                </a:lnTo>
                <a:close/>
              </a:path>
              <a:path w="489585" h="456565">
                <a:moveTo>
                  <a:pt x="223304" y="178777"/>
                </a:moveTo>
                <a:lnTo>
                  <a:pt x="219189" y="176110"/>
                </a:lnTo>
                <a:lnTo>
                  <a:pt x="222529" y="185254"/>
                </a:lnTo>
                <a:lnTo>
                  <a:pt x="223291" y="178790"/>
                </a:lnTo>
                <a:close/>
              </a:path>
              <a:path w="489585" h="456565">
                <a:moveTo>
                  <a:pt x="223951" y="233413"/>
                </a:moveTo>
                <a:lnTo>
                  <a:pt x="221284" y="226288"/>
                </a:lnTo>
                <a:lnTo>
                  <a:pt x="217703" y="230327"/>
                </a:lnTo>
                <a:lnTo>
                  <a:pt x="218846" y="232486"/>
                </a:lnTo>
                <a:lnTo>
                  <a:pt x="221500" y="234327"/>
                </a:lnTo>
                <a:lnTo>
                  <a:pt x="223951" y="233413"/>
                </a:lnTo>
                <a:close/>
              </a:path>
              <a:path w="489585" h="456565">
                <a:moveTo>
                  <a:pt x="232041" y="165252"/>
                </a:moveTo>
                <a:lnTo>
                  <a:pt x="228041" y="156946"/>
                </a:lnTo>
                <a:lnTo>
                  <a:pt x="225666" y="155676"/>
                </a:lnTo>
                <a:lnTo>
                  <a:pt x="214287" y="160731"/>
                </a:lnTo>
                <a:lnTo>
                  <a:pt x="216471" y="164007"/>
                </a:lnTo>
                <a:lnTo>
                  <a:pt x="219278" y="168719"/>
                </a:lnTo>
                <a:lnTo>
                  <a:pt x="224205" y="162052"/>
                </a:lnTo>
                <a:lnTo>
                  <a:pt x="227215" y="163118"/>
                </a:lnTo>
                <a:lnTo>
                  <a:pt x="227990" y="168160"/>
                </a:lnTo>
                <a:lnTo>
                  <a:pt x="232041" y="165252"/>
                </a:lnTo>
                <a:close/>
              </a:path>
              <a:path w="489585" h="456565">
                <a:moveTo>
                  <a:pt x="235153" y="82664"/>
                </a:moveTo>
                <a:lnTo>
                  <a:pt x="234797" y="79070"/>
                </a:lnTo>
                <a:lnTo>
                  <a:pt x="229108" y="77000"/>
                </a:lnTo>
                <a:lnTo>
                  <a:pt x="232079" y="89357"/>
                </a:lnTo>
                <a:lnTo>
                  <a:pt x="235153" y="82664"/>
                </a:lnTo>
                <a:close/>
              </a:path>
              <a:path w="489585" h="456565">
                <a:moveTo>
                  <a:pt x="238086" y="202158"/>
                </a:moveTo>
                <a:lnTo>
                  <a:pt x="234924" y="201460"/>
                </a:lnTo>
                <a:lnTo>
                  <a:pt x="233032" y="201206"/>
                </a:lnTo>
                <a:lnTo>
                  <a:pt x="229196" y="199898"/>
                </a:lnTo>
                <a:lnTo>
                  <a:pt x="227215" y="198894"/>
                </a:lnTo>
                <a:lnTo>
                  <a:pt x="225107" y="197967"/>
                </a:lnTo>
                <a:lnTo>
                  <a:pt x="223596" y="208203"/>
                </a:lnTo>
                <a:lnTo>
                  <a:pt x="231101" y="211328"/>
                </a:lnTo>
                <a:lnTo>
                  <a:pt x="238086" y="202158"/>
                </a:lnTo>
                <a:close/>
              </a:path>
              <a:path w="489585" h="456565">
                <a:moveTo>
                  <a:pt x="238163" y="153479"/>
                </a:moveTo>
                <a:lnTo>
                  <a:pt x="235026" y="150164"/>
                </a:lnTo>
                <a:lnTo>
                  <a:pt x="233070" y="151955"/>
                </a:lnTo>
                <a:lnTo>
                  <a:pt x="231089" y="154546"/>
                </a:lnTo>
                <a:lnTo>
                  <a:pt x="232803" y="156578"/>
                </a:lnTo>
                <a:lnTo>
                  <a:pt x="234238" y="159181"/>
                </a:lnTo>
                <a:lnTo>
                  <a:pt x="237274" y="156413"/>
                </a:lnTo>
                <a:lnTo>
                  <a:pt x="237947" y="155790"/>
                </a:lnTo>
                <a:lnTo>
                  <a:pt x="238163" y="153479"/>
                </a:lnTo>
                <a:close/>
              </a:path>
              <a:path w="489585" h="456565">
                <a:moveTo>
                  <a:pt x="243814" y="84734"/>
                </a:moveTo>
                <a:lnTo>
                  <a:pt x="243674" y="83350"/>
                </a:lnTo>
                <a:lnTo>
                  <a:pt x="243636" y="82981"/>
                </a:lnTo>
                <a:lnTo>
                  <a:pt x="242125" y="82778"/>
                </a:lnTo>
                <a:lnTo>
                  <a:pt x="241287" y="82499"/>
                </a:lnTo>
                <a:lnTo>
                  <a:pt x="240893" y="83908"/>
                </a:lnTo>
                <a:lnTo>
                  <a:pt x="240347" y="85305"/>
                </a:lnTo>
                <a:lnTo>
                  <a:pt x="240207" y="86753"/>
                </a:lnTo>
                <a:lnTo>
                  <a:pt x="240169" y="87020"/>
                </a:lnTo>
                <a:lnTo>
                  <a:pt x="241719" y="87452"/>
                </a:lnTo>
                <a:lnTo>
                  <a:pt x="243281" y="88138"/>
                </a:lnTo>
                <a:lnTo>
                  <a:pt x="243497" y="86169"/>
                </a:lnTo>
                <a:lnTo>
                  <a:pt x="243814" y="84734"/>
                </a:lnTo>
                <a:close/>
              </a:path>
              <a:path w="489585" h="456565">
                <a:moveTo>
                  <a:pt x="258533" y="227418"/>
                </a:moveTo>
                <a:lnTo>
                  <a:pt x="258432" y="227114"/>
                </a:lnTo>
                <a:lnTo>
                  <a:pt x="258368" y="226974"/>
                </a:lnTo>
                <a:lnTo>
                  <a:pt x="258229" y="227330"/>
                </a:lnTo>
                <a:lnTo>
                  <a:pt x="258432" y="227393"/>
                </a:lnTo>
                <a:close/>
              </a:path>
              <a:path w="489585" h="456565">
                <a:moveTo>
                  <a:pt x="263486" y="210756"/>
                </a:moveTo>
                <a:lnTo>
                  <a:pt x="263182" y="207352"/>
                </a:lnTo>
                <a:lnTo>
                  <a:pt x="263042" y="205663"/>
                </a:lnTo>
                <a:lnTo>
                  <a:pt x="260261" y="206082"/>
                </a:lnTo>
                <a:lnTo>
                  <a:pt x="260743" y="207746"/>
                </a:lnTo>
                <a:lnTo>
                  <a:pt x="261239" y="209410"/>
                </a:lnTo>
                <a:lnTo>
                  <a:pt x="261721" y="211074"/>
                </a:lnTo>
                <a:lnTo>
                  <a:pt x="262305" y="210972"/>
                </a:lnTo>
                <a:lnTo>
                  <a:pt x="262890" y="210858"/>
                </a:lnTo>
                <a:lnTo>
                  <a:pt x="263486" y="210756"/>
                </a:lnTo>
                <a:close/>
              </a:path>
              <a:path w="489585" h="456565">
                <a:moveTo>
                  <a:pt x="265595" y="88823"/>
                </a:moveTo>
                <a:lnTo>
                  <a:pt x="257987" y="80010"/>
                </a:lnTo>
                <a:lnTo>
                  <a:pt x="248335" y="94881"/>
                </a:lnTo>
                <a:lnTo>
                  <a:pt x="254520" y="97497"/>
                </a:lnTo>
                <a:lnTo>
                  <a:pt x="258267" y="103695"/>
                </a:lnTo>
                <a:lnTo>
                  <a:pt x="265074" y="99517"/>
                </a:lnTo>
                <a:lnTo>
                  <a:pt x="260388" y="94830"/>
                </a:lnTo>
                <a:lnTo>
                  <a:pt x="265595" y="88823"/>
                </a:lnTo>
                <a:close/>
              </a:path>
              <a:path w="489585" h="456565">
                <a:moveTo>
                  <a:pt x="265887" y="229768"/>
                </a:moveTo>
                <a:lnTo>
                  <a:pt x="258533" y="227418"/>
                </a:lnTo>
                <a:lnTo>
                  <a:pt x="259245" y="229247"/>
                </a:lnTo>
                <a:lnTo>
                  <a:pt x="259664" y="231368"/>
                </a:lnTo>
                <a:lnTo>
                  <a:pt x="260946" y="232587"/>
                </a:lnTo>
                <a:lnTo>
                  <a:pt x="263677" y="235178"/>
                </a:lnTo>
                <a:lnTo>
                  <a:pt x="265125" y="233311"/>
                </a:lnTo>
                <a:lnTo>
                  <a:pt x="265887" y="229768"/>
                </a:lnTo>
                <a:close/>
              </a:path>
              <a:path w="489585" h="456565">
                <a:moveTo>
                  <a:pt x="269595" y="136042"/>
                </a:moveTo>
                <a:lnTo>
                  <a:pt x="264604" y="128930"/>
                </a:lnTo>
                <a:lnTo>
                  <a:pt x="260337" y="136677"/>
                </a:lnTo>
                <a:lnTo>
                  <a:pt x="248272" y="129844"/>
                </a:lnTo>
                <a:lnTo>
                  <a:pt x="248627" y="136359"/>
                </a:lnTo>
                <a:lnTo>
                  <a:pt x="247548" y="135229"/>
                </a:lnTo>
                <a:lnTo>
                  <a:pt x="246418" y="134239"/>
                </a:lnTo>
                <a:lnTo>
                  <a:pt x="242392" y="134721"/>
                </a:lnTo>
                <a:lnTo>
                  <a:pt x="240550" y="133235"/>
                </a:lnTo>
                <a:lnTo>
                  <a:pt x="238201" y="132105"/>
                </a:lnTo>
                <a:lnTo>
                  <a:pt x="239941" y="135255"/>
                </a:lnTo>
                <a:lnTo>
                  <a:pt x="240588" y="138620"/>
                </a:lnTo>
                <a:lnTo>
                  <a:pt x="244259" y="143916"/>
                </a:lnTo>
                <a:lnTo>
                  <a:pt x="246735" y="144399"/>
                </a:lnTo>
                <a:lnTo>
                  <a:pt x="249072" y="142405"/>
                </a:lnTo>
                <a:lnTo>
                  <a:pt x="249555" y="141732"/>
                </a:lnTo>
                <a:lnTo>
                  <a:pt x="250418" y="143078"/>
                </a:lnTo>
                <a:lnTo>
                  <a:pt x="255993" y="142938"/>
                </a:lnTo>
                <a:lnTo>
                  <a:pt x="258978" y="142836"/>
                </a:lnTo>
                <a:lnTo>
                  <a:pt x="261975" y="143141"/>
                </a:lnTo>
                <a:lnTo>
                  <a:pt x="265328" y="143268"/>
                </a:lnTo>
                <a:lnTo>
                  <a:pt x="269595" y="136042"/>
                </a:lnTo>
                <a:close/>
              </a:path>
              <a:path w="489585" h="456565">
                <a:moveTo>
                  <a:pt x="269913" y="136105"/>
                </a:moveTo>
                <a:lnTo>
                  <a:pt x="269887" y="135966"/>
                </a:lnTo>
                <a:lnTo>
                  <a:pt x="269798" y="135724"/>
                </a:lnTo>
                <a:lnTo>
                  <a:pt x="269671" y="135928"/>
                </a:lnTo>
                <a:lnTo>
                  <a:pt x="269621" y="136055"/>
                </a:lnTo>
                <a:lnTo>
                  <a:pt x="269913" y="136105"/>
                </a:lnTo>
                <a:close/>
              </a:path>
              <a:path w="489585" h="456565">
                <a:moveTo>
                  <a:pt x="275831" y="220586"/>
                </a:moveTo>
                <a:lnTo>
                  <a:pt x="270357" y="219595"/>
                </a:lnTo>
                <a:lnTo>
                  <a:pt x="265887" y="217614"/>
                </a:lnTo>
                <a:lnTo>
                  <a:pt x="260870" y="225323"/>
                </a:lnTo>
                <a:lnTo>
                  <a:pt x="261467" y="226110"/>
                </a:lnTo>
                <a:lnTo>
                  <a:pt x="273202" y="227939"/>
                </a:lnTo>
                <a:lnTo>
                  <a:pt x="275831" y="220586"/>
                </a:lnTo>
                <a:close/>
              </a:path>
              <a:path w="489585" h="456565">
                <a:moveTo>
                  <a:pt x="283413" y="138277"/>
                </a:moveTo>
                <a:lnTo>
                  <a:pt x="283032" y="133540"/>
                </a:lnTo>
                <a:lnTo>
                  <a:pt x="277876" y="129095"/>
                </a:lnTo>
                <a:lnTo>
                  <a:pt x="278130" y="135788"/>
                </a:lnTo>
                <a:lnTo>
                  <a:pt x="274243" y="136321"/>
                </a:lnTo>
                <a:lnTo>
                  <a:pt x="269913" y="136105"/>
                </a:lnTo>
                <a:lnTo>
                  <a:pt x="271259" y="142443"/>
                </a:lnTo>
                <a:lnTo>
                  <a:pt x="277558" y="143738"/>
                </a:lnTo>
                <a:lnTo>
                  <a:pt x="282092" y="147523"/>
                </a:lnTo>
                <a:lnTo>
                  <a:pt x="282079" y="143027"/>
                </a:lnTo>
                <a:lnTo>
                  <a:pt x="283413" y="138277"/>
                </a:lnTo>
                <a:close/>
              </a:path>
              <a:path w="489585" h="456565">
                <a:moveTo>
                  <a:pt x="287096" y="64274"/>
                </a:moveTo>
                <a:lnTo>
                  <a:pt x="286080" y="62839"/>
                </a:lnTo>
                <a:lnTo>
                  <a:pt x="285407" y="62801"/>
                </a:lnTo>
                <a:lnTo>
                  <a:pt x="284746" y="63068"/>
                </a:lnTo>
                <a:lnTo>
                  <a:pt x="284365" y="63322"/>
                </a:lnTo>
                <a:lnTo>
                  <a:pt x="284111" y="63627"/>
                </a:lnTo>
                <a:lnTo>
                  <a:pt x="283984" y="63944"/>
                </a:lnTo>
                <a:lnTo>
                  <a:pt x="282994" y="60934"/>
                </a:lnTo>
                <a:lnTo>
                  <a:pt x="282143" y="61328"/>
                </a:lnTo>
                <a:lnTo>
                  <a:pt x="280517" y="61963"/>
                </a:lnTo>
                <a:lnTo>
                  <a:pt x="281152" y="63906"/>
                </a:lnTo>
                <a:lnTo>
                  <a:pt x="281965" y="65684"/>
                </a:lnTo>
                <a:lnTo>
                  <a:pt x="282727" y="67475"/>
                </a:lnTo>
                <a:lnTo>
                  <a:pt x="284886" y="66649"/>
                </a:lnTo>
                <a:lnTo>
                  <a:pt x="284505" y="65519"/>
                </a:lnTo>
                <a:lnTo>
                  <a:pt x="284937" y="65862"/>
                </a:lnTo>
                <a:lnTo>
                  <a:pt x="285508" y="65913"/>
                </a:lnTo>
                <a:lnTo>
                  <a:pt x="286918" y="65112"/>
                </a:lnTo>
                <a:lnTo>
                  <a:pt x="287096" y="64274"/>
                </a:lnTo>
                <a:close/>
              </a:path>
              <a:path w="489585" h="456565">
                <a:moveTo>
                  <a:pt x="287782" y="162826"/>
                </a:moveTo>
                <a:lnTo>
                  <a:pt x="287629" y="162788"/>
                </a:lnTo>
                <a:lnTo>
                  <a:pt x="287350" y="162712"/>
                </a:lnTo>
                <a:lnTo>
                  <a:pt x="287782" y="162902"/>
                </a:lnTo>
                <a:close/>
              </a:path>
              <a:path w="489585" h="456565">
                <a:moveTo>
                  <a:pt x="290372" y="171437"/>
                </a:moveTo>
                <a:lnTo>
                  <a:pt x="287464" y="163004"/>
                </a:lnTo>
                <a:lnTo>
                  <a:pt x="283933" y="164223"/>
                </a:lnTo>
                <a:lnTo>
                  <a:pt x="278295" y="163512"/>
                </a:lnTo>
                <a:lnTo>
                  <a:pt x="279933" y="175717"/>
                </a:lnTo>
                <a:lnTo>
                  <a:pt x="285216" y="172478"/>
                </a:lnTo>
                <a:lnTo>
                  <a:pt x="288925" y="172173"/>
                </a:lnTo>
                <a:lnTo>
                  <a:pt x="289433" y="172135"/>
                </a:lnTo>
                <a:lnTo>
                  <a:pt x="289902" y="171691"/>
                </a:lnTo>
                <a:lnTo>
                  <a:pt x="290372" y="171437"/>
                </a:lnTo>
                <a:close/>
              </a:path>
              <a:path w="489585" h="456565">
                <a:moveTo>
                  <a:pt x="294005" y="164668"/>
                </a:moveTo>
                <a:lnTo>
                  <a:pt x="291947" y="156692"/>
                </a:lnTo>
                <a:lnTo>
                  <a:pt x="290588" y="154355"/>
                </a:lnTo>
                <a:lnTo>
                  <a:pt x="289521" y="151853"/>
                </a:lnTo>
                <a:lnTo>
                  <a:pt x="279946" y="153314"/>
                </a:lnTo>
                <a:lnTo>
                  <a:pt x="276098" y="158407"/>
                </a:lnTo>
                <a:lnTo>
                  <a:pt x="278815" y="158750"/>
                </a:lnTo>
                <a:lnTo>
                  <a:pt x="280885" y="159232"/>
                </a:lnTo>
                <a:lnTo>
                  <a:pt x="285800" y="159232"/>
                </a:lnTo>
                <a:lnTo>
                  <a:pt x="287782" y="159499"/>
                </a:lnTo>
                <a:lnTo>
                  <a:pt x="287782" y="162826"/>
                </a:lnTo>
                <a:lnTo>
                  <a:pt x="290766" y="163652"/>
                </a:lnTo>
                <a:lnTo>
                  <a:pt x="294005" y="164668"/>
                </a:lnTo>
                <a:close/>
              </a:path>
              <a:path w="489585" h="456565">
                <a:moveTo>
                  <a:pt x="295554" y="190258"/>
                </a:moveTo>
                <a:lnTo>
                  <a:pt x="293166" y="187947"/>
                </a:lnTo>
                <a:lnTo>
                  <a:pt x="291642" y="187566"/>
                </a:lnTo>
                <a:lnTo>
                  <a:pt x="286397" y="186270"/>
                </a:lnTo>
                <a:lnTo>
                  <a:pt x="286931" y="190754"/>
                </a:lnTo>
                <a:lnTo>
                  <a:pt x="285737" y="194665"/>
                </a:lnTo>
                <a:lnTo>
                  <a:pt x="290220" y="195135"/>
                </a:lnTo>
                <a:lnTo>
                  <a:pt x="294297" y="196456"/>
                </a:lnTo>
                <a:lnTo>
                  <a:pt x="295554" y="190258"/>
                </a:lnTo>
                <a:close/>
              </a:path>
              <a:path w="489585" h="456565">
                <a:moveTo>
                  <a:pt x="299618" y="93535"/>
                </a:moveTo>
                <a:lnTo>
                  <a:pt x="298589" y="91554"/>
                </a:lnTo>
                <a:lnTo>
                  <a:pt x="298310" y="90030"/>
                </a:lnTo>
                <a:lnTo>
                  <a:pt x="296456" y="90398"/>
                </a:lnTo>
                <a:lnTo>
                  <a:pt x="293687" y="90157"/>
                </a:lnTo>
                <a:lnTo>
                  <a:pt x="291782" y="93040"/>
                </a:lnTo>
                <a:lnTo>
                  <a:pt x="292328" y="95872"/>
                </a:lnTo>
                <a:lnTo>
                  <a:pt x="290880" y="99275"/>
                </a:lnTo>
                <a:lnTo>
                  <a:pt x="289039" y="100050"/>
                </a:lnTo>
                <a:lnTo>
                  <a:pt x="287540" y="101269"/>
                </a:lnTo>
                <a:lnTo>
                  <a:pt x="282549" y="95719"/>
                </a:lnTo>
                <a:lnTo>
                  <a:pt x="277660" y="97917"/>
                </a:lnTo>
                <a:lnTo>
                  <a:pt x="276910" y="97764"/>
                </a:lnTo>
                <a:lnTo>
                  <a:pt x="270217" y="97040"/>
                </a:lnTo>
                <a:lnTo>
                  <a:pt x="268732" y="96875"/>
                </a:lnTo>
                <a:lnTo>
                  <a:pt x="267042" y="98590"/>
                </a:lnTo>
                <a:lnTo>
                  <a:pt x="265430" y="99555"/>
                </a:lnTo>
                <a:lnTo>
                  <a:pt x="269824" y="108572"/>
                </a:lnTo>
                <a:lnTo>
                  <a:pt x="274218" y="103035"/>
                </a:lnTo>
                <a:lnTo>
                  <a:pt x="286804" y="113436"/>
                </a:lnTo>
                <a:lnTo>
                  <a:pt x="290804" y="107327"/>
                </a:lnTo>
                <a:lnTo>
                  <a:pt x="295084" y="101028"/>
                </a:lnTo>
                <a:lnTo>
                  <a:pt x="299618" y="93535"/>
                </a:lnTo>
                <a:close/>
              </a:path>
              <a:path w="489585" h="456565">
                <a:moveTo>
                  <a:pt x="300164" y="81686"/>
                </a:moveTo>
                <a:lnTo>
                  <a:pt x="299377" y="76161"/>
                </a:lnTo>
                <a:lnTo>
                  <a:pt x="297472" y="72529"/>
                </a:lnTo>
                <a:lnTo>
                  <a:pt x="296113" y="68808"/>
                </a:lnTo>
                <a:lnTo>
                  <a:pt x="293801" y="71285"/>
                </a:lnTo>
                <a:lnTo>
                  <a:pt x="293344" y="73914"/>
                </a:lnTo>
                <a:lnTo>
                  <a:pt x="292785" y="76517"/>
                </a:lnTo>
                <a:lnTo>
                  <a:pt x="292430" y="78168"/>
                </a:lnTo>
                <a:lnTo>
                  <a:pt x="291960" y="79781"/>
                </a:lnTo>
                <a:lnTo>
                  <a:pt x="291528" y="81407"/>
                </a:lnTo>
                <a:lnTo>
                  <a:pt x="291172" y="81597"/>
                </a:lnTo>
                <a:lnTo>
                  <a:pt x="291414" y="81826"/>
                </a:lnTo>
                <a:lnTo>
                  <a:pt x="291566" y="81394"/>
                </a:lnTo>
                <a:lnTo>
                  <a:pt x="296379" y="85674"/>
                </a:lnTo>
                <a:lnTo>
                  <a:pt x="297649" y="83769"/>
                </a:lnTo>
                <a:lnTo>
                  <a:pt x="300164" y="81686"/>
                </a:lnTo>
                <a:close/>
              </a:path>
              <a:path w="489585" h="456565">
                <a:moveTo>
                  <a:pt x="310476" y="207784"/>
                </a:moveTo>
                <a:lnTo>
                  <a:pt x="310235" y="205460"/>
                </a:lnTo>
                <a:lnTo>
                  <a:pt x="309143" y="204190"/>
                </a:lnTo>
                <a:lnTo>
                  <a:pt x="307670" y="202476"/>
                </a:lnTo>
                <a:lnTo>
                  <a:pt x="305269" y="201549"/>
                </a:lnTo>
                <a:lnTo>
                  <a:pt x="301256" y="199009"/>
                </a:lnTo>
                <a:lnTo>
                  <a:pt x="301904" y="204546"/>
                </a:lnTo>
                <a:lnTo>
                  <a:pt x="301663" y="207340"/>
                </a:lnTo>
                <a:lnTo>
                  <a:pt x="303288" y="210820"/>
                </a:lnTo>
                <a:lnTo>
                  <a:pt x="305866" y="211493"/>
                </a:lnTo>
                <a:lnTo>
                  <a:pt x="308495" y="211861"/>
                </a:lnTo>
                <a:lnTo>
                  <a:pt x="310375" y="210400"/>
                </a:lnTo>
                <a:lnTo>
                  <a:pt x="310476" y="207784"/>
                </a:lnTo>
                <a:close/>
              </a:path>
              <a:path w="489585" h="456565">
                <a:moveTo>
                  <a:pt x="311111" y="56121"/>
                </a:moveTo>
                <a:lnTo>
                  <a:pt x="308495" y="47040"/>
                </a:lnTo>
                <a:lnTo>
                  <a:pt x="302933" y="51993"/>
                </a:lnTo>
                <a:lnTo>
                  <a:pt x="311111" y="56121"/>
                </a:lnTo>
                <a:close/>
              </a:path>
              <a:path w="489585" h="456565">
                <a:moveTo>
                  <a:pt x="319138" y="184213"/>
                </a:moveTo>
                <a:lnTo>
                  <a:pt x="316814" y="182676"/>
                </a:lnTo>
                <a:lnTo>
                  <a:pt x="313931" y="179400"/>
                </a:lnTo>
                <a:lnTo>
                  <a:pt x="308444" y="181229"/>
                </a:lnTo>
                <a:lnTo>
                  <a:pt x="305193" y="184315"/>
                </a:lnTo>
                <a:lnTo>
                  <a:pt x="301294" y="186944"/>
                </a:lnTo>
                <a:lnTo>
                  <a:pt x="306273" y="192862"/>
                </a:lnTo>
                <a:lnTo>
                  <a:pt x="310591" y="188264"/>
                </a:lnTo>
                <a:lnTo>
                  <a:pt x="316077" y="188315"/>
                </a:lnTo>
                <a:lnTo>
                  <a:pt x="317614" y="185661"/>
                </a:lnTo>
                <a:lnTo>
                  <a:pt x="319138" y="184213"/>
                </a:lnTo>
                <a:close/>
              </a:path>
              <a:path w="489585" h="456565">
                <a:moveTo>
                  <a:pt x="333260" y="119595"/>
                </a:moveTo>
                <a:lnTo>
                  <a:pt x="332803" y="118516"/>
                </a:lnTo>
                <a:lnTo>
                  <a:pt x="331381" y="119138"/>
                </a:lnTo>
                <a:lnTo>
                  <a:pt x="328510" y="120357"/>
                </a:lnTo>
                <a:lnTo>
                  <a:pt x="328968" y="121437"/>
                </a:lnTo>
                <a:lnTo>
                  <a:pt x="330390" y="120815"/>
                </a:lnTo>
                <a:lnTo>
                  <a:pt x="333260" y="119595"/>
                </a:lnTo>
                <a:close/>
              </a:path>
              <a:path w="489585" h="456565">
                <a:moveTo>
                  <a:pt x="343027" y="110121"/>
                </a:moveTo>
                <a:lnTo>
                  <a:pt x="337413" y="111467"/>
                </a:lnTo>
                <a:lnTo>
                  <a:pt x="338493" y="114223"/>
                </a:lnTo>
                <a:lnTo>
                  <a:pt x="340537" y="117309"/>
                </a:lnTo>
                <a:lnTo>
                  <a:pt x="343027" y="110121"/>
                </a:lnTo>
                <a:close/>
              </a:path>
              <a:path w="489585" h="456565">
                <a:moveTo>
                  <a:pt x="346303" y="91554"/>
                </a:moveTo>
                <a:lnTo>
                  <a:pt x="345986" y="90017"/>
                </a:lnTo>
                <a:lnTo>
                  <a:pt x="342633" y="90576"/>
                </a:lnTo>
                <a:lnTo>
                  <a:pt x="340956" y="90868"/>
                </a:lnTo>
                <a:lnTo>
                  <a:pt x="341731" y="93510"/>
                </a:lnTo>
                <a:lnTo>
                  <a:pt x="343255" y="92862"/>
                </a:lnTo>
                <a:lnTo>
                  <a:pt x="344779" y="92202"/>
                </a:lnTo>
                <a:lnTo>
                  <a:pt x="346303" y="91554"/>
                </a:lnTo>
                <a:close/>
              </a:path>
              <a:path w="489585" h="456565">
                <a:moveTo>
                  <a:pt x="358508" y="15392"/>
                </a:moveTo>
                <a:lnTo>
                  <a:pt x="354711" y="14630"/>
                </a:lnTo>
                <a:lnTo>
                  <a:pt x="352920" y="14173"/>
                </a:lnTo>
                <a:lnTo>
                  <a:pt x="352425" y="14173"/>
                </a:lnTo>
                <a:lnTo>
                  <a:pt x="353072" y="14427"/>
                </a:lnTo>
                <a:lnTo>
                  <a:pt x="352767" y="14427"/>
                </a:lnTo>
                <a:lnTo>
                  <a:pt x="341820" y="21640"/>
                </a:lnTo>
                <a:lnTo>
                  <a:pt x="341909" y="20637"/>
                </a:lnTo>
                <a:lnTo>
                  <a:pt x="341414" y="19367"/>
                </a:lnTo>
                <a:lnTo>
                  <a:pt x="341147" y="18884"/>
                </a:lnTo>
                <a:lnTo>
                  <a:pt x="340842" y="18478"/>
                </a:lnTo>
                <a:lnTo>
                  <a:pt x="337985" y="13500"/>
                </a:lnTo>
                <a:lnTo>
                  <a:pt x="336207" y="14427"/>
                </a:lnTo>
                <a:lnTo>
                  <a:pt x="337515" y="17513"/>
                </a:lnTo>
                <a:lnTo>
                  <a:pt x="336956" y="17513"/>
                </a:lnTo>
                <a:lnTo>
                  <a:pt x="335051" y="18211"/>
                </a:lnTo>
                <a:lnTo>
                  <a:pt x="335089" y="19939"/>
                </a:lnTo>
                <a:lnTo>
                  <a:pt x="335559" y="21691"/>
                </a:lnTo>
                <a:lnTo>
                  <a:pt x="336181" y="23037"/>
                </a:lnTo>
                <a:lnTo>
                  <a:pt x="337159" y="23901"/>
                </a:lnTo>
                <a:lnTo>
                  <a:pt x="338670" y="23710"/>
                </a:lnTo>
                <a:lnTo>
                  <a:pt x="349897" y="33629"/>
                </a:lnTo>
                <a:lnTo>
                  <a:pt x="351434" y="28790"/>
                </a:lnTo>
                <a:lnTo>
                  <a:pt x="352120" y="25463"/>
                </a:lnTo>
                <a:lnTo>
                  <a:pt x="352869" y="23901"/>
                </a:lnTo>
                <a:lnTo>
                  <a:pt x="352958" y="23710"/>
                </a:lnTo>
                <a:lnTo>
                  <a:pt x="353923" y="21691"/>
                </a:lnTo>
                <a:lnTo>
                  <a:pt x="354774" y="19939"/>
                </a:lnTo>
                <a:lnTo>
                  <a:pt x="356831" y="17767"/>
                </a:lnTo>
                <a:lnTo>
                  <a:pt x="358508" y="15392"/>
                </a:lnTo>
                <a:close/>
              </a:path>
              <a:path w="489585" h="456565">
                <a:moveTo>
                  <a:pt x="359778" y="11620"/>
                </a:moveTo>
                <a:lnTo>
                  <a:pt x="359321" y="9118"/>
                </a:lnTo>
                <a:lnTo>
                  <a:pt x="357632" y="0"/>
                </a:lnTo>
                <a:lnTo>
                  <a:pt x="345668" y="2921"/>
                </a:lnTo>
                <a:lnTo>
                  <a:pt x="344728" y="11442"/>
                </a:lnTo>
                <a:lnTo>
                  <a:pt x="344703" y="11620"/>
                </a:lnTo>
                <a:lnTo>
                  <a:pt x="344589" y="12661"/>
                </a:lnTo>
                <a:lnTo>
                  <a:pt x="346621" y="17030"/>
                </a:lnTo>
                <a:lnTo>
                  <a:pt x="350812" y="9118"/>
                </a:lnTo>
                <a:lnTo>
                  <a:pt x="352729" y="14058"/>
                </a:lnTo>
                <a:lnTo>
                  <a:pt x="359778" y="11620"/>
                </a:lnTo>
                <a:close/>
              </a:path>
              <a:path w="489585" h="456565">
                <a:moveTo>
                  <a:pt x="366826" y="117436"/>
                </a:moveTo>
                <a:lnTo>
                  <a:pt x="361467" y="108750"/>
                </a:lnTo>
                <a:lnTo>
                  <a:pt x="365366" y="100507"/>
                </a:lnTo>
                <a:lnTo>
                  <a:pt x="357924" y="101015"/>
                </a:lnTo>
                <a:lnTo>
                  <a:pt x="357390" y="105625"/>
                </a:lnTo>
                <a:lnTo>
                  <a:pt x="357035" y="109677"/>
                </a:lnTo>
                <a:lnTo>
                  <a:pt x="356412" y="113690"/>
                </a:lnTo>
                <a:lnTo>
                  <a:pt x="355917" y="116954"/>
                </a:lnTo>
                <a:lnTo>
                  <a:pt x="356273" y="119634"/>
                </a:lnTo>
                <a:lnTo>
                  <a:pt x="359511" y="121069"/>
                </a:lnTo>
                <a:lnTo>
                  <a:pt x="366649" y="118579"/>
                </a:lnTo>
                <a:lnTo>
                  <a:pt x="366826" y="117436"/>
                </a:lnTo>
                <a:close/>
              </a:path>
              <a:path w="489585" h="456565">
                <a:moveTo>
                  <a:pt x="371716" y="138760"/>
                </a:moveTo>
                <a:lnTo>
                  <a:pt x="371182" y="135483"/>
                </a:lnTo>
                <a:lnTo>
                  <a:pt x="371119" y="135115"/>
                </a:lnTo>
                <a:lnTo>
                  <a:pt x="369620" y="131254"/>
                </a:lnTo>
                <a:lnTo>
                  <a:pt x="370586" y="127812"/>
                </a:lnTo>
                <a:lnTo>
                  <a:pt x="371132" y="127317"/>
                </a:lnTo>
                <a:lnTo>
                  <a:pt x="370700" y="125018"/>
                </a:lnTo>
                <a:lnTo>
                  <a:pt x="369303" y="123113"/>
                </a:lnTo>
                <a:lnTo>
                  <a:pt x="367779" y="122542"/>
                </a:lnTo>
                <a:lnTo>
                  <a:pt x="364236" y="121691"/>
                </a:lnTo>
                <a:lnTo>
                  <a:pt x="363397" y="121691"/>
                </a:lnTo>
                <a:lnTo>
                  <a:pt x="360400" y="121246"/>
                </a:lnTo>
                <a:lnTo>
                  <a:pt x="353961" y="121691"/>
                </a:lnTo>
                <a:lnTo>
                  <a:pt x="355015" y="121691"/>
                </a:lnTo>
                <a:lnTo>
                  <a:pt x="357200" y="135115"/>
                </a:lnTo>
                <a:lnTo>
                  <a:pt x="357263" y="135483"/>
                </a:lnTo>
                <a:lnTo>
                  <a:pt x="368046" y="141541"/>
                </a:lnTo>
                <a:lnTo>
                  <a:pt x="371716" y="138760"/>
                </a:lnTo>
                <a:close/>
              </a:path>
              <a:path w="489585" h="456565">
                <a:moveTo>
                  <a:pt x="375386" y="102857"/>
                </a:moveTo>
                <a:lnTo>
                  <a:pt x="375335" y="102717"/>
                </a:lnTo>
                <a:lnTo>
                  <a:pt x="375246" y="102476"/>
                </a:lnTo>
                <a:lnTo>
                  <a:pt x="375094" y="102616"/>
                </a:lnTo>
                <a:lnTo>
                  <a:pt x="375158" y="102755"/>
                </a:lnTo>
                <a:lnTo>
                  <a:pt x="375386" y="102857"/>
                </a:lnTo>
                <a:close/>
              </a:path>
              <a:path w="489585" h="456565">
                <a:moveTo>
                  <a:pt x="375577" y="10007"/>
                </a:moveTo>
                <a:lnTo>
                  <a:pt x="365823" y="18605"/>
                </a:lnTo>
                <a:lnTo>
                  <a:pt x="365213" y="19481"/>
                </a:lnTo>
                <a:lnTo>
                  <a:pt x="364540" y="20370"/>
                </a:lnTo>
                <a:lnTo>
                  <a:pt x="364426" y="19685"/>
                </a:lnTo>
                <a:lnTo>
                  <a:pt x="363753" y="17856"/>
                </a:lnTo>
                <a:lnTo>
                  <a:pt x="361848" y="16789"/>
                </a:lnTo>
                <a:lnTo>
                  <a:pt x="361124" y="16383"/>
                </a:lnTo>
                <a:lnTo>
                  <a:pt x="359511" y="16789"/>
                </a:lnTo>
                <a:lnTo>
                  <a:pt x="358546" y="15443"/>
                </a:lnTo>
                <a:lnTo>
                  <a:pt x="357479" y="18313"/>
                </a:lnTo>
                <a:lnTo>
                  <a:pt x="354660" y="21158"/>
                </a:lnTo>
                <a:lnTo>
                  <a:pt x="358673" y="24422"/>
                </a:lnTo>
                <a:lnTo>
                  <a:pt x="362699" y="22072"/>
                </a:lnTo>
                <a:lnTo>
                  <a:pt x="363537" y="22072"/>
                </a:lnTo>
                <a:lnTo>
                  <a:pt x="364642" y="24892"/>
                </a:lnTo>
                <a:lnTo>
                  <a:pt x="365975" y="27686"/>
                </a:lnTo>
                <a:lnTo>
                  <a:pt x="371221" y="24422"/>
                </a:lnTo>
                <a:lnTo>
                  <a:pt x="369900" y="22072"/>
                </a:lnTo>
                <a:lnTo>
                  <a:pt x="368960" y="20370"/>
                </a:lnTo>
                <a:lnTo>
                  <a:pt x="368731" y="19977"/>
                </a:lnTo>
                <a:lnTo>
                  <a:pt x="371144" y="16979"/>
                </a:lnTo>
                <a:lnTo>
                  <a:pt x="374675" y="14109"/>
                </a:lnTo>
                <a:lnTo>
                  <a:pt x="375539" y="10134"/>
                </a:lnTo>
                <a:lnTo>
                  <a:pt x="375577" y="10007"/>
                </a:lnTo>
                <a:close/>
              </a:path>
              <a:path w="489585" h="456565">
                <a:moveTo>
                  <a:pt x="410286" y="169113"/>
                </a:moveTo>
                <a:lnTo>
                  <a:pt x="407593" y="158940"/>
                </a:lnTo>
                <a:lnTo>
                  <a:pt x="402437" y="164820"/>
                </a:lnTo>
                <a:lnTo>
                  <a:pt x="403402" y="167398"/>
                </a:lnTo>
                <a:lnTo>
                  <a:pt x="410286" y="169113"/>
                </a:lnTo>
                <a:close/>
              </a:path>
              <a:path w="489585" h="456565">
                <a:moveTo>
                  <a:pt x="410540" y="169164"/>
                </a:moveTo>
                <a:lnTo>
                  <a:pt x="410387" y="169125"/>
                </a:lnTo>
                <a:lnTo>
                  <a:pt x="410362" y="169367"/>
                </a:lnTo>
                <a:lnTo>
                  <a:pt x="410400" y="169494"/>
                </a:lnTo>
                <a:lnTo>
                  <a:pt x="410476" y="169367"/>
                </a:lnTo>
                <a:lnTo>
                  <a:pt x="410540" y="169164"/>
                </a:lnTo>
                <a:close/>
              </a:path>
              <a:path w="489585" h="456565">
                <a:moveTo>
                  <a:pt x="489038" y="148551"/>
                </a:moveTo>
                <a:lnTo>
                  <a:pt x="489013" y="148717"/>
                </a:lnTo>
                <a:lnTo>
                  <a:pt x="489038" y="148551"/>
                </a:lnTo>
                <a:close/>
              </a:path>
            </a:pathLst>
          </a:custGeom>
          <a:solidFill>
            <a:srgbClr val="FFFFFF">
              <a:alpha val="75999"/>
            </a:srgbClr>
          </a:solidFill>
        </p:spPr>
        <p:txBody>
          <a:bodyPr wrap="square" lIns="0" tIns="0" rIns="0" bIns="0" rtlCol="0"/>
          <a:lstStyle/>
          <a:p>
            <a:endParaRPr/>
          </a:p>
        </p:txBody>
      </p:sp>
      <p:sp>
        <p:nvSpPr>
          <p:cNvPr id="81" name="bg object 81"/>
          <p:cNvSpPr/>
          <p:nvPr/>
        </p:nvSpPr>
        <p:spPr>
          <a:xfrm>
            <a:off x="5826620" y="934338"/>
            <a:ext cx="400685" cy="319405"/>
          </a:xfrm>
          <a:custGeom>
            <a:avLst/>
            <a:gdLst/>
            <a:ahLst/>
            <a:cxnLst/>
            <a:rect l="l" t="t" r="r" b="b"/>
            <a:pathLst>
              <a:path w="400685" h="319405">
                <a:moveTo>
                  <a:pt x="2654" y="294220"/>
                </a:moveTo>
                <a:lnTo>
                  <a:pt x="2044" y="294170"/>
                </a:lnTo>
                <a:lnTo>
                  <a:pt x="952" y="293954"/>
                </a:lnTo>
                <a:lnTo>
                  <a:pt x="889" y="294119"/>
                </a:lnTo>
                <a:lnTo>
                  <a:pt x="469" y="295262"/>
                </a:lnTo>
                <a:lnTo>
                  <a:pt x="266" y="296468"/>
                </a:lnTo>
                <a:lnTo>
                  <a:pt x="0" y="297662"/>
                </a:lnTo>
                <a:lnTo>
                  <a:pt x="2184" y="298272"/>
                </a:lnTo>
                <a:lnTo>
                  <a:pt x="2336" y="296926"/>
                </a:lnTo>
                <a:lnTo>
                  <a:pt x="2501" y="295567"/>
                </a:lnTo>
                <a:lnTo>
                  <a:pt x="2654" y="294220"/>
                </a:lnTo>
                <a:close/>
              </a:path>
              <a:path w="400685" h="319405">
                <a:moveTo>
                  <a:pt x="15316" y="272973"/>
                </a:moveTo>
                <a:lnTo>
                  <a:pt x="15240" y="272605"/>
                </a:lnTo>
                <a:lnTo>
                  <a:pt x="15062" y="272783"/>
                </a:lnTo>
                <a:lnTo>
                  <a:pt x="15214" y="272846"/>
                </a:lnTo>
                <a:lnTo>
                  <a:pt x="15316" y="272973"/>
                </a:lnTo>
                <a:close/>
              </a:path>
              <a:path w="400685" h="319405">
                <a:moveTo>
                  <a:pt x="21374" y="266268"/>
                </a:moveTo>
                <a:lnTo>
                  <a:pt x="15252" y="258826"/>
                </a:lnTo>
                <a:lnTo>
                  <a:pt x="10553" y="265099"/>
                </a:lnTo>
                <a:lnTo>
                  <a:pt x="10363" y="266522"/>
                </a:lnTo>
                <a:lnTo>
                  <a:pt x="12420" y="266801"/>
                </a:lnTo>
                <a:lnTo>
                  <a:pt x="17170" y="267449"/>
                </a:lnTo>
                <a:lnTo>
                  <a:pt x="14376" y="270764"/>
                </a:lnTo>
                <a:lnTo>
                  <a:pt x="15240" y="272605"/>
                </a:lnTo>
                <a:lnTo>
                  <a:pt x="21374" y="266268"/>
                </a:lnTo>
                <a:close/>
              </a:path>
              <a:path w="400685" h="319405">
                <a:moveTo>
                  <a:pt x="21526" y="283298"/>
                </a:moveTo>
                <a:lnTo>
                  <a:pt x="20193" y="278930"/>
                </a:lnTo>
                <a:lnTo>
                  <a:pt x="19494" y="276669"/>
                </a:lnTo>
                <a:lnTo>
                  <a:pt x="17043" y="274942"/>
                </a:lnTo>
                <a:lnTo>
                  <a:pt x="15278" y="273011"/>
                </a:lnTo>
                <a:lnTo>
                  <a:pt x="11277" y="277152"/>
                </a:lnTo>
                <a:lnTo>
                  <a:pt x="10807" y="281533"/>
                </a:lnTo>
                <a:lnTo>
                  <a:pt x="14020" y="286537"/>
                </a:lnTo>
                <a:lnTo>
                  <a:pt x="19177" y="285953"/>
                </a:lnTo>
                <a:lnTo>
                  <a:pt x="21526" y="283298"/>
                </a:lnTo>
                <a:close/>
              </a:path>
              <a:path w="400685" h="319405">
                <a:moveTo>
                  <a:pt x="25234" y="249212"/>
                </a:moveTo>
                <a:lnTo>
                  <a:pt x="23964" y="247027"/>
                </a:lnTo>
                <a:lnTo>
                  <a:pt x="23418" y="247040"/>
                </a:lnTo>
                <a:lnTo>
                  <a:pt x="21996" y="247078"/>
                </a:lnTo>
                <a:lnTo>
                  <a:pt x="19481" y="247815"/>
                </a:lnTo>
                <a:lnTo>
                  <a:pt x="19380" y="248577"/>
                </a:lnTo>
                <a:lnTo>
                  <a:pt x="18961" y="251320"/>
                </a:lnTo>
                <a:lnTo>
                  <a:pt x="19367" y="254190"/>
                </a:lnTo>
                <a:lnTo>
                  <a:pt x="19456" y="257009"/>
                </a:lnTo>
                <a:lnTo>
                  <a:pt x="21983" y="257276"/>
                </a:lnTo>
                <a:lnTo>
                  <a:pt x="23025" y="254889"/>
                </a:lnTo>
                <a:lnTo>
                  <a:pt x="24307" y="252552"/>
                </a:lnTo>
                <a:lnTo>
                  <a:pt x="25234" y="249212"/>
                </a:lnTo>
                <a:close/>
              </a:path>
              <a:path w="400685" h="319405">
                <a:moveTo>
                  <a:pt x="39077" y="266255"/>
                </a:moveTo>
                <a:lnTo>
                  <a:pt x="32512" y="261061"/>
                </a:lnTo>
                <a:lnTo>
                  <a:pt x="26746" y="266941"/>
                </a:lnTo>
                <a:lnTo>
                  <a:pt x="35267" y="271627"/>
                </a:lnTo>
                <a:lnTo>
                  <a:pt x="39077" y="266255"/>
                </a:lnTo>
                <a:close/>
              </a:path>
              <a:path w="400685" h="319405">
                <a:moveTo>
                  <a:pt x="52920" y="150583"/>
                </a:moveTo>
                <a:lnTo>
                  <a:pt x="48463" y="149098"/>
                </a:lnTo>
                <a:lnTo>
                  <a:pt x="52120" y="143446"/>
                </a:lnTo>
                <a:lnTo>
                  <a:pt x="39573" y="141719"/>
                </a:lnTo>
                <a:lnTo>
                  <a:pt x="39865" y="146469"/>
                </a:lnTo>
                <a:lnTo>
                  <a:pt x="47396" y="148082"/>
                </a:lnTo>
                <a:lnTo>
                  <a:pt x="42748" y="154952"/>
                </a:lnTo>
                <a:lnTo>
                  <a:pt x="43535" y="157632"/>
                </a:lnTo>
                <a:lnTo>
                  <a:pt x="44831" y="159626"/>
                </a:lnTo>
                <a:lnTo>
                  <a:pt x="48171" y="159346"/>
                </a:lnTo>
                <a:lnTo>
                  <a:pt x="50571" y="156184"/>
                </a:lnTo>
                <a:lnTo>
                  <a:pt x="51562" y="153352"/>
                </a:lnTo>
                <a:lnTo>
                  <a:pt x="52920" y="150583"/>
                </a:lnTo>
                <a:close/>
              </a:path>
              <a:path w="400685" h="319405">
                <a:moveTo>
                  <a:pt x="62344" y="298627"/>
                </a:moveTo>
                <a:lnTo>
                  <a:pt x="61277" y="296265"/>
                </a:lnTo>
                <a:lnTo>
                  <a:pt x="58013" y="296227"/>
                </a:lnTo>
                <a:lnTo>
                  <a:pt x="54660" y="295744"/>
                </a:lnTo>
                <a:lnTo>
                  <a:pt x="47739" y="296926"/>
                </a:lnTo>
                <a:lnTo>
                  <a:pt x="46189" y="300647"/>
                </a:lnTo>
                <a:lnTo>
                  <a:pt x="48768" y="305028"/>
                </a:lnTo>
                <a:lnTo>
                  <a:pt x="53378" y="306222"/>
                </a:lnTo>
                <a:lnTo>
                  <a:pt x="58242" y="304317"/>
                </a:lnTo>
                <a:lnTo>
                  <a:pt x="60096" y="300990"/>
                </a:lnTo>
                <a:lnTo>
                  <a:pt x="62344" y="298627"/>
                </a:lnTo>
                <a:close/>
              </a:path>
              <a:path w="400685" h="319405">
                <a:moveTo>
                  <a:pt x="63106" y="290410"/>
                </a:moveTo>
                <a:lnTo>
                  <a:pt x="61429" y="288544"/>
                </a:lnTo>
                <a:lnTo>
                  <a:pt x="58191" y="292036"/>
                </a:lnTo>
                <a:lnTo>
                  <a:pt x="58585" y="292481"/>
                </a:lnTo>
                <a:lnTo>
                  <a:pt x="59397" y="293344"/>
                </a:lnTo>
                <a:lnTo>
                  <a:pt x="60642" y="292366"/>
                </a:lnTo>
                <a:lnTo>
                  <a:pt x="63106" y="290410"/>
                </a:lnTo>
                <a:close/>
              </a:path>
              <a:path w="400685" h="319405">
                <a:moveTo>
                  <a:pt x="64173" y="248996"/>
                </a:moveTo>
                <a:lnTo>
                  <a:pt x="63601" y="242443"/>
                </a:lnTo>
                <a:lnTo>
                  <a:pt x="53238" y="243992"/>
                </a:lnTo>
                <a:lnTo>
                  <a:pt x="55041" y="255739"/>
                </a:lnTo>
                <a:lnTo>
                  <a:pt x="63715" y="253923"/>
                </a:lnTo>
                <a:lnTo>
                  <a:pt x="64173" y="248996"/>
                </a:lnTo>
                <a:close/>
              </a:path>
              <a:path w="400685" h="319405">
                <a:moveTo>
                  <a:pt x="64198" y="258381"/>
                </a:moveTo>
                <a:lnTo>
                  <a:pt x="59067" y="259524"/>
                </a:lnTo>
                <a:lnTo>
                  <a:pt x="56057" y="259410"/>
                </a:lnTo>
                <a:lnTo>
                  <a:pt x="52006" y="262445"/>
                </a:lnTo>
                <a:lnTo>
                  <a:pt x="50482" y="265252"/>
                </a:lnTo>
                <a:lnTo>
                  <a:pt x="49403" y="267855"/>
                </a:lnTo>
                <a:lnTo>
                  <a:pt x="49060" y="268681"/>
                </a:lnTo>
                <a:lnTo>
                  <a:pt x="51117" y="271653"/>
                </a:lnTo>
                <a:lnTo>
                  <a:pt x="54470" y="271424"/>
                </a:lnTo>
                <a:lnTo>
                  <a:pt x="57772" y="271005"/>
                </a:lnTo>
                <a:lnTo>
                  <a:pt x="61328" y="267004"/>
                </a:lnTo>
                <a:lnTo>
                  <a:pt x="62039" y="263436"/>
                </a:lnTo>
                <a:lnTo>
                  <a:pt x="64198" y="258381"/>
                </a:lnTo>
                <a:close/>
              </a:path>
              <a:path w="400685" h="319405">
                <a:moveTo>
                  <a:pt x="117030" y="298577"/>
                </a:moveTo>
                <a:lnTo>
                  <a:pt x="110667" y="301167"/>
                </a:lnTo>
                <a:lnTo>
                  <a:pt x="103187" y="301320"/>
                </a:lnTo>
                <a:lnTo>
                  <a:pt x="102450" y="310629"/>
                </a:lnTo>
                <a:lnTo>
                  <a:pt x="102323" y="312166"/>
                </a:lnTo>
                <a:lnTo>
                  <a:pt x="100330" y="313563"/>
                </a:lnTo>
                <a:lnTo>
                  <a:pt x="98971" y="315010"/>
                </a:lnTo>
                <a:lnTo>
                  <a:pt x="107302" y="315290"/>
                </a:lnTo>
                <a:lnTo>
                  <a:pt x="112471" y="313220"/>
                </a:lnTo>
                <a:lnTo>
                  <a:pt x="115404" y="307936"/>
                </a:lnTo>
                <a:lnTo>
                  <a:pt x="117030" y="298577"/>
                </a:lnTo>
                <a:close/>
              </a:path>
              <a:path w="400685" h="319405">
                <a:moveTo>
                  <a:pt x="137998" y="246507"/>
                </a:moveTo>
                <a:lnTo>
                  <a:pt x="124612" y="238798"/>
                </a:lnTo>
                <a:lnTo>
                  <a:pt x="128651" y="245173"/>
                </a:lnTo>
                <a:lnTo>
                  <a:pt x="129882" y="245999"/>
                </a:lnTo>
                <a:lnTo>
                  <a:pt x="137998" y="246507"/>
                </a:lnTo>
                <a:close/>
              </a:path>
              <a:path w="400685" h="319405">
                <a:moveTo>
                  <a:pt x="152222" y="19177"/>
                </a:moveTo>
                <a:lnTo>
                  <a:pt x="149618" y="16319"/>
                </a:lnTo>
                <a:lnTo>
                  <a:pt x="147701" y="13703"/>
                </a:lnTo>
                <a:lnTo>
                  <a:pt x="142392" y="24384"/>
                </a:lnTo>
                <a:lnTo>
                  <a:pt x="144500" y="26174"/>
                </a:lnTo>
                <a:lnTo>
                  <a:pt x="147040" y="24028"/>
                </a:lnTo>
                <a:lnTo>
                  <a:pt x="149783" y="22059"/>
                </a:lnTo>
                <a:lnTo>
                  <a:pt x="152222" y="19177"/>
                </a:lnTo>
                <a:close/>
              </a:path>
              <a:path w="400685" h="319405">
                <a:moveTo>
                  <a:pt x="161937" y="243662"/>
                </a:moveTo>
                <a:lnTo>
                  <a:pt x="161099" y="237959"/>
                </a:lnTo>
                <a:lnTo>
                  <a:pt x="149758" y="241528"/>
                </a:lnTo>
                <a:lnTo>
                  <a:pt x="154381" y="252349"/>
                </a:lnTo>
                <a:lnTo>
                  <a:pt x="161937" y="243662"/>
                </a:lnTo>
                <a:close/>
              </a:path>
              <a:path w="400685" h="319405">
                <a:moveTo>
                  <a:pt x="162191" y="229984"/>
                </a:moveTo>
                <a:lnTo>
                  <a:pt x="162166" y="228396"/>
                </a:lnTo>
                <a:lnTo>
                  <a:pt x="162090" y="224701"/>
                </a:lnTo>
                <a:lnTo>
                  <a:pt x="158724" y="223951"/>
                </a:lnTo>
                <a:lnTo>
                  <a:pt x="152895" y="225894"/>
                </a:lnTo>
                <a:lnTo>
                  <a:pt x="154190" y="232676"/>
                </a:lnTo>
                <a:lnTo>
                  <a:pt x="155181" y="234226"/>
                </a:lnTo>
                <a:lnTo>
                  <a:pt x="160032" y="232448"/>
                </a:lnTo>
                <a:lnTo>
                  <a:pt x="162191" y="229984"/>
                </a:lnTo>
                <a:close/>
              </a:path>
              <a:path w="400685" h="319405">
                <a:moveTo>
                  <a:pt x="166293" y="312318"/>
                </a:moveTo>
                <a:lnTo>
                  <a:pt x="165633" y="309346"/>
                </a:lnTo>
                <a:lnTo>
                  <a:pt x="163791" y="308356"/>
                </a:lnTo>
                <a:lnTo>
                  <a:pt x="160642" y="310603"/>
                </a:lnTo>
                <a:lnTo>
                  <a:pt x="160629" y="313575"/>
                </a:lnTo>
                <a:lnTo>
                  <a:pt x="161353" y="314185"/>
                </a:lnTo>
                <a:lnTo>
                  <a:pt x="163880" y="316318"/>
                </a:lnTo>
                <a:lnTo>
                  <a:pt x="165392" y="314794"/>
                </a:lnTo>
                <a:lnTo>
                  <a:pt x="166293" y="312318"/>
                </a:lnTo>
                <a:close/>
              </a:path>
              <a:path w="400685" h="319405">
                <a:moveTo>
                  <a:pt x="175107" y="25527"/>
                </a:moveTo>
                <a:lnTo>
                  <a:pt x="174815" y="20891"/>
                </a:lnTo>
                <a:lnTo>
                  <a:pt x="174967" y="18808"/>
                </a:lnTo>
                <a:lnTo>
                  <a:pt x="174307" y="15951"/>
                </a:lnTo>
                <a:lnTo>
                  <a:pt x="173901" y="15125"/>
                </a:lnTo>
                <a:lnTo>
                  <a:pt x="173329" y="14528"/>
                </a:lnTo>
                <a:lnTo>
                  <a:pt x="174256" y="8572"/>
                </a:lnTo>
                <a:lnTo>
                  <a:pt x="164299" y="10198"/>
                </a:lnTo>
                <a:lnTo>
                  <a:pt x="163728" y="12522"/>
                </a:lnTo>
                <a:lnTo>
                  <a:pt x="167525" y="15900"/>
                </a:lnTo>
                <a:lnTo>
                  <a:pt x="165696" y="18427"/>
                </a:lnTo>
                <a:lnTo>
                  <a:pt x="164528" y="22504"/>
                </a:lnTo>
                <a:lnTo>
                  <a:pt x="165468" y="24676"/>
                </a:lnTo>
                <a:lnTo>
                  <a:pt x="166966" y="26466"/>
                </a:lnTo>
                <a:lnTo>
                  <a:pt x="168465" y="28714"/>
                </a:lnTo>
                <a:lnTo>
                  <a:pt x="173888" y="27330"/>
                </a:lnTo>
                <a:lnTo>
                  <a:pt x="175107" y="25527"/>
                </a:lnTo>
                <a:close/>
              </a:path>
              <a:path w="400685" h="319405">
                <a:moveTo>
                  <a:pt x="178917" y="309384"/>
                </a:moveTo>
                <a:lnTo>
                  <a:pt x="174307" y="296392"/>
                </a:lnTo>
                <a:lnTo>
                  <a:pt x="156921" y="295300"/>
                </a:lnTo>
                <a:lnTo>
                  <a:pt x="160667" y="299529"/>
                </a:lnTo>
                <a:lnTo>
                  <a:pt x="159981" y="305054"/>
                </a:lnTo>
                <a:lnTo>
                  <a:pt x="166382" y="306959"/>
                </a:lnTo>
                <a:lnTo>
                  <a:pt x="166204" y="309384"/>
                </a:lnTo>
                <a:lnTo>
                  <a:pt x="166141" y="310299"/>
                </a:lnTo>
                <a:lnTo>
                  <a:pt x="166408" y="312039"/>
                </a:lnTo>
                <a:lnTo>
                  <a:pt x="166484" y="312597"/>
                </a:lnTo>
                <a:lnTo>
                  <a:pt x="166598" y="314134"/>
                </a:lnTo>
                <a:lnTo>
                  <a:pt x="167919" y="318350"/>
                </a:lnTo>
                <a:lnTo>
                  <a:pt x="168960" y="319328"/>
                </a:lnTo>
                <a:lnTo>
                  <a:pt x="175463" y="316547"/>
                </a:lnTo>
                <a:lnTo>
                  <a:pt x="177723" y="312597"/>
                </a:lnTo>
                <a:lnTo>
                  <a:pt x="178536" y="310299"/>
                </a:lnTo>
                <a:lnTo>
                  <a:pt x="178625" y="310057"/>
                </a:lnTo>
                <a:lnTo>
                  <a:pt x="178917" y="309384"/>
                </a:lnTo>
                <a:close/>
              </a:path>
              <a:path w="400685" h="319405">
                <a:moveTo>
                  <a:pt x="182118" y="230327"/>
                </a:moveTo>
                <a:lnTo>
                  <a:pt x="180746" y="229476"/>
                </a:lnTo>
                <a:lnTo>
                  <a:pt x="179171" y="228485"/>
                </a:lnTo>
                <a:lnTo>
                  <a:pt x="178625" y="229616"/>
                </a:lnTo>
                <a:lnTo>
                  <a:pt x="177876" y="230695"/>
                </a:lnTo>
                <a:lnTo>
                  <a:pt x="177596" y="232206"/>
                </a:lnTo>
                <a:lnTo>
                  <a:pt x="179527" y="233413"/>
                </a:lnTo>
                <a:lnTo>
                  <a:pt x="179882" y="233184"/>
                </a:lnTo>
                <a:lnTo>
                  <a:pt x="180771" y="232625"/>
                </a:lnTo>
                <a:lnTo>
                  <a:pt x="181292" y="231457"/>
                </a:lnTo>
                <a:lnTo>
                  <a:pt x="182118" y="230327"/>
                </a:lnTo>
                <a:close/>
              </a:path>
              <a:path w="400685" h="319405">
                <a:moveTo>
                  <a:pt x="183603" y="0"/>
                </a:moveTo>
                <a:lnTo>
                  <a:pt x="181216" y="0"/>
                </a:lnTo>
                <a:lnTo>
                  <a:pt x="181495" y="1536"/>
                </a:lnTo>
                <a:lnTo>
                  <a:pt x="182029" y="4610"/>
                </a:lnTo>
                <a:lnTo>
                  <a:pt x="183591" y="4457"/>
                </a:lnTo>
                <a:lnTo>
                  <a:pt x="183603" y="0"/>
                </a:lnTo>
                <a:close/>
              </a:path>
              <a:path w="400685" h="319405">
                <a:moveTo>
                  <a:pt x="187642" y="257784"/>
                </a:moveTo>
                <a:lnTo>
                  <a:pt x="175056" y="244195"/>
                </a:lnTo>
                <a:lnTo>
                  <a:pt x="164934" y="248526"/>
                </a:lnTo>
                <a:lnTo>
                  <a:pt x="168414" y="254660"/>
                </a:lnTo>
                <a:lnTo>
                  <a:pt x="172554" y="257975"/>
                </a:lnTo>
                <a:lnTo>
                  <a:pt x="178562" y="258864"/>
                </a:lnTo>
                <a:lnTo>
                  <a:pt x="187642" y="257784"/>
                </a:lnTo>
                <a:close/>
              </a:path>
              <a:path w="400685" h="319405">
                <a:moveTo>
                  <a:pt x="188150" y="188937"/>
                </a:moveTo>
                <a:lnTo>
                  <a:pt x="186131" y="183553"/>
                </a:lnTo>
                <a:lnTo>
                  <a:pt x="183629" y="184543"/>
                </a:lnTo>
                <a:lnTo>
                  <a:pt x="185889" y="189826"/>
                </a:lnTo>
                <a:lnTo>
                  <a:pt x="187388" y="189230"/>
                </a:lnTo>
                <a:lnTo>
                  <a:pt x="188150" y="188937"/>
                </a:lnTo>
                <a:close/>
              </a:path>
              <a:path w="400685" h="319405">
                <a:moveTo>
                  <a:pt x="189318" y="291528"/>
                </a:moveTo>
                <a:lnTo>
                  <a:pt x="188442" y="282994"/>
                </a:lnTo>
                <a:lnTo>
                  <a:pt x="179628" y="285597"/>
                </a:lnTo>
                <a:lnTo>
                  <a:pt x="179082" y="280047"/>
                </a:lnTo>
                <a:lnTo>
                  <a:pt x="173367" y="284086"/>
                </a:lnTo>
                <a:lnTo>
                  <a:pt x="169024" y="287934"/>
                </a:lnTo>
                <a:lnTo>
                  <a:pt x="168160" y="294995"/>
                </a:lnTo>
                <a:lnTo>
                  <a:pt x="174307" y="296316"/>
                </a:lnTo>
                <a:lnTo>
                  <a:pt x="177723" y="289826"/>
                </a:lnTo>
                <a:lnTo>
                  <a:pt x="184327" y="293179"/>
                </a:lnTo>
                <a:lnTo>
                  <a:pt x="189318" y="291528"/>
                </a:lnTo>
                <a:close/>
              </a:path>
              <a:path w="400685" h="319405">
                <a:moveTo>
                  <a:pt x="189496" y="291490"/>
                </a:moveTo>
                <a:lnTo>
                  <a:pt x="189318" y="291541"/>
                </a:lnTo>
                <a:lnTo>
                  <a:pt x="189344" y="291680"/>
                </a:lnTo>
                <a:lnTo>
                  <a:pt x="189484" y="291515"/>
                </a:lnTo>
                <a:close/>
              </a:path>
              <a:path w="400685" h="319405">
                <a:moveTo>
                  <a:pt x="189687" y="262864"/>
                </a:moveTo>
                <a:lnTo>
                  <a:pt x="184467" y="263893"/>
                </a:lnTo>
                <a:lnTo>
                  <a:pt x="179260" y="264541"/>
                </a:lnTo>
                <a:lnTo>
                  <a:pt x="173189" y="266585"/>
                </a:lnTo>
                <a:lnTo>
                  <a:pt x="172580" y="270205"/>
                </a:lnTo>
                <a:lnTo>
                  <a:pt x="172605" y="273977"/>
                </a:lnTo>
                <a:lnTo>
                  <a:pt x="184734" y="276885"/>
                </a:lnTo>
                <a:lnTo>
                  <a:pt x="187871" y="274459"/>
                </a:lnTo>
                <a:lnTo>
                  <a:pt x="188188" y="272224"/>
                </a:lnTo>
                <a:lnTo>
                  <a:pt x="188912" y="270370"/>
                </a:lnTo>
                <a:lnTo>
                  <a:pt x="188214" y="269976"/>
                </a:lnTo>
                <a:lnTo>
                  <a:pt x="188252" y="269760"/>
                </a:lnTo>
                <a:lnTo>
                  <a:pt x="188582" y="267919"/>
                </a:lnTo>
                <a:lnTo>
                  <a:pt x="189687" y="262864"/>
                </a:lnTo>
                <a:close/>
              </a:path>
              <a:path w="400685" h="319405">
                <a:moveTo>
                  <a:pt x="200926" y="289902"/>
                </a:moveTo>
                <a:lnTo>
                  <a:pt x="196723" y="288417"/>
                </a:lnTo>
                <a:lnTo>
                  <a:pt x="192938" y="289179"/>
                </a:lnTo>
                <a:lnTo>
                  <a:pt x="189407" y="291731"/>
                </a:lnTo>
                <a:lnTo>
                  <a:pt x="185064" y="302336"/>
                </a:lnTo>
                <a:lnTo>
                  <a:pt x="193078" y="299935"/>
                </a:lnTo>
                <a:lnTo>
                  <a:pt x="199174" y="297789"/>
                </a:lnTo>
                <a:lnTo>
                  <a:pt x="200926" y="289902"/>
                </a:lnTo>
                <a:close/>
              </a:path>
              <a:path w="400685" h="319405">
                <a:moveTo>
                  <a:pt x="203022" y="243255"/>
                </a:moveTo>
                <a:lnTo>
                  <a:pt x="200266" y="237998"/>
                </a:lnTo>
                <a:lnTo>
                  <a:pt x="195986" y="240080"/>
                </a:lnTo>
                <a:lnTo>
                  <a:pt x="203022" y="243255"/>
                </a:lnTo>
                <a:close/>
              </a:path>
              <a:path w="400685" h="319405">
                <a:moveTo>
                  <a:pt x="203174" y="248945"/>
                </a:moveTo>
                <a:lnTo>
                  <a:pt x="191681" y="250278"/>
                </a:lnTo>
                <a:lnTo>
                  <a:pt x="191033" y="259283"/>
                </a:lnTo>
                <a:lnTo>
                  <a:pt x="193179" y="259930"/>
                </a:lnTo>
                <a:lnTo>
                  <a:pt x="203174" y="248945"/>
                </a:lnTo>
                <a:close/>
              </a:path>
              <a:path w="400685" h="319405">
                <a:moveTo>
                  <a:pt x="209080" y="284226"/>
                </a:moveTo>
                <a:lnTo>
                  <a:pt x="208788" y="281876"/>
                </a:lnTo>
                <a:lnTo>
                  <a:pt x="208940" y="280581"/>
                </a:lnTo>
                <a:lnTo>
                  <a:pt x="208407" y="279730"/>
                </a:lnTo>
                <a:lnTo>
                  <a:pt x="208013" y="279107"/>
                </a:lnTo>
                <a:lnTo>
                  <a:pt x="206692" y="279082"/>
                </a:lnTo>
                <a:lnTo>
                  <a:pt x="205790" y="278790"/>
                </a:lnTo>
                <a:lnTo>
                  <a:pt x="205435" y="279908"/>
                </a:lnTo>
                <a:lnTo>
                  <a:pt x="204533" y="281266"/>
                </a:lnTo>
                <a:lnTo>
                  <a:pt x="205244" y="282892"/>
                </a:lnTo>
                <a:lnTo>
                  <a:pt x="206844" y="283159"/>
                </a:lnTo>
                <a:lnTo>
                  <a:pt x="209080" y="284226"/>
                </a:lnTo>
                <a:close/>
              </a:path>
              <a:path w="400685" h="319405">
                <a:moveTo>
                  <a:pt x="210172" y="301726"/>
                </a:moveTo>
                <a:lnTo>
                  <a:pt x="209397" y="300139"/>
                </a:lnTo>
                <a:lnTo>
                  <a:pt x="201256" y="299542"/>
                </a:lnTo>
                <a:lnTo>
                  <a:pt x="206222" y="303415"/>
                </a:lnTo>
                <a:lnTo>
                  <a:pt x="210172" y="301726"/>
                </a:lnTo>
                <a:close/>
              </a:path>
              <a:path w="400685" h="319405">
                <a:moveTo>
                  <a:pt x="213182" y="138290"/>
                </a:moveTo>
                <a:lnTo>
                  <a:pt x="204965" y="141795"/>
                </a:lnTo>
                <a:lnTo>
                  <a:pt x="204228" y="148831"/>
                </a:lnTo>
                <a:lnTo>
                  <a:pt x="203758" y="152349"/>
                </a:lnTo>
                <a:lnTo>
                  <a:pt x="212090" y="152349"/>
                </a:lnTo>
                <a:lnTo>
                  <a:pt x="213182" y="138290"/>
                </a:lnTo>
                <a:close/>
              </a:path>
              <a:path w="400685" h="319405">
                <a:moveTo>
                  <a:pt x="217512" y="258470"/>
                </a:moveTo>
                <a:lnTo>
                  <a:pt x="217233" y="256565"/>
                </a:lnTo>
                <a:lnTo>
                  <a:pt x="217106" y="255790"/>
                </a:lnTo>
                <a:lnTo>
                  <a:pt x="213588" y="254609"/>
                </a:lnTo>
                <a:lnTo>
                  <a:pt x="211112" y="255778"/>
                </a:lnTo>
                <a:lnTo>
                  <a:pt x="209931" y="258533"/>
                </a:lnTo>
                <a:lnTo>
                  <a:pt x="210286" y="259930"/>
                </a:lnTo>
                <a:lnTo>
                  <a:pt x="210616" y="261226"/>
                </a:lnTo>
                <a:lnTo>
                  <a:pt x="213042" y="261975"/>
                </a:lnTo>
                <a:lnTo>
                  <a:pt x="215607" y="263664"/>
                </a:lnTo>
                <a:lnTo>
                  <a:pt x="216420" y="260578"/>
                </a:lnTo>
                <a:lnTo>
                  <a:pt x="217512" y="258470"/>
                </a:lnTo>
                <a:close/>
              </a:path>
              <a:path w="400685" h="319405">
                <a:moveTo>
                  <a:pt x="221297" y="243420"/>
                </a:moveTo>
                <a:lnTo>
                  <a:pt x="220662" y="242443"/>
                </a:lnTo>
                <a:lnTo>
                  <a:pt x="220141" y="241668"/>
                </a:lnTo>
                <a:lnTo>
                  <a:pt x="218490" y="241300"/>
                </a:lnTo>
                <a:lnTo>
                  <a:pt x="217385" y="241376"/>
                </a:lnTo>
                <a:lnTo>
                  <a:pt x="216839" y="241427"/>
                </a:lnTo>
                <a:lnTo>
                  <a:pt x="215798" y="243116"/>
                </a:lnTo>
                <a:lnTo>
                  <a:pt x="216408" y="244563"/>
                </a:lnTo>
                <a:lnTo>
                  <a:pt x="217563" y="245186"/>
                </a:lnTo>
                <a:lnTo>
                  <a:pt x="218401" y="245948"/>
                </a:lnTo>
                <a:lnTo>
                  <a:pt x="219316" y="246075"/>
                </a:lnTo>
                <a:lnTo>
                  <a:pt x="220230" y="246189"/>
                </a:lnTo>
                <a:lnTo>
                  <a:pt x="221145" y="246316"/>
                </a:lnTo>
                <a:lnTo>
                  <a:pt x="221018" y="244995"/>
                </a:lnTo>
                <a:lnTo>
                  <a:pt x="221297" y="243420"/>
                </a:lnTo>
                <a:close/>
              </a:path>
              <a:path w="400685" h="319405">
                <a:moveTo>
                  <a:pt x="222605" y="18021"/>
                </a:moveTo>
                <a:lnTo>
                  <a:pt x="211721" y="8559"/>
                </a:lnTo>
                <a:lnTo>
                  <a:pt x="212318" y="19850"/>
                </a:lnTo>
                <a:lnTo>
                  <a:pt x="222605" y="18021"/>
                </a:lnTo>
                <a:close/>
              </a:path>
              <a:path w="400685" h="319405">
                <a:moveTo>
                  <a:pt x="226529" y="43434"/>
                </a:moveTo>
                <a:lnTo>
                  <a:pt x="226314" y="39852"/>
                </a:lnTo>
                <a:lnTo>
                  <a:pt x="226187" y="37858"/>
                </a:lnTo>
                <a:lnTo>
                  <a:pt x="226148" y="37160"/>
                </a:lnTo>
                <a:lnTo>
                  <a:pt x="219938" y="37858"/>
                </a:lnTo>
                <a:lnTo>
                  <a:pt x="216966" y="45720"/>
                </a:lnTo>
                <a:lnTo>
                  <a:pt x="198424" y="36156"/>
                </a:lnTo>
                <a:lnTo>
                  <a:pt x="196697" y="39852"/>
                </a:lnTo>
                <a:lnTo>
                  <a:pt x="194449" y="42354"/>
                </a:lnTo>
                <a:lnTo>
                  <a:pt x="195478" y="51409"/>
                </a:lnTo>
                <a:lnTo>
                  <a:pt x="201460" y="55245"/>
                </a:lnTo>
                <a:lnTo>
                  <a:pt x="210997" y="60731"/>
                </a:lnTo>
                <a:lnTo>
                  <a:pt x="216712" y="56819"/>
                </a:lnTo>
                <a:lnTo>
                  <a:pt x="223367" y="48526"/>
                </a:lnTo>
                <a:lnTo>
                  <a:pt x="225107" y="45720"/>
                </a:lnTo>
                <a:lnTo>
                  <a:pt x="226529" y="43434"/>
                </a:lnTo>
                <a:close/>
              </a:path>
              <a:path w="400685" h="319405">
                <a:moveTo>
                  <a:pt x="227126" y="223050"/>
                </a:moveTo>
                <a:lnTo>
                  <a:pt x="226098" y="222389"/>
                </a:lnTo>
                <a:lnTo>
                  <a:pt x="225209" y="221373"/>
                </a:lnTo>
                <a:lnTo>
                  <a:pt x="224523" y="222770"/>
                </a:lnTo>
                <a:lnTo>
                  <a:pt x="223799" y="223621"/>
                </a:lnTo>
                <a:lnTo>
                  <a:pt x="223850" y="224421"/>
                </a:lnTo>
                <a:lnTo>
                  <a:pt x="223875" y="224955"/>
                </a:lnTo>
                <a:lnTo>
                  <a:pt x="224993" y="225425"/>
                </a:lnTo>
                <a:lnTo>
                  <a:pt x="225628" y="225933"/>
                </a:lnTo>
                <a:lnTo>
                  <a:pt x="226148" y="225158"/>
                </a:lnTo>
                <a:lnTo>
                  <a:pt x="227025" y="224421"/>
                </a:lnTo>
                <a:lnTo>
                  <a:pt x="227088" y="223621"/>
                </a:lnTo>
                <a:lnTo>
                  <a:pt x="227126" y="223050"/>
                </a:lnTo>
                <a:close/>
              </a:path>
              <a:path w="400685" h="319405">
                <a:moveTo>
                  <a:pt x="229704" y="257429"/>
                </a:moveTo>
                <a:lnTo>
                  <a:pt x="226758" y="247319"/>
                </a:lnTo>
                <a:lnTo>
                  <a:pt x="220167" y="252298"/>
                </a:lnTo>
                <a:lnTo>
                  <a:pt x="225882" y="255765"/>
                </a:lnTo>
                <a:lnTo>
                  <a:pt x="228955" y="257568"/>
                </a:lnTo>
                <a:lnTo>
                  <a:pt x="229362" y="257429"/>
                </a:lnTo>
                <a:lnTo>
                  <a:pt x="229704" y="257429"/>
                </a:lnTo>
                <a:close/>
              </a:path>
              <a:path w="400685" h="319405">
                <a:moveTo>
                  <a:pt x="230886" y="192620"/>
                </a:moveTo>
                <a:lnTo>
                  <a:pt x="224675" y="194906"/>
                </a:lnTo>
                <a:lnTo>
                  <a:pt x="220116" y="196367"/>
                </a:lnTo>
                <a:lnTo>
                  <a:pt x="210807" y="200367"/>
                </a:lnTo>
                <a:lnTo>
                  <a:pt x="206311" y="199605"/>
                </a:lnTo>
                <a:lnTo>
                  <a:pt x="202704" y="196354"/>
                </a:lnTo>
                <a:lnTo>
                  <a:pt x="201256" y="200748"/>
                </a:lnTo>
                <a:lnTo>
                  <a:pt x="198666" y="204584"/>
                </a:lnTo>
                <a:lnTo>
                  <a:pt x="199859" y="211099"/>
                </a:lnTo>
                <a:lnTo>
                  <a:pt x="203619" y="213779"/>
                </a:lnTo>
                <a:lnTo>
                  <a:pt x="206489" y="217322"/>
                </a:lnTo>
                <a:lnTo>
                  <a:pt x="204444" y="217411"/>
                </a:lnTo>
                <a:lnTo>
                  <a:pt x="202222" y="218173"/>
                </a:lnTo>
                <a:lnTo>
                  <a:pt x="198882" y="215087"/>
                </a:lnTo>
                <a:lnTo>
                  <a:pt x="196761" y="215138"/>
                </a:lnTo>
                <a:lnTo>
                  <a:pt x="191325" y="218300"/>
                </a:lnTo>
                <a:lnTo>
                  <a:pt x="188099" y="218922"/>
                </a:lnTo>
                <a:lnTo>
                  <a:pt x="184086" y="221970"/>
                </a:lnTo>
                <a:lnTo>
                  <a:pt x="182384" y="226987"/>
                </a:lnTo>
                <a:lnTo>
                  <a:pt x="184861" y="229019"/>
                </a:lnTo>
                <a:lnTo>
                  <a:pt x="187007" y="227749"/>
                </a:lnTo>
                <a:lnTo>
                  <a:pt x="188480" y="226187"/>
                </a:lnTo>
                <a:lnTo>
                  <a:pt x="190093" y="224751"/>
                </a:lnTo>
                <a:lnTo>
                  <a:pt x="193382" y="227203"/>
                </a:lnTo>
                <a:lnTo>
                  <a:pt x="196557" y="229870"/>
                </a:lnTo>
                <a:lnTo>
                  <a:pt x="200025" y="232067"/>
                </a:lnTo>
                <a:lnTo>
                  <a:pt x="203530" y="234289"/>
                </a:lnTo>
                <a:lnTo>
                  <a:pt x="207124" y="232486"/>
                </a:lnTo>
                <a:lnTo>
                  <a:pt x="207441" y="226148"/>
                </a:lnTo>
                <a:lnTo>
                  <a:pt x="206248" y="223964"/>
                </a:lnTo>
                <a:lnTo>
                  <a:pt x="205625" y="221729"/>
                </a:lnTo>
                <a:lnTo>
                  <a:pt x="222288" y="218617"/>
                </a:lnTo>
                <a:lnTo>
                  <a:pt x="215646" y="211797"/>
                </a:lnTo>
                <a:lnTo>
                  <a:pt x="220433" y="207581"/>
                </a:lnTo>
                <a:lnTo>
                  <a:pt x="229133" y="209613"/>
                </a:lnTo>
                <a:lnTo>
                  <a:pt x="230073" y="201587"/>
                </a:lnTo>
                <a:lnTo>
                  <a:pt x="230251" y="201510"/>
                </a:lnTo>
                <a:lnTo>
                  <a:pt x="230124" y="201244"/>
                </a:lnTo>
                <a:lnTo>
                  <a:pt x="229997" y="201612"/>
                </a:lnTo>
                <a:lnTo>
                  <a:pt x="230886" y="192620"/>
                </a:lnTo>
                <a:close/>
              </a:path>
              <a:path w="400685" h="319405">
                <a:moveTo>
                  <a:pt x="232448" y="241719"/>
                </a:moveTo>
                <a:lnTo>
                  <a:pt x="230695" y="236004"/>
                </a:lnTo>
                <a:lnTo>
                  <a:pt x="229069" y="232410"/>
                </a:lnTo>
                <a:lnTo>
                  <a:pt x="226644" y="230949"/>
                </a:lnTo>
                <a:lnTo>
                  <a:pt x="222859" y="228688"/>
                </a:lnTo>
                <a:lnTo>
                  <a:pt x="220599" y="231978"/>
                </a:lnTo>
                <a:lnTo>
                  <a:pt x="218770" y="236296"/>
                </a:lnTo>
                <a:lnTo>
                  <a:pt x="221411" y="238480"/>
                </a:lnTo>
                <a:lnTo>
                  <a:pt x="223545" y="240639"/>
                </a:lnTo>
                <a:lnTo>
                  <a:pt x="228714" y="243865"/>
                </a:lnTo>
                <a:lnTo>
                  <a:pt x="232448" y="241719"/>
                </a:lnTo>
                <a:close/>
              </a:path>
              <a:path w="400685" h="319405">
                <a:moveTo>
                  <a:pt x="242227" y="210540"/>
                </a:moveTo>
                <a:lnTo>
                  <a:pt x="240792" y="197002"/>
                </a:lnTo>
                <a:lnTo>
                  <a:pt x="230263" y="201498"/>
                </a:lnTo>
                <a:lnTo>
                  <a:pt x="232676" y="206654"/>
                </a:lnTo>
                <a:lnTo>
                  <a:pt x="234810" y="212191"/>
                </a:lnTo>
                <a:lnTo>
                  <a:pt x="242227" y="210540"/>
                </a:lnTo>
                <a:close/>
              </a:path>
              <a:path w="400685" h="319405">
                <a:moveTo>
                  <a:pt x="243217" y="71424"/>
                </a:moveTo>
                <a:lnTo>
                  <a:pt x="241922" y="68148"/>
                </a:lnTo>
                <a:lnTo>
                  <a:pt x="238086" y="68338"/>
                </a:lnTo>
                <a:lnTo>
                  <a:pt x="234467" y="67691"/>
                </a:lnTo>
                <a:lnTo>
                  <a:pt x="238506" y="77152"/>
                </a:lnTo>
                <a:lnTo>
                  <a:pt x="241795" y="76923"/>
                </a:lnTo>
                <a:lnTo>
                  <a:pt x="242100" y="74333"/>
                </a:lnTo>
                <a:lnTo>
                  <a:pt x="243217" y="71424"/>
                </a:lnTo>
                <a:close/>
              </a:path>
              <a:path w="400685" h="319405">
                <a:moveTo>
                  <a:pt x="255714" y="187617"/>
                </a:moveTo>
                <a:lnTo>
                  <a:pt x="249008" y="179552"/>
                </a:lnTo>
                <a:lnTo>
                  <a:pt x="243509" y="184734"/>
                </a:lnTo>
                <a:lnTo>
                  <a:pt x="247624" y="192786"/>
                </a:lnTo>
                <a:lnTo>
                  <a:pt x="250774" y="193522"/>
                </a:lnTo>
                <a:lnTo>
                  <a:pt x="255714" y="187617"/>
                </a:lnTo>
                <a:close/>
              </a:path>
              <a:path w="400685" h="319405">
                <a:moveTo>
                  <a:pt x="257302" y="65227"/>
                </a:moveTo>
                <a:lnTo>
                  <a:pt x="251294" y="60820"/>
                </a:lnTo>
                <a:lnTo>
                  <a:pt x="249250" y="63893"/>
                </a:lnTo>
                <a:lnTo>
                  <a:pt x="247345" y="68554"/>
                </a:lnTo>
                <a:lnTo>
                  <a:pt x="251853" y="71805"/>
                </a:lnTo>
                <a:lnTo>
                  <a:pt x="254215" y="69227"/>
                </a:lnTo>
                <a:lnTo>
                  <a:pt x="257302" y="65227"/>
                </a:lnTo>
                <a:close/>
              </a:path>
              <a:path w="400685" h="319405">
                <a:moveTo>
                  <a:pt x="260172" y="170637"/>
                </a:moveTo>
                <a:lnTo>
                  <a:pt x="259791" y="170027"/>
                </a:lnTo>
                <a:lnTo>
                  <a:pt x="248081" y="171386"/>
                </a:lnTo>
                <a:lnTo>
                  <a:pt x="244170" y="172135"/>
                </a:lnTo>
                <a:lnTo>
                  <a:pt x="238975" y="172948"/>
                </a:lnTo>
                <a:lnTo>
                  <a:pt x="243713" y="165557"/>
                </a:lnTo>
                <a:lnTo>
                  <a:pt x="237172" y="158711"/>
                </a:lnTo>
                <a:lnTo>
                  <a:pt x="234429" y="155308"/>
                </a:lnTo>
                <a:lnTo>
                  <a:pt x="230022" y="150253"/>
                </a:lnTo>
                <a:lnTo>
                  <a:pt x="238112" y="152133"/>
                </a:lnTo>
                <a:lnTo>
                  <a:pt x="243801" y="152361"/>
                </a:lnTo>
                <a:lnTo>
                  <a:pt x="244843" y="144348"/>
                </a:lnTo>
                <a:lnTo>
                  <a:pt x="239610" y="140208"/>
                </a:lnTo>
                <a:lnTo>
                  <a:pt x="233362" y="141020"/>
                </a:lnTo>
                <a:lnTo>
                  <a:pt x="222237" y="145288"/>
                </a:lnTo>
                <a:lnTo>
                  <a:pt x="219494" y="152895"/>
                </a:lnTo>
                <a:lnTo>
                  <a:pt x="221259" y="157645"/>
                </a:lnTo>
                <a:lnTo>
                  <a:pt x="223024" y="164541"/>
                </a:lnTo>
                <a:lnTo>
                  <a:pt x="222440" y="170040"/>
                </a:lnTo>
                <a:lnTo>
                  <a:pt x="219240" y="174345"/>
                </a:lnTo>
                <a:lnTo>
                  <a:pt x="213169" y="177660"/>
                </a:lnTo>
                <a:lnTo>
                  <a:pt x="212331" y="177977"/>
                </a:lnTo>
                <a:lnTo>
                  <a:pt x="211709" y="182003"/>
                </a:lnTo>
                <a:lnTo>
                  <a:pt x="214363" y="184962"/>
                </a:lnTo>
                <a:lnTo>
                  <a:pt x="216789" y="184937"/>
                </a:lnTo>
                <a:lnTo>
                  <a:pt x="218338" y="180390"/>
                </a:lnTo>
                <a:lnTo>
                  <a:pt x="219163" y="179374"/>
                </a:lnTo>
                <a:lnTo>
                  <a:pt x="220916" y="176377"/>
                </a:lnTo>
                <a:lnTo>
                  <a:pt x="224701" y="181533"/>
                </a:lnTo>
                <a:lnTo>
                  <a:pt x="229958" y="183349"/>
                </a:lnTo>
                <a:lnTo>
                  <a:pt x="235254" y="184873"/>
                </a:lnTo>
                <a:lnTo>
                  <a:pt x="239141" y="189166"/>
                </a:lnTo>
                <a:lnTo>
                  <a:pt x="243344" y="184696"/>
                </a:lnTo>
                <a:lnTo>
                  <a:pt x="242201" y="175577"/>
                </a:lnTo>
                <a:lnTo>
                  <a:pt x="256006" y="179705"/>
                </a:lnTo>
                <a:lnTo>
                  <a:pt x="256273" y="179311"/>
                </a:lnTo>
                <a:lnTo>
                  <a:pt x="256768" y="178816"/>
                </a:lnTo>
                <a:lnTo>
                  <a:pt x="260172" y="170637"/>
                </a:lnTo>
                <a:close/>
              </a:path>
              <a:path w="400685" h="319405">
                <a:moveTo>
                  <a:pt x="269024" y="63639"/>
                </a:moveTo>
                <a:lnTo>
                  <a:pt x="267614" y="59436"/>
                </a:lnTo>
                <a:lnTo>
                  <a:pt x="267843" y="56095"/>
                </a:lnTo>
                <a:lnTo>
                  <a:pt x="265836" y="55194"/>
                </a:lnTo>
                <a:lnTo>
                  <a:pt x="261543" y="64503"/>
                </a:lnTo>
                <a:lnTo>
                  <a:pt x="269024" y="63639"/>
                </a:lnTo>
                <a:close/>
              </a:path>
              <a:path w="400685" h="319405">
                <a:moveTo>
                  <a:pt x="279908" y="94310"/>
                </a:moveTo>
                <a:lnTo>
                  <a:pt x="279412" y="90144"/>
                </a:lnTo>
                <a:lnTo>
                  <a:pt x="278930" y="86093"/>
                </a:lnTo>
                <a:lnTo>
                  <a:pt x="275780" y="83553"/>
                </a:lnTo>
                <a:lnTo>
                  <a:pt x="267639" y="82524"/>
                </a:lnTo>
                <a:lnTo>
                  <a:pt x="264769" y="84442"/>
                </a:lnTo>
                <a:lnTo>
                  <a:pt x="262458" y="92011"/>
                </a:lnTo>
                <a:lnTo>
                  <a:pt x="262813" y="95796"/>
                </a:lnTo>
                <a:lnTo>
                  <a:pt x="270433" y="99847"/>
                </a:lnTo>
                <a:lnTo>
                  <a:pt x="274053" y="101485"/>
                </a:lnTo>
                <a:lnTo>
                  <a:pt x="278828" y="103822"/>
                </a:lnTo>
                <a:lnTo>
                  <a:pt x="279107" y="98640"/>
                </a:lnTo>
                <a:lnTo>
                  <a:pt x="279908" y="94310"/>
                </a:lnTo>
                <a:close/>
              </a:path>
              <a:path w="400685" h="319405">
                <a:moveTo>
                  <a:pt x="285432" y="173342"/>
                </a:moveTo>
                <a:lnTo>
                  <a:pt x="284327" y="168821"/>
                </a:lnTo>
                <a:lnTo>
                  <a:pt x="284734" y="164287"/>
                </a:lnTo>
                <a:lnTo>
                  <a:pt x="276199" y="163918"/>
                </a:lnTo>
                <a:lnTo>
                  <a:pt x="273710" y="159880"/>
                </a:lnTo>
                <a:lnTo>
                  <a:pt x="272135" y="153809"/>
                </a:lnTo>
                <a:lnTo>
                  <a:pt x="270713" y="152717"/>
                </a:lnTo>
                <a:lnTo>
                  <a:pt x="267462" y="153225"/>
                </a:lnTo>
                <a:lnTo>
                  <a:pt x="267462" y="160197"/>
                </a:lnTo>
                <a:lnTo>
                  <a:pt x="257721" y="155676"/>
                </a:lnTo>
                <a:lnTo>
                  <a:pt x="254647" y="160883"/>
                </a:lnTo>
                <a:lnTo>
                  <a:pt x="255943" y="164896"/>
                </a:lnTo>
                <a:lnTo>
                  <a:pt x="258965" y="168414"/>
                </a:lnTo>
                <a:lnTo>
                  <a:pt x="261112" y="172123"/>
                </a:lnTo>
                <a:lnTo>
                  <a:pt x="261988" y="176441"/>
                </a:lnTo>
                <a:lnTo>
                  <a:pt x="267792" y="177571"/>
                </a:lnTo>
                <a:lnTo>
                  <a:pt x="273507" y="176872"/>
                </a:lnTo>
                <a:lnTo>
                  <a:pt x="274840" y="176174"/>
                </a:lnTo>
                <a:lnTo>
                  <a:pt x="276821" y="170764"/>
                </a:lnTo>
                <a:lnTo>
                  <a:pt x="279019" y="173990"/>
                </a:lnTo>
                <a:lnTo>
                  <a:pt x="281305" y="174688"/>
                </a:lnTo>
                <a:lnTo>
                  <a:pt x="282333" y="175006"/>
                </a:lnTo>
                <a:lnTo>
                  <a:pt x="283768" y="173939"/>
                </a:lnTo>
                <a:lnTo>
                  <a:pt x="285432" y="173342"/>
                </a:lnTo>
                <a:close/>
              </a:path>
              <a:path w="400685" h="319405">
                <a:moveTo>
                  <a:pt x="285699" y="135216"/>
                </a:moveTo>
                <a:lnTo>
                  <a:pt x="284022" y="127215"/>
                </a:lnTo>
                <a:lnTo>
                  <a:pt x="282282" y="127330"/>
                </a:lnTo>
                <a:lnTo>
                  <a:pt x="282054" y="135356"/>
                </a:lnTo>
                <a:lnTo>
                  <a:pt x="285699" y="135216"/>
                </a:lnTo>
                <a:close/>
              </a:path>
              <a:path w="400685" h="319405">
                <a:moveTo>
                  <a:pt x="294182" y="128066"/>
                </a:moveTo>
                <a:lnTo>
                  <a:pt x="292061" y="121107"/>
                </a:lnTo>
                <a:lnTo>
                  <a:pt x="290563" y="115150"/>
                </a:lnTo>
                <a:lnTo>
                  <a:pt x="287070" y="105994"/>
                </a:lnTo>
                <a:lnTo>
                  <a:pt x="281851" y="104965"/>
                </a:lnTo>
                <a:lnTo>
                  <a:pt x="275374" y="109448"/>
                </a:lnTo>
                <a:lnTo>
                  <a:pt x="275513" y="112801"/>
                </a:lnTo>
                <a:lnTo>
                  <a:pt x="280035" y="117132"/>
                </a:lnTo>
                <a:lnTo>
                  <a:pt x="283197" y="117957"/>
                </a:lnTo>
                <a:lnTo>
                  <a:pt x="286550" y="119621"/>
                </a:lnTo>
                <a:lnTo>
                  <a:pt x="286905" y="124625"/>
                </a:lnTo>
                <a:lnTo>
                  <a:pt x="294182" y="128066"/>
                </a:lnTo>
                <a:close/>
              </a:path>
              <a:path w="400685" h="319405">
                <a:moveTo>
                  <a:pt x="294894" y="96989"/>
                </a:moveTo>
                <a:lnTo>
                  <a:pt x="294106" y="91643"/>
                </a:lnTo>
                <a:lnTo>
                  <a:pt x="290893" y="87680"/>
                </a:lnTo>
                <a:lnTo>
                  <a:pt x="284581" y="83591"/>
                </a:lnTo>
                <a:lnTo>
                  <a:pt x="284683" y="85775"/>
                </a:lnTo>
                <a:lnTo>
                  <a:pt x="284226" y="87757"/>
                </a:lnTo>
                <a:lnTo>
                  <a:pt x="284924" y="89154"/>
                </a:lnTo>
                <a:lnTo>
                  <a:pt x="287362" y="94018"/>
                </a:lnTo>
                <a:lnTo>
                  <a:pt x="290195" y="98666"/>
                </a:lnTo>
                <a:lnTo>
                  <a:pt x="293916" y="105206"/>
                </a:lnTo>
                <a:lnTo>
                  <a:pt x="294894" y="96989"/>
                </a:lnTo>
                <a:close/>
              </a:path>
              <a:path w="400685" h="319405">
                <a:moveTo>
                  <a:pt x="295402" y="153200"/>
                </a:moveTo>
                <a:lnTo>
                  <a:pt x="289826" y="148234"/>
                </a:lnTo>
                <a:lnTo>
                  <a:pt x="284353" y="155105"/>
                </a:lnTo>
                <a:lnTo>
                  <a:pt x="283019" y="146367"/>
                </a:lnTo>
                <a:lnTo>
                  <a:pt x="274129" y="150164"/>
                </a:lnTo>
                <a:lnTo>
                  <a:pt x="278003" y="161721"/>
                </a:lnTo>
                <a:lnTo>
                  <a:pt x="286867" y="162687"/>
                </a:lnTo>
                <a:lnTo>
                  <a:pt x="293687" y="155105"/>
                </a:lnTo>
                <a:lnTo>
                  <a:pt x="295402" y="153200"/>
                </a:lnTo>
                <a:close/>
              </a:path>
              <a:path w="400685" h="319405">
                <a:moveTo>
                  <a:pt x="297942" y="69697"/>
                </a:moveTo>
                <a:lnTo>
                  <a:pt x="295541" y="66967"/>
                </a:lnTo>
                <a:lnTo>
                  <a:pt x="293979" y="64414"/>
                </a:lnTo>
                <a:lnTo>
                  <a:pt x="292315" y="61696"/>
                </a:lnTo>
                <a:lnTo>
                  <a:pt x="290233" y="59232"/>
                </a:lnTo>
                <a:lnTo>
                  <a:pt x="288340" y="56654"/>
                </a:lnTo>
                <a:lnTo>
                  <a:pt x="286397" y="57454"/>
                </a:lnTo>
                <a:lnTo>
                  <a:pt x="287794" y="64770"/>
                </a:lnTo>
                <a:lnTo>
                  <a:pt x="280111" y="74256"/>
                </a:lnTo>
                <a:lnTo>
                  <a:pt x="286499" y="74726"/>
                </a:lnTo>
                <a:lnTo>
                  <a:pt x="291312" y="77647"/>
                </a:lnTo>
                <a:lnTo>
                  <a:pt x="297942" y="69697"/>
                </a:lnTo>
                <a:close/>
              </a:path>
              <a:path w="400685" h="319405">
                <a:moveTo>
                  <a:pt x="315087" y="143103"/>
                </a:moveTo>
                <a:lnTo>
                  <a:pt x="302768" y="135813"/>
                </a:lnTo>
                <a:lnTo>
                  <a:pt x="300316" y="147624"/>
                </a:lnTo>
                <a:lnTo>
                  <a:pt x="306946" y="150990"/>
                </a:lnTo>
                <a:lnTo>
                  <a:pt x="315087" y="143103"/>
                </a:lnTo>
                <a:close/>
              </a:path>
              <a:path w="400685" h="319405">
                <a:moveTo>
                  <a:pt x="326542" y="77063"/>
                </a:moveTo>
                <a:lnTo>
                  <a:pt x="326440" y="76060"/>
                </a:lnTo>
                <a:lnTo>
                  <a:pt x="326224" y="74002"/>
                </a:lnTo>
                <a:lnTo>
                  <a:pt x="324192" y="72123"/>
                </a:lnTo>
                <a:lnTo>
                  <a:pt x="322440" y="69469"/>
                </a:lnTo>
                <a:lnTo>
                  <a:pt x="312381" y="79870"/>
                </a:lnTo>
                <a:lnTo>
                  <a:pt x="316598" y="79743"/>
                </a:lnTo>
                <a:lnTo>
                  <a:pt x="319176" y="80111"/>
                </a:lnTo>
                <a:lnTo>
                  <a:pt x="323392" y="78930"/>
                </a:lnTo>
                <a:lnTo>
                  <a:pt x="326542" y="77063"/>
                </a:lnTo>
                <a:close/>
              </a:path>
              <a:path w="400685" h="319405">
                <a:moveTo>
                  <a:pt x="328117" y="87210"/>
                </a:moveTo>
                <a:lnTo>
                  <a:pt x="326567" y="85369"/>
                </a:lnTo>
                <a:lnTo>
                  <a:pt x="324840" y="84493"/>
                </a:lnTo>
                <a:lnTo>
                  <a:pt x="323342" y="83426"/>
                </a:lnTo>
                <a:lnTo>
                  <a:pt x="322757" y="84582"/>
                </a:lnTo>
                <a:lnTo>
                  <a:pt x="321386" y="86182"/>
                </a:lnTo>
                <a:lnTo>
                  <a:pt x="322592" y="88239"/>
                </a:lnTo>
                <a:lnTo>
                  <a:pt x="324256" y="89230"/>
                </a:lnTo>
                <a:lnTo>
                  <a:pt x="326326" y="91071"/>
                </a:lnTo>
                <a:lnTo>
                  <a:pt x="327075" y="88900"/>
                </a:lnTo>
                <a:lnTo>
                  <a:pt x="328117" y="87210"/>
                </a:lnTo>
                <a:close/>
              </a:path>
              <a:path w="400685" h="319405">
                <a:moveTo>
                  <a:pt x="334810" y="97485"/>
                </a:moveTo>
                <a:lnTo>
                  <a:pt x="332663" y="94754"/>
                </a:lnTo>
                <a:lnTo>
                  <a:pt x="327939" y="94068"/>
                </a:lnTo>
                <a:lnTo>
                  <a:pt x="324904" y="97434"/>
                </a:lnTo>
                <a:lnTo>
                  <a:pt x="323456" y="100863"/>
                </a:lnTo>
                <a:lnTo>
                  <a:pt x="328853" y="104394"/>
                </a:lnTo>
                <a:lnTo>
                  <a:pt x="333057" y="102997"/>
                </a:lnTo>
                <a:lnTo>
                  <a:pt x="333438" y="101803"/>
                </a:lnTo>
                <a:lnTo>
                  <a:pt x="334810" y="97485"/>
                </a:lnTo>
                <a:close/>
              </a:path>
              <a:path w="400685" h="319405">
                <a:moveTo>
                  <a:pt x="339001" y="81241"/>
                </a:moveTo>
                <a:lnTo>
                  <a:pt x="337718" y="80556"/>
                </a:lnTo>
                <a:lnTo>
                  <a:pt x="336435" y="79883"/>
                </a:lnTo>
                <a:lnTo>
                  <a:pt x="335153" y="79197"/>
                </a:lnTo>
                <a:lnTo>
                  <a:pt x="334340" y="80581"/>
                </a:lnTo>
                <a:lnTo>
                  <a:pt x="337896" y="82905"/>
                </a:lnTo>
                <a:lnTo>
                  <a:pt x="339001" y="81241"/>
                </a:lnTo>
                <a:close/>
              </a:path>
              <a:path w="400685" h="319405">
                <a:moveTo>
                  <a:pt x="347218" y="108394"/>
                </a:moveTo>
                <a:lnTo>
                  <a:pt x="342938" y="102323"/>
                </a:lnTo>
                <a:lnTo>
                  <a:pt x="334632" y="116128"/>
                </a:lnTo>
                <a:lnTo>
                  <a:pt x="343496" y="122428"/>
                </a:lnTo>
                <a:lnTo>
                  <a:pt x="346951" y="114719"/>
                </a:lnTo>
                <a:lnTo>
                  <a:pt x="347218" y="108394"/>
                </a:lnTo>
                <a:close/>
              </a:path>
              <a:path w="400685" h="319405">
                <a:moveTo>
                  <a:pt x="351790" y="55600"/>
                </a:moveTo>
                <a:lnTo>
                  <a:pt x="351561" y="55587"/>
                </a:lnTo>
                <a:lnTo>
                  <a:pt x="351663" y="55727"/>
                </a:lnTo>
                <a:lnTo>
                  <a:pt x="351790" y="55600"/>
                </a:lnTo>
                <a:close/>
              </a:path>
              <a:path w="400685" h="319405">
                <a:moveTo>
                  <a:pt x="354723" y="64223"/>
                </a:moveTo>
                <a:lnTo>
                  <a:pt x="351663" y="55727"/>
                </a:lnTo>
                <a:lnTo>
                  <a:pt x="348767" y="61163"/>
                </a:lnTo>
                <a:lnTo>
                  <a:pt x="343776" y="56946"/>
                </a:lnTo>
                <a:lnTo>
                  <a:pt x="339267" y="58254"/>
                </a:lnTo>
                <a:lnTo>
                  <a:pt x="345478" y="63411"/>
                </a:lnTo>
                <a:lnTo>
                  <a:pt x="338366" y="65659"/>
                </a:lnTo>
                <a:lnTo>
                  <a:pt x="337045" y="69557"/>
                </a:lnTo>
                <a:lnTo>
                  <a:pt x="341769" y="70777"/>
                </a:lnTo>
                <a:lnTo>
                  <a:pt x="339178" y="80594"/>
                </a:lnTo>
                <a:lnTo>
                  <a:pt x="348386" y="77330"/>
                </a:lnTo>
                <a:lnTo>
                  <a:pt x="343916" y="66852"/>
                </a:lnTo>
                <a:lnTo>
                  <a:pt x="354596" y="64376"/>
                </a:lnTo>
                <a:lnTo>
                  <a:pt x="354723" y="64223"/>
                </a:lnTo>
                <a:close/>
              </a:path>
              <a:path w="400685" h="319405">
                <a:moveTo>
                  <a:pt x="370586" y="53644"/>
                </a:moveTo>
                <a:lnTo>
                  <a:pt x="370573" y="53454"/>
                </a:lnTo>
                <a:lnTo>
                  <a:pt x="370382" y="53390"/>
                </a:lnTo>
                <a:lnTo>
                  <a:pt x="370344" y="53606"/>
                </a:lnTo>
                <a:lnTo>
                  <a:pt x="370586" y="53644"/>
                </a:lnTo>
                <a:close/>
              </a:path>
              <a:path w="400685" h="319405">
                <a:moveTo>
                  <a:pt x="375564" y="127406"/>
                </a:moveTo>
                <a:lnTo>
                  <a:pt x="372681" y="121996"/>
                </a:lnTo>
                <a:lnTo>
                  <a:pt x="370268" y="124256"/>
                </a:lnTo>
                <a:lnTo>
                  <a:pt x="368160" y="125857"/>
                </a:lnTo>
                <a:lnTo>
                  <a:pt x="365963" y="128651"/>
                </a:lnTo>
                <a:lnTo>
                  <a:pt x="366217" y="130454"/>
                </a:lnTo>
                <a:lnTo>
                  <a:pt x="366877" y="132219"/>
                </a:lnTo>
                <a:lnTo>
                  <a:pt x="368312" y="132803"/>
                </a:lnTo>
                <a:lnTo>
                  <a:pt x="369150" y="132740"/>
                </a:lnTo>
                <a:lnTo>
                  <a:pt x="373735" y="132359"/>
                </a:lnTo>
                <a:lnTo>
                  <a:pt x="375564" y="127406"/>
                </a:lnTo>
                <a:close/>
              </a:path>
              <a:path w="400685" h="319405">
                <a:moveTo>
                  <a:pt x="376402" y="115252"/>
                </a:moveTo>
                <a:lnTo>
                  <a:pt x="375285" y="113360"/>
                </a:lnTo>
                <a:lnTo>
                  <a:pt x="373684" y="112572"/>
                </a:lnTo>
                <a:lnTo>
                  <a:pt x="371983" y="112737"/>
                </a:lnTo>
                <a:lnTo>
                  <a:pt x="370878" y="114642"/>
                </a:lnTo>
                <a:lnTo>
                  <a:pt x="371068" y="115468"/>
                </a:lnTo>
                <a:lnTo>
                  <a:pt x="371284" y="116395"/>
                </a:lnTo>
                <a:lnTo>
                  <a:pt x="372732" y="117043"/>
                </a:lnTo>
                <a:lnTo>
                  <a:pt x="376212" y="119989"/>
                </a:lnTo>
                <a:lnTo>
                  <a:pt x="376059" y="116801"/>
                </a:lnTo>
                <a:lnTo>
                  <a:pt x="376402" y="115252"/>
                </a:lnTo>
                <a:close/>
              </a:path>
              <a:path w="400685" h="319405">
                <a:moveTo>
                  <a:pt x="389509" y="74218"/>
                </a:moveTo>
                <a:lnTo>
                  <a:pt x="388874" y="70408"/>
                </a:lnTo>
                <a:lnTo>
                  <a:pt x="388416" y="67640"/>
                </a:lnTo>
                <a:lnTo>
                  <a:pt x="388366" y="67348"/>
                </a:lnTo>
                <a:lnTo>
                  <a:pt x="388277" y="66776"/>
                </a:lnTo>
                <a:lnTo>
                  <a:pt x="388213" y="66433"/>
                </a:lnTo>
                <a:lnTo>
                  <a:pt x="388048" y="65417"/>
                </a:lnTo>
                <a:lnTo>
                  <a:pt x="387311" y="60960"/>
                </a:lnTo>
                <a:lnTo>
                  <a:pt x="387197" y="60299"/>
                </a:lnTo>
                <a:lnTo>
                  <a:pt x="387096" y="59690"/>
                </a:lnTo>
                <a:lnTo>
                  <a:pt x="386397" y="55448"/>
                </a:lnTo>
                <a:lnTo>
                  <a:pt x="386003" y="53657"/>
                </a:lnTo>
                <a:lnTo>
                  <a:pt x="385000" y="49428"/>
                </a:lnTo>
                <a:lnTo>
                  <a:pt x="376885" y="51816"/>
                </a:lnTo>
                <a:lnTo>
                  <a:pt x="376885" y="62915"/>
                </a:lnTo>
                <a:lnTo>
                  <a:pt x="371817" y="65417"/>
                </a:lnTo>
                <a:lnTo>
                  <a:pt x="370700" y="62915"/>
                </a:lnTo>
                <a:lnTo>
                  <a:pt x="370586" y="62649"/>
                </a:lnTo>
                <a:lnTo>
                  <a:pt x="375043" y="59690"/>
                </a:lnTo>
                <a:lnTo>
                  <a:pt x="376885" y="62915"/>
                </a:lnTo>
                <a:lnTo>
                  <a:pt x="376885" y="51816"/>
                </a:lnTo>
                <a:lnTo>
                  <a:pt x="370598" y="53657"/>
                </a:lnTo>
                <a:lnTo>
                  <a:pt x="371373" y="56578"/>
                </a:lnTo>
                <a:lnTo>
                  <a:pt x="370382" y="58356"/>
                </a:lnTo>
                <a:lnTo>
                  <a:pt x="368020" y="58889"/>
                </a:lnTo>
                <a:lnTo>
                  <a:pt x="368020" y="67640"/>
                </a:lnTo>
                <a:lnTo>
                  <a:pt x="367538" y="69037"/>
                </a:lnTo>
                <a:lnTo>
                  <a:pt x="367449" y="69735"/>
                </a:lnTo>
                <a:lnTo>
                  <a:pt x="367372" y="70408"/>
                </a:lnTo>
                <a:lnTo>
                  <a:pt x="366153" y="69875"/>
                </a:lnTo>
                <a:lnTo>
                  <a:pt x="365010" y="69735"/>
                </a:lnTo>
                <a:lnTo>
                  <a:pt x="364236" y="68440"/>
                </a:lnTo>
                <a:lnTo>
                  <a:pt x="364464" y="67640"/>
                </a:lnTo>
                <a:lnTo>
                  <a:pt x="364502" y="67500"/>
                </a:lnTo>
                <a:lnTo>
                  <a:pt x="364566" y="66433"/>
                </a:lnTo>
                <a:lnTo>
                  <a:pt x="365861" y="66776"/>
                </a:lnTo>
                <a:lnTo>
                  <a:pt x="366839" y="66776"/>
                </a:lnTo>
                <a:lnTo>
                  <a:pt x="368020" y="67640"/>
                </a:lnTo>
                <a:lnTo>
                  <a:pt x="368020" y="58889"/>
                </a:lnTo>
                <a:lnTo>
                  <a:pt x="365671" y="59397"/>
                </a:lnTo>
                <a:lnTo>
                  <a:pt x="364286" y="60299"/>
                </a:lnTo>
                <a:lnTo>
                  <a:pt x="362839" y="60960"/>
                </a:lnTo>
                <a:lnTo>
                  <a:pt x="361378" y="67348"/>
                </a:lnTo>
                <a:lnTo>
                  <a:pt x="361340" y="67500"/>
                </a:lnTo>
                <a:lnTo>
                  <a:pt x="351345" y="67348"/>
                </a:lnTo>
                <a:lnTo>
                  <a:pt x="351320" y="69037"/>
                </a:lnTo>
                <a:lnTo>
                  <a:pt x="351193" y="76619"/>
                </a:lnTo>
                <a:lnTo>
                  <a:pt x="365379" y="78384"/>
                </a:lnTo>
                <a:lnTo>
                  <a:pt x="365823" y="81699"/>
                </a:lnTo>
                <a:lnTo>
                  <a:pt x="364896" y="83159"/>
                </a:lnTo>
                <a:lnTo>
                  <a:pt x="360070" y="84607"/>
                </a:lnTo>
                <a:lnTo>
                  <a:pt x="359968" y="86271"/>
                </a:lnTo>
                <a:lnTo>
                  <a:pt x="359892" y="87490"/>
                </a:lnTo>
                <a:lnTo>
                  <a:pt x="359816" y="88658"/>
                </a:lnTo>
                <a:lnTo>
                  <a:pt x="359168" y="90716"/>
                </a:lnTo>
                <a:lnTo>
                  <a:pt x="358089" y="90157"/>
                </a:lnTo>
                <a:lnTo>
                  <a:pt x="356298" y="89230"/>
                </a:lnTo>
                <a:lnTo>
                  <a:pt x="352298" y="86271"/>
                </a:lnTo>
                <a:lnTo>
                  <a:pt x="347954" y="90157"/>
                </a:lnTo>
                <a:lnTo>
                  <a:pt x="345706" y="86271"/>
                </a:lnTo>
                <a:lnTo>
                  <a:pt x="345871" y="86271"/>
                </a:lnTo>
                <a:lnTo>
                  <a:pt x="341782" y="85445"/>
                </a:lnTo>
                <a:lnTo>
                  <a:pt x="344970" y="92811"/>
                </a:lnTo>
                <a:lnTo>
                  <a:pt x="344297" y="99898"/>
                </a:lnTo>
                <a:lnTo>
                  <a:pt x="344246" y="100495"/>
                </a:lnTo>
                <a:lnTo>
                  <a:pt x="350215" y="105651"/>
                </a:lnTo>
                <a:lnTo>
                  <a:pt x="348589" y="115023"/>
                </a:lnTo>
                <a:lnTo>
                  <a:pt x="348932" y="115023"/>
                </a:lnTo>
                <a:lnTo>
                  <a:pt x="356781" y="118160"/>
                </a:lnTo>
                <a:lnTo>
                  <a:pt x="360832" y="124625"/>
                </a:lnTo>
                <a:lnTo>
                  <a:pt x="362889" y="123202"/>
                </a:lnTo>
                <a:lnTo>
                  <a:pt x="364337" y="122377"/>
                </a:lnTo>
                <a:lnTo>
                  <a:pt x="366750" y="120319"/>
                </a:lnTo>
                <a:lnTo>
                  <a:pt x="367703" y="119075"/>
                </a:lnTo>
                <a:lnTo>
                  <a:pt x="369087" y="117563"/>
                </a:lnTo>
                <a:lnTo>
                  <a:pt x="363258" y="115023"/>
                </a:lnTo>
                <a:lnTo>
                  <a:pt x="351396" y="109702"/>
                </a:lnTo>
                <a:lnTo>
                  <a:pt x="351129" y="108242"/>
                </a:lnTo>
                <a:lnTo>
                  <a:pt x="358660" y="99898"/>
                </a:lnTo>
                <a:lnTo>
                  <a:pt x="365315" y="105041"/>
                </a:lnTo>
                <a:lnTo>
                  <a:pt x="367385" y="99898"/>
                </a:lnTo>
                <a:lnTo>
                  <a:pt x="369379" y="94970"/>
                </a:lnTo>
                <a:lnTo>
                  <a:pt x="374383" y="90716"/>
                </a:lnTo>
                <a:lnTo>
                  <a:pt x="376123" y="89230"/>
                </a:lnTo>
                <a:lnTo>
                  <a:pt x="376440" y="89230"/>
                </a:lnTo>
                <a:lnTo>
                  <a:pt x="380377" y="91795"/>
                </a:lnTo>
                <a:lnTo>
                  <a:pt x="382892" y="101066"/>
                </a:lnTo>
                <a:lnTo>
                  <a:pt x="388670" y="93230"/>
                </a:lnTo>
                <a:lnTo>
                  <a:pt x="383679" y="89230"/>
                </a:lnTo>
                <a:lnTo>
                  <a:pt x="381508" y="87490"/>
                </a:lnTo>
                <a:lnTo>
                  <a:pt x="382816" y="81699"/>
                </a:lnTo>
                <a:lnTo>
                  <a:pt x="389509" y="74218"/>
                </a:lnTo>
                <a:close/>
              </a:path>
              <a:path w="400685" h="319405">
                <a:moveTo>
                  <a:pt x="390982" y="118389"/>
                </a:moveTo>
                <a:lnTo>
                  <a:pt x="386473" y="113080"/>
                </a:lnTo>
                <a:lnTo>
                  <a:pt x="379615" y="116751"/>
                </a:lnTo>
                <a:lnTo>
                  <a:pt x="383400" y="124421"/>
                </a:lnTo>
                <a:lnTo>
                  <a:pt x="387070" y="121348"/>
                </a:lnTo>
                <a:lnTo>
                  <a:pt x="390982" y="118389"/>
                </a:lnTo>
                <a:close/>
              </a:path>
              <a:path w="400685" h="319405">
                <a:moveTo>
                  <a:pt x="395630" y="48298"/>
                </a:moveTo>
                <a:lnTo>
                  <a:pt x="389432" y="47421"/>
                </a:lnTo>
                <a:lnTo>
                  <a:pt x="386511" y="55346"/>
                </a:lnTo>
                <a:lnTo>
                  <a:pt x="389585" y="53289"/>
                </a:lnTo>
                <a:lnTo>
                  <a:pt x="394893" y="54330"/>
                </a:lnTo>
                <a:lnTo>
                  <a:pt x="395630" y="48298"/>
                </a:lnTo>
                <a:close/>
              </a:path>
              <a:path w="400685" h="319405">
                <a:moveTo>
                  <a:pt x="398259" y="75158"/>
                </a:moveTo>
                <a:lnTo>
                  <a:pt x="398132" y="75031"/>
                </a:lnTo>
                <a:lnTo>
                  <a:pt x="397967" y="75044"/>
                </a:lnTo>
                <a:lnTo>
                  <a:pt x="398081" y="75387"/>
                </a:lnTo>
                <a:lnTo>
                  <a:pt x="398157" y="75526"/>
                </a:lnTo>
                <a:lnTo>
                  <a:pt x="398221" y="75285"/>
                </a:lnTo>
                <a:lnTo>
                  <a:pt x="398259" y="75158"/>
                </a:lnTo>
                <a:close/>
              </a:path>
              <a:path w="400685" h="319405">
                <a:moveTo>
                  <a:pt x="400367" y="79629"/>
                </a:moveTo>
                <a:lnTo>
                  <a:pt x="398157" y="75526"/>
                </a:lnTo>
                <a:lnTo>
                  <a:pt x="397776" y="77101"/>
                </a:lnTo>
                <a:lnTo>
                  <a:pt x="396989" y="80251"/>
                </a:lnTo>
                <a:lnTo>
                  <a:pt x="398119" y="80035"/>
                </a:lnTo>
                <a:lnTo>
                  <a:pt x="400367" y="79629"/>
                </a:lnTo>
                <a:close/>
              </a:path>
            </a:pathLst>
          </a:custGeom>
          <a:solidFill>
            <a:srgbClr val="FFFFFF">
              <a:alpha val="75999"/>
            </a:srgbClr>
          </a:solidFill>
        </p:spPr>
        <p:txBody>
          <a:bodyPr wrap="square" lIns="0" tIns="0" rIns="0" bIns="0" rtlCol="0"/>
          <a:lstStyle/>
          <a:p>
            <a:endParaRPr/>
          </a:p>
        </p:txBody>
      </p:sp>
      <p:sp>
        <p:nvSpPr>
          <p:cNvPr id="82" name="bg object 82"/>
          <p:cNvSpPr/>
          <p:nvPr/>
        </p:nvSpPr>
        <p:spPr>
          <a:xfrm>
            <a:off x="5787720" y="812685"/>
            <a:ext cx="688340" cy="412115"/>
          </a:xfrm>
          <a:custGeom>
            <a:avLst/>
            <a:gdLst/>
            <a:ahLst/>
            <a:cxnLst/>
            <a:rect l="l" t="t" r="r" b="b"/>
            <a:pathLst>
              <a:path w="688339" h="412115">
                <a:moveTo>
                  <a:pt x="10325" y="349478"/>
                </a:moveTo>
                <a:lnTo>
                  <a:pt x="9245" y="346786"/>
                </a:lnTo>
                <a:lnTo>
                  <a:pt x="5778" y="342569"/>
                </a:lnTo>
                <a:lnTo>
                  <a:pt x="4076" y="345732"/>
                </a:lnTo>
                <a:lnTo>
                  <a:pt x="0" y="346786"/>
                </a:lnTo>
                <a:lnTo>
                  <a:pt x="3543" y="351459"/>
                </a:lnTo>
                <a:lnTo>
                  <a:pt x="5664" y="352005"/>
                </a:lnTo>
                <a:lnTo>
                  <a:pt x="10325" y="349478"/>
                </a:lnTo>
                <a:close/>
              </a:path>
              <a:path w="688339" h="412115">
                <a:moveTo>
                  <a:pt x="20370" y="337921"/>
                </a:moveTo>
                <a:lnTo>
                  <a:pt x="18808" y="334721"/>
                </a:lnTo>
                <a:lnTo>
                  <a:pt x="17157" y="335724"/>
                </a:lnTo>
                <a:lnTo>
                  <a:pt x="15468" y="336677"/>
                </a:lnTo>
                <a:lnTo>
                  <a:pt x="13906" y="337820"/>
                </a:lnTo>
                <a:lnTo>
                  <a:pt x="14935" y="340093"/>
                </a:lnTo>
                <a:lnTo>
                  <a:pt x="16891" y="339471"/>
                </a:lnTo>
                <a:lnTo>
                  <a:pt x="18618" y="338658"/>
                </a:lnTo>
                <a:lnTo>
                  <a:pt x="20370" y="337921"/>
                </a:lnTo>
                <a:close/>
              </a:path>
              <a:path w="688339" h="412115">
                <a:moveTo>
                  <a:pt x="41706" y="396798"/>
                </a:moveTo>
                <a:lnTo>
                  <a:pt x="34912" y="401180"/>
                </a:lnTo>
                <a:lnTo>
                  <a:pt x="39954" y="402196"/>
                </a:lnTo>
                <a:lnTo>
                  <a:pt x="41706" y="396798"/>
                </a:lnTo>
                <a:close/>
              </a:path>
              <a:path w="688339" h="412115">
                <a:moveTo>
                  <a:pt x="153225" y="411861"/>
                </a:moveTo>
                <a:lnTo>
                  <a:pt x="151828" y="403606"/>
                </a:lnTo>
                <a:lnTo>
                  <a:pt x="146253" y="397421"/>
                </a:lnTo>
                <a:lnTo>
                  <a:pt x="152692" y="391287"/>
                </a:lnTo>
                <a:lnTo>
                  <a:pt x="152844" y="391274"/>
                </a:lnTo>
                <a:lnTo>
                  <a:pt x="152946" y="391147"/>
                </a:lnTo>
                <a:lnTo>
                  <a:pt x="152819" y="391147"/>
                </a:lnTo>
                <a:lnTo>
                  <a:pt x="152704" y="391274"/>
                </a:lnTo>
                <a:lnTo>
                  <a:pt x="150939" y="389991"/>
                </a:lnTo>
                <a:lnTo>
                  <a:pt x="149301" y="388505"/>
                </a:lnTo>
                <a:lnTo>
                  <a:pt x="144030" y="385787"/>
                </a:lnTo>
                <a:lnTo>
                  <a:pt x="140157" y="385533"/>
                </a:lnTo>
                <a:lnTo>
                  <a:pt x="138201" y="389064"/>
                </a:lnTo>
                <a:lnTo>
                  <a:pt x="136220" y="392633"/>
                </a:lnTo>
                <a:lnTo>
                  <a:pt x="135255" y="396951"/>
                </a:lnTo>
                <a:lnTo>
                  <a:pt x="153225" y="411861"/>
                </a:lnTo>
                <a:close/>
              </a:path>
              <a:path w="688339" h="412115">
                <a:moveTo>
                  <a:pt x="164782" y="387502"/>
                </a:moveTo>
                <a:lnTo>
                  <a:pt x="160337" y="388632"/>
                </a:lnTo>
                <a:lnTo>
                  <a:pt x="155562" y="385813"/>
                </a:lnTo>
                <a:lnTo>
                  <a:pt x="152946" y="391147"/>
                </a:lnTo>
                <a:lnTo>
                  <a:pt x="157251" y="397916"/>
                </a:lnTo>
                <a:lnTo>
                  <a:pt x="158610" y="397573"/>
                </a:lnTo>
                <a:lnTo>
                  <a:pt x="164782" y="387502"/>
                </a:lnTo>
                <a:close/>
              </a:path>
              <a:path w="688339" h="412115">
                <a:moveTo>
                  <a:pt x="171526" y="163525"/>
                </a:moveTo>
                <a:lnTo>
                  <a:pt x="165430" y="153708"/>
                </a:lnTo>
                <a:lnTo>
                  <a:pt x="171056" y="146850"/>
                </a:lnTo>
                <a:lnTo>
                  <a:pt x="157454" y="140093"/>
                </a:lnTo>
                <a:lnTo>
                  <a:pt x="157353" y="144741"/>
                </a:lnTo>
                <a:lnTo>
                  <a:pt x="158178" y="148894"/>
                </a:lnTo>
                <a:lnTo>
                  <a:pt x="155092" y="157949"/>
                </a:lnTo>
                <a:lnTo>
                  <a:pt x="155549" y="161607"/>
                </a:lnTo>
                <a:lnTo>
                  <a:pt x="163436" y="163804"/>
                </a:lnTo>
                <a:lnTo>
                  <a:pt x="166624" y="163347"/>
                </a:lnTo>
                <a:lnTo>
                  <a:pt x="171526" y="163525"/>
                </a:lnTo>
                <a:close/>
              </a:path>
              <a:path w="688339" h="412115">
                <a:moveTo>
                  <a:pt x="176898" y="368160"/>
                </a:moveTo>
                <a:lnTo>
                  <a:pt x="163512" y="360451"/>
                </a:lnTo>
                <a:lnTo>
                  <a:pt x="167551" y="366826"/>
                </a:lnTo>
                <a:lnTo>
                  <a:pt x="168783" y="367652"/>
                </a:lnTo>
                <a:lnTo>
                  <a:pt x="176898" y="368160"/>
                </a:lnTo>
                <a:close/>
              </a:path>
              <a:path w="688339" h="412115">
                <a:moveTo>
                  <a:pt x="183438" y="382524"/>
                </a:moveTo>
                <a:lnTo>
                  <a:pt x="183362" y="381965"/>
                </a:lnTo>
                <a:lnTo>
                  <a:pt x="176657" y="381063"/>
                </a:lnTo>
                <a:lnTo>
                  <a:pt x="177292" y="391883"/>
                </a:lnTo>
                <a:lnTo>
                  <a:pt x="183438" y="382524"/>
                </a:lnTo>
                <a:close/>
              </a:path>
              <a:path w="688339" h="412115">
                <a:moveTo>
                  <a:pt x="186194" y="304076"/>
                </a:moveTo>
                <a:lnTo>
                  <a:pt x="182130" y="302653"/>
                </a:lnTo>
                <a:lnTo>
                  <a:pt x="176987" y="299351"/>
                </a:lnTo>
                <a:lnTo>
                  <a:pt x="181025" y="311277"/>
                </a:lnTo>
                <a:lnTo>
                  <a:pt x="186194" y="304076"/>
                </a:lnTo>
                <a:close/>
              </a:path>
              <a:path w="688339" h="412115">
                <a:moveTo>
                  <a:pt x="222199" y="69380"/>
                </a:moveTo>
                <a:lnTo>
                  <a:pt x="220865" y="68961"/>
                </a:lnTo>
                <a:lnTo>
                  <a:pt x="219633" y="68846"/>
                </a:lnTo>
                <a:lnTo>
                  <a:pt x="218427" y="68656"/>
                </a:lnTo>
                <a:lnTo>
                  <a:pt x="218440" y="69278"/>
                </a:lnTo>
                <a:lnTo>
                  <a:pt x="218440" y="69900"/>
                </a:lnTo>
                <a:lnTo>
                  <a:pt x="218452" y="71132"/>
                </a:lnTo>
                <a:lnTo>
                  <a:pt x="219659" y="71132"/>
                </a:lnTo>
                <a:lnTo>
                  <a:pt x="220865" y="71145"/>
                </a:lnTo>
                <a:lnTo>
                  <a:pt x="222072" y="71145"/>
                </a:lnTo>
                <a:lnTo>
                  <a:pt x="222059" y="70510"/>
                </a:lnTo>
                <a:lnTo>
                  <a:pt x="222199" y="69380"/>
                </a:lnTo>
                <a:close/>
              </a:path>
              <a:path w="688339" h="412115">
                <a:moveTo>
                  <a:pt x="233565" y="59829"/>
                </a:moveTo>
                <a:lnTo>
                  <a:pt x="227698" y="56781"/>
                </a:lnTo>
                <a:lnTo>
                  <a:pt x="224066" y="52832"/>
                </a:lnTo>
                <a:lnTo>
                  <a:pt x="222605" y="59169"/>
                </a:lnTo>
                <a:lnTo>
                  <a:pt x="226733" y="62788"/>
                </a:lnTo>
                <a:lnTo>
                  <a:pt x="229819" y="67995"/>
                </a:lnTo>
                <a:lnTo>
                  <a:pt x="233565" y="59829"/>
                </a:lnTo>
                <a:close/>
              </a:path>
              <a:path w="688339" h="412115">
                <a:moveTo>
                  <a:pt x="237426" y="123545"/>
                </a:moveTo>
                <a:lnTo>
                  <a:pt x="235191" y="122135"/>
                </a:lnTo>
                <a:lnTo>
                  <a:pt x="232511" y="126606"/>
                </a:lnTo>
                <a:lnTo>
                  <a:pt x="234022" y="127673"/>
                </a:lnTo>
                <a:lnTo>
                  <a:pt x="235153" y="126288"/>
                </a:lnTo>
                <a:lnTo>
                  <a:pt x="237426" y="123545"/>
                </a:lnTo>
                <a:close/>
              </a:path>
              <a:path w="688339" h="412115">
                <a:moveTo>
                  <a:pt x="239890" y="113855"/>
                </a:moveTo>
                <a:lnTo>
                  <a:pt x="231787" y="111188"/>
                </a:lnTo>
                <a:lnTo>
                  <a:pt x="230085" y="112420"/>
                </a:lnTo>
                <a:lnTo>
                  <a:pt x="230822" y="121678"/>
                </a:lnTo>
                <a:lnTo>
                  <a:pt x="239890" y="113855"/>
                </a:lnTo>
                <a:close/>
              </a:path>
              <a:path w="688339" h="412115">
                <a:moveTo>
                  <a:pt x="242646" y="273989"/>
                </a:moveTo>
                <a:lnTo>
                  <a:pt x="241896" y="272249"/>
                </a:lnTo>
                <a:lnTo>
                  <a:pt x="241338" y="270344"/>
                </a:lnTo>
                <a:lnTo>
                  <a:pt x="239610" y="268084"/>
                </a:lnTo>
                <a:lnTo>
                  <a:pt x="237705" y="267538"/>
                </a:lnTo>
                <a:lnTo>
                  <a:pt x="235864" y="268249"/>
                </a:lnTo>
                <a:lnTo>
                  <a:pt x="234899" y="269887"/>
                </a:lnTo>
                <a:lnTo>
                  <a:pt x="234924" y="270941"/>
                </a:lnTo>
                <a:lnTo>
                  <a:pt x="234950" y="271983"/>
                </a:lnTo>
                <a:lnTo>
                  <a:pt x="236016" y="273659"/>
                </a:lnTo>
                <a:lnTo>
                  <a:pt x="238734" y="274345"/>
                </a:lnTo>
                <a:lnTo>
                  <a:pt x="240728" y="274040"/>
                </a:lnTo>
                <a:lnTo>
                  <a:pt x="242646" y="273989"/>
                </a:lnTo>
                <a:close/>
              </a:path>
              <a:path w="688339" h="412115">
                <a:moveTo>
                  <a:pt x="242849" y="129895"/>
                </a:moveTo>
                <a:lnTo>
                  <a:pt x="242506" y="129184"/>
                </a:lnTo>
                <a:lnTo>
                  <a:pt x="242112" y="128371"/>
                </a:lnTo>
                <a:lnTo>
                  <a:pt x="239090" y="127787"/>
                </a:lnTo>
                <a:lnTo>
                  <a:pt x="238594" y="129336"/>
                </a:lnTo>
                <a:lnTo>
                  <a:pt x="237998" y="130657"/>
                </a:lnTo>
                <a:lnTo>
                  <a:pt x="241312" y="132422"/>
                </a:lnTo>
                <a:lnTo>
                  <a:pt x="241757" y="131318"/>
                </a:lnTo>
                <a:lnTo>
                  <a:pt x="242849" y="129895"/>
                </a:lnTo>
                <a:close/>
              </a:path>
              <a:path w="688339" h="412115">
                <a:moveTo>
                  <a:pt x="243674" y="263055"/>
                </a:moveTo>
                <a:lnTo>
                  <a:pt x="243382" y="261226"/>
                </a:lnTo>
                <a:lnTo>
                  <a:pt x="243039" y="259397"/>
                </a:lnTo>
                <a:lnTo>
                  <a:pt x="242100" y="251320"/>
                </a:lnTo>
                <a:lnTo>
                  <a:pt x="240245" y="250126"/>
                </a:lnTo>
                <a:lnTo>
                  <a:pt x="231876" y="251129"/>
                </a:lnTo>
                <a:lnTo>
                  <a:pt x="234035" y="261632"/>
                </a:lnTo>
                <a:lnTo>
                  <a:pt x="243674" y="263055"/>
                </a:lnTo>
                <a:close/>
              </a:path>
              <a:path w="688339" h="412115">
                <a:moveTo>
                  <a:pt x="243865" y="263436"/>
                </a:moveTo>
                <a:lnTo>
                  <a:pt x="243827" y="263080"/>
                </a:lnTo>
                <a:lnTo>
                  <a:pt x="243674" y="263055"/>
                </a:lnTo>
                <a:lnTo>
                  <a:pt x="243725" y="263347"/>
                </a:lnTo>
                <a:lnTo>
                  <a:pt x="243865" y="263436"/>
                </a:lnTo>
                <a:close/>
              </a:path>
              <a:path w="688339" h="412115">
                <a:moveTo>
                  <a:pt x="272605" y="62204"/>
                </a:moveTo>
                <a:lnTo>
                  <a:pt x="269062" y="59118"/>
                </a:lnTo>
                <a:lnTo>
                  <a:pt x="267436" y="60921"/>
                </a:lnTo>
                <a:lnTo>
                  <a:pt x="268312" y="62763"/>
                </a:lnTo>
                <a:lnTo>
                  <a:pt x="268541" y="65747"/>
                </a:lnTo>
                <a:lnTo>
                  <a:pt x="272605" y="62204"/>
                </a:lnTo>
                <a:close/>
              </a:path>
              <a:path w="688339" h="412115">
                <a:moveTo>
                  <a:pt x="273723" y="49377"/>
                </a:moveTo>
                <a:lnTo>
                  <a:pt x="273100" y="48653"/>
                </a:lnTo>
                <a:lnTo>
                  <a:pt x="272186" y="47586"/>
                </a:lnTo>
                <a:lnTo>
                  <a:pt x="270459" y="47053"/>
                </a:lnTo>
                <a:lnTo>
                  <a:pt x="268668" y="46710"/>
                </a:lnTo>
                <a:lnTo>
                  <a:pt x="267258" y="49123"/>
                </a:lnTo>
                <a:lnTo>
                  <a:pt x="268287" y="50800"/>
                </a:lnTo>
                <a:lnTo>
                  <a:pt x="269773" y="51485"/>
                </a:lnTo>
                <a:lnTo>
                  <a:pt x="273011" y="53911"/>
                </a:lnTo>
                <a:lnTo>
                  <a:pt x="273126" y="51130"/>
                </a:lnTo>
                <a:lnTo>
                  <a:pt x="273723" y="49377"/>
                </a:lnTo>
                <a:close/>
              </a:path>
              <a:path w="688339" h="412115">
                <a:moveTo>
                  <a:pt x="277342" y="44208"/>
                </a:moveTo>
                <a:lnTo>
                  <a:pt x="272999" y="26860"/>
                </a:lnTo>
                <a:lnTo>
                  <a:pt x="262585" y="33591"/>
                </a:lnTo>
                <a:lnTo>
                  <a:pt x="277342" y="44208"/>
                </a:lnTo>
                <a:close/>
              </a:path>
              <a:path w="688339" h="412115">
                <a:moveTo>
                  <a:pt x="291376" y="49682"/>
                </a:moveTo>
                <a:lnTo>
                  <a:pt x="290779" y="48031"/>
                </a:lnTo>
                <a:lnTo>
                  <a:pt x="289420" y="44919"/>
                </a:lnTo>
                <a:lnTo>
                  <a:pt x="286804" y="46012"/>
                </a:lnTo>
                <a:lnTo>
                  <a:pt x="287794" y="47472"/>
                </a:lnTo>
                <a:lnTo>
                  <a:pt x="288747" y="48971"/>
                </a:lnTo>
                <a:lnTo>
                  <a:pt x="289890" y="50457"/>
                </a:lnTo>
                <a:lnTo>
                  <a:pt x="291376" y="49682"/>
                </a:lnTo>
                <a:close/>
              </a:path>
              <a:path w="688339" h="412115">
                <a:moveTo>
                  <a:pt x="298157" y="11633"/>
                </a:moveTo>
                <a:lnTo>
                  <a:pt x="292582" y="15074"/>
                </a:lnTo>
                <a:lnTo>
                  <a:pt x="291553" y="17716"/>
                </a:lnTo>
                <a:lnTo>
                  <a:pt x="293077" y="21196"/>
                </a:lnTo>
                <a:lnTo>
                  <a:pt x="296138" y="21882"/>
                </a:lnTo>
                <a:lnTo>
                  <a:pt x="298157" y="11633"/>
                </a:lnTo>
                <a:close/>
              </a:path>
              <a:path w="688339" h="412115">
                <a:moveTo>
                  <a:pt x="309130" y="133527"/>
                </a:moveTo>
                <a:lnTo>
                  <a:pt x="307746" y="128866"/>
                </a:lnTo>
                <a:lnTo>
                  <a:pt x="306565" y="124929"/>
                </a:lnTo>
                <a:lnTo>
                  <a:pt x="303872" y="124485"/>
                </a:lnTo>
                <a:lnTo>
                  <a:pt x="301726" y="124485"/>
                </a:lnTo>
                <a:lnTo>
                  <a:pt x="295249" y="122377"/>
                </a:lnTo>
                <a:lnTo>
                  <a:pt x="291769" y="123545"/>
                </a:lnTo>
                <a:lnTo>
                  <a:pt x="289979" y="129349"/>
                </a:lnTo>
                <a:lnTo>
                  <a:pt x="291973" y="132461"/>
                </a:lnTo>
                <a:lnTo>
                  <a:pt x="292874" y="135597"/>
                </a:lnTo>
                <a:lnTo>
                  <a:pt x="290309" y="138582"/>
                </a:lnTo>
                <a:lnTo>
                  <a:pt x="287655" y="137769"/>
                </a:lnTo>
                <a:lnTo>
                  <a:pt x="284746" y="134683"/>
                </a:lnTo>
                <a:lnTo>
                  <a:pt x="279819" y="129667"/>
                </a:lnTo>
                <a:lnTo>
                  <a:pt x="275666" y="136499"/>
                </a:lnTo>
                <a:lnTo>
                  <a:pt x="283425" y="144322"/>
                </a:lnTo>
                <a:lnTo>
                  <a:pt x="290004" y="143764"/>
                </a:lnTo>
                <a:lnTo>
                  <a:pt x="289344" y="144335"/>
                </a:lnTo>
                <a:lnTo>
                  <a:pt x="297764" y="144526"/>
                </a:lnTo>
                <a:lnTo>
                  <a:pt x="299732" y="143764"/>
                </a:lnTo>
                <a:lnTo>
                  <a:pt x="304088" y="142074"/>
                </a:lnTo>
                <a:lnTo>
                  <a:pt x="303136" y="138582"/>
                </a:lnTo>
                <a:lnTo>
                  <a:pt x="300469" y="128866"/>
                </a:lnTo>
                <a:lnTo>
                  <a:pt x="309130" y="133527"/>
                </a:lnTo>
                <a:close/>
              </a:path>
              <a:path w="688339" h="412115">
                <a:moveTo>
                  <a:pt x="313918" y="31292"/>
                </a:moveTo>
                <a:lnTo>
                  <a:pt x="304800" y="26822"/>
                </a:lnTo>
                <a:lnTo>
                  <a:pt x="306552" y="21120"/>
                </a:lnTo>
                <a:lnTo>
                  <a:pt x="313893" y="20434"/>
                </a:lnTo>
                <a:lnTo>
                  <a:pt x="312343" y="16002"/>
                </a:lnTo>
                <a:lnTo>
                  <a:pt x="304253" y="13030"/>
                </a:lnTo>
                <a:lnTo>
                  <a:pt x="302209" y="24752"/>
                </a:lnTo>
                <a:lnTo>
                  <a:pt x="295554" y="26339"/>
                </a:lnTo>
                <a:lnTo>
                  <a:pt x="298145" y="27520"/>
                </a:lnTo>
                <a:lnTo>
                  <a:pt x="300367" y="27952"/>
                </a:lnTo>
                <a:lnTo>
                  <a:pt x="304203" y="31686"/>
                </a:lnTo>
                <a:lnTo>
                  <a:pt x="306171" y="34620"/>
                </a:lnTo>
                <a:lnTo>
                  <a:pt x="308356" y="37325"/>
                </a:lnTo>
                <a:lnTo>
                  <a:pt x="313918" y="31292"/>
                </a:lnTo>
                <a:close/>
              </a:path>
              <a:path w="688339" h="412115">
                <a:moveTo>
                  <a:pt x="315048" y="168008"/>
                </a:moveTo>
                <a:lnTo>
                  <a:pt x="313423" y="164566"/>
                </a:lnTo>
                <a:lnTo>
                  <a:pt x="312407" y="162433"/>
                </a:lnTo>
                <a:lnTo>
                  <a:pt x="311861" y="156083"/>
                </a:lnTo>
                <a:lnTo>
                  <a:pt x="310349" y="149834"/>
                </a:lnTo>
                <a:lnTo>
                  <a:pt x="304901" y="145300"/>
                </a:lnTo>
                <a:lnTo>
                  <a:pt x="300456" y="154851"/>
                </a:lnTo>
                <a:lnTo>
                  <a:pt x="298411" y="156083"/>
                </a:lnTo>
                <a:lnTo>
                  <a:pt x="290360" y="154254"/>
                </a:lnTo>
                <a:lnTo>
                  <a:pt x="289369" y="145300"/>
                </a:lnTo>
                <a:lnTo>
                  <a:pt x="289255" y="144335"/>
                </a:lnTo>
                <a:lnTo>
                  <a:pt x="289128" y="144526"/>
                </a:lnTo>
                <a:lnTo>
                  <a:pt x="284276" y="148729"/>
                </a:lnTo>
                <a:lnTo>
                  <a:pt x="285330" y="153936"/>
                </a:lnTo>
                <a:lnTo>
                  <a:pt x="299326" y="169481"/>
                </a:lnTo>
                <a:lnTo>
                  <a:pt x="305600" y="168783"/>
                </a:lnTo>
                <a:lnTo>
                  <a:pt x="307403" y="165874"/>
                </a:lnTo>
                <a:lnTo>
                  <a:pt x="308876" y="164566"/>
                </a:lnTo>
                <a:lnTo>
                  <a:pt x="313270" y="169367"/>
                </a:lnTo>
                <a:lnTo>
                  <a:pt x="315048" y="168008"/>
                </a:lnTo>
                <a:close/>
              </a:path>
              <a:path w="688339" h="412115">
                <a:moveTo>
                  <a:pt x="326809" y="119430"/>
                </a:moveTo>
                <a:lnTo>
                  <a:pt x="324802" y="115430"/>
                </a:lnTo>
                <a:lnTo>
                  <a:pt x="322541" y="115430"/>
                </a:lnTo>
                <a:lnTo>
                  <a:pt x="320154" y="117525"/>
                </a:lnTo>
                <a:lnTo>
                  <a:pt x="319913" y="117716"/>
                </a:lnTo>
                <a:lnTo>
                  <a:pt x="309181" y="133527"/>
                </a:lnTo>
                <a:lnTo>
                  <a:pt x="318274" y="132537"/>
                </a:lnTo>
                <a:lnTo>
                  <a:pt x="320941" y="124028"/>
                </a:lnTo>
                <a:lnTo>
                  <a:pt x="326809" y="119430"/>
                </a:lnTo>
                <a:close/>
              </a:path>
              <a:path w="688339" h="412115">
                <a:moveTo>
                  <a:pt x="331774" y="316992"/>
                </a:moveTo>
                <a:lnTo>
                  <a:pt x="331736" y="316750"/>
                </a:lnTo>
                <a:lnTo>
                  <a:pt x="331635" y="316890"/>
                </a:lnTo>
                <a:lnTo>
                  <a:pt x="331609" y="317017"/>
                </a:lnTo>
                <a:lnTo>
                  <a:pt x="331774" y="316992"/>
                </a:lnTo>
                <a:close/>
              </a:path>
              <a:path w="688339" h="412115">
                <a:moveTo>
                  <a:pt x="333082" y="311950"/>
                </a:moveTo>
                <a:lnTo>
                  <a:pt x="332524" y="308495"/>
                </a:lnTo>
                <a:lnTo>
                  <a:pt x="323900" y="307111"/>
                </a:lnTo>
                <a:lnTo>
                  <a:pt x="321792" y="304812"/>
                </a:lnTo>
                <a:lnTo>
                  <a:pt x="319201" y="303174"/>
                </a:lnTo>
                <a:lnTo>
                  <a:pt x="312635" y="307721"/>
                </a:lnTo>
                <a:lnTo>
                  <a:pt x="315048" y="310527"/>
                </a:lnTo>
                <a:lnTo>
                  <a:pt x="317868" y="313055"/>
                </a:lnTo>
                <a:lnTo>
                  <a:pt x="319735" y="316141"/>
                </a:lnTo>
                <a:lnTo>
                  <a:pt x="323786" y="322859"/>
                </a:lnTo>
                <a:lnTo>
                  <a:pt x="325615" y="323100"/>
                </a:lnTo>
                <a:lnTo>
                  <a:pt x="331660" y="316814"/>
                </a:lnTo>
                <a:lnTo>
                  <a:pt x="333082" y="311950"/>
                </a:lnTo>
                <a:close/>
              </a:path>
              <a:path w="688339" h="412115">
                <a:moveTo>
                  <a:pt x="346595" y="362978"/>
                </a:moveTo>
                <a:lnTo>
                  <a:pt x="340753" y="353098"/>
                </a:lnTo>
                <a:lnTo>
                  <a:pt x="338251" y="356946"/>
                </a:lnTo>
                <a:lnTo>
                  <a:pt x="332384" y="366141"/>
                </a:lnTo>
                <a:lnTo>
                  <a:pt x="346595" y="362978"/>
                </a:lnTo>
                <a:close/>
              </a:path>
              <a:path w="688339" h="412115">
                <a:moveTo>
                  <a:pt x="348107" y="2235"/>
                </a:moveTo>
                <a:lnTo>
                  <a:pt x="344639" y="1397"/>
                </a:lnTo>
                <a:lnTo>
                  <a:pt x="342087" y="0"/>
                </a:lnTo>
                <a:lnTo>
                  <a:pt x="341134" y="711"/>
                </a:lnTo>
                <a:lnTo>
                  <a:pt x="338721" y="2527"/>
                </a:lnTo>
                <a:lnTo>
                  <a:pt x="335610" y="5016"/>
                </a:lnTo>
                <a:lnTo>
                  <a:pt x="339636" y="9156"/>
                </a:lnTo>
                <a:lnTo>
                  <a:pt x="348107" y="2235"/>
                </a:lnTo>
                <a:close/>
              </a:path>
              <a:path w="688339" h="412115">
                <a:moveTo>
                  <a:pt x="348208" y="381127"/>
                </a:moveTo>
                <a:lnTo>
                  <a:pt x="332384" y="366141"/>
                </a:lnTo>
                <a:lnTo>
                  <a:pt x="330555" y="364794"/>
                </a:lnTo>
                <a:lnTo>
                  <a:pt x="328676" y="363474"/>
                </a:lnTo>
                <a:lnTo>
                  <a:pt x="326707" y="362204"/>
                </a:lnTo>
                <a:lnTo>
                  <a:pt x="328231" y="372910"/>
                </a:lnTo>
                <a:lnTo>
                  <a:pt x="327685" y="373684"/>
                </a:lnTo>
                <a:lnTo>
                  <a:pt x="318770" y="374726"/>
                </a:lnTo>
                <a:lnTo>
                  <a:pt x="318211" y="368236"/>
                </a:lnTo>
                <a:lnTo>
                  <a:pt x="314693" y="366725"/>
                </a:lnTo>
                <a:lnTo>
                  <a:pt x="306844" y="380466"/>
                </a:lnTo>
                <a:lnTo>
                  <a:pt x="306489" y="381127"/>
                </a:lnTo>
                <a:lnTo>
                  <a:pt x="306641" y="382625"/>
                </a:lnTo>
                <a:lnTo>
                  <a:pt x="306666" y="382955"/>
                </a:lnTo>
                <a:lnTo>
                  <a:pt x="307327" y="393966"/>
                </a:lnTo>
                <a:lnTo>
                  <a:pt x="310781" y="396405"/>
                </a:lnTo>
                <a:lnTo>
                  <a:pt x="321716" y="390715"/>
                </a:lnTo>
                <a:lnTo>
                  <a:pt x="326199" y="387591"/>
                </a:lnTo>
                <a:lnTo>
                  <a:pt x="329692" y="385432"/>
                </a:lnTo>
                <a:lnTo>
                  <a:pt x="330517" y="386194"/>
                </a:lnTo>
                <a:lnTo>
                  <a:pt x="331990" y="387934"/>
                </a:lnTo>
                <a:lnTo>
                  <a:pt x="337858" y="385432"/>
                </a:lnTo>
                <a:lnTo>
                  <a:pt x="338302" y="385241"/>
                </a:lnTo>
                <a:lnTo>
                  <a:pt x="338226" y="384860"/>
                </a:lnTo>
                <a:lnTo>
                  <a:pt x="338112" y="384429"/>
                </a:lnTo>
                <a:lnTo>
                  <a:pt x="337667" y="382955"/>
                </a:lnTo>
                <a:lnTo>
                  <a:pt x="337553" y="381127"/>
                </a:lnTo>
                <a:lnTo>
                  <a:pt x="337464" y="380466"/>
                </a:lnTo>
                <a:lnTo>
                  <a:pt x="337362" y="379679"/>
                </a:lnTo>
                <a:lnTo>
                  <a:pt x="340131" y="378129"/>
                </a:lnTo>
                <a:lnTo>
                  <a:pt x="340131" y="382955"/>
                </a:lnTo>
                <a:lnTo>
                  <a:pt x="340448" y="384340"/>
                </a:lnTo>
                <a:lnTo>
                  <a:pt x="347929" y="381127"/>
                </a:lnTo>
                <a:lnTo>
                  <a:pt x="348208" y="381127"/>
                </a:lnTo>
                <a:close/>
              </a:path>
              <a:path w="688339" h="412115">
                <a:moveTo>
                  <a:pt x="350342" y="330276"/>
                </a:moveTo>
                <a:lnTo>
                  <a:pt x="347649" y="329882"/>
                </a:lnTo>
                <a:lnTo>
                  <a:pt x="343420" y="329285"/>
                </a:lnTo>
                <a:lnTo>
                  <a:pt x="346367" y="333336"/>
                </a:lnTo>
                <a:lnTo>
                  <a:pt x="350342" y="330276"/>
                </a:lnTo>
                <a:close/>
              </a:path>
              <a:path w="688339" h="412115">
                <a:moveTo>
                  <a:pt x="350405" y="53213"/>
                </a:moveTo>
                <a:lnTo>
                  <a:pt x="349250" y="52209"/>
                </a:lnTo>
                <a:lnTo>
                  <a:pt x="348170" y="50965"/>
                </a:lnTo>
                <a:lnTo>
                  <a:pt x="345833" y="50304"/>
                </a:lnTo>
                <a:lnTo>
                  <a:pt x="344563" y="50838"/>
                </a:lnTo>
                <a:lnTo>
                  <a:pt x="343369" y="51117"/>
                </a:lnTo>
                <a:lnTo>
                  <a:pt x="344195" y="52019"/>
                </a:lnTo>
                <a:lnTo>
                  <a:pt x="344944" y="53060"/>
                </a:lnTo>
                <a:lnTo>
                  <a:pt x="346900" y="54292"/>
                </a:lnTo>
                <a:lnTo>
                  <a:pt x="348183" y="54470"/>
                </a:lnTo>
                <a:lnTo>
                  <a:pt x="349656" y="54610"/>
                </a:lnTo>
                <a:lnTo>
                  <a:pt x="350405" y="53213"/>
                </a:lnTo>
                <a:close/>
              </a:path>
              <a:path w="688339" h="412115">
                <a:moveTo>
                  <a:pt x="351815" y="321614"/>
                </a:moveTo>
                <a:lnTo>
                  <a:pt x="351561" y="316992"/>
                </a:lnTo>
                <a:lnTo>
                  <a:pt x="351434" y="314769"/>
                </a:lnTo>
                <a:lnTo>
                  <a:pt x="348983" y="313512"/>
                </a:lnTo>
                <a:lnTo>
                  <a:pt x="346621" y="312089"/>
                </a:lnTo>
                <a:lnTo>
                  <a:pt x="342125" y="310286"/>
                </a:lnTo>
                <a:lnTo>
                  <a:pt x="339940" y="310007"/>
                </a:lnTo>
                <a:lnTo>
                  <a:pt x="337858" y="309499"/>
                </a:lnTo>
                <a:lnTo>
                  <a:pt x="336727" y="314769"/>
                </a:lnTo>
                <a:lnTo>
                  <a:pt x="336600" y="315341"/>
                </a:lnTo>
                <a:lnTo>
                  <a:pt x="331774" y="316992"/>
                </a:lnTo>
                <a:lnTo>
                  <a:pt x="333667" y="328002"/>
                </a:lnTo>
                <a:lnTo>
                  <a:pt x="318795" y="330327"/>
                </a:lnTo>
                <a:lnTo>
                  <a:pt x="317080" y="333768"/>
                </a:lnTo>
                <a:lnTo>
                  <a:pt x="315747" y="337312"/>
                </a:lnTo>
                <a:lnTo>
                  <a:pt x="310743" y="344728"/>
                </a:lnTo>
                <a:lnTo>
                  <a:pt x="312039" y="347319"/>
                </a:lnTo>
                <a:lnTo>
                  <a:pt x="316255" y="348818"/>
                </a:lnTo>
                <a:lnTo>
                  <a:pt x="312585" y="359460"/>
                </a:lnTo>
                <a:lnTo>
                  <a:pt x="312458" y="359816"/>
                </a:lnTo>
                <a:lnTo>
                  <a:pt x="320319" y="360641"/>
                </a:lnTo>
                <a:lnTo>
                  <a:pt x="327545" y="359460"/>
                </a:lnTo>
                <a:lnTo>
                  <a:pt x="334289" y="356781"/>
                </a:lnTo>
                <a:lnTo>
                  <a:pt x="340741" y="353098"/>
                </a:lnTo>
                <a:lnTo>
                  <a:pt x="334200" y="345757"/>
                </a:lnTo>
                <a:lnTo>
                  <a:pt x="344436" y="346316"/>
                </a:lnTo>
                <a:lnTo>
                  <a:pt x="343865" y="345757"/>
                </a:lnTo>
                <a:lnTo>
                  <a:pt x="334314" y="336448"/>
                </a:lnTo>
                <a:lnTo>
                  <a:pt x="337235" y="333768"/>
                </a:lnTo>
                <a:lnTo>
                  <a:pt x="339725" y="329971"/>
                </a:lnTo>
                <a:lnTo>
                  <a:pt x="349897" y="326085"/>
                </a:lnTo>
                <a:lnTo>
                  <a:pt x="351815" y="321614"/>
                </a:lnTo>
                <a:close/>
              </a:path>
              <a:path w="688339" h="412115">
                <a:moveTo>
                  <a:pt x="354876" y="373392"/>
                </a:moveTo>
                <a:lnTo>
                  <a:pt x="351536" y="371043"/>
                </a:lnTo>
                <a:lnTo>
                  <a:pt x="353060" y="378942"/>
                </a:lnTo>
                <a:lnTo>
                  <a:pt x="353301" y="378841"/>
                </a:lnTo>
                <a:lnTo>
                  <a:pt x="354520" y="376072"/>
                </a:lnTo>
                <a:lnTo>
                  <a:pt x="354876" y="373392"/>
                </a:lnTo>
                <a:close/>
              </a:path>
              <a:path w="688339" h="412115">
                <a:moveTo>
                  <a:pt x="357708" y="107823"/>
                </a:moveTo>
                <a:lnTo>
                  <a:pt x="354558" y="93624"/>
                </a:lnTo>
                <a:lnTo>
                  <a:pt x="344449" y="96367"/>
                </a:lnTo>
                <a:lnTo>
                  <a:pt x="344563" y="101028"/>
                </a:lnTo>
                <a:lnTo>
                  <a:pt x="343738" y="100888"/>
                </a:lnTo>
                <a:lnTo>
                  <a:pt x="342836" y="100990"/>
                </a:lnTo>
                <a:lnTo>
                  <a:pt x="340360" y="102222"/>
                </a:lnTo>
                <a:lnTo>
                  <a:pt x="338912" y="103593"/>
                </a:lnTo>
                <a:lnTo>
                  <a:pt x="341020" y="107632"/>
                </a:lnTo>
                <a:lnTo>
                  <a:pt x="342912" y="107581"/>
                </a:lnTo>
                <a:lnTo>
                  <a:pt x="344741" y="107035"/>
                </a:lnTo>
                <a:lnTo>
                  <a:pt x="345274" y="110286"/>
                </a:lnTo>
                <a:lnTo>
                  <a:pt x="347560" y="111633"/>
                </a:lnTo>
                <a:lnTo>
                  <a:pt x="351104" y="110998"/>
                </a:lnTo>
                <a:lnTo>
                  <a:pt x="353288" y="110604"/>
                </a:lnTo>
                <a:lnTo>
                  <a:pt x="355269" y="109042"/>
                </a:lnTo>
                <a:lnTo>
                  <a:pt x="357708" y="107823"/>
                </a:lnTo>
                <a:close/>
              </a:path>
              <a:path w="688339" h="412115">
                <a:moveTo>
                  <a:pt x="366395" y="289585"/>
                </a:moveTo>
                <a:lnTo>
                  <a:pt x="351917" y="278904"/>
                </a:lnTo>
                <a:lnTo>
                  <a:pt x="346710" y="282219"/>
                </a:lnTo>
                <a:lnTo>
                  <a:pt x="346938" y="285699"/>
                </a:lnTo>
                <a:lnTo>
                  <a:pt x="349338" y="287858"/>
                </a:lnTo>
                <a:lnTo>
                  <a:pt x="353733" y="291820"/>
                </a:lnTo>
                <a:lnTo>
                  <a:pt x="359130" y="292887"/>
                </a:lnTo>
                <a:lnTo>
                  <a:pt x="366395" y="289585"/>
                </a:lnTo>
                <a:close/>
              </a:path>
              <a:path w="688339" h="412115">
                <a:moveTo>
                  <a:pt x="367055" y="297294"/>
                </a:moveTo>
                <a:lnTo>
                  <a:pt x="366280" y="296075"/>
                </a:lnTo>
                <a:lnTo>
                  <a:pt x="365582" y="293738"/>
                </a:lnTo>
                <a:lnTo>
                  <a:pt x="361073" y="300228"/>
                </a:lnTo>
                <a:lnTo>
                  <a:pt x="364832" y="303364"/>
                </a:lnTo>
                <a:lnTo>
                  <a:pt x="366471" y="301980"/>
                </a:lnTo>
                <a:lnTo>
                  <a:pt x="367055" y="297294"/>
                </a:lnTo>
                <a:close/>
              </a:path>
              <a:path w="688339" h="412115">
                <a:moveTo>
                  <a:pt x="373062" y="327723"/>
                </a:moveTo>
                <a:lnTo>
                  <a:pt x="367258" y="322884"/>
                </a:lnTo>
                <a:lnTo>
                  <a:pt x="363715" y="326720"/>
                </a:lnTo>
                <a:lnTo>
                  <a:pt x="358711" y="329133"/>
                </a:lnTo>
                <a:lnTo>
                  <a:pt x="364591" y="333070"/>
                </a:lnTo>
                <a:lnTo>
                  <a:pt x="368617" y="331203"/>
                </a:lnTo>
                <a:lnTo>
                  <a:pt x="373062" y="327723"/>
                </a:lnTo>
                <a:close/>
              </a:path>
              <a:path w="688339" h="412115">
                <a:moveTo>
                  <a:pt x="373875" y="273304"/>
                </a:moveTo>
                <a:lnTo>
                  <a:pt x="371170" y="272059"/>
                </a:lnTo>
                <a:lnTo>
                  <a:pt x="370116" y="271564"/>
                </a:lnTo>
                <a:lnTo>
                  <a:pt x="369658" y="272694"/>
                </a:lnTo>
                <a:lnTo>
                  <a:pt x="368655" y="273951"/>
                </a:lnTo>
                <a:lnTo>
                  <a:pt x="368896" y="274878"/>
                </a:lnTo>
                <a:lnTo>
                  <a:pt x="369125" y="275704"/>
                </a:lnTo>
                <a:lnTo>
                  <a:pt x="370840" y="276733"/>
                </a:lnTo>
                <a:lnTo>
                  <a:pt x="371716" y="276593"/>
                </a:lnTo>
                <a:lnTo>
                  <a:pt x="372452" y="276479"/>
                </a:lnTo>
                <a:lnTo>
                  <a:pt x="372948" y="274802"/>
                </a:lnTo>
                <a:lnTo>
                  <a:pt x="373875" y="273304"/>
                </a:lnTo>
                <a:close/>
              </a:path>
              <a:path w="688339" h="412115">
                <a:moveTo>
                  <a:pt x="376313" y="322033"/>
                </a:moveTo>
                <a:lnTo>
                  <a:pt x="376085" y="320573"/>
                </a:lnTo>
                <a:lnTo>
                  <a:pt x="375958" y="319100"/>
                </a:lnTo>
                <a:lnTo>
                  <a:pt x="375462" y="317207"/>
                </a:lnTo>
                <a:lnTo>
                  <a:pt x="374992" y="316826"/>
                </a:lnTo>
                <a:lnTo>
                  <a:pt x="374573" y="316433"/>
                </a:lnTo>
                <a:lnTo>
                  <a:pt x="374167" y="316915"/>
                </a:lnTo>
                <a:lnTo>
                  <a:pt x="373557" y="317373"/>
                </a:lnTo>
                <a:lnTo>
                  <a:pt x="373519" y="317881"/>
                </a:lnTo>
                <a:lnTo>
                  <a:pt x="373380" y="319303"/>
                </a:lnTo>
                <a:lnTo>
                  <a:pt x="373545" y="320763"/>
                </a:lnTo>
                <a:lnTo>
                  <a:pt x="373595" y="322199"/>
                </a:lnTo>
                <a:lnTo>
                  <a:pt x="374497" y="322148"/>
                </a:lnTo>
                <a:lnTo>
                  <a:pt x="375412" y="322084"/>
                </a:lnTo>
                <a:lnTo>
                  <a:pt x="376313" y="322033"/>
                </a:lnTo>
                <a:close/>
              </a:path>
              <a:path w="688339" h="412115">
                <a:moveTo>
                  <a:pt x="396049" y="280212"/>
                </a:moveTo>
                <a:lnTo>
                  <a:pt x="391883" y="272034"/>
                </a:lnTo>
                <a:lnTo>
                  <a:pt x="379450" y="279501"/>
                </a:lnTo>
                <a:lnTo>
                  <a:pt x="384670" y="285673"/>
                </a:lnTo>
                <a:lnTo>
                  <a:pt x="396049" y="280212"/>
                </a:lnTo>
                <a:close/>
              </a:path>
              <a:path w="688339" h="412115">
                <a:moveTo>
                  <a:pt x="404672" y="301002"/>
                </a:moveTo>
                <a:lnTo>
                  <a:pt x="403453" y="295402"/>
                </a:lnTo>
                <a:lnTo>
                  <a:pt x="402412" y="290550"/>
                </a:lnTo>
                <a:lnTo>
                  <a:pt x="399999" y="290550"/>
                </a:lnTo>
                <a:lnTo>
                  <a:pt x="395630" y="289039"/>
                </a:lnTo>
                <a:lnTo>
                  <a:pt x="388315" y="295402"/>
                </a:lnTo>
                <a:lnTo>
                  <a:pt x="382219" y="292100"/>
                </a:lnTo>
                <a:lnTo>
                  <a:pt x="375970" y="292646"/>
                </a:lnTo>
                <a:lnTo>
                  <a:pt x="372681" y="308597"/>
                </a:lnTo>
                <a:lnTo>
                  <a:pt x="366242" y="304203"/>
                </a:lnTo>
                <a:lnTo>
                  <a:pt x="365366" y="310311"/>
                </a:lnTo>
                <a:lnTo>
                  <a:pt x="374472" y="316179"/>
                </a:lnTo>
                <a:lnTo>
                  <a:pt x="385051" y="316738"/>
                </a:lnTo>
                <a:lnTo>
                  <a:pt x="390855" y="308597"/>
                </a:lnTo>
                <a:lnTo>
                  <a:pt x="393979" y="304203"/>
                </a:lnTo>
                <a:lnTo>
                  <a:pt x="401142" y="302196"/>
                </a:lnTo>
                <a:lnTo>
                  <a:pt x="404672" y="301002"/>
                </a:lnTo>
                <a:close/>
              </a:path>
              <a:path w="688339" h="412115">
                <a:moveTo>
                  <a:pt x="413473" y="314185"/>
                </a:moveTo>
                <a:lnTo>
                  <a:pt x="413308" y="312851"/>
                </a:lnTo>
                <a:lnTo>
                  <a:pt x="404152" y="313182"/>
                </a:lnTo>
                <a:lnTo>
                  <a:pt x="403987" y="311480"/>
                </a:lnTo>
                <a:lnTo>
                  <a:pt x="403974" y="310210"/>
                </a:lnTo>
                <a:lnTo>
                  <a:pt x="403440" y="307797"/>
                </a:lnTo>
                <a:lnTo>
                  <a:pt x="402920" y="306641"/>
                </a:lnTo>
                <a:lnTo>
                  <a:pt x="402069" y="304190"/>
                </a:lnTo>
                <a:lnTo>
                  <a:pt x="395935" y="308686"/>
                </a:lnTo>
                <a:lnTo>
                  <a:pt x="399415" y="312318"/>
                </a:lnTo>
                <a:lnTo>
                  <a:pt x="400100" y="316979"/>
                </a:lnTo>
                <a:lnTo>
                  <a:pt x="413473" y="314185"/>
                </a:lnTo>
                <a:close/>
              </a:path>
              <a:path w="688339" h="412115">
                <a:moveTo>
                  <a:pt x="427139" y="288251"/>
                </a:moveTo>
                <a:lnTo>
                  <a:pt x="422821" y="279158"/>
                </a:lnTo>
                <a:lnTo>
                  <a:pt x="415099" y="268363"/>
                </a:lnTo>
                <a:lnTo>
                  <a:pt x="412432" y="268566"/>
                </a:lnTo>
                <a:lnTo>
                  <a:pt x="410133" y="269468"/>
                </a:lnTo>
                <a:lnTo>
                  <a:pt x="409181" y="271246"/>
                </a:lnTo>
                <a:lnTo>
                  <a:pt x="409460" y="277698"/>
                </a:lnTo>
                <a:lnTo>
                  <a:pt x="410019" y="283019"/>
                </a:lnTo>
                <a:lnTo>
                  <a:pt x="410552" y="289407"/>
                </a:lnTo>
                <a:lnTo>
                  <a:pt x="414604" y="290055"/>
                </a:lnTo>
                <a:lnTo>
                  <a:pt x="417664" y="291084"/>
                </a:lnTo>
                <a:lnTo>
                  <a:pt x="423938" y="290601"/>
                </a:lnTo>
                <a:lnTo>
                  <a:pt x="427139" y="288251"/>
                </a:lnTo>
                <a:close/>
              </a:path>
              <a:path w="688339" h="412115">
                <a:moveTo>
                  <a:pt x="447598" y="188112"/>
                </a:moveTo>
                <a:lnTo>
                  <a:pt x="444360" y="185013"/>
                </a:lnTo>
                <a:lnTo>
                  <a:pt x="441693" y="182041"/>
                </a:lnTo>
                <a:lnTo>
                  <a:pt x="437705" y="185572"/>
                </a:lnTo>
                <a:lnTo>
                  <a:pt x="433793" y="189039"/>
                </a:lnTo>
                <a:lnTo>
                  <a:pt x="433019" y="192722"/>
                </a:lnTo>
                <a:lnTo>
                  <a:pt x="436968" y="196608"/>
                </a:lnTo>
                <a:lnTo>
                  <a:pt x="447598" y="188112"/>
                </a:lnTo>
                <a:close/>
              </a:path>
              <a:path w="688339" h="412115">
                <a:moveTo>
                  <a:pt x="465518" y="236385"/>
                </a:moveTo>
                <a:lnTo>
                  <a:pt x="455650" y="233019"/>
                </a:lnTo>
                <a:lnTo>
                  <a:pt x="452310" y="235635"/>
                </a:lnTo>
                <a:lnTo>
                  <a:pt x="452120" y="245605"/>
                </a:lnTo>
                <a:lnTo>
                  <a:pt x="449846" y="244259"/>
                </a:lnTo>
                <a:lnTo>
                  <a:pt x="454050" y="255371"/>
                </a:lnTo>
                <a:lnTo>
                  <a:pt x="454367" y="255562"/>
                </a:lnTo>
                <a:lnTo>
                  <a:pt x="462546" y="254457"/>
                </a:lnTo>
                <a:lnTo>
                  <a:pt x="465518" y="236385"/>
                </a:lnTo>
                <a:close/>
              </a:path>
              <a:path w="688339" h="412115">
                <a:moveTo>
                  <a:pt x="480796" y="229120"/>
                </a:moveTo>
                <a:lnTo>
                  <a:pt x="478612" y="228130"/>
                </a:lnTo>
                <a:lnTo>
                  <a:pt x="477418" y="229666"/>
                </a:lnTo>
                <a:lnTo>
                  <a:pt x="476377" y="231165"/>
                </a:lnTo>
                <a:lnTo>
                  <a:pt x="475665" y="233184"/>
                </a:lnTo>
                <a:lnTo>
                  <a:pt x="477405" y="234213"/>
                </a:lnTo>
                <a:lnTo>
                  <a:pt x="479132" y="235648"/>
                </a:lnTo>
                <a:lnTo>
                  <a:pt x="479907" y="232879"/>
                </a:lnTo>
                <a:lnTo>
                  <a:pt x="480517" y="231165"/>
                </a:lnTo>
                <a:lnTo>
                  <a:pt x="480758" y="229400"/>
                </a:lnTo>
                <a:lnTo>
                  <a:pt x="480796" y="229120"/>
                </a:lnTo>
                <a:close/>
              </a:path>
              <a:path w="688339" h="412115">
                <a:moveTo>
                  <a:pt x="540156" y="213182"/>
                </a:moveTo>
                <a:lnTo>
                  <a:pt x="532485" y="218236"/>
                </a:lnTo>
                <a:lnTo>
                  <a:pt x="534174" y="220154"/>
                </a:lnTo>
                <a:lnTo>
                  <a:pt x="535698" y="223075"/>
                </a:lnTo>
                <a:lnTo>
                  <a:pt x="538746" y="220764"/>
                </a:lnTo>
                <a:lnTo>
                  <a:pt x="539800" y="219976"/>
                </a:lnTo>
                <a:lnTo>
                  <a:pt x="539457" y="217347"/>
                </a:lnTo>
                <a:lnTo>
                  <a:pt x="540156" y="213182"/>
                </a:lnTo>
                <a:close/>
              </a:path>
              <a:path w="688339" h="412115">
                <a:moveTo>
                  <a:pt x="541096" y="207073"/>
                </a:moveTo>
                <a:lnTo>
                  <a:pt x="535317" y="205790"/>
                </a:lnTo>
                <a:lnTo>
                  <a:pt x="531545" y="204952"/>
                </a:lnTo>
                <a:lnTo>
                  <a:pt x="531888" y="204609"/>
                </a:lnTo>
                <a:lnTo>
                  <a:pt x="536409" y="200926"/>
                </a:lnTo>
                <a:lnTo>
                  <a:pt x="533222" y="197866"/>
                </a:lnTo>
                <a:lnTo>
                  <a:pt x="529577" y="192938"/>
                </a:lnTo>
                <a:lnTo>
                  <a:pt x="529450" y="192773"/>
                </a:lnTo>
                <a:lnTo>
                  <a:pt x="522935" y="205790"/>
                </a:lnTo>
                <a:lnTo>
                  <a:pt x="520585" y="205359"/>
                </a:lnTo>
                <a:lnTo>
                  <a:pt x="519582" y="204952"/>
                </a:lnTo>
                <a:lnTo>
                  <a:pt x="517842" y="204254"/>
                </a:lnTo>
                <a:lnTo>
                  <a:pt x="517842" y="209245"/>
                </a:lnTo>
                <a:lnTo>
                  <a:pt x="515645" y="219214"/>
                </a:lnTo>
                <a:lnTo>
                  <a:pt x="511467" y="224688"/>
                </a:lnTo>
                <a:lnTo>
                  <a:pt x="503720" y="229514"/>
                </a:lnTo>
                <a:lnTo>
                  <a:pt x="503135" y="227317"/>
                </a:lnTo>
                <a:lnTo>
                  <a:pt x="501497" y="221094"/>
                </a:lnTo>
                <a:lnTo>
                  <a:pt x="501408" y="220738"/>
                </a:lnTo>
                <a:lnTo>
                  <a:pt x="506514" y="217436"/>
                </a:lnTo>
                <a:lnTo>
                  <a:pt x="506641" y="217131"/>
                </a:lnTo>
                <a:lnTo>
                  <a:pt x="509231" y="210883"/>
                </a:lnTo>
                <a:lnTo>
                  <a:pt x="509346" y="210604"/>
                </a:lnTo>
                <a:lnTo>
                  <a:pt x="517842" y="209245"/>
                </a:lnTo>
                <a:lnTo>
                  <a:pt x="517842" y="204254"/>
                </a:lnTo>
                <a:lnTo>
                  <a:pt x="517550" y="204127"/>
                </a:lnTo>
                <a:lnTo>
                  <a:pt x="510400" y="204952"/>
                </a:lnTo>
                <a:lnTo>
                  <a:pt x="507428" y="203720"/>
                </a:lnTo>
                <a:lnTo>
                  <a:pt x="505460" y="200723"/>
                </a:lnTo>
                <a:lnTo>
                  <a:pt x="506501" y="197866"/>
                </a:lnTo>
                <a:lnTo>
                  <a:pt x="507288" y="196265"/>
                </a:lnTo>
                <a:lnTo>
                  <a:pt x="507619" y="195605"/>
                </a:lnTo>
                <a:lnTo>
                  <a:pt x="507746" y="195084"/>
                </a:lnTo>
                <a:lnTo>
                  <a:pt x="508063" y="192938"/>
                </a:lnTo>
                <a:lnTo>
                  <a:pt x="508165" y="192278"/>
                </a:lnTo>
                <a:lnTo>
                  <a:pt x="505790" y="191236"/>
                </a:lnTo>
                <a:lnTo>
                  <a:pt x="504558" y="190373"/>
                </a:lnTo>
                <a:lnTo>
                  <a:pt x="501891" y="196138"/>
                </a:lnTo>
                <a:lnTo>
                  <a:pt x="501827" y="196265"/>
                </a:lnTo>
                <a:lnTo>
                  <a:pt x="501675" y="196138"/>
                </a:lnTo>
                <a:lnTo>
                  <a:pt x="497611" y="192874"/>
                </a:lnTo>
                <a:lnTo>
                  <a:pt x="497611" y="220522"/>
                </a:lnTo>
                <a:lnTo>
                  <a:pt x="496608" y="222059"/>
                </a:lnTo>
                <a:lnTo>
                  <a:pt x="487591" y="223964"/>
                </a:lnTo>
                <a:lnTo>
                  <a:pt x="490054" y="219837"/>
                </a:lnTo>
                <a:lnTo>
                  <a:pt x="495274" y="217131"/>
                </a:lnTo>
                <a:lnTo>
                  <a:pt x="497611" y="220522"/>
                </a:lnTo>
                <a:lnTo>
                  <a:pt x="497611" y="192874"/>
                </a:lnTo>
                <a:lnTo>
                  <a:pt x="495769" y="191389"/>
                </a:lnTo>
                <a:lnTo>
                  <a:pt x="491680" y="196138"/>
                </a:lnTo>
                <a:lnTo>
                  <a:pt x="491769" y="195605"/>
                </a:lnTo>
                <a:lnTo>
                  <a:pt x="492683" y="190373"/>
                </a:lnTo>
                <a:lnTo>
                  <a:pt x="492810" y="189649"/>
                </a:lnTo>
                <a:lnTo>
                  <a:pt x="493826" y="183819"/>
                </a:lnTo>
                <a:lnTo>
                  <a:pt x="493903" y="183388"/>
                </a:lnTo>
                <a:lnTo>
                  <a:pt x="483412" y="189649"/>
                </a:lnTo>
                <a:lnTo>
                  <a:pt x="479044" y="187223"/>
                </a:lnTo>
                <a:lnTo>
                  <a:pt x="479780" y="179184"/>
                </a:lnTo>
                <a:lnTo>
                  <a:pt x="472376" y="181686"/>
                </a:lnTo>
                <a:lnTo>
                  <a:pt x="472414" y="183819"/>
                </a:lnTo>
                <a:lnTo>
                  <a:pt x="472198" y="185572"/>
                </a:lnTo>
                <a:lnTo>
                  <a:pt x="474103" y="195084"/>
                </a:lnTo>
                <a:lnTo>
                  <a:pt x="474167" y="195465"/>
                </a:lnTo>
                <a:lnTo>
                  <a:pt x="473989" y="195084"/>
                </a:lnTo>
                <a:lnTo>
                  <a:pt x="462953" y="200723"/>
                </a:lnTo>
                <a:lnTo>
                  <a:pt x="463105" y="200723"/>
                </a:lnTo>
                <a:lnTo>
                  <a:pt x="460603" y="204609"/>
                </a:lnTo>
                <a:lnTo>
                  <a:pt x="458724" y="209245"/>
                </a:lnTo>
                <a:lnTo>
                  <a:pt x="458635" y="209448"/>
                </a:lnTo>
                <a:lnTo>
                  <a:pt x="462127" y="212420"/>
                </a:lnTo>
                <a:lnTo>
                  <a:pt x="463969" y="214884"/>
                </a:lnTo>
                <a:lnTo>
                  <a:pt x="471170" y="208051"/>
                </a:lnTo>
                <a:lnTo>
                  <a:pt x="477545" y="210883"/>
                </a:lnTo>
                <a:lnTo>
                  <a:pt x="477266" y="214884"/>
                </a:lnTo>
                <a:lnTo>
                  <a:pt x="477291" y="217436"/>
                </a:lnTo>
                <a:lnTo>
                  <a:pt x="477393" y="218173"/>
                </a:lnTo>
                <a:lnTo>
                  <a:pt x="477431" y="218452"/>
                </a:lnTo>
                <a:lnTo>
                  <a:pt x="477532" y="219214"/>
                </a:lnTo>
                <a:lnTo>
                  <a:pt x="477621" y="219837"/>
                </a:lnTo>
                <a:lnTo>
                  <a:pt x="477685" y="220294"/>
                </a:lnTo>
                <a:lnTo>
                  <a:pt x="485101" y="226885"/>
                </a:lnTo>
                <a:lnTo>
                  <a:pt x="484276" y="228244"/>
                </a:lnTo>
                <a:lnTo>
                  <a:pt x="485698" y="235267"/>
                </a:lnTo>
                <a:lnTo>
                  <a:pt x="485952" y="236639"/>
                </a:lnTo>
                <a:lnTo>
                  <a:pt x="486029" y="239903"/>
                </a:lnTo>
                <a:lnTo>
                  <a:pt x="472198" y="240449"/>
                </a:lnTo>
                <a:lnTo>
                  <a:pt x="468350" y="261620"/>
                </a:lnTo>
                <a:lnTo>
                  <a:pt x="496366" y="249643"/>
                </a:lnTo>
                <a:lnTo>
                  <a:pt x="492061" y="244132"/>
                </a:lnTo>
                <a:lnTo>
                  <a:pt x="493814" y="241935"/>
                </a:lnTo>
                <a:lnTo>
                  <a:pt x="495300" y="239674"/>
                </a:lnTo>
                <a:lnTo>
                  <a:pt x="502589" y="232283"/>
                </a:lnTo>
                <a:lnTo>
                  <a:pt x="505891" y="232283"/>
                </a:lnTo>
                <a:lnTo>
                  <a:pt x="517118" y="236956"/>
                </a:lnTo>
                <a:lnTo>
                  <a:pt x="521639" y="237451"/>
                </a:lnTo>
                <a:lnTo>
                  <a:pt x="527202" y="238798"/>
                </a:lnTo>
                <a:lnTo>
                  <a:pt x="527126" y="236639"/>
                </a:lnTo>
                <a:lnTo>
                  <a:pt x="527011" y="232918"/>
                </a:lnTo>
                <a:lnTo>
                  <a:pt x="526923" y="230212"/>
                </a:lnTo>
                <a:lnTo>
                  <a:pt x="522757" y="230479"/>
                </a:lnTo>
                <a:lnTo>
                  <a:pt x="520903" y="236639"/>
                </a:lnTo>
                <a:lnTo>
                  <a:pt x="517131" y="232283"/>
                </a:lnTo>
                <a:lnTo>
                  <a:pt x="517156" y="229552"/>
                </a:lnTo>
                <a:lnTo>
                  <a:pt x="517182" y="225894"/>
                </a:lnTo>
                <a:lnTo>
                  <a:pt x="523328" y="229552"/>
                </a:lnTo>
                <a:lnTo>
                  <a:pt x="526669" y="225894"/>
                </a:lnTo>
                <a:lnTo>
                  <a:pt x="528091" y="224332"/>
                </a:lnTo>
                <a:lnTo>
                  <a:pt x="530072" y="221094"/>
                </a:lnTo>
                <a:lnTo>
                  <a:pt x="532003" y="218452"/>
                </a:lnTo>
                <a:lnTo>
                  <a:pt x="532117" y="218300"/>
                </a:lnTo>
                <a:lnTo>
                  <a:pt x="532206" y="218173"/>
                </a:lnTo>
                <a:lnTo>
                  <a:pt x="532142" y="218452"/>
                </a:lnTo>
                <a:lnTo>
                  <a:pt x="532371" y="218300"/>
                </a:lnTo>
                <a:lnTo>
                  <a:pt x="532422" y="218173"/>
                </a:lnTo>
                <a:lnTo>
                  <a:pt x="534949" y="214884"/>
                </a:lnTo>
                <a:lnTo>
                  <a:pt x="539381" y="209245"/>
                </a:lnTo>
                <a:lnTo>
                  <a:pt x="540321" y="208051"/>
                </a:lnTo>
                <a:lnTo>
                  <a:pt x="541096" y="207073"/>
                </a:lnTo>
                <a:close/>
              </a:path>
              <a:path w="688339" h="412115">
                <a:moveTo>
                  <a:pt x="548614" y="230035"/>
                </a:moveTo>
                <a:lnTo>
                  <a:pt x="543572" y="222580"/>
                </a:lnTo>
                <a:lnTo>
                  <a:pt x="530961" y="224942"/>
                </a:lnTo>
                <a:lnTo>
                  <a:pt x="532396" y="232778"/>
                </a:lnTo>
                <a:lnTo>
                  <a:pt x="538060" y="232778"/>
                </a:lnTo>
                <a:lnTo>
                  <a:pt x="541045" y="232968"/>
                </a:lnTo>
                <a:lnTo>
                  <a:pt x="546379" y="232778"/>
                </a:lnTo>
                <a:lnTo>
                  <a:pt x="547306" y="231216"/>
                </a:lnTo>
                <a:lnTo>
                  <a:pt x="548614" y="230035"/>
                </a:lnTo>
                <a:close/>
              </a:path>
              <a:path w="688339" h="412115">
                <a:moveTo>
                  <a:pt x="548614" y="202603"/>
                </a:moveTo>
                <a:lnTo>
                  <a:pt x="548284" y="201930"/>
                </a:lnTo>
                <a:lnTo>
                  <a:pt x="547878" y="201129"/>
                </a:lnTo>
                <a:lnTo>
                  <a:pt x="546303" y="200583"/>
                </a:lnTo>
                <a:lnTo>
                  <a:pt x="544715" y="200545"/>
                </a:lnTo>
                <a:lnTo>
                  <a:pt x="543598" y="202184"/>
                </a:lnTo>
                <a:lnTo>
                  <a:pt x="543775" y="202768"/>
                </a:lnTo>
                <a:lnTo>
                  <a:pt x="544068" y="203733"/>
                </a:lnTo>
                <a:lnTo>
                  <a:pt x="545172" y="204470"/>
                </a:lnTo>
                <a:lnTo>
                  <a:pt x="546646" y="206057"/>
                </a:lnTo>
                <a:lnTo>
                  <a:pt x="547535" y="203962"/>
                </a:lnTo>
                <a:lnTo>
                  <a:pt x="548614" y="202603"/>
                </a:lnTo>
                <a:close/>
              </a:path>
              <a:path w="688339" h="412115">
                <a:moveTo>
                  <a:pt x="549414" y="194132"/>
                </a:moveTo>
                <a:lnTo>
                  <a:pt x="548424" y="191846"/>
                </a:lnTo>
                <a:lnTo>
                  <a:pt x="546836" y="192430"/>
                </a:lnTo>
                <a:lnTo>
                  <a:pt x="545223" y="192976"/>
                </a:lnTo>
                <a:lnTo>
                  <a:pt x="543610" y="193776"/>
                </a:lnTo>
                <a:lnTo>
                  <a:pt x="544283" y="195402"/>
                </a:lnTo>
                <a:lnTo>
                  <a:pt x="544601" y="196291"/>
                </a:lnTo>
                <a:lnTo>
                  <a:pt x="546201" y="195567"/>
                </a:lnTo>
                <a:lnTo>
                  <a:pt x="547814" y="194856"/>
                </a:lnTo>
                <a:lnTo>
                  <a:pt x="549414" y="194132"/>
                </a:lnTo>
                <a:close/>
              </a:path>
              <a:path w="688339" h="412115">
                <a:moveTo>
                  <a:pt x="563956" y="227291"/>
                </a:moveTo>
                <a:lnTo>
                  <a:pt x="561238" y="220840"/>
                </a:lnTo>
                <a:lnTo>
                  <a:pt x="555866" y="224840"/>
                </a:lnTo>
                <a:lnTo>
                  <a:pt x="556412" y="230060"/>
                </a:lnTo>
                <a:lnTo>
                  <a:pt x="560374" y="228498"/>
                </a:lnTo>
                <a:lnTo>
                  <a:pt x="563956" y="227291"/>
                </a:lnTo>
                <a:close/>
              </a:path>
              <a:path w="688339" h="412115">
                <a:moveTo>
                  <a:pt x="564502" y="241554"/>
                </a:moveTo>
                <a:lnTo>
                  <a:pt x="552589" y="242112"/>
                </a:lnTo>
                <a:lnTo>
                  <a:pt x="559066" y="249593"/>
                </a:lnTo>
                <a:lnTo>
                  <a:pt x="564502" y="241554"/>
                </a:lnTo>
                <a:close/>
              </a:path>
              <a:path w="688339" h="412115">
                <a:moveTo>
                  <a:pt x="564769" y="241528"/>
                </a:moveTo>
                <a:lnTo>
                  <a:pt x="564540" y="241490"/>
                </a:lnTo>
                <a:lnTo>
                  <a:pt x="564680" y="241541"/>
                </a:lnTo>
                <a:close/>
              </a:path>
              <a:path w="688339" h="412115">
                <a:moveTo>
                  <a:pt x="568032" y="236435"/>
                </a:moveTo>
                <a:lnTo>
                  <a:pt x="563397" y="234403"/>
                </a:lnTo>
                <a:lnTo>
                  <a:pt x="562343" y="234696"/>
                </a:lnTo>
                <a:lnTo>
                  <a:pt x="562076" y="235089"/>
                </a:lnTo>
                <a:lnTo>
                  <a:pt x="559866" y="238340"/>
                </a:lnTo>
                <a:lnTo>
                  <a:pt x="562673" y="239598"/>
                </a:lnTo>
                <a:lnTo>
                  <a:pt x="564464" y="241249"/>
                </a:lnTo>
                <a:lnTo>
                  <a:pt x="564032" y="239014"/>
                </a:lnTo>
                <a:lnTo>
                  <a:pt x="568032" y="236435"/>
                </a:lnTo>
                <a:close/>
              </a:path>
              <a:path w="688339" h="412115">
                <a:moveTo>
                  <a:pt x="585292" y="260959"/>
                </a:moveTo>
                <a:lnTo>
                  <a:pt x="585152" y="254622"/>
                </a:lnTo>
                <a:lnTo>
                  <a:pt x="584022" y="249110"/>
                </a:lnTo>
                <a:lnTo>
                  <a:pt x="578561" y="244398"/>
                </a:lnTo>
                <a:lnTo>
                  <a:pt x="573532" y="248742"/>
                </a:lnTo>
                <a:lnTo>
                  <a:pt x="571030" y="253492"/>
                </a:lnTo>
                <a:lnTo>
                  <a:pt x="574636" y="258318"/>
                </a:lnTo>
                <a:lnTo>
                  <a:pt x="576681" y="261061"/>
                </a:lnTo>
                <a:lnTo>
                  <a:pt x="580517" y="265823"/>
                </a:lnTo>
                <a:lnTo>
                  <a:pt x="585292" y="260959"/>
                </a:lnTo>
                <a:close/>
              </a:path>
              <a:path w="688339" h="412115">
                <a:moveTo>
                  <a:pt x="602462" y="182003"/>
                </a:moveTo>
                <a:lnTo>
                  <a:pt x="602221" y="181889"/>
                </a:lnTo>
                <a:lnTo>
                  <a:pt x="602195" y="182016"/>
                </a:lnTo>
                <a:lnTo>
                  <a:pt x="602373" y="182016"/>
                </a:lnTo>
                <a:close/>
              </a:path>
              <a:path w="688339" h="412115">
                <a:moveTo>
                  <a:pt x="604837" y="236969"/>
                </a:moveTo>
                <a:lnTo>
                  <a:pt x="604761" y="236842"/>
                </a:lnTo>
                <a:lnTo>
                  <a:pt x="604558" y="236562"/>
                </a:lnTo>
                <a:lnTo>
                  <a:pt x="604494" y="236740"/>
                </a:lnTo>
                <a:lnTo>
                  <a:pt x="604481" y="236893"/>
                </a:lnTo>
                <a:lnTo>
                  <a:pt x="604545" y="237032"/>
                </a:lnTo>
                <a:lnTo>
                  <a:pt x="604748" y="236994"/>
                </a:lnTo>
                <a:close/>
              </a:path>
              <a:path w="688339" h="412115">
                <a:moveTo>
                  <a:pt x="608774" y="247738"/>
                </a:moveTo>
                <a:lnTo>
                  <a:pt x="606475" y="247561"/>
                </a:lnTo>
                <a:lnTo>
                  <a:pt x="605053" y="247015"/>
                </a:lnTo>
                <a:lnTo>
                  <a:pt x="603465" y="248119"/>
                </a:lnTo>
                <a:lnTo>
                  <a:pt x="602627" y="249669"/>
                </a:lnTo>
                <a:lnTo>
                  <a:pt x="602932" y="251396"/>
                </a:lnTo>
                <a:lnTo>
                  <a:pt x="605231" y="252590"/>
                </a:lnTo>
                <a:lnTo>
                  <a:pt x="606602" y="251447"/>
                </a:lnTo>
                <a:lnTo>
                  <a:pt x="607263" y="250024"/>
                </a:lnTo>
                <a:lnTo>
                  <a:pt x="608774" y="247738"/>
                </a:lnTo>
                <a:close/>
              </a:path>
              <a:path w="688339" h="412115">
                <a:moveTo>
                  <a:pt x="618921" y="258826"/>
                </a:moveTo>
                <a:lnTo>
                  <a:pt x="618490" y="256819"/>
                </a:lnTo>
                <a:lnTo>
                  <a:pt x="618617" y="255295"/>
                </a:lnTo>
                <a:lnTo>
                  <a:pt x="616826" y="255562"/>
                </a:lnTo>
                <a:lnTo>
                  <a:pt x="613994" y="255270"/>
                </a:lnTo>
                <a:lnTo>
                  <a:pt x="612305" y="258368"/>
                </a:lnTo>
                <a:lnTo>
                  <a:pt x="612279" y="261150"/>
                </a:lnTo>
                <a:lnTo>
                  <a:pt x="611644" y="264426"/>
                </a:lnTo>
                <a:lnTo>
                  <a:pt x="614413" y="262496"/>
                </a:lnTo>
                <a:lnTo>
                  <a:pt x="616623" y="261442"/>
                </a:lnTo>
                <a:lnTo>
                  <a:pt x="618109" y="259753"/>
                </a:lnTo>
                <a:lnTo>
                  <a:pt x="618921" y="258826"/>
                </a:lnTo>
                <a:close/>
              </a:path>
              <a:path w="688339" h="412115">
                <a:moveTo>
                  <a:pt x="627481" y="221322"/>
                </a:moveTo>
                <a:lnTo>
                  <a:pt x="627100" y="207352"/>
                </a:lnTo>
                <a:lnTo>
                  <a:pt x="624636" y="204139"/>
                </a:lnTo>
                <a:lnTo>
                  <a:pt x="615429" y="202044"/>
                </a:lnTo>
                <a:lnTo>
                  <a:pt x="619366" y="217233"/>
                </a:lnTo>
                <a:lnTo>
                  <a:pt x="600532" y="230911"/>
                </a:lnTo>
                <a:lnTo>
                  <a:pt x="604558" y="236562"/>
                </a:lnTo>
                <a:lnTo>
                  <a:pt x="608037" y="227825"/>
                </a:lnTo>
                <a:lnTo>
                  <a:pt x="609409" y="233591"/>
                </a:lnTo>
                <a:lnTo>
                  <a:pt x="607479" y="239318"/>
                </a:lnTo>
                <a:lnTo>
                  <a:pt x="618312" y="238137"/>
                </a:lnTo>
                <a:lnTo>
                  <a:pt x="619175" y="235432"/>
                </a:lnTo>
                <a:lnTo>
                  <a:pt x="617715" y="227939"/>
                </a:lnTo>
                <a:lnTo>
                  <a:pt x="623481" y="226377"/>
                </a:lnTo>
                <a:lnTo>
                  <a:pt x="627481" y="221322"/>
                </a:lnTo>
                <a:close/>
              </a:path>
              <a:path w="688339" h="412115">
                <a:moveTo>
                  <a:pt x="627773" y="249224"/>
                </a:moveTo>
                <a:lnTo>
                  <a:pt x="618998" y="238213"/>
                </a:lnTo>
                <a:lnTo>
                  <a:pt x="611632" y="247294"/>
                </a:lnTo>
                <a:lnTo>
                  <a:pt x="617093" y="249161"/>
                </a:lnTo>
                <a:lnTo>
                  <a:pt x="620039" y="250444"/>
                </a:lnTo>
                <a:lnTo>
                  <a:pt x="624306" y="251320"/>
                </a:lnTo>
                <a:lnTo>
                  <a:pt x="625792" y="250063"/>
                </a:lnTo>
                <a:lnTo>
                  <a:pt x="627773" y="249224"/>
                </a:lnTo>
                <a:close/>
              </a:path>
              <a:path w="688339" h="412115">
                <a:moveTo>
                  <a:pt x="634288" y="239788"/>
                </a:moveTo>
                <a:lnTo>
                  <a:pt x="633285" y="237959"/>
                </a:lnTo>
                <a:lnTo>
                  <a:pt x="632206" y="236004"/>
                </a:lnTo>
                <a:lnTo>
                  <a:pt x="629348" y="232359"/>
                </a:lnTo>
                <a:lnTo>
                  <a:pt x="625995" y="236804"/>
                </a:lnTo>
                <a:lnTo>
                  <a:pt x="629691" y="245465"/>
                </a:lnTo>
                <a:lnTo>
                  <a:pt x="632625" y="245478"/>
                </a:lnTo>
                <a:lnTo>
                  <a:pt x="632942" y="242912"/>
                </a:lnTo>
                <a:lnTo>
                  <a:pt x="634288" y="239788"/>
                </a:lnTo>
                <a:close/>
              </a:path>
              <a:path w="688339" h="412115">
                <a:moveTo>
                  <a:pt x="637971" y="257200"/>
                </a:moveTo>
                <a:lnTo>
                  <a:pt x="634733" y="253758"/>
                </a:lnTo>
                <a:lnTo>
                  <a:pt x="632079" y="255016"/>
                </a:lnTo>
                <a:lnTo>
                  <a:pt x="628040" y="259435"/>
                </a:lnTo>
                <a:lnTo>
                  <a:pt x="632244" y="259651"/>
                </a:lnTo>
                <a:lnTo>
                  <a:pt x="637971" y="257200"/>
                </a:lnTo>
                <a:close/>
              </a:path>
              <a:path w="688339" h="412115">
                <a:moveTo>
                  <a:pt x="640486" y="245478"/>
                </a:moveTo>
                <a:lnTo>
                  <a:pt x="634873" y="245440"/>
                </a:lnTo>
                <a:lnTo>
                  <a:pt x="634758" y="250075"/>
                </a:lnTo>
                <a:lnTo>
                  <a:pt x="640486" y="245478"/>
                </a:lnTo>
                <a:close/>
              </a:path>
              <a:path w="688339" h="412115">
                <a:moveTo>
                  <a:pt x="640880" y="245224"/>
                </a:moveTo>
                <a:lnTo>
                  <a:pt x="640740" y="245275"/>
                </a:lnTo>
                <a:lnTo>
                  <a:pt x="640613" y="245376"/>
                </a:lnTo>
                <a:lnTo>
                  <a:pt x="640829" y="245338"/>
                </a:lnTo>
                <a:close/>
              </a:path>
              <a:path w="688339" h="412115">
                <a:moveTo>
                  <a:pt x="646214" y="241769"/>
                </a:moveTo>
                <a:lnTo>
                  <a:pt x="640880" y="245300"/>
                </a:lnTo>
                <a:lnTo>
                  <a:pt x="641451" y="247484"/>
                </a:lnTo>
                <a:lnTo>
                  <a:pt x="639102" y="251167"/>
                </a:lnTo>
                <a:lnTo>
                  <a:pt x="644829" y="251256"/>
                </a:lnTo>
                <a:lnTo>
                  <a:pt x="646214" y="241769"/>
                </a:lnTo>
                <a:close/>
              </a:path>
              <a:path w="688339" h="412115">
                <a:moveTo>
                  <a:pt x="668604" y="197510"/>
                </a:moveTo>
                <a:lnTo>
                  <a:pt x="661885" y="200685"/>
                </a:lnTo>
                <a:lnTo>
                  <a:pt x="657250" y="198983"/>
                </a:lnTo>
                <a:lnTo>
                  <a:pt x="653643" y="194551"/>
                </a:lnTo>
                <a:lnTo>
                  <a:pt x="649998" y="189560"/>
                </a:lnTo>
                <a:lnTo>
                  <a:pt x="647877" y="196430"/>
                </a:lnTo>
                <a:lnTo>
                  <a:pt x="648373" y="200621"/>
                </a:lnTo>
                <a:lnTo>
                  <a:pt x="652564" y="203809"/>
                </a:lnTo>
                <a:lnTo>
                  <a:pt x="661543" y="207721"/>
                </a:lnTo>
                <a:lnTo>
                  <a:pt x="663638" y="205041"/>
                </a:lnTo>
                <a:lnTo>
                  <a:pt x="668566" y="204533"/>
                </a:lnTo>
                <a:lnTo>
                  <a:pt x="668604" y="197510"/>
                </a:lnTo>
                <a:close/>
              </a:path>
              <a:path w="688339" h="412115">
                <a:moveTo>
                  <a:pt x="687552" y="194043"/>
                </a:moveTo>
                <a:lnTo>
                  <a:pt x="685774" y="191554"/>
                </a:lnTo>
                <a:lnTo>
                  <a:pt x="684872" y="190309"/>
                </a:lnTo>
                <a:lnTo>
                  <a:pt x="683310" y="192455"/>
                </a:lnTo>
                <a:lnTo>
                  <a:pt x="684720" y="192976"/>
                </a:lnTo>
                <a:lnTo>
                  <a:pt x="687552" y="194043"/>
                </a:lnTo>
                <a:close/>
              </a:path>
              <a:path w="688339" h="412115">
                <a:moveTo>
                  <a:pt x="688111" y="194246"/>
                </a:moveTo>
                <a:lnTo>
                  <a:pt x="687920" y="194183"/>
                </a:lnTo>
                <a:lnTo>
                  <a:pt x="687743" y="194106"/>
                </a:lnTo>
                <a:lnTo>
                  <a:pt x="687565" y="194043"/>
                </a:lnTo>
                <a:lnTo>
                  <a:pt x="687692" y="194221"/>
                </a:lnTo>
                <a:lnTo>
                  <a:pt x="687832" y="194411"/>
                </a:lnTo>
                <a:lnTo>
                  <a:pt x="687959" y="194589"/>
                </a:lnTo>
                <a:lnTo>
                  <a:pt x="688098" y="194335"/>
                </a:lnTo>
                <a:close/>
              </a:path>
            </a:pathLst>
          </a:custGeom>
          <a:solidFill>
            <a:srgbClr val="FFFFFF">
              <a:alpha val="75999"/>
            </a:srgbClr>
          </a:solidFill>
        </p:spPr>
        <p:txBody>
          <a:bodyPr wrap="square" lIns="0" tIns="0" rIns="0" bIns="0" rtlCol="0"/>
          <a:lstStyle/>
          <a:p>
            <a:endParaRPr/>
          </a:p>
        </p:txBody>
      </p:sp>
      <p:sp>
        <p:nvSpPr>
          <p:cNvPr id="83" name="bg object 83"/>
          <p:cNvSpPr/>
          <p:nvPr/>
        </p:nvSpPr>
        <p:spPr>
          <a:xfrm>
            <a:off x="5787123" y="787450"/>
            <a:ext cx="664210" cy="486409"/>
          </a:xfrm>
          <a:custGeom>
            <a:avLst/>
            <a:gdLst/>
            <a:ahLst/>
            <a:cxnLst/>
            <a:rect l="l" t="t" r="r" b="b"/>
            <a:pathLst>
              <a:path w="664210" h="486409">
                <a:moveTo>
                  <a:pt x="5422" y="385914"/>
                </a:moveTo>
                <a:lnTo>
                  <a:pt x="4470" y="384086"/>
                </a:lnTo>
                <a:lnTo>
                  <a:pt x="2730" y="383247"/>
                </a:lnTo>
                <a:lnTo>
                  <a:pt x="1079" y="383857"/>
                </a:lnTo>
                <a:lnTo>
                  <a:pt x="0" y="385432"/>
                </a:lnTo>
                <a:lnTo>
                  <a:pt x="127" y="386321"/>
                </a:lnTo>
                <a:lnTo>
                  <a:pt x="241" y="387134"/>
                </a:lnTo>
                <a:lnTo>
                  <a:pt x="1854" y="387731"/>
                </a:lnTo>
                <a:lnTo>
                  <a:pt x="5118" y="390093"/>
                </a:lnTo>
                <a:lnTo>
                  <a:pt x="5067" y="387400"/>
                </a:lnTo>
                <a:lnTo>
                  <a:pt x="5422" y="385914"/>
                </a:lnTo>
                <a:close/>
              </a:path>
              <a:path w="664210" h="486409">
                <a:moveTo>
                  <a:pt x="37020" y="362800"/>
                </a:moveTo>
                <a:lnTo>
                  <a:pt x="27660" y="361581"/>
                </a:lnTo>
                <a:lnTo>
                  <a:pt x="31927" y="371563"/>
                </a:lnTo>
                <a:lnTo>
                  <a:pt x="37020" y="362800"/>
                </a:lnTo>
                <a:close/>
              </a:path>
              <a:path w="664210" h="486409">
                <a:moveTo>
                  <a:pt x="55943" y="351129"/>
                </a:moveTo>
                <a:lnTo>
                  <a:pt x="55841" y="350824"/>
                </a:lnTo>
                <a:lnTo>
                  <a:pt x="55511" y="350926"/>
                </a:lnTo>
                <a:lnTo>
                  <a:pt x="55359" y="350989"/>
                </a:lnTo>
                <a:lnTo>
                  <a:pt x="55600" y="351104"/>
                </a:lnTo>
                <a:lnTo>
                  <a:pt x="55943" y="351129"/>
                </a:lnTo>
                <a:close/>
              </a:path>
              <a:path w="664210" h="486409">
                <a:moveTo>
                  <a:pt x="59537" y="353098"/>
                </a:moveTo>
                <a:lnTo>
                  <a:pt x="55702" y="351167"/>
                </a:lnTo>
                <a:lnTo>
                  <a:pt x="52476" y="351637"/>
                </a:lnTo>
                <a:lnTo>
                  <a:pt x="52387" y="353072"/>
                </a:lnTo>
                <a:lnTo>
                  <a:pt x="58978" y="354901"/>
                </a:lnTo>
                <a:lnTo>
                  <a:pt x="59537" y="353098"/>
                </a:lnTo>
                <a:close/>
              </a:path>
              <a:path w="664210" h="486409">
                <a:moveTo>
                  <a:pt x="59956" y="345579"/>
                </a:moveTo>
                <a:lnTo>
                  <a:pt x="57823" y="344398"/>
                </a:lnTo>
                <a:lnTo>
                  <a:pt x="57683" y="344551"/>
                </a:lnTo>
                <a:lnTo>
                  <a:pt x="56705" y="345643"/>
                </a:lnTo>
                <a:lnTo>
                  <a:pt x="55740" y="346887"/>
                </a:lnTo>
                <a:lnTo>
                  <a:pt x="55041" y="348970"/>
                </a:lnTo>
                <a:lnTo>
                  <a:pt x="55537" y="349923"/>
                </a:lnTo>
                <a:lnTo>
                  <a:pt x="55829" y="350812"/>
                </a:lnTo>
                <a:lnTo>
                  <a:pt x="56667" y="350532"/>
                </a:lnTo>
                <a:lnTo>
                  <a:pt x="57594" y="350316"/>
                </a:lnTo>
                <a:lnTo>
                  <a:pt x="58940" y="348615"/>
                </a:lnTo>
                <a:lnTo>
                  <a:pt x="59486" y="347167"/>
                </a:lnTo>
                <a:lnTo>
                  <a:pt x="59956" y="345579"/>
                </a:lnTo>
                <a:close/>
              </a:path>
              <a:path w="664210" h="486409">
                <a:moveTo>
                  <a:pt x="104978" y="480428"/>
                </a:moveTo>
                <a:lnTo>
                  <a:pt x="103847" y="476618"/>
                </a:lnTo>
                <a:lnTo>
                  <a:pt x="102577" y="474116"/>
                </a:lnTo>
                <a:lnTo>
                  <a:pt x="101701" y="472376"/>
                </a:lnTo>
                <a:lnTo>
                  <a:pt x="98920" y="471601"/>
                </a:lnTo>
                <a:lnTo>
                  <a:pt x="96481" y="470090"/>
                </a:lnTo>
                <a:lnTo>
                  <a:pt x="95250" y="472147"/>
                </a:lnTo>
                <a:lnTo>
                  <a:pt x="94348" y="473557"/>
                </a:lnTo>
                <a:lnTo>
                  <a:pt x="91782" y="478320"/>
                </a:lnTo>
                <a:lnTo>
                  <a:pt x="92405" y="481012"/>
                </a:lnTo>
                <a:lnTo>
                  <a:pt x="98590" y="484466"/>
                </a:lnTo>
                <a:lnTo>
                  <a:pt x="102235" y="486016"/>
                </a:lnTo>
                <a:lnTo>
                  <a:pt x="104978" y="480428"/>
                </a:lnTo>
                <a:close/>
              </a:path>
              <a:path w="664210" h="486409">
                <a:moveTo>
                  <a:pt x="114909" y="386232"/>
                </a:moveTo>
                <a:lnTo>
                  <a:pt x="114249" y="381038"/>
                </a:lnTo>
                <a:lnTo>
                  <a:pt x="107772" y="382193"/>
                </a:lnTo>
                <a:lnTo>
                  <a:pt x="107492" y="373697"/>
                </a:lnTo>
                <a:lnTo>
                  <a:pt x="102514" y="370916"/>
                </a:lnTo>
                <a:lnTo>
                  <a:pt x="99136" y="367423"/>
                </a:lnTo>
                <a:lnTo>
                  <a:pt x="98056" y="369316"/>
                </a:lnTo>
                <a:lnTo>
                  <a:pt x="97599" y="371348"/>
                </a:lnTo>
                <a:lnTo>
                  <a:pt x="92532" y="374484"/>
                </a:lnTo>
                <a:lnTo>
                  <a:pt x="91795" y="377863"/>
                </a:lnTo>
                <a:lnTo>
                  <a:pt x="95999" y="382739"/>
                </a:lnTo>
                <a:lnTo>
                  <a:pt x="100063" y="384530"/>
                </a:lnTo>
                <a:lnTo>
                  <a:pt x="102095" y="383781"/>
                </a:lnTo>
                <a:lnTo>
                  <a:pt x="106070" y="382320"/>
                </a:lnTo>
                <a:lnTo>
                  <a:pt x="107759" y="384632"/>
                </a:lnTo>
                <a:lnTo>
                  <a:pt x="111353" y="386842"/>
                </a:lnTo>
                <a:lnTo>
                  <a:pt x="113118" y="386270"/>
                </a:lnTo>
                <a:lnTo>
                  <a:pt x="114909" y="386232"/>
                </a:lnTo>
                <a:close/>
              </a:path>
              <a:path w="664210" h="486409">
                <a:moveTo>
                  <a:pt x="130708" y="375450"/>
                </a:moveTo>
                <a:lnTo>
                  <a:pt x="129501" y="372414"/>
                </a:lnTo>
                <a:lnTo>
                  <a:pt x="128117" y="369697"/>
                </a:lnTo>
                <a:lnTo>
                  <a:pt x="123634" y="371957"/>
                </a:lnTo>
                <a:lnTo>
                  <a:pt x="125044" y="375754"/>
                </a:lnTo>
                <a:lnTo>
                  <a:pt x="127647" y="376123"/>
                </a:lnTo>
                <a:lnTo>
                  <a:pt x="130708" y="375450"/>
                </a:lnTo>
                <a:close/>
              </a:path>
              <a:path w="664210" h="486409">
                <a:moveTo>
                  <a:pt x="131051" y="375386"/>
                </a:moveTo>
                <a:lnTo>
                  <a:pt x="130835" y="375424"/>
                </a:lnTo>
                <a:lnTo>
                  <a:pt x="130771" y="375577"/>
                </a:lnTo>
                <a:lnTo>
                  <a:pt x="130873" y="375818"/>
                </a:lnTo>
                <a:lnTo>
                  <a:pt x="130962" y="375640"/>
                </a:lnTo>
                <a:lnTo>
                  <a:pt x="131051" y="375386"/>
                </a:lnTo>
                <a:close/>
              </a:path>
              <a:path w="664210" h="486409">
                <a:moveTo>
                  <a:pt x="139801" y="256082"/>
                </a:moveTo>
                <a:lnTo>
                  <a:pt x="138709" y="253568"/>
                </a:lnTo>
                <a:lnTo>
                  <a:pt x="138023" y="248932"/>
                </a:lnTo>
                <a:lnTo>
                  <a:pt x="134747" y="252349"/>
                </a:lnTo>
                <a:lnTo>
                  <a:pt x="132346" y="253784"/>
                </a:lnTo>
                <a:lnTo>
                  <a:pt x="131876" y="255701"/>
                </a:lnTo>
                <a:lnTo>
                  <a:pt x="131483" y="257302"/>
                </a:lnTo>
                <a:lnTo>
                  <a:pt x="133337" y="259473"/>
                </a:lnTo>
                <a:lnTo>
                  <a:pt x="134188" y="261391"/>
                </a:lnTo>
                <a:lnTo>
                  <a:pt x="135915" y="260261"/>
                </a:lnTo>
                <a:lnTo>
                  <a:pt x="138569" y="259473"/>
                </a:lnTo>
                <a:lnTo>
                  <a:pt x="139801" y="256082"/>
                </a:lnTo>
                <a:close/>
              </a:path>
              <a:path w="664210" h="486409">
                <a:moveTo>
                  <a:pt x="140360" y="288175"/>
                </a:moveTo>
                <a:lnTo>
                  <a:pt x="139420" y="286626"/>
                </a:lnTo>
                <a:lnTo>
                  <a:pt x="138176" y="285330"/>
                </a:lnTo>
                <a:lnTo>
                  <a:pt x="136321" y="285394"/>
                </a:lnTo>
                <a:lnTo>
                  <a:pt x="135991" y="285851"/>
                </a:lnTo>
                <a:lnTo>
                  <a:pt x="132029" y="291452"/>
                </a:lnTo>
                <a:lnTo>
                  <a:pt x="125082" y="287261"/>
                </a:lnTo>
                <a:lnTo>
                  <a:pt x="120535" y="290690"/>
                </a:lnTo>
                <a:lnTo>
                  <a:pt x="118897" y="293687"/>
                </a:lnTo>
                <a:lnTo>
                  <a:pt x="116636" y="296519"/>
                </a:lnTo>
                <a:lnTo>
                  <a:pt x="115290" y="301993"/>
                </a:lnTo>
                <a:lnTo>
                  <a:pt x="115938" y="305523"/>
                </a:lnTo>
                <a:lnTo>
                  <a:pt x="119024" y="308698"/>
                </a:lnTo>
                <a:lnTo>
                  <a:pt x="122478" y="309372"/>
                </a:lnTo>
                <a:lnTo>
                  <a:pt x="127698" y="308521"/>
                </a:lnTo>
                <a:lnTo>
                  <a:pt x="129082" y="305930"/>
                </a:lnTo>
                <a:lnTo>
                  <a:pt x="128155" y="299834"/>
                </a:lnTo>
                <a:lnTo>
                  <a:pt x="128079" y="296951"/>
                </a:lnTo>
                <a:lnTo>
                  <a:pt x="127800" y="293382"/>
                </a:lnTo>
                <a:lnTo>
                  <a:pt x="129501" y="293662"/>
                </a:lnTo>
                <a:lnTo>
                  <a:pt x="131051" y="293865"/>
                </a:lnTo>
                <a:lnTo>
                  <a:pt x="136829" y="295059"/>
                </a:lnTo>
                <a:lnTo>
                  <a:pt x="139026" y="292658"/>
                </a:lnTo>
                <a:lnTo>
                  <a:pt x="140360" y="288175"/>
                </a:lnTo>
                <a:close/>
              </a:path>
              <a:path w="664210" h="486409">
                <a:moveTo>
                  <a:pt x="140423" y="350329"/>
                </a:moveTo>
                <a:lnTo>
                  <a:pt x="137236" y="341528"/>
                </a:lnTo>
                <a:lnTo>
                  <a:pt x="131368" y="342582"/>
                </a:lnTo>
                <a:lnTo>
                  <a:pt x="131787" y="351345"/>
                </a:lnTo>
                <a:lnTo>
                  <a:pt x="140347" y="350380"/>
                </a:lnTo>
                <a:close/>
              </a:path>
              <a:path w="664210" h="486409">
                <a:moveTo>
                  <a:pt x="151549" y="321767"/>
                </a:moveTo>
                <a:lnTo>
                  <a:pt x="137121" y="315582"/>
                </a:lnTo>
                <a:lnTo>
                  <a:pt x="140957" y="322808"/>
                </a:lnTo>
                <a:lnTo>
                  <a:pt x="132727" y="327799"/>
                </a:lnTo>
                <a:lnTo>
                  <a:pt x="136575" y="334708"/>
                </a:lnTo>
                <a:lnTo>
                  <a:pt x="137528" y="341109"/>
                </a:lnTo>
                <a:lnTo>
                  <a:pt x="139115" y="340385"/>
                </a:lnTo>
                <a:lnTo>
                  <a:pt x="140843" y="339128"/>
                </a:lnTo>
                <a:lnTo>
                  <a:pt x="144564" y="340055"/>
                </a:lnTo>
                <a:lnTo>
                  <a:pt x="146659" y="341858"/>
                </a:lnTo>
                <a:lnTo>
                  <a:pt x="149974" y="343789"/>
                </a:lnTo>
                <a:lnTo>
                  <a:pt x="150380" y="335000"/>
                </a:lnTo>
                <a:lnTo>
                  <a:pt x="142976" y="331076"/>
                </a:lnTo>
                <a:lnTo>
                  <a:pt x="151549" y="321767"/>
                </a:lnTo>
                <a:close/>
              </a:path>
              <a:path w="664210" h="486409">
                <a:moveTo>
                  <a:pt x="152171" y="249174"/>
                </a:moveTo>
                <a:lnTo>
                  <a:pt x="150647" y="248399"/>
                </a:lnTo>
                <a:lnTo>
                  <a:pt x="149301" y="247459"/>
                </a:lnTo>
                <a:lnTo>
                  <a:pt x="149098" y="247650"/>
                </a:lnTo>
                <a:lnTo>
                  <a:pt x="148285" y="248488"/>
                </a:lnTo>
                <a:lnTo>
                  <a:pt x="147612" y="249618"/>
                </a:lnTo>
                <a:lnTo>
                  <a:pt x="147345" y="250736"/>
                </a:lnTo>
                <a:lnTo>
                  <a:pt x="147256" y="251053"/>
                </a:lnTo>
                <a:lnTo>
                  <a:pt x="149072" y="252349"/>
                </a:lnTo>
                <a:lnTo>
                  <a:pt x="149377" y="252158"/>
                </a:lnTo>
                <a:lnTo>
                  <a:pt x="150355" y="251548"/>
                </a:lnTo>
                <a:lnTo>
                  <a:pt x="151041" y="250456"/>
                </a:lnTo>
                <a:lnTo>
                  <a:pt x="152171" y="249174"/>
                </a:lnTo>
                <a:close/>
              </a:path>
              <a:path w="664210" h="486409">
                <a:moveTo>
                  <a:pt x="159270" y="314553"/>
                </a:moveTo>
                <a:lnTo>
                  <a:pt x="157949" y="311492"/>
                </a:lnTo>
                <a:lnTo>
                  <a:pt x="152146" y="310375"/>
                </a:lnTo>
                <a:lnTo>
                  <a:pt x="148386" y="316026"/>
                </a:lnTo>
                <a:lnTo>
                  <a:pt x="150444" y="318706"/>
                </a:lnTo>
                <a:lnTo>
                  <a:pt x="157086" y="320586"/>
                </a:lnTo>
                <a:lnTo>
                  <a:pt x="159270" y="314553"/>
                </a:lnTo>
                <a:close/>
              </a:path>
              <a:path w="664210" h="486409">
                <a:moveTo>
                  <a:pt x="177558" y="284187"/>
                </a:moveTo>
                <a:lnTo>
                  <a:pt x="175983" y="281063"/>
                </a:lnTo>
                <a:lnTo>
                  <a:pt x="172808" y="274878"/>
                </a:lnTo>
                <a:lnTo>
                  <a:pt x="168986" y="278307"/>
                </a:lnTo>
                <a:lnTo>
                  <a:pt x="168592" y="281203"/>
                </a:lnTo>
                <a:lnTo>
                  <a:pt x="172034" y="283133"/>
                </a:lnTo>
                <a:lnTo>
                  <a:pt x="173583" y="283997"/>
                </a:lnTo>
                <a:lnTo>
                  <a:pt x="175679" y="283908"/>
                </a:lnTo>
                <a:lnTo>
                  <a:pt x="177558" y="284187"/>
                </a:lnTo>
                <a:close/>
              </a:path>
              <a:path w="664210" h="486409">
                <a:moveTo>
                  <a:pt x="182854" y="274955"/>
                </a:moveTo>
                <a:lnTo>
                  <a:pt x="181089" y="270446"/>
                </a:lnTo>
                <a:lnTo>
                  <a:pt x="179311" y="269367"/>
                </a:lnTo>
                <a:lnTo>
                  <a:pt x="175221" y="272694"/>
                </a:lnTo>
                <a:lnTo>
                  <a:pt x="174066" y="273773"/>
                </a:lnTo>
                <a:lnTo>
                  <a:pt x="172885" y="274815"/>
                </a:lnTo>
                <a:lnTo>
                  <a:pt x="182854" y="274955"/>
                </a:lnTo>
                <a:close/>
              </a:path>
              <a:path w="664210" h="486409">
                <a:moveTo>
                  <a:pt x="183616" y="252082"/>
                </a:moveTo>
                <a:lnTo>
                  <a:pt x="179412" y="244551"/>
                </a:lnTo>
                <a:lnTo>
                  <a:pt x="178308" y="244779"/>
                </a:lnTo>
                <a:lnTo>
                  <a:pt x="177241" y="244754"/>
                </a:lnTo>
                <a:lnTo>
                  <a:pt x="173456" y="252425"/>
                </a:lnTo>
                <a:lnTo>
                  <a:pt x="169062" y="247954"/>
                </a:lnTo>
                <a:lnTo>
                  <a:pt x="164376" y="258914"/>
                </a:lnTo>
                <a:lnTo>
                  <a:pt x="168694" y="258152"/>
                </a:lnTo>
                <a:lnTo>
                  <a:pt x="170942" y="257416"/>
                </a:lnTo>
                <a:lnTo>
                  <a:pt x="180797" y="257441"/>
                </a:lnTo>
                <a:lnTo>
                  <a:pt x="183616" y="252082"/>
                </a:lnTo>
                <a:close/>
              </a:path>
              <a:path w="664210" h="486409">
                <a:moveTo>
                  <a:pt x="190398" y="283476"/>
                </a:moveTo>
                <a:lnTo>
                  <a:pt x="189826" y="279971"/>
                </a:lnTo>
                <a:lnTo>
                  <a:pt x="188468" y="278307"/>
                </a:lnTo>
                <a:lnTo>
                  <a:pt x="186093" y="275399"/>
                </a:lnTo>
                <a:lnTo>
                  <a:pt x="182943" y="276402"/>
                </a:lnTo>
                <a:lnTo>
                  <a:pt x="179603" y="280784"/>
                </a:lnTo>
                <a:lnTo>
                  <a:pt x="178790" y="282562"/>
                </a:lnTo>
                <a:lnTo>
                  <a:pt x="177838" y="284238"/>
                </a:lnTo>
                <a:lnTo>
                  <a:pt x="179273" y="285000"/>
                </a:lnTo>
                <a:lnTo>
                  <a:pt x="180835" y="285584"/>
                </a:lnTo>
                <a:lnTo>
                  <a:pt x="185115" y="288925"/>
                </a:lnTo>
                <a:lnTo>
                  <a:pt x="188175" y="288925"/>
                </a:lnTo>
                <a:lnTo>
                  <a:pt x="190398" y="283476"/>
                </a:lnTo>
                <a:close/>
              </a:path>
              <a:path w="664210" h="486409">
                <a:moveTo>
                  <a:pt x="193128" y="460463"/>
                </a:moveTo>
                <a:lnTo>
                  <a:pt x="189166" y="454520"/>
                </a:lnTo>
                <a:lnTo>
                  <a:pt x="180733" y="458571"/>
                </a:lnTo>
                <a:lnTo>
                  <a:pt x="191909" y="462216"/>
                </a:lnTo>
                <a:lnTo>
                  <a:pt x="193128" y="460463"/>
                </a:lnTo>
                <a:close/>
              </a:path>
              <a:path w="664210" h="486409">
                <a:moveTo>
                  <a:pt x="199034" y="287274"/>
                </a:moveTo>
                <a:lnTo>
                  <a:pt x="197624" y="285800"/>
                </a:lnTo>
                <a:lnTo>
                  <a:pt x="195922" y="285635"/>
                </a:lnTo>
                <a:lnTo>
                  <a:pt x="194564" y="285140"/>
                </a:lnTo>
                <a:lnTo>
                  <a:pt x="194386" y="286334"/>
                </a:lnTo>
                <a:lnTo>
                  <a:pt x="193751" y="287743"/>
                </a:lnTo>
                <a:lnTo>
                  <a:pt x="194602" y="289598"/>
                </a:lnTo>
                <a:lnTo>
                  <a:pt x="196088" y="290055"/>
                </a:lnTo>
                <a:lnTo>
                  <a:pt x="197891" y="291223"/>
                </a:lnTo>
                <a:lnTo>
                  <a:pt x="198247" y="289064"/>
                </a:lnTo>
                <a:lnTo>
                  <a:pt x="199034" y="287274"/>
                </a:lnTo>
                <a:close/>
              </a:path>
              <a:path w="664210" h="486409">
                <a:moveTo>
                  <a:pt x="208203" y="256336"/>
                </a:moveTo>
                <a:lnTo>
                  <a:pt x="200240" y="251472"/>
                </a:lnTo>
                <a:lnTo>
                  <a:pt x="197345" y="262128"/>
                </a:lnTo>
                <a:lnTo>
                  <a:pt x="193027" y="259791"/>
                </a:lnTo>
                <a:lnTo>
                  <a:pt x="189484" y="260642"/>
                </a:lnTo>
                <a:lnTo>
                  <a:pt x="185635" y="264782"/>
                </a:lnTo>
                <a:lnTo>
                  <a:pt x="189471" y="266623"/>
                </a:lnTo>
                <a:lnTo>
                  <a:pt x="192405" y="268198"/>
                </a:lnTo>
                <a:lnTo>
                  <a:pt x="198932" y="270916"/>
                </a:lnTo>
                <a:lnTo>
                  <a:pt x="202603" y="269659"/>
                </a:lnTo>
                <a:lnTo>
                  <a:pt x="202234" y="266115"/>
                </a:lnTo>
                <a:lnTo>
                  <a:pt x="201663" y="260705"/>
                </a:lnTo>
                <a:lnTo>
                  <a:pt x="206209" y="259511"/>
                </a:lnTo>
                <a:lnTo>
                  <a:pt x="208203" y="256336"/>
                </a:lnTo>
                <a:close/>
              </a:path>
              <a:path w="664210" h="486409">
                <a:moveTo>
                  <a:pt x="222681" y="275475"/>
                </a:moveTo>
                <a:lnTo>
                  <a:pt x="222110" y="267474"/>
                </a:lnTo>
                <a:lnTo>
                  <a:pt x="217043" y="271284"/>
                </a:lnTo>
                <a:lnTo>
                  <a:pt x="217157" y="273062"/>
                </a:lnTo>
                <a:lnTo>
                  <a:pt x="222681" y="275475"/>
                </a:lnTo>
                <a:close/>
              </a:path>
              <a:path w="664210" h="486409">
                <a:moveTo>
                  <a:pt x="229831" y="259334"/>
                </a:moveTo>
                <a:lnTo>
                  <a:pt x="229717" y="259118"/>
                </a:lnTo>
                <a:lnTo>
                  <a:pt x="229565" y="259054"/>
                </a:lnTo>
                <a:lnTo>
                  <a:pt x="229400" y="259143"/>
                </a:lnTo>
                <a:lnTo>
                  <a:pt x="229463" y="259321"/>
                </a:lnTo>
                <a:lnTo>
                  <a:pt x="229603" y="259384"/>
                </a:lnTo>
                <a:lnTo>
                  <a:pt x="229730" y="259359"/>
                </a:lnTo>
                <a:close/>
              </a:path>
              <a:path w="664210" h="486409">
                <a:moveTo>
                  <a:pt x="233375" y="269824"/>
                </a:moveTo>
                <a:lnTo>
                  <a:pt x="229501" y="259410"/>
                </a:lnTo>
                <a:lnTo>
                  <a:pt x="217322" y="262255"/>
                </a:lnTo>
                <a:lnTo>
                  <a:pt x="222529" y="267411"/>
                </a:lnTo>
                <a:lnTo>
                  <a:pt x="222910" y="267411"/>
                </a:lnTo>
                <a:lnTo>
                  <a:pt x="233375" y="269824"/>
                </a:lnTo>
                <a:close/>
              </a:path>
              <a:path w="664210" h="486409">
                <a:moveTo>
                  <a:pt x="235038" y="255600"/>
                </a:moveTo>
                <a:lnTo>
                  <a:pt x="232562" y="250850"/>
                </a:lnTo>
                <a:lnTo>
                  <a:pt x="229247" y="250736"/>
                </a:lnTo>
                <a:lnTo>
                  <a:pt x="227088" y="250012"/>
                </a:lnTo>
                <a:lnTo>
                  <a:pt x="225475" y="252196"/>
                </a:lnTo>
                <a:lnTo>
                  <a:pt x="229654" y="259016"/>
                </a:lnTo>
                <a:lnTo>
                  <a:pt x="232625" y="257708"/>
                </a:lnTo>
                <a:lnTo>
                  <a:pt x="235038" y="255600"/>
                </a:lnTo>
                <a:close/>
              </a:path>
              <a:path w="664210" h="486409">
                <a:moveTo>
                  <a:pt x="243662" y="258356"/>
                </a:moveTo>
                <a:lnTo>
                  <a:pt x="243090" y="252158"/>
                </a:lnTo>
                <a:lnTo>
                  <a:pt x="241376" y="252895"/>
                </a:lnTo>
                <a:lnTo>
                  <a:pt x="239255" y="253263"/>
                </a:lnTo>
                <a:lnTo>
                  <a:pt x="238061" y="254508"/>
                </a:lnTo>
                <a:lnTo>
                  <a:pt x="237210" y="255409"/>
                </a:lnTo>
                <a:lnTo>
                  <a:pt x="237591" y="257492"/>
                </a:lnTo>
                <a:lnTo>
                  <a:pt x="237413" y="259041"/>
                </a:lnTo>
                <a:lnTo>
                  <a:pt x="243662" y="258356"/>
                </a:lnTo>
                <a:close/>
              </a:path>
              <a:path w="664210" h="486409">
                <a:moveTo>
                  <a:pt x="243814" y="258343"/>
                </a:moveTo>
                <a:lnTo>
                  <a:pt x="243662" y="258356"/>
                </a:lnTo>
                <a:lnTo>
                  <a:pt x="243674" y="258508"/>
                </a:lnTo>
                <a:lnTo>
                  <a:pt x="243776" y="258673"/>
                </a:lnTo>
                <a:lnTo>
                  <a:pt x="243789" y="258394"/>
                </a:lnTo>
                <a:close/>
              </a:path>
              <a:path w="664210" h="486409">
                <a:moveTo>
                  <a:pt x="249897" y="265468"/>
                </a:moveTo>
                <a:lnTo>
                  <a:pt x="247865" y="263232"/>
                </a:lnTo>
                <a:lnTo>
                  <a:pt x="243814" y="258737"/>
                </a:lnTo>
                <a:lnTo>
                  <a:pt x="244589" y="267284"/>
                </a:lnTo>
                <a:lnTo>
                  <a:pt x="249897" y="265468"/>
                </a:lnTo>
                <a:close/>
              </a:path>
              <a:path w="664210" h="486409">
                <a:moveTo>
                  <a:pt x="255739" y="224790"/>
                </a:moveTo>
                <a:lnTo>
                  <a:pt x="255549" y="223812"/>
                </a:lnTo>
                <a:lnTo>
                  <a:pt x="255308" y="222478"/>
                </a:lnTo>
                <a:lnTo>
                  <a:pt x="255193" y="220268"/>
                </a:lnTo>
                <a:lnTo>
                  <a:pt x="249275" y="221221"/>
                </a:lnTo>
                <a:lnTo>
                  <a:pt x="243039" y="223812"/>
                </a:lnTo>
                <a:lnTo>
                  <a:pt x="240842" y="221221"/>
                </a:lnTo>
                <a:lnTo>
                  <a:pt x="237985" y="217843"/>
                </a:lnTo>
                <a:lnTo>
                  <a:pt x="242849" y="217449"/>
                </a:lnTo>
                <a:lnTo>
                  <a:pt x="242773" y="217297"/>
                </a:lnTo>
                <a:lnTo>
                  <a:pt x="241782" y="215392"/>
                </a:lnTo>
                <a:lnTo>
                  <a:pt x="241681" y="215188"/>
                </a:lnTo>
                <a:lnTo>
                  <a:pt x="237617" y="217297"/>
                </a:lnTo>
                <a:lnTo>
                  <a:pt x="237642" y="214642"/>
                </a:lnTo>
                <a:lnTo>
                  <a:pt x="237858" y="212051"/>
                </a:lnTo>
                <a:lnTo>
                  <a:pt x="237286" y="204825"/>
                </a:lnTo>
                <a:lnTo>
                  <a:pt x="237261" y="204431"/>
                </a:lnTo>
                <a:lnTo>
                  <a:pt x="233159" y="204431"/>
                </a:lnTo>
                <a:lnTo>
                  <a:pt x="230263" y="204825"/>
                </a:lnTo>
                <a:lnTo>
                  <a:pt x="230530" y="208622"/>
                </a:lnTo>
                <a:lnTo>
                  <a:pt x="231190" y="212051"/>
                </a:lnTo>
                <a:lnTo>
                  <a:pt x="230517" y="220103"/>
                </a:lnTo>
                <a:lnTo>
                  <a:pt x="230428" y="221107"/>
                </a:lnTo>
                <a:lnTo>
                  <a:pt x="223989" y="216281"/>
                </a:lnTo>
                <a:lnTo>
                  <a:pt x="221703" y="220827"/>
                </a:lnTo>
                <a:lnTo>
                  <a:pt x="225399" y="235864"/>
                </a:lnTo>
                <a:lnTo>
                  <a:pt x="232397" y="230593"/>
                </a:lnTo>
                <a:lnTo>
                  <a:pt x="237312" y="237578"/>
                </a:lnTo>
                <a:lnTo>
                  <a:pt x="243738" y="237363"/>
                </a:lnTo>
                <a:lnTo>
                  <a:pt x="242049" y="230593"/>
                </a:lnTo>
                <a:lnTo>
                  <a:pt x="241363" y="227850"/>
                </a:lnTo>
                <a:lnTo>
                  <a:pt x="242912" y="227152"/>
                </a:lnTo>
                <a:lnTo>
                  <a:pt x="250278" y="234594"/>
                </a:lnTo>
                <a:lnTo>
                  <a:pt x="250494" y="230593"/>
                </a:lnTo>
                <a:lnTo>
                  <a:pt x="250609" y="228409"/>
                </a:lnTo>
                <a:lnTo>
                  <a:pt x="252387" y="227850"/>
                </a:lnTo>
                <a:lnTo>
                  <a:pt x="251891" y="227850"/>
                </a:lnTo>
                <a:lnTo>
                  <a:pt x="255003" y="227609"/>
                </a:lnTo>
                <a:lnTo>
                  <a:pt x="255117" y="227152"/>
                </a:lnTo>
                <a:lnTo>
                  <a:pt x="255739" y="224790"/>
                </a:lnTo>
                <a:close/>
              </a:path>
              <a:path w="664210" h="486409">
                <a:moveTo>
                  <a:pt x="259715" y="211543"/>
                </a:moveTo>
                <a:lnTo>
                  <a:pt x="254393" y="207022"/>
                </a:lnTo>
                <a:lnTo>
                  <a:pt x="247751" y="214236"/>
                </a:lnTo>
                <a:lnTo>
                  <a:pt x="255181" y="220116"/>
                </a:lnTo>
                <a:lnTo>
                  <a:pt x="254330" y="215912"/>
                </a:lnTo>
                <a:lnTo>
                  <a:pt x="259715" y="211543"/>
                </a:lnTo>
                <a:close/>
              </a:path>
              <a:path w="664210" h="486409">
                <a:moveTo>
                  <a:pt x="268617" y="273558"/>
                </a:moveTo>
                <a:lnTo>
                  <a:pt x="267766" y="270941"/>
                </a:lnTo>
                <a:lnTo>
                  <a:pt x="263994" y="269659"/>
                </a:lnTo>
                <a:lnTo>
                  <a:pt x="261899" y="272503"/>
                </a:lnTo>
                <a:lnTo>
                  <a:pt x="259334" y="274193"/>
                </a:lnTo>
                <a:lnTo>
                  <a:pt x="260083" y="276339"/>
                </a:lnTo>
                <a:lnTo>
                  <a:pt x="268617" y="273558"/>
                </a:lnTo>
                <a:close/>
              </a:path>
              <a:path w="664210" h="486409">
                <a:moveTo>
                  <a:pt x="271119" y="432104"/>
                </a:moveTo>
                <a:lnTo>
                  <a:pt x="270979" y="422338"/>
                </a:lnTo>
                <a:lnTo>
                  <a:pt x="265823" y="425780"/>
                </a:lnTo>
                <a:lnTo>
                  <a:pt x="262750" y="429310"/>
                </a:lnTo>
                <a:lnTo>
                  <a:pt x="254203" y="430504"/>
                </a:lnTo>
                <a:lnTo>
                  <a:pt x="253161" y="433412"/>
                </a:lnTo>
                <a:lnTo>
                  <a:pt x="252450" y="437146"/>
                </a:lnTo>
                <a:lnTo>
                  <a:pt x="251510" y="442150"/>
                </a:lnTo>
                <a:lnTo>
                  <a:pt x="255663" y="442798"/>
                </a:lnTo>
                <a:lnTo>
                  <a:pt x="259105" y="444588"/>
                </a:lnTo>
                <a:lnTo>
                  <a:pt x="259854" y="444258"/>
                </a:lnTo>
                <a:lnTo>
                  <a:pt x="261404" y="434594"/>
                </a:lnTo>
                <a:lnTo>
                  <a:pt x="264566" y="432054"/>
                </a:lnTo>
                <a:lnTo>
                  <a:pt x="271119" y="432104"/>
                </a:lnTo>
                <a:close/>
              </a:path>
              <a:path w="664210" h="486409">
                <a:moveTo>
                  <a:pt x="273215" y="438543"/>
                </a:moveTo>
                <a:lnTo>
                  <a:pt x="269532" y="440118"/>
                </a:lnTo>
                <a:lnTo>
                  <a:pt x="273215" y="438543"/>
                </a:lnTo>
                <a:close/>
              </a:path>
              <a:path w="664210" h="486409">
                <a:moveTo>
                  <a:pt x="276923" y="415429"/>
                </a:moveTo>
                <a:lnTo>
                  <a:pt x="271462" y="410578"/>
                </a:lnTo>
                <a:lnTo>
                  <a:pt x="266750" y="417385"/>
                </a:lnTo>
                <a:lnTo>
                  <a:pt x="276923" y="415429"/>
                </a:lnTo>
                <a:close/>
              </a:path>
              <a:path w="664210" h="486409">
                <a:moveTo>
                  <a:pt x="284175" y="421919"/>
                </a:moveTo>
                <a:lnTo>
                  <a:pt x="280860" y="423341"/>
                </a:lnTo>
                <a:lnTo>
                  <a:pt x="278142" y="423672"/>
                </a:lnTo>
                <a:lnTo>
                  <a:pt x="277710" y="424840"/>
                </a:lnTo>
                <a:lnTo>
                  <a:pt x="276479" y="428180"/>
                </a:lnTo>
                <a:lnTo>
                  <a:pt x="278498" y="430276"/>
                </a:lnTo>
                <a:lnTo>
                  <a:pt x="283057" y="431914"/>
                </a:lnTo>
                <a:lnTo>
                  <a:pt x="284175" y="421919"/>
                </a:lnTo>
                <a:close/>
              </a:path>
              <a:path w="664210" h="486409">
                <a:moveTo>
                  <a:pt x="289140" y="347167"/>
                </a:moveTo>
                <a:lnTo>
                  <a:pt x="288632" y="346646"/>
                </a:lnTo>
                <a:lnTo>
                  <a:pt x="287934" y="345922"/>
                </a:lnTo>
                <a:lnTo>
                  <a:pt x="286067" y="345490"/>
                </a:lnTo>
                <a:lnTo>
                  <a:pt x="284480" y="346392"/>
                </a:lnTo>
                <a:lnTo>
                  <a:pt x="284403" y="348094"/>
                </a:lnTo>
                <a:lnTo>
                  <a:pt x="284010" y="349237"/>
                </a:lnTo>
                <a:lnTo>
                  <a:pt x="285153" y="349631"/>
                </a:lnTo>
                <a:lnTo>
                  <a:pt x="288290" y="350685"/>
                </a:lnTo>
                <a:lnTo>
                  <a:pt x="288505" y="348792"/>
                </a:lnTo>
                <a:lnTo>
                  <a:pt x="289140" y="347167"/>
                </a:lnTo>
                <a:close/>
              </a:path>
              <a:path w="664210" h="486409">
                <a:moveTo>
                  <a:pt x="293319" y="415874"/>
                </a:moveTo>
                <a:lnTo>
                  <a:pt x="289026" y="407555"/>
                </a:lnTo>
                <a:lnTo>
                  <a:pt x="288226" y="418045"/>
                </a:lnTo>
                <a:lnTo>
                  <a:pt x="293319" y="415874"/>
                </a:lnTo>
                <a:close/>
              </a:path>
              <a:path w="664210" h="486409">
                <a:moveTo>
                  <a:pt x="295884" y="391007"/>
                </a:moveTo>
                <a:lnTo>
                  <a:pt x="278333" y="389699"/>
                </a:lnTo>
                <a:lnTo>
                  <a:pt x="279400" y="402005"/>
                </a:lnTo>
                <a:lnTo>
                  <a:pt x="282130" y="404812"/>
                </a:lnTo>
                <a:lnTo>
                  <a:pt x="291744" y="404190"/>
                </a:lnTo>
                <a:lnTo>
                  <a:pt x="295884" y="391007"/>
                </a:lnTo>
                <a:close/>
              </a:path>
              <a:path w="664210" h="486409">
                <a:moveTo>
                  <a:pt x="299897" y="423976"/>
                </a:moveTo>
                <a:lnTo>
                  <a:pt x="298399" y="422084"/>
                </a:lnTo>
                <a:lnTo>
                  <a:pt x="297903" y="421106"/>
                </a:lnTo>
                <a:lnTo>
                  <a:pt x="297611" y="421157"/>
                </a:lnTo>
                <a:lnTo>
                  <a:pt x="296672" y="421335"/>
                </a:lnTo>
                <a:lnTo>
                  <a:pt x="295808" y="421906"/>
                </a:lnTo>
                <a:lnTo>
                  <a:pt x="294919" y="422325"/>
                </a:lnTo>
                <a:lnTo>
                  <a:pt x="296125" y="422719"/>
                </a:lnTo>
                <a:lnTo>
                  <a:pt x="299897" y="423976"/>
                </a:lnTo>
                <a:close/>
              </a:path>
              <a:path w="664210" h="486409">
                <a:moveTo>
                  <a:pt x="303872" y="369951"/>
                </a:moveTo>
                <a:lnTo>
                  <a:pt x="295135" y="367042"/>
                </a:lnTo>
                <a:lnTo>
                  <a:pt x="293014" y="375005"/>
                </a:lnTo>
                <a:lnTo>
                  <a:pt x="285330" y="368795"/>
                </a:lnTo>
                <a:lnTo>
                  <a:pt x="278434" y="375843"/>
                </a:lnTo>
                <a:lnTo>
                  <a:pt x="284683" y="378079"/>
                </a:lnTo>
                <a:lnTo>
                  <a:pt x="293344" y="375564"/>
                </a:lnTo>
                <a:lnTo>
                  <a:pt x="295960" y="385432"/>
                </a:lnTo>
                <a:lnTo>
                  <a:pt x="303136" y="383413"/>
                </a:lnTo>
                <a:lnTo>
                  <a:pt x="303428" y="378079"/>
                </a:lnTo>
                <a:lnTo>
                  <a:pt x="303555" y="375843"/>
                </a:lnTo>
                <a:lnTo>
                  <a:pt x="303568" y="375564"/>
                </a:lnTo>
                <a:lnTo>
                  <a:pt x="303606" y="375005"/>
                </a:lnTo>
                <a:lnTo>
                  <a:pt x="303872" y="369951"/>
                </a:lnTo>
                <a:close/>
              </a:path>
              <a:path w="664210" h="486409">
                <a:moveTo>
                  <a:pt x="304215" y="413969"/>
                </a:moveTo>
                <a:lnTo>
                  <a:pt x="298589" y="412203"/>
                </a:lnTo>
                <a:lnTo>
                  <a:pt x="298399" y="412191"/>
                </a:lnTo>
                <a:lnTo>
                  <a:pt x="293814" y="415848"/>
                </a:lnTo>
                <a:lnTo>
                  <a:pt x="297484" y="417233"/>
                </a:lnTo>
                <a:lnTo>
                  <a:pt x="301180" y="418706"/>
                </a:lnTo>
                <a:lnTo>
                  <a:pt x="304215" y="413969"/>
                </a:lnTo>
                <a:close/>
              </a:path>
              <a:path w="664210" h="486409">
                <a:moveTo>
                  <a:pt x="305130" y="361696"/>
                </a:moveTo>
                <a:lnTo>
                  <a:pt x="304279" y="358470"/>
                </a:lnTo>
                <a:lnTo>
                  <a:pt x="301904" y="354749"/>
                </a:lnTo>
                <a:lnTo>
                  <a:pt x="299796" y="352971"/>
                </a:lnTo>
                <a:lnTo>
                  <a:pt x="297573" y="350748"/>
                </a:lnTo>
                <a:lnTo>
                  <a:pt x="296837" y="350799"/>
                </a:lnTo>
                <a:lnTo>
                  <a:pt x="296164" y="350647"/>
                </a:lnTo>
                <a:lnTo>
                  <a:pt x="296392" y="353783"/>
                </a:lnTo>
                <a:lnTo>
                  <a:pt x="293738" y="354914"/>
                </a:lnTo>
                <a:lnTo>
                  <a:pt x="289699" y="355460"/>
                </a:lnTo>
                <a:lnTo>
                  <a:pt x="287972" y="360870"/>
                </a:lnTo>
                <a:lnTo>
                  <a:pt x="291439" y="360883"/>
                </a:lnTo>
                <a:lnTo>
                  <a:pt x="295744" y="361378"/>
                </a:lnTo>
                <a:lnTo>
                  <a:pt x="296900" y="364070"/>
                </a:lnTo>
                <a:lnTo>
                  <a:pt x="300342" y="364261"/>
                </a:lnTo>
                <a:lnTo>
                  <a:pt x="302895" y="363588"/>
                </a:lnTo>
                <a:lnTo>
                  <a:pt x="304444" y="362280"/>
                </a:lnTo>
                <a:lnTo>
                  <a:pt x="305130" y="361696"/>
                </a:lnTo>
                <a:close/>
              </a:path>
              <a:path w="664210" h="486409">
                <a:moveTo>
                  <a:pt x="306209" y="333781"/>
                </a:moveTo>
                <a:lnTo>
                  <a:pt x="303580" y="333248"/>
                </a:lnTo>
                <a:lnTo>
                  <a:pt x="301510" y="332282"/>
                </a:lnTo>
                <a:lnTo>
                  <a:pt x="300951" y="332828"/>
                </a:lnTo>
                <a:lnTo>
                  <a:pt x="299808" y="333984"/>
                </a:lnTo>
                <a:lnTo>
                  <a:pt x="299453" y="335940"/>
                </a:lnTo>
                <a:lnTo>
                  <a:pt x="298767" y="337566"/>
                </a:lnTo>
                <a:lnTo>
                  <a:pt x="300177" y="338061"/>
                </a:lnTo>
                <a:lnTo>
                  <a:pt x="302006" y="339331"/>
                </a:lnTo>
                <a:lnTo>
                  <a:pt x="304152" y="338175"/>
                </a:lnTo>
                <a:lnTo>
                  <a:pt x="304723" y="336207"/>
                </a:lnTo>
                <a:lnTo>
                  <a:pt x="306209" y="333781"/>
                </a:lnTo>
                <a:close/>
              </a:path>
              <a:path w="664210" h="486409">
                <a:moveTo>
                  <a:pt x="317804" y="344766"/>
                </a:moveTo>
                <a:lnTo>
                  <a:pt x="312026" y="340182"/>
                </a:lnTo>
                <a:lnTo>
                  <a:pt x="306463" y="340995"/>
                </a:lnTo>
                <a:lnTo>
                  <a:pt x="299250" y="348322"/>
                </a:lnTo>
                <a:lnTo>
                  <a:pt x="309714" y="348322"/>
                </a:lnTo>
                <a:lnTo>
                  <a:pt x="307136" y="357403"/>
                </a:lnTo>
                <a:lnTo>
                  <a:pt x="312280" y="358470"/>
                </a:lnTo>
                <a:lnTo>
                  <a:pt x="317804" y="344766"/>
                </a:lnTo>
                <a:close/>
              </a:path>
              <a:path w="664210" h="486409">
                <a:moveTo>
                  <a:pt x="337146" y="12598"/>
                </a:moveTo>
                <a:lnTo>
                  <a:pt x="335762" y="11950"/>
                </a:lnTo>
                <a:lnTo>
                  <a:pt x="333654" y="10388"/>
                </a:lnTo>
                <a:lnTo>
                  <a:pt x="331317" y="12230"/>
                </a:lnTo>
                <a:lnTo>
                  <a:pt x="330085" y="14351"/>
                </a:lnTo>
                <a:lnTo>
                  <a:pt x="327926" y="17094"/>
                </a:lnTo>
                <a:lnTo>
                  <a:pt x="331012" y="18186"/>
                </a:lnTo>
                <a:lnTo>
                  <a:pt x="333476" y="19456"/>
                </a:lnTo>
                <a:lnTo>
                  <a:pt x="333743" y="19088"/>
                </a:lnTo>
                <a:lnTo>
                  <a:pt x="335178" y="17157"/>
                </a:lnTo>
                <a:lnTo>
                  <a:pt x="336067" y="14808"/>
                </a:lnTo>
                <a:lnTo>
                  <a:pt x="337146" y="12598"/>
                </a:lnTo>
                <a:close/>
              </a:path>
              <a:path w="664210" h="486409">
                <a:moveTo>
                  <a:pt x="337718" y="325031"/>
                </a:moveTo>
                <a:lnTo>
                  <a:pt x="336689" y="322364"/>
                </a:lnTo>
                <a:lnTo>
                  <a:pt x="331812" y="324446"/>
                </a:lnTo>
                <a:lnTo>
                  <a:pt x="332206" y="325323"/>
                </a:lnTo>
                <a:lnTo>
                  <a:pt x="332828" y="326974"/>
                </a:lnTo>
                <a:lnTo>
                  <a:pt x="334568" y="326428"/>
                </a:lnTo>
                <a:lnTo>
                  <a:pt x="336130" y="325704"/>
                </a:lnTo>
                <a:lnTo>
                  <a:pt x="337718" y="325031"/>
                </a:lnTo>
                <a:close/>
              </a:path>
              <a:path w="664210" h="486409">
                <a:moveTo>
                  <a:pt x="351624" y="0"/>
                </a:moveTo>
                <a:lnTo>
                  <a:pt x="349910" y="1244"/>
                </a:lnTo>
                <a:lnTo>
                  <a:pt x="349364" y="965"/>
                </a:lnTo>
                <a:lnTo>
                  <a:pt x="347878" y="1346"/>
                </a:lnTo>
                <a:lnTo>
                  <a:pt x="346722" y="1803"/>
                </a:lnTo>
                <a:lnTo>
                  <a:pt x="345998" y="2590"/>
                </a:lnTo>
                <a:lnTo>
                  <a:pt x="346405" y="3797"/>
                </a:lnTo>
                <a:lnTo>
                  <a:pt x="343750" y="5727"/>
                </a:lnTo>
                <a:lnTo>
                  <a:pt x="343141" y="15748"/>
                </a:lnTo>
                <a:lnTo>
                  <a:pt x="348449" y="11811"/>
                </a:lnTo>
                <a:lnTo>
                  <a:pt x="351599" y="7543"/>
                </a:lnTo>
                <a:lnTo>
                  <a:pt x="351624" y="0"/>
                </a:lnTo>
                <a:close/>
              </a:path>
              <a:path w="664210" h="486409">
                <a:moveTo>
                  <a:pt x="352615" y="324167"/>
                </a:moveTo>
                <a:lnTo>
                  <a:pt x="352132" y="319112"/>
                </a:lnTo>
                <a:lnTo>
                  <a:pt x="347510" y="313931"/>
                </a:lnTo>
                <a:lnTo>
                  <a:pt x="343611" y="310692"/>
                </a:lnTo>
                <a:lnTo>
                  <a:pt x="339902" y="307213"/>
                </a:lnTo>
                <a:lnTo>
                  <a:pt x="341122" y="302260"/>
                </a:lnTo>
                <a:lnTo>
                  <a:pt x="334416" y="309321"/>
                </a:lnTo>
                <a:lnTo>
                  <a:pt x="336194" y="313690"/>
                </a:lnTo>
                <a:lnTo>
                  <a:pt x="345389" y="316153"/>
                </a:lnTo>
                <a:lnTo>
                  <a:pt x="344970" y="318122"/>
                </a:lnTo>
                <a:lnTo>
                  <a:pt x="344055" y="319824"/>
                </a:lnTo>
                <a:lnTo>
                  <a:pt x="345694" y="322440"/>
                </a:lnTo>
                <a:lnTo>
                  <a:pt x="347357" y="324065"/>
                </a:lnTo>
                <a:lnTo>
                  <a:pt x="349834" y="325577"/>
                </a:lnTo>
                <a:lnTo>
                  <a:pt x="352615" y="324167"/>
                </a:lnTo>
                <a:close/>
              </a:path>
              <a:path w="664210" h="486409">
                <a:moveTo>
                  <a:pt x="365925" y="382231"/>
                </a:moveTo>
                <a:lnTo>
                  <a:pt x="365709" y="382244"/>
                </a:lnTo>
                <a:lnTo>
                  <a:pt x="361327" y="378383"/>
                </a:lnTo>
                <a:lnTo>
                  <a:pt x="358749" y="374040"/>
                </a:lnTo>
                <a:lnTo>
                  <a:pt x="361823" y="368160"/>
                </a:lnTo>
                <a:lnTo>
                  <a:pt x="362165" y="368071"/>
                </a:lnTo>
                <a:lnTo>
                  <a:pt x="362038" y="367919"/>
                </a:lnTo>
                <a:lnTo>
                  <a:pt x="361899" y="367944"/>
                </a:lnTo>
                <a:lnTo>
                  <a:pt x="361810" y="368147"/>
                </a:lnTo>
                <a:lnTo>
                  <a:pt x="359943" y="362839"/>
                </a:lnTo>
                <a:lnTo>
                  <a:pt x="356514" y="362800"/>
                </a:lnTo>
                <a:lnTo>
                  <a:pt x="351307" y="365734"/>
                </a:lnTo>
                <a:lnTo>
                  <a:pt x="354622" y="370535"/>
                </a:lnTo>
                <a:lnTo>
                  <a:pt x="354685" y="375424"/>
                </a:lnTo>
                <a:lnTo>
                  <a:pt x="351967" y="384060"/>
                </a:lnTo>
                <a:lnTo>
                  <a:pt x="354711" y="388239"/>
                </a:lnTo>
                <a:lnTo>
                  <a:pt x="355892" y="392226"/>
                </a:lnTo>
                <a:lnTo>
                  <a:pt x="361378" y="389559"/>
                </a:lnTo>
                <a:lnTo>
                  <a:pt x="365556" y="387769"/>
                </a:lnTo>
                <a:lnTo>
                  <a:pt x="365658" y="382244"/>
                </a:lnTo>
                <a:lnTo>
                  <a:pt x="365912" y="382435"/>
                </a:lnTo>
                <a:lnTo>
                  <a:pt x="365925" y="382231"/>
                </a:lnTo>
                <a:close/>
              </a:path>
              <a:path w="664210" h="486409">
                <a:moveTo>
                  <a:pt x="371005" y="261835"/>
                </a:moveTo>
                <a:lnTo>
                  <a:pt x="351904" y="251333"/>
                </a:lnTo>
                <a:lnTo>
                  <a:pt x="359041" y="247865"/>
                </a:lnTo>
                <a:lnTo>
                  <a:pt x="355092" y="241554"/>
                </a:lnTo>
                <a:lnTo>
                  <a:pt x="351612" y="235877"/>
                </a:lnTo>
                <a:lnTo>
                  <a:pt x="342303" y="236194"/>
                </a:lnTo>
                <a:lnTo>
                  <a:pt x="342912" y="251333"/>
                </a:lnTo>
                <a:lnTo>
                  <a:pt x="343027" y="254228"/>
                </a:lnTo>
                <a:lnTo>
                  <a:pt x="333984" y="254863"/>
                </a:lnTo>
                <a:lnTo>
                  <a:pt x="335673" y="267881"/>
                </a:lnTo>
                <a:lnTo>
                  <a:pt x="335724" y="268287"/>
                </a:lnTo>
                <a:lnTo>
                  <a:pt x="348068" y="267881"/>
                </a:lnTo>
                <a:lnTo>
                  <a:pt x="352577" y="275120"/>
                </a:lnTo>
                <a:lnTo>
                  <a:pt x="365074" y="269011"/>
                </a:lnTo>
                <a:lnTo>
                  <a:pt x="365290" y="269011"/>
                </a:lnTo>
                <a:lnTo>
                  <a:pt x="366191" y="267881"/>
                </a:lnTo>
                <a:lnTo>
                  <a:pt x="371005" y="261835"/>
                </a:lnTo>
                <a:close/>
              </a:path>
              <a:path w="664210" h="486409">
                <a:moveTo>
                  <a:pt x="381698" y="356273"/>
                </a:moveTo>
                <a:lnTo>
                  <a:pt x="381482" y="355676"/>
                </a:lnTo>
                <a:lnTo>
                  <a:pt x="380974" y="354355"/>
                </a:lnTo>
                <a:lnTo>
                  <a:pt x="379564" y="353377"/>
                </a:lnTo>
                <a:lnTo>
                  <a:pt x="378523" y="352247"/>
                </a:lnTo>
                <a:lnTo>
                  <a:pt x="377634" y="353491"/>
                </a:lnTo>
                <a:lnTo>
                  <a:pt x="376377" y="354634"/>
                </a:lnTo>
                <a:lnTo>
                  <a:pt x="375843" y="356603"/>
                </a:lnTo>
                <a:lnTo>
                  <a:pt x="377558" y="357682"/>
                </a:lnTo>
                <a:lnTo>
                  <a:pt x="378929" y="359054"/>
                </a:lnTo>
                <a:lnTo>
                  <a:pt x="380123" y="357543"/>
                </a:lnTo>
                <a:lnTo>
                  <a:pt x="381698" y="356273"/>
                </a:lnTo>
                <a:close/>
              </a:path>
              <a:path w="664210" h="486409">
                <a:moveTo>
                  <a:pt x="391033" y="350342"/>
                </a:moveTo>
                <a:lnTo>
                  <a:pt x="390042" y="349465"/>
                </a:lnTo>
                <a:lnTo>
                  <a:pt x="389191" y="348132"/>
                </a:lnTo>
                <a:lnTo>
                  <a:pt x="388048" y="347840"/>
                </a:lnTo>
                <a:lnTo>
                  <a:pt x="386702" y="347472"/>
                </a:lnTo>
                <a:lnTo>
                  <a:pt x="385089" y="348043"/>
                </a:lnTo>
                <a:lnTo>
                  <a:pt x="383590" y="348221"/>
                </a:lnTo>
                <a:lnTo>
                  <a:pt x="384136" y="349631"/>
                </a:lnTo>
                <a:lnTo>
                  <a:pt x="384289" y="351485"/>
                </a:lnTo>
                <a:lnTo>
                  <a:pt x="385292" y="352361"/>
                </a:lnTo>
                <a:lnTo>
                  <a:pt x="388340" y="355015"/>
                </a:lnTo>
                <a:lnTo>
                  <a:pt x="389877" y="352996"/>
                </a:lnTo>
                <a:lnTo>
                  <a:pt x="391033" y="350342"/>
                </a:lnTo>
                <a:close/>
              </a:path>
              <a:path w="664210" h="486409">
                <a:moveTo>
                  <a:pt x="434086" y="369811"/>
                </a:moveTo>
                <a:lnTo>
                  <a:pt x="431444" y="367563"/>
                </a:lnTo>
                <a:lnTo>
                  <a:pt x="428726" y="366623"/>
                </a:lnTo>
                <a:lnTo>
                  <a:pt x="428244" y="366458"/>
                </a:lnTo>
                <a:lnTo>
                  <a:pt x="423862" y="366458"/>
                </a:lnTo>
                <a:lnTo>
                  <a:pt x="417817" y="366623"/>
                </a:lnTo>
                <a:lnTo>
                  <a:pt x="411734" y="365937"/>
                </a:lnTo>
                <a:lnTo>
                  <a:pt x="404672" y="365582"/>
                </a:lnTo>
                <a:lnTo>
                  <a:pt x="409562" y="355663"/>
                </a:lnTo>
                <a:lnTo>
                  <a:pt x="404926" y="354888"/>
                </a:lnTo>
                <a:lnTo>
                  <a:pt x="404914" y="354203"/>
                </a:lnTo>
                <a:lnTo>
                  <a:pt x="404825" y="350431"/>
                </a:lnTo>
                <a:lnTo>
                  <a:pt x="404736" y="346697"/>
                </a:lnTo>
                <a:lnTo>
                  <a:pt x="399326" y="346976"/>
                </a:lnTo>
                <a:lnTo>
                  <a:pt x="396697" y="354203"/>
                </a:lnTo>
                <a:lnTo>
                  <a:pt x="391172" y="350431"/>
                </a:lnTo>
                <a:lnTo>
                  <a:pt x="391058" y="355993"/>
                </a:lnTo>
                <a:lnTo>
                  <a:pt x="390499" y="360718"/>
                </a:lnTo>
                <a:lnTo>
                  <a:pt x="390398" y="361632"/>
                </a:lnTo>
                <a:lnTo>
                  <a:pt x="391807" y="372224"/>
                </a:lnTo>
                <a:lnTo>
                  <a:pt x="391858" y="372668"/>
                </a:lnTo>
                <a:lnTo>
                  <a:pt x="390880" y="372224"/>
                </a:lnTo>
                <a:lnTo>
                  <a:pt x="387718" y="370814"/>
                </a:lnTo>
                <a:lnTo>
                  <a:pt x="385597" y="372224"/>
                </a:lnTo>
                <a:lnTo>
                  <a:pt x="380441" y="361340"/>
                </a:lnTo>
                <a:lnTo>
                  <a:pt x="378434" y="360718"/>
                </a:lnTo>
                <a:lnTo>
                  <a:pt x="365912" y="366991"/>
                </a:lnTo>
                <a:lnTo>
                  <a:pt x="363702" y="367563"/>
                </a:lnTo>
                <a:lnTo>
                  <a:pt x="362165" y="368071"/>
                </a:lnTo>
                <a:lnTo>
                  <a:pt x="366420" y="372770"/>
                </a:lnTo>
                <a:lnTo>
                  <a:pt x="366344" y="374840"/>
                </a:lnTo>
                <a:lnTo>
                  <a:pt x="366229" y="376758"/>
                </a:lnTo>
                <a:lnTo>
                  <a:pt x="366128" y="378599"/>
                </a:lnTo>
                <a:lnTo>
                  <a:pt x="366052" y="379907"/>
                </a:lnTo>
                <a:lnTo>
                  <a:pt x="365988" y="380936"/>
                </a:lnTo>
                <a:lnTo>
                  <a:pt x="365912" y="382231"/>
                </a:lnTo>
                <a:lnTo>
                  <a:pt x="370344" y="382231"/>
                </a:lnTo>
                <a:lnTo>
                  <a:pt x="367538" y="393547"/>
                </a:lnTo>
                <a:lnTo>
                  <a:pt x="372173" y="396265"/>
                </a:lnTo>
                <a:lnTo>
                  <a:pt x="401307" y="383819"/>
                </a:lnTo>
                <a:lnTo>
                  <a:pt x="407822" y="376974"/>
                </a:lnTo>
                <a:lnTo>
                  <a:pt x="407708" y="379907"/>
                </a:lnTo>
                <a:lnTo>
                  <a:pt x="408051" y="380936"/>
                </a:lnTo>
                <a:lnTo>
                  <a:pt x="417309" y="376974"/>
                </a:lnTo>
                <a:lnTo>
                  <a:pt x="417817" y="376758"/>
                </a:lnTo>
                <a:lnTo>
                  <a:pt x="418401" y="375589"/>
                </a:lnTo>
                <a:lnTo>
                  <a:pt x="419519" y="374840"/>
                </a:lnTo>
                <a:lnTo>
                  <a:pt x="421957" y="374992"/>
                </a:lnTo>
                <a:lnTo>
                  <a:pt x="422313" y="374840"/>
                </a:lnTo>
                <a:lnTo>
                  <a:pt x="427164" y="372770"/>
                </a:lnTo>
                <a:lnTo>
                  <a:pt x="434086" y="369811"/>
                </a:lnTo>
                <a:close/>
              </a:path>
              <a:path w="664210" h="486409">
                <a:moveTo>
                  <a:pt x="442531" y="366217"/>
                </a:moveTo>
                <a:lnTo>
                  <a:pt x="442226" y="365696"/>
                </a:lnTo>
                <a:lnTo>
                  <a:pt x="441883" y="365175"/>
                </a:lnTo>
                <a:lnTo>
                  <a:pt x="441604" y="364655"/>
                </a:lnTo>
                <a:lnTo>
                  <a:pt x="440397" y="364756"/>
                </a:lnTo>
                <a:lnTo>
                  <a:pt x="439788" y="364820"/>
                </a:lnTo>
                <a:lnTo>
                  <a:pt x="439521" y="367499"/>
                </a:lnTo>
                <a:lnTo>
                  <a:pt x="442531" y="366217"/>
                </a:lnTo>
                <a:close/>
              </a:path>
              <a:path w="664210" h="486409">
                <a:moveTo>
                  <a:pt x="442988" y="281343"/>
                </a:moveTo>
                <a:lnTo>
                  <a:pt x="442963" y="281178"/>
                </a:lnTo>
                <a:lnTo>
                  <a:pt x="442810" y="281190"/>
                </a:lnTo>
                <a:lnTo>
                  <a:pt x="442760" y="281317"/>
                </a:lnTo>
                <a:lnTo>
                  <a:pt x="442785" y="281495"/>
                </a:lnTo>
                <a:lnTo>
                  <a:pt x="442925" y="281393"/>
                </a:lnTo>
                <a:close/>
              </a:path>
              <a:path w="664210" h="486409">
                <a:moveTo>
                  <a:pt x="449922" y="281216"/>
                </a:moveTo>
                <a:lnTo>
                  <a:pt x="448119" y="280962"/>
                </a:lnTo>
                <a:lnTo>
                  <a:pt x="446328" y="280593"/>
                </a:lnTo>
                <a:lnTo>
                  <a:pt x="444525" y="280492"/>
                </a:lnTo>
                <a:lnTo>
                  <a:pt x="444030" y="280466"/>
                </a:lnTo>
                <a:lnTo>
                  <a:pt x="443509" y="280974"/>
                </a:lnTo>
                <a:lnTo>
                  <a:pt x="443001" y="281343"/>
                </a:lnTo>
                <a:lnTo>
                  <a:pt x="443166" y="281965"/>
                </a:lnTo>
                <a:lnTo>
                  <a:pt x="443230" y="282727"/>
                </a:lnTo>
                <a:lnTo>
                  <a:pt x="445058" y="283933"/>
                </a:lnTo>
                <a:lnTo>
                  <a:pt x="446633" y="284632"/>
                </a:lnTo>
                <a:lnTo>
                  <a:pt x="448157" y="285432"/>
                </a:lnTo>
                <a:lnTo>
                  <a:pt x="448741" y="284022"/>
                </a:lnTo>
                <a:lnTo>
                  <a:pt x="449338" y="282625"/>
                </a:lnTo>
                <a:lnTo>
                  <a:pt x="449922" y="281216"/>
                </a:lnTo>
                <a:close/>
              </a:path>
              <a:path w="664210" h="486409">
                <a:moveTo>
                  <a:pt x="457758" y="350710"/>
                </a:moveTo>
                <a:lnTo>
                  <a:pt x="450621" y="352259"/>
                </a:lnTo>
                <a:lnTo>
                  <a:pt x="456819" y="358584"/>
                </a:lnTo>
                <a:lnTo>
                  <a:pt x="457758" y="350710"/>
                </a:lnTo>
                <a:close/>
              </a:path>
              <a:path w="664210" h="486409">
                <a:moveTo>
                  <a:pt x="466648" y="251231"/>
                </a:moveTo>
                <a:lnTo>
                  <a:pt x="462330" y="244652"/>
                </a:lnTo>
                <a:lnTo>
                  <a:pt x="457466" y="237172"/>
                </a:lnTo>
                <a:lnTo>
                  <a:pt x="453047" y="230428"/>
                </a:lnTo>
                <a:lnTo>
                  <a:pt x="448576" y="223710"/>
                </a:lnTo>
                <a:lnTo>
                  <a:pt x="440245" y="232613"/>
                </a:lnTo>
                <a:lnTo>
                  <a:pt x="445820" y="235458"/>
                </a:lnTo>
                <a:lnTo>
                  <a:pt x="445465" y="237172"/>
                </a:lnTo>
                <a:lnTo>
                  <a:pt x="435165" y="235673"/>
                </a:lnTo>
                <a:lnTo>
                  <a:pt x="426377" y="245313"/>
                </a:lnTo>
                <a:lnTo>
                  <a:pt x="429793" y="256730"/>
                </a:lnTo>
                <a:lnTo>
                  <a:pt x="436880" y="253072"/>
                </a:lnTo>
                <a:lnTo>
                  <a:pt x="443407" y="262343"/>
                </a:lnTo>
                <a:lnTo>
                  <a:pt x="445897" y="263169"/>
                </a:lnTo>
                <a:lnTo>
                  <a:pt x="448056" y="264579"/>
                </a:lnTo>
                <a:lnTo>
                  <a:pt x="449199" y="262343"/>
                </a:lnTo>
                <a:lnTo>
                  <a:pt x="450951" y="260527"/>
                </a:lnTo>
                <a:lnTo>
                  <a:pt x="449351" y="255257"/>
                </a:lnTo>
                <a:lnTo>
                  <a:pt x="448246" y="253072"/>
                </a:lnTo>
                <a:lnTo>
                  <a:pt x="447382" y="251371"/>
                </a:lnTo>
                <a:lnTo>
                  <a:pt x="445503" y="247002"/>
                </a:lnTo>
                <a:lnTo>
                  <a:pt x="451015" y="244652"/>
                </a:lnTo>
                <a:lnTo>
                  <a:pt x="451078" y="247002"/>
                </a:lnTo>
                <a:lnTo>
                  <a:pt x="451167" y="250101"/>
                </a:lnTo>
                <a:lnTo>
                  <a:pt x="451231" y="252412"/>
                </a:lnTo>
                <a:lnTo>
                  <a:pt x="463105" y="256120"/>
                </a:lnTo>
                <a:lnTo>
                  <a:pt x="466547" y="251371"/>
                </a:lnTo>
                <a:lnTo>
                  <a:pt x="466648" y="251231"/>
                </a:lnTo>
                <a:close/>
              </a:path>
              <a:path w="664210" h="486409">
                <a:moveTo>
                  <a:pt x="469620" y="354622"/>
                </a:moveTo>
                <a:lnTo>
                  <a:pt x="468477" y="352920"/>
                </a:lnTo>
                <a:lnTo>
                  <a:pt x="467207" y="351142"/>
                </a:lnTo>
                <a:lnTo>
                  <a:pt x="465912" y="349173"/>
                </a:lnTo>
                <a:lnTo>
                  <a:pt x="465505" y="352158"/>
                </a:lnTo>
                <a:lnTo>
                  <a:pt x="465175" y="354799"/>
                </a:lnTo>
                <a:lnTo>
                  <a:pt x="464375" y="356857"/>
                </a:lnTo>
                <a:lnTo>
                  <a:pt x="469620" y="354622"/>
                </a:lnTo>
                <a:close/>
              </a:path>
              <a:path w="664210" h="486409">
                <a:moveTo>
                  <a:pt x="527862" y="267462"/>
                </a:moveTo>
                <a:lnTo>
                  <a:pt x="523748" y="266674"/>
                </a:lnTo>
                <a:lnTo>
                  <a:pt x="519569" y="266077"/>
                </a:lnTo>
                <a:lnTo>
                  <a:pt x="504710" y="262178"/>
                </a:lnTo>
                <a:lnTo>
                  <a:pt x="499554" y="265772"/>
                </a:lnTo>
                <a:lnTo>
                  <a:pt x="498652" y="277520"/>
                </a:lnTo>
                <a:lnTo>
                  <a:pt x="498094" y="278104"/>
                </a:lnTo>
                <a:lnTo>
                  <a:pt x="497674" y="278714"/>
                </a:lnTo>
                <a:lnTo>
                  <a:pt x="488238" y="282244"/>
                </a:lnTo>
                <a:lnTo>
                  <a:pt x="489889" y="288861"/>
                </a:lnTo>
                <a:lnTo>
                  <a:pt x="496697" y="288861"/>
                </a:lnTo>
                <a:lnTo>
                  <a:pt x="503415" y="286461"/>
                </a:lnTo>
                <a:lnTo>
                  <a:pt x="509968" y="283908"/>
                </a:lnTo>
                <a:lnTo>
                  <a:pt x="516940" y="283184"/>
                </a:lnTo>
                <a:lnTo>
                  <a:pt x="518350" y="283349"/>
                </a:lnTo>
                <a:lnTo>
                  <a:pt x="518426" y="283184"/>
                </a:lnTo>
                <a:lnTo>
                  <a:pt x="520369" y="278714"/>
                </a:lnTo>
                <a:lnTo>
                  <a:pt x="524014" y="273354"/>
                </a:lnTo>
                <a:lnTo>
                  <a:pt x="527862" y="267462"/>
                </a:lnTo>
                <a:close/>
              </a:path>
              <a:path w="664210" h="486409">
                <a:moveTo>
                  <a:pt x="569963" y="311746"/>
                </a:moveTo>
                <a:lnTo>
                  <a:pt x="569645" y="311251"/>
                </a:lnTo>
                <a:lnTo>
                  <a:pt x="569341" y="310743"/>
                </a:lnTo>
                <a:lnTo>
                  <a:pt x="568998" y="310210"/>
                </a:lnTo>
                <a:lnTo>
                  <a:pt x="568794" y="311010"/>
                </a:lnTo>
                <a:lnTo>
                  <a:pt x="568566" y="311734"/>
                </a:lnTo>
                <a:lnTo>
                  <a:pt x="568325" y="312445"/>
                </a:lnTo>
                <a:lnTo>
                  <a:pt x="569963" y="311746"/>
                </a:lnTo>
                <a:close/>
              </a:path>
              <a:path w="664210" h="486409">
                <a:moveTo>
                  <a:pt x="598551" y="273862"/>
                </a:moveTo>
                <a:lnTo>
                  <a:pt x="597166" y="273329"/>
                </a:lnTo>
                <a:lnTo>
                  <a:pt x="595591" y="272148"/>
                </a:lnTo>
                <a:lnTo>
                  <a:pt x="594474" y="272478"/>
                </a:lnTo>
                <a:lnTo>
                  <a:pt x="593394" y="272796"/>
                </a:lnTo>
                <a:lnTo>
                  <a:pt x="592785" y="274688"/>
                </a:lnTo>
                <a:lnTo>
                  <a:pt x="591172" y="277063"/>
                </a:lnTo>
                <a:lnTo>
                  <a:pt x="593966" y="277063"/>
                </a:lnTo>
                <a:lnTo>
                  <a:pt x="595579" y="277469"/>
                </a:lnTo>
                <a:lnTo>
                  <a:pt x="597649" y="276542"/>
                </a:lnTo>
                <a:lnTo>
                  <a:pt x="597979" y="274929"/>
                </a:lnTo>
                <a:lnTo>
                  <a:pt x="598551" y="273862"/>
                </a:lnTo>
                <a:close/>
              </a:path>
              <a:path w="664210" h="486409">
                <a:moveTo>
                  <a:pt x="600798" y="298564"/>
                </a:moveTo>
                <a:lnTo>
                  <a:pt x="599859" y="298792"/>
                </a:lnTo>
                <a:lnTo>
                  <a:pt x="598601" y="298792"/>
                </a:lnTo>
                <a:lnTo>
                  <a:pt x="593737" y="295948"/>
                </a:lnTo>
                <a:lnTo>
                  <a:pt x="591464" y="295173"/>
                </a:lnTo>
                <a:lnTo>
                  <a:pt x="586574" y="297357"/>
                </a:lnTo>
                <a:lnTo>
                  <a:pt x="583247" y="299681"/>
                </a:lnTo>
                <a:lnTo>
                  <a:pt x="578548" y="302463"/>
                </a:lnTo>
                <a:lnTo>
                  <a:pt x="578446" y="299999"/>
                </a:lnTo>
                <a:lnTo>
                  <a:pt x="578345" y="298119"/>
                </a:lnTo>
                <a:lnTo>
                  <a:pt x="578243" y="295948"/>
                </a:lnTo>
                <a:lnTo>
                  <a:pt x="578154" y="294081"/>
                </a:lnTo>
                <a:lnTo>
                  <a:pt x="578040" y="291617"/>
                </a:lnTo>
                <a:lnTo>
                  <a:pt x="578015" y="291058"/>
                </a:lnTo>
                <a:lnTo>
                  <a:pt x="573430" y="290195"/>
                </a:lnTo>
                <a:lnTo>
                  <a:pt x="572693" y="290055"/>
                </a:lnTo>
                <a:lnTo>
                  <a:pt x="566762" y="290195"/>
                </a:lnTo>
                <a:lnTo>
                  <a:pt x="563156" y="288277"/>
                </a:lnTo>
                <a:lnTo>
                  <a:pt x="555980" y="284467"/>
                </a:lnTo>
                <a:lnTo>
                  <a:pt x="550837" y="279196"/>
                </a:lnTo>
                <a:lnTo>
                  <a:pt x="549948" y="278498"/>
                </a:lnTo>
                <a:lnTo>
                  <a:pt x="549948" y="299262"/>
                </a:lnTo>
                <a:lnTo>
                  <a:pt x="548005" y="299999"/>
                </a:lnTo>
                <a:lnTo>
                  <a:pt x="547979" y="312572"/>
                </a:lnTo>
                <a:lnTo>
                  <a:pt x="547725" y="312572"/>
                </a:lnTo>
                <a:lnTo>
                  <a:pt x="545579" y="313016"/>
                </a:lnTo>
                <a:lnTo>
                  <a:pt x="544461" y="313486"/>
                </a:lnTo>
                <a:lnTo>
                  <a:pt x="542721" y="313486"/>
                </a:lnTo>
                <a:lnTo>
                  <a:pt x="541807" y="312572"/>
                </a:lnTo>
                <a:lnTo>
                  <a:pt x="540664" y="311912"/>
                </a:lnTo>
                <a:lnTo>
                  <a:pt x="539927" y="311480"/>
                </a:lnTo>
                <a:lnTo>
                  <a:pt x="542163" y="310934"/>
                </a:lnTo>
                <a:lnTo>
                  <a:pt x="543140" y="310489"/>
                </a:lnTo>
                <a:lnTo>
                  <a:pt x="545223" y="310489"/>
                </a:lnTo>
                <a:lnTo>
                  <a:pt x="545960" y="311315"/>
                </a:lnTo>
                <a:lnTo>
                  <a:pt x="547979" y="312572"/>
                </a:lnTo>
                <a:lnTo>
                  <a:pt x="547979" y="299986"/>
                </a:lnTo>
                <a:lnTo>
                  <a:pt x="540677" y="292874"/>
                </a:lnTo>
                <a:lnTo>
                  <a:pt x="540677" y="300875"/>
                </a:lnTo>
                <a:lnTo>
                  <a:pt x="536308" y="308229"/>
                </a:lnTo>
                <a:lnTo>
                  <a:pt x="536206" y="308381"/>
                </a:lnTo>
                <a:lnTo>
                  <a:pt x="536092" y="308584"/>
                </a:lnTo>
                <a:lnTo>
                  <a:pt x="530428" y="308381"/>
                </a:lnTo>
                <a:lnTo>
                  <a:pt x="530517" y="303618"/>
                </a:lnTo>
                <a:lnTo>
                  <a:pt x="532295" y="299681"/>
                </a:lnTo>
                <a:lnTo>
                  <a:pt x="532396" y="299453"/>
                </a:lnTo>
                <a:lnTo>
                  <a:pt x="532485" y="299262"/>
                </a:lnTo>
                <a:lnTo>
                  <a:pt x="536613" y="299262"/>
                </a:lnTo>
                <a:lnTo>
                  <a:pt x="538441" y="298792"/>
                </a:lnTo>
                <a:lnTo>
                  <a:pt x="540118" y="298361"/>
                </a:lnTo>
                <a:lnTo>
                  <a:pt x="540232" y="298792"/>
                </a:lnTo>
                <a:lnTo>
                  <a:pt x="540359" y="299262"/>
                </a:lnTo>
                <a:lnTo>
                  <a:pt x="540461" y="299681"/>
                </a:lnTo>
                <a:lnTo>
                  <a:pt x="540550" y="299999"/>
                </a:lnTo>
                <a:lnTo>
                  <a:pt x="540677" y="300875"/>
                </a:lnTo>
                <a:lnTo>
                  <a:pt x="540677" y="292874"/>
                </a:lnTo>
                <a:lnTo>
                  <a:pt x="540067" y="292277"/>
                </a:lnTo>
                <a:lnTo>
                  <a:pt x="545858" y="289801"/>
                </a:lnTo>
                <a:lnTo>
                  <a:pt x="549427" y="288277"/>
                </a:lnTo>
                <a:lnTo>
                  <a:pt x="549732" y="288277"/>
                </a:lnTo>
                <a:lnTo>
                  <a:pt x="549821" y="292798"/>
                </a:lnTo>
                <a:lnTo>
                  <a:pt x="549948" y="299262"/>
                </a:lnTo>
                <a:lnTo>
                  <a:pt x="549948" y="278498"/>
                </a:lnTo>
                <a:lnTo>
                  <a:pt x="544918" y="274523"/>
                </a:lnTo>
                <a:lnTo>
                  <a:pt x="545007" y="271729"/>
                </a:lnTo>
                <a:lnTo>
                  <a:pt x="545122" y="268401"/>
                </a:lnTo>
                <a:lnTo>
                  <a:pt x="545236" y="265226"/>
                </a:lnTo>
                <a:lnTo>
                  <a:pt x="536321" y="262509"/>
                </a:lnTo>
                <a:lnTo>
                  <a:pt x="527964" y="267462"/>
                </a:lnTo>
                <a:lnTo>
                  <a:pt x="526821" y="272034"/>
                </a:lnTo>
                <a:lnTo>
                  <a:pt x="526821" y="315925"/>
                </a:lnTo>
                <a:lnTo>
                  <a:pt x="526605" y="318452"/>
                </a:lnTo>
                <a:lnTo>
                  <a:pt x="526542" y="319138"/>
                </a:lnTo>
                <a:lnTo>
                  <a:pt x="526427" y="320382"/>
                </a:lnTo>
                <a:lnTo>
                  <a:pt x="526338" y="321424"/>
                </a:lnTo>
                <a:lnTo>
                  <a:pt x="526237" y="322656"/>
                </a:lnTo>
                <a:lnTo>
                  <a:pt x="526148" y="323697"/>
                </a:lnTo>
                <a:lnTo>
                  <a:pt x="524827" y="328053"/>
                </a:lnTo>
                <a:lnTo>
                  <a:pt x="524738" y="328333"/>
                </a:lnTo>
                <a:lnTo>
                  <a:pt x="524662" y="328587"/>
                </a:lnTo>
                <a:lnTo>
                  <a:pt x="519938" y="328053"/>
                </a:lnTo>
                <a:lnTo>
                  <a:pt x="515696" y="330771"/>
                </a:lnTo>
                <a:lnTo>
                  <a:pt x="515785" y="328053"/>
                </a:lnTo>
                <a:lnTo>
                  <a:pt x="515886" y="324878"/>
                </a:lnTo>
                <a:lnTo>
                  <a:pt x="515962" y="322656"/>
                </a:lnTo>
                <a:lnTo>
                  <a:pt x="521182" y="320382"/>
                </a:lnTo>
                <a:lnTo>
                  <a:pt x="523570" y="318452"/>
                </a:lnTo>
                <a:lnTo>
                  <a:pt x="526694" y="315925"/>
                </a:lnTo>
                <a:lnTo>
                  <a:pt x="526821" y="315925"/>
                </a:lnTo>
                <a:lnTo>
                  <a:pt x="526821" y="272034"/>
                </a:lnTo>
                <a:lnTo>
                  <a:pt x="522617" y="288848"/>
                </a:lnTo>
                <a:lnTo>
                  <a:pt x="522503" y="289267"/>
                </a:lnTo>
                <a:lnTo>
                  <a:pt x="522439" y="289521"/>
                </a:lnTo>
                <a:lnTo>
                  <a:pt x="522376" y="289801"/>
                </a:lnTo>
                <a:lnTo>
                  <a:pt x="512800" y="289267"/>
                </a:lnTo>
                <a:lnTo>
                  <a:pt x="508177" y="294157"/>
                </a:lnTo>
                <a:lnTo>
                  <a:pt x="508177" y="303961"/>
                </a:lnTo>
                <a:lnTo>
                  <a:pt x="502031" y="306400"/>
                </a:lnTo>
                <a:lnTo>
                  <a:pt x="501015" y="310261"/>
                </a:lnTo>
                <a:lnTo>
                  <a:pt x="500087" y="307835"/>
                </a:lnTo>
                <a:lnTo>
                  <a:pt x="499999" y="307606"/>
                </a:lnTo>
                <a:lnTo>
                  <a:pt x="498932" y="304863"/>
                </a:lnTo>
                <a:lnTo>
                  <a:pt x="498449" y="303618"/>
                </a:lnTo>
                <a:lnTo>
                  <a:pt x="498551" y="303250"/>
                </a:lnTo>
                <a:lnTo>
                  <a:pt x="504329" y="298792"/>
                </a:lnTo>
                <a:lnTo>
                  <a:pt x="508000" y="303618"/>
                </a:lnTo>
                <a:lnTo>
                  <a:pt x="508177" y="303961"/>
                </a:lnTo>
                <a:lnTo>
                  <a:pt x="508177" y="294157"/>
                </a:lnTo>
                <a:lnTo>
                  <a:pt x="504215" y="298335"/>
                </a:lnTo>
                <a:lnTo>
                  <a:pt x="498335" y="294081"/>
                </a:lnTo>
                <a:lnTo>
                  <a:pt x="494804" y="303034"/>
                </a:lnTo>
                <a:lnTo>
                  <a:pt x="492760" y="303961"/>
                </a:lnTo>
                <a:lnTo>
                  <a:pt x="491718" y="304863"/>
                </a:lnTo>
                <a:lnTo>
                  <a:pt x="489750" y="302069"/>
                </a:lnTo>
                <a:lnTo>
                  <a:pt x="489750" y="311315"/>
                </a:lnTo>
                <a:lnTo>
                  <a:pt x="489546" y="311315"/>
                </a:lnTo>
                <a:lnTo>
                  <a:pt x="487870" y="312547"/>
                </a:lnTo>
                <a:lnTo>
                  <a:pt x="487870" y="328333"/>
                </a:lnTo>
                <a:lnTo>
                  <a:pt x="482257" y="334797"/>
                </a:lnTo>
                <a:lnTo>
                  <a:pt x="480796" y="330238"/>
                </a:lnTo>
                <a:lnTo>
                  <a:pt x="480758" y="330098"/>
                </a:lnTo>
                <a:lnTo>
                  <a:pt x="480555" y="330098"/>
                </a:lnTo>
                <a:lnTo>
                  <a:pt x="487870" y="328333"/>
                </a:lnTo>
                <a:lnTo>
                  <a:pt x="487870" y="312547"/>
                </a:lnTo>
                <a:lnTo>
                  <a:pt x="482092" y="316750"/>
                </a:lnTo>
                <a:lnTo>
                  <a:pt x="482079" y="315226"/>
                </a:lnTo>
                <a:lnTo>
                  <a:pt x="481965" y="313905"/>
                </a:lnTo>
                <a:lnTo>
                  <a:pt x="481863" y="313486"/>
                </a:lnTo>
                <a:lnTo>
                  <a:pt x="481774" y="312572"/>
                </a:lnTo>
                <a:lnTo>
                  <a:pt x="482688" y="309664"/>
                </a:lnTo>
                <a:lnTo>
                  <a:pt x="482803" y="309308"/>
                </a:lnTo>
                <a:lnTo>
                  <a:pt x="482968" y="308762"/>
                </a:lnTo>
                <a:lnTo>
                  <a:pt x="483095" y="308381"/>
                </a:lnTo>
                <a:lnTo>
                  <a:pt x="483146" y="308229"/>
                </a:lnTo>
                <a:lnTo>
                  <a:pt x="483260" y="307835"/>
                </a:lnTo>
                <a:lnTo>
                  <a:pt x="483336" y="307606"/>
                </a:lnTo>
                <a:lnTo>
                  <a:pt x="485775" y="308381"/>
                </a:lnTo>
                <a:lnTo>
                  <a:pt x="489750" y="311315"/>
                </a:lnTo>
                <a:lnTo>
                  <a:pt x="489750" y="302069"/>
                </a:lnTo>
                <a:lnTo>
                  <a:pt x="489521" y="301739"/>
                </a:lnTo>
                <a:lnTo>
                  <a:pt x="489572" y="301244"/>
                </a:lnTo>
                <a:lnTo>
                  <a:pt x="489661" y="300875"/>
                </a:lnTo>
                <a:lnTo>
                  <a:pt x="489737" y="300532"/>
                </a:lnTo>
                <a:lnTo>
                  <a:pt x="489864" y="299999"/>
                </a:lnTo>
                <a:lnTo>
                  <a:pt x="489940" y="299681"/>
                </a:lnTo>
                <a:lnTo>
                  <a:pt x="490029" y="299262"/>
                </a:lnTo>
                <a:lnTo>
                  <a:pt x="490143" y="298792"/>
                </a:lnTo>
                <a:lnTo>
                  <a:pt x="490245" y="298361"/>
                </a:lnTo>
                <a:lnTo>
                  <a:pt x="490296" y="298119"/>
                </a:lnTo>
                <a:lnTo>
                  <a:pt x="490410" y="297688"/>
                </a:lnTo>
                <a:lnTo>
                  <a:pt x="490499" y="296748"/>
                </a:lnTo>
                <a:lnTo>
                  <a:pt x="490575" y="295948"/>
                </a:lnTo>
                <a:lnTo>
                  <a:pt x="490664" y="295173"/>
                </a:lnTo>
                <a:lnTo>
                  <a:pt x="490766" y="294081"/>
                </a:lnTo>
                <a:lnTo>
                  <a:pt x="490943" y="294081"/>
                </a:lnTo>
                <a:lnTo>
                  <a:pt x="486867" y="291617"/>
                </a:lnTo>
                <a:lnTo>
                  <a:pt x="486791" y="292277"/>
                </a:lnTo>
                <a:lnTo>
                  <a:pt x="486702" y="293090"/>
                </a:lnTo>
                <a:lnTo>
                  <a:pt x="486587" y="294081"/>
                </a:lnTo>
                <a:lnTo>
                  <a:pt x="486473" y="295173"/>
                </a:lnTo>
                <a:lnTo>
                  <a:pt x="486384" y="295948"/>
                </a:lnTo>
                <a:lnTo>
                  <a:pt x="486283" y="296900"/>
                </a:lnTo>
                <a:lnTo>
                  <a:pt x="466432" y="301739"/>
                </a:lnTo>
                <a:lnTo>
                  <a:pt x="466305" y="300875"/>
                </a:lnTo>
                <a:lnTo>
                  <a:pt x="466191" y="299999"/>
                </a:lnTo>
                <a:lnTo>
                  <a:pt x="466090" y="299262"/>
                </a:lnTo>
                <a:lnTo>
                  <a:pt x="465963" y="298361"/>
                </a:lnTo>
                <a:lnTo>
                  <a:pt x="465874" y="297688"/>
                </a:lnTo>
                <a:lnTo>
                  <a:pt x="465797" y="297154"/>
                </a:lnTo>
                <a:lnTo>
                  <a:pt x="465251" y="293090"/>
                </a:lnTo>
                <a:lnTo>
                  <a:pt x="465201" y="292798"/>
                </a:lnTo>
                <a:lnTo>
                  <a:pt x="465137" y="292277"/>
                </a:lnTo>
                <a:lnTo>
                  <a:pt x="465048" y="291617"/>
                </a:lnTo>
                <a:lnTo>
                  <a:pt x="464972" y="291058"/>
                </a:lnTo>
                <a:lnTo>
                  <a:pt x="464845" y="290195"/>
                </a:lnTo>
                <a:lnTo>
                  <a:pt x="464756" y="289521"/>
                </a:lnTo>
                <a:lnTo>
                  <a:pt x="464667" y="288848"/>
                </a:lnTo>
                <a:lnTo>
                  <a:pt x="464591" y="288277"/>
                </a:lnTo>
                <a:lnTo>
                  <a:pt x="464515" y="287731"/>
                </a:lnTo>
                <a:lnTo>
                  <a:pt x="461264" y="286016"/>
                </a:lnTo>
                <a:lnTo>
                  <a:pt x="461264" y="300875"/>
                </a:lnTo>
                <a:lnTo>
                  <a:pt x="461225" y="301244"/>
                </a:lnTo>
                <a:lnTo>
                  <a:pt x="461111" y="302475"/>
                </a:lnTo>
                <a:lnTo>
                  <a:pt x="460997" y="303618"/>
                </a:lnTo>
                <a:lnTo>
                  <a:pt x="460883" y="304863"/>
                </a:lnTo>
                <a:lnTo>
                  <a:pt x="460794" y="305866"/>
                </a:lnTo>
                <a:lnTo>
                  <a:pt x="460667" y="307174"/>
                </a:lnTo>
                <a:lnTo>
                  <a:pt x="460565" y="308229"/>
                </a:lnTo>
                <a:lnTo>
                  <a:pt x="460463" y="309308"/>
                </a:lnTo>
                <a:lnTo>
                  <a:pt x="459613" y="309181"/>
                </a:lnTo>
                <a:lnTo>
                  <a:pt x="459613" y="333768"/>
                </a:lnTo>
                <a:lnTo>
                  <a:pt x="457022" y="334670"/>
                </a:lnTo>
                <a:lnTo>
                  <a:pt x="453415" y="326237"/>
                </a:lnTo>
                <a:lnTo>
                  <a:pt x="453301" y="325958"/>
                </a:lnTo>
                <a:lnTo>
                  <a:pt x="453224" y="325780"/>
                </a:lnTo>
                <a:lnTo>
                  <a:pt x="455129" y="324878"/>
                </a:lnTo>
                <a:lnTo>
                  <a:pt x="459613" y="333768"/>
                </a:lnTo>
                <a:lnTo>
                  <a:pt x="459613" y="309181"/>
                </a:lnTo>
                <a:lnTo>
                  <a:pt x="450938" y="307835"/>
                </a:lnTo>
                <a:lnTo>
                  <a:pt x="449351" y="305866"/>
                </a:lnTo>
                <a:lnTo>
                  <a:pt x="449440" y="304863"/>
                </a:lnTo>
                <a:lnTo>
                  <a:pt x="449554" y="303618"/>
                </a:lnTo>
                <a:lnTo>
                  <a:pt x="449656" y="302475"/>
                </a:lnTo>
                <a:lnTo>
                  <a:pt x="449732" y="301739"/>
                </a:lnTo>
                <a:lnTo>
                  <a:pt x="449834" y="300532"/>
                </a:lnTo>
                <a:lnTo>
                  <a:pt x="449961" y="299262"/>
                </a:lnTo>
                <a:lnTo>
                  <a:pt x="449999" y="298792"/>
                </a:lnTo>
                <a:lnTo>
                  <a:pt x="450100" y="297688"/>
                </a:lnTo>
                <a:lnTo>
                  <a:pt x="450151" y="297154"/>
                </a:lnTo>
                <a:lnTo>
                  <a:pt x="460146" y="299262"/>
                </a:lnTo>
                <a:lnTo>
                  <a:pt x="459803" y="299262"/>
                </a:lnTo>
                <a:lnTo>
                  <a:pt x="461264" y="300875"/>
                </a:lnTo>
                <a:lnTo>
                  <a:pt x="461264" y="286016"/>
                </a:lnTo>
                <a:lnTo>
                  <a:pt x="459003" y="284822"/>
                </a:lnTo>
                <a:lnTo>
                  <a:pt x="453631" y="287731"/>
                </a:lnTo>
                <a:lnTo>
                  <a:pt x="452577" y="288277"/>
                </a:lnTo>
                <a:lnTo>
                  <a:pt x="447446" y="289521"/>
                </a:lnTo>
                <a:lnTo>
                  <a:pt x="446316" y="289229"/>
                </a:lnTo>
                <a:lnTo>
                  <a:pt x="446316" y="321106"/>
                </a:lnTo>
                <a:lnTo>
                  <a:pt x="436333" y="320700"/>
                </a:lnTo>
                <a:lnTo>
                  <a:pt x="440461" y="316255"/>
                </a:lnTo>
                <a:lnTo>
                  <a:pt x="443204" y="315226"/>
                </a:lnTo>
                <a:lnTo>
                  <a:pt x="446316" y="321106"/>
                </a:lnTo>
                <a:lnTo>
                  <a:pt x="446316" y="289229"/>
                </a:lnTo>
                <a:lnTo>
                  <a:pt x="444614" y="288785"/>
                </a:lnTo>
                <a:lnTo>
                  <a:pt x="444614" y="300316"/>
                </a:lnTo>
                <a:lnTo>
                  <a:pt x="444474" y="300316"/>
                </a:lnTo>
                <a:lnTo>
                  <a:pt x="444258" y="300875"/>
                </a:lnTo>
                <a:lnTo>
                  <a:pt x="444131" y="301244"/>
                </a:lnTo>
                <a:lnTo>
                  <a:pt x="444055" y="301739"/>
                </a:lnTo>
                <a:lnTo>
                  <a:pt x="443128" y="301459"/>
                </a:lnTo>
                <a:lnTo>
                  <a:pt x="442150" y="301244"/>
                </a:lnTo>
                <a:lnTo>
                  <a:pt x="441413" y="300875"/>
                </a:lnTo>
                <a:lnTo>
                  <a:pt x="441096" y="300875"/>
                </a:lnTo>
                <a:lnTo>
                  <a:pt x="441210" y="300532"/>
                </a:lnTo>
                <a:lnTo>
                  <a:pt x="441286" y="300316"/>
                </a:lnTo>
                <a:lnTo>
                  <a:pt x="441388" y="299999"/>
                </a:lnTo>
                <a:lnTo>
                  <a:pt x="441502" y="299681"/>
                </a:lnTo>
                <a:lnTo>
                  <a:pt x="441591" y="299262"/>
                </a:lnTo>
                <a:lnTo>
                  <a:pt x="441706" y="298792"/>
                </a:lnTo>
                <a:lnTo>
                  <a:pt x="442925" y="299262"/>
                </a:lnTo>
                <a:lnTo>
                  <a:pt x="443572" y="299453"/>
                </a:lnTo>
                <a:lnTo>
                  <a:pt x="444614" y="300316"/>
                </a:lnTo>
                <a:lnTo>
                  <a:pt x="444614" y="288785"/>
                </a:lnTo>
                <a:lnTo>
                  <a:pt x="442709" y="288277"/>
                </a:lnTo>
                <a:lnTo>
                  <a:pt x="437845" y="284327"/>
                </a:lnTo>
                <a:lnTo>
                  <a:pt x="437476" y="284327"/>
                </a:lnTo>
                <a:lnTo>
                  <a:pt x="437946" y="284048"/>
                </a:lnTo>
                <a:lnTo>
                  <a:pt x="442760" y="281216"/>
                </a:lnTo>
                <a:lnTo>
                  <a:pt x="442633" y="279196"/>
                </a:lnTo>
                <a:lnTo>
                  <a:pt x="442518" y="277279"/>
                </a:lnTo>
                <a:lnTo>
                  <a:pt x="440588" y="274929"/>
                </a:lnTo>
                <a:lnTo>
                  <a:pt x="433285" y="275170"/>
                </a:lnTo>
                <a:lnTo>
                  <a:pt x="433044" y="275170"/>
                </a:lnTo>
                <a:lnTo>
                  <a:pt x="429729" y="275539"/>
                </a:lnTo>
                <a:lnTo>
                  <a:pt x="426326" y="275805"/>
                </a:lnTo>
                <a:lnTo>
                  <a:pt x="425729" y="283845"/>
                </a:lnTo>
                <a:lnTo>
                  <a:pt x="425716" y="284048"/>
                </a:lnTo>
                <a:lnTo>
                  <a:pt x="419252" y="280123"/>
                </a:lnTo>
                <a:lnTo>
                  <a:pt x="414743" y="288277"/>
                </a:lnTo>
                <a:lnTo>
                  <a:pt x="418084" y="291287"/>
                </a:lnTo>
                <a:lnTo>
                  <a:pt x="421868" y="296430"/>
                </a:lnTo>
                <a:lnTo>
                  <a:pt x="431292" y="292798"/>
                </a:lnTo>
                <a:lnTo>
                  <a:pt x="431634" y="295173"/>
                </a:lnTo>
                <a:lnTo>
                  <a:pt x="431749" y="295948"/>
                </a:lnTo>
                <a:lnTo>
                  <a:pt x="431863" y="296748"/>
                </a:lnTo>
                <a:lnTo>
                  <a:pt x="431952" y="297357"/>
                </a:lnTo>
                <a:lnTo>
                  <a:pt x="432066" y="298119"/>
                </a:lnTo>
                <a:lnTo>
                  <a:pt x="432155" y="298792"/>
                </a:lnTo>
                <a:lnTo>
                  <a:pt x="432257" y="299453"/>
                </a:lnTo>
                <a:lnTo>
                  <a:pt x="432384" y="300316"/>
                </a:lnTo>
                <a:lnTo>
                  <a:pt x="436981" y="302475"/>
                </a:lnTo>
                <a:lnTo>
                  <a:pt x="434492" y="308229"/>
                </a:lnTo>
                <a:lnTo>
                  <a:pt x="432460" y="313905"/>
                </a:lnTo>
                <a:lnTo>
                  <a:pt x="431787" y="318452"/>
                </a:lnTo>
                <a:lnTo>
                  <a:pt x="431901" y="321424"/>
                </a:lnTo>
                <a:lnTo>
                  <a:pt x="432485" y="324878"/>
                </a:lnTo>
                <a:lnTo>
                  <a:pt x="432574" y="325374"/>
                </a:lnTo>
                <a:lnTo>
                  <a:pt x="432714" y="325780"/>
                </a:lnTo>
                <a:lnTo>
                  <a:pt x="441794" y="331838"/>
                </a:lnTo>
                <a:lnTo>
                  <a:pt x="432714" y="334594"/>
                </a:lnTo>
                <a:lnTo>
                  <a:pt x="432003" y="332917"/>
                </a:lnTo>
                <a:lnTo>
                  <a:pt x="427380" y="322084"/>
                </a:lnTo>
                <a:lnTo>
                  <a:pt x="411607" y="330098"/>
                </a:lnTo>
                <a:lnTo>
                  <a:pt x="411378" y="330238"/>
                </a:lnTo>
                <a:lnTo>
                  <a:pt x="413054" y="332041"/>
                </a:lnTo>
                <a:lnTo>
                  <a:pt x="414324" y="334264"/>
                </a:lnTo>
                <a:lnTo>
                  <a:pt x="415404" y="334264"/>
                </a:lnTo>
                <a:lnTo>
                  <a:pt x="421373" y="332917"/>
                </a:lnTo>
                <a:lnTo>
                  <a:pt x="421779" y="336778"/>
                </a:lnTo>
                <a:lnTo>
                  <a:pt x="421894" y="337832"/>
                </a:lnTo>
                <a:lnTo>
                  <a:pt x="421919" y="338124"/>
                </a:lnTo>
                <a:lnTo>
                  <a:pt x="422033" y="339115"/>
                </a:lnTo>
                <a:lnTo>
                  <a:pt x="425970" y="341985"/>
                </a:lnTo>
                <a:lnTo>
                  <a:pt x="426377" y="342315"/>
                </a:lnTo>
                <a:lnTo>
                  <a:pt x="426288" y="347268"/>
                </a:lnTo>
                <a:lnTo>
                  <a:pt x="419100" y="352374"/>
                </a:lnTo>
                <a:lnTo>
                  <a:pt x="422198" y="356057"/>
                </a:lnTo>
                <a:lnTo>
                  <a:pt x="424903" y="360845"/>
                </a:lnTo>
                <a:lnTo>
                  <a:pt x="441921" y="354533"/>
                </a:lnTo>
                <a:lnTo>
                  <a:pt x="434086" y="350024"/>
                </a:lnTo>
                <a:lnTo>
                  <a:pt x="436918" y="348259"/>
                </a:lnTo>
                <a:lnTo>
                  <a:pt x="439254" y="346722"/>
                </a:lnTo>
                <a:lnTo>
                  <a:pt x="443877" y="344093"/>
                </a:lnTo>
                <a:lnTo>
                  <a:pt x="446265" y="341985"/>
                </a:lnTo>
                <a:lnTo>
                  <a:pt x="450862" y="342315"/>
                </a:lnTo>
                <a:lnTo>
                  <a:pt x="453136" y="344627"/>
                </a:lnTo>
                <a:lnTo>
                  <a:pt x="453948" y="345097"/>
                </a:lnTo>
                <a:lnTo>
                  <a:pt x="460629" y="344220"/>
                </a:lnTo>
                <a:lnTo>
                  <a:pt x="466013" y="343801"/>
                </a:lnTo>
                <a:lnTo>
                  <a:pt x="473163" y="342315"/>
                </a:lnTo>
                <a:lnTo>
                  <a:pt x="473481" y="342315"/>
                </a:lnTo>
                <a:lnTo>
                  <a:pt x="473900" y="341985"/>
                </a:lnTo>
                <a:lnTo>
                  <a:pt x="475729" y="340537"/>
                </a:lnTo>
                <a:lnTo>
                  <a:pt x="479348" y="338124"/>
                </a:lnTo>
                <a:lnTo>
                  <a:pt x="480669" y="336778"/>
                </a:lnTo>
                <a:lnTo>
                  <a:pt x="482066" y="335546"/>
                </a:lnTo>
                <a:lnTo>
                  <a:pt x="482587" y="339115"/>
                </a:lnTo>
                <a:lnTo>
                  <a:pt x="482612" y="339267"/>
                </a:lnTo>
                <a:lnTo>
                  <a:pt x="483882" y="343128"/>
                </a:lnTo>
                <a:lnTo>
                  <a:pt x="483171" y="346722"/>
                </a:lnTo>
                <a:lnTo>
                  <a:pt x="483069" y="347268"/>
                </a:lnTo>
                <a:lnTo>
                  <a:pt x="483031" y="347446"/>
                </a:lnTo>
                <a:lnTo>
                  <a:pt x="482511" y="349110"/>
                </a:lnTo>
                <a:lnTo>
                  <a:pt x="497738" y="342607"/>
                </a:lnTo>
                <a:lnTo>
                  <a:pt x="494220" y="335546"/>
                </a:lnTo>
                <a:lnTo>
                  <a:pt x="493839" y="334797"/>
                </a:lnTo>
                <a:lnTo>
                  <a:pt x="490753" y="328587"/>
                </a:lnTo>
                <a:lnTo>
                  <a:pt x="490626" y="328333"/>
                </a:lnTo>
                <a:lnTo>
                  <a:pt x="489153" y="325374"/>
                </a:lnTo>
                <a:lnTo>
                  <a:pt x="490308" y="324878"/>
                </a:lnTo>
                <a:lnTo>
                  <a:pt x="498373" y="321424"/>
                </a:lnTo>
                <a:lnTo>
                  <a:pt x="498462" y="321106"/>
                </a:lnTo>
                <a:lnTo>
                  <a:pt x="499630" y="316750"/>
                </a:lnTo>
                <a:lnTo>
                  <a:pt x="500926" y="311912"/>
                </a:lnTo>
                <a:lnTo>
                  <a:pt x="500964" y="313016"/>
                </a:lnTo>
                <a:lnTo>
                  <a:pt x="501091" y="315925"/>
                </a:lnTo>
                <a:lnTo>
                  <a:pt x="502183" y="319138"/>
                </a:lnTo>
                <a:lnTo>
                  <a:pt x="507403" y="318452"/>
                </a:lnTo>
                <a:lnTo>
                  <a:pt x="507593" y="318452"/>
                </a:lnTo>
                <a:lnTo>
                  <a:pt x="508292" y="324878"/>
                </a:lnTo>
                <a:lnTo>
                  <a:pt x="508419" y="325958"/>
                </a:lnTo>
                <a:lnTo>
                  <a:pt x="500710" y="326237"/>
                </a:lnTo>
                <a:lnTo>
                  <a:pt x="498398" y="330098"/>
                </a:lnTo>
                <a:lnTo>
                  <a:pt x="498322" y="330238"/>
                </a:lnTo>
                <a:lnTo>
                  <a:pt x="497014" y="339115"/>
                </a:lnTo>
                <a:lnTo>
                  <a:pt x="498779" y="338124"/>
                </a:lnTo>
                <a:lnTo>
                  <a:pt x="505866" y="334264"/>
                </a:lnTo>
                <a:lnTo>
                  <a:pt x="508901" y="337832"/>
                </a:lnTo>
                <a:lnTo>
                  <a:pt x="517258" y="334264"/>
                </a:lnTo>
                <a:lnTo>
                  <a:pt x="525437" y="330771"/>
                </a:lnTo>
                <a:lnTo>
                  <a:pt x="529551" y="329018"/>
                </a:lnTo>
                <a:lnTo>
                  <a:pt x="529297" y="328587"/>
                </a:lnTo>
                <a:lnTo>
                  <a:pt x="526478" y="323697"/>
                </a:lnTo>
                <a:lnTo>
                  <a:pt x="526376" y="323519"/>
                </a:lnTo>
                <a:lnTo>
                  <a:pt x="529374" y="320382"/>
                </a:lnTo>
                <a:lnTo>
                  <a:pt x="529539" y="319684"/>
                </a:lnTo>
                <a:lnTo>
                  <a:pt x="530034" y="316750"/>
                </a:lnTo>
                <a:lnTo>
                  <a:pt x="530110" y="316255"/>
                </a:lnTo>
                <a:lnTo>
                  <a:pt x="530174" y="315925"/>
                </a:lnTo>
                <a:lnTo>
                  <a:pt x="530288" y="315226"/>
                </a:lnTo>
                <a:lnTo>
                  <a:pt x="530377" y="314706"/>
                </a:lnTo>
                <a:lnTo>
                  <a:pt x="537489" y="314388"/>
                </a:lnTo>
                <a:lnTo>
                  <a:pt x="537768" y="314388"/>
                </a:lnTo>
                <a:lnTo>
                  <a:pt x="531215" y="328333"/>
                </a:lnTo>
                <a:lnTo>
                  <a:pt x="531799" y="328053"/>
                </a:lnTo>
                <a:lnTo>
                  <a:pt x="554266" y="318452"/>
                </a:lnTo>
                <a:lnTo>
                  <a:pt x="554380" y="314388"/>
                </a:lnTo>
                <a:lnTo>
                  <a:pt x="554405" y="313486"/>
                </a:lnTo>
                <a:lnTo>
                  <a:pt x="554520" y="309308"/>
                </a:lnTo>
                <a:lnTo>
                  <a:pt x="554545" y="308584"/>
                </a:lnTo>
                <a:lnTo>
                  <a:pt x="554583" y="307174"/>
                </a:lnTo>
                <a:lnTo>
                  <a:pt x="556044" y="308762"/>
                </a:lnTo>
                <a:lnTo>
                  <a:pt x="557072" y="310489"/>
                </a:lnTo>
                <a:lnTo>
                  <a:pt x="557263" y="310489"/>
                </a:lnTo>
                <a:lnTo>
                  <a:pt x="561454" y="313016"/>
                </a:lnTo>
                <a:lnTo>
                  <a:pt x="562317" y="313016"/>
                </a:lnTo>
                <a:lnTo>
                  <a:pt x="565772" y="311683"/>
                </a:lnTo>
                <a:lnTo>
                  <a:pt x="565302" y="309664"/>
                </a:lnTo>
                <a:lnTo>
                  <a:pt x="565226" y="309308"/>
                </a:lnTo>
                <a:lnTo>
                  <a:pt x="565099" y="308762"/>
                </a:lnTo>
                <a:lnTo>
                  <a:pt x="564972" y="308229"/>
                </a:lnTo>
                <a:lnTo>
                  <a:pt x="564883" y="307835"/>
                </a:lnTo>
                <a:lnTo>
                  <a:pt x="564832" y="307606"/>
                </a:lnTo>
                <a:lnTo>
                  <a:pt x="564730" y="307174"/>
                </a:lnTo>
                <a:lnTo>
                  <a:pt x="563486" y="301739"/>
                </a:lnTo>
                <a:lnTo>
                  <a:pt x="563422" y="301459"/>
                </a:lnTo>
                <a:lnTo>
                  <a:pt x="563283" y="301459"/>
                </a:lnTo>
                <a:lnTo>
                  <a:pt x="568172" y="300532"/>
                </a:lnTo>
                <a:lnTo>
                  <a:pt x="568972" y="299999"/>
                </a:lnTo>
                <a:lnTo>
                  <a:pt x="571817" y="298119"/>
                </a:lnTo>
                <a:lnTo>
                  <a:pt x="574738" y="309308"/>
                </a:lnTo>
                <a:lnTo>
                  <a:pt x="574840" y="309664"/>
                </a:lnTo>
                <a:lnTo>
                  <a:pt x="591654" y="302475"/>
                </a:lnTo>
                <a:lnTo>
                  <a:pt x="600265" y="298792"/>
                </a:lnTo>
                <a:lnTo>
                  <a:pt x="600798" y="298564"/>
                </a:lnTo>
                <a:close/>
              </a:path>
              <a:path w="664210" h="486409">
                <a:moveTo>
                  <a:pt x="603072" y="207238"/>
                </a:moveTo>
                <a:lnTo>
                  <a:pt x="602881" y="207086"/>
                </a:lnTo>
                <a:lnTo>
                  <a:pt x="603072" y="207238"/>
                </a:lnTo>
                <a:close/>
              </a:path>
              <a:path w="664210" h="486409">
                <a:moveTo>
                  <a:pt x="605155" y="287553"/>
                </a:moveTo>
                <a:lnTo>
                  <a:pt x="604824" y="284822"/>
                </a:lnTo>
                <a:lnTo>
                  <a:pt x="604774" y="284327"/>
                </a:lnTo>
                <a:lnTo>
                  <a:pt x="597877" y="283845"/>
                </a:lnTo>
                <a:lnTo>
                  <a:pt x="598932" y="287553"/>
                </a:lnTo>
                <a:lnTo>
                  <a:pt x="599960" y="289801"/>
                </a:lnTo>
                <a:lnTo>
                  <a:pt x="600506" y="291058"/>
                </a:lnTo>
                <a:lnTo>
                  <a:pt x="600633" y="293090"/>
                </a:lnTo>
                <a:lnTo>
                  <a:pt x="600760" y="295173"/>
                </a:lnTo>
                <a:lnTo>
                  <a:pt x="600849" y="296748"/>
                </a:lnTo>
                <a:lnTo>
                  <a:pt x="600951" y="298500"/>
                </a:lnTo>
                <a:lnTo>
                  <a:pt x="605053" y="296748"/>
                </a:lnTo>
                <a:lnTo>
                  <a:pt x="605155" y="287553"/>
                </a:lnTo>
                <a:close/>
              </a:path>
              <a:path w="664210" h="486409">
                <a:moveTo>
                  <a:pt x="606996" y="268173"/>
                </a:moveTo>
                <a:lnTo>
                  <a:pt x="606348" y="265226"/>
                </a:lnTo>
                <a:lnTo>
                  <a:pt x="605142" y="262267"/>
                </a:lnTo>
                <a:lnTo>
                  <a:pt x="605345" y="262229"/>
                </a:lnTo>
                <a:lnTo>
                  <a:pt x="605358" y="262077"/>
                </a:lnTo>
                <a:lnTo>
                  <a:pt x="605155" y="261797"/>
                </a:lnTo>
                <a:lnTo>
                  <a:pt x="605091" y="261975"/>
                </a:lnTo>
                <a:lnTo>
                  <a:pt x="605078" y="262128"/>
                </a:lnTo>
                <a:lnTo>
                  <a:pt x="605129" y="262267"/>
                </a:lnTo>
                <a:lnTo>
                  <a:pt x="602322" y="262877"/>
                </a:lnTo>
                <a:lnTo>
                  <a:pt x="598652" y="262699"/>
                </a:lnTo>
                <a:lnTo>
                  <a:pt x="599795" y="267347"/>
                </a:lnTo>
                <a:lnTo>
                  <a:pt x="600036" y="268274"/>
                </a:lnTo>
                <a:lnTo>
                  <a:pt x="602107" y="269633"/>
                </a:lnTo>
                <a:lnTo>
                  <a:pt x="602919" y="269392"/>
                </a:lnTo>
                <a:lnTo>
                  <a:pt x="606996" y="268173"/>
                </a:lnTo>
                <a:close/>
              </a:path>
              <a:path w="664210" h="486409">
                <a:moveTo>
                  <a:pt x="663790" y="250659"/>
                </a:moveTo>
                <a:lnTo>
                  <a:pt x="662711" y="246494"/>
                </a:lnTo>
                <a:lnTo>
                  <a:pt x="662876" y="241998"/>
                </a:lnTo>
                <a:lnTo>
                  <a:pt x="658329" y="238493"/>
                </a:lnTo>
                <a:lnTo>
                  <a:pt x="653948" y="239077"/>
                </a:lnTo>
                <a:lnTo>
                  <a:pt x="649732" y="238480"/>
                </a:lnTo>
                <a:lnTo>
                  <a:pt x="646709" y="228434"/>
                </a:lnTo>
                <a:lnTo>
                  <a:pt x="640295" y="231914"/>
                </a:lnTo>
                <a:lnTo>
                  <a:pt x="635711" y="229997"/>
                </a:lnTo>
                <a:lnTo>
                  <a:pt x="634047" y="221932"/>
                </a:lnTo>
                <a:lnTo>
                  <a:pt x="629373" y="226885"/>
                </a:lnTo>
                <a:lnTo>
                  <a:pt x="633349" y="230682"/>
                </a:lnTo>
                <a:lnTo>
                  <a:pt x="632536" y="233514"/>
                </a:lnTo>
                <a:lnTo>
                  <a:pt x="641489" y="236499"/>
                </a:lnTo>
                <a:lnTo>
                  <a:pt x="635711" y="242328"/>
                </a:lnTo>
                <a:lnTo>
                  <a:pt x="636549" y="245414"/>
                </a:lnTo>
                <a:lnTo>
                  <a:pt x="637743" y="248005"/>
                </a:lnTo>
                <a:lnTo>
                  <a:pt x="637870" y="250634"/>
                </a:lnTo>
                <a:lnTo>
                  <a:pt x="638136" y="256451"/>
                </a:lnTo>
                <a:lnTo>
                  <a:pt x="641350" y="259181"/>
                </a:lnTo>
                <a:lnTo>
                  <a:pt x="646569" y="260286"/>
                </a:lnTo>
                <a:lnTo>
                  <a:pt x="648589" y="251688"/>
                </a:lnTo>
                <a:lnTo>
                  <a:pt x="655256" y="250177"/>
                </a:lnTo>
                <a:lnTo>
                  <a:pt x="663790" y="250659"/>
                </a:lnTo>
                <a:close/>
              </a:path>
              <a:path w="664210" h="486409">
                <a:moveTo>
                  <a:pt x="663867" y="271627"/>
                </a:moveTo>
                <a:lnTo>
                  <a:pt x="657694" y="269735"/>
                </a:lnTo>
                <a:lnTo>
                  <a:pt x="655701" y="266204"/>
                </a:lnTo>
                <a:lnTo>
                  <a:pt x="654380" y="256324"/>
                </a:lnTo>
                <a:lnTo>
                  <a:pt x="646747" y="260426"/>
                </a:lnTo>
                <a:lnTo>
                  <a:pt x="653910" y="269519"/>
                </a:lnTo>
                <a:lnTo>
                  <a:pt x="654037" y="271691"/>
                </a:lnTo>
                <a:lnTo>
                  <a:pt x="650709" y="277253"/>
                </a:lnTo>
                <a:lnTo>
                  <a:pt x="663867" y="271627"/>
                </a:lnTo>
                <a:close/>
              </a:path>
            </a:pathLst>
          </a:custGeom>
          <a:solidFill>
            <a:srgbClr val="FFFFFF">
              <a:alpha val="75999"/>
            </a:srgbClr>
          </a:solidFill>
        </p:spPr>
        <p:txBody>
          <a:bodyPr wrap="square" lIns="0" tIns="0" rIns="0" bIns="0" rtlCol="0"/>
          <a:lstStyle/>
          <a:p>
            <a:endParaRPr/>
          </a:p>
        </p:txBody>
      </p:sp>
      <p:sp>
        <p:nvSpPr>
          <p:cNvPr id="84" name="bg object 84"/>
          <p:cNvSpPr/>
          <p:nvPr/>
        </p:nvSpPr>
        <p:spPr>
          <a:xfrm>
            <a:off x="5665152" y="764603"/>
            <a:ext cx="492125" cy="612140"/>
          </a:xfrm>
          <a:custGeom>
            <a:avLst/>
            <a:gdLst/>
            <a:ahLst/>
            <a:cxnLst/>
            <a:rect l="l" t="t" r="r" b="b"/>
            <a:pathLst>
              <a:path w="492125" h="612140">
                <a:moveTo>
                  <a:pt x="4838" y="606425"/>
                </a:moveTo>
                <a:lnTo>
                  <a:pt x="2743" y="605472"/>
                </a:lnTo>
                <a:lnTo>
                  <a:pt x="1562" y="606767"/>
                </a:lnTo>
                <a:lnTo>
                  <a:pt x="596" y="608076"/>
                </a:lnTo>
                <a:lnTo>
                  <a:pt x="114" y="609485"/>
                </a:lnTo>
                <a:lnTo>
                  <a:pt x="0" y="609815"/>
                </a:lnTo>
                <a:lnTo>
                  <a:pt x="1841" y="610806"/>
                </a:lnTo>
                <a:lnTo>
                  <a:pt x="3619" y="612114"/>
                </a:lnTo>
                <a:lnTo>
                  <a:pt x="4241" y="609663"/>
                </a:lnTo>
                <a:lnTo>
                  <a:pt x="4787" y="608253"/>
                </a:lnTo>
                <a:lnTo>
                  <a:pt x="4838" y="606425"/>
                </a:lnTo>
                <a:close/>
              </a:path>
              <a:path w="492125" h="612140">
                <a:moveTo>
                  <a:pt x="52920" y="445312"/>
                </a:moveTo>
                <a:lnTo>
                  <a:pt x="49860" y="440461"/>
                </a:lnTo>
                <a:lnTo>
                  <a:pt x="48285" y="441286"/>
                </a:lnTo>
                <a:lnTo>
                  <a:pt x="50596" y="446684"/>
                </a:lnTo>
                <a:lnTo>
                  <a:pt x="52920" y="445312"/>
                </a:lnTo>
                <a:close/>
              </a:path>
              <a:path w="492125" h="612140">
                <a:moveTo>
                  <a:pt x="94602" y="410070"/>
                </a:moveTo>
                <a:lnTo>
                  <a:pt x="94500" y="409765"/>
                </a:lnTo>
                <a:lnTo>
                  <a:pt x="94437" y="409625"/>
                </a:lnTo>
                <a:lnTo>
                  <a:pt x="94297" y="409981"/>
                </a:lnTo>
                <a:lnTo>
                  <a:pt x="94500" y="410044"/>
                </a:lnTo>
                <a:close/>
              </a:path>
              <a:path w="492125" h="612140">
                <a:moveTo>
                  <a:pt x="99555" y="393407"/>
                </a:moveTo>
                <a:lnTo>
                  <a:pt x="99250" y="390004"/>
                </a:lnTo>
                <a:lnTo>
                  <a:pt x="99110" y="388315"/>
                </a:lnTo>
                <a:lnTo>
                  <a:pt x="96329" y="388734"/>
                </a:lnTo>
                <a:lnTo>
                  <a:pt x="96812" y="390398"/>
                </a:lnTo>
                <a:lnTo>
                  <a:pt x="97307" y="392061"/>
                </a:lnTo>
                <a:lnTo>
                  <a:pt x="97790" y="393725"/>
                </a:lnTo>
                <a:lnTo>
                  <a:pt x="98374" y="393623"/>
                </a:lnTo>
                <a:lnTo>
                  <a:pt x="98958" y="393509"/>
                </a:lnTo>
                <a:lnTo>
                  <a:pt x="99555" y="393407"/>
                </a:lnTo>
                <a:close/>
              </a:path>
              <a:path w="492125" h="612140">
                <a:moveTo>
                  <a:pt x="101955" y="412419"/>
                </a:moveTo>
                <a:lnTo>
                  <a:pt x="94602" y="410070"/>
                </a:lnTo>
                <a:lnTo>
                  <a:pt x="95313" y="411899"/>
                </a:lnTo>
                <a:lnTo>
                  <a:pt x="95732" y="414020"/>
                </a:lnTo>
                <a:lnTo>
                  <a:pt x="97015" y="415239"/>
                </a:lnTo>
                <a:lnTo>
                  <a:pt x="99745" y="417830"/>
                </a:lnTo>
                <a:lnTo>
                  <a:pt x="101193" y="415963"/>
                </a:lnTo>
                <a:lnTo>
                  <a:pt x="101955" y="412419"/>
                </a:lnTo>
                <a:close/>
              </a:path>
              <a:path w="492125" h="612140">
                <a:moveTo>
                  <a:pt x="111899" y="403237"/>
                </a:moveTo>
                <a:lnTo>
                  <a:pt x="106426" y="402247"/>
                </a:lnTo>
                <a:lnTo>
                  <a:pt x="101955" y="400265"/>
                </a:lnTo>
                <a:lnTo>
                  <a:pt x="96939" y="407974"/>
                </a:lnTo>
                <a:lnTo>
                  <a:pt x="97536" y="408762"/>
                </a:lnTo>
                <a:lnTo>
                  <a:pt x="109270" y="410591"/>
                </a:lnTo>
                <a:lnTo>
                  <a:pt x="111899" y="403237"/>
                </a:lnTo>
                <a:close/>
              </a:path>
              <a:path w="492125" h="612140">
                <a:moveTo>
                  <a:pt x="131622" y="372910"/>
                </a:moveTo>
                <a:lnTo>
                  <a:pt x="129235" y="370598"/>
                </a:lnTo>
                <a:lnTo>
                  <a:pt x="127711" y="370217"/>
                </a:lnTo>
                <a:lnTo>
                  <a:pt x="122466" y="368922"/>
                </a:lnTo>
                <a:lnTo>
                  <a:pt x="122999" y="373405"/>
                </a:lnTo>
                <a:lnTo>
                  <a:pt x="121805" y="377317"/>
                </a:lnTo>
                <a:lnTo>
                  <a:pt x="126288" y="377786"/>
                </a:lnTo>
                <a:lnTo>
                  <a:pt x="130365" y="379107"/>
                </a:lnTo>
                <a:lnTo>
                  <a:pt x="131622" y="372910"/>
                </a:lnTo>
                <a:close/>
              </a:path>
              <a:path w="492125" h="612140">
                <a:moveTo>
                  <a:pt x="146545" y="390436"/>
                </a:moveTo>
                <a:lnTo>
                  <a:pt x="146304" y="388112"/>
                </a:lnTo>
                <a:lnTo>
                  <a:pt x="145211" y="386842"/>
                </a:lnTo>
                <a:lnTo>
                  <a:pt x="143738" y="385127"/>
                </a:lnTo>
                <a:lnTo>
                  <a:pt x="141338" y="384200"/>
                </a:lnTo>
                <a:lnTo>
                  <a:pt x="137325" y="381660"/>
                </a:lnTo>
                <a:lnTo>
                  <a:pt x="137972" y="387197"/>
                </a:lnTo>
                <a:lnTo>
                  <a:pt x="137731" y="389991"/>
                </a:lnTo>
                <a:lnTo>
                  <a:pt x="139357" y="393471"/>
                </a:lnTo>
                <a:lnTo>
                  <a:pt x="141935" y="394144"/>
                </a:lnTo>
                <a:lnTo>
                  <a:pt x="144564" y="394512"/>
                </a:lnTo>
                <a:lnTo>
                  <a:pt x="146443" y="393052"/>
                </a:lnTo>
                <a:lnTo>
                  <a:pt x="146545" y="390436"/>
                </a:lnTo>
                <a:close/>
              </a:path>
              <a:path w="492125" h="612140">
                <a:moveTo>
                  <a:pt x="179082" y="461149"/>
                </a:moveTo>
                <a:lnTo>
                  <a:pt x="176326" y="458774"/>
                </a:lnTo>
                <a:lnTo>
                  <a:pt x="173329" y="454812"/>
                </a:lnTo>
                <a:lnTo>
                  <a:pt x="170815" y="466801"/>
                </a:lnTo>
                <a:lnTo>
                  <a:pt x="173177" y="468109"/>
                </a:lnTo>
                <a:lnTo>
                  <a:pt x="175094" y="466153"/>
                </a:lnTo>
                <a:lnTo>
                  <a:pt x="177622" y="464464"/>
                </a:lnTo>
                <a:lnTo>
                  <a:pt x="179082" y="461149"/>
                </a:lnTo>
                <a:close/>
              </a:path>
              <a:path w="492125" h="612140">
                <a:moveTo>
                  <a:pt x="183908" y="551599"/>
                </a:moveTo>
                <a:lnTo>
                  <a:pt x="181851" y="543623"/>
                </a:lnTo>
                <a:lnTo>
                  <a:pt x="180492" y="541286"/>
                </a:lnTo>
                <a:lnTo>
                  <a:pt x="179425" y="538784"/>
                </a:lnTo>
                <a:lnTo>
                  <a:pt x="169849" y="540245"/>
                </a:lnTo>
                <a:lnTo>
                  <a:pt x="166001" y="545338"/>
                </a:lnTo>
                <a:lnTo>
                  <a:pt x="168719" y="545680"/>
                </a:lnTo>
                <a:lnTo>
                  <a:pt x="170789" y="546163"/>
                </a:lnTo>
                <a:lnTo>
                  <a:pt x="175717" y="546163"/>
                </a:lnTo>
                <a:lnTo>
                  <a:pt x="177685" y="546430"/>
                </a:lnTo>
                <a:lnTo>
                  <a:pt x="177685" y="549757"/>
                </a:lnTo>
                <a:lnTo>
                  <a:pt x="180670" y="550583"/>
                </a:lnTo>
                <a:lnTo>
                  <a:pt x="183908" y="551599"/>
                </a:lnTo>
                <a:close/>
              </a:path>
              <a:path w="492125" h="612140">
                <a:moveTo>
                  <a:pt x="192532" y="537273"/>
                </a:moveTo>
                <a:lnTo>
                  <a:pt x="188417" y="534606"/>
                </a:lnTo>
                <a:lnTo>
                  <a:pt x="191757" y="543750"/>
                </a:lnTo>
                <a:lnTo>
                  <a:pt x="192519" y="537286"/>
                </a:lnTo>
                <a:close/>
              </a:path>
              <a:path w="492125" h="612140">
                <a:moveTo>
                  <a:pt x="196989" y="363956"/>
                </a:moveTo>
                <a:lnTo>
                  <a:pt x="196824" y="363016"/>
                </a:lnTo>
                <a:lnTo>
                  <a:pt x="196481" y="362077"/>
                </a:lnTo>
                <a:lnTo>
                  <a:pt x="195770" y="361543"/>
                </a:lnTo>
                <a:lnTo>
                  <a:pt x="194856" y="361988"/>
                </a:lnTo>
                <a:lnTo>
                  <a:pt x="194437" y="362178"/>
                </a:lnTo>
                <a:lnTo>
                  <a:pt x="194094" y="363029"/>
                </a:lnTo>
                <a:lnTo>
                  <a:pt x="194106" y="363562"/>
                </a:lnTo>
                <a:lnTo>
                  <a:pt x="194132" y="364490"/>
                </a:lnTo>
                <a:lnTo>
                  <a:pt x="194767" y="365213"/>
                </a:lnTo>
                <a:lnTo>
                  <a:pt x="196748" y="364794"/>
                </a:lnTo>
                <a:lnTo>
                  <a:pt x="196989" y="363956"/>
                </a:lnTo>
                <a:close/>
              </a:path>
              <a:path w="492125" h="612140">
                <a:moveTo>
                  <a:pt x="202057" y="443471"/>
                </a:moveTo>
                <a:lnTo>
                  <a:pt x="192125" y="440182"/>
                </a:lnTo>
                <a:lnTo>
                  <a:pt x="193167" y="446900"/>
                </a:lnTo>
                <a:lnTo>
                  <a:pt x="196481" y="446151"/>
                </a:lnTo>
                <a:lnTo>
                  <a:pt x="202057" y="443471"/>
                </a:lnTo>
                <a:close/>
              </a:path>
              <a:path w="492125" h="612140">
                <a:moveTo>
                  <a:pt x="204457" y="507123"/>
                </a:moveTo>
                <a:lnTo>
                  <a:pt x="203111" y="503504"/>
                </a:lnTo>
                <a:lnTo>
                  <a:pt x="200596" y="503491"/>
                </a:lnTo>
                <a:lnTo>
                  <a:pt x="197319" y="505701"/>
                </a:lnTo>
                <a:lnTo>
                  <a:pt x="197078" y="508190"/>
                </a:lnTo>
                <a:lnTo>
                  <a:pt x="200456" y="511479"/>
                </a:lnTo>
                <a:lnTo>
                  <a:pt x="202501" y="509435"/>
                </a:lnTo>
                <a:lnTo>
                  <a:pt x="204457" y="507123"/>
                </a:lnTo>
                <a:close/>
              </a:path>
              <a:path w="492125" h="612140">
                <a:moveTo>
                  <a:pt x="207302" y="454088"/>
                </a:moveTo>
                <a:lnTo>
                  <a:pt x="203606" y="448081"/>
                </a:lnTo>
                <a:lnTo>
                  <a:pt x="195808" y="451116"/>
                </a:lnTo>
                <a:lnTo>
                  <a:pt x="199186" y="455803"/>
                </a:lnTo>
                <a:lnTo>
                  <a:pt x="199783" y="461149"/>
                </a:lnTo>
                <a:lnTo>
                  <a:pt x="203136" y="456844"/>
                </a:lnTo>
                <a:lnTo>
                  <a:pt x="207302" y="454088"/>
                </a:lnTo>
                <a:close/>
              </a:path>
              <a:path w="492125" h="612140">
                <a:moveTo>
                  <a:pt x="212915" y="427532"/>
                </a:moveTo>
                <a:lnTo>
                  <a:pt x="202285" y="420611"/>
                </a:lnTo>
                <a:lnTo>
                  <a:pt x="200926" y="420497"/>
                </a:lnTo>
                <a:lnTo>
                  <a:pt x="196697" y="425716"/>
                </a:lnTo>
                <a:lnTo>
                  <a:pt x="205066" y="432333"/>
                </a:lnTo>
                <a:lnTo>
                  <a:pt x="212915" y="427532"/>
                </a:lnTo>
                <a:close/>
              </a:path>
              <a:path w="492125" h="612140">
                <a:moveTo>
                  <a:pt x="221653" y="428193"/>
                </a:moveTo>
                <a:lnTo>
                  <a:pt x="220002" y="426961"/>
                </a:lnTo>
                <a:lnTo>
                  <a:pt x="219862" y="427062"/>
                </a:lnTo>
                <a:lnTo>
                  <a:pt x="218948" y="427786"/>
                </a:lnTo>
                <a:lnTo>
                  <a:pt x="218059" y="428663"/>
                </a:lnTo>
                <a:lnTo>
                  <a:pt x="217398" y="429958"/>
                </a:lnTo>
                <a:lnTo>
                  <a:pt x="218567" y="430898"/>
                </a:lnTo>
                <a:lnTo>
                  <a:pt x="219659" y="432104"/>
                </a:lnTo>
                <a:lnTo>
                  <a:pt x="220510" y="430606"/>
                </a:lnTo>
                <a:lnTo>
                  <a:pt x="221284" y="429641"/>
                </a:lnTo>
                <a:lnTo>
                  <a:pt x="221564" y="428548"/>
                </a:lnTo>
                <a:lnTo>
                  <a:pt x="221653" y="428193"/>
                </a:lnTo>
                <a:close/>
              </a:path>
              <a:path w="492125" h="612140">
                <a:moveTo>
                  <a:pt x="222046" y="530098"/>
                </a:moveTo>
                <a:lnTo>
                  <a:pt x="214757" y="528078"/>
                </a:lnTo>
                <a:lnTo>
                  <a:pt x="213550" y="531787"/>
                </a:lnTo>
                <a:lnTo>
                  <a:pt x="215696" y="532638"/>
                </a:lnTo>
                <a:lnTo>
                  <a:pt x="217792" y="533730"/>
                </a:lnTo>
                <a:lnTo>
                  <a:pt x="220446" y="534200"/>
                </a:lnTo>
                <a:lnTo>
                  <a:pt x="221361" y="531507"/>
                </a:lnTo>
                <a:lnTo>
                  <a:pt x="222046" y="530098"/>
                </a:lnTo>
                <a:close/>
              </a:path>
              <a:path w="492125" h="612140">
                <a:moveTo>
                  <a:pt x="225717" y="475742"/>
                </a:moveTo>
                <a:lnTo>
                  <a:pt x="219151" y="470547"/>
                </a:lnTo>
                <a:lnTo>
                  <a:pt x="213385" y="476427"/>
                </a:lnTo>
                <a:lnTo>
                  <a:pt x="221907" y="481114"/>
                </a:lnTo>
                <a:lnTo>
                  <a:pt x="225717" y="475742"/>
                </a:lnTo>
                <a:close/>
              </a:path>
              <a:path w="492125" h="612140">
                <a:moveTo>
                  <a:pt x="235839" y="387921"/>
                </a:moveTo>
                <a:lnTo>
                  <a:pt x="234759" y="386689"/>
                </a:lnTo>
                <a:lnTo>
                  <a:pt x="234238" y="385978"/>
                </a:lnTo>
                <a:lnTo>
                  <a:pt x="230771" y="388924"/>
                </a:lnTo>
                <a:lnTo>
                  <a:pt x="232371" y="390944"/>
                </a:lnTo>
                <a:lnTo>
                  <a:pt x="233514" y="390004"/>
                </a:lnTo>
                <a:lnTo>
                  <a:pt x="234734" y="389128"/>
                </a:lnTo>
                <a:lnTo>
                  <a:pt x="235724" y="388048"/>
                </a:lnTo>
                <a:lnTo>
                  <a:pt x="235839" y="387921"/>
                </a:lnTo>
                <a:close/>
              </a:path>
              <a:path w="492125" h="612140">
                <a:moveTo>
                  <a:pt x="235991" y="424510"/>
                </a:moveTo>
                <a:lnTo>
                  <a:pt x="235305" y="416636"/>
                </a:lnTo>
                <a:lnTo>
                  <a:pt x="232867" y="421779"/>
                </a:lnTo>
                <a:lnTo>
                  <a:pt x="222808" y="419684"/>
                </a:lnTo>
                <a:lnTo>
                  <a:pt x="225005" y="428218"/>
                </a:lnTo>
                <a:lnTo>
                  <a:pt x="235991" y="424510"/>
                </a:lnTo>
                <a:close/>
              </a:path>
              <a:path w="492125" h="612140">
                <a:moveTo>
                  <a:pt x="236270" y="449668"/>
                </a:moveTo>
                <a:lnTo>
                  <a:pt x="227685" y="440385"/>
                </a:lnTo>
                <a:lnTo>
                  <a:pt x="221284" y="449199"/>
                </a:lnTo>
                <a:lnTo>
                  <a:pt x="226695" y="457327"/>
                </a:lnTo>
                <a:lnTo>
                  <a:pt x="236232" y="451065"/>
                </a:lnTo>
                <a:lnTo>
                  <a:pt x="236270" y="449668"/>
                </a:lnTo>
                <a:close/>
              </a:path>
              <a:path w="492125" h="612140">
                <a:moveTo>
                  <a:pt x="236435" y="434886"/>
                </a:moveTo>
                <a:lnTo>
                  <a:pt x="234581" y="435165"/>
                </a:lnTo>
                <a:lnTo>
                  <a:pt x="233299" y="435063"/>
                </a:lnTo>
                <a:lnTo>
                  <a:pt x="232410" y="435597"/>
                </a:lnTo>
                <a:lnTo>
                  <a:pt x="231876" y="435914"/>
                </a:lnTo>
                <a:lnTo>
                  <a:pt x="231940" y="437222"/>
                </a:lnTo>
                <a:lnTo>
                  <a:pt x="231724" y="438086"/>
                </a:lnTo>
                <a:lnTo>
                  <a:pt x="232867" y="438162"/>
                </a:lnTo>
                <a:lnTo>
                  <a:pt x="234111" y="438531"/>
                </a:lnTo>
                <a:lnTo>
                  <a:pt x="235661" y="438023"/>
                </a:lnTo>
                <a:lnTo>
                  <a:pt x="235788" y="436626"/>
                </a:lnTo>
                <a:lnTo>
                  <a:pt x="236435" y="434886"/>
                </a:lnTo>
                <a:close/>
              </a:path>
              <a:path w="492125" h="612140">
                <a:moveTo>
                  <a:pt x="238785" y="492429"/>
                </a:moveTo>
                <a:lnTo>
                  <a:pt x="235877" y="483997"/>
                </a:lnTo>
                <a:lnTo>
                  <a:pt x="232346" y="485216"/>
                </a:lnTo>
                <a:lnTo>
                  <a:pt x="226707" y="484505"/>
                </a:lnTo>
                <a:lnTo>
                  <a:pt x="228346" y="496709"/>
                </a:lnTo>
                <a:lnTo>
                  <a:pt x="233629" y="493471"/>
                </a:lnTo>
                <a:lnTo>
                  <a:pt x="237337" y="493166"/>
                </a:lnTo>
                <a:lnTo>
                  <a:pt x="237845" y="493128"/>
                </a:lnTo>
                <a:lnTo>
                  <a:pt x="238315" y="492683"/>
                </a:lnTo>
                <a:lnTo>
                  <a:pt x="238785" y="492429"/>
                </a:lnTo>
                <a:close/>
              </a:path>
              <a:path w="492125" h="612140">
                <a:moveTo>
                  <a:pt x="250837" y="467868"/>
                </a:moveTo>
                <a:lnTo>
                  <a:pt x="245706" y="469011"/>
                </a:lnTo>
                <a:lnTo>
                  <a:pt x="242697" y="468896"/>
                </a:lnTo>
                <a:lnTo>
                  <a:pt x="238645" y="471932"/>
                </a:lnTo>
                <a:lnTo>
                  <a:pt x="237121" y="474738"/>
                </a:lnTo>
                <a:lnTo>
                  <a:pt x="236042" y="477342"/>
                </a:lnTo>
                <a:lnTo>
                  <a:pt x="235699" y="478167"/>
                </a:lnTo>
                <a:lnTo>
                  <a:pt x="237756" y="481139"/>
                </a:lnTo>
                <a:lnTo>
                  <a:pt x="241109" y="480923"/>
                </a:lnTo>
                <a:lnTo>
                  <a:pt x="244411" y="480491"/>
                </a:lnTo>
                <a:lnTo>
                  <a:pt x="247967" y="476491"/>
                </a:lnTo>
                <a:lnTo>
                  <a:pt x="248678" y="472922"/>
                </a:lnTo>
                <a:lnTo>
                  <a:pt x="250837" y="467868"/>
                </a:lnTo>
                <a:close/>
              </a:path>
              <a:path w="492125" h="612140">
                <a:moveTo>
                  <a:pt x="251371" y="195084"/>
                </a:moveTo>
                <a:lnTo>
                  <a:pt x="250634" y="194017"/>
                </a:lnTo>
                <a:lnTo>
                  <a:pt x="249389" y="192239"/>
                </a:lnTo>
                <a:lnTo>
                  <a:pt x="247738" y="191960"/>
                </a:lnTo>
                <a:lnTo>
                  <a:pt x="244767" y="193852"/>
                </a:lnTo>
                <a:lnTo>
                  <a:pt x="244944" y="194983"/>
                </a:lnTo>
                <a:lnTo>
                  <a:pt x="245402" y="196189"/>
                </a:lnTo>
                <a:lnTo>
                  <a:pt x="246697" y="197942"/>
                </a:lnTo>
                <a:lnTo>
                  <a:pt x="248462" y="197777"/>
                </a:lnTo>
                <a:lnTo>
                  <a:pt x="251345" y="196291"/>
                </a:lnTo>
                <a:lnTo>
                  <a:pt x="251371" y="195084"/>
                </a:lnTo>
                <a:close/>
              </a:path>
              <a:path w="492125" h="612140">
                <a:moveTo>
                  <a:pt x="253022" y="398233"/>
                </a:moveTo>
                <a:lnTo>
                  <a:pt x="252806" y="398272"/>
                </a:lnTo>
                <a:lnTo>
                  <a:pt x="252742" y="398424"/>
                </a:lnTo>
                <a:lnTo>
                  <a:pt x="252844" y="398665"/>
                </a:lnTo>
                <a:lnTo>
                  <a:pt x="252933" y="398487"/>
                </a:lnTo>
                <a:lnTo>
                  <a:pt x="253022" y="398233"/>
                </a:lnTo>
                <a:close/>
              </a:path>
              <a:path w="492125" h="612140">
                <a:moveTo>
                  <a:pt x="254228" y="483387"/>
                </a:moveTo>
                <a:lnTo>
                  <a:pt x="252742" y="483057"/>
                </a:lnTo>
                <a:lnTo>
                  <a:pt x="250990" y="482092"/>
                </a:lnTo>
                <a:lnTo>
                  <a:pt x="248881" y="483031"/>
                </a:lnTo>
                <a:lnTo>
                  <a:pt x="248602" y="485089"/>
                </a:lnTo>
                <a:lnTo>
                  <a:pt x="247599" y="487375"/>
                </a:lnTo>
                <a:lnTo>
                  <a:pt x="250101" y="487565"/>
                </a:lnTo>
                <a:lnTo>
                  <a:pt x="252056" y="488315"/>
                </a:lnTo>
                <a:lnTo>
                  <a:pt x="252984" y="487641"/>
                </a:lnTo>
                <a:lnTo>
                  <a:pt x="253923" y="486930"/>
                </a:lnTo>
                <a:lnTo>
                  <a:pt x="253847" y="484860"/>
                </a:lnTo>
                <a:lnTo>
                  <a:pt x="254228" y="483387"/>
                </a:lnTo>
                <a:close/>
              </a:path>
              <a:path w="492125" h="612140">
                <a:moveTo>
                  <a:pt x="259562" y="364312"/>
                </a:moveTo>
                <a:lnTo>
                  <a:pt x="259511" y="364070"/>
                </a:lnTo>
                <a:lnTo>
                  <a:pt x="259499" y="363943"/>
                </a:lnTo>
                <a:lnTo>
                  <a:pt x="259372" y="364007"/>
                </a:lnTo>
                <a:lnTo>
                  <a:pt x="259245" y="364083"/>
                </a:lnTo>
                <a:lnTo>
                  <a:pt x="259118" y="364134"/>
                </a:lnTo>
                <a:lnTo>
                  <a:pt x="259562" y="364312"/>
                </a:lnTo>
                <a:close/>
              </a:path>
              <a:path w="492125" h="612140">
                <a:moveTo>
                  <a:pt x="270129" y="213106"/>
                </a:moveTo>
                <a:lnTo>
                  <a:pt x="269760" y="212178"/>
                </a:lnTo>
                <a:lnTo>
                  <a:pt x="269316" y="210997"/>
                </a:lnTo>
                <a:lnTo>
                  <a:pt x="268338" y="210540"/>
                </a:lnTo>
                <a:lnTo>
                  <a:pt x="267055" y="210858"/>
                </a:lnTo>
                <a:lnTo>
                  <a:pt x="266128" y="211213"/>
                </a:lnTo>
                <a:lnTo>
                  <a:pt x="265493" y="211861"/>
                </a:lnTo>
                <a:lnTo>
                  <a:pt x="266484" y="213944"/>
                </a:lnTo>
                <a:lnTo>
                  <a:pt x="267500" y="214566"/>
                </a:lnTo>
                <a:lnTo>
                  <a:pt x="268719" y="214261"/>
                </a:lnTo>
                <a:lnTo>
                  <a:pt x="269722" y="214007"/>
                </a:lnTo>
                <a:lnTo>
                  <a:pt x="270129" y="213106"/>
                </a:lnTo>
                <a:close/>
              </a:path>
              <a:path w="492125" h="612140">
                <a:moveTo>
                  <a:pt x="271487" y="187121"/>
                </a:moveTo>
                <a:lnTo>
                  <a:pt x="271208" y="185762"/>
                </a:lnTo>
                <a:lnTo>
                  <a:pt x="270624" y="184505"/>
                </a:lnTo>
                <a:lnTo>
                  <a:pt x="270230" y="183680"/>
                </a:lnTo>
                <a:lnTo>
                  <a:pt x="269494" y="182892"/>
                </a:lnTo>
                <a:lnTo>
                  <a:pt x="268566" y="183451"/>
                </a:lnTo>
                <a:lnTo>
                  <a:pt x="267182" y="184264"/>
                </a:lnTo>
                <a:lnTo>
                  <a:pt x="267296" y="185597"/>
                </a:lnTo>
                <a:lnTo>
                  <a:pt x="267906" y="186918"/>
                </a:lnTo>
                <a:lnTo>
                  <a:pt x="268414" y="187680"/>
                </a:lnTo>
                <a:lnTo>
                  <a:pt x="269049" y="188480"/>
                </a:lnTo>
                <a:lnTo>
                  <a:pt x="270014" y="187934"/>
                </a:lnTo>
                <a:lnTo>
                  <a:pt x="271487" y="187121"/>
                </a:lnTo>
                <a:close/>
              </a:path>
              <a:path w="492125" h="612140">
                <a:moveTo>
                  <a:pt x="282244" y="384390"/>
                </a:moveTo>
                <a:lnTo>
                  <a:pt x="280339" y="384403"/>
                </a:lnTo>
                <a:lnTo>
                  <a:pt x="278434" y="384403"/>
                </a:lnTo>
                <a:lnTo>
                  <a:pt x="276542" y="384416"/>
                </a:lnTo>
                <a:lnTo>
                  <a:pt x="276479" y="385330"/>
                </a:lnTo>
                <a:lnTo>
                  <a:pt x="276428" y="386257"/>
                </a:lnTo>
                <a:lnTo>
                  <a:pt x="276364" y="387172"/>
                </a:lnTo>
                <a:lnTo>
                  <a:pt x="282016" y="387908"/>
                </a:lnTo>
                <a:lnTo>
                  <a:pt x="282244" y="384390"/>
                </a:lnTo>
                <a:close/>
              </a:path>
              <a:path w="492125" h="612140">
                <a:moveTo>
                  <a:pt x="282816" y="402653"/>
                </a:moveTo>
                <a:lnTo>
                  <a:pt x="280085" y="399554"/>
                </a:lnTo>
                <a:lnTo>
                  <a:pt x="278447" y="396570"/>
                </a:lnTo>
                <a:lnTo>
                  <a:pt x="272300" y="393014"/>
                </a:lnTo>
                <a:lnTo>
                  <a:pt x="268109" y="391515"/>
                </a:lnTo>
                <a:lnTo>
                  <a:pt x="263969" y="390829"/>
                </a:lnTo>
                <a:lnTo>
                  <a:pt x="262255" y="390537"/>
                </a:lnTo>
                <a:lnTo>
                  <a:pt x="259994" y="392874"/>
                </a:lnTo>
                <a:lnTo>
                  <a:pt x="256286" y="395566"/>
                </a:lnTo>
                <a:lnTo>
                  <a:pt x="254622" y="397154"/>
                </a:lnTo>
                <a:lnTo>
                  <a:pt x="252882" y="398640"/>
                </a:lnTo>
                <a:lnTo>
                  <a:pt x="249313" y="408305"/>
                </a:lnTo>
                <a:lnTo>
                  <a:pt x="249542" y="408673"/>
                </a:lnTo>
                <a:lnTo>
                  <a:pt x="265811" y="415810"/>
                </a:lnTo>
                <a:lnTo>
                  <a:pt x="268084" y="424307"/>
                </a:lnTo>
                <a:lnTo>
                  <a:pt x="273304" y="419277"/>
                </a:lnTo>
                <a:lnTo>
                  <a:pt x="276999" y="413791"/>
                </a:lnTo>
                <a:lnTo>
                  <a:pt x="282816" y="402653"/>
                </a:lnTo>
                <a:close/>
              </a:path>
              <a:path w="492125" h="612140">
                <a:moveTo>
                  <a:pt x="286397" y="217589"/>
                </a:moveTo>
                <a:lnTo>
                  <a:pt x="285407" y="215988"/>
                </a:lnTo>
                <a:lnTo>
                  <a:pt x="284454" y="214464"/>
                </a:lnTo>
                <a:lnTo>
                  <a:pt x="282917" y="213906"/>
                </a:lnTo>
                <a:lnTo>
                  <a:pt x="280327" y="215239"/>
                </a:lnTo>
                <a:lnTo>
                  <a:pt x="279730" y="216039"/>
                </a:lnTo>
                <a:lnTo>
                  <a:pt x="279654" y="217093"/>
                </a:lnTo>
                <a:lnTo>
                  <a:pt x="278765" y="215950"/>
                </a:lnTo>
                <a:lnTo>
                  <a:pt x="274434" y="229336"/>
                </a:lnTo>
                <a:lnTo>
                  <a:pt x="286067" y="225361"/>
                </a:lnTo>
                <a:lnTo>
                  <a:pt x="282333" y="220548"/>
                </a:lnTo>
                <a:lnTo>
                  <a:pt x="282994" y="220687"/>
                </a:lnTo>
                <a:lnTo>
                  <a:pt x="283705" y="220599"/>
                </a:lnTo>
                <a:lnTo>
                  <a:pt x="285927" y="219214"/>
                </a:lnTo>
                <a:lnTo>
                  <a:pt x="286397" y="217589"/>
                </a:lnTo>
                <a:close/>
              </a:path>
              <a:path w="492125" h="612140">
                <a:moveTo>
                  <a:pt x="291350" y="230009"/>
                </a:moveTo>
                <a:lnTo>
                  <a:pt x="290918" y="229489"/>
                </a:lnTo>
                <a:lnTo>
                  <a:pt x="288988" y="229552"/>
                </a:lnTo>
                <a:lnTo>
                  <a:pt x="288023" y="230009"/>
                </a:lnTo>
                <a:lnTo>
                  <a:pt x="287807" y="231343"/>
                </a:lnTo>
                <a:lnTo>
                  <a:pt x="287959" y="232156"/>
                </a:lnTo>
                <a:lnTo>
                  <a:pt x="288531" y="232460"/>
                </a:lnTo>
                <a:lnTo>
                  <a:pt x="290182" y="232232"/>
                </a:lnTo>
                <a:lnTo>
                  <a:pt x="290918" y="231724"/>
                </a:lnTo>
                <a:lnTo>
                  <a:pt x="291160" y="230771"/>
                </a:lnTo>
                <a:lnTo>
                  <a:pt x="291350" y="230009"/>
                </a:lnTo>
                <a:close/>
              </a:path>
              <a:path w="492125" h="612140">
                <a:moveTo>
                  <a:pt x="299656" y="465556"/>
                </a:moveTo>
                <a:lnTo>
                  <a:pt x="295656" y="457250"/>
                </a:lnTo>
                <a:lnTo>
                  <a:pt x="293281" y="455980"/>
                </a:lnTo>
                <a:lnTo>
                  <a:pt x="281901" y="461035"/>
                </a:lnTo>
                <a:lnTo>
                  <a:pt x="284086" y="464312"/>
                </a:lnTo>
                <a:lnTo>
                  <a:pt x="286893" y="469023"/>
                </a:lnTo>
                <a:lnTo>
                  <a:pt x="291820" y="462356"/>
                </a:lnTo>
                <a:lnTo>
                  <a:pt x="294830" y="463423"/>
                </a:lnTo>
                <a:lnTo>
                  <a:pt x="295605" y="468464"/>
                </a:lnTo>
                <a:lnTo>
                  <a:pt x="299656" y="465556"/>
                </a:lnTo>
                <a:close/>
              </a:path>
              <a:path w="492125" h="612140">
                <a:moveTo>
                  <a:pt x="300101" y="486295"/>
                </a:moveTo>
                <a:lnTo>
                  <a:pt x="296964" y="482981"/>
                </a:lnTo>
                <a:lnTo>
                  <a:pt x="295008" y="484771"/>
                </a:lnTo>
                <a:lnTo>
                  <a:pt x="293027" y="487362"/>
                </a:lnTo>
                <a:lnTo>
                  <a:pt x="294741" y="489394"/>
                </a:lnTo>
                <a:lnTo>
                  <a:pt x="296176" y="491998"/>
                </a:lnTo>
                <a:lnTo>
                  <a:pt x="299212" y="489229"/>
                </a:lnTo>
                <a:lnTo>
                  <a:pt x="299885" y="488607"/>
                </a:lnTo>
                <a:lnTo>
                  <a:pt x="300101" y="486295"/>
                </a:lnTo>
                <a:close/>
              </a:path>
              <a:path w="492125" h="612140">
                <a:moveTo>
                  <a:pt x="304800" y="341198"/>
                </a:moveTo>
                <a:lnTo>
                  <a:pt x="303034" y="339928"/>
                </a:lnTo>
                <a:lnTo>
                  <a:pt x="301129" y="337439"/>
                </a:lnTo>
                <a:lnTo>
                  <a:pt x="295630" y="338048"/>
                </a:lnTo>
                <a:lnTo>
                  <a:pt x="291871" y="339725"/>
                </a:lnTo>
                <a:lnTo>
                  <a:pt x="287299" y="341122"/>
                </a:lnTo>
                <a:lnTo>
                  <a:pt x="292430" y="353123"/>
                </a:lnTo>
                <a:lnTo>
                  <a:pt x="292862" y="344093"/>
                </a:lnTo>
                <a:lnTo>
                  <a:pt x="292874" y="344233"/>
                </a:lnTo>
                <a:lnTo>
                  <a:pt x="301701" y="343585"/>
                </a:lnTo>
                <a:lnTo>
                  <a:pt x="303225" y="342061"/>
                </a:lnTo>
                <a:lnTo>
                  <a:pt x="304800" y="341198"/>
                </a:lnTo>
                <a:close/>
              </a:path>
              <a:path w="492125" h="612140">
                <a:moveTo>
                  <a:pt x="306514" y="392976"/>
                </a:moveTo>
                <a:lnTo>
                  <a:pt x="305231" y="390055"/>
                </a:lnTo>
                <a:lnTo>
                  <a:pt x="302679" y="388937"/>
                </a:lnTo>
                <a:lnTo>
                  <a:pt x="299910" y="389826"/>
                </a:lnTo>
                <a:lnTo>
                  <a:pt x="298792" y="391020"/>
                </a:lnTo>
                <a:lnTo>
                  <a:pt x="296278" y="393700"/>
                </a:lnTo>
                <a:lnTo>
                  <a:pt x="297408" y="399465"/>
                </a:lnTo>
                <a:lnTo>
                  <a:pt x="301269" y="403961"/>
                </a:lnTo>
                <a:lnTo>
                  <a:pt x="303212" y="400291"/>
                </a:lnTo>
                <a:lnTo>
                  <a:pt x="305168" y="397471"/>
                </a:lnTo>
                <a:lnTo>
                  <a:pt x="306514" y="392976"/>
                </a:lnTo>
                <a:close/>
              </a:path>
              <a:path w="492125" h="612140">
                <a:moveTo>
                  <a:pt x="319201" y="171577"/>
                </a:moveTo>
                <a:lnTo>
                  <a:pt x="319151" y="171284"/>
                </a:lnTo>
                <a:lnTo>
                  <a:pt x="318998" y="170522"/>
                </a:lnTo>
                <a:lnTo>
                  <a:pt x="318376" y="170256"/>
                </a:lnTo>
                <a:lnTo>
                  <a:pt x="317741" y="170713"/>
                </a:lnTo>
                <a:lnTo>
                  <a:pt x="317500" y="170878"/>
                </a:lnTo>
                <a:lnTo>
                  <a:pt x="317550" y="171437"/>
                </a:lnTo>
                <a:lnTo>
                  <a:pt x="317461" y="171831"/>
                </a:lnTo>
                <a:lnTo>
                  <a:pt x="317830" y="171996"/>
                </a:lnTo>
                <a:lnTo>
                  <a:pt x="318262" y="172351"/>
                </a:lnTo>
                <a:lnTo>
                  <a:pt x="318541" y="172262"/>
                </a:lnTo>
                <a:lnTo>
                  <a:pt x="318833" y="172161"/>
                </a:lnTo>
                <a:lnTo>
                  <a:pt x="319201" y="171577"/>
                </a:lnTo>
                <a:close/>
              </a:path>
              <a:path w="492125" h="612140">
                <a:moveTo>
                  <a:pt x="324002" y="440372"/>
                </a:moveTo>
                <a:lnTo>
                  <a:pt x="317004" y="432612"/>
                </a:lnTo>
                <a:lnTo>
                  <a:pt x="314769" y="435597"/>
                </a:lnTo>
                <a:lnTo>
                  <a:pt x="312712" y="439610"/>
                </a:lnTo>
                <a:lnTo>
                  <a:pt x="303657" y="437095"/>
                </a:lnTo>
                <a:lnTo>
                  <a:pt x="302450" y="445300"/>
                </a:lnTo>
                <a:lnTo>
                  <a:pt x="297281" y="447255"/>
                </a:lnTo>
                <a:lnTo>
                  <a:pt x="297700" y="449364"/>
                </a:lnTo>
                <a:lnTo>
                  <a:pt x="306857" y="450062"/>
                </a:lnTo>
                <a:lnTo>
                  <a:pt x="306832" y="451116"/>
                </a:lnTo>
                <a:lnTo>
                  <a:pt x="306984" y="452132"/>
                </a:lnTo>
                <a:lnTo>
                  <a:pt x="306743" y="453047"/>
                </a:lnTo>
                <a:lnTo>
                  <a:pt x="305396" y="458266"/>
                </a:lnTo>
                <a:lnTo>
                  <a:pt x="309232" y="459003"/>
                </a:lnTo>
                <a:lnTo>
                  <a:pt x="315912" y="459714"/>
                </a:lnTo>
                <a:lnTo>
                  <a:pt x="319493" y="455079"/>
                </a:lnTo>
                <a:lnTo>
                  <a:pt x="313245" y="444906"/>
                </a:lnTo>
                <a:lnTo>
                  <a:pt x="317449" y="442544"/>
                </a:lnTo>
                <a:lnTo>
                  <a:pt x="324002" y="440372"/>
                </a:lnTo>
                <a:close/>
              </a:path>
              <a:path w="492125" h="612140">
                <a:moveTo>
                  <a:pt x="325158" y="179438"/>
                </a:moveTo>
                <a:lnTo>
                  <a:pt x="324675" y="178371"/>
                </a:lnTo>
                <a:lnTo>
                  <a:pt x="323951" y="177482"/>
                </a:lnTo>
                <a:lnTo>
                  <a:pt x="323519" y="176949"/>
                </a:lnTo>
                <a:lnTo>
                  <a:pt x="322910" y="176847"/>
                </a:lnTo>
                <a:lnTo>
                  <a:pt x="322287" y="177241"/>
                </a:lnTo>
                <a:lnTo>
                  <a:pt x="321652" y="177965"/>
                </a:lnTo>
                <a:lnTo>
                  <a:pt x="321500" y="178777"/>
                </a:lnTo>
                <a:lnTo>
                  <a:pt x="322453" y="180416"/>
                </a:lnTo>
                <a:lnTo>
                  <a:pt x="323265" y="180936"/>
                </a:lnTo>
                <a:lnTo>
                  <a:pt x="325158" y="179438"/>
                </a:lnTo>
                <a:close/>
              </a:path>
              <a:path w="492125" h="612140">
                <a:moveTo>
                  <a:pt x="326910" y="163969"/>
                </a:moveTo>
                <a:lnTo>
                  <a:pt x="326491" y="162610"/>
                </a:lnTo>
                <a:lnTo>
                  <a:pt x="326059" y="161213"/>
                </a:lnTo>
                <a:lnTo>
                  <a:pt x="325005" y="160362"/>
                </a:lnTo>
                <a:lnTo>
                  <a:pt x="323278" y="160782"/>
                </a:lnTo>
                <a:lnTo>
                  <a:pt x="321995" y="161505"/>
                </a:lnTo>
                <a:lnTo>
                  <a:pt x="321360" y="162661"/>
                </a:lnTo>
                <a:lnTo>
                  <a:pt x="321894" y="164134"/>
                </a:lnTo>
                <a:lnTo>
                  <a:pt x="322389" y="165557"/>
                </a:lnTo>
                <a:lnTo>
                  <a:pt x="323583" y="166382"/>
                </a:lnTo>
                <a:lnTo>
                  <a:pt x="326694" y="165481"/>
                </a:lnTo>
                <a:lnTo>
                  <a:pt x="326910" y="163969"/>
                </a:lnTo>
                <a:close/>
              </a:path>
              <a:path w="492125" h="612140">
                <a:moveTo>
                  <a:pt x="329831" y="104889"/>
                </a:moveTo>
                <a:lnTo>
                  <a:pt x="328803" y="103479"/>
                </a:lnTo>
                <a:lnTo>
                  <a:pt x="328168" y="103365"/>
                </a:lnTo>
                <a:lnTo>
                  <a:pt x="327494" y="103644"/>
                </a:lnTo>
                <a:lnTo>
                  <a:pt x="326631" y="104254"/>
                </a:lnTo>
                <a:lnTo>
                  <a:pt x="326478" y="105054"/>
                </a:lnTo>
                <a:lnTo>
                  <a:pt x="327063" y="105892"/>
                </a:lnTo>
                <a:lnTo>
                  <a:pt x="327469" y="106476"/>
                </a:lnTo>
                <a:lnTo>
                  <a:pt x="328180" y="106616"/>
                </a:lnTo>
                <a:lnTo>
                  <a:pt x="329679" y="105727"/>
                </a:lnTo>
                <a:lnTo>
                  <a:pt x="329831" y="104889"/>
                </a:lnTo>
                <a:close/>
              </a:path>
              <a:path w="492125" h="612140">
                <a:moveTo>
                  <a:pt x="339763" y="350507"/>
                </a:moveTo>
                <a:lnTo>
                  <a:pt x="337870" y="347891"/>
                </a:lnTo>
                <a:lnTo>
                  <a:pt x="332473" y="349110"/>
                </a:lnTo>
                <a:lnTo>
                  <a:pt x="329806" y="352082"/>
                </a:lnTo>
                <a:lnTo>
                  <a:pt x="329920" y="354761"/>
                </a:lnTo>
                <a:lnTo>
                  <a:pt x="329374" y="357047"/>
                </a:lnTo>
                <a:lnTo>
                  <a:pt x="320725" y="351561"/>
                </a:lnTo>
                <a:lnTo>
                  <a:pt x="323697" y="358521"/>
                </a:lnTo>
                <a:lnTo>
                  <a:pt x="318973" y="363588"/>
                </a:lnTo>
                <a:lnTo>
                  <a:pt x="317703" y="369354"/>
                </a:lnTo>
                <a:lnTo>
                  <a:pt x="317893" y="375437"/>
                </a:lnTo>
                <a:lnTo>
                  <a:pt x="317563" y="381457"/>
                </a:lnTo>
                <a:lnTo>
                  <a:pt x="328968" y="384771"/>
                </a:lnTo>
                <a:lnTo>
                  <a:pt x="331266" y="392252"/>
                </a:lnTo>
                <a:lnTo>
                  <a:pt x="334975" y="385318"/>
                </a:lnTo>
                <a:lnTo>
                  <a:pt x="333743" y="379069"/>
                </a:lnTo>
                <a:lnTo>
                  <a:pt x="331139" y="373405"/>
                </a:lnTo>
                <a:lnTo>
                  <a:pt x="330771" y="368236"/>
                </a:lnTo>
                <a:lnTo>
                  <a:pt x="334035" y="365340"/>
                </a:lnTo>
                <a:lnTo>
                  <a:pt x="337045" y="363664"/>
                </a:lnTo>
                <a:lnTo>
                  <a:pt x="338874" y="359956"/>
                </a:lnTo>
                <a:lnTo>
                  <a:pt x="336003" y="357085"/>
                </a:lnTo>
                <a:lnTo>
                  <a:pt x="335038" y="355549"/>
                </a:lnTo>
                <a:lnTo>
                  <a:pt x="336727" y="353860"/>
                </a:lnTo>
                <a:lnTo>
                  <a:pt x="338378" y="352513"/>
                </a:lnTo>
                <a:lnTo>
                  <a:pt x="339763" y="350507"/>
                </a:lnTo>
                <a:close/>
              </a:path>
              <a:path w="492125" h="612140">
                <a:moveTo>
                  <a:pt x="341960" y="104559"/>
                </a:moveTo>
                <a:lnTo>
                  <a:pt x="340512" y="102362"/>
                </a:lnTo>
                <a:lnTo>
                  <a:pt x="335254" y="102108"/>
                </a:lnTo>
                <a:lnTo>
                  <a:pt x="332828" y="104051"/>
                </a:lnTo>
                <a:lnTo>
                  <a:pt x="332193" y="108178"/>
                </a:lnTo>
                <a:lnTo>
                  <a:pt x="335445" y="113626"/>
                </a:lnTo>
                <a:lnTo>
                  <a:pt x="337083" y="114058"/>
                </a:lnTo>
                <a:lnTo>
                  <a:pt x="337553" y="113919"/>
                </a:lnTo>
                <a:lnTo>
                  <a:pt x="337985" y="113880"/>
                </a:lnTo>
                <a:lnTo>
                  <a:pt x="339966" y="112280"/>
                </a:lnTo>
                <a:lnTo>
                  <a:pt x="341604" y="110477"/>
                </a:lnTo>
                <a:lnTo>
                  <a:pt x="341769" y="107759"/>
                </a:lnTo>
                <a:lnTo>
                  <a:pt x="341960" y="104559"/>
                </a:lnTo>
                <a:close/>
              </a:path>
              <a:path w="492125" h="612140">
                <a:moveTo>
                  <a:pt x="343077" y="377177"/>
                </a:moveTo>
                <a:lnTo>
                  <a:pt x="341414" y="374154"/>
                </a:lnTo>
                <a:lnTo>
                  <a:pt x="339432" y="372770"/>
                </a:lnTo>
                <a:lnTo>
                  <a:pt x="337045" y="370370"/>
                </a:lnTo>
                <a:lnTo>
                  <a:pt x="336638" y="373748"/>
                </a:lnTo>
                <a:lnTo>
                  <a:pt x="336080" y="376085"/>
                </a:lnTo>
                <a:lnTo>
                  <a:pt x="336232" y="379476"/>
                </a:lnTo>
                <a:lnTo>
                  <a:pt x="337362" y="381012"/>
                </a:lnTo>
                <a:lnTo>
                  <a:pt x="339369" y="381787"/>
                </a:lnTo>
                <a:lnTo>
                  <a:pt x="341503" y="381368"/>
                </a:lnTo>
                <a:lnTo>
                  <a:pt x="341934" y="380619"/>
                </a:lnTo>
                <a:lnTo>
                  <a:pt x="342658" y="379349"/>
                </a:lnTo>
                <a:lnTo>
                  <a:pt x="343077" y="377177"/>
                </a:lnTo>
                <a:close/>
              </a:path>
              <a:path w="492125" h="612140">
                <a:moveTo>
                  <a:pt x="345744" y="328688"/>
                </a:moveTo>
                <a:lnTo>
                  <a:pt x="345567" y="326771"/>
                </a:lnTo>
                <a:lnTo>
                  <a:pt x="344131" y="325958"/>
                </a:lnTo>
                <a:lnTo>
                  <a:pt x="343281" y="325081"/>
                </a:lnTo>
                <a:lnTo>
                  <a:pt x="342468" y="325970"/>
                </a:lnTo>
                <a:lnTo>
                  <a:pt x="341071" y="326809"/>
                </a:lnTo>
                <a:lnTo>
                  <a:pt x="340995" y="327774"/>
                </a:lnTo>
                <a:lnTo>
                  <a:pt x="340906" y="328714"/>
                </a:lnTo>
                <a:lnTo>
                  <a:pt x="342125" y="329780"/>
                </a:lnTo>
                <a:lnTo>
                  <a:pt x="343319" y="331622"/>
                </a:lnTo>
                <a:lnTo>
                  <a:pt x="344500" y="329768"/>
                </a:lnTo>
                <a:lnTo>
                  <a:pt x="345744" y="328688"/>
                </a:lnTo>
                <a:close/>
              </a:path>
              <a:path w="492125" h="612140">
                <a:moveTo>
                  <a:pt x="353199" y="203885"/>
                </a:moveTo>
                <a:lnTo>
                  <a:pt x="352755" y="202565"/>
                </a:lnTo>
                <a:lnTo>
                  <a:pt x="352298" y="202171"/>
                </a:lnTo>
                <a:lnTo>
                  <a:pt x="351561" y="202311"/>
                </a:lnTo>
                <a:lnTo>
                  <a:pt x="350926" y="202653"/>
                </a:lnTo>
                <a:lnTo>
                  <a:pt x="350621" y="203212"/>
                </a:lnTo>
                <a:lnTo>
                  <a:pt x="350837" y="203898"/>
                </a:lnTo>
                <a:lnTo>
                  <a:pt x="351040" y="204558"/>
                </a:lnTo>
                <a:lnTo>
                  <a:pt x="351586" y="204939"/>
                </a:lnTo>
                <a:lnTo>
                  <a:pt x="352996" y="204520"/>
                </a:lnTo>
                <a:lnTo>
                  <a:pt x="353199" y="203885"/>
                </a:lnTo>
                <a:close/>
              </a:path>
              <a:path w="492125" h="612140">
                <a:moveTo>
                  <a:pt x="360019" y="370039"/>
                </a:moveTo>
                <a:lnTo>
                  <a:pt x="359346" y="362254"/>
                </a:lnTo>
                <a:lnTo>
                  <a:pt x="356273" y="362038"/>
                </a:lnTo>
                <a:lnTo>
                  <a:pt x="352221" y="363766"/>
                </a:lnTo>
                <a:lnTo>
                  <a:pt x="351078" y="366788"/>
                </a:lnTo>
                <a:lnTo>
                  <a:pt x="360019" y="370039"/>
                </a:lnTo>
                <a:close/>
              </a:path>
              <a:path w="492125" h="612140">
                <a:moveTo>
                  <a:pt x="364058" y="150710"/>
                </a:moveTo>
                <a:lnTo>
                  <a:pt x="364020" y="149860"/>
                </a:lnTo>
                <a:lnTo>
                  <a:pt x="362966" y="148577"/>
                </a:lnTo>
                <a:lnTo>
                  <a:pt x="362343" y="148513"/>
                </a:lnTo>
                <a:lnTo>
                  <a:pt x="361708" y="148844"/>
                </a:lnTo>
                <a:lnTo>
                  <a:pt x="360946" y="149504"/>
                </a:lnTo>
                <a:lnTo>
                  <a:pt x="360768" y="150279"/>
                </a:lnTo>
                <a:lnTo>
                  <a:pt x="361454" y="151066"/>
                </a:lnTo>
                <a:lnTo>
                  <a:pt x="361899" y="151574"/>
                </a:lnTo>
                <a:lnTo>
                  <a:pt x="362597" y="151688"/>
                </a:lnTo>
                <a:lnTo>
                  <a:pt x="364058" y="150710"/>
                </a:lnTo>
                <a:close/>
              </a:path>
              <a:path w="492125" h="612140">
                <a:moveTo>
                  <a:pt x="365607" y="185902"/>
                </a:moveTo>
                <a:lnTo>
                  <a:pt x="365455" y="185013"/>
                </a:lnTo>
                <a:lnTo>
                  <a:pt x="365150" y="183692"/>
                </a:lnTo>
                <a:lnTo>
                  <a:pt x="364744" y="183603"/>
                </a:lnTo>
                <a:lnTo>
                  <a:pt x="364299" y="183870"/>
                </a:lnTo>
                <a:lnTo>
                  <a:pt x="363677" y="184581"/>
                </a:lnTo>
                <a:lnTo>
                  <a:pt x="363524" y="185407"/>
                </a:lnTo>
                <a:lnTo>
                  <a:pt x="364083" y="186474"/>
                </a:lnTo>
                <a:lnTo>
                  <a:pt x="364845" y="186702"/>
                </a:lnTo>
                <a:lnTo>
                  <a:pt x="365607" y="185902"/>
                </a:lnTo>
                <a:close/>
              </a:path>
              <a:path w="492125" h="612140">
                <a:moveTo>
                  <a:pt x="377571" y="333997"/>
                </a:moveTo>
                <a:lnTo>
                  <a:pt x="372694" y="329679"/>
                </a:lnTo>
                <a:lnTo>
                  <a:pt x="364261" y="338759"/>
                </a:lnTo>
                <a:lnTo>
                  <a:pt x="363766" y="329679"/>
                </a:lnTo>
                <a:lnTo>
                  <a:pt x="363715" y="328561"/>
                </a:lnTo>
                <a:lnTo>
                  <a:pt x="357428" y="332981"/>
                </a:lnTo>
                <a:lnTo>
                  <a:pt x="361010" y="342036"/>
                </a:lnTo>
                <a:lnTo>
                  <a:pt x="373849" y="343395"/>
                </a:lnTo>
                <a:lnTo>
                  <a:pt x="376669" y="338759"/>
                </a:lnTo>
                <a:lnTo>
                  <a:pt x="376936" y="338328"/>
                </a:lnTo>
                <a:lnTo>
                  <a:pt x="377571" y="333997"/>
                </a:lnTo>
                <a:close/>
              </a:path>
              <a:path w="492125" h="612140">
                <a:moveTo>
                  <a:pt x="378320" y="169621"/>
                </a:moveTo>
                <a:lnTo>
                  <a:pt x="377939" y="168770"/>
                </a:lnTo>
                <a:lnTo>
                  <a:pt x="377571" y="167894"/>
                </a:lnTo>
                <a:lnTo>
                  <a:pt x="376580" y="167589"/>
                </a:lnTo>
                <a:lnTo>
                  <a:pt x="375666" y="167919"/>
                </a:lnTo>
                <a:lnTo>
                  <a:pt x="374688" y="168275"/>
                </a:lnTo>
                <a:lnTo>
                  <a:pt x="374472" y="169113"/>
                </a:lnTo>
                <a:lnTo>
                  <a:pt x="374764" y="170078"/>
                </a:lnTo>
                <a:lnTo>
                  <a:pt x="375310" y="170903"/>
                </a:lnTo>
                <a:lnTo>
                  <a:pt x="376135" y="171373"/>
                </a:lnTo>
                <a:lnTo>
                  <a:pt x="377913" y="170637"/>
                </a:lnTo>
                <a:lnTo>
                  <a:pt x="378320" y="169621"/>
                </a:lnTo>
                <a:close/>
              </a:path>
              <a:path w="492125" h="612140">
                <a:moveTo>
                  <a:pt x="382244" y="158229"/>
                </a:moveTo>
                <a:lnTo>
                  <a:pt x="381774" y="157289"/>
                </a:lnTo>
                <a:lnTo>
                  <a:pt x="381000" y="155727"/>
                </a:lnTo>
                <a:lnTo>
                  <a:pt x="379615" y="155956"/>
                </a:lnTo>
                <a:lnTo>
                  <a:pt x="377405" y="157099"/>
                </a:lnTo>
                <a:lnTo>
                  <a:pt x="377190" y="158051"/>
                </a:lnTo>
                <a:lnTo>
                  <a:pt x="377736" y="158889"/>
                </a:lnTo>
                <a:lnTo>
                  <a:pt x="378447" y="160007"/>
                </a:lnTo>
                <a:lnTo>
                  <a:pt x="379590" y="159956"/>
                </a:lnTo>
                <a:lnTo>
                  <a:pt x="380682" y="159512"/>
                </a:lnTo>
                <a:lnTo>
                  <a:pt x="381495" y="158953"/>
                </a:lnTo>
                <a:lnTo>
                  <a:pt x="382244" y="158229"/>
                </a:lnTo>
                <a:close/>
              </a:path>
              <a:path w="492125" h="612140">
                <a:moveTo>
                  <a:pt x="386372" y="360540"/>
                </a:moveTo>
                <a:lnTo>
                  <a:pt x="384975" y="358444"/>
                </a:lnTo>
                <a:lnTo>
                  <a:pt x="380453" y="355358"/>
                </a:lnTo>
                <a:lnTo>
                  <a:pt x="380352" y="357225"/>
                </a:lnTo>
                <a:lnTo>
                  <a:pt x="380123" y="358559"/>
                </a:lnTo>
                <a:lnTo>
                  <a:pt x="380403" y="361010"/>
                </a:lnTo>
                <a:lnTo>
                  <a:pt x="380949" y="362102"/>
                </a:lnTo>
                <a:lnTo>
                  <a:pt x="381685" y="364350"/>
                </a:lnTo>
                <a:lnTo>
                  <a:pt x="386372" y="360540"/>
                </a:lnTo>
                <a:close/>
              </a:path>
              <a:path w="492125" h="612140">
                <a:moveTo>
                  <a:pt x="403834" y="289280"/>
                </a:moveTo>
                <a:lnTo>
                  <a:pt x="403186" y="285457"/>
                </a:lnTo>
                <a:lnTo>
                  <a:pt x="402361" y="279882"/>
                </a:lnTo>
                <a:lnTo>
                  <a:pt x="401091" y="277215"/>
                </a:lnTo>
                <a:lnTo>
                  <a:pt x="399986" y="273888"/>
                </a:lnTo>
                <a:lnTo>
                  <a:pt x="397065" y="276771"/>
                </a:lnTo>
                <a:lnTo>
                  <a:pt x="393484" y="279565"/>
                </a:lnTo>
                <a:lnTo>
                  <a:pt x="390855" y="283083"/>
                </a:lnTo>
                <a:lnTo>
                  <a:pt x="388327" y="286461"/>
                </a:lnTo>
                <a:lnTo>
                  <a:pt x="390410" y="289737"/>
                </a:lnTo>
                <a:lnTo>
                  <a:pt x="396506" y="295008"/>
                </a:lnTo>
                <a:lnTo>
                  <a:pt x="400405" y="293446"/>
                </a:lnTo>
                <a:lnTo>
                  <a:pt x="403834" y="289280"/>
                </a:lnTo>
                <a:close/>
              </a:path>
              <a:path w="492125" h="612140">
                <a:moveTo>
                  <a:pt x="407657" y="147993"/>
                </a:moveTo>
                <a:lnTo>
                  <a:pt x="407085" y="145427"/>
                </a:lnTo>
                <a:lnTo>
                  <a:pt x="405980" y="144221"/>
                </a:lnTo>
                <a:lnTo>
                  <a:pt x="404520" y="144272"/>
                </a:lnTo>
                <a:lnTo>
                  <a:pt x="401281" y="145770"/>
                </a:lnTo>
                <a:lnTo>
                  <a:pt x="400151" y="147129"/>
                </a:lnTo>
                <a:lnTo>
                  <a:pt x="401586" y="150914"/>
                </a:lnTo>
                <a:lnTo>
                  <a:pt x="403047" y="151396"/>
                </a:lnTo>
                <a:lnTo>
                  <a:pt x="404685" y="150545"/>
                </a:lnTo>
                <a:lnTo>
                  <a:pt x="406590" y="149555"/>
                </a:lnTo>
                <a:lnTo>
                  <a:pt x="407657" y="147993"/>
                </a:lnTo>
                <a:close/>
              </a:path>
              <a:path w="492125" h="612140">
                <a:moveTo>
                  <a:pt x="413664" y="308063"/>
                </a:moveTo>
                <a:lnTo>
                  <a:pt x="412699" y="308013"/>
                </a:lnTo>
                <a:lnTo>
                  <a:pt x="410756" y="307936"/>
                </a:lnTo>
                <a:lnTo>
                  <a:pt x="410654" y="314807"/>
                </a:lnTo>
                <a:lnTo>
                  <a:pt x="413232" y="314921"/>
                </a:lnTo>
                <a:lnTo>
                  <a:pt x="413664" y="308063"/>
                </a:lnTo>
                <a:close/>
              </a:path>
              <a:path w="492125" h="612140">
                <a:moveTo>
                  <a:pt x="425373" y="150342"/>
                </a:moveTo>
                <a:lnTo>
                  <a:pt x="424256" y="148031"/>
                </a:lnTo>
                <a:lnTo>
                  <a:pt x="422935" y="145300"/>
                </a:lnTo>
                <a:lnTo>
                  <a:pt x="420827" y="145694"/>
                </a:lnTo>
                <a:lnTo>
                  <a:pt x="418604" y="146697"/>
                </a:lnTo>
                <a:lnTo>
                  <a:pt x="415175" y="148082"/>
                </a:lnTo>
                <a:lnTo>
                  <a:pt x="414121" y="149402"/>
                </a:lnTo>
                <a:lnTo>
                  <a:pt x="416102" y="153682"/>
                </a:lnTo>
                <a:lnTo>
                  <a:pt x="419303" y="155003"/>
                </a:lnTo>
                <a:lnTo>
                  <a:pt x="424192" y="153136"/>
                </a:lnTo>
                <a:lnTo>
                  <a:pt x="425373" y="150342"/>
                </a:lnTo>
                <a:close/>
              </a:path>
              <a:path w="492125" h="612140">
                <a:moveTo>
                  <a:pt x="434543" y="299478"/>
                </a:moveTo>
                <a:lnTo>
                  <a:pt x="423938" y="289001"/>
                </a:lnTo>
                <a:lnTo>
                  <a:pt x="433768" y="273850"/>
                </a:lnTo>
                <a:lnTo>
                  <a:pt x="431736" y="272338"/>
                </a:lnTo>
                <a:lnTo>
                  <a:pt x="423735" y="277977"/>
                </a:lnTo>
                <a:lnTo>
                  <a:pt x="418236" y="284899"/>
                </a:lnTo>
                <a:lnTo>
                  <a:pt x="414820" y="292569"/>
                </a:lnTo>
                <a:lnTo>
                  <a:pt x="413080" y="300431"/>
                </a:lnTo>
                <a:lnTo>
                  <a:pt x="415264" y="305320"/>
                </a:lnTo>
                <a:lnTo>
                  <a:pt x="416547" y="308000"/>
                </a:lnTo>
                <a:lnTo>
                  <a:pt x="419201" y="314528"/>
                </a:lnTo>
                <a:lnTo>
                  <a:pt x="422554" y="316268"/>
                </a:lnTo>
                <a:lnTo>
                  <a:pt x="428244" y="309321"/>
                </a:lnTo>
                <a:lnTo>
                  <a:pt x="431241" y="304304"/>
                </a:lnTo>
                <a:lnTo>
                  <a:pt x="434543" y="299478"/>
                </a:lnTo>
                <a:close/>
              </a:path>
              <a:path w="492125" h="612140">
                <a:moveTo>
                  <a:pt x="456399" y="53467"/>
                </a:moveTo>
                <a:lnTo>
                  <a:pt x="456120" y="52501"/>
                </a:lnTo>
                <a:lnTo>
                  <a:pt x="455498" y="52438"/>
                </a:lnTo>
                <a:lnTo>
                  <a:pt x="455129" y="52311"/>
                </a:lnTo>
                <a:lnTo>
                  <a:pt x="454279" y="53276"/>
                </a:lnTo>
                <a:lnTo>
                  <a:pt x="454583" y="53543"/>
                </a:lnTo>
                <a:lnTo>
                  <a:pt x="454901" y="54025"/>
                </a:lnTo>
                <a:lnTo>
                  <a:pt x="455206" y="54025"/>
                </a:lnTo>
                <a:lnTo>
                  <a:pt x="455968" y="54013"/>
                </a:lnTo>
                <a:lnTo>
                  <a:pt x="456399" y="53467"/>
                </a:lnTo>
                <a:close/>
              </a:path>
              <a:path w="492125" h="612140">
                <a:moveTo>
                  <a:pt x="472300" y="208699"/>
                </a:moveTo>
                <a:lnTo>
                  <a:pt x="471233" y="203835"/>
                </a:lnTo>
                <a:lnTo>
                  <a:pt x="470369" y="204152"/>
                </a:lnTo>
                <a:lnTo>
                  <a:pt x="468655" y="204800"/>
                </a:lnTo>
                <a:lnTo>
                  <a:pt x="469366" y="206273"/>
                </a:lnTo>
                <a:lnTo>
                  <a:pt x="470814" y="209219"/>
                </a:lnTo>
                <a:lnTo>
                  <a:pt x="471805" y="208864"/>
                </a:lnTo>
                <a:lnTo>
                  <a:pt x="472300" y="208699"/>
                </a:lnTo>
                <a:close/>
              </a:path>
              <a:path w="492125" h="612140">
                <a:moveTo>
                  <a:pt x="475703" y="8610"/>
                </a:moveTo>
                <a:lnTo>
                  <a:pt x="474967" y="6934"/>
                </a:lnTo>
                <a:lnTo>
                  <a:pt x="474586" y="6083"/>
                </a:lnTo>
                <a:lnTo>
                  <a:pt x="473824" y="5575"/>
                </a:lnTo>
                <a:lnTo>
                  <a:pt x="472694" y="5765"/>
                </a:lnTo>
                <a:lnTo>
                  <a:pt x="471157" y="6769"/>
                </a:lnTo>
                <a:lnTo>
                  <a:pt x="471131" y="8318"/>
                </a:lnTo>
                <a:lnTo>
                  <a:pt x="471525" y="9906"/>
                </a:lnTo>
                <a:lnTo>
                  <a:pt x="471779" y="10883"/>
                </a:lnTo>
                <a:lnTo>
                  <a:pt x="472732" y="11417"/>
                </a:lnTo>
                <a:lnTo>
                  <a:pt x="475208" y="10083"/>
                </a:lnTo>
                <a:lnTo>
                  <a:pt x="475703" y="8610"/>
                </a:lnTo>
                <a:close/>
              </a:path>
              <a:path w="492125" h="612140">
                <a:moveTo>
                  <a:pt x="476872" y="74015"/>
                </a:moveTo>
                <a:lnTo>
                  <a:pt x="476770" y="73660"/>
                </a:lnTo>
                <a:lnTo>
                  <a:pt x="476567" y="72986"/>
                </a:lnTo>
                <a:lnTo>
                  <a:pt x="475957" y="72656"/>
                </a:lnTo>
                <a:lnTo>
                  <a:pt x="475272" y="72948"/>
                </a:lnTo>
                <a:lnTo>
                  <a:pt x="474611" y="73240"/>
                </a:lnTo>
                <a:lnTo>
                  <a:pt x="474497" y="73863"/>
                </a:lnTo>
                <a:lnTo>
                  <a:pt x="474713" y="74307"/>
                </a:lnTo>
                <a:lnTo>
                  <a:pt x="475284" y="75145"/>
                </a:lnTo>
                <a:lnTo>
                  <a:pt x="475932" y="75260"/>
                </a:lnTo>
                <a:lnTo>
                  <a:pt x="476516" y="74841"/>
                </a:lnTo>
                <a:lnTo>
                  <a:pt x="476758" y="74650"/>
                </a:lnTo>
                <a:lnTo>
                  <a:pt x="476872" y="74015"/>
                </a:lnTo>
                <a:close/>
              </a:path>
              <a:path w="492125" h="612140">
                <a:moveTo>
                  <a:pt x="483527" y="145503"/>
                </a:moveTo>
                <a:lnTo>
                  <a:pt x="483412" y="144983"/>
                </a:lnTo>
                <a:lnTo>
                  <a:pt x="483273" y="144284"/>
                </a:lnTo>
                <a:lnTo>
                  <a:pt x="482536" y="144005"/>
                </a:lnTo>
                <a:lnTo>
                  <a:pt x="481901" y="144310"/>
                </a:lnTo>
                <a:lnTo>
                  <a:pt x="481037" y="144716"/>
                </a:lnTo>
                <a:lnTo>
                  <a:pt x="480733" y="145516"/>
                </a:lnTo>
                <a:lnTo>
                  <a:pt x="481622" y="146926"/>
                </a:lnTo>
                <a:lnTo>
                  <a:pt x="482282" y="146964"/>
                </a:lnTo>
                <a:lnTo>
                  <a:pt x="483108" y="146558"/>
                </a:lnTo>
                <a:lnTo>
                  <a:pt x="483209" y="146126"/>
                </a:lnTo>
                <a:lnTo>
                  <a:pt x="483527" y="145503"/>
                </a:lnTo>
                <a:close/>
              </a:path>
              <a:path w="492125" h="612140">
                <a:moveTo>
                  <a:pt x="484289" y="168935"/>
                </a:moveTo>
                <a:lnTo>
                  <a:pt x="479958" y="168300"/>
                </a:lnTo>
                <a:lnTo>
                  <a:pt x="479869" y="169430"/>
                </a:lnTo>
                <a:lnTo>
                  <a:pt x="479399" y="170700"/>
                </a:lnTo>
                <a:lnTo>
                  <a:pt x="479767" y="171653"/>
                </a:lnTo>
                <a:lnTo>
                  <a:pt x="480237" y="172808"/>
                </a:lnTo>
                <a:lnTo>
                  <a:pt x="481406" y="173710"/>
                </a:lnTo>
                <a:lnTo>
                  <a:pt x="483222" y="175818"/>
                </a:lnTo>
                <a:lnTo>
                  <a:pt x="484289" y="168935"/>
                </a:lnTo>
                <a:close/>
              </a:path>
              <a:path w="492125" h="612140">
                <a:moveTo>
                  <a:pt x="484847" y="13398"/>
                </a:moveTo>
                <a:lnTo>
                  <a:pt x="482511" y="12839"/>
                </a:lnTo>
                <a:lnTo>
                  <a:pt x="480936" y="11963"/>
                </a:lnTo>
                <a:lnTo>
                  <a:pt x="480301" y="12420"/>
                </a:lnTo>
                <a:lnTo>
                  <a:pt x="479183" y="13220"/>
                </a:lnTo>
                <a:lnTo>
                  <a:pt x="478663" y="14820"/>
                </a:lnTo>
                <a:lnTo>
                  <a:pt x="477888" y="16090"/>
                </a:lnTo>
                <a:lnTo>
                  <a:pt x="478993" y="16560"/>
                </a:lnTo>
                <a:lnTo>
                  <a:pt x="480390" y="17678"/>
                </a:lnTo>
                <a:lnTo>
                  <a:pt x="482371" y="16827"/>
                </a:lnTo>
                <a:lnTo>
                  <a:pt x="483146" y="15328"/>
                </a:lnTo>
                <a:lnTo>
                  <a:pt x="484847" y="13398"/>
                </a:lnTo>
                <a:close/>
              </a:path>
              <a:path w="492125" h="612140">
                <a:moveTo>
                  <a:pt x="486727" y="80225"/>
                </a:moveTo>
                <a:lnTo>
                  <a:pt x="486575" y="79540"/>
                </a:lnTo>
                <a:lnTo>
                  <a:pt x="486410" y="78765"/>
                </a:lnTo>
                <a:lnTo>
                  <a:pt x="485775" y="78701"/>
                </a:lnTo>
                <a:lnTo>
                  <a:pt x="485114" y="78917"/>
                </a:lnTo>
                <a:lnTo>
                  <a:pt x="484466" y="79273"/>
                </a:lnTo>
                <a:lnTo>
                  <a:pt x="484124" y="79794"/>
                </a:lnTo>
                <a:lnTo>
                  <a:pt x="484581" y="80454"/>
                </a:lnTo>
                <a:lnTo>
                  <a:pt x="484771" y="80733"/>
                </a:lnTo>
                <a:lnTo>
                  <a:pt x="485317" y="80949"/>
                </a:lnTo>
                <a:lnTo>
                  <a:pt x="485648" y="80886"/>
                </a:lnTo>
                <a:lnTo>
                  <a:pt x="486321" y="80772"/>
                </a:lnTo>
                <a:lnTo>
                  <a:pt x="486727" y="80225"/>
                </a:lnTo>
                <a:close/>
              </a:path>
              <a:path w="492125" h="612140">
                <a:moveTo>
                  <a:pt x="489927" y="5892"/>
                </a:moveTo>
                <a:lnTo>
                  <a:pt x="489026" y="3187"/>
                </a:lnTo>
                <a:lnTo>
                  <a:pt x="486206" y="0"/>
                </a:lnTo>
                <a:lnTo>
                  <a:pt x="482638" y="2044"/>
                </a:lnTo>
                <a:lnTo>
                  <a:pt x="480390" y="4038"/>
                </a:lnTo>
                <a:lnTo>
                  <a:pt x="483704" y="8255"/>
                </a:lnTo>
                <a:lnTo>
                  <a:pt x="485876" y="8737"/>
                </a:lnTo>
                <a:lnTo>
                  <a:pt x="486562" y="8255"/>
                </a:lnTo>
                <a:lnTo>
                  <a:pt x="489927" y="5892"/>
                </a:lnTo>
                <a:close/>
              </a:path>
              <a:path w="492125" h="612140">
                <a:moveTo>
                  <a:pt x="492023" y="46316"/>
                </a:moveTo>
                <a:lnTo>
                  <a:pt x="491782" y="44564"/>
                </a:lnTo>
                <a:lnTo>
                  <a:pt x="491972" y="42595"/>
                </a:lnTo>
                <a:lnTo>
                  <a:pt x="489419" y="37604"/>
                </a:lnTo>
                <a:lnTo>
                  <a:pt x="487184" y="34328"/>
                </a:lnTo>
                <a:lnTo>
                  <a:pt x="484873" y="30556"/>
                </a:lnTo>
                <a:lnTo>
                  <a:pt x="480047" y="31610"/>
                </a:lnTo>
                <a:lnTo>
                  <a:pt x="477608" y="34277"/>
                </a:lnTo>
                <a:lnTo>
                  <a:pt x="478028" y="42367"/>
                </a:lnTo>
                <a:lnTo>
                  <a:pt x="481063" y="43345"/>
                </a:lnTo>
                <a:lnTo>
                  <a:pt x="484339" y="43827"/>
                </a:lnTo>
                <a:lnTo>
                  <a:pt x="485190" y="43954"/>
                </a:lnTo>
                <a:lnTo>
                  <a:pt x="485838" y="45199"/>
                </a:lnTo>
                <a:lnTo>
                  <a:pt x="488429" y="45910"/>
                </a:lnTo>
                <a:lnTo>
                  <a:pt x="490245" y="46037"/>
                </a:lnTo>
                <a:lnTo>
                  <a:pt x="492023" y="46316"/>
                </a:lnTo>
                <a:close/>
              </a:path>
            </a:pathLst>
          </a:custGeom>
          <a:solidFill>
            <a:srgbClr val="FFFFFF">
              <a:alpha val="75999"/>
            </a:srgbClr>
          </a:solidFill>
        </p:spPr>
        <p:txBody>
          <a:bodyPr wrap="square" lIns="0" tIns="0" rIns="0" bIns="0" rtlCol="0"/>
          <a:lstStyle/>
          <a:p>
            <a:endParaRPr/>
          </a:p>
        </p:txBody>
      </p:sp>
      <p:sp>
        <p:nvSpPr>
          <p:cNvPr id="85" name="bg object 85"/>
          <p:cNvSpPr/>
          <p:nvPr/>
        </p:nvSpPr>
        <p:spPr>
          <a:xfrm>
            <a:off x="5645188" y="1116723"/>
            <a:ext cx="309245" cy="277495"/>
          </a:xfrm>
          <a:custGeom>
            <a:avLst/>
            <a:gdLst/>
            <a:ahLst/>
            <a:cxnLst/>
            <a:rect l="l" t="t" r="r" b="b"/>
            <a:pathLst>
              <a:path w="309245" h="277494">
                <a:moveTo>
                  <a:pt x="15087" y="277317"/>
                </a:moveTo>
                <a:lnTo>
                  <a:pt x="14782" y="275488"/>
                </a:lnTo>
                <a:lnTo>
                  <a:pt x="14439" y="273659"/>
                </a:lnTo>
                <a:lnTo>
                  <a:pt x="13500" y="265582"/>
                </a:lnTo>
                <a:lnTo>
                  <a:pt x="11645" y="264388"/>
                </a:lnTo>
                <a:lnTo>
                  <a:pt x="3276" y="265391"/>
                </a:lnTo>
                <a:lnTo>
                  <a:pt x="5435" y="275894"/>
                </a:lnTo>
                <a:lnTo>
                  <a:pt x="15087" y="277317"/>
                </a:lnTo>
                <a:close/>
              </a:path>
              <a:path w="309245" h="277494">
                <a:moveTo>
                  <a:pt x="17691" y="208534"/>
                </a:moveTo>
                <a:lnTo>
                  <a:pt x="17564" y="208534"/>
                </a:lnTo>
                <a:lnTo>
                  <a:pt x="17449" y="208661"/>
                </a:lnTo>
                <a:lnTo>
                  <a:pt x="17589" y="208661"/>
                </a:lnTo>
                <a:lnTo>
                  <a:pt x="17691" y="208534"/>
                </a:lnTo>
                <a:close/>
              </a:path>
              <a:path w="309245" h="277494">
                <a:moveTo>
                  <a:pt x="17970" y="229247"/>
                </a:moveTo>
                <a:lnTo>
                  <a:pt x="16573" y="220992"/>
                </a:lnTo>
                <a:lnTo>
                  <a:pt x="10998" y="214807"/>
                </a:lnTo>
                <a:lnTo>
                  <a:pt x="17449" y="208661"/>
                </a:lnTo>
                <a:lnTo>
                  <a:pt x="15684" y="207378"/>
                </a:lnTo>
                <a:lnTo>
                  <a:pt x="14046" y="205892"/>
                </a:lnTo>
                <a:lnTo>
                  <a:pt x="8775" y="203174"/>
                </a:lnTo>
                <a:lnTo>
                  <a:pt x="4902" y="202920"/>
                </a:lnTo>
                <a:lnTo>
                  <a:pt x="2946" y="206451"/>
                </a:lnTo>
                <a:lnTo>
                  <a:pt x="965" y="210019"/>
                </a:lnTo>
                <a:lnTo>
                  <a:pt x="0" y="214337"/>
                </a:lnTo>
                <a:lnTo>
                  <a:pt x="17970" y="229247"/>
                </a:lnTo>
                <a:close/>
              </a:path>
              <a:path w="309245" h="277494">
                <a:moveTo>
                  <a:pt x="20675" y="237617"/>
                </a:moveTo>
                <a:lnTo>
                  <a:pt x="14312" y="240207"/>
                </a:lnTo>
                <a:lnTo>
                  <a:pt x="6832" y="240360"/>
                </a:lnTo>
                <a:lnTo>
                  <a:pt x="6096" y="249669"/>
                </a:lnTo>
                <a:lnTo>
                  <a:pt x="5969" y="251206"/>
                </a:lnTo>
                <a:lnTo>
                  <a:pt x="3975" y="252603"/>
                </a:lnTo>
                <a:lnTo>
                  <a:pt x="2616" y="254050"/>
                </a:lnTo>
                <a:lnTo>
                  <a:pt x="10947" y="254330"/>
                </a:lnTo>
                <a:lnTo>
                  <a:pt x="16116" y="252260"/>
                </a:lnTo>
                <a:lnTo>
                  <a:pt x="19050" y="246976"/>
                </a:lnTo>
                <a:lnTo>
                  <a:pt x="20675" y="237617"/>
                </a:lnTo>
                <a:close/>
              </a:path>
              <a:path w="309245" h="277494">
                <a:moveTo>
                  <a:pt x="29527" y="204889"/>
                </a:moveTo>
                <a:lnTo>
                  <a:pt x="25082" y="206019"/>
                </a:lnTo>
                <a:lnTo>
                  <a:pt x="20307" y="203200"/>
                </a:lnTo>
                <a:lnTo>
                  <a:pt x="17691" y="208534"/>
                </a:lnTo>
                <a:lnTo>
                  <a:pt x="21996" y="215303"/>
                </a:lnTo>
                <a:lnTo>
                  <a:pt x="23342" y="214960"/>
                </a:lnTo>
                <a:lnTo>
                  <a:pt x="29527" y="204889"/>
                </a:lnTo>
                <a:close/>
              </a:path>
              <a:path w="309245" h="277494">
                <a:moveTo>
                  <a:pt x="41643" y="185547"/>
                </a:moveTo>
                <a:lnTo>
                  <a:pt x="28257" y="177838"/>
                </a:lnTo>
                <a:lnTo>
                  <a:pt x="32296" y="184213"/>
                </a:lnTo>
                <a:lnTo>
                  <a:pt x="33528" y="185039"/>
                </a:lnTo>
                <a:lnTo>
                  <a:pt x="41643" y="185547"/>
                </a:lnTo>
                <a:close/>
              </a:path>
              <a:path w="309245" h="277494">
                <a:moveTo>
                  <a:pt x="44945" y="254393"/>
                </a:moveTo>
                <a:lnTo>
                  <a:pt x="40881" y="252971"/>
                </a:lnTo>
                <a:lnTo>
                  <a:pt x="35737" y="249669"/>
                </a:lnTo>
                <a:lnTo>
                  <a:pt x="39776" y="261594"/>
                </a:lnTo>
                <a:lnTo>
                  <a:pt x="44945" y="254393"/>
                </a:lnTo>
                <a:close/>
              </a:path>
              <a:path w="309245" h="277494">
                <a:moveTo>
                  <a:pt x="48196" y="199910"/>
                </a:moveTo>
                <a:lnTo>
                  <a:pt x="48107" y="199351"/>
                </a:lnTo>
                <a:lnTo>
                  <a:pt x="41402" y="198450"/>
                </a:lnTo>
                <a:lnTo>
                  <a:pt x="42037" y="209270"/>
                </a:lnTo>
                <a:lnTo>
                  <a:pt x="48196" y="199910"/>
                </a:lnTo>
                <a:close/>
              </a:path>
              <a:path w="309245" h="277494">
                <a:moveTo>
                  <a:pt x="57277" y="252615"/>
                </a:moveTo>
                <a:lnTo>
                  <a:pt x="53314" y="246672"/>
                </a:lnTo>
                <a:lnTo>
                  <a:pt x="44881" y="250723"/>
                </a:lnTo>
                <a:lnTo>
                  <a:pt x="56057" y="254368"/>
                </a:lnTo>
                <a:lnTo>
                  <a:pt x="57277" y="252615"/>
                </a:lnTo>
                <a:close/>
              </a:path>
              <a:path w="309245" h="277494">
                <a:moveTo>
                  <a:pt x="65582" y="182702"/>
                </a:moveTo>
                <a:lnTo>
                  <a:pt x="64744" y="176999"/>
                </a:lnTo>
                <a:lnTo>
                  <a:pt x="53403" y="180568"/>
                </a:lnTo>
                <a:lnTo>
                  <a:pt x="58026" y="191389"/>
                </a:lnTo>
                <a:lnTo>
                  <a:pt x="65582" y="182702"/>
                </a:lnTo>
                <a:close/>
              </a:path>
              <a:path w="309245" h="277494">
                <a:moveTo>
                  <a:pt x="65836" y="169024"/>
                </a:moveTo>
                <a:lnTo>
                  <a:pt x="65811" y="167436"/>
                </a:lnTo>
                <a:lnTo>
                  <a:pt x="65735" y="163741"/>
                </a:lnTo>
                <a:lnTo>
                  <a:pt x="62369" y="163004"/>
                </a:lnTo>
                <a:lnTo>
                  <a:pt x="56540" y="164934"/>
                </a:lnTo>
                <a:lnTo>
                  <a:pt x="57835" y="171716"/>
                </a:lnTo>
                <a:lnTo>
                  <a:pt x="58839" y="173278"/>
                </a:lnTo>
                <a:lnTo>
                  <a:pt x="63677" y="171488"/>
                </a:lnTo>
                <a:lnTo>
                  <a:pt x="65836" y="169024"/>
                </a:lnTo>
                <a:close/>
              </a:path>
              <a:path w="309245" h="277494">
                <a:moveTo>
                  <a:pt x="74231" y="246519"/>
                </a:moveTo>
                <a:lnTo>
                  <a:pt x="69634" y="233540"/>
                </a:lnTo>
                <a:lnTo>
                  <a:pt x="70015" y="233540"/>
                </a:lnTo>
                <a:lnTo>
                  <a:pt x="52235" y="232435"/>
                </a:lnTo>
                <a:lnTo>
                  <a:pt x="55981" y="236664"/>
                </a:lnTo>
                <a:lnTo>
                  <a:pt x="55295" y="242189"/>
                </a:lnTo>
                <a:lnTo>
                  <a:pt x="61696" y="244094"/>
                </a:lnTo>
                <a:lnTo>
                  <a:pt x="61531" y="246519"/>
                </a:lnTo>
                <a:lnTo>
                  <a:pt x="61455" y="247434"/>
                </a:lnTo>
                <a:lnTo>
                  <a:pt x="61722" y="249161"/>
                </a:lnTo>
                <a:lnTo>
                  <a:pt x="61810" y="249732"/>
                </a:lnTo>
                <a:lnTo>
                  <a:pt x="61912" y="251269"/>
                </a:lnTo>
                <a:lnTo>
                  <a:pt x="63233" y="255485"/>
                </a:lnTo>
                <a:lnTo>
                  <a:pt x="64274" y="256463"/>
                </a:lnTo>
                <a:lnTo>
                  <a:pt x="67297" y="255181"/>
                </a:lnTo>
                <a:lnTo>
                  <a:pt x="67525" y="255358"/>
                </a:lnTo>
                <a:lnTo>
                  <a:pt x="68008" y="254863"/>
                </a:lnTo>
                <a:lnTo>
                  <a:pt x="70777" y="253682"/>
                </a:lnTo>
                <a:lnTo>
                  <a:pt x="73037" y="249732"/>
                </a:lnTo>
                <a:lnTo>
                  <a:pt x="73863" y="247434"/>
                </a:lnTo>
                <a:lnTo>
                  <a:pt x="73939" y="247192"/>
                </a:lnTo>
                <a:lnTo>
                  <a:pt x="74231" y="246519"/>
                </a:lnTo>
                <a:close/>
              </a:path>
              <a:path w="309245" h="277494">
                <a:moveTo>
                  <a:pt x="74866" y="135140"/>
                </a:moveTo>
                <a:lnTo>
                  <a:pt x="70993" y="124726"/>
                </a:lnTo>
                <a:lnTo>
                  <a:pt x="58813" y="127571"/>
                </a:lnTo>
                <a:lnTo>
                  <a:pt x="64020" y="132727"/>
                </a:lnTo>
                <a:lnTo>
                  <a:pt x="64389" y="132727"/>
                </a:lnTo>
                <a:lnTo>
                  <a:pt x="74866" y="135140"/>
                </a:lnTo>
                <a:close/>
              </a:path>
              <a:path w="309245" h="277494">
                <a:moveTo>
                  <a:pt x="85750" y="169367"/>
                </a:moveTo>
                <a:lnTo>
                  <a:pt x="82816" y="167525"/>
                </a:lnTo>
                <a:lnTo>
                  <a:pt x="82270" y="168656"/>
                </a:lnTo>
                <a:lnTo>
                  <a:pt x="81521" y="169735"/>
                </a:lnTo>
                <a:lnTo>
                  <a:pt x="81241" y="171246"/>
                </a:lnTo>
                <a:lnTo>
                  <a:pt x="83159" y="172453"/>
                </a:lnTo>
                <a:lnTo>
                  <a:pt x="83527" y="172224"/>
                </a:lnTo>
                <a:lnTo>
                  <a:pt x="84416" y="171665"/>
                </a:lnTo>
                <a:lnTo>
                  <a:pt x="84937" y="170497"/>
                </a:lnTo>
                <a:lnTo>
                  <a:pt x="85750" y="169367"/>
                </a:lnTo>
                <a:close/>
              </a:path>
              <a:path w="309245" h="277494">
                <a:moveTo>
                  <a:pt x="91287" y="196824"/>
                </a:moveTo>
                <a:lnTo>
                  <a:pt x="78701" y="183235"/>
                </a:lnTo>
                <a:lnTo>
                  <a:pt x="68580" y="187566"/>
                </a:lnTo>
                <a:lnTo>
                  <a:pt x="72059" y="193700"/>
                </a:lnTo>
                <a:lnTo>
                  <a:pt x="76212" y="197015"/>
                </a:lnTo>
                <a:lnTo>
                  <a:pt x="82219" y="197904"/>
                </a:lnTo>
                <a:lnTo>
                  <a:pt x="91287" y="196824"/>
                </a:lnTo>
                <a:close/>
              </a:path>
              <a:path w="309245" h="277494">
                <a:moveTo>
                  <a:pt x="91795" y="127977"/>
                </a:moveTo>
                <a:lnTo>
                  <a:pt x="89776" y="122605"/>
                </a:lnTo>
                <a:lnTo>
                  <a:pt x="88938" y="122923"/>
                </a:lnTo>
                <a:lnTo>
                  <a:pt x="87274" y="123583"/>
                </a:lnTo>
                <a:lnTo>
                  <a:pt x="89535" y="128866"/>
                </a:lnTo>
                <a:lnTo>
                  <a:pt x="91033" y="128270"/>
                </a:lnTo>
                <a:lnTo>
                  <a:pt x="91795" y="127977"/>
                </a:lnTo>
                <a:close/>
              </a:path>
              <a:path w="309245" h="277494">
                <a:moveTo>
                  <a:pt x="92964" y="230568"/>
                </a:moveTo>
                <a:lnTo>
                  <a:pt x="92087" y="222034"/>
                </a:lnTo>
                <a:lnTo>
                  <a:pt x="83273" y="224637"/>
                </a:lnTo>
                <a:lnTo>
                  <a:pt x="82727" y="219087"/>
                </a:lnTo>
                <a:lnTo>
                  <a:pt x="77012" y="223126"/>
                </a:lnTo>
                <a:lnTo>
                  <a:pt x="72669" y="226974"/>
                </a:lnTo>
                <a:lnTo>
                  <a:pt x="71805" y="234035"/>
                </a:lnTo>
                <a:lnTo>
                  <a:pt x="77952" y="235356"/>
                </a:lnTo>
                <a:lnTo>
                  <a:pt x="81368" y="228866"/>
                </a:lnTo>
                <a:lnTo>
                  <a:pt x="87972" y="232219"/>
                </a:lnTo>
                <a:lnTo>
                  <a:pt x="92964" y="230568"/>
                </a:lnTo>
                <a:close/>
              </a:path>
              <a:path w="309245" h="277494">
                <a:moveTo>
                  <a:pt x="93141" y="230530"/>
                </a:moveTo>
                <a:lnTo>
                  <a:pt x="92964" y="230581"/>
                </a:lnTo>
                <a:lnTo>
                  <a:pt x="92989" y="230720"/>
                </a:lnTo>
                <a:lnTo>
                  <a:pt x="93129" y="230555"/>
                </a:lnTo>
                <a:close/>
              </a:path>
              <a:path w="309245" h="277494">
                <a:moveTo>
                  <a:pt x="93332" y="201904"/>
                </a:moveTo>
                <a:lnTo>
                  <a:pt x="88112" y="202933"/>
                </a:lnTo>
                <a:lnTo>
                  <a:pt x="82905" y="203581"/>
                </a:lnTo>
                <a:lnTo>
                  <a:pt x="76835" y="205625"/>
                </a:lnTo>
                <a:lnTo>
                  <a:pt x="76225" y="209245"/>
                </a:lnTo>
                <a:lnTo>
                  <a:pt x="76250" y="213017"/>
                </a:lnTo>
                <a:lnTo>
                  <a:pt x="88379" y="215925"/>
                </a:lnTo>
                <a:lnTo>
                  <a:pt x="91516" y="213499"/>
                </a:lnTo>
                <a:lnTo>
                  <a:pt x="91833" y="211264"/>
                </a:lnTo>
                <a:lnTo>
                  <a:pt x="92557" y="209410"/>
                </a:lnTo>
                <a:lnTo>
                  <a:pt x="91859" y="209016"/>
                </a:lnTo>
                <a:lnTo>
                  <a:pt x="91897" y="208800"/>
                </a:lnTo>
                <a:lnTo>
                  <a:pt x="92227" y="206959"/>
                </a:lnTo>
                <a:lnTo>
                  <a:pt x="93332" y="201904"/>
                </a:lnTo>
                <a:close/>
              </a:path>
              <a:path w="309245" h="277494">
                <a:moveTo>
                  <a:pt x="93980" y="51485"/>
                </a:moveTo>
                <a:lnTo>
                  <a:pt x="93865" y="51269"/>
                </a:lnTo>
                <a:lnTo>
                  <a:pt x="93713" y="51206"/>
                </a:lnTo>
                <a:lnTo>
                  <a:pt x="93535" y="51295"/>
                </a:lnTo>
                <a:lnTo>
                  <a:pt x="93649" y="51562"/>
                </a:lnTo>
                <a:lnTo>
                  <a:pt x="93878" y="51511"/>
                </a:lnTo>
                <a:close/>
              </a:path>
              <a:path w="309245" h="277494">
                <a:moveTo>
                  <a:pt x="104571" y="228942"/>
                </a:moveTo>
                <a:lnTo>
                  <a:pt x="100368" y="227457"/>
                </a:lnTo>
                <a:lnTo>
                  <a:pt x="96583" y="228219"/>
                </a:lnTo>
                <a:lnTo>
                  <a:pt x="93052" y="230771"/>
                </a:lnTo>
                <a:lnTo>
                  <a:pt x="88709" y="241376"/>
                </a:lnTo>
                <a:lnTo>
                  <a:pt x="96723" y="238975"/>
                </a:lnTo>
                <a:lnTo>
                  <a:pt x="102819" y="236829"/>
                </a:lnTo>
                <a:lnTo>
                  <a:pt x="104571" y="228942"/>
                </a:lnTo>
                <a:close/>
              </a:path>
              <a:path w="309245" h="277494">
                <a:moveTo>
                  <a:pt x="105727" y="207835"/>
                </a:moveTo>
                <a:lnTo>
                  <a:pt x="104952" y="206248"/>
                </a:lnTo>
                <a:lnTo>
                  <a:pt x="96812" y="205651"/>
                </a:lnTo>
                <a:lnTo>
                  <a:pt x="101777" y="209524"/>
                </a:lnTo>
                <a:lnTo>
                  <a:pt x="105727" y="207835"/>
                </a:lnTo>
                <a:close/>
              </a:path>
              <a:path w="309245" h="277494">
                <a:moveTo>
                  <a:pt x="106667" y="182295"/>
                </a:moveTo>
                <a:lnTo>
                  <a:pt x="103911" y="177038"/>
                </a:lnTo>
                <a:lnTo>
                  <a:pt x="99631" y="179120"/>
                </a:lnTo>
                <a:lnTo>
                  <a:pt x="106667" y="182295"/>
                </a:lnTo>
                <a:close/>
              </a:path>
              <a:path w="309245" h="277494">
                <a:moveTo>
                  <a:pt x="106819" y="187985"/>
                </a:moveTo>
                <a:lnTo>
                  <a:pt x="95326" y="189318"/>
                </a:lnTo>
                <a:lnTo>
                  <a:pt x="94678" y="198323"/>
                </a:lnTo>
                <a:lnTo>
                  <a:pt x="96824" y="198970"/>
                </a:lnTo>
                <a:lnTo>
                  <a:pt x="106819" y="187985"/>
                </a:lnTo>
                <a:close/>
              </a:path>
              <a:path w="309245" h="277494">
                <a:moveTo>
                  <a:pt x="107403" y="91376"/>
                </a:moveTo>
                <a:lnTo>
                  <a:pt x="106654" y="89636"/>
                </a:lnTo>
                <a:lnTo>
                  <a:pt x="106095" y="87731"/>
                </a:lnTo>
                <a:lnTo>
                  <a:pt x="104368" y="85471"/>
                </a:lnTo>
                <a:lnTo>
                  <a:pt x="102463" y="84924"/>
                </a:lnTo>
                <a:lnTo>
                  <a:pt x="100622" y="85636"/>
                </a:lnTo>
                <a:lnTo>
                  <a:pt x="99656" y="87274"/>
                </a:lnTo>
                <a:lnTo>
                  <a:pt x="99682" y="88328"/>
                </a:lnTo>
                <a:lnTo>
                  <a:pt x="99707" y="89369"/>
                </a:lnTo>
                <a:lnTo>
                  <a:pt x="100774" y="91046"/>
                </a:lnTo>
                <a:lnTo>
                  <a:pt x="103492" y="91732"/>
                </a:lnTo>
                <a:lnTo>
                  <a:pt x="105486" y="91427"/>
                </a:lnTo>
                <a:lnTo>
                  <a:pt x="107403" y="91376"/>
                </a:lnTo>
                <a:close/>
              </a:path>
              <a:path w="309245" h="277494">
                <a:moveTo>
                  <a:pt x="108648" y="80479"/>
                </a:moveTo>
                <a:lnTo>
                  <a:pt x="108419" y="80441"/>
                </a:lnTo>
                <a:lnTo>
                  <a:pt x="108445" y="80594"/>
                </a:lnTo>
                <a:lnTo>
                  <a:pt x="108458" y="80733"/>
                </a:lnTo>
                <a:lnTo>
                  <a:pt x="108483" y="80873"/>
                </a:lnTo>
                <a:lnTo>
                  <a:pt x="108610" y="80822"/>
                </a:lnTo>
                <a:lnTo>
                  <a:pt x="108648" y="80492"/>
                </a:lnTo>
                <a:close/>
              </a:path>
              <a:path w="309245" h="277494">
                <a:moveTo>
                  <a:pt x="112737" y="223266"/>
                </a:moveTo>
                <a:lnTo>
                  <a:pt x="112433" y="220916"/>
                </a:lnTo>
                <a:lnTo>
                  <a:pt x="112598" y="219621"/>
                </a:lnTo>
                <a:lnTo>
                  <a:pt x="112064" y="218770"/>
                </a:lnTo>
                <a:lnTo>
                  <a:pt x="111671" y="218147"/>
                </a:lnTo>
                <a:lnTo>
                  <a:pt x="110350" y="218122"/>
                </a:lnTo>
                <a:lnTo>
                  <a:pt x="109448" y="217830"/>
                </a:lnTo>
                <a:lnTo>
                  <a:pt x="109093" y="218948"/>
                </a:lnTo>
                <a:lnTo>
                  <a:pt x="108191" y="220306"/>
                </a:lnTo>
                <a:lnTo>
                  <a:pt x="108902" y="221932"/>
                </a:lnTo>
                <a:lnTo>
                  <a:pt x="110502" y="222199"/>
                </a:lnTo>
                <a:lnTo>
                  <a:pt x="112737" y="223266"/>
                </a:lnTo>
                <a:close/>
              </a:path>
              <a:path w="309245" h="277494">
                <a:moveTo>
                  <a:pt x="116827" y="77317"/>
                </a:moveTo>
                <a:lnTo>
                  <a:pt x="108610" y="80822"/>
                </a:lnTo>
                <a:lnTo>
                  <a:pt x="107873" y="87858"/>
                </a:lnTo>
                <a:lnTo>
                  <a:pt x="107403" y="91376"/>
                </a:lnTo>
                <a:lnTo>
                  <a:pt x="115735" y="91376"/>
                </a:lnTo>
                <a:lnTo>
                  <a:pt x="116827" y="77317"/>
                </a:lnTo>
                <a:close/>
              </a:path>
              <a:path w="309245" h="277494">
                <a:moveTo>
                  <a:pt x="121158" y="197510"/>
                </a:moveTo>
                <a:lnTo>
                  <a:pt x="120764" y="194830"/>
                </a:lnTo>
                <a:lnTo>
                  <a:pt x="117233" y="193649"/>
                </a:lnTo>
                <a:lnTo>
                  <a:pt x="114757" y="194818"/>
                </a:lnTo>
                <a:lnTo>
                  <a:pt x="113576" y="197561"/>
                </a:lnTo>
                <a:lnTo>
                  <a:pt x="113931" y="198970"/>
                </a:lnTo>
                <a:lnTo>
                  <a:pt x="114261" y="200266"/>
                </a:lnTo>
                <a:lnTo>
                  <a:pt x="116687" y="201015"/>
                </a:lnTo>
                <a:lnTo>
                  <a:pt x="119253" y="202704"/>
                </a:lnTo>
                <a:lnTo>
                  <a:pt x="120065" y="199618"/>
                </a:lnTo>
                <a:lnTo>
                  <a:pt x="121158" y="197510"/>
                </a:lnTo>
                <a:close/>
              </a:path>
              <a:path w="309245" h="277494">
                <a:moveTo>
                  <a:pt x="124942" y="182460"/>
                </a:moveTo>
                <a:lnTo>
                  <a:pt x="124307" y="181483"/>
                </a:lnTo>
                <a:lnTo>
                  <a:pt x="123786" y="180708"/>
                </a:lnTo>
                <a:lnTo>
                  <a:pt x="122135" y="180340"/>
                </a:lnTo>
                <a:lnTo>
                  <a:pt x="120484" y="180454"/>
                </a:lnTo>
                <a:lnTo>
                  <a:pt x="119443" y="182156"/>
                </a:lnTo>
                <a:lnTo>
                  <a:pt x="120053" y="183603"/>
                </a:lnTo>
                <a:lnTo>
                  <a:pt x="121208" y="184226"/>
                </a:lnTo>
                <a:lnTo>
                  <a:pt x="122047" y="184988"/>
                </a:lnTo>
                <a:lnTo>
                  <a:pt x="122961" y="185115"/>
                </a:lnTo>
                <a:lnTo>
                  <a:pt x="123875" y="185229"/>
                </a:lnTo>
                <a:lnTo>
                  <a:pt x="124790" y="185356"/>
                </a:lnTo>
                <a:lnTo>
                  <a:pt x="124663" y="184035"/>
                </a:lnTo>
                <a:lnTo>
                  <a:pt x="124942" y="182460"/>
                </a:lnTo>
                <a:close/>
              </a:path>
              <a:path w="309245" h="277494">
                <a:moveTo>
                  <a:pt x="130784" y="162090"/>
                </a:moveTo>
                <a:lnTo>
                  <a:pt x="129743" y="161429"/>
                </a:lnTo>
                <a:lnTo>
                  <a:pt x="128854" y="160413"/>
                </a:lnTo>
                <a:lnTo>
                  <a:pt x="128168" y="161810"/>
                </a:lnTo>
                <a:lnTo>
                  <a:pt x="127444" y="162661"/>
                </a:lnTo>
                <a:lnTo>
                  <a:pt x="127495" y="163461"/>
                </a:lnTo>
                <a:lnTo>
                  <a:pt x="127520" y="163995"/>
                </a:lnTo>
                <a:lnTo>
                  <a:pt x="128638" y="164465"/>
                </a:lnTo>
                <a:lnTo>
                  <a:pt x="129273" y="164973"/>
                </a:lnTo>
                <a:lnTo>
                  <a:pt x="129794" y="164211"/>
                </a:lnTo>
                <a:lnTo>
                  <a:pt x="130670" y="163461"/>
                </a:lnTo>
                <a:lnTo>
                  <a:pt x="130733" y="162661"/>
                </a:lnTo>
                <a:lnTo>
                  <a:pt x="130784" y="162090"/>
                </a:lnTo>
                <a:close/>
              </a:path>
              <a:path w="309245" h="277494">
                <a:moveTo>
                  <a:pt x="133350" y="196469"/>
                </a:moveTo>
                <a:lnTo>
                  <a:pt x="130403" y="186359"/>
                </a:lnTo>
                <a:lnTo>
                  <a:pt x="123812" y="191338"/>
                </a:lnTo>
                <a:lnTo>
                  <a:pt x="129527" y="194805"/>
                </a:lnTo>
                <a:lnTo>
                  <a:pt x="132600" y="196608"/>
                </a:lnTo>
                <a:lnTo>
                  <a:pt x="133019" y="196469"/>
                </a:lnTo>
                <a:lnTo>
                  <a:pt x="133350" y="196469"/>
                </a:lnTo>
                <a:close/>
              </a:path>
              <a:path w="309245" h="277494">
                <a:moveTo>
                  <a:pt x="134531" y="131648"/>
                </a:moveTo>
                <a:lnTo>
                  <a:pt x="128320" y="133934"/>
                </a:lnTo>
                <a:lnTo>
                  <a:pt x="123761" y="135394"/>
                </a:lnTo>
                <a:lnTo>
                  <a:pt x="114439" y="139395"/>
                </a:lnTo>
                <a:lnTo>
                  <a:pt x="109956" y="138633"/>
                </a:lnTo>
                <a:lnTo>
                  <a:pt x="106349" y="135382"/>
                </a:lnTo>
                <a:lnTo>
                  <a:pt x="104902" y="139776"/>
                </a:lnTo>
                <a:lnTo>
                  <a:pt x="102311" y="143611"/>
                </a:lnTo>
                <a:lnTo>
                  <a:pt x="103505" y="150126"/>
                </a:lnTo>
                <a:lnTo>
                  <a:pt x="107264" y="152806"/>
                </a:lnTo>
                <a:lnTo>
                  <a:pt x="110134" y="156349"/>
                </a:lnTo>
                <a:lnTo>
                  <a:pt x="108089" y="156438"/>
                </a:lnTo>
                <a:lnTo>
                  <a:pt x="105867" y="157200"/>
                </a:lnTo>
                <a:lnTo>
                  <a:pt x="102527" y="154114"/>
                </a:lnTo>
                <a:lnTo>
                  <a:pt x="100393" y="154165"/>
                </a:lnTo>
                <a:lnTo>
                  <a:pt x="94970" y="157327"/>
                </a:lnTo>
                <a:lnTo>
                  <a:pt x="91744" y="157949"/>
                </a:lnTo>
                <a:lnTo>
                  <a:pt x="87731" y="160997"/>
                </a:lnTo>
                <a:lnTo>
                  <a:pt x="86029" y="166014"/>
                </a:lnTo>
                <a:lnTo>
                  <a:pt x="88506" y="168046"/>
                </a:lnTo>
                <a:lnTo>
                  <a:pt x="90652" y="166776"/>
                </a:lnTo>
                <a:lnTo>
                  <a:pt x="92125" y="165214"/>
                </a:lnTo>
                <a:lnTo>
                  <a:pt x="93738" y="163779"/>
                </a:lnTo>
                <a:lnTo>
                  <a:pt x="97028" y="166230"/>
                </a:lnTo>
                <a:lnTo>
                  <a:pt x="100203" y="168897"/>
                </a:lnTo>
                <a:lnTo>
                  <a:pt x="103670" y="171094"/>
                </a:lnTo>
                <a:lnTo>
                  <a:pt x="107175" y="173316"/>
                </a:lnTo>
                <a:lnTo>
                  <a:pt x="110769" y="171513"/>
                </a:lnTo>
                <a:lnTo>
                  <a:pt x="111086" y="165176"/>
                </a:lnTo>
                <a:lnTo>
                  <a:pt x="109893" y="162991"/>
                </a:lnTo>
                <a:lnTo>
                  <a:pt x="109270" y="160756"/>
                </a:lnTo>
                <a:lnTo>
                  <a:pt x="125933" y="157645"/>
                </a:lnTo>
                <a:lnTo>
                  <a:pt x="119291" y="150825"/>
                </a:lnTo>
                <a:lnTo>
                  <a:pt x="124079" y="146596"/>
                </a:lnTo>
                <a:lnTo>
                  <a:pt x="132778" y="148640"/>
                </a:lnTo>
                <a:lnTo>
                  <a:pt x="133718" y="140614"/>
                </a:lnTo>
                <a:lnTo>
                  <a:pt x="133896" y="140538"/>
                </a:lnTo>
                <a:lnTo>
                  <a:pt x="133769" y="140271"/>
                </a:lnTo>
                <a:lnTo>
                  <a:pt x="133642" y="140639"/>
                </a:lnTo>
                <a:lnTo>
                  <a:pt x="134531" y="131648"/>
                </a:lnTo>
                <a:close/>
              </a:path>
              <a:path w="309245" h="277494">
                <a:moveTo>
                  <a:pt x="136093" y="180759"/>
                </a:moveTo>
                <a:lnTo>
                  <a:pt x="134340" y="175044"/>
                </a:lnTo>
                <a:lnTo>
                  <a:pt x="132727" y="171450"/>
                </a:lnTo>
                <a:lnTo>
                  <a:pt x="130289" y="169989"/>
                </a:lnTo>
                <a:lnTo>
                  <a:pt x="126504" y="167728"/>
                </a:lnTo>
                <a:lnTo>
                  <a:pt x="124244" y="171018"/>
                </a:lnTo>
                <a:lnTo>
                  <a:pt x="122415" y="175336"/>
                </a:lnTo>
                <a:lnTo>
                  <a:pt x="125056" y="177520"/>
                </a:lnTo>
                <a:lnTo>
                  <a:pt x="127190" y="179679"/>
                </a:lnTo>
                <a:lnTo>
                  <a:pt x="132359" y="182905"/>
                </a:lnTo>
                <a:lnTo>
                  <a:pt x="136093" y="180759"/>
                </a:lnTo>
                <a:close/>
              </a:path>
              <a:path w="309245" h="277494">
                <a:moveTo>
                  <a:pt x="141071" y="207581"/>
                </a:moveTo>
                <a:lnTo>
                  <a:pt x="135610" y="202730"/>
                </a:lnTo>
                <a:lnTo>
                  <a:pt x="130898" y="209537"/>
                </a:lnTo>
                <a:lnTo>
                  <a:pt x="131152" y="209486"/>
                </a:lnTo>
                <a:lnTo>
                  <a:pt x="128308" y="211556"/>
                </a:lnTo>
                <a:lnTo>
                  <a:pt x="125387" y="215201"/>
                </a:lnTo>
                <a:lnTo>
                  <a:pt x="116890" y="216738"/>
                </a:lnTo>
                <a:lnTo>
                  <a:pt x="115963" y="219684"/>
                </a:lnTo>
                <a:lnTo>
                  <a:pt x="115404" y="223443"/>
                </a:lnTo>
                <a:lnTo>
                  <a:pt x="114655" y="228485"/>
                </a:lnTo>
                <a:lnTo>
                  <a:pt x="118833" y="228955"/>
                </a:lnTo>
                <a:lnTo>
                  <a:pt x="122351" y="230606"/>
                </a:lnTo>
                <a:lnTo>
                  <a:pt x="123088" y="230263"/>
                </a:lnTo>
                <a:lnTo>
                  <a:pt x="124244" y="220535"/>
                </a:lnTo>
                <a:lnTo>
                  <a:pt x="127304" y="217881"/>
                </a:lnTo>
                <a:lnTo>
                  <a:pt x="133858" y="217652"/>
                </a:lnTo>
                <a:lnTo>
                  <a:pt x="133388" y="209067"/>
                </a:lnTo>
                <a:lnTo>
                  <a:pt x="141071" y="207581"/>
                </a:lnTo>
                <a:close/>
              </a:path>
              <a:path w="309245" h="277494">
                <a:moveTo>
                  <a:pt x="145872" y="149580"/>
                </a:moveTo>
                <a:lnTo>
                  <a:pt x="144424" y="136042"/>
                </a:lnTo>
                <a:lnTo>
                  <a:pt x="133908" y="140538"/>
                </a:lnTo>
                <a:lnTo>
                  <a:pt x="136321" y="145694"/>
                </a:lnTo>
                <a:lnTo>
                  <a:pt x="138455" y="151231"/>
                </a:lnTo>
                <a:lnTo>
                  <a:pt x="145872" y="149580"/>
                </a:lnTo>
                <a:close/>
              </a:path>
              <a:path w="309245" h="277494">
                <a:moveTo>
                  <a:pt x="148323" y="214071"/>
                </a:moveTo>
                <a:lnTo>
                  <a:pt x="145008" y="215493"/>
                </a:lnTo>
                <a:lnTo>
                  <a:pt x="142290" y="215823"/>
                </a:lnTo>
                <a:lnTo>
                  <a:pt x="141859" y="216992"/>
                </a:lnTo>
                <a:lnTo>
                  <a:pt x="140627" y="220332"/>
                </a:lnTo>
                <a:lnTo>
                  <a:pt x="142646" y="222427"/>
                </a:lnTo>
                <a:lnTo>
                  <a:pt x="147205" y="224066"/>
                </a:lnTo>
                <a:lnTo>
                  <a:pt x="148323" y="214071"/>
                </a:lnTo>
                <a:close/>
              </a:path>
              <a:path w="309245" h="277494">
                <a:moveTo>
                  <a:pt x="153289" y="139319"/>
                </a:moveTo>
                <a:lnTo>
                  <a:pt x="152781" y="138798"/>
                </a:lnTo>
                <a:lnTo>
                  <a:pt x="152082" y="138074"/>
                </a:lnTo>
                <a:lnTo>
                  <a:pt x="150215" y="137642"/>
                </a:lnTo>
                <a:lnTo>
                  <a:pt x="148628" y="138544"/>
                </a:lnTo>
                <a:lnTo>
                  <a:pt x="148551" y="140246"/>
                </a:lnTo>
                <a:lnTo>
                  <a:pt x="148158" y="141389"/>
                </a:lnTo>
                <a:lnTo>
                  <a:pt x="149301" y="141782"/>
                </a:lnTo>
                <a:lnTo>
                  <a:pt x="152438" y="142836"/>
                </a:lnTo>
                <a:lnTo>
                  <a:pt x="152654" y="140944"/>
                </a:lnTo>
                <a:lnTo>
                  <a:pt x="153289" y="139319"/>
                </a:lnTo>
                <a:close/>
              </a:path>
              <a:path w="309245" h="277494">
                <a:moveTo>
                  <a:pt x="157467" y="208026"/>
                </a:moveTo>
                <a:lnTo>
                  <a:pt x="156260" y="205651"/>
                </a:lnTo>
                <a:lnTo>
                  <a:pt x="153174" y="199707"/>
                </a:lnTo>
                <a:lnTo>
                  <a:pt x="152374" y="210197"/>
                </a:lnTo>
                <a:lnTo>
                  <a:pt x="157467" y="208026"/>
                </a:lnTo>
                <a:close/>
              </a:path>
              <a:path w="309245" h="277494">
                <a:moveTo>
                  <a:pt x="159359" y="126644"/>
                </a:moveTo>
                <a:lnTo>
                  <a:pt x="152654" y="118579"/>
                </a:lnTo>
                <a:lnTo>
                  <a:pt x="147154" y="123761"/>
                </a:lnTo>
                <a:lnTo>
                  <a:pt x="151269" y="131813"/>
                </a:lnTo>
                <a:lnTo>
                  <a:pt x="154419" y="132549"/>
                </a:lnTo>
                <a:lnTo>
                  <a:pt x="159359" y="126644"/>
                </a:lnTo>
                <a:close/>
              </a:path>
              <a:path w="309245" h="277494">
                <a:moveTo>
                  <a:pt x="160032" y="183159"/>
                </a:moveTo>
                <a:lnTo>
                  <a:pt x="142481" y="181851"/>
                </a:lnTo>
                <a:lnTo>
                  <a:pt x="143548" y="194157"/>
                </a:lnTo>
                <a:lnTo>
                  <a:pt x="146278" y="196964"/>
                </a:lnTo>
                <a:lnTo>
                  <a:pt x="155892" y="196342"/>
                </a:lnTo>
                <a:lnTo>
                  <a:pt x="160032" y="183159"/>
                </a:lnTo>
                <a:close/>
              </a:path>
              <a:path w="309245" h="277494">
                <a:moveTo>
                  <a:pt x="163817" y="109677"/>
                </a:moveTo>
                <a:lnTo>
                  <a:pt x="163436" y="109067"/>
                </a:lnTo>
                <a:lnTo>
                  <a:pt x="151726" y="110426"/>
                </a:lnTo>
                <a:lnTo>
                  <a:pt x="147815" y="111175"/>
                </a:lnTo>
                <a:lnTo>
                  <a:pt x="142621" y="111988"/>
                </a:lnTo>
                <a:lnTo>
                  <a:pt x="147358" y="104597"/>
                </a:lnTo>
                <a:lnTo>
                  <a:pt x="140817" y="97751"/>
                </a:lnTo>
                <a:lnTo>
                  <a:pt x="138074" y="94348"/>
                </a:lnTo>
                <a:lnTo>
                  <a:pt x="133667" y="89293"/>
                </a:lnTo>
                <a:lnTo>
                  <a:pt x="141757" y="91173"/>
                </a:lnTo>
                <a:lnTo>
                  <a:pt x="147447" y="91401"/>
                </a:lnTo>
                <a:lnTo>
                  <a:pt x="148488" y="83388"/>
                </a:lnTo>
                <a:lnTo>
                  <a:pt x="143268" y="79248"/>
                </a:lnTo>
                <a:lnTo>
                  <a:pt x="137007" y="80060"/>
                </a:lnTo>
                <a:lnTo>
                  <a:pt x="125882" y="84328"/>
                </a:lnTo>
                <a:lnTo>
                  <a:pt x="123139" y="91935"/>
                </a:lnTo>
                <a:lnTo>
                  <a:pt x="124904" y="96685"/>
                </a:lnTo>
                <a:lnTo>
                  <a:pt x="126669" y="103581"/>
                </a:lnTo>
                <a:lnTo>
                  <a:pt x="126085" y="109080"/>
                </a:lnTo>
                <a:lnTo>
                  <a:pt x="122885" y="113385"/>
                </a:lnTo>
                <a:lnTo>
                  <a:pt x="116814" y="116700"/>
                </a:lnTo>
                <a:lnTo>
                  <a:pt x="115976" y="117017"/>
                </a:lnTo>
                <a:lnTo>
                  <a:pt x="115354" y="121043"/>
                </a:lnTo>
                <a:lnTo>
                  <a:pt x="118008" y="124002"/>
                </a:lnTo>
                <a:lnTo>
                  <a:pt x="120434" y="123977"/>
                </a:lnTo>
                <a:lnTo>
                  <a:pt x="121983" y="119430"/>
                </a:lnTo>
                <a:lnTo>
                  <a:pt x="122809" y="118414"/>
                </a:lnTo>
                <a:lnTo>
                  <a:pt x="124561" y="115417"/>
                </a:lnTo>
                <a:lnTo>
                  <a:pt x="128346" y="120573"/>
                </a:lnTo>
                <a:lnTo>
                  <a:pt x="133604" y="122389"/>
                </a:lnTo>
                <a:lnTo>
                  <a:pt x="138899" y="123913"/>
                </a:lnTo>
                <a:lnTo>
                  <a:pt x="142786" y="128206"/>
                </a:lnTo>
                <a:lnTo>
                  <a:pt x="146989" y="123736"/>
                </a:lnTo>
                <a:lnTo>
                  <a:pt x="145846" y="114617"/>
                </a:lnTo>
                <a:lnTo>
                  <a:pt x="159651" y="118745"/>
                </a:lnTo>
                <a:lnTo>
                  <a:pt x="159918" y="118351"/>
                </a:lnTo>
                <a:lnTo>
                  <a:pt x="160413" y="117856"/>
                </a:lnTo>
                <a:lnTo>
                  <a:pt x="163817" y="109677"/>
                </a:lnTo>
                <a:close/>
              </a:path>
              <a:path w="309245" h="277494">
                <a:moveTo>
                  <a:pt x="168021" y="162102"/>
                </a:moveTo>
                <a:lnTo>
                  <a:pt x="159283" y="159194"/>
                </a:lnTo>
                <a:lnTo>
                  <a:pt x="157162" y="167157"/>
                </a:lnTo>
                <a:lnTo>
                  <a:pt x="149479" y="160947"/>
                </a:lnTo>
                <a:lnTo>
                  <a:pt x="142582" y="167995"/>
                </a:lnTo>
                <a:lnTo>
                  <a:pt x="148831" y="170230"/>
                </a:lnTo>
                <a:lnTo>
                  <a:pt x="157492" y="167716"/>
                </a:lnTo>
                <a:lnTo>
                  <a:pt x="160108" y="177584"/>
                </a:lnTo>
                <a:lnTo>
                  <a:pt x="167284" y="175564"/>
                </a:lnTo>
                <a:lnTo>
                  <a:pt x="167576" y="170230"/>
                </a:lnTo>
                <a:lnTo>
                  <a:pt x="167703" y="167995"/>
                </a:lnTo>
                <a:lnTo>
                  <a:pt x="167716" y="167716"/>
                </a:lnTo>
                <a:lnTo>
                  <a:pt x="167754" y="167157"/>
                </a:lnTo>
                <a:lnTo>
                  <a:pt x="168021" y="162102"/>
                </a:lnTo>
                <a:close/>
              </a:path>
              <a:path w="309245" h="277494">
                <a:moveTo>
                  <a:pt x="168363" y="206121"/>
                </a:moveTo>
                <a:lnTo>
                  <a:pt x="162737" y="204355"/>
                </a:lnTo>
                <a:lnTo>
                  <a:pt x="162547" y="204343"/>
                </a:lnTo>
                <a:lnTo>
                  <a:pt x="157962" y="208000"/>
                </a:lnTo>
                <a:lnTo>
                  <a:pt x="161632" y="209384"/>
                </a:lnTo>
                <a:lnTo>
                  <a:pt x="165328" y="210858"/>
                </a:lnTo>
                <a:lnTo>
                  <a:pt x="168363" y="206121"/>
                </a:lnTo>
                <a:close/>
              </a:path>
              <a:path w="309245" h="277494">
                <a:moveTo>
                  <a:pt x="169278" y="153847"/>
                </a:moveTo>
                <a:lnTo>
                  <a:pt x="168427" y="150622"/>
                </a:lnTo>
                <a:lnTo>
                  <a:pt x="166052" y="146900"/>
                </a:lnTo>
                <a:lnTo>
                  <a:pt x="163944" y="145122"/>
                </a:lnTo>
                <a:lnTo>
                  <a:pt x="161721" y="142900"/>
                </a:lnTo>
                <a:lnTo>
                  <a:pt x="160985" y="142951"/>
                </a:lnTo>
                <a:lnTo>
                  <a:pt x="160312" y="142798"/>
                </a:lnTo>
                <a:lnTo>
                  <a:pt x="160540" y="145935"/>
                </a:lnTo>
                <a:lnTo>
                  <a:pt x="157886" y="147066"/>
                </a:lnTo>
                <a:lnTo>
                  <a:pt x="153835" y="147612"/>
                </a:lnTo>
                <a:lnTo>
                  <a:pt x="152120" y="153022"/>
                </a:lnTo>
                <a:lnTo>
                  <a:pt x="155587" y="153035"/>
                </a:lnTo>
                <a:lnTo>
                  <a:pt x="159893" y="153530"/>
                </a:lnTo>
                <a:lnTo>
                  <a:pt x="161048" y="156222"/>
                </a:lnTo>
                <a:lnTo>
                  <a:pt x="164490" y="156413"/>
                </a:lnTo>
                <a:lnTo>
                  <a:pt x="167043" y="155740"/>
                </a:lnTo>
                <a:lnTo>
                  <a:pt x="168592" y="154432"/>
                </a:lnTo>
                <a:lnTo>
                  <a:pt x="169278" y="153847"/>
                </a:lnTo>
                <a:close/>
              </a:path>
              <a:path w="309245" h="277494">
                <a:moveTo>
                  <a:pt x="170357" y="125933"/>
                </a:moveTo>
                <a:lnTo>
                  <a:pt x="167728" y="125399"/>
                </a:lnTo>
                <a:lnTo>
                  <a:pt x="165658" y="124434"/>
                </a:lnTo>
                <a:lnTo>
                  <a:pt x="165100" y="124980"/>
                </a:lnTo>
                <a:lnTo>
                  <a:pt x="163957" y="126136"/>
                </a:lnTo>
                <a:lnTo>
                  <a:pt x="163601" y="128092"/>
                </a:lnTo>
                <a:lnTo>
                  <a:pt x="162915" y="129717"/>
                </a:lnTo>
                <a:lnTo>
                  <a:pt x="164325" y="130213"/>
                </a:lnTo>
                <a:lnTo>
                  <a:pt x="166154" y="131483"/>
                </a:lnTo>
                <a:lnTo>
                  <a:pt x="167043" y="131013"/>
                </a:lnTo>
                <a:lnTo>
                  <a:pt x="168300" y="130327"/>
                </a:lnTo>
                <a:lnTo>
                  <a:pt x="168871" y="128358"/>
                </a:lnTo>
                <a:lnTo>
                  <a:pt x="170357" y="125933"/>
                </a:lnTo>
                <a:close/>
              </a:path>
              <a:path w="309245" h="277494">
                <a:moveTo>
                  <a:pt x="175387" y="3733"/>
                </a:moveTo>
                <a:lnTo>
                  <a:pt x="174091" y="457"/>
                </a:lnTo>
                <a:lnTo>
                  <a:pt x="170256" y="647"/>
                </a:lnTo>
                <a:lnTo>
                  <a:pt x="166636" y="0"/>
                </a:lnTo>
                <a:lnTo>
                  <a:pt x="170675" y="9461"/>
                </a:lnTo>
                <a:lnTo>
                  <a:pt x="173964" y="9232"/>
                </a:lnTo>
                <a:lnTo>
                  <a:pt x="174269" y="6642"/>
                </a:lnTo>
                <a:lnTo>
                  <a:pt x="175387" y="3733"/>
                </a:lnTo>
                <a:close/>
              </a:path>
              <a:path w="309245" h="277494">
                <a:moveTo>
                  <a:pt x="179095" y="194233"/>
                </a:moveTo>
                <a:lnTo>
                  <a:pt x="177596" y="192341"/>
                </a:lnTo>
                <a:lnTo>
                  <a:pt x="177101" y="191363"/>
                </a:lnTo>
                <a:lnTo>
                  <a:pt x="176809" y="191414"/>
                </a:lnTo>
                <a:lnTo>
                  <a:pt x="175869" y="191592"/>
                </a:lnTo>
                <a:lnTo>
                  <a:pt x="175006" y="192163"/>
                </a:lnTo>
                <a:lnTo>
                  <a:pt x="174117" y="192582"/>
                </a:lnTo>
                <a:lnTo>
                  <a:pt x="175323" y="192976"/>
                </a:lnTo>
                <a:lnTo>
                  <a:pt x="179095" y="194233"/>
                </a:lnTo>
                <a:close/>
              </a:path>
              <a:path w="309245" h="277494">
                <a:moveTo>
                  <a:pt x="181952" y="136918"/>
                </a:moveTo>
                <a:lnTo>
                  <a:pt x="176174" y="132334"/>
                </a:lnTo>
                <a:lnTo>
                  <a:pt x="170611" y="133146"/>
                </a:lnTo>
                <a:lnTo>
                  <a:pt x="163398" y="140474"/>
                </a:lnTo>
                <a:lnTo>
                  <a:pt x="173863" y="140474"/>
                </a:lnTo>
                <a:lnTo>
                  <a:pt x="171284" y="149555"/>
                </a:lnTo>
                <a:lnTo>
                  <a:pt x="176428" y="150622"/>
                </a:lnTo>
                <a:lnTo>
                  <a:pt x="181952" y="136918"/>
                </a:lnTo>
                <a:close/>
              </a:path>
              <a:path w="309245" h="277494">
                <a:moveTo>
                  <a:pt x="189077" y="112382"/>
                </a:moveTo>
                <a:lnTo>
                  <a:pt x="187972" y="107861"/>
                </a:lnTo>
                <a:lnTo>
                  <a:pt x="188379" y="103327"/>
                </a:lnTo>
                <a:lnTo>
                  <a:pt x="179844" y="102958"/>
                </a:lnTo>
                <a:lnTo>
                  <a:pt x="177355" y="98920"/>
                </a:lnTo>
                <a:lnTo>
                  <a:pt x="175780" y="92849"/>
                </a:lnTo>
                <a:lnTo>
                  <a:pt x="174358" y="91757"/>
                </a:lnTo>
                <a:lnTo>
                  <a:pt x="171107" y="92265"/>
                </a:lnTo>
                <a:lnTo>
                  <a:pt x="171107" y="99237"/>
                </a:lnTo>
                <a:lnTo>
                  <a:pt x="161366" y="94716"/>
                </a:lnTo>
                <a:lnTo>
                  <a:pt x="158292" y="99923"/>
                </a:lnTo>
                <a:lnTo>
                  <a:pt x="159588" y="103936"/>
                </a:lnTo>
                <a:lnTo>
                  <a:pt x="162610" y="107454"/>
                </a:lnTo>
                <a:lnTo>
                  <a:pt x="164757" y="111163"/>
                </a:lnTo>
                <a:lnTo>
                  <a:pt x="165633" y="115481"/>
                </a:lnTo>
                <a:lnTo>
                  <a:pt x="171437" y="116611"/>
                </a:lnTo>
                <a:lnTo>
                  <a:pt x="177152" y="115912"/>
                </a:lnTo>
                <a:lnTo>
                  <a:pt x="178485" y="115214"/>
                </a:lnTo>
                <a:lnTo>
                  <a:pt x="180467" y="109791"/>
                </a:lnTo>
                <a:lnTo>
                  <a:pt x="182664" y="113030"/>
                </a:lnTo>
                <a:lnTo>
                  <a:pt x="184950" y="113728"/>
                </a:lnTo>
                <a:lnTo>
                  <a:pt x="185978" y="114046"/>
                </a:lnTo>
                <a:lnTo>
                  <a:pt x="187413" y="112979"/>
                </a:lnTo>
                <a:lnTo>
                  <a:pt x="189077" y="112382"/>
                </a:lnTo>
                <a:close/>
              </a:path>
              <a:path w="309245" h="277494">
                <a:moveTo>
                  <a:pt x="197827" y="129336"/>
                </a:moveTo>
                <a:lnTo>
                  <a:pt x="197269" y="125882"/>
                </a:lnTo>
                <a:lnTo>
                  <a:pt x="188645" y="124498"/>
                </a:lnTo>
                <a:lnTo>
                  <a:pt x="186537" y="122199"/>
                </a:lnTo>
                <a:lnTo>
                  <a:pt x="183946" y="120561"/>
                </a:lnTo>
                <a:lnTo>
                  <a:pt x="177380" y="125107"/>
                </a:lnTo>
                <a:lnTo>
                  <a:pt x="179793" y="127914"/>
                </a:lnTo>
                <a:lnTo>
                  <a:pt x="182613" y="130441"/>
                </a:lnTo>
                <a:lnTo>
                  <a:pt x="184480" y="133527"/>
                </a:lnTo>
                <a:lnTo>
                  <a:pt x="188531" y="140246"/>
                </a:lnTo>
                <a:lnTo>
                  <a:pt x="190360" y="140487"/>
                </a:lnTo>
                <a:lnTo>
                  <a:pt x="196405" y="134200"/>
                </a:lnTo>
                <a:lnTo>
                  <a:pt x="197827" y="129336"/>
                </a:lnTo>
                <a:close/>
              </a:path>
              <a:path w="309245" h="277494">
                <a:moveTo>
                  <a:pt x="199047" y="92240"/>
                </a:moveTo>
                <a:lnTo>
                  <a:pt x="193471" y="87287"/>
                </a:lnTo>
                <a:lnTo>
                  <a:pt x="187998" y="94145"/>
                </a:lnTo>
                <a:lnTo>
                  <a:pt x="186664" y="85407"/>
                </a:lnTo>
                <a:lnTo>
                  <a:pt x="177774" y="89204"/>
                </a:lnTo>
                <a:lnTo>
                  <a:pt x="181648" y="100761"/>
                </a:lnTo>
                <a:lnTo>
                  <a:pt x="190512" y="101727"/>
                </a:lnTo>
                <a:lnTo>
                  <a:pt x="197332" y="94145"/>
                </a:lnTo>
                <a:lnTo>
                  <a:pt x="199047" y="92240"/>
                </a:lnTo>
                <a:close/>
              </a:path>
              <a:path w="309245" h="277494">
                <a:moveTo>
                  <a:pt x="209257" y="151587"/>
                </a:moveTo>
                <a:lnTo>
                  <a:pt x="208648" y="151536"/>
                </a:lnTo>
                <a:lnTo>
                  <a:pt x="207556" y="151320"/>
                </a:lnTo>
                <a:lnTo>
                  <a:pt x="207492" y="151485"/>
                </a:lnTo>
                <a:lnTo>
                  <a:pt x="207073" y="152628"/>
                </a:lnTo>
                <a:lnTo>
                  <a:pt x="206870" y="153835"/>
                </a:lnTo>
                <a:lnTo>
                  <a:pt x="206603" y="155028"/>
                </a:lnTo>
                <a:lnTo>
                  <a:pt x="208788" y="155638"/>
                </a:lnTo>
                <a:lnTo>
                  <a:pt x="208940" y="154292"/>
                </a:lnTo>
                <a:lnTo>
                  <a:pt x="209105" y="152933"/>
                </a:lnTo>
                <a:lnTo>
                  <a:pt x="209257" y="151587"/>
                </a:lnTo>
                <a:close/>
              </a:path>
              <a:path w="309245" h="277494">
                <a:moveTo>
                  <a:pt x="215087" y="147662"/>
                </a:moveTo>
                <a:lnTo>
                  <a:pt x="212394" y="147269"/>
                </a:lnTo>
                <a:lnTo>
                  <a:pt x="208165" y="146672"/>
                </a:lnTo>
                <a:lnTo>
                  <a:pt x="211112" y="150723"/>
                </a:lnTo>
                <a:lnTo>
                  <a:pt x="215087" y="147662"/>
                </a:lnTo>
                <a:close/>
              </a:path>
              <a:path w="309245" h="277494">
                <a:moveTo>
                  <a:pt x="216560" y="139001"/>
                </a:moveTo>
                <a:lnTo>
                  <a:pt x="216306" y="134378"/>
                </a:lnTo>
                <a:lnTo>
                  <a:pt x="216179" y="132156"/>
                </a:lnTo>
                <a:lnTo>
                  <a:pt x="213728" y="130898"/>
                </a:lnTo>
                <a:lnTo>
                  <a:pt x="211366" y="129476"/>
                </a:lnTo>
                <a:lnTo>
                  <a:pt x="206870" y="127673"/>
                </a:lnTo>
                <a:lnTo>
                  <a:pt x="204685" y="127393"/>
                </a:lnTo>
                <a:lnTo>
                  <a:pt x="202590" y="126885"/>
                </a:lnTo>
                <a:lnTo>
                  <a:pt x="201472" y="132156"/>
                </a:lnTo>
                <a:lnTo>
                  <a:pt x="201345" y="132727"/>
                </a:lnTo>
                <a:lnTo>
                  <a:pt x="196519" y="134378"/>
                </a:lnTo>
                <a:lnTo>
                  <a:pt x="196481" y="134137"/>
                </a:lnTo>
                <a:lnTo>
                  <a:pt x="196380" y="134277"/>
                </a:lnTo>
                <a:lnTo>
                  <a:pt x="196354" y="134404"/>
                </a:lnTo>
                <a:lnTo>
                  <a:pt x="196507" y="134391"/>
                </a:lnTo>
                <a:lnTo>
                  <a:pt x="198412" y="145389"/>
                </a:lnTo>
                <a:lnTo>
                  <a:pt x="183540" y="147713"/>
                </a:lnTo>
                <a:lnTo>
                  <a:pt x="181825" y="151155"/>
                </a:lnTo>
                <a:lnTo>
                  <a:pt x="180492" y="154698"/>
                </a:lnTo>
                <a:lnTo>
                  <a:pt x="175488" y="162115"/>
                </a:lnTo>
                <a:lnTo>
                  <a:pt x="176784" y="164706"/>
                </a:lnTo>
                <a:lnTo>
                  <a:pt x="181000" y="166204"/>
                </a:lnTo>
                <a:lnTo>
                  <a:pt x="177330" y="176847"/>
                </a:lnTo>
                <a:lnTo>
                  <a:pt x="177203" y="177203"/>
                </a:lnTo>
                <a:lnTo>
                  <a:pt x="185064" y="178028"/>
                </a:lnTo>
                <a:lnTo>
                  <a:pt x="192290" y="176847"/>
                </a:lnTo>
                <a:lnTo>
                  <a:pt x="199034" y="174167"/>
                </a:lnTo>
                <a:lnTo>
                  <a:pt x="205486" y="170484"/>
                </a:lnTo>
                <a:lnTo>
                  <a:pt x="198945" y="163144"/>
                </a:lnTo>
                <a:lnTo>
                  <a:pt x="209181" y="163703"/>
                </a:lnTo>
                <a:lnTo>
                  <a:pt x="208610" y="163144"/>
                </a:lnTo>
                <a:lnTo>
                  <a:pt x="199059" y="153835"/>
                </a:lnTo>
                <a:lnTo>
                  <a:pt x="201980" y="151155"/>
                </a:lnTo>
                <a:lnTo>
                  <a:pt x="204470" y="147358"/>
                </a:lnTo>
                <a:lnTo>
                  <a:pt x="214642" y="143471"/>
                </a:lnTo>
                <a:lnTo>
                  <a:pt x="216560" y="139001"/>
                </a:lnTo>
                <a:close/>
              </a:path>
              <a:path w="309245" h="277494">
                <a:moveTo>
                  <a:pt x="221919" y="130340"/>
                </a:moveTo>
                <a:lnTo>
                  <a:pt x="221843" y="129971"/>
                </a:lnTo>
                <a:lnTo>
                  <a:pt x="221665" y="130149"/>
                </a:lnTo>
                <a:lnTo>
                  <a:pt x="221818" y="130213"/>
                </a:lnTo>
                <a:lnTo>
                  <a:pt x="221919" y="130340"/>
                </a:lnTo>
                <a:close/>
              </a:path>
              <a:path w="309245" h="277494">
                <a:moveTo>
                  <a:pt x="227990" y="123634"/>
                </a:moveTo>
                <a:lnTo>
                  <a:pt x="221869" y="116192"/>
                </a:lnTo>
                <a:lnTo>
                  <a:pt x="217170" y="122466"/>
                </a:lnTo>
                <a:lnTo>
                  <a:pt x="216979" y="123888"/>
                </a:lnTo>
                <a:lnTo>
                  <a:pt x="219036" y="124167"/>
                </a:lnTo>
                <a:lnTo>
                  <a:pt x="223786" y="124815"/>
                </a:lnTo>
                <a:lnTo>
                  <a:pt x="220992" y="128130"/>
                </a:lnTo>
                <a:lnTo>
                  <a:pt x="221856" y="129959"/>
                </a:lnTo>
                <a:lnTo>
                  <a:pt x="227990" y="123634"/>
                </a:lnTo>
                <a:close/>
              </a:path>
              <a:path w="309245" h="277494">
                <a:moveTo>
                  <a:pt x="228142" y="140665"/>
                </a:moveTo>
                <a:lnTo>
                  <a:pt x="226809" y="136296"/>
                </a:lnTo>
                <a:lnTo>
                  <a:pt x="226110" y="134035"/>
                </a:lnTo>
                <a:lnTo>
                  <a:pt x="223659" y="132308"/>
                </a:lnTo>
                <a:lnTo>
                  <a:pt x="221894" y="130378"/>
                </a:lnTo>
                <a:lnTo>
                  <a:pt x="217893" y="134518"/>
                </a:lnTo>
                <a:lnTo>
                  <a:pt x="217424" y="138899"/>
                </a:lnTo>
                <a:lnTo>
                  <a:pt x="220637" y="143903"/>
                </a:lnTo>
                <a:lnTo>
                  <a:pt x="225793" y="143319"/>
                </a:lnTo>
                <a:lnTo>
                  <a:pt x="228142" y="140665"/>
                </a:lnTo>
                <a:close/>
              </a:path>
              <a:path w="309245" h="277494">
                <a:moveTo>
                  <a:pt x="230073" y="174383"/>
                </a:moveTo>
                <a:lnTo>
                  <a:pt x="229857" y="174396"/>
                </a:lnTo>
                <a:lnTo>
                  <a:pt x="225475" y="170535"/>
                </a:lnTo>
                <a:lnTo>
                  <a:pt x="222897" y="166192"/>
                </a:lnTo>
                <a:lnTo>
                  <a:pt x="225971" y="160312"/>
                </a:lnTo>
                <a:lnTo>
                  <a:pt x="224091" y="155003"/>
                </a:lnTo>
                <a:lnTo>
                  <a:pt x="220662" y="154952"/>
                </a:lnTo>
                <a:lnTo>
                  <a:pt x="215455" y="157886"/>
                </a:lnTo>
                <a:lnTo>
                  <a:pt x="218770" y="162687"/>
                </a:lnTo>
                <a:lnTo>
                  <a:pt x="218833" y="167576"/>
                </a:lnTo>
                <a:lnTo>
                  <a:pt x="216115" y="176212"/>
                </a:lnTo>
                <a:lnTo>
                  <a:pt x="218859" y="180390"/>
                </a:lnTo>
                <a:lnTo>
                  <a:pt x="220040" y="184378"/>
                </a:lnTo>
                <a:lnTo>
                  <a:pt x="225526" y="181711"/>
                </a:lnTo>
                <a:lnTo>
                  <a:pt x="229704" y="179920"/>
                </a:lnTo>
                <a:lnTo>
                  <a:pt x="229806" y="174396"/>
                </a:lnTo>
                <a:lnTo>
                  <a:pt x="230060" y="174586"/>
                </a:lnTo>
                <a:lnTo>
                  <a:pt x="230073" y="174383"/>
                </a:lnTo>
                <a:close/>
              </a:path>
              <a:path w="309245" h="277494">
                <a:moveTo>
                  <a:pt x="231851" y="106578"/>
                </a:moveTo>
                <a:lnTo>
                  <a:pt x="230581" y="104394"/>
                </a:lnTo>
                <a:lnTo>
                  <a:pt x="230035" y="104406"/>
                </a:lnTo>
                <a:lnTo>
                  <a:pt x="228612" y="104444"/>
                </a:lnTo>
                <a:lnTo>
                  <a:pt x="226098" y="105181"/>
                </a:lnTo>
                <a:lnTo>
                  <a:pt x="225996" y="105943"/>
                </a:lnTo>
                <a:lnTo>
                  <a:pt x="225577" y="108686"/>
                </a:lnTo>
                <a:lnTo>
                  <a:pt x="225971" y="111556"/>
                </a:lnTo>
                <a:lnTo>
                  <a:pt x="226072" y="114376"/>
                </a:lnTo>
                <a:lnTo>
                  <a:pt x="228600" y="114642"/>
                </a:lnTo>
                <a:lnTo>
                  <a:pt x="229641" y="112255"/>
                </a:lnTo>
                <a:lnTo>
                  <a:pt x="230924" y="109918"/>
                </a:lnTo>
                <a:lnTo>
                  <a:pt x="231851" y="106578"/>
                </a:lnTo>
                <a:close/>
              </a:path>
              <a:path w="309245" h="277494">
                <a:moveTo>
                  <a:pt x="242150" y="166814"/>
                </a:moveTo>
                <a:lnTo>
                  <a:pt x="238810" y="164465"/>
                </a:lnTo>
                <a:lnTo>
                  <a:pt x="240334" y="172364"/>
                </a:lnTo>
                <a:lnTo>
                  <a:pt x="240576" y="172262"/>
                </a:lnTo>
                <a:lnTo>
                  <a:pt x="241795" y="169494"/>
                </a:lnTo>
                <a:lnTo>
                  <a:pt x="242150" y="166814"/>
                </a:lnTo>
                <a:close/>
              </a:path>
              <a:path w="309245" h="277494">
                <a:moveTo>
                  <a:pt x="268947" y="155994"/>
                </a:moveTo>
                <a:lnTo>
                  <a:pt x="267881" y="153631"/>
                </a:lnTo>
                <a:lnTo>
                  <a:pt x="264617" y="153593"/>
                </a:lnTo>
                <a:lnTo>
                  <a:pt x="261264" y="153111"/>
                </a:lnTo>
                <a:lnTo>
                  <a:pt x="254342" y="154292"/>
                </a:lnTo>
                <a:lnTo>
                  <a:pt x="252793" y="158013"/>
                </a:lnTo>
                <a:lnTo>
                  <a:pt x="255371" y="162394"/>
                </a:lnTo>
                <a:lnTo>
                  <a:pt x="259981" y="163588"/>
                </a:lnTo>
                <a:lnTo>
                  <a:pt x="264845" y="161683"/>
                </a:lnTo>
                <a:lnTo>
                  <a:pt x="266700" y="158356"/>
                </a:lnTo>
                <a:lnTo>
                  <a:pt x="268947" y="155994"/>
                </a:lnTo>
                <a:close/>
              </a:path>
              <a:path w="309245" h="277494">
                <a:moveTo>
                  <a:pt x="269709" y="147777"/>
                </a:moveTo>
                <a:lnTo>
                  <a:pt x="268033" y="145910"/>
                </a:lnTo>
                <a:lnTo>
                  <a:pt x="264795" y="149402"/>
                </a:lnTo>
                <a:lnTo>
                  <a:pt x="265188" y="149847"/>
                </a:lnTo>
                <a:lnTo>
                  <a:pt x="266001" y="150710"/>
                </a:lnTo>
                <a:lnTo>
                  <a:pt x="267246" y="149733"/>
                </a:lnTo>
                <a:lnTo>
                  <a:pt x="269709" y="147777"/>
                </a:lnTo>
                <a:close/>
              </a:path>
              <a:path w="309245" h="277494">
                <a:moveTo>
                  <a:pt x="270776" y="106362"/>
                </a:moveTo>
                <a:lnTo>
                  <a:pt x="270205" y="99809"/>
                </a:lnTo>
                <a:lnTo>
                  <a:pt x="259842" y="101358"/>
                </a:lnTo>
                <a:lnTo>
                  <a:pt x="261645" y="113106"/>
                </a:lnTo>
                <a:lnTo>
                  <a:pt x="270319" y="111290"/>
                </a:lnTo>
                <a:lnTo>
                  <a:pt x="270776" y="106362"/>
                </a:lnTo>
                <a:close/>
              </a:path>
              <a:path w="309245" h="277494">
                <a:moveTo>
                  <a:pt x="270802" y="115747"/>
                </a:moveTo>
                <a:lnTo>
                  <a:pt x="265671" y="116890"/>
                </a:lnTo>
                <a:lnTo>
                  <a:pt x="262661" y="116776"/>
                </a:lnTo>
                <a:lnTo>
                  <a:pt x="258610" y="119811"/>
                </a:lnTo>
                <a:lnTo>
                  <a:pt x="257086" y="122618"/>
                </a:lnTo>
                <a:lnTo>
                  <a:pt x="256006" y="125222"/>
                </a:lnTo>
                <a:lnTo>
                  <a:pt x="255663" y="126047"/>
                </a:lnTo>
                <a:lnTo>
                  <a:pt x="257721" y="129019"/>
                </a:lnTo>
                <a:lnTo>
                  <a:pt x="261073" y="128803"/>
                </a:lnTo>
                <a:lnTo>
                  <a:pt x="264375" y="128371"/>
                </a:lnTo>
                <a:lnTo>
                  <a:pt x="267931" y="124371"/>
                </a:lnTo>
                <a:lnTo>
                  <a:pt x="268643" y="120802"/>
                </a:lnTo>
                <a:lnTo>
                  <a:pt x="270802" y="115747"/>
                </a:lnTo>
                <a:close/>
              </a:path>
              <a:path w="309245" h="277494">
                <a:moveTo>
                  <a:pt x="307924" y="136347"/>
                </a:moveTo>
                <a:lnTo>
                  <a:pt x="304584" y="130683"/>
                </a:lnTo>
                <a:lnTo>
                  <a:pt x="303149" y="132880"/>
                </a:lnTo>
                <a:lnTo>
                  <a:pt x="299783" y="138150"/>
                </a:lnTo>
                <a:lnTo>
                  <a:pt x="307924" y="136347"/>
                </a:lnTo>
                <a:close/>
              </a:path>
              <a:path w="309245" h="277494">
                <a:moveTo>
                  <a:pt x="308724" y="146723"/>
                </a:moveTo>
                <a:lnTo>
                  <a:pt x="308546" y="146354"/>
                </a:lnTo>
                <a:lnTo>
                  <a:pt x="307492" y="145021"/>
                </a:lnTo>
                <a:lnTo>
                  <a:pt x="306260" y="143459"/>
                </a:lnTo>
                <a:lnTo>
                  <a:pt x="305828" y="143065"/>
                </a:lnTo>
                <a:lnTo>
                  <a:pt x="303250" y="140677"/>
                </a:lnTo>
                <a:lnTo>
                  <a:pt x="299783" y="138150"/>
                </a:lnTo>
                <a:lnTo>
                  <a:pt x="298742" y="137375"/>
                </a:lnTo>
                <a:lnTo>
                  <a:pt x="297662" y="136626"/>
                </a:lnTo>
                <a:lnTo>
                  <a:pt x="296532" y="135890"/>
                </a:lnTo>
                <a:lnTo>
                  <a:pt x="297408" y="142024"/>
                </a:lnTo>
                <a:lnTo>
                  <a:pt x="297103" y="142468"/>
                </a:lnTo>
                <a:lnTo>
                  <a:pt x="291998" y="143065"/>
                </a:lnTo>
                <a:lnTo>
                  <a:pt x="291909" y="142024"/>
                </a:lnTo>
                <a:lnTo>
                  <a:pt x="291782" y="140677"/>
                </a:lnTo>
                <a:lnTo>
                  <a:pt x="291668" y="139357"/>
                </a:lnTo>
                <a:lnTo>
                  <a:pt x="289661" y="138480"/>
                </a:lnTo>
                <a:lnTo>
                  <a:pt x="285165" y="146354"/>
                </a:lnTo>
                <a:lnTo>
                  <a:pt x="285254" y="149199"/>
                </a:lnTo>
                <a:lnTo>
                  <a:pt x="285381" y="152222"/>
                </a:lnTo>
                <a:lnTo>
                  <a:pt x="285445" y="154089"/>
                </a:lnTo>
                <a:lnTo>
                  <a:pt x="287413" y="155486"/>
                </a:lnTo>
                <a:lnTo>
                  <a:pt x="293687" y="152222"/>
                </a:lnTo>
                <a:lnTo>
                  <a:pt x="296252" y="150431"/>
                </a:lnTo>
                <a:lnTo>
                  <a:pt x="298246" y="149199"/>
                </a:lnTo>
                <a:lnTo>
                  <a:pt x="298716" y="149644"/>
                </a:lnTo>
                <a:lnTo>
                  <a:pt x="299567" y="150634"/>
                </a:lnTo>
                <a:lnTo>
                  <a:pt x="302907" y="149199"/>
                </a:lnTo>
                <a:lnTo>
                  <a:pt x="303199" y="149199"/>
                </a:lnTo>
                <a:lnTo>
                  <a:pt x="303072" y="148615"/>
                </a:lnTo>
                <a:lnTo>
                  <a:pt x="302806" y="147777"/>
                </a:lnTo>
                <a:lnTo>
                  <a:pt x="302691" y="146723"/>
                </a:lnTo>
                <a:lnTo>
                  <a:pt x="302641" y="145910"/>
                </a:lnTo>
                <a:lnTo>
                  <a:pt x="304228" y="145021"/>
                </a:lnTo>
                <a:lnTo>
                  <a:pt x="304228" y="147777"/>
                </a:lnTo>
                <a:lnTo>
                  <a:pt x="304368" y="148386"/>
                </a:lnTo>
                <a:lnTo>
                  <a:pt x="304406" y="148577"/>
                </a:lnTo>
                <a:lnTo>
                  <a:pt x="308724" y="146723"/>
                </a:lnTo>
                <a:close/>
              </a:path>
            </a:pathLst>
          </a:custGeom>
          <a:solidFill>
            <a:srgbClr val="FFFFFF">
              <a:alpha val="75999"/>
            </a:srgbClr>
          </a:solidFill>
        </p:spPr>
        <p:txBody>
          <a:bodyPr wrap="square" lIns="0" tIns="0" rIns="0" bIns="0" rtlCol="0"/>
          <a:lstStyle/>
          <a:p>
            <a:endParaRPr/>
          </a:p>
        </p:txBody>
      </p:sp>
      <p:sp>
        <p:nvSpPr>
          <p:cNvPr id="86" name="bg object 86"/>
          <p:cNvSpPr/>
          <p:nvPr/>
        </p:nvSpPr>
        <p:spPr>
          <a:xfrm>
            <a:off x="5683643" y="890409"/>
            <a:ext cx="419100" cy="480695"/>
          </a:xfrm>
          <a:custGeom>
            <a:avLst/>
            <a:gdLst/>
            <a:ahLst/>
            <a:cxnLst/>
            <a:rect l="l" t="t" r="r" b="b"/>
            <a:pathLst>
              <a:path w="419100" h="480694">
                <a:moveTo>
                  <a:pt x="10236" y="388594"/>
                </a:moveTo>
                <a:lnTo>
                  <a:pt x="8953" y="385673"/>
                </a:lnTo>
                <a:lnTo>
                  <a:pt x="6388" y="384556"/>
                </a:lnTo>
                <a:lnTo>
                  <a:pt x="3632" y="385445"/>
                </a:lnTo>
                <a:lnTo>
                  <a:pt x="2514" y="386638"/>
                </a:lnTo>
                <a:lnTo>
                  <a:pt x="0" y="389318"/>
                </a:lnTo>
                <a:lnTo>
                  <a:pt x="1130" y="395084"/>
                </a:lnTo>
                <a:lnTo>
                  <a:pt x="4991" y="399567"/>
                </a:lnTo>
                <a:lnTo>
                  <a:pt x="6921" y="395909"/>
                </a:lnTo>
                <a:lnTo>
                  <a:pt x="8890" y="393090"/>
                </a:lnTo>
                <a:lnTo>
                  <a:pt x="10236" y="388594"/>
                </a:lnTo>
                <a:close/>
              </a:path>
              <a:path w="419100" h="480694">
                <a:moveTo>
                  <a:pt x="18821" y="478929"/>
                </a:moveTo>
                <a:lnTo>
                  <a:pt x="14859" y="472986"/>
                </a:lnTo>
                <a:lnTo>
                  <a:pt x="6426" y="477037"/>
                </a:lnTo>
                <a:lnTo>
                  <a:pt x="17602" y="480682"/>
                </a:lnTo>
                <a:lnTo>
                  <a:pt x="18821" y="478929"/>
                </a:lnTo>
                <a:close/>
              </a:path>
              <a:path w="419100" h="480694">
                <a:moveTo>
                  <a:pt x="27724" y="435991"/>
                </a:moveTo>
                <a:lnTo>
                  <a:pt x="20726" y="428231"/>
                </a:lnTo>
                <a:lnTo>
                  <a:pt x="18491" y="431215"/>
                </a:lnTo>
                <a:lnTo>
                  <a:pt x="16433" y="435229"/>
                </a:lnTo>
                <a:lnTo>
                  <a:pt x="7378" y="432714"/>
                </a:lnTo>
                <a:lnTo>
                  <a:pt x="6172" y="440918"/>
                </a:lnTo>
                <a:lnTo>
                  <a:pt x="1003" y="442874"/>
                </a:lnTo>
                <a:lnTo>
                  <a:pt x="1422" y="444982"/>
                </a:lnTo>
                <a:lnTo>
                  <a:pt x="10579" y="445681"/>
                </a:lnTo>
                <a:lnTo>
                  <a:pt x="10553" y="446735"/>
                </a:lnTo>
                <a:lnTo>
                  <a:pt x="10706" y="447751"/>
                </a:lnTo>
                <a:lnTo>
                  <a:pt x="10464" y="448665"/>
                </a:lnTo>
                <a:lnTo>
                  <a:pt x="9118" y="453885"/>
                </a:lnTo>
                <a:lnTo>
                  <a:pt x="12954" y="454621"/>
                </a:lnTo>
                <a:lnTo>
                  <a:pt x="19634" y="455333"/>
                </a:lnTo>
                <a:lnTo>
                  <a:pt x="23215" y="450697"/>
                </a:lnTo>
                <a:lnTo>
                  <a:pt x="16967" y="440524"/>
                </a:lnTo>
                <a:lnTo>
                  <a:pt x="21170" y="438162"/>
                </a:lnTo>
                <a:lnTo>
                  <a:pt x="27724" y="435991"/>
                </a:lnTo>
                <a:close/>
              </a:path>
              <a:path w="419100" h="480694">
                <a:moveTo>
                  <a:pt x="46799" y="372795"/>
                </a:moveTo>
                <a:lnTo>
                  <a:pt x="45135" y="369773"/>
                </a:lnTo>
                <a:lnTo>
                  <a:pt x="43154" y="368388"/>
                </a:lnTo>
                <a:lnTo>
                  <a:pt x="40767" y="365988"/>
                </a:lnTo>
                <a:lnTo>
                  <a:pt x="40360" y="369366"/>
                </a:lnTo>
                <a:lnTo>
                  <a:pt x="39801" y="371703"/>
                </a:lnTo>
                <a:lnTo>
                  <a:pt x="39954" y="375094"/>
                </a:lnTo>
                <a:lnTo>
                  <a:pt x="41084" y="376631"/>
                </a:lnTo>
                <a:lnTo>
                  <a:pt x="43091" y="377405"/>
                </a:lnTo>
                <a:lnTo>
                  <a:pt x="45224" y="376986"/>
                </a:lnTo>
                <a:lnTo>
                  <a:pt x="45656" y="376237"/>
                </a:lnTo>
                <a:lnTo>
                  <a:pt x="46380" y="374967"/>
                </a:lnTo>
                <a:lnTo>
                  <a:pt x="46799" y="372795"/>
                </a:lnTo>
                <a:close/>
              </a:path>
              <a:path w="419100" h="480694">
                <a:moveTo>
                  <a:pt x="49466" y="324307"/>
                </a:moveTo>
                <a:lnTo>
                  <a:pt x="49288" y="322389"/>
                </a:lnTo>
                <a:lnTo>
                  <a:pt x="47853" y="321576"/>
                </a:lnTo>
                <a:lnTo>
                  <a:pt x="47002" y="320700"/>
                </a:lnTo>
                <a:lnTo>
                  <a:pt x="46189" y="321589"/>
                </a:lnTo>
                <a:lnTo>
                  <a:pt x="44792" y="322427"/>
                </a:lnTo>
                <a:lnTo>
                  <a:pt x="44716" y="323392"/>
                </a:lnTo>
                <a:lnTo>
                  <a:pt x="44627" y="324332"/>
                </a:lnTo>
                <a:lnTo>
                  <a:pt x="45847" y="325399"/>
                </a:lnTo>
                <a:lnTo>
                  <a:pt x="47040" y="327240"/>
                </a:lnTo>
                <a:lnTo>
                  <a:pt x="48221" y="325386"/>
                </a:lnTo>
                <a:lnTo>
                  <a:pt x="49466" y="324307"/>
                </a:lnTo>
                <a:close/>
              </a:path>
              <a:path w="419100" h="480694">
                <a:moveTo>
                  <a:pt x="63741" y="365658"/>
                </a:moveTo>
                <a:lnTo>
                  <a:pt x="63068" y="357873"/>
                </a:lnTo>
                <a:lnTo>
                  <a:pt x="59994" y="357657"/>
                </a:lnTo>
                <a:lnTo>
                  <a:pt x="55943" y="359384"/>
                </a:lnTo>
                <a:lnTo>
                  <a:pt x="54800" y="362407"/>
                </a:lnTo>
                <a:lnTo>
                  <a:pt x="63741" y="365658"/>
                </a:lnTo>
                <a:close/>
              </a:path>
              <a:path w="419100" h="480694">
                <a:moveTo>
                  <a:pt x="69354" y="276821"/>
                </a:moveTo>
                <a:lnTo>
                  <a:pt x="68783" y="270624"/>
                </a:lnTo>
                <a:lnTo>
                  <a:pt x="67068" y="271360"/>
                </a:lnTo>
                <a:lnTo>
                  <a:pt x="64947" y="271729"/>
                </a:lnTo>
                <a:lnTo>
                  <a:pt x="63754" y="272973"/>
                </a:lnTo>
                <a:lnTo>
                  <a:pt x="62903" y="273875"/>
                </a:lnTo>
                <a:lnTo>
                  <a:pt x="63284" y="275958"/>
                </a:lnTo>
                <a:lnTo>
                  <a:pt x="63106" y="277507"/>
                </a:lnTo>
                <a:lnTo>
                  <a:pt x="69354" y="276821"/>
                </a:lnTo>
                <a:close/>
              </a:path>
              <a:path w="419100" h="480694">
                <a:moveTo>
                  <a:pt x="69507" y="276796"/>
                </a:moveTo>
                <a:lnTo>
                  <a:pt x="69354" y="276809"/>
                </a:lnTo>
                <a:lnTo>
                  <a:pt x="69367" y="276961"/>
                </a:lnTo>
                <a:lnTo>
                  <a:pt x="69418" y="277088"/>
                </a:lnTo>
                <a:lnTo>
                  <a:pt x="69481" y="276847"/>
                </a:lnTo>
                <a:close/>
              </a:path>
              <a:path w="419100" h="480694">
                <a:moveTo>
                  <a:pt x="75590" y="283921"/>
                </a:moveTo>
                <a:lnTo>
                  <a:pt x="73558" y="281686"/>
                </a:lnTo>
                <a:lnTo>
                  <a:pt x="69507" y="277190"/>
                </a:lnTo>
                <a:lnTo>
                  <a:pt x="70281" y="285737"/>
                </a:lnTo>
                <a:lnTo>
                  <a:pt x="75590" y="283921"/>
                </a:lnTo>
                <a:close/>
              </a:path>
              <a:path w="419100" h="480694">
                <a:moveTo>
                  <a:pt x="75946" y="283806"/>
                </a:moveTo>
                <a:lnTo>
                  <a:pt x="75704" y="283895"/>
                </a:lnTo>
                <a:lnTo>
                  <a:pt x="75730" y="284099"/>
                </a:lnTo>
                <a:lnTo>
                  <a:pt x="75946" y="283806"/>
                </a:lnTo>
                <a:close/>
              </a:path>
              <a:path w="419100" h="480694">
                <a:moveTo>
                  <a:pt x="81292" y="329615"/>
                </a:moveTo>
                <a:lnTo>
                  <a:pt x="76415" y="325297"/>
                </a:lnTo>
                <a:lnTo>
                  <a:pt x="67983" y="334378"/>
                </a:lnTo>
                <a:lnTo>
                  <a:pt x="67487" y="325297"/>
                </a:lnTo>
                <a:lnTo>
                  <a:pt x="67437" y="324180"/>
                </a:lnTo>
                <a:lnTo>
                  <a:pt x="61150" y="328599"/>
                </a:lnTo>
                <a:lnTo>
                  <a:pt x="64731" y="337654"/>
                </a:lnTo>
                <a:lnTo>
                  <a:pt x="77571" y="339013"/>
                </a:lnTo>
                <a:lnTo>
                  <a:pt x="80391" y="334378"/>
                </a:lnTo>
                <a:lnTo>
                  <a:pt x="80657" y="333946"/>
                </a:lnTo>
                <a:lnTo>
                  <a:pt x="81292" y="329615"/>
                </a:lnTo>
                <a:close/>
              </a:path>
              <a:path w="419100" h="480694">
                <a:moveTo>
                  <a:pt x="90093" y="356158"/>
                </a:moveTo>
                <a:lnTo>
                  <a:pt x="88696" y="354063"/>
                </a:lnTo>
                <a:lnTo>
                  <a:pt x="84175" y="350977"/>
                </a:lnTo>
                <a:lnTo>
                  <a:pt x="84074" y="352844"/>
                </a:lnTo>
                <a:lnTo>
                  <a:pt x="83845" y="354177"/>
                </a:lnTo>
                <a:lnTo>
                  <a:pt x="84124" y="356628"/>
                </a:lnTo>
                <a:lnTo>
                  <a:pt x="84683" y="357720"/>
                </a:lnTo>
                <a:lnTo>
                  <a:pt x="85407" y="359968"/>
                </a:lnTo>
                <a:lnTo>
                  <a:pt x="90093" y="356158"/>
                </a:lnTo>
                <a:close/>
              </a:path>
              <a:path w="419100" h="480694">
                <a:moveTo>
                  <a:pt x="94297" y="292023"/>
                </a:moveTo>
                <a:lnTo>
                  <a:pt x="93446" y="289407"/>
                </a:lnTo>
                <a:lnTo>
                  <a:pt x="89674" y="288124"/>
                </a:lnTo>
                <a:lnTo>
                  <a:pt x="87579" y="290969"/>
                </a:lnTo>
                <a:lnTo>
                  <a:pt x="85013" y="292658"/>
                </a:lnTo>
                <a:lnTo>
                  <a:pt x="85763" y="294805"/>
                </a:lnTo>
                <a:lnTo>
                  <a:pt x="94297" y="292023"/>
                </a:lnTo>
                <a:close/>
              </a:path>
              <a:path w="419100" h="480694">
                <a:moveTo>
                  <a:pt x="117386" y="303682"/>
                </a:moveTo>
                <a:lnTo>
                  <a:pt x="116420" y="303631"/>
                </a:lnTo>
                <a:lnTo>
                  <a:pt x="114477" y="303555"/>
                </a:lnTo>
                <a:lnTo>
                  <a:pt x="114376" y="310426"/>
                </a:lnTo>
                <a:lnTo>
                  <a:pt x="116954" y="310527"/>
                </a:lnTo>
                <a:lnTo>
                  <a:pt x="117386" y="303682"/>
                </a:lnTo>
                <a:close/>
              </a:path>
              <a:path w="419100" h="480694">
                <a:moveTo>
                  <a:pt x="140106" y="291274"/>
                </a:moveTo>
                <a:lnTo>
                  <a:pt x="133108" y="284378"/>
                </a:lnTo>
                <a:lnTo>
                  <a:pt x="139585" y="274370"/>
                </a:lnTo>
                <a:lnTo>
                  <a:pt x="138252" y="273380"/>
                </a:lnTo>
                <a:lnTo>
                  <a:pt x="129984" y="277609"/>
                </a:lnTo>
                <a:lnTo>
                  <a:pt x="126873" y="285064"/>
                </a:lnTo>
                <a:lnTo>
                  <a:pt x="125945" y="291909"/>
                </a:lnTo>
                <a:lnTo>
                  <a:pt x="127381" y="295135"/>
                </a:lnTo>
                <a:lnTo>
                  <a:pt x="128231" y="296900"/>
                </a:lnTo>
                <a:lnTo>
                  <a:pt x="129984" y="301205"/>
                </a:lnTo>
                <a:lnTo>
                  <a:pt x="132194" y="302361"/>
                </a:lnTo>
                <a:lnTo>
                  <a:pt x="135953" y="297776"/>
                </a:lnTo>
                <a:lnTo>
                  <a:pt x="137922" y="294462"/>
                </a:lnTo>
                <a:lnTo>
                  <a:pt x="140106" y="291274"/>
                </a:lnTo>
                <a:close/>
              </a:path>
              <a:path w="419100" h="480694">
                <a:moveTo>
                  <a:pt x="181381" y="226060"/>
                </a:moveTo>
                <a:lnTo>
                  <a:pt x="180733" y="222237"/>
                </a:lnTo>
                <a:lnTo>
                  <a:pt x="179908" y="216662"/>
                </a:lnTo>
                <a:lnTo>
                  <a:pt x="178638" y="213995"/>
                </a:lnTo>
                <a:lnTo>
                  <a:pt x="177533" y="210667"/>
                </a:lnTo>
                <a:lnTo>
                  <a:pt x="174612" y="213550"/>
                </a:lnTo>
                <a:lnTo>
                  <a:pt x="171030" y="216344"/>
                </a:lnTo>
                <a:lnTo>
                  <a:pt x="168402" y="219862"/>
                </a:lnTo>
                <a:lnTo>
                  <a:pt x="165874" y="223240"/>
                </a:lnTo>
                <a:lnTo>
                  <a:pt x="167957" y="226517"/>
                </a:lnTo>
                <a:lnTo>
                  <a:pt x="174053" y="231787"/>
                </a:lnTo>
                <a:lnTo>
                  <a:pt x="177952" y="230225"/>
                </a:lnTo>
                <a:lnTo>
                  <a:pt x="181381" y="226060"/>
                </a:lnTo>
                <a:close/>
              </a:path>
              <a:path w="419100" h="480694">
                <a:moveTo>
                  <a:pt x="334378" y="17043"/>
                </a:moveTo>
                <a:lnTo>
                  <a:pt x="334340" y="16497"/>
                </a:lnTo>
                <a:lnTo>
                  <a:pt x="334276" y="15722"/>
                </a:lnTo>
                <a:lnTo>
                  <a:pt x="333451" y="15367"/>
                </a:lnTo>
                <a:lnTo>
                  <a:pt x="332346" y="16179"/>
                </a:lnTo>
                <a:lnTo>
                  <a:pt x="332181" y="16941"/>
                </a:lnTo>
                <a:lnTo>
                  <a:pt x="331939" y="17399"/>
                </a:lnTo>
                <a:lnTo>
                  <a:pt x="332282" y="18376"/>
                </a:lnTo>
                <a:lnTo>
                  <a:pt x="332917" y="18681"/>
                </a:lnTo>
                <a:lnTo>
                  <a:pt x="333540" y="18186"/>
                </a:lnTo>
                <a:lnTo>
                  <a:pt x="333984" y="17818"/>
                </a:lnTo>
                <a:lnTo>
                  <a:pt x="334378" y="17043"/>
                </a:lnTo>
                <a:close/>
              </a:path>
              <a:path w="419100" h="480694">
                <a:moveTo>
                  <a:pt x="386549" y="17018"/>
                </a:moveTo>
                <a:lnTo>
                  <a:pt x="385013" y="15582"/>
                </a:lnTo>
                <a:lnTo>
                  <a:pt x="383578" y="14008"/>
                </a:lnTo>
                <a:lnTo>
                  <a:pt x="380784" y="11938"/>
                </a:lnTo>
                <a:lnTo>
                  <a:pt x="378498" y="10325"/>
                </a:lnTo>
                <a:lnTo>
                  <a:pt x="380619" y="10325"/>
                </a:lnTo>
                <a:lnTo>
                  <a:pt x="382016" y="9398"/>
                </a:lnTo>
                <a:lnTo>
                  <a:pt x="382143" y="8750"/>
                </a:lnTo>
                <a:lnTo>
                  <a:pt x="382473" y="7124"/>
                </a:lnTo>
                <a:lnTo>
                  <a:pt x="382587" y="6565"/>
                </a:lnTo>
                <a:lnTo>
                  <a:pt x="382689" y="6083"/>
                </a:lnTo>
                <a:lnTo>
                  <a:pt x="382765" y="5676"/>
                </a:lnTo>
                <a:lnTo>
                  <a:pt x="383298" y="3721"/>
                </a:lnTo>
                <a:lnTo>
                  <a:pt x="382397" y="0"/>
                </a:lnTo>
                <a:lnTo>
                  <a:pt x="380695" y="2755"/>
                </a:lnTo>
                <a:lnTo>
                  <a:pt x="378421" y="2755"/>
                </a:lnTo>
                <a:lnTo>
                  <a:pt x="375640" y="4851"/>
                </a:lnTo>
                <a:lnTo>
                  <a:pt x="375539" y="5676"/>
                </a:lnTo>
                <a:lnTo>
                  <a:pt x="375424" y="6565"/>
                </a:lnTo>
                <a:lnTo>
                  <a:pt x="376059" y="8382"/>
                </a:lnTo>
                <a:lnTo>
                  <a:pt x="376148" y="8572"/>
                </a:lnTo>
                <a:lnTo>
                  <a:pt x="376250" y="8750"/>
                </a:lnTo>
                <a:lnTo>
                  <a:pt x="373049" y="6565"/>
                </a:lnTo>
                <a:lnTo>
                  <a:pt x="370116" y="4533"/>
                </a:lnTo>
                <a:lnTo>
                  <a:pt x="368541" y="6527"/>
                </a:lnTo>
                <a:lnTo>
                  <a:pt x="362839" y="1422"/>
                </a:lnTo>
                <a:lnTo>
                  <a:pt x="360299" y="7124"/>
                </a:lnTo>
                <a:lnTo>
                  <a:pt x="368084" y="13487"/>
                </a:lnTo>
                <a:lnTo>
                  <a:pt x="368414" y="19837"/>
                </a:lnTo>
                <a:lnTo>
                  <a:pt x="374929" y="21805"/>
                </a:lnTo>
                <a:lnTo>
                  <a:pt x="380873" y="20243"/>
                </a:lnTo>
                <a:lnTo>
                  <a:pt x="386549" y="17018"/>
                </a:lnTo>
                <a:close/>
              </a:path>
              <a:path w="419100" h="480694">
                <a:moveTo>
                  <a:pt x="419011" y="43332"/>
                </a:moveTo>
                <a:lnTo>
                  <a:pt x="418947" y="42621"/>
                </a:lnTo>
                <a:lnTo>
                  <a:pt x="418896" y="41948"/>
                </a:lnTo>
                <a:lnTo>
                  <a:pt x="418528" y="41198"/>
                </a:lnTo>
                <a:lnTo>
                  <a:pt x="417398" y="41465"/>
                </a:lnTo>
                <a:lnTo>
                  <a:pt x="416991" y="42278"/>
                </a:lnTo>
                <a:lnTo>
                  <a:pt x="416712" y="43522"/>
                </a:lnTo>
                <a:lnTo>
                  <a:pt x="417106" y="44056"/>
                </a:lnTo>
                <a:lnTo>
                  <a:pt x="417931" y="44056"/>
                </a:lnTo>
                <a:lnTo>
                  <a:pt x="418617" y="43827"/>
                </a:lnTo>
                <a:lnTo>
                  <a:pt x="419011" y="43332"/>
                </a:lnTo>
                <a:close/>
              </a:path>
            </a:pathLst>
          </a:custGeom>
          <a:solidFill>
            <a:srgbClr val="FFFFFF">
              <a:alpha val="75999"/>
            </a:srgbClr>
          </a:solidFill>
        </p:spPr>
        <p:txBody>
          <a:bodyPr wrap="square" lIns="0" tIns="0" rIns="0" bIns="0" rtlCol="0"/>
          <a:lstStyle/>
          <a:p>
            <a:endParaRPr/>
          </a:p>
        </p:txBody>
      </p:sp>
      <p:sp>
        <p:nvSpPr>
          <p:cNvPr id="87" name="bg object 87"/>
          <p:cNvSpPr/>
          <p:nvPr/>
        </p:nvSpPr>
        <p:spPr>
          <a:xfrm>
            <a:off x="0" y="3901390"/>
            <a:ext cx="1988185" cy="607060"/>
          </a:xfrm>
          <a:custGeom>
            <a:avLst/>
            <a:gdLst/>
            <a:ahLst/>
            <a:cxnLst/>
            <a:rect l="l" t="t" r="r" b="b"/>
            <a:pathLst>
              <a:path w="1988185" h="607060">
                <a:moveTo>
                  <a:pt x="0" y="606790"/>
                </a:moveTo>
                <a:lnTo>
                  <a:pt x="1987981" y="606790"/>
                </a:lnTo>
                <a:lnTo>
                  <a:pt x="1987981" y="0"/>
                </a:lnTo>
                <a:lnTo>
                  <a:pt x="0" y="0"/>
                </a:lnTo>
                <a:lnTo>
                  <a:pt x="0" y="606790"/>
                </a:lnTo>
                <a:close/>
              </a:path>
            </a:pathLst>
          </a:custGeom>
          <a:solidFill>
            <a:srgbClr val="D1D3D4"/>
          </a:solidFill>
        </p:spPr>
        <p:txBody>
          <a:bodyPr wrap="square" lIns="0" tIns="0" rIns="0" bIns="0" rtlCol="0"/>
          <a:lstStyle/>
          <a:p>
            <a:endParaRPr/>
          </a:p>
        </p:txBody>
      </p:sp>
      <p:sp>
        <p:nvSpPr>
          <p:cNvPr id="88" name="bg object 88"/>
          <p:cNvSpPr/>
          <p:nvPr/>
        </p:nvSpPr>
        <p:spPr>
          <a:xfrm>
            <a:off x="1597558" y="4055465"/>
            <a:ext cx="389255" cy="141605"/>
          </a:xfrm>
          <a:custGeom>
            <a:avLst/>
            <a:gdLst/>
            <a:ahLst/>
            <a:cxnLst/>
            <a:rect l="l" t="t" r="r" b="b"/>
            <a:pathLst>
              <a:path w="389255" h="141604">
                <a:moveTo>
                  <a:pt x="7962" y="47498"/>
                </a:moveTo>
                <a:lnTo>
                  <a:pt x="850" y="42862"/>
                </a:lnTo>
                <a:lnTo>
                  <a:pt x="0" y="50609"/>
                </a:lnTo>
                <a:lnTo>
                  <a:pt x="2540" y="52095"/>
                </a:lnTo>
                <a:lnTo>
                  <a:pt x="7962" y="47498"/>
                </a:lnTo>
                <a:close/>
              </a:path>
              <a:path w="389255" h="141604">
                <a:moveTo>
                  <a:pt x="116090" y="33947"/>
                </a:moveTo>
                <a:lnTo>
                  <a:pt x="112776" y="28079"/>
                </a:lnTo>
                <a:lnTo>
                  <a:pt x="115328" y="20828"/>
                </a:lnTo>
                <a:lnTo>
                  <a:pt x="106921" y="16370"/>
                </a:lnTo>
                <a:lnTo>
                  <a:pt x="101549" y="24244"/>
                </a:lnTo>
                <a:lnTo>
                  <a:pt x="105130" y="37807"/>
                </a:lnTo>
                <a:lnTo>
                  <a:pt x="107403" y="37553"/>
                </a:lnTo>
                <a:lnTo>
                  <a:pt x="110109" y="37655"/>
                </a:lnTo>
                <a:lnTo>
                  <a:pt x="113880" y="36309"/>
                </a:lnTo>
                <a:lnTo>
                  <a:pt x="116090" y="33947"/>
                </a:lnTo>
                <a:close/>
              </a:path>
              <a:path w="389255" h="141604">
                <a:moveTo>
                  <a:pt x="132130" y="34048"/>
                </a:moveTo>
                <a:lnTo>
                  <a:pt x="129946" y="33299"/>
                </a:lnTo>
                <a:lnTo>
                  <a:pt x="116890" y="41160"/>
                </a:lnTo>
                <a:lnTo>
                  <a:pt x="130302" y="46266"/>
                </a:lnTo>
                <a:lnTo>
                  <a:pt x="132130" y="34048"/>
                </a:lnTo>
                <a:close/>
              </a:path>
              <a:path w="389255" h="141604">
                <a:moveTo>
                  <a:pt x="155486" y="56337"/>
                </a:moveTo>
                <a:lnTo>
                  <a:pt x="154863" y="56083"/>
                </a:lnTo>
                <a:lnTo>
                  <a:pt x="153631" y="55549"/>
                </a:lnTo>
                <a:lnTo>
                  <a:pt x="150317" y="60972"/>
                </a:lnTo>
                <a:lnTo>
                  <a:pt x="152539" y="61925"/>
                </a:lnTo>
                <a:lnTo>
                  <a:pt x="155486" y="56337"/>
                </a:lnTo>
                <a:close/>
              </a:path>
              <a:path w="389255" h="141604">
                <a:moveTo>
                  <a:pt x="175501" y="32664"/>
                </a:moveTo>
                <a:lnTo>
                  <a:pt x="173951" y="34150"/>
                </a:lnTo>
                <a:lnTo>
                  <a:pt x="168744" y="33489"/>
                </a:lnTo>
                <a:lnTo>
                  <a:pt x="171183" y="37642"/>
                </a:lnTo>
                <a:lnTo>
                  <a:pt x="175171" y="37198"/>
                </a:lnTo>
                <a:lnTo>
                  <a:pt x="175069" y="34772"/>
                </a:lnTo>
                <a:lnTo>
                  <a:pt x="175501" y="32664"/>
                </a:lnTo>
                <a:close/>
              </a:path>
              <a:path w="389255" h="141604">
                <a:moveTo>
                  <a:pt x="179768" y="33629"/>
                </a:moveTo>
                <a:lnTo>
                  <a:pt x="177368" y="28486"/>
                </a:lnTo>
                <a:lnTo>
                  <a:pt x="173189" y="25793"/>
                </a:lnTo>
                <a:lnTo>
                  <a:pt x="166814" y="26022"/>
                </a:lnTo>
                <a:lnTo>
                  <a:pt x="165696" y="21107"/>
                </a:lnTo>
                <a:lnTo>
                  <a:pt x="156692" y="28359"/>
                </a:lnTo>
                <a:lnTo>
                  <a:pt x="153136" y="25044"/>
                </a:lnTo>
                <a:lnTo>
                  <a:pt x="149491" y="20929"/>
                </a:lnTo>
                <a:lnTo>
                  <a:pt x="142138" y="22567"/>
                </a:lnTo>
                <a:lnTo>
                  <a:pt x="143687" y="18300"/>
                </a:lnTo>
                <a:lnTo>
                  <a:pt x="143205" y="17767"/>
                </a:lnTo>
                <a:lnTo>
                  <a:pt x="130441" y="23164"/>
                </a:lnTo>
                <a:lnTo>
                  <a:pt x="131495" y="24485"/>
                </a:lnTo>
                <a:lnTo>
                  <a:pt x="132232" y="26327"/>
                </a:lnTo>
                <a:lnTo>
                  <a:pt x="135166" y="27647"/>
                </a:lnTo>
                <a:lnTo>
                  <a:pt x="137363" y="27139"/>
                </a:lnTo>
                <a:lnTo>
                  <a:pt x="140233" y="27139"/>
                </a:lnTo>
                <a:lnTo>
                  <a:pt x="139039" y="30518"/>
                </a:lnTo>
                <a:lnTo>
                  <a:pt x="137782" y="33172"/>
                </a:lnTo>
                <a:lnTo>
                  <a:pt x="136321" y="40157"/>
                </a:lnTo>
                <a:lnTo>
                  <a:pt x="138582" y="41808"/>
                </a:lnTo>
                <a:lnTo>
                  <a:pt x="144272" y="40703"/>
                </a:lnTo>
                <a:lnTo>
                  <a:pt x="142684" y="28829"/>
                </a:lnTo>
                <a:lnTo>
                  <a:pt x="161810" y="46431"/>
                </a:lnTo>
                <a:lnTo>
                  <a:pt x="152031" y="49276"/>
                </a:lnTo>
                <a:lnTo>
                  <a:pt x="152679" y="55626"/>
                </a:lnTo>
                <a:lnTo>
                  <a:pt x="164325" y="52895"/>
                </a:lnTo>
                <a:lnTo>
                  <a:pt x="162699" y="60820"/>
                </a:lnTo>
                <a:lnTo>
                  <a:pt x="172021" y="56451"/>
                </a:lnTo>
                <a:lnTo>
                  <a:pt x="171272" y="55308"/>
                </a:lnTo>
                <a:lnTo>
                  <a:pt x="170764" y="53708"/>
                </a:lnTo>
                <a:lnTo>
                  <a:pt x="168275" y="53517"/>
                </a:lnTo>
                <a:lnTo>
                  <a:pt x="166408" y="54063"/>
                </a:lnTo>
                <a:lnTo>
                  <a:pt x="164922" y="54267"/>
                </a:lnTo>
                <a:lnTo>
                  <a:pt x="163144" y="47231"/>
                </a:lnTo>
                <a:lnTo>
                  <a:pt x="175983" y="51511"/>
                </a:lnTo>
                <a:lnTo>
                  <a:pt x="176110" y="46545"/>
                </a:lnTo>
                <a:lnTo>
                  <a:pt x="176009" y="46761"/>
                </a:lnTo>
                <a:lnTo>
                  <a:pt x="167563" y="43751"/>
                </a:lnTo>
                <a:lnTo>
                  <a:pt x="166243" y="41211"/>
                </a:lnTo>
                <a:lnTo>
                  <a:pt x="165989" y="36118"/>
                </a:lnTo>
                <a:lnTo>
                  <a:pt x="166725" y="32677"/>
                </a:lnTo>
                <a:lnTo>
                  <a:pt x="167093" y="29235"/>
                </a:lnTo>
                <a:lnTo>
                  <a:pt x="175679" y="31953"/>
                </a:lnTo>
                <a:lnTo>
                  <a:pt x="175501" y="32664"/>
                </a:lnTo>
                <a:lnTo>
                  <a:pt x="175844" y="32283"/>
                </a:lnTo>
                <a:lnTo>
                  <a:pt x="175907" y="32029"/>
                </a:lnTo>
                <a:lnTo>
                  <a:pt x="175717" y="31775"/>
                </a:lnTo>
                <a:lnTo>
                  <a:pt x="179768" y="33629"/>
                </a:lnTo>
                <a:close/>
              </a:path>
              <a:path w="389255" h="141604">
                <a:moveTo>
                  <a:pt x="180759" y="124688"/>
                </a:moveTo>
                <a:lnTo>
                  <a:pt x="179209" y="123761"/>
                </a:lnTo>
                <a:lnTo>
                  <a:pt x="177673" y="122821"/>
                </a:lnTo>
                <a:lnTo>
                  <a:pt x="175996" y="121932"/>
                </a:lnTo>
                <a:lnTo>
                  <a:pt x="174904" y="122974"/>
                </a:lnTo>
                <a:lnTo>
                  <a:pt x="176060" y="124396"/>
                </a:lnTo>
                <a:lnTo>
                  <a:pt x="177266" y="125628"/>
                </a:lnTo>
                <a:lnTo>
                  <a:pt x="178447" y="126873"/>
                </a:lnTo>
                <a:lnTo>
                  <a:pt x="179209" y="126136"/>
                </a:lnTo>
                <a:lnTo>
                  <a:pt x="180759" y="124688"/>
                </a:lnTo>
                <a:close/>
              </a:path>
              <a:path w="389255" h="141604">
                <a:moveTo>
                  <a:pt x="182714" y="41744"/>
                </a:moveTo>
                <a:lnTo>
                  <a:pt x="181800" y="36855"/>
                </a:lnTo>
                <a:lnTo>
                  <a:pt x="180454" y="37312"/>
                </a:lnTo>
                <a:lnTo>
                  <a:pt x="179095" y="37757"/>
                </a:lnTo>
                <a:lnTo>
                  <a:pt x="177749" y="38214"/>
                </a:lnTo>
                <a:lnTo>
                  <a:pt x="180530" y="42405"/>
                </a:lnTo>
                <a:lnTo>
                  <a:pt x="182714" y="41744"/>
                </a:lnTo>
                <a:close/>
              </a:path>
              <a:path w="389255" h="141604">
                <a:moveTo>
                  <a:pt x="194017" y="55295"/>
                </a:moveTo>
                <a:lnTo>
                  <a:pt x="191617" y="46266"/>
                </a:lnTo>
                <a:lnTo>
                  <a:pt x="189560" y="48374"/>
                </a:lnTo>
                <a:lnTo>
                  <a:pt x="187591" y="49466"/>
                </a:lnTo>
                <a:lnTo>
                  <a:pt x="187515" y="50647"/>
                </a:lnTo>
                <a:lnTo>
                  <a:pt x="187261" y="54419"/>
                </a:lnTo>
                <a:lnTo>
                  <a:pt x="191020" y="54571"/>
                </a:lnTo>
                <a:lnTo>
                  <a:pt x="194017" y="55295"/>
                </a:lnTo>
                <a:close/>
              </a:path>
              <a:path w="389255" h="141604">
                <a:moveTo>
                  <a:pt x="195757" y="75031"/>
                </a:moveTo>
                <a:lnTo>
                  <a:pt x="195529" y="75196"/>
                </a:lnTo>
                <a:lnTo>
                  <a:pt x="195681" y="75145"/>
                </a:lnTo>
                <a:close/>
              </a:path>
              <a:path w="389255" h="141604">
                <a:moveTo>
                  <a:pt x="198704" y="69862"/>
                </a:moveTo>
                <a:lnTo>
                  <a:pt x="191071" y="68059"/>
                </a:lnTo>
                <a:lnTo>
                  <a:pt x="190284" y="69557"/>
                </a:lnTo>
                <a:lnTo>
                  <a:pt x="193916" y="73101"/>
                </a:lnTo>
                <a:lnTo>
                  <a:pt x="195707" y="74917"/>
                </a:lnTo>
                <a:lnTo>
                  <a:pt x="198704" y="69862"/>
                </a:lnTo>
                <a:close/>
              </a:path>
              <a:path w="389255" h="141604">
                <a:moveTo>
                  <a:pt x="202971" y="77838"/>
                </a:moveTo>
                <a:lnTo>
                  <a:pt x="202730" y="77876"/>
                </a:lnTo>
                <a:lnTo>
                  <a:pt x="202692" y="78028"/>
                </a:lnTo>
                <a:lnTo>
                  <a:pt x="202844" y="78143"/>
                </a:lnTo>
                <a:lnTo>
                  <a:pt x="202933" y="77939"/>
                </a:lnTo>
                <a:close/>
              </a:path>
              <a:path w="389255" h="141604">
                <a:moveTo>
                  <a:pt x="203085" y="42964"/>
                </a:moveTo>
                <a:lnTo>
                  <a:pt x="202857" y="42951"/>
                </a:lnTo>
                <a:lnTo>
                  <a:pt x="202946" y="43129"/>
                </a:lnTo>
                <a:lnTo>
                  <a:pt x="203073" y="43053"/>
                </a:lnTo>
                <a:close/>
              </a:path>
              <a:path w="389255" h="141604">
                <a:moveTo>
                  <a:pt x="203301" y="81305"/>
                </a:moveTo>
                <a:lnTo>
                  <a:pt x="202615" y="77978"/>
                </a:lnTo>
                <a:lnTo>
                  <a:pt x="200609" y="76530"/>
                </a:lnTo>
                <a:lnTo>
                  <a:pt x="199644" y="73202"/>
                </a:lnTo>
                <a:lnTo>
                  <a:pt x="195757" y="75107"/>
                </a:lnTo>
                <a:lnTo>
                  <a:pt x="195999" y="77825"/>
                </a:lnTo>
                <a:lnTo>
                  <a:pt x="194475" y="76085"/>
                </a:lnTo>
                <a:lnTo>
                  <a:pt x="191998" y="75044"/>
                </a:lnTo>
                <a:lnTo>
                  <a:pt x="189052" y="75069"/>
                </a:lnTo>
                <a:lnTo>
                  <a:pt x="188328" y="74980"/>
                </a:lnTo>
                <a:lnTo>
                  <a:pt x="187972" y="74993"/>
                </a:lnTo>
                <a:lnTo>
                  <a:pt x="186029" y="69176"/>
                </a:lnTo>
                <a:lnTo>
                  <a:pt x="182740" y="65443"/>
                </a:lnTo>
                <a:lnTo>
                  <a:pt x="175399" y="65608"/>
                </a:lnTo>
                <a:lnTo>
                  <a:pt x="172059" y="68834"/>
                </a:lnTo>
                <a:lnTo>
                  <a:pt x="180708" y="75742"/>
                </a:lnTo>
                <a:lnTo>
                  <a:pt x="181711" y="76682"/>
                </a:lnTo>
                <a:lnTo>
                  <a:pt x="184150" y="76606"/>
                </a:lnTo>
                <a:lnTo>
                  <a:pt x="183680" y="77050"/>
                </a:lnTo>
                <a:lnTo>
                  <a:pt x="183261" y="77571"/>
                </a:lnTo>
                <a:lnTo>
                  <a:pt x="181673" y="80098"/>
                </a:lnTo>
                <a:lnTo>
                  <a:pt x="182676" y="81762"/>
                </a:lnTo>
                <a:lnTo>
                  <a:pt x="184404" y="83197"/>
                </a:lnTo>
                <a:lnTo>
                  <a:pt x="186969" y="85318"/>
                </a:lnTo>
                <a:lnTo>
                  <a:pt x="190982" y="86321"/>
                </a:lnTo>
                <a:lnTo>
                  <a:pt x="194500" y="84607"/>
                </a:lnTo>
                <a:lnTo>
                  <a:pt x="195656" y="84099"/>
                </a:lnTo>
                <a:lnTo>
                  <a:pt x="196481" y="83375"/>
                </a:lnTo>
                <a:lnTo>
                  <a:pt x="196608" y="84886"/>
                </a:lnTo>
                <a:lnTo>
                  <a:pt x="201422" y="83185"/>
                </a:lnTo>
                <a:lnTo>
                  <a:pt x="203301" y="81305"/>
                </a:lnTo>
                <a:close/>
              </a:path>
              <a:path w="389255" h="141604">
                <a:moveTo>
                  <a:pt x="208876" y="41516"/>
                </a:moveTo>
                <a:lnTo>
                  <a:pt x="207073" y="40995"/>
                </a:lnTo>
                <a:lnTo>
                  <a:pt x="205257" y="40487"/>
                </a:lnTo>
                <a:lnTo>
                  <a:pt x="203454" y="39966"/>
                </a:lnTo>
                <a:lnTo>
                  <a:pt x="203073" y="42951"/>
                </a:lnTo>
                <a:lnTo>
                  <a:pt x="204863" y="43040"/>
                </a:lnTo>
                <a:lnTo>
                  <a:pt x="206641" y="43116"/>
                </a:lnTo>
                <a:lnTo>
                  <a:pt x="208419" y="43205"/>
                </a:lnTo>
                <a:lnTo>
                  <a:pt x="208876" y="41516"/>
                </a:lnTo>
                <a:close/>
              </a:path>
              <a:path w="389255" h="141604">
                <a:moveTo>
                  <a:pt x="211416" y="64998"/>
                </a:moveTo>
                <a:lnTo>
                  <a:pt x="211226" y="62369"/>
                </a:lnTo>
                <a:lnTo>
                  <a:pt x="210400" y="60147"/>
                </a:lnTo>
                <a:lnTo>
                  <a:pt x="208267" y="57492"/>
                </a:lnTo>
                <a:lnTo>
                  <a:pt x="205955" y="57442"/>
                </a:lnTo>
                <a:lnTo>
                  <a:pt x="201168" y="55981"/>
                </a:lnTo>
                <a:lnTo>
                  <a:pt x="200596" y="53975"/>
                </a:lnTo>
                <a:lnTo>
                  <a:pt x="201803" y="48590"/>
                </a:lnTo>
                <a:lnTo>
                  <a:pt x="202222" y="45758"/>
                </a:lnTo>
                <a:lnTo>
                  <a:pt x="202730" y="42951"/>
                </a:lnTo>
                <a:lnTo>
                  <a:pt x="200533" y="41071"/>
                </a:lnTo>
                <a:lnTo>
                  <a:pt x="198196" y="39306"/>
                </a:lnTo>
                <a:lnTo>
                  <a:pt x="196240" y="37261"/>
                </a:lnTo>
                <a:lnTo>
                  <a:pt x="193675" y="34594"/>
                </a:lnTo>
                <a:lnTo>
                  <a:pt x="190906" y="33032"/>
                </a:lnTo>
                <a:lnTo>
                  <a:pt x="186791" y="34467"/>
                </a:lnTo>
                <a:lnTo>
                  <a:pt x="190411" y="39243"/>
                </a:lnTo>
                <a:lnTo>
                  <a:pt x="193586" y="44119"/>
                </a:lnTo>
                <a:lnTo>
                  <a:pt x="195224" y="49403"/>
                </a:lnTo>
                <a:lnTo>
                  <a:pt x="194195" y="55333"/>
                </a:lnTo>
                <a:lnTo>
                  <a:pt x="194017" y="55295"/>
                </a:lnTo>
                <a:lnTo>
                  <a:pt x="194106" y="55626"/>
                </a:lnTo>
                <a:lnTo>
                  <a:pt x="194360" y="55384"/>
                </a:lnTo>
                <a:lnTo>
                  <a:pt x="193141" y="65443"/>
                </a:lnTo>
                <a:lnTo>
                  <a:pt x="198170" y="65798"/>
                </a:lnTo>
                <a:lnTo>
                  <a:pt x="202399" y="66319"/>
                </a:lnTo>
                <a:lnTo>
                  <a:pt x="208305" y="66294"/>
                </a:lnTo>
                <a:lnTo>
                  <a:pt x="211416" y="64998"/>
                </a:lnTo>
                <a:close/>
              </a:path>
              <a:path w="389255" h="141604">
                <a:moveTo>
                  <a:pt x="217779" y="83591"/>
                </a:moveTo>
                <a:lnTo>
                  <a:pt x="213487" y="80238"/>
                </a:lnTo>
                <a:lnTo>
                  <a:pt x="208368" y="82753"/>
                </a:lnTo>
                <a:lnTo>
                  <a:pt x="217779" y="83591"/>
                </a:lnTo>
                <a:close/>
              </a:path>
              <a:path w="389255" h="141604">
                <a:moveTo>
                  <a:pt x="229755" y="90119"/>
                </a:moveTo>
                <a:lnTo>
                  <a:pt x="225323" y="85725"/>
                </a:lnTo>
                <a:lnTo>
                  <a:pt x="220281" y="86271"/>
                </a:lnTo>
                <a:lnTo>
                  <a:pt x="218579" y="94551"/>
                </a:lnTo>
                <a:lnTo>
                  <a:pt x="221881" y="101981"/>
                </a:lnTo>
                <a:lnTo>
                  <a:pt x="227317" y="99631"/>
                </a:lnTo>
                <a:lnTo>
                  <a:pt x="224180" y="96939"/>
                </a:lnTo>
                <a:lnTo>
                  <a:pt x="223253" y="93967"/>
                </a:lnTo>
                <a:lnTo>
                  <a:pt x="229755" y="90119"/>
                </a:lnTo>
                <a:close/>
              </a:path>
              <a:path w="389255" h="141604">
                <a:moveTo>
                  <a:pt x="231533" y="78498"/>
                </a:moveTo>
                <a:lnTo>
                  <a:pt x="228396" y="75196"/>
                </a:lnTo>
                <a:lnTo>
                  <a:pt x="225107" y="71996"/>
                </a:lnTo>
                <a:lnTo>
                  <a:pt x="219608" y="65595"/>
                </a:lnTo>
                <a:lnTo>
                  <a:pt x="222834" y="60198"/>
                </a:lnTo>
                <a:lnTo>
                  <a:pt x="216293" y="58318"/>
                </a:lnTo>
                <a:lnTo>
                  <a:pt x="214922" y="63144"/>
                </a:lnTo>
                <a:lnTo>
                  <a:pt x="215557" y="68707"/>
                </a:lnTo>
                <a:lnTo>
                  <a:pt x="205384" y="69583"/>
                </a:lnTo>
                <a:lnTo>
                  <a:pt x="204292" y="74752"/>
                </a:lnTo>
                <a:lnTo>
                  <a:pt x="202958" y="77838"/>
                </a:lnTo>
                <a:lnTo>
                  <a:pt x="216827" y="75565"/>
                </a:lnTo>
                <a:lnTo>
                  <a:pt x="222973" y="82816"/>
                </a:lnTo>
                <a:lnTo>
                  <a:pt x="224218" y="83146"/>
                </a:lnTo>
                <a:lnTo>
                  <a:pt x="231533" y="78498"/>
                </a:lnTo>
                <a:close/>
              </a:path>
              <a:path w="389255" h="141604">
                <a:moveTo>
                  <a:pt x="248145" y="20548"/>
                </a:moveTo>
                <a:lnTo>
                  <a:pt x="245745" y="19138"/>
                </a:lnTo>
                <a:lnTo>
                  <a:pt x="243941" y="21932"/>
                </a:lnTo>
                <a:lnTo>
                  <a:pt x="243027" y="23329"/>
                </a:lnTo>
                <a:lnTo>
                  <a:pt x="243903" y="23647"/>
                </a:lnTo>
                <a:lnTo>
                  <a:pt x="245376" y="24358"/>
                </a:lnTo>
                <a:lnTo>
                  <a:pt x="246557" y="23088"/>
                </a:lnTo>
                <a:lnTo>
                  <a:pt x="247307" y="21793"/>
                </a:lnTo>
                <a:lnTo>
                  <a:pt x="248145" y="20548"/>
                </a:lnTo>
                <a:close/>
              </a:path>
              <a:path w="389255" h="141604">
                <a:moveTo>
                  <a:pt x="249872" y="119761"/>
                </a:moveTo>
                <a:lnTo>
                  <a:pt x="246595" y="121386"/>
                </a:lnTo>
                <a:lnTo>
                  <a:pt x="243306" y="122491"/>
                </a:lnTo>
                <a:lnTo>
                  <a:pt x="243433" y="123037"/>
                </a:lnTo>
                <a:lnTo>
                  <a:pt x="243992" y="125488"/>
                </a:lnTo>
                <a:lnTo>
                  <a:pt x="245529" y="127774"/>
                </a:lnTo>
                <a:lnTo>
                  <a:pt x="246710" y="130111"/>
                </a:lnTo>
                <a:lnTo>
                  <a:pt x="248691" y="129565"/>
                </a:lnTo>
                <a:lnTo>
                  <a:pt x="249872" y="119761"/>
                </a:lnTo>
                <a:close/>
              </a:path>
              <a:path w="389255" h="141604">
                <a:moveTo>
                  <a:pt x="253517" y="94754"/>
                </a:moveTo>
                <a:lnTo>
                  <a:pt x="252323" y="89357"/>
                </a:lnTo>
                <a:lnTo>
                  <a:pt x="247992" y="88239"/>
                </a:lnTo>
                <a:lnTo>
                  <a:pt x="246456" y="90347"/>
                </a:lnTo>
                <a:lnTo>
                  <a:pt x="246646" y="95567"/>
                </a:lnTo>
                <a:lnTo>
                  <a:pt x="249301" y="96024"/>
                </a:lnTo>
                <a:lnTo>
                  <a:pt x="253517" y="94754"/>
                </a:lnTo>
                <a:close/>
              </a:path>
              <a:path w="389255" h="141604">
                <a:moveTo>
                  <a:pt x="262712" y="53352"/>
                </a:moveTo>
                <a:lnTo>
                  <a:pt x="262039" y="51904"/>
                </a:lnTo>
                <a:lnTo>
                  <a:pt x="261073" y="49784"/>
                </a:lnTo>
                <a:lnTo>
                  <a:pt x="258978" y="48717"/>
                </a:lnTo>
                <a:lnTo>
                  <a:pt x="247802" y="42354"/>
                </a:lnTo>
                <a:lnTo>
                  <a:pt x="241795" y="39903"/>
                </a:lnTo>
                <a:lnTo>
                  <a:pt x="240144" y="39674"/>
                </a:lnTo>
                <a:lnTo>
                  <a:pt x="235077" y="38963"/>
                </a:lnTo>
                <a:lnTo>
                  <a:pt x="233730" y="38963"/>
                </a:lnTo>
                <a:lnTo>
                  <a:pt x="232473" y="39395"/>
                </a:lnTo>
                <a:lnTo>
                  <a:pt x="231051" y="39674"/>
                </a:lnTo>
                <a:lnTo>
                  <a:pt x="234492" y="34544"/>
                </a:lnTo>
                <a:lnTo>
                  <a:pt x="235077" y="34544"/>
                </a:lnTo>
                <a:lnTo>
                  <a:pt x="240728" y="35648"/>
                </a:lnTo>
                <a:lnTo>
                  <a:pt x="240766" y="35331"/>
                </a:lnTo>
                <a:lnTo>
                  <a:pt x="240880" y="34544"/>
                </a:lnTo>
                <a:lnTo>
                  <a:pt x="241820" y="28067"/>
                </a:lnTo>
                <a:lnTo>
                  <a:pt x="241846" y="27927"/>
                </a:lnTo>
                <a:lnTo>
                  <a:pt x="240080" y="26136"/>
                </a:lnTo>
                <a:lnTo>
                  <a:pt x="230555" y="25946"/>
                </a:lnTo>
                <a:lnTo>
                  <a:pt x="230555" y="28067"/>
                </a:lnTo>
                <a:lnTo>
                  <a:pt x="231419" y="30645"/>
                </a:lnTo>
                <a:lnTo>
                  <a:pt x="229108" y="33845"/>
                </a:lnTo>
                <a:lnTo>
                  <a:pt x="226060" y="34544"/>
                </a:lnTo>
                <a:lnTo>
                  <a:pt x="224472" y="35331"/>
                </a:lnTo>
                <a:lnTo>
                  <a:pt x="221932" y="54470"/>
                </a:lnTo>
                <a:lnTo>
                  <a:pt x="226148" y="56819"/>
                </a:lnTo>
                <a:lnTo>
                  <a:pt x="226733" y="55854"/>
                </a:lnTo>
                <a:lnTo>
                  <a:pt x="228930" y="52374"/>
                </a:lnTo>
                <a:lnTo>
                  <a:pt x="233451" y="52374"/>
                </a:lnTo>
                <a:lnTo>
                  <a:pt x="240334" y="51904"/>
                </a:lnTo>
                <a:lnTo>
                  <a:pt x="242036" y="55854"/>
                </a:lnTo>
                <a:lnTo>
                  <a:pt x="239306" y="59880"/>
                </a:lnTo>
                <a:lnTo>
                  <a:pt x="236016" y="63703"/>
                </a:lnTo>
                <a:lnTo>
                  <a:pt x="233413" y="69735"/>
                </a:lnTo>
                <a:lnTo>
                  <a:pt x="235762" y="72478"/>
                </a:lnTo>
                <a:lnTo>
                  <a:pt x="237070" y="75692"/>
                </a:lnTo>
                <a:lnTo>
                  <a:pt x="241401" y="72110"/>
                </a:lnTo>
                <a:lnTo>
                  <a:pt x="245364" y="72110"/>
                </a:lnTo>
                <a:lnTo>
                  <a:pt x="248996" y="76098"/>
                </a:lnTo>
                <a:lnTo>
                  <a:pt x="251053" y="72110"/>
                </a:lnTo>
                <a:lnTo>
                  <a:pt x="251688" y="70904"/>
                </a:lnTo>
                <a:lnTo>
                  <a:pt x="256984" y="68148"/>
                </a:lnTo>
                <a:lnTo>
                  <a:pt x="252476" y="61226"/>
                </a:lnTo>
                <a:lnTo>
                  <a:pt x="255435" y="56819"/>
                </a:lnTo>
                <a:lnTo>
                  <a:pt x="262712" y="53352"/>
                </a:lnTo>
                <a:close/>
              </a:path>
              <a:path w="389255" h="141604">
                <a:moveTo>
                  <a:pt x="267677" y="81191"/>
                </a:moveTo>
                <a:lnTo>
                  <a:pt x="265061" y="74828"/>
                </a:lnTo>
                <a:lnTo>
                  <a:pt x="253568" y="78676"/>
                </a:lnTo>
                <a:lnTo>
                  <a:pt x="258381" y="82410"/>
                </a:lnTo>
                <a:lnTo>
                  <a:pt x="262432" y="82994"/>
                </a:lnTo>
                <a:lnTo>
                  <a:pt x="267677" y="81191"/>
                </a:lnTo>
                <a:close/>
              </a:path>
              <a:path w="389255" h="141604">
                <a:moveTo>
                  <a:pt x="268998" y="26708"/>
                </a:moveTo>
                <a:lnTo>
                  <a:pt x="267322" y="21196"/>
                </a:lnTo>
                <a:lnTo>
                  <a:pt x="254914" y="17780"/>
                </a:lnTo>
                <a:lnTo>
                  <a:pt x="251688" y="23952"/>
                </a:lnTo>
                <a:lnTo>
                  <a:pt x="268998" y="26708"/>
                </a:lnTo>
                <a:close/>
              </a:path>
              <a:path w="389255" h="141604">
                <a:moveTo>
                  <a:pt x="270802" y="135267"/>
                </a:moveTo>
                <a:lnTo>
                  <a:pt x="265518" y="130683"/>
                </a:lnTo>
                <a:lnTo>
                  <a:pt x="261493" y="133172"/>
                </a:lnTo>
                <a:lnTo>
                  <a:pt x="263499" y="136423"/>
                </a:lnTo>
                <a:lnTo>
                  <a:pt x="266001" y="137109"/>
                </a:lnTo>
                <a:lnTo>
                  <a:pt x="270802" y="135267"/>
                </a:lnTo>
                <a:close/>
              </a:path>
              <a:path w="389255" h="141604">
                <a:moveTo>
                  <a:pt x="271970" y="61696"/>
                </a:moveTo>
                <a:lnTo>
                  <a:pt x="270598" y="56476"/>
                </a:lnTo>
                <a:lnTo>
                  <a:pt x="266128" y="57277"/>
                </a:lnTo>
                <a:lnTo>
                  <a:pt x="262242" y="57467"/>
                </a:lnTo>
                <a:lnTo>
                  <a:pt x="264236" y="61353"/>
                </a:lnTo>
                <a:lnTo>
                  <a:pt x="267042" y="63246"/>
                </a:lnTo>
                <a:lnTo>
                  <a:pt x="271970" y="61696"/>
                </a:lnTo>
                <a:close/>
              </a:path>
              <a:path w="389255" h="141604">
                <a:moveTo>
                  <a:pt x="272846" y="35509"/>
                </a:moveTo>
                <a:lnTo>
                  <a:pt x="272059" y="35242"/>
                </a:lnTo>
                <a:lnTo>
                  <a:pt x="271183" y="34632"/>
                </a:lnTo>
                <a:lnTo>
                  <a:pt x="269836" y="34912"/>
                </a:lnTo>
                <a:lnTo>
                  <a:pt x="269367" y="35788"/>
                </a:lnTo>
                <a:lnTo>
                  <a:pt x="268592" y="36550"/>
                </a:lnTo>
                <a:lnTo>
                  <a:pt x="269646" y="37058"/>
                </a:lnTo>
                <a:lnTo>
                  <a:pt x="270802" y="37858"/>
                </a:lnTo>
                <a:lnTo>
                  <a:pt x="271056" y="37693"/>
                </a:lnTo>
                <a:lnTo>
                  <a:pt x="271843" y="37160"/>
                </a:lnTo>
                <a:lnTo>
                  <a:pt x="272275" y="36271"/>
                </a:lnTo>
                <a:lnTo>
                  <a:pt x="272846" y="35509"/>
                </a:lnTo>
                <a:close/>
              </a:path>
              <a:path w="389255" h="141604">
                <a:moveTo>
                  <a:pt x="275158" y="53009"/>
                </a:moveTo>
                <a:lnTo>
                  <a:pt x="267868" y="43484"/>
                </a:lnTo>
                <a:lnTo>
                  <a:pt x="267119" y="43776"/>
                </a:lnTo>
                <a:lnTo>
                  <a:pt x="263677" y="44450"/>
                </a:lnTo>
                <a:lnTo>
                  <a:pt x="263448" y="47917"/>
                </a:lnTo>
                <a:lnTo>
                  <a:pt x="263550" y="51409"/>
                </a:lnTo>
                <a:lnTo>
                  <a:pt x="267906" y="55410"/>
                </a:lnTo>
                <a:lnTo>
                  <a:pt x="272072" y="55359"/>
                </a:lnTo>
                <a:lnTo>
                  <a:pt x="275158" y="53009"/>
                </a:lnTo>
                <a:close/>
              </a:path>
              <a:path w="389255" h="141604">
                <a:moveTo>
                  <a:pt x="276809" y="22593"/>
                </a:moveTo>
                <a:lnTo>
                  <a:pt x="275018" y="22669"/>
                </a:lnTo>
                <a:lnTo>
                  <a:pt x="274116" y="22694"/>
                </a:lnTo>
                <a:lnTo>
                  <a:pt x="274396" y="25565"/>
                </a:lnTo>
                <a:lnTo>
                  <a:pt x="274548" y="27000"/>
                </a:lnTo>
                <a:lnTo>
                  <a:pt x="276352" y="26924"/>
                </a:lnTo>
                <a:lnTo>
                  <a:pt x="276809" y="22593"/>
                </a:lnTo>
                <a:close/>
              </a:path>
              <a:path w="389255" h="141604">
                <a:moveTo>
                  <a:pt x="285953" y="96189"/>
                </a:moveTo>
                <a:lnTo>
                  <a:pt x="278041" y="93522"/>
                </a:lnTo>
                <a:lnTo>
                  <a:pt x="276733" y="100152"/>
                </a:lnTo>
                <a:lnTo>
                  <a:pt x="281546" y="101688"/>
                </a:lnTo>
                <a:lnTo>
                  <a:pt x="283819" y="99263"/>
                </a:lnTo>
                <a:lnTo>
                  <a:pt x="285953" y="96189"/>
                </a:lnTo>
                <a:close/>
              </a:path>
              <a:path w="389255" h="141604">
                <a:moveTo>
                  <a:pt x="286296" y="137756"/>
                </a:moveTo>
                <a:lnTo>
                  <a:pt x="279082" y="136563"/>
                </a:lnTo>
                <a:lnTo>
                  <a:pt x="280606" y="141338"/>
                </a:lnTo>
                <a:lnTo>
                  <a:pt x="283210" y="140677"/>
                </a:lnTo>
                <a:lnTo>
                  <a:pt x="286296" y="137756"/>
                </a:lnTo>
                <a:close/>
              </a:path>
              <a:path w="389255" h="141604">
                <a:moveTo>
                  <a:pt x="292696" y="27673"/>
                </a:moveTo>
                <a:lnTo>
                  <a:pt x="280593" y="20802"/>
                </a:lnTo>
                <a:lnTo>
                  <a:pt x="280593" y="30810"/>
                </a:lnTo>
                <a:lnTo>
                  <a:pt x="291909" y="30048"/>
                </a:lnTo>
                <a:lnTo>
                  <a:pt x="292696" y="27673"/>
                </a:lnTo>
                <a:close/>
              </a:path>
              <a:path w="389255" h="141604">
                <a:moveTo>
                  <a:pt x="294297" y="50761"/>
                </a:moveTo>
                <a:lnTo>
                  <a:pt x="287286" y="48183"/>
                </a:lnTo>
                <a:lnTo>
                  <a:pt x="286118" y="45631"/>
                </a:lnTo>
                <a:lnTo>
                  <a:pt x="290741" y="41770"/>
                </a:lnTo>
                <a:lnTo>
                  <a:pt x="284937" y="41262"/>
                </a:lnTo>
                <a:lnTo>
                  <a:pt x="282333" y="41033"/>
                </a:lnTo>
                <a:lnTo>
                  <a:pt x="279514" y="42672"/>
                </a:lnTo>
                <a:lnTo>
                  <a:pt x="276631" y="43497"/>
                </a:lnTo>
                <a:lnTo>
                  <a:pt x="282600" y="50977"/>
                </a:lnTo>
                <a:lnTo>
                  <a:pt x="286435" y="54229"/>
                </a:lnTo>
                <a:lnTo>
                  <a:pt x="289788" y="53936"/>
                </a:lnTo>
                <a:lnTo>
                  <a:pt x="294297" y="50761"/>
                </a:lnTo>
                <a:close/>
              </a:path>
              <a:path w="389255" h="141604">
                <a:moveTo>
                  <a:pt x="295821" y="97218"/>
                </a:moveTo>
                <a:lnTo>
                  <a:pt x="295351" y="95186"/>
                </a:lnTo>
                <a:lnTo>
                  <a:pt x="293484" y="94157"/>
                </a:lnTo>
                <a:lnTo>
                  <a:pt x="291693" y="92456"/>
                </a:lnTo>
                <a:lnTo>
                  <a:pt x="290347" y="94081"/>
                </a:lnTo>
                <a:lnTo>
                  <a:pt x="288594" y="95313"/>
                </a:lnTo>
                <a:lnTo>
                  <a:pt x="288848" y="96037"/>
                </a:lnTo>
                <a:lnTo>
                  <a:pt x="289306" y="97307"/>
                </a:lnTo>
                <a:lnTo>
                  <a:pt x="290868" y="98983"/>
                </a:lnTo>
                <a:lnTo>
                  <a:pt x="293268" y="99237"/>
                </a:lnTo>
                <a:lnTo>
                  <a:pt x="295821" y="97218"/>
                </a:lnTo>
                <a:close/>
              </a:path>
              <a:path w="389255" h="141604">
                <a:moveTo>
                  <a:pt x="297992" y="75006"/>
                </a:moveTo>
                <a:lnTo>
                  <a:pt x="293217" y="66154"/>
                </a:lnTo>
                <a:lnTo>
                  <a:pt x="291376" y="72288"/>
                </a:lnTo>
                <a:lnTo>
                  <a:pt x="287591" y="70497"/>
                </a:lnTo>
                <a:lnTo>
                  <a:pt x="284022" y="65163"/>
                </a:lnTo>
                <a:lnTo>
                  <a:pt x="278803" y="71437"/>
                </a:lnTo>
                <a:lnTo>
                  <a:pt x="283832" y="79222"/>
                </a:lnTo>
                <a:lnTo>
                  <a:pt x="297992" y="75006"/>
                </a:lnTo>
                <a:close/>
              </a:path>
              <a:path w="389255" h="141604">
                <a:moveTo>
                  <a:pt x="302704" y="130822"/>
                </a:moveTo>
                <a:lnTo>
                  <a:pt x="301409" y="130086"/>
                </a:lnTo>
                <a:lnTo>
                  <a:pt x="300113" y="129362"/>
                </a:lnTo>
                <a:lnTo>
                  <a:pt x="298831" y="128625"/>
                </a:lnTo>
                <a:lnTo>
                  <a:pt x="297510" y="130149"/>
                </a:lnTo>
                <a:lnTo>
                  <a:pt x="298704" y="130937"/>
                </a:lnTo>
                <a:lnTo>
                  <a:pt x="299859" y="131762"/>
                </a:lnTo>
                <a:lnTo>
                  <a:pt x="301129" y="132422"/>
                </a:lnTo>
                <a:lnTo>
                  <a:pt x="302158" y="131381"/>
                </a:lnTo>
                <a:lnTo>
                  <a:pt x="302704" y="130822"/>
                </a:lnTo>
                <a:close/>
              </a:path>
              <a:path w="389255" h="141604">
                <a:moveTo>
                  <a:pt x="304698" y="82384"/>
                </a:moveTo>
                <a:lnTo>
                  <a:pt x="302602" y="80606"/>
                </a:lnTo>
                <a:lnTo>
                  <a:pt x="297129" y="84074"/>
                </a:lnTo>
                <a:lnTo>
                  <a:pt x="299745" y="86436"/>
                </a:lnTo>
                <a:lnTo>
                  <a:pt x="304698" y="82384"/>
                </a:lnTo>
                <a:close/>
              </a:path>
              <a:path w="389255" h="141604">
                <a:moveTo>
                  <a:pt x="307111" y="102844"/>
                </a:moveTo>
                <a:lnTo>
                  <a:pt x="306959" y="101600"/>
                </a:lnTo>
                <a:lnTo>
                  <a:pt x="307073" y="100761"/>
                </a:lnTo>
                <a:lnTo>
                  <a:pt x="306209" y="100368"/>
                </a:lnTo>
                <a:lnTo>
                  <a:pt x="305257" y="99720"/>
                </a:lnTo>
                <a:lnTo>
                  <a:pt x="303250" y="100266"/>
                </a:lnTo>
                <a:lnTo>
                  <a:pt x="300939" y="101993"/>
                </a:lnTo>
                <a:lnTo>
                  <a:pt x="301866" y="103797"/>
                </a:lnTo>
                <a:lnTo>
                  <a:pt x="302425" y="103822"/>
                </a:lnTo>
                <a:lnTo>
                  <a:pt x="303822" y="103898"/>
                </a:lnTo>
                <a:lnTo>
                  <a:pt x="305396" y="103644"/>
                </a:lnTo>
                <a:lnTo>
                  <a:pt x="307111" y="102844"/>
                </a:lnTo>
                <a:close/>
              </a:path>
              <a:path w="389255" h="141604">
                <a:moveTo>
                  <a:pt x="308444" y="67005"/>
                </a:moveTo>
                <a:lnTo>
                  <a:pt x="307975" y="66382"/>
                </a:lnTo>
                <a:lnTo>
                  <a:pt x="297357" y="66281"/>
                </a:lnTo>
                <a:lnTo>
                  <a:pt x="304749" y="75057"/>
                </a:lnTo>
                <a:lnTo>
                  <a:pt x="308444" y="67005"/>
                </a:lnTo>
                <a:close/>
              </a:path>
              <a:path w="389255" h="141604">
                <a:moveTo>
                  <a:pt x="310489" y="49568"/>
                </a:moveTo>
                <a:lnTo>
                  <a:pt x="307174" y="45262"/>
                </a:lnTo>
                <a:lnTo>
                  <a:pt x="304863" y="46939"/>
                </a:lnTo>
                <a:lnTo>
                  <a:pt x="307467" y="49390"/>
                </a:lnTo>
                <a:lnTo>
                  <a:pt x="308762" y="50622"/>
                </a:lnTo>
                <a:lnTo>
                  <a:pt x="310489" y="49568"/>
                </a:lnTo>
                <a:close/>
              </a:path>
              <a:path w="389255" h="141604">
                <a:moveTo>
                  <a:pt x="312343" y="58839"/>
                </a:moveTo>
                <a:lnTo>
                  <a:pt x="311213" y="58534"/>
                </a:lnTo>
                <a:lnTo>
                  <a:pt x="310616" y="58331"/>
                </a:lnTo>
                <a:lnTo>
                  <a:pt x="310146" y="59588"/>
                </a:lnTo>
                <a:lnTo>
                  <a:pt x="309664" y="60833"/>
                </a:lnTo>
                <a:lnTo>
                  <a:pt x="309194" y="62077"/>
                </a:lnTo>
                <a:lnTo>
                  <a:pt x="309791" y="62255"/>
                </a:lnTo>
                <a:lnTo>
                  <a:pt x="310400" y="62420"/>
                </a:lnTo>
                <a:lnTo>
                  <a:pt x="310997" y="62598"/>
                </a:lnTo>
                <a:lnTo>
                  <a:pt x="311467" y="61366"/>
                </a:lnTo>
                <a:lnTo>
                  <a:pt x="311975" y="60147"/>
                </a:lnTo>
                <a:lnTo>
                  <a:pt x="312331" y="58902"/>
                </a:lnTo>
                <a:close/>
              </a:path>
              <a:path w="389255" h="141604">
                <a:moveTo>
                  <a:pt x="313029" y="122821"/>
                </a:moveTo>
                <a:lnTo>
                  <a:pt x="304177" y="114960"/>
                </a:lnTo>
                <a:lnTo>
                  <a:pt x="300964" y="122491"/>
                </a:lnTo>
                <a:lnTo>
                  <a:pt x="311848" y="124320"/>
                </a:lnTo>
                <a:lnTo>
                  <a:pt x="313029" y="122821"/>
                </a:lnTo>
                <a:close/>
              </a:path>
              <a:path w="389255" h="141604">
                <a:moveTo>
                  <a:pt x="317030" y="109816"/>
                </a:moveTo>
                <a:lnTo>
                  <a:pt x="315391" y="108686"/>
                </a:lnTo>
                <a:lnTo>
                  <a:pt x="313766" y="107543"/>
                </a:lnTo>
                <a:lnTo>
                  <a:pt x="311772" y="106159"/>
                </a:lnTo>
                <a:lnTo>
                  <a:pt x="311518" y="110070"/>
                </a:lnTo>
                <a:lnTo>
                  <a:pt x="317030" y="109816"/>
                </a:lnTo>
                <a:close/>
              </a:path>
              <a:path w="389255" h="141604">
                <a:moveTo>
                  <a:pt x="318249" y="55626"/>
                </a:moveTo>
                <a:lnTo>
                  <a:pt x="318185" y="53682"/>
                </a:lnTo>
                <a:lnTo>
                  <a:pt x="317169" y="52552"/>
                </a:lnTo>
                <a:lnTo>
                  <a:pt x="316153" y="50634"/>
                </a:lnTo>
                <a:lnTo>
                  <a:pt x="314744" y="52146"/>
                </a:lnTo>
                <a:lnTo>
                  <a:pt x="313258" y="53136"/>
                </a:lnTo>
                <a:lnTo>
                  <a:pt x="313461" y="53644"/>
                </a:lnTo>
                <a:lnTo>
                  <a:pt x="313969" y="54965"/>
                </a:lnTo>
                <a:lnTo>
                  <a:pt x="315239" y="56070"/>
                </a:lnTo>
                <a:lnTo>
                  <a:pt x="316204" y="57264"/>
                </a:lnTo>
                <a:lnTo>
                  <a:pt x="316928" y="56451"/>
                </a:lnTo>
                <a:lnTo>
                  <a:pt x="318249" y="55626"/>
                </a:lnTo>
                <a:close/>
              </a:path>
              <a:path w="389255" h="141604">
                <a:moveTo>
                  <a:pt x="334073" y="64173"/>
                </a:moveTo>
                <a:lnTo>
                  <a:pt x="330098" y="61455"/>
                </a:lnTo>
                <a:lnTo>
                  <a:pt x="328955" y="62903"/>
                </a:lnTo>
                <a:lnTo>
                  <a:pt x="327380" y="64046"/>
                </a:lnTo>
                <a:lnTo>
                  <a:pt x="327596" y="64833"/>
                </a:lnTo>
                <a:lnTo>
                  <a:pt x="327863" y="65836"/>
                </a:lnTo>
                <a:lnTo>
                  <a:pt x="329577" y="66560"/>
                </a:lnTo>
                <a:lnTo>
                  <a:pt x="330669" y="67398"/>
                </a:lnTo>
                <a:lnTo>
                  <a:pt x="334073" y="64173"/>
                </a:lnTo>
                <a:close/>
              </a:path>
              <a:path w="389255" h="141604">
                <a:moveTo>
                  <a:pt x="335318" y="23482"/>
                </a:moveTo>
                <a:lnTo>
                  <a:pt x="333946" y="22733"/>
                </a:lnTo>
                <a:lnTo>
                  <a:pt x="333248" y="22250"/>
                </a:lnTo>
                <a:lnTo>
                  <a:pt x="331190" y="26225"/>
                </a:lnTo>
                <a:lnTo>
                  <a:pt x="332727" y="27000"/>
                </a:lnTo>
                <a:lnTo>
                  <a:pt x="333603" y="25895"/>
                </a:lnTo>
                <a:lnTo>
                  <a:pt x="334556" y="24815"/>
                </a:lnTo>
                <a:lnTo>
                  <a:pt x="335318" y="23482"/>
                </a:lnTo>
                <a:close/>
              </a:path>
              <a:path w="389255" h="141604">
                <a:moveTo>
                  <a:pt x="339725" y="56553"/>
                </a:moveTo>
                <a:lnTo>
                  <a:pt x="336702" y="54584"/>
                </a:lnTo>
                <a:lnTo>
                  <a:pt x="335178" y="53606"/>
                </a:lnTo>
                <a:lnTo>
                  <a:pt x="334657" y="54203"/>
                </a:lnTo>
                <a:lnTo>
                  <a:pt x="333565" y="55181"/>
                </a:lnTo>
                <a:lnTo>
                  <a:pt x="334822" y="56578"/>
                </a:lnTo>
                <a:lnTo>
                  <a:pt x="336169" y="57645"/>
                </a:lnTo>
                <a:lnTo>
                  <a:pt x="337439" y="58762"/>
                </a:lnTo>
                <a:lnTo>
                  <a:pt x="339725" y="56553"/>
                </a:lnTo>
                <a:close/>
              </a:path>
              <a:path w="389255" h="141604">
                <a:moveTo>
                  <a:pt x="348322" y="31445"/>
                </a:moveTo>
                <a:lnTo>
                  <a:pt x="347065" y="29438"/>
                </a:lnTo>
                <a:lnTo>
                  <a:pt x="339966" y="31864"/>
                </a:lnTo>
                <a:lnTo>
                  <a:pt x="347586" y="37541"/>
                </a:lnTo>
                <a:lnTo>
                  <a:pt x="348322" y="31445"/>
                </a:lnTo>
                <a:close/>
              </a:path>
              <a:path w="389255" h="141604">
                <a:moveTo>
                  <a:pt x="349554" y="132791"/>
                </a:moveTo>
                <a:lnTo>
                  <a:pt x="345516" y="123380"/>
                </a:lnTo>
                <a:lnTo>
                  <a:pt x="339953" y="128346"/>
                </a:lnTo>
                <a:lnTo>
                  <a:pt x="349554" y="132791"/>
                </a:lnTo>
                <a:close/>
              </a:path>
              <a:path w="389255" h="141604">
                <a:moveTo>
                  <a:pt x="351650" y="4140"/>
                </a:moveTo>
                <a:lnTo>
                  <a:pt x="351409" y="3784"/>
                </a:lnTo>
                <a:lnTo>
                  <a:pt x="350570" y="2552"/>
                </a:lnTo>
                <a:lnTo>
                  <a:pt x="348970" y="1676"/>
                </a:lnTo>
                <a:lnTo>
                  <a:pt x="347129" y="266"/>
                </a:lnTo>
                <a:lnTo>
                  <a:pt x="345897" y="1866"/>
                </a:lnTo>
                <a:lnTo>
                  <a:pt x="344220" y="3556"/>
                </a:lnTo>
                <a:lnTo>
                  <a:pt x="345630" y="4927"/>
                </a:lnTo>
                <a:lnTo>
                  <a:pt x="347218" y="5956"/>
                </a:lnTo>
                <a:lnTo>
                  <a:pt x="349465" y="6464"/>
                </a:lnTo>
                <a:lnTo>
                  <a:pt x="351650" y="4140"/>
                </a:lnTo>
                <a:close/>
              </a:path>
              <a:path w="389255" h="141604">
                <a:moveTo>
                  <a:pt x="360260" y="44742"/>
                </a:moveTo>
                <a:lnTo>
                  <a:pt x="359295" y="42430"/>
                </a:lnTo>
                <a:lnTo>
                  <a:pt x="353974" y="38950"/>
                </a:lnTo>
                <a:lnTo>
                  <a:pt x="351345" y="39293"/>
                </a:lnTo>
                <a:lnTo>
                  <a:pt x="349567" y="41452"/>
                </a:lnTo>
                <a:lnTo>
                  <a:pt x="347535" y="43929"/>
                </a:lnTo>
                <a:lnTo>
                  <a:pt x="346011" y="46710"/>
                </a:lnTo>
                <a:lnTo>
                  <a:pt x="343903" y="49911"/>
                </a:lnTo>
                <a:lnTo>
                  <a:pt x="350316" y="51549"/>
                </a:lnTo>
                <a:lnTo>
                  <a:pt x="355574" y="50546"/>
                </a:lnTo>
                <a:lnTo>
                  <a:pt x="360260" y="44742"/>
                </a:lnTo>
                <a:close/>
              </a:path>
              <a:path w="389255" h="141604">
                <a:moveTo>
                  <a:pt x="360527" y="121361"/>
                </a:moveTo>
                <a:lnTo>
                  <a:pt x="358013" y="116039"/>
                </a:lnTo>
                <a:lnTo>
                  <a:pt x="351028" y="123355"/>
                </a:lnTo>
                <a:lnTo>
                  <a:pt x="360527" y="121361"/>
                </a:lnTo>
                <a:close/>
              </a:path>
              <a:path w="389255" h="141604">
                <a:moveTo>
                  <a:pt x="364490" y="17272"/>
                </a:moveTo>
                <a:lnTo>
                  <a:pt x="361975" y="17729"/>
                </a:lnTo>
                <a:lnTo>
                  <a:pt x="359016" y="18046"/>
                </a:lnTo>
                <a:lnTo>
                  <a:pt x="355066" y="19265"/>
                </a:lnTo>
                <a:lnTo>
                  <a:pt x="353491" y="20751"/>
                </a:lnTo>
                <a:lnTo>
                  <a:pt x="353555" y="21653"/>
                </a:lnTo>
                <a:lnTo>
                  <a:pt x="353631" y="22618"/>
                </a:lnTo>
                <a:lnTo>
                  <a:pt x="355320" y="24053"/>
                </a:lnTo>
                <a:lnTo>
                  <a:pt x="359067" y="24650"/>
                </a:lnTo>
                <a:lnTo>
                  <a:pt x="361734" y="24371"/>
                </a:lnTo>
                <a:lnTo>
                  <a:pt x="364490" y="24371"/>
                </a:lnTo>
                <a:lnTo>
                  <a:pt x="364490" y="17272"/>
                </a:lnTo>
                <a:close/>
              </a:path>
              <a:path w="389255" h="141604">
                <a:moveTo>
                  <a:pt x="365201" y="91059"/>
                </a:moveTo>
                <a:lnTo>
                  <a:pt x="359244" y="85572"/>
                </a:lnTo>
                <a:lnTo>
                  <a:pt x="353809" y="91059"/>
                </a:lnTo>
                <a:lnTo>
                  <a:pt x="365201" y="91059"/>
                </a:lnTo>
                <a:close/>
              </a:path>
              <a:path w="389255" h="141604">
                <a:moveTo>
                  <a:pt x="372986" y="33921"/>
                </a:moveTo>
                <a:lnTo>
                  <a:pt x="367525" y="35064"/>
                </a:lnTo>
                <a:lnTo>
                  <a:pt x="366064" y="36728"/>
                </a:lnTo>
                <a:lnTo>
                  <a:pt x="367220" y="39674"/>
                </a:lnTo>
                <a:lnTo>
                  <a:pt x="369658" y="40347"/>
                </a:lnTo>
                <a:lnTo>
                  <a:pt x="372986" y="33921"/>
                </a:lnTo>
                <a:close/>
              </a:path>
              <a:path w="389255" h="141604">
                <a:moveTo>
                  <a:pt x="375246" y="70878"/>
                </a:moveTo>
                <a:lnTo>
                  <a:pt x="372491" y="68910"/>
                </a:lnTo>
                <a:lnTo>
                  <a:pt x="370674" y="67741"/>
                </a:lnTo>
                <a:lnTo>
                  <a:pt x="367474" y="65062"/>
                </a:lnTo>
                <a:lnTo>
                  <a:pt x="366090" y="63525"/>
                </a:lnTo>
                <a:lnTo>
                  <a:pt x="364604" y="62090"/>
                </a:lnTo>
                <a:lnTo>
                  <a:pt x="364502" y="58940"/>
                </a:lnTo>
                <a:lnTo>
                  <a:pt x="369366" y="55181"/>
                </a:lnTo>
                <a:lnTo>
                  <a:pt x="362572" y="52171"/>
                </a:lnTo>
                <a:lnTo>
                  <a:pt x="361530" y="58343"/>
                </a:lnTo>
                <a:lnTo>
                  <a:pt x="355727" y="56578"/>
                </a:lnTo>
                <a:lnTo>
                  <a:pt x="352463" y="55753"/>
                </a:lnTo>
                <a:lnTo>
                  <a:pt x="351751" y="56273"/>
                </a:lnTo>
                <a:lnTo>
                  <a:pt x="350621" y="56667"/>
                </a:lnTo>
                <a:lnTo>
                  <a:pt x="350621" y="62674"/>
                </a:lnTo>
                <a:lnTo>
                  <a:pt x="347332" y="63601"/>
                </a:lnTo>
                <a:lnTo>
                  <a:pt x="343725" y="63728"/>
                </a:lnTo>
                <a:lnTo>
                  <a:pt x="339255" y="67741"/>
                </a:lnTo>
                <a:lnTo>
                  <a:pt x="336118" y="71259"/>
                </a:lnTo>
                <a:lnTo>
                  <a:pt x="336550" y="80479"/>
                </a:lnTo>
                <a:lnTo>
                  <a:pt x="330098" y="84810"/>
                </a:lnTo>
                <a:lnTo>
                  <a:pt x="332206" y="93268"/>
                </a:lnTo>
                <a:lnTo>
                  <a:pt x="340525" y="99123"/>
                </a:lnTo>
                <a:lnTo>
                  <a:pt x="343369" y="90665"/>
                </a:lnTo>
                <a:lnTo>
                  <a:pt x="336245" y="85445"/>
                </a:lnTo>
                <a:lnTo>
                  <a:pt x="337070" y="84645"/>
                </a:lnTo>
                <a:lnTo>
                  <a:pt x="337527" y="83959"/>
                </a:lnTo>
                <a:lnTo>
                  <a:pt x="342226" y="81419"/>
                </a:lnTo>
                <a:lnTo>
                  <a:pt x="347954" y="81191"/>
                </a:lnTo>
                <a:lnTo>
                  <a:pt x="346887" y="71170"/>
                </a:lnTo>
                <a:lnTo>
                  <a:pt x="348983" y="66497"/>
                </a:lnTo>
                <a:lnTo>
                  <a:pt x="357162" y="68795"/>
                </a:lnTo>
                <a:lnTo>
                  <a:pt x="359232" y="66294"/>
                </a:lnTo>
                <a:lnTo>
                  <a:pt x="360895" y="65024"/>
                </a:lnTo>
                <a:lnTo>
                  <a:pt x="363156" y="67983"/>
                </a:lnTo>
                <a:lnTo>
                  <a:pt x="361848" y="71526"/>
                </a:lnTo>
                <a:lnTo>
                  <a:pt x="360959" y="75018"/>
                </a:lnTo>
                <a:lnTo>
                  <a:pt x="364515" y="77812"/>
                </a:lnTo>
                <a:lnTo>
                  <a:pt x="371246" y="79235"/>
                </a:lnTo>
                <a:lnTo>
                  <a:pt x="371284" y="73101"/>
                </a:lnTo>
                <a:lnTo>
                  <a:pt x="375246" y="70878"/>
                </a:lnTo>
                <a:close/>
              </a:path>
              <a:path w="389255" h="141604">
                <a:moveTo>
                  <a:pt x="376250" y="109042"/>
                </a:moveTo>
                <a:lnTo>
                  <a:pt x="376110" y="109042"/>
                </a:lnTo>
                <a:lnTo>
                  <a:pt x="366864" y="102133"/>
                </a:lnTo>
                <a:lnTo>
                  <a:pt x="366572" y="102133"/>
                </a:lnTo>
                <a:lnTo>
                  <a:pt x="358178" y="110820"/>
                </a:lnTo>
                <a:lnTo>
                  <a:pt x="358546" y="109423"/>
                </a:lnTo>
                <a:lnTo>
                  <a:pt x="359600" y="105486"/>
                </a:lnTo>
                <a:lnTo>
                  <a:pt x="359638" y="105346"/>
                </a:lnTo>
                <a:lnTo>
                  <a:pt x="360070" y="103708"/>
                </a:lnTo>
                <a:lnTo>
                  <a:pt x="358736" y="98437"/>
                </a:lnTo>
                <a:lnTo>
                  <a:pt x="354418" y="93649"/>
                </a:lnTo>
                <a:lnTo>
                  <a:pt x="351167" y="105130"/>
                </a:lnTo>
                <a:lnTo>
                  <a:pt x="343369" y="105130"/>
                </a:lnTo>
                <a:lnTo>
                  <a:pt x="338810" y="105346"/>
                </a:lnTo>
                <a:lnTo>
                  <a:pt x="332943" y="102387"/>
                </a:lnTo>
                <a:lnTo>
                  <a:pt x="331165" y="101485"/>
                </a:lnTo>
                <a:lnTo>
                  <a:pt x="327647" y="102387"/>
                </a:lnTo>
                <a:lnTo>
                  <a:pt x="324929" y="102387"/>
                </a:lnTo>
                <a:lnTo>
                  <a:pt x="321818" y="93649"/>
                </a:lnTo>
                <a:lnTo>
                  <a:pt x="321767" y="93484"/>
                </a:lnTo>
                <a:lnTo>
                  <a:pt x="323291" y="91363"/>
                </a:lnTo>
                <a:lnTo>
                  <a:pt x="326923" y="88798"/>
                </a:lnTo>
                <a:lnTo>
                  <a:pt x="326440" y="82880"/>
                </a:lnTo>
                <a:lnTo>
                  <a:pt x="324815" y="79387"/>
                </a:lnTo>
                <a:lnTo>
                  <a:pt x="323342" y="75869"/>
                </a:lnTo>
                <a:lnTo>
                  <a:pt x="324840" y="75272"/>
                </a:lnTo>
                <a:lnTo>
                  <a:pt x="324954" y="71589"/>
                </a:lnTo>
                <a:lnTo>
                  <a:pt x="324396" y="70840"/>
                </a:lnTo>
                <a:lnTo>
                  <a:pt x="321157" y="70840"/>
                </a:lnTo>
                <a:lnTo>
                  <a:pt x="320598" y="71589"/>
                </a:lnTo>
                <a:lnTo>
                  <a:pt x="320471" y="73469"/>
                </a:lnTo>
                <a:lnTo>
                  <a:pt x="320205" y="73469"/>
                </a:lnTo>
                <a:lnTo>
                  <a:pt x="320205" y="78638"/>
                </a:lnTo>
                <a:lnTo>
                  <a:pt x="309549" y="81191"/>
                </a:lnTo>
                <a:lnTo>
                  <a:pt x="309232" y="81838"/>
                </a:lnTo>
                <a:lnTo>
                  <a:pt x="315544" y="88658"/>
                </a:lnTo>
                <a:lnTo>
                  <a:pt x="312267" y="89166"/>
                </a:lnTo>
                <a:lnTo>
                  <a:pt x="307340" y="89166"/>
                </a:lnTo>
                <a:lnTo>
                  <a:pt x="306273" y="93484"/>
                </a:lnTo>
                <a:lnTo>
                  <a:pt x="307060" y="97129"/>
                </a:lnTo>
                <a:lnTo>
                  <a:pt x="307276" y="100660"/>
                </a:lnTo>
                <a:lnTo>
                  <a:pt x="307149" y="100634"/>
                </a:lnTo>
                <a:lnTo>
                  <a:pt x="307073" y="100761"/>
                </a:lnTo>
                <a:lnTo>
                  <a:pt x="307225" y="100838"/>
                </a:lnTo>
                <a:lnTo>
                  <a:pt x="307289" y="100672"/>
                </a:lnTo>
                <a:lnTo>
                  <a:pt x="314731" y="102133"/>
                </a:lnTo>
                <a:lnTo>
                  <a:pt x="320624" y="105486"/>
                </a:lnTo>
                <a:lnTo>
                  <a:pt x="325462" y="110045"/>
                </a:lnTo>
                <a:lnTo>
                  <a:pt x="329806" y="115125"/>
                </a:lnTo>
                <a:lnTo>
                  <a:pt x="337439" y="109423"/>
                </a:lnTo>
                <a:lnTo>
                  <a:pt x="348970" y="114427"/>
                </a:lnTo>
                <a:lnTo>
                  <a:pt x="352183" y="116090"/>
                </a:lnTo>
                <a:lnTo>
                  <a:pt x="352310" y="115125"/>
                </a:lnTo>
                <a:lnTo>
                  <a:pt x="353110" y="112052"/>
                </a:lnTo>
                <a:lnTo>
                  <a:pt x="355638" y="112737"/>
                </a:lnTo>
                <a:lnTo>
                  <a:pt x="358381" y="113118"/>
                </a:lnTo>
                <a:lnTo>
                  <a:pt x="367855" y="117462"/>
                </a:lnTo>
                <a:lnTo>
                  <a:pt x="372287" y="116090"/>
                </a:lnTo>
                <a:lnTo>
                  <a:pt x="374561" y="112052"/>
                </a:lnTo>
                <a:lnTo>
                  <a:pt x="375246" y="110820"/>
                </a:lnTo>
                <a:lnTo>
                  <a:pt x="376250" y="109042"/>
                </a:lnTo>
                <a:close/>
              </a:path>
              <a:path w="389255" h="141604">
                <a:moveTo>
                  <a:pt x="380492" y="138557"/>
                </a:moveTo>
                <a:lnTo>
                  <a:pt x="378015" y="131991"/>
                </a:lnTo>
                <a:lnTo>
                  <a:pt x="374002" y="129984"/>
                </a:lnTo>
                <a:lnTo>
                  <a:pt x="366268" y="131737"/>
                </a:lnTo>
                <a:lnTo>
                  <a:pt x="369366" y="137731"/>
                </a:lnTo>
                <a:lnTo>
                  <a:pt x="373964" y="139407"/>
                </a:lnTo>
                <a:lnTo>
                  <a:pt x="380492" y="138557"/>
                </a:lnTo>
                <a:close/>
              </a:path>
              <a:path w="389255" h="141604">
                <a:moveTo>
                  <a:pt x="383997" y="48221"/>
                </a:moveTo>
                <a:lnTo>
                  <a:pt x="373976" y="42862"/>
                </a:lnTo>
                <a:lnTo>
                  <a:pt x="372605" y="50939"/>
                </a:lnTo>
                <a:lnTo>
                  <a:pt x="383997" y="48221"/>
                </a:lnTo>
                <a:close/>
              </a:path>
              <a:path w="389255" h="141604">
                <a:moveTo>
                  <a:pt x="384048" y="23926"/>
                </a:moveTo>
                <a:lnTo>
                  <a:pt x="382828" y="22644"/>
                </a:lnTo>
                <a:lnTo>
                  <a:pt x="381711" y="20993"/>
                </a:lnTo>
                <a:lnTo>
                  <a:pt x="380301" y="22682"/>
                </a:lnTo>
                <a:lnTo>
                  <a:pt x="379310" y="23533"/>
                </a:lnTo>
                <a:lnTo>
                  <a:pt x="378726" y="24955"/>
                </a:lnTo>
                <a:lnTo>
                  <a:pt x="380161" y="26314"/>
                </a:lnTo>
                <a:lnTo>
                  <a:pt x="380288" y="26263"/>
                </a:lnTo>
                <a:lnTo>
                  <a:pt x="381571" y="25704"/>
                </a:lnTo>
                <a:lnTo>
                  <a:pt x="382905" y="25082"/>
                </a:lnTo>
                <a:lnTo>
                  <a:pt x="384048" y="23926"/>
                </a:lnTo>
                <a:close/>
              </a:path>
              <a:path w="389255" h="141604">
                <a:moveTo>
                  <a:pt x="386448" y="102679"/>
                </a:moveTo>
                <a:lnTo>
                  <a:pt x="376542" y="100952"/>
                </a:lnTo>
                <a:lnTo>
                  <a:pt x="376542" y="108991"/>
                </a:lnTo>
                <a:lnTo>
                  <a:pt x="386092" y="108991"/>
                </a:lnTo>
                <a:lnTo>
                  <a:pt x="386448" y="102679"/>
                </a:lnTo>
                <a:close/>
              </a:path>
              <a:path w="389255" h="141604">
                <a:moveTo>
                  <a:pt x="386918" y="11125"/>
                </a:moveTo>
                <a:lnTo>
                  <a:pt x="377609" y="0"/>
                </a:lnTo>
                <a:lnTo>
                  <a:pt x="377469" y="9385"/>
                </a:lnTo>
                <a:lnTo>
                  <a:pt x="379095" y="11303"/>
                </a:lnTo>
                <a:lnTo>
                  <a:pt x="386918" y="11125"/>
                </a:lnTo>
                <a:close/>
              </a:path>
              <a:path w="389255" h="141604">
                <a:moveTo>
                  <a:pt x="388886" y="134302"/>
                </a:moveTo>
                <a:lnTo>
                  <a:pt x="384670" y="134302"/>
                </a:lnTo>
                <a:lnTo>
                  <a:pt x="384670" y="141427"/>
                </a:lnTo>
                <a:lnTo>
                  <a:pt x="388886" y="141427"/>
                </a:lnTo>
                <a:lnTo>
                  <a:pt x="388886" y="134302"/>
                </a:lnTo>
                <a:close/>
              </a:path>
              <a:path w="389255" h="141604">
                <a:moveTo>
                  <a:pt x="388886" y="65278"/>
                </a:moveTo>
                <a:lnTo>
                  <a:pt x="387324" y="65278"/>
                </a:lnTo>
                <a:lnTo>
                  <a:pt x="387324" y="75920"/>
                </a:lnTo>
                <a:lnTo>
                  <a:pt x="387972" y="75920"/>
                </a:lnTo>
                <a:lnTo>
                  <a:pt x="387972" y="78740"/>
                </a:lnTo>
                <a:lnTo>
                  <a:pt x="387731" y="78613"/>
                </a:lnTo>
                <a:lnTo>
                  <a:pt x="387769" y="78740"/>
                </a:lnTo>
                <a:lnTo>
                  <a:pt x="382460" y="78740"/>
                </a:lnTo>
                <a:lnTo>
                  <a:pt x="382460" y="89433"/>
                </a:lnTo>
                <a:lnTo>
                  <a:pt x="388886" y="89433"/>
                </a:lnTo>
                <a:lnTo>
                  <a:pt x="388886" y="83400"/>
                </a:lnTo>
                <a:lnTo>
                  <a:pt x="388886" y="78740"/>
                </a:lnTo>
                <a:lnTo>
                  <a:pt x="388886" y="75920"/>
                </a:lnTo>
                <a:lnTo>
                  <a:pt x="388886" y="75044"/>
                </a:lnTo>
                <a:lnTo>
                  <a:pt x="388886" y="65278"/>
                </a:lnTo>
                <a:close/>
              </a:path>
              <a:path w="389255" h="141604">
                <a:moveTo>
                  <a:pt x="388886" y="26441"/>
                </a:moveTo>
                <a:lnTo>
                  <a:pt x="385635" y="26441"/>
                </a:lnTo>
                <a:lnTo>
                  <a:pt x="385635" y="33108"/>
                </a:lnTo>
                <a:lnTo>
                  <a:pt x="388886" y="33108"/>
                </a:lnTo>
                <a:lnTo>
                  <a:pt x="388886" y="26441"/>
                </a:lnTo>
                <a:close/>
              </a:path>
            </a:pathLst>
          </a:custGeom>
          <a:solidFill>
            <a:srgbClr val="FFFFFF"/>
          </a:solidFill>
        </p:spPr>
        <p:txBody>
          <a:bodyPr wrap="square" lIns="0" tIns="0" rIns="0" bIns="0" rtlCol="0"/>
          <a:lstStyle/>
          <a:p>
            <a:endParaRPr/>
          </a:p>
        </p:txBody>
      </p:sp>
      <p:sp>
        <p:nvSpPr>
          <p:cNvPr id="89" name="bg object 89"/>
          <p:cNvSpPr/>
          <p:nvPr/>
        </p:nvSpPr>
        <p:spPr>
          <a:xfrm>
            <a:off x="1168336" y="3916527"/>
            <a:ext cx="818515" cy="301625"/>
          </a:xfrm>
          <a:custGeom>
            <a:avLst/>
            <a:gdLst/>
            <a:ahLst/>
            <a:cxnLst/>
            <a:rect l="l" t="t" r="r" b="b"/>
            <a:pathLst>
              <a:path w="818514" h="301625">
                <a:moveTo>
                  <a:pt x="7099" y="248678"/>
                </a:moveTo>
                <a:lnTo>
                  <a:pt x="4864" y="247561"/>
                </a:lnTo>
                <a:lnTo>
                  <a:pt x="3860" y="246646"/>
                </a:lnTo>
                <a:lnTo>
                  <a:pt x="1930" y="246761"/>
                </a:lnTo>
                <a:lnTo>
                  <a:pt x="977" y="247713"/>
                </a:lnTo>
                <a:lnTo>
                  <a:pt x="0" y="248272"/>
                </a:lnTo>
                <a:lnTo>
                  <a:pt x="876" y="248945"/>
                </a:lnTo>
                <a:lnTo>
                  <a:pt x="1651" y="250012"/>
                </a:lnTo>
                <a:lnTo>
                  <a:pt x="2641" y="250177"/>
                </a:lnTo>
                <a:lnTo>
                  <a:pt x="3568" y="250329"/>
                </a:lnTo>
                <a:lnTo>
                  <a:pt x="4711" y="249542"/>
                </a:lnTo>
                <a:lnTo>
                  <a:pt x="7099" y="248678"/>
                </a:lnTo>
                <a:close/>
              </a:path>
              <a:path w="818514" h="301625">
                <a:moveTo>
                  <a:pt x="207581" y="256628"/>
                </a:moveTo>
                <a:lnTo>
                  <a:pt x="206527" y="253746"/>
                </a:lnTo>
                <a:lnTo>
                  <a:pt x="201180" y="249618"/>
                </a:lnTo>
                <a:lnTo>
                  <a:pt x="203250" y="260096"/>
                </a:lnTo>
                <a:lnTo>
                  <a:pt x="207581" y="256628"/>
                </a:lnTo>
                <a:close/>
              </a:path>
              <a:path w="818514" h="301625">
                <a:moveTo>
                  <a:pt x="214045" y="250723"/>
                </a:moveTo>
                <a:lnTo>
                  <a:pt x="213944" y="250431"/>
                </a:lnTo>
                <a:lnTo>
                  <a:pt x="213537" y="249313"/>
                </a:lnTo>
                <a:lnTo>
                  <a:pt x="212686" y="248323"/>
                </a:lnTo>
                <a:lnTo>
                  <a:pt x="211747" y="246888"/>
                </a:lnTo>
                <a:lnTo>
                  <a:pt x="210604" y="247916"/>
                </a:lnTo>
                <a:lnTo>
                  <a:pt x="209372" y="248754"/>
                </a:lnTo>
                <a:lnTo>
                  <a:pt x="209499" y="248958"/>
                </a:lnTo>
                <a:lnTo>
                  <a:pt x="210197" y="250012"/>
                </a:lnTo>
                <a:lnTo>
                  <a:pt x="211213" y="250913"/>
                </a:lnTo>
                <a:lnTo>
                  <a:pt x="212128" y="251866"/>
                </a:lnTo>
                <a:lnTo>
                  <a:pt x="212775" y="251383"/>
                </a:lnTo>
                <a:lnTo>
                  <a:pt x="214045" y="250723"/>
                </a:lnTo>
                <a:close/>
              </a:path>
              <a:path w="818514" h="301625">
                <a:moveTo>
                  <a:pt x="217030" y="201434"/>
                </a:moveTo>
                <a:lnTo>
                  <a:pt x="210400" y="197294"/>
                </a:lnTo>
                <a:lnTo>
                  <a:pt x="207429" y="198488"/>
                </a:lnTo>
                <a:lnTo>
                  <a:pt x="204838" y="199707"/>
                </a:lnTo>
                <a:lnTo>
                  <a:pt x="202107" y="200609"/>
                </a:lnTo>
                <a:lnTo>
                  <a:pt x="197027" y="202336"/>
                </a:lnTo>
                <a:lnTo>
                  <a:pt x="196773" y="203644"/>
                </a:lnTo>
                <a:lnTo>
                  <a:pt x="196075" y="203288"/>
                </a:lnTo>
                <a:lnTo>
                  <a:pt x="193205" y="202526"/>
                </a:lnTo>
                <a:lnTo>
                  <a:pt x="191160" y="203708"/>
                </a:lnTo>
                <a:lnTo>
                  <a:pt x="189890" y="208991"/>
                </a:lnTo>
                <a:lnTo>
                  <a:pt x="190601" y="211772"/>
                </a:lnTo>
                <a:lnTo>
                  <a:pt x="190246" y="214782"/>
                </a:lnTo>
                <a:lnTo>
                  <a:pt x="191935" y="213131"/>
                </a:lnTo>
                <a:lnTo>
                  <a:pt x="193014" y="211391"/>
                </a:lnTo>
                <a:lnTo>
                  <a:pt x="196824" y="210439"/>
                </a:lnTo>
                <a:lnTo>
                  <a:pt x="197472" y="209308"/>
                </a:lnTo>
                <a:lnTo>
                  <a:pt x="198005" y="208076"/>
                </a:lnTo>
                <a:lnTo>
                  <a:pt x="200190" y="213207"/>
                </a:lnTo>
                <a:lnTo>
                  <a:pt x="208432" y="203987"/>
                </a:lnTo>
                <a:lnTo>
                  <a:pt x="215265" y="208546"/>
                </a:lnTo>
                <a:lnTo>
                  <a:pt x="217030" y="201434"/>
                </a:lnTo>
                <a:close/>
              </a:path>
              <a:path w="818514" h="301625">
                <a:moveTo>
                  <a:pt x="222732" y="174866"/>
                </a:moveTo>
                <a:lnTo>
                  <a:pt x="222110" y="167424"/>
                </a:lnTo>
                <a:lnTo>
                  <a:pt x="221589" y="167386"/>
                </a:lnTo>
                <a:lnTo>
                  <a:pt x="220992" y="167195"/>
                </a:lnTo>
                <a:lnTo>
                  <a:pt x="220522" y="167335"/>
                </a:lnTo>
                <a:lnTo>
                  <a:pt x="217055" y="168325"/>
                </a:lnTo>
                <a:lnTo>
                  <a:pt x="211048" y="167563"/>
                </a:lnTo>
                <a:lnTo>
                  <a:pt x="214287" y="177482"/>
                </a:lnTo>
                <a:lnTo>
                  <a:pt x="219075" y="175082"/>
                </a:lnTo>
                <a:lnTo>
                  <a:pt x="222732" y="174866"/>
                </a:lnTo>
                <a:close/>
              </a:path>
              <a:path w="818514" h="301625">
                <a:moveTo>
                  <a:pt x="223088" y="174891"/>
                </a:moveTo>
                <a:lnTo>
                  <a:pt x="222745" y="175120"/>
                </a:lnTo>
                <a:lnTo>
                  <a:pt x="223088" y="174891"/>
                </a:lnTo>
                <a:close/>
              </a:path>
              <a:path w="818514" h="301625">
                <a:moveTo>
                  <a:pt x="227317" y="230847"/>
                </a:moveTo>
                <a:lnTo>
                  <a:pt x="227164" y="230822"/>
                </a:lnTo>
                <a:lnTo>
                  <a:pt x="227012" y="230987"/>
                </a:lnTo>
                <a:lnTo>
                  <a:pt x="227190" y="230987"/>
                </a:lnTo>
                <a:lnTo>
                  <a:pt x="227317" y="230847"/>
                </a:lnTo>
                <a:close/>
              </a:path>
              <a:path w="818514" h="301625">
                <a:moveTo>
                  <a:pt x="229209" y="178231"/>
                </a:moveTo>
                <a:lnTo>
                  <a:pt x="227990" y="171437"/>
                </a:lnTo>
                <a:lnTo>
                  <a:pt x="225463" y="173278"/>
                </a:lnTo>
                <a:lnTo>
                  <a:pt x="223088" y="174891"/>
                </a:lnTo>
                <a:lnTo>
                  <a:pt x="224370" y="177444"/>
                </a:lnTo>
                <a:lnTo>
                  <a:pt x="222529" y="178384"/>
                </a:lnTo>
                <a:lnTo>
                  <a:pt x="218262" y="179920"/>
                </a:lnTo>
                <a:lnTo>
                  <a:pt x="216573" y="180962"/>
                </a:lnTo>
                <a:lnTo>
                  <a:pt x="214249" y="182118"/>
                </a:lnTo>
                <a:lnTo>
                  <a:pt x="219697" y="184772"/>
                </a:lnTo>
                <a:lnTo>
                  <a:pt x="228892" y="182753"/>
                </a:lnTo>
                <a:lnTo>
                  <a:pt x="228968" y="179920"/>
                </a:lnTo>
                <a:lnTo>
                  <a:pt x="229069" y="179247"/>
                </a:lnTo>
                <a:lnTo>
                  <a:pt x="229184" y="178384"/>
                </a:lnTo>
                <a:lnTo>
                  <a:pt x="229209" y="178231"/>
                </a:lnTo>
                <a:close/>
              </a:path>
              <a:path w="818514" h="301625">
                <a:moveTo>
                  <a:pt x="231609" y="239039"/>
                </a:moveTo>
                <a:lnTo>
                  <a:pt x="224599" y="236131"/>
                </a:lnTo>
                <a:lnTo>
                  <a:pt x="227012" y="230987"/>
                </a:lnTo>
                <a:lnTo>
                  <a:pt x="219278" y="230022"/>
                </a:lnTo>
                <a:lnTo>
                  <a:pt x="218287" y="236004"/>
                </a:lnTo>
                <a:lnTo>
                  <a:pt x="213715" y="240042"/>
                </a:lnTo>
                <a:lnTo>
                  <a:pt x="228142" y="248310"/>
                </a:lnTo>
                <a:lnTo>
                  <a:pt x="231609" y="239039"/>
                </a:lnTo>
                <a:close/>
              </a:path>
              <a:path w="818514" h="301625">
                <a:moveTo>
                  <a:pt x="235292" y="195973"/>
                </a:moveTo>
                <a:lnTo>
                  <a:pt x="223989" y="193649"/>
                </a:lnTo>
                <a:lnTo>
                  <a:pt x="223850" y="188531"/>
                </a:lnTo>
                <a:lnTo>
                  <a:pt x="221221" y="192913"/>
                </a:lnTo>
                <a:lnTo>
                  <a:pt x="216052" y="195973"/>
                </a:lnTo>
                <a:lnTo>
                  <a:pt x="217271" y="201295"/>
                </a:lnTo>
                <a:lnTo>
                  <a:pt x="221094" y="199707"/>
                </a:lnTo>
                <a:lnTo>
                  <a:pt x="224802" y="198831"/>
                </a:lnTo>
                <a:lnTo>
                  <a:pt x="227152" y="204063"/>
                </a:lnTo>
                <a:lnTo>
                  <a:pt x="235292" y="195973"/>
                </a:lnTo>
                <a:close/>
              </a:path>
              <a:path w="818514" h="301625">
                <a:moveTo>
                  <a:pt x="260438" y="250837"/>
                </a:moveTo>
                <a:lnTo>
                  <a:pt x="259956" y="250253"/>
                </a:lnTo>
                <a:lnTo>
                  <a:pt x="258368" y="250101"/>
                </a:lnTo>
                <a:lnTo>
                  <a:pt x="257873" y="250317"/>
                </a:lnTo>
                <a:lnTo>
                  <a:pt x="257632" y="250723"/>
                </a:lnTo>
                <a:lnTo>
                  <a:pt x="257594" y="250393"/>
                </a:lnTo>
                <a:lnTo>
                  <a:pt x="257568" y="250063"/>
                </a:lnTo>
                <a:lnTo>
                  <a:pt x="257530" y="249732"/>
                </a:lnTo>
                <a:lnTo>
                  <a:pt x="255270" y="249809"/>
                </a:lnTo>
                <a:lnTo>
                  <a:pt x="255270" y="251434"/>
                </a:lnTo>
                <a:lnTo>
                  <a:pt x="255231" y="253060"/>
                </a:lnTo>
                <a:lnTo>
                  <a:pt x="255384" y="254685"/>
                </a:lnTo>
                <a:lnTo>
                  <a:pt x="257111" y="254723"/>
                </a:lnTo>
                <a:lnTo>
                  <a:pt x="258025" y="254749"/>
                </a:lnTo>
                <a:lnTo>
                  <a:pt x="257759" y="252107"/>
                </a:lnTo>
                <a:lnTo>
                  <a:pt x="258000" y="252323"/>
                </a:lnTo>
                <a:lnTo>
                  <a:pt x="258343" y="252463"/>
                </a:lnTo>
                <a:lnTo>
                  <a:pt x="258787" y="252526"/>
                </a:lnTo>
                <a:lnTo>
                  <a:pt x="259486" y="252526"/>
                </a:lnTo>
                <a:lnTo>
                  <a:pt x="260070" y="252272"/>
                </a:lnTo>
                <a:lnTo>
                  <a:pt x="260438" y="250837"/>
                </a:lnTo>
                <a:close/>
              </a:path>
              <a:path w="818514" h="301625">
                <a:moveTo>
                  <a:pt x="260616" y="227368"/>
                </a:moveTo>
                <a:lnTo>
                  <a:pt x="260286" y="226110"/>
                </a:lnTo>
                <a:lnTo>
                  <a:pt x="260451" y="224243"/>
                </a:lnTo>
                <a:lnTo>
                  <a:pt x="253479" y="219976"/>
                </a:lnTo>
                <a:lnTo>
                  <a:pt x="247192" y="216547"/>
                </a:lnTo>
                <a:lnTo>
                  <a:pt x="241236" y="213169"/>
                </a:lnTo>
                <a:lnTo>
                  <a:pt x="233895" y="225285"/>
                </a:lnTo>
                <a:lnTo>
                  <a:pt x="227812" y="222465"/>
                </a:lnTo>
                <a:lnTo>
                  <a:pt x="227317" y="230847"/>
                </a:lnTo>
                <a:lnTo>
                  <a:pt x="229133" y="231051"/>
                </a:lnTo>
                <a:lnTo>
                  <a:pt x="231317" y="231813"/>
                </a:lnTo>
                <a:lnTo>
                  <a:pt x="232600" y="231203"/>
                </a:lnTo>
                <a:lnTo>
                  <a:pt x="238353" y="228447"/>
                </a:lnTo>
                <a:lnTo>
                  <a:pt x="238963" y="228079"/>
                </a:lnTo>
                <a:lnTo>
                  <a:pt x="244221" y="228168"/>
                </a:lnTo>
                <a:lnTo>
                  <a:pt x="246583" y="222275"/>
                </a:lnTo>
                <a:lnTo>
                  <a:pt x="248399" y="222707"/>
                </a:lnTo>
                <a:lnTo>
                  <a:pt x="250367" y="222707"/>
                </a:lnTo>
                <a:lnTo>
                  <a:pt x="252984" y="224840"/>
                </a:lnTo>
                <a:lnTo>
                  <a:pt x="253580" y="227190"/>
                </a:lnTo>
                <a:lnTo>
                  <a:pt x="256400" y="228790"/>
                </a:lnTo>
                <a:lnTo>
                  <a:pt x="258813" y="227698"/>
                </a:lnTo>
                <a:lnTo>
                  <a:pt x="260616" y="227368"/>
                </a:lnTo>
                <a:close/>
              </a:path>
              <a:path w="818514" h="301625">
                <a:moveTo>
                  <a:pt x="266941" y="237667"/>
                </a:moveTo>
                <a:lnTo>
                  <a:pt x="265518" y="233172"/>
                </a:lnTo>
                <a:lnTo>
                  <a:pt x="262445" y="232397"/>
                </a:lnTo>
                <a:lnTo>
                  <a:pt x="260565" y="231355"/>
                </a:lnTo>
                <a:lnTo>
                  <a:pt x="257886" y="236220"/>
                </a:lnTo>
                <a:lnTo>
                  <a:pt x="257581" y="235927"/>
                </a:lnTo>
                <a:lnTo>
                  <a:pt x="257454" y="236181"/>
                </a:lnTo>
                <a:lnTo>
                  <a:pt x="257835" y="236220"/>
                </a:lnTo>
                <a:lnTo>
                  <a:pt x="258851" y="237324"/>
                </a:lnTo>
                <a:lnTo>
                  <a:pt x="259905" y="238417"/>
                </a:lnTo>
                <a:lnTo>
                  <a:pt x="260858" y="239560"/>
                </a:lnTo>
                <a:lnTo>
                  <a:pt x="262369" y="241376"/>
                </a:lnTo>
                <a:lnTo>
                  <a:pt x="263791" y="243243"/>
                </a:lnTo>
                <a:lnTo>
                  <a:pt x="266827" y="244386"/>
                </a:lnTo>
                <a:lnTo>
                  <a:pt x="266623" y="241084"/>
                </a:lnTo>
                <a:lnTo>
                  <a:pt x="266941" y="237667"/>
                </a:lnTo>
                <a:close/>
              </a:path>
              <a:path w="818514" h="301625">
                <a:moveTo>
                  <a:pt x="280746" y="193814"/>
                </a:moveTo>
                <a:lnTo>
                  <a:pt x="280733" y="193497"/>
                </a:lnTo>
                <a:lnTo>
                  <a:pt x="280733" y="193167"/>
                </a:lnTo>
                <a:lnTo>
                  <a:pt x="276148" y="193167"/>
                </a:lnTo>
                <a:lnTo>
                  <a:pt x="276161" y="193497"/>
                </a:lnTo>
                <a:lnTo>
                  <a:pt x="276161" y="194144"/>
                </a:lnTo>
                <a:lnTo>
                  <a:pt x="280746" y="194144"/>
                </a:lnTo>
                <a:lnTo>
                  <a:pt x="280746" y="193814"/>
                </a:lnTo>
                <a:close/>
              </a:path>
              <a:path w="818514" h="301625">
                <a:moveTo>
                  <a:pt x="286359" y="257048"/>
                </a:moveTo>
                <a:lnTo>
                  <a:pt x="285216" y="249212"/>
                </a:lnTo>
                <a:lnTo>
                  <a:pt x="279425" y="255066"/>
                </a:lnTo>
                <a:lnTo>
                  <a:pt x="286359" y="257048"/>
                </a:lnTo>
                <a:close/>
              </a:path>
              <a:path w="818514" h="301625">
                <a:moveTo>
                  <a:pt x="293192" y="197256"/>
                </a:moveTo>
                <a:lnTo>
                  <a:pt x="289648" y="193929"/>
                </a:lnTo>
                <a:lnTo>
                  <a:pt x="288175" y="192557"/>
                </a:lnTo>
                <a:lnTo>
                  <a:pt x="287528" y="195592"/>
                </a:lnTo>
                <a:lnTo>
                  <a:pt x="287616" y="198069"/>
                </a:lnTo>
                <a:lnTo>
                  <a:pt x="293192" y="197256"/>
                </a:lnTo>
                <a:close/>
              </a:path>
              <a:path w="818514" h="301625">
                <a:moveTo>
                  <a:pt x="303593" y="211721"/>
                </a:moveTo>
                <a:lnTo>
                  <a:pt x="303390" y="210870"/>
                </a:lnTo>
                <a:lnTo>
                  <a:pt x="303301" y="210439"/>
                </a:lnTo>
                <a:lnTo>
                  <a:pt x="298411" y="210439"/>
                </a:lnTo>
                <a:lnTo>
                  <a:pt x="298513" y="211201"/>
                </a:lnTo>
                <a:lnTo>
                  <a:pt x="298627" y="211963"/>
                </a:lnTo>
                <a:lnTo>
                  <a:pt x="298729" y="212725"/>
                </a:lnTo>
                <a:lnTo>
                  <a:pt x="300355" y="212394"/>
                </a:lnTo>
                <a:lnTo>
                  <a:pt x="303593" y="211721"/>
                </a:lnTo>
                <a:close/>
              </a:path>
              <a:path w="818514" h="301625">
                <a:moveTo>
                  <a:pt x="313080" y="164058"/>
                </a:moveTo>
                <a:lnTo>
                  <a:pt x="303644" y="164896"/>
                </a:lnTo>
                <a:lnTo>
                  <a:pt x="296265" y="173088"/>
                </a:lnTo>
                <a:lnTo>
                  <a:pt x="299567" y="184480"/>
                </a:lnTo>
                <a:lnTo>
                  <a:pt x="304126" y="183134"/>
                </a:lnTo>
                <a:lnTo>
                  <a:pt x="303885" y="183375"/>
                </a:lnTo>
                <a:lnTo>
                  <a:pt x="305828" y="182346"/>
                </a:lnTo>
                <a:lnTo>
                  <a:pt x="307848" y="181394"/>
                </a:lnTo>
                <a:lnTo>
                  <a:pt x="310718" y="179578"/>
                </a:lnTo>
                <a:lnTo>
                  <a:pt x="311873" y="178638"/>
                </a:lnTo>
                <a:lnTo>
                  <a:pt x="312407" y="176720"/>
                </a:lnTo>
                <a:lnTo>
                  <a:pt x="311899" y="174815"/>
                </a:lnTo>
                <a:lnTo>
                  <a:pt x="305676" y="172986"/>
                </a:lnTo>
                <a:lnTo>
                  <a:pt x="313080" y="164058"/>
                </a:lnTo>
                <a:close/>
              </a:path>
              <a:path w="818514" h="301625">
                <a:moveTo>
                  <a:pt x="317017" y="197294"/>
                </a:moveTo>
                <a:lnTo>
                  <a:pt x="310337" y="192239"/>
                </a:lnTo>
                <a:lnTo>
                  <a:pt x="311810" y="183819"/>
                </a:lnTo>
                <a:lnTo>
                  <a:pt x="311213" y="182981"/>
                </a:lnTo>
                <a:lnTo>
                  <a:pt x="303822" y="183413"/>
                </a:lnTo>
                <a:lnTo>
                  <a:pt x="301459" y="185572"/>
                </a:lnTo>
                <a:lnTo>
                  <a:pt x="302171" y="187769"/>
                </a:lnTo>
                <a:lnTo>
                  <a:pt x="303872" y="190106"/>
                </a:lnTo>
                <a:lnTo>
                  <a:pt x="305981" y="192989"/>
                </a:lnTo>
                <a:lnTo>
                  <a:pt x="307860" y="195986"/>
                </a:lnTo>
                <a:lnTo>
                  <a:pt x="310121" y="199339"/>
                </a:lnTo>
                <a:lnTo>
                  <a:pt x="317017" y="197294"/>
                </a:lnTo>
                <a:close/>
              </a:path>
              <a:path w="818514" h="301625">
                <a:moveTo>
                  <a:pt x="325183" y="192417"/>
                </a:moveTo>
                <a:lnTo>
                  <a:pt x="325170" y="192201"/>
                </a:lnTo>
                <a:lnTo>
                  <a:pt x="324891" y="192455"/>
                </a:lnTo>
                <a:lnTo>
                  <a:pt x="325183" y="192532"/>
                </a:lnTo>
                <a:close/>
              </a:path>
              <a:path w="818514" h="301625">
                <a:moveTo>
                  <a:pt x="331355" y="194246"/>
                </a:moveTo>
                <a:lnTo>
                  <a:pt x="331304" y="194119"/>
                </a:lnTo>
                <a:lnTo>
                  <a:pt x="330974" y="194056"/>
                </a:lnTo>
                <a:lnTo>
                  <a:pt x="331101" y="194170"/>
                </a:lnTo>
                <a:lnTo>
                  <a:pt x="331266" y="194221"/>
                </a:lnTo>
                <a:close/>
              </a:path>
              <a:path w="818514" h="301625">
                <a:moveTo>
                  <a:pt x="334810" y="197573"/>
                </a:moveTo>
                <a:lnTo>
                  <a:pt x="331101" y="194170"/>
                </a:lnTo>
                <a:lnTo>
                  <a:pt x="325183" y="192532"/>
                </a:lnTo>
                <a:lnTo>
                  <a:pt x="324929" y="198183"/>
                </a:lnTo>
                <a:lnTo>
                  <a:pt x="329158" y="197967"/>
                </a:lnTo>
                <a:lnTo>
                  <a:pt x="334810" y="197573"/>
                </a:lnTo>
                <a:close/>
              </a:path>
              <a:path w="818514" h="301625">
                <a:moveTo>
                  <a:pt x="338937" y="267690"/>
                </a:moveTo>
                <a:lnTo>
                  <a:pt x="338518" y="267970"/>
                </a:lnTo>
                <a:lnTo>
                  <a:pt x="338759" y="267970"/>
                </a:lnTo>
                <a:lnTo>
                  <a:pt x="338937" y="267690"/>
                </a:lnTo>
                <a:close/>
              </a:path>
              <a:path w="818514" h="301625">
                <a:moveTo>
                  <a:pt x="343865" y="265074"/>
                </a:moveTo>
                <a:lnTo>
                  <a:pt x="341198" y="263677"/>
                </a:lnTo>
                <a:lnTo>
                  <a:pt x="338505" y="262686"/>
                </a:lnTo>
                <a:lnTo>
                  <a:pt x="333984" y="259308"/>
                </a:lnTo>
                <a:lnTo>
                  <a:pt x="332092" y="256984"/>
                </a:lnTo>
                <a:lnTo>
                  <a:pt x="328841" y="253758"/>
                </a:lnTo>
                <a:lnTo>
                  <a:pt x="322541" y="265074"/>
                </a:lnTo>
                <a:lnTo>
                  <a:pt x="321106" y="265417"/>
                </a:lnTo>
                <a:lnTo>
                  <a:pt x="320560" y="266407"/>
                </a:lnTo>
                <a:lnTo>
                  <a:pt x="320649" y="268376"/>
                </a:lnTo>
                <a:lnTo>
                  <a:pt x="320802" y="269290"/>
                </a:lnTo>
                <a:lnTo>
                  <a:pt x="321398" y="270484"/>
                </a:lnTo>
                <a:lnTo>
                  <a:pt x="323888" y="270484"/>
                </a:lnTo>
                <a:lnTo>
                  <a:pt x="323888" y="273138"/>
                </a:lnTo>
                <a:lnTo>
                  <a:pt x="325856" y="273138"/>
                </a:lnTo>
                <a:lnTo>
                  <a:pt x="326390" y="269290"/>
                </a:lnTo>
                <a:lnTo>
                  <a:pt x="326517" y="268376"/>
                </a:lnTo>
                <a:lnTo>
                  <a:pt x="326644" y="266407"/>
                </a:lnTo>
                <a:lnTo>
                  <a:pt x="326466" y="265938"/>
                </a:lnTo>
                <a:lnTo>
                  <a:pt x="326186" y="265633"/>
                </a:lnTo>
                <a:lnTo>
                  <a:pt x="339051" y="267627"/>
                </a:lnTo>
                <a:lnTo>
                  <a:pt x="342455" y="265633"/>
                </a:lnTo>
                <a:lnTo>
                  <a:pt x="343408" y="265074"/>
                </a:lnTo>
                <a:lnTo>
                  <a:pt x="343865" y="265074"/>
                </a:lnTo>
                <a:close/>
              </a:path>
              <a:path w="818514" h="301625">
                <a:moveTo>
                  <a:pt x="348780" y="277063"/>
                </a:moveTo>
                <a:lnTo>
                  <a:pt x="347510" y="272288"/>
                </a:lnTo>
                <a:lnTo>
                  <a:pt x="346354" y="267868"/>
                </a:lnTo>
                <a:lnTo>
                  <a:pt x="346278" y="267601"/>
                </a:lnTo>
                <a:lnTo>
                  <a:pt x="346227" y="267423"/>
                </a:lnTo>
                <a:lnTo>
                  <a:pt x="338950" y="267868"/>
                </a:lnTo>
                <a:lnTo>
                  <a:pt x="339090" y="271614"/>
                </a:lnTo>
                <a:lnTo>
                  <a:pt x="339115" y="272288"/>
                </a:lnTo>
                <a:lnTo>
                  <a:pt x="332295" y="267601"/>
                </a:lnTo>
                <a:lnTo>
                  <a:pt x="332143" y="271614"/>
                </a:lnTo>
                <a:lnTo>
                  <a:pt x="336867" y="278739"/>
                </a:lnTo>
                <a:lnTo>
                  <a:pt x="348780" y="277063"/>
                </a:lnTo>
                <a:close/>
              </a:path>
              <a:path w="818514" h="301625">
                <a:moveTo>
                  <a:pt x="353555" y="203250"/>
                </a:moveTo>
                <a:lnTo>
                  <a:pt x="339534" y="195326"/>
                </a:lnTo>
                <a:lnTo>
                  <a:pt x="340652" y="206209"/>
                </a:lnTo>
                <a:lnTo>
                  <a:pt x="340817" y="206375"/>
                </a:lnTo>
                <a:lnTo>
                  <a:pt x="347522" y="204050"/>
                </a:lnTo>
                <a:lnTo>
                  <a:pt x="350926" y="209232"/>
                </a:lnTo>
                <a:lnTo>
                  <a:pt x="353555" y="203250"/>
                </a:lnTo>
                <a:close/>
              </a:path>
              <a:path w="818514" h="301625">
                <a:moveTo>
                  <a:pt x="361137" y="263550"/>
                </a:moveTo>
                <a:lnTo>
                  <a:pt x="358698" y="260629"/>
                </a:lnTo>
                <a:lnTo>
                  <a:pt x="354977" y="259715"/>
                </a:lnTo>
                <a:lnTo>
                  <a:pt x="354711" y="259715"/>
                </a:lnTo>
                <a:lnTo>
                  <a:pt x="353479" y="259156"/>
                </a:lnTo>
                <a:lnTo>
                  <a:pt x="351942" y="258457"/>
                </a:lnTo>
                <a:lnTo>
                  <a:pt x="351091" y="258076"/>
                </a:lnTo>
                <a:lnTo>
                  <a:pt x="351612" y="253847"/>
                </a:lnTo>
                <a:lnTo>
                  <a:pt x="345617" y="253060"/>
                </a:lnTo>
                <a:lnTo>
                  <a:pt x="345592" y="258457"/>
                </a:lnTo>
                <a:lnTo>
                  <a:pt x="345300" y="258457"/>
                </a:lnTo>
                <a:lnTo>
                  <a:pt x="341198" y="258076"/>
                </a:lnTo>
                <a:lnTo>
                  <a:pt x="340233" y="258076"/>
                </a:lnTo>
                <a:lnTo>
                  <a:pt x="337934" y="261785"/>
                </a:lnTo>
                <a:lnTo>
                  <a:pt x="341579" y="263042"/>
                </a:lnTo>
                <a:lnTo>
                  <a:pt x="343636" y="264909"/>
                </a:lnTo>
                <a:lnTo>
                  <a:pt x="343877" y="264007"/>
                </a:lnTo>
                <a:lnTo>
                  <a:pt x="343992" y="263550"/>
                </a:lnTo>
                <a:lnTo>
                  <a:pt x="345605" y="263334"/>
                </a:lnTo>
                <a:lnTo>
                  <a:pt x="347408" y="261340"/>
                </a:lnTo>
                <a:lnTo>
                  <a:pt x="347306" y="259715"/>
                </a:lnTo>
                <a:lnTo>
                  <a:pt x="347230" y="259308"/>
                </a:lnTo>
                <a:lnTo>
                  <a:pt x="347141" y="259156"/>
                </a:lnTo>
                <a:lnTo>
                  <a:pt x="348297" y="259715"/>
                </a:lnTo>
                <a:lnTo>
                  <a:pt x="348983" y="260083"/>
                </a:lnTo>
                <a:lnTo>
                  <a:pt x="352171" y="265734"/>
                </a:lnTo>
                <a:lnTo>
                  <a:pt x="356247" y="265137"/>
                </a:lnTo>
                <a:lnTo>
                  <a:pt x="360895" y="263550"/>
                </a:lnTo>
                <a:lnTo>
                  <a:pt x="361137" y="263550"/>
                </a:lnTo>
                <a:close/>
              </a:path>
              <a:path w="818514" h="301625">
                <a:moveTo>
                  <a:pt x="372300" y="191579"/>
                </a:moveTo>
                <a:lnTo>
                  <a:pt x="370598" y="184581"/>
                </a:lnTo>
                <a:lnTo>
                  <a:pt x="367906" y="176631"/>
                </a:lnTo>
                <a:lnTo>
                  <a:pt x="353085" y="180340"/>
                </a:lnTo>
                <a:lnTo>
                  <a:pt x="355574" y="182105"/>
                </a:lnTo>
                <a:lnTo>
                  <a:pt x="356590" y="183184"/>
                </a:lnTo>
                <a:lnTo>
                  <a:pt x="362318" y="185394"/>
                </a:lnTo>
                <a:lnTo>
                  <a:pt x="364909" y="188785"/>
                </a:lnTo>
                <a:lnTo>
                  <a:pt x="363080" y="196964"/>
                </a:lnTo>
                <a:lnTo>
                  <a:pt x="370433" y="199656"/>
                </a:lnTo>
                <a:lnTo>
                  <a:pt x="372300" y="191579"/>
                </a:lnTo>
                <a:close/>
              </a:path>
              <a:path w="818514" h="301625">
                <a:moveTo>
                  <a:pt x="374230" y="249618"/>
                </a:moveTo>
                <a:lnTo>
                  <a:pt x="373913" y="247827"/>
                </a:lnTo>
                <a:lnTo>
                  <a:pt x="372325" y="246976"/>
                </a:lnTo>
                <a:lnTo>
                  <a:pt x="370700" y="245452"/>
                </a:lnTo>
                <a:lnTo>
                  <a:pt x="369989" y="246468"/>
                </a:lnTo>
                <a:lnTo>
                  <a:pt x="369277" y="245160"/>
                </a:lnTo>
                <a:lnTo>
                  <a:pt x="367982" y="244221"/>
                </a:lnTo>
                <a:lnTo>
                  <a:pt x="364413" y="244144"/>
                </a:lnTo>
                <a:lnTo>
                  <a:pt x="362966" y="245351"/>
                </a:lnTo>
                <a:lnTo>
                  <a:pt x="362445" y="247535"/>
                </a:lnTo>
                <a:lnTo>
                  <a:pt x="358762" y="242036"/>
                </a:lnTo>
                <a:lnTo>
                  <a:pt x="351917" y="239306"/>
                </a:lnTo>
                <a:lnTo>
                  <a:pt x="345274" y="236524"/>
                </a:lnTo>
                <a:lnTo>
                  <a:pt x="341845" y="243916"/>
                </a:lnTo>
                <a:lnTo>
                  <a:pt x="342125" y="244221"/>
                </a:lnTo>
                <a:lnTo>
                  <a:pt x="354990" y="247027"/>
                </a:lnTo>
                <a:lnTo>
                  <a:pt x="356362" y="255701"/>
                </a:lnTo>
                <a:lnTo>
                  <a:pt x="358444" y="255181"/>
                </a:lnTo>
                <a:lnTo>
                  <a:pt x="359638" y="254711"/>
                </a:lnTo>
                <a:lnTo>
                  <a:pt x="362064" y="254558"/>
                </a:lnTo>
                <a:lnTo>
                  <a:pt x="363308" y="254876"/>
                </a:lnTo>
                <a:lnTo>
                  <a:pt x="365099" y="255079"/>
                </a:lnTo>
                <a:lnTo>
                  <a:pt x="364820" y="253276"/>
                </a:lnTo>
                <a:lnTo>
                  <a:pt x="367068" y="253555"/>
                </a:lnTo>
                <a:lnTo>
                  <a:pt x="368998" y="252412"/>
                </a:lnTo>
                <a:lnTo>
                  <a:pt x="369951" y="250799"/>
                </a:lnTo>
                <a:lnTo>
                  <a:pt x="370522" y="251117"/>
                </a:lnTo>
                <a:lnTo>
                  <a:pt x="371157" y="251333"/>
                </a:lnTo>
                <a:lnTo>
                  <a:pt x="372541" y="251307"/>
                </a:lnTo>
                <a:lnTo>
                  <a:pt x="374230" y="249618"/>
                </a:lnTo>
                <a:close/>
              </a:path>
              <a:path w="818514" h="301625">
                <a:moveTo>
                  <a:pt x="388175" y="266242"/>
                </a:moveTo>
                <a:lnTo>
                  <a:pt x="387794" y="260921"/>
                </a:lnTo>
                <a:lnTo>
                  <a:pt x="383489" y="253314"/>
                </a:lnTo>
                <a:lnTo>
                  <a:pt x="378256" y="257022"/>
                </a:lnTo>
                <a:lnTo>
                  <a:pt x="373722" y="256997"/>
                </a:lnTo>
                <a:lnTo>
                  <a:pt x="372325" y="269328"/>
                </a:lnTo>
                <a:lnTo>
                  <a:pt x="377342" y="268998"/>
                </a:lnTo>
                <a:lnTo>
                  <a:pt x="382651" y="273900"/>
                </a:lnTo>
                <a:lnTo>
                  <a:pt x="388175" y="266242"/>
                </a:lnTo>
                <a:close/>
              </a:path>
              <a:path w="818514" h="301625">
                <a:moveTo>
                  <a:pt x="392442" y="208114"/>
                </a:moveTo>
                <a:lnTo>
                  <a:pt x="392087" y="207822"/>
                </a:lnTo>
                <a:lnTo>
                  <a:pt x="392074" y="207949"/>
                </a:lnTo>
                <a:lnTo>
                  <a:pt x="392315" y="208051"/>
                </a:lnTo>
                <a:lnTo>
                  <a:pt x="392442" y="208114"/>
                </a:lnTo>
                <a:close/>
              </a:path>
              <a:path w="818514" h="301625">
                <a:moveTo>
                  <a:pt x="396836" y="186855"/>
                </a:moveTo>
                <a:lnTo>
                  <a:pt x="395287" y="186855"/>
                </a:lnTo>
                <a:lnTo>
                  <a:pt x="393750" y="186804"/>
                </a:lnTo>
                <a:lnTo>
                  <a:pt x="392061" y="186931"/>
                </a:lnTo>
                <a:lnTo>
                  <a:pt x="392010" y="187883"/>
                </a:lnTo>
                <a:lnTo>
                  <a:pt x="391909" y="188404"/>
                </a:lnTo>
                <a:lnTo>
                  <a:pt x="396824" y="188404"/>
                </a:lnTo>
                <a:lnTo>
                  <a:pt x="396824" y="187883"/>
                </a:lnTo>
                <a:lnTo>
                  <a:pt x="396836" y="187363"/>
                </a:lnTo>
                <a:lnTo>
                  <a:pt x="396836" y="186855"/>
                </a:lnTo>
                <a:close/>
              </a:path>
              <a:path w="818514" h="301625">
                <a:moveTo>
                  <a:pt x="398259" y="262547"/>
                </a:moveTo>
                <a:lnTo>
                  <a:pt x="397903" y="261696"/>
                </a:lnTo>
                <a:lnTo>
                  <a:pt x="397205" y="259981"/>
                </a:lnTo>
                <a:lnTo>
                  <a:pt x="395503" y="258572"/>
                </a:lnTo>
                <a:lnTo>
                  <a:pt x="394208" y="257048"/>
                </a:lnTo>
                <a:lnTo>
                  <a:pt x="392201" y="257517"/>
                </a:lnTo>
                <a:lnTo>
                  <a:pt x="392201" y="259448"/>
                </a:lnTo>
                <a:lnTo>
                  <a:pt x="391795" y="261467"/>
                </a:lnTo>
                <a:lnTo>
                  <a:pt x="392645" y="264096"/>
                </a:lnTo>
                <a:lnTo>
                  <a:pt x="394804" y="264502"/>
                </a:lnTo>
                <a:lnTo>
                  <a:pt x="396100" y="265099"/>
                </a:lnTo>
                <a:lnTo>
                  <a:pt x="396760" y="263944"/>
                </a:lnTo>
                <a:lnTo>
                  <a:pt x="398259" y="262547"/>
                </a:lnTo>
                <a:close/>
              </a:path>
              <a:path w="818514" h="301625">
                <a:moveTo>
                  <a:pt x="407822" y="208876"/>
                </a:moveTo>
                <a:lnTo>
                  <a:pt x="406463" y="201688"/>
                </a:lnTo>
                <a:lnTo>
                  <a:pt x="393522" y="202920"/>
                </a:lnTo>
                <a:lnTo>
                  <a:pt x="392493" y="207860"/>
                </a:lnTo>
                <a:lnTo>
                  <a:pt x="397510" y="208318"/>
                </a:lnTo>
                <a:lnTo>
                  <a:pt x="401764" y="214299"/>
                </a:lnTo>
                <a:lnTo>
                  <a:pt x="407822" y="208876"/>
                </a:lnTo>
                <a:close/>
              </a:path>
              <a:path w="818514" h="301625">
                <a:moveTo>
                  <a:pt x="411314" y="268998"/>
                </a:moveTo>
                <a:lnTo>
                  <a:pt x="409575" y="267931"/>
                </a:lnTo>
                <a:lnTo>
                  <a:pt x="408711" y="267258"/>
                </a:lnTo>
                <a:lnTo>
                  <a:pt x="406692" y="269811"/>
                </a:lnTo>
                <a:lnTo>
                  <a:pt x="405676" y="271081"/>
                </a:lnTo>
                <a:lnTo>
                  <a:pt x="406463" y="271640"/>
                </a:lnTo>
                <a:lnTo>
                  <a:pt x="407263" y="272186"/>
                </a:lnTo>
                <a:lnTo>
                  <a:pt x="408051" y="272745"/>
                </a:lnTo>
                <a:lnTo>
                  <a:pt x="409143" y="271589"/>
                </a:lnTo>
                <a:lnTo>
                  <a:pt x="410375" y="270497"/>
                </a:lnTo>
                <a:lnTo>
                  <a:pt x="411187" y="269214"/>
                </a:lnTo>
                <a:lnTo>
                  <a:pt x="411314" y="268998"/>
                </a:lnTo>
                <a:close/>
              </a:path>
              <a:path w="818514" h="301625">
                <a:moveTo>
                  <a:pt x="425056" y="250647"/>
                </a:moveTo>
                <a:lnTo>
                  <a:pt x="420636" y="247675"/>
                </a:lnTo>
                <a:lnTo>
                  <a:pt x="421805" y="242582"/>
                </a:lnTo>
                <a:lnTo>
                  <a:pt x="421843" y="242417"/>
                </a:lnTo>
                <a:lnTo>
                  <a:pt x="421906" y="242112"/>
                </a:lnTo>
                <a:lnTo>
                  <a:pt x="421982" y="241782"/>
                </a:lnTo>
                <a:lnTo>
                  <a:pt x="415404" y="242417"/>
                </a:lnTo>
                <a:lnTo>
                  <a:pt x="415302" y="241782"/>
                </a:lnTo>
                <a:lnTo>
                  <a:pt x="415213" y="241147"/>
                </a:lnTo>
                <a:lnTo>
                  <a:pt x="415099" y="240423"/>
                </a:lnTo>
                <a:lnTo>
                  <a:pt x="413651" y="236956"/>
                </a:lnTo>
                <a:lnTo>
                  <a:pt x="412407" y="234289"/>
                </a:lnTo>
                <a:lnTo>
                  <a:pt x="411480" y="232219"/>
                </a:lnTo>
                <a:lnTo>
                  <a:pt x="406412" y="231368"/>
                </a:lnTo>
                <a:lnTo>
                  <a:pt x="406031" y="240207"/>
                </a:lnTo>
                <a:lnTo>
                  <a:pt x="405980" y="241147"/>
                </a:lnTo>
                <a:lnTo>
                  <a:pt x="402310" y="236397"/>
                </a:lnTo>
                <a:lnTo>
                  <a:pt x="400100" y="233553"/>
                </a:lnTo>
                <a:lnTo>
                  <a:pt x="400215" y="232803"/>
                </a:lnTo>
                <a:lnTo>
                  <a:pt x="400291" y="232219"/>
                </a:lnTo>
                <a:lnTo>
                  <a:pt x="400367" y="231711"/>
                </a:lnTo>
                <a:lnTo>
                  <a:pt x="400951" y="227622"/>
                </a:lnTo>
                <a:lnTo>
                  <a:pt x="401040" y="226923"/>
                </a:lnTo>
                <a:lnTo>
                  <a:pt x="392798" y="227622"/>
                </a:lnTo>
                <a:lnTo>
                  <a:pt x="390956" y="223850"/>
                </a:lnTo>
                <a:lnTo>
                  <a:pt x="386397" y="222694"/>
                </a:lnTo>
                <a:lnTo>
                  <a:pt x="386397" y="231711"/>
                </a:lnTo>
                <a:lnTo>
                  <a:pt x="386397" y="236397"/>
                </a:lnTo>
                <a:lnTo>
                  <a:pt x="384848" y="236397"/>
                </a:lnTo>
                <a:lnTo>
                  <a:pt x="384949" y="234784"/>
                </a:lnTo>
                <a:lnTo>
                  <a:pt x="385064" y="232803"/>
                </a:lnTo>
                <a:lnTo>
                  <a:pt x="385127" y="231711"/>
                </a:lnTo>
                <a:lnTo>
                  <a:pt x="386397" y="231711"/>
                </a:lnTo>
                <a:lnTo>
                  <a:pt x="386397" y="222694"/>
                </a:lnTo>
                <a:lnTo>
                  <a:pt x="383146" y="221869"/>
                </a:lnTo>
                <a:lnTo>
                  <a:pt x="385102" y="217500"/>
                </a:lnTo>
                <a:lnTo>
                  <a:pt x="386016" y="215455"/>
                </a:lnTo>
                <a:lnTo>
                  <a:pt x="391642" y="213474"/>
                </a:lnTo>
                <a:lnTo>
                  <a:pt x="391680" y="212953"/>
                </a:lnTo>
                <a:lnTo>
                  <a:pt x="391807" y="211429"/>
                </a:lnTo>
                <a:lnTo>
                  <a:pt x="391922" y="210007"/>
                </a:lnTo>
                <a:lnTo>
                  <a:pt x="392023" y="208699"/>
                </a:lnTo>
                <a:lnTo>
                  <a:pt x="392074" y="207937"/>
                </a:lnTo>
                <a:lnTo>
                  <a:pt x="384111" y="204190"/>
                </a:lnTo>
                <a:lnTo>
                  <a:pt x="381749" y="208559"/>
                </a:lnTo>
                <a:lnTo>
                  <a:pt x="381673" y="208699"/>
                </a:lnTo>
                <a:lnTo>
                  <a:pt x="381012" y="208203"/>
                </a:lnTo>
                <a:lnTo>
                  <a:pt x="380149" y="207937"/>
                </a:lnTo>
                <a:lnTo>
                  <a:pt x="379882" y="207937"/>
                </a:lnTo>
                <a:lnTo>
                  <a:pt x="375399" y="208203"/>
                </a:lnTo>
                <a:lnTo>
                  <a:pt x="376186" y="208203"/>
                </a:lnTo>
                <a:lnTo>
                  <a:pt x="374624" y="209423"/>
                </a:lnTo>
                <a:lnTo>
                  <a:pt x="374662" y="211429"/>
                </a:lnTo>
                <a:lnTo>
                  <a:pt x="375005" y="212953"/>
                </a:lnTo>
                <a:lnTo>
                  <a:pt x="375450" y="214274"/>
                </a:lnTo>
                <a:lnTo>
                  <a:pt x="378675" y="214274"/>
                </a:lnTo>
                <a:lnTo>
                  <a:pt x="376923" y="217500"/>
                </a:lnTo>
                <a:lnTo>
                  <a:pt x="371868" y="214566"/>
                </a:lnTo>
                <a:lnTo>
                  <a:pt x="370344" y="210007"/>
                </a:lnTo>
                <a:lnTo>
                  <a:pt x="377164" y="205435"/>
                </a:lnTo>
                <a:lnTo>
                  <a:pt x="377367" y="205295"/>
                </a:lnTo>
                <a:lnTo>
                  <a:pt x="370446" y="200647"/>
                </a:lnTo>
                <a:lnTo>
                  <a:pt x="366382" y="205295"/>
                </a:lnTo>
                <a:lnTo>
                  <a:pt x="366255" y="205435"/>
                </a:lnTo>
                <a:lnTo>
                  <a:pt x="358241" y="204533"/>
                </a:lnTo>
                <a:lnTo>
                  <a:pt x="358927" y="207937"/>
                </a:lnTo>
                <a:lnTo>
                  <a:pt x="359054" y="208559"/>
                </a:lnTo>
                <a:lnTo>
                  <a:pt x="365721" y="210908"/>
                </a:lnTo>
                <a:lnTo>
                  <a:pt x="360502" y="215049"/>
                </a:lnTo>
                <a:lnTo>
                  <a:pt x="351764" y="215049"/>
                </a:lnTo>
                <a:lnTo>
                  <a:pt x="349313" y="220929"/>
                </a:lnTo>
                <a:lnTo>
                  <a:pt x="356146" y="221653"/>
                </a:lnTo>
                <a:lnTo>
                  <a:pt x="358152" y="226453"/>
                </a:lnTo>
                <a:lnTo>
                  <a:pt x="354647" y="232803"/>
                </a:lnTo>
                <a:lnTo>
                  <a:pt x="378040" y="234149"/>
                </a:lnTo>
                <a:lnTo>
                  <a:pt x="376936" y="236956"/>
                </a:lnTo>
                <a:lnTo>
                  <a:pt x="371195" y="236956"/>
                </a:lnTo>
                <a:lnTo>
                  <a:pt x="368973" y="240207"/>
                </a:lnTo>
                <a:lnTo>
                  <a:pt x="368033" y="240207"/>
                </a:lnTo>
                <a:lnTo>
                  <a:pt x="367588" y="240855"/>
                </a:lnTo>
                <a:lnTo>
                  <a:pt x="367538" y="241147"/>
                </a:lnTo>
                <a:lnTo>
                  <a:pt x="367436" y="241782"/>
                </a:lnTo>
                <a:lnTo>
                  <a:pt x="367703" y="242112"/>
                </a:lnTo>
                <a:lnTo>
                  <a:pt x="368312" y="242252"/>
                </a:lnTo>
                <a:lnTo>
                  <a:pt x="368325" y="243776"/>
                </a:lnTo>
                <a:lnTo>
                  <a:pt x="374294" y="243903"/>
                </a:lnTo>
                <a:lnTo>
                  <a:pt x="379349" y="246443"/>
                </a:lnTo>
                <a:lnTo>
                  <a:pt x="390563" y="244627"/>
                </a:lnTo>
                <a:lnTo>
                  <a:pt x="396011" y="247307"/>
                </a:lnTo>
                <a:lnTo>
                  <a:pt x="401650" y="248577"/>
                </a:lnTo>
                <a:lnTo>
                  <a:pt x="401510" y="247675"/>
                </a:lnTo>
                <a:lnTo>
                  <a:pt x="401383" y="247307"/>
                </a:lnTo>
                <a:lnTo>
                  <a:pt x="400723" y="245948"/>
                </a:lnTo>
                <a:lnTo>
                  <a:pt x="401116" y="244919"/>
                </a:lnTo>
                <a:lnTo>
                  <a:pt x="401218" y="244627"/>
                </a:lnTo>
                <a:lnTo>
                  <a:pt x="401485" y="243903"/>
                </a:lnTo>
                <a:lnTo>
                  <a:pt x="401535" y="243776"/>
                </a:lnTo>
                <a:lnTo>
                  <a:pt x="401637" y="243497"/>
                </a:lnTo>
                <a:lnTo>
                  <a:pt x="403301" y="242582"/>
                </a:lnTo>
                <a:lnTo>
                  <a:pt x="404850" y="241147"/>
                </a:lnTo>
                <a:lnTo>
                  <a:pt x="405041" y="241147"/>
                </a:lnTo>
                <a:lnTo>
                  <a:pt x="410375" y="244919"/>
                </a:lnTo>
                <a:lnTo>
                  <a:pt x="407111" y="249072"/>
                </a:lnTo>
                <a:lnTo>
                  <a:pt x="410540" y="251434"/>
                </a:lnTo>
                <a:lnTo>
                  <a:pt x="413410" y="253961"/>
                </a:lnTo>
                <a:lnTo>
                  <a:pt x="418795" y="256476"/>
                </a:lnTo>
                <a:lnTo>
                  <a:pt x="421411" y="255905"/>
                </a:lnTo>
                <a:lnTo>
                  <a:pt x="424154" y="255905"/>
                </a:lnTo>
                <a:lnTo>
                  <a:pt x="424116" y="253809"/>
                </a:lnTo>
                <a:lnTo>
                  <a:pt x="425056" y="250647"/>
                </a:lnTo>
                <a:close/>
              </a:path>
              <a:path w="818514" h="301625">
                <a:moveTo>
                  <a:pt x="435025" y="262801"/>
                </a:moveTo>
                <a:lnTo>
                  <a:pt x="427977" y="262445"/>
                </a:lnTo>
                <a:lnTo>
                  <a:pt x="422808" y="258216"/>
                </a:lnTo>
                <a:lnTo>
                  <a:pt x="419747" y="260908"/>
                </a:lnTo>
                <a:lnTo>
                  <a:pt x="420776" y="266230"/>
                </a:lnTo>
                <a:lnTo>
                  <a:pt x="421551" y="268795"/>
                </a:lnTo>
                <a:lnTo>
                  <a:pt x="422465" y="272389"/>
                </a:lnTo>
                <a:lnTo>
                  <a:pt x="434289" y="269697"/>
                </a:lnTo>
                <a:lnTo>
                  <a:pt x="435025" y="262801"/>
                </a:lnTo>
                <a:close/>
              </a:path>
              <a:path w="818514" h="301625">
                <a:moveTo>
                  <a:pt x="436930" y="237617"/>
                </a:moveTo>
                <a:lnTo>
                  <a:pt x="434682" y="233121"/>
                </a:lnTo>
                <a:lnTo>
                  <a:pt x="422973" y="235991"/>
                </a:lnTo>
                <a:lnTo>
                  <a:pt x="424599" y="240207"/>
                </a:lnTo>
                <a:lnTo>
                  <a:pt x="427101" y="241592"/>
                </a:lnTo>
                <a:lnTo>
                  <a:pt x="434543" y="239407"/>
                </a:lnTo>
                <a:lnTo>
                  <a:pt x="436930" y="237617"/>
                </a:lnTo>
                <a:close/>
              </a:path>
              <a:path w="818514" h="301625">
                <a:moveTo>
                  <a:pt x="437184" y="186436"/>
                </a:moveTo>
                <a:lnTo>
                  <a:pt x="430072" y="181800"/>
                </a:lnTo>
                <a:lnTo>
                  <a:pt x="429221" y="189547"/>
                </a:lnTo>
                <a:lnTo>
                  <a:pt x="431761" y="191033"/>
                </a:lnTo>
                <a:lnTo>
                  <a:pt x="437184" y="186436"/>
                </a:lnTo>
                <a:close/>
              </a:path>
              <a:path w="818514" h="301625">
                <a:moveTo>
                  <a:pt x="449211" y="271818"/>
                </a:moveTo>
                <a:lnTo>
                  <a:pt x="440207" y="266573"/>
                </a:lnTo>
                <a:lnTo>
                  <a:pt x="440207" y="275412"/>
                </a:lnTo>
                <a:lnTo>
                  <a:pt x="449211" y="271818"/>
                </a:lnTo>
                <a:close/>
              </a:path>
              <a:path w="818514" h="301625">
                <a:moveTo>
                  <a:pt x="452183" y="250723"/>
                </a:moveTo>
                <a:lnTo>
                  <a:pt x="449453" y="242316"/>
                </a:lnTo>
                <a:lnTo>
                  <a:pt x="443420" y="242316"/>
                </a:lnTo>
                <a:lnTo>
                  <a:pt x="439394" y="243446"/>
                </a:lnTo>
                <a:lnTo>
                  <a:pt x="438137" y="248196"/>
                </a:lnTo>
                <a:lnTo>
                  <a:pt x="435114" y="247599"/>
                </a:lnTo>
                <a:lnTo>
                  <a:pt x="434213" y="242354"/>
                </a:lnTo>
                <a:lnTo>
                  <a:pt x="430644" y="245364"/>
                </a:lnTo>
                <a:lnTo>
                  <a:pt x="430847" y="248780"/>
                </a:lnTo>
                <a:lnTo>
                  <a:pt x="431228" y="251663"/>
                </a:lnTo>
                <a:lnTo>
                  <a:pt x="431050" y="258838"/>
                </a:lnTo>
                <a:lnTo>
                  <a:pt x="432587" y="260032"/>
                </a:lnTo>
                <a:lnTo>
                  <a:pt x="440004" y="260324"/>
                </a:lnTo>
                <a:lnTo>
                  <a:pt x="438696" y="252907"/>
                </a:lnTo>
                <a:lnTo>
                  <a:pt x="445719" y="247243"/>
                </a:lnTo>
                <a:lnTo>
                  <a:pt x="452183" y="250723"/>
                </a:lnTo>
                <a:close/>
              </a:path>
              <a:path w="818514" h="301625">
                <a:moveTo>
                  <a:pt x="461314" y="263080"/>
                </a:moveTo>
                <a:lnTo>
                  <a:pt x="457542" y="261810"/>
                </a:lnTo>
                <a:lnTo>
                  <a:pt x="453821" y="262420"/>
                </a:lnTo>
                <a:lnTo>
                  <a:pt x="451980" y="265252"/>
                </a:lnTo>
                <a:lnTo>
                  <a:pt x="451878" y="265404"/>
                </a:lnTo>
                <a:lnTo>
                  <a:pt x="451764" y="265760"/>
                </a:lnTo>
                <a:lnTo>
                  <a:pt x="451142" y="265836"/>
                </a:lnTo>
                <a:lnTo>
                  <a:pt x="450735" y="266115"/>
                </a:lnTo>
                <a:lnTo>
                  <a:pt x="450621" y="267284"/>
                </a:lnTo>
                <a:lnTo>
                  <a:pt x="450989" y="267741"/>
                </a:lnTo>
                <a:lnTo>
                  <a:pt x="451726" y="267804"/>
                </a:lnTo>
                <a:lnTo>
                  <a:pt x="452069" y="269265"/>
                </a:lnTo>
                <a:lnTo>
                  <a:pt x="452755" y="271068"/>
                </a:lnTo>
                <a:lnTo>
                  <a:pt x="453097" y="273062"/>
                </a:lnTo>
                <a:lnTo>
                  <a:pt x="458901" y="265950"/>
                </a:lnTo>
                <a:lnTo>
                  <a:pt x="461314" y="263080"/>
                </a:lnTo>
                <a:close/>
              </a:path>
              <a:path w="818514" h="301625">
                <a:moveTo>
                  <a:pt x="488937" y="241300"/>
                </a:moveTo>
                <a:lnTo>
                  <a:pt x="488645" y="240652"/>
                </a:lnTo>
                <a:lnTo>
                  <a:pt x="488213" y="239928"/>
                </a:lnTo>
                <a:lnTo>
                  <a:pt x="487895" y="239128"/>
                </a:lnTo>
                <a:lnTo>
                  <a:pt x="487591" y="238391"/>
                </a:lnTo>
                <a:lnTo>
                  <a:pt x="485000" y="236080"/>
                </a:lnTo>
                <a:lnTo>
                  <a:pt x="483031" y="235318"/>
                </a:lnTo>
                <a:lnTo>
                  <a:pt x="475589" y="231254"/>
                </a:lnTo>
                <a:lnTo>
                  <a:pt x="479983" y="231254"/>
                </a:lnTo>
                <a:lnTo>
                  <a:pt x="482549" y="231254"/>
                </a:lnTo>
                <a:lnTo>
                  <a:pt x="485597" y="231254"/>
                </a:lnTo>
                <a:lnTo>
                  <a:pt x="482765" y="231165"/>
                </a:lnTo>
                <a:lnTo>
                  <a:pt x="485990" y="229679"/>
                </a:lnTo>
                <a:lnTo>
                  <a:pt x="486943" y="229247"/>
                </a:lnTo>
                <a:lnTo>
                  <a:pt x="487133" y="229247"/>
                </a:lnTo>
                <a:lnTo>
                  <a:pt x="484771" y="227787"/>
                </a:lnTo>
                <a:lnTo>
                  <a:pt x="483463" y="226974"/>
                </a:lnTo>
                <a:lnTo>
                  <a:pt x="479323" y="225653"/>
                </a:lnTo>
                <a:lnTo>
                  <a:pt x="479171" y="225399"/>
                </a:lnTo>
                <a:lnTo>
                  <a:pt x="479171" y="230822"/>
                </a:lnTo>
                <a:lnTo>
                  <a:pt x="476262" y="230822"/>
                </a:lnTo>
                <a:lnTo>
                  <a:pt x="476110" y="230924"/>
                </a:lnTo>
                <a:lnTo>
                  <a:pt x="473557" y="230822"/>
                </a:lnTo>
                <a:lnTo>
                  <a:pt x="476262" y="230822"/>
                </a:lnTo>
                <a:lnTo>
                  <a:pt x="476758" y="230301"/>
                </a:lnTo>
                <a:lnTo>
                  <a:pt x="477062" y="229679"/>
                </a:lnTo>
                <a:lnTo>
                  <a:pt x="479171" y="230822"/>
                </a:lnTo>
                <a:lnTo>
                  <a:pt x="479171" y="225399"/>
                </a:lnTo>
                <a:lnTo>
                  <a:pt x="475970" y="219875"/>
                </a:lnTo>
                <a:lnTo>
                  <a:pt x="474484" y="217779"/>
                </a:lnTo>
                <a:lnTo>
                  <a:pt x="469328" y="219011"/>
                </a:lnTo>
                <a:lnTo>
                  <a:pt x="467855" y="221678"/>
                </a:lnTo>
                <a:lnTo>
                  <a:pt x="465797" y="224409"/>
                </a:lnTo>
                <a:lnTo>
                  <a:pt x="468858" y="227342"/>
                </a:lnTo>
                <a:lnTo>
                  <a:pt x="468744" y="227647"/>
                </a:lnTo>
                <a:lnTo>
                  <a:pt x="468693" y="227787"/>
                </a:lnTo>
                <a:lnTo>
                  <a:pt x="458647" y="225996"/>
                </a:lnTo>
                <a:lnTo>
                  <a:pt x="455142" y="229247"/>
                </a:lnTo>
                <a:lnTo>
                  <a:pt x="457898" y="237807"/>
                </a:lnTo>
                <a:lnTo>
                  <a:pt x="450837" y="240652"/>
                </a:lnTo>
                <a:lnTo>
                  <a:pt x="457238" y="247129"/>
                </a:lnTo>
                <a:lnTo>
                  <a:pt x="460959" y="244767"/>
                </a:lnTo>
                <a:lnTo>
                  <a:pt x="463816" y="240398"/>
                </a:lnTo>
                <a:lnTo>
                  <a:pt x="470255" y="242874"/>
                </a:lnTo>
                <a:lnTo>
                  <a:pt x="470966" y="242417"/>
                </a:lnTo>
                <a:lnTo>
                  <a:pt x="473532" y="241452"/>
                </a:lnTo>
                <a:lnTo>
                  <a:pt x="476427" y="240398"/>
                </a:lnTo>
                <a:lnTo>
                  <a:pt x="479907" y="239128"/>
                </a:lnTo>
                <a:lnTo>
                  <a:pt x="481139" y="247129"/>
                </a:lnTo>
                <a:lnTo>
                  <a:pt x="482409" y="246265"/>
                </a:lnTo>
                <a:lnTo>
                  <a:pt x="483755" y="245516"/>
                </a:lnTo>
                <a:lnTo>
                  <a:pt x="486346" y="243586"/>
                </a:lnTo>
                <a:lnTo>
                  <a:pt x="487591" y="242417"/>
                </a:lnTo>
                <a:lnTo>
                  <a:pt x="488937" y="241300"/>
                </a:lnTo>
                <a:close/>
              </a:path>
              <a:path w="818514" h="301625">
                <a:moveTo>
                  <a:pt x="501421" y="236512"/>
                </a:moveTo>
                <a:lnTo>
                  <a:pt x="500913" y="233375"/>
                </a:lnTo>
                <a:lnTo>
                  <a:pt x="499656" y="232206"/>
                </a:lnTo>
                <a:lnTo>
                  <a:pt x="495744" y="232460"/>
                </a:lnTo>
                <a:lnTo>
                  <a:pt x="494779" y="233400"/>
                </a:lnTo>
                <a:lnTo>
                  <a:pt x="494880" y="234873"/>
                </a:lnTo>
                <a:lnTo>
                  <a:pt x="491248" y="233832"/>
                </a:lnTo>
                <a:lnTo>
                  <a:pt x="489394" y="236232"/>
                </a:lnTo>
                <a:lnTo>
                  <a:pt x="489191" y="241300"/>
                </a:lnTo>
                <a:lnTo>
                  <a:pt x="494347" y="241300"/>
                </a:lnTo>
                <a:lnTo>
                  <a:pt x="495109" y="235724"/>
                </a:lnTo>
                <a:lnTo>
                  <a:pt x="495706" y="236778"/>
                </a:lnTo>
                <a:lnTo>
                  <a:pt x="497319" y="236245"/>
                </a:lnTo>
                <a:lnTo>
                  <a:pt x="498449" y="236461"/>
                </a:lnTo>
                <a:lnTo>
                  <a:pt x="499846" y="236562"/>
                </a:lnTo>
                <a:lnTo>
                  <a:pt x="501421" y="236512"/>
                </a:lnTo>
                <a:close/>
              </a:path>
              <a:path w="818514" h="301625">
                <a:moveTo>
                  <a:pt x="505714" y="265049"/>
                </a:moveTo>
                <a:lnTo>
                  <a:pt x="500837" y="255016"/>
                </a:lnTo>
                <a:lnTo>
                  <a:pt x="495731" y="259626"/>
                </a:lnTo>
                <a:lnTo>
                  <a:pt x="490994" y="256286"/>
                </a:lnTo>
                <a:lnTo>
                  <a:pt x="483019" y="262394"/>
                </a:lnTo>
                <a:lnTo>
                  <a:pt x="478967" y="255727"/>
                </a:lnTo>
                <a:lnTo>
                  <a:pt x="481012" y="247281"/>
                </a:lnTo>
                <a:lnTo>
                  <a:pt x="473265" y="244246"/>
                </a:lnTo>
                <a:lnTo>
                  <a:pt x="466991" y="249161"/>
                </a:lnTo>
                <a:lnTo>
                  <a:pt x="469265" y="254609"/>
                </a:lnTo>
                <a:lnTo>
                  <a:pt x="479907" y="257416"/>
                </a:lnTo>
                <a:lnTo>
                  <a:pt x="474713" y="266573"/>
                </a:lnTo>
                <a:lnTo>
                  <a:pt x="470484" y="261772"/>
                </a:lnTo>
                <a:lnTo>
                  <a:pt x="465543" y="259067"/>
                </a:lnTo>
                <a:lnTo>
                  <a:pt x="458279" y="258356"/>
                </a:lnTo>
                <a:lnTo>
                  <a:pt x="461454" y="263029"/>
                </a:lnTo>
                <a:lnTo>
                  <a:pt x="461314" y="263080"/>
                </a:lnTo>
                <a:lnTo>
                  <a:pt x="461492" y="263118"/>
                </a:lnTo>
                <a:lnTo>
                  <a:pt x="474751" y="273431"/>
                </a:lnTo>
                <a:lnTo>
                  <a:pt x="479767" y="270992"/>
                </a:lnTo>
                <a:lnTo>
                  <a:pt x="479996" y="271754"/>
                </a:lnTo>
                <a:lnTo>
                  <a:pt x="480733" y="272097"/>
                </a:lnTo>
                <a:lnTo>
                  <a:pt x="481685" y="272059"/>
                </a:lnTo>
                <a:lnTo>
                  <a:pt x="481977" y="271856"/>
                </a:lnTo>
                <a:lnTo>
                  <a:pt x="482536" y="271640"/>
                </a:lnTo>
                <a:lnTo>
                  <a:pt x="482523" y="270776"/>
                </a:lnTo>
                <a:lnTo>
                  <a:pt x="482041" y="270395"/>
                </a:lnTo>
                <a:lnTo>
                  <a:pt x="481444" y="270179"/>
                </a:lnTo>
                <a:lnTo>
                  <a:pt x="490067" y="265976"/>
                </a:lnTo>
                <a:lnTo>
                  <a:pt x="505714" y="265049"/>
                </a:lnTo>
                <a:close/>
              </a:path>
              <a:path w="818514" h="301625">
                <a:moveTo>
                  <a:pt x="517575" y="269163"/>
                </a:moveTo>
                <a:lnTo>
                  <a:pt x="517372" y="269011"/>
                </a:lnTo>
                <a:lnTo>
                  <a:pt x="517245" y="268922"/>
                </a:lnTo>
                <a:lnTo>
                  <a:pt x="517245" y="269138"/>
                </a:lnTo>
                <a:lnTo>
                  <a:pt x="517512" y="269290"/>
                </a:lnTo>
                <a:lnTo>
                  <a:pt x="517575" y="269163"/>
                </a:lnTo>
                <a:close/>
              </a:path>
              <a:path w="818514" h="301625">
                <a:moveTo>
                  <a:pt x="517613" y="275945"/>
                </a:moveTo>
                <a:lnTo>
                  <a:pt x="517232" y="275996"/>
                </a:lnTo>
                <a:lnTo>
                  <a:pt x="517245" y="269151"/>
                </a:lnTo>
                <a:lnTo>
                  <a:pt x="512914" y="266649"/>
                </a:lnTo>
                <a:lnTo>
                  <a:pt x="504202" y="272846"/>
                </a:lnTo>
                <a:lnTo>
                  <a:pt x="507161" y="277469"/>
                </a:lnTo>
                <a:lnTo>
                  <a:pt x="517232" y="276009"/>
                </a:lnTo>
                <a:lnTo>
                  <a:pt x="517232" y="276225"/>
                </a:lnTo>
                <a:lnTo>
                  <a:pt x="517613" y="275945"/>
                </a:lnTo>
                <a:close/>
              </a:path>
              <a:path w="818514" h="301625">
                <a:moveTo>
                  <a:pt x="533171" y="242049"/>
                </a:moveTo>
                <a:lnTo>
                  <a:pt x="532295" y="240144"/>
                </a:lnTo>
                <a:lnTo>
                  <a:pt x="530910" y="239293"/>
                </a:lnTo>
                <a:lnTo>
                  <a:pt x="529285" y="239407"/>
                </a:lnTo>
                <a:lnTo>
                  <a:pt x="529056" y="239407"/>
                </a:lnTo>
                <a:lnTo>
                  <a:pt x="528269" y="239547"/>
                </a:lnTo>
                <a:lnTo>
                  <a:pt x="527558" y="239814"/>
                </a:lnTo>
                <a:lnTo>
                  <a:pt x="526821" y="240245"/>
                </a:lnTo>
                <a:lnTo>
                  <a:pt x="526122" y="240677"/>
                </a:lnTo>
                <a:lnTo>
                  <a:pt x="526097" y="243344"/>
                </a:lnTo>
                <a:lnTo>
                  <a:pt x="529551" y="245579"/>
                </a:lnTo>
                <a:lnTo>
                  <a:pt x="531787" y="244602"/>
                </a:lnTo>
                <a:lnTo>
                  <a:pt x="533171" y="242049"/>
                </a:lnTo>
                <a:close/>
              </a:path>
              <a:path w="818514" h="301625">
                <a:moveTo>
                  <a:pt x="540156" y="292646"/>
                </a:moveTo>
                <a:lnTo>
                  <a:pt x="538594" y="291566"/>
                </a:lnTo>
                <a:lnTo>
                  <a:pt x="527862" y="291884"/>
                </a:lnTo>
                <a:lnTo>
                  <a:pt x="539889" y="299580"/>
                </a:lnTo>
                <a:lnTo>
                  <a:pt x="540156" y="292646"/>
                </a:lnTo>
                <a:close/>
              </a:path>
              <a:path w="818514" h="301625">
                <a:moveTo>
                  <a:pt x="558431" y="299466"/>
                </a:moveTo>
                <a:lnTo>
                  <a:pt x="556475" y="295452"/>
                </a:lnTo>
                <a:lnTo>
                  <a:pt x="554736" y="292887"/>
                </a:lnTo>
                <a:lnTo>
                  <a:pt x="548995" y="294513"/>
                </a:lnTo>
                <a:lnTo>
                  <a:pt x="550291" y="299212"/>
                </a:lnTo>
                <a:lnTo>
                  <a:pt x="553110" y="300240"/>
                </a:lnTo>
                <a:lnTo>
                  <a:pt x="558431" y="299466"/>
                </a:lnTo>
                <a:close/>
              </a:path>
              <a:path w="818514" h="301625">
                <a:moveTo>
                  <a:pt x="560768" y="244957"/>
                </a:moveTo>
                <a:lnTo>
                  <a:pt x="560717" y="244830"/>
                </a:lnTo>
                <a:lnTo>
                  <a:pt x="560514" y="244690"/>
                </a:lnTo>
                <a:lnTo>
                  <a:pt x="560463" y="244817"/>
                </a:lnTo>
                <a:lnTo>
                  <a:pt x="560679" y="244906"/>
                </a:lnTo>
                <a:close/>
              </a:path>
              <a:path w="818514" h="301625">
                <a:moveTo>
                  <a:pt x="563041" y="263207"/>
                </a:moveTo>
                <a:lnTo>
                  <a:pt x="560463" y="244830"/>
                </a:lnTo>
                <a:lnTo>
                  <a:pt x="556450" y="243001"/>
                </a:lnTo>
                <a:lnTo>
                  <a:pt x="552259" y="241388"/>
                </a:lnTo>
                <a:lnTo>
                  <a:pt x="542988" y="236156"/>
                </a:lnTo>
                <a:lnTo>
                  <a:pt x="543039" y="235966"/>
                </a:lnTo>
                <a:lnTo>
                  <a:pt x="535228" y="237515"/>
                </a:lnTo>
                <a:lnTo>
                  <a:pt x="538861" y="243763"/>
                </a:lnTo>
                <a:lnTo>
                  <a:pt x="545820" y="245859"/>
                </a:lnTo>
                <a:lnTo>
                  <a:pt x="552284" y="248462"/>
                </a:lnTo>
                <a:lnTo>
                  <a:pt x="549376" y="258965"/>
                </a:lnTo>
                <a:lnTo>
                  <a:pt x="554228" y="258089"/>
                </a:lnTo>
                <a:lnTo>
                  <a:pt x="556412" y="260718"/>
                </a:lnTo>
                <a:lnTo>
                  <a:pt x="558317" y="263715"/>
                </a:lnTo>
                <a:lnTo>
                  <a:pt x="563041" y="263207"/>
                </a:lnTo>
                <a:close/>
              </a:path>
              <a:path w="818514" h="301625">
                <a:moveTo>
                  <a:pt x="563930" y="289293"/>
                </a:moveTo>
                <a:lnTo>
                  <a:pt x="563727" y="289267"/>
                </a:lnTo>
                <a:lnTo>
                  <a:pt x="563791" y="289458"/>
                </a:lnTo>
                <a:lnTo>
                  <a:pt x="563930" y="289293"/>
                </a:lnTo>
                <a:close/>
              </a:path>
              <a:path w="818514" h="301625">
                <a:moveTo>
                  <a:pt x="565365" y="268770"/>
                </a:moveTo>
                <a:lnTo>
                  <a:pt x="559727" y="267030"/>
                </a:lnTo>
                <a:lnTo>
                  <a:pt x="558292" y="263969"/>
                </a:lnTo>
                <a:lnTo>
                  <a:pt x="558419" y="263982"/>
                </a:lnTo>
                <a:lnTo>
                  <a:pt x="558380" y="263804"/>
                </a:lnTo>
                <a:lnTo>
                  <a:pt x="558203" y="263728"/>
                </a:lnTo>
                <a:lnTo>
                  <a:pt x="558241" y="263893"/>
                </a:lnTo>
                <a:lnTo>
                  <a:pt x="554189" y="263931"/>
                </a:lnTo>
                <a:lnTo>
                  <a:pt x="550837" y="262763"/>
                </a:lnTo>
                <a:lnTo>
                  <a:pt x="548830" y="259473"/>
                </a:lnTo>
                <a:lnTo>
                  <a:pt x="547306" y="267944"/>
                </a:lnTo>
                <a:lnTo>
                  <a:pt x="536143" y="251625"/>
                </a:lnTo>
                <a:lnTo>
                  <a:pt x="529132" y="256197"/>
                </a:lnTo>
                <a:lnTo>
                  <a:pt x="525868" y="250393"/>
                </a:lnTo>
                <a:lnTo>
                  <a:pt x="521335" y="247815"/>
                </a:lnTo>
                <a:lnTo>
                  <a:pt x="522681" y="246646"/>
                </a:lnTo>
                <a:lnTo>
                  <a:pt x="523862" y="245059"/>
                </a:lnTo>
                <a:lnTo>
                  <a:pt x="524535" y="241071"/>
                </a:lnTo>
                <a:lnTo>
                  <a:pt x="523849" y="240474"/>
                </a:lnTo>
                <a:lnTo>
                  <a:pt x="516851" y="239496"/>
                </a:lnTo>
                <a:lnTo>
                  <a:pt x="514096" y="239725"/>
                </a:lnTo>
                <a:lnTo>
                  <a:pt x="511594" y="241706"/>
                </a:lnTo>
                <a:lnTo>
                  <a:pt x="507898" y="243433"/>
                </a:lnTo>
                <a:lnTo>
                  <a:pt x="507809" y="244817"/>
                </a:lnTo>
                <a:lnTo>
                  <a:pt x="508546" y="245732"/>
                </a:lnTo>
                <a:lnTo>
                  <a:pt x="508457" y="246799"/>
                </a:lnTo>
                <a:lnTo>
                  <a:pt x="509181" y="246265"/>
                </a:lnTo>
                <a:lnTo>
                  <a:pt x="512013" y="247548"/>
                </a:lnTo>
                <a:lnTo>
                  <a:pt x="514959" y="248107"/>
                </a:lnTo>
                <a:lnTo>
                  <a:pt x="518350" y="249567"/>
                </a:lnTo>
                <a:lnTo>
                  <a:pt x="519353" y="249224"/>
                </a:lnTo>
                <a:lnTo>
                  <a:pt x="520357" y="248564"/>
                </a:lnTo>
                <a:lnTo>
                  <a:pt x="517842" y="256044"/>
                </a:lnTo>
                <a:lnTo>
                  <a:pt x="511975" y="258241"/>
                </a:lnTo>
                <a:lnTo>
                  <a:pt x="520357" y="263690"/>
                </a:lnTo>
                <a:lnTo>
                  <a:pt x="517575" y="269163"/>
                </a:lnTo>
                <a:lnTo>
                  <a:pt x="521995" y="272326"/>
                </a:lnTo>
                <a:lnTo>
                  <a:pt x="521995" y="272554"/>
                </a:lnTo>
                <a:lnTo>
                  <a:pt x="517613" y="275945"/>
                </a:lnTo>
                <a:lnTo>
                  <a:pt x="519887" y="281470"/>
                </a:lnTo>
                <a:lnTo>
                  <a:pt x="522427" y="286613"/>
                </a:lnTo>
                <a:lnTo>
                  <a:pt x="532841" y="287020"/>
                </a:lnTo>
                <a:lnTo>
                  <a:pt x="534733" y="288607"/>
                </a:lnTo>
                <a:lnTo>
                  <a:pt x="537349" y="289115"/>
                </a:lnTo>
                <a:lnTo>
                  <a:pt x="534885" y="285280"/>
                </a:lnTo>
                <a:lnTo>
                  <a:pt x="539216" y="281203"/>
                </a:lnTo>
                <a:lnTo>
                  <a:pt x="532765" y="274942"/>
                </a:lnTo>
                <a:lnTo>
                  <a:pt x="534708" y="270586"/>
                </a:lnTo>
                <a:lnTo>
                  <a:pt x="539991" y="269494"/>
                </a:lnTo>
                <a:lnTo>
                  <a:pt x="539635" y="272008"/>
                </a:lnTo>
                <a:lnTo>
                  <a:pt x="538111" y="275056"/>
                </a:lnTo>
                <a:lnTo>
                  <a:pt x="540461" y="278574"/>
                </a:lnTo>
                <a:lnTo>
                  <a:pt x="544563" y="278752"/>
                </a:lnTo>
                <a:lnTo>
                  <a:pt x="550760" y="282625"/>
                </a:lnTo>
                <a:lnTo>
                  <a:pt x="554253" y="285508"/>
                </a:lnTo>
                <a:lnTo>
                  <a:pt x="559358" y="289267"/>
                </a:lnTo>
                <a:lnTo>
                  <a:pt x="563727" y="289267"/>
                </a:lnTo>
                <a:lnTo>
                  <a:pt x="563156" y="285686"/>
                </a:lnTo>
                <a:lnTo>
                  <a:pt x="560793" y="283476"/>
                </a:lnTo>
                <a:lnTo>
                  <a:pt x="552894" y="279590"/>
                </a:lnTo>
                <a:lnTo>
                  <a:pt x="549414" y="276606"/>
                </a:lnTo>
                <a:lnTo>
                  <a:pt x="544017" y="272910"/>
                </a:lnTo>
                <a:lnTo>
                  <a:pt x="561809" y="273989"/>
                </a:lnTo>
                <a:lnTo>
                  <a:pt x="565365" y="268770"/>
                </a:lnTo>
                <a:close/>
              </a:path>
              <a:path w="818514" h="301625">
                <a:moveTo>
                  <a:pt x="569810" y="239268"/>
                </a:moveTo>
                <a:lnTo>
                  <a:pt x="560908" y="236639"/>
                </a:lnTo>
                <a:lnTo>
                  <a:pt x="556399" y="240055"/>
                </a:lnTo>
                <a:lnTo>
                  <a:pt x="559625" y="242341"/>
                </a:lnTo>
                <a:lnTo>
                  <a:pt x="560692" y="244767"/>
                </a:lnTo>
                <a:lnTo>
                  <a:pt x="569810" y="248843"/>
                </a:lnTo>
                <a:lnTo>
                  <a:pt x="569810" y="239268"/>
                </a:lnTo>
                <a:close/>
              </a:path>
              <a:path w="818514" h="301625">
                <a:moveTo>
                  <a:pt x="571893" y="286131"/>
                </a:moveTo>
                <a:lnTo>
                  <a:pt x="567169" y="282549"/>
                </a:lnTo>
                <a:lnTo>
                  <a:pt x="563930" y="289293"/>
                </a:lnTo>
                <a:lnTo>
                  <a:pt x="567791" y="292747"/>
                </a:lnTo>
                <a:lnTo>
                  <a:pt x="569950" y="288899"/>
                </a:lnTo>
                <a:lnTo>
                  <a:pt x="571893" y="286131"/>
                </a:lnTo>
                <a:close/>
              </a:path>
              <a:path w="818514" h="301625">
                <a:moveTo>
                  <a:pt x="597433" y="292061"/>
                </a:moveTo>
                <a:lnTo>
                  <a:pt x="588810" y="287743"/>
                </a:lnTo>
                <a:lnTo>
                  <a:pt x="586105" y="289775"/>
                </a:lnTo>
                <a:lnTo>
                  <a:pt x="589622" y="296418"/>
                </a:lnTo>
                <a:lnTo>
                  <a:pt x="588772" y="296811"/>
                </a:lnTo>
                <a:lnTo>
                  <a:pt x="588187" y="297510"/>
                </a:lnTo>
                <a:lnTo>
                  <a:pt x="587946" y="298526"/>
                </a:lnTo>
                <a:lnTo>
                  <a:pt x="588467" y="301167"/>
                </a:lnTo>
                <a:lnTo>
                  <a:pt x="590956" y="300888"/>
                </a:lnTo>
                <a:lnTo>
                  <a:pt x="594614" y="301244"/>
                </a:lnTo>
                <a:lnTo>
                  <a:pt x="595528" y="300532"/>
                </a:lnTo>
                <a:lnTo>
                  <a:pt x="595363" y="298589"/>
                </a:lnTo>
                <a:lnTo>
                  <a:pt x="595210" y="298107"/>
                </a:lnTo>
                <a:lnTo>
                  <a:pt x="594982" y="297688"/>
                </a:lnTo>
                <a:lnTo>
                  <a:pt x="597433" y="292061"/>
                </a:lnTo>
                <a:close/>
              </a:path>
              <a:path w="818514" h="301625">
                <a:moveTo>
                  <a:pt x="657542" y="128346"/>
                </a:moveTo>
                <a:lnTo>
                  <a:pt x="657529" y="126758"/>
                </a:lnTo>
                <a:lnTo>
                  <a:pt x="657529" y="125171"/>
                </a:lnTo>
                <a:lnTo>
                  <a:pt x="656678" y="125222"/>
                </a:lnTo>
                <a:lnTo>
                  <a:pt x="655840" y="125260"/>
                </a:lnTo>
                <a:lnTo>
                  <a:pt x="655002" y="125310"/>
                </a:lnTo>
                <a:lnTo>
                  <a:pt x="655231" y="126885"/>
                </a:lnTo>
                <a:lnTo>
                  <a:pt x="655447" y="128473"/>
                </a:lnTo>
                <a:lnTo>
                  <a:pt x="655777" y="130086"/>
                </a:lnTo>
                <a:lnTo>
                  <a:pt x="657440" y="129997"/>
                </a:lnTo>
                <a:lnTo>
                  <a:pt x="657542" y="128346"/>
                </a:lnTo>
                <a:close/>
              </a:path>
              <a:path w="818514" h="301625">
                <a:moveTo>
                  <a:pt x="666140" y="274218"/>
                </a:moveTo>
                <a:lnTo>
                  <a:pt x="663054" y="273215"/>
                </a:lnTo>
                <a:lnTo>
                  <a:pt x="663917" y="271818"/>
                </a:lnTo>
                <a:lnTo>
                  <a:pt x="664298" y="270306"/>
                </a:lnTo>
                <a:lnTo>
                  <a:pt x="664260" y="268808"/>
                </a:lnTo>
                <a:lnTo>
                  <a:pt x="665060" y="268693"/>
                </a:lnTo>
                <a:lnTo>
                  <a:pt x="664692" y="267462"/>
                </a:lnTo>
                <a:lnTo>
                  <a:pt x="664197" y="266509"/>
                </a:lnTo>
                <a:lnTo>
                  <a:pt x="663613" y="265785"/>
                </a:lnTo>
                <a:lnTo>
                  <a:pt x="662203" y="262178"/>
                </a:lnTo>
                <a:lnTo>
                  <a:pt x="658545" y="259143"/>
                </a:lnTo>
                <a:lnTo>
                  <a:pt x="652297" y="258356"/>
                </a:lnTo>
                <a:lnTo>
                  <a:pt x="650735" y="258635"/>
                </a:lnTo>
                <a:lnTo>
                  <a:pt x="642975" y="261950"/>
                </a:lnTo>
                <a:lnTo>
                  <a:pt x="640156" y="271741"/>
                </a:lnTo>
                <a:lnTo>
                  <a:pt x="646188" y="278472"/>
                </a:lnTo>
                <a:lnTo>
                  <a:pt x="647776" y="280098"/>
                </a:lnTo>
                <a:lnTo>
                  <a:pt x="647725" y="282422"/>
                </a:lnTo>
                <a:lnTo>
                  <a:pt x="641184" y="277444"/>
                </a:lnTo>
                <a:lnTo>
                  <a:pt x="636854" y="277342"/>
                </a:lnTo>
                <a:lnTo>
                  <a:pt x="632028" y="278574"/>
                </a:lnTo>
                <a:lnTo>
                  <a:pt x="629843" y="284022"/>
                </a:lnTo>
                <a:lnTo>
                  <a:pt x="638136" y="288455"/>
                </a:lnTo>
                <a:lnTo>
                  <a:pt x="648182" y="285203"/>
                </a:lnTo>
                <a:lnTo>
                  <a:pt x="648487" y="285483"/>
                </a:lnTo>
                <a:lnTo>
                  <a:pt x="648906" y="285686"/>
                </a:lnTo>
                <a:lnTo>
                  <a:pt x="650938" y="285927"/>
                </a:lnTo>
                <a:lnTo>
                  <a:pt x="651243" y="284835"/>
                </a:lnTo>
                <a:lnTo>
                  <a:pt x="651967" y="283273"/>
                </a:lnTo>
                <a:lnTo>
                  <a:pt x="652221" y="282524"/>
                </a:lnTo>
                <a:lnTo>
                  <a:pt x="653567" y="282041"/>
                </a:lnTo>
                <a:lnTo>
                  <a:pt x="655916" y="282956"/>
                </a:lnTo>
                <a:lnTo>
                  <a:pt x="654723" y="285470"/>
                </a:lnTo>
                <a:lnTo>
                  <a:pt x="656831" y="286334"/>
                </a:lnTo>
                <a:lnTo>
                  <a:pt x="658406" y="285877"/>
                </a:lnTo>
                <a:lnTo>
                  <a:pt x="658190" y="284772"/>
                </a:lnTo>
                <a:lnTo>
                  <a:pt x="658279" y="283768"/>
                </a:lnTo>
                <a:lnTo>
                  <a:pt x="660527" y="284073"/>
                </a:lnTo>
                <a:lnTo>
                  <a:pt x="660996" y="282702"/>
                </a:lnTo>
                <a:lnTo>
                  <a:pt x="658901" y="281990"/>
                </a:lnTo>
                <a:lnTo>
                  <a:pt x="659714" y="280098"/>
                </a:lnTo>
                <a:lnTo>
                  <a:pt x="660387" y="278168"/>
                </a:lnTo>
                <a:lnTo>
                  <a:pt x="661301" y="276288"/>
                </a:lnTo>
                <a:lnTo>
                  <a:pt x="662241" y="277025"/>
                </a:lnTo>
                <a:lnTo>
                  <a:pt x="663536" y="276948"/>
                </a:lnTo>
                <a:lnTo>
                  <a:pt x="665683" y="276085"/>
                </a:lnTo>
                <a:lnTo>
                  <a:pt x="665797" y="274942"/>
                </a:lnTo>
                <a:lnTo>
                  <a:pt x="666140" y="274218"/>
                </a:lnTo>
                <a:close/>
              </a:path>
              <a:path w="818514" h="301625">
                <a:moveTo>
                  <a:pt x="668782" y="291465"/>
                </a:moveTo>
                <a:lnTo>
                  <a:pt x="666889" y="290969"/>
                </a:lnTo>
                <a:lnTo>
                  <a:pt x="665568" y="290283"/>
                </a:lnTo>
                <a:lnTo>
                  <a:pt x="664400" y="290436"/>
                </a:lnTo>
                <a:lnTo>
                  <a:pt x="663473" y="290550"/>
                </a:lnTo>
                <a:lnTo>
                  <a:pt x="662724" y="291693"/>
                </a:lnTo>
                <a:lnTo>
                  <a:pt x="661885" y="292379"/>
                </a:lnTo>
                <a:lnTo>
                  <a:pt x="662787" y="293065"/>
                </a:lnTo>
                <a:lnTo>
                  <a:pt x="663587" y="293916"/>
                </a:lnTo>
                <a:lnTo>
                  <a:pt x="664641" y="294335"/>
                </a:lnTo>
                <a:lnTo>
                  <a:pt x="664959" y="294474"/>
                </a:lnTo>
                <a:lnTo>
                  <a:pt x="665924" y="293484"/>
                </a:lnTo>
                <a:lnTo>
                  <a:pt x="668782" y="291465"/>
                </a:lnTo>
                <a:close/>
              </a:path>
              <a:path w="818514" h="301625">
                <a:moveTo>
                  <a:pt x="679729" y="284886"/>
                </a:moveTo>
                <a:lnTo>
                  <a:pt x="671283" y="283248"/>
                </a:lnTo>
                <a:lnTo>
                  <a:pt x="668566" y="289991"/>
                </a:lnTo>
                <a:lnTo>
                  <a:pt x="669721" y="291668"/>
                </a:lnTo>
                <a:lnTo>
                  <a:pt x="678967" y="293408"/>
                </a:lnTo>
                <a:lnTo>
                  <a:pt x="679729" y="284886"/>
                </a:lnTo>
                <a:close/>
              </a:path>
              <a:path w="818514" h="301625">
                <a:moveTo>
                  <a:pt x="748982" y="290474"/>
                </a:moveTo>
                <a:lnTo>
                  <a:pt x="740968" y="277863"/>
                </a:lnTo>
                <a:lnTo>
                  <a:pt x="736854" y="286740"/>
                </a:lnTo>
                <a:lnTo>
                  <a:pt x="748982" y="290474"/>
                </a:lnTo>
                <a:close/>
              </a:path>
              <a:path w="818514" h="301625">
                <a:moveTo>
                  <a:pt x="782231" y="284734"/>
                </a:moveTo>
                <a:lnTo>
                  <a:pt x="771563" y="286054"/>
                </a:lnTo>
                <a:lnTo>
                  <a:pt x="778649" y="291503"/>
                </a:lnTo>
                <a:lnTo>
                  <a:pt x="782231" y="284734"/>
                </a:lnTo>
                <a:close/>
              </a:path>
              <a:path w="818514" h="301625">
                <a:moveTo>
                  <a:pt x="800430" y="292862"/>
                </a:moveTo>
                <a:lnTo>
                  <a:pt x="799312" y="289356"/>
                </a:lnTo>
                <a:lnTo>
                  <a:pt x="798842" y="286486"/>
                </a:lnTo>
                <a:lnTo>
                  <a:pt x="796759" y="282841"/>
                </a:lnTo>
                <a:lnTo>
                  <a:pt x="794092" y="281660"/>
                </a:lnTo>
                <a:lnTo>
                  <a:pt x="792645" y="281889"/>
                </a:lnTo>
                <a:lnTo>
                  <a:pt x="791298" y="282105"/>
                </a:lnTo>
                <a:lnTo>
                  <a:pt x="789647" y="284099"/>
                </a:lnTo>
                <a:lnTo>
                  <a:pt x="788276" y="290957"/>
                </a:lnTo>
                <a:lnTo>
                  <a:pt x="790562" y="292608"/>
                </a:lnTo>
                <a:lnTo>
                  <a:pt x="800430" y="292862"/>
                </a:lnTo>
                <a:close/>
              </a:path>
              <a:path w="818514" h="301625">
                <a:moveTo>
                  <a:pt x="809205" y="3695"/>
                </a:moveTo>
                <a:lnTo>
                  <a:pt x="805522" y="0"/>
                </a:lnTo>
                <a:lnTo>
                  <a:pt x="799147" y="1892"/>
                </a:lnTo>
                <a:lnTo>
                  <a:pt x="802601" y="5676"/>
                </a:lnTo>
                <a:lnTo>
                  <a:pt x="805586" y="5676"/>
                </a:lnTo>
                <a:lnTo>
                  <a:pt x="809205" y="3695"/>
                </a:lnTo>
                <a:close/>
              </a:path>
              <a:path w="818514" h="301625">
                <a:moveTo>
                  <a:pt x="809485" y="16662"/>
                </a:moveTo>
                <a:lnTo>
                  <a:pt x="800557" y="14986"/>
                </a:lnTo>
                <a:lnTo>
                  <a:pt x="797991" y="5257"/>
                </a:lnTo>
                <a:lnTo>
                  <a:pt x="788162" y="4089"/>
                </a:lnTo>
                <a:lnTo>
                  <a:pt x="778002" y="20675"/>
                </a:lnTo>
                <a:lnTo>
                  <a:pt x="783717" y="21183"/>
                </a:lnTo>
                <a:lnTo>
                  <a:pt x="788098" y="21005"/>
                </a:lnTo>
                <a:lnTo>
                  <a:pt x="791984" y="22085"/>
                </a:lnTo>
                <a:lnTo>
                  <a:pt x="795388" y="23025"/>
                </a:lnTo>
                <a:lnTo>
                  <a:pt x="798245" y="25400"/>
                </a:lnTo>
                <a:lnTo>
                  <a:pt x="801484" y="27216"/>
                </a:lnTo>
                <a:lnTo>
                  <a:pt x="809485" y="16662"/>
                </a:lnTo>
                <a:close/>
              </a:path>
              <a:path w="818514" h="301625">
                <a:moveTo>
                  <a:pt x="809498" y="289572"/>
                </a:moveTo>
                <a:lnTo>
                  <a:pt x="808405" y="285356"/>
                </a:lnTo>
                <a:lnTo>
                  <a:pt x="807491" y="282181"/>
                </a:lnTo>
                <a:lnTo>
                  <a:pt x="800925" y="280987"/>
                </a:lnTo>
                <a:lnTo>
                  <a:pt x="801776" y="284149"/>
                </a:lnTo>
                <a:lnTo>
                  <a:pt x="801928" y="286651"/>
                </a:lnTo>
                <a:lnTo>
                  <a:pt x="803808" y="289458"/>
                </a:lnTo>
                <a:lnTo>
                  <a:pt x="806716" y="289191"/>
                </a:lnTo>
                <a:lnTo>
                  <a:pt x="809498" y="289572"/>
                </a:lnTo>
                <a:close/>
              </a:path>
              <a:path w="818514" h="301625">
                <a:moveTo>
                  <a:pt x="818108" y="29552"/>
                </a:moveTo>
                <a:lnTo>
                  <a:pt x="813739" y="29552"/>
                </a:lnTo>
                <a:lnTo>
                  <a:pt x="813739" y="34455"/>
                </a:lnTo>
                <a:lnTo>
                  <a:pt x="818108" y="34455"/>
                </a:lnTo>
                <a:lnTo>
                  <a:pt x="818108" y="29552"/>
                </a:lnTo>
                <a:close/>
              </a:path>
              <a:path w="818514" h="301625">
                <a:moveTo>
                  <a:pt x="818108" y="13284"/>
                </a:moveTo>
                <a:lnTo>
                  <a:pt x="816089" y="13284"/>
                </a:lnTo>
                <a:lnTo>
                  <a:pt x="816089" y="17564"/>
                </a:lnTo>
                <a:lnTo>
                  <a:pt x="818108" y="17564"/>
                </a:lnTo>
                <a:lnTo>
                  <a:pt x="818108" y="13284"/>
                </a:lnTo>
                <a:close/>
              </a:path>
            </a:pathLst>
          </a:custGeom>
          <a:solidFill>
            <a:srgbClr val="FFFFFF"/>
          </a:solidFill>
        </p:spPr>
        <p:txBody>
          <a:bodyPr wrap="square" lIns="0" tIns="0" rIns="0" bIns="0" rtlCol="0"/>
          <a:lstStyle/>
          <a:p>
            <a:endParaRPr/>
          </a:p>
        </p:txBody>
      </p:sp>
      <p:sp>
        <p:nvSpPr>
          <p:cNvPr id="90" name="bg object 90"/>
          <p:cNvSpPr/>
          <p:nvPr/>
        </p:nvSpPr>
        <p:spPr>
          <a:xfrm>
            <a:off x="1339684" y="3911180"/>
            <a:ext cx="652145" cy="222250"/>
          </a:xfrm>
          <a:custGeom>
            <a:avLst/>
            <a:gdLst/>
            <a:ahLst/>
            <a:cxnLst/>
            <a:rect l="l" t="t" r="r" b="b"/>
            <a:pathLst>
              <a:path w="652144" h="222250">
                <a:moveTo>
                  <a:pt x="520" y="140474"/>
                </a:moveTo>
                <a:lnTo>
                  <a:pt x="508" y="140335"/>
                </a:lnTo>
                <a:lnTo>
                  <a:pt x="495" y="140208"/>
                </a:lnTo>
                <a:lnTo>
                  <a:pt x="342" y="140322"/>
                </a:lnTo>
                <a:lnTo>
                  <a:pt x="520" y="140614"/>
                </a:lnTo>
                <a:lnTo>
                  <a:pt x="520" y="140474"/>
                </a:lnTo>
                <a:close/>
              </a:path>
              <a:path w="652144" h="222250">
                <a:moveTo>
                  <a:pt x="6223" y="135991"/>
                </a:moveTo>
                <a:lnTo>
                  <a:pt x="4178" y="133515"/>
                </a:lnTo>
                <a:lnTo>
                  <a:pt x="2146" y="132562"/>
                </a:lnTo>
                <a:lnTo>
                  <a:pt x="685" y="135445"/>
                </a:lnTo>
                <a:lnTo>
                  <a:pt x="0" y="136804"/>
                </a:lnTo>
                <a:lnTo>
                  <a:pt x="431" y="138569"/>
                </a:lnTo>
                <a:lnTo>
                  <a:pt x="495" y="140208"/>
                </a:lnTo>
                <a:lnTo>
                  <a:pt x="6223" y="135991"/>
                </a:lnTo>
                <a:close/>
              </a:path>
              <a:path w="652144" h="222250">
                <a:moveTo>
                  <a:pt x="12941" y="155460"/>
                </a:moveTo>
                <a:lnTo>
                  <a:pt x="11379" y="151396"/>
                </a:lnTo>
                <a:lnTo>
                  <a:pt x="10807" y="151511"/>
                </a:lnTo>
                <a:lnTo>
                  <a:pt x="10236" y="151612"/>
                </a:lnTo>
                <a:lnTo>
                  <a:pt x="9664" y="151726"/>
                </a:lnTo>
                <a:lnTo>
                  <a:pt x="10071" y="154597"/>
                </a:lnTo>
                <a:lnTo>
                  <a:pt x="10261" y="156032"/>
                </a:lnTo>
                <a:lnTo>
                  <a:pt x="12941" y="155460"/>
                </a:lnTo>
                <a:close/>
              </a:path>
              <a:path w="652144" h="222250">
                <a:moveTo>
                  <a:pt x="18732" y="139788"/>
                </a:moveTo>
                <a:lnTo>
                  <a:pt x="13538" y="135001"/>
                </a:lnTo>
                <a:lnTo>
                  <a:pt x="3644" y="140258"/>
                </a:lnTo>
                <a:lnTo>
                  <a:pt x="3416" y="141058"/>
                </a:lnTo>
                <a:lnTo>
                  <a:pt x="10909" y="145338"/>
                </a:lnTo>
                <a:lnTo>
                  <a:pt x="14185" y="142341"/>
                </a:lnTo>
                <a:lnTo>
                  <a:pt x="18732" y="139788"/>
                </a:lnTo>
                <a:close/>
              </a:path>
              <a:path w="652144" h="222250">
                <a:moveTo>
                  <a:pt x="55575" y="140093"/>
                </a:moveTo>
                <a:lnTo>
                  <a:pt x="54902" y="138239"/>
                </a:lnTo>
                <a:lnTo>
                  <a:pt x="53797" y="136258"/>
                </a:lnTo>
                <a:lnTo>
                  <a:pt x="51549" y="135763"/>
                </a:lnTo>
                <a:lnTo>
                  <a:pt x="49314" y="136906"/>
                </a:lnTo>
                <a:lnTo>
                  <a:pt x="47244" y="138277"/>
                </a:lnTo>
                <a:lnTo>
                  <a:pt x="47129" y="141478"/>
                </a:lnTo>
                <a:lnTo>
                  <a:pt x="48412" y="143548"/>
                </a:lnTo>
                <a:lnTo>
                  <a:pt x="49961" y="148005"/>
                </a:lnTo>
                <a:lnTo>
                  <a:pt x="52603" y="144729"/>
                </a:lnTo>
                <a:lnTo>
                  <a:pt x="54419" y="143243"/>
                </a:lnTo>
                <a:lnTo>
                  <a:pt x="55079" y="141439"/>
                </a:lnTo>
                <a:lnTo>
                  <a:pt x="55575" y="140093"/>
                </a:lnTo>
                <a:close/>
              </a:path>
              <a:path w="652144" h="222250">
                <a:moveTo>
                  <a:pt x="159943" y="135064"/>
                </a:moveTo>
                <a:lnTo>
                  <a:pt x="159816" y="134937"/>
                </a:lnTo>
                <a:lnTo>
                  <a:pt x="159753" y="135191"/>
                </a:lnTo>
                <a:lnTo>
                  <a:pt x="159880" y="135115"/>
                </a:lnTo>
                <a:close/>
              </a:path>
              <a:path w="652144" h="222250">
                <a:moveTo>
                  <a:pt x="161239" y="143891"/>
                </a:moveTo>
                <a:lnTo>
                  <a:pt x="159753" y="135191"/>
                </a:lnTo>
                <a:lnTo>
                  <a:pt x="154203" y="138772"/>
                </a:lnTo>
                <a:lnTo>
                  <a:pt x="154330" y="141058"/>
                </a:lnTo>
                <a:lnTo>
                  <a:pt x="161239" y="143891"/>
                </a:lnTo>
                <a:close/>
              </a:path>
              <a:path w="652144" h="222250">
                <a:moveTo>
                  <a:pt x="210921" y="142849"/>
                </a:moveTo>
                <a:lnTo>
                  <a:pt x="209448" y="140690"/>
                </a:lnTo>
                <a:lnTo>
                  <a:pt x="208927" y="138912"/>
                </a:lnTo>
                <a:lnTo>
                  <a:pt x="208470" y="137007"/>
                </a:lnTo>
                <a:lnTo>
                  <a:pt x="208292" y="136410"/>
                </a:lnTo>
                <a:lnTo>
                  <a:pt x="207810" y="133946"/>
                </a:lnTo>
                <a:lnTo>
                  <a:pt x="206298" y="131038"/>
                </a:lnTo>
                <a:lnTo>
                  <a:pt x="206197" y="130822"/>
                </a:lnTo>
                <a:lnTo>
                  <a:pt x="204228" y="130492"/>
                </a:lnTo>
                <a:lnTo>
                  <a:pt x="202933" y="129895"/>
                </a:lnTo>
                <a:lnTo>
                  <a:pt x="202399" y="130822"/>
                </a:lnTo>
                <a:lnTo>
                  <a:pt x="202285" y="131038"/>
                </a:lnTo>
                <a:lnTo>
                  <a:pt x="200761" y="132499"/>
                </a:lnTo>
                <a:lnTo>
                  <a:pt x="203022" y="137007"/>
                </a:lnTo>
                <a:lnTo>
                  <a:pt x="205409" y="140563"/>
                </a:lnTo>
                <a:lnTo>
                  <a:pt x="207835" y="144551"/>
                </a:lnTo>
                <a:lnTo>
                  <a:pt x="210921" y="142849"/>
                </a:lnTo>
                <a:close/>
              </a:path>
              <a:path w="652144" h="222250">
                <a:moveTo>
                  <a:pt x="236613" y="172631"/>
                </a:moveTo>
                <a:lnTo>
                  <a:pt x="234340" y="163423"/>
                </a:lnTo>
                <a:lnTo>
                  <a:pt x="228752" y="159816"/>
                </a:lnTo>
                <a:lnTo>
                  <a:pt x="217500" y="160756"/>
                </a:lnTo>
                <a:lnTo>
                  <a:pt x="210934" y="161302"/>
                </a:lnTo>
                <a:lnTo>
                  <a:pt x="204444" y="162407"/>
                </a:lnTo>
                <a:lnTo>
                  <a:pt x="196570" y="163436"/>
                </a:lnTo>
                <a:lnTo>
                  <a:pt x="200037" y="167220"/>
                </a:lnTo>
                <a:lnTo>
                  <a:pt x="203339" y="170599"/>
                </a:lnTo>
                <a:lnTo>
                  <a:pt x="208534" y="176809"/>
                </a:lnTo>
                <a:lnTo>
                  <a:pt x="210337" y="179705"/>
                </a:lnTo>
                <a:lnTo>
                  <a:pt x="212572" y="182829"/>
                </a:lnTo>
                <a:lnTo>
                  <a:pt x="215646" y="182562"/>
                </a:lnTo>
                <a:lnTo>
                  <a:pt x="219697" y="183007"/>
                </a:lnTo>
                <a:lnTo>
                  <a:pt x="219417" y="175272"/>
                </a:lnTo>
                <a:lnTo>
                  <a:pt x="223189" y="173101"/>
                </a:lnTo>
                <a:lnTo>
                  <a:pt x="230695" y="176085"/>
                </a:lnTo>
                <a:lnTo>
                  <a:pt x="233565" y="174523"/>
                </a:lnTo>
                <a:lnTo>
                  <a:pt x="236613" y="172631"/>
                </a:lnTo>
                <a:close/>
              </a:path>
              <a:path w="652144" h="222250">
                <a:moveTo>
                  <a:pt x="238658" y="125133"/>
                </a:moveTo>
                <a:lnTo>
                  <a:pt x="238569" y="125006"/>
                </a:lnTo>
                <a:lnTo>
                  <a:pt x="238633" y="125133"/>
                </a:lnTo>
                <a:close/>
              </a:path>
              <a:path w="652144" h="222250">
                <a:moveTo>
                  <a:pt x="241058" y="129794"/>
                </a:moveTo>
                <a:lnTo>
                  <a:pt x="238607" y="125107"/>
                </a:lnTo>
                <a:lnTo>
                  <a:pt x="237324" y="124333"/>
                </a:lnTo>
                <a:lnTo>
                  <a:pt x="235572" y="123786"/>
                </a:lnTo>
                <a:lnTo>
                  <a:pt x="234873" y="122732"/>
                </a:lnTo>
                <a:lnTo>
                  <a:pt x="232067" y="118478"/>
                </a:lnTo>
                <a:lnTo>
                  <a:pt x="228028" y="116039"/>
                </a:lnTo>
                <a:lnTo>
                  <a:pt x="221818" y="115570"/>
                </a:lnTo>
                <a:lnTo>
                  <a:pt x="219862" y="118745"/>
                </a:lnTo>
                <a:lnTo>
                  <a:pt x="218655" y="122466"/>
                </a:lnTo>
                <a:lnTo>
                  <a:pt x="211607" y="124498"/>
                </a:lnTo>
                <a:lnTo>
                  <a:pt x="210223" y="129679"/>
                </a:lnTo>
                <a:lnTo>
                  <a:pt x="212128" y="135216"/>
                </a:lnTo>
                <a:lnTo>
                  <a:pt x="210896" y="136867"/>
                </a:lnTo>
                <a:lnTo>
                  <a:pt x="209118" y="138836"/>
                </a:lnTo>
                <a:lnTo>
                  <a:pt x="210439" y="139738"/>
                </a:lnTo>
                <a:lnTo>
                  <a:pt x="212547" y="140652"/>
                </a:lnTo>
                <a:lnTo>
                  <a:pt x="212420" y="147180"/>
                </a:lnTo>
                <a:lnTo>
                  <a:pt x="214401" y="150812"/>
                </a:lnTo>
                <a:lnTo>
                  <a:pt x="224345" y="152107"/>
                </a:lnTo>
                <a:lnTo>
                  <a:pt x="226618" y="154393"/>
                </a:lnTo>
                <a:lnTo>
                  <a:pt x="229844" y="156248"/>
                </a:lnTo>
                <a:lnTo>
                  <a:pt x="230187" y="154686"/>
                </a:lnTo>
                <a:lnTo>
                  <a:pt x="231025" y="153339"/>
                </a:lnTo>
                <a:lnTo>
                  <a:pt x="228904" y="147624"/>
                </a:lnTo>
                <a:lnTo>
                  <a:pt x="224116" y="143891"/>
                </a:lnTo>
                <a:lnTo>
                  <a:pt x="226428" y="136499"/>
                </a:lnTo>
                <a:lnTo>
                  <a:pt x="222250" y="133946"/>
                </a:lnTo>
                <a:lnTo>
                  <a:pt x="220243" y="131914"/>
                </a:lnTo>
                <a:lnTo>
                  <a:pt x="221996" y="128282"/>
                </a:lnTo>
                <a:lnTo>
                  <a:pt x="224053" y="130581"/>
                </a:lnTo>
                <a:lnTo>
                  <a:pt x="228447" y="132003"/>
                </a:lnTo>
                <a:lnTo>
                  <a:pt x="230911" y="131483"/>
                </a:lnTo>
                <a:lnTo>
                  <a:pt x="233146" y="131470"/>
                </a:lnTo>
                <a:lnTo>
                  <a:pt x="232283" y="127736"/>
                </a:lnTo>
                <a:lnTo>
                  <a:pt x="241058" y="129794"/>
                </a:lnTo>
                <a:close/>
              </a:path>
              <a:path w="652144" h="222250">
                <a:moveTo>
                  <a:pt x="245364" y="128955"/>
                </a:moveTo>
                <a:lnTo>
                  <a:pt x="244170" y="124955"/>
                </a:lnTo>
                <a:lnTo>
                  <a:pt x="243420" y="122504"/>
                </a:lnTo>
                <a:lnTo>
                  <a:pt x="241312" y="123723"/>
                </a:lnTo>
                <a:lnTo>
                  <a:pt x="240042" y="124472"/>
                </a:lnTo>
                <a:lnTo>
                  <a:pt x="238734" y="125158"/>
                </a:lnTo>
                <a:lnTo>
                  <a:pt x="241731" y="128320"/>
                </a:lnTo>
                <a:lnTo>
                  <a:pt x="243243" y="129895"/>
                </a:lnTo>
                <a:lnTo>
                  <a:pt x="243941" y="129578"/>
                </a:lnTo>
                <a:lnTo>
                  <a:pt x="245364" y="128955"/>
                </a:lnTo>
                <a:close/>
              </a:path>
              <a:path w="652144" h="222250">
                <a:moveTo>
                  <a:pt x="248208" y="177596"/>
                </a:moveTo>
                <a:lnTo>
                  <a:pt x="244983" y="166497"/>
                </a:lnTo>
                <a:lnTo>
                  <a:pt x="242506" y="166573"/>
                </a:lnTo>
                <a:lnTo>
                  <a:pt x="240677" y="176301"/>
                </a:lnTo>
                <a:lnTo>
                  <a:pt x="248208" y="177596"/>
                </a:lnTo>
                <a:close/>
              </a:path>
              <a:path w="652144" h="222250">
                <a:moveTo>
                  <a:pt x="272135" y="202272"/>
                </a:moveTo>
                <a:lnTo>
                  <a:pt x="271716" y="200609"/>
                </a:lnTo>
                <a:lnTo>
                  <a:pt x="270852" y="197294"/>
                </a:lnTo>
                <a:lnTo>
                  <a:pt x="270192" y="197510"/>
                </a:lnTo>
                <a:lnTo>
                  <a:pt x="269532" y="197713"/>
                </a:lnTo>
                <a:lnTo>
                  <a:pt x="268871" y="197929"/>
                </a:lnTo>
                <a:lnTo>
                  <a:pt x="269341" y="198691"/>
                </a:lnTo>
                <a:lnTo>
                  <a:pt x="269836" y="199440"/>
                </a:lnTo>
                <a:lnTo>
                  <a:pt x="270713" y="200939"/>
                </a:lnTo>
                <a:lnTo>
                  <a:pt x="271081" y="201676"/>
                </a:lnTo>
                <a:lnTo>
                  <a:pt x="271475" y="202412"/>
                </a:lnTo>
                <a:lnTo>
                  <a:pt x="271703" y="202374"/>
                </a:lnTo>
                <a:lnTo>
                  <a:pt x="272135" y="202272"/>
                </a:lnTo>
                <a:close/>
              </a:path>
              <a:path w="652144" h="222250">
                <a:moveTo>
                  <a:pt x="278841" y="194271"/>
                </a:moveTo>
                <a:lnTo>
                  <a:pt x="274866" y="186093"/>
                </a:lnTo>
                <a:lnTo>
                  <a:pt x="271208" y="192493"/>
                </a:lnTo>
                <a:lnTo>
                  <a:pt x="271284" y="192671"/>
                </a:lnTo>
                <a:lnTo>
                  <a:pt x="278841" y="194271"/>
                </a:lnTo>
                <a:close/>
              </a:path>
              <a:path w="652144" h="222250">
                <a:moveTo>
                  <a:pt x="285064" y="209156"/>
                </a:moveTo>
                <a:lnTo>
                  <a:pt x="281114" y="207797"/>
                </a:lnTo>
                <a:lnTo>
                  <a:pt x="279996" y="207200"/>
                </a:lnTo>
                <a:lnTo>
                  <a:pt x="278371" y="207086"/>
                </a:lnTo>
                <a:lnTo>
                  <a:pt x="277812" y="208216"/>
                </a:lnTo>
                <a:lnTo>
                  <a:pt x="277291" y="208826"/>
                </a:lnTo>
                <a:lnTo>
                  <a:pt x="278358" y="209372"/>
                </a:lnTo>
                <a:lnTo>
                  <a:pt x="279361" y="210159"/>
                </a:lnTo>
                <a:lnTo>
                  <a:pt x="281305" y="210553"/>
                </a:lnTo>
                <a:lnTo>
                  <a:pt x="282321" y="209956"/>
                </a:lnTo>
                <a:lnTo>
                  <a:pt x="285064" y="209156"/>
                </a:lnTo>
                <a:close/>
              </a:path>
              <a:path w="652144" h="222250">
                <a:moveTo>
                  <a:pt x="308584" y="221945"/>
                </a:moveTo>
                <a:lnTo>
                  <a:pt x="307924" y="219494"/>
                </a:lnTo>
                <a:lnTo>
                  <a:pt x="306552" y="214515"/>
                </a:lnTo>
                <a:lnTo>
                  <a:pt x="302488" y="219240"/>
                </a:lnTo>
                <a:lnTo>
                  <a:pt x="304444" y="220497"/>
                </a:lnTo>
                <a:lnTo>
                  <a:pt x="308584" y="221945"/>
                </a:lnTo>
                <a:close/>
              </a:path>
              <a:path w="652144" h="222250">
                <a:moveTo>
                  <a:pt x="312254" y="165976"/>
                </a:moveTo>
                <a:lnTo>
                  <a:pt x="303555" y="165112"/>
                </a:lnTo>
                <a:lnTo>
                  <a:pt x="300609" y="169049"/>
                </a:lnTo>
                <a:lnTo>
                  <a:pt x="302552" y="176898"/>
                </a:lnTo>
                <a:lnTo>
                  <a:pt x="312254" y="165976"/>
                </a:lnTo>
                <a:close/>
              </a:path>
              <a:path w="652144" h="222250">
                <a:moveTo>
                  <a:pt x="328523" y="192874"/>
                </a:moveTo>
                <a:lnTo>
                  <a:pt x="328091" y="192049"/>
                </a:lnTo>
                <a:lnTo>
                  <a:pt x="325031" y="186143"/>
                </a:lnTo>
                <a:lnTo>
                  <a:pt x="324916" y="185928"/>
                </a:lnTo>
                <a:lnTo>
                  <a:pt x="318655" y="185178"/>
                </a:lnTo>
                <a:lnTo>
                  <a:pt x="312000" y="191655"/>
                </a:lnTo>
                <a:lnTo>
                  <a:pt x="305079" y="192049"/>
                </a:lnTo>
                <a:lnTo>
                  <a:pt x="300139" y="186143"/>
                </a:lnTo>
                <a:lnTo>
                  <a:pt x="307098" y="179324"/>
                </a:lnTo>
                <a:lnTo>
                  <a:pt x="302272" y="177228"/>
                </a:lnTo>
                <a:lnTo>
                  <a:pt x="292023" y="184086"/>
                </a:lnTo>
                <a:lnTo>
                  <a:pt x="310642" y="208000"/>
                </a:lnTo>
                <a:lnTo>
                  <a:pt x="315950" y="202679"/>
                </a:lnTo>
                <a:lnTo>
                  <a:pt x="319443" y="210489"/>
                </a:lnTo>
                <a:lnTo>
                  <a:pt x="321818" y="207200"/>
                </a:lnTo>
                <a:lnTo>
                  <a:pt x="323215" y="205676"/>
                </a:lnTo>
                <a:lnTo>
                  <a:pt x="320548" y="203403"/>
                </a:lnTo>
                <a:lnTo>
                  <a:pt x="319519" y="202679"/>
                </a:lnTo>
                <a:lnTo>
                  <a:pt x="317842" y="201498"/>
                </a:lnTo>
                <a:lnTo>
                  <a:pt x="315125" y="199478"/>
                </a:lnTo>
                <a:lnTo>
                  <a:pt x="318389" y="195465"/>
                </a:lnTo>
                <a:lnTo>
                  <a:pt x="319747" y="200723"/>
                </a:lnTo>
                <a:lnTo>
                  <a:pt x="321919" y="200723"/>
                </a:lnTo>
                <a:lnTo>
                  <a:pt x="324904" y="200177"/>
                </a:lnTo>
                <a:lnTo>
                  <a:pt x="327240" y="195465"/>
                </a:lnTo>
                <a:lnTo>
                  <a:pt x="328523" y="192874"/>
                </a:lnTo>
                <a:close/>
              </a:path>
              <a:path w="652144" h="222250">
                <a:moveTo>
                  <a:pt x="331762" y="167208"/>
                </a:moveTo>
                <a:lnTo>
                  <a:pt x="325488" y="168148"/>
                </a:lnTo>
                <a:lnTo>
                  <a:pt x="322643" y="165455"/>
                </a:lnTo>
                <a:lnTo>
                  <a:pt x="322922" y="172440"/>
                </a:lnTo>
                <a:lnTo>
                  <a:pt x="323748" y="173113"/>
                </a:lnTo>
                <a:lnTo>
                  <a:pt x="331025" y="172656"/>
                </a:lnTo>
                <a:lnTo>
                  <a:pt x="331762" y="167208"/>
                </a:lnTo>
                <a:close/>
              </a:path>
              <a:path w="652144" h="222250">
                <a:moveTo>
                  <a:pt x="340029" y="166001"/>
                </a:moveTo>
                <a:lnTo>
                  <a:pt x="339877" y="165989"/>
                </a:lnTo>
                <a:lnTo>
                  <a:pt x="339788" y="166141"/>
                </a:lnTo>
                <a:lnTo>
                  <a:pt x="340029" y="166001"/>
                </a:lnTo>
                <a:close/>
              </a:path>
              <a:path w="652144" h="222250">
                <a:moveTo>
                  <a:pt x="340677" y="163271"/>
                </a:moveTo>
                <a:lnTo>
                  <a:pt x="339915" y="160896"/>
                </a:lnTo>
                <a:lnTo>
                  <a:pt x="335445" y="159321"/>
                </a:lnTo>
                <a:lnTo>
                  <a:pt x="333375" y="160274"/>
                </a:lnTo>
                <a:lnTo>
                  <a:pt x="331622" y="160566"/>
                </a:lnTo>
                <a:lnTo>
                  <a:pt x="332155" y="162013"/>
                </a:lnTo>
                <a:lnTo>
                  <a:pt x="332193" y="164160"/>
                </a:lnTo>
                <a:lnTo>
                  <a:pt x="333336" y="164757"/>
                </a:lnTo>
                <a:lnTo>
                  <a:pt x="335127" y="165684"/>
                </a:lnTo>
                <a:lnTo>
                  <a:pt x="337591" y="165646"/>
                </a:lnTo>
                <a:lnTo>
                  <a:pt x="339801" y="165963"/>
                </a:lnTo>
                <a:lnTo>
                  <a:pt x="340677" y="163271"/>
                </a:lnTo>
                <a:close/>
              </a:path>
              <a:path w="652144" h="222250">
                <a:moveTo>
                  <a:pt x="346494" y="173901"/>
                </a:moveTo>
                <a:lnTo>
                  <a:pt x="345884" y="170167"/>
                </a:lnTo>
                <a:lnTo>
                  <a:pt x="343801" y="167767"/>
                </a:lnTo>
                <a:lnTo>
                  <a:pt x="340042" y="166344"/>
                </a:lnTo>
                <a:lnTo>
                  <a:pt x="340271" y="172796"/>
                </a:lnTo>
                <a:lnTo>
                  <a:pt x="346494" y="173901"/>
                </a:lnTo>
                <a:close/>
              </a:path>
              <a:path w="652144" h="222250">
                <a:moveTo>
                  <a:pt x="352120" y="213296"/>
                </a:moveTo>
                <a:lnTo>
                  <a:pt x="346951" y="211162"/>
                </a:lnTo>
                <a:lnTo>
                  <a:pt x="346646" y="211899"/>
                </a:lnTo>
                <a:lnTo>
                  <a:pt x="345948" y="213207"/>
                </a:lnTo>
                <a:lnTo>
                  <a:pt x="346075" y="213271"/>
                </a:lnTo>
                <a:lnTo>
                  <a:pt x="347675" y="214033"/>
                </a:lnTo>
                <a:lnTo>
                  <a:pt x="349389" y="214617"/>
                </a:lnTo>
                <a:lnTo>
                  <a:pt x="351078" y="215239"/>
                </a:lnTo>
                <a:lnTo>
                  <a:pt x="352120" y="213296"/>
                </a:lnTo>
                <a:close/>
              </a:path>
              <a:path w="652144" h="222250">
                <a:moveTo>
                  <a:pt x="397357" y="122732"/>
                </a:moveTo>
                <a:lnTo>
                  <a:pt x="391172" y="109245"/>
                </a:lnTo>
                <a:lnTo>
                  <a:pt x="387997" y="110197"/>
                </a:lnTo>
                <a:lnTo>
                  <a:pt x="388962" y="113817"/>
                </a:lnTo>
                <a:lnTo>
                  <a:pt x="389648" y="117513"/>
                </a:lnTo>
                <a:lnTo>
                  <a:pt x="391401" y="121818"/>
                </a:lnTo>
                <a:lnTo>
                  <a:pt x="394182" y="121907"/>
                </a:lnTo>
                <a:lnTo>
                  <a:pt x="397357" y="122732"/>
                </a:lnTo>
                <a:close/>
              </a:path>
              <a:path w="652144" h="222250">
                <a:moveTo>
                  <a:pt x="435394" y="83235"/>
                </a:moveTo>
                <a:lnTo>
                  <a:pt x="433933" y="82905"/>
                </a:lnTo>
                <a:lnTo>
                  <a:pt x="432498" y="82524"/>
                </a:lnTo>
                <a:lnTo>
                  <a:pt x="430885" y="82257"/>
                </a:lnTo>
                <a:lnTo>
                  <a:pt x="430555" y="83146"/>
                </a:lnTo>
                <a:lnTo>
                  <a:pt x="430326" y="83616"/>
                </a:lnTo>
                <a:lnTo>
                  <a:pt x="431838" y="83997"/>
                </a:lnTo>
                <a:lnTo>
                  <a:pt x="433362" y="84366"/>
                </a:lnTo>
                <a:lnTo>
                  <a:pt x="434886" y="84747"/>
                </a:lnTo>
                <a:lnTo>
                  <a:pt x="435229" y="83743"/>
                </a:lnTo>
                <a:lnTo>
                  <a:pt x="435394" y="83235"/>
                </a:lnTo>
                <a:close/>
              </a:path>
              <a:path w="652144" h="222250">
                <a:moveTo>
                  <a:pt x="438683" y="134848"/>
                </a:moveTo>
                <a:lnTo>
                  <a:pt x="433476" y="132384"/>
                </a:lnTo>
                <a:lnTo>
                  <a:pt x="430530" y="130263"/>
                </a:lnTo>
                <a:lnTo>
                  <a:pt x="424688" y="129171"/>
                </a:lnTo>
                <a:lnTo>
                  <a:pt x="421576" y="130416"/>
                </a:lnTo>
                <a:lnTo>
                  <a:pt x="418973" y="131381"/>
                </a:lnTo>
                <a:lnTo>
                  <a:pt x="418414" y="131584"/>
                </a:lnTo>
                <a:lnTo>
                  <a:pt x="418287" y="134543"/>
                </a:lnTo>
                <a:lnTo>
                  <a:pt x="421208" y="136512"/>
                </a:lnTo>
                <a:lnTo>
                  <a:pt x="423964" y="138264"/>
                </a:lnTo>
                <a:lnTo>
                  <a:pt x="429806" y="138112"/>
                </a:lnTo>
                <a:lnTo>
                  <a:pt x="433133" y="136461"/>
                </a:lnTo>
                <a:lnTo>
                  <a:pt x="438683" y="134848"/>
                </a:lnTo>
                <a:close/>
              </a:path>
              <a:path w="652144" h="222250">
                <a:moveTo>
                  <a:pt x="446443" y="93294"/>
                </a:moveTo>
                <a:lnTo>
                  <a:pt x="445922" y="92913"/>
                </a:lnTo>
                <a:lnTo>
                  <a:pt x="443826" y="91389"/>
                </a:lnTo>
                <a:lnTo>
                  <a:pt x="441363" y="90246"/>
                </a:lnTo>
                <a:lnTo>
                  <a:pt x="439026" y="88963"/>
                </a:lnTo>
                <a:lnTo>
                  <a:pt x="438213" y="89839"/>
                </a:lnTo>
                <a:lnTo>
                  <a:pt x="437794" y="90271"/>
                </a:lnTo>
                <a:lnTo>
                  <a:pt x="438937" y="92214"/>
                </a:lnTo>
                <a:lnTo>
                  <a:pt x="439788" y="94348"/>
                </a:lnTo>
                <a:lnTo>
                  <a:pt x="441896" y="96570"/>
                </a:lnTo>
                <a:lnTo>
                  <a:pt x="444334" y="96266"/>
                </a:lnTo>
                <a:lnTo>
                  <a:pt x="446151" y="95542"/>
                </a:lnTo>
                <a:lnTo>
                  <a:pt x="446443" y="93294"/>
                </a:lnTo>
                <a:close/>
              </a:path>
              <a:path w="652144" h="222250">
                <a:moveTo>
                  <a:pt x="448398" y="131686"/>
                </a:moveTo>
                <a:lnTo>
                  <a:pt x="444855" y="127368"/>
                </a:lnTo>
                <a:lnTo>
                  <a:pt x="442925" y="132524"/>
                </a:lnTo>
                <a:lnTo>
                  <a:pt x="443979" y="136271"/>
                </a:lnTo>
                <a:lnTo>
                  <a:pt x="447433" y="139700"/>
                </a:lnTo>
                <a:lnTo>
                  <a:pt x="447370" y="135775"/>
                </a:lnTo>
                <a:lnTo>
                  <a:pt x="448398" y="131686"/>
                </a:lnTo>
                <a:close/>
              </a:path>
              <a:path w="652144" h="222250">
                <a:moveTo>
                  <a:pt x="452323" y="103149"/>
                </a:moveTo>
                <a:lnTo>
                  <a:pt x="451764" y="101828"/>
                </a:lnTo>
                <a:lnTo>
                  <a:pt x="450748" y="101130"/>
                </a:lnTo>
                <a:lnTo>
                  <a:pt x="449605" y="99961"/>
                </a:lnTo>
                <a:lnTo>
                  <a:pt x="448995" y="101219"/>
                </a:lnTo>
                <a:lnTo>
                  <a:pt x="448183" y="102095"/>
                </a:lnTo>
                <a:lnTo>
                  <a:pt x="448437" y="102527"/>
                </a:lnTo>
                <a:lnTo>
                  <a:pt x="448906" y="103352"/>
                </a:lnTo>
                <a:lnTo>
                  <a:pt x="449986" y="103911"/>
                </a:lnTo>
                <a:lnTo>
                  <a:pt x="450811" y="104597"/>
                </a:lnTo>
                <a:lnTo>
                  <a:pt x="451294" y="103962"/>
                </a:lnTo>
                <a:lnTo>
                  <a:pt x="452323" y="103149"/>
                </a:lnTo>
                <a:close/>
              </a:path>
              <a:path w="652144" h="222250">
                <a:moveTo>
                  <a:pt x="463524" y="95288"/>
                </a:moveTo>
                <a:lnTo>
                  <a:pt x="460159" y="90093"/>
                </a:lnTo>
                <a:lnTo>
                  <a:pt x="454685" y="89306"/>
                </a:lnTo>
                <a:lnTo>
                  <a:pt x="455104" y="89192"/>
                </a:lnTo>
                <a:lnTo>
                  <a:pt x="455485" y="89217"/>
                </a:lnTo>
                <a:lnTo>
                  <a:pt x="455853" y="89395"/>
                </a:lnTo>
                <a:lnTo>
                  <a:pt x="455345" y="89077"/>
                </a:lnTo>
                <a:lnTo>
                  <a:pt x="459587" y="87477"/>
                </a:lnTo>
                <a:lnTo>
                  <a:pt x="459651" y="86321"/>
                </a:lnTo>
                <a:lnTo>
                  <a:pt x="459968" y="85559"/>
                </a:lnTo>
                <a:lnTo>
                  <a:pt x="459663" y="85267"/>
                </a:lnTo>
                <a:lnTo>
                  <a:pt x="457555" y="83248"/>
                </a:lnTo>
                <a:lnTo>
                  <a:pt x="454990" y="79857"/>
                </a:lnTo>
                <a:lnTo>
                  <a:pt x="449160" y="85890"/>
                </a:lnTo>
                <a:lnTo>
                  <a:pt x="452843" y="87503"/>
                </a:lnTo>
                <a:lnTo>
                  <a:pt x="455333" y="89077"/>
                </a:lnTo>
                <a:lnTo>
                  <a:pt x="454914" y="89230"/>
                </a:lnTo>
                <a:lnTo>
                  <a:pt x="447548" y="87909"/>
                </a:lnTo>
                <a:lnTo>
                  <a:pt x="457327" y="101155"/>
                </a:lnTo>
                <a:lnTo>
                  <a:pt x="460870" y="98539"/>
                </a:lnTo>
                <a:lnTo>
                  <a:pt x="463524" y="95288"/>
                </a:lnTo>
                <a:close/>
              </a:path>
              <a:path w="652144" h="222250">
                <a:moveTo>
                  <a:pt x="481520" y="95224"/>
                </a:moveTo>
                <a:close/>
              </a:path>
              <a:path w="652144" h="222250">
                <a:moveTo>
                  <a:pt x="486194" y="133692"/>
                </a:moveTo>
                <a:lnTo>
                  <a:pt x="486181" y="132105"/>
                </a:lnTo>
                <a:lnTo>
                  <a:pt x="486181" y="130517"/>
                </a:lnTo>
                <a:lnTo>
                  <a:pt x="485330" y="130568"/>
                </a:lnTo>
                <a:lnTo>
                  <a:pt x="484492" y="130606"/>
                </a:lnTo>
                <a:lnTo>
                  <a:pt x="483654" y="130657"/>
                </a:lnTo>
                <a:lnTo>
                  <a:pt x="483882" y="132232"/>
                </a:lnTo>
                <a:lnTo>
                  <a:pt x="484098" y="133819"/>
                </a:lnTo>
                <a:lnTo>
                  <a:pt x="484428" y="135432"/>
                </a:lnTo>
                <a:lnTo>
                  <a:pt x="486092" y="135343"/>
                </a:lnTo>
                <a:lnTo>
                  <a:pt x="486194" y="133692"/>
                </a:lnTo>
                <a:close/>
              </a:path>
              <a:path w="652144" h="222250">
                <a:moveTo>
                  <a:pt x="489165" y="97701"/>
                </a:moveTo>
                <a:lnTo>
                  <a:pt x="488581" y="96774"/>
                </a:lnTo>
                <a:lnTo>
                  <a:pt x="488149" y="95161"/>
                </a:lnTo>
                <a:lnTo>
                  <a:pt x="485521" y="94729"/>
                </a:lnTo>
                <a:lnTo>
                  <a:pt x="483501" y="95123"/>
                </a:lnTo>
                <a:lnTo>
                  <a:pt x="481545" y="95224"/>
                </a:lnTo>
                <a:lnTo>
                  <a:pt x="483717" y="96329"/>
                </a:lnTo>
                <a:lnTo>
                  <a:pt x="485902" y="97421"/>
                </a:lnTo>
                <a:lnTo>
                  <a:pt x="488073" y="98526"/>
                </a:lnTo>
                <a:lnTo>
                  <a:pt x="489165" y="97701"/>
                </a:lnTo>
                <a:close/>
              </a:path>
              <a:path w="652144" h="222250">
                <a:moveTo>
                  <a:pt x="495630" y="158635"/>
                </a:moveTo>
                <a:lnTo>
                  <a:pt x="494055" y="156400"/>
                </a:lnTo>
                <a:lnTo>
                  <a:pt x="493318" y="153809"/>
                </a:lnTo>
                <a:lnTo>
                  <a:pt x="484746" y="157670"/>
                </a:lnTo>
                <a:lnTo>
                  <a:pt x="477723" y="155549"/>
                </a:lnTo>
                <a:lnTo>
                  <a:pt x="473811" y="157238"/>
                </a:lnTo>
                <a:lnTo>
                  <a:pt x="464045" y="165214"/>
                </a:lnTo>
                <a:lnTo>
                  <a:pt x="462407" y="165696"/>
                </a:lnTo>
                <a:lnTo>
                  <a:pt x="446874" y="160388"/>
                </a:lnTo>
                <a:lnTo>
                  <a:pt x="446874" y="152311"/>
                </a:lnTo>
                <a:lnTo>
                  <a:pt x="420662" y="150164"/>
                </a:lnTo>
                <a:lnTo>
                  <a:pt x="424446" y="158978"/>
                </a:lnTo>
                <a:lnTo>
                  <a:pt x="429031" y="157441"/>
                </a:lnTo>
                <a:lnTo>
                  <a:pt x="432308" y="155854"/>
                </a:lnTo>
                <a:lnTo>
                  <a:pt x="438594" y="154940"/>
                </a:lnTo>
                <a:lnTo>
                  <a:pt x="440791" y="157264"/>
                </a:lnTo>
                <a:lnTo>
                  <a:pt x="438353" y="159067"/>
                </a:lnTo>
                <a:lnTo>
                  <a:pt x="434238" y="162115"/>
                </a:lnTo>
                <a:lnTo>
                  <a:pt x="435114" y="164757"/>
                </a:lnTo>
                <a:lnTo>
                  <a:pt x="441007" y="168846"/>
                </a:lnTo>
                <a:lnTo>
                  <a:pt x="444080" y="169087"/>
                </a:lnTo>
                <a:lnTo>
                  <a:pt x="447332" y="163830"/>
                </a:lnTo>
                <a:lnTo>
                  <a:pt x="452818" y="165950"/>
                </a:lnTo>
                <a:lnTo>
                  <a:pt x="455891" y="175272"/>
                </a:lnTo>
                <a:lnTo>
                  <a:pt x="456374" y="175514"/>
                </a:lnTo>
                <a:lnTo>
                  <a:pt x="465518" y="177444"/>
                </a:lnTo>
                <a:lnTo>
                  <a:pt x="466928" y="178981"/>
                </a:lnTo>
                <a:lnTo>
                  <a:pt x="469760" y="181356"/>
                </a:lnTo>
                <a:lnTo>
                  <a:pt x="471017" y="182765"/>
                </a:lnTo>
                <a:lnTo>
                  <a:pt x="473900" y="185610"/>
                </a:lnTo>
                <a:lnTo>
                  <a:pt x="473900" y="174802"/>
                </a:lnTo>
                <a:lnTo>
                  <a:pt x="469074" y="175488"/>
                </a:lnTo>
                <a:lnTo>
                  <a:pt x="467245" y="172593"/>
                </a:lnTo>
                <a:lnTo>
                  <a:pt x="465797" y="168656"/>
                </a:lnTo>
                <a:lnTo>
                  <a:pt x="469709" y="165887"/>
                </a:lnTo>
                <a:lnTo>
                  <a:pt x="474230" y="164071"/>
                </a:lnTo>
                <a:lnTo>
                  <a:pt x="480275" y="166319"/>
                </a:lnTo>
                <a:lnTo>
                  <a:pt x="483006" y="160274"/>
                </a:lnTo>
                <a:lnTo>
                  <a:pt x="487222" y="161366"/>
                </a:lnTo>
                <a:lnTo>
                  <a:pt x="491883" y="165849"/>
                </a:lnTo>
                <a:lnTo>
                  <a:pt x="495630" y="158635"/>
                </a:lnTo>
                <a:close/>
              </a:path>
              <a:path w="652144" h="222250">
                <a:moveTo>
                  <a:pt x="498665" y="107086"/>
                </a:moveTo>
                <a:lnTo>
                  <a:pt x="496062" y="100139"/>
                </a:lnTo>
                <a:lnTo>
                  <a:pt x="486664" y="104394"/>
                </a:lnTo>
                <a:lnTo>
                  <a:pt x="489013" y="110667"/>
                </a:lnTo>
                <a:lnTo>
                  <a:pt x="485482" y="110337"/>
                </a:lnTo>
                <a:lnTo>
                  <a:pt x="482307" y="109766"/>
                </a:lnTo>
                <a:lnTo>
                  <a:pt x="475894" y="109893"/>
                </a:lnTo>
                <a:lnTo>
                  <a:pt x="473379" y="109270"/>
                </a:lnTo>
                <a:lnTo>
                  <a:pt x="470649" y="106337"/>
                </a:lnTo>
                <a:lnTo>
                  <a:pt x="480745" y="106337"/>
                </a:lnTo>
                <a:lnTo>
                  <a:pt x="483755" y="102971"/>
                </a:lnTo>
                <a:lnTo>
                  <a:pt x="482244" y="99072"/>
                </a:lnTo>
                <a:lnTo>
                  <a:pt x="481507" y="95237"/>
                </a:lnTo>
                <a:lnTo>
                  <a:pt x="465429" y="95110"/>
                </a:lnTo>
                <a:lnTo>
                  <a:pt x="464210" y="96469"/>
                </a:lnTo>
                <a:lnTo>
                  <a:pt x="465836" y="103098"/>
                </a:lnTo>
                <a:lnTo>
                  <a:pt x="465340" y="105765"/>
                </a:lnTo>
                <a:lnTo>
                  <a:pt x="464654" y="106172"/>
                </a:lnTo>
                <a:lnTo>
                  <a:pt x="464121" y="106730"/>
                </a:lnTo>
                <a:lnTo>
                  <a:pt x="457644" y="104978"/>
                </a:lnTo>
                <a:lnTo>
                  <a:pt x="457276" y="105206"/>
                </a:lnTo>
                <a:lnTo>
                  <a:pt x="457657" y="105105"/>
                </a:lnTo>
                <a:lnTo>
                  <a:pt x="445325" y="119786"/>
                </a:lnTo>
                <a:lnTo>
                  <a:pt x="447878" y="120408"/>
                </a:lnTo>
                <a:lnTo>
                  <a:pt x="450151" y="120675"/>
                </a:lnTo>
                <a:lnTo>
                  <a:pt x="453898" y="122275"/>
                </a:lnTo>
                <a:lnTo>
                  <a:pt x="455396" y="123558"/>
                </a:lnTo>
                <a:lnTo>
                  <a:pt x="457009" y="124650"/>
                </a:lnTo>
                <a:lnTo>
                  <a:pt x="459193" y="120002"/>
                </a:lnTo>
                <a:lnTo>
                  <a:pt x="463537" y="118249"/>
                </a:lnTo>
                <a:lnTo>
                  <a:pt x="470154" y="118732"/>
                </a:lnTo>
                <a:lnTo>
                  <a:pt x="474421" y="124294"/>
                </a:lnTo>
                <a:lnTo>
                  <a:pt x="471106" y="123304"/>
                </a:lnTo>
                <a:lnTo>
                  <a:pt x="462026" y="124904"/>
                </a:lnTo>
                <a:lnTo>
                  <a:pt x="459435" y="124917"/>
                </a:lnTo>
                <a:lnTo>
                  <a:pt x="456882" y="125107"/>
                </a:lnTo>
                <a:lnTo>
                  <a:pt x="457009" y="125018"/>
                </a:lnTo>
                <a:lnTo>
                  <a:pt x="457263" y="124828"/>
                </a:lnTo>
                <a:lnTo>
                  <a:pt x="457098" y="124714"/>
                </a:lnTo>
                <a:lnTo>
                  <a:pt x="456933" y="124815"/>
                </a:lnTo>
                <a:lnTo>
                  <a:pt x="456831" y="124955"/>
                </a:lnTo>
                <a:lnTo>
                  <a:pt x="456768" y="125120"/>
                </a:lnTo>
                <a:lnTo>
                  <a:pt x="452704" y="128079"/>
                </a:lnTo>
                <a:lnTo>
                  <a:pt x="451637" y="131546"/>
                </a:lnTo>
                <a:lnTo>
                  <a:pt x="455002" y="135623"/>
                </a:lnTo>
                <a:lnTo>
                  <a:pt x="447446" y="139827"/>
                </a:lnTo>
                <a:lnTo>
                  <a:pt x="444309" y="141033"/>
                </a:lnTo>
                <a:lnTo>
                  <a:pt x="441439" y="141998"/>
                </a:lnTo>
                <a:lnTo>
                  <a:pt x="437603" y="138264"/>
                </a:lnTo>
                <a:lnTo>
                  <a:pt x="435013" y="138709"/>
                </a:lnTo>
                <a:lnTo>
                  <a:pt x="432333" y="138480"/>
                </a:lnTo>
                <a:lnTo>
                  <a:pt x="435457" y="148386"/>
                </a:lnTo>
                <a:lnTo>
                  <a:pt x="440232" y="147002"/>
                </a:lnTo>
                <a:lnTo>
                  <a:pt x="451167" y="143167"/>
                </a:lnTo>
                <a:lnTo>
                  <a:pt x="452399" y="143789"/>
                </a:lnTo>
                <a:lnTo>
                  <a:pt x="453072" y="152184"/>
                </a:lnTo>
                <a:lnTo>
                  <a:pt x="460171" y="152184"/>
                </a:lnTo>
                <a:lnTo>
                  <a:pt x="467347" y="152349"/>
                </a:lnTo>
                <a:lnTo>
                  <a:pt x="475589" y="151955"/>
                </a:lnTo>
                <a:lnTo>
                  <a:pt x="477723" y="149009"/>
                </a:lnTo>
                <a:lnTo>
                  <a:pt x="476415" y="146875"/>
                </a:lnTo>
                <a:lnTo>
                  <a:pt x="474281" y="145808"/>
                </a:lnTo>
                <a:lnTo>
                  <a:pt x="471119" y="144411"/>
                </a:lnTo>
                <a:lnTo>
                  <a:pt x="469404" y="144500"/>
                </a:lnTo>
                <a:lnTo>
                  <a:pt x="468033" y="142722"/>
                </a:lnTo>
                <a:lnTo>
                  <a:pt x="480910" y="142722"/>
                </a:lnTo>
                <a:lnTo>
                  <a:pt x="480009" y="137960"/>
                </a:lnTo>
                <a:lnTo>
                  <a:pt x="479945" y="133692"/>
                </a:lnTo>
                <a:lnTo>
                  <a:pt x="476618" y="126060"/>
                </a:lnTo>
                <a:lnTo>
                  <a:pt x="479539" y="126225"/>
                </a:lnTo>
                <a:lnTo>
                  <a:pt x="480314" y="124701"/>
                </a:lnTo>
                <a:lnTo>
                  <a:pt x="481088" y="121869"/>
                </a:lnTo>
                <a:lnTo>
                  <a:pt x="489381" y="121907"/>
                </a:lnTo>
                <a:lnTo>
                  <a:pt x="492150" y="118732"/>
                </a:lnTo>
                <a:lnTo>
                  <a:pt x="497166" y="106641"/>
                </a:lnTo>
                <a:lnTo>
                  <a:pt x="498665" y="107086"/>
                </a:lnTo>
                <a:close/>
              </a:path>
              <a:path w="652144" h="222250">
                <a:moveTo>
                  <a:pt x="510108" y="135089"/>
                </a:moveTo>
                <a:lnTo>
                  <a:pt x="502132" y="130390"/>
                </a:lnTo>
                <a:lnTo>
                  <a:pt x="496379" y="129641"/>
                </a:lnTo>
                <a:lnTo>
                  <a:pt x="491756" y="133121"/>
                </a:lnTo>
                <a:lnTo>
                  <a:pt x="487159" y="141097"/>
                </a:lnTo>
                <a:lnTo>
                  <a:pt x="500265" y="145491"/>
                </a:lnTo>
                <a:lnTo>
                  <a:pt x="510108" y="135089"/>
                </a:lnTo>
                <a:close/>
              </a:path>
              <a:path w="652144" h="222250">
                <a:moveTo>
                  <a:pt x="511695" y="157441"/>
                </a:moveTo>
                <a:lnTo>
                  <a:pt x="508127" y="150114"/>
                </a:lnTo>
                <a:lnTo>
                  <a:pt x="503656" y="152819"/>
                </a:lnTo>
                <a:lnTo>
                  <a:pt x="499148" y="152666"/>
                </a:lnTo>
                <a:lnTo>
                  <a:pt x="501561" y="158559"/>
                </a:lnTo>
                <a:lnTo>
                  <a:pt x="506158" y="156641"/>
                </a:lnTo>
                <a:lnTo>
                  <a:pt x="511695" y="157441"/>
                </a:lnTo>
                <a:close/>
              </a:path>
              <a:path w="652144" h="222250">
                <a:moveTo>
                  <a:pt x="516432" y="140296"/>
                </a:moveTo>
                <a:lnTo>
                  <a:pt x="515518" y="137464"/>
                </a:lnTo>
                <a:lnTo>
                  <a:pt x="508698" y="140614"/>
                </a:lnTo>
                <a:lnTo>
                  <a:pt x="516382" y="144526"/>
                </a:lnTo>
                <a:lnTo>
                  <a:pt x="516432" y="140296"/>
                </a:lnTo>
                <a:close/>
              </a:path>
              <a:path w="652144" h="222250">
                <a:moveTo>
                  <a:pt x="528320" y="146672"/>
                </a:moveTo>
                <a:lnTo>
                  <a:pt x="526948" y="145415"/>
                </a:lnTo>
                <a:lnTo>
                  <a:pt x="525983" y="143802"/>
                </a:lnTo>
                <a:lnTo>
                  <a:pt x="524129" y="145173"/>
                </a:lnTo>
                <a:lnTo>
                  <a:pt x="522363" y="145884"/>
                </a:lnTo>
                <a:lnTo>
                  <a:pt x="522097" y="146888"/>
                </a:lnTo>
                <a:lnTo>
                  <a:pt x="521906" y="147599"/>
                </a:lnTo>
                <a:lnTo>
                  <a:pt x="523646" y="149326"/>
                </a:lnTo>
                <a:lnTo>
                  <a:pt x="525767" y="149567"/>
                </a:lnTo>
                <a:lnTo>
                  <a:pt x="527735" y="148424"/>
                </a:lnTo>
                <a:lnTo>
                  <a:pt x="528320" y="146672"/>
                </a:lnTo>
                <a:close/>
              </a:path>
              <a:path w="652144" h="222250">
                <a:moveTo>
                  <a:pt x="530733" y="111594"/>
                </a:moveTo>
                <a:lnTo>
                  <a:pt x="529704" y="110350"/>
                </a:lnTo>
                <a:lnTo>
                  <a:pt x="528942" y="108470"/>
                </a:lnTo>
                <a:lnTo>
                  <a:pt x="526402" y="111074"/>
                </a:lnTo>
                <a:lnTo>
                  <a:pt x="524992" y="111925"/>
                </a:lnTo>
                <a:lnTo>
                  <a:pt x="525259" y="113411"/>
                </a:lnTo>
                <a:lnTo>
                  <a:pt x="526884" y="114858"/>
                </a:lnTo>
                <a:lnTo>
                  <a:pt x="527367" y="114731"/>
                </a:lnTo>
                <a:lnTo>
                  <a:pt x="528599" y="114376"/>
                </a:lnTo>
                <a:lnTo>
                  <a:pt x="530072" y="113436"/>
                </a:lnTo>
                <a:lnTo>
                  <a:pt x="530733" y="111594"/>
                </a:lnTo>
                <a:close/>
              </a:path>
              <a:path w="652144" h="222250">
                <a:moveTo>
                  <a:pt x="534822" y="132067"/>
                </a:moveTo>
                <a:lnTo>
                  <a:pt x="527773" y="129425"/>
                </a:lnTo>
                <a:lnTo>
                  <a:pt x="529348" y="122301"/>
                </a:lnTo>
                <a:lnTo>
                  <a:pt x="521335" y="119608"/>
                </a:lnTo>
                <a:lnTo>
                  <a:pt x="521500" y="116332"/>
                </a:lnTo>
                <a:lnTo>
                  <a:pt x="519671" y="112382"/>
                </a:lnTo>
                <a:lnTo>
                  <a:pt x="518833" y="109943"/>
                </a:lnTo>
                <a:lnTo>
                  <a:pt x="514210" y="106286"/>
                </a:lnTo>
                <a:lnTo>
                  <a:pt x="513473" y="105016"/>
                </a:lnTo>
                <a:lnTo>
                  <a:pt x="516610" y="102463"/>
                </a:lnTo>
                <a:lnTo>
                  <a:pt x="517512" y="101727"/>
                </a:lnTo>
                <a:lnTo>
                  <a:pt x="515874" y="98717"/>
                </a:lnTo>
                <a:lnTo>
                  <a:pt x="515200" y="95961"/>
                </a:lnTo>
                <a:lnTo>
                  <a:pt x="504151" y="94183"/>
                </a:lnTo>
                <a:lnTo>
                  <a:pt x="502831" y="115481"/>
                </a:lnTo>
                <a:lnTo>
                  <a:pt x="514654" y="112750"/>
                </a:lnTo>
                <a:lnTo>
                  <a:pt x="514908" y="114350"/>
                </a:lnTo>
                <a:lnTo>
                  <a:pt x="515289" y="115887"/>
                </a:lnTo>
                <a:lnTo>
                  <a:pt x="515404" y="118579"/>
                </a:lnTo>
                <a:lnTo>
                  <a:pt x="514426" y="120370"/>
                </a:lnTo>
                <a:lnTo>
                  <a:pt x="521970" y="125679"/>
                </a:lnTo>
                <a:lnTo>
                  <a:pt x="520026" y="131419"/>
                </a:lnTo>
                <a:lnTo>
                  <a:pt x="516064" y="137668"/>
                </a:lnTo>
                <a:lnTo>
                  <a:pt x="534822" y="132067"/>
                </a:lnTo>
                <a:close/>
              </a:path>
              <a:path w="652144" h="222250">
                <a:moveTo>
                  <a:pt x="535152" y="155498"/>
                </a:moveTo>
                <a:lnTo>
                  <a:pt x="534797" y="153111"/>
                </a:lnTo>
                <a:lnTo>
                  <a:pt x="534797" y="150406"/>
                </a:lnTo>
                <a:lnTo>
                  <a:pt x="519785" y="154444"/>
                </a:lnTo>
                <a:lnTo>
                  <a:pt x="522503" y="159931"/>
                </a:lnTo>
                <a:lnTo>
                  <a:pt x="526313" y="161683"/>
                </a:lnTo>
                <a:lnTo>
                  <a:pt x="531520" y="160756"/>
                </a:lnTo>
                <a:lnTo>
                  <a:pt x="532803" y="160528"/>
                </a:lnTo>
                <a:lnTo>
                  <a:pt x="534390" y="158915"/>
                </a:lnTo>
                <a:lnTo>
                  <a:pt x="535152" y="155498"/>
                </a:lnTo>
                <a:close/>
              </a:path>
              <a:path w="652144" h="222250">
                <a:moveTo>
                  <a:pt x="543382" y="116268"/>
                </a:moveTo>
                <a:lnTo>
                  <a:pt x="541794" y="114985"/>
                </a:lnTo>
                <a:lnTo>
                  <a:pt x="541058" y="113880"/>
                </a:lnTo>
                <a:lnTo>
                  <a:pt x="540118" y="113753"/>
                </a:lnTo>
                <a:lnTo>
                  <a:pt x="539076" y="113614"/>
                </a:lnTo>
                <a:lnTo>
                  <a:pt x="537870" y="114350"/>
                </a:lnTo>
                <a:lnTo>
                  <a:pt x="536727" y="114706"/>
                </a:lnTo>
                <a:lnTo>
                  <a:pt x="537565" y="115747"/>
                </a:lnTo>
                <a:lnTo>
                  <a:pt x="538175" y="117068"/>
                </a:lnTo>
                <a:lnTo>
                  <a:pt x="539826" y="118021"/>
                </a:lnTo>
                <a:lnTo>
                  <a:pt x="541375" y="117030"/>
                </a:lnTo>
                <a:lnTo>
                  <a:pt x="543382" y="116268"/>
                </a:lnTo>
                <a:close/>
              </a:path>
              <a:path w="652144" h="222250">
                <a:moveTo>
                  <a:pt x="544969" y="158330"/>
                </a:moveTo>
                <a:lnTo>
                  <a:pt x="544817" y="156819"/>
                </a:lnTo>
                <a:lnTo>
                  <a:pt x="543750" y="156362"/>
                </a:lnTo>
                <a:lnTo>
                  <a:pt x="541693" y="154711"/>
                </a:lnTo>
                <a:lnTo>
                  <a:pt x="543001" y="160362"/>
                </a:lnTo>
                <a:lnTo>
                  <a:pt x="543826" y="160362"/>
                </a:lnTo>
                <a:lnTo>
                  <a:pt x="544233" y="160375"/>
                </a:lnTo>
                <a:lnTo>
                  <a:pt x="544474" y="159359"/>
                </a:lnTo>
                <a:lnTo>
                  <a:pt x="544969" y="158330"/>
                </a:lnTo>
                <a:close/>
              </a:path>
              <a:path w="652144" h="222250">
                <a:moveTo>
                  <a:pt x="556590" y="121323"/>
                </a:moveTo>
                <a:lnTo>
                  <a:pt x="556475" y="121145"/>
                </a:lnTo>
                <a:lnTo>
                  <a:pt x="556336" y="121132"/>
                </a:lnTo>
                <a:lnTo>
                  <a:pt x="556247" y="121272"/>
                </a:lnTo>
                <a:lnTo>
                  <a:pt x="556590" y="121323"/>
                </a:lnTo>
                <a:close/>
              </a:path>
              <a:path w="652144" h="222250">
                <a:moveTo>
                  <a:pt x="557809" y="117068"/>
                </a:moveTo>
                <a:lnTo>
                  <a:pt x="553339" y="116255"/>
                </a:lnTo>
                <a:lnTo>
                  <a:pt x="550633" y="113347"/>
                </a:lnTo>
                <a:lnTo>
                  <a:pt x="545719" y="120078"/>
                </a:lnTo>
                <a:lnTo>
                  <a:pt x="556272" y="121119"/>
                </a:lnTo>
                <a:lnTo>
                  <a:pt x="557809" y="117068"/>
                </a:lnTo>
                <a:close/>
              </a:path>
              <a:path w="652144" h="222250">
                <a:moveTo>
                  <a:pt x="561009" y="122415"/>
                </a:moveTo>
                <a:lnTo>
                  <a:pt x="559930" y="121069"/>
                </a:lnTo>
                <a:lnTo>
                  <a:pt x="556602" y="121323"/>
                </a:lnTo>
                <a:lnTo>
                  <a:pt x="559993" y="126326"/>
                </a:lnTo>
                <a:lnTo>
                  <a:pt x="561009" y="122415"/>
                </a:lnTo>
                <a:close/>
              </a:path>
              <a:path w="652144" h="222250">
                <a:moveTo>
                  <a:pt x="562190" y="80721"/>
                </a:moveTo>
                <a:lnTo>
                  <a:pt x="559028" y="79679"/>
                </a:lnTo>
                <a:lnTo>
                  <a:pt x="555929" y="78168"/>
                </a:lnTo>
                <a:lnTo>
                  <a:pt x="551078" y="77647"/>
                </a:lnTo>
                <a:lnTo>
                  <a:pt x="549173" y="79641"/>
                </a:lnTo>
                <a:lnTo>
                  <a:pt x="547408" y="80670"/>
                </a:lnTo>
                <a:lnTo>
                  <a:pt x="548728" y="82118"/>
                </a:lnTo>
                <a:lnTo>
                  <a:pt x="549910" y="84658"/>
                </a:lnTo>
                <a:lnTo>
                  <a:pt x="551383" y="84785"/>
                </a:lnTo>
                <a:lnTo>
                  <a:pt x="554723" y="85077"/>
                </a:lnTo>
                <a:lnTo>
                  <a:pt x="558203" y="84175"/>
                </a:lnTo>
                <a:lnTo>
                  <a:pt x="561619" y="83756"/>
                </a:lnTo>
                <a:lnTo>
                  <a:pt x="562190" y="80721"/>
                </a:lnTo>
                <a:close/>
              </a:path>
              <a:path w="652144" h="222250">
                <a:moveTo>
                  <a:pt x="569607" y="80111"/>
                </a:moveTo>
                <a:lnTo>
                  <a:pt x="568756" y="78892"/>
                </a:lnTo>
                <a:lnTo>
                  <a:pt x="567575" y="78397"/>
                </a:lnTo>
                <a:lnTo>
                  <a:pt x="566178" y="77470"/>
                </a:lnTo>
                <a:lnTo>
                  <a:pt x="565734" y="78905"/>
                </a:lnTo>
                <a:lnTo>
                  <a:pt x="565023" y="80010"/>
                </a:lnTo>
                <a:lnTo>
                  <a:pt x="565353" y="80327"/>
                </a:lnTo>
                <a:lnTo>
                  <a:pt x="566102" y="81038"/>
                </a:lnTo>
                <a:lnTo>
                  <a:pt x="567359" y="81343"/>
                </a:lnTo>
                <a:lnTo>
                  <a:pt x="568401" y="81826"/>
                </a:lnTo>
                <a:lnTo>
                  <a:pt x="568744" y="81102"/>
                </a:lnTo>
                <a:lnTo>
                  <a:pt x="569607" y="80111"/>
                </a:lnTo>
                <a:close/>
              </a:path>
              <a:path w="652144" h="222250">
                <a:moveTo>
                  <a:pt x="582726" y="182029"/>
                </a:moveTo>
                <a:lnTo>
                  <a:pt x="581202" y="174777"/>
                </a:lnTo>
                <a:lnTo>
                  <a:pt x="579894" y="167970"/>
                </a:lnTo>
                <a:lnTo>
                  <a:pt x="573493" y="162128"/>
                </a:lnTo>
                <a:lnTo>
                  <a:pt x="567791" y="167259"/>
                </a:lnTo>
                <a:lnTo>
                  <a:pt x="567118" y="157924"/>
                </a:lnTo>
                <a:lnTo>
                  <a:pt x="559777" y="157340"/>
                </a:lnTo>
                <a:lnTo>
                  <a:pt x="559777" y="174256"/>
                </a:lnTo>
                <a:lnTo>
                  <a:pt x="553478" y="176072"/>
                </a:lnTo>
                <a:lnTo>
                  <a:pt x="557136" y="182956"/>
                </a:lnTo>
                <a:lnTo>
                  <a:pt x="563257" y="186537"/>
                </a:lnTo>
                <a:lnTo>
                  <a:pt x="570928" y="188315"/>
                </a:lnTo>
                <a:lnTo>
                  <a:pt x="579170" y="189801"/>
                </a:lnTo>
                <a:lnTo>
                  <a:pt x="579170" y="187858"/>
                </a:lnTo>
                <a:lnTo>
                  <a:pt x="579945" y="185686"/>
                </a:lnTo>
                <a:lnTo>
                  <a:pt x="577405" y="182854"/>
                </a:lnTo>
                <a:lnTo>
                  <a:pt x="572884" y="184924"/>
                </a:lnTo>
                <a:lnTo>
                  <a:pt x="571411" y="179031"/>
                </a:lnTo>
                <a:lnTo>
                  <a:pt x="569798" y="177152"/>
                </a:lnTo>
                <a:lnTo>
                  <a:pt x="568667" y="175183"/>
                </a:lnTo>
                <a:lnTo>
                  <a:pt x="576224" y="172808"/>
                </a:lnTo>
                <a:lnTo>
                  <a:pt x="575767" y="182029"/>
                </a:lnTo>
                <a:lnTo>
                  <a:pt x="582726" y="182029"/>
                </a:lnTo>
                <a:close/>
              </a:path>
              <a:path w="652144" h="222250">
                <a:moveTo>
                  <a:pt x="586905" y="89001"/>
                </a:moveTo>
                <a:lnTo>
                  <a:pt x="582930" y="83667"/>
                </a:lnTo>
                <a:lnTo>
                  <a:pt x="578751" y="91097"/>
                </a:lnTo>
                <a:lnTo>
                  <a:pt x="579475" y="91478"/>
                </a:lnTo>
                <a:lnTo>
                  <a:pt x="580936" y="92214"/>
                </a:lnTo>
                <a:lnTo>
                  <a:pt x="583641" y="90512"/>
                </a:lnTo>
                <a:lnTo>
                  <a:pt x="586905" y="89001"/>
                </a:lnTo>
                <a:close/>
              </a:path>
              <a:path w="652144" h="222250">
                <a:moveTo>
                  <a:pt x="595299" y="155689"/>
                </a:moveTo>
                <a:lnTo>
                  <a:pt x="595261" y="155435"/>
                </a:lnTo>
                <a:lnTo>
                  <a:pt x="595020" y="154368"/>
                </a:lnTo>
                <a:lnTo>
                  <a:pt x="595096" y="153314"/>
                </a:lnTo>
                <a:lnTo>
                  <a:pt x="595249" y="152158"/>
                </a:lnTo>
                <a:lnTo>
                  <a:pt x="591045" y="148272"/>
                </a:lnTo>
                <a:lnTo>
                  <a:pt x="590092" y="147383"/>
                </a:lnTo>
                <a:lnTo>
                  <a:pt x="586524" y="145249"/>
                </a:lnTo>
                <a:lnTo>
                  <a:pt x="585304" y="144513"/>
                </a:lnTo>
                <a:lnTo>
                  <a:pt x="577405" y="145249"/>
                </a:lnTo>
                <a:lnTo>
                  <a:pt x="575945" y="144373"/>
                </a:lnTo>
                <a:lnTo>
                  <a:pt x="572833" y="143408"/>
                </a:lnTo>
                <a:lnTo>
                  <a:pt x="577951" y="141744"/>
                </a:lnTo>
                <a:lnTo>
                  <a:pt x="582447" y="140284"/>
                </a:lnTo>
                <a:lnTo>
                  <a:pt x="578040" y="137922"/>
                </a:lnTo>
                <a:lnTo>
                  <a:pt x="575056" y="135724"/>
                </a:lnTo>
                <a:lnTo>
                  <a:pt x="568286" y="133604"/>
                </a:lnTo>
                <a:lnTo>
                  <a:pt x="566813" y="135420"/>
                </a:lnTo>
                <a:lnTo>
                  <a:pt x="564857" y="141744"/>
                </a:lnTo>
                <a:lnTo>
                  <a:pt x="558203" y="141020"/>
                </a:lnTo>
                <a:lnTo>
                  <a:pt x="556869" y="135928"/>
                </a:lnTo>
                <a:lnTo>
                  <a:pt x="555663" y="131279"/>
                </a:lnTo>
                <a:lnTo>
                  <a:pt x="546658" y="135928"/>
                </a:lnTo>
                <a:lnTo>
                  <a:pt x="542912" y="129578"/>
                </a:lnTo>
                <a:lnTo>
                  <a:pt x="541553" y="130314"/>
                </a:lnTo>
                <a:lnTo>
                  <a:pt x="540105" y="130733"/>
                </a:lnTo>
                <a:lnTo>
                  <a:pt x="540042" y="134327"/>
                </a:lnTo>
                <a:lnTo>
                  <a:pt x="540639" y="137248"/>
                </a:lnTo>
                <a:lnTo>
                  <a:pt x="537146" y="143967"/>
                </a:lnTo>
                <a:lnTo>
                  <a:pt x="542950" y="149529"/>
                </a:lnTo>
                <a:lnTo>
                  <a:pt x="555332" y="153974"/>
                </a:lnTo>
                <a:lnTo>
                  <a:pt x="561251" y="155867"/>
                </a:lnTo>
                <a:lnTo>
                  <a:pt x="567423" y="157937"/>
                </a:lnTo>
                <a:lnTo>
                  <a:pt x="567118" y="157670"/>
                </a:lnTo>
                <a:lnTo>
                  <a:pt x="570445" y="157924"/>
                </a:lnTo>
                <a:lnTo>
                  <a:pt x="570776" y="157670"/>
                </a:lnTo>
                <a:lnTo>
                  <a:pt x="574992" y="154368"/>
                </a:lnTo>
                <a:lnTo>
                  <a:pt x="582930" y="148272"/>
                </a:lnTo>
                <a:lnTo>
                  <a:pt x="585482" y="150990"/>
                </a:lnTo>
                <a:lnTo>
                  <a:pt x="587032" y="153314"/>
                </a:lnTo>
                <a:lnTo>
                  <a:pt x="590727" y="155740"/>
                </a:lnTo>
                <a:lnTo>
                  <a:pt x="593280" y="155435"/>
                </a:lnTo>
                <a:lnTo>
                  <a:pt x="595299" y="155689"/>
                </a:lnTo>
                <a:close/>
              </a:path>
              <a:path w="652144" h="222250">
                <a:moveTo>
                  <a:pt x="595388" y="132791"/>
                </a:moveTo>
                <a:lnTo>
                  <a:pt x="595223" y="128358"/>
                </a:lnTo>
                <a:lnTo>
                  <a:pt x="591337" y="127774"/>
                </a:lnTo>
                <a:lnTo>
                  <a:pt x="586714" y="129197"/>
                </a:lnTo>
                <a:lnTo>
                  <a:pt x="585279" y="132016"/>
                </a:lnTo>
                <a:lnTo>
                  <a:pt x="583450" y="133908"/>
                </a:lnTo>
                <a:lnTo>
                  <a:pt x="584809" y="134797"/>
                </a:lnTo>
                <a:lnTo>
                  <a:pt x="586498" y="136626"/>
                </a:lnTo>
                <a:lnTo>
                  <a:pt x="590169" y="135686"/>
                </a:lnTo>
                <a:lnTo>
                  <a:pt x="592569" y="134137"/>
                </a:lnTo>
                <a:lnTo>
                  <a:pt x="595388" y="132791"/>
                </a:lnTo>
                <a:close/>
              </a:path>
              <a:path w="652144" h="222250">
                <a:moveTo>
                  <a:pt x="612114" y="131965"/>
                </a:moveTo>
                <a:lnTo>
                  <a:pt x="610019" y="128663"/>
                </a:lnTo>
                <a:lnTo>
                  <a:pt x="607453" y="128270"/>
                </a:lnTo>
                <a:lnTo>
                  <a:pt x="602919" y="129527"/>
                </a:lnTo>
                <a:lnTo>
                  <a:pt x="605790" y="133553"/>
                </a:lnTo>
                <a:lnTo>
                  <a:pt x="608279" y="133921"/>
                </a:lnTo>
                <a:lnTo>
                  <a:pt x="612114" y="131965"/>
                </a:lnTo>
                <a:close/>
              </a:path>
              <a:path w="652144" h="222250">
                <a:moveTo>
                  <a:pt x="615403" y="111506"/>
                </a:moveTo>
                <a:lnTo>
                  <a:pt x="604405" y="114452"/>
                </a:lnTo>
                <a:lnTo>
                  <a:pt x="599986" y="110172"/>
                </a:lnTo>
                <a:lnTo>
                  <a:pt x="607491" y="124040"/>
                </a:lnTo>
                <a:lnTo>
                  <a:pt x="615365" y="120027"/>
                </a:lnTo>
                <a:lnTo>
                  <a:pt x="615403" y="111506"/>
                </a:lnTo>
                <a:close/>
              </a:path>
              <a:path w="652144" h="222250">
                <a:moveTo>
                  <a:pt x="615873" y="93611"/>
                </a:moveTo>
                <a:lnTo>
                  <a:pt x="615823" y="92900"/>
                </a:lnTo>
                <a:lnTo>
                  <a:pt x="608355" y="88811"/>
                </a:lnTo>
                <a:lnTo>
                  <a:pt x="605840" y="87655"/>
                </a:lnTo>
                <a:lnTo>
                  <a:pt x="602488" y="85966"/>
                </a:lnTo>
                <a:lnTo>
                  <a:pt x="603872" y="96837"/>
                </a:lnTo>
                <a:lnTo>
                  <a:pt x="606323" y="97688"/>
                </a:lnTo>
                <a:lnTo>
                  <a:pt x="611682" y="99593"/>
                </a:lnTo>
                <a:lnTo>
                  <a:pt x="615873" y="93611"/>
                </a:lnTo>
                <a:close/>
              </a:path>
              <a:path w="652144" h="222250">
                <a:moveTo>
                  <a:pt x="620941" y="103886"/>
                </a:moveTo>
                <a:lnTo>
                  <a:pt x="620915" y="103162"/>
                </a:lnTo>
                <a:lnTo>
                  <a:pt x="620915" y="102450"/>
                </a:lnTo>
                <a:lnTo>
                  <a:pt x="620903" y="101739"/>
                </a:lnTo>
                <a:lnTo>
                  <a:pt x="615696" y="102006"/>
                </a:lnTo>
                <a:lnTo>
                  <a:pt x="615657" y="103492"/>
                </a:lnTo>
                <a:lnTo>
                  <a:pt x="619175" y="103746"/>
                </a:lnTo>
                <a:lnTo>
                  <a:pt x="620941" y="103886"/>
                </a:lnTo>
                <a:close/>
              </a:path>
              <a:path w="652144" h="222250">
                <a:moveTo>
                  <a:pt x="637044" y="87985"/>
                </a:moveTo>
                <a:lnTo>
                  <a:pt x="622757" y="74510"/>
                </a:lnTo>
                <a:lnTo>
                  <a:pt x="636371" y="73304"/>
                </a:lnTo>
                <a:lnTo>
                  <a:pt x="636257" y="65570"/>
                </a:lnTo>
                <a:lnTo>
                  <a:pt x="628942" y="65811"/>
                </a:lnTo>
                <a:lnTo>
                  <a:pt x="623062" y="63373"/>
                </a:lnTo>
                <a:lnTo>
                  <a:pt x="622109" y="70485"/>
                </a:lnTo>
                <a:lnTo>
                  <a:pt x="612381" y="68338"/>
                </a:lnTo>
                <a:lnTo>
                  <a:pt x="602145" y="79209"/>
                </a:lnTo>
                <a:lnTo>
                  <a:pt x="617905" y="80187"/>
                </a:lnTo>
                <a:lnTo>
                  <a:pt x="628484" y="86728"/>
                </a:lnTo>
                <a:lnTo>
                  <a:pt x="634492" y="90258"/>
                </a:lnTo>
                <a:lnTo>
                  <a:pt x="635673" y="89103"/>
                </a:lnTo>
                <a:lnTo>
                  <a:pt x="637044" y="87985"/>
                </a:lnTo>
                <a:close/>
              </a:path>
              <a:path w="652144" h="222250">
                <a:moveTo>
                  <a:pt x="646760" y="96075"/>
                </a:moveTo>
                <a:lnTo>
                  <a:pt x="632675" y="96075"/>
                </a:lnTo>
                <a:lnTo>
                  <a:pt x="632675" y="108483"/>
                </a:lnTo>
                <a:lnTo>
                  <a:pt x="631278" y="107607"/>
                </a:lnTo>
                <a:lnTo>
                  <a:pt x="629526" y="105676"/>
                </a:lnTo>
                <a:lnTo>
                  <a:pt x="624446" y="105156"/>
                </a:lnTo>
                <a:lnTo>
                  <a:pt x="620903" y="106730"/>
                </a:lnTo>
                <a:lnTo>
                  <a:pt x="621487" y="109639"/>
                </a:lnTo>
                <a:lnTo>
                  <a:pt x="621842" y="111404"/>
                </a:lnTo>
                <a:lnTo>
                  <a:pt x="625144" y="113461"/>
                </a:lnTo>
                <a:lnTo>
                  <a:pt x="628992" y="114249"/>
                </a:lnTo>
                <a:lnTo>
                  <a:pt x="631228" y="111836"/>
                </a:lnTo>
                <a:lnTo>
                  <a:pt x="632675" y="110934"/>
                </a:lnTo>
                <a:lnTo>
                  <a:pt x="632675" y="112661"/>
                </a:lnTo>
                <a:lnTo>
                  <a:pt x="633234" y="112661"/>
                </a:lnTo>
                <a:lnTo>
                  <a:pt x="633234" y="125196"/>
                </a:lnTo>
                <a:lnTo>
                  <a:pt x="646760" y="125196"/>
                </a:lnTo>
                <a:lnTo>
                  <a:pt x="646760" y="112661"/>
                </a:lnTo>
                <a:lnTo>
                  <a:pt x="646760" y="111721"/>
                </a:lnTo>
                <a:lnTo>
                  <a:pt x="646760" y="96075"/>
                </a:lnTo>
                <a:close/>
              </a:path>
              <a:path w="652144" h="222250">
                <a:moveTo>
                  <a:pt x="646760" y="74688"/>
                </a:moveTo>
                <a:lnTo>
                  <a:pt x="644956" y="74688"/>
                </a:lnTo>
                <a:lnTo>
                  <a:pt x="644956" y="79171"/>
                </a:lnTo>
                <a:lnTo>
                  <a:pt x="646760" y="79171"/>
                </a:lnTo>
                <a:lnTo>
                  <a:pt x="646760" y="74688"/>
                </a:lnTo>
                <a:close/>
              </a:path>
              <a:path w="652144" h="222250">
                <a:moveTo>
                  <a:pt x="646760" y="56781"/>
                </a:moveTo>
                <a:lnTo>
                  <a:pt x="638670" y="56781"/>
                </a:lnTo>
                <a:lnTo>
                  <a:pt x="638670" y="67652"/>
                </a:lnTo>
                <a:lnTo>
                  <a:pt x="646760" y="67652"/>
                </a:lnTo>
                <a:lnTo>
                  <a:pt x="646760" y="56781"/>
                </a:lnTo>
                <a:close/>
              </a:path>
              <a:path w="652144" h="222250">
                <a:moveTo>
                  <a:pt x="646760" y="0"/>
                </a:moveTo>
                <a:lnTo>
                  <a:pt x="644131" y="0"/>
                </a:lnTo>
                <a:lnTo>
                  <a:pt x="644131" y="6235"/>
                </a:lnTo>
                <a:lnTo>
                  <a:pt x="646760" y="6235"/>
                </a:lnTo>
                <a:lnTo>
                  <a:pt x="646760" y="0"/>
                </a:lnTo>
                <a:close/>
              </a:path>
              <a:path w="652144" h="222250">
                <a:moveTo>
                  <a:pt x="651662" y="141401"/>
                </a:moveTo>
                <a:lnTo>
                  <a:pt x="646887" y="134632"/>
                </a:lnTo>
                <a:lnTo>
                  <a:pt x="642404" y="130924"/>
                </a:lnTo>
                <a:lnTo>
                  <a:pt x="637146" y="129705"/>
                </a:lnTo>
                <a:lnTo>
                  <a:pt x="630097" y="130416"/>
                </a:lnTo>
                <a:lnTo>
                  <a:pt x="626262" y="131114"/>
                </a:lnTo>
                <a:lnTo>
                  <a:pt x="623938" y="130390"/>
                </a:lnTo>
                <a:lnTo>
                  <a:pt x="618883" y="124561"/>
                </a:lnTo>
                <a:lnTo>
                  <a:pt x="618426" y="124841"/>
                </a:lnTo>
                <a:lnTo>
                  <a:pt x="610069" y="125323"/>
                </a:lnTo>
                <a:lnTo>
                  <a:pt x="619747" y="134353"/>
                </a:lnTo>
                <a:lnTo>
                  <a:pt x="614387" y="136855"/>
                </a:lnTo>
                <a:lnTo>
                  <a:pt x="610781" y="146418"/>
                </a:lnTo>
                <a:lnTo>
                  <a:pt x="621690" y="144983"/>
                </a:lnTo>
                <a:lnTo>
                  <a:pt x="626300" y="148628"/>
                </a:lnTo>
                <a:lnTo>
                  <a:pt x="628091" y="145770"/>
                </a:lnTo>
                <a:lnTo>
                  <a:pt x="625894" y="143929"/>
                </a:lnTo>
                <a:lnTo>
                  <a:pt x="623404" y="142214"/>
                </a:lnTo>
                <a:lnTo>
                  <a:pt x="624268" y="139738"/>
                </a:lnTo>
                <a:lnTo>
                  <a:pt x="628548" y="136728"/>
                </a:lnTo>
                <a:lnTo>
                  <a:pt x="632244" y="140652"/>
                </a:lnTo>
                <a:lnTo>
                  <a:pt x="640956" y="141897"/>
                </a:lnTo>
                <a:lnTo>
                  <a:pt x="645617" y="141401"/>
                </a:lnTo>
                <a:lnTo>
                  <a:pt x="651662" y="141401"/>
                </a:lnTo>
                <a:close/>
              </a:path>
            </a:pathLst>
          </a:custGeom>
          <a:solidFill>
            <a:srgbClr val="FFFFFF"/>
          </a:solidFill>
        </p:spPr>
        <p:txBody>
          <a:bodyPr wrap="square" lIns="0" tIns="0" rIns="0" bIns="0" rtlCol="0"/>
          <a:lstStyle/>
          <a:p>
            <a:endParaRPr/>
          </a:p>
        </p:txBody>
      </p:sp>
      <p:sp>
        <p:nvSpPr>
          <p:cNvPr id="91" name="bg object 91"/>
          <p:cNvSpPr/>
          <p:nvPr/>
        </p:nvSpPr>
        <p:spPr>
          <a:xfrm>
            <a:off x="889482" y="3911180"/>
            <a:ext cx="644525" cy="238760"/>
          </a:xfrm>
          <a:custGeom>
            <a:avLst/>
            <a:gdLst/>
            <a:ahLst/>
            <a:cxnLst/>
            <a:rect l="l" t="t" r="r" b="b"/>
            <a:pathLst>
              <a:path w="644525" h="238760">
                <a:moveTo>
                  <a:pt x="7200" y="40627"/>
                </a:moveTo>
                <a:lnTo>
                  <a:pt x="5613" y="39204"/>
                </a:lnTo>
                <a:lnTo>
                  <a:pt x="3543" y="39420"/>
                </a:lnTo>
                <a:lnTo>
                  <a:pt x="2324" y="40411"/>
                </a:lnTo>
                <a:lnTo>
                  <a:pt x="0" y="41567"/>
                </a:lnTo>
                <a:lnTo>
                  <a:pt x="2438" y="42697"/>
                </a:lnTo>
                <a:lnTo>
                  <a:pt x="3746" y="43675"/>
                </a:lnTo>
                <a:lnTo>
                  <a:pt x="5778" y="43840"/>
                </a:lnTo>
                <a:lnTo>
                  <a:pt x="7175" y="42227"/>
                </a:lnTo>
                <a:lnTo>
                  <a:pt x="7188" y="41351"/>
                </a:lnTo>
                <a:lnTo>
                  <a:pt x="7200" y="40627"/>
                </a:lnTo>
                <a:close/>
              </a:path>
              <a:path w="644525" h="238760">
                <a:moveTo>
                  <a:pt x="21615" y="1308"/>
                </a:moveTo>
                <a:lnTo>
                  <a:pt x="20650" y="0"/>
                </a:lnTo>
                <a:lnTo>
                  <a:pt x="10871" y="0"/>
                </a:lnTo>
                <a:lnTo>
                  <a:pt x="10947" y="266"/>
                </a:lnTo>
                <a:lnTo>
                  <a:pt x="13906" y="4343"/>
                </a:lnTo>
                <a:lnTo>
                  <a:pt x="17195" y="698"/>
                </a:lnTo>
                <a:lnTo>
                  <a:pt x="21615" y="1308"/>
                </a:lnTo>
                <a:close/>
              </a:path>
              <a:path w="644525" h="238760">
                <a:moveTo>
                  <a:pt x="58356" y="36893"/>
                </a:moveTo>
                <a:lnTo>
                  <a:pt x="55511" y="33959"/>
                </a:lnTo>
                <a:lnTo>
                  <a:pt x="54356" y="35166"/>
                </a:lnTo>
                <a:lnTo>
                  <a:pt x="53047" y="35928"/>
                </a:lnTo>
                <a:lnTo>
                  <a:pt x="53047" y="37503"/>
                </a:lnTo>
                <a:lnTo>
                  <a:pt x="54267" y="38328"/>
                </a:lnTo>
                <a:lnTo>
                  <a:pt x="54952" y="39154"/>
                </a:lnTo>
                <a:lnTo>
                  <a:pt x="58356" y="36893"/>
                </a:lnTo>
                <a:close/>
              </a:path>
              <a:path w="644525" h="238760">
                <a:moveTo>
                  <a:pt x="84709" y="32156"/>
                </a:moveTo>
                <a:lnTo>
                  <a:pt x="81076" y="31521"/>
                </a:lnTo>
                <a:lnTo>
                  <a:pt x="79248" y="31216"/>
                </a:lnTo>
                <a:lnTo>
                  <a:pt x="79108" y="31699"/>
                </a:lnTo>
                <a:lnTo>
                  <a:pt x="78803" y="32664"/>
                </a:lnTo>
                <a:lnTo>
                  <a:pt x="84061" y="34112"/>
                </a:lnTo>
                <a:lnTo>
                  <a:pt x="84709" y="32156"/>
                </a:lnTo>
                <a:close/>
              </a:path>
              <a:path w="644525" h="238760">
                <a:moveTo>
                  <a:pt x="93751" y="1498"/>
                </a:moveTo>
                <a:lnTo>
                  <a:pt x="93230" y="469"/>
                </a:lnTo>
                <a:lnTo>
                  <a:pt x="92951" y="0"/>
                </a:lnTo>
                <a:lnTo>
                  <a:pt x="83680" y="0"/>
                </a:lnTo>
                <a:lnTo>
                  <a:pt x="83667" y="723"/>
                </a:lnTo>
                <a:lnTo>
                  <a:pt x="83794" y="1397"/>
                </a:lnTo>
                <a:lnTo>
                  <a:pt x="87147" y="6210"/>
                </a:lnTo>
                <a:lnTo>
                  <a:pt x="89954" y="2438"/>
                </a:lnTo>
                <a:lnTo>
                  <a:pt x="93751" y="1498"/>
                </a:lnTo>
                <a:close/>
              </a:path>
              <a:path w="644525" h="238760">
                <a:moveTo>
                  <a:pt x="144551" y="71983"/>
                </a:moveTo>
                <a:lnTo>
                  <a:pt x="137947" y="63385"/>
                </a:lnTo>
                <a:lnTo>
                  <a:pt x="143979" y="56007"/>
                </a:lnTo>
                <a:lnTo>
                  <a:pt x="137617" y="55956"/>
                </a:lnTo>
                <a:lnTo>
                  <a:pt x="133426" y="54914"/>
                </a:lnTo>
                <a:lnTo>
                  <a:pt x="132715" y="61480"/>
                </a:lnTo>
                <a:lnTo>
                  <a:pt x="131102" y="62585"/>
                </a:lnTo>
                <a:lnTo>
                  <a:pt x="130111" y="63677"/>
                </a:lnTo>
                <a:lnTo>
                  <a:pt x="126238" y="67945"/>
                </a:lnTo>
                <a:lnTo>
                  <a:pt x="127342" y="70866"/>
                </a:lnTo>
                <a:lnTo>
                  <a:pt x="136486" y="72377"/>
                </a:lnTo>
                <a:lnTo>
                  <a:pt x="139547" y="71983"/>
                </a:lnTo>
                <a:lnTo>
                  <a:pt x="144551" y="71983"/>
                </a:lnTo>
                <a:close/>
              </a:path>
              <a:path w="644525" h="238760">
                <a:moveTo>
                  <a:pt x="169075" y="61861"/>
                </a:moveTo>
                <a:lnTo>
                  <a:pt x="168567" y="60617"/>
                </a:lnTo>
                <a:lnTo>
                  <a:pt x="168478" y="60134"/>
                </a:lnTo>
                <a:lnTo>
                  <a:pt x="168338" y="60121"/>
                </a:lnTo>
                <a:lnTo>
                  <a:pt x="165963" y="59918"/>
                </a:lnTo>
                <a:lnTo>
                  <a:pt x="161213" y="59626"/>
                </a:lnTo>
                <a:lnTo>
                  <a:pt x="161226" y="60629"/>
                </a:lnTo>
                <a:lnTo>
                  <a:pt x="160743" y="62090"/>
                </a:lnTo>
                <a:lnTo>
                  <a:pt x="164033" y="64757"/>
                </a:lnTo>
                <a:lnTo>
                  <a:pt x="166535" y="63919"/>
                </a:lnTo>
                <a:lnTo>
                  <a:pt x="169075" y="61861"/>
                </a:lnTo>
                <a:close/>
              </a:path>
              <a:path w="644525" h="238760">
                <a:moveTo>
                  <a:pt x="169697" y="117309"/>
                </a:moveTo>
                <a:lnTo>
                  <a:pt x="169367" y="116840"/>
                </a:lnTo>
                <a:lnTo>
                  <a:pt x="168935" y="115912"/>
                </a:lnTo>
                <a:lnTo>
                  <a:pt x="168719" y="115951"/>
                </a:lnTo>
                <a:lnTo>
                  <a:pt x="167030" y="116230"/>
                </a:lnTo>
                <a:lnTo>
                  <a:pt x="165379" y="116700"/>
                </a:lnTo>
                <a:lnTo>
                  <a:pt x="163715" y="117106"/>
                </a:lnTo>
                <a:lnTo>
                  <a:pt x="164007" y="117817"/>
                </a:lnTo>
                <a:lnTo>
                  <a:pt x="164617" y="119227"/>
                </a:lnTo>
                <a:lnTo>
                  <a:pt x="168008" y="117957"/>
                </a:lnTo>
                <a:lnTo>
                  <a:pt x="169697" y="117309"/>
                </a:lnTo>
                <a:close/>
              </a:path>
              <a:path w="644525" h="238760">
                <a:moveTo>
                  <a:pt x="173380" y="50622"/>
                </a:moveTo>
                <a:lnTo>
                  <a:pt x="173177" y="50495"/>
                </a:lnTo>
                <a:lnTo>
                  <a:pt x="173253" y="50660"/>
                </a:lnTo>
                <a:lnTo>
                  <a:pt x="173380" y="50673"/>
                </a:lnTo>
                <a:close/>
              </a:path>
              <a:path w="644525" h="238760">
                <a:moveTo>
                  <a:pt x="183324" y="54825"/>
                </a:moveTo>
                <a:lnTo>
                  <a:pt x="176009" y="53543"/>
                </a:lnTo>
                <a:lnTo>
                  <a:pt x="173316" y="50736"/>
                </a:lnTo>
                <a:lnTo>
                  <a:pt x="167538" y="55981"/>
                </a:lnTo>
                <a:lnTo>
                  <a:pt x="168224" y="57543"/>
                </a:lnTo>
                <a:lnTo>
                  <a:pt x="177393" y="60325"/>
                </a:lnTo>
                <a:lnTo>
                  <a:pt x="183324" y="54825"/>
                </a:lnTo>
                <a:close/>
              </a:path>
              <a:path w="644525" h="238760">
                <a:moveTo>
                  <a:pt x="184746" y="47663"/>
                </a:moveTo>
                <a:lnTo>
                  <a:pt x="183642" y="41529"/>
                </a:lnTo>
                <a:lnTo>
                  <a:pt x="180797" y="40106"/>
                </a:lnTo>
                <a:lnTo>
                  <a:pt x="175869" y="40995"/>
                </a:lnTo>
                <a:lnTo>
                  <a:pt x="173761" y="43205"/>
                </a:lnTo>
                <a:lnTo>
                  <a:pt x="172961" y="44983"/>
                </a:lnTo>
                <a:lnTo>
                  <a:pt x="172250" y="46545"/>
                </a:lnTo>
                <a:lnTo>
                  <a:pt x="173113" y="48628"/>
                </a:lnTo>
                <a:lnTo>
                  <a:pt x="173355" y="50507"/>
                </a:lnTo>
                <a:lnTo>
                  <a:pt x="175577" y="50533"/>
                </a:lnTo>
                <a:lnTo>
                  <a:pt x="177850" y="50812"/>
                </a:lnTo>
                <a:lnTo>
                  <a:pt x="183489" y="49847"/>
                </a:lnTo>
                <a:lnTo>
                  <a:pt x="184746" y="47663"/>
                </a:lnTo>
                <a:close/>
              </a:path>
              <a:path w="644525" h="238760">
                <a:moveTo>
                  <a:pt x="195478" y="73888"/>
                </a:moveTo>
                <a:lnTo>
                  <a:pt x="194805" y="72910"/>
                </a:lnTo>
                <a:lnTo>
                  <a:pt x="193484" y="70929"/>
                </a:lnTo>
                <a:lnTo>
                  <a:pt x="192900" y="71323"/>
                </a:lnTo>
                <a:lnTo>
                  <a:pt x="192328" y="71729"/>
                </a:lnTo>
                <a:lnTo>
                  <a:pt x="191744" y="72123"/>
                </a:lnTo>
                <a:lnTo>
                  <a:pt x="192455" y="72948"/>
                </a:lnTo>
                <a:lnTo>
                  <a:pt x="193103" y="73812"/>
                </a:lnTo>
                <a:lnTo>
                  <a:pt x="193916" y="74549"/>
                </a:lnTo>
                <a:lnTo>
                  <a:pt x="194932" y="74129"/>
                </a:lnTo>
                <a:lnTo>
                  <a:pt x="195478" y="73888"/>
                </a:lnTo>
                <a:close/>
              </a:path>
              <a:path w="644525" h="238760">
                <a:moveTo>
                  <a:pt x="202653" y="109943"/>
                </a:moveTo>
                <a:lnTo>
                  <a:pt x="200063" y="107873"/>
                </a:lnTo>
                <a:lnTo>
                  <a:pt x="197142" y="107403"/>
                </a:lnTo>
                <a:lnTo>
                  <a:pt x="194652" y="106527"/>
                </a:lnTo>
                <a:lnTo>
                  <a:pt x="193027" y="108318"/>
                </a:lnTo>
                <a:lnTo>
                  <a:pt x="199910" y="116700"/>
                </a:lnTo>
                <a:lnTo>
                  <a:pt x="201079" y="112674"/>
                </a:lnTo>
                <a:lnTo>
                  <a:pt x="202653" y="109943"/>
                </a:lnTo>
                <a:close/>
              </a:path>
              <a:path w="644525" h="238760">
                <a:moveTo>
                  <a:pt x="203149" y="47358"/>
                </a:moveTo>
                <a:lnTo>
                  <a:pt x="201066" y="46380"/>
                </a:lnTo>
                <a:lnTo>
                  <a:pt x="193992" y="54711"/>
                </a:lnTo>
                <a:lnTo>
                  <a:pt x="199631" y="57416"/>
                </a:lnTo>
                <a:lnTo>
                  <a:pt x="203149" y="47358"/>
                </a:lnTo>
                <a:close/>
              </a:path>
              <a:path w="644525" h="238760">
                <a:moveTo>
                  <a:pt x="208000" y="69507"/>
                </a:moveTo>
                <a:lnTo>
                  <a:pt x="207810" y="66281"/>
                </a:lnTo>
                <a:lnTo>
                  <a:pt x="205155" y="65151"/>
                </a:lnTo>
                <a:lnTo>
                  <a:pt x="202526" y="64249"/>
                </a:lnTo>
                <a:lnTo>
                  <a:pt x="200748" y="67881"/>
                </a:lnTo>
                <a:lnTo>
                  <a:pt x="201917" y="69710"/>
                </a:lnTo>
                <a:lnTo>
                  <a:pt x="205727" y="70345"/>
                </a:lnTo>
                <a:lnTo>
                  <a:pt x="208000" y="69507"/>
                </a:lnTo>
                <a:close/>
              </a:path>
              <a:path w="644525" h="238760">
                <a:moveTo>
                  <a:pt x="217424" y="81838"/>
                </a:moveTo>
                <a:lnTo>
                  <a:pt x="217170" y="79870"/>
                </a:lnTo>
                <a:lnTo>
                  <a:pt x="216687" y="76073"/>
                </a:lnTo>
                <a:lnTo>
                  <a:pt x="213550" y="74803"/>
                </a:lnTo>
                <a:lnTo>
                  <a:pt x="208686" y="76047"/>
                </a:lnTo>
                <a:lnTo>
                  <a:pt x="207708" y="80949"/>
                </a:lnTo>
                <a:lnTo>
                  <a:pt x="209816" y="84162"/>
                </a:lnTo>
                <a:lnTo>
                  <a:pt x="215023" y="86029"/>
                </a:lnTo>
                <a:lnTo>
                  <a:pt x="215861" y="83972"/>
                </a:lnTo>
                <a:lnTo>
                  <a:pt x="217424" y="81838"/>
                </a:lnTo>
                <a:close/>
              </a:path>
              <a:path w="644525" h="238760">
                <a:moveTo>
                  <a:pt x="223113" y="89217"/>
                </a:moveTo>
                <a:lnTo>
                  <a:pt x="215138" y="86372"/>
                </a:lnTo>
                <a:lnTo>
                  <a:pt x="215074" y="88061"/>
                </a:lnTo>
                <a:lnTo>
                  <a:pt x="218859" y="89687"/>
                </a:lnTo>
                <a:lnTo>
                  <a:pt x="214833" y="91744"/>
                </a:lnTo>
                <a:lnTo>
                  <a:pt x="213093" y="92633"/>
                </a:lnTo>
                <a:lnTo>
                  <a:pt x="213804" y="93662"/>
                </a:lnTo>
                <a:lnTo>
                  <a:pt x="220459" y="96951"/>
                </a:lnTo>
                <a:lnTo>
                  <a:pt x="223113" y="89217"/>
                </a:lnTo>
                <a:close/>
              </a:path>
              <a:path w="644525" h="238760">
                <a:moveTo>
                  <a:pt x="228180" y="50419"/>
                </a:moveTo>
                <a:lnTo>
                  <a:pt x="226707" y="47650"/>
                </a:lnTo>
                <a:lnTo>
                  <a:pt x="205968" y="49098"/>
                </a:lnTo>
                <a:lnTo>
                  <a:pt x="210451" y="54216"/>
                </a:lnTo>
                <a:lnTo>
                  <a:pt x="216217" y="55092"/>
                </a:lnTo>
                <a:lnTo>
                  <a:pt x="224142" y="54571"/>
                </a:lnTo>
                <a:lnTo>
                  <a:pt x="226110" y="51930"/>
                </a:lnTo>
                <a:lnTo>
                  <a:pt x="228180" y="50419"/>
                </a:lnTo>
                <a:close/>
              </a:path>
              <a:path w="644525" h="238760">
                <a:moveTo>
                  <a:pt x="230174" y="115976"/>
                </a:moveTo>
                <a:lnTo>
                  <a:pt x="224116" y="115747"/>
                </a:lnTo>
                <a:lnTo>
                  <a:pt x="220840" y="116268"/>
                </a:lnTo>
                <a:lnTo>
                  <a:pt x="222491" y="121767"/>
                </a:lnTo>
                <a:lnTo>
                  <a:pt x="230174" y="115976"/>
                </a:lnTo>
                <a:close/>
              </a:path>
              <a:path w="644525" h="238760">
                <a:moveTo>
                  <a:pt x="230809" y="106095"/>
                </a:moveTo>
                <a:lnTo>
                  <a:pt x="225996" y="105346"/>
                </a:lnTo>
                <a:lnTo>
                  <a:pt x="221310" y="103136"/>
                </a:lnTo>
                <a:lnTo>
                  <a:pt x="222834" y="107442"/>
                </a:lnTo>
                <a:lnTo>
                  <a:pt x="221602" y="112153"/>
                </a:lnTo>
                <a:lnTo>
                  <a:pt x="229793" y="111925"/>
                </a:lnTo>
                <a:lnTo>
                  <a:pt x="230809" y="106095"/>
                </a:lnTo>
                <a:close/>
              </a:path>
              <a:path w="644525" h="238760">
                <a:moveTo>
                  <a:pt x="233159" y="101066"/>
                </a:moveTo>
                <a:lnTo>
                  <a:pt x="231038" y="98793"/>
                </a:lnTo>
                <a:lnTo>
                  <a:pt x="228981" y="97421"/>
                </a:lnTo>
                <a:lnTo>
                  <a:pt x="227114" y="95935"/>
                </a:lnTo>
                <a:lnTo>
                  <a:pt x="224942" y="96964"/>
                </a:lnTo>
                <a:lnTo>
                  <a:pt x="225945" y="99161"/>
                </a:lnTo>
                <a:lnTo>
                  <a:pt x="226695" y="101498"/>
                </a:lnTo>
                <a:lnTo>
                  <a:pt x="228511" y="104013"/>
                </a:lnTo>
                <a:lnTo>
                  <a:pt x="231063" y="103771"/>
                </a:lnTo>
                <a:lnTo>
                  <a:pt x="232359" y="103327"/>
                </a:lnTo>
                <a:lnTo>
                  <a:pt x="232854" y="103162"/>
                </a:lnTo>
                <a:lnTo>
                  <a:pt x="233159" y="101066"/>
                </a:lnTo>
                <a:close/>
              </a:path>
              <a:path w="644525" h="238760">
                <a:moveTo>
                  <a:pt x="239077" y="83426"/>
                </a:moveTo>
                <a:lnTo>
                  <a:pt x="233578" y="80543"/>
                </a:lnTo>
                <a:lnTo>
                  <a:pt x="227698" y="86944"/>
                </a:lnTo>
                <a:lnTo>
                  <a:pt x="235165" y="89573"/>
                </a:lnTo>
                <a:lnTo>
                  <a:pt x="239077" y="83426"/>
                </a:lnTo>
                <a:close/>
              </a:path>
              <a:path w="644525" h="238760">
                <a:moveTo>
                  <a:pt x="246100" y="124663"/>
                </a:moveTo>
                <a:lnTo>
                  <a:pt x="237172" y="123545"/>
                </a:lnTo>
                <a:lnTo>
                  <a:pt x="232181" y="131381"/>
                </a:lnTo>
                <a:lnTo>
                  <a:pt x="238010" y="133997"/>
                </a:lnTo>
                <a:lnTo>
                  <a:pt x="239191" y="133477"/>
                </a:lnTo>
                <a:lnTo>
                  <a:pt x="246100" y="124663"/>
                </a:lnTo>
                <a:close/>
              </a:path>
              <a:path w="644525" h="238760">
                <a:moveTo>
                  <a:pt x="247573" y="50901"/>
                </a:moveTo>
                <a:lnTo>
                  <a:pt x="244640" y="49822"/>
                </a:lnTo>
                <a:lnTo>
                  <a:pt x="241681" y="47879"/>
                </a:lnTo>
                <a:lnTo>
                  <a:pt x="236562" y="48006"/>
                </a:lnTo>
                <a:lnTo>
                  <a:pt x="232879" y="50444"/>
                </a:lnTo>
                <a:lnTo>
                  <a:pt x="232232" y="54660"/>
                </a:lnTo>
                <a:lnTo>
                  <a:pt x="235064" y="57010"/>
                </a:lnTo>
                <a:lnTo>
                  <a:pt x="241757" y="55638"/>
                </a:lnTo>
                <a:lnTo>
                  <a:pt x="244589" y="54165"/>
                </a:lnTo>
                <a:lnTo>
                  <a:pt x="247523" y="53073"/>
                </a:lnTo>
                <a:lnTo>
                  <a:pt x="247573" y="50901"/>
                </a:lnTo>
                <a:close/>
              </a:path>
              <a:path w="644525" h="238760">
                <a:moveTo>
                  <a:pt x="251434" y="56972"/>
                </a:moveTo>
                <a:lnTo>
                  <a:pt x="249936" y="56629"/>
                </a:lnTo>
                <a:lnTo>
                  <a:pt x="248450" y="56273"/>
                </a:lnTo>
                <a:lnTo>
                  <a:pt x="246951" y="55930"/>
                </a:lnTo>
                <a:lnTo>
                  <a:pt x="246761" y="56400"/>
                </a:lnTo>
                <a:lnTo>
                  <a:pt x="246557" y="56857"/>
                </a:lnTo>
                <a:lnTo>
                  <a:pt x="246367" y="57327"/>
                </a:lnTo>
                <a:lnTo>
                  <a:pt x="247789" y="57873"/>
                </a:lnTo>
                <a:lnTo>
                  <a:pt x="249212" y="58407"/>
                </a:lnTo>
                <a:lnTo>
                  <a:pt x="250634" y="58953"/>
                </a:lnTo>
                <a:lnTo>
                  <a:pt x="251434" y="56972"/>
                </a:lnTo>
                <a:close/>
              </a:path>
              <a:path w="644525" h="238760">
                <a:moveTo>
                  <a:pt x="253720" y="121285"/>
                </a:moveTo>
                <a:lnTo>
                  <a:pt x="253504" y="121043"/>
                </a:lnTo>
                <a:lnTo>
                  <a:pt x="252831" y="120294"/>
                </a:lnTo>
                <a:lnTo>
                  <a:pt x="251764" y="119811"/>
                </a:lnTo>
                <a:lnTo>
                  <a:pt x="250418" y="118935"/>
                </a:lnTo>
                <a:lnTo>
                  <a:pt x="249910" y="120218"/>
                </a:lnTo>
                <a:lnTo>
                  <a:pt x="249212" y="121335"/>
                </a:lnTo>
                <a:lnTo>
                  <a:pt x="250304" y="122110"/>
                </a:lnTo>
                <a:lnTo>
                  <a:pt x="251447" y="122491"/>
                </a:lnTo>
                <a:lnTo>
                  <a:pt x="252704" y="122770"/>
                </a:lnTo>
                <a:lnTo>
                  <a:pt x="253720" y="121285"/>
                </a:lnTo>
                <a:close/>
              </a:path>
              <a:path w="644525" h="238760">
                <a:moveTo>
                  <a:pt x="258610" y="99987"/>
                </a:moveTo>
                <a:lnTo>
                  <a:pt x="258051" y="98920"/>
                </a:lnTo>
                <a:lnTo>
                  <a:pt x="247040" y="97231"/>
                </a:lnTo>
                <a:lnTo>
                  <a:pt x="245287" y="105257"/>
                </a:lnTo>
                <a:lnTo>
                  <a:pt x="254457" y="109931"/>
                </a:lnTo>
                <a:lnTo>
                  <a:pt x="258610" y="99987"/>
                </a:lnTo>
                <a:close/>
              </a:path>
              <a:path w="644525" h="238760">
                <a:moveTo>
                  <a:pt x="261823" y="68186"/>
                </a:moveTo>
                <a:lnTo>
                  <a:pt x="260921" y="67183"/>
                </a:lnTo>
                <a:lnTo>
                  <a:pt x="260184" y="65557"/>
                </a:lnTo>
                <a:lnTo>
                  <a:pt x="257975" y="65112"/>
                </a:lnTo>
                <a:lnTo>
                  <a:pt x="256489" y="66332"/>
                </a:lnTo>
                <a:lnTo>
                  <a:pt x="254317" y="67297"/>
                </a:lnTo>
                <a:lnTo>
                  <a:pt x="256095" y="68732"/>
                </a:lnTo>
                <a:lnTo>
                  <a:pt x="257136" y="70218"/>
                </a:lnTo>
                <a:lnTo>
                  <a:pt x="259397" y="70243"/>
                </a:lnTo>
                <a:lnTo>
                  <a:pt x="260616" y="68922"/>
                </a:lnTo>
                <a:lnTo>
                  <a:pt x="261823" y="68186"/>
                </a:lnTo>
                <a:close/>
              </a:path>
              <a:path w="644525" h="238760">
                <a:moveTo>
                  <a:pt x="264452" y="111290"/>
                </a:moveTo>
                <a:lnTo>
                  <a:pt x="263194" y="110159"/>
                </a:lnTo>
                <a:lnTo>
                  <a:pt x="262547" y="109143"/>
                </a:lnTo>
                <a:lnTo>
                  <a:pt x="260959" y="109245"/>
                </a:lnTo>
                <a:lnTo>
                  <a:pt x="259981" y="109943"/>
                </a:lnTo>
                <a:lnTo>
                  <a:pt x="258978" y="110375"/>
                </a:lnTo>
                <a:lnTo>
                  <a:pt x="259499" y="110972"/>
                </a:lnTo>
                <a:lnTo>
                  <a:pt x="259956" y="112001"/>
                </a:lnTo>
                <a:lnTo>
                  <a:pt x="260553" y="112064"/>
                </a:lnTo>
                <a:lnTo>
                  <a:pt x="261569" y="112179"/>
                </a:lnTo>
                <a:lnTo>
                  <a:pt x="262674" y="111683"/>
                </a:lnTo>
                <a:lnTo>
                  <a:pt x="264452" y="111290"/>
                </a:lnTo>
                <a:close/>
              </a:path>
              <a:path w="644525" h="238760">
                <a:moveTo>
                  <a:pt x="264744" y="81216"/>
                </a:moveTo>
                <a:lnTo>
                  <a:pt x="260858" y="78041"/>
                </a:lnTo>
                <a:lnTo>
                  <a:pt x="258851" y="75552"/>
                </a:lnTo>
                <a:lnTo>
                  <a:pt x="254088" y="73634"/>
                </a:lnTo>
                <a:lnTo>
                  <a:pt x="250964" y="74396"/>
                </a:lnTo>
                <a:lnTo>
                  <a:pt x="247840" y="75323"/>
                </a:lnTo>
                <a:lnTo>
                  <a:pt x="247142" y="78282"/>
                </a:lnTo>
                <a:lnTo>
                  <a:pt x="247764" y="78803"/>
                </a:lnTo>
                <a:lnTo>
                  <a:pt x="249745" y="80441"/>
                </a:lnTo>
                <a:lnTo>
                  <a:pt x="252196" y="82105"/>
                </a:lnTo>
                <a:lnTo>
                  <a:pt x="257009" y="83108"/>
                </a:lnTo>
                <a:lnTo>
                  <a:pt x="259676" y="82029"/>
                </a:lnTo>
                <a:lnTo>
                  <a:pt x="264744" y="81216"/>
                </a:lnTo>
                <a:close/>
              </a:path>
              <a:path w="644525" h="238760">
                <a:moveTo>
                  <a:pt x="270344" y="93662"/>
                </a:moveTo>
                <a:lnTo>
                  <a:pt x="268338" y="88442"/>
                </a:lnTo>
                <a:lnTo>
                  <a:pt x="266026" y="84797"/>
                </a:lnTo>
                <a:lnTo>
                  <a:pt x="257505" y="86258"/>
                </a:lnTo>
                <a:lnTo>
                  <a:pt x="260413" y="95872"/>
                </a:lnTo>
                <a:lnTo>
                  <a:pt x="270344" y="93662"/>
                </a:lnTo>
                <a:close/>
              </a:path>
              <a:path w="644525" h="238760">
                <a:moveTo>
                  <a:pt x="270471" y="125679"/>
                </a:moveTo>
                <a:lnTo>
                  <a:pt x="268058" y="119405"/>
                </a:lnTo>
                <a:lnTo>
                  <a:pt x="256730" y="120154"/>
                </a:lnTo>
                <a:lnTo>
                  <a:pt x="258025" y="127444"/>
                </a:lnTo>
                <a:lnTo>
                  <a:pt x="266293" y="122529"/>
                </a:lnTo>
                <a:lnTo>
                  <a:pt x="270471" y="125679"/>
                </a:lnTo>
                <a:close/>
              </a:path>
              <a:path w="644525" h="238760">
                <a:moveTo>
                  <a:pt x="280504" y="72961"/>
                </a:moveTo>
                <a:lnTo>
                  <a:pt x="279755" y="71577"/>
                </a:lnTo>
                <a:lnTo>
                  <a:pt x="278714" y="70662"/>
                </a:lnTo>
                <a:lnTo>
                  <a:pt x="277215" y="68999"/>
                </a:lnTo>
                <a:lnTo>
                  <a:pt x="276110" y="70586"/>
                </a:lnTo>
                <a:lnTo>
                  <a:pt x="274840" y="71945"/>
                </a:lnTo>
                <a:lnTo>
                  <a:pt x="275069" y="72161"/>
                </a:lnTo>
                <a:lnTo>
                  <a:pt x="276047" y="73088"/>
                </a:lnTo>
                <a:lnTo>
                  <a:pt x="277418" y="73774"/>
                </a:lnTo>
                <a:lnTo>
                  <a:pt x="278777" y="74307"/>
                </a:lnTo>
                <a:lnTo>
                  <a:pt x="278993" y="74383"/>
                </a:lnTo>
                <a:lnTo>
                  <a:pt x="280504" y="72961"/>
                </a:lnTo>
                <a:close/>
              </a:path>
              <a:path w="644525" h="238760">
                <a:moveTo>
                  <a:pt x="286994" y="132511"/>
                </a:moveTo>
                <a:lnTo>
                  <a:pt x="283641" y="131216"/>
                </a:lnTo>
                <a:lnTo>
                  <a:pt x="275005" y="139407"/>
                </a:lnTo>
                <a:lnTo>
                  <a:pt x="282397" y="139204"/>
                </a:lnTo>
                <a:lnTo>
                  <a:pt x="285000" y="136309"/>
                </a:lnTo>
                <a:lnTo>
                  <a:pt x="286994" y="132511"/>
                </a:lnTo>
                <a:close/>
              </a:path>
              <a:path w="644525" h="238760">
                <a:moveTo>
                  <a:pt x="291934" y="122288"/>
                </a:moveTo>
                <a:lnTo>
                  <a:pt x="291045" y="121145"/>
                </a:lnTo>
                <a:lnTo>
                  <a:pt x="290576" y="121158"/>
                </a:lnTo>
                <a:lnTo>
                  <a:pt x="289483" y="121170"/>
                </a:lnTo>
                <a:lnTo>
                  <a:pt x="288404" y="121742"/>
                </a:lnTo>
                <a:lnTo>
                  <a:pt x="287324" y="122085"/>
                </a:lnTo>
                <a:lnTo>
                  <a:pt x="288544" y="124739"/>
                </a:lnTo>
                <a:lnTo>
                  <a:pt x="289382" y="125196"/>
                </a:lnTo>
                <a:lnTo>
                  <a:pt x="291058" y="126085"/>
                </a:lnTo>
                <a:lnTo>
                  <a:pt x="291376" y="125018"/>
                </a:lnTo>
                <a:lnTo>
                  <a:pt x="291922" y="123964"/>
                </a:lnTo>
                <a:lnTo>
                  <a:pt x="291934" y="122288"/>
                </a:lnTo>
                <a:close/>
              </a:path>
              <a:path w="644525" h="238760">
                <a:moveTo>
                  <a:pt x="298119" y="173494"/>
                </a:moveTo>
                <a:lnTo>
                  <a:pt x="292646" y="170357"/>
                </a:lnTo>
                <a:lnTo>
                  <a:pt x="296100" y="167741"/>
                </a:lnTo>
                <a:lnTo>
                  <a:pt x="293801" y="166065"/>
                </a:lnTo>
                <a:lnTo>
                  <a:pt x="291820" y="164211"/>
                </a:lnTo>
                <a:lnTo>
                  <a:pt x="288442" y="162585"/>
                </a:lnTo>
                <a:lnTo>
                  <a:pt x="285330" y="163461"/>
                </a:lnTo>
                <a:lnTo>
                  <a:pt x="284911" y="165417"/>
                </a:lnTo>
                <a:lnTo>
                  <a:pt x="285254" y="167728"/>
                </a:lnTo>
                <a:lnTo>
                  <a:pt x="292087" y="171488"/>
                </a:lnTo>
                <a:lnTo>
                  <a:pt x="285902" y="175196"/>
                </a:lnTo>
                <a:lnTo>
                  <a:pt x="287477" y="178943"/>
                </a:lnTo>
                <a:lnTo>
                  <a:pt x="298119" y="173494"/>
                </a:lnTo>
                <a:close/>
              </a:path>
              <a:path w="644525" h="238760">
                <a:moveTo>
                  <a:pt x="302272" y="143344"/>
                </a:moveTo>
                <a:lnTo>
                  <a:pt x="301561" y="140347"/>
                </a:lnTo>
                <a:lnTo>
                  <a:pt x="301383" y="138099"/>
                </a:lnTo>
                <a:lnTo>
                  <a:pt x="300405" y="136144"/>
                </a:lnTo>
                <a:lnTo>
                  <a:pt x="299910" y="135191"/>
                </a:lnTo>
                <a:lnTo>
                  <a:pt x="297853" y="134150"/>
                </a:lnTo>
                <a:lnTo>
                  <a:pt x="295300" y="134404"/>
                </a:lnTo>
                <a:lnTo>
                  <a:pt x="293471" y="135597"/>
                </a:lnTo>
                <a:lnTo>
                  <a:pt x="292620" y="137706"/>
                </a:lnTo>
                <a:lnTo>
                  <a:pt x="293268" y="139725"/>
                </a:lnTo>
                <a:lnTo>
                  <a:pt x="294271" y="140335"/>
                </a:lnTo>
                <a:lnTo>
                  <a:pt x="296278" y="141554"/>
                </a:lnTo>
                <a:lnTo>
                  <a:pt x="298831" y="142125"/>
                </a:lnTo>
                <a:lnTo>
                  <a:pt x="302272" y="143344"/>
                </a:lnTo>
                <a:close/>
              </a:path>
              <a:path w="644525" h="238760">
                <a:moveTo>
                  <a:pt x="314325" y="123304"/>
                </a:moveTo>
                <a:lnTo>
                  <a:pt x="310070" y="123583"/>
                </a:lnTo>
                <a:lnTo>
                  <a:pt x="307479" y="124561"/>
                </a:lnTo>
                <a:lnTo>
                  <a:pt x="307517" y="128917"/>
                </a:lnTo>
                <a:lnTo>
                  <a:pt x="312229" y="127266"/>
                </a:lnTo>
                <a:lnTo>
                  <a:pt x="314325" y="123304"/>
                </a:lnTo>
                <a:close/>
              </a:path>
              <a:path w="644525" h="238760">
                <a:moveTo>
                  <a:pt x="317385" y="139115"/>
                </a:moveTo>
                <a:lnTo>
                  <a:pt x="313004" y="136918"/>
                </a:lnTo>
                <a:lnTo>
                  <a:pt x="309791" y="138468"/>
                </a:lnTo>
                <a:lnTo>
                  <a:pt x="306120" y="144576"/>
                </a:lnTo>
                <a:lnTo>
                  <a:pt x="308495" y="147015"/>
                </a:lnTo>
                <a:lnTo>
                  <a:pt x="312559" y="148983"/>
                </a:lnTo>
                <a:lnTo>
                  <a:pt x="317385" y="139115"/>
                </a:lnTo>
                <a:close/>
              </a:path>
              <a:path w="644525" h="238760">
                <a:moveTo>
                  <a:pt x="335953" y="146583"/>
                </a:moveTo>
                <a:lnTo>
                  <a:pt x="334505" y="142176"/>
                </a:lnTo>
                <a:lnTo>
                  <a:pt x="331177" y="142913"/>
                </a:lnTo>
                <a:lnTo>
                  <a:pt x="327050" y="143421"/>
                </a:lnTo>
                <a:lnTo>
                  <a:pt x="329082" y="147497"/>
                </a:lnTo>
                <a:lnTo>
                  <a:pt x="331660" y="148412"/>
                </a:lnTo>
                <a:lnTo>
                  <a:pt x="335953" y="146583"/>
                </a:lnTo>
                <a:close/>
              </a:path>
              <a:path w="644525" h="238760">
                <a:moveTo>
                  <a:pt x="346202" y="173951"/>
                </a:moveTo>
                <a:lnTo>
                  <a:pt x="331038" y="176974"/>
                </a:lnTo>
                <a:lnTo>
                  <a:pt x="333489" y="188252"/>
                </a:lnTo>
                <a:lnTo>
                  <a:pt x="336804" y="182968"/>
                </a:lnTo>
                <a:lnTo>
                  <a:pt x="345135" y="181063"/>
                </a:lnTo>
                <a:lnTo>
                  <a:pt x="346202" y="173951"/>
                </a:lnTo>
                <a:close/>
              </a:path>
              <a:path w="644525" h="238760">
                <a:moveTo>
                  <a:pt x="356425" y="160997"/>
                </a:moveTo>
                <a:lnTo>
                  <a:pt x="356273" y="160947"/>
                </a:lnTo>
                <a:lnTo>
                  <a:pt x="356146" y="161112"/>
                </a:lnTo>
                <a:lnTo>
                  <a:pt x="356196" y="161239"/>
                </a:lnTo>
                <a:lnTo>
                  <a:pt x="356336" y="161277"/>
                </a:lnTo>
                <a:lnTo>
                  <a:pt x="356387" y="161086"/>
                </a:lnTo>
                <a:close/>
              </a:path>
              <a:path w="644525" h="238760">
                <a:moveTo>
                  <a:pt x="367639" y="164299"/>
                </a:moveTo>
                <a:lnTo>
                  <a:pt x="356336" y="161277"/>
                </a:lnTo>
                <a:lnTo>
                  <a:pt x="353377" y="170561"/>
                </a:lnTo>
                <a:lnTo>
                  <a:pt x="360578" y="171869"/>
                </a:lnTo>
                <a:lnTo>
                  <a:pt x="362267" y="167449"/>
                </a:lnTo>
                <a:lnTo>
                  <a:pt x="367639" y="164299"/>
                </a:lnTo>
                <a:close/>
              </a:path>
              <a:path w="644525" h="238760">
                <a:moveTo>
                  <a:pt x="368122" y="154711"/>
                </a:moveTo>
                <a:lnTo>
                  <a:pt x="366102" y="152450"/>
                </a:lnTo>
                <a:lnTo>
                  <a:pt x="364769" y="151358"/>
                </a:lnTo>
                <a:lnTo>
                  <a:pt x="363347" y="148666"/>
                </a:lnTo>
                <a:lnTo>
                  <a:pt x="363258" y="147078"/>
                </a:lnTo>
                <a:lnTo>
                  <a:pt x="362877" y="145516"/>
                </a:lnTo>
                <a:lnTo>
                  <a:pt x="352272" y="159550"/>
                </a:lnTo>
                <a:lnTo>
                  <a:pt x="356209" y="160921"/>
                </a:lnTo>
                <a:lnTo>
                  <a:pt x="357124" y="155994"/>
                </a:lnTo>
                <a:lnTo>
                  <a:pt x="361746" y="154952"/>
                </a:lnTo>
                <a:lnTo>
                  <a:pt x="368122" y="154711"/>
                </a:lnTo>
                <a:close/>
              </a:path>
              <a:path w="644525" h="238760">
                <a:moveTo>
                  <a:pt x="381101" y="208864"/>
                </a:moveTo>
                <a:lnTo>
                  <a:pt x="374357" y="197700"/>
                </a:lnTo>
                <a:lnTo>
                  <a:pt x="368896" y="200266"/>
                </a:lnTo>
                <a:lnTo>
                  <a:pt x="372351" y="202984"/>
                </a:lnTo>
                <a:lnTo>
                  <a:pt x="370217" y="211620"/>
                </a:lnTo>
                <a:lnTo>
                  <a:pt x="381101" y="208864"/>
                </a:lnTo>
                <a:close/>
              </a:path>
              <a:path w="644525" h="238760">
                <a:moveTo>
                  <a:pt x="390156" y="132740"/>
                </a:moveTo>
                <a:lnTo>
                  <a:pt x="387845" y="131495"/>
                </a:lnTo>
                <a:lnTo>
                  <a:pt x="386562" y="130251"/>
                </a:lnTo>
                <a:lnTo>
                  <a:pt x="385406" y="130327"/>
                </a:lnTo>
                <a:lnTo>
                  <a:pt x="384098" y="130403"/>
                </a:lnTo>
                <a:lnTo>
                  <a:pt x="382892" y="131673"/>
                </a:lnTo>
                <a:lnTo>
                  <a:pt x="381635" y="132422"/>
                </a:lnTo>
                <a:lnTo>
                  <a:pt x="382536" y="133464"/>
                </a:lnTo>
                <a:lnTo>
                  <a:pt x="383552" y="135445"/>
                </a:lnTo>
                <a:lnTo>
                  <a:pt x="385965" y="135242"/>
                </a:lnTo>
                <a:lnTo>
                  <a:pt x="387489" y="134035"/>
                </a:lnTo>
                <a:lnTo>
                  <a:pt x="390156" y="132740"/>
                </a:lnTo>
                <a:close/>
              </a:path>
              <a:path w="644525" h="238760">
                <a:moveTo>
                  <a:pt x="391071" y="236080"/>
                </a:moveTo>
                <a:lnTo>
                  <a:pt x="390347" y="235204"/>
                </a:lnTo>
                <a:lnTo>
                  <a:pt x="389394" y="233235"/>
                </a:lnTo>
                <a:lnTo>
                  <a:pt x="388035" y="235000"/>
                </a:lnTo>
                <a:lnTo>
                  <a:pt x="386803" y="235915"/>
                </a:lnTo>
                <a:lnTo>
                  <a:pt x="386969" y="236562"/>
                </a:lnTo>
                <a:lnTo>
                  <a:pt x="387184" y="237375"/>
                </a:lnTo>
                <a:lnTo>
                  <a:pt x="388556" y="237959"/>
                </a:lnTo>
                <a:lnTo>
                  <a:pt x="389420" y="238645"/>
                </a:lnTo>
                <a:lnTo>
                  <a:pt x="390017" y="238086"/>
                </a:lnTo>
                <a:lnTo>
                  <a:pt x="391071" y="237515"/>
                </a:lnTo>
                <a:lnTo>
                  <a:pt x="391071" y="236080"/>
                </a:lnTo>
                <a:close/>
              </a:path>
              <a:path w="644525" h="238760">
                <a:moveTo>
                  <a:pt x="399567" y="126822"/>
                </a:moveTo>
                <a:lnTo>
                  <a:pt x="397827" y="126619"/>
                </a:lnTo>
                <a:lnTo>
                  <a:pt x="396951" y="126530"/>
                </a:lnTo>
                <a:lnTo>
                  <a:pt x="396951" y="131432"/>
                </a:lnTo>
                <a:lnTo>
                  <a:pt x="398678" y="131546"/>
                </a:lnTo>
                <a:lnTo>
                  <a:pt x="398970" y="129971"/>
                </a:lnTo>
                <a:lnTo>
                  <a:pt x="399275" y="128397"/>
                </a:lnTo>
                <a:lnTo>
                  <a:pt x="399567" y="126822"/>
                </a:lnTo>
                <a:close/>
              </a:path>
              <a:path w="644525" h="238760">
                <a:moveTo>
                  <a:pt x="402577" y="174523"/>
                </a:moveTo>
                <a:lnTo>
                  <a:pt x="402323" y="170027"/>
                </a:lnTo>
                <a:lnTo>
                  <a:pt x="401396" y="170078"/>
                </a:lnTo>
                <a:lnTo>
                  <a:pt x="399694" y="170040"/>
                </a:lnTo>
                <a:lnTo>
                  <a:pt x="399669" y="170167"/>
                </a:lnTo>
                <a:lnTo>
                  <a:pt x="399491" y="171627"/>
                </a:lnTo>
                <a:lnTo>
                  <a:pt x="399554" y="173113"/>
                </a:lnTo>
                <a:lnTo>
                  <a:pt x="399554" y="174599"/>
                </a:lnTo>
                <a:lnTo>
                  <a:pt x="402577" y="174523"/>
                </a:lnTo>
                <a:close/>
              </a:path>
              <a:path w="644525" h="238760">
                <a:moveTo>
                  <a:pt x="410451" y="138493"/>
                </a:moveTo>
                <a:lnTo>
                  <a:pt x="410286" y="136931"/>
                </a:lnTo>
                <a:lnTo>
                  <a:pt x="408978" y="136194"/>
                </a:lnTo>
                <a:lnTo>
                  <a:pt x="407441" y="134670"/>
                </a:lnTo>
                <a:lnTo>
                  <a:pt x="406615" y="136385"/>
                </a:lnTo>
                <a:lnTo>
                  <a:pt x="405625" y="137426"/>
                </a:lnTo>
                <a:lnTo>
                  <a:pt x="405892" y="138125"/>
                </a:lnTo>
                <a:lnTo>
                  <a:pt x="406209" y="138950"/>
                </a:lnTo>
                <a:lnTo>
                  <a:pt x="407593" y="139484"/>
                </a:lnTo>
                <a:lnTo>
                  <a:pt x="408520" y="140157"/>
                </a:lnTo>
                <a:lnTo>
                  <a:pt x="409194" y="139344"/>
                </a:lnTo>
                <a:lnTo>
                  <a:pt x="410451" y="138493"/>
                </a:lnTo>
                <a:close/>
              </a:path>
              <a:path w="644525" h="238760">
                <a:moveTo>
                  <a:pt x="412788" y="210362"/>
                </a:moveTo>
                <a:lnTo>
                  <a:pt x="403656" y="211366"/>
                </a:lnTo>
                <a:lnTo>
                  <a:pt x="404634" y="216217"/>
                </a:lnTo>
                <a:lnTo>
                  <a:pt x="412572" y="214109"/>
                </a:lnTo>
                <a:lnTo>
                  <a:pt x="412724" y="211366"/>
                </a:lnTo>
                <a:lnTo>
                  <a:pt x="412788" y="210362"/>
                </a:lnTo>
                <a:close/>
              </a:path>
              <a:path w="644525" h="238760">
                <a:moveTo>
                  <a:pt x="417499" y="204355"/>
                </a:moveTo>
                <a:lnTo>
                  <a:pt x="415874" y="203365"/>
                </a:lnTo>
                <a:lnTo>
                  <a:pt x="414426" y="201993"/>
                </a:lnTo>
                <a:lnTo>
                  <a:pt x="413296" y="203644"/>
                </a:lnTo>
                <a:lnTo>
                  <a:pt x="412076" y="204685"/>
                </a:lnTo>
                <a:lnTo>
                  <a:pt x="412013" y="206438"/>
                </a:lnTo>
                <a:lnTo>
                  <a:pt x="413702" y="207175"/>
                </a:lnTo>
                <a:lnTo>
                  <a:pt x="414629" y="207899"/>
                </a:lnTo>
                <a:lnTo>
                  <a:pt x="415582" y="206895"/>
                </a:lnTo>
                <a:lnTo>
                  <a:pt x="416890" y="205994"/>
                </a:lnTo>
                <a:lnTo>
                  <a:pt x="417322" y="204863"/>
                </a:lnTo>
                <a:lnTo>
                  <a:pt x="417499" y="204355"/>
                </a:lnTo>
                <a:close/>
              </a:path>
              <a:path w="644525" h="238760">
                <a:moveTo>
                  <a:pt x="417576" y="153301"/>
                </a:moveTo>
                <a:lnTo>
                  <a:pt x="417233" y="146951"/>
                </a:lnTo>
                <a:lnTo>
                  <a:pt x="414667" y="147053"/>
                </a:lnTo>
                <a:lnTo>
                  <a:pt x="412991" y="149339"/>
                </a:lnTo>
                <a:lnTo>
                  <a:pt x="412788" y="151371"/>
                </a:lnTo>
                <a:lnTo>
                  <a:pt x="417576" y="153301"/>
                </a:lnTo>
                <a:close/>
              </a:path>
              <a:path w="644525" h="238760">
                <a:moveTo>
                  <a:pt x="426453" y="193370"/>
                </a:moveTo>
                <a:lnTo>
                  <a:pt x="425297" y="192506"/>
                </a:lnTo>
                <a:lnTo>
                  <a:pt x="423430" y="190741"/>
                </a:lnTo>
                <a:lnTo>
                  <a:pt x="421220" y="191973"/>
                </a:lnTo>
                <a:lnTo>
                  <a:pt x="419747" y="193497"/>
                </a:lnTo>
                <a:lnTo>
                  <a:pt x="418147" y="194856"/>
                </a:lnTo>
                <a:lnTo>
                  <a:pt x="419823" y="196494"/>
                </a:lnTo>
                <a:lnTo>
                  <a:pt x="420674" y="197307"/>
                </a:lnTo>
                <a:lnTo>
                  <a:pt x="426453" y="193370"/>
                </a:lnTo>
                <a:close/>
              </a:path>
              <a:path w="644525" h="238760">
                <a:moveTo>
                  <a:pt x="437680" y="189153"/>
                </a:moveTo>
                <a:lnTo>
                  <a:pt x="434492" y="184429"/>
                </a:lnTo>
                <a:lnTo>
                  <a:pt x="435013" y="192544"/>
                </a:lnTo>
                <a:lnTo>
                  <a:pt x="437680" y="189153"/>
                </a:lnTo>
                <a:close/>
              </a:path>
              <a:path w="644525" h="238760">
                <a:moveTo>
                  <a:pt x="442252" y="166446"/>
                </a:moveTo>
                <a:lnTo>
                  <a:pt x="432181" y="161582"/>
                </a:lnTo>
                <a:lnTo>
                  <a:pt x="426631" y="166446"/>
                </a:lnTo>
                <a:lnTo>
                  <a:pt x="431927" y="173812"/>
                </a:lnTo>
                <a:lnTo>
                  <a:pt x="433476" y="172402"/>
                </a:lnTo>
                <a:lnTo>
                  <a:pt x="434860" y="170980"/>
                </a:lnTo>
                <a:lnTo>
                  <a:pt x="437819" y="168719"/>
                </a:lnTo>
                <a:lnTo>
                  <a:pt x="439420" y="167906"/>
                </a:lnTo>
                <a:lnTo>
                  <a:pt x="441820" y="166446"/>
                </a:lnTo>
                <a:lnTo>
                  <a:pt x="442252" y="166446"/>
                </a:lnTo>
                <a:close/>
              </a:path>
              <a:path w="644525" h="238760">
                <a:moveTo>
                  <a:pt x="448322" y="222465"/>
                </a:moveTo>
                <a:lnTo>
                  <a:pt x="446252" y="216052"/>
                </a:lnTo>
                <a:lnTo>
                  <a:pt x="435825" y="216103"/>
                </a:lnTo>
                <a:lnTo>
                  <a:pt x="434517" y="208356"/>
                </a:lnTo>
                <a:lnTo>
                  <a:pt x="431126" y="209765"/>
                </a:lnTo>
                <a:lnTo>
                  <a:pt x="428040" y="210273"/>
                </a:lnTo>
                <a:lnTo>
                  <a:pt x="425323" y="213410"/>
                </a:lnTo>
                <a:lnTo>
                  <a:pt x="442074" y="221881"/>
                </a:lnTo>
                <a:lnTo>
                  <a:pt x="448322" y="222465"/>
                </a:lnTo>
                <a:close/>
              </a:path>
              <a:path w="644525" h="238760">
                <a:moveTo>
                  <a:pt x="450773" y="196672"/>
                </a:moveTo>
                <a:lnTo>
                  <a:pt x="446011" y="195757"/>
                </a:lnTo>
                <a:lnTo>
                  <a:pt x="447255" y="199885"/>
                </a:lnTo>
                <a:lnTo>
                  <a:pt x="444944" y="201701"/>
                </a:lnTo>
                <a:lnTo>
                  <a:pt x="437934" y="198196"/>
                </a:lnTo>
                <a:lnTo>
                  <a:pt x="437210" y="202742"/>
                </a:lnTo>
                <a:lnTo>
                  <a:pt x="436499" y="205968"/>
                </a:lnTo>
                <a:lnTo>
                  <a:pt x="448716" y="206121"/>
                </a:lnTo>
                <a:lnTo>
                  <a:pt x="450367" y="204368"/>
                </a:lnTo>
                <a:lnTo>
                  <a:pt x="450773" y="196672"/>
                </a:lnTo>
                <a:close/>
              </a:path>
              <a:path w="644525" h="238760">
                <a:moveTo>
                  <a:pt x="460819" y="203720"/>
                </a:moveTo>
                <a:lnTo>
                  <a:pt x="459740" y="202006"/>
                </a:lnTo>
                <a:lnTo>
                  <a:pt x="458889" y="201752"/>
                </a:lnTo>
                <a:lnTo>
                  <a:pt x="455091" y="200621"/>
                </a:lnTo>
                <a:lnTo>
                  <a:pt x="454799" y="203098"/>
                </a:lnTo>
                <a:lnTo>
                  <a:pt x="454025" y="205219"/>
                </a:lnTo>
                <a:lnTo>
                  <a:pt x="456819" y="206565"/>
                </a:lnTo>
                <a:lnTo>
                  <a:pt x="459257" y="207289"/>
                </a:lnTo>
                <a:lnTo>
                  <a:pt x="460819" y="203720"/>
                </a:lnTo>
                <a:close/>
              </a:path>
              <a:path w="644525" h="238760">
                <a:moveTo>
                  <a:pt x="468934" y="139788"/>
                </a:moveTo>
                <a:lnTo>
                  <a:pt x="463740" y="135001"/>
                </a:lnTo>
                <a:lnTo>
                  <a:pt x="453847" y="140258"/>
                </a:lnTo>
                <a:lnTo>
                  <a:pt x="453618" y="141058"/>
                </a:lnTo>
                <a:lnTo>
                  <a:pt x="461111" y="145338"/>
                </a:lnTo>
                <a:lnTo>
                  <a:pt x="464388" y="142341"/>
                </a:lnTo>
                <a:lnTo>
                  <a:pt x="468934" y="139788"/>
                </a:lnTo>
                <a:close/>
              </a:path>
              <a:path w="644525" h="238760">
                <a:moveTo>
                  <a:pt x="498398" y="156616"/>
                </a:moveTo>
                <a:lnTo>
                  <a:pt x="494868" y="152260"/>
                </a:lnTo>
                <a:lnTo>
                  <a:pt x="491718" y="154622"/>
                </a:lnTo>
                <a:lnTo>
                  <a:pt x="487857" y="156464"/>
                </a:lnTo>
                <a:lnTo>
                  <a:pt x="490435" y="159067"/>
                </a:lnTo>
                <a:lnTo>
                  <a:pt x="491680" y="162687"/>
                </a:lnTo>
                <a:lnTo>
                  <a:pt x="495909" y="159969"/>
                </a:lnTo>
                <a:lnTo>
                  <a:pt x="497141" y="159181"/>
                </a:lnTo>
                <a:lnTo>
                  <a:pt x="498398" y="156616"/>
                </a:lnTo>
                <a:close/>
              </a:path>
              <a:path w="644525" h="238760">
                <a:moveTo>
                  <a:pt x="521970" y="153504"/>
                </a:moveTo>
                <a:lnTo>
                  <a:pt x="520039" y="152895"/>
                </a:lnTo>
                <a:lnTo>
                  <a:pt x="517639" y="151358"/>
                </a:lnTo>
                <a:lnTo>
                  <a:pt x="512711" y="153200"/>
                </a:lnTo>
                <a:lnTo>
                  <a:pt x="507047" y="151079"/>
                </a:lnTo>
                <a:lnTo>
                  <a:pt x="504837" y="157264"/>
                </a:lnTo>
                <a:lnTo>
                  <a:pt x="509371" y="158000"/>
                </a:lnTo>
                <a:lnTo>
                  <a:pt x="513486" y="159308"/>
                </a:lnTo>
                <a:lnTo>
                  <a:pt x="519125" y="158915"/>
                </a:lnTo>
                <a:lnTo>
                  <a:pt x="520471" y="155448"/>
                </a:lnTo>
                <a:lnTo>
                  <a:pt x="521970" y="153504"/>
                </a:lnTo>
                <a:close/>
              </a:path>
              <a:path w="644525" h="238760">
                <a:moveTo>
                  <a:pt x="570636" y="116001"/>
                </a:moveTo>
                <a:lnTo>
                  <a:pt x="567728" y="113131"/>
                </a:lnTo>
                <a:lnTo>
                  <a:pt x="566928" y="112344"/>
                </a:lnTo>
                <a:lnTo>
                  <a:pt x="562597" y="112649"/>
                </a:lnTo>
                <a:lnTo>
                  <a:pt x="559092" y="117132"/>
                </a:lnTo>
                <a:lnTo>
                  <a:pt x="561721" y="119291"/>
                </a:lnTo>
                <a:lnTo>
                  <a:pt x="565746" y="120878"/>
                </a:lnTo>
                <a:lnTo>
                  <a:pt x="569747" y="118808"/>
                </a:lnTo>
                <a:lnTo>
                  <a:pt x="570636" y="116001"/>
                </a:lnTo>
                <a:close/>
              </a:path>
              <a:path w="644525" h="238760">
                <a:moveTo>
                  <a:pt x="577608" y="103555"/>
                </a:moveTo>
                <a:lnTo>
                  <a:pt x="574929" y="98780"/>
                </a:lnTo>
                <a:lnTo>
                  <a:pt x="568845" y="93992"/>
                </a:lnTo>
                <a:lnTo>
                  <a:pt x="563283" y="101739"/>
                </a:lnTo>
                <a:lnTo>
                  <a:pt x="576084" y="109626"/>
                </a:lnTo>
                <a:lnTo>
                  <a:pt x="577608" y="103555"/>
                </a:lnTo>
                <a:close/>
              </a:path>
              <a:path w="644525" h="238760">
                <a:moveTo>
                  <a:pt x="595845" y="79629"/>
                </a:moveTo>
                <a:lnTo>
                  <a:pt x="592289" y="76415"/>
                </a:lnTo>
                <a:lnTo>
                  <a:pt x="588010" y="77635"/>
                </a:lnTo>
                <a:lnTo>
                  <a:pt x="587222" y="77851"/>
                </a:lnTo>
                <a:lnTo>
                  <a:pt x="586168" y="78778"/>
                </a:lnTo>
                <a:lnTo>
                  <a:pt x="586244" y="80352"/>
                </a:lnTo>
                <a:lnTo>
                  <a:pt x="586714" y="81826"/>
                </a:lnTo>
                <a:lnTo>
                  <a:pt x="589775" y="83235"/>
                </a:lnTo>
                <a:lnTo>
                  <a:pt x="592277" y="83781"/>
                </a:lnTo>
                <a:lnTo>
                  <a:pt x="595337" y="84734"/>
                </a:lnTo>
                <a:lnTo>
                  <a:pt x="595845" y="79629"/>
                </a:lnTo>
                <a:close/>
              </a:path>
              <a:path w="644525" h="238760">
                <a:moveTo>
                  <a:pt x="601268" y="88684"/>
                </a:moveTo>
                <a:lnTo>
                  <a:pt x="600367" y="87617"/>
                </a:lnTo>
                <a:lnTo>
                  <a:pt x="599274" y="85102"/>
                </a:lnTo>
                <a:lnTo>
                  <a:pt x="597268" y="88519"/>
                </a:lnTo>
                <a:lnTo>
                  <a:pt x="596214" y="89484"/>
                </a:lnTo>
                <a:lnTo>
                  <a:pt x="596379" y="90271"/>
                </a:lnTo>
                <a:lnTo>
                  <a:pt x="596519" y="90970"/>
                </a:lnTo>
                <a:lnTo>
                  <a:pt x="598258" y="92062"/>
                </a:lnTo>
                <a:lnTo>
                  <a:pt x="599846" y="91630"/>
                </a:lnTo>
                <a:lnTo>
                  <a:pt x="600989" y="90512"/>
                </a:lnTo>
                <a:lnTo>
                  <a:pt x="601268" y="88684"/>
                </a:lnTo>
                <a:close/>
              </a:path>
              <a:path w="644525" h="238760">
                <a:moveTo>
                  <a:pt x="613206" y="81495"/>
                </a:moveTo>
                <a:lnTo>
                  <a:pt x="608545" y="80505"/>
                </a:lnTo>
                <a:lnTo>
                  <a:pt x="604062" y="79349"/>
                </a:lnTo>
                <a:lnTo>
                  <a:pt x="603592" y="86487"/>
                </a:lnTo>
                <a:lnTo>
                  <a:pt x="611187" y="87058"/>
                </a:lnTo>
                <a:lnTo>
                  <a:pt x="613206" y="81495"/>
                </a:lnTo>
                <a:close/>
              </a:path>
              <a:path w="644525" h="238760">
                <a:moveTo>
                  <a:pt x="619848" y="138188"/>
                </a:moveTo>
                <a:lnTo>
                  <a:pt x="619785" y="138036"/>
                </a:lnTo>
                <a:lnTo>
                  <a:pt x="619620" y="137947"/>
                </a:lnTo>
                <a:lnTo>
                  <a:pt x="619582" y="138137"/>
                </a:lnTo>
                <a:lnTo>
                  <a:pt x="619760" y="138201"/>
                </a:lnTo>
                <a:close/>
              </a:path>
              <a:path w="644525" h="238760">
                <a:moveTo>
                  <a:pt x="620966" y="156070"/>
                </a:moveTo>
                <a:lnTo>
                  <a:pt x="617664" y="149898"/>
                </a:lnTo>
                <a:lnTo>
                  <a:pt x="619950" y="146392"/>
                </a:lnTo>
                <a:lnTo>
                  <a:pt x="620420" y="141706"/>
                </a:lnTo>
                <a:lnTo>
                  <a:pt x="619874" y="139954"/>
                </a:lnTo>
                <a:lnTo>
                  <a:pt x="619594" y="138201"/>
                </a:lnTo>
                <a:lnTo>
                  <a:pt x="615810" y="138620"/>
                </a:lnTo>
                <a:lnTo>
                  <a:pt x="614756" y="141160"/>
                </a:lnTo>
                <a:lnTo>
                  <a:pt x="614260" y="144005"/>
                </a:lnTo>
                <a:lnTo>
                  <a:pt x="612584" y="146189"/>
                </a:lnTo>
                <a:lnTo>
                  <a:pt x="607758" y="152476"/>
                </a:lnTo>
                <a:lnTo>
                  <a:pt x="608838" y="156832"/>
                </a:lnTo>
                <a:lnTo>
                  <a:pt x="617372" y="161353"/>
                </a:lnTo>
                <a:lnTo>
                  <a:pt x="619391" y="158432"/>
                </a:lnTo>
                <a:lnTo>
                  <a:pt x="620966" y="156070"/>
                </a:lnTo>
                <a:close/>
              </a:path>
              <a:path w="644525" h="238760">
                <a:moveTo>
                  <a:pt x="634377" y="136448"/>
                </a:moveTo>
                <a:lnTo>
                  <a:pt x="634174" y="135420"/>
                </a:lnTo>
                <a:lnTo>
                  <a:pt x="634060" y="134886"/>
                </a:lnTo>
                <a:lnTo>
                  <a:pt x="633958" y="134391"/>
                </a:lnTo>
                <a:lnTo>
                  <a:pt x="633437" y="131826"/>
                </a:lnTo>
                <a:lnTo>
                  <a:pt x="633349" y="131394"/>
                </a:lnTo>
                <a:lnTo>
                  <a:pt x="632815" y="129527"/>
                </a:lnTo>
                <a:lnTo>
                  <a:pt x="632777" y="129387"/>
                </a:lnTo>
                <a:lnTo>
                  <a:pt x="632688" y="129082"/>
                </a:lnTo>
                <a:lnTo>
                  <a:pt x="632587" y="128739"/>
                </a:lnTo>
                <a:lnTo>
                  <a:pt x="632472" y="128346"/>
                </a:lnTo>
                <a:lnTo>
                  <a:pt x="631825" y="126111"/>
                </a:lnTo>
                <a:lnTo>
                  <a:pt x="629500" y="118008"/>
                </a:lnTo>
                <a:lnTo>
                  <a:pt x="629373" y="117602"/>
                </a:lnTo>
                <a:lnTo>
                  <a:pt x="621868" y="113131"/>
                </a:lnTo>
                <a:lnTo>
                  <a:pt x="621868" y="128739"/>
                </a:lnTo>
                <a:lnTo>
                  <a:pt x="621779" y="129387"/>
                </a:lnTo>
                <a:lnTo>
                  <a:pt x="621677" y="130098"/>
                </a:lnTo>
                <a:lnTo>
                  <a:pt x="621563" y="131025"/>
                </a:lnTo>
                <a:lnTo>
                  <a:pt x="621449" y="131826"/>
                </a:lnTo>
                <a:lnTo>
                  <a:pt x="616292" y="131025"/>
                </a:lnTo>
                <a:lnTo>
                  <a:pt x="616305" y="130327"/>
                </a:lnTo>
                <a:lnTo>
                  <a:pt x="616305" y="130098"/>
                </a:lnTo>
                <a:lnTo>
                  <a:pt x="616343" y="128739"/>
                </a:lnTo>
                <a:lnTo>
                  <a:pt x="621868" y="128739"/>
                </a:lnTo>
                <a:lnTo>
                  <a:pt x="621868" y="113131"/>
                </a:lnTo>
                <a:lnTo>
                  <a:pt x="619988" y="112369"/>
                </a:lnTo>
                <a:lnTo>
                  <a:pt x="616978" y="108826"/>
                </a:lnTo>
                <a:lnTo>
                  <a:pt x="616572" y="108343"/>
                </a:lnTo>
                <a:lnTo>
                  <a:pt x="620814" y="101587"/>
                </a:lnTo>
                <a:lnTo>
                  <a:pt x="616343" y="99352"/>
                </a:lnTo>
                <a:lnTo>
                  <a:pt x="616343" y="128346"/>
                </a:lnTo>
                <a:lnTo>
                  <a:pt x="616343" y="128498"/>
                </a:lnTo>
                <a:lnTo>
                  <a:pt x="612965" y="128346"/>
                </a:lnTo>
                <a:lnTo>
                  <a:pt x="616343" y="128346"/>
                </a:lnTo>
                <a:lnTo>
                  <a:pt x="616343" y="99352"/>
                </a:lnTo>
                <a:lnTo>
                  <a:pt x="612597" y="97459"/>
                </a:lnTo>
                <a:lnTo>
                  <a:pt x="613765" y="104660"/>
                </a:lnTo>
                <a:lnTo>
                  <a:pt x="613892" y="105410"/>
                </a:lnTo>
                <a:lnTo>
                  <a:pt x="612051" y="107759"/>
                </a:lnTo>
                <a:lnTo>
                  <a:pt x="612051" y="128028"/>
                </a:lnTo>
                <a:lnTo>
                  <a:pt x="611327" y="129082"/>
                </a:lnTo>
                <a:lnTo>
                  <a:pt x="610247" y="129527"/>
                </a:lnTo>
                <a:lnTo>
                  <a:pt x="609409" y="130098"/>
                </a:lnTo>
                <a:lnTo>
                  <a:pt x="609130" y="129527"/>
                </a:lnTo>
                <a:lnTo>
                  <a:pt x="609053" y="129387"/>
                </a:lnTo>
                <a:lnTo>
                  <a:pt x="608418" y="128739"/>
                </a:lnTo>
                <a:lnTo>
                  <a:pt x="608533" y="127406"/>
                </a:lnTo>
                <a:lnTo>
                  <a:pt x="609511" y="126923"/>
                </a:lnTo>
                <a:lnTo>
                  <a:pt x="610412" y="126111"/>
                </a:lnTo>
                <a:lnTo>
                  <a:pt x="611085" y="127114"/>
                </a:lnTo>
                <a:lnTo>
                  <a:pt x="612051" y="128028"/>
                </a:lnTo>
                <a:lnTo>
                  <a:pt x="612051" y="107759"/>
                </a:lnTo>
                <a:lnTo>
                  <a:pt x="611212" y="108826"/>
                </a:lnTo>
                <a:lnTo>
                  <a:pt x="602754" y="106591"/>
                </a:lnTo>
                <a:lnTo>
                  <a:pt x="602424" y="106311"/>
                </a:lnTo>
                <a:lnTo>
                  <a:pt x="595223" y="100177"/>
                </a:lnTo>
                <a:lnTo>
                  <a:pt x="591197" y="106311"/>
                </a:lnTo>
                <a:lnTo>
                  <a:pt x="581202" y="102374"/>
                </a:lnTo>
                <a:lnTo>
                  <a:pt x="580986" y="101587"/>
                </a:lnTo>
                <a:lnTo>
                  <a:pt x="580872" y="101168"/>
                </a:lnTo>
                <a:lnTo>
                  <a:pt x="589521" y="93179"/>
                </a:lnTo>
                <a:lnTo>
                  <a:pt x="591324" y="91567"/>
                </a:lnTo>
                <a:lnTo>
                  <a:pt x="593788" y="89306"/>
                </a:lnTo>
                <a:lnTo>
                  <a:pt x="591959" y="88620"/>
                </a:lnTo>
                <a:lnTo>
                  <a:pt x="590626" y="87972"/>
                </a:lnTo>
                <a:lnTo>
                  <a:pt x="587654" y="87185"/>
                </a:lnTo>
                <a:lnTo>
                  <a:pt x="586028" y="87020"/>
                </a:lnTo>
                <a:lnTo>
                  <a:pt x="583628" y="86601"/>
                </a:lnTo>
                <a:lnTo>
                  <a:pt x="582472" y="92900"/>
                </a:lnTo>
                <a:lnTo>
                  <a:pt x="576364" y="98094"/>
                </a:lnTo>
                <a:lnTo>
                  <a:pt x="581367" y="104660"/>
                </a:lnTo>
                <a:lnTo>
                  <a:pt x="577977" y="110578"/>
                </a:lnTo>
                <a:lnTo>
                  <a:pt x="581583" y="116255"/>
                </a:lnTo>
                <a:lnTo>
                  <a:pt x="581545" y="122961"/>
                </a:lnTo>
                <a:lnTo>
                  <a:pt x="584758" y="121081"/>
                </a:lnTo>
                <a:lnTo>
                  <a:pt x="585076" y="118872"/>
                </a:lnTo>
                <a:lnTo>
                  <a:pt x="585203" y="118008"/>
                </a:lnTo>
                <a:lnTo>
                  <a:pt x="585304" y="117309"/>
                </a:lnTo>
                <a:lnTo>
                  <a:pt x="590715" y="118872"/>
                </a:lnTo>
                <a:lnTo>
                  <a:pt x="591781" y="117309"/>
                </a:lnTo>
                <a:lnTo>
                  <a:pt x="593178" y="115277"/>
                </a:lnTo>
                <a:lnTo>
                  <a:pt x="595198" y="113195"/>
                </a:lnTo>
                <a:lnTo>
                  <a:pt x="596569" y="114566"/>
                </a:lnTo>
                <a:lnTo>
                  <a:pt x="598360" y="117602"/>
                </a:lnTo>
                <a:lnTo>
                  <a:pt x="603262" y="117132"/>
                </a:lnTo>
                <a:lnTo>
                  <a:pt x="604761" y="118008"/>
                </a:lnTo>
                <a:lnTo>
                  <a:pt x="605536" y="120637"/>
                </a:lnTo>
                <a:lnTo>
                  <a:pt x="593432" y="126644"/>
                </a:lnTo>
                <a:lnTo>
                  <a:pt x="597141" y="133718"/>
                </a:lnTo>
                <a:lnTo>
                  <a:pt x="606094" y="130327"/>
                </a:lnTo>
                <a:lnTo>
                  <a:pt x="609981" y="134886"/>
                </a:lnTo>
                <a:lnTo>
                  <a:pt x="611517" y="134886"/>
                </a:lnTo>
                <a:lnTo>
                  <a:pt x="613117" y="135128"/>
                </a:lnTo>
                <a:lnTo>
                  <a:pt x="617766" y="134391"/>
                </a:lnTo>
                <a:lnTo>
                  <a:pt x="619340" y="135420"/>
                </a:lnTo>
                <a:lnTo>
                  <a:pt x="619760" y="137934"/>
                </a:lnTo>
                <a:lnTo>
                  <a:pt x="634377" y="136448"/>
                </a:lnTo>
                <a:close/>
              </a:path>
              <a:path w="644525" h="238760">
                <a:moveTo>
                  <a:pt x="644385" y="133819"/>
                </a:moveTo>
                <a:lnTo>
                  <a:pt x="641388" y="129425"/>
                </a:lnTo>
                <a:lnTo>
                  <a:pt x="637006" y="131965"/>
                </a:lnTo>
                <a:lnTo>
                  <a:pt x="633450" y="131406"/>
                </a:lnTo>
                <a:lnTo>
                  <a:pt x="639140" y="136525"/>
                </a:lnTo>
                <a:lnTo>
                  <a:pt x="644385" y="133819"/>
                </a:lnTo>
                <a:close/>
              </a:path>
            </a:pathLst>
          </a:custGeom>
          <a:solidFill>
            <a:srgbClr val="FFFFFF"/>
          </a:solidFill>
        </p:spPr>
        <p:txBody>
          <a:bodyPr wrap="square" lIns="0" tIns="0" rIns="0" bIns="0" rtlCol="0"/>
          <a:lstStyle/>
          <a:p>
            <a:endParaRPr/>
          </a:p>
        </p:txBody>
      </p:sp>
      <p:sp>
        <p:nvSpPr>
          <p:cNvPr id="92" name="bg object 92"/>
          <p:cNvSpPr/>
          <p:nvPr/>
        </p:nvSpPr>
        <p:spPr>
          <a:xfrm>
            <a:off x="900353" y="3911180"/>
            <a:ext cx="1042669" cy="293370"/>
          </a:xfrm>
          <a:custGeom>
            <a:avLst/>
            <a:gdLst/>
            <a:ahLst/>
            <a:cxnLst/>
            <a:rect l="l" t="t" r="r" b="b"/>
            <a:pathLst>
              <a:path w="1042669" h="293370">
                <a:moveTo>
                  <a:pt x="10744" y="1308"/>
                </a:moveTo>
                <a:lnTo>
                  <a:pt x="9779" y="0"/>
                </a:lnTo>
                <a:lnTo>
                  <a:pt x="0" y="0"/>
                </a:lnTo>
                <a:lnTo>
                  <a:pt x="76" y="266"/>
                </a:lnTo>
                <a:lnTo>
                  <a:pt x="3035" y="4343"/>
                </a:lnTo>
                <a:lnTo>
                  <a:pt x="6324" y="698"/>
                </a:lnTo>
                <a:lnTo>
                  <a:pt x="10744" y="1308"/>
                </a:lnTo>
                <a:close/>
              </a:path>
              <a:path w="1042669" h="293370">
                <a:moveTo>
                  <a:pt x="52222" y="3911"/>
                </a:moveTo>
                <a:lnTo>
                  <a:pt x="51993" y="2616"/>
                </a:lnTo>
                <a:lnTo>
                  <a:pt x="51752" y="1308"/>
                </a:lnTo>
                <a:lnTo>
                  <a:pt x="51523" y="0"/>
                </a:lnTo>
                <a:lnTo>
                  <a:pt x="48806" y="0"/>
                </a:lnTo>
                <a:lnTo>
                  <a:pt x="48996" y="1409"/>
                </a:lnTo>
                <a:lnTo>
                  <a:pt x="49149" y="2819"/>
                </a:lnTo>
                <a:lnTo>
                  <a:pt x="49517" y="4178"/>
                </a:lnTo>
                <a:lnTo>
                  <a:pt x="51282" y="4013"/>
                </a:lnTo>
                <a:lnTo>
                  <a:pt x="52222" y="3911"/>
                </a:lnTo>
                <a:close/>
              </a:path>
              <a:path w="1042669" h="293370">
                <a:moveTo>
                  <a:pt x="60172" y="27978"/>
                </a:moveTo>
                <a:lnTo>
                  <a:pt x="59728" y="27317"/>
                </a:lnTo>
                <a:lnTo>
                  <a:pt x="58420" y="25400"/>
                </a:lnTo>
                <a:lnTo>
                  <a:pt x="55943" y="24079"/>
                </a:lnTo>
                <a:lnTo>
                  <a:pt x="52654" y="21539"/>
                </a:lnTo>
                <a:lnTo>
                  <a:pt x="51181" y="24612"/>
                </a:lnTo>
                <a:lnTo>
                  <a:pt x="49530" y="26352"/>
                </a:lnTo>
                <a:lnTo>
                  <a:pt x="50368" y="30657"/>
                </a:lnTo>
                <a:lnTo>
                  <a:pt x="52997" y="32562"/>
                </a:lnTo>
                <a:lnTo>
                  <a:pt x="58051" y="30848"/>
                </a:lnTo>
                <a:lnTo>
                  <a:pt x="60172" y="27978"/>
                </a:lnTo>
                <a:close/>
              </a:path>
              <a:path w="1042669" h="293370">
                <a:moveTo>
                  <a:pt x="79425" y="9791"/>
                </a:moveTo>
                <a:lnTo>
                  <a:pt x="75260" y="6858"/>
                </a:lnTo>
                <a:lnTo>
                  <a:pt x="71945" y="6057"/>
                </a:lnTo>
                <a:lnTo>
                  <a:pt x="69240" y="9398"/>
                </a:lnTo>
                <a:lnTo>
                  <a:pt x="68643" y="10147"/>
                </a:lnTo>
                <a:lnTo>
                  <a:pt x="69621" y="12814"/>
                </a:lnTo>
                <a:lnTo>
                  <a:pt x="75120" y="15748"/>
                </a:lnTo>
                <a:lnTo>
                  <a:pt x="77304" y="13296"/>
                </a:lnTo>
                <a:lnTo>
                  <a:pt x="79425" y="9791"/>
                </a:lnTo>
                <a:close/>
              </a:path>
              <a:path w="1042669" h="293370">
                <a:moveTo>
                  <a:pt x="93687" y="0"/>
                </a:moveTo>
                <a:lnTo>
                  <a:pt x="90208" y="0"/>
                </a:lnTo>
                <a:lnTo>
                  <a:pt x="90271" y="863"/>
                </a:lnTo>
                <a:lnTo>
                  <a:pt x="90436" y="1816"/>
                </a:lnTo>
                <a:lnTo>
                  <a:pt x="90639" y="2857"/>
                </a:lnTo>
                <a:lnTo>
                  <a:pt x="93687" y="0"/>
                </a:lnTo>
                <a:close/>
              </a:path>
              <a:path w="1042669" h="293370">
                <a:moveTo>
                  <a:pt x="107962" y="30556"/>
                </a:moveTo>
                <a:lnTo>
                  <a:pt x="106895" y="27787"/>
                </a:lnTo>
                <a:lnTo>
                  <a:pt x="103720" y="27139"/>
                </a:lnTo>
                <a:lnTo>
                  <a:pt x="100584" y="26657"/>
                </a:lnTo>
                <a:lnTo>
                  <a:pt x="96761" y="28587"/>
                </a:lnTo>
                <a:lnTo>
                  <a:pt x="95910" y="31216"/>
                </a:lnTo>
                <a:lnTo>
                  <a:pt x="94018" y="33909"/>
                </a:lnTo>
                <a:lnTo>
                  <a:pt x="97536" y="33909"/>
                </a:lnTo>
                <a:lnTo>
                  <a:pt x="99936" y="34264"/>
                </a:lnTo>
                <a:lnTo>
                  <a:pt x="104076" y="33375"/>
                </a:lnTo>
                <a:lnTo>
                  <a:pt x="106083" y="32270"/>
                </a:lnTo>
                <a:lnTo>
                  <a:pt x="107962" y="30556"/>
                </a:lnTo>
                <a:close/>
              </a:path>
              <a:path w="1042669" h="293370">
                <a:moveTo>
                  <a:pt x="248221" y="40043"/>
                </a:moveTo>
                <a:lnTo>
                  <a:pt x="241909" y="33235"/>
                </a:lnTo>
                <a:lnTo>
                  <a:pt x="242874" y="26949"/>
                </a:lnTo>
                <a:lnTo>
                  <a:pt x="241719" y="28041"/>
                </a:lnTo>
                <a:lnTo>
                  <a:pt x="240512" y="29095"/>
                </a:lnTo>
                <a:lnTo>
                  <a:pt x="238086" y="31750"/>
                </a:lnTo>
                <a:lnTo>
                  <a:pt x="237223" y="33743"/>
                </a:lnTo>
                <a:lnTo>
                  <a:pt x="235521" y="34836"/>
                </a:lnTo>
                <a:lnTo>
                  <a:pt x="231800" y="37236"/>
                </a:lnTo>
                <a:lnTo>
                  <a:pt x="227698" y="39204"/>
                </a:lnTo>
                <a:lnTo>
                  <a:pt x="224066" y="41173"/>
                </a:lnTo>
                <a:lnTo>
                  <a:pt x="224421" y="45199"/>
                </a:lnTo>
                <a:lnTo>
                  <a:pt x="227012" y="46570"/>
                </a:lnTo>
                <a:lnTo>
                  <a:pt x="236067" y="44259"/>
                </a:lnTo>
                <a:lnTo>
                  <a:pt x="241528" y="42214"/>
                </a:lnTo>
                <a:lnTo>
                  <a:pt x="248221" y="40043"/>
                </a:lnTo>
                <a:close/>
              </a:path>
              <a:path w="1042669" h="293370">
                <a:moveTo>
                  <a:pt x="262928" y="26174"/>
                </a:moveTo>
                <a:lnTo>
                  <a:pt x="250990" y="18516"/>
                </a:lnTo>
                <a:lnTo>
                  <a:pt x="249377" y="17475"/>
                </a:lnTo>
                <a:lnTo>
                  <a:pt x="248119" y="18516"/>
                </a:lnTo>
                <a:lnTo>
                  <a:pt x="247053" y="13474"/>
                </a:lnTo>
                <a:lnTo>
                  <a:pt x="247840" y="12369"/>
                </a:lnTo>
                <a:lnTo>
                  <a:pt x="249224" y="10452"/>
                </a:lnTo>
                <a:lnTo>
                  <a:pt x="255879" y="14757"/>
                </a:lnTo>
                <a:lnTo>
                  <a:pt x="255257" y="10452"/>
                </a:lnTo>
                <a:lnTo>
                  <a:pt x="254952" y="8343"/>
                </a:lnTo>
                <a:lnTo>
                  <a:pt x="243852" y="8343"/>
                </a:lnTo>
                <a:lnTo>
                  <a:pt x="241477" y="12369"/>
                </a:lnTo>
                <a:lnTo>
                  <a:pt x="228396" y="5943"/>
                </a:lnTo>
                <a:lnTo>
                  <a:pt x="228676" y="10452"/>
                </a:lnTo>
                <a:lnTo>
                  <a:pt x="228790" y="12369"/>
                </a:lnTo>
                <a:lnTo>
                  <a:pt x="228917" y="14236"/>
                </a:lnTo>
                <a:lnTo>
                  <a:pt x="237883" y="15138"/>
                </a:lnTo>
                <a:lnTo>
                  <a:pt x="243141" y="26593"/>
                </a:lnTo>
                <a:lnTo>
                  <a:pt x="249834" y="31000"/>
                </a:lnTo>
                <a:lnTo>
                  <a:pt x="256438" y="30873"/>
                </a:lnTo>
                <a:lnTo>
                  <a:pt x="262928" y="26174"/>
                </a:lnTo>
                <a:close/>
              </a:path>
              <a:path w="1042669" h="293370">
                <a:moveTo>
                  <a:pt x="263410" y="26289"/>
                </a:moveTo>
                <a:lnTo>
                  <a:pt x="263118" y="26200"/>
                </a:lnTo>
                <a:lnTo>
                  <a:pt x="262966" y="26162"/>
                </a:lnTo>
                <a:lnTo>
                  <a:pt x="263118" y="26301"/>
                </a:lnTo>
                <a:lnTo>
                  <a:pt x="263410" y="26289"/>
                </a:lnTo>
                <a:close/>
              </a:path>
              <a:path w="1042669" h="293370">
                <a:moveTo>
                  <a:pt x="286016" y="32981"/>
                </a:moveTo>
                <a:lnTo>
                  <a:pt x="280936" y="26327"/>
                </a:lnTo>
                <a:lnTo>
                  <a:pt x="276263" y="23241"/>
                </a:lnTo>
                <a:lnTo>
                  <a:pt x="270802" y="23342"/>
                </a:lnTo>
                <a:lnTo>
                  <a:pt x="263410" y="26289"/>
                </a:lnTo>
                <a:lnTo>
                  <a:pt x="265188" y="26949"/>
                </a:lnTo>
                <a:lnTo>
                  <a:pt x="267538" y="27368"/>
                </a:lnTo>
                <a:lnTo>
                  <a:pt x="268236" y="28511"/>
                </a:lnTo>
                <a:lnTo>
                  <a:pt x="272478" y="35420"/>
                </a:lnTo>
                <a:lnTo>
                  <a:pt x="279285" y="33083"/>
                </a:lnTo>
                <a:lnTo>
                  <a:pt x="286016" y="32981"/>
                </a:lnTo>
                <a:close/>
              </a:path>
              <a:path w="1042669" h="293370">
                <a:moveTo>
                  <a:pt x="325678" y="8750"/>
                </a:moveTo>
                <a:lnTo>
                  <a:pt x="325120" y="6248"/>
                </a:lnTo>
                <a:lnTo>
                  <a:pt x="323354" y="4648"/>
                </a:lnTo>
                <a:lnTo>
                  <a:pt x="321398" y="3975"/>
                </a:lnTo>
                <a:lnTo>
                  <a:pt x="319951" y="6438"/>
                </a:lnTo>
                <a:lnTo>
                  <a:pt x="319544" y="7137"/>
                </a:lnTo>
                <a:lnTo>
                  <a:pt x="320687" y="9423"/>
                </a:lnTo>
                <a:lnTo>
                  <a:pt x="324396" y="10121"/>
                </a:lnTo>
                <a:lnTo>
                  <a:pt x="325678" y="8750"/>
                </a:lnTo>
                <a:close/>
              </a:path>
              <a:path w="1042669" h="293370">
                <a:moveTo>
                  <a:pt x="338505" y="15735"/>
                </a:moveTo>
                <a:lnTo>
                  <a:pt x="337908" y="7861"/>
                </a:lnTo>
                <a:lnTo>
                  <a:pt x="337794" y="6438"/>
                </a:lnTo>
                <a:lnTo>
                  <a:pt x="337731" y="5600"/>
                </a:lnTo>
                <a:lnTo>
                  <a:pt x="337642" y="4356"/>
                </a:lnTo>
                <a:lnTo>
                  <a:pt x="337108" y="3949"/>
                </a:lnTo>
                <a:lnTo>
                  <a:pt x="335318" y="2286"/>
                </a:lnTo>
                <a:lnTo>
                  <a:pt x="331762" y="0"/>
                </a:lnTo>
                <a:lnTo>
                  <a:pt x="324827" y="0"/>
                </a:lnTo>
                <a:lnTo>
                  <a:pt x="324269" y="1079"/>
                </a:lnTo>
                <a:lnTo>
                  <a:pt x="324599" y="3949"/>
                </a:lnTo>
                <a:lnTo>
                  <a:pt x="324700" y="4762"/>
                </a:lnTo>
                <a:lnTo>
                  <a:pt x="325081" y="5600"/>
                </a:lnTo>
                <a:lnTo>
                  <a:pt x="325259" y="6197"/>
                </a:lnTo>
                <a:lnTo>
                  <a:pt x="325221" y="6438"/>
                </a:lnTo>
                <a:lnTo>
                  <a:pt x="325767" y="7861"/>
                </a:lnTo>
                <a:lnTo>
                  <a:pt x="327266" y="10350"/>
                </a:lnTo>
                <a:lnTo>
                  <a:pt x="322237" y="13906"/>
                </a:lnTo>
                <a:lnTo>
                  <a:pt x="324980" y="17932"/>
                </a:lnTo>
                <a:lnTo>
                  <a:pt x="323240" y="22402"/>
                </a:lnTo>
                <a:lnTo>
                  <a:pt x="338391" y="15913"/>
                </a:lnTo>
                <a:lnTo>
                  <a:pt x="338505" y="15735"/>
                </a:lnTo>
                <a:close/>
              </a:path>
              <a:path w="1042669" h="293370">
                <a:moveTo>
                  <a:pt x="338823" y="15735"/>
                </a:moveTo>
                <a:lnTo>
                  <a:pt x="338391" y="15913"/>
                </a:lnTo>
                <a:lnTo>
                  <a:pt x="338518" y="15913"/>
                </a:lnTo>
                <a:lnTo>
                  <a:pt x="338823" y="15735"/>
                </a:lnTo>
                <a:close/>
              </a:path>
              <a:path w="1042669" h="293370">
                <a:moveTo>
                  <a:pt x="356387" y="21513"/>
                </a:moveTo>
                <a:lnTo>
                  <a:pt x="353898" y="14668"/>
                </a:lnTo>
                <a:lnTo>
                  <a:pt x="354050" y="14643"/>
                </a:lnTo>
                <a:lnTo>
                  <a:pt x="353872" y="14490"/>
                </a:lnTo>
                <a:lnTo>
                  <a:pt x="353872" y="14668"/>
                </a:lnTo>
                <a:lnTo>
                  <a:pt x="348754" y="15036"/>
                </a:lnTo>
                <a:lnTo>
                  <a:pt x="344093" y="19773"/>
                </a:lnTo>
                <a:lnTo>
                  <a:pt x="338518" y="15913"/>
                </a:lnTo>
                <a:lnTo>
                  <a:pt x="333476" y="18948"/>
                </a:lnTo>
                <a:lnTo>
                  <a:pt x="336981" y="24091"/>
                </a:lnTo>
                <a:lnTo>
                  <a:pt x="342379" y="25615"/>
                </a:lnTo>
                <a:lnTo>
                  <a:pt x="349084" y="26847"/>
                </a:lnTo>
                <a:lnTo>
                  <a:pt x="347433" y="22402"/>
                </a:lnTo>
                <a:lnTo>
                  <a:pt x="356387" y="21513"/>
                </a:lnTo>
                <a:close/>
              </a:path>
              <a:path w="1042669" h="293370">
                <a:moveTo>
                  <a:pt x="364972" y="12115"/>
                </a:moveTo>
                <a:lnTo>
                  <a:pt x="360362" y="6629"/>
                </a:lnTo>
                <a:lnTo>
                  <a:pt x="354025" y="6985"/>
                </a:lnTo>
                <a:lnTo>
                  <a:pt x="345884" y="7772"/>
                </a:lnTo>
                <a:lnTo>
                  <a:pt x="353872" y="14490"/>
                </a:lnTo>
                <a:lnTo>
                  <a:pt x="358051" y="15290"/>
                </a:lnTo>
                <a:lnTo>
                  <a:pt x="361759" y="14643"/>
                </a:lnTo>
                <a:lnTo>
                  <a:pt x="364972" y="12115"/>
                </a:lnTo>
                <a:close/>
              </a:path>
              <a:path w="1042669" h="293370">
                <a:moveTo>
                  <a:pt x="365264" y="36576"/>
                </a:moveTo>
                <a:lnTo>
                  <a:pt x="363410" y="34328"/>
                </a:lnTo>
                <a:lnTo>
                  <a:pt x="362318" y="33058"/>
                </a:lnTo>
                <a:lnTo>
                  <a:pt x="361315" y="31750"/>
                </a:lnTo>
                <a:lnTo>
                  <a:pt x="361200" y="31597"/>
                </a:lnTo>
                <a:lnTo>
                  <a:pt x="361670" y="31064"/>
                </a:lnTo>
                <a:lnTo>
                  <a:pt x="360299" y="29883"/>
                </a:lnTo>
                <a:lnTo>
                  <a:pt x="359168" y="28270"/>
                </a:lnTo>
                <a:lnTo>
                  <a:pt x="355409" y="27432"/>
                </a:lnTo>
                <a:lnTo>
                  <a:pt x="345592" y="33642"/>
                </a:lnTo>
                <a:lnTo>
                  <a:pt x="347014" y="36550"/>
                </a:lnTo>
                <a:lnTo>
                  <a:pt x="348957" y="39128"/>
                </a:lnTo>
                <a:lnTo>
                  <a:pt x="355219" y="38709"/>
                </a:lnTo>
                <a:lnTo>
                  <a:pt x="360159" y="37503"/>
                </a:lnTo>
                <a:lnTo>
                  <a:pt x="365264" y="36576"/>
                </a:lnTo>
                <a:close/>
              </a:path>
              <a:path w="1042669" h="293370">
                <a:moveTo>
                  <a:pt x="365379" y="41160"/>
                </a:moveTo>
                <a:lnTo>
                  <a:pt x="351142" y="43992"/>
                </a:lnTo>
                <a:lnTo>
                  <a:pt x="348792" y="46291"/>
                </a:lnTo>
                <a:lnTo>
                  <a:pt x="348475" y="55727"/>
                </a:lnTo>
                <a:lnTo>
                  <a:pt x="359270" y="55727"/>
                </a:lnTo>
                <a:lnTo>
                  <a:pt x="365379" y="41160"/>
                </a:lnTo>
                <a:close/>
              </a:path>
              <a:path w="1042669" h="293370">
                <a:moveTo>
                  <a:pt x="368757" y="0"/>
                </a:moveTo>
                <a:lnTo>
                  <a:pt x="364540" y="0"/>
                </a:lnTo>
                <a:lnTo>
                  <a:pt x="362737" y="2794"/>
                </a:lnTo>
                <a:lnTo>
                  <a:pt x="361556" y="4597"/>
                </a:lnTo>
                <a:lnTo>
                  <a:pt x="368668" y="1473"/>
                </a:lnTo>
                <a:lnTo>
                  <a:pt x="368757" y="0"/>
                </a:lnTo>
                <a:close/>
              </a:path>
              <a:path w="1042669" h="293370">
                <a:moveTo>
                  <a:pt x="375793" y="16649"/>
                </a:moveTo>
                <a:lnTo>
                  <a:pt x="375158" y="15697"/>
                </a:lnTo>
                <a:lnTo>
                  <a:pt x="374510" y="13804"/>
                </a:lnTo>
                <a:lnTo>
                  <a:pt x="372922" y="15354"/>
                </a:lnTo>
                <a:lnTo>
                  <a:pt x="371576" y="16090"/>
                </a:lnTo>
                <a:lnTo>
                  <a:pt x="371563" y="16827"/>
                </a:lnTo>
                <a:lnTo>
                  <a:pt x="371563" y="17564"/>
                </a:lnTo>
                <a:lnTo>
                  <a:pt x="372897" y="18313"/>
                </a:lnTo>
                <a:lnTo>
                  <a:pt x="373646" y="19062"/>
                </a:lnTo>
                <a:lnTo>
                  <a:pt x="374345" y="18529"/>
                </a:lnTo>
                <a:lnTo>
                  <a:pt x="375526" y="18072"/>
                </a:lnTo>
                <a:lnTo>
                  <a:pt x="375640" y="17475"/>
                </a:lnTo>
                <a:lnTo>
                  <a:pt x="375793" y="16649"/>
                </a:lnTo>
                <a:close/>
              </a:path>
              <a:path w="1042669" h="293370">
                <a:moveTo>
                  <a:pt x="382778" y="42849"/>
                </a:moveTo>
                <a:lnTo>
                  <a:pt x="369544" y="37680"/>
                </a:lnTo>
                <a:lnTo>
                  <a:pt x="367855" y="38887"/>
                </a:lnTo>
                <a:lnTo>
                  <a:pt x="371906" y="45593"/>
                </a:lnTo>
                <a:lnTo>
                  <a:pt x="382778" y="42849"/>
                </a:lnTo>
                <a:close/>
              </a:path>
              <a:path w="1042669" h="293370">
                <a:moveTo>
                  <a:pt x="384822" y="47269"/>
                </a:moveTo>
                <a:lnTo>
                  <a:pt x="382816" y="49136"/>
                </a:lnTo>
                <a:lnTo>
                  <a:pt x="381444" y="50393"/>
                </a:lnTo>
                <a:lnTo>
                  <a:pt x="379704" y="52019"/>
                </a:lnTo>
                <a:lnTo>
                  <a:pt x="384378" y="52222"/>
                </a:lnTo>
                <a:lnTo>
                  <a:pt x="384822" y="47269"/>
                </a:lnTo>
                <a:close/>
              </a:path>
              <a:path w="1042669" h="293370">
                <a:moveTo>
                  <a:pt x="392709" y="33007"/>
                </a:moveTo>
                <a:lnTo>
                  <a:pt x="392049" y="30822"/>
                </a:lnTo>
                <a:lnTo>
                  <a:pt x="390245" y="29552"/>
                </a:lnTo>
                <a:lnTo>
                  <a:pt x="388315" y="27457"/>
                </a:lnTo>
                <a:lnTo>
                  <a:pt x="386651" y="29591"/>
                </a:lnTo>
                <a:lnTo>
                  <a:pt x="384759" y="30975"/>
                </a:lnTo>
                <a:lnTo>
                  <a:pt x="384962" y="32067"/>
                </a:lnTo>
                <a:lnTo>
                  <a:pt x="385178" y="33261"/>
                </a:lnTo>
                <a:lnTo>
                  <a:pt x="387299" y="34988"/>
                </a:lnTo>
                <a:lnTo>
                  <a:pt x="389991" y="35077"/>
                </a:lnTo>
                <a:lnTo>
                  <a:pt x="392709" y="33007"/>
                </a:lnTo>
                <a:close/>
              </a:path>
              <a:path w="1042669" h="293370">
                <a:moveTo>
                  <a:pt x="401256" y="41135"/>
                </a:moveTo>
                <a:lnTo>
                  <a:pt x="400392" y="40017"/>
                </a:lnTo>
                <a:lnTo>
                  <a:pt x="399986" y="38963"/>
                </a:lnTo>
                <a:lnTo>
                  <a:pt x="397662" y="40144"/>
                </a:lnTo>
                <a:lnTo>
                  <a:pt x="397192" y="41008"/>
                </a:lnTo>
                <a:lnTo>
                  <a:pt x="396392" y="41859"/>
                </a:lnTo>
                <a:lnTo>
                  <a:pt x="396405" y="43180"/>
                </a:lnTo>
                <a:lnTo>
                  <a:pt x="397992" y="44132"/>
                </a:lnTo>
                <a:lnTo>
                  <a:pt x="398513" y="43992"/>
                </a:lnTo>
                <a:lnTo>
                  <a:pt x="399529" y="43688"/>
                </a:lnTo>
                <a:lnTo>
                  <a:pt x="400888" y="42862"/>
                </a:lnTo>
                <a:lnTo>
                  <a:pt x="401256" y="41135"/>
                </a:lnTo>
                <a:close/>
              </a:path>
              <a:path w="1042669" h="293370">
                <a:moveTo>
                  <a:pt x="404660" y="36347"/>
                </a:moveTo>
                <a:lnTo>
                  <a:pt x="403428" y="27609"/>
                </a:lnTo>
                <a:lnTo>
                  <a:pt x="403123" y="27711"/>
                </a:lnTo>
                <a:lnTo>
                  <a:pt x="402691" y="27749"/>
                </a:lnTo>
                <a:lnTo>
                  <a:pt x="400621" y="30149"/>
                </a:lnTo>
                <a:lnTo>
                  <a:pt x="396811" y="34683"/>
                </a:lnTo>
                <a:lnTo>
                  <a:pt x="404660" y="36347"/>
                </a:lnTo>
                <a:close/>
              </a:path>
              <a:path w="1042669" h="293370">
                <a:moveTo>
                  <a:pt x="412559" y="43751"/>
                </a:moveTo>
                <a:lnTo>
                  <a:pt x="411937" y="38785"/>
                </a:lnTo>
                <a:lnTo>
                  <a:pt x="407758" y="38366"/>
                </a:lnTo>
                <a:lnTo>
                  <a:pt x="404329" y="42545"/>
                </a:lnTo>
                <a:lnTo>
                  <a:pt x="403237" y="44907"/>
                </a:lnTo>
                <a:lnTo>
                  <a:pt x="401701" y="47447"/>
                </a:lnTo>
                <a:lnTo>
                  <a:pt x="405015" y="50165"/>
                </a:lnTo>
                <a:lnTo>
                  <a:pt x="408317" y="51955"/>
                </a:lnTo>
                <a:lnTo>
                  <a:pt x="410857" y="48971"/>
                </a:lnTo>
                <a:lnTo>
                  <a:pt x="412483" y="47053"/>
                </a:lnTo>
                <a:lnTo>
                  <a:pt x="412559" y="43751"/>
                </a:lnTo>
                <a:close/>
              </a:path>
              <a:path w="1042669" h="293370">
                <a:moveTo>
                  <a:pt x="414350" y="54876"/>
                </a:moveTo>
                <a:lnTo>
                  <a:pt x="414083" y="54444"/>
                </a:lnTo>
                <a:lnTo>
                  <a:pt x="413715" y="53848"/>
                </a:lnTo>
                <a:lnTo>
                  <a:pt x="412648" y="53568"/>
                </a:lnTo>
                <a:lnTo>
                  <a:pt x="411873" y="53149"/>
                </a:lnTo>
                <a:lnTo>
                  <a:pt x="411505" y="53746"/>
                </a:lnTo>
                <a:lnTo>
                  <a:pt x="410667" y="54470"/>
                </a:lnTo>
                <a:lnTo>
                  <a:pt x="410857" y="54889"/>
                </a:lnTo>
                <a:lnTo>
                  <a:pt x="411124" y="55524"/>
                </a:lnTo>
                <a:lnTo>
                  <a:pt x="412102" y="55930"/>
                </a:lnTo>
                <a:lnTo>
                  <a:pt x="413245" y="56794"/>
                </a:lnTo>
                <a:lnTo>
                  <a:pt x="413664" y="55714"/>
                </a:lnTo>
                <a:lnTo>
                  <a:pt x="414350" y="54876"/>
                </a:lnTo>
                <a:close/>
              </a:path>
              <a:path w="1042669" h="293370">
                <a:moveTo>
                  <a:pt x="425335" y="236105"/>
                </a:moveTo>
                <a:lnTo>
                  <a:pt x="422021" y="234696"/>
                </a:lnTo>
                <a:lnTo>
                  <a:pt x="418795" y="234073"/>
                </a:lnTo>
                <a:lnTo>
                  <a:pt x="415671" y="233260"/>
                </a:lnTo>
                <a:lnTo>
                  <a:pt x="414477" y="235331"/>
                </a:lnTo>
                <a:lnTo>
                  <a:pt x="423367" y="241795"/>
                </a:lnTo>
                <a:lnTo>
                  <a:pt x="424091" y="239153"/>
                </a:lnTo>
                <a:lnTo>
                  <a:pt x="425335" y="236105"/>
                </a:lnTo>
                <a:close/>
              </a:path>
              <a:path w="1042669" h="293370">
                <a:moveTo>
                  <a:pt x="425450" y="70485"/>
                </a:moveTo>
                <a:lnTo>
                  <a:pt x="425272" y="70485"/>
                </a:lnTo>
                <a:lnTo>
                  <a:pt x="425437" y="70637"/>
                </a:lnTo>
                <a:lnTo>
                  <a:pt x="425450" y="70485"/>
                </a:lnTo>
                <a:close/>
              </a:path>
              <a:path w="1042669" h="293370">
                <a:moveTo>
                  <a:pt x="429437" y="77012"/>
                </a:moveTo>
                <a:lnTo>
                  <a:pt x="425335" y="70637"/>
                </a:lnTo>
                <a:lnTo>
                  <a:pt x="424891" y="69837"/>
                </a:lnTo>
                <a:lnTo>
                  <a:pt x="424294" y="68961"/>
                </a:lnTo>
                <a:lnTo>
                  <a:pt x="421322" y="64541"/>
                </a:lnTo>
                <a:lnTo>
                  <a:pt x="414261" y="68961"/>
                </a:lnTo>
                <a:lnTo>
                  <a:pt x="408330" y="67284"/>
                </a:lnTo>
                <a:lnTo>
                  <a:pt x="408889" y="66052"/>
                </a:lnTo>
                <a:lnTo>
                  <a:pt x="409041" y="65722"/>
                </a:lnTo>
                <a:lnTo>
                  <a:pt x="410298" y="62941"/>
                </a:lnTo>
                <a:lnTo>
                  <a:pt x="411683" y="59867"/>
                </a:lnTo>
                <a:lnTo>
                  <a:pt x="395465" y="62941"/>
                </a:lnTo>
                <a:lnTo>
                  <a:pt x="395173" y="61023"/>
                </a:lnTo>
                <a:lnTo>
                  <a:pt x="395300" y="59867"/>
                </a:lnTo>
                <a:lnTo>
                  <a:pt x="395401" y="58953"/>
                </a:lnTo>
                <a:lnTo>
                  <a:pt x="392671" y="54203"/>
                </a:lnTo>
                <a:lnTo>
                  <a:pt x="388734" y="53987"/>
                </a:lnTo>
                <a:lnTo>
                  <a:pt x="384162" y="59677"/>
                </a:lnTo>
                <a:lnTo>
                  <a:pt x="382320" y="62763"/>
                </a:lnTo>
                <a:lnTo>
                  <a:pt x="380301" y="65722"/>
                </a:lnTo>
                <a:lnTo>
                  <a:pt x="378294" y="65163"/>
                </a:lnTo>
                <a:lnTo>
                  <a:pt x="376669" y="64541"/>
                </a:lnTo>
                <a:lnTo>
                  <a:pt x="377431" y="64541"/>
                </a:lnTo>
                <a:lnTo>
                  <a:pt x="374357" y="64211"/>
                </a:lnTo>
                <a:lnTo>
                  <a:pt x="373913" y="64211"/>
                </a:lnTo>
                <a:lnTo>
                  <a:pt x="372491" y="66535"/>
                </a:lnTo>
                <a:lnTo>
                  <a:pt x="374256" y="68199"/>
                </a:lnTo>
                <a:lnTo>
                  <a:pt x="375958" y="69837"/>
                </a:lnTo>
                <a:lnTo>
                  <a:pt x="380746" y="70853"/>
                </a:lnTo>
                <a:lnTo>
                  <a:pt x="382778" y="70485"/>
                </a:lnTo>
                <a:lnTo>
                  <a:pt x="385813" y="70485"/>
                </a:lnTo>
                <a:lnTo>
                  <a:pt x="390004" y="70929"/>
                </a:lnTo>
                <a:lnTo>
                  <a:pt x="391312" y="70485"/>
                </a:lnTo>
                <a:lnTo>
                  <a:pt x="391833" y="70485"/>
                </a:lnTo>
                <a:lnTo>
                  <a:pt x="393763" y="66802"/>
                </a:lnTo>
                <a:lnTo>
                  <a:pt x="396062" y="66662"/>
                </a:lnTo>
                <a:lnTo>
                  <a:pt x="397941" y="66052"/>
                </a:lnTo>
                <a:lnTo>
                  <a:pt x="396722" y="69710"/>
                </a:lnTo>
                <a:lnTo>
                  <a:pt x="394360" y="73012"/>
                </a:lnTo>
                <a:lnTo>
                  <a:pt x="395795" y="78409"/>
                </a:lnTo>
                <a:lnTo>
                  <a:pt x="399605" y="80505"/>
                </a:lnTo>
                <a:lnTo>
                  <a:pt x="402602" y="83400"/>
                </a:lnTo>
                <a:lnTo>
                  <a:pt x="404596" y="79730"/>
                </a:lnTo>
                <a:lnTo>
                  <a:pt x="408317" y="77685"/>
                </a:lnTo>
                <a:lnTo>
                  <a:pt x="418299" y="77685"/>
                </a:lnTo>
                <a:lnTo>
                  <a:pt x="422960" y="77304"/>
                </a:lnTo>
                <a:lnTo>
                  <a:pt x="429437" y="77012"/>
                </a:lnTo>
                <a:close/>
              </a:path>
              <a:path w="1042669" h="293370">
                <a:moveTo>
                  <a:pt x="436676" y="70396"/>
                </a:moveTo>
                <a:lnTo>
                  <a:pt x="432765" y="59524"/>
                </a:lnTo>
                <a:lnTo>
                  <a:pt x="425450" y="60693"/>
                </a:lnTo>
                <a:lnTo>
                  <a:pt x="425653" y="65646"/>
                </a:lnTo>
                <a:lnTo>
                  <a:pt x="425462" y="70396"/>
                </a:lnTo>
                <a:lnTo>
                  <a:pt x="436676" y="70396"/>
                </a:lnTo>
                <a:close/>
              </a:path>
              <a:path w="1042669" h="293370">
                <a:moveTo>
                  <a:pt x="443865" y="78943"/>
                </a:moveTo>
                <a:lnTo>
                  <a:pt x="443738" y="78905"/>
                </a:lnTo>
                <a:lnTo>
                  <a:pt x="443750" y="79032"/>
                </a:lnTo>
                <a:close/>
              </a:path>
              <a:path w="1042669" h="293370">
                <a:moveTo>
                  <a:pt x="453758" y="72720"/>
                </a:moveTo>
                <a:lnTo>
                  <a:pt x="447027" y="69799"/>
                </a:lnTo>
                <a:lnTo>
                  <a:pt x="444474" y="71412"/>
                </a:lnTo>
                <a:lnTo>
                  <a:pt x="443865" y="78943"/>
                </a:lnTo>
                <a:lnTo>
                  <a:pt x="450761" y="81203"/>
                </a:lnTo>
                <a:lnTo>
                  <a:pt x="453758" y="72720"/>
                </a:lnTo>
                <a:close/>
              </a:path>
              <a:path w="1042669" h="293370">
                <a:moveTo>
                  <a:pt x="461010" y="240538"/>
                </a:moveTo>
                <a:lnTo>
                  <a:pt x="460438" y="239395"/>
                </a:lnTo>
                <a:lnTo>
                  <a:pt x="459282" y="237121"/>
                </a:lnTo>
                <a:lnTo>
                  <a:pt x="458304" y="237375"/>
                </a:lnTo>
                <a:lnTo>
                  <a:pt x="457809" y="237515"/>
                </a:lnTo>
                <a:lnTo>
                  <a:pt x="458165" y="238785"/>
                </a:lnTo>
                <a:lnTo>
                  <a:pt x="458508" y="240055"/>
                </a:lnTo>
                <a:lnTo>
                  <a:pt x="458863" y="241325"/>
                </a:lnTo>
                <a:lnTo>
                  <a:pt x="460298" y="240792"/>
                </a:lnTo>
                <a:lnTo>
                  <a:pt x="461010" y="240538"/>
                </a:lnTo>
                <a:close/>
              </a:path>
              <a:path w="1042669" h="293370">
                <a:moveTo>
                  <a:pt x="464299" y="84302"/>
                </a:moveTo>
                <a:lnTo>
                  <a:pt x="458089" y="79133"/>
                </a:lnTo>
                <a:lnTo>
                  <a:pt x="457060" y="78701"/>
                </a:lnTo>
                <a:lnTo>
                  <a:pt x="446201" y="86398"/>
                </a:lnTo>
                <a:lnTo>
                  <a:pt x="443712" y="79019"/>
                </a:lnTo>
                <a:lnTo>
                  <a:pt x="438213" y="76962"/>
                </a:lnTo>
                <a:lnTo>
                  <a:pt x="438391" y="85001"/>
                </a:lnTo>
                <a:lnTo>
                  <a:pt x="425780" y="83629"/>
                </a:lnTo>
                <a:lnTo>
                  <a:pt x="426707" y="92773"/>
                </a:lnTo>
                <a:lnTo>
                  <a:pt x="423976" y="91046"/>
                </a:lnTo>
                <a:lnTo>
                  <a:pt x="422846" y="90538"/>
                </a:lnTo>
                <a:lnTo>
                  <a:pt x="419684" y="87553"/>
                </a:lnTo>
                <a:lnTo>
                  <a:pt x="417499" y="88328"/>
                </a:lnTo>
                <a:lnTo>
                  <a:pt x="416229" y="91478"/>
                </a:lnTo>
                <a:lnTo>
                  <a:pt x="418350" y="94361"/>
                </a:lnTo>
                <a:lnTo>
                  <a:pt x="429844" y="93967"/>
                </a:lnTo>
                <a:lnTo>
                  <a:pt x="433730" y="97967"/>
                </a:lnTo>
                <a:lnTo>
                  <a:pt x="434467" y="111290"/>
                </a:lnTo>
                <a:lnTo>
                  <a:pt x="439877" y="116217"/>
                </a:lnTo>
                <a:lnTo>
                  <a:pt x="451535" y="115849"/>
                </a:lnTo>
                <a:lnTo>
                  <a:pt x="457492" y="114427"/>
                </a:lnTo>
                <a:lnTo>
                  <a:pt x="460603" y="109524"/>
                </a:lnTo>
                <a:lnTo>
                  <a:pt x="456590" y="103708"/>
                </a:lnTo>
                <a:lnTo>
                  <a:pt x="451535" y="105752"/>
                </a:lnTo>
                <a:lnTo>
                  <a:pt x="444982" y="109855"/>
                </a:lnTo>
                <a:lnTo>
                  <a:pt x="447001" y="104533"/>
                </a:lnTo>
                <a:lnTo>
                  <a:pt x="448157" y="101015"/>
                </a:lnTo>
                <a:lnTo>
                  <a:pt x="451421" y="93611"/>
                </a:lnTo>
                <a:lnTo>
                  <a:pt x="444309" y="89471"/>
                </a:lnTo>
                <a:lnTo>
                  <a:pt x="449300" y="88404"/>
                </a:lnTo>
                <a:lnTo>
                  <a:pt x="453123" y="87693"/>
                </a:lnTo>
                <a:lnTo>
                  <a:pt x="464197" y="84886"/>
                </a:lnTo>
                <a:lnTo>
                  <a:pt x="464299" y="84302"/>
                </a:lnTo>
                <a:close/>
              </a:path>
              <a:path w="1042669" h="293370">
                <a:moveTo>
                  <a:pt x="485051" y="198018"/>
                </a:moveTo>
                <a:lnTo>
                  <a:pt x="462318" y="184886"/>
                </a:lnTo>
                <a:lnTo>
                  <a:pt x="455828" y="192239"/>
                </a:lnTo>
                <a:lnTo>
                  <a:pt x="451916" y="197154"/>
                </a:lnTo>
                <a:lnTo>
                  <a:pt x="454469" y="204431"/>
                </a:lnTo>
                <a:lnTo>
                  <a:pt x="457479" y="205625"/>
                </a:lnTo>
                <a:lnTo>
                  <a:pt x="460451" y="207886"/>
                </a:lnTo>
                <a:lnTo>
                  <a:pt x="473481" y="194462"/>
                </a:lnTo>
                <a:lnTo>
                  <a:pt x="479196" y="199529"/>
                </a:lnTo>
                <a:lnTo>
                  <a:pt x="485051" y="198018"/>
                </a:lnTo>
                <a:close/>
              </a:path>
              <a:path w="1042669" h="293370">
                <a:moveTo>
                  <a:pt x="487337" y="169037"/>
                </a:moveTo>
                <a:lnTo>
                  <a:pt x="487248" y="166090"/>
                </a:lnTo>
                <a:lnTo>
                  <a:pt x="485114" y="164211"/>
                </a:lnTo>
                <a:lnTo>
                  <a:pt x="483844" y="162331"/>
                </a:lnTo>
                <a:lnTo>
                  <a:pt x="480783" y="163233"/>
                </a:lnTo>
                <a:lnTo>
                  <a:pt x="480783" y="171831"/>
                </a:lnTo>
                <a:lnTo>
                  <a:pt x="483806" y="170141"/>
                </a:lnTo>
                <a:lnTo>
                  <a:pt x="487337" y="169037"/>
                </a:lnTo>
                <a:close/>
              </a:path>
              <a:path w="1042669" h="293370">
                <a:moveTo>
                  <a:pt x="488899" y="81102"/>
                </a:moveTo>
                <a:lnTo>
                  <a:pt x="486791" y="77749"/>
                </a:lnTo>
                <a:lnTo>
                  <a:pt x="486041" y="73914"/>
                </a:lnTo>
                <a:lnTo>
                  <a:pt x="484314" y="74015"/>
                </a:lnTo>
                <a:lnTo>
                  <a:pt x="482600" y="73672"/>
                </a:lnTo>
                <a:lnTo>
                  <a:pt x="481799" y="74244"/>
                </a:lnTo>
                <a:lnTo>
                  <a:pt x="480009" y="75526"/>
                </a:lnTo>
                <a:lnTo>
                  <a:pt x="479272" y="78740"/>
                </a:lnTo>
                <a:lnTo>
                  <a:pt x="475399" y="75234"/>
                </a:lnTo>
                <a:lnTo>
                  <a:pt x="473925" y="75133"/>
                </a:lnTo>
                <a:lnTo>
                  <a:pt x="468503" y="76466"/>
                </a:lnTo>
                <a:lnTo>
                  <a:pt x="463715" y="79235"/>
                </a:lnTo>
                <a:lnTo>
                  <a:pt x="465670" y="87325"/>
                </a:lnTo>
                <a:lnTo>
                  <a:pt x="457390" y="93103"/>
                </a:lnTo>
                <a:lnTo>
                  <a:pt x="467868" y="96596"/>
                </a:lnTo>
                <a:lnTo>
                  <a:pt x="474903" y="89916"/>
                </a:lnTo>
                <a:lnTo>
                  <a:pt x="477583" y="95288"/>
                </a:lnTo>
                <a:lnTo>
                  <a:pt x="480707" y="94602"/>
                </a:lnTo>
                <a:lnTo>
                  <a:pt x="481584" y="93294"/>
                </a:lnTo>
                <a:lnTo>
                  <a:pt x="480656" y="88112"/>
                </a:lnTo>
                <a:lnTo>
                  <a:pt x="481342" y="84188"/>
                </a:lnTo>
                <a:lnTo>
                  <a:pt x="488899" y="81102"/>
                </a:lnTo>
                <a:close/>
              </a:path>
              <a:path w="1042669" h="293370">
                <a:moveTo>
                  <a:pt x="489229" y="213893"/>
                </a:moveTo>
                <a:lnTo>
                  <a:pt x="479247" y="215861"/>
                </a:lnTo>
                <a:lnTo>
                  <a:pt x="483069" y="224739"/>
                </a:lnTo>
                <a:lnTo>
                  <a:pt x="489229" y="213893"/>
                </a:lnTo>
                <a:close/>
              </a:path>
              <a:path w="1042669" h="293370">
                <a:moveTo>
                  <a:pt x="502323" y="166230"/>
                </a:moveTo>
                <a:lnTo>
                  <a:pt x="497992" y="164172"/>
                </a:lnTo>
                <a:lnTo>
                  <a:pt x="494868" y="162966"/>
                </a:lnTo>
                <a:lnTo>
                  <a:pt x="492061" y="166941"/>
                </a:lnTo>
                <a:lnTo>
                  <a:pt x="495566" y="169900"/>
                </a:lnTo>
                <a:lnTo>
                  <a:pt x="498602" y="171589"/>
                </a:lnTo>
                <a:lnTo>
                  <a:pt x="502323" y="166230"/>
                </a:lnTo>
                <a:close/>
              </a:path>
              <a:path w="1042669" h="293370">
                <a:moveTo>
                  <a:pt x="502539" y="109816"/>
                </a:moveTo>
                <a:lnTo>
                  <a:pt x="502005" y="107594"/>
                </a:lnTo>
                <a:lnTo>
                  <a:pt x="500964" y="103136"/>
                </a:lnTo>
                <a:lnTo>
                  <a:pt x="499846" y="103492"/>
                </a:lnTo>
                <a:lnTo>
                  <a:pt x="498741" y="103860"/>
                </a:lnTo>
                <a:lnTo>
                  <a:pt x="497624" y="104216"/>
                </a:lnTo>
                <a:lnTo>
                  <a:pt x="500913" y="110312"/>
                </a:lnTo>
                <a:lnTo>
                  <a:pt x="502539" y="109816"/>
                </a:lnTo>
                <a:close/>
              </a:path>
              <a:path w="1042669" h="293370">
                <a:moveTo>
                  <a:pt x="502780" y="86131"/>
                </a:moveTo>
                <a:lnTo>
                  <a:pt x="491439" y="81635"/>
                </a:lnTo>
                <a:lnTo>
                  <a:pt x="483819" y="85293"/>
                </a:lnTo>
                <a:lnTo>
                  <a:pt x="484784" y="95440"/>
                </a:lnTo>
                <a:lnTo>
                  <a:pt x="494258" y="95440"/>
                </a:lnTo>
                <a:lnTo>
                  <a:pt x="492099" y="88290"/>
                </a:lnTo>
                <a:lnTo>
                  <a:pt x="499668" y="91770"/>
                </a:lnTo>
                <a:lnTo>
                  <a:pt x="501586" y="88290"/>
                </a:lnTo>
                <a:lnTo>
                  <a:pt x="502780" y="86131"/>
                </a:lnTo>
                <a:close/>
              </a:path>
              <a:path w="1042669" h="293370">
                <a:moveTo>
                  <a:pt x="513461" y="125133"/>
                </a:moveTo>
                <a:lnTo>
                  <a:pt x="513168" y="118884"/>
                </a:lnTo>
                <a:lnTo>
                  <a:pt x="513080" y="116954"/>
                </a:lnTo>
                <a:lnTo>
                  <a:pt x="512140" y="111887"/>
                </a:lnTo>
                <a:lnTo>
                  <a:pt x="511365" y="105841"/>
                </a:lnTo>
                <a:lnTo>
                  <a:pt x="506133" y="110871"/>
                </a:lnTo>
                <a:lnTo>
                  <a:pt x="507733" y="114846"/>
                </a:lnTo>
                <a:lnTo>
                  <a:pt x="505358" y="117221"/>
                </a:lnTo>
                <a:lnTo>
                  <a:pt x="502818" y="118884"/>
                </a:lnTo>
                <a:lnTo>
                  <a:pt x="500418" y="123698"/>
                </a:lnTo>
                <a:lnTo>
                  <a:pt x="501586" y="126326"/>
                </a:lnTo>
                <a:lnTo>
                  <a:pt x="509143" y="127647"/>
                </a:lnTo>
                <a:lnTo>
                  <a:pt x="513461" y="125133"/>
                </a:lnTo>
                <a:close/>
              </a:path>
              <a:path w="1042669" h="293370">
                <a:moveTo>
                  <a:pt x="513778" y="143103"/>
                </a:moveTo>
                <a:lnTo>
                  <a:pt x="512660" y="139827"/>
                </a:lnTo>
                <a:lnTo>
                  <a:pt x="511505" y="136461"/>
                </a:lnTo>
                <a:lnTo>
                  <a:pt x="509117" y="133400"/>
                </a:lnTo>
                <a:lnTo>
                  <a:pt x="506869" y="129514"/>
                </a:lnTo>
                <a:lnTo>
                  <a:pt x="503453" y="132867"/>
                </a:lnTo>
                <a:lnTo>
                  <a:pt x="500824" y="135318"/>
                </a:lnTo>
                <a:lnTo>
                  <a:pt x="495528" y="140931"/>
                </a:lnTo>
                <a:lnTo>
                  <a:pt x="496658" y="143967"/>
                </a:lnTo>
                <a:lnTo>
                  <a:pt x="501662" y="149021"/>
                </a:lnTo>
                <a:lnTo>
                  <a:pt x="504990" y="149555"/>
                </a:lnTo>
                <a:lnTo>
                  <a:pt x="511937" y="146088"/>
                </a:lnTo>
                <a:lnTo>
                  <a:pt x="513778" y="143103"/>
                </a:lnTo>
                <a:close/>
              </a:path>
              <a:path w="1042669" h="293370">
                <a:moveTo>
                  <a:pt x="515340" y="169786"/>
                </a:moveTo>
                <a:lnTo>
                  <a:pt x="513854" y="167284"/>
                </a:lnTo>
                <a:lnTo>
                  <a:pt x="513499" y="163601"/>
                </a:lnTo>
                <a:lnTo>
                  <a:pt x="506425" y="165392"/>
                </a:lnTo>
                <a:lnTo>
                  <a:pt x="513880" y="171132"/>
                </a:lnTo>
                <a:lnTo>
                  <a:pt x="515340" y="169786"/>
                </a:lnTo>
                <a:close/>
              </a:path>
              <a:path w="1042669" h="293370">
                <a:moveTo>
                  <a:pt x="524421" y="87426"/>
                </a:moveTo>
                <a:lnTo>
                  <a:pt x="514032" y="84035"/>
                </a:lnTo>
                <a:lnTo>
                  <a:pt x="509358" y="88798"/>
                </a:lnTo>
                <a:lnTo>
                  <a:pt x="516115" y="97066"/>
                </a:lnTo>
                <a:lnTo>
                  <a:pt x="524421" y="87426"/>
                </a:lnTo>
                <a:close/>
              </a:path>
              <a:path w="1042669" h="293370">
                <a:moveTo>
                  <a:pt x="527164" y="134861"/>
                </a:moveTo>
                <a:lnTo>
                  <a:pt x="527100" y="133184"/>
                </a:lnTo>
                <a:lnTo>
                  <a:pt x="519912" y="123482"/>
                </a:lnTo>
                <a:lnTo>
                  <a:pt x="519087" y="129730"/>
                </a:lnTo>
                <a:lnTo>
                  <a:pt x="518325" y="134239"/>
                </a:lnTo>
                <a:lnTo>
                  <a:pt x="517994" y="138772"/>
                </a:lnTo>
                <a:lnTo>
                  <a:pt x="517906" y="140081"/>
                </a:lnTo>
                <a:lnTo>
                  <a:pt x="519074" y="141452"/>
                </a:lnTo>
                <a:lnTo>
                  <a:pt x="519836" y="143154"/>
                </a:lnTo>
                <a:lnTo>
                  <a:pt x="527164" y="134861"/>
                </a:lnTo>
                <a:close/>
              </a:path>
              <a:path w="1042669" h="293370">
                <a:moveTo>
                  <a:pt x="537222" y="149453"/>
                </a:moveTo>
                <a:lnTo>
                  <a:pt x="528193" y="145516"/>
                </a:lnTo>
                <a:lnTo>
                  <a:pt x="524967" y="149352"/>
                </a:lnTo>
                <a:lnTo>
                  <a:pt x="519391" y="151803"/>
                </a:lnTo>
                <a:lnTo>
                  <a:pt x="529983" y="156565"/>
                </a:lnTo>
                <a:lnTo>
                  <a:pt x="531533" y="162648"/>
                </a:lnTo>
                <a:lnTo>
                  <a:pt x="533590" y="162623"/>
                </a:lnTo>
                <a:lnTo>
                  <a:pt x="534301" y="160020"/>
                </a:lnTo>
                <a:lnTo>
                  <a:pt x="535241" y="157454"/>
                </a:lnTo>
                <a:lnTo>
                  <a:pt x="535686" y="154813"/>
                </a:lnTo>
                <a:lnTo>
                  <a:pt x="536105" y="152336"/>
                </a:lnTo>
                <a:lnTo>
                  <a:pt x="537222" y="149453"/>
                </a:lnTo>
                <a:close/>
              </a:path>
              <a:path w="1042669" h="293370">
                <a:moveTo>
                  <a:pt x="557682" y="126098"/>
                </a:moveTo>
                <a:lnTo>
                  <a:pt x="556094" y="125145"/>
                </a:lnTo>
                <a:lnTo>
                  <a:pt x="554583" y="123710"/>
                </a:lnTo>
                <a:lnTo>
                  <a:pt x="553415" y="125806"/>
                </a:lnTo>
                <a:lnTo>
                  <a:pt x="552310" y="127114"/>
                </a:lnTo>
                <a:lnTo>
                  <a:pt x="552005" y="129095"/>
                </a:lnTo>
                <a:lnTo>
                  <a:pt x="553859" y="129882"/>
                </a:lnTo>
                <a:lnTo>
                  <a:pt x="554837" y="130568"/>
                </a:lnTo>
                <a:lnTo>
                  <a:pt x="555777" y="129260"/>
                </a:lnTo>
                <a:lnTo>
                  <a:pt x="556996" y="128016"/>
                </a:lnTo>
                <a:lnTo>
                  <a:pt x="557682" y="126098"/>
                </a:lnTo>
                <a:close/>
              </a:path>
              <a:path w="1042669" h="293370">
                <a:moveTo>
                  <a:pt x="561060" y="136855"/>
                </a:moveTo>
                <a:lnTo>
                  <a:pt x="560463" y="135204"/>
                </a:lnTo>
                <a:lnTo>
                  <a:pt x="560171" y="134404"/>
                </a:lnTo>
                <a:lnTo>
                  <a:pt x="556615" y="133997"/>
                </a:lnTo>
                <a:lnTo>
                  <a:pt x="552348" y="134467"/>
                </a:lnTo>
                <a:lnTo>
                  <a:pt x="550176" y="135597"/>
                </a:lnTo>
                <a:lnTo>
                  <a:pt x="546328" y="136893"/>
                </a:lnTo>
                <a:lnTo>
                  <a:pt x="559396" y="141579"/>
                </a:lnTo>
                <a:lnTo>
                  <a:pt x="559955" y="138963"/>
                </a:lnTo>
                <a:lnTo>
                  <a:pt x="561060" y="136855"/>
                </a:lnTo>
                <a:close/>
              </a:path>
              <a:path w="1042669" h="293370">
                <a:moveTo>
                  <a:pt x="569785" y="127101"/>
                </a:moveTo>
                <a:lnTo>
                  <a:pt x="568147" y="126187"/>
                </a:lnTo>
                <a:lnTo>
                  <a:pt x="566610" y="128155"/>
                </a:lnTo>
                <a:lnTo>
                  <a:pt x="565835" y="129133"/>
                </a:lnTo>
                <a:lnTo>
                  <a:pt x="567105" y="129933"/>
                </a:lnTo>
                <a:lnTo>
                  <a:pt x="569785" y="127101"/>
                </a:lnTo>
                <a:close/>
              </a:path>
              <a:path w="1042669" h="293370">
                <a:moveTo>
                  <a:pt x="586524" y="148234"/>
                </a:moveTo>
                <a:lnTo>
                  <a:pt x="586282" y="148386"/>
                </a:lnTo>
                <a:lnTo>
                  <a:pt x="586117" y="148577"/>
                </a:lnTo>
                <a:lnTo>
                  <a:pt x="586270" y="148577"/>
                </a:lnTo>
                <a:lnTo>
                  <a:pt x="586409" y="148386"/>
                </a:lnTo>
                <a:lnTo>
                  <a:pt x="586524" y="148234"/>
                </a:lnTo>
                <a:close/>
              </a:path>
              <a:path w="1042669" h="293370">
                <a:moveTo>
                  <a:pt x="590842" y="142887"/>
                </a:moveTo>
                <a:lnTo>
                  <a:pt x="590511" y="142887"/>
                </a:lnTo>
                <a:lnTo>
                  <a:pt x="588022" y="146215"/>
                </a:lnTo>
                <a:lnTo>
                  <a:pt x="589165" y="144907"/>
                </a:lnTo>
                <a:lnTo>
                  <a:pt x="590842" y="142887"/>
                </a:lnTo>
                <a:close/>
              </a:path>
              <a:path w="1042669" h="293370">
                <a:moveTo>
                  <a:pt x="591032" y="142544"/>
                </a:moveTo>
                <a:lnTo>
                  <a:pt x="590511" y="135001"/>
                </a:lnTo>
                <a:lnTo>
                  <a:pt x="590346" y="134937"/>
                </a:lnTo>
                <a:lnTo>
                  <a:pt x="579767" y="136537"/>
                </a:lnTo>
                <a:lnTo>
                  <a:pt x="579767" y="127012"/>
                </a:lnTo>
                <a:lnTo>
                  <a:pt x="570204" y="127533"/>
                </a:lnTo>
                <a:lnTo>
                  <a:pt x="576313" y="134226"/>
                </a:lnTo>
                <a:lnTo>
                  <a:pt x="572528" y="136715"/>
                </a:lnTo>
                <a:lnTo>
                  <a:pt x="575221" y="139280"/>
                </a:lnTo>
                <a:lnTo>
                  <a:pt x="582498" y="138671"/>
                </a:lnTo>
                <a:lnTo>
                  <a:pt x="578878" y="144665"/>
                </a:lnTo>
                <a:lnTo>
                  <a:pt x="583450" y="144195"/>
                </a:lnTo>
                <a:lnTo>
                  <a:pt x="586320" y="139319"/>
                </a:lnTo>
                <a:lnTo>
                  <a:pt x="591032" y="142544"/>
                </a:lnTo>
                <a:close/>
              </a:path>
              <a:path w="1042669" h="293370">
                <a:moveTo>
                  <a:pt x="591210" y="142608"/>
                </a:moveTo>
                <a:lnTo>
                  <a:pt x="591083" y="142570"/>
                </a:lnTo>
                <a:lnTo>
                  <a:pt x="590994" y="142697"/>
                </a:lnTo>
                <a:lnTo>
                  <a:pt x="591134" y="142633"/>
                </a:lnTo>
                <a:close/>
              </a:path>
              <a:path w="1042669" h="293370">
                <a:moveTo>
                  <a:pt x="599998" y="154635"/>
                </a:moveTo>
                <a:lnTo>
                  <a:pt x="591972" y="151968"/>
                </a:lnTo>
                <a:lnTo>
                  <a:pt x="585406" y="149783"/>
                </a:lnTo>
                <a:lnTo>
                  <a:pt x="585685" y="149136"/>
                </a:lnTo>
                <a:lnTo>
                  <a:pt x="586117" y="148577"/>
                </a:lnTo>
                <a:lnTo>
                  <a:pt x="578980" y="149136"/>
                </a:lnTo>
                <a:lnTo>
                  <a:pt x="572757" y="151384"/>
                </a:lnTo>
                <a:lnTo>
                  <a:pt x="571576" y="148577"/>
                </a:lnTo>
                <a:lnTo>
                  <a:pt x="571500" y="148386"/>
                </a:lnTo>
                <a:lnTo>
                  <a:pt x="571436" y="148234"/>
                </a:lnTo>
                <a:lnTo>
                  <a:pt x="570534" y="144907"/>
                </a:lnTo>
                <a:lnTo>
                  <a:pt x="567893" y="141020"/>
                </a:lnTo>
                <a:lnTo>
                  <a:pt x="564438" y="140385"/>
                </a:lnTo>
                <a:lnTo>
                  <a:pt x="560006" y="141884"/>
                </a:lnTo>
                <a:lnTo>
                  <a:pt x="558876" y="144322"/>
                </a:lnTo>
                <a:lnTo>
                  <a:pt x="563422" y="148386"/>
                </a:lnTo>
                <a:lnTo>
                  <a:pt x="566089" y="149783"/>
                </a:lnTo>
                <a:lnTo>
                  <a:pt x="568490" y="151384"/>
                </a:lnTo>
                <a:lnTo>
                  <a:pt x="568325" y="151384"/>
                </a:lnTo>
                <a:lnTo>
                  <a:pt x="561517" y="151968"/>
                </a:lnTo>
                <a:lnTo>
                  <a:pt x="552602" y="143052"/>
                </a:lnTo>
                <a:lnTo>
                  <a:pt x="550468" y="144322"/>
                </a:lnTo>
                <a:lnTo>
                  <a:pt x="547395" y="146215"/>
                </a:lnTo>
                <a:lnTo>
                  <a:pt x="551751" y="154038"/>
                </a:lnTo>
                <a:lnTo>
                  <a:pt x="549770" y="155067"/>
                </a:lnTo>
                <a:lnTo>
                  <a:pt x="546506" y="150304"/>
                </a:lnTo>
                <a:lnTo>
                  <a:pt x="543826" y="151968"/>
                </a:lnTo>
                <a:lnTo>
                  <a:pt x="540562" y="154038"/>
                </a:lnTo>
                <a:lnTo>
                  <a:pt x="540207" y="158927"/>
                </a:lnTo>
                <a:lnTo>
                  <a:pt x="540219" y="164414"/>
                </a:lnTo>
                <a:lnTo>
                  <a:pt x="552323" y="165950"/>
                </a:lnTo>
                <a:lnTo>
                  <a:pt x="553173" y="161290"/>
                </a:lnTo>
                <a:lnTo>
                  <a:pt x="553224" y="161023"/>
                </a:lnTo>
                <a:lnTo>
                  <a:pt x="558177" y="161023"/>
                </a:lnTo>
                <a:lnTo>
                  <a:pt x="566496" y="161290"/>
                </a:lnTo>
                <a:lnTo>
                  <a:pt x="573963" y="161023"/>
                </a:lnTo>
                <a:lnTo>
                  <a:pt x="578408" y="159677"/>
                </a:lnTo>
                <a:lnTo>
                  <a:pt x="582574" y="156883"/>
                </a:lnTo>
                <a:lnTo>
                  <a:pt x="596061" y="165633"/>
                </a:lnTo>
                <a:lnTo>
                  <a:pt x="594436" y="167157"/>
                </a:lnTo>
                <a:lnTo>
                  <a:pt x="595401" y="166890"/>
                </a:lnTo>
                <a:lnTo>
                  <a:pt x="596734" y="166890"/>
                </a:lnTo>
                <a:lnTo>
                  <a:pt x="597801" y="165633"/>
                </a:lnTo>
                <a:lnTo>
                  <a:pt x="598157" y="164414"/>
                </a:lnTo>
                <a:lnTo>
                  <a:pt x="598373" y="163588"/>
                </a:lnTo>
                <a:lnTo>
                  <a:pt x="592886" y="161023"/>
                </a:lnTo>
                <a:lnTo>
                  <a:pt x="592734" y="161023"/>
                </a:lnTo>
                <a:lnTo>
                  <a:pt x="597433" y="156883"/>
                </a:lnTo>
                <a:lnTo>
                  <a:pt x="599503" y="155067"/>
                </a:lnTo>
                <a:lnTo>
                  <a:pt x="599998" y="154635"/>
                </a:lnTo>
                <a:close/>
              </a:path>
              <a:path w="1042669" h="293370">
                <a:moveTo>
                  <a:pt x="625551" y="112331"/>
                </a:moveTo>
                <a:lnTo>
                  <a:pt x="625398" y="112153"/>
                </a:lnTo>
                <a:lnTo>
                  <a:pt x="625297" y="112356"/>
                </a:lnTo>
                <a:lnTo>
                  <a:pt x="625271" y="112496"/>
                </a:lnTo>
                <a:lnTo>
                  <a:pt x="625398" y="112522"/>
                </a:lnTo>
                <a:lnTo>
                  <a:pt x="625538" y="112344"/>
                </a:lnTo>
                <a:close/>
              </a:path>
              <a:path w="1042669" h="293370">
                <a:moveTo>
                  <a:pt x="625729" y="108204"/>
                </a:moveTo>
                <a:lnTo>
                  <a:pt x="624624" y="108407"/>
                </a:lnTo>
                <a:lnTo>
                  <a:pt x="623531" y="108623"/>
                </a:lnTo>
                <a:lnTo>
                  <a:pt x="622439" y="108826"/>
                </a:lnTo>
                <a:lnTo>
                  <a:pt x="623404" y="109905"/>
                </a:lnTo>
                <a:lnTo>
                  <a:pt x="625309" y="112064"/>
                </a:lnTo>
                <a:lnTo>
                  <a:pt x="625729" y="108204"/>
                </a:lnTo>
                <a:close/>
              </a:path>
              <a:path w="1042669" h="293370">
                <a:moveTo>
                  <a:pt x="626389" y="142036"/>
                </a:moveTo>
                <a:lnTo>
                  <a:pt x="622020" y="142163"/>
                </a:lnTo>
                <a:lnTo>
                  <a:pt x="619036" y="142430"/>
                </a:lnTo>
                <a:lnTo>
                  <a:pt x="615962" y="142430"/>
                </a:lnTo>
                <a:lnTo>
                  <a:pt x="610108" y="143738"/>
                </a:lnTo>
                <a:lnTo>
                  <a:pt x="609650" y="147802"/>
                </a:lnTo>
                <a:lnTo>
                  <a:pt x="617626" y="148793"/>
                </a:lnTo>
                <a:lnTo>
                  <a:pt x="617486" y="153022"/>
                </a:lnTo>
                <a:lnTo>
                  <a:pt x="620674" y="155282"/>
                </a:lnTo>
                <a:lnTo>
                  <a:pt x="625983" y="151549"/>
                </a:lnTo>
                <a:lnTo>
                  <a:pt x="625487" y="148297"/>
                </a:lnTo>
                <a:lnTo>
                  <a:pt x="616115" y="147485"/>
                </a:lnTo>
                <a:lnTo>
                  <a:pt x="626389" y="142036"/>
                </a:lnTo>
                <a:close/>
              </a:path>
              <a:path w="1042669" h="293370">
                <a:moveTo>
                  <a:pt x="643407" y="154139"/>
                </a:moveTo>
                <a:lnTo>
                  <a:pt x="643216" y="153593"/>
                </a:lnTo>
                <a:lnTo>
                  <a:pt x="642861" y="152501"/>
                </a:lnTo>
                <a:lnTo>
                  <a:pt x="641515" y="151650"/>
                </a:lnTo>
                <a:lnTo>
                  <a:pt x="640003" y="150114"/>
                </a:lnTo>
                <a:lnTo>
                  <a:pt x="637197" y="154139"/>
                </a:lnTo>
                <a:lnTo>
                  <a:pt x="638479" y="154736"/>
                </a:lnTo>
                <a:lnTo>
                  <a:pt x="639737" y="155689"/>
                </a:lnTo>
                <a:lnTo>
                  <a:pt x="641070" y="155765"/>
                </a:lnTo>
                <a:lnTo>
                  <a:pt x="641781" y="155803"/>
                </a:lnTo>
                <a:lnTo>
                  <a:pt x="643407" y="154139"/>
                </a:lnTo>
                <a:close/>
              </a:path>
              <a:path w="1042669" h="293370">
                <a:moveTo>
                  <a:pt x="698639" y="165404"/>
                </a:moveTo>
                <a:lnTo>
                  <a:pt x="697255" y="157251"/>
                </a:lnTo>
                <a:lnTo>
                  <a:pt x="695566" y="150609"/>
                </a:lnTo>
                <a:lnTo>
                  <a:pt x="691184" y="144411"/>
                </a:lnTo>
                <a:lnTo>
                  <a:pt x="690587" y="149999"/>
                </a:lnTo>
                <a:lnTo>
                  <a:pt x="682599" y="153187"/>
                </a:lnTo>
                <a:lnTo>
                  <a:pt x="685342" y="159423"/>
                </a:lnTo>
                <a:lnTo>
                  <a:pt x="684441" y="159042"/>
                </a:lnTo>
                <a:lnTo>
                  <a:pt x="683285" y="158165"/>
                </a:lnTo>
                <a:lnTo>
                  <a:pt x="680770" y="159067"/>
                </a:lnTo>
                <a:lnTo>
                  <a:pt x="678878" y="160007"/>
                </a:lnTo>
                <a:lnTo>
                  <a:pt x="676986" y="161531"/>
                </a:lnTo>
                <a:lnTo>
                  <a:pt x="677786" y="163880"/>
                </a:lnTo>
                <a:lnTo>
                  <a:pt x="680224" y="164490"/>
                </a:lnTo>
                <a:lnTo>
                  <a:pt x="682421" y="164668"/>
                </a:lnTo>
                <a:lnTo>
                  <a:pt x="685342" y="163639"/>
                </a:lnTo>
                <a:lnTo>
                  <a:pt x="686066" y="161950"/>
                </a:lnTo>
                <a:lnTo>
                  <a:pt x="687057" y="160794"/>
                </a:lnTo>
                <a:lnTo>
                  <a:pt x="698639" y="165404"/>
                </a:lnTo>
                <a:close/>
              </a:path>
              <a:path w="1042669" h="293370">
                <a:moveTo>
                  <a:pt x="708533" y="229362"/>
                </a:moveTo>
                <a:lnTo>
                  <a:pt x="708113" y="222059"/>
                </a:lnTo>
                <a:lnTo>
                  <a:pt x="701649" y="217195"/>
                </a:lnTo>
                <a:lnTo>
                  <a:pt x="694334" y="216281"/>
                </a:lnTo>
                <a:lnTo>
                  <a:pt x="706297" y="203746"/>
                </a:lnTo>
                <a:lnTo>
                  <a:pt x="700862" y="199224"/>
                </a:lnTo>
                <a:lnTo>
                  <a:pt x="692937" y="203619"/>
                </a:lnTo>
                <a:lnTo>
                  <a:pt x="687133" y="200723"/>
                </a:lnTo>
                <a:lnTo>
                  <a:pt x="689051" y="197688"/>
                </a:lnTo>
                <a:lnTo>
                  <a:pt x="693077" y="195313"/>
                </a:lnTo>
                <a:lnTo>
                  <a:pt x="688619" y="189534"/>
                </a:lnTo>
                <a:lnTo>
                  <a:pt x="691019" y="186309"/>
                </a:lnTo>
                <a:lnTo>
                  <a:pt x="692289" y="182765"/>
                </a:lnTo>
                <a:lnTo>
                  <a:pt x="681393" y="180251"/>
                </a:lnTo>
                <a:lnTo>
                  <a:pt x="679424" y="181610"/>
                </a:lnTo>
                <a:lnTo>
                  <a:pt x="676033" y="184696"/>
                </a:lnTo>
                <a:lnTo>
                  <a:pt x="671537" y="187045"/>
                </a:lnTo>
                <a:lnTo>
                  <a:pt x="670864" y="192379"/>
                </a:lnTo>
                <a:lnTo>
                  <a:pt x="675259" y="195237"/>
                </a:lnTo>
                <a:lnTo>
                  <a:pt x="681037" y="206476"/>
                </a:lnTo>
                <a:lnTo>
                  <a:pt x="686955" y="211632"/>
                </a:lnTo>
                <a:lnTo>
                  <a:pt x="686790" y="215328"/>
                </a:lnTo>
                <a:lnTo>
                  <a:pt x="687400" y="220141"/>
                </a:lnTo>
                <a:lnTo>
                  <a:pt x="687705" y="224205"/>
                </a:lnTo>
                <a:lnTo>
                  <a:pt x="687285" y="222351"/>
                </a:lnTo>
                <a:lnTo>
                  <a:pt x="685939" y="221996"/>
                </a:lnTo>
                <a:lnTo>
                  <a:pt x="679665" y="224586"/>
                </a:lnTo>
                <a:lnTo>
                  <a:pt x="678078" y="227406"/>
                </a:lnTo>
                <a:lnTo>
                  <a:pt x="680554" y="231279"/>
                </a:lnTo>
                <a:lnTo>
                  <a:pt x="681761" y="232105"/>
                </a:lnTo>
                <a:lnTo>
                  <a:pt x="684898" y="232054"/>
                </a:lnTo>
                <a:lnTo>
                  <a:pt x="685812" y="231114"/>
                </a:lnTo>
                <a:lnTo>
                  <a:pt x="686981" y="228523"/>
                </a:lnTo>
                <a:lnTo>
                  <a:pt x="687819" y="225996"/>
                </a:lnTo>
                <a:lnTo>
                  <a:pt x="688200" y="231800"/>
                </a:lnTo>
                <a:lnTo>
                  <a:pt x="701560" y="222186"/>
                </a:lnTo>
                <a:lnTo>
                  <a:pt x="700049" y="231635"/>
                </a:lnTo>
                <a:lnTo>
                  <a:pt x="706640" y="234784"/>
                </a:lnTo>
                <a:lnTo>
                  <a:pt x="707377" y="231736"/>
                </a:lnTo>
                <a:lnTo>
                  <a:pt x="708533" y="229362"/>
                </a:lnTo>
                <a:close/>
              </a:path>
              <a:path w="1042669" h="293370">
                <a:moveTo>
                  <a:pt x="804494" y="209486"/>
                </a:moveTo>
                <a:lnTo>
                  <a:pt x="804430" y="209296"/>
                </a:lnTo>
                <a:lnTo>
                  <a:pt x="804265" y="209257"/>
                </a:lnTo>
                <a:lnTo>
                  <a:pt x="804087" y="209346"/>
                </a:lnTo>
                <a:lnTo>
                  <a:pt x="793153" y="196215"/>
                </a:lnTo>
                <a:lnTo>
                  <a:pt x="784860" y="198158"/>
                </a:lnTo>
                <a:lnTo>
                  <a:pt x="785406" y="201104"/>
                </a:lnTo>
                <a:lnTo>
                  <a:pt x="765975" y="213499"/>
                </a:lnTo>
                <a:lnTo>
                  <a:pt x="770509" y="218617"/>
                </a:lnTo>
                <a:lnTo>
                  <a:pt x="776211" y="218109"/>
                </a:lnTo>
                <a:lnTo>
                  <a:pt x="782993" y="215938"/>
                </a:lnTo>
                <a:lnTo>
                  <a:pt x="781723" y="208191"/>
                </a:lnTo>
                <a:lnTo>
                  <a:pt x="793203" y="208064"/>
                </a:lnTo>
                <a:lnTo>
                  <a:pt x="795134" y="217347"/>
                </a:lnTo>
                <a:lnTo>
                  <a:pt x="795858" y="219176"/>
                </a:lnTo>
                <a:lnTo>
                  <a:pt x="794816" y="218846"/>
                </a:lnTo>
                <a:lnTo>
                  <a:pt x="791184" y="218427"/>
                </a:lnTo>
                <a:lnTo>
                  <a:pt x="789927" y="218909"/>
                </a:lnTo>
                <a:lnTo>
                  <a:pt x="789012" y="219735"/>
                </a:lnTo>
                <a:lnTo>
                  <a:pt x="786892" y="217538"/>
                </a:lnTo>
                <a:lnTo>
                  <a:pt x="784910" y="218960"/>
                </a:lnTo>
                <a:lnTo>
                  <a:pt x="787908" y="221246"/>
                </a:lnTo>
                <a:lnTo>
                  <a:pt x="787565" y="222199"/>
                </a:lnTo>
                <a:lnTo>
                  <a:pt x="787527" y="224459"/>
                </a:lnTo>
                <a:lnTo>
                  <a:pt x="790105" y="226898"/>
                </a:lnTo>
                <a:lnTo>
                  <a:pt x="793940" y="226949"/>
                </a:lnTo>
                <a:lnTo>
                  <a:pt x="796798" y="224993"/>
                </a:lnTo>
                <a:lnTo>
                  <a:pt x="797814" y="223278"/>
                </a:lnTo>
                <a:lnTo>
                  <a:pt x="798398" y="224561"/>
                </a:lnTo>
                <a:lnTo>
                  <a:pt x="804265" y="221729"/>
                </a:lnTo>
                <a:lnTo>
                  <a:pt x="804075" y="218541"/>
                </a:lnTo>
                <a:lnTo>
                  <a:pt x="799947" y="212318"/>
                </a:lnTo>
                <a:lnTo>
                  <a:pt x="800836" y="210566"/>
                </a:lnTo>
                <a:lnTo>
                  <a:pt x="804075" y="209359"/>
                </a:lnTo>
                <a:lnTo>
                  <a:pt x="804392" y="209473"/>
                </a:lnTo>
                <a:close/>
              </a:path>
              <a:path w="1042669" h="293370">
                <a:moveTo>
                  <a:pt x="811441" y="228206"/>
                </a:moveTo>
                <a:lnTo>
                  <a:pt x="808469" y="226644"/>
                </a:lnTo>
                <a:lnTo>
                  <a:pt x="798982" y="224358"/>
                </a:lnTo>
                <a:lnTo>
                  <a:pt x="795972" y="226034"/>
                </a:lnTo>
                <a:lnTo>
                  <a:pt x="794385" y="231927"/>
                </a:lnTo>
                <a:lnTo>
                  <a:pt x="797902" y="232778"/>
                </a:lnTo>
                <a:lnTo>
                  <a:pt x="800747" y="234022"/>
                </a:lnTo>
                <a:lnTo>
                  <a:pt x="805764" y="233921"/>
                </a:lnTo>
                <a:lnTo>
                  <a:pt x="809078" y="232702"/>
                </a:lnTo>
                <a:lnTo>
                  <a:pt x="811441" y="228206"/>
                </a:lnTo>
                <a:close/>
              </a:path>
              <a:path w="1042669" h="293370">
                <a:moveTo>
                  <a:pt x="827036" y="222796"/>
                </a:moveTo>
                <a:lnTo>
                  <a:pt x="826858" y="222631"/>
                </a:lnTo>
                <a:lnTo>
                  <a:pt x="826719" y="222529"/>
                </a:lnTo>
                <a:lnTo>
                  <a:pt x="826820" y="222656"/>
                </a:lnTo>
                <a:lnTo>
                  <a:pt x="827024" y="222821"/>
                </a:lnTo>
                <a:close/>
              </a:path>
              <a:path w="1042669" h="293370">
                <a:moveTo>
                  <a:pt x="833043" y="236296"/>
                </a:moveTo>
                <a:lnTo>
                  <a:pt x="831557" y="235572"/>
                </a:lnTo>
                <a:lnTo>
                  <a:pt x="828598" y="234111"/>
                </a:lnTo>
                <a:lnTo>
                  <a:pt x="828332" y="234607"/>
                </a:lnTo>
                <a:lnTo>
                  <a:pt x="827697" y="235432"/>
                </a:lnTo>
                <a:lnTo>
                  <a:pt x="827849" y="235546"/>
                </a:lnTo>
                <a:lnTo>
                  <a:pt x="828954" y="236423"/>
                </a:lnTo>
                <a:lnTo>
                  <a:pt x="830224" y="237147"/>
                </a:lnTo>
                <a:lnTo>
                  <a:pt x="831430" y="237921"/>
                </a:lnTo>
                <a:lnTo>
                  <a:pt x="831977" y="237388"/>
                </a:lnTo>
                <a:lnTo>
                  <a:pt x="833043" y="236296"/>
                </a:lnTo>
                <a:close/>
              </a:path>
              <a:path w="1042669" h="293370">
                <a:moveTo>
                  <a:pt x="843915" y="208991"/>
                </a:moveTo>
                <a:lnTo>
                  <a:pt x="832586" y="202438"/>
                </a:lnTo>
                <a:lnTo>
                  <a:pt x="822807" y="196786"/>
                </a:lnTo>
                <a:lnTo>
                  <a:pt x="822807" y="210997"/>
                </a:lnTo>
                <a:lnTo>
                  <a:pt x="817676" y="214807"/>
                </a:lnTo>
                <a:lnTo>
                  <a:pt x="815289" y="210146"/>
                </a:lnTo>
                <a:lnTo>
                  <a:pt x="814768" y="209130"/>
                </a:lnTo>
                <a:lnTo>
                  <a:pt x="822807" y="210997"/>
                </a:lnTo>
                <a:lnTo>
                  <a:pt x="822807" y="196786"/>
                </a:lnTo>
                <a:lnTo>
                  <a:pt x="820686" y="195554"/>
                </a:lnTo>
                <a:lnTo>
                  <a:pt x="815975" y="202438"/>
                </a:lnTo>
                <a:lnTo>
                  <a:pt x="814197" y="200215"/>
                </a:lnTo>
                <a:lnTo>
                  <a:pt x="812749" y="197764"/>
                </a:lnTo>
                <a:lnTo>
                  <a:pt x="806983" y="192798"/>
                </a:lnTo>
                <a:lnTo>
                  <a:pt x="802932" y="190093"/>
                </a:lnTo>
                <a:lnTo>
                  <a:pt x="798753" y="186994"/>
                </a:lnTo>
                <a:lnTo>
                  <a:pt x="791679" y="190093"/>
                </a:lnTo>
                <a:lnTo>
                  <a:pt x="791298" y="191643"/>
                </a:lnTo>
                <a:lnTo>
                  <a:pt x="800950" y="198120"/>
                </a:lnTo>
                <a:lnTo>
                  <a:pt x="804799" y="200469"/>
                </a:lnTo>
                <a:lnTo>
                  <a:pt x="809421" y="204762"/>
                </a:lnTo>
                <a:lnTo>
                  <a:pt x="809396" y="207340"/>
                </a:lnTo>
                <a:lnTo>
                  <a:pt x="810323" y="210146"/>
                </a:lnTo>
                <a:lnTo>
                  <a:pt x="804494" y="209499"/>
                </a:lnTo>
                <a:lnTo>
                  <a:pt x="807872" y="219417"/>
                </a:lnTo>
                <a:lnTo>
                  <a:pt x="806335" y="219798"/>
                </a:lnTo>
                <a:lnTo>
                  <a:pt x="805802" y="221030"/>
                </a:lnTo>
                <a:lnTo>
                  <a:pt x="805675" y="222237"/>
                </a:lnTo>
                <a:lnTo>
                  <a:pt x="805573" y="223481"/>
                </a:lnTo>
                <a:lnTo>
                  <a:pt x="807974" y="223481"/>
                </a:lnTo>
                <a:lnTo>
                  <a:pt x="812571" y="221030"/>
                </a:lnTo>
                <a:lnTo>
                  <a:pt x="818616" y="217576"/>
                </a:lnTo>
                <a:lnTo>
                  <a:pt x="819404" y="219798"/>
                </a:lnTo>
                <a:lnTo>
                  <a:pt x="819518" y="220129"/>
                </a:lnTo>
                <a:lnTo>
                  <a:pt x="819581" y="221030"/>
                </a:lnTo>
                <a:lnTo>
                  <a:pt x="819670" y="222237"/>
                </a:lnTo>
                <a:lnTo>
                  <a:pt x="819746" y="222592"/>
                </a:lnTo>
                <a:lnTo>
                  <a:pt x="824204" y="227685"/>
                </a:lnTo>
                <a:lnTo>
                  <a:pt x="825652" y="225272"/>
                </a:lnTo>
                <a:lnTo>
                  <a:pt x="826693" y="222592"/>
                </a:lnTo>
                <a:lnTo>
                  <a:pt x="822172" y="219798"/>
                </a:lnTo>
                <a:lnTo>
                  <a:pt x="821994" y="219798"/>
                </a:lnTo>
                <a:lnTo>
                  <a:pt x="824966" y="217576"/>
                </a:lnTo>
                <a:lnTo>
                  <a:pt x="825931" y="216852"/>
                </a:lnTo>
                <a:lnTo>
                  <a:pt x="826401" y="214884"/>
                </a:lnTo>
                <a:lnTo>
                  <a:pt x="826757" y="213334"/>
                </a:lnTo>
                <a:lnTo>
                  <a:pt x="833704" y="214884"/>
                </a:lnTo>
                <a:lnTo>
                  <a:pt x="835736" y="213334"/>
                </a:lnTo>
                <a:lnTo>
                  <a:pt x="838479" y="211239"/>
                </a:lnTo>
                <a:lnTo>
                  <a:pt x="843584" y="209130"/>
                </a:lnTo>
                <a:lnTo>
                  <a:pt x="843915" y="208991"/>
                </a:lnTo>
                <a:close/>
              </a:path>
              <a:path w="1042669" h="293370">
                <a:moveTo>
                  <a:pt x="866190" y="276453"/>
                </a:moveTo>
                <a:lnTo>
                  <a:pt x="861860" y="272948"/>
                </a:lnTo>
                <a:lnTo>
                  <a:pt x="861745" y="271157"/>
                </a:lnTo>
                <a:lnTo>
                  <a:pt x="861783" y="265899"/>
                </a:lnTo>
                <a:lnTo>
                  <a:pt x="859510" y="262839"/>
                </a:lnTo>
                <a:lnTo>
                  <a:pt x="857377" y="262674"/>
                </a:lnTo>
                <a:lnTo>
                  <a:pt x="857021" y="260184"/>
                </a:lnTo>
                <a:lnTo>
                  <a:pt x="855078" y="257987"/>
                </a:lnTo>
                <a:lnTo>
                  <a:pt x="851319" y="255003"/>
                </a:lnTo>
                <a:lnTo>
                  <a:pt x="839050" y="260324"/>
                </a:lnTo>
                <a:lnTo>
                  <a:pt x="841019" y="264363"/>
                </a:lnTo>
                <a:lnTo>
                  <a:pt x="849147" y="260807"/>
                </a:lnTo>
                <a:lnTo>
                  <a:pt x="852411" y="266115"/>
                </a:lnTo>
                <a:lnTo>
                  <a:pt x="851852" y="267017"/>
                </a:lnTo>
                <a:lnTo>
                  <a:pt x="851471" y="268033"/>
                </a:lnTo>
                <a:lnTo>
                  <a:pt x="851357" y="269049"/>
                </a:lnTo>
                <a:lnTo>
                  <a:pt x="851319" y="269417"/>
                </a:lnTo>
                <a:lnTo>
                  <a:pt x="851077" y="270510"/>
                </a:lnTo>
                <a:lnTo>
                  <a:pt x="851890" y="273646"/>
                </a:lnTo>
                <a:lnTo>
                  <a:pt x="854570" y="276479"/>
                </a:lnTo>
                <a:lnTo>
                  <a:pt x="856081" y="281305"/>
                </a:lnTo>
                <a:lnTo>
                  <a:pt x="860894" y="281165"/>
                </a:lnTo>
                <a:lnTo>
                  <a:pt x="865085" y="278409"/>
                </a:lnTo>
                <a:lnTo>
                  <a:pt x="866190" y="276453"/>
                </a:lnTo>
                <a:close/>
              </a:path>
              <a:path w="1042669" h="293370">
                <a:moveTo>
                  <a:pt x="876134" y="242138"/>
                </a:moveTo>
                <a:lnTo>
                  <a:pt x="861999" y="226085"/>
                </a:lnTo>
                <a:lnTo>
                  <a:pt x="856589" y="219748"/>
                </a:lnTo>
                <a:lnTo>
                  <a:pt x="856983" y="217932"/>
                </a:lnTo>
                <a:lnTo>
                  <a:pt x="857173" y="212026"/>
                </a:lnTo>
                <a:lnTo>
                  <a:pt x="857046" y="211848"/>
                </a:lnTo>
                <a:lnTo>
                  <a:pt x="850607" y="209740"/>
                </a:lnTo>
                <a:lnTo>
                  <a:pt x="846620" y="220611"/>
                </a:lnTo>
                <a:lnTo>
                  <a:pt x="842683" y="219202"/>
                </a:lnTo>
                <a:lnTo>
                  <a:pt x="840003" y="217944"/>
                </a:lnTo>
                <a:lnTo>
                  <a:pt x="831862" y="216065"/>
                </a:lnTo>
                <a:lnTo>
                  <a:pt x="829487" y="217500"/>
                </a:lnTo>
                <a:lnTo>
                  <a:pt x="827036" y="222796"/>
                </a:lnTo>
                <a:lnTo>
                  <a:pt x="830186" y="225082"/>
                </a:lnTo>
                <a:lnTo>
                  <a:pt x="829932" y="230581"/>
                </a:lnTo>
                <a:lnTo>
                  <a:pt x="836282" y="229857"/>
                </a:lnTo>
                <a:lnTo>
                  <a:pt x="839457" y="229501"/>
                </a:lnTo>
                <a:lnTo>
                  <a:pt x="843572" y="230200"/>
                </a:lnTo>
                <a:lnTo>
                  <a:pt x="851065" y="224967"/>
                </a:lnTo>
                <a:lnTo>
                  <a:pt x="852335" y="228015"/>
                </a:lnTo>
                <a:lnTo>
                  <a:pt x="854379" y="231152"/>
                </a:lnTo>
                <a:lnTo>
                  <a:pt x="853579" y="231800"/>
                </a:lnTo>
                <a:lnTo>
                  <a:pt x="853211" y="232371"/>
                </a:lnTo>
                <a:lnTo>
                  <a:pt x="849299" y="233222"/>
                </a:lnTo>
                <a:lnTo>
                  <a:pt x="844562" y="232156"/>
                </a:lnTo>
                <a:lnTo>
                  <a:pt x="843724" y="239610"/>
                </a:lnTo>
                <a:lnTo>
                  <a:pt x="850696" y="245084"/>
                </a:lnTo>
                <a:lnTo>
                  <a:pt x="861212" y="241592"/>
                </a:lnTo>
                <a:lnTo>
                  <a:pt x="868502" y="244843"/>
                </a:lnTo>
                <a:lnTo>
                  <a:pt x="876134" y="242138"/>
                </a:lnTo>
                <a:close/>
              </a:path>
              <a:path w="1042669" h="293370">
                <a:moveTo>
                  <a:pt x="985761" y="246862"/>
                </a:moveTo>
                <a:lnTo>
                  <a:pt x="979436" y="246926"/>
                </a:lnTo>
                <a:lnTo>
                  <a:pt x="975131" y="250050"/>
                </a:lnTo>
                <a:lnTo>
                  <a:pt x="968641" y="247904"/>
                </a:lnTo>
                <a:lnTo>
                  <a:pt x="964996" y="250913"/>
                </a:lnTo>
                <a:lnTo>
                  <a:pt x="963828" y="252933"/>
                </a:lnTo>
                <a:lnTo>
                  <a:pt x="962939" y="254469"/>
                </a:lnTo>
                <a:lnTo>
                  <a:pt x="963777" y="257060"/>
                </a:lnTo>
                <a:lnTo>
                  <a:pt x="965517" y="260858"/>
                </a:lnTo>
                <a:lnTo>
                  <a:pt x="967346" y="262483"/>
                </a:lnTo>
                <a:lnTo>
                  <a:pt x="968768" y="264248"/>
                </a:lnTo>
                <a:lnTo>
                  <a:pt x="981252" y="260807"/>
                </a:lnTo>
                <a:lnTo>
                  <a:pt x="980808" y="258711"/>
                </a:lnTo>
                <a:lnTo>
                  <a:pt x="974064" y="253619"/>
                </a:lnTo>
                <a:lnTo>
                  <a:pt x="984719" y="252882"/>
                </a:lnTo>
                <a:lnTo>
                  <a:pt x="985075" y="249351"/>
                </a:lnTo>
                <a:lnTo>
                  <a:pt x="985761" y="246862"/>
                </a:lnTo>
                <a:close/>
              </a:path>
              <a:path w="1042669" h="293370">
                <a:moveTo>
                  <a:pt x="1027887" y="291731"/>
                </a:moveTo>
                <a:lnTo>
                  <a:pt x="1026261" y="284861"/>
                </a:lnTo>
                <a:lnTo>
                  <a:pt x="1018768" y="286080"/>
                </a:lnTo>
                <a:lnTo>
                  <a:pt x="1023378" y="286156"/>
                </a:lnTo>
                <a:lnTo>
                  <a:pt x="1021715" y="293039"/>
                </a:lnTo>
                <a:lnTo>
                  <a:pt x="1027887" y="291731"/>
                </a:lnTo>
                <a:close/>
              </a:path>
              <a:path w="1042669" h="293370">
                <a:moveTo>
                  <a:pt x="1042073" y="285724"/>
                </a:moveTo>
                <a:lnTo>
                  <a:pt x="1033716" y="281520"/>
                </a:lnTo>
                <a:lnTo>
                  <a:pt x="1033843" y="287528"/>
                </a:lnTo>
                <a:lnTo>
                  <a:pt x="1042073" y="285724"/>
                </a:lnTo>
                <a:close/>
              </a:path>
            </a:pathLst>
          </a:custGeom>
          <a:solidFill>
            <a:srgbClr val="FFFFFF"/>
          </a:solidFill>
        </p:spPr>
        <p:txBody>
          <a:bodyPr wrap="square" lIns="0" tIns="0" rIns="0" bIns="0" rtlCol="0"/>
          <a:lstStyle/>
          <a:p>
            <a:endParaRPr/>
          </a:p>
        </p:txBody>
      </p:sp>
      <p:sp>
        <p:nvSpPr>
          <p:cNvPr id="93" name="bg object 93"/>
          <p:cNvSpPr/>
          <p:nvPr/>
        </p:nvSpPr>
        <p:spPr>
          <a:xfrm>
            <a:off x="975309" y="3911180"/>
            <a:ext cx="946150" cy="336550"/>
          </a:xfrm>
          <a:custGeom>
            <a:avLst/>
            <a:gdLst/>
            <a:ahLst/>
            <a:cxnLst/>
            <a:rect l="l" t="t" r="r" b="b"/>
            <a:pathLst>
              <a:path w="946150" h="336550">
                <a:moveTo>
                  <a:pt x="18148" y="19329"/>
                </a:moveTo>
                <a:lnTo>
                  <a:pt x="11518" y="18249"/>
                </a:lnTo>
                <a:lnTo>
                  <a:pt x="5905" y="13042"/>
                </a:lnTo>
                <a:lnTo>
                  <a:pt x="0" y="19545"/>
                </a:lnTo>
                <a:lnTo>
                  <a:pt x="3365" y="26174"/>
                </a:lnTo>
                <a:lnTo>
                  <a:pt x="15328" y="27165"/>
                </a:lnTo>
                <a:lnTo>
                  <a:pt x="18148" y="19329"/>
                </a:lnTo>
                <a:close/>
              </a:path>
              <a:path w="946150" h="336550">
                <a:moveTo>
                  <a:pt x="60248" y="14986"/>
                </a:moveTo>
                <a:lnTo>
                  <a:pt x="45313" y="17602"/>
                </a:lnTo>
                <a:lnTo>
                  <a:pt x="54114" y="21132"/>
                </a:lnTo>
                <a:lnTo>
                  <a:pt x="55079" y="20929"/>
                </a:lnTo>
                <a:lnTo>
                  <a:pt x="60248" y="14986"/>
                </a:lnTo>
                <a:close/>
              </a:path>
              <a:path w="946150" h="336550">
                <a:moveTo>
                  <a:pt x="83489" y="31546"/>
                </a:moveTo>
                <a:lnTo>
                  <a:pt x="79476" y="30073"/>
                </a:lnTo>
                <a:lnTo>
                  <a:pt x="75920" y="29032"/>
                </a:lnTo>
                <a:lnTo>
                  <a:pt x="69951" y="26250"/>
                </a:lnTo>
                <a:lnTo>
                  <a:pt x="67119" y="25679"/>
                </a:lnTo>
                <a:lnTo>
                  <a:pt x="65062" y="29718"/>
                </a:lnTo>
                <a:lnTo>
                  <a:pt x="66446" y="32105"/>
                </a:lnTo>
                <a:lnTo>
                  <a:pt x="67373" y="34759"/>
                </a:lnTo>
                <a:lnTo>
                  <a:pt x="68389" y="35306"/>
                </a:lnTo>
                <a:lnTo>
                  <a:pt x="69278" y="36156"/>
                </a:lnTo>
                <a:lnTo>
                  <a:pt x="83489" y="31546"/>
                </a:lnTo>
                <a:close/>
              </a:path>
              <a:path w="946150" h="336550">
                <a:moveTo>
                  <a:pt x="89611" y="14909"/>
                </a:moveTo>
                <a:lnTo>
                  <a:pt x="83121" y="5905"/>
                </a:lnTo>
                <a:lnTo>
                  <a:pt x="75425" y="12306"/>
                </a:lnTo>
                <a:lnTo>
                  <a:pt x="87845" y="16637"/>
                </a:lnTo>
                <a:lnTo>
                  <a:pt x="89611" y="14909"/>
                </a:lnTo>
                <a:close/>
              </a:path>
              <a:path w="946150" h="336550">
                <a:moveTo>
                  <a:pt x="105638" y="13474"/>
                </a:moveTo>
                <a:lnTo>
                  <a:pt x="94729" y="5892"/>
                </a:lnTo>
                <a:lnTo>
                  <a:pt x="92392" y="14986"/>
                </a:lnTo>
                <a:lnTo>
                  <a:pt x="94272" y="16294"/>
                </a:lnTo>
                <a:lnTo>
                  <a:pt x="105638" y="13474"/>
                </a:lnTo>
                <a:close/>
              </a:path>
              <a:path w="946150" h="336550">
                <a:moveTo>
                  <a:pt x="108813" y="31051"/>
                </a:moveTo>
                <a:lnTo>
                  <a:pt x="99060" y="31051"/>
                </a:lnTo>
                <a:lnTo>
                  <a:pt x="97701" y="32956"/>
                </a:lnTo>
                <a:lnTo>
                  <a:pt x="105689" y="41033"/>
                </a:lnTo>
                <a:lnTo>
                  <a:pt x="108813" y="31051"/>
                </a:lnTo>
                <a:close/>
              </a:path>
              <a:path w="946150" h="336550">
                <a:moveTo>
                  <a:pt x="111506" y="48018"/>
                </a:moveTo>
                <a:lnTo>
                  <a:pt x="110591" y="43903"/>
                </a:lnTo>
                <a:lnTo>
                  <a:pt x="108673" y="42722"/>
                </a:lnTo>
                <a:lnTo>
                  <a:pt x="106464" y="40335"/>
                </a:lnTo>
                <a:lnTo>
                  <a:pt x="104355" y="42951"/>
                </a:lnTo>
                <a:lnTo>
                  <a:pt x="102158" y="44488"/>
                </a:lnTo>
                <a:lnTo>
                  <a:pt x="102590" y="47205"/>
                </a:lnTo>
                <a:lnTo>
                  <a:pt x="104724" y="49364"/>
                </a:lnTo>
                <a:lnTo>
                  <a:pt x="109347" y="49987"/>
                </a:lnTo>
                <a:lnTo>
                  <a:pt x="111506" y="48018"/>
                </a:lnTo>
                <a:close/>
              </a:path>
              <a:path w="946150" h="336550">
                <a:moveTo>
                  <a:pt x="117779" y="39776"/>
                </a:moveTo>
                <a:lnTo>
                  <a:pt x="117055" y="39382"/>
                </a:lnTo>
                <a:lnTo>
                  <a:pt x="116192" y="38544"/>
                </a:lnTo>
                <a:lnTo>
                  <a:pt x="114617" y="38912"/>
                </a:lnTo>
                <a:lnTo>
                  <a:pt x="113779" y="39712"/>
                </a:lnTo>
                <a:lnTo>
                  <a:pt x="112344" y="40601"/>
                </a:lnTo>
                <a:lnTo>
                  <a:pt x="113906" y="41440"/>
                </a:lnTo>
                <a:lnTo>
                  <a:pt x="115100" y="42354"/>
                </a:lnTo>
                <a:lnTo>
                  <a:pt x="115366" y="42189"/>
                </a:lnTo>
                <a:lnTo>
                  <a:pt x="116344" y="41579"/>
                </a:lnTo>
                <a:lnTo>
                  <a:pt x="117005" y="40614"/>
                </a:lnTo>
                <a:lnTo>
                  <a:pt x="117779" y="39776"/>
                </a:lnTo>
                <a:close/>
              </a:path>
              <a:path w="946150" h="336550">
                <a:moveTo>
                  <a:pt x="117894" y="30975"/>
                </a:moveTo>
                <a:lnTo>
                  <a:pt x="115608" y="30594"/>
                </a:lnTo>
                <a:lnTo>
                  <a:pt x="113766" y="30251"/>
                </a:lnTo>
                <a:lnTo>
                  <a:pt x="111785" y="30073"/>
                </a:lnTo>
                <a:lnTo>
                  <a:pt x="111036" y="31915"/>
                </a:lnTo>
                <a:lnTo>
                  <a:pt x="111379" y="32207"/>
                </a:lnTo>
                <a:lnTo>
                  <a:pt x="113296" y="33820"/>
                </a:lnTo>
                <a:lnTo>
                  <a:pt x="115430" y="34645"/>
                </a:lnTo>
                <a:lnTo>
                  <a:pt x="117894" y="30975"/>
                </a:lnTo>
                <a:close/>
              </a:path>
              <a:path w="946150" h="336550">
                <a:moveTo>
                  <a:pt x="143065" y="41414"/>
                </a:moveTo>
                <a:lnTo>
                  <a:pt x="139141" y="37553"/>
                </a:lnTo>
                <a:lnTo>
                  <a:pt x="138417" y="37922"/>
                </a:lnTo>
                <a:lnTo>
                  <a:pt x="136982" y="38684"/>
                </a:lnTo>
                <a:lnTo>
                  <a:pt x="139090" y="43243"/>
                </a:lnTo>
                <a:lnTo>
                  <a:pt x="143065" y="41414"/>
                </a:lnTo>
                <a:close/>
              </a:path>
              <a:path w="946150" h="336550">
                <a:moveTo>
                  <a:pt x="183197" y="939"/>
                </a:moveTo>
                <a:lnTo>
                  <a:pt x="181660" y="0"/>
                </a:lnTo>
                <a:lnTo>
                  <a:pt x="177101" y="0"/>
                </a:lnTo>
                <a:lnTo>
                  <a:pt x="183007" y="4940"/>
                </a:lnTo>
                <a:lnTo>
                  <a:pt x="183197" y="939"/>
                </a:lnTo>
                <a:close/>
              </a:path>
              <a:path w="946150" h="336550">
                <a:moveTo>
                  <a:pt x="219303" y="56299"/>
                </a:moveTo>
                <a:lnTo>
                  <a:pt x="211124" y="53695"/>
                </a:lnTo>
                <a:lnTo>
                  <a:pt x="213766" y="47117"/>
                </a:lnTo>
                <a:lnTo>
                  <a:pt x="211848" y="40322"/>
                </a:lnTo>
                <a:lnTo>
                  <a:pt x="201396" y="57670"/>
                </a:lnTo>
                <a:lnTo>
                  <a:pt x="203923" y="60667"/>
                </a:lnTo>
                <a:lnTo>
                  <a:pt x="207086" y="62763"/>
                </a:lnTo>
                <a:lnTo>
                  <a:pt x="210210" y="64833"/>
                </a:lnTo>
                <a:lnTo>
                  <a:pt x="213601" y="63373"/>
                </a:lnTo>
                <a:lnTo>
                  <a:pt x="217309" y="59550"/>
                </a:lnTo>
                <a:lnTo>
                  <a:pt x="218211" y="57861"/>
                </a:lnTo>
                <a:lnTo>
                  <a:pt x="219303" y="56299"/>
                </a:lnTo>
                <a:close/>
              </a:path>
              <a:path w="946150" h="336550">
                <a:moveTo>
                  <a:pt x="231635" y="55232"/>
                </a:moveTo>
                <a:lnTo>
                  <a:pt x="222186" y="49530"/>
                </a:lnTo>
                <a:lnTo>
                  <a:pt x="220827" y="49707"/>
                </a:lnTo>
                <a:lnTo>
                  <a:pt x="219570" y="56311"/>
                </a:lnTo>
                <a:lnTo>
                  <a:pt x="219443" y="56248"/>
                </a:lnTo>
                <a:lnTo>
                  <a:pt x="219303" y="56299"/>
                </a:lnTo>
                <a:lnTo>
                  <a:pt x="219468" y="56362"/>
                </a:lnTo>
                <a:lnTo>
                  <a:pt x="223977" y="59550"/>
                </a:lnTo>
                <a:lnTo>
                  <a:pt x="227190" y="55829"/>
                </a:lnTo>
                <a:lnTo>
                  <a:pt x="231635" y="55232"/>
                </a:lnTo>
                <a:close/>
              </a:path>
              <a:path w="946150" h="336550">
                <a:moveTo>
                  <a:pt x="250012" y="66103"/>
                </a:moveTo>
                <a:lnTo>
                  <a:pt x="242900" y="69164"/>
                </a:lnTo>
                <a:lnTo>
                  <a:pt x="242100" y="70192"/>
                </a:lnTo>
                <a:lnTo>
                  <a:pt x="240919" y="76428"/>
                </a:lnTo>
                <a:lnTo>
                  <a:pt x="250012" y="66103"/>
                </a:lnTo>
                <a:close/>
              </a:path>
              <a:path w="946150" h="336550">
                <a:moveTo>
                  <a:pt x="250520" y="53378"/>
                </a:moveTo>
                <a:lnTo>
                  <a:pt x="250380" y="52920"/>
                </a:lnTo>
                <a:lnTo>
                  <a:pt x="241236" y="47752"/>
                </a:lnTo>
                <a:lnTo>
                  <a:pt x="244830" y="56273"/>
                </a:lnTo>
                <a:lnTo>
                  <a:pt x="250520" y="53378"/>
                </a:lnTo>
                <a:close/>
              </a:path>
              <a:path w="946150" h="336550">
                <a:moveTo>
                  <a:pt x="274129" y="65100"/>
                </a:moveTo>
                <a:lnTo>
                  <a:pt x="272681" y="60452"/>
                </a:lnTo>
                <a:lnTo>
                  <a:pt x="262534" y="56248"/>
                </a:lnTo>
                <a:lnTo>
                  <a:pt x="262534" y="66078"/>
                </a:lnTo>
                <a:lnTo>
                  <a:pt x="274129" y="65100"/>
                </a:lnTo>
                <a:close/>
              </a:path>
              <a:path w="946150" h="336550">
                <a:moveTo>
                  <a:pt x="280123" y="74955"/>
                </a:moveTo>
                <a:lnTo>
                  <a:pt x="278765" y="72097"/>
                </a:lnTo>
                <a:lnTo>
                  <a:pt x="278180" y="70866"/>
                </a:lnTo>
                <a:lnTo>
                  <a:pt x="275272" y="69684"/>
                </a:lnTo>
                <a:lnTo>
                  <a:pt x="270230" y="69900"/>
                </a:lnTo>
                <a:lnTo>
                  <a:pt x="269925" y="71437"/>
                </a:lnTo>
                <a:lnTo>
                  <a:pt x="271373" y="77063"/>
                </a:lnTo>
                <a:lnTo>
                  <a:pt x="277368" y="76631"/>
                </a:lnTo>
                <a:lnTo>
                  <a:pt x="280123" y="74955"/>
                </a:lnTo>
                <a:close/>
              </a:path>
              <a:path w="946150" h="336550">
                <a:moveTo>
                  <a:pt x="283070" y="112293"/>
                </a:moveTo>
                <a:lnTo>
                  <a:pt x="275640" y="108458"/>
                </a:lnTo>
                <a:lnTo>
                  <a:pt x="276593" y="118948"/>
                </a:lnTo>
                <a:lnTo>
                  <a:pt x="279946" y="114719"/>
                </a:lnTo>
                <a:lnTo>
                  <a:pt x="283070" y="112293"/>
                </a:lnTo>
                <a:close/>
              </a:path>
              <a:path w="946150" h="336550">
                <a:moveTo>
                  <a:pt x="296011" y="64058"/>
                </a:moveTo>
                <a:lnTo>
                  <a:pt x="294830" y="63461"/>
                </a:lnTo>
                <a:lnTo>
                  <a:pt x="293916" y="62738"/>
                </a:lnTo>
                <a:lnTo>
                  <a:pt x="292900" y="62598"/>
                </a:lnTo>
                <a:lnTo>
                  <a:pt x="292481" y="62547"/>
                </a:lnTo>
                <a:lnTo>
                  <a:pt x="291223" y="64096"/>
                </a:lnTo>
                <a:lnTo>
                  <a:pt x="292049" y="65163"/>
                </a:lnTo>
                <a:lnTo>
                  <a:pt x="293141" y="65760"/>
                </a:lnTo>
                <a:lnTo>
                  <a:pt x="294068" y="66433"/>
                </a:lnTo>
                <a:lnTo>
                  <a:pt x="295109" y="65176"/>
                </a:lnTo>
                <a:lnTo>
                  <a:pt x="296011" y="64058"/>
                </a:lnTo>
                <a:close/>
              </a:path>
              <a:path w="946150" h="336550">
                <a:moveTo>
                  <a:pt x="317639" y="98666"/>
                </a:moveTo>
                <a:lnTo>
                  <a:pt x="317563" y="97066"/>
                </a:lnTo>
                <a:lnTo>
                  <a:pt x="317385" y="93878"/>
                </a:lnTo>
                <a:lnTo>
                  <a:pt x="315798" y="93903"/>
                </a:lnTo>
                <a:lnTo>
                  <a:pt x="315010" y="93929"/>
                </a:lnTo>
                <a:lnTo>
                  <a:pt x="315010" y="98729"/>
                </a:lnTo>
                <a:lnTo>
                  <a:pt x="315887" y="98704"/>
                </a:lnTo>
                <a:lnTo>
                  <a:pt x="316763" y="98691"/>
                </a:lnTo>
                <a:lnTo>
                  <a:pt x="317639" y="98666"/>
                </a:lnTo>
                <a:close/>
              </a:path>
              <a:path w="946150" h="336550">
                <a:moveTo>
                  <a:pt x="329971" y="238074"/>
                </a:moveTo>
                <a:lnTo>
                  <a:pt x="322262" y="234657"/>
                </a:lnTo>
                <a:lnTo>
                  <a:pt x="323964" y="225107"/>
                </a:lnTo>
                <a:lnTo>
                  <a:pt x="319620" y="226847"/>
                </a:lnTo>
                <a:lnTo>
                  <a:pt x="316572" y="227545"/>
                </a:lnTo>
                <a:lnTo>
                  <a:pt x="310311" y="231825"/>
                </a:lnTo>
                <a:lnTo>
                  <a:pt x="311302" y="234784"/>
                </a:lnTo>
                <a:lnTo>
                  <a:pt x="317576" y="240741"/>
                </a:lnTo>
                <a:lnTo>
                  <a:pt x="318427" y="244182"/>
                </a:lnTo>
                <a:lnTo>
                  <a:pt x="320319" y="247738"/>
                </a:lnTo>
                <a:lnTo>
                  <a:pt x="329971" y="238074"/>
                </a:lnTo>
                <a:close/>
              </a:path>
              <a:path w="946150" h="336550">
                <a:moveTo>
                  <a:pt x="345770" y="120103"/>
                </a:moveTo>
                <a:lnTo>
                  <a:pt x="345541" y="118465"/>
                </a:lnTo>
                <a:lnTo>
                  <a:pt x="345554" y="116878"/>
                </a:lnTo>
                <a:lnTo>
                  <a:pt x="343801" y="117462"/>
                </a:lnTo>
                <a:lnTo>
                  <a:pt x="341884" y="117894"/>
                </a:lnTo>
                <a:lnTo>
                  <a:pt x="339712" y="119303"/>
                </a:lnTo>
                <a:lnTo>
                  <a:pt x="339382" y="120942"/>
                </a:lnTo>
                <a:lnTo>
                  <a:pt x="339763" y="121754"/>
                </a:lnTo>
                <a:lnTo>
                  <a:pt x="340144" y="122567"/>
                </a:lnTo>
                <a:lnTo>
                  <a:pt x="341642" y="123520"/>
                </a:lnTo>
                <a:lnTo>
                  <a:pt x="343585" y="123456"/>
                </a:lnTo>
                <a:lnTo>
                  <a:pt x="345084" y="122415"/>
                </a:lnTo>
                <a:lnTo>
                  <a:pt x="345770" y="120103"/>
                </a:lnTo>
                <a:close/>
              </a:path>
              <a:path w="946150" h="336550">
                <a:moveTo>
                  <a:pt x="353783" y="134493"/>
                </a:moveTo>
                <a:lnTo>
                  <a:pt x="351523" y="127965"/>
                </a:lnTo>
                <a:lnTo>
                  <a:pt x="350685" y="124942"/>
                </a:lnTo>
                <a:lnTo>
                  <a:pt x="342544" y="129209"/>
                </a:lnTo>
                <a:lnTo>
                  <a:pt x="344639" y="137985"/>
                </a:lnTo>
                <a:lnTo>
                  <a:pt x="352564" y="136004"/>
                </a:lnTo>
                <a:lnTo>
                  <a:pt x="353783" y="134493"/>
                </a:lnTo>
                <a:close/>
              </a:path>
              <a:path w="946150" h="336550">
                <a:moveTo>
                  <a:pt x="354622" y="116687"/>
                </a:moveTo>
                <a:lnTo>
                  <a:pt x="353098" y="114211"/>
                </a:lnTo>
                <a:lnTo>
                  <a:pt x="347738" y="116078"/>
                </a:lnTo>
                <a:lnTo>
                  <a:pt x="346100" y="116687"/>
                </a:lnTo>
                <a:lnTo>
                  <a:pt x="354622" y="116687"/>
                </a:lnTo>
                <a:close/>
              </a:path>
              <a:path w="946150" h="336550">
                <a:moveTo>
                  <a:pt x="359448" y="124587"/>
                </a:moveTo>
                <a:lnTo>
                  <a:pt x="354736" y="116890"/>
                </a:lnTo>
                <a:lnTo>
                  <a:pt x="345681" y="116890"/>
                </a:lnTo>
                <a:lnTo>
                  <a:pt x="345554" y="116890"/>
                </a:lnTo>
                <a:lnTo>
                  <a:pt x="347332" y="119430"/>
                </a:lnTo>
                <a:lnTo>
                  <a:pt x="350697" y="124587"/>
                </a:lnTo>
                <a:lnTo>
                  <a:pt x="350647" y="124828"/>
                </a:lnTo>
                <a:lnTo>
                  <a:pt x="350812" y="124879"/>
                </a:lnTo>
                <a:lnTo>
                  <a:pt x="350812" y="124752"/>
                </a:lnTo>
                <a:lnTo>
                  <a:pt x="350710" y="124587"/>
                </a:lnTo>
                <a:lnTo>
                  <a:pt x="359448" y="124587"/>
                </a:lnTo>
                <a:close/>
              </a:path>
              <a:path w="946150" h="336550">
                <a:moveTo>
                  <a:pt x="374332" y="237032"/>
                </a:moveTo>
                <a:lnTo>
                  <a:pt x="371195" y="232752"/>
                </a:lnTo>
                <a:lnTo>
                  <a:pt x="371487" y="232105"/>
                </a:lnTo>
                <a:lnTo>
                  <a:pt x="371538" y="231343"/>
                </a:lnTo>
                <a:lnTo>
                  <a:pt x="371030" y="228930"/>
                </a:lnTo>
                <a:lnTo>
                  <a:pt x="370090" y="227380"/>
                </a:lnTo>
                <a:lnTo>
                  <a:pt x="368566" y="223723"/>
                </a:lnTo>
                <a:lnTo>
                  <a:pt x="366776" y="222732"/>
                </a:lnTo>
                <a:lnTo>
                  <a:pt x="361353" y="223456"/>
                </a:lnTo>
                <a:lnTo>
                  <a:pt x="360870" y="225666"/>
                </a:lnTo>
                <a:lnTo>
                  <a:pt x="360210" y="227533"/>
                </a:lnTo>
                <a:lnTo>
                  <a:pt x="360197" y="229514"/>
                </a:lnTo>
                <a:lnTo>
                  <a:pt x="362813" y="232257"/>
                </a:lnTo>
                <a:lnTo>
                  <a:pt x="365442" y="233603"/>
                </a:lnTo>
                <a:lnTo>
                  <a:pt x="363321" y="237439"/>
                </a:lnTo>
                <a:lnTo>
                  <a:pt x="364731" y="239052"/>
                </a:lnTo>
                <a:lnTo>
                  <a:pt x="374332" y="237032"/>
                </a:lnTo>
                <a:close/>
              </a:path>
              <a:path w="946150" h="336550">
                <a:moveTo>
                  <a:pt x="386054" y="240538"/>
                </a:moveTo>
                <a:lnTo>
                  <a:pt x="385483" y="239395"/>
                </a:lnTo>
                <a:lnTo>
                  <a:pt x="384327" y="237121"/>
                </a:lnTo>
                <a:lnTo>
                  <a:pt x="383349" y="237375"/>
                </a:lnTo>
                <a:lnTo>
                  <a:pt x="382854" y="237515"/>
                </a:lnTo>
                <a:lnTo>
                  <a:pt x="383209" y="238785"/>
                </a:lnTo>
                <a:lnTo>
                  <a:pt x="383552" y="240055"/>
                </a:lnTo>
                <a:lnTo>
                  <a:pt x="383908" y="241325"/>
                </a:lnTo>
                <a:lnTo>
                  <a:pt x="385343" y="240792"/>
                </a:lnTo>
                <a:lnTo>
                  <a:pt x="386054" y="240538"/>
                </a:lnTo>
                <a:close/>
              </a:path>
              <a:path w="946150" h="336550">
                <a:moveTo>
                  <a:pt x="398780" y="234188"/>
                </a:moveTo>
                <a:lnTo>
                  <a:pt x="394119" y="232130"/>
                </a:lnTo>
                <a:lnTo>
                  <a:pt x="393166" y="233451"/>
                </a:lnTo>
                <a:lnTo>
                  <a:pt x="397306" y="236004"/>
                </a:lnTo>
                <a:lnTo>
                  <a:pt x="398780" y="234188"/>
                </a:lnTo>
                <a:close/>
              </a:path>
              <a:path w="946150" h="336550">
                <a:moveTo>
                  <a:pt x="401218" y="227520"/>
                </a:moveTo>
                <a:lnTo>
                  <a:pt x="399694" y="226783"/>
                </a:lnTo>
                <a:lnTo>
                  <a:pt x="398856" y="226085"/>
                </a:lnTo>
                <a:lnTo>
                  <a:pt x="397421" y="227596"/>
                </a:lnTo>
                <a:lnTo>
                  <a:pt x="396557" y="228523"/>
                </a:lnTo>
                <a:lnTo>
                  <a:pt x="397598" y="229349"/>
                </a:lnTo>
                <a:lnTo>
                  <a:pt x="398640" y="230378"/>
                </a:lnTo>
                <a:lnTo>
                  <a:pt x="398792" y="230276"/>
                </a:lnTo>
                <a:lnTo>
                  <a:pt x="399770" y="229730"/>
                </a:lnTo>
                <a:lnTo>
                  <a:pt x="401129" y="228942"/>
                </a:lnTo>
                <a:lnTo>
                  <a:pt x="401180" y="228180"/>
                </a:lnTo>
                <a:lnTo>
                  <a:pt x="401218" y="227520"/>
                </a:lnTo>
                <a:close/>
              </a:path>
              <a:path w="946150" h="336550">
                <a:moveTo>
                  <a:pt x="404736" y="240817"/>
                </a:moveTo>
                <a:lnTo>
                  <a:pt x="393547" y="237794"/>
                </a:lnTo>
                <a:lnTo>
                  <a:pt x="396443" y="245135"/>
                </a:lnTo>
                <a:lnTo>
                  <a:pt x="398462" y="245529"/>
                </a:lnTo>
                <a:lnTo>
                  <a:pt x="404736" y="240817"/>
                </a:lnTo>
                <a:close/>
              </a:path>
              <a:path w="946150" h="336550">
                <a:moveTo>
                  <a:pt x="404939" y="14490"/>
                </a:moveTo>
                <a:lnTo>
                  <a:pt x="404241" y="14490"/>
                </a:lnTo>
                <a:lnTo>
                  <a:pt x="390944" y="16624"/>
                </a:lnTo>
                <a:lnTo>
                  <a:pt x="393915" y="12357"/>
                </a:lnTo>
                <a:lnTo>
                  <a:pt x="394690" y="11239"/>
                </a:lnTo>
                <a:lnTo>
                  <a:pt x="397560" y="5791"/>
                </a:lnTo>
                <a:lnTo>
                  <a:pt x="397852" y="4864"/>
                </a:lnTo>
                <a:lnTo>
                  <a:pt x="399402" y="0"/>
                </a:lnTo>
                <a:lnTo>
                  <a:pt x="391210" y="0"/>
                </a:lnTo>
                <a:lnTo>
                  <a:pt x="391299" y="457"/>
                </a:lnTo>
                <a:lnTo>
                  <a:pt x="391414" y="1054"/>
                </a:lnTo>
                <a:lnTo>
                  <a:pt x="391515" y="1524"/>
                </a:lnTo>
                <a:lnTo>
                  <a:pt x="392188" y="3136"/>
                </a:lnTo>
                <a:lnTo>
                  <a:pt x="393306" y="4864"/>
                </a:lnTo>
                <a:lnTo>
                  <a:pt x="390309" y="4864"/>
                </a:lnTo>
                <a:lnTo>
                  <a:pt x="389851" y="3454"/>
                </a:lnTo>
                <a:lnTo>
                  <a:pt x="389470" y="2667"/>
                </a:lnTo>
                <a:lnTo>
                  <a:pt x="389267" y="2247"/>
                </a:lnTo>
                <a:lnTo>
                  <a:pt x="389178" y="1524"/>
                </a:lnTo>
                <a:lnTo>
                  <a:pt x="389089" y="889"/>
                </a:lnTo>
                <a:lnTo>
                  <a:pt x="389013" y="457"/>
                </a:lnTo>
                <a:lnTo>
                  <a:pt x="388912" y="0"/>
                </a:lnTo>
                <a:lnTo>
                  <a:pt x="382206" y="0"/>
                </a:lnTo>
                <a:lnTo>
                  <a:pt x="381850" y="889"/>
                </a:lnTo>
                <a:lnTo>
                  <a:pt x="381736" y="1231"/>
                </a:lnTo>
                <a:lnTo>
                  <a:pt x="381635" y="1524"/>
                </a:lnTo>
                <a:lnTo>
                  <a:pt x="381533" y="1816"/>
                </a:lnTo>
                <a:lnTo>
                  <a:pt x="381088" y="2667"/>
                </a:lnTo>
                <a:lnTo>
                  <a:pt x="377799" y="2247"/>
                </a:lnTo>
                <a:lnTo>
                  <a:pt x="377596" y="2247"/>
                </a:lnTo>
                <a:lnTo>
                  <a:pt x="371868" y="1231"/>
                </a:lnTo>
                <a:lnTo>
                  <a:pt x="359816" y="457"/>
                </a:lnTo>
                <a:lnTo>
                  <a:pt x="357632" y="3454"/>
                </a:lnTo>
                <a:lnTo>
                  <a:pt x="360845" y="10566"/>
                </a:lnTo>
                <a:lnTo>
                  <a:pt x="361289" y="12141"/>
                </a:lnTo>
                <a:lnTo>
                  <a:pt x="361835" y="13627"/>
                </a:lnTo>
                <a:lnTo>
                  <a:pt x="374777" y="21971"/>
                </a:lnTo>
                <a:lnTo>
                  <a:pt x="377355" y="19659"/>
                </a:lnTo>
                <a:lnTo>
                  <a:pt x="375361" y="14490"/>
                </a:lnTo>
                <a:lnTo>
                  <a:pt x="383806" y="12357"/>
                </a:lnTo>
                <a:lnTo>
                  <a:pt x="384594" y="12776"/>
                </a:lnTo>
                <a:lnTo>
                  <a:pt x="387337" y="21501"/>
                </a:lnTo>
                <a:lnTo>
                  <a:pt x="388632" y="19875"/>
                </a:lnTo>
                <a:lnTo>
                  <a:pt x="389813" y="18249"/>
                </a:lnTo>
                <a:lnTo>
                  <a:pt x="390944" y="16637"/>
                </a:lnTo>
                <a:lnTo>
                  <a:pt x="403504" y="23888"/>
                </a:lnTo>
                <a:lnTo>
                  <a:pt x="404939" y="14490"/>
                </a:lnTo>
                <a:close/>
              </a:path>
              <a:path w="946150" h="336550">
                <a:moveTo>
                  <a:pt x="405917" y="280809"/>
                </a:moveTo>
                <a:lnTo>
                  <a:pt x="405358" y="279984"/>
                </a:lnTo>
                <a:lnTo>
                  <a:pt x="405117" y="279488"/>
                </a:lnTo>
                <a:lnTo>
                  <a:pt x="404025" y="279882"/>
                </a:lnTo>
                <a:lnTo>
                  <a:pt x="402945" y="280289"/>
                </a:lnTo>
                <a:lnTo>
                  <a:pt x="401866" y="280682"/>
                </a:lnTo>
                <a:lnTo>
                  <a:pt x="402323" y="281635"/>
                </a:lnTo>
                <a:lnTo>
                  <a:pt x="402564" y="282117"/>
                </a:lnTo>
                <a:lnTo>
                  <a:pt x="402793" y="282600"/>
                </a:lnTo>
                <a:lnTo>
                  <a:pt x="403796" y="282054"/>
                </a:lnTo>
                <a:lnTo>
                  <a:pt x="404863" y="281571"/>
                </a:lnTo>
                <a:lnTo>
                  <a:pt x="405765" y="280911"/>
                </a:lnTo>
                <a:lnTo>
                  <a:pt x="405917" y="280809"/>
                </a:lnTo>
                <a:close/>
              </a:path>
              <a:path w="946150" h="336550">
                <a:moveTo>
                  <a:pt x="409371" y="54775"/>
                </a:moveTo>
                <a:lnTo>
                  <a:pt x="409333" y="54648"/>
                </a:lnTo>
                <a:lnTo>
                  <a:pt x="409194" y="54584"/>
                </a:lnTo>
                <a:lnTo>
                  <a:pt x="409282" y="54749"/>
                </a:lnTo>
                <a:close/>
              </a:path>
              <a:path w="946150" h="336550">
                <a:moveTo>
                  <a:pt x="413270" y="60858"/>
                </a:moveTo>
                <a:lnTo>
                  <a:pt x="412445" y="58013"/>
                </a:lnTo>
                <a:lnTo>
                  <a:pt x="409282" y="54749"/>
                </a:lnTo>
                <a:lnTo>
                  <a:pt x="401408" y="51904"/>
                </a:lnTo>
                <a:lnTo>
                  <a:pt x="399859" y="52692"/>
                </a:lnTo>
                <a:lnTo>
                  <a:pt x="398792" y="59182"/>
                </a:lnTo>
                <a:lnTo>
                  <a:pt x="398297" y="62166"/>
                </a:lnTo>
                <a:lnTo>
                  <a:pt x="396735" y="65036"/>
                </a:lnTo>
                <a:lnTo>
                  <a:pt x="395643" y="67983"/>
                </a:lnTo>
                <a:lnTo>
                  <a:pt x="403301" y="69329"/>
                </a:lnTo>
                <a:lnTo>
                  <a:pt x="405015" y="67208"/>
                </a:lnTo>
                <a:lnTo>
                  <a:pt x="406031" y="64757"/>
                </a:lnTo>
                <a:lnTo>
                  <a:pt x="413270" y="60858"/>
                </a:lnTo>
                <a:close/>
              </a:path>
              <a:path w="946150" h="336550">
                <a:moveTo>
                  <a:pt x="419836" y="284403"/>
                </a:moveTo>
                <a:lnTo>
                  <a:pt x="413308" y="279361"/>
                </a:lnTo>
                <a:lnTo>
                  <a:pt x="412534" y="284378"/>
                </a:lnTo>
                <a:lnTo>
                  <a:pt x="410210" y="288505"/>
                </a:lnTo>
                <a:lnTo>
                  <a:pt x="413956" y="292900"/>
                </a:lnTo>
                <a:lnTo>
                  <a:pt x="415721" y="288671"/>
                </a:lnTo>
                <a:lnTo>
                  <a:pt x="419836" y="284403"/>
                </a:lnTo>
                <a:close/>
              </a:path>
              <a:path w="946150" h="336550">
                <a:moveTo>
                  <a:pt x="427901" y="49834"/>
                </a:moveTo>
                <a:lnTo>
                  <a:pt x="426046" y="45491"/>
                </a:lnTo>
                <a:lnTo>
                  <a:pt x="425602" y="44450"/>
                </a:lnTo>
                <a:lnTo>
                  <a:pt x="422592" y="41998"/>
                </a:lnTo>
                <a:lnTo>
                  <a:pt x="422148" y="41643"/>
                </a:lnTo>
                <a:lnTo>
                  <a:pt x="411480" y="41998"/>
                </a:lnTo>
                <a:lnTo>
                  <a:pt x="407784" y="39903"/>
                </a:lnTo>
                <a:lnTo>
                  <a:pt x="404114" y="38798"/>
                </a:lnTo>
                <a:lnTo>
                  <a:pt x="407593" y="31673"/>
                </a:lnTo>
                <a:lnTo>
                  <a:pt x="409371" y="28016"/>
                </a:lnTo>
                <a:lnTo>
                  <a:pt x="409143" y="28016"/>
                </a:lnTo>
                <a:lnTo>
                  <a:pt x="400431" y="31673"/>
                </a:lnTo>
                <a:lnTo>
                  <a:pt x="403491" y="24003"/>
                </a:lnTo>
                <a:lnTo>
                  <a:pt x="404444" y="24003"/>
                </a:lnTo>
                <a:lnTo>
                  <a:pt x="396265" y="23190"/>
                </a:lnTo>
                <a:lnTo>
                  <a:pt x="389140" y="23342"/>
                </a:lnTo>
                <a:lnTo>
                  <a:pt x="382193" y="24803"/>
                </a:lnTo>
                <a:lnTo>
                  <a:pt x="375412" y="28016"/>
                </a:lnTo>
                <a:lnTo>
                  <a:pt x="383070" y="35217"/>
                </a:lnTo>
                <a:lnTo>
                  <a:pt x="379857" y="37757"/>
                </a:lnTo>
                <a:lnTo>
                  <a:pt x="379780" y="38798"/>
                </a:lnTo>
                <a:lnTo>
                  <a:pt x="379679" y="40170"/>
                </a:lnTo>
                <a:lnTo>
                  <a:pt x="387032" y="44221"/>
                </a:lnTo>
                <a:lnTo>
                  <a:pt x="389623" y="46532"/>
                </a:lnTo>
                <a:lnTo>
                  <a:pt x="392480" y="48590"/>
                </a:lnTo>
                <a:lnTo>
                  <a:pt x="406781" y="45491"/>
                </a:lnTo>
                <a:lnTo>
                  <a:pt x="409219" y="54254"/>
                </a:lnTo>
                <a:lnTo>
                  <a:pt x="409308" y="54584"/>
                </a:lnTo>
                <a:lnTo>
                  <a:pt x="414312" y="54254"/>
                </a:lnTo>
                <a:lnTo>
                  <a:pt x="417677" y="58343"/>
                </a:lnTo>
                <a:lnTo>
                  <a:pt x="419366" y="57264"/>
                </a:lnTo>
                <a:lnTo>
                  <a:pt x="421220" y="56324"/>
                </a:lnTo>
                <a:lnTo>
                  <a:pt x="423659" y="54254"/>
                </a:lnTo>
                <a:lnTo>
                  <a:pt x="424586" y="53467"/>
                </a:lnTo>
                <a:lnTo>
                  <a:pt x="426173" y="51600"/>
                </a:lnTo>
                <a:lnTo>
                  <a:pt x="427901" y="49834"/>
                </a:lnTo>
                <a:close/>
              </a:path>
              <a:path w="946150" h="336550">
                <a:moveTo>
                  <a:pt x="448614" y="40081"/>
                </a:moveTo>
                <a:lnTo>
                  <a:pt x="448538" y="39674"/>
                </a:lnTo>
                <a:lnTo>
                  <a:pt x="448335" y="38468"/>
                </a:lnTo>
                <a:lnTo>
                  <a:pt x="447878" y="37287"/>
                </a:lnTo>
                <a:lnTo>
                  <a:pt x="447522" y="36093"/>
                </a:lnTo>
                <a:lnTo>
                  <a:pt x="445008" y="36855"/>
                </a:lnTo>
                <a:lnTo>
                  <a:pt x="445516" y="37973"/>
                </a:lnTo>
                <a:lnTo>
                  <a:pt x="445935" y="39154"/>
                </a:lnTo>
                <a:lnTo>
                  <a:pt x="446595" y="40208"/>
                </a:lnTo>
                <a:lnTo>
                  <a:pt x="446836" y="40576"/>
                </a:lnTo>
                <a:lnTo>
                  <a:pt x="447560" y="40728"/>
                </a:lnTo>
                <a:lnTo>
                  <a:pt x="448119" y="40957"/>
                </a:lnTo>
                <a:lnTo>
                  <a:pt x="448335" y="40525"/>
                </a:lnTo>
                <a:lnTo>
                  <a:pt x="448614" y="40081"/>
                </a:lnTo>
                <a:close/>
              </a:path>
              <a:path w="946150" h="336550">
                <a:moveTo>
                  <a:pt x="454113" y="269760"/>
                </a:moveTo>
                <a:lnTo>
                  <a:pt x="449084" y="268389"/>
                </a:lnTo>
                <a:lnTo>
                  <a:pt x="450024" y="270751"/>
                </a:lnTo>
                <a:lnTo>
                  <a:pt x="449948" y="272453"/>
                </a:lnTo>
                <a:lnTo>
                  <a:pt x="451383" y="273011"/>
                </a:lnTo>
                <a:lnTo>
                  <a:pt x="452094" y="273304"/>
                </a:lnTo>
                <a:lnTo>
                  <a:pt x="453428" y="270979"/>
                </a:lnTo>
                <a:lnTo>
                  <a:pt x="454113" y="269760"/>
                </a:lnTo>
                <a:close/>
              </a:path>
              <a:path w="946150" h="336550">
                <a:moveTo>
                  <a:pt x="454380" y="190042"/>
                </a:moveTo>
                <a:lnTo>
                  <a:pt x="454266" y="189445"/>
                </a:lnTo>
                <a:lnTo>
                  <a:pt x="454215" y="189179"/>
                </a:lnTo>
                <a:lnTo>
                  <a:pt x="453377" y="184848"/>
                </a:lnTo>
                <a:lnTo>
                  <a:pt x="451383" y="179692"/>
                </a:lnTo>
                <a:lnTo>
                  <a:pt x="451408" y="179222"/>
                </a:lnTo>
                <a:lnTo>
                  <a:pt x="451510" y="177050"/>
                </a:lnTo>
                <a:lnTo>
                  <a:pt x="451624" y="174548"/>
                </a:lnTo>
                <a:lnTo>
                  <a:pt x="449503" y="174078"/>
                </a:lnTo>
                <a:lnTo>
                  <a:pt x="447395" y="179222"/>
                </a:lnTo>
                <a:lnTo>
                  <a:pt x="445554" y="178701"/>
                </a:lnTo>
                <a:lnTo>
                  <a:pt x="442810" y="177050"/>
                </a:lnTo>
                <a:lnTo>
                  <a:pt x="436880" y="178574"/>
                </a:lnTo>
                <a:lnTo>
                  <a:pt x="432943" y="180378"/>
                </a:lnTo>
                <a:lnTo>
                  <a:pt x="428434" y="183743"/>
                </a:lnTo>
                <a:lnTo>
                  <a:pt x="428498" y="184848"/>
                </a:lnTo>
                <a:lnTo>
                  <a:pt x="428599" y="186791"/>
                </a:lnTo>
                <a:lnTo>
                  <a:pt x="429196" y="192024"/>
                </a:lnTo>
                <a:lnTo>
                  <a:pt x="430250" y="195110"/>
                </a:lnTo>
                <a:lnTo>
                  <a:pt x="431317" y="199466"/>
                </a:lnTo>
                <a:lnTo>
                  <a:pt x="437464" y="201155"/>
                </a:lnTo>
                <a:lnTo>
                  <a:pt x="434657" y="193217"/>
                </a:lnTo>
                <a:lnTo>
                  <a:pt x="441223" y="189179"/>
                </a:lnTo>
                <a:lnTo>
                  <a:pt x="443534" y="189445"/>
                </a:lnTo>
                <a:lnTo>
                  <a:pt x="451231" y="195326"/>
                </a:lnTo>
                <a:lnTo>
                  <a:pt x="454380" y="190042"/>
                </a:lnTo>
                <a:close/>
              </a:path>
              <a:path w="946150" h="336550">
                <a:moveTo>
                  <a:pt x="460057" y="279260"/>
                </a:moveTo>
                <a:lnTo>
                  <a:pt x="458838" y="278104"/>
                </a:lnTo>
                <a:lnTo>
                  <a:pt x="457669" y="276009"/>
                </a:lnTo>
                <a:lnTo>
                  <a:pt x="455688" y="278942"/>
                </a:lnTo>
                <a:lnTo>
                  <a:pt x="454609" y="279958"/>
                </a:lnTo>
                <a:lnTo>
                  <a:pt x="454329" y="281584"/>
                </a:lnTo>
                <a:lnTo>
                  <a:pt x="456539" y="282968"/>
                </a:lnTo>
                <a:lnTo>
                  <a:pt x="458012" y="282117"/>
                </a:lnTo>
                <a:lnTo>
                  <a:pt x="459371" y="281139"/>
                </a:lnTo>
                <a:lnTo>
                  <a:pt x="459778" y="280022"/>
                </a:lnTo>
                <a:lnTo>
                  <a:pt x="460057" y="279260"/>
                </a:lnTo>
                <a:close/>
              </a:path>
              <a:path w="946150" h="336550">
                <a:moveTo>
                  <a:pt x="460565" y="210439"/>
                </a:moveTo>
                <a:lnTo>
                  <a:pt x="460438" y="209435"/>
                </a:lnTo>
                <a:lnTo>
                  <a:pt x="459587" y="203123"/>
                </a:lnTo>
                <a:lnTo>
                  <a:pt x="459574" y="202984"/>
                </a:lnTo>
                <a:lnTo>
                  <a:pt x="453555" y="209423"/>
                </a:lnTo>
                <a:lnTo>
                  <a:pt x="452907" y="205282"/>
                </a:lnTo>
                <a:lnTo>
                  <a:pt x="452272" y="201396"/>
                </a:lnTo>
                <a:lnTo>
                  <a:pt x="452247" y="201206"/>
                </a:lnTo>
                <a:lnTo>
                  <a:pt x="451777" y="198272"/>
                </a:lnTo>
                <a:lnTo>
                  <a:pt x="451739" y="198069"/>
                </a:lnTo>
                <a:lnTo>
                  <a:pt x="445084" y="198272"/>
                </a:lnTo>
                <a:lnTo>
                  <a:pt x="437565" y="201180"/>
                </a:lnTo>
                <a:lnTo>
                  <a:pt x="437692" y="201206"/>
                </a:lnTo>
                <a:lnTo>
                  <a:pt x="438391" y="201396"/>
                </a:lnTo>
                <a:lnTo>
                  <a:pt x="432257" y="203123"/>
                </a:lnTo>
                <a:lnTo>
                  <a:pt x="428256" y="211683"/>
                </a:lnTo>
                <a:lnTo>
                  <a:pt x="434721" y="215620"/>
                </a:lnTo>
                <a:lnTo>
                  <a:pt x="436105" y="212534"/>
                </a:lnTo>
                <a:lnTo>
                  <a:pt x="438581" y="206768"/>
                </a:lnTo>
                <a:lnTo>
                  <a:pt x="440651" y="205282"/>
                </a:lnTo>
                <a:lnTo>
                  <a:pt x="444119" y="206768"/>
                </a:lnTo>
                <a:lnTo>
                  <a:pt x="444512" y="209435"/>
                </a:lnTo>
                <a:lnTo>
                  <a:pt x="444068" y="211683"/>
                </a:lnTo>
                <a:lnTo>
                  <a:pt x="443966" y="212534"/>
                </a:lnTo>
                <a:lnTo>
                  <a:pt x="447763" y="216357"/>
                </a:lnTo>
                <a:lnTo>
                  <a:pt x="451358" y="216115"/>
                </a:lnTo>
                <a:lnTo>
                  <a:pt x="456158" y="212534"/>
                </a:lnTo>
                <a:lnTo>
                  <a:pt x="458254" y="211683"/>
                </a:lnTo>
                <a:lnTo>
                  <a:pt x="460565" y="210439"/>
                </a:lnTo>
                <a:close/>
              </a:path>
              <a:path w="946150" h="336550">
                <a:moveTo>
                  <a:pt x="468083" y="296799"/>
                </a:moveTo>
                <a:lnTo>
                  <a:pt x="465328" y="282041"/>
                </a:lnTo>
                <a:lnTo>
                  <a:pt x="456107" y="295046"/>
                </a:lnTo>
                <a:lnTo>
                  <a:pt x="468083" y="296799"/>
                </a:lnTo>
                <a:close/>
              </a:path>
              <a:path w="946150" h="336550">
                <a:moveTo>
                  <a:pt x="475957" y="274701"/>
                </a:moveTo>
                <a:lnTo>
                  <a:pt x="475856" y="273291"/>
                </a:lnTo>
                <a:lnTo>
                  <a:pt x="474218" y="273126"/>
                </a:lnTo>
                <a:lnTo>
                  <a:pt x="473760" y="274650"/>
                </a:lnTo>
                <a:lnTo>
                  <a:pt x="473468" y="276110"/>
                </a:lnTo>
                <a:lnTo>
                  <a:pt x="473151" y="277558"/>
                </a:lnTo>
                <a:lnTo>
                  <a:pt x="474078" y="277545"/>
                </a:lnTo>
                <a:lnTo>
                  <a:pt x="475005" y="277545"/>
                </a:lnTo>
                <a:lnTo>
                  <a:pt x="475932" y="277533"/>
                </a:lnTo>
                <a:lnTo>
                  <a:pt x="475932" y="276123"/>
                </a:lnTo>
                <a:lnTo>
                  <a:pt x="475957" y="274701"/>
                </a:lnTo>
                <a:close/>
              </a:path>
              <a:path w="946150" h="336550">
                <a:moveTo>
                  <a:pt x="480936" y="208013"/>
                </a:moveTo>
                <a:lnTo>
                  <a:pt x="473875" y="206413"/>
                </a:lnTo>
                <a:lnTo>
                  <a:pt x="468198" y="200736"/>
                </a:lnTo>
                <a:lnTo>
                  <a:pt x="459613" y="202971"/>
                </a:lnTo>
                <a:lnTo>
                  <a:pt x="475780" y="211823"/>
                </a:lnTo>
                <a:lnTo>
                  <a:pt x="476250" y="211823"/>
                </a:lnTo>
                <a:lnTo>
                  <a:pt x="478624" y="212496"/>
                </a:lnTo>
                <a:lnTo>
                  <a:pt x="480656" y="211823"/>
                </a:lnTo>
                <a:lnTo>
                  <a:pt x="480936" y="208013"/>
                </a:lnTo>
                <a:close/>
              </a:path>
              <a:path w="946150" h="336550">
                <a:moveTo>
                  <a:pt x="483171" y="51714"/>
                </a:moveTo>
                <a:lnTo>
                  <a:pt x="482231" y="47599"/>
                </a:lnTo>
                <a:lnTo>
                  <a:pt x="481418" y="43992"/>
                </a:lnTo>
                <a:lnTo>
                  <a:pt x="481228" y="43180"/>
                </a:lnTo>
                <a:lnTo>
                  <a:pt x="481177" y="42938"/>
                </a:lnTo>
                <a:lnTo>
                  <a:pt x="477532" y="43180"/>
                </a:lnTo>
                <a:lnTo>
                  <a:pt x="470344" y="43992"/>
                </a:lnTo>
                <a:lnTo>
                  <a:pt x="457428" y="37287"/>
                </a:lnTo>
                <a:lnTo>
                  <a:pt x="448106" y="41186"/>
                </a:lnTo>
                <a:lnTo>
                  <a:pt x="442163" y="48679"/>
                </a:lnTo>
                <a:lnTo>
                  <a:pt x="445300" y="53086"/>
                </a:lnTo>
                <a:lnTo>
                  <a:pt x="449414" y="47599"/>
                </a:lnTo>
                <a:lnTo>
                  <a:pt x="458520" y="58775"/>
                </a:lnTo>
                <a:lnTo>
                  <a:pt x="464362" y="57150"/>
                </a:lnTo>
                <a:lnTo>
                  <a:pt x="468541" y="52679"/>
                </a:lnTo>
                <a:lnTo>
                  <a:pt x="468833" y="52679"/>
                </a:lnTo>
                <a:lnTo>
                  <a:pt x="477634" y="55092"/>
                </a:lnTo>
                <a:lnTo>
                  <a:pt x="480758" y="52679"/>
                </a:lnTo>
                <a:lnTo>
                  <a:pt x="483171" y="51714"/>
                </a:lnTo>
                <a:close/>
              </a:path>
              <a:path w="946150" h="336550">
                <a:moveTo>
                  <a:pt x="487514" y="322440"/>
                </a:moveTo>
                <a:lnTo>
                  <a:pt x="485127" y="320611"/>
                </a:lnTo>
                <a:lnTo>
                  <a:pt x="483704" y="318782"/>
                </a:lnTo>
                <a:lnTo>
                  <a:pt x="480618" y="318046"/>
                </a:lnTo>
                <a:lnTo>
                  <a:pt x="478739" y="319786"/>
                </a:lnTo>
                <a:lnTo>
                  <a:pt x="477164" y="320624"/>
                </a:lnTo>
                <a:lnTo>
                  <a:pt x="478701" y="322262"/>
                </a:lnTo>
                <a:lnTo>
                  <a:pt x="479983" y="324231"/>
                </a:lnTo>
                <a:lnTo>
                  <a:pt x="481926" y="325348"/>
                </a:lnTo>
                <a:lnTo>
                  <a:pt x="482549" y="325704"/>
                </a:lnTo>
                <a:lnTo>
                  <a:pt x="484949" y="323824"/>
                </a:lnTo>
                <a:lnTo>
                  <a:pt x="487514" y="322440"/>
                </a:lnTo>
                <a:close/>
              </a:path>
              <a:path w="946150" h="336550">
                <a:moveTo>
                  <a:pt x="496620" y="300228"/>
                </a:moveTo>
                <a:lnTo>
                  <a:pt x="490855" y="293014"/>
                </a:lnTo>
                <a:lnTo>
                  <a:pt x="488353" y="294551"/>
                </a:lnTo>
                <a:lnTo>
                  <a:pt x="488327" y="297726"/>
                </a:lnTo>
                <a:lnTo>
                  <a:pt x="490270" y="299415"/>
                </a:lnTo>
                <a:lnTo>
                  <a:pt x="496620" y="300228"/>
                </a:lnTo>
                <a:close/>
              </a:path>
              <a:path w="946150" h="336550">
                <a:moveTo>
                  <a:pt x="507720" y="292227"/>
                </a:moveTo>
                <a:lnTo>
                  <a:pt x="507415" y="288302"/>
                </a:lnTo>
                <a:lnTo>
                  <a:pt x="500532" y="290195"/>
                </a:lnTo>
                <a:lnTo>
                  <a:pt x="496760" y="286385"/>
                </a:lnTo>
                <a:lnTo>
                  <a:pt x="503250" y="279946"/>
                </a:lnTo>
                <a:lnTo>
                  <a:pt x="495909" y="277139"/>
                </a:lnTo>
                <a:lnTo>
                  <a:pt x="494995" y="279946"/>
                </a:lnTo>
                <a:lnTo>
                  <a:pt x="494347" y="282841"/>
                </a:lnTo>
                <a:lnTo>
                  <a:pt x="492328" y="286969"/>
                </a:lnTo>
                <a:lnTo>
                  <a:pt x="490486" y="288036"/>
                </a:lnTo>
                <a:lnTo>
                  <a:pt x="488607" y="289788"/>
                </a:lnTo>
                <a:lnTo>
                  <a:pt x="495223" y="288823"/>
                </a:lnTo>
                <a:lnTo>
                  <a:pt x="501573" y="297167"/>
                </a:lnTo>
                <a:lnTo>
                  <a:pt x="507720" y="292227"/>
                </a:lnTo>
                <a:close/>
              </a:path>
              <a:path w="946150" h="336550">
                <a:moveTo>
                  <a:pt x="515886" y="218719"/>
                </a:moveTo>
                <a:lnTo>
                  <a:pt x="513257" y="206794"/>
                </a:lnTo>
                <a:lnTo>
                  <a:pt x="510590" y="206654"/>
                </a:lnTo>
                <a:lnTo>
                  <a:pt x="508203" y="206095"/>
                </a:lnTo>
                <a:lnTo>
                  <a:pt x="506082" y="206514"/>
                </a:lnTo>
                <a:lnTo>
                  <a:pt x="502640" y="207187"/>
                </a:lnTo>
                <a:lnTo>
                  <a:pt x="501103" y="208965"/>
                </a:lnTo>
                <a:lnTo>
                  <a:pt x="501865" y="211645"/>
                </a:lnTo>
                <a:lnTo>
                  <a:pt x="500024" y="211823"/>
                </a:lnTo>
                <a:lnTo>
                  <a:pt x="498284" y="212407"/>
                </a:lnTo>
                <a:lnTo>
                  <a:pt x="497941" y="216204"/>
                </a:lnTo>
                <a:lnTo>
                  <a:pt x="499770" y="216789"/>
                </a:lnTo>
                <a:lnTo>
                  <a:pt x="502488" y="216916"/>
                </a:lnTo>
                <a:lnTo>
                  <a:pt x="503326" y="216700"/>
                </a:lnTo>
                <a:lnTo>
                  <a:pt x="504024" y="216319"/>
                </a:lnTo>
                <a:lnTo>
                  <a:pt x="505726" y="219938"/>
                </a:lnTo>
                <a:lnTo>
                  <a:pt x="515886" y="218719"/>
                </a:lnTo>
                <a:close/>
              </a:path>
              <a:path w="946150" h="336550">
                <a:moveTo>
                  <a:pt x="527697" y="251129"/>
                </a:moveTo>
                <a:lnTo>
                  <a:pt x="526491" y="250304"/>
                </a:lnTo>
                <a:lnTo>
                  <a:pt x="525208" y="250888"/>
                </a:lnTo>
                <a:lnTo>
                  <a:pt x="524129" y="251460"/>
                </a:lnTo>
                <a:lnTo>
                  <a:pt x="522833" y="253047"/>
                </a:lnTo>
                <a:lnTo>
                  <a:pt x="522554" y="254088"/>
                </a:lnTo>
                <a:lnTo>
                  <a:pt x="522160" y="255054"/>
                </a:lnTo>
                <a:lnTo>
                  <a:pt x="523341" y="254876"/>
                </a:lnTo>
                <a:lnTo>
                  <a:pt x="524687" y="254863"/>
                </a:lnTo>
                <a:lnTo>
                  <a:pt x="526554" y="253593"/>
                </a:lnTo>
                <a:lnTo>
                  <a:pt x="527037" y="252285"/>
                </a:lnTo>
                <a:lnTo>
                  <a:pt x="527659" y="251193"/>
                </a:lnTo>
                <a:close/>
              </a:path>
              <a:path w="946150" h="336550">
                <a:moveTo>
                  <a:pt x="527926" y="309245"/>
                </a:moveTo>
                <a:lnTo>
                  <a:pt x="516826" y="311835"/>
                </a:lnTo>
                <a:lnTo>
                  <a:pt x="515289" y="304190"/>
                </a:lnTo>
                <a:lnTo>
                  <a:pt x="509866" y="300863"/>
                </a:lnTo>
                <a:lnTo>
                  <a:pt x="506463" y="300685"/>
                </a:lnTo>
                <a:lnTo>
                  <a:pt x="503643" y="301891"/>
                </a:lnTo>
                <a:lnTo>
                  <a:pt x="501459" y="307975"/>
                </a:lnTo>
                <a:lnTo>
                  <a:pt x="504456" y="312254"/>
                </a:lnTo>
                <a:lnTo>
                  <a:pt x="509460" y="315544"/>
                </a:lnTo>
                <a:lnTo>
                  <a:pt x="507746" y="319862"/>
                </a:lnTo>
                <a:lnTo>
                  <a:pt x="506145" y="318884"/>
                </a:lnTo>
                <a:lnTo>
                  <a:pt x="504228" y="318287"/>
                </a:lnTo>
                <a:lnTo>
                  <a:pt x="501853" y="318858"/>
                </a:lnTo>
                <a:lnTo>
                  <a:pt x="501434" y="319963"/>
                </a:lnTo>
                <a:lnTo>
                  <a:pt x="501357" y="320509"/>
                </a:lnTo>
                <a:lnTo>
                  <a:pt x="501396" y="320979"/>
                </a:lnTo>
                <a:lnTo>
                  <a:pt x="501523" y="321398"/>
                </a:lnTo>
                <a:lnTo>
                  <a:pt x="500735" y="324523"/>
                </a:lnTo>
                <a:lnTo>
                  <a:pt x="503199" y="324713"/>
                </a:lnTo>
                <a:lnTo>
                  <a:pt x="503313" y="323545"/>
                </a:lnTo>
                <a:lnTo>
                  <a:pt x="505955" y="325475"/>
                </a:lnTo>
                <a:lnTo>
                  <a:pt x="507898" y="325628"/>
                </a:lnTo>
                <a:lnTo>
                  <a:pt x="509854" y="325120"/>
                </a:lnTo>
                <a:lnTo>
                  <a:pt x="510311" y="325005"/>
                </a:lnTo>
                <a:lnTo>
                  <a:pt x="510819" y="324307"/>
                </a:lnTo>
                <a:lnTo>
                  <a:pt x="510895" y="323342"/>
                </a:lnTo>
                <a:lnTo>
                  <a:pt x="510705" y="322808"/>
                </a:lnTo>
                <a:lnTo>
                  <a:pt x="510362" y="322275"/>
                </a:lnTo>
                <a:lnTo>
                  <a:pt x="517575" y="322567"/>
                </a:lnTo>
                <a:lnTo>
                  <a:pt x="513321" y="313639"/>
                </a:lnTo>
                <a:lnTo>
                  <a:pt x="523519" y="314883"/>
                </a:lnTo>
                <a:lnTo>
                  <a:pt x="527926" y="309245"/>
                </a:lnTo>
                <a:close/>
              </a:path>
              <a:path w="946150" h="336550">
                <a:moveTo>
                  <a:pt x="530606" y="199402"/>
                </a:moveTo>
                <a:lnTo>
                  <a:pt x="529818" y="196469"/>
                </a:lnTo>
                <a:lnTo>
                  <a:pt x="529996" y="193078"/>
                </a:lnTo>
                <a:lnTo>
                  <a:pt x="521627" y="189484"/>
                </a:lnTo>
                <a:lnTo>
                  <a:pt x="519214" y="184150"/>
                </a:lnTo>
                <a:lnTo>
                  <a:pt x="517461" y="178219"/>
                </a:lnTo>
                <a:lnTo>
                  <a:pt x="511962" y="179146"/>
                </a:lnTo>
                <a:lnTo>
                  <a:pt x="511073" y="182448"/>
                </a:lnTo>
                <a:lnTo>
                  <a:pt x="509257" y="186080"/>
                </a:lnTo>
                <a:lnTo>
                  <a:pt x="518071" y="188417"/>
                </a:lnTo>
                <a:lnTo>
                  <a:pt x="517766" y="189293"/>
                </a:lnTo>
                <a:lnTo>
                  <a:pt x="517575" y="190677"/>
                </a:lnTo>
                <a:lnTo>
                  <a:pt x="514489" y="190893"/>
                </a:lnTo>
                <a:lnTo>
                  <a:pt x="512876" y="191579"/>
                </a:lnTo>
                <a:lnTo>
                  <a:pt x="514159" y="196634"/>
                </a:lnTo>
                <a:lnTo>
                  <a:pt x="515010" y="198221"/>
                </a:lnTo>
                <a:lnTo>
                  <a:pt x="518185" y="197548"/>
                </a:lnTo>
                <a:lnTo>
                  <a:pt x="522046" y="193890"/>
                </a:lnTo>
                <a:lnTo>
                  <a:pt x="522236" y="193992"/>
                </a:lnTo>
                <a:lnTo>
                  <a:pt x="524306" y="199402"/>
                </a:lnTo>
                <a:lnTo>
                  <a:pt x="530606" y="199402"/>
                </a:lnTo>
                <a:close/>
              </a:path>
              <a:path w="946150" h="336550">
                <a:moveTo>
                  <a:pt x="532193" y="326593"/>
                </a:moveTo>
                <a:lnTo>
                  <a:pt x="526300" y="317347"/>
                </a:lnTo>
                <a:lnTo>
                  <a:pt x="524408" y="319582"/>
                </a:lnTo>
                <a:lnTo>
                  <a:pt x="523227" y="321716"/>
                </a:lnTo>
                <a:lnTo>
                  <a:pt x="519493" y="324332"/>
                </a:lnTo>
                <a:lnTo>
                  <a:pt x="516890" y="324751"/>
                </a:lnTo>
                <a:lnTo>
                  <a:pt x="514184" y="325704"/>
                </a:lnTo>
                <a:lnTo>
                  <a:pt x="510019" y="331508"/>
                </a:lnTo>
                <a:lnTo>
                  <a:pt x="519150" y="332193"/>
                </a:lnTo>
                <a:lnTo>
                  <a:pt x="521106" y="336499"/>
                </a:lnTo>
                <a:lnTo>
                  <a:pt x="522859" y="330377"/>
                </a:lnTo>
                <a:lnTo>
                  <a:pt x="525792" y="329171"/>
                </a:lnTo>
                <a:lnTo>
                  <a:pt x="531647" y="332117"/>
                </a:lnTo>
                <a:lnTo>
                  <a:pt x="531914" y="326351"/>
                </a:lnTo>
                <a:lnTo>
                  <a:pt x="532193" y="326593"/>
                </a:lnTo>
                <a:close/>
              </a:path>
              <a:path w="946150" h="336550">
                <a:moveTo>
                  <a:pt x="545261" y="291045"/>
                </a:moveTo>
                <a:lnTo>
                  <a:pt x="534949" y="288505"/>
                </a:lnTo>
                <a:lnTo>
                  <a:pt x="532917" y="293014"/>
                </a:lnTo>
                <a:lnTo>
                  <a:pt x="536689" y="293916"/>
                </a:lnTo>
                <a:lnTo>
                  <a:pt x="539559" y="294513"/>
                </a:lnTo>
                <a:lnTo>
                  <a:pt x="540702" y="294754"/>
                </a:lnTo>
                <a:lnTo>
                  <a:pt x="542455" y="292836"/>
                </a:lnTo>
                <a:lnTo>
                  <a:pt x="545261" y="291045"/>
                </a:lnTo>
                <a:close/>
              </a:path>
              <a:path w="946150" h="336550">
                <a:moveTo>
                  <a:pt x="560908" y="72605"/>
                </a:moveTo>
                <a:lnTo>
                  <a:pt x="551268" y="59702"/>
                </a:lnTo>
                <a:lnTo>
                  <a:pt x="543471" y="61531"/>
                </a:lnTo>
                <a:lnTo>
                  <a:pt x="543255" y="61772"/>
                </a:lnTo>
                <a:lnTo>
                  <a:pt x="543750" y="71691"/>
                </a:lnTo>
                <a:lnTo>
                  <a:pt x="545287" y="69926"/>
                </a:lnTo>
                <a:lnTo>
                  <a:pt x="549300" y="77520"/>
                </a:lnTo>
                <a:lnTo>
                  <a:pt x="553313" y="78435"/>
                </a:lnTo>
                <a:lnTo>
                  <a:pt x="560908" y="72605"/>
                </a:lnTo>
                <a:close/>
              </a:path>
              <a:path w="946150" h="336550">
                <a:moveTo>
                  <a:pt x="563359" y="115582"/>
                </a:moveTo>
                <a:lnTo>
                  <a:pt x="550494" y="112534"/>
                </a:lnTo>
                <a:lnTo>
                  <a:pt x="548424" y="116827"/>
                </a:lnTo>
                <a:lnTo>
                  <a:pt x="550557" y="119392"/>
                </a:lnTo>
                <a:lnTo>
                  <a:pt x="555409" y="120777"/>
                </a:lnTo>
                <a:lnTo>
                  <a:pt x="560362" y="122186"/>
                </a:lnTo>
                <a:lnTo>
                  <a:pt x="561619" y="119024"/>
                </a:lnTo>
                <a:lnTo>
                  <a:pt x="563359" y="115582"/>
                </a:lnTo>
                <a:close/>
              </a:path>
              <a:path w="946150" h="336550">
                <a:moveTo>
                  <a:pt x="597204" y="292315"/>
                </a:moveTo>
                <a:lnTo>
                  <a:pt x="594563" y="288455"/>
                </a:lnTo>
                <a:lnTo>
                  <a:pt x="593217" y="286524"/>
                </a:lnTo>
                <a:lnTo>
                  <a:pt x="589114" y="287997"/>
                </a:lnTo>
                <a:lnTo>
                  <a:pt x="591362" y="290169"/>
                </a:lnTo>
                <a:lnTo>
                  <a:pt x="591108" y="290334"/>
                </a:lnTo>
                <a:lnTo>
                  <a:pt x="590918" y="290537"/>
                </a:lnTo>
                <a:lnTo>
                  <a:pt x="590740" y="291287"/>
                </a:lnTo>
                <a:lnTo>
                  <a:pt x="591439" y="291617"/>
                </a:lnTo>
                <a:lnTo>
                  <a:pt x="592137" y="291680"/>
                </a:lnTo>
                <a:lnTo>
                  <a:pt x="592366" y="291655"/>
                </a:lnTo>
                <a:lnTo>
                  <a:pt x="592747" y="291503"/>
                </a:lnTo>
                <a:lnTo>
                  <a:pt x="595007" y="293687"/>
                </a:lnTo>
                <a:lnTo>
                  <a:pt x="597204" y="292315"/>
                </a:lnTo>
                <a:close/>
              </a:path>
              <a:path w="946150" h="336550">
                <a:moveTo>
                  <a:pt x="597573" y="284302"/>
                </a:moveTo>
                <a:lnTo>
                  <a:pt x="594753" y="281863"/>
                </a:lnTo>
                <a:lnTo>
                  <a:pt x="591820" y="278117"/>
                </a:lnTo>
                <a:lnTo>
                  <a:pt x="589864" y="276517"/>
                </a:lnTo>
                <a:lnTo>
                  <a:pt x="587159" y="275043"/>
                </a:lnTo>
                <a:lnTo>
                  <a:pt x="584060" y="276517"/>
                </a:lnTo>
                <a:lnTo>
                  <a:pt x="583958" y="279044"/>
                </a:lnTo>
                <a:lnTo>
                  <a:pt x="584314" y="281444"/>
                </a:lnTo>
                <a:lnTo>
                  <a:pt x="587641" y="284302"/>
                </a:lnTo>
                <a:lnTo>
                  <a:pt x="590562" y="285178"/>
                </a:lnTo>
                <a:lnTo>
                  <a:pt x="593001" y="286321"/>
                </a:lnTo>
                <a:lnTo>
                  <a:pt x="597573" y="284302"/>
                </a:lnTo>
                <a:close/>
              </a:path>
              <a:path w="946150" h="336550">
                <a:moveTo>
                  <a:pt x="619379" y="293598"/>
                </a:moveTo>
                <a:lnTo>
                  <a:pt x="616204" y="290741"/>
                </a:lnTo>
                <a:lnTo>
                  <a:pt x="615454" y="287718"/>
                </a:lnTo>
                <a:lnTo>
                  <a:pt x="608545" y="282562"/>
                </a:lnTo>
                <a:lnTo>
                  <a:pt x="602411" y="288950"/>
                </a:lnTo>
                <a:lnTo>
                  <a:pt x="616978" y="297091"/>
                </a:lnTo>
                <a:lnTo>
                  <a:pt x="619379" y="293598"/>
                </a:lnTo>
                <a:close/>
              </a:path>
              <a:path w="946150" h="336550">
                <a:moveTo>
                  <a:pt x="627545" y="288671"/>
                </a:moveTo>
                <a:lnTo>
                  <a:pt x="619671" y="284543"/>
                </a:lnTo>
                <a:lnTo>
                  <a:pt x="619480" y="284480"/>
                </a:lnTo>
                <a:lnTo>
                  <a:pt x="615962" y="287731"/>
                </a:lnTo>
                <a:lnTo>
                  <a:pt x="627545" y="288671"/>
                </a:lnTo>
                <a:close/>
              </a:path>
              <a:path w="946150" h="336550">
                <a:moveTo>
                  <a:pt x="628129" y="64541"/>
                </a:moveTo>
                <a:lnTo>
                  <a:pt x="627900" y="64541"/>
                </a:lnTo>
                <a:lnTo>
                  <a:pt x="628103" y="64719"/>
                </a:lnTo>
                <a:lnTo>
                  <a:pt x="628129" y="64541"/>
                </a:lnTo>
                <a:close/>
              </a:path>
              <a:path w="946150" h="336550">
                <a:moveTo>
                  <a:pt x="637120" y="65925"/>
                </a:moveTo>
                <a:lnTo>
                  <a:pt x="634885" y="62953"/>
                </a:lnTo>
                <a:lnTo>
                  <a:pt x="634174" y="60833"/>
                </a:lnTo>
                <a:lnTo>
                  <a:pt x="632929" y="60566"/>
                </a:lnTo>
                <a:lnTo>
                  <a:pt x="629285" y="59791"/>
                </a:lnTo>
                <a:lnTo>
                  <a:pt x="629043" y="62534"/>
                </a:lnTo>
                <a:lnTo>
                  <a:pt x="628269" y="64566"/>
                </a:lnTo>
                <a:lnTo>
                  <a:pt x="637120" y="65925"/>
                </a:lnTo>
                <a:close/>
              </a:path>
              <a:path w="946150" h="336550">
                <a:moveTo>
                  <a:pt x="640321" y="70307"/>
                </a:moveTo>
                <a:lnTo>
                  <a:pt x="629666" y="65341"/>
                </a:lnTo>
                <a:lnTo>
                  <a:pt x="628332" y="64719"/>
                </a:lnTo>
                <a:lnTo>
                  <a:pt x="628103" y="64719"/>
                </a:lnTo>
                <a:lnTo>
                  <a:pt x="626084" y="63703"/>
                </a:lnTo>
                <a:lnTo>
                  <a:pt x="625017" y="63169"/>
                </a:lnTo>
                <a:lnTo>
                  <a:pt x="621944" y="61315"/>
                </a:lnTo>
                <a:lnTo>
                  <a:pt x="618528" y="59994"/>
                </a:lnTo>
                <a:lnTo>
                  <a:pt x="618528" y="76276"/>
                </a:lnTo>
                <a:lnTo>
                  <a:pt x="610336" y="78016"/>
                </a:lnTo>
                <a:lnTo>
                  <a:pt x="609866" y="77622"/>
                </a:lnTo>
                <a:lnTo>
                  <a:pt x="605167" y="73698"/>
                </a:lnTo>
                <a:lnTo>
                  <a:pt x="603643" y="73482"/>
                </a:lnTo>
                <a:lnTo>
                  <a:pt x="600163" y="72974"/>
                </a:lnTo>
                <a:lnTo>
                  <a:pt x="599287" y="72847"/>
                </a:lnTo>
                <a:lnTo>
                  <a:pt x="598068" y="65773"/>
                </a:lnTo>
                <a:lnTo>
                  <a:pt x="597992" y="65341"/>
                </a:lnTo>
                <a:lnTo>
                  <a:pt x="606831" y="66509"/>
                </a:lnTo>
                <a:lnTo>
                  <a:pt x="612711" y="69342"/>
                </a:lnTo>
                <a:lnTo>
                  <a:pt x="618528" y="76276"/>
                </a:lnTo>
                <a:lnTo>
                  <a:pt x="618528" y="59994"/>
                </a:lnTo>
                <a:lnTo>
                  <a:pt x="615645" y="58877"/>
                </a:lnTo>
                <a:lnTo>
                  <a:pt x="611632" y="63576"/>
                </a:lnTo>
                <a:lnTo>
                  <a:pt x="611517" y="63703"/>
                </a:lnTo>
                <a:lnTo>
                  <a:pt x="611454" y="63576"/>
                </a:lnTo>
                <a:lnTo>
                  <a:pt x="609130" y="59042"/>
                </a:lnTo>
                <a:lnTo>
                  <a:pt x="609053" y="58877"/>
                </a:lnTo>
                <a:lnTo>
                  <a:pt x="609193" y="58343"/>
                </a:lnTo>
                <a:lnTo>
                  <a:pt x="610743" y="54229"/>
                </a:lnTo>
                <a:lnTo>
                  <a:pt x="614781" y="58343"/>
                </a:lnTo>
                <a:lnTo>
                  <a:pt x="618629" y="57188"/>
                </a:lnTo>
                <a:lnTo>
                  <a:pt x="617283" y="54229"/>
                </a:lnTo>
                <a:lnTo>
                  <a:pt x="615581" y="50495"/>
                </a:lnTo>
                <a:lnTo>
                  <a:pt x="611073" y="53352"/>
                </a:lnTo>
                <a:lnTo>
                  <a:pt x="607199" y="55219"/>
                </a:lnTo>
                <a:lnTo>
                  <a:pt x="598678" y="62674"/>
                </a:lnTo>
                <a:lnTo>
                  <a:pt x="595947" y="63563"/>
                </a:lnTo>
                <a:lnTo>
                  <a:pt x="595947" y="74244"/>
                </a:lnTo>
                <a:lnTo>
                  <a:pt x="595236" y="77254"/>
                </a:lnTo>
                <a:lnTo>
                  <a:pt x="595147" y="77622"/>
                </a:lnTo>
                <a:lnTo>
                  <a:pt x="589394" y="77254"/>
                </a:lnTo>
                <a:lnTo>
                  <a:pt x="585939" y="75107"/>
                </a:lnTo>
                <a:lnTo>
                  <a:pt x="585609" y="74904"/>
                </a:lnTo>
                <a:lnTo>
                  <a:pt x="594029" y="73482"/>
                </a:lnTo>
                <a:lnTo>
                  <a:pt x="594575" y="73482"/>
                </a:lnTo>
                <a:lnTo>
                  <a:pt x="595947" y="74244"/>
                </a:lnTo>
                <a:lnTo>
                  <a:pt x="595947" y="63563"/>
                </a:lnTo>
                <a:lnTo>
                  <a:pt x="594728" y="63169"/>
                </a:lnTo>
                <a:lnTo>
                  <a:pt x="586486" y="60299"/>
                </a:lnTo>
                <a:lnTo>
                  <a:pt x="584276" y="59042"/>
                </a:lnTo>
                <a:lnTo>
                  <a:pt x="581863" y="57937"/>
                </a:lnTo>
                <a:lnTo>
                  <a:pt x="583615" y="52285"/>
                </a:lnTo>
                <a:lnTo>
                  <a:pt x="553745" y="52285"/>
                </a:lnTo>
                <a:lnTo>
                  <a:pt x="565365" y="67284"/>
                </a:lnTo>
                <a:lnTo>
                  <a:pt x="578040" y="63169"/>
                </a:lnTo>
                <a:lnTo>
                  <a:pt x="578599" y="64541"/>
                </a:lnTo>
                <a:lnTo>
                  <a:pt x="579272" y="65773"/>
                </a:lnTo>
                <a:lnTo>
                  <a:pt x="580948" y="72694"/>
                </a:lnTo>
                <a:lnTo>
                  <a:pt x="582218" y="73482"/>
                </a:lnTo>
                <a:lnTo>
                  <a:pt x="578078" y="80975"/>
                </a:lnTo>
                <a:lnTo>
                  <a:pt x="579018" y="83934"/>
                </a:lnTo>
                <a:lnTo>
                  <a:pt x="579069" y="84099"/>
                </a:lnTo>
                <a:lnTo>
                  <a:pt x="581571" y="88252"/>
                </a:lnTo>
                <a:lnTo>
                  <a:pt x="576922" y="92519"/>
                </a:lnTo>
                <a:lnTo>
                  <a:pt x="567791" y="89636"/>
                </a:lnTo>
                <a:lnTo>
                  <a:pt x="567093" y="92125"/>
                </a:lnTo>
                <a:lnTo>
                  <a:pt x="565073" y="95567"/>
                </a:lnTo>
                <a:lnTo>
                  <a:pt x="568718" y="98628"/>
                </a:lnTo>
                <a:lnTo>
                  <a:pt x="572579" y="100863"/>
                </a:lnTo>
                <a:lnTo>
                  <a:pt x="584555" y="101561"/>
                </a:lnTo>
                <a:lnTo>
                  <a:pt x="586511" y="109448"/>
                </a:lnTo>
                <a:lnTo>
                  <a:pt x="587375" y="110731"/>
                </a:lnTo>
                <a:lnTo>
                  <a:pt x="588162" y="112369"/>
                </a:lnTo>
                <a:lnTo>
                  <a:pt x="595795" y="111861"/>
                </a:lnTo>
                <a:lnTo>
                  <a:pt x="592035" y="105943"/>
                </a:lnTo>
                <a:lnTo>
                  <a:pt x="595045" y="102628"/>
                </a:lnTo>
                <a:lnTo>
                  <a:pt x="606894" y="104013"/>
                </a:lnTo>
                <a:lnTo>
                  <a:pt x="605840" y="102628"/>
                </a:lnTo>
                <a:lnTo>
                  <a:pt x="604672" y="101079"/>
                </a:lnTo>
                <a:lnTo>
                  <a:pt x="599998" y="94932"/>
                </a:lnTo>
                <a:lnTo>
                  <a:pt x="605497" y="97243"/>
                </a:lnTo>
                <a:lnTo>
                  <a:pt x="606945" y="94932"/>
                </a:lnTo>
                <a:lnTo>
                  <a:pt x="608457" y="92519"/>
                </a:lnTo>
                <a:lnTo>
                  <a:pt x="609092" y="91503"/>
                </a:lnTo>
                <a:lnTo>
                  <a:pt x="613816" y="95148"/>
                </a:lnTo>
                <a:lnTo>
                  <a:pt x="614603" y="94068"/>
                </a:lnTo>
                <a:lnTo>
                  <a:pt x="616318" y="92519"/>
                </a:lnTo>
                <a:lnTo>
                  <a:pt x="616077" y="92125"/>
                </a:lnTo>
                <a:lnTo>
                  <a:pt x="615619" y="91503"/>
                </a:lnTo>
                <a:lnTo>
                  <a:pt x="614680" y="90208"/>
                </a:lnTo>
                <a:lnTo>
                  <a:pt x="612673" y="88747"/>
                </a:lnTo>
                <a:lnTo>
                  <a:pt x="610641" y="86880"/>
                </a:lnTo>
                <a:lnTo>
                  <a:pt x="611225" y="84099"/>
                </a:lnTo>
                <a:lnTo>
                  <a:pt x="611263" y="83934"/>
                </a:lnTo>
                <a:lnTo>
                  <a:pt x="613473" y="82029"/>
                </a:lnTo>
                <a:lnTo>
                  <a:pt x="620242" y="80302"/>
                </a:lnTo>
                <a:lnTo>
                  <a:pt x="622490" y="78359"/>
                </a:lnTo>
                <a:lnTo>
                  <a:pt x="623100" y="78016"/>
                </a:lnTo>
                <a:lnTo>
                  <a:pt x="624446" y="77254"/>
                </a:lnTo>
                <a:lnTo>
                  <a:pt x="635330" y="85128"/>
                </a:lnTo>
                <a:lnTo>
                  <a:pt x="636689" y="80302"/>
                </a:lnTo>
                <a:lnTo>
                  <a:pt x="636778" y="79971"/>
                </a:lnTo>
                <a:lnTo>
                  <a:pt x="638124" y="77254"/>
                </a:lnTo>
                <a:lnTo>
                  <a:pt x="638454" y="76568"/>
                </a:lnTo>
                <a:lnTo>
                  <a:pt x="632485" y="75107"/>
                </a:lnTo>
                <a:lnTo>
                  <a:pt x="640321" y="70307"/>
                </a:lnTo>
                <a:close/>
              </a:path>
              <a:path w="946150" h="336550">
                <a:moveTo>
                  <a:pt x="648144" y="36144"/>
                </a:moveTo>
                <a:lnTo>
                  <a:pt x="640156" y="31750"/>
                </a:lnTo>
                <a:lnTo>
                  <a:pt x="637197" y="39624"/>
                </a:lnTo>
                <a:lnTo>
                  <a:pt x="648144" y="36144"/>
                </a:lnTo>
                <a:close/>
              </a:path>
              <a:path w="946150" h="336550">
                <a:moveTo>
                  <a:pt x="648385" y="36068"/>
                </a:moveTo>
                <a:lnTo>
                  <a:pt x="648220" y="36118"/>
                </a:lnTo>
                <a:lnTo>
                  <a:pt x="648385" y="36068"/>
                </a:lnTo>
                <a:close/>
              </a:path>
              <a:path w="946150" h="336550">
                <a:moveTo>
                  <a:pt x="653300" y="38925"/>
                </a:moveTo>
                <a:lnTo>
                  <a:pt x="648703" y="38252"/>
                </a:lnTo>
                <a:lnTo>
                  <a:pt x="648220" y="36385"/>
                </a:lnTo>
                <a:lnTo>
                  <a:pt x="647255" y="38252"/>
                </a:lnTo>
                <a:lnTo>
                  <a:pt x="645210" y="40132"/>
                </a:lnTo>
                <a:lnTo>
                  <a:pt x="648449" y="41910"/>
                </a:lnTo>
                <a:lnTo>
                  <a:pt x="648843" y="42125"/>
                </a:lnTo>
                <a:lnTo>
                  <a:pt x="649897" y="41998"/>
                </a:lnTo>
                <a:lnTo>
                  <a:pt x="650240" y="41706"/>
                </a:lnTo>
                <a:lnTo>
                  <a:pt x="653300" y="38925"/>
                </a:lnTo>
                <a:close/>
              </a:path>
              <a:path w="946150" h="336550">
                <a:moveTo>
                  <a:pt x="682650" y="290741"/>
                </a:moveTo>
                <a:lnTo>
                  <a:pt x="681215" y="290830"/>
                </a:lnTo>
                <a:lnTo>
                  <a:pt x="679691" y="291236"/>
                </a:lnTo>
                <a:lnTo>
                  <a:pt x="679602" y="290969"/>
                </a:lnTo>
                <a:lnTo>
                  <a:pt x="679399" y="290677"/>
                </a:lnTo>
                <a:lnTo>
                  <a:pt x="679107" y="290601"/>
                </a:lnTo>
                <a:lnTo>
                  <a:pt x="678967" y="290601"/>
                </a:lnTo>
                <a:lnTo>
                  <a:pt x="680173" y="288721"/>
                </a:lnTo>
                <a:lnTo>
                  <a:pt x="681532" y="286854"/>
                </a:lnTo>
                <a:lnTo>
                  <a:pt x="682434" y="283692"/>
                </a:lnTo>
                <a:lnTo>
                  <a:pt x="680669" y="282117"/>
                </a:lnTo>
                <a:lnTo>
                  <a:pt x="679856" y="280746"/>
                </a:lnTo>
                <a:lnTo>
                  <a:pt x="677367" y="281381"/>
                </a:lnTo>
                <a:lnTo>
                  <a:pt x="678014" y="287591"/>
                </a:lnTo>
                <a:lnTo>
                  <a:pt x="678307" y="290728"/>
                </a:lnTo>
                <a:lnTo>
                  <a:pt x="678078" y="290880"/>
                </a:lnTo>
                <a:lnTo>
                  <a:pt x="677938" y="291147"/>
                </a:lnTo>
                <a:lnTo>
                  <a:pt x="677875" y="291477"/>
                </a:lnTo>
                <a:lnTo>
                  <a:pt x="677913" y="291744"/>
                </a:lnTo>
                <a:lnTo>
                  <a:pt x="678027" y="291960"/>
                </a:lnTo>
                <a:lnTo>
                  <a:pt x="678167" y="292125"/>
                </a:lnTo>
                <a:lnTo>
                  <a:pt x="678078" y="292430"/>
                </a:lnTo>
                <a:lnTo>
                  <a:pt x="677735" y="294157"/>
                </a:lnTo>
                <a:lnTo>
                  <a:pt x="677354" y="295884"/>
                </a:lnTo>
                <a:lnTo>
                  <a:pt x="677189" y="297738"/>
                </a:lnTo>
                <a:lnTo>
                  <a:pt x="679653" y="298310"/>
                </a:lnTo>
                <a:lnTo>
                  <a:pt x="680910" y="296494"/>
                </a:lnTo>
                <a:lnTo>
                  <a:pt x="682332" y="294779"/>
                </a:lnTo>
                <a:lnTo>
                  <a:pt x="682650" y="290741"/>
                </a:lnTo>
                <a:close/>
              </a:path>
              <a:path w="946150" h="336550">
                <a:moveTo>
                  <a:pt x="691616" y="7810"/>
                </a:moveTo>
                <a:lnTo>
                  <a:pt x="690918" y="6692"/>
                </a:lnTo>
                <a:lnTo>
                  <a:pt x="690524" y="5003"/>
                </a:lnTo>
                <a:lnTo>
                  <a:pt x="689444" y="4559"/>
                </a:lnTo>
                <a:lnTo>
                  <a:pt x="687451" y="3746"/>
                </a:lnTo>
                <a:lnTo>
                  <a:pt x="685050" y="3657"/>
                </a:lnTo>
                <a:lnTo>
                  <a:pt x="681812" y="3098"/>
                </a:lnTo>
                <a:lnTo>
                  <a:pt x="683653" y="5410"/>
                </a:lnTo>
                <a:lnTo>
                  <a:pt x="684745" y="7531"/>
                </a:lnTo>
                <a:lnTo>
                  <a:pt x="687463" y="9359"/>
                </a:lnTo>
                <a:lnTo>
                  <a:pt x="689902" y="8191"/>
                </a:lnTo>
                <a:lnTo>
                  <a:pt x="691616" y="7810"/>
                </a:lnTo>
                <a:close/>
              </a:path>
              <a:path w="946150" h="336550">
                <a:moveTo>
                  <a:pt x="715124" y="8178"/>
                </a:moveTo>
                <a:lnTo>
                  <a:pt x="710717" y="7137"/>
                </a:lnTo>
                <a:lnTo>
                  <a:pt x="708190" y="6527"/>
                </a:lnTo>
                <a:lnTo>
                  <a:pt x="710044" y="10020"/>
                </a:lnTo>
                <a:lnTo>
                  <a:pt x="715124" y="8178"/>
                </a:lnTo>
                <a:close/>
              </a:path>
              <a:path w="946150" h="336550">
                <a:moveTo>
                  <a:pt x="721702" y="9144"/>
                </a:moveTo>
                <a:lnTo>
                  <a:pt x="716800" y="2311"/>
                </a:lnTo>
                <a:lnTo>
                  <a:pt x="711669" y="4254"/>
                </a:lnTo>
                <a:lnTo>
                  <a:pt x="715213" y="6324"/>
                </a:lnTo>
                <a:lnTo>
                  <a:pt x="715530" y="8178"/>
                </a:lnTo>
                <a:lnTo>
                  <a:pt x="721702" y="9144"/>
                </a:lnTo>
                <a:close/>
              </a:path>
              <a:path w="946150" h="336550">
                <a:moveTo>
                  <a:pt x="905878" y="291655"/>
                </a:moveTo>
                <a:lnTo>
                  <a:pt x="901865" y="288404"/>
                </a:lnTo>
                <a:lnTo>
                  <a:pt x="896912" y="287502"/>
                </a:lnTo>
                <a:lnTo>
                  <a:pt x="890358" y="289090"/>
                </a:lnTo>
                <a:lnTo>
                  <a:pt x="893914" y="300393"/>
                </a:lnTo>
                <a:lnTo>
                  <a:pt x="899693" y="297053"/>
                </a:lnTo>
                <a:lnTo>
                  <a:pt x="900557" y="299910"/>
                </a:lnTo>
                <a:lnTo>
                  <a:pt x="898220" y="304177"/>
                </a:lnTo>
                <a:lnTo>
                  <a:pt x="904798" y="304177"/>
                </a:lnTo>
                <a:lnTo>
                  <a:pt x="905878" y="291655"/>
                </a:lnTo>
                <a:close/>
              </a:path>
              <a:path w="946150" h="336550">
                <a:moveTo>
                  <a:pt x="945629" y="315150"/>
                </a:moveTo>
                <a:lnTo>
                  <a:pt x="943673" y="312293"/>
                </a:lnTo>
                <a:lnTo>
                  <a:pt x="940587" y="312280"/>
                </a:lnTo>
                <a:lnTo>
                  <a:pt x="938530" y="311759"/>
                </a:lnTo>
                <a:lnTo>
                  <a:pt x="938339" y="313512"/>
                </a:lnTo>
                <a:lnTo>
                  <a:pt x="937348" y="315633"/>
                </a:lnTo>
                <a:lnTo>
                  <a:pt x="939126" y="318427"/>
                </a:lnTo>
                <a:lnTo>
                  <a:pt x="941654" y="319214"/>
                </a:lnTo>
                <a:lnTo>
                  <a:pt x="945515" y="321513"/>
                </a:lnTo>
                <a:lnTo>
                  <a:pt x="945134" y="317652"/>
                </a:lnTo>
                <a:lnTo>
                  <a:pt x="945629" y="315150"/>
                </a:lnTo>
                <a:close/>
              </a:path>
            </a:pathLst>
          </a:custGeom>
          <a:solidFill>
            <a:srgbClr val="FFFFFF"/>
          </a:solidFill>
        </p:spPr>
        <p:txBody>
          <a:bodyPr wrap="square" lIns="0" tIns="0" rIns="0" bIns="0" rtlCol="0"/>
          <a:lstStyle/>
          <a:p>
            <a:endParaRPr/>
          </a:p>
        </p:txBody>
      </p:sp>
      <p:sp>
        <p:nvSpPr>
          <p:cNvPr id="94" name="bg object 94"/>
          <p:cNvSpPr/>
          <p:nvPr/>
        </p:nvSpPr>
        <p:spPr>
          <a:xfrm>
            <a:off x="966927" y="3910457"/>
            <a:ext cx="1019810" cy="330200"/>
          </a:xfrm>
          <a:custGeom>
            <a:avLst/>
            <a:gdLst/>
            <a:ahLst/>
            <a:cxnLst/>
            <a:rect l="l" t="t" r="r" b="b"/>
            <a:pathLst>
              <a:path w="1019810" h="330200">
                <a:moveTo>
                  <a:pt x="4826" y="80797"/>
                </a:moveTo>
                <a:lnTo>
                  <a:pt x="4610" y="80556"/>
                </a:lnTo>
                <a:lnTo>
                  <a:pt x="3886" y="79743"/>
                </a:lnTo>
                <a:lnTo>
                  <a:pt x="2717" y="79209"/>
                </a:lnTo>
                <a:lnTo>
                  <a:pt x="1714" y="78574"/>
                </a:lnTo>
                <a:lnTo>
                  <a:pt x="0" y="81165"/>
                </a:lnTo>
                <a:lnTo>
                  <a:pt x="1295" y="81686"/>
                </a:lnTo>
                <a:lnTo>
                  <a:pt x="2298" y="82308"/>
                </a:lnTo>
                <a:lnTo>
                  <a:pt x="3365" y="82423"/>
                </a:lnTo>
                <a:lnTo>
                  <a:pt x="3721" y="82448"/>
                </a:lnTo>
                <a:lnTo>
                  <a:pt x="4826" y="80797"/>
                </a:lnTo>
                <a:close/>
              </a:path>
              <a:path w="1019810" h="330200">
                <a:moveTo>
                  <a:pt x="53898" y="79717"/>
                </a:moveTo>
                <a:lnTo>
                  <a:pt x="50990" y="76479"/>
                </a:lnTo>
                <a:lnTo>
                  <a:pt x="48171" y="74168"/>
                </a:lnTo>
                <a:lnTo>
                  <a:pt x="40322" y="78397"/>
                </a:lnTo>
                <a:lnTo>
                  <a:pt x="40716" y="81749"/>
                </a:lnTo>
                <a:lnTo>
                  <a:pt x="44373" y="85572"/>
                </a:lnTo>
                <a:lnTo>
                  <a:pt x="53898" y="79717"/>
                </a:lnTo>
                <a:close/>
              </a:path>
              <a:path w="1019810" h="330200">
                <a:moveTo>
                  <a:pt x="94424" y="82638"/>
                </a:moveTo>
                <a:lnTo>
                  <a:pt x="92456" y="81292"/>
                </a:lnTo>
                <a:lnTo>
                  <a:pt x="91554" y="80213"/>
                </a:lnTo>
                <a:lnTo>
                  <a:pt x="89750" y="80124"/>
                </a:lnTo>
                <a:lnTo>
                  <a:pt x="88836" y="81254"/>
                </a:lnTo>
                <a:lnTo>
                  <a:pt x="87960" y="81876"/>
                </a:lnTo>
                <a:lnTo>
                  <a:pt x="88607" y="82410"/>
                </a:lnTo>
                <a:lnTo>
                  <a:pt x="89192" y="83299"/>
                </a:lnTo>
                <a:lnTo>
                  <a:pt x="89916" y="83400"/>
                </a:lnTo>
                <a:lnTo>
                  <a:pt x="90944" y="83527"/>
                </a:lnTo>
                <a:lnTo>
                  <a:pt x="92075" y="83070"/>
                </a:lnTo>
                <a:lnTo>
                  <a:pt x="94424" y="82638"/>
                </a:lnTo>
                <a:close/>
              </a:path>
              <a:path w="1019810" h="330200">
                <a:moveTo>
                  <a:pt x="115519" y="138315"/>
                </a:moveTo>
                <a:lnTo>
                  <a:pt x="115443" y="135890"/>
                </a:lnTo>
                <a:lnTo>
                  <a:pt x="110274" y="135470"/>
                </a:lnTo>
                <a:lnTo>
                  <a:pt x="108572" y="136588"/>
                </a:lnTo>
                <a:lnTo>
                  <a:pt x="107175" y="141351"/>
                </a:lnTo>
                <a:lnTo>
                  <a:pt x="111264" y="140817"/>
                </a:lnTo>
                <a:lnTo>
                  <a:pt x="114007" y="142684"/>
                </a:lnTo>
                <a:lnTo>
                  <a:pt x="115519" y="138315"/>
                </a:lnTo>
                <a:close/>
              </a:path>
              <a:path w="1019810" h="330200">
                <a:moveTo>
                  <a:pt x="125514" y="89217"/>
                </a:moveTo>
                <a:lnTo>
                  <a:pt x="121856" y="85648"/>
                </a:lnTo>
                <a:lnTo>
                  <a:pt x="117703" y="88087"/>
                </a:lnTo>
                <a:lnTo>
                  <a:pt x="125514" y="89217"/>
                </a:lnTo>
                <a:close/>
              </a:path>
              <a:path w="1019810" h="330200">
                <a:moveTo>
                  <a:pt x="128968" y="141465"/>
                </a:moveTo>
                <a:lnTo>
                  <a:pt x="127101" y="141465"/>
                </a:lnTo>
                <a:lnTo>
                  <a:pt x="125234" y="141414"/>
                </a:lnTo>
                <a:lnTo>
                  <a:pt x="123228" y="141579"/>
                </a:lnTo>
                <a:lnTo>
                  <a:pt x="123050" y="143637"/>
                </a:lnTo>
                <a:lnTo>
                  <a:pt x="123177" y="143662"/>
                </a:lnTo>
                <a:lnTo>
                  <a:pt x="125018" y="144030"/>
                </a:lnTo>
                <a:lnTo>
                  <a:pt x="126911" y="144208"/>
                </a:lnTo>
                <a:lnTo>
                  <a:pt x="128790" y="144437"/>
                </a:lnTo>
                <a:lnTo>
                  <a:pt x="128854" y="143446"/>
                </a:lnTo>
                <a:lnTo>
                  <a:pt x="128905" y="142455"/>
                </a:lnTo>
                <a:lnTo>
                  <a:pt x="128968" y="141465"/>
                </a:lnTo>
                <a:close/>
              </a:path>
              <a:path w="1019810" h="330200">
                <a:moveTo>
                  <a:pt x="164312" y="723"/>
                </a:moveTo>
                <a:lnTo>
                  <a:pt x="154647" y="723"/>
                </a:lnTo>
                <a:lnTo>
                  <a:pt x="156705" y="2997"/>
                </a:lnTo>
                <a:lnTo>
                  <a:pt x="159842" y="3035"/>
                </a:lnTo>
                <a:lnTo>
                  <a:pt x="162902" y="2540"/>
                </a:lnTo>
                <a:lnTo>
                  <a:pt x="163461" y="2451"/>
                </a:lnTo>
                <a:lnTo>
                  <a:pt x="163868" y="1727"/>
                </a:lnTo>
                <a:lnTo>
                  <a:pt x="164312" y="723"/>
                </a:lnTo>
                <a:close/>
              </a:path>
              <a:path w="1019810" h="330200">
                <a:moveTo>
                  <a:pt x="272326" y="133400"/>
                </a:moveTo>
                <a:lnTo>
                  <a:pt x="268033" y="129489"/>
                </a:lnTo>
                <a:lnTo>
                  <a:pt x="262763" y="133108"/>
                </a:lnTo>
                <a:lnTo>
                  <a:pt x="261950" y="135839"/>
                </a:lnTo>
                <a:lnTo>
                  <a:pt x="267512" y="138950"/>
                </a:lnTo>
                <a:lnTo>
                  <a:pt x="272313" y="136182"/>
                </a:lnTo>
                <a:lnTo>
                  <a:pt x="272326" y="133400"/>
                </a:lnTo>
                <a:close/>
              </a:path>
              <a:path w="1019810" h="330200">
                <a:moveTo>
                  <a:pt x="278447" y="190804"/>
                </a:moveTo>
                <a:lnTo>
                  <a:pt x="277279" y="187007"/>
                </a:lnTo>
                <a:lnTo>
                  <a:pt x="277304" y="184721"/>
                </a:lnTo>
                <a:lnTo>
                  <a:pt x="274878" y="182524"/>
                </a:lnTo>
                <a:lnTo>
                  <a:pt x="272186" y="182791"/>
                </a:lnTo>
                <a:lnTo>
                  <a:pt x="270205" y="182486"/>
                </a:lnTo>
                <a:lnTo>
                  <a:pt x="270167" y="184238"/>
                </a:lnTo>
                <a:lnTo>
                  <a:pt x="269328" y="186512"/>
                </a:lnTo>
                <a:lnTo>
                  <a:pt x="270306" y="187617"/>
                </a:lnTo>
                <a:lnTo>
                  <a:pt x="271475" y="188925"/>
                </a:lnTo>
                <a:lnTo>
                  <a:pt x="274193" y="189242"/>
                </a:lnTo>
                <a:lnTo>
                  <a:pt x="278447" y="190804"/>
                </a:lnTo>
                <a:close/>
              </a:path>
              <a:path w="1019810" h="330200">
                <a:moveTo>
                  <a:pt x="291122" y="185978"/>
                </a:moveTo>
                <a:lnTo>
                  <a:pt x="289598" y="185356"/>
                </a:lnTo>
                <a:lnTo>
                  <a:pt x="288569" y="184734"/>
                </a:lnTo>
                <a:lnTo>
                  <a:pt x="287451" y="184594"/>
                </a:lnTo>
                <a:lnTo>
                  <a:pt x="287108" y="184543"/>
                </a:lnTo>
                <a:lnTo>
                  <a:pt x="285965" y="186131"/>
                </a:lnTo>
                <a:lnTo>
                  <a:pt x="286842" y="187121"/>
                </a:lnTo>
                <a:lnTo>
                  <a:pt x="287883" y="187769"/>
                </a:lnTo>
                <a:lnTo>
                  <a:pt x="288937" y="188150"/>
                </a:lnTo>
                <a:lnTo>
                  <a:pt x="289191" y="188226"/>
                </a:lnTo>
                <a:lnTo>
                  <a:pt x="290055" y="187071"/>
                </a:lnTo>
                <a:lnTo>
                  <a:pt x="291122" y="185978"/>
                </a:lnTo>
                <a:close/>
              </a:path>
              <a:path w="1019810" h="330200">
                <a:moveTo>
                  <a:pt x="300507" y="150736"/>
                </a:moveTo>
                <a:lnTo>
                  <a:pt x="298919" y="151561"/>
                </a:lnTo>
                <a:lnTo>
                  <a:pt x="297002" y="152184"/>
                </a:lnTo>
                <a:lnTo>
                  <a:pt x="295935" y="153352"/>
                </a:lnTo>
                <a:lnTo>
                  <a:pt x="293573" y="155968"/>
                </a:lnTo>
                <a:lnTo>
                  <a:pt x="295033" y="158064"/>
                </a:lnTo>
                <a:lnTo>
                  <a:pt x="299808" y="159435"/>
                </a:lnTo>
                <a:lnTo>
                  <a:pt x="300291" y="153644"/>
                </a:lnTo>
                <a:lnTo>
                  <a:pt x="300507" y="150736"/>
                </a:lnTo>
                <a:close/>
              </a:path>
              <a:path w="1019810" h="330200">
                <a:moveTo>
                  <a:pt x="308978" y="160121"/>
                </a:moveTo>
                <a:lnTo>
                  <a:pt x="308838" y="156083"/>
                </a:lnTo>
                <a:lnTo>
                  <a:pt x="299910" y="159473"/>
                </a:lnTo>
                <a:lnTo>
                  <a:pt x="301371" y="159880"/>
                </a:lnTo>
                <a:lnTo>
                  <a:pt x="302831" y="160324"/>
                </a:lnTo>
                <a:lnTo>
                  <a:pt x="307797" y="161531"/>
                </a:lnTo>
                <a:lnTo>
                  <a:pt x="308978" y="160121"/>
                </a:lnTo>
                <a:close/>
              </a:path>
              <a:path w="1019810" h="330200">
                <a:moveTo>
                  <a:pt x="313194" y="149936"/>
                </a:moveTo>
                <a:lnTo>
                  <a:pt x="312356" y="147053"/>
                </a:lnTo>
                <a:lnTo>
                  <a:pt x="308254" y="143598"/>
                </a:lnTo>
                <a:lnTo>
                  <a:pt x="305498" y="144614"/>
                </a:lnTo>
                <a:lnTo>
                  <a:pt x="302920" y="148577"/>
                </a:lnTo>
                <a:lnTo>
                  <a:pt x="301739" y="149542"/>
                </a:lnTo>
                <a:lnTo>
                  <a:pt x="300748" y="150596"/>
                </a:lnTo>
                <a:lnTo>
                  <a:pt x="302247" y="151574"/>
                </a:lnTo>
                <a:lnTo>
                  <a:pt x="303669" y="152666"/>
                </a:lnTo>
                <a:lnTo>
                  <a:pt x="308368" y="154940"/>
                </a:lnTo>
                <a:lnTo>
                  <a:pt x="311581" y="154673"/>
                </a:lnTo>
                <a:lnTo>
                  <a:pt x="312610" y="151663"/>
                </a:lnTo>
                <a:lnTo>
                  <a:pt x="313194" y="149936"/>
                </a:lnTo>
                <a:close/>
              </a:path>
              <a:path w="1019810" h="330200">
                <a:moveTo>
                  <a:pt x="318338" y="173405"/>
                </a:moveTo>
                <a:lnTo>
                  <a:pt x="313740" y="170218"/>
                </a:lnTo>
                <a:lnTo>
                  <a:pt x="304863" y="173469"/>
                </a:lnTo>
                <a:lnTo>
                  <a:pt x="302552" y="173647"/>
                </a:lnTo>
                <a:lnTo>
                  <a:pt x="298361" y="174472"/>
                </a:lnTo>
                <a:lnTo>
                  <a:pt x="306806" y="181356"/>
                </a:lnTo>
                <a:lnTo>
                  <a:pt x="309041" y="176479"/>
                </a:lnTo>
                <a:lnTo>
                  <a:pt x="315417" y="181127"/>
                </a:lnTo>
                <a:lnTo>
                  <a:pt x="316369" y="180759"/>
                </a:lnTo>
                <a:lnTo>
                  <a:pt x="317449" y="180568"/>
                </a:lnTo>
                <a:lnTo>
                  <a:pt x="318338" y="173405"/>
                </a:lnTo>
                <a:close/>
              </a:path>
              <a:path w="1019810" h="330200">
                <a:moveTo>
                  <a:pt x="318693" y="141300"/>
                </a:moveTo>
                <a:lnTo>
                  <a:pt x="317296" y="140195"/>
                </a:lnTo>
                <a:lnTo>
                  <a:pt x="316128" y="138645"/>
                </a:lnTo>
                <a:lnTo>
                  <a:pt x="314960" y="140131"/>
                </a:lnTo>
                <a:lnTo>
                  <a:pt x="313804" y="140970"/>
                </a:lnTo>
                <a:lnTo>
                  <a:pt x="313766" y="141833"/>
                </a:lnTo>
                <a:lnTo>
                  <a:pt x="313740" y="142671"/>
                </a:lnTo>
                <a:lnTo>
                  <a:pt x="314858" y="143548"/>
                </a:lnTo>
                <a:lnTo>
                  <a:pt x="315480" y="144411"/>
                </a:lnTo>
                <a:lnTo>
                  <a:pt x="316522" y="143586"/>
                </a:lnTo>
                <a:lnTo>
                  <a:pt x="317982" y="142900"/>
                </a:lnTo>
                <a:lnTo>
                  <a:pt x="318427" y="141884"/>
                </a:lnTo>
                <a:lnTo>
                  <a:pt x="318693" y="141300"/>
                </a:lnTo>
                <a:close/>
              </a:path>
              <a:path w="1019810" h="330200">
                <a:moveTo>
                  <a:pt x="347116" y="148932"/>
                </a:moveTo>
                <a:lnTo>
                  <a:pt x="344551" y="142595"/>
                </a:lnTo>
                <a:lnTo>
                  <a:pt x="340499" y="146265"/>
                </a:lnTo>
                <a:lnTo>
                  <a:pt x="341083" y="147675"/>
                </a:lnTo>
                <a:lnTo>
                  <a:pt x="347116" y="148932"/>
                </a:lnTo>
                <a:close/>
              </a:path>
              <a:path w="1019810" h="330200">
                <a:moveTo>
                  <a:pt x="356870" y="152717"/>
                </a:moveTo>
                <a:lnTo>
                  <a:pt x="356349" y="143446"/>
                </a:lnTo>
                <a:lnTo>
                  <a:pt x="347192" y="149136"/>
                </a:lnTo>
                <a:lnTo>
                  <a:pt x="347332" y="149136"/>
                </a:lnTo>
                <a:lnTo>
                  <a:pt x="346735" y="150469"/>
                </a:lnTo>
                <a:lnTo>
                  <a:pt x="344805" y="154520"/>
                </a:lnTo>
                <a:lnTo>
                  <a:pt x="356870" y="152717"/>
                </a:lnTo>
                <a:close/>
              </a:path>
              <a:path w="1019810" h="330200">
                <a:moveTo>
                  <a:pt x="357212" y="152654"/>
                </a:moveTo>
                <a:lnTo>
                  <a:pt x="356997" y="152692"/>
                </a:lnTo>
                <a:lnTo>
                  <a:pt x="356895" y="152857"/>
                </a:lnTo>
                <a:lnTo>
                  <a:pt x="357073" y="152958"/>
                </a:lnTo>
                <a:lnTo>
                  <a:pt x="357212" y="152654"/>
                </a:lnTo>
                <a:close/>
              </a:path>
              <a:path w="1019810" h="330200">
                <a:moveTo>
                  <a:pt x="363334" y="153809"/>
                </a:moveTo>
                <a:lnTo>
                  <a:pt x="360349" y="152984"/>
                </a:lnTo>
                <a:lnTo>
                  <a:pt x="357162" y="152958"/>
                </a:lnTo>
                <a:lnTo>
                  <a:pt x="356019" y="159575"/>
                </a:lnTo>
                <a:lnTo>
                  <a:pt x="358317" y="160718"/>
                </a:lnTo>
                <a:lnTo>
                  <a:pt x="359981" y="159461"/>
                </a:lnTo>
                <a:lnTo>
                  <a:pt x="362927" y="158280"/>
                </a:lnTo>
                <a:lnTo>
                  <a:pt x="363042" y="156908"/>
                </a:lnTo>
                <a:lnTo>
                  <a:pt x="363334" y="153809"/>
                </a:lnTo>
                <a:close/>
              </a:path>
              <a:path w="1019810" h="330200">
                <a:moveTo>
                  <a:pt x="416801" y="4394"/>
                </a:moveTo>
                <a:lnTo>
                  <a:pt x="415442" y="2451"/>
                </a:lnTo>
                <a:lnTo>
                  <a:pt x="413283" y="723"/>
                </a:lnTo>
                <a:lnTo>
                  <a:pt x="413016" y="723"/>
                </a:lnTo>
                <a:lnTo>
                  <a:pt x="414693" y="7289"/>
                </a:lnTo>
                <a:lnTo>
                  <a:pt x="416801" y="4394"/>
                </a:lnTo>
                <a:close/>
              </a:path>
              <a:path w="1019810" h="330200">
                <a:moveTo>
                  <a:pt x="419798" y="310908"/>
                </a:moveTo>
                <a:lnTo>
                  <a:pt x="418058" y="307213"/>
                </a:lnTo>
                <a:lnTo>
                  <a:pt x="413512" y="306578"/>
                </a:lnTo>
                <a:lnTo>
                  <a:pt x="407200" y="305701"/>
                </a:lnTo>
                <a:lnTo>
                  <a:pt x="406679" y="309841"/>
                </a:lnTo>
                <a:lnTo>
                  <a:pt x="405498" y="314172"/>
                </a:lnTo>
                <a:lnTo>
                  <a:pt x="418896" y="317195"/>
                </a:lnTo>
                <a:lnTo>
                  <a:pt x="419798" y="310908"/>
                </a:lnTo>
                <a:close/>
              </a:path>
              <a:path w="1019810" h="330200">
                <a:moveTo>
                  <a:pt x="429336" y="39001"/>
                </a:moveTo>
                <a:lnTo>
                  <a:pt x="424561" y="37960"/>
                </a:lnTo>
                <a:lnTo>
                  <a:pt x="423468" y="42037"/>
                </a:lnTo>
                <a:lnTo>
                  <a:pt x="429336" y="39001"/>
                </a:lnTo>
                <a:close/>
              </a:path>
              <a:path w="1019810" h="330200">
                <a:moveTo>
                  <a:pt x="450786" y="33502"/>
                </a:moveTo>
                <a:lnTo>
                  <a:pt x="445439" y="32296"/>
                </a:lnTo>
                <a:lnTo>
                  <a:pt x="441096" y="32181"/>
                </a:lnTo>
                <a:lnTo>
                  <a:pt x="437311" y="37122"/>
                </a:lnTo>
                <a:lnTo>
                  <a:pt x="442747" y="37338"/>
                </a:lnTo>
                <a:lnTo>
                  <a:pt x="447421" y="39128"/>
                </a:lnTo>
                <a:lnTo>
                  <a:pt x="450786" y="33502"/>
                </a:lnTo>
                <a:close/>
              </a:path>
              <a:path w="1019810" h="330200">
                <a:moveTo>
                  <a:pt x="457136" y="62077"/>
                </a:moveTo>
                <a:lnTo>
                  <a:pt x="456869" y="60058"/>
                </a:lnTo>
                <a:lnTo>
                  <a:pt x="457085" y="58864"/>
                </a:lnTo>
                <a:lnTo>
                  <a:pt x="454761" y="55448"/>
                </a:lnTo>
                <a:lnTo>
                  <a:pt x="452742" y="54927"/>
                </a:lnTo>
                <a:lnTo>
                  <a:pt x="450570" y="58572"/>
                </a:lnTo>
                <a:lnTo>
                  <a:pt x="457136" y="62077"/>
                </a:lnTo>
                <a:close/>
              </a:path>
              <a:path w="1019810" h="330200">
                <a:moveTo>
                  <a:pt x="459460" y="64998"/>
                </a:moveTo>
                <a:lnTo>
                  <a:pt x="451637" y="64846"/>
                </a:lnTo>
                <a:lnTo>
                  <a:pt x="447192" y="67437"/>
                </a:lnTo>
                <a:lnTo>
                  <a:pt x="444754" y="71920"/>
                </a:lnTo>
                <a:lnTo>
                  <a:pt x="443420" y="74371"/>
                </a:lnTo>
                <a:lnTo>
                  <a:pt x="444550" y="77127"/>
                </a:lnTo>
                <a:lnTo>
                  <a:pt x="450519" y="77952"/>
                </a:lnTo>
                <a:lnTo>
                  <a:pt x="459460" y="64998"/>
                </a:lnTo>
                <a:close/>
              </a:path>
              <a:path w="1019810" h="330200">
                <a:moveTo>
                  <a:pt x="472465" y="75057"/>
                </a:moveTo>
                <a:lnTo>
                  <a:pt x="471055" y="74206"/>
                </a:lnTo>
                <a:lnTo>
                  <a:pt x="469963" y="73088"/>
                </a:lnTo>
                <a:lnTo>
                  <a:pt x="469252" y="73240"/>
                </a:lnTo>
                <a:lnTo>
                  <a:pt x="468401" y="73418"/>
                </a:lnTo>
                <a:lnTo>
                  <a:pt x="467258" y="74777"/>
                </a:lnTo>
                <a:lnTo>
                  <a:pt x="467499" y="76276"/>
                </a:lnTo>
                <a:lnTo>
                  <a:pt x="468896" y="76911"/>
                </a:lnTo>
                <a:lnTo>
                  <a:pt x="469747" y="77622"/>
                </a:lnTo>
                <a:lnTo>
                  <a:pt x="472465" y="75057"/>
                </a:lnTo>
                <a:close/>
              </a:path>
              <a:path w="1019810" h="330200">
                <a:moveTo>
                  <a:pt x="489813" y="62471"/>
                </a:moveTo>
                <a:lnTo>
                  <a:pt x="477456" y="62001"/>
                </a:lnTo>
                <a:lnTo>
                  <a:pt x="475119" y="68465"/>
                </a:lnTo>
                <a:lnTo>
                  <a:pt x="489204" y="70116"/>
                </a:lnTo>
                <a:lnTo>
                  <a:pt x="489813" y="62471"/>
                </a:lnTo>
                <a:close/>
              </a:path>
              <a:path w="1019810" h="330200">
                <a:moveTo>
                  <a:pt x="492785" y="31711"/>
                </a:moveTo>
                <a:lnTo>
                  <a:pt x="492417" y="30645"/>
                </a:lnTo>
                <a:lnTo>
                  <a:pt x="479298" y="32893"/>
                </a:lnTo>
                <a:lnTo>
                  <a:pt x="480466" y="36690"/>
                </a:lnTo>
                <a:lnTo>
                  <a:pt x="478739" y="40627"/>
                </a:lnTo>
                <a:lnTo>
                  <a:pt x="485990" y="42062"/>
                </a:lnTo>
                <a:lnTo>
                  <a:pt x="485813" y="39903"/>
                </a:lnTo>
                <a:lnTo>
                  <a:pt x="485838" y="38836"/>
                </a:lnTo>
                <a:lnTo>
                  <a:pt x="485394" y="36804"/>
                </a:lnTo>
                <a:lnTo>
                  <a:pt x="484911" y="35839"/>
                </a:lnTo>
                <a:lnTo>
                  <a:pt x="484403" y="34467"/>
                </a:lnTo>
                <a:lnTo>
                  <a:pt x="492785" y="31711"/>
                </a:lnTo>
                <a:close/>
              </a:path>
              <a:path w="1019810" h="330200">
                <a:moveTo>
                  <a:pt x="514731" y="46075"/>
                </a:moveTo>
                <a:lnTo>
                  <a:pt x="510946" y="45313"/>
                </a:lnTo>
                <a:lnTo>
                  <a:pt x="505104" y="47015"/>
                </a:lnTo>
                <a:lnTo>
                  <a:pt x="502742" y="48806"/>
                </a:lnTo>
                <a:lnTo>
                  <a:pt x="499338" y="50634"/>
                </a:lnTo>
                <a:lnTo>
                  <a:pt x="501319" y="55714"/>
                </a:lnTo>
                <a:lnTo>
                  <a:pt x="502869" y="59994"/>
                </a:lnTo>
                <a:lnTo>
                  <a:pt x="505104" y="65036"/>
                </a:lnTo>
                <a:lnTo>
                  <a:pt x="506641" y="66103"/>
                </a:lnTo>
                <a:lnTo>
                  <a:pt x="509066" y="66040"/>
                </a:lnTo>
                <a:lnTo>
                  <a:pt x="511543" y="65303"/>
                </a:lnTo>
                <a:lnTo>
                  <a:pt x="514350" y="54483"/>
                </a:lnTo>
                <a:lnTo>
                  <a:pt x="514731" y="46075"/>
                </a:lnTo>
                <a:close/>
              </a:path>
              <a:path w="1019810" h="330200">
                <a:moveTo>
                  <a:pt x="585851" y="73901"/>
                </a:moveTo>
                <a:lnTo>
                  <a:pt x="585711" y="73698"/>
                </a:lnTo>
                <a:lnTo>
                  <a:pt x="584809" y="72428"/>
                </a:lnTo>
                <a:lnTo>
                  <a:pt x="583603" y="71297"/>
                </a:lnTo>
                <a:lnTo>
                  <a:pt x="581837" y="69430"/>
                </a:lnTo>
                <a:lnTo>
                  <a:pt x="580834" y="71107"/>
                </a:lnTo>
                <a:lnTo>
                  <a:pt x="579666" y="72466"/>
                </a:lnTo>
                <a:lnTo>
                  <a:pt x="581075" y="73774"/>
                </a:lnTo>
                <a:lnTo>
                  <a:pt x="582599" y="74587"/>
                </a:lnTo>
                <a:lnTo>
                  <a:pt x="584263" y="75374"/>
                </a:lnTo>
                <a:lnTo>
                  <a:pt x="585851" y="73901"/>
                </a:lnTo>
                <a:close/>
              </a:path>
              <a:path w="1019810" h="330200">
                <a:moveTo>
                  <a:pt x="646645" y="50927"/>
                </a:moveTo>
                <a:lnTo>
                  <a:pt x="645007" y="50457"/>
                </a:lnTo>
                <a:lnTo>
                  <a:pt x="643572" y="49568"/>
                </a:lnTo>
                <a:lnTo>
                  <a:pt x="638683" y="51168"/>
                </a:lnTo>
                <a:lnTo>
                  <a:pt x="634860" y="52806"/>
                </a:lnTo>
                <a:lnTo>
                  <a:pt x="631012" y="54317"/>
                </a:lnTo>
                <a:lnTo>
                  <a:pt x="632688" y="60642"/>
                </a:lnTo>
                <a:lnTo>
                  <a:pt x="644969" y="58318"/>
                </a:lnTo>
                <a:lnTo>
                  <a:pt x="646582" y="51168"/>
                </a:lnTo>
                <a:lnTo>
                  <a:pt x="646645" y="50927"/>
                </a:lnTo>
                <a:close/>
              </a:path>
              <a:path w="1019810" h="330200">
                <a:moveTo>
                  <a:pt x="657212" y="72009"/>
                </a:moveTo>
                <a:lnTo>
                  <a:pt x="655726" y="71323"/>
                </a:lnTo>
                <a:lnTo>
                  <a:pt x="654113" y="70002"/>
                </a:lnTo>
                <a:lnTo>
                  <a:pt x="653402" y="71704"/>
                </a:lnTo>
                <a:lnTo>
                  <a:pt x="652678" y="72631"/>
                </a:lnTo>
                <a:lnTo>
                  <a:pt x="652792" y="73469"/>
                </a:lnTo>
                <a:lnTo>
                  <a:pt x="652856" y="73977"/>
                </a:lnTo>
                <a:lnTo>
                  <a:pt x="654494" y="74866"/>
                </a:lnTo>
                <a:lnTo>
                  <a:pt x="655916" y="74320"/>
                </a:lnTo>
                <a:lnTo>
                  <a:pt x="657123" y="73380"/>
                </a:lnTo>
                <a:lnTo>
                  <a:pt x="657212" y="72009"/>
                </a:lnTo>
                <a:close/>
              </a:path>
              <a:path w="1019810" h="330200">
                <a:moveTo>
                  <a:pt x="661187" y="78257"/>
                </a:moveTo>
                <a:lnTo>
                  <a:pt x="656005" y="78181"/>
                </a:lnTo>
                <a:lnTo>
                  <a:pt x="656069" y="78968"/>
                </a:lnTo>
                <a:lnTo>
                  <a:pt x="656094" y="80441"/>
                </a:lnTo>
                <a:lnTo>
                  <a:pt x="657860" y="80530"/>
                </a:lnTo>
                <a:lnTo>
                  <a:pt x="659511" y="80403"/>
                </a:lnTo>
                <a:lnTo>
                  <a:pt x="661174" y="80340"/>
                </a:lnTo>
                <a:lnTo>
                  <a:pt x="661174" y="79641"/>
                </a:lnTo>
                <a:lnTo>
                  <a:pt x="661187" y="78955"/>
                </a:lnTo>
                <a:lnTo>
                  <a:pt x="661187" y="78257"/>
                </a:lnTo>
                <a:close/>
              </a:path>
              <a:path w="1019810" h="330200">
                <a:moveTo>
                  <a:pt x="661568" y="53848"/>
                </a:moveTo>
                <a:lnTo>
                  <a:pt x="661530" y="48006"/>
                </a:lnTo>
                <a:lnTo>
                  <a:pt x="657834" y="48247"/>
                </a:lnTo>
                <a:lnTo>
                  <a:pt x="653669" y="48348"/>
                </a:lnTo>
                <a:lnTo>
                  <a:pt x="655193" y="52539"/>
                </a:lnTo>
                <a:lnTo>
                  <a:pt x="661568" y="53848"/>
                </a:lnTo>
                <a:close/>
              </a:path>
              <a:path w="1019810" h="330200">
                <a:moveTo>
                  <a:pt x="671207" y="24650"/>
                </a:moveTo>
                <a:lnTo>
                  <a:pt x="670115" y="20053"/>
                </a:lnTo>
                <a:lnTo>
                  <a:pt x="667791" y="15138"/>
                </a:lnTo>
                <a:lnTo>
                  <a:pt x="661606" y="12966"/>
                </a:lnTo>
                <a:lnTo>
                  <a:pt x="659993" y="17881"/>
                </a:lnTo>
                <a:lnTo>
                  <a:pt x="659206" y="20662"/>
                </a:lnTo>
                <a:lnTo>
                  <a:pt x="657821" y="25552"/>
                </a:lnTo>
                <a:lnTo>
                  <a:pt x="661898" y="28384"/>
                </a:lnTo>
                <a:lnTo>
                  <a:pt x="668096" y="30073"/>
                </a:lnTo>
                <a:lnTo>
                  <a:pt x="671207" y="24650"/>
                </a:lnTo>
                <a:close/>
              </a:path>
              <a:path w="1019810" h="330200">
                <a:moveTo>
                  <a:pt x="673595" y="120484"/>
                </a:moveTo>
                <a:lnTo>
                  <a:pt x="673544" y="120269"/>
                </a:lnTo>
                <a:lnTo>
                  <a:pt x="673328" y="120091"/>
                </a:lnTo>
                <a:lnTo>
                  <a:pt x="673354" y="120421"/>
                </a:lnTo>
                <a:lnTo>
                  <a:pt x="673595" y="120484"/>
                </a:lnTo>
                <a:close/>
              </a:path>
              <a:path w="1019810" h="330200">
                <a:moveTo>
                  <a:pt x="675005" y="115214"/>
                </a:moveTo>
                <a:lnTo>
                  <a:pt x="673836" y="110832"/>
                </a:lnTo>
                <a:lnTo>
                  <a:pt x="669899" y="105727"/>
                </a:lnTo>
                <a:lnTo>
                  <a:pt x="668477" y="107797"/>
                </a:lnTo>
                <a:lnTo>
                  <a:pt x="666927" y="109791"/>
                </a:lnTo>
                <a:lnTo>
                  <a:pt x="671029" y="112458"/>
                </a:lnTo>
                <a:lnTo>
                  <a:pt x="667080" y="118681"/>
                </a:lnTo>
                <a:lnTo>
                  <a:pt x="673328" y="120091"/>
                </a:lnTo>
                <a:lnTo>
                  <a:pt x="675005" y="115214"/>
                </a:lnTo>
                <a:close/>
              </a:path>
              <a:path w="1019810" h="330200">
                <a:moveTo>
                  <a:pt x="683945" y="20447"/>
                </a:moveTo>
                <a:lnTo>
                  <a:pt x="683031" y="19812"/>
                </a:lnTo>
                <a:lnTo>
                  <a:pt x="682104" y="18669"/>
                </a:lnTo>
                <a:lnTo>
                  <a:pt x="679881" y="18656"/>
                </a:lnTo>
                <a:lnTo>
                  <a:pt x="678586" y="19494"/>
                </a:lnTo>
                <a:lnTo>
                  <a:pt x="676059" y="20408"/>
                </a:lnTo>
                <a:lnTo>
                  <a:pt x="678434" y="21704"/>
                </a:lnTo>
                <a:lnTo>
                  <a:pt x="679716" y="22961"/>
                </a:lnTo>
                <a:lnTo>
                  <a:pt x="680808" y="22847"/>
                </a:lnTo>
                <a:lnTo>
                  <a:pt x="681951" y="22733"/>
                </a:lnTo>
                <a:lnTo>
                  <a:pt x="682904" y="21297"/>
                </a:lnTo>
                <a:lnTo>
                  <a:pt x="683945" y="20447"/>
                </a:lnTo>
                <a:close/>
              </a:path>
              <a:path w="1019810" h="330200">
                <a:moveTo>
                  <a:pt x="686828" y="119418"/>
                </a:moveTo>
                <a:lnTo>
                  <a:pt x="686638" y="119392"/>
                </a:lnTo>
                <a:lnTo>
                  <a:pt x="686498" y="119532"/>
                </a:lnTo>
                <a:lnTo>
                  <a:pt x="686663" y="119595"/>
                </a:lnTo>
                <a:lnTo>
                  <a:pt x="686828" y="119418"/>
                </a:lnTo>
                <a:close/>
              </a:path>
              <a:path w="1019810" h="330200">
                <a:moveTo>
                  <a:pt x="693420" y="114300"/>
                </a:moveTo>
                <a:lnTo>
                  <a:pt x="677824" y="108623"/>
                </a:lnTo>
                <a:lnTo>
                  <a:pt x="675894" y="116192"/>
                </a:lnTo>
                <a:lnTo>
                  <a:pt x="677316" y="117767"/>
                </a:lnTo>
                <a:lnTo>
                  <a:pt x="686523" y="119380"/>
                </a:lnTo>
                <a:lnTo>
                  <a:pt x="686612" y="115582"/>
                </a:lnTo>
                <a:lnTo>
                  <a:pt x="690333" y="115239"/>
                </a:lnTo>
                <a:lnTo>
                  <a:pt x="693420" y="114300"/>
                </a:lnTo>
                <a:close/>
              </a:path>
              <a:path w="1019810" h="330200">
                <a:moveTo>
                  <a:pt x="693737" y="114414"/>
                </a:moveTo>
                <a:lnTo>
                  <a:pt x="693712" y="114249"/>
                </a:lnTo>
                <a:lnTo>
                  <a:pt x="693737" y="114414"/>
                </a:lnTo>
                <a:close/>
              </a:path>
              <a:path w="1019810" h="330200">
                <a:moveTo>
                  <a:pt x="694042" y="17589"/>
                </a:moveTo>
                <a:lnTo>
                  <a:pt x="691794" y="16332"/>
                </a:lnTo>
                <a:lnTo>
                  <a:pt x="690664" y="15455"/>
                </a:lnTo>
                <a:lnTo>
                  <a:pt x="688975" y="15024"/>
                </a:lnTo>
                <a:lnTo>
                  <a:pt x="687362" y="16700"/>
                </a:lnTo>
                <a:lnTo>
                  <a:pt x="687755" y="18122"/>
                </a:lnTo>
                <a:lnTo>
                  <a:pt x="689114" y="19050"/>
                </a:lnTo>
                <a:lnTo>
                  <a:pt x="690968" y="19367"/>
                </a:lnTo>
                <a:lnTo>
                  <a:pt x="692048" y="18478"/>
                </a:lnTo>
                <a:lnTo>
                  <a:pt x="694042" y="17589"/>
                </a:lnTo>
                <a:close/>
              </a:path>
              <a:path w="1019810" h="330200">
                <a:moveTo>
                  <a:pt x="694359" y="27203"/>
                </a:moveTo>
                <a:lnTo>
                  <a:pt x="694309" y="24511"/>
                </a:lnTo>
                <a:lnTo>
                  <a:pt x="693762" y="22034"/>
                </a:lnTo>
                <a:lnTo>
                  <a:pt x="689610" y="22440"/>
                </a:lnTo>
                <a:lnTo>
                  <a:pt x="688784" y="22517"/>
                </a:lnTo>
                <a:lnTo>
                  <a:pt x="687438" y="24244"/>
                </a:lnTo>
                <a:lnTo>
                  <a:pt x="688340" y="28981"/>
                </a:lnTo>
                <a:lnTo>
                  <a:pt x="691578" y="27647"/>
                </a:lnTo>
                <a:lnTo>
                  <a:pt x="694359" y="27203"/>
                </a:lnTo>
                <a:close/>
              </a:path>
              <a:path w="1019810" h="330200">
                <a:moveTo>
                  <a:pt x="710603" y="10198"/>
                </a:moveTo>
                <a:lnTo>
                  <a:pt x="708494" y="10198"/>
                </a:lnTo>
                <a:lnTo>
                  <a:pt x="706678" y="9728"/>
                </a:lnTo>
                <a:lnTo>
                  <a:pt x="703173" y="11798"/>
                </a:lnTo>
                <a:lnTo>
                  <a:pt x="701001" y="13754"/>
                </a:lnTo>
                <a:lnTo>
                  <a:pt x="696798" y="16979"/>
                </a:lnTo>
                <a:lnTo>
                  <a:pt x="706932" y="21539"/>
                </a:lnTo>
                <a:lnTo>
                  <a:pt x="710603" y="10198"/>
                </a:lnTo>
                <a:close/>
              </a:path>
              <a:path w="1019810" h="330200">
                <a:moveTo>
                  <a:pt x="716724" y="723"/>
                </a:moveTo>
                <a:lnTo>
                  <a:pt x="710615" y="723"/>
                </a:lnTo>
                <a:lnTo>
                  <a:pt x="706907" y="2273"/>
                </a:lnTo>
                <a:lnTo>
                  <a:pt x="712254" y="4330"/>
                </a:lnTo>
                <a:lnTo>
                  <a:pt x="715124" y="4432"/>
                </a:lnTo>
                <a:lnTo>
                  <a:pt x="716724" y="723"/>
                </a:lnTo>
                <a:close/>
              </a:path>
              <a:path w="1019810" h="330200">
                <a:moveTo>
                  <a:pt x="719213" y="66802"/>
                </a:moveTo>
                <a:lnTo>
                  <a:pt x="714413" y="66675"/>
                </a:lnTo>
                <a:lnTo>
                  <a:pt x="714184" y="66802"/>
                </a:lnTo>
                <a:lnTo>
                  <a:pt x="719213" y="66802"/>
                </a:lnTo>
                <a:close/>
              </a:path>
              <a:path w="1019810" h="330200">
                <a:moveTo>
                  <a:pt x="720115" y="15303"/>
                </a:moveTo>
                <a:lnTo>
                  <a:pt x="717689" y="13347"/>
                </a:lnTo>
                <a:lnTo>
                  <a:pt x="716419" y="11480"/>
                </a:lnTo>
                <a:lnTo>
                  <a:pt x="713790" y="12458"/>
                </a:lnTo>
                <a:lnTo>
                  <a:pt x="713790" y="20320"/>
                </a:lnTo>
                <a:lnTo>
                  <a:pt x="718527" y="22631"/>
                </a:lnTo>
                <a:lnTo>
                  <a:pt x="719696" y="18897"/>
                </a:lnTo>
                <a:lnTo>
                  <a:pt x="719912" y="17043"/>
                </a:lnTo>
                <a:lnTo>
                  <a:pt x="720115" y="15303"/>
                </a:lnTo>
                <a:close/>
              </a:path>
              <a:path w="1019810" h="330200">
                <a:moveTo>
                  <a:pt x="726122" y="42595"/>
                </a:moveTo>
                <a:lnTo>
                  <a:pt x="721080" y="31737"/>
                </a:lnTo>
                <a:lnTo>
                  <a:pt x="715518" y="29159"/>
                </a:lnTo>
                <a:lnTo>
                  <a:pt x="709726" y="29857"/>
                </a:lnTo>
                <a:lnTo>
                  <a:pt x="708164" y="23622"/>
                </a:lnTo>
                <a:lnTo>
                  <a:pt x="706335" y="21818"/>
                </a:lnTo>
                <a:lnTo>
                  <a:pt x="696125" y="24472"/>
                </a:lnTo>
                <a:lnTo>
                  <a:pt x="700062" y="28244"/>
                </a:lnTo>
                <a:lnTo>
                  <a:pt x="701052" y="33121"/>
                </a:lnTo>
                <a:lnTo>
                  <a:pt x="694550" y="27559"/>
                </a:lnTo>
                <a:lnTo>
                  <a:pt x="693102" y="33210"/>
                </a:lnTo>
                <a:lnTo>
                  <a:pt x="715340" y="37541"/>
                </a:lnTo>
                <a:lnTo>
                  <a:pt x="717638" y="50495"/>
                </a:lnTo>
                <a:lnTo>
                  <a:pt x="725131" y="45872"/>
                </a:lnTo>
                <a:lnTo>
                  <a:pt x="726122" y="42595"/>
                </a:lnTo>
                <a:close/>
              </a:path>
              <a:path w="1019810" h="330200">
                <a:moveTo>
                  <a:pt x="741565" y="152349"/>
                </a:moveTo>
                <a:lnTo>
                  <a:pt x="740448" y="148475"/>
                </a:lnTo>
                <a:lnTo>
                  <a:pt x="736714" y="147307"/>
                </a:lnTo>
                <a:lnTo>
                  <a:pt x="732663" y="146037"/>
                </a:lnTo>
                <a:lnTo>
                  <a:pt x="730465" y="142671"/>
                </a:lnTo>
                <a:lnTo>
                  <a:pt x="730885" y="141058"/>
                </a:lnTo>
                <a:lnTo>
                  <a:pt x="731875" y="137287"/>
                </a:lnTo>
                <a:lnTo>
                  <a:pt x="727303" y="138112"/>
                </a:lnTo>
                <a:lnTo>
                  <a:pt x="727163" y="138112"/>
                </a:lnTo>
                <a:lnTo>
                  <a:pt x="724281" y="138506"/>
                </a:lnTo>
                <a:lnTo>
                  <a:pt x="713346" y="141058"/>
                </a:lnTo>
                <a:lnTo>
                  <a:pt x="713206" y="140792"/>
                </a:lnTo>
                <a:lnTo>
                  <a:pt x="711784" y="138112"/>
                </a:lnTo>
                <a:lnTo>
                  <a:pt x="709358" y="133527"/>
                </a:lnTo>
                <a:lnTo>
                  <a:pt x="708431" y="132511"/>
                </a:lnTo>
                <a:lnTo>
                  <a:pt x="705599" y="131305"/>
                </a:lnTo>
                <a:lnTo>
                  <a:pt x="705599" y="139280"/>
                </a:lnTo>
                <a:lnTo>
                  <a:pt x="705497" y="139712"/>
                </a:lnTo>
                <a:lnTo>
                  <a:pt x="705383" y="140271"/>
                </a:lnTo>
                <a:lnTo>
                  <a:pt x="705256" y="140792"/>
                </a:lnTo>
                <a:lnTo>
                  <a:pt x="701484" y="139903"/>
                </a:lnTo>
                <a:lnTo>
                  <a:pt x="700684" y="139712"/>
                </a:lnTo>
                <a:lnTo>
                  <a:pt x="701217" y="138112"/>
                </a:lnTo>
                <a:lnTo>
                  <a:pt x="704164" y="138823"/>
                </a:lnTo>
                <a:lnTo>
                  <a:pt x="705599" y="139280"/>
                </a:lnTo>
                <a:lnTo>
                  <a:pt x="705599" y="131305"/>
                </a:lnTo>
                <a:lnTo>
                  <a:pt x="700506" y="129120"/>
                </a:lnTo>
                <a:lnTo>
                  <a:pt x="700303" y="128854"/>
                </a:lnTo>
                <a:lnTo>
                  <a:pt x="696798" y="124333"/>
                </a:lnTo>
                <a:lnTo>
                  <a:pt x="696722" y="123164"/>
                </a:lnTo>
                <a:lnTo>
                  <a:pt x="696341" y="117144"/>
                </a:lnTo>
                <a:lnTo>
                  <a:pt x="686663" y="119595"/>
                </a:lnTo>
                <a:lnTo>
                  <a:pt x="683488" y="123164"/>
                </a:lnTo>
                <a:lnTo>
                  <a:pt x="673595" y="120484"/>
                </a:lnTo>
                <a:lnTo>
                  <a:pt x="676109" y="131305"/>
                </a:lnTo>
                <a:lnTo>
                  <a:pt x="682244" y="130619"/>
                </a:lnTo>
                <a:lnTo>
                  <a:pt x="688022" y="128854"/>
                </a:lnTo>
                <a:lnTo>
                  <a:pt x="691553" y="135051"/>
                </a:lnTo>
                <a:lnTo>
                  <a:pt x="677202" y="139280"/>
                </a:lnTo>
                <a:lnTo>
                  <a:pt x="677506" y="139280"/>
                </a:lnTo>
                <a:lnTo>
                  <a:pt x="683793" y="143814"/>
                </a:lnTo>
                <a:lnTo>
                  <a:pt x="687743" y="139903"/>
                </a:lnTo>
                <a:lnTo>
                  <a:pt x="693394" y="139903"/>
                </a:lnTo>
                <a:lnTo>
                  <a:pt x="697471" y="144322"/>
                </a:lnTo>
                <a:lnTo>
                  <a:pt x="698144" y="149974"/>
                </a:lnTo>
                <a:lnTo>
                  <a:pt x="698233" y="150660"/>
                </a:lnTo>
                <a:lnTo>
                  <a:pt x="708672" y="153441"/>
                </a:lnTo>
                <a:lnTo>
                  <a:pt x="712571" y="152755"/>
                </a:lnTo>
                <a:lnTo>
                  <a:pt x="715784" y="147307"/>
                </a:lnTo>
                <a:lnTo>
                  <a:pt x="720813" y="149974"/>
                </a:lnTo>
                <a:lnTo>
                  <a:pt x="714743" y="154863"/>
                </a:lnTo>
                <a:lnTo>
                  <a:pt x="715314" y="157289"/>
                </a:lnTo>
                <a:lnTo>
                  <a:pt x="715429" y="157734"/>
                </a:lnTo>
                <a:lnTo>
                  <a:pt x="721842" y="157734"/>
                </a:lnTo>
                <a:lnTo>
                  <a:pt x="728078" y="157467"/>
                </a:lnTo>
                <a:lnTo>
                  <a:pt x="737844" y="158051"/>
                </a:lnTo>
                <a:lnTo>
                  <a:pt x="740079" y="157467"/>
                </a:lnTo>
                <a:lnTo>
                  <a:pt x="740765" y="157289"/>
                </a:lnTo>
                <a:lnTo>
                  <a:pt x="741387" y="153441"/>
                </a:lnTo>
                <a:lnTo>
                  <a:pt x="741502" y="152755"/>
                </a:lnTo>
                <a:lnTo>
                  <a:pt x="741565" y="152349"/>
                </a:lnTo>
                <a:close/>
              </a:path>
              <a:path w="1019810" h="330200">
                <a:moveTo>
                  <a:pt x="785736" y="32981"/>
                </a:moveTo>
                <a:lnTo>
                  <a:pt x="784669" y="33845"/>
                </a:lnTo>
                <a:lnTo>
                  <a:pt x="783602" y="34721"/>
                </a:lnTo>
                <a:lnTo>
                  <a:pt x="782523" y="35598"/>
                </a:lnTo>
                <a:lnTo>
                  <a:pt x="784758" y="36728"/>
                </a:lnTo>
                <a:lnTo>
                  <a:pt x="785418" y="34226"/>
                </a:lnTo>
                <a:lnTo>
                  <a:pt x="785736" y="32981"/>
                </a:lnTo>
                <a:close/>
              </a:path>
              <a:path w="1019810" h="330200">
                <a:moveTo>
                  <a:pt x="786155" y="32639"/>
                </a:moveTo>
                <a:lnTo>
                  <a:pt x="786066" y="32499"/>
                </a:lnTo>
                <a:lnTo>
                  <a:pt x="785926" y="32423"/>
                </a:lnTo>
                <a:lnTo>
                  <a:pt x="785837" y="32600"/>
                </a:lnTo>
                <a:lnTo>
                  <a:pt x="785787" y="32791"/>
                </a:lnTo>
                <a:lnTo>
                  <a:pt x="785749" y="32969"/>
                </a:lnTo>
                <a:lnTo>
                  <a:pt x="785876" y="32867"/>
                </a:lnTo>
                <a:lnTo>
                  <a:pt x="786155" y="32639"/>
                </a:lnTo>
                <a:close/>
              </a:path>
              <a:path w="1019810" h="330200">
                <a:moveTo>
                  <a:pt x="802690" y="29514"/>
                </a:moveTo>
                <a:lnTo>
                  <a:pt x="802627" y="29349"/>
                </a:lnTo>
                <a:lnTo>
                  <a:pt x="802500" y="29362"/>
                </a:lnTo>
                <a:lnTo>
                  <a:pt x="802373" y="29362"/>
                </a:lnTo>
                <a:lnTo>
                  <a:pt x="802246" y="29375"/>
                </a:lnTo>
                <a:lnTo>
                  <a:pt x="801065" y="22263"/>
                </a:lnTo>
                <a:lnTo>
                  <a:pt x="793076" y="22288"/>
                </a:lnTo>
                <a:lnTo>
                  <a:pt x="787742" y="19519"/>
                </a:lnTo>
                <a:lnTo>
                  <a:pt x="783018" y="23736"/>
                </a:lnTo>
                <a:lnTo>
                  <a:pt x="782408" y="23990"/>
                </a:lnTo>
                <a:lnTo>
                  <a:pt x="777633" y="15773"/>
                </a:lnTo>
                <a:lnTo>
                  <a:pt x="774407" y="17157"/>
                </a:lnTo>
                <a:lnTo>
                  <a:pt x="770470" y="16446"/>
                </a:lnTo>
                <a:lnTo>
                  <a:pt x="771982" y="22390"/>
                </a:lnTo>
                <a:lnTo>
                  <a:pt x="764590" y="19977"/>
                </a:lnTo>
                <a:lnTo>
                  <a:pt x="764324" y="20688"/>
                </a:lnTo>
                <a:lnTo>
                  <a:pt x="763498" y="21717"/>
                </a:lnTo>
                <a:lnTo>
                  <a:pt x="768705" y="29248"/>
                </a:lnTo>
                <a:lnTo>
                  <a:pt x="772121" y="30505"/>
                </a:lnTo>
                <a:lnTo>
                  <a:pt x="780465" y="27889"/>
                </a:lnTo>
                <a:lnTo>
                  <a:pt x="782789" y="27343"/>
                </a:lnTo>
                <a:lnTo>
                  <a:pt x="786015" y="32423"/>
                </a:lnTo>
                <a:lnTo>
                  <a:pt x="787628" y="32499"/>
                </a:lnTo>
                <a:lnTo>
                  <a:pt x="790130" y="33020"/>
                </a:lnTo>
                <a:lnTo>
                  <a:pt x="790511" y="32473"/>
                </a:lnTo>
                <a:lnTo>
                  <a:pt x="793432" y="28232"/>
                </a:lnTo>
                <a:lnTo>
                  <a:pt x="798118" y="29692"/>
                </a:lnTo>
                <a:lnTo>
                  <a:pt x="802233" y="29387"/>
                </a:lnTo>
                <a:lnTo>
                  <a:pt x="802297" y="29540"/>
                </a:lnTo>
                <a:lnTo>
                  <a:pt x="802449" y="29578"/>
                </a:lnTo>
                <a:lnTo>
                  <a:pt x="802690" y="29514"/>
                </a:lnTo>
                <a:close/>
              </a:path>
              <a:path w="1019810" h="330200">
                <a:moveTo>
                  <a:pt x="811466" y="316725"/>
                </a:moveTo>
                <a:lnTo>
                  <a:pt x="808291" y="308508"/>
                </a:lnTo>
                <a:lnTo>
                  <a:pt x="792645" y="314032"/>
                </a:lnTo>
                <a:lnTo>
                  <a:pt x="799274" y="317360"/>
                </a:lnTo>
                <a:lnTo>
                  <a:pt x="804824" y="318211"/>
                </a:lnTo>
                <a:lnTo>
                  <a:pt x="811466" y="316725"/>
                </a:lnTo>
                <a:close/>
              </a:path>
              <a:path w="1019810" h="330200">
                <a:moveTo>
                  <a:pt x="813269" y="14046"/>
                </a:moveTo>
                <a:lnTo>
                  <a:pt x="808672" y="12865"/>
                </a:lnTo>
                <a:lnTo>
                  <a:pt x="807339" y="10668"/>
                </a:lnTo>
                <a:lnTo>
                  <a:pt x="794766" y="10668"/>
                </a:lnTo>
                <a:lnTo>
                  <a:pt x="795553" y="13068"/>
                </a:lnTo>
                <a:lnTo>
                  <a:pt x="801217" y="15836"/>
                </a:lnTo>
                <a:lnTo>
                  <a:pt x="810463" y="17627"/>
                </a:lnTo>
                <a:lnTo>
                  <a:pt x="813269" y="14046"/>
                </a:lnTo>
                <a:close/>
              </a:path>
              <a:path w="1019810" h="330200">
                <a:moveTo>
                  <a:pt x="815301" y="31064"/>
                </a:moveTo>
                <a:lnTo>
                  <a:pt x="810691" y="27978"/>
                </a:lnTo>
                <a:lnTo>
                  <a:pt x="806767" y="28105"/>
                </a:lnTo>
                <a:lnTo>
                  <a:pt x="802703" y="29502"/>
                </a:lnTo>
                <a:lnTo>
                  <a:pt x="805865" y="37312"/>
                </a:lnTo>
                <a:lnTo>
                  <a:pt x="815301" y="31064"/>
                </a:lnTo>
                <a:close/>
              </a:path>
              <a:path w="1019810" h="330200">
                <a:moveTo>
                  <a:pt x="818578" y="10604"/>
                </a:moveTo>
                <a:lnTo>
                  <a:pt x="814438" y="5143"/>
                </a:lnTo>
                <a:lnTo>
                  <a:pt x="811098" y="9613"/>
                </a:lnTo>
                <a:lnTo>
                  <a:pt x="807567" y="10655"/>
                </a:lnTo>
                <a:lnTo>
                  <a:pt x="811123" y="11899"/>
                </a:lnTo>
                <a:lnTo>
                  <a:pt x="814730" y="15163"/>
                </a:lnTo>
                <a:lnTo>
                  <a:pt x="818578" y="10604"/>
                </a:lnTo>
                <a:close/>
              </a:path>
              <a:path w="1019810" h="330200">
                <a:moveTo>
                  <a:pt x="850582" y="318058"/>
                </a:moveTo>
                <a:lnTo>
                  <a:pt x="850303" y="317512"/>
                </a:lnTo>
                <a:lnTo>
                  <a:pt x="850036" y="316953"/>
                </a:lnTo>
                <a:lnTo>
                  <a:pt x="849757" y="316407"/>
                </a:lnTo>
                <a:lnTo>
                  <a:pt x="843978" y="317792"/>
                </a:lnTo>
                <a:lnTo>
                  <a:pt x="845388" y="320598"/>
                </a:lnTo>
                <a:lnTo>
                  <a:pt x="850582" y="318058"/>
                </a:lnTo>
                <a:close/>
              </a:path>
              <a:path w="1019810" h="330200">
                <a:moveTo>
                  <a:pt x="856170" y="73279"/>
                </a:moveTo>
                <a:lnTo>
                  <a:pt x="854202" y="68326"/>
                </a:lnTo>
                <a:lnTo>
                  <a:pt x="852208" y="67195"/>
                </a:lnTo>
                <a:lnTo>
                  <a:pt x="846023" y="68732"/>
                </a:lnTo>
                <a:lnTo>
                  <a:pt x="856170" y="73279"/>
                </a:lnTo>
                <a:close/>
              </a:path>
              <a:path w="1019810" h="330200">
                <a:moveTo>
                  <a:pt x="881341" y="320636"/>
                </a:moveTo>
                <a:lnTo>
                  <a:pt x="879843" y="318312"/>
                </a:lnTo>
                <a:lnTo>
                  <a:pt x="878332" y="316001"/>
                </a:lnTo>
                <a:lnTo>
                  <a:pt x="876604" y="313321"/>
                </a:lnTo>
                <a:lnTo>
                  <a:pt x="873633" y="317855"/>
                </a:lnTo>
                <a:lnTo>
                  <a:pt x="881341" y="320636"/>
                </a:lnTo>
                <a:close/>
              </a:path>
              <a:path w="1019810" h="330200">
                <a:moveTo>
                  <a:pt x="913599" y="762"/>
                </a:moveTo>
                <a:lnTo>
                  <a:pt x="913536" y="0"/>
                </a:lnTo>
                <a:lnTo>
                  <a:pt x="912406" y="762"/>
                </a:lnTo>
                <a:lnTo>
                  <a:pt x="913599" y="762"/>
                </a:lnTo>
                <a:close/>
              </a:path>
              <a:path w="1019810" h="330200">
                <a:moveTo>
                  <a:pt x="914577" y="330098"/>
                </a:moveTo>
                <a:lnTo>
                  <a:pt x="912634" y="320294"/>
                </a:lnTo>
                <a:lnTo>
                  <a:pt x="906106" y="323964"/>
                </a:lnTo>
                <a:lnTo>
                  <a:pt x="914577" y="330098"/>
                </a:lnTo>
                <a:close/>
              </a:path>
              <a:path w="1019810" h="330200">
                <a:moveTo>
                  <a:pt x="934567" y="317627"/>
                </a:moveTo>
                <a:lnTo>
                  <a:pt x="932840" y="316471"/>
                </a:lnTo>
                <a:lnTo>
                  <a:pt x="931291" y="314883"/>
                </a:lnTo>
                <a:lnTo>
                  <a:pt x="927455" y="313690"/>
                </a:lnTo>
                <a:lnTo>
                  <a:pt x="923975" y="313410"/>
                </a:lnTo>
                <a:lnTo>
                  <a:pt x="921105" y="316814"/>
                </a:lnTo>
                <a:lnTo>
                  <a:pt x="923785" y="318617"/>
                </a:lnTo>
                <a:lnTo>
                  <a:pt x="926325" y="319366"/>
                </a:lnTo>
                <a:lnTo>
                  <a:pt x="928573" y="320027"/>
                </a:lnTo>
                <a:lnTo>
                  <a:pt x="931202" y="319760"/>
                </a:lnTo>
                <a:lnTo>
                  <a:pt x="933653" y="319900"/>
                </a:lnTo>
                <a:lnTo>
                  <a:pt x="934567" y="317627"/>
                </a:lnTo>
                <a:close/>
              </a:path>
              <a:path w="1019810" h="330200">
                <a:moveTo>
                  <a:pt x="935761" y="48755"/>
                </a:moveTo>
                <a:lnTo>
                  <a:pt x="931799" y="47726"/>
                </a:lnTo>
                <a:lnTo>
                  <a:pt x="927671" y="45758"/>
                </a:lnTo>
                <a:lnTo>
                  <a:pt x="920305" y="46685"/>
                </a:lnTo>
                <a:lnTo>
                  <a:pt x="917117" y="49885"/>
                </a:lnTo>
                <a:lnTo>
                  <a:pt x="913447" y="52044"/>
                </a:lnTo>
                <a:lnTo>
                  <a:pt x="911707" y="50215"/>
                </a:lnTo>
                <a:lnTo>
                  <a:pt x="909142" y="47536"/>
                </a:lnTo>
                <a:lnTo>
                  <a:pt x="908964" y="47320"/>
                </a:lnTo>
                <a:lnTo>
                  <a:pt x="906767" y="44665"/>
                </a:lnTo>
                <a:lnTo>
                  <a:pt x="905725" y="43395"/>
                </a:lnTo>
                <a:lnTo>
                  <a:pt x="903401" y="41440"/>
                </a:lnTo>
                <a:lnTo>
                  <a:pt x="903401" y="49491"/>
                </a:lnTo>
                <a:lnTo>
                  <a:pt x="900087" y="50076"/>
                </a:lnTo>
                <a:lnTo>
                  <a:pt x="898423" y="50215"/>
                </a:lnTo>
                <a:lnTo>
                  <a:pt x="897902" y="48120"/>
                </a:lnTo>
                <a:lnTo>
                  <a:pt x="897648" y="48120"/>
                </a:lnTo>
                <a:lnTo>
                  <a:pt x="902766" y="47320"/>
                </a:lnTo>
                <a:lnTo>
                  <a:pt x="903401" y="49491"/>
                </a:lnTo>
                <a:lnTo>
                  <a:pt x="903401" y="41440"/>
                </a:lnTo>
                <a:lnTo>
                  <a:pt x="899401" y="38061"/>
                </a:lnTo>
                <a:lnTo>
                  <a:pt x="895959" y="37325"/>
                </a:lnTo>
                <a:lnTo>
                  <a:pt x="893089" y="36106"/>
                </a:lnTo>
                <a:lnTo>
                  <a:pt x="888860" y="40271"/>
                </a:lnTo>
                <a:lnTo>
                  <a:pt x="895223" y="42341"/>
                </a:lnTo>
                <a:lnTo>
                  <a:pt x="890066" y="44665"/>
                </a:lnTo>
                <a:lnTo>
                  <a:pt x="887247" y="42989"/>
                </a:lnTo>
                <a:lnTo>
                  <a:pt x="887247" y="54749"/>
                </a:lnTo>
                <a:lnTo>
                  <a:pt x="882307" y="56438"/>
                </a:lnTo>
                <a:lnTo>
                  <a:pt x="877836" y="55003"/>
                </a:lnTo>
                <a:lnTo>
                  <a:pt x="876503" y="54571"/>
                </a:lnTo>
                <a:lnTo>
                  <a:pt x="873620" y="48120"/>
                </a:lnTo>
                <a:lnTo>
                  <a:pt x="869480" y="47536"/>
                </a:lnTo>
                <a:lnTo>
                  <a:pt x="869251" y="47536"/>
                </a:lnTo>
                <a:lnTo>
                  <a:pt x="862799" y="42341"/>
                </a:lnTo>
                <a:lnTo>
                  <a:pt x="862012" y="41706"/>
                </a:lnTo>
                <a:lnTo>
                  <a:pt x="863130" y="41198"/>
                </a:lnTo>
                <a:lnTo>
                  <a:pt x="866406" y="39687"/>
                </a:lnTo>
                <a:lnTo>
                  <a:pt x="870267" y="39992"/>
                </a:lnTo>
                <a:lnTo>
                  <a:pt x="887247" y="54749"/>
                </a:lnTo>
                <a:lnTo>
                  <a:pt x="887247" y="42989"/>
                </a:lnTo>
                <a:lnTo>
                  <a:pt x="881735" y="39687"/>
                </a:lnTo>
                <a:lnTo>
                  <a:pt x="879830" y="38544"/>
                </a:lnTo>
                <a:lnTo>
                  <a:pt x="880287" y="37325"/>
                </a:lnTo>
                <a:lnTo>
                  <a:pt x="880402" y="37045"/>
                </a:lnTo>
                <a:lnTo>
                  <a:pt x="882154" y="34785"/>
                </a:lnTo>
                <a:lnTo>
                  <a:pt x="881291" y="30480"/>
                </a:lnTo>
                <a:lnTo>
                  <a:pt x="879005" y="28397"/>
                </a:lnTo>
                <a:lnTo>
                  <a:pt x="877468" y="26136"/>
                </a:lnTo>
                <a:lnTo>
                  <a:pt x="871550" y="26136"/>
                </a:lnTo>
                <a:lnTo>
                  <a:pt x="874953" y="22606"/>
                </a:lnTo>
                <a:lnTo>
                  <a:pt x="875207" y="22352"/>
                </a:lnTo>
                <a:lnTo>
                  <a:pt x="874052" y="21082"/>
                </a:lnTo>
                <a:lnTo>
                  <a:pt x="871537" y="18288"/>
                </a:lnTo>
                <a:lnTo>
                  <a:pt x="870851" y="17526"/>
                </a:lnTo>
                <a:lnTo>
                  <a:pt x="865136" y="17272"/>
                </a:lnTo>
                <a:lnTo>
                  <a:pt x="859396" y="18288"/>
                </a:lnTo>
                <a:lnTo>
                  <a:pt x="855802" y="13589"/>
                </a:lnTo>
                <a:lnTo>
                  <a:pt x="855548" y="13589"/>
                </a:lnTo>
                <a:lnTo>
                  <a:pt x="855700" y="16510"/>
                </a:lnTo>
                <a:lnTo>
                  <a:pt x="855776" y="17780"/>
                </a:lnTo>
                <a:lnTo>
                  <a:pt x="855903" y="20066"/>
                </a:lnTo>
                <a:lnTo>
                  <a:pt x="849706" y="20066"/>
                </a:lnTo>
                <a:lnTo>
                  <a:pt x="844727" y="20828"/>
                </a:lnTo>
                <a:lnTo>
                  <a:pt x="843407" y="21082"/>
                </a:lnTo>
                <a:lnTo>
                  <a:pt x="841679" y="19431"/>
                </a:lnTo>
                <a:lnTo>
                  <a:pt x="840130" y="18669"/>
                </a:lnTo>
                <a:lnTo>
                  <a:pt x="855548" y="13589"/>
                </a:lnTo>
                <a:lnTo>
                  <a:pt x="857923" y="12446"/>
                </a:lnTo>
                <a:lnTo>
                  <a:pt x="862914" y="10160"/>
                </a:lnTo>
                <a:lnTo>
                  <a:pt x="870686" y="6604"/>
                </a:lnTo>
                <a:lnTo>
                  <a:pt x="871524" y="6223"/>
                </a:lnTo>
                <a:lnTo>
                  <a:pt x="880541" y="9398"/>
                </a:lnTo>
                <a:lnTo>
                  <a:pt x="880160" y="9398"/>
                </a:lnTo>
                <a:lnTo>
                  <a:pt x="879348" y="16510"/>
                </a:lnTo>
                <a:lnTo>
                  <a:pt x="879271" y="17272"/>
                </a:lnTo>
                <a:lnTo>
                  <a:pt x="879144" y="18288"/>
                </a:lnTo>
                <a:lnTo>
                  <a:pt x="879068" y="20066"/>
                </a:lnTo>
                <a:lnTo>
                  <a:pt x="880592" y="27178"/>
                </a:lnTo>
                <a:lnTo>
                  <a:pt x="885355" y="32512"/>
                </a:lnTo>
                <a:lnTo>
                  <a:pt x="885532" y="32512"/>
                </a:lnTo>
                <a:lnTo>
                  <a:pt x="893178" y="35814"/>
                </a:lnTo>
                <a:lnTo>
                  <a:pt x="893089" y="35941"/>
                </a:lnTo>
                <a:lnTo>
                  <a:pt x="893025" y="36068"/>
                </a:lnTo>
                <a:lnTo>
                  <a:pt x="893178" y="36004"/>
                </a:lnTo>
                <a:lnTo>
                  <a:pt x="893368" y="35826"/>
                </a:lnTo>
                <a:lnTo>
                  <a:pt x="893216" y="35788"/>
                </a:lnTo>
                <a:lnTo>
                  <a:pt x="895654" y="30861"/>
                </a:lnTo>
                <a:lnTo>
                  <a:pt x="895718" y="30734"/>
                </a:lnTo>
                <a:lnTo>
                  <a:pt x="895845" y="30480"/>
                </a:lnTo>
                <a:lnTo>
                  <a:pt x="901687" y="30734"/>
                </a:lnTo>
                <a:lnTo>
                  <a:pt x="907288" y="30861"/>
                </a:lnTo>
                <a:lnTo>
                  <a:pt x="907173" y="30480"/>
                </a:lnTo>
                <a:lnTo>
                  <a:pt x="906551" y="28321"/>
                </a:lnTo>
                <a:lnTo>
                  <a:pt x="905484" y="24638"/>
                </a:lnTo>
                <a:lnTo>
                  <a:pt x="904176" y="20066"/>
                </a:lnTo>
                <a:lnTo>
                  <a:pt x="904062" y="19685"/>
                </a:lnTo>
                <a:lnTo>
                  <a:pt x="903986" y="19431"/>
                </a:lnTo>
                <a:lnTo>
                  <a:pt x="903884" y="19050"/>
                </a:lnTo>
                <a:lnTo>
                  <a:pt x="903160" y="18288"/>
                </a:lnTo>
                <a:lnTo>
                  <a:pt x="901496" y="16510"/>
                </a:lnTo>
                <a:lnTo>
                  <a:pt x="896061" y="17830"/>
                </a:lnTo>
                <a:lnTo>
                  <a:pt x="896061" y="28321"/>
                </a:lnTo>
                <a:lnTo>
                  <a:pt x="888123" y="28321"/>
                </a:lnTo>
                <a:lnTo>
                  <a:pt x="890384" y="25908"/>
                </a:lnTo>
                <a:lnTo>
                  <a:pt x="890206" y="25908"/>
                </a:lnTo>
                <a:lnTo>
                  <a:pt x="893178" y="24638"/>
                </a:lnTo>
                <a:lnTo>
                  <a:pt x="896061" y="28321"/>
                </a:lnTo>
                <a:lnTo>
                  <a:pt x="896061" y="17830"/>
                </a:lnTo>
                <a:lnTo>
                  <a:pt x="894638" y="18173"/>
                </a:lnTo>
                <a:lnTo>
                  <a:pt x="894702" y="16510"/>
                </a:lnTo>
                <a:lnTo>
                  <a:pt x="894816" y="13589"/>
                </a:lnTo>
                <a:lnTo>
                  <a:pt x="894854" y="12446"/>
                </a:lnTo>
                <a:lnTo>
                  <a:pt x="894549" y="12446"/>
                </a:lnTo>
                <a:lnTo>
                  <a:pt x="902957" y="9017"/>
                </a:lnTo>
                <a:lnTo>
                  <a:pt x="903884" y="9017"/>
                </a:lnTo>
                <a:lnTo>
                  <a:pt x="914031" y="17780"/>
                </a:lnTo>
                <a:lnTo>
                  <a:pt x="913752" y="13589"/>
                </a:lnTo>
                <a:lnTo>
                  <a:pt x="913625" y="11684"/>
                </a:lnTo>
                <a:lnTo>
                  <a:pt x="913523" y="10160"/>
                </a:lnTo>
                <a:lnTo>
                  <a:pt x="913485" y="9398"/>
                </a:lnTo>
                <a:lnTo>
                  <a:pt x="922197" y="9017"/>
                </a:lnTo>
                <a:lnTo>
                  <a:pt x="925499" y="6604"/>
                </a:lnTo>
                <a:lnTo>
                  <a:pt x="927074" y="5461"/>
                </a:lnTo>
                <a:lnTo>
                  <a:pt x="924852" y="2032"/>
                </a:lnTo>
                <a:lnTo>
                  <a:pt x="924775" y="1905"/>
                </a:lnTo>
                <a:lnTo>
                  <a:pt x="923518" y="762"/>
                </a:lnTo>
                <a:lnTo>
                  <a:pt x="913599" y="762"/>
                </a:lnTo>
                <a:lnTo>
                  <a:pt x="913638" y="1143"/>
                </a:lnTo>
                <a:lnTo>
                  <a:pt x="913739" y="2286"/>
                </a:lnTo>
                <a:lnTo>
                  <a:pt x="913866" y="3683"/>
                </a:lnTo>
                <a:lnTo>
                  <a:pt x="913968" y="4699"/>
                </a:lnTo>
                <a:lnTo>
                  <a:pt x="913244" y="5842"/>
                </a:lnTo>
                <a:lnTo>
                  <a:pt x="909129" y="6489"/>
                </a:lnTo>
                <a:lnTo>
                  <a:pt x="908100" y="4699"/>
                </a:lnTo>
                <a:lnTo>
                  <a:pt x="908011" y="4064"/>
                </a:lnTo>
                <a:lnTo>
                  <a:pt x="907897" y="3175"/>
                </a:lnTo>
                <a:lnTo>
                  <a:pt x="907770" y="2286"/>
                </a:lnTo>
                <a:lnTo>
                  <a:pt x="907719" y="1905"/>
                </a:lnTo>
                <a:lnTo>
                  <a:pt x="907630" y="1143"/>
                </a:lnTo>
                <a:lnTo>
                  <a:pt x="910145" y="2286"/>
                </a:lnTo>
                <a:lnTo>
                  <a:pt x="911834" y="1143"/>
                </a:lnTo>
                <a:lnTo>
                  <a:pt x="912406" y="762"/>
                </a:lnTo>
                <a:lnTo>
                  <a:pt x="886777" y="762"/>
                </a:lnTo>
                <a:lnTo>
                  <a:pt x="886663" y="1905"/>
                </a:lnTo>
                <a:lnTo>
                  <a:pt x="886574" y="2921"/>
                </a:lnTo>
                <a:lnTo>
                  <a:pt x="886472" y="4064"/>
                </a:lnTo>
                <a:lnTo>
                  <a:pt x="886371" y="5207"/>
                </a:lnTo>
                <a:lnTo>
                  <a:pt x="886244" y="6604"/>
                </a:lnTo>
                <a:lnTo>
                  <a:pt x="886129" y="8001"/>
                </a:lnTo>
                <a:lnTo>
                  <a:pt x="883043" y="8636"/>
                </a:lnTo>
                <a:lnTo>
                  <a:pt x="880491" y="7112"/>
                </a:lnTo>
                <a:lnTo>
                  <a:pt x="881138" y="6223"/>
                </a:lnTo>
                <a:lnTo>
                  <a:pt x="883018" y="3683"/>
                </a:lnTo>
                <a:lnTo>
                  <a:pt x="883666" y="2286"/>
                </a:lnTo>
                <a:lnTo>
                  <a:pt x="883970" y="1143"/>
                </a:lnTo>
                <a:lnTo>
                  <a:pt x="884085" y="762"/>
                </a:lnTo>
                <a:lnTo>
                  <a:pt x="866165" y="762"/>
                </a:lnTo>
                <a:lnTo>
                  <a:pt x="866089" y="2032"/>
                </a:lnTo>
                <a:lnTo>
                  <a:pt x="865632" y="2921"/>
                </a:lnTo>
                <a:lnTo>
                  <a:pt x="863117" y="3568"/>
                </a:lnTo>
                <a:lnTo>
                  <a:pt x="863638" y="1143"/>
                </a:lnTo>
                <a:lnTo>
                  <a:pt x="863727" y="762"/>
                </a:lnTo>
                <a:lnTo>
                  <a:pt x="849312" y="762"/>
                </a:lnTo>
                <a:lnTo>
                  <a:pt x="849274" y="1905"/>
                </a:lnTo>
                <a:lnTo>
                  <a:pt x="849160" y="3175"/>
                </a:lnTo>
                <a:lnTo>
                  <a:pt x="849058" y="3683"/>
                </a:lnTo>
                <a:lnTo>
                  <a:pt x="848982" y="4064"/>
                </a:lnTo>
                <a:lnTo>
                  <a:pt x="848880" y="4699"/>
                </a:lnTo>
                <a:lnTo>
                  <a:pt x="848804" y="5207"/>
                </a:lnTo>
                <a:lnTo>
                  <a:pt x="848715" y="5842"/>
                </a:lnTo>
                <a:lnTo>
                  <a:pt x="848614" y="6604"/>
                </a:lnTo>
                <a:lnTo>
                  <a:pt x="841565" y="4483"/>
                </a:lnTo>
                <a:lnTo>
                  <a:pt x="841565" y="10922"/>
                </a:lnTo>
                <a:lnTo>
                  <a:pt x="841362" y="11430"/>
                </a:lnTo>
                <a:lnTo>
                  <a:pt x="841324" y="11684"/>
                </a:lnTo>
                <a:lnTo>
                  <a:pt x="841209" y="12446"/>
                </a:lnTo>
                <a:lnTo>
                  <a:pt x="836841" y="12446"/>
                </a:lnTo>
                <a:lnTo>
                  <a:pt x="836955" y="11430"/>
                </a:lnTo>
                <a:lnTo>
                  <a:pt x="837031" y="10922"/>
                </a:lnTo>
                <a:lnTo>
                  <a:pt x="837120" y="10160"/>
                </a:lnTo>
                <a:lnTo>
                  <a:pt x="841565" y="10922"/>
                </a:lnTo>
                <a:lnTo>
                  <a:pt x="841565" y="4483"/>
                </a:lnTo>
                <a:lnTo>
                  <a:pt x="829233" y="762"/>
                </a:lnTo>
                <a:lnTo>
                  <a:pt x="821715" y="762"/>
                </a:lnTo>
                <a:lnTo>
                  <a:pt x="821639" y="2286"/>
                </a:lnTo>
                <a:lnTo>
                  <a:pt x="821486" y="2921"/>
                </a:lnTo>
                <a:lnTo>
                  <a:pt x="821423" y="3175"/>
                </a:lnTo>
                <a:lnTo>
                  <a:pt x="819861" y="5207"/>
                </a:lnTo>
                <a:lnTo>
                  <a:pt x="823328" y="8001"/>
                </a:lnTo>
                <a:lnTo>
                  <a:pt x="824547" y="9017"/>
                </a:lnTo>
                <a:lnTo>
                  <a:pt x="827405" y="12192"/>
                </a:lnTo>
                <a:lnTo>
                  <a:pt x="812215" y="22352"/>
                </a:lnTo>
                <a:lnTo>
                  <a:pt x="824890" y="32004"/>
                </a:lnTo>
                <a:lnTo>
                  <a:pt x="828027" y="30226"/>
                </a:lnTo>
                <a:lnTo>
                  <a:pt x="830707" y="28321"/>
                </a:lnTo>
                <a:lnTo>
                  <a:pt x="837247" y="25908"/>
                </a:lnTo>
                <a:lnTo>
                  <a:pt x="841057" y="26289"/>
                </a:lnTo>
                <a:lnTo>
                  <a:pt x="842518" y="33147"/>
                </a:lnTo>
                <a:lnTo>
                  <a:pt x="841883" y="35814"/>
                </a:lnTo>
                <a:lnTo>
                  <a:pt x="841832" y="36068"/>
                </a:lnTo>
                <a:lnTo>
                  <a:pt x="841743" y="36449"/>
                </a:lnTo>
                <a:lnTo>
                  <a:pt x="833920" y="38354"/>
                </a:lnTo>
                <a:lnTo>
                  <a:pt x="830745" y="39370"/>
                </a:lnTo>
                <a:lnTo>
                  <a:pt x="827239" y="40259"/>
                </a:lnTo>
                <a:lnTo>
                  <a:pt x="826211" y="44450"/>
                </a:lnTo>
                <a:lnTo>
                  <a:pt x="826147" y="44704"/>
                </a:lnTo>
                <a:lnTo>
                  <a:pt x="826020" y="45212"/>
                </a:lnTo>
                <a:lnTo>
                  <a:pt x="825931" y="45593"/>
                </a:lnTo>
                <a:lnTo>
                  <a:pt x="825804" y="46101"/>
                </a:lnTo>
                <a:lnTo>
                  <a:pt x="825677" y="46609"/>
                </a:lnTo>
                <a:lnTo>
                  <a:pt x="825614" y="46875"/>
                </a:lnTo>
                <a:lnTo>
                  <a:pt x="818629" y="46101"/>
                </a:lnTo>
                <a:lnTo>
                  <a:pt x="818730" y="45593"/>
                </a:lnTo>
                <a:lnTo>
                  <a:pt x="818807" y="45212"/>
                </a:lnTo>
                <a:lnTo>
                  <a:pt x="818908" y="44704"/>
                </a:lnTo>
                <a:lnTo>
                  <a:pt x="818959" y="44450"/>
                </a:lnTo>
                <a:lnTo>
                  <a:pt x="819810" y="40259"/>
                </a:lnTo>
                <a:lnTo>
                  <a:pt x="819899" y="39878"/>
                </a:lnTo>
                <a:lnTo>
                  <a:pt x="815289" y="37211"/>
                </a:lnTo>
                <a:lnTo>
                  <a:pt x="811187" y="43434"/>
                </a:lnTo>
                <a:lnTo>
                  <a:pt x="811110" y="43561"/>
                </a:lnTo>
                <a:lnTo>
                  <a:pt x="805307" y="44196"/>
                </a:lnTo>
                <a:lnTo>
                  <a:pt x="805307" y="55753"/>
                </a:lnTo>
                <a:lnTo>
                  <a:pt x="804697" y="55753"/>
                </a:lnTo>
                <a:lnTo>
                  <a:pt x="804875" y="56007"/>
                </a:lnTo>
                <a:lnTo>
                  <a:pt x="805091" y="56515"/>
                </a:lnTo>
                <a:lnTo>
                  <a:pt x="803389" y="62357"/>
                </a:lnTo>
                <a:lnTo>
                  <a:pt x="748576" y="62357"/>
                </a:lnTo>
                <a:lnTo>
                  <a:pt x="748296" y="61722"/>
                </a:lnTo>
                <a:lnTo>
                  <a:pt x="747725" y="60452"/>
                </a:lnTo>
                <a:lnTo>
                  <a:pt x="753757" y="60452"/>
                </a:lnTo>
                <a:lnTo>
                  <a:pt x="759841" y="60833"/>
                </a:lnTo>
                <a:lnTo>
                  <a:pt x="761428" y="60452"/>
                </a:lnTo>
                <a:lnTo>
                  <a:pt x="765136" y="59563"/>
                </a:lnTo>
                <a:lnTo>
                  <a:pt x="767461" y="56515"/>
                </a:lnTo>
                <a:lnTo>
                  <a:pt x="768832" y="54737"/>
                </a:lnTo>
                <a:lnTo>
                  <a:pt x="776249" y="56515"/>
                </a:lnTo>
                <a:lnTo>
                  <a:pt x="777684" y="54737"/>
                </a:lnTo>
                <a:lnTo>
                  <a:pt x="778205" y="54102"/>
                </a:lnTo>
                <a:lnTo>
                  <a:pt x="780072" y="51816"/>
                </a:lnTo>
                <a:lnTo>
                  <a:pt x="767727" y="49149"/>
                </a:lnTo>
                <a:lnTo>
                  <a:pt x="766381" y="49149"/>
                </a:lnTo>
                <a:lnTo>
                  <a:pt x="770191" y="43561"/>
                </a:lnTo>
                <a:lnTo>
                  <a:pt x="770280" y="43434"/>
                </a:lnTo>
                <a:lnTo>
                  <a:pt x="771702" y="43434"/>
                </a:lnTo>
                <a:lnTo>
                  <a:pt x="782459" y="44450"/>
                </a:lnTo>
                <a:lnTo>
                  <a:pt x="782370" y="45212"/>
                </a:lnTo>
                <a:lnTo>
                  <a:pt x="782269" y="46101"/>
                </a:lnTo>
                <a:lnTo>
                  <a:pt x="782167" y="46990"/>
                </a:lnTo>
                <a:lnTo>
                  <a:pt x="782066" y="47879"/>
                </a:lnTo>
                <a:lnTo>
                  <a:pt x="782027" y="48260"/>
                </a:lnTo>
                <a:lnTo>
                  <a:pt x="781926" y="49149"/>
                </a:lnTo>
                <a:lnTo>
                  <a:pt x="781850" y="49911"/>
                </a:lnTo>
                <a:lnTo>
                  <a:pt x="785126" y="52705"/>
                </a:lnTo>
                <a:lnTo>
                  <a:pt x="796150" y="53340"/>
                </a:lnTo>
                <a:lnTo>
                  <a:pt x="794270" y="53340"/>
                </a:lnTo>
                <a:lnTo>
                  <a:pt x="795655" y="53975"/>
                </a:lnTo>
                <a:lnTo>
                  <a:pt x="805307" y="55753"/>
                </a:lnTo>
                <a:lnTo>
                  <a:pt x="805307" y="44196"/>
                </a:lnTo>
                <a:lnTo>
                  <a:pt x="802982" y="44450"/>
                </a:lnTo>
                <a:lnTo>
                  <a:pt x="803986" y="37211"/>
                </a:lnTo>
                <a:lnTo>
                  <a:pt x="804087" y="36449"/>
                </a:lnTo>
                <a:lnTo>
                  <a:pt x="804151" y="36068"/>
                </a:lnTo>
                <a:lnTo>
                  <a:pt x="798601" y="34925"/>
                </a:lnTo>
                <a:lnTo>
                  <a:pt x="798055" y="35052"/>
                </a:lnTo>
                <a:lnTo>
                  <a:pt x="797610" y="35052"/>
                </a:lnTo>
                <a:lnTo>
                  <a:pt x="790676" y="43434"/>
                </a:lnTo>
                <a:lnTo>
                  <a:pt x="789978" y="43434"/>
                </a:lnTo>
                <a:lnTo>
                  <a:pt x="769759" y="34163"/>
                </a:lnTo>
                <a:lnTo>
                  <a:pt x="766800" y="35534"/>
                </a:lnTo>
                <a:lnTo>
                  <a:pt x="764565" y="31153"/>
                </a:lnTo>
                <a:lnTo>
                  <a:pt x="759929" y="32372"/>
                </a:lnTo>
                <a:lnTo>
                  <a:pt x="757021" y="31000"/>
                </a:lnTo>
                <a:lnTo>
                  <a:pt x="750430" y="36957"/>
                </a:lnTo>
                <a:lnTo>
                  <a:pt x="747890" y="40792"/>
                </a:lnTo>
                <a:lnTo>
                  <a:pt x="749046" y="44170"/>
                </a:lnTo>
                <a:lnTo>
                  <a:pt x="753605" y="48742"/>
                </a:lnTo>
                <a:lnTo>
                  <a:pt x="756107" y="42341"/>
                </a:lnTo>
                <a:lnTo>
                  <a:pt x="754316" y="33578"/>
                </a:lnTo>
                <a:lnTo>
                  <a:pt x="765517" y="36118"/>
                </a:lnTo>
                <a:lnTo>
                  <a:pt x="764806" y="36449"/>
                </a:lnTo>
                <a:lnTo>
                  <a:pt x="764260" y="43434"/>
                </a:lnTo>
                <a:lnTo>
                  <a:pt x="764184" y="44450"/>
                </a:lnTo>
                <a:lnTo>
                  <a:pt x="764095" y="45593"/>
                </a:lnTo>
                <a:lnTo>
                  <a:pt x="763993" y="46990"/>
                </a:lnTo>
                <a:lnTo>
                  <a:pt x="763879" y="48514"/>
                </a:lnTo>
                <a:lnTo>
                  <a:pt x="763752" y="49149"/>
                </a:lnTo>
                <a:lnTo>
                  <a:pt x="763651" y="49657"/>
                </a:lnTo>
                <a:lnTo>
                  <a:pt x="763600" y="49911"/>
                </a:lnTo>
                <a:lnTo>
                  <a:pt x="763473" y="50546"/>
                </a:lnTo>
                <a:lnTo>
                  <a:pt x="763397" y="50927"/>
                </a:lnTo>
                <a:lnTo>
                  <a:pt x="763270" y="51816"/>
                </a:lnTo>
                <a:lnTo>
                  <a:pt x="763193" y="52451"/>
                </a:lnTo>
                <a:lnTo>
                  <a:pt x="763066" y="53340"/>
                </a:lnTo>
                <a:lnTo>
                  <a:pt x="762977" y="53975"/>
                </a:lnTo>
                <a:lnTo>
                  <a:pt x="762444" y="53340"/>
                </a:lnTo>
                <a:lnTo>
                  <a:pt x="762012" y="52705"/>
                </a:lnTo>
                <a:lnTo>
                  <a:pt x="761771" y="51816"/>
                </a:lnTo>
                <a:lnTo>
                  <a:pt x="762406" y="51816"/>
                </a:lnTo>
                <a:lnTo>
                  <a:pt x="759942" y="50927"/>
                </a:lnTo>
                <a:lnTo>
                  <a:pt x="758444" y="50800"/>
                </a:lnTo>
                <a:lnTo>
                  <a:pt x="755523" y="51816"/>
                </a:lnTo>
                <a:lnTo>
                  <a:pt x="756043" y="51816"/>
                </a:lnTo>
                <a:lnTo>
                  <a:pt x="755523" y="52451"/>
                </a:lnTo>
                <a:lnTo>
                  <a:pt x="755230" y="52705"/>
                </a:lnTo>
                <a:lnTo>
                  <a:pt x="754659" y="53086"/>
                </a:lnTo>
                <a:lnTo>
                  <a:pt x="751420" y="51816"/>
                </a:lnTo>
                <a:lnTo>
                  <a:pt x="748665" y="49911"/>
                </a:lnTo>
                <a:lnTo>
                  <a:pt x="739597" y="49657"/>
                </a:lnTo>
                <a:lnTo>
                  <a:pt x="737412" y="49834"/>
                </a:lnTo>
                <a:lnTo>
                  <a:pt x="737412" y="62357"/>
                </a:lnTo>
                <a:lnTo>
                  <a:pt x="735825" y="62357"/>
                </a:lnTo>
                <a:lnTo>
                  <a:pt x="735977" y="61722"/>
                </a:lnTo>
                <a:lnTo>
                  <a:pt x="736244" y="61722"/>
                </a:lnTo>
                <a:lnTo>
                  <a:pt x="737412" y="62357"/>
                </a:lnTo>
                <a:lnTo>
                  <a:pt x="737412" y="49834"/>
                </a:lnTo>
                <a:lnTo>
                  <a:pt x="733272" y="50165"/>
                </a:lnTo>
                <a:lnTo>
                  <a:pt x="731266" y="50355"/>
                </a:lnTo>
                <a:lnTo>
                  <a:pt x="731266" y="61214"/>
                </a:lnTo>
                <a:lnTo>
                  <a:pt x="730961" y="62357"/>
                </a:lnTo>
                <a:lnTo>
                  <a:pt x="708634" y="62357"/>
                </a:lnTo>
                <a:lnTo>
                  <a:pt x="706488" y="60833"/>
                </a:lnTo>
                <a:lnTo>
                  <a:pt x="706005" y="57531"/>
                </a:lnTo>
                <a:lnTo>
                  <a:pt x="705967" y="57277"/>
                </a:lnTo>
                <a:lnTo>
                  <a:pt x="705853" y="56515"/>
                </a:lnTo>
                <a:lnTo>
                  <a:pt x="705777" y="56007"/>
                </a:lnTo>
                <a:lnTo>
                  <a:pt x="705662" y="55245"/>
                </a:lnTo>
                <a:lnTo>
                  <a:pt x="705637" y="54991"/>
                </a:lnTo>
                <a:lnTo>
                  <a:pt x="707948" y="53975"/>
                </a:lnTo>
                <a:lnTo>
                  <a:pt x="712863" y="51816"/>
                </a:lnTo>
                <a:lnTo>
                  <a:pt x="713193" y="51816"/>
                </a:lnTo>
                <a:lnTo>
                  <a:pt x="715289" y="57277"/>
                </a:lnTo>
                <a:lnTo>
                  <a:pt x="715391" y="57531"/>
                </a:lnTo>
                <a:lnTo>
                  <a:pt x="719632" y="61214"/>
                </a:lnTo>
                <a:lnTo>
                  <a:pt x="730516" y="56515"/>
                </a:lnTo>
                <a:lnTo>
                  <a:pt x="730821" y="56515"/>
                </a:lnTo>
                <a:lnTo>
                  <a:pt x="730923" y="59563"/>
                </a:lnTo>
                <a:lnTo>
                  <a:pt x="731050" y="60198"/>
                </a:lnTo>
                <a:lnTo>
                  <a:pt x="731100" y="60452"/>
                </a:lnTo>
                <a:lnTo>
                  <a:pt x="731177" y="60833"/>
                </a:lnTo>
                <a:lnTo>
                  <a:pt x="731266" y="61214"/>
                </a:lnTo>
                <a:lnTo>
                  <a:pt x="731266" y="50355"/>
                </a:lnTo>
                <a:lnTo>
                  <a:pt x="725233" y="50927"/>
                </a:lnTo>
                <a:lnTo>
                  <a:pt x="723480" y="52705"/>
                </a:lnTo>
                <a:lnTo>
                  <a:pt x="723328" y="52705"/>
                </a:lnTo>
                <a:lnTo>
                  <a:pt x="722198" y="53225"/>
                </a:lnTo>
                <a:lnTo>
                  <a:pt x="718286" y="52451"/>
                </a:lnTo>
                <a:lnTo>
                  <a:pt x="714298" y="50546"/>
                </a:lnTo>
                <a:lnTo>
                  <a:pt x="706374" y="51689"/>
                </a:lnTo>
                <a:lnTo>
                  <a:pt x="704024" y="50546"/>
                </a:lnTo>
                <a:lnTo>
                  <a:pt x="703326" y="50165"/>
                </a:lnTo>
                <a:lnTo>
                  <a:pt x="702424" y="49644"/>
                </a:lnTo>
                <a:lnTo>
                  <a:pt x="702424" y="71501"/>
                </a:lnTo>
                <a:lnTo>
                  <a:pt x="699452" y="77546"/>
                </a:lnTo>
                <a:lnTo>
                  <a:pt x="699363" y="77343"/>
                </a:lnTo>
                <a:lnTo>
                  <a:pt x="699287" y="77089"/>
                </a:lnTo>
                <a:lnTo>
                  <a:pt x="699173" y="76708"/>
                </a:lnTo>
                <a:lnTo>
                  <a:pt x="699096" y="74803"/>
                </a:lnTo>
                <a:lnTo>
                  <a:pt x="693915" y="72644"/>
                </a:lnTo>
                <a:lnTo>
                  <a:pt x="692594" y="72097"/>
                </a:lnTo>
                <a:lnTo>
                  <a:pt x="692594" y="77089"/>
                </a:lnTo>
                <a:lnTo>
                  <a:pt x="692289" y="77216"/>
                </a:lnTo>
                <a:lnTo>
                  <a:pt x="692048" y="77089"/>
                </a:lnTo>
                <a:lnTo>
                  <a:pt x="692594" y="77089"/>
                </a:lnTo>
                <a:lnTo>
                  <a:pt x="692594" y="72097"/>
                </a:lnTo>
                <a:lnTo>
                  <a:pt x="692086" y="71882"/>
                </a:lnTo>
                <a:lnTo>
                  <a:pt x="691121" y="67056"/>
                </a:lnTo>
                <a:lnTo>
                  <a:pt x="691070" y="66802"/>
                </a:lnTo>
                <a:lnTo>
                  <a:pt x="690956" y="66548"/>
                </a:lnTo>
                <a:lnTo>
                  <a:pt x="690841" y="66294"/>
                </a:lnTo>
                <a:lnTo>
                  <a:pt x="688797" y="61722"/>
                </a:lnTo>
                <a:lnTo>
                  <a:pt x="697369" y="57277"/>
                </a:lnTo>
                <a:lnTo>
                  <a:pt x="699820" y="56007"/>
                </a:lnTo>
                <a:lnTo>
                  <a:pt x="699820" y="62357"/>
                </a:lnTo>
                <a:lnTo>
                  <a:pt x="697458" y="62357"/>
                </a:lnTo>
                <a:lnTo>
                  <a:pt x="693521" y="62611"/>
                </a:lnTo>
                <a:lnTo>
                  <a:pt x="694232" y="68072"/>
                </a:lnTo>
                <a:lnTo>
                  <a:pt x="694283" y="68453"/>
                </a:lnTo>
                <a:lnTo>
                  <a:pt x="702424" y="71501"/>
                </a:lnTo>
                <a:lnTo>
                  <a:pt x="702424" y="49644"/>
                </a:lnTo>
                <a:lnTo>
                  <a:pt x="700468" y="48514"/>
                </a:lnTo>
                <a:lnTo>
                  <a:pt x="699363" y="47879"/>
                </a:lnTo>
                <a:lnTo>
                  <a:pt x="698360" y="47879"/>
                </a:lnTo>
                <a:lnTo>
                  <a:pt x="703808" y="46990"/>
                </a:lnTo>
                <a:lnTo>
                  <a:pt x="708621" y="49034"/>
                </a:lnTo>
                <a:lnTo>
                  <a:pt x="708736" y="48260"/>
                </a:lnTo>
                <a:lnTo>
                  <a:pt x="708787" y="47879"/>
                </a:lnTo>
                <a:lnTo>
                  <a:pt x="708901" y="46990"/>
                </a:lnTo>
                <a:lnTo>
                  <a:pt x="709015" y="46101"/>
                </a:lnTo>
                <a:lnTo>
                  <a:pt x="709142" y="45212"/>
                </a:lnTo>
                <a:lnTo>
                  <a:pt x="709244" y="44450"/>
                </a:lnTo>
                <a:lnTo>
                  <a:pt x="709333" y="43815"/>
                </a:lnTo>
                <a:lnTo>
                  <a:pt x="702043" y="38735"/>
                </a:lnTo>
                <a:lnTo>
                  <a:pt x="696328" y="41275"/>
                </a:lnTo>
                <a:lnTo>
                  <a:pt x="693013" y="48260"/>
                </a:lnTo>
                <a:lnTo>
                  <a:pt x="692899" y="48514"/>
                </a:lnTo>
                <a:lnTo>
                  <a:pt x="683729" y="46609"/>
                </a:lnTo>
                <a:lnTo>
                  <a:pt x="684098" y="45593"/>
                </a:lnTo>
                <a:lnTo>
                  <a:pt x="684161" y="44704"/>
                </a:lnTo>
                <a:lnTo>
                  <a:pt x="688517" y="39878"/>
                </a:lnTo>
                <a:lnTo>
                  <a:pt x="687844" y="37211"/>
                </a:lnTo>
                <a:lnTo>
                  <a:pt x="687819" y="37084"/>
                </a:lnTo>
                <a:lnTo>
                  <a:pt x="682790" y="35915"/>
                </a:lnTo>
                <a:lnTo>
                  <a:pt x="682790" y="55499"/>
                </a:lnTo>
                <a:lnTo>
                  <a:pt x="681926" y="57277"/>
                </a:lnTo>
                <a:lnTo>
                  <a:pt x="677494" y="55245"/>
                </a:lnTo>
                <a:lnTo>
                  <a:pt x="678091" y="54102"/>
                </a:lnTo>
                <a:lnTo>
                  <a:pt x="678154" y="53975"/>
                </a:lnTo>
                <a:lnTo>
                  <a:pt x="678573" y="53975"/>
                </a:lnTo>
                <a:lnTo>
                  <a:pt x="682790" y="55499"/>
                </a:lnTo>
                <a:lnTo>
                  <a:pt x="682790" y="35915"/>
                </a:lnTo>
                <a:lnTo>
                  <a:pt x="676897" y="34544"/>
                </a:lnTo>
                <a:lnTo>
                  <a:pt x="671576" y="33909"/>
                </a:lnTo>
                <a:lnTo>
                  <a:pt x="666877" y="33147"/>
                </a:lnTo>
                <a:lnTo>
                  <a:pt x="666153" y="33147"/>
                </a:lnTo>
                <a:lnTo>
                  <a:pt x="674776" y="53340"/>
                </a:lnTo>
                <a:lnTo>
                  <a:pt x="649439" y="61722"/>
                </a:lnTo>
                <a:lnTo>
                  <a:pt x="649439" y="64135"/>
                </a:lnTo>
                <a:lnTo>
                  <a:pt x="649782" y="64135"/>
                </a:lnTo>
                <a:lnTo>
                  <a:pt x="652919" y="65278"/>
                </a:lnTo>
                <a:lnTo>
                  <a:pt x="652437" y="65278"/>
                </a:lnTo>
                <a:lnTo>
                  <a:pt x="655053" y="67056"/>
                </a:lnTo>
                <a:lnTo>
                  <a:pt x="656336" y="66548"/>
                </a:lnTo>
                <a:lnTo>
                  <a:pt x="655967" y="66548"/>
                </a:lnTo>
                <a:lnTo>
                  <a:pt x="662940" y="65278"/>
                </a:lnTo>
                <a:lnTo>
                  <a:pt x="670356" y="66040"/>
                </a:lnTo>
                <a:lnTo>
                  <a:pt x="670166" y="66040"/>
                </a:lnTo>
                <a:lnTo>
                  <a:pt x="675386" y="66687"/>
                </a:lnTo>
                <a:lnTo>
                  <a:pt x="681951" y="66294"/>
                </a:lnTo>
                <a:lnTo>
                  <a:pt x="676300" y="72517"/>
                </a:lnTo>
                <a:lnTo>
                  <a:pt x="669620" y="69596"/>
                </a:lnTo>
                <a:lnTo>
                  <a:pt x="665505" y="73914"/>
                </a:lnTo>
                <a:lnTo>
                  <a:pt x="665721" y="76454"/>
                </a:lnTo>
                <a:lnTo>
                  <a:pt x="665746" y="76708"/>
                </a:lnTo>
                <a:lnTo>
                  <a:pt x="665861" y="77978"/>
                </a:lnTo>
                <a:lnTo>
                  <a:pt x="668515" y="81915"/>
                </a:lnTo>
                <a:lnTo>
                  <a:pt x="671309" y="85852"/>
                </a:lnTo>
                <a:lnTo>
                  <a:pt x="669315" y="87884"/>
                </a:lnTo>
                <a:lnTo>
                  <a:pt x="666483" y="89535"/>
                </a:lnTo>
                <a:lnTo>
                  <a:pt x="664997" y="93726"/>
                </a:lnTo>
                <a:lnTo>
                  <a:pt x="666356" y="96393"/>
                </a:lnTo>
                <a:lnTo>
                  <a:pt x="666572" y="97663"/>
                </a:lnTo>
                <a:lnTo>
                  <a:pt x="666635" y="98044"/>
                </a:lnTo>
                <a:lnTo>
                  <a:pt x="666711" y="98552"/>
                </a:lnTo>
                <a:lnTo>
                  <a:pt x="666800" y="99060"/>
                </a:lnTo>
                <a:lnTo>
                  <a:pt x="665645" y="99060"/>
                </a:lnTo>
                <a:lnTo>
                  <a:pt x="664895" y="99314"/>
                </a:lnTo>
                <a:lnTo>
                  <a:pt x="662952" y="98552"/>
                </a:lnTo>
                <a:lnTo>
                  <a:pt x="663321" y="95123"/>
                </a:lnTo>
                <a:lnTo>
                  <a:pt x="659561" y="97663"/>
                </a:lnTo>
                <a:lnTo>
                  <a:pt x="658672" y="99060"/>
                </a:lnTo>
                <a:lnTo>
                  <a:pt x="658837" y="99060"/>
                </a:lnTo>
                <a:lnTo>
                  <a:pt x="659980" y="100711"/>
                </a:lnTo>
                <a:lnTo>
                  <a:pt x="661289" y="101854"/>
                </a:lnTo>
                <a:lnTo>
                  <a:pt x="663016" y="103251"/>
                </a:lnTo>
                <a:lnTo>
                  <a:pt x="663968" y="103251"/>
                </a:lnTo>
                <a:lnTo>
                  <a:pt x="667499" y="102743"/>
                </a:lnTo>
                <a:lnTo>
                  <a:pt x="670547" y="101600"/>
                </a:lnTo>
                <a:lnTo>
                  <a:pt x="675855" y="102489"/>
                </a:lnTo>
                <a:lnTo>
                  <a:pt x="678116" y="104648"/>
                </a:lnTo>
                <a:lnTo>
                  <a:pt x="680796" y="106172"/>
                </a:lnTo>
                <a:lnTo>
                  <a:pt x="683374" y="103251"/>
                </a:lnTo>
                <a:lnTo>
                  <a:pt x="685723" y="106057"/>
                </a:lnTo>
                <a:lnTo>
                  <a:pt x="691299" y="103251"/>
                </a:lnTo>
                <a:lnTo>
                  <a:pt x="691591" y="103111"/>
                </a:lnTo>
                <a:lnTo>
                  <a:pt x="692518" y="106286"/>
                </a:lnTo>
                <a:lnTo>
                  <a:pt x="693267" y="108864"/>
                </a:lnTo>
                <a:lnTo>
                  <a:pt x="693356" y="111582"/>
                </a:lnTo>
                <a:lnTo>
                  <a:pt x="693724" y="114236"/>
                </a:lnTo>
                <a:lnTo>
                  <a:pt x="697979" y="108369"/>
                </a:lnTo>
                <a:lnTo>
                  <a:pt x="707313" y="113360"/>
                </a:lnTo>
                <a:lnTo>
                  <a:pt x="712114" y="106857"/>
                </a:lnTo>
                <a:lnTo>
                  <a:pt x="699096" y="99098"/>
                </a:lnTo>
                <a:lnTo>
                  <a:pt x="694258" y="99707"/>
                </a:lnTo>
                <a:lnTo>
                  <a:pt x="692023" y="100799"/>
                </a:lnTo>
                <a:lnTo>
                  <a:pt x="689178" y="99314"/>
                </a:lnTo>
                <a:lnTo>
                  <a:pt x="686003" y="97663"/>
                </a:lnTo>
                <a:lnTo>
                  <a:pt x="685749" y="97663"/>
                </a:lnTo>
                <a:lnTo>
                  <a:pt x="685850" y="96393"/>
                </a:lnTo>
                <a:lnTo>
                  <a:pt x="685965" y="95123"/>
                </a:lnTo>
                <a:lnTo>
                  <a:pt x="686079" y="93726"/>
                </a:lnTo>
                <a:lnTo>
                  <a:pt x="686117" y="93345"/>
                </a:lnTo>
                <a:lnTo>
                  <a:pt x="698919" y="99060"/>
                </a:lnTo>
                <a:lnTo>
                  <a:pt x="700024" y="98552"/>
                </a:lnTo>
                <a:lnTo>
                  <a:pt x="702170" y="98044"/>
                </a:lnTo>
                <a:lnTo>
                  <a:pt x="702233" y="93345"/>
                </a:lnTo>
                <a:lnTo>
                  <a:pt x="702271" y="91567"/>
                </a:lnTo>
                <a:lnTo>
                  <a:pt x="698906" y="89281"/>
                </a:lnTo>
                <a:lnTo>
                  <a:pt x="695172" y="86741"/>
                </a:lnTo>
                <a:lnTo>
                  <a:pt x="684631" y="89281"/>
                </a:lnTo>
                <a:lnTo>
                  <a:pt x="682396" y="88265"/>
                </a:lnTo>
                <a:lnTo>
                  <a:pt x="678967" y="84201"/>
                </a:lnTo>
                <a:lnTo>
                  <a:pt x="677786" y="82169"/>
                </a:lnTo>
                <a:lnTo>
                  <a:pt x="676516" y="80264"/>
                </a:lnTo>
                <a:lnTo>
                  <a:pt x="676160" y="80264"/>
                </a:lnTo>
                <a:lnTo>
                  <a:pt x="680466" y="78232"/>
                </a:lnTo>
                <a:lnTo>
                  <a:pt x="683945" y="82677"/>
                </a:lnTo>
                <a:lnTo>
                  <a:pt x="687870" y="79121"/>
                </a:lnTo>
                <a:lnTo>
                  <a:pt x="689927" y="78232"/>
                </a:lnTo>
                <a:lnTo>
                  <a:pt x="691997" y="77343"/>
                </a:lnTo>
                <a:lnTo>
                  <a:pt x="692543" y="77343"/>
                </a:lnTo>
                <a:lnTo>
                  <a:pt x="698182" y="80264"/>
                </a:lnTo>
                <a:lnTo>
                  <a:pt x="698677" y="80518"/>
                </a:lnTo>
                <a:lnTo>
                  <a:pt x="699173" y="80772"/>
                </a:lnTo>
                <a:lnTo>
                  <a:pt x="703986" y="80772"/>
                </a:lnTo>
                <a:lnTo>
                  <a:pt x="759345" y="80772"/>
                </a:lnTo>
                <a:lnTo>
                  <a:pt x="759447" y="80645"/>
                </a:lnTo>
                <a:lnTo>
                  <a:pt x="762355" y="77089"/>
                </a:lnTo>
                <a:lnTo>
                  <a:pt x="765162" y="73660"/>
                </a:lnTo>
                <a:lnTo>
                  <a:pt x="758596" y="72580"/>
                </a:lnTo>
                <a:lnTo>
                  <a:pt x="758596" y="80264"/>
                </a:lnTo>
                <a:lnTo>
                  <a:pt x="703237" y="80264"/>
                </a:lnTo>
                <a:lnTo>
                  <a:pt x="699554" y="77724"/>
                </a:lnTo>
                <a:lnTo>
                  <a:pt x="700379" y="77343"/>
                </a:lnTo>
                <a:lnTo>
                  <a:pt x="701294" y="77089"/>
                </a:lnTo>
                <a:lnTo>
                  <a:pt x="706259" y="72898"/>
                </a:lnTo>
                <a:lnTo>
                  <a:pt x="708761" y="71501"/>
                </a:lnTo>
                <a:lnTo>
                  <a:pt x="708494" y="71501"/>
                </a:lnTo>
                <a:lnTo>
                  <a:pt x="713422" y="70243"/>
                </a:lnTo>
                <a:lnTo>
                  <a:pt x="713676" y="70154"/>
                </a:lnTo>
                <a:lnTo>
                  <a:pt x="713511" y="70205"/>
                </a:lnTo>
                <a:lnTo>
                  <a:pt x="709625" y="66548"/>
                </a:lnTo>
                <a:lnTo>
                  <a:pt x="714654" y="66548"/>
                </a:lnTo>
                <a:lnTo>
                  <a:pt x="716978" y="65278"/>
                </a:lnTo>
                <a:lnTo>
                  <a:pt x="720026" y="65278"/>
                </a:lnTo>
                <a:lnTo>
                  <a:pt x="710603" y="63754"/>
                </a:lnTo>
                <a:lnTo>
                  <a:pt x="708990" y="62611"/>
                </a:lnTo>
                <a:lnTo>
                  <a:pt x="730897" y="62611"/>
                </a:lnTo>
                <a:lnTo>
                  <a:pt x="729068" y="69596"/>
                </a:lnTo>
                <a:lnTo>
                  <a:pt x="729526" y="69596"/>
                </a:lnTo>
                <a:lnTo>
                  <a:pt x="737374" y="71374"/>
                </a:lnTo>
                <a:lnTo>
                  <a:pt x="737247" y="70231"/>
                </a:lnTo>
                <a:lnTo>
                  <a:pt x="737171" y="68072"/>
                </a:lnTo>
                <a:lnTo>
                  <a:pt x="736917" y="67056"/>
                </a:lnTo>
                <a:lnTo>
                  <a:pt x="736841" y="66802"/>
                </a:lnTo>
                <a:lnTo>
                  <a:pt x="736765" y="66548"/>
                </a:lnTo>
                <a:lnTo>
                  <a:pt x="736688" y="66294"/>
                </a:lnTo>
                <a:lnTo>
                  <a:pt x="736612" y="66040"/>
                </a:lnTo>
                <a:lnTo>
                  <a:pt x="736498" y="65659"/>
                </a:lnTo>
                <a:lnTo>
                  <a:pt x="736384" y="65278"/>
                </a:lnTo>
                <a:lnTo>
                  <a:pt x="735545" y="64135"/>
                </a:lnTo>
                <a:lnTo>
                  <a:pt x="735495" y="63754"/>
                </a:lnTo>
                <a:lnTo>
                  <a:pt x="735812" y="62407"/>
                </a:lnTo>
                <a:lnTo>
                  <a:pt x="735774" y="62611"/>
                </a:lnTo>
                <a:lnTo>
                  <a:pt x="737882" y="62611"/>
                </a:lnTo>
                <a:lnTo>
                  <a:pt x="749414" y="68834"/>
                </a:lnTo>
                <a:lnTo>
                  <a:pt x="746887" y="71882"/>
                </a:lnTo>
                <a:lnTo>
                  <a:pt x="746785" y="72009"/>
                </a:lnTo>
                <a:lnTo>
                  <a:pt x="737831" y="72898"/>
                </a:lnTo>
                <a:lnTo>
                  <a:pt x="739228" y="72898"/>
                </a:lnTo>
                <a:lnTo>
                  <a:pt x="744766" y="78486"/>
                </a:lnTo>
                <a:lnTo>
                  <a:pt x="750709" y="77089"/>
                </a:lnTo>
                <a:lnTo>
                  <a:pt x="751535" y="77089"/>
                </a:lnTo>
                <a:lnTo>
                  <a:pt x="758596" y="80264"/>
                </a:lnTo>
                <a:lnTo>
                  <a:pt x="758596" y="72580"/>
                </a:lnTo>
                <a:lnTo>
                  <a:pt x="756691" y="72263"/>
                </a:lnTo>
                <a:lnTo>
                  <a:pt x="751166" y="68072"/>
                </a:lnTo>
                <a:lnTo>
                  <a:pt x="748690" y="62611"/>
                </a:lnTo>
                <a:lnTo>
                  <a:pt x="803325" y="62611"/>
                </a:lnTo>
                <a:lnTo>
                  <a:pt x="805040" y="65455"/>
                </a:lnTo>
                <a:lnTo>
                  <a:pt x="803808" y="65278"/>
                </a:lnTo>
                <a:lnTo>
                  <a:pt x="802119" y="65278"/>
                </a:lnTo>
                <a:lnTo>
                  <a:pt x="805040" y="72644"/>
                </a:lnTo>
                <a:lnTo>
                  <a:pt x="808304" y="73025"/>
                </a:lnTo>
                <a:lnTo>
                  <a:pt x="812253" y="73025"/>
                </a:lnTo>
                <a:lnTo>
                  <a:pt x="818032" y="74422"/>
                </a:lnTo>
                <a:lnTo>
                  <a:pt x="819454" y="76708"/>
                </a:lnTo>
                <a:lnTo>
                  <a:pt x="828979" y="80264"/>
                </a:lnTo>
                <a:lnTo>
                  <a:pt x="835317" y="76454"/>
                </a:lnTo>
                <a:lnTo>
                  <a:pt x="842619" y="74930"/>
                </a:lnTo>
                <a:lnTo>
                  <a:pt x="841832" y="70231"/>
                </a:lnTo>
                <a:lnTo>
                  <a:pt x="841730" y="69596"/>
                </a:lnTo>
                <a:lnTo>
                  <a:pt x="841603" y="68834"/>
                </a:lnTo>
                <a:lnTo>
                  <a:pt x="841540" y="68453"/>
                </a:lnTo>
                <a:lnTo>
                  <a:pt x="841311" y="67056"/>
                </a:lnTo>
                <a:lnTo>
                  <a:pt x="841184" y="66294"/>
                </a:lnTo>
                <a:lnTo>
                  <a:pt x="841082" y="65659"/>
                </a:lnTo>
                <a:lnTo>
                  <a:pt x="841019" y="65278"/>
                </a:lnTo>
                <a:lnTo>
                  <a:pt x="841413" y="65278"/>
                </a:lnTo>
                <a:lnTo>
                  <a:pt x="849934" y="62357"/>
                </a:lnTo>
                <a:lnTo>
                  <a:pt x="846023" y="60198"/>
                </a:lnTo>
                <a:lnTo>
                  <a:pt x="843661" y="58547"/>
                </a:lnTo>
                <a:lnTo>
                  <a:pt x="840105" y="57277"/>
                </a:lnTo>
                <a:lnTo>
                  <a:pt x="837082" y="57277"/>
                </a:lnTo>
                <a:lnTo>
                  <a:pt x="835558" y="59182"/>
                </a:lnTo>
                <a:lnTo>
                  <a:pt x="835634" y="62611"/>
                </a:lnTo>
                <a:lnTo>
                  <a:pt x="835748" y="63754"/>
                </a:lnTo>
                <a:lnTo>
                  <a:pt x="835787" y="64135"/>
                </a:lnTo>
                <a:lnTo>
                  <a:pt x="836650" y="65659"/>
                </a:lnTo>
                <a:lnTo>
                  <a:pt x="837666" y="68338"/>
                </a:lnTo>
                <a:lnTo>
                  <a:pt x="829703" y="66040"/>
                </a:lnTo>
                <a:lnTo>
                  <a:pt x="823048" y="64135"/>
                </a:lnTo>
                <a:lnTo>
                  <a:pt x="822782" y="64135"/>
                </a:lnTo>
                <a:lnTo>
                  <a:pt x="820699" y="62611"/>
                </a:lnTo>
                <a:lnTo>
                  <a:pt x="835634" y="62611"/>
                </a:lnTo>
                <a:lnTo>
                  <a:pt x="835609" y="62357"/>
                </a:lnTo>
                <a:lnTo>
                  <a:pt x="820356" y="62357"/>
                </a:lnTo>
                <a:lnTo>
                  <a:pt x="820597" y="62547"/>
                </a:lnTo>
                <a:lnTo>
                  <a:pt x="815149" y="58547"/>
                </a:lnTo>
                <a:lnTo>
                  <a:pt x="812571" y="56667"/>
                </a:lnTo>
                <a:lnTo>
                  <a:pt x="812571" y="65659"/>
                </a:lnTo>
                <a:lnTo>
                  <a:pt x="811123" y="65659"/>
                </a:lnTo>
                <a:lnTo>
                  <a:pt x="808253" y="65913"/>
                </a:lnTo>
                <a:lnTo>
                  <a:pt x="806475" y="65659"/>
                </a:lnTo>
                <a:lnTo>
                  <a:pt x="805776" y="65570"/>
                </a:lnTo>
                <a:lnTo>
                  <a:pt x="808139" y="62611"/>
                </a:lnTo>
                <a:lnTo>
                  <a:pt x="812126" y="62611"/>
                </a:lnTo>
                <a:lnTo>
                  <a:pt x="812520" y="65278"/>
                </a:lnTo>
                <a:lnTo>
                  <a:pt x="812571" y="65659"/>
                </a:lnTo>
                <a:lnTo>
                  <a:pt x="812571" y="56667"/>
                </a:lnTo>
                <a:lnTo>
                  <a:pt x="812088" y="56311"/>
                </a:lnTo>
                <a:lnTo>
                  <a:pt x="812088" y="62357"/>
                </a:lnTo>
                <a:lnTo>
                  <a:pt x="808342" y="62357"/>
                </a:lnTo>
                <a:lnTo>
                  <a:pt x="811403" y="58547"/>
                </a:lnTo>
                <a:lnTo>
                  <a:pt x="811530" y="58547"/>
                </a:lnTo>
                <a:lnTo>
                  <a:pt x="812088" y="62357"/>
                </a:lnTo>
                <a:lnTo>
                  <a:pt x="812088" y="56311"/>
                </a:lnTo>
                <a:lnTo>
                  <a:pt x="811339" y="55753"/>
                </a:lnTo>
                <a:lnTo>
                  <a:pt x="818743" y="49149"/>
                </a:lnTo>
                <a:lnTo>
                  <a:pt x="822096" y="49149"/>
                </a:lnTo>
                <a:lnTo>
                  <a:pt x="830287" y="55499"/>
                </a:lnTo>
                <a:lnTo>
                  <a:pt x="836371" y="49149"/>
                </a:lnTo>
                <a:lnTo>
                  <a:pt x="837234" y="48260"/>
                </a:lnTo>
                <a:lnTo>
                  <a:pt x="842035" y="47879"/>
                </a:lnTo>
                <a:lnTo>
                  <a:pt x="845286" y="48514"/>
                </a:lnTo>
                <a:lnTo>
                  <a:pt x="847026" y="48514"/>
                </a:lnTo>
                <a:lnTo>
                  <a:pt x="848118" y="47879"/>
                </a:lnTo>
                <a:lnTo>
                  <a:pt x="849655" y="46990"/>
                </a:lnTo>
                <a:lnTo>
                  <a:pt x="852728" y="45212"/>
                </a:lnTo>
                <a:lnTo>
                  <a:pt x="852766" y="41275"/>
                </a:lnTo>
                <a:lnTo>
                  <a:pt x="852106" y="40259"/>
                </a:lnTo>
                <a:lnTo>
                  <a:pt x="846264" y="32512"/>
                </a:lnTo>
                <a:lnTo>
                  <a:pt x="850201" y="27813"/>
                </a:lnTo>
                <a:lnTo>
                  <a:pt x="852004" y="25908"/>
                </a:lnTo>
                <a:lnTo>
                  <a:pt x="855383" y="22352"/>
                </a:lnTo>
                <a:lnTo>
                  <a:pt x="861352" y="22987"/>
                </a:lnTo>
                <a:lnTo>
                  <a:pt x="868553" y="22606"/>
                </a:lnTo>
                <a:lnTo>
                  <a:pt x="871499" y="26136"/>
                </a:lnTo>
                <a:lnTo>
                  <a:pt x="857681" y="26136"/>
                </a:lnTo>
                <a:lnTo>
                  <a:pt x="856437" y="36106"/>
                </a:lnTo>
                <a:lnTo>
                  <a:pt x="856310" y="37045"/>
                </a:lnTo>
                <a:lnTo>
                  <a:pt x="856221" y="38061"/>
                </a:lnTo>
                <a:lnTo>
                  <a:pt x="860171" y="41871"/>
                </a:lnTo>
                <a:lnTo>
                  <a:pt x="859904" y="42024"/>
                </a:lnTo>
                <a:lnTo>
                  <a:pt x="857021" y="49885"/>
                </a:lnTo>
                <a:lnTo>
                  <a:pt x="856894" y="50215"/>
                </a:lnTo>
                <a:lnTo>
                  <a:pt x="856792" y="50520"/>
                </a:lnTo>
                <a:lnTo>
                  <a:pt x="854075" y="52908"/>
                </a:lnTo>
                <a:lnTo>
                  <a:pt x="851814" y="55892"/>
                </a:lnTo>
                <a:lnTo>
                  <a:pt x="858050" y="60045"/>
                </a:lnTo>
                <a:lnTo>
                  <a:pt x="864387" y="55003"/>
                </a:lnTo>
                <a:lnTo>
                  <a:pt x="866305" y="57607"/>
                </a:lnTo>
                <a:lnTo>
                  <a:pt x="869188" y="59778"/>
                </a:lnTo>
                <a:lnTo>
                  <a:pt x="869264" y="65214"/>
                </a:lnTo>
                <a:lnTo>
                  <a:pt x="866101" y="65887"/>
                </a:lnTo>
                <a:lnTo>
                  <a:pt x="859701" y="63588"/>
                </a:lnTo>
                <a:lnTo>
                  <a:pt x="856424" y="62852"/>
                </a:lnTo>
                <a:lnTo>
                  <a:pt x="853389" y="62014"/>
                </a:lnTo>
                <a:lnTo>
                  <a:pt x="852424" y="63588"/>
                </a:lnTo>
                <a:lnTo>
                  <a:pt x="867257" y="73279"/>
                </a:lnTo>
                <a:lnTo>
                  <a:pt x="889876" y="68084"/>
                </a:lnTo>
                <a:lnTo>
                  <a:pt x="889876" y="65887"/>
                </a:lnTo>
                <a:lnTo>
                  <a:pt x="889876" y="64223"/>
                </a:lnTo>
                <a:lnTo>
                  <a:pt x="897788" y="63588"/>
                </a:lnTo>
                <a:lnTo>
                  <a:pt x="898271" y="63588"/>
                </a:lnTo>
                <a:lnTo>
                  <a:pt x="898271" y="56438"/>
                </a:lnTo>
                <a:lnTo>
                  <a:pt x="898271" y="55664"/>
                </a:lnTo>
                <a:lnTo>
                  <a:pt x="903528" y="57607"/>
                </a:lnTo>
                <a:lnTo>
                  <a:pt x="908380" y="59029"/>
                </a:lnTo>
                <a:lnTo>
                  <a:pt x="914958" y="62280"/>
                </a:lnTo>
                <a:lnTo>
                  <a:pt x="916038" y="64744"/>
                </a:lnTo>
                <a:lnTo>
                  <a:pt x="917879" y="66916"/>
                </a:lnTo>
                <a:lnTo>
                  <a:pt x="920915" y="63246"/>
                </a:lnTo>
                <a:lnTo>
                  <a:pt x="923201" y="59778"/>
                </a:lnTo>
                <a:lnTo>
                  <a:pt x="922858" y="59778"/>
                </a:lnTo>
                <a:lnTo>
                  <a:pt x="931824" y="57607"/>
                </a:lnTo>
                <a:lnTo>
                  <a:pt x="932167" y="57607"/>
                </a:lnTo>
                <a:lnTo>
                  <a:pt x="932624" y="55892"/>
                </a:lnTo>
                <a:lnTo>
                  <a:pt x="932688" y="55664"/>
                </a:lnTo>
                <a:lnTo>
                  <a:pt x="933640" y="52146"/>
                </a:lnTo>
                <a:lnTo>
                  <a:pt x="935761" y="48755"/>
                </a:lnTo>
                <a:close/>
              </a:path>
              <a:path w="1019810" h="330200">
                <a:moveTo>
                  <a:pt x="951992" y="41630"/>
                </a:moveTo>
                <a:lnTo>
                  <a:pt x="946454" y="38074"/>
                </a:lnTo>
                <a:lnTo>
                  <a:pt x="945349" y="43954"/>
                </a:lnTo>
                <a:lnTo>
                  <a:pt x="941527" y="44297"/>
                </a:lnTo>
                <a:lnTo>
                  <a:pt x="930757" y="43065"/>
                </a:lnTo>
                <a:lnTo>
                  <a:pt x="929716" y="44437"/>
                </a:lnTo>
                <a:lnTo>
                  <a:pt x="935837" y="48628"/>
                </a:lnTo>
                <a:lnTo>
                  <a:pt x="935761" y="48755"/>
                </a:lnTo>
                <a:lnTo>
                  <a:pt x="936193" y="48869"/>
                </a:lnTo>
                <a:lnTo>
                  <a:pt x="935863" y="48577"/>
                </a:lnTo>
                <a:lnTo>
                  <a:pt x="942886" y="49403"/>
                </a:lnTo>
                <a:lnTo>
                  <a:pt x="947788" y="46736"/>
                </a:lnTo>
                <a:lnTo>
                  <a:pt x="951992" y="41630"/>
                </a:lnTo>
                <a:close/>
              </a:path>
              <a:path w="1019810" h="330200">
                <a:moveTo>
                  <a:pt x="954011" y="315874"/>
                </a:moveTo>
                <a:lnTo>
                  <a:pt x="952055" y="313016"/>
                </a:lnTo>
                <a:lnTo>
                  <a:pt x="948969" y="313004"/>
                </a:lnTo>
                <a:lnTo>
                  <a:pt x="946912" y="312483"/>
                </a:lnTo>
                <a:lnTo>
                  <a:pt x="946721" y="314236"/>
                </a:lnTo>
                <a:lnTo>
                  <a:pt x="945730" y="316357"/>
                </a:lnTo>
                <a:lnTo>
                  <a:pt x="947508" y="319151"/>
                </a:lnTo>
                <a:lnTo>
                  <a:pt x="950036" y="319938"/>
                </a:lnTo>
                <a:lnTo>
                  <a:pt x="953897" y="322237"/>
                </a:lnTo>
                <a:lnTo>
                  <a:pt x="953516" y="318376"/>
                </a:lnTo>
                <a:lnTo>
                  <a:pt x="954011" y="315874"/>
                </a:lnTo>
                <a:close/>
              </a:path>
              <a:path w="1019810" h="330200">
                <a:moveTo>
                  <a:pt x="1019517" y="307797"/>
                </a:moveTo>
                <a:lnTo>
                  <a:pt x="1011148" y="307797"/>
                </a:lnTo>
                <a:lnTo>
                  <a:pt x="1011148" y="315036"/>
                </a:lnTo>
                <a:lnTo>
                  <a:pt x="1019517" y="315036"/>
                </a:lnTo>
                <a:lnTo>
                  <a:pt x="1019517" y="307797"/>
                </a:lnTo>
                <a:close/>
              </a:path>
            </a:pathLst>
          </a:custGeom>
          <a:solidFill>
            <a:srgbClr val="FFFFFF"/>
          </a:solidFill>
        </p:spPr>
        <p:txBody>
          <a:bodyPr wrap="square" lIns="0" tIns="0" rIns="0" bIns="0" rtlCol="0"/>
          <a:lstStyle/>
          <a:p>
            <a:endParaRPr/>
          </a:p>
        </p:txBody>
      </p:sp>
      <p:sp>
        <p:nvSpPr>
          <p:cNvPr id="95" name="bg object 95"/>
          <p:cNvSpPr/>
          <p:nvPr/>
        </p:nvSpPr>
        <p:spPr>
          <a:xfrm>
            <a:off x="911580" y="3911168"/>
            <a:ext cx="1065530" cy="346710"/>
          </a:xfrm>
          <a:custGeom>
            <a:avLst/>
            <a:gdLst/>
            <a:ahLst/>
            <a:cxnLst/>
            <a:rect l="l" t="t" r="r" b="b"/>
            <a:pathLst>
              <a:path w="1065530" h="346710">
                <a:moveTo>
                  <a:pt x="6858" y="39649"/>
                </a:moveTo>
                <a:lnTo>
                  <a:pt x="4965" y="38595"/>
                </a:lnTo>
                <a:lnTo>
                  <a:pt x="3822" y="37528"/>
                </a:lnTo>
                <a:lnTo>
                  <a:pt x="1803" y="37401"/>
                </a:lnTo>
                <a:lnTo>
                  <a:pt x="876" y="38785"/>
                </a:lnTo>
                <a:lnTo>
                  <a:pt x="0" y="39535"/>
                </a:lnTo>
                <a:lnTo>
                  <a:pt x="1130" y="40386"/>
                </a:lnTo>
                <a:lnTo>
                  <a:pt x="2120" y="41503"/>
                </a:lnTo>
                <a:lnTo>
                  <a:pt x="3975" y="42125"/>
                </a:lnTo>
                <a:lnTo>
                  <a:pt x="5194" y="40805"/>
                </a:lnTo>
                <a:lnTo>
                  <a:pt x="6858" y="39649"/>
                </a:lnTo>
                <a:close/>
              </a:path>
              <a:path w="1065530" h="346710">
                <a:moveTo>
                  <a:pt x="72732" y="68249"/>
                </a:moveTo>
                <a:lnTo>
                  <a:pt x="70916" y="66446"/>
                </a:lnTo>
                <a:lnTo>
                  <a:pt x="69354" y="64312"/>
                </a:lnTo>
                <a:lnTo>
                  <a:pt x="67094" y="63106"/>
                </a:lnTo>
                <a:lnTo>
                  <a:pt x="66255" y="62661"/>
                </a:lnTo>
                <a:lnTo>
                  <a:pt x="63690" y="64554"/>
                </a:lnTo>
                <a:lnTo>
                  <a:pt x="61925" y="65392"/>
                </a:lnTo>
                <a:lnTo>
                  <a:pt x="63030" y="66560"/>
                </a:lnTo>
                <a:lnTo>
                  <a:pt x="63982" y="68541"/>
                </a:lnTo>
                <a:lnTo>
                  <a:pt x="67665" y="69088"/>
                </a:lnTo>
                <a:lnTo>
                  <a:pt x="70231" y="68516"/>
                </a:lnTo>
                <a:lnTo>
                  <a:pt x="72732" y="68249"/>
                </a:lnTo>
                <a:close/>
              </a:path>
              <a:path w="1065530" h="346710">
                <a:moveTo>
                  <a:pt x="73177" y="68275"/>
                </a:moveTo>
                <a:lnTo>
                  <a:pt x="72872" y="68389"/>
                </a:lnTo>
                <a:lnTo>
                  <a:pt x="73177" y="68275"/>
                </a:lnTo>
                <a:close/>
              </a:path>
              <a:path w="1065530" h="346710">
                <a:moveTo>
                  <a:pt x="75552" y="41579"/>
                </a:moveTo>
                <a:lnTo>
                  <a:pt x="71361" y="39966"/>
                </a:lnTo>
                <a:lnTo>
                  <a:pt x="66992" y="40843"/>
                </a:lnTo>
                <a:lnTo>
                  <a:pt x="64122" y="47231"/>
                </a:lnTo>
                <a:lnTo>
                  <a:pt x="66941" y="47713"/>
                </a:lnTo>
                <a:lnTo>
                  <a:pt x="70764" y="47993"/>
                </a:lnTo>
                <a:lnTo>
                  <a:pt x="75552" y="41579"/>
                </a:lnTo>
                <a:close/>
              </a:path>
              <a:path w="1065530" h="346710">
                <a:moveTo>
                  <a:pt x="87210" y="65557"/>
                </a:moveTo>
                <a:lnTo>
                  <a:pt x="85432" y="64249"/>
                </a:lnTo>
                <a:lnTo>
                  <a:pt x="78447" y="66306"/>
                </a:lnTo>
                <a:lnTo>
                  <a:pt x="75831" y="67335"/>
                </a:lnTo>
                <a:lnTo>
                  <a:pt x="73177" y="68275"/>
                </a:lnTo>
                <a:lnTo>
                  <a:pt x="76314" y="75501"/>
                </a:lnTo>
                <a:lnTo>
                  <a:pt x="86106" y="75615"/>
                </a:lnTo>
                <a:lnTo>
                  <a:pt x="86588" y="71513"/>
                </a:lnTo>
                <a:lnTo>
                  <a:pt x="86804" y="69456"/>
                </a:lnTo>
                <a:lnTo>
                  <a:pt x="87210" y="65557"/>
                </a:lnTo>
                <a:close/>
              </a:path>
              <a:path w="1065530" h="346710">
                <a:moveTo>
                  <a:pt x="88404" y="49669"/>
                </a:moveTo>
                <a:lnTo>
                  <a:pt x="83654" y="48171"/>
                </a:lnTo>
                <a:lnTo>
                  <a:pt x="82181" y="47701"/>
                </a:lnTo>
                <a:lnTo>
                  <a:pt x="78371" y="49022"/>
                </a:lnTo>
                <a:lnTo>
                  <a:pt x="76974" y="54140"/>
                </a:lnTo>
                <a:lnTo>
                  <a:pt x="79768" y="56121"/>
                </a:lnTo>
                <a:lnTo>
                  <a:pt x="85471" y="56489"/>
                </a:lnTo>
                <a:lnTo>
                  <a:pt x="86842" y="52908"/>
                </a:lnTo>
                <a:lnTo>
                  <a:pt x="88404" y="49669"/>
                </a:lnTo>
                <a:close/>
              </a:path>
              <a:path w="1065530" h="346710">
                <a:moveTo>
                  <a:pt x="99123" y="49149"/>
                </a:moveTo>
                <a:lnTo>
                  <a:pt x="94399" y="44145"/>
                </a:lnTo>
                <a:lnTo>
                  <a:pt x="94030" y="47498"/>
                </a:lnTo>
                <a:lnTo>
                  <a:pt x="94805" y="49923"/>
                </a:lnTo>
                <a:lnTo>
                  <a:pt x="99123" y="49149"/>
                </a:lnTo>
                <a:close/>
              </a:path>
              <a:path w="1065530" h="346710">
                <a:moveTo>
                  <a:pt x="107213" y="51600"/>
                </a:moveTo>
                <a:lnTo>
                  <a:pt x="99415" y="49352"/>
                </a:lnTo>
                <a:lnTo>
                  <a:pt x="96685" y="54203"/>
                </a:lnTo>
                <a:lnTo>
                  <a:pt x="99517" y="56362"/>
                </a:lnTo>
                <a:lnTo>
                  <a:pt x="104876" y="57518"/>
                </a:lnTo>
                <a:lnTo>
                  <a:pt x="107213" y="51600"/>
                </a:lnTo>
                <a:close/>
              </a:path>
              <a:path w="1065530" h="346710">
                <a:moveTo>
                  <a:pt x="143827" y="52603"/>
                </a:moveTo>
                <a:lnTo>
                  <a:pt x="139738" y="47447"/>
                </a:lnTo>
                <a:lnTo>
                  <a:pt x="134391" y="50660"/>
                </a:lnTo>
                <a:lnTo>
                  <a:pt x="129921" y="50203"/>
                </a:lnTo>
                <a:lnTo>
                  <a:pt x="133781" y="53492"/>
                </a:lnTo>
                <a:lnTo>
                  <a:pt x="138366" y="53238"/>
                </a:lnTo>
                <a:lnTo>
                  <a:pt x="143827" y="52603"/>
                </a:lnTo>
                <a:close/>
              </a:path>
              <a:path w="1065530" h="346710">
                <a:moveTo>
                  <a:pt x="161518" y="128358"/>
                </a:moveTo>
                <a:lnTo>
                  <a:pt x="160629" y="127330"/>
                </a:lnTo>
                <a:lnTo>
                  <a:pt x="159639" y="125247"/>
                </a:lnTo>
                <a:lnTo>
                  <a:pt x="157607" y="128143"/>
                </a:lnTo>
                <a:lnTo>
                  <a:pt x="156387" y="129120"/>
                </a:lnTo>
                <a:lnTo>
                  <a:pt x="156591" y="129781"/>
                </a:lnTo>
                <a:lnTo>
                  <a:pt x="156819" y="130505"/>
                </a:lnTo>
                <a:lnTo>
                  <a:pt x="158394" y="131368"/>
                </a:lnTo>
                <a:lnTo>
                  <a:pt x="159334" y="131318"/>
                </a:lnTo>
                <a:lnTo>
                  <a:pt x="160121" y="131292"/>
                </a:lnTo>
                <a:lnTo>
                  <a:pt x="161366" y="130073"/>
                </a:lnTo>
                <a:lnTo>
                  <a:pt x="161518" y="128358"/>
                </a:lnTo>
                <a:close/>
              </a:path>
              <a:path w="1065530" h="346710">
                <a:moveTo>
                  <a:pt x="198907" y="135750"/>
                </a:moveTo>
                <a:lnTo>
                  <a:pt x="190944" y="130683"/>
                </a:lnTo>
                <a:lnTo>
                  <a:pt x="190944" y="139750"/>
                </a:lnTo>
                <a:lnTo>
                  <a:pt x="198907" y="135750"/>
                </a:lnTo>
                <a:close/>
              </a:path>
              <a:path w="1065530" h="346710">
                <a:moveTo>
                  <a:pt x="220484" y="138785"/>
                </a:moveTo>
                <a:lnTo>
                  <a:pt x="220472" y="138595"/>
                </a:lnTo>
                <a:lnTo>
                  <a:pt x="220306" y="138544"/>
                </a:lnTo>
                <a:lnTo>
                  <a:pt x="219976" y="138811"/>
                </a:lnTo>
                <a:lnTo>
                  <a:pt x="220141" y="138811"/>
                </a:lnTo>
                <a:lnTo>
                  <a:pt x="220484" y="138785"/>
                </a:lnTo>
                <a:close/>
              </a:path>
              <a:path w="1065530" h="346710">
                <a:moveTo>
                  <a:pt x="222935" y="135813"/>
                </a:moveTo>
                <a:lnTo>
                  <a:pt x="221742" y="134607"/>
                </a:lnTo>
                <a:lnTo>
                  <a:pt x="220002" y="135801"/>
                </a:lnTo>
                <a:lnTo>
                  <a:pt x="218249" y="136982"/>
                </a:lnTo>
                <a:lnTo>
                  <a:pt x="216509" y="138176"/>
                </a:lnTo>
                <a:lnTo>
                  <a:pt x="217131" y="139242"/>
                </a:lnTo>
                <a:lnTo>
                  <a:pt x="220230" y="138557"/>
                </a:lnTo>
                <a:lnTo>
                  <a:pt x="222935" y="135813"/>
                </a:lnTo>
                <a:close/>
              </a:path>
              <a:path w="1065530" h="346710">
                <a:moveTo>
                  <a:pt x="226225" y="141452"/>
                </a:moveTo>
                <a:lnTo>
                  <a:pt x="225183" y="140385"/>
                </a:lnTo>
                <a:lnTo>
                  <a:pt x="224129" y="139458"/>
                </a:lnTo>
                <a:lnTo>
                  <a:pt x="222885" y="138887"/>
                </a:lnTo>
                <a:lnTo>
                  <a:pt x="222250" y="138582"/>
                </a:lnTo>
                <a:lnTo>
                  <a:pt x="221335" y="138722"/>
                </a:lnTo>
                <a:lnTo>
                  <a:pt x="220484" y="138785"/>
                </a:lnTo>
                <a:lnTo>
                  <a:pt x="220560" y="139560"/>
                </a:lnTo>
                <a:lnTo>
                  <a:pt x="220472" y="140462"/>
                </a:lnTo>
                <a:lnTo>
                  <a:pt x="221907" y="141833"/>
                </a:lnTo>
                <a:lnTo>
                  <a:pt x="223253" y="142468"/>
                </a:lnTo>
                <a:lnTo>
                  <a:pt x="224561" y="142989"/>
                </a:lnTo>
                <a:lnTo>
                  <a:pt x="224751" y="143065"/>
                </a:lnTo>
                <a:lnTo>
                  <a:pt x="226225" y="141452"/>
                </a:lnTo>
                <a:close/>
              </a:path>
              <a:path w="1065530" h="346710">
                <a:moveTo>
                  <a:pt x="320802" y="159169"/>
                </a:moveTo>
                <a:lnTo>
                  <a:pt x="317868" y="156146"/>
                </a:lnTo>
                <a:lnTo>
                  <a:pt x="314972" y="155028"/>
                </a:lnTo>
                <a:lnTo>
                  <a:pt x="310210" y="157848"/>
                </a:lnTo>
                <a:lnTo>
                  <a:pt x="307467" y="159283"/>
                </a:lnTo>
                <a:lnTo>
                  <a:pt x="306349" y="156451"/>
                </a:lnTo>
                <a:lnTo>
                  <a:pt x="305308" y="154216"/>
                </a:lnTo>
                <a:lnTo>
                  <a:pt x="303796" y="149225"/>
                </a:lnTo>
                <a:lnTo>
                  <a:pt x="301548" y="147688"/>
                </a:lnTo>
                <a:lnTo>
                  <a:pt x="296506" y="148755"/>
                </a:lnTo>
                <a:lnTo>
                  <a:pt x="293662" y="150406"/>
                </a:lnTo>
                <a:lnTo>
                  <a:pt x="292100" y="153847"/>
                </a:lnTo>
                <a:lnTo>
                  <a:pt x="292874" y="156768"/>
                </a:lnTo>
                <a:lnTo>
                  <a:pt x="296189" y="160540"/>
                </a:lnTo>
                <a:lnTo>
                  <a:pt x="299326" y="161975"/>
                </a:lnTo>
                <a:lnTo>
                  <a:pt x="301955" y="163741"/>
                </a:lnTo>
                <a:lnTo>
                  <a:pt x="307378" y="164871"/>
                </a:lnTo>
                <a:lnTo>
                  <a:pt x="312026" y="159385"/>
                </a:lnTo>
                <a:lnTo>
                  <a:pt x="317754" y="162382"/>
                </a:lnTo>
                <a:lnTo>
                  <a:pt x="318223" y="162623"/>
                </a:lnTo>
                <a:lnTo>
                  <a:pt x="319925" y="162064"/>
                </a:lnTo>
                <a:lnTo>
                  <a:pt x="320548" y="160667"/>
                </a:lnTo>
                <a:lnTo>
                  <a:pt x="320802" y="159169"/>
                </a:lnTo>
                <a:close/>
              </a:path>
              <a:path w="1065530" h="346710">
                <a:moveTo>
                  <a:pt x="346468" y="185267"/>
                </a:moveTo>
                <a:lnTo>
                  <a:pt x="344944" y="184645"/>
                </a:lnTo>
                <a:lnTo>
                  <a:pt x="343916" y="184023"/>
                </a:lnTo>
                <a:lnTo>
                  <a:pt x="342798" y="183883"/>
                </a:lnTo>
                <a:lnTo>
                  <a:pt x="342455" y="183832"/>
                </a:lnTo>
                <a:lnTo>
                  <a:pt x="341312" y="185420"/>
                </a:lnTo>
                <a:lnTo>
                  <a:pt x="342188" y="186410"/>
                </a:lnTo>
                <a:lnTo>
                  <a:pt x="343230" y="187058"/>
                </a:lnTo>
                <a:lnTo>
                  <a:pt x="344284" y="187439"/>
                </a:lnTo>
                <a:lnTo>
                  <a:pt x="344538" y="187515"/>
                </a:lnTo>
                <a:lnTo>
                  <a:pt x="345401" y="186359"/>
                </a:lnTo>
                <a:lnTo>
                  <a:pt x="346468" y="185267"/>
                </a:lnTo>
                <a:close/>
              </a:path>
              <a:path w="1065530" h="346710">
                <a:moveTo>
                  <a:pt x="398919" y="9194"/>
                </a:moveTo>
                <a:lnTo>
                  <a:pt x="394055" y="1879"/>
                </a:lnTo>
                <a:lnTo>
                  <a:pt x="390575" y="4622"/>
                </a:lnTo>
                <a:lnTo>
                  <a:pt x="389572" y="6896"/>
                </a:lnTo>
                <a:lnTo>
                  <a:pt x="391960" y="9067"/>
                </a:lnTo>
                <a:lnTo>
                  <a:pt x="392798" y="9829"/>
                </a:lnTo>
                <a:lnTo>
                  <a:pt x="395376" y="9194"/>
                </a:lnTo>
                <a:lnTo>
                  <a:pt x="398919" y="9194"/>
                </a:lnTo>
                <a:close/>
              </a:path>
              <a:path w="1065530" h="346710">
                <a:moveTo>
                  <a:pt x="409486" y="10833"/>
                </a:moveTo>
                <a:lnTo>
                  <a:pt x="404063" y="10833"/>
                </a:lnTo>
                <a:lnTo>
                  <a:pt x="408825" y="18630"/>
                </a:lnTo>
                <a:lnTo>
                  <a:pt x="409308" y="13042"/>
                </a:lnTo>
                <a:lnTo>
                  <a:pt x="409486" y="10833"/>
                </a:lnTo>
                <a:close/>
              </a:path>
              <a:path w="1065530" h="346710">
                <a:moveTo>
                  <a:pt x="412280" y="2451"/>
                </a:moveTo>
                <a:lnTo>
                  <a:pt x="408444" y="5346"/>
                </a:lnTo>
                <a:lnTo>
                  <a:pt x="409409" y="5372"/>
                </a:lnTo>
                <a:lnTo>
                  <a:pt x="410400" y="5524"/>
                </a:lnTo>
                <a:lnTo>
                  <a:pt x="411314" y="5359"/>
                </a:lnTo>
                <a:lnTo>
                  <a:pt x="411607" y="5308"/>
                </a:lnTo>
                <a:lnTo>
                  <a:pt x="411670" y="4381"/>
                </a:lnTo>
                <a:lnTo>
                  <a:pt x="412280" y="2451"/>
                </a:lnTo>
                <a:close/>
              </a:path>
              <a:path w="1065530" h="346710">
                <a:moveTo>
                  <a:pt x="420039" y="8712"/>
                </a:moveTo>
                <a:lnTo>
                  <a:pt x="415480" y="6070"/>
                </a:lnTo>
                <a:lnTo>
                  <a:pt x="412711" y="8420"/>
                </a:lnTo>
                <a:lnTo>
                  <a:pt x="409943" y="10680"/>
                </a:lnTo>
                <a:lnTo>
                  <a:pt x="415480" y="11988"/>
                </a:lnTo>
                <a:lnTo>
                  <a:pt x="415645" y="11912"/>
                </a:lnTo>
                <a:lnTo>
                  <a:pt x="420039" y="8712"/>
                </a:lnTo>
                <a:close/>
              </a:path>
              <a:path w="1065530" h="346710">
                <a:moveTo>
                  <a:pt x="436613" y="42697"/>
                </a:moveTo>
                <a:lnTo>
                  <a:pt x="436499" y="42329"/>
                </a:lnTo>
                <a:lnTo>
                  <a:pt x="430834" y="32550"/>
                </a:lnTo>
                <a:lnTo>
                  <a:pt x="423595" y="33350"/>
                </a:lnTo>
                <a:lnTo>
                  <a:pt x="425043" y="41795"/>
                </a:lnTo>
                <a:lnTo>
                  <a:pt x="416255" y="42697"/>
                </a:lnTo>
                <a:lnTo>
                  <a:pt x="411492" y="46469"/>
                </a:lnTo>
                <a:lnTo>
                  <a:pt x="420420" y="49618"/>
                </a:lnTo>
                <a:lnTo>
                  <a:pt x="424954" y="42329"/>
                </a:lnTo>
                <a:lnTo>
                  <a:pt x="429933" y="47752"/>
                </a:lnTo>
                <a:lnTo>
                  <a:pt x="436613" y="42697"/>
                </a:lnTo>
                <a:close/>
              </a:path>
              <a:path w="1065530" h="346710">
                <a:moveTo>
                  <a:pt x="480161" y="318706"/>
                </a:moveTo>
                <a:lnTo>
                  <a:pt x="479069" y="317423"/>
                </a:lnTo>
                <a:lnTo>
                  <a:pt x="474776" y="319824"/>
                </a:lnTo>
                <a:lnTo>
                  <a:pt x="476491" y="321589"/>
                </a:lnTo>
                <a:lnTo>
                  <a:pt x="477710" y="320624"/>
                </a:lnTo>
                <a:lnTo>
                  <a:pt x="478942" y="319671"/>
                </a:lnTo>
                <a:lnTo>
                  <a:pt x="480161" y="318706"/>
                </a:lnTo>
                <a:close/>
              </a:path>
              <a:path w="1065530" h="346710">
                <a:moveTo>
                  <a:pt x="484581" y="68440"/>
                </a:moveTo>
                <a:lnTo>
                  <a:pt x="484555" y="67640"/>
                </a:lnTo>
                <a:lnTo>
                  <a:pt x="484479" y="66052"/>
                </a:lnTo>
                <a:lnTo>
                  <a:pt x="482803" y="66052"/>
                </a:lnTo>
                <a:lnTo>
                  <a:pt x="481114" y="66001"/>
                </a:lnTo>
                <a:lnTo>
                  <a:pt x="479450" y="66154"/>
                </a:lnTo>
                <a:lnTo>
                  <a:pt x="479399" y="67640"/>
                </a:lnTo>
                <a:lnTo>
                  <a:pt x="479386" y="68440"/>
                </a:lnTo>
                <a:lnTo>
                  <a:pt x="484581" y="68440"/>
                </a:lnTo>
                <a:close/>
              </a:path>
              <a:path w="1065530" h="346710">
                <a:moveTo>
                  <a:pt x="489953" y="29705"/>
                </a:moveTo>
                <a:lnTo>
                  <a:pt x="489597" y="24993"/>
                </a:lnTo>
                <a:lnTo>
                  <a:pt x="484568" y="21488"/>
                </a:lnTo>
                <a:lnTo>
                  <a:pt x="485228" y="17310"/>
                </a:lnTo>
                <a:lnTo>
                  <a:pt x="487680" y="12903"/>
                </a:lnTo>
                <a:lnTo>
                  <a:pt x="487883" y="12839"/>
                </a:lnTo>
                <a:lnTo>
                  <a:pt x="487794" y="12687"/>
                </a:lnTo>
                <a:lnTo>
                  <a:pt x="487629" y="12915"/>
                </a:lnTo>
                <a:lnTo>
                  <a:pt x="485419" y="8712"/>
                </a:lnTo>
                <a:lnTo>
                  <a:pt x="480961" y="8712"/>
                </a:lnTo>
                <a:lnTo>
                  <a:pt x="474980" y="8458"/>
                </a:lnTo>
                <a:lnTo>
                  <a:pt x="475462" y="11912"/>
                </a:lnTo>
                <a:lnTo>
                  <a:pt x="474599" y="16014"/>
                </a:lnTo>
                <a:lnTo>
                  <a:pt x="480364" y="21767"/>
                </a:lnTo>
                <a:lnTo>
                  <a:pt x="482193" y="25539"/>
                </a:lnTo>
                <a:lnTo>
                  <a:pt x="481063" y="30314"/>
                </a:lnTo>
                <a:lnTo>
                  <a:pt x="486879" y="30861"/>
                </a:lnTo>
                <a:lnTo>
                  <a:pt x="489953" y="29705"/>
                </a:lnTo>
                <a:close/>
              </a:path>
              <a:path w="1065530" h="346710">
                <a:moveTo>
                  <a:pt x="499745" y="65862"/>
                </a:moveTo>
                <a:lnTo>
                  <a:pt x="498233" y="61823"/>
                </a:lnTo>
                <a:lnTo>
                  <a:pt x="495185" y="61645"/>
                </a:lnTo>
                <a:lnTo>
                  <a:pt x="493534" y="63614"/>
                </a:lnTo>
                <a:lnTo>
                  <a:pt x="492671" y="65417"/>
                </a:lnTo>
                <a:lnTo>
                  <a:pt x="492201" y="67957"/>
                </a:lnTo>
                <a:lnTo>
                  <a:pt x="493674" y="68961"/>
                </a:lnTo>
                <a:lnTo>
                  <a:pt x="494804" y="70345"/>
                </a:lnTo>
                <a:lnTo>
                  <a:pt x="487464" y="75260"/>
                </a:lnTo>
                <a:lnTo>
                  <a:pt x="487553" y="79197"/>
                </a:lnTo>
                <a:lnTo>
                  <a:pt x="496316" y="82423"/>
                </a:lnTo>
                <a:lnTo>
                  <a:pt x="493318" y="79019"/>
                </a:lnTo>
                <a:lnTo>
                  <a:pt x="495312" y="75133"/>
                </a:lnTo>
                <a:lnTo>
                  <a:pt x="497586" y="71361"/>
                </a:lnTo>
                <a:lnTo>
                  <a:pt x="499745" y="65862"/>
                </a:lnTo>
                <a:close/>
              </a:path>
              <a:path w="1065530" h="346710">
                <a:moveTo>
                  <a:pt x="512191" y="29337"/>
                </a:moveTo>
                <a:lnTo>
                  <a:pt x="512102" y="27622"/>
                </a:lnTo>
                <a:lnTo>
                  <a:pt x="510184" y="27152"/>
                </a:lnTo>
                <a:lnTo>
                  <a:pt x="508533" y="26390"/>
                </a:lnTo>
                <a:lnTo>
                  <a:pt x="507822" y="27889"/>
                </a:lnTo>
                <a:lnTo>
                  <a:pt x="506704" y="29286"/>
                </a:lnTo>
                <a:lnTo>
                  <a:pt x="507936" y="30619"/>
                </a:lnTo>
                <a:lnTo>
                  <a:pt x="509498" y="31089"/>
                </a:lnTo>
                <a:lnTo>
                  <a:pt x="510794" y="31750"/>
                </a:lnTo>
                <a:lnTo>
                  <a:pt x="511289" y="30543"/>
                </a:lnTo>
                <a:lnTo>
                  <a:pt x="512191" y="29337"/>
                </a:lnTo>
                <a:close/>
              </a:path>
              <a:path w="1065530" h="346710">
                <a:moveTo>
                  <a:pt x="522782" y="29095"/>
                </a:moveTo>
                <a:lnTo>
                  <a:pt x="520725" y="27432"/>
                </a:lnTo>
                <a:lnTo>
                  <a:pt x="518553" y="26377"/>
                </a:lnTo>
                <a:lnTo>
                  <a:pt x="516839" y="29425"/>
                </a:lnTo>
                <a:lnTo>
                  <a:pt x="516267" y="30429"/>
                </a:lnTo>
                <a:lnTo>
                  <a:pt x="516851" y="31902"/>
                </a:lnTo>
                <a:lnTo>
                  <a:pt x="516902" y="33172"/>
                </a:lnTo>
                <a:lnTo>
                  <a:pt x="518325" y="32804"/>
                </a:lnTo>
                <a:lnTo>
                  <a:pt x="519988" y="32715"/>
                </a:lnTo>
                <a:lnTo>
                  <a:pt x="521970" y="31394"/>
                </a:lnTo>
                <a:lnTo>
                  <a:pt x="522236" y="30086"/>
                </a:lnTo>
                <a:lnTo>
                  <a:pt x="522782" y="29095"/>
                </a:lnTo>
                <a:close/>
              </a:path>
              <a:path w="1065530" h="346710">
                <a:moveTo>
                  <a:pt x="538835" y="103670"/>
                </a:moveTo>
                <a:lnTo>
                  <a:pt x="531126" y="100126"/>
                </a:lnTo>
                <a:lnTo>
                  <a:pt x="517105" y="99517"/>
                </a:lnTo>
                <a:lnTo>
                  <a:pt x="515835" y="106553"/>
                </a:lnTo>
                <a:lnTo>
                  <a:pt x="504545" y="110286"/>
                </a:lnTo>
                <a:lnTo>
                  <a:pt x="508139" y="121183"/>
                </a:lnTo>
                <a:lnTo>
                  <a:pt x="516534" y="118694"/>
                </a:lnTo>
                <a:lnTo>
                  <a:pt x="522846" y="132791"/>
                </a:lnTo>
                <a:lnTo>
                  <a:pt x="531355" y="129984"/>
                </a:lnTo>
                <a:lnTo>
                  <a:pt x="532307" y="124472"/>
                </a:lnTo>
                <a:lnTo>
                  <a:pt x="533349" y="118694"/>
                </a:lnTo>
                <a:lnTo>
                  <a:pt x="533425" y="118338"/>
                </a:lnTo>
                <a:lnTo>
                  <a:pt x="525348" y="118338"/>
                </a:lnTo>
                <a:lnTo>
                  <a:pt x="538835" y="103670"/>
                </a:lnTo>
                <a:close/>
              </a:path>
              <a:path w="1065530" h="346710">
                <a:moveTo>
                  <a:pt x="538861" y="333349"/>
                </a:moveTo>
                <a:lnTo>
                  <a:pt x="538797" y="332168"/>
                </a:lnTo>
                <a:lnTo>
                  <a:pt x="538391" y="325145"/>
                </a:lnTo>
                <a:lnTo>
                  <a:pt x="538289" y="323418"/>
                </a:lnTo>
                <a:lnTo>
                  <a:pt x="538187" y="321640"/>
                </a:lnTo>
                <a:lnTo>
                  <a:pt x="535889" y="321208"/>
                </a:lnTo>
                <a:lnTo>
                  <a:pt x="533501" y="321208"/>
                </a:lnTo>
                <a:lnTo>
                  <a:pt x="525018" y="317309"/>
                </a:lnTo>
                <a:lnTo>
                  <a:pt x="521335" y="323418"/>
                </a:lnTo>
                <a:lnTo>
                  <a:pt x="520319" y="324231"/>
                </a:lnTo>
                <a:lnTo>
                  <a:pt x="519468" y="325145"/>
                </a:lnTo>
                <a:lnTo>
                  <a:pt x="522846" y="327469"/>
                </a:lnTo>
                <a:lnTo>
                  <a:pt x="528586" y="328079"/>
                </a:lnTo>
                <a:lnTo>
                  <a:pt x="528281" y="332168"/>
                </a:lnTo>
                <a:lnTo>
                  <a:pt x="528193" y="333400"/>
                </a:lnTo>
                <a:lnTo>
                  <a:pt x="528142" y="334238"/>
                </a:lnTo>
                <a:lnTo>
                  <a:pt x="523989" y="333400"/>
                </a:lnTo>
                <a:lnTo>
                  <a:pt x="519874" y="332359"/>
                </a:lnTo>
                <a:lnTo>
                  <a:pt x="517067" y="335724"/>
                </a:lnTo>
                <a:lnTo>
                  <a:pt x="523722" y="341541"/>
                </a:lnTo>
                <a:lnTo>
                  <a:pt x="532269" y="341922"/>
                </a:lnTo>
                <a:lnTo>
                  <a:pt x="531660" y="336156"/>
                </a:lnTo>
                <a:lnTo>
                  <a:pt x="532422" y="334238"/>
                </a:lnTo>
                <a:lnTo>
                  <a:pt x="533171" y="332359"/>
                </a:lnTo>
                <a:lnTo>
                  <a:pt x="533260" y="332168"/>
                </a:lnTo>
                <a:lnTo>
                  <a:pt x="538861" y="333349"/>
                </a:lnTo>
                <a:close/>
              </a:path>
              <a:path w="1065530" h="346710">
                <a:moveTo>
                  <a:pt x="554101" y="0"/>
                </a:moveTo>
                <a:lnTo>
                  <a:pt x="541172" y="0"/>
                </a:lnTo>
                <a:lnTo>
                  <a:pt x="539038" y="927"/>
                </a:lnTo>
                <a:lnTo>
                  <a:pt x="537743" y="711"/>
                </a:lnTo>
                <a:lnTo>
                  <a:pt x="536765" y="0"/>
                </a:lnTo>
                <a:lnTo>
                  <a:pt x="526351" y="0"/>
                </a:lnTo>
                <a:lnTo>
                  <a:pt x="526440" y="914"/>
                </a:lnTo>
                <a:lnTo>
                  <a:pt x="526859" y="1943"/>
                </a:lnTo>
                <a:lnTo>
                  <a:pt x="527672" y="3124"/>
                </a:lnTo>
                <a:lnTo>
                  <a:pt x="519176" y="0"/>
                </a:lnTo>
                <a:lnTo>
                  <a:pt x="488124" y="0"/>
                </a:lnTo>
                <a:lnTo>
                  <a:pt x="484987" y="3619"/>
                </a:lnTo>
                <a:lnTo>
                  <a:pt x="492086" y="11633"/>
                </a:lnTo>
                <a:lnTo>
                  <a:pt x="487883" y="12839"/>
                </a:lnTo>
                <a:lnTo>
                  <a:pt x="491972" y="19951"/>
                </a:lnTo>
                <a:lnTo>
                  <a:pt x="489953" y="24955"/>
                </a:lnTo>
                <a:lnTo>
                  <a:pt x="493750" y="24549"/>
                </a:lnTo>
                <a:lnTo>
                  <a:pt x="507453" y="25260"/>
                </a:lnTo>
                <a:lnTo>
                  <a:pt x="509016" y="24117"/>
                </a:lnTo>
                <a:lnTo>
                  <a:pt x="509473" y="14071"/>
                </a:lnTo>
                <a:lnTo>
                  <a:pt x="511937" y="14452"/>
                </a:lnTo>
                <a:lnTo>
                  <a:pt x="514959" y="11671"/>
                </a:lnTo>
                <a:lnTo>
                  <a:pt x="517867" y="20637"/>
                </a:lnTo>
                <a:lnTo>
                  <a:pt x="520649" y="24739"/>
                </a:lnTo>
                <a:lnTo>
                  <a:pt x="522897" y="28981"/>
                </a:lnTo>
                <a:lnTo>
                  <a:pt x="526415" y="24269"/>
                </a:lnTo>
                <a:lnTo>
                  <a:pt x="531583" y="28956"/>
                </a:lnTo>
                <a:lnTo>
                  <a:pt x="536562" y="27406"/>
                </a:lnTo>
                <a:lnTo>
                  <a:pt x="533577" y="21031"/>
                </a:lnTo>
                <a:lnTo>
                  <a:pt x="537451" y="18935"/>
                </a:lnTo>
                <a:lnTo>
                  <a:pt x="529234" y="12915"/>
                </a:lnTo>
                <a:lnTo>
                  <a:pt x="535457" y="10325"/>
                </a:lnTo>
                <a:lnTo>
                  <a:pt x="540664" y="7797"/>
                </a:lnTo>
                <a:lnTo>
                  <a:pt x="549884" y="4699"/>
                </a:lnTo>
                <a:lnTo>
                  <a:pt x="552589" y="2603"/>
                </a:lnTo>
                <a:lnTo>
                  <a:pt x="554101" y="0"/>
                </a:lnTo>
                <a:close/>
              </a:path>
              <a:path w="1065530" h="346710">
                <a:moveTo>
                  <a:pt x="563092" y="12"/>
                </a:moveTo>
                <a:lnTo>
                  <a:pt x="559892" y="12"/>
                </a:lnTo>
                <a:lnTo>
                  <a:pt x="560311" y="673"/>
                </a:lnTo>
                <a:lnTo>
                  <a:pt x="561162" y="1981"/>
                </a:lnTo>
                <a:lnTo>
                  <a:pt x="562305" y="1676"/>
                </a:lnTo>
                <a:lnTo>
                  <a:pt x="562864" y="1511"/>
                </a:lnTo>
                <a:lnTo>
                  <a:pt x="562914" y="1016"/>
                </a:lnTo>
                <a:lnTo>
                  <a:pt x="563029" y="508"/>
                </a:lnTo>
                <a:lnTo>
                  <a:pt x="563092" y="12"/>
                </a:lnTo>
                <a:close/>
              </a:path>
              <a:path w="1065530" h="346710">
                <a:moveTo>
                  <a:pt x="575335" y="8826"/>
                </a:moveTo>
                <a:lnTo>
                  <a:pt x="567359" y="8826"/>
                </a:lnTo>
                <a:lnTo>
                  <a:pt x="567042" y="9182"/>
                </a:lnTo>
                <a:lnTo>
                  <a:pt x="575335" y="8826"/>
                </a:lnTo>
                <a:close/>
              </a:path>
              <a:path w="1065530" h="346710">
                <a:moveTo>
                  <a:pt x="582803" y="6908"/>
                </a:moveTo>
                <a:lnTo>
                  <a:pt x="578916" y="1168"/>
                </a:lnTo>
                <a:lnTo>
                  <a:pt x="575767" y="8064"/>
                </a:lnTo>
                <a:lnTo>
                  <a:pt x="582803" y="6908"/>
                </a:lnTo>
                <a:close/>
              </a:path>
              <a:path w="1065530" h="346710">
                <a:moveTo>
                  <a:pt x="591972" y="12"/>
                </a:moveTo>
                <a:lnTo>
                  <a:pt x="586384" y="12"/>
                </a:lnTo>
                <a:lnTo>
                  <a:pt x="587895" y="1333"/>
                </a:lnTo>
                <a:lnTo>
                  <a:pt x="589216" y="3251"/>
                </a:lnTo>
                <a:lnTo>
                  <a:pt x="590727" y="5410"/>
                </a:lnTo>
                <a:lnTo>
                  <a:pt x="591134" y="3479"/>
                </a:lnTo>
                <a:lnTo>
                  <a:pt x="591604" y="1689"/>
                </a:lnTo>
                <a:lnTo>
                  <a:pt x="591972" y="12"/>
                </a:lnTo>
                <a:close/>
              </a:path>
              <a:path w="1065530" h="346710">
                <a:moveTo>
                  <a:pt x="596239" y="65189"/>
                </a:moveTo>
                <a:lnTo>
                  <a:pt x="596201" y="65062"/>
                </a:lnTo>
                <a:lnTo>
                  <a:pt x="596023" y="65011"/>
                </a:lnTo>
                <a:lnTo>
                  <a:pt x="595998" y="65151"/>
                </a:lnTo>
                <a:lnTo>
                  <a:pt x="596163" y="65239"/>
                </a:lnTo>
                <a:close/>
              </a:path>
              <a:path w="1065530" h="346710">
                <a:moveTo>
                  <a:pt x="602488" y="62877"/>
                </a:moveTo>
                <a:lnTo>
                  <a:pt x="599274" y="60210"/>
                </a:lnTo>
                <a:lnTo>
                  <a:pt x="598208" y="61328"/>
                </a:lnTo>
                <a:lnTo>
                  <a:pt x="597052" y="62382"/>
                </a:lnTo>
                <a:lnTo>
                  <a:pt x="596138" y="63576"/>
                </a:lnTo>
                <a:lnTo>
                  <a:pt x="595871" y="63906"/>
                </a:lnTo>
                <a:lnTo>
                  <a:pt x="596112" y="64516"/>
                </a:lnTo>
                <a:lnTo>
                  <a:pt x="596201" y="65049"/>
                </a:lnTo>
                <a:lnTo>
                  <a:pt x="596798" y="65163"/>
                </a:lnTo>
                <a:lnTo>
                  <a:pt x="597471" y="65379"/>
                </a:lnTo>
                <a:lnTo>
                  <a:pt x="597903" y="65201"/>
                </a:lnTo>
                <a:lnTo>
                  <a:pt x="599490" y="64528"/>
                </a:lnTo>
                <a:lnTo>
                  <a:pt x="600964" y="63665"/>
                </a:lnTo>
                <a:lnTo>
                  <a:pt x="602488" y="62877"/>
                </a:lnTo>
                <a:close/>
              </a:path>
              <a:path w="1065530" h="346710">
                <a:moveTo>
                  <a:pt x="611974" y="83007"/>
                </a:moveTo>
                <a:lnTo>
                  <a:pt x="611390" y="78435"/>
                </a:lnTo>
                <a:lnTo>
                  <a:pt x="609117" y="77622"/>
                </a:lnTo>
                <a:lnTo>
                  <a:pt x="607225" y="76276"/>
                </a:lnTo>
                <a:lnTo>
                  <a:pt x="605815" y="78066"/>
                </a:lnTo>
                <a:lnTo>
                  <a:pt x="603885" y="79514"/>
                </a:lnTo>
                <a:lnTo>
                  <a:pt x="601726" y="88303"/>
                </a:lnTo>
                <a:lnTo>
                  <a:pt x="611695" y="88303"/>
                </a:lnTo>
                <a:lnTo>
                  <a:pt x="611695" y="86639"/>
                </a:lnTo>
                <a:lnTo>
                  <a:pt x="611860" y="84582"/>
                </a:lnTo>
                <a:lnTo>
                  <a:pt x="611974" y="83007"/>
                </a:lnTo>
                <a:close/>
              </a:path>
              <a:path w="1065530" h="346710">
                <a:moveTo>
                  <a:pt x="629107" y="80429"/>
                </a:moveTo>
                <a:lnTo>
                  <a:pt x="624039" y="77825"/>
                </a:lnTo>
                <a:lnTo>
                  <a:pt x="614768" y="84582"/>
                </a:lnTo>
                <a:lnTo>
                  <a:pt x="617562" y="90614"/>
                </a:lnTo>
                <a:lnTo>
                  <a:pt x="611695" y="90614"/>
                </a:lnTo>
                <a:lnTo>
                  <a:pt x="611695" y="88798"/>
                </a:lnTo>
                <a:lnTo>
                  <a:pt x="601764" y="88798"/>
                </a:lnTo>
                <a:lnTo>
                  <a:pt x="601611" y="88798"/>
                </a:lnTo>
                <a:lnTo>
                  <a:pt x="593852" y="88798"/>
                </a:lnTo>
                <a:lnTo>
                  <a:pt x="595096" y="98196"/>
                </a:lnTo>
                <a:lnTo>
                  <a:pt x="606729" y="102717"/>
                </a:lnTo>
                <a:lnTo>
                  <a:pt x="615416" y="98196"/>
                </a:lnTo>
                <a:lnTo>
                  <a:pt x="616419" y="99377"/>
                </a:lnTo>
                <a:lnTo>
                  <a:pt x="612495" y="103403"/>
                </a:lnTo>
                <a:lnTo>
                  <a:pt x="623430" y="107505"/>
                </a:lnTo>
                <a:lnTo>
                  <a:pt x="624116" y="104279"/>
                </a:lnTo>
                <a:lnTo>
                  <a:pt x="624878" y="100876"/>
                </a:lnTo>
                <a:lnTo>
                  <a:pt x="625436" y="98196"/>
                </a:lnTo>
                <a:lnTo>
                  <a:pt x="627011" y="90614"/>
                </a:lnTo>
                <a:lnTo>
                  <a:pt x="629107" y="80429"/>
                </a:lnTo>
                <a:close/>
              </a:path>
              <a:path w="1065530" h="346710">
                <a:moveTo>
                  <a:pt x="678053" y="47853"/>
                </a:moveTo>
                <a:lnTo>
                  <a:pt x="675170" y="46240"/>
                </a:lnTo>
                <a:lnTo>
                  <a:pt x="672312" y="44602"/>
                </a:lnTo>
                <a:lnTo>
                  <a:pt x="666965" y="41681"/>
                </a:lnTo>
                <a:lnTo>
                  <a:pt x="663359" y="38773"/>
                </a:lnTo>
                <a:lnTo>
                  <a:pt x="662152" y="39370"/>
                </a:lnTo>
                <a:lnTo>
                  <a:pt x="655574" y="41109"/>
                </a:lnTo>
                <a:lnTo>
                  <a:pt x="648703" y="41287"/>
                </a:lnTo>
                <a:lnTo>
                  <a:pt x="641248" y="41681"/>
                </a:lnTo>
                <a:lnTo>
                  <a:pt x="641807" y="41681"/>
                </a:lnTo>
                <a:lnTo>
                  <a:pt x="635584" y="43891"/>
                </a:lnTo>
                <a:lnTo>
                  <a:pt x="636562" y="49123"/>
                </a:lnTo>
                <a:lnTo>
                  <a:pt x="636638" y="49517"/>
                </a:lnTo>
                <a:lnTo>
                  <a:pt x="646620" y="49123"/>
                </a:lnTo>
                <a:lnTo>
                  <a:pt x="647268" y="49517"/>
                </a:lnTo>
                <a:lnTo>
                  <a:pt x="648144" y="49822"/>
                </a:lnTo>
                <a:lnTo>
                  <a:pt x="647915" y="49822"/>
                </a:lnTo>
                <a:lnTo>
                  <a:pt x="653186" y="58458"/>
                </a:lnTo>
                <a:lnTo>
                  <a:pt x="659218" y="59524"/>
                </a:lnTo>
                <a:lnTo>
                  <a:pt x="671118" y="51650"/>
                </a:lnTo>
                <a:lnTo>
                  <a:pt x="674649" y="49822"/>
                </a:lnTo>
                <a:lnTo>
                  <a:pt x="675855" y="49123"/>
                </a:lnTo>
                <a:lnTo>
                  <a:pt x="678053" y="47853"/>
                </a:lnTo>
                <a:close/>
              </a:path>
              <a:path w="1065530" h="346710">
                <a:moveTo>
                  <a:pt x="681177" y="134137"/>
                </a:moveTo>
                <a:lnTo>
                  <a:pt x="681050" y="134073"/>
                </a:lnTo>
                <a:lnTo>
                  <a:pt x="681164" y="134226"/>
                </a:lnTo>
                <a:close/>
              </a:path>
              <a:path w="1065530" h="346710">
                <a:moveTo>
                  <a:pt x="698944" y="12"/>
                </a:moveTo>
                <a:lnTo>
                  <a:pt x="697204" y="12"/>
                </a:lnTo>
                <a:lnTo>
                  <a:pt x="698182" y="965"/>
                </a:lnTo>
                <a:lnTo>
                  <a:pt x="698677" y="1511"/>
                </a:lnTo>
                <a:lnTo>
                  <a:pt x="698766" y="990"/>
                </a:lnTo>
                <a:lnTo>
                  <a:pt x="698944" y="12"/>
                </a:lnTo>
                <a:close/>
              </a:path>
              <a:path w="1065530" h="346710">
                <a:moveTo>
                  <a:pt x="724192" y="135521"/>
                </a:moveTo>
                <a:lnTo>
                  <a:pt x="721017" y="129781"/>
                </a:lnTo>
                <a:lnTo>
                  <a:pt x="721144" y="129781"/>
                </a:lnTo>
                <a:lnTo>
                  <a:pt x="720991" y="129603"/>
                </a:lnTo>
                <a:lnTo>
                  <a:pt x="721004" y="129781"/>
                </a:lnTo>
                <a:lnTo>
                  <a:pt x="712546" y="129781"/>
                </a:lnTo>
                <a:lnTo>
                  <a:pt x="715162" y="138379"/>
                </a:lnTo>
                <a:lnTo>
                  <a:pt x="702906" y="136131"/>
                </a:lnTo>
                <a:lnTo>
                  <a:pt x="703122" y="133629"/>
                </a:lnTo>
                <a:lnTo>
                  <a:pt x="702398" y="130708"/>
                </a:lnTo>
                <a:lnTo>
                  <a:pt x="708799" y="126377"/>
                </a:lnTo>
                <a:lnTo>
                  <a:pt x="705434" y="122872"/>
                </a:lnTo>
                <a:lnTo>
                  <a:pt x="704494" y="119341"/>
                </a:lnTo>
                <a:lnTo>
                  <a:pt x="704659" y="119341"/>
                </a:lnTo>
                <a:lnTo>
                  <a:pt x="704608" y="119164"/>
                </a:lnTo>
                <a:lnTo>
                  <a:pt x="704469" y="119100"/>
                </a:lnTo>
                <a:lnTo>
                  <a:pt x="704456" y="119240"/>
                </a:lnTo>
                <a:lnTo>
                  <a:pt x="700290" y="118592"/>
                </a:lnTo>
                <a:lnTo>
                  <a:pt x="696823" y="119468"/>
                </a:lnTo>
                <a:lnTo>
                  <a:pt x="695185" y="123113"/>
                </a:lnTo>
                <a:lnTo>
                  <a:pt x="686384" y="112890"/>
                </a:lnTo>
                <a:lnTo>
                  <a:pt x="690346" y="109778"/>
                </a:lnTo>
                <a:lnTo>
                  <a:pt x="687768" y="109982"/>
                </a:lnTo>
                <a:lnTo>
                  <a:pt x="684174" y="111201"/>
                </a:lnTo>
                <a:lnTo>
                  <a:pt x="676973" y="106006"/>
                </a:lnTo>
                <a:lnTo>
                  <a:pt x="672553" y="107657"/>
                </a:lnTo>
                <a:lnTo>
                  <a:pt x="667067" y="112141"/>
                </a:lnTo>
                <a:lnTo>
                  <a:pt x="665505" y="112217"/>
                </a:lnTo>
                <a:lnTo>
                  <a:pt x="663867" y="112699"/>
                </a:lnTo>
                <a:lnTo>
                  <a:pt x="667626" y="117144"/>
                </a:lnTo>
                <a:lnTo>
                  <a:pt x="672757" y="118516"/>
                </a:lnTo>
                <a:lnTo>
                  <a:pt x="678573" y="118694"/>
                </a:lnTo>
                <a:lnTo>
                  <a:pt x="684390" y="119570"/>
                </a:lnTo>
                <a:lnTo>
                  <a:pt x="681189" y="134137"/>
                </a:lnTo>
                <a:lnTo>
                  <a:pt x="685495" y="136283"/>
                </a:lnTo>
                <a:lnTo>
                  <a:pt x="686638" y="133629"/>
                </a:lnTo>
                <a:lnTo>
                  <a:pt x="691299" y="132372"/>
                </a:lnTo>
                <a:lnTo>
                  <a:pt x="694436" y="134670"/>
                </a:lnTo>
                <a:lnTo>
                  <a:pt x="697484" y="137172"/>
                </a:lnTo>
                <a:lnTo>
                  <a:pt x="694347" y="135013"/>
                </a:lnTo>
                <a:lnTo>
                  <a:pt x="692340" y="135851"/>
                </a:lnTo>
                <a:lnTo>
                  <a:pt x="693089" y="140462"/>
                </a:lnTo>
                <a:lnTo>
                  <a:pt x="695706" y="141579"/>
                </a:lnTo>
                <a:lnTo>
                  <a:pt x="698842" y="142087"/>
                </a:lnTo>
                <a:lnTo>
                  <a:pt x="697890" y="137960"/>
                </a:lnTo>
                <a:lnTo>
                  <a:pt x="700836" y="140893"/>
                </a:lnTo>
                <a:lnTo>
                  <a:pt x="705142" y="142951"/>
                </a:lnTo>
                <a:lnTo>
                  <a:pt x="705116" y="148869"/>
                </a:lnTo>
                <a:lnTo>
                  <a:pt x="707440" y="150685"/>
                </a:lnTo>
                <a:lnTo>
                  <a:pt x="713638" y="152336"/>
                </a:lnTo>
                <a:lnTo>
                  <a:pt x="718400" y="152984"/>
                </a:lnTo>
                <a:lnTo>
                  <a:pt x="723963" y="152679"/>
                </a:lnTo>
                <a:lnTo>
                  <a:pt x="711873" y="144183"/>
                </a:lnTo>
                <a:lnTo>
                  <a:pt x="724192" y="135521"/>
                </a:lnTo>
                <a:close/>
              </a:path>
              <a:path w="1065530" h="346710">
                <a:moveTo>
                  <a:pt x="731799" y="12"/>
                </a:moveTo>
                <a:lnTo>
                  <a:pt x="704138" y="12"/>
                </a:lnTo>
                <a:lnTo>
                  <a:pt x="705307" y="6731"/>
                </a:lnTo>
                <a:lnTo>
                  <a:pt x="705332" y="6870"/>
                </a:lnTo>
                <a:lnTo>
                  <a:pt x="705446" y="7543"/>
                </a:lnTo>
                <a:lnTo>
                  <a:pt x="705573" y="8229"/>
                </a:lnTo>
                <a:lnTo>
                  <a:pt x="705675" y="8826"/>
                </a:lnTo>
                <a:lnTo>
                  <a:pt x="705789" y="9512"/>
                </a:lnTo>
                <a:lnTo>
                  <a:pt x="705853" y="9867"/>
                </a:lnTo>
                <a:lnTo>
                  <a:pt x="703541" y="9512"/>
                </a:lnTo>
                <a:lnTo>
                  <a:pt x="700049" y="9512"/>
                </a:lnTo>
                <a:lnTo>
                  <a:pt x="697001" y="10071"/>
                </a:lnTo>
                <a:lnTo>
                  <a:pt x="696747" y="8826"/>
                </a:lnTo>
                <a:lnTo>
                  <a:pt x="696696" y="8623"/>
                </a:lnTo>
                <a:lnTo>
                  <a:pt x="695286" y="1943"/>
                </a:lnTo>
                <a:lnTo>
                  <a:pt x="695172" y="1435"/>
                </a:lnTo>
                <a:lnTo>
                  <a:pt x="691007" y="1562"/>
                </a:lnTo>
                <a:lnTo>
                  <a:pt x="689787" y="3009"/>
                </a:lnTo>
                <a:lnTo>
                  <a:pt x="689787" y="24777"/>
                </a:lnTo>
                <a:lnTo>
                  <a:pt x="679488" y="24777"/>
                </a:lnTo>
                <a:lnTo>
                  <a:pt x="679970" y="23787"/>
                </a:lnTo>
                <a:lnTo>
                  <a:pt x="680580" y="22542"/>
                </a:lnTo>
                <a:lnTo>
                  <a:pt x="680834" y="22034"/>
                </a:lnTo>
                <a:lnTo>
                  <a:pt x="683666" y="16243"/>
                </a:lnTo>
                <a:lnTo>
                  <a:pt x="685736" y="16243"/>
                </a:lnTo>
                <a:lnTo>
                  <a:pt x="689787" y="24777"/>
                </a:lnTo>
                <a:lnTo>
                  <a:pt x="689787" y="3009"/>
                </a:lnTo>
                <a:lnTo>
                  <a:pt x="687781" y="5372"/>
                </a:lnTo>
                <a:lnTo>
                  <a:pt x="687679" y="5994"/>
                </a:lnTo>
                <a:lnTo>
                  <a:pt x="687565" y="6731"/>
                </a:lnTo>
                <a:lnTo>
                  <a:pt x="687476" y="7048"/>
                </a:lnTo>
                <a:lnTo>
                  <a:pt x="686841" y="8559"/>
                </a:lnTo>
                <a:lnTo>
                  <a:pt x="686028" y="7048"/>
                </a:lnTo>
                <a:lnTo>
                  <a:pt x="685927" y="6870"/>
                </a:lnTo>
                <a:lnTo>
                  <a:pt x="685850" y="6731"/>
                </a:lnTo>
                <a:lnTo>
                  <a:pt x="682205" y="12"/>
                </a:lnTo>
                <a:lnTo>
                  <a:pt x="678688" y="12"/>
                </a:lnTo>
                <a:lnTo>
                  <a:pt x="678688" y="6731"/>
                </a:lnTo>
                <a:lnTo>
                  <a:pt x="677468" y="8229"/>
                </a:lnTo>
                <a:lnTo>
                  <a:pt x="677303" y="8623"/>
                </a:lnTo>
                <a:lnTo>
                  <a:pt x="677227" y="8826"/>
                </a:lnTo>
                <a:lnTo>
                  <a:pt x="677760" y="8826"/>
                </a:lnTo>
                <a:lnTo>
                  <a:pt x="677189" y="9067"/>
                </a:lnTo>
                <a:lnTo>
                  <a:pt x="677189" y="20091"/>
                </a:lnTo>
                <a:lnTo>
                  <a:pt x="674281" y="20472"/>
                </a:lnTo>
                <a:lnTo>
                  <a:pt x="670115" y="22034"/>
                </a:lnTo>
                <a:lnTo>
                  <a:pt x="666851" y="19469"/>
                </a:lnTo>
                <a:lnTo>
                  <a:pt x="666648" y="19469"/>
                </a:lnTo>
                <a:lnTo>
                  <a:pt x="664705" y="15773"/>
                </a:lnTo>
                <a:lnTo>
                  <a:pt x="664629" y="15633"/>
                </a:lnTo>
                <a:lnTo>
                  <a:pt x="664438" y="15633"/>
                </a:lnTo>
                <a:lnTo>
                  <a:pt x="669620" y="13563"/>
                </a:lnTo>
                <a:lnTo>
                  <a:pt x="676833" y="18046"/>
                </a:lnTo>
                <a:lnTo>
                  <a:pt x="677087" y="19469"/>
                </a:lnTo>
                <a:lnTo>
                  <a:pt x="677189" y="20091"/>
                </a:lnTo>
                <a:lnTo>
                  <a:pt x="677189" y="9067"/>
                </a:lnTo>
                <a:lnTo>
                  <a:pt x="675157" y="9906"/>
                </a:lnTo>
                <a:lnTo>
                  <a:pt x="673163" y="9906"/>
                </a:lnTo>
                <a:lnTo>
                  <a:pt x="671944" y="10083"/>
                </a:lnTo>
                <a:lnTo>
                  <a:pt x="673239" y="8623"/>
                </a:lnTo>
                <a:lnTo>
                  <a:pt x="673620" y="7785"/>
                </a:lnTo>
                <a:lnTo>
                  <a:pt x="675271" y="7048"/>
                </a:lnTo>
                <a:lnTo>
                  <a:pt x="676389" y="7048"/>
                </a:lnTo>
                <a:lnTo>
                  <a:pt x="678243" y="6731"/>
                </a:lnTo>
                <a:lnTo>
                  <a:pt x="678688" y="6731"/>
                </a:lnTo>
                <a:lnTo>
                  <a:pt x="678688" y="12"/>
                </a:lnTo>
                <a:lnTo>
                  <a:pt x="657656" y="12"/>
                </a:lnTo>
                <a:lnTo>
                  <a:pt x="668997" y="8623"/>
                </a:lnTo>
                <a:lnTo>
                  <a:pt x="668718" y="8623"/>
                </a:lnTo>
                <a:lnTo>
                  <a:pt x="662114" y="10731"/>
                </a:lnTo>
                <a:lnTo>
                  <a:pt x="659218" y="6870"/>
                </a:lnTo>
                <a:lnTo>
                  <a:pt x="659104" y="6731"/>
                </a:lnTo>
                <a:lnTo>
                  <a:pt x="655383" y="5372"/>
                </a:lnTo>
                <a:lnTo>
                  <a:pt x="654989" y="5372"/>
                </a:lnTo>
                <a:lnTo>
                  <a:pt x="658482" y="11049"/>
                </a:lnTo>
                <a:lnTo>
                  <a:pt x="652157" y="9512"/>
                </a:lnTo>
                <a:lnTo>
                  <a:pt x="646303" y="9512"/>
                </a:lnTo>
                <a:lnTo>
                  <a:pt x="646303" y="26276"/>
                </a:lnTo>
                <a:lnTo>
                  <a:pt x="644918" y="30988"/>
                </a:lnTo>
                <a:lnTo>
                  <a:pt x="644804" y="31381"/>
                </a:lnTo>
                <a:lnTo>
                  <a:pt x="644766" y="31508"/>
                </a:lnTo>
                <a:lnTo>
                  <a:pt x="642429" y="30988"/>
                </a:lnTo>
                <a:lnTo>
                  <a:pt x="637844" y="29972"/>
                </a:lnTo>
                <a:lnTo>
                  <a:pt x="637603" y="29781"/>
                </a:lnTo>
                <a:lnTo>
                  <a:pt x="637489" y="26822"/>
                </a:lnTo>
                <a:lnTo>
                  <a:pt x="637425" y="25019"/>
                </a:lnTo>
                <a:lnTo>
                  <a:pt x="637374" y="23787"/>
                </a:lnTo>
                <a:lnTo>
                  <a:pt x="639635" y="26276"/>
                </a:lnTo>
                <a:lnTo>
                  <a:pt x="639762" y="26416"/>
                </a:lnTo>
                <a:lnTo>
                  <a:pt x="646303" y="26276"/>
                </a:lnTo>
                <a:lnTo>
                  <a:pt x="646303" y="9512"/>
                </a:lnTo>
                <a:lnTo>
                  <a:pt x="646150" y="9512"/>
                </a:lnTo>
                <a:lnTo>
                  <a:pt x="643077" y="3898"/>
                </a:lnTo>
                <a:lnTo>
                  <a:pt x="642988" y="3759"/>
                </a:lnTo>
                <a:lnTo>
                  <a:pt x="642683" y="3200"/>
                </a:lnTo>
                <a:lnTo>
                  <a:pt x="647560" y="3898"/>
                </a:lnTo>
                <a:lnTo>
                  <a:pt x="649008" y="3200"/>
                </a:lnTo>
                <a:lnTo>
                  <a:pt x="651611" y="1943"/>
                </a:lnTo>
                <a:lnTo>
                  <a:pt x="654989" y="5372"/>
                </a:lnTo>
                <a:lnTo>
                  <a:pt x="655154" y="4914"/>
                </a:lnTo>
                <a:lnTo>
                  <a:pt x="655586" y="1943"/>
                </a:lnTo>
                <a:lnTo>
                  <a:pt x="655701" y="1117"/>
                </a:lnTo>
                <a:lnTo>
                  <a:pt x="655815" y="266"/>
                </a:lnTo>
                <a:lnTo>
                  <a:pt x="655853" y="12"/>
                </a:lnTo>
                <a:lnTo>
                  <a:pt x="633844" y="12"/>
                </a:lnTo>
                <a:lnTo>
                  <a:pt x="632485" y="3759"/>
                </a:lnTo>
                <a:lnTo>
                  <a:pt x="622668" y="2946"/>
                </a:lnTo>
                <a:lnTo>
                  <a:pt x="627380" y="9512"/>
                </a:lnTo>
                <a:lnTo>
                  <a:pt x="627545" y="9512"/>
                </a:lnTo>
                <a:lnTo>
                  <a:pt x="630923" y="11607"/>
                </a:lnTo>
                <a:lnTo>
                  <a:pt x="637324" y="9512"/>
                </a:lnTo>
                <a:lnTo>
                  <a:pt x="638060" y="9512"/>
                </a:lnTo>
                <a:lnTo>
                  <a:pt x="640092" y="15214"/>
                </a:lnTo>
                <a:lnTo>
                  <a:pt x="640143" y="15354"/>
                </a:lnTo>
                <a:lnTo>
                  <a:pt x="634987" y="16586"/>
                </a:lnTo>
                <a:lnTo>
                  <a:pt x="635063" y="17386"/>
                </a:lnTo>
                <a:lnTo>
                  <a:pt x="635152" y="18326"/>
                </a:lnTo>
                <a:lnTo>
                  <a:pt x="635279" y="19469"/>
                </a:lnTo>
                <a:lnTo>
                  <a:pt x="636638" y="22542"/>
                </a:lnTo>
                <a:lnTo>
                  <a:pt x="633806" y="19469"/>
                </a:lnTo>
                <a:lnTo>
                  <a:pt x="631875" y="17386"/>
                </a:lnTo>
                <a:lnTo>
                  <a:pt x="630821" y="16243"/>
                </a:lnTo>
                <a:lnTo>
                  <a:pt x="627062" y="16243"/>
                </a:lnTo>
                <a:lnTo>
                  <a:pt x="627062" y="26822"/>
                </a:lnTo>
                <a:lnTo>
                  <a:pt x="626694" y="26822"/>
                </a:lnTo>
                <a:lnTo>
                  <a:pt x="624319" y="30264"/>
                </a:lnTo>
                <a:lnTo>
                  <a:pt x="622452" y="31635"/>
                </a:lnTo>
                <a:lnTo>
                  <a:pt x="618972" y="28181"/>
                </a:lnTo>
                <a:lnTo>
                  <a:pt x="618858" y="27622"/>
                </a:lnTo>
                <a:lnTo>
                  <a:pt x="618693" y="26822"/>
                </a:lnTo>
                <a:lnTo>
                  <a:pt x="617804" y="25019"/>
                </a:lnTo>
                <a:lnTo>
                  <a:pt x="627062" y="26822"/>
                </a:lnTo>
                <a:lnTo>
                  <a:pt x="627062" y="16243"/>
                </a:lnTo>
                <a:lnTo>
                  <a:pt x="620839" y="16243"/>
                </a:lnTo>
                <a:lnTo>
                  <a:pt x="620915" y="15214"/>
                </a:lnTo>
                <a:lnTo>
                  <a:pt x="621030" y="13563"/>
                </a:lnTo>
                <a:lnTo>
                  <a:pt x="621118" y="12280"/>
                </a:lnTo>
                <a:lnTo>
                  <a:pt x="621195" y="11087"/>
                </a:lnTo>
                <a:lnTo>
                  <a:pt x="621233" y="10579"/>
                </a:lnTo>
                <a:lnTo>
                  <a:pt x="621347" y="8826"/>
                </a:lnTo>
                <a:lnTo>
                  <a:pt x="621474" y="7048"/>
                </a:lnTo>
                <a:lnTo>
                  <a:pt x="621588" y="5372"/>
                </a:lnTo>
                <a:lnTo>
                  <a:pt x="621690" y="3759"/>
                </a:lnTo>
                <a:lnTo>
                  <a:pt x="621817" y="1943"/>
                </a:lnTo>
                <a:lnTo>
                  <a:pt x="621931" y="266"/>
                </a:lnTo>
                <a:lnTo>
                  <a:pt x="621944" y="12"/>
                </a:lnTo>
                <a:lnTo>
                  <a:pt x="618553" y="12"/>
                </a:lnTo>
                <a:lnTo>
                  <a:pt x="618553" y="14211"/>
                </a:lnTo>
                <a:lnTo>
                  <a:pt x="611606" y="15214"/>
                </a:lnTo>
                <a:lnTo>
                  <a:pt x="611479" y="15214"/>
                </a:lnTo>
                <a:lnTo>
                  <a:pt x="611352" y="14211"/>
                </a:lnTo>
                <a:lnTo>
                  <a:pt x="611238" y="13106"/>
                </a:lnTo>
                <a:lnTo>
                  <a:pt x="611136" y="12280"/>
                </a:lnTo>
                <a:lnTo>
                  <a:pt x="611060" y="11607"/>
                </a:lnTo>
                <a:lnTo>
                  <a:pt x="610997" y="11087"/>
                </a:lnTo>
                <a:lnTo>
                  <a:pt x="618553" y="14211"/>
                </a:lnTo>
                <a:lnTo>
                  <a:pt x="618553" y="12"/>
                </a:lnTo>
                <a:lnTo>
                  <a:pt x="605713" y="12"/>
                </a:lnTo>
                <a:lnTo>
                  <a:pt x="606818" y="1117"/>
                </a:lnTo>
                <a:lnTo>
                  <a:pt x="609257" y="4165"/>
                </a:lnTo>
                <a:lnTo>
                  <a:pt x="609333" y="4914"/>
                </a:lnTo>
                <a:lnTo>
                  <a:pt x="609447" y="5994"/>
                </a:lnTo>
                <a:lnTo>
                  <a:pt x="609549" y="7048"/>
                </a:lnTo>
                <a:lnTo>
                  <a:pt x="609676" y="7785"/>
                </a:lnTo>
                <a:lnTo>
                  <a:pt x="610539" y="10579"/>
                </a:lnTo>
                <a:lnTo>
                  <a:pt x="608812" y="10083"/>
                </a:lnTo>
                <a:lnTo>
                  <a:pt x="607136" y="9512"/>
                </a:lnTo>
                <a:lnTo>
                  <a:pt x="605116" y="9194"/>
                </a:lnTo>
                <a:lnTo>
                  <a:pt x="605116" y="44119"/>
                </a:lnTo>
                <a:lnTo>
                  <a:pt x="604354" y="45897"/>
                </a:lnTo>
                <a:lnTo>
                  <a:pt x="596544" y="50546"/>
                </a:lnTo>
                <a:lnTo>
                  <a:pt x="595591" y="49022"/>
                </a:lnTo>
                <a:lnTo>
                  <a:pt x="592480" y="44119"/>
                </a:lnTo>
                <a:lnTo>
                  <a:pt x="593153" y="42087"/>
                </a:lnTo>
                <a:lnTo>
                  <a:pt x="598868" y="39052"/>
                </a:lnTo>
                <a:lnTo>
                  <a:pt x="601078" y="37884"/>
                </a:lnTo>
                <a:lnTo>
                  <a:pt x="601205" y="37884"/>
                </a:lnTo>
                <a:lnTo>
                  <a:pt x="605028" y="43865"/>
                </a:lnTo>
                <a:lnTo>
                  <a:pt x="605116" y="44119"/>
                </a:lnTo>
                <a:lnTo>
                  <a:pt x="605116" y="9194"/>
                </a:lnTo>
                <a:lnTo>
                  <a:pt x="602907" y="8826"/>
                </a:lnTo>
                <a:lnTo>
                  <a:pt x="600329" y="8229"/>
                </a:lnTo>
                <a:lnTo>
                  <a:pt x="592886" y="9512"/>
                </a:lnTo>
                <a:lnTo>
                  <a:pt x="590969" y="10071"/>
                </a:lnTo>
                <a:lnTo>
                  <a:pt x="590969" y="19469"/>
                </a:lnTo>
                <a:lnTo>
                  <a:pt x="590867" y="20967"/>
                </a:lnTo>
                <a:lnTo>
                  <a:pt x="590753" y="22542"/>
                </a:lnTo>
                <a:lnTo>
                  <a:pt x="590651" y="23787"/>
                </a:lnTo>
                <a:lnTo>
                  <a:pt x="590588" y="24777"/>
                </a:lnTo>
                <a:lnTo>
                  <a:pt x="590473" y="26276"/>
                </a:lnTo>
                <a:lnTo>
                  <a:pt x="590372" y="27622"/>
                </a:lnTo>
                <a:lnTo>
                  <a:pt x="590296" y="50050"/>
                </a:lnTo>
                <a:lnTo>
                  <a:pt x="589838" y="50787"/>
                </a:lnTo>
                <a:lnTo>
                  <a:pt x="589737" y="50952"/>
                </a:lnTo>
                <a:lnTo>
                  <a:pt x="589000" y="51473"/>
                </a:lnTo>
                <a:lnTo>
                  <a:pt x="588340" y="52108"/>
                </a:lnTo>
                <a:lnTo>
                  <a:pt x="587819" y="51473"/>
                </a:lnTo>
                <a:lnTo>
                  <a:pt x="587095" y="50787"/>
                </a:lnTo>
                <a:lnTo>
                  <a:pt x="587756" y="50050"/>
                </a:lnTo>
                <a:lnTo>
                  <a:pt x="588568" y="49555"/>
                </a:lnTo>
                <a:lnTo>
                  <a:pt x="589305" y="49022"/>
                </a:lnTo>
                <a:lnTo>
                  <a:pt x="589724" y="49555"/>
                </a:lnTo>
                <a:lnTo>
                  <a:pt x="590296" y="50050"/>
                </a:lnTo>
                <a:lnTo>
                  <a:pt x="590296" y="27622"/>
                </a:lnTo>
                <a:lnTo>
                  <a:pt x="588314" y="27622"/>
                </a:lnTo>
                <a:lnTo>
                  <a:pt x="588314" y="26822"/>
                </a:lnTo>
                <a:lnTo>
                  <a:pt x="588314" y="19469"/>
                </a:lnTo>
                <a:lnTo>
                  <a:pt x="590969" y="19469"/>
                </a:lnTo>
                <a:lnTo>
                  <a:pt x="590969" y="10071"/>
                </a:lnTo>
                <a:lnTo>
                  <a:pt x="588645" y="10731"/>
                </a:lnTo>
                <a:lnTo>
                  <a:pt x="587298" y="11087"/>
                </a:lnTo>
                <a:lnTo>
                  <a:pt x="583882" y="11912"/>
                </a:lnTo>
                <a:lnTo>
                  <a:pt x="583882" y="33413"/>
                </a:lnTo>
                <a:lnTo>
                  <a:pt x="583628" y="36042"/>
                </a:lnTo>
                <a:lnTo>
                  <a:pt x="583526" y="37020"/>
                </a:lnTo>
                <a:lnTo>
                  <a:pt x="583450" y="37884"/>
                </a:lnTo>
                <a:lnTo>
                  <a:pt x="583336" y="39052"/>
                </a:lnTo>
                <a:lnTo>
                  <a:pt x="580466" y="39052"/>
                </a:lnTo>
                <a:lnTo>
                  <a:pt x="575068" y="37020"/>
                </a:lnTo>
                <a:lnTo>
                  <a:pt x="577405" y="36042"/>
                </a:lnTo>
                <a:lnTo>
                  <a:pt x="583882" y="33413"/>
                </a:lnTo>
                <a:lnTo>
                  <a:pt x="583882" y="11912"/>
                </a:lnTo>
                <a:lnTo>
                  <a:pt x="581507" y="12471"/>
                </a:lnTo>
                <a:lnTo>
                  <a:pt x="580961" y="13106"/>
                </a:lnTo>
                <a:lnTo>
                  <a:pt x="579996" y="15214"/>
                </a:lnTo>
                <a:lnTo>
                  <a:pt x="579780" y="15633"/>
                </a:lnTo>
                <a:lnTo>
                  <a:pt x="575792" y="17386"/>
                </a:lnTo>
                <a:lnTo>
                  <a:pt x="572973" y="16586"/>
                </a:lnTo>
                <a:lnTo>
                  <a:pt x="573239" y="16586"/>
                </a:lnTo>
                <a:lnTo>
                  <a:pt x="569645" y="16243"/>
                </a:lnTo>
                <a:lnTo>
                  <a:pt x="568858" y="16243"/>
                </a:lnTo>
                <a:lnTo>
                  <a:pt x="564959" y="15633"/>
                </a:lnTo>
                <a:lnTo>
                  <a:pt x="561721" y="15214"/>
                </a:lnTo>
                <a:lnTo>
                  <a:pt x="566750" y="9512"/>
                </a:lnTo>
                <a:lnTo>
                  <a:pt x="558787" y="9512"/>
                </a:lnTo>
                <a:lnTo>
                  <a:pt x="549275" y="9906"/>
                </a:lnTo>
                <a:lnTo>
                  <a:pt x="549173" y="10731"/>
                </a:lnTo>
                <a:lnTo>
                  <a:pt x="549059" y="11607"/>
                </a:lnTo>
                <a:lnTo>
                  <a:pt x="548970" y="12280"/>
                </a:lnTo>
                <a:lnTo>
                  <a:pt x="548906" y="12776"/>
                </a:lnTo>
                <a:lnTo>
                  <a:pt x="548805" y="13563"/>
                </a:lnTo>
                <a:lnTo>
                  <a:pt x="548678" y="14478"/>
                </a:lnTo>
                <a:lnTo>
                  <a:pt x="547408" y="18046"/>
                </a:lnTo>
                <a:lnTo>
                  <a:pt x="547306" y="18326"/>
                </a:lnTo>
                <a:lnTo>
                  <a:pt x="555752" y="19888"/>
                </a:lnTo>
                <a:lnTo>
                  <a:pt x="557161" y="22542"/>
                </a:lnTo>
                <a:lnTo>
                  <a:pt x="557695" y="23787"/>
                </a:lnTo>
                <a:lnTo>
                  <a:pt x="555574" y="26822"/>
                </a:lnTo>
                <a:lnTo>
                  <a:pt x="555091" y="27622"/>
                </a:lnTo>
                <a:lnTo>
                  <a:pt x="556856" y="32524"/>
                </a:lnTo>
                <a:lnTo>
                  <a:pt x="550011" y="33604"/>
                </a:lnTo>
                <a:lnTo>
                  <a:pt x="549643" y="36042"/>
                </a:lnTo>
                <a:lnTo>
                  <a:pt x="548868" y="37884"/>
                </a:lnTo>
                <a:lnTo>
                  <a:pt x="566432" y="38874"/>
                </a:lnTo>
                <a:lnTo>
                  <a:pt x="566432" y="27622"/>
                </a:lnTo>
                <a:lnTo>
                  <a:pt x="565213" y="27622"/>
                </a:lnTo>
                <a:lnTo>
                  <a:pt x="573773" y="26822"/>
                </a:lnTo>
                <a:lnTo>
                  <a:pt x="575538" y="26822"/>
                </a:lnTo>
                <a:lnTo>
                  <a:pt x="569899" y="34188"/>
                </a:lnTo>
                <a:lnTo>
                  <a:pt x="569976" y="37020"/>
                </a:lnTo>
                <a:lnTo>
                  <a:pt x="570306" y="41719"/>
                </a:lnTo>
                <a:lnTo>
                  <a:pt x="576668" y="45897"/>
                </a:lnTo>
                <a:lnTo>
                  <a:pt x="582637" y="50787"/>
                </a:lnTo>
                <a:lnTo>
                  <a:pt x="579323" y="53949"/>
                </a:lnTo>
                <a:lnTo>
                  <a:pt x="581240" y="60083"/>
                </a:lnTo>
                <a:lnTo>
                  <a:pt x="571347" y="60388"/>
                </a:lnTo>
                <a:lnTo>
                  <a:pt x="570014" y="65227"/>
                </a:lnTo>
                <a:lnTo>
                  <a:pt x="569912" y="65582"/>
                </a:lnTo>
                <a:lnTo>
                  <a:pt x="568071" y="68999"/>
                </a:lnTo>
                <a:lnTo>
                  <a:pt x="575271" y="73799"/>
                </a:lnTo>
                <a:lnTo>
                  <a:pt x="579577" y="68643"/>
                </a:lnTo>
                <a:lnTo>
                  <a:pt x="583298" y="74777"/>
                </a:lnTo>
                <a:lnTo>
                  <a:pt x="586473" y="73863"/>
                </a:lnTo>
                <a:lnTo>
                  <a:pt x="589597" y="73063"/>
                </a:lnTo>
                <a:lnTo>
                  <a:pt x="596493" y="70777"/>
                </a:lnTo>
                <a:lnTo>
                  <a:pt x="597103" y="68999"/>
                </a:lnTo>
                <a:lnTo>
                  <a:pt x="597230" y="68643"/>
                </a:lnTo>
                <a:lnTo>
                  <a:pt x="597331" y="68338"/>
                </a:lnTo>
                <a:lnTo>
                  <a:pt x="596036" y="65227"/>
                </a:lnTo>
                <a:lnTo>
                  <a:pt x="590321" y="64592"/>
                </a:lnTo>
                <a:lnTo>
                  <a:pt x="593839" y="56553"/>
                </a:lnTo>
                <a:lnTo>
                  <a:pt x="598474" y="55714"/>
                </a:lnTo>
                <a:lnTo>
                  <a:pt x="609282" y="57124"/>
                </a:lnTo>
                <a:lnTo>
                  <a:pt x="610628" y="55714"/>
                </a:lnTo>
                <a:lnTo>
                  <a:pt x="613143" y="53073"/>
                </a:lnTo>
                <a:lnTo>
                  <a:pt x="612838" y="52108"/>
                </a:lnTo>
                <a:lnTo>
                  <a:pt x="612457" y="50952"/>
                </a:lnTo>
                <a:lnTo>
                  <a:pt x="612406" y="50787"/>
                </a:lnTo>
                <a:lnTo>
                  <a:pt x="609612" y="42087"/>
                </a:lnTo>
                <a:lnTo>
                  <a:pt x="609485" y="41719"/>
                </a:lnTo>
                <a:lnTo>
                  <a:pt x="609206" y="41719"/>
                </a:lnTo>
                <a:lnTo>
                  <a:pt x="628053" y="39052"/>
                </a:lnTo>
                <a:lnTo>
                  <a:pt x="629335" y="39052"/>
                </a:lnTo>
                <a:lnTo>
                  <a:pt x="631786" y="42760"/>
                </a:lnTo>
                <a:lnTo>
                  <a:pt x="634415" y="39662"/>
                </a:lnTo>
                <a:lnTo>
                  <a:pt x="634022" y="39052"/>
                </a:lnTo>
                <a:lnTo>
                  <a:pt x="633260" y="37884"/>
                </a:lnTo>
                <a:lnTo>
                  <a:pt x="632701" y="37020"/>
                </a:lnTo>
                <a:lnTo>
                  <a:pt x="630275" y="34188"/>
                </a:lnTo>
                <a:lnTo>
                  <a:pt x="630415" y="33604"/>
                </a:lnTo>
                <a:lnTo>
                  <a:pt x="630453" y="33413"/>
                </a:lnTo>
                <a:lnTo>
                  <a:pt x="630834" y="31902"/>
                </a:lnTo>
                <a:lnTo>
                  <a:pt x="630897" y="31635"/>
                </a:lnTo>
                <a:lnTo>
                  <a:pt x="630961" y="31381"/>
                </a:lnTo>
                <a:lnTo>
                  <a:pt x="631050" y="30988"/>
                </a:lnTo>
                <a:lnTo>
                  <a:pt x="632523" y="31381"/>
                </a:lnTo>
                <a:lnTo>
                  <a:pt x="634542" y="31381"/>
                </a:lnTo>
                <a:lnTo>
                  <a:pt x="641235" y="37020"/>
                </a:lnTo>
                <a:lnTo>
                  <a:pt x="644855" y="31902"/>
                </a:lnTo>
                <a:lnTo>
                  <a:pt x="656056" y="36042"/>
                </a:lnTo>
                <a:lnTo>
                  <a:pt x="664438" y="32524"/>
                </a:lnTo>
                <a:lnTo>
                  <a:pt x="678129" y="47815"/>
                </a:lnTo>
                <a:lnTo>
                  <a:pt x="687565" y="48882"/>
                </a:lnTo>
                <a:lnTo>
                  <a:pt x="694550" y="43865"/>
                </a:lnTo>
                <a:lnTo>
                  <a:pt x="690791" y="37020"/>
                </a:lnTo>
                <a:lnTo>
                  <a:pt x="690575" y="37020"/>
                </a:lnTo>
                <a:lnTo>
                  <a:pt x="693445" y="32524"/>
                </a:lnTo>
                <a:lnTo>
                  <a:pt x="693851" y="31902"/>
                </a:lnTo>
                <a:lnTo>
                  <a:pt x="694016" y="31635"/>
                </a:lnTo>
                <a:lnTo>
                  <a:pt x="694182" y="31381"/>
                </a:lnTo>
                <a:lnTo>
                  <a:pt x="696455" y="26416"/>
                </a:lnTo>
                <a:lnTo>
                  <a:pt x="696518" y="26276"/>
                </a:lnTo>
                <a:lnTo>
                  <a:pt x="696849" y="25552"/>
                </a:lnTo>
                <a:lnTo>
                  <a:pt x="697585" y="24777"/>
                </a:lnTo>
                <a:lnTo>
                  <a:pt x="704342" y="17614"/>
                </a:lnTo>
                <a:lnTo>
                  <a:pt x="708380" y="16243"/>
                </a:lnTo>
                <a:lnTo>
                  <a:pt x="709752" y="15773"/>
                </a:lnTo>
                <a:lnTo>
                  <a:pt x="713625" y="13563"/>
                </a:lnTo>
                <a:lnTo>
                  <a:pt x="714159" y="13258"/>
                </a:lnTo>
                <a:lnTo>
                  <a:pt x="713219" y="11087"/>
                </a:lnTo>
                <a:lnTo>
                  <a:pt x="713066" y="10731"/>
                </a:lnTo>
                <a:lnTo>
                  <a:pt x="712774" y="10083"/>
                </a:lnTo>
                <a:lnTo>
                  <a:pt x="712698" y="9906"/>
                </a:lnTo>
                <a:lnTo>
                  <a:pt x="710272" y="4343"/>
                </a:lnTo>
                <a:lnTo>
                  <a:pt x="710488" y="4343"/>
                </a:lnTo>
                <a:lnTo>
                  <a:pt x="715568" y="4914"/>
                </a:lnTo>
                <a:lnTo>
                  <a:pt x="719797" y="5676"/>
                </a:lnTo>
                <a:lnTo>
                  <a:pt x="724700" y="5676"/>
                </a:lnTo>
                <a:lnTo>
                  <a:pt x="726440" y="4343"/>
                </a:lnTo>
                <a:lnTo>
                  <a:pt x="729983" y="266"/>
                </a:lnTo>
                <a:lnTo>
                  <a:pt x="731799" y="12"/>
                </a:lnTo>
                <a:close/>
              </a:path>
              <a:path w="1065530" h="346710">
                <a:moveTo>
                  <a:pt x="737285" y="147955"/>
                </a:moveTo>
                <a:lnTo>
                  <a:pt x="736346" y="147015"/>
                </a:lnTo>
                <a:lnTo>
                  <a:pt x="735812" y="146100"/>
                </a:lnTo>
                <a:lnTo>
                  <a:pt x="733844" y="145046"/>
                </a:lnTo>
                <a:lnTo>
                  <a:pt x="733615" y="145859"/>
                </a:lnTo>
                <a:lnTo>
                  <a:pt x="733107" y="146723"/>
                </a:lnTo>
                <a:lnTo>
                  <a:pt x="733450" y="148463"/>
                </a:lnTo>
                <a:lnTo>
                  <a:pt x="734187" y="149364"/>
                </a:lnTo>
                <a:lnTo>
                  <a:pt x="734682" y="150304"/>
                </a:lnTo>
                <a:lnTo>
                  <a:pt x="735584" y="149821"/>
                </a:lnTo>
                <a:lnTo>
                  <a:pt x="737222" y="149364"/>
                </a:lnTo>
                <a:lnTo>
                  <a:pt x="737285" y="147955"/>
                </a:lnTo>
                <a:close/>
              </a:path>
              <a:path w="1065530" h="346710">
                <a:moveTo>
                  <a:pt x="741184" y="9512"/>
                </a:moveTo>
                <a:lnTo>
                  <a:pt x="740829" y="9512"/>
                </a:lnTo>
                <a:lnTo>
                  <a:pt x="739609" y="5994"/>
                </a:lnTo>
                <a:lnTo>
                  <a:pt x="736917" y="1117"/>
                </a:lnTo>
                <a:lnTo>
                  <a:pt x="736346" y="12"/>
                </a:lnTo>
                <a:lnTo>
                  <a:pt x="731989" y="12"/>
                </a:lnTo>
                <a:lnTo>
                  <a:pt x="734364" y="5676"/>
                </a:lnTo>
                <a:lnTo>
                  <a:pt x="734479" y="9906"/>
                </a:lnTo>
                <a:lnTo>
                  <a:pt x="734580" y="10579"/>
                </a:lnTo>
                <a:lnTo>
                  <a:pt x="734669" y="11087"/>
                </a:lnTo>
                <a:lnTo>
                  <a:pt x="734745" y="11607"/>
                </a:lnTo>
                <a:lnTo>
                  <a:pt x="734847" y="12280"/>
                </a:lnTo>
                <a:lnTo>
                  <a:pt x="741184" y="9512"/>
                </a:lnTo>
                <a:close/>
              </a:path>
              <a:path w="1065530" h="346710">
                <a:moveTo>
                  <a:pt x="765975" y="317614"/>
                </a:moveTo>
                <a:lnTo>
                  <a:pt x="765822" y="314807"/>
                </a:lnTo>
                <a:lnTo>
                  <a:pt x="764590" y="313093"/>
                </a:lnTo>
                <a:lnTo>
                  <a:pt x="763244" y="312280"/>
                </a:lnTo>
                <a:lnTo>
                  <a:pt x="762457" y="311810"/>
                </a:lnTo>
                <a:lnTo>
                  <a:pt x="759574" y="312483"/>
                </a:lnTo>
                <a:lnTo>
                  <a:pt x="758520" y="314452"/>
                </a:lnTo>
                <a:lnTo>
                  <a:pt x="758545" y="316471"/>
                </a:lnTo>
                <a:lnTo>
                  <a:pt x="760298" y="318897"/>
                </a:lnTo>
                <a:lnTo>
                  <a:pt x="762330" y="319620"/>
                </a:lnTo>
                <a:lnTo>
                  <a:pt x="763968" y="320573"/>
                </a:lnTo>
                <a:lnTo>
                  <a:pt x="764692" y="319112"/>
                </a:lnTo>
                <a:lnTo>
                  <a:pt x="765975" y="317614"/>
                </a:lnTo>
                <a:close/>
              </a:path>
              <a:path w="1065530" h="346710">
                <a:moveTo>
                  <a:pt x="769023" y="69443"/>
                </a:moveTo>
                <a:lnTo>
                  <a:pt x="768819" y="69646"/>
                </a:lnTo>
                <a:lnTo>
                  <a:pt x="768985" y="69532"/>
                </a:lnTo>
                <a:close/>
              </a:path>
              <a:path w="1065530" h="346710">
                <a:moveTo>
                  <a:pt x="784021" y="73710"/>
                </a:moveTo>
                <a:lnTo>
                  <a:pt x="777100" y="78219"/>
                </a:lnTo>
                <a:lnTo>
                  <a:pt x="779005" y="80111"/>
                </a:lnTo>
                <a:lnTo>
                  <a:pt x="783424" y="79502"/>
                </a:lnTo>
                <a:lnTo>
                  <a:pt x="784021" y="73710"/>
                </a:lnTo>
                <a:close/>
              </a:path>
              <a:path w="1065530" h="346710">
                <a:moveTo>
                  <a:pt x="791959" y="322402"/>
                </a:moveTo>
                <a:lnTo>
                  <a:pt x="790143" y="321170"/>
                </a:lnTo>
                <a:lnTo>
                  <a:pt x="785380" y="320052"/>
                </a:lnTo>
                <a:lnTo>
                  <a:pt x="789038" y="326440"/>
                </a:lnTo>
                <a:lnTo>
                  <a:pt x="791959" y="322402"/>
                </a:lnTo>
                <a:close/>
              </a:path>
              <a:path w="1065530" h="346710">
                <a:moveTo>
                  <a:pt x="799045" y="12"/>
                </a:moveTo>
                <a:lnTo>
                  <a:pt x="785012" y="12"/>
                </a:lnTo>
                <a:lnTo>
                  <a:pt x="790155" y="3187"/>
                </a:lnTo>
                <a:lnTo>
                  <a:pt x="790879" y="4889"/>
                </a:lnTo>
                <a:lnTo>
                  <a:pt x="787920" y="14236"/>
                </a:lnTo>
                <a:lnTo>
                  <a:pt x="796378" y="14884"/>
                </a:lnTo>
                <a:lnTo>
                  <a:pt x="793762" y="6858"/>
                </a:lnTo>
                <a:lnTo>
                  <a:pt x="794207" y="3492"/>
                </a:lnTo>
                <a:lnTo>
                  <a:pt x="799045" y="12"/>
                </a:lnTo>
                <a:close/>
              </a:path>
              <a:path w="1065530" h="346710">
                <a:moveTo>
                  <a:pt x="809548" y="23101"/>
                </a:moveTo>
                <a:lnTo>
                  <a:pt x="807669" y="19697"/>
                </a:lnTo>
                <a:lnTo>
                  <a:pt x="807034" y="16141"/>
                </a:lnTo>
                <a:lnTo>
                  <a:pt x="799528" y="19329"/>
                </a:lnTo>
                <a:lnTo>
                  <a:pt x="792937" y="20345"/>
                </a:lnTo>
                <a:lnTo>
                  <a:pt x="787806" y="14414"/>
                </a:lnTo>
                <a:lnTo>
                  <a:pt x="783526" y="16967"/>
                </a:lnTo>
                <a:lnTo>
                  <a:pt x="781672" y="20116"/>
                </a:lnTo>
                <a:lnTo>
                  <a:pt x="783678" y="24676"/>
                </a:lnTo>
                <a:lnTo>
                  <a:pt x="784580" y="26733"/>
                </a:lnTo>
                <a:lnTo>
                  <a:pt x="784504" y="29121"/>
                </a:lnTo>
                <a:lnTo>
                  <a:pt x="784936" y="31775"/>
                </a:lnTo>
                <a:lnTo>
                  <a:pt x="792391" y="34353"/>
                </a:lnTo>
                <a:lnTo>
                  <a:pt x="785456" y="39573"/>
                </a:lnTo>
                <a:lnTo>
                  <a:pt x="787298" y="41490"/>
                </a:lnTo>
                <a:lnTo>
                  <a:pt x="785164" y="45707"/>
                </a:lnTo>
                <a:lnTo>
                  <a:pt x="791286" y="47980"/>
                </a:lnTo>
                <a:lnTo>
                  <a:pt x="789686" y="41236"/>
                </a:lnTo>
                <a:lnTo>
                  <a:pt x="793076" y="38265"/>
                </a:lnTo>
                <a:lnTo>
                  <a:pt x="800188" y="38836"/>
                </a:lnTo>
                <a:lnTo>
                  <a:pt x="799058" y="30111"/>
                </a:lnTo>
                <a:lnTo>
                  <a:pt x="802614" y="28282"/>
                </a:lnTo>
                <a:lnTo>
                  <a:pt x="806792" y="27292"/>
                </a:lnTo>
                <a:lnTo>
                  <a:pt x="809548" y="23101"/>
                </a:lnTo>
                <a:close/>
              </a:path>
              <a:path w="1065530" h="346710">
                <a:moveTo>
                  <a:pt x="812863" y="344868"/>
                </a:moveTo>
                <a:lnTo>
                  <a:pt x="795909" y="325653"/>
                </a:lnTo>
                <a:lnTo>
                  <a:pt x="802817" y="320725"/>
                </a:lnTo>
                <a:lnTo>
                  <a:pt x="802779" y="318135"/>
                </a:lnTo>
                <a:lnTo>
                  <a:pt x="796632" y="315226"/>
                </a:lnTo>
                <a:lnTo>
                  <a:pt x="795210" y="314553"/>
                </a:lnTo>
                <a:lnTo>
                  <a:pt x="793572" y="314159"/>
                </a:lnTo>
                <a:lnTo>
                  <a:pt x="791324" y="312750"/>
                </a:lnTo>
                <a:lnTo>
                  <a:pt x="790765" y="311696"/>
                </a:lnTo>
                <a:lnTo>
                  <a:pt x="789876" y="310654"/>
                </a:lnTo>
                <a:lnTo>
                  <a:pt x="789305" y="311569"/>
                </a:lnTo>
                <a:lnTo>
                  <a:pt x="788695" y="312394"/>
                </a:lnTo>
                <a:lnTo>
                  <a:pt x="795794" y="316852"/>
                </a:lnTo>
                <a:lnTo>
                  <a:pt x="789305" y="338416"/>
                </a:lnTo>
                <a:lnTo>
                  <a:pt x="793394" y="343877"/>
                </a:lnTo>
                <a:lnTo>
                  <a:pt x="812863" y="344868"/>
                </a:lnTo>
                <a:close/>
              </a:path>
              <a:path w="1065530" h="346710">
                <a:moveTo>
                  <a:pt x="816927" y="131102"/>
                </a:moveTo>
                <a:lnTo>
                  <a:pt x="816254" y="130009"/>
                </a:lnTo>
                <a:lnTo>
                  <a:pt x="815962" y="128841"/>
                </a:lnTo>
                <a:lnTo>
                  <a:pt x="812927" y="128257"/>
                </a:lnTo>
                <a:lnTo>
                  <a:pt x="810387" y="128079"/>
                </a:lnTo>
                <a:lnTo>
                  <a:pt x="807859" y="127787"/>
                </a:lnTo>
                <a:lnTo>
                  <a:pt x="811834" y="132676"/>
                </a:lnTo>
                <a:lnTo>
                  <a:pt x="816927" y="131102"/>
                </a:lnTo>
                <a:close/>
              </a:path>
              <a:path w="1065530" h="346710">
                <a:moveTo>
                  <a:pt x="818413" y="64503"/>
                </a:moveTo>
                <a:lnTo>
                  <a:pt x="815416" y="60617"/>
                </a:lnTo>
                <a:lnTo>
                  <a:pt x="812736" y="60934"/>
                </a:lnTo>
                <a:lnTo>
                  <a:pt x="809625" y="64973"/>
                </a:lnTo>
                <a:lnTo>
                  <a:pt x="813511" y="68249"/>
                </a:lnTo>
                <a:lnTo>
                  <a:pt x="816013" y="67487"/>
                </a:lnTo>
                <a:lnTo>
                  <a:pt x="818413" y="64503"/>
                </a:lnTo>
                <a:close/>
              </a:path>
              <a:path w="1065530" h="346710">
                <a:moveTo>
                  <a:pt x="837450" y="121932"/>
                </a:moveTo>
                <a:lnTo>
                  <a:pt x="837349" y="121754"/>
                </a:lnTo>
                <a:lnTo>
                  <a:pt x="836383" y="121932"/>
                </a:lnTo>
                <a:lnTo>
                  <a:pt x="837450" y="121932"/>
                </a:lnTo>
                <a:close/>
              </a:path>
              <a:path w="1065530" h="346710">
                <a:moveTo>
                  <a:pt x="838568" y="67957"/>
                </a:moveTo>
                <a:lnTo>
                  <a:pt x="834936" y="62890"/>
                </a:lnTo>
                <a:lnTo>
                  <a:pt x="827379" y="66548"/>
                </a:lnTo>
                <a:lnTo>
                  <a:pt x="831354" y="70383"/>
                </a:lnTo>
                <a:lnTo>
                  <a:pt x="834720" y="70383"/>
                </a:lnTo>
                <a:lnTo>
                  <a:pt x="838568" y="67957"/>
                </a:lnTo>
                <a:close/>
              </a:path>
              <a:path w="1065530" h="346710">
                <a:moveTo>
                  <a:pt x="844016" y="9753"/>
                </a:moveTo>
                <a:lnTo>
                  <a:pt x="843495" y="6654"/>
                </a:lnTo>
                <a:lnTo>
                  <a:pt x="841387" y="5715"/>
                </a:lnTo>
                <a:lnTo>
                  <a:pt x="839825" y="4775"/>
                </a:lnTo>
                <a:lnTo>
                  <a:pt x="838758" y="5727"/>
                </a:lnTo>
                <a:lnTo>
                  <a:pt x="837374" y="6146"/>
                </a:lnTo>
                <a:lnTo>
                  <a:pt x="838682" y="4076"/>
                </a:lnTo>
                <a:lnTo>
                  <a:pt x="839266" y="1905"/>
                </a:lnTo>
                <a:lnTo>
                  <a:pt x="839025" y="12"/>
                </a:lnTo>
                <a:lnTo>
                  <a:pt x="800201" y="12"/>
                </a:lnTo>
                <a:lnTo>
                  <a:pt x="798309" y="3657"/>
                </a:lnTo>
                <a:lnTo>
                  <a:pt x="797953" y="7378"/>
                </a:lnTo>
                <a:lnTo>
                  <a:pt x="800862" y="11696"/>
                </a:lnTo>
                <a:lnTo>
                  <a:pt x="808215" y="10375"/>
                </a:lnTo>
                <a:lnTo>
                  <a:pt x="812939" y="14109"/>
                </a:lnTo>
                <a:lnTo>
                  <a:pt x="817981" y="15430"/>
                </a:lnTo>
                <a:lnTo>
                  <a:pt x="823455" y="14173"/>
                </a:lnTo>
                <a:lnTo>
                  <a:pt x="829538" y="10223"/>
                </a:lnTo>
                <a:lnTo>
                  <a:pt x="831291" y="11112"/>
                </a:lnTo>
                <a:lnTo>
                  <a:pt x="834085" y="12827"/>
                </a:lnTo>
                <a:lnTo>
                  <a:pt x="838771" y="14516"/>
                </a:lnTo>
                <a:lnTo>
                  <a:pt x="842149" y="14541"/>
                </a:lnTo>
                <a:lnTo>
                  <a:pt x="843635" y="12103"/>
                </a:lnTo>
                <a:lnTo>
                  <a:pt x="844016" y="9753"/>
                </a:lnTo>
                <a:close/>
              </a:path>
              <a:path w="1065530" h="346710">
                <a:moveTo>
                  <a:pt x="844092" y="150215"/>
                </a:moveTo>
                <a:lnTo>
                  <a:pt x="843000" y="148221"/>
                </a:lnTo>
                <a:lnTo>
                  <a:pt x="840574" y="143764"/>
                </a:lnTo>
                <a:lnTo>
                  <a:pt x="834047" y="139776"/>
                </a:lnTo>
                <a:lnTo>
                  <a:pt x="833742" y="139534"/>
                </a:lnTo>
                <a:lnTo>
                  <a:pt x="832916" y="139534"/>
                </a:lnTo>
                <a:lnTo>
                  <a:pt x="833539" y="139446"/>
                </a:lnTo>
                <a:lnTo>
                  <a:pt x="833018" y="139192"/>
                </a:lnTo>
                <a:lnTo>
                  <a:pt x="832878" y="139192"/>
                </a:lnTo>
                <a:lnTo>
                  <a:pt x="830605" y="138480"/>
                </a:lnTo>
                <a:lnTo>
                  <a:pt x="825830" y="139192"/>
                </a:lnTo>
                <a:lnTo>
                  <a:pt x="826973" y="135077"/>
                </a:lnTo>
                <a:lnTo>
                  <a:pt x="827189" y="134315"/>
                </a:lnTo>
                <a:lnTo>
                  <a:pt x="833615" y="139446"/>
                </a:lnTo>
                <a:lnTo>
                  <a:pt x="839101" y="138645"/>
                </a:lnTo>
                <a:lnTo>
                  <a:pt x="840168" y="136944"/>
                </a:lnTo>
                <a:lnTo>
                  <a:pt x="831697" y="135547"/>
                </a:lnTo>
                <a:lnTo>
                  <a:pt x="832726" y="134315"/>
                </a:lnTo>
                <a:lnTo>
                  <a:pt x="833272" y="133654"/>
                </a:lnTo>
                <a:lnTo>
                  <a:pt x="834059" y="132715"/>
                </a:lnTo>
                <a:lnTo>
                  <a:pt x="834174" y="132575"/>
                </a:lnTo>
                <a:lnTo>
                  <a:pt x="841171" y="129159"/>
                </a:lnTo>
                <a:lnTo>
                  <a:pt x="841476" y="129159"/>
                </a:lnTo>
                <a:lnTo>
                  <a:pt x="837730" y="122440"/>
                </a:lnTo>
                <a:lnTo>
                  <a:pt x="833666" y="122440"/>
                </a:lnTo>
                <a:lnTo>
                  <a:pt x="830059" y="122440"/>
                </a:lnTo>
                <a:lnTo>
                  <a:pt x="830770" y="129159"/>
                </a:lnTo>
                <a:lnTo>
                  <a:pt x="827900" y="131457"/>
                </a:lnTo>
                <a:lnTo>
                  <a:pt x="826541" y="133477"/>
                </a:lnTo>
                <a:lnTo>
                  <a:pt x="826427" y="133654"/>
                </a:lnTo>
                <a:lnTo>
                  <a:pt x="823785" y="133477"/>
                </a:lnTo>
                <a:lnTo>
                  <a:pt x="820991" y="132715"/>
                </a:lnTo>
                <a:lnTo>
                  <a:pt x="810310" y="134912"/>
                </a:lnTo>
                <a:lnTo>
                  <a:pt x="810056" y="134315"/>
                </a:lnTo>
                <a:lnTo>
                  <a:pt x="807834" y="127787"/>
                </a:lnTo>
                <a:lnTo>
                  <a:pt x="809726" y="127025"/>
                </a:lnTo>
                <a:lnTo>
                  <a:pt x="816330" y="124434"/>
                </a:lnTo>
                <a:lnTo>
                  <a:pt x="813650" y="117297"/>
                </a:lnTo>
                <a:lnTo>
                  <a:pt x="810920" y="109982"/>
                </a:lnTo>
                <a:lnTo>
                  <a:pt x="805903" y="110769"/>
                </a:lnTo>
                <a:lnTo>
                  <a:pt x="804773" y="117157"/>
                </a:lnTo>
                <a:lnTo>
                  <a:pt x="804748" y="117297"/>
                </a:lnTo>
                <a:lnTo>
                  <a:pt x="798753" y="115874"/>
                </a:lnTo>
                <a:lnTo>
                  <a:pt x="798982" y="115722"/>
                </a:lnTo>
                <a:lnTo>
                  <a:pt x="798715" y="115722"/>
                </a:lnTo>
                <a:lnTo>
                  <a:pt x="793419" y="117157"/>
                </a:lnTo>
                <a:lnTo>
                  <a:pt x="781278" y="120281"/>
                </a:lnTo>
                <a:lnTo>
                  <a:pt x="789381" y="131216"/>
                </a:lnTo>
                <a:lnTo>
                  <a:pt x="800303" y="127025"/>
                </a:lnTo>
                <a:lnTo>
                  <a:pt x="806526" y="130683"/>
                </a:lnTo>
                <a:lnTo>
                  <a:pt x="806564" y="141147"/>
                </a:lnTo>
                <a:lnTo>
                  <a:pt x="799553" y="142417"/>
                </a:lnTo>
                <a:lnTo>
                  <a:pt x="799553" y="151650"/>
                </a:lnTo>
                <a:lnTo>
                  <a:pt x="808177" y="150647"/>
                </a:lnTo>
                <a:lnTo>
                  <a:pt x="808482" y="155371"/>
                </a:lnTo>
                <a:lnTo>
                  <a:pt x="808596" y="157137"/>
                </a:lnTo>
                <a:lnTo>
                  <a:pt x="811657" y="153390"/>
                </a:lnTo>
                <a:lnTo>
                  <a:pt x="827430" y="157607"/>
                </a:lnTo>
                <a:lnTo>
                  <a:pt x="830287" y="153390"/>
                </a:lnTo>
                <a:lnTo>
                  <a:pt x="832154" y="150647"/>
                </a:lnTo>
                <a:lnTo>
                  <a:pt x="833805" y="148221"/>
                </a:lnTo>
                <a:lnTo>
                  <a:pt x="841654" y="155371"/>
                </a:lnTo>
                <a:lnTo>
                  <a:pt x="844092" y="150215"/>
                </a:lnTo>
                <a:close/>
              </a:path>
              <a:path w="1065530" h="346710">
                <a:moveTo>
                  <a:pt x="851154" y="318604"/>
                </a:moveTo>
                <a:lnTo>
                  <a:pt x="849718" y="318414"/>
                </a:lnTo>
                <a:lnTo>
                  <a:pt x="848283" y="318236"/>
                </a:lnTo>
                <a:lnTo>
                  <a:pt x="846836" y="318046"/>
                </a:lnTo>
                <a:lnTo>
                  <a:pt x="846747" y="318693"/>
                </a:lnTo>
                <a:lnTo>
                  <a:pt x="846670" y="319341"/>
                </a:lnTo>
                <a:lnTo>
                  <a:pt x="846582" y="319976"/>
                </a:lnTo>
                <a:lnTo>
                  <a:pt x="847953" y="320217"/>
                </a:lnTo>
                <a:lnTo>
                  <a:pt x="849325" y="320471"/>
                </a:lnTo>
                <a:lnTo>
                  <a:pt x="850684" y="320713"/>
                </a:lnTo>
                <a:lnTo>
                  <a:pt x="850836" y="320014"/>
                </a:lnTo>
                <a:lnTo>
                  <a:pt x="851001" y="319303"/>
                </a:lnTo>
                <a:lnTo>
                  <a:pt x="851154" y="318604"/>
                </a:lnTo>
                <a:close/>
              </a:path>
              <a:path w="1065530" h="346710">
                <a:moveTo>
                  <a:pt x="854214" y="60248"/>
                </a:moveTo>
                <a:lnTo>
                  <a:pt x="853732" y="59436"/>
                </a:lnTo>
                <a:lnTo>
                  <a:pt x="851369" y="59270"/>
                </a:lnTo>
                <a:lnTo>
                  <a:pt x="849439" y="59347"/>
                </a:lnTo>
                <a:lnTo>
                  <a:pt x="846277" y="59347"/>
                </a:lnTo>
                <a:lnTo>
                  <a:pt x="847991" y="68618"/>
                </a:lnTo>
                <a:lnTo>
                  <a:pt x="849477" y="67919"/>
                </a:lnTo>
                <a:lnTo>
                  <a:pt x="851458" y="67462"/>
                </a:lnTo>
                <a:lnTo>
                  <a:pt x="852182" y="66382"/>
                </a:lnTo>
                <a:lnTo>
                  <a:pt x="853338" y="64655"/>
                </a:lnTo>
                <a:lnTo>
                  <a:pt x="853541" y="62471"/>
                </a:lnTo>
                <a:lnTo>
                  <a:pt x="854214" y="60248"/>
                </a:lnTo>
                <a:close/>
              </a:path>
              <a:path w="1065530" h="346710">
                <a:moveTo>
                  <a:pt x="861720" y="12"/>
                </a:moveTo>
                <a:lnTo>
                  <a:pt x="847661" y="12"/>
                </a:lnTo>
                <a:lnTo>
                  <a:pt x="849299" y="4813"/>
                </a:lnTo>
                <a:lnTo>
                  <a:pt x="853579" y="1092"/>
                </a:lnTo>
                <a:lnTo>
                  <a:pt x="860488" y="2997"/>
                </a:lnTo>
                <a:lnTo>
                  <a:pt x="860933" y="2019"/>
                </a:lnTo>
                <a:lnTo>
                  <a:pt x="861720" y="12"/>
                </a:lnTo>
                <a:close/>
              </a:path>
              <a:path w="1065530" h="346710">
                <a:moveTo>
                  <a:pt x="877493" y="109639"/>
                </a:moveTo>
                <a:lnTo>
                  <a:pt x="864577" y="104648"/>
                </a:lnTo>
                <a:lnTo>
                  <a:pt x="854456" y="100977"/>
                </a:lnTo>
                <a:lnTo>
                  <a:pt x="850582" y="100825"/>
                </a:lnTo>
                <a:lnTo>
                  <a:pt x="848309" y="94234"/>
                </a:lnTo>
                <a:lnTo>
                  <a:pt x="843343" y="93167"/>
                </a:lnTo>
                <a:lnTo>
                  <a:pt x="839774" y="91351"/>
                </a:lnTo>
                <a:lnTo>
                  <a:pt x="838835" y="86487"/>
                </a:lnTo>
                <a:lnTo>
                  <a:pt x="846658" y="87960"/>
                </a:lnTo>
                <a:lnTo>
                  <a:pt x="849579" y="81013"/>
                </a:lnTo>
                <a:lnTo>
                  <a:pt x="852652" y="74333"/>
                </a:lnTo>
                <a:lnTo>
                  <a:pt x="857135" y="75946"/>
                </a:lnTo>
                <a:lnTo>
                  <a:pt x="857250" y="74942"/>
                </a:lnTo>
                <a:lnTo>
                  <a:pt x="857846" y="73253"/>
                </a:lnTo>
                <a:lnTo>
                  <a:pt x="854405" y="71450"/>
                </a:lnTo>
                <a:lnTo>
                  <a:pt x="848029" y="68808"/>
                </a:lnTo>
                <a:lnTo>
                  <a:pt x="847852" y="68668"/>
                </a:lnTo>
                <a:lnTo>
                  <a:pt x="848055" y="68922"/>
                </a:lnTo>
                <a:lnTo>
                  <a:pt x="843559" y="66598"/>
                </a:lnTo>
                <a:lnTo>
                  <a:pt x="844245" y="72466"/>
                </a:lnTo>
                <a:lnTo>
                  <a:pt x="835202" y="75653"/>
                </a:lnTo>
                <a:lnTo>
                  <a:pt x="841095" y="80987"/>
                </a:lnTo>
                <a:lnTo>
                  <a:pt x="836968" y="83121"/>
                </a:lnTo>
                <a:lnTo>
                  <a:pt x="834161" y="85115"/>
                </a:lnTo>
                <a:lnTo>
                  <a:pt x="828497" y="86817"/>
                </a:lnTo>
                <a:lnTo>
                  <a:pt x="825474" y="86563"/>
                </a:lnTo>
                <a:lnTo>
                  <a:pt x="820940" y="85852"/>
                </a:lnTo>
                <a:lnTo>
                  <a:pt x="819340" y="84378"/>
                </a:lnTo>
                <a:lnTo>
                  <a:pt x="811898" y="81953"/>
                </a:lnTo>
                <a:lnTo>
                  <a:pt x="809358" y="83413"/>
                </a:lnTo>
                <a:lnTo>
                  <a:pt x="808685" y="90639"/>
                </a:lnTo>
                <a:lnTo>
                  <a:pt x="808837" y="95008"/>
                </a:lnTo>
                <a:lnTo>
                  <a:pt x="798423" y="96634"/>
                </a:lnTo>
                <a:lnTo>
                  <a:pt x="797585" y="101663"/>
                </a:lnTo>
                <a:lnTo>
                  <a:pt x="785025" y="101663"/>
                </a:lnTo>
                <a:lnTo>
                  <a:pt x="783678" y="115722"/>
                </a:lnTo>
                <a:lnTo>
                  <a:pt x="798715" y="115722"/>
                </a:lnTo>
                <a:lnTo>
                  <a:pt x="797077" y="111340"/>
                </a:lnTo>
                <a:lnTo>
                  <a:pt x="800823" y="108026"/>
                </a:lnTo>
                <a:lnTo>
                  <a:pt x="801103" y="105613"/>
                </a:lnTo>
                <a:lnTo>
                  <a:pt x="821194" y="100952"/>
                </a:lnTo>
                <a:lnTo>
                  <a:pt x="825804" y="101663"/>
                </a:lnTo>
                <a:lnTo>
                  <a:pt x="825296" y="107073"/>
                </a:lnTo>
                <a:lnTo>
                  <a:pt x="826579" y="112229"/>
                </a:lnTo>
                <a:lnTo>
                  <a:pt x="830097" y="109575"/>
                </a:lnTo>
                <a:lnTo>
                  <a:pt x="832015" y="107022"/>
                </a:lnTo>
                <a:lnTo>
                  <a:pt x="836701" y="106273"/>
                </a:lnTo>
                <a:lnTo>
                  <a:pt x="839495" y="108140"/>
                </a:lnTo>
                <a:lnTo>
                  <a:pt x="842924" y="109321"/>
                </a:lnTo>
                <a:lnTo>
                  <a:pt x="841578" y="104711"/>
                </a:lnTo>
                <a:lnTo>
                  <a:pt x="855078" y="109156"/>
                </a:lnTo>
                <a:lnTo>
                  <a:pt x="848271" y="115366"/>
                </a:lnTo>
                <a:lnTo>
                  <a:pt x="850582" y="116776"/>
                </a:lnTo>
                <a:lnTo>
                  <a:pt x="852805" y="119253"/>
                </a:lnTo>
                <a:lnTo>
                  <a:pt x="858418" y="119062"/>
                </a:lnTo>
                <a:lnTo>
                  <a:pt x="867219" y="115316"/>
                </a:lnTo>
                <a:lnTo>
                  <a:pt x="868438" y="113195"/>
                </a:lnTo>
                <a:lnTo>
                  <a:pt x="872312" y="111506"/>
                </a:lnTo>
                <a:lnTo>
                  <a:pt x="874737" y="111544"/>
                </a:lnTo>
                <a:lnTo>
                  <a:pt x="877493" y="109639"/>
                </a:lnTo>
                <a:close/>
              </a:path>
              <a:path w="1065530" h="346710">
                <a:moveTo>
                  <a:pt x="887209" y="319684"/>
                </a:moveTo>
                <a:lnTo>
                  <a:pt x="885837" y="317703"/>
                </a:lnTo>
                <a:lnTo>
                  <a:pt x="881799" y="315252"/>
                </a:lnTo>
                <a:lnTo>
                  <a:pt x="879157" y="315696"/>
                </a:lnTo>
                <a:lnTo>
                  <a:pt x="877036" y="315518"/>
                </a:lnTo>
                <a:lnTo>
                  <a:pt x="877189" y="317068"/>
                </a:lnTo>
                <a:lnTo>
                  <a:pt x="876808" y="318884"/>
                </a:lnTo>
                <a:lnTo>
                  <a:pt x="878332" y="321183"/>
                </a:lnTo>
                <a:lnTo>
                  <a:pt x="879335" y="322110"/>
                </a:lnTo>
                <a:lnTo>
                  <a:pt x="880427" y="323062"/>
                </a:lnTo>
                <a:lnTo>
                  <a:pt x="880427" y="324294"/>
                </a:lnTo>
                <a:lnTo>
                  <a:pt x="881189" y="325018"/>
                </a:lnTo>
                <a:lnTo>
                  <a:pt x="882726" y="325081"/>
                </a:lnTo>
                <a:lnTo>
                  <a:pt x="882904" y="325094"/>
                </a:lnTo>
                <a:lnTo>
                  <a:pt x="884453" y="324802"/>
                </a:lnTo>
                <a:lnTo>
                  <a:pt x="885875" y="324332"/>
                </a:lnTo>
                <a:lnTo>
                  <a:pt x="885583" y="322580"/>
                </a:lnTo>
                <a:lnTo>
                  <a:pt x="885532" y="322326"/>
                </a:lnTo>
                <a:lnTo>
                  <a:pt x="887209" y="319684"/>
                </a:lnTo>
                <a:close/>
              </a:path>
              <a:path w="1065530" h="346710">
                <a:moveTo>
                  <a:pt x="963523" y="73406"/>
                </a:moveTo>
                <a:lnTo>
                  <a:pt x="961631" y="72085"/>
                </a:lnTo>
                <a:lnTo>
                  <a:pt x="959853" y="70523"/>
                </a:lnTo>
                <a:lnTo>
                  <a:pt x="956157" y="69202"/>
                </a:lnTo>
                <a:lnTo>
                  <a:pt x="953947" y="70002"/>
                </a:lnTo>
                <a:lnTo>
                  <a:pt x="951039" y="70319"/>
                </a:lnTo>
                <a:lnTo>
                  <a:pt x="955344" y="74688"/>
                </a:lnTo>
                <a:lnTo>
                  <a:pt x="959231" y="74917"/>
                </a:lnTo>
                <a:lnTo>
                  <a:pt x="963523" y="73406"/>
                </a:lnTo>
                <a:close/>
              </a:path>
              <a:path w="1065530" h="346710">
                <a:moveTo>
                  <a:pt x="1009650" y="48552"/>
                </a:moveTo>
                <a:lnTo>
                  <a:pt x="1008113" y="47371"/>
                </a:lnTo>
                <a:lnTo>
                  <a:pt x="1007440" y="46863"/>
                </a:lnTo>
                <a:lnTo>
                  <a:pt x="1006817" y="47625"/>
                </a:lnTo>
                <a:lnTo>
                  <a:pt x="1006017" y="48336"/>
                </a:lnTo>
                <a:lnTo>
                  <a:pt x="1005700" y="49187"/>
                </a:lnTo>
                <a:lnTo>
                  <a:pt x="1005611" y="49390"/>
                </a:lnTo>
                <a:lnTo>
                  <a:pt x="1007084" y="50431"/>
                </a:lnTo>
                <a:lnTo>
                  <a:pt x="1007745" y="50355"/>
                </a:lnTo>
                <a:lnTo>
                  <a:pt x="1008392" y="50292"/>
                </a:lnTo>
                <a:lnTo>
                  <a:pt x="1008900" y="49314"/>
                </a:lnTo>
                <a:lnTo>
                  <a:pt x="1009650" y="48552"/>
                </a:lnTo>
                <a:close/>
              </a:path>
              <a:path w="1065530" h="346710">
                <a:moveTo>
                  <a:pt x="1012736" y="57772"/>
                </a:moveTo>
                <a:lnTo>
                  <a:pt x="1003503" y="60706"/>
                </a:lnTo>
                <a:lnTo>
                  <a:pt x="1005192" y="54495"/>
                </a:lnTo>
                <a:lnTo>
                  <a:pt x="999655" y="52311"/>
                </a:lnTo>
                <a:lnTo>
                  <a:pt x="996886" y="50698"/>
                </a:lnTo>
                <a:lnTo>
                  <a:pt x="990930" y="57518"/>
                </a:lnTo>
                <a:lnTo>
                  <a:pt x="990079" y="61468"/>
                </a:lnTo>
                <a:lnTo>
                  <a:pt x="991870" y="71513"/>
                </a:lnTo>
                <a:lnTo>
                  <a:pt x="998448" y="71742"/>
                </a:lnTo>
                <a:lnTo>
                  <a:pt x="998905" y="67475"/>
                </a:lnTo>
                <a:lnTo>
                  <a:pt x="999007" y="66560"/>
                </a:lnTo>
                <a:lnTo>
                  <a:pt x="1001547" y="67208"/>
                </a:lnTo>
                <a:lnTo>
                  <a:pt x="1004633" y="68948"/>
                </a:lnTo>
                <a:lnTo>
                  <a:pt x="1008875" y="67475"/>
                </a:lnTo>
                <a:lnTo>
                  <a:pt x="1009281" y="66560"/>
                </a:lnTo>
                <a:lnTo>
                  <a:pt x="1010170" y="64604"/>
                </a:lnTo>
                <a:lnTo>
                  <a:pt x="1011301" y="62560"/>
                </a:lnTo>
                <a:lnTo>
                  <a:pt x="1011859" y="60706"/>
                </a:lnTo>
                <a:lnTo>
                  <a:pt x="1012736" y="57772"/>
                </a:lnTo>
                <a:close/>
              </a:path>
              <a:path w="1065530" h="346710">
                <a:moveTo>
                  <a:pt x="1045565" y="40157"/>
                </a:moveTo>
                <a:lnTo>
                  <a:pt x="1044448" y="35814"/>
                </a:lnTo>
                <a:lnTo>
                  <a:pt x="1042352" y="33235"/>
                </a:lnTo>
                <a:lnTo>
                  <a:pt x="1037412" y="33007"/>
                </a:lnTo>
                <a:lnTo>
                  <a:pt x="1034186" y="37452"/>
                </a:lnTo>
                <a:lnTo>
                  <a:pt x="1038326" y="39801"/>
                </a:lnTo>
                <a:lnTo>
                  <a:pt x="1040701" y="42430"/>
                </a:lnTo>
                <a:lnTo>
                  <a:pt x="1041107" y="42875"/>
                </a:lnTo>
                <a:lnTo>
                  <a:pt x="1043355" y="42684"/>
                </a:lnTo>
                <a:lnTo>
                  <a:pt x="1044968" y="41605"/>
                </a:lnTo>
                <a:lnTo>
                  <a:pt x="1045565" y="40157"/>
                </a:lnTo>
                <a:close/>
              </a:path>
              <a:path w="1065530" h="346710">
                <a:moveTo>
                  <a:pt x="1047953" y="341299"/>
                </a:moveTo>
                <a:lnTo>
                  <a:pt x="1038326" y="335407"/>
                </a:lnTo>
                <a:lnTo>
                  <a:pt x="1040930" y="327825"/>
                </a:lnTo>
                <a:lnTo>
                  <a:pt x="1035342" y="323367"/>
                </a:lnTo>
                <a:lnTo>
                  <a:pt x="1027645" y="319519"/>
                </a:lnTo>
                <a:lnTo>
                  <a:pt x="1024928" y="321386"/>
                </a:lnTo>
                <a:lnTo>
                  <a:pt x="1024305" y="323621"/>
                </a:lnTo>
                <a:lnTo>
                  <a:pt x="1024559" y="325691"/>
                </a:lnTo>
                <a:lnTo>
                  <a:pt x="1024128" y="325564"/>
                </a:lnTo>
                <a:lnTo>
                  <a:pt x="1023861" y="325539"/>
                </a:lnTo>
                <a:lnTo>
                  <a:pt x="1022781" y="325640"/>
                </a:lnTo>
                <a:lnTo>
                  <a:pt x="1022299" y="326224"/>
                </a:lnTo>
                <a:lnTo>
                  <a:pt x="1022159" y="327990"/>
                </a:lnTo>
                <a:lnTo>
                  <a:pt x="1022680" y="328828"/>
                </a:lnTo>
                <a:lnTo>
                  <a:pt x="1024572" y="328955"/>
                </a:lnTo>
                <a:lnTo>
                  <a:pt x="1025080" y="328815"/>
                </a:lnTo>
                <a:lnTo>
                  <a:pt x="1025423" y="328536"/>
                </a:lnTo>
                <a:lnTo>
                  <a:pt x="1025766" y="329272"/>
                </a:lnTo>
                <a:lnTo>
                  <a:pt x="1026528" y="330542"/>
                </a:lnTo>
                <a:lnTo>
                  <a:pt x="1030300" y="336524"/>
                </a:lnTo>
                <a:lnTo>
                  <a:pt x="1032116" y="344449"/>
                </a:lnTo>
                <a:lnTo>
                  <a:pt x="1043165" y="346443"/>
                </a:lnTo>
                <a:lnTo>
                  <a:pt x="1047953" y="341299"/>
                </a:lnTo>
                <a:close/>
              </a:path>
              <a:path w="1065530" h="346710">
                <a:moveTo>
                  <a:pt x="1051953" y="323329"/>
                </a:moveTo>
                <a:lnTo>
                  <a:pt x="1051306" y="322110"/>
                </a:lnTo>
                <a:lnTo>
                  <a:pt x="1050683" y="320890"/>
                </a:lnTo>
                <a:lnTo>
                  <a:pt x="1049934" y="319671"/>
                </a:lnTo>
                <a:lnTo>
                  <a:pt x="1048981" y="320040"/>
                </a:lnTo>
                <a:lnTo>
                  <a:pt x="1048473" y="320217"/>
                </a:lnTo>
                <a:lnTo>
                  <a:pt x="1050417" y="323964"/>
                </a:lnTo>
                <a:lnTo>
                  <a:pt x="1050925" y="323748"/>
                </a:lnTo>
                <a:lnTo>
                  <a:pt x="1051445" y="323545"/>
                </a:lnTo>
                <a:lnTo>
                  <a:pt x="1051953" y="323329"/>
                </a:lnTo>
                <a:close/>
              </a:path>
              <a:path w="1065530" h="346710">
                <a:moveTo>
                  <a:pt x="1060792" y="58331"/>
                </a:moveTo>
                <a:lnTo>
                  <a:pt x="1056347" y="54965"/>
                </a:lnTo>
                <a:lnTo>
                  <a:pt x="1051763" y="52070"/>
                </a:lnTo>
                <a:lnTo>
                  <a:pt x="1051826" y="46456"/>
                </a:lnTo>
                <a:lnTo>
                  <a:pt x="1047419" y="43865"/>
                </a:lnTo>
                <a:lnTo>
                  <a:pt x="1031900" y="44792"/>
                </a:lnTo>
                <a:lnTo>
                  <a:pt x="1026325" y="49479"/>
                </a:lnTo>
                <a:lnTo>
                  <a:pt x="1026401" y="52158"/>
                </a:lnTo>
                <a:lnTo>
                  <a:pt x="1029068" y="54673"/>
                </a:lnTo>
                <a:lnTo>
                  <a:pt x="1030846" y="56349"/>
                </a:lnTo>
                <a:lnTo>
                  <a:pt x="1034694" y="59474"/>
                </a:lnTo>
                <a:lnTo>
                  <a:pt x="1028192" y="59855"/>
                </a:lnTo>
                <a:lnTo>
                  <a:pt x="1021702" y="61645"/>
                </a:lnTo>
                <a:lnTo>
                  <a:pt x="1019479" y="64630"/>
                </a:lnTo>
                <a:lnTo>
                  <a:pt x="1021715" y="68465"/>
                </a:lnTo>
                <a:lnTo>
                  <a:pt x="1034935" y="68465"/>
                </a:lnTo>
                <a:lnTo>
                  <a:pt x="1037209" y="66205"/>
                </a:lnTo>
                <a:lnTo>
                  <a:pt x="1034745" y="62674"/>
                </a:lnTo>
                <a:lnTo>
                  <a:pt x="1036332" y="60591"/>
                </a:lnTo>
                <a:lnTo>
                  <a:pt x="1060792" y="58331"/>
                </a:lnTo>
                <a:close/>
              </a:path>
              <a:path w="1065530" h="346710">
                <a:moveTo>
                  <a:pt x="1065237" y="319036"/>
                </a:moveTo>
                <a:lnTo>
                  <a:pt x="1059180" y="318262"/>
                </a:lnTo>
                <a:lnTo>
                  <a:pt x="1056157" y="317855"/>
                </a:lnTo>
                <a:lnTo>
                  <a:pt x="1055243" y="322745"/>
                </a:lnTo>
                <a:lnTo>
                  <a:pt x="1056411" y="325742"/>
                </a:lnTo>
                <a:lnTo>
                  <a:pt x="1061745" y="327964"/>
                </a:lnTo>
                <a:lnTo>
                  <a:pt x="1065237" y="319036"/>
                </a:lnTo>
                <a:close/>
              </a:path>
              <a:path w="1065530" h="346710">
                <a:moveTo>
                  <a:pt x="1065453" y="44386"/>
                </a:moveTo>
                <a:lnTo>
                  <a:pt x="1064094" y="43129"/>
                </a:lnTo>
                <a:lnTo>
                  <a:pt x="1063739" y="42532"/>
                </a:lnTo>
                <a:lnTo>
                  <a:pt x="1059827" y="41109"/>
                </a:lnTo>
                <a:lnTo>
                  <a:pt x="1056462" y="40601"/>
                </a:lnTo>
                <a:lnTo>
                  <a:pt x="1054265" y="44818"/>
                </a:lnTo>
                <a:lnTo>
                  <a:pt x="1055103" y="46609"/>
                </a:lnTo>
                <a:lnTo>
                  <a:pt x="1055954" y="46990"/>
                </a:lnTo>
                <a:lnTo>
                  <a:pt x="1059802" y="48717"/>
                </a:lnTo>
                <a:lnTo>
                  <a:pt x="1062888" y="47840"/>
                </a:lnTo>
                <a:lnTo>
                  <a:pt x="1065453" y="44386"/>
                </a:lnTo>
                <a:close/>
              </a:path>
            </a:pathLst>
          </a:custGeom>
          <a:solidFill>
            <a:srgbClr val="FFFFFF"/>
          </a:solidFill>
        </p:spPr>
        <p:txBody>
          <a:bodyPr wrap="square" lIns="0" tIns="0" rIns="0" bIns="0" rtlCol="0"/>
          <a:lstStyle/>
          <a:p>
            <a:endParaRPr/>
          </a:p>
        </p:txBody>
      </p:sp>
      <p:sp>
        <p:nvSpPr>
          <p:cNvPr id="96" name="bg object 96"/>
          <p:cNvSpPr/>
          <p:nvPr/>
        </p:nvSpPr>
        <p:spPr>
          <a:xfrm>
            <a:off x="1021803" y="3911180"/>
            <a:ext cx="923290" cy="314325"/>
          </a:xfrm>
          <a:custGeom>
            <a:avLst/>
            <a:gdLst/>
            <a:ahLst/>
            <a:cxnLst/>
            <a:rect l="l" t="t" r="r" b="b"/>
            <a:pathLst>
              <a:path w="923289" h="314325">
                <a:moveTo>
                  <a:pt x="18986" y="8737"/>
                </a:moveTo>
                <a:lnTo>
                  <a:pt x="16281" y="5867"/>
                </a:lnTo>
                <a:lnTo>
                  <a:pt x="13792" y="3619"/>
                </a:lnTo>
                <a:lnTo>
                  <a:pt x="11023" y="952"/>
                </a:lnTo>
                <a:lnTo>
                  <a:pt x="11620" y="546"/>
                </a:lnTo>
                <a:lnTo>
                  <a:pt x="12179" y="241"/>
                </a:lnTo>
                <a:lnTo>
                  <a:pt x="12712" y="0"/>
                </a:lnTo>
                <a:lnTo>
                  <a:pt x="2222" y="0"/>
                </a:lnTo>
                <a:lnTo>
                  <a:pt x="2590" y="1295"/>
                </a:lnTo>
                <a:lnTo>
                  <a:pt x="3073" y="2565"/>
                </a:lnTo>
                <a:lnTo>
                  <a:pt x="3098" y="4927"/>
                </a:lnTo>
                <a:lnTo>
                  <a:pt x="3771" y="6718"/>
                </a:lnTo>
                <a:lnTo>
                  <a:pt x="3213" y="7035"/>
                </a:lnTo>
                <a:lnTo>
                  <a:pt x="584" y="8559"/>
                </a:lnTo>
                <a:lnTo>
                  <a:pt x="0" y="10274"/>
                </a:lnTo>
                <a:lnTo>
                  <a:pt x="5321" y="13677"/>
                </a:lnTo>
                <a:lnTo>
                  <a:pt x="7531" y="12750"/>
                </a:lnTo>
                <a:lnTo>
                  <a:pt x="8890" y="9131"/>
                </a:lnTo>
                <a:lnTo>
                  <a:pt x="9677" y="8559"/>
                </a:lnTo>
                <a:lnTo>
                  <a:pt x="10541" y="7556"/>
                </a:lnTo>
                <a:lnTo>
                  <a:pt x="18618" y="11531"/>
                </a:lnTo>
                <a:lnTo>
                  <a:pt x="18618" y="9766"/>
                </a:lnTo>
                <a:lnTo>
                  <a:pt x="18986" y="8737"/>
                </a:lnTo>
                <a:close/>
              </a:path>
              <a:path w="923289" h="314325">
                <a:moveTo>
                  <a:pt x="25412" y="0"/>
                </a:moveTo>
                <a:lnTo>
                  <a:pt x="18097" y="0"/>
                </a:lnTo>
                <a:lnTo>
                  <a:pt x="19989" y="812"/>
                </a:lnTo>
                <a:lnTo>
                  <a:pt x="21755" y="2146"/>
                </a:lnTo>
                <a:lnTo>
                  <a:pt x="24053" y="2540"/>
                </a:lnTo>
                <a:lnTo>
                  <a:pt x="25412" y="0"/>
                </a:lnTo>
                <a:close/>
              </a:path>
              <a:path w="923289" h="314325">
                <a:moveTo>
                  <a:pt x="54025" y="20739"/>
                </a:moveTo>
                <a:lnTo>
                  <a:pt x="53543" y="20599"/>
                </a:lnTo>
                <a:lnTo>
                  <a:pt x="53060" y="20472"/>
                </a:lnTo>
                <a:lnTo>
                  <a:pt x="52578" y="20332"/>
                </a:lnTo>
                <a:lnTo>
                  <a:pt x="52133" y="21399"/>
                </a:lnTo>
                <a:lnTo>
                  <a:pt x="51676" y="22453"/>
                </a:lnTo>
                <a:lnTo>
                  <a:pt x="51231" y="23520"/>
                </a:lnTo>
                <a:lnTo>
                  <a:pt x="51790" y="23647"/>
                </a:lnTo>
                <a:lnTo>
                  <a:pt x="52832" y="23926"/>
                </a:lnTo>
                <a:lnTo>
                  <a:pt x="53314" y="22847"/>
                </a:lnTo>
                <a:lnTo>
                  <a:pt x="53657" y="21793"/>
                </a:lnTo>
                <a:lnTo>
                  <a:pt x="54025" y="20739"/>
                </a:lnTo>
                <a:close/>
              </a:path>
              <a:path w="923289" h="314325">
                <a:moveTo>
                  <a:pt x="87452" y="0"/>
                </a:moveTo>
                <a:lnTo>
                  <a:pt x="85039" y="0"/>
                </a:lnTo>
                <a:lnTo>
                  <a:pt x="85369" y="215"/>
                </a:lnTo>
                <a:lnTo>
                  <a:pt x="85699" y="381"/>
                </a:lnTo>
                <a:lnTo>
                  <a:pt x="86042" y="431"/>
                </a:lnTo>
                <a:lnTo>
                  <a:pt x="86461" y="482"/>
                </a:lnTo>
                <a:lnTo>
                  <a:pt x="86906" y="292"/>
                </a:lnTo>
                <a:lnTo>
                  <a:pt x="87452" y="0"/>
                </a:lnTo>
                <a:close/>
              </a:path>
              <a:path w="923289" h="314325">
                <a:moveTo>
                  <a:pt x="109994" y="163233"/>
                </a:moveTo>
                <a:lnTo>
                  <a:pt x="109550" y="159931"/>
                </a:lnTo>
                <a:lnTo>
                  <a:pt x="104914" y="156540"/>
                </a:lnTo>
                <a:lnTo>
                  <a:pt x="102235" y="158915"/>
                </a:lnTo>
                <a:lnTo>
                  <a:pt x="97993" y="163614"/>
                </a:lnTo>
                <a:lnTo>
                  <a:pt x="98463" y="165887"/>
                </a:lnTo>
                <a:lnTo>
                  <a:pt x="102616" y="168706"/>
                </a:lnTo>
                <a:lnTo>
                  <a:pt x="103974" y="169481"/>
                </a:lnTo>
                <a:lnTo>
                  <a:pt x="105867" y="170662"/>
                </a:lnTo>
                <a:lnTo>
                  <a:pt x="107480" y="168694"/>
                </a:lnTo>
                <a:lnTo>
                  <a:pt x="109689" y="167195"/>
                </a:lnTo>
                <a:lnTo>
                  <a:pt x="109816" y="165569"/>
                </a:lnTo>
                <a:lnTo>
                  <a:pt x="109994" y="163233"/>
                </a:lnTo>
                <a:close/>
              </a:path>
              <a:path w="923289" h="314325">
                <a:moveTo>
                  <a:pt x="151269" y="96367"/>
                </a:moveTo>
                <a:lnTo>
                  <a:pt x="149860" y="92163"/>
                </a:lnTo>
                <a:lnTo>
                  <a:pt x="148234" y="92722"/>
                </a:lnTo>
                <a:lnTo>
                  <a:pt x="146418" y="92849"/>
                </a:lnTo>
                <a:lnTo>
                  <a:pt x="144030" y="95732"/>
                </a:lnTo>
                <a:lnTo>
                  <a:pt x="143408" y="98069"/>
                </a:lnTo>
                <a:lnTo>
                  <a:pt x="139255" y="98247"/>
                </a:lnTo>
                <a:lnTo>
                  <a:pt x="137134" y="98336"/>
                </a:lnTo>
                <a:lnTo>
                  <a:pt x="134162" y="101053"/>
                </a:lnTo>
                <a:lnTo>
                  <a:pt x="132245" y="106172"/>
                </a:lnTo>
                <a:lnTo>
                  <a:pt x="134213" y="108534"/>
                </a:lnTo>
                <a:lnTo>
                  <a:pt x="139992" y="109283"/>
                </a:lnTo>
                <a:lnTo>
                  <a:pt x="141185" y="110680"/>
                </a:lnTo>
                <a:lnTo>
                  <a:pt x="142887" y="111785"/>
                </a:lnTo>
                <a:lnTo>
                  <a:pt x="144589" y="108000"/>
                </a:lnTo>
                <a:lnTo>
                  <a:pt x="148005" y="104216"/>
                </a:lnTo>
                <a:lnTo>
                  <a:pt x="144983" y="97599"/>
                </a:lnTo>
                <a:lnTo>
                  <a:pt x="151269" y="96367"/>
                </a:lnTo>
                <a:close/>
              </a:path>
              <a:path w="923289" h="314325">
                <a:moveTo>
                  <a:pt x="157073" y="108762"/>
                </a:moveTo>
                <a:lnTo>
                  <a:pt x="156921" y="108699"/>
                </a:lnTo>
                <a:lnTo>
                  <a:pt x="155613" y="108191"/>
                </a:lnTo>
                <a:lnTo>
                  <a:pt x="154178" y="107924"/>
                </a:lnTo>
                <a:lnTo>
                  <a:pt x="152781" y="107569"/>
                </a:lnTo>
                <a:lnTo>
                  <a:pt x="152565" y="108267"/>
                </a:lnTo>
                <a:lnTo>
                  <a:pt x="152120" y="109651"/>
                </a:lnTo>
                <a:lnTo>
                  <a:pt x="153543" y="110032"/>
                </a:lnTo>
                <a:lnTo>
                  <a:pt x="154965" y="110401"/>
                </a:lnTo>
                <a:lnTo>
                  <a:pt x="156387" y="110782"/>
                </a:lnTo>
                <a:lnTo>
                  <a:pt x="156578" y="110058"/>
                </a:lnTo>
                <a:lnTo>
                  <a:pt x="157073" y="108762"/>
                </a:lnTo>
                <a:close/>
              </a:path>
              <a:path w="923289" h="314325">
                <a:moveTo>
                  <a:pt x="157314" y="7594"/>
                </a:moveTo>
                <a:lnTo>
                  <a:pt x="155625" y="6540"/>
                </a:lnTo>
                <a:lnTo>
                  <a:pt x="152857" y="3492"/>
                </a:lnTo>
                <a:lnTo>
                  <a:pt x="151828" y="5613"/>
                </a:lnTo>
                <a:lnTo>
                  <a:pt x="150469" y="7048"/>
                </a:lnTo>
                <a:lnTo>
                  <a:pt x="150799" y="8089"/>
                </a:lnTo>
                <a:lnTo>
                  <a:pt x="151206" y="9334"/>
                </a:lnTo>
                <a:lnTo>
                  <a:pt x="153060" y="10248"/>
                </a:lnTo>
                <a:lnTo>
                  <a:pt x="154279" y="11303"/>
                </a:lnTo>
                <a:lnTo>
                  <a:pt x="155333" y="10388"/>
                </a:lnTo>
                <a:lnTo>
                  <a:pt x="157175" y="9525"/>
                </a:lnTo>
                <a:lnTo>
                  <a:pt x="157314" y="7594"/>
                </a:lnTo>
                <a:close/>
              </a:path>
              <a:path w="923289" h="314325">
                <a:moveTo>
                  <a:pt x="168351" y="97993"/>
                </a:moveTo>
                <a:lnTo>
                  <a:pt x="168262" y="95262"/>
                </a:lnTo>
                <a:lnTo>
                  <a:pt x="165252" y="95745"/>
                </a:lnTo>
                <a:lnTo>
                  <a:pt x="163042" y="96888"/>
                </a:lnTo>
                <a:lnTo>
                  <a:pt x="163233" y="100266"/>
                </a:lnTo>
                <a:lnTo>
                  <a:pt x="168148" y="100533"/>
                </a:lnTo>
                <a:lnTo>
                  <a:pt x="168351" y="97993"/>
                </a:lnTo>
                <a:close/>
              </a:path>
              <a:path w="923289" h="314325">
                <a:moveTo>
                  <a:pt x="187210" y="119176"/>
                </a:moveTo>
                <a:lnTo>
                  <a:pt x="186702" y="111366"/>
                </a:lnTo>
                <a:lnTo>
                  <a:pt x="178523" y="113423"/>
                </a:lnTo>
                <a:lnTo>
                  <a:pt x="181521" y="120294"/>
                </a:lnTo>
                <a:lnTo>
                  <a:pt x="187210" y="119176"/>
                </a:lnTo>
                <a:close/>
              </a:path>
              <a:path w="923289" h="314325">
                <a:moveTo>
                  <a:pt x="187629" y="119418"/>
                </a:moveTo>
                <a:lnTo>
                  <a:pt x="187553" y="119113"/>
                </a:lnTo>
                <a:lnTo>
                  <a:pt x="187223" y="119392"/>
                </a:lnTo>
                <a:lnTo>
                  <a:pt x="187350" y="119392"/>
                </a:lnTo>
                <a:lnTo>
                  <a:pt x="187502" y="119405"/>
                </a:lnTo>
                <a:lnTo>
                  <a:pt x="187629" y="119418"/>
                </a:lnTo>
                <a:close/>
              </a:path>
              <a:path w="923289" h="314325">
                <a:moveTo>
                  <a:pt x="191782" y="9448"/>
                </a:moveTo>
                <a:lnTo>
                  <a:pt x="190004" y="8509"/>
                </a:lnTo>
                <a:lnTo>
                  <a:pt x="181330" y="14973"/>
                </a:lnTo>
                <a:lnTo>
                  <a:pt x="190500" y="15328"/>
                </a:lnTo>
                <a:lnTo>
                  <a:pt x="191782" y="9448"/>
                </a:lnTo>
                <a:close/>
              </a:path>
              <a:path w="923289" h="314325">
                <a:moveTo>
                  <a:pt x="193751" y="82016"/>
                </a:moveTo>
                <a:lnTo>
                  <a:pt x="187299" y="77939"/>
                </a:lnTo>
                <a:lnTo>
                  <a:pt x="182016" y="72313"/>
                </a:lnTo>
                <a:lnTo>
                  <a:pt x="172135" y="70218"/>
                </a:lnTo>
                <a:lnTo>
                  <a:pt x="173355" y="77508"/>
                </a:lnTo>
                <a:lnTo>
                  <a:pt x="161442" y="88328"/>
                </a:lnTo>
                <a:lnTo>
                  <a:pt x="161378" y="88671"/>
                </a:lnTo>
                <a:lnTo>
                  <a:pt x="168249" y="94919"/>
                </a:lnTo>
                <a:lnTo>
                  <a:pt x="168262" y="95250"/>
                </a:lnTo>
                <a:lnTo>
                  <a:pt x="168478" y="95211"/>
                </a:lnTo>
                <a:lnTo>
                  <a:pt x="168414" y="95021"/>
                </a:lnTo>
                <a:lnTo>
                  <a:pt x="170459" y="95504"/>
                </a:lnTo>
                <a:lnTo>
                  <a:pt x="172567" y="96177"/>
                </a:lnTo>
                <a:lnTo>
                  <a:pt x="176949" y="97028"/>
                </a:lnTo>
                <a:lnTo>
                  <a:pt x="179882" y="98082"/>
                </a:lnTo>
                <a:lnTo>
                  <a:pt x="181317" y="97294"/>
                </a:lnTo>
                <a:lnTo>
                  <a:pt x="184772" y="95402"/>
                </a:lnTo>
                <a:lnTo>
                  <a:pt x="187972" y="92875"/>
                </a:lnTo>
                <a:lnTo>
                  <a:pt x="192163" y="88138"/>
                </a:lnTo>
                <a:lnTo>
                  <a:pt x="192481" y="85305"/>
                </a:lnTo>
                <a:lnTo>
                  <a:pt x="193751" y="82016"/>
                </a:lnTo>
                <a:close/>
              </a:path>
              <a:path w="923289" h="314325">
                <a:moveTo>
                  <a:pt x="207708" y="129667"/>
                </a:moveTo>
                <a:lnTo>
                  <a:pt x="196392" y="125336"/>
                </a:lnTo>
                <a:lnTo>
                  <a:pt x="201561" y="119888"/>
                </a:lnTo>
                <a:lnTo>
                  <a:pt x="197815" y="113271"/>
                </a:lnTo>
                <a:lnTo>
                  <a:pt x="195567" y="115836"/>
                </a:lnTo>
                <a:lnTo>
                  <a:pt x="194373" y="117906"/>
                </a:lnTo>
                <a:lnTo>
                  <a:pt x="191376" y="119849"/>
                </a:lnTo>
                <a:lnTo>
                  <a:pt x="189344" y="119443"/>
                </a:lnTo>
                <a:lnTo>
                  <a:pt x="187629" y="119418"/>
                </a:lnTo>
                <a:lnTo>
                  <a:pt x="189230" y="124637"/>
                </a:lnTo>
                <a:lnTo>
                  <a:pt x="188429" y="131216"/>
                </a:lnTo>
                <a:lnTo>
                  <a:pt x="197764" y="132346"/>
                </a:lnTo>
                <a:lnTo>
                  <a:pt x="197091" y="139166"/>
                </a:lnTo>
                <a:lnTo>
                  <a:pt x="207708" y="129667"/>
                </a:lnTo>
                <a:close/>
              </a:path>
              <a:path w="923289" h="314325">
                <a:moveTo>
                  <a:pt x="237223" y="122021"/>
                </a:moveTo>
                <a:lnTo>
                  <a:pt x="235470" y="121869"/>
                </a:lnTo>
                <a:lnTo>
                  <a:pt x="233514" y="121208"/>
                </a:lnTo>
                <a:lnTo>
                  <a:pt x="225310" y="123609"/>
                </a:lnTo>
                <a:lnTo>
                  <a:pt x="221475" y="116928"/>
                </a:lnTo>
                <a:lnTo>
                  <a:pt x="221475" y="127825"/>
                </a:lnTo>
                <a:lnTo>
                  <a:pt x="226136" y="127406"/>
                </a:lnTo>
                <a:lnTo>
                  <a:pt x="230162" y="127444"/>
                </a:lnTo>
                <a:lnTo>
                  <a:pt x="235369" y="126111"/>
                </a:lnTo>
                <a:lnTo>
                  <a:pt x="236118" y="123583"/>
                </a:lnTo>
                <a:lnTo>
                  <a:pt x="237223" y="122021"/>
                </a:lnTo>
                <a:close/>
              </a:path>
              <a:path w="923289" h="314325">
                <a:moveTo>
                  <a:pt x="257886" y="81800"/>
                </a:moveTo>
                <a:lnTo>
                  <a:pt x="256667" y="80276"/>
                </a:lnTo>
                <a:lnTo>
                  <a:pt x="255524" y="79540"/>
                </a:lnTo>
                <a:lnTo>
                  <a:pt x="254850" y="79108"/>
                </a:lnTo>
                <a:lnTo>
                  <a:pt x="252768" y="79489"/>
                </a:lnTo>
                <a:lnTo>
                  <a:pt x="251256" y="80733"/>
                </a:lnTo>
                <a:lnTo>
                  <a:pt x="250825" y="82283"/>
                </a:lnTo>
                <a:lnTo>
                  <a:pt x="251993" y="84950"/>
                </a:lnTo>
                <a:lnTo>
                  <a:pt x="253390" y="86563"/>
                </a:lnTo>
                <a:lnTo>
                  <a:pt x="255066" y="89014"/>
                </a:lnTo>
                <a:lnTo>
                  <a:pt x="256298" y="86385"/>
                </a:lnTo>
                <a:lnTo>
                  <a:pt x="257543" y="84683"/>
                </a:lnTo>
                <a:lnTo>
                  <a:pt x="257886" y="81800"/>
                </a:lnTo>
                <a:close/>
              </a:path>
              <a:path w="923289" h="314325">
                <a:moveTo>
                  <a:pt x="265150" y="103390"/>
                </a:moveTo>
                <a:lnTo>
                  <a:pt x="263131" y="102311"/>
                </a:lnTo>
                <a:lnTo>
                  <a:pt x="261124" y="101803"/>
                </a:lnTo>
                <a:lnTo>
                  <a:pt x="258953" y="101066"/>
                </a:lnTo>
                <a:lnTo>
                  <a:pt x="259232" y="99568"/>
                </a:lnTo>
                <a:lnTo>
                  <a:pt x="260705" y="96418"/>
                </a:lnTo>
                <a:lnTo>
                  <a:pt x="257632" y="94170"/>
                </a:lnTo>
                <a:lnTo>
                  <a:pt x="254279" y="93865"/>
                </a:lnTo>
                <a:lnTo>
                  <a:pt x="250215" y="92722"/>
                </a:lnTo>
                <a:lnTo>
                  <a:pt x="248564" y="88633"/>
                </a:lnTo>
                <a:lnTo>
                  <a:pt x="248729" y="83426"/>
                </a:lnTo>
                <a:lnTo>
                  <a:pt x="247434" y="78219"/>
                </a:lnTo>
                <a:lnTo>
                  <a:pt x="241414" y="74104"/>
                </a:lnTo>
                <a:lnTo>
                  <a:pt x="242227" y="80606"/>
                </a:lnTo>
                <a:lnTo>
                  <a:pt x="233222" y="86906"/>
                </a:lnTo>
                <a:lnTo>
                  <a:pt x="237731" y="92367"/>
                </a:lnTo>
                <a:lnTo>
                  <a:pt x="236677" y="100914"/>
                </a:lnTo>
                <a:lnTo>
                  <a:pt x="247586" y="102501"/>
                </a:lnTo>
                <a:lnTo>
                  <a:pt x="247586" y="108826"/>
                </a:lnTo>
                <a:lnTo>
                  <a:pt x="253263" y="101777"/>
                </a:lnTo>
                <a:lnTo>
                  <a:pt x="254635" y="103352"/>
                </a:lnTo>
                <a:lnTo>
                  <a:pt x="255574" y="105448"/>
                </a:lnTo>
                <a:lnTo>
                  <a:pt x="259118" y="106857"/>
                </a:lnTo>
                <a:lnTo>
                  <a:pt x="264452" y="106019"/>
                </a:lnTo>
                <a:lnTo>
                  <a:pt x="265150" y="103390"/>
                </a:lnTo>
                <a:close/>
              </a:path>
              <a:path w="923289" h="314325">
                <a:moveTo>
                  <a:pt x="272402" y="0"/>
                </a:moveTo>
                <a:lnTo>
                  <a:pt x="268465" y="0"/>
                </a:lnTo>
                <a:lnTo>
                  <a:pt x="268681" y="101"/>
                </a:lnTo>
                <a:lnTo>
                  <a:pt x="268884" y="177"/>
                </a:lnTo>
                <a:lnTo>
                  <a:pt x="270179" y="241"/>
                </a:lnTo>
                <a:lnTo>
                  <a:pt x="271297" y="165"/>
                </a:lnTo>
                <a:lnTo>
                  <a:pt x="272402" y="0"/>
                </a:lnTo>
                <a:close/>
              </a:path>
              <a:path w="923289" h="314325">
                <a:moveTo>
                  <a:pt x="276631" y="13195"/>
                </a:moveTo>
                <a:lnTo>
                  <a:pt x="272999" y="5651"/>
                </a:lnTo>
                <a:lnTo>
                  <a:pt x="267106" y="7835"/>
                </a:lnTo>
                <a:lnTo>
                  <a:pt x="263283" y="6921"/>
                </a:lnTo>
                <a:lnTo>
                  <a:pt x="258152" y="0"/>
                </a:lnTo>
                <a:lnTo>
                  <a:pt x="257365" y="0"/>
                </a:lnTo>
                <a:lnTo>
                  <a:pt x="254939" y="2501"/>
                </a:lnTo>
                <a:lnTo>
                  <a:pt x="251447" y="4356"/>
                </a:lnTo>
                <a:lnTo>
                  <a:pt x="254228" y="7899"/>
                </a:lnTo>
                <a:lnTo>
                  <a:pt x="256298" y="10541"/>
                </a:lnTo>
                <a:lnTo>
                  <a:pt x="258356" y="12433"/>
                </a:lnTo>
                <a:lnTo>
                  <a:pt x="266534" y="10541"/>
                </a:lnTo>
                <a:lnTo>
                  <a:pt x="270662" y="12242"/>
                </a:lnTo>
                <a:lnTo>
                  <a:pt x="276631" y="13195"/>
                </a:lnTo>
                <a:close/>
              </a:path>
              <a:path w="923289" h="314325">
                <a:moveTo>
                  <a:pt x="279527" y="119710"/>
                </a:moveTo>
                <a:lnTo>
                  <a:pt x="278955" y="118186"/>
                </a:lnTo>
                <a:lnTo>
                  <a:pt x="277418" y="117767"/>
                </a:lnTo>
                <a:lnTo>
                  <a:pt x="275628" y="116725"/>
                </a:lnTo>
                <a:lnTo>
                  <a:pt x="275272" y="118541"/>
                </a:lnTo>
                <a:lnTo>
                  <a:pt x="274574" y="119761"/>
                </a:lnTo>
                <a:lnTo>
                  <a:pt x="275463" y="121158"/>
                </a:lnTo>
                <a:lnTo>
                  <a:pt x="277037" y="121348"/>
                </a:lnTo>
                <a:lnTo>
                  <a:pt x="278117" y="121767"/>
                </a:lnTo>
                <a:lnTo>
                  <a:pt x="278549" y="120815"/>
                </a:lnTo>
                <a:lnTo>
                  <a:pt x="279527" y="119710"/>
                </a:lnTo>
                <a:close/>
              </a:path>
              <a:path w="923289" h="314325">
                <a:moveTo>
                  <a:pt x="283984" y="161328"/>
                </a:moveTo>
                <a:lnTo>
                  <a:pt x="280962" y="159550"/>
                </a:lnTo>
                <a:lnTo>
                  <a:pt x="276415" y="160121"/>
                </a:lnTo>
                <a:lnTo>
                  <a:pt x="274840" y="155778"/>
                </a:lnTo>
                <a:lnTo>
                  <a:pt x="273812" y="152933"/>
                </a:lnTo>
                <a:lnTo>
                  <a:pt x="270014" y="153174"/>
                </a:lnTo>
                <a:lnTo>
                  <a:pt x="265176" y="157403"/>
                </a:lnTo>
                <a:lnTo>
                  <a:pt x="263131" y="159575"/>
                </a:lnTo>
                <a:lnTo>
                  <a:pt x="260400" y="162255"/>
                </a:lnTo>
                <a:lnTo>
                  <a:pt x="265455" y="164172"/>
                </a:lnTo>
                <a:lnTo>
                  <a:pt x="268986" y="163664"/>
                </a:lnTo>
                <a:lnTo>
                  <a:pt x="271970" y="160439"/>
                </a:lnTo>
                <a:lnTo>
                  <a:pt x="278676" y="167690"/>
                </a:lnTo>
                <a:lnTo>
                  <a:pt x="283984" y="161328"/>
                </a:lnTo>
                <a:close/>
              </a:path>
              <a:path w="923289" h="314325">
                <a:moveTo>
                  <a:pt x="284657" y="16535"/>
                </a:moveTo>
                <a:lnTo>
                  <a:pt x="274739" y="18364"/>
                </a:lnTo>
                <a:lnTo>
                  <a:pt x="281609" y="22059"/>
                </a:lnTo>
                <a:lnTo>
                  <a:pt x="284657" y="16535"/>
                </a:lnTo>
                <a:close/>
              </a:path>
              <a:path w="923289" h="314325">
                <a:moveTo>
                  <a:pt x="303314" y="80378"/>
                </a:moveTo>
                <a:lnTo>
                  <a:pt x="297611" y="78994"/>
                </a:lnTo>
                <a:lnTo>
                  <a:pt x="297815" y="80962"/>
                </a:lnTo>
                <a:lnTo>
                  <a:pt x="297751" y="81978"/>
                </a:lnTo>
                <a:lnTo>
                  <a:pt x="298069" y="82918"/>
                </a:lnTo>
                <a:lnTo>
                  <a:pt x="298437" y="83947"/>
                </a:lnTo>
                <a:lnTo>
                  <a:pt x="299161" y="84899"/>
                </a:lnTo>
                <a:lnTo>
                  <a:pt x="299961" y="86309"/>
                </a:lnTo>
                <a:lnTo>
                  <a:pt x="302856" y="82448"/>
                </a:lnTo>
                <a:lnTo>
                  <a:pt x="303314" y="80378"/>
                </a:lnTo>
                <a:close/>
              </a:path>
              <a:path w="923289" h="314325">
                <a:moveTo>
                  <a:pt x="311150" y="29070"/>
                </a:moveTo>
                <a:lnTo>
                  <a:pt x="302336" y="20307"/>
                </a:lnTo>
                <a:lnTo>
                  <a:pt x="293446" y="22987"/>
                </a:lnTo>
                <a:lnTo>
                  <a:pt x="292049" y="26035"/>
                </a:lnTo>
                <a:lnTo>
                  <a:pt x="295833" y="35839"/>
                </a:lnTo>
                <a:lnTo>
                  <a:pt x="311150" y="29070"/>
                </a:lnTo>
                <a:close/>
              </a:path>
              <a:path w="923289" h="314325">
                <a:moveTo>
                  <a:pt x="315302" y="148107"/>
                </a:moveTo>
                <a:lnTo>
                  <a:pt x="315087" y="147967"/>
                </a:lnTo>
                <a:lnTo>
                  <a:pt x="315163" y="148145"/>
                </a:lnTo>
                <a:lnTo>
                  <a:pt x="315302" y="148107"/>
                </a:lnTo>
                <a:close/>
              </a:path>
              <a:path w="923289" h="314325">
                <a:moveTo>
                  <a:pt x="317030" y="153085"/>
                </a:moveTo>
                <a:lnTo>
                  <a:pt x="315163" y="148145"/>
                </a:lnTo>
                <a:lnTo>
                  <a:pt x="309270" y="149656"/>
                </a:lnTo>
                <a:lnTo>
                  <a:pt x="310019" y="150799"/>
                </a:lnTo>
                <a:lnTo>
                  <a:pt x="310476" y="152527"/>
                </a:lnTo>
                <a:lnTo>
                  <a:pt x="311594" y="152933"/>
                </a:lnTo>
                <a:lnTo>
                  <a:pt x="313143" y="153504"/>
                </a:lnTo>
                <a:lnTo>
                  <a:pt x="315201" y="153085"/>
                </a:lnTo>
                <a:lnTo>
                  <a:pt x="317030" y="153085"/>
                </a:lnTo>
                <a:close/>
              </a:path>
              <a:path w="923289" h="314325">
                <a:moveTo>
                  <a:pt x="318046" y="140627"/>
                </a:moveTo>
                <a:lnTo>
                  <a:pt x="312572" y="140982"/>
                </a:lnTo>
                <a:lnTo>
                  <a:pt x="314312" y="145605"/>
                </a:lnTo>
                <a:lnTo>
                  <a:pt x="315163" y="147802"/>
                </a:lnTo>
                <a:lnTo>
                  <a:pt x="316128" y="145415"/>
                </a:lnTo>
                <a:lnTo>
                  <a:pt x="317080" y="143014"/>
                </a:lnTo>
                <a:lnTo>
                  <a:pt x="318046" y="140627"/>
                </a:lnTo>
                <a:close/>
              </a:path>
              <a:path w="923289" h="314325">
                <a:moveTo>
                  <a:pt x="318414" y="140614"/>
                </a:moveTo>
                <a:lnTo>
                  <a:pt x="318147" y="140385"/>
                </a:lnTo>
                <a:lnTo>
                  <a:pt x="318084" y="140550"/>
                </a:lnTo>
                <a:lnTo>
                  <a:pt x="318287" y="140627"/>
                </a:lnTo>
                <a:lnTo>
                  <a:pt x="318414" y="140614"/>
                </a:lnTo>
                <a:close/>
              </a:path>
              <a:path w="923289" h="314325">
                <a:moveTo>
                  <a:pt x="321945" y="64973"/>
                </a:moveTo>
                <a:lnTo>
                  <a:pt x="320751" y="63931"/>
                </a:lnTo>
                <a:lnTo>
                  <a:pt x="319824" y="62547"/>
                </a:lnTo>
                <a:lnTo>
                  <a:pt x="317411" y="64401"/>
                </a:lnTo>
                <a:lnTo>
                  <a:pt x="316522" y="65074"/>
                </a:lnTo>
                <a:lnTo>
                  <a:pt x="317322" y="65824"/>
                </a:lnTo>
                <a:lnTo>
                  <a:pt x="318046" y="67106"/>
                </a:lnTo>
                <a:lnTo>
                  <a:pt x="318935" y="67195"/>
                </a:lnTo>
                <a:lnTo>
                  <a:pt x="319824" y="67271"/>
                </a:lnTo>
                <a:lnTo>
                  <a:pt x="321335" y="66332"/>
                </a:lnTo>
                <a:lnTo>
                  <a:pt x="321691" y="65544"/>
                </a:lnTo>
                <a:lnTo>
                  <a:pt x="321945" y="64973"/>
                </a:lnTo>
                <a:close/>
              </a:path>
              <a:path w="923289" h="314325">
                <a:moveTo>
                  <a:pt x="331254" y="51320"/>
                </a:moveTo>
                <a:lnTo>
                  <a:pt x="330771" y="48564"/>
                </a:lnTo>
                <a:lnTo>
                  <a:pt x="329933" y="48348"/>
                </a:lnTo>
                <a:lnTo>
                  <a:pt x="328041" y="47853"/>
                </a:lnTo>
                <a:lnTo>
                  <a:pt x="325475" y="48183"/>
                </a:lnTo>
                <a:lnTo>
                  <a:pt x="322440" y="49453"/>
                </a:lnTo>
                <a:lnTo>
                  <a:pt x="322440" y="51904"/>
                </a:lnTo>
                <a:lnTo>
                  <a:pt x="318744" y="53695"/>
                </a:lnTo>
                <a:lnTo>
                  <a:pt x="315633" y="54838"/>
                </a:lnTo>
                <a:lnTo>
                  <a:pt x="319265" y="58432"/>
                </a:lnTo>
                <a:lnTo>
                  <a:pt x="323126" y="57518"/>
                </a:lnTo>
                <a:lnTo>
                  <a:pt x="325958" y="57518"/>
                </a:lnTo>
                <a:lnTo>
                  <a:pt x="326948" y="60007"/>
                </a:lnTo>
                <a:lnTo>
                  <a:pt x="327507" y="59664"/>
                </a:lnTo>
                <a:lnTo>
                  <a:pt x="328180" y="59474"/>
                </a:lnTo>
                <a:lnTo>
                  <a:pt x="329336" y="57023"/>
                </a:lnTo>
                <a:lnTo>
                  <a:pt x="330542" y="54965"/>
                </a:lnTo>
                <a:lnTo>
                  <a:pt x="331254" y="51320"/>
                </a:lnTo>
                <a:close/>
              </a:path>
              <a:path w="923289" h="314325">
                <a:moveTo>
                  <a:pt x="332041" y="130556"/>
                </a:moveTo>
                <a:lnTo>
                  <a:pt x="331800" y="128270"/>
                </a:lnTo>
                <a:lnTo>
                  <a:pt x="323037" y="128943"/>
                </a:lnTo>
                <a:lnTo>
                  <a:pt x="323189" y="130835"/>
                </a:lnTo>
                <a:lnTo>
                  <a:pt x="326148" y="131292"/>
                </a:lnTo>
                <a:lnTo>
                  <a:pt x="329133" y="132791"/>
                </a:lnTo>
                <a:lnTo>
                  <a:pt x="332041" y="130556"/>
                </a:lnTo>
                <a:close/>
              </a:path>
              <a:path w="923289" h="314325">
                <a:moveTo>
                  <a:pt x="340321" y="173609"/>
                </a:moveTo>
                <a:lnTo>
                  <a:pt x="340182" y="173177"/>
                </a:lnTo>
                <a:lnTo>
                  <a:pt x="339737" y="172364"/>
                </a:lnTo>
                <a:lnTo>
                  <a:pt x="339483" y="171894"/>
                </a:lnTo>
                <a:lnTo>
                  <a:pt x="338975" y="169976"/>
                </a:lnTo>
                <a:lnTo>
                  <a:pt x="337972" y="168871"/>
                </a:lnTo>
                <a:lnTo>
                  <a:pt x="337223" y="168046"/>
                </a:lnTo>
                <a:lnTo>
                  <a:pt x="334949" y="168706"/>
                </a:lnTo>
                <a:lnTo>
                  <a:pt x="332955" y="168871"/>
                </a:lnTo>
                <a:lnTo>
                  <a:pt x="330276" y="164249"/>
                </a:lnTo>
                <a:lnTo>
                  <a:pt x="326504" y="172364"/>
                </a:lnTo>
                <a:lnTo>
                  <a:pt x="324840" y="172364"/>
                </a:lnTo>
                <a:lnTo>
                  <a:pt x="323316" y="164249"/>
                </a:lnTo>
                <a:lnTo>
                  <a:pt x="317449" y="166192"/>
                </a:lnTo>
                <a:lnTo>
                  <a:pt x="315696" y="173177"/>
                </a:lnTo>
                <a:lnTo>
                  <a:pt x="307365" y="171424"/>
                </a:lnTo>
                <a:lnTo>
                  <a:pt x="309740" y="183705"/>
                </a:lnTo>
                <a:lnTo>
                  <a:pt x="309829" y="184188"/>
                </a:lnTo>
                <a:lnTo>
                  <a:pt x="313639" y="186931"/>
                </a:lnTo>
                <a:lnTo>
                  <a:pt x="317487" y="181254"/>
                </a:lnTo>
                <a:lnTo>
                  <a:pt x="317677" y="181254"/>
                </a:lnTo>
                <a:lnTo>
                  <a:pt x="321754" y="187820"/>
                </a:lnTo>
                <a:lnTo>
                  <a:pt x="322478" y="190665"/>
                </a:lnTo>
                <a:lnTo>
                  <a:pt x="323710" y="193675"/>
                </a:lnTo>
                <a:lnTo>
                  <a:pt x="327279" y="192836"/>
                </a:lnTo>
                <a:lnTo>
                  <a:pt x="330161" y="191681"/>
                </a:lnTo>
                <a:lnTo>
                  <a:pt x="327812" y="185699"/>
                </a:lnTo>
                <a:lnTo>
                  <a:pt x="326580" y="183705"/>
                </a:lnTo>
                <a:lnTo>
                  <a:pt x="325666" y="181965"/>
                </a:lnTo>
                <a:lnTo>
                  <a:pt x="329996" y="181965"/>
                </a:lnTo>
                <a:lnTo>
                  <a:pt x="330060" y="181254"/>
                </a:lnTo>
                <a:lnTo>
                  <a:pt x="330123" y="180543"/>
                </a:lnTo>
                <a:lnTo>
                  <a:pt x="330187" y="179832"/>
                </a:lnTo>
                <a:lnTo>
                  <a:pt x="325653" y="181140"/>
                </a:lnTo>
                <a:lnTo>
                  <a:pt x="327914" y="174891"/>
                </a:lnTo>
                <a:lnTo>
                  <a:pt x="334225" y="174891"/>
                </a:lnTo>
                <a:lnTo>
                  <a:pt x="340321" y="173609"/>
                </a:lnTo>
                <a:close/>
              </a:path>
              <a:path w="923289" h="314325">
                <a:moveTo>
                  <a:pt x="342493" y="69659"/>
                </a:moveTo>
                <a:lnTo>
                  <a:pt x="340220" y="68275"/>
                </a:lnTo>
                <a:lnTo>
                  <a:pt x="338950" y="66954"/>
                </a:lnTo>
                <a:lnTo>
                  <a:pt x="336562" y="66763"/>
                </a:lnTo>
                <a:lnTo>
                  <a:pt x="335407" y="68351"/>
                </a:lnTo>
                <a:lnTo>
                  <a:pt x="334327" y="69189"/>
                </a:lnTo>
                <a:lnTo>
                  <a:pt x="335572" y="70218"/>
                </a:lnTo>
                <a:lnTo>
                  <a:pt x="336638" y="71602"/>
                </a:lnTo>
                <a:lnTo>
                  <a:pt x="338836" y="72351"/>
                </a:lnTo>
                <a:lnTo>
                  <a:pt x="340321" y="70929"/>
                </a:lnTo>
                <a:lnTo>
                  <a:pt x="342493" y="69659"/>
                </a:lnTo>
                <a:close/>
              </a:path>
              <a:path w="923289" h="314325">
                <a:moveTo>
                  <a:pt x="347662" y="178841"/>
                </a:moveTo>
                <a:lnTo>
                  <a:pt x="341134" y="177253"/>
                </a:lnTo>
                <a:lnTo>
                  <a:pt x="340283" y="173748"/>
                </a:lnTo>
                <a:lnTo>
                  <a:pt x="335851" y="180708"/>
                </a:lnTo>
                <a:lnTo>
                  <a:pt x="344614" y="184061"/>
                </a:lnTo>
                <a:lnTo>
                  <a:pt x="347662" y="178841"/>
                </a:lnTo>
                <a:close/>
              </a:path>
              <a:path w="923289" h="314325">
                <a:moveTo>
                  <a:pt x="348716" y="57416"/>
                </a:moveTo>
                <a:lnTo>
                  <a:pt x="338455" y="48704"/>
                </a:lnTo>
                <a:lnTo>
                  <a:pt x="334225" y="51206"/>
                </a:lnTo>
                <a:lnTo>
                  <a:pt x="340131" y="57416"/>
                </a:lnTo>
                <a:lnTo>
                  <a:pt x="339852" y="57416"/>
                </a:lnTo>
                <a:lnTo>
                  <a:pt x="330796" y="60833"/>
                </a:lnTo>
                <a:lnTo>
                  <a:pt x="339953" y="64033"/>
                </a:lnTo>
                <a:lnTo>
                  <a:pt x="345274" y="62839"/>
                </a:lnTo>
                <a:lnTo>
                  <a:pt x="348716" y="57416"/>
                </a:lnTo>
                <a:close/>
              </a:path>
              <a:path w="923289" h="314325">
                <a:moveTo>
                  <a:pt x="348945" y="142481"/>
                </a:moveTo>
                <a:lnTo>
                  <a:pt x="348653" y="139560"/>
                </a:lnTo>
                <a:lnTo>
                  <a:pt x="348767" y="137096"/>
                </a:lnTo>
                <a:lnTo>
                  <a:pt x="347370" y="132537"/>
                </a:lnTo>
                <a:lnTo>
                  <a:pt x="346481" y="129400"/>
                </a:lnTo>
                <a:lnTo>
                  <a:pt x="341795" y="127317"/>
                </a:lnTo>
                <a:lnTo>
                  <a:pt x="337680" y="127406"/>
                </a:lnTo>
                <a:lnTo>
                  <a:pt x="334213" y="133438"/>
                </a:lnTo>
                <a:lnTo>
                  <a:pt x="333590" y="136652"/>
                </a:lnTo>
                <a:lnTo>
                  <a:pt x="337172" y="138417"/>
                </a:lnTo>
                <a:lnTo>
                  <a:pt x="340893" y="140258"/>
                </a:lnTo>
                <a:lnTo>
                  <a:pt x="345198" y="141236"/>
                </a:lnTo>
                <a:lnTo>
                  <a:pt x="348945" y="142481"/>
                </a:lnTo>
                <a:close/>
              </a:path>
              <a:path w="923289" h="314325">
                <a:moveTo>
                  <a:pt x="465366" y="195453"/>
                </a:moveTo>
                <a:lnTo>
                  <a:pt x="461746" y="190512"/>
                </a:lnTo>
                <a:lnTo>
                  <a:pt x="460933" y="192735"/>
                </a:lnTo>
                <a:lnTo>
                  <a:pt x="460209" y="193802"/>
                </a:lnTo>
                <a:lnTo>
                  <a:pt x="460273" y="195694"/>
                </a:lnTo>
                <a:lnTo>
                  <a:pt x="461187" y="196532"/>
                </a:lnTo>
                <a:lnTo>
                  <a:pt x="461708" y="197358"/>
                </a:lnTo>
                <a:lnTo>
                  <a:pt x="465366" y="195453"/>
                </a:lnTo>
                <a:close/>
              </a:path>
              <a:path w="923289" h="314325">
                <a:moveTo>
                  <a:pt x="494080" y="306273"/>
                </a:moveTo>
                <a:lnTo>
                  <a:pt x="492264" y="304939"/>
                </a:lnTo>
                <a:lnTo>
                  <a:pt x="490562" y="303428"/>
                </a:lnTo>
                <a:lnTo>
                  <a:pt x="488518" y="302412"/>
                </a:lnTo>
                <a:lnTo>
                  <a:pt x="488137" y="302221"/>
                </a:lnTo>
                <a:lnTo>
                  <a:pt x="486397" y="303999"/>
                </a:lnTo>
                <a:lnTo>
                  <a:pt x="484047" y="305854"/>
                </a:lnTo>
                <a:lnTo>
                  <a:pt x="487045" y="307251"/>
                </a:lnTo>
                <a:lnTo>
                  <a:pt x="488975" y="308483"/>
                </a:lnTo>
                <a:lnTo>
                  <a:pt x="491794" y="309130"/>
                </a:lnTo>
                <a:lnTo>
                  <a:pt x="493090" y="307238"/>
                </a:lnTo>
                <a:lnTo>
                  <a:pt x="494080" y="306273"/>
                </a:lnTo>
                <a:close/>
              </a:path>
              <a:path w="923289" h="314325">
                <a:moveTo>
                  <a:pt x="502869" y="311162"/>
                </a:moveTo>
                <a:lnTo>
                  <a:pt x="502615" y="310362"/>
                </a:lnTo>
                <a:lnTo>
                  <a:pt x="502513" y="309626"/>
                </a:lnTo>
                <a:lnTo>
                  <a:pt x="501281" y="309587"/>
                </a:lnTo>
                <a:lnTo>
                  <a:pt x="499897" y="309321"/>
                </a:lnTo>
                <a:lnTo>
                  <a:pt x="499008" y="309778"/>
                </a:lnTo>
                <a:lnTo>
                  <a:pt x="498170" y="310210"/>
                </a:lnTo>
                <a:lnTo>
                  <a:pt x="497459" y="311708"/>
                </a:lnTo>
                <a:lnTo>
                  <a:pt x="497903" y="313207"/>
                </a:lnTo>
                <a:lnTo>
                  <a:pt x="499618" y="314058"/>
                </a:lnTo>
                <a:lnTo>
                  <a:pt x="501332" y="313867"/>
                </a:lnTo>
                <a:lnTo>
                  <a:pt x="502208" y="312648"/>
                </a:lnTo>
                <a:lnTo>
                  <a:pt x="502869" y="311162"/>
                </a:lnTo>
                <a:close/>
              </a:path>
              <a:path w="923289" h="314325">
                <a:moveTo>
                  <a:pt x="505752" y="194132"/>
                </a:moveTo>
                <a:lnTo>
                  <a:pt x="504647" y="193154"/>
                </a:lnTo>
                <a:lnTo>
                  <a:pt x="503682" y="191592"/>
                </a:lnTo>
                <a:lnTo>
                  <a:pt x="502335" y="192913"/>
                </a:lnTo>
                <a:lnTo>
                  <a:pt x="500964" y="193662"/>
                </a:lnTo>
                <a:lnTo>
                  <a:pt x="501053" y="195199"/>
                </a:lnTo>
                <a:lnTo>
                  <a:pt x="502297" y="195986"/>
                </a:lnTo>
                <a:lnTo>
                  <a:pt x="503034" y="196799"/>
                </a:lnTo>
                <a:lnTo>
                  <a:pt x="503936" y="196176"/>
                </a:lnTo>
                <a:lnTo>
                  <a:pt x="505396" y="195630"/>
                </a:lnTo>
                <a:lnTo>
                  <a:pt x="505574" y="194881"/>
                </a:lnTo>
                <a:lnTo>
                  <a:pt x="505752" y="194132"/>
                </a:lnTo>
                <a:close/>
              </a:path>
              <a:path w="923289" h="314325">
                <a:moveTo>
                  <a:pt x="511975" y="311213"/>
                </a:moveTo>
                <a:lnTo>
                  <a:pt x="509041" y="305409"/>
                </a:lnTo>
                <a:lnTo>
                  <a:pt x="504558" y="303174"/>
                </a:lnTo>
                <a:lnTo>
                  <a:pt x="498259" y="301891"/>
                </a:lnTo>
                <a:lnTo>
                  <a:pt x="502666" y="309397"/>
                </a:lnTo>
                <a:lnTo>
                  <a:pt x="505815" y="310007"/>
                </a:lnTo>
                <a:lnTo>
                  <a:pt x="505904" y="311061"/>
                </a:lnTo>
                <a:lnTo>
                  <a:pt x="506857" y="311429"/>
                </a:lnTo>
                <a:lnTo>
                  <a:pt x="508076" y="311404"/>
                </a:lnTo>
                <a:lnTo>
                  <a:pt x="509562" y="311213"/>
                </a:lnTo>
                <a:lnTo>
                  <a:pt x="509955" y="310819"/>
                </a:lnTo>
                <a:lnTo>
                  <a:pt x="511975" y="311213"/>
                </a:lnTo>
                <a:close/>
              </a:path>
              <a:path w="923289" h="314325">
                <a:moveTo>
                  <a:pt x="522998" y="182664"/>
                </a:moveTo>
                <a:lnTo>
                  <a:pt x="522490" y="182333"/>
                </a:lnTo>
                <a:lnTo>
                  <a:pt x="521982" y="181991"/>
                </a:lnTo>
                <a:lnTo>
                  <a:pt x="521474" y="181660"/>
                </a:lnTo>
                <a:lnTo>
                  <a:pt x="520573" y="182714"/>
                </a:lnTo>
                <a:lnTo>
                  <a:pt x="519633" y="183743"/>
                </a:lnTo>
                <a:lnTo>
                  <a:pt x="518833" y="184848"/>
                </a:lnTo>
                <a:lnTo>
                  <a:pt x="519658" y="185508"/>
                </a:lnTo>
                <a:lnTo>
                  <a:pt x="520103" y="185851"/>
                </a:lnTo>
                <a:lnTo>
                  <a:pt x="521068" y="184797"/>
                </a:lnTo>
                <a:lnTo>
                  <a:pt x="522998" y="182664"/>
                </a:lnTo>
                <a:close/>
              </a:path>
              <a:path w="923289" h="314325">
                <a:moveTo>
                  <a:pt x="538289" y="190182"/>
                </a:moveTo>
                <a:lnTo>
                  <a:pt x="537311" y="186169"/>
                </a:lnTo>
                <a:lnTo>
                  <a:pt x="535901" y="184531"/>
                </a:lnTo>
                <a:lnTo>
                  <a:pt x="531990" y="185331"/>
                </a:lnTo>
                <a:lnTo>
                  <a:pt x="528967" y="185940"/>
                </a:lnTo>
                <a:lnTo>
                  <a:pt x="524916" y="185534"/>
                </a:lnTo>
                <a:lnTo>
                  <a:pt x="526453" y="190906"/>
                </a:lnTo>
                <a:lnTo>
                  <a:pt x="538289" y="190182"/>
                </a:lnTo>
                <a:close/>
              </a:path>
              <a:path w="923289" h="314325">
                <a:moveTo>
                  <a:pt x="570636" y="134048"/>
                </a:moveTo>
                <a:lnTo>
                  <a:pt x="569861" y="133642"/>
                </a:lnTo>
                <a:lnTo>
                  <a:pt x="569112" y="133146"/>
                </a:lnTo>
                <a:lnTo>
                  <a:pt x="566534" y="132588"/>
                </a:lnTo>
                <a:lnTo>
                  <a:pt x="564730" y="132359"/>
                </a:lnTo>
                <a:lnTo>
                  <a:pt x="562952" y="132321"/>
                </a:lnTo>
                <a:lnTo>
                  <a:pt x="562711" y="132321"/>
                </a:lnTo>
                <a:lnTo>
                  <a:pt x="562419" y="133743"/>
                </a:lnTo>
                <a:lnTo>
                  <a:pt x="562152" y="134518"/>
                </a:lnTo>
                <a:lnTo>
                  <a:pt x="564222" y="134874"/>
                </a:lnTo>
                <a:lnTo>
                  <a:pt x="566280" y="135407"/>
                </a:lnTo>
                <a:lnTo>
                  <a:pt x="569074" y="135534"/>
                </a:lnTo>
                <a:lnTo>
                  <a:pt x="569849" y="134569"/>
                </a:lnTo>
                <a:lnTo>
                  <a:pt x="570636" y="134048"/>
                </a:lnTo>
                <a:close/>
              </a:path>
              <a:path w="923289" h="314325">
                <a:moveTo>
                  <a:pt x="596696" y="179057"/>
                </a:moveTo>
                <a:lnTo>
                  <a:pt x="591718" y="176136"/>
                </a:lnTo>
                <a:lnTo>
                  <a:pt x="590080" y="183095"/>
                </a:lnTo>
                <a:lnTo>
                  <a:pt x="595909" y="184543"/>
                </a:lnTo>
                <a:lnTo>
                  <a:pt x="595045" y="180644"/>
                </a:lnTo>
                <a:lnTo>
                  <a:pt x="596696" y="179057"/>
                </a:lnTo>
                <a:close/>
              </a:path>
              <a:path w="923289" h="314325">
                <a:moveTo>
                  <a:pt x="597014" y="179108"/>
                </a:moveTo>
                <a:lnTo>
                  <a:pt x="596849" y="179006"/>
                </a:lnTo>
                <a:lnTo>
                  <a:pt x="597001" y="179235"/>
                </a:lnTo>
                <a:lnTo>
                  <a:pt x="597014" y="179108"/>
                </a:lnTo>
                <a:close/>
              </a:path>
              <a:path w="923289" h="314325">
                <a:moveTo>
                  <a:pt x="610920" y="129768"/>
                </a:moveTo>
                <a:lnTo>
                  <a:pt x="610768" y="129590"/>
                </a:lnTo>
                <a:lnTo>
                  <a:pt x="610781" y="129768"/>
                </a:lnTo>
                <a:lnTo>
                  <a:pt x="610920" y="129768"/>
                </a:lnTo>
                <a:close/>
              </a:path>
              <a:path w="923289" h="314325">
                <a:moveTo>
                  <a:pt x="613587" y="165544"/>
                </a:moveTo>
                <a:lnTo>
                  <a:pt x="608863" y="162902"/>
                </a:lnTo>
                <a:lnTo>
                  <a:pt x="606056" y="162204"/>
                </a:lnTo>
                <a:lnTo>
                  <a:pt x="600062" y="160616"/>
                </a:lnTo>
                <a:lnTo>
                  <a:pt x="598258" y="161925"/>
                </a:lnTo>
                <a:lnTo>
                  <a:pt x="598208" y="165544"/>
                </a:lnTo>
                <a:lnTo>
                  <a:pt x="589635" y="162560"/>
                </a:lnTo>
                <a:lnTo>
                  <a:pt x="590854" y="162318"/>
                </a:lnTo>
                <a:lnTo>
                  <a:pt x="597382" y="156451"/>
                </a:lnTo>
                <a:lnTo>
                  <a:pt x="593217" y="153314"/>
                </a:lnTo>
                <a:lnTo>
                  <a:pt x="591362" y="150075"/>
                </a:lnTo>
                <a:lnTo>
                  <a:pt x="582955" y="160731"/>
                </a:lnTo>
                <a:lnTo>
                  <a:pt x="586917" y="162928"/>
                </a:lnTo>
                <a:lnTo>
                  <a:pt x="585736" y="164515"/>
                </a:lnTo>
                <a:lnTo>
                  <a:pt x="587286" y="170154"/>
                </a:lnTo>
                <a:lnTo>
                  <a:pt x="583399" y="170154"/>
                </a:lnTo>
                <a:lnTo>
                  <a:pt x="582028" y="172618"/>
                </a:lnTo>
                <a:lnTo>
                  <a:pt x="584911" y="175628"/>
                </a:lnTo>
                <a:lnTo>
                  <a:pt x="589546" y="174459"/>
                </a:lnTo>
                <a:lnTo>
                  <a:pt x="590651" y="173113"/>
                </a:lnTo>
                <a:lnTo>
                  <a:pt x="593471" y="171945"/>
                </a:lnTo>
                <a:lnTo>
                  <a:pt x="595071" y="171792"/>
                </a:lnTo>
                <a:lnTo>
                  <a:pt x="597509" y="171246"/>
                </a:lnTo>
                <a:lnTo>
                  <a:pt x="597052" y="178549"/>
                </a:lnTo>
                <a:lnTo>
                  <a:pt x="597014" y="179057"/>
                </a:lnTo>
                <a:lnTo>
                  <a:pt x="598690" y="179501"/>
                </a:lnTo>
                <a:lnTo>
                  <a:pt x="601141" y="180530"/>
                </a:lnTo>
                <a:lnTo>
                  <a:pt x="603148" y="178549"/>
                </a:lnTo>
                <a:lnTo>
                  <a:pt x="605282" y="175920"/>
                </a:lnTo>
                <a:lnTo>
                  <a:pt x="603275" y="171945"/>
                </a:lnTo>
                <a:lnTo>
                  <a:pt x="603199" y="171792"/>
                </a:lnTo>
                <a:lnTo>
                  <a:pt x="603123" y="171640"/>
                </a:lnTo>
                <a:lnTo>
                  <a:pt x="603631" y="171246"/>
                </a:lnTo>
                <a:lnTo>
                  <a:pt x="604507" y="170561"/>
                </a:lnTo>
                <a:lnTo>
                  <a:pt x="607072" y="169418"/>
                </a:lnTo>
                <a:lnTo>
                  <a:pt x="611746" y="173761"/>
                </a:lnTo>
                <a:lnTo>
                  <a:pt x="611619" y="171246"/>
                </a:lnTo>
                <a:lnTo>
                  <a:pt x="611530" y="169418"/>
                </a:lnTo>
                <a:lnTo>
                  <a:pt x="611517" y="169164"/>
                </a:lnTo>
                <a:lnTo>
                  <a:pt x="613295" y="165544"/>
                </a:lnTo>
                <a:lnTo>
                  <a:pt x="613587" y="165544"/>
                </a:lnTo>
                <a:close/>
              </a:path>
              <a:path w="923289" h="314325">
                <a:moveTo>
                  <a:pt x="616419" y="127647"/>
                </a:moveTo>
                <a:lnTo>
                  <a:pt x="611505" y="122720"/>
                </a:lnTo>
                <a:lnTo>
                  <a:pt x="613448" y="116268"/>
                </a:lnTo>
                <a:lnTo>
                  <a:pt x="608418" y="111874"/>
                </a:lnTo>
                <a:lnTo>
                  <a:pt x="599630" y="101968"/>
                </a:lnTo>
                <a:lnTo>
                  <a:pt x="592416" y="100520"/>
                </a:lnTo>
                <a:lnTo>
                  <a:pt x="588416" y="92798"/>
                </a:lnTo>
                <a:lnTo>
                  <a:pt x="587514" y="90398"/>
                </a:lnTo>
                <a:lnTo>
                  <a:pt x="586308" y="87617"/>
                </a:lnTo>
                <a:lnTo>
                  <a:pt x="576287" y="91795"/>
                </a:lnTo>
                <a:lnTo>
                  <a:pt x="575678" y="96583"/>
                </a:lnTo>
                <a:lnTo>
                  <a:pt x="581596" y="96050"/>
                </a:lnTo>
                <a:lnTo>
                  <a:pt x="582345" y="97396"/>
                </a:lnTo>
                <a:lnTo>
                  <a:pt x="581431" y="109131"/>
                </a:lnTo>
                <a:lnTo>
                  <a:pt x="585063" y="105295"/>
                </a:lnTo>
                <a:lnTo>
                  <a:pt x="594385" y="119151"/>
                </a:lnTo>
                <a:lnTo>
                  <a:pt x="600430" y="121907"/>
                </a:lnTo>
                <a:lnTo>
                  <a:pt x="606882" y="124218"/>
                </a:lnTo>
                <a:lnTo>
                  <a:pt x="610704" y="129501"/>
                </a:lnTo>
                <a:lnTo>
                  <a:pt x="616419" y="127647"/>
                </a:lnTo>
                <a:close/>
              </a:path>
              <a:path w="923289" h="314325">
                <a:moveTo>
                  <a:pt x="626922" y="159766"/>
                </a:moveTo>
                <a:lnTo>
                  <a:pt x="626554" y="157873"/>
                </a:lnTo>
                <a:lnTo>
                  <a:pt x="621131" y="156400"/>
                </a:lnTo>
                <a:lnTo>
                  <a:pt x="615937" y="154508"/>
                </a:lnTo>
                <a:lnTo>
                  <a:pt x="609981" y="157873"/>
                </a:lnTo>
                <a:lnTo>
                  <a:pt x="607085" y="159512"/>
                </a:lnTo>
                <a:lnTo>
                  <a:pt x="608266" y="160997"/>
                </a:lnTo>
                <a:lnTo>
                  <a:pt x="608812" y="162712"/>
                </a:lnTo>
                <a:lnTo>
                  <a:pt x="626922" y="159766"/>
                </a:lnTo>
                <a:close/>
              </a:path>
              <a:path w="923289" h="314325">
                <a:moveTo>
                  <a:pt x="643077" y="156730"/>
                </a:moveTo>
                <a:lnTo>
                  <a:pt x="634111" y="158826"/>
                </a:lnTo>
                <a:lnTo>
                  <a:pt x="640930" y="163029"/>
                </a:lnTo>
                <a:lnTo>
                  <a:pt x="643077" y="156730"/>
                </a:lnTo>
                <a:close/>
              </a:path>
              <a:path w="923289" h="314325">
                <a:moveTo>
                  <a:pt x="664235" y="114630"/>
                </a:moveTo>
                <a:lnTo>
                  <a:pt x="654316" y="113042"/>
                </a:lnTo>
                <a:lnTo>
                  <a:pt x="658939" y="121577"/>
                </a:lnTo>
                <a:lnTo>
                  <a:pt x="652208" y="122694"/>
                </a:lnTo>
                <a:lnTo>
                  <a:pt x="659942" y="127533"/>
                </a:lnTo>
                <a:lnTo>
                  <a:pt x="664235" y="114630"/>
                </a:lnTo>
                <a:close/>
              </a:path>
              <a:path w="923289" h="314325">
                <a:moveTo>
                  <a:pt x="670369" y="87960"/>
                </a:moveTo>
                <a:lnTo>
                  <a:pt x="660565" y="81292"/>
                </a:lnTo>
                <a:lnTo>
                  <a:pt x="663752" y="77431"/>
                </a:lnTo>
                <a:lnTo>
                  <a:pt x="660311" y="72288"/>
                </a:lnTo>
                <a:lnTo>
                  <a:pt x="658647" y="69697"/>
                </a:lnTo>
                <a:lnTo>
                  <a:pt x="658025" y="70599"/>
                </a:lnTo>
                <a:lnTo>
                  <a:pt x="658063" y="71018"/>
                </a:lnTo>
                <a:lnTo>
                  <a:pt x="658583" y="76758"/>
                </a:lnTo>
                <a:lnTo>
                  <a:pt x="656907" y="81661"/>
                </a:lnTo>
                <a:lnTo>
                  <a:pt x="650481" y="84759"/>
                </a:lnTo>
                <a:lnTo>
                  <a:pt x="653770" y="87909"/>
                </a:lnTo>
                <a:lnTo>
                  <a:pt x="656437" y="90779"/>
                </a:lnTo>
                <a:lnTo>
                  <a:pt x="660361" y="93891"/>
                </a:lnTo>
                <a:lnTo>
                  <a:pt x="662914" y="93751"/>
                </a:lnTo>
                <a:lnTo>
                  <a:pt x="666165" y="91884"/>
                </a:lnTo>
                <a:lnTo>
                  <a:pt x="667854" y="90068"/>
                </a:lnTo>
                <a:lnTo>
                  <a:pt x="670369" y="87960"/>
                </a:lnTo>
                <a:close/>
              </a:path>
              <a:path w="923289" h="314325">
                <a:moveTo>
                  <a:pt x="681075" y="78257"/>
                </a:moveTo>
                <a:lnTo>
                  <a:pt x="677926" y="76060"/>
                </a:lnTo>
                <a:lnTo>
                  <a:pt x="677392" y="76644"/>
                </a:lnTo>
                <a:lnTo>
                  <a:pt x="676414" y="77279"/>
                </a:lnTo>
                <a:lnTo>
                  <a:pt x="676554" y="78460"/>
                </a:lnTo>
                <a:lnTo>
                  <a:pt x="677405" y="79311"/>
                </a:lnTo>
                <a:lnTo>
                  <a:pt x="678141" y="79540"/>
                </a:lnTo>
                <a:lnTo>
                  <a:pt x="678662" y="79705"/>
                </a:lnTo>
                <a:lnTo>
                  <a:pt x="679564" y="78955"/>
                </a:lnTo>
                <a:lnTo>
                  <a:pt x="681075" y="78257"/>
                </a:lnTo>
                <a:close/>
              </a:path>
              <a:path w="923289" h="314325">
                <a:moveTo>
                  <a:pt x="813777" y="88493"/>
                </a:moveTo>
                <a:lnTo>
                  <a:pt x="810882" y="83705"/>
                </a:lnTo>
                <a:lnTo>
                  <a:pt x="812596" y="78816"/>
                </a:lnTo>
                <a:lnTo>
                  <a:pt x="801865" y="78549"/>
                </a:lnTo>
                <a:lnTo>
                  <a:pt x="799084" y="75044"/>
                </a:lnTo>
                <a:lnTo>
                  <a:pt x="796353" y="73190"/>
                </a:lnTo>
                <a:lnTo>
                  <a:pt x="790511" y="75184"/>
                </a:lnTo>
                <a:lnTo>
                  <a:pt x="791438" y="78409"/>
                </a:lnTo>
                <a:lnTo>
                  <a:pt x="792734" y="81305"/>
                </a:lnTo>
                <a:lnTo>
                  <a:pt x="813777" y="88493"/>
                </a:lnTo>
                <a:close/>
              </a:path>
              <a:path w="923289" h="314325">
                <a:moveTo>
                  <a:pt x="823290" y="87299"/>
                </a:moveTo>
                <a:lnTo>
                  <a:pt x="823150" y="87287"/>
                </a:lnTo>
                <a:lnTo>
                  <a:pt x="823023" y="87287"/>
                </a:lnTo>
                <a:lnTo>
                  <a:pt x="822896" y="87287"/>
                </a:lnTo>
                <a:lnTo>
                  <a:pt x="822960" y="87503"/>
                </a:lnTo>
                <a:lnTo>
                  <a:pt x="823201" y="87566"/>
                </a:lnTo>
                <a:lnTo>
                  <a:pt x="823252" y="87388"/>
                </a:lnTo>
                <a:close/>
              </a:path>
              <a:path w="923289" h="314325">
                <a:moveTo>
                  <a:pt x="823734" y="89725"/>
                </a:moveTo>
                <a:lnTo>
                  <a:pt x="823252" y="88646"/>
                </a:lnTo>
                <a:lnTo>
                  <a:pt x="822972" y="87604"/>
                </a:lnTo>
                <a:lnTo>
                  <a:pt x="821728" y="87871"/>
                </a:lnTo>
                <a:lnTo>
                  <a:pt x="820267" y="87934"/>
                </a:lnTo>
                <a:lnTo>
                  <a:pt x="819416" y="88582"/>
                </a:lnTo>
                <a:lnTo>
                  <a:pt x="818680" y="89128"/>
                </a:lnTo>
                <a:lnTo>
                  <a:pt x="818413" y="90538"/>
                </a:lnTo>
                <a:lnTo>
                  <a:pt x="818616" y="91452"/>
                </a:lnTo>
                <a:lnTo>
                  <a:pt x="818730" y="91986"/>
                </a:lnTo>
                <a:lnTo>
                  <a:pt x="820356" y="92811"/>
                </a:lnTo>
                <a:lnTo>
                  <a:pt x="821982" y="92341"/>
                </a:lnTo>
                <a:lnTo>
                  <a:pt x="823226" y="91478"/>
                </a:lnTo>
                <a:lnTo>
                  <a:pt x="823734" y="89725"/>
                </a:lnTo>
                <a:close/>
              </a:path>
              <a:path w="923289" h="314325">
                <a:moveTo>
                  <a:pt x="833259" y="87858"/>
                </a:moveTo>
                <a:lnTo>
                  <a:pt x="829360" y="80987"/>
                </a:lnTo>
                <a:lnTo>
                  <a:pt x="829513" y="80987"/>
                </a:lnTo>
                <a:lnTo>
                  <a:pt x="829208" y="80708"/>
                </a:lnTo>
                <a:lnTo>
                  <a:pt x="829310" y="80886"/>
                </a:lnTo>
                <a:lnTo>
                  <a:pt x="823277" y="80264"/>
                </a:lnTo>
                <a:lnTo>
                  <a:pt x="824407" y="84569"/>
                </a:lnTo>
                <a:lnTo>
                  <a:pt x="823290" y="87299"/>
                </a:lnTo>
                <a:lnTo>
                  <a:pt x="833259" y="87858"/>
                </a:lnTo>
                <a:close/>
              </a:path>
              <a:path w="923289" h="314325">
                <a:moveTo>
                  <a:pt x="836993" y="82727"/>
                </a:moveTo>
                <a:lnTo>
                  <a:pt x="834898" y="80581"/>
                </a:lnTo>
                <a:lnTo>
                  <a:pt x="833234" y="75412"/>
                </a:lnTo>
                <a:lnTo>
                  <a:pt x="829640" y="80822"/>
                </a:lnTo>
                <a:lnTo>
                  <a:pt x="836993" y="82727"/>
                </a:lnTo>
                <a:close/>
              </a:path>
              <a:path w="923289" h="314325">
                <a:moveTo>
                  <a:pt x="862838" y="71831"/>
                </a:moveTo>
                <a:lnTo>
                  <a:pt x="854367" y="69748"/>
                </a:lnTo>
                <a:lnTo>
                  <a:pt x="853059" y="71094"/>
                </a:lnTo>
                <a:lnTo>
                  <a:pt x="853617" y="73139"/>
                </a:lnTo>
                <a:lnTo>
                  <a:pt x="853655" y="73291"/>
                </a:lnTo>
                <a:lnTo>
                  <a:pt x="853465" y="73520"/>
                </a:lnTo>
                <a:lnTo>
                  <a:pt x="852055" y="77165"/>
                </a:lnTo>
                <a:lnTo>
                  <a:pt x="860425" y="77927"/>
                </a:lnTo>
                <a:lnTo>
                  <a:pt x="858888" y="75311"/>
                </a:lnTo>
                <a:lnTo>
                  <a:pt x="860679" y="73736"/>
                </a:lnTo>
                <a:lnTo>
                  <a:pt x="862838" y="71831"/>
                </a:lnTo>
                <a:close/>
              </a:path>
              <a:path w="923289" h="314325">
                <a:moveTo>
                  <a:pt x="882688" y="23876"/>
                </a:moveTo>
                <a:lnTo>
                  <a:pt x="881786" y="18669"/>
                </a:lnTo>
                <a:lnTo>
                  <a:pt x="878116" y="17030"/>
                </a:lnTo>
                <a:lnTo>
                  <a:pt x="872096" y="17221"/>
                </a:lnTo>
                <a:lnTo>
                  <a:pt x="872655" y="23863"/>
                </a:lnTo>
                <a:lnTo>
                  <a:pt x="861999" y="26758"/>
                </a:lnTo>
                <a:lnTo>
                  <a:pt x="869607" y="31902"/>
                </a:lnTo>
                <a:lnTo>
                  <a:pt x="872172" y="31559"/>
                </a:lnTo>
                <a:lnTo>
                  <a:pt x="877646" y="25895"/>
                </a:lnTo>
                <a:lnTo>
                  <a:pt x="878725" y="24777"/>
                </a:lnTo>
                <a:lnTo>
                  <a:pt x="880999" y="24511"/>
                </a:lnTo>
                <a:lnTo>
                  <a:pt x="882688" y="23876"/>
                </a:lnTo>
                <a:close/>
              </a:path>
              <a:path w="923289" h="314325">
                <a:moveTo>
                  <a:pt x="885113" y="8712"/>
                </a:moveTo>
                <a:lnTo>
                  <a:pt x="881468" y="7302"/>
                </a:lnTo>
                <a:lnTo>
                  <a:pt x="877570" y="12852"/>
                </a:lnTo>
                <a:lnTo>
                  <a:pt x="882434" y="14605"/>
                </a:lnTo>
                <a:lnTo>
                  <a:pt x="883323" y="12636"/>
                </a:lnTo>
                <a:lnTo>
                  <a:pt x="884224" y="10680"/>
                </a:lnTo>
                <a:lnTo>
                  <a:pt x="885113" y="8712"/>
                </a:lnTo>
                <a:close/>
              </a:path>
              <a:path w="923289" h="314325">
                <a:moveTo>
                  <a:pt x="897089" y="0"/>
                </a:moveTo>
                <a:lnTo>
                  <a:pt x="892086" y="0"/>
                </a:lnTo>
                <a:lnTo>
                  <a:pt x="894130" y="660"/>
                </a:lnTo>
                <a:lnTo>
                  <a:pt x="895515" y="685"/>
                </a:lnTo>
                <a:lnTo>
                  <a:pt x="897089" y="0"/>
                </a:lnTo>
                <a:close/>
              </a:path>
              <a:path w="923289" h="314325">
                <a:moveTo>
                  <a:pt x="903262" y="119176"/>
                </a:moveTo>
                <a:lnTo>
                  <a:pt x="903058" y="119024"/>
                </a:lnTo>
                <a:lnTo>
                  <a:pt x="903071" y="119202"/>
                </a:lnTo>
                <a:lnTo>
                  <a:pt x="903262" y="119176"/>
                </a:lnTo>
                <a:close/>
              </a:path>
              <a:path w="923289" h="314325">
                <a:moveTo>
                  <a:pt x="904405" y="124917"/>
                </a:moveTo>
                <a:lnTo>
                  <a:pt x="903071" y="119202"/>
                </a:lnTo>
                <a:lnTo>
                  <a:pt x="887603" y="121780"/>
                </a:lnTo>
                <a:lnTo>
                  <a:pt x="887933" y="128079"/>
                </a:lnTo>
                <a:lnTo>
                  <a:pt x="896251" y="131406"/>
                </a:lnTo>
                <a:lnTo>
                  <a:pt x="897178" y="126746"/>
                </a:lnTo>
                <a:lnTo>
                  <a:pt x="904405" y="124917"/>
                </a:lnTo>
                <a:close/>
              </a:path>
              <a:path w="923289" h="314325">
                <a:moveTo>
                  <a:pt x="904595" y="29527"/>
                </a:moveTo>
                <a:lnTo>
                  <a:pt x="893673" y="26987"/>
                </a:lnTo>
                <a:lnTo>
                  <a:pt x="885939" y="28702"/>
                </a:lnTo>
                <a:lnTo>
                  <a:pt x="882154" y="35026"/>
                </a:lnTo>
                <a:lnTo>
                  <a:pt x="888746" y="36271"/>
                </a:lnTo>
                <a:lnTo>
                  <a:pt x="894346" y="34798"/>
                </a:lnTo>
                <a:lnTo>
                  <a:pt x="899464" y="32067"/>
                </a:lnTo>
                <a:lnTo>
                  <a:pt x="904595" y="29527"/>
                </a:lnTo>
                <a:close/>
              </a:path>
              <a:path w="923289" h="314325">
                <a:moveTo>
                  <a:pt x="915936" y="115760"/>
                </a:moveTo>
                <a:lnTo>
                  <a:pt x="906399" y="110820"/>
                </a:lnTo>
                <a:lnTo>
                  <a:pt x="911212" y="108000"/>
                </a:lnTo>
                <a:lnTo>
                  <a:pt x="913561" y="106629"/>
                </a:lnTo>
                <a:lnTo>
                  <a:pt x="913434" y="106400"/>
                </a:lnTo>
                <a:lnTo>
                  <a:pt x="913091" y="105740"/>
                </a:lnTo>
                <a:lnTo>
                  <a:pt x="912774" y="104406"/>
                </a:lnTo>
                <a:lnTo>
                  <a:pt x="909853" y="104089"/>
                </a:lnTo>
                <a:lnTo>
                  <a:pt x="907211" y="103670"/>
                </a:lnTo>
                <a:lnTo>
                  <a:pt x="899820" y="105498"/>
                </a:lnTo>
                <a:lnTo>
                  <a:pt x="895489" y="106400"/>
                </a:lnTo>
                <a:lnTo>
                  <a:pt x="890435" y="99225"/>
                </a:lnTo>
                <a:lnTo>
                  <a:pt x="887514" y="98336"/>
                </a:lnTo>
                <a:lnTo>
                  <a:pt x="886815" y="98120"/>
                </a:lnTo>
                <a:lnTo>
                  <a:pt x="886345" y="97840"/>
                </a:lnTo>
                <a:lnTo>
                  <a:pt x="883678" y="96253"/>
                </a:lnTo>
                <a:lnTo>
                  <a:pt x="890955" y="91960"/>
                </a:lnTo>
                <a:lnTo>
                  <a:pt x="890625" y="91782"/>
                </a:lnTo>
                <a:lnTo>
                  <a:pt x="889647" y="91211"/>
                </a:lnTo>
                <a:lnTo>
                  <a:pt x="888720" y="90284"/>
                </a:lnTo>
                <a:lnTo>
                  <a:pt x="888161" y="90424"/>
                </a:lnTo>
                <a:lnTo>
                  <a:pt x="877150" y="91782"/>
                </a:lnTo>
                <a:lnTo>
                  <a:pt x="867371" y="90043"/>
                </a:lnTo>
                <a:lnTo>
                  <a:pt x="861733" y="86829"/>
                </a:lnTo>
                <a:lnTo>
                  <a:pt x="858901" y="85229"/>
                </a:lnTo>
                <a:lnTo>
                  <a:pt x="857097" y="83235"/>
                </a:lnTo>
                <a:lnTo>
                  <a:pt x="857097" y="86829"/>
                </a:lnTo>
                <a:lnTo>
                  <a:pt x="851179" y="97840"/>
                </a:lnTo>
                <a:lnTo>
                  <a:pt x="848321" y="94183"/>
                </a:lnTo>
                <a:lnTo>
                  <a:pt x="851827" y="88696"/>
                </a:lnTo>
                <a:lnTo>
                  <a:pt x="852474" y="87680"/>
                </a:lnTo>
                <a:lnTo>
                  <a:pt x="844334" y="88696"/>
                </a:lnTo>
                <a:lnTo>
                  <a:pt x="857097" y="86829"/>
                </a:lnTo>
                <a:lnTo>
                  <a:pt x="857097" y="83235"/>
                </a:lnTo>
                <a:lnTo>
                  <a:pt x="851814" y="77381"/>
                </a:lnTo>
                <a:lnTo>
                  <a:pt x="842632" y="76314"/>
                </a:lnTo>
                <a:lnTo>
                  <a:pt x="844054" y="86829"/>
                </a:lnTo>
                <a:lnTo>
                  <a:pt x="844130" y="87426"/>
                </a:lnTo>
                <a:lnTo>
                  <a:pt x="844207" y="87985"/>
                </a:lnTo>
                <a:lnTo>
                  <a:pt x="844308" y="88696"/>
                </a:lnTo>
                <a:lnTo>
                  <a:pt x="840867" y="87426"/>
                </a:lnTo>
                <a:lnTo>
                  <a:pt x="837463" y="85610"/>
                </a:lnTo>
                <a:lnTo>
                  <a:pt x="833780" y="87985"/>
                </a:lnTo>
                <a:lnTo>
                  <a:pt x="834986" y="91782"/>
                </a:lnTo>
                <a:lnTo>
                  <a:pt x="835837" y="95631"/>
                </a:lnTo>
                <a:lnTo>
                  <a:pt x="838187" y="100291"/>
                </a:lnTo>
                <a:lnTo>
                  <a:pt x="842162" y="101460"/>
                </a:lnTo>
                <a:lnTo>
                  <a:pt x="847394" y="98336"/>
                </a:lnTo>
                <a:lnTo>
                  <a:pt x="849274" y="100495"/>
                </a:lnTo>
                <a:lnTo>
                  <a:pt x="853351" y="105740"/>
                </a:lnTo>
                <a:lnTo>
                  <a:pt x="853922" y="106400"/>
                </a:lnTo>
                <a:lnTo>
                  <a:pt x="856767" y="108242"/>
                </a:lnTo>
                <a:lnTo>
                  <a:pt x="865644" y="108610"/>
                </a:lnTo>
                <a:lnTo>
                  <a:pt x="870635" y="110083"/>
                </a:lnTo>
                <a:lnTo>
                  <a:pt x="878116" y="118668"/>
                </a:lnTo>
                <a:lnTo>
                  <a:pt x="884199" y="119037"/>
                </a:lnTo>
                <a:lnTo>
                  <a:pt x="892670" y="116052"/>
                </a:lnTo>
                <a:lnTo>
                  <a:pt x="886320" y="112941"/>
                </a:lnTo>
                <a:lnTo>
                  <a:pt x="887183" y="110083"/>
                </a:lnTo>
                <a:lnTo>
                  <a:pt x="887247" y="109893"/>
                </a:lnTo>
                <a:lnTo>
                  <a:pt x="889406" y="108000"/>
                </a:lnTo>
                <a:lnTo>
                  <a:pt x="896569" y="112737"/>
                </a:lnTo>
                <a:lnTo>
                  <a:pt x="899706" y="116052"/>
                </a:lnTo>
                <a:lnTo>
                  <a:pt x="902703" y="118668"/>
                </a:lnTo>
                <a:lnTo>
                  <a:pt x="903173" y="119037"/>
                </a:lnTo>
                <a:lnTo>
                  <a:pt x="912329" y="120726"/>
                </a:lnTo>
                <a:lnTo>
                  <a:pt x="915936" y="115760"/>
                </a:lnTo>
                <a:close/>
              </a:path>
              <a:path w="923289" h="314325">
                <a:moveTo>
                  <a:pt x="922909" y="1549"/>
                </a:moveTo>
                <a:lnTo>
                  <a:pt x="922401" y="1028"/>
                </a:lnTo>
                <a:lnTo>
                  <a:pt x="922058" y="520"/>
                </a:lnTo>
                <a:lnTo>
                  <a:pt x="921804" y="0"/>
                </a:lnTo>
                <a:lnTo>
                  <a:pt x="905510" y="0"/>
                </a:lnTo>
                <a:lnTo>
                  <a:pt x="905268" y="1358"/>
                </a:lnTo>
                <a:lnTo>
                  <a:pt x="902335" y="6985"/>
                </a:lnTo>
                <a:lnTo>
                  <a:pt x="899972" y="2095"/>
                </a:lnTo>
                <a:lnTo>
                  <a:pt x="895426" y="2552"/>
                </a:lnTo>
                <a:lnTo>
                  <a:pt x="889215" y="3086"/>
                </a:lnTo>
                <a:lnTo>
                  <a:pt x="894181" y="7785"/>
                </a:lnTo>
                <a:lnTo>
                  <a:pt x="900099" y="11544"/>
                </a:lnTo>
                <a:lnTo>
                  <a:pt x="905687" y="15735"/>
                </a:lnTo>
                <a:lnTo>
                  <a:pt x="909675" y="21691"/>
                </a:lnTo>
                <a:lnTo>
                  <a:pt x="900277" y="18148"/>
                </a:lnTo>
                <a:lnTo>
                  <a:pt x="897521" y="22682"/>
                </a:lnTo>
                <a:lnTo>
                  <a:pt x="904798" y="29565"/>
                </a:lnTo>
                <a:lnTo>
                  <a:pt x="918019" y="32397"/>
                </a:lnTo>
                <a:lnTo>
                  <a:pt x="921677" y="28486"/>
                </a:lnTo>
                <a:lnTo>
                  <a:pt x="919213" y="27940"/>
                </a:lnTo>
                <a:lnTo>
                  <a:pt x="913168" y="27038"/>
                </a:lnTo>
                <a:lnTo>
                  <a:pt x="912774" y="26377"/>
                </a:lnTo>
                <a:lnTo>
                  <a:pt x="918032" y="20294"/>
                </a:lnTo>
                <a:lnTo>
                  <a:pt x="920762" y="17589"/>
                </a:lnTo>
                <a:lnTo>
                  <a:pt x="917549" y="11658"/>
                </a:lnTo>
                <a:lnTo>
                  <a:pt x="919683" y="8940"/>
                </a:lnTo>
                <a:lnTo>
                  <a:pt x="920762" y="5905"/>
                </a:lnTo>
                <a:lnTo>
                  <a:pt x="916101" y="1549"/>
                </a:lnTo>
                <a:lnTo>
                  <a:pt x="922909" y="1549"/>
                </a:lnTo>
                <a:close/>
              </a:path>
            </a:pathLst>
          </a:custGeom>
          <a:solidFill>
            <a:srgbClr val="FFFFFF"/>
          </a:solidFill>
        </p:spPr>
        <p:txBody>
          <a:bodyPr wrap="square" lIns="0" tIns="0" rIns="0" bIns="0" rtlCol="0"/>
          <a:lstStyle/>
          <a:p>
            <a:endParaRPr/>
          </a:p>
        </p:txBody>
      </p:sp>
      <p:sp>
        <p:nvSpPr>
          <p:cNvPr id="97" name="bg object 97"/>
          <p:cNvSpPr/>
          <p:nvPr/>
        </p:nvSpPr>
        <p:spPr>
          <a:xfrm>
            <a:off x="910526" y="3916794"/>
            <a:ext cx="1076325" cy="467995"/>
          </a:xfrm>
          <a:custGeom>
            <a:avLst/>
            <a:gdLst/>
            <a:ahLst/>
            <a:cxnLst/>
            <a:rect l="l" t="t" r="r" b="b"/>
            <a:pathLst>
              <a:path w="1076325" h="467995">
                <a:moveTo>
                  <a:pt x="23469" y="22136"/>
                </a:moveTo>
                <a:lnTo>
                  <a:pt x="21590" y="17957"/>
                </a:lnTo>
                <a:lnTo>
                  <a:pt x="19608" y="13576"/>
                </a:lnTo>
                <a:lnTo>
                  <a:pt x="16814" y="9652"/>
                </a:lnTo>
                <a:lnTo>
                  <a:pt x="11722" y="7327"/>
                </a:lnTo>
                <a:lnTo>
                  <a:pt x="15303" y="8458"/>
                </a:lnTo>
                <a:lnTo>
                  <a:pt x="16611" y="7099"/>
                </a:lnTo>
                <a:lnTo>
                  <a:pt x="16802" y="4457"/>
                </a:lnTo>
                <a:lnTo>
                  <a:pt x="13525" y="3848"/>
                </a:lnTo>
                <a:lnTo>
                  <a:pt x="10693" y="3162"/>
                </a:lnTo>
                <a:lnTo>
                  <a:pt x="5600" y="2578"/>
                </a:lnTo>
                <a:lnTo>
                  <a:pt x="3289" y="2590"/>
                </a:lnTo>
                <a:lnTo>
                  <a:pt x="647" y="2997"/>
                </a:lnTo>
                <a:lnTo>
                  <a:pt x="0" y="5638"/>
                </a:lnTo>
                <a:lnTo>
                  <a:pt x="2413" y="6934"/>
                </a:lnTo>
                <a:lnTo>
                  <a:pt x="4686" y="7861"/>
                </a:lnTo>
                <a:lnTo>
                  <a:pt x="8178" y="8674"/>
                </a:lnTo>
                <a:lnTo>
                  <a:pt x="9639" y="7975"/>
                </a:lnTo>
                <a:lnTo>
                  <a:pt x="10960" y="7708"/>
                </a:lnTo>
                <a:lnTo>
                  <a:pt x="10210" y="9156"/>
                </a:lnTo>
                <a:lnTo>
                  <a:pt x="8750" y="10655"/>
                </a:lnTo>
                <a:lnTo>
                  <a:pt x="9131" y="15417"/>
                </a:lnTo>
                <a:lnTo>
                  <a:pt x="10147" y="18732"/>
                </a:lnTo>
                <a:lnTo>
                  <a:pt x="10985" y="22631"/>
                </a:lnTo>
                <a:lnTo>
                  <a:pt x="12280" y="23114"/>
                </a:lnTo>
                <a:lnTo>
                  <a:pt x="14033" y="24155"/>
                </a:lnTo>
                <a:lnTo>
                  <a:pt x="20980" y="24980"/>
                </a:lnTo>
                <a:lnTo>
                  <a:pt x="23469" y="22136"/>
                </a:lnTo>
                <a:close/>
              </a:path>
              <a:path w="1076325" h="467995">
                <a:moveTo>
                  <a:pt x="36576" y="13665"/>
                </a:moveTo>
                <a:lnTo>
                  <a:pt x="29718" y="9652"/>
                </a:lnTo>
                <a:lnTo>
                  <a:pt x="29337" y="9994"/>
                </a:lnTo>
                <a:lnTo>
                  <a:pt x="28587" y="10401"/>
                </a:lnTo>
                <a:lnTo>
                  <a:pt x="29184" y="13233"/>
                </a:lnTo>
                <a:lnTo>
                  <a:pt x="29921" y="15709"/>
                </a:lnTo>
                <a:lnTo>
                  <a:pt x="36576" y="13665"/>
                </a:lnTo>
                <a:close/>
              </a:path>
              <a:path w="1076325" h="467995">
                <a:moveTo>
                  <a:pt x="104165" y="17513"/>
                </a:moveTo>
                <a:lnTo>
                  <a:pt x="103835" y="13131"/>
                </a:lnTo>
                <a:lnTo>
                  <a:pt x="101625" y="9182"/>
                </a:lnTo>
                <a:lnTo>
                  <a:pt x="100279" y="5016"/>
                </a:lnTo>
                <a:lnTo>
                  <a:pt x="102527" y="0"/>
                </a:lnTo>
                <a:lnTo>
                  <a:pt x="98653" y="939"/>
                </a:lnTo>
                <a:lnTo>
                  <a:pt x="95935" y="990"/>
                </a:lnTo>
                <a:lnTo>
                  <a:pt x="93433" y="6731"/>
                </a:lnTo>
                <a:lnTo>
                  <a:pt x="91795" y="11849"/>
                </a:lnTo>
                <a:lnTo>
                  <a:pt x="89458" y="18402"/>
                </a:lnTo>
                <a:lnTo>
                  <a:pt x="104165" y="17513"/>
                </a:lnTo>
                <a:close/>
              </a:path>
              <a:path w="1076325" h="467995">
                <a:moveTo>
                  <a:pt x="165303" y="15125"/>
                </a:moveTo>
                <a:lnTo>
                  <a:pt x="164820" y="14986"/>
                </a:lnTo>
                <a:lnTo>
                  <a:pt x="164338" y="14859"/>
                </a:lnTo>
                <a:lnTo>
                  <a:pt x="163855" y="14719"/>
                </a:lnTo>
                <a:lnTo>
                  <a:pt x="163410" y="15786"/>
                </a:lnTo>
                <a:lnTo>
                  <a:pt x="162953" y="16840"/>
                </a:lnTo>
                <a:lnTo>
                  <a:pt x="162509" y="17907"/>
                </a:lnTo>
                <a:lnTo>
                  <a:pt x="163068" y="18034"/>
                </a:lnTo>
                <a:lnTo>
                  <a:pt x="164109" y="18313"/>
                </a:lnTo>
                <a:lnTo>
                  <a:pt x="164592" y="17233"/>
                </a:lnTo>
                <a:lnTo>
                  <a:pt x="164934" y="16179"/>
                </a:lnTo>
                <a:lnTo>
                  <a:pt x="165303" y="15125"/>
                </a:lnTo>
                <a:close/>
              </a:path>
              <a:path w="1076325" h="467995">
                <a:moveTo>
                  <a:pt x="311543" y="90627"/>
                </a:moveTo>
                <a:lnTo>
                  <a:pt x="309981" y="87998"/>
                </a:lnTo>
                <a:lnTo>
                  <a:pt x="305168" y="90424"/>
                </a:lnTo>
                <a:lnTo>
                  <a:pt x="306387" y="92481"/>
                </a:lnTo>
                <a:lnTo>
                  <a:pt x="308102" y="91859"/>
                </a:lnTo>
                <a:lnTo>
                  <a:pt x="309829" y="91249"/>
                </a:lnTo>
                <a:lnTo>
                  <a:pt x="311543" y="90627"/>
                </a:lnTo>
                <a:close/>
              </a:path>
              <a:path w="1076325" h="467995">
                <a:moveTo>
                  <a:pt x="327609" y="33896"/>
                </a:moveTo>
                <a:lnTo>
                  <a:pt x="320878" y="34391"/>
                </a:lnTo>
                <a:lnTo>
                  <a:pt x="316166" y="33959"/>
                </a:lnTo>
                <a:lnTo>
                  <a:pt x="317881" y="24079"/>
                </a:lnTo>
                <a:lnTo>
                  <a:pt x="312877" y="21704"/>
                </a:lnTo>
                <a:lnTo>
                  <a:pt x="307124" y="24434"/>
                </a:lnTo>
                <a:lnTo>
                  <a:pt x="303949" y="26263"/>
                </a:lnTo>
                <a:lnTo>
                  <a:pt x="307174" y="29832"/>
                </a:lnTo>
                <a:lnTo>
                  <a:pt x="307746" y="30454"/>
                </a:lnTo>
                <a:lnTo>
                  <a:pt x="308000" y="31292"/>
                </a:lnTo>
                <a:lnTo>
                  <a:pt x="308432" y="32092"/>
                </a:lnTo>
                <a:lnTo>
                  <a:pt x="300443" y="35636"/>
                </a:lnTo>
                <a:lnTo>
                  <a:pt x="300875" y="37388"/>
                </a:lnTo>
                <a:lnTo>
                  <a:pt x="306285" y="37198"/>
                </a:lnTo>
                <a:lnTo>
                  <a:pt x="310527" y="43103"/>
                </a:lnTo>
                <a:lnTo>
                  <a:pt x="317728" y="38201"/>
                </a:lnTo>
                <a:lnTo>
                  <a:pt x="321132" y="40601"/>
                </a:lnTo>
                <a:lnTo>
                  <a:pt x="324294" y="42164"/>
                </a:lnTo>
                <a:lnTo>
                  <a:pt x="327609" y="33896"/>
                </a:lnTo>
                <a:close/>
              </a:path>
              <a:path w="1076325" h="467995">
                <a:moveTo>
                  <a:pt x="330098" y="76060"/>
                </a:moveTo>
                <a:lnTo>
                  <a:pt x="327164" y="73050"/>
                </a:lnTo>
                <a:lnTo>
                  <a:pt x="324307" y="71526"/>
                </a:lnTo>
                <a:lnTo>
                  <a:pt x="321157" y="69342"/>
                </a:lnTo>
                <a:lnTo>
                  <a:pt x="319405" y="74053"/>
                </a:lnTo>
                <a:lnTo>
                  <a:pt x="320598" y="78867"/>
                </a:lnTo>
                <a:lnTo>
                  <a:pt x="323900" y="80098"/>
                </a:lnTo>
                <a:lnTo>
                  <a:pt x="325374" y="80645"/>
                </a:lnTo>
                <a:lnTo>
                  <a:pt x="328193" y="80429"/>
                </a:lnTo>
                <a:lnTo>
                  <a:pt x="330073" y="78727"/>
                </a:lnTo>
                <a:lnTo>
                  <a:pt x="330098" y="76060"/>
                </a:lnTo>
                <a:close/>
              </a:path>
              <a:path w="1076325" h="467995">
                <a:moveTo>
                  <a:pt x="356616" y="246214"/>
                </a:moveTo>
                <a:lnTo>
                  <a:pt x="356120" y="245287"/>
                </a:lnTo>
                <a:lnTo>
                  <a:pt x="352958" y="245097"/>
                </a:lnTo>
                <a:lnTo>
                  <a:pt x="351307" y="245554"/>
                </a:lnTo>
                <a:lnTo>
                  <a:pt x="350799" y="247319"/>
                </a:lnTo>
                <a:lnTo>
                  <a:pt x="350862" y="248399"/>
                </a:lnTo>
                <a:lnTo>
                  <a:pt x="351142" y="249326"/>
                </a:lnTo>
                <a:lnTo>
                  <a:pt x="352475" y="249516"/>
                </a:lnTo>
                <a:lnTo>
                  <a:pt x="354545" y="249796"/>
                </a:lnTo>
                <a:lnTo>
                  <a:pt x="355930" y="249047"/>
                </a:lnTo>
                <a:lnTo>
                  <a:pt x="356362" y="247269"/>
                </a:lnTo>
                <a:lnTo>
                  <a:pt x="356616" y="246214"/>
                </a:lnTo>
                <a:close/>
              </a:path>
              <a:path w="1076325" h="467995">
                <a:moveTo>
                  <a:pt x="389559" y="82334"/>
                </a:moveTo>
                <a:lnTo>
                  <a:pt x="387172" y="76123"/>
                </a:lnTo>
                <a:lnTo>
                  <a:pt x="380365" y="81559"/>
                </a:lnTo>
                <a:lnTo>
                  <a:pt x="382562" y="83502"/>
                </a:lnTo>
                <a:lnTo>
                  <a:pt x="386867" y="83502"/>
                </a:lnTo>
                <a:lnTo>
                  <a:pt x="389559" y="82334"/>
                </a:lnTo>
                <a:close/>
              </a:path>
              <a:path w="1076325" h="467995">
                <a:moveTo>
                  <a:pt x="416864" y="98056"/>
                </a:moveTo>
                <a:lnTo>
                  <a:pt x="414629" y="94932"/>
                </a:lnTo>
                <a:lnTo>
                  <a:pt x="409892" y="92049"/>
                </a:lnTo>
                <a:lnTo>
                  <a:pt x="398843" y="97307"/>
                </a:lnTo>
                <a:lnTo>
                  <a:pt x="399021" y="102971"/>
                </a:lnTo>
                <a:lnTo>
                  <a:pt x="399097" y="105435"/>
                </a:lnTo>
                <a:lnTo>
                  <a:pt x="406463" y="106768"/>
                </a:lnTo>
                <a:lnTo>
                  <a:pt x="403034" y="98755"/>
                </a:lnTo>
                <a:lnTo>
                  <a:pt x="414134" y="102971"/>
                </a:lnTo>
                <a:lnTo>
                  <a:pt x="416483" y="98755"/>
                </a:lnTo>
                <a:lnTo>
                  <a:pt x="416864" y="98056"/>
                </a:lnTo>
                <a:close/>
              </a:path>
              <a:path w="1076325" h="467995">
                <a:moveTo>
                  <a:pt x="459409" y="106121"/>
                </a:moveTo>
                <a:lnTo>
                  <a:pt x="456361" y="101003"/>
                </a:lnTo>
                <a:lnTo>
                  <a:pt x="455599" y="101307"/>
                </a:lnTo>
                <a:lnTo>
                  <a:pt x="454850" y="101625"/>
                </a:lnTo>
                <a:lnTo>
                  <a:pt x="454088" y="101930"/>
                </a:lnTo>
                <a:lnTo>
                  <a:pt x="455904" y="105435"/>
                </a:lnTo>
                <a:lnTo>
                  <a:pt x="456819" y="107175"/>
                </a:lnTo>
                <a:lnTo>
                  <a:pt x="459409" y="106121"/>
                </a:lnTo>
                <a:close/>
              </a:path>
              <a:path w="1076325" h="467995">
                <a:moveTo>
                  <a:pt x="462076" y="289763"/>
                </a:moveTo>
                <a:lnTo>
                  <a:pt x="461619" y="289179"/>
                </a:lnTo>
                <a:lnTo>
                  <a:pt x="460603" y="289052"/>
                </a:lnTo>
                <a:lnTo>
                  <a:pt x="459917" y="288975"/>
                </a:lnTo>
                <a:lnTo>
                  <a:pt x="459333" y="289318"/>
                </a:lnTo>
                <a:lnTo>
                  <a:pt x="459193" y="289902"/>
                </a:lnTo>
                <a:lnTo>
                  <a:pt x="458990" y="290728"/>
                </a:lnTo>
                <a:lnTo>
                  <a:pt x="459435" y="291299"/>
                </a:lnTo>
                <a:lnTo>
                  <a:pt x="460438" y="291490"/>
                </a:lnTo>
                <a:lnTo>
                  <a:pt x="461162" y="291477"/>
                </a:lnTo>
                <a:lnTo>
                  <a:pt x="461695" y="291185"/>
                </a:lnTo>
                <a:lnTo>
                  <a:pt x="462076" y="289763"/>
                </a:lnTo>
                <a:close/>
              </a:path>
              <a:path w="1076325" h="467995">
                <a:moveTo>
                  <a:pt x="475576" y="243967"/>
                </a:moveTo>
                <a:lnTo>
                  <a:pt x="475272" y="243306"/>
                </a:lnTo>
                <a:lnTo>
                  <a:pt x="473583" y="243039"/>
                </a:lnTo>
                <a:lnTo>
                  <a:pt x="472998" y="243344"/>
                </a:lnTo>
                <a:lnTo>
                  <a:pt x="472795" y="243890"/>
                </a:lnTo>
                <a:lnTo>
                  <a:pt x="472478" y="244716"/>
                </a:lnTo>
                <a:lnTo>
                  <a:pt x="472935" y="245249"/>
                </a:lnTo>
                <a:lnTo>
                  <a:pt x="473887" y="245516"/>
                </a:lnTo>
                <a:lnTo>
                  <a:pt x="474573" y="245567"/>
                </a:lnTo>
                <a:lnTo>
                  <a:pt x="475119" y="245300"/>
                </a:lnTo>
                <a:lnTo>
                  <a:pt x="475576" y="243967"/>
                </a:lnTo>
                <a:close/>
              </a:path>
              <a:path w="1076325" h="467995">
                <a:moveTo>
                  <a:pt x="490601" y="307873"/>
                </a:moveTo>
                <a:lnTo>
                  <a:pt x="490143" y="302653"/>
                </a:lnTo>
                <a:lnTo>
                  <a:pt x="485254" y="301218"/>
                </a:lnTo>
                <a:lnTo>
                  <a:pt x="481863" y="298348"/>
                </a:lnTo>
                <a:lnTo>
                  <a:pt x="478840" y="304863"/>
                </a:lnTo>
                <a:lnTo>
                  <a:pt x="490601" y="307873"/>
                </a:lnTo>
                <a:close/>
              </a:path>
              <a:path w="1076325" h="467995">
                <a:moveTo>
                  <a:pt x="490689" y="125806"/>
                </a:moveTo>
                <a:lnTo>
                  <a:pt x="475996" y="117386"/>
                </a:lnTo>
                <a:lnTo>
                  <a:pt x="481533" y="105867"/>
                </a:lnTo>
                <a:lnTo>
                  <a:pt x="476694" y="103238"/>
                </a:lnTo>
                <a:lnTo>
                  <a:pt x="472059" y="100368"/>
                </a:lnTo>
                <a:lnTo>
                  <a:pt x="464248" y="96901"/>
                </a:lnTo>
                <a:lnTo>
                  <a:pt x="461899" y="99339"/>
                </a:lnTo>
                <a:lnTo>
                  <a:pt x="462026" y="105232"/>
                </a:lnTo>
                <a:lnTo>
                  <a:pt x="461899" y="107708"/>
                </a:lnTo>
                <a:lnTo>
                  <a:pt x="489445" y="127635"/>
                </a:lnTo>
                <a:lnTo>
                  <a:pt x="490689" y="125806"/>
                </a:lnTo>
                <a:close/>
              </a:path>
              <a:path w="1076325" h="467995">
                <a:moveTo>
                  <a:pt x="528218" y="306362"/>
                </a:moveTo>
                <a:lnTo>
                  <a:pt x="524891" y="297332"/>
                </a:lnTo>
                <a:lnTo>
                  <a:pt x="517347" y="301294"/>
                </a:lnTo>
                <a:lnTo>
                  <a:pt x="519468" y="305358"/>
                </a:lnTo>
                <a:lnTo>
                  <a:pt x="522185" y="307682"/>
                </a:lnTo>
                <a:lnTo>
                  <a:pt x="528218" y="306362"/>
                </a:lnTo>
                <a:close/>
              </a:path>
              <a:path w="1076325" h="467995">
                <a:moveTo>
                  <a:pt x="551421" y="167309"/>
                </a:moveTo>
                <a:lnTo>
                  <a:pt x="550506" y="163233"/>
                </a:lnTo>
                <a:lnTo>
                  <a:pt x="548970" y="163309"/>
                </a:lnTo>
                <a:lnTo>
                  <a:pt x="548881" y="164680"/>
                </a:lnTo>
                <a:lnTo>
                  <a:pt x="548805" y="166039"/>
                </a:lnTo>
                <a:lnTo>
                  <a:pt x="548716" y="167411"/>
                </a:lnTo>
                <a:lnTo>
                  <a:pt x="549617" y="167373"/>
                </a:lnTo>
                <a:lnTo>
                  <a:pt x="550519" y="167347"/>
                </a:lnTo>
                <a:lnTo>
                  <a:pt x="551421" y="167309"/>
                </a:lnTo>
                <a:close/>
              </a:path>
              <a:path w="1076325" h="467995">
                <a:moveTo>
                  <a:pt x="589495" y="350913"/>
                </a:moveTo>
                <a:lnTo>
                  <a:pt x="589102" y="350405"/>
                </a:lnTo>
                <a:lnTo>
                  <a:pt x="588924" y="350177"/>
                </a:lnTo>
                <a:lnTo>
                  <a:pt x="588391" y="350037"/>
                </a:lnTo>
                <a:lnTo>
                  <a:pt x="587298" y="350113"/>
                </a:lnTo>
                <a:lnTo>
                  <a:pt x="586981" y="350570"/>
                </a:lnTo>
                <a:lnTo>
                  <a:pt x="587032" y="351193"/>
                </a:lnTo>
                <a:lnTo>
                  <a:pt x="587362" y="351790"/>
                </a:lnTo>
                <a:lnTo>
                  <a:pt x="587971" y="351878"/>
                </a:lnTo>
                <a:lnTo>
                  <a:pt x="589203" y="351421"/>
                </a:lnTo>
                <a:lnTo>
                  <a:pt x="589495" y="350913"/>
                </a:lnTo>
                <a:close/>
              </a:path>
              <a:path w="1076325" h="467995">
                <a:moveTo>
                  <a:pt x="590054" y="168275"/>
                </a:moveTo>
                <a:lnTo>
                  <a:pt x="588441" y="167576"/>
                </a:lnTo>
                <a:lnTo>
                  <a:pt x="587184" y="166916"/>
                </a:lnTo>
                <a:lnTo>
                  <a:pt x="585584" y="166497"/>
                </a:lnTo>
                <a:lnTo>
                  <a:pt x="584352" y="168148"/>
                </a:lnTo>
                <a:lnTo>
                  <a:pt x="585495" y="169113"/>
                </a:lnTo>
                <a:lnTo>
                  <a:pt x="586689" y="169875"/>
                </a:lnTo>
                <a:lnTo>
                  <a:pt x="588098" y="170522"/>
                </a:lnTo>
                <a:lnTo>
                  <a:pt x="589026" y="169354"/>
                </a:lnTo>
                <a:lnTo>
                  <a:pt x="590054" y="168275"/>
                </a:lnTo>
                <a:close/>
              </a:path>
              <a:path w="1076325" h="467995">
                <a:moveTo>
                  <a:pt x="604608" y="166217"/>
                </a:moveTo>
                <a:lnTo>
                  <a:pt x="603237" y="162026"/>
                </a:lnTo>
                <a:lnTo>
                  <a:pt x="602640" y="162153"/>
                </a:lnTo>
                <a:lnTo>
                  <a:pt x="602056" y="162267"/>
                </a:lnTo>
                <a:lnTo>
                  <a:pt x="601459" y="162394"/>
                </a:lnTo>
                <a:lnTo>
                  <a:pt x="601611" y="163791"/>
                </a:lnTo>
                <a:lnTo>
                  <a:pt x="601776" y="165188"/>
                </a:lnTo>
                <a:lnTo>
                  <a:pt x="601929" y="166585"/>
                </a:lnTo>
                <a:lnTo>
                  <a:pt x="602818" y="166458"/>
                </a:lnTo>
                <a:lnTo>
                  <a:pt x="603707" y="166344"/>
                </a:lnTo>
                <a:lnTo>
                  <a:pt x="604608" y="166217"/>
                </a:lnTo>
                <a:close/>
              </a:path>
              <a:path w="1076325" h="467995">
                <a:moveTo>
                  <a:pt x="613270" y="258419"/>
                </a:moveTo>
                <a:lnTo>
                  <a:pt x="613130" y="257771"/>
                </a:lnTo>
                <a:lnTo>
                  <a:pt x="613016" y="257187"/>
                </a:lnTo>
                <a:lnTo>
                  <a:pt x="612432" y="256895"/>
                </a:lnTo>
                <a:lnTo>
                  <a:pt x="611454" y="257098"/>
                </a:lnTo>
                <a:lnTo>
                  <a:pt x="611047" y="257441"/>
                </a:lnTo>
                <a:lnTo>
                  <a:pt x="610984" y="257721"/>
                </a:lnTo>
                <a:lnTo>
                  <a:pt x="610819" y="258368"/>
                </a:lnTo>
                <a:lnTo>
                  <a:pt x="611339" y="258673"/>
                </a:lnTo>
                <a:lnTo>
                  <a:pt x="612051" y="258724"/>
                </a:lnTo>
                <a:lnTo>
                  <a:pt x="612736" y="258673"/>
                </a:lnTo>
                <a:lnTo>
                  <a:pt x="613270" y="258419"/>
                </a:lnTo>
                <a:close/>
              </a:path>
              <a:path w="1076325" h="467995">
                <a:moveTo>
                  <a:pt x="616673" y="315950"/>
                </a:moveTo>
                <a:lnTo>
                  <a:pt x="614768" y="314413"/>
                </a:lnTo>
                <a:lnTo>
                  <a:pt x="613549" y="313118"/>
                </a:lnTo>
                <a:lnTo>
                  <a:pt x="611632" y="312242"/>
                </a:lnTo>
                <a:lnTo>
                  <a:pt x="608990" y="314325"/>
                </a:lnTo>
                <a:lnTo>
                  <a:pt x="609193" y="314947"/>
                </a:lnTo>
                <a:lnTo>
                  <a:pt x="609663" y="316369"/>
                </a:lnTo>
                <a:lnTo>
                  <a:pt x="611238" y="317512"/>
                </a:lnTo>
                <a:lnTo>
                  <a:pt x="612355" y="318770"/>
                </a:lnTo>
                <a:lnTo>
                  <a:pt x="614794" y="317195"/>
                </a:lnTo>
                <a:lnTo>
                  <a:pt x="616673" y="315950"/>
                </a:lnTo>
                <a:close/>
              </a:path>
              <a:path w="1076325" h="467995">
                <a:moveTo>
                  <a:pt x="622439" y="157251"/>
                </a:moveTo>
                <a:lnTo>
                  <a:pt x="620915" y="157035"/>
                </a:lnTo>
                <a:lnTo>
                  <a:pt x="620255" y="156794"/>
                </a:lnTo>
                <a:lnTo>
                  <a:pt x="616635" y="157276"/>
                </a:lnTo>
                <a:lnTo>
                  <a:pt x="613321" y="157543"/>
                </a:lnTo>
                <a:lnTo>
                  <a:pt x="613473" y="161772"/>
                </a:lnTo>
                <a:lnTo>
                  <a:pt x="614527" y="162687"/>
                </a:lnTo>
                <a:lnTo>
                  <a:pt x="618248" y="163741"/>
                </a:lnTo>
                <a:lnTo>
                  <a:pt x="620344" y="162090"/>
                </a:lnTo>
                <a:lnTo>
                  <a:pt x="622439" y="157251"/>
                </a:lnTo>
                <a:close/>
              </a:path>
              <a:path w="1076325" h="467995">
                <a:moveTo>
                  <a:pt x="632206" y="284403"/>
                </a:moveTo>
                <a:lnTo>
                  <a:pt x="631278" y="282943"/>
                </a:lnTo>
                <a:lnTo>
                  <a:pt x="630821" y="281520"/>
                </a:lnTo>
                <a:lnTo>
                  <a:pt x="629323" y="282321"/>
                </a:lnTo>
                <a:lnTo>
                  <a:pt x="627735" y="283006"/>
                </a:lnTo>
                <a:lnTo>
                  <a:pt x="625665" y="284416"/>
                </a:lnTo>
                <a:lnTo>
                  <a:pt x="625563" y="285584"/>
                </a:lnTo>
                <a:lnTo>
                  <a:pt x="624852" y="285953"/>
                </a:lnTo>
                <a:lnTo>
                  <a:pt x="622084" y="287401"/>
                </a:lnTo>
                <a:lnTo>
                  <a:pt x="619721" y="289153"/>
                </a:lnTo>
                <a:lnTo>
                  <a:pt x="622465" y="295490"/>
                </a:lnTo>
                <a:lnTo>
                  <a:pt x="625690" y="296748"/>
                </a:lnTo>
                <a:lnTo>
                  <a:pt x="630453" y="295973"/>
                </a:lnTo>
                <a:lnTo>
                  <a:pt x="631075" y="292315"/>
                </a:lnTo>
                <a:lnTo>
                  <a:pt x="631837" y="289064"/>
                </a:lnTo>
                <a:lnTo>
                  <a:pt x="632206" y="284403"/>
                </a:lnTo>
                <a:close/>
              </a:path>
              <a:path w="1076325" h="467995">
                <a:moveTo>
                  <a:pt x="633742" y="351637"/>
                </a:moveTo>
                <a:lnTo>
                  <a:pt x="633234" y="350266"/>
                </a:lnTo>
                <a:lnTo>
                  <a:pt x="632955" y="349567"/>
                </a:lnTo>
                <a:lnTo>
                  <a:pt x="632396" y="348830"/>
                </a:lnTo>
                <a:lnTo>
                  <a:pt x="631405" y="348996"/>
                </a:lnTo>
                <a:lnTo>
                  <a:pt x="629793" y="349250"/>
                </a:lnTo>
                <a:lnTo>
                  <a:pt x="629539" y="350418"/>
                </a:lnTo>
                <a:lnTo>
                  <a:pt x="629627" y="352539"/>
                </a:lnTo>
                <a:lnTo>
                  <a:pt x="630478" y="352729"/>
                </a:lnTo>
                <a:lnTo>
                  <a:pt x="631444" y="352679"/>
                </a:lnTo>
                <a:lnTo>
                  <a:pt x="632980" y="352386"/>
                </a:lnTo>
                <a:lnTo>
                  <a:pt x="633742" y="351637"/>
                </a:lnTo>
                <a:close/>
              </a:path>
              <a:path w="1076325" h="467995">
                <a:moveTo>
                  <a:pt x="637044" y="309156"/>
                </a:moveTo>
                <a:lnTo>
                  <a:pt x="634771" y="308241"/>
                </a:lnTo>
                <a:lnTo>
                  <a:pt x="633488" y="307340"/>
                </a:lnTo>
                <a:lnTo>
                  <a:pt x="632206" y="307340"/>
                </a:lnTo>
                <a:lnTo>
                  <a:pt x="631380" y="307327"/>
                </a:lnTo>
                <a:lnTo>
                  <a:pt x="630555" y="308648"/>
                </a:lnTo>
                <a:lnTo>
                  <a:pt x="629729" y="309384"/>
                </a:lnTo>
                <a:lnTo>
                  <a:pt x="630923" y="310095"/>
                </a:lnTo>
                <a:lnTo>
                  <a:pt x="632015" y="311162"/>
                </a:lnTo>
                <a:lnTo>
                  <a:pt x="633323" y="311404"/>
                </a:lnTo>
                <a:lnTo>
                  <a:pt x="634072" y="311543"/>
                </a:lnTo>
                <a:lnTo>
                  <a:pt x="635152" y="310349"/>
                </a:lnTo>
                <a:lnTo>
                  <a:pt x="637044" y="309156"/>
                </a:lnTo>
                <a:close/>
              </a:path>
              <a:path w="1076325" h="467995">
                <a:moveTo>
                  <a:pt x="644740" y="315633"/>
                </a:moveTo>
                <a:lnTo>
                  <a:pt x="644512" y="313258"/>
                </a:lnTo>
                <a:lnTo>
                  <a:pt x="640562" y="312547"/>
                </a:lnTo>
                <a:lnTo>
                  <a:pt x="639762" y="312407"/>
                </a:lnTo>
                <a:lnTo>
                  <a:pt x="637984" y="313486"/>
                </a:lnTo>
                <a:lnTo>
                  <a:pt x="636625" y="317817"/>
                </a:lnTo>
                <a:lnTo>
                  <a:pt x="639419" y="318604"/>
                </a:lnTo>
                <a:lnTo>
                  <a:pt x="643432" y="318998"/>
                </a:lnTo>
                <a:lnTo>
                  <a:pt x="644740" y="315633"/>
                </a:lnTo>
                <a:close/>
              </a:path>
              <a:path w="1076325" h="467995">
                <a:moveTo>
                  <a:pt x="651713" y="304380"/>
                </a:moveTo>
                <a:lnTo>
                  <a:pt x="651357" y="303885"/>
                </a:lnTo>
                <a:lnTo>
                  <a:pt x="651179" y="303644"/>
                </a:lnTo>
                <a:lnTo>
                  <a:pt x="650671" y="303415"/>
                </a:lnTo>
                <a:lnTo>
                  <a:pt x="650367" y="303466"/>
                </a:lnTo>
                <a:lnTo>
                  <a:pt x="649668" y="303542"/>
                </a:lnTo>
                <a:lnTo>
                  <a:pt x="649351" y="304012"/>
                </a:lnTo>
                <a:lnTo>
                  <a:pt x="649439" y="304622"/>
                </a:lnTo>
                <a:lnTo>
                  <a:pt x="649732" y="305181"/>
                </a:lnTo>
                <a:lnTo>
                  <a:pt x="650252" y="305435"/>
                </a:lnTo>
                <a:lnTo>
                  <a:pt x="650900" y="305168"/>
                </a:lnTo>
                <a:lnTo>
                  <a:pt x="651522" y="304914"/>
                </a:lnTo>
                <a:lnTo>
                  <a:pt x="651713" y="304380"/>
                </a:lnTo>
                <a:close/>
              </a:path>
              <a:path w="1076325" h="467995">
                <a:moveTo>
                  <a:pt x="651852" y="300316"/>
                </a:moveTo>
                <a:lnTo>
                  <a:pt x="651332" y="298869"/>
                </a:lnTo>
                <a:lnTo>
                  <a:pt x="650163" y="296125"/>
                </a:lnTo>
                <a:lnTo>
                  <a:pt x="648131" y="296900"/>
                </a:lnTo>
                <a:lnTo>
                  <a:pt x="648868" y="298208"/>
                </a:lnTo>
                <a:lnTo>
                  <a:pt x="649592" y="299516"/>
                </a:lnTo>
                <a:lnTo>
                  <a:pt x="650417" y="300824"/>
                </a:lnTo>
                <a:lnTo>
                  <a:pt x="651852" y="300316"/>
                </a:lnTo>
                <a:close/>
              </a:path>
              <a:path w="1076325" h="467995">
                <a:moveTo>
                  <a:pt x="657847" y="390575"/>
                </a:moveTo>
                <a:lnTo>
                  <a:pt x="657682" y="389966"/>
                </a:lnTo>
                <a:lnTo>
                  <a:pt x="657504" y="389382"/>
                </a:lnTo>
                <a:lnTo>
                  <a:pt x="656894" y="389102"/>
                </a:lnTo>
                <a:lnTo>
                  <a:pt x="656221" y="389318"/>
                </a:lnTo>
                <a:lnTo>
                  <a:pt x="655904" y="389432"/>
                </a:lnTo>
                <a:lnTo>
                  <a:pt x="655523" y="389813"/>
                </a:lnTo>
                <a:lnTo>
                  <a:pt x="655497" y="390093"/>
                </a:lnTo>
                <a:lnTo>
                  <a:pt x="655434" y="390728"/>
                </a:lnTo>
                <a:lnTo>
                  <a:pt x="655942" y="391045"/>
                </a:lnTo>
                <a:lnTo>
                  <a:pt x="656678" y="391071"/>
                </a:lnTo>
                <a:lnTo>
                  <a:pt x="657390" y="390944"/>
                </a:lnTo>
                <a:lnTo>
                  <a:pt x="657847" y="390575"/>
                </a:lnTo>
                <a:close/>
              </a:path>
              <a:path w="1076325" h="467995">
                <a:moveTo>
                  <a:pt x="663486" y="303364"/>
                </a:moveTo>
                <a:lnTo>
                  <a:pt x="655307" y="300316"/>
                </a:lnTo>
                <a:lnTo>
                  <a:pt x="653542" y="306146"/>
                </a:lnTo>
                <a:lnTo>
                  <a:pt x="656259" y="311632"/>
                </a:lnTo>
                <a:lnTo>
                  <a:pt x="663486" y="315226"/>
                </a:lnTo>
                <a:lnTo>
                  <a:pt x="663486" y="303364"/>
                </a:lnTo>
                <a:close/>
              </a:path>
              <a:path w="1076325" h="467995">
                <a:moveTo>
                  <a:pt x="688162" y="292582"/>
                </a:moveTo>
                <a:lnTo>
                  <a:pt x="683907" y="294551"/>
                </a:lnTo>
                <a:lnTo>
                  <a:pt x="681710" y="295554"/>
                </a:lnTo>
                <a:lnTo>
                  <a:pt x="687057" y="298386"/>
                </a:lnTo>
                <a:lnTo>
                  <a:pt x="688162" y="292582"/>
                </a:lnTo>
                <a:close/>
              </a:path>
              <a:path w="1076325" h="467995">
                <a:moveTo>
                  <a:pt x="693280" y="386257"/>
                </a:moveTo>
                <a:lnTo>
                  <a:pt x="693267" y="384975"/>
                </a:lnTo>
                <a:lnTo>
                  <a:pt x="693064" y="383489"/>
                </a:lnTo>
                <a:lnTo>
                  <a:pt x="689190" y="383552"/>
                </a:lnTo>
                <a:lnTo>
                  <a:pt x="688416" y="384683"/>
                </a:lnTo>
                <a:lnTo>
                  <a:pt x="688390" y="386130"/>
                </a:lnTo>
                <a:lnTo>
                  <a:pt x="688378" y="387438"/>
                </a:lnTo>
                <a:lnTo>
                  <a:pt x="689406" y="388010"/>
                </a:lnTo>
                <a:lnTo>
                  <a:pt x="690448" y="388289"/>
                </a:lnTo>
                <a:lnTo>
                  <a:pt x="692264" y="388175"/>
                </a:lnTo>
                <a:lnTo>
                  <a:pt x="693280" y="387540"/>
                </a:lnTo>
                <a:lnTo>
                  <a:pt x="693280" y="386257"/>
                </a:lnTo>
                <a:close/>
              </a:path>
              <a:path w="1076325" h="467995">
                <a:moveTo>
                  <a:pt x="694131" y="305422"/>
                </a:moveTo>
                <a:lnTo>
                  <a:pt x="684847" y="300431"/>
                </a:lnTo>
                <a:lnTo>
                  <a:pt x="686117" y="306527"/>
                </a:lnTo>
                <a:lnTo>
                  <a:pt x="688619" y="307378"/>
                </a:lnTo>
                <a:lnTo>
                  <a:pt x="694131" y="305422"/>
                </a:lnTo>
                <a:close/>
              </a:path>
              <a:path w="1076325" h="467995">
                <a:moveTo>
                  <a:pt x="701052" y="313232"/>
                </a:moveTo>
                <a:lnTo>
                  <a:pt x="700481" y="313143"/>
                </a:lnTo>
                <a:lnTo>
                  <a:pt x="699909" y="313042"/>
                </a:lnTo>
                <a:lnTo>
                  <a:pt x="699338" y="312953"/>
                </a:lnTo>
                <a:lnTo>
                  <a:pt x="699008" y="314401"/>
                </a:lnTo>
                <a:lnTo>
                  <a:pt x="698690" y="315836"/>
                </a:lnTo>
                <a:lnTo>
                  <a:pt x="698360" y="317284"/>
                </a:lnTo>
                <a:lnTo>
                  <a:pt x="699465" y="317461"/>
                </a:lnTo>
                <a:lnTo>
                  <a:pt x="700024" y="317563"/>
                </a:lnTo>
                <a:lnTo>
                  <a:pt x="701052" y="313232"/>
                </a:lnTo>
                <a:close/>
              </a:path>
              <a:path w="1076325" h="467995">
                <a:moveTo>
                  <a:pt x="711708" y="371284"/>
                </a:moveTo>
                <a:lnTo>
                  <a:pt x="711212" y="370903"/>
                </a:lnTo>
                <a:lnTo>
                  <a:pt x="710476" y="370992"/>
                </a:lnTo>
                <a:lnTo>
                  <a:pt x="710184" y="371030"/>
                </a:lnTo>
                <a:lnTo>
                  <a:pt x="709955" y="371462"/>
                </a:lnTo>
                <a:lnTo>
                  <a:pt x="709701" y="371716"/>
                </a:lnTo>
                <a:lnTo>
                  <a:pt x="709955" y="371944"/>
                </a:lnTo>
                <a:lnTo>
                  <a:pt x="710184" y="372338"/>
                </a:lnTo>
                <a:lnTo>
                  <a:pt x="710463" y="372364"/>
                </a:lnTo>
                <a:lnTo>
                  <a:pt x="710793" y="372389"/>
                </a:lnTo>
                <a:lnTo>
                  <a:pt x="711377" y="372160"/>
                </a:lnTo>
                <a:lnTo>
                  <a:pt x="711466" y="371932"/>
                </a:lnTo>
                <a:lnTo>
                  <a:pt x="711708" y="371284"/>
                </a:lnTo>
                <a:close/>
              </a:path>
              <a:path w="1076325" h="467995">
                <a:moveTo>
                  <a:pt x="716661" y="383120"/>
                </a:moveTo>
                <a:lnTo>
                  <a:pt x="716343" y="381076"/>
                </a:lnTo>
                <a:lnTo>
                  <a:pt x="715543" y="380606"/>
                </a:lnTo>
                <a:lnTo>
                  <a:pt x="713397" y="380733"/>
                </a:lnTo>
                <a:lnTo>
                  <a:pt x="712685" y="381419"/>
                </a:lnTo>
                <a:lnTo>
                  <a:pt x="712939" y="383298"/>
                </a:lnTo>
                <a:lnTo>
                  <a:pt x="712965" y="383489"/>
                </a:lnTo>
                <a:lnTo>
                  <a:pt x="713765" y="383921"/>
                </a:lnTo>
                <a:lnTo>
                  <a:pt x="714667" y="383857"/>
                </a:lnTo>
                <a:lnTo>
                  <a:pt x="715886" y="383781"/>
                </a:lnTo>
                <a:lnTo>
                  <a:pt x="716661" y="383120"/>
                </a:lnTo>
                <a:close/>
              </a:path>
              <a:path w="1076325" h="467995">
                <a:moveTo>
                  <a:pt x="720585" y="265976"/>
                </a:moveTo>
                <a:lnTo>
                  <a:pt x="720382" y="265074"/>
                </a:lnTo>
                <a:lnTo>
                  <a:pt x="719035" y="264833"/>
                </a:lnTo>
                <a:lnTo>
                  <a:pt x="717677" y="264820"/>
                </a:lnTo>
                <a:lnTo>
                  <a:pt x="716927" y="265404"/>
                </a:lnTo>
                <a:lnTo>
                  <a:pt x="716699" y="267576"/>
                </a:lnTo>
                <a:lnTo>
                  <a:pt x="717499" y="268236"/>
                </a:lnTo>
                <a:lnTo>
                  <a:pt x="718718" y="268312"/>
                </a:lnTo>
                <a:lnTo>
                  <a:pt x="719696" y="268363"/>
                </a:lnTo>
                <a:lnTo>
                  <a:pt x="720331" y="267728"/>
                </a:lnTo>
                <a:lnTo>
                  <a:pt x="720585" y="265976"/>
                </a:lnTo>
                <a:close/>
              </a:path>
              <a:path w="1076325" h="467995">
                <a:moveTo>
                  <a:pt x="728611" y="374345"/>
                </a:moveTo>
                <a:lnTo>
                  <a:pt x="727773" y="373291"/>
                </a:lnTo>
                <a:lnTo>
                  <a:pt x="727138" y="373138"/>
                </a:lnTo>
                <a:lnTo>
                  <a:pt x="726541" y="373443"/>
                </a:lnTo>
                <a:lnTo>
                  <a:pt x="725932" y="373722"/>
                </a:lnTo>
                <a:lnTo>
                  <a:pt x="725652" y="374205"/>
                </a:lnTo>
                <a:lnTo>
                  <a:pt x="726059" y="374802"/>
                </a:lnTo>
                <a:lnTo>
                  <a:pt x="726516" y="375259"/>
                </a:lnTo>
                <a:lnTo>
                  <a:pt x="727100" y="375424"/>
                </a:lnTo>
                <a:lnTo>
                  <a:pt x="728319" y="374840"/>
                </a:lnTo>
                <a:lnTo>
                  <a:pt x="728611" y="374345"/>
                </a:lnTo>
                <a:close/>
              </a:path>
              <a:path w="1076325" h="467995">
                <a:moveTo>
                  <a:pt x="734187" y="301879"/>
                </a:moveTo>
                <a:lnTo>
                  <a:pt x="726262" y="300888"/>
                </a:lnTo>
                <a:lnTo>
                  <a:pt x="725563" y="300710"/>
                </a:lnTo>
                <a:lnTo>
                  <a:pt x="728103" y="289763"/>
                </a:lnTo>
                <a:lnTo>
                  <a:pt x="724395" y="285597"/>
                </a:lnTo>
                <a:lnTo>
                  <a:pt x="725004" y="276910"/>
                </a:lnTo>
                <a:lnTo>
                  <a:pt x="718985" y="274751"/>
                </a:lnTo>
                <a:lnTo>
                  <a:pt x="713473" y="273265"/>
                </a:lnTo>
                <a:lnTo>
                  <a:pt x="713651" y="282981"/>
                </a:lnTo>
                <a:lnTo>
                  <a:pt x="703364" y="279984"/>
                </a:lnTo>
                <a:lnTo>
                  <a:pt x="697407" y="283514"/>
                </a:lnTo>
                <a:lnTo>
                  <a:pt x="698398" y="284937"/>
                </a:lnTo>
                <a:lnTo>
                  <a:pt x="699135" y="287020"/>
                </a:lnTo>
                <a:lnTo>
                  <a:pt x="695363" y="286943"/>
                </a:lnTo>
                <a:lnTo>
                  <a:pt x="693267" y="289140"/>
                </a:lnTo>
                <a:lnTo>
                  <a:pt x="693343" y="291731"/>
                </a:lnTo>
                <a:lnTo>
                  <a:pt x="693381" y="293598"/>
                </a:lnTo>
                <a:lnTo>
                  <a:pt x="695413" y="295490"/>
                </a:lnTo>
                <a:lnTo>
                  <a:pt x="699490" y="295617"/>
                </a:lnTo>
                <a:lnTo>
                  <a:pt x="701675" y="293509"/>
                </a:lnTo>
                <a:lnTo>
                  <a:pt x="701890" y="291287"/>
                </a:lnTo>
                <a:lnTo>
                  <a:pt x="702119" y="288950"/>
                </a:lnTo>
                <a:lnTo>
                  <a:pt x="700722" y="287489"/>
                </a:lnTo>
                <a:lnTo>
                  <a:pt x="705942" y="287718"/>
                </a:lnTo>
                <a:lnTo>
                  <a:pt x="709409" y="291922"/>
                </a:lnTo>
                <a:lnTo>
                  <a:pt x="720064" y="293014"/>
                </a:lnTo>
                <a:lnTo>
                  <a:pt x="721906" y="296062"/>
                </a:lnTo>
                <a:lnTo>
                  <a:pt x="723404" y="302577"/>
                </a:lnTo>
                <a:lnTo>
                  <a:pt x="715784" y="300202"/>
                </a:lnTo>
                <a:lnTo>
                  <a:pt x="707390" y="302412"/>
                </a:lnTo>
                <a:lnTo>
                  <a:pt x="701052" y="296811"/>
                </a:lnTo>
                <a:lnTo>
                  <a:pt x="698106" y="305244"/>
                </a:lnTo>
                <a:lnTo>
                  <a:pt x="699846" y="306844"/>
                </a:lnTo>
                <a:lnTo>
                  <a:pt x="710958" y="306705"/>
                </a:lnTo>
                <a:lnTo>
                  <a:pt x="718273" y="314655"/>
                </a:lnTo>
                <a:lnTo>
                  <a:pt x="730986" y="312115"/>
                </a:lnTo>
                <a:lnTo>
                  <a:pt x="732421" y="310984"/>
                </a:lnTo>
                <a:lnTo>
                  <a:pt x="734187" y="301879"/>
                </a:lnTo>
                <a:close/>
              </a:path>
              <a:path w="1076325" h="467995">
                <a:moveTo>
                  <a:pt x="741616" y="365988"/>
                </a:moveTo>
                <a:lnTo>
                  <a:pt x="739724" y="364439"/>
                </a:lnTo>
                <a:lnTo>
                  <a:pt x="736968" y="364375"/>
                </a:lnTo>
                <a:lnTo>
                  <a:pt x="734707" y="364324"/>
                </a:lnTo>
                <a:lnTo>
                  <a:pt x="732599" y="366318"/>
                </a:lnTo>
                <a:lnTo>
                  <a:pt x="732548" y="370535"/>
                </a:lnTo>
                <a:lnTo>
                  <a:pt x="735368" y="373164"/>
                </a:lnTo>
                <a:lnTo>
                  <a:pt x="739990" y="373113"/>
                </a:lnTo>
                <a:lnTo>
                  <a:pt x="741476" y="371259"/>
                </a:lnTo>
                <a:lnTo>
                  <a:pt x="741616" y="365988"/>
                </a:lnTo>
                <a:close/>
              </a:path>
              <a:path w="1076325" h="467995">
                <a:moveTo>
                  <a:pt x="743381" y="313131"/>
                </a:moveTo>
                <a:lnTo>
                  <a:pt x="739216" y="312775"/>
                </a:lnTo>
                <a:lnTo>
                  <a:pt x="735622" y="311531"/>
                </a:lnTo>
                <a:lnTo>
                  <a:pt x="733386" y="314413"/>
                </a:lnTo>
                <a:lnTo>
                  <a:pt x="732536" y="315518"/>
                </a:lnTo>
                <a:lnTo>
                  <a:pt x="734250" y="318058"/>
                </a:lnTo>
                <a:lnTo>
                  <a:pt x="735279" y="321665"/>
                </a:lnTo>
                <a:lnTo>
                  <a:pt x="743381" y="313131"/>
                </a:lnTo>
                <a:close/>
              </a:path>
              <a:path w="1076325" h="467995">
                <a:moveTo>
                  <a:pt x="745197" y="306387"/>
                </a:moveTo>
                <a:lnTo>
                  <a:pt x="742480" y="303669"/>
                </a:lnTo>
                <a:lnTo>
                  <a:pt x="740587" y="300888"/>
                </a:lnTo>
                <a:lnTo>
                  <a:pt x="734745" y="297446"/>
                </a:lnTo>
                <a:lnTo>
                  <a:pt x="733767" y="299250"/>
                </a:lnTo>
                <a:lnTo>
                  <a:pt x="734364" y="301790"/>
                </a:lnTo>
                <a:lnTo>
                  <a:pt x="734237" y="301701"/>
                </a:lnTo>
                <a:lnTo>
                  <a:pt x="734199" y="301891"/>
                </a:lnTo>
                <a:lnTo>
                  <a:pt x="734326" y="301904"/>
                </a:lnTo>
                <a:lnTo>
                  <a:pt x="737743" y="303098"/>
                </a:lnTo>
                <a:lnTo>
                  <a:pt x="737946" y="309029"/>
                </a:lnTo>
                <a:lnTo>
                  <a:pt x="745197" y="306387"/>
                </a:lnTo>
                <a:close/>
              </a:path>
              <a:path w="1076325" h="467995">
                <a:moveTo>
                  <a:pt x="750963" y="291668"/>
                </a:moveTo>
                <a:lnTo>
                  <a:pt x="750608" y="291249"/>
                </a:lnTo>
                <a:lnTo>
                  <a:pt x="749896" y="291096"/>
                </a:lnTo>
                <a:lnTo>
                  <a:pt x="749109" y="291084"/>
                </a:lnTo>
                <a:lnTo>
                  <a:pt x="748665" y="291439"/>
                </a:lnTo>
                <a:lnTo>
                  <a:pt x="748639" y="292074"/>
                </a:lnTo>
                <a:lnTo>
                  <a:pt x="748601" y="292671"/>
                </a:lnTo>
                <a:lnTo>
                  <a:pt x="748995" y="293154"/>
                </a:lnTo>
                <a:lnTo>
                  <a:pt x="749693" y="293230"/>
                </a:lnTo>
                <a:lnTo>
                  <a:pt x="750455" y="293331"/>
                </a:lnTo>
                <a:lnTo>
                  <a:pt x="750912" y="292912"/>
                </a:lnTo>
                <a:lnTo>
                  <a:pt x="750963" y="291668"/>
                </a:lnTo>
                <a:close/>
              </a:path>
              <a:path w="1076325" h="467995">
                <a:moveTo>
                  <a:pt x="753046" y="459460"/>
                </a:moveTo>
                <a:lnTo>
                  <a:pt x="752792" y="458152"/>
                </a:lnTo>
                <a:lnTo>
                  <a:pt x="751103" y="458152"/>
                </a:lnTo>
                <a:lnTo>
                  <a:pt x="749477" y="458165"/>
                </a:lnTo>
                <a:lnTo>
                  <a:pt x="749122" y="459320"/>
                </a:lnTo>
                <a:lnTo>
                  <a:pt x="749185" y="460527"/>
                </a:lnTo>
                <a:lnTo>
                  <a:pt x="749211" y="461454"/>
                </a:lnTo>
                <a:lnTo>
                  <a:pt x="749198" y="462483"/>
                </a:lnTo>
                <a:lnTo>
                  <a:pt x="752335" y="462724"/>
                </a:lnTo>
                <a:lnTo>
                  <a:pt x="752970" y="461733"/>
                </a:lnTo>
                <a:lnTo>
                  <a:pt x="753008" y="460552"/>
                </a:lnTo>
                <a:lnTo>
                  <a:pt x="753046" y="459460"/>
                </a:lnTo>
                <a:close/>
              </a:path>
              <a:path w="1076325" h="467995">
                <a:moveTo>
                  <a:pt x="756615" y="376008"/>
                </a:moveTo>
                <a:lnTo>
                  <a:pt x="756386" y="375373"/>
                </a:lnTo>
                <a:lnTo>
                  <a:pt x="756310" y="375145"/>
                </a:lnTo>
                <a:lnTo>
                  <a:pt x="755675" y="374891"/>
                </a:lnTo>
                <a:lnTo>
                  <a:pt x="755319" y="374916"/>
                </a:lnTo>
                <a:lnTo>
                  <a:pt x="754621" y="374942"/>
                </a:lnTo>
                <a:lnTo>
                  <a:pt x="753973" y="375272"/>
                </a:lnTo>
                <a:lnTo>
                  <a:pt x="754329" y="375996"/>
                </a:lnTo>
                <a:lnTo>
                  <a:pt x="754456" y="376262"/>
                </a:lnTo>
                <a:lnTo>
                  <a:pt x="755027" y="376364"/>
                </a:lnTo>
                <a:lnTo>
                  <a:pt x="755383" y="376542"/>
                </a:lnTo>
                <a:lnTo>
                  <a:pt x="756158" y="376415"/>
                </a:lnTo>
                <a:lnTo>
                  <a:pt x="756615" y="376008"/>
                </a:lnTo>
                <a:close/>
              </a:path>
              <a:path w="1076325" h="467995">
                <a:moveTo>
                  <a:pt x="821778" y="293852"/>
                </a:moveTo>
                <a:lnTo>
                  <a:pt x="821423" y="293281"/>
                </a:lnTo>
                <a:lnTo>
                  <a:pt x="821118" y="292760"/>
                </a:lnTo>
                <a:lnTo>
                  <a:pt x="820407" y="292608"/>
                </a:lnTo>
                <a:lnTo>
                  <a:pt x="819480" y="292950"/>
                </a:lnTo>
                <a:lnTo>
                  <a:pt x="819073" y="293420"/>
                </a:lnTo>
                <a:lnTo>
                  <a:pt x="819137" y="293624"/>
                </a:lnTo>
                <a:lnTo>
                  <a:pt x="819327" y="294182"/>
                </a:lnTo>
                <a:lnTo>
                  <a:pt x="819937" y="294411"/>
                </a:lnTo>
                <a:lnTo>
                  <a:pt x="820635" y="294386"/>
                </a:lnTo>
                <a:lnTo>
                  <a:pt x="821334" y="294246"/>
                </a:lnTo>
                <a:lnTo>
                  <a:pt x="821778" y="293852"/>
                </a:lnTo>
                <a:close/>
              </a:path>
              <a:path w="1076325" h="467995">
                <a:moveTo>
                  <a:pt x="835393" y="389547"/>
                </a:moveTo>
                <a:lnTo>
                  <a:pt x="835075" y="387489"/>
                </a:lnTo>
                <a:lnTo>
                  <a:pt x="834313" y="386740"/>
                </a:lnTo>
                <a:lnTo>
                  <a:pt x="833132" y="386892"/>
                </a:lnTo>
                <a:lnTo>
                  <a:pt x="832027" y="387045"/>
                </a:lnTo>
                <a:lnTo>
                  <a:pt x="831329" y="387807"/>
                </a:lnTo>
                <a:lnTo>
                  <a:pt x="831342" y="388797"/>
                </a:lnTo>
                <a:lnTo>
                  <a:pt x="831545" y="389915"/>
                </a:lnTo>
                <a:lnTo>
                  <a:pt x="832345" y="390499"/>
                </a:lnTo>
                <a:lnTo>
                  <a:pt x="833526" y="390398"/>
                </a:lnTo>
                <a:lnTo>
                  <a:pt x="834745" y="390296"/>
                </a:lnTo>
                <a:lnTo>
                  <a:pt x="835393" y="389547"/>
                </a:lnTo>
                <a:close/>
              </a:path>
              <a:path w="1076325" h="467995">
                <a:moveTo>
                  <a:pt x="843953" y="298513"/>
                </a:moveTo>
                <a:lnTo>
                  <a:pt x="838250" y="294309"/>
                </a:lnTo>
                <a:lnTo>
                  <a:pt x="838492" y="294398"/>
                </a:lnTo>
                <a:lnTo>
                  <a:pt x="838771" y="294474"/>
                </a:lnTo>
                <a:lnTo>
                  <a:pt x="839114" y="294500"/>
                </a:lnTo>
                <a:lnTo>
                  <a:pt x="840447" y="294284"/>
                </a:lnTo>
                <a:lnTo>
                  <a:pt x="840994" y="293484"/>
                </a:lnTo>
                <a:lnTo>
                  <a:pt x="840803" y="291388"/>
                </a:lnTo>
                <a:lnTo>
                  <a:pt x="839939" y="290728"/>
                </a:lnTo>
                <a:lnTo>
                  <a:pt x="837641" y="291007"/>
                </a:lnTo>
                <a:lnTo>
                  <a:pt x="837272" y="291769"/>
                </a:lnTo>
                <a:lnTo>
                  <a:pt x="837247" y="293077"/>
                </a:lnTo>
                <a:lnTo>
                  <a:pt x="837361" y="293509"/>
                </a:lnTo>
                <a:lnTo>
                  <a:pt x="837628" y="293839"/>
                </a:lnTo>
                <a:lnTo>
                  <a:pt x="833996" y="291160"/>
                </a:lnTo>
                <a:lnTo>
                  <a:pt x="833158" y="298856"/>
                </a:lnTo>
                <a:lnTo>
                  <a:pt x="843953" y="298513"/>
                </a:lnTo>
                <a:close/>
              </a:path>
              <a:path w="1076325" h="467995">
                <a:moveTo>
                  <a:pt x="847115" y="280162"/>
                </a:moveTo>
                <a:lnTo>
                  <a:pt x="842835" y="272796"/>
                </a:lnTo>
                <a:lnTo>
                  <a:pt x="839952" y="274167"/>
                </a:lnTo>
                <a:lnTo>
                  <a:pt x="839647" y="273697"/>
                </a:lnTo>
                <a:lnTo>
                  <a:pt x="839076" y="273443"/>
                </a:lnTo>
                <a:lnTo>
                  <a:pt x="837438" y="273418"/>
                </a:lnTo>
                <a:lnTo>
                  <a:pt x="836625" y="273926"/>
                </a:lnTo>
                <a:lnTo>
                  <a:pt x="836764" y="275094"/>
                </a:lnTo>
                <a:lnTo>
                  <a:pt x="836980" y="275577"/>
                </a:lnTo>
                <a:lnTo>
                  <a:pt x="834834" y="276593"/>
                </a:lnTo>
                <a:lnTo>
                  <a:pt x="830795" y="263055"/>
                </a:lnTo>
                <a:lnTo>
                  <a:pt x="824280" y="267652"/>
                </a:lnTo>
                <a:lnTo>
                  <a:pt x="822579" y="271945"/>
                </a:lnTo>
                <a:lnTo>
                  <a:pt x="824992" y="276428"/>
                </a:lnTo>
                <a:lnTo>
                  <a:pt x="826249" y="278765"/>
                </a:lnTo>
                <a:lnTo>
                  <a:pt x="828548" y="280250"/>
                </a:lnTo>
                <a:lnTo>
                  <a:pt x="832129" y="280885"/>
                </a:lnTo>
                <a:lnTo>
                  <a:pt x="832446" y="281305"/>
                </a:lnTo>
                <a:lnTo>
                  <a:pt x="832954" y="281597"/>
                </a:lnTo>
                <a:lnTo>
                  <a:pt x="833729" y="281686"/>
                </a:lnTo>
                <a:lnTo>
                  <a:pt x="834301" y="281635"/>
                </a:lnTo>
                <a:lnTo>
                  <a:pt x="834694" y="281457"/>
                </a:lnTo>
                <a:lnTo>
                  <a:pt x="834961" y="281178"/>
                </a:lnTo>
                <a:lnTo>
                  <a:pt x="838187" y="281343"/>
                </a:lnTo>
                <a:lnTo>
                  <a:pt x="842200" y="281012"/>
                </a:lnTo>
                <a:lnTo>
                  <a:pt x="847115" y="280162"/>
                </a:lnTo>
                <a:close/>
              </a:path>
              <a:path w="1076325" h="467995">
                <a:moveTo>
                  <a:pt x="863625" y="390296"/>
                </a:moveTo>
                <a:lnTo>
                  <a:pt x="863612" y="381609"/>
                </a:lnTo>
                <a:lnTo>
                  <a:pt x="858227" y="378942"/>
                </a:lnTo>
                <a:lnTo>
                  <a:pt x="857326" y="378790"/>
                </a:lnTo>
                <a:lnTo>
                  <a:pt x="857008" y="378701"/>
                </a:lnTo>
                <a:lnTo>
                  <a:pt x="855281" y="378498"/>
                </a:lnTo>
                <a:lnTo>
                  <a:pt x="854113" y="378777"/>
                </a:lnTo>
                <a:lnTo>
                  <a:pt x="852043" y="381368"/>
                </a:lnTo>
                <a:lnTo>
                  <a:pt x="850366" y="382600"/>
                </a:lnTo>
                <a:lnTo>
                  <a:pt x="846734" y="382612"/>
                </a:lnTo>
                <a:lnTo>
                  <a:pt x="846124" y="383362"/>
                </a:lnTo>
                <a:lnTo>
                  <a:pt x="846074" y="385076"/>
                </a:lnTo>
                <a:lnTo>
                  <a:pt x="846747" y="385927"/>
                </a:lnTo>
                <a:lnTo>
                  <a:pt x="851573" y="385165"/>
                </a:lnTo>
                <a:lnTo>
                  <a:pt x="852081" y="387883"/>
                </a:lnTo>
                <a:lnTo>
                  <a:pt x="854100" y="390867"/>
                </a:lnTo>
                <a:lnTo>
                  <a:pt x="855078" y="391693"/>
                </a:lnTo>
                <a:lnTo>
                  <a:pt x="856894" y="393103"/>
                </a:lnTo>
                <a:lnTo>
                  <a:pt x="857897" y="393382"/>
                </a:lnTo>
                <a:lnTo>
                  <a:pt x="859053" y="392760"/>
                </a:lnTo>
                <a:lnTo>
                  <a:pt x="863625" y="390296"/>
                </a:lnTo>
                <a:close/>
              </a:path>
              <a:path w="1076325" h="467995">
                <a:moveTo>
                  <a:pt x="869581" y="293255"/>
                </a:moveTo>
                <a:lnTo>
                  <a:pt x="869518" y="292658"/>
                </a:lnTo>
                <a:lnTo>
                  <a:pt x="869492" y="292366"/>
                </a:lnTo>
                <a:lnTo>
                  <a:pt x="869175" y="291985"/>
                </a:lnTo>
                <a:lnTo>
                  <a:pt x="868857" y="291846"/>
                </a:lnTo>
                <a:lnTo>
                  <a:pt x="868210" y="291553"/>
                </a:lnTo>
                <a:lnTo>
                  <a:pt x="867727" y="291820"/>
                </a:lnTo>
                <a:lnTo>
                  <a:pt x="867511" y="292404"/>
                </a:lnTo>
                <a:lnTo>
                  <a:pt x="867486" y="292976"/>
                </a:lnTo>
                <a:lnTo>
                  <a:pt x="867740" y="293471"/>
                </a:lnTo>
                <a:lnTo>
                  <a:pt x="869149" y="293687"/>
                </a:lnTo>
                <a:lnTo>
                  <a:pt x="869581" y="293255"/>
                </a:lnTo>
                <a:close/>
              </a:path>
              <a:path w="1076325" h="467995">
                <a:moveTo>
                  <a:pt x="877824" y="296989"/>
                </a:moveTo>
                <a:lnTo>
                  <a:pt x="877811" y="296849"/>
                </a:lnTo>
                <a:lnTo>
                  <a:pt x="877595" y="296773"/>
                </a:lnTo>
                <a:lnTo>
                  <a:pt x="877493" y="296913"/>
                </a:lnTo>
                <a:lnTo>
                  <a:pt x="871169" y="296989"/>
                </a:lnTo>
                <a:lnTo>
                  <a:pt x="873760" y="302945"/>
                </a:lnTo>
                <a:lnTo>
                  <a:pt x="876465" y="298564"/>
                </a:lnTo>
                <a:lnTo>
                  <a:pt x="877455" y="296989"/>
                </a:lnTo>
                <a:lnTo>
                  <a:pt x="877824" y="296989"/>
                </a:lnTo>
                <a:close/>
              </a:path>
              <a:path w="1076325" h="467995">
                <a:moveTo>
                  <a:pt x="888149" y="290588"/>
                </a:moveTo>
                <a:lnTo>
                  <a:pt x="883551" y="289928"/>
                </a:lnTo>
                <a:lnTo>
                  <a:pt x="881405" y="289623"/>
                </a:lnTo>
                <a:lnTo>
                  <a:pt x="879144" y="289864"/>
                </a:lnTo>
                <a:lnTo>
                  <a:pt x="876935" y="289864"/>
                </a:lnTo>
                <a:lnTo>
                  <a:pt x="877798" y="296760"/>
                </a:lnTo>
                <a:lnTo>
                  <a:pt x="887514" y="296760"/>
                </a:lnTo>
                <a:lnTo>
                  <a:pt x="887996" y="293522"/>
                </a:lnTo>
                <a:lnTo>
                  <a:pt x="888149" y="290588"/>
                </a:lnTo>
                <a:close/>
              </a:path>
              <a:path w="1076325" h="467995">
                <a:moveTo>
                  <a:pt x="892454" y="467029"/>
                </a:moveTo>
                <a:lnTo>
                  <a:pt x="892314" y="466483"/>
                </a:lnTo>
                <a:lnTo>
                  <a:pt x="892162" y="465912"/>
                </a:lnTo>
                <a:lnTo>
                  <a:pt x="891667" y="465569"/>
                </a:lnTo>
                <a:lnTo>
                  <a:pt x="890320" y="465886"/>
                </a:lnTo>
                <a:lnTo>
                  <a:pt x="890079" y="466331"/>
                </a:lnTo>
                <a:lnTo>
                  <a:pt x="890168" y="466902"/>
                </a:lnTo>
                <a:lnTo>
                  <a:pt x="890397" y="467436"/>
                </a:lnTo>
                <a:lnTo>
                  <a:pt x="890790" y="467829"/>
                </a:lnTo>
                <a:lnTo>
                  <a:pt x="891514" y="467664"/>
                </a:lnTo>
                <a:lnTo>
                  <a:pt x="892149" y="467499"/>
                </a:lnTo>
                <a:lnTo>
                  <a:pt x="892454" y="467029"/>
                </a:lnTo>
                <a:close/>
              </a:path>
              <a:path w="1076325" h="467995">
                <a:moveTo>
                  <a:pt x="894448" y="351726"/>
                </a:moveTo>
                <a:lnTo>
                  <a:pt x="894092" y="351040"/>
                </a:lnTo>
                <a:lnTo>
                  <a:pt x="893051" y="350888"/>
                </a:lnTo>
                <a:lnTo>
                  <a:pt x="891870" y="350697"/>
                </a:lnTo>
                <a:lnTo>
                  <a:pt x="890917" y="350964"/>
                </a:lnTo>
                <a:lnTo>
                  <a:pt x="890587" y="352082"/>
                </a:lnTo>
                <a:lnTo>
                  <a:pt x="890460" y="352933"/>
                </a:lnTo>
                <a:lnTo>
                  <a:pt x="890892" y="353542"/>
                </a:lnTo>
                <a:lnTo>
                  <a:pt x="893013" y="353898"/>
                </a:lnTo>
                <a:lnTo>
                  <a:pt x="894067" y="353669"/>
                </a:lnTo>
                <a:lnTo>
                  <a:pt x="894295" y="352513"/>
                </a:lnTo>
                <a:lnTo>
                  <a:pt x="894448" y="351726"/>
                </a:lnTo>
                <a:close/>
              </a:path>
              <a:path w="1076325" h="467995">
                <a:moveTo>
                  <a:pt x="894905" y="228333"/>
                </a:moveTo>
                <a:lnTo>
                  <a:pt x="892898" y="227558"/>
                </a:lnTo>
                <a:lnTo>
                  <a:pt x="893051" y="227139"/>
                </a:lnTo>
                <a:lnTo>
                  <a:pt x="893114" y="226669"/>
                </a:lnTo>
                <a:lnTo>
                  <a:pt x="893038" y="225259"/>
                </a:lnTo>
                <a:lnTo>
                  <a:pt x="892492" y="224840"/>
                </a:lnTo>
                <a:lnTo>
                  <a:pt x="891387" y="224790"/>
                </a:lnTo>
                <a:lnTo>
                  <a:pt x="889901" y="225386"/>
                </a:lnTo>
                <a:lnTo>
                  <a:pt x="888098" y="225933"/>
                </a:lnTo>
                <a:lnTo>
                  <a:pt x="888072" y="228663"/>
                </a:lnTo>
                <a:lnTo>
                  <a:pt x="889038" y="229412"/>
                </a:lnTo>
                <a:lnTo>
                  <a:pt x="890447" y="229260"/>
                </a:lnTo>
                <a:lnTo>
                  <a:pt x="890689" y="229209"/>
                </a:lnTo>
                <a:lnTo>
                  <a:pt x="891374" y="229679"/>
                </a:lnTo>
                <a:lnTo>
                  <a:pt x="892200" y="230416"/>
                </a:lnTo>
                <a:lnTo>
                  <a:pt x="892543" y="230276"/>
                </a:lnTo>
                <a:lnTo>
                  <a:pt x="893483" y="229895"/>
                </a:lnTo>
                <a:lnTo>
                  <a:pt x="894143" y="229019"/>
                </a:lnTo>
                <a:lnTo>
                  <a:pt x="894905" y="228333"/>
                </a:lnTo>
                <a:close/>
              </a:path>
              <a:path w="1076325" h="467995">
                <a:moveTo>
                  <a:pt x="935304" y="299656"/>
                </a:moveTo>
                <a:lnTo>
                  <a:pt x="933831" y="297840"/>
                </a:lnTo>
                <a:lnTo>
                  <a:pt x="930402" y="297091"/>
                </a:lnTo>
                <a:lnTo>
                  <a:pt x="929881" y="296976"/>
                </a:lnTo>
                <a:lnTo>
                  <a:pt x="928471" y="298005"/>
                </a:lnTo>
                <a:lnTo>
                  <a:pt x="927900" y="301993"/>
                </a:lnTo>
                <a:lnTo>
                  <a:pt x="930351" y="302856"/>
                </a:lnTo>
                <a:lnTo>
                  <a:pt x="933818" y="302933"/>
                </a:lnTo>
                <a:lnTo>
                  <a:pt x="935304" y="299656"/>
                </a:lnTo>
                <a:close/>
              </a:path>
              <a:path w="1076325" h="467995">
                <a:moveTo>
                  <a:pt x="979690" y="295605"/>
                </a:moveTo>
                <a:lnTo>
                  <a:pt x="979601" y="295402"/>
                </a:lnTo>
                <a:lnTo>
                  <a:pt x="979335" y="295605"/>
                </a:lnTo>
                <a:lnTo>
                  <a:pt x="979690" y="295605"/>
                </a:lnTo>
                <a:close/>
              </a:path>
              <a:path w="1076325" h="467995">
                <a:moveTo>
                  <a:pt x="981392" y="293382"/>
                </a:moveTo>
                <a:lnTo>
                  <a:pt x="980884" y="291566"/>
                </a:lnTo>
                <a:lnTo>
                  <a:pt x="980440" y="290118"/>
                </a:lnTo>
                <a:lnTo>
                  <a:pt x="980122" y="288404"/>
                </a:lnTo>
                <a:lnTo>
                  <a:pt x="976020" y="287578"/>
                </a:lnTo>
                <a:lnTo>
                  <a:pt x="974826" y="288404"/>
                </a:lnTo>
                <a:lnTo>
                  <a:pt x="973391" y="291566"/>
                </a:lnTo>
                <a:lnTo>
                  <a:pt x="973404" y="293382"/>
                </a:lnTo>
                <a:lnTo>
                  <a:pt x="976591" y="295770"/>
                </a:lnTo>
                <a:lnTo>
                  <a:pt x="978471" y="295770"/>
                </a:lnTo>
                <a:lnTo>
                  <a:pt x="979525" y="295402"/>
                </a:lnTo>
                <a:lnTo>
                  <a:pt x="981075" y="294513"/>
                </a:lnTo>
                <a:lnTo>
                  <a:pt x="981392" y="293382"/>
                </a:lnTo>
                <a:close/>
              </a:path>
              <a:path w="1076325" h="467995">
                <a:moveTo>
                  <a:pt x="982662" y="296684"/>
                </a:moveTo>
                <a:lnTo>
                  <a:pt x="982014" y="296087"/>
                </a:lnTo>
                <a:lnTo>
                  <a:pt x="981176" y="295783"/>
                </a:lnTo>
                <a:lnTo>
                  <a:pt x="980732" y="295630"/>
                </a:lnTo>
                <a:lnTo>
                  <a:pt x="980198" y="295630"/>
                </a:lnTo>
                <a:lnTo>
                  <a:pt x="979690" y="295605"/>
                </a:lnTo>
                <a:lnTo>
                  <a:pt x="979855" y="296037"/>
                </a:lnTo>
                <a:lnTo>
                  <a:pt x="980008" y="296468"/>
                </a:lnTo>
                <a:lnTo>
                  <a:pt x="980567" y="297345"/>
                </a:lnTo>
                <a:lnTo>
                  <a:pt x="981163" y="297789"/>
                </a:lnTo>
                <a:lnTo>
                  <a:pt x="981722" y="297383"/>
                </a:lnTo>
                <a:lnTo>
                  <a:pt x="982662" y="296684"/>
                </a:lnTo>
                <a:close/>
              </a:path>
              <a:path w="1076325" h="467995">
                <a:moveTo>
                  <a:pt x="1003376" y="367030"/>
                </a:moveTo>
                <a:lnTo>
                  <a:pt x="1003223" y="362432"/>
                </a:lnTo>
                <a:lnTo>
                  <a:pt x="1001458" y="360324"/>
                </a:lnTo>
                <a:lnTo>
                  <a:pt x="999324" y="360375"/>
                </a:lnTo>
                <a:lnTo>
                  <a:pt x="996734" y="360438"/>
                </a:lnTo>
                <a:lnTo>
                  <a:pt x="996010" y="361873"/>
                </a:lnTo>
                <a:lnTo>
                  <a:pt x="996315" y="365937"/>
                </a:lnTo>
                <a:lnTo>
                  <a:pt x="996429" y="368147"/>
                </a:lnTo>
                <a:lnTo>
                  <a:pt x="1001509" y="369011"/>
                </a:lnTo>
                <a:lnTo>
                  <a:pt x="1003376" y="367030"/>
                </a:lnTo>
                <a:close/>
              </a:path>
              <a:path w="1076325" h="467995">
                <a:moveTo>
                  <a:pt x="1009764" y="461581"/>
                </a:moveTo>
                <a:lnTo>
                  <a:pt x="1008545" y="461098"/>
                </a:lnTo>
                <a:lnTo>
                  <a:pt x="1007097" y="461225"/>
                </a:lnTo>
                <a:lnTo>
                  <a:pt x="1005852" y="461340"/>
                </a:lnTo>
                <a:lnTo>
                  <a:pt x="1005230" y="462114"/>
                </a:lnTo>
                <a:lnTo>
                  <a:pt x="1005420" y="463245"/>
                </a:lnTo>
                <a:lnTo>
                  <a:pt x="1005725" y="464413"/>
                </a:lnTo>
                <a:lnTo>
                  <a:pt x="1006246" y="465594"/>
                </a:lnTo>
                <a:lnTo>
                  <a:pt x="1009027" y="465074"/>
                </a:lnTo>
                <a:lnTo>
                  <a:pt x="1009650" y="464070"/>
                </a:lnTo>
                <a:lnTo>
                  <a:pt x="1009688" y="463067"/>
                </a:lnTo>
                <a:lnTo>
                  <a:pt x="1009764" y="461581"/>
                </a:lnTo>
                <a:close/>
              </a:path>
              <a:path w="1076325" h="467995">
                <a:moveTo>
                  <a:pt x="1016939" y="297243"/>
                </a:moveTo>
                <a:lnTo>
                  <a:pt x="1012634" y="291642"/>
                </a:lnTo>
                <a:lnTo>
                  <a:pt x="1009408" y="296519"/>
                </a:lnTo>
                <a:lnTo>
                  <a:pt x="1009637" y="298424"/>
                </a:lnTo>
                <a:lnTo>
                  <a:pt x="1009726" y="299034"/>
                </a:lnTo>
                <a:lnTo>
                  <a:pt x="1013460" y="301015"/>
                </a:lnTo>
                <a:lnTo>
                  <a:pt x="1015580" y="298424"/>
                </a:lnTo>
                <a:lnTo>
                  <a:pt x="1016660" y="297243"/>
                </a:lnTo>
                <a:lnTo>
                  <a:pt x="1016939" y="297243"/>
                </a:lnTo>
                <a:close/>
              </a:path>
              <a:path w="1076325" h="467995">
                <a:moveTo>
                  <a:pt x="1026020" y="255498"/>
                </a:moveTo>
                <a:lnTo>
                  <a:pt x="1025042" y="253060"/>
                </a:lnTo>
                <a:lnTo>
                  <a:pt x="1024547" y="251828"/>
                </a:lnTo>
                <a:lnTo>
                  <a:pt x="1023581" y="251231"/>
                </a:lnTo>
                <a:lnTo>
                  <a:pt x="1020445" y="251155"/>
                </a:lnTo>
                <a:lnTo>
                  <a:pt x="1019911" y="252107"/>
                </a:lnTo>
                <a:lnTo>
                  <a:pt x="1019860" y="254469"/>
                </a:lnTo>
                <a:lnTo>
                  <a:pt x="1019873" y="255562"/>
                </a:lnTo>
                <a:lnTo>
                  <a:pt x="1019873" y="257073"/>
                </a:lnTo>
                <a:lnTo>
                  <a:pt x="1024966" y="256400"/>
                </a:lnTo>
                <a:lnTo>
                  <a:pt x="1026020" y="255498"/>
                </a:lnTo>
                <a:close/>
              </a:path>
              <a:path w="1076325" h="467995">
                <a:moveTo>
                  <a:pt x="1026058" y="298272"/>
                </a:moveTo>
                <a:lnTo>
                  <a:pt x="1024483" y="293408"/>
                </a:lnTo>
                <a:lnTo>
                  <a:pt x="1022769" y="291642"/>
                </a:lnTo>
                <a:lnTo>
                  <a:pt x="1021257" y="291325"/>
                </a:lnTo>
                <a:lnTo>
                  <a:pt x="1018565" y="290753"/>
                </a:lnTo>
                <a:lnTo>
                  <a:pt x="1016927" y="292328"/>
                </a:lnTo>
                <a:lnTo>
                  <a:pt x="1016965" y="295605"/>
                </a:lnTo>
                <a:lnTo>
                  <a:pt x="1017054" y="297192"/>
                </a:lnTo>
                <a:lnTo>
                  <a:pt x="1023378" y="299046"/>
                </a:lnTo>
                <a:lnTo>
                  <a:pt x="1026058" y="298272"/>
                </a:lnTo>
                <a:close/>
              </a:path>
              <a:path w="1076325" h="467995">
                <a:moveTo>
                  <a:pt x="1033119" y="461759"/>
                </a:moveTo>
                <a:lnTo>
                  <a:pt x="1033018" y="460121"/>
                </a:lnTo>
                <a:lnTo>
                  <a:pt x="1032497" y="459460"/>
                </a:lnTo>
                <a:lnTo>
                  <a:pt x="1031468" y="459511"/>
                </a:lnTo>
                <a:lnTo>
                  <a:pt x="1030160" y="459574"/>
                </a:lnTo>
                <a:lnTo>
                  <a:pt x="1029500" y="460324"/>
                </a:lnTo>
                <a:lnTo>
                  <a:pt x="1029843" y="462267"/>
                </a:lnTo>
                <a:lnTo>
                  <a:pt x="1030668" y="462559"/>
                </a:lnTo>
                <a:lnTo>
                  <a:pt x="1031633" y="462508"/>
                </a:lnTo>
                <a:lnTo>
                  <a:pt x="1032637" y="462330"/>
                </a:lnTo>
                <a:lnTo>
                  <a:pt x="1033119" y="461759"/>
                </a:lnTo>
                <a:close/>
              </a:path>
              <a:path w="1076325" h="467995">
                <a:moveTo>
                  <a:pt x="1049020" y="300228"/>
                </a:moveTo>
                <a:lnTo>
                  <a:pt x="1044092" y="293890"/>
                </a:lnTo>
                <a:lnTo>
                  <a:pt x="1042403" y="298183"/>
                </a:lnTo>
                <a:lnTo>
                  <a:pt x="1043254" y="299745"/>
                </a:lnTo>
                <a:lnTo>
                  <a:pt x="1049020" y="300228"/>
                </a:lnTo>
                <a:close/>
              </a:path>
              <a:path w="1076325" h="467995">
                <a:moveTo>
                  <a:pt x="1075918" y="293204"/>
                </a:moveTo>
                <a:lnTo>
                  <a:pt x="1061415" y="293204"/>
                </a:lnTo>
                <a:lnTo>
                  <a:pt x="1061415" y="299897"/>
                </a:lnTo>
                <a:lnTo>
                  <a:pt x="1075918" y="299897"/>
                </a:lnTo>
                <a:lnTo>
                  <a:pt x="1075918" y="293204"/>
                </a:lnTo>
                <a:close/>
              </a:path>
            </a:pathLst>
          </a:custGeom>
          <a:solidFill>
            <a:srgbClr val="FFFFFF"/>
          </a:solidFill>
        </p:spPr>
        <p:txBody>
          <a:bodyPr wrap="square" lIns="0" tIns="0" rIns="0" bIns="0" rtlCol="0"/>
          <a:lstStyle/>
          <a:p>
            <a:endParaRPr/>
          </a:p>
        </p:txBody>
      </p:sp>
      <p:sp>
        <p:nvSpPr>
          <p:cNvPr id="98" name="bg object 98"/>
          <p:cNvSpPr/>
          <p:nvPr/>
        </p:nvSpPr>
        <p:spPr>
          <a:xfrm>
            <a:off x="1274749" y="4122737"/>
            <a:ext cx="711835" cy="270510"/>
          </a:xfrm>
          <a:custGeom>
            <a:avLst/>
            <a:gdLst/>
            <a:ahLst/>
            <a:cxnLst/>
            <a:rect l="l" t="t" r="r" b="b"/>
            <a:pathLst>
              <a:path w="711835" h="270510">
                <a:moveTo>
                  <a:pt x="15303" y="11493"/>
                </a:moveTo>
                <a:lnTo>
                  <a:pt x="14249" y="10388"/>
                </a:lnTo>
                <a:lnTo>
                  <a:pt x="11709" y="10058"/>
                </a:lnTo>
                <a:lnTo>
                  <a:pt x="11036" y="10223"/>
                </a:lnTo>
                <a:lnTo>
                  <a:pt x="10502" y="10541"/>
                </a:lnTo>
                <a:lnTo>
                  <a:pt x="12014" y="5626"/>
                </a:lnTo>
                <a:lnTo>
                  <a:pt x="0" y="6388"/>
                </a:lnTo>
                <a:lnTo>
                  <a:pt x="9055" y="15252"/>
                </a:lnTo>
                <a:lnTo>
                  <a:pt x="9410" y="14084"/>
                </a:lnTo>
                <a:lnTo>
                  <a:pt x="9893" y="14871"/>
                </a:lnTo>
                <a:lnTo>
                  <a:pt x="10731" y="15290"/>
                </a:lnTo>
                <a:lnTo>
                  <a:pt x="13589" y="15455"/>
                </a:lnTo>
                <a:lnTo>
                  <a:pt x="14757" y="14528"/>
                </a:lnTo>
                <a:lnTo>
                  <a:pt x="15024" y="13042"/>
                </a:lnTo>
                <a:lnTo>
                  <a:pt x="15303" y="11493"/>
                </a:lnTo>
                <a:close/>
              </a:path>
              <a:path w="711835" h="270510">
                <a:moveTo>
                  <a:pt x="64922" y="28054"/>
                </a:moveTo>
                <a:lnTo>
                  <a:pt x="63614" y="27749"/>
                </a:lnTo>
                <a:lnTo>
                  <a:pt x="62636" y="27533"/>
                </a:lnTo>
                <a:lnTo>
                  <a:pt x="62103" y="28206"/>
                </a:lnTo>
                <a:lnTo>
                  <a:pt x="62001" y="28968"/>
                </a:lnTo>
                <a:lnTo>
                  <a:pt x="61887" y="29768"/>
                </a:lnTo>
                <a:lnTo>
                  <a:pt x="62344" y="30340"/>
                </a:lnTo>
                <a:lnTo>
                  <a:pt x="63182" y="30695"/>
                </a:lnTo>
                <a:lnTo>
                  <a:pt x="63906" y="30784"/>
                </a:lnTo>
                <a:lnTo>
                  <a:pt x="64401" y="30505"/>
                </a:lnTo>
                <a:lnTo>
                  <a:pt x="64592" y="29959"/>
                </a:lnTo>
                <a:lnTo>
                  <a:pt x="64909" y="29032"/>
                </a:lnTo>
                <a:lnTo>
                  <a:pt x="64922" y="28054"/>
                </a:lnTo>
                <a:close/>
              </a:path>
              <a:path w="711835" h="270510">
                <a:moveTo>
                  <a:pt x="99339" y="11671"/>
                </a:moveTo>
                <a:lnTo>
                  <a:pt x="99250" y="11239"/>
                </a:lnTo>
                <a:lnTo>
                  <a:pt x="99098" y="10553"/>
                </a:lnTo>
                <a:lnTo>
                  <a:pt x="98894" y="9817"/>
                </a:lnTo>
                <a:lnTo>
                  <a:pt x="97904" y="9448"/>
                </a:lnTo>
                <a:lnTo>
                  <a:pt x="97307" y="9880"/>
                </a:lnTo>
                <a:lnTo>
                  <a:pt x="97205" y="10883"/>
                </a:lnTo>
                <a:lnTo>
                  <a:pt x="97663" y="11468"/>
                </a:lnTo>
                <a:lnTo>
                  <a:pt x="98501" y="11811"/>
                </a:lnTo>
                <a:lnTo>
                  <a:pt x="98996" y="11874"/>
                </a:lnTo>
                <a:lnTo>
                  <a:pt x="99339" y="11671"/>
                </a:lnTo>
                <a:close/>
              </a:path>
              <a:path w="711835" h="270510">
                <a:moveTo>
                  <a:pt x="111163" y="129933"/>
                </a:moveTo>
                <a:lnTo>
                  <a:pt x="110502" y="128968"/>
                </a:lnTo>
                <a:lnTo>
                  <a:pt x="106946" y="128689"/>
                </a:lnTo>
                <a:lnTo>
                  <a:pt x="106159" y="129730"/>
                </a:lnTo>
                <a:lnTo>
                  <a:pt x="105918" y="131864"/>
                </a:lnTo>
                <a:lnTo>
                  <a:pt x="105879" y="132524"/>
                </a:lnTo>
                <a:lnTo>
                  <a:pt x="106489" y="133489"/>
                </a:lnTo>
                <a:lnTo>
                  <a:pt x="108064" y="133616"/>
                </a:lnTo>
                <a:lnTo>
                  <a:pt x="109982" y="133769"/>
                </a:lnTo>
                <a:lnTo>
                  <a:pt x="110820" y="132651"/>
                </a:lnTo>
                <a:lnTo>
                  <a:pt x="111010" y="131203"/>
                </a:lnTo>
                <a:lnTo>
                  <a:pt x="111163" y="129933"/>
                </a:lnTo>
                <a:close/>
              </a:path>
              <a:path w="711835" h="270510">
                <a:moveTo>
                  <a:pt x="147129" y="207797"/>
                </a:moveTo>
                <a:lnTo>
                  <a:pt x="146723" y="207505"/>
                </a:lnTo>
                <a:lnTo>
                  <a:pt x="146519" y="207251"/>
                </a:lnTo>
                <a:lnTo>
                  <a:pt x="145821" y="207276"/>
                </a:lnTo>
                <a:lnTo>
                  <a:pt x="145326" y="207594"/>
                </a:lnTo>
                <a:lnTo>
                  <a:pt x="145186" y="208140"/>
                </a:lnTo>
                <a:lnTo>
                  <a:pt x="145135" y="208356"/>
                </a:lnTo>
                <a:lnTo>
                  <a:pt x="145529" y="208838"/>
                </a:lnTo>
                <a:lnTo>
                  <a:pt x="145770" y="208864"/>
                </a:lnTo>
                <a:lnTo>
                  <a:pt x="146456" y="208953"/>
                </a:lnTo>
                <a:lnTo>
                  <a:pt x="146939" y="208534"/>
                </a:lnTo>
                <a:lnTo>
                  <a:pt x="147129" y="207797"/>
                </a:lnTo>
                <a:close/>
              </a:path>
              <a:path w="711835" h="270510">
                <a:moveTo>
                  <a:pt x="152869" y="109054"/>
                </a:moveTo>
                <a:lnTo>
                  <a:pt x="152527" y="108623"/>
                </a:lnTo>
                <a:lnTo>
                  <a:pt x="151930" y="108419"/>
                </a:lnTo>
                <a:lnTo>
                  <a:pt x="151066" y="108115"/>
                </a:lnTo>
                <a:lnTo>
                  <a:pt x="150215" y="108331"/>
                </a:lnTo>
                <a:lnTo>
                  <a:pt x="149948" y="109093"/>
                </a:lnTo>
                <a:lnTo>
                  <a:pt x="149847" y="109410"/>
                </a:lnTo>
                <a:lnTo>
                  <a:pt x="150342" y="110070"/>
                </a:lnTo>
                <a:lnTo>
                  <a:pt x="150774" y="110299"/>
                </a:lnTo>
                <a:lnTo>
                  <a:pt x="151638" y="110769"/>
                </a:lnTo>
                <a:lnTo>
                  <a:pt x="152273" y="110274"/>
                </a:lnTo>
                <a:lnTo>
                  <a:pt x="152742" y="109702"/>
                </a:lnTo>
                <a:lnTo>
                  <a:pt x="152869" y="109054"/>
                </a:lnTo>
                <a:close/>
              </a:path>
              <a:path w="711835" h="270510">
                <a:moveTo>
                  <a:pt x="172415" y="106794"/>
                </a:moveTo>
                <a:lnTo>
                  <a:pt x="172339" y="106184"/>
                </a:lnTo>
                <a:lnTo>
                  <a:pt x="172250" y="105600"/>
                </a:lnTo>
                <a:lnTo>
                  <a:pt x="171716" y="105295"/>
                </a:lnTo>
                <a:lnTo>
                  <a:pt x="171043" y="105308"/>
                </a:lnTo>
                <a:lnTo>
                  <a:pt x="170307" y="105333"/>
                </a:lnTo>
                <a:lnTo>
                  <a:pt x="169938" y="105714"/>
                </a:lnTo>
                <a:lnTo>
                  <a:pt x="169964" y="106349"/>
                </a:lnTo>
                <a:lnTo>
                  <a:pt x="170141" y="106921"/>
                </a:lnTo>
                <a:lnTo>
                  <a:pt x="170599" y="107251"/>
                </a:lnTo>
                <a:lnTo>
                  <a:pt x="171272" y="107251"/>
                </a:lnTo>
                <a:lnTo>
                  <a:pt x="172021" y="107226"/>
                </a:lnTo>
                <a:lnTo>
                  <a:pt x="172415" y="106794"/>
                </a:lnTo>
                <a:close/>
              </a:path>
              <a:path w="711835" h="270510">
                <a:moveTo>
                  <a:pt x="220992" y="3175"/>
                </a:moveTo>
                <a:lnTo>
                  <a:pt x="220751" y="2146"/>
                </a:lnTo>
                <a:lnTo>
                  <a:pt x="220230" y="1790"/>
                </a:lnTo>
                <a:lnTo>
                  <a:pt x="219964" y="1485"/>
                </a:lnTo>
                <a:lnTo>
                  <a:pt x="219075" y="1435"/>
                </a:lnTo>
                <a:lnTo>
                  <a:pt x="218490" y="1676"/>
                </a:lnTo>
                <a:lnTo>
                  <a:pt x="218389" y="2235"/>
                </a:lnTo>
                <a:lnTo>
                  <a:pt x="218224" y="3060"/>
                </a:lnTo>
                <a:lnTo>
                  <a:pt x="218821" y="3581"/>
                </a:lnTo>
                <a:lnTo>
                  <a:pt x="219748" y="3606"/>
                </a:lnTo>
                <a:lnTo>
                  <a:pt x="220446" y="3632"/>
                </a:lnTo>
                <a:lnTo>
                  <a:pt x="220992" y="3175"/>
                </a:lnTo>
                <a:close/>
              </a:path>
              <a:path w="711835" h="270510">
                <a:moveTo>
                  <a:pt x="249288" y="132778"/>
                </a:moveTo>
                <a:lnTo>
                  <a:pt x="249186" y="132219"/>
                </a:lnTo>
                <a:lnTo>
                  <a:pt x="248462" y="131851"/>
                </a:lnTo>
                <a:lnTo>
                  <a:pt x="248069" y="131978"/>
                </a:lnTo>
                <a:lnTo>
                  <a:pt x="247523" y="132016"/>
                </a:lnTo>
                <a:lnTo>
                  <a:pt x="247332" y="132245"/>
                </a:lnTo>
                <a:lnTo>
                  <a:pt x="246938" y="132765"/>
                </a:lnTo>
                <a:lnTo>
                  <a:pt x="247027" y="133388"/>
                </a:lnTo>
                <a:lnTo>
                  <a:pt x="247764" y="133642"/>
                </a:lnTo>
                <a:lnTo>
                  <a:pt x="248043" y="133743"/>
                </a:lnTo>
                <a:lnTo>
                  <a:pt x="248691" y="133527"/>
                </a:lnTo>
                <a:lnTo>
                  <a:pt x="248881" y="133299"/>
                </a:lnTo>
                <a:lnTo>
                  <a:pt x="249288" y="132778"/>
                </a:lnTo>
                <a:close/>
              </a:path>
              <a:path w="711835" h="270510">
                <a:moveTo>
                  <a:pt x="250113" y="3276"/>
                </a:moveTo>
                <a:lnTo>
                  <a:pt x="249809" y="2387"/>
                </a:lnTo>
                <a:lnTo>
                  <a:pt x="249542" y="2159"/>
                </a:lnTo>
                <a:lnTo>
                  <a:pt x="249212" y="2082"/>
                </a:lnTo>
                <a:lnTo>
                  <a:pt x="249237" y="1943"/>
                </a:lnTo>
                <a:lnTo>
                  <a:pt x="249237" y="825"/>
                </a:lnTo>
                <a:lnTo>
                  <a:pt x="248386" y="279"/>
                </a:lnTo>
                <a:lnTo>
                  <a:pt x="246278" y="508"/>
                </a:lnTo>
                <a:lnTo>
                  <a:pt x="245478" y="1155"/>
                </a:lnTo>
                <a:lnTo>
                  <a:pt x="245414" y="2260"/>
                </a:lnTo>
                <a:lnTo>
                  <a:pt x="245491" y="3073"/>
                </a:lnTo>
                <a:lnTo>
                  <a:pt x="245808" y="3784"/>
                </a:lnTo>
                <a:lnTo>
                  <a:pt x="247434" y="3810"/>
                </a:lnTo>
                <a:lnTo>
                  <a:pt x="247865" y="3708"/>
                </a:lnTo>
                <a:lnTo>
                  <a:pt x="248221" y="3517"/>
                </a:lnTo>
                <a:lnTo>
                  <a:pt x="248386" y="3759"/>
                </a:lnTo>
                <a:lnTo>
                  <a:pt x="248678" y="3911"/>
                </a:lnTo>
                <a:lnTo>
                  <a:pt x="249148" y="3886"/>
                </a:lnTo>
                <a:lnTo>
                  <a:pt x="249770" y="3683"/>
                </a:lnTo>
                <a:lnTo>
                  <a:pt x="250113" y="3276"/>
                </a:lnTo>
                <a:close/>
              </a:path>
              <a:path w="711835" h="270510">
                <a:moveTo>
                  <a:pt x="253657" y="104635"/>
                </a:moveTo>
                <a:lnTo>
                  <a:pt x="253365" y="103886"/>
                </a:lnTo>
                <a:lnTo>
                  <a:pt x="251104" y="103327"/>
                </a:lnTo>
                <a:lnTo>
                  <a:pt x="250240" y="103886"/>
                </a:lnTo>
                <a:lnTo>
                  <a:pt x="250063" y="104978"/>
                </a:lnTo>
                <a:lnTo>
                  <a:pt x="249923" y="105829"/>
                </a:lnTo>
                <a:lnTo>
                  <a:pt x="250571" y="106349"/>
                </a:lnTo>
                <a:lnTo>
                  <a:pt x="251548" y="106565"/>
                </a:lnTo>
                <a:lnTo>
                  <a:pt x="252552" y="106641"/>
                </a:lnTo>
                <a:lnTo>
                  <a:pt x="253250" y="106260"/>
                </a:lnTo>
                <a:lnTo>
                  <a:pt x="253466" y="105435"/>
                </a:lnTo>
                <a:lnTo>
                  <a:pt x="253657" y="104635"/>
                </a:lnTo>
                <a:close/>
              </a:path>
              <a:path w="711835" h="270510">
                <a:moveTo>
                  <a:pt x="254762" y="148094"/>
                </a:moveTo>
                <a:lnTo>
                  <a:pt x="254088" y="147447"/>
                </a:lnTo>
                <a:lnTo>
                  <a:pt x="251142" y="147396"/>
                </a:lnTo>
                <a:lnTo>
                  <a:pt x="250405" y="148170"/>
                </a:lnTo>
                <a:lnTo>
                  <a:pt x="250444" y="149479"/>
                </a:lnTo>
                <a:lnTo>
                  <a:pt x="250482" y="150495"/>
                </a:lnTo>
                <a:lnTo>
                  <a:pt x="251091" y="151307"/>
                </a:lnTo>
                <a:lnTo>
                  <a:pt x="252361" y="151320"/>
                </a:lnTo>
                <a:lnTo>
                  <a:pt x="253961" y="151345"/>
                </a:lnTo>
                <a:lnTo>
                  <a:pt x="254609" y="150368"/>
                </a:lnTo>
                <a:lnTo>
                  <a:pt x="254685" y="149161"/>
                </a:lnTo>
                <a:lnTo>
                  <a:pt x="254762" y="148094"/>
                </a:lnTo>
                <a:close/>
              </a:path>
              <a:path w="711835" h="270510">
                <a:moveTo>
                  <a:pt x="266433" y="109893"/>
                </a:moveTo>
                <a:lnTo>
                  <a:pt x="265417" y="108927"/>
                </a:lnTo>
                <a:lnTo>
                  <a:pt x="262674" y="108724"/>
                </a:lnTo>
                <a:lnTo>
                  <a:pt x="262013" y="109448"/>
                </a:lnTo>
                <a:lnTo>
                  <a:pt x="262420" y="111620"/>
                </a:lnTo>
                <a:lnTo>
                  <a:pt x="263042" y="112814"/>
                </a:lnTo>
                <a:lnTo>
                  <a:pt x="264807" y="113080"/>
                </a:lnTo>
                <a:lnTo>
                  <a:pt x="265899" y="112852"/>
                </a:lnTo>
                <a:lnTo>
                  <a:pt x="266395" y="112204"/>
                </a:lnTo>
                <a:lnTo>
                  <a:pt x="266407" y="111429"/>
                </a:lnTo>
                <a:lnTo>
                  <a:pt x="266433" y="109893"/>
                </a:lnTo>
                <a:close/>
              </a:path>
              <a:path w="711835" h="270510">
                <a:moveTo>
                  <a:pt x="289890" y="16027"/>
                </a:moveTo>
                <a:lnTo>
                  <a:pt x="289864" y="14668"/>
                </a:lnTo>
                <a:lnTo>
                  <a:pt x="289801" y="13792"/>
                </a:lnTo>
                <a:lnTo>
                  <a:pt x="288734" y="13665"/>
                </a:lnTo>
                <a:lnTo>
                  <a:pt x="288048" y="13563"/>
                </a:lnTo>
                <a:lnTo>
                  <a:pt x="287489" y="14160"/>
                </a:lnTo>
                <a:lnTo>
                  <a:pt x="287451" y="14732"/>
                </a:lnTo>
                <a:lnTo>
                  <a:pt x="287413" y="15519"/>
                </a:lnTo>
                <a:lnTo>
                  <a:pt x="287858" y="16179"/>
                </a:lnTo>
                <a:lnTo>
                  <a:pt x="288747" y="16535"/>
                </a:lnTo>
                <a:lnTo>
                  <a:pt x="289560" y="16484"/>
                </a:lnTo>
                <a:lnTo>
                  <a:pt x="289890" y="16027"/>
                </a:lnTo>
                <a:close/>
              </a:path>
              <a:path w="711835" h="270510">
                <a:moveTo>
                  <a:pt x="295313" y="135280"/>
                </a:moveTo>
                <a:lnTo>
                  <a:pt x="295198" y="133223"/>
                </a:lnTo>
                <a:lnTo>
                  <a:pt x="295122" y="131864"/>
                </a:lnTo>
                <a:lnTo>
                  <a:pt x="294805" y="130543"/>
                </a:lnTo>
                <a:lnTo>
                  <a:pt x="289801" y="130886"/>
                </a:lnTo>
                <a:lnTo>
                  <a:pt x="290728" y="133134"/>
                </a:lnTo>
                <a:lnTo>
                  <a:pt x="290004" y="134162"/>
                </a:lnTo>
                <a:lnTo>
                  <a:pt x="289953" y="135521"/>
                </a:lnTo>
                <a:lnTo>
                  <a:pt x="290360" y="136436"/>
                </a:lnTo>
                <a:lnTo>
                  <a:pt x="293928" y="136309"/>
                </a:lnTo>
                <a:lnTo>
                  <a:pt x="295313" y="135280"/>
                </a:lnTo>
                <a:close/>
              </a:path>
              <a:path w="711835" h="270510">
                <a:moveTo>
                  <a:pt x="299491" y="182143"/>
                </a:moveTo>
                <a:lnTo>
                  <a:pt x="298551" y="179273"/>
                </a:lnTo>
                <a:lnTo>
                  <a:pt x="297688" y="177546"/>
                </a:lnTo>
                <a:lnTo>
                  <a:pt x="296595" y="173710"/>
                </a:lnTo>
                <a:lnTo>
                  <a:pt x="294995" y="173113"/>
                </a:lnTo>
                <a:lnTo>
                  <a:pt x="290029" y="173316"/>
                </a:lnTo>
                <a:lnTo>
                  <a:pt x="290296" y="175323"/>
                </a:lnTo>
                <a:lnTo>
                  <a:pt x="289852" y="176415"/>
                </a:lnTo>
                <a:lnTo>
                  <a:pt x="289712" y="180073"/>
                </a:lnTo>
                <a:lnTo>
                  <a:pt x="293674" y="183235"/>
                </a:lnTo>
                <a:lnTo>
                  <a:pt x="297510" y="182956"/>
                </a:lnTo>
                <a:lnTo>
                  <a:pt x="298831" y="182867"/>
                </a:lnTo>
                <a:lnTo>
                  <a:pt x="299491" y="182143"/>
                </a:lnTo>
                <a:close/>
              </a:path>
              <a:path w="711835" h="270510">
                <a:moveTo>
                  <a:pt x="313156" y="118732"/>
                </a:moveTo>
                <a:lnTo>
                  <a:pt x="312991" y="118262"/>
                </a:lnTo>
                <a:lnTo>
                  <a:pt x="312991" y="117360"/>
                </a:lnTo>
                <a:lnTo>
                  <a:pt x="312750" y="115366"/>
                </a:lnTo>
                <a:lnTo>
                  <a:pt x="312051" y="112991"/>
                </a:lnTo>
                <a:lnTo>
                  <a:pt x="306603" y="111455"/>
                </a:lnTo>
                <a:lnTo>
                  <a:pt x="304533" y="111861"/>
                </a:lnTo>
                <a:lnTo>
                  <a:pt x="300964" y="115760"/>
                </a:lnTo>
                <a:lnTo>
                  <a:pt x="300672" y="118491"/>
                </a:lnTo>
                <a:lnTo>
                  <a:pt x="304660" y="122783"/>
                </a:lnTo>
                <a:lnTo>
                  <a:pt x="306679" y="126085"/>
                </a:lnTo>
                <a:lnTo>
                  <a:pt x="309333" y="125628"/>
                </a:lnTo>
                <a:lnTo>
                  <a:pt x="312051" y="125158"/>
                </a:lnTo>
                <a:lnTo>
                  <a:pt x="311391" y="121170"/>
                </a:lnTo>
                <a:lnTo>
                  <a:pt x="313156" y="118732"/>
                </a:lnTo>
                <a:close/>
              </a:path>
              <a:path w="711835" h="270510">
                <a:moveTo>
                  <a:pt x="321614" y="128155"/>
                </a:moveTo>
                <a:lnTo>
                  <a:pt x="321297" y="127596"/>
                </a:lnTo>
                <a:lnTo>
                  <a:pt x="320624" y="127444"/>
                </a:lnTo>
                <a:lnTo>
                  <a:pt x="319659" y="127228"/>
                </a:lnTo>
                <a:lnTo>
                  <a:pt x="318960" y="127647"/>
                </a:lnTo>
                <a:lnTo>
                  <a:pt x="318617" y="128447"/>
                </a:lnTo>
                <a:lnTo>
                  <a:pt x="318566" y="129044"/>
                </a:lnTo>
                <a:lnTo>
                  <a:pt x="318858" y="129540"/>
                </a:lnTo>
                <a:lnTo>
                  <a:pt x="319519" y="129692"/>
                </a:lnTo>
                <a:lnTo>
                  <a:pt x="320497" y="129933"/>
                </a:lnTo>
                <a:lnTo>
                  <a:pt x="321233" y="129578"/>
                </a:lnTo>
                <a:lnTo>
                  <a:pt x="321614" y="128155"/>
                </a:lnTo>
                <a:close/>
              </a:path>
              <a:path w="711835" h="270510">
                <a:moveTo>
                  <a:pt x="321932" y="104990"/>
                </a:moveTo>
                <a:lnTo>
                  <a:pt x="321830" y="104127"/>
                </a:lnTo>
                <a:lnTo>
                  <a:pt x="321716" y="103225"/>
                </a:lnTo>
                <a:lnTo>
                  <a:pt x="320903" y="102895"/>
                </a:lnTo>
                <a:lnTo>
                  <a:pt x="318985" y="103073"/>
                </a:lnTo>
                <a:lnTo>
                  <a:pt x="318350" y="103619"/>
                </a:lnTo>
                <a:lnTo>
                  <a:pt x="318465" y="104470"/>
                </a:lnTo>
                <a:lnTo>
                  <a:pt x="318579" y="105346"/>
                </a:lnTo>
                <a:lnTo>
                  <a:pt x="319341" y="105689"/>
                </a:lnTo>
                <a:lnTo>
                  <a:pt x="320408" y="105625"/>
                </a:lnTo>
                <a:lnTo>
                  <a:pt x="321297" y="105460"/>
                </a:lnTo>
                <a:lnTo>
                  <a:pt x="321932" y="104990"/>
                </a:lnTo>
                <a:close/>
              </a:path>
              <a:path w="711835" h="270510">
                <a:moveTo>
                  <a:pt x="326085" y="202438"/>
                </a:moveTo>
                <a:lnTo>
                  <a:pt x="322173" y="200418"/>
                </a:lnTo>
                <a:lnTo>
                  <a:pt x="320382" y="199859"/>
                </a:lnTo>
                <a:lnTo>
                  <a:pt x="318884" y="201269"/>
                </a:lnTo>
                <a:lnTo>
                  <a:pt x="317106" y="202946"/>
                </a:lnTo>
                <a:lnTo>
                  <a:pt x="316306" y="204787"/>
                </a:lnTo>
                <a:lnTo>
                  <a:pt x="321805" y="210007"/>
                </a:lnTo>
                <a:lnTo>
                  <a:pt x="323684" y="209003"/>
                </a:lnTo>
                <a:lnTo>
                  <a:pt x="324154" y="207505"/>
                </a:lnTo>
                <a:lnTo>
                  <a:pt x="325831" y="204292"/>
                </a:lnTo>
                <a:lnTo>
                  <a:pt x="326085" y="202438"/>
                </a:lnTo>
                <a:close/>
              </a:path>
              <a:path w="711835" h="270510">
                <a:moveTo>
                  <a:pt x="333603" y="120789"/>
                </a:moveTo>
                <a:lnTo>
                  <a:pt x="329996" y="117627"/>
                </a:lnTo>
                <a:lnTo>
                  <a:pt x="328536" y="116433"/>
                </a:lnTo>
                <a:lnTo>
                  <a:pt x="327672" y="114325"/>
                </a:lnTo>
                <a:lnTo>
                  <a:pt x="325945" y="115379"/>
                </a:lnTo>
                <a:lnTo>
                  <a:pt x="326707" y="116827"/>
                </a:lnTo>
                <a:lnTo>
                  <a:pt x="321056" y="119761"/>
                </a:lnTo>
                <a:lnTo>
                  <a:pt x="322719" y="123164"/>
                </a:lnTo>
                <a:lnTo>
                  <a:pt x="323545" y="127381"/>
                </a:lnTo>
                <a:lnTo>
                  <a:pt x="324827" y="128168"/>
                </a:lnTo>
                <a:lnTo>
                  <a:pt x="328663" y="127660"/>
                </a:lnTo>
                <a:lnTo>
                  <a:pt x="330415" y="126479"/>
                </a:lnTo>
                <a:lnTo>
                  <a:pt x="331292" y="124599"/>
                </a:lnTo>
                <a:lnTo>
                  <a:pt x="332168" y="122720"/>
                </a:lnTo>
                <a:lnTo>
                  <a:pt x="333603" y="120789"/>
                </a:lnTo>
                <a:close/>
              </a:path>
              <a:path w="711835" h="270510">
                <a:moveTo>
                  <a:pt x="360006" y="112877"/>
                </a:moveTo>
                <a:lnTo>
                  <a:pt x="359537" y="111493"/>
                </a:lnTo>
                <a:lnTo>
                  <a:pt x="358965" y="111252"/>
                </a:lnTo>
                <a:lnTo>
                  <a:pt x="358241" y="111391"/>
                </a:lnTo>
                <a:lnTo>
                  <a:pt x="357276" y="111620"/>
                </a:lnTo>
                <a:lnTo>
                  <a:pt x="356844" y="112204"/>
                </a:lnTo>
                <a:lnTo>
                  <a:pt x="357111" y="113017"/>
                </a:lnTo>
                <a:lnTo>
                  <a:pt x="357289" y="113588"/>
                </a:lnTo>
                <a:lnTo>
                  <a:pt x="357936" y="113804"/>
                </a:lnTo>
                <a:lnTo>
                  <a:pt x="359587" y="113487"/>
                </a:lnTo>
                <a:lnTo>
                  <a:pt x="360006" y="112877"/>
                </a:lnTo>
                <a:close/>
              </a:path>
              <a:path w="711835" h="270510">
                <a:moveTo>
                  <a:pt x="362813" y="1917"/>
                </a:moveTo>
                <a:lnTo>
                  <a:pt x="361607" y="431"/>
                </a:lnTo>
                <a:lnTo>
                  <a:pt x="356831" y="0"/>
                </a:lnTo>
                <a:lnTo>
                  <a:pt x="355180" y="1625"/>
                </a:lnTo>
                <a:lnTo>
                  <a:pt x="355041" y="3886"/>
                </a:lnTo>
                <a:lnTo>
                  <a:pt x="354901" y="6146"/>
                </a:lnTo>
                <a:lnTo>
                  <a:pt x="356450" y="7886"/>
                </a:lnTo>
                <a:lnTo>
                  <a:pt x="358597" y="7721"/>
                </a:lnTo>
                <a:lnTo>
                  <a:pt x="361175" y="7543"/>
                </a:lnTo>
                <a:lnTo>
                  <a:pt x="362546" y="6134"/>
                </a:lnTo>
                <a:lnTo>
                  <a:pt x="362813" y="1917"/>
                </a:lnTo>
                <a:close/>
              </a:path>
              <a:path w="711835" h="270510">
                <a:moveTo>
                  <a:pt x="376936" y="148043"/>
                </a:moveTo>
                <a:lnTo>
                  <a:pt x="376770" y="147815"/>
                </a:lnTo>
                <a:lnTo>
                  <a:pt x="376694" y="147675"/>
                </a:lnTo>
                <a:lnTo>
                  <a:pt x="376428" y="147828"/>
                </a:lnTo>
                <a:lnTo>
                  <a:pt x="376161" y="147955"/>
                </a:lnTo>
                <a:lnTo>
                  <a:pt x="375920" y="148120"/>
                </a:lnTo>
                <a:lnTo>
                  <a:pt x="376072" y="148374"/>
                </a:lnTo>
                <a:lnTo>
                  <a:pt x="376148" y="148501"/>
                </a:lnTo>
                <a:lnTo>
                  <a:pt x="376402" y="148361"/>
                </a:lnTo>
                <a:lnTo>
                  <a:pt x="376682" y="148234"/>
                </a:lnTo>
                <a:lnTo>
                  <a:pt x="376910" y="148069"/>
                </a:lnTo>
                <a:close/>
              </a:path>
              <a:path w="711835" h="270510">
                <a:moveTo>
                  <a:pt x="377024" y="239522"/>
                </a:moveTo>
                <a:lnTo>
                  <a:pt x="376491" y="238429"/>
                </a:lnTo>
                <a:lnTo>
                  <a:pt x="372846" y="238010"/>
                </a:lnTo>
                <a:lnTo>
                  <a:pt x="372237" y="239242"/>
                </a:lnTo>
                <a:lnTo>
                  <a:pt x="371881" y="240284"/>
                </a:lnTo>
                <a:lnTo>
                  <a:pt x="371779" y="242023"/>
                </a:lnTo>
                <a:lnTo>
                  <a:pt x="372592" y="242824"/>
                </a:lnTo>
                <a:lnTo>
                  <a:pt x="375704" y="242798"/>
                </a:lnTo>
                <a:lnTo>
                  <a:pt x="376720" y="242023"/>
                </a:lnTo>
                <a:lnTo>
                  <a:pt x="377024" y="239522"/>
                </a:lnTo>
                <a:close/>
              </a:path>
              <a:path w="711835" h="270510">
                <a:moveTo>
                  <a:pt x="377393" y="160045"/>
                </a:moveTo>
                <a:lnTo>
                  <a:pt x="375500" y="158496"/>
                </a:lnTo>
                <a:lnTo>
                  <a:pt x="372745" y="158432"/>
                </a:lnTo>
                <a:lnTo>
                  <a:pt x="370484" y="158381"/>
                </a:lnTo>
                <a:lnTo>
                  <a:pt x="368376" y="160375"/>
                </a:lnTo>
                <a:lnTo>
                  <a:pt x="368325" y="164592"/>
                </a:lnTo>
                <a:lnTo>
                  <a:pt x="371144" y="167220"/>
                </a:lnTo>
                <a:lnTo>
                  <a:pt x="375767" y="167170"/>
                </a:lnTo>
                <a:lnTo>
                  <a:pt x="377253" y="165315"/>
                </a:lnTo>
                <a:lnTo>
                  <a:pt x="377393" y="160045"/>
                </a:lnTo>
                <a:close/>
              </a:path>
              <a:path w="711835" h="270510">
                <a:moveTo>
                  <a:pt x="382841" y="199288"/>
                </a:moveTo>
                <a:lnTo>
                  <a:pt x="382295" y="198894"/>
                </a:lnTo>
                <a:lnTo>
                  <a:pt x="382028" y="198691"/>
                </a:lnTo>
                <a:lnTo>
                  <a:pt x="381762" y="198920"/>
                </a:lnTo>
                <a:lnTo>
                  <a:pt x="381482" y="199148"/>
                </a:lnTo>
                <a:lnTo>
                  <a:pt x="381215" y="199377"/>
                </a:lnTo>
                <a:lnTo>
                  <a:pt x="381482" y="199580"/>
                </a:lnTo>
                <a:lnTo>
                  <a:pt x="381812" y="199999"/>
                </a:lnTo>
                <a:lnTo>
                  <a:pt x="382003" y="199948"/>
                </a:lnTo>
                <a:lnTo>
                  <a:pt x="382320" y="199885"/>
                </a:lnTo>
                <a:lnTo>
                  <a:pt x="382562" y="199529"/>
                </a:lnTo>
                <a:lnTo>
                  <a:pt x="382841" y="199288"/>
                </a:lnTo>
                <a:close/>
              </a:path>
              <a:path w="711835" h="270510">
                <a:moveTo>
                  <a:pt x="390220" y="12255"/>
                </a:moveTo>
                <a:lnTo>
                  <a:pt x="390182" y="9017"/>
                </a:lnTo>
                <a:lnTo>
                  <a:pt x="389229" y="8077"/>
                </a:lnTo>
                <a:lnTo>
                  <a:pt x="387388" y="8102"/>
                </a:lnTo>
                <a:lnTo>
                  <a:pt x="385305" y="8128"/>
                </a:lnTo>
                <a:lnTo>
                  <a:pt x="384225" y="9055"/>
                </a:lnTo>
                <a:lnTo>
                  <a:pt x="384378" y="12357"/>
                </a:lnTo>
                <a:lnTo>
                  <a:pt x="385178" y="13385"/>
                </a:lnTo>
                <a:lnTo>
                  <a:pt x="389026" y="13258"/>
                </a:lnTo>
                <a:lnTo>
                  <a:pt x="390220" y="12255"/>
                </a:lnTo>
                <a:close/>
              </a:path>
              <a:path w="711835" h="270510">
                <a:moveTo>
                  <a:pt x="395490" y="79603"/>
                </a:moveTo>
                <a:lnTo>
                  <a:pt x="395478" y="79298"/>
                </a:lnTo>
                <a:lnTo>
                  <a:pt x="395465" y="78676"/>
                </a:lnTo>
                <a:lnTo>
                  <a:pt x="394982" y="78308"/>
                </a:lnTo>
                <a:lnTo>
                  <a:pt x="394195" y="78346"/>
                </a:lnTo>
                <a:lnTo>
                  <a:pt x="393484" y="78587"/>
                </a:lnTo>
                <a:lnTo>
                  <a:pt x="393204" y="79082"/>
                </a:lnTo>
                <a:lnTo>
                  <a:pt x="393395" y="79667"/>
                </a:lnTo>
                <a:lnTo>
                  <a:pt x="393598" y="80289"/>
                </a:lnTo>
                <a:lnTo>
                  <a:pt x="394195" y="80568"/>
                </a:lnTo>
                <a:lnTo>
                  <a:pt x="395198" y="80048"/>
                </a:lnTo>
                <a:lnTo>
                  <a:pt x="395490" y="79603"/>
                </a:lnTo>
                <a:close/>
              </a:path>
              <a:path w="711835" h="270510">
                <a:moveTo>
                  <a:pt x="396316" y="160324"/>
                </a:moveTo>
                <a:lnTo>
                  <a:pt x="396265" y="158534"/>
                </a:lnTo>
                <a:lnTo>
                  <a:pt x="396201" y="156438"/>
                </a:lnTo>
                <a:lnTo>
                  <a:pt x="394944" y="155028"/>
                </a:lnTo>
                <a:lnTo>
                  <a:pt x="392303" y="154774"/>
                </a:lnTo>
                <a:lnTo>
                  <a:pt x="390423" y="154889"/>
                </a:lnTo>
                <a:lnTo>
                  <a:pt x="389661" y="155905"/>
                </a:lnTo>
                <a:lnTo>
                  <a:pt x="389369" y="159435"/>
                </a:lnTo>
                <a:lnTo>
                  <a:pt x="391388" y="162267"/>
                </a:lnTo>
                <a:lnTo>
                  <a:pt x="395554" y="161963"/>
                </a:lnTo>
                <a:lnTo>
                  <a:pt x="396316" y="160324"/>
                </a:lnTo>
                <a:close/>
              </a:path>
              <a:path w="711835" h="270510">
                <a:moveTo>
                  <a:pt x="398348" y="212191"/>
                </a:moveTo>
                <a:lnTo>
                  <a:pt x="395414" y="207810"/>
                </a:lnTo>
                <a:lnTo>
                  <a:pt x="392963" y="204139"/>
                </a:lnTo>
                <a:lnTo>
                  <a:pt x="388543" y="203771"/>
                </a:lnTo>
                <a:lnTo>
                  <a:pt x="382498" y="209689"/>
                </a:lnTo>
                <a:lnTo>
                  <a:pt x="380974" y="212928"/>
                </a:lnTo>
                <a:lnTo>
                  <a:pt x="380479" y="215773"/>
                </a:lnTo>
                <a:lnTo>
                  <a:pt x="380504" y="220827"/>
                </a:lnTo>
                <a:lnTo>
                  <a:pt x="382968" y="222351"/>
                </a:lnTo>
                <a:lnTo>
                  <a:pt x="394246" y="219240"/>
                </a:lnTo>
                <a:lnTo>
                  <a:pt x="398348" y="212191"/>
                </a:lnTo>
                <a:close/>
              </a:path>
              <a:path w="711835" h="270510">
                <a:moveTo>
                  <a:pt x="402996" y="13690"/>
                </a:moveTo>
                <a:lnTo>
                  <a:pt x="402945" y="12738"/>
                </a:lnTo>
                <a:lnTo>
                  <a:pt x="402920" y="11988"/>
                </a:lnTo>
                <a:lnTo>
                  <a:pt x="402424" y="11328"/>
                </a:lnTo>
                <a:lnTo>
                  <a:pt x="401396" y="11366"/>
                </a:lnTo>
                <a:lnTo>
                  <a:pt x="400227" y="11417"/>
                </a:lnTo>
                <a:lnTo>
                  <a:pt x="399465" y="11963"/>
                </a:lnTo>
                <a:lnTo>
                  <a:pt x="399351" y="13030"/>
                </a:lnTo>
                <a:lnTo>
                  <a:pt x="399440" y="14071"/>
                </a:lnTo>
                <a:lnTo>
                  <a:pt x="400151" y="14770"/>
                </a:lnTo>
                <a:lnTo>
                  <a:pt x="402590" y="14643"/>
                </a:lnTo>
                <a:lnTo>
                  <a:pt x="402996" y="13690"/>
                </a:lnTo>
                <a:close/>
              </a:path>
              <a:path w="711835" h="270510">
                <a:moveTo>
                  <a:pt x="403669" y="117195"/>
                </a:moveTo>
                <a:lnTo>
                  <a:pt x="403352" y="116865"/>
                </a:lnTo>
                <a:lnTo>
                  <a:pt x="403199" y="116560"/>
                </a:lnTo>
                <a:lnTo>
                  <a:pt x="402894" y="116738"/>
                </a:lnTo>
                <a:lnTo>
                  <a:pt x="402590" y="116903"/>
                </a:lnTo>
                <a:lnTo>
                  <a:pt x="402285" y="117081"/>
                </a:lnTo>
                <a:lnTo>
                  <a:pt x="402450" y="117386"/>
                </a:lnTo>
                <a:lnTo>
                  <a:pt x="402602" y="117678"/>
                </a:lnTo>
                <a:lnTo>
                  <a:pt x="402767" y="117983"/>
                </a:lnTo>
                <a:lnTo>
                  <a:pt x="403059" y="117817"/>
                </a:lnTo>
                <a:lnTo>
                  <a:pt x="403580" y="117678"/>
                </a:lnTo>
                <a:lnTo>
                  <a:pt x="403618" y="117462"/>
                </a:lnTo>
                <a:lnTo>
                  <a:pt x="403669" y="117195"/>
                </a:lnTo>
                <a:close/>
              </a:path>
              <a:path w="711835" h="270510">
                <a:moveTo>
                  <a:pt x="406628" y="19469"/>
                </a:moveTo>
                <a:lnTo>
                  <a:pt x="406285" y="18948"/>
                </a:lnTo>
                <a:lnTo>
                  <a:pt x="406146" y="18745"/>
                </a:lnTo>
                <a:lnTo>
                  <a:pt x="405523" y="18592"/>
                </a:lnTo>
                <a:lnTo>
                  <a:pt x="405269" y="18681"/>
                </a:lnTo>
                <a:lnTo>
                  <a:pt x="404647" y="18910"/>
                </a:lnTo>
                <a:lnTo>
                  <a:pt x="404406" y="19392"/>
                </a:lnTo>
                <a:lnTo>
                  <a:pt x="404749" y="19989"/>
                </a:lnTo>
                <a:lnTo>
                  <a:pt x="405053" y="20066"/>
                </a:lnTo>
                <a:lnTo>
                  <a:pt x="405472" y="20294"/>
                </a:lnTo>
                <a:lnTo>
                  <a:pt x="405739" y="20205"/>
                </a:lnTo>
                <a:lnTo>
                  <a:pt x="406361" y="19989"/>
                </a:lnTo>
                <a:lnTo>
                  <a:pt x="406628" y="19469"/>
                </a:lnTo>
                <a:close/>
              </a:path>
              <a:path w="711835" h="270510">
                <a:moveTo>
                  <a:pt x="412254" y="138620"/>
                </a:moveTo>
                <a:lnTo>
                  <a:pt x="412229" y="137642"/>
                </a:lnTo>
                <a:lnTo>
                  <a:pt x="412216" y="136677"/>
                </a:lnTo>
                <a:lnTo>
                  <a:pt x="411530" y="135915"/>
                </a:lnTo>
                <a:lnTo>
                  <a:pt x="408635" y="138353"/>
                </a:lnTo>
                <a:lnTo>
                  <a:pt x="409130" y="139166"/>
                </a:lnTo>
                <a:lnTo>
                  <a:pt x="411607" y="139458"/>
                </a:lnTo>
                <a:lnTo>
                  <a:pt x="412254" y="138620"/>
                </a:lnTo>
                <a:close/>
              </a:path>
              <a:path w="711835" h="270510">
                <a:moveTo>
                  <a:pt x="422719" y="263207"/>
                </a:moveTo>
                <a:lnTo>
                  <a:pt x="422071" y="258330"/>
                </a:lnTo>
                <a:lnTo>
                  <a:pt x="418934" y="257251"/>
                </a:lnTo>
                <a:lnTo>
                  <a:pt x="414972" y="256019"/>
                </a:lnTo>
                <a:lnTo>
                  <a:pt x="415112" y="258864"/>
                </a:lnTo>
                <a:lnTo>
                  <a:pt x="416737" y="260731"/>
                </a:lnTo>
                <a:lnTo>
                  <a:pt x="416826" y="264553"/>
                </a:lnTo>
                <a:lnTo>
                  <a:pt x="418566" y="265633"/>
                </a:lnTo>
                <a:lnTo>
                  <a:pt x="420636" y="265163"/>
                </a:lnTo>
                <a:lnTo>
                  <a:pt x="422452" y="264744"/>
                </a:lnTo>
                <a:lnTo>
                  <a:pt x="422719" y="263207"/>
                </a:lnTo>
                <a:close/>
              </a:path>
              <a:path w="711835" h="270510">
                <a:moveTo>
                  <a:pt x="426656" y="125666"/>
                </a:moveTo>
                <a:lnTo>
                  <a:pt x="425437" y="125031"/>
                </a:lnTo>
                <a:lnTo>
                  <a:pt x="422389" y="124663"/>
                </a:lnTo>
                <a:lnTo>
                  <a:pt x="421233" y="124663"/>
                </a:lnTo>
                <a:lnTo>
                  <a:pt x="418465" y="123812"/>
                </a:lnTo>
                <a:lnTo>
                  <a:pt x="417360" y="122694"/>
                </a:lnTo>
                <a:lnTo>
                  <a:pt x="418198" y="121297"/>
                </a:lnTo>
                <a:lnTo>
                  <a:pt x="419836" y="118554"/>
                </a:lnTo>
                <a:lnTo>
                  <a:pt x="417830" y="115582"/>
                </a:lnTo>
                <a:lnTo>
                  <a:pt x="417893" y="115049"/>
                </a:lnTo>
                <a:lnTo>
                  <a:pt x="418198" y="112471"/>
                </a:lnTo>
                <a:lnTo>
                  <a:pt x="418249" y="112052"/>
                </a:lnTo>
                <a:lnTo>
                  <a:pt x="418363" y="111112"/>
                </a:lnTo>
                <a:lnTo>
                  <a:pt x="418465" y="110248"/>
                </a:lnTo>
                <a:lnTo>
                  <a:pt x="418503" y="109943"/>
                </a:lnTo>
                <a:lnTo>
                  <a:pt x="417588" y="109080"/>
                </a:lnTo>
                <a:lnTo>
                  <a:pt x="416128" y="107784"/>
                </a:lnTo>
                <a:lnTo>
                  <a:pt x="414312" y="107492"/>
                </a:lnTo>
                <a:lnTo>
                  <a:pt x="413600" y="107492"/>
                </a:lnTo>
                <a:lnTo>
                  <a:pt x="413715" y="99047"/>
                </a:lnTo>
                <a:lnTo>
                  <a:pt x="409511" y="101371"/>
                </a:lnTo>
                <a:lnTo>
                  <a:pt x="409892" y="106248"/>
                </a:lnTo>
                <a:lnTo>
                  <a:pt x="409854" y="107492"/>
                </a:lnTo>
                <a:lnTo>
                  <a:pt x="409727" y="107950"/>
                </a:lnTo>
                <a:lnTo>
                  <a:pt x="409028" y="107950"/>
                </a:lnTo>
                <a:lnTo>
                  <a:pt x="409028" y="108458"/>
                </a:lnTo>
                <a:lnTo>
                  <a:pt x="407936" y="109080"/>
                </a:lnTo>
                <a:lnTo>
                  <a:pt x="408254" y="109080"/>
                </a:lnTo>
                <a:lnTo>
                  <a:pt x="407644" y="109943"/>
                </a:lnTo>
                <a:lnTo>
                  <a:pt x="406273" y="112052"/>
                </a:lnTo>
                <a:lnTo>
                  <a:pt x="405942" y="111315"/>
                </a:lnTo>
                <a:lnTo>
                  <a:pt x="405841" y="111112"/>
                </a:lnTo>
                <a:lnTo>
                  <a:pt x="406107" y="111112"/>
                </a:lnTo>
                <a:lnTo>
                  <a:pt x="404609" y="110667"/>
                </a:lnTo>
                <a:lnTo>
                  <a:pt x="403009" y="110667"/>
                </a:lnTo>
                <a:lnTo>
                  <a:pt x="402120" y="111112"/>
                </a:lnTo>
                <a:lnTo>
                  <a:pt x="400075" y="111112"/>
                </a:lnTo>
                <a:lnTo>
                  <a:pt x="400202" y="112471"/>
                </a:lnTo>
                <a:lnTo>
                  <a:pt x="398614" y="111836"/>
                </a:lnTo>
                <a:lnTo>
                  <a:pt x="398640" y="110667"/>
                </a:lnTo>
                <a:lnTo>
                  <a:pt x="398741" y="110248"/>
                </a:lnTo>
                <a:lnTo>
                  <a:pt x="400761" y="109080"/>
                </a:lnTo>
                <a:lnTo>
                  <a:pt x="396582" y="109080"/>
                </a:lnTo>
                <a:lnTo>
                  <a:pt x="396278" y="108458"/>
                </a:lnTo>
                <a:lnTo>
                  <a:pt x="396430" y="108458"/>
                </a:lnTo>
                <a:lnTo>
                  <a:pt x="409028" y="108458"/>
                </a:lnTo>
                <a:lnTo>
                  <a:pt x="409028" y="107950"/>
                </a:lnTo>
                <a:lnTo>
                  <a:pt x="395871" y="107950"/>
                </a:lnTo>
                <a:lnTo>
                  <a:pt x="395744" y="107988"/>
                </a:lnTo>
                <a:lnTo>
                  <a:pt x="395046" y="108204"/>
                </a:lnTo>
                <a:lnTo>
                  <a:pt x="394220" y="108458"/>
                </a:lnTo>
                <a:lnTo>
                  <a:pt x="390588" y="108458"/>
                </a:lnTo>
                <a:lnTo>
                  <a:pt x="389661" y="115049"/>
                </a:lnTo>
                <a:lnTo>
                  <a:pt x="389534" y="115900"/>
                </a:lnTo>
                <a:lnTo>
                  <a:pt x="398780" y="120332"/>
                </a:lnTo>
                <a:lnTo>
                  <a:pt x="402691" y="115049"/>
                </a:lnTo>
                <a:lnTo>
                  <a:pt x="404215" y="115049"/>
                </a:lnTo>
                <a:lnTo>
                  <a:pt x="406539" y="118313"/>
                </a:lnTo>
                <a:lnTo>
                  <a:pt x="410552" y="124104"/>
                </a:lnTo>
                <a:lnTo>
                  <a:pt x="412419" y="122237"/>
                </a:lnTo>
                <a:lnTo>
                  <a:pt x="413181" y="121297"/>
                </a:lnTo>
                <a:lnTo>
                  <a:pt x="413867" y="123812"/>
                </a:lnTo>
                <a:lnTo>
                  <a:pt x="413766" y="125031"/>
                </a:lnTo>
                <a:lnTo>
                  <a:pt x="413397" y="127012"/>
                </a:lnTo>
                <a:lnTo>
                  <a:pt x="417029" y="131292"/>
                </a:lnTo>
                <a:lnTo>
                  <a:pt x="417957" y="131991"/>
                </a:lnTo>
                <a:lnTo>
                  <a:pt x="420801" y="129133"/>
                </a:lnTo>
                <a:lnTo>
                  <a:pt x="424967" y="129133"/>
                </a:lnTo>
                <a:lnTo>
                  <a:pt x="426516" y="128828"/>
                </a:lnTo>
                <a:lnTo>
                  <a:pt x="426593" y="127012"/>
                </a:lnTo>
                <a:lnTo>
                  <a:pt x="426656" y="125666"/>
                </a:lnTo>
                <a:close/>
              </a:path>
              <a:path w="711835" h="270510">
                <a:moveTo>
                  <a:pt x="433362" y="217754"/>
                </a:moveTo>
                <a:lnTo>
                  <a:pt x="432955" y="217208"/>
                </a:lnTo>
                <a:lnTo>
                  <a:pt x="432765" y="216979"/>
                </a:lnTo>
                <a:lnTo>
                  <a:pt x="432193" y="216789"/>
                </a:lnTo>
                <a:lnTo>
                  <a:pt x="431838" y="216839"/>
                </a:lnTo>
                <a:lnTo>
                  <a:pt x="431101" y="216916"/>
                </a:lnTo>
                <a:lnTo>
                  <a:pt x="430644" y="217309"/>
                </a:lnTo>
                <a:lnTo>
                  <a:pt x="430936" y="218211"/>
                </a:lnTo>
                <a:lnTo>
                  <a:pt x="431165" y="218643"/>
                </a:lnTo>
                <a:lnTo>
                  <a:pt x="431749" y="218846"/>
                </a:lnTo>
                <a:lnTo>
                  <a:pt x="433044" y="218287"/>
                </a:lnTo>
                <a:lnTo>
                  <a:pt x="433362" y="217754"/>
                </a:lnTo>
                <a:close/>
              </a:path>
              <a:path w="711835" h="270510">
                <a:moveTo>
                  <a:pt x="437388" y="42468"/>
                </a:moveTo>
                <a:lnTo>
                  <a:pt x="436613" y="41160"/>
                </a:lnTo>
                <a:lnTo>
                  <a:pt x="432447" y="41249"/>
                </a:lnTo>
                <a:lnTo>
                  <a:pt x="431914" y="42760"/>
                </a:lnTo>
                <a:lnTo>
                  <a:pt x="431634" y="44297"/>
                </a:lnTo>
                <a:lnTo>
                  <a:pt x="431584" y="45885"/>
                </a:lnTo>
                <a:lnTo>
                  <a:pt x="432523" y="47028"/>
                </a:lnTo>
                <a:lnTo>
                  <a:pt x="436410" y="46990"/>
                </a:lnTo>
                <a:lnTo>
                  <a:pt x="437146" y="45377"/>
                </a:lnTo>
                <a:lnTo>
                  <a:pt x="437388" y="42468"/>
                </a:lnTo>
                <a:close/>
              </a:path>
              <a:path w="711835" h="270510">
                <a:moveTo>
                  <a:pt x="450202" y="169392"/>
                </a:moveTo>
                <a:lnTo>
                  <a:pt x="449567" y="168681"/>
                </a:lnTo>
                <a:lnTo>
                  <a:pt x="447014" y="168465"/>
                </a:lnTo>
                <a:lnTo>
                  <a:pt x="446392" y="169202"/>
                </a:lnTo>
                <a:lnTo>
                  <a:pt x="446354" y="170230"/>
                </a:lnTo>
                <a:lnTo>
                  <a:pt x="446328" y="171208"/>
                </a:lnTo>
                <a:lnTo>
                  <a:pt x="446874" y="171945"/>
                </a:lnTo>
                <a:lnTo>
                  <a:pt x="448119" y="172186"/>
                </a:lnTo>
                <a:lnTo>
                  <a:pt x="449453" y="172173"/>
                </a:lnTo>
                <a:lnTo>
                  <a:pt x="449935" y="171399"/>
                </a:lnTo>
                <a:lnTo>
                  <a:pt x="450062" y="170446"/>
                </a:lnTo>
                <a:lnTo>
                  <a:pt x="450202" y="169392"/>
                </a:lnTo>
                <a:close/>
              </a:path>
              <a:path w="711835" h="270510">
                <a:moveTo>
                  <a:pt x="452615" y="236499"/>
                </a:moveTo>
                <a:lnTo>
                  <a:pt x="452564" y="234950"/>
                </a:lnTo>
                <a:lnTo>
                  <a:pt x="452170" y="234238"/>
                </a:lnTo>
                <a:lnTo>
                  <a:pt x="451065" y="234162"/>
                </a:lnTo>
                <a:lnTo>
                  <a:pt x="450088" y="234226"/>
                </a:lnTo>
                <a:lnTo>
                  <a:pt x="449402" y="234632"/>
                </a:lnTo>
                <a:lnTo>
                  <a:pt x="449199" y="235458"/>
                </a:lnTo>
                <a:lnTo>
                  <a:pt x="448894" y="236702"/>
                </a:lnTo>
                <a:lnTo>
                  <a:pt x="449757" y="237159"/>
                </a:lnTo>
                <a:lnTo>
                  <a:pt x="451027" y="237172"/>
                </a:lnTo>
                <a:lnTo>
                  <a:pt x="452132" y="237172"/>
                </a:lnTo>
                <a:lnTo>
                  <a:pt x="452615" y="236499"/>
                </a:lnTo>
                <a:close/>
              </a:path>
              <a:path w="711835" h="270510">
                <a:moveTo>
                  <a:pt x="453072" y="129921"/>
                </a:moveTo>
                <a:lnTo>
                  <a:pt x="452970" y="127571"/>
                </a:lnTo>
                <a:lnTo>
                  <a:pt x="452259" y="126631"/>
                </a:lnTo>
                <a:lnTo>
                  <a:pt x="450583" y="126530"/>
                </a:lnTo>
                <a:lnTo>
                  <a:pt x="449122" y="126733"/>
                </a:lnTo>
                <a:lnTo>
                  <a:pt x="448335" y="127698"/>
                </a:lnTo>
                <a:lnTo>
                  <a:pt x="448246" y="130048"/>
                </a:lnTo>
                <a:lnTo>
                  <a:pt x="449376" y="130835"/>
                </a:lnTo>
                <a:lnTo>
                  <a:pt x="452501" y="131025"/>
                </a:lnTo>
                <a:lnTo>
                  <a:pt x="453072" y="129921"/>
                </a:lnTo>
                <a:close/>
              </a:path>
              <a:path w="711835" h="270510">
                <a:moveTo>
                  <a:pt x="456095" y="224561"/>
                </a:moveTo>
                <a:lnTo>
                  <a:pt x="455079" y="223901"/>
                </a:lnTo>
                <a:lnTo>
                  <a:pt x="452539" y="223443"/>
                </a:lnTo>
                <a:lnTo>
                  <a:pt x="451573" y="224218"/>
                </a:lnTo>
                <a:lnTo>
                  <a:pt x="451192" y="225463"/>
                </a:lnTo>
                <a:lnTo>
                  <a:pt x="451065" y="226606"/>
                </a:lnTo>
                <a:lnTo>
                  <a:pt x="451815" y="227355"/>
                </a:lnTo>
                <a:lnTo>
                  <a:pt x="452983" y="227444"/>
                </a:lnTo>
                <a:lnTo>
                  <a:pt x="454367" y="227545"/>
                </a:lnTo>
                <a:lnTo>
                  <a:pt x="455625" y="227037"/>
                </a:lnTo>
                <a:lnTo>
                  <a:pt x="456095" y="224561"/>
                </a:lnTo>
                <a:close/>
              </a:path>
              <a:path w="711835" h="270510">
                <a:moveTo>
                  <a:pt x="471004" y="103682"/>
                </a:moveTo>
                <a:lnTo>
                  <a:pt x="470916" y="102349"/>
                </a:lnTo>
                <a:lnTo>
                  <a:pt x="470852" y="101307"/>
                </a:lnTo>
                <a:lnTo>
                  <a:pt x="470192" y="100647"/>
                </a:lnTo>
                <a:lnTo>
                  <a:pt x="468769" y="100558"/>
                </a:lnTo>
                <a:lnTo>
                  <a:pt x="467398" y="100685"/>
                </a:lnTo>
                <a:lnTo>
                  <a:pt x="466432" y="101307"/>
                </a:lnTo>
                <a:lnTo>
                  <a:pt x="466610" y="103733"/>
                </a:lnTo>
                <a:lnTo>
                  <a:pt x="467360" y="104394"/>
                </a:lnTo>
                <a:lnTo>
                  <a:pt x="468617" y="104419"/>
                </a:lnTo>
                <a:lnTo>
                  <a:pt x="470242" y="104470"/>
                </a:lnTo>
                <a:lnTo>
                  <a:pt x="471004" y="103682"/>
                </a:lnTo>
                <a:close/>
              </a:path>
              <a:path w="711835" h="270510">
                <a:moveTo>
                  <a:pt x="473417" y="97459"/>
                </a:moveTo>
                <a:lnTo>
                  <a:pt x="472998" y="96824"/>
                </a:lnTo>
                <a:lnTo>
                  <a:pt x="472046" y="96621"/>
                </a:lnTo>
                <a:lnTo>
                  <a:pt x="471373" y="96469"/>
                </a:lnTo>
                <a:lnTo>
                  <a:pt x="470852" y="96850"/>
                </a:lnTo>
                <a:lnTo>
                  <a:pt x="470674" y="97409"/>
                </a:lnTo>
                <a:lnTo>
                  <a:pt x="470408" y="98221"/>
                </a:lnTo>
                <a:lnTo>
                  <a:pt x="470776" y="98793"/>
                </a:lnTo>
                <a:lnTo>
                  <a:pt x="471741" y="99072"/>
                </a:lnTo>
                <a:lnTo>
                  <a:pt x="472440" y="99098"/>
                </a:lnTo>
                <a:lnTo>
                  <a:pt x="472973" y="98818"/>
                </a:lnTo>
                <a:lnTo>
                  <a:pt x="473151" y="98272"/>
                </a:lnTo>
                <a:lnTo>
                  <a:pt x="473417" y="97459"/>
                </a:lnTo>
                <a:close/>
              </a:path>
              <a:path w="711835" h="270510">
                <a:moveTo>
                  <a:pt x="475437" y="206298"/>
                </a:moveTo>
                <a:lnTo>
                  <a:pt x="475005" y="205651"/>
                </a:lnTo>
                <a:lnTo>
                  <a:pt x="474002" y="205422"/>
                </a:lnTo>
                <a:lnTo>
                  <a:pt x="472795" y="205549"/>
                </a:lnTo>
                <a:lnTo>
                  <a:pt x="472059" y="206222"/>
                </a:lnTo>
                <a:lnTo>
                  <a:pt x="471805" y="207949"/>
                </a:lnTo>
                <a:lnTo>
                  <a:pt x="472389" y="208635"/>
                </a:lnTo>
                <a:lnTo>
                  <a:pt x="474700" y="208851"/>
                </a:lnTo>
                <a:lnTo>
                  <a:pt x="475259" y="208013"/>
                </a:lnTo>
                <a:lnTo>
                  <a:pt x="475361" y="207048"/>
                </a:lnTo>
                <a:lnTo>
                  <a:pt x="475437" y="206298"/>
                </a:lnTo>
                <a:close/>
              </a:path>
              <a:path w="711835" h="270510">
                <a:moveTo>
                  <a:pt x="490296" y="221081"/>
                </a:moveTo>
                <a:lnTo>
                  <a:pt x="487006" y="217957"/>
                </a:lnTo>
                <a:lnTo>
                  <a:pt x="486143" y="218440"/>
                </a:lnTo>
                <a:lnTo>
                  <a:pt x="485762" y="219506"/>
                </a:lnTo>
                <a:lnTo>
                  <a:pt x="486079" y="220662"/>
                </a:lnTo>
                <a:lnTo>
                  <a:pt x="486625" y="221703"/>
                </a:lnTo>
                <a:lnTo>
                  <a:pt x="489572" y="221754"/>
                </a:lnTo>
                <a:lnTo>
                  <a:pt x="490296" y="221081"/>
                </a:lnTo>
                <a:close/>
              </a:path>
              <a:path w="711835" h="270510">
                <a:moveTo>
                  <a:pt x="493522" y="224599"/>
                </a:moveTo>
                <a:lnTo>
                  <a:pt x="493458" y="223761"/>
                </a:lnTo>
                <a:lnTo>
                  <a:pt x="493052" y="223075"/>
                </a:lnTo>
                <a:lnTo>
                  <a:pt x="491985" y="223100"/>
                </a:lnTo>
                <a:lnTo>
                  <a:pt x="490956" y="223126"/>
                </a:lnTo>
                <a:lnTo>
                  <a:pt x="490423" y="223761"/>
                </a:lnTo>
                <a:lnTo>
                  <a:pt x="490448" y="225437"/>
                </a:lnTo>
                <a:lnTo>
                  <a:pt x="490982" y="226110"/>
                </a:lnTo>
                <a:lnTo>
                  <a:pt x="493039" y="226136"/>
                </a:lnTo>
                <a:lnTo>
                  <a:pt x="493445" y="225425"/>
                </a:lnTo>
                <a:lnTo>
                  <a:pt x="493522" y="224599"/>
                </a:lnTo>
                <a:close/>
              </a:path>
              <a:path w="711835" h="270510">
                <a:moveTo>
                  <a:pt x="506628" y="223405"/>
                </a:moveTo>
                <a:lnTo>
                  <a:pt x="506539" y="221919"/>
                </a:lnTo>
                <a:lnTo>
                  <a:pt x="505968" y="221361"/>
                </a:lnTo>
                <a:lnTo>
                  <a:pt x="504939" y="221386"/>
                </a:lnTo>
                <a:lnTo>
                  <a:pt x="504215" y="221399"/>
                </a:lnTo>
                <a:lnTo>
                  <a:pt x="503745" y="221830"/>
                </a:lnTo>
                <a:lnTo>
                  <a:pt x="503643" y="222478"/>
                </a:lnTo>
                <a:lnTo>
                  <a:pt x="503872" y="223278"/>
                </a:lnTo>
                <a:lnTo>
                  <a:pt x="504456" y="223799"/>
                </a:lnTo>
                <a:lnTo>
                  <a:pt x="506260" y="223888"/>
                </a:lnTo>
                <a:lnTo>
                  <a:pt x="506628" y="223405"/>
                </a:lnTo>
                <a:close/>
              </a:path>
              <a:path w="711835" h="270510">
                <a:moveTo>
                  <a:pt x="518312" y="138722"/>
                </a:moveTo>
                <a:lnTo>
                  <a:pt x="518147" y="136829"/>
                </a:lnTo>
                <a:lnTo>
                  <a:pt x="518058" y="135331"/>
                </a:lnTo>
                <a:lnTo>
                  <a:pt x="517969" y="133845"/>
                </a:lnTo>
                <a:lnTo>
                  <a:pt x="517969" y="132207"/>
                </a:lnTo>
                <a:lnTo>
                  <a:pt x="515378" y="132016"/>
                </a:lnTo>
                <a:lnTo>
                  <a:pt x="512876" y="132461"/>
                </a:lnTo>
                <a:lnTo>
                  <a:pt x="512762" y="134213"/>
                </a:lnTo>
                <a:lnTo>
                  <a:pt x="512737" y="137668"/>
                </a:lnTo>
                <a:lnTo>
                  <a:pt x="514019" y="138988"/>
                </a:lnTo>
                <a:lnTo>
                  <a:pt x="518312" y="138722"/>
                </a:lnTo>
                <a:close/>
              </a:path>
              <a:path w="711835" h="270510">
                <a:moveTo>
                  <a:pt x="518388" y="225221"/>
                </a:moveTo>
                <a:lnTo>
                  <a:pt x="517956" y="224624"/>
                </a:lnTo>
                <a:lnTo>
                  <a:pt x="516966" y="224358"/>
                </a:lnTo>
                <a:lnTo>
                  <a:pt x="515950" y="224282"/>
                </a:lnTo>
                <a:lnTo>
                  <a:pt x="515315" y="224663"/>
                </a:lnTo>
                <a:lnTo>
                  <a:pt x="515150" y="225513"/>
                </a:lnTo>
                <a:lnTo>
                  <a:pt x="515035" y="226110"/>
                </a:lnTo>
                <a:lnTo>
                  <a:pt x="515366" y="226593"/>
                </a:lnTo>
                <a:lnTo>
                  <a:pt x="516013" y="226809"/>
                </a:lnTo>
                <a:lnTo>
                  <a:pt x="516940" y="227101"/>
                </a:lnTo>
                <a:lnTo>
                  <a:pt x="517766" y="226860"/>
                </a:lnTo>
                <a:lnTo>
                  <a:pt x="518083" y="226047"/>
                </a:lnTo>
                <a:lnTo>
                  <a:pt x="518388" y="225221"/>
                </a:lnTo>
                <a:close/>
              </a:path>
              <a:path w="711835" h="270510">
                <a:moveTo>
                  <a:pt x="523252" y="39992"/>
                </a:moveTo>
                <a:lnTo>
                  <a:pt x="521665" y="39039"/>
                </a:lnTo>
                <a:lnTo>
                  <a:pt x="518922" y="38671"/>
                </a:lnTo>
                <a:lnTo>
                  <a:pt x="517994" y="37922"/>
                </a:lnTo>
                <a:lnTo>
                  <a:pt x="516940" y="37401"/>
                </a:lnTo>
                <a:lnTo>
                  <a:pt x="513753" y="37071"/>
                </a:lnTo>
                <a:lnTo>
                  <a:pt x="511530" y="39103"/>
                </a:lnTo>
                <a:lnTo>
                  <a:pt x="511441" y="41846"/>
                </a:lnTo>
                <a:lnTo>
                  <a:pt x="511695" y="43688"/>
                </a:lnTo>
                <a:lnTo>
                  <a:pt x="513130" y="45567"/>
                </a:lnTo>
                <a:lnTo>
                  <a:pt x="515188" y="47663"/>
                </a:lnTo>
                <a:lnTo>
                  <a:pt x="515988" y="47815"/>
                </a:lnTo>
                <a:lnTo>
                  <a:pt x="519112" y="48183"/>
                </a:lnTo>
                <a:lnTo>
                  <a:pt x="521182" y="46278"/>
                </a:lnTo>
                <a:lnTo>
                  <a:pt x="521474" y="43319"/>
                </a:lnTo>
                <a:lnTo>
                  <a:pt x="521474" y="42951"/>
                </a:lnTo>
                <a:lnTo>
                  <a:pt x="521830" y="42811"/>
                </a:lnTo>
                <a:lnTo>
                  <a:pt x="522122" y="42646"/>
                </a:lnTo>
                <a:lnTo>
                  <a:pt x="523252" y="39992"/>
                </a:lnTo>
                <a:close/>
              </a:path>
              <a:path w="711835" h="270510">
                <a:moveTo>
                  <a:pt x="530110" y="106133"/>
                </a:moveTo>
                <a:lnTo>
                  <a:pt x="529793" y="105664"/>
                </a:lnTo>
                <a:lnTo>
                  <a:pt x="529069" y="105460"/>
                </a:lnTo>
                <a:lnTo>
                  <a:pt x="528358" y="105435"/>
                </a:lnTo>
                <a:lnTo>
                  <a:pt x="527773" y="105664"/>
                </a:lnTo>
                <a:lnTo>
                  <a:pt x="527646" y="106908"/>
                </a:lnTo>
                <a:lnTo>
                  <a:pt x="528180" y="107327"/>
                </a:lnTo>
                <a:lnTo>
                  <a:pt x="530110" y="106133"/>
                </a:lnTo>
                <a:close/>
              </a:path>
              <a:path w="711835" h="270510">
                <a:moveTo>
                  <a:pt x="537641" y="48475"/>
                </a:moveTo>
                <a:lnTo>
                  <a:pt x="536841" y="46507"/>
                </a:lnTo>
                <a:lnTo>
                  <a:pt x="536841" y="44729"/>
                </a:lnTo>
                <a:lnTo>
                  <a:pt x="536841" y="43446"/>
                </a:lnTo>
                <a:lnTo>
                  <a:pt x="535800" y="42646"/>
                </a:lnTo>
                <a:lnTo>
                  <a:pt x="531952" y="42913"/>
                </a:lnTo>
                <a:lnTo>
                  <a:pt x="531914" y="44424"/>
                </a:lnTo>
                <a:lnTo>
                  <a:pt x="532917" y="47231"/>
                </a:lnTo>
                <a:lnTo>
                  <a:pt x="533311" y="48958"/>
                </a:lnTo>
                <a:lnTo>
                  <a:pt x="535457" y="50342"/>
                </a:lnTo>
                <a:lnTo>
                  <a:pt x="537641" y="48475"/>
                </a:lnTo>
                <a:close/>
              </a:path>
              <a:path w="711835" h="270510">
                <a:moveTo>
                  <a:pt x="552577" y="133489"/>
                </a:moveTo>
                <a:lnTo>
                  <a:pt x="552462" y="132689"/>
                </a:lnTo>
                <a:lnTo>
                  <a:pt x="551980" y="132130"/>
                </a:lnTo>
                <a:lnTo>
                  <a:pt x="551002" y="132143"/>
                </a:lnTo>
                <a:lnTo>
                  <a:pt x="550062" y="132156"/>
                </a:lnTo>
                <a:lnTo>
                  <a:pt x="549402" y="132664"/>
                </a:lnTo>
                <a:lnTo>
                  <a:pt x="549427" y="134277"/>
                </a:lnTo>
                <a:lnTo>
                  <a:pt x="550075" y="134823"/>
                </a:lnTo>
                <a:lnTo>
                  <a:pt x="551967" y="134874"/>
                </a:lnTo>
                <a:lnTo>
                  <a:pt x="552437" y="134264"/>
                </a:lnTo>
                <a:lnTo>
                  <a:pt x="552577" y="133489"/>
                </a:lnTo>
                <a:close/>
              </a:path>
              <a:path w="711835" h="270510">
                <a:moveTo>
                  <a:pt x="564781" y="118249"/>
                </a:moveTo>
                <a:lnTo>
                  <a:pt x="564692" y="117043"/>
                </a:lnTo>
                <a:lnTo>
                  <a:pt x="564603" y="115773"/>
                </a:lnTo>
                <a:lnTo>
                  <a:pt x="564565" y="114287"/>
                </a:lnTo>
                <a:lnTo>
                  <a:pt x="560527" y="114350"/>
                </a:lnTo>
                <a:lnTo>
                  <a:pt x="559828" y="115443"/>
                </a:lnTo>
                <a:lnTo>
                  <a:pt x="559625" y="116738"/>
                </a:lnTo>
                <a:lnTo>
                  <a:pt x="559968" y="118287"/>
                </a:lnTo>
                <a:lnTo>
                  <a:pt x="560793" y="119316"/>
                </a:lnTo>
                <a:lnTo>
                  <a:pt x="562622" y="119303"/>
                </a:lnTo>
                <a:lnTo>
                  <a:pt x="564311" y="119303"/>
                </a:lnTo>
                <a:lnTo>
                  <a:pt x="564781" y="118249"/>
                </a:lnTo>
                <a:close/>
              </a:path>
              <a:path w="711835" h="270510">
                <a:moveTo>
                  <a:pt x="565594" y="123101"/>
                </a:moveTo>
                <a:lnTo>
                  <a:pt x="565518" y="122529"/>
                </a:lnTo>
                <a:lnTo>
                  <a:pt x="565404" y="121691"/>
                </a:lnTo>
                <a:lnTo>
                  <a:pt x="564769" y="121259"/>
                </a:lnTo>
                <a:lnTo>
                  <a:pt x="563105" y="121564"/>
                </a:lnTo>
                <a:lnTo>
                  <a:pt x="562787" y="122047"/>
                </a:lnTo>
                <a:lnTo>
                  <a:pt x="562724" y="122618"/>
                </a:lnTo>
                <a:lnTo>
                  <a:pt x="562940" y="123469"/>
                </a:lnTo>
                <a:lnTo>
                  <a:pt x="563613" y="123812"/>
                </a:lnTo>
                <a:lnTo>
                  <a:pt x="565264" y="123609"/>
                </a:lnTo>
                <a:lnTo>
                  <a:pt x="565594" y="123101"/>
                </a:lnTo>
                <a:close/>
              </a:path>
              <a:path w="711835" h="270510">
                <a:moveTo>
                  <a:pt x="591527" y="211226"/>
                </a:moveTo>
                <a:lnTo>
                  <a:pt x="591515" y="207264"/>
                </a:lnTo>
                <a:lnTo>
                  <a:pt x="590296" y="205524"/>
                </a:lnTo>
                <a:lnTo>
                  <a:pt x="587794" y="205473"/>
                </a:lnTo>
                <a:lnTo>
                  <a:pt x="585419" y="205422"/>
                </a:lnTo>
                <a:lnTo>
                  <a:pt x="584822" y="207314"/>
                </a:lnTo>
                <a:lnTo>
                  <a:pt x="584466" y="211010"/>
                </a:lnTo>
                <a:lnTo>
                  <a:pt x="585635" y="212153"/>
                </a:lnTo>
                <a:lnTo>
                  <a:pt x="588073" y="212458"/>
                </a:lnTo>
                <a:lnTo>
                  <a:pt x="590372" y="212432"/>
                </a:lnTo>
                <a:lnTo>
                  <a:pt x="591527" y="211226"/>
                </a:lnTo>
                <a:close/>
              </a:path>
              <a:path w="711835" h="270510">
                <a:moveTo>
                  <a:pt x="593991" y="152361"/>
                </a:moveTo>
                <a:lnTo>
                  <a:pt x="591705" y="150114"/>
                </a:lnTo>
                <a:lnTo>
                  <a:pt x="588467" y="149898"/>
                </a:lnTo>
                <a:lnTo>
                  <a:pt x="585749" y="149707"/>
                </a:lnTo>
                <a:lnTo>
                  <a:pt x="584047" y="151714"/>
                </a:lnTo>
                <a:lnTo>
                  <a:pt x="583996" y="158203"/>
                </a:lnTo>
                <a:lnTo>
                  <a:pt x="587070" y="162407"/>
                </a:lnTo>
                <a:lnTo>
                  <a:pt x="590956" y="162229"/>
                </a:lnTo>
                <a:lnTo>
                  <a:pt x="593979" y="157772"/>
                </a:lnTo>
                <a:lnTo>
                  <a:pt x="593991" y="152361"/>
                </a:lnTo>
                <a:close/>
              </a:path>
              <a:path w="711835" h="270510">
                <a:moveTo>
                  <a:pt x="602234" y="149440"/>
                </a:moveTo>
                <a:lnTo>
                  <a:pt x="602208" y="149136"/>
                </a:lnTo>
                <a:lnTo>
                  <a:pt x="602145" y="148551"/>
                </a:lnTo>
                <a:lnTo>
                  <a:pt x="601700" y="148170"/>
                </a:lnTo>
                <a:lnTo>
                  <a:pt x="600798" y="148323"/>
                </a:lnTo>
                <a:lnTo>
                  <a:pt x="600265" y="148551"/>
                </a:lnTo>
                <a:lnTo>
                  <a:pt x="599909" y="149034"/>
                </a:lnTo>
                <a:lnTo>
                  <a:pt x="600125" y="149606"/>
                </a:lnTo>
                <a:lnTo>
                  <a:pt x="600354" y="150241"/>
                </a:lnTo>
                <a:lnTo>
                  <a:pt x="601027" y="150393"/>
                </a:lnTo>
                <a:lnTo>
                  <a:pt x="601649" y="150050"/>
                </a:lnTo>
                <a:lnTo>
                  <a:pt x="601954" y="149885"/>
                </a:lnTo>
                <a:lnTo>
                  <a:pt x="602234" y="149440"/>
                </a:lnTo>
                <a:close/>
              </a:path>
              <a:path w="711835" h="270510">
                <a:moveTo>
                  <a:pt x="605574" y="185420"/>
                </a:moveTo>
                <a:lnTo>
                  <a:pt x="604862" y="184340"/>
                </a:lnTo>
                <a:lnTo>
                  <a:pt x="602780" y="184353"/>
                </a:lnTo>
                <a:lnTo>
                  <a:pt x="600227" y="184365"/>
                </a:lnTo>
                <a:lnTo>
                  <a:pt x="599351" y="185737"/>
                </a:lnTo>
                <a:lnTo>
                  <a:pt x="598932" y="188734"/>
                </a:lnTo>
                <a:lnTo>
                  <a:pt x="598906" y="188976"/>
                </a:lnTo>
                <a:lnTo>
                  <a:pt x="599643" y="189826"/>
                </a:lnTo>
                <a:lnTo>
                  <a:pt x="603567" y="189890"/>
                </a:lnTo>
                <a:lnTo>
                  <a:pt x="605078" y="188861"/>
                </a:lnTo>
                <a:lnTo>
                  <a:pt x="605574" y="185420"/>
                </a:lnTo>
                <a:close/>
              </a:path>
              <a:path w="711835" h="270510">
                <a:moveTo>
                  <a:pt x="610831" y="176745"/>
                </a:moveTo>
                <a:lnTo>
                  <a:pt x="610641" y="175577"/>
                </a:lnTo>
                <a:lnTo>
                  <a:pt x="610463" y="174409"/>
                </a:lnTo>
                <a:lnTo>
                  <a:pt x="609803" y="173266"/>
                </a:lnTo>
                <a:lnTo>
                  <a:pt x="608076" y="173736"/>
                </a:lnTo>
                <a:lnTo>
                  <a:pt x="606501" y="174167"/>
                </a:lnTo>
                <a:lnTo>
                  <a:pt x="606552" y="175450"/>
                </a:lnTo>
                <a:lnTo>
                  <a:pt x="606958" y="177571"/>
                </a:lnTo>
                <a:lnTo>
                  <a:pt x="607529" y="178333"/>
                </a:lnTo>
                <a:lnTo>
                  <a:pt x="609003" y="178295"/>
                </a:lnTo>
                <a:lnTo>
                  <a:pt x="610412" y="177825"/>
                </a:lnTo>
                <a:lnTo>
                  <a:pt x="610831" y="176745"/>
                </a:lnTo>
                <a:close/>
              </a:path>
              <a:path w="711835" h="270510">
                <a:moveTo>
                  <a:pt x="620649" y="130962"/>
                </a:moveTo>
                <a:lnTo>
                  <a:pt x="620268" y="129667"/>
                </a:lnTo>
                <a:lnTo>
                  <a:pt x="618236" y="129578"/>
                </a:lnTo>
                <a:lnTo>
                  <a:pt x="616826" y="129527"/>
                </a:lnTo>
                <a:lnTo>
                  <a:pt x="615569" y="130111"/>
                </a:lnTo>
                <a:lnTo>
                  <a:pt x="615175" y="133261"/>
                </a:lnTo>
                <a:lnTo>
                  <a:pt x="616407" y="134226"/>
                </a:lnTo>
                <a:lnTo>
                  <a:pt x="617829" y="134721"/>
                </a:lnTo>
                <a:lnTo>
                  <a:pt x="620052" y="134670"/>
                </a:lnTo>
                <a:lnTo>
                  <a:pt x="620483" y="133654"/>
                </a:lnTo>
                <a:lnTo>
                  <a:pt x="620560" y="132422"/>
                </a:lnTo>
                <a:lnTo>
                  <a:pt x="620649" y="130962"/>
                </a:lnTo>
                <a:close/>
              </a:path>
              <a:path w="711835" h="270510">
                <a:moveTo>
                  <a:pt x="623493" y="195503"/>
                </a:moveTo>
                <a:lnTo>
                  <a:pt x="622668" y="194157"/>
                </a:lnTo>
                <a:lnTo>
                  <a:pt x="620941" y="191160"/>
                </a:lnTo>
                <a:lnTo>
                  <a:pt x="619163" y="190080"/>
                </a:lnTo>
                <a:lnTo>
                  <a:pt x="615467" y="191909"/>
                </a:lnTo>
                <a:lnTo>
                  <a:pt x="614629" y="193700"/>
                </a:lnTo>
                <a:lnTo>
                  <a:pt x="616127" y="196634"/>
                </a:lnTo>
                <a:lnTo>
                  <a:pt x="617207" y="197637"/>
                </a:lnTo>
                <a:lnTo>
                  <a:pt x="618972" y="199745"/>
                </a:lnTo>
                <a:lnTo>
                  <a:pt x="619798" y="201053"/>
                </a:lnTo>
                <a:lnTo>
                  <a:pt x="621690" y="200406"/>
                </a:lnTo>
                <a:lnTo>
                  <a:pt x="623443" y="199809"/>
                </a:lnTo>
                <a:lnTo>
                  <a:pt x="623354" y="198386"/>
                </a:lnTo>
                <a:lnTo>
                  <a:pt x="623417" y="196608"/>
                </a:lnTo>
                <a:lnTo>
                  <a:pt x="623493" y="195503"/>
                </a:lnTo>
                <a:close/>
              </a:path>
              <a:path w="711835" h="270510">
                <a:moveTo>
                  <a:pt x="632028" y="239217"/>
                </a:moveTo>
                <a:lnTo>
                  <a:pt x="631545" y="238569"/>
                </a:lnTo>
                <a:lnTo>
                  <a:pt x="630567" y="238404"/>
                </a:lnTo>
                <a:lnTo>
                  <a:pt x="629208" y="238163"/>
                </a:lnTo>
                <a:lnTo>
                  <a:pt x="628535" y="238848"/>
                </a:lnTo>
                <a:lnTo>
                  <a:pt x="628167" y="240957"/>
                </a:lnTo>
                <a:lnTo>
                  <a:pt x="628904" y="241579"/>
                </a:lnTo>
                <a:lnTo>
                  <a:pt x="630097" y="241884"/>
                </a:lnTo>
                <a:lnTo>
                  <a:pt x="631545" y="241884"/>
                </a:lnTo>
                <a:lnTo>
                  <a:pt x="631761" y="240906"/>
                </a:lnTo>
                <a:lnTo>
                  <a:pt x="632028" y="239217"/>
                </a:lnTo>
                <a:close/>
              </a:path>
              <a:path w="711835" h="270510">
                <a:moveTo>
                  <a:pt x="632218" y="67703"/>
                </a:moveTo>
                <a:lnTo>
                  <a:pt x="632091" y="66357"/>
                </a:lnTo>
                <a:lnTo>
                  <a:pt x="632002" y="65354"/>
                </a:lnTo>
                <a:lnTo>
                  <a:pt x="631240" y="64604"/>
                </a:lnTo>
                <a:lnTo>
                  <a:pt x="629958" y="64719"/>
                </a:lnTo>
                <a:lnTo>
                  <a:pt x="627989" y="64909"/>
                </a:lnTo>
                <a:lnTo>
                  <a:pt x="627761" y="66205"/>
                </a:lnTo>
                <a:lnTo>
                  <a:pt x="627710" y="67462"/>
                </a:lnTo>
                <a:lnTo>
                  <a:pt x="627989" y="68580"/>
                </a:lnTo>
                <a:lnTo>
                  <a:pt x="628700" y="69265"/>
                </a:lnTo>
                <a:lnTo>
                  <a:pt x="631964" y="69037"/>
                </a:lnTo>
                <a:lnTo>
                  <a:pt x="632218" y="67703"/>
                </a:lnTo>
                <a:close/>
              </a:path>
              <a:path w="711835" h="270510">
                <a:moveTo>
                  <a:pt x="675449" y="97637"/>
                </a:moveTo>
                <a:lnTo>
                  <a:pt x="668629" y="93294"/>
                </a:lnTo>
                <a:lnTo>
                  <a:pt x="658596" y="94729"/>
                </a:lnTo>
                <a:lnTo>
                  <a:pt x="658672" y="94551"/>
                </a:lnTo>
                <a:lnTo>
                  <a:pt x="658710" y="94335"/>
                </a:lnTo>
                <a:lnTo>
                  <a:pt x="658622" y="93484"/>
                </a:lnTo>
                <a:lnTo>
                  <a:pt x="658126" y="93052"/>
                </a:lnTo>
                <a:lnTo>
                  <a:pt x="656399" y="93141"/>
                </a:lnTo>
                <a:lnTo>
                  <a:pt x="655777" y="93649"/>
                </a:lnTo>
                <a:lnTo>
                  <a:pt x="655904" y="95110"/>
                </a:lnTo>
                <a:lnTo>
                  <a:pt x="656475" y="95427"/>
                </a:lnTo>
                <a:lnTo>
                  <a:pt x="657199" y="95491"/>
                </a:lnTo>
                <a:lnTo>
                  <a:pt x="657580" y="95427"/>
                </a:lnTo>
                <a:lnTo>
                  <a:pt x="657745" y="96431"/>
                </a:lnTo>
                <a:lnTo>
                  <a:pt x="657987" y="97370"/>
                </a:lnTo>
                <a:lnTo>
                  <a:pt x="658329" y="98221"/>
                </a:lnTo>
                <a:lnTo>
                  <a:pt x="655967" y="98399"/>
                </a:lnTo>
                <a:lnTo>
                  <a:pt x="655637" y="99910"/>
                </a:lnTo>
                <a:lnTo>
                  <a:pt x="655434" y="101295"/>
                </a:lnTo>
                <a:lnTo>
                  <a:pt x="655472" y="103416"/>
                </a:lnTo>
                <a:lnTo>
                  <a:pt x="657466" y="105181"/>
                </a:lnTo>
                <a:lnTo>
                  <a:pt x="661022" y="104775"/>
                </a:lnTo>
                <a:lnTo>
                  <a:pt x="661530" y="103962"/>
                </a:lnTo>
                <a:lnTo>
                  <a:pt x="661746" y="103009"/>
                </a:lnTo>
                <a:lnTo>
                  <a:pt x="663740" y="104762"/>
                </a:lnTo>
                <a:lnTo>
                  <a:pt x="666369" y="106121"/>
                </a:lnTo>
                <a:lnTo>
                  <a:pt x="669531" y="107315"/>
                </a:lnTo>
                <a:lnTo>
                  <a:pt x="671525" y="102146"/>
                </a:lnTo>
                <a:lnTo>
                  <a:pt x="675449" y="97637"/>
                </a:lnTo>
                <a:close/>
              </a:path>
              <a:path w="711835" h="270510">
                <a:moveTo>
                  <a:pt x="679069" y="111048"/>
                </a:moveTo>
                <a:lnTo>
                  <a:pt x="678840" y="110020"/>
                </a:lnTo>
                <a:lnTo>
                  <a:pt x="678548" y="108712"/>
                </a:lnTo>
                <a:lnTo>
                  <a:pt x="677887" y="107530"/>
                </a:lnTo>
                <a:lnTo>
                  <a:pt x="674408" y="107429"/>
                </a:lnTo>
                <a:lnTo>
                  <a:pt x="673849" y="108343"/>
                </a:lnTo>
                <a:lnTo>
                  <a:pt x="673671" y="109423"/>
                </a:lnTo>
                <a:lnTo>
                  <a:pt x="674027" y="111290"/>
                </a:lnTo>
                <a:lnTo>
                  <a:pt x="675309" y="112090"/>
                </a:lnTo>
                <a:lnTo>
                  <a:pt x="678522" y="111899"/>
                </a:lnTo>
                <a:lnTo>
                  <a:pt x="679069" y="111048"/>
                </a:lnTo>
                <a:close/>
              </a:path>
              <a:path w="711835" h="270510">
                <a:moveTo>
                  <a:pt x="679970" y="217208"/>
                </a:moveTo>
                <a:lnTo>
                  <a:pt x="679602" y="216750"/>
                </a:lnTo>
                <a:lnTo>
                  <a:pt x="678599" y="216522"/>
                </a:lnTo>
                <a:lnTo>
                  <a:pt x="678167" y="216890"/>
                </a:lnTo>
                <a:lnTo>
                  <a:pt x="678053" y="217525"/>
                </a:lnTo>
                <a:lnTo>
                  <a:pt x="678268" y="217805"/>
                </a:lnTo>
                <a:lnTo>
                  <a:pt x="678434" y="218287"/>
                </a:lnTo>
                <a:lnTo>
                  <a:pt x="679424" y="218478"/>
                </a:lnTo>
                <a:lnTo>
                  <a:pt x="679945" y="218084"/>
                </a:lnTo>
                <a:lnTo>
                  <a:pt x="679958" y="217474"/>
                </a:lnTo>
                <a:lnTo>
                  <a:pt x="679970" y="217208"/>
                </a:lnTo>
                <a:close/>
              </a:path>
              <a:path w="711835" h="270510">
                <a:moveTo>
                  <a:pt x="698284" y="268770"/>
                </a:moveTo>
                <a:lnTo>
                  <a:pt x="697865" y="264985"/>
                </a:lnTo>
                <a:lnTo>
                  <a:pt x="696569" y="263347"/>
                </a:lnTo>
                <a:lnTo>
                  <a:pt x="691870" y="263296"/>
                </a:lnTo>
                <a:lnTo>
                  <a:pt x="690664" y="264566"/>
                </a:lnTo>
                <a:lnTo>
                  <a:pt x="691413" y="268211"/>
                </a:lnTo>
                <a:lnTo>
                  <a:pt x="692480" y="269824"/>
                </a:lnTo>
                <a:lnTo>
                  <a:pt x="694448" y="270332"/>
                </a:lnTo>
                <a:lnTo>
                  <a:pt x="696937" y="269773"/>
                </a:lnTo>
                <a:lnTo>
                  <a:pt x="698284" y="268770"/>
                </a:lnTo>
                <a:close/>
              </a:path>
              <a:path w="711835" h="270510">
                <a:moveTo>
                  <a:pt x="711695" y="42862"/>
                </a:moveTo>
                <a:lnTo>
                  <a:pt x="697699" y="42862"/>
                </a:lnTo>
                <a:lnTo>
                  <a:pt x="697699" y="61887"/>
                </a:lnTo>
                <a:lnTo>
                  <a:pt x="711695" y="61887"/>
                </a:lnTo>
                <a:lnTo>
                  <a:pt x="711695" y="42862"/>
                </a:lnTo>
                <a:close/>
              </a:path>
            </a:pathLst>
          </a:custGeom>
          <a:solidFill>
            <a:srgbClr val="FFFFFF"/>
          </a:solidFill>
        </p:spPr>
        <p:txBody>
          <a:bodyPr wrap="square" lIns="0" tIns="0" rIns="0" bIns="0" rtlCol="0"/>
          <a:lstStyle/>
          <a:p>
            <a:endParaRPr/>
          </a:p>
        </p:txBody>
      </p:sp>
      <p:sp>
        <p:nvSpPr>
          <p:cNvPr id="99" name="bg object 99"/>
          <p:cNvSpPr/>
          <p:nvPr/>
        </p:nvSpPr>
        <p:spPr>
          <a:xfrm>
            <a:off x="1267129" y="4121734"/>
            <a:ext cx="553085" cy="278765"/>
          </a:xfrm>
          <a:custGeom>
            <a:avLst/>
            <a:gdLst/>
            <a:ahLst/>
            <a:cxnLst/>
            <a:rect l="l" t="t" r="r" b="b"/>
            <a:pathLst>
              <a:path w="553085" h="278764">
                <a:moveTo>
                  <a:pt x="3035" y="132740"/>
                </a:moveTo>
                <a:lnTo>
                  <a:pt x="2984" y="131902"/>
                </a:lnTo>
                <a:lnTo>
                  <a:pt x="2781" y="131127"/>
                </a:lnTo>
                <a:lnTo>
                  <a:pt x="2235" y="130568"/>
                </a:lnTo>
                <a:lnTo>
                  <a:pt x="1282" y="130733"/>
                </a:lnTo>
                <a:lnTo>
                  <a:pt x="279" y="130898"/>
                </a:lnTo>
                <a:lnTo>
                  <a:pt x="0" y="131660"/>
                </a:lnTo>
                <a:lnTo>
                  <a:pt x="330" y="132384"/>
                </a:lnTo>
                <a:lnTo>
                  <a:pt x="520" y="132803"/>
                </a:lnTo>
                <a:lnTo>
                  <a:pt x="1155" y="133337"/>
                </a:lnTo>
                <a:lnTo>
                  <a:pt x="1612" y="133350"/>
                </a:lnTo>
                <a:lnTo>
                  <a:pt x="2603" y="133388"/>
                </a:lnTo>
                <a:lnTo>
                  <a:pt x="3035" y="132740"/>
                </a:lnTo>
                <a:close/>
              </a:path>
              <a:path w="553085" h="278764">
                <a:moveTo>
                  <a:pt x="22606" y="1320"/>
                </a:moveTo>
                <a:lnTo>
                  <a:pt x="22136" y="800"/>
                </a:lnTo>
                <a:lnTo>
                  <a:pt x="21551" y="152"/>
                </a:lnTo>
                <a:lnTo>
                  <a:pt x="20701" y="0"/>
                </a:lnTo>
                <a:lnTo>
                  <a:pt x="19812" y="203"/>
                </a:lnTo>
                <a:lnTo>
                  <a:pt x="19113" y="355"/>
                </a:lnTo>
                <a:lnTo>
                  <a:pt x="18719" y="787"/>
                </a:lnTo>
                <a:lnTo>
                  <a:pt x="18897" y="1460"/>
                </a:lnTo>
                <a:lnTo>
                  <a:pt x="19608" y="2413"/>
                </a:lnTo>
                <a:lnTo>
                  <a:pt x="20637" y="2451"/>
                </a:lnTo>
                <a:lnTo>
                  <a:pt x="22415" y="1866"/>
                </a:lnTo>
                <a:lnTo>
                  <a:pt x="22606" y="1320"/>
                </a:lnTo>
                <a:close/>
              </a:path>
              <a:path w="553085" h="278764">
                <a:moveTo>
                  <a:pt x="88506" y="2247"/>
                </a:moveTo>
                <a:lnTo>
                  <a:pt x="88404" y="1079"/>
                </a:lnTo>
                <a:lnTo>
                  <a:pt x="87985" y="673"/>
                </a:lnTo>
                <a:lnTo>
                  <a:pt x="86550" y="800"/>
                </a:lnTo>
                <a:lnTo>
                  <a:pt x="86207" y="1282"/>
                </a:lnTo>
                <a:lnTo>
                  <a:pt x="86271" y="1854"/>
                </a:lnTo>
                <a:lnTo>
                  <a:pt x="86334" y="2463"/>
                </a:lnTo>
                <a:lnTo>
                  <a:pt x="86829" y="2781"/>
                </a:lnTo>
                <a:lnTo>
                  <a:pt x="87541" y="2832"/>
                </a:lnTo>
                <a:lnTo>
                  <a:pt x="88252" y="2692"/>
                </a:lnTo>
                <a:lnTo>
                  <a:pt x="88506" y="2247"/>
                </a:lnTo>
                <a:close/>
              </a:path>
              <a:path w="553085" h="278764">
                <a:moveTo>
                  <a:pt x="107543" y="89268"/>
                </a:moveTo>
                <a:lnTo>
                  <a:pt x="106794" y="88506"/>
                </a:lnTo>
                <a:lnTo>
                  <a:pt x="105435" y="88252"/>
                </a:lnTo>
                <a:lnTo>
                  <a:pt x="103060" y="88112"/>
                </a:lnTo>
                <a:lnTo>
                  <a:pt x="102654" y="89662"/>
                </a:lnTo>
                <a:lnTo>
                  <a:pt x="102222" y="92100"/>
                </a:lnTo>
                <a:lnTo>
                  <a:pt x="102527" y="93459"/>
                </a:lnTo>
                <a:lnTo>
                  <a:pt x="103822" y="93268"/>
                </a:lnTo>
                <a:lnTo>
                  <a:pt x="105537" y="93014"/>
                </a:lnTo>
                <a:lnTo>
                  <a:pt x="106934" y="91833"/>
                </a:lnTo>
                <a:lnTo>
                  <a:pt x="107543" y="89268"/>
                </a:lnTo>
                <a:close/>
              </a:path>
              <a:path w="553085" h="278764">
                <a:moveTo>
                  <a:pt x="111277" y="132638"/>
                </a:moveTo>
                <a:lnTo>
                  <a:pt x="110731" y="132232"/>
                </a:lnTo>
                <a:lnTo>
                  <a:pt x="109982" y="132207"/>
                </a:lnTo>
                <a:lnTo>
                  <a:pt x="109004" y="132181"/>
                </a:lnTo>
                <a:lnTo>
                  <a:pt x="108318" y="132613"/>
                </a:lnTo>
                <a:lnTo>
                  <a:pt x="107975" y="133400"/>
                </a:lnTo>
                <a:lnTo>
                  <a:pt x="107924" y="134023"/>
                </a:lnTo>
                <a:lnTo>
                  <a:pt x="108242" y="134518"/>
                </a:lnTo>
                <a:lnTo>
                  <a:pt x="108927" y="134658"/>
                </a:lnTo>
                <a:lnTo>
                  <a:pt x="110223" y="134912"/>
                </a:lnTo>
                <a:lnTo>
                  <a:pt x="111099" y="134429"/>
                </a:lnTo>
                <a:lnTo>
                  <a:pt x="111277" y="132638"/>
                </a:lnTo>
                <a:close/>
              </a:path>
              <a:path w="553085" h="278764">
                <a:moveTo>
                  <a:pt x="116522" y="81076"/>
                </a:moveTo>
                <a:lnTo>
                  <a:pt x="115125" y="78689"/>
                </a:lnTo>
                <a:lnTo>
                  <a:pt x="113931" y="76644"/>
                </a:lnTo>
                <a:lnTo>
                  <a:pt x="111760" y="75806"/>
                </a:lnTo>
                <a:lnTo>
                  <a:pt x="109359" y="75222"/>
                </a:lnTo>
                <a:lnTo>
                  <a:pt x="108953" y="75349"/>
                </a:lnTo>
                <a:lnTo>
                  <a:pt x="108483" y="75387"/>
                </a:lnTo>
                <a:lnTo>
                  <a:pt x="107162" y="76263"/>
                </a:lnTo>
                <a:lnTo>
                  <a:pt x="106337" y="81508"/>
                </a:lnTo>
                <a:lnTo>
                  <a:pt x="108496" y="84467"/>
                </a:lnTo>
                <a:lnTo>
                  <a:pt x="111429" y="85166"/>
                </a:lnTo>
                <a:lnTo>
                  <a:pt x="116065" y="83248"/>
                </a:lnTo>
                <a:lnTo>
                  <a:pt x="116522" y="81076"/>
                </a:lnTo>
                <a:close/>
              </a:path>
              <a:path w="553085" h="278764">
                <a:moveTo>
                  <a:pt x="121970" y="210947"/>
                </a:moveTo>
                <a:lnTo>
                  <a:pt x="118872" y="209016"/>
                </a:lnTo>
                <a:lnTo>
                  <a:pt x="114452" y="209067"/>
                </a:lnTo>
                <a:lnTo>
                  <a:pt x="112699" y="209169"/>
                </a:lnTo>
                <a:lnTo>
                  <a:pt x="110451" y="209372"/>
                </a:lnTo>
                <a:lnTo>
                  <a:pt x="110096" y="214287"/>
                </a:lnTo>
                <a:lnTo>
                  <a:pt x="112839" y="216598"/>
                </a:lnTo>
                <a:lnTo>
                  <a:pt x="115912" y="216420"/>
                </a:lnTo>
                <a:lnTo>
                  <a:pt x="118313" y="216281"/>
                </a:lnTo>
                <a:lnTo>
                  <a:pt x="120992" y="215887"/>
                </a:lnTo>
                <a:lnTo>
                  <a:pt x="121970" y="210947"/>
                </a:lnTo>
                <a:close/>
              </a:path>
              <a:path w="553085" h="278764">
                <a:moveTo>
                  <a:pt x="123355" y="92671"/>
                </a:moveTo>
                <a:lnTo>
                  <a:pt x="122224" y="91973"/>
                </a:lnTo>
                <a:lnTo>
                  <a:pt x="118694" y="91897"/>
                </a:lnTo>
                <a:lnTo>
                  <a:pt x="117602" y="92633"/>
                </a:lnTo>
                <a:lnTo>
                  <a:pt x="117424" y="95923"/>
                </a:lnTo>
                <a:lnTo>
                  <a:pt x="118643" y="96608"/>
                </a:lnTo>
                <a:lnTo>
                  <a:pt x="120332" y="96710"/>
                </a:lnTo>
                <a:lnTo>
                  <a:pt x="122224" y="96824"/>
                </a:lnTo>
                <a:lnTo>
                  <a:pt x="122948" y="95681"/>
                </a:lnTo>
                <a:lnTo>
                  <a:pt x="123355" y="94310"/>
                </a:lnTo>
                <a:lnTo>
                  <a:pt x="123355" y="92671"/>
                </a:lnTo>
                <a:close/>
              </a:path>
              <a:path w="553085" h="278764">
                <a:moveTo>
                  <a:pt x="148348" y="132080"/>
                </a:moveTo>
                <a:lnTo>
                  <a:pt x="147662" y="131292"/>
                </a:lnTo>
                <a:lnTo>
                  <a:pt x="146431" y="131114"/>
                </a:lnTo>
                <a:lnTo>
                  <a:pt x="144500" y="130822"/>
                </a:lnTo>
                <a:lnTo>
                  <a:pt x="142519" y="130543"/>
                </a:lnTo>
                <a:lnTo>
                  <a:pt x="139827" y="131660"/>
                </a:lnTo>
                <a:lnTo>
                  <a:pt x="141757" y="133616"/>
                </a:lnTo>
                <a:lnTo>
                  <a:pt x="143916" y="133908"/>
                </a:lnTo>
                <a:lnTo>
                  <a:pt x="146939" y="134404"/>
                </a:lnTo>
                <a:lnTo>
                  <a:pt x="147777" y="133985"/>
                </a:lnTo>
                <a:lnTo>
                  <a:pt x="148348" y="132080"/>
                </a:lnTo>
                <a:close/>
              </a:path>
              <a:path w="553085" h="278764">
                <a:moveTo>
                  <a:pt x="174091" y="18516"/>
                </a:moveTo>
                <a:lnTo>
                  <a:pt x="171958" y="16764"/>
                </a:lnTo>
                <a:lnTo>
                  <a:pt x="166827" y="16929"/>
                </a:lnTo>
                <a:lnTo>
                  <a:pt x="164465" y="18999"/>
                </a:lnTo>
                <a:lnTo>
                  <a:pt x="164312" y="22936"/>
                </a:lnTo>
                <a:lnTo>
                  <a:pt x="165773" y="23596"/>
                </a:lnTo>
                <a:lnTo>
                  <a:pt x="169392" y="23545"/>
                </a:lnTo>
                <a:lnTo>
                  <a:pt x="171792" y="23583"/>
                </a:lnTo>
                <a:lnTo>
                  <a:pt x="173837" y="23190"/>
                </a:lnTo>
                <a:lnTo>
                  <a:pt x="173977" y="20662"/>
                </a:lnTo>
                <a:lnTo>
                  <a:pt x="174091" y="18516"/>
                </a:lnTo>
                <a:close/>
              </a:path>
              <a:path w="553085" h="278764">
                <a:moveTo>
                  <a:pt x="193662" y="98285"/>
                </a:moveTo>
                <a:lnTo>
                  <a:pt x="191287" y="95453"/>
                </a:lnTo>
                <a:lnTo>
                  <a:pt x="192735" y="94500"/>
                </a:lnTo>
                <a:lnTo>
                  <a:pt x="193027" y="91795"/>
                </a:lnTo>
                <a:lnTo>
                  <a:pt x="190728" y="91389"/>
                </a:lnTo>
                <a:lnTo>
                  <a:pt x="186016" y="91020"/>
                </a:lnTo>
                <a:lnTo>
                  <a:pt x="185343" y="92976"/>
                </a:lnTo>
                <a:lnTo>
                  <a:pt x="184061" y="95923"/>
                </a:lnTo>
                <a:lnTo>
                  <a:pt x="187439" y="98196"/>
                </a:lnTo>
                <a:lnTo>
                  <a:pt x="193662" y="98285"/>
                </a:lnTo>
                <a:close/>
              </a:path>
              <a:path w="553085" h="278764">
                <a:moveTo>
                  <a:pt x="203415" y="212864"/>
                </a:moveTo>
                <a:lnTo>
                  <a:pt x="202234" y="212394"/>
                </a:lnTo>
                <a:lnTo>
                  <a:pt x="199313" y="212051"/>
                </a:lnTo>
                <a:lnTo>
                  <a:pt x="198081" y="212598"/>
                </a:lnTo>
                <a:lnTo>
                  <a:pt x="197840" y="214261"/>
                </a:lnTo>
                <a:lnTo>
                  <a:pt x="197904" y="215226"/>
                </a:lnTo>
                <a:lnTo>
                  <a:pt x="198056" y="216255"/>
                </a:lnTo>
                <a:lnTo>
                  <a:pt x="199440" y="216357"/>
                </a:lnTo>
                <a:lnTo>
                  <a:pt x="201422" y="216484"/>
                </a:lnTo>
                <a:lnTo>
                  <a:pt x="202933" y="215709"/>
                </a:lnTo>
                <a:lnTo>
                  <a:pt x="203415" y="212864"/>
                </a:lnTo>
                <a:close/>
              </a:path>
              <a:path w="553085" h="278764">
                <a:moveTo>
                  <a:pt x="209461" y="212661"/>
                </a:moveTo>
                <a:lnTo>
                  <a:pt x="209397" y="211709"/>
                </a:lnTo>
                <a:lnTo>
                  <a:pt x="209321" y="210413"/>
                </a:lnTo>
                <a:lnTo>
                  <a:pt x="208280" y="209638"/>
                </a:lnTo>
                <a:lnTo>
                  <a:pt x="205905" y="209600"/>
                </a:lnTo>
                <a:lnTo>
                  <a:pt x="205524" y="210426"/>
                </a:lnTo>
                <a:lnTo>
                  <a:pt x="205473" y="211226"/>
                </a:lnTo>
                <a:lnTo>
                  <a:pt x="205549" y="212369"/>
                </a:lnTo>
                <a:lnTo>
                  <a:pt x="206400" y="212852"/>
                </a:lnTo>
                <a:lnTo>
                  <a:pt x="207619" y="212902"/>
                </a:lnTo>
                <a:lnTo>
                  <a:pt x="208546" y="212928"/>
                </a:lnTo>
                <a:lnTo>
                  <a:pt x="209461" y="212661"/>
                </a:lnTo>
                <a:close/>
              </a:path>
              <a:path w="553085" h="278764">
                <a:moveTo>
                  <a:pt x="230111" y="166700"/>
                </a:moveTo>
                <a:lnTo>
                  <a:pt x="229933" y="164769"/>
                </a:lnTo>
                <a:lnTo>
                  <a:pt x="229489" y="164045"/>
                </a:lnTo>
                <a:lnTo>
                  <a:pt x="228422" y="164045"/>
                </a:lnTo>
                <a:lnTo>
                  <a:pt x="227152" y="164058"/>
                </a:lnTo>
                <a:lnTo>
                  <a:pt x="226428" y="164693"/>
                </a:lnTo>
                <a:lnTo>
                  <a:pt x="226453" y="165798"/>
                </a:lnTo>
                <a:lnTo>
                  <a:pt x="226644" y="166636"/>
                </a:lnTo>
                <a:lnTo>
                  <a:pt x="227063" y="167360"/>
                </a:lnTo>
                <a:lnTo>
                  <a:pt x="228092" y="167373"/>
                </a:lnTo>
                <a:lnTo>
                  <a:pt x="229400" y="167386"/>
                </a:lnTo>
                <a:lnTo>
                  <a:pt x="230111" y="166700"/>
                </a:lnTo>
                <a:close/>
              </a:path>
              <a:path w="553085" h="278764">
                <a:moveTo>
                  <a:pt x="232968" y="150647"/>
                </a:moveTo>
                <a:lnTo>
                  <a:pt x="232943" y="150393"/>
                </a:lnTo>
                <a:lnTo>
                  <a:pt x="232879" y="149821"/>
                </a:lnTo>
                <a:lnTo>
                  <a:pt x="232410" y="149377"/>
                </a:lnTo>
                <a:lnTo>
                  <a:pt x="231686" y="149529"/>
                </a:lnTo>
                <a:lnTo>
                  <a:pt x="231406" y="149580"/>
                </a:lnTo>
                <a:lnTo>
                  <a:pt x="231254" y="150037"/>
                </a:lnTo>
                <a:lnTo>
                  <a:pt x="231051" y="150304"/>
                </a:lnTo>
                <a:lnTo>
                  <a:pt x="231228" y="150876"/>
                </a:lnTo>
                <a:lnTo>
                  <a:pt x="231622" y="151307"/>
                </a:lnTo>
                <a:lnTo>
                  <a:pt x="232346" y="151180"/>
                </a:lnTo>
                <a:lnTo>
                  <a:pt x="232613" y="151130"/>
                </a:lnTo>
                <a:lnTo>
                  <a:pt x="232968" y="150647"/>
                </a:lnTo>
                <a:close/>
              </a:path>
              <a:path w="553085" h="278764">
                <a:moveTo>
                  <a:pt x="239496" y="83604"/>
                </a:moveTo>
                <a:lnTo>
                  <a:pt x="239471" y="83413"/>
                </a:lnTo>
                <a:lnTo>
                  <a:pt x="239369" y="82778"/>
                </a:lnTo>
                <a:lnTo>
                  <a:pt x="238760" y="82499"/>
                </a:lnTo>
                <a:lnTo>
                  <a:pt x="238074" y="82740"/>
                </a:lnTo>
                <a:lnTo>
                  <a:pt x="237794" y="82842"/>
                </a:lnTo>
                <a:lnTo>
                  <a:pt x="237705" y="83312"/>
                </a:lnTo>
                <a:lnTo>
                  <a:pt x="237528" y="83616"/>
                </a:lnTo>
                <a:lnTo>
                  <a:pt x="238671" y="84074"/>
                </a:lnTo>
                <a:lnTo>
                  <a:pt x="238950" y="83858"/>
                </a:lnTo>
                <a:lnTo>
                  <a:pt x="239496" y="83604"/>
                </a:lnTo>
                <a:close/>
              </a:path>
              <a:path w="553085" h="278764">
                <a:moveTo>
                  <a:pt x="239623" y="245948"/>
                </a:moveTo>
                <a:lnTo>
                  <a:pt x="239598" y="244856"/>
                </a:lnTo>
                <a:lnTo>
                  <a:pt x="239572" y="243484"/>
                </a:lnTo>
                <a:lnTo>
                  <a:pt x="238569" y="242925"/>
                </a:lnTo>
                <a:lnTo>
                  <a:pt x="237070" y="242849"/>
                </a:lnTo>
                <a:lnTo>
                  <a:pt x="235915" y="242811"/>
                </a:lnTo>
                <a:lnTo>
                  <a:pt x="235712" y="243560"/>
                </a:lnTo>
                <a:lnTo>
                  <a:pt x="235483" y="244284"/>
                </a:lnTo>
                <a:lnTo>
                  <a:pt x="235572" y="245491"/>
                </a:lnTo>
                <a:lnTo>
                  <a:pt x="236080" y="246570"/>
                </a:lnTo>
                <a:lnTo>
                  <a:pt x="238887" y="246710"/>
                </a:lnTo>
                <a:lnTo>
                  <a:pt x="239623" y="245948"/>
                </a:lnTo>
                <a:close/>
              </a:path>
              <a:path w="553085" h="278764">
                <a:moveTo>
                  <a:pt x="250012" y="61150"/>
                </a:moveTo>
                <a:lnTo>
                  <a:pt x="248577" y="59613"/>
                </a:lnTo>
                <a:lnTo>
                  <a:pt x="248031" y="59918"/>
                </a:lnTo>
                <a:lnTo>
                  <a:pt x="247840" y="60744"/>
                </a:lnTo>
                <a:lnTo>
                  <a:pt x="247827" y="61150"/>
                </a:lnTo>
                <a:lnTo>
                  <a:pt x="248158" y="61595"/>
                </a:lnTo>
                <a:lnTo>
                  <a:pt x="248869" y="61607"/>
                </a:lnTo>
                <a:lnTo>
                  <a:pt x="249593" y="61607"/>
                </a:lnTo>
                <a:lnTo>
                  <a:pt x="250012" y="61150"/>
                </a:lnTo>
                <a:close/>
              </a:path>
              <a:path w="553085" h="278764">
                <a:moveTo>
                  <a:pt x="259283" y="274345"/>
                </a:moveTo>
                <a:lnTo>
                  <a:pt x="259003" y="270802"/>
                </a:lnTo>
                <a:lnTo>
                  <a:pt x="256565" y="268236"/>
                </a:lnTo>
                <a:lnTo>
                  <a:pt x="253631" y="265137"/>
                </a:lnTo>
                <a:lnTo>
                  <a:pt x="250050" y="261988"/>
                </a:lnTo>
                <a:lnTo>
                  <a:pt x="242481" y="262420"/>
                </a:lnTo>
                <a:lnTo>
                  <a:pt x="241325" y="263245"/>
                </a:lnTo>
                <a:lnTo>
                  <a:pt x="241185" y="268351"/>
                </a:lnTo>
                <a:lnTo>
                  <a:pt x="243674" y="272262"/>
                </a:lnTo>
                <a:lnTo>
                  <a:pt x="250837" y="274053"/>
                </a:lnTo>
                <a:lnTo>
                  <a:pt x="254038" y="275336"/>
                </a:lnTo>
                <a:lnTo>
                  <a:pt x="256870" y="278155"/>
                </a:lnTo>
                <a:lnTo>
                  <a:pt x="259283" y="274345"/>
                </a:lnTo>
                <a:close/>
              </a:path>
              <a:path w="553085" h="278764">
                <a:moveTo>
                  <a:pt x="260184" y="196799"/>
                </a:moveTo>
                <a:lnTo>
                  <a:pt x="259321" y="196240"/>
                </a:lnTo>
                <a:lnTo>
                  <a:pt x="257149" y="195986"/>
                </a:lnTo>
                <a:lnTo>
                  <a:pt x="256425" y="196316"/>
                </a:lnTo>
                <a:lnTo>
                  <a:pt x="256336" y="197294"/>
                </a:lnTo>
                <a:lnTo>
                  <a:pt x="256641" y="198170"/>
                </a:lnTo>
                <a:lnTo>
                  <a:pt x="256921" y="199161"/>
                </a:lnTo>
                <a:lnTo>
                  <a:pt x="258267" y="199250"/>
                </a:lnTo>
                <a:lnTo>
                  <a:pt x="259257" y="199313"/>
                </a:lnTo>
                <a:lnTo>
                  <a:pt x="259943" y="198793"/>
                </a:lnTo>
                <a:lnTo>
                  <a:pt x="260184" y="196799"/>
                </a:lnTo>
                <a:close/>
              </a:path>
              <a:path w="553085" h="278764">
                <a:moveTo>
                  <a:pt x="260553" y="230784"/>
                </a:moveTo>
                <a:lnTo>
                  <a:pt x="257390" y="228168"/>
                </a:lnTo>
                <a:lnTo>
                  <a:pt x="257238" y="224218"/>
                </a:lnTo>
                <a:lnTo>
                  <a:pt x="254584" y="228625"/>
                </a:lnTo>
                <a:lnTo>
                  <a:pt x="255092" y="230454"/>
                </a:lnTo>
                <a:lnTo>
                  <a:pt x="259588" y="234607"/>
                </a:lnTo>
                <a:lnTo>
                  <a:pt x="260553" y="230784"/>
                </a:lnTo>
                <a:close/>
              </a:path>
              <a:path w="553085" h="278764">
                <a:moveTo>
                  <a:pt x="274027" y="259461"/>
                </a:moveTo>
                <a:lnTo>
                  <a:pt x="274002" y="258864"/>
                </a:lnTo>
                <a:lnTo>
                  <a:pt x="273977" y="258102"/>
                </a:lnTo>
                <a:lnTo>
                  <a:pt x="273596" y="257517"/>
                </a:lnTo>
                <a:lnTo>
                  <a:pt x="272592" y="257390"/>
                </a:lnTo>
                <a:lnTo>
                  <a:pt x="271627" y="257530"/>
                </a:lnTo>
                <a:lnTo>
                  <a:pt x="271157" y="258076"/>
                </a:lnTo>
                <a:lnTo>
                  <a:pt x="271335" y="259664"/>
                </a:lnTo>
                <a:lnTo>
                  <a:pt x="271957" y="260146"/>
                </a:lnTo>
                <a:lnTo>
                  <a:pt x="272948" y="260007"/>
                </a:lnTo>
                <a:lnTo>
                  <a:pt x="273621" y="259905"/>
                </a:lnTo>
                <a:lnTo>
                  <a:pt x="274027" y="259461"/>
                </a:lnTo>
                <a:close/>
              </a:path>
              <a:path w="553085" h="278764">
                <a:moveTo>
                  <a:pt x="274497" y="137071"/>
                </a:moveTo>
                <a:lnTo>
                  <a:pt x="274472" y="135585"/>
                </a:lnTo>
                <a:lnTo>
                  <a:pt x="274027" y="134924"/>
                </a:lnTo>
                <a:lnTo>
                  <a:pt x="273024" y="134874"/>
                </a:lnTo>
                <a:lnTo>
                  <a:pt x="272008" y="134810"/>
                </a:lnTo>
                <a:lnTo>
                  <a:pt x="271513" y="135394"/>
                </a:lnTo>
                <a:lnTo>
                  <a:pt x="271462" y="136245"/>
                </a:lnTo>
                <a:lnTo>
                  <a:pt x="271640" y="137121"/>
                </a:lnTo>
                <a:lnTo>
                  <a:pt x="272300" y="137502"/>
                </a:lnTo>
                <a:lnTo>
                  <a:pt x="273278" y="137452"/>
                </a:lnTo>
                <a:lnTo>
                  <a:pt x="273989" y="137414"/>
                </a:lnTo>
                <a:lnTo>
                  <a:pt x="274497" y="137071"/>
                </a:lnTo>
                <a:close/>
              </a:path>
              <a:path w="553085" h="278764">
                <a:moveTo>
                  <a:pt x="289001" y="73050"/>
                </a:moveTo>
                <a:lnTo>
                  <a:pt x="288671" y="71843"/>
                </a:lnTo>
                <a:lnTo>
                  <a:pt x="284784" y="71513"/>
                </a:lnTo>
                <a:lnTo>
                  <a:pt x="283387" y="72542"/>
                </a:lnTo>
                <a:lnTo>
                  <a:pt x="282676" y="74053"/>
                </a:lnTo>
                <a:lnTo>
                  <a:pt x="282854" y="75819"/>
                </a:lnTo>
                <a:lnTo>
                  <a:pt x="283857" y="76746"/>
                </a:lnTo>
                <a:lnTo>
                  <a:pt x="285572" y="76835"/>
                </a:lnTo>
                <a:lnTo>
                  <a:pt x="287629" y="76936"/>
                </a:lnTo>
                <a:lnTo>
                  <a:pt x="288823" y="75907"/>
                </a:lnTo>
                <a:lnTo>
                  <a:pt x="288937" y="74180"/>
                </a:lnTo>
                <a:lnTo>
                  <a:pt x="289001" y="73050"/>
                </a:lnTo>
                <a:close/>
              </a:path>
              <a:path w="553085" h="278764">
                <a:moveTo>
                  <a:pt x="291261" y="263067"/>
                </a:moveTo>
                <a:lnTo>
                  <a:pt x="291109" y="261937"/>
                </a:lnTo>
                <a:lnTo>
                  <a:pt x="290969" y="260832"/>
                </a:lnTo>
                <a:lnTo>
                  <a:pt x="290309" y="259740"/>
                </a:lnTo>
                <a:lnTo>
                  <a:pt x="288823" y="259524"/>
                </a:lnTo>
                <a:lnTo>
                  <a:pt x="287832" y="259372"/>
                </a:lnTo>
                <a:lnTo>
                  <a:pt x="287248" y="259918"/>
                </a:lnTo>
                <a:lnTo>
                  <a:pt x="287185" y="260794"/>
                </a:lnTo>
                <a:lnTo>
                  <a:pt x="287286" y="261912"/>
                </a:lnTo>
                <a:lnTo>
                  <a:pt x="287274" y="263118"/>
                </a:lnTo>
                <a:lnTo>
                  <a:pt x="288988" y="263359"/>
                </a:lnTo>
                <a:lnTo>
                  <a:pt x="290233" y="263537"/>
                </a:lnTo>
                <a:lnTo>
                  <a:pt x="291261" y="263067"/>
                </a:lnTo>
                <a:close/>
              </a:path>
              <a:path w="553085" h="278764">
                <a:moveTo>
                  <a:pt x="293217" y="136931"/>
                </a:moveTo>
                <a:lnTo>
                  <a:pt x="292862" y="136702"/>
                </a:lnTo>
                <a:lnTo>
                  <a:pt x="292544" y="136867"/>
                </a:lnTo>
                <a:lnTo>
                  <a:pt x="292315" y="137071"/>
                </a:lnTo>
                <a:lnTo>
                  <a:pt x="292061" y="137261"/>
                </a:lnTo>
                <a:lnTo>
                  <a:pt x="292341" y="137452"/>
                </a:lnTo>
                <a:lnTo>
                  <a:pt x="292608" y="137629"/>
                </a:lnTo>
                <a:lnTo>
                  <a:pt x="292874" y="137820"/>
                </a:lnTo>
                <a:lnTo>
                  <a:pt x="293001" y="137553"/>
                </a:lnTo>
                <a:lnTo>
                  <a:pt x="293154" y="137299"/>
                </a:lnTo>
                <a:lnTo>
                  <a:pt x="293204" y="137020"/>
                </a:lnTo>
                <a:close/>
              </a:path>
              <a:path w="553085" h="278764">
                <a:moveTo>
                  <a:pt x="303847" y="65938"/>
                </a:moveTo>
                <a:lnTo>
                  <a:pt x="303580" y="65455"/>
                </a:lnTo>
                <a:lnTo>
                  <a:pt x="303352" y="65074"/>
                </a:lnTo>
                <a:lnTo>
                  <a:pt x="302666" y="64757"/>
                </a:lnTo>
                <a:lnTo>
                  <a:pt x="302120" y="64681"/>
                </a:lnTo>
                <a:lnTo>
                  <a:pt x="301421" y="64554"/>
                </a:lnTo>
                <a:lnTo>
                  <a:pt x="300977" y="64960"/>
                </a:lnTo>
                <a:lnTo>
                  <a:pt x="300964" y="65620"/>
                </a:lnTo>
                <a:lnTo>
                  <a:pt x="301218" y="66433"/>
                </a:lnTo>
                <a:lnTo>
                  <a:pt x="301815" y="66890"/>
                </a:lnTo>
                <a:lnTo>
                  <a:pt x="303491" y="66548"/>
                </a:lnTo>
                <a:lnTo>
                  <a:pt x="303847" y="65938"/>
                </a:lnTo>
                <a:close/>
              </a:path>
              <a:path w="553085" h="278764">
                <a:moveTo>
                  <a:pt x="308457" y="41363"/>
                </a:moveTo>
                <a:lnTo>
                  <a:pt x="308216" y="40690"/>
                </a:lnTo>
                <a:lnTo>
                  <a:pt x="307911" y="39878"/>
                </a:lnTo>
                <a:lnTo>
                  <a:pt x="307187" y="39522"/>
                </a:lnTo>
                <a:lnTo>
                  <a:pt x="305625" y="39954"/>
                </a:lnTo>
                <a:lnTo>
                  <a:pt x="304952" y="40233"/>
                </a:lnTo>
                <a:lnTo>
                  <a:pt x="304800" y="39903"/>
                </a:lnTo>
                <a:lnTo>
                  <a:pt x="305625" y="41783"/>
                </a:lnTo>
                <a:lnTo>
                  <a:pt x="306285" y="42164"/>
                </a:lnTo>
                <a:lnTo>
                  <a:pt x="307924" y="41744"/>
                </a:lnTo>
                <a:lnTo>
                  <a:pt x="308457" y="41363"/>
                </a:lnTo>
                <a:close/>
              </a:path>
              <a:path w="553085" h="278764">
                <a:moveTo>
                  <a:pt x="309130" y="155663"/>
                </a:moveTo>
                <a:lnTo>
                  <a:pt x="307644" y="154571"/>
                </a:lnTo>
                <a:lnTo>
                  <a:pt x="303618" y="154012"/>
                </a:lnTo>
                <a:lnTo>
                  <a:pt x="302399" y="155117"/>
                </a:lnTo>
                <a:lnTo>
                  <a:pt x="302221" y="156883"/>
                </a:lnTo>
                <a:lnTo>
                  <a:pt x="302069" y="158432"/>
                </a:lnTo>
                <a:lnTo>
                  <a:pt x="302399" y="159893"/>
                </a:lnTo>
                <a:lnTo>
                  <a:pt x="304126" y="160439"/>
                </a:lnTo>
                <a:lnTo>
                  <a:pt x="306870" y="160413"/>
                </a:lnTo>
                <a:lnTo>
                  <a:pt x="308317" y="159232"/>
                </a:lnTo>
                <a:lnTo>
                  <a:pt x="309130" y="155663"/>
                </a:lnTo>
                <a:close/>
              </a:path>
              <a:path w="553085" h="278764">
                <a:moveTo>
                  <a:pt x="315899" y="156591"/>
                </a:moveTo>
                <a:lnTo>
                  <a:pt x="315595" y="156425"/>
                </a:lnTo>
                <a:lnTo>
                  <a:pt x="315277" y="156121"/>
                </a:lnTo>
                <a:lnTo>
                  <a:pt x="314985" y="156146"/>
                </a:lnTo>
                <a:lnTo>
                  <a:pt x="314744" y="156159"/>
                </a:lnTo>
                <a:lnTo>
                  <a:pt x="314553" y="156565"/>
                </a:lnTo>
                <a:lnTo>
                  <a:pt x="314337" y="156806"/>
                </a:lnTo>
                <a:lnTo>
                  <a:pt x="314629" y="156972"/>
                </a:lnTo>
                <a:lnTo>
                  <a:pt x="314960" y="157314"/>
                </a:lnTo>
                <a:lnTo>
                  <a:pt x="315226" y="157276"/>
                </a:lnTo>
                <a:lnTo>
                  <a:pt x="315493" y="157251"/>
                </a:lnTo>
                <a:lnTo>
                  <a:pt x="315683" y="156832"/>
                </a:lnTo>
                <a:lnTo>
                  <a:pt x="315899" y="156591"/>
                </a:lnTo>
                <a:close/>
              </a:path>
              <a:path w="553085" h="278764">
                <a:moveTo>
                  <a:pt x="321005" y="153657"/>
                </a:moveTo>
                <a:lnTo>
                  <a:pt x="320916" y="153073"/>
                </a:lnTo>
                <a:lnTo>
                  <a:pt x="320840" y="152501"/>
                </a:lnTo>
                <a:lnTo>
                  <a:pt x="320573" y="151942"/>
                </a:lnTo>
                <a:lnTo>
                  <a:pt x="319087" y="151790"/>
                </a:lnTo>
                <a:lnTo>
                  <a:pt x="318617" y="152146"/>
                </a:lnTo>
                <a:lnTo>
                  <a:pt x="318490" y="153009"/>
                </a:lnTo>
                <a:lnTo>
                  <a:pt x="318516" y="153619"/>
                </a:lnTo>
                <a:lnTo>
                  <a:pt x="318973" y="154190"/>
                </a:lnTo>
                <a:lnTo>
                  <a:pt x="319976" y="154203"/>
                </a:lnTo>
                <a:lnTo>
                  <a:pt x="320763" y="154216"/>
                </a:lnTo>
                <a:lnTo>
                  <a:pt x="321005" y="153657"/>
                </a:lnTo>
                <a:close/>
              </a:path>
              <a:path w="553085" h="278764">
                <a:moveTo>
                  <a:pt x="324319" y="253301"/>
                </a:moveTo>
                <a:lnTo>
                  <a:pt x="323710" y="251447"/>
                </a:lnTo>
                <a:lnTo>
                  <a:pt x="322859" y="250812"/>
                </a:lnTo>
                <a:lnTo>
                  <a:pt x="320662" y="250736"/>
                </a:lnTo>
                <a:lnTo>
                  <a:pt x="320192" y="251383"/>
                </a:lnTo>
                <a:lnTo>
                  <a:pt x="320255" y="252272"/>
                </a:lnTo>
                <a:lnTo>
                  <a:pt x="320662" y="253441"/>
                </a:lnTo>
                <a:lnTo>
                  <a:pt x="321373" y="254419"/>
                </a:lnTo>
                <a:lnTo>
                  <a:pt x="322999" y="254190"/>
                </a:lnTo>
                <a:lnTo>
                  <a:pt x="324015" y="254063"/>
                </a:lnTo>
                <a:lnTo>
                  <a:pt x="324319" y="253301"/>
                </a:lnTo>
                <a:close/>
              </a:path>
              <a:path w="553085" h="278764">
                <a:moveTo>
                  <a:pt x="326402" y="263855"/>
                </a:moveTo>
                <a:lnTo>
                  <a:pt x="325729" y="261683"/>
                </a:lnTo>
                <a:lnTo>
                  <a:pt x="324434" y="260235"/>
                </a:lnTo>
                <a:lnTo>
                  <a:pt x="321805" y="258546"/>
                </a:lnTo>
                <a:lnTo>
                  <a:pt x="320636" y="258470"/>
                </a:lnTo>
                <a:lnTo>
                  <a:pt x="319735" y="259270"/>
                </a:lnTo>
                <a:lnTo>
                  <a:pt x="319036" y="259867"/>
                </a:lnTo>
                <a:lnTo>
                  <a:pt x="319125" y="260616"/>
                </a:lnTo>
                <a:lnTo>
                  <a:pt x="320687" y="264223"/>
                </a:lnTo>
                <a:lnTo>
                  <a:pt x="323176" y="264426"/>
                </a:lnTo>
                <a:lnTo>
                  <a:pt x="326402" y="263855"/>
                </a:lnTo>
                <a:close/>
              </a:path>
              <a:path w="553085" h="278764">
                <a:moveTo>
                  <a:pt x="328879" y="180657"/>
                </a:moveTo>
                <a:lnTo>
                  <a:pt x="328853" y="180365"/>
                </a:lnTo>
                <a:lnTo>
                  <a:pt x="328803" y="179819"/>
                </a:lnTo>
                <a:lnTo>
                  <a:pt x="328396" y="179362"/>
                </a:lnTo>
                <a:lnTo>
                  <a:pt x="327672" y="179552"/>
                </a:lnTo>
                <a:lnTo>
                  <a:pt x="327431" y="179603"/>
                </a:lnTo>
                <a:lnTo>
                  <a:pt x="327317" y="180073"/>
                </a:lnTo>
                <a:lnTo>
                  <a:pt x="327152" y="180352"/>
                </a:lnTo>
                <a:lnTo>
                  <a:pt x="327342" y="180886"/>
                </a:lnTo>
                <a:lnTo>
                  <a:pt x="327685" y="181356"/>
                </a:lnTo>
                <a:lnTo>
                  <a:pt x="328396" y="181216"/>
                </a:lnTo>
                <a:lnTo>
                  <a:pt x="328625" y="181178"/>
                </a:lnTo>
                <a:lnTo>
                  <a:pt x="328879" y="180657"/>
                </a:lnTo>
                <a:close/>
              </a:path>
              <a:path w="553085" h="278764">
                <a:moveTo>
                  <a:pt x="331012" y="250253"/>
                </a:moveTo>
                <a:lnTo>
                  <a:pt x="330415" y="249821"/>
                </a:lnTo>
                <a:lnTo>
                  <a:pt x="329704" y="249758"/>
                </a:lnTo>
                <a:lnTo>
                  <a:pt x="328993" y="249694"/>
                </a:lnTo>
                <a:lnTo>
                  <a:pt x="328510" y="250113"/>
                </a:lnTo>
                <a:lnTo>
                  <a:pt x="328282" y="250685"/>
                </a:lnTo>
                <a:lnTo>
                  <a:pt x="328180" y="251307"/>
                </a:lnTo>
                <a:lnTo>
                  <a:pt x="328472" y="251828"/>
                </a:lnTo>
                <a:lnTo>
                  <a:pt x="329158" y="251980"/>
                </a:lnTo>
                <a:lnTo>
                  <a:pt x="330187" y="252222"/>
                </a:lnTo>
                <a:lnTo>
                  <a:pt x="330898" y="251764"/>
                </a:lnTo>
                <a:lnTo>
                  <a:pt x="330962" y="250875"/>
                </a:lnTo>
                <a:lnTo>
                  <a:pt x="331012" y="250253"/>
                </a:lnTo>
                <a:close/>
              </a:path>
              <a:path w="553085" h="278764">
                <a:moveTo>
                  <a:pt x="362661" y="155371"/>
                </a:moveTo>
                <a:lnTo>
                  <a:pt x="361937" y="154838"/>
                </a:lnTo>
                <a:lnTo>
                  <a:pt x="359714" y="154889"/>
                </a:lnTo>
                <a:lnTo>
                  <a:pt x="359689" y="155702"/>
                </a:lnTo>
                <a:lnTo>
                  <a:pt x="359575" y="156311"/>
                </a:lnTo>
                <a:lnTo>
                  <a:pt x="359841" y="157378"/>
                </a:lnTo>
                <a:lnTo>
                  <a:pt x="360578" y="157746"/>
                </a:lnTo>
                <a:lnTo>
                  <a:pt x="361530" y="157391"/>
                </a:lnTo>
                <a:lnTo>
                  <a:pt x="362038" y="157200"/>
                </a:lnTo>
                <a:lnTo>
                  <a:pt x="362635" y="156603"/>
                </a:lnTo>
                <a:lnTo>
                  <a:pt x="362635" y="156184"/>
                </a:lnTo>
                <a:lnTo>
                  <a:pt x="362661" y="155371"/>
                </a:lnTo>
                <a:close/>
              </a:path>
              <a:path w="553085" h="278764">
                <a:moveTo>
                  <a:pt x="364528" y="13055"/>
                </a:moveTo>
                <a:lnTo>
                  <a:pt x="363791" y="12344"/>
                </a:lnTo>
                <a:lnTo>
                  <a:pt x="362572" y="12268"/>
                </a:lnTo>
                <a:lnTo>
                  <a:pt x="361581" y="12217"/>
                </a:lnTo>
                <a:lnTo>
                  <a:pt x="361111" y="12865"/>
                </a:lnTo>
                <a:lnTo>
                  <a:pt x="360959" y="13754"/>
                </a:lnTo>
                <a:lnTo>
                  <a:pt x="360959" y="14719"/>
                </a:lnTo>
                <a:lnTo>
                  <a:pt x="361569" y="15430"/>
                </a:lnTo>
                <a:lnTo>
                  <a:pt x="363753" y="15481"/>
                </a:lnTo>
                <a:lnTo>
                  <a:pt x="364439" y="14871"/>
                </a:lnTo>
                <a:lnTo>
                  <a:pt x="364528" y="13055"/>
                </a:lnTo>
                <a:close/>
              </a:path>
              <a:path w="553085" h="278764">
                <a:moveTo>
                  <a:pt x="365417" y="134010"/>
                </a:moveTo>
                <a:lnTo>
                  <a:pt x="365290" y="133426"/>
                </a:lnTo>
                <a:lnTo>
                  <a:pt x="364909" y="133007"/>
                </a:lnTo>
                <a:lnTo>
                  <a:pt x="363918" y="133248"/>
                </a:lnTo>
                <a:lnTo>
                  <a:pt x="363651" y="133731"/>
                </a:lnTo>
                <a:lnTo>
                  <a:pt x="363651" y="134023"/>
                </a:lnTo>
                <a:lnTo>
                  <a:pt x="363664" y="134607"/>
                </a:lnTo>
                <a:lnTo>
                  <a:pt x="364045" y="135077"/>
                </a:lnTo>
                <a:lnTo>
                  <a:pt x="364820" y="134835"/>
                </a:lnTo>
                <a:lnTo>
                  <a:pt x="365099" y="134747"/>
                </a:lnTo>
                <a:lnTo>
                  <a:pt x="365226" y="134302"/>
                </a:lnTo>
                <a:lnTo>
                  <a:pt x="365417" y="134010"/>
                </a:lnTo>
                <a:close/>
              </a:path>
              <a:path w="553085" h="278764">
                <a:moveTo>
                  <a:pt x="367284" y="170713"/>
                </a:moveTo>
                <a:lnTo>
                  <a:pt x="366242" y="169926"/>
                </a:lnTo>
                <a:lnTo>
                  <a:pt x="364324" y="169862"/>
                </a:lnTo>
                <a:lnTo>
                  <a:pt x="362737" y="169684"/>
                </a:lnTo>
                <a:lnTo>
                  <a:pt x="362051" y="170345"/>
                </a:lnTo>
                <a:lnTo>
                  <a:pt x="361886" y="171729"/>
                </a:lnTo>
                <a:lnTo>
                  <a:pt x="361683" y="173329"/>
                </a:lnTo>
                <a:lnTo>
                  <a:pt x="362432" y="174193"/>
                </a:lnTo>
                <a:lnTo>
                  <a:pt x="366369" y="174929"/>
                </a:lnTo>
                <a:lnTo>
                  <a:pt x="366915" y="173710"/>
                </a:lnTo>
                <a:lnTo>
                  <a:pt x="367284" y="170713"/>
                </a:lnTo>
                <a:close/>
              </a:path>
              <a:path w="553085" h="278764">
                <a:moveTo>
                  <a:pt x="368503" y="143370"/>
                </a:moveTo>
                <a:lnTo>
                  <a:pt x="367525" y="142367"/>
                </a:lnTo>
                <a:lnTo>
                  <a:pt x="364972" y="140081"/>
                </a:lnTo>
                <a:lnTo>
                  <a:pt x="363474" y="138518"/>
                </a:lnTo>
                <a:lnTo>
                  <a:pt x="361010" y="135140"/>
                </a:lnTo>
                <a:lnTo>
                  <a:pt x="359067" y="134150"/>
                </a:lnTo>
                <a:lnTo>
                  <a:pt x="354926" y="133616"/>
                </a:lnTo>
                <a:lnTo>
                  <a:pt x="353021" y="133134"/>
                </a:lnTo>
                <a:lnTo>
                  <a:pt x="350507" y="136258"/>
                </a:lnTo>
                <a:lnTo>
                  <a:pt x="350342" y="138099"/>
                </a:lnTo>
                <a:lnTo>
                  <a:pt x="354977" y="143421"/>
                </a:lnTo>
                <a:lnTo>
                  <a:pt x="359727" y="144449"/>
                </a:lnTo>
                <a:lnTo>
                  <a:pt x="363207" y="145745"/>
                </a:lnTo>
                <a:lnTo>
                  <a:pt x="365620" y="145745"/>
                </a:lnTo>
                <a:lnTo>
                  <a:pt x="367042" y="145834"/>
                </a:lnTo>
                <a:lnTo>
                  <a:pt x="367766" y="144614"/>
                </a:lnTo>
                <a:lnTo>
                  <a:pt x="368503" y="143370"/>
                </a:lnTo>
                <a:close/>
              </a:path>
              <a:path w="553085" h="278764">
                <a:moveTo>
                  <a:pt x="369735" y="130162"/>
                </a:moveTo>
                <a:lnTo>
                  <a:pt x="369658" y="129984"/>
                </a:lnTo>
                <a:lnTo>
                  <a:pt x="369570" y="129755"/>
                </a:lnTo>
                <a:lnTo>
                  <a:pt x="369138" y="129628"/>
                </a:lnTo>
                <a:lnTo>
                  <a:pt x="368846" y="129463"/>
                </a:lnTo>
                <a:lnTo>
                  <a:pt x="368681" y="129705"/>
                </a:lnTo>
                <a:lnTo>
                  <a:pt x="368325" y="130022"/>
                </a:lnTo>
                <a:lnTo>
                  <a:pt x="368401" y="130187"/>
                </a:lnTo>
                <a:lnTo>
                  <a:pt x="368503" y="130429"/>
                </a:lnTo>
                <a:lnTo>
                  <a:pt x="368935" y="130543"/>
                </a:lnTo>
                <a:lnTo>
                  <a:pt x="369227" y="130721"/>
                </a:lnTo>
                <a:lnTo>
                  <a:pt x="369392" y="130467"/>
                </a:lnTo>
                <a:lnTo>
                  <a:pt x="369735" y="130162"/>
                </a:lnTo>
                <a:close/>
              </a:path>
              <a:path w="553085" h="278764">
                <a:moveTo>
                  <a:pt x="377812" y="180746"/>
                </a:moveTo>
                <a:lnTo>
                  <a:pt x="377418" y="178066"/>
                </a:lnTo>
                <a:lnTo>
                  <a:pt x="376389" y="176999"/>
                </a:lnTo>
                <a:lnTo>
                  <a:pt x="373164" y="176707"/>
                </a:lnTo>
                <a:lnTo>
                  <a:pt x="372046" y="177355"/>
                </a:lnTo>
                <a:lnTo>
                  <a:pt x="372148" y="178727"/>
                </a:lnTo>
                <a:lnTo>
                  <a:pt x="372262" y="180365"/>
                </a:lnTo>
                <a:lnTo>
                  <a:pt x="373735" y="180759"/>
                </a:lnTo>
                <a:lnTo>
                  <a:pt x="375386" y="180809"/>
                </a:lnTo>
                <a:lnTo>
                  <a:pt x="376440" y="180682"/>
                </a:lnTo>
                <a:lnTo>
                  <a:pt x="377812" y="180746"/>
                </a:lnTo>
                <a:close/>
              </a:path>
              <a:path w="553085" h="278764">
                <a:moveTo>
                  <a:pt x="384492" y="74320"/>
                </a:moveTo>
                <a:lnTo>
                  <a:pt x="382727" y="73507"/>
                </a:lnTo>
                <a:lnTo>
                  <a:pt x="380961" y="72948"/>
                </a:lnTo>
                <a:lnTo>
                  <a:pt x="379437" y="72923"/>
                </a:lnTo>
                <a:lnTo>
                  <a:pt x="378637" y="73685"/>
                </a:lnTo>
                <a:lnTo>
                  <a:pt x="378790" y="76466"/>
                </a:lnTo>
                <a:lnTo>
                  <a:pt x="379844" y="77851"/>
                </a:lnTo>
                <a:lnTo>
                  <a:pt x="382257" y="77952"/>
                </a:lnTo>
                <a:lnTo>
                  <a:pt x="383514" y="78016"/>
                </a:lnTo>
                <a:lnTo>
                  <a:pt x="384454" y="77343"/>
                </a:lnTo>
                <a:lnTo>
                  <a:pt x="384492" y="74320"/>
                </a:lnTo>
                <a:close/>
              </a:path>
              <a:path w="553085" h="278764">
                <a:moveTo>
                  <a:pt x="389115" y="182473"/>
                </a:moveTo>
                <a:lnTo>
                  <a:pt x="388429" y="181597"/>
                </a:lnTo>
                <a:lnTo>
                  <a:pt x="387972" y="181089"/>
                </a:lnTo>
                <a:lnTo>
                  <a:pt x="387477" y="181000"/>
                </a:lnTo>
                <a:lnTo>
                  <a:pt x="386727" y="180873"/>
                </a:lnTo>
                <a:lnTo>
                  <a:pt x="386588" y="181483"/>
                </a:lnTo>
                <a:lnTo>
                  <a:pt x="386638" y="182029"/>
                </a:lnTo>
                <a:lnTo>
                  <a:pt x="386892" y="182765"/>
                </a:lnTo>
                <a:lnTo>
                  <a:pt x="387438" y="183349"/>
                </a:lnTo>
                <a:lnTo>
                  <a:pt x="388353" y="183235"/>
                </a:lnTo>
                <a:lnTo>
                  <a:pt x="389115" y="183146"/>
                </a:lnTo>
                <a:lnTo>
                  <a:pt x="389115" y="182473"/>
                </a:lnTo>
                <a:close/>
              </a:path>
              <a:path w="553085" h="278764">
                <a:moveTo>
                  <a:pt x="402945" y="101612"/>
                </a:moveTo>
                <a:lnTo>
                  <a:pt x="402196" y="100330"/>
                </a:lnTo>
                <a:lnTo>
                  <a:pt x="398106" y="99225"/>
                </a:lnTo>
                <a:lnTo>
                  <a:pt x="396849" y="98958"/>
                </a:lnTo>
                <a:lnTo>
                  <a:pt x="396316" y="96431"/>
                </a:lnTo>
                <a:lnTo>
                  <a:pt x="394881" y="96393"/>
                </a:lnTo>
                <a:lnTo>
                  <a:pt x="394004" y="98513"/>
                </a:lnTo>
                <a:lnTo>
                  <a:pt x="393306" y="98425"/>
                </a:lnTo>
                <a:lnTo>
                  <a:pt x="390677" y="98310"/>
                </a:lnTo>
                <a:lnTo>
                  <a:pt x="388099" y="94335"/>
                </a:lnTo>
                <a:lnTo>
                  <a:pt x="385216" y="100469"/>
                </a:lnTo>
                <a:lnTo>
                  <a:pt x="390004" y="99529"/>
                </a:lnTo>
                <a:lnTo>
                  <a:pt x="391871" y="101320"/>
                </a:lnTo>
                <a:lnTo>
                  <a:pt x="392607" y="101866"/>
                </a:lnTo>
                <a:lnTo>
                  <a:pt x="391769" y="103873"/>
                </a:lnTo>
                <a:lnTo>
                  <a:pt x="397217" y="104165"/>
                </a:lnTo>
                <a:lnTo>
                  <a:pt x="399542" y="104990"/>
                </a:lnTo>
                <a:lnTo>
                  <a:pt x="401281" y="104660"/>
                </a:lnTo>
                <a:lnTo>
                  <a:pt x="402742" y="104482"/>
                </a:lnTo>
                <a:lnTo>
                  <a:pt x="402844" y="103035"/>
                </a:lnTo>
                <a:lnTo>
                  <a:pt x="402945" y="101612"/>
                </a:lnTo>
                <a:close/>
              </a:path>
              <a:path w="553085" h="278764">
                <a:moveTo>
                  <a:pt x="414934" y="226187"/>
                </a:moveTo>
                <a:lnTo>
                  <a:pt x="414782" y="225907"/>
                </a:lnTo>
                <a:lnTo>
                  <a:pt x="414705" y="225539"/>
                </a:lnTo>
                <a:lnTo>
                  <a:pt x="414451" y="225361"/>
                </a:lnTo>
                <a:lnTo>
                  <a:pt x="414058" y="225094"/>
                </a:lnTo>
                <a:lnTo>
                  <a:pt x="413664" y="225247"/>
                </a:lnTo>
                <a:lnTo>
                  <a:pt x="413448" y="225640"/>
                </a:lnTo>
                <a:lnTo>
                  <a:pt x="413600" y="225933"/>
                </a:lnTo>
                <a:lnTo>
                  <a:pt x="413677" y="226364"/>
                </a:lnTo>
                <a:lnTo>
                  <a:pt x="413931" y="226479"/>
                </a:lnTo>
                <a:lnTo>
                  <a:pt x="414159" y="226568"/>
                </a:lnTo>
                <a:lnTo>
                  <a:pt x="414591" y="226301"/>
                </a:lnTo>
                <a:lnTo>
                  <a:pt x="414934" y="226187"/>
                </a:lnTo>
                <a:close/>
              </a:path>
              <a:path w="553085" h="278764">
                <a:moveTo>
                  <a:pt x="426643" y="174066"/>
                </a:moveTo>
                <a:lnTo>
                  <a:pt x="426288" y="173723"/>
                </a:lnTo>
                <a:lnTo>
                  <a:pt x="425780" y="173659"/>
                </a:lnTo>
                <a:lnTo>
                  <a:pt x="424840" y="173799"/>
                </a:lnTo>
                <a:lnTo>
                  <a:pt x="424141" y="174231"/>
                </a:lnTo>
                <a:lnTo>
                  <a:pt x="423989" y="175031"/>
                </a:lnTo>
                <a:lnTo>
                  <a:pt x="423887" y="175501"/>
                </a:lnTo>
                <a:lnTo>
                  <a:pt x="424345" y="175691"/>
                </a:lnTo>
                <a:lnTo>
                  <a:pt x="424853" y="175425"/>
                </a:lnTo>
                <a:lnTo>
                  <a:pt x="425399" y="175133"/>
                </a:lnTo>
                <a:lnTo>
                  <a:pt x="426008" y="174828"/>
                </a:lnTo>
                <a:lnTo>
                  <a:pt x="426364" y="174396"/>
                </a:lnTo>
                <a:lnTo>
                  <a:pt x="426643" y="174066"/>
                </a:lnTo>
                <a:close/>
              </a:path>
              <a:path w="553085" h="278764">
                <a:moveTo>
                  <a:pt x="428498" y="137261"/>
                </a:moveTo>
                <a:lnTo>
                  <a:pt x="428104" y="136855"/>
                </a:lnTo>
                <a:lnTo>
                  <a:pt x="427418" y="136690"/>
                </a:lnTo>
                <a:lnTo>
                  <a:pt x="426732" y="136652"/>
                </a:lnTo>
                <a:lnTo>
                  <a:pt x="426212" y="136893"/>
                </a:lnTo>
                <a:lnTo>
                  <a:pt x="426212" y="138074"/>
                </a:lnTo>
                <a:lnTo>
                  <a:pt x="426681" y="138480"/>
                </a:lnTo>
                <a:lnTo>
                  <a:pt x="427367" y="138417"/>
                </a:lnTo>
                <a:lnTo>
                  <a:pt x="427710" y="138391"/>
                </a:lnTo>
                <a:lnTo>
                  <a:pt x="428193" y="138099"/>
                </a:lnTo>
                <a:lnTo>
                  <a:pt x="428282" y="137833"/>
                </a:lnTo>
                <a:lnTo>
                  <a:pt x="428498" y="137261"/>
                </a:lnTo>
                <a:close/>
              </a:path>
              <a:path w="553085" h="278764">
                <a:moveTo>
                  <a:pt x="429920" y="107848"/>
                </a:moveTo>
                <a:lnTo>
                  <a:pt x="429539" y="105206"/>
                </a:lnTo>
                <a:lnTo>
                  <a:pt x="428586" y="103987"/>
                </a:lnTo>
                <a:lnTo>
                  <a:pt x="425653" y="103924"/>
                </a:lnTo>
                <a:lnTo>
                  <a:pt x="425183" y="105029"/>
                </a:lnTo>
                <a:lnTo>
                  <a:pt x="425234" y="106146"/>
                </a:lnTo>
                <a:lnTo>
                  <a:pt x="425513" y="107226"/>
                </a:lnTo>
                <a:lnTo>
                  <a:pt x="425881" y="108369"/>
                </a:lnTo>
                <a:lnTo>
                  <a:pt x="427634" y="108305"/>
                </a:lnTo>
                <a:lnTo>
                  <a:pt x="428815" y="108254"/>
                </a:lnTo>
                <a:lnTo>
                  <a:pt x="429920" y="107848"/>
                </a:lnTo>
                <a:close/>
              </a:path>
              <a:path w="553085" h="278764">
                <a:moveTo>
                  <a:pt x="439661" y="265150"/>
                </a:moveTo>
                <a:lnTo>
                  <a:pt x="435610" y="262496"/>
                </a:lnTo>
                <a:lnTo>
                  <a:pt x="432257" y="263626"/>
                </a:lnTo>
                <a:lnTo>
                  <a:pt x="431685" y="264134"/>
                </a:lnTo>
                <a:lnTo>
                  <a:pt x="431546" y="265988"/>
                </a:lnTo>
                <a:lnTo>
                  <a:pt x="431469" y="267233"/>
                </a:lnTo>
                <a:lnTo>
                  <a:pt x="435622" y="269582"/>
                </a:lnTo>
                <a:lnTo>
                  <a:pt x="438289" y="268655"/>
                </a:lnTo>
                <a:lnTo>
                  <a:pt x="438772" y="268490"/>
                </a:lnTo>
                <a:lnTo>
                  <a:pt x="439331" y="267919"/>
                </a:lnTo>
                <a:lnTo>
                  <a:pt x="439661" y="265150"/>
                </a:lnTo>
                <a:close/>
              </a:path>
              <a:path w="553085" h="278764">
                <a:moveTo>
                  <a:pt x="458076" y="229400"/>
                </a:moveTo>
                <a:lnTo>
                  <a:pt x="457454" y="228930"/>
                </a:lnTo>
                <a:lnTo>
                  <a:pt x="456514" y="228854"/>
                </a:lnTo>
                <a:lnTo>
                  <a:pt x="455612" y="228790"/>
                </a:lnTo>
                <a:lnTo>
                  <a:pt x="454736" y="229006"/>
                </a:lnTo>
                <a:lnTo>
                  <a:pt x="454863" y="229946"/>
                </a:lnTo>
                <a:lnTo>
                  <a:pt x="454964" y="230720"/>
                </a:lnTo>
                <a:lnTo>
                  <a:pt x="455752" y="231101"/>
                </a:lnTo>
                <a:lnTo>
                  <a:pt x="456666" y="231152"/>
                </a:lnTo>
                <a:lnTo>
                  <a:pt x="457377" y="231127"/>
                </a:lnTo>
                <a:lnTo>
                  <a:pt x="457936" y="230860"/>
                </a:lnTo>
                <a:lnTo>
                  <a:pt x="458000" y="230251"/>
                </a:lnTo>
                <a:lnTo>
                  <a:pt x="458076" y="229400"/>
                </a:lnTo>
                <a:close/>
              </a:path>
              <a:path w="553085" h="278764">
                <a:moveTo>
                  <a:pt x="463638" y="175514"/>
                </a:moveTo>
                <a:lnTo>
                  <a:pt x="463308" y="174891"/>
                </a:lnTo>
                <a:lnTo>
                  <a:pt x="462254" y="174752"/>
                </a:lnTo>
                <a:lnTo>
                  <a:pt x="461289" y="174764"/>
                </a:lnTo>
                <a:lnTo>
                  <a:pt x="460629" y="175196"/>
                </a:lnTo>
                <a:lnTo>
                  <a:pt x="460578" y="176860"/>
                </a:lnTo>
                <a:lnTo>
                  <a:pt x="461340" y="177215"/>
                </a:lnTo>
                <a:lnTo>
                  <a:pt x="462267" y="177241"/>
                </a:lnTo>
                <a:lnTo>
                  <a:pt x="463016" y="177266"/>
                </a:lnTo>
                <a:lnTo>
                  <a:pt x="463461" y="176872"/>
                </a:lnTo>
                <a:lnTo>
                  <a:pt x="463638" y="175514"/>
                </a:lnTo>
                <a:close/>
              </a:path>
              <a:path w="553085" h="278764">
                <a:moveTo>
                  <a:pt x="466826" y="195059"/>
                </a:moveTo>
                <a:lnTo>
                  <a:pt x="466813" y="194157"/>
                </a:lnTo>
                <a:lnTo>
                  <a:pt x="466801" y="192925"/>
                </a:lnTo>
                <a:lnTo>
                  <a:pt x="465988" y="192087"/>
                </a:lnTo>
                <a:lnTo>
                  <a:pt x="463245" y="191770"/>
                </a:lnTo>
                <a:lnTo>
                  <a:pt x="462343" y="192227"/>
                </a:lnTo>
                <a:lnTo>
                  <a:pt x="462343" y="194818"/>
                </a:lnTo>
                <a:lnTo>
                  <a:pt x="463854" y="194932"/>
                </a:lnTo>
                <a:lnTo>
                  <a:pt x="464604" y="195313"/>
                </a:lnTo>
                <a:lnTo>
                  <a:pt x="465963" y="195313"/>
                </a:lnTo>
                <a:lnTo>
                  <a:pt x="466826" y="195059"/>
                </a:lnTo>
                <a:close/>
              </a:path>
              <a:path w="553085" h="278764">
                <a:moveTo>
                  <a:pt x="471982" y="144614"/>
                </a:moveTo>
                <a:lnTo>
                  <a:pt x="470979" y="144195"/>
                </a:lnTo>
                <a:lnTo>
                  <a:pt x="469988" y="143852"/>
                </a:lnTo>
                <a:lnTo>
                  <a:pt x="469265" y="143764"/>
                </a:lnTo>
                <a:lnTo>
                  <a:pt x="468541" y="143878"/>
                </a:lnTo>
                <a:lnTo>
                  <a:pt x="468477" y="145618"/>
                </a:lnTo>
                <a:lnTo>
                  <a:pt x="469480" y="146075"/>
                </a:lnTo>
                <a:lnTo>
                  <a:pt x="470890" y="146304"/>
                </a:lnTo>
                <a:lnTo>
                  <a:pt x="471525" y="146024"/>
                </a:lnTo>
                <a:lnTo>
                  <a:pt x="471982" y="144614"/>
                </a:lnTo>
                <a:close/>
              </a:path>
              <a:path w="553085" h="278764">
                <a:moveTo>
                  <a:pt x="477164" y="255879"/>
                </a:moveTo>
                <a:lnTo>
                  <a:pt x="477088" y="253720"/>
                </a:lnTo>
                <a:lnTo>
                  <a:pt x="476808" y="252552"/>
                </a:lnTo>
                <a:lnTo>
                  <a:pt x="476021" y="251104"/>
                </a:lnTo>
                <a:lnTo>
                  <a:pt x="471728" y="251104"/>
                </a:lnTo>
                <a:lnTo>
                  <a:pt x="470992" y="252183"/>
                </a:lnTo>
                <a:lnTo>
                  <a:pt x="471004" y="252552"/>
                </a:lnTo>
                <a:lnTo>
                  <a:pt x="471131" y="253949"/>
                </a:lnTo>
                <a:lnTo>
                  <a:pt x="470255" y="253949"/>
                </a:lnTo>
                <a:lnTo>
                  <a:pt x="470141" y="254355"/>
                </a:lnTo>
                <a:lnTo>
                  <a:pt x="470039" y="254736"/>
                </a:lnTo>
                <a:lnTo>
                  <a:pt x="470179" y="254876"/>
                </a:lnTo>
                <a:lnTo>
                  <a:pt x="471411" y="254876"/>
                </a:lnTo>
                <a:lnTo>
                  <a:pt x="471855" y="255879"/>
                </a:lnTo>
                <a:lnTo>
                  <a:pt x="472782" y="256565"/>
                </a:lnTo>
                <a:lnTo>
                  <a:pt x="476110" y="256197"/>
                </a:lnTo>
                <a:lnTo>
                  <a:pt x="476872" y="255879"/>
                </a:lnTo>
                <a:lnTo>
                  <a:pt x="477164" y="255879"/>
                </a:lnTo>
                <a:close/>
              </a:path>
              <a:path w="553085" h="278764">
                <a:moveTo>
                  <a:pt x="485394" y="113728"/>
                </a:moveTo>
                <a:lnTo>
                  <a:pt x="482485" y="110375"/>
                </a:lnTo>
                <a:lnTo>
                  <a:pt x="481114" y="107861"/>
                </a:lnTo>
                <a:lnTo>
                  <a:pt x="478802" y="106489"/>
                </a:lnTo>
                <a:lnTo>
                  <a:pt x="478066" y="106057"/>
                </a:lnTo>
                <a:lnTo>
                  <a:pt x="476821" y="106248"/>
                </a:lnTo>
                <a:lnTo>
                  <a:pt x="475488" y="106540"/>
                </a:lnTo>
                <a:lnTo>
                  <a:pt x="474662" y="105765"/>
                </a:lnTo>
                <a:lnTo>
                  <a:pt x="473532" y="105295"/>
                </a:lnTo>
                <a:lnTo>
                  <a:pt x="470014" y="105270"/>
                </a:lnTo>
                <a:lnTo>
                  <a:pt x="468160" y="105664"/>
                </a:lnTo>
                <a:lnTo>
                  <a:pt x="468134" y="108000"/>
                </a:lnTo>
                <a:lnTo>
                  <a:pt x="468160" y="110794"/>
                </a:lnTo>
                <a:lnTo>
                  <a:pt x="470204" y="112572"/>
                </a:lnTo>
                <a:lnTo>
                  <a:pt x="474510" y="112801"/>
                </a:lnTo>
                <a:lnTo>
                  <a:pt x="475348" y="112699"/>
                </a:lnTo>
                <a:lnTo>
                  <a:pt x="475957" y="112369"/>
                </a:lnTo>
                <a:lnTo>
                  <a:pt x="478282" y="113068"/>
                </a:lnTo>
                <a:lnTo>
                  <a:pt x="481215" y="113106"/>
                </a:lnTo>
                <a:lnTo>
                  <a:pt x="485394" y="113728"/>
                </a:lnTo>
                <a:close/>
              </a:path>
              <a:path w="553085" h="278764">
                <a:moveTo>
                  <a:pt x="490639" y="241630"/>
                </a:moveTo>
                <a:lnTo>
                  <a:pt x="490550" y="241046"/>
                </a:lnTo>
                <a:lnTo>
                  <a:pt x="490461" y="240449"/>
                </a:lnTo>
                <a:lnTo>
                  <a:pt x="489978" y="240055"/>
                </a:lnTo>
                <a:lnTo>
                  <a:pt x="488607" y="240004"/>
                </a:lnTo>
                <a:lnTo>
                  <a:pt x="488035" y="240220"/>
                </a:lnTo>
                <a:lnTo>
                  <a:pt x="488048" y="241109"/>
                </a:lnTo>
                <a:lnTo>
                  <a:pt x="488162" y="241719"/>
                </a:lnTo>
                <a:lnTo>
                  <a:pt x="488632" y="242303"/>
                </a:lnTo>
                <a:lnTo>
                  <a:pt x="490359" y="242176"/>
                </a:lnTo>
                <a:lnTo>
                  <a:pt x="490639" y="241630"/>
                </a:lnTo>
                <a:close/>
              </a:path>
              <a:path w="553085" h="278764">
                <a:moveTo>
                  <a:pt x="494665" y="174028"/>
                </a:moveTo>
                <a:lnTo>
                  <a:pt x="493496" y="172999"/>
                </a:lnTo>
                <a:lnTo>
                  <a:pt x="489521" y="173469"/>
                </a:lnTo>
                <a:lnTo>
                  <a:pt x="489889" y="175539"/>
                </a:lnTo>
                <a:lnTo>
                  <a:pt x="489331" y="177431"/>
                </a:lnTo>
                <a:lnTo>
                  <a:pt x="492150" y="177647"/>
                </a:lnTo>
                <a:lnTo>
                  <a:pt x="494195" y="177596"/>
                </a:lnTo>
                <a:lnTo>
                  <a:pt x="494499" y="175310"/>
                </a:lnTo>
                <a:lnTo>
                  <a:pt x="494665" y="174028"/>
                </a:lnTo>
                <a:close/>
              </a:path>
              <a:path w="553085" h="278764">
                <a:moveTo>
                  <a:pt x="514248" y="224409"/>
                </a:moveTo>
                <a:lnTo>
                  <a:pt x="514159" y="222923"/>
                </a:lnTo>
                <a:lnTo>
                  <a:pt x="513588" y="222364"/>
                </a:lnTo>
                <a:lnTo>
                  <a:pt x="512559" y="222389"/>
                </a:lnTo>
                <a:lnTo>
                  <a:pt x="511835" y="222402"/>
                </a:lnTo>
                <a:lnTo>
                  <a:pt x="511365" y="222834"/>
                </a:lnTo>
                <a:lnTo>
                  <a:pt x="511263" y="223481"/>
                </a:lnTo>
                <a:lnTo>
                  <a:pt x="511492" y="224282"/>
                </a:lnTo>
                <a:lnTo>
                  <a:pt x="512076" y="224802"/>
                </a:lnTo>
                <a:lnTo>
                  <a:pt x="513880" y="224891"/>
                </a:lnTo>
                <a:lnTo>
                  <a:pt x="514248" y="224409"/>
                </a:lnTo>
                <a:close/>
              </a:path>
              <a:path w="553085" h="278764">
                <a:moveTo>
                  <a:pt x="517359" y="217258"/>
                </a:moveTo>
                <a:lnTo>
                  <a:pt x="517334" y="216090"/>
                </a:lnTo>
                <a:lnTo>
                  <a:pt x="516864" y="215620"/>
                </a:lnTo>
                <a:lnTo>
                  <a:pt x="516153" y="215569"/>
                </a:lnTo>
                <a:lnTo>
                  <a:pt x="515378" y="215506"/>
                </a:lnTo>
                <a:lnTo>
                  <a:pt x="514896" y="215988"/>
                </a:lnTo>
                <a:lnTo>
                  <a:pt x="515073" y="216598"/>
                </a:lnTo>
                <a:lnTo>
                  <a:pt x="515213" y="217068"/>
                </a:lnTo>
                <a:lnTo>
                  <a:pt x="515721" y="217462"/>
                </a:lnTo>
                <a:lnTo>
                  <a:pt x="516013" y="217830"/>
                </a:lnTo>
                <a:lnTo>
                  <a:pt x="516966" y="217716"/>
                </a:lnTo>
                <a:lnTo>
                  <a:pt x="517359" y="217258"/>
                </a:lnTo>
                <a:close/>
              </a:path>
              <a:path w="553085" h="278764">
                <a:moveTo>
                  <a:pt x="521017" y="64274"/>
                </a:moveTo>
                <a:lnTo>
                  <a:pt x="513029" y="61125"/>
                </a:lnTo>
                <a:lnTo>
                  <a:pt x="508495" y="65620"/>
                </a:lnTo>
                <a:lnTo>
                  <a:pt x="500557" y="71196"/>
                </a:lnTo>
                <a:lnTo>
                  <a:pt x="501459" y="71882"/>
                </a:lnTo>
                <a:lnTo>
                  <a:pt x="501383" y="72694"/>
                </a:lnTo>
                <a:lnTo>
                  <a:pt x="502119" y="73037"/>
                </a:lnTo>
                <a:lnTo>
                  <a:pt x="502920" y="73291"/>
                </a:lnTo>
                <a:lnTo>
                  <a:pt x="503301" y="73279"/>
                </a:lnTo>
                <a:lnTo>
                  <a:pt x="510120" y="78460"/>
                </a:lnTo>
                <a:lnTo>
                  <a:pt x="520509" y="70764"/>
                </a:lnTo>
                <a:lnTo>
                  <a:pt x="521017" y="64274"/>
                </a:lnTo>
                <a:close/>
              </a:path>
              <a:path w="553085" h="278764">
                <a:moveTo>
                  <a:pt x="525335" y="151625"/>
                </a:moveTo>
                <a:lnTo>
                  <a:pt x="523659" y="148767"/>
                </a:lnTo>
                <a:lnTo>
                  <a:pt x="522338" y="146875"/>
                </a:lnTo>
                <a:lnTo>
                  <a:pt x="519404" y="146926"/>
                </a:lnTo>
                <a:lnTo>
                  <a:pt x="517753" y="146951"/>
                </a:lnTo>
                <a:lnTo>
                  <a:pt x="516877" y="147853"/>
                </a:lnTo>
                <a:lnTo>
                  <a:pt x="517804" y="151638"/>
                </a:lnTo>
                <a:lnTo>
                  <a:pt x="520369" y="151930"/>
                </a:lnTo>
                <a:lnTo>
                  <a:pt x="522732" y="152285"/>
                </a:lnTo>
                <a:lnTo>
                  <a:pt x="523875" y="152044"/>
                </a:lnTo>
                <a:lnTo>
                  <a:pt x="525335" y="151625"/>
                </a:lnTo>
                <a:close/>
              </a:path>
              <a:path w="553085" h="278764">
                <a:moveTo>
                  <a:pt x="528510" y="264782"/>
                </a:moveTo>
                <a:lnTo>
                  <a:pt x="528383" y="264109"/>
                </a:lnTo>
                <a:lnTo>
                  <a:pt x="528256" y="263512"/>
                </a:lnTo>
                <a:lnTo>
                  <a:pt x="527646" y="263207"/>
                </a:lnTo>
                <a:lnTo>
                  <a:pt x="526961" y="263359"/>
                </a:lnTo>
                <a:lnTo>
                  <a:pt x="526618" y="263436"/>
                </a:lnTo>
                <a:lnTo>
                  <a:pt x="526186" y="263791"/>
                </a:lnTo>
                <a:lnTo>
                  <a:pt x="526122" y="264071"/>
                </a:lnTo>
                <a:lnTo>
                  <a:pt x="525945" y="264756"/>
                </a:lnTo>
                <a:lnTo>
                  <a:pt x="526491" y="265061"/>
                </a:lnTo>
                <a:lnTo>
                  <a:pt x="527227" y="265137"/>
                </a:lnTo>
                <a:lnTo>
                  <a:pt x="527888" y="265023"/>
                </a:lnTo>
                <a:lnTo>
                  <a:pt x="528510" y="264782"/>
                </a:lnTo>
                <a:close/>
              </a:path>
              <a:path w="553085" h="278764">
                <a:moveTo>
                  <a:pt x="530720" y="76504"/>
                </a:moveTo>
                <a:lnTo>
                  <a:pt x="529780" y="75806"/>
                </a:lnTo>
                <a:lnTo>
                  <a:pt x="527443" y="73406"/>
                </a:lnTo>
                <a:lnTo>
                  <a:pt x="525437" y="72390"/>
                </a:lnTo>
                <a:lnTo>
                  <a:pt x="521144" y="72593"/>
                </a:lnTo>
                <a:lnTo>
                  <a:pt x="519468" y="72504"/>
                </a:lnTo>
                <a:lnTo>
                  <a:pt x="519137" y="75793"/>
                </a:lnTo>
                <a:lnTo>
                  <a:pt x="519798" y="76974"/>
                </a:lnTo>
                <a:lnTo>
                  <a:pt x="523392" y="78041"/>
                </a:lnTo>
                <a:lnTo>
                  <a:pt x="525297" y="78587"/>
                </a:lnTo>
                <a:lnTo>
                  <a:pt x="525881" y="78536"/>
                </a:lnTo>
                <a:lnTo>
                  <a:pt x="528421" y="78435"/>
                </a:lnTo>
                <a:lnTo>
                  <a:pt x="529653" y="78676"/>
                </a:lnTo>
                <a:lnTo>
                  <a:pt x="530199" y="77571"/>
                </a:lnTo>
                <a:lnTo>
                  <a:pt x="530720" y="76504"/>
                </a:lnTo>
                <a:close/>
              </a:path>
              <a:path w="553085" h="278764">
                <a:moveTo>
                  <a:pt x="536244" y="3822"/>
                </a:moveTo>
                <a:lnTo>
                  <a:pt x="536206" y="2565"/>
                </a:lnTo>
                <a:lnTo>
                  <a:pt x="535457" y="2108"/>
                </a:lnTo>
                <a:lnTo>
                  <a:pt x="534936" y="1981"/>
                </a:lnTo>
                <a:lnTo>
                  <a:pt x="534365" y="1816"/>
                </a:lnTo>
                <a:lnTo>
                  <a:pt x="533768" y="2082"/>
                </a:lnTo>
                <a:lnTo>
                  <a:pt x="533514" y="2654"/>
                </a:lnTo>
                <a:lnTo>
                  <a:pt x="533450" y="3276"/>
                </a:lnTo>
                <a:lnTo>
                  <a:pt x="533895" y="3606"/>
                </a:lnTo>
                <a:lnTo>
                  <a:pt x="534492" y="3759"/>
                </a:lnTo>
                <a:lnTo>
                  <a:pt x="535393" y="3975"/>
                </a:lnTo>
                <a:lnTo>
                  <a:pt x="536244" y="3822"/>
                </a:lnTo>
                <a:close/>
              </a:path>
              <a:path w="553085" h="278764">
                <a:moveTo>
                  <a:pt x="537235" y="186385"/>
                </a:moveTo>
                <a:lnTo>
                  <a:pt x="536257" y="182321"/>
                </a:lnTo>
                <a:lnTo>
                  <a:pt x="533285" y="179781"/>
                </a:lnTo>
                <a:lnTo>
                  <a:pt x="531101" y="176022"/>
                </a:lnTo>
                <a:lnTo>
                  <a:pt x="530453" y="175450"/>
                </a:lnTo>
                <a:lnTo>
                  <a:pt x="528472" y="176149"/>
                </a:lnTo>
                <a:lnTo>
                  <a:pt x="528688" y="176911"/>
                </a:lnTo>
                <a:lnTo>
                  <a:pt x="528764" y="177673"/>
                </a:lnTo>
                <a:lnTo>
                  <a:pt x="529183" y="181965"/>
                </a:lnTo>
                <a:lnTo>
                  <a:pt x="531533" y="184543"/>
                </a:lnTo>
                <a:lnTo>
                  <a:pt x="537235" y="186385"/>
                </a:lnTo>
                <a:close/>
              </a:path>
              <a:path w="553085" h="278764">
                <a:moveTo>
                  <a:pt x="538556" y="66446"/>
                </a:moveTo>
                <a:lnTo>
                  <a:pt x="524167" y="58039"/>
                </a:lnTo>
                <a:lnTo>
                  <a:pt x="524294" y="57823"/>
                </a:lnTo>
                <a:lnTo>
                  <a:pt x="524573" y="56464"/>
                </a:lnTo>
                <a:lnTo>
                  <a:pt x="523938" y="55511"/>
                </a:lnTo>
                <a:lnTo>
                  <a:pt x="521639" y="54813"/>
                </a:lnTo>
                <a:lnTo>
                  <a:pt x="521119" y="55270"/>
                </a:lnTo>
                <a:lnTo>
                  <a:pt x="520814" y="56070"/>
                </a:lnTo>
                <a:lnTo>
                  <a:pt x="520306" y="55778"/>
                </a:lnTo>
                <a:lnTo>
                  <a:pt x="518693" y="57480"/>
                </a:lnTo>
                <a:lnTo>
                  <a:pt x="522427" y="63563"/>
                </a:lnTo>
                <a:lnTo>
                  <a:pt x="526948" y="68567"/>
                </a:lnTo>
                <a:lnTo>
                  <a:pt x="538556" y="66446"/>
                </a:lnTo>
                <a:close/>
              </a:path>
              <a:path w="553085" h="278764">
                <a:moveTo>
                  <a:pt x="540004" y="157822"/>
                </a:moveTo>
                <a:lnTo>
                  <a:pt x="539584" y="155422"/>
                </a:lnTo>
                <a:lnTo>
                  <a:pt x="538149" y="154406"/>
                </a:lnTo>
                <a:lnTo>
                  <a:pt x="535559" y="154990"/>
                </a:lnTo>
                <a:lnTo>
                  <a:pt x="534720" y="155181"/>
                </a:lnTo>
                <a:lnTo>
                  <a:pt x="534123" y="156044"/>
                </a:lnTo>
                <a:lnTo>
                  <a:pt x="535889" y="158788"/>
                </a:lnTo>
                <a:lnTo>
                  <a:pt x="537921" y="158381"/>
                </a:lnTo>
                <a:lnTo>
                  <a:pt x="540004" y="157822"/>
                </a:lnTo>
                <a:close/>
              </a:path>
              <a:path w="553085" h="278764">
                <a:moveTo>
                  <a:pt x="550811" y="193459"/>
                </a:moveTo>
                <a:lnTo>
                  <a:pt x="550519" y="192646"/>
                </a:lnTo>
                <a:lnTo>
                  <a:pt x="547649" y="190728"/>
                </a:lnTo>
                <a:lnTo>
                  <a:pt x="546239" y="188810"/>
                </a:lnTo>
                <a:lnTo>
                  <a:pt x="540296" y="189433"/>
                </a:lnTo>
                <a:lnTo>
                  <a:pt x="539457" y="192646"/>
                </a:lnTo>
                <a:lnTo>
                  <a:pt x="540588" y="193535"/>
                </a:lnTo>
                <a:lnTo>
                  <a:pt x="544017" y="194475"/>
                </a:lnTo>
                <a:lnTo>
                  <a:pt x="545947" y="194805"/>
                </a:lnTo>
                <a:lnTo>
                  <a:pt x="547573" y="195148"/>
                </a:lnTo>
                <a:lnTo>
                  <a:pt x="548779" y="195186"/>
                </a:lnTo>
                <a:lnTo>
                  <a:pt x="549694" y="195059"/>
                </a:lnTo>
                <a:lnTo>
                  <a:pt x="550176" y="194373"/>
                </a:lnTo>
                <a:lnTo>
                  <a:pt x="550811" y="193459"/>
                </a:lnTo>
                <a:close/>
              </a:path>
              <a:path w="553085" h="278764">
                <a:moveTo>
                  <a:pt x="551599" y="122085"/>
                </a:moveTo>
                <a:lnTo>
                  <a:pt x="550900" y="121412"/>
                </a:lnTo>
                <a:lnTo>
                  <a:pt x="548640" y="119214"/>
                </a:lnTo>
                <a:lnTo>
                  <a:pt x="547674" y="116814"/>
                </a:lnTo>
                <a:lnTo>
                  <a:pt x="548157" y="112928"/>
                </a:lnTo>
                <a:lnTo>
                  <a:pt x="546582" y="112064"/>
                </a:lnTo>
                <a:lnTo>
                  <a:pt x="545274" y="112026"/>
                </a:lnTo>
                <a:lnTo>
                  <a:pt x="543267" y="112369"/>
                </a:lnTo>
                <a:lnTo>
                  <a:pt x="542163" y="113144"/>
                </a:lnTo>
                <a:lnTo>
                  <a:pt x="543636" y="115976"/>
                </a:lnTo>
                <a:lnTo>
                  <a:pt x="544728" y="116840"/>
                </a:lnTo>
                <a:lnTo>
                  <a:pt x="540385" y="119646"/>
                </a:lnTo>
                <a:lnTo>
                  <a:pt x="542175" y="121107"/>
                </a:lnTo>
                <a:lnTo>
                  <a:pt x="545579" y="123494"/>
                </a:lnTo>
                <a:lnTo>
                  <a:pt x="547662" y="124739"/>
                </a:lnTo>
                <a:lnTo>
                  <a:pt x="550989" y="122872"/>
                </a:lnTo>
                <a:lnTo>
                  <a:pt x="551599" y="122085"/>
                </a:lnTo>
                <a:close/>
              </a:path>
              <a:path w="553085" h="278764">
                <a:moveTo>
                  <a:pt x="553072" y="185483"/>
                </a:moveTo>
                <a:lnTo>
                  <a:pt x="551434" y="182981"/>
                </a:lnTo>
                <a:lnTo>
                  <a:pt x="552069" y="181114"/>
                </a:lnTo>
                <a:lnTo>
                  <a:pt x="551942" y="179959"/>
                </a:lnTo>
                <a:lnTo>
                  <a:pt x="552018" y="178612"/>
                </a:lnTo>
                <a:lnTo>
                  <a:pt x="550659" y="174117"/>
                </a:lnTo>
                <a:lnTo>
                  <a:pt x="547192" y="172808"/>
                </a:lnTo>
                <a:lnTo>
                  <a:pt x="543280" y="174078"/>
                </a:lnTo>
                <a:lnTo>
                  <a:pt x="540042" y="175133"/>
                </a:lnTo>
                <a:lnTo>
                  <a:pt x="539127" y="177520"/>
                </a:lnTo>
                <a:lnTo>
                  <a:pt x="541680" y="181711"/>
                </a:lnTo>
                <a:lnTo>
                  <a:pt x="542734" y="182727"/>
                </a:lnTo>
                <a:lnTo>
                  <a:pt x="545401" y="185623"/>
                </a:lnTo>
                <a:lnTo>
                  <a:pt x="547649" y="187198"/>
                </a:lnTo>
                <a:lnTo>
                  <a:pt x="553072" y="185483"/>
                </a:lnTo>
                <a:close/>
              </a:path>
            </a:pathLst>
          </a:custGeom>
          <a:solidFill>
            <a:srgbClr val="FFFFFF"/>
          </a:solidFill>
        </p:spPr>
        <p:txBody>
          <a:bodyPr wrap="square" lIns="0" tIns="0" rIns="0" bIns="0" rtlCol="0"/>
          <a:lstStyle/>
          <a:p>
            <a:endParaRPr/>
          </a:p>
        </p:txBody>
      </p:sp>
      <p:sp>
        <p:nvSpPr>
          <p:cNvPr id="100" name="bg object 100"/>
          <p:cNvSpPr/>
          <p:nvPr/>
        </p:nvSpPr>
        <p:spPr>
          <a:xfrm>
            <a:off x="-2387" y="4121581"/>
            <a:ext cx="1819910" cy="307340"/>
          </a:xfrm>
          <a:custGeom>
            <a:avLst/>
            <a:gdLst/>
            <a:ahLst/>
            <a:cxnLst/>
            <a:rect l="l" t="t" r="r" b="b"/>
            <a:pathLst>
              <a:path w="1819910" h="307339">
                <a:moveTo>
                  <a:pt x="9626" y="281165"/>
                </a:moveTo>
                <a:lnTo>
                  <a:pt x="8775" y="275856"/>
                </a:lnTo>
                <a:lnTo>
                  <a:pt x="8191" y="270510"/>
                </a:lnTo>
                <a:lnTo>
                  <a:pt x="6235" y="261988"/>
                </a:lnTo>
                <a:lnTo>
                  <a:pt x="2755" y="261848"/>
                </a:lnTo>
                <a:lnTo>
                  <a:pt x="0" y="261645"/>
                </a:lnTo>
                <a:lnTo>
                  <a:pt x="558" y="266852"/>
                </a:lnTo>
                <a:lnTo>
                  <a:pt x="1308" y="271399"/>
                </a:lnTo>
                <a:lnTo>
                  <a:pt x="1676" y="281000"/>
                </a:lnTo>
                <a:lnTo>
                  <a:pt x="2959" y="282028"/>
                </a:lnTo>
                <a:lnTo>
                  <a:pt x="9626" y="281165"/>
                </a:lnTo>
                <a:close/>
              </a:path>
              <a:path w="1819910" h="307339">
                <a:moveTo>
                  <a:pt x="14884" y="303784"/>
                </a:moveTo>
                <a:lnTo>
                  <a:pt x="12192" y="299453"/>
                </a:lnTo>
                <a:lnTo>
                  <a:pt x="10172" y="299554"/>
                </a:lnTo>
                <a:lnTo>
                  <a:pt x="7696" y="306908"/>
                </a:lnTo>
                <a:lnTo>
                  <a:pt x="14884" y="303784"/>
                </a:lnTo>
                <a:close/>
              </a:path>
              <a:path w="1819910" h="307339">
                <a:moveTo>
                  <a:pt x="17602" y="266369"/>
                </a:moveTo>
                <a:lnTo>
                  <a:pt x="11379" y="266814"/>
                </a:lnTo>
                <a:lnTo>
                  <a:pt x="14960" y="269773"/>
                </a:lnTo>
                <a:lnTo>
                  <a:pt x="16141" y="267665"/>
                </a:lnTo>
                <a:lnTo>
                  <a:pt x="17602" y="266369"/>
                </a:lnTo>
                <a:close/>
              </a:path>
              <a:path w="1819910" h="307339">
                <a:moveTo>
                  <a:pt x="25450" y="218998"/>
                </a:moveTo>
                <a:lnTo>
                  <a:pt x="25120" y="218490"/>
                </a:lnTo>
                <a:lnTo>
                  <a:pt x="24561" y="217538"/>
                </a:lnTo>
                <a:lnTo>
                  <a:pt x="23266" y="217995"/>
                </a:lnTo>
                <a:lnTo>
                  <a:pt x="22098" y="218554"/>
                </a:lnTo>
                <a:lnTo>
                  <a:pt x="20929" y="219087"/>
                </a:lnTo>
                <a:lnTo>
                  <a:pt x="21196" y="219544"/>
                </a:lnTo>
                <a:lnTo>
                  <a:pt x="21475" y="220002"/>
                </a:lnTo>
                <a:lnTo>
                  <a:pt x="21742" y="220472"/>
                </a:lnTo>
                <a:lnTo>
                  <a:pt x="22974" y="219976"/>
                </a:lnTo>
                <a:lnTo>
                  <a:pt x="24218" y="219494"/>
                </a:lnTo>
                <a:lnTo>
                  <a:pt x="25450" y="218998"/>
                </a:lnTo>
                <a:close/>
              </a:path>
              <a:path w="1819910" h="307339">
                <a:moveTo>
                  <a:pt x="27774" y="203542"/>
                </a:moveTo>
                <a:lnTo>
                  <a:pt x="26479" y="201637"/>
                </a:lnTo>
                <a:lnTo>
                  <a:pt x="17348" y="198729"/>
                </a:lnTo>
                <a:lnTo>
                  <a:pt x="18783" y="194030"/>
                </a:lnTo>
                <a:lnTo>
                  <a:pt x="11823" y="196557"/>
                </a:lnTo>
                <a:lnTo>
                  <a:pt x="14160" y="200202"/>
                </a:lnTo>
                <a:lnTo>
                  <a:pt x="16306" y="203339"/>
                </a:lnTo>
                <a:lnTo>
                  <a:pt x="19189" y="208381"/>
                </a:lnTo>
                <a:lnTo>
                  <a:pt x="20180" y="210426"/>
                </a:lnTo>
                <a:lnTo>
                  <a:pt x="22783" y="209511"/>
                </a:lnTo>
                <a:lnTo>
                  <a:pt x="24511" y="208902"/>
                </a:lnTo>
                <a:lnTo>
                  <a:pt x="26250" y="207225"/>
                </a:lnTo>
                <a:lnTo>
                  <a:pt x="27774" y="203542"/>
                </a:lnTo>
                <a:close/>
              </a:path>
              <a:path w="1819910" h="307339">
                <a:moveTo>
                  <a:pt x="30467" y="277812"/>
                </a:moveTo>
                <a:lnTo>
                  <a:pt x="28346" y="276009"/>
                </a:lnTo>
                <a:lnTo>
                  <a:pt x="27241" y="273939"/>
                </a:lnTo>
                <a:lnTo>
                  <a:pt x="24536" y="274713"/>
                </a:lnTo>
                <a:lnTo>
                  <a:pt x="21996" y="275221"/>
                </a:lnTo>
                <a:lnTo>
                  <a:pt x="23253" y="278041"/>
                </a:lnTo>
                <a:lnTo>
                  <a:pt x="23545" y="278714"/>
                </a:lnTo>
                <a:lnTo>
                  <a:pt x="25882" y="279400"/>
                </a:lnTo>
                <a:lnTo>
                  <a:pt x="30467" y="277812"/>
                </a:lnTo>
                <a:close/>
              </a:path>
              <a:path w="1819910" h="307339">
                <a:moveTo>
                  <a:pt x="43992" y="297510"/>
                </a:moveTo>
                <a:lnTo>
                  <a:pt x="41541" y="296430"/>
                </a:lnTo>
                <a:lnTo>
                  <a:pt x="40055" y="295236"/>
                </a:lnTo>
                <a:lnTo>
                  <a:pt x="37807" y="295668"/>
                </a:lnTo>
                <a:lnTo>
                  <a:pt x="37007" y="297243"/>
                </a:lnTo>
                <a:lnTo>
                  <a:pt x="36055" y="298234"/>
                </a:lnTo>
                <a:lnTo>
                  <a:pt x="37096" y="298843"/>
                </a:lnTo>
                <a:lnTo>
                  <a:pt x="38214" y="300037"/>
                </a:lnTo>
                <a:lnTo>
                  <a:pt x="40474" y="299834"/>
                </a:lnTo>
                <a:lnTo>
                  <a:pt x="41668" y="298754"/>
                </a:lnTo>
                <a:lnTo>
                  <a:pt x="43992" y="297510"/>
                </a:lnTo>
                <a:close/>
              </a:path>
              <a:path w="1819910" h="307339">
                <a:moveTo>
                  <a:pt x="45542" y="186944"/>
                </a:moveTo>
                <a:lnTo>
                  <a:pt x="44424" y="184658"/>
                </a:lnTo>
                <a:lnTo>
                  <a:pt x="38506" y="179235"/>
                </a:lnTo>
                <a:lnTo>
                  <a:pt x="29578" y="185902"/>
                </a:lnTo>
                <a:lnTo>
                  <a:pt x="32778" y="187579"/>
                </a:lnTo>
                <a:lnTo>
                  <a:pt x="34632" y="189141"/>
                </a:lnTo>
                <a:lnTo>
                  <a:pt x="36753" y="189496"/>
                </a:lnTo>
                <a:lnTo>
                  <a:pt x="38671" y="189814"/>
                </a:lnTo>
                <a:lnTo>
                  <a:pt x="41198" y="189230"/>
                </a:lnTo>
                <a:lnTo>
                  <a:pt x="45542" y="186944"/>
                </a:lnTo>
                <a:close/>
              </a:path>
              <a:path w="1819910" h="307339">
                <a:moveTo>
                  <a:pt x="64084" y="266141"/>
                </a:moveTo>
                <a:lnTo>
                  <a:pt x="60693" y="264807"/>
                </a:lnTo>
                <a:lnTo>
                  <a:pt x="58762" y="265785"/>
                </a:lnTo>
                <a:lnTo>
                  <a:pt x="57950" y="268312"/>
                </a:lnTo>
                <a:lnTo>
                  <a:pt x="57772" y="268859"/>
                </a:lnTo>
                <a:lnTo>
                  <a:pt x="59029" y="270319"/>
                </a:lnTo>
                <a:lnTo>
                  <a:pt x="63601" y="270903"/>
                </a:lnTo>
                <a:lnTo>
                  <a:pt x="63500" y="268452"/>
                </a:lnTo>
                <a:lnTo>
                  <a:pt x="64084" y="266141"/>
                </a:lnTo>
                <a:close/>
              </a:path>
              <a:path w="1819910" h="307339">
                <a:moveTo>
                  <a:pt x="67437" y="191706"/>
                </a:moveTo>
                <a:lnTo>
                  <a:pt x="66535" y="190792"/>
                </a:lnTo>
                <a:lnTo>
                  <a:pt x="60032" y="188937"/>
                </a:lnTo>
                <a:lnTo>
                  <a:pt x="66446" y="195859"/>
                </a:lnTo>
                <a:lnTo>
                  <a:pt x="67437" y="191706"/>
                </a:lnTo>
                <a:close/>
              </a:path>
              <a:path w="1819910" h="307339">
                <a:moveTo>
                  <a:pt x="68973" y="263931"/>
                </a:moveTo>
                <a:lnTo>
                  <a:pt x="68961" y="262915"/>
                </a:lnTo>
                <a:lnTo>
                  <a:pt x="68122" y="262864"/>
                </a:lnTo>
                <a:lnTo>
                  <a:pt x="67678" y="262813"/>
                </a:lnTo>
                <a:lnTo>
                  <a:pt x="67411" y="265772"/>
                </a:lnTo>
                <a:lnTo>
                  <a:pt x="68338" y="265823"/>
                </a:lnTo>
                <a:lnTo>
                  <a:pt x="68808" y="265861"/>
                </a:lnTo>
                <a:lnTo>
                  <a:pt x="68884" y="264896"/>
                </a:lnTo>
                <a:lnTo>
                  <a:pt x="68973" y="263931"/>
                </a:lnTo>
                <a:close/>
              </a:path>
              <a:path w="1819910" h="307339">
                <a:moveTo>
                  <a:pt x="71412" y="277952"/>
                </a:moveTo>
                <a:lnTo>
                  <a:pt x="70777" y="277456"/>
                </a:lnTo>
                <a:lnTo>
                  <a:pt x="70218" y="276682"/>
                </a:lnTo>
                <a:lnTo>
                  <a:pt x="69494" y="276555"/>
                </a:lnTo>
                <a:lnTo>
                  <a:pt x="68821" y="276415"/>
                </a:lnTo>
                <a:lnTo>
                  <a:pt x="67970" y="276974"/>
                </a:lnTo>
                <a:lnTo>
                  <a:pt x="67195" y="277228"/>
                </a:lnTo>
                <a:lnTo>
                  <a:pt x="66560" y="278142"/>
                </a:lnTo>
                <a:lnTo>
                  <a:pt x="66230" y="278599"/>
                </a:lnTo>
                <a:lnTo>
                  <a:pt x="67132" y="278866"/>
                </a:lnTo>
                <a:lnTo>
                  <a:pt x="68072" y="279438"/>
                </a:lnTo>
                <a:lnTo>
                  <a:pt x="69786" y="279196"/>
                </a:lnTo>
                <a:lnTo>
                  <a:pt x="70573" y="278447"/>
                </a:lnTo>
                <a:lnTo>
                  <a:pt x="71412" y="277952"/>
                </a:lnTo>
                <a:close/>
              </a:path>
              <a:path w="1819910" h="307339">
                <a:moveTo>
                  <a:pt x="72898" y="195199"/>
                </a:moveTo>
                <a:lnTo>
                  <a:pt x="72440" y="194398"/>
                </a:lnTo>
                <a:lnTo>
                  <a:pt x="71983" y="193586"/>
                </a:lnTo>
                <a:lnTo>
                  <a:pt x="71513" y="192786"/>
                </a:lnTo>
                <a:lnTo>
                  <a:pt x="71005" y="193052"/>
                </a:lnTo>
                <a:lnTo>
                  <a:pt x="70510" y="193332"/>
                </a:lnTo>
                <a:lnTo>
                  <a:pt x="70002" y="193598"/>
                </a:lnTo>
                <a:lnTo>
                  <a:pt x="71970" y="195681"/>
                </a:lnTo>
                <a:lnTo>
                  <a:pt x="72275" y="195516"/>
                </a:lnTo>
                <a:lnTo>
                  <a:pt x="72593" y="195364"/>
                </a:lnTo>
                <a:lnTo>
                  <a:pt x="72898" y="195199"/>
                </a:lnTo>
                <a:close/>
              </a:path>
              <a:path w="1819910" h="307339">
                <a:moveTo>
                  <a:pt x="75615" y="182003"/>
                </a:moveTo>
                <a:lnTo>
                  <a:pt x="75450" y="181825"/>
                </a:lnTo>
                <a:lnTo>
                  <a:pt x="74993" y="181343"/>
                </a:lnTo>
                <a:lnTo>
                  <a:pt x="74193" y="181114"/>
                </a:lnTo>
                <a:lnTo>
                  <a:pt x="73520" y="180771"/>
                </a:lnTo>
                <a:lnTo>
                  <a:pt x="73317" y="181292"/>
                </a:lnTo>
                <a:lnTo>
                  <a:pt x="72834" y="181864"/>
                </a:lnTo>
                <a:lnTo>
                  <a:pt x="72974" y="182308"/>
                </a:lnTo>
                <a:lnTo>
                  <a:pt x="73088" y="182714"/>
                </a:lnTo>
                <a:lnTo>
                  <a:pt x="73863" y="182994"/>
                </a:lnTo>
                <a:lnTo>
                  <a:pt x="74549" y="183464"/>
                </a:lnTo>
                <a:lnTo>
                  <a:pt x="74955" y="182753"/>
                </a:lnTo>
                <a:lnTo>
                  <a:pt x="75615" y="182003"/>
                </a:lnTo>
                <a:close/>
              </a:path>
              <a:path w="1819910" h="307339">
                <a:moveTo>
                  <a:pt x="77343" y="269227"/>
                </a:moveTo>
                <a:lnTo>
                  <a:pt x="76542" y="268503"/>
                </a:lnTo>
                <a:lnTo>
                  <a:pt x="75780" y="267741"/>
                </a:lnTo>
                <a:lnTo>
                  <a:pt x="74879" y="267119"/>
                </a:lnTo>
                <a:lnTo>
                  <a:pt x="73926" y="267754"/>
                </a:lnTo>
                <a:lnTo>
                  <a:pt x="73431" y="268109"/>
                </a:lnTo>
                <a:lnTo>
                  <a:pt x="74256" y="268897"/>
                </a:lnTo>
                <a:lnTo>
                  <a:pt x="75095" y="269684"/>
                </a:lnTo>
                <a:lnTo>
                  <a:pt x="75920" y="270471"/>
                </a:lnTo>
                <a:lnTo>
                  <a:pt x="76390" y="270052"/>
                </a:lnTo>
                <a:lnTo>
                  <a:pt x="77343" y="269227"/>
                </a:lnTo>
                <a:close/>
              </a:path>
              <a:path w="1819910" h="307339">
                <a:moveTo>
                  <a:pt x="82181" y="179552"/>
                </a:moveTo>
                <a:lnTo>
                  <a:pt x="81013" y="178854"/>
                </a:lnTo>
                <a:lnTo>
                  <a:pt x="80200" y="178028"/>
                </a:lnTo>
                <a:lnTo>
                  <a:pt x="79654" y="178130"/>
                </a:lnTo>
                <a:lnTo>
                  <a:pt x="78701" y="178333"/>
                </a:lnTo>
                <a:lnTo>
                  <a:pt x="77914" y="179095"/>
                </a:lnTo>
                <a:lnTo>
                  <a:pt x="77050" y="179628"/>
                </a:lnTo>
                <a:lnTo>
                  <a:pt x="77774" y="180289"/>
                </a:lnTo>
                <a:lnTo>
                  <a:pt x="78486" y="181432"/>
                </a:lnTo>
                <a:lnTo>
                  <a:pt x="79235" y="181457"/>
                </a:lnTo>
                <a:lnTo>
                  <a:pt x="80035" y="181483"/>
                </a:lnTo>
                <a:lnTo>
                  <a:pt x="80886" y="180441"/>
                </a:lnTo>
                <a:lnTo>
                  <a:pt x="82181" y="179552"/>
                </a:lnTo>
                <a:close/>
              </a:path>
              <a:path w="1819910" h="307339">
                <a:moveTo>
                  <a:pt x="82384" y="263867"/>
                </a:moveTo>
                <a:lnTo>
                  <a:pt x="81711" y="263537"/>
                </a:lnTo>
                <a:lnTo>
                  <a:pt x="81356" y="263334"/>
                </a:lnTo>
                <a:lnTo>
                  <a:pt x="80924" y="263956"/>
                </a:lnTo>
                <a:lnTo>
                  <a:pt x="80492" y="264591"/>
                </a:lnTo>
                <a:lnTo>
                  <a:pt x="80060" y="265214"/>
                </a:lnTo>
                <a:lnTo>
                  <a:pt x="80391" y="265417"/>
                </a:lnTo>
                <a:lnTo>
                  <a:pt x="80721" y="265633"/>
                </a:lnTo>
                <a:lnTo>
                  <a:pt x="81051" y="265836"/>
                </a:lnTo>
                <a:lnTo>
                  <a:pt x="81508" y="265201"/>
                </a:lnTo>
                <a:lnTo>
                  <a:pt x="81978" y="264579"/>
                </a:lnTo>
                <a:lnTo>
                  <a:pt x="82359" y="263918"/>
                </a:lnTo>
                <a:close/>
              </a:path>
              <a:path w="1819910" h="307339">
                <a:moveTo>
                  <a:pt x="86360" y="202476"/>
                </a:moveTo>
                <a:lnTo>
                  <a:pt x="80975" y="202145"/>
                </a:lnTo>
                <a:lnTo>
                  <a:pt x="80213" y="204533"/>
                </a:lnTo>
                <a:lnTo>
                  <a:pt x="80860" y="206362"/>
                </a:lnTo>
                <a:lnTo>
                  <a:pt x="84074" y="208064"/>
                </a:lnTo>
                <a:lnTo>
                  <a:pt x="86360" y="202476"/>
                </a:lnTo>
                <a:close/>
              </a:path>
              <a:path w="1819910" h="307339">
                <a:moveTo>
                  <a:pt x="86448" y="253060"/>
                </a:moveTo>
                <a:lnTo>
                  <a:pt x="82105" y="245948"/>
                </a:lnTo>
                <a:lnTo>
                  <a:pt x="75844" y="246697"/>
                </a:lnTo>
                <a:lnTo>
                  <a:pt x="69481" y="245795"/>
                </a:lnTo>
                <a:lnTo>
                  <a:pt x="72809" y="254050"/>
                </a:lnTo>
                <a:lnTo>
                  <a:pt x="76720" y="251155"/>
                </a:lnTo>
                <a:lnTo>
                  <a:pt x="86448" y="253060"/>
                </a:lnTo>
                <a:close/>
              </a:path>
              <a:path w="1819910" h="307339">
                <a:moveTo>
                  <a:pt x="86715" y="289839"/>
                </a:moveTo>
                <a:lnTo>
                  <a:pt x="83870" y="282740"/>
                </a:lnTo>
                <a:lnTo>
                  <a:pt x="78359" y="283527"/>
                </a:lnTo>
                <a:lnTo>
                  <a:pt x="72923" y="280428"/>
                </a:lnTo>
                <a:lnTo>
                  <a:pt x="66967" y="282448"/>
                </a:lnTo>
                <a:lnTo>
                  <a:pt x="74218" y="290499"/>
                </a:lnTo>
                <a:lnTo>
                  <a:pt x="79324" y="292493"/>
                </a:lnTo>
                <a:lnTo>
                  <a:pt x="86715" y="289839"/>
                </a:lnTo>
                <a:close/>
              </a:path>
              <a:path w="1819910" h="307339">
                <a:moveTo>
                  <a:pt x="95631" y="265087"/>
                </a:moveTo>
                <a:lnTo>
                  <a:pt x="91808" y="261213"/>
                </a:lnTo>
                <a:lnTo>
                  <a:pt x="89992" y="261442"/>
                </a:lnTo>
                <a:lnTo>
                  <a:pt x="87731" y="266001"/>
                </a:lnTo>
                <a:lnTo>
                  <a:pt x="95631" y="265087"/>
                </a:lnTo>
                <a:close/>
              </a:path>
              <a:path w="1819910" h="307339">
                <a:moveTo>
                  <a:pt x="100584" y="267068"/>
                </a:moveTo>
                <a:lnTo>
                  <a:pt x="99555" y="266090"/>
                </a:lnTo>
                <a:lnTo>
                  <a:pt x="98552" y="266522"/>
                </a:lnTo>
                <a:lnTo>
                  <a:pt x="97586" y="266979"/>
                </a:lnTo>
                <a:lnTo>
                  <a:pt x="96939" y="267627"/>
                </a:lnTo>
                <a:lnTo>
                  <a:pt x="96774" y="267804"/>
                </a:lnTo>
                <a:lnTo>
                  <a:pt x="97637" y="268719"/>
                </a:lnTo>
                <a:lnTo>
                  <a:pt x="98450" y="269913"/>
                </a:lnTo>
                <a:lnTo>
                  <a:pt x="99453" y="268693"/>
                </a:lnTo>
                <a:lnTo>
                  <a:pt x="100164" y="268084"/>
                </a:lnTo>
                <a:lnTo>
                  <a:pt x="100584" y="267068"/>
                </a:lnTo>
                <a:close/>
              </a:path>
              <a:path w="1819910" h="307339">
                <a:moveTo>
                  <a:pt x="104978" y="248424"/>
                </a:moveTo>
                <a:lnTo>
                  <a:pt x="99974" y="249631"/>
                </a:lnTo>
                <a:lnTo>
                  <a:pt x="96799" y="250380"/>
                </a:lnTo>
                <a:lnTo>
                  <a:pt x="103987" y="254228"/>
                </a:lnTo>
                <a:lnTo>
                  <a:pt x="104279" y="252552"/>
                </a:lnTo>
                <a:lnTo>
                  <a:pt x="104521" y="251066"/>
                </a:lnTo>
                <a:lnTo>
                  <a:pt x="104978" y="248424"/>
                </a:lnTo>
                <a:close/>
              </a:path>
              <a:path w="1819910" h="307339">
                <a:moveTo>
                  <a:pt x="109512" y="190461"/>
                </a:moveTo>
                <a:lnTo>
                  <a:pt x="107289" y="186169"/>
                </a:lnTo>
                <a:lnTo>
                  <a:pt x="104000" y="184962"/>
                </a:lnTo>
                <a:lnTo>
                  <a:pt x="99314" y="185572"/>
                </a:lnTo>
                <a:lnTo>
                  <a:pt x="101092" y="190284"/>
                </a:lnTo>
                <a:lnTo>
                  <a:pt x="103962" y="191719"/>
                </a:lnTo>
                <a:lnTo>
                  <a:pt x="109512" y="190461"/>
                </a:lnTo>
                <a:close/>
              </a:path>
              <a:path w="1819910" h="307339">
                <a:moveTo>
                  <a:pt x="109664" y="258622"/>
                </a:moveTo>
                <a:lnTo>
                  <a:pt x="108839" y="256501"/>
                </a:lnTo>
                <a:lnTo>
                  <a:pt x="108254" y="256336"/>
                </a:lnTo>
                <a:lnTo>
                  <a:pt x="107670" y="256184"/>
                </a:lnTo>
                <a:lnTo>
                  <a:pt x="107099" y="256019"/>
                </a:lnTo>
                <a:lnTo>
                  <a:pt x="104698" y="260629"/>
                </a:lnTo>
                <a:lnTo>
                  <a:pt x="108623" y="259803"/>
                </a:lnTo>
                <a:lnTo>
                  <a:pt x="109664" y="258622"/>
                </a:lnTo>
                <a:close/>
              </a:path>
              <a:path w="1819910" h="307339">
                <a:moveTo>
                  <a:pt x="118694" y="270090"/>
                </a:moveTo>
                <a:lnTo>
                  <a:pt x="118643" y="269443"/>
                </a:lnTo>
                <a:lnTo>
                  <a:pt x="118592" y="268757"/>
                </a:lnTo>
                <a:lnTo>
                  <a:pt x="117373" y="267716"/>
                </a:lnTo>
                <a:lnTo>
                  <a:pt x="114693" y="267284"/>
                </a:lnTo>
                <a:lnTo>
                  <a:pt x="112776" y="267487"/>
                </a:lnTo>
                <a:lnTo>
                  <a:pt x="110794" y="267487"/>
                </a:lnTo>
                <a:lnTo>
                  <a:pt x="110794" y="272592"/>
                </a:lnTo>
                <a:lnTo>
                  <a:pt x="112598" y="272249"/>
                </a:lnTo>
                <a:lnTo>
                  <a:pt x="114731" y="272034"/>
                </a:lnTo>
                <a:lnTo>
                  <a:pt x="117563" y="271157"/>
                </a:lnTo>
                <a:lnTo>
                  <a:pt x="118694" y="270090"/>
                </a:lnTo>
                <a:close/>
              </a:path>
              <a:path w="1819910" h="307339">
                <a:moveTo>
                  <a:pt x="120459" y="196469"/>
                </a:moveTo>
                <a:lnTo>
                  <a:pt x="113652" y="197904"/>
                </a:lnTo>
                <a:lnTo>
                  <a:pt x="115443" y="201714"/>
                </a:lnTo>
                <a:lnTo>
                  <a:pt x="120459" y="196469"/>
                </a:lnTo>
                <a:close/>
              </a:path>
              <a:path w="1819910" h="307339">
                <a:moveTo>
                  <a:pt x="125564" y="249174"/>
                </a:moveTo>
                <a:lnTo>
                  <a:pt x="120967" y="247992"/>
                </a:lnTo>
                <a:lnTo>
                  <a:pt x="117195" y="248704"/>
                </a:lnTo>
                <a:lnTo>
                  <a:pt x="113830" y="252869"/>
                </a:lnTo>
                <a:lnTo>
                  <a:pt x="114528" y="254533"/>
                </a:lnTo>
                <a:lnTo>
                  <a:pt x="118338" y="257022"/>
                </a:lnTo>
                <a:lnTo>
                  <a:pt x="120230" y="256781"/>
                </a:lnTo>
                <a:lnTo>
                  <a:pt x="121500" y="255231"/>
                </a:lnTo>
                <a:lnTo>
                  <a:pt x="122961" y="253453"/>
                </a:lnTo>
                <a:lnTo>
                  <a:pt x="124053" y="251460"/>
                </a:lnTo>
                <a:lnTo>
                  <a:pt x="125564" y="249174"/>
                </a:lnTo>
                <a:close/>
              </a:path>
              <a:path w="1819910" h="307339">
                <a:moveTo>
                  <a:pt x="128384" y="262115"/>
                </a:moveTo>
                <a:lnTo>
                  <a:pt x="122923" y="258038"/>
                </a:lnTo>
                <a:lnTo>
                  <a:pt x="122402" y="262407"/>
                </a:lnTo>
                <a:lnTo>
                  <a:pt x="123291" y="263842"/>
                </a:lnTo>
                <a:lnTo>
                  <a:pt x="128384" y="262115"/>
                </a:lnTo>
                <a:close/>
              </a:path>
              <a:path w="1819910" h="307339">
                <a:moveTo>
                  <a:pt x="128397" y="192887"/>
                </a:moveTo>
                <a:lnTo>
                  <a:pt x="121513" y="189699"/>
                </a:lnTo>
                <a:lnTo>
                  <a:pt x="124409" y="196456"/>
                </a:lnTo>
                <a:lnTo>
                  <a:pt x="125590" y="195389"/>
                </a:lnTo>
                <a:lnTo>
                  <a:pt x="128397" y="192887"/>
                </a:lnTo>
                <a:close/>
              </a:path>
              <a:path w="1819910" h="307339">
                <a:moveTo>
                  <a:pt x="134683" y="266153"/>
                </a:moveTo>
                <a:lnTo>
                  <a:pt x="134315" y="265963"/>
                </a:lnTo>
                <a:lnTo>
                  <a:pt x="133946" y="265785"/>
                </a:lnTo>
                <a:lnTo>
                  <a:pt x="133578" y="265595"/>
                </a:lnTo>
                <a:lnTo>
                  <a:pt x="132956" y="266382"/>
                </a:lnTo>
                <a:lnTo>
                  <a:pt x="132270" y="267157"/>
                </a:lnTo>
                <a:lnTo>
                  <a:pt x="131711" y="268122"/>
                </a:lnTo>
                <a:lnTo>
                  <a:pt x="132702" y="268655"/>
                </a:lnTo>
                <a:lnTo>
                  <a:pt x="133197" y="268998"/>
                </a:lnTo>
                <a:lnTo>
                  <a:pt x="134683" y="266153"/>
                </a:lnTo>
                <a:close/>
              </a:path>
              <a:path w="1819910" h="307339">
                <a:moveTo>
                  <a:pt x="147548" y="246862"/>
                </a:moveTo>
                <a:lnTo>
                  <a:pt x="147408" y="246494"/>
                </a:lnTo>
                <a:lnTo>
                  <a:pt x="147040" y="245554"/>
                </a:lnTo>
                <a:lnTo>
                  <a:pt x="146138" y="244754"/>
                </a:lnTo>
                <a:lnTo>
                  <a:pt x="145440" y="243903"/>
                </a:lnTo>
                <a:lnTo>
                  <a:pt x="144919" y="244487"/>
                </a:lnTo>
                <a:lnTo>
                  <a:pt x="143979" y="245071"/>
                </a:lnTo>
                <a:lnTo>
                  <a:pt x="144018" y="246468"/>
                </a:lnTo>
                <a:lnTo>
                  <a:pt x="144754" y="247269"/>
                </a:lnTo>
                <a:lnTo>
                  <a:pt x="145478" y="248653"/>
                </a:lnTo>
                <a:lnTo>
                  <a:pt x="146481" y="247573"/>
                </a:lnTo>
                <a:lnTo>
                  <a:pt x="147548" y="246862"/>
                </a:lnTo>
                <a:close/>
              </a:path>
              <a:path w="1819910" h="307339">
                <a:moveTo>
                  <a:pt x="153581" y="251294"/>
                </a:moveTo>
                <a:lnTo>
                  <a:pt x="152641" y="250418"/>
                </a:lnTo>
                <a:lnTo>
                  <a:pt x="151714" y="249529"/>
                </a:lnTo>
                <a:lnTo>
                  <a:pt x="150774" y="248653"/>
                </a:lnTo>
                <a:lnTo>
                  <a:pt x="149961" y="249161"/>
                </a:lnTo>
                <a:lnTo>
                  <a:pt x="149542" y="249415"/>
                </a:lnTo>
                <a:lnTo>
                  <a:pt x="150342" y="250444"/>
                </a:lnTo>
                <a:lnTo>
                  <a:pt x="151130" y="251472"/>
                </a:lnTo>
                <a:lnTo>
                  <a:pt x="151930" y="252501"/>
                </a:lnTo>
                <a:lnTo>
                  <a:pt x="152476" y="252095"/>
                </a:lnTo>
                <a:lnTo>
                  <a:pt x="153035" y="251701"/>
                </a:lnTo>
                <a:lnTo>
                  <a:pt x="153581" y="251294"/>
                </a:lnTo>
                <a:close/>
              </a:path>
              <a:path w="1819910" h="307339">
                <a:moveTo>
                  <a:pt x="156375" y="197091"/>
                </a:moveTo>
                <a:lnTo>
                  <a:pt x="148564" y="195783"/>
                </a:lnTo>
                <a:lnTo>
                  <a:pt x="147713" y="196862"/>
                </a:lnTo>
                <a:lnTo>
                  <a:pt x="154063" y="202488"/>
                </a:lnTo>
                <a:lnTo>
                  <a:pt x="156375" y="197091"/>
                </a:lnTo>
                <a:close/>
              </a:path>
              <a:path w="1819910" h="307339">
                <a:moveTo>
                  <a:pt x="158851" y="191592"/>
                </a:moveTo>
                <a:lnTo>
                  <a:pt x="158000" y="191033"/>
                </a:lnTo>
                <a:lnTo>
                  <a:pt x="157175" y="190436"/>
                </a:lnTo>
                <a:lnTo>
                  <a:pt x="156260" y="189966"/>
                </a:lnTo>
                <a:lnTo>
                  <a:pt x="155524" y="190715"/>
                </a:lnTo>
                <a:lnTo>
                  <a:pt x="155130" y="191109"/>
                </a:lnTo>
                <a:lnTo>
                  <a:pt x="156057" y="191643"/>
                </a:lnTo>
                <a:lnTo>
                  <a:pt x="157911" y="192684"/>
                </a:lnTo>
                <a:lnTo>
                  <a:pt x="158229" y="192328"/>
                </a:lnTo>
                <a:lnTo>
                  <a:pt x="158546" y="191960"/>
                </a:lnTo>
                <a:lnTo>
                  <a:pt x="158851" y="191592"/>
                </a:lnTo>
                <a:close/>
              </a:path>
              <a:path w="1819910" h="307339">
                <a:moveTo>
                  <a:pt x="159118" y="224650"/>
                </a:moveTo>
                <a:lnTo>
                  <a:pt x="157251" y="222948"/>
                </a:lnTo>
                <a:lnTo>
                  <a:pt x="154876" y="224891"/>
                </a:lnTo>
                <a:lnTo>
                  <a:pt x="153695" y="225869"/>
                </a:lnTo>
                <a:lnTo>
                  <a:pt x="155194" y="227139"/>
                </a:lnTo>
                <a:lnTo>
                  <a:pt x="157810" y="225488"/>
                </a:lnTo>
                <a:lnTo>
                  <a:pt x="159118" y="224650"/>
                </a:lnTo>
                <a:close/>
              </a:path>
              <a:path w="1819910" h="307339">
                <a:moveTo>
                  <a:pt x="165239" y="216585"/>
                </a:moveTo>
                <a:lnTo>
                  <a:pt x="165061" y="216065"/>
                </a:lnTo>
                <a:lnTo>
                  <a:pt x="164731" y="215150"/>
                </a:lnTo>
                <a:lnTo>
                  <a:pt x="163614" y="213956"/>
                </a:lnTo>
                <a:lnTo>
                  <a:pt x="161886" y="213766"/>
                </a:lnTo>
                <a:lnTo>
                  <a:pt x="160058" y="215214"/>
                </a:lnTo>
                <a:lnTo>
                  <a:pt x="160185" y="215747"/>
                </a:lnTo>
                <a:lnTo>
                  <a:pt x="160388" y="216674"/>
                </a:lnTo>
                <a:lnTo>
                  <a:pt x="161734" y="217411"/>
                </a:lnTo>
                <a:lnTo>
                  <a:pt x="163017" y="218630"/>
                </a:lnTo>
                <a:lnTo>
                  <a:pt x="163995" y="217474"/>
                </a:lnTo>
                <a:lnTo>
                  <a:pt x="165239" y="216585"/>
                </a:lnTo>
                <a:close/>
              </a:path>
              <a:path w="1819910" h="307339">
                <a:moveTo>
                  <a:pt x="172059" y="187007"/>
                </a:moveTo>
                <a:lnTo>
                  <a:pt x="170967" y="183565"/>
                </a:lnTo>
                <a:lnTo>
                  <a:pt x="169100" y="184048"/>
                </a:lnTo>
                <a:lnTo>
                  <a:pt x="166890" y="186143"/>
                </a:lnTo>
                <a:lnTo>
                  <a:pt x="168617" y="186436"/>
                </a:lnTo>
                <a:lnTo>
                  <a:pt x="170332" y="186715"/>
                </a:lnTo>
                <a:lnTo>
                  <a:pt x="172059" y="187007"/>
                </a:lnTo>
                <a:close/>
              </a:path>
              <a:path w="1819910" h="307339">
                <a:moveTo>
                  <a:pt x="173761" y="213118"/>
                </a:moveTo>
                <a:lnTo>
                  <a:pt x="170307" y="212013"/>
                </a:lnTo>
                <a:lnTo>
                  <a:pt x="168668" y="213753"/>
                </a:lnTo>
                <a:lnTo>
                  <a:pt x="167144" y="215963"/>
                </a:lnTo>
                <a:lnTo>
                  <a:pt x="172821" y="217868"/>
                </a:lnTo>
                <a:lnTo>
                  <a:pt x="173634" y="213753"/>
                </a:lnTo>
                <a:lnTo>
                  <a:pt x="173761" y="213118"/>
                </a:lnTo>
                <a:close/>
              </a:path>
              <a:path w="1819910" h="307339">
                <a:moveTo>
                  <a:pt x="173824" y="253771"/>
                </a:moveTo>
                <a:lnTo>
                  <a:pt x="166585" y="244386"/>
                </a:lnTo>
                <a:lnTo>
                  <a:pt x="161150" y="248564"/>
                </a:lnTo>
                <a:lnTo>
                  <a:pt x="166179" y="250405"/>
                </a:lnTo>
                <a:lnTo>
                  <a:pt x="167017" y="252234"/>
                </a:lnTo>
                <a:lnTo>
                  <a:pt x="163703" y="255016"/>
                </a:lnTo>
                <a:lnTo>
                  <a:pt x="167868" y="255371"/>
                </a:lnTo>
                <a:lnTo>
                  <a:pt x="169735" y="255536"/>
                </a:lnTo>
                <a:lnTo>
                  <a:pt x="171754" y="254368"/>
                </a:lnTo>
                <a:lnTo>
                  <a:pt x="173824" y="253771"/>
                </a:lnTo>
                <a:close/>
              </a:path>
              <a:path w="1819910" h="307339">
                <a:moveTo>
                  <a:pt x="183286" y="250596"/>
                </a:moveTo>
                <a:lnTo>
                  <a:pt x="183210" y="248094"/>
                </a:lnTo>
                <a:lnTo>
                  <a:pt x="180086" y="245211"/>
                </a:lnTo>
                <a:lnTo>
                  <a:pt x="177101" y="245249"/>
                </a:lnTo>
                <a:lnTo>
                  <a:pt x="174879" y="246938"/>
                </a:lnTo>
                <a:lnTo>
                  <a:pt x="180111" y="253771"/>
                </a:lnTo>
                <a:lnTo>
                  <a:pt x="180644" y="253555"/>
                </a:lnTo>
                <a:lnTo>
                  <a:pt x="183121" y="253085"/>
                </a:lnTo>
                <a:lnTo>
                  <a:pt x="183286" y="250596"/>
                </a:lnTo>
                <a:close/>
              </a:path>
              <a:path w="1819910" h="307339">
                <a:moveTo>
                  <a:pt x="184683" y="189420"/>
                </a:moveTo>
                <a:lnTo>
                  <a:pt x="183248" y="187096"/>
                </a:lnTo>
                <a:lnTo>
                  <a:pt x="181457" y="186601"/>
                </a:lnTo>
                <a:lnTo>
                  <a:pt x="178015" y="187921"/>
                </a:lnTo>
                <a:lnTo>
                  <a:pt x="180276" y="189890"/>
                </a:lnTo>
                <a:lnTo>
                  <a:pt x="181813" y="191211"/>
                </a:lnTo>
                <a:lnTo>
                  <a:pt x="184683" y="189420"/>
                </a:lnTo>
                <a:close/>
              </a:path>
              <a:path w="1819910" h="307339">
                <a:moveTo>
                  <a:pt x="195478" y="220154"/>
                </a:moveTo>
                <a:lnTo>
                  <a:pt x="195351" y="216408"/>
                </a:lnTo>
                <a:lnTo>
                  <a:pt x="193446" y="216077"/>
                </a:lnTo>
                <a:lnTo>
                  <a:pt x="190423" y="216992"/>
                </a:lnTo>
                <a:lnTo>
                  <a:pt x="190741" y="218465"/>
                </a:lnTo>
                <a:lnTo>
                  <a:pt x="191274" y="220865"/>
                </a:lnTo>
                <a:lnTo>
                  <a:pt x="194386" y="221665"/>
                </a:lnTo>
                <a:lnTo>
                  <a:pt x="195478" y="220154"/>
                </a:lnTo>
                <a:close/>
              </a:path>
              <a:path w="1819910" h="307339">
                <a:moveTo>
                  <a:pt x="197739" y="197091"/>
                </a:moveTo>
                <a:lnTo>
                  <a:pt x="197650" y="196697"/>
                </a:lnTo>
                <a:lnTo>
                  <a:pt x="197243" y="194945"/>
                </a:lnTo>
                <a:lnTo>
                  <a:pt x="196151" y="193306"/>
                </a:lnTo>
                <a:lnTo>
                  <a:pt x="195300" y="191617"/>
                </a:lnTo>
                <a:lnTo>
                  <a:pt x="193878" y="192011"/>
                </a:lnTo>
                <a:lnTo>
                  <a:pt x="193027" y="199047"/>
                </a:lnTo>
                <a:lnTo>
                  <a:pt x="195389" y="197891"/>
                </a:lnTo>
                <a:lnTo>
                  <a:pt x="197739" y="197091"/>
                </a:lnTo>
                <a:close/>
              </a:path>
              <a:path w="1819910" h="307339">
                <a:moveTo>
                  <a:pt x="222808" y="225602"/>
                </a:moveTo>
                <a:lnTo>
                  <a:pt x="220738" y="225425"/>
                </a:lnTo>
                <a:lnTo>
                  <a:pt x="216052" y="224993"/>
                </a:lnTo>
                <a:lnTo>
                  <a:pt x="219138" y="227406"/>
                </a:lnTo>
                <a:lnTo>
                  <a:pt x="222808" y="225602"/>
                </a:lnTo>
                <a:close/>
              </a:path>
              <a:path w="1819910" h="307339">
                <a:moveTo>
                  <a:pt x="226682" y="229133"/>
                </a:moveTo>
                <a:lnTo>
                  <a:pt x="216738" y="230746"/>
                </a:lnTo>
                <a:lnTo>
                  <a:pt x="212318" y="225552"/>
                </a:lnTo>
                <a:lnTo>
                  <a:pt x="211429" y="225310"/>
                </a:lnTo>
                <a:lnTo>
                  <a:pt x="206184" y="228650"/>
                </a:lnTo>
                <a:lnTo>
                  <a:pt x="208432" y="231013"/>
                </a:lnTo>
                <a:lnTo>
                  <a:pt x="210794" y="233311"/>
                </a:lnTo>
                <a:lnTo>
                  <a:pt x="214744" y="237909"/>
                </a:lnTo>
                <a:lnTo>
                  <a:pt x="212420" y="241782"/>
                </a:lnTo>
                <a:lnTo>
                  <a:pt x="217119" y="243128"/>
                </a:lnTo>
                <a:lnTo>
                  <a:pt x="218109" y="239674"/>
                </a:lnTo>
                <a:lnTo>
                  <a:pt x="217639" y="235673"/>
                </a:lnTo>
                <a:lnTo>
                  <a:pt x="224942" y="235051"/>
                </a:lnTo>
                <a:lnTo>
                  <a:pt x="225729" y="231343"/>
                </a:lnTo>
                <a:lnTo>
                  <a:pt x="226682" y="229133"/>
                </a:lnTo>
                <a:close/>
              </a:path>
              <a:path w="1819910" h="307339">
                <a:moveTo>
                  <a:pt x="231952" y="231063"/>
                </a:moveTo>
                <a:close/>
              </a:path>
              <a:path w="1819910" h="307339">
                <a:moveTo>
                  <a:pt x="235775" y="235077"/>
                </a:moveTo>
                <a:lnTo>
                  <a:pt x="234480" y="233794"/>
                </a:lnTo>
                <a:lnTo>
                  <a:pt x="233172" y="232524"/>
                </a:lnTo>
                <a:lnTo>
                  <a:pt x="231902" y="231228"/>
                </a:lnTo>
                <a:lnTo>
                  <a:pt x="231267" y="232270"/>
                </a:lnTo>
                <a:lnTo>
                  <a:pt x="229743" y="234848"/>
                </a:lnTo>
                <a:lnTo>
                  <a:pt x="231698" y="235318"/>
                </a:lnTo>
                <a:lnTo>
                  <a:pt x="235216" y="236143"/>
                </a:lnTo>
                <a:lnTo>
                  <a:pt x="235597" y="235432"/>
                </a:lnTo>
                <a:lnTo>
                  <a:pt x="235775" y="235077"/>
                </a:lnTo>
                <a:close/>
              </a:path>
              <a:path w="1819910" h="307339">
                <a:moveTo>
                  <a:pt x="246824" y="196735"/>
                </a:moveTo>
                <a:lnTo>
                  <a:pt x="245999" y="195719"/>
                </a:lnTo>
                <a:lnTo>
                  <a:pt x="245122" y="194843"/>
                </a:lnTo>
                <a:lnTo>
                  <a:pt x="244284" y="193941"/>
                </a:lnTo>
                <a:lnTo>
                  <a:pt x="243738" y="194475"/>
                </a:lnTo>
                <a:lnTo>
                  <a:pt x="242620" y="195516"/>
                </a:lnTo>
                <a:lnTo>
                  <a:pt x="243738" y="196176"/>
                </a:lnTo>
                <a:lnTo>
                  <a:pt x="244843" y="196850"/>
                </a:lnTo>
                <a:lnTo>
                  <a:pt x="246037" y="197485"/>
                </a:lnTo>
                <a:lnTo>
                  <a:pt x="246824" y="196735"/>
                </a:lnTo>
                <a:close/>
              </a:path>
              <a:path w="1819910" h="307339">
                <a:moveTo>
                  <a:pt x="248869" y="235585"/>
                </a:moveTo>
                <a:lnTo>
                  <a:pt x="242658" y="230632"/>
                </a:lnTo>
                <a:lnTo>
                  <a:pt x="241935" y="229958"/>
                </a:lnTo>
                <a:lnTo>
                  <a:pt x="240182" y="230022"/>
                </a:lnTo>
                <a:lnTo>
                  <a:pt x="240525" y="229692"/>
                </a:lnTo>
                <a:lnTo>
                  <a:pt x="240817" y="229323"/>
                </a:lnTo>
                <a:lnTo>
                  <a:pt x="241960" y="227507"/>
                </a:lnTo>
                <a:lnTo>
                  <a:pt x="241249" y="226314"/>
                </a:lnTo>
                <a:lnTo>
                  <a:pt x="240004" y="225285"/>
                </a:lnTo>
                <a:lnTo>
                  <a:pt x="238163" y="223774"/>
                </a:lnTo>
                <a:lnTo>
                  <a:pt x="235280" y="223037"/>
                </a:lnTo>
                <a:lnTo>
                  <a:pt x="232765" y="224269"/>
                </a:lnTo>
                <a:lnTo>
                  <a:pt x="231927" y="224637"/>
                </a:lnTo>
                <a:lnTo>
                  <a:pt x="231343" y="225158"/>
                </a:lnTo>
                <a:lnTo>
                  <a:pt x="231254" y="224078"/>
                </a:lnTo>
                <a:lnTo>
                  <a:pt x="227799" y="225285"/>
                </a:lnTo>
                <a:lnTo>
                  <a:pt x="226441" y="226644"/>
                </a:lnTo>
                <a:lnTo>
                  <a:pt x="226936" y="229031"/>
                </a:lnTo>
                <a:lnTo>
                  <a:pt x="228384" y="230073"/>
                </a:lnTo>
                <a:lnTo>
                  <a:pt x="229069" y="232460"/>
                </a:lnTo>
                <a:lnTo>
                  <a:pt x="231851" y="231089"/>
                </a:lnTo>
                <a:lnTo>
                  <a:pt x="231686" y="229146"/>
                </a:lnTo>
                <a:lnTo>
                  <a:pt x="232778" y="230390"/>
                </a:lnTo>
                <a:lnTo>
                  <a:pt x="234556" y="231127"/>
                </a:lnTo>
                <a:lnTo>
                  <a:pt x="236664" y="231114"/>
                </a:lnTo>
                <a:lnTo>
                  <a:pt x="237439" y="231178"/>
                </a:lnTo>
                <a:lnTo>
                  <a:pt x="238836" y="235343"/>
                </a:lnTo>
                <a:lnTo>
                  <a:pt x="241198" y="238023"/>
                </a:lnTo>
                <a:lnTo>
                  <a:pt x="246468" y="237896"/>
                </a:lnTo>
                <a:lnTo>
                  <a:pt x="248869" y="235585"/>
                </a:lnTo>
                <a:close/>
              </a:path>
              <a:path w="1819910" h="307339">
                <a:moveTo>
                  <a:pt x="1279575" y="23304"/>
                </a:moveTo>
                <a:lnTo>
                  <a:pt x="1279537" y="22250"/>
                </a:lnTo>
                <a:lnTo>
                  <a:pt x="1279499" y="21412"/>
                </a:lnTo>
                <a:lnTo>
                  <a:pt x="1278775" y="20853"/>
                </a:lnTo>
                <a:lnTo>
                  <a:pt x="1277785" y="20993"/>
                </a:lnTo>
                <a:lnTo>
                  <a:pt x="1276565" y="21158"/>
                </a:lnTo>
                <a:lnTo>
                  <a:pt x="1275892" y="21971"/>
                </a:lnTo>
                <a:lnTo>
                  <a:pt x="1275842" y="22974"/>
                </a:lnTo>
                <a:lnTo>
                  <a:pt x="1275803" y="23901"/>
                </a:lnTo>
                <a:lnTo>
                  <a:pt x="1276616" y="24193"/>
                </a:lnTo>
                <a:lnTo>
                  <a:pt x="1277607" y="24155"/>
                </a:lnTo>
                <a:lnTo>
                  <a:pt x="1278877" y="23977"/>
                </a:lnTo>
                <a:lnTo>
                  <a:pt x="1279575" y="23304"/>
                </a:lnTo>
                <a:close/>
              </a:path>
              <a:path w="1819910" h="307339">
                <a:moveTo>
                  <a:pt x="1291018" y="42075"/>
                </a:moveTo>
                <a:lnTo>
                  <a:pt x="1290739" y="40944"/>
                </a:lnTo>
                <a:lnTo>
                  <a:pt x="1288021" y="40690"/>
                </a:lnTo>
                <a:lnTo>
                  <a:pt x="1287754" y="41516"/>
                </a:lnTo>
                <a:lnTo>
                  <a:pt x="1287589" y="42265"/>
                </a:lnTo>
                <a:lnTo>
                  <a:pt x="1287551" y="43484"/>
                </a:lnTo>
                <a:lnTo>
                  <a:pt x="1287957" y="44551"/>
                </a:lnTo>
                <a:lnTo>
                  <a:pt x="1289519" y="44716"/>
                </a:lnTo>
                <a:lnTo>
                  <a:pt x="1290574" y="44843"/>
                </a:lnTo>
                <a:lnTo>
                  <a:pt x="1290942" y="43992"/>
                </a:lnTo>
                <a:lnTo>
                  <a:pt x="1290967" y="43230"/>
                </a:lnTo>
                <a:lnTo>
                  <a:pt x="1291018" y="42075"/>
                </a:lnTo>
                <a:close/>
              </a:path>
              <a:path w="1819910" h="307339">
                <a:moveTo>
                  <a:pt x="1339951" y="38100"/>
                </a:moveTo>
                <a:lnTo>
                  <a:pt x="1339723" y="37211"/>
                </a:lnTo>
                <a:lnTo>
                  <a:pt x="1339176" y="36893"/>
                </a:lnTo>
                <a:lnTo>
                  <a:pt x="1338872" y="36906"/>
                </a:lnTo>
                <a:lnTo>
                  <a:pt x="1338580" y="36931"/>
                </a:lnTo>
                <a:lnTo>
                  <a:pt x="1338326" y="37350"/>
                </a:lnTo>
                <a:lnTo>
                  <a:pt x="1338059" y="37592"/>
                </a:lnTo>
                <a:lnTo>
                  <a:pt x="1338287" y="37858"/>
                </a:lnTo>
                <a:lnTo>
                  <a:pt x="1338465" y="38315"/>
                </a:lnTo>
                <a:lnTo>
                  <a:pt x="1338745" y="38366"/>
                </a:lnTo>
                <a:lnTo>
                  <a:pt x="1339494" y="38493"/>
                </a:lnTo>
                <a:lnTo>
                  <a:pt x="1339951" y="38100"/>
                </a:lnTo>
                <a:close/>
              </a:path>
              <a:path w="1819910" h="307339">
                <a:moveTo>
                  <a:pt x="1349908" y="42938"/>
                </a:moveTo>
                <a:lnTo>
                  <a:pt x="1349756" y="41719"/>
                </a:lnTo>
                <a:lnTo>
                  <a:pt x="1349616" y="40538"/>
                </a:lnTo>
                <a:lnTo>
                  <a:pt x="1348828" y="39446"/>
                </a:lnTo>
                <a:lnTo>
                  <a:pt x="1347190" y="39624"/>
                </a:lnTo>
                <a:lnTo>
                  <a:pt x="1345679" y="39776"/>
                </a:lnTo>
                <a:lnTo>
                  <a:pt x="1344930" y="40805"/>
                </a:lnTo>
                <a:lnTo>
                  <a:pt x="1345120" y="43370"/>
                </a:lnTo>
                <a:lnTo>
                  <a:pt x="1346136" y="44043"/>
                </a:lnTo>
                <a:lnTo>
                  <a:pt x="1347571" y="44170"/>
                </a:lnTo>
                <a:lnTo>
                  <a:pt x="1349286" y="43929"/>
                </a:lnTo>
                <a:lnTo>
                  <a:pt x="1349908" y="42938"/>
                </a:lnTo>
                <a:close/>
              </a:path>
              <a:path w="1819910" h="307339">
                <a:moveTo>
                  <a:pt x="1381544" y="49288"/>
                </a:moveTo>
                <a:lnTo>
                  <a:pt x="1381315" y="48679"/>
                </a:lnTo>
                <a:lnTo>
                  <a:pt x="1381137" y="48234"/>
                </a:lnTo>
                <a:lnTo>
                  <a:pt x="1380490" y="47764"/>
                </a:lnTo>
                <a:lnTo>
                  <a:pt x="1379943" y="47637"/>
                </a:lnTo>
                <a:lnTo>
                  <a:pt x="1379194" y="47459"/>
                </a:lnTo>
                <a:lnTo>
                  <a:pt x="1378737" y="47904"/>
                </a:lnTo>
                <a:lnTo>
                  <a:pt x="1378800" y="48768"/>
                </a:lnTo>
                <a:lnTo>
                  <a:pt x="1379194" y="49047"/>
                </a:lnTo>
                <a:lnTo>
                  <a:pt x="1379639" y="49568"/>
                </a:lnTo>
                <a:lnTo>
                  <a:pt x="1380947" y="49834"/>
                </a:lnTo>
                <a:lnTo>
                  <a:pt x="1381544" y="49288"/>
                </a:lnTo>
                <a:close/>
              </a:path>
              <a:path w="1819910" h="307339">
                <a:moveTo>
                  <a:pt x="1393748" y="19304"/>
                </a:moveTo>
                <a:lnTo>
                  <a:pt x="1392999" y="18656"/>
                </a:lnTo>
                <a:lnTo>
                  <a:pt x="1391119" y="18681"/>
                </a:lnTo>
                <a:lnTo>
                  <a:pt x="1390561" y="19316"/>
                </a:lnTo>
                <a:lnTo>
                  <a:pt x="1390383" y="20129"/>
                </a:lnTo>
                <a:lnTo>
                  <a:pt x="1390484" y="20967"/>
                </a:lnTo>
                <a:lnTo>
                  <a:pt x="1391005" y="21539"/>
                </a:lnTo>
                <a:lnTo>
                  <a:pt x="1392021" y="21488"/>
                </a:lnTo>
                <a:lnTo>
                  <a:pt x="1392974" y="21437"/>
                </a:lnTo>
                <a:lnTo>
                  <a:pt x="1393748" y="20878"/>
                </a:lnTo>
                <a:lnTo>
                  <a:pt x="1393748" y="19304"/>
                </a:lnTo>
                <a:close/>
              </a:path>
              <a:path w="1819910" h="307339">
                <a:moveTo>
                  <a:pt x="1401686" y="26771"/>
                </a:moveTo>
                <a:lnTo>
                  <a:pt x="1400733" y="26454"/>
                </a:lnTo>
                <a:lnTo>
                  <a:pt x="1399781" y="26301"/>
                </a:lnTo>
                <a:lnTo>
                  <a:pt x="1398625" y="26327"/>
                </a:lnTo>
                <a:lnTo>
                  <a:pt x="1397584" y="26657"/>
                </a:lnTo>
                <a:lnTo>
                  <a:pt x="1397203" y="28562"/>
                </a:lnTo>
                <a:lnTo>
                  <a:pt x="1397762" y="29222"/>
                </a:lnTo>
                <a:lnTo>
                  <a:pt x="1398790" y="29298"/>
                </a:lnTo>
                <a:lnTo>
                  <a:pt x="1400200" y="29387"/>
                </a:lnTo>
                <a:lnTo>
                  <a:pt x="1401533" y="29095"/>
                </a:lnTo>
                <a:lnTo>
                  <a:pt x="1401622" y="27647"/>
                </a:lnTo>
                <a:lnTo>
                  <a:pt x="1401686" y="26771"/>
                </a:lnTo>
                <a:close/>
              </a:path>
              <a:path w="1819910" h="307339">
                <a:moveTo>
                  <a:pt x="1429004" y="28460"/>
                </a:moveTo>
                <a:lnTo>
                  <a:pt x="1428534" y="26289"/>
                </a:lnTo>
                <a:lnTo>
                  <a:pt x="1426972" y="25450"/>
                </a:lnTo>
                <a:lnTo>
                  <a:pt x="1424876" y="25311"/>
                </a:lnTo>
                <a:lnTo>
                  <a:pt x="1423073" y="25196"/>
                </a:lnTo>
                <a:lnTo>
                  <a:pt x="1421942" y="26047"/>
                </a:lnTo>
                <a:lnTo>
                  <a:pt x="1422107" y="29425"/>
                </a:lnTo>
                <a:lnTo>
                  <a:pt x="1423644" y="30099"/>
                </a:lnTo>
                <a:lnTo>
                  <a:pt x="1427137" y="30187"/>
                </a:lnTo>
                <a:lnTo>
                  <a:pt x="1428483" y="29756"/>
                </a:lnTo>
                <a:lnTo>
                  <a:pt x="1429004" y="28460"/>
                </a:lnTo>
                <a:close/>
              </a:path>
              <a:path w="1819910" h="307339">
                <a:moveTo>
                  <a:pt x="1430985" y="45580"/>
                </a:moveTo>
                <a:lnTo>
                  <a:pt x="1430693" y="44069"/>
                </a:lnTo>
                <a:lnTo>
                  <a:pt x="1430439" y="42811"/>
                </a:lnTo>
                <a:lnTo>
                  <a:pt x="1430362" y="42418"/>
                </a:lnTo>
                <a:lnTo>
                  <a:pt x="1429131" y="41097"/>
                </a:lnTo>
                <a:lnTo>
                  <a:pt x="1428940" y="40868"/>
                </a:lnTo>
                <a:lnTo>
                  <a:pt x="1427378" y="38925"/>
                </a:lnTo>
                <a:lnTo>
                  <a:pt x="1427022" y="38481"/>
                </a:lnTo>
                <a:lnTo>
                  <a:pt x="1425536" y="38252"/>
                </a:lnTo>
                <a:lnTo>
                  <a:pt x="1423530" y="38874"/>
                </a:lnTo>
                <a:lnTo>
                  <a:pt x="1424940" y="36931"/>
                </a:lnTo>
                <a:lnTo>
                  <a:pt x="1426654" y="34429"/>
                </a:lnTo>
                <a:lnTo>
                  <a:pt x="1427340" y="32753"/>
                </a:lnTo>
                <a:lnTo>
                  <a:pt x="1428102" y="31267"/>
                </a:lnTo>
                <a:lnTo>
                  <a:pt x="1428165" y="31140"/>
                </a:lnTo>
                <a:lnTo>
                  <a:pt x="1421815" y="30518"/>
                </a:lnTo>
                <a:lnTo>
                  <a:pt x="1415859" y="31267"/>
                </a:lnTo>
                <a:lnTo>
                  <a:pt x="1410741" y="34925"/>
                </a:lnTo>
                <a:lnTo>
                  <a:pt x="1412887" y="39916"/>
                </a:lnTo>
                <a:lnTo>
                  <a:pt x="1408315" y="47358"/>
                </a:lnTo>
                <a:lnTo>
                  <a:pt x="1412811" y="50914"/>
                </a:lnTo>
                <a:lnTo>
                  <a:pt x="1415999" y="45110"/>
                </a:lnTo>
                <a:lnTo>
                  <a:pt x="1418170" y="46113"/>
                </a:lnTo>
                <a:lnTo>
                  <a:pt x="1418920" y="45110"/>
                </a:lnTo>
                <a:lnTo>
                  <a:pt x="1422069" y="40868"/>
                </a:lnTo>
                <a:lnTo>
                  <a:pt x="1422171" y="42811"/>
                </a:lnTo>
                <a:lnTo>
                  <a:pt x="1423022" y="44069"/>
                </a:lnTo>
                <a:lnTo>
                  <a:pt x="1426387" y="44767"/>
                </a:lnTo>
                <a:lnTo>
                  <a:pt x="1428254" y="44069"/>
                </a:lnTo>
                <a:lnTo>
                  <a:pt x="1428483" y="44069"/>
                </a:lnTo>
                <a:lnTo>
                  <a:pt x="1430985" y="45580"/>
                </a:lnTo>
                <a:close/>
              </a:path>
              <a:path w="1819910" h="307339">
                <a:moveTo>
                  <a:pt x="1443609" y="18669"/>
                </a:moveTo>
                <a:lnTo>
                  <a:pt x="1441475" y="16916"/>
                </a:lnTo>
                <a:lnTo>
                  <a:pt x="1436344" y="17081"/>
                </a:lnTo>
                <a:lnTo>
                  <a:pt x="1433982" y="19151"/>
                </a:lnTo>
                <a:lnTo>
                  <a:pt x="1433830" y="23088"/>
                </a:lnTo>
                <a:lnTo>
                  <a:pt x="1435290" y="23749"/>
                </a:lnTo>
                <a:lnTo>
                  <a:pt x="1438910" y="23698"/>
                </a:lnTo>
                <a:lnTo>
                  <a:pt x="1441310" y="23736"/>
                </a:lnTo>
                <a:lnTo>
                  <a:pt x="1443355" y="23342"/>
                </a:lnTo>
                <a:lnTo>
                  <a:pt x="1443494" y="20815"/>
                </a:lnTo>
                <a:lnTo>
                  <a:pt x="1443609" y="18669"/>
                </a:lnTo>
                <a:close/>
              </a:path>
              <a:path w="1819910" h="307339">
                <a:moveTo>
                  <a:pt x="1447723" y="1358"/>
                </a:moveTo>
                <a:lnTo>
                  <a:pt x="1447507" y="825"/>
                </a:lnTo>
                <a:lnTo>
                  <a:pt x="1447292" y="254"/>
                </a:lnTo>
                <a:lnTo>
                  <a:pt x="1446745" y="0"/>
                </a:lnTo>
                <a:lnTo>
                  <a:pt x="1446034" y="50"/>
                </a:lnTo>
                <a:lnTo>
                  <a:pt x="1445298" y="317"/>
                </a:lnTo>
                <a:lnTo>
                  <a:pt x="1445145" y="863"/>
                </a:lnTo>
                <a:lnTo>
                  <a:pt x="1445869" y="1727"/>
                </a:lnTo>
                <a:lnTo>
                  <a:pt x="1446555" y="2222"/>
                </a:lnTo>
                <a:lnTo>
                  <a:pt x="1447685" y="2057"/>
                </a:lnTo>
                <a:lnTo>
                  <a:pt x="1447723" y="1358"/>
                </a:lnTo>
                <a:close/>
              </a:path>
              <a:path w="1819910" h="307339">
                <a:moveTo>
                  <a:pt x="1582483" y="7251"/>
                </a:moveTo>
                <a:lnTo>
                  <a:pt x="1579626" y="5219"/>
                </a:lnTo>
                <a:lnTo>
                  <a:pt x="1577416" y="5397"/>
                </a:lnTo>
                <a:lnTo>
                  <a:pt x="1575447" y="5537"/>
                </a:lnTo>
                <a:lnTo>
                  <a:pt x="1575142" y="6819"/>
                </a:lnTo>
                <a:lnTo>
                  <a:pt x="1574800" y="8001"/>
                </a:lnTo>
                <a:lnTo>
                  <a:pt x="1574888" y="9753"/>
                </a:lnTo>
                <a:lnTo>
                  <a:pt x="1577314" y="11696"/>
                </a:lnTo>
                <a:lnTo>
                  <a:pt x="1580807" y="11226"/>
                </a:lnTo>
                <a:lnTo>
                  <a:pt x="1582051" y="10439"/>
                </a:lnTo>
                <a:lnTo>
                  <a:pt x="1582483" y="7251"/>
                </a:lnTo>
                <a:close/>
              </a:path>
              <a:path w="1819910" h="307339">
                <a:moveTo>
                  <a:pt x="1624152" y="28282"/>
                </a:moveTo>
                <a:lnTo>
                  <a:pt x="1623618" y="23787"/>
                </a:lnTo>
                <a:lnTo>
                  <a:pt x="1621180" y="22047"/>
                </a:lnTo>
                <a:lnTo>
                  <a:pt x="1615401" y="22237"/>
                </a:lnTo>
                <a:lnTo>
                  <a:pt x="1613611" y="23901"/>
                </a:lnTo>
                <a:lnTo>
                  <a:pt x="1613776" y="26479"/>
                </a:lnTo>
                <a:lnTo>
                  <a:pt x="1613954" y="29210"/>
                </a:lnTo>
                <a:lnTo>
                  <a:pt x="1616341" y="31000"/>
                </a:lnTo>
                <a:lnTo>
                  <a:pt x="1622056" y="30480"/>
                </a:lnTo>
                <a:lnTo>
                  <a:pt x="1624152" y="28282"/>
                </a:lnTo>
                <a:close/>
              </a:path>
              <a:path w="1819910" h="307339">
                <a:moveTo>
                  <a:pt x="1633804" y="17729"/>
                </a:moveTo>
                <a:lnTo>
                  <a:pt x="1626095" y="11252"/>
                </a:lnTo>
                <a:lnTo>
                  <a:pt x="1620113" y="14046"/>
                </a:lnTo>
                <a:lnTo>
                  <a:pt x="1621028" y="17195"/>
                </a:lnTo>
                <a:lnTo>
                  <a:pt x="1620215" y="17310"/>
                </a:lnTo>
                <a:lnTo>
                  <a:pt x="1619783" y="17856"/>
                </a:lnTo>
                <a:lnTo>
                  <a:pt x="1619618" y="18630"/>
                </a:lnTo>
                <a:lnTo>
                  <a:pt x="1619605" y="19748"/>
                </a:lnTo>
                <a:lnTo>
                  <a:pt x="1620240" y="20421"/>
                </a:lnTo>
                <a:lnTo>
                  <a:pt x="1621764" y="20612"/>
                </a:lnTo>
                <a:lnTo>
                  <a:pt x="1622056" y="20599"/>
                </a:lnTo>
                <a:lnTo>
                  <a:pt x="1622310" y="20548"/>
                </a:lnTo>
                <a:lnTo>
                  <a:pt x="1623466" y="23139"/>
                </a:lnTo>
                <a:lnTo>
                  <a:pt x="1633359" y="19773"/>
                </a:lnTo>
                <a:lnTo>
                  <a:pt x="1633804" y="17729"/>
                </a:lnTo>
                <a:close/>
              </a:path>
              <a:path w="1819910" h="307339">
                <a:moveTo>
                  <a:pt x="1653247" y="3848"/>
                </a:moveTo>
                <a:lnTo>
                  <a:pt x="1652778" y="3530"/>
                </a:lnTo>
                <a:lnTo>
                  <a:pt x="1652066" y="3543"/>
                </a:lnTo>
                <a:lnTo>
                  <a:pt x="1651419" y="3556"/>
                </a:lnTo>
                <a:lnTo>
                  <a:pt x="1650961" y="3835"/>
                </a:lnTo>
                <a:lnTo>
                  <a:pt x="1650822" y="4406"/>
                </a:lnTo>
                <a:lnTo>
                  <a:pt x="1650847" y="5003"/>
                </a:lnTo>
                <a:lnTo>
                  <a:pt x="1651165" y="5410"/>
                </a:lnTo>
                <a:lnTo>
                  <a:pt x="1652587" y="5384"/>
                </a:lnTo>
                <a:lnTo>
                  <a:pt x="1653044" y="5029"/>
                </a:lnTo>
                <a:lnTo>
                  <a:pt x="1653133" y="4483"/>
                </a:lnTo>
                <a:lnTo>
                  <a:pt x="1653247" y="3848"/>
                </a:lnTo>
                <a:close/>
              </a:path>
              <a:path w="1819910" h="307339">
                <a:moveTo>
                  <a:pt x="1687995" y="14401"/>
                </a:moveTo>
                <a:lnTo>
                  <a:pt x="1687525" y="13525"/>
                </a:lnTo>
                <a:lnTo>
                  <a:pt x="1686636" y="13246"/>
                </a:lnTo>
                <a:lnTo>
                  <a:pt x="1684147" y="12433"/>
                </a:lnTo>
                <a:lnTo>
                  <a:pt x="1683181" y="13843"/>
                </a:lnTo>
                <a:lnTo>
                  <a:pt x="1682254" y="15290"/>
                </a:lnTo>
                <a:lnTo>
                  <a:pt x="1682597" y="15659"/>
                </a:lnTo>
                <a:lnTo>
                  <a:pt x="1682686" y="15875"/>
                </a:lnTo>
                <a:lnTo>
                  <a:pt x="1682851" y="15925"/>
                </a:lnTo>
                <a:lnTo>
                  <a:pt x="1684578" y="16408"/>
                </a:lnTo>
                <a:lnTo>
                  <a:pt x="1686356" y="16662"/>
                </a:lnTo>
                <a:lnTo>
                  <a:pt x="1687487" y="15087"/>
                </a:lnTo>
                <a:lnTo>
                  <a:pt x="1687995" y="14401"/>
                </a:lnTo>
                <a:close/>
              </a:path>
              <a:path w="1819910" h="307339">
                <a:moveTo>
                  <a:pt x="1690662" y="151803"/>
                </a:moveTo>
                <a:lnTo>
                  <a:pt x="1689696" y="147167"/>
                </a:lnTo>
                <a:lnTo>
                  <a:pt x="1686864" y="146926"/>
                </a:lnTo>
                <a:lnTo>
                  <a:pt x="1682889" y="145999"/>
                </a:lnTo>
                <a:lnTo>
                  <a:pt x="1680895" y="145834"/>
                </a:lnTo>
                <a:lnTo>
                  <a:pt x="1678965" y="145554"/>
                </a:lnTo>
                <a:lnTo>
                  <a:pt x="1676679" y="145580"/>
                </a:lnTo>
                <a:lnTo>
                  <a:pt x="1674533" y="145910"/>
                </a:lnTo>
                <a:lnTo>
                  <a:pt x="1670583" y="149225"/>
                </a:lnTo>
                <a:lnTo>
                  <a:pt x="1670862" y="151447"/>
                </a:lnTo>
                <a:lnTo>
                  <a:pt x="1673529" y="152831"/>
                </a:lnTo>
                <a:lnTo>
                  <a:pt x="1677670" y="154990"/>
                </a:lnTo>
                <a:lnTo>
                  <a:pt x="1681645" y="155536"/>
                </a:lnTo>
                <a:lnTo>
                  <a:pt x="1687093" y="151269"/>
                </a:lnTo>
                <a:lnTo>
                  <a:pt x="1690662" y="151803"/>
                </a:lnTo>
                <a:close/>
              </a:path>
              <a:path w="1819910" h="307339">
                <a:moveTo>
                  <a:pt x="1722501" y="18656"/>
                </a:moveTo>
                <a:lnTo>
                  <a:pt x="1721281" y="18021"/>
                </a:lnTo>
                <a:lnTo>
                  <a:pt x="1720113" y="17005"/>
                </a:lnTo>
                <a:lnTo>
                  <a:pt x="1718043" y="16814"/>
                </a:lnTo>
                <a:lnTo>
                  <a:pt x="1717078" y="18122"/>
                </a:lnTo>
                <a:lnTo>
                  <a:pt x="1715465" y="19392"/>
                </a:lnTo>
                <a:lnTo>
                  <a:pt x="1716227" y="19710"/>
                </a:lnTo>
                <a:lnTo>
                  <a:pt x="1717471" y="20307"/>
                </a:lnTo>
                <a:lnTo>
                  <a:pt x="1717497" y="20637"/>
                </a:lnTo>
                <a:lnTo>
                  <a:pt x="1717802" y="20993"/>
                </a:lnTo>
                <a:lnTo>
                  <a:pt x="1718208" y="21107"/>
                </a:lnTo>
                <a:lnTo>
                  <a:pt x="1718614" y="20828"/>
                </a:lnTo>
                <a:lnTo>
                  <a:pt x="1719275" y="21107"/>
                </a:lnTo>
                <a:lnTo>
                  <a:pt x="1719872" y="21285"/>
                </a:lnTo>
                <a:lnTo>
                  <a:pt x="1720469" y="21310"/>
                </a:lnTo>
                <a:lnTo>
                  <a:pt x="1721116" y="21323"/>
                </a:lnTo>
                <a:lnTo>
                  <a:pt x="1721827" y="19596"/>
                </a:lnTo>
                <a:lnTo>
                  <a:pt x="1722501" y="18656"/>
                </a:lnTo>
                <a:close/>
              </a:path>
              <a:path w="1819910" h="307339">
                <a:moveTo>
                  <a:pt x="1798370" y="32080"/>
                </a:moveTo>
                <a:lnTo>
                  <a:pt x="1798269" y="28740"/>
                </a:lnTo>
                <a:lnTo>
                  <a:pt x="1795970" y="27546"/>
                </a:lnTo>
                <a:lnTo>
                  <a:pt x="1792871" y="27127"/>
                </a:lnTo>
                <a:lnTo>
                  <a:pt x="1792376" y="26047"/>
                </a:lnTo>
                <a:lnTo>
                  <a:pt x="1791233" y="25552"/>
                </a:lnTo>
                <a:lnTo>
                  <a:pt x="1788236" y="25615"/>
                </a:lnTo>
                <a:lnTo>
                  <a:pt x="1787017" y="26263"/>
                </a:lnTo>
                <a:lnTo>
                  <a:pt x="1786991" y="27520"/>
                </a:lnTo>
                <a:lnTo>
                  <a:pt x="1786966" y="28905"/>
                </a:lnTo>
                <a:lnTo>
                  <a:pt x="1787918" y="29311"/>
                </a:lnTo>
                <a:lnTo>
                  <a:pt x="1788909" y="29540"/>
                </a:lnTo>
                <a:lnTo>
                  <a:pt x="1783168" y="35763"/>
                </a:lnTo>
                <a:lnTo>
                  <a:pt x="1783956" y="37109"/>
                </a:lnTo>
                <a:lnTo>
                  <a:pt x="1798370" y="32080"/>
                </a:lnTo>
                <a:close/>
              </a:path>
              <a:path w="1819910" h="307339">
                <a:moveTo>
                  <a:pt x="1808683" y="18326"/>
                </a:moveTo>
                <a:lnTo>
                  <a:pt x="1808162" y="17881"/>
                </a:lnTo>
                <a:lnTo>
                  <a:pt x="1806575" y="17818"/>
                </a:lnTo>
                <a:lnTo>
                  <a:pt x="1806003" y="18351"/>
                </a:lnTo>
                <a:lnTo>
                  <a:pt x="1805978" y="19710"/>
                </a:lnTo>
                <a:lnTo>
                  <a:pt x="1806511" y="20066"/>
                </a:lnTo>
                <a:lnTo>
                  <a:pt x="1807171" y="20205"/>
                </a:lnTo>
                <a:lnTo>
                  <a:pt x="1808137" y="20167"/>
                </a:lnTo>
                <a:lnTo>
                  <a:pt x="1808683" y="19710"/>
                </a:lnTo>
                <a:lnTo>
                  <a:pt x="1808683" y="18326"/>
                </a:lnTo>
                <a:close/>
              </a:path>
              <a:path w="1819910" h="307339">
                <a:moveTo>
                  <a:pt x="1819325" y="36093"/>
                </a:moveTo>
                <a:lnTo>
                  <a:pt x="1819033" y="34696"/>
                </a:lnTo>
                <a:lnTo>
                  <a:pt x="1818678" y="33032"/>
                </a:lnTo>
                <a:lnTo>
                  <a:pt x="1816620" y="32651"/>
                </a:lnTo>
                <a:lnTo>
                  <a:pt x="1813674" y="32143"/>
                </a:lnTo>
                <a:lnTo>
                  <a:pt x="1813026" y="33045"/>
                </a:lnTo>
                <a:lnTo>
                  <a:pt x="1812582" y="33909"/>
                </a:lnTo>
                <a:lnTo>
                  <a:pt x="1812899" y="35801"/>
                </a:lnTo>
                <a:lnTo>
                  <a:pt x="1814372" y="36449"/>
                </a:lnTo>
                <a:lnTo>
                  <a:pt x="1817611" y="36385"/>
                </a:lnTo>
                <a:lnTo>
                  <a:pt x="1819325" y="36093"/>
                </a:lnTo>
                <a:close/>
              </a:path>
            </a:pathLst>
          </a:custGeom>
          <a:solidFill>
            <a:srgbClr val="FFFFFF"/>
          </a:solidFill>
        </p:spPr>
        <p:txBody>
          <a:bodyPr wrap="square" lIns="0" tIns="0" rIns="0" bIns="0" rtlCol="0"/>
          <a:lstStyle/>
          <a:p>
            <a:endParaRPr/>
          </a:p>
        </p:txBody>
      </p:sp>
      <p:sp>
        <p:nvSpPr>
          <p:cNvPr id="101" name="bg object 101"/>
          <p:cNvSpPr/>
          <p:nvPr/>
        </p:nvSpPr>
        <p:spPr>
          <a:xfrm>
            <a:off x="0" y="4305096"/>
            <a:ext cx="297180" cy="184785"/>
          </a:xfrm>
          <a:custGeom>
            <a:avLst/>
            <a:gdLst/>
            <a:ahLst/>
            <a:cxnLst/>
            <a:rect l="l" t="t" r="r" b="b"/>
            <a:pathLst>
              <a:path w="297180" h="184785">
                <a:moveTo>
                  <a:pt x="2959" y="102184"/>
                </a:moveTo>
                <a:lnTo>
                  <a:pt x="330" y="99593"/>
                </a:lnTo>
                <a:lnTo>
                  <a:pt x="0" y="99733"/>
                </a:lnTo>
                <a:lnTo>
                  <a:pt x="0" y="101942"/>
                </a:lnTo>
                <a:lnTo>
                  <a:pt x="2959" y="102184"/>
                </a:lnTo>
                <a:close/>
              </a:path>
              <a:path w="297180" h="184785">
                <a:moveTo>
                  <a:pt x="6464" y="131610"/>
                </a:moveTo>
                <a:lnTo>
                  <a:pt x="5143" y="131229"/>
                </a:lnTo>
                <a:lnTo>
                  <a:pt x="3721" y="135204"/>
                </a:lnTo>
                <a:lnTo>
                  <a:pt x="4140" y="135331"/>
                </a:lnTo>
                <a:lnTo>
                  <a:pt x="4559" y="135445"/>
                </a:lnTo>
                <a:lnTo>
                  <a:pt x="4965" y="135572"/>
                </a:lnTo>
                <a:lnTo>
                  <a:pt x="6464" y="131610"/>
                </a:lnTo>
                <a:close/>
              </a:path>
              <a:path w="297180" h="184785">
                <a:moveTo>
                  <a:pt x="9728" y="163626"/>
                </a:moveTo>
                <a:lnTo>
                  <a:pt x="9512" y="162458"/>
                </a:lnTo>
                <a:lnTo>
                  <a:pt x="9474" y="162280"/>
                </a:lnTo>
                <a:lnTo>
                  <a:pt x="7874" y="162331"/>
                </a:lnTo>
                <a:lnTo>
                  <a:pt x="7010" y="162280"/>
                </a:lnTo>
                <a:lnTo>
                  <a:pt x="7010" y="166306"/>
                </a:lnTo>
                <a:lnTo>
                  <a:pt x="9626" y="166039"/>
                </a:lnTo>
                <a:lnTo>
                  <a:pt x="9626" y="164833"/>
                </a:lnTo>
                <a:lnTo>
                  <a:pt x="9728" y="163626"/>
                </a:lnTo>
                <a:close/>
              </a:path>
              <a:path w="297180" h="184785">
                <a:moveTo>
                  <a:pt x="13347" y="98945"/>
                </a:moveTo>
                <a:lnTo>
                  <a:pt x="12992" y="98869"/>
                </a:lnTo>
                <a:lnTo>
                  <a:pt x="12280" y="98691"/>
                </a:lnTo>
                <a:lnTo>
                  <a:pt x="11849" y="99390"/>
                </a:lnTo>
                <a:lnTo>
                  <a:pt x="11137" y="100076"/>
                </a:lnTo>
                <a:lnTo>
                  <a:pt x="11087" y="100787"/>
                </a:lnTo>
                <a:lnTo>
                  <a:pt x="11049" y="101498"/>
                </a:lnTo>
                <a:lnTo>
                  <a:pt x="11684" y="102235"/>
                </a:lnTo>
                <a:lnTo>
                  <a:pt x="12026" y="102958"/>
                </a:lnTo>
                <a:lnTo>
                  <a:pt x="13347" y="102692"/>
                </a:lnTo>
                <a:lnTo>
                  <a:pt x="13347" y="98945"/>
                </a:lnTo>
                <a:close/>
              </a:path>
              <a:path w="297180" h="184785">
                <a:moveTo>
                  <a:pt x="13855" y="174777"/>
                </a:moveTo>
                <a:lnTo>
                  <a:pt x="11798" y="170726"/>
                </a:lnTo>
                <a:lnTo>
                  <a:pt x="10769" y="171094"/>
                </a:lnTo>
                <a:lnTo>
                  <a:pt x="10248" y="171272"/>
                </a:lnTo>
                <a:lnTo>
                  <a:pt x="12052" y="175437"/>
                </a:lnTo>
                <a:lnTo>
                  <a:pt x="13855" y="174777"/>
                </a:lnTo>
                <a:close/>
              </a:path>
              <a:path w="297180" h="184785">
                <a:moveTo>
                  <a:pt x="16852" y="111696"/>
                </a:moveTo>
                <a:lnTo>
                  <a:pt x="2870" y="105371"/>
                </a:lnTo>
                <a:lnTo>
                  <a:pt x="2806" y="110236"/>
                </a:lnTo>
                <a:lnTo>
                  <a:pt x="0" y="110299"/>
                </a:lnTo>
                <a:lnTo>
                  <a:pt x="0" y="114401"/>
                </a:lnTo>
                <a:lnTo>
                  <a:pt x="7023" y="112102"/>
                </a:lnTo>
                <a:lnTo>
                  <a:pt x="11658" y="112280"/>
                </a:lnTo>
                <a:lnTo>
                  <a:pt x="16852" y="111696"/>
                </a:lnTo>
                <a:close/>
              </a:path>
              <a:path w="297180" h="184785">
                <a:moveTo>
                  <a:pt x="17030" y="179031"/>
                </a:moveTo>
                <a:lnTo>
                  <a:pt x="8928" y="176872"/>
                </a:lnTo>
                <a:lnTo>
                  <a:pt x="10845" y="179895"/>
                </a:lnTo>
                <a:lnTo>
                  <a:pt x="13144" y="181876"/>
                </a:lnTo>
                <a:lnTo>
                  <a:pt x="17030" y="179031"/>
                </a:lnTo>
                <a:close/>
              </a:path>
              <a:path w="297180" h="184785">
                <a:moveTo>
                  <a:pt x="19304" y="134924"/>
                </a:moveTo>
                <a:lnTo>
                  <a:pt x="19278" y="134734"/>
                </a:lnTo>
                <a:lnTo>
                  <a:pt x="19202" y="134251"/>
                </a:lnTo>
                <a:lnTo>
                  <a:pt x="18834" y="133807"/>
                </a:lnTo>
                <a:lnTo>
                  <a:pt x="18427" y="133057"/>
                </a:lnTo>
                <a:lnTo>
                  <a:pt x="17805" y="133654"/>
                </a:lnTo>
                <a:lnTo>
                  <a:pt x="17094" y="134073"/>
                </a:lnTo>
                <a:lnTo>
                  <a:pt x="17157" y="134366"/>
                </a:lnTo>
                <a:lnTo>
                  <a:pt x="17246" y="134772"/>
                </a:lnTo>
                <a:lnTo>
                  <a:pt x="17881" y="135140"/>
                </a:lnTo>
                <a:lnTo>
                  <a:pt x="18389" y="135369"/>
                </a:lnTo>
                <a:lnTo>
                  <a:pt x="18516" y="135432"/>
                </a:lnTo>
                <a:lnTo>
                  <a:pt x="19304" y="134924"/>
                </a:lnTo>
                <a:close/>
              </a:path>
              <a:path w="297180" h="184785">
                <a:moveTo>
                  <a:pt x="19939" y="71424"/>
                </a:moveTo>
                <a:lnTo>
                  <a:pt x="6032" y="67271"/>
                </a:lnTo>
                <a:lnTo>
                  <a:pt x="9969" y="74256"/>
                </a:lnTo>
                <a:lnTo>
                  <a:pt x="19939" y="71424"/>
                </a:lnTo>
                <a:close/>
              </a:path>
              <a:path w="297180" h="184785">
                <a:moveTo>
                  <a:pt x="21158" y="162699"/>
                </a:moveTo>
                <a:lnTo>
                  <a:pt x="19977" y="161848"/>
                </a:lnTo>
                <a:lnTo>
                  <a:pt x="18783" y="160286"/>
                </a:lnTo>
                <a:lnTo>
                  <a:pt x="15659" y="160337"/>
                </a:lnTo>
                <a:lnTo>
                  <a:pt x="13728" y="161366"/>
                </a:lnTo>
                <a:lnTo>
                  <a:pt x="11772" y="161963"/>
                </a:lnTo>
                <a:lnTo>
                  <a:pt x="12166" y="163995"/>
                </a:lnTo>
                <a:lnTo>
                  <a:pt x="14160" y="164312"/>
                </a:lnTo>
                <a:lnTo>
                  <a:pt x="16179" y="164934"/>
                </a:lnTo>
                <a:lnTo>
                  <a:pt x="18135" y="164820"/>
                </a:lnTo>
                <a:lnTo>
                  <a:pt x="19189" y="164757"/>
                </a:lnTo>
                <a:lnTo>
                  <a:pt x="20154" y="163449"/>
                </a:lnTo>
                <a:lnTo>
                  <a:pt x="21158" y="162699"/>
                </a:lnTo>
                <a:close/>
              </a:path>
              <a:path w="297180" h="184785">
                <a:moveTo>
                  <a:pt x="22174" y="147218"/>
                </a:moveTo>
                <a:lnTo>
                  <a:pt x="21869" y="145364"/>
                </a:lnTo>
                <a:lnTo>
                  <a:pt x="13500" y="141351"/>
                </a:lnTo>
                <a:lnTo>
                  <a:pt x="7467" y="144284"/>
                </a:lnTo>
                <a:lnTo>
                  <a:pt x="812" y="144500"/>
                </a:lnTo>
                <a:lnTo>
                  <a:pt x="0" y="144208"/>
                </a:lnTo>
                <a:lnTo>
                  <a:pt x="0" y="148882"/>
                </a:lnTo>
                <a:lnTo>
                  <a:pt x="5461" y="149796"/>
                </a:lnTo>
                <a:lnTo>
                  <a:pt x="10363" y="151345"/>
                </a:lnTo>
                <a:lnTo>
                  <a:pt x="15278" y="152577"/>
                </a:lnTo>
                <a:lnTo>
                  <a:pt x="22174" y="147218"/>
                </a:lnTo>
                <a:close/>
              </a:path>
              <a:path w="297180" h="184785">
                <a:moveTo>
                  <a:pt x="23253" y="98602"/>
                </a:moveTo>
                <a:lnTo>
                  <a:pt x="21704" y="97129"/>
                </a:lnTo>
                <a:lnTo>
                  <a:pt x="19659" y="97231"/>
                </a:lnTo>
                <a:lnTo>
                  <a:pt x="18453" y="98285"/>
                </a:lnTo>
                <a:lnTo>
                  <a:pt x="16078" y="99529"/>
                </a:lnTo>
                <a:lnTo>
                  <a:pt x="18478" y="100685"/>
                </a:lnTo>
                <a:lnTo>
                  <a:pt x="19723" y="101714"/>
                </a:lnTo>
                <a:lnTo>
                  <a:pt x="20980" y="101727"/>
                </a:lnTo>
                <a:lnTo>
                  <a:pt x="21793" y="101727"/>
                </a:lnTo>
                <a:lnTo>
                  <a:pt x="23228" y="100228"/>
                </a:lnTo>
                <a:lnTo>
                  <a:pt x="23253" y="98602"/>
                </a:lnTo>
                <a:close/>
              </a:path>
              <a:path w="297180" h="184785">
                <a:moveTo>
                  <a:pt x="24409" y="176047"/>
                </a:moveTo>
                <a:lnTo>
                  <a:pt x="21882" y="169989"/>
                </a:lnTo>
                <a:lnTo>
                  <a:pt x="20231" y="170484"/>
                </a:lnTo>
                <a:lnTo>
                  <a:pt x="22872" y="176491"/>
                </a:lnTo>
                <a:lnTo>
                  <a:pt x="24409" y="176047"/>
                </a:lnTo>
                <a:close/>
              </a:path>
              <a:path w="297180" h="184785">
                <a:moveTo>
                  <a:pt x="27343" y="65874"/>
                </a:moveTo>
                <a:lnTo>
                  <a:pt x="26238" y="65278"/>
                </a:lnTo>
                <a:lnTo>
                  <a:pt x="25171" y="64350"/>
                </a:lnTo>
                <a:lnTo>
                  <a:pt x="23355" y="64147"/>
                </a:lnTo>
                <a:lnTo>
                  <a:pt x="22517" y="65443"/>
                </a:lnTo>
                <a:lnTo>
                  <a:pt x="21247" y="66598"/>
                </a:lnTo>
                <a:lnTo>
                  <a:pt x="23075" y="67221"/>
                </a:lnTo>
                <a:lnTo>
                  <a:pt x="24282" y="67945"/>
                </a:lnTo>
                <a:lnTo>
                  <a:pt x="26111" y="67856"/>
                </a:lnTo>
                <a:lnTo>
                  <a:pt x="26708" y="66586"/>
                </a:lnTo>
                <a:lnTo>
                  <a:pt x="27343" y="65874"/>
                </a:lnTo>
                <a:close/>
              </a:path>
              <a:path w="297180" h="184785">
                <a:moveTo>
                  <a:pt x="29006" y="46367"/>
                </a:moveTo>
                <a:lnTo>
                  <a:pt x="27609" y="45440"/>
                </a:lnTo>
                <a:lnTo>
                  <a:pt x="26784" y="44450"/>
                </a:lnTo>
                <a:lnTo>
                  <a:pt x="25971" y="44462"/>
                </a:lnTo>
                <a:lnTo>
                  <a:pt x="25107" y="44475"/>
                </a:lnTo>
                <a:lnTo>
                  <a:pt x="24282" y="45453"/>
                </a:lnTo>
                <a:lnTo>
                  <a:pt x="23431" y="45999"/>
                </a:lnTo>
                <a:lnTo>
                  <a:pt x="24142" y="46685"/>
                </a:lnTo>
                <a:lnTo>
                  <a:pt x="24777" y="47815"/>
                </a:lnTo>
                <a:lnTo>
                  <a:pt x="26416" y="48044"/>
                </a:lnTo>
                <a:lnTo>
                  <a:pt x="27432" y="47142"/>
                </a:lnTo>
                <a:lnTo>
                  <a:pt x="29006" y="46367"/>
                </a:lnTo>
                <a:close/>
              </a:path>
              <a:path w="297180" h="184785">
                <a:moveTo>
                  <a:pt x="31953" y="79603"/>
                </a:moveTo>
                <a:lnTo>
                  <a:pt x="31064" y="79171"/>
                </a:lnTo>
                <a:lnTo>
                  <a:pt x="30213" y="78638"/>
                </a:lnTo>
                <a:lnTo>
                  <a:pt x="29057" y="78308"/>
                </a:lnTo>
                <a:lnTo>
                  <a:pt x="28498" y="79146"/>
                </a:lnTo>
                <a:lnTo>
                  <a:pt x="27724" y="79984"/>
                </a:lnTo>
                <a:lnTo>
                  <a:pt x="29044" y="80378"/>
                </a:lnTo>
                <a:lnTo>
                  <a:pt x="29997" y="80772"/>
                </a:lnTo>
                <a:lnTo>
                  <a:pt x="31242" y="80924"/>
                </a:lnTo>
                <a:lnTo>
                  <a:pt x="31635" y="80060"/>
                </a:lnTo>
                <a:lnTo>
                  <a:pt x="31953" y="79603"/>
                </a:lnTo>
                <a:close/>
              </a:path>
              <a:path w="297180" h="184785">
                <a:moveTo>
                  <a:pt x="33070" y="114960"/>
                </a:moveTo>
                <a:lnTo>
                  <a:pt x="29451" y="111239"/>
                </a:lnTo>
                <a:lnTo>
                  <a:pt x="28930" y="105727"/>
                </a:lnTo>
                <a:lnTo>
                  <a:pt x="20142" y="107188"/>
                </a:lnTo>
                <a:lnTo>
                  <a:pt x="26365" y="110528"/>
                </a:lnTo>
                <a:lnTo>
                  <a:pt x="25717" y="114960"/>
                </a:lnTo>
                <a:lnTo>
                  <a:pt x="33070" y="114960"/>
                </a:lnTo>
                <a:close/>
              </a:path>
              <a:path w="297180" h="184785">
                <a:moveTo>
                  <a:pt x="33566" y="149186"/>
                </a:moveTo>
                <a:lnTo>
                  <a:pt x="32372" y="148348"/>
                </a:lnTo>
                <a:lnTo>
                  <a:pt x="31775" y="147942"/>
                </a:lnTo>
                <a:lnTo>
                  <a:pt x="31242" y="148513"/>
                </a:lnTo>
                <a:lnTo>
                  <a:pt x="30632" y="149047"/>
                </a:lnTo>
                <a:lnTo>
                  <a:pt x="30187" y="149821"/>
                </a:lnTo>
                <a:lnTo>
                  <a:pt x="31051" y="150342"/>
                </a:lnTo>
                <a:lnTo>
                  <a:pt x="31813" y="150939"/>
                </a:lnTo>
                <a:lnTo>
                  <a:pt x="32512" y="150241"/>
                </a:lnTo>
                <a:lnTo>
                  <a:pt x="33045" y="149720"/>
                </a:lnTo>
                <a:lnTo>
                  <a:pt x="33566" y="149186"/>
                </a:lnTo>
                <a:close/>
              </a:path>
              <a:path w="297180" h="184785">
                <a:moveTo>
                  <a:pt x="34594" y="171081"/>
                </a:moveTo>
                <a:lnTo>
                  <a:pt x="32600" y="167474"/>
                </a:lnTo>
                <a:lnTo>
                  <a:pt x="29337" y="167474"/>
                </a:lnTo>
                <a:lnTo>
                  <a:pt x="25514" y="168554"/>
                </a:lnTo>
                <a:lnTo>
                  <a:pt x="27927" y="173748"/>
                </a:lnTo>
                <a:lnTo>
                  <a:pt x="29895" y="174294"/>
                </a:lnTo>
                <a:lnTo>
                  <a:pt x="34594" y="171081"/>
                </a:lnTo>
                <a:close/>
              </a:path>
              <a:path w="297180" h="184785">
                <a:moveTo>
                  <a:pt x="37566" y="43878"/>
                </a:moveTo>
                <a:lnTo>
                  <a:pt x="36703" y="42062"/>
                </a:lnTo>
                <a:lnTo>
                  <a:pt x="36576" y="41402"/>
                </a:lnTo>
                <a:lnTo>
                  <a:pt x="36144" y="40982"/>
                </a:lnTo>
                <a:lnTo>
                  <a:pt x="35737" y="40576"/>
                </a:lnTo>
                <a:lnTo>
                  <a:pt x="35013" y="40424"/>
                </a:lnTo>
                <a:lnTo>
                  <a:pt x="34429" y="40170"/>
                </a:lnTo>
                <a:lnTo>
                  <a:pt x="34163" y="40487"/>
                </a:lnTo>
                <a:lnTo>
                  <a:pt x="33883" y="40805"/>
                </a:lnTo>
                <a:lnTo>
                  <a:pt x="33616" y="41135"/>
                </a:lnTo>
                <a:lnTo>
                  <a:pt x="35344" y="42329"/>
                </a:lnTo>
                <a:lnTo>
                  <a:pt x="37566" y="43878"/>
                </a:lnTo>
                <a:close/>
              </a:path>
              <a:path w="297180" h="184785">
                <a:moveTo>
                  <a:pt x="41275" y="178727"/>
                </a:moveTo>
                <a:lnTo>
                  <a:pt x="37172" y="175679"/>
                </a:lnTo>
                <a:lnTo>
                  <a:pt x="34721" y="176326"/>
                </a:lnTo>
                <a:lnTo>
                  <a:pt x="30746" y="179793"/>
                </a:lnTo>
                <a:lnTo>
                  <a:pt x="35255" y="184111"/>
                </a:lnTo>
                <a:lnTo>
                  <a:pt x="36855" y="184645"/>
                </a:lnTo>
                <a:lnTo>
                  <a:pt x="39166" y="182803"/>
                </a:lnTo>
                <a:lnTo>
                  <a:pt x="41173" y="181203"/>
                </a:lnTo>
                <a:lnTo>
                  <a:pt x="41275" y="178727"/>
                </a:lnTo>
                <a:close/>
              </a:path>
              <a:path w="297180" h="184785">
                <a:moveTo>
                  <a:pt x="41681" y="47828"/>
                </a:moveTo>
                <a:lnTo>
                  <a:pt x="39712" y="45415"/>
                </a:lnTo>
                <a:lnTo>
                  <a:pt x="37846" y="45859"/>
                </a:lnTo>
                <a:lnTo>
                  <a:pt x="35280" y="48158"/>
                </a:lnTo>
                <a:lnTo>
                  <a:pt x="40525" y="49898"/>
                </a:lnTo>
                <a:lnTo>
                  <a:pt x="40817" y="49034"/>
                </a:lnTo>
                <a:lnTo>
                  <a:pt x="41681" y="47828"/>
                </a:lnTo>
                <a:close/>
              </a:path>
              <a:path w="297180" h="184785">
                <a:moveTo>
                  <a:pt x="45910" y="101638"/>
                </a:moveTo>
                <a:lnTo>
                  <a:pt x="45580" y="99441"/>
                </a:lnTo>
                <a:lnTo>
                  <a:pt x="44856" y="99034"/>
                </a:lnTo>
                <a:lnTo>
                  <a:pt x="42037" y="97447"/>
                </a:lnTo>
                <a:lnTo>
                  <a:pt x="40411" y="98844"/>
                </a:lnTo>
                <a:lnTo>
                  <a:pt x="39509" y="101358"/>
                </a:lnTo>
                <a:lnTo>
                  <a:pt x="41198" y="103035"/>
                </a:lnTo>
                <a:lnTo>
                  <a:pt x="43014" y="104648"/>
                </a:lnTo>
                <a:lnTo>
                  <a:pt x="45339" y="102247"/>
                </a:lnTo>
                <a:lnTo>
                  <a:pt x="45910" y="101638"/>
                </a:lnTo>
                <a:close/>
              </a:path>
              <a:path w="297180" h="184785">
                <a:moveTo>
                  <a:pt x="48412" y="70116"/>
                </a:moveTo>
                <a:lnTo>
                  <a:pt x="45402" y="64477"/>
                </a:lnTo>
                <a:lnTo>
                  <a:pt x="42748" y="63157"/>
                </a:lnTo>
                <a:lnTo>
                  <a:pt x="30645" y="62839"/>
                </a:lnTo>
                <a:lnTo>
                  <a:pt x="32207" y="64249"/>
                </a:lnTo>
                <a:lnTo>
                  <a:pt x="33883" y="65595"/>
                </a:lnTo>
                <a:lnTo>
                  <a:pt x="36766" y="68668"/>
                </a:lnTo>
                <a:lnTo>
                  <a:pt x="37973" y="70383"/>
                </a:lnTo>
                <a:lnTo>
                  <a:pt x="39573" y="72390"/>
                </a:lnTo>
                <a:lnTo>
                  <a:pt x="41884" y="71221"/>
                </a:lnTo>
                <a:lnTo>
                  <a:pt x="46253" y="74129"/>
                </a:lnTo>
                <a:lnTo>
                  <a:pt x="48412" y="70116"/>
                </a:lnTo>
                <a:close/>
              </a:path>
              <a:path w="297180" h="184785">
                <a:moveTo>
                  <a:pt x="51473" y="156184"/>
                </a:moveTo>
                <a:lnTo>
                  <a:pt x="47256" y="156044"/>
                </a:lnTo>
                <a:lnTo>
                  <a:pt x="44716" y="155994"/>
                </a:lnTo>
                <a:lnTo>
                  <a:pt x="42164" y="156032"/>
                </a:lnTo>
                <a:lnTo>
                  <a:pt x="37934" y="156032"/>
                </a:lnTo>
                <a:lnTo>
                  <a:pt x="40474" y="158407"/>
                </a:lnTo>
                <a:lnTo>
                  <a:pt x="41186" y="159689"/>
                </a:lnTo>
                <a:lnTo>
                  <a:pt x="46062" y="159131"/>
                </a:lnTo>
                <a:lnTo>
                  <a:pt x="48374" y="159956"/>
                </a:lnTo>
                <a:lnTo>
                  <a:pt x="50596" y="160324"/>
                </a:lnTo>
                <a:lnTo>
                  <a:pt x="50571" y="160502"/>
                </a:lnTo>
                <a:lnTo>
                  <a:pt x="50723" y="160375"/>
                </a:lnTo>
                <a:lnTo>
                  <a:pt x="51473" y="156184"/>
                </a:lnTo>
                <a:close/>
              </a:path>
              <a:path w="297180" h="184785">
                <a:moveTo>
                  <a:pt x="54279" y="95872"/>
                </a:moveTo>
                <a:lnTo>
                  <a:pt x="52400" y="94919"/>
                </a:lnTo>
                <a:lnTo>
                  <a:pt x="50901" y="93929"/>
                </a:lnTo>
                <a:lnTo>
                  <a:pt x="48869" y="94957"/>
                </a:lnTo>
                <a:lnTo>
                  <a:pt x="47205" y="96062"/>
                </a:lnTo>
                <a:lnTo>
                  <a:pt x="49530" y="98323"/>
                </a:lnTo>
                <a:lnTo>
                  <a:pt x="52209" y="98272"/>
                </a:lnTo>
                <a:lnTo>
                  <a:pt x="54279" y="95872"/>
                </a:lnTo>
                <a:close/>
              </a:path>
              <a:path w="297180" h="184785">
                <a:moveTo>
                  <a:pt x="55156" y="45618"/>
                </a:moveTo>
                <a:lnTo>
                  <a:pt x="54432" y="45097"/>
                </a:lnTo>
                <a:lnTo>
                  <a:pt x="53682" y="44373"/>
                </a:lnTo>
                <a:lnTo>
                  <a:pt x="53492" y="44462"/>
                </a:lnTo>
                <a:lnTo>
                  <a:pt x="52832" y="44792"/>
                </a:lnTo>
                <a:lnTo>
                  <a:pt x="52374" y="45402"/>
                </a:lnTo>
                <a:lnTo>
                  <a:pt x="51841" y="45897"/>
                </a:lnTo>
                <a:lnTo>
                  <a:pt x="52400" y="46189"/>
                </a:lnTo>
                <a:lnTo>
                  <a:pt x="52971" y="46710"/>
                </a:lnTo>
                <a:lnTo>
                  <a:pt x="54000" y="46685"/>
                </a:lnTo>
                <a:lnTo>
                  <a:pt x="54470" y="46088"/>
                </a:lnTo>
                <a:lnTo>
                  <a:pt x="55156" y="45618"/>
                </a:lnTo>
                <a:close/>
              </a:path>
              <a:path w="297180" h="184785">
                <a:moveTo>
                  <a:pt x="57467" y="161734"/>
                </a:moveTo>
                <a:lnTo>
                  <a:pt x="56489" y="159346"/>
                </a:lnTo>
                <a:lnTo>
                  <a:pt x="56248" y="156667"/>
                </a:lnTo>
                <a:lnTo>
                  <a:pt x="52158" y="159410"/>
                </a:lnTo>
                <a:lnTo>
                  <a:pt x="50736" y="160388"/>
                </a:lnTo>
                <a:lnTo>
                  <a:pt x="50888" y="160502"/>
                </a:lnTo>
                <a:lnTo>
                  <a:pt x="51079" y="160616"/>
                </a:lnTo>
                <a:lnTo>
                  <a:pt x="51142" y="160769"/>
                </a:lnTo>
                <a:lnTo>
                  <a:pt x="52209" y="163283"/>
                </a:lnTo>
                <a:lnTo>
                  <a:pt x="54508" y="163944"/>
                </a:lnTo>
                <a:lnTo>
                  <a:pt x="57467" y="161734"/>
                </a:lnTo>
                <a:close/>
              </a:path>
              <a:path w="297180" h="184785">
                <a:moveTo>
                  <a:pt x="61887" y="103746"/>
                </a:moveTo>
                <a:lnTo>
                  <a:pt x="61239" y="102438"/>
                </a:lnTo>
                <a:lnTo>
                  <a:pt x="60579" y="101130"/>
                </a:lnTo>
                <a:lnTo>
                  <a:pt x="59931" y="99822"/>
                </a:lnTo>
                <a:lnTo>
                  <a:pt x="59512" y="100037"/>
                </a:lnTo>
                <a:lnTo>
                  <a:pt x="59105" y="100266"/>
                </a:lnTo>
                <a:lnTo>
                  <a:pt x="58686" y="100482"/>
                </a:lnTo>
                <a:lnTo>
                  <a:pt x="59397" y="101714"/>
                </a:lnTo>
                <a:lnTo>
                  <a:pt x="60096" y="102946"/>
                </a:lnTo>
                <a:lnTo>
                  <a:pt x="60807" y="104178"/>
                </a:lnTo>
                <a:lnTo>
                  <a:pt x="61887" y="103746"/>
                </a:lnTo>
                <a:close/>
              </a:path>
              <a:path w="297180" h="184785">
                <a:moveTo>
                  <a:pt x="72783" y="163550"/>
                </a:moveTo>
                <a:lnTo>
                  <a:pt x="72732" y="162712"/>
                </a:lnTo>
                <a:lnTo>
                  <a:pt x="72618" y="162090"/>
                </a:lnTo>
                <a:lnTo>
                  <a:pt x="71729" y="161251"/>
                </a:lnTo>
                <a:lnTo>
                  <a:pt x="70091" y="161251"/>
                </a:lnTo>
                <a:lnTo>
                  <a:pt x="69253" y="161785"/>
                </a:lnTo>
                <a:lnTo>
                  <a:pt x="69151" y="162293"/>
                </a:lnTo>
                <a:lnTo>
                  <a:pt x="69037" y="162852"/>
                </a:lnTo>
                <a:lnTo>
                  <a:pt x="69850" y="163550"/>
                </a:lnTo>
                <a:lnTo>
                  <a:pt x="70434" y="164274"/>
                </a:lnTo>
                <a:lnTo>
                  <a:pt x="71945" y="165061"/>
                </a:lnTo>
                <a:lnTo>
                  <a:pt x="72237" y="164274"/>
                </a:lnTo>
                <a:lnTo>
                  <a:pt x="72783" y="163550"/>
                </a:lnTo>
                <a:close/>
              </a:path>
              <a:path w="297180" h="184785">
                <a:moveTo>
                  <a:pt x="74460" y="134658"/>
                </a:moveTo>
                <a:lnTo>
                  <a:pt x="73952" y="134569"/>
                </a:lnTo>
                <a:lnTo>
                  <a:pt x="73456" y="134493"/>
                </a:lnTo>
                <a:lnTo>
                  <a:pt x="72948" y="134404"/>
                </a:lnTo>
                <a:lnTo>
                  <a:pt x="72618" y="135521"/>
                </a:lnTo>
                <a:lnTo>
                  <a:pt x="72301" y="136626"/>
                </a:lnTo>
                <a:lnTo>
                  <a:pt x="71970" y="137744"/>
                </a:lnTo>
                <a:lnTo>
                  <a:pt x="74079" y="137972"/>
                </a:lnTo>
                <a:lnTo>
                  <a:pt x="74460" y="134658"/>
                </a:lnTo>
                <a:close/>
              </a:path>
              <a:path w="297180" h="184785">
                <a:moveTo>
                  <a:pt x="74587" y="43916"/>
                </a:moveTo>
                <a:lnTo>
                  <a:pt x="74498" y="43345"/>
                </a:lnTo>
                <a:lnTo>
                  <a:pt x="74358" y="42849"/>
                </a:lnTo>
                <a:lnTo>
                  <a:pt x="74168" y="42405"/>
                </a:lnTo>
                <a:lnTo>
                  <a:pt x="74256" y="42202"/>
                </a:lnTo>
                <a:lnTo>
                  <a:pt x="74320" y="41973"/>
                </a:lnTo>
                <a:lnTo>
                  <a:pt x="74345" y="41719"/>
                </a:lnTo>
                <a:lnTo>
                  <a:pt x="74345" y="40716"/>
                </a:lnTo>
                <a:lnTo>
                  <a:pt x="73939" y="39763"/>
                </a:lnTo>
                <a:lnTo>
                  <a:pt x="72313" y="39624"/>
                </a:lnTo>
                <a:lnTo>
                  <a:pt x="71983" y="39687"/>
                </a:lnTo>
                <a:lnTo>
                  <a:pt x="71704" y="39827"/>
                </a:lnTo>
                <a:lnTo>
                  <a:pt x="70002" y="38849"/>
                </a:lnTo>
                <a:lnTo>
                  <a:pt x="67932" y="38354"/>
                </a:lnTo>
                <a:lnTo>
                  <a:pt x="66560" y="37172"/>
                </a:lnTo>
                <a:lnTo>
                  <a:pt x="68491" y="43713"/>
                </a:lnTo>
                <a:lnTo>
                  <a:pt x="74587" y="43916"/>
                </a:lnTo>
                <a:close/>
              </a:path>
              <a:path w="297180" h="184785">
                <a:moveTo>
                  <a:pt x="79311" y="47815"/>
                </a:moveTo>
                <a:lnTo>
                  <a:pt x="78219" y="47028"/>
                </a:lnTo>
                <a:lnTo>
                  <a:pt x="77050" y="45554"/>
                </a:lnTo>
                <a:lnTo>
                  <a:pt x="76034" y="45618"/>
                </a:lnTo>
                <a:lnTo>
                  <a:pt x="74561" y="45720"/>
                </a:lnTo>
                <a:lnTo>
                  <a:pt x="73177" y="46926"/>
                </a:lnTo>
                <a:lnTo>
                  <a:pt x="70777" y="48171"/>
                </a:lnTo>
                <a:lnTo>
                  <a:pt x="73050" y="49314"/>
                </a:lnTo>
                <a:lnTo>
                  <a:pt x="74345" y="50469"/>
                </a:lnTo>
                <a:lnTo>
                  <a:pt x="76695" y="49847"/>
                </a:lnTo>
                <a:lnTo>
                  <a:pt x="77939" y="48666"/>
                </a:lnTo>
                <a:lnTo>
                  <a:pt x="79311" y="47815"/>
                </a:lnTo>
                <a:close/>
              </a:path>
              <a:path w="297180" h="184785">
                <a:moveTo>
                  <a:pt x="81495" y="137007"/>
                </a:moveTo>
                <a:lnTo>
                  <a:pt x="80975" y="136563"/>
                </a:lnTo>
                <a:lnTo>
                  <a:pt x="80505" y="136029"/>
                </a:lnTo>
                <a:lnTo>
                  <a:pt x="79870" y="135775"/>
                </a:lnTo>
                <a:lnTo>
                  <a:pt x="79692" y="135699"/>
                </a:lnTo>
                <a:lnTo>
                  <a:pt x="78752" y="136423"/>
                </a:lnTo>
                <a:lnTo>
                  <a:pt x="78676" y="137210"/>
                </a:lnTo>
                <a:lnTo>
                  <a:pt x="79362" y="137629"/>
                </a:lnTo>
                <a:lnTo>
                  <a:pt x="79844" y="138163"/>
                </a:lnTo>
                <a:lnTo>
                  <a:pt x="81013" y="137350"/>
                </a:lnTo>
                <a:lnTo>
                  <a:pt x="81495" y="137007"/>
                </a:lnTo>
                <a:close/>
              </a:path>
              <a:path w="297180" h="184785">
                <a:moveTo>
                  <a:pt x="83007" y="34137"/>
                </a:moveTo>
                <a:lnTo>
                  <a:pt x="81775" y="33375"/>
                </a:lnTo>
                <a:lnTo>
                  <a:pt x="81178" y="32829"/>
                </a:lnTo>
                <a:lnTo>
                  <a:pt x="80060" y="33743"/>
                </a:lnTo>
                <a:lnTo>
                  <a:pt x="78867" y="34607"/>
                </a:lnTo>
                <a:lnTo>
                  <a:pt x="77800" y="35763"/>
                </a:lnTo>
                <a:lnTo>
                  <a:pt x="78994" y="36766"/>
                </a:lnTo>
                <a:lnTo>
                  <a:pt x="80187" y="37973"/>
                </a:lnTo>
                <a:lnTo>
                  <a:pt x="81330" y="36537"/>
                </a:lnTo>
                <a:lnTo>
                  <a:pt x="82308" y="35547"/>
                </a:lnTo>
                <a:lnTo>
                  <a:pt x="83007" y="34137"/>
                </a:lnTo>
                <a:close/>
              </a:path>
              <a:path w="297180" h="184785">
                <a:moveTo>
                  <a:pt x="84328" y="106324"/>
                </a:moveTo>
                <a:lnTo>
                  <a:pt x="81483" y="99225"/>
                </a:lnTo>
                <a:lnTo>
                  <a:pt x="75971" y="100012"/>
                </a:lnTo>
                <a:lnTo>
                  <a:pt x="70535" y="96913"/>
                </a:lnTo>
                <a:lnTo>
                  <a:pt x="64579" y="98933"/>
                </a:lnTo>
                <a:lnTo>
                  <a:pt x="71831" y="106984"/>
                </a:lnTo>
                <a:lnTo>
                  <a:pt x="76936" y="108978"/>
                </a:lnTo>
                <a:lnTo>
                  <a:pt x="84328" y="106324"/>
                </a:lnTo>
                <a:close/>
              </a:path>
              <a:path w="297180" h="184785">
                <a:moveTo>
                  <a:pt x="85293" y="95808"/>
                </a:moveTo>
                <a:lnTo>
                  <a:pt x="84683" y="95338"/>
                </a:lnTo>
                <a:lnTo>
                  <a:pt x="84124" y="94754"/>
                </a:lnTo>
                <a:lnTo>
                  <a:pt x="83413" y="94462"/>
                </a:lnTo>
                <a:lnTo>
                  <a:pt x="83197" y="94373"/>
                </a:lnTo>
                <a:lnTo>
                  <a:pt x="82511" y="95123"/>
                </a:lnTo>
                <a:lnTo>
                  <a:pt x="81775" y="95681"/>
                </a:lnTo>
                <a:lnTo>
                  <a:pt x="82588" y="96075"/>
                </a:lnTo>
                <a:lnTo>
                  <a:pt x="83121" y="96558"/>
                </a:lnTo>
                <a:lnTo>
                  <a:pt x="84188" y="96532"/>
                </a:lnTo>
                <a:lnTo>
                  <a:pt x="84747" y="96075"/>
                </a:lnTo>
                <a:lnTo>
                  <a:pt x="85293" y="95808"/>
                </a:lnTo>
                <a:close/>
              </a:path>
              <a:path w="297180" h="184785">
                <a:moveTo>
                  <a:pt x="89573" y="4368"/>
                </a:moveTo>
                <a:lnTo>
                  <a:pt x="79921" y="1333"/>
                </a:lnTo>
                <a:lnTo>
                  <a:pt x="73863" y="4000"/>
                </a:lnTo>
                <a:lnTo>
                  <a:pt x="77076" y="11303"/>
                </a:lnTo>
                <a:lnTo>
                  <a:pt x="89573" y="4368"/>
                </a:lnTo>
                <a:close/>
              </a:path>
              <a:path w="297180" h="184785">
                <a:moveTo>
                  <a:pt x="93929" y="3022"/>
                </a:moveTo>
                <a:lnTo>
                  <a:pt x="93408" y="0"/>
                </a:lnTo>
                <a:lnTo>
                  <a:pt x="87223" y="482"/>
                </a:lnTo>
                <a:lnTo>
                  <a:pt x="88303" y="2108"/>
                </a:lnTo>
                <a:lnTo>
                  <a:pt x="89039" y="3238"/>
                </a:lnTo>
                <a:lnTo>
                  <a:pt x="89776" y="4330"/>
                </a:lnTo>
                <a:lnTo>
                  <a:pt x="93891" y="5105"/>
                </a:lnTo>
                <a:lnTo>
                  <a:pt x="93929" y="3022"/>
                </a:lnTo>
                <a:close/>
              </a:path>
              <a:path w="297180" h="184785">
                <a:moveTo>
                  <a:pt x="99098" y="94716"/>
                </a:moveTo>
                <a:lnTo>
                  <a:pt x="97929" y="93345"/>
                </a:lnTo>
                <a:lnTo>
                  <a:pt x="92316" y="93472"/>
                </a:lnTo>
                <a:lnTo>
                  <a:pt x="98996" y="101460"/>
                </a:lnTo>
                <a:lnTo>
                  <a:pt x="99098" y="94716"/>
                </a:lnTo>
                <a:close/>
              </a:path>
              <a:path w="297180" h="184785">
                <a:moveTo>
                  <a:pt x="99758" y="23266"/>
                </a:moveTo>
                <a:lnTo>
                  <a:pt x="92913" y="23266"/>
                </a:lnTo>
                <a:lnTo>
                  <a:pt x="92659" y="27787"/>
                </a:lnTo>
                <a:lnTo>
                  <a:pt x="99758" y="29032"/>
                </a:lnTo>
                <a:lnTo>
                  <a:pt x="99758" y="23266"/>
                </a:lnTo>
                <a:close/>
              </a:path>
              <a:path w="297180" h="184785">
                <a:moveTo>
                  <a:pt x="122948" y="98907"/>
                </a:moveTo>
                <a:lnTo>
                  <a:pt x="121945" y="97929"/>
                </a:lnTo>
                <a:lnTo>
                  <a:pt x="120789" y="97180"/>
                </a:lnTo>
                <a:lnTo>
                  <a:pt x="119608" y="96913"/>
                </a:lnTo>
                <a:lnTo>
                  <a:pt x="119176" y="96824"/>
                </a:lnTo>
                <a:lnTo>
                  <a:pt x="117614" y="98488"/>
                </a:lnTo>
                <a:lnTo>
                  <a:pt x="117792" y="98742"/>
                </a:lnTo>
                <a:lnTo>
                  <a:pt x="118389" y="99631"/>
                </a:lnTo>
                <a:lnTo>
                  <a:pt x="119545" y="100253"/>
                </a:lnTo>
                <a:lnTo>
                  <a:pt x="120853" y="101269"/>
                </a:lnTo>
                <a:lnTo>
                  <a:pt x="121742" y="100126"/>
                </a:lnTo>
                <a:lnTo>
                  <a:pt x="122948" y="98907"/>
                </a:lnTo>
                <a:close/>
              </a:path>
              <a:path w="297180" h="184785">
                <a:moveTo>
                  <a:pt x="130594" y="61874"/>
                </a:moveTo>
                <a:lnTo>
                  <a:pt x="130492" y="61747"/>
                </a:lnTo>
                <a:lnTo>
                  <a:pt x="129692" y="60871"/>
                </a:lnTo>
                <a:lnTo>
                  <a:pt x="128727" y="60096"/>
                </a:lnTo>
                <a:lnTo>
                  <a:pt x="127812" y="59296"/>
                </a:lnTo>
                <a:lnTo>
                  <a:pt x="127266" y="59829"/>
                </a:lnTo>
                <a:lnTo>
                  <a:pt x="126720" y="60350"/>
                </a:lnTo>
                <a:lnTo>
                  <a:pt x="126174" y="60883"/>
                </a:lnTo>
                <a:lnTo>
                  <a:pt x="127266" y="61582"/>
                </a:lnTo>
                <a:lnTo>
                  <a:pt x="128346" y="62293"/>
                </a:lnTo>
                <a:lnTo>
                  <a:pt x="129438" y="62992"/>
                </a:lnTo>
                <a:lnTo>
                  <a:pt x="129806" y="62572"/>
                </a:lnTo>
                <a:lnTo>
                  <a:pt x="130594" y="61874"/>
                </a:lnTo>
                <a:close/>
              </a:path>
              <a:path w="297180" h="184785">
                <a:moveTo>
                  <a:pt x="133083" y="40601"/>
                </a:moveTo>
                <a:lnTo>
                  <a:pt x="131572" y="34531"/>
                </a:lnTo>
                <a:lnTo>
                  <a:pt x="125615" y="30327"/>
                </a:lnTo>
                <a:lnTo>
                  <a:pt x="123558" y="36398"/>
                </a:lnTo>
                <a:lnTo>
                  <a:pt x="128676" y="40144"/>
                </a:lnTo>
                <a:lnTo>
                  <a:pt x="128079" y="40716"/>
                </a:lnTo>
                <a:lnTo>
                  <a:pt x="127762" y="41211"/>
                </a:lnTo>
                <a:lnTo>
                  <a:pt x="124383" y="43040"/>
                </a:lnTo>
                <a:lnTo>
                  <a:pt x="120281" y="43205"/>
                </a:lnTo>
                <a:lnTo>
                  <a:pt x="121043" y="50380"/>
                </a:lnTo>
                <a:lnTo>
                  <a:pt x="119545" y="53746"/>
                </a:lnTo>
                <a:lnTo>
                  <a:pt x="113665" y="52095"/>
                </a:lnTo>
                <a:lnTo>
                  <a:pt x="112179" y="53886"/>
                </a:lnTo>
                <a:lnTo>
                  <a:pt x="110985" y="54800"/>
                </a:lnTo>
                <a:lnTo>
                  <a:pt x="105829" y="52451"/>
                </a:lnTo>
                <a:lnTo>
                  <a:pt x="115201" y="47777"/>
                </a:lnTo>
                <a:lnTo>
                  <a:pt x="108394" y="45618"/>
                </a:lnTo>
                <a:lnTo>
                  <a:pt x="103555" y="44602"/>
                </a:lnTo>
                <a:lnTo>
                  <a:pt x="103543" y="49009"/>
                </a:lnTo>
                <a:lnTo>
                  <a:pt x="100698" y="50596"/>
                </a:lnTo>
                <a:lnTo>
                  <a:pt x="102666" y="52019"/>
                </a:lnTo>
                <a:lnTo>
                  <a:pt x="103974" y="52844"/>
                </a:lnTo>
                <a:lnTo>
                  <a:pt x="106273" y="54775"/>
                </a:lnTo>
                <a:lnTo>
                  <a:pt x="107264" y="55867"/>
                </a:lnTo>
                <a:lnTo>
                  <a:pt x="108331" y="56908"/>
                </a:lnTo>
                <a:lnTo>
                  <a:pt x="108407" y="59169"/>
                </a:lnTo>
                <a:lnTo>
                  <a:pt x="104914" y="61861"/>
                </a:lnTo>
                <a:lnTo>
                  <a:pt x="109791" y="64020"/>
                </a:lnTo>
                <a:lnTo>
                  <a:pt x="110528" y="59601"/>
                </a:lnTo>
                <a:lnTo>
                  <a:pt x="114693" y="60858"/>
                </a:lnTo>
                <a:lnTo>
                  <a:pt x="117043" y="61455"/>
                </a:lnTo>
                <a:lnTo>
                  <a:pt x="117551" y="61087"/>
                </a:lnTo>
                <a:lnTo>
                  <a:pt x="118364" y="60794"/>
                </a:lnTo>
                <a:lnTo>
                  <a:pt x="118364" y="56489"/>
                </a:lnTo>
                <a:lnTo>
                  <a:pt x="120726" y="55816"/>
                </a:lnTo>
                <a:lnTo>
                  <a:pt x="123317" y="55727"/>
                </a:lnTo>
                <a:lnTo>
                  <a:pt x="126517" y="52844"/>
                </a:lnTo>
                <a:lnTo>
                  <a:pt x="128765" y="50330"/>
                </a:lnTo>
                <a:lnTo>
                  <a:pt x="128460" y="43713"/>
                </a:lnTo>
                <a:lnTo>
                  <a:pt x="133083" y="40601"/>
                </a:lnTo>
                <a:close/>
              </a:path>
              <a:path w="297180" h="184785">
                <a:moveTo>
                  <a:pt x="135026" y="55499"/>
                </a:moveTo>
                <a:lnTo>
                  <a:pt x="134874" y="54940"/>
                </a:lnTo>
                <a:lnTo>
                  <a:pt x="134683" y="54216"/>
                </a:lnTo>
                <a:lnTo>
                  <a:pt x="133451" y="53695"/>
                </a:lnTo>
                <a:lnTo>
                  <a:pt x="132664" y="53098"/>
                </a:lnTo>
                <a:lnTo>
                  <a:pt x="130225" y="55410"/>
                </a:lnTo>
                <a:lnTo>
                  <a:pt x="133083" y="57365"/>
                </a:lnTo>
                <a:lnTo>
                  <a:pt x="133896" y="56324"/>
                </a:lnTo>
                <a:lnTo>
                  <a:pt x="135026" y="55499"/>
                </a:lnTo>
                <a:close/>
              </a:path>
              <a:path w="297180" h="184785">
                <a:moveTo>
                  <a:pt x="146405" y="22491"/>
                </a:moveTo>
                <a:lnTo>
                  <a:pt x="142455" y="22669"/>
                </a:lnTo>
                <a:lnTo>
                  <a:pt x="144805" y="24295"/>
                </a:lnTo>
                <a:lnTo>
                  <a:pt x="146227" y="25298"/>
                </a:lnTo>
                <a:lnTo>
                  <a:pt x="146405" y="22491"/>
                </a:lnTo>
                <a:close/>
              </a:path>
              <a:path w="297180" h="184785">
                <a:moveTo>
                  <a:pt x="148094" y="56921"/>
                </a:moveTo>
                <a:lnTo>
                  <a:pt x="147650" y="56807"/>
                </a:lnTo>
                <a:lnTo>
                  <a:pt x="147218" y="56680"/>
                </a:lnTo>
                <a:lnTo>
                  <a:pt x="146786" y="56565"/>
                </a:lnTo>
                <a:lnTo>
                  <a:pt x="146443" y="57442"/>
                </a:lnTo>
                <a:lnTo>
                  <a:pt x="146088" y="58318"/>
                </a:lnTo>
                <a:lnTo>
                  <a:pt x="145834" y="59207"/>
                </a:lnTo>
                <a:lnTo>
                  <a:pt x="146634" y="59474"/>
                </a:lnTo>
                <a:lnTo>
                  <a:pt x="147066" y="59613"/>
                </a:lnTo>
                <a:lnTo>
                  <a:pt x="148094" y="56921"/>
                </a:lnTo>
                <a:close/>
              </a:path>
              <a:path w="297180" h="184785">
                <a:moveTo>
                  <a:pt x="149618" y="29171"/>
                </a:moveTo>
                <a:lnTo>
                  <a:pt x="149440" y="29083"/>
                </a:lnTo>
                <a:lnTo>
                  <a:pt x="149453" y="29235"/>
                </a:lnTo>
                <a:lnTo>
                  <a:pt x="149606" y="29248"/>
                </a:lnTo>
                <a:close/>
              </a:path>
              <a:path w="297180" h="184785">
                <a:moveTo>
                  <a:pt x="150164" y="34467"/>
                </a:moveTo>
                <a:lnTo>
                  <a:pt x="150152" y="34264"/>
                </a:lnTo>
                <a:lnTo>
                  <a:pt x="149618" y="31775"/>
                </a:lnTo>
                <a:lnTo>
                  <a:pt x="149555" y="30835"/>
                </a:lnTo>
                <a:lnTo>
                  <a:pt x="149453" y="29235"/>
                </a:lnTo>
                <a:lnTo>
                  <a:pt x="141414" y="28968"/>
                </a:lnTo>
                <a:lnTo>
                  <a:pt x="140665" y="28003"/>
                </a:lnTo>
                <a:lnTo>
                  <a:pt x="139026" y="25882"/>
                </a:lnTo>
                <a:lnTo>
                  <a:pt x="137375" y="23736"/>
                </a:lnTo>
                <a:lnTo>
                  <a:pt x="136715" y="22948"/>
                </a:lnTo>
                <a:lnTo>
                  <a:pt x="133299" y="18859"/>
                </a:lnTo>
                <a:lnTo>
                  <a:pt x="127825" y="22948"/>
                </a:lnTo>
                <a:lnTo>
                  <a:pt x="125514" y="21945"/>
                </a:lnTo>
                <a:lnTo>
                  <a:pt x="123507" y="21069"/>
                </a:lnTo>
                <a:lnTo>
                  <a:pt x="121158" y="20040"/>
                </a:lnTo>
                <a:lnTo>
                  <a:pt x="119557" y="19367"/>
                </a:lnTo>
                <a:lnTo>
                  <a:pt x="117309" y="18199"/>
                </a:lnTo>
                <a:lnTo>
                  <a:pt x="116840" y="20040"/>
                </a:lnTo>
                <a:lnTo>
                  <a:pt x="116776" y="20307"/>
                </a:lnTo>
                <a:lnTo>
                  <a:pt x="116700" y="20574"/>
                </a:lnTo>
                <a:lnTo>
                  <a:pt x="116586" y="21069"/>
                </a:lnTo>
                <a:lnTo>
                  <a:pt x="114757" y="20574"/>
                </a:lnTo>
                <a:lnTo>
                  <a:pt x="112801" y="20307"/>
                </a:lnTo>
                <a:lnTo>
                  <a:pt x="106006" y="17183"/>
                </a:lnTo>
                <a:lnTo>
                  <a:pt x="102793" y="18199"/>
                </a:lnTo>
                <a:lnTo>
                  <a:pt x="99885" y="23368"/>
                </a:lnTo>
                <a:lnTo>
                  <a:pt x="100253" y="23368"/>
                </a:lnTo>
                <a:lnTo>
                  <a:pt x="106819" y="28270"/>
                </a:lnTo>
                <a:lnTo>
                  <a:pt x="112941" y="21945"/>
                </a:lnTo>
                <a:lnTo>
                  <a:pt x="111582" y="27051"/>
                </a:lnTo>
                <a:lnTo>
                  <a:pt x="112547" y="30835"/>
                </a:lnTo>
                <a:lnTo>
                  <a:pt x="115646" y="34264"/>
                </a:lnTo>
                <a:lnTo>
                  <a:pt x="117957" y="26060"/>
                </a:lnTo>
                <a:lnTo>
                  <a:pt x="122796" y="26060"/>
                </a:lnTo>
                <a:lnTo>
                  <a:pt x="126834" y="25882"/>
                </a:lnTo>
                <a:lnTo>
                  <a:pt x="132321" y="28651"/>
                </a:lnTo>
                <a:lnTo>
                  <a:pt x="134848" y="28003"/>
                </a:lnTo>
                <a:lnTo>
                  <a:pt x="136804" y="28003"/>
                </a:lnTo>
                <a:lnTo>
                  <a:pt x="139014" y="34264"/>
                </a:lnTo>
                <a:lnTo>
                  <a:pt x="139090" y="34467"/>
                </a:lnTo>
                <a:lnTo>
                  <a:pt x="137972" y="35902"/>
                </a:lnTo>
                <a:lnTo>
                  <a:pt x="135204" y="37858"/>
                </a:lnTo>
                <a:lnTo>
                  <a:pt x="135369" y="37858"/>
                </a:lnTo>
                <a:lnTo>
                  <a:pt x="135712" y="41998"/>
                </a:lnTo>
                <a:lnTo>
                  <a:pt x="136880" y="44500"/>
                </a:lnTo>
                <a:lnTo>
                  <a:pt x="137947" y="47015"/>
                </a:lnTo>
                <a:lnTo>
                  <a:pt x="136855" y="47447"/>
                </a:lnTo>
                <a:lnTo>
                  <a:pt x="136779" y="50088"/>
                </a:lnTo>
                <a:lnTo>
                  <a:pt x="137312" y="50812"/>
                </a:lnTo>
                <a:lnTo>
                  <a:pt x="139369" y="50812"/>
                </a:lnTo>
                <a:lnTo>
                  <a:pt x="140068" y="49872"/>
                </a:lnTo>
                <a:lnTo>
                  <a:pt x="139941" y="49022"/>
                </a:lnTo>
                <a:lnTo>
                  <a:pt x="139915" y="48869"/>
                </a:lnTo>
                <a:lnTo>
                  <a:pt x="140081" y="48869"/>
                </a:lnTo>
                <a:lnTo>
                  <a:pt x="140182" y="45034"/>
                </a:lnTo>
                <a:lnTo>
                  <a:pt x="147840" y="43205"/>
                </a:lnTo>
                <a:lnTo>
                  <a:pt x="148056" y="42735"/>
                </a:lnTo>
                <a:lnTo>
                  <a:pt x="143535" y="37858"/>
                </a:lnTo>
                <a:lnTo>
                  <a:pt x="145643" y="37515"/>
                </a:lnTo>
                <a:lnTo>
                  <a:pt x="149402" y="37515"/>
                </a:lnTo>
                <a:lnTo>
                  <a:pt x="150164" y="34467"/>
                </a:lnTo>
                <a:close/>
              </a:path>
              <a:path w="297180" h="184785">
                <a:moveTo>
                  <a:pt x="154076" y="28232"/>
                </a:moveTo>
                <a:lnTo>
                  <a:pt x="153352" y="27000"/>
                </a:lnTo>
                <a:lnTo>
                  <a:pt x="152946" y="26974"/>
                </a:lnTo>
                <a:lnTo>
                  <a:pt x="151942" y="26924"/>
                </a:lnTo>
                <a:lnTo>
                  <a:pt x="150812" y="27101"/>
                </a:lnTo>
                <a:lnTo>
                  <a:pt x="149580" y="27673"/>
                </a:lnTo>
                <a:lnTo>
                  <a:pt x="149694" y="28562"/>
                </a:lnTo>
                <a:lnTo>
                  <a:pt x="149618" y="29171"/>
                </a:lnTo>
                <a:lnTo>
                  <a:pt x="150228" y="29451"/>
                </a:lnTo>
                <a:lnTo>
                  <a:pt x="150914" y="29921"/>
                </a:lnTo>
                <a:lnTo>
                  <a:pt x="152349" y="29527"/>
                </a:lnTo>
                <a:lnTo>
                  <a:pt x="154076" y="28232"/>
                </a:lnTo>
                <a:close/>
              </a:path>
              <a:path w="297180" h="184785">
                <a:moveTo>
                  <a:pt x="156565" y="53898"/>
                </a:moveTo>
                <a:lnTo>
                  <a:pt x="151269" y="47599"/>
                </a:lnTo>
                <a:lnTo>
                  <a:pt x="148615" y="53378"/>
                </a:lnTo>
                <a:lnTo>
                  <a:pt x="148945" y="53822"/>
                </a:lnTo>
                <a:lnTo>
                  <a:pt x="156565" y="53898"/>
                </a:lnTo>
                <a:close/>
              </a:path>
              <a:path w="297180" h="184785">
                <a:moveTo>
                  <a:pt x="168592" y="79349"/>
                </a:moveTo>
                <a:lnTo>
                  <a:pt x="160477" y="79895"/>
                </a:lnTo>
                <a:lnTo>
                  <a:pt x="159905" y="81610"/>
                </a:lnTo>
                <a:lnTo>
                  <a:pt x="168592" y="86537"/>
                </a:lnTo>
                <a:lnTo>
                  <a:pt x="168592" y="79349"/>
                </a:lnTo>
                <a:close/>
              </a:path>
              <a:path w="297180" h="184785">
                <a:moveTo>
                  <a:pt x="173253" y="85166"/>
                </a:moveTo>
                <a:lnTo>
                  <a:pt x="172948" y="82080"/>
                </a:lnTo>
                <a:lnTo>
                  <a:pt x="172516" y="82092"/>
                </a:lnTo>
                <a:lnTo>
                  <a:pt x="172085" y="82118"/>
                </a:lnTo>
                <a:lnTo>
                  <a:pt x="171640" y="82130"/>
                </a:lnTo>
                <a:lnTo>
                  <a:pt x="171538" y="83172"/>
                </a:lnTo>
                <a:lnTo>
                  <a:pt x="171424" y="84201"/>
                </a:lnTo>
                <a:lnTo>
                  <a:pt x="171323" y="85229"/>
                </a:lnTo>
                <a:lnTo>
                  <a:pt x="171970" y="85217"/>
                </a:lnTo>
                <a:lnTo>
                  <a:pt x="173253" y="85166"/>
                </a:lnTo>
                <a:close/>
              </a:path>
              <a:path w="297180" h="184785">
                <a:moveTo>
                  <a:pt x="177215" y="75234"/>
                </a:moveTo>
                <a:lnTo>
                  <a:pt x="176453" y="74866"/>
                </a:lnTo>
                <a:lnTo>
                  <a:pt x="175628" y="74295"/>
                </a:lnTo>
                <a:lnTo>
                  <a:pt x="175450" y="74422"/>
                </a:lnTo>
                <a:lnTo>
                  <a:pt x="174891" y="74790"/>
                </a:lnTo>
                <a:lnTo>
                  <a:pt x="174574" y="75438"/>
                </a:lnTo>
                <a:lnTo>
                  <a:pt x="174167" y="75984"/>
                </a:lnTo>
                <a:lnTo>
                  <a:pt x="174726" y="76174"/>
                </a:lnTo>
                <a:lnTo>
                  <a:pt x="175361" y="76606"/>
                </a:lnTo>
                <a:lnTo>
                  <a:pt x="175831" y="76504"/>
                </a:lnTo>
                <a:lnTo>
                  <a:pt x="176326" y="76415"/>
                </a:lnTo>
                <a:lnTo>
                  <a:pt x="176657" y="75780"/>
                </a:lnTo>
                <a:lnTo>
                  <a:pt x="177215" y="75234"/>
                </a:lnTo>
                <a:close/>
              </a:path>
              <a:path w="297180" h="184785">
                <a:moveTo>
                  <a:pt x="181775" y="60236"/>
                </a:moveTo>
                <a:lnTo>
                  <a:pt x="180340" y="57454"/>
                </a:lnTo>
                <a:lnTo>
                  <a:pt x="178333" y="56095"/>
                </a:lnTo>
                <a:lnTo>
                  <a:pt x="174802" y="57200"/>
                </a:lnTo>
                <a:lnTo>
                  <a:pt x="175780" y="60947"/>
                </a:lnTo>
                <a:lnTo>
                  <a:pt x="178981" y="60375"/>
                </a:lnTo>
                <a:lnTo>
                  <a:pt x="181775" y="60236"/>
                </a:lnTo>
                <a:close/>
              </a:path>
              <a:path w="297180" h="184785">
                <a:moveTo>
                  <a:pt x="187985" y="45008"/>
                </a:moveTo>
                <a:lnTo>
                  <a:pt x="184531" y="42329"/>
                </a:lnTo>
                <a:lnTo>
                  <a:pt x="181622" y="41910"/>
                </a:lnTo>
                <a:lnTo>
                  <a:pt x="177863" y="43205"/>
                </a:lnTo>
                <a:lnTo>
                  <a:pt x="179743" y="47777"/>
                </a:lnTo>
                <a:lnTo>
                  <a:pt x="187985" y="45008"/>
                </a:lnTo>
                <a:close/>
              </a:path>
              <a:path w="297180" h="184785">
                <a:moveTo>
                  <a:pt x="189331" y="84264"/>
                </a:moveTo>
                <a:lnTo>
                  <a:pt x="176911" y="82283"/>
                </a:lnTo>
                <a:lnTo>
                  <a:pt x="178117" y="86245"/>
                </a:lnTo>
                <a:lnTo>
                  <a:pt x="187020" y="88696"/>
                </a:lnTo>
                <a:lnTo>
                  <a:pt x="189331" y="84264"/>
                </a:lnTo>
                <a:close/>
              </a:path>
              <a:path w="297180" h="184785">
                <a:moveTo>
                  <a:pt x="195541" y="84709"/>
                </a:moveTo>
                <a:lnTo>
                  <a:pt x="194919" y="84480"/>
                </a:lnTo>
                <a:lnTo>
                  <a:pt x="193865" y="83972"/>
                </a:lnTo>
                <a:lnTo>
                  <a:pt x="193014" y="84886"/>
                </a:lnTo>
                <a:lnTo>
                  <a:pt x="192481" y="85813"/>
                </a:lnTo>
                <a:lnTo>
                  <a:pt x="191871" y="86702"/>
                </a:lnTo>
                <a:lnTo>
                  <a:pt x="192443" y="87045"/>
                </a:lnTo>
                <a:lnTo>
                  <a:pt x="193027" y="87376"/>
                </a:lnTo>
                <a:lnTo>
                  <a:pt x="193598" y="87718"/>
                </a:lnTo>
                <a:lnTo>
                  <a:pt x="195541" y="84709"/>
                </a:lnTo>
                <a:close/>
              </a:path>
              <a:path w="297180" h="184785">
                <a:moveTo>
                  <a:pt x="210680" y="62382"/>
                </a:moveTo>
                <a:lnTo>
                  <a:pt x="207670" y="60706"/>
                </a:lnTo>
                <a:lnTo>
                  <a:pt x="205600" y="64020"/>
                </a:lnTo>
                <a:lnTo>
                  <a:pt x="200418" y="64020"/>
                </a:lnTo>
                <a:lnTo>
                  <a:pt x="197485" y="64223"/>
                </a:lnTo>
                <a:lnTo>
                  <a:pt x="196265" y="61391"/>
                </a:lnTo>
                <a:lnTo>
                  <a:pt x="198221" y="58496"/>
                </a:lnTo>
                <a:lnTo>
                  <a:pt x="200583" y="55765"/>
                </a:lnTo>
                <a:lnTo>
                  <a:pt x="202450" y="51435"/>
                </a:lnTo>
                <a:lnTo>
                  <a:pt x="201015" y="49758"/>
                </a:lnTo>
                <a:lnTo>
                  <a:pt x="200761" y="49466"/>
                </a:lnTo>
                <a:lnTo>
                  <a:pt x="199821" y="47155"/>
                </a:lnTo>
                <a:lnTo>
                  <a:pt x="196684" y="49758"/>
                </a:lnTo>
                <a:lnTo>
                  <a:pt x="193890" y="49758"/>
                </a:lnTo>
                <a:lnTo>
                  <a:pt x="191274" y="46863"/>
                </a:lnTo>
                <a:lnTo>
                  <a:pt x="189344" y="50596"/>
                </a:lnTo>
                <a:lnTo>
                  <a:pt x="185534" y="52565"/>
                </a:lnTo>
                <a:lnTo>
                  <a:pt x="188772" y="57531"/>
                </a:lnTo>
                <a:lnTo>
                  <a:pt x="186626" y="60706"/>
                </a:lnTo>
                <a:lnTo>
                  <a:pt x="181432" y="63182"/>
                </a:lnTo>
                <a:lnTo>
                  <a:pt x="182600" y="65747"/>
                </a:lnTo>
                <a:lnTo>
                  <a:pt x="189560" y="69278"/>
                </a:lnTo>
                <a:lnTo>
                  <a:pt x="194297" y="73558"/>
                </a:lnTo>
                <a:lnTo>
                  <a:pt x="202082" y="73558"/>
                </a:lnTo>
                <a:lnTo>
                  <a:pt x="203123" y="73190"/>
                </a:lnTo>
                <a:lnTo>
                  <a:pt x="204152" y="72999"/>
                </a:lnTo>
                <a:lnTo>
                  <a:pt x="201612" y="76746"/>
                </a:lnTo>
                <a:lnTo>
                  <a:pt x="197192" y="75882"/>
                </a:lnTo>
                <a:lnTo>
                  <a:pt x="196392" y="81419"/>
                </a:lnTo>
                <a:lnTo>
                  <a:pt x="197675" y="82702"/>
                </a:lnTo>
                <a:lnTo>
                  <a:pt x="204508" y="82842"/>
                </a:lnTo>
                <a:lnTo>
                  <a:pt x="204508" y="81419"/>
                </a:lnTo>
                <a:lnTo>
                  <a:pt x="203873" y="79476"/>
                </a:lnTo>
                <a:lnTo>
                  <a:pt x="205536" y="77177"/>
                </a:lnTo>
                <a:lnTo>
                  <a:pt x="207441" y="76746"/>
                </a:lnTo>
                <a:lnTo>
                  <a:pt x="207594" y="76746"/>
                </a:lnTo>
                <a:lnTo>
                  <a:pt x="208864" y="76111"/>
                </a:lnTo>
                <a:lnTo>
                  <a:pt x="209207" y="73558"/>
                </a:lnTo>
                <a:lnTo>
                  <a:pt x="209283" y="72999"/>
                </a:lnTo>
                <a:lnTo>
                  <a:pt x="210439" y="64223"/>
                </a:lnTo>
                <a:lnTo>
                  <a:pt x="210464" y="64020"/>
                </a:lnTo>
                <a:lnTo>
                  <a:pt x="210578" y="63182"/>
                </a:lnTo>
                <a:lnTo>
                  <a:pt x="210680" y="62382"/>
                </a:lnTo>
                <a:close/>
              </a:path>
              <a:path w="297180" h="184785">
                <a:moveTo>
                  <a:pt x="213106" y="33629"/>
                </a:moveTo>
                <a:lnTo>
                  <a:pt x="210731" y="28295"/>
                </a:lnTo>
                <a:lnTo>
                  <a:pt x="206832" y="29984"/>
                </a:lnTo>
                <a:lnTo>
                  <a:pt x="209080" y="31915"/>
                </a:lnTo>
                <a:lnTo>
                  <a:pt x="209753" y="34048"/>
                </a:lnTo>
                <a:lnTo>
                  <a:pt x="208394" y="34836"/>
                </a:lnTo>
                <a:lnTo>
                  <a:pt x="205079" y="36804"/>
                </a:lnTo>
                <a:lnTo>
                  <a:pt x="208254" y="39966"/>
                </a:lnTo>
                <a:lnTo>
                  <a:pt x="211874" y="39573"/>
                </a:lnTo>
                <a:lnTo>
                  <a:pt x="213106" y="33629"/>
                </a:lnTo>
                <a:close/>
              </a:path>
              <a:path w="297180" h="184785">
                <a:moveTo>
                  <a:pt x="224218" y="70637"/>
                </a:moveTo>
                <a:lnTo>
                  <a:pt x="221653" y="70510"/>
                </a:lnTo>
                <a:lnTo>
                  <a:pt x="220383" y="70459"/>
                </a:lnTo>
                <a:lnTo>
                  <a:pt x="220268" y="70866"/>
                </a:lnTo>
                <a:lnTo>
                  <a:pt x="220167" y="71259"/>
                </a:lnTo>
                <a:lnTo>
                  <a:pt x="220052" y="71666"/>
                </a:lnTo>
                <a:lnTo>
                  <a:pt x="223939" y="72771"/>
                </a:lnTo>
                <a:lnTo>
                  <a:pt x="224028" y="72059"/>
                </a:lnTo>
                <a:lnTo>
                  <a:pt x="224129" y="71348"/>
                </a:lnTo>
                <a:lnTo>
                  <a:pt x="224218" y="70637"/>
                </a:lnTo>
                <a:close/>
              </a:path>
              <a:path w="297180" h="184785">
                <a:moveTo>
                  <a:pt x="235559" y="62420"/>
                </a:moveTo>
                <a:lnTo>
                  <a:pt x="232867" y="62306"/>
                </a:lnTo>
                <a:lnTo>
                  <a:pt x="230708" y="61798"/>
                </a:lnTo>
                <a:lnTo>
                  <a:pt x="232435" y="68262"/>
                </a:lnTo>
                <a:lnTo>
                  <a:pt x="233921" y="66751"/>
                </a:lnTo>
                <a:lnTo>
                  <a:pt x="235331" y="65976"/>
                </a:lnTo>
                <a:lnTo>
                  <a:pt x="235381" y="65125"/>
                </a:lnTo>
                <a:lnTo>
                  <a:pt x="235559" y="62420"/>
                </a:lnTo>
                <a:close/>
              </a:path>
              <a:path w="297180" h="184785">
                <a:moveTo>
                  <a:pt x="235902" y="76720"/>
                </a:moveTo>
                <a:lnTo>
                  <a:pt x="232575" y="72123"/>
                </a:lnTo>
                <a:lnTo>
                  <a:pt x="227990" y="67830"/>
                </a:lnTo>
                <a:lnTo>
                  <a:pt x="230581" y="61747"/>
                </a:lnTo>
                <a:lnTo>
                  <a:pt x="230720" y="61785"/>
                </a:lnTo>
                <a:lnTo>
                  <a:pt x="230657" y="61544"/>
                </a:lnTo>
                <a:lnTo>
                  <a:pt x="230466" y="61722"/>
                </a:lnTo>
                <a:lnTo>
                  <a:pt x="231343" y="54495"/>
                </a:lnTo>
                <a:lnTo>
                  <a:pt x="227736" y="54241"/>
                </a:lnTo>
                <a:lnTo>
                  <a:pt x="224701" y="53860"/>
                </a:lnTo>
                <a:lnTo>
                  <a:pt x="220472" y="53886"/>
                </a:lnTo>
                <a:lnTo>
                  <a:pt x="218236" y="54813"/>
                </a:lnTo>
                <a:lnTo>
                  <a:pt x="218363" y="56705"/>
                </a:lnTo>
                <a:lnTo>
                  <a:pt x="218960" y="58293"/>
                </a:lnTo>
                <a:lnTo>
                  <a:pt x="220484" y="60198"/>
                </a:lnTo>
                <a:lnTo>
                  <a:pt x="222148" y="60236"/>
                </a:lnTo>
                <a:lnTo>
                  <a:pt x="225577" y="61277"/>
                </a:lnTo>
                <a:lnTo>
                  <a:pt x="225996" y="62725"/>
                </a:lnTo>
                <a:lnTo>
                  <a:pt x="225132" y="66586"/>
                </a:lnTo>
                <a:lnTo>
                  <a:pt x="224828" y="68618"/>
                </a:lnTo>
                <a:lnTo>
                  <a:pt x="224459" y="70637"/>
                </a:lnTo>
                <a:lnTo>
                  <a:pt x="226034" y="71970"/>
                </a:lnTo>
                <a:lnTo>
                  <a:pt x="227711" y="73253"/>
                </a:lnTo>
                <a:lnTo>
                  <a:pt x="229120" y="74714"/>
                </a:lnTo>
                <a:lnTo>
                  <a:pt x="230962" y="76631"/>
                </a:lnTo>
                <a:lnTo>
                  <a:pt x="232943" y="77749"/>
                </a:lnTo>
                <a:lnTo>
                  <a:pt x="235902" y="76720"/>
                </a:lnTo>
                <a:close/>
              </a:path>
              <a:path w="297180" h="184785">
                <a:moveTo>
                  <a:pt x="242392" y="74041"/>
                </a:moveTo>
                <a:lnTo>
                  <a:pt x="241731" y="73037"/>
                </a:lnTo>
                <a:lnTo>
                  <a:pt x="241058" y="72034"/>
                </a:lnTo>
                <a:lnTo>
                  <a:pt x="240398" y="71031"/>
                </a:lnTo>
                <a:lnTo>
                  <a:pt x="239877" y="71183"/>
                </a:lnTo>
                <a:lnTo>
                  <a:pt x="238823" y="71513"/>
                </a:lnTo>
                <a:lnTo>
                  <a:pt x="239052" y="72682"/>
                </a:lnTo>
                <a:lnTo>
                  <a:pt x="239483" y="75018"/>
                </a:lnTo>
                <a:lnTo>
                  <a:pt x="240449" y="74688"/>
                </a:lnTo>
                <a:lnTo>
                  <a:pt x="241427" y="74371"/>
                </a:lnTo>
                <a:lnTo>
                  <a:pt x="242392" y="74041"/>
                </a:lnTo>
                <a:close/>
              </a:path>
              <a:path w="297180" h="184785">
                <a:moveTo>
                  <a:pt x="248843" y="77431"/>
                </a:moveTo>
                <a:lnTo>
                  <a:pt x="247091" y="74447"/>
                </a:lnTo>
                <a:lnTo>
                  <a:pt x="244233" y="74764"/>
                </a:lnTo>
                <a:lnTo>
                  <a:pt x="244297" y="76504"/>
                </a:lnTo>
                <a:lnTo>
                  <a:pt x="243992" y="78016"/>
                </a:lnTo>
                <a:lnTo>
                  <a:pt x="245097" y="76962"/>
                </a:lnTo>
                <a:lnTo>
                  <a:pt x="248843" y="77431"/>
                </a:lnTo>
                <a:close/>
              </a:path>
              <a:path w="297180" h="184785">
                <a:moveTo>
                  <a:pt x="262064" y="57721"/>
                </a:moveTo>
                <a:lnTo>
                  <a:pt x="260477" y="57035"/>
                </a:lnTo>
                <a:lnTo>
                  <a:pt x="259765" y="58369"/>
                </a:lnTo>
                <a:lnTo>
                  <a:pt x="259067" y="59702"/>
                </a:lnTo>
                <a:lnTo>
                  <a:pt x="258356" y="61036"/>
                </a:lnTo>
                <a:lnTo>
                  <a:pt x="259689" y="61607"/>
                </a:lnTo>
                <a:lnTo>
                  <a:pt x="260477" y="60312"/>
                </a:lnTo>
                <a:lnTo>
                  <a:pt x="261277" y="59016"/>
                </a:lnTo>
                <a:lnTo>
                  <a:pt x="262064" y="57721"/>
                </a:lnTo>
                <a:close/>
              </a:path>
              <a:path w="297180" h="184785">
                <a:moveTo>
                  <a:pt x="276339" y="84836"/>
                </a:moveTo>
                <a:lnTo>
                  <a:pt x="275577" y="83883"/>
                </a:lnTo>
                <a:lnTo>
                  <a:pt x="275043" y="82562"/>
                </a:lnTo>
                <a:lnTo>
                  <a:pt x="272948" y="81610"/>
                </a:lnTo>
                <a:lnTo>
                  <a:pt x="271373" y="81978"/>
                </a:lnTo>
                <a:lnTo>
                  <a:pt x="269303" y="81978"/>
                </a:lnTo>
                <a:lnTo>
                  <a:pt x="270167" y="79552"/>
                </a:lnTo>
                <a:lnTo>
                  <a:pt x="271068" y="77647"/>
                </a:lnTo>
                <a:lnTo>
                  <a:pt x="272110" y="72644"/>
                </a:lnTo>
                <a:lnTo>
                  <a:pt x="270497" y="71450"/>
                </a:lnTo>
                <a:lnTo>
                  <a:pt x="266407" y="72237"/>
                </a:lnTo>
                <a:lnTo>
                  <a:pt x="267550" y="80772"/>
                </a:lnTo>
                <a:lnTo>
                  <a:pt x="253822" y="68135"/>
                </a:lnTo>
                <a:lnTo>
                  <a:pt x="260845" y="66090"/>
                </a:lnTo>
                <a:lnTo>
                  <a:pt x="260375" y="61544"/>
                </a:lnTo>
                <a:lnTo>
                  <a:pt x="252031" y="63500"/>
                </a:lnTo>
                <a:lnTo>
                  <a:pt x="253187" y="57823"/>
                </a:lnTo>
                <a:lnTo>
                  <a:pt x="246494" y="60947"/>
                </a:lnTo>
                <a:lnTo>
                  <a:pt x="247040" y="61760"/>
                </a:lnTo>
                <a:lnTo>
                  <a:pt x="247408" y="62915"/>
                </a:lnTo>
                <a:lnTo>
                  <a:pt x="249186" y="63055"/>
                </a:lnTo>
                <a:lnTo>
                  <a:pt x="250532" y="62661"/>
                </a:lnTo>
                <a:lnTo>
                  <a:pt x="251599" y="62509"/>
                </a:lnTo>
                <a:lnTo>
                  <a:pt x="252869" y="67564"/>
                </a:lnTo>
                <a:lnTo>
                  <a:pt x="243662" y="64490"/>
                </a:lnTo>
                <a:lnTo>
                  <a:pt x="243573" y="68059"/>
                </a:lnTo>
                <a:lnTo>
                  <a:pt x="243636" y="67906"/>
                </a:lnTo>
                <a:lnTo>
                  <a:pt x="249694" y="70053"/>
                </a:lnTo>
                <a:lnTo>
                  <a:pt x="250647" y="71882"/>
                </a:lnTo>
                <a:lnTo>
                  <a:pt x="250825" y="75539"/>
                </a:lnTo>
                <a:lnTo>
                  <a:pt x="250304" y="78003"/>
                </a:lnTo>
                <a:lnTo>
                  <a:pt x="250037" y="80467"/>
                </a:lnTo>
                <a:lnTo>
                  <a:pt x="243878" y="78524"/>
                </a:lnTo>
                <a:lnTo>
                  <a:pt x="244005" y="78016"/>
                </a:lnTo>
                <a:lnTo>
                  <a:pt x="243751" y="78282"/>
                </a:lnTo>
                <a:lnTo>
                  <a:pt x="243713" y="78473"/>
                </a:lnTo>
                <a:lnTo>
                  <a:pt x="243852" y="78651"/>
                </a:lnTo>
                <a:lnTo>
                  <a:pt x="240944" y="77317"/>
                </a:lnTo>
                <a:lnTo>
                  <a:pt x="242658" y="81013"/>
                </a:lnTo>
                <a:lnTo>
                  <a:pt x="245668" y="82943"/>
                </a:lnTo>
                <a:lnTo>
                  <a:pt x="250240" y="82778"/>
                </a:lnTo>
                <a:lnTo>
                  <a:pt x="251040" y="86309"/>
                </a:lnTo>
                <a:lnTo>
                  <a:pt x="257505" y="81102"/>
                </a:lnTo>
                <a:lnTo>
                  <a:pt x="260045" y="83477"/>
                </a:lnTo>
                <a:lnTo>
                  <a:pt x="262661" y="86423"/>
                </a:lnTo>
                <a:lnTo>
                  <a:pt x="267931" y="85255"/>
                </a:lnTo>
                <a:lnTo>
                  <a:pt x="266827" y="88315"/>
                </a:lnTo>
                <a:lnTo>
                  <a:pt x="267169" y="88709"/>
                </a:lnTo>
                <a:lnTo>
                  <a:pt x="276339" y="84836"/>
                </a:lnTo>
                <a:close/>
              </a:path>
              <a:path w="297180" h="184785">
                <a:moveTo>
                  <a:pt x="286042" y="71920"/>
                </a:moveTo>
                <a:lnTo>
                  <a:pt x="276428" y="68262"/>
                </a:lnTo>
                <a:lnTo>
                  <a:pt x="275120" y="77025"/>
                </a:lnTo>
                <a:lnTo>
                  <a:pt x="276682" y="77571"/>
                </a:lnTo>
                <a:lnTo>
                  <a:pt x="286042" y="71920"/>
                </a:lnTo>
                <a:close/>
              </a:path>
              <a:path w="297180" h="184785">
                <a:moveTo>
                  <a:pt x="297053" y="84061"/>
                </a:moveTo>
                <a:lnTo>
                  <a:pt x="294487" y="74333"/>
                </a:lnTo>
                <a:lnTo>
                  <a:pt x="292849" y="74510"/>
                </a:lnTo>
                <a:lnTo>
                  <a:pt x="290918" y="74434"/>
                </a:lnTo>
                <a:lnTo>
                  <a:pt x="288201" y="75399"/>
                </a:lnTo>
                <a:lnTo>
                  <a:pt x="286613" y="77101"/>
                </a:lnTo>
                <a:lnTo>
                  <a:pt x="289001" y="81305"/>
                </a:lnTo>
                <a:lnTo>
                  <a:pt x="287159" y="86512"/>
                </a:lnTo>
                <a:lnTo>
                  <a:pt x="293192" y="89712"/>
                </a:lnTo>
                <a:lnTo>
                  <a:pt x="297053" y="84061"/>
                </a:lnTo>
                <a:close/>
              </a:path>
            </a:pathLst>
          </a:custGeom>
          <a:solidFill>
            <a:srgbClr val="FFFFFF"/>
          </a:solidFill>
        </p:spPr>
        <p:txBody>
          <a:bodyPr wrap="square" lIns="0" tIns="0" rIns="0" bIns="0" rtlCol="0"/>
          <a:lstStyle/>
          <a:p>
            <a:endParaRPr/>
          </a:p>
        </p:txBody>
      </p:sp>
      <p:sp>
        <p:nvSpPr>
          <p:cNvPr id="102" name="bg object 102"/>
          <p:cNvSpPr/>
          <p:nvPr/>
        </p:nvSpPr>
        <p:spPr>
          <a:xfrm>
            <a:off x="0" y="4290097"/>
            <a:ext cx="541655" cy="156210"/>
          </a:xfrm>
          <a:custGeom>
            <a:avLst/>
            <a:gdLst/>
            <a:ahLst/>
            <a:cxnLst/>
            <a:rect l="l" t="t" r="r" b="b"/>
            <a:pathLst>
              <a:path w="541655" h="156210">
                <a:moveTo>
                  <a:pt x="914" y="86029"/>
                </a:moveTo>
                <a:lnTo>
                  <a:pt x="317" y="83350"/>
                </a:lnTo>
                <a:lnTo>
                  <a:pt x="0" y="83337"/>
                </a:lnTo>
                <a:lnTo>
                  <a:pt x="0" y="87934"/>
                </a:lnTo>
                <a:lnTo>
                  <a:pt x="622" y="87934"/>
                </a:lnTo>
                <a:lnTo>
                  <a:pt x="914" y="86029"/>
                </a:lnTo>
                <a:close/>
              </a:path>
              <a:path w="541655" h="156210">
                <a:moveTo>
                  <a:pt x="14097" y="152577"/>
                </a:moveTo>
                <a:lnTo>
                  <a:pt x="12992" y="151472"/>
                </a:lnTo>
                <a:lnTo>
                  <a:pt x="12534" y="150609"/>
                </a:lnTo>
                <a:lnTo>
                  <a:pt x="10960" y="151447"/>
                </a:lnTo>
                <a:lnTo>
                  <a:pt x="9398" y="152298"/>
                </a:lnTo>
                <a:lnTo>
                  <a:pt x="7213" y="153466"/>
                </a:lnTo>
                <a:lnTo>
                  <a:pt x="12611" y="155587"/>
                </a:lnTo>
                <a:lnTo>
                  <a:pt x="13817" y="153162"/>
                </a:lnTo>
                <a:lnTo>
                  <a:pt x="14097" y="152577"/>
                </a:lnTo>
                <a:close/>
              </a:path>
              <a:path w="541655" h="156210">
                <a:moveTo>
                  <a:pt x="19494" y="72110"/>
                </a:moveTo>
                <a:lnTo>
                  <a:pt x="16738" y="70993"/>
                </a:lnTo>
                <a:lnTo>
                  <a:pt x="13576" y="69240"/>
                </a:lnTo>
                <a:lnTo>
                  <a:pt x="9347" y="74498"/>
                </a:lnTo>
                <a:lnTo>
                  <a:pt x="14109" y="77419"/>
                </a:lnTo>
                <a:lnTo>
                  <a:pt x="15951" y="77558"/>
                </a:lnTo>
                <a:lnTo>
                  <a:pt x="17462" y="75247"/>
                </a:lnTo>
                <a:lnTo>
                  <a:pt x="19494" y="72110"/>
                </a:lnTo>
                <a:close/>
              </a:path>
              <a:path w="541655" h="156210">
                <a:moveTo>
                  <a:pt x="27038" y="68605"/>
                </a:moveTo>
                <a:lnTo>
                  <a:pt x="25857" y="64960"/>
                </a:lnTo>
                <a:lnTo>
                  <a:pt x="23025" y="65646"/>
                </a:lnTo>
                <a:lnTo>
                  <a:pt x="19723" y="65951"/>
                </a:lnTo>
                <a:lnTo>
                  <a:pt x="21526" y="68846"/>
                </a:lnTo>
                <a:lnTo>
                  <a:pt x="23406" y="70154"/>
                </a:lnTo>
                <a:lnTo>
                  <a:pt x="27038" y="68605"/>
                </a:lnTo>
                <a:close/>
              </a:path>
              <a:path w="541655" h="156210">
                <a:moveTo>
                  <a:pt x="29070" y="75107"/>
                </a:moveTo>
                <a:lnTo>
                  <a:pt x="28943" y="75044"/>
                </a:lnTo>
                <a:lnTo>
                  <a:pt x="28130" y="74536"/>
                </a:lnTo>
                <a:lnTo>
                  <a:pt x="27178" y="74218"/>
                </a:lnTo>
                <a:lnTo>
                  <a:pt x="26263" y="73837"/>
                </a:lnTo>
                <a:lnTo>
                  <a:pt x="26111" y="74358"/>
                </a:lnTo>
                <a:lnTo>
                  <a:pt x="25666" y="75044"/>
                </a:lnTo>
                <a:lnTo>
                  <a:pt x="25895" y="75387"/>
                </a:lnTo>
                <a:lnTo>
                  <a:pt x="26276" y="75958"/>
                </a:lnTo>
                <a:lnTo>
                  <a:pt x="27114" y="76327"/>
                </a:lnTo>
                <a:lnTo>
                  <a:pt x="28028" y="76974"/>
                </a:lnTo>
                <a:lnTo>
                  <a:pt x="28511" y="75996"/>
                </a:lnTo>
                <a:lnTo>
                  <a:pt x="29070" y="75107"/>
                </a:lnTo>
                <a:close/>
              </a:path>
              <a:path w="541655" h="156210">
                <a:moveTo>
                  <a:pt x="32232" y="153708"/>
                </a:moveTo>
                <a:lnTo>
                  <a:pt x="31013" y="153009"/>
                </a:lnTo>
                <a:lnTo>
                  <a:pt x="29819" y="152463"/>
                </a:lnTo>
                <a:lnTo>
                  <a:pt x="28663" y="151892"/>
                </a:lnTo>
                <a:lnTo>
                  <a:pt x="28371" y="152615"/>
                </a:lnTo>
                <a:lnTo>
                  <a:pt x="27813" y="154063"/>
                </a:lnTo>
                <a:lnTo>
                  <a:pt x="29121" y="154292"/>
                </a:lnTo>
                <a:lnTo>
                  <a:pt x="30429" y="154533"/>
                </a:lnTo>
                <a:lnTo>
                  <a:pt x="31750" y="154698"/>
                </a:lnTo>
                <a:lnTo>
                  <a:pt x="32232" y="153708"/>
                </a:lnTo>
                <a:close/>
              </a:path>
              <a:path w="541655" h="156210">
                <a:moveTo>
                  <a:pt x="32753" y="10121"/>
                </a:moveTo>
                <a:lnTo>
                  <a:pt x="32156" y="7391"/>
                </a:lnTo>
                <a:lnTo>
                  <a:pt x="27901" y="5575"/>
                </a:lnTo>
                <a:lnTo>
                  <a:pt x="31635" y="2489"/>
                </a:lnTo>
                <a:lnTo>
                  <a:pt x="29921" y="1752"/>
                </a:lnTo>
                <a:lnTo>
                  <a:pt x="19659" y="4610"/>
                </a:lnTo>
                <a:lnTo>
                  <a:pt x="23723" y="7213"/>
                </a:lnTo>
                <a:lnTo>
                  <a:pt x="25996" y="11696"/>
                </a:lnTo>
                <a:lnTo>
                  <a:pt x="32753" y="10121"/>
                </a:lnTo>
                <a:close/>
              </a:path>
              <a:path w="541655" h="156210">
                <a:moveTo>
                  <a:pt x="35864" y="89852"/>
                </a:moveTo>
                <a:lnTo>
                  <a:pt x="35814" y="88798"/>
                </a:lnTo>
                <a:lnTo>
                  <a:pt x="34912" y="88214"/>
                </a:lnTo>
                <a:lnTo>
                  <a:pt x="34239" y="87858"/>
                </a:lnTo>
                <a:lnTo>
                  <a:pt x="34099" y="87782"/>
                </a:lnTo>
                <a:lnTo>
                  <a:pt x="32981" y="88519"/>
                </a:lnTo>
                <a:lnTo>
                  <a:pt x="32905" y="88950"/>
                </a:lnTo>
                <a:lnTo>
                  <a:pt x="32816" y="89547"/>
                </a:lnTo>
                <a:lnTo>
                  <a:pt x="33286" y="90195"/>
                </a:lnTo>
                <a:lnTo>
                  <a:pt x="33782" y="91541"/>
                </a:lnTo>
                <a:lnTo>
                  <a:pt x="34912" y="90385"/>
                </a:lnTo>
                <a:lnTo>
                  <a:pt x="35864" y="89852"/>
                </a:lnTo>
                <a:close/>
              </a:path>
              <a:path w="541655" h="156210">
                <a:moveTo>
                  <a:pt x="37668" y="50038"/>
                </a:moveTo>
                <a:lnTo>
                  <a:pt x="36982" y="45554"/>
                </a:lnTo>
                <a:lnTo>
                  <a:pt x="33426" y="46545"/>
                </a:lnTo>
                <a:lnTo>
                  <a:pt x="28816" y="46418"/>
                </a:lnTo>
                <a:lnTo>
                  <a:pt x="31661" y="49758"/>
                </a:lnTo>
                <a:lnTo>
                  <a:pt x="33858" y="51092"/>
                </a:lnTo>
                <a:lnTo>
                  <a:pt x="37668" y="50038"/>
                </a:lnTo>
                <a:close/>
              </a:path>
              <a:path w="541655" h="156210">
                <a:moveTo>
                  <a:pt x="42430" y="70294"/>
                </a:moveTo>
                <a:lnTo>
                  <a:pt x="42202" y="69900"/>
                </a:lnTo>
                <a:lnTo>
                  <a:pt x="41706" y="69126"/>
                </a:lnTo>
                <a:lnTo>
                  <a:pt x="40728" y="68491"/>
                </a:lnTo>
                <a:lnTo>
                  <a:pt x="39801" y="68046"/>
                </a:lnTo>
                <a:lnTo>
                  <a:pt x="39624" y="67957"/>
                </a:lnTo>
                <a:lnTo>
                  <a:pt x="38125" y="69215"/>
                </a:lnTo>
                <a:lnTo>
                  <a:pt x="38239" y="69430"/>
                </a:lnTo>
                <a:lnTo>
                  <a:pt x="38785" y="70345"/>
                </a:lnTo>
                <a:lnTo>
                  <a:pt x="39687" y="71107"/>
                </a:lnTo>
                <a:lnTo>
                  <a:pt x="41008" y="72504"/>
                </a:lnTo>
                <a:lnTo>
                  <a:pt x="41668" y="71132"/>
                </a:lnTo>
                <a:lnTo>
                  <a:pt x="42430" y="70294"/>
                </a:lnTo>
                <a:close/>
              </a:path>
              <a:path w="541655" h="156210">
                <a:moveTo>
                  <a:pt x="48183" y="68008"/>
                </a:moveTo>
                <a:lnTo>
                  <a:pt x="48018" y="67513"/>
                </a:lnTo>
                <a:lnTo>
                  <a:pt x="47828" y="66954"/>
                </a:lnTo>
                <a:lnTo>
                  <a:pt x="46850" y="66598"/>
                </a:lnTo>
                <a:lnTo>
                  <a:pt x="46215" y="66154"/>
                </a:lnTo>
                <a:lnTo>
                  <a:pt x="45732" y="66700"/>
                </a:lnTo>
                <a:lnTo>
                  <a:pt x="44843" y="67271"/>
                </a:lnTo>
                <a:lnTo>
                  <a:pt x="44894" y="68351"/>
                </a:lnTo>
                <a:lnTo>
                  <a:pt x="45834" y="68859"/>
                </a:lnTo>
                <a:lnTo>
                  <a:pt x="46863" y="69875"/>
                </a:lnTo>
                <a:lnTo>
                  <a:pt x="47472" y="68719"/>
                </a:lnTo>
                <a:lnTo>
                  <a:pt x="48183" y="68008"/>
                </a:lnTo>
                <a:close/>
              </a:path>
              <a:path w="541655" h="156210">
                <a:moveTo>
                  <a:pt x="61506" y="52730"/>
                </a:moveTo>
                <a:lnTo>
                  <a:pt x="61391" y="51663"/>
                </a:lnTo>
                <a:lnTo>
                  <a:pt x="61264" y="50469"/>
                </a:lnTo>
                <a:lnTo>
                  <a:pt x="61188" y="49707"/>
                </a:lnTo>
                <a:lnTo>
                  <a:pt x="61087" y="48755"/>
                </a:lnTo>
                <a:lnTo>
                  <a:pt x="55346" y="45783"/>
                </a:lnTo>
                <a:lnTo>
                  <a:pt x="48856" y="50469"/>
                </a:lnTo>
                <a:lnTo>
                  <a:pt x="51993" y="50241"/>
                </a:lnTo>
                <a:lnTo>
                  <a:pt x="53949" y="49707"/>
                </a:lnTo>
                <a:lnTo>
                  <a:pt x="57569" y="50469"/>
                </a:lnTo>
                <a:lnTo>
                  <a:pt x="59258" y="51663"/>
                </a:lnTo>
                <a:lnTo>
                  <a:pt x="61506" y="52730"/>
                </a:lnTo>
                <a:close/>
              </a:path>
              <a:path w="541655" h="156210">
                <a:moveTo>
                  <a:pt x="70980" y="72809"/>
                </a:moveTo>
                <a:lnTo>
                  <a:pt x="66065" y="68973"/>
                </a:lnTo>
                <a:lnTo>
                  <a:pt x="65951" y="72783"/>
                </a:lnTo>
                <a:lnTo>
                  <a:pt x="67386" y="73685"/>
                </a:lnTo>
                <a:lnTo>
                  <a:pt x="69659" y="73914"/>
                </a:lnTo>
                <a:lnTo>
                  <a:pt x="70980" y="72809"/>
                </a:lnTo>
                <a:close/>
              </a:path>
              <a:path w="541655" h="156210">
                <a:moveTo>
                  <a:pt x="72631" y="92049"/>
                </a:moveTo>
                <a:lnTo>
                  <a:pt x="71945" y="91376"/>
                </a:lnTo>
                <a:lnTo>
                  <a:pt x="71285" y="90678"/>
                </a:lnTo>
                <a:lnTo>
                  <a:pt x="70510" y="90081"/>
                </a:lnTo>
                <a:lnTo>
                  <a:pt x="69621" y="90728"/>
                </a:lnTo>
                <a:lnTo>
                  <a:pt x="69138" y="91084"/>
                </a:lnTo>
                <a:lnTo>
                  <a:pt x="69850" y="91757"/>
                </a:lnTo>
                <a:lnTo>
                  <a:pt x="70561" y="92443"/>
                </a:lnTo>
                <a:lnTo>
                  <a:pt x="71272" y="93116"/>
                </a:lnTo>
                <a:lnTo>
                  <a:pt x="72186" y="92405"/>
                </a:lnTo>
                <a:lnTo>
                  <a:pt x="72631" y="92049"/>
                </a:lnTo>
                <a:close/>
              </a:path>
              <a:path w="541655" h="156210">
                <a:moveTo>
                  <a:pt x="80530" y="71640"/>
                </a:moveTo>
                <a:lnTo>
                  <a:pt x="79984" y="68516"/>
                </a:lnTo>
                <a:lnTo>
                  <a:pt x="78828" y="66662"/>
                </a:lnTo>
                <a:lnTo>
                  <a:pt x="74510" y="67221"/>
                </a:lnTo>
                <a:lnTo>
                  <a:pt x="75679" y="69773"/>
                </a:lnTo>
                <a:lnTo>
                  <a:pt x="75984" y="72224"/>
                </a:lnTo>
                <a:lnTo>
                  <a:pt x="80530" y="71640"/>
                </a:lnTo>
                <a:close/>
              </a:path>
              <a:path w="541655" h="156210">
                <a:moveTo>
                  <a:pt x="89560" y="74345"/>
                </a:moveTo>
                <a:lnTo>
                  <a:pt x="88557" y="73253"/>
                </a:lnTo>
                <a:lnTo>
                  <a:pt x="84975" y="74485"/>
                </a:lnTo>
                <a:lnTo>
                  <a:pt x="86258" y="75755"/>
                </a:lnTo>
                <a:lnTo>
                  <a:pt x="88150" y="77609"/>
                </a:lnTo>
                <a:lnTo>
                  <a:pt x="88887" y="77114"/>
                </a:lnTo>
                <a:lnTo>
                  <a:pt x="89547" y="76873"/>
                </a:lnTo>
                <a:lnTo>
                  <a:pt x="89547" y="76631"/>
                </a:lnTo>
                <a:lnTo>
                  <a:pt x="89560" y="74345"/>
                </a:lnTo>
                <a:close/>
              </a:path>
              <a:path w="541655" h="156210">
                <a:moveTo>
                  <a:pt x="91821" y="60071"/>
                </a:moveTo>
                <a:lnTo>
                  <a:pt x="91668" y="59944"/>
                </a:lnTo>
                <a:lnTo>
                  <a:pt x="91821" y="60071"/>
                </a:lnTo>
                <a:close/>
              </a:path>
              <a:path w="541655" h="156210">
                <a:moveTo>
                  <a:pt x="92024" y="69507"/>
                </a:moveTo>
                <a:lnTo>
                  <a:pt x="91643" y="66217"/>
                </a:lnTo>
                <a:lnTo>
                  <a:pt x="91173" y="66294"/>
                </a:lnTo>
                <a:lnTo>
                  <a:pt x="90932" y="66319"/>
                </a:lnTo>
                <a:lnTo>
                  <a:pt x="91097" y="66040"/>
                </a:lnTo>
                <a:lnTo>
                  <a:pt x="91211" y="65722"/>
                </a:lnTo>
                <a:lnTo>
                  <a:pt x="91224" y="65392"/>
                </a:lnTo>
                <a:lnTo>
                  <a:pt x="91325" y="63969"/>
                </a:lnTo>
                <a:lnTo>
                  <a:pt x="89865" y="62077"/>
                </a:lnTo>
                <a:lnTo>
                  <a:pt x="88506" y="62039"/>
                </a:lnTo>
                <a:lnTo>
                  <a:pt x="88214" y="62039"/>
                </a:lnTo>
                <a:lnTo>
                  <a:pt x="91567" y="59994"/>
                </a:lnTo>
                <a:lnTo>
                  <a:pt x="80810" y="56616"/>
                </a:lnTo>
                <a:lnTo>
                  <a:pt x="83578" y="61709"/>
                </a:lnTo>
                <a:lnTo>
                  <a:pt x="86690" y="62471"/>
                </a:lnTo>
                <a:lnTo>
                  <a:pt x="86639" y="63233"/>
                </a:lnTo>
                <a:lnTo>
                  <a:pt x="86220" y="66090"/>
                </a:lnTo>
                <a:lnTo>
                  <a:pt x="87350" y="67551"/>
                </a:lnTo>
                <a:lnTo>
                  <a:pt x="89433" y="67525"/>
                </a:lnTo>
                <a:lnTo>
                  <a:pt x="89916" y="67335"/>
                </a:lnTo>
                <a:lnTo>
                  <a:pt x="90309" y="67030"/>
                </a:lnTo>
                <a:lnTo>
                  <a:pt x="90690" y="68757"/>
                </a:lnTo>
                <a:lnTo>
                  <a:pt x="90868" y="69621"/>
                </a:lnTo>
                <a:lnTo>
                  <a:pt x="92024" y="69507"/>
                </a:lnTo>
                <a:close/>
              </a:path>
              <a:path w="541655" h="156210">
                <a:moveTo>
                  <a:pt x="95516" y="56210"/>
                </a:moveTo>
                <a:lnTo>
                  <a:pt x="94348" y="53162"/>
                </a:lnTo>
                <a:lnTo>
                  <a:pt x="92062" y="52285"/>
                </a:lnTo>
                <a:lnTo>
                  <a:pt x="89242" y="53670"/>
                </a:lnTo>
                <a:lnTo>
                  <a:pt x="87833" y="56388"/>
                </a:lnTo>
                <a:lnTo>
                  <a:pt x="89890" y="58153"/>
                </a:lnTo>
                <a:lnTo>
                  <a:pt x="91719" y="59956"/>
                </a:lnTo>
                <a:lnTo>
                  <a:pt x="92049" y="59677"/>
                </a:lnTo>
                <a:lnTo>
                  <a:pt x="92456" y="59423"/>
                </a:lnTo>
                <a:lnTo>
                  <a:pt x="92697" y="59093"/>
                </a:lnTo>
                <a:lnTo>
                  <a:pt x="93611" y="57810"/>
                </a:lnTo>
                <a:lnTo>
                  <a:pt x="95516" y="56210"/>
                </a:lnTo>
                <a:close/>
              </a:path>
              <a:path w="541655" h="156210">
                <a:moveTo>
                  <a:pt x="103238" y="14541"/>
                </a:moveTo>
                <a:lnTo>
                  <a:pt x="102628" y="12268"/>
                </a:lnTo>
                <a:lnTo>
                  <a:pt x="102527" y="10477"/>
                </a:lnTo>
                <a:lnTo>
                  <a:pt x="101587" y="9093"/>
                </a:lnTo>
                <a:lnTo>
                  <a:pt x="101168" y="8458"/>
                </a:lnTo>
                <a:lnTo>
                  <a:pt x="99085" y="8661"/>
                </a:lnTo>
                <a:lnTo>
                  <a:pt x="97078" y="8382"/>
                </a:lnTo>
                <a:lnTo>
                  <a:pt x="97866" y="11404"/>
                </a:lnTo>
                <a:lnTo>
                  <a:pt x="98526" y="13690"/>
                </a:lnTo>
                <a:lnTo>
                  <a:pt x="103238" y="14541"/>
                </a:lnTo>
                <a:close/>
              </a:path>
              <a:path w="541655" h="156210">
                <a:moveTo>
                  <a:pt x="112318" y="7391"/>
                </a:moveTo>
                <a:lnTo>
                  <a:pt x="110680" y="6197"/>
                </a:lnTo>
                <a:lnTo>
                  <a:pt x="103593" y="6019"/>
                </a:lnTo>
                <a:lnTo>
                  <a:pt x="104394" y="8534"/>
                </a:lnTo>
                <a:lnTo>
                  <a:pt x="104736" y="10591"/>
                </a:lnTo>
                <a:lnTo>
                  <a:pt x="106235" y="13220"/>
                </a:lnTo>
                <a:lnTo>
                  <a:pt x="108140" y="14058"/>
                </a:lnTo>
                <a:lnTo>
                  <a:pt x="109181" y="13893"/>
                </a:lnTo>
                <a:lnTo>
                  <a:pt x="110147" y="13741"/>
                </a:lnTo>
                <a:lnTo>
                  <a:pt x="111328" y="12319"/>
                </a:lnTo>
                <a:lnTo>
                  <a:pt x="112318" y="7391"/>
                </a:lnTo>
                <a:close/>
              </a:path>
              <a:path w="541655" h="156210">
                <a:moveTo>
                  <a:pt x="116078" y="51130"/>
                </a:moveTo>
                <a:lnTo>
                  <a:pt x="107899" y="51130"/>
                </a:lnTo>
                <a:lnTo>
                  <a:pt x="112179" y="55067"/>
                </a:lnTo>
                <a:lnTo>
                  <a:pt x="116078" y="51130"/>
                </a:lnTo>
                <a:close/>
              </a:path>
              <a:path w="541655" h="156210">
                <a:moveTo>
                  <a:pt x="124294" y="10909"/>
                </a:moveTo>
                <a:lnTo>
                  <a:pt x="119214" y="6997"/>
                </a:lnTo>
                <a:lnTo>
                  <a:pt x="116649" y="11861"/>
                </a:lnTo>
                <a:lnTo>
                  <a:pt x="124294" y="10909"/>
                </a:lnTo>
                <a:close/>
              </a:path>
              <a:path w="541655" h="156210">
                <a:moveTo>
                  <a:pt x="149199" y="10414"/>
                </a:moveTo>
                <a:lnTo>
                  <a:pt x="140500" y="7734"/>
                </a:lnTo>
                <a:lnTo>
                  <a:pt x="146253" y="16776"/>
                </a:lnTo>
                <a:lnTo>
                  <a:pt x="149199" y="10414"/>
                </a:lnTo>
                <a:close/>
              </a:path>
              <a:path w="541655" h="156210">
                <a:moveTo>
                  <a:pt x="169887" y="65201"/>
                </a:moveTo>
                <a:lnTo>
                  <a:pt x="166281" y="59613"/>
                </a:lnTo>
                <a:lnTo>
                  <a:pt x="156121" y="62636"/>
                </a:lnTo>
                <a:lnTo>
                  <a:pt x="159550" y="68986"/>
                </a:lnTo>
                <a:lnTo>
                  <a:pt x="160870" y="64592"/>
                </a:lnTo>
                <a:lnTo>
                  <a:pt x="163588" y="65874"/>
                </a:lnTo>
                <a:lnTo>
                  <a:pt x="166141" y="69710"/>
                </a:lnTo>
                <a:lnTo>
                  <a:pt x="169887" y="65201"/>
                </a:lnTo>
                <a:close/>
              </a:path>
              <a:path w="541655" h="156210">
                <a:moveTo>
                  <a:pt x="187985" y="60007"/>
                </a:moveTo>
                <a:lnTo>
                  <a:pt x="184531" y="57327"/>
                </a:lnTo>
                <a:lnTo>
                  <a:pt x="181622" y="56908"/>
                </a:lnTo>
                <a:lnTo>
                  <a:pt x="177863" y="58204"/>
                </a:lnTo>
                <a:lnTo>
                  <a:pt x="179743" y="62776"/>
                </a:lnTo>
                <a:lnTo>
                  <a:pt x="187985" y="60007"/>
                </a:lnTo>
                <a:close/>
              </a:path>
              <a:path w="541655" h="156210">
                <a:moveTo>
                  <a:pt x="198196" y="8089"/>
                </a:moveTo>
                <a:lnTo>
                  <a:pt x="197358" y="6896"/>
                </a:lnTo>
                <a:lnTo>
                  <a:pt x="190728" y="5638"/>
                </a:lnTo>
                <a:lnTo>
                  <a:pt x="190182" y="11760"/>
                </a:lnTo>
                <a:lnTo>
                  <a:pt x="196240" y="12928"/>
                </a:lnTo>
                <a:lnTo>
                  <a:pt x="198196" y="8089"/>
                </a:lnTo>
                <a:close/>
              </a:path>
              <a:path w="541655" h="156210">
                <a:moveTo>
                  <a:pt x="202984" y="6375"/>
                </a:moveTo>
                <a:lnTo>
                  <a:pt x="202336" y="5892"/>
                </a:lnTo>
                <a:lnTo>
                  <a:pt x="201764" y="5283"/>
                </a:lnTo>
                <a:lnTo>
                  <a:pt x="200774" y="4876"/>
                </a:lnTo>
                <a:lnTo>
                  <a:pt x="200088" y="5588"/>
                </a:lnTo>
                <a:lnTo>
                  <a:pt x="198031" y="7035"/>
                </a:lnTo>
                <a:lnTo>
                  <a:pt x="199402" y="7391"/>
                </a:lnTo>
                <a:lnTo>
                  <a:pt x="200342" y="7874"/>
                </a:lnTo>
                <a:lnTo>
                  <a:pt x="201180" y="7772"/>
                </a:lnTo>
                <a:lnTo>
                  <a:pt x="201841" y="7683"/>
                </a:lnTo>
                <a:lnTo>
                  <a:pt x="202387" y="6870"/>
                </a:lnTo>
                <a:lnTo>
                  <a:pt x="202984" y="6375"/>
                </a:lnTo>
                <a:close/>
              </a:path>
              <a:path w="541655" h="156210">
                <a:moveTo>
                  <a:pt x="225971" y="12357"/>
                </a:moveTo>
                <a:lnTo>
                  <a:pt x="220027" y="9182"/>
                </a:lnTo>
                <a:lnTo>
                  <a:pt x="212813" y="11506"/>
                </a:lnTo>
                <a:lnTo>
                  <a:pt x="212610" y="11315"/>
                </a:lnTo>
                <a:lnTo>
                  <a:pt x="212305" y="11176"/>
                </a:lnTo>
                <a:lnTo>
                  <a:pt x="210832" y="10998"/>
                </a:lnTo>
                <a:lnTo>
                  <a:pt x="210629" y="11772"/>
                </a:lnTo>
                <a:lnTo>
                  <a:pt x="210096" y="12903"/>
                </a:lnTo>
                <a:lnTo>
                  <a:pt x="209918" y="13436"/>
                </a:lnTo>
                <a:lnTo>
                  <a:pt x="208953" y="13779"/>
                </a:lnTo>
                <a:lnTo>
                  <a:pt x="207264" y="13131"/>
                </a:lnTo>
                <a:lnTo>
                  <a:pt x="208127" y="11315"/>
                </a:lnTo>
                <a:lnTo>
                  <a:pt x="206616" y="10706"/>
                </a:lnTo>
                <a:lnTo>
                  <a:pt x="205486" y="11023"/>
                </a:lnTo>
                <a:lnTo>
                  <a:pt x="205638" y="11823"/>
                </a:lnTo>
                <a:lnTo>
                  <a:pt x="205574" y="12534"/>
                </a:lnTo>
                <a:lnTo>
                  <a:pt x="203962" y="12331"/>
                </a:lnTo>
                <a:lnTo>
                  <a:pt x="203619" y="13309"/>
                </a:lnTo>
                <a:lnTo>
                  <a:pt x="205130" y="13817"/>
                </a:lnTo>
                <a:lnTo>
                  <a:pt x="204546" y="15176"/>
                </a:lnTo>
                <a:lnTo>
                  <a:pt x="204063" y="16560"/>
                </a:lnTo>
                <a:lnTo>
                  <a:pt x="203415" y="17907"/>
                </a:lnTo>
                <a:lnTo>
                  <a:pt x="202730" y="17386"/>
                </a:lnTo>
                <a:lnTo>
                  <a:pt x="201803" y="17437"/>
                </a:lnTo>
                <a:lnTo>
                  <a:pt x="200266" y="18059"/>
                </a:lnTo>
                <a:lnTo>
                  <a:pt x="200177" y="18872"/>
                </a:lnTo>
                <a:lnTo>
                  <a:pt x="199936" y="19392"/>
                </a:lnTo>
                <a:lnTo>
                  <a:pt x="202145" y="20116"/>
                </a:lnTo>
                <a:lnTo>
                  <a:pt x="201536" y="21120"/>
                </a:lnTo>
                <a:lnTo>
                  <a:pt x="201256" y="22199"/>
                </a:lnTo>
                <a:lnTo>
                  <a:pt x="201282" y="23279"/>
                </a:lnTo>
                <a:lnTo>
                  <a:pt x="200710" y="23368"/>
                </a:lnTo>
                <a:lnTo>
                  <a:pt x="200977" y="24244"/>
                </a:lnTo>
                <a:lnTo>
                  <a:pt x="201333" y="24930"/>
                </a:lnTo>
                <a:lnTo>
                  <a:pt x="201752" y="25450"/>
                </a:lnTo>
                <a:lnTo>
                  <a:pt x="202768" y="28028"/>
                </a:lnTo>
                <a:lnTo>
                  <a:pt x="205384" y="30213"/>
                </a:lnTo>
                <a:lnTo>
                  <a:pt x="209867" y="30772"/>
                </a:lnTo>
                <a:lnTo>
                  <a:pt x="210985" y="30581"/>
                </a:lnTo>
                <a:lnTo>
                  <a:pt x="216560" y="28194"/>
                </a:lnTo>
                <a:lnTo>
                  <a:pt x="218579" y="21170"/>
                </a:lnTo>
                <a:lnTo>
                  <a:pt x="214249" y="16344"/>
                </a:lnTo>
                <a:lnTo>
                  <a:pt x="213106" y="15176"/>
                </a:lnTo>
                <a:lnTo>
                  <a:pt x="213144" y="13500"/>
                </a:lnTo>
                <a:lnTo>
                  <a:pt x="217843" y="17081"/>
                </a:lnTo>
                <a:lnTo>
                  <a:pt x="220954" y="17157"/>
                </a:lnTo>
                <a:lnTo>
                  <a:pt x="224409" y="16268"/>
                </a:lnTo>
                <a:lnTo>
                  <a:pt x="225971" y="12357"/>
                </a:lnTo>
                <a:close/>
              </a:path>
              <a:path w="541655" h="156210">
                <a:moveTo>
                  <a:pt x="257352" y="8229"/>
                </a:moveTo>
                <a:lnTo>
                  <a:pt x="254838" y="3467"/>
                </a:lnTo>
                <a:lnTo>
                  <a:pt x="255447" y="3187"/>
                </a:lnTo>
                <a:lnTo>
                  <a:pt x="255866" y="2679"/>
                </a:lnTo>
                <a:lnTo>
                  <a:pt x="256032" y="1955"/>
                </a:lnTo>
                <a:lnTo>
                  <a:pt x="255663" y="63"/>
                </a:lnTo>
                <a:lnTo>
                  <a:pt x="253885" y="266"/>
                </a:lnTo>
                <a:lnTo>
                  <a:pt x="251256" y="0"/>
                </a:lnTo>
                <a:lnTo>
                  <a:pt x="250596" y="508"/>
                </a:lnTo>
                <a:lnTo>
                  <a:pt x="250723" y="1905"/>
                </a:lnTo>
                <a:lnTo>
                  <a:pt x="250825" y="2260"/>
                </a:lnTo>
                <a:lnTo>
                  <a:pt x="250990" y="2552"/>
                </a:lnTo>
                <a:lnTo>
                  <a:pt x="249237" y="6591"/>
                </a:lnTo>
                <a:lnTo>
                  <a:pt x="255422" y="9690"/>
                </a:lnTo>
                <a:lnTo>
                  <a:pt x="256717" y="8724"/>
                </a:lnTo>
                <a:lnTo>
                  <a:pt x="257352" y="8229"/>
                </a:lnTo>
                <a:close/>
              </a:path>
              <a:path w="541655" h="156210">
                <a:moveTo>
                  <a:pt x="273265" y="8585"/>
                </a:moveTo>
                <a:lnTo>
                  <a:pt x="270497" y="6108"/>
                </a:lnTo>
                <a:lnTo>
                  <a:pt x="268947" y="8864"/>
                </a:lnTo>
                <a:lnTo>
                  <a:pt x="267550" y="10858"/>
                </a:lnTo>
                <a:lnTo>
                  <a:pt x="270941" y="13423"/>
                </a:lnTo>
                <a:lnTo>
                  <a:pt x="273265" y="8585"/>
                </a:lnTo>
                <a:close/>
              </a:path>
              <a:path w="541655" h="156210">
                <a:moveTo>
                  <a:pt x="275780" y="40601"/>
                </a:moveTo>
                <a:lnTo>
                  <a:pt x="275678" y="40449"/>
                </a:lnTo>
                <a:lnTo>
                  <a:pt x="275526" y="40386"/>
                </a:lnTo>
                <a:lnTo>
                  <a:pt x="275590" y="40525"/>
                </a:lnTo>
                <a:lnTo>
                  <a:pt x="275717" y="40576"/>
                </a:lnTo>
                <a:close/>
              </a:path>
              <a:path w="541655" h="156210">
                <a:moveTo>
                  <a:pt x="277418" y="26924"/>
                </a:moveTo>
                <a:lnTo>
                  <a:pt x="277317" y="26758"/>
                </a:lnTo>
                <a:lnTo>
                  <a:pt x="277164" y="26746"/>
                </a:lnTo>
                <a:lnTo>
                  <a:pt x="277253" y="26873"/>
                </a:lnTo>
                <a:lnTo>
                  <a:pt x="277418" y="26924"/>
                </a:lnTo>
                <a:close/>
              </a:path>
              <a:path w="541655" h="156210">
                <a:moveTo>
                  <a:pt x="278676" y="43916"/>
                </a:moveTo>
                <a:lnTo>
                  <a:pt x="276364" y="42265"/>
                </a:lnTo>
                <a:lnTo>
                  <a:pt x="275590" y="40525"/>
                </a:lnTo>
                <a:lnTo>
                  <a:pt x="269049" y="37604"/>
                </a:lnTo>
                <a:lnTo>
                  <a:pt x="269049" y="44475"/>
                </a:lnTo>
                <a:lnTo>
                  <a:pt x="275437" y="46355"/>
                </a:lnTo>
                <a:lnTo>
                  <a:pt x="278676" y="43916"/>
                </a:lnTo>
                <a:close/>
              </a:path>
              <a:path w="541655" h="156210">
                <a:moveTo>
                  <a:pt x="283984" y="4838"/>
                </a:moveTo>
                <a:lnTo>
                  <a:pt x="283057" y="1460"/>
                </a:lnTo>
                <a:lnTo>
                  <a:pt x="281025" y="723"/>
                </a:lnTo>
                <a:lnTo>
                  <a:pt x="277215" y="1282"/>
                </a:lnTo>
                <a:lnTo>
                  <a:pt x="278625" y="4165"/>
                </a:lnTo>
                <a:lnTo>
                  <a:pt x="279869" y="6007"/>
                </a:lnTo>
                <a:lnTo>
                  <a:pt x="283984" y="4838"/>
                </a:lnTo>
                <a:close/>
              </a:path>
              <a:path w="541655" h="156210">
                <a:moveTo>
                  <a:pt x="293865" y="45732"/>
                </a:moveTo>
                <a:lnTo>
                  <a:pt x="291261" y="41249"/>
                </a:lnTo>
                <a:lnTo>
                  <a:pt x="286270" y="39751"/>
                </a:lnTo>
                <a:lnTo>
                  <a:pt x="281622" y="37871"/>
                </a:lnTo>
                <a:lnTo>
                  <a:pt x="283718" y="30340"/>
                </a:lnTo>
                <a:lnTo>
                  <a:pt x="280238" y="30975"/>
                </a:lnTo>
                <a:lnTo>
                  <a:pt x="278663" y="29083"/>
                </a:lnTo>
                <a:lnTo>
                  <a:pt x="277291" y="26936"/>
                </a:lnTo>
                <a:lnTo>
                  <a:pt x="273913" y="27292"/>
                </a:lnTo>
                <a:lnTo>
                  <a:pt x="275755" y="40487"/>
                </a:lnTo>
                <a:lnTo>
                  <a:pt x="278638" y="41795"/>
                </a:lnTo>
                <a:lnTo>
                  <a:pt x="281647" y="42951"/>
                </a:lnTo>
                <a:lnTo>
                  <a:pt x="288302" y="46710"/>
                </a:lnTo>
                <a:lnTo>
                  <a:pt x="288264" y="46850"/>
                </a:lnTo>
                <a:lnTo>
                  <a:pt x="293865" y="45732"/>
                </a:lnTo>
                <a:close/>
              </a:path>
              <a:path w="541655" h="156210">
                <a:moveTo>
                  <a:pt x="299135" y="6731"/>
                </a:moveTo>
                <a:lnTo>
                  <a:pt x="293306" y="3009"/>
                </a:lnTo>
                <a:lnTo>
                  <a:pt x="290512" y="1206"/>
                </a:lnTo>
                <a:lnTo>
                  <a:pt x="290322" y="6184"/>
                </a:lnTo>
                <a:lnTo>
                  <a:pt x="291439" y="6959"/>
                </a:lnTo>
                <a:lnTo>
                  <a:pt x="299135" y="6731"/>
                </a:lnTo>
                <a:close/>
              </a:path>
              <a:path w="541655" h="156210">
                <a:moveTo>
                  <a:pt x="300418" y="41554"/>
                </a:moveTo>
                <a:lnTo>
                  <a:pt x="299897" y="41224"/>
                </a:lnTo>
                <a:lnTo>
                  <a:pt x="297942" y="39954"/>
                </a:lnTo>
                <a:lnTo>
                  <a:pt x="296329" y="40652"/>
                </a:lnTo>
                <a:lnTo>
                  <a:pt x="295338" y="42481"/>
                </a:lnTo>
                <a:lnTo>
                  <a:pt x="295973" y="43853"/>
                </a:lnTo>
                <a:lnTo>
                  <a:pt x="296964" y="44462"/>
                </a:lnTo>
                <a:lnTo>
                  <a:pt x="298132" y="44373"/>
                </a:lnTo>
                <a:lnTo>
                  <a:pt x="298373" y="44348"/>
                </a:lnTo>
                <a:lnTo>
                  <a:pt x="298856" y="44272"/>
                </a:lnTo>
                <a:lnTo>
                  <a:pt x="299364" y="44081"/>
                </a:lnTo>
                <a:lnTo>
                  <a:pt x="300405" y="43472"/>
                </a:lnTo>
                <a:lnTo>
                  <a:pt x="300418" y="41554"/>
                </a:lnTo>
                <a:close/>
              </a:path>
              <a:path w="541655" h="156210">
                <a:moveTo>
                  <a:pt x="313524" y="40487"/>
                </a:moveTo>
                <a:lnTo>
                  <a:pt x="312991" y="39827"/>
                </a:lnTo>
                <a:lnTo>
                  <a:pt x="313029" y="39446"/>
                </a:lnTo>
                <a:lnTo>
                  <a:pt x="313042" y="39179"/>
                </a:lnTo>
                <a:lnTo>
                  <a:pt x="312902" y="39179"/>
                </a:lnTo>
                <a:lnTo>
                  <a:pt x="312547" y="39446"/>
                </a:lnTo>
                <a:lnTo>
                  <a:pt x="310515" y="38531"/>
                </a:lnTo>
                <a:lnTo>
                  <a:pt x="308406" y="38125"/>
                </a:lnTo>
                <a:lnTo>
                  <a:pt x="307670" y="37807"/>
                </a:lnTo>
                <a:lnTo>
                  <a:pt x="305968" y="37084"/>
                </a:lnTo>
                <a:lnTo>
                  <a:pt x="305244" y="37325"/>
                </a:lnTo>
                <a:lnTo>
                  <a:pt x="304520" y="37807"/>
                </a:lnTo>
                <a:lnTo>
                  <a:pt x="306324" y="32435"/>
                </a:lnTo>
                <a:lnTo>
                  <a:pt x="310540" y="30848"/>
                </a:lnTo>
                <a:lnTo>
                  <a:pt x="304520" y="26949"/>
                </a:lnTo>
                <a:lnTo>
                  <a:pt x="306070" y="23901"/>
                </a:lnTo>
                <a:lnTo>
                  <a:pt x="306514" y="23025"/>
                </a:lnTo>
                <a:lnTo>
                  <a:pt x="306184" y="22783"/>
                </a:lnTo>
                <a:lnTo>
                  <a:pt x="303352" y="20751"/>
                </a:lnTo>
                <a:lnTo>
                  <a:pt x="303352" y="20586"/>
                </a:lnTo>
                <a:lnTo>
                  <a:pt x="306501" y="18161"/>
                </a:lnTo>
                <a:lnTo>
                  <a:pt x="304939" y="14376"/>
                </a:lnTo>
                <a:lnTo>
                  <a:pt x="303047" y="10502"/>
                </a:lnTo>
                <a:lnTo>
                  <a:pt x="296976" y="10261"/>
                </a:lnTo>
                <a:lnTo>
                  <a:pt x="295630" y="10261"/>
                </a:lnTo>
                <a:lnTo>
                  <a:pt x="294208" y="9080"/>
                </a:lnTo>
                <a:lnTo>
                  <a:pt x="292328" y="8712"/>
                </a:lnTo>
                <a:lnTo>
                  <a:pt x="294005" y="11290"/>
                </a:lnTo>
                <a:lnTo>
                  <a:pt x="294106" y="11455"/>
                </a:lnTo>
                <a:lnTo>
                  <a:pt x="290995" y="14376"/>
                </a:lnTo>
                <a:lnTo>
                  <a:pt x="295630" y="18872"/>
                </a:lnTo>
                <a:lnTo>
                  <a:pt x="294233" y="21996"/>
                </a:lnTo>
                <a:lnTo>
                  <a:pt x="290449" y="22783"/>
                </a:lnTo>
                <a:lnTo>
                  <a:pt x="290690" y="20980"/>
                </a:lnTo>
                <a:lnTo>
                  <a:pt x="291020" y="20332"/>
                </a:lnTo>
                <a:lnTo>
                  <a:pt x="291757" y="18872"/>
                </a:lnTo>
                <a:lnTo>
                  <a:pt x="291376" y="18161"/>
                </a:lnTo>
                <a:lnTo>
                  <a:pt x="290106" y="16268"/>
                </a:lnTo>
                <a:lnTo>
                  <a:pt x="287159" y="16141"/>
                </a:lnTo>
                <a:lnTo>
                  <a:pt x="282714" y="13360"/>
                </a:lnTo>
                <a:lnTo>
                  <a:pt x="280212" y="11290"/>
                </a:lnTo>
                <a:lnTo>
                  <a:pt x="276694" y="8712"/>
                </a:lnTo>
                <a:lnTo>
                  <a:pt x="273443" y="8712"/>
                </a:lnTo>
                <a:lnTo>
                  <a:pt x="281190" y="15532"/>
                </a:lnTo>
                <a:lnTo>
                  <a:pt x="283679" y="17678"/>
                </a:lnTo>
                <a:lnTo>
                  <a:pt x="287553" y="20332"/>
                </a:lnTo>
                <a:lnTo>
                  <a:pt x="274789" y="19558"/>
                </a:lnTo>
                <a:lnTo>
                  <a:pt x="272237" y="23304"/>
                </a:lnTo>
                <a:lnTo>
                  <a:pt x="276275" y="24549"/>
                </a:lnTo>
                <a:lnTo>
                  <a:pt x="277317" y="26758"/>
                </a:lnTo>
                <a:lnTo>
                  <a:pt x="280250" y="26771"/>
                </a:lnTo>
                <a:lnTo>
                  <a:pt x="282663" y="27609"/>
                </a:lnTo>
                <a:lnTo>
                  <a:pt x="284099" y="29972"/>
                </a:lnTo>
                <a:lnTo>
                  <a:pt x="285076" y="24549"/>
                </a:lnTo>
                <a:lnTo>
                  <a:pt x="285191" y="23901"/>
                </a:lnTo>
                <a:lnTo>
                  <a:pt x="293192" y="35598"/>
                </a:lnTo>
                <a:lnTo>
                  <a:pt x="298056" y="32435"/>
                </a:lnTo>
                <a:lnTo>
                  <a:pt x="298297" y="32435"/>
                </a:lnTo>
                <a:lnTo>
                  <a:pt x="300570" y="36487"/>
                </a:lnTo>
                <a:lnTo>
                  <a:pt x="303822" y="38341"/>
                </a:lnTo>
                <a:lnTo>
                  <a:pt x="302856" y="39179"/>
                </a:lnTo>
                <a:lnTo>
                  <a:pt x="302006" y="40309"/>
                </a:lnTo>
                <a:lnTo>
                  <a:pt x="301599" y="42722"/>
                </a:lnTo>
                <a:lnTo>
                  <a:pt x="301523" y="43180"/>
                </a:lnTo>
                <a:lnTo>
                  <a:pt x="302018" y="43599"/>
                </a:lnTo>
                <a:lnTo>
                  <a:pt x="307035" y="44297"/>
                </a:lnTo>
                <a:lnTo>
                  <a:pt x="309016" y="44145"/>
                </a:lnTo>
                <a:lnTo>
                  <a:pt x="310807" y="42722"/>
                </a:lnTo>
                <a:lnTo>
                  <a:pt x="313461" y="41478"/>
                </a:lnTo>
                <a:lnTo>
                  <a:pt x="313524" y="40487"/>
                </a:lnTo>
                <a:close/>
              </a:path>
              <a:path w="541655" h="156210">
                <a:moveTo>
                  <a:pt x="316115" y="20383"/>
                </a:moveTo>
                <a:lnTo>
                  <a:pt x="313994" y="17068"/>
                </a:lnTo>
                <a:lnTo>
                  <a:pt x="306768" y="18122"/>
                </a:lnTo>
                <a:lnTo>
                  <a:pt x="306755" y="23037"/>
                </a:lnTo>
                <a:lnTo>
                  <a:pt x="306578" y="22936"/>
                </a:lnTo>
                <a:lnTo>
                  <a:pt x="306616" y="23088"/>
                </a:lnTo>
                <a:lnTo>
                  <a:pt x="306768" y="23190"/>
                </a:lnTo>
                <a:lnTo>
                  <a:pt x="306768" y="23050"/>
                </a:lnTo>
                <a:lnTo>
                  <a:pt x="309867" y="24828"/>
                </a:lnTo>
                <a:lnTo>
                  <a:pt x="316115" y="20383"/>
                </a:lnTo>
                <a:close/>
              </a:path>
              <a:path w="541655" h="156210">
                <a:moveTo>
                  <a:pt x="369900" y="80149"/>
                </a:moveTo>
                <a:lnTo>
                  <a:pt x="368084" y="79082"/>
                </a:lnTo>
                <a:lnTo>
                  <a:pt x="364197" y="82384"/>
                </a:lnTo>
                <a:lnTo>
                  <a:pt x="369290" y="85712"/>
                </a:lnTo>
                <a:lnTo>
                  <a:pt x="369900" y="80149"/>
                </a:lnTo>
                <a:close/>
              </a:path>
              <a:path w="541655" h="156210">
                <a:moveTo>
                  <a:pt x="374396" y="46812"/>
                </a:moveTo>
                <a:lnTo>
                  <a:pt x="373227" y="43802"/>
                </a:lnTo>
                <a:lnTo>
                  <a:pt x="371436" y="42799"/>
                </a:lnTo>
                <a:lnTo>
                  <a:pt x="366102" y="44373"/>
                </a:lnTo>
                <a:lnTo>
                  <a:pt x="364388" y="45656"/>
                </a:lnTo>
                <a:lnTo>
                  <a:pt x="366001" y="48882"/>
                </a:lnTo>
                <a:lnTo>
                  <a:pt x="374396" y="46812"/>
                </a:lnTo>
                <a:close/>
              </a:path>
              <a:path w="541655" h="156210">
                <a:moveTo>
                  <a:pt x="396265" y="67005"/>
                </a:moveTo>
                <a:lnTo>
                  <a:pt x="392671" y="66675"/>
                </a:lnTo>
                <a:lnTo>
                  <a:pt x="389623" y="62382"/>
                </a:lnTo>
                <a:lnTo>
                  <a:pt x="385267" y="66281"/>
                </a:lnTo>
                <a:lnTo>
                  <a:pt x="386245" y="71437"/>
                </a:lnTo>
                <a:lnTo>
                  <a:pt x="395528" y="70561"/>
                </a:lnTo>
                <a:lnTo>
                  <a:pt x="396265" y="67005"/>
                </a:lnTo>
                <a:close/>
              </a:path>
              <a:path w="541655" h="156210">
                <a:moveTo>
                  <a:pt x="396570" y="66941"/>
                </a:moveTo>
                <a:lnTo>
                  <a:pt x="396303" y="66827"/>
                </a:lnTo>
                <a:lnTo>
                  <a:pt x="396557" y="67030"/>
                </a:lnTo>
                <a:close/>
              </a:path>
              <a:path w="541655" h="156210">
                <a:moveTo>
                  <a:pt x="396671" y="80975"/>
                </a:moveTo>
                <a:lnTo>
                  <a:pt x="393153" y="80975"/>
                </a:lnTo>
                <a:lnTo>
                  <a:pt x="393153" y="81711"/>
                </a:lnTo>
                <a:lnTo>
                  <a:pt x="393141" y="82092"/>
                </a:lnTo>
                <a:lnTo>
                  <a:pt x="394258" y="82092"/>
                </a:lnTo>
                <a:lnTo>
                  <a:pt x="395363" y="82118"/>
                </a:lnTo>
                <a:lnTo>
                  <a:pt x="396455" y="82042"/>
                </a:lnTo>
                <a:lnTo>
                  <a:pt x="396608" y="81343"/>
                </a:lnTo>
                <a:lnTo>
                  <a:pt x="396671" y="80975"/>
                </a:lnTo>
                <a:close/>
              </a:path>
              <a:path w="541655" h="156210">
                <a:moveTo>
                  <a:pt x="396760" y="28549"/>
                </a:moveTo>
                <a:lnTo>
                  <a:pt x="396151" y="26657"/>
                </a:lnTo>
                <a:lnTo>
                  <a:pt x="394601" y="26377"/>
                </a:lnTo>
                <a:lnTo>
                  <a:pt x="393661" y="25946"/>
                </a:lnTo>
                <a:lnTo>
                  <a:pt x="393192" y="26771"/>
                </a:lnTo>
                <a:lnTo>
                  <a:pt x="392125" y="27774"/>
                </a:lnTo>
                <a:lnTo>
                  <a:pt x="392379" y="28384"/>
                </a:lnTo>
                <a:lnTo>
                  <a:pt x="392887" y="29616"/>
                </a:lnTo>
                <a:lnTo>
                  <a:pt x="394106" y="30619"/>
                </a:lnTo>
                <a:lnTo>
                  <a:pt x="395033" y="31724"/>
                </a:lnTo>
                <a:lnTo>
                  <a:pt x="396468" y="31381"/>
                </a:lnTo>
                <a:lnTo>
                  <a:pt x="396468" y="29997"/>
                </a:lnTo>
                <a:lnTo>
                  <a:pt x="396760" y="28549"/>
                </a:lnTo>
                <a:close/>
              </a:path>
              <a:path w="541655" h="156210">
                <a:moveTo>
                  <a:pt x="424535" y="86753"/>
                </a:moveTo>
                <a:lnTo>
                  <a:pt x="422757" y="85483"/>
                </a:lnTo>
                <a:lnTo>
                  <a:pt x="422021" y="84709"/>
                </a:lnTo>
                <a:lnTo>
                  <a:pt x="417906" y="83121"/>
                </a:lnTo>
                <a:lnTo>
                  <a:pt x="416052" y="80695"/>
                </a:lnTo>
                <a:lnTo>
                  <a:pt x="417360" y="74828"/>
                </a:lnTo>
                <a:lnTo>
                  <a:pt x="412089" y="72898"/>
                </a:lnTo>
                <a:lnTo>
                  <a:pt x="410743" y="78689"/>
                </a:lnTo>
                <a:lnTo>
                  <a:pt x="411962" y="83705"/>
                </a:lnTo>
                <a:lnTo>
                  <a:pt x="413905" y="89420"/>
                </a:lnTo>
                <a:lnTo>
                  <a:pt x="424535" y="86753"/>
                </a:lnTo>
                <a:close/>
              </a:path>
              <a:path w="541655" h="156210">
                <a:moveTo>
                  <a:pt x="426961" y="28638"/>
                </a:moveTo>
                <a:lnTo>
                  <a:pt x="425183" y="25488"/>
                </a:lnTo>
                <a:lnTo>
                  <a:pt x="422262" y="25908"/>
                </a:lnTo>
                <a:lnTo>
                  <a:pt x="418490" y="27203"/>
                </a:lnTo>
                <a:lnTo>
                  <a:pt x="418795" y="27203"/>
                </a:lnTo>
                <a:lnTo>
                  <a:pt x="418884" y="27952"/>
                </a:lnTo>
                <a:lnTo>
                  <a:pt x="418960" y="28638"/>
                </a:lnTo>
                <a:lnTo>
                  <a:pt x="419049" y="29540"/>
                </a:lnTo>
                <a:lnTo>
                  <a:pt x="419125" y="30213"/>
                </a:lnTo>
                <a:lnTo>
                  <a:pt x="419214" y="31051"/>
                </a:lnTo>
                <a:lnTo>
                  <a:pt x="419252" y="31419"/>
                </a:lnTo>
                <a:lnTo>
                  <a:pt x="426961" y="28638"/>
                </a:lnTo>
                <a:close/>
              </a:path>
              <a:path w="541655" h="156210">
                <a:moveTo>
                  <a:pt x="427240" y="57632"/>
                </a:moveTo>
                <a:lnTo>
                  <a:pt x="422338" y="57111"/>
                </a:lnTo>
                <a:lnTo>
                  <a:pt x="420903" y="53670"/>
                </a:lnTo>
                <a:lnTo>
                  <a:pt x="421360" y="52832"/>
                </a:lnTo>
                <a:lnTo>
                  <a:pt x="422846" y="50139"/>
                </a:lnTo>
                <a:lnTo>
                  <a:pt x="422973" y="49923"/>
                </a:lnTo>
                <a:lnTo>
                  <a:pt x="423418" y="49110"/>
                </a:lnTo>
                <a:lnTo>
                  <a:pt x="406628" y="48145"/>
                </a:lnTo>
                <a:lnTo>
                  <a:pt x="407238" y="46583"/>
                </a:lnTo>
                <a:lnTo>
                  <a:pt x="407390" y="46215"/>
                </a:lnTo>
                <a:lnTo>
                  <a:pt x="411492" y="46215"/>
                </a:lnTo>
                <a:lnTo>
                  <a:pt x="413067" y="43891"/>
                </a:lnTo>
                <a:lnTo>
                  <a:pt x="413753" y="43891"/>
                </a:lnTo>
                <a:lnTo>
                  <a:pt x="414134" y="43332"/>
                </a:lnTo>
                <a:lnTo>
                  <a:pt x="414159" y="43180"/>
                </a:lnTo>
                <a:lnTo>
                  <a:pt x="414261" y="42684"/>
                </a:lnTo>
                <a:lnTo>
                  <a:pt x="414045" y="42430"/>
                </a:lnTo>
                <a:lnTo>
                  <a:pt x="413613" y="42430"/>
                </a:lnTo>
                <a:lnTo>
                  <a:pt x="413600" y="41249"/>
                </a:lnTo>
                <a:lnTo>
                  <a:pt x="409524" y="41249"/>
                </a:lnTo>
                <a:lnTo>
                  <a:pt x="408279" y="40627"/>
                </a:lnTo>
                <a:lnTo>
                  <a:pt x="405688" y="39331"/>
                </a:lnTo>
                <a:lnTo>
                  <a:pt x="401739" y="39979"/>
                </a:lnTo>
                <a:lnTo>
                  <a:pt x="401739" y="46583"/>
                </a:lnTo>
                <a:lnTo>
                  <a:pt x="401650" y="48145"/>
                </a:lnTo>
                <a:lnTo>
                  <a:pt x="401535" y="49923"/>
                </a:lnTo>
                <a:lnTo>
                  <a:pt x="400634" y="49923"/>
                </a:lnTo>
                <a:lnTo>
                  <a:pt x="400634" y="46583"/>
                </a:lnTo>
                <a:lnTo>
                  <a:pt x="401739" y="46583"/>
                </a:lnTo>
                <a:lnTo>
                  <a:pt x="401739" y="39979"/>
                </a:lnTo>
                <a:lnTo>
                  <a:pt x="397649" y="40627"/>
                </a:lnTo>
                <a:lnTo>
                  <a:pt x="393738" y="38709"/>
                </a:lnTo>
                <a:lnTo>
                  <a:pt x="389686" y="37795"/>
                </a:lnTo>
                <a:lnTo>
                  <a:pt x="389788" y="38442"/>
                </a:lnTo>
                <a:lnTo>
                  <a:pt x="389877" y="38709"/>
                </a:lnTo>
                <a:lnTo>
                  <a:pt x="390359" y="39674"/>
                </a:lnTo>
                <a:lnTo>
                  <a:pt x="389775" y="41249"/>
                </a:lnTo>
                <a:lnTo>
                  <a:pt x="389699" y="41440"/>
                </a:lnTo>
                <a:lnTo>
                  <a:pt x="388505" y="42100"/>
                </a:lnTo>
                <a:lnTo>
                  <a:pt x="387337" y="43180"/>
                </a:lnTo>
                <a:lnTo>
                  <a:pt x="385813" y="42100"/>
                </a:lnTo>
                <a:lnTo>
                  <a:pt x="383438" y="40424"/>
                </a:lnTo>
                <a:lnTo>
                  <a:pt x="385775" y="37439"/>
                </a:lnTo>
                <a:lnTo>
                  <a:pt x="383311" y="35750"/>
                </a:lnTo>
                <a:lnTo>
                  <a:pt x="381381" y="34048"/>
                </a:lnTo>
                <a:lnTo>
                  <a:pt x="381050" y="33896"/>
                </a:lnTo>
                <a:lnTo>
                  <a:pt x="381050" y="42100"/>
                </a:lnTo>
                <a:lnTo>
                  <a:pt x="379717" y="42227"/>
                </a:lnTo>
                <a:lnTo>
                  <a:pt x="379704" y="42100"/>
                </a:lnTo>
                <a:lnTo>
                  <a:pt x="381050" y="42100"/>
                </a:lnTo>
                <a:lnTo>
                  <a:pt x="381050" y="33896"/>
                </a:lnTo>
                <a:lnTo>
                  <a:pt x="377393" y="32131"/>
                </a:lnTo>
                <a:lnTo>
                  <a:pt x="375310" y="32588"/>
                </a:lnTo>
                <a:lnTo>
                  <a:pt x="373545" y="32588"/>
                </a:lnTo>
                <a:lnTo>
                  <a:pt x="373583" y="34048"/>
                </a:lnTo>
                <a:lnTo>
                  <a:pt x="372897" y="36309"/>
                </a:lnTo>
                <a:lnTo>
                  <a:pt x="376072" y="38442"/>
                </a:lnTo>
                <a:lnTo>
                  <a:pt x="375221" y="42100"/>
                </a:lnTo>
                <a:lnTo>
                  <a:pt x="375145" y="42430"/>
                </a:lnTo>
                <a:lnTo>
                  <a:pt x="375094" y="42672"/>
                </a:lnTo>
                <a:lnTo>
                  <a:pt x="377609" y="42430"/>
                </a:lnTo>
                <a:lnTo>
                  <a:pt x="379768" y="42430"/>
                </a:lnTo>
                <a:lnTo>
                  <a:pt x="379831" y="42684"/>
                </a:lnTo>
                <a:lnTo>
                  <a:pt x="379933" y="43180"/>
                </a:lnTo>
                <a:lnTo>
                  <a:pt x="380034" y="43649"/>
                </a:lnTo>
                <a:lnTo>
                  <a:pt x="381114" y="46215"/>
                </a:lnTo>
                <a:lnTo>
                  <a:pt x="382638" y="49530"/>
                </a:lnTo>
                <a:lnTo>
                  <a:pt x="386270" y="50139"/>
                </a:lnTo>
                <a:lnTo>
                  <a:pt x="386359" y="48145"/>
                </a:lnTo>
                <a:lnTo>
                  <a:pt x="386448" y="46215"/>
                </a:lnTo>
                <a:lnTo>
                  <a:pt x="386562" y="43649"/>
                </a:lnTo>
                <a:lnTo>
                  <a:pt x="386588" y="43180"/>
                </a:lnTo>
                <a:lnTo>
                  <a:pt x="390804" y="48577"/>
                </a:lnTo>
                <a:lnTo>
                  <a:pt x="390194" y="52832"/>
                </a:lnTo>
                <a:lnTo>
                  <a:pt x="390131" y="53327"/>
                </a:lnTo>
                <a:lnTo>
                  <a:pt x="396036" y="52832"/>
                </a:lnTo>
                <a:lnTo>
                  <a:pt x="397357" y="55537"/>
                </a:lnTo>
                <a:lnTo>
                  <a:pt x="402971" y="56959"/>
                </a:lnTo>
                <a:lnTo>
                  <a:pt x="400913" y="61569"/>
                </a:lnTo>
                <a:lnTo>
                  <a:pt x="396875" y="62979"/>
                </a:lnTo>
                <a:lnTo>
                  <a:pt x="396760" y="64452"/>
                </a:lnTo>
                <a:lnTo>
                  <a:pt x="396671" y="65468"/>
                </a:lnTo>
                <a:lnTo>
                  <a:pt x="396582" y="66967"/>
                </a:lnTo>
                <a:lnTo>
                  <a:pt x="402272" y="69646"/>
                </a:lnTo>
                <a:lnTo>
                  <a:pt x="403974" y="66509"/>
                </a:lnTo>
                <a:lnTo>
                  <a:pt x="404152" y="66509"/>
                </a:lnTo>
                <a:lnTo>
                  <a:pt x="404761" y="66967"/>
                </a:lnTo>
                <a:lnTo>
                  <a:pt x="407695" y="66967"/>
                </a:lnTo>
                <a:lnTo>
                  <a:pt x="408279" y="66509"/>
                </a:lnTo>
                <a:lnTo>
                  <a:pt x="409079" y="65887"/>
                </a:lnTo>
                <a:lnTo>
                  <a:pt x="409054" y="64452"/>
                </a:lnTo>
                <a:lnTo>
                  <a:pt x="408813" y="63360"/>
                </a:lnTo>
                <a:lnTo>
                  <a:pt x="408533" y="62509"/>
                </a:lnTo>
                <a:lnTo>
                  <a:pt x="406133" y="62509"/>
                </a:lnTo>
                <a:lnTo>
                  <a:pt x="407428" y="60096"/>
                </a:lnTo>
                <a:lnTo>
                  <a:pt x="411060" y="62204"/>
                </a:lnTo>
                <a:lnTo>
                  <a:pt x="412153" y="65468"/>
                </a:lnTo>
                <a:lnTo>
                  <a:pt x="407111" y="68846"/>
                </a:lnTo>
                <a:lnTo>
                  <a:pt x="412076" y="72186"/>
                </a:lnTo>
                <a:lnTo>
                  <a:pt x="415010" y="68846"/>
                </a:lnTo>
                <a:lnTo>
                  <a:pt x="415886" y="68846"/>
                </a:lnTo>
                <a:lnTo>
                  <a:pt x="420827" y="69392"/>
                </a:lnTo>
                <a:lnTo>
                  <a:pt x="420712" y="68846"/>
                </a:lnTo>
                <a:lnTo>
                  <a:pt x="420344" y="66967"/>
                </a:lnTo>
                <a:lnTo>
                  <a:pt x="420255" y="66509"/>
                </a:lnTo>
                <a:lnTo>
                  <a:pt x="415467" y="64820"/>
                </a:lnTo>
                <a:lnTo>
                  <a:pt x="419214" y="61861"/>
                </a:lnTo>
                <a:lnTo>
                  <a:pt x="425475" y="61861"/>
                </a:lnTo>
                <a:lnTo>
                  <a:pt x="426212" y="60096"/>
                </a:lnTo>
                <a:lnTo>
                  <a:pt x="427240" y="57632"/>
                </a:lnTo>
                <a:close/>
              </a:path>
              <a:path w="541655" h="156210">
                <a:moveTo>
                  <a:pt x="434251" y="75996"/>
                </a:moveTo>
                <a:lnTo>
                  <a:pt x="433451" y="68186"/>
                </a:lnTo>
                <a:lnTo>
                  <a:pt x="428523" y="69735"/>
                </a:lnTo>
                <a:lnTo>
                  <a:pt x="426085" y="66014"/>
                </a:lnTo>
                <a:lnTo>
                  <a:pt x="424192" y="70319"/>
                </a:lnTo>
                <a:lnTo>
                  <a:pt x="434251" y="75996"/>
                </a:lnTo>
                <a:close/>
              </a:path>
              <a:path w="541655" h="156210">
                <a:moveTo>
                  <a:pt x="434898" y="23952"/>
                </a:moveTo>
                <a:lnTo>
                  <a:pt x="434759" y="23952"/>
                </a:lnTo>
                <a:lnTo>
                  <a:pt x="434644" y="24142"/>
                </a:lnTo>
                <a:lnTo>
                  <a:pt x="434898" y="23952"/>
                </a:lnTo>
                <a:close/>
              </a:path>
              <a:path w="541655" h="156210">
                <a:moveTo>
                  <a:pt x="435394" y="28321"/>
                </a:moveTo>
                <a:lnTo>
                  <a:pt x="432790" y="27419"/>
                </a:lnTo>
                <a:lnTo>
                  <a:pt x="431304" y="26073"/>
                </a:lnTo>
                <a:lnTo>
                  <a:pt x="431012" y="27203"/>
                </a:lnTo>
                <a:lnTo>
                  <a:pt x="429895" y="27203"/>
                </a:lnTo>
                <a:lnTo>
                  <a:pt x="428904" y="28321"/>
                </a:lnTo>
                <a:lnTo>
                  <a:pt x="428510" y="28638"/>
                </a:lnTo>
                <a:lnTo>
                  <a:pt x="428307" y="28930"/>
                </a:lnTo>
                <a:lnTo>
                  <a:pt x="428840" y="27952"/>
                </a:lnTo>
                <a:lnTo>
                  <a:pt x="426961" y="28638"/>
                </a:lnTo>
                <a:lnTo>
                  <a:pt x="427469" y="29540"/>
                </a:lnTo>
                <a:lnTo>
                  <a:pt x="427875" y="29768"/>
                </a:lnTo>
                <a:lnTo>
                  <a:pt x="428269" y="29019"/>
                </a:lnTo>
                <a:lnTo>
                  <a:pt x="428523" y="28752"/>
                </a:lnTo>
                <a:lnTo>
                  <a:pt x="428637" y="29540"/>
                </a:lnTo>
                <a:lnTo>
                  <a:pt x="428701" y="29883"/>
                </a:lnTo>
                <a:lnTo>
                  <a:pt x="428790" y="30213"/>
                </a:lnTo>
                <a:lnTo>
                  <a:pt x="428104" y="29883"/>
                </a:lnTo>
                <a:lnTo>
                  <a:pt x="427812" y="29883"/>
                </a:lnTo>
                <a:lnTo>
                  <a:pt x="425589" y="34023"/>
                </a:lnTo>
                <a:lnTo>
                  <a:pt x="429882" y="34582"/>
                </a:lnTo>
                <a:lnTo>
                  <a:pt x="429907" y="31051"/>
                </a:lnTo>
                <a:lnTo>
                  <a:pt x="433705" y="31051"/>
                </a:lnTo>
                <a:lnTo>
                  <a:pt x="434225" y="30213"/>
                </a:lnTo>
                <a:lnTo>
                  <a:pt x="435394" y="28321"/>
                </a:lnTo>
                <a:close/>
              </a:path>
              <a:path w="541655" h="156210">
                <a:moveTo>
                  <a:pt x="439559" y="21272"/>
                </a:moveTo>
                <a:lnTo>
                  <a:pt x="439242" y="20789"/>
                </a:lnTo>
                <a:lnTo>
                  <a:pt x="436168" y="16167"/>
                </a:lnTo>
                <a:lnTo>
                  <a:pt x="427621" y="17360"/>
                </a:lnTo>
                <a:lnTo>
                  <a:pt x="429361" y="23964"/>
                </a:lnTo>
                <a:lnTo>
                  <a:pt x="429412" y="24168"/>
                </a:lnTo>
                <a:lnTo>
                  <a:pt x="434682" y="23964"/>
                </a:lnTo>
                <a:lnTo>
                  <a:pt x="434581" y="21272"/>
                </a:lnTo>
                <a:lnTo>
                  <a:pt x="434555" y="20789"/>
                </a:lnTo>
                <a:lnTo>
                  <a:pt x="439470" y="24168"/>
                </a:lnTo>
                <a:lnTo>
                  <a:pt x="439559" y="21272"/>
                </a:lnTo>
                <a:close/>
              </a:path>
              <a:path w="541655" h="156210">
                <a:moveTo>
                  <a:pt x="440397" y="76911"/>
                </a:moveTo>
                <a:lnTo>
                  <a:pt x="440182" y="76796"/>
                </a:lnTo>
                <a:lnTo>
                  <a:pt x="440397" y="76911"/>
                </a:lnTo>
                <a:close/>
              </a:path>
              <a:path w="541655" h="156210">
                <a:moveTo>
                  <a:pt x="444741" y="73939"/>
                </a:moveTo>
                <a:lnTo>
                  <a:pt x="441706" y="74104"/>
                </a:lnTo>
                <a:lnTo>
                  <a:pt x="437654" y="74383"/>
                </a:lnTo>
                <a:lnTo>
                  <a:pt x="440309" y="76822"/>
                </a:lnTo>
                <a:lnTo>
                  <a:pt x="444550" y="78003"/>
                </a:lnTo>
                <a:lnTo>
                  <a:pt x="444741" y="73939"/>
                </a:lnTo>
                <a:close/>
              </a:path>
              <a:path w="541655" h="156210">
                <a:moveTo>
                  <a:pt x="444754" y="78066"/>
                </a:moveTo>
                <a:lnTo>
                  <a:pt x="444614" y="78028"/>
                </a:lnTo>
                <a:lnTo>
                  <a:pt x="444563" y="78155"/>
                </a:lnTo>
                <a:lnTo>
                  <a:pt x="444690" y="78130"/>
                </a:lnTo>
                <a:close/>
              </a:path>
              <a:path w="541655" h="156210">
                <a:moveTo>
                  <a:pt x="447852" y="25031"/>
                </a:moveTo>
                <a:lnTo>
                  <a:pt x="447802" y="23583"/>
                </a:lnTo>
                <a:lnTo>
                  <a:pt x="447687" y="22923"/>
                </a:lnTo>
                <a:lnTo>
                  <a:pt x="447319" y="22186"/>
                </a:lnTo>
                <a:lnTo>
                  <a:pt x="445477" y="22186"/>
                </a:lnTo>
                <a:lnTo>
                  <a:pt x="445477" y="20256"/>
                </a:lnTo>
                <a:lnTo>
                  <a:pt x="444055" y="20256"/>
                </a:lnTo>
                <a:lnTo>
                  <a:pt x="443788" y="22186"/>
                </a:lnTo>
                <a:lnTo>
                  <a:pt x="443687" y="22923"/>
                </a:lnTo>
                <a:lnTo>
                  <a:pt x="443598" y="23583"/>
                </a:lnTo>
                <a:lnTo>
                  <a:pt x="443496" y="25031"/>
                </a:lnTo>
                <a:lnTo>
                  <a:pt x="443623" y="25336"/>
                </a:lnTo>
                <a:lnTo>
                  <a:pt x="443826" y="25565"/>
                </a:lnTo>
                <a:lnTo>
                  <a:pt x="434670" y="24142"/>
                </a:lnTo>
                <a:lnTo>
                  <a:pt x="433057" y="25031"/>
                </a:lnTo>
                <a:lnTo>
                  <a:pt x="431317" y="26047"/>
                </a:lnTo>
                <a:lnTo>
                  <a:pt x="433057" y="26962"/>
                </a:lnTo>
                <a:lnTo>
                  <a:pt x="434987" y="27673"/>
                </a:lnTo>
                <a:lnTo>
                  <a:pt x="438226" y="30086"/>
                </a:lnTo>
                <a:lnTo>
                  <a:pt x="439585" y="31762"/>
                </a:lnTo>
                <a:lnTo>
                  <a:pt x="441921" y="34074"/>
                </a:lnTo>
                <a:lnTo>
                  <a:pt x="446392" y="26047"/>
                </a:lnTo>
                <a:lnTo>
                  <a:pt x="446062" y="26047"/>
                </a:lnTo>
                <a:lnTo>
                  <a:pt x="447471" y="25717"/>
                </a:lnTo>
                <a:lnTo>
                  <a:pt x="447560" y="25565"/>
                </a:lnTo>
                <a:lnTo>
                  <a:pt x="447852" y="25031"/>
                </a:lnTo>
                <a:close/>
              </a:path>
              <a:path w="541655" h="156210">
                <a:moveTo>
                  <a:pt x="461568" y="82994"/>
                </a:moveTo>
                <a:lnTo>
                  <a:pt x="461060" y="81419"/>
                </a:lnTo>
                <a:lnTo>
                  <a:pt x="459841" y="79743"/>
                </a:lnTo>
                <a:lnTo>
                  <a:pt x="458330" y="77673"/>
                </a:lnTo>
                <a:lnTo>
                  <a:pt x="456984" y="75526"/>
                </a:lnTo>
                <a:lnTo>
                  <a:pt x="455358" y="73113"/>
                </a:lnTo>
                <a:lnTo>
                  <a:pt x="450405" y="74587"/>
                </a:lnTo>
                <a:lnTo>
                  <a:pt x="455206" y="78219"/>
                </a:lnTo>
                <a:lnTo>
                  <a:pt x="454139" y="84264"/>
                </a:lnTo>
                <a:lnTo>
                  <a:pt x="454571" y="84848"/>
                </a:lnTo>
                <a:lnTo>
                  <a:pt x="459879" y="84543"/>
                </a:lnTo>
                <a:lnTo>
                  <a:pt x="461568" y="82994"/>
                </a:lnTo>
                <a:close/>
              </a:path>
              <a:path w="541655" h="156210">
                <a:moveTo>
                  <a:pt x="465302" y="91960"/>
                </a:moveTo>
                <a:lnTo>
                  <a:pt x="462940" y="83794"/>
                </a:lnTo>
                <a:lnTo>
                  <a:pt x="459663" y="84759"/>
                </a:lnTo>
                <a:lnTo>
                  <a:pt x="459905" y="84543"/>
                </a:lnTo>
                <a:lnTo>
                  <a:pt x="458444" y="85331"/>
                </a:lnTo>
                <a:lnTo>
                  <a:pt x="456984" y="86004"/>
                </a:lnTo>
                <a:lnTo>
                  <a:pt x="454926" y="87299"/>
                </a:lnTo>
                <a:lnTo>
                  <a:pt x="454101" y="87972"/>
                </a:lnTo>
                <a:lnTo>
                  <a:pt x="453720" y="89357"/>
                </a:lnTo>
                <a:lnTo>
                  <a:pt x="454075" y="90728"/>
                </a:lnTo>
                <a:lnTo>
                  <a:pt x="458546" y="92036"/>
                </a:lnTo>
                <a:lnTo>
                  <a:pt x="453237" y="98437"/>
                </a:lnTo>
                <a:lnTo>
                  <a:pt x="460006" y="97840"/>
                </a:lnTo>
                <a:lnTo>
                  <a:pt x="465302" y="91960"/>
                </a:lnTo>
                <a:close/>
              </a:path>
              <a:path w="541655" h="156210">
                <a:moveTo>
                  <a:pt x="471576" y="75806"/>
                </a:moveTo>
                <a:lnTo>
                  <a:pt x="471512" y="74028"/>
                </a:lnTo>
                <a:lnTo>
                  <a:pt x="467512" y="74612"/>
                </a:lnTo>
                <a:lnTo>
                  <a:pt x="471106" y="77990"/>
                </a:lnTo>
                <a:lnTo>
                  <a:pt x="471576" y="75806"/>
                </a:lnTo>
                <a:close/>
              </a:path>
              <a:path w="541655" h="156210">
                <a:moveTo>
                  <a:pt x="479717" y="76847"/>
                </a:moveTo>
                <a:lnTo>
                  <a:pt x="476427" y="76847"/>
                </a:lnTo>
                <a:lnTo>
                  <a:pt x="476427" y="77546"/>
                </a:lnTo>
                <a:lnTo>
                  <a:pt x="479717" y="77546"/>
                </a:lnTo>
                <a:lnTo>
                  <a:pt x="479717" y="76847"/>
                </a:lnTo>
                <a:close/>
              </a:path>
              <a:path w="541655" h="156210">
                <a:moveTo>
                  <a:pt x="514756" y="50507"/>
                </a:moveTo>
                <a:lnTo>
                  <a:pt x="513461" y="50355"/>
                </a:lnTo>
                <a:lnTo>
                  <a:pt x="511886" y="49809"/>
                </a:lnTo>
                <a:lnTo>
                  <a:pt x="510971" y="50253"/>
                </a:lnTo>
                <a:lnTo>
                  <a:pt x="506844" y="52235"/>
                </a:lnTo>
                <a:lnTo>
                  <a:pt x="506399" y="52489"/>
                </a:lnTo>
                <a:lnTo>
                  <a:pt x="502627" y="52438"/>
                </a:lnTo>
                <a:lnTo>
                  <a:pt x="500938" y="56667"/>
                </a:lnTo>
                <a:lnTo>
                  <a:pt x="499630" y="56349"/>
                </a:lnTo>
                <a:lnTo>
                  <a:pt x="498233" y="56349"/>
                </a:lnTo>
                <a:lnTo>
                  <a:pt x="496354" y="54813"/>
                </a:lnTo>
                <a:lnTo>
                  <a:pt x="495922" y="53124"/>
                </a:lnTo>
                <a:lnTo>
                  <a:pt x="493890" y="51981"/>
                </a:lnTo>
                <a:lnTo>
                  <a:pt x="492163" y="52768"/>
                </a:lnTo>
                <a:lnTo>
                  <a:pt x="490867" y="53009"/>
                </a:lnTo>
                <a:lnTo>
                  <a:pt x="491109" y="53911"/>
                </a:lnTo>
                <a:lnTo>
                  <a:pt x="490994" y="55245"/>
                </a:lnTo>
                <a:lnTo>
                  <a:pt x="495998" y="58318"/>
                </a:lnTo>
                <a:lnTo>
                  <a:pt x="500494" y="60769"/>
                </a:lnTo>
                <a:lnTo>
                  <a:pt x="504774" y="63195"/>
                </a:lnTo>
                <a:lnTo>
                  <a:pt x="510044" y="54495"/>
                </a:lnTo>
                <a:lnTo>
                  <a:pt x="514413" y="56515"/>
                </a:lnTo>
                <a:lnTo>
                  <a:pt x="514756" y="50507"/>
                </a:lnTo>
                <a:close/>
              </a:path>
              <a:path w="541655" h="156210">
                <a:moveTo>
                  <a:pt x="518045" y="90500"/>
                </a:moveTo>
                <a:lnTo>
                  <a:pt x="517804" y="90652"/>
                </a:lnTo>
                <a:lnTo>
                  <a:pt x="518045" y="90500"/>
                </a:lnTo>
                <a:close/>
              </a:path>
              <a:path w="541655" h="156210">
                <a:moveTo>
                  <a:pt x="522846" y="75539"/>
                </a:moveTo>
                <a:lnTo>
                  <a:pt x="521970" y="71729"/>
                </a:lnTo>
                <a:lnTo>
                  <a:pt x="519226" y="72859"/>
                </a:lnTo>
                <a:lnTo>
                  <a:pt x="516572" y="73482"/>
                </a:lnTo>
                <a:lnTo>
                  <a:pt x="514883" y="69735"/>
                </a:lnTo>
                <a:lnTo>
                  <a:pt x="509041" y="75539"/>
                </a:lnTo>
                <a:lnTo>
                  <a:pt x="517156" y="77216"/>
                </a:lnTo>
                <a:lnTo>
                  <a:pt x="517245" y="80886"/>
                </a:lnTo>
                <a:lnTo>
                  <a:pt x="519137" y="77736"/>
                </a:lnTo>
                <a:lnTo>
                  <a:pt x="522846" y="75539"/>
                </a:lnTo>
                <a:close/>
              </a:path>
              <a:path w="541655" h="156210">
                <a:moveTo>
                  <a:pt x="524141" y="85483"/>
                </a:moveTo>
                <a:lnTo>
                  <a:pt x="520242" y="83578"/>
                </a:lnTo>
                <a:lnTo>
                  <a:pt x="513638" y="85026"/>
                </a:lnTo>
                <a:lnTo>
                  <a:pt x="513511" y="88836"/>
                </a:lnTo>
                <a:lnTo>
                  <a:pt x="514286" y="93141"/>
                </a:lnTo>
                <a:lnTo>
                  <a:pt x="516102" y="91821"/>
                </a:lnTo>
                <a:lnTo>
                  <a:pt x="517804" y="90665"/>
                </a:lnTo>
                <a:lnTo>
                  <a:pt x="516877" y="88836"/>
                </a:lnTo>
                <a:lnTo>
                  <a:pt x="517994" y="88265"/>
                </a:lnTo>
                <a:lnTo>
                  <a:pt x="519925" y="87541"/>
                </a:lnTo>
                <a:lnTo>
                  <a:pt x="521271" y="87058"/>
                </a:lnTo>
                <a:lnTo>
                  <a:pt x="522478" y="86309"/>
                </a:lnTo>
                <a:lnTo>
                  <a:pt x="524141" y="85483"/>
                </a:lnTo>
                <a:close/>
              </a:path>
              <a:path w="541655" h="156210">
                <a:moveTo>
                  <a:pt x="524522" y="43916"/>
                </a:moveTo>
                <a:lnTo>
                  <a:pt x="514172" y="37985"/>
                </a:lnTo>
                <a:lnTo>
                  <a:pt x="511683" y="44627"/>
                </a:lnTo>
                <a:lnTo>
                  <a:pt x="516712" y="46723"/>
                </a:lnTo>
                <a:lnTo>
                  <a:pt x="514985" y="50406"/>
                </a:lnTo>
                <a:lnTo>
                  <a:pt x="520534" y="51104"/>
                </a:lnTo>
                <a:lnTo>
                  <a:pt x="521246" y="46812"/>
                </a:lnTo>
                <a:lnTo>
                  <a:pt x="524522" y="43916"/>
                </a:lnTo>
                <a:close/>
              </a:path>
              <a:path w="541655" h="156210">
                <a:moveTo>
                  <a:pt x="526440" y="95923"/>
                </a:moveTo>
                <a:lnTo>
                  <a:pt x="524116" y="88811"/>
                </a:lnTo>
                <a:lnTo>
                  <a:pt x="520674" y="90538"/>
                </a:lnTo>
                <a:lnTo>
                  <a:pt x="518058" y="90690"/>
                </a:lnTo>
                <a:lnTo>
                  <a:pt x="518502" y="96024"/>
                </a:lnTo>
                <a:lnTo>
                  <a:pt x="518883" y="96050"/>
                </a:lnTo>
                <a:lnTo>
                  <a:pt x="519315" y="96189"/>
                </a:lnTo>
                <a:lnTo>
                  <a:pt x="519645" y="96088"/>
                </a:lnTo>
                <a:lnTo>
                  <a:pt x="522135" y="95377"/>
                </a:lnTo>
                <a:lnTo>
                  <a:pt x="526440" y="95923"/>
                </a:lnTo>
                <a:close/>
              </a:path>
              <a:path w="541655" h="156210">
                <a:moveTo>
                  <a:pt x="541616" y="66205"/>
                </a:moveTo>
                <a:lnTo>
                  <a:pt x="541108" y="64198"/>
                </a:lnTo>
                <a:lnTo>
                  <a:pt x="541362" y="62039"/>
                </a:lnTo>
                <a:lnTo>
                  <a:pt x="540156" y="63233"/>
                </a:lnTo>
                <a:lnTo>
                  <a:pt x="539381" y="64477"/>
                </a:lnTo>
                <a:lnTo>
                  <a:pt x="536638" y="65163"/>
                </a:lnTo>
                <a:lnTo>
                  <a:pt x="536181" y="65976"/>
                </a:lnTo>
                <a:lnTo>
                  <a:pt x="535800" y="66852"/>
                </a:lnTo>
                <a:lnTo>
                  <a:pt x="534225" y="63169"/>
                </a:lnTo>
                <a:lnTo>
                  <a:pt x="528320" y="69786"/>
                </a:lnTo>
                <a:lnTo>
                  <a:pt x="523417" y="66509"/>
                </a:lnTo>
                <a:lnTo>
                  <a:pt x="522147" y="71615"/>
                </a:lnTo>
                <a:lnTo>
                  <a:pt x="521995" y="71526"/>
                </a:lnTo>
                <a:lnTo>
                  <a:pt x="521970" y="71716"/>
                </a:lnTo>
                <a:lnTo>
                  <a:pt x="522135" y="71653"/>
                </a:lnTo>
                <a:lnTo>
                  <a:pt x="526910" y="74587"/>
                </a:lnTo>
                <a:lnTo>
                  <a:pt x="529043" y="73736"/>
                </a:lnTo>
                <a:lnTo>
                  <a:pt x="530898" y="72859"/>
                </a:lnTo>
                <a:lnTo>
                  <a:pt x="532853" y="72212"/>
                </a:lnTo>
                <a:lnTo>
                  <a:pt x="536498" y="70967"/>
                </a:lnTo>
                <a:lnTo>
                  <a:pt x="536676" y="70027"/>
                </a:lnTo>
                <a:lnTo>
                  <a:pt x="537184" y="70294"/>
                </a:lnTo>
                <a:lnTo>
                  <a:pt x="539242" y="70840"/>
                </a:lnTo>
                <a:lnTo>
                  <a:pt x="540715" y="69989"/>
                </a:lnTo>
                <a:lnTo>
                  <a:pt x="541616" y="66205"/>
                </a:lnTo>
                <a:close/>
              </a:path>
            </a:pathLst>
          </a:custGeom>
          <a:solidFill>
            <a:srgbClr val="FFFFFF"/>
          </a:solidFill>
        </p:spPr>
        <p:txBody>
          <a:bodyPr wrap="square" lIns="0" tIns="0" rIns="0" bIns="0" rtlCol="0"/>
          <a:lstStyle/>
          <a:p>
            <a:endParaRPr/>
          </a:p>
        </p:txBody>
      </p:sp>
      <p:sp>
        <p:nvSpPr>
          <p:cNvPr id="103" name="bg object 103"/>
          <p:cNvSpPr/>
          <p:nvPr/>
        </p:nvSpPr>
        <p:spPr>
          <a:xfrm>
            <a:off x="-546" y="4308640"/>
            <a:ext cx="678815" cy="202565"/>
          </a:xfrm>
          <a:custGeom>
            <a:avLst/>
            <a:gdLst/>
            <a:ahLst/>
            <a:cxnLst/>
            <a:rect l="l" t="t" r="r" b="b"/>
            <a:pathLst>
              <a:path w="678815" h="202564">
                <a:moveTo>
                  <a:pt x="16205" y="194094"/>
                </a:moveTo>
                <a:lnTo>
                  <a:pt x="15481" y="192405"/>
                </a:lnTo>
                <a:lnTo>
                  <a:pt x="15227" y="189877"/>
                </a:lnTo>
                <a:lnTo>
                  <a:pt x="9194" y="187413"/>
                </a:lnTo>
                <a:lnTo>
                  <a:pt x="9588" y="184531"/>
                </a:lnTo>
                <a:lnTo>
                  <a:pt x="10909" y="181559"/>
                </a:lnTo>
                <a:lnTo>
                  <a:pt x="9918" y="180606"/>
                </a:lnTo>
                <a:lnTo>
                  <a:pt x="6819" y="178181"/>
                </a:lnTo>
                <a:lnTo>
                  <a:pt x="3810" y="179324"/>
                </a:lnTo>
                <a:lnTo>
                  <a:pt x="546" y="179489"/>
                </a:lnTo>
                <a:lnTo>
                  <a:pt x="546" y="187363"/>
                </a:lnTo>
                <a:lnTo>
                  <a:pt x="8458" y="190512"/>
                </a:lnTo>
                <a:lnTo>
                  <a:pt x="12293" y="192354"/>
                </a:lnTo>
                <a:lnTo>
                  <a:pt x="16205" y="194094"/>
                </a:lnTo>
                <a:close/>
              </a:path>
              <a:path w="678815" h="202564">
                <a:moveTo>
                  <a:pt x="16433" y="194195"/>
                </a:moveTo>
                <a:lnTo>
                  <a:pt x="16230" y="194119"/>
                </a:lnTo>
                <a:lnTo>
                  <a:pt x="16243" y="194297"/>
                </a:lnTo>
                <a:lnTo>
                  <a:pt x="16370" y="194233"/>
                </a:lnTo>
                <a:close/>
              </a:path>
              <a:path w="678815" h="202564">
                <a:moveTo>
                  <a:pt x="19761" y="198767"/>
                </a:moveTo>
                <a:lnTo>
                  <a:pt x="19710" y="197078"/>
                </a:lnTo>
                <a:lnTo>
                  <a:pt x="16751" y="195440"/>
                </a:lnTo>
                <a:lnTo>
                  <a:pt x="16535" y="194818"/>
                </a:lnTo>
                <a:lnTo>
                  <a:pt x="16256" y="194310"/>
                </a:lnTo>
                <a:lnTo>
                  <a:pt x="14211" y="195592"/>
                </a:lnTo>
                <a:lnTo>
                  <a:pt x="12204" y="195897"/>
                </a:lnTo>
                <a:lnTo>
                  <a:pt x="8001" y="193332"/>
                </a:lnTo>
                <a:lnTo>
                  <a:pt x="5854" y="192468"/>
                </a:lnTo>
                <a:lnTo>
                  <a:pt x="3517" y="191325"/>
                </a:lnTo>
                <a:lnTo>
                  <a:pt x="0" y="197434"/>
                </a:lnTo>
                <a:lnTo>
                  <a:pt x="5969" y="201104"/>
                </a:lnTo>
                <a:lnTo>
                  <a:pt x="11315" y="197446"/>
                </a:lnTo>
                <a:lnTo>
                  <a:pt x="11798" y="198183"/>
                </a:lnTo>
                <a:lnTo>
                  <a:pt x="12077" y="198704"/>
                </a:lnTo>
                <a:lnTo>
                  <a:pt x="13843" y="200863"/>
                </a:lnTo>
                <a:lnTo>
                  <a:pt x="15659" y="201980"/>
                </a:lnTo>
                <a:lnTo>
                  <a:pt x="17818" y="200291"/>
                </a:lnTo>
                <a:lnTo>
                  <a:pt x="19761" y="198767"/>
                </a:lnTo>
                <a:close/>
              </a:path>
              <a:path w="678815" h="202564">
                <a:moveTo>
                  <a:pt x="49631" y="167220"/>
                </a:moveTo>
                <a:lnTo>
                  <a:pt x="46634" y="164668"/>
                </a:lnTo>
                <a:lnTo>
                  <a:pt x="45986" y="169697"/>
                </a:lnTo>
                <a:lnTo>
                  <a:pt x="42456" y="168554"/>
                </a:lnTo>
                <a:lnTo>
                  <a:pt x="44335" y="170967"/>
                </a:lnTo>
                <a:lnTo>
                  <a:pt x="44399" y="173316"/>
                </a:lnTo>
                <a:lnTo>
                  <a:pt x="47193" y="174129"/>
                </a:lnTo>
                <a:lnTo>
                  <a:pt x="49631" y="167220"/>
                </a:lnTo>
                <a:close/>
              </a:path>
              <a:path w="678815" h="202564">
                <a:moveTo>
                  <a:pt x="49999" y="106070"/>
                </a:moveTo>
                <a:lnTo>
                  <a:pt x="42418" y="105016"/>
                </a:lnTo>
                <a:lnTo>
                  <a:pt x="45339" y="107480"/>
                </a:lnTo>
                <a:lnTo>
                  <a:pt x="49999" y="106070"/>
                </a:lnTo>
                <a:close/>
              </a:path>
              <a:path w="678815" h="202564">
                <a:moveTo>
                  <a:pt x="51460" y="197967"/>
                </a:moveTo>
                <a:lnTo>
                  <a:pt x="46570" y="197967"/>
                </a:lnTo>
                <a:lnTo>
                  <a:pt x="46570" y="199542"/>
                </a:lnTo>
                <a:lnTo>
                  <a:pt x="51460" y="199542"/>
                </a:lnTo>
                <a:lnTo>
                  <a:pt x="51460" y="197967"/>
                </a:lnTo>
                <a:close/>
              </a:path>
              <a:path w="678815" h="202564">
                <a:moveTo>
                  <a:pt x="62534" y="189141"/>
                </a:moveTo>
                <a:lnTo>
                  <a:pt x="61861" y="188341"/>
                </a:lnTo>
                <a:lnTo>
                  <a:pt x="61544" y="187540"/>
                </a:lnTo>
                <a:lnTo>
                  <a:pt x="61074" y="187477"/>
                </a:lnTo>
                <a:lnTo>
                  <a:pt x="57010" y="186880"/>
                </a:lnTo>
                <a:lnTo>
                  <a:pt x="53962" y="188137"/>
                </a:lnTo>
                <a:lnTo>
                  <a:pt x="51904" y="191681"/>
                </a:lnTo>
                <a:lnTo>
                  <a:pt x="58369" y="196316"/>
                </a:lnTo>
                <a:lnTo>
                  <a:pt x="57556" y="194195"/>
                </a:lnTo>
                <a:lnTo>
                  <a:pt x="57226" y="193421"/>
                </a:lnTo>
                <a:lnTo>
                  <a:pt x="56730" y="191858"/>
                </a:lnTo>
                <a:lnTo>
                  <a:pt x="56578" y="191084"/>
                </a:lnTo>
                <a:lnTo>
                  <a:pt x="56388" y="190284"/>
                </a:lnTo>
                <a:lnTo>
                  <a:pt x="62534" y="189141"/>
                </a:lnTo>
                <a:close/>
              </a:path>
              <a:path w="678815" h="202564">
                <a:moveTo>
                  <a:pt x="64274" y="175755"/>
                </a:moveTo>
                <a:lnTo>
                  <a:pt x="63766" y="172745"/>
                </a:lnTo>
                <a:lnTo>
                  <a:pt x="61658" y="172427"/>
                </a:lnTo>
                <a:lnTo>
                  <a:pt x="59296" y="172669"/>
                </a:lnTo>
                <a:lnTo>
                  <a:pt x="58597" y="172732"/>
                </a:lnTo>
                <a:lnTo>
                  <a:pt x="57886" y="172681"/>
                </a:lnTo>
                <a:lnTo>
                  <a:pt x="56692" y="172681"/>
                </a:lnTo>
                <a:lnTo>
                  <a:pt x="56692" y="173774"/>
                </a:lnTo>
                <a:lnTo>
                  <a:pt x="56527" y="174421"/>
                </a:lnTo>
                <a:lnTo>
                  <a:pt x="57632" y="177457"/>
                </a:lnTo>
                <a:lnTo>
                  <a:pt x="59969" y="177838"/>
                </a:lnTo>
                <a:lnTo>
                  <a:pt x="63220" y="177126"/>
                </a:lnTo>
                <a:lnTo>
                  <a:pt x="64274" y="175755"/>
                </a:lnTo>
                <a:close/>
              </a:path>
              <a:path w="678815" h="202564">
                <a:moveTo>
                  <a:pt x="69380" y="187667"/>
                </a:moveTo>
                <a:lnTo>
                  <a:pt x="68605" y="182130"/>
                </a:lnTo>
                <a:lnTo>
                  <a:pt x="64973" y="184797"/>
                </a:lnTo>
                <a:lnTo>
                  <a:pt x="62966" y="186283"/>
                </a:lnTo>
                <a:lnTo>
                  <a:pt x="69291" y="187731"/>
                </a:lnTo>
                <a:close/>
              </a:path>
              <a:path w="678815" h="202564">
                <a:moveTo>
                  <a:pt x="70993" y="193890"/>
                </a:moveTo>
                <a:lnTo>
                  <a:pt x="70332" y="192506"/>
                </a:lnTo>
                <a:lnTo>
                  <a:pt x="69697" y="191122"/>
                </a:lnTo>
                <a:lnTo>
                  <a:pt x="68922" y="189801"/>
                </a:lnTo>
                <a:lnTo>
                  <a:pt x="67373" y="189928"/>
                </a:lnTo>
                <a:lnTo>
                  <a:pt x="67157" y="190284"/>
                </a:lnTo>
                <a:lnTo>
                  <a:pt x="65951" y="192303"/>
                </a:lnTo>
                <a:lnTo>
                  <a:pt x="67386" y="193433"/>
                </a:lnTo>
                <a:lnTo>
                  <a:pt x="68834" y="194525"/>
                </a:lnTo>
                <a:lnTo>
                  <a:pt x="70269" y="194094"/>
                </a:lnTo>
                <a:lnTo>
                  <a:pt x="70993" y="193890"/>
                </a:lnTo>
                <a:close/>
              </a:path>
              <a:path w="678815" h="202564">
                <a:moveTo>
                  <a:pt x="73507" y="117843"/>
                </a:moveTo>
                <a:lnTo>
                  <a:pt x="70459" y="117221"/>
                </a:lnTo>
                <a:lnTo>
                  <a:pt x="67348" y="116471"/>
                </a:lnTo>
                <a:lnTo>
                  <a:pt x="65481" y="120091"/>
                </a:lnTo>
                <a:lnTo>
                  <a:pt x="73507" y="117843"/>
                </a:lnTo>
                <a:close/>
              </a:path>
              <a:path w="678815" h="202564">
                <a:moveTo>
                  <a:pt x="78219" y="145948"/>
                </a:moveTo>
                <a:lnTo>
                  <a:pt x="78168" y="145783"/>
                </a:lnTo>
                <a:lnTo>
                  <a:pt x="78016" y="145796"/>
                </a:lnTo>
                <a:lnTo>
                  <a:pt x="78143" y="145923"/>
                </a:lnTo>
                <a:close/>
              </a:path>
              <a:path w="678815" h="202564">
                <a:moveTo>
                  <a:pt x="87566" y="176898"/>
                </a:moveTo>
                <a:lnTo>
                  <a:pt x="85801" y="176136"/>
                </a:lnTo>
                <a:lnTo>
                  <a:pt x="76403" y="175564"/>
                </a:lnTo>
                <a:lnTo>
                  <a:pt x="76492" y="180187"/>
                </a:lnTo>
                <a:lnTo>
                  <a:pt x="81927" y="180619"/>
                </a:lnTo>
                <a:lnTo>
                  <a:pt x="80314" y="184073"/>
                </a:lnTo>
                <a:lnTo>
                  <a:pt x="72631" y="182854"/>
                </a:lnTo>
                <a:lnTo>
                  <a:pt x="74549" y="184581"/>
                </a:lnTo>
                <a:lnTo>
                  <a:pt x="75107" y="185559"/>
                </a:lnTo>
                <a:lnTo>
                  <a:pt x="81889" y="186969"/>
                </a:lnTo>
                <a:lnTo>
                  <a:pt x="85521" y="184950"/>
                </a:lnTo>
                <a:lnTo>
                  <a:pt x="85750" y="184073"/>
                </a:lnTo>
                <a:lnTo>
                  <a:pt x="87566" y="176898"/>
                </a:lnTo>
                <a:close/>
              </a:path>
              <a:path w="678815" h="202564">
                <a:moveTo>
                  <a:pt x="88887" y="158826"/>
                </a:moveTo>
                <a:lnTo>
                  <a:pt x="85902" y="156984"/>
                </a:lnTo>
                <a:lnTo>
                  <a:pt x="84455" y="155244"/>
                </a:lnTo>
                <a:lnTo>
                  <a:pt x="83794" y="149961"/>
                </a:lnTo>
                <a:lnTo>
                  <a:pt x="80302" y="147993"/>
                </a:lnTo>
                <a:lnTo>
                  <a:pt x="78143" y="145923"/>
                </a:lnTo>
                <a:lnTo>
                  <a:pt x="68910" y="142265"/>
                </a:lnTo>
                <a:lnTo>
                  <a:pt x="64211" y="136626"/>
                </a:lnTo>
                <a:lnTo>
                  <a:pt x="62471" y="136652"/>
                </a:lnTo>
                <a:lnTo>
                  <a:pt x="54406" y="141757"/>
                </a:lnTo>
                <a:lnTo>
                  <a:pt x="52120" y="141249"/>
                </a:lnTo>
                <a:lnTo>
                  <a:pt x="48729" y="134899"/>
                </a:lnTo>
                <a:lnTo>
                  <a:pt x="47929" y="134099"/>
                </a:lnTo>
                <a:lnTo>
                  <a:pt x="47231" y="133197"/>
                </a:lnTo>
                <a:lnTo>
                  <a:pt x="38112" y="135470"/>
                </a:lnTo>
                <a:lnTo>
                  <a:pt x="42252" y="144259"/>
                </a:lnTo>
                <a:lnTo>
                  <a:pt x="43510" y="144983"/>
                </a:lnTo>
                <a:lnTo>
                  <a:pt x="56057" y="143141"/>
                </a:lnTo>
                <a:lnTo>
                  <a:pt x="57899" y="143852"/>
                </a:lnTo>
                <a:lnTo>
                  <a:pt x="65239" y="151485"/>
                </a:lnTo>
                <a:lnTo>
                  <a:pt x="71716" y="156349"/>
                </a:lnTo>
                <a:lnTo>
                  <a:pt x="80987" y="157632"/>
                </a:lnTo>
                <a:lnTo>
                  <a:pt x="76962" y="163182"/>
                </a:lnTo>
                <a:lnTo>
                  <a:pt x="78968" y="166077"/>
                </a:lnTo>
                <a:lnTo>
                  <a:pt x="88163" y="167830"/>
                </a:lnTo>
                <a:lnTo>
                  <a:pt x="88188" y="164757"/>
                </a:lnTo>
                <a:lnTo>
                  <a:pt x="84988" y="161607"/>
                </a:lnTo>
                <a:lnTo>
                  <a:pt x="88887" y="158826"/>
                </a:lnTo>
                <a:close/>
              </a:path>
              <a:path w="678815" h="202564">
                <a:moveTo>
                  <a:pt x="89687" y="138252"/>
                </a:moveTo>
                <a:lnTo>
                  <a:pt x="86791" y="137236"/>
                </a:lnTo>
                <a:lnTo>
                  <a:pt x="84467" y="136664"/>
                </a:lnTo>
                <a:lnTo>
                  <a:pt x="81076" y="140970"/>
                </a:lnTo>
                <a:lnTo>
                  <a:pt x="76161" y="141808"/>
                </a:lnTo>
                <a:lnTo>
                  <a:pt x="78155" y="145783"/>
                </a:lnTo>
                <a:lnTo>
                  <a:pt x="81864" y="145529"/>
                </a:lnTo>
                <a:lnTo>
                  <a:pt x="84670" y="144411"/>
                </a:lnTo>
                <a:lnTo>
                  <a:pt x="85801" y="140931"/>
                </a:lnTo>
                <a:lnTo>
                  <a:pt x="86118" y="139966"/>
                </a:lnTo>
                <a:lnTo>
                  <a:pt x="87985" y="139382"/>
                </a:lnTo>
                <a:lnTo>
                  <a:pt x="89687" y="138252"/>
                </a:lnTo>
                <a:close/>
              </a:path>
              <a:path w="678815" h="202564">
                <a:moveTo>
                  <a:pt x="90106" y="192849"/>
                </a:moveTo>
                <a:lnTo>
                  <a:pt x="88785" y="192557"/>
                </a:lnTo>
                <a:lnTo>
                  <a:pt x="87947" y="192201"/>
                </a:lnTo>
                <a:lnTo>
                  <a:pt x="86766" y="192316"/>
                </a:lnTo>
                <a:lnTo>
                  <a:pt x="86436" y="193090"/>
                </a:lnTo>
                <a:lnTo>
                  <a:pt x="86067" y="193535"/>
                </a:lnTo>
                <a:lnTo>
                  <a:pt x="86817" y="193852"/>
                </a:lnTo>
                <a:lnTo>
                  <a:pt x="87553" y="194360"/>
                </a:lnTo>
                <a:lnTo>
                  <a:pt x="88328" y="194411"/>
                </a:lnTo>
                <a:lnTo>
                  <a:pt x="88722" y="194449"/>
                </a:lnTo>
                <a:lnTo>
                  <a:pt x="89204" y="193675"/>
                </a:lnTo>
                <a:lnTo>
                  <a:pt x="90106" y="192849"/>
                </a:lnTo>
                <a:close/>
              </a:path>
              <a:path w="678815" h="202564">
                <a:moveTo>
                  <a:pt x="92748" y="146494"/>
                </a:moveTo>
                <a:lnTo>
                  <a:pt x="92087" y="145783"/>
                </a:lnTo>
                <a:lnTo>
                  <a:pt x="91325" y="145211"/>
                </a:lnTo>
                <a:lnTo>
                  <a:pt x="90614" y="144627"/>
                </a:lnTo>
                <a:lnTo>
                  <a:pt x="90258" y="145034"/>
                </a:lnTo>
                <a:lnTo>
                  <a:pt x="89535" y="145542"/>
                </a:lnTo>
                <a:lnTo>
                  <a:pt x="89623" y="145821"/>
                </a:lnTo>
                <a:lnTo>
                  <a:pt x="89852" y="146481"/>
                </a:lnTo>
                <a:lnTo>
                  <a:pt x="90500" y="147027"/>
                </a:lnTo>
                <a:lnTo>
                  <a:pt x="91147" y="147840"/>
                </a:lnTo>
                <a:lnTo>
                  <a:pt x="91897" y="147167"/>
                </a:lnTo>
                <a:lnTo>
                  <a:pt x="92748" y="146494"/>
                </a:lnTo>
                <a:close/>
              </a:path>
              <a:path w="678815" h="202564">
                <a:moveTo>
                  <a:pt x="92900" y="186550"/>
                </a:moveTo>
                <a:lnTo>
                  <a:pt x="92075" y="186029"/>
                </a:lnTo>
                <a:lnTo>
                  <a:pt x="91325" y="185242"/>
                </a:lnTo>
                <a:lnTo>
                  <a:pt x="90411" y="185077"/>
                </a:lnTo>
                <a:lnTo>
                  <a:pt x="89916" y="185000"/>
                </a:lnTo>
                <a:lnTo>
                  <a:pt x="89154" y="185966"/>
                </a:lnTo>
                <a:lnTo>
                  <a:pt x="88023" y="186842"/>
                </a:lnTo>
                <a:lnTo>
                  <a:pt x="89344" y="187401"/>
                </a:lnTo>
                <a:lnTo>
                  <a:pt x="90170" y="188061"/>
                </a:lnTo>
                <a:lnTo>
                  <a:pt x="90855" y="187972"/>
                </a:lnTo>
                <a:lnTo>
                  <a:pt x="91605" y="187858"/>
                </a:lnTo>
                <a:lnTo>
                  <a:pt x="92227" y="187058"/>
                </a:lnTo>
                <a:lnTo>
                  <a:pt x="92900" y="186550"/>
                </a:lnTo>
                <a:close/>
              </a:path>
              <a:path w="678815" h="202564">
                <a:moveTo>
                  <a:pt x="94589" y="174726"/>
                </a:moveTo>
                <a:lnTo>
                  <a:pt x="94475" y="174294"/>
                </a:lnTo>
                <a:lnTo>
                  <a:pt x="94348" y="173748"/>
                </a:lnTo>
                <a:lnTo>
                  <a:pt x="93408" y="173189"/>
                </a:lnTo>
                <a:lnTo>
                  <a:pt x="92684" y="172961"/>
                </a:lnTo>
                <a:lnTo>
                  <a:pt x="92379" y="172872"/>
                </a:lnTo>
                <a:lnTo>
                  <a:pt x="91287" y="173634"/>
                </a:lnTo>
                <a:lnTo>
                  <a:pt x="91313" y="173964"/>
                </a:lnTo>
                <a:lnTo>
                  <a:pt x="91351" y="174599"/>
                </a:lnTo>
                <a:lnTo>
                  <a:pt x="91948" y="175196"/>
                </a:lnTo>
                <a:lnTo>
                  <a:pt x="92646" y="176390"/>
                </a:lnTo>
                <a:lnTo>
                  <a:pt x="93611" y="175348"/>
                </a:lnTo>
                <a:lnTo>
                  <a:pt x="94589" y="174726"/>
                </a:lnTo>
                <a:close/>
              </a:path>
              <a:path w="678815" h="202564">
                <a:moveTo>
                  <a:pt x="97269" y="160693"/>
                </a:moveTo>
                <a:lnTo>
                  <a:pt x="95846" y="152882"/>
                </a:lnTo>
                <a:lnTo>
                  <a:pt x="89789" y="153644"/>
                </a:lnTo>
                <a:lnTo>
                  <a:pt x="90309" y="158267"/>
                </a:lnTo>
                <a:lnTo>
                  <a:pt x="91973" y="159943"/>
                </a:lnTo>
                <a:lnTo>
                  <a:pt x="97269" y="160693"/>
                </a:lnTo>
                <a:close/>
              </a:path>
              <a:path w="678815" h="202564">
                <a:moveTo>
                  <a:pt x="101155" y="114769"/>
                </a:moveTo>
                <a:lnTo>
                  <a:pt x="96266" y="111607"/>
                </a:lnTo>
                <a:lnTo>
                  <a:pt x="95846" y="111671"/>
                </a:lnTo>
                <a:lnTo>
                  <a:pt x="91046" y="116611"/>
                </a:lnTo>
                <a:lnTo>
                  <a:pt x="97078" y="121272"/>
                </a:lnTo>
                <a:lnTo>
                  <a:pt x="101155" y="114769"/>
                </a:lnTo>
                <a:close/>
              </a:path>
              <a:path w="678815" h="202564">
                <a:moveTo>
                  <a:pt x="105054" y="196240"/>
                </a:moveTo>
                <a:lnTo>
                  <a:pt x="102603" y="193535"/>
                </a:lnTo>
                <a:lnTo>
                  <a:pt x="100406" y="193535"/>
                </a:lnTo>
                <a:lnTo>
                  <a:pt x="97840" y="194945"/>
                </a:lnTo>
                <a:lnTo>
                  <a:pt x="100482" y="197586"/>
                </a:lnTo>
                <a:lnTo>
                  <a:pt x="105054" y="196240"/>
                </a:lnTo>
                <a:close/>
              </a:path>
              <a:path w="678815" h="202564">
                <a:moveTo>
                  <a:pt x="110007" y="124866"/>
                </a:moveTo>
                <a:lnTo>
                  <a:pt x="109588" y="122770"/>
                </a:lnTo>
                <a:lnTo>
                  <a:pt x="109334" y="121500"/>
                </a:lnTo>
                <a:lnTo>
                  <a:pt x="106959" y="120027"/>
                </a:lnTo>
                <a:lnTo>
                  <a:pt x="104203" y="119456"/>
                </a:lnTo>
                <a:lnTo>
                  <a:pt x="102603" y="121196"/>
                </a:lnTo>
                <a:lnTo>
                  <a:pt x="100164" y="122732"/>
                </a:lnTo>
                <a:lnTo>
                  <a:pt x="102565" y="124231"/>
                </a:lnTo>
                <a:lnTo>
                  <a:pt x="103822" y="125615"/>
                </a:lnTo>
                <a:lnTo>
                  <a:pt x="107454" y="125984"/>
                </a:lnTo>
                <a:lnTo>
                  <a:pt x="110007" y="124866"/>
                </a:lnTo>
                <a:close/>
              </a:path>
              <a:path w="678815" h="202564">
                <a:moveTo>
                  <a:pt x="120230" y="182753"/>
                </a:moveTo>
                <a:lnTo>
                  <a:pt x="116128" y="182397"/>
                </a:lnTo>
                <a:lnTo>
                  <a:pt x="112991" y="182524"/>
                </a:lnTo>
                <a:lnTo>
                  <a:pt x="110197" y="181749"/>
                </a:lnTo>
                <a:lnTo>
                  <a:pt x="107759" y="181076"/>
                </a:lnTo>
                <a:lnTo>
                  <a:pt x="105702" y="179374"/>
                </a:lnTo>
                <a:lnTo>
                  <a:pt x="103378" y="178079"/>
                </a:lnTo>
                <a:lnTo>
                  <a:pt x="97637" y="185635"/>
                </a:lnTo>
                <a:lnTo>
                  <a:pt x="104038" y="186842"/>
                </a:lnTo>
                <a:lnTo>
                  <a:pt x="105879" y="193827"/>
                </a:lnTo>
                <a:lnTo>
                  <a:pt x="112941" y="194652"/>
                </a:lnTo>
                <a:lnTo>
                  <a:pt x="120230" y="182753"/>
                </a:lnTo>
                <a:close/>
              </a:path>
              <a:path w="678815" h="202564">
                <a:moveTo>
                  <a:pt x="122910" y="108508"/>
                </a:moveTo>
                <a:lnTo>
                  <a:pt x="120853" y="105613"/>
                </a:lnTo>
                <a:lnTo>
                  <a:pt x="119075" y="105359"/>
                </a:lnTo>
                <a:lnTo>
                  <a:pt x="116306" y="106756"/>
                </a:lnTo>
                <a:lnTo>
                  <a:pt x="117817" y="109131"/>
                </a:lnTo>
                <a:lnTo>
                  <a:pt x="119659" y="109410"/>
                </a:lnTo>
                <a:lnTo>
                  <a:pt x="122910" y="108508"/>
                </a:lnTo>
                <a:close/>
              </a:path>
              <a:path w="678815" h="202564">
                <a:moveTo>
                  <a:pt x="123215" y="139738"/>
                </a:moveTo>
                <a:lnTo>
                  <a:pt x="122224" y="131953"/>
                </a:lnTo>
                <a:lnTo>
                  <a:pt x="116624" y="129971"/>
                </a:lnTo>
                <a:lnTo>
                  <a:pt x="113614" y="134264"/>
                </a:lnTo>
                <a:lnTo>
                  <a:pt x="113652" y="134772"/>
                </a:lnTo>
                <a:lnTo>
                  <a:pt x="119011" y="137706"/>
                </a:lnTo>
                <a:lnTo>
                  <a:pt x="120815" y="138544"/>
                </a:lnTo>
                <a:lnTo>
                  <a:pt x="123215" y="139738"/>
                </a:lnTo>
                <a:close/>
              </a:path>
              <a:path w="678815" h="202564">
                <a:moveTo>
                  <a:pt x="125018" y="122389"/>
                </a:moveTo>
                <a:lnTo>
                  <a:pt x="119634" y="112433"/>
                </a:lnTo>
                <a:lnTo>
                  <a:pt x="113982" y="115316"/>
                </a:lnTo>
                <a:lnTo>
                  <a:pt x="113957" y="121437"/>
                </a:lnTo>
                <a:lnTo>
                  <a:pt x="121843" y="119316"/>
                </a:lnTo>
                <a:lnTo>
                  <a:pt x="125018" y="122389"/>
                </a:lnTo>
                <a:close/>
              </a:path>
              <a:path w="678815" h="202564">
                <a:moveTo>
                  <a:pt x="136880" y="105359"/>
                </a:moveTo>
                <a:lnTo>
                  <a:pt x="135902" y="104724"/>
                </a:lnTo>
                <a:lnTo>
                  <a:pt x="134696" y="103403"/>
                </a:lnTo>
                <a:lnTo>
                  <a:pt x="132067" y="104089"/>
                </a:lnTo>
                <a:lnTo>
                  <a:pt x="130340" y="105194"/>
                </a:lnTo>
                <a:lnTo>
                  <a:pt x="128320" y="106159"/>
                </a:lnTo>
                <a:lnTo>
                  <a:pt x="128435" y="109334"/>
                </a:lnTo>
                <a:lnTo>
                  <a:pt x="131216" y="109766"/>
                </a:lnTo>
                <a:lnTo>
                  <a:pt x="134543" y="108750"/>
                </a:lnTo>
                <a:lnTo>
                  <a:pt x="135572" y="106718"/>
                </a:lnTo>
                <a:lnTo>
                  <a:pt x="136880" y="105359"/>
                </a:lnTo>
                <a:close/>
              </a:path>
              <a:path w="678815" h="202564">
                <a:moveTo>
                  <a:pt x="140258" y="136067"/>
                </a:moveTo>
                <a:lnTo>
                  <a:pt x="138684" y="135267"/>
                </a:lnTo>
                <a:lnTo>
                  <a:pt x="136740" y="136486"/>
                </a:lnTo>
                <a:lnTo>
                  <a:pt x="134404" y="137579"/>
                </a:lnTo>
                <a:lnTo>
                  <a:pt x="137261" y="141401"/>
                </a:lnTo>
                <a:lnTo>
                  <a:pt x="139395" y="137591"/>
                </a:lnTo>
                <a:lnTo>
                  <a:pt x="140258" y="136067"/>
                </a:lnTo>
                <a:close/>
              </a:path>
              <a:path w="678815" h="202564">
                <a:moveTo>
                  <a:pt x="150101" y="144030"/>
                </a:moveTo>
                <a:lnTo>
                  <a:pt x="149860" y="143802"/>
                </a:lnTo>
                <a:lnTo>
                  <a:pt x="149326" y="143294"/>
                </a:lnTo>
                <a:lnTo>
                  <a:pt x="148424" y="143065"/>
                </a:lnTo>
                <a:lnTo>
                  <a:pt x="147675" y="142735"/>
                </a:lnTo>
                <a:lnTo>
                  <a:pt x="147421" y="143256"/>
                </a:lnTo>
                <a:lnTo>
                  <a:pt x="146812" y="143954"/>
                </a:lnTo>
                <a:lnTo>
                  <a:pt x="147015" y="144246"/>
                </a:lnTo>
                <a:lnTo>
                  <a:pt x="147408" y="144830"/>
                </a:lnTo>
                <a:lnTo>
                  <a:pt x="148272" y="145186"/>
                </a:lnTo>
                <a:lnTo>
                  <a:pt x="149263" y="145846"/>
                </a:lnTo>
                <a:lnTo>
                  <a:pt x="149593" y="144818"/>
                </a:lnTo>
                <a:lnTo>
                  <a:pt x="150101" y="144030"/>
                </a:lnTo>
                <a:close/>
              </a:path>
              <a:path w="678815" h="202564">
                <a:moveTo>
                  <a:pt x="158381" y="75107"/>
                </a:moveTo>
                <a:lnTo>
                  <a:pt x="156375" y="66459"/>
                </a:lnTo>
                <a:lnTo>
                  <a:pt x="147815" y="67017"/>
                </a:lnTo>
                <a:lnTo>
                  <a:pt x="139941" y="65265"/>
                </a:lnTo>
                <a:lnTo>
                  <a:pt x="139941" y="66662"/>
                </a:lnTo>
                <a:lnTo>
                  <a:pt x="139395" y="68224"/>
                </a:lnTo>
                <a:lnTo>
                  <a:pt x="141211" y="70243"/>
                </a:lnTo>
                <a:lnTo>
                  <a:pt x="144462" y="68757"/>
                </a:lnTo>
                <a:lnTo>
                  <a:pt x="145516" y="72986"/>
                </a:lnTo>
                <a:lnTo>
                  <a:pt x="146672" y="74333"/>
                </a:lnTo>
                <a:lnTo>
                  <a:pt x="147485" y="75755"/>
                </a:lnTo>
                <a:lnTo>
                  <a:pt x="142062" y="77457"/>
                </a:lnTo>
                <a:lnTo>
                  <a:pt x="142392" y="70840"/>
                </a:lnTo>
                <a:lnTo>
                  <a:pt x="137388" y="70840"/>
                </a:lnTo>
                <a:lnTo>
                  <a:pt x="138493" y="76047"/>
                </a:lnTo>
                <a:lnTo>
                  <a:pt x="139433" y="80924"/>
                </a:lnTo>
                <a:lnTo>
                  <a:pt x="144018" y="85128"/>
                </a:lnTo>
                <a:lnTo>
                  <a:pt x="148120" y="81432"/>
                </a:lnTo>
                <a:lnTo>
                  <a:pt x="148590" y="88125"/>
                </a:lnTo>
                <a:lnTo>
                  <a:pt x="153860" y="88557"/>
                </a:lnTo>
                <a:lnTo>
                  <a:pt x="153860" y="76415"/>
                </a:lnTo>
                <a:lnTo>
                  <a:pt x="158381" y="75107"/>
                </a:lnTo>
                <a:close/>
              </a:path>
              <a:path w="678815" h="202564">
                <a:moveTo>
                  <a:pt x="162725" y="143560"/>
                </a:moveTo>
                <a:lnTo>
                  <a:pt x="161785" y="142519"/>
                </a:lnTo>
                <a:lnTo>
                  <a:pt x="160934" y="140690"/>
                </a:lnTo>
                <a:lnTo>
                  <a:pt x="159880" y="140601"/>
                </a:lnTo>
                <a:lnTo>
                  <a:pt x="157480" y="140398"/>
                </a:lnTo>
                <a:lnTo>
                  <a:pt x="154990" y="141046"/>
                </a:lnTo>
                <a:lnTo>
                  <a:pt x="152539" y="141338"/>
                </a:lnTo>
                <a:lnTo>
                  <a:pt x="152133" y="143522"/>
                </a:lnTo>
                <a:lnTo>
                  <a:pt x="154393" y="144259"/>
                </a:lnTo>
                <a:lnTo>
                  <a:pt x="156616" y="145351"/>
                </a:lnTo>
                <a:lnTo>
                  <a:pt x="160096" y="145719"/>
                </a:lnTo>
                <a:lnTo>
                  <a:pt x="161467" y="144284"/>
                </a:lnTo>
                <a:lnTo>
                  <a:pt x="162725" y="143560"/>
                </a:lnTo>
                <a:close/>
              </a:path>
              <a:path w="678815" h="202564">
                <a:moveTo>
                  <a:pt x="166839" y="90436"/>
                </a:moveTo>
                <a:lnTo>
                  <a:pt x="165900" y="86385"/>
                </a:lnTo>
                <a:lnTo>
                  <a:pt x="165595" y="86385"/>
                </a:lnTo>
                <a:lnTo>
                  <a:pt x="165303" y="86372"/>
                </a:lnTo>
                <a:lnTo>
                  <a:pt x="165011" y="86372"/>
                </a:lnTo>
                <a:lnTo>
                  <a:pt x="164833" y="87096"/>
                </a:lnTo>
                <a:lnTo>
                  <a:pt x="164477" y="87833"/>
                </a:lnTo>
                <a:lnTo>
                  <a:pt x="164592" y="88925"/>
                </a:lnTo>
                <a:lnTo>
                  <a:pt x="165354" y="89255"/>
                </a:lnTo>
                <a:lnTo>
                  <a:pt x="166839" y="90436"/>
                </a:lnTo>
                <a:close/>
              </a:path>
              <a:path w="678815" h="202564">
                <a:moveTo>
                  <a:pt x="170103" y="98145"/>
                </a:moveTo>
                <a:lnTo>
                  <a:pt x="165925" y="94145"/>
                </a:lnTo>
                <a:lnTo>
                  <a:pt x="157048" y="90957"/>
                </a:lnTo>
                <a:lnTo>
                  <a:pt x="148590" y="88188"/>
                </a:lnTo>
                <a:lnTo>
                  <a:pt x="148348" y="88112"/>
                </a:lnTo>
                <a:lnTo>
                  <a:pt x="148590" y="88315"/>
                </a:lnTo>
                <a:lnTo>
                  <a:pt x="146202" y="88125"/>
                </a:lnTo>
                <a:lnTo>
                  <a:pt x="137248" y="95059"/>
                </a:lnTo>
                <a:lnTo>
                  <a:pt x="135420" y="93103"/>
                </a:lnTo>
                <a:lnTo>
                  <a:pt x="134302" y="91440"/>
                </a:lnTo>
                <a:lnTo>
                  <a:pt x="131648" y="89700"/>
                </a:lnTo>
                <a:lnTo>
                  <a:pt x="129819" y="89916"/>
                </a:lnTo>
                <a:lnTo>
                  <a:pt x="128358" y="89738"/>
                </a:lnTo>
                <a:lnTo>
                  <a:pt x="128600" y="90830"/>
                </a:lnTo>
                <a:lnTo>
                  <a:pt x="128409" y="92265"/>
                </a:lnTo>
                <a:lnTo>
                  <a:pt x="132105" y="95694"/>
                </a:lnTo>
                <a:lnTo>
                  <a:pt x="135547" y="97751"/>
                </a:lnTo>
                <a:lnTo>
                  <a:pt x="141249" y="97218"/>
                </a:lnTo>
                <a:lnTo>
                  <a:pt x="142252" y="97853"/>
                </a:lnTo>
                <a:lnTo>
                  <a:pt x="144500" y="98539"/>
                </a:lnTo>
                <a:lnTo>
                  <a:pt x="137591" y="100787"/>
                </a:lnTo>
                <a:lnTo>
                  <a:pt x="140754" y="102489"/>
                </a:lnTo>
                <a:lnTo>
                  <a:pt x="142900" y="104063"/>
                </a:lnTo>
                <a:lnTo>
                  <a:pt x="147751" y="105575"/>
                </a:lnTo>
                <a:lnTo>
                  <a:pt x="148818" y="104279"/>
                </a:lnTo>
                <a:lnTo>
                  <a:pt x="150215" y="99733"/>
                </a:lnTo>
                <a:lnTo>
                  <a:pt x="154990" y="100253"/>
                </a:lnTo>
                <a:lnTo>
                  <a:pt x="156806" y="107251"/>
                </a:lnTo>
                <a:lnTo>
                  <a:pt x="163271" y="103911"/>
                </a:lnTo>
                <a:lnTo>
                  <a:pt x="165950" y="108470"/>
                </a:lnTo>
                <a:lnTo>
                  <a:pt x="166941" y="107937"/>
                </a:lnTo>
                <a:lnTo>
                  <a:pt x="167982" y="107645"/>
                </a:lnTo>
                <a:lnTo>
                  <a:pt x="167982" y="107327"/>
                </a:lnTo>
                <a:lnTo>
                  <a:pt x="168021" y="105067"/>
                </a:lnTo>
                <a:lnTo>
                  <a:pt x="167589" y="102971"/>
                </a:lnTo>
                <a:lnTo>
                  <a:pt x="170103" y="98145"/>
                </a:lnTo>
                <a:close/>
              </a:path>
              <a:path w="678815" h="202564">
                <a:moveTo>
                  <a:pt x="181038" y="95542"/>
                </a:moveTo>
                <a:lnTo>
                  <a:pt x="179781" y="94297"/>
                </a:lnTo>
                <a:lnTo>
                  <a:pt x="178269" y="94119"/>
                </a:lnTo>
                <a:lnTo>
                  <a:pt x="176847" y="94957"/>
                </a:lnTo>
                <a:lnTo>
                  <a:pt x="176428" y="96202"/>
                </a:lnTo>
                <a:lnTo>
                  <a:pt x="177419" y="97104"/>
                </a:lnTo>
                <a:lnTo>
                  <a:pt x="178117" y="98259"/>
                </a:lnTo>
                <a:lnTo>
                  <a:pt x="179438" y="97282"/>
                </a:lnTo>
                <a:lnTo>
                  <a:pt x="180708" y="96774"/>
                </a:lnTo>
                <a:lnTo>
                  <a:pt x="180898" y="96050"/>
                </a:lnTo>
                <a:lnTo>
                  <a:pt x="181038" y="95542"/>
                </a:lnTo>
                <a:close/>
              </a:path>
              <a:path w="678815" h="202564">
                <a:moveTo>
                  <a:pt x="182549" y="90614"/>
                </a:moveTo>
                <a:lnTo>
                  <a:pt x="180594" y="86677"/>
                </a:lnTo>
                <a:lnTo>
                  <a:pt x="177863" y="85432"/>
                </a:lnTo>
                <a:lnTo>
                  <a:pt x="174129" y="86093"/>
                </a:lnTo>
                <a:lnTo>
                  <a:pt x="173215" y="86258"/>
                </a:lnTo>
                <a:lnTo>
                  <a:pt x="172072" y="87414"/>
                </a:lnTo>
                <a:lnTo>
                  <a:pt x="171526" y="89865"/>
                </a:lnTo>
                <a:lnTo>
                  <a:pt x="171780" y="91579"/>
                </a:lnTo>
                <a:lnTo>
                  <a:pt x="171780" y="93510"/>
                </a:lnTo>
                <a:lnTo>
                  <a:pt x="182549" y="90614"/>
                </a:lnTo>
                <a:close/>
              </a:path>
              <a:path w="678815" h="202564">
                <a:moveTo>
                  <a:pt x="190512" y="100545"/>
                </a:moveTo>
                <a:lnTo>
                  <a:pt x="185000" y="97739"/>
                </a:lnTo>
                <a:lnTo>
                  <a:pt x="184962" y="100774"/>
                </a:lnTo>
                <a:lnTo>
                  <a:pt x="185610" y="102806"/>
                </a:lnTo>
                <a:lnTo>
                  <a:pt x="190512" y="100545"/>
                </a:lnTo>
                <a:close/>
              </a:path>
              <a:path w="678815" h="202564">
                <a:moveTo>
                  <a:pt x="197358" y="91897"/>
                </a:moveTo>
                <a:lnTo>
                  <a:pt x="195618" y="87668"/>
                </a:lnTo>
                <a:lnTo>
                  <a:pt x="192328" y="89039"/>
                </a:lnTo>
                <a:lnTo>
                  <a:pt x="188353" y="88468"/>
                </a:lnTo>
                <a:lnTo>
                  <a:pt x="190919" y="93726"/>
                </a:lnTo>
                <a:lnTo>
                  <a:pt x="194119" y="91782"/>
                </a:lnTo>
                <a:lnTo>
                  <a:pt x="197358" y="91897"/>
                </a:lnTo>
                <a:close/>
              </a:path>
              <a:path w="678815" h="202564">
                <a:moveTo>
                  <a:pt x="205955" y="100203"/>
                </a:moveTo>
                <a:lnTo>
                  <a:pt x="196557" y="97053"/>
                </a:lnTo>
                <a:lnTo>
                  <a:pt x="189496" y="104521"/>
                </a:lnTo>
                <a:lnTo>
                  <a:pt x="198539" y="110820"/>
                </a:lnTo>
                <a:lnTo>
                  <a:pt x="201231" y="110070"/>
                </a:lnTo>
                <a:lnTo>
                  <a:pt x="205955" y="100203"/>
                </a:lnTo>
                <a:close/>
              </a:path>
              <a:path w="678815" h="202564">
                <a:moveTo>
                  <a:pt x="208470" y="107683"/>
                </a:moveTo>
                <a:lnTo>
                  <a:pt x="208305" y="106553"/>
                </a:lnTo>
                <a:lnTo>
                  <a:pt x="208153" y="105422"/>
                </a:lnTo>
                <a:lnTo>
                  <a:pt x="207924" y="104292"/>
                </a:lnTo>
                <a:lnTo>
                  <a:pt x="206717" y="104330"/>
                </a:lnTo>
                <a:lnTo>
                  <a:pt x="206641" y="105511"/>
                </a:lnTo>
                <a:lnTo>
                  <a:pt x="206667" y="106641"/>
                </a:lnTo>
                <a:lnTo>
                  <a:pt x="206667" y="107784"/>
                </a:lnTo>
                <a:lnTo>
                  <a:pt x="207264" y="107746"/>
                </a:lnTo>
                <a:lnTo>
                  <a:pt x="207873" y="107721"/>
                </a:lnTo>
                <a:lnTo>
                  <a:pt x="208470" y="107683"/>
                </a:lnTo>
                <a:close/>
              </a:path>
              <a:path w="678815" h="202564">
                <a:moveTo>
                  <a:pt x="233921" y="128181"/>
                </a:moveTo>
                <a:lnTo>
                  <a:pt x="233743" y="127863"/>
                </a:lnTo>
                <a:lnTo>
                  <a:pt x="233400" y="127279"/>
                </a:lnTo>
                <a:lnTo>
                  <a:pt x="232625" y="126860"/>
                </a:lnTo>
                <a:lnTo>
                  <a:pt x="232041" y="126377"/>
                </a:lnTo>
                <a:lnTo>
                  <a:pt x="231686" y="126834"/>
                </a:lnTo>
                <a:lnTo>
                  <a:pt x="230949" y="127419"/>
                </a:lnTo>
                <a:lnTo>
                  <a:pt x="231089" y="127723"/>
                </a:lnTo>
                <a:lnTo>
                  <a:pt x="231355" y="128371"/>
                </a:lnTo>
                <a:lnTo>
                  <a:pt x="232092" y="128866"/>
                </a:lnTo>
                <a:lnTo>
                  <a:pt x="232905" y="129705"/>
                </a:lnTo>
                <a:lnTo>
                  <a:pt x="233337" y="128803"/>
                </a:lnTo>
                <a:lnTo>
                  <a:pt x="233921" y="128181"/>
                </a:lnTo>
                <a:close/>
              </a:path>
              <a:path w="678815" h="202564">
                <a:moveTo>
                  <a:pt x="307276" y="48450"/>
                </a:moveTo>
                <a:lnTo>
                  <a:pt x="306044" y="47866"/>
                </a:lnTo>
                <a:lnTo>
                  <a:pt x="304800" y="47447"/>
                </a:lnTo>
                <a:lnTo>
                  <a:pt x="303593" y="47002"/>
                </a:lnTo>
                <a:lnTo>
                  <a:pt x="302856" y="48387"/>
                </a:lnTo>
                <a:lnTo>
                  <a:pt x="304088" y="48907"/>
                </a:lnTo>
                <a:lnTo>
                  <a:pt x="306552" y="49923"/>
                </a:lnTo>
                <a:lnTo>
                  <a:pt x="306781" y="49403"/>
                </a:lnTo>
                <a:lnTo>
                  <a:pt x="307276" y="48450"/>
                </a:lnTo>
                <a:close/>
              </a:path>
              <a:path w="678815" h="202564">
                <a:moveTo>
                  <a:pt x="311505" y="82080"/>
                </a:moveTo>
                <a:lnTo>
                  <a:pt x="311340" y="77444"/>
                </a:lnTo>
                <a:lnTo>
                  <a:pt x="306870" y="76657"/>
                </a:lnTo>
                <a:lnTo>
                  <a:pt x="307301" y="79336"/>
                </a:lnTo>
                <a:lnTo>
                  <a:pt x="308800" y="81064"/>
                </a:lnTo>
                <a:lnTo>
                  <a:pt x="311505" y="82080"/>
                </a:lnTo>
                <a:close/>
              </a:path>
              <a:path w="678815" h="202564">
                <a:moveTo>
                  <a:pt x="311708" y="82181"/>
                </a:moveTo>
                <a:lnTo>
                  <a:pt x="311518" y="82334"/>
                </a:lnTo>
                <a:lnTo>
                  <a:pt x="311683" y="82359"/>
                </a:lnTo>
                <a:lnTo>
                  <a:pt x="311696" y="82232"/>
                </a:lnTo>
                <a:close/>
              </a:path>
              <a:path w="678815" h="202564">
                <a:moveTo>
                  <a:pt x="317550" y="86233"/>
                </a:moveTo>
                <a:lnTo>
                  <a:pt x="317169" y="85191"/>
                </a:lnTo>
                <a:lnTo>
                  <a:pt x="317144" y="83642"/>
                </a:lnTo>
                <a:lnTo>
                  <a:pt x="316318" y="83223"/>
                </a:lnTo>
                <a:lnTo>
                  <a:pt x="315036" y="82562"/>
                </a:lnTo>
                <a:lnTo>
                  <a:pt x="313270" y="82588"/>
                </a:lnTo>
                <a:lnTo>
                  <a:pt x="311683" y="82359"/>
                </a:lnTo>
                <a:lnTo>
                  <a:pt x="311048" y="84289"/>
                </a:lnTo>
                <a:lnTo>
                  <a:pt x="311607" y="85991"/>
                </a:lnTo>
                <a:lnTo>
                  <a:pt x="314807" y="87122"/>
                </a:lnTo>
                <a:lnTo>
                  <a:pt x="316293" y="86436"/>
                </a:lnTo>
                <a:lnTo>
                  <a:pt x="317550" y="86233"/>
                </a:lnTo>
                <a:close/>
              </a:path>
              <a:path w="678815" h="202564">
                <a:moveTo>
                  <a:pt x="323977" y="82727"/>
                </a:moveTo>
                <a:lnTo>
                  <a:pt x="323786" y="77711"/>
                </a:lnTo>
                <a:lnTo>
                  <a:pt x="323189" y="77228"/>
                </a:lnTo>
                <a:lnTo>
                  <a:pt x="317969" y="77558"/>
                </a:lnTo>
                <a:lnTo>
                  <a:pt x="317449" y="81470"/>
                </a:lnTo>
                <a:lnTo>
                  <a:pt x="321945" y="80797"/>
                </a:lnTo>
                <a:lnTo>
                  <a:pt x="323977" y="82727"/>
                </a:lnTo>
                <a:close/>
              </a:path>
              <a:path w="678815" h="202564">
                <a:moveTo>
                  <a:pt x="327431" y="24472"/>
                </a:moveTo>
                <a:lnTo>
                  <a:pt x="323735" y="24472"/>
                </a:lnTo>
                <a:lnTo>
                  <a:pt x="323189" y="28473"/>
                </a:lnTo>
                <a:lnTo>
                  <a:pt x="322757" y="27711"/>
                </a:lnTo>
                <a:lnTo>
                  <a:pt x="321602" y="28105"/>
                </a:lnTo>
                <a:lnTo>
                  <a:pt x="320789" y="27952"/>
                </a:lnTo>
                <a:lnTo>
                  <a:pt x="319786" y="27876"/>
                </a:lnTo>
                <a:lnTo>
                  <a:pt x="318668" y="27914"/>
                </a:lnTo>
                <a:lnTo>
                  <a:pt x="319024" y="30162"/>
                </a:lnTo>
                <a:lnTo>
                  <a:pt x="319925" y="31000"/>
                </a:lnTo>
                <a:lnTo>
                  <a:pt x="322732" y="30810"/>
                </a:lnTo>
                <a:lnTo>
                  <a:pt x="323430" y="30149"/>
                </a:lnTo>
                <a:lnTo>
                  <a:pt x="323354" y="29083"/>
                </a:lnTo>
                <a:lnTo>
                  <a:pt x="325970" y="29832"/>
                </a:lnTo>
                <a:lnTo>
                  <a:pt x="327279" y="28105"/>
                </a:lnTo>
                <a:lnTo>
                  <a:pt x="327431" y="24472"/>
                </a:lnTo>
                <a:close/>
              </a:path>
              <a:path w="678815" h="202564">
                <a:moveTo>
                  <a:pt x="333832" y="24345"/>
                </a:moveTo>
                <a:lnTo>
                  <a:pt x="333476" y="21983"/>
                </a:lnTo>
                <a:lnTo>
                  <a:pt x="333387" y="21450"/>
                </a:lnTo>
                <a:lnTo>
                  <a:pt x="333311" y="20916"/>
                </a:lnTo>
                <a:lnTo>
                  <a:pt x="333222" y="20345"/>
                </a:lnTo>
                <a:lnTo>
                  <a:pt x="332295" y="20916"/>
                </a:lnTo>
                <a:lnTo>
                  <a:pt x="331330" y="21450"/>
                </a:lnTo>
                <a:lnTo>
                  <a:pt x="329476" y="22834"/>
                </a:lnTo>
                <a:lnTo>
                  <a:pt x="328510" y="23723"/>
                </a:lnTo>
                <a:lnTo>
                  <a:pt x="327774" y="24345"/>
                </a:lnTo>
                <a:lnTo>
                  <a:pt x="333832" y="24345"/>
                </a:lnTo>
                <a:close/>
              </a:path>
              <a:path w="678815" h="202564">
                <a:moveTo>
                  <a:pt x="338442" y="44145"/>
                </a:moveTo>
                <a:lnTo>
                  <a:pt x="337045" y="43243"/>
                </a:lnTo>
                <a:lnTo>
                  <a:pt x="334073" y="42202"/>
                </a:lnTo>
                <a:lnTo>
                  <a:pt x="335534" y="47536"/>
                </a:lnTo>
                <a:lnTo>
                  <a:pt x="338442" y="44145"/>
                </a:lnTo>
                <a:close/>
              </a:path>
              <a:path w="678815" h="202564">
                <a:moveTo>
                  <a:pt x="349605" y="12242"/>
                </a:moveTo>
                <a:lnTo>
                  <a:pt x="347256" y="8839"/>
                </a:lnTo>
                <a:lnTo>
                  <a:pt x="347383" y="8890"/>
                </a:lnTo>
                <a:lnTo>
                  <a:pt x="347243" y="8813"/>
                </a:lnTo>
                <a:lnTo>
                  <a:pt x="337794" y="1422"/>
                </a:lnTo>
                <a:lnTo>
                  <a:pt x="334187" y="3175"/>
                </a:lnTo>
                <a:lnTo>
                  <a:pt x="334022" y="2628"/>
                </a:lnTo>
                <a:lnTo>
                  <a:pt x="333502" y="2387"/>
                </a:lnTo>
                <a:lnTo>
                  <a:pt x="332816" y="2413"/>
                </a:lnTo>
                <a:lnTo>
                  <a:pt x="332600" y="2552"/>
                </a:lnTo>
                <a:lnTo>
                  <a:pt x="332193" y="2705"/>
                </a:lnTo>
                <a:lnTo>
                  <a:pt x="332219" y="3327"/>
                </a:lnTo>
                <a:lnTo>
                  <a:pt x="332562" y="3594"/>
                </a:lnTo>
                <a:lnTo>
                  <a:pt x="332994" y="3759"/>
                </a:lnTo>
                <a:lnTo>
                  <a:pt x="326796" y="6769"/>
                </a:lnTo>
                <a:lnTo>
                  <a:pt x="315569" y="7442"/>
                </a:lnTo>
                <a:lnTo>
                  <a:pt x="319074" y="14643"/>
                </a:lnTo>
                <a:lnTo>
                  <a:pt x="322732" y="11328"/>
                </a:lnTo>
                <a:lnTo>
                  <a:pt x="326136" y="13716"/>
                </a:lnTo>
                <a:lnTo>
                  <a:pt x="331851" y="9334"/>
                </a:lnTo>
                <a:lnTo>
                  <a:pt x="334759" y="14122"/>
                </a:lnTo>
                <a:lnTo>
                  <a:pt x="333298" y="20180"/>
                </a:lnTo>
                <a:lnTo>
                  <a:pt x="338861" y="22364"/>
                </a:lnTo>
                <a:lnTo>
                  <a:pt x="343357" y="18834"/>
                </a:lnTo>
                <a:lnTo>
                  <a:pt x="341718" y="14935"/>
                </a:lnTo>
                <a:lnTo>
                  <a:pt x="334086" y="12903"/>
                </a:lnTo>
                <a:lnTo>
                  <a:pt x="337807" y="6337"/>
                </a:lnTo>
                <a:lnTo>
                  <a:pt x="340855" y="9779"/>
                </a:lnTo>
                <a:lnTo>
                  <a:pt x="344398" y="11722"/>
                </a:lnTo>
                <a:lnTo>
                  <a:pt x="349605" y="12242"/>
                </a:lnTo>
                <a:close/>
              </a:path>
              <a:path w="678815" h="202564">
                <a:moveTo>
                  <a:pt x="354952" y="24942"/>
                </a:moveTo>
                <a:lnTo>
                  <a:pt x="350405" y="20345"/>
                </a:lnTo>
                <a:lnTo>
                  <a:pt x="350278" y="20345"/>
                </a:lnTo>
                <a:lnTo>
                  <a:pt x="347687" y="21983"/>
                </a:lnTo>
                <a:lnTo>
                  <a:pt x="345757" y="24942"/>
                </a:lnTo>
                <a:lnTo>
                  <a:pt x="345643" y="25120"/>
                </a:lnTo>
                <a:lnTo>
                  <a:pt x="341020" y="23342"/>
                </a:lnTo>
                <a:lnTo>
                  <a:pt x="340436" y="23723"/>
                </a:lnTo>
                <a:lnTo>
                  <a:pt x="334098" y="26035"/>
                </a:lnTo>
                <a:lnTo>
                  <a:pt x="334010" y="25463"/>
                </a:lnTo>
                <a:lnTo>
                  <a:pt x="333933" y="24942"/>
                </a:lnTo>
                <a:lnTo>
                  <a:pt x="333857" y="24472"/>
                </a:lnTo>
                <a:lnTo>
                  <a:pt x="327634" y="24472"/>
                </a:lnTo>
                <a:lnTo>
                  <a:pt x="327431" y="24472"/>
                </a:lnTo>
                <a:lnTo>
                  <a:pt x="328129" y="25463"/>
                </a:lnTo>
                <a:lnTo>
                  <a:pt x="328574" y="26555"/>
                </a:lnTo>
                <a:lnTo>
                  <a:pt x="330428" y="28219"/>
                </a:lnTo>
                <a:lnTo>
                  <a:pt x="331851" y="28765"/>
                </a:lnTo>
                <a:lnTo>
                  <a:pt x="337464" y="31838"/>
                </a:lnTo>
                <a:lnTo>
                  <a:pt x="336943" y="31838"/>
                </a:lnTo>
                <a:lnTo>
                  <a:pt x="336702" y="31991"/>
                </a:lnTo>
                <a:lnTo>
                  <a:pt x="336346" y="32372"/>
                </a:lnTo>
                <a:lnTo>
                  <a:pt x="336130" y="32816"/>
                </a:lnTo>
                <a:lnTo>
                  <a:pt x="334327" y="31838"/>
                </a:lnTo>
                <a:lnTo>
                  <a:pt x="331851" y="31838"/>
                </a:lnTo>
                <a:lnTo>
                  <a:pt x="328968" y="33159"/>
                </a:lnTo>
                <a:lnTo>
                  <a:pt x="331533" y="34759"/>
                </a:lnTo>
                <a:lnTo>
                  <a:pt x="334505" y="35699"/>
                </a:lnTo>
                <a:lnTo>
                  <a:pt x="336918" y="39852"/>
                </a:lnTo>
                <a:lnTo>
                  <a:pt x="337985" y="41351"/>
                </a:lnTo>
                <a:lnTo>
                  <a:pt x="341680" y="40462"/>
                </a:lnTo>
                <a:lnTo>
                  <a:pt x="342734" y="38557"/>
                </a:lnTo>
                <a:lnTo>
                  <a:pt x="344220" y="36588"/>
                </a:lnTo>
                <a:lnTo>
                  <a:pt x="342011" y="34493"/>
                </a:lnTo>
                <a:lnTo>
                  <a:pt x="342099" y="34277"/>
                </a:lnTo>
                <a:lnTo>
                  <a:pt x="349338" y="35458"/>
                </a:lnTo>
                <a:lnTo>
                  <a:pt x="350621" y="34277"/>
                </a:lnTo>
                <a:lnTo>
                  <a:pt x="351828" y="33159"/>
                </a:lnTo>
                <a:lnTo>
                  <a:pt x="351751" y="32816"/>
                </a:lnTo>
                <a:lnTo>
                  <a:pt x="349885" y="26974"/>
                </a:lnTo>
                <a:lnTo>
                  <a:pt x="352221" y="26035"/>
                </a:lnTo>
                <a:lnTo>
                  <a:pt x="354507" y="25120"/>
                </a:lnTo>
                <a:lnTo>
                  <a:pt x="354952" y="24942"/>
                </a:lnTo>
                <a:close/>
              </a:path>
              <a:path w="678815" h="202564">
                <a:moveTo>
                  <a:pt x="355092" y="5829"/>
                </a:moveTo>
                <a:lnTo>
                  <a:pt x="354838" y="5499"/>
                </a:lnTo>
                <a:lnTo>
                  <a:pt x="354266" y="5461"/>
                </a:lnTo>
                <a:lnTo>
                  <a:pt x="354063" y="4406"/>
                </a:lnTo>
                <a:lnTo>
                  <a:pt x="353568" y="3124"/>
                </a:lnTo>
                <a:lnTo>
                  <a:pt x="353326" y="1689"/>
                </a:lnTo>
                <a:lnTo>
                  <a:pt x="349161" y="6794"/>
                </a:lnTo>
                <a:lnTo>
                  <a:pt x="347433" y="8839"/>
                </a:lnTo>
                <a:lnTo>
                  <a:pt x="350126" y="9766"/>
                </a:lnTo>
                <a:lnTo>
                  <a:pt x="352806" y="9321"/>
                </a:lnTo>
                <a:lnTo>
                  <a:pt x="354126" y="7289"/>
                </a:lnTo>
                <a:lnTo>
                  <a:pt x="354279" y="6921"/>
                </a:lnTo>
                <a:lnTo>
                  <a:pt x="354723" y="6870"/>
                </a:lnTo>
                <a:lnTo>
                  <a:pt x="355028" y="6667"/>
                </a:lnTo>
                <a:lnTo>
                  <a:pt x="355092" y="5829"/>
                </a:lnTo>
                <a:close/>
              </a:path>
              <a:path w="678815" h="202564">
                <a:moveTo>
                  <a:pt x="356527" y="51612"/>
                </a:moveTo>
                <a:lnTo>
                  <a:pt x="355765" y="51219"/>
                </a:lnTo>
                <a:lnTo>
                  <a:pt x="355041" y="50660"/>
                </a:lnTo>
                <a:lnTo>
                  <a:pt x="353644" y="50368"/>
                </a:lnTo>
                <a:lnTo>
                  <a:pt x="352920" y="50800"/>
                </a:lnTo>
                <a:lnTo>
                  <a:pt x="350951" y="51371"/>
                </a:lnTo>
                <a:lnTo>
                  <a:pt x="353783" y="52349"/>
                </a:lnTo>
                <a:lnTo>
                  <a:pt x="354584" y="52781"/>
                </a:lnTo>
                <a:lnTo>
                  <a:pt x="355752" y="52870"/>
                </a:lnTo>
                <a:lnTo>
                  <a:pt x="356158" y="52044"/>
                </a:lnTo>
                <a:lnTo>
                  <a:pt x="356527" y="51612"/>
                </a:lnTo>
                <a:close/>
              </a:path>
              <a:path w="678815" h="202564">
                <a:moveTo>
                  <a:pt x="360883" y="63322"/>
                </a:moveTo>
                <a:lnTo>
                  <a:pt x="355409" y="62052"/>
                </a:lnTo>
                <a:lnTo>
                  <a:pt x="358267" y="67919"/>
                </a:lnTo>
                <a:lnTo>
                  <a:pt x="360883" y="63322"/>
                </a:lnTo>
                <a:close/>
              </a:path>
              <a:path w="678815" h="202564">
                <a:moveTo>
                  <a:pt x="362572" y="59423"/>
                </a:moveTo>
                <a:lnTo>
                  <a:pt x="362229" y="58877"/>
                </a:lnTo>
                <a:lnTo>
                  <a:pt x="361873" y="58331"/>
                </a:lnTo>
                <a:lnTo>
                  <a:pt x="361251" y="57264"/>
                </a:lnTo>
                <a:lnTo>
                  <a:pt x="360984" y="56730"/>
                </a:lnTo>
                <a:lnTo>
                  <a:pt x="360705" y="56210"/>
                </a:lnTo>
                <a:lnTo>
                  <a:pt x="360540" y="56235"/>
                </a:lnTo>
                <a:lnTo>
                  <a:pt x="360222" y="56311"/>
                </a:lnTo>
                <a:lnTo>
                  <a:pt x="360540" y="57492"/>
                </a:lnTo>
                <a:lnTo>
                  <a:pt x="361149" y="59880"/>
                </a:lnTo>
                <a:lnTo>
                  <a:pt x="362572" y="59423"/>
                </a:lnTo>
                <a:close/>
              </a:path>
              <a:path w="678815" h="202564">
                <a:moveTo>
                  <a:pt x="362572" y="0"/>
                </a:moveTo>
                <a:lnTo>
                  <a:pt x="356120" y="2578"/>
                </a:lnTo>
                <a:lnTo>
                  <a:pt x="362572" y="6350"/>
                </a:lnTo>
                <a:lnTo>
                  <a:pt x="362572" y="0"/>
                </a:lnTo>
                <a:close/>
              </a:path>
              <a:path w="678815" h="202564">
                <a:moveTo>
                  <a:pt x="369430" y="21551"/>
                </a:moveTo>
                <a:lnTo>
                  <a:pt x="369277" y="19100"/>
                </a:lnTo>
                <a:lnTo>
                  <a:pt x="369011" y="17030"/>
                </a:lnTo>
                <a:lnTo>
                  <a:pt x="369138" y="11887"/>
                </a:lnTo>
                <a:lnTo>
                  <a:pt x="368033" y="11023"/>
                </a:lnTo>
                <a:lnTo>
                  <a:pt x="362712" y="10820"/>
                </a:lnTo>
                <a:lnTo>
                  <a:pt x="363651" y="16141"/>
                </a:lnTo>
                <a:lnTo>
                  <a:pt x="358609" y="20205"/>
                </a:lnTo>
                <a:lnTo>
                  <a:pt x="353974" y="17703"/>
                </a:lnTo>
                <a:lnTo>
                  <a:pt x="355930" y="23736"/>
                </a:lnTo>
                <a:lnTo>
                  <a:pt x="360260" y="23736"/>
                </a:lnTo>
                <a:lnTo>
                  <a:pt x="363156" y="22923"/>
                </a:lnTo>
                <a:lnTo>
                  <a:pt x="364045" y="19519"/>
                </a:lnTo>
                <a:lnTo>
                  <a:pt x="366217" y="19951"/>
                </a:lnTo>
                <a:lnTo>
                  <a:pt x="366864" y="23710"/>
                </a:lnTo>
                <a:lnTo>
                  <a:pt x="369430" y="21551"/>
                </a:lnTo>
                <a:close/>
              </a:path>
              <a:path w="678815" h="202564">
                <a:moveTo>
                  <a:pt x="377253" y="10414"/>
                </a:moveTo>
                <a:lnTo>
                  <a:pt x="376516" y="6591"/>
                </a:lnTo>
                <a:lnTo>
                  <a:pt x="375958" y="4749"/>
                </a:lnTo>
                <a:lnTo>
                  <a:pt x="375310" y="2171"/>
                </a:lnTo>
                <a:lnTo>
                  <a:pt x="366826" y="4102"/>
                </a:lnTo>
                <a:lnTo>
                  <a:pt x="366306" y="9042"/>
                </a:lnTo>
                <a:lnTo>
                  <a:pt x="371348" y="9309"/>
                </a:lnTo>
                <a:lnTo>
                  <a:pt x="375069" y="12344"/>
                </a:lnTo>
                <a:lnTo>
                  <a:pt x="377253" y="10414"/>
                </a:lnTo>
                <a:close/>
              </a:path>
              <a:path w="678815" h="202564">
                <a:moveTo>
                  <a:pt x="387350" y="3111"/>
                </a:moveTo>
                <a:lnTo>
                  <a:pt x="386219" y="2311"/>
                </a:lnTo>
                <a:lnTo>
                  <a:pt x="385648" y="1917"/>
                </a:lnTo>
                <a:lnTo>
                  <a:pt x="384860" y="2743"/>
                </a:lnTo>
                <a:lnTo>
                  <a:pt x="383984" y="3530"/>
                </a:lnTo>
                <a:lnTo>
                  <a:pt x="383400" y="4457"/>
                </a:lnTo>
                <a:lnTo>
                  <a:pt x="383311" y="4610"/>
                </a:lnTo>
                <a:lnTo>
                  <a:pt x="384556" y="5372"/>
                </a:lnTo>
                <a:lnTo>
                  <a:pt x="385178" y="5854"/>
                </a:lnTo>
                <a:lnTo>
                  <a:pt x="387350" y="3111"/>
                </a:lnTo>
                <a:close/>
              </a:path>
              <a:path w="678815" h="202564">
                <a:moveTo>
                  <a:pt x="411276" y="4368"/>
                </a:moveTo>
                <a:lnTo>
                  <a:pt x="407682" y="4610"/>
                </a:lnTo>
                <a:lnTo>
                  <a:pt x="403872" y="1092"/>
                </a:lnTo>
                <a:lnTo>
                  <a:pt x="399897" y="6591"/>
                </a:lnTo>
                <a:lnTo>
                  <a:pt x="400177" y="10401"/>
                </a:lnTo>
                <a:lnTo>
                  <a:pt x="403263" y="15862"/>
                </a:lnTo>
                <a:lnTo>
                  <a:pt x="407022" y="13195"/>
                </a:lnTo>
                <a:lnTo>
                  <a:pt x="410273" y="13220"/>
                </a:lnTo>
                <a:lnTo>
                  <a:pt x="411276" y="4368"/>
                </a:lnTo>
                <a:close/>
              </a:path>
              <a:path w="678815" h="202564">
                <a:moveTo>
                  <a:pt x="433133" y="22606"/>
                </a:moveTo>
                <a:lnTo>
                  <a:pt x="432943" y="22377"/>
                </a:lnTo>
                <a:lnTo>
                  <a:pt x="423710" y="20370"/>
                </a:lnTo>
                <a:lnTo>
                  <a:pt x="422719" y="14147"/>
                </a:lnTo>
                <a:lnTo>
                  <a:pt x="421233" y="14516"/>
                </a:lnTo>
                <a:lnTo>
                  <a:pt x="420382" y="14846"/>
                </a:lnTo>
                <a:lnTo>
                  <a:pt x="418630" y="14960"/>
                </a:lnTo>
                <a:lnTo>
                  <a:pt x="417741" y="14744"/>
                </a:lnTo>
                <a:lnTo>
                  <a:pt x="416458" y="14592"/>
                </a:lnTo>
                <a:lnTo>
                  <a:pt x="416661" y="15887"/>
                </a:lnTo>
                <a:lnTo>
                  <a:pt x="415048" y="15684"/>
                </a:lnTo>
                <a:lnTo>
                  <a:pt x="413664" y="16510"/>
                </a:lnTo>
                <a:lnTo>
                  <a:pt x="412978" y="17665"/>
                </a:lnTo>
                <a:lnTo>
                  <a:pt x="412559" y="17437"/>
                </a:lnTo>
                <a:lnTo>
                  <a:pt x="412115" y="17272"/>
                </a:lnTo>
                <a:lnTo>
                  <a:pt x="411111" y="17297"/>
                </a:lnTo>
                <a:lnTo>
                  <a:pt x="409905" y="18503"/>
                </a:lnTo>
                <a:lnTo>
                  <a:pt x="410133" y="19786"/>
                </a:lnTo>
                <a:lnTo>
                  <a:pt x="411276" y="20396"/>
                </a:lnTo>
                <a:lnTo>
                  <a:pt x="412445" y="21501"/>
                </a:lnTo>
                <a:lnTo>
                  <a:pt x="412953" y="20764"/>
                </a:lnTo>
                <a:lnTo>
                  <a:pt x="413461" y="21704"/>
                </a:lnTo>
                <a:lnTo>
                  <a:pt x="414388" y="22377"/>
                </a:lnTo>
                <a:lnTo>
                  <a:pt x="416953" y="22428"/>
                </a:lnTo>
                <a:lnTo>
                  <a:pt x="417995" y="21577"/>
                </a:lnTo>
                <a:lnTo>
                  <a:pt x="418363" y="20002"/>
                </a:lnTo>
                <a:lnTo>
                  <a:pt x="421005" y="23952"/>
                </a:lnTo>
                <a:lnTo>
                  <a:pt x="425919" y="25908"/>
                </a:lnTo>
                <a:lnTo>
                  <a:pt x="430682" y="27901"/>
                </a:lnTo>
                <a:lnTo>
                  <a:pt x="433133" y="22606"/>
                </a:lnTo>
                <a:close/>
              </a:path>
              <a:path w="678815" h="202564">
                <a:moveTo>
                  <a:pt x="464312" y="46621"/>
                </a:moveTo>
                <a:lnTo>
                  <a:pt x="464159" y="45516"/>
                </a:lnTo>
                <a:lnTo>
                  <a:pt x="464070" y="44970"/>
                </a:lnTo>
                <a:lnTo>
                  <a:pt x="460590" y="45694"/>
                </a:lnTo>
                <a:lnTo>
                  <a:pt x="460667" y="45999"/>
                </a:lnTo>
                <a:lnTo>
                  <a:pt x="460730" y="46304"/>
                </a:lnTo>
                <a:lnTo>
                  <a:pt x="460806" y="46621"/>
                </a:lnTo>
                <a:lnTo>
                  <a:pt x="464312" y="46621"/>
                </a:lnTo>
                <a:close/>
              </a:path>
              <a:path w="678815" h="202564">
                <a:moveTo>
                  <a:pt x="477926" y="14592"/>
                </a:moveTo>
                <a:lnTo>
                  <a:pt x="472948" y="13182"/>
                </a:lnTo>
                <a:lnTo>
                  <a:pt x="473773" y="18796"/>
                </a:lnTo>
                <a:lnTo>
                  <a:pt x="477926" y="14592"/>
                </a:lnTo>
                <a:close/>
              </a:path>
              <a:path w="678815" h="202564">
                <a:moveTo>
                  <a:pt x="493687" y="28155"/>
                </a:moveTo>
                <a:lnTo>
                  <a:pt x="493420" y="28130"/>
                </a:lnTo>
                <a:lnTo>
                  <a:pt x="492683" y="27330"/>
                </a:lnTo>
                <a:lnTo>
                  <a:pt x="491934" y="26555"/>
                </a:lnTo>
                <a:lnTo>
                  <a:pt x="491248" y="25730"/>
                </a:lnTo>
                <a:lnTo>
                  <a:pt x="490169" y="24422"/>
                </a:lnTo>
                <a:lnTo>
                  <a:pt x="489140" y="23088"/>
                </a:lnTo>
                <a:lnTo>
                  <a:pt x="486968" y="22263"/>
                </a:lnTo>
                <a:lnTo>
                  <a:pt x="487108" y="24638"/>
                </a:lnTo>
                <a:lnTo>
                  <a:pt x="486879" y="27089"/>
                </a:lnTo>
                <a:lnTo>
                  <a:pt x="487895" y="30314"/>
                </a:lnTo>
                <a:lnTo>
                  <a:pt x="490105" y="30873"/>
                </a:lnTo>
                <a:lnTo>
                  <a:pt x="491451" y="31623"/>
                </a:lnTo>
                <a:lnTo>
                  <a:pt x="492747" y="29298"/>
                </a:lnTo>
                <a:lnTo>
                  <a:pt x="493382" y="28130"/>
                </a:lnTo>
                <a:lnTo>
                  <a:pt x="493598" y="28333"/>
                </a:lnTo>
                <a:lnTo>
                  <a:pt x="493687" y="28155"/>
                </a:lnTo>
                <a:close/>
              </a:path>
              <a:path w="678815" h="202564">
                <a:moveTo>
                  <a:pt x="495287" y="16027"/>
                </a:moveTo>
                <a:lnTo>
                  <a:pt x="495173" y="14871"/>
                </a:lnTo>
                <a:lnTo>
                  <a:pt x="493941" y="14833"/>
                </a:lnTo>
                <a:lnTo>
                  <a:pt x="493280" y="14820"/>
                </a:lnTo>
                <a:lnTo>
                  <a:pt x="493471" y="16713"/>
                </a:lnTo>
                <a:lnTo>
                  <a:pt x="493306" y="16560"/>
                </a:lnTo>
                <a:lnTo>
                  <a:pt x="493064" y="16459"/>
                </a:lnTo>
                <a:lnTo>
                  <a:pt x="492734" y="16408"/>
                </a:lnTo>
                <a:lnTo>
                  <a:pt x="492239" y="16421"/>
                </a:lnTo>
                <a:lnTo>
                  <a:pt x="491820" y="16598"/>
                </a:lnTo>
                <a:lnTo>
                  <a:pt x="491705" y="17018"/>
                </a:lnTo>
                <a:lnTo>
                  <a:pt x="491553" y="17627"/>
                </a:lnTo>
                <a:lnTo>
                  <a:pt x="491896" y="18046"/>
                </a:lnTo>
                <a:lnTo>
                  <a:pt x="493039" y="18161"/>
                </a:lnTo>
                <a:lnTo>
                  <a:pt x="493395" y="17995"/>
                </a:lnTo>
                <a:lnTo>
                  <a:pt x="493572" y="17703"/>
                </a:lnTo>
                <a:lnTo>
                  <a:pt x="493585" y="17945"/>
                </a:lnTo>
                <a:lnTo>
                  <a:pt x="493636" y="18415"/>
                </a:lnTo>
                <a:lnTo>
                  <a:pt x="494182" y="18402"/>
                </a:lnTo>
                <a:lnTo>
                  <a:pt x="494715" y="18376"/>
                </a:lnTo>
                <a:lnTo>
                  <a:pt x="495261" y="18364"/>
                </a:lnTo>
                <a:lnTo>
                  <a:pt x="495261" y="17195"/>
                </a:lnTo>
                <a:lnTo>
                  <a:pt x="495287" y="16027"/>
                </a:lnTo>
                <a:close/>
              </a:path>
              <a:path w="678815" h="202564">
                <a:moveTo>
                  <a:pt x="515302" y="31965"/>
                </a:moveTo>
                <a:lnTo>
                  <a:pt x="514007" y="31813"/>
                </a:lnTo>
                <a:lnTo>
                  <a:pt x="512432" y="31267"/>
                </a:lnTo>
                <a:lnTo>
                  <a:pt x="511517" y="31711"/>
                </a:lnTo>
                <a:lnTo>
                  <a:pt x="507390" y="33693"/>
                </a:lnTo>
                <a:lnTo>
                  <a:pt x="506945" y="33947"/>
                </a:lnTo>
                <a:lnTo>
                  <a:pt x="503174" y="33896"/>
                </a:lnTo>
                <a:lnTo>
                  <a:pt x="501484" y="38125"/>
                </a:lnTo>
                <a:lnTo>
                  <a:pt x="500176" y="37807"/>
                </a:lnTo>
                <a:lnTo>
                  <a:pt x="498779" y="37807"/>
                </a:lnTo>
                <a:lnTo>
                  <a:pt x="496900" y="36271"/>
                </a:lnTo>
                <a:lnTo>
                  <a:pt x="496468" y="34582"/>
                </a:lnTo>
                <a:lnTo>
                  <a:pt x="494436" y="33439"/>
                </a:lnTo>
                <a:lnTo>
                  <a:pt x="492709" y="34226"/>
                </a:lnTo>
                <a:lnTo>
                  <a:pt x="491413" y="34467"/>
                </a:lnTo>
                <a:lnTo>
                  <a:pt x="491655" y="35369"/>
                </a:lnTo>
                <a:lnTo>
                  <a:pt x="491540" y="36703"/>
                </a:lnTo>
                <a:lnTo>
                  <a:pt x="496544" y="39776"/>
                </a:lnTo>
                <a:lnTo>
                  <a:pt x="501040" y="42227"/>
                </a:lnTo>
                <a:lnTo>
                  <a:pt x="505320" y="44653"/>
                </a:lnTo>
                <a:lnTo>
                  <a:pt x="510590" y="35953"/>
                </a:lnTo>
                <a:lnTo>
                  <a:pt x="514959" y="37973"/>
                </a:lnTo>
                <a:lnTo>
                  <a:pt x="515302" y="31965"/>
                </a:lnTo>
                <a:close/>
              </a:path>
              <a:path w="678815" h="202564">
                <a:moveTo>
                  <a:pt x="528180" y="19113"/>
                </a:moveTo>
                <a:lnTo>
                  <a:pt x="527596" y="18211"/>
                </a:lnTo>
                <a:lnTo>
                  <a:pt x="526859" y="17576"/>
                </a:lnTo>
                <a:lnTo>
                  <a:pt x="526211" y="16891"/>
                </a:lnTo>
                <a:lnTo>
                  <a:pt x="525741" y="17233"/>
                </a:lnTo>
                <a:lnTo>
                  <a:pt x="524827" y="17703"/>
                </a:lnTo>
                <a:lnTo>
                  <a:pt x="524903" y="17919"/>
                </a:lnTo>
                <a:lnTo>
                  <a:pt x="525195" y="18719"/>
                </a:lnTo>
                <a:lnTo>
                  <a:pt x="525805" y="19431"/>
                </a:lnTo>
                <a:lnTo>
                  <a:pt x="526478" y="20459"/>
                </a:lnTo>
                <a:lnTo>
                  <a:pt x="527304" y="19723"/>
                </a:lnTo>
                <a:lnTo>
                  <a:pt x="528180" y="19113"/>
                </a:lnTo>
                <a:close/>
              </a:path>
              <a:path w="678815" h="202564">
                <a:moveTo>
                  <a:pt x="534060" y="18503"/>
                </a:moveTo>
                <a:lnTo>
                  <a:pt x="533400" y="15201"/>
                </a:lnTo>
                <a:lnTo>
                  <a:pt x="532574" y="10985"/>
                </a:lnTo>
                <a:lnTo>
                  <a:pt x="529463" y="13474"/>
                </a:lnTo>
                <a:lnTo>
                  <a:pt x="530225" y="15544"/>
                </a:lnTo>
                <a:lnTo>
                  <a:pt x="534060" y="18503"/>
                </a:lnTo>
                <a:close/>
              </a:path>
              <a:path w="678815" h="202564">
                <a:moveTo>
                  <a:pt x="678395" y="19481"/>
                </a:moveTo>
                <a:lnTo>
                  <a:pt x="677773" y="18999"/>
                </a:lnTo>
                <a:lnTo>
                  <a:pt x="677214" y="18224"/>
                </a:lnTo>
                <a:lnTo>
                  <a:pt x="676503" y="18110"/>
                </a:lnTo>
                <a:lnTo>
                  <a:pt x="675843" y="17995"/>
                </a:lnTo>
                <a:lnTo>
                  <a:pt x="675017" y="18567"/>
                </a:lnTo>
                <a:lnTo>
                  <a:pt x="673303" y="19177"/>
                </a:lnTo>
                <a:lnTo>
                  <a:pt x="674903" y="19989"/>
                </a:lnTo>
                <a:lnTo>
                  <a:pt x="675627" y="20650"/>
                </a:lnTo>
                <a:lnTo>
                  <a:pt x="677024" y="20561"/>
                </a:lnTo>
                <a:lnTo>
                  <a:pt x="677697" y="19875"/>
                </a:lnTo>
                <a:lnTo>
                  <a:pt x="678395" y="19481"/>
                </a:lnTo>
                <a:close/>
              </a:path>
            </a:pathLst>
          </a:custGeom>
          <a:solidFill>
            <a:srgbClr val="FFFFFF"/>
          </a:solidFill>
        </p:spPr>
        <p:txBody>
          <a:bodyPr wrap="square" lIns="0" tIns="0" rIns="0" bIns="0" rtlCol="0"/>
          <a:lstStyle/>
          <a:p>
            <a:endParaRPr/>
          </a:p>
        </p:txBody>
      </p:sp>
      <p:sp>
        <p:nvSpPr>
          <p:cNvPr id="104" name="bg object 104"/>
          <p:cNvSpPr/>
          <p:nvPr/>
        </p:nvSpPr>
        <p:spPr>
          <a:xfrm>
            <a:off x="41871" y="4338853"/>
            <a:ext cx="745490" cy="169545"/>
          </a:xfrm>
          <a:custGeom>
            <a:avLst/>
            <a:gdLst/>
            <a:ahLst/>
            <a:cxnLst/>
            <a:rect l="l" t="t" r="r" b="b"/>
            <a:pathLst>
              <a:path w="745490" h="169545">
                <a:moveTo>
                  <a:pt x="7581" y="75857"/>
                </a:moveTo>
                <a:lnTo>
                  <a:pt x="0" y="74803"/>
                </a:lnTo>
                <a:lnTo>
                  <a:pt x="2921" y="77266"/>
                </a:lnTo>
                <a:lnTo>
                  <a:pt x="7581" y="75857"/>
                </a:lnTo>
                <a:close/>
              </a:path>
              <a:path w="745490" h="169545">
                <a:moveTo>
                  <a:pt x="35433" y="83718"/>
                </a:moveTo>
                <a:lnTo>
                  <a:pt x="25527" y="83718"/>
                </a:lnTo>
                <a:lnTo>
                  <a:pt x="31102" y="87617"/>
                </a:lnTo>
                <a:lnTo>
                  <a:pt x="35433" y="83718"/>
                </a:lnTo>
                <a:close/>
              </a:path>
              <a:path w="745490" h="169545">
                <a:moveTo>
                  <a:pt x="35928" y="90868"/>
                </a:moveTo>
                <a:lnTo>
                  <a:pt x="35725" y="90741"/>
                </a:lnTo>
                <a:lnTo>
                  <a:pt x="35293" y="90487"/>
                </a:lnTo>
                <a:lnTo>
                  <a:pt x="35496" y="90627"/>
                </a:lnTo>
                <a:lnTo>
                  <a:pt x="35712" y="90754"/>
                </a:lnTo>
                <a:lnTo>
                  <a:pt x="35928" y="90868"/>
                </a:lnTo>
                <a:close/>
              </a:path>
              <a:path w="745490" h="169545">
                <a:moveTo>
                  <a:pt x="38392" y="81064"/>
                </a:moveTo>
                <a:lnTo>
                  <a:pt x="38163" y="80365"/>
                </a:lnTo>
                <a:lnTo>
                  <a:pt x="36741" y="75869"/>
                </a:lnTo>
                <a:lnTo>
                  <a:pt x="36918" y="75869"/>
                </a:lnTo>
                <a:lnTo>
                  <a:pt x="35458" y="75095"/>
                </a:lnTo>
                <a:lnTo>
                  <a:pt x="26962" y="79971"/>
                </a:lnTo>
                <a:lnTo>
                  <a:pt x="23977" y="80365"/>
                </a:lnTo>
                <a:lnTo>
                  <a:pt x="16167" y="77724"/>
                </a:lnTo>
                <a:lnTo>
                  <a:pt x="11861" y="76923"/>
                </a:lnTo>
                <a:lnTo>
                  <a:pt x="7670" y="75869"/>
                </a:lnTo>
                <a:lnTo>
                  <a:pt x="5918" y="79425"/>
                </a:lnTo>
                <a:lnTo>
                  <a:pt x="5575" y="83591"/>
                </a:lnTo>
                <a:lnTo>
                  <a:pt x="6997" y="86423"/>
                </a:lnTo>
                <a:lnTo>
                  <a:pt x="7772" y="85890"/>
                </a:lnTo>
                <a:lnTo>
                  <a:pt x="8509" y="85458"/>
                </a:lnTo>
                <a:lnTo>
                  <a:pt x="9639" y="84505"/>
                </a:lnTo>
                <a:lnTo>
                  <a:pt x="10020" y="83972"/>
                </a:lnTo>
                <a:lnTo>
                  <a:pt x="10248" y="83718"/>
                </a:lnTo>
                <a:lnTo>
                  <a:pt x="10363" y="83591"/>
                </a:lnTo>
                <a:lnTo>
                  <a:pt x="12738" y="83591"/>
                </a:lnTo>
                <a:lnTo>
                  <a:pt x="15278" y="83718"/>
                </a:lnTo>
                <a:lnTo>
                  <a:pt x="19710" y="90919"/>
                </a:lnTo>
                <a:lnTo>
                  <a:pt x="24853" y="83718"/>
                </a:lnTo>
                <a:lnTo>
                  <a:pt x="25527" y="83718"/>
                </a:lnTo>
                <a:lnTo>
                  <a:pt x="25349" y="83591"/>
                </a:lnTo>
                <a:lnTo>
                  <a:pt x="35572" y="83591"/>
                </a:lnTo>
                <a:lnTo>
                  <a:pt x="38392" y="81064"/>
                </a:lnTo>
                <a:close/>
              </a:path>
              <a:path w="745490" h="169545">
                <a:moveTo>
                  <a:pt x="50927" y="166738"/>
                </a:moveTo>
                <a:lnTo>
                  <a:pt x="44399" y="166738"/>
                </a:lnTo>
                <a:lnTo>
                  <a:pt x="44399" y="169329"/>
                </a:lnTo>
                <a:lnTo>
                  <a:pt x="50927" y="169329"/>
                </a:lnTo>
                <a:lnTo>
                  <a:pt x="50927" y="166738"/>
                </a:lnTo>
                <a:close/>
              </a:path>
              <a:path w="745490" h="169545">
                <a:moveTo>
                  <a:pt x="59143" y="100838"/>
                </a:moveTo>
                <a:lnTo>
                  <a:pt x="55372" y="98425"/>
                </a:lnTo>
                <a:lnTo>
                  <a:pt x="51206" y="96481"/>
                </a:lnTo>
                <a:lnTo>
                  <a:pt x="48209" y="93649"/>
                </a:lnTo>
                <a:lnTo>
                  <a:pt x="44754" y="90385"/>
                </a:lnTo>
                <a:lnTo>
                  <a:pt x="39751" y="92887"/>
                </a:lnTo>
                <a:lnTo>
                  <a:pt x="35928" y="90868"/>
                </a:lnTo>
                <a:lnTo>
                  <a:pt x="39243" y="92913"/>
                </a:lnTo>
                <a:lnTo>
                  <a:pt x="41706" y="95135"/>
                </a:lnTo>
                <a:lnTo>
                  <a:pt x="42125" y="99415"/>
                </a:lnTo>
                <a:lnTo>
                  <a:pt x="43180" y="100406"/>
                </a:lnTo>
                <a:lnTo>
                  <a:pt x="48577" y="101231"/>
                </a:lnTo>
                <a:lnTo>
                  <a:pt x="53251" y="101777"/>
                </a:lnTo>
                <a:lnTo>
                  <a:pt x="58267" y="102285"/>
                </a:lnTo>
                <a:lnTo>
                  <a:pt x="58724" y="101346"/>
                </a:lnTo>
                <a:lnTo>
                  <a:pt x="59143" y="100838"/>
                </a:lnTo>
                <a:close/>
              </a:path>
              <a:path w="745490" h="169545">
                <a:moveTo>
                  <a:pt x="71348" y="96964"/>
                </a:moveTo>
                <a:lnTo>
                  <a:pt x="70091" y="96875"/>
                </a:lnTo>
                <a:lnTo>
                  <a:pt x="68821" y="96774"/>
                </a:lnTo>
                <a:lnTo>
                  <a:pt x="67564" y="96685"/>
                </a:lnTo>
                <a:lnTo>
                  <a:pt x="67576" y="97193"/>
                </a:lnTo>
                <a:lnTo>
                  <a:pt x="67576" y="97713"/>
                </a:lnTo>
                <a:lnTo>
                  <a:pt x="67589" y="98221"/>
                </a:lnTo>
                <a:lnTo>
                  <a:pt x="71323" y="98031"/>
                </a:lnTo>
                <a:lnTo>
                  <a:pt x="71323" y="97675"/>
                </a:lnTo>
                <a:lnTo>
                  <a:pt x="71348" y="96964"/>
                </a:lnTo>
                <a:close/>
              </a:path>
              <a:path w="745490" h="169545">
                <a:moveTo>
                  <a:pt x="75361" y="81305"/>
                </a:moveTo>
                <a:lnTo>
                  <a:pt x="68414" y="74828"/>
                </a:lnTo>
                <a:lnTo>
                  <a:pt x="72263" y="73037"/>
                </a:lnTo>
                <a:lnTo>
                  <a:pt x="74853" y="66179"/>
                </a:lnTo>
                <a:lnTo>
                  <a:pt x="67017" y="67208"/>
                </a:lnTo>
                <a:lnTo>
                  <a:pt x="63715" y="64579"/>
                </a:lnTo>
                <a:lnTo>
                  <a:pt x="58928" y="68084"/>
                </a:lnTo>
                <a:lnTo>
                  <a:pt x="68770" y="67945"/>
                </a:lnTo>
                <a:lnTo>
                  <a:pt x="65163" y="70967"/>
                </a:lnTo>
                <a:lnTo>
                  <a:pt x="62103" y="73126"/>
                </a:lnTo>
                <a:lnTo>
                  <a:pt x="59448" y="70307"/>
                </a:lnTo>
                <a:lnTo>
                  <a:pt x="53200" y="69418"/>
                </a:lnTo>
                <a:lnTo>
                  <a:pt x="49860" y="69773"/>
                </a:lnTo>
                <a:lnTo>
                  <a:pt x="45516" y="69773"/>
                </a:lnTo>
                <a:lnTo>
                  <a:pt x="50546" y="77876"/>
                </a:lnTo>
                <a:lnTo>
                  <a:pt x="53035" y="79082"/>
                </a:lnTo>
                <a:lnTo>
                  <a:pt x="63741" y="77152"/>
                </a:lnTo>
                <a:lnTo>
                  <a:pt x="65405" y="77673"/>
                </a:lnTo>
                <a:lnTo>
                  <a:pt x="69037" y="81851"/>
                </a:lnTo>
                <a:lnTo>
                  <a:pt x="69354" y="81648"/>
                </a:lnTo>
                <a:lnTo>
                  <a:pt x="75361" y="81305"/>
                </a:lnTo>
                <a:close/>
              </a:path>
              <a:path w="745490" h="169545">
                <a:moveTo>
                  <a:pt x="81051" y="114388"/>
                </a:moveTo>
                <a:lnTo>
                  <a:pt x="69748" y="113690"/>
                </a:lnTo>
                <a:lnTo>
                  <a:pt x="62153" y="109004"/>
                </a:lnTo>
                <a:lnTo>
                  <a:pt x="57848" y="106464"/>
                </a:lnTo>
                <a:lnTo>
                  <a:pt x="56997" y="107289"/>
                </a:lnTo>
                <a:lnTo>
                  <a:pt x="56007" y="108102"/>
                </a:lnTo>
                <a:lnTo>
                  <a:pt x="66268" y="117754"/>
                </a:lnTo>
                <a:lnTo>
                  <a:pt x="56489" y="118618"/>
                </a:lnTo>
                <a:lnTo>
                  <a:pt x="56578" y="124180"/>
                </a:lnTo>
                <a:lnTo>
                  <a:pt x="61823" y="124002"/>
                </a:lnTo>
                <a:lnTo>
                  <a:pt x="66040" y="125755"/>
                </a:lnTo>
                <a:lnTo>
                  <a:pt x="66725" y="120650"/>
                </a:lnTo>
                <a:lnTo>
                  <a:pt x="73710" y="122186"/>
                </a:lnTo>
                <a:lnTo>
                  <a:pt x="81051" y="114388"/>
                </a:lnTo>
                <a:close/>
              </a:path>
              <a:path w="745490" h="169545">
                <a:moveTo>
                  <a:pt x="113728" y="84175"/>
                </a:moveTo>
                <a:lnTo>
                  <a:pt x="112369" y="82181"/>
                </a:lnTo>
                <a:lnTo>
                  <a:pt x="111290" y="80581"/>
                </a:lnTo>
                <a:lnTo>
                  <a:pt x="110553" y="83388"/>
                </a:lnTo>
                <a:lnTo>
                  <a:pt x="111328" y="84353"/>
                </a:lnTo>
                <a:lnTo>
                  <a:pt x="113728" y="84175"/>
                </a:lnTo>
                <a:close/>
              </a:path>
              <a:path w="745490" h="169545">
                <a:moveTo>
                  <a:pt x="114007" y="84150"/>
                </a:moveTo>
                <a:lnTo>
                  <a:pt x="113817" y="84162"/>
                </a:lnTo>
                <a:lnTo>
                  <a:pt x="113817" y="84302"/>
                </a:lnTo>
                <a:lnTo>
                  <a:pt x="113957" y="84315"/>
                </a:lnTo>
                <a:lnTo>
                  <a:pt x="114007" y="84150"/>
                </a:lnTo>
                <a:close/>
              </a:path>
              <a:path w="745490" h="169545">
                <a:moveTo>
                  <a:pt x="121526" y="85077"/>
                </a:moveTo>
                <a:lnTo>
                  <a:pt x="113969" y="84328"/>
                </a:lnTo>
                <a:lnTo>
                  <a:pt x="112864" y="87223"/>
                </a:lnTo>
                <a:lnTo>
                  <a:pt x="116065" y="87807"/>
                </a:lnTo>
                <a:lnTo>
                  <a:pt x="118008" y="89903"/>
                </a:lnTo>
                <a:lnTo>
                  <a:pt x="121526" y="85077"/>
                </a:lnTo>
                <a:close/>
              </a:path>
              <a:path w="745490" h="169545">
                <a:moveTo>
                  <a:pt x="127977" y="88925"/>
                </a:moveTo>
                <a:lnTo>
                  <a:pt x="127393" y="88176"/>
                </a:lnTo>
                <a:lnTo>
                  <a:pt x="126949" y="87236"/>
                </a:lnTo>
                <a:lnTo>
                  <a:pt x="125768" y="86550"/>
                </a:lnTo>
                <a:lnTo>
                  <a:pt x="124650" y="87261"/>
                </a:lnTo>
                <a:lnTo>
                  <a:pt x="123215" y="87807"/>
                </a:lnTo>
                <a:lnTo>
                  <a:pt x="124345" y="88722"/>
                </a:lnTo>
                <a:lnTo>
                  <a:pt x="124879" y="89522"/>
                </a:lnTo>
                <a:lnTo>
                  <a:pt x="125552" y="89611"/>
                </a:lnTo>
                <a:lnTo>
                  <a:pt x="126301" y="89712"/>
                </a:lnTo>
                <a:lnTo>
                  <a:pt x="127165" y="89179"/>
                </a:lnTo>
                <a:lnTo>
                  <a:pt x="127977" y="88925"/>
                </a:lnTo>
                <a:close/>
              </a:path>
              <a:path w="745490" h="169545">
                <a:moveTo>
                  <a:pt x="136398" y="90919"/>
                </a:moveTo>
                <a:lnTo>
                  <a:pt x="136321" y="90462"/>
                </a:lnTo>
                <a:lnTo>
                  <a:pt x="136207" y="89852"/>
                </a:lnTo>
                <a:lnTo>
                  <a:pt x="135039" y="88811"/>
                </a:lnTo>
                <a:lnTo>
                  <a:pt x="134696" y="88912"/>
                </a:lnTo>
                <a:lnTo>
                  <a:pt x="133819" y="89154"/>
                </a:lnTo>
                <a:lnTo>
                  <a:pt x="132753" y="89827"/>
                </a:lnTo>
                <a:lnTo>
                  <a:pt x="132283" y="91160"/>
                </a:lnTo>
                <a:lnTo>
                  <a:pt x="133019" y="92049"/>
                </a:lnTo>
                <a:lnTo>
                  <a:pt x="133565" y="93395"/>
                </a:lnTo>
                <a:lnTo>
                  <a:pt x="135394" y="91528"/>
                </a:lnTo>
                <a:lnTo>
                  <a:pt x="136398" y="90919"/>
                </a:lnTo>
                <a:close/>
              </a:path>
              <a:path w="745490" h="169545">
                <a:moveTo>
                  <a:pt x="152298" y="88366"/>
                </a:moveTo>
                <a:lnTo>
                  <a:pt x="143827" y="90322"/>
                </a:lnTo>
                <a:lnTo>
                  <a:pt x="143637" y="89179"/>
                </a:lnTo>
                <a:lnTo>
                  <a:pt x="143370" y="88074"/>
                </a:lnTo>
                <a:lnTo>
                  <a:pt x="143281" y="86144"/>
                </a:lnTo>
                <a:lnTo>
                  <a:pt x="143992" y="84848"/>
                </a:lnTo>
                <a:lnTo>
                  <a:pt x="138569" y="81051"/>
                </a:lnTo>
                <a:lnTo>
                  <a:pt x="139966" y="76936"/>
                </a:lnTo>
                <a:lnTo>
                  <a:pt x="142811" y="72440"/>
                </a:lnTo>
                <a:lnTo>
                  <a:pt x="129349" y="76466"/>
                </a:lnTo>
                <a:lnTo>
                  <a:pt x="134404" y="78359"/>
                </a:lnTo>
                <a:lnTo>
                  <a:pt x="133273" y="83464"/>
                </a:lnTo>
                <a:lnTo>
                  <a:pt x="139026" y="85394"/>
                </a:lnTo>
                <a:lnTo>
                  <a:pt x="138912" y="87744"/>
                </a:lnTo>
                <a:lnTo>
                  <a:pt x="140220" y="90576"/>
                </a:lnTo>
                <a:lnTo>
                  <a:pt x="140830" y="92329"/>
                </a:lnTo>
                <a:lnTo>
                  <a:pt x="144145" y="94957"/>
                </a:lnTo>
                <a:lnTo>
                  <a:pt x="144665" y="95872"/>
                </a:lnTo>
                <a:lnTo>
                  <a:pt x="142417" y="97701"/>
                </a:lnTo>
                <a:lnTo>
                  <a:pt x="141770" y="98221"/>
                </a:lnTo>
                <a:lnTo>
                  <a:pt x="142951" y="100393"/>
                </a:lnTo>
                <a:lnTo>
                  <a:pt x="143433" y="102374"/>
                </a:lnTo>
                <a:lnTo>
                  <a:pt x="151358" y="103644"/>
                </a:lnTo>
                <a:lnTo>
                  <a:pt x="152298" y="88366"/>
                </a:lnTo>
                <a:close/>
              </a:path>
              <a:path w="745490" h="169545">
                <a:moveTo>
                  <a:pt x="167576" y="102895"/>
                </a:moveTo>
                <a:lnTo>
                  <a:pt x="166001" y="102108"/>
                </a:lnTo>
                <a:lnTo>
                  <a:pt x="162890" y="100533"/>
                </a:lnTo>
                <a:lnTo>
                  <a:pt x="162356" y="100914"/>
                </a:lnTo>
                <a:lnTo>
                  <a:pt x="162102" y="101117"/>
                </a:lnTo>
                <a:lnTo>
                  <a:pt x="162521" y="101790"/>
                </a:lnTo>
                <a:lnTo>
                  <a:pt x="162839" y="102946"/>
                </a:lnTo>
                <a:lnTo>
                  <a:pt x="164719" y="103251"/>
                </a:lnTo>
                <a:lnTo>
                  <a:pt x="166166" y="102971"/>
                </a:lnTo>
                <a:lnTo>
                  <a:pt x="167576" y="102895"/>
                </a:lnTo>
                <a:close/>
              </a:path>
              <a:path w="745490" h="169545">
                <a:moveTo>
                  <a:pt x="185343" y="81445"/>
                </a:moveTo>
                <a:lnTo>
                  <a:pt x="185166" y="81521"/>
                </a:lnTo>
                <a:lnTo>
                  <a:pt x="184988" y="81661"/>
                </a:lnTo>
                <a:lnTo>
                  <a:pt x="185166" y="81788"/>
                </a:lnTo>
                <a:lnTo>
                  <a:pt x="185293" y="81572"/>
                </a:lnTo>
                <a:lnTo>
                  <a:pt x="185343" y="81445"/>
                </a:lnTo>
                <a:close/>
              </a:path>
              <a:path w="745490" h="169545">
                <a:moveTo>
                  <a:pt x="190792" y="109601"/>
                </a:moveTo>
                <a:lnTo>
                  <a:pt x="188150" y="108445"/>
                </a:lnTo>
                <a:lnTo>
                  <a:pt x="186359" y="107315"/>
                </a:lnTo>
                <a:lnTo>
                  <a:pt x="183311" y="108458"/>
                </a:lnTo>
                <a:lnTo>
                  <a:pt x="183273" y="109296"/>
                </a:lnTo>
                <a:lnTo>
                  <a:pt x="183045" y="109842"/>
                </a:lnTo>
                <a:lnTo>
                  <a:pt x="183261" y="110045"/>
                </a:lnTo>
                <a:lnTo>
                  <a:pt x="184772" y="111493"/>
                </a:lnTo>
                <a:lnTo>
                  <a:pt x="186613" y="113931"/>
                </a:lnTo>
                <a:lnTo>
                  <a:pt x="190792" y="109601"/>
                </a:lnTo>
                <a:close/>
              </a:path>
              <a:path w="745490" h="169545">
                <a:moveTo>
                  <a:pt x="191960" y="108140"/>
                </a:moveTo>
                <a:lnTo>
                  <a:pt x="184950" y="98640"/>
                </a:lnTo>
                <a:lnTo>
                  <a:pt x="182410" y="100520"/>
                </a:lnTo>
                <a:lnTo>
                  <a:pt x="180505" y="102844"/>
                </a:lnTo>
                <a:lnTo>
                  <a:pt x="182918" y="106578"/>
                </a:lnTo>
                <a:lnTo>
                  <a:pt x="186842" y="107137"/>
                </a:lnTo>
                <a:lnTo>
                  <a:pt x="186550" y="107226"/>
                </a:lnTo>
                <a:lnTo>
                  <a:pt x="186270" y="107200"/>
                </a:lnTo>
                <a:lnTo>
                  <a:pt x="186004" y="107086"/>
                </a:lnTo>
                <a:lnTo>
                  <a:pt x="186359" y="107315"/>
                </a:lnTo>
                <a:lnTo>
                  <a:pt x="186677" y="107200"/>
                </a:lnTo>
                <a:lnTo>
                  <a:pt x="191960" y="108140"/>
                </a:lnTo>
                <a:close/>
              </a:path>
              <a:path w="745490" h="169545">
                <a:moveTo>
                  <a:pt x="195275" y="76136"/>
                </a:moveTo>
                <a:lnTo>
                  <a:pt x="194525" y="73444"/>
                </a:lnTo>
                <a:lnTo>
                  <a:pt x="192036" y="70980"/>
                </a:lnTo>
                <a:lnTo>
                  <a:pt x="192087" y="73799"/>
                </a:lnTo>
                <a:lnTo>
                  <a:pt x="191350" y="76733"/>
                </a:lnTo>
                <a:lnTo>
                  <a:pt x="193890" y="79832"/>
                </a:lnTo>
                <a:lnTo>
                  <a:pt x="195275" y="76136"/>
                </a:lnTo>
                <a:close/>
              </a:path>
              <a:path w="745490" h="169545">
                <a:moveTo>
                  <a:pt x="198958" y="106451"/>
                </a:moveTo>
                <a:lnTo>
                  <a:pt x="198145" y="105067"/>
                </a:lnTo>
                <a:lnTo>
                  <a:pt x="197535" y="103530"/>
                </a:lnTo>
                <a:lnTo>
                  <a:pt x="196011" y="101930"/>
                </a:lnTo>
                <a:lnTo>
                  <a:pt x="194259" y="102158"/>
                </a:lnTo>
                <a:lnTo>
                  <a:pt x="193370" y="102514"/>
                </a:lnTo>
                <a:lnTo>
                  <a:pt x="192963" y="102666"/>
                </a:lnTo>
                <a:lnTo>
                  <a:pt x="192747" y="104279"/>
                </a:lnTo>
                <a:lnTo>
                  <a:pt x="193128" y="104559"/>
                </a:lnTo>
                <a:lnTo>
                  <a:pt x="194627" y="105651"/>
                </a:lnTo>
                <a:lnTo>
                  <a:pt x="196405" y="106476"/>
                </a:lnTo>
                <a:lnTo>
                  <a:pt x="198081" y="107391"/>
                </a:lnTo>
                <a:lnTo>
                  <a:pt x="198958" y="106451"/>
                </a:lnTo>
                <a:close/>
              </a:path>
              <a:path w="745490" h="169545">
                <a:moveTo>
                  <a:pt x="202869" y="71856"/>
                </a:moveTo>
                <a:lnTo>
                  <a:pt x="200634" y="64744"/>
                </a:lnTo>
                <a:lnTo>
                  <a:pt x="197205" y="65747"/>
                </a:lnTo>
                <a:lnTo>
                  <a:pt x="189369" y="68503"/>
                </a:lnTo>
                <a:lnTo>
                  <a:pt x="188480" y="68046"/>
                </a:lnTo>
                <a:lnTo>
                  <a:pt x="187998" y="62026"/>
                </a:lnTo>
                <a:lnTo>
                  <a:pt x="182905" y="62026"/>
                </a:lnTo>
                <a:lnTo>
                  <a:pt x="177761" y="61899"/>
                </a:lnTo>
                <a:lnTo>
                  <a:pt x="171843" y="62191"/>
                </a:lnTo>
                <a:lnTo>
                  <a:pt x="170319" y="64300"/>
                </a:lnTo>
                <a:lnTo>
                  <a:pt x="171246" y="65836"/>
                </a:lnTo>
                <a:lnTo>
                  <a:pt x="172783" y="66598"/>
                </a:lnTo>
                <a:lnTo>
                  <a:pt x="175056" y="67602"/>
                </a:lnTo>
                <a:lnTo>
                  <a:pt x="176276" y="67538"/>
                </a:lnTo>
                <a:lnTo>
                  <a:pt x="177266" y="68821"/>
                </a:lnTo>
                <a:lnTo>
                  <a:pt x="168021" y="68821"/>
                </a:lnTo>
                <a:lnTo>
                  <a:pt x="168668" y="72237"/>
                </a:lnTo>
                <a:lnTo>
                  <a:pt x="168719" y="75298"/>
                </a:lnTo>
                <a:lnTo>
                  <a:pt x="171107" y="80797"/>
                </a:lnTo>
                <a:lnTo>
                  <a:pt x="169011" y="80657"/>
                </a:lnTo>
                <a:lnTo>
                  <a:pt x="168452" y="81749"/>
                </a:lnTo>
                <a:lnTo>
                  <a:pt x="167894" y="83781"/>
                </a:lnTo>
                <a:lnTo>
                  <a:pt x="161950" y="83756"/>
                </a:lnTo>
                <a:lnTo>
                  <a:pt x="159956" y="86029"/>
                </a:lnTo>
                <a:lnTo>
                  <a:pt x="156362" y="94703"/>
                </a:lnTo>
                <a:lnTo>
                  <a:pt x="155295" y="94386"/>
                </a:lnTo>
                <a:lnTo>
                  <a:pt x="157162" y="99364"/>
                </a:lnTo>
                <a:lnTo>
                  <a:pt x="163893" y="96316"/>
                </a:lnTo>
                <a:lnTo>
                  <a:pt x="162217" y="91821"/>
                </a:lnTo>
                <a:lnTo>
                  <a:pt x="164744" y="92049"/>
                </a:lnTo>
                <a:lnTo>
                  <a:pt x="167030" y="92456"/>
                </a:lnTo>
                <a:lnTo>
                  <a:pt x="171627" y="92367"/>
                </a:lnTo>
                <a:lnTo>
                  <a:pt x="173431" y="92811"/>
                </a:lnTo>
                <a:lnTo>
                  <a:pt x="175387" y="94932"/>
                </a:lnTo>
                <a:lnTo>
                  <a:pt x="168148" y="94932"/>
                </a:lnTo>
                <a:lnTo>
                  <a:pt x="165989" y="97332"/>
                </a:lnTo>
                <a:lnTo>
                  <a:pt x="167068" y="100139"/>
                </a:lnTo>
                <a:lnTo>
                  <a:pt x="167601" y="102882"/>
                </a:lnTo>
                <a:lnTo>
                  <a:pt x="179133" y="102984"/>
                </a:lnTo>
                <a:lnTo>
                  <a:pt x="180009" y="102006"/>
                </a:lnTo>
                <a:lnTo>
                  <a:pt x="178841" y="97243"/>
                </a:lnTo>
                <a:lnTo>
                  <a:pt x="179197" y="95326"/>
                </a:lnTo>
                <a:lnTo>
                  <a:pt x="179679" y="95046"/>
                </a:lnTo>
                <a:lnTo>
                  <a:pt x="180073" y="94640"/>
                </a:lnTo>
                <a:lnTo>
                  <a:pt x="184721" y="95897"/>
                </a:lnTo>
                <a:lnTo>
                  <a:pt x="184975" y="95732"/>
                </a:lnTo>
                <a:lnTo>
                  <a:pt x="184708" y="95808"/>
                </a:lnTo>
                <a:lnTo>
                  <a:pt x="193548" y="85280"/>
                </a:lnTo>
                <a:lnTo>
                  <a:pt x="191719" y="84823"/>
                </a:lnTo>
                <a:lnTo>
                  <a:pt x="190093" y="84632"/>
                </a:lnTo>
                <a:lnTo>
                  <a:pt x="187401" y="83489"/>
                </a:lnTo>
                <a:lnTo>
                  <a:pt x="186334" y="82562"/>
                </a:lnTo>
                <a:lnTo>
                  <a:pt x="185178" y="81788"/>
                </a:lnTo>
                <a:lnTo>
                  <a:pt x="183603" y="85115"/>
                </a:lnTo>
                <a:lnTo>
                  <a:pt x="180492" y="86372"/>
                </a:lnTo>
                <a:lnTo>
                  <a:pt x="175742" y="86029"/>
                </a:lnTo>
                <a:lnTo>
                  <a:pt x="172656" y="82042"/>
                </a:lnTo>
                <a:lnTo>
                  <a:pt x="175056" y="82740"/>
                </a:lnTo>
                <a:lnTo>
                  <a:pt x="181571" y="81597"/>
                </a:lnTo>
                <a:lnTo>
                  <a:pt x="183438" y="81584"/>
                </a:lnTo>
                <a:lnTo>
                  <a:pt x="185267" y="81445"/>
                </a:lnTo>
                <a:lnTo>
                  <a:pt x="188264" y="79324"/>
                </a:lnTo>
                <a:lnTo>
                  <a:pt x="189026" y="76835"/>
                </a:lnTo>
                <a:lnTo>
                  <a:pt x="186613" y="73914"/>
                </a:lnTo>
                <a:lnTo>
                  <a:pt x="192036" y="70891"/>
                </a:lnTo>
                <a:lnTo>
                  <a:pt x="194284" y="70027"/>
                </a:lnTo>
                <a:lnTo>
                  <a:pt x="196342" y="69329"/>
                </a:lnTo>
                <a:lnTo>
                  <a:pt x="199097" y="72009"/>
                </a:lnTo>
                <a:lnTo>
                  <a:pt x="200952" y="71691"/>
                </a:lnTo>
                <a:lnTo>
                  <a:pt x="202869" y="71856"/>
                </a:lnTo>
                <a:close/>
              </a:path>
              <a:path w="745490" h="169545">
                <a:moveTo>
                  <a:pt x="204317" y="111226"/>
                </a:moveTo>
                <a:lnTo>
                  <a:pt x="203225" y="110959"/>
                </a:lnTo>
                <a:lnTo>
                  <a:pt x="202133" y="110680"/>
                </a:lnTo>
                <a:lnTo>
                  <a:pt x="201053" y="110413"/>
                </a:lnTo>
                <a:lnTo>
                  <a:pt x="200799" y="111137"/>
                </a:lnTo>
                <a:lnTo>
                  <a:pt x="200685" y="111493"/>
                </a:lnTo>
                <a:lnTo>
                  <a:pt x="201726" y="111747"/>
                </a:lnTo>
                <a:lnTo>
                  <a:pt x="202768" y="112014"/>
                </a:lnTo>
                <a:lnTo>
                  <a:pt x="203911" y="112204"/>
                </a:lnTo>
                <a:lnTo>
                  <a:pt x="204152" y="111556"/>
                </a:lnTo>
                <a:lnTo>
                  <a:pt x="204317" y="111226"/>
                </a:lnTo>
                <a:close/>
              </a:path>
              <a:path w="745490" h="169545">
                <a:moveTo>
                  <a:pt x="211251" y="63474"/>
                </a:moveTo>
                <a:lnTo>
                  <a:pt x="208521" y="57150"/>
                </a:lnTo>
                <a:lnTo>
                  <a:pt x="205244" y="58254"/>
                </a:lnTo>
                <a:lnTo>
                  <a:pt x="202895" y="59397"/>
                </a:lnTo>
                <a:lnTo>
                  <a:pt x="198374" y="60045"/>
                </a:lnTo>
                <a:lnTo>
                  <a:pt x="196799" y="58381"/>
                </a:lnTo>
                <a:lnTo>
                  <a:pt x="198551" y="57086"/>
                </a:lnTo>
                <a:lnTo>
                  <a:pt x="201498" y="54902"/>
                </a:lnTo>
                <a:lnTo>
                  <a:pt x="200875" y="53009"/>
                </a:lnTo>
                <a:lnTo>
                  <a:pt x="196646" y="50076"/>
                </a:lnTo>
                <a:lnTo>
                  <a:pt x="194437" y="49898"/>
                </a:lnTo>
                <a:lnTo>
                  <a:pt x="192112" y="53670"/>
                </a:lnTo>
                <a:lnTo>
                  <a:pt x="188175" y="52146"/>
                </a:lnTo>
                <a:lnTo>
                  <a:pt x="185966" y="45466"/>
                </a:lnTo>
                <a:lnTo>
                  <a:pt x="185623" y="45288"/>
                </a:lnTo>
                <a:lnTo>
                  <a:pt x="179070" y="43903"/>
                </a:lnTo>
                <a:lnTo>
                  <a:pt x="178054" y="42799"/>
                </a:lnTo>
                <a:lnTo>
                  <a:pt x="176022" y="41097"/>
                </a:lnTo>
                <a:lnTo>
                  <a:pt x="175120" y="40081"/>
                </a:lnTo>
                <a:lnTo>
                  <a:pt x="173050" y="38049"/>
                </a:lnTo>
                <a:lnTo>
                  <a:pt x="173050" y="45796"/>
                </a:lnTo>
                <a:lnTo>
                  <a:pt x="176504" y="45300"/>
                </a:lnTo>
                <a:lnTo>
                  <a:pt x="177825" y="47383"/>
                </a:lnTo>
                <a:lnTo>
                  <a:pt x="178866" y="50203"/>
                </a:lnTo>
                <a:lnTo>
                  <a:pt x="176060" y="52184"/>
                </a:lnTo>
                <a:lnTo>
                  <a:pt x="172821" y="53492"/>
                </a:lnTo>
                <a:lnTo>
                  <a:pt x="168478" y="51879"/>
                </a:lnTo>
                <a:lnTo>
                  <a:pt x="166509" y="56222"/>
                </a:lnTo>
                <a:lnTo>
                  <a:pt x="163487" y="55435"/>
                </a:lnTo>
                <a:lnTo>
                  <a:pt x="160147" y="52222"/>
                </a:lnTo>
                <a:lnTo>
                  <a:pt x="157454" y="57391"/>
                </a:lnTo>
                <a:lnTo>
                  <a:pt x="158597" y="59004"/>
                </a:lnTo>
                <a:lnTo>
                  <a:pt x="159118" y="60858"/>
                </a:lnTo>
                <a:lnTo>
                  <a:pt x="165265" y="58089"/>
                </a:lnTo>
                <a:lnTo>
                  <a:pt x="170307" y="59613"/>
                </a:lnTo>
                <a:lnTo>
                  <a:pt x="173113" y="58394"/>
                </a:lnTo>
                <a:lnTo>
                  <a:pt x="180111" y="52679"/>
                </a:lnTo>
                <a:lnTo>
                  <a:pt x="181292" y="52336"/>
                </a:lnTo>
                <a:lnTo>
                  <a:pt x="192430" y="56146"/>
                </a:lnTo>
                <a:lnTo>
                  <a:pt x="192430" y="61925"/>
                </a:lnTo>
                <a:lnTo>
                  <a:pt x="211251" y="63474"/>
                </a:lnTo>
                <a:close/>
              </a:path>
              <a:path w="745490" h="169545">
                <a:moveTo>
                  <a:pt x="212953" y="74676"/>
                </a:moveTo>
                <a:lnTo>
                  <a:pt x="210858" y="73266"/>
                </a:lnTo>
                <a:lnTo>
                  <a:pt x="208876" y="72009"/>
                </a:lnTo>
                <a:lnTo>
                  <a:pt x="204685" y="72123"/>
                </a:lnTo>
                <a:lnTo>
                  <a:pt x="202298" y="73304"/>
                </a:lnTo>
                <a:lnTo>
                  <a:pt x="198323" y="74460"/>
                </a:lnTo>
                <a:lnTo>
                  <a:pt x="202044" y="76225"/>
                </a:lnTo>
                <a:lnTo>
                  <a:pt x="204165" y="77749"/>
                </a:lnTo>
                <a:lnTo>
                  <a:pt x="208356" y="78524"/>
                </a:lnTo>
                <a:lnTo>
                  <a:pt x="210591" y="77635"/>
                </a:lnTo>
                <a:lnTo>
                  <a:pt x="212458" y="76949"/>
                </a:lnTo>
                <a:lnTo>
                  <a:pt x="212852" y="76809"/>
                </a:lnTo>
                <a:lnTo>
                  <a:pt x="212953" y="74676"/>
                </a:lnTo>
                <a:close/>
              </a:path>
              <a:path w="745490" h="169545">
                <a:moveTo>
                  <a:pt x="234683" y="92151"/>
                </a:moveTo>
                <a:lnTo>
                  <a:pt x="233997" y="89547"/>
                </a:lnTo>
                <a:lnTo>
                  <a:pt x="233489" y="86906"/>
                </a:lnTo>
                <a:lnTo>
                  <a:pt x="232244" y="83820"/>
                </a:lnTo>
                <a:lnTo>
                  <a:pt x="230238" y="83743"/>
                </a:lnTo>
                <a:lnTo>
                  <a:pt x="227965" y="83159"/>
                </a:lnTo>
                <a:lnTo>
                  <a:pt x="232410" y="92837"/>
                </a:lnTo>
                <a:lnTo>
                  <a:pt x="234683" y="92151"/>
                </a:lnTo>
                <a:close/>
              </a:path>
              <a:path w="745490" h="169545">
                <a:moveTo>
                  <a:pt x="297383" y="49923"/>
                </a:moveTo>
                <a:lnTo>
                  <a:pt x="295986" y="44297"/>
                </a:lnTo>
                <a:lnTo>
                  <a:pt x="289026" y="52133"/>
                </a:lnTo>
                <a:lnTo>
                  <a:pt x="295262" y="52755"/>
                </a:lnTo>
                <a:lnTo>
                  <a:pt x="297383" y="49923"/>
                </a:lnTo>
                <a:close/>
              </a:path>
              <a:path w="745490" h="169545">
                <a:moveTo>
                  <a:pt x="303542" y="39154"/>
                </a:moveTo>
                <a:lnTo>
                  <a:pt x="299085" y="33439"/>
                </a:lnTo>
                <a:lnTo>
                  <a:pt x="297180" y="30988"/>
                </a:lnTo>
                <a:lnTo>
                  <a:pt x="293154" y="25806"/>
                </a:lnTo>
                <a:lnTo>
                  <a:pt x="290182" y="21996"/>
                </a:lnTo>
                <a:lnTo>
                  <a:pt x="286372" y="25806"/>
                </a:lnTo>
                <a:lnTo>
                  <a:pt x="283870" y="20205"/>
                </a:lnTo>
                <a:lnTo>
                  <a:pt x="282168" y="22567"/>
                </a:lnTo>
                <a:lnTo>
                  <a:pt x="281165" y="23672"/>
                </a:lnTo>
                <a:lnTo>
                  <a:pt x="283083" y="25298"/>
                </a:lnTo>
                <a:lnTo>
                  <a:pt x="285013" y="26670"/>
                </a:lnTo>
                <a:lnTo>
                  <a:pt x="286969" y="28105"/>
                </a:lnTo>
                <a:lnTo>
                  <a:pt x="284619" y="30988"/>
                </a:lnTo>
                <a:lnTo>
                  <a:pt x="283743" y="27609"/>
                </a:lnTo>
                <a:lnTo>
                  <a:pt x="283654" y="27254"/>
                </a:lnTo>
                <a:lnTo>
                  <a:pt x="281889" y="27254"/>
                </a:lnTo>
                <a:lnTo>
                  <a:pt x="279946" y="27609"/>
                </a:lnTo>
                <a:lnTo>
                  <a:pt x="277355" y="32854"/>
                </a:lnTo>
                <a:lnTo>
                  <a:pt x="279869" y="37680"/>
                </a:lnTo>
                <a:lnTo>
                  <a:pt x="279946" y="37833"/>
                </a:lnTo>
                <a:lnTo>
                  <a:pt x="284429" y="38366"/>
                </a:lnTo>
                <a:lnTo>
                  <a:pt x="289217" y="33731"/>
                </a:lnTo>
                <a:lnTo>
                  <a:pt x="294170" y="33439"/>
                </a:lnTo>
                <a:lnTo>
                  <a:pt x="297713" y="37680"/>
                </a:lnTo>
                <a:lnTo>
                  <a:pt x="292735" y="42570"/>
                </a:lnTo>
                <a:lnTo>
                  <a:pt x="296189" y="44069"/>
                </a:lnTo>
                <a:lnTo>
                  <a:pt x="303542" y="39154"/>
                </a:lnTo>
                <a:close/>
              </a:path>
              <a:path w="745490" h="169545">
                <a:moveTo>
                  <a:pt x="340372" y="44729"/>
                </a:moveTo>
                <a:lnTo>
                  <a:pt x="334975" y="43802"/>
                </a:lnTo>
                <a:lnTo>
                  <a:pt x="337286" y="51765"/>
                </a:lnTo>
                <a:lnTo>
                  <a:pt x="339064" y="51714"/>
                </a:lnTo>
                <a:lnTo>
                  <a:pt x="340372" y="44729"/>
                </a:lnTo>
                <a:close/>
              </a:path>
              <a:path w="745490" h="169545">
                <a:moveTo>
                  <a:pt x="341782" y="81419"/>
                </a:moveTo>
                <a:lnTo>
                  <a:pt x="338543" y="78028"/>
                </a:lnTo>
                <a:lnTo>
                  <a:pt x="338035" y="78257"/>
                </a:lnTo>
                <a:lnTo>
                  <a:pt x="337527" y="78473"/>
                </a:lnTo>
                <a:lnTo>
                  <a:pt x="337019" y="78701"/>
                </a:lnTo>
                <a:lnTo>
                  <a:pt x="337883" y="81572"/>
                </a:lnTo>
                <a:lnTo>
                  <a:pt x="338404" y="83337"/>
                </a:lnTo>
                <a:lnTo>
                  <a:pt x="340842" y="81915"/>
                </a:lnTo>
                <a:lnTo>
                  <a:pt x="341782" y="81419"/>
                </a:lnTo>
                <a:close/>
              </a:path>
              <a:path w="745490" h="169545">
                <a:moveTo>
                  <a:pt x="363016" y="71602"/>
                </a:moveTo>
                <a:lnTo>
                  <a:pt x="362077" y="70954"/>
                </a:lnTo>
                <a:lnTo>
                  <a:pt x="360553" y="70307"/>
                </a:lnTo>
                <a:lnTo>
                  <a:pt x="360641" y="65620"/>
                </a:lnTo>
                <a:lnTo>
                  <a:pt x="359219" y="63017"/>
                </a:lnTo>
                <a:lnTo>
                  <a:pt x="352094" y="62077"/>
                </a:lnTo>
                <a:lnTo>
                  <a:pt x="350469" y="60452"/>
                </a:lnTo>
                <a:lnTo>
                  <a:pt x="348145" y="59118"/>
                </a:lnTo>
                <a:lnTo>
                  <a:pt x="347891" y="60236"/>
                </a:lnTo>
                <a:lnTo>
                  <a:pt x="347294" y="61201"/>
                </a:lnTo>
                <a:lnTo>
                  <a:pt x="348818" y="65303"/>
                </a:lnTo>
                <a:lnTo>
                  <a:pt x="352247" y="67983"/>
                </a:lnTo>
                <a:lnTo>
                  <a:pt x="350596" y="73279"/>
                </a:lnTo>
                <a:lnTo>
                  <a:pt x="353593" y="75107"/>
                </a:lnTo>
                <a:lnTo>
                  <a:pt x="355041" y="76581"/>
                </a:lnTo>
                <a:lnTo>
                  <a:pt x="353783" y="79171"/>
                </a:lnTo>
                <a:lnTo>
                  <a:pt x="352298" y="77533"/>
                </a:lnTo>
                <a:lnTo>
                  <a:pt x="349148" y="76504"/>
                </a:lnTo>
                <a:lnTo>
                  <a:pt x="347383" y="76885"/>
                </a:lnTo>
                <a:lnTo>
                  <a:pt x="345770" y="76898"/>
                </a:lnTo>
                <a:lnTo>
                  <a:pt x="346392" y="79565"/>
                </a:lnTo>
                <a:lnTo>
                  <a:pt x="340093" y="78092"/>
                </a:lnTo>
                <a:lnTo>
                  <a:pt x="341833" y="81432"/>
                </a:lnTo>
                <a:lnTo>
                  <a:pt x="341922" y="81572"/>
                </a:lnTo>
                <a:lnTo>
                  <a:pt x="342785" y="82003"/>
                </a:lnTo>
                <a:lnTo>
                  <a:pt x="344043" y="82397"/>
                </a:lnTo>
                <a:lnTo>
                  <a:pt x="344538" y="83159"/>
                </a:lnTo>
                <a:lnTo>
                  <a:pt x="346557" y="86207"/>
                </a:lnTo>
                <a:lnTo>
                  <a:pt x="349453" y="87960"/>
                </a:lnTo>
                <a:lnTo>
                  <a:pt x="353898" y="88303"/>
                </a:lnTo>
                <a:lnTo>
                  <a:pt x="355307" y="86017"/>
                </a:lnTo>
                <a:lnTo>
                  <a:pt x="356171" y="83350"/>
                </a:lnTo>
                <a:lnTo>
                  <a:pt x="361226" y="81889"/>
                </a:lnTo>
                <a:lnTo>
                  <a:pt x="362229" y="78181"/>
                </a:lnTo>
                <a:lnTo>
                  <a:pt x="360857" y="74206"/>
                </a:lnTo>
                <a:lnTo>
                  <a:pt x="361734" y="73025"/>
                </a:lnTo>
                <a:lnTo>
                  <a:pt x="363016" y="71602"/>
                </a:lnTo>
                <a:close/>
              </a:path>
              <a:path w="745490" h="169545">
                <a:moveTo>
                  <a:pt x="369023" y="76161"/>
                </a:moveTo>
                <a:lnTo>
                  <a:pt x="367398" y="72923"/>
                </a:lnTo>
                <a:lnTo>
                  <a:pt x="365683" y="70370"/>
                </a:lnTo>
                <a:lnTo>
                  <a:pt x="363943" y="67513"/>
                </a:lnTo>
                <a:lnTo>
                  <a:pt x="361734" y="68732"/>
                </a:lnTo>
                <a:lnTo>
                  <a:pt x="362813" y="70370"/>
                </a:lnTo>
                <a:lnTo>
                  <a:pt x="363156" y="71564"/>
                </a:lnTo>
                <a:lnTo>
                  <a:pt x="363118" y="71729"/>
                </a:lnTo>
                <a:lnTo>
                  <a:pt x="363613" y="73355"/>
                </a:lnTo>
                <a:lnTo>
                  <a:pt x="363956" y="75120"/>
                </a:lnTo>
                <a:lnTo>
                  <a:pt x="365036" y="77203"/>
                </a:lnTo>
                <a:lnTo>
                  <a:pt x="365112" y="77355"/>
                </a:lnTo>
                <a:lnTo>
                  <a:pt x="366534" y="77597"/>
                </a:lnTo>
                <a:lnTo>
                  <a:pt x="367461" y="78028"/>
                </a:lnTo>
                <a:lnTo>
                  <a:pt x="367830" y="77355"/>
                </a:lnTo>
                <a:lnTo>
                  <a:pt x="367919" y="77203"/>
                </a:lnTo>
                <a:lnTo>
                  <a:pt x="369023" y="76161"/>
                </a:lnTo>
                <a:close/>
              </a:path>
              <a:path w="745490" h="169545">
                <a:moveTo>
                  <a:pt x="372021" y="53962"/>
                </a:moveTo>
                <a:lnTo>
                  <a:pt x="369531" y="51244"/>
                </a:lnTo>
                <a:lnTo>
                  <a:pt x="367169" y="48818"/>
                </a:lnTo>
                <a:lnTo>
                  <a:pt x="363435" y="44361"/>
                </a:lnTo>
                <a:lnTo>
                  <a:pt x="362140" y="42291"/>
                </a:lnTo>
                <a:lnTo>
                  <a:pt x="360540" y="40043"/>
                </a:lnTo>
                <a:lnTo>
                  <a:pt x="358343" y="40233"/>
                </a:lnTo>
                <a:lnTo>
                  <a:pt x="355434" y="39916"/>
                </a:lnTo>
                <a:lnTo>
                  <a:pt x="355638" y="45466"/>
                </a:lnTo>
                <a:lnTo>
                  <a:pt x="352933" y="47015"/>
                </a:lnTo>
                <a:lnTo>
                  <a:pt x="347548" y="44881"/>
                </a:lnTo>
                <a:lnTo>
                  <a:pt x="345478" y="45999"/>
                </a:lnTo>
                <a:lnTo>
                  <a:pt x="343293" y="47358"/>
                </a:lnTo>
                <a:lnTo>
                  <a:pt x="344932" y="53962"/>
                </a:lnTo>
                <a:lnTo>
                  <a:pt x="348932" y="56553"/>
                </a:lnTo>
                <a:lnTo>
                  <a:pt x="357009" y="55880"/>
                </a:lnTo>
                <a:lnTo>
                  <a:pt x="361721" y="55486"/>
                </a:lnTo>
                <a:lnTo>
                  <a:pt x="366382" y="54698"/>
                </a:lnTo>
                <a:lnTo>
                  <a:pt x="372021" y="53962"/>
                </a:lnTo>
                <a:close/>
              </a:path>
              <a:path w="745490" h="169545">
                <a:moveTo>
                  <a:pt x="398475" y="74460"/>
                </a:moveTo>
                <a:lnTo>
                  <a:pt x="398449" y="74295"/>
                </a:lnTo>
                <a:lnTo>
                  <a:pt x="398297" y="74307"/>
                </a:lnTo>
                <a:lnTo>
                  <a:pt x="398437" y="74460"/>
                </a:lnTo>
                <a:close/>
              </a:path>
              <a:path w="745490" h="169545">
                <a:moveTo>
                  <a:pt x="400011" y="61810"/>
                </a:moveTo>
                <a:lnTo>
                  <a:pt x="399237" y="58686"/>
                </a:lnTo>
                <a:lnTo>
                  <a:pt x="393103" y="55448"/>
                </a:lnTo>
                <a:lnTo>
                  <a:pt x="390525" y="59245"/>
                </a:lnTo>
                <a:lnTo>
                  <a:pt x="392899" y="63665"/>
                </a:lnTo>
                <a:lnTo>
                  <a:pt x="391261" y="66192"/>
                </a:lnTo>
                <a:lnTo>
                  <a:pt x="390918" y="69545"/>
                </a:lnTo>
                <a:lnTo>
                  <a:pt x="391312" y="70802"/>
                </a:lnTo>
                <a:lnTo>
                  <a:pt x="391515" y="72059"/>
                </a:lnTo>
                <a:lnTo>
                  <a:pt x="394233" y="71767"/>
                </a:lnTo>
                <a:lnTo>
                  <a:pt x="394982" y="69938"/>
                </a:lnTo>
                <a:lnTo>
                  <a:pt x="395338" y="67906"/>
                </a:lnTo>
                <a:lnTo>
                  <a:pt x="396544" y="66332"/>
                </a:lnTo>
                <a:lnTo>
                  <a:pt x="400011" y="61810"/>
                </a:lnTo>
                <a:close/>
              </a:path>
              <a:path w="745490" h="169545">
                <a:moveTo>
                  <a:pt x="402412" y="71653"/>
                </a:moveTo>
                <a:lnTo>
                  <a:pt x="402323" y="70015"/>
                </a:lnTo>
                <a:lnTo>
                  <a:pt x="397370" y="67983"/>
                </a:lnTo>
                <a:lnTo>
                  <a:pt x="398437" y="74218"/>
                </a:lnTo>
                <a:lnTo>
                  <a:pt x="402412" y="71653"/>
                </a:lnTo>
                <a:close/>
              </a:path>
              <a:path w="745490" h="169545">
                <a:moveTo>
                  <a:pt x="473849" y="58381"/>
                </a:moveTo>
                <a:lnTo>
                  <a:pt x="470598" y="57848"/>
                </a:lnTo>
                <a:lnTo>
                  <a:pt x="467639" y="56908"/>
                </a:lnTo>
                <a:lnTo>
                  <a:pt x="463600" y="57200"/>
                </a:lnTo>
                <a:lnTo>
                  <a:pt x="462635" y="59690"/>
                </a:lnTo>
                <a:lnTo>
                  <a:pt x="461556" y="61087"/>
                </a:lnTo>
                <a:lnTo>
                  <a:pt x="462940" y="61518"/>
                </a:lnTo>
                <a:lnTo>
                  <a:pt x="464667" y="62623"/>
                </a:lnTo>
                <a:lnTo>
                  <a:pt x="468198" y="61290"/>
                </a:lnTo>
                <a:lnTo>
                  <a:pt x="472262" y="62814"/>
                </a:lnTo>
                <a:lnTo>
                  <a:pt x="473849" y="58381"/>
                </a:lnTo>
                <a:close/>
              </a:path>
              <a:path w="745490" h="169545">
                <a:moveTo>
                  <a:pt x="479234" y="69710"/>
                </a:moveTo>
                <a:lnTo>
                  <a:pt x="478320" y="68224"/>
                </a:lnTo>
                <a:lnTo>
                  <a:pt x="477202" y="65024"/>
                </a:lnTo>
                <a:lnTo>
                  <a:pt x="475297" y="67373"/>
                </a:lnTo>
                <a:lnTo>
                  <a:pt x="474014" y="68440"/>
                </a:lnTo>
                <a:lnTo>
                  <a:pt x="473532" y="69735"/>
                </a:lnTo>
                <a:lnTo>
                  <a:pt x="473176" y="70700"/>
                </a:lnTo>
                <a:lnTo>
                  <a:pt x="473659" y="72034"/>
                </a:lnTo>
                <a:lnTo>
                  <a:pt x="474205" y="73025"/>
                </a:lnTo>
                <a:lnTo>
                  <a:pt x="474459" y="73456"/>
                </a:lnTo>
                <a:lnTo>
                  <a:pt x="476059" y="73812"/>
                </a:lnTo>
                <a:lnTo>
                  <a:pt x="477672" y="72986"/>
                </a:lnTo>
                <a:lnTo>
                  <a:pt x="479145" y="72009"/>
                </a:lnTo>
                <a:lnTo>
                  <a:pt x="479234" y="69710"/>
                </a:lnTo>
                <a:close/>
              </a:path>
              <a:path w="745490" h="169545">
                <a:moveTo>
                  <a:pt x="486041" y="58966"/>
                </a:moveTo>
                <a:lnTo>
                  <a:pt x="484187" y="57099"/>
                </a:lnTo>
                <a:lnTo>
                  <a:pt x="483298" y="54508"/>
                </a:lnTo>
                <a:lnTo>
                  <a:pt x="480263" y="56451"/>
                </a:lnTo>
                <a:lnTo>
                  <a:pt x="479386" y="57010"/>
                </a:lnTo>
                <a:lnTo>
                  <a:pt x="478472" y="58851"/>
                </a:lnTo>
                <a:lnTo>
                  <a:pt x="481012" y="61976"/>
                </a:lnTo>
                <a:lnTo>
                  <a:pt x="483273" y="60286"/>
                </a:lnTo>
                <a:lnTo>
                  <a:pt x="486041" y="58966"/>
                </a:lnTo>
                <a:close/>
              </a:path>
              <a:path w="745490" h="169545">
                <a:moveTo>
                  <a:pt x="506107" y="62369"/>
                </a:moveTo>
                <a:lnTo>
                  <a:pt x="505968" y="61341"/>
                </a:lnTo>
                <a:lnTo>
                  <a:pt x="505815" y="60312"/>
                </a:lnTo>
                <a:lnTo>
                  <a:pt x="505675" y="59283"/>
                </a:lnTo>
                <a:lnTo>
                  <a:pt x="505040" y="59423"/>
                </a:lnTo>
                <a:lnTo>
                  <a:pt x="504393" y="59550"/>
                </a:lnTo>
                <a:lnTo>
                  <a:pt x="503758" y="59690"/>
                </a:lnTo>
                <a:lnTo>
                  <a:pt x="504126" y="60667"/>
                </a:lnTo>
                <a:lnTo>
                  <a:pt x="504507" y="61633"/>
                </a:lnTo>
                <a:lnTo>
                  <a:pt x="504875" y="62611"/>
                </a:lnTo>
                <a:lnTo>
                  <a:pt x="505294" y="62534"/>
                </a:lnTo>
                <a:lnTo>
                  <a:pt x="505701" y="62445"/>
                </a:lnTo>
                <a:lnTo>
                  <a:pt x="506107" y="62369"/>
                </a:lnTo>
                <a:close/>
              </a:path>
              <a:path w="745490" h="169545">
                <a:moveTo>
                  <a:pt x="510298" y="23990"/>
                </a:moveTo>
                <a:lnTo>
                  <a:pt x="508304" y="23025"/>
                </a:lnTo>
                <a:lnTo>
                  <a:pt x="506552" y="22504"/>
                </a:lnTo>
                <a:lnTo>
                  <a:pt x="505434" y="25069"/>
                </a:lnTo>
                <a:lnTo>
                  <a:pt x="506209" y="26301"/>
                </a:lnTo>
                <a:lnTo>
                  <a:pt x="506818" y="26479"/>
                </a:lnTo>
                <a:lnTo>
                  <a:pt x="509549" y="27292"/>
                </a:lnTo>
                <a:lnTo>
                  <a:pt x="509752" y="25514"/>
                </a:lnTo>
                <a:lnTo>
                  <a:pt x="510298" y="23990"/>
                </a:lnTo>
                <a:close/>
              </a:path>
              <a:path w="745490" h="169545">
                <a:moveTo>
                  <a:pt x="510590" y="70027"/>
                </a:moveTo>
                <a:lnTo>
                  <a:pt x="505218" y="66954"/>
                </a:lnTo>
                <a:lnTo>
                  <a:pt x="502869" y="69100"/>
                </a:lnTo>
                <a:lnTo>
                  <a:pt x="499605" y="70929"/>
                </a:lnTo>
                <a:lnTo>
                  <a:pt x="503339" y="74371"/>
                </a:lnTo>
                <a:lnTo>
                  <a:pt x="510425" y="70599"/>
                </a:lnTo>
                <a:lnTo>
                  <a:pt x="510590" y="70027"/>
                </a:lnTo>
                <a:close/>
              </a:path>
              <a:path w="745490" h="169545">
                <a:moveTo>
                  <a:pt x="512851" y="70510"/>
                </a:moveTo>
                <a:lnTo>
                  <a:pt x="512673" y="70345"/>
                </a:lnTo>
                <a:lnTo>
                  <a:pt x="512686" y="70535"/>
                </a:lnTo>
                <a:lnTo>
                  <a:pt x="512851" y="70510"/>
                </a:lnTo>
                <a:close/>
              </a:path>
              <a:path w="745490" h="169545">
                <a:moveTo>
                  <a:pt x="513054" y="73075"/>
                </a:moveTo>
                <a:lnTo>
                  <a:pt x="512737" y="71805"/>
                </a:lnTo>
                <a:lnTo>
                  <a:pt x="512686" y="70624"/>
                </a:lnTo>
                <a:lnTo>
                  <a:pt x="508584" y="73647"/>
                </a:lnTo>
                <a:lnTo>
                  <a:pt x="510057" y="75425"/>
                </a:lnTo>
                <a:lnTo>
                  <a:pt x="511505" y="76111"/>
                </a:lnTo>
                <a:lnTo>
                  <a:pt x="512559" y="74041"/>
                </a:lnTo>
                <a:lnTo>
                  <a:pt x="513054" y="73075"/>
                </a:lnTo>
                <a:close/>
              </a:path>
              <a:path w="745490" h="169545">
                <a:moveTo>
                  <a:pt x="522871" y="23444"/>
                </a:moveTo>
                <a:lnTo>
                  <a:pt x="514108" y="23329"/>
                </a:lnTo>
                <a:lnTo>
                  <a:pt x="512914" y="24587"/>
                </a:lnTo>
                <a:lnTo>
                  <a:pt x="512635" y="30111"/>
                </a:lnTo>
                <a:lnTo>
                  <a:pt x="516051" y="30772"/>
                </a:lnTo>
                <a:lnTo>
                  <a:pt x="515162" y="27800"/>
                </a:lnTo>
                <a:lnTo>
                  <a:pt x="516813" y="26504"/>
                </a:lnTo>
                <a:lnTo>
                  <a:pt x="521843" y="29019"/>
                </a:lnTo>
                <a:lnTo>
                  <a:pt x="522363" y="25755"/>
                </a:lnTo>
                <a:lnTo>
                  <a:pt x="522871" y="23444"/>
                </a:lnTo>
                <a:close/>
              </a:path>
              <a:path w="745490" h="169545">
                <a:moveTo>
                  <a:pt x="524319" y="38900"/>
                </a:moveTo>
                <a:lnTo>
                  <a:pt x="524192" y="36957"/>
                </a:lnTo>
                <a:lnTo>
                  <a:pt x="524078" y="35013"/>
                </a:lnTo>
                <a:lnTo>
                  <a:pt x="523951" y="33070"/>
                </a:lnTo>
                <a:lnTo>
                  <a:pt x="522033" y="35509"/>
                </a:lnTo>
                <a:lnTo>
                  <a:pt x="524319" y="38900"/>
                </a:lnTo>
                <a:close/>
              </a:path>
              <a:path w="745490" h="169545">
                <a:moveTo>
                  <a:pt x="530021" y="51892"/>
                </a:moveTo>
                <a:lnTo>
                  <a:pt x="526161" y="46520"/>
                </a:lnTo>
                <a:lnTo>
                  <a:pt x="525056" y="47523"/>
                </a:lnTo>
                <a:lnTo>
                  <a:pt x="524052" y="48552"/>
                </a:lnTo>
                <a:lnTo>
                  <a:pt x="521931" y="50177"/>
                </a:lnTo>
                <a:lnTo>
                  <a:pt x="520788" y="50761"/>
                </a:lnTo>
                <a:lnTo>
                  <a:pt x="518934" y="51892"/>
                </a:lnTo>
                <a:lnTo>
                  <a:pt x="525983" y="55295"/>
                </a:lnTo>
                <a:lnTo>
                  <a:pt x="529856" y="51892"/>
                </a:lnTo>
                <a:lnTo>
                  <a:pt x="530021" y="51892"/>
                </a:lnTo>
                <a:close/>
              </a:path>
              <a:path w="745490" h="169545">
                <a:moveTo>
                  <a:pt x="531164" y="16052"/>
                </a:moveTo>
                <a:lnTo>
                  <a:pt x="530339" y="13792"/>
                </a:lnTo>
                <a:lnTo>
                  <a:pt x="528218" y="13030"/>
                </a:lnTo>
                <a:lnTo>
                  <a:pt x="526783" y="12827"/>
                </a:lnTo>
                <a:lnTo>
                  <a:pt x="522859" y="12268"/>
                </a:lnTo>
                <a:lnTo>
                  <a:pt x="518883" y="12026"/>
                </a:lnTo>
                <a:lnTo>
                  <a:pt x="514400" y="11607"/>
                </a:lnTo>
                <a:lnTo>
                  <a:pt x="515886" y="16205"/>
                </a:lnTo>
                <a:lnTo>
                  <a:pt x="523367" y="16167"/>
                </a:lnTo>
                <a:lnTo>
                  <a:pt x="524306" y="21729"/>
                </a:lnTo>
                <a:lnTo>
                  <a:pt x="526732" y="20713"/>
                </a:lnTo>
                <a:lnTo>
                  <a:pt x="528955" y="20358"/>
                </a:lnTo>
                <a:lnTo>
                  <a:pt x="530898" y="18110"/>
                </a:lnTo>
                <a:lnTo>
                  <a:pt x="531164" y="16052"/>
                </a:lnTo>
                <a:close/>
              </a:path>
              <a:path w="745490" h="169545">
                <a:moveTo>
                  <a:pt x="536041" y="31419"/>
                </a:moveTo>
                <a:lnTo>
                  <a:pt x="534835" y="30251"/>
                </a:lnTo>
                <a:lnTo>
                  <a:pt x="534238" y="29654"/>
                </a:lnTo>
                <a:lnTo>
                  <a:pt x="531469" y="31546"/>
                </a:lnTo>
                <a:lnTo>
                  <a:pt x="530072" y="32486"/>
                </a:lnTo>
                <a:lnTo>
                  <a:pt x="530910" y="33108"/>
                </a:lnTo>
                <a:lnTo>
                  <a:pt x="532257" y="34366"/>
                </a:lnTo>
                <a:lnTo>
                  <a:pt x="533831" y="33489"/>
                </a:lnTo>
                <a:lnTo>
                  <a:pt x="534885" y="32397"/>
                </a:lnTo>
                <a:lnTo>
                  <a:pt x="536041" y="31419"/>
                </a:lnTo>
                <a:close/>
              </a:path>
              <a:path w="745490" h="169545">
                <a:moveTo>
                  <a:pt x="540461" y="23101"/>
                </a:moveTo>
                <a:lnTo>
                  <a:pt x="539242" y="22567"/>
                </a:lnTo>
                <a:lnTo>
                  <a:pt x="538581" y="22059"/>
                </a:lnTo>
                <a:lnTo>
                  <a:pt x="537895" y="22771"/>
                </a:lnTo>
                <a:lnTo>
                  <a:pt x="536956" y="23418"/>
                </a:lnTo>
                <a:lnTo>
                  <a:pt x="536511" y="24587"/>
                </a:lnTo>
                <a:lnTo>
                  <a:pt x="537679" y="25298"/>
                </a:lnTo>
                <a:lnTo>
                  <a:pt x="538721" y="26289"/>
                </a:lnTo>
                <a:lnTo>
                  <a:pt x="539534" y="25107"/>
                </a:lnTo>
                <a:lnTo>
                  <a:pt x="540397" y="24358"/>
                </a:lnTo>
                <a:lnTo>
                  <a:pt x="540461" y="23101"/>
                </a:lnTo>
                <a:close/>
              </a:path>
              <a:path w="745490" h="169545">
                <a:moveTo>
                  <a:pt x="545033" y="72618"/>
                </a:moveTo>
                <a:lnTo>
                  <a:pt x="544842" y="72123"/>
                </a:lnTo>
                <a:lnTo>
                  <a:pt x="544614" y="71526"/>
                </a:lnTo>
                <a:lnTo>
                  <a:pt x="543623" y="71145"/>
                </a:lnTo>
                <a:lnTo>
                  <a:pt x="542963" y="70662"/>
                </a:lnTo>
                <a:lnTo>
                  <a:pt x="542480" y="71247"/>
                </a:lnTo>
                <a:lnTo>
                  <a:pt x="541578" y="71856"/>
                </a:lnTo>
                <a:lnTo>
                  <a:pt x="541680" y="72986"/>
                </a:lnTo>
                <a:lnTo>
                  <a:pt x="542632" y="73507"/>
                </a:lnTo>
                <a:lnTo>
                  <a:pt x="543725" y="74599"/>
                </a:lnTo>
                <a:lnTo>
                  <a:pt x="544322" y="73367"/>
                </a:lnTo>
                <a:lnTo>
                  <a:pt x="545033" y="72618"/>
                </a:lnTo>
                <a:close/>
              </a:path>
              <a:path w="745490" h="169545">
                <a:moveTo>
                  <a:pt x="546442" y="19570"/>
                </a:moveTo>
                <a:lnTo>
                  <a:pt x="545744" y="16090"/>
                </a:lnTo>
                <a:lnTo>
                  <a:pt x="540042" y="17602"/>
                </a:lnTo>
                <a:lnTo>
                  <a:pt x="539927" y="19570"/>
                </a:lnTo>
                <a:lnTo>
                  <a:pt x="539889" y="20294"/>
                </a:lnTo>
                <a:lnTo>
                  <a:pt x="546442" y="19570"/>
                </a:lnTo>
                <a:close/>
              </a:path>
              <a:path w="745490" h="169545">
                <a:moveTo>
                  <a:pt x="551256" y="76923"/>
                </a:moveTo>
                <a:lnTo>
                  <a:pt x="550837" y="76898"/>
                </a:lnTo>
                <a:lnTo>
                  <a:pt x="550430" y="76860"/>
                </a:lnTo>
                <a:lnTo>
                  <a:pt x="550011" y="76835"/>
                </a:lnTo>
                <a:lnTo>
                  <a:pt x="549579" y="79095"/>
                </a:lnTo>
                <a:lnTo>
                  <a:pt x="549376" y="80225"/>
                </a:lnTo>
                <a:lnTo>
                  <a:pt x="549998" y="80302"/>
                </a:lnTo>
                <a:lnTo>
                  <a:pt x="550621" y="80365"/>
                </a:lnTo>
                <a:lnTo>
                  <a:pt x="551256" y="80441"/>
                </a:lnTo>
                <a:lnTo>
                  <a:pt x="551256" y="76923"/>
                </a:lnTo>
                <a:close/>
              </a:path>
              <a:path w="745490" h="169545">
                <a:moveTo>
                  <a:pt x="558546" y="1968"/>
                </a:moveTo>
                <a:lnTo>
                  <a:pt x="558419" y="1498"/>
                </a:lnTo>
                <a:lnTo>
                  <a:pt x="558266" y="914"/>
                </a:lnTo>
                <a:lnTo>
                  <a:pt x="557276" y="495"/>
                </a:lnTo>
                <a:lnTo>
                  <a:pt x="556653" y="0"/>
                </a:lnTo>
                <a:lnTo>
                  <a:pt x="556234" y="406"/>
                </a:lnTo>
                <a:lnTo>
                  <a:pt x="555472" y="812"/>
                </a:lnTo>
                <a:lnTo>
                  <a:pt x="555472" y="1841"/>
                </a:lnTo>
                <a:lnTo>
                  <a:pt x="555993" y="2476"/>
                </a:lnTo>
                <a:lnTo>
                  <a:pt x="556679" y="3886"/>
                </a:lnTo>
                <a:lnTo>
                  <a:pt x="557644" y="2628"/>
                </a:lnTo>
                <a:lnTo>
                  <a:pt x="558546" y="1968"/>
                </a:lnTo>
                <a:close/>
              </a:path>
              <a:path w="745490" h="169545">
                <a:moveTo>
                  <a:pt x="562241" y="76212"/>
                </a:moveTo>
                <a:lnTo>
                  <a:pt x="561594" y="75463"/>
                </a:lnTo>
                <a:lnTo>
                  <a:pt x="560870" y="74041"/>
                </a:lnTo>
                <a:lnTo>
                  <a:pt x="559130" y="74180"/>
                </a:lnTo>
                <a:lnTo>
                  <a:pt x="558050" y="75044"/>
                </a:lnTo>
                <a:lnTo>
                  <a:pt x="556133" y="75984"/>
                </a:lnTo>
                <a:lnTo>
                  <a:pt x="557796" y="76873"/>
                </a:lnTo>
                <a:lnTo>
                  <a:pt x="558711" y="77762"/>
                </a:lnTo>
                <a:lnTo>
                  <a:pt x="559536" y="77711"/>
                </a:lnTo>
                <a:lnTo>
                  <a:pt x="560476" y="77647"/>
                </a:lnTo>
                <a:lnTo>
                  <a:pt x="561340" y="76746"/>
                </a:lnTo>
                <a:lnTo>
                  <a:pt x="562241" y="76212"/>
                </a:lnTo>
                <a:close/>
              </a:path>
              <a:path w="745490" h="169545">
                <a:moveTo>
                  <a:pt x="571385" y="27533"/>
                </a:moveTo>
                <a:lnTo>
                  <a:pt x="568896" y="25590"/>
                </a:lnTo>
                <a:lnTo>
                  <a:pt x="570433" y="19392"/>
                </a:lnTo>
                <a:lnTo>
                  <a:pt x="562622" y="21361"/>
                </a:lnTo>
                <a:lnTo>
                  <a:pt x="567461" y="29375"/>
                </a:lnTo>
                <a:lnTo>
                  <a:pt x="571385" y="27533"/>
                </a:lnTo>
                <a:close/>
              </a:path>
              <a:path w="745490" h="169545">
                <a:moveTo>
                  <a:pt x="629907" y="83629"/>
                </a:moveTo>
                <a:lnTo>
                  <a:pt x="629615" y="82981"/>
                </a:lnTo>
                <a:lnTo>
                  <a:pt x="629018" y="81724"/>
                </a:lnTo>
                <a:lnTo>
                  <a:pt x="628421" y="81394"/>
                </a:lnTo>
                <a:lnTo>
                  <a:pt x="627824" y="81076"/>
                </a:lnTo>
                <a:lnTo>
                  <a:pt x="627227" y="80746"/>
                </a:lnTo>
                <a:lnTo>
                  <a:pt x="626999" y="81521"/>
                </a:lnTo>
                <a:lnTo>
                  <a:pt x="626605" y="82283"/>
                </a:lnTo>
                <a:lnTo>
                  <a:pt x="626605" y="83045"/>
                </a:lnTo>
                <a:lnTo>
                  <a:pt x="626592" y="83477"/>
                </a:lnTo>
                <a:lnTo>
                  <a:pt x="627240" y="84289"/>
                </a:lnTo>
                <a:lnTo>
                  <a:pt x="627570" y="84289"/>
                </a:lnTo>
                <a:lnTo>
                  <a:pt x="628357" y="84277"/>
                </a:lnTo>
                <a:lnTo>
                  <a:pt x="629132" y="83870"/>
                </a:lnTo>
                <a:lnTo>
                  <a:pt x="629907" y="83629"/>
                </a:lnTo>
                <a:close/>
              </a:path>
              <a:path w="745490" h="169545">
                <a:moveTo>
                  <a:pt x="638860" y="119595"/>
                </a:moveTo>
                <a:lnTo>
                  <a:pt x="638695" y="119443"/>
                </a:lnTo>
                <a:lnTo>
                  <a:pt x="637997" y="118783"/>
                </a:lnTo>
                <a:lnTo>
                  <a:pt x="637006" y="118287"/>
                </a:lnTo>
                <a:lnTo>
                  <a:pt x="635876" y="117843"/>
                </a:lnTo>
                <a:lnTo>
                  <a:pt x="634796" y="118859"/>
                </a:lnTo>
                <a:lnTo>
                  <a:pt x="634911" y="119087"/>
                </a:lnTo>
                <a:lnTo>
                  <a:pt x="635330" y="119862"/>
                </a:lnTo>
                <a:lnTo>
                  <a:pt x="636079" y="120510"/>
                </a:lnTo>
                <a:lnTo>
                  <a:pt x="637146" y="121716"/>
                </a:lnTo>
                <a:lnTo>
                  <a:pt x="637946" y="120573"/>
                </a:lnTo>
                <a:lnTo>
                  <a:pt x="638860" y="119595"/>
                </a:lnTo>
                <a:close/>
              </a:path>
              <a:path w="745490" h="169545">
                <a:moveTo>
                  <a:pt x="650240" y="92024"/>
                </a:moveTo>
                <a:lnTo>
                  <a:pt x="649859" y="91605"/>
                </a:lnTo>
                <a:lnTo>
                  <a:pt x="649541" y="90868"/>
                </a:lnTo>
                <a:lnTo>
                  <a:pt x="649109" y="90817"/>
                </a:lnTo>
                <a:lnTo>
                  <a:pt x="648385" y="90728"/>
                </a:lnTo>
                <a:lnTo>
                  <a:pt x="647585" y="91084"/>
                </a:lnTo>
                <a:lnTo>
                  <a:pt x="646315" y="91376"/>
                </a:lnTo>
                <a:lnTo>
                  <a:pt x="647204" y="92176"/>
                </a:lnTo>
                <a:lnTo>
                  <a:pt x="647674" y="92913"/>
                </a:lnTo>
                <a:lnTo>
                  <a:pt x="648817" y="92837"/>
                </a:lnTo>
                <a:lnTo>
                  <a:pt x="649516" y="92341"/>
                </a:lnTo>
                <a:lnTo>
                  <a:pt x="650240" y="92024"/>
                </a:lnTo>
                <a:close/>
              </a:path>
              <a:path w="745490" h="169545">
                <a:moveTo>
                  <a:pt x="651865" y="85013"/>
                </a:moveTo>
                <a:lnTo>
                  <a:pt x="650925" y="79781"/>
                </a:lnTo>
                <a:lnTo>
                  <a:pt x="644994" y="83312"/>
                </a:lnTo>
                <a:lnTo>
                  <a:pt x="641997" y="81051"/>
                </a:lnTo>
                <a:lnTo>
                  <a:pt x="643724" y="85547"/>
                </a:lnTo>
                <a:lnTo>
                  <a:pt x="651865" y="85013"/>
                </a:lnTo>
                <a:close/>
              </a:path>
              <a:path w="745490" h="169545">
                <a:moveTo>
                  <a:pt x="653580" y="122936"/>
                </a:moveTo>
                <a:lnTo>
                  <a:pt x="652297" y="121907"/>
                </a:lnTo>
                <a:lnTo>
                  <a:pt x="651560" y="120840"/>
                </a:lnTo>
                <a:lnTo>
                  <a:pt x="650786" y="120840"/>
                </a:lnTo>
                <a:lnTo>
                  <a:pt x="649935" y="120827"/>
                </a:lnTo>
                <a:lnTo>
                  <a:pt x="649058" y="121767"/>
                </a:lnTo>
                <a:lnTo>
                  <a:pt x="648195" y="122301"/>
                </a:lnTo>
                <a:lnTo>
                  <a:pt x="648843" y="123024"/>
                </a:lnTo>
                <a:lnTo>
                  <a:pt x="649376" y="124180"/>
                </a:lnTo>
                <a:lnTo>
                  <a:pt x="650951" y="124510"/>
                </a:lnTo>
                <a:lnTo>
                  <a:pt x="652018" y="123634"/>
                </a:lnTo>
                <a:lnTo>
                  <a:pt x="653580" y="122936"/>
                </a:lnTo>
                <a:close/>
              </a:path>
              <a:path w="745490" h="169545">
                <a:moveTo>
                  <a:pt x="657250" y="84175"/>
                </a:moveTo>
                <a:lnTo>
                  <a:pt x="656463" y="83616"/>
                </a:lnTo>
                <a:lnTo>
                  <a:pt x="655650" y="83337"/>
                </a:lnTo>
                <a:lnTo>
                  <a:pt x="654735" y="83134"/>
                </a:lnTo>
                <a:lnTo>
                  <a:pt x="654011" y="84201"/>
                </a:lnTo>
                <a:lnTo>
                  <a:pt x="654164" y="84378"/>
                </a:lnTo>
                <a:lnTo>
                  <a:pt x="654646" y="84912"/>
                </a:lnTo>
                <a:lnTo>
                  <a:pt x="655408" y="85267"/>
                </a:lnTo>
                <a:lnTo>
                  <a:pt x="656374" y="85890"/>
                </a:lnTo>
                <a:lnTo>
                  <a:pt x="656742" y="84963"/>
                </a:lnTo>
                <a:lnTo>
                  <a:pt x="657250" y="84175"/>
                </a:lnTo>
                <a:close/>
              </a:path>
              <a:path w="745490" h="169545">
                <a:moveTo>
                  <a:pt x="669467" y="76962"/>
                </a:moveTo>
                <a:lnTo>
                  <a:pt x="665289" y="75082"/>
                </a:lnTo>
                <a:lnTo>
                  <a:pt x="664438" y="75463"/>
                </a:lnTo>
                <a:lnTo>
                  <a:pt x="659472" y="81788"/>
                </a:lnTo>
                <a:lnTo>
                  <a:pt x="665886" y="82588"/>
                </a:lnTo>
                <a:lnTo>
                  <a:pt x="669467" y="76962"/>
                </a:lnTo>
                <a:close/>
              </a:path>
              <a:path w="745490" h="169545">
                <a:moveTo>
                  <a:pt x="677595" y="87807"/>
                </a:moveTo>
                <a:lnTo>
                  <a:pt x="676414" y="83858"/>
                </a:lnTo>
                <a:lnTo>
                  <a:pt x="670902" y="88011"/>
                </a:lnTo>
                <a:lnTo>
                  <a:pt x="675246" y="88176"/>
                </a:lnTo>
                <a:lnTo>
                  <a:pt x="677595" y="87807"/>
                </a:lnTo>
                <a:close/>
              </a:path>
              <a:path w="745490" h="169545">
                <a:moveTo>
                  <a:pt x="692010" y="122504"/>
                </a:moveTo>
                <a:lnTo>
                  <a:pt x="691172" y="121196"/>
                </a:lnTo>
                <a:lnTo>
                  <a:pt x="688428" y="120751"/>
                </a:lnTo>
                <a:lnTo>
                  <a:pt x="686803" y="121348"/>
                </a:lnTo>
                <a:lnTo>
                  <a:pt x="686943" y="123659"/>
                </a:lnTo>
                <a:lnTo>
                  <a:pt x="688848" y="124472"/>
                </a:lnTo>
                <a:lnTo>
                  <a:pt x="690727" y="125120"/>
                </a:lnTo>
                <a:lnTo>
                  <a:pt x="692010" y="122504"/>
                </a:lnTo>
                <a:close/>
              </a:path>
              <a:path w="745490" h="169545">
                <a:moveTo>
                  <a:pt x="697560" y="93497"/>
                </a:moveTo>
                <a:lnTo>
                  <a:pt x="696252" y="91922"/>
                </a:lnTo>
                <a:lnTo>
                  <a:pt x="692619" y="87490"/>
                </a:lnTo>
                <a:lnTo>
                  <a:pt x="691781" y="90385"/>
                </a:lnTo>
                <a:lnTo>
                  <a:pt x="690651" y="92329"/>
                </a:lnTo>
                <a:lnTo>
                  <a:pt x="691197" y="92773"/>
                </a:lnTo>
                <a:lnTo>
                  <a:pt x="692518" y="93814"/>
                </a:lnTo>
                <a:lnTo>
                  <a:pt x="694613" y="94157"/>
                </a:lnTo>
                <a:lnTo>
                  <a:pt x="696391" y="94792"/>
                </a:lnTo>
                <a:lnTo>
                  <a:pt x="697560" y="93497"/>
                </a:lnTo>
                <a:close/>
              </a:path>
              <a:path w="745490" h="169545">
                <a:moveTo>
                  <a:pt x="720712" y="126669"/>
                </a:moveTo>
                <a:lnTo>
                  <a:pt x="720280" y="126326"/>
                </a:lnTo>
                <a:lnTo>
                  <a:pt x="718362" y="124752"/>
                </a:lnTo>
                <a:lnTo>
                  <a:pt x="716559" y="125361"/>
                </a:lnTo>
                <a:lnTo>
                  <a:pt x="714730" y="126834"/>
                </a:lnTo>
                <a:lnTo>
                  <a:pt x="715098" y="127723"/>
                </a:lnTo>
                <a:lnTo>
                  <a:pt x="715162" y="128066"/>
                </a:lnTo>
                <a:lnTo>
                  <a:pt x="716965" y="128219"/>
                </a:lnTo>
                <a:lnTo>
                  <a:pt x="718667" y="128320"/>
                </a:lnTo>
                <a:lnTo>
                  <a:pt x="720369" y="128435"/>
                </a:lnTo>
                <a:lnTo>
                  <a:pt x="720369" y="127711"/>
                </a:lnTo>
                <a:lnTo>
                  <a:pt x="720712" y="126669"/>
                </a:lnTo>
                <a:close/>
              </a:path>
              <a:path w="745490" h="169545">
                <a:moveTo>
                  <a:pt x="745477" y="122466"/>
                </a:moveTo>
                <a:lnTo>
                  <a:pt x="744677" y="120370"/>
                </a:lnTo>
                <a:lnTo>
                  <a:pt x="738124" y="119291"/>
                </a:lnTo>
                <a:lnTo>
                  <a:pt x="735926" y="119570"/>
                </a:lnTo>
                <a:lnTo>
                  <a:pt x="732332" y="119570"/>
                </a:lnTo>
                <a:lnTo>
                  <a:pt x="737069" y="125742"/>
                </a:lnTo>
                <a:lnTo>
                  <a:pt x="732751" y="131025"/>
                </a:lnTo>
                <a:lnTo>
                  <a:pt x="737311" y="131064"/>
                </a:lnTo>
                <a:lnTo>
                  <a:pt x="740321" y="131813"/>
                </a:lnTo>
                <a:lnTo>
                  <a:pt x="740829" y="127101"/>
                </a:lnTo>
                <a:lnTo>
                  <a:pt x="741984" y="126314"/>
                </a:lnTo>
                <a:lnTo>
                  <a:pt x="742696" y="125526"/>
                </a:lnTo>
                <a:lnTo>
                  <a:pt x="745477" y="122466"/>
                </a:lnTo>
                <a:close/>
              </a:path>
            </a:pathLst>
          </a:custGeom>
          <a:solidFill>
            <a:srgbClr val="FFFFFF"/>
          </a:solidFill>
        </p:spPr>
        <p:txBody>
          <a:bodyPr wrap="square" lIns="0" tIns="0" rIns="0" bIns="0" rtlCol="0"/>
          <a:lstStyle/>
          <a:p>
            <a:endParaRPr/>
          </a:p>
        </p:txBody>
      </p:sp>
      <p:sp>
        <p:nvSpPr>
          <p:cNvPr id="105" name="bg object 105"/>
          <p:cNvSpPr/>
          <p:nvPr/>
        </p:nvSpPr>
        <p:spPr>
          <a:xfrm>
            <a:off x="415607" y="4375010"/>
            <a:ext cx="462915" cy="135255"/>
          </a:xfrm>
          <a:custGeom>
            <a:avLst/>
            <a:gdLst/>
            <a:ahLst/>
            <a:cxnLst/>
            <a:rect l="l" t="t" r="r" b="b"/>
            <a:pathLst>
              <a:path w="462915" h="135254">
                <a:moveTo>
                  <a:pt x="7835" y="40792"/>
                </a:moveTo>
                <a:lnTo>
                  <a:pt x="3759" y="37109"/>
                </a:lnTo>
                <a:lnTo>
                  <a:pt x="0" y="39052"/>
                </a:lnTo>
                <a:lnTo>
                  <a:pt x="2146" y="42202"/>
                </a:lnTo>
                <a:lnTo>
                  <a:pt x="5295" y="40386"/>
                </a:lnTo>
                <a:lnTo>
                  <a:pt x="7835" y="40792"/>
                </a:lnTo>
                <a:close/>
              </a:path>
              <a:path w="462915" h="135254">
                <a:moveTo>
                  <a:pt x="17830" y="36093"/>
                </a:moveTo>
                <a:lnTo>
                  <a:pt x="17792" y="35966"/>
                </a:lnTo>
                <a:lnTo>
                  <a:pt x="17665" y="35915"/>
                </a:lnTo>
                <a:lnTo>
                  <a:pt x="17653" y="36042"/>
                </a:lnTo>
                <a:lnTo>
                  <a:pt x="17780" y="36093"/>
                </a:lnTo>
                <a:close/>
              </a:path>
              <a:path w="462915" h="135254">
                <a:moveTo>
                  <a:pt x="29260" y="73012"/>
                </a:moveTo>
                <a:lnTo>
                  <a:pt x="23812" y="72605"/>
                </a:lnTo>
                <a:lnTo>
                  <a:pt x="22364" y="76593"/>
                </a:lnTo>
                <a:lnTo>
                  <a:pt x="25704" y="77304"/>
                </a:lnTo>
                <a:lnTo>
                  <a:pt x="28930" y="78130"/>
                </a:lnTo>
                <a:lnTo>
                  <a:pt x="29260" y="73012"/>
                </a:lnTo>
                <a:close/>
              </a:path>
              <a:path w="462915" h="135254">
                <a:moveTo>
                  <a:pt x="30480" y="32689"/>
                </a:moveTo>
                <a:lnTo>
                  <a:pt x="30353" y="32740"/>
                </a:lnTo>
                <a:lnTo>
                  <a:pt x="30480" y="32702"/>
                </a:lnTo>
                <a:close/>
              </a:path>
              <a:path w="462915" h="135254">
                <a:moveTo>
                  <a:pt x="31927" y="31102"/>
                </a:moveTo>
                <a:lnTo>
                  <a:pt x="31457" y="31521"/>
                </a:lnTo>
                <a:lnTo>
                  <a:pt x="30505" y="32677"/>
                </a:lnTo>
                <a:lnTo>
                  <a:pt x="30759" y="32677"/>
                </a:lnTo>
                <a:lnTo>
                  <a:pt x="31927" y="31102"/>
                </a:lnTo>
                <a:close/>
              </a:path>
              <a:path w="462915" h="135254">
                <a:moveTo>
                  <a:pt x="34556" y="70853"/>
                </a:moveTo>
                <a:lnTo>
                  <a:pt x="34442" y="70294"/>
                </a:lnTo>
                <a:lnTo>
                  <a:pt x="34340" y="69799"/>
                </a:lnTo>
                <a:lnTo>
                  <a:pt x="33096" y="69011"/>
                </a:lnTo>
                <a:lnTo>
                  <a:pt x="31953" y="69316"/>
                </a:lnTo>
                <a:lnTo>
                  <a:pt x="31140" y="70129"/>
                </a:lnTo>
                <a:lnTo>
                  <a:pt x="30937" y="71437"/>
                </a:lnTo>
                <a:lnTo>
                  <a:pt x="31584" y="72199"/>
                </a:lnTo>
                <a:lnTo>
                  <a:pt x="32372" y="74002"/>
                </a:lnTo>
                <a:lnTo>
                  <a:pt x="33807" y="71551"/>
                </a:lnTo>
                <a:lnTo>
                  <a:pt x="34556" y="70853"/>
                </a:lnTo>
                <a:close/>
              </a:path>
              <a:path w="462915" h="135254">
                <a:moveTo>
                  <a:pt x="41770" y="78536"/>
                </a:moveTo>
                <a:lnTo>
                  <a:pt x="41719" y="77406"/>
                </a:lnTo>
                <a:lnTo>
                  <a:pt x="41376" y="76352"/>
                </a:lnTo>
                <a:lnTo>
                  <a:pt x="39192" y="75336"/>
                </a:lnTo>
                <a:lnTo>
                  <a:pt x="37388" y="74942"/>
                </a:lnTo>
                <a:lnTo>
                  <a:pt x="35191" y="74269"/>
                </a:lnTo>
                <a:lnTo>
                  <a:pt x="34823" y="77927"/>
                </a:lnTo>
                <a:lnTo>
                  <a:pt x="37376" y="80238"/>
                </a:lnTo>
                <a:lnTo>
                  <a:pt x="40449" y="79362"/>
                </a:lnTo>
                <a:lnTo>
                  <a:pt x="41008" y="79197"/>
                </a:lnTo>
                <a:lnTo>
                  <a:pt x="41770" y="78536"/>
                </a:lnTo>
                <a:close/>
              </a:path>
              <a:path w="462915" h="135254">
                <a:moveTo>
                  <a:pt x="48806" y="64681"/>
                </a:moveTo>
                <a:lnTo>
                  <a:pt x="45212" y="59969"/>
                </a:lnTo>
                <a:lnTo>
                  <a:pt x="45885" y="58788"/>
                </a:lnTo>
                <a:lnTo>
                  <a:pt x="46913" y="56984"/>
                </a:lnTo>
                <a:lnTo>
                  <a:pt x="47650" y="55714"/>
                </a:lnTo>
                <a:lnTo>
                  <a:pt x="46456" y="53848"/>
                </a:lnTo>
                <a:lnTo>
                  <a:pt x="45059" y="51650"/>
                </a:lnTo>
                <a:lnTo>
                  <a:pt x="45059" y="50901"/>
                </a:lnTo>
                <a:lnTo>
                  <a:pt x="45085" y="46837"/>
                </a:lnTo>
                <a:lnTo>
                  <a:pt x="42786" y="48196"/>
                </a:lnTo>
                <a:lnTo>
                  <a:pt x="42557" y="49771"/>
                </a:lnTo>
                <a:lnTo>
                  <a:pt x="42456" y="50393"/>
                </a:lnTo>
                <a:lnTo>
                  <a:pt x="42392" y="50901"/>
                </a:lnTo>
                <a:lnTo>
                  <a:pt x="38506" y="49771"/>
                </a:lnTo>
                <a:lnTo>
                  <a:pt x="36741" y="52349"/>
                </a:lnTo>
                <a:lnTo>
                  <a:pt x="35293" y="53848"/>
                </a:lnTo>
                <a:lnTo>
                  <a:pt x="34302" y="52857"/>
                </a:lnTo>
                <a:lnTo>
                  <a:pt x="33223" y="51028"/>
                </a:lnTo>
                <a:lnTo>
                  <a:pt x="33020" y="50685"/>
                </a:lnTo>
                <a:lnTo>
                  <a:pt x="29502" y="51028"/>
                </a:lnTo>
                <a:lnTo>
                  <a:pt x="28435" y="50393"/>
                </a:lnTo>
                <a:lnTo>
                  <a:pt x="27876" y="48501"/>
                </a:lnTo>
                <a:lnTo>
                  <a:pt x="35775" y="44577"/>
                </a:lnTo>
                <a:lnTo>
                  <a:pt x="36550" y="44196"/>
                </a:lnTo>
                <a:lnTo>
                  <a:pt x="35382" y="41960"/>
                </a:lnTo>
                <a:lnTo>
                  <a:pt x="35255" y="41719"/>
                </a:lnTo>
                <a:lnTo>
                  <a:pt x="35166" y="41554"/>
                </a:lnTo>
                <a:lnTo>
                  <a:pt x="33896" y="39116"/>
                </a:lnTo>
                <a:lnTo>
                  <a:pt x="27470" y="41554"/>
                </a:lnTo>
                <a:lnTo>
                  <a:pt x="26543" y="40474"/>
                </a:lnTo>
                <a:lnTo>
                  <a:pt x="26073" y="39928"/>
                </a:lnTo>
                <a:lnTo>
                  <a:pt x="26073" y="42976"/>
                </a:lnTo>
                <a:lnTo>
                  <a:pt x="25831" y="42976"/>
                </a:lnTo>
                <a:lnTo>
                  <a:pt x="25717" y="43649"/>
                </a:lnTo>
                <a:lnTo>
                  <a:pt x="25171" y="43865"/>
                </a:lnTo>
                <a:lnTo>
                  <a:pt x="24384" y="44577"/>
                </a:lnTo>
                <a:lnTo>
                  <a:pt x="23901" y="43865"/>
                </a:lnTo>
                <a:lnTo>
                  <a:pt x="23215" y="43218"/>
                </a:lnTo>
                <a:lnTo>
                  <a:pt x="23355" y="42976"/>
                </a:lnTo>
                <a:lnTo>
                  <a:pt x="23710" y="42456"/>
                </a:lnTo>
                <a:lnTo>
                  <a:pt x="24244" y="42227"/>
                </a:lnTo>
                <a:lnTo>
                  <a:pt x="24726" y="41960"/>
                </a:lnTo>
                <a:lnTo>
                  <a:pt x="25095" y="41719"/>
                </a:lnTo>
                <a:lnTo>
                  <a:pt x="25349" y="42227"/>
                </a:lnTo>
                <a:lnTo>
                  <a:pt x="26073" y="42976"/>
                </a:lnTo>
                <a:lnTo>
                  <a:pt x="26073" y="39928"/>
                </a:lnTo>
                <a:lnTo>
                  <a:pt x="24993" y="38646"/>
                </a:lnTo>
                <a:lnTo>
                  <a:pt x="24701" y="38303"/>
                </a:lnTo>
                <a:lnTo>
                  <a:pt x="23749" y="38303"/>
                </a:lnTo>
                <a:lnTo>
                  <a:pt x="22440" y="38112"/>
                </a:lnTo>
                <a:lnTo>
                  <a:pt x="20154" y="38481"/>
                </a:lnTo>
                <a:lnTo>
                  <a:pt x="20154" y="41059"/>
                </a:lnTo>
                <a:lnTo>
                  <a:pt x="20116" y="42900"/>
                </a:lnTo>
                <a:lnTo>
                  <a:pt x="11125" y="42456"/>
                </a:lnTo>
                <a:lnTo>
                  <a:pt x="16179" y="42456"/>
                </a:lnTo>
                <a:lnTo>
                  <a:pt x="16306" y="41554"/>
                </a:lnTo>
                <a:lnTo>
                  <a:pt x="16408" y="40792"/>
                </a:lnTo>
                <a:lnTo>
                  <a:pt x="16459" y="40474"/>
                </a:lnTo>
                <a:lnTo>
                  <a:pt x="20154" y="41059"/>
                </a:lnTo>
                <a:lnTo>
                  <a:pt x="20154" y="38481"/>
                </a:lnTo>
                <a:lnTo>
                  <a:pt x="19100" y="38646"/>
                </a:lnTo>
                <a:lnTo>
                  <a:pt x="17970" y="37896"/>
                </a:lnTo>
                <a:lnTo>
                  <a:pt x="17665" y="36106"/>
                </a:lnTo>
                <a:lnTo>
                  <a:pt x="7188" y="37160"/>
                </a:lnTo>
                <a:lnTo>
                  <a:pt x="7848" y="40474"/>
                </a:lnTo>
                <a:lnTo>
                  <a:pt x="7912" y="40792"/>
                </a:lnTo>
                <a:lnTo>
                  <a:pt x="8750" y="43649"/>
                </a:lnTo>
                <a:lnTo>
                  <a:pt x="11036" y="51650"/>
                </a:lnTo>
                <a:lnTo>
                  <a:pt x="11112" y="51892"/>
                </a:lnTo>
                <a:lnTo>
                  <a:pt x="17513" y="54444"/>
                </a:lnTo>
                <a:lnTo>
                  <a:pt x="19951" y="57327"/>
                </a:lnTo>
                <a:lnTo>
                  <a:pt x="16916" y="62179"/>
                </a:lnTo>
                <a:lnTo>
                  <a:pt x="22809" y="65138"/>
                </a:lnTo>
                <a:lnTo>
                  <a:pt x="21971" y="59969"/>
                </a:lnTo>
                <a:lnTo>
                  <a:pt x="21882" y="59423"/>
                </a:lnTo>
                <a:lnTo>
                  <a:pt x="23799" y="56984"/>
                </a:lnTo>
                <a:lnTo>
                  <a:pt x="29870" y="58585"/>
                </a:lnTo>
                <a:lnTo>
                  <a:pt x="35280" y="63182"/>
                </a:lnTo>
                <a:lnTo>
                  <a:pt x="38163" y="58788"/>
                </a:lnTo>
                <a:lnTo>
                  <a:pt x="45339" y="61607"/>
                </a:lnTo>
                <a:lnTo>
                  <a:pt x="45478" y="62179"/>
                </a:lnTo>
                <a:lnTo>
                  <a:pt x="45567" y="62484"/>
                </a:lnTo>
                <a:lnTo>
                  <a:pt x="39370" y="68211"/>
                </a:lnTo>
                <a:lnTo>
                  <a:pt x="36296" y="70980"/>
                </a:lnTo>
                <a:lnTo>
                  <a:pt x="37617" y="71488"/>
                </a:lnTo>
                <a:lnTo>
                  <a:pt x="38569" y="71945"/>
                </a:lnTo>
                <a:lnTo>
                  <a:pt x="41186" y="72631"/>
                </a:lnTo>
                <a:lnTo>
                  <a:pt x="41871" y="72631"/>
                </a:lnTo>
                <a:lnTo>
                  <a:pt x="43586" y="72923"/>
                </a:lnTo>
                <a:lnTo>
                  <a:pt x="44424" y="68414"/>
                </a:lnTo>
                <a:lnTo>
                  <a:pt x="48806" y="64681"/>
                </a:lnTo>
                <a:close/>
              </a:path>
              <a:path w="462915" h="135254">
                <a:moveTo>
                  <a:pt x="58178" y="62064"/>
                </a:moveTo>
                <a:lnTo>
                  <a:pt x="48996" y="56413"/>
                </a:lnTo>
                <a:lnTo>
                  <a:pt x="47904" y="60769"/>
                </a:lnTo>
                <a:lnTo>
                  <a:pt x="49834" y="64198"/>
                </a:lnTo>
                <a:lnTo>
                  <a:pt x="54190" y="67627"/>
                </a:lnTo>
                <a:lnTo>
                  <a:pt x="58178" y="62064"/>
                </a:lnTo>
                <a:close/>
              </a:path>
              <a:path w="462915" h="135254">
                <a:moveTo>
                  <a:pt x="61188" y="51015"/>
                </a:moveTo>
                <a:lnTo>
                  <a:pt x="59296" y="49466"/>
                </a:lnTo>
                <a:lnTo>
                  <a:pt x="56413" y="48323"/>
                </a:lnTo>
                <a:lnTo>
                  <a:pt x="53543" y="49822"/>
                </a:lnTo>
                <a:lnTo>
                  <a:pt x="52908" y="51828"/>
                </a:lnTo>
                <a:lnTo>
                  <a:pt x="54991" y="53886"/>
                </a:lnTo>
                <a:lnTo>
                  <a:pt x="55562" y="54457"/>
                </a:lnTo>
                <a:lnTo>
                  <a:pt x="58674" y="54241"/>
                </a:lnTo>
                <a:lnTo>
                  <a:pt x="61188" y="51015"/>
                </a:lnTo>
                <a:close/>
              </a:path>
              <a:path w="462915" h="135254">
                <a:moveTo>
                  <a:pt x="62560" y="36842"/>
                </a:moveTo>
                <a:lnTo>
                  <a:pt x="53174" y="33489"/>
                </a:lnTo>
                <a:lnTo>
                  <a:pt x="52781" y="35369"/>
                </a:lnTo>
                <a:lnTo>
                  <a:pt x="51981" y="36868"/>
                </a:lnTo>
                <a:lnTo>
                  <a:pt x="52412" y="38061"/>
                </a:lnTo>
                <a:lnTo>
                  <a:pt x="52616" y="38633"/>
                </a:lnTo>
                <a:lnTo>
                  <a:pt x="55181" y="38925"/>
                </a:lnTo>
                <a:lnTo>
                  <a:pt x="58229" y="38582"/>
                </a:lnTo>
                <a:lnTo>
                  <a:pt x="59791" y="37769"/>
                </a:lnTo>
                <a:lnTo>
                  <a:pt x="62560" y="36842"/>
                </a:lnTo>
                <a:close/>
              </a:path>
              <a:path w="462915" h="135254">
                <a:moveTo>
                  <a:pt x="66941" y="17094"/>
                </a:moveTo>
                <a:lnTo>
                  <a:pt x="58254" y="15989"/>
                </a:lnTo>
                <a:lnTo>
                  <a:pt x="57696" y="19024"/>
                </a:lnTo>
                <a:lnTo>
                  <a:pt x="57581" y="19646"/>
                </a:lnTo>
                <a:lnTo>
                  <a:pt x="41275" y="19024"/>
                </a:lnTo>
                <a:lnTo>
                  <a:pt x="36550" y="22491"/>
                </a:lnTo>
                <a:lnTo>
                  <a:pt x="26962" y="16281"/>
                </a:lnTo>
                <a:lnTo>
                  <a:pt x="26797" y="16281"/>
                </a:lnTo>
                <a:lnTo>
                  <a:pt x="28041" y="15138"/>
                </a:lnTo>
                <a:lnTo>
                  <a:pt x="27305" y="15328"/>
                </a:lnTo>
                <a:lnTo>
                  <a:pt x="26390" y="15328"/>
                </a:lnTo>
                <a:lnTo>
                  <a:pt x="25577" y="16281"/>
                </a:lnTo>
                <a:lnTo>
                  <a:pt x="25222" y="17691"/>
                </a:lnTo>
                <a:lnTo>
                  <a:pt x="29375" y="19646"/>
                </a:lnTo>
                <a:lnTo>
                  <a:pt x="29133" y="19646"/>
                </a:lnTo>
                <a:lnTo>
                  <a:pt x="24053" y="24117"/>
                </a:lnTo>
                <a:lnTo>
                  <a:pt x="34518" y="27597"/>
                </a:lnTo>
                <a:lnTo>
                  <a:pt x="34290" y="28117"/>
                </a:lnTo>
                <a:lnTo>
                  <a:pt x="33997" y="28460"/>
                </a:lnTo>
                <a:lnTo>
                  <a:pt x="38315" y="28117"/>
                </a:lnTo>
                <a:lnTo>
                  <a:pt x="38963" y="28117"/>
                </a:lnTo>
                <a:lnTo>
                  <a:pt x="43561" y="26454"/>
                </a:lnTo>
                <a:lnTo>
                  <a:pt x="44437" y="28460"/>
                </a:lnTo>
                <a:lnTo>
                  <a:pt x="44538" y="28702"/>
                </a:lnTo>
                <a:lnTo>
                  <a:pt x="45199" y="31102"/>
                </a:lnTo>
                <a:lnTo>
                  <a:pt x="47078" y="33883"/>
                </a:lnTo>
                <a:lnTo>
                  <a:pt x="49568" y="34328"/>
                </a:lnTo>
                <a:lnTo>
                  <a:pt x="52743" y="33261"/>
                </a:lnTo>
                <a:lnTo>
                  <a:pt x="53555" y="31521"/>
                </a:lnTo>
                <a:lnTo>
                  <a:pt x="50419" y="28702"/>
                </a:lnTo>
                <a:lnTo>
                  <a:pt x="50038" y="28460"/>
                </a:lnTo>
                <a:lnTo>
                  <a:pt x="48387" y="27597"/>
                </a:lnTo>
                <a:lnTo>
                  <a:pt x="46672" y="26454"/>
                </a:lnTo>
                <a:lnTo>
                  <a:pt x="51663" y="26022"/>
                </a:lnTo>
                <a:lnTo>
                  <a:pt x="58064" y="32435"/>
                </a:lnTo>
                <a:lnTo>
                  <a:pt x="61798" y="30149"/>
                </a:lnTo>
                <a:lnTo>
                  <a:pt x="59499" y="26022"/>
                </a:lnTo>
                <a:lnTo>
                  <a:pt x="58686" y="24574"/>
                </a:lnTo>
                <a:lnTo>
                  <a:pt x="59474" y="24117"/>
                </a:lnTo>
                <a:lnTo>
                  <a:pt x="60083" y="23799"/>
                </a:lnTo>
                <a:lnTo>
                  <a:pt x="62420" y="27216"/>
                </a:lnTo>
                <a:lnTo>
                  <a:pt x="66687" y="24574"/>
                </a:lnTo>
                <a:lnTo>
                  <a:pt x="66738" y="23799"/>
                </a:lnTo>
                <a:lnTo>
                  <a:pt x="66840" y="22491"/>
                </a:lnTo>
                <a:lnTo>
                  <a:pt x="66941" y="19646"/>
                </a:lnTo>
                <a:lnTo>
                  <a:pt x="66941" y="17094"/>
                </a:lnTo>
                <a:close/>
              </a:path>
              <a:path w="462915" h="135254">
                <a:moveTo>
                  <a:pt x="89065" y="71348"/>
                </a:moveTo>
                <a:lnTo>
                  <a:pt x="84226" y="65417"/>
                </a:lnTo>
                <a:lnTo>
                  <a:pt x="78270" y="72339"/>
                </a:lnTo>
                <a:lnTo>
                  <a:pt x="85712" y="74764"/>
                </a:lnTo>
                <a:lnTo>
                  <a:pt x="89065" y="71348"/>
                </a:lnTo>
                <a:close/>
              </a:path>
              <a:path w="462915" h="135254">
                <a:moveTo>
                  <a:pt x="95491" y="46304"/>
                </a:moveTo>
                <a:lnTo>
                  <a:pt x="94640" y="44424"/>
                </a:lnTo>
                <a:lnTo>
                  <a:pt x="89230" y="43472"/>
                </a:lnTo>
                <a:lnTo>
                  <a:pt x="86131" y="45275"/>
                </a:lnTo>
                <a:lnTo>
                  <a:pt x="86334" y="49758"/>
                </a:lnTo>
                <a:lnTo>
                  <a:pt x="86398" y="51142"/>
                </a:lnTo>
                <a:lnTo>
                  <a:pt x="87083" y="54787"/>
                </a:lnTo>
                <a:lnTo>
                  <a:pt x="87630" y="59118"/>
                </a:lnTo>
                <a:lnTo>
                  <a:pt x="91376" y="55511"/>
                </a:lnTo>
                <a:lnTo>
                  <a:pt x="90233" y="52666"/>
                </a:lnTo>
                <a:lnTo>
                  <a:pt x="91935" y="50952"/>
                </a:lnTo>
                <a:lnTo>
                  <a:pt x="93751" y="49758"/>
                </a:lnTo>
                <a:lnTo>
                  <a:pt x="95491" y="46304"/>
                </a:lnTo>
                <a:close/>
              </a:path>
              <a:path w="462915" h="135254">
                <a:moveTo>
                  <a:pt x="107403" y="73863"/>
                </a:moveTo>
                <a:lnTo>
                  <a:pt x="107200" y="71716"/>
                </a:lnTo>
                <a:lnTo>
                  <a:pt x="106718" y="66586"/>
                </a:lnTo>
                <a:lnTo>
                  <a:pt x="99923" y="66586"/>
                </a:lnTo>
                <a:lnTo>
                  <a:pt x="101473" y="71716"/>
                </a:lnTo>
                <a:lnTo>
                  <a:pt x="96037" y="69215"/>
                </a:lnTo>
                <a:lnTo>
                  <a:pt x="93802" y="73266"/>
                </a:lnTo>
                <a:lnTo>
                  <a:pt x="101930" y="76479"/>
                </a:lnTo>
                <a:lnTo>
                  <a:pt x="107403" y="73863"/>
                </a:lnTo>
                <a:close/>
              </a:path>
              <a:path w="462915" h="135254">
                <a:moveTo>
                  <a:pt x="126352" y="68249"/>
                </a:moveTo>
                <a:lnTo>
                  <a:pt x="118833" y="65747"/>
                </a:lnTo>
                <a:lnTo>
                  <a:pt x="113792" y="70535"/>
                </a:lnTo>
                <a:lnTo>
                  <a:pt x="111861" y="66700"/>
                </a:lnTo>
                <a:lnTo>
                  <a:pt x="109626" y="67183"/>
                </a:lnTo>
                <a:lnTo>
                  <a:pt x="109004" y="68122"/>
                </a:lnTo>
                <a:lnTo>
                  <a:pt x="109651" y="71843"/>
                </a:lnTo>
                <a:lnTo>
                  <a:pt x="109169" y="74650"/>
                </a:lnTo>
                <a:lnTo>
                  <a:pt x="103746" y="76860"/>
                </a:lnTo>
                <a:lnTo>
                  <a:pt x="105257" y="79273"/>
                </a:lnTo>
                <a:lnTo>
                  <a:pt x="105791" y="82029"/>
                </a:lnTo>
                <a:lnTo>
                  <a:pt x="107035" y="81953"/>
                </a:lnTo>
                <a:lnTo>
                  <a:pt x="108254" y="82194"/>
                </a:lnTo>
                <a:lnTo>
                  <a:pt x="108839" y="81788"/>
                </a:lnTo>
                <a:lnTo>
                  <a:pt x="110121" y="80860"/>
                </a:lnTo>
                <a:lnTo>
                  <a:pt x="110642" y="78562"/>
                </a:lnTo>
                <a:lnTo>
                  <a:pt x="113436" y="81076"/>
                </a:lnTo>
                <a:lnTo>
                  <a:pt x="114477" y="81153"/>
                </a:lnTo>
                <a:lnTo>
                  <a:pt x="118376" y="80200"/>
                </a:lnTo>
                <a:lnTo>
                  <a:pt x="121818" y="78206"/>
                </a:lnTo>
                <a:lnTo>
                  <a:pt x="120408" y="72402"/>
                </a:lnTo>
                <a:lnTo>
                  <a:pt x="126352" y="68249"/>
                </a:lnTo>
                <a:close/>
              </a:path>
              <a:path w="462915" h="135254">
                <a:moveTo>
                  <a:pt x="136055" y="78422"/>
                </a:moveTo>
                <a:lnTo>
                  <a:pt x="131102" y="76796"/>
                </a:lnTo>
                <a:lnTo>
                  <a:pt x="128955" y="82880"/>
                </a:lnTo>
                <a:lnTo>
                  <a:pt x="133794" y="84975"/>
                </a:lnTo>
                <a:lnTo>
                  <a:pt x="135623" y="83832"/>
                </a:lnTo>
                <a:lnTo>
                  <a:pt x="136055" y="78422"/>
                </a:lnTo>
                <a:close/>
              </a:path>
              <a:path w="462915" h="135254">
                <a:moveTo>
                  <a:pt x="136207" y="78473"/>
                </a:moveTo>
                <a:lnTo>
                  <a:pt x="136105" y="78346"/>
                </a:lnTo>
                <a:lnTo>
                  <a:pt x="136207" y="78473"/>
                </a:lnTo>
                <a:close/>
              </a:path>
              <a:path w="462915" h="135254">
                <a:moveTo>
                  <a:pt x="155892" y="69430"/>
                </a:moveTo>
                <a:lnTo>
                  <a:pt x="154368" y="67360"/>
                </a:lnTo>
                <a:lnTo>
                  <a:pt x="146126" y="67652"/>
                </a:lnTo>
                <a:lnTo>
                  <a:pt x="143332" y="64782"/>
                </a:lnTo>
                <a:lnTo>
                  <a:pt x="142811" y="55219"/>
                </a:lnTo>
                <a:lnTo>
                  <a:pt x="138925" y="51676"/>
                </a:lnTo>
                <a:lnTo>
                  <a:pt x="130556" y="51943"/>
                </a:lnTo>
                <a:lnTo>
                  <a:pt x="126288" y="52971"/>
                </a:lnTo>
                <a:lnTo>
                  <a:pt x="124053" y="56489"/>
                </a:lnTo>
                <a:lnTo>
                  <a:pt x="126936" y="60655"/>
                </a:lnTo>
                <a:lnTo>
                  <a:pt x="130556" y="59194"/>
                </a:lnTo>
                <a:lnTo>
                  <a:pt x="135267" y="56248"/>
                </a:lnTo>
                <a:lnTo>
                  <a:pt x="133819" y="60071"/>
                </a:lnTo>
                <a:lnTo>
                  <a:pt x="132981" y="62598"/>
                </a:lnTo>
                <a:lnTo>
                  <a:pt x="130644" y="67906"/>
                </a:lnTo>
                <a:lnTo>
                  <a:pt x="135750" y="70866"/>
                </a:lnTo>
                <a:lnTo>
                  <a:pt x="132168" y="71640"/>
                </a:lnTo>
                <a:lnTo>
                  <a:pt x="129425" y="72148"/>
                </a:lnTo>
                <a:lnTo>
                  <a:pt x="121475" y="74155"/>
                </a:lnTo>
                <a:lnTo>
                  <a:pt x="121399" y="74587"/>
                </a:lnTo>
                <a:lnTo>
                  <a:pt x="125857" y="78295"/>
                </a:lnTo>
                <a:lnTo>
                  <a:pt x="126606" y="78600"/>
                </a:lnTo>
                <a:lnTo>
                  <a:pt x="134391" y="73075"/>
                </a:lnTo>
                <a:lnTo>
                  <a:pt x="136169" y="78371"/>
                </a:lnTo>
                <a:lnTo>
                  <a:pt x="140119" y="79844"/>
                </a:lnTo>
                <a:lnTo>
                  <a:pt x="139992" y="74079"/>
                </a:lnTo>
                <a:lnTo>
                  <a:pt x="149047" y="75069"/>
                </a:lnTo>
                <a:lnTo>
                  <a:pt x="148374" y="68503"/>
                </a:lnTo>
                <a:lnTo>
                  <a:pt x="150329" y="69748"/>
                </a:lnTo>
                <a:lnTo>
                  <a:pt x="151155" y="70104"/>
                </a:lnTo>
                <a:lnTo>
                  <a:pt x="153403" y="72250"/>
                </a:lnTo>
                <a:lnTo>
                  <a:pt x="154978" y="71691"/>
                </a:lnTo>
                <a:lnTo>
                  <a:pt x="155892" y="69430"/>
                </a:lnTo>
                <a:close/>
              </a:path>
              <a:path w="462915" h="135254">
                <a:moveTo>
                  <a:pt x="166154" y="26454"/>
                </a:moveTo>
                <a:lnTo>
                  <a:pt x="162725" y="25069"/>
                </a:lnTo>
                <a:lnTo>
                  <a:pt x="162826" y="26885"/>
                </a:lnTo>
                <a:lnTo>
                  <a:pt x="162890" y="28257"/>
                </a:lnTo>
                <a:lnTo>
                  <a:pt x="162966" y="29629"/>
                </a:lnTo>
                <a:lnTo>
                  <a:pt x="164807" y="29552"/>
                </a:lnTo>
                <a:lnTo>
                  <a:pt x="166014" y="27914"/>
                </a:lnTo>
                <a:lnTo>
                  <a:pt x="166154" y="26454"/>
                </a:lnTo>
                <a:close/>
              </a:path>
              <a:path w="462915" h="135254">
                <a:moveTo>
                  <a:pt x="175691" y="11925"/>
                </a:moveTo>
                <a:lnTo>
                  <a:pt x="175641" y="10858"/>
                </a:lnTo>
                <a:lnTo>
                  <a:pt x="175641" y="9791"/>
                </a:lnTo>
                <a:lnTo>
                  <a:pt x="174917" y="9804"/>
                </a:lnTo>
                <a:lnTo>
                  <a:pt x="174193" y="9829"/>
                </a:lnTo>
                <a:lnTo>
                  <a:pt x="173469" y="9842"/>
                </a:lnTo>
                <a:lnTo>
                  <a:pt x="173659" y="13068"/>
                </a:lnTo>
                <a:lnTo>
                  <a:pt x="174320" y="13042"/>
                </a:lnTo>
                <a:lnTo>
                  <a:pt x="175539" y="13068"/>
                </a:lnTo>
                <a:lnTo>
                  <a:pt x="175691" y="11925"/>
                </a:lnTo>
                <a:close/>
              </a:path>
              <a:path w="462915" h="135254">
                <a:moveTo>
                  <a:pt x="187248" y="87312"/>
                </a:moveTo>
                <a:lnTo>
                  <a:pt x="184873" y="85039"/>
                </a:lnTo>
                <a:lnTo>
                  <a:pt x="185191" y="85039"/>
                </a:lnTo>
                <a:lnTo>
                  <a:pt x="183349" y="84645"/>
                </a:lnTo>
                <a:lnTo>
                  <a:pt x="181330" y="84213"/>
                </a:lnTo>
                <a:lnTo>
                  <a:pt x="179070" y="84632"/>
                </a:lnTo>
                <a:lnTo>
                  <a:pt x="175171" y="84213"/>
                </a:lnTo>
                <a:lnTo>
                  <a:pt x="174548" y="84213"/>
                </a:lnTo>
                <a:lnTo>
                  <a:pt x="173291" y="84645"/>
                </a:lnTo>
                <a:lnTo>
                  <a:pt x="171907" y="87312"/>
                </a:lnTo>
                <a:lnTo>
                  <a:pt x="170116" y="87312"/>
                </a:lnTo>
                <a:lnTo>
                  <a:pt x="168998" y="87668"/>
                </a:lnTo>
                <a:lnTo>
                  <a:pt x="169697" y="85572"/>
                </a:lnTo>
                <a:lnTo>
                  <a:pt x="169875" y="85039"/>
                </a:lnTo>
                <a:lnTo>
                  <a:pt x="171577" y="82677"/>
                </a:lnTo>
                <a:lnTo>
                  <a:pt x="170535" y="78803"/>
                </a:lnTo>
                <a:lnTo>
                  <a:pt x="167805" y="77292"/>
                </a:lnTo>
                <a:lnTo>
                  <a:pt x="165658" y="75222"/>
                </a:lnTo>
                <a:lnTo>
                  <a:pt x="164223" y="77851"/>
                </a:lnTo>
                <a:lnTo>
                  <a:pt x="161531" y="79336"/>
                </a:lnTo>
                <a:lnTo>
                  <a:pt x="154241" y="79336"/>
                </a:lnTo>
                <a:lnTo>
                  <a:pt x="151053" y="79590"/>
                </a:lnTo>
                <a:lnTo>
                  <a:pt x="146392" y="79806"/>
                </a:lnTo>
                <a:lnTo>
                  <a:pt x="149250" y="84213"/>
                </a:lnTo>
                <a:lnTo>
                  <a:pt x="149275" y="84378"/>
                </a:lnTo>
                <a:lnTo>
                  <a:pt x="149263" y="84620"/>
                </a:lnTo>
                <a:lnTo>
                  <a:pt x="141224" y="84556"/>
                </a:lnTo>
                <a:lnTo>
                  <a:pt x="144030" y="92354"/>
                </a:lnTo>
                <a:lnTo>
                  <a:pt x="149275" y="91516"/>
                </a:lnTo>
                <a:lnTo>
                  <a:pt x="149136" y="87960"/>
                </a:lnTo>
                <a:lnTo>
                  <a:pt x="149263" y="84645"/>
                </a:lnTo>
                <a:lnTo>
                  <a:pt x="149453" y="84645"/>
                </a:lnTo>
                <a:lnTo>
                  <a:pt x="152222" y="88760"/>
                </a:lnTo>
                <a:lnTo>
                  <a:pt x="157289" y="85572"/>
                </a:lnTo>
                <a:lnTo>
                  <a:pt x="161544" y="86779"/>
                </a:lnTo>
                <a:lnTo>
                  <a:pt x="159143" y="92100"/>
                </a:lnTo>
                <a:lnTo>
                  <a:pt x="170776" y="89890"/>
                </a:lnTo>
                <a:lnTo>
                  <a:pt x="170815" y="92760"/>
                </a:lnTo>
                <a:lnTo>
                  <a:pt x="172770" y="96177"/>
                </a:lnTo>
                <a:lnTo>
                  <a:pt x="175602" y="96329"/>
                </a:lnTo>
                <a:lnTo>
                  <a:pt x="178892" y="92240"/>
                </a:lnTo>
                <a:lnTo>
                  <a:pt x="180200" y="90030"/>
                </a:lnTo>
                <a:lnTo>
                  <a:pt x="180301" y="89890"/>
                </a:lnTo>
                <a:lnTo>
                  <a:pt x="181648" y="87909"/>
                </a:lnTo>
                <a:lnTo>
                  <a:pt x="183095" y="88303"/>
                </a:lnTo>
                <a:lnTo>
                  <a:pt x="184480" y="88823"/>
                </a:lnTo>
                <a:lnTo>
                  <a:pt x="186245" y="89027"/>
                </a:lnTo>
                <a:lnTo>
                  <a:pt x="186347" y="88823"/>
                </a:lnTo>
                <a:lnTo>
                  <a:pt x="186893" y="87909"/>
                </a:lnTo>
                <a:lnTo>
                  <a:pt x="187045" y="87668"/>
                </a:lnTo>
                <a:lnTo>
                  <a:pt x="187248" y="87312"/>
                </a:lnTo>
                <a:close/>
              </a:path>
              <a:path w="462915" h="135254">
                <a:moveTo>
                  <a:pt x="187947" y="122466"/>
                </a:moveTo>
                <a:lnTo>
                  <a:pt x="186982" y="121932"/>
                </a:lnTo>
                <a:lnTo>
                  <a:pt x="186448" y="121399"/>
                </a:lnTo>
                <a:lnTo>
                  <a:pt x="185940" y="121767"/>
                </a:lnTo>
                <a:lnTo>
                  <a:pt x="185102" y="122097"/>
                </a:lnTo>
                <a:lnTo>
                  <a:pt x="185013" y="122529"/>
                </a:lnTo>
                <a:lnTo>
                  <a:pt x="184899" y="123126"/>
                </a:lnTo>
                <a:lnTo>
                  <a:pt x="185369" y="123799"/>
                </a:lnTo>
                <a:lnTo>
                  <a:pt x="185826" y="125158"/>
                </a:lnTo>
                <a:lnTo>
                  <a:pt x="186969" y="124053"/>
                </a:lnTo>
                <a:lnTo>
                  <a:pt x="187934" y="123520"/>
                </a:lnTo>
                <a:lnTo>
                  <a:pt x="187934" y="122986"/>
                </a:lnTo>
                <a:lnTo>
                  <a:pt x="187947" y="122466"/>
                </a:lnTo>
                <a:close/>
              </a:path>
              <a:path w="462915" h="135254">
                <a:moveTo>
                  <a:pt x="195122" y="131762"/>
                </a:moveTo>
                <a:lnTo>
                  <a:pt x="189953" y="131762"/>
                </a:lnTo>
                <a:lnTo>
                  <a:pt x="189953" y="133172"/>
                </a:lnTo>
                <a:lnTo>
                  <a:pt x="195122" y="133172"/>
                </a:lnTo>
                <a:lnTo>
                  <a:pt x="195122" y="131762"/>
                </a:lnTo>
                <a:close/>
              </a:path>
              <a:path w="462915" h="135254">
                <a:moveTo>
                  <a:pt x="204495" y="95084"/>
                </a:moveTo>
                <a:lnTo>
                  <a:pt x="196748" y="95084"/>
                </a:lnTo>
                <a:lnTo>
                  <a:pt x="192366" y="105537"/>
                </a:lnTo>
                <a:lnTo>
                  <a:pt x="202577" y="103505"/>
                </a:lnTo>
                <a:lnTo>
                  <a:pt x="204266" y="101854"/>
                </a:lnTo>
                <a:lnTo>
                  <a:pt x="204495" y="95084"/>
                </a:lnTo>
                <a:close/>
              </a:path>
              <a:path w="462915" h="135254">
                <a:moveTo>
                  <a:pt x="206349" y="129476"/>
                </a:moveTo>
                <a:lnTo>
                  <a:pt x="200609" y="124663"/>
                </a:lnTo>
                <a:lnTo>
                  <a:pt x="197624" y="124079"/>
                </a:lnTo>
                <a:lnTo>
                  <a:pt x="194970" y="124561"/>
                </a:lnTo>
                <a:lnTo>
                  <a:pt x="192659" y="126365"/>
                </a:lnTo>
                <a:lnTo>
                  <a:pt x="195973" y="130302"/>
                </a:lnTo>
                <a:lnTo>
                  <a:pt x="200507" y="130048"/>
                </a:lnTo>
                <a:lnTo>
                  <a:pt x="206349" y="129476"/>
                </a:lnTo>
                <a:close/>
              </a:path>
              <a:path w="462915" h="135254">
                <a:moveTo>
                  <a:pt x="208788" y="12687"/>
                </a:moveTo>
                <a:lnTo>
                  <a:pt x="203619" y="11760"/>
                </a:lnTo>
                <a:lnTo>
                  <a:pt x="202412" y="14922"/>
                </a:lnTo>
                <a:lnTo>
                  <a:pt x="198551" y="17183"/>
                </a:lnTo>
                <a:lnTo>
                  <a:pt x="206641" y="19354"/>
                </a:lnTo>
                <a:lnTo>
                  <a:pt x="206590" y="19545"/>
                </a:lnTo>
                <a:lnTo>
                  <a:pt x="206743" y="19596"/>
                </a:lnTo>
                <a:lnTo>
                  <a:pt x="206794" y="19469"/>
                </a:lnTo>
                <a:lnTo>
                  <a:pt x="206667" y="19354"/>
                </a:lnTo>
                <a:lnTo>
                  <a:pt x="208788" y="12687"/>
                </a:lnTo>
                <a:close/>
              </a:path>
              <a:path w="462915" h="135254">
                <a:moveTo>
                  <a:pt x="209575" y="20586"/>
                </a:moveTo>
                <a:lnTo>
                  <a:pt x="206756" y="19596"/>
                </a:lnTo>
                <a:lnTo>
                  <a:pt x="206095" y="23139"/>
                </a:lnTo>
                <a:lnTo>
                  <a:pt x="202780" y="23888"/>
                </a:lnTo>
                <a:lnTo>
                  <a:pt x="198208" y="24053"/>
                </a:lnTo>
                <a:lnTo>
                  <a:pt x="199656" y="25679"/>
                </a:lnTo>
                <a:lnTo>
                  <a:pt x="200609" y="26466"/>
                </a:lnTo>
                <a:lnTo>
                  <a:pt x="201637" y="28384"/>
                </a:lnTo>
                <a:lnTo>
                  <a:pt x="201701" y="29527"/>
                </a:lnTo>
                <a:lnTo>
                  <a:pt x="201968" y="30645"/>
                </a:lnTo>
                <a:lnTo>
                  <a:pt x="209575" y="20586"/>
                </a:lnTo>
                <a:close/>
              </a:path>
              <a:path w="462915" h="135254">
                <a:moveTo>
                  <a:pt x="215252" y="121475"/>
                </a:moveTo>
                <a:lnTo>
                  <a:pt x="212750" y="117779"/>
                </a:lnTo>
                <a:lnTo>
                  <a:pt x="208876" y="116674"/>
                </a:lnTo>
                <a:lnTo>
                  <a:pt x="204063" y="115798"/>
                </a:lnTo>
                <a:lnTo>
                  <a:pt x="205244" y="118986"/>
                </a:lnTo>
                <a:lnTo>
                  <a:pt x="198818" y="119621"/>
                </a:lnTo>
                <a:lnTo>
                  <a:pt x="200596" y="124536"/>
                </a:lnTo>
                <a:lnTo>
                  <a:pt x="200609" y="124663"/>
                </a:lnTo>
                <a:lnTo>
                  <a:pt x="204304" y="124269"/>
                </a:lnTo>
                <a:lnTo>
                  <a:pt x="207645" y="120865"/>
                </a:lnTo>
                <a:lnTo>
                  <a:pt x="211645" y="123647"/>
                </a:lnTo>
                <a:lnTo>
                  <a:pt x="215252" y="121475"/>
                </a:lnTo>
                <a:close/>
              </a:path>
              <a:path w="462915" h="135254">
                <a:moveTo>
                  <a:pt x="223329" y="125082"/>
                </a:moveTo>
                <a:lnTo>
                  <a:pt x="221361" y="122199"/>
                </a:lnTo>
                <a:lnTo>
                  <a:pt x="222605" y="118986"/>
                </a:lnTo>
                <a:lnTo>
                  <a:pt x="211505" y="123736"/>
                </a:lnTo>
                <a:lnTo>
                  <a:pt x="211670" y="123736"/>
                </a:lnTo>
                <a:lnTo>
                  <a:pt x="212090" y="129425"/>
                </a:lnTo>
                <a:lnTo>
                  <a:pt x="212166" y="130441"/>
                </a:lnTo>
                <a:lnTo>
                  <a:pt x="212267" y="131940"/>
                </a:lnTo>
                <a:lnTo>
                  <a:pt x="212674" y="132257"/>
                </a:lnTo>
                <a:lnTo>
                  <a:pt x="213944" y="133426"/>
                </a:lnTo>
                <a:lnTo>
                  <a:pt x="216115" y="134835"/>
                </a:lnTo>
                <a:lnTo>
                  <a:pt x="216496" y="135064"/>
                </a:lnTo>
                <a:lnTo>
                  <a:pt x="221462" y="135064"/>
                </a:lnTo>
                <a:lnTo>
                  <a:pt x="221869" y="134289"/>
                </a:lnTo>
                <a:lnTo>
                  <a:pt x="221767" y="133426"/>
                </a:lnTo>
                <a:lnTo>
                  <a:pt x="221742" y="133223"/>
                </a:lnTo>
                <a:lnTo>
                  <a:pt x="221627" y="132257"/>
                </a:lnTo>
                <a:lnTo>
                  <a:pt x="221551" y="131648"/>
                </a:lnTo>
                <a:lnTo>
                  <a:pt x="221272" y="131051"/>
                </a:lnTo>
                <a:lnTo>
                  <a:pt x="220789" y="129425"/>
                </a:lnTo>
                <a:lnTo>
                  <a:pt x="219710" y="127635"/>
                </a:lnTo>
                <a:lnTo>
                  <a:pt x="223329" y="125082"/>
                </a:lnTo>
                <a:close/>
              </a:path>
              <a:path w="462915" h="135254">
                <a:moveTo>
                  <a:pt x="224815" y="8089"/>
                </a:moveTo>
                <a:lnTo>
                  <a:pt x="223050" y="0"/>
                </a:lnTo>
                <a:lnTo>
                  <a:pt x="220675" y="3797"/>
                </a:lnTo>
                <a:lnTo>
                  <a:pt x="214693" y="5156"/>
                </a:lnTo>
                <a:lnTo>
                  <a:pt x="213931" y="10261"/>
                </a:lnTo>
                <a:lnTo>
                  <a:pt x="224815" y="8089"/>
                </a:lnTo>
                <a:close/>
              </a:path>
              <a:path w="462915" h="135254">
                <a:moveTo>
                  <a:pt x="225247" y="129933"/>
                </a:moveTo>
                <a:lnTo>
                  <a:pt x="224434" y="128308"/>
                </a:lnTo>
                <a:lnTo>
                  <a:pt x="223862" y="128193"/>
                </a:lnTo>
                <a:lnTo>
                  <a:pt x="221767" y="127800"/>
                </a:lnTo>
                <a:lnTo>
                  <a:pt x="220840" y="128778"/>
                </a:lnTo>
                <a:lnTo>
                  <a:pt x="221246" y="130581"/>
                </a:lnTo>
                <a:lnTo>
                  <a:pt x="222516" y="131724"/>
                </a:lnTo>
                <a:lnTo>
                  <a:pt x="223913" y="132207"/>
                </a:lnTo>
                <a:lnTo>
                  <a:pt x="224955" y="130441"/>
                </a:lnTo>
                <a:lnTo>
                  <a:pt x="225247" y="129933"/>
                </a:lnTo>
                <a:close/>
              </a:path>
              <a:path w="462915" h="135254">
                <a:moveTo>
                  <a:pt x="227672" y="32156"/>
                </a:moveTo>
                <a:lnTo>
                  <a:pt x="226212" y="29235"/>
                </a:lnTo>
                <a:lnTo>
                  <a:pt x="224370" y="28587"/>
                </a:lnTo>
                <a:lnTo>
                  <a:pt x="221284" y="29895"/>
                </a:lnTo>
                <a:lnTo>
                  <a:pt x="222326" y="33058"/>
                </a:lnTo>
                <a:lnTo>
                  <a:pt x="224713" y="32524"/>
                </a:lnTo>
                <a:lnTo>
                  <a:pt x="227672" y="32156"/>
                </a:lnTo>
                <a:close/>
              </a:path>
              <a:path w="462915" h="135254">
                <a:moveTo>
                  <a:pt x="241693" y="45694"/>
                </a:moveTo>
                <a:lnTo>
                  <a:pt x="241668" y="42570"/>
                </a:lnTo>
                <a:lnTo>
                  <a:pt x="238290" y="43751"/>
                </a:lnTo>
                <a:lnTo>
                  <a:pt x="236791" y="46596"/>
                </a:lnTo>
                <a:lnTo>
                  <a:pt x="239839" y="46393"/>
                </a:lnTo>
                <a:lnTo>
                  <a:pt x="241693" y="45694"/>
                </a:lnTo>
                <a:close/>
              </a:path>
              <a:path w="462915" h="135254">
                <a:moveTo>
                  <a:pt x="242671" y="31343"/>
                </a:moveTo>
                <a:lnTo>
                  <a:pt x="240969" y="29591"/>
                </a:lnTo>
                <a:lnTo>
                  <a:pt x="238061" y="28181"/>
                </a:lnTo>
                <a:lnTo>
                  <a:pt x="236842" y="30657"/>
                </a:lnTo>
                <a:lnTo>
                  <a:pt x="235788" y="32842"/>
                </a:lnTo>
                <a:lnTo>
                  <a:pt x="234594" y="35267"/>
                </a:lnTo>
                <a:lnTo>
                  <a:pt x="237731" y="36842"/>
                </a:lnTo>
                <a:lnTo>
                  <a:pt x="240042" y="35725"/>
                </a:lnTo>
                <a:lnTo>
                  <a:pt x="242671" y="31343"/>
                </a:lnTo>
                <a:close/>
              </a:path>
              <a:path w="462915" h="135254">
                <a:moveTo>
                  <a:pt x="252361" y="36271"/>
                </a:moveTo>
                <a:lnTo>
                  <a:pt x="251891" y="34823"/>
                </a:lnTo>
                <a:lnTo>
                  <a:pt x="251180" y="34378"/>
                </a:lnTo>
                <a:lnTo>
                  <a:pt x="249745" y="33502"/>
                </a:lnTo>
                <a:lnTo>
                  <a:pt x="247904" y="33096"/>
                </a:lnTo>
                <a:lnTo>
                  <a:pt x="245440" y="32219"/>
                </a:lnTo>
                <a:lnTo>
                  <a:pt x="245960" y="34366"/>
                </a:lnTo>
                <a:lnTo>
                  <a:pt x="246075" y="35979"/>
                </a:lnTo>
                <a:lnTo>
                  <a:pt x="246786" y="37376"/>
                </a:lnTo>
                <a:lnTo>
                  <a:pt x="247129" y="38074"/>
                </a:lnTo>
                <a:lnTo>
                  <a:pt x="248615" y="38811"/>
                </a:lnTo>
                <a:lnTo>
                  <a:pt x="250444" y="38633"/>
                </a:lnTo>
                <a:lnTo>
                  <a:pt x="251752" y="37782"/>
                </a:lnTo>
                <a:lnTo>
                  <a:pt x="252361" y="36271"/>
                </a:lnTo>
                <a:close/>
              </a:path>
              <a:path w="462915" h="135254">
                <a:moveTo>
                  <a:pt x="256171" y="47472"/>
                </a:moveTo>
                <a:lnTo>
                  <a:pt x="255879" y="46824"/>
                </a:lnTo>
                <a:lnTo>
                  <a:pt x="255282" y="45567"/>
                </a:lnTo>
                <a:lnTo>
                  <a:pt x="254685" y="45237"/>
                </a:lnTo>
                <a:lnTo>
                  <a:pt x="254088" y="44919"/>
                </a:lnTo>
                <a:lnTo>
                  <a:pt x="253492" y="44589"/>
                </a:lnTo>
                <a:lnTo>
                  <a:pt x="253263" y="45364"/>
                </a:lnTo>
                <a:lnTo>
                  <a:pt x="252869" y="46126"/>
                </a:lnTo>
                <a:lnTo>
                  <a:pt x="252869" y="46888"/>
                </a:lnTo>
                <a:lnTo>
                  <a:pt x="252857" y="47320"/>
                </a:lnTo>
                <a:lnTo>
                  <a:pt x="253504" y="48133"/>
                </a:lnTo>
                <a:lnTo>
                  <a:pt x="253834" y="48133"/>
                </a:lnTo>
                <a:lnTo>
                  <a:pt x="254622" y="48120"/>
                </a:lnTo>
                <a:lnTo>
                  <a:pt x="255397" y="47713"/>
                </a:lnTo>
                <a:lnTo>
                  <a:pt x="256171" y="47472"/>
                </a:lnTo>
                <a:close/>
              </a:path>
              <a:path w="462915" h="135254">
                <a:moveTo>
                  <a:pt x="257898" y="16383"/>
                </a:moveTo>
                <a:lnTo>
                  <a:pt x="257657" y="14719"/>
                </a:lnTo>
                <a:lnTo>
                  <a:pt x="252755" y="12026"/>
                </a:lnTo>
                <a:lnTo>
                  <a:pt x="257187" y="9359"/>
                </a:lnTo>
                <a:lnTo>
                  <a:pt x="256057" y="6680"/>
                </a:lnTo>
                <a:lnTo>
                  <a:pt x="248424" y="10579"/>
                </a:lnTo>
                <a:lnTo>
                  <a:pt x="252349" y="12839"/>
                </a:lnTo>
                <a:lnTo>
                  <a:pt x="249872" y="14719"/>
                </a:lnTo>
                <a:lnTo>
                  <a:pt x="251523" y="15913"/>
                </a:lnTo>
                <a:lnTo>
                  <a:pt x="252945" y="17246"/>
                </a:lnTo>
                <a:lnTo>
                  <a:pt x="255371" y="18415"/>
                </a:lnTo>
                <a:lnTo>
                  <a:pt x="257594" y="17780"/>
                </a:lnTo>
                <a:lnTo>
                  <a:pt x="257898" y="16383"/>
                </a:lnTo>
                <a:close/>
              </a:path>
              <a:path w="462915" h="135254">
                <a:moveTo>
                  <a:pt x="264858" y="35191"/>
                </a:moveTo>
                <a:lnTo>
                  <a:pt x="259715" y="35191"/>
                </a:lnTo>
                <a:lnTo>
                  <a:pt x="257835" y="37274"/>
                </a:lnTo>
                <a:lnTo>
                  <a:pt x="256413" y="39992"/>
                </a:lnTo>
                <a:lnTo>
                  <a:pt x="258813" y="40919"/>
                </a:lnTo>
                <a:lnTo>
                  <a:pt x="264858" y="35191"/>
                </a:lnTo>
                <a:close/>
              </a:path>
              <a:path w="462915" h="135254">
                <a:moveTo>
                  <a:pt x="277558" y="73177"/>
                </a:moveTo>
                <a:lnTo>
                  <a:pt x="275475" y="66281"/>
                </a:lnTo>
                <a:lnTo>
                  <a:pt x="268351" y="67868"/>
                </a:lnTo>
                <a:lnTo>
                  <a:pt x="269786" y="71615"/>
                </a:lnTo>
                <a:lnTo>
                  <a:pt x="271449" y="74231"/>
                </a:lnTo>
                <a:lnTo>
                  <a:pt x="277558" y="73177"/>
                </a:lnTo>
                <a:close/>
              </a:path>
              <a:path w="462915" h="135254">
                <a:moveTo>
                  <a:pt x="285000" y="78892"/>
                </a:moveTo>
                <a:lnTo>
                  <a:pt x="284556" y="78524"/>
                </a:lnTo>
                <a:lnTo>
                  <a:pt x="283133" y="77343"/>
                </a:lnTo>
                <a:lnTo>
                  <a:pt x="281381" y="76149"/>
                </a:lnTo>
                <a:lnTo>
                  <a:pt x="277926" y="75438"/>
                </a:lnTo>
                <a:lnTo>
                  <a:pt x="276009" y="76212"/>
                </a:lnTo>
                <a:lnTo>
                  <a:pt x="272376" y="76784"/>
                </a:lnTo>
                <a:lnTo>
                  <a:pt x="275158" y="79070"/>
                </a:lnTo>
                <a:lnTo>
                  <a:pt x="276606" y="80860"/>
                </a:lnTo>
                <a:lnTo>
                  <a:pt x="280009" y="82232"/>
                </a:lnTo>
                <a:lnTo>
                  <a:pt x="282270" y="81686"/>
                </a:lnTo>
                <a:lnTo>
                  <a:pt x="284505" y="81013"/>
                </a:lnTo>
                <a:lnTo>
                  <a:pt x="285000" y="78892"/>
                </a:lnTo>
                <a:close/>
              </a:path>
              <a:path w="462915" h="135254">
                <a:moveTo>
                  <a:pt x="285546" y="93929"/>
                </a:moveTo>
                <a:lnTo>
                  <a:pt x="284530" y="93535"/>
                </a:lnTo>
                <a:lnTo>
                  <a:pt x="283502" y="93154"/>
                </a:lnTo>
                <a:lnTo>
                  <a:pt x="282486" y="92760"/>
                </a:lnTo>
                <a:lnTo>
                  <a:pt x="281914" y="94183"/>
                </a:lnTo>
                <a:lnTo>
                  <a:pt x="282981" y="94437"/>
                </a:lnTo>
                <a:lnTo>
                  <a:pt x="284060" y="94678"/>
                </a:lnTo>
                <a:lnTo>
                  <a:pt x="285127" y="94932"/>
                </a:lnTo>
                <a:lnTo>
                  <a:pt x="285546" y="93929"/>
                </a:lnTo>
                <a:close/>
              </a:path>
              <a:path w="462915" h="135254">
                <a:moveTo>
                  <a:pt x="286334" y="59537"/>
                </a:moveTo>
                <a:lnTo>
                  <a:pt x="279755" y="56184"/>
                </a:lnTo>
                <a:lnTo>
                  <a:pt x="276771" y="63322"/>
                </a:lnTo>
                <a:lnTo>
                  <a:pt x="277177" y="64084"/>
                </a:lnTo>
                <a:lnTo>
                  <a:pt x="285076" y="65290"/>
                </a:lnTo>
                <a:lnTo>
                  <a:pt x="286334" y="59537"/>
                </a:lnTo>
                <a:close/>
              </a:path>
              <a:path w="462915" h="135254">
                <a:moveTo>
                  <a:pt x="290652" y="130784"/>
                </a:moveTo>
                <a:lnTo>
                  <a:pt x="290537" y="129070"/>
                </a:lnTo>
                <a:lnTo>
                  <a:pt x="290449" y="127558"/>
                </a:lnTo>
                <a:lnTo>
                  <a:pt x="290360" y="126187"/>
                </a:lnTo>
                <a:lnTo>
                  <a:pt x="290283" y="124841"/>
                </a:lnTo>
                <a:lnTo>
                  <a:pt x="283845" y="124206"/>
                </a:lnTo>
                <a:lnTo>
                  <a:pt x="282727" y="121767"/>
                </a:lnTo>
                <a:lnTo>
                  <a:pt x="280085" y="115976"/>
                </a:lnTo>
                <a:lnTo>
                  <a:pt x="275399" y="112903"/>
                </a:lnTo>
                <a:lnTo>
                  <a:pt x="270535" y="112903"/>
                </a:lnTo>
                <a:lnTo>
                  <a:pt x="265874" y="116281"/>
                </a:lnTo>
                <a:lnTo>
                  <a:pt x="275602" y="122516"/>
                </a:lnTo>
                <a:lnTo>
                  <a:pt x="276504" y="121767"/>
                </a:lnTo>
                <a:lnTo>
                  <a:pt x="277025" y="124206"/>
                </a:lnTo>
                <a:lnTo>
                  <a:pt x="277075" y="124472"/>
                </a:lnTo>
                <a:lnTo>
                  <a:pt x="277152" y="124841"/>
                </a:lnTo>
                <a:lnTo>
                  <a:pt x="277279" y="125387"/>
                </a:lnTo>
                <a:lnTo>
                  <a:pt x="275704" y="127558"/>
                </a:lnTo>
                <a:lnTo>
                  <a:pt x="270941" y="124472"/>
                </a:lnTo>
                <a:lnTo>
                  <a:pt x="271602" y="129070"/>
                </a:lnTo>
                <a:lnTo>
                  <a:pt x="279565" y="129070"/>
                </a:lnTo>
                <a:lnTo>
                  <a:pt x="280454" y="127558"/>
                </a:lnTo>
                <a:lnTo>
                  <a:pt x="281266" y="126187"/>
                </a:lnTo>
                <a:lnTo>
                  <a:pt x="290652" y="130784"/>
                </a:lnTo>
                <a:close/>
              </a:path>
              <a:path w="462915" h="135254">
                <a:moveTo>
                  <a:pt x="293751" y="105524"/>
                </a:moveTo>
                <a:lnTo>
                  <a:pt x="293497" y="102641"/>
                </a:lnTo>
                <a:lnTo>
                  <a:pt x="291642" y="101650"/>
                </a:lnTo>
                <a:lnTo>
                  <a:pt x="285140" y="103301"/>
                </a:lnTo>
                <a:lnTo>
                  <a:pt x="281216" y="104775"/>
                </a:lnTo>
                <a:lnTo>
                  <a:pt x="276428" y="106337"/>
                </a:lnTo>
                <a:lnTo>
                  <a:pt x="280949" y="111213"/>
                </a:lnTo>
                <a:lnTo>
                  <a:pt x="280263" y="115722"/>
                </a:lnTo>
                <a:lnTo>
                  <a:pt x="281089" y="114947"/>
                </a:lnTo>
                <a:lnTo>
                  <a:pt x="281952" y="114198"/>
                </a:lnTo>
                <a:lnTo>
                  <a:pt x="283692" y="112293"/>
                </a:lnTo>
                <a:lnTo>
                  <a:pt x="284314" y="110858"/>
                </a:lnTo>
                <a:lnTo>
                  <a:pt x="285534" y="110070"/>
                </a:lnTo>
                <a:lnTo>
                  <a:pt x="288201" y="108343"/>
                </a:lnTo>
                <a:lnTo>
                  <a:pt x="291147" y="106934"/>
                </a:lnTo>
                <a:lnTo>
                  <a:pt x="293751" y="105524"/>
                </a:lnTo>
                <a:close/>
              </a:path>
              <a:path w="462915" h="135254">
                <a:moveTo>
                  <a:pt x="295694" y="95846"/>
                </a:moveTo>
                <a:lnTo>
                  <a:pt x="293662" y="94157"/>
                </a:lnTo>
                <a:lnTo>
                  <a:pt x="288848" y="95148"/>
                </a:lnTo>
                <a:lnTo>
                  <a:pt x="286829" y="96202"/>
                </a:lnTo>
                <a:lnTo>
                  <a:pt x="284721" y="96989"/>
                </a:lnTo>
                <a:lnTo>
                  <a:pt x="284683" y="98539"/>
                </a:lnTo>
                <a:lnTo>
                  <a:pt x="286791" y="99314"/>
                </a:lnTo>
                <a:lnTo>
                  <a:pt x="288912" y="100711"/>
                </a:lnTo>
                <a:lnTo>
                  <a:pt x="292582" y="100609"/>
                </a:lnTo>
                <a:lnTo>
                  <a:pt x="295224" y="98869"/>
                </a:lnTo>
                <a:lnTo>
                  <a:pt x="295694" y="95846"/>
                </a:lnTo>
                <a:close/>
              </a:path>
              <a:path w="462915" h="135254">
                <a:moveTo>
                  <a:pt x="298945" y="72682"/>
                </a:moveTo>
                <a:lnTo>
                  <a:pt x="293585" y="70802"/>
                </a:lnTo>
                <a:lnTo>
                  <a:pt x="290779" y="75209"/>
                </a:lnTo>
                <a:lnTo>
                  <a:pt x="294728" y="77266"/>
                </a:lnTo>
                <a:lnTo>
                  <a:pt x="298945" y="72682"/>
                </a:lnTo>
                <a:close/>
              </a:path>
              <a:path w="462915" h="135254">
                <a:moveTo>
                  <a:pt x="300926" y="65493"/>
                </a:moveTo>
                <a:lnTo>
                  <a:pt x="300202" y="63919"/>
                </a:lnTo>
                <a:lnTo>
                  <a:pt x="299669" y="62242"/>
                </a:lnTo>
                <a:lnTo>
                  <a:pt x="298361" y="60439"/>
                </a:lnTo>
                <a:lnTo>
                  <a:pt x="296532" y="60617"/>
                </a:lnTo>
                <a:lnTo>
                  <a:pt x="295605" y="60934"/>
                </a:lnTo>
                <a:lnTo>
                  <a:pt x="295249" y="61048"/>
                </a:lnTo>
                <a:lnTo>
                  <a:pt x="295033" y="62560"/>
                </a:lnTo>
                <a:lnTo>
                  <a:pt x="295427" y="62966"/>
                </a:lnTo>
                <a:lnTo>
                  <a:pt x="296557" y="64185"/>
                </a:lnTo>
                <a:lnTo>
                  <a:pt x="298018" y="65163"/>
                </a:lnTo>
                <a:lnTo>
                  <a:pt x="299364" y="66243"/>
                </a:lnTo>
                <a:lnTo>
                  <a:pt x="300926" y="65493"/>
                </a:lnTo>
                <a:close/>
              </a:path>
              <a:path w="462915" h="135254">
                <a:moveTo>
                  <a:pt x="303530" y="61074"/>
                </a:moveTo>
                <a:lnTo>
                  <a:pt x="302437" y="57975"/>
                </a:lnTo>
                <a:lnTo>
                  <a:pt x="303326" y="54597"/>
                </a:lnTo>
                <a:lnTo>
                  <a:pt x="297446" y="54762"/>
                </a:lnTo>
                <a:lnTo>
                  <a:pt x="296710" y="58940"/>
                </a:lnTo>
                <a:lnTo>
                  <a:pt x="300177" y="59474"/>
                </a:lnTo>
                <a:lnTo>
                  <a:pt x="303530" y="61074"/>
                </a:lnTo>
                <a:close/>
              </a:path>
              <a:path w="462915" h="135254">
                <a:moveTo>
                  <a:pt x="308127" y="73164"/>
                </a:moveTo>
                <a:lnTo>
                  <a:pt x="307949" y="73101"/>
                </a:lnTo>
                <a:lnTo>
                  <a:pt x="307975" y="73228"/>
                </a:lnTo>
                <a:lnTo>
                  <a:pt x="308102" y="73215"/>
                </a:lnTo>
                <a:close/>
              </a:path>
              <a:path w="462915" h="135254">
                <a:moveTo>
                  <a:pt x="309422" y="68605"/>
                </a:moveTo>
                <a:lnTo>
                  <a:pt x="308914" y="67868"/>
                </a:lnTo>
                <a:lnTo>
                  <a:pt x="304139" y="65506"/>
                </a:lnTo>
                <a:lnTo>
                  <a:pt x="302234" y="71056"/>
                </a:lnTo>
                <a:lnTo>
                  <a:pt x="307949" y="73101"/>
                </a:lnTo>
                <a:lnTo>
                  <a:pt x="308013" y="71882"/>
                </a:lnTo>
                <a:lnTo>
                  <a:pt x="305282" y="70713"/>
                </a:lnTo>
                <a:lnTo>
                  <a:pt x="308178" y="69240"/>
                </a:lnTo>
                <a:lnTo>
                  <a:pt x="309422" y="68605"/>
                </a:lnTo>
                <a:close/>
              </a:path>
              <a:path w="462915" h="135254">
                <a:moveTo>
                  <a:pt x="313296" y="76974"/>
                </a:moveTo>
                <a:lnTo>
                  <a:pt x="311772" y="74663"/>
                </a:lnTo>
                <a:lnTo>
                  <a:pt x="308051" y="73329"/>
                </a:lnTo>
                <a:lnTo>
                  <a:pt x="307441" y="74803"/>
                </a:lnTo>
                <a:lnTo>
                  <a:pt x="306324" y="76339"/>
                </a:lnTo>
                <a:lnTo>
                  <a:pt x="306501" y="77749"/>
                </a:lnTo>
                <a:lnTo>
                  <a:pt x="306844" y="80479"/>
                </a:lnTo>
                <a:lnTo>
                  <a:pt x="309092" y="81381"/>
                </a:lnTo>
                <a:lnTo>
                  <a:pt x="312597" y="80492"/>
                </a:lnTo>
                <a:lnTo>
                  <a:pt x="313296" y="76974"/>
                </a:lnTo>
                <a:close/>
              </a:path>
              <a:path w="462915" h="135254">
                <a:moveTo>
                  <a:pt x="314540" y="99834"/>
                </a:moveTo>
                <a:lnTo>
                  <a:pt x="311327" y="96164"/>
                </a:lnTo>
                <a:lnTo>
                  <a:pt x="307187" y="95529"/>
                </a:lnTo>
                <a:lnTo>
                  <a:pt x="301498" y="95910"/>
                </a:lnTo>
                <a:lnTo>
                  <a:pt x="300088" y="97802"/>
                </a:lnTo>
                <a:lnTo>
                  <a:pt x="298602" y="98882"/>
                </a:lnTo>
                <a:lnTo>
                  <a:pt x="299669" y="100876"/>
                </a:lnTo>
                <a:lnTo>
                  <a:pt x="314540" y="99834"/>
                </a:lnTo>
                <a:close/>
              </a:path>
              <a:path w="462915" h="135254">
                <a:moveTo>
                  <a:pt x="323126" y="95808"/>
                </a:moveTo>
                <a:lnTo>
                  <a:pt x="320598" y="94602"/>
                </a:lnTo>
                <a:lnTo>
                  <a:pt x="319087" y="93865"/>
                </a:lnTo>
                <a:lnTo>
                  <a:pt x="316560" y="101092"/>
                </a:lnTo>
                <a:lnTo>
                  <a:pt x="317563" y="101549"/>
                </a:lnTo>
                <a:lnTo>
                  <a:pt x="318058" y="101790"/>
                </a:lnTo>
                <a:lnTo>
                  <a:pt x="319557" y="100012"/>
                </a:lnTo>
                <a:lnTo>
                  <a:pt x="321068" y="98247"/>
                </a:lnTo>
                <a:lnTo>
                  <a:pt x="323126" y="95808"/>
                </a:lnTo>
                <a:close/>
              </a:path>
              <a:path w="462915" h="135254">
                <a:moveTo>
                  <a:pt x="324751" y="83312"/>
                </a:moveTo>
                <a:lnTo>
                  <a:pt x="324243" y="82727"/>
                </a:lnTo>
                <a:lnTo>
                  <a:pt x="323773" y="82105"/>
                </a:lnTo>
                <a:lnTo>
                  <a:pt x="323189" y="81572"/>
                </a:lnTo>
                <a:lnTo>
                  <a:pt x="322453" y="81876"/>
                </a:lnTo>
                <a:lnTo>
                  <a:pt x="322072" y="82042"/>
                </a:lnTo>
                <a:lnTo>
                  <a:pt x="322554" y="82753"/>
                </a:lnTo>
                <a:lnTo>
                  <a:pt x="323024" y="83464"/>
                </a:lnTo>
                <a:lnTo>
                  <a:pt x="323507" y="84175"/>
                </a:lnTo>
                <a:lnTo>
                  <a:pt x="323913" y="83883"/>
                </a:lnTo>
                <a:lnTo>
                  <a:pt x="324332" y="83604"/>
                </a:lnTo>
                <a:lnTo>
                  <a:pt x="324751" y="83312"/>
                </a:lnTo>
                <a:close/>
              </a:path>
              <a:path w="462915" h="135254">
                <a:moveTo>
                  <a:pt x="338734" y="101650"/>
                </a:moveTo>
                <a:lnTo>
                  <a:pt x="338124" y="100164"/>
                </a:lnTo>
                <a:lnTo>
                  <a:pt x="337947" y="98818"/>
                </a:lnTo>
                <a:lnTo>
                  <a:pt x="336346" y="98793"/>
                </a:lnTo>
                <a:lnTo>
                  <a:pt x="334721" y="98602"/>
                </a:lnTo>
                <a:lnTo>
                  <a:pt x="330669" y="99288"/>
                </a:lnTo>
                <a:lnTo>
                  <a:pt x="329768" y="100863"/>
                </a:lnTo>
                <a:lnTo>
                  <a:pt x="330555" y="105257"/>
                </a:lnTo>
                <a:lnTo>
                  <a:pt x="332600" y="106286"/>
                </a:lnTo>
                <a:lnTo>
                  <a:pt x="336143" y="105638"/>
                </a:lnTo>
                <a:lnTo>
                  <a:pt x="337654" y="104063"/>
                </a:lnTo>
                <a:lnTo>
                  <a:pt x="338226" y="102781"/>
                </a:lnTo>
                <a:lnTo>
                  <a:pt x="338734" y="101650"/>
                </a:lnTo>
                <a:close/>
              </a:path>
              <a:path w="462915" h="135254">
                <a:moveTo>
                  <a:pt x="342112" y="94907"/>
                </a:moveTo>
                <a:lnTo>
                  <a:pt x="341617" y="93776"/>
                </a:lnTo>
                <a:lnTo>
                  <a:pt x="335038" y="91782"/>
                </a:lnTo>
                <a:lnTo>
                  <a:pt x="330784" y="95719"/>
                </a:lnTo>
                <a:lnTo>
                  <a:pt x="336029" y="96647"/>
                </a:lnTo>
                <a:lnTo>
                  <a:pt x="337959" y="98666"/>
                </a:lnTo>
                <a:lnTo>
                  <a:pt x="342112" y="94907"/>
                </a:lnTo>
                <a:close/>
              </a:path>
              <a:path w="462915" h="135254">
                <a:moveTo>
                  <a:pt x="344855" y="51041"/>
                </a:moveTo>
                <a:lnTo>
                  <a:pt x="344208" y="49517"/>
                </a:lnTo>
                <a:lnTo>
                  <a:pt x="340563" y="50888"/>
                </a:lnTo>
                <a:lnTo>
                  <a:pt x="340804" y="51231"/>
                </a:lnTo>
                <a:lnTo>
                  <a:pt x="341109" y="51892"/>
                </a:lnTo>
                <a:lnTo>
                  <a:pt x="341261" y="51866"/>
                </a:lnTo>
                <a:lnTo>
                  <a:pt x="342468" y="51663"/>
                </a:lnTo>
                <a:lnTo>
                  <a:pt x="343662" y="51333"/>
                </a:lnTo>
                <a:lnTo>
                  <a:pt x="344855" y="51041"/>
                </a:lnTo>
                <a:close/>
              </a:path>
              <a:path w="462915" h="135254">
                <a:moveTo>
                  <a:pt x="387057" y="110731"/>
                </a:moveTo>
                <a:lnTo>
                  <a:pt x="384530" y="110731"/>
                </a:lnTo>
                <a:lnTo>
                  <a:pt x="382816" y="110477"/>
                </a:lnTo>
                <a:lnTo>
                  <a:pt x="379844" y="111112"/>
                </a:lnTo>
                <a:lnTo>
                  <a:pt x="378396" y="111899"/>
                </a:lnTo>
                <a:lnTo>
                  <a:pt x="377050" y="113144"/>
                </a:lnTo>
                <a:lnTo>
                  <a:pt x="377812" y="115125"/>
                </a:lnTo>
                <a:lnTo>
                  <a:pt x="380098" y="115595"/>
                </a:lnTo>
                <a:lnTo>
                  <a:pt x="382346" y="115938"/>
                </a:lnTo>
                <a:lnTo>
                  <a:pt x="385089" y="114541"/>
                </a:lnTo>
                <a:lnTo>
                  <a:pt x="385699" y="112661"/>
                </a:lnTo>
                <a:lnTo>
                  <a:pt x="387057" y="110731"/>
                </a:lnTo>
                <a:close/>
              </a:path>
              <a:path w="462915" h="135254">
                <a:moveTo>
                  <a:pt x="389775" y="133019"/>
                </a:moveTo>
                <a:lnTo>
                  <a:pt x="387286" y="133019"/>
                </a:lnTo>
                <a:lnTo>
                  <a:pt x="387286" y="133172"/>
                </a:lnTo>
                <a:lnTo>
                  <a:pt x="389775" y="133172"/>
                </a:lnTo>
                <a:lnTo>
                  <a:pt x="389775" y="133019"/>
                </a:lnTo>
                <a:close/>
              </a:path>
              <a:path w="462915" h="135254">
                <a:moveTo>
                  <a:pt x="402272" y="130594"/>
                </a:moveTo>
                <a:lnTo>
                  <a:pt x="395046" y="130594"/>
                </a:lnTo>
                <a:lnTo>
                  <a:pt x="395046" y="133172"/>
                </a:lnTo>
                <a:lnTo>
                  <a:pt x="402272" y="133172"/>
                </a:lnTo>
                <a:lnTo>
                  <a:pt x="402272" y="130594"/>
                </a:lnTo>
                <a:close/>
              </a:path>
              <a:path w="462915" h="135254">
                <a:moveTo>
                  <a:pt x="405257" y="127787"/>
                </a:moveTo>
                <a:lnTo>
                  <a:pt x="404545" y="125869"/>
                </a:lnTo>
                <a:lnTo>
                  <a:pt x="400608" y="123761"/>
                </a:lnTo>
                <a:lnTo>
                  <a:pt x="399046" y="125526"/>
                </a:lnTo>
                <a:lnTo>
                  <a:pt x="397522" y="128041"/>
                </a:lnTo>
                <a:lnTo>
                  <a:pt x="400507" y="130149"/>
                </a:lnTo>
                <a:lnTo>
                  <a:pt x="402882" y="130721"/>
                </a:lnTo>
                <a:lnTo>
                  <a:pt x="404825" y="128320"/>
                </a:lnTo>
                <a:lnTo>
                  <a:pt x="405257" y="127787"/>
                </a:lnTo>
                <a:close/>
              </a:path>
              <a:path w="462915" h="135254">
                <a:moveTo>
                  <a:pt x="405765" y="111620"/>
                </a:moveTo>
                <a:lnTo>
                  <a:pt x="403263" y="110934"/>
                </a:lnTo>
                <a:lnTo>
                  <a:pt x="402005" y="110578"/>
                </a:lnTo>
                <a:lnTo>
                  <a:pt x="401853" y="111048"/>
                </a:lnTo>
                <a:lnTo>
                  <a:pt x="401688" y="111518"/>
                </a:lnTo>
                <a:lnTo>
                  <a:pt x="401535" y="111988"/>
                </a:lnTo>
                <a:lnTo>
                  <a:pt x="404152" y="112445"/>
                </a:lnTo>
                <a:lnTo>
                  <a:pt x="405447" y="112661"/>
                </a:lnTo>
                <a:lnTo>
                  <a:pt x="405561" y="112318"/>
                </a:lnTo>
                <a:lnTo>
                  <a:pt x="405765" y="111620"/>
                </a:lnTo>
                <a:close/>
              </a:path>
              <a:path w="462915" h="135254">
                <a:moveTo>
                  <a:pt x="418973" y="116154"/>
                </a:moveTo>
                <a:lnTo>
                  <a:pt x="418376" y="113055"/>
                </a:lnTo>
                <a:lnTo>
                  <a:pt x="416483" y="111683"/>
                </a:lnTo>
                <a:lnTo>
                  <a:pt x="413981" y="112534"/>
                </a:lnTo>
                <a:lnTo>
                  <a:pt x="412864" y="112928"/>
                </a:lnTo>
                <a:lnTo>
                  <a:pt x="411340" y="114985"/>
                </a:lnTo>
                <a:lnTo>
                  <a:pt x="411657" y="115455"/>
                </a:lnTo>
                <a:lnTo>
                  <a:pt x="412597" y="116827"/>
                </a:lnTo>
                <a:lnTo>
                  <a:pt x="414375" y="117779"/>
                </a:lnTo>
                <a:lnTo>
                  <a:pt x="416737" y="119595"/>
                </a:lnTo>
                <a:lnTo>
                  <a:pt x="417791" y="117398"/>
                </a:lnTo>
                <a:lnTo>
                  <a:pt x="418973" y="116154"/>
                </a:lnTo>
                <a:close/>
              </a:path>
              <a:path w="462915" h="135254">
                <a:moveTo>
                  <a:pt x="419493" y="132003"/>
                </a:moveTo>
                <a:lnTo>
                  <a:pt x="417029" y="132003"/>
                </a:lnTo>
                <a:lnTo>
                  <a:pt x="417029" y="133172"/>
                </a:lnTo>
                <a:lnTo>
                  <a:pt x="419493" y="133172"/>
                </a:lnTo>
                <a:lnTo>
                  <a:pt x="419493" y="132003"/>
                </a:lnTo>
                <a:close/>
              </a:path>
              <a:path w="462915" h="135254">
                <a:moveTo>
                  <a:pt x="424256" y="108153"/>
                </a:moveTo>
                <a:lnTo>
                  <a:pt x="423379" y="107569"/>
                </a:lnTo>
                <a:lnTo>
                  <a:pt x="422884" y="106972"/>
                </a:lnTo>
                <a:lnTo>
                  <a:pt x="422071" y="107518"/>
                </a:lnTo>
                <a:lnTo>
                  <a:pt x="421259" y="108051"/>
                </a:lnTo>
                <a:lnTo>
                  <a:pt x="420446" y="108597"/>
                </a:lnTo>
                <a:lnTo>
                  <a:pt x="421005" y="109169"/>
                </a:lnTo>
                <a:lnTo>
                  <a:pt x="421551" y="109740"/>
                </a:lnTo>
                <a:lnTo>
                  <a:pt x="422490" y="110693"/>
                </a:lnTo>
                <a:lnTo>
                  <a:pt x="423316" y="109829"/>
                </a:lnTo>
                <a:lnTo>
                  <a:pt x="424256" y="109283"/>
                </a:lnTo>
                <a:lnTo>
                  <a:pt x="424256" y="108153"/>
                </a:lnTo>
                <a:close/>
              </a:path>
              <a:path w="462915" h="135254">
                <a:moveTo>
                  <a:pt x="454494" y="131953"/>
                </a:moveTo>
                <a:lnTo>
                  <a:pt x="446811" y="131953"/>
                </a:lnTo>
                <a:lnTo>
                  <a:pt x="446811" y="133172"/>
                </a:lnTo>
                <a:lnTo>
                  <a:pt x="454494" y="133172"/>
                </a:lnTo>
                <a:lnTo>
                  <a:pt x="454494" y="131953"/>
                </a:lnTo>
                <a:close/>
              </a:path>
              <a:path w="462915" h="135254">
                <a:moveTo>
                  <a:pt x="462305" y="105244"/>
                </a:moveTo>
                <a:lnTo>
                  <a:pt x="460552" y="104432"/>
                </a:lnTo>
                <a:lnTo>
                  <a:pt x="459625" y="103733"/>
                </a:lnTo>
                <a:lnTo>
                  <a:pt x="458622" y="103644"/>
                </a:lnTo>
                <a:lnTo>
                  <a:pt x="458152" y="103619"/>
                </a:lnTo>
                <a:lnTo>
                  <a:pt x="457161" y="104775"/>
                </a:lnTo>
                <a:lnTo>
                  <a:pt x="457149" y="105397"/>
                </a:lnTo>
                <a:lnTo>
                  <a:pt x="457136" y="105918"/>
                </a:lnTo>
                <a:lnTo>
                  <a:pt x="458279" y="106934"/>
                </a:lnTo>
                <a:lnTo>
                  <a:pt x="459765" y="106781"/>
                </a:lnTo>
                <a:lnTo>
                  <a:pt x="460641" y="106070"/>
                </a:lnTo>
                <a:lnTo>
                  <a:pt x="462305" y="105244"/>
                </a:lnTo>
                <a:close/>
              </a:path>
            </a:pathLst>
          </a:custGeom>
          <a:solidFill>
            <a:srgbClr val="FFFFFF"/>
          </a:solidFill>
        </p:spPr>
        <p:txBody>
          <a:bodyPr wrap="square" lIns="0" tIns="0" rIns="0" bIns="0" rtlCol="0"/>
          <a:lstStyle/>
          <a:p>
            <a:endParaRPr/>
          </a:p>
        </p:txBody>
      </p:sp>
      <p:sp>
        <p:nvSpPr>
          <p:cNvPr id="106" name="bg object 106"/>
          <p:cNvSpPr/>
          <p:nvPr/>
        </p:nvSpPr>
        <p:spPr>
          <a:xfrm>
            <a:off x="122491" y="4299826"/>
            <a:ext cx="694055" cy="208915"/>
          </a:xfrm>
          <a:custGeom>
            <a:avLst/>
            <a:gdLst/>
            <a:ahLst/>
            <a:cxnLst/>
            <a:rect l="l" t="t" r="r" b="b"/>
            <a:pathLst>
              <a:path w="694055" h="208914">
                <a:moveTo>
                  <a:pt x="5994" y="8267"/>
                </a:moveTo>
                <a:lnTo>
                  <a:pt x="5905" y="3962"/>
                </a:lnTo>
                <a:lnTo>
                  <a:pt x="0" y="5257"/>
                </a:lnTo>
                <a:lnTo>
                  <a:pt x="5994" y="8267"/>
                </a:lnTo>
                <a:close/>
              </a:path>
              <a:path w="694055" h="208914">
                <a:moveTo>
                  <a:pt x="16713" y="4991"/>
                </a:moveTo>
                <a:lnTo>
                  <a:pt x="13411" y="4940"/>
                </a:lnTo>
                <a:lnTo>
                  <a:pt x="14592" y="0"/>
                </a:lnTo>
                <a:lnTo>
                  <a:pt x="10172" y="939"/>
                </a:lnTo>
                <a:lnTo>
                  <a:pt x="11341" y="5867"/>
                </a:lnTo>
                <a:lnTo>
                  <a:pt x="16713" y="4991"/>
                </a:lnTo>
                <a:close/>
              </a:path>
              <a:path w="694055" h="208914">
                <a:moveTo>
                  <a:pt x="56769" y="27673"/>
                </a:moveTo>
                <a:lnTo>
                  <a:pt x="56172" y="25819"/>
                </a:lnTo>
                <a:lnTo>
                  <a:pt x="54914" y="23088"/>
                </a:lnTo>
                <a:lnTo>
                  <a:pt x="53606" y="21920"/>
                </a:lnTo>
                <a:lnTo>
                  <a:pt x="52590" y="20662"/>
                </a:lnTo>
                <a:lnTo>
                  <a:pt x="43624" y="23126"/>
                </a:lnTo>
                <a:lnTo>
                  <a:pt x="43954" y="24638"/>
                </a:lnTo>
                <a:lnTo>
                  <a:pt x="48793" y="28282"/>
                </a:lnTo>
                <a:lnTo>
                  <a:pt x="41148" y="28816"/>
                </a:lnTo>
                <a:lnTo>
                  <a:pt x="40894" y="31343"/>
                </a:lnTo>
                <a:lnTo>
                  <a:pt x="40398" y="33134"/>
                </a:lnTo>
                <a:lnTo>
                  <a:pt x="44932" y="33096"/>
                </a:lnTo>
                <a:lnTo>
                  <a:pt x="48018" y="30848"/>
                </a:lnTo>
                <a:lnTo>
                  <a:pt x="52679" y="32385"/>
                </a:lnTo>
                <a:lnTo>
                  <a:pt x="55295" y="30226"/>
                </a:lnTo>
                <a:lnTo>
                  <a:pt x="56134" y="28778"/>
                </a:lnTo>
                <a:lnTo>
                  <a:pt x="56769" y="27673"/>
                </a:lnTo>
                <a:close/>
              </a:path>
              <a:path w="694055" h="208914">
                <a:moveTo>
                  <a:pt x="145656" y="23469"/>
                </a:moveTo>
                <a:lnTo>
                  <a:pt x="144246" y="20574"/>
                </a:lnTo>
                <a:lnTo>
                  <a:pt x="138417" y="23114"/>
                </a:lnTo>
                <a:lnTo>
                  <a:pt x="136080" y="19316"/>
                </a:lnTo>
                <a:lnTo>
                  <a:pt x="136474" y="18656"/>
                </a:lnTo>
                <a:lnTo>
                  <a:pt x="136753" y="17932"/>
                </a:lnTo>
                <a:lnTo>
                  <a:pt x="136829" y="17208"/>
                </a:lnTo>
                <a:lnTo>
                  <a:pt x="136855" y="16941"/>
                </a:lnTo>
                <a:lnTo>
                  <a:pt x="137033" y="16154"/>
                </a:lnTo>
                <a:lnTo>
                  <a:pt x="136448" y="13906"/>
                </a:lnTo>
                <a:lnTo>
                  <a:pt x="134531" y="11874"/>
                </a:lnTo>
                <a:lnTo>
                  <a:pt x="133438" y="8420"/>
                </a:lnTo>
                <a:lnTo>
                  <a:pt x="129997" y="8521"/>
                </a:lnTo>
                <a:lnTo>
                  <a:pt x="126987" y="10502"/>
                </a:lnTo>
                <a:lnTo>
                  <a:pt x="126187" y="11899"/>
                </a:lnTo>
                <a:lnTo>
                  <a:pt x="129286" y="14414"/>
                </a:lnTo>
                <a:lnTo>
                  <a:pt x="129374" y="15697"/>
                </a:lnTo>
                <a:lnTo>
                  <a:pt x="129349" y="19469"/>
                </a:lnTo>
                <a:lnTo>
                  <a:pt x="130975" y="21666"/>
                </a:lnTo>
                <a:lnTo>
                  <a:pt x="132511" y="21780"/>
                </a:lnTo>
                <a:lnTo>
                  <a:pt x="132765" y="23571"/>
                </a:lnTo>
                <a:lnTo>
                  <a:pt x="134150" y="25146"/>
                </a:lnTo>
                <a:lnTo>
                  <a:pt x="136855" y="27279"/>
                </a:lnTo>
                <a:lnTo>
                  <a:pt x="145656" y="23469"/>
                </a:lnTo>
                <a:close/>
              </a:path>
              <a:path w="694055" h="208914">
                <a:moveTo>
                  <a:pt x="153797" y="41338"/>
                </a:moveTo>
                <a:lnTo>
                  <a:pt x="152895" y="40627"/>
                </a:lnTo>
                <a:lnTo>
                  <a:pt x="151993" y="40093"/>
                </a:lnTo>
                <a:lnTo>
                  <a:pt x="151117" y="39547"/>
                </a:lnTo>
                <a:lnTo>
                  <a:pt x="150736" y="39928"/>
                </a:lnTo>
                <a:lnTo>
                  <a:pt x="150355" y="40322"/>
                </a:lnTo>
                <a:lnTo>
                  <a:pt x="149961" y="40703"/>
                </a:lnTo>
                <a:lnTo>
                  <a:pt x="151028" y="41236"/>
                </a:lnTo>
                <a:lnTo>
                  <a:pt x="152095" y="41757"/>
                </a:lnTo>
                <a:lnTo>
                  <a:pt x="153162" y="42291"/>
                </a:lnTo>
                <a:lnTo>
                  <a:pt x="153352" y="41922"/>
                </a:lnTo>
                <a:lnTo>
                  <a:pt x="153797" y="41338"/>
                </a:lnTo>
                <a:close/>
              </a:path>
              <a:path w="694055" h="208914">
                <a:moveTo>
                  <a:pt x="154266" y="50406"/>
                </a:moveTo>
                <a:lnTo>
                  <a:pt x="152006" y="48768"/>
                </a:lnTo>
                <a:lnTo>
                  <a:pt x="152196" y="44818"/>
                </a:lnTo>
                <a:lnTo>
                  <a:pt x="147637" y="45339"/>
                </a:lnTo>
                <a:lnTo>
                  <a:pt x="145364" y="45593"/>
                </a:lnTo>
                <a:lnTo>
                  <a:pt x="142405" y="45097"/>
                </a:lnTo>
                <a:lnTo>
                  <a:pt x="137033" y="48844"/>
                </a:lnTo>
                <a:lnTo>
                  <a:pt x="136118" y="46659"/>
                </a:lnTo>
                <a:lnTo>
                  <a:pt x="134658" y="44411"/>
                </a:lnTo>
                <a:lnTo>
                  <a:pt x="135229" y="43942"/>
                </a:lnTo>
                <a:lnTo>
                  <a:pt x="135496" y="43535"/>
                </a:lnTo>
                <a:lnTo>
                  <a:pt x="138290" y="42926"/>
                </a:lnTo>
                <a:lnTo>
                  <a:pt x="141693" y="43688"/>
                </a:lnTo>
                <a:lnTo>
                  <a:pt x="142303" y="38341"/>
                </a:lnTo>
                <a:lnTo>
                  <a:pt x="137299" y="34417"/>
                </a:lnTo>
                <a:lnTo>
                  <a:pt x="129755" y="36918"/>
                </a:lnTo>
                <a:lnTo>
                  <a:pt x="124523" y="34582"/>
                </a:lnTo>
                <a:lnTo>
                  <a:pt x="119049" y="36525"/>
                </a:lnTo>
                <a:lnTo>
                  <a:pt x="123609" y="41706"/>
                </a:lnTo>
                <a:lnTo>
                  <a:pt x="128143" y="46736"/>
                </a:lnTo>
                <a:lnTo>
                  <a:pt x="133070" y="52590"/>
                </a:lnTo>
                <a:lnTo>
                  <a:pt x="132791" y="53898"/>
                </a:lnTo>
                <a:lnTo>
                  <a:pt x="132651" y="58127"/>
                </a:lnTo>
                <a:lnTo>
                  <a:pt x="132740" y="58254"/>
                </a:lnTo>
                <a:lnTo>
                  <a:pt x="137363" y="59766"/>
                </a:lnTo>
                <a:lnTo>
                  <a:pt x="140220" y="51968"/>
                </a:lnTo>
                <a:lnTo>
                  <a:pt x="143040" y="52984"/>
                </a:lnTo>
                <a:lnTo>
                  <a:pt x="144970" y="53886"/>
                </a:lnTo>
                <a:lnTo>
                  <a:pt x="150799" y="55232"/>
                </a:lnTo>
                <a:lnTo>
                  <a:pt x="152514" y="54203"/>
                </a:lnTo>
                <a:lnTo>
                  <a:pt x="154266" y="50406"/>
                </a:lnTo>
                <a:close/>
              </a:path>
              <a:path w="694055" h="208914">
                <a:moveTo>
                  <a:pt x="170738" y="60045"/>
                </a:moveTo>
                <a:lnTo>
                  <a:pt x="170599" y="59956"/>
                </a:lnTo>
                <a:lnTo>
                  <a:pt x="170446" y="59944"/>
                </a:lnTo>
                <a:lnTo>
                  <a:pt x="170497" y="60083"/>
                </a:lnTo>
                <a:lnTo>
                  <a:pt x="170675" y="60071"/>
                </a:lnTo>
                <a:close/>
              </a:path>
              <a:path w="694055" h="208914">
                <a:moveTo>
                  <a:pt x="177698" y="43840"/>
                </a:moveTo>
                <a:lnTo>
                  <a:pt x="175171" y="43230"/>
                </a:lnTo>
                <a:lnTo>
                  <a:pt x="173126" y="42329"/>
                </a:lnTo>
                <a:lnTo>
                  <a:pt x="169532" y="42418"/>
                </a:lnTo>
                <a:lnTo>
                  <a:pt x="167157" y="43294"/>
                </a:lnTo>
                <a:lnTo>
                  <a:pt x="165468" y="46507"/>
                </a:lnTo>
                <a:lnTo>
                  <a:pt x="167589" y="47637"/>
                </a:lnTo>
                <a:lnTo>
                  <a:pt x="174396" y="49263"/>
                </a:lnTo>
                <a:lnTo>
                  <a:pt x="176555" y="48069"/>
                </a:lnTo>
                <a:lnTo>
                  <a:pt x="177698" y="43840"/>
                </a:lnTo>
                <a:close/>
              </a:path>
              <a:path w="694055" h="208914">
                <a:moveTo>
                  <a:pt x="179908" y="72758"/>
                </a:moveTo>
                <a:lnTo>
                  <a:pt x="172986" y="68110"/>
                </a:lnTo>
                <a:lnTo>
                  <a:pt x="170218" y="66433"/>
                </a:lnTo>
                <a:lnTo>
                  <a:pt x="168694" y="65011"/>
                </a:lnTo>
                <a:lnTo>
                  <a:pt x="166903" y="63347"/>
                </a:lnTo>
                <a:lnTo>
                  <a:pt x="166916" y="61493"/>
                </a:lnTo>
                <a:lnTo>
                  <a:pt x="166535" y="60312"/>
                </a:lnTo>
                <a:lnTo>
                  <a:pt x="166255" y="59474"/>
                </a:lnTo>
                <a:lnTo>
                  <a:pt x="170357" y="59944"/>
                </a:lnTo>
                <a:lnTo>
                  <a:pt x="170281" y="59474"/>
                </a:lnTo>
                <a:lnTo>
                  <a:pt x="169151" y="56146"/>
                </a:lnTo>
                <a:lnTo>
                  <a:pt x="168478" y="54152"/>
                </a:lnTo>
                <a:lnTo>
                  <a:pt x="168021" y="52832"/>
                </a:lnTo>
                <a:lnTo>
                  <a:pt x="168922" y="52603"/>
                </a:lnTo>
                <a:lnTo>
                  <a:pt x="169100" y="52603"/>
                </a:lnTo>
                <a:lnTo>
                  <a:pt x="169506" y="51714"/>
                </a:lnTo>
                <a:lnTo>
                  <a:pt x="169608" y="50596"/>
                </a:lnTo>
                <a:lnTo>
                  <a:pt x="169646" y="50177"/>
                </a:lnTo>
                <a:lnTo>
                  <a:pt x="167462" y="50177"/>
                </a:lnTo>
                <a:lnTo>
                  <a:pt x="164579" y="51714"/>
                </a:lnTo>
                <a:lnTo>
                  <a:pt x="163055" y="52590"/>
                </a:lnTo>
                <a:lnTo>
                  <a:pt x="163055" y="60210"/>
                </a:lnTo>
                <a:lnTo>
                  <a:pt x="157302" y="58877"/>
                </a:lnTo>
                <a:lnTo>
                  <a:pt x="159588" y="57188"/>
                </a:lnTo>
                <a:lnTo>
                  <a:pt x="160985" y="56146"/>
                </a:lnTo>
                <a:lnTo>
                  <a:pt x="163055" y="60210"/>
                </a:lnTo>
                <a:lnTo>
                  <a:pt x="163055" y="52590"/>
                </a:lnTo>
                <a:lnTo>
                  <a:pt x="160312" y="54152"/>
                </a:lnTo>
                <a:lnTo>
                  <a:pt x="159842" y="52832"/>
                </a:lnTo>
                <a:lnTo>
                  <a:pt x="159753" y="52603"/>
                </a:lnTo>
                <a:lnTo>
                  <a:pt x="159651" y="52324"/>
                </a:lnTo>
                <a:lnTo>
                  <a:pt x="159537" y="50596"/>
                </a:lnTo>
                <a:lnTo>
                  <a:pt x="156298" y="46901"/>
                </a:lnTo>
                <a:lnTo>
                  <a:pt x="155257" y="48628"/>
                </a:lnTo>
                <a:lnTo>
                  <a:pt x="154660" y="50177"/>
                </a:lnTo>
                <a:lnTo>
                  <a:pt x="154571" y="50596"/>
                </a:lnTo>
                <a:lnTo>
                  <a:pt x="157822" y="52603"/>
                </a:lnTo>
                <a:lnTo>
                  <a:pt x="155067" y="54673"/>
                </a:lnTo>
                <a:lnTo>
                  <a:pt x="154470" y="57188"/>
                </a:lnTo>
                <a:lnTo>
                  <a:pt x="149771" y="56146"/>
                </a:lnTo>
                <a:lnTo>
                  <a:pt x="149402" y="56146"/>
                </a:lnTo>
                <a:lnTo>
                  <a:pt x="146062" y="58699"/>
                </a:lnTo>
                <a:lnTo>
                  <a:pt x="142151" y="60312"/>
                </a:lnTo>
                <a:lnTo>
                  <a:pt x="158813" y="69951"/>
                </a:lnTo>
                <a:lnTo>
                  <a:pt x="162204" y="65011"/>
                </a:lnTo>
                <a:lnTo>
                  <a:pt x="163474" y="66598"/>
                </a:lnTo>
                <a:lnTo>
                  <a:pt x="164515" y="68376"/>
                </a:lnTo>
                <a:lnTo>
                  <a:pt x="168656" y="71920"/>
                </a:lnTo>
                <a:lnTo>
                  <a:pt x="171602" y="73888"/>
                </a:lnTo>
                <a:lnTo>
                  <a:pt x="174561" y="76098"/>
                </a:lnTo>
                <a:lnTo>
                  <a:pt x="179628" y="73888"/>
                </a:lnTo>
                <a:lnTo>
                  <a:pt x="179908" y="72758"/>
                </a:lnTo>
                <a:close/>
              </a:path>
              <a:path w="694055" h="208914">
                <a:moveTo>
                  <a:pt x="198081" y="57061"/>
                </a:moveTo>
                <a:lnTo>
                  <a:pt x="194818" y="53390"/>
                </a:lnTo>
                <a:lnTo>
                  <a:pt x="190741" y="53759"/>
                </a:lnTo>
                <a:lnTo>
                  <a:pt x="185877" y="55321"/>
                </a:lnTo>
                <a:lnTo>
                  <a:pt x="186778" y="60871"/>
                </a:lnTo>
                <a:lnTo>
                  <a:pt x="178435" y="60985"/>
                </a:lnTo>
                <a:lnTo>
                  <a:pt x="177165" y="54305"/>
                </a:lnTo>
                <a:lnTo>
                  <a:pt x="176644" y="52997"/>
                </a:lnTo>
                <a:lnTo>
                  <a:pt x="177380" y="53225"/>
                </a:lnTo>
                <a:lnTo>
                  <a:pt x="178257" y="53289"/>
                </a:lnTo>
                <a:lnTo>
                  <a:pt x="179997" y="53530"/>
                </a:lnTo>
                <a:lnTo>
                  <a:pt x="180898" y="53174"/>
                </a:lnTo>
                <a:lnTo>
                  <a:pt x="181546" y="52590"/>
                </a:lnTo>
                <a:lnTo>
                  <a:pt x="183070" y="54165"/>
                </a:lnTo>
                <a:lnTo>
                  <a:pt x="184505" y="53149"/>
                </a:lnTo>
                <a:lnTo>
                  <a:pt x="182346" y="51511"/>
                </a:lnTo>
                <a:lnTo>
                  <a:pt x="182587" y="50825"/>
                </a:lnTo>
                <a:lnTo>
                  <a:pt x="182613" y="49199"/>
                </a:lnTo>
                <a:lnTo>
                  <a:pt x="180771" y="47459"/>
                </a:lnTo>
                <a:lnTo>
                  <a:pt x="178015" y="47421"/>
                </a:lnTo>
                <a:lnTo>
                  <a:pt x="175958" y="48818"/>
                </a:lnTo>
                <a:lnTo>
                  <a:pt x="175247" y="50050"/>
                </a:lnTo>
                <a:lnTo>
                  <a:pt x="174828" y="49123"/>
                </a:lnTo>
                <a:lnTo>
                  <a:pt x="170611" y="51168"/>
                </a:lnTo>
                <a:lnTo>
                  <a:pt x="170751" y="53441"/>
                </a:lnTo>
                <a:lnTo>
                  <a:pt x="173710" y="57912"/>
                </a:lnTo>
                <a:lnTo>
                  <a:pt x="173062" y="59169"/>
                </a:lnTo>
                <a:lnTo>
                  <a:pt x="170738" y="60045"/>
                </a:lnTo>
                <a:lnTo>
                  <a:pt x="178587" y="69469"/>
                </a:lnTo>
                <a:lnTo>
                  <a:pt x="184531" y="68072"/>
                </a:lnTo>
                <a:lnTo>
                  <a:pt x="184137" y="65963"/>
                </a:lnTo>
                <a:lnTo>
                  <a:pt x="198081" y="57061"/>
                </a:lnTo>
                <a:close/>
              </a:path>
              <a:path w="694055" h="208914">
                <a:moveTo>
                  <a:pt x="261924" y="94361"/>
                </a:moveTo>
                <a:lnTo>
                  <a:pt x="261353" y="92671"/>
                </a:lnTo>
                <a:lnTo>
                  <a:pt x="259600" y="92240"/>
                </a:lnTo>
                <a:lnTo>
                  <a:pt x="258025" y="92100"/>
                </a:lnTo>
                <a:lnTo>
                  <a:pt x="255930" y="92849"/>
                </a:lnTo>
                <a:lnTo>
                  <a:pt x="255409" y="94056"/>
                </a:lnTo>
                <a:lnTo>
                  <a:pt x="254698" y="94881"/>
                </a:lnTo>
                <a:lnTo>
                  <a:pt x="246380" y="91579"/>
                </a:lnTo>
                <a:lnTo>
                  <a:pt x="247383" y="97434"/>
                </a:lnTo>
                <a:lnTo>
                  <a:pt x="248589" y="102196"/>
                </a:lnTo>
                <a:lnTo>
                  <a:pt x="251739" y="106641"/>
                </a:lnTo>
                <a:lnTo>
                  <a:pt x="252171" y="102628"/>
                </a:lnTo>
                <a:lnTo>
                  <a:pt x="257898" y="100355"/>
                </a:lnTo>
                <a:lnTo>
                  <a:pt x="255930" y="95872"/>
                </a:lnTo>
                <a:lnTo>
                  <a:pt x="256578" y="96139"/>
                </a:lnTo>
                <a:lnTo>
                  <a:pt x="257403" y="96774"/>
                </a:lnTo>
                <a:lnTo>
                  <a:pt x="259219" y="96126"/>
                </a:lnTo>
                <a:lnTo>
                  <a:pt x="260565" y="95453"/>
                </a:lnTo>
                <a:lnTo>
                  <a:pt x="261924" y="94361"/>
                </a:lnTo>
                <a:close/>
              </a:path>
              <a:path w="694055" h="208914">
                <a:moveTo>
                  <a:pt x="266319" y="72224"/>
                </a:moveTo>
                <a:lnTo>
                  <a:pt x="263156" y="70180"/>
                </a:lnTo>
                <a:lnTo>
                  <a:pt x="259016" y="62115"/>
                </a:lnTo>
                <a:lnTo>
                  <a:pt x="254762" y="58407"/>
                </a:lnTo>
                <a:lnTo>
                  <a:pt x="254889" y="55753"/>
                </a:lnTo>
                <a:lnTo>
                  <a:pt x="254330" y="50876"/>
                </a:lnTo>
                <a:lnTo>
                  <a:pt x="254228" y="49390"/>
                </a:lnTo>
                <a:lnTo>
                  <a:pt x="254533" y="50711"/>
                </a:lnTo>
                <a:lnTo>
                  <a:pt x="255498" y="50977"/>
                </a:lnTo>
                <a:lnTo>
                  <a:pt x="260007" y="49110"/>
                </a:lnTo>
                <a:lnTo>
                  <a:pt x="261137" y="47091"/>
                </a:lnTo>
                <a:lnTo>
                  <a:pt x="259359" y="44310"/>
                </a:lnTo>
                <a:lnTo>
                  <a:pt x="258495" y="43726"/>
                </a:lnTo>
                <a:lnTo>
                  <a:pt x="256247" y="43764"/>
                </a:lnTo>
                <a:lnTo>
                  <a:pt x="255587" y="44437"/>
                </a:lnTo>
                <a:lnTo>
                  <a:pt x="254749" y="46291"/>
                </a:lnTo>
                <a:lnTo>
                  <a:pt x="254152" y="48107"/>
                </a:lnTo>
                <a:lnTo>
                  <a:pt x="253873" y="43942"/>
                </a:lnTo>
                <a:lnTo>
                  <a:pt x="244284" y="50838"/>
                </a:lnTo>
                <a:lnTo>
                  <a:pt x="245376" y="44056"/>
                </a:lnTo>
                <a:lnTo>
                  <a:pt x="240652" y="41795"/>
                </a:lnTo>
                <a:lnTo>
                  <a:pt x="240118" y="43980"/>
                </a:lnTo>
                <a:lnTo>
                  <a:pt x="239293" y="45694"/>
                </a:lnTo>
                <a:lnTo>
                  <a:pt x="239598" y="50927"/>
                </a:lnTo>
                <a:lnTo>
                  <a:pt x="244221" y="54419"/>
                </a:lnTo>
                <a:lnTo>
                  <a:pt x="249478" y="55079"/>
                </a:lnTo>
                <a:lnTo>
                  <a:pt x="240893" y="64071"/>
                </a:lnTo>
                <a:lnTo>
                  <a:pt x="244792" y="67310"/>
                </a:lnTo>
                <a:lnTo>
                  <a:pt x="250482" y="64160"/>
                </a:lnTo>
                <a:lnTo>
                  <a:pt x="254647" y="66230"/>
                </a:lnTo>
                <a:lnTo>
                  <a:pt x="253276" y="68414"/>
                </a:lnTo>
                <a:lnTo>
                  <a:pt x="250380" y="70116"/>
                </a:lnTo>
                <a:lnTo>
                  <a:pt x="253580" y="74256"/>
                </a:lnTo>
                <a:lnTo>
                  <a:pt x="251853" y="76581"/>
                </a:lnTo>
                <a:lnTo>
                  <a:pt x="250939" y="79121"/>
                </a:lnTo>
                <a:lnTo>
                  <a:pt x="258762" y="80924"/>
                </a:lnTo>
                <a:lnTo>
                  <a:pt x="260172" y="79946"/>
                </a:lnTo>
                <a:lnTo>
                  <a:pt x="262610" y="77736"/>
                </a:lnTo>
                <a:lnTo>
                  <a:pt x="265823" y="76047"/>
                </a:lnTo>
                <a:lnTo>
                  <a:pt x="266319" y="72224"/>
                </a:lnTo>
                <a:close/>
              </a:path>
              <a:path w="694055" h="208914">
                <a:moveTo>
                  <a:pt x="290474" y="99656"/>
                </a:moveTo>
                <a:lnTo>
                  <a:pt x="289547" y="99225"/>
                </a:lnTo>
                <a:lnTo>
                  <a:pt x="288645" y="98539"/>
                </a:lnTo>
                <a:lnTo>
                  <a:pt x="287693" y="98488"/>
                </a:lnTo>
                <a:lnTo>
                  <a:pt x="287185" y="98463"/>
                </a:lnTo>
                <a:lnTo>
                  <a:pt x="286016" y="99656"/>
                </a:lnTo>
                <a:lnTo>
                  <a:pt x="286143" y="100050"/>
                </a:lnTo>
                <a:lnTo>
                  <a:pt x="286410" y="100825"/>
                </a:lnTo>
                <a:lnTo>
                  <a:pt x="287375" y="101434"/>
                </a:lnTo>
                <a:lnTo>
                  <a:pt x="288467" y="102539"/>
                </a:lnTo>
                <a:lnTo>
                  <a:pt x="289928" y="100431"/>
                </a:lnTo>
                <a:lnTo>
                  <a:pt x="290474" y="99656"/>
                </a:lnTo>
                <a:close/>
              </a:path>
              <a:path w="694055" h="208914">
                <a:moveTo>
                  <a:pt x="299034" y="129540"/>
                </a:moveTo>
                <a:lnTo>
                  <a:pt x="298894" y="129501"/>
                </a:lnTo>
                <a:lnTo>
                  <a:pt x="298843" y="129654"/>
                </a:lnTo>
                <a:lnTo>
                  <a:pt x="298945" y="129781"/>
                </a:lnTo>
                <a:lnTo>
                  <a:pt x="299034" y="129540"/>
                </a:lnTo>
                <a:close/>
              </a:path>
              <a:path w="694055" h="208914">
                <a:moveTo>
                  <a:pt x="301053" y="132168"/>
                </a:moveTo>
                <a:lnTo>
                  <a:pt x="300367" y="131394"/>
                </a:lnTo>
                <a:lnTo>
                  <a:pt x="299669" y="130619"/>
                </a:lnTo>
                <a:lnTo>
                  <a:pt x="298996" y="129844"/>
                </a:lnTo>
                <a:lnTo>
                  <a:pt x="298691" y="132613"/>
                </a:lnTo>
                <a:lnTo>
                  <a:pt x="299478" y="132461"/>
                </a:lnTo>
                <a:lnTo>
                  <a:pt x="300266" y="132321"/>
                </a:lnTo>
                <a:lnTo>
                  <a:pt x="301053" y="132168"/>
                </a:lnTo>
                <a:close/>
              </a:path>
              <a:path w="694055" h="208914">
                <a:moveTo>
                  <a:pt x="310235" y="104203"/>
                </a:moveTo>
                <a:lnTo>
                  <a:pt x="304507" y="103492"/>
                </a:lnTo>
                <a:lnTo>
                  <a:pt x="304609" y="100457"/>
                </a:lnTo>
                <a:lnTo>
                  <a:pt x="302323" y="98844"/>
                </a:lnTo>
                <a:lnTo>
                  <a:pt x="298513" y="101523"/>
                </a:lnTo>
                <a:lnTo>
                  <a:pt x="298869" y="103847"/>
                </a:lnTo>
                <a:lnTo>
                  <a:pt x="305587" y="104432"/>
                </a:lnTo>
                <a:lnTo>
                  <a:pt x="298221" y="108343"/>
                </a:lnTo>
                <a:lnTo>
                  <a:pt x="301358" y="108254"/>
                </a:lnTo>
                <a:lnTo>
                  <a:pt x="303504" y="108051"/>
                </a:lnTo>
                <a:lnTo>
                  <a:pt x="305701" y="108064"/>
                </a:lnTo>
                <a:lnTo>
                  <a:pt x="309905" y="107124"/>
                </a:lnTo>
                <a:lnTo>
                  <a:pt x="310235" y="104203"/>
                </a:lnTo>
                <a:close/>
              </a:path>
              <a:path w="694055" h="208914">
                <a:moveTo>
                  <a:pt x="323596" y="107937"/>
                </a:moveTo>
                <a:close/>
              </a:path>
              <a:path w="694055" h="208914">
                <a:moveTo>
                  <a:pt x="338531" y="118745"/>
                </a:moveTo>
                <a:lnTo>
                  <a:pt x="334149" y="113944"/>
                </a:lnTo>
                <a:lnTo>
                  <a:pt x="336867" y="112153"/>
                </a:lnTo>
                <a:lnTo>
                  <a:pt x="334937" y="110312"/>
                </a:lnTo>
                <a:lnTo>
                  <a:pt x="329717" y="110756"/>
                </a:lnTo>
                <a:lnTo>
                  <a:pt x="332308" y="106451"/>
                </a:lnTo>
                <a:lnTo>
                  <a:pt x="329031" y="106781"/>
                </a:lnTo>
                <a:lnTo>
                  <a:pt x="326961" y="110286"/>
                </a:lnTo>
                <a:lnTo>
                  <a:pt x="323596" y="107975"/>
                </a:lnTo>
                <a:lnTo>
                  <a:pt x="323964" y="113385"/>
                </a:lnTo>
                <a:lnTo>
                  <a:pt x="331673" y="112280"/>
                </a:lnTo>
                <a:lnTo>
                  <a:pt x="331673" y="119113"/>
                </a:lnTo>
                <a:lnTo>
                  <a:pt x="338531" y="118745"/>
                </a:lnTo>
                <a:close/>
              </a:path>
              <a:path w="694055" h="208914">
                <a:moveTo>
                  <a:pt x="341655" y="117589"/>
                </a:moveTo>
                <a:lnTo>
                  <a:pt x="341363" y="117398"/>
                </a:lnTo>
                <a:lnTo>
                  <a:pt x="340753" y="117017"/>
                </a:lnTo>
                <a:lnTo>
                  <a:pt x="339471" y="118376"/>
                </a:lnTo>
                <a:lnTo>
                  <a:pt x="338823" y="119049"/>
                </a:lnTo>
                <a:lnTo>
                  <a:pt x="340004" y="119697"/>
                </a:lnTo>
                <a:lnTo>
                  <a:pt x="340563" y="118999"/>
                </a:lnTo>
                <a:lnTo>
                  <a:pt x="341109" y="118287"/>
                </a:lnTo>
                <a:lnTo>
                  <a:pt x="341655" y="117589"/>
                </a:lnTo>
                <a:close/>
              </a:path>
              <a:path w="694055" h="208914">
                <a:moveTo>
                  <a:pt x="351599" y="117627"/>
                </a:moveTo>
                <a:lnTo>
                  <a:pt x="350266" y="117068"/>
                </a:lnTo>
                <a:lnTo>
                  <a:pt x="349567" y="116573"/>
                </a:lnTo>
                <a:lnTo>
                  <a:pt x="348894" y="117513"/>
                </a:lnTo>
                <a:lnTo>
                  <a:pt x="348018" y="118402"/>
                </a:lnTo>
                <a:lnTo>
                  <a:pt x="347522" y="119786"/>
                </a:lnTo>
                <a:lnTo>
                  <a:pt x="348665" y="120459"/>
                </a:lnTo>
                <a:lnTo>
                  <a:pt x="349745" y="121488"/>
                </a:lnTo>
                <a:lnTo>
                  <a:pt x="350583" y="119989"/>
                </a:lnTo>
                <a:lnTo>
                  <a:pt x="351383" y="119049"/>
                </a:lnTo>
                <a:lnTo>
                  <a:pt x="351599" y="117627"/>
                </a:lnTo>
                <a:close/>
              </a:path>
              <a:path w="694055" h="208914">
                <a:moveTo>
                  <a:pt x="374980" y="101333"/>
                </a:moveTo>
                <a:lnTo>
                  <a:pt x="367385" y="97917"/>
                </a:lnTo>
                <a:lnTo>
                  <a:pt x="366280" y="93548"/>
                </a:lnTo>
                <a:lnTo>
                  <a:pt x="364807" y="93573"/>
                </a:lnTo>
                <a:lnTo>
                  <a:pt x="364286" y="95440"/>
                </a:lnTo>
                <a:lnTo>
                  <a:pt x="363626" y="97282"/>
                </a:lnTo>
                <a:lnTo>
                  <a:pt x="363296" y="99174"/>
                </a:lnTo>
                <a:lnTo>
                  <a:pt x="362991" y="100952"/>
                </a:lnTo>
                <a:lnTo>
                  <a:pt x="362191" y="103009"/>
                </a:lnTo>
                <a:lnTo>
                  <a:pt x="368668" y="105841"/>
                </a:lnTo>
                <a:lnTo>
                  <a:pt x="370979" y="103098"/>
                </a:lnTo>
                <a:lnTo>
                  <a:pt x="374980" y="101333"/>
                </a:lnTo>
                <a:close/>
              </a:path>
              <a:path w="694055" h="208914">
                <a:moveTo>
                  <a:pt x="376059" y="109740"/>
                </a:moveTo>
                <a:lnTo>
                  <a:pt x="375221" y="108762"/>
                </a:lnTo>
                <a:lnTo>
                  <a:pt x="374675" y="107530"/>
                </a:lnTo>
                <a:lnTo>
                  <a:pt x="369417" y="113487"/>
                </a:lnTo>
                <a:lnTo>
                  <a:pt x="369455" y="114693"/>
                </a:lnTo>
                <a:lnTo>
                  <a:pt x="374624" y="121653"/>
                </a:lnTo>
                <a:lnTo>
                  <a:pt x="375208" y="117170"/>
                </a:lnTo>
                <a:lnTo>
                  <a:pt x="375767" y="113931"/>
                </a:lnTo>
                <a:lnTo>
                  <a:pt x="375996" y="110680"/>
                </a:lnTo>
                <a:lnTo>
                  <a:pt x="376059" y="109740"/>
                </a:lnTo>
                <a:close/>
              </a:path>
              <a:path w="694055" h="208914">
                <a:moveTo>
                  <a:pt x="384302" y="91579"/>
                </a:moveTo>
                <a:lnTo>
                  <a:pt x="380555" y="88684"/>
                </a:lnTo>
                <a:lnTo>
                  <a:pt x="378955" y="87464"/>
                </a:lnTo>
                <a:lnTo>
                  <a:pt x="377901" y="88430"/>
                </a:lnTo>
                <a:lnTo>
                  <a:pt x="378968" y="90220"/>
                </a:lnTo>
                <a:lnTo>
                  <a:pt x="379222" y="92862"/>
                </a:lnTo>
                <a:lnTo>
                  <a:pt x="384302" y="91579"/>
                </a:lnTo>
                <a:close/>
              </a:path>
              <a:path w="694055" h="208914">
                <a:moveTo>
                  <a:pt x="388607" y="121488"/>
                </a:moveTo>
                <a:lnTo>
                  <a:pt x="387756" y="119608"/>
                </a:lnTo>
                <a:lnTo>
                  <a:pt x="382346" y="118656"/>
                </a:lnTo>
                <a:lnTo>
                  <a:pt x="379247" y="120459"/>
                </a:lnTo>
                <a:lnTo>
                  <a:pt x="379450" y="124942"/>
                </a:lnTo>
                <a:lnTo>
                  <a:pt x="379514" y="126326"/>
                </a:lnTo>
                <a:lnTo>
                  <a:pt x="380199" y="129971"/>
                </a:lnTo>
                <a:lnTo>
                  <a:pt x="380746" y="134302"/>
                </a:lnTo>
                <a:lnTo>
                  <a:pt x="384492" y="130695"/>
                </a:lnTo>
                <a:lnTo>
                  <a:pt x="383349" y="127850"/>
                </a:lnTo>
                <a:lnTo>
                  <a:pt x="385051" y="126136"/>
                </a:lnTo>
                <a:lnTo>
                  <a:pt x="386867" y="124942"/>
                </a:lnTo>
                <a:lnTo>
                  <a:pt x="388607" y="121488"/>
                </a:lnTo>
                <a:close/>
              </a:path>
              <a:path w="694055" h="208914">
                <a:moveTo>
                  <a:pt x="390613" y="135470"/>
                </a:moveTo>
                <a:lnTo>
                  <a:pt x="388251" y="131102"/>
                </a:lnTo>
                <a:lnTo>
                  <a:pt x="387096" y="131445"/>
                </a:lnTo>
                <a:lnTo>
                  <a:pt x="387464" y="133045"/>
                </a:lnTo>
                <a:lnTo>
                  <a:pt x="387845" y="134645"/>
                </a:lnTo>
                <a:lnTo>
                  <a:pt x="388213" y="136245"/>
                </a:lnTo>
                <a:lnTo>
                  <a:pt x="389013" y="135991"/>
                </a:lnTo>
                <a:lnTo>
                  <a:pt x="389813" y="135724"/>
                </a:lnTo>
                <a:lnTo>
                  <a:pt x="390613" y="135470"/>
                </a:lnTo>
                <a:close/>
              </a:path>
              <a:path w="694055" h="208914">
                <a:moveTo>
                  <a:pt x="392112" y="109143"/>
                </a:moveTo>
                <a:lnTo>
                  <a:pt x="391299" y="106959"/>
                </a:lnTo>
                <a:lnTo>
                  <a:pt x="387705" y="103339"/>
                </a:lnTo>
                <a:lnTo>
                  <a:pt x="385318" y="102958"/>
                </a:lnTo>
                <a:lnTo>
                  <a:pt x="380339" y="105435"/>
                </a:lnTo>
                <a:lnTo>
                  <a:pt x="379018" y="107581"/>
                </a:lnTo>
                <a:lnTo>
                  <a:pt x="379818" y="109931"/>
                </a:lnTo>
                <a:lnTo>
                  <a:pt x="380644" y="112344"/>
                </a:lnTo>
                <a:lnTo>
                  <a:pt x="382358" y="114541"/>
                </a:lnTo>
                <a:lnTo>
                  <a:pt x="383971" y="117335"/>
                </a:lnTo>
                <a:lnTo>
                  <a:pt x="386422" y="114922"/>
                </a:lnTo>
                <a:lnTo>
                  <a:pt x="388302" y="113169"/>
                </a:lnTo>
                <a:lnTo>
                  <a:pt x="392112" y="109143"/>
                </a:lnTo>
                <a:close/>
              </a:path>
              <a:path w="694055" h="208914">
                <a:moveTo>
                  <a:pt x="394601" y="90474"/>
                </a:moveTo>
                <a:lnTo>
                  <a:pt x="392087" y="88353"/>
                </a:lnTo>
                <a:lnTo>
                  <a:pt x="389902" y="87147"/>
                </a:lnTo>
                <a:lnTo>
                  <a:pt x="387235" y="90982"/>
                </a:lnTo>
                <a:lnTo>
                  <a:pt x="390347" y="92456"/>
                </a:lnTo>
                <a:lnTo>
                  <a:pt x="392582" y="93332"/>
                </a:lnTo>
                <a:lnTo>
                  <a:pt x="394601" y="90474"/>
                </a:lnTo>
                <a:close/>
              </a:path>
              <a:path w="694055" h="208914">
                <a:moveTo>
                  <a:pt x="402691" y="86956"/>
                </a:moveTo>
                <a:lnTo>
                  <a:pt x="400519" y="88176"/>
                </a:lnTo>
                <a:lnTo>
                  <a:pt x="397992" y="88963"/>
                </a:lnTo>
                <a:lnTo>
                  <a:pt x="398056" y="91084"/>
                </a:lnTo>
                <a:lnTo>
                  <a:pt x="399592" y="92417"/>
                </a:lnTo>
                <a:lnTo>
                  <a:pt x="400494" y="93776"/>
                </a:lnTo>
                <a:lnTo>
                  <a:pt x="402691" y="93129"/>
                </a:lnTo>
                <a:lnTo>
                  <a:pt x="402691" y="86956"/>
                </a:lnTo>
                <a:close/>
              </a:path>
              <a:path w="694055" h="208914">
                <a:moveTo>
                  <a:pt x="403796" y="55372"/>
                </a:moveTo>
                <a:lnTo>
                  <a:pt x="401053" y="48996"/>
                </a:lnTo>
                <a:lnTo>
                  <a:pt x="399326" y="52057"/>
                </a:lnTo>
                <a:lnTo>
                  <a:pt x="396633" y="56781"/>
                </a:lnTo>
                <a:lnTo>
                  <a:pt x="399364" y="56235"/>
                </a:lnTo>
                <a:lnTo>
                  <a:pt x="403796" y="55372"/>
                </a:lnTo>
                <a:close/>
              </a:path>
              <a:path w="694055" h="208914">
                <a:moveTo>
                  <a:pt x="409333" y="46291"/>
                </a:moveTo>
                <a:lnTo>
                  <a:pt x="408597" y="45694"/>
                </a:lnTo>
                <a:lnTo>
                  <a:pt x="407847" y="44958"/>
                </a:lnTo>
                <a:lnTo>
                  <a:pt x="407035" y="45427"/>
                </a:lnTo>
                <a:lnTo>
                  <a:pt x="406044" y="45986"/>
                </a:lnTo>
                <a:lnTo>
                  <a:pt x="406019" y="46532"/>
                </a:lnTo>
                <a:lnTo>
                  <a:pt x="405993" y="47002"/>
                </a:lnTo>
                <a:lnTo>
                  <a:pt x="407085" y="47536"/>
                </a:lnTo>
                <a:lnTo>
                  <a:pt x="407695" y="48031"/>
                </a:lnTo>
                <a:lnTo>
                  <a:pt x="408203" y="47498"/>
                </a:lnTo>
                <a:lnTo>
                  <a:pt x="409333" y="46291"/>
                </a:lnTo>
                <a:close/>
              </a:path>
              <a:path w="694055" h="208914">
                <a:moveTo>
                  <a:pt x="411492" y="39636"/>
                </a:moveTo>
                <a:lnTo>
                  <a:pt x="409409" y="34366"/>
                </a:lnTo>
                <a:lnTo>
                  <a:pt x="407974" y="34086"/>
                </a:lnTo>
                <a:lnTo>
                  <a:pt x="403466" y="37465"/>
                </a:lnTo>
                <a:lnTo>
                  <a:pt x="411492" y="39636"/>
                </a:lnTo>
                <a:close/>
              </a:path>
              <a:path w="694055" h="208914">
                <a:moveTo>
                  <a:pt x="411772" y="42748"/>
                </a:moveTo>
                <a:lnTo>
                  <a:pt x="408800" y="40919"/>
                </a:lnTo>
                <a:lnTo>
                  <a:pt x="408444" y="41351"/>
                </a:lnTo>
                <a:lnTo>
                  <a:pt x="408101" y="41783"/>
                </a:lnTo>
                <a:lnTo>
                  <a:pt x="407746" y="42214"/>
                </a:lnTo>
                <a:lnTo>
                  <a:pt x="411086" y="43700"/>
                </a:lnTo>
                <a:lnTo>
                  <a:pt x="411772" y="42748"/>
                </a:lnTo>
                <a:close/>
              </a:path>
              <a:path w="694055" h="208914">
                <a:moveTo>
                  <a:pt x="419176" y="39839"/>
                </a:moveTo>
                <a:lnTo>
                  <a:pt x="418414" y="37109"/>
                </a:lnTo>
                <a:lnTo>
                  <a:pt x="417906" y="37299"/>
                </a:lnTo>
                <a:lnTo>
                  <a:pt x="417385" y="37477"/>
                </a:lnTo>
                <a:lnTo>
                  <a:pt x="416877" y="37668"/>
                </a:lnTo>
                <a:lnTo>
                  <a:pt x="417296" y="38481"/>
                </a:lnTo>
                <a:lnTo>
                  <a:pt x="417703" y="39306"/>
                </a:lnTo>
                <a:lnTo>
                  <a:pt x="418122" y="40119"/>
                </a:lnTo>
                <a:lnTo>
                  <a:pt x="418465" y="40030"/>
                </a:lnTo>
                <a:lnTo>
                  <a:pt x="418820" y="39928"/>
                </a:lnTo>
                <a:lnTo>
                  <a:pt x="419176" y="39839"/>
                </a:lnTo>
                <a:close/>
              </a:path>
              <a:path w="694055" h="208914">
                <a:moveTo>
                  <a:pt x="423392" y="68795"/>
                </a:moveTo>
                <a:lnTo>
                  <a:pt x="421563" y="63576"/>
                </a:lnTo>
                <a:lnTo>
                  <a:pt x="419404" y="62725"/>
                </a:lnTo>
                <a:lnTo>
                  <a:pt x="417283" y="61099"/>
                </a:lnTo>
                <a:lnTo>
                  <a:pt x="407924" y="70726"/>
                </a:lnTo>
                <a:lnTo>
                  <a:pt x="403834" y="67094"/>
                </a:lnTo>
                <a:lnTo>
                  <a:pt x="399618" y="68173"/>
                </a:lnTo>
                <a:lnTo>
                  <a:pt x="401116" y="71716"/>
                </a:lnTo>
                <a:lnTo>
                  <a:pt x="404558" y="73787"/>
                </a:lnTo>
                <a:lnTo>
                  <a:pt x="411162" y="76784"/>
                </a:lnTo>
                <a:lnTo>
                  <a:pt x="415937" y="77597"/>
                </a:lnTo>
                <a:lnTo>
                  <a:pt x="420585" y="72326"/>
                </a:lnTo>
                <a:lnTo>
                  <a:pt x="421855" y="70726"/>
                </a:lnTo>
                <a:lnTo>
                  <a:pt x="423392" y="68795"/>
                </a:lnTo>
                <a:close/>
              </a:path>
              <a:path w="694055" h="208914">
                <a:moveTo>
                  <a:pt x="435419" y="45580"/>
                </a:moveTo>
                <a:lnTo>
                  <a:pt x="433539" y="43611"/>
                </a:lnTo>
                <a:lnTo>
                  <a:pt x="431660" y="42646"/>
                </a:lnTo>
                <a:lnTo>
                  <a:pt x="433184" y="39890"/>
                </a:lnTo>
                <a:lnTo>
                  <a:pt x="432168" y="38747"/>
                </a:lnTo>
                <a:lnTo>
                  <a:pt x="425272" y="40195"/>
                </a:lnTo>
                <a:lnTo>
                  <a:pt x="427532" y="43256"/>
                </a:lnTo>
                <a:lnTo>
                  <a:pt x="427316" y="43726"/>
                </a:lnTo>
                <a:lnTo>
                  <a:pt x="427291" y="44272"/>
                </a:lnTo>
                <a:lnTo>
                  <a:pt x="427647" y="45999"/>
                </a:lnTo>
                <a:lnTo>
                  <a:pt x="428332" y="47117"/>
                </a:lnTo>
                <a:lnTo>
                  <a:pt x="429425" y="49745"/>
                </a:lnTo>
                <a:lnTo>
                  <a:pt x="430707" y="50444"/>
                </a:lnTo>
                <a:lnTo>
                  <a:pt x="434594" y="49936"/>
                </a:lnTo>
                <a:lnTo>
                  <a:pt x="434936" y="48348"/>
                </a:lnTo>
                <a:lnTo>
                  <a:pt x="435406" y="47002"/>
                </a:lnTo>
                <a:lnTo>
                  <a:pt x="435419" y="45580"/>
                </a:lnTo>
                <a:close/>
              </a:path>
              <a:path w="694055" h="208914">
                <a:moveTo>
                  <a:pt x="445858" y="126415"/>
                </a:moveTo>
                <a:lnTo>
                  <a:pt x="442239" y="120865"/>
                </a:lnTo>
                <a:lnTo>
                  <a:pt x="435965" y="120865"/>
                </a:lnTo>
                <a:lnTo>
                  <a:pt x="440512" y="128308"/>
                </a:lnTo>
                <a:lnTo>
                  <a:pt x="444360" y="126974"/>
                </a:lnTo>
                <a:lnTo>
                  <a:pt x="445858" y="126415"/>
                </a:lnTo>
                <a:close/>
              </a:path>
              <a:path w="694055" h="208914">
                <a:moveTo>
                  <a:pt x="448106" y="117551"/>
                </a:moveTo>
                <a:lnTo>
                  <a:pt x="446595" y="111252"/>
                </a:lnTo>
                <a:lnTo>
                  <a:pt x="440905" y="112674"/>
                </a:lnTo>
                <a:lnTo>
                  <a:pt x="440042" y="113766"/>
                </a:lnTo>
                <a:lnTo>
                  <a:pt x="441655" y="118440"/>
                </a:lnTo>
                <a:lnTo>
                  <a:pt x="442239" y="120611"/>
                </a:lnTo>
                <a:lnTo>
                  <a:pt x="442201" y="120802"/>
                </a:lnTo>
                <a:lnTo>
                  <a:pt x="442328" y="120853"/>
                </a:lnTo>
                <a:lnTo>
                  <a:pt x="442277" y="120688"/>
                </a:lnTo>
                <a:lnTo>
                  <a:pt x="448106" y="117551"/>
                </a:lnTo>
                <a:close/>
              </a:path>
              <a:path w="694055" h="208914">
                <a:moveTo>
                  <a:pt x="450265" y="41414"/>
                </a:moveTo>
                <a:lnTo>
                  <a:pt x="443877" y="36766"/>
                </a:lnTo>
                <a:lnTo>
                  <a:pt x="443357" y="38658"/>
                </a:lnTo>
                <a:lnTo>
                  <a:pt x="442468" y="40843"/>
                </a:lnTo>
                <a:lnTo>
                  <a:pt x="442772" y="40982"/>
                </a:lnTo>
                <a:lnTo>
                  <a:pt x="444842" y="41859"/>
                </a:lnTo>
                <a:lnTo>
                  <a:pt x="447154" y="42303"/>
                </a:lnTo>
                <a:lnTo>
                  <a:pt x="449402" y="42887"/>
                </a:lnTo>
                <a:lnTo>
                  <a:pt x="449973" y="41897"/>
                </a:lnTo>
                <a:lnTo>
                  <a:pt x="450265" y="41414"/>
                </a:lnTo>
                <a:close/>
              </a:path>
              <a:path w="694055" h="208914">
                <a:moveTo>
                  <a:pt x="450354" y="123482"/>
                </a:moveTo>
                <a:lnTo>
                  <a:pt x="450088" y="122897"/>
                </a:lnTo>
                <a:lnTo>
                  <a:pt x="449808" y="122313"/>
                </a:lnTo>
                <a:lnTo>
                  <a:pt x="448741" y="121627"/>
                </a:lnTo>
                <a:lnTo>
                  <a:pt x="447344" y="121678"/>
                </a:lnTo>
                <a:lnTo>
                  <a:pt x="446265" y="122428"/>
                </a:lnTo>
                <a:lnTo>
                  <a:pt x="446100" y="123012"/>
                </a:lnTo>
                <a:lnTo>
                  <a:pt x="445782" y="124079"/>
                </a:lnTo>
                <a:lnTo>
                  <a:pt x="445935" y="125260"/>
                </a:lnTo>
                <a:lnTo>
                  <a:pt x="445935" y="126390"/>
                </a:lnTo>
                <a:lnTo>
                  <a:pt x="447192" y="125971"/>
                </a:lnTo>
                <a:lnTo>
                  <a:pt x="448564" y="125666"/>
                </a:lnTo>
                <a:lnTo>
                  <a:pt x="450126" y="124650"/>
                </a:lnTo>
                <a:lnTo>
                  <a:pt x="450354" y="123482"/>
                </a:lnTo>
                <a:close/>
              </a:path>
              <a:path w="694055" h="208914">
                <a:moveTo>
                  <a:pt x="452996" y="171157"/>
                </a:moveTo>
                <a:lnTo>
                  <a:pt x="452666" y="170408"/>
                </a:lnTo>
                <a:lnTo>
                  <a:pt x="451967" y="170116"/>
                </a:lnTo>
                <a:lnTo>
                  <a:pt x="451142" y="169506"/>
                </a:lnTo>
                <a:lnTo>
                  <a:pt x="450837" y="170268"/>
                </a:lnTo>
                <a:lnTo>
                  <a:pt x="450354" y="170878"/>
                </a:lnTo>
                <a:lnTo>
                  <a:pt x="450545" y="171183"/>
                </a:lnTo>
                <a:lnTo>
                  <a:pt x="450811" y="171615"/>
                </a:lnTo>
                <a:lnTo>
                  <a:pt x="451573" y="171818"/>
                </a:lnTo>
                <a:lnTo>
                  <a:pt x="452120" y="172110"/>
                </a:lnTo>
                <a:lnTo>
                  <a:pt x="452399" y="171691"/>
                </a:lnTo>
                <a:lnTo>
                  <a:pt x="452996" y="171157"/>
                </a:lnTo>
                <a:close/>
              </a:path>
              <a:path w="694055" h="208914">
                <a:moveTo>
                  <a:pt x="459422" y="176199"/>
                </a:moveTo>
                <a:lnTo>
                  <a:pt x="457047" y="174244"/>
                </a:lnTo>
                <a:lnTo>
                  <a:pt x="454672" y="172961"/>
                </a:lnTo>
                <a:lnTo>
                  <a:pt x="452856" y="175107"/>
                </a:lnTo>
                <a:lnTo>
                  <a:pt x="451688" y="176479"/>
                </a:lnTo>
                <a:lnTo>
                  <a:pt x="451637" y="178854"/>
                </a:lnTo>
                <a:lnTo>
                  <a:pt x="452081" y="182410"/>
                </a:lnTo>
                <a:lnTo>
                  <a:pt x="455079" y="182714"/>
                </a:lnTo>
                <a:lnTo>
                  <a:pt x="457530" y="179717"/>
                </a:lnTo>
                <a:lnTo>
                  <a:pt x="458317" y="178028"/>
                </a:lnTo>
                <a:lnTo>
                  <a:pt x="459422" y="176199"/>
                </a:lnTo>
                <a:close/>
              </a:path>
              <a:path w="694055" h="208914">
                <a:moveTo>
                  <a:pt x="462940" y="185369"/>
                </a:moveTo>
                <a:lnTo>
                  <a:pt x="457301" y="184175"/>
                </a:lnTo>
                <a:lnTo>
                  <a:pt x="458190" y="190436"/>
                </a:lnTo>
                <a:lnTo>
                  <a:pt x="458406" y="190360"/>
                </a:lnTo>
                <a:lnTo>
                  <a:pt x="458711" y="190334"/>
                </a:lnTo>
                <a:lnTo>
                  <a:pt x="460209" y="188620"/>
                </a:lnTo>
                <a:lnTo>
                  <a:pt x="461543" y="187020"/>
                </a:lnTo>
                <a:lnTo>
                  <a:pt x="462940" y="185369"/>
                </a:lnTo>
                <a:close/>
              </a:path>
              <a:path w="694055" h="208914">
                <a:moveTo>
                  <a:pt x="463232" y="179247"/>
                </a:moveTo>
                <a:lnTo>
                  <a:pt x="462089" y="178562"/>
                </a:lnTo>
                <a:lnTo>
                  <a:pt x="461721" y="178676"/>
                </a:lnTo>
                <a:lnTo>
                  <a:pt x="460984" y="178892"/>
                </a:lnTo>
                <a:lnTo>
                  <a:pt x="460019" y="179476"/>
                </a:lnTo>
                <a:lnTo>
                  <a:pt x="459905" y="180035"/>
                </a:lnTo>
                <a:lnTo>
                  <a:pt x="459752" y="180721"/>
                </a:lnTo>
                <a:lnTo>
                  <a:pt x="460375" y="181521"/>
                </a:lnTo>
                <a:lnTo>
                  <a:pt x="460654" y="182283"/>
                </a:lnTo>
                <a:lnTo>
                  <a:pt x="461213" y="181991"/>
                </a:lnTo>
                <a:lnTo>
                  <a:pt x="462330" y="181432"/>
                </a:lnTo>
                <a:lnTo>
                  <a:pt x="462661" y="180809"/>
                </a:lnTo>
                <a:lnTo>
                  <a:pt x="463232" y="180200"/>
                </a:lnTo>
                <a:lnTo>
                  <a:pt x="463232" y="179247"/>
                </a:lnTo>
                <a:close/>
              </a:path>
              <a:path w="694055" h="208914">
                <a:moveTo>
                  <a:pt x="467842" y="139407"/>
                </a:moveTo>
                <a:lnTo>
                  <a:pt x="465950" y="139446"/>
                </a:lnTo>
                <a:lnTo>
                  <a:pt x="466140" y="142887"/>
                </a:lnTo>
                <a:lnTo>
                  <a:pt x="467842" y="142849"/>
                </a:lnTo>
                <a:lnTo>
                  <a:pt x="467842" y="139407"/>
                </a:lnTo>
                <a:close/>
              </a:path>
              <a:path w="694055" h="208914">
                <a:moveTo>
                  <a:pt x="471208" y="43929"/>
                </a:moveTo>
                <a:lnTo>
                  <a:pt x="470509" y="41808"/>
                </a:lnTo>
                <a:lnTo>
                  <a:pt x="466001" y="37541"/>
                </a:lnTo>
                <a:lnTo>
                  <a:pt x="465391" y="35064"/>
                </a:lnTo>
                <a:lnTo>
                  <a:pt x="464032" y="32512"/>
                </a:lnTo>
                <a:lnTo>
                  <a:pt x="457111" y="39446"/>
                </a:lnTo>
                <a:lnTo>
                  <a:pt x="462648" y="41897"/>
                </a:lnTo>
                <a:lnTo>
                  <a:pt x="461416" y="48742"/>
                </a:lnTo>
                <a:lnTo>
                  <a:pt x="464540" y="47498"/>
                </a:lnTo>
                <a:lnTo>
                  <a:pt x="466725" y="47002"/>
                </a:lnTo>
                <a:lnTo>
                  <a:pt x="471208" y="43929"/>
                </a:lnTo>
                <a:close/>
              </a:path>
              <a:path w="694055" h="208914">
                <a:moveTo>
                  <a:pt x="471576" y="188023"/>
                </a:moveTo>
                <a:lnTo>
                  <a:pt x="471436" y="187236"/>
                </a:lnTo>
                <a:lnTo>
                  <a:pt x="471284" y="186372"/>
                </a:lnTo>
                <a:lnTo>
                  <a:pt x="469760" y="185140"/>
                </a:lnTo>
                <a:lnTo>
                  <a:pt x="468782" y="185102"/>
                </a:lnTo>
                <a:lnTo>
                  <a:pt x="467829" y="185077"/>
                </a:lnTo>
                <a:lnTo>
                  <a:pt x="465874" y="186563"/>
                </a:lnTo>
                <a:lnTo>
                  <a:pt x="466356" y="188125"/>
                </a:lnTo>
                <a:lnTo>
                  <a:pt x="467652" y="189039"/>
                </a:lnTo>
                <a:lnTo>
                  <a:pt x="469023" y="190550"/>
                </a:lnTo>
                <a:lnTo>
                  <a:pt x="470217" y="189014"/>
                </a:lnTo>
                <a:lnTo>
                  <a:pt x="471576" y="188023"/>
                </a:lnTo>
                <a:close/>
              </a:path>
              <a:path w="694055" h="208914">
                <a:moveTo>
                  <a:pt x="475208" y="172923"/>
                </a:moveTo>
                <a:lnTo>
                  <a:pt x="471855" y="172783"/>
                </a:lnTo>
                <a:lnTo>
                  <a:pt x="471538" y="176326"/>
                </a:lnTo>
                <a:lnTo>
                  <a:pt x="472986" y="174993"/>
                </a:lnTo>
                <a:lnTo>
                  <a:pt x="475208" y="172923"/>
                </a:lnTo>
                <a:close/>
              </a:path>
              <a:path w="694055" h="208914">
                <a:moveTo>
                  <a:pt x="483704" y="182346"/>
                </a:moveTo>
                <a:lnTo>
                  <a:pt x="480796" y="177533"/>
                </a:lnTo>
                <a:lnTo>
                  <a:pt x="472998" y="179514"/>
                </a:lnTo>
                <a:lnTo>
                  <a:pt x="482485" y="183210"/>
                </a:lnTo>
                <a:lnTo>
                  <a:pt x="483704" y="182346"/>
                </a:lnTo>
                <a:close/>
              </a:path>
              <a:path w="694055" h="208914">
                <a:moveTo>
                  <a:pt x="484924" y="164261"/>
                </a:moveTo>
                <a:lnTo>
                  <a:pt x="484327" y="163499"/>
                </a:lnTo>
                <a:lnTo>
                  <a:pt x="483539" y="163080"/>
                </a:lnTo>
                <a:lnTo>
                  <a:pt x="482879" y="162585"/>
                </a:lnTo>
                <a:lnTo>
                  <a:pt x="482511" y="163042"/>
                </a:lnTo>
                <a:lnTo>
                  <a:pt x="481482" y="164287"/>
                </a:lnTo>
                <a:lnTo>
                  <a:pt x="482333" y="164719"/>
                </a:lnTo>
                <a:lnTo>
                  <a:pt x="482981" y="165239"/>
                </a:lnTo>
                <a:lnTo>
                  <a:pt x="483717" y="165341"/>
                </a:lnTo>
                <a:lnTo>
                  <a:pt x="484009" y="165379"/>
                </a:lnTo>
                <a:lnTo>
                  <a:pt x="484924" y="164261"/>
                </a:lnTo>
                <a:close/>
              </a:path>
              <a:path w="694055" h="208914">
                <a:moveTo>
                  <a:pt x="496087" y="132435"/>
                </a:moveTo>
                <a:lnTo>
                  <a:pt x="495401" y="124904"/>
                </a:lnTo>
                <a:lnTo>
                  <a:pt x="492988" y="127939"/>
                </a:lnTo>
                <a:lnTo>
                  <a:pt x="490753" y="129679"/>
                </a:lnTo>
                <a:lnTo>
                  <a:pt x="496087" y="132435"/>
                </a:lnTo>
                <a:close/>
              </a:path>
              <a:path w="694055" h="208914">
                <a:moveTo>
                  <a:pt x="499681" y="186105"/>
                </a:moveTo>
                <a:lnTo>
                  <a:pt x="498665" y="184023"/>
                </a:lnTo>
                <a:lnTo>
                  <a:pt x="497268" y="182168"/>
                </a:lnTo>
                <a:lnTo>
                  <a:pt x="492772" y="182473"/>
                </a:lnTo>
                <a:lnTo>
                  <a:pt x="489229" y="183337"/>
                </a:lnTo>
                <a:lnTo>
                  <a:pt x="485571" y="183997"/>
                </a:lnTo>
                <a:lnTo>
                  <a:pt x="487680" y="186524"/>
                </a:lnTo>
                <a:lnTo>
                  <a:pt x="488403" y="187464"/>
                </a:lnTo>
                <a:lnTo>
                  <a:pt x="488149" y="187960"/>
                </a:lnTo>
                <a:lnTo>
                  <a:pt x="489127" y="188810"/>
                </a:lnTo>
                <a:lnTo>
                  <a:pt x="489940" y="189966"/>
                </a:lnTo>
                <a:lnTo>
                  <a:pt x="492645" y="190563"/>
                </a:lnTo>
                <a:lnTo>
                  <a:pt x="499681" y="186105"/>
                </a:lnTo>
                <a:close/>
              </a:path>
              <a:path w="694055" h="208914">
                <a:moveTo>
                  <a:pt x="500189" y="159004"/>
                </a:moveTo>
                <a:lnTo>
                  <a:pt x="499160" y="154965"/>
                </a:lnTo>
                <a:lnTo>
                  <a:pt x="494855" y="155270"/>
                </a:lnTo>
                <a:lnTo>
                  <a:pt x="492874" y="156464"/>
                </a:lnTo>
                <a:lnTo>
                  <a:pt x="493852" y="158521"/>
                </a:lnTo>
                <a:lnTo>
                  <a:pt x="494271" y="159410"/>
                </a:lnTo>
                <a:lnTo>
                  <a:pt x="496354" y="160248"/>
                </a:lnTo>
                <a:lnTo>
                  <a:pt x="499973" y="160096"/>
                </a:lnTo>
                <a:lnTo>
                  <a:pt x="500189" y="159004"/>
                </a:lnTo>
                <a:close/>
              </a:path>
              <a:path w="694055" h="208914">
                <a:moveTo>
                  <a:pt x="505498" y="162839"/>
                </a:moveTo>
                <a:lnTo>
                  <a:pt x="497179" y="163537"/>
                </a:lnTo>
                <a:lnTo>
                  <a:pt x="498221" y="166878"/>
                </a:lnTo>
                <a:lnTo>
                  <a:pt x="505498" y="169887"/>
                </a:lnTo>
                <a:lnTo>
                  <a:pt x="505498" y="162839"/>
                </a:lnTo>
                <a:close/>
              </a:path>
              <a:path w="694055" h="208914">
                <a:moveTo>
                  <a:pt x="520776" y="175983"/>
                </a:moveTo>
                <a:lnTo>
                  <a:pt x="518198" y="169875"/>
                </a:lnTo>
                <a:lnTo>
                  <a:pt x="514108" y="171945"/>
                </a:lnTo>
                <a:lnTo>
                  <a:pt x="514210" y="172275"/>
                </a:lnTo>
                <a:lnTo>
                  <a:pt x="520776" y="175983"/>
                </a:lnTo>
                <a:close/>
              </a:path>
              <a:path w="694055" h="208914">
                <a:moveTo>
                  <a:pt x="521004" y="155409"/>
                </a:moveTo>
                <a:lnTo>
                  <a:pt x="514477" y="162814"/>
                </a:lnTo>
                <a:lnTo>
                  <a:pt x="519582" y="160616"/>
                </a:lnTo>
                <a:lnTo>
                  <a:pt x="520153" y="159880"/>
                </a:lnTo>
                <a:lnTo>
                  <a:pt x="521004" y="155409"/>
                </a:lnTo>
                <a:close/>
              </a:path>
              <a:path w="694055" h="208914">
                <a:moveTo>
                  <a:pt x="536321" y="169849"/>
                </a:moveTo>
                <a:lnTo>
                  <a:pt x="533158" y="167525"/>
                </a:lnTo>
                <a:lnTo>
                  <a:pt x="530847" y="170192"/>
                </a:lnTo>
                <a:lnTo>
                  <a:pt x="527659" y="170624"/>
                </a:lnTo>
                <a:lnTo>
                  <a:pt x="534441" y="174713"/>
                </a:lnTo>
                <a:lnTo>
                  <a:pt x="535406" y="174586"/>
                </a:lnTo>
                <a:lnTo>
                  <a:pt x="536321" y="169849"/>
                </a:lnTo>
                <a:close/>
              </a:path>
              <a:path w="694055" h="208914">
                <a:moveTo>
                  <a:pt x="536511" y="169849"/>
                </a:moveTo>
                <a:lnTo>
                  <a:pt x="536333" y="169786"/>
                </a:lnTo>
                <a:lnTo>
                  <a:pt x="536473" y="169926"/>
                </a:lnTo>
                <a:close/>
              </a:path>
              <a:path w="694055" h="208914">
                <a:moveTo>
                  <a:pt x="549363" y="168871"/>
                </a:moveTo>
                <a:lnTo>
                  <a:pt x="547535" y="166712"/>
                </a:lnTo>
                <a:lnTo>
                  <a:pt x="545274" y="165214"/>
                </a:lnTo>
                <a:lnTo>
                  <a:pt x="543026" y="163728"/>
                </a:lnTo>
                <a:lnTo>
                  <a:pt x="540600" y="164782"/>
                </a:lnTo>
                <a:lnTo>
                  <a:pt x="537946" y="167513"/>
                </a:lnTo>
                <a:lnTo>
                  <a:pt x="537286" y="168732"/>
                </a:lnTo>
                <a:lnTo>
                  <a:pt x="536511" y="169849"/>
                </a:lnTo>
                <a:lnTo>
                  <a:pt x="542378" y="171716"/>
                </a:lnTo>
                <a:lnTo>
                  <a:pt x="540473" y="176441"/>
                </a:lnTo>
                <a:lnTo>
                  <a:pt x="541858" y="181317"/>
                </a:lnTo>
                <a:lnTo>
                  <a:pt x="549363" y="168871"/>
                </a:lnTo>
                <a:close/>
              </a:path>
              <a:path w="694055" h="208914">
                <a:moveTo>
                  <a:pt x="558634" y="191389"/>
                </a:moveTo>
                <a:lnTo>
                  <a:pt x="557364" y="190906"/>
                </a:lnTo>
                <a:lnTo>
                  <a:pt x="555688" y="190614"/>
                </a:lnTo>
                <a:lnTo>
                  <a:pt x="555180" y="189788"/>
                </a:lnTo>
                <a:lnTo>
                  <a:pt x="552132" y="184835"/>
                </a:lnTo>
                <a:lnTo>
                  <a:pt x="547255" y="186512"/>
                </a:lnTo>
                <a:lnTo>
                  <a:pt x="542429" y="186575"/>
                </a:lnTo>
                <a:lnTo>
                  <a:pt x="547839" y="194767"/>
                </a:lnTo>
                <a:lnTo>
                  <a:pt x="550265" y="195453"/>
                </a:lnTo>
                <a:lnTo>
                  <a:pt x="558634" y="191389"/>
                </a:lnTo>
                <a:close/>
              </a:path>
              <a:path w="694055" h="208914">
                <a:moveTo>
                  <a:pt x="566788" y="206705"/>
                </a:moveTo>
                <a:lnTo>
                  <a:pt x="562419" y="206705"/>
                </a:lnTo>
                <a:lnTo>
                  <a:pt x="562419" y="208356"/>
                </a:lnTo>
                <a:lnTo>
                  <a:pt x="566788" y="208356"/>
                </a:lnTo>
                <a:lnTo>
                  <a:pt x="566788" y="206705"/>
                </a:lnTo>
                <a:close/>
              </a:path>
              <a:path w="694055" h="208914">
                <a:moveTo>
                  <a:pt x="595566" y="182486"/>
                </a:moveTo>
                <a:lnTo>
                  <a:pt x="595058" y="181394"/>
                </a:lnTo>
                <a:lnTo>
                  <a:pt x="594563" y="180301"/>
                </a:lnTo>
                <a:lnTo>
                  <a:pt x="594055" y="179209"/>
                </a:lnTo>
                <a:lnTo>
                  <a:pt x="593102" y="179654"/>
                </a:lnTo>
                <a:lnTo>
                  <a:pt x="592150" y="180086"/>
                </a:lnTo>
                <a:lnTo>
                  <a:pt x="591197" y="180530"/>
                </a:lnTo>
                <a:lnTo>
                  <a:pt x="592137" y="181457"/>
                </a:lnTo>
                <a:lnTo>
                  <a:pt x="593077" y="182372"/>
                </a:lnTo>
                <a:lnTo>
                  <a:pt x="594017" y="183299"/>
                </a:lnTo>
                <a:lnTo>
                  <a:pt x="594537" y="183032"/>
                </a:lnTo>
                <a:lnTo>
                  <a:pt x="595045" y="182753"/>
                </a:lnTo>
                <a:lnTo>
                  <a:pt x="595566" y="182486"/>
                </a:lnTo>
                <a:close/>
              </a:path>
              <a:path w="694055" h="208914">
                <a:moveTo>
                  <a:pt x="613244" y="181114"/>
                </a:moveTo>
                <a:lnTo>
                  <a:pt x="612127" y="180505"/>
                </a:lnTo>
                <a:lnTo>
                  <a:pt x="611263" y="179857"/>
                </a:lnTo>
                <a:lnTo>
                  <a:pt x="611073" y="179971"/>
                </a:lnTo>
                <a:lnTo>
                  <a:pt x="610374" y="180403"/>
                </a:lnTo>
                <a:lnTo>
                  <a:pt x="609904" y="181102"/>
                </a:lnTo>
                <a:lnTo>
                  <a:pt x="609346" y="181698"/>
                </a:lnTo>
                <a:lnTo>
                  <a:pt x="609866" y="181991"/>
                </a:lnTo>
                <a:lnTo>
                  <a:pt x="610476" y="182587"/>
                </a:lnTo>
                <a:lnTo>
                  <a:pt x="611606" y="182321"/>
                </a:lnTo>
                <a:lnTo>
                  <a:pt x="612216" y="181749"/>
                </a:lnTo>
                <a:lnTo>
                  <a:pt x="613244" y="181114"/>
                </a:lnTo>
                <a:close/>
              </a:path>
              <a:path w="694055" h="208914">
                <a:moveTo>
                  <a:pt x="614172" y="187337"/>
                </a:moveTo>
                <a:lnTo>
                  <a:pt x="613930" y="187134"/>
                </a:lnTo>
                <a:lnTo>
                  <a:pt x="612546" y="185978"/>
                </a:lnTo>
                <a:lnTo>
                  <a:pt x="611022" y="185381"/>
                </a:lnTo>
                <a:lnTo>
                  <a:pt x="609257" y="188023"/>
                </a:lnTo>
                <a:lnTo>
                  <a:pt x="610895" y="188290"/>
                </a:lnTo>
                <a:lnTo>
                  <a:pt x="612216" y="188531"/>
                </a:lnTo>
                <a:lnTo>
                  <a:pt x="613562" y="188658"/>
                </a:lnTo>
                <a:lnTo>
                  <a:pt x="614172" y="187337"/>
                </a:lnTo>
                <a:close/>
              </a:path>
              <a:path w="694055" h="208914">
                <a:moveTo>
                  <a:pt x="620547" y="178333"/>
                </a:moveTo>
                <a:lnTo>
                  <a:pt x="620242" y="176364"/>
                </a:lnTo>
                <a:lnTo>
                  <a:pt x="618705" y="174828"/>
                </a:lnTo>
                <a:lnTo>
                  <a:pt x="615391" y="174383"/>
                </a:lnTo>
                <a:lnTo>
                  <a:pt x="613841" y="175793"/>
                </a:lnTo>
                <a:lnTo>
                  <a:pt x="614502" y="178739"/>
                </a:lnTo>
                <a:lnTo>
                  <a:pt x="615873" y="179590"/>
                </a:lnTo>
                <a:lnTo>
                  <a:pt x="617461" y="181305"/>
                </a:lnTo>
                <a:lnTo>
                  <a:pt x="618972" y="179425"/>
                </a:lnTo>
                <a:lnTo>
                  <a:pt x="620547" y="178333"/>
                </a:lnTo>
                <a:close/>
              </a:path>
              <a:path w="694055" h="208914">
                <a:moveTo>
                  <a:pt x="623760" y="186601"/>
                </a:moveTo>
                <a:lnTo>
                  <a:pt x="618020" y="180797"/>
                </a:lnTo>
                <a:lnTo>
                  <a:pt x="615784" y="187960"/>
                </a:lnTo>
                <a:lnTo>
                  <a:pt x="622782" y="187960"/>
                </a:lnTo>
                <a:lnTo>
                  <a:pt x="623760" y="186601"/>
                </a:lnTo>
                <a:close/>
              </a:path>
              <a:path w="694055" h="208914">
                <a:moveTo>
                  <a:pt x="627557" y="199491"/>
                </a:moveTo>
                <a:lnTo>
                  <a:pt x="626211" y="198539"/>
                </a:lnTo>
                <a:lnTo>
                  <a:pt x="618058" y="200571"/>
                </a:lnTo>
                <a:lnTo>
                  <a:pt x="625894" y="206006"/>
                </a:lnTo>
                <a:lnTo>
                  <a:pt x="627557" y="199491"/>
                </a:lnTo>
                <a:close/>
              </a:path>
              <a:path w="694055" h="208914">
                <a:moveTo>
                  <a:pt x="639737" y="201409"/>
                </a:moveTo>
                <a:lnTo>
                  <a:pt x="630821" y="198310"/>
                </a:lnTo>
                <a:lnTo>
                  <a:pt x="629564" y="199555"/>
                </a:lnTo>
                <a:lnTo>
                  <a:pt x="634212" y="206006"/>
                </a:lnTo>
                <a:lnTo>
                  <a:pt x="639737" y="201409"/>
                </a:lnTo>
                <a:close/>
              </a:path>
              <a:path w="694055" h="208914">
                <a:moveTo>
                  <a:pt x="647166" y="188925"/>
                </a:moveTo>
                <a:lnTo>
                  <a:pt x="646176" y="187210"/>
                </a:lnTo>
                <a:lnTo>
                  <a:pt x="645502" y="185305"/>
                </a:lnTo>
                <a:lnTo>
                  <a:pt x="644779" y="184912"/>
                </a:lnTo>
                <a:lnTo>
                  <a:pt x="644144" y="184302"/>
                </a:lnTo>
                <a:lnTo>
                  <a:pt x="633945" y="187604"/>
                </a:lnTo>
                <a:lnTo>
                  <a:pt x="636828" y="188658"/>
                </a:lnTo>
                <a:lnTo>
                  <a:pt x="639381" y="189407"/>
                </a:lnTo>
                <a:lnTo>
                  <a:pt x="643661" y="191414"/>
                </a:lnTo>
                <a:lnTo>
                  <a:pt x="645693" y="191820"/>
                </a:lnTo>
                <a:lnTo>
                  <a:pt x="647166" y="188925"/>
                </a:lnTo>
                <a:close/>
              </a:path>
              <a:path w="694055" h="208914">
                <a:moveTo>
                  <a:pt x="661327" y="197612"/>
                </a:moveTo>
                <a:lnTo>
                  <a:pt x="655027" y="195084"/>
                </a:lnTo>
                <a:lnTo>
                  <a:pt x="654329" y="195224"/>
                </a:lnTo>
                <a:lnTo>
                  <a:pt x="650621" y="199491"/>
                </a:lnTo>
                <a:lnTo>
                  <a:pt x="661327" y="197612"/>
                </a:lnTo>
                <a:close/>
              </a:path>
              <a:path w="694055" h="208914">
                <a:moveTo>
                  <a:pt x="693851" y="196227"/>
                </a:moveTo>
                <a:lnTo>
                  <a:pt x="691438" y="191465"/>
                </a:lnTo>
                <a:lnTo>
                  <a:pt x="682853" y="190754"/>
                </a:lnTo>
                <a:lnTo>
                  <a:pt x="680834" y="196367"/>
                </a:lnTo>
                <a:lnTo>
                  <a:pt x="685584" y="197154"/>
                </a:lnTo>
                <a:lnTo>
                  <a:pt x="689610" y="200888"/>
                </a:lnTo>
                <a:lnTo>
                  <a:pt x="693851" y="196227"/>
                </a:lnTo>
                <a:close/>
              </a:path>
            </a:pathLst>
          </a:custGeom>
          <a:solidFill>
            <a:srgbClr val="FFFFFF"/>
          </a:solidFill>
        </p:spPr>
        <p:txBody>
          <a:bodyPr wrap="square" lIns="0" tIns="0" rIns="0" bIns="0" rtlCol="0"/>
          <a:lstStyle/>
          <a:p>
            <a:endParaRPr/>
          </a:p>
        </p:txBody>
      </p:sp>
      <p:sp>
        <p:nvSpPr>
          <p:cNvPr id="107" name="bg object 107"/>
          <p:cNvSpPr/>
          <p:nvPr/>
        </p:nvSpPr>
        <p:spPr>
          <a:xfrm>
            <a:off x="50634" y="4268647"/>
            <a:ext cx="711835" cy="241935"/>
          </a:xfrm>
          <a:custGeom>
            <a:avLst/>
            <a:gdLst/>
            <a:ahLst/>
            <a:cxnLst/>
            <a:rect l="l" t="t" r="r" b="b"/>
            <a:pathLst>
              <a:path w="711835" h="241935">
                <a:moveTo>
                  <a:pt x="5880" y="5930"/>
                </a:moveTo>
                <a:lnTo>
                  <a:pt x="5829" y="6070"/>
                </a:lnTo>
                <a:lnTo>
                  <a:pt x="5880" y="5930"/>
                </a:lnTo>
                <a:close/>
              </a:path>
              <a:path w="711835" h="241935">
                <a:moveTo>
                  <a:pt x="18300" y="15278"/>
                </a:moveTo>
                <a:lnTo>
                  <a:pt x="17411" y="13462"/>
                </a:lnTo>
                <a:lnTo>
                  <a:pt x="17081" y="10998"/>
                </a:lnTo>
                <a:lnTo>
                  <a:pt x="12687" y="8216"/>
                </a:lnTo>
                <a:lnTo>
                  <a:pt x="9118" y="7340"/>
                </a:lnTo>
                <a:lnTo>
                  <a:pt x="5867" y="6083"/>
                </a:lnTo>
                <a:lnTo>
                  <a:pt x="5397" y="14046"/>
                </a:lnTo>
                <a:lnTo>
                  <a:pt x="0" y="19558"/>
                </a:lnTo>
                <a:lnTo>
                  <a:pt x="3187" y="23368"/>
                </a:lnTo>
                <a:lnTo>
                  <a:pt x="5930" y="24066"/>
                </a:lnTo>
                <a:lnTo>
                  <a:pt x="14185" y="20916"/>
                </a:lnTo>
                <a:lnTo>
                  <a:pt x="14312" y="16522"/>
                </a:lnTo>
                <a:lnTo>
                  <a:pt x="18300" y="15278"/>
                </a:lnTo>
                <a:close/>
              </a:path>
              <a:path w="711835" h="241935">
                <a:moveTo>
                  <a:pt x="28244" y="11468"/>
                </a:moveTo>
                <a:lnTo>
                  <a:pt x="25425" y="10401"/>
                </a:lnTo>
                <a:lnTo>
                  <a:pt x="21526" y="8940"/>
                </a:lnTo>
                <a:lnTo>
                  <a:pt x="21221" y="13157"/>
                </a:lnTo>
                <a:lnTo>
                  <a:pt x="21590" y="13322"/>
                </a:lnTo>
                <a:lnTo>
                  <a:pt x="28244" y="11468"/>
                </a:lnTo>
                <a:close/>
              </a:path>
              <a:path w="711835" h="241935">
                <a:moveTo>
                  <a:pt x="46278" y="18923"/>
                </a:moveTo>
                <a:lnTo>
                  <a:pt x="46024" y="18503"/>
                </a:lnTo>
                <a:lnTo>
                  <a:pt x="44437" y="15913"/>
                </a:lnTo>
                <a:lnTo>
                  <a:pt x="41986" y="16637"/>
                </a:lnTo>
                <a:lnTo>
                  <a:pt x="39547" y="17297"/>
                </a:lnTo>
                <a:lnTo>
                  <a:pt x="40005" y="20523"/>
                </a:lnTo>
                <a:lnTo>
                  <a:pt x="42227" y="21107"/>
                </a:lnTo>
                <a:lnTo>
                  <a:pt x="45631" y="20294"/>
                </a:lnTo>
                <a:lnTo>
                  <a:pt x="46278" y="18923"/>
                </a:lnTo>
                <a:close/>
              </a:path>
              <a:path w="711835" h="241935">
                <a:moveTo>
                  <a:pt x="93205" y="14973"/>
                </a:moveTo>
                <a:lnTo>
                  <a:pt x="91935" y="12966"/>
                </a:lnTo>
                <a:lnTo>
                  <a:pt x="90119" y="12407"/>
                </a:lnTo>
                <a:lnTo>
                  <a:pt x="87363" y="10756"/>
                </a:lnTo>
                <a:lnTo>
                  <a:pt x="87630" y="13525"/>
                </a:lnTo>
                <a:lnTo>
                  <a:pt x="87274" y="15328"/>
                </a:lnTo>
                <a:lnTo>
                  <a:pt x="88671" y="17373"/>
                </a:lnTo>
                <a:lnTo>
                  <a:pt x="90881" y="17373"/>
                </a:lnTo>
                <a:lnTo>
                  <a:pt x="92367" y="17754"/>
                </a:lnTo>
                <a:lnTo>
                  <a:pt x="92506" y="16497"/>
                </a:lnTo>
                <a:lnTo>
                  <a:pt x="93205" y="14973"/>
                </a:lnTo>
                <a:close/>
              </a:path>
              <a:path w="711835" h="241935">
                <a:moveTo>
                  <a:pt x="110883" y="14643"/>
                </a:moveTo>
                <a:lnTo>
                  <a:pt x="108966" y="13360"/>
                </a:lnTo>
                <a:lnTo>
                  <a:pt x="107137" y="12814"/>
                </a:lnTo>
                <a:lnTo>
                  <a:pt x="105524" y="12331"/>
                </a:lnTo>
                <a:lnTo>
                  <a:pt x="103644" y="12534"/>
                </a:lnTo>
                <a:lnTo>
                  <a:pt x="101879" y="12433"/>
                </a:lnTo>
                <a:lnTo>
                  <a:pt x="101231" y="14058"/>
                </a:lnTo>
                <a:lnTo>
                  <a:pt x="102463" y="14897"/>
                </a:lnTo>
                <a:lnTo>
                  <a:pt x="103568" y="16040"/>
                </a:lnTo>
                <a:lnTo>
                  <a:pt x="106324" y="16891"/>
                </a:lnTo>
                <a:lnTo>
                  <a:pt x="108826" y="17094"/>
                </a:lnTo>
                <a:lnTo>
                  <a:pt x="110883" y="14643"/>
                </a:lnTo>
                <a:close/>
              </a:path>
              <a:path w="711835" h="241935">
                <a:moveTo>
                  <a:pt x="121640" y="9512"/>
                </a:moveTo>
                <a:lnTo>
                  <a:pt x="115570" y="5105"/>
                </a:lnTo>
                <a:lnTo>
                  <a:pt x="116954" y="12141"/>
                </a:lnTo>
                <a:lnTo>
                  <a:pt x="121640" y="9512"/>
                </a:lnTo>
                <a:close/>
              </a:path>
              <a:path w="711835" h="241935">
                <a:moveTo>
                  <a:pt x="126923" y="34010"/>
                </a:moveTo>
                <a:lnTo>
                  <a:pt x="124371" y="25908"/>
                </a:lnTo>
                <a:lnTo>
                  <a:pt x="120218" y="28308"/>
                </a:lnTo>
                <a:lnTo>
                  <a:pt x="119608" y="26250"/>
                </a:lnTo>
                <a:lnTo>
                  <a:pt x="121285" y="23190"/>
                </a:lnTo>
                <a:lnTo>
                  <a:pt x="116560" y="23190"/>
                </a:lnTo>
                <a:lnTo>
                  <a:pt x="115785" y="32169"/>
                </a:lnTo>
                <a:lnTo>
                  <a:pt x="118668" y="34505"/>
                </a:lnTo>
                <a:lnTo>
                  <a:pt x="122224" y="35153"/>
                </a:lnTo>
                <a:lnTo>
                  <a:pt x="126923" y="34010"/>
                </a:lnTo>
                <a:close/>
              </a:path>
              <a:path w="711835" h="241935">
                <a:moveTo>
                  <a:pt x="144945" y="13893"/>
                </a:moveTo>
                <a:lnTo>
                  <a:pt x="139407" y="11899"/>
                </a:lnTo>
                <a:lnTo>
                  <a:pt x="142811" y="17145"/>
                </a:lnTo>
                <a:lnTo>
                  <a:pt x="144945" y="13893"/>
                </a:lnTo>
                <a:close/>
              </a:path>
              <a:path w="711835" h="241935">
                <a:moveTo>
                  <a:pt x="166204" y="13944"/>
                </a:moveTo>
                <a:lnTo>
                  <a:pt x="165862" y="13271"/>
                </a:lnTo>
                <a:lnTo>
                  <a:pt x="165531" y="12598"/>
                </a:lnTo>
                <a:lnTo>
                  <a:pt x="165188" y="11925"/>
                </a:lnTo>
                <a:lnTo>
                  <a:pt x="161467" y="13754"/>
                </a:lnTo>
                <a:lnTo>
                  <a:pt x="161658" y="14147"/>
                </a:lnTo>
                <a:lnTo>
                  <a:pt x="161861" y="14541"/>
                </a:lnTo>
                <a:lnTo>
                  <a:pt x="162052" y="14947"/>
                </a:lnTo>
                <a:lnTo>
                  <a:pt x="163436" y="14605"/>
                </a:lnTo>
                <a:lnTo>
                  <a:pt x="166204" y="13944"/>
                </a:lnTo>
                <a:close/>
              </a:path>
              <a:path w="711835" h="241935">
                <a:moveTo>
                  <a:pt x="203047" y="16637"/>
                </a:moveTo>
                <a:lnTo>
                  <a:pt x="198285" y="14249"/>
                </a:lnTo>
                <a:lnTo>
                  <a:pt x="194310" y="13639"/>
                </a:lnTo>
                <a:lnTo>
                  <a:pt x="189534" y="14706"/>
                </a:lnTo>
                <a:lnTo>
                  <a:pt x="191820" y="20599"/>
                </a:lnTo>
                <a:lnTo>
                  <a:pt x="203047" y="16637"/>
                </a:lnTo>
                <a:close/>
              </a:path>
              <a:path w="711835" h="241935">
                <a:moveTo>
                  <a:pt x="257619" y="236740"/>
                </a:moveTo>
                <a:lnTo>
                  <a:pt x="256286" y="234238"/>
                </a:lnTo>
                <a:lnTo>
                  <a:pt x="254508" y="234861"/>
                </a:lnTo>
                <a:lnTo>
                  <a:pt x="247916" y="234861"/>
                </a:lnTo>
                <a:lnTo>
                  <a:pt x="247916" y="239534"/>
                </a:lnTo>
                <a:lnTo>
                  <a:pt x="255117" y="239534"/>
                </a:lnTo>
                <a:lnTo>
                  <a:pt x="255117" y="236156"/>
                </a:lnTo>
                <a:lnTo>
                  <a:pt x="257619" y="236740"/>
                </a:lnTo>
                <a:close/>
              </a:path>
              <a:path w="711835" h="241935">
                <a:moveTo>
                  <a:pt x="259880" y="191566"/>
                </a:moveTo>
                <a:lnTo>
                  <a:pt x="259702" y="191617"/>
                </a:lnTo>
                <a:lnTo>
                  <a:pt x="259880" y="191566"/>
                </a:lnTo>
                <a:close/>
              </a:path>
              <a:path w="711835" h="241935">
                <a:moveTo>
                  <a:pt x="274027" y="159956"/>
                </a:moveTo>
                <a:close/>
              </a:path>
              <a:path w="711835" h="241935">
                <a:moveTo>
                  <a:pt x="275932" y="169278"/>
                </a:moveTo>
                <a:lnTo>
                  <a:pt x="274878" y="165684"/>
                </a:lnTo>
                <a:lnTo>
                  <a:pt x="274332" y="163842"/>
                </a:lnTo>
                <a:lnTo>
                  <a:pt x="274281" y="161886"/>
                </a:lnTo>
                <a:lnTo>
                  <a:pt x="274015" y="159981"/>
                </a:lnTo>
                <a:lnTo>
                  <a:pt x="270954" y="164185"/>
                </a:lnTo>
                <a:lnTo>
                  <a:pt x="264261" y="160616"/>
                </a:lnTo>
                <a:lnTo>
                  <a:pt x="260819" y="165277"/>
                </a:lnTo>
                <a:lnTo>
                  <a:pt x="270154" y="170840"/>
                </a:lnTo>
                <a:lnTo>
                  <a:pt x="273634" y="170395"/>
                </a:lnTo>
                <a:lnTo>
                  <a:pt x="275932" y="169278"/>
                </a:lnTo>
                <a:close/>
              </a:path>
              <a:path w="711835" h="241935">
                <a:moveTo>
                  <a:pt x="276542" y="239204"/>
                </a:moveTo>
                <a:lnTo>
                  <a:pt x="275221" y="237540"/>
                </a:lnTo>
                <a:lnTo>
                  <a:pt x="274434" y="236016"/>
                </a:lnTo>
                <a:lnTo>
                  <a:pt x="272491" y="234708"/>
                </a:lnTo>
                <a:lnTo>
                  <a:pt x="270738" y="235546"/>
                </a:lnTo>
                <a:lnTo>
                  <a:pt x="269519" y="235813"/>
                </a:lnTo>
                <a:lnTo>
                  <a:pt x="270014" y="236626"/>
                </a:lnTo>
                <a:lnTo>
                  <a:pt x="270294" y="237832"/>
                </a:lnTo>
                <a:lnTo>
                  <a:pt x="271068" y="238150"/>
                </a:lnTo>
                <a:lnTo>
                  <a:pt x="272491" y="238734"/>
                </a:lnTo>
                <a:lnTo>
                  <a:pt x="274218" y="238798"/>
                </a:lnTo>
                <a:lnTo>
                  <a:pt x="276542" y="239204"/>
                </a:lnTo>
                <a:close/>
              </a:path>
              <a:path w="711835" h="241935">
                <a:moveTo>
                  <a:pt x="279857" y="27813"/>
                </a:moveTo>
                <a:lnTo>
                  <a:pt x="278091" y="27406"/>
                </a:lnTo>
                <a:lnTo>
                  <a:pt x="277190" y="28714"/>
                </a:lnTo>
                <a:lnTo>
                  <a:pt x="276161" y="29933"/>
                </a:lnTo>
                <a:lnTo>
                  <a:pt x="275945" y="32842"/>
                </a:lnTo>
                <a:lnTo>
                  <a:pt x="276961" y="32778"/>
                </a:lnTo>
                <a:lnTo>
                  <a:pt x="278053" y="32486"/>
                </a:lnTo>
                <a:lnTo>
                  <a:pt x="278117" y="32677"/>
                </a:lnTo>
                <a:lnTo>
                  <a:pt x="278269" y="32880"/>
                </a:lnTo>
                <a:lnTo>
                  <a:pt x="278574" y="32931"/>
                </a:lnTo>
                <a:lnTo>
                  <a:pt x="277710" y="34290"/>
                </a:lnTo>
                <a:lnTo>
                  <a:pt x="276733" y="35623"/>
                </a:lnTo>
                <a:lnTo>
                  <a:pt x="276085" y="37884"/>
                </a:lnTo>
                <a:lnTo>
                  <a:pt x="277355" y="39014"/>
                </a:lnTo>
                <a:lnTo>
                  <a:pt x="277939" y="40005"/>
                </a:lnTo>
                <a:lnTo>
                  <a:pt x="279730" y="39547"/>
                </a:lnTo>
                <a:lnTo>
                  <a:pt x="279260" y="35090"/>
                </a:lnTo>
                <a:lnTo>
                  <a:pt x="279057" y="32842"/>
                </a:lnTo>
                <a:lnTo>
                  <a:pt x="279209" y="32727"/>
                </a:lnTo>
                <a:lnTo>
                  <a:pt x="279311" y="32537"/>
                </a:lnTo>
                <a:lnTo>
                  <a:pt x="279361" y="32296"/>
                </a:lnTo>
                <a:lnTo>
                  <a:pt x="279323" y="32118"/>
                </a:lnTo>
                <a:lnTo>
                  <a:pt x="279260" y="31965"/>
                </a:lnTo>
                <a:lnTo>
                  <a:pt x="279146" y="31838"/>
                </a:lnTo>
                <a:lnTo>
                  <a:pt x="279209" y="31623"/>
                </a:lnTo>
                <a:lnTo>
                  <a:pt x="279463" y="30378"/>
                </a:lnTo>
                <a:lnTo>
                  <a:pt x="279742" y="29146"/>
                </a:lnTo>
                <a:lnTo>
                  <a:pt x="279857" y="27813"/>
                </a:lnTo>
                <a:close/>
              </a:path>
              <a:path w="711835" h="241935">
                <a:moveTo>
                  <a:pt x="286804" y="158584"/>
                </a:moveTo>
                <a:lnTo>
                  <a:pt x="285775" y="157454"/>
                </a:lnTo>
                <a:lnTo>
                  <a:pt x="279171" y="156298"/>
                </a:lnTo>
                <a:lnTo>
                  <a:pt x="279107" y="159029"/>
                </a:lnTo>
                <a:lnTo>
                  <a:pt x="276440" y="159270"/>
                </a:lnTo>
                <a:lnTo>
                  <a:pt x="274231" y="159943"/>
                </a:lnTo>
                <a:lnTo>
                  <a:pt x="285407" y="164020"/>
                </a:lnTo>
                <a:lnTo>
                  <a:pt x="286804" y="158584"/>
                </a:lnTo>
                <a:close/>
              </a:path>
              <a:path w="711835" h="241935">
                <a:moveTo>
                  <a:pt x="288442" y="155498"/>
                </a:moveTo>
                <a:lnTo>
                  <a:pt x="288010" y="153581"/>
                </a:lnTo>
                <a:lnTo>
                  <a:pt x="287058" y="149491"/>
                </a:lnTo>
                <a:lnTo>
                  <a:pt x="286766" y="148221"/>
                </a:lnTo>
                <a:lnTo>
                  <a:pt x="286651" y="147739"/>
                </a:lnTo>
                <a:lnTo>
                  <a:pt x="282244" y="148221"/>
                </a:lnTo>
                <a:lnTo>
                  <a:pt x="278104" y="149491"/>
                </a:lnTo>
                <a:lnTo>
                  <a:pt x="275564" y="145046"/>
                </a:lnTo>
                <a:lnTo>
                  <a:pt x="282854" y="142900"/>
                </a:lnTo>
                <a:lnTo>
                  <a:pt x="285711" y="142062"/>
                </a:lnTo>
                <a:lnTo>
                  <a:pt x="285216" y="141706"/>
                </a:lnTo>
                <a:lnTo>
                  <a:pt x="281139" y="138760"/>
                </a:lnTo>
                <a:lnTo>
                  <a:pt x="278168" y="141706"/>
                </a:lnTo>
                <a:lnTo>
                  <a:pt x="274370" y="141706"/>
                </a:lnTo>
                <a:lnTo>
                  <a:pt x="273646" y="140919"/>
                </a:lnTo>
                <a:lnTo>
                  <a:pt x="273481" y="140741"/>
                </a:lnTo>
                <a:lnTo>
                  <a:pt x="271322" y="138391"/>
                </a:lnTo>
                <a:lnTo>
                  <a:pt x="271170" y="137160"/>
                </a:lnTo>
                <a:lnTo>
                  <a:pt x="271068" y="136258"/>
                </a:lnTo>
                <a:lnTo>
                  <a:pt x="270840" y="134340"/>
                </a:lnTo>
                <a:lnTo>
                  <a:pt x="270776" y="133845"/>
                </a:lnTo>
                <a:lnTo>
                  <a:pt x="269011" y="133388"/>
                </a:lnTo>
                <a:lnTo>
                  <a:pt x="269011" y="141706"/>
                </a:lnTo>
                <a:lnTo>
                  <a:pt x="268897" y="142062"/>
                </a:lnTo>
                <a:lnTo>
                  <a:pt x="268808" y="142341"/>
                </a:lnTo>
                <a:lnTo>
                  <a:pt x="268732" y="142582"/>
                </a:lnTo>
                <a:lnTo>
                  <a:pt x="268643" y="142862"/>
                </a:lnTo>
                <a:lnTo>
                  <a:pt x="267589" y="142582"/>
                </a:lnTo>
                <a:lnTo>
                  <a:pt x="266522" y="142341"/>
                </a:lnTo>
                <a:lnTo>
                  <a:pt x="265645" y="142062"/>
                </a:lnTo>
                <a:lnTo>
                  <a:pt x="265734" y="140919"/>
                </a:lnTo>
                <a:lnTo>
                  <a:pt x="269011" y="141706"/>
                </a:lnTo>
                <a:lnTo>
                  <a:pt x="269011" y="133388"/>
                </a:lnTo>
                <a:lnTo>
                  <a:pt x="263283" y="131851"/>
                </a:lnTo>
                <a:lnTo>
                  <a:pt x="260489" y="132346"/>
                </a:lnTo>
                <a:lnTo>
                  <a:pt x="258178" y="136258"/>
                </a:lnTo>
                <a:lnTo>
                  <a:pt x="254584" y="134340"/>
                </a:lnTo>
                <a:lnTo>
                  <a:pt x="258940" y="130822"/>
                </a:lnTo>
                <a:lnTo>
                  <a:pt x="258521" y="129082"/>
                </a:lnTo>
                <a:lnTo>
                  <a:pt x="258445" y="128778"/>
                </a:lnTo>
                <a:lnTo>
                  <a:pt x="253834" y="128778"/>
                </a:lnTo>
                <a:lnTo>
                  <a:pt x="249351" y="128981"/>
                </a:lnTo>
                <a:lnTo>
                  <a:pt x="242354" y="128536"/>
                </a:lnTo>
                <a:lnTo>
                  <a:pt x="240258" y="129082"/>
                </a:lnTo>
                <a:lnTo>
                  <a:pt x="239814" y="131851"/>
                </a:lnTo>
                <a:lnTo>
                  <a:pt x="239687" y="132626"/>
                </a:lnTo>
                <a:lnTo>
                  <a:pt x="240487" y="135407"/>
                </a:lnTo>
                <a:lnTo>
                  <a:pt x="246075" y="137160"/>
                </a:lnTo>
                <a:lnTo>
                  <a:pt x="247650" y="139573"/>
                </a:lnTo>
                <a:lnTo>
                  <a:pt x="246634" y="143446"/>
                </a:lnTo>
                <a:lnTo>
                  <a:pt x="249618" y="142900"/>
                </a:lnTo>
                <a:lnTo>
                  <a:pt x="251980" y="142582"/>
                </a:lnTo>
                <a:lnTo>
                  <a:pt x="259943" y="140741"/>
                </a:lnTo>
                <a:lnTo>
                  <a:pt x="262801" y="146138"/>
                </a:lnTo>
                <a:lnTo>
                  <a:pt x="263461" y="146862"/>
                </a:lnTo>
                <a:lnTo>
                  <a:pt x="269151" y="149301"/>
                </a:lnTo>
                <a:lnTo>
                  <a:pt x="271805" y="152742"/>
                </a:lnTo>
                <a:lnTo>
                  <a:pt x="271856" y="153581"/>
                </a:lnTo>
                <a:lnTo>
                  <a:pt x="271983" y="155498"/>
                </a:lnTo>
                <a:lnTo>
                  <a:pt x="272021" y="156133"/>
                </a:lnTo>
                <a:lnTo>
                  <a:pt x="272135" y="157899"/>
                </a:lnTo>
                <a:lnTo>
                  <a:pt x="279082" y="156133"/>
                </a:lnTo>
                <a:lnTo>
                  <a:pt x="281355" y="153581"/>
                </a:lnTo>
                <a:lnTo>
                  <a:pt x="288442" y="155498"/>
                </a:lnTo>
                <a:close/>
              </a:path>
              <a:path w="711835" h="241935">
                <a:moveTo>
                  <a:pt x="288696" y="155562"/>
                </a:moveTo>
                <a:lnTo>
                  <a:pt x="288442" y="155498"/>
                </a:lnTo>
                <a:lnTo>
                  <a:pt x="288480" y="155651"/>
                </a:lnTo>
                <a:lnTo>
                  <a:pt x="288582" y="155778"/>
                </a:lnTo>
                <a:lnTo>
                  <a:pt x="288671" y="155638"/>
                </a:lnTo>
                <a:close/>
              </a:path>
              <a:path w="711835" h="241935">
                <a:moveTo>
                  <a:pt x="293243" y="163182"/>
                </a:moveTo>
                <a:lnTo>
                  <a:pt x="290296" y="161264"/>
                </a:lnTo>
                <a:lnTo>
                  <a:pt x="293141" y="156794"/>
                </a:lnTo>
                <a:lnTo>
                  <a:pt x="288645" y="155790"/>
                </a:lnTo>
                <a:lnTo>
                  <a:pt x="287439" y="159283"/>
                </a:lnTo>
                <a:lnTo>
                  <a:pt x="288277" y="162433"/>
                </a:lnTo>
                <a:lnTo>
                  <a:pt x="291109" y="166090"/>
                </a:lnTo>
                <a:lnTo>
                  <a:pt x="292138" y="164604"/>
                </a:lnTo>
                <a:lnTo>
                  <a:pt x="293243" y="163182"/>
                </a:lnTo>
                <a:close/>
              </a:path>
              <a:path w="711835" h="241935">
                <a:moveTo>
                  <a:pt x="300697" y="215493"/>
                </a:moveTo>
                <a:lnTo>
                  <a:pt x="300520" y="215544"/>
                </a:lnTo>
                <a:lnTo>
                  <a:pt x="300697" y="215493"/>
                </a:lnTo>
                <a:close/>
              </a:path>
              <a:path w="711835" h="241935">
                <a:moveTo>
                  <a:pt x="302806" y="212623"/>
                </a:moveTo>
                <a:lnTo>
                  <a:pt x="300482" y="211353"/>
                </a:lnTo>
                <a:lnTo>
                  <a:pt x="300189" y="211201"/>
                </a:lnTo>
                <a:lnTo>
                  <a:pt x="299440" y="211289"/>
                </a:lnTo>
                <a:lnTo>
                  <a:pt x="297002" y="213499"/>
                </a:lnTo>
                <a:lnTo>
                  <a:pt x="300304" y="213982"/>
                </a:lnTo>
                <a:lnTo>
                  <a:pt x="300647" y="215315"/>
                </a:lnTo>
                <a:lnTo>
                  <a:pt x="301332" y="213982"/>
                </a:lnTo>
                <a:lnTo>
                  <a:pt x="302806" y="212623"/>
                </a:lnTo>
                <a:close/>
              </a:path>
              <a:path w="711835" h="241935">
                <a:moveTo>
                  <a:pt x="303453" y="189839"/>
                </a:moveTo>
                <a:lnTo>
                  <a:pt x="303377" y="189230"/>
                </a:lnTo>
                <a:lnTo>
                  <a:pt x="303326" y="188861"/>
                </a:lnTo>
                <a:lnTo>
                  <a:pt x="302158" y="188226"/>
                </a:lnTo>
                <a:lnTo>
                  <a:pt x="301142" y="188620"/>
                </a:lnTo>
                <a:lnTo>
                  <a:pt x="300278" y="189293"/>
                </a:lnTo>
                <a:lnTo>
                  <a:pt x="300202" y="190271"/>
                </a:lnTo>
                <a:lnTo>
                  <a:pt x="301269" y="190766"/>
                </a:lnTo>
                <a:lnTo>
                  <a:pt x="302437" y="191719"/>
                </a:lnTo>
                <a:lnTo>
                  <a:pt x="302945" y="190500"/>
                </a:lnTo>
                <a:lnTo>
                  <a:pt x="303453" y="189839"/>
                </a:lnTo>
                <a:close/>
              </a:path>
              <a:path w="711835" h="241935">
                <a:moveTo>
                  <a:pt x="308559" y="212991"/>
                </a:moveTo>
                <a:lnTo>
                  <a:pt x="300697" y="215480"/>
                </a:lnTo>
                <a:lnTo>
                  <a:pt x="302437" y="216433"/>
                </a:lnTo>
                <a:lnTo>
                  <a:pt x="304165" y="217398"/>
                </a:lnTo>
                <a:lnTo>
                  <a:pt x="306438" y="218643"/>
                </a:lnTo>
                <a:lnTo>
                  <a:pt x="308559" y="212991"/>
                </a:lnTo>
                <a:close/>
              </a:path>
              <a:path w="711835" h="241935">
                <a:moveTo>
                  <a:pt x="314972" y="195097"/>
                </a:moveTo>
                <a:lnTo>
                  <a:pt x="308610" y="194119"/>
                </a:lnTo>
                <a:lnTo>
                  <a:pt x="310210" y="196253"/>
                </a:lnTo>
                <a:lnTo>
                  <a:pt x="310718" y="197777"/>
                </a:lnTo>
                <a:lnTo>
                  <a:pt x="311619" y="197967"/>
                </a:lnTo>
                <a:lnTo>
                  <a:pt x="314236" y="198526"/>
                </a:lnTo>
                <a:lnTo>
                  <a:pt x="314401" y="196557"/>
                </a:lnTo>
                <a:lnTo>
                  <a:pt x="314972" y="195097"/>
                </a:lnTo>
                <a:close/>
              </a:path>
              <a:path w="711835" h="241935">
                <a:moveTo>
                  <a:pt x="319011" y="202971"/>
                </a:moveTo>
                <a:lnTo>
                  <a:pt x="317804" y="198437"/>
                </a:lnTo>
                <a:lnTo>
                  <a:pt x="308991" y="200101"/>
                </a:lnTo>
                <a:lnTo>
                  <a:pt x="307822" y="205232"/>
                </a:lnTo>
                <a:lnTo>
                  <a:pt x="307797" y="205397"/>
                </a:lnTo>
                <a:lnTo>
                  <a:pt x="308965" y="205740"/>
                </a:lnTo>
                <a:lnTo>
                  <a:pt x="309994" y="206375"/>
                </a:lnTo>
                <a:lnTo>
                  <a:pt x="313499" y="205232"/>
                </a:lnTo>
                <a:lnTo>
                  <a:pt x="316255" y="204050"/>
                </a:lnTo>
                <a:lnTo>
                  <a:pt x="319011" y="202971"/>
                </a:lnTo>
                <a:close/>
              </a:path>
              <a:path w="711835" h="241935">
                <a:moveTo>
                  <a:pt x="323786" y="34988"/>
                </a:moveTo>
                <a:lnTo>
                  <a:pt x="315480" y="34315"/>
                </a:lnTo>
                <a:lnTo>
                  <a:pt x="321132" y="37274"/>
                </a:lnTo>
                <a:lnTo>
                  <a:pt x="321271" y="37325"/>
                </a:lnTo>
                <a:lnTo>
                  <a:pt x="323786" y="34988"/>
                </a:lnTo>
                <a:close/>
              </a:path>
              <a:path w="711835" h="241935">
                <a:moveTo>
                  <a:pt x="333502" y="34124"/>
                </a:moveTo>
                <a:lnTo>
                  <a:pt x="323049" y="28282"/>
                </a:lnTo>
                <a:lnTo>
                  <a:pt x="321335" y="30797"/>
                </a:lnTo>
                <a:lnTo>
                  <a:pt x="323596" y="32842"/>
                </a:lnTo>
                <a:lnTo>
                  <a:pt x="324142" y="35013"/>
                </a:lnTo>
                <a:lnTo>
                  <a:pt x="329095" y="38709"/>
                </a:lnTo>
                <a:lnTo>
                  <a:pt x="333502" y="34124"/>
                </a:lnTo>
                <a:close/>
              </a:path>
              <a:path w="711835" h="241935">
                <a:moveTo>
                  <a:pt x="343052" y="34798"/>
                </a:moveTo>
                <a:lnTo>
                  <a:pt x="341947" y="33718"/>
                </a:lnTo>
                <a:lnTo>
                  <a:pt x="341439" y="33235"/>
                </a:lnTo>
                <a:lnTo>
                  <a:pt x="341617" y="33108"/>
                </a:lnTo>
                <a:lnTo>
                  <a:pt x="341757" y="32969"/>
                </a:lnTo>
                <a:lnTo>
                  <a:pt x="341795" y="32842"/>
                </a:lnTo>
                <a:lnTo>
                  <a:pt x="341884" y="32435"/>
                </a:lnTo>
                <a:lnTo>
                  <a:pt x="341388" y="32194"/>
                </a:lnTo>
                <a:lnTo>
                  <a:pt x="340880" y="32156"/>
                </a:lnTo>
                <a:lnTo>
                  <a:pt x="340715" y="32181"/>
                </a:lnTo>
                <a:lnTo>
                  <a:pt x="340575" y="32219"/>
                </a:lnTo>
                <a:lnTo>
                  <a:pt x="340448" y="32283"/>
                </a:lnTo>
                <a:lnTo>
                  <a:pt x="339356" y="31216"/>
                </a:lnTo>
                <a:lnTo>
                  <a:pt x="338823" y="30708"/>
                </a:lnTo>
                <a:lnTo>
                  <a:pt x="337248" y="31699"/>
                </a:lnTo>
                <a:lnTo>
                  <a:pt x="340106" y="35852"/>
                </a:lnTo>
                <a:lnTo>
                  <a:pt x="343052" y="34798"/>
                </a:lnTo>
                <a:close/>
              </a:path>
              <a:path w="711835" h="241935">
                <a:moveTo>
                  <a:pt x="346735" y="41224"/>
                </a:moveTo>
                <a:lnTo>
                  <a:pt x="346481" y="39509"/>
                </a:lnTo>
                <a:lnTo>
                  <a:pt x="344106" y="37477"/>
                </a:lnTo>
                <a:lnTo>
                  <a:pt x="341998" y="36830"/>
                </a:lnTo>
                <a:lnTo>
                  <a:pt x="340309" y="36029"/>
                </a:lnTo>
                <a:lnTo>
                  <a:pt x="338404" y="36830"/>
                </a:lnTo>
                <a:lnTo>
                  <a:pt x="336931" y="37477"/>
                </a:lnTo>
                <a:lnTo>
                  <a:pt x="339001" y="39204"/>
                </a:lnTo>
                <a:lnTo>
                  <a:pt x="341096" y="41897"/>
                </a:lnTo>
                <a:lnTo>
                  <a:pt x="342506" y="43040"/>
                </a:lnTo>
                <a:lnTo>
                  <a:pt x="344449" y="44107"/>
                </a:lnTo>
                <a:lnTo>
                  <a:pt x="346659" y="43040"/>
                </a:lnTo>
                <a:lnTo>
                  <a:pt x="346735" y="41224"/>
                </a:lnTo>
                <a:close/>
              </a:path>
              <a:path w="711835" h="241935">
                <a:moveTo>
                  <a:pt x="355828" y="189953"/>
                </a:moveTo>
                <a:lnTo>
                  <a:pt x="355650" y="189776"/>
                </a:lnTo>
                <a:lnTo>
                  <a:pt x="354825" y="189001"/>
                </a:lnTo>
                <a:lnTo>
                  <a:pt x="353733" y="188429"/>
                </a:lnTo>
                <a:lnTo>
                  <a:pt x="352653" y="187921"/>
                </a:lnTo>
                <a:lnTo>
                  <a:pt x="351396" y="188912"/>
                </a:lnTo>
                <a:lnTo>
                  <a:pt x="351497" y="189064"/>
                </a:lnTo>
                <a:lnTo>
                  <a:pt x="352145" y="189979"/>
                </a:lnTo>
                <a:lnTo>
                  <a:pt x="353009" y="190779"/>
                </a:lnTo>
                <a:lnTo>
                  <a:pt x="354279" y="192125"/>
                </a:lnTo>
                <a:lnTo>
                  <a:pt x="354990" y="190931"/>
                </a:lnTo>
                <a:lnTo>
                  <a:pt x="355828" y="189953"/>
                </a:lnTo>
                <a:close/>
              </a:path>
              <a:path w="711835" h="241935">
                <a:moveTo>
                  <a:pt x="368427" y="203898"/>
                </a:moveTo>
                <a:lnTo>
                  <a:pt x="362381" y="196100"/>
                </a:lnTo>
                <a:lnTo>
                  <a:pt x="360083" y="193141"/>
                </a:lnTo>
                <a:lnTo>
                  <a:pt x="350989" y="196100"/>
                </a:lnTo>
                <a:lnTo>
                  <a:pt x="350875" y="195795"/>
                </a:lnTo>
                <a:lnTo>
                  <a:pt x="350621" y="195160"/>
                </a:lnTo>
                <a:lnTo>
                  <a:pt x="350278" y="194538"/>
                </a:lnTo>
                <a:lnTo>
                  <a:pt x="350113" y="194221"/>
                </a:lnTo>
                <a:lnTo>
                  <a:pt x="348907" y="189255"/>
                </a:lnTo>
                <a:lnTo>
                  <a:pt x="348068" y="188747"/>
                </a:lnTo>
                <a:lnTo>
                  <a:pt x="347814" y="189077"/>
                </a:lnTo>
                <a:lnTo>
                  <a:pt x="347675" y="189255"/>
                </a:lnTo>
                <a:lnTo>
                  <a:pt x="347776" y="189052"/>
                </a:lnTo>
                <a:lnTo>
                  <a:pt x="347954" y="188747"/>
                </a:lnTo>
                <a:lnTo>
                  <a:pt x="347738" y="188556"/>
                </a:lnTo>
                <a:lnTo>
                  <a:pt x="348068" y="188747"/>
                </a:lnTo>
                <a:lnTo>
                  <a:pt x="348081" y="188531"/>
                </a:lnTo>
                <a:lnTo>
                  <a:pt x="348551" y="187680"/>
                </a:lnTo>
                <a:lnTo>
                  <a:pt x="349631" y="185724"/>
                </a:lnTo>
                <a:lnTo>
                  <a:pt x="349783" y="185445"/>
                </a:lnTo>
                <a:lnTo>
                  <a:pt x="350964" y="183324"/>
                </a:lnTo>
                <a:lnTo>
                  <a:pt x="350291" y="181190"/>
                </a:lnTo>
                <a:lnTo>
                  <a:pt x="349808" y="180340"/>
                </a:lnTo>
                <a:lnTo>
                  <a:pt x="348462" y="178092"/>
                </a:lnTo>
                <a:lnTo>
                  <a:pt x="351002" y="175768"/>
                </a:lnTo>
                <a:lnTo>
                  <a:pt x="351777" y="175056"/>
                </a:lnTo>
                <a:lnTo>
                  <a:pt x="358343" y="177101"/>
                </a:lnTo>
                <a:lnTo>
                  <a:pt x="358851" y="175323"/>
                </a:lnTo>
                <a:lnTo>
                  <a:pt x="359003" y="175056"/>
                </a:lnTo>
                <a:lnTo>
                  <a:pt x="360032" y="173304"/>
                </a:lnTo>
                <a:lnTo>
                  <a:pt x="360299" y="172847"/>
                </a:lnTo>
                <a:lnTo>
                  <a:pt x="357682" y="170649"/>
                </a:lnTo>
                <a:lnTo>
                  <a:pt x="354914" y="169049"/>
                </a:lnTo>
                <a:lnTo>
                  <a:pt x="352285" y="168897"/>
                </a:lnTo>
                <a:lnTo>
                  <a:pt x="346392" y="168554"/>
                </a:lnTo>
                <a:lnTo>
                  <a:pt x="346113" y="167779"/>
                </a:lnTo>
                <a:lnTo>
                  <a:pt x="345579" y="165595"/>
                </a:lnTo>
                <a:lnTo>
                  <a:pt x="345579" y="187680"/>
                </a:lnTo>
                <a:lnTo>
                  <a:pt x="339229" y="188747"/>
                </a:lnTo>
                <a:lnTo>
                  <a:pt x="338150" y="188137"/>
                </a:lnTo>
                <a:lnTo>
                  <a:pt x="338493" y="186690"/>
                </a:lnTo>
                <a:lnTo>
                  <a:pt x="338543" y="186474"/>
                </a:lnTo>
                <a:lnTo>
                  <a:pt x="338658" y="185991"/>
                </a:lnTo>
                <a:lnTo>
                  <a:pt x="338721" y="185724"/>
                </a:lnTo>
                <a:lnTo>
                  <a:pt x="342874" y="185991"/>
                </a:lnTo>
                <a:lnTo>
                  <a:pt x="345579" y="187680"/>
                </a:lnTo>
                <a:lnTo>
                  <a:pt x="345579" y="165595"/>
                </a:lnTo>
                <a:lnTo>
                  <a:pt x="344919" y="162890"/>
                </a:lnTo>
                <a:lnTo>
                  <a:pt x="344297" y="161975"/>
                </a:lnTo>
                <a:lnTo>
                  <a:pt x="343738" y="160794"/>
                </a:lnTo>
                <a:lnTo>
                  <a:pt x="338251" y="161150"/>
                </a:lnTo>
                <a:lnTo>
                  <a:pt x="340956" y="165404"/>
                </a:lnTo>
                <a:lnTo>
                  <a:pt x="338797" y="167779"/>
                </a:lnTo>
                <a:lnTo>
                  <a:pt x="336677" y="167538"/>
                </a:lnTo>
                <a:lnTo>
                  <a:pt x="336677" y="194538"/>
                </a:lnTo>
                <a:lnTo>
                  <a:pt x="330339" y="193700"/>
                </a:lnTo>
                <a:lnTo>
                  <a:pt x="326123" y="191668"/>
                </a:lnTo>
                <a:lnTo>
                  <a:pt x="321945" y="186690"/>
                </a:lnTo>
                <a:lnTo>
                  <a:pt x="325247" y="185991"/>
                </a:lnTo>
                <a:lnTo>
                  <a:pt x="327825" y="185445"/>
                </a:lnTo>
                <a:lnTo>
                  <a:pt x="331533" y="188531"/>
                </a:lnTo>
                <a:lnTo>
                  <a:pt x="336435" y="189255"/>
                </a:lnTo>
                <a:lnTo>
                  <a:pt x="335762" y="189255"/>
                </a:lnTo>
                <a:lnTo>
                  <a:pt x="336435" y="193141"/>
                </a:lnTo>
                <a:lnTo>
                  <a:pt x="336537" y="193700"/>
                </a:lnTo>
                <a:lnTo>
                  <a:pt x="336626" y="194221"/>
                </a:lnTo>
                <a:lnTo>
                  <a:pt x="336677" y="194538"/>
                </a:lnTo>
                <a:lnTo>
                  <a:pt x="336677" y="167538"/>
                </a:lnTo>
                <a:lnTo>
                  <a:pt x="330288" y="166789"/>
                </a:lnTo>
                <a:lnTo>
                  <a:pt x="335127" y="173151"/>
                </a:lnTo>
                <a:lnTo>
                  <a:pt x="335241" y="173304"/>
                </a:lnTo>
                <a:lnTo>
                  <a:pt x="331292" y="171653"/>
                </a:lnTo>
                <a:lnTo>
                  <a:pt x="328714" y="175768"/>
                </a:lnTo>
                <a:lnTo>
                  <a:pt x="325323" y="173151"/>
                </a:lnTo>
                <a:lnTo>
                  <a:pt x="324764" y="173926"/>
                </a:lnTo>
                <a:lnTo>
                  <a:pt x="323519" y="175056"/>
                </a:lnTo>
                <a:lnTo>
                  <a:pt x="324713" y="176695"/>
                </a:lnTo>
                <a:lnTo>
                  <a:pt x="326136" y="177749"/>
                </a:lnTo>
                <a:lnTo>
                  <a:pt x="327609" y="179082"/>
                </a:lnTo>
                <a:lnTo>
                  <a:pt x="327152" y="181190"/>
                </a:lnTo>
                <a:lnTo>
                  <a:pt x="325577" y="182562"/>
                </a:lnTo>
                <a:lnTo>
                  <a:pt x="320713" y="183807"/>
                </a:lnTo>
                <a:lnTo>
                  <a:pt x="319100" y="185191"/>
                </a:lnTo>
                <a:lnTo>
                  <a:pt x="317690" y="185991"/>
                </a:lnTo>
                <a:lnTo>
                  <a:pt x="309892" y="180340"/>
                </a:lnTo>
                <a:lnTo>
                  <a:pt x="308914" y="183807"/>
                </a:lnTo>
                <a:lnTo>
                  <a:pt x="308851" y="184035"/>
                </a:lnTo>
                <a:lnTo>
                  <a:pt x="307644" y="186474"/>
                </a:lnTo>
                <a:lnTo>
                  <a:pt x="312547" y="187680"/>
                </a:lnTo>
                <a:lnTo>
                  <a:pt x="311696" y="187680"/>
                </a:lnTo>
                <a:lnTo>
                  <a:pt x="306311" y="190969"/>
                </a:lnTo>
                <a:lnTo>
                  <a:pt x="315277" y="195160"/>
                </a:lnTo>
                <a:lnTo>
                  <a:pt x="315429" y="195160"/>
                </a:lnTo>
                <a:lnTo>
                  <a:pt x="317309" y="196100"/>
                </a:lnTo>
                <a:lnTo>
                  <a:pt x="319493" y="197421"/>
                </a:lnTo>
                <a:lnTo>
                  <a:pt x="324002" y="199174"/>
                </a:lnTo>
                <a:lnTo>
                  <a:pt x="326898" y="195795"/>
                </a:lnTo>
                <a:lnTo>
                  <a:pt x="327025" y="195795"/>
                </a:lnTo>
                <a:lnTo>
                  <a:pt x="328688" y="199047"/>
                </a:lnTo>
                <a:lnTo>
                  <a:pt x="328777" y="199212"/>
                </a:lnTo>
                <a:lnTo>
                  <a:pt x="327533" y="202514"/>
                </a:lnTo>
                <a:lnTo>
                  <a:pt x="324637" y="199555"/>
                </a:lnTo>
                <a:lnTo>
                  <a:pt x="321868" y="200393"/>
                </a:lnTo>
                <a:lnTo>
                  <a:pt x="324065" y="205181"/>
                </a:lnTo>
                <a:lnTo>
                  <a:pt x="327291" y="203136"/>
                </a:lnTo>
                <a:lnTo>
                  <a:pt x="328574" y="202514"/>
                </a:lnTo>
                <a:lnTo>
                  <a:pt x="330073" y="201790"/>
                </a:lnTo>
                <a:lnTo>
                  <a:pt x="336194" y="196443"/>
                </a:lnTo>
                <a:lnTo>
                  <a:pt x="338175" y="195795"/>
                </a:lnTo>
                <a:lnTo>
                  <a:pt x="344932" y="198158"/>
                </a:lnTo>
                <a:lnTo>
                  <a:pt x="346519" y="199047"/>
                </a:lnTo>
                <a:lnTo>
                  <a:pt x="348259" y="199847"/>
                </a:lnTo>
                <a:lnTo>
                  <a:pt x="346989" y="203898"/>
                </a:lnTo>
                <a:lnTo>
                  <a:pt x="368427" y="203898"/>
                </a:lnTo>
                <a:close/>
              </a:path>
              <a:path w="711835" h="241935">
                <a:moveTo>
                  <a:pt x="372224" y="157607"/>
                </a:moveTo>
                <a:lnTo>
                  <a:pt x="370700" y="155765"/>
                </a:lnTo>
                <a:lnTo>
                  <a:pt x="367220" y="154774"/>
                </a:lnTo>
                <a:lnTo>
                  <a:pt x="363664" y="153771"/>
                </a:lnTo>
                <a:lnTo>
                  <a:pt x="362762" y="156032"/>
                </a:lnTo>
                <a:lnTo>
                  <a:pt x="361518" y="158508"/>
                </a:lnTo>
                <a:lnTo>
                  <a:pt x="370751" y="160693"/>
                </a:lnTo>
                <a:lnTo>
                  <a:pt x="372224" y="157607"/>
                </a:lnTo>
                <a:close/>
              </a:path>
              <a:path w="711835" h="241935">
                <a:moveTo>
                  <a:pt x="375945" y="197104"/>
                </a:moveTo>
                <a:lnTo>
                  <a:pt x="375602" y="189979"/>
                </a:lnTo>
                <a:lnTo>
                  <a:pt x="374497" y="191262"/>
                </a:lnTo>
                <a:lnTo>
                  <a:pt x="371614" y="185813"/>
                </a:lnTo>
                <a:lnTo>
                  <a:pt x="368731" y="185153"/>
                </a:lnTo>
                <a:lnTo>
                  <a:pt x="363283" y="189331"/>
                </a:lnTo>
                <a:lnTo>
                  <a:pt x="370205" y="198589"/>
                </a:lnTo>
                <a:lnTo>
                  <a:pt x="375793" y="197269"/>
                </a:lnTo>
                <a:lnTo>
                  <a:pt x="375945" y="197104"/>
                </a:lnTo>
                <a:close/>
              </a:path>
              <a:path w="711835" h="241935">
                <a:moveTo>
                  <a:pt x="383362" y="31191"/>
                </a:moveTo>
                <a:lnTo>
                  <a:pt x="380657" y="30556"/>
                </a:lnTo>
                <a:lnTo>
                  <a:pt x="378599" y="30124"/>
                </a:lnTo>
                <a:lnTo>
                  <a:pt x="377786" y="29959"/>
                </a:lnTo>
                <a:lnTo>
                  <a:pt x="376529" y="31330"/>
                </a:lnTo>
                <a:lnTo>
                  <a:pt x="374510" y="32613"/>
                </a:lnTo>
                <a:lnTo>
                  <a:pt x="381901" y="34429"/>
                </a:lnTo>
                <a:lnTo>
                  <a:pt x="383362" y="31191"/>
                </a:lnTo>
                <a:close/>
              </a:path>
              <a:path w="711835" h="241935">
                <a:moveTo>
                  <a:pt x="391083" y="58432"/>
                </a:moveTo>
                <a:lnTo>
                  <a:pt x="390232" y="58559"/>
                </a:lnTo>
                <a:lnTo>
                  <a:pt x="389267" y="58559"/>
                </a:lnTo>
                <a:lnTo>
                  <a:pt x="387921" y="59486"/>
                </a:lnTo>
                <a:lnTo>
                  <a:pt x="387578" y="60413"/>
                </a:lnTo>
                <a:lnTo>
                  <a:pt x="387134" y="61201"/>
                </a:lnTo>
                <a:lnTo>
                  <a:pt x="387972" y="61836"/>
                </a:lnTo>
                <a:lnTo>
                  <a:pt x="388886" y="61417"/>
                </a:lnTo>
                <a:lnTo>
                  <a:pt x="389674" y="61010"/>
                </a:lnTo>
                <a:lnTo>
                  <a:pt x="390118" y="60452"/>
                </a:lnTo>
                <a:lnTo>
                  <a:pt x="390601" y="59867"/>
                </a:lnTo>
                <a:lnTo>
                  <a:pt x="390791" y="59131"/>
                </a:lnTo>
                <a:lnTo>
                  <a:pt x="391083" y="58432"/>
                </a:lnTo>
                <a:close/>
              </a:path>
              <a:path w="711835" h="241935">
                <a:moveTo>
                  <a:pt x="399783" y="3581"/>
                </a:moveTo>
                <a:lnTo>
                  <a:pt x="393230" y="3086"/>
                </a:lnTo>
                <a:lnTo>
                  <a:pt x="391833" y="0"/>
                </a:lnTo>
                <a:lnTo>
                  <a:pt x="390575" y="4381"/>
                </a:lnTo>
                <a:lnTo>
                  <a:pt x="388480" y="5257"/>
                </a:lnTo>
                <a:lnTo>
                  <a:pt x="384276" y="3149"/>
                </a:lnTo>
                <a:lnTo>
                  <a:pt x="384073" y="7277"/>
                </a:lnTo>
                <a:lnTo>
                  <a:pt x="383882" y="7099"/>
                </a:lnTo>
                <a:lnTo>
                  <a:pt x="388099" y="13741"/>
                </a:lnTo>
                <a:lnTo>
                  <a:pt x="389458" y="12128"/>
                </a:lnTo>
                <a:lnTo>
                  <a:pt x="390321" y="10604"/>
                </a:lnTo>
                <a:lnTo>
                  <a:pt x="392988" y="8737"/>
                </a:lnTo>
                <a:lnTo>
                  <a:pt x="394855" y="8432"/>
                </a:lnTo>
                <a:lnTo>
                  <a:pt x="396798" y="7747"/>
                </a:lnTo>
                <a:lnTo>
                  <a:pt x="399783" y="3581"/>
                </a:lnTo>
                <a:close/>
              </a:path>
              <a:path w="711835" h="241935">
                <a:moveTo>
                  <a:pt x="400342" y="107911"/>
                </a:moveTo>
                <a:lnTo>
                  <a:pt x="394017" y="106235"/>
                </a:lnTo>
                <a:lnTo>
                  <a:pt x="394233" y="105600"/>
                </a:lnTo>
                <a:lnTo>
                  <a:pt x="394373" y="104622"/>
                </a:lnTo>
                <a:lnTo>
                  <a:pt x="396595" y="104457"/>
                </a:lnTo>
                <a:lnTo>
                  <a:pt x="397751" y="103962"/>
                </a:lnTo>
                <a:lnTo>
                  <a:pt x="396824" y="100342"/>
                </a:lnTo>
                <a:lnTo>
                  <a:pt x="396214" y="99199"/>
                </a:lnTo>
                <a:lnTo>
                  <a:pt x="393941" y="99682"/>
                </a:lnTo>
                <a:lnTo>
                  <a:pt x="391160" y="102311"/>
                </a:lnTo>
                <a:lnTo>
                  <a:pt x="391033" y="102235"/>
                </a:lnTo>
                <a:lnTo>
                  <a:pt x="389547" y="98348"/>
                </a:lnTo>
                <a:lnTo>
                  <a:pt x="385025" y="98348"/>
                </a:lnTo>
                <a:lnTo>
                  <a:pt x="385597" y="100457"/>
                </a:lnTo>
                <a:lnTo>
                  <a:pt x="385457" y="102882"/>
                </a:lnTo>
                <a:lnTo>
                  <a:pt x="391464" y="105460"/>
                </a:lnTo>
                <a:lnTo>
                  <a:pt x="393192" y="109296"/>
                </a:lnTo>
                <a:lnTo>
                  <a:pt x="394449" y="113550"/>
                </a:lnTo>
                <a:lnTo>
                  <a:pt x="398399" y="112890"/>
                </a:lnTo>
                <a:lnTo>
                  <a:pt x="399034" y="110515"/>
                </a:lnTo>
                <a:lnTo>
                  <a:pt x="400342" y="107911"/>
                </a:lnTo>
                <a:close/>
              </a:path>
              <a:path w="711835" h="241935">
                <a:moveTo>
                  <a:pt x="406450" y="8597"/>
                </a:moveTo>
                <a:lnTo>
                  <a:pt x="404685" y="8458"/>
                </a:lnTo>
                <a:lnTo>
                  <a:pt x="404609" y="9296"/>
                </a:lnTo>
                <a:lnTo>
                  <a:pt x="402704" y="7912"/>
                </a:lnTo>
                <a:lnTo>
                  <a:pt x="399161" y="9436"/>
                </a:lnTo>
                <a:lnTo>
                  <a:pt x="399300" y="9829"/>
                </a:lnTo>
                <a:lnTo>
                  <a:pt x="399542" y="10210"/>
                </a:lnTo>
                <a:lnTo>
                  <a:pt x="394360" y="10007"/>
                </a:lnTo>
                <a:lnTo>
                  <a:pt x="397421" y="16408"/>
                </a:lnTo>
                <a:lnTo>
                  <a:pt x="390105" y="15506"/>
                </a:lnTo>
                <a:lnTo>
                  <a:pt x="386943" y="19558"/>
                </a:lnTo>
                <a:lnTo>
                  <a:pt x="394906" y="17691"/>
                </a:lnTo>
                <a:lnTo>
                  <a:pt x="396011" y="23190"/>
                </a:lnTo>
                <a:lnTo>
                  <a:pt x="399897" y="25577"/>
                </a:lnTo>
                <a:lnTo>
                  <a:pt x="402348" y="25692"/>
                </a:lnTo>
                <a:lnTo>
                  <a:pt x="404368" y="24841"/>
                </a:lnTo>
                <a:lnTo>
                  <a:pt x="405930" y="20472"/>
                </a:lnTo>
                <a:lnTo>
                  <a:pt x="403783" y="17399"/>
                </a:lnTo>
                <a:lnTo>
                  <a:pt x="400189" y="15036"/>
                </a:lnTo>
                <a:lnTo>
                  <a:pt x="401421" y="11938"/>
                </a:lnTo>
                <a:lnTo>
                  <a:pt x="402577" y="12636"/>
                </a:lnTo>
                <a:lnTo>
                  <a:pt x="403948" y="13068"/>
                </a:lnTo>
                <a:lnTo>
                  <a:pt x="405650" y="12661"/>
                </a:lnTo>
                <a:lnTo>
                  <a:pt x="405955" y="11861"/>
                </a:lnTo>
                <a:lnTo>
                  <a:pt x="406006" y="11468"/>
                </a:lnTo>
                <a:lnTo>
                  <a:pt x="405968" y="11137"/>
                </a:lnTo>
                <a:lnTo>
                  <a:pt x="405879" y="10833"/>
                </a:lnTo>
                <a:lnTo>
                  <a:pt x="406450" y="8597"/>
                </a:lnTo>
                <a:close/>
              </a:path>
              <a:path w="711835" h="241935">
                <a:moveTo>
                  <a:pt x="408457" y="86296"/>
                </a:moveTo>
                <a:lnTo>
                  <a:pt x="407136" y="85890"/>
                </a:lnTo>
                <a:lnTo>
                  <a:pt x="405193" y="85788"/>
                </a:lnTo>
                <a:lnTo>
                  <a:pt x="404596" y="85953"/>
                </a:lnTo>
                <a:lnTo>
                  <a:pt x="404088" y="86220"/>
                </a:lnTo>
                <a:lnTo>
                  <a:pt x="402869" y="83629"/>
                </a:lnTo>
                <a:lnTo>
                  <a:pt x="395579" y="84493"/>
                </a:lnTo>
                <a:lnTo>
                  <a:pt x="397459" y="93052"/>
                </a:lnTo>
                <a:lnTo>
                  <a:pt x="399376" y="93154"/>
                </a:lnTo>
                <a:lnTo>
                  <a:pt x="401091" y="93548"/>
                </a:lnTo>
                <a:lnTo>
                  <a:pt x="402615" y="93256"/>
                </a:lnTo>
                <a:lnTo>
                  <a:pt x="405079" y="92773"/>
                </a:lnTo>
                <a:lnTo>
                  <a:pt x="406184" y="91490"/>
                </a:lnTo>
                <a:lnTo>
                  <a:pt x="405638" y="89573"/>
                </a:lnTo>
                <a:lnTo>
                  <a:pt x="406971" y="89446"/>
                </a:lnTo>
                <a:lnTo>
                  <a:pt x="408203" y="89027"/>
                </a:lnTo>
                <a:lnTo>
                  <a:pt x="408457" y="86296"/>
                </a:lnTo>
                <a:close/>
              </a:path>
              <a:path w="711835" h="241935">
                <a:moveTo>
                  <a:pt x="413473" y="205613"/>
                </a:moveTo>
                <a:lnTo>
                  <a:pt x="412051" y="201968"/>
                </a:lnTo>
                <a:lnTo>
                  <a:pt x="410946" y="198894"/>
                </a:lnTo>
                <a:lnTo>
                  <a:pt x="409333" y="195275"/>
                </a:lnTo>
                <a:lnTo>
                  <a:pt x="408228" y="194513"/>
                </a:lnTo>
                <a:lnTo>
                  <a:pt x="406501" y="194564"/>
                </a:lnTo>
                <a:lnTo>
                  <a:pt x="404723" y="195084"/>
                </a:lnTo>
                <a:lnTo>
                  <a:pt x="402704" y="202857"/>
                </a:lnTo>
                <a:lnTo>
                  <a:pt x="402424" y="208876"/>
                </a:lnTo>
                <a:lnTo>
                  <a:pt x="405142" y="209423"/>
                </a:lnTo>
                <a:lnTo>
                  <a:pt x="409333" y="208216"/>
                </a:lnTo>
                <a:lnTo>
                  <a:pt x="411035" y="206921"/>
                </a:lnTo>
                <a:lnTo>
                  <a:pt x="413473" y="205613"/>
                </a:lnTo>
                <a:close/>
              </a:path>
              <a:path w="711835" h="241935">
                <a:moveTo>
                  <a:pt x="415163" y="33515"/>
                </a:moveTo>
                <a:lnTo>
                  <a:pt x="410413" y="34201"/>
                </a:lnTo>
                <a:lnTo>
                  <a:pt x="405866" y="28219"/>
                </a:lnTo>
                <a:lnTo>
                  <a:pt x="401459" y="31775"/>
                </a:lnTo>
                <a:lnTo>
                  <a:pt x="401675" y="34582"/>
                </a:lnTo>
                <a:lnTo>
                  <a:pt x="406603" y="33223"/>
                </a:lnTo>
                <a:lnTo>
                  <a:pt x="409308" y="35953"/>
                </a:lnTo>
                <a:lnTo>
                  <a:pt x="404660" y="40576"/>
                </a:lnTo>
                <a:lnTo>
                  <a:pt x="409917" y="42583"/>
                </a:lnTo>
                <a:lnTo>
                  <a:pt x="410578" y="40576"/>
                </a:lnTo>
                <a:lnTo>
                  <a:pt x="411048" y="38506"/>
                </a:lnTo>
                <a:lnTo>
                  <a:pt x="412496" y="35547"/>
                </a:lnTo>
                <a:lnTo>
                  <a:pt x="413816" y="34772"/>
                </a:lnTo>
                <a:lnTo>
                  <a:pt x="415163" y="33515"/>
                </a:lnTo>
                <a:close/>
              </a:path>
              <a:path w="711835" h="241935">
                <a:moveTo>
                  <a:pt x="415366" y="27825"/>
                </a:moveTo>
                <a:lnTo>
                  <a:pt x="413969" y="26606"/>
                </a:lnTo>
                <a:lnTo>
                  <a:pt x="409409" y="26022"/>
                </a:lnTo>
                <a:lnTo>
                  <a:pt x="413550" y="31203"/>
                </a:lnTo>
                <a:lnTo>
                  <a:pt x="415340" y="30099"/>
                </a:lnTo>
                <a:lnTo>
                  <a:pt x="415366" y="27825"/>
                </a:lnTo>
                <a:close/>
              </a:path>
              <a:path w="711835" h="241935">
                <a:moveTo>
                  <a:pt x="423367" y="11391"/>
                </a:moveTo>
                <a:lnTo>
                  <a:pt x="422262" y="10210"/>
                </a:lnTo>
                <a:lnTo>
                  <a:pt x="421347" y="8801"/>
                </a:lnTo>
                <a:lnTo>
                  <a:pt x="419950" y="8001"/>
                </a:lnTo>
                <a:lnTo>
                  <a:pt x="419506" y="7747"/>
                </a:lnTo>
                <a:lnTo>
                  <a:pt x="417779" y="9093"/>
                </a:lnTo>
                <a:lnTo>
                  <a:pt x="415950" y="10096"/>
                </a:lnTo>
                <a:lnTo>
                  <a:pt x="417652" y="11404"/>
                </a:lnTo>
                <a:lnTo>
                  <a:pt x="418680" y="12712"/>
                </a:lnTo>
                <a:lnTo>
                  <a:pt x="420890" y="13233"/>
                </a:lnTo>
                <a:lnTo>
                  <a:pt x="422236" y="11988"/>
                </a:lnTo>
                <a:lnTo>
                  <a:pt x="423367" y="11391"/>
                </a:lnTo>
                <a:close/>
              </a:path>
              <a:path w="711835" h="241935">
                <a:moveTo>
                  <a:pt x="426250" y="42291"/>
                </a:moveTo>
                <a:lnTo>
                  <a:pt x="425577" y="42291"/>
                </a:lnTo>
                <a:lnTo>
                  <a:pt x="424916" y="42303"/>
                </a:lnTo>
                <a:lnTo>
                  <a:pt x="424256" y="42303"/>
                </a:lnTo>
                <a:lnTo>
                  <a:pt x="424256" y="43319"/>
                </a:lnTo>
                <a:lnTo>
                  <a:pt x="424243" y="44335"/>
                </a:lnTo>
                <a:lnTo>
                  <a:pt x="424307" y="45351"/>
                </a:lnTo>
                <a:lnTo>
                  <a:pt x="425475" y="45466"/>
                </a:lnTo>
                <a:lnTo>
                  <a:pt x="425818" y="44373"/>
                </a:lnTo>
                <a:lnTo>
                  <a:pt x="426021" y="43332"/>
                </a:lnTo>
                <a:lnTo>
                  <a:pt x="426250" y="42291"/>
                </a:lnTo>
                <a:close/>
              </a:path>
              <a:path w="711835" h="241935">
                <a:moveTo>
                  <a:pt x="428256" y="212788"/>
                </a:moveTo>
                <a:lnTo>
                  <a:pt x="423049" y="211759"/>
                </a:lnTo>
                <a:lnTo>
                  <a:pt x="423176" y="213309"/>
                </a:lnTo>
                <a:lnTo>
                  <a:pt x="423151" y="214071"/>
                </a:lnTo>
                <a:lnTo>
                  <a:pt x="423481" y="215531"/>
                </a:lnTo>
                <a:lnTo>
                  <a:pt x="423824" y="216230"/>
                </a:lnTo>
                <a:lnTo>
                  <a:pt x="424192" y="217208"/>
                </a:lnTo>
                <a:lnTo>
                  <a:pt x="418172" y="219189"/>
                </a:lnTo>
                <a:lnTo>
                  <a:pt x="418439" y="219951"/>
                </a:lnTo>
                <a:lnTo>
                  <a:pt x="427850" y="218338"/>
                </a:lnTo>
                <a:lnTo>
                  <a:pt x="427012" y="215620"/>
                </a:lnTo>
                <a:lnTo>
                  <a:pt x="428256" y="212788"/>
                </a:lnTo>
                <a:close/>
              </a:path>
              <a:path w="711835" h="241935">
                <a:moveTo>
                  <a:pt x="430860" y="192824"/>
                </a:moveTo>
                <a:lnTo>
                  <a:pt x="420751" y="191643"/>
                </a:lnTo>
                <a:lnTo>
                  <a:pt x="420319" y="197129"/>
                </a:lnTo>
                <a:lnTo>
                  <a:pt x="429183" y="197459"/>
                </a:lnTo>
                <a:lnTo>
                  <a:pt x="430860" y="192824"/>
                </a:lnTo>
                <a:close/>
              </a:path>
              <a:path w="711835" h="241935">
                <a:moveTo>
                  <a:pt x="435965" y="95808"/>
                </a:moveTo>
                <a:lnTo>
                  <a:pt x="424675" y="89636"/>
                </a:lnTo>
                <a:lnTo>
                  <a:pt x="422313" y="88976"/>
                </a:lnTo>
                <a:lnTo>
                  <a:pt x="420331" y="89636"/>
                </a:lnTo>
                <a:lnTo>
                  <a:pt x="420852" y="89636"/>
                </a:lnTo>
                <a:lnTo>
                  <a:pt x="420662" y="92189"/>
                </a:lnTo>
                <a:lnTo>
                  <a:pt x="425729" y="93345"/>
                </a:lnTo>
                <a:lnTo>
                  <a:pt x="429806" y="97409"/>
                </a:lnTo>
                <a:lnTo>
                  <a:pt x="435965" y="95808"/>
                </a:lnTo>
                <a:close/>
              </a:path>
              <a:path w="711835" h="241935">
                <a:moveTo>
                  <a:pt x="436486" y="188302"/>
                </a:moveTo>
                <a:lnTo>
                  <a:pt x="436397" y="187794"/>
                </a:lnTo>
                <a:lnTo>
                  <a:pt x="436308" y="187223"/>
                </a:lnTo>
                <a:lnTo>
                  <a:pt x="435305" y="186753"/>
                </a:lnTo>
                <a:lnTo>
                  <a:pt x="434695" y="186245"/>
                </a:lnTo>
                <a:lnTo>
                  <a:pt x="433603" y="187286"/>
                </a:lnTo>
                <a:lnTo>
                  <a:pt x="432739" y="188087"/>
                </a:lnTo>
                <a:lnTo>
                  <a:pt x="433755" y="188696"/>
                </a:lnTo>
                <a:lnTo>
                  <a:pt x="434543" y="189509"/>
                </a:lnTo>
                <a:lnTo>
                  <a:pt x="435051" y="189395"/>
                </a:lnTo>
                <a:lnTo>
                  <a:pt x="435660" y="189268"/>
                </a:lnTo>
                <a:lnTo>
                  <a:pt x="436486" y="188302"/>
                </a:lnTo>
                <a:close/>
              </a:path>
              <a:path w="711835" h="241935">
                <a:moveTo>
                  <a:pt x="438480" y="29743"/>
                </a:moveTo>
                <a:lnTo>
                  <a:pt x="429895" y="28486"/>
                </a:lnTo>
                <a:lnTo>
                  <a:pt x="431863" y="39065"/>
                </a:lnTo>
                <a:lnTo>
                  <a:pt x="438480" y="29743"/>
                </a:lnTo>
                <a:close/>
              </a:path>
              <a:path w="711835" h="241935">
                <a:moveTo>
                  <a:pt x="439750" y="39408"/>
                </a:moveTo>
                <a:lnTo>
                  <a:pt x="438162" y="38404"/>
                </a:lnTo>
                <a:lnTo>
                  <a:pt x="437108" y="39014"/>
                </a:lnTo>
                <a:lnTo>
                  <a:pt x="436130" y="39725"/>
                </a:lnTo>
                <a:lnTo>
                  <a:pt x="435838" y="40525"/>
                </a:lnTo>
                <a:lnTo>
                  <a:pt x="435635" y="41071"/>
                </a:lnTo>
                <a:lnTo>
                  <a:pt x="436511" y="41897"/>
                </a:lnTo>
                <a:lnTo>
                  <a:pt x="437349" y="43408"/>
                </a:lnTo>
                <a:lnTo>
                  <a:pt x="438772" y="41300"/>
                </a:lnTo>
                <a:lnTo>
                  <a:pt x="439547" y="40576"/>
                </a:lnTo>
                <a:lnTo>
                  <a:pt x="439750" y="39408"/>
                </a:lnTo>
                <a:close/>
              </a:path>
              <a:path w="711835" h="241935">
                <a:moveTo>
                  <a:pt x="443509" y="48869"/>
                </a:moveTo>
                <a:lnTo>
                  <a:pt x="442823" y="47167"/>
                </a:lnTo>
                <a:lnTo>
                  <a:pt x="442887" y="45948"/>
                </a:lnTo>
                <a:lnTo>
                  <a:pt x="441337" y="45339"/>
                </a:lnTo>
                <a:lnTo>
                  <a:pt x="439902" y="47879"/>
                </a:lnTo>
                <a:lnTo>
                  <a:pt x="443509" y="48869"/>
                </a:lnTo>
                <a:close/>
              </a:path>
              <a:path w="711835" h="241935">
                <a:moveTo>
                  <a:pt x="446443" y="214985"/>
                </a:moveTo>
                <a:lnTo>
                  <a:pt x="446074" y="214185"/>
                </a:lnTo>
                <a:lnTo>
                  <a:pt x="445782" y="213334"/>
                </a:lnTo>
                <a:lnTo>
                  <a:pt x="445300" y="212585"/>
                </a:lnTo>
                <a:lnTo>
                  <a:pt x="445135" y="212318"/>
                </a:lnTo>
                <a:lnTo>
                  <a:pt x="444614" y="212204"/>
                </a:lnTo>
                <a:lnTo>
                  <a:pt x="444207" y="212039"/>
                </a:lnTo>
                <a:lnTo>
                  <a:pt x="444055" y="212356"/>
                </a:lnTo>
                <a:lnTo>
                  <a:pt x="443852" y="212674"/>
                </a:lnTo>
                <a:lnTo>
                  <a:pt x="444055" y="213829"/>
                </a:lnTo>
                <a:lnTo>
                  <a:pt x="444385" y="214680"/>
                </a:lnTo>
                <a:lnTo>
                  <a:pt x="444639" y="215531"/>
                </a:lnTo>
                <a:lnTo>
                  <a:pt x="445236" y="215353"/>
                </a:lnTo>
                <a:lnTo>
                  <a:pt x="445846" y="215163"/>
                </a:lnTo>
                <a:lnTo>
                  <a:pt x="446443" y="214985"/>
                </a:lnTo>
                <a:close/>
              </a:path>
              <a:path w="711835" h="241935">
                <a:moveTo>
                  <a:pt x="448462" y="199923"/>
                </a:moveTo>
                <a:lnTo>
                  <a:pt x="447141" y="199212"/>
                </a:lnTo>
                <a:lnTo>
                  <a:pt x="445833" y="198526"/>
                </a:lnTo>
                <a:lnTo>
                  <a:pt x="443750" y="197408"/>
                </a:lnTo>
                <a:lnTo>
                  <a:pt x="443941" y="198856"/>
                </a:lnTo>
                <a:lnTo>
                  <a:pt x="443788" y="199720"/>
                </a:lnTo>
                <a:lnTo>
                  <a:pt x="445452" y="202158"/>
                </a:lnTo>
                <a:lnTo>
                  <a:pt x="446900" y="202539"/>
                </a:lnTo>
                <a:lnTo>
                  <a:pt x="448462" y="199923"/>
                </a:lnTo>
                <a:close/>
              </a:path>
              <a:path w="711835" h="241935">
                <a:moveTo>
                  <a:pt x="448475" y="206489"/>
                </a:moveTo>
                <a:lnTo>
                  <a:pt x="446227" y="203327"/>
                </a:lnTo>
                <a:lnTo>
                  <a:pt x="443280" y="207264"/>
                </a:lnTo>
                <a:lnTo>
                  <a:pt x="440347" y="203669"/>
                </a:lnTo>
                <a:lnTo>
                  <a:pt x="436740" y="199250"/>
                </a:lnTo>
                <a:lnTo>
                  <a:pt x="432549" y="200418"/>
                </a:lnTo>
                <a:lnTo>
                  <a:pt x="429514" y="203669"/>
                </a:lnTo>
                <a:lnTo>
                  <a:pt x="423037" y="201891"/>
                </a:lnTo>
                <a:lnTo>
                  <a:pt x="421170" y="203327"/>
                </a:lnTo>
                <a:lnTo>
                  <a:pt x="420662" y="203669"/>
                </a:lnTo>
                <a:lnTo>
                  <a:pt x="419061" y="204317"/>
                </a:lnTo>
                <a:lnTo>
                  <a:pt x="420446" y="210439"/>
                </a:lnTo>
                <a:lnTo>
                  <a:pt x="420484" y="210616"/>
                </a:lnTo>
                <a:lnTo>
                  <a:pt x="423100" y="210439"/>
                </a:lnTo>
                <a:lnTo>
                  <a:pt x="428269" y="209854"/>
                </a:lnTo>
                <a:lnTo>
                  <a:pt x="437527" y="214668"/>
                </a:lnTo>
                <a:lnTo>
                  <a:pt x="444220" y="211861"/>
                </a:lnTo>
                <a:lnTo>
                  <a:pt x="445808" y="209854"/>
                </a:lnTo>
                <a:lnTo>
                  <a:pt x="447852" y="207264"/>
                </a:lnTo>
                <a:lnTo>
                  <a:pt x="448475" y="206489"/>
                </a:lnTo>
                <a:close/>
              </a:path>
              <a:path w="711835" h="241935">
                <a:moveTo>
                  <a:pt x="453580" y="188569"/>
                </a:moveTo>
                <a:lnTo>
                  <a:pt x="452767" y="186601"/>
                </a:lnTo>
                <a:lnTo>
                  <a:pt x="448487" y="186004"/>
                </a:lnTo>
                <a:lnTo>
                  <a:pt x="442074" y="195300"/>
                </a:lnTo>
                <a:lnTo>
                  <a:pt x="447687" y="195414"/>
                </a:lnTo>
                <a:lnTo>
                  <a:pt x="450875" y="193548"/>
                </a:lnTo>
                <a:lnTo>
                  <a:pt x="452628" y="190334"/>
                </a:lnTo>
                <a:lnTo>
                  <a:pt x="453580" y="188569"/>
                </a:lnTo>
                <a:close/>
              </a:path>
              <a:path w="711835" h="241935">
                <a:moveTo>
                  <a:pt x="457974" y="215303"/>
                </a:moveTo>
                <a:lnTo>
                  <a:pt x="454075" y="215150"/>
                </a:lnTo>
                <a:lnTo>
                  <a:pt x="450723" y="213868"/>
                </a:lnTo>
                <a:lnTo>
                  <a:pt x="448310" y="217906"/>
                </a:lnTo>
                <a:lnTo>
                  <a:pt x="452145" y="218770"/>
                </a:lnTo>
                <a:lnTo>
                  <a:pt x="455269" y="218859"/>
                </a:lnTo>
                <a:lnTo>
                  <a:pt x="457974" y="215303"/>
                </a:lnTo>
                <a:close/>
              </a:path>
              <a:path w="711835" h="241935">
                <a:moveTo>
                  <a:pt x="458330" y="109601"/>
                </a:moveTo>
                <a:lnTo>
                  <a:pt x="458216" y="107403"/>
                </a:lnTo>
                <a:lnTo>
                  <a:pt x="458089" y="106375"/>
                </a:lnTo>
                <a:lnTo>
                  <a:pt x="458012" y="105702"/>
                </a:lnTo>
                <a:lnTo>
                  <a:pt x="457784" y="103657"/>
                </a:lnTo>
                <a:lnTo>
                  <a:pt x="457022" y="101434"/>
                </a:lnTo>
                <a:lnTo>
                  <a:pt x="456260" y="98310"/>
                </a:lnTo>
                <a:lnTo>
                  <a:pt x="451777" y="97091"/>
                </a:lnTo>
                <a:lnTo>
                  <a:pt x="452259" y="98310"/>
                </a:lnTo>
                <a:lnTo>
                  <a:pt x="453859" y="102793"/>
                </a:lnTo>
                <a:lnTo>
                  <a:pt x="449148" y="105702"/>
                </a:lnTo>
                <a:lnTo>
                  <a:pt x="447497" y="105498"/>
                </a:lnTo>
                <a:lnTo>
                  <a:pt x="441972" y="101282"/>
                </a:lnTo>
                <a:lnTo>
                  <a:pt x="435952" y="106375"/>
                </a:lnTo>
                <a:lnTo>
                  <a:pt x="443992" y="111264"/>
                </a:lnTo>
                <a:lnTo>
                  <a:pt x="441528" y="116522"/>
                </a:lnTo>
                <a:lnTo>
                  <a:pt x="443217" y="116522"/>
                </a:lnTo>
                <a:lnTo>
                  <a:pt x="444728" y="112839"/>
                </a:lnTo>
                <a:lnTo>
                  <a:pt x="446366" y="113296"/>
                </a:lnTo>
                <a:lnTo>
                  <a:pt x="446189" y="113296"/>
                </a:lnTo>
                <a:lnTo>
                  <a:pt x="448017" y="114401"/>
                </a:lnTo>
                <a:lnTo>
                  <a:pt x="452272" y="113296"/>
                </a:lnTo>
                <a:lnTo>
                  <a:pt x="453275" y="112839"/>
                </a:lnTo>
                <a:lnTo>
                  <a:pt x="455104" y="112014"/>
                </a:lnTo>
                <a:lnTo>
                  <a:pt x="458330" y="109601"/>
                </a:lnTo>
                <a:close/>
              </a:path>
              <a:path w="711835" h="241935">
                <a:moveTo>
                  <a:pt x="458444" y="89573"/>
                </a:moveTo>
                <a:lnTo>
                  <a:pt x="457517" y="88976"/>
                </a:lnTo>
                <a:lnTo>
                  <a:pt x="453885" y="86753"/>
                </a:lnTo>
                <a:lnTo>
                  <a:pt x="451866" y="91186"/>
                </a:lnTo>
                <a:lnTo>
                  <a:pt x="451015" y="93103"/>
                </a:lnTo>
                <a:lnTo>
                  <a:pt x="449567" y="94145"/>
                </a:lnTo>
                <a:lnTo>
                  <a:pt x="447078" y="93103"/>
                </a:lnTo>
                <a:lnTo>
                  <a:pt x="446798" y="91186"/>
                </a:lnTo>
                <a:lnTo>
                  <a:pt x="447103" y="89573"/>
                </a:lnTo>
                <a:lnTo>
                  <a:pt x="447230" y="88976"/>
                </a:lnTo>
                <a:lnTo>
                  <a:pt x="444461" y="86194"/>
                </a:lnTo>
                <a:lnTo>
                  <a:pt x="441883" y="86372"/>
                </a:lnTo>
                <a:lnTo>
                  <a:pt x="438340" y="88976"/>
                </a:lnTo>
                <a:lnTo>
                  <a:pt x="436892" y="89573"/>
                </a:lnTo>
                <a:lnTo>
                  <a:pt x="435279" y="90449"/>
                </a:lnTo>
                <a:lnTo>
                  <a:pt x="435991" y="95796"/>
                </a:lnTo>
                <a:lnTo>
                  <a:pt x="440309" y="91186"/>
                </a:lnTo>
                <a:lnTo>
                  <a:pt x="441591" y="99174"/>
                </a:lnTo>
                <a:lnTo>
                  <a:pt x="441617" y="99314"/>
                </a:lnTo>
                <a:lnTo>
                  <a:pt x="446379" y="99174"/>
                </a:lnTo>
                <a:lnTo>
                  <a:pt x="451777" y="97091"/>
                </a:lnTo>
                <a:lnTo>
                  <a:pt x="451192" y="96926"/>
                </a:lnTo>
                <a:lnTo>
                  <a:pt x="455218" y="95796"/>
                </a:lnTo>
                <a:lnTo>
                  <a:pt x="455536" y="95796"/>
                </a:lnTo>
                <a:lnTo>
                  <a:pt x="456311" y="94145"/>
                </a:lnTo>
                <a:lnTo>
                  <a:pt x="458444" y="89573"/>
                </a:lnTo>
                <a:close/>
              </a:path>
              <a:path w="711835" h="241935">
                <a:moveTo>
                  <a:pt x="467906" y="211785"/>
                </a:moveTo>
                <a:lnTo>
                  <a:pt x="466623" y="212445"/>
                </a:lnTo>
                <a:lnTo>
                  <a:pt x="465340" y="213118"/>
                </a:lnTo>
                <a:lnTo>
                  <a:pt x="463702" y="213956"/>
                </a:lnTo>
                <a:lnTo>
                  <a:pt x="467118" y="214718"/>
                </a:lnTo>
                <a:lnTo>
                  <a:pt x="467906" y="211785"/>
                </a:lnTo>
                <a:close/>
              </a:path>
              <a:path w="711835" h="241935">
                <a:moveTo>
                  <a:pt x="471398" y="34429"/>
                </a:moveTo>
                <a:lnTo>
                  <a:pt x="468706" y="31280"/>
                </a:lnTo>
                <a:lnTo>
                  <a:pt x="467448" y="34315"/>
                </a:lnTo>
                <a:lnTo>
                  <a:pt x="464489" y="37376"/>
                </a:lnTo>
                <a:lnTo>
                  <a:pt x="469176" y="40995"/>
                </a:lnTo>
                <a:lnTo>
                  <a:pt x="469734" y="37401"/>
                </a:lnTo>
                <a:lnTo>
                  <a:pt x="471398" y="34429"/>
                </a:lnTo>
                <a:close/>
              </a:path>
              <a:path w="711835" h="241935">
                <a:moveTo>
                  <a:pt x="475399" y="236715"/>
                </a:moveTo>
                <a:lnTo>
                  <a:pt x="472681" y="236715"/>
                </a:lnTo>
                <a:lnTo>
                  <a:pt x="472681" y="239534"/>
                </a:lnTo>
                <a:lnTo>
                  <a:pt x="475399" y="239534"/>
                </a:lnTo>
                <a:lnTo>
                  <a:pt x="475399" y="236715"/>
                </a:lnTo>
                <a:close/>
              </a:path>
              <a:path w="711835" h="241935">
                <a:moveTo>
                  <a:pt x="477393" y="40055"/>
                </a:moveTo>
                <a:lnTo>
                  <a:pt x="477062" y="39370"/>
                </a:lnTo>
                <a:lnTo>
                  <a:pt x="476719" y="38671"/>
                </a:lnTo>
                <a:lnTo>
                  <a:pt x="475996" y="39065"/>
                </a:lnTo>
                <a:lnTo>
                  <a:pt x="475234" y="39420"/>
                </a:lnTo>
                <a:lnTo>
                  <a:pt x="474484" y="39966"/>
                </a:lnTo>
                <a:lnTo>
                  <a:pt x="474891" y="40551"/>
                </a:lnTo>
                <a:lnTo>
                  <a:pt x="475056" y="40906"/>
                </a:lnTo>
                <a:lnTo>
                  <a:pt x="475830" y="40614"/>
                </a:lnTo>
                <a:lnTo>
                  <a:pt x="477393" y="40055"/>
                </a:lnTo>
                <a:close/>
              </a:path>
              <a:path w="711835" h="241935">
                <a:moveTo>
                  <a:pt x="480796" y="16548"/>
                </a:moveTo>
                <a:lnTo>
                  <a:pt x="471182" y="14376"/>
                </a:lnTo>
                <a:lnTo>
                  <a:pt x="470535" y="18884"/>
                </a:lnTo>
                <a:lnTo>
                  <a:pt x="471779" y="21551"/>
                </a:lnTo>
                <a:lnTo>
                  <a:pt x="475043" y="21996"/>
                </a:lnTo>
                <a:lnTo>
                  <a:pt x="479577" y="22618"/>
                </a:lnTo>
                <a:lnTo>
                  <a:pt x="479945" y="19659"/>
                </a:lnTo>
                <a:lnTo>
                  <a:pt x="480796" y="16548"/>
                </a:lnTo>
                <a:close/>
              </a:path>
              <a:path w="711835" h="241935">
                <a:moveTo>
                  <a:pt x="481850" y="192646"/>
                </a:moveTo>
                <a:lnTo>
                  <a:pt x="476351" y="191681"/>
                </a:lnTo>
                <a:lnTo>
                  <a:pt x="475132" y="193192"/>
                </a:lnTo>
                <a:lnTo>
                  <a:pt x="474395" y="194957"/>
                </a:lnTo>
                <a:lnTo>
                  <a:pt x="469201" y="197751"/>
                </a:lnTo>
                <a:lnTo>
                  <a:pt x="469798" y="199796"/>
                </a:lnTo>
                <a:lnTo>
                  <a:pt x="472008" y="202107"/>
                </a:lnTo>
                <a:lnTo>
                  <a:pt x="472046" y="202260"/>
                </a:lnTo>
                <a:lnTo>
                  <a:pt x="472173" y="202247"/>
                </a:lnTo>
                <a:lnTo>
                  <a:pt x="477710" y="204177"/>
                </a:lnTo>
                <a:lnTo>
                  <a:pt x="478828" y="203619"/>
                </a:lnTo>
                <a:lnTo>
                  <a:pt x="479590" y="198958"/>
                </a:lnTo>
                <a:lnTo>
                  <a:pt x="479945" y="196811"/>
                </a:lnTo>
                <a:lnTo>
                  <a:pt x="481063" y="194767"/>
                </a:lnTo>
                <a:lnTo>
                  <a:pt x="481850" y="192646"/>
                </a:lnTo>
                <a:close/>
              </a:path>
              <a:path w="711835" h="241935">
                <a:moveTo>
                  <a:pt x="509092" y="238975"/>
                </a:moveTo>
                <a:lnTo>
                  <a:pt x="508762" y="238137"/>
                </a:lnTo>
                <a:lnTo>
                  <a:pt x="506831" y="233832"/>
                </a:lnTo>
                <a:lnTo>
                  <a:pt x="506501" y="232702"/>
                </a:lnTo>
                <a:lnTo>
                  <a:pt x="506437" y="232549"/>
                </a:lnTo>
                <a:lnTo>
                  <a:pt x="506120" y="231635"/>
                </a:lnTo>
                <a:lnTo>
                  <a:pt x="496824" y="225653"/>
                </a:lnTo>
                <a:lnTo>
                  <a:pt x="494982" y="227317"/>
                </a:lnTo>
                <a:lnTo>
                  <a:pt x="496430" y="231101"/>
                </a:lnTo>
                <a:lnTo>
                  <a:pt x="496100" y="231101"/>
                </a:lnTo>
                <a:lnTo>
                  <a:pt x="490347" y="232549"/>
                </a:lnTo>
                <a:lnTo>
                  <a:pt x="489788" y="232257"/>
                </a:lnTo>
                <a:lnTo>
                  <a:pt x="487819" y="225983"/>
                </a:lnTo>
                <a:lnTo>
                  <a:pt x="486892" y="227152"/>
                </a:lnTo>
                <a:lnTo>
                  <a:pt x="486041" y="228320"/>
                </a:lnTo>
                <a:lnTo>
                  <a:pt x="485228" y="229501"/>
                </a:lnTo>
                <a:lnTo>
                  <a:pt x="476250" y="224294"/>
                </a:lnTo>
                <a:lnTo>
                  <a:pt x="483920" y="225361"/>
                </a:lnTo>
                <a:lnTo>
                  <a:pt x="489991" y="225361"/>
                </a:lnTo>
                <a:lnTo>
                  <a:pt x="496227" y="221411"/>
                </a:lnTo>
                <a:lnTo>
                  <a:pt x="496455" y="221411"/>
                </a:lnTo>
                <a:lnTo>
                  <a:pt x="493572" y="218694"/>
                </a:lnTo>
                <a:lnTo>
                  <a:pt x="490867" y="216154"/>
                </a:lnTo>
                <a:lnTo>
                  <a:pt x="493179" y="214337"/>
                </a:lnTo>
                <a:lnTo>
                  <a:pt x="493293" y="212801"/>
                </a:lnTo>
                <a:lnTo>
                  <a:pt x="493306" y="212598"/>
                </a:lnTo>
                <a:lnTo>
                  <a:pt x="491083" y="211378"/>
                </a:lnTo>
                <a:lnTo>
                  <a:pt x="488022" y="209689"/>
                </a:lnTo>
                <a:lnTo>
                  <a:pt x="487006" y="208788"/>
                </a:lnTo>
                <a:lnTo>
                  <a:pt x="486168" y="208038"/>
                </a:lnTo>
                <a:lnTo>
                  <a:pt x="484124" y="206552"/>
                </a:lnTo>
                <a:lnTo>
                  <a:pt x="473862" y="208788"/>
                </a:lnTo>
                <a:lnTo>
                  <a:pt x="472109" y="202488"/>
                </a:lnTo>
                <a:lnTo>
                  <a:pt x="468464" y="202488"/>
                </a:lnTo>
                <a:lnTo>
                  <a:pt x="466039" y="199567"/>
                </a:lnTo>
                <a:lnTo>
                  <a:pt x="464832" y="200342"/>
                </a:lnTo>
                <a:lnTo>
                  <a:pt x="463499" y="201015"/>
                </a:lnTo>
                <a:lnTo>
                  <a:pt x="461086" y="203060"/>
                </a:lnTo>
                <a:lnTo>
                  <a:pt x="459955" y="204406"/>
                </a:lnTo>
                <a:lnTo>
                  <a:pt x="458711" y="205676"/>
                </a:lnTo>
                <a:lnTo>
                  <a:pt x="460362" y="209537"/>
                </a:lnTo>
                <a:lnTo>
                  <a:pt x="462838" y="211556"/>
                </a:lnTo>
                <a:lnTo>
                  <a:pt x="467906" y="211378"/>
                </a:lnTo>
                <a:lnTo>
                  <a:pt x="470636" y="211378"/>
                </a:lnTo>
                <a:lnTo>
                  <a:pt x="473138" y="212801"/>
                </a:lnTo>
                <a:lnTo>
                  <a:pt x="475780" y="213588"/>
                </a:lnTo>
                <a:lnTo>
                  <a:pt x="471957" y="221411"/>
                </a:lnTo>
                <a:lnTo>
                  <a:pt x="478421" y="218694"/>
                </a:lnTo>
                <a:lnTo>
                  <a:pt x="476211" y="224282"/>
                </a:lnTo>
                <a:lnTo>
                  <a:pt x="475170" y="231101"/>
                </a:lnTo>
                <a:lnTo>
                  <a:pt x="485216" y="229514"/>
                </a:lnTo>
                <a:lnTo>
                  <a:pt x="482549" y="233362"/>
                </a:lnTo>
                <a:lnTo>
                  <a:pt x="480479" y="237261"/>
                </a:lnTo>
                <a:lnTo>
                  <a:pt x="479361" y="240779"/>
                </a:lnTo>
                <a:lnTo>
                  <a:pt x="479234" y="241173"/>
                </a:lnTo>
                <a:lnTo>
                  <a:pt x="479158" y="241414"/>
                </a:lnTo>
                <a:lnTo>
                  <a:pt x="485038" y="241414"/>
                </a:lnTo>
                <a:lnTo>
                  <a:pt x="484911" y="240779"/>
                </a:lnTo>
                <a:lnTo>
                  <a:pt x="484822" y="240322"/>
                </a:lnTo>
                <a:lnTo>
                  <a:pt x="484339" y="239166"/>
                </a:lnTo>
                <a:lnTo>
                  <a:pt x="483679" y="238137"/>
                </a:lnTo>
                <a:lnTo>
                  <a:pt x="485749" y="238137"/>
                </a:lnTo>
                <a:lnTo>
                  <a:pt x="486029" y="238975"/>
                </a:lnTo>
                <a:lnTo>
                  <a:pt x="486435" y="239864"/>
                </a:lnTo>
                <a:lnTo>
                  <a:pt x="486562" y="240779"/>
                </a:lnTo>
                <a:lnTo>
                  <a:pt x="486689" y="241414"/>
                </a:lnTo>
                <a:lnTo>
                  <a:pt x="491502" y="241414"/>
                </a:lnTo>
                <a:lnTo>
                  <a:pt x="491909" y="240322"/>
                </a:lnTo>
                <a:lnTo>
                  <a:pt x="491985" y="240118"/>
                </a:lnTo>
                <a:lnTo>
                  <a:pt x="492302" y="239496"/>
                </a:lnTo>
                <a:lnTo>
                  <a:pt x="495160" y="239864"/>
                </a:lnTo>
                <a:lnTo>
                  <a:pt x="497713" y="240322"/>
                </a:lnTo>
                <a:lnTo>
                  <a:pt x="495515" y="240322"/>
                </a:lnTo>
                <a:lnTo>
                  <a:pt x="507555" y="241109"/>
                </a:lnTo>
                <a:lnTo>
                  <a:pt x="508723" y="239496"/>
                </a:lnTo>
                <a:lnTo>
                  <a:pt x="509092" y="238975"/>
                </a:lnTo>
                <a:close/>
              </a:path>
              <a:path w="711835" h="241935">
                <a:moveTo>
                  <a:pt x="711593" y="232587"/>
                </a:moveTo>
                <a:lnTo>
                  <a:pt x="702678" y="229489"/>
                </a:lnTo>
                <a:lnTo>
                  <a:pt x="701421" y="230733"/>
                </a:lnTo>
                <a:lnTo>
                  <a:pt x="706069" y="237185"/>
                </a:lnTo>
                <a:lnTo>
                  <a:pt x="711593" y="232587"/>
                </a:lnTo>
                <a:close/>
              </a:path>
            </a:pathLst>
          </a:custGeom>
          <a:solidFill>
            <a:srgbClr val="FFFFFF"/>
          </a:solidFill>
        </p:spPr>
        <p:txBody>
          <a:bodyPr wrap="square" lIns="0" tIns="0" rIns="0" bIns="0" rtlCol="0"/>
          <a:lstStyle/>
          <a:p>
            <a:endParaRPr/>
          </a:p>
        </p:txBody>
      </p:sp>
      <p:sp>
        <p:nvSpPr>
          <p:cNvPr id="108" name="bg object 108"/>
          <p:cNvSpPr/>
          <p:nvPr/>
        </p:nvSpPr>
        <p:spPr>
          <a:xfrm>
            <a:off x="97815" y="4261535"/>
            <a:ext cx="764540" cy="249554"/>
          </a:xfrm>
          <a:custGeom>
            <a:avLst/>
            <a:gdLst/>
            <a:ahLst/>
            <a:cxnLst/>
            <a:rect l="l" t="t" r="r" b="b"/>
            <a:pathLst>
              <a:path w="764540" h="249554">
                <a:moveTo>
                  <a:pt x="7162" y="16992"/>
                </a:moveTo>
                <a:lnTo>
                  <a:pt x="6324" y="14833"/>
                </a:lnTo>
                <a:lnTo>
                  <a:pt x="2501" y="13246"/>
                </a:lnTo>
                <a:lnTo>
                  <a:pt x="0" y="19646"/>
                </a:lnTo>
                <a:lnTo>
                  <a:pt x="6515" y="20497"/>
                </a:lnTo>
                <a:lnTo>
                  <a:pt x="7162" y="16992"/>
                </a:lnTo>
                <a:close/>
              </a:path>
              <a:path w="764540" h="249554">
                <a:moveTo>
                  <a:pt x="12026" y="18808"/>
                </a:moveTo>
                <a:lnTo>
                  <a:pt x="10629" y="16116"/>
                </a:lnTo>
                <a:lnTo>
                  <a:pt x="9525" y="16573"/>
                </a:lnTo>
                <a:lnTo>
                  <a:pt x="10439" y="18326"/>
                </a:lnTo>
                <a:lnTo>
                  <a:pt x="10947" y="19177"/>
                </a:lnTo>
                <a:lnTo>
                  <a:pt x="11658" y="18935"/>
                </a:lnTo>
                <a:lnTo>
                  <a:pt x="12026" y="18808"/>
                </a:lnTo>
                <a:close/>
              </a:path>
              <a:path w="764540" h="249554">
                <a:moveTo>
                  <a:pt x="30899" y="13233"/>
                </a:moveTo>
                <a:lnTo>
                  <a:pt x="30530" y="12623"/>
                </a:lnTo>
                <a:lnTo>
                  <a:pt x="29171" y="12547"/>
                </a:lnTo>
                <a:lnTo>
                  <a:pt x="28803" y="12636"/>
                </a:lnTo>
                <a:lnTo>
                  <a:pt x="28562" y="12839"/>
                </a:lnTo>
                <a:lnTo>
                  <a:pt x="28321" y="12306"/>
                </a:lnTo>
                <a:lnTo>
                  <a:pt x="25069" y="7112"/>
                </a:lnTo>
                <a:lnTo>
                  <a:pt x="23761" y="1422"/>
                </a:lnTo>
                <a:lnTo>
                  <a:pt x="15824" y="0"/>
                </a:lnTo>
                <a:lnTo>
                  <a:pt x="12395" y="3683"/>
                </a:lnTo>
                <a:lnTo>
                  <a:pt x="19304" y="7912"/>
                </a:lnTo>
                <a:lnTo>
                  <a:pt x="17437" y="13347"/>
                </a:lnTo>
                <a:lnTo>
                  <a:pt x="21450" y="16548"/>
                </a:lnTo>
                <a:lnTo>
                  <a:pt x="26962" y="19316"/>
                </a:lnTo>
                <a:lnTo>
                  <a:pt x="28917" y="17970"/>
                </a:lnTo>
                <a:lnTo>
                  <a:pt x="29362" y="16370"/>
                </a:lnTo>
                <a:lnTo>
                  <a:pt x="29184" y="14884"/>
                </a:lnTo>
                <a:lnTo>
                  <a:pt x="29489" y="14973"/>
                </a:lnTo>
                <a:lnTo>
                  <a:pt x="29679" y="14986"/>
                </a:lnTo>
                <a:lnTo>
                  <a:pt x="30454" y="14922"/>
                </a:lnTo>
                <a:lnTo>
                  <a:pt x="30810" y="14490"/>
                </a:lnTo>
                <a:lnTo>
                  <a:pt x="30899" y="13233"/>
                </a:lnTo>
                <a:close/>
              </a:path>
              <a:path w="764540" h="249554">
                <a:moveTo>
                  <a:pt x="57518" y="217170"/>
                </a:moveTo>
                <a:lnTo>
                  <a:pt x="53136" y="214160"/>
                </a:lnTo>
                <a:lnTo>
                  <a:pt x="52870" y="213982"/>
                </a:lnTo>
                <a:lnTo>
                  <a:pt x="53111" y="214198"/>
                </a:lnTo>
                <a:lnTo>
                  <a:pt x="48069" y="213601"/>
                </a:lnTo>
                <a:lnTo>
                  <a:pt x="44551" y="215519"/>
                </a:lnTo>
                <a:lnTo>
                  <a:pt x="41541" y="219176"/>
                </a:lnTo>
                <a:lnTo>
                  <a:pt x="45504" y="221729"/>
                </a:lnTo>
                <a:lnTo>
                  <a:pt x="46304" y="217512"/>
                </a:lnTo>
                <a:lnTo>
                  <a:pt x="49047" y="217271"/>
                </a:lnTo>
                <a:lnTo>
                  <a:pt x="56769" y="218147"/>
                </a:lnTo>
                <a:lnTo>
                  <a:pt x="57518" y="217170"/>
                </a:lnTo>
                <a:close/>
              </a:path>
              <a:path w="764540" h="249554">
                <a:moveTo>
                  <a:pt x="69875" y="248615"/>
                </a:moveTo>
                <a:lnTo>
                  <a:pt x="69075" y="248615"/>
                </a:lnTo>
                <a:lnTo>
                  <a:pt x="69126" y="249123"/>
                </a:lnTo>
                <a:lnTo>
                  <a:pt x="69875" y="248615"/>
                </a:lnTo>
                <a:close/>
              </a:path>
              <a:path w="764540" h="249554">
                <a:moveTo>
                  <a:pt x="95707" y="209905"/>
                </a:moveTo>
                <a:lnTo>
                  <a:pt x="95313" y="209778"/>
                </a:lnTo>
                <a:lnTo>
                  <a:pt x="87985" y="209778"/>
                </a:lnTo>
                <a:lnTo>
                  <a:pt x="88125" y="209905"/>
                </a:lnTo>
                <a:lnTo>
                  <a:pt x="95707" y="209905"/>
                </a:lnTo>
                <a:close/>
              </a:path>
              <a:path w="764540" h="249554">
                <a:moveTo>
                  <a:pt x="109423" y="232994"/>
                </a:moveTo>
                <a:lnTo>
                  <a:pt x="106565" y="232740"/>
                </a:lnTo>
                <a:lnTo>
                  <a:pt x="103568" y="232867"/>
                </a:lnTo>
                <a:lnTo>
                  <a:pt x="101307" y="232867"/>
                </a:lnTo>
                <a:lnTo>
                  <a:pt x="101409" y="232994"/>
                </a:lnTo>
                <a:lnTo>
                  <a:pt x="109423" y="232994"/>
                </a:lnTo>
                <a:close/>
              </a:path>
              <a:path w="764540" h="249554">
                <a:moveTo>
                  <a:pt x="112699" y="209905"/>
                </a:moveTo>
                <a:lnTo>
                  <a:pt x="95707" y="209905"/>
                </a:lnTo>
                <a:lnTo>
                  <a:pt x="97790" y="214553"/>
                </a:lnTo>
                <a:lnTo>
                  <a:pt x="97955" y="214553"/>
                </a:lnTo>
                <a:lnTo>
                  <a:pt x="100939" y="214972"/>
                </a:lnTo>
                <a:lnTo>
                  <a:pt x="106095" y="219125"/>
                </a:lnTo>
                <a:lnTo>
                  <a:pt x="102946" y="220586"/>
                </a:lnTo>
                <a:lnTo>
                  <a:pt x="100177" y="220370"/>
                </a:lnTo>
                <a:lnTo>
                  <a:pt x="96316" y="217017"/>
                </a:lnTo>
                <a:lnTo>
                  <a:pt x="94119" y="215112"/>
                </a:lnTo>
                <a:lnTo>
                  <a:pt x="91846" y="213131"/>
                </a:lnTo>
                <a:lnTo>
                  <a:pt x="90220" y="211721"/>
                </a:lnTo>
                <a:lnTo>
                  <a:pt x="88125" y="209905"/>
                </a:lnTo>
                <a:lnTo>
                  <a:pt x="80352" y="209905"/>
                </a:lnTo>
                <a:lnTo>
                  <a:pt x="80352" y="214553"/>
                </a:lnTo>
                <a:lnTo>
                  <a:pt x="76860" y="215112"/>
                </a:lnTo>
                <a:lnTo>
                  <a:pt x="76403" y="213550"/>
                </a:lnTo>
                <a:lnTo>
                  <a:pt x="78778" y="213131"/>
                </a:lnTo>
                <a:lnTo>
                  <a:pt x="79997" y="213131"/>
                </a:lnTo>
                <a:lnTo>
                  <a:pt x="80225" y="214071"/>
                </a:lnTo>
                <a:lnTo>
                  <a:pt x="80352" y="214553"/>
                </a:lnTo>
                <a:lnTo>
                  <a:pt x="80352" y="209905"/>
                </a:lnTo>
                <a:lnTo>
                  <a:pt x="55168" y="209905"/>
                </a:lnTo>
                <a:lnTo>
                  <a:pt x="54851" y="211099"/>
                </a:lnTo>
                <a:lnTo>
                  <a:pt x="54648" y="211721"/>
                </a:lnTo>
                <a:lnTo>
                  <a:pt x="53187" y="214071"/>
                </a:lnTo>
                <a:lnTo>
                  <a:pt x="56603" y="214972"/>
                </a:lnTo>
                <a:lnTo>
                  <a:pt x="56349" y="214972"/>
                </a:lnTo>
                <a:lnTo>
                  <a:pt x="58991" y="216230"/>
                </a:lnTo>
                <a:lnTo>
                  <a:pt x="64274" y="215569"/>
                </a:lnTo>
                <a:lnTo>
                  <a:pt x="66560" y="213271"/>
                </a:lnTo>
                <a:lnTo>
                  <a:pt x="69189" y="211721"/>
                </a:lnTo>
                <a:lnTo>
                  <a:pt x="72313" y="214972"/>
                </a:lnTo>
                <a:lnTo>
                  <a:pt x="74726" y="217919"/>
                </a:lnTo>
                <a:lnTo>
                  <a:pt x="78854" y="221399"/>
                </a:lnTo>
                <a:lnTo>
                  <a:pt x="79336" y="221767"/>
                </a:lnTo>
                <a:lnTo>
                  <a:pt x="81737" y="222275"/>
                </a:lnTo>
                <a:lnTo>
                  <a:pt x="83794" y="223151"/>
                </a:lnTo>
                <a:lnTo>
                  <a:pt x="86842" y="220167"/>
                </a:lnTo>
                <a:lnTo>
                  <a:pt x="82270" y="218681"/>
                </a:lnTo>
                <a:lnTo>
                  <a:pt x="85966" y="217017"/>
                </a:lnTo>
                <a:lnTo>
                  <a:pt x="93306" y="221399"/>
                </a:lnTo>
                <a:lnTo>
                  <a:pt x="92976" y="222275"/>
                </a:lnTo>
                <a:lnTo>
                  <a:pt x="92900" y="222478"/>
                </a:lnTo>
                <a:lnTo>
                  <a:pt x="91643" y="224104"/>
                </a:lnTo>
                <a:lnTo>
                  <a:pt x="91986" y="225856"/>
                </a:lnTo>
                <a:lnTo>
                  <a:pt x="87363" y="224523"/>
                </a:lnTo>
                <a:lnTo>
                  <a:pt x="87363" y="228930"/>
                </a:lnTo>
                <a:lnTo>
                  <a:pt x="85648" y="230581"/>
                </a:lnTo>
                <a:lnTo>
                  <a:pt x="83731" y="231470"/>
                </a:lnTo>
                <a:lnTo>
                  <a:pt x="81661" y="228930"/>
                </a:lnTo>
                <a:lnTo>
                  <a:pt x="87363" y="228930"/>
                </a:lnTo>
                <a:lnTo>
                  <a:pt x="87363" y="224523"/>
                </a:lnTo>
                <a:lnTo>
                  <a:pt x="83718" y="223469"/>
                </a:lnTo>
                <a:lnTo>
                  <a:pt x="81813" y="227279"/>
                </a:lnTo>
                <a:lnTo>
                  <a:pt x="73609" y="227025"/>
                </a:lnTo>
                <a:lnTo>
                  <a:pt x="75260" y="232740"/>
                </a:lnTo>
                <a:lnTo>
                  <a:pt x="75336" y="232994"/>
                </a:lnTo>
                <a:lnTo>
                  <a:pt x="95021" y="232994"/>
                </a:lnTo>
                <a:lnTo>
                  <a:pt x="94996" y="233121"/>
                </a:lnTo>
                <a:lnTo>
                  <a:pt x="96621" y="233121"/>
                </a:lnTo>
                <a:lnTo>
                  <a:pt x="96748" y="232994"/>
                </a:lnTo>
                <a:lnTo>
                  <a:pt x="101409" y="232994"/>
                </a:lnTo>
                <a:lnTo>
                  <a:pt x="99364" y="230581"/>
                </a:lnTo>
                <a:lnTo>
                  <a:pt x="99250" y="230454"/>
                </a:lnTo>
                <a:lnTo>
                  <a:pt x="97002" y="232740"/>
                </a:lnTo>
                <a:lnTo>
                  <a:pt x="96875" y="232867"/>
                </a:lnTo>
                <a:lnTo>
                  <a:pt x="95046" y="232867"/>
                </a:lnTo>
                <a:lnTo>
                  <a:pt x="95338" y="231470"/>
                </a:lnTo>
                <a:lnTo>
                  <a:pt x="95440" y="230962"/>
                </a:lnTo>
                <a:lnTo>
                  <a:pt x="95097" y="230301"/>
                </a:lnTo>
                <a:lnTo>
                  <a:pt x="109207" y="230301"/>
                </a:lnTo>
                <a:lnTo>
                  <a:pt x="109969" y="224104"/>
                </a:lnTo>
                <a:lnTo>
                  <a:pt x="110083" y="223151"/>
                </a:lnTo>
                <a:lnTo>
                  <a:pt x="110197" y="222275"/>
                </a:lnTo>
                <a:lnTo>
                  <a:pt x="110261" y="221767"/>
                </a:lnTo>
                <a:lnTo>
                  <a:pt x="109042" y="220586"/>
                </a:lnTo>
                <a:lnTo>
                  <a:pt x="107911" y="219494"/>
                </a:lnTo>
                <a:lnTo>
                  <a:pt x="107530" y="219125"/>
                </a:lnTo>
                <a:lnTo>
                  <a:pt x="107696" y="218681"/>
                </a:lnTo>
                <a:lnTo>
                  <a:pt x="109575" y="213550"/>
                </a:lnTo>
                <a:lnTo>
                  <a:pt x="109677" y="213271"/>
                </a:lnTo>
                <a:lnTo>
                  <a:pt x="109728" y="213131"/>
                </a:lnTo>
                <a:lnTo>
                  <a:pt x="109842" y="212813"/>
                </a:lnTo>
                <a:lnTo>
                  <a:pt x="111798" y="211099"/>
                </a:lnTo>
                <a:lnTo>
                  <a:pt x="112699" y="209905"/>
                </a:lnTo>
                <a:close/>
              </a:path>
              <a:path w="764540" h="249554">
                <a:moveTo>
                  <a:pt x="113411" y="208965"/>
                </a:moveTo>
                <a:lnTo>
                  <a:pt x="108940" y="205981"/>
                </a:lnTo>
                <a:lnTo>
                  <a:pt x="104394" y="209588"/>
                </a:lnTo>
                <a:lnTo>
                  <a:pt x="103632" y="208559"/>
                </a:lnTo>
                <a:lnTo>
                  <a:pt x="103060" y="207784"/>
                </a:lnTo>
                <a:lnTo>
                  <a:pt x="101053" y="206248"/>
                </a:lnTo>
                <a:lnTo>
                  <a:pt x="100952" y="205981"/>
                </a:lnTo>
                <a:lnTo>
                  <a:pt x="100888" y="202272"/>
                </a:lnTo>
                <a:lnTo>
                  <a:pt x="103162" y="201790"/>
                </a:lnTo>
                <a:lnTo>
                  <a:pt x="107861" y="203479"/>
                </a:lnTo>
                <a:lnTo>
                  <a:pt x="110096" y="203962"/>
                </a:lnTo>
                <a:lnTo>
                  <a:pt x="112293" y="204571"/>
                </a:lnTo>
                <a:lnTo>
                  <a:pt x="112826" y="203682"/>
                </a:lnTo>
                <a:lnTo>
                  <a:pt x="112953" y="203479"/>
                </a:lnTo>
                <a:lnTo>
                  <a:pt x="112280" y="202984"/>
                </a:lnTo>
                <a:lnTo>
                  <a:pt x="110451" y="201790"/>
                </a:lnTo>
                <a:lnTo>
                  <a:pt x="102336" y="196481"/>
                </a:lnTo>
                <a:lnTo>
                  <a:pt x="86106" y="200215"/>
                </a:lnTo>
                <a:lnTo>
                  <a:pt x="86106" y="202984"/>
                </a:lnTo>
                <a:lnTo>
                  <a:pt x="79756" y="203479"/>
                </a:lnTo>
                <a:lnTo>
                  <a:pt x="80086" y="203479"/>
                </a:lnTo>
                <a:lnTo>
                  <a:pt x="80086" y="209118"/>
                </a:lnTo>
                <a:lnTo>
                  <a:pt x="76466" y="207784"/>
                </a:lnTo>
                <a:lnTo>
                  <a:pt x="72834" y="206705"/>
                </a:lnTo>
                <a:lnTo>
                  <a:pt x="68110" y="204381"/>
                </a:lnTo>
                <a:lnTo>
                  <a:pt x="67335" y="202603"/>
                </a:lnTo>
                <a:lnTo>
                  <a:pt x="66014" y="201041"/>
                </a:lnTo>
                <a:lnTo>
                  <a:pt x="63830" y="203682"/>
                </a:lnTo>
                <a:lnTo>
                  <a:pt x="62141" y="206248"/>
                </a:lnTo>
                <a:lnTo>
                  <a:pt x="55753" y="207784"/>
                </a:lnTo>
                <a:lnTo>
                  <a:pt x="55257" y="209588"/>
                </a:lnTo>
                <a:lnTo>
                  <a:pt x="55206" y="209778"/>
                </a:lnTo>
                <a:lnTo>
                  <a:pt x="87985" y="209778"/>
                </a:lnTo>
                <a:lnTo>
                  <a:pt x="89916" y="209118"/>
                </a:lnTo>
                <a:lnTo>
                  <a:pt x="91541" y="208559"/>
                </a:lnTo>
                <a:lnTo>
                  <a:pt x="95313" y="209778"/>
                </a:lnTo>
                <a:lnTo>
                  <a:pt x="112801" y="209778"/>
                </a:lnTo>
                <a:lnTo>
                  <a:pt x="112941" y="209588"/>
                </a:lnTo>
                <a:lnTo>
                  <a:pt x="113296" y="209118"/>
                </a:lnTo>
                <a:lnTo>
                  <a:pt x="113411" y="208965"/>
                </a:lnTo>
                <a:close/>
              </a:path>
              <a:path w="764540" h="249554">
                <a:moveTo>
                  <a:pt x="117563" y="199745"/>
                </a:moveTo>
                <a:lnTo>
                  <a:pt x="110286" y="196481"/>
                </a:lnTo>
                <a:lnTo>
                  <a:pt x="111696" y="200037"/>
                </a:lnTo>
                <a:lnTo>
                  <a:pt x="113131" y="200850"/>
                </a:lnTo>
                <a:lnTo>
                  <a:pt x="117563" y="199745"/>
                </a:lnTo>
                <a:close/>
              </a:path>
              <a:path w="764540" h="249554">
                <a:moveTo>
                  <a:pt x="133210" y="242900"/>
                </a:moveTo>
                <a:lnTo>
                  <a:pt x="133045" y="242773"/>
                </a:lnTo>
                <a:lnTo>
                  <a:pt x="103466" y="242773"/>
                </a:lnTo>
                <a:lnTo>
                  <a:pt x="103187" y="242900"/>
                </a:lnTo>
                <a:lnTo>
                  <a:pt x="133210" y="242900"/>
                </a:lnTo>
                <a:close/>
              </a:path>
              <a:path w="764540" h="249554">
                <a:moveTo>
                  <a:pt x="135191" y="19761"/>
                </a:moveTo>
                <a:lnTo>
                  <a:pt x="134099" y="18110"/>
                </a:lnTo>
                <a:lnTo>
                  <a:pt x="133375" y="17437"/>
                </a:lnTo>
                <a:lnTo>
                  <a:pt x="132588" y="16764"/>
                </a:lnTo>
                <a:lnTo>
                  <a:pt x="132588" y="15875"/>
                </a:lnTo>
                <a:lnTo>
                  <a:pt x="132041" y="15354"/>
                </a:lnTo>
                <a:lnTo>
                  <a:pt x="130937" y="15316"/>
                </a:lnTo>
                <a:lnTo>
                  <a:pt x="129705" y="15519"/>
                </a:lnTo>
                <a:lnTo>
                  <a:pt x="128676" y="15849"/>
                </a:lnTo>
                <a:lnTo>
                  <a:pt x="128892" y="17106"/>
                </a:lnTo>
                <a:lnTo>
                  <a:pt x="128930" y="17297"/>
                </a:lnTo>
                <a:lnTo>
                  <a:pt x="127723" y="19177"/>
                </a:lnTo>
                <a:lnTo>
                  <a:pt x="128714" y="20599"/>
                </a:lnTo>
                <a:lnTo>
                  <a:pt x="131597" y="22364"/>
                </a:lnTo>
                <a:lnTo>
                  <a:pt x="133502" y="22047"/>
                </a:lnTo>
                <a:lnTo>
                  <a:pt x="135026" y="22174"/>
                </a:lnTo>
                <a:lnTo>
                  <a:pt x="134912" y="21056"/>
                </a:lnTo>
                <a:lnTo>
                  <a:pt x="135191" y="19761"/>
                </a:lnTo>
                <a:close/>
              </a:path>
              <a:path w="764540" h="249554">
                <a:moveTo>
                  <a:pt x="136093" y="228803"/>
                </a:moveTo>
                <a:lnTo>
                  <a:pt x="132727" y="226263"/>
                </a:lnTo>
                <a:lnTo>
                  <a:pt x="130467" y="227406"/>
                </a:lnTo>
                <a:lnTo>
                  <a:pt x="128549" y="228803"/>
                </a:lnTo>
                <a:lnTo>
                  <a:pt x="136093" y="228803"/>
                </a:lnTo>
                <a:close/>
              </a:path>
              <a:path w="764540" h="249554">
                <a:moveTo>
                  <a:pt x="136334" y="245440"/>
                </a:moveTo>
                <a:lnTo>
                  <a:pt x="135089" y="244424"/>
                </a:lnTo>
                <a:lnTo>
                  <a:pt x="133362" y="243027"/>
                </a:lnTo>
                <a:lnTo>
                  <a:pt x="102908" y="243027"/>
                </a:lnTo>
                <a:lnTo>
                  <a:pt x="99275" y="244678"/>
                </a:lnTo>
                <a:lnTo>
                  <a:pt x="94513" y="243027"/>
                </a:lnTo>
                <a:lnTo>
                  <a:pt x="94157" y="242900"/>
                </a:lnTo>
                <a:lnTo>
                  <a:pt x="93789" y="242773"/>
                </a:lnTo>
                <a:lnTo>
                  <a:pt x="76568" y="242773"/>
                </a:lnTo>
                <a:lnTo>
                  <a:pt x="76263" y="242900"/>
                </a:lnTo>
                <a:lnTo>
                  <a:pt x="68783" y="236296"/>
                </a:lnTo>
                <a:lnTo>
                  <a:pt x="68999" y="239636"/>
                </a:lnTo>
                <a:lnTo>
                  <a:pt x="69037" y="240360"/>
                </a:lnTo>
                <a:lnTo>
                  <a:pt x="69164" y="242392"/>
                </a:lnTo>
                <a:lnTo>
                  <a:pt x="62915" y="242646"/>
                </a:lnTo>
                <a:lnTo>
                  <a:pt x="59410" y="245186"/>
                </a:lnTo>
                <a:lnTo>
                  <a:pt x="60820" y="247472"/>
                </a:lnTo>
                <a:lnTo>
                  <a:pt x="60909" y="247599"/>
                </a:lnTo>
                <a:lnTo>
                  <a:pt x="60985" y="247726"/>
                </a:lnTo>
                <a:lnTo>
                  <a:pt x="61061" y="247853"/>
                </a:lnTo>
                <a:lnTo>
                  <a:pt x="61963" y="248615"/>
                </a:lnTo>
                <a:lnTo>
                  <a:pt x="69075" y="248615"/>
                </a:lnTo>
                <a:lnTo>
                  <a:pt x="68973" y="247472"/>
                </a:lnTo>
                <a:lnTo>
                  <a:pt x="68846" y="246202"/>
                </a:lnTo>
                <a:lnTo>
                  <a:pt x="68821" y="245821"/>
                </a:lnTo>
                <a:lnTo>
                  <a:pt x="69342" y="244932"/>
                </a:lnTo>
                <a:lnTo>
                  <a:pt x="72288" y="244424"/>
                </a:lnTo>
                <a:lnTo>
                  <a:pt x="73037" y="245821"/>
                </a:lnTo>
                <a:lnTo>
                  <a:pt x="73139" y="246583"/>
                </a:lnTo>
                <a:lnTo>
                  <a:pt x="73253" y="247472"/>
                </a:lnTo>
                <a:lnTo>
                  <a:pt x="73367" y="248361"/>
                </a:lnTo>
                <a:lnTo>
                  <a:pt x="71564" y="247472"/>
                </a:lnTo>
                <a:lnTo>
                  <a:pt x="69875" y="248615"/>
                </a:lnTo>
                <a:lnTo>
                  <a:pt x="88328" y="248615"/>
                </a:lnTo>
                <a:lnTo>
                  <a:pt x="88353" y="248361"/>
                </a:lnTo>
                <a:lnTo>
                  <a:pt x="88468" y="247091"/>
                </a:lnTo>
                <a:lnTo>
                  <a:pt x="88582" y="245821"/>
                </a:lnTo>
                <a:lnTo>
                  <a:pt x="88709" y="244424"/>
                </a:lnTo>
                <a:lnTo>
                  <a:pt x="88798" y="243408"/>
                </a:lnTo>
                <a:lnTo>
                  <a:pt x="90995" y="243027"/>
                </a:lnTo>
                <a:lnTo>
                  <a:pt x="92837" y="244043"/>
                </a:lnTo>
                <a:lnTo>
                  <a:pt x="91020" y="246583"/>
                </a:lnTo>
                <a:lnTo>
                  <a:pt x="90906" y="246837"/>
                </a:lnTo>
                <a:lnTo>
                  <a:pt x="90792" y="247091"/>
                </a:lnTo>
                <a:lnTo>
                  <a:pt x="90728" y="247218"/>
                </a:lnTo>
                <a:lnTo>
                  <a:pt x="90614" y="247472"/>
                </a:lnTo>
                <a:lnTo>
                  <a:pt x="90551" y="247599"/>
                </a:lnTo>
                <a:lnTo>
                  <a:pt x="90335" y="248361"/>
                </a:lnTo>
                <a:lnTo>
                  <a:pt x="90258" y="248615"/>
                </a:lnTo>
                <a:lnTo>
                  <a:pt x="103111" y="248615"/>
                </a:lnTo>
                <a:lnTo>
                  <a:pt x="103174" y="247726"/>
                </a:lnTo>
                <a:lnTo>
                  <a:pt x="103428" y="247218"/>
                </a:lnTo>
                <a:lnTo>
                  <a:pt x="103492" y="247091"/>
                </a:lnTo>
                <a:lnTo>
                  <a:pt x="105295" y="246583"/>
                </a:lnTo>
                <a:lnTo>
                  <a:pt x="105194" y="247091"/>
                </a:lnTo>
                <a:lnTo>
                  <a:pt x="105105" y="247472"/>
                </a:lnTo>
                <a:lnTo>
                  <a:pt x="105029" y="247853"/>
                </a:lnTo>
                <a:lnTo>
                  <a:pt x="104914" y="248361"/>
                </a:lnTo>
                <a:lnTo>
                  <a:pt x="104863" y="248615"/>
                </a:lnTo>
                <a:lnTo>
                  <a:pt x="115201" y="248615"/>
                </a:lnTo>
                <a:lnTo>
                  <a:pt x="115328" y="246837"/>
                </a:lnTo>
                <a:lnTo>
                  <a:pt x="115379" y="246583"/>
                </a:lnTo>
                <a:lnTo>
                  <a:pt x="115443" y="246202"/>
                </a:lnTo>
                <a:lnTo>
                  <a:pt x="115557" y="245440"/>
                </a:lnTo>
                <a:lnTo>
                  <a:pt x="115671" y="244678"/>
                </a:lnTo>
                <a:lnTo>
                  <a:pt x="115709" y="244424"/>
                </a:lnTo>
                <a:lnTo>
                  <a:pt x="129603" y="248615"/>
                </a:lnTo>
                <a:lnTo>
                  <a:pt x="135001" y="248615"/>
                </a:lnTo>
                <a:lnTo>
                  <a:pt x="135128" y="247218"/>
                </a:lnTo>
                <a:lnTo>
                  <a:pt x="135216" y="246837"/>
                </a:lnTo>
                <a:lnTo>
                  <a:pt x="136334" y="245440"/>
                </a:lnTo>
                <a:close/>
              </a:path>
              <a:path w="764540" h="249554">
                <a:moveTo>
                  <a:pt x="140296" y="234137"/>
                </a:moveTo>
                <a:lnTo>
                  <a:pt x="119583" y="234137"/>
                </a:lnTo>
                <a:lnTo>
                  <a:pt x="120688" y="235153"/>
                </a:lnTo>
                <a:lnTo>
                  <a:pt x="121805" y="235788"/>
                </a:lnTo>
                <a:lnTo>
                  <a:pt x="121043" y="236042"/>
                </a:lnTo>
                <a:lnTo>
                  <a:pt x="137426" y="236042"/>
                </a:lnTo>
                <a:lnTo>
                  <a:pt x="140296" y="234137"/>
                </a:lnTo>
                <a:close/>
              </a:path>
              <a:path w="764540" h="249554">
                <a:moveTo>
                  <a:pt x="141820" y="233121"/>
                </a:moveTo>
                <a:lnTo>
                  <a:pt x="110845" y="233121"/>
                </a:lnTo>
                <a:lnTo>
                  <a:pt x="108064" y="233121"/>
                </a:lnTo>
                <a:lnTo>
                  <a:pt x="108064" y="236169"/>
                </a:lnTo>
                <a:lnTo>
                  <a:pt x="107289" y="236169"/>
                </a:lnTo>
                <a:lnTo>
                  <a:pt x="107975" y="236042"/>
                </a:lnTo>
                <a:lnTo>
                  <a:pt x="108064" y="236169"/>
                </a:lnTo>
                <a:lnTo>
                  <a:pt x="108064" y="233121"/>
                </a:lnTo>
                <a:lnTo>
                  <a:pt x="96621" y="233121"/>
                </a:lnTo>
                <a:lnTo>
                  <a:pt x="99390" y="236169"/>
                </a:lnTo>
                <a:lnTo>
                  <a:pt x="94361" y="236169"/>
                </a:lnTo>
                <a:lnTo>
                  <a:pt x="94996" y="233121"/>
                </a:lnTo>
                <a:lnTo>
                  <a:pt x="75361" y="233121"/>
                </a:lnTo>
                <a:lnTo>
                  <a:pt x="75844" y="234772"/>
                </a:lnTo>
                <a:lnTo>
                  <a:pt x="75958" y="235153"/>
                </a:lnTo>
                <a:lnTo>
                  <a:pt x="76060" y="235534"/>
                </a:lnTo>
                <a:lnTo>
                  <a:pt x="77762" y="237312"/>
                </a:lnTo>
                <a:lnTo>
                  <a:pt x="82677" y="236169"/>
                </a:lnTo>
                <a:lnTo>
                  <a:pt x="82638" y="237312"/>
                </a:lnTo>
                <a:lnTo>
                  <a:pt x="82524" y="240233"/>
                </a:lnTo>
                <a:lnTo>
                  <a:pt x="76860" y="242646"/>
                </a:lnTo>
                <a:lnTo>
                  <a:pt x="93421" y="242646"/>
                </a:lnTo>
                <a:lnTo>
                  <a:pt x="93789" y="242773"/>
                </a:lnTo>
                <a:lnTo>
                  <a:pt x="103466" y="242773"/>
                </a:lnTo>
                <a:lnTo>
                  <a:pt x="103746" y="242646"/>
                </a:lnTo>
                <a:lnTo>
                  <a:pt x="132930" y="242646"/>
                </a:lnTo>
                <a:lnTo>
                  <a:pt x="132270" y="241884"/>
                </a:lnTo>
                <a:lnTo>
                  <a:pt x="130924" y="240360"/>
                </a:lnTo>
                <a:lnTo>
                  <a:pt x="131114" y="240233"/>
                </a:lnTo>
                <a:lnTo>
                  <a:pt x="137236" y="236169"/>
                </a:lnTo>
                <a:lnTo>
                  <a:pt x="124155" y="236169"/>
                </a:lnTo>
                <a:lnTo>
                  <a:pt x="124155" y="240233"/>
                </a:lnTo>
                <a:lnTo>
                  <a:pt x="124053" y="240995"/>
                </a:lnTo>
                <a:lnTo>
                  <a:pt x="123952" y="241884"/>
                </a:lnTo>
                <a:lnTo>
                  <a:pt x="120764" y="241376"/>
                </a:lnTo>
                <a:lnTo>
                  <a:pt x="120815" y="241249"/>
                </a:lnTo>
                <a:lnTo>
                  <a:pt x="120904" y="240995"/>
                </a:lnTo>
                <a:lnTo>
                  <a:pt x="121005" y="240360"/>
                </a:lnTo>
                <a:lnTo>
                  <a:pt x="124155" y="240233"/>
                </a:lnTo>
                <a:lnTo>
                  <a:pt x="124155" y="236169"/>
                </a:lnTo>
                <a:lnTo>
                  <a:pt x="120662" y="236169"/>
                </a:lnTo>
                <a:lnTo>
                  <a:pt x="121043" y="236042"/>
                </a:lnTo>
                <a:lnTo>
                  <a:pt x="120281" y="236042"/>
                </a:lnTo>
                <a:lnTo>
                  <a:pt x="120281" y="236296"/>
                </a:lnTo>
                <a:lnTo>
                  <a:pt x="110731" y="239522"/>
                </a:lnTo>
                <a:lnTo>
                  <a:pt x="110655" y="238506"/>
                </a:lnTo>
                <a:lnTo>
                  <a:pt x="110655" y="239534"/>
                </a:lnTo>
                <a:lnTo>
                  <a:pt x="110363" y="239636"/>
                </a:lnTo>
                <a:lnTo>
                  <a:pt x="104025" y="242519"/>
                </a:lnTo>
                <a:lnTo>
                  <a:pt x="93052" y="242519"/>
                </a:lnTo>
                <a:lnTo>
                  <a:pt x="94132" y="237312"/>
                </a:lnTo>
                <a:lnTo>
                  <a:pt x="94234" y="236804"/>
                </a:lnTo>
                <a:lnTo>
                  <a:pt x="94335" y="236296"/>
                </a:lnTo>
                <a:lnTo>
                  <a:pt x="99504" y="236296"/>
                </a:lnTo>
                <a:lnTo>
                  <a:pt x="99745" y="236550"/>
                </a:lnTo>
                <a:lnTo>
                  <a:pt x="103860" y="236804"/>
                </a:lnTo>
                <a:lnTo>
                  <a:pt x="106603" y="236296"/>
                </a:lnTo>
                <a:lnTo>
                  <a:pt x="108165" y="236296"/>
                </a:lnTo>
                <a:lnTo>
                  <a:pt x="110655" y="239534"/>
                </a:lnTo>
                <a:lnTo>
                  <a:pt x="110655" y="238506"/>
                </a:lnTo>
                <a:lnTo>
                  <a:pt x="110566" y="237312"/>
                </a:lnTo>
                <a:lnTo>
                  <a:pt x="110528" y="236296"/>
                </a:lnTo>
                <a:lnTo>
                  <a:pt x="120281" y="236296"/>
                </a:lnTo>
                <a:lnTo>
                  <a:pt x="120281" y="236042"/>
                </a:lnTo>
                <a:lnTo>
                  <a:pt x="110515" y="236042"/>
                </a:lnTo>
                <a:lnTo>
                  <a:pt x="110477" y="234772"/>
                </a:lnTo>
                <a:lnTo>
                  <a:pt x="114922" y="234772"/>
                </a:lnTo>
                <a:lnTo>
                  <a:pt x="118503" y="234137"/>
                </a:lnTo>
                <a:lnTo>
                  <a:pt x="119443" y="234010"/>
                </a:lnTo>
                <a:lnTo>
                  <a:pt x="140487" y="234010"/>
                </a:lnTo>
                <a:lnTo>
                  <a:pt x="141820" y="233121"/>
                </a:lnTo>
                <a:close/>
              </a:path>
              <a:path w="764540" h="249554">
                <a:moveTo>
                  <a:pt x="145148" y="241401"/>
                </a:moveTo>
                <a:lnTo>
                  <a:pt x="142595" y="240512"/>
                </a:lnTo>
                <a:lnTo>
                  <a:pt x="140004" y="238163"/>
                </a:lnTo>
                <a:lnTo>
                  <a:pt x="137248" y="241439"/>
                </a:lnTo>
                <a:lnTo>
                  <a:pt x="140220" y="245351"/>
                </a:lnTo>
                <a:lnTo>
                  <a:pt x="142608" y="242150"/>
                </a:lnTo>
                <a:lnTo>
                  <a:pt x="145148" y="241401"/>
                </a:lnTo>
                <a:close/>
              </a:path>
              <a:path w="764540" h="249554">
                <a:moveTo>
                  <a:pt x="145389" y="241503"/>
                </a:moveTo>
                <a:close/>
              </a:path>
              <a:path w="764540" h="249554">
                <a:moveTo>
                  <a:pt x="148653" y="227876"/>
                </a:moveTo>
                <a:lnTo>
                  <a:pt x="146380" y="222275"/>
                </a:lnTo>
                <a:lnTo>
                  <a:pt x="139611" y="226758"/>
                </a:lnTo>
                <a:lnTo>
                  <a:pt x="142925" y="228981"/>
                </a:lnTo>
                <a:lnTo>
                  <a:pt x="145732" y="228879"/>
                </a:lnTo>
                <a:lnTo>
                  <a:pt x="148653" y="227876"/>
                </a:lnTo>
                <a:close/>
              </a:path>
              <a:path w="764540" h="249554">
                <a:moveTo>
                  <a:pt x="150025" y="202641"/>
                </a:moveTo>
                <a:lnTo>
                  <a:pt x="149110" y="202514"/>
                </a:lnTo>
                <a:lnTo>
                  <a:pt x="149174" y="202641"/>
                </a:lnTo>
                <a:lnTo>
                  <a:pt x="150025" y="202641"/>
                </a:lnTo>
                <a:close/>
              </a:path>
              <a:path w="764540" h="249554">
                <a:moveTo>
                  <a:pt x="154343" y="241401"/>
                </a:moveTo>
                <a:lnTo>
                  <a:pt x="153771" y="239674"/>
                </a:lnTo>
                <a:lnTo>
                  <a:pt x="149707" y="237693"/>
                </a:lnTo>
                <a:lnTo>
                  <a:pt x="143078" y="236410"/>
                </a:lnTo>
                <a:lnTo>
                  <a:pt x="141058" y="238988"/>
                </a:lnTo>
                <a:lnTo>
                  <a:pt x="144360" y="239826"/>
                </a:lnTo>
                <a:lnTo>
                  <a:pt x="145313" y="241401"/>
                </a:lnTo>
                <a:lnTo>
                  <a:pt x="154343" y="241401"/>
                </a:lnTo>
                <a:close/>
              </a:path>
              <a:path w="764540" h="249554">
                <a:moveTo>
                  <a:pt x="156095" y="245084"/>
                </a:moveTo>
                <a:lnTo>
                  <a:pt x="146011" y="245084"/>
                </a:lnTo>
                <a:lnTo>
                  <a:pt x="146011" y="246646"/>
                </a:lnTo>
                <a:lnTo>
                  <a:pt x="156095" y="246646"/>
                </a:lnTo>
                <a:lnTo>
                  <a:pt x="156095" y="245084"/>
                </a:lnTo>
                <a:close/>
              </a:path>
              <a:path w="764540" h="249554">
                <a:moveTo>
                  <a:pt x="156870" y="18973"/>
                </a:moveTo>
                <a:lnTo>
                  <a:pt x="155892" y="18808"/>
                </a:lnTo>
                <a:lnTo>
                  <a:pt x="153924" y="18453"/>
                </a:lnTo>
                <a:lnTo>
                  <a:pt x="153822" y="18961"/>
                </a:lnTo>
                <a:lnTo>
                  <a:pt x="153593" y="19964"/>
                </a:lnTo>
                <a:lnTo>
                  <a:pt x="154622" y="20091"/>
                </a:lnTo>
                <a:lnTo>
                  <a:pt x="155663" y="20231"/>
                </a:lnTo>
                <a:lnTo>
                  <a:pt x="156692" y="20358"/>
                </a:lnTo>
                <a:lnTo>
                  <a:pt x="156870" y="18973"/>
                </a:lnTo>
                <a:close/>
              </a:path>
              <a:path w="764540" h="249554">
                <a:moveTo>
                  <a:pt x="160807" y="225399"/>
                </a:moveTo>
                <a:lnTo>
                  <a:pt x="160616" y="225552"/>
                </a:lnTo>
                <a:lnTo>
                  <a:pt x="160540" y="225691"/>
                </a:lnTo>
                <a:lnTo>
                  <a:pt x="160705" y="225793"/>
                </a:lnTo>
                <a:lnTo>
                  <a:pt x="160743" y="225666"/>
                </a:lnTo>
                <a:lnTo>
                  <a:pt x="160769" y="225526"/>
                </a:lnTo>
                <a:lnTo>
                  <a:pt x="160807" y="225399"/>
                </a:lnTo>
                <a:close/>
              </a:path>
              <a:path w="764540" h="249554">
                <a:moveTo>
                  <a:pt x="163118" y="223520"/>
                </a:moveTo>
                <a:lnTo>
                  <a:pt x="162585" y="223253"/>
                </a:lnTo>
                <a:lnTo>
                  <a:pt x="162052" y="222973"/>
                </a:lnTo>
                <a:lnTo>
                  <a:pt x="161518" y="222707"/>
                </a:lnTo>
                <a:lnTo>
                  <a:pt x="161277" y="223596"/>
                </a:lnTo>
                <a:lnTo>
                  <a:pt x="160820" y="225399"/>
                </a:lnTo>
                <a:lnTo>
                  <a:pt x="161582" y="224777"/>
                </a:lnTo>
                <a:lnTo>
                  <a:pt x="162344" y="224142"/>
                </a:lnTo>
                <a:lnTo>
                  <a:pt x="163118" y="223520"/>
                </a:lnTo>
                <a:close/>
              </a:path>
              <a:path w="764540" h="249554">
                <a:moveTo>
                  <a:pt x="176771" y="233476"/>
                </a:moveTo>
                <a:lnTo>
                  <a:pt x="173037" y="228066"/>
                </a:lnTo>
                <a:lnTo>
                  <a:pt x="170573" y="227164"/>
                </a:lnTo>
                <a:lnTo>
                  <a:pt x="164604" y="229044"/>
                </a:lnTo>
                <a:lnTo>
                  <a:pt x="162928" y="229438"/>
                </a:lnTo>
                <a:lnTo>
                  <a:pt x="160616" y="225793"/>
                </a:lnTo>
                <a:lnTo>
                  <a:pt x="159461" y="225742"/>
                </a:lnTo>
                <a:lnTo>
                  <a:pt x="157657" y="225361"/>
                </a:lnTo>
                <a:lnTo>
                  <a:pt x="157391" y="225755"/>
                </a:lnTo>
                <a:lnTo>
                  <a:pt x="155295" y="228803"/>
                </a:lnTo>
                <a:lnTo>
                  <a:pt x="151930" y="227749"/>
                </a:lnTo>
                <a:lnTo>
                  <a:pt x="148983" y="227977"/>
                </a:lnTo>
                <a:lnTo>
                  <a:pt x="148932" y="227799"/>
                </a:lnTo>
                <a:lnTo>
                  <a:pt x="148742" y="227850"/>
                </a:lnTo>
                <a:lnTo>
                  <a:pt x="148704" y="228003"/>
                </a:lnTo>
                <a:lnTo>
                  <a:pt x="148882" y="227990"/>
                </a:lnTo>
                <a:lnTo>
                  <a:pt x="149821" y="233083"/>
                </a:lnTo>
                <a:lnTo>
                  <a:pt x="155549" y="233070"/>
                </a:lnTo>
                <a:lnTo>
                  <a:pt x="159385" y="235038"/>
                </a:lnTo>
                <a:lnTo>
                  <a:pt x="162763" y="232029"/>
                </a:lnTo>
                <a:lnTo>
                  <a:pt x="163207" y="231838"/>
                </a:lnTo>
                <a:lnTo>
                  <a:pt x="166624" y="237731"/>
                </a:lnTo>
                <a:lnTo>
                  <a:pt x="168935" y="236740"/>
                </a:lnTo>
                <a:lnTo>
                  <a:pt x="171767" y="237261"/>
                </a:lnTo>
                <a:lnTo>
                  <a:pt x="170688" y="232981"/>
                </a:lnTo>
                <a:lnTo>
                  <a:pt x="175983" y="234721"/>
                </a:lnTo>
                <a:lnTo>
                  <a:pt x="176187" y="234213"/>
                </a:lnTo>
                <a:lnTo>
                  <a:pt x="176771" y="233476"/>
                </a:lnTo>
                <a:close/>
              </a:path>
              <a:path w="764540" h="249554">
                <a:moveTo>
                  <a:pt x="187464" y="204419"/>
                </a:moveTo>
                <a:lnTo>
                  <a:pt x="187350" y="204165"/>
                </a:lnTo>
                <a:lnTo>
                  <a:pt x="177838" y="204165"/>
                </a:lnTo>
                <a:lnTo>
                  <a:pt x="178358" y="204419"/>
                </a:lnTo>
                <a:lnTo>
                  <a:pt x="187464" y="204419"/>
                </a:lnTo>
                <a:close/>
              </a:path>
              <a:path w="764540" h="249554">
                <a:moveTo>
                  <a:pt x="196684" y="204165"/>
                </a:moveTo>
                <a:lnTo>
                  <a:pt x="195084" y="204165"/>
                </a:lnTo>
                <a:lnTo>
                  <a:pt x="195554" y="204419"/>
                </a:lnTo>
                <a:lnTo>
                  <a:pt x="196621" y="204419"/>
                </a:lnTo>
                <a:lnTo>
                  <a:pt x="196684" y="204165"/>
                </a:lnTo>
                <a:close/>
              </a:path>
              <a:path w="764540" h="249554">
                <a:moveTo>
                  <a:pt x="198399" y="24409"/>
                </a:moveTo>
                <a:lnTo>
                  <a:pt x="193306" y="21209"/>
                </a:lnTo>
                <a:lnTo>
                  <a:pt x="197967" y="5740"/>
                </a:lnTo>
                <a:lnTo>
                  <a:pt x="195033" y="1816"/>
                </a:lnTo>
                <a:lnTo>
                  <a:pt x="181063" y="1104"/>
                </a:lnTo>
                <a:lnTo>
                  <a:pt x="193230" y="14897"/>
                </a:lnTo>
                <a:lnTo>
                  <a:pt x="188277" y="18427"/>
                </a:lnTo>
                <a:lnTo>
                  <a:pt x="188290" y="20281"/>
                </a:lnTo>
                <a:lnTo>
                  <a:pt x="192709" y="22377"/>
                </a:lnTo>
                <a:lnTo>
                  <a:pt x="193725" y="22860"/>
                </a:lnTo>
                <a:lnTo>
                  <a:pt x="194906" y="23152"/>
                </a:lnTo>
                <a:lnTo>
                  <a:pt x="196519" y="24155"/>
                </a:lnTo>
                <a:lnTo>
                  <a:pt x="196926" y="24917"/>
                </a:lnTo>
                <a:lnTo>
                  <a:pt x="197561" y="25654"/>
                </a:lnTo>
                <a:lnTo>
                  <a:pt x="197967" y="25006"/>
                </a:lnTo>
                <a:lnTo>
                  <a:pt x="198399" y="24409"/>
                </a:lnTo>
                <a:close/>
              </a:path>
              <a:path w="764540" h="249554">
                <a:moveTo>
                  <a:pt x="200787" y="18923"/>
                </a:moveTo>
                <a:lnTo>
                  <a:pt x="198170" y="14338"/>
                </a:lnTo>
                <a:lnTo>
                  <a:pt x="196062" y="17233"/>
                </a:lnTo>
                <a:lnTo>
                  <a:pt x="197370" y="18122"/>
                </a:lnTo>
                <a:lnTo>
                  <a:pt x="200787" y="18923"/>
                </a:lnTo>
                <a:close/>
              </a:path>
              <a:path w="764540" h="249554">
                <a:moveTo>
                  <a:pt x="201447" y="199339"/>
                </a:moveTo>
                <a:lnTo>
                  <a:pt x="195503" y="197942"/>
                </a:lnTo>
                <a:lnTo>
                  <a:pt x="195592" y="198704"/>
                </a:lnTo>
                <a:lnTo>
                  <a:pt x="195656" y="200355"/>
                </a:lnTo>
                <a:lnTo>
                  <a:pt x="196088" y="201879"/>
                </a:lnTo>
                <a:lnTo>
                  <a:pt x="190868" y="201879"/>
                </a:lnTo>
                <a:lnTo>
                  <a:pt x="191808" y="202387"/>
                </a:lnTo>
                <a:lnTo>
                  <a:pt x="196240" y="202387"/>
                </a:lnTo>
                <a:lnTo>
                  <a:pt x="196811" y="203149"/>
                </a:lnTo>
                <a:lnTo>
                  <a:pt x="193217" y="203149"/>
                </a:lnTo>
                <a:lnTo>
                  <a:pt x="193687" y="203403"/>
                </a:lnTo>
                <a:lnTo>
                  <a:pt x="196773" y="203403"/>
                </a:lnTo>
                <a:lnTo>
                  <a:pt x="196684" y="204165"/>
                </a:lnTo>
                <a:lnTo>
                  <a:pt x="200164" y="204165"/>
                </a:lnTo>
                <a:lnTo>
                  <a:pt x="200367" y="203403"/>
                </a:lnTo>
                <a:lnTo>
                  <a:pt x="200774" y="201879"/>
                </a:lnTo>
                <a:lnTo>
                  <a:pt x="201180" y="200355"/>
                </a:lnTo>
                <a:lnTo>
                  <a:pt x="201282" y="199974"/>
                </a:lnTo>
                <a:lnTo>
                  <a:pt x="201345" y="199720"/>
                </a:lnTo>
                <a:lnTo>
                  <a:pt x="201447" y="199339"/>
                </a:lnTo>
                <a:close/>
              </a:path>
              <a:path w="764540" h="249554">
                <a:moveTo>
                  <a:pt x="203428" y="234124"/>
                </a:moveTo>
                <a:lnTo>
                  <a:pt x="201993" y="230847"/>
                </a:lnTo>
                <a:lnTo>
                  <a:pt x="201345" y="229374"/>
                </a:lnTo>
                <a:lnTo>
                  <a:pt x="201409" y="227660"/>
                </a:lnTo>
                <a:lnTo>
                  <a:pt x="201091" y="225755"/>
                </a:lnTo>
                <a:lnTo>
                  <a:pt x="195745" y="223901"/>
                </a:lnTo>
                <a:lnTo>
                  <a:pt x="200710" y="220154"/>
                </a:lnTo>
                <a:lnTo>
                  <a:pt x="199402" y="218782"/>
                </a:lnTo>
                <a:lnTo>
                  <a:pt x="200926" y="215760"/>
                </a:lnTo>
                <a:lnTo>
                  <a:pt x="196532" y="214122"/>
                </a:lnTo>
                <a:lnTo>
                  <a:pt x="197688" y="218960"/>
                </a:lnTo>
                <a:lnTo>
                  <a:pt x="195249" y="221094"/>
                </a:lnTo>
                <a:lnTo>
                  <a:pt x="190144" y="220687"/>
                </a:lnTo>
                <a:lnTo>
                  <a:pt x="190969" y="226949"/>
                </a:lnTo>
                <a:lnTo>
                  <a:pt x="188404" y="228257"/>
                </a:lnTo>
                <a:lnTo>
                  <a:pt x="185407" y="228968"/>
                </a:lnTo>
                <a:lnTo>
                  <a:pt x="183438" y="231978"/>
                </a:lnTo>
                <a:lnTo>
                  <a:pt x="184785" y="234416"/>
                </a:lnTo>
                <a:lnTo>
                  <a:pt x="185242" y="236969"/>
                </a:lnTo>
                <a:lnTo>
                  <a:pt x="190627" y="234683"/>
                </a:lnTo>
                <a:lnTo>
                  <a:pt x="195351" y="233946"/>
                </a:lnTo>
                <a:lnTo>
                  <a:pt x="199034" y="238213"/>
                </a:lnTo>
                <a:lnTo>
                  <a:pt x="202107" y="236372"/>
                </a:lnTo>
                <a:lnTo>
                  <a:pt x="203428" y="234124"/>
                </a:lnTo>
                <a:close/>
              </a:path>
              <a:path w="764540" h="249554">
                <a:moveTo>
                  <a:pt x="212432" y="234480"/>
                </a:moveTo>
                <a:lnTo>
                  <a:pt x="209029" y="232816"/>
                </a:lnTo>
                <a:lnTo>
                  <a:pt x="208191" y="235496"/>
                </a:lnTo>
                <a:lnTo>
                  <a:pt x="208038" y="236829"/>
                </a:lnTo>
                <a:lnTo>
                  <a:pt x="207886" y="238074"/>
                </a:lnTo>
                <a:lnTo>
                  <a:pt x="209638" y="239483"/>
                </a:lnTo>
                <a:lnTo>
                  <a:pt x="210540" y="240817"/>
                </a:lnTo>
                <a:lnTo>
                  <a:pt x="212432" y="240118"/>
                </a:lnTo>
                <a:lnTo>
                  <a:pt x="212432" y="234480"/>
                </a:lnTo>
                <a:close/>
              </a:path>
              <a:path w="764540" h="249554">
                <a:moveTo>
                  <a:pt x="216115" y="204419"/>
                </a:moveTo>
                <a:lnTo>
                  <a:pt x="215760" y="204165"/>
                </a:lnTo>
                <a:lnTo>
                  <a:pt x="200164" y="204165"/>
                </a:lnTo>
                <a:lnTo>
                  <a:pt x="200101" y="204419"/>
                </a:lnTo>
                <a:lnTo>
                  <a:pt x="216115" y="204419"/>
                </a:lnTo>
                <a:close/>
              </a:path>
              <a:path w="764540" h="249554">
                <a:moveTo>
                  <a:pt x="217373" y="245872"/>
                </a:moveTo>
                <a:lnTo>
                  <a:pt x="210337" y="245872"/>
                </a:lnTo>
                <a:lnTo>
                  <a:pt x="210337" y="246646"/>
                </a:lnTo>
                <a:lnTo>
                  <a:pt x="217373" y="246646"/>
                </a:lnTo>
                <a:lnTo>
                  <a:pt x="217373" y="245872"/>
                </a:lnTo>
                <a:close/>
              </a:path>
              <a:path w="764540" h="249554">
                <a:moveTo>
                  <a:pt x="220052" y="22936"/>
                </a:moveTo>
                <a:lnTo>
                  <a:pt x="220027" y="21488"/>
                </a:lnTo>
                <a:lnTo>
                  <a:pt x="218770" y="19748"/>
                </a:lnTo>
                <a:lnTo>
                  <a:pt x="217322" y="19240"/>
                </a:lnTo>
                <a:lnTo>
                  <a:pt x="216141" y="18542"/>
                </a:lnTo>
                <a:lnTo>
                  <a:pt x="215620" y="19596"/>
                </a:lnTo>
                <a:lnTo>
                  <a:pt x="214706" y="20662"/>
                </a:lnTo>
                <a:lnTo>
                  <a:pt x="214807" y="22694"/>
                </a:lnTo>
                <a:lnTo>
                  <a:pt x="215696" y="23914"/>
                </a:lnTo>
                <a:lnTo>
                  <a:pt x="216662" y="24498"/>
                </a:lnTo>
                <a:lnTo>
                  <a:pt x="217233" y="24841"/>
                </a:lnTo>
                <a:lnTo>
                  <a:pt x="219290" y="24358"/>
                </a:lnTo>
                <a:lnTo>
                  <a:pt x="220052" y="22936"/>
                </a:lnTo>
                <a:close/>
              </a:path>
              <a:path w="764540" h="249554">
                <a:moveTo>
                  <a:pt x="223697" y="177876"/>
                </a:moveTo>
                <a:lnTo>
                  <a:pt x="222821" y="177876"/>
                </a:lnTo>
                <a:lnTo>
                  <a:pt x="222961" y="178003"/>
                </a:lnTo>
                <a:lnTo>
                  <a:pt x="223139" y="178142"/>
                </a:lnTo>
                <a:lnTo>
                  <a:pt x="223697" y="177876"/>
                </a:lnTo>
                <a:close/>
              </a:path>
              <a:path w="764540" h="249554">
                <a:moveTo>
                  <a:pt x="224624" y="236867"/>
                </a:moveTo>
                <a:lnTo>
                  <a:pt x="217347" y="233591"/>
                </a:lnTo>
                <a:lnTo>
                  <a:pt x="214718" y="241731"/>
                </a:lnTo>
                <a:lnTo>
                  <a:pt x="216230" y="241731"/>
                </a:lnTo>
                <a:lnTo>
                  <a:pt x="217538" y="242074"/>
                </a:lnTo>
                <a:lnTo>
                  <a:pt x="220052" y="240588"/>
                </a:lnTo>
                <a:lnTo>
                  <a:pt x="221615" y="239179"/>
                </a:lnTo>
                <a:lnTo>
                  <a:pt x="224624" y="236867"/>
                </a:lnTo>
                <a:close/>
              </a:path>
              <a:path w="764540" h="249554">
                <a:moveTo>
                  <a:pt x="226377" y="229400"/>
                </a:moveTo>
                <a:lnTo>
                  <a:pt x="226237" y="229285"/>
                </a:lnTo>
                <a:lnTo>
                  <a:pt x="226187" y="229489"/>
                </a:lnTo>
                <a:lnTo>
                  <a:pt x="226314" y="229552"/>
                </a:lnTo>
                <a:lnTo>
                  <a:pt x="226377" y="229400"/>
                </a:lnTo>
                <a:close/>
              </a:path>
              <a:path w="764540" h="249554">
                <a:moveTo>
                  <a:pt x="231343" y="231660"/>
                </a:moveTo>
                <a:lnTo>
                  <a:pt x="230682" y="228257"/>
                </a:lnTo>
                <a:lnTo>
                  <a:pt x="228371" y="229222"/>
                </a:lnTo>
                <a:lnTo>
                  <a:pt x="226377" y="229539"/>
                </a:lnTo>
                <a:lnTo>
                  <a:pt x="226415" y="231470"/>
                </a:lnTo>
                <a:lnTo>
                  <a:pt x="226809" y="233248"/>
                </a:lnTo>
                <a:lnTo>
                  <a:pt x="229781" y="232956"/>
                </a:lnTo>
                <a:lnTo>
                  <a:pt x="230365" y="232905"/>
                </a:lnTo>
                <a:lnTo>
                  <a:pt x="231343" y="231660"/>
                </a:lnTo>
                <a:close/>
              </a:path>
              <a:path w="764540" h="249554">
                <a:moveTo>
                  <a:pt x="231394" y="237070"/>
                </a:moveTo>
                <a:lnTo>
                  <a:pt x="231279" y="236626"/>
                </a:lnTo>
                <a:lnTo>
                  <a:pt x="231114" y="236054"/>
                </a:lnTo>
                <a:lnTo>
                  <a:pt x="230136" y="235394"/>
                </a:lnTo>
                <a:lnTo>
                  <a:pt x="228815" y="235165"/>
                </a:lnTo>
                <a:lnTo>
                  <a:pt x="228041" y="235800"/>
                </a:lnTo>
                <a:lnTo>
                  <a:pt x="226606" y="236435"/>
                </a:lnTo>
                <a:lnTo>
                  <a:pt x="228219" y="237337"/>
                </a:lnTo>
                <a:lnTo>
                  <a:pt x="229031" y="237972"/>
                </a:lnTo>
                <a:lnTo>
                  <a:pt x="230238" y="238277"/>
                </a:lnTo>
                <a:lnTo>
                  <a:pt x="231394" y="237070"/>
                </a:lnTo>
                <a:close/>
              </a:path>
              <a:path w="764540" h="249554">
                <a:moveTo>
                  <a:pt x="239509" y="234416"/>
                </a:moveTo>
                <a:lnTo>
                  <a:pt x="237807" y="233489"/>
                </a:lnTo>
                <a:lnTo>
                  <a:pt x="236893" y="232587"/>
                </a:lnTo>
                <a:lnTo>
                  <a:pt x="236105" y="232664"/>
                </a:lnTo>
                <a:lnTo>
                  <a:pt x="235292" y="232740"/>
                </a:lnTo>
                <a:lnTo>
                  <a:pt x="234594" y="233768"/>
                </a:lnTo>
                <a:lnTo>
                  <a:pt x="233857" y="234378"/>
                </a:lnTo>
                <a:lnTo>
                  <a:pt x="234518" y="234835"/>
                </a:lnTo>
                <a:lnTo>
                  <a:pt x="235178" y="235661"/>
                </a:lnTo>
                <a:lnTo>
                  <a:pt x="236766" y="235673"/>
                </a:lnTo>
                <a:lnTo>
                  <a:pt x="237705" y="235077"/>
                </a:lnTo>
                <a:lnTo>
                  <a:pt x="239509" y="234416"/>
                </a:lnTo>
                <a:close/>
              </a:path>
              <a:path w="764540" h="249554">
                <a:moveTo>
                  <a:pt x="251777" y="178384"/>
                </a:moveTo>
                <a:lnTo>
                  <a:pt x="248907" y="178384"/>
                </a:lnTo>
                <a:lnTo>
                  <a:pt x="248856" y="178892"/>
                </a:lnTo>
                <a:lnTo>
                  <a:pt x="248754" y="179908"/>
                </a:lnTo>
                <a:lnTo>
                  <a:pt x="248640" y="180924"/>
                </a:lnTo>
                <a:lnTo>
                  <a:pt x="251155" y="179273"/>
                </a:lnTo>
                <a:lnTo>
                  <a:pt x="251485" y="178892"/>
                </a:lnTo>
                <a:lnTo>
                  <a:pt x="251701" y="178511"/>
                </a:lnTo>
                <a:lnTo>
                  <a:pt x="251777" y="178384"/>
                </a:lnTo>
                <a:close/>
              </a:path>
              <a:path w="764540" h="249554">
                <a:moveTo>
                  <a:pt x="252120" y="178384"/>
                </a:moveTo>
                <a:lnTo>
                  <a:pt x="251917" y="178130"/>
                </a:lnTo>
                <a:lnTo>
                  <a:pt x="251777" y="178384"/>
                </a:lnTo>
                <a:lnTo>
                  <a:pt x="252120" y="178384"/>
                </a:lnTo>
                <a:close/>
              </a:path>
              <a:path w="764540" h="249554">
                <a:moveTo>
                  <a:pt x="252590" y="230733"/>
                </a:moveTo>
                <a:lnTo>
                  <a:pt x="249669" y="228701"/>
                </a:lnTo>
                <a:lnTo>
                  <a:pt x="245224" y="227495"/>
                </a:lnTo>
                <a:lnTo>
                  <a:pt x="242989" y="231381"/>
                </a:lnTo>
                <a:lnTo>
                  <a:pt x="243776" y="234670"/>
                </a:lnTo>
                <a:lnTo>
                  <a:pt x="245440" y="238201"/>
                </a:lnTo>
                <a:lnTo>
                  <a:pt x="249872" y="239763"/>
                </a:lnTo>
                <a:lnTo>
                  <a:pt x="251028" y="236232"/>
                </a:lnTo>
                <a:lnTo>
                  <a:pt x="251599" y="234238"/>
                </a:lnTo>
                <a:lnTo>
                  <a:pt x="252590" y="230733"/>
                </a:lnTo>
                <a:close/>
              </a:path>
              <a:path w="764540" h="249554">
                <a:moveTo>
                  <a:pt x="253885" y="192963"/>
                </a:moveTo>
                <a:lnTo>
                  <a:pt x="253834" y="192392"/>
                </a:lnTo>
                <a:lnTo>
                  <a:pt x="253822" y="191338"/>
                </a:lnTo>
                <a:lnTo>
                  <a:pt x="252552" y="191274"/>
                </a:lnTo>
                <a:lnTo>
                  <a:pt x="251371" y="191363"/>
                </a:lnTo>
                <a:lnTo>
                  <a:pt x="250177" y="191414"/>
                </a:lnTo>
                <a:lnTo>
                  <a:pt x="250177" y="191909"/>
                </a:lnTo>
                <a:lnTo>
                  <a:pt x="250164" y="192405"/>
                </a:lnTo>
                <a:lnTo>
                  <a:pt x="250164" y="192913"/>
                </a:lnTo>
                <a:lnTo>
                  <a:pt x="251409" y="192925"/>
                </a:lnTo>
                <a:lnTo>
                  <a:pt x="252641" y="192951"/>
                </a:lnTo>
                <a:lnTo>
                  <a:pt x="253885" y="192963"/>
                </a:lnTo>
                <a:close/>
              </a:path>
              <a:path w="764540" h="249554">
                <a:moveTo>
                  <a:pt x="255574" y="214363"/>
                </a:moveTo>
                <a:lnTo>
                  <a:pt x="254482" y="211353"/>
                </a:lnTo>
                <a:lnTo>
                  <a:pt x="249910" y="210413"/>
                </a:lnTo>
                <a:lnTo>
                  <a:pt x="249936" y="214604"/>
                </a:lnTo>
                <a:lnTo>
                  <a:pt x="252590" y="214426"/>
                </a:lnTo>
                <a:lnTo>
                  <a:pt x="255574" y="214363"/>
                </a:lnTo>
                <a:close/>
              </a:path>
              <a:path w="764540" h="249554">
                <a:moveTo>
                  <a:pt x="258965" y="203403"/>
                </a:moveTo>
                <a:lnTo>
                  <a:pt x="258610" y="203276"/>
                </a:lnTo>
                <a:lnTo>
                  <a:pt x="258254" y="203149"/>
                </a:lnTo>
                <a:lnTo>
                  <a:pt x="256844" y="202641"/>
                </a:lnTo>
                <a:lnTo>
                  <a:pt x="254571" y="200990"/>
                </a:lnTo>
                <a:lnTo>
                  <a:pt x="252361" y="201879"/>
                </a:lnTo>
                <a:lnTo>
                  <a:pt x="244348" y="201879"/>
                </a:lnTo>
                <a:lnTo>
                  <a:pt x="245084" y="202387"/>
                </a:lnTo>
                <a:lnTo>
                  <a:pt x="251091" y="202387"/>
                </a:lnTo>
                <a:lnTo>
                  <a:pt x="249212" y="203149"/>
                </a:lnTo>
                <a:lnTo>
                  <a:pt x="246202" y="203149"/>
                </a:lnTo>
                <a:lnTo>
                  <a:pt x="246583" y="203403"/>
                </a:lnTo>
                <a:lnTo>
                  <a:pt x="248577" y="203403"/>
                </a:lnTo>
                <a:lnTo>
                  <a:pt x="247319" y="203911"/>
                </a:lnTo>
                <a:lnTo>
                  <a:pt x="246202" y="203149"/>
                </a:lnTo>
                <a:lnTo>
                  <a:pt x="245084" y="202387"/>
                </a:lnTo>
                <a:lnTo>
                  <a:pt x="243967" y="201625"/>
                </a:lnTo>
                <a:lnTo>
                  <a:pt x="241731" y="200101"/>
                </a:lnTo>
                <a:lnTo>
                  <a:pt x="238480" y="200875"/>
                </a:lnTo>
                <a:lnTo>
                  <a:pt x="238480" y="209499"/>
                </a:lnTo>
                <a:lnTo>
                  <a:pt x="237947" y="210515"/>
                </a:lnTo>
                <a:lnTo>
                  <a:pt x="235038" y="209499"/>
                </a:lnTo>
                <a:lnTo>
                  <a:pt x="234607" y="209499"/>
                </a:lnTo>
                <a:lnTo>
                  <a:pt x="234734" y="209245"/>
                </a:lnTo>
                <a:lnTo>
                  <a:pt x="237896" y="209245"/>
                </a:lnTo>
                <a:lnTo>
                  <a:pt x="238480" y="209499"/>
                </a:lnTo>
                <a:lnTo>
                  <a:pt x="238480" y="200875"/>
                </a:lnTo>
                <a:lnTo>
                  <a:pt x="237312" y="201155"/>
                </a:lnTo>
                <a:lnTo>
                  <a:pt x="237312" y="208991"/>
                </a:lnTo>
                <a:lnTo>
                  <a:pt x="234861" y="208991"/>
                </a:lnTo>
                <a:lnTo>
                  <a:pt x="235229" y="208229"/>
                </a:lnTo>
                <a:lnTo>
                  <a:pt x="235585" y="208229"/>
                </a:lnTo>
                <a:lnTo>
                  <a:pt x="237312" y="208991"/>
                </a:lnTo>
                <a:lnTo>
                  <a:pt x="237312" y="201155"/>
                </a:lnTo>
                <a:lnTo>
                  <a:pt x="235356" y="201612"/>
                </a:lnTo>
                <a:lnTo>
                  <a:pt x="235356" y="207975"/>
                </a:lnTo>
                <a:lnTo>
                  <a:pt x="235292" y="208102"/>
                </a:lnTo>
                <a:lnTo>
                  <a:pt x="235000" y="207975"/>
                </a:lnTo>
                <a:lnTo>
                  <a:pt x="235356" y="207975"/>
                </a:lnTo>
                <a:lnTo>
                  <a:pt x="235356" y="201612"/>
                </a:lnTo>
                <a:lnTo>
                  <a:pt x="239204" y="197307"/>
                </a:lnTo>
                <a:lnTo>
                  <a:pt x="239623" y="197307"/>
                </a:lnTo>
                <a:lnTo>
                  <a:pt x="244119" y="199212"/>
                </a:lnTo>
                <a:lnTo>
                  <a:pt x="247103" y="197307"/>
                </a:lnTo>
                <a:lnTo>
                  <a:pt x="250875" y="194894"/>
                </a:lnTo>
                <a:lnTo>
                  <a:pt x="248970" y="193751"/>
                </a:lnTo>
                <a:lnTo>
                  <a:pt x="247713" y="192989"/>
                </a:lnTo>
                <a:lnTo>
                  <a:pt x="245376" y="191592"/>
                </a:lnTo>
                <a:lnTo>
                  <a:pt x="245097" y="191592"/>
                </a:lnTo>
                <a:lnTo>
                  <a:pt x="242912" y="187528"/>
                </a:lnTo>
                <a:lnTo>
                  <a:pt x="244348" y="186131"/>
                </a:lnTo>
                <a:lnTo>
                  <a:pt x="246151" y="185115"/>
                </a:lnTo>
                <a:lnTo>
                  <a:pt x="246329" y="185115"/>
                </a:lnTo>
                <a:lnTo>
                  <a:pt x="247307" y="182194"/>
                </a:lnTo>
                <a:lnTo>
                  <a:pt x="247434" y="181813"/>
                </a:lnTo>
                <a:lnTo>
                  <a:pt x="246468" y="179908"/>
                </a:lnTo>
                <a:lnTo>
                  <a:pt x="246354" y="179273"/>
                </a:lnTo>
                <a:lnTo>
                  <a:pt x="246278" y="178892"/>
                </a:lnTo>
                <a:lnTo>
                  <a:pt x="246176" y="178384"/>
                </a:lnTo>
                <a:lnTo>
                  <a:pt x="245325" y="178384"/>
                </a:lnTo>
                <a:lnTo>
                  <a:pt x="246976" y="178130"/>
                </a:lnTo>
                <a:lnTo>
                  <a:pt x="247510" y="177876"/>
                </a:lnTo>
                <a:lnTo>
                  <a:pt x="247840" y="178003"/>
                </a:lnTo>
                <a:lnTo>
                  <a:pt x="248627" y="177876"/>
                </a:lnTo>
                <a:lnTo>
                  <a:pt x="251726" y="177876"/>
                </a:lnTo>
                <a:lnTo>
                  <a:pt x="251040" y="176987"/>
                </a:lnTo>
                <a:lnTo>
                  <a:pt x="250367" y="176352"/>
                </a:lnTo>
                <a:lnTo>
                  <a:pt x="250101" y="176098"/>
                </a:lnTo>
                <a:lnTo>
                  <a:pt x="248869" y="175082"/>
                </a:lnTo>
                <a:lnTo>
                  <a:pt x="244576" y="175590"/>
                </a:lnTo>
                <a:lnTo>
                  <a:pt x="245338" y="175590"/>
                </a:lnTo>
                <a:lnTo>
                  <a:pt x="243459" y="176352"/>
                </a:lnTo>
                <a:lnTo>
                  <a:pt x="239649" y="175590"/>
                </a:lnTo>
                <a:lnTo>
                  <a:pt x="239115" y="175082"/>
                </a:lnTo>
                <a:lnTo>
                  <a:pt x="238036" y="174066"/>
                </a:lnTo>
                <a:lnTo>
                  <a:pt x="236321" y="173050"/>
                </a:lnTo>
                <a:lnTo>
                  <a:pt x="236004" y="173050"/>
                </a:lnTo>
                <a:lnTo>
                  <a:pt x="234264" y="175082"/>
                </a:lnTo>
                <a:lnTo>
                  <a:pt x="232562" y="173050"/>
                </a:lnTo>
                <a:lnTo>
                  <a:pt x="226580" y="176098"/>
                </a:lnTo>
                <a:lnTo>
                  <a:pt x="232549" y="179273"/>
                </a:lnTo>
                <a:lnTo>
                  <a:pt x="232498" y="179908"/>
                </a:lnTo>
                <a:lnTo>
                  <a:pt x="232410" y="180924"/>
                </a:lnTo>
                <a:lnTo>
                  <a:pt x="232295" y="182194"/>
                </a:lnTo>
                <a:lnTo>
                  <a:pt x="223672" y="178384"/>
                </a:lnTo>
                <a:lnTo>
                  <a:pt x="223189" y="178181"/>
                </a:lnTo>
                <a:lnTo>
                  <a:pt x="223494" y="178384"/>
                </a:lnTo>
                <a:lnTo>
                  <a:pt x="222592" y="178384"/>
                </a:lnTo>
                <a:lnTo>
                  <a:pt x="222313" y="178511"/>
                </a:lnTo>
                <a:lnTo>
                  <a:pt x="220776" y="178892"/>
                </a:lnTo>
                <a:lnTo>
                  <a:pt x="220700" y="183464"/>
                </a:lnTo>
                <a:lnTo>
                  <a:pt x="225793" y="186893"/>
                </a:lnTo>
                <a:lnTo>
                  <a:pt x="233362" y="185115"/>
                </a:lnTo>
                <a:lnTo>
                  <a:pt x="234962" y="185877"/>
                </a:lnTo>
                <a:lnTo>
                  <a:pt x="237413" y="188798"/>
                </a:lnTo>
                <a:lnTo>
                  <a:pt x="238264" y="190195"/>
                </a:lnTo>
                <a:lnTo>
                  <a:pt x="239229" y="191592"/>
                </a:lnTo>
                <a:lnTo>
                  <a:pt x="236347" y="192989"/>
                </a:lnTo>
                <a:lnTo>
                  <a:pt x="233845" y="189814"/>
                </a:lnTo>
                <a:lnTo>
                  <a:pt x="231025" y="192354"/>
                </a:lnTo>
                <a:lnTo>
                  <a:pt x="229019" y="193243"/>
                </a:lnTo>
                <a:lnTo>
                  <a:pt x="229019" y="201879"/>
                </a:lnTo>
                <a:lnTo>
                  <a:pt x="226682" y="201879"/>
                </a:lnTo>
                <a:lnTo>
                  <a:pt x="226618" y="201371"/>
                </a:lnTo>
                <a:lnTo>
                  <a:pt x="226491" y="200355"/>
                </a:lnTo>
                <a:lnTo>
                  <a:pt x="226441" y="199974"/>
                </a:lnTo>
                <a:lnTo>
                  <a:pt x="220586" y="197942"/>
                </a:lnTo>
                <a:lnTo>
                  <a:pt x="222758" y="193484"/>
                </a:lnTo>
                <a:lnTo>
                  <a:pt x="222872" y="193878"/>
                </a:lnTo>
                <a:lnTo>
                  <a:pt x="222973" y="195529"/>
                </a:lnTo>
                <a:lnTo>
                  <a:pt x="228003" y="197561"/>
                </a:lnTo>
                <a:lnTo>
                  <a:pt x="228688" y="200990"/>
                </a:lnTo>
                <a:lnTo>
                  <a:pt x="228803" y="201371"/>
                </a:lnTo>
                <a:lnTo>
                  <a:pt x="229019" y="201879"/>
                </a:lnTo>
                <a:lnTo>
                  <a:pt x="229019" y="193243"/>
                </a:lnTo>
                <a:lnTo>
                  <a:pt x="227850" y="193751"/>
                </a:lnTo>
                <a:lnTo>
                  <a:pt x="223748" y="191592"/>
                </a:lnTo>
                <a:lnTo>
                  <a:pt x="220040" y="191592"/>
                </a:lnTo>
                <a:lnTo>
                  <a:pt x="222745" y="193433"/>
                </a:lnTo>
                <a:lnTo>
                  <a:pt x="221602" y="193751"/>
                </a:lnTo>
                <a:lnTo>
                  <a:pt x="221729" y="193751"/>
                </a:lnTo>
                <a:lnTo>
                  <a:pt x="221399" y="193878"/>
                </a:lnTo>
                <a:lnTo>
                  <a:pt x="218465" y="196291"/>
                </a:lnTo>
                <a:lnTo>
                  <a:pt x="217627" y="196926"/>
                </a:lnTo>
                <a:lnTo>
                  <a:pt x="215874" y="197942"/>
                </a:lnTo>
                <a:lnTo>
                  <a:pt x="212686" y="198704"/>
                </a:lnTo>
                <a:lnTo>
                  <a:pt x="215417" y="201371"/>
                </a:lnTo>
                <a:lnTo>
                  <a:pt x="211975" y="201371"/>
                </a:lnTo>
                <a:lnTo>
                  <a:pt x="211048" y="201879"/>
                </a:lnTo>
                <a:lnTo>
                  <a:pt x="200774" y="201879"/>
                </a:lnTo>
                <a:lnTo>
                  <a:pt x="200647" y="202387"/>
                </a:lnTo>
                <a:lnTo>
                  <a:pt x="210096" y="202387"/>
                </a:lnTo>
                <a:lnTo>
                  <a:pt x="209638" y="202641"/>
                </a:lnTo>
                <a:lnTo>
                  <a:pt x="213017" y="203149"/>
                </a:lnTo>
                <a:lnTo>
                  <a:pt x="200444" y="203149"/>
                </a:lnTo>
                <a:lnTo>
                  <a:pt x="200367" y="203403"/>
                </a:lnTo>
                <a:lnTo>
                  <a:pt x="214718" y="203403"/>
                </a:lnTo>
                <a:lnTo>
                  <a:pt x="215760" y="204165"/>
                </a:lnTo>
                <a:lnTo>
                  <a:pt x="226961" y="204165"/>
                </a:lnTo>
                <a:lnTo>
                  <a:pt x="226834" y="203149"/>
                </a:lnTo>
                <a:lnTo>
                  <a:pt x="226745" y="202387"/>
                </a:lnTo>
                <a:lnTo>
                  <a:pt x="229247" y="202387"/>
                </a:lnTo>
                <a:lnTo>
                  <a:pt x="229577" y="203149"/>
                </a:lnTo>
                <a:lnTo>
                  <a:pt x="226834" y="203149"/>
                </a:lnTo>
                <a:lnTo>
                  <a:pt x="226872" y="203403"/>
                </a:lnTo>
                <a:lnTo>
                  <a:pt x="229692" y="203403"/>
                </a:lnTo>
                <a:lnTo>
                  <a:pt x="229920" y="203911"/>
                </a:lnTo>
                <a:lnTo>
                  <a:pt x="230035" y="204165"/>
                </a:lnTo>
                <a:lnTo>
                  <a:pt x="231495" y="204165"/>
                </a:lnTo>
                <a:lnTo>
                  <a:pt x="230047" y="204216"/>
                </a:lnTo>
                <a:lnTo>
                  <a:pt x="226961" y="204165"/>
                </a:lnTo>
                <a:lnTo>
                  <a:pt x="226974" y="204292"/>
                </a:lnTo>
                <a:lnTo>
                  <a:pt x="222453" y="204419"/>
                </a:lnTo>
                <a:lnTo>
                  <a:pt x="226987" y="204419"/>
                </a:lnTo>
                <a:lnTo>
                  <a:pt x="230149" y="204419"/>
                </a:lnTo>
                <a:lnTo>
                  <a:pt x="230314" y="204800"/>
                </a:lnTo>
                <a:lnTo>
                  <a:pt x="230365" y="204927"/>
                </a:lnTo>
                <a:lnTo>
                  <a:pt x="222453" y="208991"/>
                </a:lnTo>
                <a:lnTo>
                  <a:pt x="222453" y="204419"/>
                </a:lnTo>
                <a:lnTo>
                  <a:pt x="220052" y="204419"/>
                </a:lnTo>
                <a:lnTo>
                  <a:pt x="220052" y="213182"/>
                </a:lnTo>
                <a:lnTo>
                  <a:pt x="209715" y="213182"/>
                </a:lnTo>
                <a:lnTo>
                  <a:pt x="209664" y="212826"/>
                </a:lnTo>
                <a:lnTo>
                  <a:pt x="209080" y="213182"/>
                </a:lnTo>
                <a:lnTo>
                  <a:pt x="198450" y="213182"/>
                </a:lnTo>
                <a:lnTo>
                  <a:pt x="202920" y="212674"/>
                </a:lnTo>
                <a:lnTo>
                  <a:pt x="204089" y="212674"/>
                </a:lnTo>
                <a:lnTo>
                  <a:pt x="205397" y="211531"/>
                </a:lnTo>
                <a:lnTo>
                  <a:pt x="205600" y="211404"/>
                </a:lnTo>
                <a:lnTo>
                  <a:pt x="208635" y="211404"/>
                </a:lnTo>
                <a:lnTo>
                  <a:pt x="209207" y="211531"/>
                </a:lnTo>
                <a:lnTo>
                  <a:pt x="212064" y="212928"/>
                </a:lnTo>
                <a:lnTo>
                  <a:pt x="217741" y="212166"/>
                </a:lnTo>
                <a:lnTo>
                  <a:pt x="219621" y="212928"/>
                </a:lnTo>
                <a:lnTo>
                  <a:pt x="220052" y="213182"/>
                </a:lnTo>
                <a:lnTo>
                  <a:pt x="220052" y="204419"/>
                </a:lnTo>
                <a:lnTo>
                  <a:pt x="218287" y="204419"/>
                </a:lnTo>
                <a:lnTo>
                  <a:pt x="218287" y="209753"/>
                </a:lnTo>
                <a:lnTo>
                  <a:pt x="214985" y="211150"/>
                </a:lnTo>
                <a:lnTo>
                  <a:pt x="214388" y="211150"/>
                </a:lnTo>
                <a:lnTo>
                  <a:pt x="214388" y="211404"/>
                </a:lnTo>
                <a:lnTo>
                  <a:pt x="212890" y="212051"/>
                </a:lnTo>
                <a:lnTo>
                  <a:pt x="212699" y="211531"/>
                </a:lnTo>
                <a:lnTo>
                  <a:pt x="212648" y="211404"/>
                </a:lnTo>
                <a:lnTo>
                  <a:pt x="214388" y="211404"/>
                </a:lnTo>
                <a:lnTo>
                  <a:pt x="214388" y="211150"/>
                </a:lnTo>
                <a:lnTo>
                  <a:pt x="212547" y="211150"/>
                </a:lnTo>
                <a:lnTo>
                  <a:pt x="212305" y="210515"/>
                </a:lnTo>
                <a:lnTo>
                  <a:pt x="212217" y="210261"/>
                </a:lnTo>
                <a:lnTo>
                  <a:pt x="212064" y="209880"/>
                </a:lnTo>
                <a:lnTo>
                  <a:pt x="212013" y="209753"/>
                </a:lnTo>
                <a:lnTo>
                  <a:pt x="211924" y="209499"/>
                </a:lnTo>
                <a:lnTo>
                  <a:pt x="211823" y="209245"/>
                </a:lnTo>
                <a:lnTo>
                  <a:pt x="218211" y="209245"/>
                </a:lnTo>
                <a:lnTo>
                  <a:pt x="218287" y="209753"/>
                </a:lnTo>
                <a:lnTo>
                  <a:pt x="218287" y="204419"/>
                </a:lnTo>
                <a:lnTo>
                  <a:pt x="216115" y="204419"/>
                </a:lnTo>
                <a:lnTo>
                  <a:pt x="217678" y="205562"/>
                </a:lnTo>
                <a:lnTo>
                  <a:pt x="217716" y="205816"/>
                </a:lnTo>
                <a:lnTo>
                  <a:pt x="217805" y="206451"/>
                </a:lnTo>
                <a:lnTo>
                  <a:pt x="217919" y="207213"/>
                </a:lnTo>
                <a:lnTo>
                  <a:pt x="218033" y="207975"/>
                </a:lnTo>
                <a:lnTo>
                  <a:pt x="218071" y="208229"/>
                </a:lnTo>
                <a:lnTo>
                  <a:pt x="218173" y="208991"/>
                </a:lnTo>
                <a:lnTo>
                  <a:pt x="211734" y="208991"/>
                </a:lnTo>
                <a:lnTo>
                  <a:pt x="211632" y="208737"/>
                </a:lnTo>
                <a:lnTo>
                  <a:pt x="211442" y="208229"/>
                </a:lnTo>
                <a:lnTo>
                  <a:pt x="211340" y="207975"/>
                </a:lnTo>
                <a:lnTo>
                  <a:pt x="210527" y="207213"/>
                </a:lnTo>
                <a:lnTo>
                  <a:pt x="208241" y="205308"/>
                </a:lnTo>
                <a:lnTo>
                  <a:pt x="200215" y="208737"/>
                </a:lnTo>
                <a:lnTo>
                  <a:pt x="200139" y="206451"/>
                </a:lnTo>
                <a:lnTo>
                  <a:pt x="200025" y="205816"/>
                </a:lnTo>
                <a:lnTo>
                  <a:pt x="199974" y="204927"/>
                </a:lnTo>
                <a:lnTo>
                  <a:pt x="199999" y="204800"/>
                </a:lnTo>
                <a:lnTo>
                  <a:pt x="200101" y="204419"/>
                </a:lnTo>
                <a:lnTo>
                  <a:pt x="196621" y="204419"/>
                </a:lnTo>
                <a:lnTo>
                  <a:pt x="196494" y="204927"/>
                </a:lnTo>
                <a:lnTo>
                  <a:pt x="195554" y="204419"/>
                </a:lnTo>
                <a:lnTo>
                  <a:pt x="187464" y="204419"/>
                </a:lnTo>
                <a:lnTo>
                  <a:pt x="187858" y="205308"/>
                </a:lnTo>
                <a:lnTo>
                  <a:pt x="187972" y="205562"/>
                </a:lnTo>
                <a:lnTo>
                  <a:pt x="188087" y="205816"/>
                </a:lnTo>
                <a:lnTo>
                  <a:pt x="182587" y="206451"/>
                </a:lnTo>
                <a:lnTo>
                  <a:pt x="178358" y="204419"/>
                </a:lnTo>
                <a:lnTo>
                  <a:pt x="174942" y="204419"/>
                </a:lnTo>
                <a:lnTo>
                  <a:pt x="174675" y="205155"/>
                </a:lnTo>
                <a:lnTo>
                  <a:pt x="174675" y="213944"/>
                </a:lnTo>
                <a:lnTo>
                  <a:pt x="171932" y="218008"/>
                </a:lnTo>
                <a:lnTo>
                  <a:pt x="171843" y="218135"/>
                </a:lnTo>
                <a:lnTo>
                  <a:pt x="170611" y="218008"/>
                </a:lnTo>
                <a:lnTo>
                  <a:pt x="163169" y="217246"/>
                </a:lnTo>
                <a:lnTo>
                  <a:pt x="163258" y="216484"/>
                </a:lnTo>
                <a:lnTo>
                  <a:pt x="163360" y="215595"/>
                </a:lnTo>
                <a:lnTo>
                  <a:pt x="163449" y="214833"/>
                </a:lnTo>
                <a:lnTo>
                  <a:pt x="163563" y="213944"/>
                </a:lnTo>
                <a:lnTo>
                  <a:pt x="163614" y="213436"/>
                </a:lnTo>
                <a:lnTo>
                  <a:pt x="161251" y="211404"/>
                </a:lnTo>
                <a:lnTo>
                  <a:pt x="156502" y="211150"/>
                </a:lnTo>
                <a:lnTo>
                  <a:pt x="155359" y="211150"/>
                </a:lnTo>
                <a:lnTo>
                  <a:pt x="153987" y="210515"/>
                </a:lnTo>
                <a:lnTo>
                  <a:pt x="154432" y="210515"/>
                </a:lnTo>
                <a:lnTo>
                  <a:pt x="147269" y="209245"/>
                </a:lnTo>
                <a:lnTo>
                  <a:pt x="167093" y="209245"/>
                </a:lnTo>
                <a:lnTo>
                  <a:pt x="164884" y="211912"/>
                </a:lnTo>
                <a:lnTo>
                  <a:pt x="174015" y="213944"/>
                </a:lnTo>
                <a:lnTo>
                  <a:pt x="174675" y="213944"/>
                </a:lnTo>
                <a:lnTo>
                  <a:pt x="174675" y="205155"/>
                </a:lnTo>
                <a:lnTo>
                  <a:pt x="173367" y="208737"/>
                </a:lnTo>
                <a:lnTo>
                  <a:pt x="173278" y="208991"/>
                </a:lnTo>
                <a:lnTo>
                  <a:pt x="169227" y="208991"/>
                </a:lnTo>
                <a:lnTo>
                  <a:pt x="170294" y="209245"/>
                </a:lnTo>
                <a:lnTo>
                  <a:pt x="173177" y="209245"/>
                </a:lnTo>
                <a:lnTo>
                  <a:pt x="173088" y="209499"/>
                </a:lnTo>
                <a:lnTo>
                  <a:pt x="172999" y="209753"/>
                </a:lnTo>
                <a:lnTo>
                  <a:pt x="172948" y="209880"/>
                </a:lnTo>
                <a:lnTo>
                  <a:pt x="168160" y="208737"/>
                </a:lnTo>
                <a:lnTo>
                  <a:pt x="167525" y="208737"/>
                </a:lnTo>
                <a:lnTo>
                  <a:pt x="167309" y="208991"/>
                </a:lnTo>
                <a:lnTo>
                  <a:pt x="147091" y="208991"/>
                </a:lnTo>
                <a:lnTo>
                  <a:pt x="146900" y="208737"/>
                </a:lnTo>
                <a:lnTo>
                  <a:pt x="147345" y="207213"/>
                </a:lnTo>
                <a:lnTo>
                  <a:pt x="147713" y="205943"/>
                </a:lnTo>
                <a:lnTo>
                  <a:pt x="147828" y="205562"/>
                </a:lnTo>
                <a:lnTo>
                  <a:pt x="147904" y="205308"/>
                </a:lnTo>
                <a:lnTo>
                  <a:pt x="148018" y="204927"/>
                </a:lnTo>
                <a:lnTo>
                  <a:pt x="148056" y="204800"/>
                </a:lnTo>
                <a:lnTo>
                  <a:pt x="148158" y="204419"/>
                </a:lnTo>
                <a:lnTo>
                  <a:pt x="148196" y="204292"/>
                </a:lnTo>
                <a:lnTo>
                  <a:pt x="148272" y="204419"/>
                </a:lnTo>
                <a:lnTo>
                  <a:pt x="174942" y="204419"/>
                </a:lnTo>
                <a:lnTo>
                  <a:pt x="175031" y="204165"/>
                </a:lnTo>
                <a:lnTo>
                  <a:pt x="148234" y="204165"/>
                </a:lnTo>
                <a:lnTo>
                  <a:pt x="147980" y="203911"/>
                </a:lnTo>
                <a:lnTo>
                  <a:pt x="147675" y="203403"/>
                </a:lnTo>
                <a:lnTo>
                  <a:pt x="175310" y="203403"/>
                </a:lnTo>
                <a:lnTo>
                  <a:pt x="175133" y="203911"/>
                </a:lnTo>
                <a:lnTo>
                  <a:pt x="175031" y="204165"/>
                </a:lnTo>
                <a:lnTo>
                  <a:pt x="177838" y="204165"/>
                </a:lnTo>
                <a:lnTo>
                  <a:pt x="175717" y="203149"/>
                </a:lnTo>
                <a:lnTo>
                  <a:pt x="175412" y="203149"/>
                </a:lnTo>
                <a:lnTo>
                  <a:pt x="147535" y="203149"/>
                </a:lnTo>
                <a:lnTo>
                  <a:pt x="147612" y="203301"/>
                </a:lnTo>
                <a:lnTo>
                  <a:pt x="147078" y="202387"/>
                </a:lnTo>
                <a:lnTo>
                  <a:pt x="148234" y="202387"/>
                </a:lnTo>
                <a:lnTo>
                  <a:pt x="149072" y="202387"/>
                </a:lnTo>
                <a:lnTo>
                  <a:pt x="186537" y="202387"/>
                </a:lnTo>
                <a:lnTo>
                  <a:pt x="186880" y="203149"/>
                </a:lnTo>
                <a:lnTo>
                  <a:pt x="175717" y="203149"/>
                </a:lnTo>
                <a:lnTo>
                  <a:pt x="176250" y="203403"/>
                </a:lnTo>
                <a:lnTo>
                  <a:pt x="186994" y="203403"/>
                </a:lnTo>
                <a:lnTo>
                  <a:pt x="187236" y="203911"/>
                </a:lnTo>
                <a:lnTo>
                  <a:pt x="187350" y="204165"/>
                </a:lnTo>
                <a:lnTo>
                  <a:pt x="195084" y="204165"/>
                </a:lnTo>
                <a:lnTo>
                  <a:pt x="186880" y="199720"/>
                </a:lnTo>
                <a:lnTo>
                  <a:pt x="188760" y="197561"/>
                </a:lnTo>
                <a:lnTo>
                  <a:pt x="194271" y="196926"/>
                </a:lnTo>
                <a:lnTo>
                  <a:pt x="191223" y="193878"/>
                </a:lnTo>
                <a:lnTo>
                  <a:pt x="190334" y="192989"/>
                </a:lnTo>
                <a:lnTo>
                  <a:pt x="189623" y="192989"/>
                </a:lnTo>
                <a:lnTo>
                  <a:pt x="185559" y="193878"/>
                </a:lnTo>
                <a:lnTo>
                  <a:pt x="180263" y="191592"/>
                </a:lnTo>
                <a:lnTo>
                  <a:pt x="179463" y="191592"/>
                </a:lnTo>
                <a:lnTo>
                  <a:pt x="175577" y="196291"/>
                </a:lnTo>
                <a:lnTo>
                  <a:pt x="181660" y="197307"/>
                </a:lnTo>
                <a:lnTo>
                  <a:pt x="185623" y="200355"/>
                </a:lnTo>
                <a:lnTo>
                  <a:pt x="186309" y="201879"/>
                </a:lnTo>
                <a:lnTo>
                  <a:pt x="148882" y="201879"/>
                </a:lnTo>
                <a:lnTo>
                  <a:pt x="148780" y="201625"/>
                </a:lnTo>
                <a:lnTo>
                  <a:pt x="148272" y="200355"/>
                </a:lnTo>
                <a:lnTo>
                  <a:pt x="148183" y="200101"/>
                </a:lnTo>
                <a:lnTo>
                  <a:pt x="146926" y="196926"/>
                </a:lnTo>
                <a:lnTo>
                  <a:pt x="146812" y="201625"/>
                </a:lnTo>
                <a:lnTo>
                  <a:pt x="146710" y="201752"/>
                </a:lnTo>
                <a:lnTo>
                  <a:pt x="146634" y="201625"/>
                </a:lnTo>
                <a:lnTo>
                  <a:pt x="146812" y="201625"/>
                </a:lnTo>
                <a:lnTo>
                  <a:pt x="146812" y="196926"/>
                </a:lnTo>
                <a:lnTo>
                  <a:pt x="142316" y="196926"/>
                </a:lnTo>
                <a:lnTo>
                  <a:pt x="137655" y="195783"/>
                </a:lnTo>
                <a:lnTo>
                  <a:pt x="136702" y="194259"/>
                </a:lnTo>
                <a:lnTo>
                  <a:pt x="136956" y="194259"/>
                </a:lnTo>
                <a:lnTo>
                  <a:pt x="130124" y="191592"/>
                </a:lnTo>
                <a:lnTo>
                  <a:pt x="129590" y="191592"/>
                </a:lnTo>
                <a:lnTo>
                  <a:pt x="125247" y="194259"/>
                </a:lnTo>
                <a:lnTo>
                  <a:pt x="120015" y="195402"/>
                </a:lnTo>
                <a:lnTo>
                  <a:pt x="120040" y="195529"/>
                </a:lnTo>
                <a:lnTo>
                  <a:pt x="120167" y="196291"/>
                </a:lnTo>
                <a:lnTo>
                  <a:pt x="120269" y="196926"/>
                </a:lnTo>
                <a:lnTo>
                  <a:pt x="120332" y="197307"/>
                </a:lnTo>
                <a:lnTo>
                  <a:pt x="120434" y="197942"/>
                </a:lnTo>
                <a:lnTo>
                  <a:pt x="120561" y="198704"/>
                </a:lnTo>
                <a:lnTo>
                  <a:pt x="120637" y="199212"/>
                </a:lnTo>
                <a:lnTo>
                  <a:pt x="120726" y="199720"/>
                </a:lnTo>
                <a:lnTo>
                  <a:pt x="120827" y="200355"/>
                </a:lnTo>
                <a:lnTo>
                  <a:pt x="120929" y="200990"/>
                </a:lnTo>
                <a:lnTo>
                  <a:pt x="121031" y="201625"/>
                </a:lnTo>
                <a:lnTo>
                  <a:pt x="121158" y="202387"/>
                </a:lnTo>
                <a:lnTo>
                  <a:pt x="120764" y="202387"/>
                </a:lnTo>
                <a:lnTo>
                  <a:pt x="114757" y="204419"/>
                </a:lnTo>
                <a:lnTo>
                  <a:pt x="117563" y="205943"/>
                </a:lnTo>
                <a:lnTo>
                  <a:pt x="119253" y="207086"/>
                </a:lnTo>
                <a:lnTo>
                  <a:pt x="122072" y="208229"/>
                </a:lnTo>
                <a:lnTo>
                  <a:pt x="123977" y="207975"/>
                </a:lnTo>
                <a:lnTo>
                  <a:pt x="124968" y="206832"/>
                </a:lnTo>
                <a:lnTo>
                  <a:pt x="124917" y="203149"/>
                </a:lnTo>
                <a:lnTo>
                  <a:pt x="124447" y="202387"/>
                </a:lnTo>
                <a:lnTo>
                  <a:pt x="131330" y="202387"/>
                </a:lnTo>
                <a:lnTo>
                  <a:pt x="129603" y="201879"/>
                </a:lnTo>
                <a:lnTo>
                  <a:pt x="124193" y="201879"/>
                </a:lnTo>
                <a:lnTo>
                  <a:pt x="123634" y="200355"/>
                </a:lnTo>
                <a:lnTo>
                  <a:pt x="123545" y="200101"/>
                </a:lnTo>
                <a:lnTo>
                  <a:pt x="129603" y="201879"/>
                </a:lnTo>
                <a:lnTo>
                  <a:pt x="141541" y="201879"/>
                </a:lnTo>
                <a:lnTo>
                  <a:pt x="144653" y="201879"/>
                </a:lnTo>
                <a:lnTo>
                  <a:pt x="146608" y="201879"/>
                </a:lnTo>
                <a:lnTo>
                  <a:pt x="146786" y="201879"/>
                </a:lnTo>
                <a:lnTo>
                  <a:pt x="146964" y="202209"/>
                </a:lnTo>
                <a:lnTo>
                  <a:pt x="146405" y="202133"/>
                </a:lnTo>
                <a:lnTo>
                  <a:pt x="146202" y="202107"/>
                </a:lnTo>
                <a:lnTo>
                  <a:pt x="146202" y="202387"/>
                </a:lnTo>
                <a:lnTo>
                  <a:pt x="145592" y="203149"/>
                </a:lnTo>
                <a:lnTo>
                  <a:pt x="145376" y="203149"/>
                </a:lnTo>
                <a:lnTo>
                  <a:pt x="145376" y="203403"/>
                </a:lnTo>
                <a:lnTo>
                  <a:pt x="142621" y="206832"/>
                </a:lnTo>
                <a:lnTo>
                  <a:pt x="142379" y="207035"/>
                </a:lnTo>
                <a:lnTo>
                  <a:pt x="142265" y="206832"/>
                </a:lnTo>
                <a:lnTo>
                  <a:pt x="142214" y="206451"/>
                </a:lnTo>
                <a:lnTo>
                  <a:pt x="142113" y="205816"/>
                </a:lnTo>
                <a:lnTo>
                  <a:pt x="142036" y="205308"/>
                </a:lnTo>
                <a:lnTo>
                  <a:pt x="141973" y="204800"/>
                </a:lnTo>
                <a:lnTo>
                  <a:pt x="141871" y="204165"/>
                </a:lnTo>
                <a:lnTo>
                  <a:pt x="141770" y="203403"/>
                </a:lnTo>
                <a:lnTo>
                  <a:pt x="145376" y="203403"/>
                </a:lnTo>
                <a:lnTo>
                  <a:pt x="145376" y="203149"/>
                </a:lnTo>
                <a:lnTo>
                  <a:pt x="141732" y="203149"/>
                </a:lnTo>
                <a:lnTo>
                  <a:pt x="141617" y="202387"/>
                </a:lnTo>
                <a:lnTo>
                  <a:pt x="146202" y="202387"/>
                </a:lnTo>
                <a:lnTo>
                  <a:pt x="146202" y="202107"/>
                </a:lnTo>
                <a:lnTo>
                  <a:pt x="144653" y="201879"/>
                </a:lnTo>
                <a:lnTo>
                  <a:pt x="141579" y="202133"/>
                </a:lnTo>
                <a:lnTo>
                  <a:pt x="138506" y="202387"/>
                </a:lnTo>
                <a:lnTo>
                  <a:pt x="134785" y="202387"/>
                </a:lnTo>
                <a:lnTo>
                  <a:pt x="134785" y="203403"/>
                </a:lnTo>
                <a:lnTo>
                  <a:pt x="134531" y="203403"/>
                </a:lnTo>
                <a:lnTo>
                  <a:pt x="134353" y="203276"/>
                </a:lnTo>
                <a:lnTo>
                  <a:pt x="134785" y="203403"/>
                </a:lnTo>
                <a:lnTo>
                  <a:pt x="134785" y="202387"/>
                </a:lnTo>
                <a:lnTo>
                  <a:pt x="131330" y="202387"/>
                </a:lnTo>
                <a:lnTo>
                  <a:pt x="134340" y="203276"/>
                </a:lnTo>
                <a:lnTo>
                  <a:pt x="142455" y="209130"/>
                </a:lnTo>
                <a:lnTo>
                  <a:pt x="142633" y="209245"/>
                </a:lnTo>
                <a:lnTo>
                  <a:pt x="142316" y="209245"/>
                </a:lnTo>
                <a:lnTo>
                  <a:pt x="136994" y="213944"/>
                </a:lnTo>
                <a:lnTo>
                  <a:pt x="134797" y="213944"/>
                </a:lnTo>
                <a:lnTo>
                  <a:pt x="129019" y="209499"/>
                </a:lnTo>
                <a:lnTo>
                  <a:pt x="128739" y="209499"/>
                </a:lnTo>
                <a:lnTo>
                  <a:pt x="123875" y="214579"/>
                </a:lnTo>
                <a:lnTo>
                  <a:pt x="120421" y="214833"/>
                </a:lnTo>
                <a:lnTo>
                  <a:pt x="117817" y="214325"/>
                </a:lnTo>
                <a:lnTo>
                  <a:pt x="116941" y="214325"/>
                </a:lnTo>
                <a:lnTo>
                  <a:pt x="112750" y="216738"/>
                </a:lnTo>
                <a:lnTo>
                  <a:pt x="112712" y="219659"/>
                </a:lnTo>
                <a:lnTo>
                  <a:pt x="117398" y="225882"/>
                </a:lnTo>
                <a:lnTo>
                  <a:pt x="114566" y="229184"/>
                </a:lnTo>
                <a:lnTo>
                  <a:pt x="111213" y="232740"/>
                </a:lnTo>
                <a:lnTo>
                  <a:pt x="111086" y="232867"/>
                </a:lnTo>
                <a:lnTo>
                  <a:pt x="108000" y="232867"/>
                </a:lnTo>
                <a:lnTo>
                  <a:pt x="109423" y="232994"/>
                </a:lnTo>
                <a:lnTo>
                  <a:pt x="110845" y="233121"/>
                </a:lnTo>
                <a:lnTo>
                  <a:pt x="110972" y="232994"/>
                </a:lnTo>
                <a:lnTo>
                  <a:pt x="141655" y="232994"/>
                </a:lnTo>
                <a:lnTo>
                  <a:pt x="138455" y="230581"/>
                </a:lnTo>
                <a:lnTo>
                  <a:pt x="136271" y="228930"/>
                </a:lnTo>
                <a:lnTo>
                  <a:pt x="128219" y="228930"/>
                </a:lnTo>
                <a:lnTo>
                  <a:pt x="123863" y="230581"/>
                </a:lnTo>
                <a:lnTo>
                  <a:pt x="121132" y="230200"/>
                </a:lnTo>
                <a:lnTo>
                  <a:pt x="120269" y="226263"/>
                </a:lnTo>
                <a:lnTo>
                  <a:pt x="120192" y="225882"/>
                </a:lnTo>
                <a:lnTo>
                  <a:pt x="120078" y="225374"/>
                </a:lnTo>
                <a:lnTo>
                  <a:pt x="120523" y="223469"/>
                </a:lnTo>
                <a:lnTo>
                  <a:pt x="120637" y="222961"/>
                </a:lnTo>
                <a:lnTo>
                  <a:pt x="126250" y="221564"/>
                </a:lnTo>
                <a:lnTo>
                  <a:pt x="128524" y="220929"/>
                </a:lnTo>
                <a:lnTo>
                  <a:pt x="131038" y="220294"/>
                </a:lnTo>
                <a:lnTo>
                  <a:pt x="131572" y="218135"/>
                </a:lnTo>
                <a:lnTo>
                  <a:pt x="131699" y="217627"/>
                </a:lnTo>
                <a:lnTo>
                  <a:pt x="131826" y="217119"/>
                </a:lnTo>
                <a:lnTo>
                  <a:pt x="131914" y="216738"/>
                </a:lnTo>
                <a:lnTo>
                  <a:pt x="131978" y="216484"/>
                </a:lnTo>
                <a:lnTo>
                  <a:pt x="132067" y="216103"/>
                </a:lnTo>
                <a:lnTo>
                  <a:pt x="132194" y="215595"/>
                </a:lnTo>
                <a:lnTo>
                  <a:pt x="137210" y="216103"/>
                </a:lnTo>
                <a:lnTo>
                  <a:pt x="136359" y="220294"/>
                </a:lnTo>
                <a:lnTo>
                  <a:pt x="136309" y="220548"/>
                </a:lnTo>
                <a:lnTo>
                  <a:pt x="139611" y="222453"/>
                </a:lnTo>
                <a:lnTo>
                  <a:pt x="142455" y="218135"/>
                </a:lnTo>
                <a:lnTo>
                  <a:pt x="142544" y="218008"/>
                </a:lnTo>
                <a:lnTo>
                  <a:pt x="141465" y="218008"/>
                </a:lnTo>
                <a:lnTo>
                  <a:pt x="148437" y="217246"/>
                </a:lnTo>
                <a:lnTo>
                  <a:pt x="148120" y="219532"/>
                </a:lnTo>
                <a:lnTo>
                  <a:pt x="148005" y="220294"/>
                </a:lnTo>
                <a:lnTo>
                  <a:pt x="147916" y="220929"/>
                </a:lnTo>
                <a:lnTo>
                  <a:pt x="147828" y="221564"/>
                </a:lnTo>
                <a:lnTo>
                  <a:pt x="147713" y="222453"/>
                </a:lnTo>
                <a:lnTo>
                  <a:pt x="147599" y="223215"/>
                </a:lnTo>
                <a:lnTo>
                  <a:pt x="151587" y="224104"/>
                </a:lnTo>
                <a:lnTo>
                  <a:pt x="152196" y="224104"/>
                </a:lnTo>
                <a:lnTo>
                  <a:pt x="157187" y="218135"/>
                </a:lnTo>
                <a:lnTo>
                  <a:pt x="157772" y="218008"/>
                </a:lnTo>
                <a:lnTo>
                  <a:pt x="172288" y="224739"/>
                </a:lnTo>
                <a:lnTo>
                  <a:pt x="174434" y="223659"/>
                </a:lnTo>
                <a:lnTo>
                  <a:pt x="176009" y="226707"/>
                </a:lnTo>
                <a:lnTo>
                  <a:pt x="179336" y="225831"/>
                </a:lnTo>
                <a:lnTo>
                  <a:pt x="181419" y="226809"/>
                </a:lnTo>
                <a:lnTo>
                  <a:pt x="189750" y="219570"/>
                </a:lnTo>
                <a:lnTo>
                  <a:pt x="183870" y="214083"/>
                </a:lnTo>
                <a:lnTo>
                  <a:pt x="182067" y="218681"/>
                </a:lnTo>
                <a:lnTo>
                  <a:pt x="183362" y="224967"/>
                </a:lnTo>
                <a:lnTo>
                  <a:pt x="175425" y="223177"/>
                </a:lnTo>
                <a:lnTo>
                  <a:pt x="175831" y="222961"/>
                </a:lnTo>
                <a:lnTo>
                  <a:pt x="175945" y="221564"/>
                </a:lnTo>
                <a:lnTo>
                  <a:pt x="176047" y="220294"/>
                </a:lnTo>
                <a:lnTo>
                  <a:pt x="176098" y="219532"/>
                </a:lnTo>
                <a:lnTo>
                  <a:pt x="176212" y="218135"/>
                </a:lnTo>
                <a:lnTo>
                  <a:pt x="176314" y="216738"/>
                </a:lnTo>
                <a:lnTo>
                  <a:pt x="176403" y="215595"/>
                </a:lnTo>
                <a:lnTo>
                  <a:pt x="176504" y="214325"/>
                </a:lnTo>
                <a:lnTo>
                  <a:pt x="176580" y="213944"/>
                </a:lnTo>
                <a:lnTo>
                  <a:pt x="176682" y="213436"/>
                </a:lnTo>
                <a:lnTo>
                  <a:pt x="176771" y="212928"/>
                </a:lnTo>
                <a:lnTo>
                  <a:pt x="176898" y="212166"/>
                </a:lnTo>
                <a:lnTo>
                  <a:pt x="176999" y="211404"/>
                </a:lnTo>
                <a:lnTo>
                  <a:pt x="177114" y="210515"/>
                </a:lnTo>
                <a:lnTo>
                  <a:pt x="177152" y="210261"/>
                </a:lnTo>
                <a:lnTo>
                  <a:pt x="177749" y="211150"/>
                </a:lnTo>
                <a:lnTo>
                  <a:pt x="177876" y="211404"/>
                </a:lnTo>
                <a:lnTo>
                  <a:pt x="177990" y="211912"/>
                </a:lnTo>
                <a:lnTo>
                  <a:pt x="178054" y="212166"/>
                </a:lnTo>
                <a:lnTo>
                  <a:pt x="179324" y="212674"/>
                </a:lnTo>
                <a:lnTo>
                  <a:pt x="180403" y="212674"/>
                </a:lnTo>
                <a:lnTo>
                  <a:pt x="181965" y="212166"/>
                </a:lnTo>
                <a:lnTo>
                  <a:pt x="182460" y="211531"/>
                </a:lnTo>
                <a:lnTo>
                  <a:pt x="182562" y="211404"/>
                </a:lnTo>
                <a:lnTo>
                  <a:pt x="184099" y="211404"/>
                </a:lnTo>
                <a:lnTo>
                  <a:pt x="185445" y="211912"/>
                </a:lnTo>
                <a:lnTo>
                  <a:pt x="187223" y="213182"/>
                </a:lnTo>
                <a:lnTo>
                  <a:pt x="184162" y="213182"/>
                </a:lnTo>
                <a:lnTo>
                  <a:pt x="187401" y="213309"/>
                </a:lnTo>
                <a:lnTo>
                  <a:pt x="190665" y="213436"/>
                </a:lnTo>
                <a:lnTo>
                  <a:pt x="193929" y="213563"/>
                </a:lnTo>
                <a:lnTo>
                  <a:pt x="195440" y="213436"/>
                </a:lnTo>
                <a:lnTo>
                  <a:pt x="208673" y="213436"/>
                </a:lnTo>
                <a:lnTo>
                  <a:pt x="204292" y="216154"/>
                </a:lnTo>
                <a:lnTo>
                  <a:pt x="203581" y="218503"/>
                </a:lnTo>
                <a:lnTo>
                  <a:pt x="207200" y="226288"/>
                </a:lnTo>
                <a:lnTo>
                  <a:pt x="211188" y="228130"/>
                </a:lnTo>
                <a:lnTo>
                  <a:pt x="215341" y="227634"/>
                </a:lnTo>
                <a:lnTo>
                  <a:pt x="216471" y="232117"/>
                </a:lnTo>
                <a:lnTo>
                  <a:pt x="217779" y="233400"/>
                </a:lnTo>
                <a:lnTo>
                  <a:pt x="225094" y="231495"/>
                </a:lnTo>
                <a:lnTo>
                  <a:pt x="222275" y="228790"/>
                </a:lnTo>
                <a:lnTo>
                  <a:pt x="221564" y="225285"/>
                </a:lnTo>
                <a:lnTo>
                  <a:pt x="226237" y="229285"/>
                </a:lnTo>
                <a:lnTo>
                  <a:pt x="227266" y="225234"/>
                </a:lnTo>
                <a:lnTo>
                  <a:pt x="211315" y="222123"/>
                </a:lnTo>
                <a:lnTo>
                  <a:pt x="209765" y="213436"/>
                </a:lnTo>
                <a:lnTo>
                  <a:pt x="220497" y="213436"/>
                </a:lnTo>
                <a:lnTo>
                  <a:pt x="222935" y="214833"/>
                </a:lnTo>
                <a:lnTo>
                  <a:pt x="219595" y="215480"/>
                </a:lnTo>
                <a:lnTo>
                  <a:pt x="216128" y="213944"/>
                </a:lnTo>
                <a:lnTo>
                  <a:pt x="216014" y="214833"/>
                </a:lnTo>
                <a:lnTo>
                  <a:pt x="215912" y="215595"/>
                </a:lnTo>
                <a:lnTo>
                  <a:pt x="215836" y="216103"/>
                </a:lnTo>
                <a:lnTo>
                  <a:pt x="215760" y="216738"/>
                </a:lnTo>
                <a:lnTo>
                  <a:pt x="215633" y="217627"/>
                </a:lnTo>
                <a:lnTo>
                  <a:pt x="220865" y="221310"/>
                </a:lnTo>
                <a:lnTo>
                  <a:pt x="224967" y="219532"/>
                </a:lnTo>
                <a:lnTo>
                  <a:pt x="226758" y="215722"/>
                </a:lnTo>
                <a:lnTo>
                  <a:pt x="226822" y="215595"/>
                </a:lnTo>
                <a:lnTo>
                  <a:pt x="227177" y="214833"/>
                </a:lnTo>
                <a:lnTo>
                  <a:pt x="227304" y="214579"/>
                </a:lnTo>
                <a:lnTo>
                  <a:pt x="227418" y="214325"/>
                </a:lnTo>
                <a:lnTo>
                  <a:pt x="234010" y="215722"/>
                </a:lnTo>
                <a:lnTo>
                  <a:pt x="233743" y="216484"/>
                </a:lnTo>
                <a:lnTo>
                  <a:pt x="233692" y="217119"/>
                </a:lnTo>
                <a:lnTo>
                  <a:pt x="230568" y="220548"/>
                </a:lnTo>
                <a:lnTo>
                  <a:pt x="231051" y="222453"/>
                </a:lnTo>
                <a:lnTo>
                  <a:pt x="231076" y="222580"/>
                </a:lnTo>
                <a:lnTo>
                  <a:pt x="238899" y="224358"/>
                </a:lnTo>
                <a:lnTo>
                  <a:pt x="242722" y="224739"/>
                </a:lnTo>
                <a:lnTo>
                  <a:pt x="246646" y="225374"/>
                </a:lnTo>
                <a:lnTo>
                  <a:pt x="242112" y="214833"/>
                </a:lnTo>
                <a:lnTo>
                  <a:pt x="242011" y="214579"/>
                </a:lnTo>
                <a:lnTo>
                  <a:pt x="241896" y="214325"/>
                </a:lnTo>
                <a:lnTo>
                  <a:pt x="240703" y="211531"/>
                </a:lnTo>
                <a:lnTo>
                  <a:pt x="240639" y="211404"/>
                </a:lnTo>
                <a:lnTo>
                  <a:pt x="240538" y="211150"/>
                </a:lnTo>
                <a:lnTo>
                  <a:pt x="239674" y="211150"/>
                </a:lnTo>
                <a:lnTo>
                  <a:pt x="241566" y="210515"/>
                </a:lnTo>
                <a:lnTo>
                  <a:pt x="249135" y="207975"/>
                </a:lnTo>
                <a:lnTo>
                  <a:pt x="258610" y="204800"/>
                </a:lnTo>
                <a:lnTo>
                  <a:pt x="258610" y="203911"/>
                </a:lnTo>
                <a:lnTo>
                  <a:pt x="258610" y="203403"/>
                </a:lnTo>
                <a:lnTo>
                  <a:pt x="258965" y="203403"/>
                </a:lnTo>
                <a:close/>
              </a:path>
              <a:path w="764540" h="249554">
                <a:moveTo>
                  <a:pt x="271830" y="210083"/>
                </a:moveTo>
                <a:lnTo>
                  <a:pt x="270624" y="205549"/>
                </a:lnTo>
                <a:lnTo>
                  <a:pt x="261810" y="207213"/>
                </a:lnTo>
                <a:lnTo>
                  <a:pt x="260642" y="212344"/>
                </a:lnTo>
                <a:lnTo>
                  <a:pt x="260616" y="212509"/>
                </a:lnTo>
                <a:lnTo>
                  <a:pt x="261785" y="212852"/>
                </a:lnTo>
                <a:lnTo>
                  <a:pt x="262813" y="213487"/>
                </a:lnTo>
                <a:lnTo>
                  <a:pt x="266319" y="212344"/>
                </a:lnTo>
                <a:lnTo>
                  <a:pt x="269074" y="211162"/>
                </a:lnTo>
                <a:lnTo>
                  <a:pt x="271830" y="210083"/>
                </a:lnTo>
                <a:close/>
              </a:path>
              <a:path w="764540" h="249554">
                <a:moveTo>
                  <a:pt x="393293" y="7670"/>
                </a:moveTo>
                <a:lnTo>
                  <a:pt x="388518" y="3505"/>
                </a:lnTo>
                <a:lnTo>
                  <a:pt x="382384" y="3238"/>
                </a:lnTo>
                <a:lnTo>
                  <a:pt x="382816" y="7378"/>
                </a:lnTo>
                <a:lnTo>
                  <a:pt x="381723" y="10096"/>
                </a:lnTo>
                <a:lnTo>
                  <a:pt x="381673" y="10236"/>
                </a:lnTo>
                <a:lnTo>
                  <a:pt x="377647" y="9385"/>
                </a:lnTo>
                <a:lnTo>
                  <a:pt x="377863" y="13169"/>
                </a:lnTo>
                <a:lnTo>
                  <a:pt x="377977" y="15278"/>
                </a:lnTo>
                <a:lnTo>
                  <a:pt x="378015" y="15938"/>
                </a:lnTo>
                <a:lnTo>
                  <a:pt x="378129" y="17792"/>
                </a:lnTo>
                <a:lnTo>
                  <a:pt x="379984" y="18135"/>
                </a:lnTo>
                <a:lnTo>
                  <a:pt x="381558" y="18135"/>
                </a:lnTo>
                <a:lnTo>
                  <a:pt x="387591" y="20904"/>
                </a:lnTo>
                <a:lnTo>
                  <a:pt x="390232" y="16510"/>
                </a:lnTo>
                <a:lnTo>
                  <a:pt x="390956" y="15938"/>
                </a:lnTo>
                <a:lnTo>
                  <a:pt x="391566" y="15278"/>
                </a:lnTo>
                <a:lnTo>
                  <a:pt x="389140" y="13601"/>
                </a:lnTo>
                <a:lnTo>
                  <a:pt x="385025" y="13169"/>
                </a:lnTo>
                <a:lnTo>
                  <a:pt x="385229" y="10236"/>
                </a:lnTo>
                <a:lnTo>
                  <a:pt x="385343" y="8750"/>
                </a:lnTo>
                <a:lnTo>
                  <a:pt x="388454" y="9385"/>
                </a:lnTo>
                <a:lnTo>
                  <a:pt x="391274" y="10096"/>
                </a:lnTo>
                <a:lnTo>
                  <a:pt x="392391" y="8750"/>
                </a:lnTo>
                <a:lnTo>
                  <a:pt x="393293" y="7683"/>
                </a:lnTo>
                <a:close/>
              </a:path>
              <a:path w="764540" h="249554">
                <a:moveTo>
                  <a:pt x="423621" y="19088"/>
                </a:moveTo>
                <a:lnTo>
                  <a:pt x="423214" y="18656"/>
                </a:lnTo>
                <a:lnTo>
                  <a:pt x="422795" y="18237"/>
                </a:lnTo>
                <a:lnTo>
                  <a:pt x="422389" y="17818"/>
                </a:lnTo>
                <a:lnTo>
                  <a:pt x="421513" y="18503"/>
                </a:lnTo>
                <a:lnTo>
                  <a:pt x="420636" y="19202"/>
                </a:lnTo>
                <a:lnTo>
                  <a:pt x="419760" y="19888"/>
                </a:lnTo>
                <a:lnTo>
                  <a:pt x="420014" y="20193"/>
                </a:lnTo>
                <a:lnTo>
                  <a:pt x="420281" y="20497"/>
                </a:lnTo>
                <a:lnTo>
                  <a:pt x="420535" y="20802"/>
                </a:lnTo>
                <a:lnTo>
                  <a:pt x="423621" y="19088"/>
                </a:lnTo>
                <a:close/>
              </a:path>
              <a:path w="764540" h="249554">
                <a:moveTo>
                  <a:pt x="468503" y="139319"/>
                </a:moveTo>
                <a:lnTo>
                  <a:pt x="468363" y="139319"/>
                </a:lnTo>
                <a:lnTo>
                  <a:pt x="468274" y="139458"/>
                </a:lnTo>
                <a:lnTo>
                  <a:pt x="468426" y="139496"/>
                </a:lnTo>
                <a:lnTo>
                  <a:pt x="468490" y="139331"/>
                </a:lnTo>
                <a:close/>
              </a:path>
              <a:path w="764540" h="249554">
                <a:moveTo>
                  <a:pt x="469125" y="134569"/>
                </a:moveTo>
                <a:lnTo>
                  <a:pt x="468020" y="134023"/>
                </a:lnTo>
                <a:lnTo>
                  <a:pt x="467474" y="133743"/>
                </a:lnTo>
                <a:lnTo>
                  <a:pt x="466280" y="134645"/>
                </a:lnTo>
                <a:lnTo>
                  <a:pt x="464172" y="135496"/>
                </a:lnTo>
                <a:lnTo>
                  <a:pt x="463880" y="138696"/>
                </a:lnTo>
                <a:lnTo>
                  <a:pt x="466026" y="139293"/>
                </a:lnTo>
                <a:lnTo>
                  <a:pt x="468299" y="139306"/>
                </a:lnTo>
                <a:lnTo>
                  <a:pt x="468579" y="137731"/>
                </a:lnTo>
                <a:lnTo>
                  <a:pt x="468845" y="136144"/>
                </a:lnTo>
                <a:lnTo>
                  <a:pt x="469125" y="134569"/>
                </a:lnTo>
                <a:close/>
              </a:path>
              <a:path w="764540" h="249554">
                <a:moveTo>
                  <a:pt x="477151" y="138188"/>
                </a:moveTo>
                <a:lnTo>
                  <a:pt x="468503" y="139496"/>
                </a:lnTo>
                <a:lnTo>
                  <a:pt x="468871" y="146151"/>
                </a:lnTo>
                <a:lnTo>
                  <a:pt x="475221" y="142201"/>
                </a:lnTo>
                <a:lnTo>
                  <a:pt x="475767" y="141097"/>
                </a:lnTo>
                <a:lnTo>
                  <a:pt x="477151" y="138188"/>
                </a:lnTo>
                <a:close/>
              </a:path>
              <a:path w="764540" h="249554">
                <a:moveTo>
                  <a:pt x="480250" y="144119"/>
                </a:moveTo>
                <a:lnTo>
                  <a:pt x="479831" y="143103"/>
                </a:lnTo>
                <a:lnTo>
                  <a:pt x="475500" y="142201"/>
                </a:lnTo>
                <a:lnTo>
                  <a:pt x="476719" y="145199"/>
                </a:lnTo>
                <a:lnTo>
                  <a:pt x="477342" y="146748"/>
                </a:lnTo>
                <a:lnTo>
                  <a:pt x="480250" y="144119"/>
                </a:lnTo>
                <a:close/>
              </a:path>
              <a:path w="764540" h="249554">
                <a:moveTo>
                  <a:pt x="499452" y="146697"/>
                </a:moveTo>
                <a:lnTo>
                  <a:pt x="498652" y="146075"/>
                </a:lnTo>
                <a:lnTo>
                  <a:pt x="498208" y="145453"/>
                </a:lnTo>
                <a:lnTo>
                  <a:pt x="497459" y="146050"/>
                </a:lnTo>
                <a:lnTo>
                  <a:pt x="496404" y="146532"/>
                </a:lnTo>
                <a:lnTo>
                  <a:pt x="495909" y="147688"/>
                </a:lnTo>
                <a:lnTo>
                  <a:pt x="496912" y="148475"/>
                </a:lnTo>
                <a:lnTo>
                  <a:pt x="497738" y="149593"/>
                </a:lnTo>
                <a:lnTo>
                  <a:pt x="498576" y="148513"/>
                </a:lnTo>
                <a:lnTo>
                  <a:pt x="499414" y="147929"/>
                </a:lnTo>
                <a:lnTo>
                  <a:pt x="499440" y="147307"/>
                </a:lnTo>
                <a:lnTo>
                  <a:pt x="499452" y="146697"/>
                </a:lnTo>
                <a:close/>
              </a:path>
              <a:path w="764540" h="249554">
                <a:moveTo>
                  <a:pt x="508774" y="141008"/>
                </a:moveTo>
                <a:lnTo>
                  <a:pt x="507695" y="140309"/>
                </a:lnTo>
                <a:lnTo>
                  <a:pt x="506679" y="139522"/>
                </a:lnTo>
                <a:lnTo>
                  <a:pt x="503313" y="137896"/>
                </a:lnTo>
                <a:lnTo>
                  <a:pt x="501002" y="138087"/>
                </a:lnTo>
                <a:lnTo>
                  <a:pt x="500265" y="140246"/>
                </a:lnTo>
                <a:lnTo>
                  <a:pt x="499846" y="141478"/>
                </a:lnTo>
                <a:lnTo>
                  <a:pt x="500443" y="143548"/>
                </a:lnTo>
                <a:lnTo>
                  <a:pt x="503389" y="146024"/>
                </a:lnTo>
                <a:lnTo>
                  <a:pt x="505371" y="145313"/>
                </a:lnTo>
                <a:lnTo>
                  <a:pt x="507212" y="142468"/>
                </a:lnTo>
                <a:lnTo>
                  <a:pt x="508063" y="141770"/>
                </a:lnTo>
                <a:lnTo>
                  <a:pt x="508774" y="141008"/>
                </a:lnTo>
                <a:close/>
              </a:path>
              <a:path w="764540" h="249554">
                <a:moveTo>
                  <a:pt x="509371" y="134645"/>
                </a:moveTo>
                <a:lnTo>
                  <a:pt x="508330" y="134353"/>
                </a:lnTo>
                <a:lnTo>
                  <a:pt x="507276" y="134035"/>
                </a:lnTo>
                <a:lnTo>
                  <a:pt x="506222" y="133769"/>
                </a:lnTo>
                <a:lnTo>
                  <a:pt x="503720" y="133159"/>
                </a:lnTo>
                <a:lnTo>
                  <a:pt x="502869" y="134175"/>
                </a:lnTo>
                <a:lnTo>
                  <a:pt x="502970" y="137071"/>
                </a:lnTo>
                <a:lnTo>
                  <a:pt x="509371" y="134645"/>
                </a:lnTo>
                <a:close/>
              </a:path>
              <a:path w="764540" h="249554">
                <a:moveTo>
                  <a:pt x="510489" y="123888"/>
                </a:moveTo>
                <a:lnTo>
                  <a:pt x="504431" y="118948"/>
                </a:lnTo>
                <a:lnTo>
                  <a:pt x="502831" y="122453"/>
                </a:lnTo>
                <a:lnTo>
                  <a:pt x="498259" y="119113"/>
                </a:lnTo>
                <a:lnTo>
                  <a:pt x="497573" y="119380"/>
                </a:lnTo>
                <a:lnTo>
                  <a:pt x="496798" y="119507"/>
                </a:lnTo>
                <a:lnTo>
                  <a:pt x="496163" y="124650"/>
                </a:lnTo>
                <a:lnTo>
                  <a:pt x="499465" y="126949"/>
                </a:lnTo>
                <a:lnTo>
                  <a:pt x="504367" y="125133"/>
                </a:lnTo>
                <a:lnTo>
                  <a:pt x="505828" y="124612"/>
                </a:lnTo>
                <a:lnTo>
                  <a:pt x="507479" y="124485"/>
                </a:lnTo>
                <a:lnTo>
                  <a:pt x="510489" y="123888"/>
                </a:lnTo>
                <a:close/>
              </a:path>
              <a:path w="764540" h="249554">
                <a:moveTo>
                  <a:pt x="513905" y="137160"/>
                </a:moveTo>
                <a:lnTo>
                  <a:pt x="512864" y="135661"/>
                </a:lnTo>
                <a:lnTo>
                  <a:pt x="509435" y="134670"/>
                </a:lnTo>
                <a:lnTo>
                  <a:pt x="509270" y="136753"/>
                </a:lnTo>
                <a:lnTo>
                  <a:pt x="509092" y="138823"/>
                </a:lnTo>
                <a:lnTo>
                  <a:pt x="508939" y="140919"/>
                </a:lnTo>
                <a:lnTo>
                  <a:pt x="510070" y="140322"/>
                </a:lnTo>
                <a:lnTo>
                  <a:pt x="511454" y="139877"/>
                </a:lnTo>
                <a:lnTo>
                  <a:pt x="512216" y="139039"/>
                </a:lnTo>
                <a:lnTo>
                  <a:pt x="513905" y="137160"/>
                </a:lnTo>
                <a:close/>
              </a:path>
              <a:path w="764540" h="249554">
                <a:moveTo>
                  <a:pt x="519379" y="115519"/>
                </a:moveTo>
                <a:lnTo>
                  <a:pt x="518744" y="114808"/>
                </a:lnTo>
                <a:lnTo>
                  <a:pt x="518007" y="114338"/>
                </a:lnTo>
                <a:lnTo>
                  <a:pt x="517067" y="114007"/>
                </a:lnTo>
                <a:lnTo>
                  <a:pt x="516445" y="114846"/>
                </a:lnTo>
                <a:lnTo>
                  <a:pt x="515670" y="115633"/>
                </a:lnTo>
                <a:lnTo>
                  <a:pt x="516775" y="116078"/>
                </a:lnTo>
                <a:lnTo>
                  <a:pt x="517512" y="116522"/>
                </a:lnTo>
                <a:lnTo>
                  <a:pt x="518312" y="116624"/>
                </a:lnTo>
                <a:lnTo>
                  <a:pt x="518566" y="116662"/>
                </a:lnTo>
                <a:lnTo>
                  <a:pt x="519379" y="115519"/>
                </a:lnTo>
                <a:close/>
              </a:path>
              <a:path w="764540" h="249554">
                <a:moveTo>
                  <a:pt x="531304" y="115239"/>
                </a:moveTo>
                <a:lnTo>
                  <a:pt x="530606" y="114452"/>
                </a:lnTo>
                <a:lnTo>
                  <a:pt x="529767" y="113512"/>
                </a:lnTo>
                <a:lnTo>
                  <a:pt x="527824" y="113284"/>
                </a:lnTo>
                <a:lnTo>
                  <a:pt x="524764" y="112166"/>
                </a:lnTo>
                <a:lnTo>
                  <a:pt x="525602" y="114884"/>
                </a:lnTo>
                <a:lnTo>
                  <a:pt x="525576" y="116522"/>
                </a:lnTo>
                <a:lnTo>
                  <a:pt x="527329" y="118110"/>
                </a:lnTo>
                <a:lnTo>
                  <a:pt x="529259" y="117919"/>
                </a:lnTo>
                <a:lnTo>
                  <a:pt x="530682" y="118135"/>
                </a:lnTo>
                <a:lnTo>
                  <a:pt x="530707" y="116878"/>
                </a:lnTo>
                <a:lnTo>
                  <a:pt x="531304" y="115239"/>
                </a:lnTo>
                <a:close/>
              </a:path>
              <a:path w="764540" h="249554">
                <a:moveTo>
                  <a:pt x="536600" y="151599"/>
                </a:moveTo>
                <a:lnTo>
                  <a:pt x="532612" y="149364"/>
                </a:lnTo>
                <a:lnTo>
                  <a:pt x="529170" y="151345"/>
                </a:lnTo>
                <a:lnTo>
                  <a:pt x="529158" y="153352"/>
                </a:lnTo>
                <a:lnTo>
                  <a:pt x="532231" y="156159"/>
                </a:lnTo>
                <a:lnTo>
                  <a:pt x="536016" y="153555"/>
                </a:lnTo>
                <a:lnTo>
                  <a:pt x="536600" y="151599"/>
                </a:lnTo>
                <a:close/>
              </a:path>
              <a:path w="764540" h="249554">
                <a:moveTo>
                  <a:pt x="554672" y="138163"/>
                </a:moveTo>
                <a:lnTo>
                  <a:pt x="554126" y="136067"/>
                </a:lnTo>
                <a:lnTo>
                  <a:pt x="551738" y="133362"/>
                </a:lnTo>
                <a:lnTo>
                  <a:pt x="549490" y="132334"/>
                </a:lnTo>
                <a:lnTo>
                  <a:pt x="547598" y="131064"/>
                </a:lnTo>
                <a:lnTo>
                  <a:pt x="543712" y="130251"/>
                </a:lnTo>
                <a:lnTo>
                  <a:pt x="540372" y="134188"/>
                </a:lnTo>
                <a:lnTo>
                  <a:pt x="536270" y="132041"/>
                </a:lnTo>
                <a:lnTo>
                  <a:pt x="535927" y="131864"/>
                </a:lnTo>
                <a:lnTo>
                  <a:pt x="534708" y="132270"/>
                </a:lnTo>
                <a:lnTo>
                  <a:pt x="534276" y="133273"/>
                </a:lnTo>
                <a:lnTo>
                  <a:pt x="534085" y="134353"/>
                </a:lnTo>
                <a:lnTo>
                  <a:pt x="536181" y="136512"/>
                </a:lnTo>
                <a:lnTo>
                  <a:pt x="538264" y="137312"/>
                </a:lnTo>
                <a:lnTo>
                  <a:pt x="541680" y="135293"/>
                </a:lnTo>
                <a:lnTo>
                  <a:pt x="543648" y="134264"/>
                </a:lnTo>
                <a:lnTo>
                  <a:pt x="544449" y="136296"/>
                </a:lnTo>
                <a:lnTo>
                  <a:pt x="545198" y="137896"/>
                </a:lnTo>
                <a:lnTo>
                  <a:pt x="546277" y="141478"/>
                </a:lnTo>
                <a:lnTo>
                  <a:pt x="547890" y="142582"/>
                </a:lnTo>
                <a:lnTo>
                  <a:pt x="551510" y="141820"/>
                </a:lnTo>
                <a:lnTo>
                  <a:pt x="553554" y="140639"/>
                </a:lnTo>
                <a:lnTo>
                  <a:pt x="554672" y="138163"/>
                </a:lnTo>
                <a:close/>
              </a:path>
              <a:path w="764540" h="249554">
                <a:moveTo>
                  <a:pt x="606069" y="147777"/>
                </a:moveTo>
                <a:lnTo>
                  <a:pt x="605040" y="146786"/>
                </a:lnTo>
                <a:lnTo>
                  <a:pt x="604075" y="146329"/>
                </a:lnTo>
                <a:lnTo>
                  <a:pt x="603135" y="145961"/>
                </a:lnTo>
                <a:lnTo>
                  <a:pt x="603008" y="145910"/>
                </a:lnTo>
                <a:lnTo>
                  <a:pt x="601941" y="147066"/>
                </a:lnTo>
                <a:lnTo>
                  <a:pt x="602691" y="147828"/>
                </a:lnTo>
                <a:lnTo>
                  <a:pt x="603440" y="148501"/>
                </a:lnTo>
                <a:lnTo>
                  <a:pt x="604329" y="148907"/>
                </a:lnTo>
                <a:lnTo>
                  <a:pt x="604786" y="149123"/>
                </a:lnTo>
                <a:lnTo>
                  <a:pt x="605447" y="149021"/>
                </a:lnTo>
                <a:lnTo>
                  <a:pt x="606069" y="148983"/>
                </a:lnTo>
                <a:lnTo>
                  <a:pt x="606005" y="148424"/>
                </a:lnTo>
                <a:lnTo>
                  <a:pt x="606069" y="147777"/>
                </a:lnTo>
                <a:close/>
              </a:path>
              <a:path w="764540" h="249554">
                <a:moveTo>
                  <a:pt x="608914" y="149402"/>
                </a:moveTo>
                <a:lnTo>
                  <a:pt x="608457" y="148640"/>
                </a:lnTo>
                <a:lnTo>
                  <a:pt x="606247" y="149136"/>
                </a:lnTo>
                <a:lnTo>
                  <a:pt x="606361" y="149009"/>
                </a:lnTo>
                <a:lnTo>
                  <a:pt x="606183" y="148971"/>
                </a:lnTo>
                <a:lnTo>
                  <a:pt x="606082" y="149110"/>
                </a:lnTo>
                <a:lnTo>
                  <a:pt x="606221" y="149148"/>
                </a:lnTo>
                <a:lnTo>
                  <a:pt x="604951" y="150456"/>
                </a:lnTo>
                <a:lnTo>
                  <a:pt x="604304" y="151104"/>
                </a:lnTo>
                <a:lnTo>
                  <a:pt x="604583" y="151396"/>
                </a:lnTo>
                <a:lnTo>
                  <a:pt x="604875" y="151676"/>
                </a:lnTo>
                <a:lnTo>
                  <a:pt x="605155" y="151968"/>
                </a:lnTo>
                <a:lnTo>
                  <a:pt x="608914" y="149402"/>
                </a:lnTo>
                <a:close/>
              </a:path>
              <a:path w="764540" h="249554">
                <a:moveTo>
                  <a:pt x="627253" y="148272"/>
                </a:moveTo>
                <a:lnTo>
                  <a:pt x="625221" y="149288"/>
                </a:lnTo>
                <a:lnTo>
                  <a:pt x="623874" y="149974"/>
                </a:lnTo>
                <a:lnTo>
                  <a:pt x="621538" y="151142"/>
                </a:lnTo>
                <a:lnTo>
                  <a:pt x="627253" y="154774"/>
                </a:lnTo>
                <a:lnTo>
                  <a:pt x="627253" y="148272"/>
                </a:lnTo>
                <a:close/>
              </a:path>
              <a:path w="764540" h="249554">
                <a:moveTo>
                  <a:pt x="636257" y="145999"/>
                </a:moveTo>
                <a:lnTo>
                  <a:pt x="634847" y="145719"/>
                </a:lnTo>
                <a:lnTo>
                  <a:pt x="633488" y="145592"/>
                </a:lnTo>
                <a:lnTo>
                  <a:pt x="632142" y="145440"/>
                </a:lnTo>
                <a:lnTo>
                  <a:pt x="632104" y="146138"/>
                </a:lnTo>
                <a:lnTo>
                  <a:pt x="632053" y="146850"/>
                </a:lnTo>
                <a:lnTo>
                  <a:pt x="632015" y="147561"/>
                </a:lnTo>
                <a:lnTo>
                  <a:pt x="633349" y="147561"/>
                </a:lnTo>
                <a:lnTo>
                  <a:pt x="634695" y="147599"/>
                </a:lnTo>
                <a:lnTo>
                  <a:pt x="636016" y="147485"/>
                </a:lnTo>
                <a:lnTo>
                  <a:pt x="636257" y="145999"/>
                </a:lnTo>
                <a:close/>
              </a:path>
              <a:path w="764540" h="249554">
                <a:moveTo>
                  <a:pt x="640092" y="185851"/>
                </a:moveTo>
                <a:lnTo>
                  <a:pt x="634492" y="185039"/>
                </a:lnTo>
                <a:lnTo>
                  <a:pt x="637120" y="187591"/>
                </a:lnTo>
                <a:lnTo>
                  <a:pt x="640092" y="185851"/>
                </a:lnTo>
                <a:close/>
              </a:path>
              <a:path w="764540" h="249554">
                <a:moveTo>
                  <a:pt x="647649" y="147650"/>
                </a:moveTo>
                <a:lnTo>
                  <a:pt x="644715" y="148031"/>
                </a:lnTo>
                <a:lnTo>
                  <a:pt x="642747" y="146685"/>
                </a:lnTo>
                <a:lnTo>
                  <a:pt x="641667" y="149821"/>
                </a:lnTo>
                <a:lnTo>
                  <a:pt x="641718" y="151561"/>
                </a:lnTo>
                <a:lnTo>
                  <a:pt x="645426" y="151853"/>
                </a:lnTo>
                <a:lnTo>
                  <a:pt x="646645" y="151053"/>
                </a:lnTo>
                <a:lnTo>
                  <a:pt x="646823" y="150482"/>
                </a:lnTo>
                <a:lnTo>
                  <a:pt x="647649" y="147650"/>
                </a:lnTo>
                <a:close/>
              </a:path>
              <a:path w="764540" h="249554">
                <a:moveTo>
                  <a:pt x="652056" y="155892"/>
                </a:moveTo>
                <a:lnTo>
                  <a:pt x="651903" y="155422"/>
                </a:lnTo>
                <a:lnTo>
                  <a:pt x="651738" y="154901"/>
                </a:lnTo>
                <a:lnTo>
                  <a:pt x="650608" y="154292"/>
                </a:lnTo>
                <a:lnTo>
                  <a:pt x="649376" y="154343"/>
                </a:lnTo>
                <a:lnTo>
                  <a:pt x="648474" y="155206"/>
                </a:lnTo>
                <a:lnTo>
                  <a:pt x="648360" y="156451"/>
                </a:lnTo>
                <a:lnTo>
                  <a:pt x="649008" y="157175"/>
                </a:lnTo>
                <a:lnTo>
                  <a:pt x="649719" y="158673"/>
                </a:lnTo>
                <a:lnTo>
                  <a:pt x="651179" y="156603"/>
                </a:lnTo>
                <a:lnTo>
                  <a:pt x="652056" y="155892"/>
                </a:lnTo>
                <a:close/>
              </a:path>
              <a:path w="764540" h="249554">
                <a:moveTo>
                  <a:pt x="661428" y="190309"/>
                </a:moveTo>
                <a:lnTo>
                  <a:pt x="660958" y="189928"/>
                </a:lnTo>
                <a:lnTo>
                  <a:pt x="660552" y="189280"/>
                </a:lnTo>
                <a:lnTo>
                  <a:pt x="659282" y="189128"/>
                </a:lnTo>
                <a:lnTo>
                  <a:pt x="658469" y="189445"/>
                </a:lnTo>
                <a:lnTo>
                  <a:pt x="656793" y="189763"/>
                </a:lnTo>
                <a:lnTo>
                  <a:pt x="658202" y="190728"/>
                </a:lnTo>
                <a:lnTo>
                  <a:pt x="658850" y="191503"/>
                </a:lnTo>
                <a:lnTo>
                  <a:pt x="660146" y="191566"/>
                </a:lnTo>
                <a:lnTo>
                  <a:pt x="660793" y="190754"/>
                </a:lnTo>
                <a:lnTo>
                  <a:pt x="661428" y="190309"/>
                </a:lnTo>
                <a:close/>
              </a:path>
              <a:path w="764540" h="249554">
                <a:moveTo>
                  <a:pt x="671042" y="212521"/>
                </a:moveTo>
                <a:lnTo>
                  <a:pt x="668274" y="210172"/>
                </a:lnTo>
                <a:lnTo>
                  <a:pt x="664972" y="210350"/>
                </a:lnTo>
                <a:lnTo>
                  <a:pt x="661060" y="210807"/>
                </a:lnTo>
                <a:lnTo>
                  <a:pt x="663994" y="214503"/>
                </a:lnTo>
                <a:lnTo>
                  <a:pt x="667829" y="212204"/>
                </a:lnTo>
                <a:lnTo>
                  <a:pt x="671042" y="212521"/>
                </a:lnTo>
                <a:close/>
              </a:path>
              <a:path w="764540" h="249554">
                <a:moveTo>
                  <a:pt x="694867" y="209651"/>
                </a:moveTo>
                <a:lnTo>
                  <a:pt x="692848" y="208102"/>
                </a:lnTo>
                <a:lnTo>
                  <a:pt x="689000" y="207264"/>
                </a:lnTo>
                <a:lnTo>
                  <a:pt x="687324" y="211518"/>
                </a:lnTo>
                <a:lnTo>
                  <a:pt x="692912" y="213131"/>
                </a:lnTo>
                <a:lnTo>
                  <a:pt x="694867" y="209651"/>
                </a:lnTo>
                <a:close/>
              </a:path>
              <a:path w="764540" h="249554">
                <a:moveTo>
                  <a:pt x="695604" y="192811"/>
                </a:moveTo>
                <a:lnTo>
                  <a:pt x="695325" y="190398"/>
                </a:lnTo>
                <a:lnTo>
                  <a:pt x="692696" y="187667"/>
                </a:lnTo>
                <a:lnTo>
                  <a:pt x="685863" y="191858"/>
                </a:lnTo>
                <a:lnTo>
                  <a:pt x="687946" y="194183"/>
                </a:lnTo>
                <a:lnTo>
                  <a:pt x="689978" y="195834"/>
                </a:lnTo>
                <a:lnTo>
                  <a:pt x="695604" y="192811"/>
                </a:lnTo>
                <a:close/>
              </a:path>
              <a:path w="764540" h="249554">
                <a:moveTo>
                  <a:pt x="696772" y="214477"/>
                </a:moveTo>
                <a:lnTo>
                  <a:pt x="696226" y="212725"/>
                </a:lnTo>
                <a:lnTo>
                  <a:pt x="693127" y="213283"/>
                </a:lnTo>
                <a:lnTo>
                  <a:pt x="694258" y="214477"/>
                </a:lnTo>
                <a:lnTo>
                  <a:pt x="695388" y="215684"/>
                </a:lnTo>
                <a:lnTo>
                  <a:pt x="696518" y="216877"/>
                </a:lnTo>
                <a:lnTo>
                  <a:pt x="696772" y="214477"/>
                </a:lnTo>
                <a:close/>
              </a:path>
              <a:path w="764540" h="249554">
                <a:moveTo>
                  <a:pt x="709015" y="209702"/>
                </a:moveTo>
                <a:lnTo>
                  <a:pt x="707021" y="208280"/>
                </a:lnTo>
                <a:lnTo>
                  <a:pt x="702919" y="208013"/>
                </a:lnTo>
                <a:lnTo>
                  <a:pt x="701941" y="210591"/>
                </a:lnTo>
                <a:lnTo>
                  <a:pt x="700824" y="212902"/>
                </a:lnTo>
                <a:lnTo>
                  <a:pt x="704227" y="213982"/>
                </a:lnTo>
                <a:lnTo>
                  <a:pt x="705281" y="214312"/>
                </a:lnTo>
                <a:lnTo>
                  <a:pt x="708025" y="213372"/>
                </a:lnTo>
                <a:lnTo>
                  <a:pt x="709015" y="209702"/>
                </a:lnTo>
                <a:close/>
              </a:path>
              <a:path w="764540" h="249554">
                <a:moveTo>
                  <a:pt x="711746" y="199567"/>
                </a:moveTo>
                <a:lnTo>
                  <a:pt x="709498" y="194386"/>
                </a:lnTo>
                <a:lnTo>
                  <a:pt x="702462" y="194297"/>
                </a:lnTo>
                <a:lnTo>
                  <a:pt x="702119" y="197231"/>
                </a:lnTo>
                <a:lnTo>
                  <a:pt x="701967" y="198716"/>
                </a:lnTo>
                <a:lnTo>
                  <a:pt x="701675" y="201510"/>
                </a:lnTo>
                <a:lnTo>
                  <a:pt x="702957" y="202450"/>
                </a:lnTo>
                <a:lnTo>
                  <a:pt x="707961" y="200977"/>
                </a:lnTo>
                <a:lnTo>
                  <a:pt x="709841" y="200240"/>
                </a:lnTo>
                <a:lnTo>
                  <a:pt x="711746" y="199567"/>
                </a:lnTo>
                <a:close/>
              </a:path>
              <a:path w="764540" h="249554">
                <a:moveTo>
                  <a:pt x="711962" y="199478"/>
                </a:moveTo>
                <a:lnTo>
                  <a:pt x="711822" y="199529"/>
                </a:lnTo>
                <a:lnTo>
                  <a:pt x="711962" y="199478"/>
                </a:lnTo>
                <a:close/>
              </a:path>
              <a:path w="764540" h="249554">
                <a:moveTo>
                  <a:pt x="718248" y="214668"/>
                </a:moveTo>
                <a:lnTo>
                  <a:pt x="716216" y="214312"/>
                </a:lnTo>
                <a:lnTo>
                  <a:pt x="713473" y="214122"/>
                </a:lnTo>
                <a:lnTo>
                  <a:pt x="710044" y="218719"/>
                </a:lnTo>
                <a:lnTo>
                  <a:pt x="713054" y="219875"/>
                </a:lnTo>
                <a:lnTo>
                  <a:pt x="716191" y="219240"/>
                </a:lnTo>
                <a:lnTo>
                  <a:pt x="717181" y="217017"/>
                </a:lnTo>
                <a:lnTo>
                  <a:pt x="718248" y="214668"/>
                </a:lnTo>
                <a:close/>
              </a:path>
              <a:path w="764540" h="249554">
                <a:moveTo>
                  <a:pt x="719823" y="201637"/>
                </a:moveTo>
                <a:lnTo>
                  <a:pt x="719023" y="200799"/>
                </a:lnTo>
                <a:lnTo>
                  <a:pt x="718350" y="199377"/>
                </a:lnTo>
                <a:lnTo>
                  <a:pt x="715695" y="198996"/>
                </a:lnTo>
                <a:lnTo>
                  <a:pt x="713867" y="199390"/>
                </a:lnTo>
                <a:lnTo>
                  <a:pt x="712063" y="199580"/>
                </a:lnTo>
                <a:lnTo>
                  <a:pt x="713371" y="200875"/>
                </a:lnTo>
                <a:lnTo>
                  <a:pt x="714502" y="202412"/>
                </a:lnTo>
                <a:lnTo>
                  <a:pt x="716114" y="203276"/>
                </a:lnTo>
                <a:lnTo>
                  <a:pt x="716711" y="203593"/>
                </a:lnTo>
                <a:lnTo>
                  <a:pt x="718553" y="202234"/>
                </a:lnTo>
                <a:lnTo>
                  <a:pt x="719823" y="201637"/>
                </a:lnTo>
                <a:close/>
              </a:path>
              <a:path w="764540" h="249554">
                <a:moveTo>
                  <a:pt x="724547" y="190830"/>
                </a:moveTo>
                <a:lnTo>
                  <a:pt x="723620" y="190449"/>
                </a:lnTo>
                <a:lnTo>
                  <a:pt x="722896" y="190004"/>
                </a:lnTo>
                <a:lnTo>
                  <a:pt x="721868" y="189903"/>
                </a:lnTo>
                <a:lnTo>
                  <a:pt x="721080" y="191084"/>
                </a:lnTo>
                <a:lnTo>
                  <a:pt x="721233" y="191262"/>
                </a:lnTo>
                <a:lnTo>
                  <a:pt x="721753" y="191846"/>
                </a:lnTo>
                <a:lnTo>
                  <a:pt x="722591" y="192227"/>
                </a:lnTo>
                <a:lnTo>
                  <a:pt x="723303" y="192684"/>
                </a:lnTo>
                <a:lnTo>
                  <a:pt x="723963" y="191693"/>
                </a:lnTo>
                <a:lnTo>
                  <a:pt x="724547" y="190830"/>
                </a:lnTo>
                <a:close/>
              </a:path>
              <a:path w="764540" h="249554">
                <a:moveTo>
                  <a:pt x="764247" y="220179"/>
                </a:moveTo>
                <a:lnTo>
                  <a:pt x="763435" y="219570"/>
                </a:lnTo>
                <a:lnTo>
                  <a:pt x="762723" y="218757"/>
                </a:lnTo>
                <a:lnTo>
                  <a:pt x="761390" y="218325"/>
                </a:lnTo>
                <a:lnTo>
                  <a:pt x="760526" y="219265"/>
                </a:lnTo>
                <a:lnTo>
                  <a:pt x="759333" y="220091"/>
                </a:lnTo>
                <a:lnTo>
                  <a:pt x="760691" y="220853"/>
                </a:lnTo>
                <a:lnTo>
                  <a:pt x="761504" y="221627"/>
                </a:lnTo>
                <a:lnTo>
                  <a:pt x="762368" y="221678"/>
                </a:lnTo>
                <a:lnTo>
                  <a:pt x="762952" y="221703"/>
                </a:lnTo>
                <a:lnTo>
                  <a:pt x="763612" y="220713"/>
                </a:lnTo>
                <a:lnTo>
                  <a:pt x="764247" y="220179"/>
                </a:lnTo>
                <a:close/>
              </a:path>
            </a:pathLst>
          </a:custGeom>
          <a:solidFill>
            <a:srgbClr val="FFFFFF"/>
          </a:solidFill>
        </p:spPr>
        <p:txBody>
          <a:bodyPr wrap="square" lIns="0" tIns="0" rIns="0" bIns="0" rtlCol="0"/>
          <a:lstStyle/>
          <a:p>
            <a:endParaRPr/>
          </a:p>
        </p:txBody>
      </p:sp>
      <p:sp>
        <p:nvSpPr>
          <p:cNvPr id="109" name="bg object 109"/>
          <p:cNvSpPr/>
          <p:nvPr/>
        </p:nvSpPr>
        <p:spPr>
          <a:xfrm>
            <a:off x="97663" y="4377664"/>
            <a:ext cx="615315" cy="132715"/>
          </a:xfrm>
          <a:custGeom>
            <a:avLst/>
            <a:gdLst/>
            <a:ahLst/>
            <a:cxnLst/>
            <a:rect l="l" t="t" r="r" b="b"/>
            <a:pathLst>
              <a:path w="615315" h="132714">
                <a:moveTo>
                  <a:pt x="8013" y="100266"/>
                </a:moveTo>
                <a:lnTo>
                  <a:pt x="7416" y="98971"/>
                </a:lnTo>
                <a:lnTo>
                  <a:pt x="6807" y="98704"/>
                </a:lnTo>
                <a:lnTo>
                  <a:pt x="4051" y="97459"/>
                </a:lnTo>
                <a:lnTo>
                  <a:pt x="1841" y="98094"/>
                </a:lnTo>
                <a:lnTo>
                  <a:pt x="0" y="100571"/>
                </a:lnTo>
                <a:lnTo>
                  <a:pt x="965" y="101485"/>
                </a:lnTo>
                <a:lnTo>
                  <a:pt x="1219" y="101904"/>
                </a:lnTo>
                <a:lnTo>
                  <a:pt x="4025" y="102920"/>
                </a:lnTo>
                <a:lnTo>
                  <a:pt x="6438" y="103289"/>
                </a:lnTo>
                <a:lnTo>
                  <a:pt x="8013" y="100266"/>
                </a:lnTo>
                <a:close/>
              </a:path>
              <a:path w="615315" h="132714">
                <a:moveTo>
                  <a:pt x="22428" y="105537"/>
                </a:moveTo>
                <a:lnTo>
                  <a:pt x="19456" y="103847"/>
                </a:lnTo>
                <a:lnTo>
                  <a:pt x="17754" y="101968"/>
                </a:lnTo>
                <a:lnTo>
                  <a:pt x="17462" y="101650"/>
                </a:lnTo>
                <a:lnTo>
                  <a:pt x="15849" y="101790"/>
                </a:lnTo>
                <a:lnTo>
                  <a:pt x="14693" y="102565"/>
                </a:lnTo>
                <a:lnTo>
                  <a:pt x="14262" y="103593"/>
                </a:lnTo>
                <a:lnTo>
                  <a:pt x="15062" y="106718"/>
                </a:lnTo>
                <a:lnTo>
                  <a:pt x="16573" y="108559"/>
                </a:lnTo>
                <a:lnTo>
                  <a:pt x="20116" y="108737"/>
                </a:lnTo>
                <a:lnTo>
                  <a:pt x="22428" y="105537"/>
                </a:lnTo>
                <a:close/>
              </a:path>
              <a:path w="615315" h="132714">
                <a:moveTo>
                  <a:pt x="32981" y="86042"/>
                </a:moveTo>
                <a:lnTo>
                  <a:pt x="31369" y="83286"/>
                </a:lnTo>
                <a:lnTo>
                  <a:pt x="21882" y="83286"/>
                </a:lnTo>
                <a:lnTo>
                  <a:pt x="20256" y="84912"/>
                </a:lnTo>
                <a:lnTo>
                  <a:pt x="22021" y="87439"/>
                </a:lnTo>
                <a:lnTo>
                  <a:pt x="20891" y="88938"/>
                </a:lnTo>
                <a:lnTo>
                  <a:pt x="3327" y="90551"/>
                </a:lnTo>
                <a:lnTo>
                  <a:pt x="6527" y="92976"/>
                </a:lnTo>
                <a:lnTo>
                  <a:pt x="9817" y="95046"/>
                </a:lnTo>
                <a:lnTo>
                  <a:pt x="9766" y="99072"/>
                </a:lnTo>
                <a:lnTo>
                  <a:pt x="12928" y="100939"/>
                </a:lnTo>
                <a:lnTo>
                  <a:pt x="24066" y="100266"/>
                </a:lnTo>
                <a:lnTo>
                  <a:pt x="28067" y="96913"/>
                </a:lnTo>
                <a:lnTo>
                  <a:pt x="28016" y="94983"/>
                </a:lnTo>
                <a:lnTo>
                  <a:pt x="26098" y="93179"/>
                </a:lnTo>
                <a:lnTo>
                  <a:pt x="24815" y="91986"/>
                </a:lnTo>
                <a:lnTo>
                  <a:pt x="22059" y="89738"/>
                </a:lnTo>
                <a:lnTo>
                  <a:pt x="26720" y="89471"/>
                </a:lnTo>
                <a:lnTo>
                  <a:pt x="31381" y="88176"/>
                </a:lnTo>
                <a:lnTo>
                  <a:pt x="32981" y="86042"/>
                </a:lnTo>
                <a:close/>
              </a:path>
              <a:path w="615315" h="132714">
                <a:moveTo>
                  <a:pt x="42926" y="96977"/>
                </a:moveTo>
                <a:lnTo>
                  <a:pt x="41871" y="96240"/>
                </a:lnTo>
                <a:lnTo>
                  <a:pt x="41402" y="96278"/>
                </a:lnTo>
                <a:lnTo>
                  <a:pt x="40932" y="96329"/>
                </a:lnTo>
                <a:lnTo>
                  <a:pt x="40563" y="97040"/>
                </a:lnTo>
                <a:lnTo>
                  <a:pt x="40030" y="97586"/>
                </a:lnTo>
                <a:lnTo>
                  <a:pt x="41617" y="98793"/>
                </a:lnTo>
                <a:lnTo>
                  <a:pt x="42062" y="98247"/>
                </a:lnTo>
                <a:lnTo>
                  <a:pt x="42633" y="97739"/>
                </a:lnTo>
                <a:lnTo>
                  <a:pt x="42862" y="97129"/>
                </a:lnTo>
                <a:lnTo>
                  <a:pt x="42926" y="96977"/>
                </a:lnTo>
                <a:close/>
              </a:path>
              <a:path w="615315" h="132714">
                <a:moveTo>
                  <a:pt x="47358" y="130200"/>
                </a:moveTo>
                <a:lnTo>
                  <a:pt x="43459" y="124828"/>
                </a:lnTo>
                <a:lnTo>
                  <a:pt x="35331" y="123812"/>
                </a:lnTo>
                <a:lnTo>
                  <a:pt x="32677" y="116852"/>
                </a:lnTo>
                <a:lnTo>
                  <a:pt x="39420" y="119392"/>
                </a:lnTo>
                <a:lnTo>
                  <a:pt x="41402" y="116141"/>
                </a:lnTo>
                <a:lnTo>
                  <a:pt x="36169" y="111201"/>
                </a:lnTo>
                <a:lnTo>
                  <a:pt x="26695" y="109169"/>
                </a:lnTo>
                <a:lnTo>
                  <a:pt x="24066" y="111975"/>
                </a:lnTo>
                <a:lnTo>
                  <a:pt x="25831" y="112369"/>
                </a:lnTo>
                <a:lnTo>
                  <a:pt x="30175" y="113017"/>
                </a:lnTo>
                <a:lnTo>
                  <a:pt x="30454" y="113487"/>
                </a:lnTo>
                <a:lnTo>
                  <a:pt x="26682" y="117856"/>
                </a:lnTo>
                <a:lnTo>
                  <a:pt x="24726" y="119799"/>
                </a:lnTo>
                <a:lnTo>
                  <a:pt x="27025" y="124053"/>
                </a:lnTo>
                <a:lnTo>
                  <a:pt x="25501" y="125996"/>
                </a:lnTo>
                <a:lnTo>
                  <a:pt x="24726" y="128181"/>
                </a:lnTo>
                <a:lnTo>
                  <a:pt x="28067" y="131305"/>
                </a:lnTo>
                <a:lnTo>
                  <a:pt x="23177" y="131305"/>
                </a:lnTo>
                <a:lnTo>
                  <a:pt x="23545" y="131673"/>
                </a:lnTo>
                <a:lnTo>
                  <a:pt x="23799" y="132041"/>
                </a:lnTo>
                <a:lnTo>
                  <a:pt x="23977" y="132410"/>
                </a:lnTo>
                <a:lnTo>
                  <a:pt x="35674" y="132410"/>
                </a:lnTo>
                <a:lnTo>
                  <a:pt x="35839" y="131432"/>
                </a:lnTo>
                <a:lnTo>
                  <a:pt x="37947" y="127406"/>
                </a:lnTo>
                <a:lnTo>
                  <a:pt x="39636" y="130911"/>
                </a:lnTo>
                <a:lnTo>
                  <a:pt x="42900" y="130581"/>
                </a:lnTo>
                <a:lnTo>
                  <a:pt x="47358" y="130200"/>
                </a:lnTo>
                <a:close/>
              </a:path>
              <a:path w="615315" h="132714">
                <a:moveTo>
                  <a:pt x="48514" y="45034"/>
                </a:moveTo>
                <a:lnTo>
                  <a:pt x="48272" y="40513"/>
                </a:lnTo>
                <a:lnTo>
                  <a:pt x="42303" y="38125"/>
                </a:lnTo>
                <a:lnTo>
                  <a:pt x="41643" y="41465"/>
                </a:lnTo>
                <a:lnTo>
                  <a:pt x="36449" y="42786"/>
                </a:lnTo>
                <a:lnTo>
                  <a:pt x="37401" y="46875"/>
                </a:lnTo>
                <a:lnTo>
                  <a:pt x="48514" y="45034"/>
                </a:lnTo>
                <a:close/>
              </a:path>
              <a:path w="615315" h="132714">
                <a:moveTo>
                  <a:pt x="52425" y="107276"/>
                </a:moveTo>
                <a:lnTo>
                  <a:pt x="45491" y="104330"/>
                </a:lnTo>
                <a:lnTo>
                  <a:pt x="41402" y="109334"/>
                </a:lnTo>
                <a:lnTo>
                  <a:pt x="36322" y="111226"/>
                </a:lnTo>
                <a:lnTo>
                  <a:pt x="44170" y="113042"/>
                </a:lnTo>
                <a:lnTo>
                  <a:pt x="49707" y="111823"/>
                </a:lnTo>
                <a:lnTo>
                  <a:pt x="52425" y="107276"/>
                </a:lnTo>
                <a:close/>
              </a:path>
              <a:path w="615315" h="132714">
                <a:moveTo>
                  <a:pt x="54076" y="88315"/>
                </a:moveTo>
                <a:lnTo>
                  <a:pt x="53416" y="84658"/>
                </a:lnTo>
                <a:lnTo>
                  <a:pt x="52793" y="81102"/>
                </a:lnTo>
                <a:lnTo>
                  <a:pt x="48069" y="80937"/>
                </a:lnTo>
                <a:lnTo>
                  <a:pt x="47853" y="82943"/>
                </a:lnTo>
                <a:lnTo>
                  <a:pt x="47739" y="83997"/>
                </a:lnTo>
                <a:lnTo>
                  <a:pt x="47675" y="84658"/>
                </a:lnTo>
                <a:lnTo>
                  <a:pt x="45847" y="84188"/>
                </a:lnTo>
                <a:lnTo>
                  <a:pt x="43637" y="82943"/>
                </a:lnTo>
                <a:lnTo>
                  <a:pt x="40601" y="83997"/>
                </a:lnTo>
                <a:lnTo>
                  <a:pt x="39662" y="86055"/>
                </a:lnTo>
                <a:lnTo>
                  <a:pt x="38849" y="87528"/>
                </a:lnTo>
                <a:lnTo>
                  <a:pt x="37833" y="90957"/>
                </a:lnTo>
                <a:lnTo>
                  <a:pt x="44450" y="88849"/>
                </a:lnTo>
                <a:lnTo>
                  <a:pt x="43243" y="93319"/>
                </a:lnTo>
                <a:lnTo>
                  <a:pt x="47205" y="94881"/>
                </a:lnTo>
                <a:lnTo>
                  <a:pt x="49199" y="96037"/>
                </a:lnTo>
                <a:lnTo>
                  <a:pt x="53467" y="91135"/>
                </a:lnTo>
                <a:lnTo>
                  <a:pt x="53962" y="88849"/>
                </a:lnTo>
                <a:lnTo>
                  <a:pt x="54076" y="88315"/>
                </a:lnTo>
                <a:close/>
              </a:path>
              <a:path w="615315" h="132714">
                <a:moveTo>
                  <a:pt x="55727" y="123177"/>
                </a:moveTo>
                <a:lnTo>
                  <a:pt x="52235" y="121920"/>
                </a:lnTo>
                <a:lnTo>
                  <a:pt x="50939" y="124739"/>
                </a:lnTo>
                <a:lnTo>
                  <a:pt x="50304" y="126161"/>
                </a:lnTo>
                <a:lnTo>
                  <a:pt x="52044" y="126834"/>
                </a:lnTo>
                <a:lnTo>
                  <a:pt x="52920" y="127165"/>
                </a:lnTo>
                <a:lnTo>
                  <a:pt x="53860" y="125844"/>
                </a:lnTo>
                <a:lnTo>
                  <a:pt x="55727" y="123177"/>
                </a:lnTo>
                <a:close/>
              </a:path>
              <a:path w="615315" h="132714">
                <a:moveTo>
                  <a:pt x="66890" y="113207"/>
                </a:moveTo>
                <a:lnTo>
                  <a:pt x="61429" y="109524"/>
                </a:lnTo>
                <a:lnTo>
                  <a:pt x="59601" y="109766"/>
                </a:lnTo>
                <a:lnTo>
                  <a:pt x="55664" y="113830"/>
                </a:lnTo>
                <a:lnTo>
                  <a:pt x="54889" y="114630"/>
                </a:lnTo>
                <a:lnTo>
                  <a:pt x="53263" y="114820"/>
                </a:lnTo>
                <a:lnTo>
                  <a:pt x="52044" y="115277"/>
                </a:lnTo>
                <a:lnTo>
                  <a:pt x="52692" y="119011"/>
                </a:lnTo>
                <a:lnTo>
                  <a:pt x="55321" y="120180"/>
                </a:lnTo>
                <a:lnTo>
                  <a:pt x="59639" y="120053"/>
                </a:lnTo>
                <a:lnTo>
                  <a:pt x="59245" y="115290"/>
                </a:lnTo>
                <a:lnTo>
                  <a:pt x="66890" y="113207"/>
                </a:lnTo>
                <a:close/>
              </a:path>
              <a:path w="615315" h="132714">
                <a:moveTo>
                  <a:pt x="82080" y="81965"/>
                </a:moveTo>
                <a:lnTo>
                  <a:pt x="78994" y="78816"/>
                </a:lnTo>
                <a:lnTo>
                  <a:pt x="76200" y="78651"/>
                </a:lnTo>
                <a:lnTo>
                  <a:pt x="73126" y="79743"/>
                </a:lnTo>
                <a:lnTo>
                  <a:pt x="74485" y="80695"/>
                </a:lnTo>
                <a:lnTo>
                  <a:pt x="75768" y="81813"/>
                </a:lnTo>
                <a:lnTo>
                  <a:pt x="78409" y="82765"/>
                </a:lnTo>
                <a:lnTo>
                  <a:pt x="79997" y="82181"/>
                </a:lnTo>
                <a:lnTo>
                  <a:pt x="82080" y="81965"/>
                </a:lnTo>
                <a:close/>
              </a:path>
              <a:path w="615315" h="132714">
                <a:moveTo>
                  <a:pt x="87134" y="69278"/>
                </a:moveTo>
                <a:lnTo>
                  <a:pt x="86969" y="68770"/>
                </a:lnTo>
                <a:lnTo>
                  <a:pt x="86385" y="66954"/>
                </a:lnTo>
                <a:lnTo>
                  <a:pt x="86271" y="66573"/>
                </a:lnTo>
                <a:lnTo>
                  <a:pt x="85661" y="63792"/>
                </a:lnTo>
                <a:lnTo>
                  <a:pt x="84861" y="62204"/>
                </a:lnTo>
                <a:lnTo>
                  <a:pt x="84747" y="62001"/>
                </a:lnTo>
                <a:lnTo>
                  <a:pt x="84670" y="61849"/>
                </a:lnTo>
                <a:lnTo>
                  <a:pt x="83972" y="60452"/>
                </a:lnTo>
                <a:lnTo>
                  <a:pt x="81127" y="59601"/>
                </a:lnTo>
                <a:lnTo>
                  <a:pt x="77368" y="61849"/>
                </a:lnTo>
                <a:lnTo>
                  <a:pt x="76022" y="60299"/>
                </a:lnTo>
                <a:lnTo>
                  <a:pt x="72771" y="56121"/>
                </a:lnTo>
                <a:lnTo>
                  <a:pt x="70904" y="54914"/>
                </a:lnTo>
                <a:lnTo>
                  <a:pt x="70650" y="54749"/>
                </a:lnTo>
                <a:lnTo>
                  <a:pt x="66967" y="54597"/>
                </a:lnTo>
                <a:lnTo>
                  <a:pt x="64655" y="54597"/>
                </a:lnTo>
                <a:lnTo>
                  <a:pt x="60693" y="53416"/>
                </a:lnTo>
                <a:lnTo>
                  <a:pt x="55321" y="47269"/>
                </a:lnTo>
                <a:lnTo>
                  <a:pt x="50965" y="47002"/>
                </a:lnTo>
                <a:lnTo>
                  <a:pt x="44907" y="49149"/>
                </a:lnTo>
                <a:lnTo>
                  <a:pt x="49441" y="51371"/>
                </a:lnTo>
                <a:lnTo>
                  <a:pt x="48806" y="53416"/>
                </a:lnTo>
                <a:lnTo>
                  <a:pt x="48768" y="53555"/>
                </a:lnTo>
                <a:lnTo>
                  <a:pt x="47218" y="54914"/>
                </a:lnTo>
                <a:lnTo>
                  <a:pt x="42087" y="51523"/>
                </a:lnTo>
                <a:lnTo>
                  <a:pt x="39839" y="49149"/>
                </a:lnTo>
                <a:lnTo>
                  <a:pt x="37401" y="47002"/>
                </a:lnTo>
                <a:lnTo>
                  <a:pt x="30772" y="45783"/>
                </a:lnTo>
                <a:lnTo>
                  <a:pt x="28194" y="49352"/>
                </a:lnTo>
                <a:lnTo>
                  <a:pt x="35026" y="52895"/>
                </a:lnTo>
                <a:lnTo>
                  <a:pt x="29895" y="55905"/>
                </a:lnTo>
                <a:lnTo>
                  <a:pt x="30238" y="56540"/>
                </a:lnTo>
                <a:lnTo>
                  <a:pt x="30454" y="57492"/>
                </a:lnTo>
                <a:lnTo>
                  <a:pt x="32550" y="57721"/>
                </a:lnTo>
                <a:lnTo>
                  <a:pt x="34455" y="58026"/>
                </a:lnTo>
                <a:lnTo>
                  <a:pt x="39763" y="56705"/>
                </a:lnTo>
                <a:lnTo>
                  <a:pt x="42557" y="56121"/>
                </a:lnTo>
                <a:lnTo>
                  <a:pt x="42900" y="56121"/>
                </a:lnTo>
                <a:lnTo>
                  <a:pt x="46482" y="61214"/>
                </a:lnTo>
                <a:lnTo>
                  <a:pt x="49085" y="62001"/>
                </a:lnTo>
                <a:lnTo>
                  <a:pt x="51333" y="63347"/>
                </a:lnTo>
                <a:lnTo>
                  <a:pt x="46113" y="66433"/>
                </a:lnTo>
                <a:lnTo>
                  <a:pt x="47053" y="66954"/>
                </a:lnTo>
                <a:lnTo>
                  <a:pt x="47663" y="67589"/>
                </a:lnTo>
                <a:lnTo>
                  <a:pt x="55918" y="66573"/>
                </a:lnTo>
                <a:lnTo>
                  <a:pt x="56083" y="66573"/>
                </a:lnTo>
                <a:lnTo>
                  <a:pt x="63030" y="67818"/>
                </a:lnTo>
                <a:lnTo>
                  <a:pt x="69100" y="71259"/>
                </a:lnTo>
                <a:lnTo>
                  <a:pt x="74193" y="76885"/>
                </a:lnTo>
                <a:lnTo>
                  <a:pt x="80784" y="77647"/>
                </a:lnTo>
                <a:lnTo>
                  <a:pt x="79908" y="71259"/>
                </a:lnTo>
                <a:lnTo>
                  <a:pt x="79870" y="70980"/>
                </a:lnTo>
                <a:lnTo>
                  <a:pt x="79756" y="70104"/>
                </a:lnTo>
                <a:lnTo>
                  <a:pt x="79641" y="69278"/>
                </a:lnTo>
                <a:lnTo>
                  <a:pt x="79578" y="68770"/>
                </a:lnTo>
                <a:lnTo>
                  <a:pt x="73621" y="69646"/>
                </a:lnTo>
                <a:lnTo>
                  <a:pt x="73279" y="69684"/>
                </a:lnTo>
                <a:lnTo>
                  <a:pt x="70396" y="70104"/>
                </a:lnTo>
                <a:lnTo>
                  <a:pt x="72301" y="66573"/>
                </a:lnTo>
                <a:lnTo>
                  <a:pt x="74650" y="62204"/>
                </a:lnTo>
                <a:lnTo>
                  <a:pt x="76708" y="64820"/>
                </a:lnTo>
                <a:lnTo>
                  <a:pt x="73660" y="69583"/>
                </a:lnTo>
                <a:lnTo>
                  <a:pt x="79476" y="68770"/>
                </a:lnTo>
                <a:lnTo>
                  <a:pt x="82054" y="69684"/>
                </a:lnTo>
                <a:lnTo>
                  <a:pt x="84493" y="70980"/>
                </a:lnTo>
                <a:lnTo>
                  <a:pt x="87134" y="69278"/>
                </a:lnTo>
                <a:close/>
              </a:path>
              <a:path w="615315" h="132714">
                <a:moveTo>
                  <a:pt x="90093" y="74422"/>
                </a:moveTo>
                <a:lnTo>
                  <a:pt x="86575" y="73507"/>
                </a:lnTo>
                <a:lnTo>
                  <a:pt x="84810" y="73063"/>
                </a:lnTo>
                <a:lnTo>
                  <a:pt x="86321" y="74587"/>
                </a:lnTo>
                <a:lnTo>
                  <a:pt x="87515" y="78295"/>
                </a:lnTo>
                <a:lnTo>
                  <a:pt x="90093" y="74422"/>
                </a:lnTo>
                <a:close/>
              </a:path>
              <a:path w="615315" h="132714">
                <a:moveTo>
                  <a:pt x="94665" y="74828"/>
                </a:moveTo>
                <a:lnTo>
                  <a:pt x="93853" y="71729"/>
                </a:lnTo>
                <a:lnTo>
                  <a:pt x="94653" y="69773"/>
                </a:lnTo>
                <a:lnTo>
                  <a:pt x="87503" y="69380"/>
                </a:lnTo>
                <a:lnTo>
                  <a:pt x="88442" y="71018"/>
                </a:lnTo>
                <a:lnTo>
                  <a:pt x="90284" y="74295"/>
                </a:lnTo>
                <a:lnTo>
                  <a:pt x="90411" y="74498"/>
                </a:lnTo>
                <a:lnTo>
                  <a:pt x="90335" y="74371"/>
                </a:lnTo>
                <a:lnTo>
                  <a:pt x="94665" y="74828"/>
                </a:lnTo>
                <a:close/>
              </a:path>
              <a:path w="615315" h="132714">
                <a:moveTo>
                  <a:pt x="94945" y="69799"/>
                </a:moveTo>
                <a:lnTo>
                  <a:pt x="94869" y="69557"/>
                </a:lnTo>
                <a:lnTo>
                  <a:pt x="94716" y="69583"/>
                </a:lnTo>
                <a:lnTo>
                  <a:pt x="94678" y="69723"/>
                </a:lnTo>
                <a:lnTo>
                  <a:pt x="94843" y="69786"/>
                </a:lnTo>
                <a:close/>
              </a:path>
              <a:path w="615315" h="132714">
                <a:moveTo>
                  <a:pt x="98145" y="67449"/>
                </a:moveTo>
                <a:lnTo>
                  <a:pt x="98005" y="66789"/>
                </a:lnTo>
                <a:lnTo>
                  <a:pt x="97917" y="66408"/>
                </a:lnTo>
                <a:lnTo>
                  <a:pt x="96761" y="65811"/>
                </a:lnTo>
                <a:lnTo>
                  <a:pt x="95592" y="66154"/>
                </a:lnTo>
                <a:lnTo>
                  <a:pt x="94703" y="66776"/>
                </a:lnTo>
                <a:lnTo>
                  <a:pt x="94526" y="67360"/>
                </a:lnTo>
                <a:lnTo>
                  <a:pt x="94335" y="68021"/>
                </a:lnTo>
                <a:lnTo>
                  <a:pt x="94678" y="68795"/>
                </a:lnTo>
                <a:lnTo>
                  <a:pt x="94881" y="69545"/>
                </a:lnTo>
                <a:lnTo>
                  <a:pt x="95770" y="69354"/>
                </a:lnTo>
                <a:lnTo>
                  <a:pt x="96824" y="69316"/>
                </a:lnTo>
                <a:lnTo>
                  <a:pt x="97955" y="68453"/>
                </a:lnTo>
                <a:lnTo>
                  <a:pt x="98145" y="67449"/>
                </a:lnTo>
                <a:close/>
              </a:path>
              <a:path w="615315" h="132714">
                <a:moveTo>
                  <a:pt x="118160" y="78460"/>
                </a:moveTo>
                <a:lnTo>
                  <a:pt x="117500" y="76136"/>
                </a:lnTo>
                <a:lnTo>
                  <a:pt x="116573" y="74066"/>
                </a:lnTo>
                <a:lnTo>
                  <a:pt x="101473" y="68910"/>
                </a:lnTo>
                <a:lnTo>
                  <a:pt x="103555" y="72339"/>
                </a:lnTo>
                <a:lnTo>
                  <a:pt x="102323" y="75857"/>
                </a:lnTo>
                <a:lnTo>
                  <a:pt x="110020" y="76047"/>
                </a:lnTo>
                <a:lnTo>
                  <a:pt x="112014" y="78562"/>
                </a:lnTo>
                <a:lnTo>
                  <a:pt x="113982" y="79895"/>
                </a:lnTo>
                <a:lnTo>
                  <a:pt x="118160" y="78460"/>
                </a:lnTo>
                <a:close/>
              </a:path>
              <a:path w="615315" h="132714">
                <a:moveTo>
                  <a:pt x="156248" y="128955"/>
                </a:moveTo>
                <a:lnTo>
                  <a:pt x="146164" y="128955"/>
                </a:lnTo>
                <a:lnTo>
                  <a:pt x="146164" y="130517"/>
                </a:lnTo>
                <a:lnTo>
                  <a:pt x="156248" y="130517"/>
                </a:lnTo>
                <a:lnTo>
                  <a:pt x="156248" y="128955"/>
                </a:lnTo>
                <a:close/>
              </a:path>
              <a:path w="615315" h="132714">
                <a:moveTo>
                  <a:pt x="157251" y="89839"/>
                </a:moveTo>
                <a:lnTo>
                  <a:pt x="156019" y="83197"/>
                </a:lnTo>
                <a:lnTo>
                  <a:pt x="154940" y="83693"/>
                </a:lnTo>
                <a:lnTo>
                  <a:pt x="153530" y="84023"/>
                </a:lnTo>
                <a:lnTo>
                  <a:pt x="153009" y="84797"/>
                </a:lnTo>
                <a:lnTo>
                  <a:pt x="152184" y="86029"/>
                </a:lnTo>
                <a:lnTo>
                  <a:pt x="152031" y="87604"/>
                </a:lnTo>
                <a:lnTo>
                  <a:pt x="151549" y="89204"/>
                </a:lnTo>
                <a:lnTo>
                  <a:pt x="151892" y="89776"/>
                </a:lnTo>
                <a:lnTo>
                  <a:pt x="153593" y="89903"/>
                </a:lnTo>
                <a:lnTo>
                  <a:pt x="154978" y="89839"/>
                </a:lnTo>
                <a:lnTo>
                  <a:pt x="157251" y="89839"/>
                </a:lnTo>
                <a:close/>
              </a:path>
              <a:path w="615315" h="132714">
                <a:moveTo>
                  <a:pt x="170802" y="84670"/>
                </a:moveTo>
                <a:lnTo>
                  <a:pt x="167957" y="81927"/>
                </a:lnTo>
                <a:lnTo>
                  <a:pt x="165519" y="81927"/>
                </a:lnTo>
                <a:lnTo>
                  <a:pt x="162775" y="83654"/>
                </a:lnTo>
                <a:lnTo>
                  <a:pt x="165379" y="87287"/>
                </a:lnTo>
                <a:lnTo>
                  <a:pt x="170802" y="84670"/>
                </a:lnTo>
                <a:close/>
              </a:path>
              <a:path w="615315" h="132714">
                <a:moveTo>
                  <a:pt x="183540" y="85801"/>
                </a:moveTo>
                <a:lnTo>
                  <a:pt x="180759" y="83451"/>
                </a:lnTo>
                <a:lnTo>
                  <a:pt x="178968" y="83985"/>
                </a:lnTo>
                <a:lnTo>
                  <a:pt x="177241" y="86131"/>
                </a:lnTo>
                <a:lnTo>
                  <a:pt x="179387" y="88925"/>
                </a:lnTo>
                <a:lnTo>
                  <a:pt x="181317" y="88696"/>
                </a:lnTo>
                <a:lnTo>
                  <a:pt x="183540" y="85801"/>
                </a:lnTo>
                <a:close/>
              </a:path>
              <a:path w="615315" h="132714">
                <a:moveTo>
                  <a:pt x="184797" y="40728"/>
                </a:moveTo>
                <a:lnTo>
                  <a:pt x="182943" y="38455"/>
                </a:lnTo>
                <a:lnTo>
                  <a:pt x="181952" y="37223"/>
                </a:lnTo>
                <a:lnTo>
                  <a:pt x="178295" y="38354"/>
                </a:lnTo>
                <a:lnTo>
                  <a:pt x="178777" y="39141"/>
                </a:lnTo>
                <a:lnTo>
                  <a:pt x="178981" y="39966"/>
                </a:lnTo>
                <a:lnTo>
                  <a:pt x="179387" y="40055"/>
                </a:lnTo>
                <a:lnTo>
                  <a:pt x="181165" y="40398"/>
                </a:lnTo>
                <a:lnTo>
                  <a:pt x="182994" y="40525"/>
                </a:lnTo>
                <a:lnTo>
                  <a:pt x="184797" y="40728"/>
                </a:lnTo>
                <a:close/>
              </a:path>
              <a:path w="615315" h="132714">
                <a:moveTo>
                  <a:pt x="191909" y="127127"/>
                </a:moveTo>
                <a:lnTo>
                  <a:pt x="189826" y="124028"/>
                </a:lnTo>
                <a:lnTo>
                  <a:pt x="184543" y="124980"/>
                </a:lnTo>
                <a:lnTo>
                  <a:pt x="180124" y="120294"/>
                </a:lnTo>
                <a:lnTo>
                  <a:pt x="175399" y="119964"/>
                </a:lnTo>
                <a:lnTo>
                  <a:pt x="169252" y="125082"/>
                </a:lnTo>
                <a:lnTo>
                  <a:pt x="167995" y="124447"/>
                </a:lnTo>
                <a:lnTo>
                  <a:pt x="165989" y="123215"/>
                </a:lnTo>
                <a:lnTo>
                  <a:pt x="162623" y="122008"/>
                </a:lnTo>
                <a:lnTo>
                  <a:pt x="160197" y="121983"/>
                </a:lnTo>
                <a:lnTo>
                  <a:pt x="159131" y="123736"/>
                </a:lnTo>
                <a:lnTo>
                  <a:pt x="158864" y="125425"/>
                </a:lnTo>
                <a:lnTo>
                  <a:pt x="159232" y="127647"/>
                </a:lnTo>
                <a:lnTo>
                  <a:pt x="160743" y="128320"/>
                </a:lnTo>
                <a:lnTo>
                  <a:pt x="161874" y="128993"/>
                </a:lnTo>
                <a:lnTo>
                  <a:pt x="162636" y="128308"/>
                </a:lnTo>
                <a:lnTo>
                  <a:pt x="163626" y="128003"/>
                </a:lnTo>
                <a:lnTo>
                  <a:pt x="162699" y="129501"/>
                </a:lnTo>
                <a:lnTo>
                  <a:pt x="162267" y="131051"/>
                </a:lnTo>
                <a:lnTo>
                  <a:pt x="162445" y="132410"/>
                </a:lnTo>
                <a:lnTo>
                  <a:pt x="190296" y="132410"/>
                </a:lnTo>
                <a:lnTo>
                  <a:pt x="191655" y="129794"/>
                </a:lnTo>
                <a:lnTo>
                  <a:pt x="191909" y="127127"/>
                </a:lnTo>
                <a:close/>
              </a:path>
              <a:path w="615315" h="132714">
                <a:moveTo>
                  <a:pt x="200037" y="76962"/>
                </a:moveTo>
                <a:lnTo>
                  <a:pt x="199986" y="76581"/>
                </a:lnTo>
                <a:lnTo>
                  <a:pt x="199936" y="76111"/>
                </a:lnTo>
                <a:lnTo>
                  <a:pt x="199326" y="75501"/>
                </a:lnTo>
                <a:lnTo>
                  <a:pt x="198793" y="75336"/>
                </a:lnTo>
                <a:lnTo>
                  <a:pt x="198424" y="75222"/>
                </a:lnTo>
                <a:lnTo>
                  <a:pt x="197777" y="75755"/>
                </a:lnTo>
                <a:lnTo>
                  <a:pt x="196684" y="76250"/>
                </a:lnTo>
                <a:lnTo>
                  <a:pt x="198958" y="77838"/>
                </a:lnTo>
                <a:lnTo>
                  <a:pt x="199326" y="77406"/>
                </a:lnTo>
                <a:lnTo>
                  <a:pt x="200037" y="76962"/>
                </a:lnTo>
                <a:close/>
              </a:path>
              <a:path w="615315" h="132714">
                <a:moveTo>
                  <a:pt x="201193" y="132410"/>
                </a:moveTo>
                <a:lnTo>
                  <a:pt x="197510" y="130124"/>
                </a:lnTo>
                <a:lnTo>
                  <a:pt x="196989" y="128905"/>
                </a:lnTo>
                <a:lnTo>
                  <a:pt x="199110" y="122199"/>
                </a:lnTo>
                <a:lnTo>
                  <a:pt x="193040" y="121742"/>
                </a:lnTo>
                <a:lnTo>
                  <a:pt x="194919" y="127495"/>
                </a:lnTo>
                <a:lnTo>
                  <a:pt x="194602" y="129908"/>
                </a:lnTo>
                <a:lnTo>
                  <a:pt x="191135" y="132410"/>
                </a:lnTo>
                <a:lnTo>
                  <a:pt x="201193" y="132410"/>
                </a:lnTo>
                <a:close/>
              </a:path>
              <a:path w="615315" h="132714">
                <a:moveTo>
                  <a:pt x="202158" y="49390"/>
                </a:moveTo>
                <a:lnTo>
                  <a:pt x="191833" y="49390"/>
                </a:lnTo>
                <a:lnTo>
                  <a:pt x="191376" y="49390"/>
                </a:lnTo>
                <a:lnTo>
                  <a:pt x="192544" y="52527"/>
                </a:lnTo>
                <a:lnTo>
                  <a:pt x="189865" y="54914"/>
                </a:lnTo>
                <a:lnTo>
                  <a:pt x="189661" y="56642"/>
                </a:lnTo>
                <a:lnTo>
                  <a:pt x="175247" y="59982"/>
                </a:lnTo>
                <a:lnTo>
                  <a:pt x="171945" y="59474"/>
                </a:lnTo>
                <a:lnTo>
                  <a:pt x="172313" y="55587"/>
                </a:lnTo>
                <a:lnTo>
                  <a:pt x="171386" y="51892"/>
                </a:lnTo>
                <a:lnTo>
                  <a:pt x="168859" y="53797"/>
                </a:lnTo>
                <a:lnTo>
                  <a:pt x="167487" y="55626"/>
                </a:lnTo>
                <a:lnTo>
                  <a:pt x="164122" y="56172"/>
                </a:lnTo>
                <a:lnTo>
                  <a:pt x="162115" y="54825"/>
                </a:lnTo>
                <a:lnTo>
                  <a:pt x="159651" y="53975"/>
                </a:lnTo>
                <a:lnTo>
                  <a:pt x="160616" y="57289"/>
                </a:lnTo>
                <a:lnTo>
                  <a:pt x="150939" y="54102"/>
                </a:lnTo>
                <a:lnTo>
                  <a:pt x="155816" y="49644"/>
                </a:lnTo>
                <a:lnTo>
                  <a:pt x="154165" y="48628"/>
                </a:lnTo>
                <a:lnTo>
                  <a:pt x="152565" y="46863"/>
                </a:lnTo>
                <a:lnTo>
                  <a:pt x="148539" y="46990"/>
                </a:lnTo>
                <a:lnTo>
                  <a:pt x="142227" y="49682"/>
                </a:lnTo>
                <a:lnTo>
                  <a:pt x="141351" y="51206"/>
                </a:lnTo>
                <a:lnTo>
                  <a:pt x="138582" y="52412"/>
                </a:lnTo>
                <a:lnTo>
                  <a:pt x="136829" y="52387"/>
                </a:lnTo>
                <a:lnTo>
                  <a:pt x="134861" y="53746"/>
                </a:lnTo>
                <a:lnTo>
                  <a:pt x="151384" y="59969"/>
                </a:lnTo>
                <a:lnTo>
                  <a:pt x="154165" y="60083"/>
                </a:lnTo>
                <a:lnTo>
                  <a:pt x="155790" y="64808"/>
                </a:lnTo>
                <a:lnTo>
                  <a:pt x="159359" y="65570"/>
                </a:lnTo>
                <a:lnTo>
                  <a:pt x="161925" y="66878"/>
                </a:lnTo>
                <a:lnTo>
                  <a:pt x="162585" y="70358"/>
                </a:lnTo>
                <a:lnTo>
                  <a:pt x="156984" y="69303"/>
                </a:lnTo>
                <a:lnTo>
                  <a:pt x="154889" y="74282"/>
                </a:lnTo>
                <a:lnTo>
                  <a:pt x="152679" y="79082"/>
                </a:lnTo>
                <a:lnTo>
                  <a:pt x="149466" y="77927"/>
                </a:lnTo>
                <a:lnTo>
                  <a:pt x="149377" y="78651"/>
                </a:lnTo>
                <a:lnTo>
                  <a:pt x="148945" y="79857"/>
                </a:lnTo>
                <a:lnTo>
                  <a:pt x="151422" y="81153"/>
                </a:lnTo>
                <a:lnTo>
                  <a:pt x="155994" y="83045"/>
                </a:lnTo>
                <a:lnTo>
                  <a:pt x="156121" y="83146"/>
                </a:lnTo>
                <a:lnTo>
                  <a:pt x="155981" y="82956"/>
                </a:lnTo>
                <a:lnTo>
                  <a:pt x="159207" y="84632"/>
                </a:lnTo>
                <a:lnTo>
                  <a:pt x="158711" y="80416"/>
                </a:lnTo>
                <a:lnTo>
                  <a:pt x="165201" y="78130"/>
                </a:lnTo>
                <a:lnTo>
                  <a:pt x="160972" y="74307"/>
                </a:lnTo>
                <a:lnTo>
                  <a:pt x="163931" y="72771"/>
                </a:lnTo>
                <a:lnTo>
                  <a:pt x="165950" y="71348"/>
                </a:lnTo>
                <a:lnTo>
                  <a:pt x="170002" y="70129"/>
                </a:lnTo>
                <a:lnTo>
                  <a:pt x="172186" y="70307"/>
                </a:lnTo>
                <a:lnTo>
                  <a:pt x="175425" y="70827"/>
                </a:lnTo>
                <a:lnTo>
                  <a:pt x="176568" y="71882"/>
                </a:lnTo>
                <a:lnTo>
                  <a:pt x="181914" y="73621"/>
                </a:lnTo>
                <a:lnTo>
                  <a:pt x="183730" y="72567"/>
                </a:lnTo>
                <a:lnTo>
                  <a:pt x="184226" y="67386"/>
                </a:lnTo>
                <a:lnTo>
                  <a:pt x="184111" y="64249"/>
                </a:lnTo>
                <a:lnTo>
                  <a:pt x="191592" y="63080"/>
                </a:lnTo>
                <a:lnTo>
                  <a:pt x="192189" y="59474"/>
                </a:lnTo>
                <a:lnTo>
                  <a:pt x="201206" y="59474"/>
                </a:lnTo>
                <a:lnTo>
                  <a:pt x="202158" y="49390"/>
                </a:lnTo>
                <a:close/>
              </a:path>
              <a:path w="615315" h="132714">
                <a:moveTo>
                  <a:pt x="203873" y="46126"/>
                </a:moveTo>
                <a:lnTo>
                  <a:pt x="200291" y="41287"/>
                </a:lnTo>
                <a:lnTo>
                  <a:pt x="198069" y="38277"/>
                </a:lnTo>
                <a:lnTo>
                  <a:pt x="190233" y="41287"/>
                </a:lnTo>
                <a:lnTo>
                  <a:pt x="185762" y="38658"/>
                </a:lnTo>
                <a:lnTo>
                  <a:pt x="185750" y="35623"/>
                </a:lnTo>
                <a:lnTo>
                  <a:pt x="185737" y="31153"/>
                </a:lnTo>
                <a:lnTo>
                  <a:pt x="190766" y="30238"/>
                </a:lnTo>
                <a:lnTo>
                  <a:pt x="190766" y="26073"/>
                </a:lnTo>
                <a:lnTo>
                  <a:pt x="190766" y="24345"/>
                </a:lnTo>
                <a:lnTo>
                  <a:pt x="190766" y="23622"/>
                </a:lnTo>
                <a:lnTo>
                  <a:pt x="184581" y="24345"/>
                </a:lnTo>
                <a:lnTo>
                  <a:pt x="184480" y="22834"/>
                </a:lnTo>
                <a:lnTo>
                  <a:pt x="184454" y="22377"/>
                </a:lnTo>
                <a:lnTo>
                  <a:pt x="184365" y="20955"/>
                </a:lnTo>
                <a:lnTo>
                  <a:pt x="184289" y="19685"/>
                </a:lnTo>
                <a:lnTo>
                  <a:pt x="182079" y="22377"/>
                </a:lnTo>
                <a:lnTo>
                  <a:pt x="170776" y="19342"/>
                </a:lnTo>
                <a:lnTo>
                  <a:pt x="166192" y="26073"/>
                </a:lnTo>
                <a:lnTo>
                  <a:pt x="160566" y="20955"/>
                </a:lnTo>
                <a:lnTo>
                  <a:pt x="158813" y="24650"/>
                </a:lnTo>
                <a:lnTo>
                  <a:pt x="161340" y="29273"/>
                </a:lnTo>
                <a:lnTo>
                  <a:pt x="166712" y="32550"/>
                </a:lnTo>
                <a:lnTo>
                  <a:pt x="166839" y="32550"/>
                </a:lnTo>
                <a:lnTo>
                  <a:pt x="168490" y="33070"/>
                </a:lnTo>
                <a:lnTo>
                  <a:pt x="171919" y="32550"/>
                </a:lnTo>
                <a:lnTo>
                  <a:pt x="171056" y="35623"/>
                </a:lnTo>
                <a:lnTo>
                  <a:pt x="170942" y="36055"/>
                </a:lnTo>
                <a:lnTo>
                  <a:pt x="166547" y="32550"/>
                </a:lnTo>
                <a:lnTo>
                  <a:pt x="165125" y="32550"/>
                </a:lnTo>
                <a:lnTo>
                  <a:pt x="161620" y="33070"/>
                </a:lnTo>
                <a:lnTo>
                  <a:pt x="162318" y="33070"/>
                </a:lnTo>
                <a:lnTo>
                  <a:pt x="161632" y="34175"/>
                </a:lnTo>
                <a:lnTo>
                  <a:pt x="167703" y="35166"/>
                </a:lnTo>
                <a:lnTo>
                  <a:pt x="165925" y="37299"/>
                </a:lnTo>
                <a:lnTo>
                  <a:pt x="160731" y="39839"/>
                </a:lnTo>
                <a:lnTo>
                  <a:pt x="163652" y="45059"/>
                </a:lnTo>
                <a:lnTo>
                  <a:pt x="166293" y="44577"/>
                </a:lnTo>
                <a:lnTo>
                  <a:pt x="168910" y="44945"/>
                </a:lnTo>
                <a:lnTo>
                  <a:pt x="168871" y="44577"/>
                </a:lnTo>
                <a:lnTo>
                  <a:pt x="168516" y="41287"/>
                </a:lnTo>
                <a:lnTo>
                  <a:pt x="168465" y="40741"/>
                </a:lnTo>
                <a:lnTo>
                  <a:pt x="168363" y="39839"/>
                </a:lnTo>
                <a:lnTo>
                  <a:pt x="169735" y="38658"/>
                </a:lnTo>
                <a:lnTo>
                  <a:pt x="170434" y="38100"/>
                </a:lnTo>
                <a:lnTo>
                  <a:pt x="171386" y="36664"/>
                </a:lnTo>
                <a:lnTo>
                  <a:pt x="171488" y="36525"/>
                </a:lnTo>
                <a:lnTo>
                  <a:pt x="173380" y="36664"/>
                </a:lnTo>
                <a:lnTo>
                  <a:pt x="175374" y="37211"/>
                </a:lnTo>
                <a:lnTo>
                  <a:pt x="178663" y="36525"/>
                </a:lnTo>
                <a:lnTo>
                  <a:pt x="180936" y="36055"/>
                </a:lnTo>
                <a:lnTo>
                  <a:pt x="183045" y="35623"/>
                </a:lnTo>
                <a:lnTo>
                  <a:pt x="184823" y="40741"/>
                </a:lnTo>
                <a:lnTo>
                  <a:pt x="178739" y="43154"/>
                </a:lnTo>
                <a:lnTo>
                  <a:pt x="182613" y="53517"/>
                </a:lnTo>
                <a:lnTo>
                  <a:pt x="186220" y="52946"/>
                </a:lnTo>
                <a:lnTo>
                  <a:pt x="187007" y="48361"/>
                </a:lnTo>
                <a:lnTo>
                  <a:pt x="187464" y="48361"/>
                </a:lnTo>
                <a:lnTo>
                  <a:pt x="191579" y="49339"/>
                </a:lnTo>
                <a:lnTo>
                  <a:pt x="195173" y="48361"/>
                </a:lnTo>
                <a:lnTo>
                  <a:pt x="203873" y="46126"/>
                </a:lnTo>
                <a:close/>
              </a:path>
              <a:path w="615315" h="132714">
                <a:moveTo>
                  <a:pt x="206870" y="76288"/>
                </a:moveTo>
                <a:lnTo>
                  <a:pt x="205511" y="74930"/>
                </a:lnTo>
                <a:lnTo>
                  <a:pt x="202336" y="75374"/>
                </a:lnTo>
                <a:lnTo>
                  <a:pt x="201904" y="79527"/>
                </a:lnTo>
                <a:lnTo>
                  <a:pt x="206870" y="76288"/>
                </a:lnTo>
                <a:close/>
              </a:path>
              <a:path w="615315" h="132714">
                <a:moveTo>
                  <a:pt x="212813" y="82448"/>
                </a:moveTo>
                <a:lnTo>
                  <a:pt x="212661" y="82588"/>
                </a:lnTo>
                <a:lnTo>
                  <a:pt x="212788" y="82473"/>
                </a:lnTo>
                <a:close/>
              </a:path>
              <a:path w="615315" h="132714">
                <a:moveTo>
                  <a:pt x="217398" y="44373"/>
                </a:moveTo>
                <a:lnTo>
                  <a:pt x="211848" y="40894"/>
                </a:lnTo>
                <a:lnTo>
                  <a:pt x="208775" y="50165"/>
                </a:lnTo>
                <a:lnTo>
                  <a:pt x="215887" y="51295"/>
                </a:lnTo>
                <a:lnTo>
                  <a:pt x="212572" y="45173"/>
                </a:lnTo>
                <a:lnTo>
                  <a:pt x="217398" y="44373"/>
                </a:lnTo>
                <a:close/>
              </a:path>
              <a:path w="615315" h="132714">
                <a:moveTo>
                  <a:pt x="218643" y="71602"/>
                </a:moveTo>
                <a:lnTo>
                  <a:pt x="216281" y="69342"/>
                </a:lnTo>
                <a:lnTo>
                  <a:pt x="214363" y="67284"/>
                </a:lnTo>
                <a:lnTo>
                  <a:pt x="211543" y="65049"/>
                </a:lnTo>
                <a:lnTo>
                  <a:pt x="209715" y="65151"/>
                </a:lnTo>
                <a:lnTo>
                  <a:pt x="207378" y="66484"/>
                </a:lnTo>
                <a:lnTo>
                  <a:pt x="206171" y="67792"/>
                </a:lnTo>
                <a:lnTo>
                  <a:pt x="204368" y="69303"/>
                </a:lnTo>
                <a:lnTo>
                  <a:pt x="211404" y="74091"/>
                </a:lnTo>
                <a:lnTo>
                  <a:pt x="209118" y="76860"/>
                </a:lnTo>
                <a:lnTo>
                  <a:pt x="211582" y="80543"/>
                </a:lnTo>
                <a:lnTo>
                  <a:pt x="212775" y="82397"/>
                </a:lnTo>
                <a:lnTo>
                  <a:pt x="213220" y="81762"/>
                </a:lnTo>
                <a:lnTo>
                  <a:pt x="213194" y="81457"/>
                </a:lnTo>
                <a:lnTo>
                  <a:pt x="212813" y="77343"/>
                </a:lnTo>
                <a:lnTo>
                  <a:pt x="214033" y="73825"/>
                </a:lnTo>
                <a:lnTo>
                  <a:pt x="218643" y="71602"/>
                </a:lnTo>
                <a:close/>
              </a:path>
              <a:path w="615315" h="132714">
                <a:moveTo>
                  <a:pt x="230390" y="18453"/>
                </a:moveTo>
                <a:lnTo>
                  <a:pt x="225488" y="15443"/>
                </a:lnTo>
                <a:lnTo>
                  <a:pt x="223951" y="19964"/>
                </a:lnTo>
                <a:lnTo>
                  <a:pt x="230390" y="18453"/>
                </a:lnTo>
                <a:close/>
              </a:path>
              <a:path w="615315" h="132714">
                <a:moveTo>
                  <a:pt x="238429" y="27139"/>
                </a:moveTo>
                <a:lnTo>
                  <a:pt x="238175" y="25895"/>
                </a:lnTo>
                <a:lnTo>
                  <a:pt x="237655" y="25247"/>
                </a:lnTo>
                <a:lnTo>
                  <a:pt x="237299" y="24574"/>
                </a:lnTo>
                <a:lnTo>
                  <a:pt x="236651" y="24917"/>
                </a:lnTo>
                <a:lnTo>
                  <a:pt x="235470" y="25247"/>
                </a:lnTo>
                <a:lnTo>
                  <a:pt x="235432" y="26263"/>
                </a:lnTo>
                <a:lnTo>
                  <a:pt x="236105" y="26936"/>
                </a:lnTo>
                <a:lnTo>
                  <a:pt x="236486" y="27597"/>
                </a:lnTo>
                <a:lnTo>
                  <a:pt x="236956" y="27851"/>
                </a:lnTo>
                <a:lnTo>
                  <a:pt x="237909" y="28346"/>
                </a:lnTo>
                <a:lnTo>
                  <a:pt x="238061" y="27762"/>
                </a:lnTo>
                <a:lnTo>
                  <a:pt x="238429" y="27139"/>
                </a:lnTo>
                <a:close/>
              </a:path>
              <a:path w="615315" h="132714">
                <a:moveTo>
                  <a:pt x="239255" y="132410"/>
                </a:moveTo>
                <a:lnTo>
                  <a:pt x="237769" y="128879"/>
                </a:lnTo>
                <a:lnTo>
                  <a:pt x="237667" y="128663"/>
                </a:lnTo>
                <a:lnTo>
                  <a:pt x="237553" y="128384"/>
                </a:lnTo>
                <a:lnTo>
                  <a:pt x="237540" y="125882"/>
                </a:lnTo>
                <a:lnTo>
                  <a:pt x="237375" y="124815"/>
                </a:lnTo>
                <a:lnTo>
                  <a:pt x="237261" y="124079"/>
                </a:lnTo>
                <a:lnTo>
                  <a:pt x="237197" y="123596"/>
                </a:lnTo>
                <a:lnTo>
                  <a:pt x="231965" y="125882"/>
                </a:lnTo>
                <a:lnTo>
                  <a:pt x="232994" y="125882"/>
                </a:lnTo>
                <a:lnTo>
                  <a:pt x="233794" y="128155"/>
                </a:lnTo>
                <a:lnTo>
                  <a:pt x="235610" y="131406"/>
                </a:lnTo>
                <a:lnTo>
                  <a:pt x="236016" y="132219"/>
                </a:lnTo>
                <a:lnTo>
                  <a:pt x="236118" y="132410"/>
                </a:lnTo>
                <a:lnTo>
                  <a:pt x="239255" y="132410"/>
                </a:lnTo>
                <a:close/>
              </a:path>
              <a:path w="615315" h="132714">
                <a:moveTo>
                  <a:pt x="247205" y="39484"/>
                </a:moveTo>
                <a:lnTo>
                  <a:pt x="247103" y="39306"/>
                </a:lnTo>
                <a:lnTo>
                  <a:pt x="247167" y="39497"/>
                </a:lnTo>
                <a:close/>
              </a:path>
              <a:path w="615315" h="132714">
                <a:moveTo>
                  <a:pt x="249758" y="17970"/>
                </a:moveTo>
                <a:lnTo>
                  <a:pt x="248920" y="16891"/>
                </a:lnTo>
                <a:lnTo>
                  <a:pt x="248526" y="15671"/>
                </a:lnTo>
                <a:lnTo>
                  <a:pt x="235534" y="17780"/>
                </a:lnTo>
                <a:lnTo>
                  <a:pt x="235800" y="19138"/>
                </a:lnTo>
                <a:lnTo>
                  <a:pt x="239687" y="20193"/>
                </a:lnTo>
                <a:lnTo>
                  <a:pt x="243408" y="21551"/>
                </a:lnTo>
                <a:lnTo>
                  <a:pt x="247688" y="19138"/>
                </a:lnTo>
                <a:lnTo>
                  <a:pt x="249758" y="17970"/>
                </a:lnTo>
                <a:close/>
              </a:path>
              <a:path w="615315" h="132714">
                <a:moveTo>
                  <a:pt x="259029" y="46977"/>
                </a:moveTo>
                <a:lnTo>
                  <a:pt x="258965" y="46799"/>
                </a:lnTo>
                <a:lnTo>
                  <a:pt x="258838" y="46786"/>
                </a:lnTo>
                <a:lnTo>
                  <a:pt x="258876" y="46913"/>
                </a:lnTo>
                <a:lnTo>
                  <a:pt x="259029" y="46977"/>
                </a:lnTo>
                <a:close/>
              </a:path>
              <a:path w="615315" h="132714">
                <a:moveTo>
                  <a:pt x="261975" y="1041"/>
                </a:moveTo>
                <a:lnTo>
                  <a:pt x="257797" y="0"/>
                </a:lnTo>
                <a:lnTo>
                  <a:pt x="258419" y="2806"/>
                </a:lnTo>
                <a:lnTo>
                  <a:pt x="257225" y="3937"/>
                </a:lnTo>
                <a:lnTo>
                  <a:pt x="259054" y="5016"/>
                </a:lnTo>
                <a:lnTo>
                  <a:pt x="260807" y="6032"/>
                </a:lnTo>
                <a:lnTo>
                  <a:pt x="261277" y="3987"/>
                </a:lnTo>
                <a:lnTo>
                  <a:pt x="261975" y="1041"/>
                </a:lnTo>
                <a:close/>
              </a:path>
              <a:path w="615315" h="132714">
                <a:moveTo>
                  <a:pt x="267741" y="8559"/>
                </a:moveTo>
                <a:lnTo>
                  <a:pt x="265671" y="6413"/>
                </a:lnTo>
                <a:lnTo>
                  <a:pt x="261886" y="7353"/>
                </a:lnTo>
                <a:lnTo>
                  <a:pt x="262255" y="7353"/>
                </a:lnTo>
                <a:lnTo>
                  <a:pt x="261556" y="8216"/>
                </a:lnTo>
                <a:lnTo>
                  <a:pt x="259003" y="9258"/>
                </a:lnTo>
                <a:lnTo>
                  <a:pt x="257924" y="9258"/>
                </a:lnTo>
                <a:lnTo>
                  <a:pt x="256628" y="9550"/>
                </a:lnTo>
                <a:lnTo>
                  <a:pt x="256755" y="7747"/>
                </a:lnTo>
                <a:lnTo>
                  <a:pt x="256844" y="6197"/>
                </a:lnTo>
                <a:lnTo>
                  <a:pt x="256971" y="4305"/>
                </a:lnTo>
                <a:lnTo>
                  <a:pt x="256997" y="3949"/>
                </a:lnTo>
                <a:lnTo>
                  <a:pt x="255790" y="3619"/>
                </a:lnTo>
                <a:lnTo>
                  <a:pt x="254025" y="2895"/>
                </a:lnTo>
                <a:lnTo>
                  <a:pt x="252590" y="4305"/>
                </a:lnTo>
                <a:lnTo>
                  <a:pt x="251066" y="6197"/>
                </a:lnTo>
                <a:lnTo>
                  <a:pt x="252603" y="9258"/>
                </a:lnTo>
                <a:lnTo>
                  <a:pt x="251625" y="10045"/>
                </a:lnTo>
                <a:lnTo>
                  <a:pt x="249770" y="10858"/>
                </a:lnTo>
                <a:lnTo>
                  <a:pt x="246418" y="7747"/>
                </a:lnTo>
                <a:lnTo>
                  <a:pt x="246456" y="8559"/>
                </a:lnTo>
                <a:lnTo>
                  <a:pt x="246583" y="11036"/>
                </a:lnTo>
                <a:lnTo>
                  <a:pt x="245262" y="13728"/>
                </a:lnTo>
                <a:lnTo>
                  <a:pt x="248742" y="15671"/>
                </a:lnTo>
                <a:lnTo>
                  <a:pt x="248983" y="15671"/>
                </a:lnTo>
                <a:lnTo>
                  <a:pt x="250507" y="16040"/>
                </a:lnTo>
                <a:lnTo>
                  <a:pt x="254812" y="17170"/>
                </a:lnTo>
                <a:lnTo>
                  <a:pt x="256044" y="16268"/>
                </a:lnTo>
                <a:lnTo>
                  <a:pt x="256133" y="13728"/>
                </a:lnTo>
                <a:lnTo>
                  <a:pt x="256387" y="13728"/>
                </a:lnTo>
                <a:lnTo>
                  <a:pt x="262305" y="15798"/>
                </a:lnTo>
                <a:lnTo>
                  <a:pt x="261416" y="15963"/>
                </a:lnTo>
                <a:lnTo>
                  <a:pt x="256730" y="20167"/>
                </a:lnTo>
                <a:lnTo>
                  <a:pt x="259715" y="22415"/>
                </a:lnTo>
                <a:lnTo>
                  <a:pt x="261048" y="24739"/>
                </a:lnTo>
                <a:lnTo>
                  <a:pt x="267081" y="17094"/>
                </a:lnTo>
                <a:lnTo>
                  <a:pt x="264223" y="15532"/>
                </a:lnTo>
                <a:lnTo>
                  <a:pt x="265087" y="14376"/>
                </a:lnTo>
                <a:lnTo>
                  <a:pt x="264909" y="13728"/>
                </a:lnTo>
                <a:lnTo>
                  <a:pt x="264160" y="11036"/>
                </a:lnTo>
                <a:lnTo>
                  <a:pt x="264121" y="10858"/>
                </a:lnTo>
                <a:lnTo>
                  <a:pt x="263969" y="10325"/>
                </a:lnTo>
                <a:lnTo>
                  <a:pt x="266763" y="10325"/>
                </a:lnTo>
                <a:lnTo>
                  <a:pt x="267195" y="9550"/>
                </a:lnTo>
                <a:lnTo>
                  <a:pt x="267741" y="8559"/>
                </a:lnTo>
                <a:close/>
              </a:path>
              <a:path w="615315" h="132714">
                <a:moveTo>
                  <a:pt x="272288" y="63119"/>
                </a:moveTo>
                <a:lnTo>
                  <a:pt x="268046" y="63500"/>
                </a:lnTo>
                <a:lnTo>
                  <a:pt x="267512" y="62534"/>
                </a:lnTo>
                <a:lnTo>
                  <a:pt x="268160" y="54114"/>
                </a:lnTo>
                <a:lnTo>
                  <a:pt x="265569" y="56857"/>
                </a:lnTo>
                <a:lnTo>
                  <a:pt x="258876" y="46926"/>
                </a:lnTo>
                <a:lnTo>
                  <a:pt x="254533" y="44945"/>
                </a:lnTo>
                <a:lnTo>
                  <a:pt x="249910" y="43281"/>
                </a:lnTo>
                <a:lnTo>
                  <a:pt x="247167" y="39497"/>
                </a:lnTo>
                <a:lnTo>
                  <a:pt x="243065" y="40830"/>
                </a:lnTo>
                <a:lnTo>
                  <a:pt x="246595" y="44361"/>
                </a:lnTo>
                <a:lnTo>
                  <a:pt x="245198" y="48996"/>
                </a:lnTo>
                <a:lnTo>
                  <a:pt x="248805" y="52146"/>
                </a:lnTo>
                <a:lnTo>
                  <a:pt x="255117" y="59245"/>
                </a:lnTo>
                <a:lnTo>
                  <a:pt x="260286" y="60286"/>
                </a:lnTo>
                <a:lnTo>
                  <a:pt x="263156" y="65824"/>
                </a:lnTo>
                <a:lnTo>
                  <a:pt x="263804" y="67551"/>
                </a:lnTo>
                <a:lnTo>
                  <a:pt x="264668" y="69545"/>
                </a:lnTo>
                <a:lnTo>
                  <a:pt x="271856" y="66548"/>
                </a:lnTo>
                <a:lnTo>
                  <a:pt x="272288" y="63119"/>
                </a:lnTo>
                <a:close/>
              </a:path>
              <a:path w="615315" h="132714">
                <a:moveTo>
                  <a:pt x="275831" y="36245"/>
                </a:moveTo>
                <a:lnTo>
                  <a:pt x="275704" y="36118"/>
                </a:lnTo>
                <a:lnTo>
                  <a:pt x="275831" y="36245"/>
                </a:lnTo>
                <a:close/>
              </a:path>
              <a:path w="615315" h="132714">
                <a:moveTo>
                  <a:pt x="282003" y="35902"/>
                </a:moveTo>
                <a:lnTo>
                  <a:pt x="280517" y="35648"/>
                </a:lnTo>
                <a:lnTo>
                  <a:pt x="279044" y="35267"/>
                </a:lnTo>
                <a:lnTo>
                  <a:pt x="277037" y="35179"/>
                </a:lnTo>
                <a:lnTo>
                  <a:pt x="276479" y="35864"/>
                </a:lnTo>
                <a:lnTo>
                  <a:pt x="275920" y="36233"/>
                </a:lnTo>
                <a:lnTo>
                  <a:pt x="276479" y="36525"/>
                </a:lnTo>
                <a:lnTo>
                  <a:pt x="277012" y="36880"/>
                </a:lnTo>
                <a:lnTo>
                  <a:pt x="277622" y="37007"/>
                </a:lnTo>
                <a:lnTo>
                  <a:pt x="278866" y="37287"/>
                </a:lnTo>
                <a:lnTo>
                  <a:pt x="280149" y="37452"/>
                </a:lnTo>
                <a:lnTo>
                  <a:pt x="281432" y="37477"/>
                </a:lnTo>
                <a:lnTo>
                  <a:pt x="281609" y="37477"/>
                </a:lnTo>
                <a:lnTo>
                  <a:pt x="281813" y="36449"/>
                </a:lnTo>
                <a:lnTo>
                  <a:pt x="282003" y="35902"/>
                </a:lnTo>
                <a:close/>
              </a:path>
              <a:path w="615315" h="132714">
                <a:moveTo>
                  <a:pt x="288112" y="51562"/>
                </a:moveTo>
                <a:lnTo>
                  <a:pt x="285394" y="45237"/>
                </a:lnTo>
                <a:lnTo>
                  <a:pt x="278714" y="48399"/>
                </a:lnTo>
                <a:lnTo>
                  <a:pt x="273380" y="46621"/>
                </a:lnTo>
                <a:lnTo>
                  <a:pt x="275691" y="36182"/>
                </a:lnTo>
                <a:lnTo>
                  <a:pt x="272592" y="34632"/>
                </a:lnTo>
                <a:lnTo>
                  <a:pt x="271780" y="36537"/>
                </a:lnTo>
                <a:lnTo>
                  <a:pt x="268427" y="37439"/>
                </a:lnTo>
                <a:lnTo>
                  <a:pt x="266179" y="35801"/>
                </a:lnTo>
                <a:lnTo>
                  <a:pt x="263982" y="33997"/>
                </a:lnTo>
                <a:lnTo>
                  <a:pt x="266242" y="35547"/>
                </a:lnTo>
                <a:lnTo>
                  <a:pt x="267677" y="34950"/>
                </a:lnTo>
                <a:lnTo>
                  <a:pt x="267144" y="31648"/>
                </a:lnTo>
                <a:lnTo>
                  <a:pt x="265264" y="30835"/>
                </a:lnTo>
                <a:lnTo>
                  <a:pt x="263017" y="30480"/>
                </a:lnTo>
                <a:lnTo>
                  <a:pt x="263702" y="33439"/>
                </a:lnTo>
                <a:lnTo>
                  <a:pt x="261581" y="31330"/>
                </a:lnTo>
                <a:lnTo>
                  <a:pt x="258495" y="29857"/>
                </a:lnTo>
                <a:lnTo>
                  <a:pt x="258521" y="25603"/>
                </a:lnTo>
                <a:lnTo>
                  <a:pt x="256857" y="24307"/>
                </a:lnTo>
                <a:lnTo>
                  <a:pt x="252399" y="23114"/>
                </a:lnTo>
                <a:lnTo>
                  <a:pt x="248983" y="22656"/>
                </a:lnTo>
                <a:lnTo>
                  <a:pt x="244995" y="22872"/>
                </a:lnTo>
                <a:lnTo>
                  <a:pt x="253669" y="28968"/>
                </a:lnTo>
                <a:lnTo>
                  <a:pt x="244830" y="35179"/>
                </a:lnTo>
                <a:lnTo>
                  <a:pt x="247103" y="39306"/>
                </a:lnTo>
                <a:lnTo>
                  <a:pt x="253187" y="39306"/>
                </a:lnTo>
                <a:lnTo>
                  <a:pt x="251307" y="33134"/>
                </a:lnTo>
                <a:lnTo>
                  <a:pt x="260096" y="34747"/>
                </a:lnTo>
                <a:lnTo>
                  <a:pt x="259943" y="36537"/>
                </a:lnTo>
                <a:lnTo>
                  <a:pt x="260464" y="38633"/>
                </a:lnTo>
                <a:lnTo>
                  <a:pt x="255866" y="41744"/>
                </a:lnTo>
                <a:lnTo>
                  <a:pt x="258292" y="44259"/>
                </a:lnTo>
                <a:lnTo>
                  <a:pt x="258965" y="46799"/>
                </a:lnTo>
                <a:lnTo>
                  <a:pt x="261975" y="47332"/>
                </a:lnTo>
                <a:lnTo>
                  <a:pt x="264464" y="46697"/>
                </a:lnTo>
                <a:lnTo>
                  <a:pt x="265633" y="44094"/>
                </a:lnTo>
                <a:lnTo>
                  <a:pt x="271945" y="51422"/>
                </a:lnTo>
                <a:lnTo>
                  <a:pt x="269113" y="53657"/>
                </a:lnTo>
                <a:lnTo>
                  <a:pt x="270967" y="53505"/>
                </a:lnTo>
                <a:lnTo>
                  <a:pt x="273545" y="52628"/>
                </a:lnTo>
                <a:lnTo>
                  <a:pt x="278701" y="56362"/>
                </a:lnTo>
                <a:lnTo>
                  <a:pt x="281876" y="55181"/>
                </a:lnTo>
                <a:lnTo>
                  <a:pt x="285813" y="51955"/>
                </a:lnTo>
                <a:lnTo>
                  <a:pt x="286931" y="51904"/>
                </a:lnTo>
                <a:lnTo>
                  <a:pt x="288112" y="51562"/>
                </a:lnTo>
                <a:close/>
              </a:path>
              <a:path w="615315" h="132714">
                <a:moveTo>
                  <a:pt x="308406" y="100914"/>
                </a:moveTo>
                <a:lnTo>
                  <a:pt x="307695" y="97167"/>
                </a:lnTo>
                <a:lnTo>
                  <a:pt x="307644" y="96926"/>
                </a:lnTo>
                <a:lnTo>
                  <a:pt x="306666" y="96926"/>
                </a:lnTo>
                <a:lnTo>
                  <a:pt x="300482" y="97167"/>
                </a:lnTo>
                <a:lnTo>
                  <a:pt x="300126" y="96926"/>
                </a:lnTo>
                <a:lnTo>
                  <a:pt x="299605" y="96735"/>
                </a:lnTo>
                <a:lnTo>
                  <a:pt x="295770" y="90474"/>
                </a:lnTo>
                <a:lnTo>
                  <a:pt x="291452" y="89700"/>
                </a:lnTo>
                <a:lnTo>
                  <a:pt x="282917" y="95351"/>
                </a:lnTo>
                <a:lnTo>
                  <a:pt x="280263" y="96735"/>
                </a:lnTo>
                <a:lnTo>
                  <a:pt x="277939" y="98069"/>
                </a:lnTo>
                <a:lnTo>
                  <a:pt x="282054" y="100406"/>
                </a:lnTo>
                <a:lnTo>
                  <a:pt x="285889" y="102514"/>
                </a:lnTo>
                <a:lnTo>
                  <a:pt x="288480" y="104584"/>
                </a:lnTo>
                <a:lnTo>
                  <a:pt x="295351" y="101219"/>
                </a:lnTo>
                <a:lnTo>
                  <a:pt x="302691" y="104533"/>
                </a:lnTo>
                <a:lnTo>
                  <a:pt x="307924" y="101219"/>
                </a:lnTo>
                <a:lnTo>
                  <a:pt x="308406" y="100914"/>
                </a:lnTo>
                <a:close/>
              </a:path>
              <a:path w="615315" h="132714">
                <a:moveTo>
                  <a:pt x="336829" y="85775"/>
                </a:moveTo>
                <a:lnTo>
                  <a:pt x="336778" y="85610"/>
                </a:lnTo>
                <a:lnTo>
                  <a:pt x="336626" y="85598"/>
                </a:lnTo>
                <a:lnTo>
                  <a:pt x="336651" y="85737"/>
                </a:lnTo>
                <a:lnTo>
                  <a:pt x="336778" y="85763"/>
                </a:lnTo>
                <a:close/>
              </a:path>
              <a:path w="615315" h="132714">
                <a:moveTo>
                  <a:pt x="336892" y="86563"/>
                </a:moveTo>
                <a:lnTo>
                  <a:pt x="336715" y="86118"/>
                </a:lnTo>
                <a:lnTo>
                  <a:pt x="336651" y="85737"/>
                </a:lnTo>
                <a:lnTo>
                  <a:pt x="336219" y="85661"/>
                </a:lnTo>
                <a:lnTo>
                  <a:pt x="335737" y="85509"/>
                </a:lnTo>
                <a:lnTo>
                  <a:pt x="335432" y="85636"/>
                </a:lnTo>
                <a:lnTo>
                  <a:pt x="334289" y="86118"/>
                </a:lnTo>
                <a:lnTo>
                  <a:pt x="333235" y="86741"/>
                </a:lnTo>
                <a:lnTo>
                  <a:pt x="332143" y="87312"/>
                </a:lnTo>
                <a:lnTo>
                  <a:pt x="334454" y="89217"/>
                </a:lnTo>
                <a:lnTo>
                  <a:pt x="335216" y="88417"/>
                </a:lnTo>
                <a:lnTo>
                  <a:pt x="336042" y="87655"/>
                </a:lnTo>
                <a:lnTo>
                  <a:pt x="336892" y="86563"/>
                </a:lnTo>
                <a:close/>
              </a:path>
              <a:path w="615315" h="132714">
                <a:moveTo>
                  <a:pt x="338391" y="69062"/>
                </a:moveTo>
                <a:lnTo>
                  <a:pt x="338353" y="68732"/>
                </a:lnTo>
                <a:lnTo>
                  <a:pt x="338162" y="67398"/>
                </a:lnTo>
                <a:lnTo>
                  <a:pt x="337439" y="61976"/>
                </a:lnTo>
                <a:lnTo>
                  <a:pt x="329095" y="58724"/>
                </a:lnTo>
                <a:lnTo>
                  <a:pt x="322846" y="61976"/>
                </a:lnTo>
                <a:lnTo>
                  <a:pt x="322148" y="61112"/>
                </a:lnTo>
                <a:lnTo>
                  <a:pt x="324967" y="58229"/>
                </a:lnTo>
                <a:lnTo>
                  <a:pt x="317119" y="55283"/>
                </a:lnTo>
                <a:lnTo>
                  <a:pt x="314845" y="65938"/>
                </a:lnTo>
                <a:lnTo>
                  <a:pt x="313042" y="74714"/>
                </a:lnTo>
                <a:lnTo>
                  <a:pt x="316687" y="76581"/>
                </a:lnTo>
                <a:lnTo>
                  <a:pt x="323329" y="71729"/>
                </a:lnTo>
                <a:lnTo>
                  <a:pt x="321322" y="67398"/>
                </a:lnTo>
                <a:lnTo>
                  <a:pt x="325539" y="67398"/>
                </a:lnTo>
                <a:lnTo>
                  <a:pt x="325424" y="71729"/>
                </a:lnTo>
                <a:lnTo>
                  <a:pt x="325335" y="72859"/>
                </a:lnTo>
                <a:lnTo>
                  <a:pt x="325577" y="74714"/>
                </a:lnTo>
                <a:lnTo>
                  <a:pt x="325666" y="75412"/>
                </a:lnTo>
                <a:lnTo>
                  <a:pt x="325755" y="76136"/>
                </a:lnTo>
                <a:lnTo>
                  <a:pt x="327380" y="76720"/>
                </a:lnTo>
                <a:lnTo>
                  <a:pt x="328752" y="77685"/>
                </a:lnTo>
                <a:lnTo>
                  <a:pt x="329755" y="76403"/>
                </a:lnTo>
                <a:lnTo>
                  <a:pt x="331076" y="75412"/>
                </a:lnTo>
                <a:lnTo>
                  <a:pt x="331304" y="74714"/>
                </a:lnTo>
                <a:lnTo>
                  <a:pt x="332701" y="69062"/>
                </a:lnTo>
                <a:lnTo>
                  <a:pt x="332778" y="68732"/>
                </a:lnTo>
                <a:lnTo>
                  <a:pt x="338391" y="69062"/>
                </a:lnTo>
                <a:close/>
              </a:path>
              <a:path w="615315" h="132714">
                <a:moveTo>
                  <a:pt x="343700" y="128536"/>
                </a:moveTo>
                <a:lnTo>
                  <a:pt x="339686" y="128536"/>
                </a:lnTo>
                <a:lnTo>
                  <a:pt x="339686" y="130517"/>
                </a:lnTo>
                <a:lnTo>
                  <a:pt x="343700" y="130517"/>
                </a:lnTo>
                <a:lnTo>
                  <a:pt x="343700" y="128536"/>
                </a:lnTo>
                <a:close/>
              </a:path>
              <a:path w="615315" h="132714">
                <a:moveTo>
                  <a:pt x="351320" y="126631"/>
                </a:moveTo>
                <a:lnTo>
                  <a:pt x="346278" y="126631"/>
                </a:lnTo>
                <a:lnTo>
                  <a:pt x="346278" y="130517"/>
                </a:lnTo>
                <a:lnTo>
                  <a:pt x="351320" y="130517"/>
                </a:lnTo>
                <a:lnTo>
                  <a:pt x="351320" y="126631"/>
                </a:lnTo>
                <a:close/>
              </a:path>
              <a:path w="615315" h="132714">
                <a:moveTo>
                  <a:pt x="393992" y="110578"/>
                </a:moveTo>
                <a:lnTo>
                  <a:pt x="393573" y="109524"/>
                </a:lnTo>
                <a:lnTo>
                  <a:pt x="393534" y="108623"/>
                </a:lnTo>
                <a:lnTo>
                  <a:pt x="392531" y="108877"/>
                </a:lnTo>
                <a:lnTo>
                  <a:pt x="391325" y="108940"/>
                </a:lnTo>
                <a:lnTo>
                  <a:pt x="389902" y="109893"/>
                </a:lnTo>
                <a:lnTo>
                  <a:pt x="389712" y="110832"/>
                </a:lnTo>
                <a:lnTo>
                  <a:pt x="389318" y="111544"/>
                </a:lnTo>
                <a:lnTo>
                  <a:pt x="390791" y="112737"/>
                </a:lnTo>
                <a:lnTo>
                  <a:pt x="392353" y="113487"/>
                </a:lnTo>
                <a:lnTo>
                  <a:pt x="393585" y="111302"/>
                </a:lnTo>
                <a:lnTo>
                  <a:pt x="393992" y="110578"/>
                </a:lnTo>
                <a:close/>
              </a:path>
              <a:path w="615315" h="132714">
                <a:moveTo>
                  <a:pt x="400875" y="111404"/>
                </a:moveTo>
                <a:lnTo>
                  <a:pt x="400608" y="111125"/>
                </a:lnTo>
                <a:lnTo>
                  <a:pt x="399986" y="110451"/>
                </a:lnTo>
                <a:lnTo>
                  <a:pt x="398856" y="110121"/>
                </a:lnTo>
                <a:lnTo>
                  <a:pt x="397929" y="109639"/>
                </a:lnTo>
                <a:lnTo>
                  <a:pt x="397573" y="110502"/>
                </a:lnTo>
                <a:lnTo>
                  <a:pt x="396938" y="111379"/>
                </a:lnTo>
                <a:lnTo>
                  <a:pt x="396989" y="112598"/>
                </a:lnTo>
                <a:lnTo>
                  <a:pt x="398373" y="112941"/>
                </a:lnTo>
                <a:lnTo>
                  <a:pt x="399554" y="113487"/>
                </a:lnTo>
                <a:lnTo>
                  <a:pt x="400062" y="112407"/>
                </a:lnTo>
                <a:lnTo>
                  <a:pt x="400875" y="111404"/>
                </a:lnTo>
                <a:close/>
              </a:path>
              <a:path w="615315" h="132714">
                <a:moveTo>
                  <a:pt x="402412" y="53276"/>
                </a:moveTo>
                <a:lnTo>
                  <a:pt x="400431" y="47244"/>
                </a:lnTo>
                <a:lnTo>
                  <a:pt x="399834" y="45466"/>
                </a:lnTo>
                <a:lnTo>
                  <a:pt x="393814" y="47244"/>
                </a:lnTo>
                <a:lnTo>
                  <a:pt x="389293" y="37134"/>
                </a:lnTo>
                <a:lnTo>
                  <a:pt x="383184" y="39141"/>
                </a:lnTo>
                <a:lnTo>
                  <a:pt x="382498" y="43103"/>
                </a:lnTo>
                <a:lnTo>
                  <a:pt x="381736" y="47244"/>
                </a:lnTo>
                <a:lnTo>
                  <a:pt x="381647" y="47739"/>
                </a:lnTo>
                <a:lnTo>
                  <a:pt x="387273" y="47739"/>
                </a:lnTo>
                <a:lnTo>
                  <a:pt x="377812" y="58026"/>
                </a:lnTo>
                <a:lnTo>
                  <a:pt x="383489" y="60642"/>
                </a:lnTo>
                <a:lnTo>
                  <a:pt x="384898" y="60642"/>
                </a:lnTo>
                <a:lnTo>
                  <a:pt x="393395" y="61010"/>
                </a:lnTo>
                <a:lnTo>
                  <a:pt x="394322" y="55956"/>
                </a:lnTo>
                <a:lnTo>
                  <a:pt x="402412" y="53276"/>
                </a:lnTo>
                <a:close/>
              </a:path>
              <a:path w="615315" h="132714">
                <a:moveTo>
                  <a:pt x="414667" y="78422"/>
                </a:moveTo>
                <a:lnTo>
                  <a:pt x="414604" y="75590"/>
                </a:lnTo>
                <a:lnTo>
                  <a:pt x="408317" y="73279"/>
                </a:lnTo>
                <a:lnTo>
                  <a:pt x="410464" y="75717"/>
                </a:lnTo>
                <a:lnTo>
                  <a:pt x="409028" y="78511"/>
                </a:lnTo>
                <a:lnTo>
                  <a:pt x="407403" y="81216"/>
                </a:lnTo>
                <a:lnTo>
                  <a:pt x="405853" y="85166"/>
                </a:lnTo>
                <a:lnTo>
                  <a:pt x="406933" y="88061"/>
                </a:lnTo>
                <a:lnTo>
                  <a:pt x="409130" y="88176"/>
                </a:lnTo>
                <a:lnTo>
                  <a:pt x="410311" y="86766"/>
                </a:lnTo>
                <a:lnTo>
                  <a:pt x="410933" y="85483"/>
                </a:lnTo>
                <a:lnTo>
                  <a:pt x="411276" y="83654"/>
                </a:lnTo>
                <a:lnTo>
                  <a:pt x="410210" y="82931"/>
                </a:lnTo>
                <a:lnTo>
                  <a:pt x="409397" y="81940"/>
                </a:lnTo>
                <a:lnTo>
                  <a:pt x="414667" y="78422"/>
                </a:lnTo>
                <a:close/>
              </a:path>
              <a:path w="615315" h="132714">
                <a:moveTo>
                  <a:pt x="416445" y="129819"/>
                </a:moveTo>
                <a:lnTo>
                  <a:pt x="411353" y="124066"/>
                </a:lnTo>
                <a:lnTo>
                  <a:pt x="414375" y="123202"/>
                </a:lnTo>
                <a:lnTo>
                  <a:pt x="411429" y="118097"/>
                </a:lnTo>
                <a:lnTo>
                  <a:pt x="412877" y="114515"/>
                </a:lnTo>
                <a:lnTo>
                  <a:pt x="410159" y="114795"/>
                </a:lnTo>
                <a:lnTo>
                  <a:pt x="400329" y="114287"/>
                </a:lnTo>
                <a:lnTo>
                  <a:pt x="399199" y="115100"/>
                </a:lnTo>
                <a:lnTo>
                  <a:pt x="398881" y="122313"/>
                </a:lnTo>
                <a:lnTo>
                  <a:pt x="397116" y="122034"/>
                </a:lnTo>
                <a:lnTo>
                  <a:pt x="394944" y="124040"/>
                </a:lnTo>
                <a:lnTo>
                  <a:pt x="392849" y="117614"/>
                </a:lnTo>
                <a:lnTo>
                  <a:pt x="390855" y="114655"/>
                </a:lnTo>
                <a:lnTo>
                  <a:pt x="389255" y="111620"/>
                </a:lnTo>
                <a:lnTo>
                  <a:pt x="386727" y="114998"/>
                </a:lnTo>
                <a:lnTo>
                  <a:pt x="383019" y="111633"/>
                </a:lnTo>
                <a:lnTo>
                  <a:pt x="379450" y="112750"/>
                </a:lnTo>
                <a:lnTo>
                  <a:pt x="381584" y="117322"/>
                </a:lnTo>
                <a:lnTo>
                  <a:pt x="378802" y="118833"/>
                </a:lnTo>
                <a:lnTo>
                  <a:pt x="384708" y="123151"/>
                </a:lnTo>
                <a:lnTo>
                  <a:pt x="380695" y="124815"/>
                </a:lnTo>
                <a:lnTo>
                  <a:pt x="370382" y="124815"/>
                </a:lnTo>
                <a:lnTo>
                  <a:pt x="370484" y="124079"/>
                </a:lnTo>
                <a:lnTo>
                  <a:pt x="370560" y="123456"/>
                </a:lnTo>
                <a:lnTo>
                  <a:pt x="370662" y="122682"/>
                </a:lnTo>
                <a:lnTo>
                  <a:pt x="370751" y="122021"/>
                </a:lnTo>
                <a:lnTo>
                  <a:pt x="371500" y="119938"/>
                </a:lnTo>
                <a:lnTo>
                  <a:pt x="371551" y="119773"/>
                </a:lnTo>
                <a:lnTo>
                  <a:pt x="371665" y="119456"/>
                </a:lnTo>
                <a:lnTo>
                  <a:pt x="371741" y="119265"/>
                </a:lnTo>
                <a:lnTo>
                  <a:pt x="368300" y="118630"/>
                </a:lnTo>
                <a:lnTo>
                  <a:pt x="365683" y="118148"/>
                </a:lnTo>
                <a:lnTo>
                  <a:pt x="364248" y="115417"/>
                </a:lnTo>
                <a:lnTo>
                  <a:pt x="365721" y="113284"/>
                </a:lnTo>
                <a:lnTo>
                  <a:pt x="366153" y="112674"/>
                </a:lnTo>
                <a:lnTo>
                  <a:pt x="366014" y="112191"/>
                </a:lnTo>
                <a:lnTo>
                  <a:pt x="364896" y="109093"/>
                </a:lnTo>
                <a:lnTo>
                  <a:pt x="364731" y="109093"/>
                </a:lnTo>
                <a:lnTo>
                  <a:pt x="368973" y="108432"/>
                </a:lnTo>
                <a:lnTo>
                  <a:pt x="369773" y="108432"/>
                </a:lnTo>
                <a:lnTo>
                  <a:pt x="370014" y="106781"/>
                </a:lnTo>
                <a:lnTo>
                  <a:pt x="370039" y="106629"/>
                </a:lnTo>
                <a:lnTo>
                  <a:pt x="370598" y="105270"/>
                </a:lnTo>
                <a:lnTo>
                  <a:pt x="371297" y="105270"/>
                </a:lnTo>
                <a:lnTo>
                  <a:pt x="358025" y="104521"/>
                </a:lnTo>
                <a:lnTo>
                  <a:pt x="358025" y="112674"/>
                </a:lnTo>
                <a:lnTo>
                  <a:pt x="351396" y="113284"/>
                </a:lnTo>
                <a:lnTo>
                  <a:pt x="351853" y="112674"/>
                </a:lnTo>
                <a:lnTo>
                  <a:pt x="354279" y="109524"/>
                </a:lnTo>
                <a:lnTo>
                  <a:pt x="355117" y="108432"/>
                </a:lnTo>
                <a:lnTo>
                  <a:pt x="355625" y="107772"/>
                </a:lnTo>
                <a:lnTo>
                  <a:pt x="355536" y="106629"/>
                </a:lnTo>
                <a:lnTo>
                  <a:pt x="355422" y="105016"/>
                </a:lnTo>
                <a:lnTo>
                  <a:pt x="355384" y="104521"/>
                </a:lnTo>
                <a:lnTo>
                  <a:pt x="355244" y="102501"/>
                </a:lnTo>
                <a:lnTo>
                  <a:pt x="354838" y="102209"/>
                </a:lnTo>
                <a:lnTo>
                  <a:pt x="352171" y="100469"/>
                </a:lnTo>
                <a:lnTo>
                  <a:pt x="352171" y="105981"/>
                </a:lnTo>
                <a:lnTo>
                  <a:pt x="351523" y="105981"/>
                </a:lnTo>
                <a:lnTo>
                  <a:pt x="345490" y="108432"/>
                </a:lnTo>
                <a:lnTo>
                  <a:pt x="345554" y="107772"/>
                </a:lnTo>
                <a:lnTo>
                  <a:pt x="345668" y="106629"/>
                </a:lnTo>
                <a:lnTo>
                  <a:pt x="345732" y="105981"/>
                </a:lnTo>
                <a:lnTo>
                  <a:pt x="345808" y="105270"/>
                </a:lnTo>
                <a:lnTo>
                  <a:pt x="345884" y="104521"/>
                </a:lnTo>
                <a:lnTo>
                  <a:pt x="348284" y="104521"/>
                </a:lnTo>
                <a:lnTo>
                  <a:pt x="352171" y="105981"/>
                </a:lnTo>
                <a:lnTo>
                  <a:pt x="352171" y="100469"/>
                </a:lnTo>
                <a:lnTo>
                  <a:pt x="350723" y="99517"/>
                </a:lnTo>
                <a:lnTo>
                  <a:pt x="348043" y="97332"/>
                </a:lnTo>
                <a:lnTo>
                  <a:pt x="346583" y="96139"/>
                </a:lnTo>
                <a:lnTo>
                  <a:pt x="346214" y="96139"/>
                </a:lnTo>
                <a:lnTo>
                  <a:pt x="347383" y="95021"/>
                </a:lnTo>
                <a:lnTo>
                  <a:pt x="348767" y="93700"/>
                </a:lnTo>
                <a:lnTo>
                  <a:pt x="348373" y="92443"/>
                </a:lnTo>
                <a:lnTo>
                  <a:pt x="347395" y="89293"/>
                </a:lnTo>
                <a:lnTo>
                  <a:pt x="353314" y="89115"/>
                </a:lnTo>
                <a:lnTo>
                  <a:pt x="354482" y="89115"/>
                </a:lnTo>
                <a:lnTo>
                  <a:pt x="355307" y="86067"/>
                </a:lnTo>
                <a:lnTo>
                  <a:pt x="355434" y="85610"/>
                </a:lnTo>
                <a:lnTo>
                  <a:pt x="355511" y="85356"/>
                </a:lnTo>
                <a:lnTo>
                  <a:pt x="356577" y="83375"/>
                </a:lnTo>
                <a:lnTo>
                  <a:pt x="356704" y="83159"/>
                </a:lnTo>
                <a:lnTo>
                  <a:pt x="356844" y="82905"/>
                </a:lnTo>
                <a:lnTo>
                  <a:pt x="351675" y="79476"/>
                </a:lnTo>
                <a:lnTo>
                  <a:pt x="348589" y="83159"/>
                </a:lnTo>
                <a:lnTo>
                  <a:pt x="345909" y="78765"/>
                </a:lnTo>
                <a:lnTo>
                  <a:pt x="343382" y="79476"/>
                </a:lnTo>
                <a:lnTo>
                  <a:pt x="343357" y="96139"/>
                </a:lnTo>
                <a:lnTo>
                  <a:pt x="343065" y="96139"/>
                </a:lnTo>
                <a:lnTo>
                  <a:pt x="342709" y="96507"/>
                </a:lnTo>
                <a:lnTo>
                  <a:pt x="342315" y="96748"/>
                </a:lnTo>
                <a:lnTo>
                  <a:pt x="342315" y="112674"/>
                </a:lnTo>
                <a:lnTo>
                  <a:pt x="342315" y="118630"/>
                </a:lnTo>
                <a:lnTo>
                  <a:pt x="340398" y="118630"/>
                </a:lnTo>
                <a:lnTo>
                  <a:pt x="340487" y="117360"/>
                </a:lnTo>
                <a:lnTo>
                  <a:pt x="340575" y="116230"/>
                </a:lnTo>
                <a:lnTo>
                  <a:pt x="340626" y="115417"/>
                </a:lnTo>
                <a:lnTo>
                  <a:pt x="340702" y="114465"/>
                </a:lnTo>
                <a:lnTo>
                  <a:pt x="340791" y="113284"/>
                </a:lnTo>
                <a:lnTo>
                  <a:pt x="340829" y="112674"/>
                </a:lnTo>
                <a:lnTo>
                  <a:pt x="342315" y="112674"/>
                </a:lnTo>
                <a:lnTo>
                  <a:pt x="342315" y="96748"/>
                </a:lnTo>
                <a:lnTo>
                  <a:pt x="342023" y="96926"/>
                </a:lnTo>
                <a:lnTo>
                  <a:pt x="341604" y="97231"/>
                </a:lnTo>
                <a:lnTo>
                  <a:pt x="341388" y="96926"/>
                </a:lnTo>
                <a:lnTo>
                  <a:pt x="340906" y="96507"/>
                </a:lnTo>
                <a:lnTo>
                  <a:pt x="340995" y="96329"/>
                </a:lnTo>
                <a:lnTo>
                  <a:pt x="341109" y="96139"/>
                </a:lnTo>
                <a:lnTo>
                  <a:pt x="340893" y="96139"/>
                </a:lnTo>
                <a:lnTo>
                  <a:pt x="341782" y="95504"/>
                </a:lnTo>
                <a:lnTo>
                  <a:pt x="342303" y="95021"/>
                </a:lnTo>
                <a:lnTo>
                  <a:pt x="342696" y="95504"/>
                </a:lnTo>
                <a:lnTo>
                  <a:pt x="343357" y="96139"/>
                </a:lnTo>
                <a:lnTo>
                  <a:pt x="343357" y="79489"/>
                </a:lnTo>
                <a:lnTo>
                  <a:pt x="341388" y="79984"/>
                </a:lnTo>
                <a:lnTo>
                  <a:pt x="336448" y="81635"/>
                </a:lnTo>
                <a:lnTo>
                  <a:pt x="336003" y="82905"/>
                </a:lnTo>
                <a:lnTo>
                  <a:pt x="335915" y="83159"/>
                </a:lnTo>
                <a:lnTo>
                  <a:pt x="335851" y="83375"/>
                </a:lnTo>
                <a:lnTo>
                  <a:pt x="336664" y="85356"/>
                </a:lnTo>
                <a:lnTo>
                  <a:pt x="336778" y="85610"/>
                </a:lnTo>
                <a:lnTo>
                  <a:pt x="340880" y="86067"/>
                </a:lnTo>
                <a:lnTo>
                  <a:pt x="339305" y="89662"/>
                </a:lnTo>
                <a:lnTo>
                  <a:pt x="339305" y="100799"/>
                </a:lnTo>
                <a:lnTo>
                  <a:pt x="338848" y="102209"/>
                </a:lnTo>
                <a:lnTo>
                  <a:pt x="333095" y="105270"/>
                </a:lnTo>
                <a:lnTo>
                  <a:pt x="332613" y="104521"/>
                </a:lnTo>
                <a:lnTo>
                  <a:pt x="330339" y="100939"/>
                </a:lnTo>
                <a:lnTo>
                  <a:pt x="330250" y="100799"/>
                </a:lnTo>
                <a:lnTo>
                  <a:pt x="330771" y="99517"/>
                </a:lnTo>
                <a:lnTo>
                  <a:pt x="336410" y="96139"/>
                </a:lnTo>
                <a:lnTo>
                  <a:pt x="338543" y="99517"/>
                </a:lnTo>
                <a:lnTo>
                  <a:pt x="339305" y="100799"/>
                </a:lnTo>
                <a:lnTo>
                  <a:pt x="339305" y="89662"/>
                </a:lnTo>
                <a:lnTo>
                  <a:pt x="338353" y="91833"/>
                </a:lnTo>
                <a:lnTo>
                  <a:pt x="335026" y="92443"/>
                </a:lnTo>
                <a:lnTo>
                  <a:pt x="327266" y="91427"/>
                </a:lnTo>
                <a:lnTo>
                  <a:pt x="324510" y="94322"/>
                </a:lnTo>
                <a:lnTo>
                  <a:pt x="327037" y="102209"/>
                </a:lnTo>
                <a:lnTo>
                  <a:pt x="327139" y="102501"/>
                </a:lnTo>
                <a:lnTo>
                  <a:pt x="326034" y="102666"/>
                </a:lnTo>
                <a:lnTo>
                  <a:pt x="326034" y="124447"/>
                </a:lnTo>
                <a:lnTo>
                  <a:pt x="320624" y="122212"/>
                </a:lnTo>
                <a:lnTo>
                  <a:pt x="325551" y="121500"/>
                </a:lnTo>
                <a:lnTo>
                  <a:pt x="325716" y="121500"/>
                </a:lnTo>
                <a:lnTo>
                  <a:pt x="325767" y="122021"/>
                </a:lnTo>
                <a:lnTo>
                  <a:pt x="325843" y="122682"/>
                </a:lnTo>
                <a:lnTo>
                  <a:pt x="325932" y="123456"/>
                </a:lnTo>
                <a:lnTo>
                  <a:pt x="326034" y="124447"/>
                </a:lnTo>
                <a:lnTo>
                  <a:pt x="326034" y="102666"/>
                </a:lnTo>
                <a:lnTo>
                  <a:pt x="321170" y="103352"/>
                </a:lnTo>
                <a:lnTo>
                  <a:pt x="321170" y="114465"/>
                </a:lnTo>
                <a:lnTo>
                  <a:pt x="315137" y="113284"/>
                </a:lnTo>
                <a:lnTo>
                  <a:pt x="314693" y="113284"/>
                </a:lnTo>
                <a:lnTo>
                  <a:pt x="316484" y="110693"/>
                </a:lnTo>
                <a:lnTo>
                  <a:pt x="317195" y="110172"/>
                </a:lnTo>
                <a:lnTo>
                  <a:pt x="317487" y="109956"/>
                </a:lnTo>
                <a:lnTo>
                  <a:pt x="318071" y="109956"/>
                </a:lnTo>
                <a:lnTo>
                  <a:pt x="320319" y="112191"/>
                </a:lnTo>
                <a:lnTo>
                  <a:pt x="320421" y="112674"/>
                </a:lnTo>
                <a:lnTo>
                  <a:pt x="320586" y="113284"/>
                </a:lnTo>
                <a:lnTo>
                  <a:pt x="321170" y="114465"/>
                </a:lnTo>
                <a:lnTo>
                  <a:pt x="321170" y="103352"/>
                </a:lnTo>
                <a:lnTo>
                  <a:pt x="318084" y="103797"/>
                </a:lnTo>
                <a:lnTo>
                  <a:pt x="318084" y="109524"/>
                </a:lnTo>
                <a:lnTo>
                  <a:pt x="317817" y="109715"/>
                </a:lnTo>
                <a:lnTo>
                  <a:pt x="317627" y="109524"/>
                </a:lnTo>
                <a:lnTo>
                  <a:pt x="318084" y="109524"/>
                </a:lnTo>
                <a:lnTo>
                  <a:pt x="318084" y="103797"/>
                </a:lnTo>
                <a:lnTo>
                  <a:pt x="312966" y="104521"/>
                </a:lnTo>
                <a:lnTo>
                  <a:pt x="311124" y="101739"/>
                </a:lnTo>
                <a:lnTo>
                  <a:pt x="305333" y="105016"/>
                </a:lnTo>
                <a:lnTo>
                  <a:pt x="315125" y="106781"/>
                </a:lnTo>
                <a:lnTo>
                  <a:pt x="311658" y="110172"/>
                </a:lnTo>
                <a:lnTo>
                  <a:pt x="310819" y="109956"/>
                </a:lnTo>
                <a:lnTo>
                  <a:pt x="309232" y="109956"/>
                </a:lnTo>
                <a:lnTo>
                  <a:pt x="308711" y="109524"/>
                </a:lnTo>
                <a:lnTo>
                  <a:pt x="307111" y="108178"/>
                </a:lnTo>
                <a:lnTo>
                  <a:pt x="307111" y="115354"/>
                </a:lnTo>
                <a:lnTo>
                  <a:pt x="306552" y="114719"/>
                </a:lnTo>
                <a:lnTo>
                  <a:pt x="305498" y="113563"/>
                </a:lnTo>
                <a:lnTo>
                  <a:pt x="303314" y="113563"/>
                </a:lnTo>
                <a:lnTo>
                  <a:pt x="303314" y="130111"/>
                </a:lnTo>
                <a:lnTo>
                  <a:pt x="300596" y="129717"/>
                </a:lnTo>
                <a:lnTo>
                  <a:pt x="299567" y="129717"/>
                </a:lnTo>
                <a:lnTo>
                  <a:pt x="296900" y="131013"/>
                </a:lnTo>
                <a:lnTo>
                  <a:pt x="294601" y="128663"/>
                </a:lnTo>
                <a:lnTo>
                  <a:pt x="292176" y="124815"/>
                </a:lnTo>
                <a:lnTo>
                  <a:pt x="292011" y="124548"/>
                </a:lnTo>
                <a:lnTo>
                  <a:pt x="292227" y="124548"/>
                </a:lnTo>
                <a:lnTo>
                  <a:pt x="297713" y="125882"/>
                </a:lnTo>
                <a:lnTo>
                  <a:pt x="300990" y="125882"/>
                </a:lnTo>
                <a:lnTo>
                  <a:pt x="303314" y="130111"/>
                </a:lnTo>
                <a:lnTo>
                  <a:pt x="303314" y="113563"/>
                </a:lnTo>
                <a:lnTo>
                  <a:pt x="300710" y="113563"/>
                </a:lnTo>
                <a:lnTo>
                  <a:pt x="301701" y="110172"/>
                </a:lnTo>
                <a:lnTo>
                  <a:pt x="301764" y="109956"/>
                </a:lnTo>
                <a:lnTo>
                  <a:pt x="302501" y="109956"/>
                </a:lnTo>
                <a:lnTo>
                  <a:pt x="306781" y="110896"/>
                </a:lnTo>
                <a:lnTo>
                  <a:pt x="306946" y="111048"/>
                </a:lnTo>
                <a:lnTo>
                  <a:pt x="307009" y="112674"/>
                </a:lnTo>
                <a:lnTo>
                  <a:pt x="307111" y="115354"/>
                </a:lnTo>
                <a:lnTo>
                  <a:pt x="307111" y="108178"/>
                </a:lnTo>
                <a:lnTo>
                  <a:pt x="304533" y="105981"/>
                </a:lnTo>
                <a:lnTo>
                  <a:pt x="304355" y="105981"/>
                </a:lnTo>
                <a:lnTo>
                  <a:pt x="301752" y="109524"/>
                </a:lnTo>
                <a:lnTo>
                  <a:pt x="300583" y="109093"/>
                </a:lnTo>
                <a:lnTo>
                  <a:pt x="293941" y="106629"/>
                </a:lnTo>
                <a:lnTo>
                  <a:pt x="293497" y="106629"/>
                </a:lnTo>
                <a:lnTo>
                  <a:pt x="287667" y="109093"/>
                </a:lnTo>
                <a:lnTo>
                  <a:pt x="287591" y="121234"/>
                </a:lnTo>
                <a:lnTo>
                  <a:pt x="283984" y="122682"/>
                </a:lnTo>
                <a:lnTo>
                  <a:pt x="281686" y="121259"/>
                </a:lnTo>
                <a:lnTo>
                  <a:pt x="281686" y="125882"/>
                </a:lnTo>
                <a:lnTo>
                  <a:pt x="281520" y="126072"/>
                </a:lnTo>
                <a:lnTo>
                  <a:pt x="281368" y="126276"/>
                </a:lnTo>
                <a:lnTo>
                  <a:pt x="281114" y="126822"/>
                </a:lnTo>
                <a:lnTo>
                  <a:pt x="279285" y="127647"/>
                </a:lnTo>
                <a:lnTo>
                  <a:pt x="277431" y="127647"/>
                </a:lnTo>
                <a:lnTo>
                  <a:pt x="278358" y="126517"/>
                </a:lnTo>
                <a:lnTo>
                  <a:pt x="278447" y="126276"/>
                </a:lnTo>
                <a:lnTo>
                  <a:pt x="278536" y="126072"/>
                </a:lnTo>
                <a:lnTo>
                  <a:pt x="278612" y="125882"/>
                </a:lnTo>
                <a:lnTo>
                  <a:pt x="281686" y="125882"/>
                </a:lnTo>
                <a:lnTo>
                  <a:pt x="281686" y="121259"/>
                </a:lnTo>
                <a:lnTo>
                  <a:pt x="281114" y="120891"/>
                </a:lnTo>
                <a:lnTo>
                  <a:pt x="278815" y="119456"/>
                </a:lnTo>
                <a:lnTo>
                  <a:pt x="278726" y="118973"/>
                </a:lnTo>
                <a:lnTo>
                  <a:pt x="278663" y="118630"/>
                </a:lnTo>
                <a:lnTo>
                  <a:pt x="278561" y="117995"/>
                </a:lnTo>
                <a:lnTo>
                  <a:pt x="280644" y="117716"/>
                </a:lnTo>
                <a:lnTo>
                  <a:pt x="283629" y="116598"/>
                </a:lnTo>
                <a:lnTo>
                  <a:pt x="286219" y="118630"/>
                </a:lnTo>
                <a:lnTo>
                  <a:pt x="287591" y="121234"/>
                </a:lnTo>
                <a:lnTo>
                  <a:pt x="287591" y="109016"/>
                </a:lnTo>
                <a:lnTo>
                  <a:pt x="277888" y="98094"/>
                </a:lnTo>
                <a:lnTo>
                  <a:pt x="276860" y="97980"/>
                </a:lnTo>
                <a:lnTo>
                  <a:pt x="276860" y="114719"/>
                </a:lnTo>
                <a:lnTo>
                  <a:pt x="273837" y="120891"/>
                </a:lnTo>
                <a:lnTo>
                  <a:pt x="272491" y="120891"/>
                </a:lnTo>
                <a:lnTo>
                  <a:pt x="269557" y="114719"/>
                </a:lnTo>
                <a:lnTo>
                  <a:pt x="276860" y="114719"/>
                </a:lnTo>
                <a:lnTo>
                  <a:pt x="276860" y="97980"/>
                </a:lnTo>
                <a:lnTo>
                  <a:pt x="271106" y="97332"/>
                </a:lnTo>
                <a:lnTo>
                  <a:pt x="266090" y="100939"/>
                </a:lnTo>
                <a:lnTo>
                  <a:pt x="268871" y="105981"/>
                </a:lnTo>
                <a:lnTo>
                  <a:pt x="266331" y="109956"/>
                </a:lnTo>
                <a:lnTo>
                  <a:pt x="264452" y="114071"/>
                </a:lnTo>
                <a:lnTo>
                  <a:pt x="259080" y="119773"/>
                </a:lnTo>
                <a:lnTo>
                  <a:pt x="257975" y="120154"/>
                </a:lnTo>
                <a:lnTo>
                  <a:pt x="257975" y="125336"/>
                </a:lnTo>
                <a:lnTo>
                  <a:pt x="254711" y="124815"/>
                </a:lnTo>
                <a:lnTo>
                  <a:pt x="257898" y="124815"/>
                </a:lnTo>
                <a:lnTo>
                  <a:pt x="257975" y="125336"/>
                </a:lnTo>
                <a:lnTo>
                  <a:pt x="257975" y="120154"/>
                </a:lnTo>
                <a:lnTo>
                  <a:pt x="254774" y="121234"/>
                </a:lnTo>
                <a:lnTo>
                  <a:pt x="254939" y="121234"/>
                </a:lnTo>
                <a:lnTo>
                  <a:pt x="251853" y="122999"/>
                </a:lnTo>
                <a:lnTo>
                  <a:pt x="252069" y="122999"/>
                </a:lnTo>
                <a:lnTo>
                  <a:pt x="254825" y="129324"/>
                </a:lnTo>
                <a:lnTo>
                  <a:pt x="251015" y="128879"/>
                </a:lnTo>
                <a:lnTo>
                  <a:pt x="248246" y="128384"/>
                </a:lnTo>
                <a:lnTo>
                  <a:pt x="244398" y="128384"/>
                </a:lnTo>
                <a:lnTo>
                  <a:pt x="243751" y="128879"/>
                </a:lnTo>
                <a:lnTo>
                  <a:pt x="243090" y="129425"/>
                </a:lnTo>
                <a:lnTo>
                  <a:pt x="240677" y="132219"/>
                </a:lnTo>
                <a:lnTo>
                  <a:pt x="239255" y="132410"/>
                </a:lnTo>
                <a:lnTo>
                  <a:pt x="259232" y="132410"/>
                </a:lnTo>
                <a:lnTo>
                  <a:pt x="258851" y="130289"/>
                </a:lnTo>
                <a:lnTo>
                  <a:pt x="258749" y="129717"/>
                </a:lnTo>
                <a:lnTo>
                  <a:pt x="258699" y="129425"/>
                </a:lnTo>
                <a:lnTo>
                  <a:pt x="258610" y="128879"/>
                </a:lnTo>
                <a:lnTo>
                  <a:pt x="258521" y="128384"/>
                </a:lnTo>
                <a:lnTo>
                  <a:pt x="258483" y="128155"/>
                </a:lnTo>
                <a:lnTo>
                  <a:pt x="258394" y="127647"/>
                </a:lnTo>
                <a:lnTo>
                  <a:pt x="258292" y="127050"/>
                </a:lnTo>
                <a:lnTo>
                  <a:pt x="258191" y="126517"/>
                </a:lnTo>
                <a:lnTo>
                  <a:pt x="258076" y="125882"/>
                </a:lnTo>
                <a:lnTo>
                  <a:pt x="260515" y="125882"/>
                </a:lnTo>
                <a:lnTo>
                  <a:pt x="261581" y="125882"/>
                </a:lnTo>
                <a:lnTo>
                  <a:pt x="264464" y="125882"/>
                </a:lnTo>
                <a:lnTo>
                  <a:pt x="265557" y="131013"/>
                </a:lnTo>
                <a:lnTo>
                  <a:pt x="265645" y="131406"/>
                </a:lnTo>
                <a:lnTo>
                  <a:pt x="268541" y="131406"/>
                </a:lnTo>
                <a:lnTo>
                  <a:pt x="270865" y="128663"/>
                </a:lnTo>
                <a:lnTo>
                  <a:pt x="270992" y="128384"/>
                </a:lnTo>
                <a:lnTo>
                  <a:pt x="271094" y="127647"/>
                </a:lnTo>
                <a:lnTo>
                  <a:pt x="271297" y="127050"/>
                </a:lnTo>
                <a:lnTo>
                  <a:pt x="271526" y="126517"/>
                </a:lnTo>
                <a:lnTo>
                  <a:pt x="271627" y="126276"/>
                </a:lnTo>
                <a:lnTo>
                  <a:pt x="274853" y="132219"/>
                </a:lnTo>
                <a:lnTo>
                  <a:pt x="274955" y="132410"/>
                </a:lnTo>
                <a:lnTo>
                  <a:pt x="292582" y="132410"/>
                </a:lnTo>
                <a:lnTo>
                  <a:pt x="286296" y="127647"/>
                </a:lnTo>
                <a:lnTo>
                  <a:pt x="284492" y="126276"/>
                </a:lnTo>
                <a:lnTo>
                  <a:pt x="285724" y="125882"/>
                </a:lnTo>
                <a:lnTo>
                  <a:pt x="289064" y="124815"/>
                </a:lnTo>
                <a:lnTo>
                  <a:pt x="289458" y="124815"/>
                </a:lnTo>
                <a:lnTo>
                  <a:pt x="291566" y="127647"/>
                </a:lnTo>
                <a:lnTo>
                  <a:pt x="291693" y="127647"/>
                </a:lnTo>
                <a:lnTo>
                  <a:pt x="293725" y="128384"/>
                </a:lnTo>
                <a:lnTo>
                  <a:pt x="294386" y="128663"/>
                </a:lnTo>
                <a:lnTo>
                  <a:pt x="294284" y="129425"/>
                </a:lnTo>
                <a:lnTo>
                  <a:pt x="294157" y="130289"/>
                </a:lnTo>
                <a:lnTo>
                  <a:pt x="294055" y="131013"/>
                </a:lnTo>
                <a:lnTo>
                  <a:pt x="293979" y="131597"/>
                </a:lnTo>
                <a:lnTo>
                  <a:pt x="293852" y="132410"/>
                </a:lnTo>
                <a:lnTo>
                  <a:pt x="309638" y="132410"/>
                </a:lnTo>
                <a:lnTo>
                  <a:pt x="310146" y="131013"/>
                </a:lnTo>
                <a:lnTo>
                  <a:pt x="310413" y="130289"/>
                </a:lnTo>
                <a:lnTo>
                  <a:pt x="310476" y="130111"/>
                </a:lnTo>
                <a:lnTo>
                  <a:pt x="310629" y="129717"/>
                </a:lnTo>
                <a:lnTo>
                  <a:pt x="317677" y="130289"/>
                </a:lnTo>
                <a:lnTo>
                  <a:pt x="317258" y="129717"/>
                </a:lnTo>
                <a:lnTo>
                  <a:pt x="314502" y="125882"/>
                </a:lnTo>
                <a:lnTo>
                  <a:pt x="314655" y="125882"/>
                </a:lnTo>
                <a:lnTo>
                  <a:pt x="311746" y="124079"/>
                </a:lnTo>
                <a:lnTo>
                  <a:pt x="306679" y="125742"/>
                </a:lnTo>
                <a:lnTo>
                  <a:pt x="306349" y="124815"/>
                </a:lnTo>
                <a:lnTo>
                  <a:pt x="306247" y="124548"/>
                </a:lnTo>
                <a:lnTo>
                  <a:pt x="305701" y="122999"/>
                </a:lnTo>
                <a:lnTo>
                  <a:pt x="305587" y="122682"/>
                </a:lnTo>
                <a:lnTo>
                  <a:pt x="305155" y="121500"/>
                </a:lnTo>
                <a:lnTo>
                  <a:pt x="304698" y="121500"/>
                </a:lnTo>
                <a:lnTo>
                  <a:pt x="308724" y="120535"/>
                </a:lnTo>
                <a:lnTo>
                  <a:pt x="308660" y="118630"/>
                </a:lnTo>
                <a:lnTo>
                  <a:pt x="308495" y="118148"/>
                </a:lnTo>
                <a:lnTo>
                  <a:pt x="307809" y="116598"/>
                </a:lnTo>
                <a:lnTo>
                  <a:pt x="307644" y="116230"/>
                </a:lnTo>
                <a:lnTo>
                  <a:pt x="311937" y="120891"/>
                </a:lnTo>
                <a:lnTo>
                  <a:pt x="318973" y="120891"/>
                </a:lnTo>
                <a:lnTo>
                  <a:pt x="318846" y="122682"/>
                </a:lnTo>
                <a:lnTo>
                  <a:pt x="318744" y="124079"/>
                </a:lnTo>
                <a:lnTo>
                  <a:pt x="318630" y="125882"/>
                </a:lnTo>
                <a:lnTo>
                  <a:pt x="318503" y="127647"/>
                </a:lnTo>
                <a:lnTo>
                  <a:pt x="318389" y="129425"/>
                </a:lnTo>
                <a:lnTo>
                  <a:pt x="318274" y="131013"/>
                </a:lnTo>
                <a:lnTo>
                  <a:pt x="318185" y="132410"/>
                </a:lnTo>
                <a:lnTo>
                  <a:pt x="329844" y="132410"/>
                </a:lnTo>
                <a:lnTo>
                  <a:pt x="329044" y="131597"/>
                </a:lnTo>
                <a:lnTo>
                  <a:pt x="327291" y="129425"/>
                </a:lnTo>
                <a:lnTo>
                  <a:pt x="327164" y="128155"/>
                </a:lnTo>
                <a:lnTo>
                  <a:pt x="327050" y="127050"/>
                </a:lnTo>
                <a:lnTo>
                  <a:pt x="326364" y="124815"/>
                </a:lnTo>
                <a:lnTo>
                  <a:pt x="326580" y="124815"/>
                </a:lnTo>
                <a:lnTo>
                  <a:pt x="329692" y="125882"/>
                </a:lnTo>
                <a:lnTo>
                  <a:pt x="330657" y="125882"/>
                </a:lnTo>
                <a:lnTo>
                  <a:pt x="331851" y="126072"/>
                </a:lnTo>
                <a:lnTo>
                  <a:pt x="333692" y="126517"/>
                </a:lnTo>
                <a:lnTo>
                  <a:pt x="337324" y="125882"/>
                </a:lnTo>
                <a:lnTo>
                  <a:pt x="338023" y="125882"/>
                </a:lnTo>
                <a:lnTo>
                  <a:pt x="341706" y="124815"/>
                </a:lnTo>
                <a:lnTo>
                  <a:pt x="342633" y="124548"/>
                </a:lnTo>
                <a:lnTo>
                  <a:pt x="347205" y="123456"/>
                </a:lnTo>
                <a:lnTo>
                  <a:pt x="347599" y="122999"/>
                </a:lnTo>
                <a:lnTo>
                  <a:pt x="348284" y="121500"/>
                </a:lnTo>
                <a:lnTo>
                  <a:pt x="348399" y="121234"/>
                </a:lnTo>
                <a:lnTo>
                  <a:pt x="349110" y="120891"/>
                </a:lnTo>
                <a:lnTo>
                  <a:pt x="351294" y="119938"/>
                </a:lnTo>
                <a:lnTo>
                  <a:pt x="353428" y="120535"/>
                </a:lnTo>
                <a:lnTo>
                  <a:pt x="357149" y="120891"/>
                </a:lnTo>
                <a:lnTo>
                  <a:pt x="359359" y="121234"/>
                </a:lnTo>
                <a:lnTo>
                  <a:pt x="361391" y="121500"/>
                </a:lnTo>
                <a:lnTo>
                  <a:pt x="357568" y="125844"/>
                </a:lnTo>
                <a:lnTo>
                  <a:pt x="380555" y="124879"/>
                </a:lnTo>
                <a:lnTo>
                  <a:pt x="380238" y="125006"/>
                </a:lnTo>
                <a:lnTo>
                  <a:pt x="376491" y="126809"/>
                </a:lnTo>
                <a:lnTo>
                  <a:pt x="369887" y="129044"/>
                </a:lnTo>
                <a:lnTo>
                  <a:pt x="367944" y="130543"/>
                </a:lnTo>
                <a:lnTo>
                  <a:pt x="366852" y="132410"/>
                </a:lnTo>
                <a:lnTo>
                  <a:pt x="376135" y="132410"/>
                </a:lnTo>
                <a:lnTo>
                  <a:pt x="377659" y="131749"/>
                </a:lnTo>
                <a:lnTo>
                  <a:pt x="378599" y="131902"/>
                </a:lnTo>
                <a:lnTo>
                  <a:pt x="379298" y="132410"/>
                </a:lnTo>
                <a:lnTo>
                  <a:pt x="386765" y="132410"/>
                </a:lnTo>
                <a:lnTo>
                  <a:pt x="386702" y="131762"/>
                </a:lnTo>
                <a:lnTo>
                  <a:pt x="386410" y="131025"/>
                </a:lnTo>
                <a:lnTo>
                  <a:pt x="385813" y="130175"/>
                </a:lnTo>
                <a:lnTo>
                  <a:pt x="391922" y="132410"/>
                </a:lnTo>
                <a:lnTo>
                  <a:pt x="414197" y="132410"/>
                </a:lnTo>
                <a:lnTo>
                  <a:pt x="416445" y="129819"/>
                </a:lnTo>
                <a:close/>
              </a:path>
              <a:path w="615315" h="132714">
                <a:moveTo>
                  <a:pt x="420497" y="84937"/>
                </a:moveTo>
                <a:lnTo>
                  <a:pt x="420446" y="83883"/>
                </a:lnTo>
                <a:lnTo>
                  <a:pt x="420471" y="83312"/>
                </a:lnTo>
                <a:lnTo>
                  <a:pt x="416737" y="83312"/>
                </a:lnTo>
                <a:lnTo>
                  <a:pt x="416788" y="84455"/>
                </a:lnTo>
                <a:lnTo>
                  <a:pt x="416801" y="85026"/>
                </a:lnTo>
                <a:lnTo>
                  <a:pt x="418020" y="85026"/>
                </a:lnTo>
                <a:lnTo>
                  <a:pt x="419227" y="85051"/>
                </a:lnTo>
                <a:lnTo>
                  <a:pt x="420420" y="84950"/>
                </a:lnTo>
                <a:close/>
              </a:path>
              <a:path w="615315" h="132714">
                <a:moveTo>
                  <a:pt x="423900" y="120916"/>
                </a:moveTo>
                <a:lnTo>
                  <a:pt x="419760" y="116789"/>
                </a:lnTo>
                <a:lnTo>
                  <a:pt x="418452" y="114084"/>
                </a:lnTo>
                <a:lnTo>
                  <a:pt x="419265" y="110667"/>
                </a:lnTo>
                <a:lnTo>
                  <a:pt x="415086" y="110261"/>
                </a:lnTo>
                <a:lnTo>
                  <a:pt x="412889" y="111099"/>
                </a:lnTo>
                <a:lnTo>
                  <a:pt x="413143" y="114477"/>
                </a:lnTo>
                <a:lnTo>
                  <a:pt x="416750" y="116992"/>
                </a:lnTo>
                <a:lnTo>
                  <a:pt x="416280" y="119989"/>
                </a:lnTo>
                <a:lnTo>
                  <a:pt x="414515" y="123151"/>
                </a:lnTo>
                <a:lnTo>
                  <a:pt x="414375" y="123190"/>
                </a:lnTo>
                <a:lnTo>
                  <a:pt x="414540" y="123139"/>
                </a:lnTo>
                <a:lnTo>
                  <a:pt x="416140" y="126161"/>
                </a:lnTo>
                <a:lnTo>
                  <a:pt x="419341" y="126161"/>
                </a:lnTo>
                <a:lnTo>
                  <a:pt x="423621" y="126339"/>
                </a:lnTo>
                <a:lnTo>
                  <a:pt x="423278" y="123863"/>
                </a:lnTo>
                <a:lnTo>
                  <a:pt x="423900" y="120916"/>
                </a:lnTo>
                <a:close/>
              </a:path>
              <a:path w="615315" h="132714">
                <a:moveTo>
                  <a:pt x="445465" y="82765"/>
                </a:moveTo>
                <a:lnTo>
                  <a:pt x="444576" y="82029"/>
                </a:lnTo>
                <a:lnTo>
                  <a:pt x="443801" y="81038"/>
                </a:lnTo>
                <a:lnTo>
                  <a:pt x="442226" y="80492"/>
                </a:lnTo>
                <a:lnTo>
                  <a:pt x="441159" y="81521"/>
                </a:lnTo>
                <a:lnTo>
                  <a:pt x="439610" y="82423"/>
                </a:lnTo>
                <a:lnTo>
                  <a:pt x="441236" y="83426"/>
                </a:lnTo>
                <a:lnTo>
                  <a:pt x="442150" y="84366"/>
                </a:lnTo>
                <a:lnTo>
                  <a:pt x="443865" y="84505"/>
                </a:lnTo>
                <a:lnTo>
                  <a:pt x="444690" y="83362"/>
                </a:lnTo>
                <a:lnTo>
                  <a:pt x="445465" y="82765"/>
                </a:lnTo>
                <a:close/>
              </a:path>
              <a:path w="615315" h="132714">
                <a:moveTo>
                  <a:pt x="447992" y="88760"/>
                </a:moveTo>
                <a:lnTo>
                  <a:pt x="441426" y="86461"/>
                </a:lnTo>
                <a:lnTo>
                  <a:pt x="437603" y="87325"/>
                </a:lnTo>
                <a:lnTo>
                  <a:pt x="436689" y="88760"/>
                </a:lnTo>
                <a:lnTo>
                  <a:pt x="435190" y="91262"/>
                </a:lnTo>
                <a:lnTo>
                  <a:pt x="442493" y="97459"/>
                </a:lnTo>
                <a:lnTo>
                  <a:pt x="445528" y="95669"/>
                </a:lnTo>
                <a:lnTo>
                  <a:pt x="441350" y="91262"/>
                </a:lnTo>
                <a:lnTo>
                  <a:pt x="447992" y="88760"/>
                </a:lnTo>
                <a:close/>
              </a:path>
              <a:path w="615315" h="132714">
                <a:moveTo>
                  <a:pt x="458228" y="85725"/>
                </a:moveTo>
                <a:lnTo>
                  <a:pt x="457657" y="85178"/>
                </a:lnTo>
                <a:lnTo>
                  <a:pt x="457136" y="84264"/>
                </a:lnTo>
                <a:lnTo>
                  <a:pt x="455866" y="84137"/>
                </a:lnTo>
                <a:lnTo>
                  <a:pt x="454774" y="84823"/>
                </a:lnTo>
                <a:lnTo>
                  <a:pt x="454520" y="85382"/>
                </a:lnTo>
                <a:lnTo>
                  <a:pt x="454342" y="85788"/>
                </a:lnTo>
                <a:lnTo>
                  <a:pt x="455193" y="86537"/>
                </a:lnTo>
                <a:lnTo>
                  <a:pt x="455853" y="87528"/>
                </a:lnTo>
                <a:lnTo>
                  <a:pt x="458228" y="85725"/>
                </a:lnTo>
                <a:close/>
              </a:path>
              <a:path w="615315" h="132714">
                <a:moveTo>
                  <a:pt x="458876" y="93052"/>
                </a:moveTo>
                <a:lnTo>
                  <a:pt x="457060" y="91274"/>
                </a:lnTo>
                <a:lnTo>
                  <a:pt x="456272" y="90474"/>
                </a:lnTo>
                <a:lnTo>
                  <a:pt x="453504" y="91135"/>
                </a:lnTo>
                <a:lnTo>
                  <a:pt x="451472" y="91135"/>
                </a:lnTo>
                <a:lnTo>
                  <a:pt x="450748" y="89344"/>
                </a:lnTo>
                <a:lnTo>
                  <a:pt x="450354" y="89598"/>
                </a:lnTo>
                <a:lnTo>
                  <a:pt x="449872" y="89738"/>
                </a:lnTo>
                <a:lnTo>
                  <a:pt x="449046" y="91490"/>
                </a:lnTo>
                <a:lnTo>
                  <a:pt x="448170" y="92964"/>
                </a:lnTo>
                <a:lnTo>
                  <a:pt x="447675" y="95580"/>
                </a:lnTo>
                <a:lnTo>
                  <a:pt x="448017" y="97561"/>
                </a:lnTo>
                <a:lnTo>
                  <a:pt x="448614" y="97713"/>
                </a:lnTo>
                <a:lnTo>
                  <a:pt x="449973" y="98069"/>
                </a:lnTo>
                <a:lnTo>
                  <a:pt x="451815" y="97840"/>
                </a:lnTo>
                <a:lnTo>
                  <a:pt x="453986" y="96926"/>
                </a:lnTo>
                <a:lnTo>
                  <a:pt x="453986" y="95161"/>
                </a:lnTo>
                <a:lnTo>
                  <a:pt x="456641" y="93878"/>
                </a:lnTo>
                <a:lnTo>
                  <a:pt x="458876" y="93052"/>
                </a:lnTo>
                <a:close/>
              </a:path>
              <a:path w="615315" h="132714">
                <a:moveTo>
                  <a:pt x="469188" y="99072"/>
                </a:moveTo>
                <a:lnTo>
                  <a:pt x="462775" y="96812"/>
                </a:lnTo>
                <a:lnTo>
                  <a:pt x="459524" y="102044"/>
                </a:lnTo>
                <a:lnTo>
                  <a:pt x="455955" y="98158"/>
                </a:lnTo>
                <a:lnTo>
                  <a:pt x="451104" y="101815"/>
                </a:lnTo>
                <a:lnTo>
                  <a:pt x="455307" y="109067"/>
                </a:lnTo>
                <a:lnTo>
                  <a:pt x="460502" y="108483"/>
                </a:lnTo>
                <a:lnTo>
                  <a:pt x="459460" y="102425"/>
                </a:lnTo>
                <a:lnTo>
                  <a:pt x="463169" y="102044"/>
                </a:lnTo>
                <a:lnTo>
                  <a:pt x="465391" y="101815"/>
                </a:lnTo>
                <a:lnTo>
                  <a:pt x="465709" y="101815"/>
                </a:lnTo>
                <a:lnTo>
                  <a:pt x="469188" y="99072"/>
                </a:lnTo>
                <a:close/>
              </a:path>
              <a:path w="615315" h="132714">
                <a:moveTo>
                  <a:pt x="470281" y="124752"/>
                </a:moveTo>
                <a:lnTo>
                  <a:pt x="466318" y="123812"/>
                </a:lnTo>
                <a:lnTo>
                  <a:pt x="466191" y="123863"/>
                </a:lnTo>
                <a:lnTo>
                  <a:pt x="463042" y="126161"/>
                </a:lnTo>
                <a:lnTo>
                  <a:pt x="466305" y="128054"/>
                </a:lnTo>
                <a:lnTo>
                  <a:pt x="468299" y="126377"/>
                </a:lnTo>
                <a:lnTo>
                  <a:pt x="470281" y="124752"/>
                </a:lnTo>
                <a:close/>
              </a:path>
              <a:path w="615315" h="132714">
                <a:moveTo>
                  <a:pt x="471360" y="128447"/>
                </a:moveTo>
                <a:lnTo>
                  <a:pt x="468604" y="128447"/>
                </a:lnTo>
                <a:lnTo>
                  <a:pt x="468604" y="130517"/>
                </a:lnTo>
                <a:lnTo>
                  <a:pt x="471360" y="130517"/>
                </a:lnTo>
                <a:lnTo>
                  <a:pt x="471360" y="128447"/>
                </a:lnTo>
                <a:close/>
              </a:path>
              <a:path w="615315" h="132714">
                <a:moveTo>
                  <a:pt x="474510" y="124637"/>
                </a:moveTo>
                <a:lnTo>
                  <a:pt x="473506" y="123012"/>
                </a:lnTo>
                <a:lnTo>
                  <a:pt x="472630" y="121551"/>
                </a:lnTo>
                <a:lnTo>
                  <a:pt x="471093" y="119049"/>
                </a:lnTo>
                <a:lnTo>
                  <a:pt x="470611" y="124637"/>
                </a:lnTo>
                <a:lnTo>
                  <a:pt x="474510" y="124637"/>
                </a:lnTo>
                <a:close/>
              </a:path>
              <a:path w="615315" h="132714">
                <a:moveTo>
                  <a:pt x="475792" y="113728"/>
                </a:moveTo>
                <a:lnTo>
                  <a:pt x="473075" y="106692"/>
                </a:lnTo>
                <a:lnTo>
                  <a:pt x="462089" y="111556"/>
                </a:lnTo>
                <a:lnTo>
                  <a:pt x="468401" y="117843"/>
                </a:lnTo>
                <a:lnTo>
                  <a:pt x="474789" y="115912"/>
                </a:lnTo>
                <a:lnTo>
                  <a:pt x="475792" y="113728"/>
                </a:lnTo>
                <a:close/>
              </a:path>
              <a:path w="615315" h="132714">
                <a:moveTo>
                  <a:pt x="484911" y="125361"/>
                </a:moveTo>
                <a:lnTo>
                  <a:pt x="478205" y="125361"/>
                </a:lnTo>
                <a:lnTo>
                  <a:pt x="478205" y="130517"/>
                </a:lnTo>
                <a:lnTo>
                  <a:pt x="484911" y="130517"/>
                </a:lnTo>
                <a:lnTo>
                  <a:pt x="484911" y="125361"/>
                </a:lnTo>
                <a:close/>
              </a:path>
              <a:path w="615315" h="132714">
                <a:moveTo>
                  <a:pt x="488213" y="119214"/>
                </a:moveTo>
                <a:lnTo>
                  <a:pt x="483285" y="116573"/>
                </a:lnTo>
                <a:lnTo>
                  <a:pt x="481101" y="120535"/>
                </a:lnTo>
                <a:lnTo>
                  <a:pt x="488213" y="119214"/>
                </a:lnTo>
                <a:close/>
              </a:path>
              <a:path w="615315" h="132714">
                <a:moveTo>
                  <a:pt x="504913" y="122948"/>
                </a:moveTo>
                <a:lnTo>
                  <a:pt x="486841" y="122948"/>
                </a:lnTo>
                <a:lnTo>
                  <a:pt x="486841" y="130517"/>
                </a:lnTo>
                <a:lnTo>
                  <a:pt x="504913" y="130517"/>
                </a:lnTo>
                <a:lnTo>
                  <a:pt x="504913" y="122948"/>
                </a:lnTo>
                <a:close/>
              </a:path>
              <a:path w="615315" h="132714">
                <a:moveTo>
                  <a:pt x="615010" y="15036"/>
                </a:moveTo>
                <a:lnTo>
                  <a:pt x="614667" y="13398"/>
                </a:lnTo>
                <a:lnTo>
                  <a:pt x="611695" y="11379"/>
                </a:lnTo>
                <a:lnTo>
                  <a:pt x="610717" y="10820"/>
                </a:lnTo>
                <a:lnTo>
                  <a:pt x="609358" y="9969"/>
                </a:lnTo>
                <a:lnTo>
                  <a:pt x="608203" y="11379"/>
                </a:lnTo>
                <a:lnTo>
                  <a:pt x="606615" y="12458"/>
                </a:lnTo>
                <a:lnTo>
                  <a:pt x="606526" y="13627"/>
                </a:lnTo>
                <a:lnTo>
                  <a:pt x="606399" y="15303"/>
                </a:lnTo>
                <a:lnTo>
                  <a:pt x="606717" y="17678"/>
                </a:lnTo>
                <a:lnTo>
                  <a:pt x="610044" y="20104"/>
                </a:lnTo>
                <a:lnTo>
                  <a:pt x="611962" y="18402"/>
                </a:lnTo>
                <a:lnTo>
                  <a:pt x="615010" y="15036"/>
                </a:lnTo>
                <a:close/>
              </a:path>
            </a:pathLst>
          </a:custGeom>
          <a:solidFill>
            <a:srgbClr val="FFFFFF"/>
          </a:solidFill>
        </p:spPr>
        <p:txBody>
          <a:bodyPr wrap="square" lIns="0" tIns="0" rIns="0" bIns="0" rtlCol="0"/>
          <a:lstStyle/>
          <a:p>
            <a:endParaRPr/>
          </a:p>
        </p:txBody>
      </p:sp>
      <p:sp>
        <p:nvSpPr>
          <p:cNvPr id="110" name="bg object 110"/>
          <p:cNvSpPr/>
          <p:nvPr/>
        </p:nvSpPr>
        <p:spPr>
          <a:xfrm>
            <a:off x="2959" y="4275264"/>
            <a:ext cx="860425" cy="234950"/>
          </a:xfrm>
          <a:custGeom>
            <a:avLst/>
            <a:gdLst/>
            <a:ahLst/>
            <a:cxnLst/>
            <a:rect l="l" t="t" r="r" b="b"/>
            <a:pathLst>
              <a:path w="860425" h="234950">
                <a:moveTo>
                  <a:pt x="3581" y="15024"/>
                </a:moveTo>
                <a:lnTo>
                  <a:pt x="2755" y="14147"/>
                </a:lnTo>
                <a:lnTo>
                  <a:pt x="1117" y="12382"/>
                </a:lnTo>
                <a:lnTo>
                  <a:pt x="749" y="12636"/>
                </a:lnTo>
                <a:lnTo>
                  <a:pt x="0" y="13119"/>
                </a:lnTo>
                <a:lnTo>
                  <a:pt x="787" y="14020"/>
                </a:lnTo>
                <a:lnTo>
                  <a:pt x="1562" y="14922"/>
                </a:lnTo>
                <a:lnTo>
                  <a:pt x="2349" y="15824"/>
                </a:lnTo>
                <a:lnTo>
                  <a:pt x="3162" y="15290"/>
                </a:lnTo>
                <a:lnTo>
                  <a:pt x="3581" y="15024"/>
                </a:lnTo>
                <a:close/>
              </a:path>
              <a:path w="860425" h="234950">
                <a:moveTo>
                  <a:pt x="38925" y="17780"/>
                </a:moveTo>
                <a:lnTo>
                  <a:pt x="29972" y="12877"/>
                </a:lnTo>
                <a:lnTo>
                  <a:pt x="29870" y="18059"/>
                </a:lnTo>
                <a:lnTo>
                  <a:pt x="30911" y="18643"/>
                </a:lnTo>
                <a:lnTo>
                  <a:pt x="38925" y="17780"/>
                </a:lnTo>
                <a:close/>
              </a:path>
              <a:path w="860425" h="234950">
                <a:moveTo>
                  <a:pt x="75742" y="18249"/>
                </a:moveTo>
                <a:lnTo>
                  <a:pt x="75145" y="16802"/>
                </a:lnTo>
                <a:lnTo>
                  <a:pt x="73863" y="16179"/>
                </a:lnTo>
                <a:lnTo>
                  <a:pt x="72961" y="15430"/>
                </a:lnTo>
                <a:lnTo>
                  <a:pt x="72136" y="16217"/>
                </a:lnTo>
                <a:lnTo>
                  <a:pt x="70662" y="17005"/>
                </a:lnTo>
                <a:lnTo>
                  <a:pt x="70650" y="17805"/>
                </a:lnTo>
                <a:lnTo>
                  <a:pt x="70637" y="18770"/>
                </a:lnTo>
                <a:lnTo>
                  <a:pt x="71882" y="19735"/>
                </a:lnTo>
                <a:lnTo>
                  <a:pt x="72999" y="21297"/>
                </a:lnTo>
                <a:lnTo>
                  <a:pt x="74536" y="19215"/>
                </a:lnTo>
                <a:lnTo>
                  <a:pt x="75742" y="18249"/>
                </a:lnTo>
                <a:close/>
              </a:path>
              <a:path w="860425" h="234950">
                <a:moveTo>
                  <a:pt x="98348" y="20205"/>
                </a:moveTo>
                <a:lnTo>
                  <a:pt x="96266" y="15900"/>
                </a:lnTo>
                <a:lnTo>
                  <a:pt x="91706" y="16891"/>
                </a:lnTo>
                <a:lnTo>
                  <a:pt x="88201" y="15608"/>
                </a:lnTo>
                <a:lnTo>
                  <a:pt x="86372" y="17297"/>
                </a:lnTo>
                <a:lnTo>
                  <a:pt x="86563" y="17754"/>
                </a:lnTo>
                <a:lnTo>
                  <a:pt x="86956" y="18707"/>
                </a:lnTo>
                <a:lnTo>
                  <a:pt x="88138" y="19964"/>
                </a:lnTo>
                <a:lnTo>
                  <a:pt x="91846" y="20421"/>
                </a:lnTo>
                <a:lnTo>
                  <a:pt x="94615" y="20205"/>
                </a:lnTo>
                <a:lnTo>
                  <a:pt x="98348" y="20205"/>
                </a:lnTo>
                <a:close/>
              </a:path>
              <a:path w="860425" h="234950">
                <a:moveTo>
                  <a:pt x="130276" y="21056"/>
                </a:moveTo>
                <a:lnTo>
                  <a:pt x="130251" y="18694"/>
                </a:lnTo>
                <a:lnTo>
                  <a:pt x="130175" y="17564"/>
                </a:lnTo>
                <a:lnTo>
                  <a:pt x="125641" y="16217"/>
                </a:lnTo>
                <a:lnTo>
                  <a:pt x="123723" y="16789"/>
                </a:lnTo>
                <a:lnTo>
                  <a:pt x="124853" y="20269"/>
                </a:lnTo>
                <a:lnTo>
                  <a:pt x="126085" y="21539"/>
                </a:lnTo>
                <a:lnTo>
                  <a:pt x="127165" y="21767"/>
                </a:lnTo>
                <a:lnTo>
                  <a:pt x="129095" y="22174"/>
                </a:lnTo>
                <a:lnTo>
                  <a:pt x="130276" y="21056"/>
                </a:lnTo>
                <a:close/>
              </a:path>
              <a:path w="860425" h="234950">
                <a:moveTo>
                  <a:pt x="135661" y="18046"/>
                </a:moveTo>
                <a:lnTo>
                  <a:pt x="135597" y="17424"/>
                </a:lnTo>
                <a:lnTo>
                  <a:pt x="135496" y="16675"/>
                </a:lnTo>
                <a:lnTo>
                  <a:pt x="135445" y="16243"/>
                </a:lnTo>
                <a:lnTo>
                  <a:pt x="132778" y="14795"/>
                </a:lnTo>
                <a:lnTo>
                  <a:pt x="131241" y="16675"/>
                </a:lnTo>
                <a:lnTo>
                  <a:pt x="130556" y="17424"/>
                </a:lnTo>
                <a:lnTo>
                  <a:pt x="130340" y="17627"/>
                </a:lnTo>
                <a:lnTo>
                  <a:pt x="133350" y="21539"/>
                </a:lnTo>
                <a:lnTo>
                  <a:pt x="135661" y="18046"/>
                </a:lnTo>
                <a:close/>
              </a:path>
              <a:path w="860425" h="234950">
                <a:moveTo>
                  <a:pt x="161594" y="215607"/>
                </a:moveTo>
                <a:lnTo>
                  <a:pt x="156133" y="211924"/>
                </a:lnTo>
                <a:lnTo>
                  <a:pt x="154305" y="212166"/>
                </a:lnTo>
                <a:lnTo>
                  <a:pt x="150368" y="216230"/>
                </a:lnTo>
                <a:lnTo>
                  <a:pt x="149593" y="217030"/>
                </a:lnTo>
                <a:lnTo>
                  <a:pt x="147967" y="217220"/>
                </a:lnTo>
                <a:lnTo>
                  <a:pt x="146748" y="217678"/>
                </a:lnTo>
                <a:lnTo>
                  <a:pt x="147396" y="221411"/>
                </a:lnTo>
                <a:lnTo>
                  <a:pt x="150025" y="222580"/>
                </a:lnTo>
                <a:lnTo>
                  <a:pt x="154343" y="222453"/>
                </a:lnTo>
                <a:lnTo>
                  <a:pt x="153949" y="217690"/>
                </a:lnTo>
                <a:lnTo>
                  <a:pt x="161594" y="215607"/>
                </a:lnTo>
                <a:close/>
              </a:path>
              <a:path w="860425" h="234950">
                <a:moveTo>
                  <a:pt x="168719" y="179438"/>
                </a:moveTo>
                <a:lnTo>
                  <a:pt x="162712" y="178892"/>
                </a:lnTo>
                <a:lnTo>
                  <a:pt x="163817" y="180759"/>
                </a:lnTo>
                <a:lnTo>
                  <a:pt x="160985" y="183261"/>
                </a:lnTo>
                <a:lnTo>
                  <a:pt x="167068" y="184759"/>
                </a:lnTo>
                <a:lnTo>
                  <a:pt x="168008" y="183794"/>
                </a:lnTo>
                <a:lnTo>
                  <a:pt x="167563" y="182168"/>
                </a:lnTo>
                <a:lnTo>
                  <a:pt x="167779" y="182168"/>
                </a:lnTo>
                <a:lnTo>
                  <a:pt x="167855" y="181902"/>
                </a:lnTo>
                <a:lnTo>
                  <a:pt x="168046" y="181178"/>
                </a:lnTo>
                <a:lnTo>
                  <a:pt x="168719" y="179438"/>
                </a:lnTo>
                <a:close/>
              </a:path>
              <a:path w="860425" h="234950">
                <a:moveTo>
                  <a:pt x="194132" y="14122"/>
                </a:moveTo>
                <a:lnTo>
                  <a:pt x="192379" y="13500"/>
                </a:lnTo>
                <a:lnTo>
                  <a:pt x="189890" y="13449"/>
                </a:lnTo>
                <a:lnTo>
                  <a:pt x="188823" y="15798"/>
                </a:lnTo>
                <a:lnTo>
                  <a:pt x="189877" y="17094"/>
                </a:lnTo>
                <a:lnTo>
                  <a:pt x="192341" y="17640"/>
                </a:lnTo>
                <a:lnTo>
                  <a:pt x="192709" y="17716"/>
                </a:lnTo>
                <a:lnTo>
                  <a:pt x="193725" y="16979"/>
                </a:lnTo>
                <a:lnTo>
                  <a:pt x="194132" y="14122"/>
                </a:lnTo>
                <a:close/>
              </a:path>
              <a:path w="860425" h="234950">
                <a:moveTo>
                  <a:pt x="333425" y="16078"/>
                </a:moveTo>
                <a:lnTo>
                  <a:pt x="332981" y="14274"/>
                </a:lnTo>
                <a:lnTo>
                  <a:pt x="333108" y="14236"/>
                </a:lnTo>
                <a:lnTo>
                  <a:pt x="332955" y="14173"/>
                </a:lnTo>
                <a:lnTo>
                  <a:pt x="330568" y="13322"/>
                </a:lnTo>
                <a:lnTo>
                  <a:pt x="330428" y="9067"/>
                </a:lnTo>
                <a:lnTo>
                  <a:pt x="325221" y="10960"/>
                </a:lnTo>
                <a:lnTo>
                  <a:pt x="327177" y="12903"/>
                </a:lnTo>
                <a:lnTo>
                  <a:pt x="328523" y="14909"/>
                </a:lnTo>
                <a:lnTo>
                  <a:pt x="332714" y="17373"/>
                </a:lnTo>
                <a:lnTo>
                  <a:pt x="333425" y="16078"/>
                </a:lnTo>
                <a:close/>
              </a:path>
              <a:path w="860425" h="234950">
                <a:moveTo>
                  <a:pt x="334302" y="4419"/>
                </a:moveTo>
                <a:lnTo>
                  <a:pt x="333070" y="2590"/>
                </a:lnTo>
                <a:lnTo>
                  <a:pt x="332333" y="0"/>
                </a:lnTo>
                <a:lnTo>
                  <a:pt x="326517" y="6121"/>
                </a:lnTo>
                <a:lnTo>
                  <a:pt x="329501" y="6375"/>
                </a:lnTo>
                <a:lnTo>
                  <a:pt x="332092" y="7277"/>
                </a:lnTo>
                <a:lnTo>
                  <a:pt x="333692" y="5207"/>
                </a:lnTo>
                <a:lnTo>
                  <a:pt x="334302" y="4419"/>
                </a:lnTo>
                <a:close/>
              </a:path>
              <a:path w="860425" h="234950">
                <a:moveTo>
                  <a:pt x="358825" y="3136"/>
                </a:moveTo>
                <a:lnTo>
                  <a:pt x="357632" y="2946"/>
                </a:lnTo>
                <a:lnTo>
                  <a:pt x="357149" y="5016"/>
                </a:lnTo>
                <a:lnTo>
                  <a:pt x="356895" y="6045"/>
                </a:lnTo>
                <a:lnTo>
                  <a:pt x="357301" y="6108"/>
                </a:lnTo>
                <a:lnTo>
                  <a:pt x="357720" y="6184"/>
                </a:lnTo>
                <a:lnTo>
                  <a:pt x="358127" y="6248"/>
                </a:lnTo>
                <a:lnTo>
                  <a:pt x="358355" y="5207"/>
                </a:lnTo>
                <a:lnTo>
                  <a:pt x="358597" y="4178"/>
                </a:lnTo>
                <a:lnTo>
                  <a:pt x="358825" y="3136"/>
                </a:lnTo>
                <a:close/>
              </a:path>
              <a:path w="860425" h="234950">
                <a:moveTo>
                  <a:pt x="359511" y="27381"/>
                </a:moveTo>
                <a:lnTo>
                  <a:pt x="358787" y="26352"/>
                </a:lnTo>
                <a:lnTo>
                  <a:pt x="358165" y="24574"/>
                </a:lnTo>
                <a:lnTo>
                  <a:pt x="353390" y="24358"/>
                </a:lnTo>
                <a:lnTo>
                  <a:pt x="350888" y="21348"/>
                </a:lnTo>
                <a:lnTo>
                  <a:pt x="343255" y="20561"/>
                </a:lnTo>
                <a:lnTo>
                  <a:pt x="341934" y="18376"/>
                </a:lnTo>
                <a:lnTo>
                  <a:pt x="340855" y="13703"/>
                </a:lnTo>
                <a:lnTo>
                  <a:pt x="346329" y="15405"/>
                </a:lnTo>
                <a:lnTo>
                  <a:pt x="352348" y="13817"/>
                </a:lnTo>
                <a:lnTo>
                  <a:pt x="356882" y="17830"/>
                </a:lnTo>
                <a:lnTo>
                  <a:pt x="359003" y="11785"/>
                </a:lnTo>
                <a:lnTo>
                  <a:pt x="357759" y="10629"/>
                </a:lnTo>
                <a:lnTo>
                  <a:pt x="349783" y="10744"/>
                </a:lnTo>
                <a:lnTo>
                  <a:pt x="344538" y="5041"/>
                </a:lnTo>
                <a:lnTo>
                  <a:pt x="335407" y="6858"/>
                </a:lnTo>
                <a:lnTo>
                  <a:pt x="334391" y="7658"/>
                </a:lnTo>
                <a:lnTo>
                  <a:pt x="333121" y="14198"/>
                </a:lnTo>
                <a:lnTo>
                  <a:pt x="338797" y="14909"/>
                </a:lnTo>
                <a:lnTo>
                  <a:pt x="339305" y="15036"/>
                </a:lnTo>
                <a:lnTo>
                  <a:pt x="337477" y="22898"/>
                </a:lnTo>
                <a:lnTo>
                  <a:pt x="340144" y="25869"/>
                </a:lnTo>
                <a:lnTo>
                  <a:pt x="339699" y="32105"/>
                </a:lnTo>
                <a:lnTo>
                  <a:pt x="344030" y="33667"/>
                </a:lnTo>
                <a:lnTo>
                  <a:pt x="347980" y="34734"/>
                </a:lnTo>
                <a:lnTo>
                  <a:pt x="347853" y="27749"/>
                </a:lnTo>
                <a:lnTo>
                  <a:pt x="355231" y="29908"/>
                </a:lnTo>
                <a:lnTo>
                  <a:pt x="359511" y="27381"/>
                </a:lnTo>
                <a:close/>
              </a:path>
              <a:path w="860425" h="234950">
                <a:moveTo>
                  <a:pt x="368515" y="15240"/>
                </a:moveTo>
                <a:lnTo>
                  <a:pt x="367614" y="10871"/>
                </a:lnTo>
                <a:lnTo>
                  <a:pt x="365823" y="10261"/>
                </a:lnTo>
                <a:lnTo>
                  <a:pt x="361861" y="11658"/>
                </a:lnTo>
                <a:lnTo>
                  <a:pt x="368515" y="15240"/>
                </a:lnTo>
                <a:close/>
              </a:path>
              <a:path w="860425" h="234950">
                <a:moveTo>
                  <a:pt x="370763" y="18732"/>
                </a:moveTo>
                <a:lnTo>
                  <a:pt x="366928" y="16700"/>
                </a:lnTo>
                <a:lnTo>
                  <a:pt x="366141" y="20866"/>
                </a:lnTo>
                <a:lnTo>
                  <a:pt x="370763" y="18732"/>
                </a:lnTo>
                <a:close/>
              </a:path>
              <a:path w="860425" h="234950">
                <a:moveTo>
                  <a:pt x="390982" y="11137"/>
                </a:moveTo>
                <a:lnTo>
                  <a:pt x="389026" y="7200"/>
                </a:lnTo>
                <a:lnTo>
                  <a:pt x="383844" y="4622"/>
                </a:lnTo>
                <a:lnTo>
                  <a:pt x="383844" y="13131"/>
                </a:lnTo>
                <a:lnTo>
                  <a:pt x="389712" y="15316"/>
                </a:lnTo>
                <a:lnTo>
                  <a:pt x="390982" y="11137"/>
                </a:lnTo>
                <a:close/>
              </a:path>
              <a:path w="860425" h="234950">
                <a:moveTo>
                  <a:pt x="394868" y="17767"/>
                </a:moveTo>
                <a:lnTo>
                  <a:pt x="394335" y="16827"/>
                </a:lnTo>
                <a:lnTo>
                  <a:pt x="393814" y="15887"/>
                </a:lnTo>
                <a:lnTo>
                  <a:pt x="393242" y="14986"/>
                </a:lnTo>
                <a:lnTo>
                  <a:pt x="392201" y="15316"/>
                </a:lnTo>
                <a:lnTo>
                  <a:pt x="392569" y="16357"/>
                </a:lnTo>
                <a:lnTo>
                  <a:pt x="393407" y="18326"/>
                </a:lnTo>
                <a:lnTo>
                  <a:pt x="393890" y="18148"/>
                </a:lnTo>
                <a:lnTo>
                  <a:pt x="394868" y="17767"/>
                </a:lnTo>
                <a:close/>
              </a:path>
              <a:path w="860425" h="234950">
                <a:moveTo>
                  <a:pt x="403123" y="2755"/>
                </a:moveTo>
                <a:lnTo>
                  <a:pt x="401116" y="2197"/>
                </a:lnTo>
                <a:lnTo>
                  <a:pt x="398233" y="1905"/>
                </a:lnTo>
                <a:lnTo>
                  <a:pt x="397294" y="4330"/>
                </a:lnTo>
                <a:lnTo>
                  <a:pt x="397459" y="6032"/>
                </a:lnTo>
                <a:lnTo>
                  <a:pt x="400291" y="6540"/>
                </a:lnTo>
                <a:lnTo>
                  <a:pt x="400862" y="6642"/>
                </a:lnTo>
                <a:lnTo>
                  <a:pt x="402132" y="5867"/>
                </a:lnTo>
                <a:lnTo>
                  <a:pt x="403123" y="2755"/>
                </a:lnTo>
                <a:close/>
              </a:path>
              <a:path w="860425" h="234950">
                <a:moveTo>
                  <a:pt x="403428" y="101701"/>
                </a:moveTo>
                <a:lnTo>
                  <a:pt x="402323" y="97840"/>
                </a:lnTo>
                <a:lnTo>
                  <a:pt x="393827" y="98361"/>
                </a:lnTo>
                <a:lnTo>
                  <a:pt x="394538" y="101244"/>
                </a:lnTo>
                <a:lnTo>
                  <a:pt x="395541" y="102412"/>
                </a:lnTo>
                <a:lnTo>
                  <a:pt x="398348" y="101841"/>
                </a:lnTo>
                <a:lnTo>
                  <a:pt x="400519" y="101396"/>
                </a:lnTo>
                <a:lnTo>
                  <a:pt x="403428" y="101701"/>
                </a:lnTo>
                <a:close/>
              </a:path>
              <a:path w="860425" h="234950">
                <a:moveTo>
                  <a:pt x="407847" y="102133"/>
                </a:moveTo>
                <a:lnTo>
                  <a:pt x="407212" y="101714"/>
                </a:lnTo>
                <a:lnTo>
                  <a:pt x="406882" y="101460"/>
                </a:lnTo>
                <a:lnTo>
                  <a:pt x="406196" y="102222"/>
                </a:lnTo>
                <a:lnTo>
                  <a:pt x="405498" y="102984"/>
                </a:lnTo>
                <a:lnTo>
                  <a:pt x="404812" y="103746"/>
                </a:lnTo>
                <a:lnTo>
                  <a:pt x="405180" y="103987"/>
                </a:lnTo>
                <a:lnTo>
                  <a:pt x="405536" y="104228"/>
                </a:lnTo>
                <a:lnTo>
                  <a:pt x="405904" y="104470"/>
                </a:lnTo>
                <a:lnTo>
                  <a:pt x="406552" y="103720"/>
                </a:lnTo>
                <a:lnTo>
                  <a:pt x="407225" y="102971"/>
                </a:lnTo>
                <a:lnTo>
                  <a:pt x="407797" y="102184"/>
                </a:lnTo>
                <a:close/>
              </a:path>
              <a:path w="860425" h="234950">
                <a:moveTo>
                  <a:pt x="408063" y="8813"/>
                </a:moveTo>
                <a:lnTo>
                  <a:pt x="407212" y="8305"/>
                </a:lnTo>
                <a:lnTo>
                  <a:pt x="406425" y="7543"/>
                </a:lnTo>
                <a:lnTo>
                  <a:pt x="405485" y="7366"/>
                </a:lnTo>
                <a:lnTo>
                  <a:pt x="404952" y="7264"/>
                </a:lnTo>
                <a:lnTo>
                  <a:pt x="404164" y="8115"/>
                </a:lnTo>
                <a:lnTo>
                  <a:pt x="402818" y="8978"/>
                </a:lnTo>
                <a:lnTo>
                  <a:pt x="404444" y="9639"/>
                </a:lnTo>
                <a:lnTo>
                  <a:pt x="405371" y="10287"/>
                </a:lnTo>
                <a:lnTo>
                  <a:pt x="406882" y="10287"/>
                </a:lnTo>
                <a:lnTo>
                  <a:pt x="407466" y="9347"/>
                </a:lnTo>
                <a:lnTo>
                  <a:pt x="408063" y="8813"/>
                </a:lnTo>
                <a:close/>
              </a:path>
              <a:path w="860425" h="234950">
                <a:moveTo>
                  <a:pt x="415239" y="23342"/>
                </a:moveTo>
                <a:lnTo>
                  <a:pt x="413270" y="18783"/>
                </a:lnTo>
                <a:lnTo>
                  <a:pt x="410959" y="17881"/>
                </a:lnTo>
                <a:lnTo>
                  <a:pt x="407543" y="18440"/>
                </a:lnTo>
                <a:lnTo>
                  <a:pt x="407098" y="21056"/>
                </a:lnTo>
                <a:lnTo>
                  <a:pt x="406552" y="23393"/>
                </a:lnTo>
                <a:lnTo>
                  <a:pt x="406273" y="26746"/>
                </a:lnTo>
                <a:lnTo>
                  <a:pt x="406946" y="27787"/>
                </a:lnTo>
                <a:lnTo>
                  <a:pt x="407276" y="28803"/>
                </a:lnTo>
                <a:lnTo>
                  <a:pt x="408355" y="28244"/>
                </a:lnTo>
                <a:lnTo>
                  <a:pt x="409486" y="27736"/>
                </a:lnTo>
                <a:lnTo>
                  <a:pt x="410972" y="26733"/>
                </a:lnTo>
                <a:lnTo>
                  <a:pt x="411048" y="25895"/>
                </a:lnTo>
                <a:lnTo>
                  <a:pt x="411556" y="25628"/>
                </a:lnTo>
                <a:lnTo>
                  <a:pt x="413550" y="24587"/>
                </a:lnTo>
                <a:lnTo>
                  <a:pt x="415239" y="23342"/>
                </a:lnTo>
                <a:close/>
              </a:path>
              <a:path w="860425" h="234950">
                <a:moveTo>
                  <a:pt x="419836" y="117741"/>
                </a:moveTo>
                <a:lnTo>
                  <a:pt x="419735" y="114719"/>
                </a:lnTo>
                <a:lnTo>
                  <a:pt x="418973" y="114058"/>
                </a:lnTo>
                <a:lnTo>
                  <a:pt x="416306" y="113309"/>
                </a:lnTo>
                <a:lnTo>
                  <a:pt x="414794" y="114490"/>
                </a:lnTo>
                <a:lnTo>
                  <a:pt x="413296" y="117957"/>
                </a:lnTo>
                <a:lnTo>
                  <a:pt x="414388" y="118122"/>
                </a:lnTo>
                <a:lnTo>
                  <a:pt x="414858" y="118287"/>
                </a:lnTo>
                <a:lnTo>
                  <a:pt x="415290" y="118237"/>
                </a:lnTo>
                <a:lnTo>
                  <a:pt x="417461" y="117932"/>
                </a:lnTo>
                <a:lnTo>
                  <a:pt x="419836" y="117741"/>
                </a:lnTo>
                <a:close/>
              </a:path>
              <a:path w="860425" h="234950">
                <a:moveTo>
                  <a:pt x="420624" y="95872"/>
                </a:moveTo>
                <a:lnTo>
                  <a:pt x="420585" y="95377"/>
                </a:lnTo>
                <a:lnTo>
                  <a:pt x="420547" y="94767"/>
                </a:lnTo>
                <a:lnTo>
                  <a:pt x="419658" y="94208"/>
                </a:lnTo>
                <a:lnTo>
                  <a:pt x="419138" y="93611"/>
                </a:lnTo>
                <a:lnTo>
                  <a:pt x="418490" y="94068"/>
                </a:lnTo>
                <a:lnTo>
                  <a:pt x="417436" y="94449"/>
                </a:lnTo>
                <a:lnTo>
                  <a:pt x="417309" y="94996"/>
                </a:lnTo>
                <a:lnTo>
                  <a:pt x="417182" y="95529"/>
                </a:lnTo>
                <a:lnTo>
                  <a:pt x="417969" y="96240"/>
                </a:lnTo>
                <a:lnTo>
                  <a:pt x="418668" y="97358"/>
                </a:lnTo>
                <a:lnTo>
                  <a:pt x="419633" y="96418"/>
                </a:lnTo>
                <a:lnTo>
                  <a:pt x="420624" y="95872"/>
                </a:lnTo>
                <a:close/>
              </a:path>
              <a:path w="860425" h="234950">
                <a:moveTo>
                  <a:pt x="422541" y="18211"/>
                </a:moveTo>
                <a:lnTo>
                  <a:pt x="419379" y="12827"/>
                </a:lnTo>
                <a:lnTo>
                  <a:pt x="417131" y="12395"/>
                </a:lnTo>
                <a:lnTo>
                  <a:pt x="417068" y="11633"/>
                </a:lnTo>
                <a:lnTo>
                  <a:pt x="416369" y="11366"/>
                </a:lnTo>
                <a:lnTo>
                  <a:pt x="415505" y="11391"/>
                </a:lnTo>
                <a:lnTo>
                  <a:pt x="415010" y="11468"/>
                </a:lnTo>
                <a:lnTo>
                  <a:pt x="414439" y="11531"/>
                </a:lnTo>
                <a:lnTo>
                  <a:pt x="414159" y="11811"/>
                </a:lnTo>
                <a:lnTo>
                  <a:pt x="412711" y="11531"/>
                </a:lnTo>
                <a:lnTo>
                  <a:pt x="414807" y="15684"/>
                </a:lnTo>
                <a:lnTo>
                  <a:pt x="418033" y="17297"/>
                </a:lnTo>
                <a:lnTo>
                  <a:pt x="422541" y="18211"/>
                </a:lnTo>
                <a:close/>
              </a:path>
              <a:path w="860425" h="234950">
                <a:moveTo>
                  <a:pt x="422948" y="5257"/>
                </a:moveTo>
                <a:lnTo>
                  <a:pt x="422795" y="4813"/>
                </a:lnTo>
                <a:lnTo>
                  <a:pt x="422465" y="3797"/>
                </a:lnTo>
                <a:lnTo>
                  <a:pt x="421335" y="2971"/>
                </a:lnTo>
                <a:lnTo>
                  <a:pt x="420522" y="2070"/>
                </a:lnTo>
                <a:lnTo>
                  <a:pt x="419658" y="2641"/>
                </a:lnTo>
                <a:lnTo>
                  <a:pt x="418782" y="3200"/>
                </a:lnTo>
                <a:lnTo>
                  <a:pt x="417423" y="4089"/>
                </a:lnTo>
                <a:lnTo>
                  <a:pt x="418795" y="5194"/>
                </a:lnTo>
                <a:lnTo>
                  <a:pt x="419671" y="6121"/>
                </a:lnTo>
                <a:lnTo>
                  <a:pt x="421043" y="6756"/>
                </a:lnTo>
                <a:lnTo>
                  <a:pt x="422948" y="5257"/>
                </a:lnTo>
                <a:close/>
              </a:path>
              <a:path w="860425" h="234950">
                <a:moveTo>
                  <a:pt x="423125" y="11176"/>
                </a:moveTo>
                <a:lnTo>
                  <a:pt x="422960" y="10591"/>
                </a:lnTo>
                <a:lnTo>
                  <a:pt x="422808" y="10096"/>
                </a:lnTo>
                <a:lnTo>
                  <a:pt x="421589" y="9499"/>
                </a:lnTo>
                <a:lnTo>
                  <a:pt x="420344" y="9626"/>
                </a:lnTo>
                <a:lnTo>
                  <a:pt x="419722" y="10502"/>
                </a:lnTo>
                <a:lnTo>
                  <a:pt x="419455" y="11125"/>
                </a:lnTo>
                <a:lnTo>
                  <a:pt x="419252" y="11569"/>
                </a:lnTo>
                <a:lnTo>
                  <a:pt x="419430" y="12141"/>
                </a:lnTo>
                <a:lnTo>
                  <a:pt x="419506" y="12674"/>
                </a:lnTo>
                <a:lnTo>
                  <a:pt x="420395" y="12700"/>
                </a:lnTo>
                <a:lnTo>
                  <a:pt x="421386" y="12890"/>
                </a:lnTo>
                <a:lnTo>
                  <a:pt x="422021" y="12560"/>
                </a:lnTo>
                <a:lnTo>
                  <a:pt x="422617" y="12255"/>
                </a:lnTo>
                <a:lnTo>
                  <a:pt x="423125" y="11176"/>
                </a:lnTo>
                <a:close/>
              </a:path>
              <a:path w="860425" h="234950">
                <a:moveTo>
                  <a:pt x="428332" y="114261"/>
                </a:moveTo>
                <a:lnTo>
                  <a:pt x="428231" y="113258"/>
                </a:lnTo>
                <a:lnTo>
                  <a:pt x="428002" y="111252"/>
                </a:lnTo>
                <a:lnTo>
                  <a:pt x="426085" y="111518"/>
                </a:lnTo>
                <a:lnTo>
                  <a:pt x="426402" y="112522"/>
                </a:lnTo>
                <a:lnTo>
                  <a:pt x="427062" y="114528"/>
                </a:lnTo>
                <a:lnTo>
                  <a:pt x="428332" y="114261"/>
                </a:lnTo>
                <a:close/>
              </a:path>
              <a:path w="860425" h="234950">
                <a:moveTo>
                  <a:pt x="432752" y="15379"/>
                </a:moveTo>
                <a:lnTo>
                  <a:pt x="430593" y="14376"/>
                </a:lnTo>
                <a:lnTo>
                  <a:pt x="429209" y="13487"/>
                </a:lnTo>
                <a:lnTo>
                  <a:pt x="427189" y="13030"/>
                </a:lnTo>
                <a:lnTo>
                  <a:pt x="426262" y="14389"/>
                </a:lnTo>
                <a:lnTo>
                  <a:pt x="425538" y="15074"/>
                </a:lnTo>
                <a:lnTo>
                  <a:pt x="426847" y="16027"/>
                </a:lnTo>
                <a:lnTo>
                  <a:pt x="428078" y="17119"/>
                </a:lnTo>
                <a:lnTo>
                  <a:pt x="429539" y="17843"/>
                </a:lnTo>
                <a:lnTo>
                  <a:pt x="429818" y="17983"/>
                </a:lnTo>
                <a:lnTo>
                  <a:pt x="431063" y="16700"/>
                </a:lnTo>
                <a:lnTo>
                  <a:pt x="432752" y="15379"/>
                </a:lnTo>
                <a:close/>
              </a:path>
              <a:path w="860425" h="234950">
                <a:moveTo>
                  <a:pt x="440613" y="110147"/>
                </a:moveTo>
                <a:lnTo>
                  <a:pt x="439788" y="109461"/>
                </a:lnTo>
                <a:lnTo>
                  <a:pt x="438937" y="108915"/>
                </a:lnTo>
                <a:lnTo>
                  <a:pt x="438035" y="108483"/>
                </a:lnTo>
                <a:lnTo>
                  <a:pt x="437261" y="109283"/>
                </a:lnTo>
                <a:lnTo>
                  <a:pt x="436524" y="110058"/>
                </a:lnTo>
                <a:lnTo>
                  <a:pt x="437680" y="110566"/>
                </a:lnTo>
                <a:lnTo>
                  <a:pt x="438581" y="111036"/>
                </a:lnTo>
                <a:lnTo>
                  <a:pt x="439737" y="111340"/>
                </a:lnTo>
                <a:lnTo>
                  <a:pt x="440613" y="110147"/>
                </a:lnTo>
                <a:close/>
              </a:path>
              <a:path w="860425" h="234950">
                <a:moveTo>
                  <a:pt x="449846" y="95758"/>
                </a:moveTo>
                <a:lnTo>
                  <a:pt x="449834" y="95008"/>
                </a:lnTo>
                <a:lnTo>
                  <a:pt x="449808" y="94399"/>
                </a:lnTo>
                <a:lnTo>
                  <a:pt x="449160" y="93802"/>
                </a:lnTo>
                <a:lnTo>
                  <a:pt x="448779" y="93205"/>
                </a:lnTo>
                <a:lnTo>
                  <a:pt x="446163" y="94576"/>
                </a:lnTo>
                <a:lnTo>
                  <a:pt x="448754" y="98120"/>
                </a:lnTo>
                <a:lnTo>
                  <a:pt x="449338" y="96520"/>
                </a:lnTo>
                <a:lnTo>
                  <a:pt x="449846" y="95758"/>
                </a:lnTo>
                <a:close/>
              </a:path>
              <a:path w="860425" h="234950">
                <a:moveTo>
                  <a:pt x="466178" y="110667"/>
                </a:moveTo>
                <a:lnTo>
                  <a:pt x="464235" y="110744"/>
                </a:lnTo>
                <a:lnTo>
                  <a:pt x="464667" y="112699"/>
                </a:lnTo>
                <a:lnTo>
                  <a:pt x="464896" y="113677"/>
                </a:lnTo>
                <a:lnTo>
                  <a:pt x="465251" y="113652"/>
                </a:lnTo>
                <a:lnTo>
                  <a:pt x="465632" y="113639"/>
                </a:lnTo>
                <a:lnTo>
                  <a:pt x="466001" y="113614"/>
                </a:lnTo>
                <a:lnTo>
                  <a:pt x="466051" y="112636"/>
                </a:lnTo>
                <a:lnTo>
                  <a:pt x="466178" y="110667"/>
                </a:lnTo>
                <a:close/>
              </a:path>
              <a:path w="860425" h="234950">
                <a:moveTo>
                  <a:pt x="488696" y="14617"/>
                </a:moveTo>
                <a:lnTo>
                  <a:pt x="487172" y="11709"/>
                </a:lnTo>
                <a:lnTo>
                  <a:pt x="485228" y="10045"/>
                </a:lnTo>
                <a:lnTo>
                  <a:pt x="480898" y="10985"/>
                </a:lnTo>
                <a:lnTo>
                  <a:pt x="483285" y="17462"/>
                </a:lnTo>
                <a:lnTo>
                  <a:pt x="485317" y="16383"/>
                </a:lnTo>
                <a:lnTo>
                  <a:pt x="488696" y="14617"/>
                </a:lnTo>
                <a:close/>
              </a:path>
              <a:path w="860425" h="234950">
                <a:moveTo>
                  <a:pt x="516318" y="12052"/>
                </a:moveTo>
                <a:lnTo>
                  <a:pt x="507885" y="9893"/>
                </a:lnTo>
                <a:lnTo>
                  <a:pt x="508215" y="13639"/>
                </a:lnTo>
                <a:lnTo>
                  <a:pt x="511721" y="14668"/>
                </a:lnTo>
                <a:lnTo>
                  <a:pt x="514159" y="16725"/>
                </a:lnTo>
                <a:lnTo>
                  <a:pt x="516318" y="12052"/>
                </a:lnTo>
                <a:close/>
              </a:path>
              <a:path w="860425" h="234950">
                <a:moveTo>
                  <a:pt x="528535" y="150291"/>
                </a:moveTo>
                <a:lnTo>
                  <a:pt x="524764" y="144907"/>
                </a:lnTo>
                <a:lnTo>
                  <a:pt x="518591" y="139788"/>
                </a:lnTo>
                <a:lnTo>
                  <a:pt x="508711" y="139204"/>
                </a:lnTo>
                <a:lnTo>
                  <a:pt x="507809" y="140512"/>
                </a:lnTo>
                <a:lnTo>
                  <a:pt x="518363" y="146558"/>
                </a:lnTo>
                <a:lnTo>
                  <a:pt x="514388" y="154825"/>
                </a:lnTo>
                <a:lnTo>
                  <a:pt x="517867" y="156705"/>
                </a:lnTo>
                <a:lnTo>
                  <a:pt x="521182" y="158775"/>
                </a:lnTo>
                <a:lnTo>
                  <a:pt x="526783" y="161264"/>
                </a:lnTo>
                <a:lnTo>
                  <a:pt x="528472" y="159512"/>
                </a:lnTo>
                <a:lnTo>
                  <a:pt x="528383" y="155282"/>
                </a:lnTo>
                <a:lnTo>
                  <a:pt x="528472" y="153504"/>
                </a:lnTo>
                <a:lnTo>
                  <a:pt x="528535" y="150291"/>
                </a:lnTo>
                <a:close/>
              </a:path>
              <a:path w="860425" h="234950">
                <a:moveTo>
                  <a:pt x="534073" y="157645"/>
                </a:moveTo>
                <a:lnTo>
                  <a:pt x="533412" y="156387"/>
                </a:lnTo>
                <a:lnTo>
                  <a:pt x="532117" y="153873"/>
                </a:lnTo>
                <a:lnTo>
                  <a:pt x="530263" y="154635"/>
                </a:lnTo>
                <a:lnTo>
                  <a:pt x="532434" y="158305"/>
                </a:lnTo>
                <a:lnTo>
                  <a:pt x="532980" y="158089"/>
                </a:lnTo>
                <a:lnTo>
                  <a:pt x="533527" y="157861"/>
                </a:lnTo>
                <a:lnTo>
                  <a:pt x="534073" y="157645"/>
                </a:lnTo>
                <a:close/>
              </a:path>
              <a:path w="860425" h="234950">
                <a:moveTo>
                  <a:pt x="539064" y="105168"/>
                </a:moveTo>
                <a:lnTo>
                  <a:pt x="532777" y="102755"/>
                </a:lnTo>
                <a:lnTo>
                  <a:pt x="530580" y="106502"/>
                </a:lnTo>
                <a:lnTo>
                  <a:pt x="535279" y="107645"/>
                </a:lnTo>
                <a:lnTo>
                  <a:pt x="535876" y="110159"/>
                </a:lnTo>
                <a:lnTo>
                  <a:pt x="539064" y="105168"/>
                </a:lnTo>
                <a:close/>
              </a:path>
              <a:path w="860425" h="234950">
                <a:moveTo>
                  <a:pt x="540689" y="136766"/>
                </a:moveTo>
                <a:lnTo>
                  <a:pt x="538124" y="135496"/>
                </a:lnTo>
                <a:lnTo>
                  <a:pt x="535457" y="134175"/>
                </a:lnTo>
                <a:lnTo>
                  <a:pt x="532358" y="133477"/>
                </a:lnTo>
                <a:lnTo>
                  <a:pt x="529678" y="132575"/>
                </a:lnTo>
                <a:lnTo>
                  <a:pt x="529882" y="134670"/>
                </a:lnTo>
                <a:lnTo>
                  <a:pt x="529805" y="136436"/>
                </a:lnTo>
                <a:lnTo>
                  <a:pt x="530809" y="139712"/>
                </a:lnTo>
                <a:lnTo>
                  <a:pt x="531444" y="141973"/>
                </a:lnTo>
                <a:lnTo>
                  <a:pt x="534809" y="143459"/>
                </a:lnTo>
                <a:lnTo>
                  <a:pt x="537756" y="143395"/>
                </a:lnTo>
                <a:lnTo>
                  <a:pt x="540245" y="139065"/>
                </a:lnTo>
                <a:lnTo>
                  <a:pt x="540689" y="136766"/>
                </a:lnTo>
                <a:close/>
              </a:path>
              <a:path w="860425" h="234950">
                <a:moveTo>
                  <a:pt x="548259" y="142290"/>
                </a:moveTo>
                <a:lnTo>
                  <a:pt x="548144" y="140931"/>
                </a:lnTo>
                <a:lnTo>
                  <a:pt x="546023" y="140601"/>
                </a:lnTo>
                <a:lnTo>
                  <a:pt x="543890" y="139534"/>
                </a:lnTo>
                <a:lnTo>
                  <a:pt x="541807" y="141135"/>
                </a:lnTo>
                <a:lnTo>
                  <a:pt x="541972" y="142773"/>
                </a:lnTo>
                <a:lnTo>
                  <a:pt x="548259" y="142290"/>
                </a:lnTo>
                <a:close/>
              </a:path>
              <a:path w="860425" h="234950">
                <a:moveTo>
                  <a:pt x="553961" y="128638"/>
                </a:moveTo>
                <a:lnTo>
                  <a:pt x="553808" y="128549"/>
                </a:lnTo>
                <a:lnTo>
                  <a:pt x="553910" y="128752"/>
                </a:lnTo>
                <a:close/>
              </a:path>
              <a:path w="860425" h="234950">
                <a:moveTo>
                  <a:pt x="555764" y="133654"/>
                </a:moveTo>
                <a:lnTo>
                  <a:pt x="554520" y="130340"/>
                </a:lnTo>
                <a:lnTo>
                  <a:pt x="553910" y="128765"/>
                </a:lnTo>
                <a:lnTo>
                  <a:pt x="553224" y="130479"/>
                </a:lnTo>
                <a:lnTo>
                  <a:pt x="552526" y="132194"/>
                </a:lnTo>
                <a:lnTo>
                  <a:pt x="551840" y="133908"/>
                </a:lnTo>
                <a:lnTo>
                  <a:pt x="555764" y="133654"/>
                </a:lnTo>
                <a:close/>
              </a:path>
              <a:path w="860425" h="234950">
                <a:moveTo>
                  <a:pt x="558139" y="127431"/>
                </a:moveTo>
                <a:lnTo>
                  <a:pt x="557593" y="126619"/>
                </a:lnTo>
                <a:lnTo>
                  <a:pt x="557263" y="125374"/>
                </a:lnTo>
                <a:lnTo>
                  <a:pt x="556463" y="125082"/>
                </a:lnTo>
                <a:lnTo>
                  <a:pt x="555345" y="124675"/>
                </a:lnTo>
                <a:lnTo>
                  <a:pt x="553872" y="124980"/>
                </a:lnTo>
                <a:lnTo>
                  <a:pt x="552564" y="124980"/>
                </a:lnTo>
                <a:lnTo>
                  <a:pt x="553897" y="128524"/>
                </a:lnTo>
                <a:lnTo>
                  <a:pt x="558139" y="127431"/>
                </a:lnTo>
                <a:close/>
              </a:path>
              <a:path w="860425" h="234950">
                <a:moveTo>
                  <a:pt x="559511" y="111823"/>
                </a:moveTo>
                <a:lnTo>
                  <a:pt x="559435" y="111480"/>
                </a:lnTo>
                <a:lnTo>
                  <a:pt x="559384" y="111163"/>
                </a:lnTo>
                <a:lnTo>
                  <a:pt x="559269" y="110566"/>
                </a:lnTo>
                <a:lnTo>
                  <a:pt x="557809" y="102997"/>
                </a:lnTo>
                <a:lnTo>
                  <a:pt x="557745" y="102654"/>
                </a:lnTo>
                <a:lnTo>
                  <a:pt x="555015" y="100685"/>
                </a:lnTo>
                <a:lnTo>
                  <a:pt x="552170" y="104876"/>
                </a:lnTo>
                <a:lnTo>
                  <a:pt x="549186" y="100050"/>
                </a:lnTo>
                <a:lnTo>
                  <a:pt x="548665" y="98005"/>
                </a:lnTo>
                <a:lnTo>
                  <a:pt x="547789" y="95846"/>
                </a:lnTo>
                <a:lnTo>
                  <a:pt x="545223" y="96456"/>
                </a:lnTo>
                <a:lnTo>
                  <a:pt x="543153" y="97282"/>
                </a:lnTo>
                <a:lnTo>
                  <a:pt x="544842" y="101574"/>
                </a:lnTo>
                <a:lnTo>
                  <a:pt x="545731" y="102997"/>
                </a:lnTo>
                <a:lnTo>
                  <a:pt x="546481" y="104457"/>
                </a:lnTo>
                <a:lnTo>
                  <a:pt x="543242" y="104457"/>
                </a:lnTo>
                <a:lnTo>
                  <a:pt x="543140" y="105778"/>
                </a:lnTo>
                <a:lnTo>
                  <a:pt x="546303" y="104876"/>
                </a:lnTo>
                <a:lnTo>
                  <a:pt x="544741" y="109372"/>
                </a:lnTo>
                <a:lnTo>
                  <a:pt x="540029" y="109372"/>
                </a:lnTo>
                <a:lnTo>
                  <a:pt x="535863" y="110248"/>
                </a:lnTo>
                <a:lnTo>
                  <a:pt x="536473" y="111480"/>
                </a:lnTo>
                <a:lnTo>
                  <a:pt x="536829" y="112852"/>
                </a:lnTo>
                <a:lnTo>
                  <a:pt x="538086" y="114236"/>
                </a:lnTo>
                <a:lnTo>
                  <a:pt x="539724" y="113766"/>
                </a:lnTo>
                <a:lnTo>
                  <a:pt x="541210" y="113766"/>
                </a:lnTo>
                <a:lnTo>
                  <a:pt x="543077" y="116967"/>
                </a:lnTo>
                <a:lnTo>
                  <a:pt x="544563" y="113766"/>
                </a:lnTo>
                <a:lnTo>
                  <a:pt x="545769" y="111163"/>
                </a:lnTo>
                <a:lnTo>
                  <a:pt x="546976" y="111163"/>
                </a:lnTo>
                <a:lnTo>
                  <a:pt x="548068" y="116967"/>
                </a:lnTo>
                <a:lnTo>
                  <a:pt x="552272" y="115570"/>
                </a:lnTo>
                <a:lnTo>
                  <a:pt x="553212" y="111823"/>
                </a:lnTo>
                <a:lnTo>
                  <a:pt x="553300" y="111480"/>
                </a:lnTo>
                <a:lnTo>
                  <a:pt x="553377" y="111163"/>
                </a:lnTo>
                <a:lnTo>
                  <a:pt x="553529" y="110566"/>
                </a:lnTo>
                <a:lnTo>
                  <a:pt x="559511" y="111823"/>
                </a:lnTo>
                <a:close/>
              </a:path>
              <a:path w="860425" h="234950">
                <a:moveTo>
                  <a:pt x="566508" y="178130"/>
                </a:moveTo>
                <a:lnTo>
                  <a:pt x="566356" y="176720"/>
                </a:lnTo>
                <a:lnTo>
                  <a:pt x="566407" y="175983"/>
                </a:lnTo>
                <a:lnTo>
                  <a:pt x="565912" y="174574"/>
                </a:lnTo>
                <a:lnTo>
                  <a:pt x="565404" y="173888"/>
                </a:lnTo>
                <a:lnTo>
                  <a:pt x="564819" y="172885"/>
                </a:lnTo>
                <a:lnTo>
                  <a:pt x="562749" y="175653"/>
                </a:lnTo>
                <a:lnTo>
                  <a:pt x="562419" y="177139"/>
                </a:lnTo>
                <a:lnTo>
                  <a:pt x="566508" y="178130"/>
                </a:lnTo>
                <a:close/>
              </a:path>
              <a:path w="860425" h="234950">
                <a:moveTo>
                  <a:pt x="573709" y="160959"/>
                </a:moveTo>
                <a:lnTo>
                  <a:pt x="573671" y="159918"/>
                </a:lnTo>
                <a:lnTo>
                  <a:pt x="573582" y="156895"/>
                </a:lnTo>
                <a:lnTo>
                  <a:pt x="573532" y="155130"/>
                </a:lnTo>
                <a:lnTo>
                  <a:pt x="568236" y="154165"/>
                </a:lnTo>
                <a:lnTo>
                  <a:pt x="570699" y="159918"/>
                </a:lnTo>
                <a:lnTo>
                  <a:pt x="562737" y="156895"/>
                </a:lnTo>
                <a:lnTo>
                  <a:pt x="560781" y="160426"/>
                </a:lnTo>
                <a:lnTo>
                  <a:pt x="562394" y="162661"/>
                </a:lnTo>
                <a:lnTo>
                  <a:pt x="565785" y="164731"/>
                </a:lnTo>
                <a:lnTo>
                  <a:pt x="573709" y="160959"/>
                </a:lnTo>
                <a:close/>
              </a:path>
              <a:path w="860425" h="234950">
                <a:moveTo>
                  <a:pt x="583031" y="148882"/>
                </a:moveTo>
                <a:lnTo>
                  <a:pt x="582396" y="147878"/>
                </a:lnTo>
                <a:lnTo>
                  <a:pt x="581266" y="147739"/>
                </a:lnTo>
                <a:lnTo>
                  <a:pt x="580491" y="147447"/>
                </a:lnTo>
                <a:lnTo>
                  <a:pt x="580186" y="148132"/>
                </a:lnTo>
                <a:lnTo>
                  <a:pt x="579475" y="148920"/>
                </a:lnTo>
                <a:lnTo>
                  <a:pt x="579678" y="149466"/>
                </a:lnTo>
                <a:lnTo>
                  <a:pt x="579894" y="150012"/>
                </a:lnTo>
                <a:lnTo>
                  <a:pt x="580999" y="150317"/>
                </a:lnTo>
                <a:lnTo>
                  <a:pt x="582282" y="151066"/>
                </a:lnTo>
                <a:lnTo>
                  <a:pt x="582536" y="149771"/>
                </a:lnTo>
                <a:lnTo>
                  <a:pt x="583031" y="148882"/>
                </a:lnTo>
                <a:close/>
              </a:path>
              <a:path w="860425" h="234950">
                <a:moveTo>
                  <a:pt x="586968" y="172262"/>
                </a:moveTo>
                <a:lnTo>
                  <a:pt x="586447" y="171792"/>
                </a:lnTo>
                <a:lnTo>
                  <a:pt x="585914" y="171335"/>
                </a:lnTo>
                <a:lnTo>
                  <a:pt x="585393" y="170865"/>
                </a:lnTo>
                <a:lnTo>
                  <a:pt x="582295" y="170865"/>
                </a:lnTo>
                <a:lnTo>
                  <a:pt x="580364" y="171704"/>
                </a:lnTo>
                <a:lnTo>
                  <a:pt x="582079" y="176161"/>
                </a:lnTo>
                <a:lnTo>
                  <a:pt x="585533" y="173418"/>
                </a:lnTo>
                <a:lnTo>
                  <a:pt x="586968" y="172262"/>
                </a:lnTo>
                <a:close/>
              </a:path>
              <a:path w="860425" h="234950">
                <a:moveTo>
                  <a:pt x="593204" y="118389"/>
                </a:moveTo>
                <a:lnTo>
                  <a:pt x="589572" y="117017"/>
                </a:lnTo>
                <a:lnTo>
                  <a:pt x="587044" y="117386"/>
                </a:lnTo>
                <a:lnTo>
                  <a:pt x="584898" y="119684"/>
                </a:lnTo>
                <a:lnTo>
                  <a:pt x="580085" y="114490"/>
                </a:lnTo>
                <a:lnTo>
                  <a:pt x="576275" y="119049"/>
                </a:lnTo>
                <a:lnTo>
                  <a:pt x="578446" y="120332"/>
                </a:lnTo>
                <a:lnTo>
                  <a:pt x="581710" y="119913"/>
                </a:lnTo>
                <a:lnTo>
                  <a:pt x="582841" y="123037"/>
                </a:lnTo>
                <a:lnTo>
                  <a:pt x="583577" y="125082"/>
                </a:lnTo>
                <a:lnTo>
                  <a:pt x="586308" y="124904"/>
                </a:lnTo>
                <a:lnTo>
                  <a:pt x="589775" y="121869"/>
                </a:lnTo>
                <a:lnTo>
                  <a:pt x="591235" y="120307"/>
                </a:lnTo>
                <a:lnTo>
                  <a:pt x="593204" y="118389"/>
                </a:lnTo>
                <a:close/>
              </a:path>
              <a:path w="860425" h="234950">
                <a:moveTo>
                  <a:pt x="612698" y="172453"/>
                </a:moveTo>
                <a:lnTo>
                  <a:pt x="609460" y="168529"/>
                </a:lnTo>
                <a:lnTo>
                  <a:pt x="610222" y="162407"/>
                </a:lnTo>
                <a:lnTo>
                  <a:pt x="602399" y="161264"/>
                </a:lnTo>
                <a:lnTo>
                  <a:pt x="602399" y="156730"/>
                </a:lnTo>
                <a:lnTo>
                  <a:pt x="598309" y="161785"/>
                </a:lnTo>
                <a:lnTo>
                  <a:pt x="597331" y="160655"/>
                </a:lnTo>
                <a:lnTo>
                  <a:pt x="596658" y="159156"/>
                </a:lnTo>
                <a:lnTo>
                  <a:pt x="594118" y="158140"/>
                </a:lnTo>
                <a:lnTo>
                  <a:pt x="592239" y="158407"/>
                </a:lnTo>
                <a:lnTo>
                  <a:pt x="590296" y="158737"/>
                </a:lnTo>
                <a:lnTo>
                  <a:pt x="589788" y="160616"/>
                </a:lnTo>
                <a:lnTo>
                  <a:pt x="591235" y="161404"/>
                </a:lnTo>
                <a:lnTo>
                  <a:pt x="592683" y="161759"/>
                </a:lnTo>
                <a:lnTo>
                  <a:pt x="594233" y="162293"/>
                </a:lnTo>
                <a:lnTo>
                  <a:pt x="594042" y="163360"/>
                </a:lnTo>
                <a:lnTo>
                  <a:pt x="592975" y="165620"/>
                </a:lnTo>
                <a:lnTo>
                  <a:pt x="595185" y="167233"/>
                </a:lnTo>
                <a:lnTo>
                  <a:pt x="597585" y="167449"/>
                </a:lnTo>
                <a:lnTo>
                  <a:pt x="600506" y="168275"/>
                </a:lnTo>
                <a:lnTo>
                  <a:pt x="603999" y="171310"/>
                </a:lnTo>
                <a:lnTo>
                  <a:pt x="600024" y="175958"/>
                </a:lnTo>
                <a:lnTo>
                  <a:pt x="600075" y="175768"/>
                </a:lnTo>
                <a:lnTo>
                  <a:pt x="599236" y="173863"/>
                </a:lnTo>
                <a:lnTo>
                  <a:pt x="598233" y="172694"/>
                </a:lnTo>
                <a:lnTo>
                  <a:pt x="597039" y="170929"/>
                </a:lnTo>
                <a:lnTo>
                  <a:pt x="596163" y="172821"/>
                </a:lnTo>
                <a:lnTo>
                  <a:pt x="595261" y="174040"/>
                </a:lnTo>
                <a:lnTo>
                  <a:pt x="595020" y="176110"/>
                </a:lnTo>
                <a:lnTo>
                  <a:pt x="595896" y="177215"/>
                </a:lnTo>
                <a:lnTo>
                  <a:pt x="596709" y="177736"/>
                </a:lnTo>
                <a:lnTo>
                  <a:pt x="597192" y="178054"/>
                </a:lnTo>
                <a:lnTo>
                  <a:pt x="598411" y="177838"/>
                </a:lnTo>
                <a:lnTo>
                  <a:pt x="597763" y="178587"/>
                </a:lnTo>
                <a:lnTo>
                  <a:pt x="606818" y="181635"/>
                </a:lnTo>
                <a:lnTo>
                  <a:pt x="606234" y="176974"/>
                </a:lnTo>
                <a:lnTo>
                  <a:pt x="612698" y="172453"/>
                </a:lnTo>
                <a:close/>
              </a:path>
              <a:path w="860425" h="234950">
                <a:moveTo>
                  <a:pt x="621118" y="143090"/>
                </a:moveTo>
                <a:lnTo>
                  <a:pt x="617778" y="143395"/>
                </a:lnTo>
                <a:lnTo>
                  <a:pt x="614883" y="143357"/>
                </a:lnTo>
                <a:lnTo>
                  <a:pt x="611162" y="144322"/>
                </a:lnTo>
                <a:lnTo>
                  <a:pt x="610616" y="146138"/>
                </a:lnTo>
                <a:lnTo>
                  <a:pt x="609815" y="147256"/>
                </a:lnTo>
                <a:lnTo>
                  <a:pt x="611085" y="147358"/>
                </a:lnTo>
                <a:lnTo>
                  <a:pt x="612482" y="147840"/>
                </a:lnTo>
                <a:lnTo>
                  <a:pt x="618375" y="146113"/>
                </a:lnTo>
                <a:lnTo>
                  <a:pt x="621118" y="150914"/>
                </a:lnTo>
                <a:lnTo>
                  <a:pt x="621118" y="143090"/>
                </a:lnTo>
                <a:close/>
              </a:path>
              <a:path w="860425" h="234950">
                <a:moveTo>
                  <a:pt x="630707" y="177634"/>
                </a:moveTo>
                <a:lnTo>
                  <a:pt x="629856" y="174193"/>
                </a:lnTo>
                <a:lnTo>
                  <a:pt x="627481" y="173304"/>
                </a:lnTo>
                <a:lnTo>
                  <a:pt x="626427" y="172910"/>
                </a:lnTo>
                <a:lnTo>
                  <a:pt x="624395" y="173075"/>
                </a:lnTo>
                <a:lnTo>
                  <a:pt x="623049" y="174294"/>
                </a:lnTo>
                <a:lnTo>
                  <a:pt x="623036" y="176199"/>
                </a:lnTo>
                <a:lnTo>
                  <a:pt x="623671" y="176872"/>
                </a:lnTo>
                <a:lnTo>
                  <a:pt x="625144" y="178371"/>
                </a:lnTo>
                <a:lnTo>
                  <a:pt x="627189" y="179451"/>
                </a:lnTo>
                <a:lnTo>
                  <a:pt x="629450" y="181013"/>
                </a:lnTo>
                <a:lnTo>
                  <a:pt x="630707" y="177634"/>
                </a:lnTo>
                <a:close/>
              </a:path>
              <a:path w="860425" h="234950">
                <a:moveTo>
                  <a:pt x="640918" y="165912"/>
                </a:moveTo>
                <a:lnTo>
                  <a:pt x="640041" y="164426"/>
                </a:lnTo>
                <a:lnTo>
                  <a:pt x="636346" y="165760"/>
                </a:lnTo>
                <a:lnTo>
                  <a:pt x="637463" y="167640"/>
                </a:lnTo>
                <a:lnTo>
                  <a:pt x="638619" y="167068"/>
                </a:lnTo>
                <a:lnTo>
                  <a:pt x="639762" y="166484"/>
                </a:lnTo>
                <a:lnTo>
                  <a:pt x="640918" y="165912"/>
                </a:lnTo>
                <a:close/>
              </a:path>
              <a:path w="860425" h="234950">
                <a:moveTo>
                  <a:pt x="644309" y="205206"/>
                </a:moveTo>
                <a:lnTo>
                  <a:pt x="644004" y="203949"/>
                </a:lnTo>
                <a:lnTo>
                  <a:pt x="640118" y="204089"/>
                </a:lnTo>
                <a:lnTo>
                  <a:pt x="637070" y="199847"/>
                </a:lnTo>
                <a:lnTo>
                  <a:pt x="631913" y="203365"/>
                </a:lnTo>
                <a:lnTo>
                  <a:pt x="629462" y="201650"/>
                </a:lnTo>
                <a:lnTo>
                  <a:pt x="627202" y="200520"/>
                </a:lnTo>
                <a:lnTo>
                  <a:pt x="624814" y="206451"/>
                </a:lnTo>
                <a:lnTo>
                  <a:pt x="629653" y="206095"/>
                </a:lnTo>
                <a:lnTo>
                  <a:pt x="633031" y="206413"/>
                </a:lnTo>
                <a:lnTo>
                  <a:pt x="631799" y="213499"/>
                </a:lnTo>
                <a:lnTo>
                  <a:pt x="635393" y="215201"/>
                </a:lnTo>
                <a:lnTo>
                  <a:pt x="639521" y="213245"/>
                </a:lnTo>
                <a:lnTo>
                  <a:pt x="641794" y="211924"/>
                </a:lnTo>
                <a:lnTo>
                  <a:pt x="639483" y="209372"/>
                </a:lnTo>
                <a:lnTo>
                  <a:pt x="639076" y="208927"/>
                </a:lnTo>
                <a:lnTo>
                  <a:pt x="638886" y="208330"/>
                </a:lnTo>
                <a:lnTo>
                  <a:pt x="638581" y="207759"/>
                </a:lnTo>
                <a:lnTo>
                  <a:pt x="644309" y="205206"/>
                </a:lnTo>
                <a:close/>
              </a:path>
              <a:path w="860425" h="234950">
                <a:moveTo>
                  <a:pt x="645401" y="149136"/>
                </a:moveTo>
                <a:lnTo>
                  <a:pt x="644258" y="145376"/>
                </a:lnTo>
                <a:lnTo>
                  <a:pt x="644829" y="140665"/>
                </a:lnTo>
                <a:lnTo>
                  <a:pt x="638136" y="139852"/>
                </a:lnTo>
                <a:lnTo>
                  <a:pt x="638619" y="134962"/>
                </a:lnTo>
                <a:lnTo>
                  <a:pt x="630999" y="141770"/>
                </a:lnTo>
                <a:lnTo>
                  <a:pt x="639114" y="144881"/>
                </a:lnTo>
                <a:lnTo>
                  <a:pt x="635419" y="148793"/>
                </a:lnTo>
                <a:lnTo>
                  <a:pt x="638098" y="153543"/>
                </a:lnTo>
                <a:lnTo>
                  <a:pt x="639711" y="151688"/>
                </a:lnTo>
                <a:lnTo>
                  <a:pt x="640575" y="150215"/>
                </a:lnTo>
                <a:lnTo>
                  <a:pt x="642721" y="148818"/>
                </a:lnTo>
                <a:lnTo>
                  <a:pt x="644182" y="149110"/>
                </a:lnTo>
                <a:lnTo>
                  <a:pt x="645401" y="149136"/>
                </a:lnTo>
                <a:close/>
              </a:path>
              <a:path w="860425" h="234950">
                <a:moveTo>
                  <a:pt x="645706" y="149148"/>
                </a:moveTo>
                <a:lnTo>
                  <a:pt x="645502" y="149136"/>
                </a:lnTo>
                <a:lnTo>
                  <a:pt x="645439" y="149288"/>
                </a:lnTo>
                <a:lnTo>
                  <a:pt x="645706" y="149148"/>
                </a:lnTo>
                <a:close/>
              </a:path>
              <a:path w="860425" h="234950">
                <a:moveTo>
                  <a:pt x="649935" y="224053"/>
                </a:moveTo>
                <a:lnTo>
                  <a:pt x="643356" y="223812"/>
                </a:lnTo>
                <a:lnTo>
                  <a:pt x="642442" y="228028"/>
                </a:lnTo>
                <a:lnTo>
                  <a:pt x="643712" y="228701"/>
                </a:lnTo>
                <a:lnTo>
                  <a:pt x="649935" y="224053"/>
                </a:lnTo>
                <a:close/>
              </a:path>
              <a:path w="860425" h="234950">
                <a:moveTo>
                  <a:pt x="651941" y="153428"/>
                </a:moveTo>
                <a:lnTo>
                  <a:pt x="649795" y="148501"/>
                </a:lnTo>
                <a:lnTo>
                  <a:pt x="645718" y="149301"/>
                </a:lnTo>
                <a:lnTo>
                  <a:pt x="646074" y="154914"/>
                </a:lnTo>
                <a:lnTo>
                  <a:pt x="651941" y="153428"/>
                </a:lnTo>
                <a:close/>
              </a:path>
              <a:path w="860425" h="234950">
                <a:moveTo>
                  <a:pt x="663054" y="165303"/>
                </a:moveTo>
                <a:lnTo>
                  <a:pt x="662914" y="162877"/>
                </a:lnTo>
                <a:lnTo>
                  <a:pt x="659396" y="162687"/>
                </a:lnTo>
                <a:lnTo>
                  <a:pt x="659244" y="164515"/>
                </a:lnTo>
                <a:lnTo>
                  <a:pt x="659307" y="166471"/>
                </a:lnTo>
                <a:lnTo>
                  <a:pt x="661466" y="166116"/>
                </a:lnTo>
                <a:lnTo>
                  <a:pt x="663054" y="165303"/>
                </a:lnTo>
                <a:close/>
              </a:path>
              <a:path w="860425" h="234950">
                <a:moveTo>
                  <a:pt x="664248" y="171196"/>
                </a:moveTo>
                <a:lnTo>
                  <a:pt x="659295" y="166712"/>
                </a:lnTo>
                <a:lnTo>
                  <a:pt x="659307" y="166471"/>
                </a:lnTo>
                <a:lnTo>
                  <a:pt x="659155" y="166497"/>
                </a:lnTo>
                <a:lnTo>
                  <a:pt x="659206" y="166636"/>
                </a:lnTo>
                <a:lnTo>
                  <a:pt x="657745" y="166293"/>
                </a:lnTo>
                <a:lnTo>
                  <a:pt x="656221" y="165811"/>
                </a:lnTo>
                <a:lnTo>
                  <a:pt x="653084" y="165201"/>
                </a:lnTo>
                <a:lnTo>
                  <a:pt x="650976" y="164452"/>
                </a:lnTo>
                <a:lnTo>
                  <a:pt x="649947" y="165011"/>
                </a:lnTo>
                <a:lnTo>
                  <a:pt x="647471" y="166370"/>
                </a:lnTo>
                <a:lnTo>
                  <a:pt x="645172" y="168173"/>
                </a:lnTo>
                <a:lnTo>
                  <a:pt x="642162" y="171589"/>
                </a:lnTo>
                <a:lnTo>
                  <a:pt x="641934" y="173609"/>
                </a:lnTo>
                <a:lnTo>
                  <a:pt x="641019" y="175971"/>
                </a:lnTo>
                <a:lnTo>
                  <a:pt x="645655" y="178892"/>
                </a:lnTo>
                <a:lnTo>
                  <a:pt x="649452" y="182930"/>
                </a:lnTo>
                <a:lnTo>
                  <a:pt x="656539" y="184442"/>
                </a:lnTo>
                <a:lnTo>
                  <a:pt x="655662" y="179209"/>
                </a:lnTo>
                <a:lnTo>
                  <a:pt x="664210" y="171450"/>
                </a:lnTo>
                <a:lnTo>
                  <a:pt x="664248" y="171196"/>
                </a:lnTo>
                <a:close/>
              </a:path>
              <a:path w="860425" h="234950">
                <a:moveTo>
                  <a:pt x="670877" y="156133"/>
                </a:moveTo>
                <a:lnTo>
                  <a:pt x="668845" y="155600"/>
                </a:lnTo>
                <a:lnTo>
                  <a:pt x="667816" y="155321"/>
                </a:lnTo>
                <a:lnTo>
                  <a:pt x="667677" y="155841"/>
                </a:lnTo>
                <a:lnTo>
                  <a:pt x="667321" y="156781"/>
                </a:lnTo>
                <a:lnTo>
                  <a:pt x="668375" y="157175"/>
                </a:lnTo>
                <a:lnTo>
                  <a:pt x="669404" y="157378"/>
                </a:lnTo>
                <a:lnTo>
                  <a:pt x="670407" y="157632"/>
                </a:lnTo>
                <a:lnTo>
                  <a:pt x="670560" y="157124"/>
                </a:lnTo>
                <a:lnTo>
                  <a:pt x="670725" y="156629"/>
                </a:lnTo>
                <a:lnTo>
                  <a:pt x="670877" y="156133"/>
                </a:lnTo>
                <a:close/>
              </a:path>
              <a:path w="860425" h="234950">
                <a:moveTo>
                  <a:pt x="672071" y="229743"/>
                </a:moveTo>
                <a:lnTo>
                  <a:pt x="671830" y="228993"/>
                </a:lnTo>
                <a:lnTo>
                  <a:pt x="671537" y="228104"/>
                </a:lnTo>
                <a:lnTo>
                  <a:pt x="670217" y="227444"/>
                </a:lnTo>
                <a:lnTo>
                  <a:pt x="669328" y="226695"/>
                </a:lnTo>
                <a:lnTo>
                  <a:pt x="668578" y="227342"/>
                </a:lnTo>
                <a:lnTo>
                  <a:pt x="667258" y="227965"/>
                </a:lnTo>
                <a:lnTo>
                  <a:pt x="667156" y="229349"/>
                </a:lnTo>
                <a:lnTo>
                  <a:pt x="668375" y="230111"/>
                </a:lnTo>
                <a:lnTo>
                  <a:pt x="670344" y="232295"/>
                </a:lnTo>
                <a:lnTo>
                  <a:pt x="671093" y="230771"/>
                </a:lnTo>
                <a:lnTo>
                  <a:pt x="672071" y="229743"/>
                </a:lnTo>
                <a:close/>
              </a:path>
              <a:path w="860425" h="234950">
                <a:moveTo>
                  <a:pt x="685152" y="158623"/>
                </a:moveTo>
                <a:lnTo>
                  <a:pt x="683742" y="156933"/>
                </a:lnTo>
                <a:lnTo>
                  <a:pt x="679589" y="156400"/>
                </a:lnTo>
                <a:lnTo>
                  <a:pt x="678738" y="155384"/>
                </a:lnTo>
                <a:lnTo>
                  <a:pt x="677519" y="154597"/>
                </a:lnTo>
                <a:lnTo>
                  <a:pt x="676300" y="157314"/>
                </a:lnTo>
                <a:lnTo>
                  <a:pt x="673849" y="160032"/>
                </a:lnTo>
                <a:lnTo>
                  <a:pt x="676008" y="164769"/>
                </a:lnTo>
                <a:lnTo>
                  <a:pt x="671499" y="165658"/>
                </a:lnTo>
                <a:lnTo>
                  <a:pt x="672515" y="168681"/>
                </a:lnTo>
                <a:lnTo>
                  <a:pt x="673684" y="168275"/>
                </a:lnTo>
                <a:lnTo>
                  <a:pt x="674979" y="168186"/>
                </a:lnTo>
                <a:lnTo>
                  <a:pt x="676694" y="166116"/>
                </a:lnTo>
                <a:lnTo>
                  <a:pt x="677151" y="164439"/>
                </a:lnTo>
                <a:lnTo>
                  <a:pt x="680123" y="164312"/>
                </a:lnTo>
                <a:lnTo>
                  <a:pt x="681647" y="164249"/>
                </a:lnTo>
                <a:lnTo>
                  <a:pt x="683780" y="162306"/>
                </a:lnTo>
                <a:lnTo>
                  <a:pt x="685152" y="158623"/>
                </a:lnTo>
                <a:close/>
              </a:path>
              <a:path w="860425" h="234950">
                <a:moveTo>
                  <a:pt x="743267" y="217932"/>
                </a:moveTo>
                <a:lnTo>
                  <a:pt x="742861" y="217843"/>
                </a:lnTo>
                <a:lnTo>
                  <a:pt x="742124" y="217639"/>
                </a:lnTo>
                <a:lnTo>
                  <a:pt x="741768" y="218414"/>
                </a:lnTo>
                <a:lnTo>
                  <a:pt x="741527" y="219176"/>
                </a:lnTo>
                <a:lnTo>
                  <a:pt x="741260" y="219925"/>
                </a:lnTo>
                <a:lnTo>
                  <a:pt x="741603" y="220027"/>
                </a:lnTo>
                <a:lnTo>
                  <a:pt x="741959" y="220116"/>
                </a:lnTo>
                <a:lnTo>
                  <a:pt x="742302" y="220218"/>
                </a:lnTo>
                <a:lnTo>
                  <a:pt x="742619" y="219456"/>
                </a:lnTo>
                <a:lnTo>
                  <a:pt x="742950" y="218694"/>
                </a:lnTo>
                <a:lnTo>
                  <a:pt x="743267" y="217932"/>
                </a:lnTo>
                <a:close/>
              </a:path>
              <a:path w="860425" h="234950">
                <a:moveTo>
                  <a:pt x="780034" y="227431"/>
                </a:moveTo>
                <a:lnTo>
                  <a:pt x="776198" y="224993"/>
                </a:lnTo>
                <a:lnTo>
                  <a:pt x="774623" y="225653"/>
                </a:lnTo>
                <a:lnTo>
                  <a:pt x="773645" y="228257"/>
                </a:lnTo>
                <a:lnTo>
                  <a:pt x="773087" y="228663"/>
                </a:lnTo>
                <a:lnTo>
                  <a:pt x="772464" y="229387"/>
                </a:lnTo>
                <a:lnTo>
                  <a:pt x="766673" y="226529"/>
                </a:lnTo>
                <a:lnTo>
                  <a:pt x="766673" y="227799"/>
                </a:lnTo>
                <a:lnTo>
                  <a:pt x="766406" y="228536"/>
                </a:lnTo>
                <a:lnTo>
                  <a:pt x="768350" y="230593"/>
                </a:lnTo>
                <a:lnTo>
                  <a:pt x="770128" y="232206"/>
                </a:lnTo>
                <a:lnTo>
                  <a:pt x="772121" y="234124"/>
                </a:lnTo>
                <a:lnTo>
                  <a:pt x="771690" y="234416"/>
                </a:lnTo>
                <a:lnTo>
                  <a:pt x="770902" y="234810"/>
                </a:lnTo>
                <a:lnTo>
                  <a:pt x="778433" y="234810"/>
                </a:lnTo>
                <a:lnTo>
                  <a:pt x="778167" y="233870"/>
                </a:lnTo>
                <a:lnTo>
                  <a:pt x="777824" y="232956"/>
                </a:lnTo>
                <a:lnTo>
                  <a:pt x="777798" y="231267"/>
                </a:lnTo>
                <a:lnTo>
                  <a:pt x="777328" y="229984"/>
                </a:lnTo>
                <a:lnTo>
                  <a:pt x="777722" y="229755"/>
                </a:lnTo>
                <a:lnTo>
                  <a:pt x="779614" y="228663"/>
                </a:lnTo>
                <a:lnTo>
                  <a:pt x="780034" y="227431"/>
                </a:lnTo>
                <a:close/>
              </a:path>
              <a:path w="860425" h="234950">
                <a:moveTo>
                  <a:pt x="795680" y="217576"/>
                </a:moveTo>
                <a:lnTo>
                  <a:pt x="785126" y="218211"/>
                </a:lnTo>
                <a:lnTo>
                  <a:pt x="783666" y="222821"/>
                </a:lnTo>
                <a:lnTo>
                  <a:pt x="791044" y="225374"/>
                </a:lnTo>
                <a:lnTo>
                  <a:pt x="786295" y="230784"/>
                </a:lnTo>
                <a:lnTo>
                  <a:pt x="789089" y="230098"/>
                </a:lnTo>
                <a:lnTo>
                  <a:pt x="791032" y="230073"/>
                </a:lnTo>
                <a:lnTo>
                  <a:pt x="792822" y="225945"/>
                </a:lnTo>
                <a:lnTo>
                  <a:pt x="794004" y="222275"/>
                </a:lnTo>
                <a:lnTo>
                  <a:pt x="795680" y="217576"/>
                </a:lnTo>
                <a:close/>
              </a:path>
              <a:path w="860425" h="234950">
                <a:moveTo>
                  <a:pt x="839355" y="223316"/>
                </a:moveTo>
                <a:lnTo>
                  <a:pt x="838923" y="221272"/>
                </a:lnTo>
                <a:lnTo>
                  <a:pt x="838403" y="219506"/>
                </a:lnTo>
                <a:lnTo>
                  <a:pt x="833615" y="220967"/>
                </a:lnTo>
                <a:lnTo>
                  <a:pt x="835863" y="222288"/>
                </a:lnTo>
                <a:lnTo>
                  <a:pt x="837184" y="223050"/>
                </a:lnTo>
                <a:lnTo>
                  <a:pt x="838542" y="223850"/>
                </a:lnTo>
                <a:lnTo>
                  <a:pt x="838809" y="223608"/>
                </a:lnTo>
                <a:lnTo>
                  <a:pt x="839355" y="223316"/>
                </a:lnTo>
                <a:close/>
              </a:path>
              <a:path w="860425" h="234950">
                <a:moveTo>
                  <a:pt x="859866" y="226733"/>
                </a:moveTo>
                <a:lnTo>
                  <a:pt x="858126" y="225806"/>
                </a:lnTo>
                <a:lnTo>
                  <a:pt x="856500" y="225132"/>
                </a:lnTo>
                <a:lnTo>
                  <a:pt x="853986" y="224561"/>
                </a:lnTo>
                <a:lnTo>
                  <a:pt x="852944" y="225056"/>
                </a:lnTo>
                <a:lnTo>
                  <a:pt x="852004" y="225247"/>
                </a:lnTo>
                <a:lnTo>
                  <a:pt x="852538" y="224205"/>
                </a:lnTo>
                <a:lnTo>
                  <a:pt x="853579" y="223139"/>
                </a:lnTo>
                <a:lnTo>
                  <a:pt x="853313" y="219722"/>
                </a:lnTo>
                <a:lnTo>
                  <a:pt x="852576" y="217335"/>
                </a:lnTo>
                <a:lnTo>
                  <a:pt x="851979" y="214541"/>
                </a:lnTo>
                <a:lnTo>
                  <a:pt x="851039" y="214198"/>
                </a:lnTo>
                <a:lnTo>
                  <a:pt x="849795" y="213448"/>
                </a:lnTo>
                <a:lnTo>
                  <a:pt x="844816" y="212852"/>
                </a:lnTo>
                <a:lnTo>
                  <a:pt x="843026" y="214896"/>
                </a:lnTo>
                <a:lnTo>
                  <a:pt x="844372" y="217893"/>
                </a:lnTo>
                <a:lnTo>
                  <a:pt x="845794" y="221043"/>
                </a:lnTo>
                <a:lnTo>
                  <a:pt x="847801" y="223850"/>
                </a:lnTo>
                <a:lnTo>
                  <a:pt x="851446" y="225526"/>
                </a:lnTo>
                <a:lnTo>
                  <a:pt x="848880" y="224713"/>
                </a:lnTo>
                <a:lnTo>
                  <a:pt x="847953" y="225691"/>
                </a:lnTo>
                <a:lnTo>
                  <a:pt x="847813" y="227584"/>
                </a:lnTo>
                <a:lnTo>
                  <a:pt x="850150" y="228015"/>
                </a:lnTo>
                <a:lnTo>
                  <a:pt x="852195" y="228511"/>
                </a:lnTo>
                <a:lnTo>
                  <a:pt x="855840" y="228930"/>
                </a:lnTo>
                <a:lnTo>
                  <a:pt x="857504" y="228917"/>
                </a:lnTo>
                <a:lnTo>
                  <a:pt x="859396" y="228625"/>
                </a:lnTo>
                <a:lnTo>
                  <a:pt x="859866" y="226733"/>
                </a:lnTo>
                <a:close/>
              </a:path>
            </a:pathLst>
          </a:custGeom>
          <a:solidFill>
            <a:srgbClr val="FFFFFF"/>
          </a:solidFill>
        </p:spPr>
        <p:txBody>
          <a:bodyPr wrap="square" lIns="0" tIns="0" rIns="0" bIns="0" rtlCol="0"/>
          <a:lstStyle/>
          <a:p>
            <a:endParaRPr/>
          </a:p>
        </p:txBody>
      </p:sp>
      <p:sp>
        <p:nvSpPr>
          <p:cNvPr id="111" name="bg object 111"/>
          <p:cNvSpPr/>
          <p:nvPr/>
        </p:nvSpPr>
        <p:spPr>
          <a:xfrm>
            <a:off x="-2235" y="4170387"/>
            <a:ext cx="613410" cy="188595"/>
          </a:xfrm>
          <a:custGeom>
            <a:avLst/>
            <a:gdLst/>
            <a:ahLst/>
            <a:cxnLst/>
            <a:rect l="l" t="t" r="r" b="b"/>
            <a:pathLst>
              <a:path w="613410" h="188595">
                <a:moveTo>
                  <a:pt x="15201" y="178066"/>
                </a:moveTo>
                <a:lnTo>
                  <a:pt x="15100" y="177647"/>
                </a:lnTo>
                <a:lnTo>
                  <a:pt x="14782" y="177380"/>
                </a:lnTo>
                <a:lnTo>
                  <a:pt x="13614" y="177241"/>
                </a:lnTo>
                <a:lnTo>
                  <a:pt x="13055" y="177457"/>
                </a:lnTo>
                <a:lnTo>
                  <a:pt x="13017" y="178130"/>
                </a:lnTo>
                <a:lnTo>
                  <a:pt x="9918" y="178079"/>
                </a:lnTo>
                <a:lnTo>
                  <a:pt x="7543" y="178930"/>
                </a:lnTo>
                <a:lnTo>
                  <a:pt x="5384" y="179933"/>
                </a:lnTo>
                <a:lnTo>
                  <a:pt x="4864" y="179844"/>
                </a:lnTo>
                <a:lnTo>
                  <a:pt x="4318" y="179793"/>
                </a:lnTo>
                <a:lnTo>
                  <a:pt x="2273" y="179438"/>
                </a:lnTo>
                <a:lnTo>
                  <a:pt x="1447" y="180111"/>
                </a:lnTo>
                <a:lnTo>
                  <a:pt x="1219" y="181419"/>
                </a:lnTo>
                <a:lnTo>
                  <a:pt x="1092" y="181940"/>
                </a:lnTo>
                <a:lnTo>
                  <a:pt x="292" y="182257"/>
                </a:lnTo>
                <a:lnTo>
                  <a:pt x="0" y="184937"/>
                </a:lnTo>
                <a:lnTo>
                  <a:pt x="901" y="185318"/>
                </a:lnTo>
                <a:lnTo>
                  <a:pt x="1574" y="186994"/>
                </a:lnTo>
                <a:lnTo>
                  <a:pt x="3479" y="188239"/>
                </a:lnTo>
                <a:lnTo>
                  <a:pt x="6819" y="187871"/>
                </a:lnTo>
                <a:lnTo>
                  <a:pt x="7480" y="186956"/>
                </a:lnTo>
                <a:lnTo>
                  <a:pt x="7518" y="184391"/>
                </a:lnTo>
                <a:lnTo>
                  <a:pt x="9461" y="182753"/>
                </a:lnTo>
                <a:lnTo>
                  <a:pt x="11315" y="180860"/>
                </a:lnTo>
                <a:lnTo>
                  <a:pt x="13538" y="178777"/>
                </a:lnTo>
                <a:lnTo>
                  <a:pt x="13855" y="178854"/>
                </a:lnTo>
                <a:lnTo>
                  <a:pt x="14554" y="178943"/>
                </a:lnTo>
                <a:lnTo>
                  <a:pt x="14998" y="178638"/>
                </a:lnTo>
                <a:lnTo>
                  <a:pt x="15201" y="178066"/>
                </a:lnTo>
                <a:close/>
              </a:path>
              <a:path w="613410" h="188595">
                <a:moveTo>
                  <a:pt x="19634" y="66116"/>
                </a:moveTo>
                <a:lnTo>
                  <a:pt x="18821" y="65468"/>
                </a:lnTo>
                <a:lnTo>
                  <a:pt x="16205" y="65392"/>
                </a:lnTo>
                <a:lnTo>
                  <a:pt x="15532" y="66052"/>
                </a:lnTo>
                <a:lnTo>
                  <a:pt x="15570" y="67195"/>
                </a:lnTo>
                <a:lnTo>
                  <a:pt x="15608" y="68262"/>
                </a:lnTo>
                <a:lnTo>
                  <a:pt x="16103" y="68999"/>
                </a:lnTo>
                <a:lnTo>
                  <a:pt x="17500" y="69088"/>
                </a:lnTo>
                <a:lnTo>
                  <a:pt x="18605" y="68808"/>
                </a:lnTo>
                <a:lnTo>
                  <a:pt x="19583" y="68326"/>
                </a:lnTo>
                <a:lnTo>
                  <a:pt x="19634" y="66116"/>
                </a:lnTo>
                <a:close/>
              </a:path>
              <a:path w="613410" h="188595">
                <a:moveTo>
                  <a:pt x="27584" y="69316"/>
                </a:moveTo>
                <a:lnTo>
                  <a:pt x="24968" y="67271"/>
                </a:lnTo>
                <a:lnTo>
                  <a:pt x="22745" y="67233"/>
                </a:lnTo>
                <a:lnTo>
                  <a:pt x="21348" y="67195"/>
                </a:lnTo>
                <a:lnTo>
                  <a:pt x="20713" y="67741"/>
                </a:lnTo>
                <a:lnTo>
                  <a:pt x="20701" y="68910"/>
                </a:lnTo>
                <a:lnTo>
                  <a:pt x="20701" y="71069"/>
                </a:lnTo>
                <a:lnTo>
                  <a:pt x="22860" y="73672"/>
                </a:lnTo>
                <a:lnTo>
                  <a:pt x="25933" y="73939"/>
                </a:lnTo>
                <a:lnTo>
                  <a:pt x="27470" y="72351"/>
                </a:lnTo>
                <a:lnTo>
                  <a:pt x="27520" y="71005"/>
                </a:lnTo>
                <a:lnTo>
                  <a:pt x="27584" y="69316"/>
                </a:lnTo>
                <a:close/>
              </a:path>
              <a:path w="613410" h="188595">
                <a:moveTo>
                  <a:pt x="29540" y="47866"/>
                </a:moveTo>
                <a:lnTo>
                  <a:pt x="28956" y="45935"/>
                </a:lnTo>
                <a:lnTo>
                  <a:pt x="25222" y="43205"/>
                </a:lnTo>
                <a:lnTo>
                  <a:pt x="23609" y="42100"/>
                </a:lnTo>
                <a:lnTo>
                  <a:pt x="21691" y="39535"/>
                </a:lnTo>
                <a:lnTo>
                  <a:pt x="20713" y="38506"/>
                </a:lnTo>
                <a:lnTo>
                  <a:pt x="16865" y="39497"/>
                </a:lnTo>
                <a:lnTo>
                  <a:pt x="17665" y="41071"/>
                </a:lnTo>
                <a:lnTo>
                  <a:pt x="17703" y="42570"/>
                </a:lnTo>
                <a:lnTo>
                  <a:pt x="18072" y="44729"/>
                </a:lnTo>
                <a:lnTo>
                  <a:pt x="17843" y="47180"/>
                </a:lnTo>
                <a:lnTo>
                  <a:pt x="20777" y="51206"/>
                </a:lnTo>
                <a:lnTo>
                  <a:pt x="22275" y="52806"/>
                </a:lnTo>
                <a:lnTo>
                  <a:pt x="24892" y="52832"/>
                </a:lnTo>
                <a:lnTo>
                  <a:pt x="26746" y="52857"/>
                </a:lnTo>
                <a:lnTo>
                  <a:pt x="28054" y="51739"/>
                </a:lnTo>
                <a:lnTo>
                  <a:pt x="29540" y="47866"/>
                </a:lnTo>
                <a:close/>
              </a:path>
              <a:path w="613410" h="188595">
                <a:moveTo>
                  <a:pt x="35725" y="75057"/>
                </a:moveTo>
                <a:lnTo>
                  <a:pt x="35509" y="74561"/>
                </a:lnTo>
                <a:lnTo>
                  <a:pt x="34734" y="74510"/>
                </a:lnTo>
                <a:lnTo>
                  <a:pt x="34023" y="74472"/>
                </a:lnTo>
                <a:lnTo>
                  <a:pt x="33502" y="74841"/>
                </a:lnTo>
                <a:lnTo>
                  <a:pt x="33566" y="75450"/>
                </a:lnTo>
                <a:lnTo>
                  <a:pt x="33591" y="75768"/>
                </a:lnTo>
                <a:lnTo>
                  <a:pt x="33985" y="76187"/>
                </a:lnTo>
                <a:lnTo>
                  <a:pt x="34340" y="76327"/>
                </a:lnTo>
                <a:lnTo>
                  <a:pt x="35026" y="76581"/>
                </a:lnTo>
                <a:lnTo>
                  <a:pt x="35521" y="76288"/>
                </a:lnTo>
                <a:lnTo>
                  <a:pt x="35712" y="75653"/>
                </a:lnTo>
                <a:lnTo>
                  <a:pt x="35725" y="75057"/>
                </a:lnTo>
                <a:close/>
              </a:path>
              <a:path w="613410" h="188595">
                <a:moveTo>
                  <a:pt x="40817" y="87782"/>
                </a:moveTo>
                <a:lnTo>
                  <a:pt x="40754" y="85064"/>
                </a:lnTo>
                <a:lnTo>
                  <a:pt x="38836" y="83312"/>
                </a:lnTo>
                <a:lnTo>
                  <a:pt x="35179" y="83362"/>
                </a:lnTo>
                <a:lnTo>
                  <a:pt x="34912" y="84632"/>
                </a:lnTo>
                <a:lnTo>
                  <a:pt x="34848" y="87515"/>
                </a:lnTo>
                <a:lnTo>
                  <a:pt x="36741" y="89255"/>
                </a:lnTo>
                <a:lnTo>
                  <a:pt x="38354" y="89204"/>
                </a:lnTo>
                <a:lnTo>
                  <a:pt x="39547" y="89166"/>
                </a:lnTo>
                <a:lnTo>
                  <a:pt x="40817" y="87782"/>
                </a:lnTo>
                <a:close/>
              </a:path>
              <a:path w="613410" h="188595">
                <a:moveTo>
                  <a:pt x="49580" y="122262"/>
                </a:moveTo>
                <a:lnTo>
                  <a:pt x="49441" y="122059"/>
                </a:lnTo>
                <a:lnTo>
                  <a:pt x="49339" y="121742"/>
                </a:lnTo>
                <a:lnTo>
                  <a:pt x="49149" y="121691"/>
                </a:lnTo>
                <a:lnTo>
                  <a:pt x="48641" y="121564"/>
                </a:lnTo>
                <a:lnTo>
                  <a:pt x="48272" y="121818"/>
                </a:lnTo>
                <a:lnTo>
                  <a:pt x="48336" y="122275"/>
                </a:lnTo>
                <a:lnTo>
                  <a:pt x="48361" y="122440"/>
                </a:lnTo>
                <a:lnTo>
                  <a:pt x="48729" y="122694"/>
                </a:lnTo>
                <a:lnTo>
                  <a:pt x="49161" y="122694"/>
                </a:lnTo>
                <a:lnTo>
                  <a:pt x="49364" y="122415"/>
                </a:lnTo>
                <a:lnTo>
                  <a:pt x="49580" y="122262"/>
                </a:lnTo>
                <a:close/>
              </a:path>
              <a:path w="613410" h="188595">
                <a:moveTo>
                  <a:pt x="55143" y="71907"/>
                </a:moveTo>
                <a:lnTo>
                  <a:pt x="55041" y="69088"/>
                </a:lnTo>
                <a:lnTo>
                  <a:pt x="52971" y="67195"/>
                </a:lnTo>
                <a:lnTo>
                  <a:pt x="51231" y="67106"/>
                </a:lnTo>
                <a:lnTo>
                  <a:pt x="49174" y="67017"/>
                </a:lnTo>
                <a:lnTo>
                  <a:pt x="49530" y="68338"/>
                </a:lnTo>
                <a:lnTo>
                  <a:pt x="49530" y="69354"/>
                </a:lnTo>
                <a:lnTo>
                  <a:pt x="49542" y="71272"/>
                </a:lnTo>
                <a:lnTo>
                  <a:pt x="51295" y="73050"/>
                </a:lnTo>
                <a:lnTo>
                  <a:pt x="53162" y="72974"/>
                </a:lnTo>
                <a:lnTo>
                  <a:pt x="54495" y="72732"/>
                </a:lnTo>
                <a:lnTo>
                  <a:pt x="55143" y="71907"/>
                </a:lnTo>
                <a:close/>
              </a:path>
              <a:path w="613410" h="188595">
                <a:moveTo>
                  <a:pt x="56502" y="75844"/>
                </a:moveTo>
                <a:lnTo>
                  <a:pt x="56210" y="75387"/>
                </a:lnTo>
                <a:lnTo>
                  <a:pt x="55486" y="75311"/>
                </a:lnTo>
                <a:lnTo>
                  <a:pt x="54762" y="75247"/>
                </a:lnTo>
                <a:lnTo>
                  <a:pt x="54254" y="75628"/>
                </a:lnTo>
                <a:lnTo>
                  <a:pt x="54317" y="76225"/>
                </a:lnTo>
                <a:lnTo>
                  <a:pt x="54343" y="76542"/>
                </a:lnTo>
                <a:lnTo>
                  <a:pt x="54749" y="76962"/>
                </a:lnTo>
                <a:lnTo>
                  <a:pt x="55105" y="77089"/>
                </a:lnTo>
                <a:lnTo>
                  <a:pt x="55765" y="77330"/>
                </a:lnTo>
                <a:lnTo>
                  <a:pt x="56311" y="77101"/>
                </a:lnTo>
                <a:lnTo>
                  <a:pt x="56489" y="76441"/>
                </a:lnTo>
                <a:lnTo>
                  <a:pt x="56502" y="75844"/>
                </a:lnTo>
                <a:close/>
              </a:path>
              <a:path w="613410" h="188595">
                <a:moveTo>
                  <a:pt x="60667" y="35369"/>
                </a:moveTo>
                <a:lnTo>
                  <a:pt x="60604" y="34785"/>
                </a:lnTo>
                <a:lnTo>
                  <a:pt x="60198" y="34290"/>
                </a:lnTo>
                <a:lnTo>
                  <a:pt x="59550" y="34366"/>
                </a:lnTo>
                <a:lnTo>
                  <a:pt x="58775" y="34467"/>
                </a:lnTo>
                <a:lnTo>
                  <a:pt x="58191" y="34950"/>
                </a:lnTo>
                <a:lnTo>
                  <a:pt x="58381" y="36169"/>
                </a:lnTo>
                <a:lnTo>
                  <a:pt x="58699" y="36449"/>
                </a:lnTo>
                <a:lnTo>
                  <a:pt x="59207" y="36499"/>
                </a:lnTo>
                <a:lnTo>
                  <a:pt x="60172" y="36588"/>
                </a:lnTo>
                <a:lnTo>
                  <a:pt x="60553" y="36093"/>
                </a:lnTo>
                <a:lnTo>
                  <a:pt x="60667" y="35369"/>
                </a:lnTo>
                <a:close/>
              </a:path>
              <a:path w="613410" h="188595">
                <a:moveTo>
                  <a:pt x="66560" y="75971"/>
                </a:moveTo>
                <a:lnTo>
                  <a:pt x="66548" y="75565"/>
                </a:lnTo>
                <a:lnTo>
                  <a:pt x="66370" y="75222"/>
                </a:lnTo>
                <a:lnTo>
                  <a:pt x="65874" y="75184"/>
                </a:lnTo>
                <a:lnTo>
                  <a:pt x="65366" y="75133"/>
                </a:lnTo>
                <a:lnTo>
                  <a:pt x="65049" y="75438"/>
                </a:lnTo>
                <a:lnTo>
                  <a:pt x="65125" y="75857"/>
                </a:lnTo>
                <a:lnTo>
                  <a:pt x="65151" y="76073"/>
                </a:lnTo>
                <a:lnTo>
                  <a:pt x="65392" y="76327"/>
                </a:lnTo>
                <a:lnTo>
                  <a:pt x="66103" y="76606"/>
                </a:lnTo>
                <a:lnTo>
                  <a:pt x="66433" y="76403"/>
                </a:lnTo>
                <a:lnTo>
                  <a:pt x="66560" y="75971"/>
                </a:lnTo>
                <a:close/>
              </a:path>
              <a:path w="613410" h="188595">
                <a:moveTo>
                  <a:pt x="78130" y="160845"/>
                </a:moveTo>
                <a:lnTo>
                  <a:pt x="74663" y="157086"/>
                </a:lnTo>
                <a:lnTo>
                  <a:pt x="72428" y="155422"/>
                </a:lnTo>
                <a:lnTo>
                  <a:pt x="69875" y="154165"/>
                </a:lnTo>
                <a:lnTo>
                  <a:pt x="68211" y="152387"/>
                </a:lnTo>
                <a:lnTo>
                  <a:pt x="65773" y="151930"/>
                </a:lnTo>
                <a:lnTo>
                  <a:pt x="62001" y="151523"/>
                </a:lnTo>
                <a:lnTo>
                  <a:pt x="61061" y="152641"/>
                </a:lnTo>
                <a:lnTo>
                  <a:pt x="59880" y="153657"/>
                </a:lnTo>
                <a:lnTo>
                  <a:pt x="59982" y="157340"/>
                </a:lnTo>
                <a:lnTo>
                  <a:pt x="54178" y="158978"/>
                </a:lnTo>
                <a:lnTo>
                  <a:pt x="58610" y="162775"/>
                </a:lnTo>
                <a:lnTo>
                  <a:pt x="58851" y="162966"/>
                </a:lnTo>
                <a:lnTo>
                  <a:pt x="59639" y="166090"/>
                </a:lnTo>
                <a:lnTo>
                  <a:pt x="63055" y="167868"/>
                </a:lnTo>
                <a:lnTo>
                  <a:pt x="68097" y="165900"/>
                </a:lnTo>
                <a:lnTo>
                  <a:pt x="69608" y="165938"/>
                </a:lnTo>
                <a:lnTo>
                  <a:pt x="73406" y="166547"/>
                </a:lnTo>
                <a:lnTo>
                  <a:pt x="75679" y="166789"/>
                </a:lnTo>
                <a:lnTo>
                  <a:pt x="76873" y="164922"/>
                </a:lnTo>
                <a:lnTo>
                  <a:pt x="78066" y="163042"/>
                </a:lnTo>
                <a:lnTo>
                  <a:pt x="78130" y="160845"/>
                </a:lnTo>
                <a:close/>
              </a:path>
              <a:path w="613410" h="188595">
                <a:moveTo>
                  <a:pt x="81508" y="60274"/>
                </a:moveTo>
                <a:lnTo>
                  <a:pt x="81470" y="59474"/>
                </a:lnTo>
                <a:lnTo>
                  <a:pt x="80987" y="58966"/>
                </a:lnTo>
                <a:lnTo>
                  <a:pt x="80048" y="59029"/>
                </a:lnTo>
                <a:lnTo>
                  <a:pt x="78714" y="59105"/>
                </a:lnTo>
                <a:lnTo>
                  <a:pt x="78143" y="59905"/>
                </a:lnTo>
                <a:lnTo>
                  <a:pt x="78092" y="61760"/>
                </a:lnTo>
                <a:lnTo>
                  <a:pt x="78663" y="62217"/>
                </a:lnTo>
                <a:lnTo>
                  <a:pt x="79590" y="62166"/>
                </a:lnTo>
                <a:lnTo>
                  <a:pt x="80975" y="62115"/>
                </a:lnTo>
                <a:lnTo>
                  <a:pt x="81508" y="61366"/>
                </a:lnTo>
                <a:lnTo>
                  <a:pt x="81508" y="60274"/>
                </a:lnTo>
                <a:close/>
              </a:path>
              <a:path w="613410" h="188595">
                <a:moveTo>
                  <a:pt x="86753" y="123698"/>
                </a:moveTo>
                <a:lnTo>
                  <a:pt x="86309" y="120599"/>
                </a:lnTo>
                <a:lnTo>
                  <a:pt x="84493" y="119214"/>
                </a:lnTo>
                <a:lnTo>
                  <a:pt x="82892" y="119341"/>
                </a:lnTo>
                <a:lnTo>
                  <a:pt x="81318" y="119697"/>
                </a:lnTo>
                <a:lnTo>
                  <a:pt x="80810" y="120815"/>
                </a:lnTo>
                <a:lnTo>
                  <a:pt x="81114" y="122072"/>
                </a:lnTo>
                <a:lnTo>
                  <a:pt x="81445" y="123469"/>
                </a:lnTo>
                <a:lnTo>
                  <a:pt x="81800" y="125095"/>
                </a:lnTo>
                <a:lnTo>
                  <a:pt x="85610" y="125298"/>
                </a:lnTo>
                <a:lnTo>
                  <a:pt x="86753" y="123698"/>
                </a:lnTo>
                <a:close/>
              </a:path>
              <a:path w="613410" h="188595">
                <a:moveTo>
                  <a:pt x="117182" y="121729"/>
                </a:moveTo>
                <a:lnTo>
                  <a:pt x="116573" y="120599"/>
                </a:lnTo>
                <a:lnTo>
                  <a:pt x="112433" y="120256"/>
                </a:lnTo>
                <a:lnTo>
                  <a:pt x="115963" y="124802"/>
                </a:lnTo>
                <a:lnTo>
                  <a:pt x="117182" y="121729"/>
                </a:lnTo>
                <a:close/>
              </a:path>
              <a:path w="613410" h="188595">
                <a:moveTo>
                  <a:pt x="126441" y="5397"/>
                </a:moveTo>
                <a:lnTo>
                  <a:pt x="126301" y="4622"/>
                </a:lnTo>
                <a:lnTo>
                  <a:pt x="126199" y="4000"/>
                </a:lnTo>
                <a:lnTo>
                  <a:pt x="125603" y="3797"/>
                </a:lnTo>
                <a:lnTo>
                  <a:pt x="124904" y="3822"/>
                </a:lnTo>
                <a:lnTo>
                  <a:pt x="124193" y="3949"/>
                </a:lnTo>
                <a:lnTo>
                  <a:pt x="123850" y="4368"/>
                </a:lnTo>
                <a:lnTo>
                  <a:pt x="123888" y="4965"/>
                </a:lnTo>
                <a:lnTo>
                  <a:pt x="123913" y="5549"/>
                </a:lnTo>
                <a:lnTo>
                  <a:pt x="124294" y="6019"/>
                </a:lnTo>
                <a:lnTo>
                  <a:pt x="125031" y="5981"/>
                </a:lnTo>
                <a:lnTo>
                  <a:pt x="125971" y="5943"/>
                </a:lnTo>
                <a:lnTo>
                  <a:pt x="126441" y="5397"/>
                </a:lnTo>
                <a:close/>
              </a:path>
              <a:path w="613410" h="188595">
                <a:moveTo>
                  <a:pt x="133362" y="153098"/>
                </a:moveTo>
                <a:lnTo>
                  <a:pt x="133350" y="152298"/>
                </a:lnTo>
                <a:lnTo>
                  <a:pt x="133350" y="151218"/>
                </a:lnTo>
                <a:lnTo>
                  <a:pt x="129705" y="151701"/>
                </a:lnTo>
                <a:lnTo>
                  <a:pt x="128930" y="152349"/>
                </a:lnTo>
                <a:lnTo>
                  <a:pt x="129641" y="154101"/>
                </a:lnTo>
                <a:lnTo>
                  <a:pt x="129997" y="154978"/>
                </a:lnTo>
                <a:lnTo>
                  <a:pt x="130695" y="155409"/>
                </a:lnTo>
                <a:lnTo>
                  <a:pt x="132943" y="155473"/>
                </a:lnTo>
                <a:lnTo>
                  <a:pt x="133324" y="154787"/>
                </a:lnTo>
                <a:lnTo>
                  <a:pt x="133337" y="153885"/>
                </a:lnTo>
                <a:lnTo>
                  <a:pt x="133362" y="153098"/>
                </a:lnTo>
                <a:close/>
              </a:path>
              <a:path w="613410" h="188595">
                <a:moveTo>
                  <a:pt x="143865" y="4114"/>
                </a:moveTo>
                <a:lnTo>
                  <a:pt x="143725" y="3302"/>
                </a:lnTo>
                <a:lnTo>
                  <a:pt x="143510" y="2463"/>
                </a:lnTo>
                <a:lnTo>
                  <a:pt x="143129" y="1625"/>
                </a:lnTo>
                <a:lnTo>
                  <a:pt x="141922" y="1841"/>
                </a:lnTo>
                <a:lnTo>
                  <a:pt x="141135" y="1993"/>
                </a:lnTo>
                <a:lnTo>
                  <a:pt x="140690" y="2705"/>
                </a:lnTo>
                <a:lnTo>
                  <a:pt x="140665" y="3429"/>
                </a:lnTo>
                <a:lnTo>
                  <a:pt x="140601" y="4495"/>
                </a:lnTo>
                <a:lnTo>
                  <a:pt x="141478" y="4838"/>
                </a:lnTo>
                <a:lnTo>
                  <a:pt x="142519" y="4749"/>
                </a:lnTo>
                <a:lnTo>
                  <a:pt x="143408" y="4673"/>
                </a:lnTo>
                <a:lnTo>
                  <a:pt x="143865" y="4114"/>
                </a:lnTo>
                <a:close/>
              </a:path>
              <a:path w="613410" h="188595">
                <a:moveTo>
                  <a:pt x="150469" y="76022"/>
                </a:moveTo>
                <a:lnTo>
                  <a:pt x="150355" y="74612"/>
                </a:lnTo>
                <a:lnTo>
                  <a:pt x="150253" y="73101"/>
                </a:lnTo>
                <a:lnTo>
                  <a:pt x="150177" y="71526"/>
                </a:lnTo>
                <a:lnTo>
                  <a:pt x="146519" y="70904"/>
                </a:lnTo>
                <a:lnTo>
                  <a:pt x="145186" y="72326"/>
                </a:lnTo>
                <a:lnTo>
                  <a:pt x="145288" y="75628"/>
                </a:lnTo>
                <a:lnTo>
                  <a:pt x="146558" y="77139"/>
                </a:lnTo>
                <a:lnTo>
                  <a:pt x="148094" y="77101"/>
                </a:lnTo>
                <a:lnTo>
                  <a:pt x="149961" y="77063"/>
                </a:lnTo>
                <a:lnTo>
                  <a:pt x="150469" y="76022"/>
                </a:lnTo>
                <a:close/>
              </a:path>
              <a:path w="613410" h="188595">
                <a:moveTo>
                  <a:pt x="153060" y="15024"/>
                </a:moveTo>
                <a:lnTo>
                  <a:pt x="152539" y="14579"/>
                </a:lnTo>
                <a:lnTo>
                  <a:pt x="151676" y="14363"/>
                </a:lnTo>
                <a:lnTo>
                  <a:pt x="150634" y="14363"/>
                </a:lnTo>
                <a:lnTo>
                  <a:pt x="150482" y="15074"/>
                </a:lnTo>
                <a:lnTo>
                  <a:pt x="150291" y="16268"/>
                </a:lnTo>
                <a:lnTo>
                  <a:pt x="150634" y="16738"/>
                </a:lnTo>
                <a:lnTo>
                  <a:pt x="151345" y="16865"/>
                </a:lnTo>
                <a:lnTo>
                  <a:pt x="152311" y="17030"/>
                </a:lnTo>
                <a:lnTo>
                  <a:pt x="152793" y="16535"/>
                </a:lnTo>
                <a:lnTo>
                  <a:pt x="152920" y="15798"/>
                </a:lnTo>
                <a:lnTo>
                  <a:pt x="153060" y="15024"/>
                </a:lnTo>
                <a:close/>
              </a:path>
              <a:path w="613410" h="188595">
                <a:moveTo>
                  <a:pt x="162179" y="123571"/>
                </a:moveTo>
                <a:lnTo>
                  <a:pt x="162052" y="123266"/>
                </a:lnTo>
                <a:lnTo>
                  <a:pt x="161950" y="122961"/>
                </a:lnTo>
                <a:lnTo>
                  <a:pt x="161772" y="122669"/>
                </a:lnTo>
                <a:lnTo>
                  <a:pt x="161556" y="122326"/>
                </a:lnTo>
                <a:lnTo>
                  <a:pt x="161112" y="122008"/>
                </a:lnTo>
                <a:lnTo>
                  <a:pt x="160718" y="122301"/>
                </a:lnTo>
                <a:lnTo>
                  <a:pt x="160045" y="122796"/>
                </a:lnTo>
                <a:lnTo>
                  <a:pt x="160502" y="123228"/>
                </a:lnTo>
                <a:lnTo>
                  <a:pt x="161429" y="123558"/>
                </a:lnTo>
                <a:lnTo>
                  <a:pt x="161810" y="123558"/>
                </a:lnTo>
                <a:lnTo>
                  <a:pt x="162179" y="123571"/>
                </a:lnTo>
                <a:close/>
              </a:path>
              <a:path w="613410" h="188595">
                <a:moveTo>
                  <a:pt x="162775" y="48933"/>
                </a:moveTo>
                <a:lnTo>
                  <a:pt x="161696" y="46824"/>
                </a:lnTo>
                <a:lnTo>
                  <a:pt x="160934" y="46113"/>
                </a:lnTo>
                <a:lnTo>
                  <a:pt x="159664" y="44589"/>
                </a:lnTo>
                <a:lnTo>
                  <a:pt x="159067" y="43662"/>
                </a:lnTo>
                <a:lnTo>
                  <a:pt x="157708" y="44119"/>
                </a:lnTo>
                <a:lnTo>
                  <a:pt x="156451" y="44551"/>
                </a:lnTo>
                <a:lnTo>
                  <a:pt x="156514" y="45567"/>
                </a:lnTo>
                <a:lnTo>
                  <a:pt x="156476" y="46837"/>
                </a:lnTo>
                <a:lnTo>
                  <a:pt x="156413" y="47637"/>
                </a:lnTo>
                <a:lnTo>
                  <a:pt x="157010" y="48602"/>
                </a:lnTo>
                <a:lnTo>
                  <a:pt x="158242" y="50749"/>
                </a:lnTo>
                <a:lnTo>
                  <a:pt x="159524" y="51523"/>
                </a:lnTo>
                <a:lnTo>
                  <a:pt x="162179" y="50215"/>
                </a:lnTo>
                <a:lnTo>
                  <a:pt x="162775" y="48933"/>
                </a:lnTo>
                <a:close/>
              </a:path>
              <a:path w="613410" h="188595">
                <a:moveTo>
                  <a:pt x="166700" y="126466"/>
                </a:moveTo>
                <a:lnTo>
                  <a:pt x="166687" y="125171"/>
                </a:lnTo>
                <a:lnTo>
                  <a:pt x="165315" y="124129"/>
                </a:lnTo>
                <a:lnTo>
                  <a:pt x="164401" y="123456"/>
                </a:lnTo>
                <a:lnTo>
                  <a:pt x="163372" y="123342"/>
                </a:lnTo>
                <a:lnTo>
                  <a:pt x="162255" y="123736"/>
                </a:lnTo>
                <a:lnTo>
                  <a:pt x="162420" y="123583"/>
                </a:lnTo>
                <a:lnTo>
                  <a:pt x="162179" y="123571"/>
                </a:lnTo>
                <a:lnTo>
                  <a:pt x="162242" y="123710"/>
                </a:lnTo>
                <a:lnTo>
                  <a:pt x="161188" y="124358"/>
                </a:lnTo>
                <a:lnTo>
                  <a:pt x="160934" y="125222"/>
                </a:lnTo>
                <a:lnTo>
                  <a:pt x="161632" y="127508"/>
                </a:lnTo>
                <a:lnTo>
                  <a:pt x="161874" y="128739"/>
                </a:lnTo>
                <a:lnTo>
                  <a:pt x="164807" y="129324"/>
                </a:lnTo>
                <a:lnTo>
                  <a:pt x="165671" y="128739"/>
                </a:lnTo>
                <a:lnTo>
                  <a:pt x="166700" y="126466"/>
                </a:lnTo>
                <a:close/>
              </a:path>
              <a:path w="613410" h="188595">
                <a:moveTo>
                  <a:pt x="168617" y="62953"/>
                </a:moveTo>
                <a:lnTo>
                  <a:pt x="168579" y="62026"/>
                </a:lnTo>
                <a:lnTo>
                  <a:pt x="168287" y="60502"/>
                </a:lnTo>
                <a:lnTo>
                  <a:pt x="167881" y="59956"/>
                </a:lnTo>
                <a:lnTo>
                  <a:pt x="166814" y="59982"/>
                </a:lnTo>
                <a:lnTo>
                  <a:pt x="165811" y="60325"/>
                </a:lnTo>
                <a:lnTo>
                  <a:pt x="165519" y="61099"/>
                </a:lnTo>
                <a:lnTo>
                  <a:pt x="165773" y="62776"/>
                </a:lnTo>
                <a:lnTo>
                  <a:pt x="166255" y="63601"/>
                </a:lnTo>
                <a:lnTo>
                  <a:pt x="167487" y="63258"/>
                </a:lnTo>
                <a:lnTo>
                  <a:pt x="168617" y="62953"/>
                </a:lnTo>
                <a:close/>
              </a:path>
              <a:path w="613410" h="188595">
                <a:moveTo>
                  <a:pt x="173342" y="80987"/>
                </a:moveTo>
                <a:lnTo>
                  <a:pt x="173024" y="80111"/>
                </a:lnTo>
                <a:lnTo>
                  <a:pt x="172542" y="80010"/>
                </a:lnTo>
                <a:lnTo>
                  <a:pt x="172097" y="80251"/>
                </a:lnTo>
                <a:lnTo>
                  <a:pt x="171881" y="80365"/>
                </a:lnTo>
                <a:lnTo>
                  <a:pt x="171678" y="80695"/>
                </a:lnTo>
                <a:lnTo>
                  <a:pt x="171691" y="80899"/>
                </a:lnTo>
                <a:lnTo>
                  <a:pt x="171742" y="81330"/>
                </a:lnTo>
                <a:lnTo>
                  <a:pt x="172059" y="81597"/>
                </a:lnTo>
                <a:lnTo>
                  <a:pt x="172707" y="81483"/>
                </a:lnTo>
                <a:lnTo>
                  <a:pt x="173101" y="81330"/>
                </a:lnTo>
                <a:lnTo>
                  <a:pt x="173342" y="80987"/>
                </a:lnTo>
                <a:close/>
              </a:path>
              <a:path w="613410" h="188595">
                <a:moveTo>
                  <a:pt x="174066" y="52324"/>
                </a:moveTo>
                <a:lnTo>
                  <a:pt x="173532" y="51714"/>
                </a:lnTo>
                <a:lnTo>
                  <a:pt x="170726" y="51663"/>
                </a:lnTo>
                <a:lnTo>
                  <a:pt x="169633" y="52400"/>
                </a:lnTo>
                <a:lnTo>
                  <a:pt x="169278" y="54876"/>
                </a:lnTo>
                <a:lnTo>
                  <a:pt x="169786" y="55651"/>
                </a:lnTo>
                <a:lnTo>
                  <a:pt x="171284" y="55638"/>
                </a:lnTo>
                <a:lnTo>
                  <a:pt x="173113" y="55626"/>
                </a:lnTo>
                <a:lnTo>
                  <a:pt x="173748" y="54648"/>
                </a:lnTo>
                <a:lnTo>
                  <a:pt x="174066" y="52324"/>
                </a:lnTo>
                <a:close/>
              </a:path>
              <a:path w="613410" h="188595">
                <a:moveTo>
                  <a:pt x="184746" y="74409"/>
                </a:moveTo>
                <a:lnTo>
                  <a:pt x="182549" y="71386"/>
                </a:lnTo>
                <a:lnTo>
                  <a:pt x="179755" y="71513"/>
                </a:lnTo>
                <a:lnTo>
                  <a:pt x="177596" y="74726"/>
                </a:lnTo>
                <a:lnTo>
                  <a:pt x="177584" y="78600"/>
                </a:lnTo>
                <a:lnTo>
                  <a:pt x="179222" y="80200"/>
                </a:lnTo>
                <a:lnTo>
                  <a:pt x="181546" y="80365"/>
                </a:lnTo>
                <a:lnTo>
                  <a:pt x="183502" y="80505"/>
                </a:lnTo>
                <a:lnTo>
                  <a:pt x="184721" y="79057"/>
                </a:lnTo>
                <a:lnTo>
                  <a:pt x="184746" y="74409"/>
                </a:lnTo>
                <a:close/>
              </a:path>
              <a:path w="613410" h="188595">
                <a:moveTo>
                  <a:pt x="199326" y="118999"/>
                </a:moveTo>
                <a:lnTo>
                  <a:pt x="197573" y="118376"/>
                </a:lnTo>
                <a:lnTo>
                  <a:pt x="195084" y="118325"/>
                </a:lnTo>
                <a:lnTo>
                  <a:pt x="194017" y="120675"/>
                </a:lnTo>
                <a:lnTo>
                  <a:pt x="195072" y="121970"/>
                </a:lnTo>
                <a:lnTo>
                  <a:pt x="197535" y="122516"/>
                </a:lnTo>
                <a:lnTo>
                  <a:pt x="197904" y="122593"/>
                </a:lnTo>
                <a:lnTo>
                  <a:pt x="198920" y="121856"/>
                </a:lnTo>
                <a:lnTo>
                  <a:pt x="199326" y="118999"/>
                </a:lnTo>
                <a:close/>
              </a:path>
              <a:path w="613410" h="188595">
                <a:moveTo>
                  <a:pt x="222123" y="156032"/>
                </a:moveTo>
                <a:lnTo>
                  <a:pt x="221411" y="154025"/>
                </a:lnTo>
                <a:lnTo>
                  <a:pt x="221119" y="152781"/>
                </a:lnTo>
                <a:lnTo>
                  <a:pt x="219583" y="151790"/>
                </a:lnTo>
                <a:lnTo>
                  <a:pt x="218020" y="153123"/>
                </a:lnTo>
                <a:lnTo>
                  <a:pt x="218592" y="154533"/>
                </a:lnTo>
                <a:lnTo>
                  <a:pt x="218592" y="155816"/>
                </a:lnTo>
                <a:lnTo>
                  <a:pt x="218592" y="156743"/>
                </a:lnTo>
                <a:lnTo>
                  <a:pt x="219341" y="157302"/>
                </a:lnTo>
                <a:lnTo>
                  <a:pt x="222097" y="157124"/>
                </a:lnTo>
                <a:lnTo>
                  <a:pt x="222123" y="156032"/>
                </a:lnTo>
                <a:close/>
              </a:path>
              <a:path w="613410" h="188595">
                <a:moveTo>
                  <a:pt x="226199" y="82435"/>
                </a:moveTo>
                <a:lnTo>
                  <a:pt x="225882" y="82003"/>
                </a:lnTo>
                <a:lnTo>
                  <a:pt x="224370" y="81749"/>
                </a:lnTo>
                <a:lnTo>
                  <a:pt x="223608" y="81915"/>
                </a:lnTo>
                <a:lnTo>
                  <a:pt x="223443" y="82740"/>
                </a:lnTo>
                <a:lnTo>
                  <a:pt x="223329" y="83299"/>
                </a:lnTo>
                <a:lnTo>
                  <a:pt x="223583" y="83794"/>
                </a:lnTo>
                <a:lnTo>
                  <a:pt x="225183" y="84035"/>
                </a:lnTo>
                <a:lnTo>
                  <a:pt x="225869" y="83858"/>
                </a:lnTo>
                <a:lnTo>
                  <a:pt x="226110" y="83045"/>
                </a:lnTo>
                <a:lnTo>
                  <a:pt x="226199" y="82435"/>
                </a:lnTo>
                <a:close/>
              </a:path>
              <a:path w="613410" h="188595">
                <a:moveTo>
                  <a:pt x="226479" y="1079"/>
                </a:moveTo>
                <a:lnTo>
                  <a:pt x="226415" y="673"/>
                </a:lnTo>
                <a:lnTo>
                  <a:pt x="226250" y="292"/>
                </a:lnTo>
                <a:lnTo>
                  <a:pt x="225971" y="0"/>
                </a:lnTo>
                <a:lnTo>
                  <a:pt x="224993" y="241"/>
                </a:lnTo>
                <a:lnTo>
                  <a:pt x="224777" y="584"/>
                </a:lnTo>
                <a:lnTo>
                  <a:pt x="224980" y="1384"/>
                </a:lnTo>
                <a:lnTo>
                  <a:pt x="225336" y="1625"/>
                </a:lnTo>
                <a:lnTo>
                  <a:pt x="226301" y="1409"/>
                </a:lnTo>
                <a:lnTo>
                  <a:pt x="226479" y="1079"/>
                </a:lnTo>
                <a:close/>
              </a:path>
              <a:path w="613410" h="188595">
                <a:moveTo>
                  <a:pt x="227901" y="171602"/>
                </a:moveTo>
                <a:lnTo>
                  <a:pt x="227215" y="171069"/>
                </a:lnTo>
                <a:lnTo>
                  <a:pt x="226199" y="171170"/>
                </a:lnTo>
                <a:lnTo>
                  <a:pt x="226034" y="171208"/>
                </a:lnTo>
                <a:lnTo>
                  <a:pt x="225539" y="170878"/>
                </a:lnTo>
                <a:lnTo>
                  <a:pt x="224942" y="170345"/>
                </a:lnTo>
                <a:lnTo>
                  <a:pt x="224701" y="170446"/>
                </a:lnTo>
                <a:lnTo>
                  <a:pt x="224028" y="170726"/>
                </a:lnTo>
                <a:lnTo>
                  <a:pt x="223558" y="171348"/>
                </a:lnTo>
                <a:lnTo>
                  <a:pt x="222999" y="171831"/>
                </a:lnTo>
                <a:lnTo>
                  <a:pt x="223901" y="172186"/>
                </a:lnTo>
                <a:lnTo>
                  <a:pt x="224447" y="172389"/>
                </a:lnTo>
                <a:lnTo>
                  <a:pt x="224332" y="172694"/>
                </a:lnTo>
                <a:lnTo>
                  <a:pt x="224294" y="173037"/>
                </a:lnTo>
                <a:lnTo>
                  <a:pt x="224307" y="173405"/>
                </a:lnTo>
                <a:lnTo>
                  <a:pt x="224345" y="174040"/>
                </a:lnTo>
                <a:lnTo>
                  <a:pt x="224726" y="174345"/>
                </a:lnTo>
                <a:lnTo>
                  <a:pt x="225526" y="174383"/>
                </a:lnTo>
                <a:lnTo>
                  <a:pt x="226606" y="173951"/>
                </a:lnTo>
                <a:lnTo>
                  <a:pt x="227888" y="173558"/>
                </a:lnTo>
                <a:lnTo>
                  <a:pt x="227901" y="171602"/>
                </a:lnTo>
                <a:close/>
              </a:path>
              <a:path w="613410" h="188595">
                <a:moveTo>
                  <a:pt x="235534" y="122593"/>
                </a:moveTo>
                <a:lnTo>
                  <a:pt x="235254" y="122593"/>
                </a:lnTo>
                <a:lnTo>
                  <a:pt x="235280" y="122745"/>
                </a:lnTo>
                <a:lnTo>
                  <a:pt x="235432" y="122745"/>
                </a:lnTo>
                <a:lnTo>
                  <a:pt x="235534" y="122593"/>
                </a:lnTo>
                <a:close/>
              </a:path>
              <a:path w="613410" h="188595">
                <a:moveTo>
                  <a:pt x="235902" y="127698"/>
                </a:moveTo>
                <a:lnTo>
                  <a:pt x="235280" y="122745"/>
                </a:lnTo>
                <a:lnTo>
                  <a:pt x="228307" y="122745"/>
                </a:lnTo>
                <a:lnTo>
                  <a:pt x="227965" y="125069"/>
                </a:lnTo>
                <a:lnTo>
                  <a:pt x="227850" y="127177"/>
                </a:lnTo>
                <a:lnTo>
                  <a:pt x="231152" y="127647"/>
                </a:lnTo>
                <a:lnTo>
                  <a:pt x="232689" y="127863"/>
                </a:lnTo>
                <a:lnTo>
                  <a:pt x="234315" y="127698"/>
                </a:lnTo>
                <a:lnTo>
                  <a:pt x="235902" y="127698"/>
                </a:lnTo>
                <a:close/>
              </a:path>
              <a:path w="613410" h="188595">
                <a:moveTo>
                  <a:pt x="240042" y="122593"/>
                </a:moveTo>
                <a:lnTo>
                  <a:pt x="239445" y="121196"/>
                </a:lnTo>
                <a:lnTo>
                  <a:pt x="239014" y="120218"/>
                </a:lnTo>
                <a:lnTo>
                  <a:pt x="238188" y="118313"/>
                </a:lnTo>
                <a:lnTo>
                  <a:pt x="235546" y="122593"/>
                </a:lnTo>
                <a:lnTo>
                  <a:pt x="240042" y="122593"/>
                </a:lnTo>
                <a:close/>
              </a:path>
              <a:path w="613410" h="188595">
                <a:moveTo>
                  <a:pt x="242684" y="125450"/>
                </a:moveTo>
                <a:lnTo>
                  <a:pt x="242493" y="125095"/>
                </a:lnTo>
                <a:lnTo>
                  <a:pt x="242023" y="125018"/>
                </a:lnTo>
                <a:lnTo>
                  <a:pt x="241490" y="124942"/>
                </a:lnTo>
                <a:lnTo>
                  <a:pt x="241173" y="125247"/>
                </a:lnTo>
                <a:lnTo>
                  <a:pt x="241223" y="125679"/>
                </a:lnTo>
                <a:lnTo>
                  <a:pt x="241249" y="125895"/>
                </a:lnTo>
                <a:lnTo>
                  <a:pt x="241477" y="126161"/>
                </a:lnTo>
                <a:lnTo>
                  <a:pt x="241693" y="126263"/>
                </a:lnTo>
                <a:lnTo>
                  <a:pt x="242163" y="126466"/>
                </a:lnTo>
                <a:lnTo>
                  <a:pt x="242506" y="126288"/>
                </a:lnTo>
                <a:lnTo>
                  <a:pt x="242671" y="125857"/>
                </a:lnTo>
                <a:lnTo>
                  <a:pt x="242684" y="125450"/>
                </a:lnTo>
                <a:close/>
              </a:path>
              <a:path w="613410" h="188595">
                <a:moveTo>
                  <a:pt x="258038" y="59385"/>
                </a:moveTo>
                <a:lnTo>
                  <a:pt x="257556" y="58775"/>
                </a:lnTo>
                <a:lnTo>
                  <a:pt x="254101" y="59321"/>
                </a:lnTo>
                <a:lnTo>
                  <a:pt x="253733" y="57365"/>
                </a:lnTo>
                <a:lnTo>
                  <a:pt x="252285" y="55232"/>
                </a:lnTo>
                <a:lnTo>
                  <a:pt x="251574" y="54635"/>
                </a:lnTo>
                <a:lnTo>
                  <a:pt x="250278" y="53632"/>
                </a:lnTo>
                <a:lnTo>
                  <a:pt x="249555" y="53428"/>
                </a:lnTo>
                <a:lnTo>
                  <a:pt x="248729" y="53873"/>
                </a:lnTo>
                <a:lnTo>
                  <a:pt x="245452" y="55638"/>
                </a:lnTo>
                <a:lnTo>
                  <a:pt x="245465" y="61874"/>
                </a:lnTo>
                <a:lnTo>
                  <a:pt x="249326" y="63779"/>
                </a:lnTo>
                <a:lnTo>
                  <a:pt x="249961" y="63893"/>
                </a:lnTo>
                <a:lnTo>
                  <a:pt x="250190" y="63957"/>
                </a:lnTo>
                <a:lnTo>
                  <a:pt x="251434" y="64109"/>
                </a:lnTo>
                <a:lnTo>
                  <a:pt x="252272" y="63906"/>
                </a:lnTo>
                <a:lnTo>
                  <a:pt x="253758" y="62052"/>
                </a:lnTo>
                <a:lnTo>
                  <a:pt x="254965" y="61163"/>
                </a:lnTo>
                <a:lnTo>
                  <a:pt x="257568" y="61163"/>
                </a:lnTo>
                <a:lnTo>
                  <a:pt x="258013" y="60617"/>
                </a:lnTo>
                <a:lnTo>
                  <a:pt x="258038" y="59385"/>
                </a:lnTo>
                <a:close/>
              </a:path>
              <a:path w="613410" h="188595">
                <a:moveTo>
                  <a:pt x="265252" y="38709"/>
                </a:moveTo>
                <a:lnTo>
                  <a:pt x="264833" y="38227"/>
                </a:lnTo>
                <a:lnTo>
                  <a:pt x="264147" y="38150"/>
                </a:lnTo>
                <a:lnTo>
                  <a:pt x="263182" y="38061"/>
                </a:lnTo>
                <a:lnTo>
                  <a:pt x="262763" y="38658"/>
                </a:lnTo>
                <a:lnTo>
                  <a:pt x="262699" y="39357"/>
                </a:lnTo>
                <a:lnTo>
                  <a:pt x="262648" y="39890"/>
                </a:lnTo>
                <a:lnTo>
                  <a:pt x="262953" y="40360"/>
                </a:lnTo>
                <a:lnTo>
                  <a:pt x="263677" y="40525"/>
                </a:lnTo>
                <a:lnTo>
                  <a:pt x="264541" y="40436"/>
                </a:lnTo>
                <a:lnTo>
                  <a:pt x="265061" y="39941"/>
                </a:lnTo>
                <a:lnTo>
                  <a:pt x="265176" y="39255"/>
                </a:lnTo>
                <a:lnTo>
                  <a:pt x="265252" y="38709"/>
                </a:lnTo>
                <a:close/>
              </a:path>
              <a:path w="613410" h="188595">
                <a:moveTo>
                  <a:pt x="267309" y="121246"/>
                </a:moveTo>
                <a:lnTo>
                  <a:pt x="259562" y="121488"/>
                </a:lnTo>
                <a:lnTo>
                  <a:pt x="263652" y="124510"/>
                </a:lnTo>
                <a:lnTo>
                  <a:pt x="263474" y="124434"/>
                </a:lnTo>
                <a:lnTo>
                  <a:pt x="263271" y="124383"/>
                </a:lnTo>
                <a:lnTo>
                  <a:pt x="263029" y="124371"/>
                </a:lnTo>
                <a:lnTo>
                  <a:pt x="262077" y="124523"/>
                </a:lnTo>
                <a:lnTo>
                  <a:pt x="261683" y="125095"/>
                </a:lnTo>
                <a:lnTo>
                  <a:pt x="261823" y="126606"/>
                </a:lnTo>
                <a:lnTo>
                  <a:pt x="262445" y="127063"/>
                </a:lnTo>
                <a:lnTo>
                  <a:pt x="264096" y="126873"/>
                </a:lnTo>
                <a:lnTo>
                  <a:pt x="264363" y="126326"/>
                </a:lnTo>
                <a:lnTo>
                  <a:pt x="264375" y="125387"/>
                </a:lnTo>
                <a:lnTo>
                  <a:pt x="264287" y="125082"/>
                </a:lnTo>
                <a:lnTo>
                  <a:pt x="264096" y="124841"/>
                </a:lnTo>
                <a:lnTo>
                  <a:pt x="265798" y="126085"/>
                </a:lnTo>
                <a:lnTo>
                  <a:pt x="266700" y="126771"/>
                </a:lnTo>
                <a:lnTo>
                  <a:pt x="267309" y="121246"/>
                </a:lnTo>
                <a:close/>
              </a:path>
              <a:path w="613410" h="188595">
                <a:moveTo>
                  <a:pt x="268617" y="56705"/>
                </a:moveTo>
                <a:lnTo>
                  <a:pt x="268465" y="55905"/>
                </a:lnTo>
                <a:lnTo>
                  <a:pt x="267893" y="55486"/>
                </a:lnTo>
                <a:lnTo>
                  <a:pt x="267042" y="55562"/>
                </a:lnTo>
                <a:lnTo>
                  <a:pt x="266166" y="55638"/>
                </a:lnTo>
                <a:lnTo>
                  <a:pt x="265709" y="56172"/>
                </a:lnTo>
                <a:lnTo>
                  <a:pt x="265925" y="57645"/>
                </a:lnTo>
                <a:lnTo>
                  <a:pt x="266471" y="58178"/>
                </a:lnTo>
                <a:lnTo>
                  <a:pt x="267322" y="58077"/>
                </a:lnTo>
                <a:lnTo>
                  <a:pt x="268122" y="57975"/>
                </a:lnTo>
                <a:lnTo>
                  <a:pt x="268617" y="57429"/>
                </a:lnTo>
                <a:lnTo>
                  <a:pt x="268617" y="56705"/>
                </a:lnTo>
                <a:close/>
              </a:path>
              <a:path w="613410" h="188595">
                <a:moveTo>
                  <a:pt x="274904" y="140550"/>
                </a:moveTo>
                <a:lnTo>
                  <a:pt x="273177" y="137337"/>
                </a:lnTo>
                <a:lnTo>
                  <a:pt x="272275" y="135661"/>
                </a:lnTo>
                <a:lnTo>
                  <a:pt x="270624" y="134594"/>
                </a:lnTo>
                <a:lnTo>
                  <a:pt x="268058" y="134137"/>
                </a:lnTo>
                <a:lnTo>
                  <a:pt x="267830" y="133845"/>
                </a:lnTo>
                <a:lnTo>
                  <a:pt x="267462" y="133629"/>
                </a:lnTo>
                <a:lnTo>
                  <a:pt x="266903" y="133565"/>
                </a:lnTo>
                <a:lnTo>
                  <a:pt x="266496" y="133604"/>
                </a:lnTo>
                <a:lnTo>
                  <a:pt x="266217" y="133731"/>
                </a:lnTo>
                <a:lnTo>
                  <a:pt x="266026" y="133921"/>
                </a:lnTo>
                <a:lnTo>
                  <a:pt x="263715" y="133807"/>
                </a:lnTo>
                <a:lnTo>
                  <a:pt x="260832" y="134048"/>
                </a:lnTo>
                <a:lnTo>
                  <a:pt x="257302" y="134658"/>
                </a:lnTo>
                <a:lnTo>
                  <a:pt x="260375" y="139941"/>
                </a:lnTo>
                <a:lnTo>
                  <a:pt x="262432" y="138963"/>
                </a:lnTo>
                <a:lnTo>
                  <a:pt x="262661" y="139293"/>
                </a:lnTo>
                <a:lnTo>
                  <a:pt x="263067" y="139484"/>
                </a:lnTo>
                <a:lnTo>
                  <a:pt x="264248" y="139496"/>
                </a:lnTo>
                <a:lnTo>
                  <a:pt x="264833" y="139141"/>
                </a:lnTo>
                <a:lnTo>
                  <a:pt x="264731" y="138303"/>
                </a:lnTo>
                <a:lnTo>
                  <a:pt x="264668" y="138112"/>
                </a:lnTo>
                <a:lnTo>
                  <a:pt x="264566" y="137947"/>
                </a:lnTo>
                <a:lnTo>
                  <a:pt x="266115" y="137210"/>
                </a:lnTo>
                <a:lnTo>
                  <a:pt x="269011" y="146926"/>
                </a:lnTo>
                <a:lnTo>
                  <a:pt x="273685" y="143637"/>
                </a:lnTo>
                <a:lnTo>
                  <a:pt x="274904" y="140550"/>
                </a:lnTo>
                <a:close/>
              </a:path>
              <a:path w="613410" h="188595">
                <a:moveTo>
                  <a:pt x="277418" y="125133"/>
                </a:moveTo>
                <a:lnTo>
                  <a:pt x="277368" y="124993"/>
                </a:lnTo>
                <a:lnTo>
                  <a:pt x="277228" y="124587"/>
                </a:lnTo>
                <a:lnTo>
                  <a:pt x="276796" y="124421"/>
                </a:lnTo>
                <a:lnTo>
                  <a:pt x="276288" y="124447"/>
                </a:lnTo>
                <a:lnTo>
                  <a:pt x="275793" y="124548"/>
                </a:lnTo>
                <a:lnTo>
                  <a:pt x="275475" y="124828"/>
                </a:lnTo>
                <a:lnTo>
                  <a:pt x="275729" y="125247"/>
                </a:lnTo>
                <a:lnTo>
                  <a:pt x="275945" y="125615"/>
                </a:lnTo>
                <a:lnTo>
                  <a:pt x="276453" y="125730"/>
                </a:lnTo>
                <a:lnTo>
                  <a:pt x="276898" y="125552"/>
                </a:lnTo>
                <a:lnTo>
                  <a:pt x="277126" y="125476"/>
                </a:lnTo>
                <a:lnTo>
                  <a:pt x="277418" y="125133"/>
                </a:lnTo>
                <a:close/>
              </a:path>
              <a:path w="613410" h="188595">
                <a:moveTo>
                  <a:pt x="280123" y="25323"/>
                </a:moveTo>
                <a:lnTo>
                  <a:pt x="279590" y="24790"/>
                </a:lnTo>
                <a:lnTo>
                  <a:pt x="278752" y="24726"/>
                </a:lnTo>
                <a:lnTo>
                  <a:pt x="277761" y="24650"/>
                </a:lnTo>
                <a:lnTo>
                  <a:pt x="276860" y="25019"/>
                </a:lnTo>
                <a:lnTo>
                  <a:pt x="276529" y="26797"/>
                </a:lnTo>
                <a:lnTo>
                  <a:pt x="277253" y="27266"/>
                </a:lnTo>
                <a:lnTo>
                  <a:pt x="279069" y="27597"/>
                </a:lnTo>
                <a:lnTo>
                  <a:pt x="279755" y="27038"/>
                </a:lnTo>
                <a:lnTo>
                  <a:pt x="280035" y="26149"/>
                </a:lnTo>
                <a:lnTo>
                  <a:pt x="280123" y="25323"/>
                </a:lnTo>
                <a:close/>
              </a:path>
              <a:path w="613410" h="188595">
                <a:moveTo>
                  <a:pt x="281686" y="18072"/>
                </a:moveTo>
                <a:lnTo>
                  <a:pt x="281063" y="17754"/>
                </a:lnTo>
                <a:lnTo>
                  <a:pt x="280149" y="17741"/>
                </a:lnTo>
                <a:lnTo>
                  <a:pt x="279374" y="17741"/>
                </a:lnTo>
                <a:lnTo>
                  <a:pt x="279019" y="18224"/>
                </a:lnTo>
                <a:lnTo>
                  <a:pt x="279031" y="18796"/>
                </a:lnTo>
                <a:lnTo>
                  <a:pt x="279057" y="19342"/>
                </a:lnTo>
                <a:lnTo>
                  <a:pt x="279336" y="19850"/>
                </a:lnTo>
                <a:lnTo>
                  <a:pt x="280123" y="19900"/>
                </a:lnTo>
                <a:lnTo>
                  <a:pt x="280822" y="19862"/>
                </a:lnTo>
                <a:lnTo>
                  <a:pt x="281330" y="19570"/>
                </a:lnTo>
                <a:lnTo>
                  <a:pt x="281470" y="18973"/>
                </a:lnTo>
                <a:lnTo>
                  <a:pt x="281686" y="18072"/>
                </a:lnTo>
                <a:close/>
              </a:path>
              <a:path w="613410" h="188595">
                <a:moveTo>
                  <a:pt x="283527" y="65074"/>
                </a:moveTo>
                <a:lnTo>
                  <a:pt x="283133" y="64554"/>
                </a:lnTo>
                <a:lnTo>
                  <a:pt x="282244" y="64376"/>
                </a:lnTo>
                <a:lnTo>
                  <a:pt x="281279" y="64376"/>
                </a:lnTo>
                <a:lnTo>
                  <a:pt x="280936" y="64935"/>
                </a:lnTo>
                <a:lnTo>
                  <a:pt x="280847" y="65620"/>
                </a:lnTo>
                <a:lnTo>
                  <a:pt x="280746" y="66382"/>
                </a:lnTo>
                <a:lnTo>
                  <a:pt x="281203" y="66890"/>
                </a:lnTo>
                <a:lnTo>
                  <a:pt x="283032" y="67043"/>
                </a:lnTo>
                <a:lnTo>
                  <a:pt x="283489" y="66509"/>
                </a:lnTo>
                <a:lnTo>
                  <a:pt x="283502" y="65786"/>
                </a:lnTo>
                <a:lnTo>
                  <a:pt x="283527" y="65074"/>
                </a:lnTo>
                <a:close/>
              </a:path>
              <a:path w="613410" h="188595">
                <a:moveTo>
                  <a:pt x="294792" y="32004"/>
                </a:moveTo>
                <a:lnTo>
                  <a:pt x="294576" y="31356"/>
                </a:lnTo>
                <a:lnTo>
                  <a:pt x="294411" y="31038"/>
                </a:lnTo>
                <a:lnTo>
                  <a:pt x="293992" y="30899"/>
                </a:lnTo>
                <a:lnTo>
                  <a:pt x="293509" y="31102"/>
                </a:lnTo>
                <a:lnTo>
                  <a:pt x="293052" y="31305"/>
                </a:lnTo>
                <a:lnTo>
                  <a:pt x="292836" y="31686"/>
                </a:lnTo>
                <a:lnTo>
                  <a:pt x="293268" y="32245"/>
                </a:lnTo>
                <a:lnTo>
                  <a:pt x="293674" y="32372"/>
                </a:lnTo>
                <a:lnTo>
                  <a:pt x="293928" y="32346"/>
                </a:lnTo>
                <a:lnTo>
                  <a:pt x="294462" y="32283"/>
                </a:lnTo>
                <a:lnTo>
                  <a:pt x="294792" y="32004"/>
                </a:lnTo>
                <a:close/>
              </a:path>
              <a:path w="613410" h="188595">
                <a:moveTo>
                  <a:pt x="324116" y="66421"/>
                </a:moveTo>
                <a:lnTo>
                  <a:pt x="323862" y="65900"/>
                </a:lnTo>
                <a:lnTo>
                  <a:pt x="323773" y="65709"/>
                </a:lnTo>
                <a:lnTo>
                  <a:pt x="323367" y="65633"/>
                </a:lnTo>
                <a:lnTo>
                  <a:pt x="323100" y="65506"/>
                </a:lnTo>
                <a:lnTo>
                  <a:pt x="322554" y="65595"/>
                </a:lnTo>
                <a:lnTo>
                  <a:pt x="322224" y="65887"/>
                </a:lnTo>
                <a:lnTo>
                  <a:pt x="322389" y="66344"/>
                </a:lnTo>
                <a:lnTo>
                  <a:pt x="322440" y="66509"/>
                </a:lnTo>
                <a:lnTo>
                  <a:pt x="322897" y="66687"/>
                </a:lnTo>
                <a:lnTo>
                  <a:pt x="323659" y="66649"/>
                </a:lnTo>
                <a:lnTo>
                  <a:pt x="324116" y="66421"/>
                </a:lnTo>
                <a:close/>
              </a:path>
              <a:path w="613410" h="188595">
                <a:moveTo>
                  <a:pt x="324383" y="73520"/>
                </a:moveTo>
                <a:lnTo>
                  <a:pt x="322948" y="71488"/>
                </a:lnTo>
                <a:lnTo>
                  <a:pt x="319951" y="71716"/>
                </a:lnTo>
                <a:lnTo>
                  <a:pt x="319405" y="72885"/>
                </a:lnTo>
                <a:lnTo>
                  <a:pt x="319443" y="74168"/>
                </a:lnTo>
                <a:lnTo>
                  <a:pt x="319493" y="75666"/>
                </a:lnTo>
                <a:lnTo>
                  <a:pt x="320382" y="76682"/>
                </a:lnTo>
                <a:lnTo>
                  <a:pt x="322287" y="76860"/>
                </a:lnTo>
                <a:lnTo>
                  <a:pt x="323634" y="76784"/>
                </a:lnTo>
                <a:lnTo>
                  <a:pt x="324180" y="76060"/>
                </a:lnTo>
                <a:lnTo>
                  <a:pt x="324383" y="73520"/>
                </a:lnTo>
                <a:close/>
              </a:path>
              <a:path w="613410" h="188595">
                <a:moveTo>
                  <a:pt x="327609" y="6121"/>
                </a:moveTo>
                <a:lnTo>
                  <a:pt x="327558" y="5245"/>
                </a:lnTo>
                <a:lnTo>
                  <a:pt x="327533" y="4584"/>
                </a:lnTo>
                <a:lnTo>
                  <a:pt x="327558" y="3848"/>
                </a:lnTo>
                <a:lnTo>
                  <a:pt x="326504" y="3771"/>
                </a:lnTo>
                <a:lnTo>
                  <a:pt x="325297" y="3670"/>
                </a:lnTo>
                <a:lnTo>
                  <a:pt x="324840" y="4381"/>
                </a:lnTo>
                <a:lnTo>
                  <a:pt x="324815" y="5232"/>
                </a:lnTo>
                <a:lnTo>
                  <a:pt x="324789" y="6019"/>
                </a:lnTo>
                <a:lnTo>
                  <a:pt x="324967" y="6959"/>
                </a:lnTo>
                <a:lnTo>
                  <a:pt x="326186" y="6946"/>
                </a:lnTo>
                <a:lnTo>
                  <a:pt x="327355" y="6946"/>
                </a:lnTo>
                <a:lnTo>
                  <a:pt x="327609" y="6121"/>
                </a:lnTo>
                <a:close/>
              </a:path>
              <a:path w="613410" h="188595">
                <a:moveTo>
                  <a:pt x="327964" y="125679"/>
                </a:moveTo>
                <a:lnTo>
                  <a:pt x="327685" y="125336"/>
                </a:lnTo>
                <a:lnTo>
                  <a:pt x="327190" y="125272"/>
                </a:lnTo>
                <a:lnTo>
                  <a:pt x="326631" y="125209"/>
                </a:lnTo>
                <a:lnTo>
                  <a:pt x="326301" y="125501"/>
                </a:lnTo>
                <a:lnTo>
                  <a:pt x="326275" y="126403"/>
                </a:lnTo>
                <a:lnTo>
                  <a:pt x="326529" y="126695"/>
                </a:lnTo>
                <a:lnTo>
                  <a:pt x="327037" y="126809"/>
                </a:lnTo>
                <a:lnTo>
                  <a:pt x="327596" y="126822"/>
                </a:lnTo>
                <a:lnTo>
                  <a:pt x="327926" y="126568"/>
                </a:lnTo>
                <a:lnTo>
                  <a:pt x="327939" y="126111"/>
                </a:lnTo>
                <a:lnTo>
                  <a:pt x="327964" y="125679"/>
                </a:lnTo>
                <a:close/>
              </a:path>
              <a:path w="613410" h="188595">
                <a:moveTo>
                  <a:pt x="330250" y="44856"/>
                </a:moveTo>
                <a:lnTo>
                  <a:pt x="330060" y="44716"/>
                </a:lnTo>
                <a:lnTo>
                  <a:pt x="329819" y="44411"/>
                </a:lnTo>
                <a:lnTo>
                  <a:pt x="329679" y="44450"/>
                </a:lnTo>
                <a:lnTo>
                  <a:pt x="329450" y="44500"/>
                </a:lnTo>
                <a:lnTo>
                  <a:pt x="329285" y="44754"/>
                </a:lnTo>
                <a:lnTo>
                  <a:pt x="329082" y="44919"/>
                </a:lnTo>
                <a:lnTo>
                  <a:pt x="329285" y="45059"/>
                </a:lnTo>
                <a:lnTo>
                  <a:pt x="329476" y="45212"/>
                </a:lnTo>
                <a:lnTo>
                  <a:pt x="329666" y="45351"/>
                </a:lnTo>
                <a:lnTo>
                  <a:pt x="329857" y="45186"/>
                </a:lnTo>
                <a:lnTo>
                  <a:pt x="330060" y="45021"/>
                </a:lnTo>
                <a:lnTo>
                  <a:pt x="330250" y="44856"/>
                </a:lnTo>
                <a:close/>
              </a:path>
              <a:path w="613410" h="188595">
                <a:moveTo>
                  <a:pt x="330771" y="33096"/>
                </a:moveTo>
                <a:lnTo>
                  <a:pt x="330746" y="29476"/>
                </a:lnTo>
                <a:lnTo>
                  <a:pt x="328980" y="28371"/>
                </a:lnTo>
                <a:lnTo>
                  <a:pt x="320890" y="30619"/>
                </a:lnTo>
                <a:lnTo>
                  <a:pt x="317944" y="35674"/>
                </a:lnTo>
                <a:lnTo>
                  <a:pt x="320052" y="38811"/>
                </a:lnTo>
                <a:lnTo>
                  <a:pt x="321818" y="41440"/>
                </a:lnTo>
                <a:lnTo>
                  <a:pt x="324980" y="41706"/>
                </a:lnTo>
                <a:lnTo>
                  <a:pt x="329323" y="37465"/>
                </a:lnTo>
                <a:lnTo>
                  <a:pt x="330415" y="35140"/>
                </a:lnTo>
                <a:lnTo>
                  <a:pt x="330771" y="33096"/>
                </a:lnTo>
                <a:close/>
              </a:path>
              <a:path w="613410" h="188595">
                <a:moveTo>
                  <a:pt x="337007" y="14262"/>
                </a:moveTo>
                <a:lnTo>
                  <a:pt x="336423" y="13690"/>
                </a:lnTo>
                <a:lnTo>
                  <a:pt x="335267" y="13690"/>
                </a:lnTo>
                <a:lnTo>
                  <a:pt x="334187" y="13703"/>
                </a:lnTo>
                <a:lnTo>
                  <a:pt x="333463" y="14262"/>
                </a:lnTo>
                <a:lnTo>
                  <a:pt x="333349" y="15176"/>
                </a:lnTo>
                <a:lnTo>
                  <a:pt x="333248" y="16052"/>
                </a:lnTo>
                <a:lnTo>
                  <a:pt x="333629" y="16840"/>
                </a:lnTo>
                <a:lnTo>
                  <a:pt x="336232" y="17132"/>
                </a:lnTo>
                <a:lnTo>
                  <a:pt x="336677" y="16243"/>
                </a:lnTo>
                <a:lnTo>
                  <a:pt x="336931" y="15506"/>
                </a:lnTo>
                <a:lnTo>
                  <a:pt x="337007" y="14262"/>
                </a:lnTo>
                <a:close/>
              </a:path>
              <a:path w="613410" h="188595">
                <a:moveTo>
                  <a:pt x="339496" y="69811"/>
                </a:moveTo>
                <a:lnTo>
                  <a:pt x="337477" y="67932"/>
                </a:lnTo>
                <a:lnTo>
                  <a:pt x="334149" y="67970"/>
                </a:lnTo>
                <a:lnTo>
                  <a:pt x="333082" y="69291"/>
                </a:lnTo>
                <a:lnTo>
                  <a:pt x="332981" y="73075"/>
                </a:lnTo>
                <a:lnTo>
                  <a:pt x="334340" y="74180"/>
                </a:lnTo>
                <a:lnTo>
                  <a:pt x="336321" y="74231"/>
                </a:lnTo>
                <a:lnTo>
                  <a:pt x="337947" y="74269"/>
                </a:lnTo>
                <a:lnTo>
                  <a:pt x="339458" y="72847"/>
                </a:lnTo>
                <a:lnTo>
                  <a:pt x="339496" y="69811"/>
                </a:lnTo>
                <a:close/>
              </a:path>
              <a:path w="613410" h="188595">
                <a:moveTo>
                  <a:pt x="344436" y="67183"/>
                </a:moveTo>
                <a:lnTo>
                  <a:pt x="344144" y="66751"/>
                </a:lnTo>
                <a:lnTo>
                  <a:pt x="343814" y="66421"/>
                </a:lnTo>
                <a:lnTo>
                  <a:pt x="343395" y="66306"/>
                </a:lnTo>
                <a:lnTo>
                  <a:pt x="342963" y="66509"/>
                </a:lnTo>
                <a:lnTo>
                  <a:pt x="342519" y="66725"/>
                </a:lnTo>
                <a:lnTo>
                  <a:pt x="342315" y="67081"/>
                </a:lnTo>
                <a:lnTo>
                  <a:pt x="342633" y="67487"/>
                </a:lnTo>
                <a:lnTo>
                  <a:pt x="342912" y="67830"/>
                </a:lnTo>
                <a:lnTo>
                  <a:pt x="343369" y="67945"/>
                </a:lnTo>
                <a:lnTo>
                  <a:pt x="343801" y="67729"/>
                </a:lnTo>
                <a:lnTo>
                  <a:pt x="344233" y="67525"/>
                </a:lnTo>
                <a:lnTo>
                  <a:pt x="344436" y="67183"/>
                </a:lnTo>
                <a:close/>
              </a:path>
              <a:path w="613410" h="188595">
                <a:moveTo>
                  <a:pt x="350862" y="143687"/>
                </a:moveTo>
                <a:lnTo>
                  <a:pt x="350291" y="143217"/>
                </a:lnTo>
                <a:lnTo>
                  <a:pt x="349415" y="143167"/>
                </a:lnTo>
                <a:lnTo>
                  <a:pt x="348703" y="143116"/>
                </a:lnTo>
                <a:lnTo>
                  <a:pt x="348259" y="143573"/>
                </a:lnTo>
                <a:lnTo>
                  <a:pt x="348183" y="144145"/>
                </a:lnTo>
                <a:lnTo>
                  <a:pt x="348081" y="144843"/>
                </a:lnTo>
                <a:lnTo>
                  <a:pt x="348221" y="145491"/>
                </a:lnTo>
                <a:lnTo>
                  <a:pt x="349186" y="145656"/>
                </a:lnTo>
                <a:lnTo>
                  <a:pt x="350151" y="145656"/>
                </a:lnTo>
                <a:lnTo>
                  <a:pt x="350697" y="145249"/>
                </a:lnTo>
                <a:lnTo>
                  <a:pt x="350786" y="144487"/>
                </a:lnTo>
                <a:lnTo>
                  <a:pt x="350862" y="143687"/>
                </a:lnTo>
                <a:close/>
              </a:path>
              <a:path w="613410" h="188595">
                <a:moveTo>
                  <a:pt x="353745" y="62014"/>
                </a:moveTo>
                <a:lnTo>
                  <a:pt x="353555" y="60655"/>
                </a:lnTo>
                <a:lnTo>
                  <a:pt x="353529" y="60515"/>
                </a:lnTo>
                <a:lnTo>
                  <a:pt x="352958" y="60210"/>
                </a:lnTo>
                <a:lnTo>
                  <a:pt x="352323" y="60248"/>
                </a:lnTo>
                <a:lnTo>
                  <a:pt x="351447" y="60312"/>
                </a:lnTo>
                <a:lnTo>
                  <a:pt x="350888" y="60782"/>
                </a:lnTo>
                <a:lnTo>
                  <a:pt x="351116" y="62255"/>
                </a:lnTo>
                <a:lnTo>
                  <a:pt x="351688" y="62585"/>
                </a:lnTo>
                <a:lnTo>
                  <a:pt x="353225" y="62496"/>
                </a:lnTo>
                <a:lnTo>
                  <a:pt x="353745" y="62014"/>
                </a:lnTo>
                <a:close/>
              </a:path>
              <a:path w="613410" h="188595">
                <a:moveTo>
                  <a:pt x="355892" y="68986"/>
                </a:moveTo>
                <a:lnTo>
                  <a:pt x="355701" y="68808"/>
                </a:lnTo>
                <a:lnTo>
                  <a:pt x="355536" y="68529"/>
                </a:lnTo>
                <a:lnTo>
                  <a:pt x="355346" y="68516"/>
                </a:lnTo>
                <a:lnTo>
                  <a:pt x="355104" y="68491"/>
                </a:lnTo>
                <a:lnTo>
                  <a:pt x="354685" y="68656"/>
                </a:lnTo>
                <a:lnTo>
                  <a:pt x="354622" y="68821"/>
                </a:lnTo>
                <a:lnTo>
                  <a:pt x="354444" y="69291"/>
                </a:lnTo>
                <a:lnTo>
                  <a:pt x="354799" y="69557"/>
                </a:lnTo>
                <a:lnTo>
                  <a:pt x="355536" y="69469"/>
                </a:lnTo>
                <a:lnTo>
                  <a:pt x="355701" y="69164"/>
                </a:lnTo>
                <a:lnTo>
                  <a:pt x="355892" y="68986"/>
                </a:lnTo>
                <a:close/>
              </a:path>
              <a:path w="613410" h="188595">
                <a:moveTo>
                  <a:pt x="367665" y="128219"/>
                </a:moveTo>
                <a:lnTo>
                  <a:pt x="367576" y="125018"/>
                </a:lnTo>
                <a:lnTo>
                  <a:pt x="366128" y="123672"/>
                </a:lnTo>
                <a:lnTo>
                  <a:pt x="363207" y="123571"/>
                </a:lnTo>
                <a:lnTo>
                  <a:pt x="361632" y="125082"/>
                </a:lnTo>
                <a:lnTo>
                  <a:pt x="361480" y="126682"/>
                </a:lnTo>
                <a:lnTo>
                  <a:pt x="361315" y="128358"/>
                </a:lnTo>
                <a:lnTo>
                  <a:pt x="362623" y="129743"/>
                </a:lnTo>
                <a:lnTo>
                  <a:pt x="366166" y="129794"/>
                </a:lnTo>
                <a:lnTo>
                  <a:pt x="367665" y="128219"/>
                </a:lnTo>
                <a:close/>
              </a:path>
              <a:path w="613410" h="188595">
                <a:moveTo>
                  <a:pt x="371182" y="57696"/>
                </a:moveTo>
                <a:lnTo>
                  <a:pt x="370446" y="57277"/>
                </a:lnTo>
                <a:lnTo>
                  <a:pt x="369697" y="57086"/>
                </a:lnTo>
                <a:lnTo>
                  <a:pt x="368388" y="57162"/>
                </a:lnTo>
                <a:lnTo>
                  <a:pt x="367665" y="57619"/>
                </a:lnTo>
                <a:lnTo>
                  <a:pt x="367665" y="58547"/>
                </a:lnTo>
                <a:lnTo>
                  <a:pt x="367677" y="59461"/>
                </a:lnTo>
                <a:lnTo>
                  <a:pt x="367817" y="60528"/>
                </a:lnTo>
                <a:lnTo>
                  <a:pt x="369303" y="60502"/>
                </a:lnTo>
                <a:lnTo>
                  <a:pt x="370598" y="60490"/>
                </a:lnTo>
                <a:lnTo>
                  <a:pt x="371157" y="59677"/>
                </a:lnTo>
                <a:lnTo>
                  <a:pt x="371182" y="57696"/>
                </a:lnTo>
                <a:close/>
              </a:path>
              <a:path w="613410" h="188595">
                <a:moveTo>
                  <a:pt x="376821" y="40982"/>
                </a:moveTo>
                <a:lnTo>
                  <a:pt x="373849" y="38176"/>
                </a:lnTo>
                <a:lnTo>
                  <a:pt x="372872" y="37236"/>
                </a:lnTo>
                <a:lnTo>
                  <a:pt x="371525" y="37960"/>
                </a:lnTo>
                <a:lnTo>
                  <a:pt x="371182" y="39039"/>
                </a:lnTo>
                <a:lnTo>
                  <a:pt x="369989" y="41338"/>
                </a:lnTo>
                <a:lnTo>
                  <a:pt x="369798" y="42672"/>
                </a:lnTo>
                <a:lnTo>
                  <a:pt x="372605" y="44119"/>
                </a:lnTo>
                <a:lnTo>
                  <a:pt x="373888" y="44526"/>
                </a:lnTo>
                <a:lnTo>
                  <a:pt x="374967" y="43510"/>
                </a:lnTo>
                <a:lnTo>
                  <a:pt x="376237" y="42303"/>
                </a:lnTo>
                <a:lnTo>
                  <a:pt x="376821" y="40982"/>
                </a:lnTo>
                <a:close/>
              </a:path>
              <a:path w="613410" h="188595">
                <a:moveTo>
                  <a:pt x="394830" y="55321"/>
                </a:moveTo>
                <a:lnTo>
                  <a:pt x="394462" y="55092"/>
                </a:lnTo>
                <a:lnTo>
                  <a:pt x="393928" y="55079"/>
                </a:lnTo>
                <a:lnTo>
                  <a:pt x="393420" y="55168"/>
                </a:lnTo>
                <a:lnTo>
                  <a:pt x="393090" y="55435"/>
                </a:lnTo>
                <a:lnTo>
                  <a:pt x="393217" y="55867"/>
                </a:lnTo>
                <a:lnTo>
                  <a:pt x="393331" y="56286"/>
                </a:lnTo>
                <a:lnTo>
                  <a:pt x="393776" y="56489"/>
                </a:lnTo>
                <a:lnTo>
                  <a:pt x="394258" y="56337"/>
                </a:lnTo>
                <a:lnTo>
                  <a:pt x="394487" y="56261"/>
                </a:lnTo>
                <a:lnTo>
                  <a:pt x="394754" y="55981"/>
                </a:lnTo>
                <a:lnTo>
                  <a:pt x="394779" y="55778"/>
                </a:lnTo>
                <a:lnTo>
                  <a:pt x="394830" y="55321"/>
                </a:lnTo>
                <a:close/>
              </a:path>
              <a:path w="613410" h="188595">
                <a:moveTo>
                  <a:pt x="395884" y="58712"/>
                </a:moveTo>
                <a:lnTo>
                  <a:pt x="393052" y="56438"/>
                </a:lnTo>
                <a:lnTo>
                  <a:pt x="390296" y="56642"/>
                </a:lnTo>
                <a:lnTo>
                  <a:pt x="389356" y="56705"/>
                </a:lnTo>
                <a:lnTo>
                  <a:pt x="388874" y="57226"/>
                </a:lnTo>
                <a:lnTo>
                  <a:pt x="389547" y="59283"/>
                </a:lnTo>
                <a:lnTo>
                  <a:pt x="390169" y="60515"/>
                </a:lnTo>
                <a:lnTo>
                  <a:pt x="390944" y="63284"/>
                </a:lnTo>
                <a:lnTo>
                  <a:pt x="392099" y="63703"/>
                </a:lnTo>
                <a:lnTo>
                  <a:pt x="395655" y="63550"/>
                </a:lnTo>
                <a:lnTo>
                  <a:pt x="395465" y="62115"/>
                </a:lnTo>
                <a:lnTo>
                  <a:pt x="395795" y="61328"/>
                </a:lnTo>
                <a:lnTo>
                  <a:pt x="395884" y="58712"/>
                </a:lnTo>
                <a:close/>
              </a:path>
              <a:path w="613410" h="188595">
                <a:moveTo>
                  <a:pt x="399173" y="117538"/>
                </a:moveTo>
                <a:lnTo>
                  <a:pt x="399110" y="117106"/>
                </a:lnTo>
                <a:lnTo>
                  <a:pt x="398907" y="116700"/>
                </a:lnTo>
                <a:lnTo>
                  <a:pt x="398538" y="116522"/>
                </a:lnTo>
                <a:lnTo>
                  <a:pt x="398068" y="116713"/>
                </a:lnTo>
                <a:lnTo>
                  <a:pt x="397624" y="116890"/>
                </a:lnTo>
                <a:lnTo>
                  <a:pt x="397484" y="117271"/>
                </a:lnTo>
                <a:lnTo>
                  <a:pt x="397865" y="117805"/>
                </a:lnTo>
                <a:lnTo>
                  <a:pt x="398233" y="117970"/>
                </a:lnTo>
                <a:lnTo>
                  <a:pt x="398449" y="117944"/>
                </a:lnTo>
                <a:lnTo>
                  <a:pt x="398957" y="117868"/>
                </a:lnTo>
                <a:lnTo>
                  <a:pt x="399173" y="117538"/>
                </a:lnTo>
                <a:close/>
              </a:path>
              <a:path w="613410" h="188595">
                <a:moveTo>
                  <a:pt x="413397" y="84251"/>
                </a:moveTo>
                <a:lnTo>
                  <a:pt x="413359" y="83413"/>
                </a:lnTo>
                <a:lnTo>
                  <a:pt x="413334" y="82727"/>
                </a:lnTo>
                <a:lnTo>
                  <a:pt x="412711" y="82588"/>
                </a:lnTo>
                <a:lnTo>
                  <a:pt x="412026" y="82626"/>
                </a:lnTo>
                <a:lnTo>
                  <a:pt x="410921" y="82842"/>
                </a:lnTo>
                <a:lnTo>
                  <a:pt x="410375" y="83375"/>
                </a:lnTo>
                <a:lnTo>
                  <a:pt x="410933" y="84861"/>
                </a:lnTo>
                <a:lnTo>
                  <a:pt x="411340" y="85382"/>
                </a:lnTo>
                <a:lnTo>
                  <a:pt x="413207" y="85077"/>
                </a:lnTo>
                <a:lnTo>
                  <a:pt x="413397" y="84251"/>
                </a:lnTo>
                <a:close/>
              </a:path>
              <a:path w="613410" h="188595">
                <a:moveTo>
                  <a:pt x="426821" y="150279"/>
                </a:moveTo>
                <a:lnTo>
                  <a:pt x="426453" y="150063"/>
                </a:lnTo>
                <a:lnTo>
                  <a:pt x="425945" y="150025"/>
                </a:lnTo>
                <a:lnTo>
                  <a:pt x="425450" y="150063"/>
                </a:lnTo>
                <a:lnTo>
                  <a:pt x="425069" y="150253"/>
                </a:lnTo>
                <a:lnTo>
                  <a:pt x="425170" y="150710"/>
                </a:lnTo>
                <a:lnTo>
                  <a:pt x="425259" y="151130"/>
                </a:lnTo>
                <a:lnTo>
                  <a:pt x="425665" y="151333"/>
                </a:lnTo>
                <a:lnTo>
                  <a:pt x="426135" y="151244"/>
                </a:lnTo>
                <a:lnTo>
                  <a:pt x="426377" y="151193"/>
                </a:lnTo>
                <a:lnTo>
                  <a:pt x="426656" y="150939"/>
                </a:lnTo>
                <a:lnTo>
                  <a:pt x="426707" y="150749"/>
                </a:lnTo>
                <a:lnTo>
                  <a:pt x="426821" y="150279"/>
                </a:lnTo>
                <a:close/>
              </a:path>
              <a:path w="613410" h="188595">
                <a:moveTo>
                  <a:pt x="443928" y="84150"/>
                </a:moveTo>
                <a:lnTo>
                  <a:pt x="443890" y="83705"/>
                </a:lnTo>
                <a:lnTo>
                  <a:pt x="443649" y="83273"/>
                </a:lnTo>
                <a:lnTo>
                  <a:pt x="443217" y="83210"/>
                </a:lnTo>
                <a:lnTo>
                  <a:pt x="442328" y="83540"/>
                </a:lnTo>
                <a:lnTo>
                  <a:pt x="442125" y="83896"/>
                </a:lnTo>
                <a:lnTo>
                  <a:pt x="442404" y="84264"/>
                </a:lnTo>
                <a:lnTo>
                  <a:pt x="442531" y="84429"/>
                </a:lnTo>
                <a:lnTo>
                  <a:pt x="442912" y="84531"/>
                </a:lnTo>
                <a:lnTo>
                  <a:pt x="443166" y="84505"/>
                </a:lnTo>
                <a:lnTo>
                  <a:pt x="443699" y="84467"/>
                </a:lnTo>
                <a:lnTo>
                  <a:pt x="443928" y="84150"/>
                </a:lnTo>
                <a:close/>
              </a:path>
              <a:path w="613410" h="188595">
                <a:moveTo>
                  <a:pt x="499618" y="38417"/>
                </a:moveTo>
                <a:lnTo>
                  <a:pt x="499338" y="38074"/>
                </a:lnTo>
                <a:lnTo>
                  <a:pt x="499160" y="38049"/>
                </a:lnTo>
                <a:lnTo>
                  <a:pt x="498665" y="37985"/>
                </a:lnTo>
                <a:lnTo>
                  <a:pt x="498322" y="38290"/>
                </a:lnTo>
                <a:lnTo>
                  <a:pt x="498182" y="38811"/>
                </a:lnTo>
                <a:lnTo>
                  <a:pt x="498487" y="39027"/>
                </a:lnTo>
                <a:lnTo>
                  <a:pt x="498627" y="39204"/>
                </a:lnTo>
                <a:lnTo>
                  <a:pt x="499122" y="39192"/>
                </a:lnTo>
                <a:lnTo>
                  <a:pt x="499478" y="38963"/>
                </a:lnTo>
                <a:lnTo>
                  <a:pt x="499618" y="38417"/>
                </a:lnTo>
                <a:close/>
              </a:path>
              <a:path w="613410" h="188595">
                <a:moveTo>
                  <a:pt x="526084" y="160083"/>
                </a:moveTo>
                <a:lnTo>
                  <a:pt x="525754" y="159702"/>
                </a:lnTo>
                <a:lnTo>
                  <a:pt x="525081" y="159512"/>
                </a:lnTo>
                <a:lnTo>
                  <a:pt x="524573" y="159473"/>
                </a:lnTo>
                <a:lnTo>
                  <a:pt x="524179" y="159664"/>
                </a:lnTo>
                <a:lnTo>
                  <a:pt x="524052" y="160058"/>
                </a:lnTo>
                <a:lnTo>
                  <a:pt x="523862" y="160629"/>
                </a:lnTo>
                <a:lnTo>
                  <a:pt x="524078" y="161099"/>
                </a:lnTo>
                <a:lnTo>
                  <a:pt x="525284" y="161290"/>
                </a:lnTo>
                <a:lnTo>
                  <a:pt x="525703" y="161074"/>
                </a:lnTo>
                <a:lnTo>
                  <a:pt x="525856" y="160680"/>
                </a:lnTo>
                <a:lnTo>
                  <a:pt x="526084" y="160083"/>
                </a:lnTo>
                <a:close/>
              </a:path>
              <a:path w="613410" h="188595">
                <a:moveTo>
                  <a:pt x="535749" y="127076"/>
                </a:moveTo>
                <a:lnTo>
                  <a:pt x="535432" y="126669"/>
                </a:lnTo>
                <a:lnTo>
                  <a:pt x="534708" y="126542"/>
                </a:lnTo>
                <a:lnTo>
                  <a:pt x="534200" y="126542"/>
                </a:lnTo>
                <a:lnTo>
                  <a:pt x="533819" y="126758"/>
                </a:lnTo>
                <a:lnTo>
                  <a:pt x="533704" y="127165"/>
                </a:lnTo>
                <a:lnTo>
                  <a:pt x="533539" y="127774"/>
                </a:lnTo>
                <a:lnTo>
                  <a:pt x="533869" y="128193"/>
                </a:lnTo>
                <a:lnTo>
                  <a:pt x="534606" y="128282"/>
                </a:lnTo>
                <a:lnTo>
                  <a:pt x="535089" y="128333"/>
                </a:lnTo>
                <a:lnTo>
                  <a:pt x="535508" y="128092"/>
                </a:lnTo>
                <a:lnTo>
                  <a:pt x="535609" y="127673"/>
                </a:lnTo>
                <a:lnTo>
                  <a:pt x="535749" y="127076"/>
                </a:lnTo>
                <a:close/>
              </a:path>
              <a:path w="613410" h="188595">
                <a:moveTo>
                  <a:pt x="613371" y="158216"/>
                </a:moveTo>
                <a:lnTo>
                  <a:pt x="613333" y="157441"/>
                </a:lnTo>
                <a:lnTo>
                  <a:pt x="613130" y="156781"/>
                </a:lnTo>
                <a:lnTo>
                  <a:pt x="612165" y="156641"/>
                </a:lnTo>
                <a:lnTo>
                  <a:pt x="610679" y="156438"/>
                </a:lnTo>
                <a:lnTo>
                  <a:pt x="609701" y="156984"/>
                </a:lnTo>
                <a:lnTo>
                  <a:pt x="609384" y="158254"/>
                </a:lnTo>
                <a:lnTo>
                  <a:pt x="609193" y="159016"/>
                </a:lnTo>
                <a:lnTo>
                  <a:pt x="609549" y="159677"/>
                </a:lnTo>
                <a:lnTo>
                  <a:pt x="610501" y="159740"/>
                </a:lnTo>
                <a:lnTo>
                  <a:pt x="611822" y="159816"/>
                </a:lnTo>
                <a:lnTo>
                  <a:pt x="613016" y="159486"/>
                </a:lnTo>
                <a:lnTo>
                  <a:pt x="613371" y="158216"/>
                </a:lnTo>
                <a:close/>
              </a:path>
            </a:pathLst>
          </a:custGeom>
          <a:solidFill>
            <a:srgbClr val="FFFFFF"/>
          </a:solidFill>
        </p:spPr>
        <p:txBody>
          <a:bodyPr wrap="square" lIns="0" tIns="0" rIns="0" bIns="0" rtlCol="0"/>
          <a:lstStyle/>
          <a:p>
            <a:endParaRPr/>
          </a:p>
        </p:txBody>
      </p:sp>
      <p:sp>
        <p:nvSpPr>
          <p:cNvPr id="112" name="bg object 112"/>
          <p:cNvSpPr/>
          <p:nvPr/>
        </p:nvSpPr>
        <p:spPr>
          <a:xfrm>
            <a:off x="-342" y="4159453"/>
            <a:ext cx="607695" cy="199390"/>
          </a:xfrm>
          <a:custGeom>
            <a:avLst/>
            <a:gdLst/>
            <a:ahLst/>
            <a:cxnLst/>
            <a:rect l="l" t="t" r="r" b="b"/>
            <a:pathLst>
              <a:path w="607695" h="199389">
                <a:moveTo>
                  <a:pt x="5219" y="152933"/>
                </a:moveTo>
                <a:lnTo>
                  <a:pt x="5016" y="151841"/>
                </a:lnTo>
                <a:lnTo>
                  <a:pt x="4775" y="150495"/>
                </a:lnTo>
                <a:lnTo>
                  <a:pt x="4127" y="149288"/>
                </a:lnTo>
                <a:lnTo>
                  <a:pt x="2590" y="149110"/>
                </a:lnTo>
                <a:lnTo>
                  <a:pt x="406" y="149479"/>
                </a:lnTo>
                <a:lnTo>
                  <a:pt x="0" y="150507"/>
                </a:lnTo>
                <a:lnTo>
                  <a:pt x="368" y="153416"/>
                </a:lnTo>
                <a:lnTo>
                  <a:pt x="1498" y="153847"/>
                </a:lnTo>
                <a:lnTo>
                  <a:pt x="4483" y="153593"/>
                </a:lnTo>
                <a:lnTo>
                  <a:pt x="5219" y="152933"/>
                </a:lnTo>
                <a:close/>
              </a:path>
              <a:path w="607695" h="199389">
                <a:moveTo>
                  <a:pt x="7810" y="174612"/>
                </a:moveTo>
                <a:lnTo>
                  <a:pt x="7721" y="173939"/>
                </a:lnTo>
                <a:lnTo>
                  <a:pt x="7391" y="173355"/>
                </a:lnTo>
                <a:lnTo>
                  <a:pt x="5715" y="173266"/>
                </a:lnTo>
                <a:lnTo>
                  <a:pt x="5283" y="173672"/>
                </a:lnTo>
                <a:lnTo>
                  <a:pt x="5232" y="174269"/>
                </a:lnTo>
                <a:lnTo>
                  <a:pt x="5168" y="175044"/>
                </a:lnTo>
                <a:lnTo>
                  <a:pt x="5549" y="175577"/>
                </a:lnTo>
                <a:lnTo>
                  <a:pt x="7239" y="175577"/>
                </a:lnTo>
                <a:lnTo>
                  <a:pt x="7734" y="175310"/>
                </a:lnTo>
                <a:lnTo>
                  <a:pt x="7810" y="174612"/>
                </a:lnTo>
                <a:close/>
              </a:path>
              <a:path w="607695" h="199389">
                <a:moveTo>
                  <a:pt x="11531" y="137642"/>
                </a:moveTo>
                <a:lnTo>
                  <a:pt x="9931" y="136563"/>
                </a:lnTo>
                <a:lnTo>
                  <a:pt x="6286" y="135420"/>
                </a:lnTo>
                <a:lnTo>
                  <a:pt x="5334" y="133451"/>
                </a:lnTo>
                <a:lnTo>
                  <a:pt x="2235" y="135839"/>
                </a:lnTo>
                <a:lnTo>
                  <a:pt x="3429" y="137325"/>
                </a:lnTo>
                <a:lnTo>
                  <a:pt x="3733" y="138582"/>
                </a:lnTo>
                <a:lnTo>
                  <a:pt x="4064" y="139928"/>
                </a:lnTo>
                <a:lnTo>
                  <a:pt x="4965" y="141071"/>
                </a:lnTo>
                <a:lnTo>
                  <a:pt x="7061" y="142798"/>
                </a:lnTo>
                <a:lnTo>
                  <a:pt x="8178" y="143344"/>
                </a:lnTo>
                <a:lnTo>
                  <a:pt x="11137" y="142392"/>
                </a:lnTo>
                <a:lnTo>
                  <a:pt x="11468" y="141249"/>
                </a:lnTo>
                <a:lnTo>
                  <a:pt x="11366" y="139738"/>
                </a:lnTo>
                <a:lnTo>
                  <a:pt x="11531" y="137642"/>
                </a:lnTo>
                <a:close/>
              </a:path>
              <a:path w="607695" h="199389">
                <a:moveTo>
                  <a:pt x="11963" y="177558"/>
                </a:moveTo>
                <a:lnTo>
                  <a:pt x="11912" y="176822"/>
                </a:lnTo>
                <a:lnTo>
                  <a:pt x="11531" y="176136"/>
                </a:lnTo>
                <a:lnTo>
                  <a:pt x="10642" y="176161"/>
                </a:lnTo>
                <a:lnTo>
                  <a:pt x="9499" y="176199"/>
                </a:lnTo>
                <a:lnTo>
                  <a:pt x="9182" y="177025"/>
                </a:lnTo>
                <a:lnTo>
                  <a:pt x="9131" y="178612"/>
                </a:lnTo>
                <a:lnTo>
                  <a:pt x="9359" y="179324"/>
                </a:lnTo>
                <a:lnTo>
                  <a:pt x="11468" y="179171"/>
                </a:lnTo>
                <a:lnTo>
                  <a:pt x="11938" y="178460"/>
                </a:lnTo>
                <a:lnTo>
                  <a:pt x="11963" y="177558"/>
                </a:lnTo>
                <a:close/>
              </a:path>
              <a:path w="607695" h="199389">
                <a:moveTo>
                  <a:pt x="33070" y="172821"/>
                </a:moveTo>
                <a:lnTo>
                  <a:pt x="33045" y="172212"/>
                </a:lnTo>
                <a:lnTo>
                  <a:pt x="33020" y="171399"/>
                </a:lnTo>
                <a:lnTo>
                  <a:pt x="32397" y="171081"/>
                </a:lnTo>
                <a:lnTo>
                  <a:pt x="31546" y="171018"/>
                </a:lnTo>
                <a:lnTo>
                  <a:pt x="31000" y="171081"/>
                </a:lnTo>
                <a:lnTo>
                  <a:pt x="30568" y="171323"/>
                </a:lnTo>
                <a:lnTo>
                  <a:pt x="30670" y="172466"/>
                </a:lnTo>
                <a:lnTo>
                  <a:pt x="31064" y="173113"/>
                </a:lnTo>
                <a:lnTo>
                  <a:pt x="31927" y="173215"/>
                </a:lnTo>
                <a:lnTo>
                  <a:pt x="32639" y="173304"/>
                </a:lnTo>
                <a:lnTo>
                  <a:pt x="33070" y="172821"/>
                </a:lnTo>
                <a:close/>
              </a:path>
              <a:path w="607695" h="199389">
                <a:moveTo>
                  <a:pt x="34366" y="21348"/>
                </a:moveTo>
                <a:lnTo>
                  <a:pt x="34099" y="20256"/>
                </a:lnTo>
                <a:lnTo>
                  <a:pt x="34328" y="19037"/>
                </a:lnTo>
                <a:lnTo>
                  <a:pt x="31457" y="18923"/>
                </a:lnTo>
                <a:lnTo>
                  <a:pt x="30886" y="19824"/>
                </a:lnTo>
                <a:lnTo>
                  <a:pt x="30899" y="20866"/>
                </a:lnTo>
                <a:lnTo>
                  <a:pt x="30924" y="21856"/>
                </a:lnTo>
                <a:lnTo>
                  <a:pt x="31267" y="22758"/>
                </a:lnTo>
                <a:lnTo>
                  <a:pt x="32766" y="22745"/>
                </a:lnTo>
                <a:lnTo>
                  <a:pt x="34036" y="22733"/>
                </a:lnTo>
                <a:lnTo>
                  <a:pt x="34239" y="21983"/>
                </a:lnTo>
                <a:lnTo>
                  <a:pt x="34366" y="21348"/>
                </a:lnTo>
                <a:close/>
              </a:path>
              <a:path w="607695" h="199389">
                <a:moveTo>
                  <a:pt x="50914" y="108927"/>
                </a:moveTo>
                <a:lnTo>
                  <a:pt x="49796" y="107797"/>
                </a:lnTo>
                <a:lnTo>
                  <a:pt x="47828" y="107683"/>
                </a:lnTo>
                <a:lnTo>
                  <a:pt x="46482" y="107569"/>
                </a:lnTo>
                <a:lnTo>
                  <a:pt x="45732" y="108064"/>
                </a:lnTo>
                <a:lnTo>
                  <a:pt x="45707" y="110832"/>
                </a:lnTo>
                <a:lnTo>
                  <a:pt x="46202" y="112217"/>
                </a:lnTo>
                <a:lnTo>
                  <a:pt x="49961" y="112826"/>
                </a:lnTo>
                <a:lnTo>
                  <a:pt x="50457" y="111785"/>
                </a:lnTo>
                <a:lnTo>
                  <a:pt x="50914" y="108927"/>
                </a:lnTo>
                <a:close/>
              </a:path>
              <a:path w="607695" h="199389">
                <a:moveTo>
                  <a:pt x="54254" y="169303"/>
                </a:moveTo>
                <a:lnTo>
                  <a:pt x="54114" y="167995"/>
                </a:lnTo>
                <a:lnTo>
                  <a:pt x="53530" y="167220"/>
                </a:lnTo>
                <a:lnTo>
                  <a:pt x="51079" y="166585"/>
                </a:lnTo>
                <a:lnTo>
                  <a:pt x="49974" y="167068"/>
                </a:lnTo>
                <a:lnTo>
                  <a:pt x="49745" y="168529"/>
                </a:lnTo>
                <a:lnTo>
                  <a:pt x="49491" y="169291"/>
                </a:lnTo>
                <a:lnTo>
                  <a:pt x="47459" y="168998"/>
                </a:lnTo>
                <a:lnTo>
                  <a:pt x="45339" y="168973"/>
                </a:lnTo>
                <a:lnTo>
                  <a:pt x="42913" y="168795"/>
                </a:lnTo>
                <a:lnTo>
                  <a:pt x="43218" y="171234"/>
                </a:lnTo>
                <a:lnTo>
                  <a:pt x="42926" y="171119"/>
                </a:lnTo>
                <a:lnTo>
                  <a:pt x="42608" y="171056"/>
                </a:lnTo>
                <a:lnTo>
                  <a:pt x="40792" y="171069"/>
                </a:lnTo>
                <a:lnTo>
                  <a:pt x="39941" y="171767"/>
                </a:lnTo>
                <a:lnTo>
                  <a:pt x="39751" y="174561"/>
                </a:lnTo>
                <a:lnTo>
                  <a:pt x="41554" y="176491"/>
                </a:lnTo>
                <a:lnTo>
                  <a:pt x="42976" y="176542"/>
                </a:lnTo>
                <a:lnTo>
                  <a:pt x="43345" y="176517"/>
                </a:lnTo>
                <a:lnTo>
                  <a:pt x="43637" y="176453"/>
                </a:lnTo>
                <a:lnTo>
                  <a:pt x="43891" y="176352"/>
                </a:lnTo>
                <a:lnTo>
                  <a:pt x="44272" y="179273"/>
                </a:lnTo>
                <a:lnTo>
                  <a:pt x="47180" y="177660"/>
                </a:lnTo>
                <a:lnTo>
                  <a:pt x="49923" y="176466"/>
                </a:lnTo>
                <a:lnTo>
                  <a:pt x="53454" y="173850"/>
                </a:lnTo>
                <a:lnTo>
                  <a:pt x="53581" y="172351"/>
                </a:lnTo>
                <a:lnTo>
                  <a:pt x="52920" y="171170"/>
                </a:lnTo>
                <a:lnTo>
                  <a:pt x="53886" y="170484"/>
                </a:lnTo>
                <a:lnTo>
                  <a:pt x="54038" y="169697"/>
                </a:lnTo>
                <a:lnTo>
                  <a:pt x="54254" y="169303"/>
                </a:lnTo>
                <a:close/>
              </a:path>
              <a:path w="607695" h="199389">
                <a:moveTo>
                  <a:pt x="74066" y="117195"/>
                </a:moveTo>
                <a:lnTo>
                  <a:pt x="73761" y="117005"/>
                </a:lnTo>
                <a:lnTo>
                  <a:pt x="73583" y="116814"/>
                </a:lnTo>
                <a:lnTo>
                  <a:pt x="73342" y="116916"/>
                </a:lnTo>
                <a:lnTo>
                  <a:pt x="72936" y="116992"/>
                </a:lnTo>
                <a:lnTo>
                  <a:pt x="72872" y="117144"/>
                </a:lnTo>
                <a:lnTo>
                  <a:pt x="72720" y="117576"/>
                </a:lnTo>
                <a:lnTo>
                  <a:pt x="72974" y="117919"/>
                </a:lnTo>
                <a:lnTo>
                  <a:pt x="73736" y="117868"/>
                </a:lnTo>
                <a:lnTo>
                  <a:pt x="74053" y="117563"/>
                </a:lnTo>
                <a:lnTo>
                  <a:pt x="74066" y="117373"/>
                </a:lnTo>
                <a:lnTo>
                  <a:pt x="74066" y="117195"/>
                </a:lnTo>
                <a:close/>
              </a:path>
              <a:path w="607695" h="199389">
                <a:moveTo>
                  <a:pt x="79616" y="71208"/>
                </a:moveTo>
                <a:lnTo>
                  <a:pt x="79578" y="70408"/>
                </a:lnTo>
                <a:lnTo>
                  <a:pt x="79095" y="69900"/>
                </a:lnTo>
                <a:lnTo>
                  <a:pt x="78155" y="69964"/>
                </a:lnTo>
                <a:lnTo>
                  <a:pt x="76822" y="70040"/>
                </a:lnTo>
                <a:lnTo>
                  <a:pt x="76250" y="70840"/>
                </a:lnTo>
                <a:lnTo>
                  <a:pt x="76200" y="72694"/>
                </a:lnTo>
                <a:lnTo>
                  <a:pt x="76771" y="73152"/>
                </a:lnTo>
                <a:lnTo>
                  <a:pt x="77698" y="73101"/>
                </a:lnTo>
                <a:lnTo>
                  <a:pt x="79082" y="73050"/>
                </a:lnTo>
                <a:lnTo>
                  <a:pt x="79616" y="72301"/>
                </a:lnTo>
                <a:lnTo>
                  <a:pt x="79616" y="71208"/>
                </a:lnTo>
                <a:close/>
              </a:path>
              <a:path w="607695" h="199389">
                <a:moveTo>
                  <a:pt x="82283" y="26784"/>
                </a:moveTo>
                <a:lnTo>
                  <a:pt x="81635" y="25298"/>
                </a:lnTo>
                <a:lnTo>
                  <a:pt x="79781" y="23114"/>
                </a:lnTo>
                <a:lnTo>
                  <a:pt x="78638" y="22529"/>
                </a:lnTo>
                <a:lnTo>
                  <a:pt x="77076" y="21005"/>
                </a:lnTo>
                <a:lnTo>
                  <a:pt x="76466" y="20116"/>
                </a:lnTo>
                <a:lnTo>
                  <a:pt x="73520" y="21005"/>
                </a:lnTo>
                <a:lnTo>
                  <a:pt x="74053" y="22250"/>
                </a:lnTo>
                <a:lnTo>
                  <a:pt x="73888" y="24066"/>
                </a:lnTo>
                <a:lnTo>
                  <a:pt x="73634" y="25412"/>
                </a:lnTo>
                <a:lnTo>
                  <a:pt x="74752" y="27190"/>
                </a:lnTo>
                <a:lnTo>
                  <a:pt x="76454" y="29946"/>
                </a:lnTo>
                <a:lnTo>
                  <a:pt x="77343" y="30302"/>
                </a:lnTo>
                <a:lnTo>
                  <a:pt x="78549" y="30276"/>
                </a:lnTo>
                <a:lnTo>
                  <a:pt x="79997" y="30251"/>
                </a:lnTo>
                <a:lnTo>
                  <a:pt x="80810" y="29578"/>
                </a:lnTo>
                <a:lnTo>
                  <a:pt x="82283" y="26784"/>
                </a:lnTo>
                <a:close/>
              </a:path>
              <a:path w="607695" h="199389">
                <a:moveTo>
                  <a:pt x="85140" y="105295"/>
                </a:moveTo>
                <a:lnTo>
                  <a:pt x="85102" y="104813"/>
                </a:lnTo>
                <a:lnTo>
                  <a:pt x="85064" y="104394"/>
                </a:lnTo>
                <a:lnTo>
                  <a:pt x="84785" y="104063"/>
                </a:lnTo>
                <a:lnTo>
                  <a:pt x="84226" y="104013"/>
                </a:lnTo>
                <a:lnTo>
                  <a:pt x="83693" y="104076"/>
                </a:lnTo>
                <a:lnTo>
                  <a:pt x="83337" y="104343"/>
                </a:lnTo>
                <a:lnTo>
                  <a:pt x="83337" y="104787"/>
                </a:lnTo>
                <a:lnTo>
                  <a:pt x="83324" y="105257"/>
                </a:lnTo>
                <a:lnTo>
                  <a:pt x="83731" y="105511"/>
                </a:lnTo>
                <a:lnTo>
                  <a:pt x="84239" y="105549"/>
                </a:lnTo>
                <a:lnTo>
                  <a:pt x="84772" y="105575"/>
                </a:lnTo>
                <a:lnTo>
                  <a:pt x="85140" y="105295"/>
                </a:lnTo>
                <a:close/>
              </a:path>
              <a:path w="607695" h="199389">
                <a:moveTo>
                  <a:pt x="101295" y="163131"/>
                </a:moveTo>
                <a:lnTo>
                  <a:pt x="101168" y="160794"/>
                </a:lnTo>
                <a:lnTo>
                  <a:pt x="98679" y="158508"/>
                </a:lnTo>
                <a:lnTo>
                  <a:pt x="97980" y="157962"/>
                </a:lnTo>
                <a:lnTo>
                  <a:pt x="96672" y="157010"/>
                </a:lnTo>
                <a:lnTo>
                  <a:pt x="96774" y="154432"/>
                </a:lnTo>
                <a:lnTo>
                  <a:pt x="91173" y="155854"/>
                </a:lnTo>
                <a:lnTo>
                  <a:pt x="89433" y="158432"/>
                </a:lnTo>
                <a:lnTo>
                  <a:pt x="89890" y="164947"/>
                </a:lnTo>
                <a:lnTo>
                  <a:pt x="92087" y="167220"/>
                </a:lnTo>
                <a:lnTo>
                  <a:pt x="98234" y="168084"/>
                </a:lnTo>
                <a:lnTo>
                  <a:pt x="99783" y="167398"/>
                </a:lnTo>
                <a:lnTo>
                  <a:pt x="100431" y="165569"/>
                </a:lnTo>
                <a:lnTo>
                  <a:pt x="101295" y="163131"/>
                </a:lnTo>
                <a:close/>
              </a:path>
              <a:path w="607695" h="199389">
                <a:moveTo>
                  <a:pt x="106337" y="9029"/>
                </a:moveTo>
                <a:lnTo>
                  <a:pt x="105791" y="6400"/>
                </a:lnTo>
                <a:lnTo>
                  <a:pt x="105029" y="5257"/>
                </a:lnTo>
                <a:lnTo>
                  <a:pt x="103619" y="4889"/>
                </a:lnTo>
                <a:lnTo>
                  <a:pt x="101828" y="5295"/>
                </a:lnTo>
                <a:lnTo>
                  <a:pt x="100863" y="6007"/>
                </a:lnTo>
                <a:lnTo>
                  <a:pt x="101168" y="8724"/>
                </a:lnTo>
                <a:lnTo>
                  <a:pt x="102095" y="9893"/>
                </a:lnTo>
                <a:lnTo>
                  <a:pt x="105460" y="9944"/>
                </a:lnTo>
                <a:lnTo>
                  <a:pt x="106337" y="9029"/>
                </a:lnTo>
                <a:close/>
              </a:path>
              <a:path w="607695" h="199389">
                <a:moveTo>
                  <a:pt x="115392" y="42773"/>
                </a:moveTo>
                <a:lnTo>
                  <a:pt x="115239" y="42570"/>
                </a:lnTo>
                <a:lnTo>
                  <a:pt x="115112" y="42227"/>
                </a:lnTo>
                <a:lnTo>
                  <a:pt x="114922" y="42189"/>
                </a:lnTo>
                <a:lnTo>
                  <a:pt x="114401" y="42100"/>
                </a:lnTo>
                <a:lnTo>
                  <a:pt x="114033" y="42379"/>
                </a:lnTo>
                <a:lnTo>
                  <a:pt x="114020" y="42811"/>
                </a:lnTo>
                <a:lnTo>
                  <a:pt x="114007" y="43002"/>
                </a:lnTo>
                <a:lnTo>
                  <a:pt x="114274" y="43332"/>
                </a:lnTo>
                <a:lnTo>
                  <a:pt x="114477" y="43383"/>
                </a:lnTo>
                <a:lnTo>
                  <a:pt x="114998" y="43497"/>
                </a:lnTo>
                <a:lnTo>
                  <a:pt x="115303" y="43230"/>
                </a:lnTo>
                <a:lnTo>
                  <a:pt x="115392" y="42773"/>
                </a:lnTo>
                <a:close/>
              </a:path>
              <a:path w="607695" h="199389">
                <a:moveTo>
                  <a:pt x="118529" y="120332"/>
                </a:moveTo>
                <a:lnTo>
                  <a:pt x="118275" y="118986"/>
                </a:lnTo>
                <a:lnTo>
                  <a:pt x="117348" y="118414"/>
                </a:lnTo>
                <a:lnTo>
                  <a:pt x="115951" y="118503"/>
                </a:lnTo>
                <a:lnTo>
                  <a:pt x="115049" y="118554"/>
                </a:lnTo>
                <a:lnTo>
                  <a:pt x="114655" y="119164"/>
                </a:lnTo>
                <a:lnTo>
                  <a:pt x="114820" y="119900"/>
                </a:lnTo>
                <a:lnTo>
                  <a:pt x="115036" y="120840"/>
                </a:lnTo>
                <a:lnTo>
                  <a:pt x="115493" y="121691"/>
                </a:lnTo>
                <a:lnTo>
                  <a:pt x="117995" y="121767"/>
                </a:lnTo>
                <a:lnTo>
                  <a:pt x="118402" y="121107"/>
                </a:lnTo>
                <a:lnTo>
                  <a:pt x="118529" y="120332"/>
                </a:lnTo>
                <a:close/>
              </a:path>
              <a:path w="607695" h="199389">
                <a:moveTo>
                  <a:pt x="131610" y="126161"/>
                </a:moveTo>
                <a:lnTo>
                  <a:pt x="131584" y="124637"/>
                </a:lnTo>
                <a:lnTo>
                  <a:pt x="130149" y="123367"/>
                </a:lnTo>
                <a:lnTo>
                  <a:pt x="127609" y="123659"/>
                </a:lnTo>
                <a:lnTo>
                  <a:pt x="127241" y="124256"/>
                </a:lnTo>
                <a:lnTo>
                  <a:pt x="127088" y="124942"/>
                </a:lnTo>
                <a:lnTo>
                  <a:pt x="125653" y="123672"/>
                </a:lnTo>
                <a:lnTo>
                  <a:pt x="123774" y="122707"/>
                </a:lnTo>
                <a:lnTo>
                  <a:pt x="121500" y="121843"/>
                </a:lnTo>
                <a:lnTo>
                  <a:pt x="120078" y="125552"/>
                </a:lnTo>
                <a:lnTo>
                  <a:pt x="117259" y="128790"/>
                </a:lnTo>
                <a:lnTo>
                  <a:pt x="122148" y="131902"/>
                </a:lnTo>
                <a:lnTo>
                  <a:pt x="129349" y="130873"/>
                </a:lnTo>
                <a:lnTo>
                  <a:pt x="129286" y="131000"/>
                </a:lnTo>
                <a:lnTo>
                  <a:pt x="129260" y="131152"/>
                </a:lnTo>
                <a:lnTo>
                  <a:pt x="129336" y="131762"/>
                </a:lnTo>
                <a:lnTo>
                  <a:pt x="129679" y="132080"/>
                </a:lnTo>
                <a:lnTo>
                  <a:pt x="130924" y="132016"/>
                </a:lnTo>
                <a:lnTo>
                  <a:pt x="131368" y="131648"/>
                </a:lnTo>
                <a:lnTo>
                  <a:pt x="131279" y="130606"/>
                </a:lnTo>
                <a:lnTo>
                  <a:pt x="130873" y="130365"/>
                </a:lnTo>
                <a:lnTo>
                  <a:pt x="130251" y="130327"/>
                </a:lnTo>
                <a:lnTo>
                  <a:pt x="130073" y="130378"/>
                </a:lnTo>
                <a:lnTo>
                  <a:pt x="129959" y="129654"/>
                </a:lnTo>
                <a:lnTo>
                  <a:pt x="129781" y="128981"/>
                </a:lnTo>
                <a:lnTo>
                  <a:pt x="129540" y="128358"/>
                </a:lnTo>
                <a:lnTo>
                  <a:pt x="131241" y="128244"/>
                </a:lnTo>
                <a:lnTo>
                  <a:pt x="131470" y="127152"/>
                </a:lnTo>
                <a:lnTo>
                  <a:pt x="131610" y="126161"/>
                </a:lnTo>
                <a:close/>
              </a:path>
              <a:path w="607695" h="199389">
                <a:moveTo>
                  <a:pt x="151511" y="150431"/>
                </a:moveTo>
                <a:lnTo>
                  <a:pt x="151307" y="149631"/>
                </a:lnTo>
                <a:lnTo>
                  <a:pt x="150799" y="149136"/>
                </a:lnTo>
                <a:lnTo>
                  <a:pt x="148450" y="149301"/>
                </a:lnTo>
                <a:lnTo>
                  <a:pt x="148272" y="150253"/>
                </a:lnTo>
                <a:lnTo>
                  <a:pt x="148361" y="151218"/>
                </a:lnTo>
                <a:lnTo>
                  <a:pt x="148424" y="151942"/>
                </a:lnTo>
                <a:lnTo>
                  <a:pt x="148971" y="152476"/>
                </a:lnTo>
                <a:lnTo>
                  <a:pt x="151307" y="152260"/>
                </a:lnTo>
                <a:lnTo>
                  <a:pt x="151472" y="151320"/>
                </a:lnTo>
                <a:lnTo>
                  <a:pt x="151511" y="150431"/>
                </a:lnTo>
                <a:close/>
              </a:path>
              <a:path w="607695" h="199389">
                <a:moveTo>
                  <a:pt x="160489" y="103238"/>
                </a:moveTo>
                <a:lnTo>
                  <a:pt x="159600" y="102539"/>
                </a:lnTo>
                <a:lnTo>
                  <a:pt x="158584" y="102184"/>
                </a:lnTo>
                <a:lnTo>
                  <a:pt x="156984" y="102222"/>
                </a:lnTo>
                <a:lnTo>
                  <a:pt x="156692" y="102946"/>
                </a:lnTo>
                <a:lnTo>
                  <a:pt x="156629" y="103835"/>
                </a:lnTo>
                <a:lnTo>
                  <a:pt x="156565" y="104876"/>
                </a:lnTo>
                <a:lnTo>
                  <a:pt x="156845" y="105816"/>
                </a:lnTo>
                <a:lnTo>
                  <a:pt x="158292" y="105867"/>
                </a:lnTo>
                <a:lnTo>
                  <a:pt x="159308" y="105918"/>
                </a:lnTo>
                <a:lnTo>
                  <a:pt x="160210" y="105486"/>
                </a:lnTo>
                <a:lnTo>
                  <a:pt x="160337" y="104521"/>
                </a:lnTo>
                <a:lnTo>
                  <a:pt x="160489" y="103238"/>
                </a:lnTo>
                <a:close/>
              </a:path>
              <a:path w="607695" h="199389">
                <a:moveTo>
                  <a:pt x="182524" y="47447"/>
                </a:moveTo>
                <a:lnTo>
                  <a:pt x="181686" y="46621"/>
                </a:lnTo>
                <a:lnTo>
                  <a:pt x="179933" y="46405"/>
                </a:lnTo>
                <a:lnTo>
                  <a:pt x="178282" y="46431"/>
                </a:lnTo>
                <a:lnTo>
                  <a:pt x="177457" y="47294"/>
                </a:lnTo>
                <a:lnTo>
                  <a:pt x="177457" y="48666"/>
                </a:lnTo>
                <a:lnTo>
                  <a:pt x="177469" y="50139"/>
                </a:lnTo>
                <a:lnTo>
                  <a:pt x="178333" y="51384"/>
                </a:lnTo>
                <a:lnTo>
                  <a:pt x="180136" y="51422"/>
                </a:lnTo>
                <a:lnTo>
                  <a:pt x="181838" y="51447"/>
                </a:lnTo>
                <a:lnTo>
                  <a:pt x="182270" y="50101"/>
                </a:lnTo>
                <a:lnTo>
                  <a:pt x="182524" y="47447"/>
                </a:lnTo>
                <a:close/>
              </a:path>
              <a:path w="607695" h="199389">
                <a:moveTo>
                  <a:pt x="198132" y="110871"/>
                </a:moveTo>
                <a:lnTo>
                  <a:pt x="197980" y="110261"/>
                </a:lnTo>
                <a:lnTo>
                  <a:pt x="197485" y="110020"/>
                </a:lnTo>
                <a:lnTo>
                  <a:pt x="196303" y="110159"/>
                </a:lnTo>
                <a:lnTo>
                  <a:pt x="196075" y="110528"/>
                </a:lnTo>
                <a:lnTo>
                  <a:pt x="196126" y="110934"/>
                </a:lnTo>
                <a:lnTo>
                  <a:pt x="196202" y="111531"/>
                </a:lnTo>
                <a:lnTo>
                  <a:pt x="196659" y="111848"/>
                </a:lnTo>
                <a:lnTo>
                  <a:pt x="197370" y="111709"/>
                </a:lnTo>
                <a:lnTo>
                  <a:pt x="197853" y="111633"/>
                </a:lnTo>
                <a:lnTo>
                  <a:pt x="198081" y="111290"/>
                </a:lnTo>
                <a:lnTo>
                  <a:pt x="198132" y="110871"/>
                </a:lnTo>
                <a:close/>
              </a:path>
              <a:path w="607695" h="199389">
                <a:moveTo>
                  <a:pt x="200342" y="115087"/>
                </a:moveTo>
                <a:lnTo>
                  <a:pt x="200101" y="113982"/>
                </a:lnTo>
                <a:lnTo>
                  <a:pt x="199504" y="113245"/>
                </a:lnTo>
                <a:lnTo>
                  <a:pt x="196989" y="113245"/>
                </a:lnTo>
                <a:lnTo>
                  <a:pt x="196646" y="114007"/>
                </a:lnTo>
                <a:lnTo>
                  <a:pt x="196710" y="114871"/>
                </a:lnTo>
                <a:lnTo>
                  <a:pt x="196773" y="115785"/>
                </a:lnTo>
                <a:lnTo>
                  <a:pt x="196811" y="116852"/>
                </a:lnTo>
                <a:lnTo>
                  <a:pt x="199694" y="116801"/>
                </a:lnTo>
                <a:lnTo>
                  <a:pt x="200190" y="116014"/>
                </a:lnTo>
                <a:lnTo>
                  <a:pt x="200342" y="115087"/>
                </a:lnTo>
                <a:close/>
              </a:path>
              <a:path w="607695" h="199389">
                <a:moveTo>
                  <a:pt x="207683" y="103073"/>
                </a:moveTo>
                <a:lnTo>
                  <a:pt x="207670" y="102501"/>
                </a:lnTo>
                <a:lnTo>
                  <a:pt x="207213" y="102108"/>
                </a:lnTo>
                <a:lnTo>
                  <a:pt x="206540" y="102082"/>
                </a:lnTo>
                <a:lnTo>
                  <a:pt x="205841" y="102069"/>
                </a:lnTo>
                <a:lnTo>
                  <a:pt x="205511" y="102501"/>
                </a:lnTo>
                <a:lnTo>
                  <a:pt x="205409" y="103060"/>
                </a:lnTo>
                <a:lnTo>
                  <a:pt x="205498" y="103632"/>
                </a:lnTo>
                <a:lnTo>
                  <a:pt x="205841" y="104038"/>
                </a:lnTo>
                <a:lnTo>
                  <a:pt x="206540" y="104025"/>
                </a:lnTo>
                <a:lnTo>
                  <a:pt x="207213" y="104013"/>
                </a:lnTo>
                <a:lnTo>
                  <a:pt x="207683" y="103657"/>
                </a:lnTo>
                <a:lnTo>
                  <a:pt x="207683" y="103073"/>
                </a:lnTo>
                <a:close/>
              </a:path>
              <a:path w="607695" h="199389">
                <a:moveTo>
                  <a:pt x="223291" y="122135"/>
                </a:moveTo>
                <a:lnTo>
                  <a:pt x="222910" y="121843"/>
                </a:lnTo>
                <a:lnTo>
                  <a:pt x="222402" y="121843"/>
                </a:lnTo>
                <a:lnTo>
                  <a:pt x="222148" y="121856"/>
                </a:lnTo>
                <a:lnTo>
                  <a:pt x="221792" y="122072"/>
                </a:lnTo>
                <a:lnTo>
                  <a:pt x="221526" y="122694"/>
                </a:lnTo>
                <a:lnTo>
                  <a:pt x="221754" y="123024"/>
                </a:lnTo>
                <a:lnTo>
                  <a:pt x="222275" y="123177"/>
                </a:lnTo>
                <a:lnTo>
                  <a:pt x="222783" y="123202"/>
                </a:lnTo>
                <a:lnTo>
                  <a:pt x="223202" y="123037"/>
                </a:lnTo>
                <a:lnTo>
                  <a:pt x="223253" y="122580"/>
                </a:lnTo>
                <a:lnTo>
                  <a:pt x="223291" y="122135"/>
                </a:lnTo>
                <a:close/>
              </a:path>
              <a:path w="607695" h="199389">
                <a:moveTo>
                  <a:pt x="232346" y="36601"/>
                </a:moveTo>
                <a:lnTo>
                  <a:pt x="232105" y="36258"/>
                </a:lnTo>
                <a:lnTo>
                  <a:pt x="230974" y="35890"/>
                </a:lnTo>
                <a:lnTo>
                  <a:pt x="230378" y="36068"/>
                </a:lnTo>
                <a:lnTo>
                  <a:pt x="230149" y="36652"/>
                </a:lnTo>
                <a:lnTo>
                  <a:pt x="229933" y="37236"/>
                </a:lnTo>
                <a:lnTo>
                  <a:pt x="230251" y="37668"/>
                </a:lnTo>
                <a:lnTo>
                  <a:pt x="230962" y="37858"/>
                </a:lnTo>
                <a:lnTo>
                  <a:pt x="231686" y="37922"/>
                </a:lnTo>
                <a:lnTo>
                  <a:pt x="232143" y="37642"/>
                </a:lnTo>
                <a:lnTo>
                  <a:pt x="232257" y="37033"/>
                </a:lnTo>
                <a:lnTo>
                  <a:pt x="232346" y="36601"/>
                </a:lnTo>
                <a:close/>
              </a:path>
              <a:path w="607695" h="199389">
                <a:moveTo>
                  <a:pt x="233984" y="100063"/>
                </a:moveTo>
                <a:lnTo>
                  <a:pt x="233070" y="99123"/>
                </a:lnTo>
                <a:lnTo>
                  <a:pt x="229997" y="99314"/>
                </a:lnTo>
                <a:lnTo>
                  <a:pt x="230111" y="100660"/>
                </a:lnTo>
                <a:lnTo>
                  <a:pt x="230174" y="101739"/>
                </a:lnTo>
                <a:lnTo>
                  <a:pt x="230238" y="102806"/>
                </a:lnTo>
                <a:lnTo>
                  <a:pt x="230238" y="103987"/>
                </a:lnTo>
                <a:lnTo>
                  <a:pt x="232092" y="104114"/>
                </a:lnTo>
                <a:lnTo>
                  <a:pt x="233883" y="103797"/>
                </a:lnTo>
                <a:lnTo>
                  <a:pt x="233972" y="102539"/>
                </a:lnTo>
                <a:lnTo>
                  <a:pt x="233984" y="101320"/>
                </a:lnTo>
                <a:lnTo>
                  <a:pt x="233984" y="100063"/>
                </a:lnTo>
                <a:close/>
              </a:path>
              <a:path w="607695" h="199389">
                <a:moveTo>
                  <a:pt x="234924" y="168808"/>
                </a:moveTo>
                <a:lnTo>
                  <a:pt x="229412" y="164261"/>
                </a:lnTo>
                <a:lnTo>
                  <a:pt x="227939" y="165633"/>
                </a:lnTo>
                <a:lnTo>
                  <a:pt x="227723" y="167754"/>
                </a:lnTo>
                <a:lnTo>
                  <a:pt x="227736" y="168008"/>
                </a:lnTo>
                <a:lnTo>
                  <a:pt x="227469" y="168109"/>
                </a:lnTo>
                <a:lnTo>
                  <a:pt x="227253" y="168236"/>
                </a:lnTo>
                <a:lnTo>
                  <a:pt x="226453" y="170141"/>
                </a:lnTo>
                <a:lnTo>
                  <a:pt x="227584" y="170827"/>
                </a:lnTo>
                <a:lnTo>
                  <a:pt x="229565" y="171094"/>
                </a:lnTo>
                <a:lnTo>
                  <a:pt x="230212" y="171627"/>
                </a:lnTo>
                <a:lnTo>
                  <a:pt x="230987" y="171996"/>
                </a:lnTo>
                <a:lnTo>
                  <a:pt x="233260" y="172237"/>
                </a:lnTo>
                <a:lnTo>
                  <a:pt x="234861" y="170776"/>
                </a:lnTo>
                <a:lnTo>
                  <a:pt x="234924" y="168808"/>
                </a:lnTo>
                <a:close/>
              </a:path>
              <a:path w="607695" h="199389">
                <a:moveTo>
                  <a:pt x="240512" y="39217"/>
                </a:moveTo>
                <a:lnTo>
                  <a:pt x="240347" y="38646"/>
                </a:lnTo>
                <a:lnTo>
                  <a:pt x="239928" y="38277"/>
                </a:lnTo>
                <a:lnTo>
                  <a:pt x="239229" y="38239"/>
                </a:lnTo>
                <a:lnTo>
                  <a:pt x="238645" y="38214"/>
                </a:lnTo>
                <a:lnTo>
                  <a:pt x="238366" y="38557"/>
                </a:lnTo>
                <a:lnTo>
                  <a:pt x="238404" y="39014"/>
                </a:lnTo>
                <a:lnTo>
                  <a:pt x="238442" y="39624"/>
                </a:lnTo>
                <a:lnTo>
                  <a:pt x="238848" y="40017"/>
                </a:lnTo>
                <a:lnTo>
                  <a:pt x="239585" y="40005"/>
                </a:lnTo>
                <a:lnTo>
                  <a:pt x="240106" y="39992"/>
                </a:lnTo>
                <a:lnTo>
                  <a:pt x="240436" y="39687"/>
                </a:lnTo>
                <a:lnTo>
                  <a:pt x="240512" y="39217"/>
                </a:lnTo>
                <a:close/>
              </a:path>
              <a:path w="607695" h="199389">
                <a:moveTo>
                  <a:pt x="249999" y="38303"/>
                </a:moveTo>
                <a:lnTo>
                  <a:pt x="249986" y="37693"/>
                </a:lnTo>
                <a:lnTo>
                  <a:pt x="249986" y="37096"/>
                </a:lnTo>
                <a:lnTo>
                  <a:pt x="249605" y="36614"/>
                </a:lnTo>
                <a:lnTo>
                  <a:pt x="248132" y="36588"/>
                </a:lnTo>
                <a:lnTo>
                  <a:pt x="247840" y="37109"/>
                </a:lnTo>
                <a:lnTo>
                  <a:pt x="247777" y="37693"/>
                </a:lnTo>
                <a:lnTo>
                  <a:pt x="247827" y="38303"/>
                </a:lnTo>
                <a:lnTo>
                  <a:pt x="248107" y="38785"/>
                </a:lnTo>
                <a:lnTo>
                  <a:pt x="248881" y="38773"/>
                </a:lnTo>
                <a:lnTo>
                  <a:pt x="249618" y="38760"/>
                </a:lnTo>
                <a:lnTo>
                  <a:pt x="249999" y="38303"/>
                </a:lnTo>
                <a:close/>
              </a:path>
              <a:path w="607695" h="199389">
                <a:moveTo>
                  <a:pt x="253352" y="41351"/>
                </a:moveTo>
                <a:lnTo>
                  <a:pt x="253111" y="40525"/>
                </a:lnTo>
                <a:lnTo>
                  <a:pt x="252730" y="39776"/>
                </a:lnTo>
                <a:lnTo>
                  <a:pt x="251548" y="39763"/>
                </a:lnTo>
                <a:lnTo>
                  <a:pt x="250621" y="39738"/>
                </a:lnTo>
                <a:lnTo>
                  <a:pt x="250088" y="40220"/>
                </a:lnTo>
                <a:lnTo>
                  <a:pt x="250113" y="41021"/>
                </a:lnTo>
                <a:lnTo>
                  <a:pt x="250126" y="41808"/>
                </a:lnTo>
                <a:lnTo>
                  <a:pt x="250672" y="42265"/>
                </a:lnTo>
                <a:lnTo>
                  <a:pt x="251561" y="42367"/>
                </a:lnTo>
                <a:lnTo>
                  <a:pt x="252463" y="42468"/>
                </a:lnTo>
                <a:lnTo>
                  <a:pt x="253072" y="42113"/>
                </a:lnTo>
                <a:lnTo>
                  <a:pt x="253352" y="41351"/>
                </a:lnTo>
                <a:close/>
              </a:path>
              <a:path w="607695" h="199389">
                <a:moveTo>
                  <a:pt x="264363" y="128371"/>
                </a:moveTo>
                <a:lnTo>
                  <a:pt x="264096" y="127952"/>
                </a:lnTo>
                <a:lnTo>
                  <a:pt x="263410" y="127762"/>
                </a:lnTo>
                <a:lnTo>
                  <a:pt x="262902" y="127736"/>
                </a:lnTo>
                <a:lnTo>
                  <a:pt x="262521" y="127939"/>
                </a:lnTo>
                <a:lnTo>
                  <a:pt x="262394" y="128333"/>
                </a:lnTo>
                <a:lnTo>
                  <a:pt x="262204" y="128917"/>
                </a:lnTo>
                <a:lnTo>
                  <a:pt x="262496" y="129374"/>
                </a:lnTo>
                <a:lnTo>
                  <a:pt x="263182" y="129527"/>
                </a:lnTo>
                <a:lnTo>
                  <a:pt x="263664" y="129628"/>
                </a:lnTo>
                <a:lnTo>
                  <a:pt x="264045" y="129349"/>
                </a:lnTo>
                <a:lnTo>
                  <a:pt x="264363" y="128371"/>
                </a:lnTo>
                <a:close/>
              </a:path>
              <a:path w="607695" h="199389">
                <a:moveTo>
                  <a:pt x="267208" y="126149"/>
                </a:moveTo>
                <a:lnTo>
                  <a:pt x="267131" y="125171"/>
                </a:lnTo>
                <a:lnTo>
                  <a:pt x="267081" y="124421"/>
                </a:lnTo>
                <a:lnTo>
                  <a:pt x="266547" y="123952"/>
                </a:lnTo>
                <a:lnTo>
                  <a:pt x="264477" y="123901"/>
                </a:lnTo>
                <a:lnTo>
                  <a:pt x="263931" y="124460"/>
                </a:lnTo>
                <a:lnTo>
                  <a:pt x="263994" y="125412"/>
                </a:lnTo>
                <a:lnTo>
                  <a:pt x="264045" y="126161"/>
                </a:lnTo>
                <a:lnTo>
                  <a:pt x="264515" y="126631"/>
                </a:lnTo>
                <a:lnTo>
                  <a:pt x="265531" y="126695"/>
                </a:lnTo>
                <a:lnTo>
                  <a:pt x="266522" y="126606"/>
                </a:lnTo>
                <a:lnTo>
                  <a:pt x="267208" y="126149"/>
                </a:lnTo>
                <a:close/>
              </a:path>
              <a:path w="607695" h="199389">
                <a:moveTo>
                  <a:pt x="280250" y="105549"/>
                </a:moveTo>
                <a:lnTo>
                  <a:pt x="279438" y="104978"/>
                </a:lnTo>
                <a:lnTo>
                  <a:pt x="277202" y="104838"/>
                </a:lnTo>
                <a:lnTo>
                  <a:pt x="276783" y="105625"/>
                </a:lnTo>
                <a:lnTo>
                  <a:pt x="276860" y="107315"/>
                </a:lnTo>
                <a:lnTo>
                  <a:pt x="277368" y="107988"/>
                </a:lnTo>
                <a:lnTo>
                  <a:pt x="278574" y="108064"/>
                </a:lnTo>
                <a:lnTo>
                  <a:pt x="279615" y="107924"/>
                </a:lnTo>
                <a:lnTo>
                  <a:pt x="280187" y="107226"/>
                </a:lnTo>
                <a:lnTo>
                  <a:pt x="280212" y="106426"/>
                </a:lnTo>
                <a:lnTo>
                  <a:pt x="280250" y="105549"/>
                </a:lnTo>
                <a:close/>
              </a:path>
              <a:path w="607695" h="199389">
                <a:moveTo>
                  <a:pt x="292201" y="165912"/>
                </a:moveTo>
                <a:lnTo>
                  <a:pt x="291541" y="165100"/>
                </a:lnTo>
                <a:lnTo>
                  <a:pt x="288747" y="165125"/>
                </a:lnTo>
                <a:lnTo>
                  <a:pt x="288226" y="166281"/>
                </a:lnTo>
                <a:lnTo>
                  <a:pt x="288137" y="167373"/>
                </a:lnTo>
                <a:lnTo>
                  <a:pt x="288048" y="168363"/>
                </a:lnTo>
                <a:lnTo>
                  <a:pt x="288607" y="169303"/>
                </a:lnTo>
                <a:lnTo>
                  <a:pt x="291592" y="169240"/>
                </a:lnTo>
                <a:lnTo>
                  <a:pt x="291973" y="168160"/>
                </a:lnTo>
                <a:lnTo>
                  <a:pt x="292176" y="167055"/>
                </a:lnTo>
                <a:lnTo>
                  <a:pt x="292201" y="165912"/>
                </a:lnTo>
                <a:close/>
              </a:path>
              <a:path w="607695" h="199389">
                <a:moveTo>
                  <a:pt x="304139" y="15151"/>
                </a:moveTo>
                <a:lnTo>
                  <a:pt x="304038" y="13119"/>
                </a:lnTo>
                <a:lnTo>
                  <a:pt x="302882" y="11772"/>
                </a:lnTo>
                <a:lnTo>
                  <a:pt x="302831" y="10198"/>
                </a:lnTo>
                <a:lnTo>
                  <a:pt x="302806" y="9029"/>
                </a:lnTo>
                <a:lnTo>
                  <a:pt x="301561" y="8255"/>
                </a:lnTo>
                <a:lnTo>
                  <a:pt x="300075" y="8597"/>
                </a:lnTo>
                <a:lnTo>
                  <a:pt x="298767" y="8890"/>
                </a:lnTo>
                <a:lnTo>
                  <a:pt x="298589" y="9994"/>
                </a:lnTo>
                <a:lnTo>
                  <a:pt x="298704" y="10934"/>
                </a:lnTo>
                <a:lnTo>
                  <a:pt x="299046" y="13500"/>
                </a:lnTo>
                <a:lnTo>
                  <a:pt x="301294" y="14274"/>
                </a:lnTo>
                <a:lnTo>
                  <a:pt x="304139" y="15151"/>
                </a:lnTo>
                <a:close/>
              </a:path>
              <a:path w="607695" h="199389">
                <a:moveTo>
                  <a:pt x="308673" y="99580"/>
                </a:moveTo>
                <a:lnTo>
                  <a:pt x="308317" y="98996"/>
                </a:lnTo>
                <a:lnTo>
                  <a:pt x="307467" y="98894"/>
                </a:lnTo>
                <a:lnTo>
                  <a:pt x="306539" y="98793"/>
                </a:lnTo>
                <a:lnTo>
                  <a:pt x="306082" y="99390"/>
                </a:lnTo>
                <a:lnTo>
                  <a:pt x="306108" y="100787"/>
                </a:lnTo>
                <a:lnTo>
                  <a:pt x="306590" y="101333"/>
                </a:lnTo>
                <a:lnTo>
                  <a:pt x="307505" y="101295"/>
                </a:lnTo>
                <a:lnTo>
                  <a:pt x="308140" y="101282"/>
                </a:lnTo>
                <a:lnTo>
                  <a:pt x="308597" y="100926"/>
                </a:lnTo>
                <a:lnTo>
                  <a:pt x="308648" y="100520"/>
                </a:lnTo>
                <a:lnTo>
                  <a:pt x="308673" y="99580"/>
                </a:lnTo>
                <a:close/>
              </a:path>
              <a:path w="607695" h="199389">
                <a:moveTo>
                  <a:pt x="311708" y="184924"/>
                </a:moveTo>
                <a:lnTo>
                  <a:pt x="311454" y="184492"/>
                </a:lnTo>
                <a:lnTo>
                  <a:pt x="311251" y="184442"/>
                </a:lnTo>
                <a:lnTo>
                  <a:pt x="310946" y="184277"/>
                </a:lnTo>
                <a:lnTo>
                  <a:pt x="310311" y="184492"/>
                </a:lnTo>
                <a:lnTo>
                  <a:pt x="310108" y="184873"/>
                </a:lnTo>
                <a:lnTo>
                  <a:pt x="310362" y="185242"/>
                </a:lnTo>
                <a:lnTo>
                  <a:pt x="310464" y="185381"/>
                </a:lnTo>
                <a:lnTo>
                  <a:pt x="310908" y="185496"/>
                </a:lnTo>
                <a:lnTo>
                  <a:pt x="311099" y="185432"/>
                </a:lnTo>
                <a:lnTo>
                  <a:pt x="311531" y="185267"/>
                </a:lnTo>
                <a:lnTo>
                  <a:pt x="311708" y="184924"/>
                </a:lnTo>
                <a:close/>
              </a:path>
              <a:path w="607695" h="199389">
                <a:moveTo>
                  <a:pt x="313232" y="114833"/>
                </a:moveTo>
                <a:lnTo>
                  <a:pt x="313118" y="114604"/>
                </a:lnTo>
                <a:lnTo>
                  <a:pt x="313004" y="114388"/>
                </a:lnTo>
                <a:lnTo>
                  <a:pt x="312889" y="114185"/>
                </a:lnTo>
                <a:lnTo>
                  <a:pt x="312674" y="114300"/>
                </a:lnTo>
                <a:lnTo>
                  <a:pt x="312305" y="114401"/>
                </a:lnTo>
                <a:lnTo>
                  <a:pt x="312280" y="114554"/>
                </a:lnTo>
                <a:lnTo>
                  <a:pt x="312242" y="114744"/>
                </a:lnTo>
                <a:lnTo>
                  <a:pt x="312458" y="114985"/>
                </a:lnTo>
                <a:lnTo>
                  <a:pt x="312572" y="115201"/>
                </a:lnTo>
                <a:lnTo>
                  <a:pt x="313004" y="114947"/>
                </a:lnTo>
                <a:lnTo>
                  <a:pt x="313232" y="114833"/>
                </a:lnTo>
                <a:close/>
              </a:path>
              <a:path w="607695" h="199389">
                <a:moveTo>
                  <a:pt x="315328" y="189496"/>
                </a:moveTo>
                <a:lnTo>
                  <a:pt x="315277" y="188747"/>
                </a:lnTo>
                <a:lnTo>
                  <a:pt x="314756" y="188252"/>
                </a:lnTo>
                <a:lnTo>
                  <a:pt x="313918" y="188290"/>
                </a:lnTo>
                <a:lnTo>
                  <a:pt x="313016" y="188341"/>
                </a:lnTo>
                <a:lnTo>
                  <a:pt x="312712" y="189026"/>
                </a:lnTo>
                <a:lnTo>
                  <a:pt x="312750" y="189699"/>
                </a:lnTo>
                <a:lnTo>
                  <a:pt x="312775" y="190246"/>
                </a:lnTo>
                <a:lnTo>
                  <a:pt x="313131" y="190715"/>
                </a:lnTo>
                <a:lnTo>
                  <a:pt x="313867" y="190690"/>
                </a:lnTo>
                <a:lnTo>
                  <a:pt x="314706" y="190652"/>
                </a:lnTo>
                <a:lnTo>
                  <a:pt x="315252" y="190258"/>
                </a:lnTo>
                <a:lnTo>
                  <a:pt x="315328" y="189496"/>
                </a:lnTo>
                <a:close/>
              </a:path>
              <a:path w="607695" h="199389">
                <a:moveTo>
                  <a:pt x="319747" y="142100"/>
                </a:moveTo>
                <a:lnTo>
                  <a:pt x="319608" y="141681"/>
                </a:lnTo>
                <a:lnTo>
                  <a:pt x="319468" y="141236"/>
                </a:lnTo>
                <a:lnTo>
                  <a:pt x="319036" y="141033"/>
                </a:lnTo>
                <a:lnTo>
                  <a:pt x="318541" y="141287"/>
                </a:lnTo>
                <a:lnTo>
                  <a:pt x="318312" y="141401"/>
                </a:lnTo>
                <a:lnTo>
                  <a:pt x="318109" y="141719"/>
                </a:lnTo>
                <a:lnTo>
                  <a:pt x="318109" y="141947"/>
                </a:lnTo>
                <a:lnTo>
                  <a:pt x="318122" y="142392"/>
                </a:lnTo>
                <a:lnTo>
                  <a:pt x="318465" y="142646"/>
                </a:lnTo>
                <a:lnTo>
                  <a:pt x="319036" y="142633"/>
                </a:lnTo>
                <a:lnTo>
                  <a:pt x="319544" y="142455"/>
                </a:lnTo>
                <a:lnTo>
                  <a:pt x="319747" y="142100"/>
                </a:lnTo>
                <a:close/>
              </a:path>
              <a:path w="607695" h="199389">
                <a:moveTo>
                  <a:pt x="322389" y="115684"/>
                </a:moveTo>
                <a:lnTo>
                  <a:pt x="315747" y="112496"/>
                </a:lnTo>
                <a:lnTo>
                  <a:pt x="312915" y="116332"/>
                </a:lnTo>
                <a:lnTo>
                  <a:pt x="311873" y="116332"/>
                </a:lnTo>
                <a:lnTo>
                  <a:pt x="310172" y="113944"/>
                </a:lnTo>
                <a:lnTo>
                  <a:pt x="308698" y="111810"/>
                </a:lnTo>
                <a:lnTo>
                  <a:pt x="307441" y="109994"/>
                </a:lnTo>
                <a:lnTo>
                  <a:pt x="307327" y="109816"/>
                </a:lnTo>
                <a:lnTo>
                  <a:pt x="307098" y="109994"/>
                </a:lnTo>
                <a:lnTo>
                  <a:pt x="305955" y="111137"/>
                </a:lnTo>
                <a:lnTo>
                  <a:pt x="305409" y="111810"/>
                </a:lnTo>
                <a:lnTo>
                  <a:pt x="304914" y="109994"/>
                </a:lnTo>
                <a:lnTo>
                  <a:pt x="304990" y="109131"/>
                </a:lnTo>
                <a:lnTo>
                  <a:pt x="305257" y="107708"/>
                </a:lnTo>
                <a:lnTo>
                  <a:pt x="302653" y="104635"/>
                </a:lnTo>
                <a:lnTo>
                  <a:pt x="301980" y="104140"/>
                </a:lnTo>
                <a:lnTo>
                  <a:pt x="299910" y="106222"/>
                </a:lnTo>
                <a:lnTo>
                  <a:pt x="296773" y="106222"/>
                </a:lnTo>
                <a:lnTo>
                  <a:pt x="295846" y="106400"/>
                </a:lnTo>
                <a:lnTo>
                  <a:pt x="295744" y="108673"/>
                </a:lnTo>
                <a:lnTo>
                  <a:pt x="296621" y="109131"/>
                </a:lnTo>
                <a:lnTo>
                  <a:pt x="299123" y="109435"/>
                </a:lnTo>
                <a:lnTo>
                  <a:pt x="299783" y="109435"/>
                </a:lnTo>
                <a:lnTo>
                  <a:pt x="301625" y="109994"/>
                </a:lnTo>
                <a:lnTo>
                  <a:pt x="302412" y="110807"/>
                </a:lnTo>
                <a:lnTo>
                  <a:pt x="300634" y="113766"/>
                </a:lnTo>
                <a:lnTo>
                  <a:pt x="301929" y="115684"/>
                </a:lnTo>
                <a:lnTo>
                  <a:pt x="302031" y="116332"/>
                </a:lnTo>
                <a:lnTo>
                  <a:pt x="301815" y="118135"/>
                </a:lnTo>
                <a:lnTo>
                  <a:pt x="301726" y="118973"/>
                </a:lnTo>
                <a:lnTo>
                  <a:pt x="301599" y="119989"/>
                </a:lnTo>
                <a:lnTo>
                  <a:pt x="303301" y="121500"/>
                </a:lnTo>
                <a:lnTo>
                  <a:pt x="305104" y="121793"/>
                </a:lnTo>
                <a:lnTo>
                  <a:pt x="305028" y="127774"/>
                </a:lnTo>
                <a:lnTo>
                  <a:pt x="308051" y="126111"/>
                </a:lnTo>
                <a:lnTo>
                  <a:pt x="307771" y="122605"/>
                </a:lnTo>
                <a:lnTo>
                  <a:pt x="307860" y="121500"/>
                </a:lnTo>
                <a:lnTo>
                  <a:pt x="307530" y="121500"/>
                </a:lnTo>
                <a:lnTo>
                  <a:pt x="308775" y="120789"/>
                </a:lnTo>
                <a:lnTo>
                  <a:pt x="309359" y="119989"/>
                </a:lnTo>
                <a:lnTo>
                  <a:pt x="309486" y="119265"/>
                </a:lnTo>
                <a:lnTo>
                  <a:pt x="309524" y="118973"/>
                </a:lnTo>
                <a:lnTo>
                  <a:pt x="309791" y="118770"/>
                </a:lnTo>
                <a:lnTo>
                  <a:pt x="310311" y="118440"/>
                </a:lnTo>
                <a:lnTo>
                  <a:pt x="310743" y="119265"/>
                </a:lnTo>
                <a:lnTo>
                  <a:pt x="310997" y="119265"/>
                </a:lnTo>
                <a:lnTo>
                  <a:pt x="311823" y="119519"/>
                </a:lnTo>
                <a:lnTo>
                  <a:pt x="312547" y="119519"/>
                </a:lnTo>
                <a:lnTo>
                  <a:pt x="313042" y="119265"/>
                </a:lnTo>
                <a:lnTo>
                  <a:pt x="314820" y="119265"/>
                </a:lnTo>
                <a:lnTo>
                  <a:pt x="314794" y="118973"/>
                </a:lnTo>
                <a:lnTo>
                  <a:pt x="314756" y="118440"/>
                </a:lnTo>
                <a:lnTo>
                  <a:pt x="314731" y="118135"/>
                </a:lnTo>
                <a:lnTo>
                  <a:pt x="316280" y="118770"/>
                </a:lnTo>
                <a:lnTo>
                  <a:pt x="316001" y="118770"/>
                </a:lnTo>
                <a:lnTo>
                  <a:pt x="315887" y="119265"/>
                </a:lnTo>
                <a:lnTo>
                  <a:pt x="315772" y="119735"/>
                </a:lnTo>
                <a:lnTo>
                  <a:pt x="313956" y="120789"/>
                </a:lnTo>
                <a:lnTo>
                  <a:pt x="317106" y="120789"/>
                </a:lnTo>
                <a:lnTo>
                  <a:pt x="318135" y="121500"/>
                </a:lnTo>
                <a:lnTo>
                  <a:pt x="318846" y="120789"/>
                </a:lnTo>
                <a:lnTo>
                  <a:pt x="321652" y="120789"/>
                </a:lnTo>
                <a:lnTo>
                  <a:pt x="321767" y="119989"/>
                </a:lnTo>
                <a:lnTo>
                  <a:pt x="321881" y="119265"/>
                </a:lnTo>
                <a:lnTo>
                  <a:pt x="321995" y="118440"/>
                </a:lnTo>
                <a:lnTo>
                  <a:pt x="322033" y="118135"/>
                </a:lnTo>
                <a:lnTo>
                  <a:pt x="322300" y="116332"/>
                </a:lnTo>
                <a:lnTo>
                  <a:pt x="322389" y="115684"/>
                </a:lnTo>
                <a:close/>
              </a:path>
              <a:path w="607695" h="199389">
                <a:moveTo>
                  <a:pt x="326199" y="192354"/>
                </a:moveTo>
                <a:lnTo>
                  <a:pt x="326097" y="190144"/>
                </a:lnTo>
                <a:lnTo>
                  <a:pt x="326085" y="189979"/>
                </a:lnTo>
                <a:lnTo>
                  <a:pt x="325513" y="189242"/>
                </a:lnTo>
                <a:lnTo>
                  <a:pt x="324192" y="189280"/>
                </a:lnTo>
                <a:lnTo>
                  <a:pt x="322757" y="189331"/>
                </a:lnTo>
                <a:lnTo>
                  <a:pt x="321894" y="190042"/>
                </a:lnTo>
                <a:lnTo>
                  <a:pt x="321919" y="192379"/>
                </a:lnTo>
                <a:lnTo>
                  <a:pt x="322605" y="193040"/>
                </a:lnTo>
                <a:lnTo>
                  <a:pt x="323926" y="193027"/>
                </a:lnTo>
                <a:lnTo>
                  <a:pt x="325424" y="193014"/>
                </a:lnTo>
                <a:lnTo>
                  <a:pt x="326199" y="192354"/>
                </a:lnTo>
                <a:close/>
              </a:path>
              <a:path w="607695" h="199389">
                <a:moveTo>
                  <a:pt x="332181" y="92557"/>
                </a:moveTo>
                <a:lnTo>
                  <a:pt x="332054" y="92392"/>
                </a:lnTo>
                <a:lnTo>
                  <a:pt x="331800" y="92392"/>
                </a:lnTo>
                <a:lnTo>
                  <a:pt x="331609" y="92481"/>
                </a:lnTo>
                <a:lnTo>
                  <a:pt x="331444" y="92608"/>
                </a:lnTo>
                <a:lnTo>
                  <a:pt x="331546" y="92786"/>
                </a:lnTo>
                <a:lnTo>
                  <a:pt x="331787" y="92786"/>
                </a:lnTo>
                <a:lnTo>
                  <a:pt x="331990" y="92697"/>
                </a:lnTo>
                <a:lnTo>
                  <a:pt x="332155" y="92570"/>
                </a:lnTo>
                <a:close/>
              </a:path>
              <a:path w="607695" h="199389">
                <a:moveTo>
                  <a:pt x="343065" y="106286"/>
                </a:moveTo>
                <a:lnTo>
                  <a:pt x="343014" y="106159"/>
                </a:lnTo>
                <a:lnTo>
                  <a:pt x="342938" y="105994"/>
                </a:lnTo>
                <a:lnTo>
                  <a:pt x="342620" y="105905"/>
                </a:lnTo>
                <a:lnTo>
                  <a:pt x="342417" y="105778"/>
                </a:lnTo>
                <a:lnTo>
                  <a:pt x="342303" y="105956"/>
                </a:lnTo>
                <a:lnTo>
                  <a:pt x="342049" y="106172"/>
                </a:lnTo>
                <a:lnTo>
                  <a:pt x="342099" y="106311"/>
                </a:lnTo>
                <a:lnTo>
                  <a:pt x="342163" y="106476"/>
                </a:lnTo>
                <a:lnTo>
                  <a:pt x="342480" y="106565"/>
                </a:lnTo>
                <a:lnTo>
                  <a:pt x="342696" y="106680"/>
                </a:lnTo>
                <a:lnTo>
                  <a:pt x="342811" y="106502"/>
                </a:lnTo>
                <a:lnTo>
                  <a:pt x="343065" y="106286"/>
                </a:lnTo>
                <a:close/>
              </a:path>
              <a:path w="607695" h="199389">
                <a:moveTo>
                  <a:pt x="345833" y="118338"/>
                </a:moveTo>
                <a:lnTo>
                  <a:pt x="345643" y="117754"/>
                </a:lnTo>
                <a:lnTo>
                  <a:pt x="345516" y="117348"/>
                </a:lnTo>
                <a:lnTo>
                  <a:pt x="345046" y="117182"/>
                </a:lnTo>
                <a:lnTo>
                  <a:pt x="344576" y="117271"/>
                </a:lnTo>
                <a:lnTo>
                  <a:pt x="343865" y="117424"/>
                </a:lnTo>
                <a:lnTo>
                  <a:pt x="343573" y="117856"/>
                </a:lnTo>
                <a:lnTo>
                  <a:pt x="343763" y="118440"/>
                </a:lnTo>
                <a:lnTo>
                  <a:pt x="343903" y="118846"/>
                </a:lnTo>
                <a:lnTo>
                  <a:pt x="344309" y="119024"/>
                </a:lnTo>
                <a:lnTo>
                  <a:pt x="344830" y="118922"/>
                </a:lnTo>
                <a:lnTo>
                  <a:pt x="345528" y="118757"/>
                </a:lnTo>
                <a:lnTo>
                  <a:pt x="345833" y="118338"/>
                </a:lnTo>
                <a:close/>
              </a:path>
              <a:path w="607695" h="199389">
                <a:moveTo>
                  <a:pt x="347230" y="194437"/>
                </a:moveTo>
                <a:lnTo>
                  <a:pt x="346113" y="193179"/>
                </a:lnTo>
                <a:lnTo>
                  <a:pt x="342722" y="193433"/>
                </a:lnTo>
                <a:lnTo>
                  <a:pt x="341744" y="194437"/>
                </a:lnTo>
                <a:lnTo>
                  <a:pt x="341642" y="195935"/>
                </a:lnTo>
                <a:lnTo>
                  <a:pt x="341553" y="197459"/>
                </a:lnTo>
                <a:lnTo>
                  <a:pt x="342417" y="198526"/>
                </a:lnTo>
                <a:lnTo>
                  <a:pt x="345833" y="198843"/>
                </a:lnTo>
                <a:lnTo>
                  <a:pt x="347027" y="197662"/>
                </a:lnTo>
                <a:lnTo>
                  <a:pt x="347129" y="196049"/>
                </a:lnTo>
                <a:lnTo>
                  <a:pt x="347230" y="194437"/>
                </a:lnTo>
                <a:close/>
              </a:path>
              <a:path w="607695" h="199389">
                <a:moveTo>
                  <a:pt x="371500" y="112903"/>
                </a:moveTo>
                <a:lnTo>
                  <a:pt x="370319" y="110477"/>
                </a:lnTo>
                <a:lnTo>
                  <a:pt x="369709" y="107442"/>
                </a:lnTo>
                <a:lnTo>
                  <a:pt x="368795" y="106883"/>
                </a:lnTo>
                <a:lnTo>
                  <a:pt x="366039" y="107238"/>
                </a:lnTo>
                <a:lnTo>
                  <a:pt x="364794" y="108089"/>
                </a:lnTo>
                <a:lnTo>
                  <a:pt x="364159" y="109435"/>
                </a:lnTo>
                <a:lnTo>
                  <a:pt x="363524" y="110782"/>
                </a:lnTo>
                <a:lnTo>
                  <a:pt x="362496" y="112166"/>
                </a:lnTo>
                <a:lnTo>
                  <a:pt x="365086" y="114439"/>
                </a:lnTo>
                <a:lnTo>
                  <a:pt x="366141" y="115290"/>
                </a:lnTo>
                <a:lnTo>
                  <a:pt x="366750" y="116801"/>
                </a:lnTo>
                <a:lnTo>
                  <a:pt x="367995" y="116052"/>
                </a:lnTo>
                <a:lnTo>
                  <a:pt x="367449" y="115011"/>
                </a:lnTo>
                <a:lnTo>
                  <a:pt x="371500" y="112903"/>
                </a:lnTo>
                <a:close/>
              </a:path>
              <a:path w="607695" h="199389">
                <a:moveTo>
                  <a:pt x="373303" y="106260"/>
                </a:moveTo>
                <a:lnTo>
                  <a:pt x="373075" y="105905"/>
                </a:lnTo>
                <a:lnTo>
                  <a:pt x="372605" y="105791"/>
                </a:lnTo>
                <a:lnTo>
                  <a:pt x="371906" y="105613"/>
                </a:lnTo>
                <a:lnTo>
                  <a:pt x="371373" y="105879"/>
                </a:lnTo>
                <a:lnTo>
                  <a:pt x="371221" y="106489"/>
                </a:lnTo>
                <a:lnTo>
                  <a:pt x="371106" y="106895"/>
                </a:lnTo>
                <a:lnTo>
                  <a:pt x="371335" y="107302"/>
                </a:lnTo>
                <a:lnTo>
                  <a:pt x="371817" y="107403"/>
                </a:lnTo>
                <a:lnTo>
                  <a:pt x="372516" y="107556"/>
                </a:lnTo>
                <a:lnTo>
                  <a:pt x="373011" y="107264"/>
                </a:lnTo>
                <a:lnTo>
                  <a:pt x="373265" y="106692"/>
                </a:lnTo>
                <a:lnTo>
                  <a:pt x="373303" y="106260"/>
                </a:lnTo>
                <a:close/>
              </a:path>
              <a:path w="607695" h="199389">
                <a:moveTo>
                  <a:pt x="373456" y="124498"/>
                </a:moveTo>
                <a:lnTo>
                  <a:pt x="373367" y="123888"/>
                </a:lnTo>
                <a:lnTo>
                  <a:pt x="373278" y="123266"/>
                </a:lnTo>
                <a:lnTo>
                  <a:pt x="372732" y="123012"/>
                </a:lnTo>
                <a:lnTo>
                  <a:pt x="371970" y="123063"/>
                </a:lnTo>
                <a:lnTo>
                  <a:pt x="371335" y="123177"/>
                </a:lnTo>
                <a:lnTo>
                  <a:pt x="370878" y="123520"/>
                </a:lnTo>
                <a:lnTo>
                  <a:pt x="370954" y="124129"/>
                </a:lnTo>
                <a:lnTo>
                  <a:pt x="371030" y="124790"/>
                </a:lnTo>
                <a:lnTo>
                  <a:pt x="371614" y="125018"/>
                </a:lnTo>
                <a:lnTo>
                  <a:pt x="372999" y="124891"/>
                </a:lnTo>
                <a:lnTo>
                  <a:pt x="373456" y="124498"/>
                </a:lnTo>
                <a:close/>
              </a:path>
              <a:path w="607695" h="199389">
                <a:moveTo>
                  <a:pt x="386130" y="113830"/>
                </a:moveTo>
                <a:lnTo>
                  <a:pt x="383273" y="110731"/>
                </a:lnTo>
                <a:lnTo>
                  <a:pt x="381825" y="108369"/>
                </a:lnTo>
                <a:lnTo>
                  <a:pt x="379920" y="108699"/>
                </a:lnTo>
                <a:lnTo>
                  <a:pt x="377964" y="109029"/>
                </a:lnTo>
                <a:lnTo>
                  <a:pt x="378434" y="111899"/>
                </a:lnTo>
                <a:lnTo>
                  <a:pt x="377177" y="113652"/>
                </a:lnTo>
                <a:lnTo>
                  <a:pt x="377291" y="113982"/>
                </a:lnTo>
                <a:lnTo>
                  <a:pt x="377291" y="114630"/>
                </a:lnTo>
                <a:lnTo>
                  <a:pt x="377469" y="116065"/>
                </a:lnTo>
                <a:lnTo>
                  <a:pt x="377977" y="117767"/>
                </a:lnTo>
                <a:lnTo>
                  <a:pt x="381876" y="118872"/>
                </a:lnTo>
                <a:lnTo>
                  <a:pt x="383362" y="118579"/>
                </a:lnTo>
                <a:lnTo>
                  <a:pt x="385927" y="115785"/>
                </a:lnTo>
                <a:lnTo>
                  <a:pt x="386130" y="113830"/>
                </a:lnTo>
                <a:close/>
              </a:path>
              <a:path w="607695" h="199389">
                <a:moveTo>
                  <a:pt x="393928" y="104927"/>
                </a:moveTo>
                <a:lnTo>
                  <a:pt x="393268" y="103314"/>
                </a:lnTo>
                <a:lnTo>
                  <a:pt x="393788" y="102577"/>
                </a:lnTo>
                <a:lnTo>
                  <a:pt x="393814" y="101600"/>
                </a:lnTo>
                <a:lnTo>
                  <a:pt x="393522" y="100939"/>
                </a:lnTo>
                <a:lnTo>
                  <a:pt x="390969" y="101041"/>
                </a:lnTo>
                <a:lnTo>
                  <a:pt x="389978" y="101777"/>
                </a:lnTo>
                <a:lnTo>
                  <a:pt x="390055" y="103251"/>
                </a:lnTo>
                <a:lnTo>
                  <a:pt x="390105" y="104228"/>
                </a:lnTo>
                <a:lnTo>
                  <a:pt x="390334" y="105168"/>
                </a:lnTo>
                <a:lnTo>
                  <a:pt x="393928" y="104927"/>
                </a:lnTo>
                <a:close/>
              </a:path>
              <a:path w="607695" h="199389">
                <a:moveTo>
                  <a:pt x="395643" y="187706"/>
                </a:moveTo>
                <a:lnTo>
                  <a:pt x="395325" y="187236"/>
                </a:lnTo>
                <a:lnTo>
                  <a:pt x="394690" y="186982"/>
                </a:lnTo>
                <a:lnTo>
                  <a:pt x="394106" y="187020"/>
                </a:lnTo>
                <a:lnTo>
                  <a:pt x="393865" y="187350"/>
                </a:lnTo>
                <a:lnTo>
                  <a:pt x="393890" y="188315"/>
                </a:lnTo>
                <a:lnTo>
                  <a:pt x="393928" y="188950"/>
                </a:lnTo>
                <a:lnTo>
                  <a:pt x="395198" y="189115"/>
                </a:lnTo>
                <a:lnTo>
                  <a:pt x="395592" y="188696"/>
                </a:lnTo>
                <a:lnTo>
                  <a:pt x="395617" y="188277"/>
                </a:lnTo>
                <a:lnTo>
                  <a:pt x="395643" y="187706"/>
                </a:lnTo>
                <a:close/>
              </a:path>
              <a:path w="607695" h="199389">
                <a:moveTo>
                  <a:pt x="397776" y="101092"/>
                </a:moveTo>
                <a:lnTo>
                  <a:pt x="397395" y="100812"/>
                </a:lnTo>
                <a:lnTo>
                  <a:pt x="397192" y="100685"/>
                </a:lnTo>
                <a:lnTo>
                  <a:pt x="397116" y="100876"/>
                </a:lnTo>
                <a:lnTo>
                  <a:pt x="397002" y="101053"/>
                </a:lnTo>
                <a:lnTo>
                  <a:pt x="396963" y="101257"/>
                </a:lnTo>
                <a:lnTo>
                  <a:pt x="397205" y="101485"/>
                </a:lnTo>
                <a:lnTo>
                  <a:pt x="397433" y="101358"/>
                </a:lnTo>
                <a:lnTo>
                  <a:pt x="397598" y="101219"/>
                </a:lnTo>
                <a:lnTo>
                  <a:pt x="397776" y="101092"/>
                </a:lnTo>
                <a:close/>
              </a:path>
              <a:path w="607695" h="199389">
                <a:moveTo>
                  <a:pt x="412559" y="101803"/>
                </a:moveTo>
                <a:lnTo>
                  <a:pt x="412445" y="101180"/>
                </a:lnTo>
                <a:lnTo>
                  <a:pt x="411962" y="100901"/>
                </a:lnTo>
                <a:lnTo>
                  <a:pt x="411264" y="100939"/>
                </a:lnTo>
                <a:lnTo>
                  <a:pt x="410756" y="100965"/>
                </a:lnTo>
                <a:lnTo>
                  <a:pt x="410387" y="101219"/>
                </a:lnTo>
                <a:lnTo>
                  <a:pt x="410413" y="102285"/>
                </a:lnTo>
                <a:lnTo>
                  <a:pt x="410730" y="102743"/>
                </a:lnTo>
                <a:lnTo>
                  <a:pt x="411441" y="102793"/>
                </a:lnTo>
                <a:lnTo>
                  <a:pt x="412178" y="102831"/>
                </a:lnTo>
                <a:lnTo>
                  <a:pt x="412534" y="102412"/>
                </a:lnTo>
                <a:lnTo>
                  <a:pt x="412559" y="101803"/>
                </a:lnTo>
                <a:close/>
              </a:path>
              <a:path w="607695" h="199389">
                <a:moveTo>
                  <a:pt x="413867" y="120319"/>
                </a:moveTo>
                <a:lnTo>
                  <a:pt x="413766" y="119722"/>
                </a:lnTo>
                <a:lnTo>
                  <a:pt x="413588" y="118757"/>
                </a:lnTo>
                <a:lnTo>
                  <a:pt x="413131" y="117906"/>
                </a:lnTo>
                <a:lnTo>
                  <a:pt x="411861" y="117716"/>
                </a:lnTo>
                <a:lnTo>
                  <a:pt x="411086" y="117881"/>
                </a:lnTo>
                <a:lnTo>
                  <a:pt x="410730" y="118338"/>
                </a:lnTo>
                <a:lnTo>
                  <a:pt x="410718" y="118897"/>
                </a:lnTo>
                <a:lnTo>
                  <a:pt x="410705" y="120002"/>
                </a:lnTo>
                <a:lnTo>
                  <a:pt x="411429" y="120688"/>
                </a:lnTo>
                <a:lnTo>
                  <a:pt x="412699" y="120789"/>
                </a:lnTo>
                <a:lnTo>
                  <a:pt x="413397" y="120840"/>
                </a:lnTo>
                <a:lnTo>
                  <a:pt x="413867" y="120319"/>
                </a:lnTo>
                <a:close/>
              </a:path>
              <a:path w="607695" h="199389">
                <a:moveTo>
                  <a:pt x="422211" y="92532"/>
                </a:moveTo>
                <a:lnTo>
                  <a:pt x="422148" y="90855"/>
                </a:lnTo>
                <a:lnTo>
                  <a:pt x="421716" y="90284"/>
                </a:lnTo>
                <a:lnTo>
                  <a:pt x="420801" y="90271"/>
                </a:lnTo>
                <a:lnTo>
                  <a:pt x="419658" y="90258"/>
                </a:lnTo>
                <a:lnTo>
                  <a:pt x="419188" y="90957"/>
                </a:lnTo>
                <a:lnTo>
                  <a:pt x="419087" y="92595"/>
                </a:lnTo>
                <a:lnTo>
                  <a:pt x="419557" y="93052"/>
                </a:lnTo>
                <a:lnTo>
                  <a:pt x="421678" y="93078"/>
                </a:lnTo>
                <a:lnTo>
                  <a:pt x="422211" y="92532"/>
                </a:lnTo>
                <a:close/>
              </a:path>
              <a:path w="607695" h="199389">
                <a:moveTo>
                  <a:pt x="422541" y="122910"/>
                </a:moveTo>
                <a:lnTo>
                  <a:pt x="422071" y="122529"/>
                </a:lnTo>
                <a:lnTo>
                  <a:pt x="421373" y="122389"/>
                </a:lnTo>
                <a:lnTo>
                  <a:pt x="420649" y="122326"/>
                </a:lnTo>
                <a:lnTo>
                  <a:pt x="420154" y="122593"/>
                </a:lnTo>
                <a:lnTo>
                  <a:pt x="420001" y="123190"/>
                </a:lnTo>
                <a:lnTo>
                  <a:pt x="419862" y="123761"/>
                </a:lnTo>
                <a:lnTo>
                  <a:pt x="420077" y="124307"/>
                </a:lnTo>
                <a:lnTo>
                  <a:pt x="420763" y="124472"/>
                </a:lnTo>
                <a:lnTo>
                  <a:pt x="421690" y="124714"/>
                </a:lnTo>
                <a:lnTo>
                  <a:pt x="422313" y="124294"/>
                </a:lnTo>
                <a:lnTo>
                  <a:pt x="422440" y="123520"/>
                </a:lnTo>
                <a:lnTo>
                  <a:pt x="422541" y="122910"/>
                </a:lnTo>
                <a:close/>
              </a:path>
              <a:path w="607695" h="199389">
                <a:moveTo>
                  <a:pt x="424688" y="103581"/>
                </a:moveTo>
                <a:lnTo>
                  <a:pt x="424624" y="103136"/>
                </a:lnTo>
                <a:lnTo>
                  <a:pt x="424091" y="102958"/>
                </a:lnTo>
                <a:lnTo>
                  <a:pt x="423887" y="102882"/>
                </a:lnTo>
                <a:lnTo>
                  <a:pt x="423418" y="103035"/>
                </a:lnTo>
                <a:lnTo>
                  <a:pt x="423291" y="103212"/>
                </a:lnTo>
                <a:lnTo>
                  <a:pt x="422998" y="103581"/>
                </a:lnTo>
                <a:lnTo>
                  <a:pt x="423075" y="103987"/>
                </a:lnTo>
                <a:lnTo>
                  <a:pt x="423595" y="104241"/>
                </a:lnTo>
                <a:lnTo>
                  <a:pt x="423875" y="104152"/>
                </a:lnTo>
                <a:lnTo>
                  <a:pt x="424268" y="104127"/>
                </a:lnTo>
                <a:lnTo>
                  <a:pt x="424688" y="103581"/>
                </a:lnTo>
                <a:close/>
              </a:path>
              <a:path w="607695" h="199389">
                <a:moveTo>
                  <a:pt x="425780" y="197218"/>
                </a:moveTo>
                <a:lnTo>
                  <a:pt x="425729" y="196634"/>
                </a:lnTo>
                <a:lnTo>
                  <a:pt x="425500" y="196113"/>
                </a:lnTo>
                <a:lnTo>
                  <a:pt x="424726" y="196113"/>
                </a:lnTo>
                <a:lnTo>
                  <a:pt x="424332" y="196100"/>
                </a:lnTo>
                <a:lnTo>
                  <a:pt x="424014" y="196176"/>
                </a:lnTo>
                <a:lnTo>
                  <a:pt x="423760" y="196316"/>
                </a:lnTo>
                <a:lnTo>
                  <a:pt x="423646" y="196138"/>
                </a:lnTo>
                <a:lnTo>
                  <a:pt x="423430" y="196024"/>
                </a:lnTo>
                <a:lnTo>
                  <a:pt x="423100" y="196049"/>
                </a:lnTo>
                <a:lnTo>
                  <a:pt x="422656" y="196202"/>
                </a:lnTo>
                <a:lnTo>
                  <a:pt x="422414" y="196481"/>
                </a:lnTo>
                <a:lnTo>
                  <a:pt x="422617" y="197116"/>
                </a:lnTo>
                <a:lnTo>
                  <a:pt x="422808" y="197281"/>
                </a:lnTo>
                <a:lnTo>
                  <a:pt x="423049" y="197345"/>
                </a:lnTo>
                <a:lnTo>
                  <a:pt x="423037" y="198247"/>
                </a:lnTo>
                <a:lnTo>
                  <a:pt x="423646" y="198640"/>
                </a:lnTo>
                <a:lnTo>
                  <a:pt x="425157" y="198475"/>
                </a:lnTo>
                <a:lnTo>
                  <a:pt x="425729" y="198005"/>
                </a:lnTo>
                <a:lnTo>
                  <a:pt x="425780" y="197218"/>
                </a:lnTo>
                <a:close/>
              </a:path>
              <a:path w="607695" h="199389">
                <a:moveTo>
                  <a:pt x="434289" y="7023"/>
                </a:moveTo>
                <a:lnTo>
                  <a:pt x="432498" y="4216"/>
                </a:lnTo>
                <a:lnTo>
                  <a:pt x="427367" y="2933"/>
                </a:lnTo>
                <a:lnTo>
                  <a:pt x="425069" y="2019"/>
                </a:lnTo>
                <a:lnTo>
                  <a:pt x="423037" y="0"/>
                </a:lnTo>
                <a:lnTo>
                  <a:pt x="421297" y="2730"/>
                </a:lnTo>
                <a:lnTo>
                  <a:pt x="421513" y="5270"/>
                </a:lnTo>
                <a:lnTo>
                  <a:pt x="423252" y="7112"/>
                </a:lnTo>
                <a:lnTo>
                  <a:pt x="425361" y="9334"/>
                </a:lnTo>
                <a:lnTo>
                  <a:pt x="427926" y="11595"/>
                </a:lnTo>
                <a:lnTo>
                  <a:pt x="433362" y="11277"/>
                </a:lnTo>
                <a:lnTo>
                  <a:pt x="434187" y="10693"/>
                </a:lnTo>
                <a:lnTo>
                  <a:pt x="434289" y="7023"/>
                </a:lnTo>
                <a:close/>
              </a:path>
              <a:path w="607695" h="199389">
                <a:moveTo>
                  <a:pt x="445287" y="196646"/>
                </a:moveTo>
                <a:lnTo>
                  <a:pt x="444868" y="196278"/>
                </a:lnTo>
                <a:lnTo>
                  <a:pt x="444195" y="196253"/>
                </a:lnTo>
                <a:lnTo>
                  <a:pt x="443699" y="196240"/>
                </a:lnTo>
                <a:lnTo>
                  <a:pt x="443306" y="196557"/>
                </a:lnTo>
                <a:lnTo>
                  <a:pt x="443395" y="196977"/>
                </a:lnTo>
                <a:lnTo>
                  <a:pt x="443471" y="197294"/>
                </a:lnTo>
                <a:lnTo>
                  <a:pt x="443852" y="197561"/>
                </a:lnTo>
                <a:lnTo>
                  <a:pt x="444030" y="197777"/>
                </a:lnTo>
                <a:lnTo>
                  <a:pt x="444677" y="197802"/>
                </a:lnTo>
                <a:lnTo>
                  <a:pt x="445096" y="197637"/>
                </a:lnTo>
                <a:lnTo>
                  <a:pt x="445287" y="196646"/>
                </a:lnTo>
                <a:close/>
              </a:path>
              <a:path w="607695" h="199389">
                <a:moveTo>
                  <a:pt x="479920" y="122986"/>
                </a:moveTo>
                <a:lnTo>
                  <a:pt x="479907" y="122529"/>
                </a:lnTo>
                <a:lnTo>
                  <a:pt x="479780" y="122123"/>
                </a:lnTo>
                <a:lnTo>
                  <a:pt x="479450" y="121881"/>
                </a:lnTo>
                <a:lnTo>
                  <a:pt x="478967" y="121894"/>
                </a:lnTo>
                <a:lnTo>
                  <a:pt x="478421" y="121894"/>
                </a:lnTo>
                <a:lnTo>
                  <a:pt x="478142" y="122212"/>
                </a:lnTo>
                <a:lnTo>
                  <a:pt x="478269" y="123063"/>
                </a:lnTo>
                <a:lnTo>
                  <a:pt x="478650" y="123291"/>
                </a:lnTo>
                <a:lnTo>
                  <a:pt x="479132" y="123278"/>
                </a:lnTo>
                <a:lnTo>
                  <a:pt x="479653" y="123266"/>
                </a:lnTo>
                <a:lnTo>
                  <a:pt x="479920" y="122986"/>
                </a:lnTo>
                <a:close/>
              </a:path>
              <a:path w="607695" h="199389">
                <a:moveTo>
                  <a:pt x="494360" y="120345"/>
                </a:moveTo>
                <a:lnTo>
                  <a:pt x="493991" y="119875"/>
                </a:lnTo>
                <a:lnTo>
                  <a:pt x="493687" y="119710"/>
                </a:lnTo>
                <a:lnTo>
                  <a:pt x="493064" y="119367"/>
                </a:lnTo>
                <a:lnTo>
                  <a:pt x="492607" y="119735"/>
                </a:lnTo>
                <a:lnTo>
                  <a:pt x="492277" y="120142"/>
                </a:lnTo>
                <a:lnTo>
                  <a:pt x="492188" y="120611"/>
                </a:lnTo>
                <a:lnTo>
                  <a:pt x="492429" y="120916"/>
                </a:lnTo>
                <a:lnTo>
                  <a:pt x="492861" y="121056"/>
                </a:lnTo>
                <a:lnTo>
                  <a:pt x="493483" y="121272"/>
                </a:lnTo>
                <a:lnTo>
                  <a:pt x="494093" y="121119"/>
                </a:lnTo>
                <a:lnTo>
                  <a:pt x="494271" y="120573"/>
                </a:lnTo>
                <a:lnTo>
                  <a:pt x="494360" y="120345"/>
                </a:lnTo>
                <a:close/>
              </a:path>
              <a:path w="607695" h="199389">
                <a:moveTo>
                  <a:pt x="506996" y="105105"/>
                </a:moveTo>
                <a:lnTo>
                  <a:pt x="505612" y="103708"/>
                </a:lnTo>
                <a:lnTo>
                  <a:pt x="504063" y="103492"/>
                </a:lnTo>
                <a:lnTo>
                  <a:pt x="501891" y="103136"/>
                </a:lnTo>
                <a:lnTo>
                  <a:pt x="501294" y="103441"/>
                </a:lnTo>
                <a:lnTo>
                  <a:pt x="500888" y="104800"/>
                </a:lnTo>
                <a:lnTo>
                  <a:pt x="501370" y="105371"/>
                </a:lnTo>
                <a:lnTo>
                  <a:pt x="502259" y="105498"/>
                </a:lnTo>
                <a:lnTo>
                  <a:pt x="505066" y="105905"/>
                </a:lnTo>
                <a:lnTo>
                  <a:pt x="506996" y="105105"/>
                </a:lnTo>
                <a:close/>
              </a:path>
              <a:path w="607695" h="199389">
                <a:moveTo>
                  <a:pt x="525881" y="103759"/>
                </a:moveTo>
                <a:lnTo>
                  <a:pt x="525449" y="103060"/>
                </a:lnTo>
                <a:lnTo>
                  <a:pt x="524319" y="102971"/>
                </a:lnTo>
                <a:lnTo>
                  <a:pt x="522935" y="102870"/>
                </a:lnTo>
                <a:lnTo>
                  <a:pt x="522338" y="103670"/>
                </a:lnTo>
                <a:lnTo>
                  <a:pt x="522097" y="105613"/>
                </a:lnTo>
                <a:lnTo>
                  <a:pt x="522566" y="106311"/>
                </a:lnTo>
                <a:lnTo>
                  <a:pt x="525119" y="106502"/>
                </a:lnTo>
                <a:lnTo>
                  <a:pt x="525691" y="105752"/>
                </a:lnTo>
                <a:lnTo>
                  <a:pt x="525856" y="104228"/>
                </a:lnTo>
                <a:lnTo>
                  <a:pt x="525881" y="103759"/>
                </a:lnTo>
                <a:close/>
              </a:path>
              <a:path w="607695" h="199389">
                <a:moveTo>
                  <a:pt x="529894" y="103403"/>
                </a:moveTo>
                <a:lnTo>
                  <a:pt x="529653" y="103047"/>
                </a:lnTo>
                <a:lnTo>
                  <a:pt x="529170" y="102946"/>
                </a:lnTo>
                <a:lnTo>
                  <a:pt x="528243" y="102768"/>
                </a:lnTo>
                <a:lnTo>
                  <a:pt x="527621" y="103111"/>
                </a:lnTo>
                <a:lnTo>
                  <a:pt x="527481" y="104394"/>
                </a:lnTo>
                <a:lnTo>
                  <a:pt x="527875" y="104686"/>
                </a:lnTo>
                <a:lnTo>
                  <a:pt x="528421" y="104698"/>
                </a:lnTo>
                <a:lnTo>
                  <a:pt x="529120" y="104724"/>
                </a:lnTo>
                <a:lnTo>
                  <a:pt x="529602" y="104419"/>
                </a:lnTo>
                <a:lnTo>
                  <a:pt x="529856" y="103847"/>
                </a:lnTo>
                <a:lnTo>
                  <a:pt x="529894" y="103403"/>
                </a:lnTo>
                <a:close/>
              </a:path>
              <a:path w="607695" h="199389">
                <a:moveTo>
                  <a:pt x="531025" y="141071"/>
                </a:moveTo>
                <a:lnTo>
                  <a:pt x="529488" y="138950"/>
                </a:lnTo>
                <a:lnTo>
                  <a:pt x="527367" y="138455"/>
                </a:lnTo>
                <a:lnTo>
                  <a:pt x="524052" y="139827"/>
                </a:lnTo>
                <a:lnTo>
                  <a:pt x="523722" y="141389"/>
                </a:lnTo>
                <a:lnTo>
                  <a:pt x="524725" y="143103"/>
                </a:lnTo>
                <a:lnTo>
                  <a:pt x="525576" y="144564"/>
                </a:lnTo>
                <a:lnTo>
                  <a:pt x="527138" y="145173"/>
                </a:lnTo>
                <a:lnTo>
                  <a:pt x="528866" y="145592"/>
                </a:lnTo>
                <a:lnTo>
                  <a:pt x="529158" y="145503"/>
                </a:lnTo>
                <a:lnTo>
                  <a:pt x="529488" y="145478"/>
                </a:lnTo>
                <a:lnTo>
                  <a:pt x="530440" y="144843"/>
                </a:lnTo>
                <a:lnTo>
                  <a:pt x="531025" y="141071"/>
                </a:lnTo>
                <a:close/>
              </a:path>
              <a:path w="607695" h="199389">
                <a:moveTo>
                  <a:pt x="532104" y="191033"/>
                </a:moveTo>
                <a:lnTo>
                  <a:pt x="531774" y="190601"/>
                </a:lnTo>
                <a:lnTo>
                  <a:pt x="531177" y="190360"/>
                </a:lnTo>
                <a:lnTo>
                  <a:pt x="530821" y="190322"/>
                </a:lnTo>
                <a:lnTo>
                  <a:pt x="530580" y="190461"/>
                </a:lnTo>
                <a:lnTo>
                  <a:pt x="530745" y="191262"/>
                </a:lnTo>
                <a:lnTo>
                  <a:pt x="530898" y="191795"/>
                </a:lnTo>
                <a:lnTo>
                  <a:pt x="531609" y="192049"/>
                </a:lnTo>
                <a:lnTo>
                  <a:pt x="532041" y="191744"/>
                </a:lnTo>
                <a:lnTo>
                  <a:pt x="532053" y="191579"/>
                </a:lnTo>
                <a:lnTo>
                  <a:pt x="532104" y="191033"/>
                </a:lnTo>
                <a:close/>
              </a:path>
              <a:path w="607695" h="199389">
                <a:moveTo>
                  <a:pt x="557453" y="177482"/>
                </a:moveTo>
                <a:lnTo>
                  <a:pt x="557123" y="177063"/>
                </a:lnTo>
                <a:lnTo>
                  <a:pt x="556526" y="176822"/>
                </a:lnTo>
                <a:lnTo>
                  <a:pt x="556006" y="176745"/>
                </a:lnTo>
                <a:lnTo>
                  <a:pt x="555650" y="176949"/>
                </a:lnTo>
                <a:lnTo>
                  <a:pt x="555510" y="177342"/>
                </a:lnTo>
                <a:lnTo>
                  <a:pt x="555282" y="178003"/>
                </a:lnTo>
                <a:lnTo>
                  <a:pt x="555269" y="178714"/>
                </a:lnTo>
                <a:lnTo>
                  <a:pt x="556209" y="178930"/>
                </a:lnTo>
                <a:lnTo>
                  <a:pt x="556907" y="179082"/>
                </a:lnTo>
                <a:lnTo>
                  <a:pt x="557288" y="178600"/>
                </a:lnTo>
                <a:lnTo>
                  <a:pt x="557364" y="178054"/>
                </a:lnTo>
                <a:lnTo>
                  <a:pt x="557453" y="177482"/>
                </a:lnTo>
                <a:close/>
              </a:path>
              <a:path w="607695" h="199389">
                <a:moveTo>
                  <a:pt x="601853" y="194259"/>
                </a:moveTo>
                <a:lnTo>
                  <a:pt x="595350" y="187896"/>
                </a:lnTo>
                <a:lnTo>
                  <a:pt x="595096" y="188734"/>
                </a:lnTo>
                <a:lnTo>
                  <a:pt x="594753" y="188175"/>
                </a:lnTo>
                <a:lnTo>
                  <a:pt x="594156" y="187871"/>
                </a:lnTo>
                <a:lnTo>
                  <a:pt x="592099" y="187756"/>
                </a:lnTo>
                <a:lnTo>
                  <a:pt x="591261" y="188417"/>
                </a:lnTo>
                <a:lnTo>
                  <a:pt x="591070" y="189484"/>
                </a:lnTo>
                <a:lnTo>
                  <a:pt x="590867" y="190601"/>
                </a:lnTo>
                <a:lnTo>
                  <a:pt x="591629" y="191389"/>
                </a:lnTo>
                <a:lnTo>
                  <a:pt x="593445" y="191630"/>
                </a:lnTo>
                <a:lnTo>
                  <a:pt x="593928" y="191503"/>
                </a:lnTo>
                <a:lnTo>
                  <a:pt x="594321" y="191274"/>
                </a:lnTo>
                <a:lnTo>
                  <a:pt x="593229" y="194805"/>
                </a:lnTo>
                <a:lnTo>
                  <a:pt x="601853" y="194259"/>
                </a:lnTo>
                <a:close/>
              </a:path>
              <a:path w="607695" h="199389">
                <a:moveTo>
                  <a:pt x="607326" y="105105"/>
                </a:moveTo>
                <a:lnTo>
                  <a:pt x="607085" y="104584"/>
                </a:lnTo>
                <a:lnTo>
                  <a:pt x="606945" y="104279"/>
                </a:lnTo>
                <a:lnTo>
                  <a:pt x="606488" y="103898"/>
                </a:lnTo>
                <a:lnTo>
                  <a:pt x="606158" y="103886"/>
                </a:lnTo>
                <a:lnTo>
                  <a:pt x="605459" y="103873"/>
                </a:lnTo>
                <a:lnTo>
                  <a:pt x="605142" y="104330"/>
                </a:lnTo>
                <a:lnTo>
                  <a:pt x="605180" y="104927"/>
                </a:lnTo>
                <a:lnTo>
                  <a:pt x="605332" y="105486"/>
                </a:lnTo>
                <a:lnTo>
                  <a:pt x="605713" y="105892"/>
                </a:lnTo>
                <a:lnTo>
                  <a:pt x="606412" y="105765"/>
                </a:lnTo>
                <a:lnTo>
                  <a:pt x="607110" y="105651"/>
                </a:lnTo>
                <a:lnTo>
                  <a:pt x="607326" y="105105"/>
                </a:lnTo>
                <a:close/>
              </a:path>
            </a:pathLst>
          </a:custGeom>
          <a:solidFill>
            <a:srgbClr val="FFFFFF"/>
          </a:solidFill>
        </p:spPr>
        <p:txBody>
          <a:bodyPr wrap="square" lIns="0" tIns="0" rIns="0" bIns="0" rtlCol="0"/>
          <a:lstStyle/>
          <a:p>
            <a:endParaRPr/>
          </a:p>
        </p:txBody>
      </p:sp>
      <p:sp>
        <p:nvSpPr>
          <p:cNvPr id="113" name="bg object 113"/>
          <p:cNvSpPr/>
          <p:nvPr/>
        </p:nvSpPr>
        <p:spPr>
          <a:xfrm>
            <a:off x="210172" y="4159453"/>
            <a:ext cx="383540" cy="200025"/>
          </a:xfrm>
          <a:custGeom>
            <a:avLst/>
            <a:gdLst/>
            <a:ahLst/>
            <a:cxnLst/>
            <a:rect l="l" t="t" r="r" b="b"/>
            <a:pathLst>
              <a:path w="383540" h="200025">
                <a:moveTo>
                  <a:pt x="9105" y="113728"/>
                </a:moveTo>
                <a:lnTo>
                  <a:pt x="7823" y="112674"/>
                </a:lnTo>
                <a:lnTo>
                  <a:pt x="5372" y="110959"/>
                </a:lnTo>
                <a:lnTo>
                  <a:pt x="3886" y="110070"/>
                </a:lnTo>
                <a:lnTo>
                  <a:pt x="1498" y="111404"/>
                </a:lnTo>
                <a:lnTo>
                  <a:pt x="1066" y="111975"/>
                </a:lnTo>
                <a:lnTo>
                  <a:pt x="1562" y="112458"/>
                </a:lnTo>
                <a:lnTo>
                  <a:pt x="3187" y="114033"/>
                </a:lnTo>
                <a:lnTo>
                  <a:pt x="3873" y="115747"/>
                </a:lnTo>
                <a:lnTo>
                  <a:pt x="3530" y="118541"/>
                </a:lnTo>
                <a:lnTo>
                  <a:pt x="4660" y="119164"/>
                </a:lnTo>
                <a:lnTo>
                  <a:pt x="5600" y="119189"/>
                </a:lnTo>
                <a:lnTo>
                  <a:pt x="7035" y="118948"/>
                </a:lnTo>
                <a:lnTo>
                  <a:pt x="7823" y="118389"/>
                </a:lnTo>
                <a:lnTo>
                  <a:pt x="6781" y="116357"/>
                </a:lnTo>
                <a:lnTo>
                  <a:pt x="5994" y="115747"/>
                </a:lnTo>
                <a:lnTo>
                  <a:pt x="9105" y="113728"/>
                </a:lnTo>
                <a:close/>
              </a:path>
              <a:path w="383540" h="200025">
                <a:moveTo>
                  <a:pt x="9766" y="61353"/>
                </a:moveTo>
                <a:lnTo>
                  <a:pt x="8966" y="60706"/>
                </a:lnTo>
                <a:lnTo>
                  <a:pt x="6502" y="60032"/>
                </a:lnTo>
                <a:lnTo>
                  <a:pt x="5118" y="59804"/>
                </a:lnTo>
                <a:lnTo>
                  <a:pt x="3949" y="59550"/>
                </a:lnTo>
                <a:lnTo>
                  <a:pt x="3086" y="59524"/>
                </a:lnTo>
                <a:lnTo>
                  <a:pt x="2425" y="59613"/>
                </a:lnTo>
                <a:lnTo>
                  <a:pt x="2082" y="60109"/>
                </a:lnTo>
                <a:lnTo>
                  <a:pt x="1625" y="60769"/>
                </a:lnTo>
                <a:lnTo>
                  <a:pt x="1828" y="61341"/>
                </a:lnTo>
                <a:lnTo>
                  <a:pt x="3886" y="62725"/>
                </a:lnTo>
                <a:lnTo>
                  <a:pt x="4902" y="64096"/>
                </a:lnTo>
                <a:lnTo>
                  <a:pt x="9169" y="63652"/>
                </a:lnTo>
                <a:lnTo>
                  <a:pt x="9766" y="61353"/>
                </a:lnTo>
                <a:close/>
              </a:path>
              <a:path w="383540" h="200025">
                <a:moveTo>
                  <a:pt x="10007" y="72186"/>
                </a:moveTo>
                <a:lnTo>
                  <a:pt x="8166" y="69189"/>
                </a:lnTo>
                <a:lnTo>
                  <a:pt x="7416" y="68465"/>
                </a:lnTo>
                <a:lnTo>
                  <a:pt x="5499" y="66382"/>
                </a:lnTo>
                <a:lnTo>
                  <a:pt x="3886" y="65252"/>
                </a:lnTo>
                <a:lnTo>
                  <a:pt x="0" y="66484"/>
                </a:lnTo>
                <a:lnTo>
                  <a:pt x="1168" y="68275"/>
                </a:lnTo>
                <a:lnTo>
                  <a:pt x="723" y="69621"/>
                </a:lnTo>
                <a:lnTo>
                  <a:pt x="800" y="70446"/>
                </a:lnTo>
                <a:lnTo>
                  <a:pt x="749" y="71412"/>
                </a:lnTo>
                <a:lnTo>
                  <a:pt x="1727" y="74637"/>
                </a:lnTo>
                <a:lnTo>
                  <a:pt x="4216" y="75577"/>
                </a:lnTo>
                <a:lnTo>
                  <a:pt x="7023" y="74663"/>
                </a:lnTo>
                <a:lnTo>
                  <a:pt x="9347" y="73914"/>
                </a:lnTo>
                <a:lnTo>
                  <a:pt x="10007" y="72186"/>
                </a:lnTo>
                <a:close/>
              </a:path>
              <a:path w="383540" h="200025">
                <a:moveTo>
                  <a:pt x="13601" y="87617"/>
                </a:moveTo>
                <a:lnTo>
                  <a:pt x="12344" y="85648"/>
                </a:lnTo>
                <a:lnTo>
                  <a:pt x="10883" y="85928"/>
                </a:lnTo>
                <a:lnTo>
                  <a:pt x="9385" y="86334"/>
                </a:lnTo>
                <a:lnTo>
                  <a:pt x="9677" y="88061"/>
                </a:lnTo>
                <a:lnTo>
                  <a:pt x="10718" y="88785"/>
                </a:lnTo>
                <a:lnTo>
                  <a:pt x="12573" y="88366"/>
                </a:lnTo>
                <a:lnTo>
                  <a:pt x="13169" y="88226"/>
                </a:lnTo>
                <a:lnTo>
                  <a:pt x="13601" y="87617"/>
                </a:lnTo>
                <a:close/>
              </a:path>
              <a:path w="383540" h="200025">
                <a:moveTo>
                  <a:pt x="14084" y="197205"/>
                </a:moveTo>
                <a:lnTo>
                  <a:pt x="13766" y="196964"/>
                </a:lnTo>
                <a:lnTo>
                  <a:pt x="13335" y="196862"/>
                </a:lnTo>
                <a:lnTo>
                  <a:pt x="12687" y="196697"/>
                </a:lnTo>
                <a:lnTo>
                  <a:pt x="12077" y="196811"/>
                </a:lnTo>
                <a:lnTo>
                  <a:pt x="12090" y="197485"/>
                </a:lnTo>
                <a:lnTo>
                  <a:pt x="12103" y="197713"/>
                </a:lnTo>
                <a:lnTo>
                  <a:pt x="12649" y="198043"/>
                </a:lnTo>
                <a:lnTo>
                  <a:pt x="13017" y="198145"/>
                </a:lnTo>
                <a:lnTo>
                  <a:pt x="13423" y="198247"/>
                </a:lnTo>
                <a:lnTo>
                  <a:pt x="13855" y="198056"/>
                </a:lnTo>
                <a:lnTo>
                  <a:pt x="14033" y="197650"/>
                </a:lnTo>
                <a:lnTo>
                  <a:pt x="14084" y="197205"/>
                </a:lnTo>
                <a:close/>
              </a:path>
              <a:path w="383540" h="200025">
                <a:moveTo>
                  <a:pt x="17653" y="73177"/>
                </a:moveTo>
                <a:lnTo>
                  <a:pt x="17487" y="72631"/>
                </a:lnTo>
                <a:lnTo>
                  <a:pt x="17437" y="72085"/>
                </a:lnTo>
                <a:lnTo>
                  <a:pt x="17145" y="69011"/>
                </a:lnTo>
                <a:lnTo>
                  <a:pt x="15443" y="67144"/>
                </a:lnTo>
                <a:lnTo>
                  <a:pt x="11366" y="65836"/>
                </a:lnTo>
                <a:lnTo>
                  <a:pt x="12065" y="68745"/>
                </a:lnTo>
                <a:lnTo>
                  <a:pt x="14185" y="70573"/>
                </a:lnTo>
                <a:lnTo>
                  <a:pt x="15760" y="73279"/>
                </a:lnTo>
                <a:lnTo>
                  <a:pt x="16230" y="73685"/>
                </a:lnTo>
                <a:lnTo>
                  <a:pt x="17653" y="73177"/>
                </a:lnTo>
                <a:close/>
              </a:path>
              <a:path w="383540" h="200025">
                <a:moveTo>
                  <a:pt x="19469" y="9613"/>
                </a:moveTo>
                <a:lnTo>
                  <a:pt x="19075" y="9398"/>
                </a:lnTo>
                <a:lnTo>
                  <a:pt x="18542" y="9347"/>
                </a:lnTo>
                <a:lnTo>
                  <a:pt x="18059" y="9423"/>
                </a:lnTo>
                <a:lnTo>
                  <a:pt x="17614" y="9601"/>
                </a:lnTo>
                <a:lnTo>
                  <a:pt x="17716" y="10071"/>
                </a:lnTo>
                <a:lnTo>
                  <a:pt x="17805" y="10515"/>
                </a:lnTo>
                <a:lnTo>
                  <a:pt x="18237" y="10718"/>
                </a:lnTo>
                <a:lnTo>
                  <a:pt x="18732" y="10617"/>
                </a:lnTo>
                <a:lnTo>
                  <a:pt x="18973" y="10566"/>
                </a:lnTo>
                <a:lnTo>
                  <a:pt x="19278" y="10312"/>
                </a:lnTo>
                <a:lnTo>
                  <a:pt x="19342" y="10109"/>
                </a:lnTo>
                <a:lnTo>
                  <a:pt x="19469" y="9613"/>
                </a:lnTo>
                <a:close/>
              </a:path>
              <a:path w="383540" h="200025">
                <a:moveTo>
                  <a:pt x="24358" y="145173"/>
                </a:moveTo>
                <a:lnTo>
                  <a:pt x="23888" y="144335"/>
                </a:lnTo>
                <a:lnTo>
                  <a:pt x="19939" y="143167"/>
                </a:lnTo>
                <a:lnTo>
                  <a:pt x="19519" y="143205"/>
                </a:lnTo>
                <a:lnTo>
                  <a:pt x="17703" y="143281"/>
                </a:lnTo>
                <a:lnTo>
                  <a:pt x="16814" y="143116"/>
                </a:lnTo>
                <a:lnTo>
                  <a:pt x="16421" y="143903"/>
                </a:lnTo>
                <a:lnTo>
                  <a:pt x="16052" y="144665"/>
                </a:lnTo>
                <a:lnTo>
                  <a:pt x="16725" y="145173"/>
                </a:lnTo>
                <a:lnTo>
                  <a:pt x="18402" y="146888"/>
                </a:lnTo>
                <a:lnTo>
                  <a:pt x="19837" y="147624"/>
                </a:lnTo>
                <a:lnTo>
                  <a:pt x="22910" y="147472"/>
                </a:lnTo>
                <a:lnTo>
                  <a:pt x="24117" y="147535"/>
                </a:lnTo>
                <a:lnTo>
                  <a:pt x="24358" y="145173"/>
                </a:lnTo>
                <a:close/>
              </a:path>
              <a:path w="383540" h="200025">
                <a:moveTo>
                  <a:pt x="24676" y="158318"/>
                </a:moveTo>
                <a:lnTo>
                  <a:pt x="21996" y="153949"/>
                </a:lnTo>
                <a:lnTo>
                  <a:pt x="18745" y="150368"/>
                </a:lnTo>
                <a:lnTo>
                  <a:pt x="10426" y="151879"/>
                </a:lnTo>
                <a:lnTo>
                  <a:pt x="20751" y="157911"/>
                </a:lnTo>
                <a:lnTo>
                  <a:pt x="20662" y="158064"/>
                </a:lnTo>
                <a:lnTo>
                  <a:pt x="20459" y="159042"/>
                </a:lnTo>
                <a:lnTo>
                  <a:pt x="20916" y="159727"/>
                </a:lnTo>
                <a:lnTo>
                  <a:pt x="22555" y="160223"/>
                </a:lnTo>
                <a:lnTo>
                  <a:pt x="22936" y="159893"/>
                </a:lnTo>
                <a:lnTo>
                  <a:pt x="23164" y="159321"/>
                </a:lnTo>
                <a:lnTo>
                  <a:pt x="23520" y="159537"/>
                </a:lnTo>
                <a:lnTo>
                  <a:pt x="24676" y="158318"/>
                </a:lnTo>
                <a:close/>
              </a:path>
              <a:path w="383540" h="200025">
                <a:moveTo>
                  <a:pt x="25971" y="93484"/>
                </a:moveTo>
                <a:lnTo>
                  <a:pt x="25755" y="92570"/>
                </a:lnTo>
                <a:lnTo>
                  <a:pt x="25311" y="90766"/>
                </a:lnTo>
                <a:lnTo>
                  <a:pt x="23482" y="90563"/>
                </a:lnTo>
                <a:lnTo>
                  <a:pt x="21780" y="90297"/>
                </a:lnTo>
                <a:lnTo>
                  <a:pt x="20955" y="90474"/>
                </a:lnTo>
                <a:lnTo>
                  <a:pt x="19913" y="90779"/>
                </a:lnTo>
                <a:lnTo>
                  <a:pt x="21120" y="92824"/>
                </a:lnTo>
                <a:lnTo>
                  <a:pt x="22072" y="94183"/>
                </a:lnTo>
                <a:lnTo>
                  <a:pt x="24168" y="94145"/>
                </a:lnTo>
                <a:lnTo>
                  <a:pt x="25349" y="94119"/>
                </a:lnTo>
                <a:lnTo>
                  <a:pt x="25971" y="93484"/>
                </a:lnTo>
                <a:close/>
              </a:path>
              <a:path w="383540" h="200025">
                <a:moveTo>
                  <a:pt x="27393" y="44589"/>
                </a:moveTo>
                <a:lnTo>
                  <a:pt x="27266" y="44157"/>
                </a:lnTo>
                <a:lnTo>
                  <a:pt x="27165" y="43815"/>
                </a:lnTo>
                <a:lnTo>
                  <a:pt x="26797" y="43535"/>
                </a:lnTo>
                <a:lnTo>
                  <a:pt x="26593" y="43281"/>
                </a:lnTo>
                <a:lnTo>
                  <a:pt x="25908" y="43357"/>
                </a:lnTo>
                <a:lnTo>
                  <a:pt x="25628" y="43688"/>
                </a:lnTo>
                <a:lnTo>
                  <a:pt x="25641" y="44094"/>
                </a:lnTo>
                <a:lnTo>
                  <a:pt x="25641" y="44513"/>
                </a:lnTo>
                <a:lnTo>
                  <a:pt x="25984" y="44856"/>
                </a:lnTo>
                <a:lnTo>
                  <a:pt x="26492" y="44894"/>
                </a:lnTo>
                <a:lnTo>
                  <a:pt x="27051" y="44945"/>
                </a:lnTo>
                <a:lnTo>
                  <a:pt x="27393" y="44589"/>
                </a:lnTo>
                <a:close/>
              </a:path>
              <a:path w="383540" h="200025">
                <a:moveTo>
                  <a:pt x="28282" y="174002"/>
                </a:moveTo>
                <a:lnTo>
                  <a:pt x="27724" y="173050"/>
                </a:lnTo>
                <a:lnTo>
                  <a:pt x="17373" y="176644"/>
                </a:lnTo>
                <a:lnTo>
                  <a:pt x="17449" y="179057"/>
                </a:lnTo>
                <a:lnTo>
                  <a:pt x="19100" y="179908"/>
                </a:lnTo>
                <a:lnTo>
                  <a:pt x="21323" y="180200"/>
                </a:lnTo>
                <a:lnTo>
                  <a:pt x="21678" y="180975"/>
                </a:lnTo>
                <a:lnTo>
                  <a:pt x="22491" y="181330"/>
                </a:lnTo>
                <a:lnTo>
                  <a:pt x="24650" y="181292"/>
                </a:lnTo>
                <a:lnTo>
                  <a:pt x="25514" y="180822"/>
                </a:lnTo>
                <a:lnTo>
                  <a:pt x="25539" y="179920"/>
                </a:lnTo>
                <a:lnTo>
                  <a:pt x="25565" y="178930"/>
                </a:lnTo>
                <a:lnTo>
                  <a:pt x="24879" y="178638"/>
                </a:lnTo>
                <a:lnTo>
                  <a:pt x="24155" y="178473"/>
                </a:lnTo>
                <a:lnTo>
                  <a:pt x="28282" y="174002"/>
                </a:lnTo>
                <a:close/>
              </a:path>
              <a:path w="383540" h="200025">
                <a:moveTo>
                  <a:pt x="37680" y="148488"/>
                </a:moveTo>
                <a:lnTo>
                  <a:pt x="37033" y="147993"/>
                </a:lnTo>
                <a:lnTo>
                  <a:pt x="37084" y="147408"/>
                </a:lnTo>
                <a:lnTo>
                  <a:pt x="36563" y="147167"/>
                </a:lnTo>
                <a:lnTo>
                  <a:pt x="35991" y="146977"/>
                </a:lnTo>
                <a:lnTo>
                  <a:pt x="35712" y="146989"/>
                </a:lnTo>
                <a:lnTo>
                  <a:pt x="30822" y="143268"/>
                </a:lnTo>
                <a:lnTo>
                  <a:pt x="23368" y="148793"/>
                </a:lnTo>
                <a:lnTo>
                  <a:pt x="22999" y="153454"/>
                </a:lnTo>
                <a:lnTo>
                  <a:pt x="28740" y="155702"/>
                </a:lnTo>
                <a:lnTo>
                  <a:pt x="31978" y="152488"/>
                </a:lnTo>
                <a:lnTo>
                  <a:pt x="37680" y="148488"/>
                </a:lnTo>
                <a:close/>
              </a:path>
              <a:path w="383540" h="200025">
                <a:moveTo>
                  <a:pt x="45732" y="72263"/>
                </a:moveTo>
                <a:lnTo>
                  <a:pt x="43713" y="72110"/>
                </a:lnTo>
                <a:lnTo>
                  <a:pt x="42240" y="72148"/>
                </a:lnTo>
                <a:lnTo>
                  <a:pt x="42024" y="73787"/>
                </a:lnTo>
                <a:lnTo>
                  <a:pt x="41897" y="74701"/>
                </a:lnTo>
                <a:lnTo>
                  <a:pt x="42735" y="75450"/>
                </a:lnTo>
                <a:lnTo>
                  <a:pt x="43751" y="75323"/>
                </a:lnTo>
                <a:lnTo>
                  <a:pt x="45593" y="75107"/>
                </a:lnTo>
                <a:lnTo>
                  <a:pt x="45326" y="73621"/>
                </a:lnTo>
                <a:lnTo>
                  <a:pt x="45732" y="72263"/>
                </a:lnTo>
                <a:close/>
              </a:path>
              <a:path w="383540" h="200025">
                <a:moveTo>
                  <a:pt x="46672" y="27216"/>
                </a:moveTo>
                <a:lnTo>
                  <a:pt x="46659" y="26568"/>
                </a:lnTo>
                <a:lnTo>
                  <a:pt x="46583" y="26136"/>
                </a:lnTo>
                <a:lnTo>
                  <a:pt x="46240" y="25717"/>
                </a:lnTo>
                <a:lnTo>
                  <a:pt x="45008" y="25806"/>
                </a:lnTo>
                <a:lnTo>
                  <a:pt x="44805" y="26200"/>
                </a:lnTo>
                <a:lnTo>
                  <a:pt x="44869" y="26619"/>
                </a:lnTo>
                <a:lnTo>
                  <a:pt x="44932" y="27051"/>
                </a:lnTo>
                <a:lnTo>
                  <a:pt x="45275" y="27330"/>
                </a:lnTo>
                <a:lnTo>
                  <a:pt x="45783" y="27355"/>
                </a:lnTo>
                <a:lnTo>
                  <a:pt x="46253" y="27368"/>
                </a:lnTo>
                <a:lnTo>
                  <a:pt x="46672" y="27216"/>
                </a:lnTo>
                <a:close/>
              </a:path>
              <a:path w="383540" h="200025">
                <a:moveTo>
                  <a:pt x="59575" y="16789"/>
                </a:moveTo>
                <a:lnTo>
                  <a:pt x="59397" y="16598"/>
                </a:lnTo>
                <a:lnTo>
                  <a:pt x="59016" y="16548"/>
                </a:lnTo>
                <a:lnTo>
                  <a:pt x="58813" y="16548"/>
                </a:lnTo>
                <a:lnTo>
                  <a:pt x="58674" y="16598"/>
                </a:lnTo>
                <a:lnTo>
                  <a:pt x="58280" y="15976"/>
                </a:lnTo>
                <a:lnTo>
                  <a:pt x="57619" y="15481"/>
                </a:lnTo>
                <a:lnTo>
                  <a:pt x="55232" y="15748"/>
                </a:lnTo>
                <a:lnTo>
                  <a:pt x="54457" y="16065"/>
                </a:lnTo>
                <a:lnTo>
                  <a:pt x="54406" y="17068"/>
                </a:lnTo>
                <a:lnTo>
                  <a:pt x="54724" y="18364"/>
                </a:lnTo>
                <a:lnTo>
                  <a:pt x="55295" y="19405"/>
                </a:lnTo>
                <a:lnTo>
                  <a:pt x="58369" y="19405"/>
                </a:lnTo>
                <a:lnTo>
                  <a:pt x="58902" y="18618"/>
                </a:lnTo>
                <a:lnTo>
                  <a:pt x="58851" y="17843"/>
                </a:lnTo>
                <a:lnTo>
                  <a:pt x="58826" y="17526"/>
                </a:lnTo>
                <a:lnTo>
                  <a:pt x="58801" y="17360"/>
                </a:lnTo>
                <a:lnTo>
                  <a:pt x="59131" y="17526"/>
                </a:lnTo>
                <a:lnTo>
                  <a:pt x="59410" y="17424"/>
                </a:lnTo>
                <a:lnTo>
                  <a:pt x="59499" y="17106"/>
                </a:lnTo>
                <a:lnTo>
                  <a:pt x="59575" y="16789"/>
                </a:lnTo>
                <a:close/>
              </a:path>
              <a:path w="383540" h="200025">
                <a:moveTo>
                  <a:pt x="60706" y="95084"/>
                </a:moveTo>
                <a:lnTo>
                  <a:pt x="59982" y="94767"/>
                </a:lnTo>
                <a:lnTo>
                  <a:pt x="59194" y="94627"/>
                </a:lnTo>
                <a:lnTo>
                  <a:pt x="58966" y="94602"/>
                </a:lnTo>
                <a:lnTo>
                  <a:pt x="58508" y="94805"/>
                </a:lnTo>
                <a:lnTo>
                  <a:pt x="58458" y="94970"/>
                </a:lnTo>
                <a:lnTo>
                  <a:pt x="58178" y="95808"/>
                </a:lnTo>
                <a:lnTo>
                  <a:pt x="58902" y="96113"/>
                </a:lnTo>
                <a:lnTo>
                  <a:pt x="59613" y="96354"/>
                </a:lnTo>
                <a:lnTo>
                  <a:pt x="60134" y="96418"/>
                </a:lnTo>
                <a:lnTo>
                  <a:pt x="60655" y="96342"/>
                </a:lnTo>
                <a:lnTo>
                  <a:pt x="60667" y="95885"/>
                </a:lnTo>
                <a:lnTo>
                  <a:pt x="60706" y="95084"/>
                </a:lnTo>
                <a:close/>
              </a:path>
              <a:path w="383540" h="200025">
                <a:moveTo>
                  <a:pt x="60934" y="123736"/>
                </a:moveTo>
                <a:lnTo>
                  <a:pt x="60921" y="120065"/>
                </a:lnTo>
                <a:lnTo>
                  <a:pt x="59461" y="118783"/>
                </a:lnTo>
                <a:lnTo>
                  <a:pt x="56375" y="118630"/>
                </a:lnTo>
                <a:lnTo>
                  <a:pt x="55765" y="118694"/>
                </a:lnTo>
                <a:lnTo>
                  <a:pt x="55333" y="118935"/>
                </a:lnTo>
                <a:lnTo>
                  <a:pt x="53670" y="118427"/>
                </a:lnTo>
                <a:lnTo>
                  <a:pt x="51562" y="118402"/>
                </a:lnTo>
                <a:lnTo>
                  <a:pt x="48564" y="117957"/>
                </a:lnTo>
                <a:lnTo>
                  <a:pt x="50647" y="120357"/>
                </a:lnTo>
                <a:lnTo>
                  <a:pt x="51625" y="122174"/>
                </a:lnTo>
                <a:lnTo>
                  <a:pt x="53289" y="123151"/>
                </a:lnTo>
                <a:lnTo>
                  <a:pt x="53809" y="123469"/>
                </a:lnTo>
                <a:lnTo>
                  <a:pt x="54711" y="123329"/>
                </a:lnTo>
                <a:lnTo>
                  <a:pt x="55664" y="123126"/>
                </a:lnTo>
                <a:lnTo>
                  <a:pt x="56261" y="123672"/>
                </a:lnTo>
                <a:lnTo>
                  <a:pt x="57073" y="124015"/>
                </a:lnTo>
                <a:lnTo>
                  <a:pt x="59601" y="124028"/>
                </a:lnTo>
                <a:lnTo>
                  <a:pt x="60934" y="123736"/>
                </a:lnTo>
                <a:close/>
              </a:path>
              <a:path w="383540" h="200025">
                <a:moveTo>
                  <a:pt x="65100" y="60820"/>
                </a:moveTo>
                <a:lnTo>
                  <a:pt x="65087" y="59791"/>
                </a:lnTo>
                <a:lnTo>
                  <a:pt x="64008" y="59702"/>
                </a:lnTo>
                <a:lnTo>
                  <a:pt x="63474" y="59436"/>
                </a:lnTo>
                <a:lnTo>
                  <a:pt x="62496" y="59436"/>
                </a:lnTo>
                <a:lnTo>
                  <a:pt x="61874" y="59613"/>
                </a:lnTo>
                <a:lnTo>
                  <a:pt x="61887" y="60261"/>
                </a:lnTo>
                <a:lnTo>
                  <a:pt x="61899" y="61150"/>
                </a:lnTo>
                <a:lnTo>
                  <a:pt x="62484" y="61747"/>
                </a:lnTo>
                <a:lnTo>
                  <a:pt x="64452" y="61976"/>
                </a:lnTo>
                <a:lnTo>
                  <a:pt x="65100" y="61645"/>
                </a:lnTo>
                <a:lnTo>
                  <a:pt x="65100" y="60820"/>
                </a:lnTo>
                <a:close/>
              </a:path>
              <a:path w="383540" h="200025">
                <a:moveTo>
                  <a:pt x="66357" y="72669"/>
                </a:moveTo>
                <a:lnTo>
                  <a:pt x="65824" y="72415"/>
                </a:lnTo>
                <a:lnTo>
                  <a:pt x="65151" y="72390"/>
                </a:lnTo>
                <a:lnTo>
                  <a:pt x="64617" y="72377"/>
                </a:lnTo>
                <a:lnTo>
                  <a:pt x="64287" y="72644"/>
                </a:lnTo>
                <a:lnTo>
                  <a:pt x="64236" y="73063"/>
                </a:lnTo>
                <a:lnTo>
                  <a:pt x="64173" y="73634"/>
                </a:lnTo>
                <a:lnTo>
                  <a:pt x="64401" y="74079"/>
                </a:lnTo>
                <a:lnTo>
                  <a:pt x="65151" y="74180"/>
                </a:lnTo>
                <a:lnTo>
                  <a:pt x="65849" y="74168"/>
                </a:lnTo>
                <a:lnTo>
                  <a:pt x="66332" y="73850"/>
                </a:lnTo>
                <a:lnTo>
                  <a:pt x="66357" y="72669"/>
                </a:lnTo>
                <a:close/>
              </a:path>
              <a:path w="383540" h="200025">
                <a:moveTo>
                  <a:pt x="70548" y="35255"/>
                </a:moveTo>
                <a:lnTo>
                  <a:pt x="70459" y="34582"/>
                </a:lnTo>
                <a:lnTo>
                  <a:pt x="70383" y="34023"/>
                </a:lnTo>
                <a:lnTo>
                  <a:pt x="69824" y="33756"/>
                </a:lnTo>
                <a:lnTo>
                  <a:pt x="69164" y="33718"/>
                </a:lnTo>
                <a:lnTo>
                  <a:pt x="68656" y="33731"/>
                </a:lnTo>
                <a:lnTo>
                  <a:pt x="68249" y="33921"/>
                </a:lnTo>
                <a:lnTo>
                  <a:pt x="68160" y="34975"/>
                </a:lnTo>
                <a:lnTo>
                  <a:pt x="68605" y="35318"/>
                </a:lnTo>
                <a:lnTo>
                  <a:pt x="69913" y="35420"/>
                </a:lnTo>
                <a:lnTo>
                  <a:pt x="70548" y="35255"/>
                </a:lnTo>
                <a:close/>
              </a:path>
              <a:path w="383540" h="200025">
                <a:moveTo>
                  <a:pt x="76873" y="185750"/>
                </a:moveTo>
                <a:lnTo>
                  <a:pt x="76327" y="185534"/>
                </a:lnTo>
                <a:lnTo>
                  <a:pt x="75425" y="185102"/>
                </a:lnTo>
                <a:lnTo>
                  <a:pt x="75412" y="184861"/>
                </a:lnTo>
                <a:lnTo>
                  <a:pt x="75184" y="184607"/>
                </a:lnTo>
                <a:lnTo>
                  <a:pt x="74993" y="184556"/>
                </a:lnTo>
                <a:lnTo>
                  <a:pt x="74599" y="184734"/>
                </a:lnTo>
                <a:lnTo>
                  <a:pt x="74129" y="184531"/>
                </a:lnTo>
                <a:lnTo>
                  <a:pt x="73698" y="184391"/>
                </a:lnTo>
                <a:lnTo>
                  <a:pt x="72821" y="184365"/>
                </a:lnTo>
                <a:lnTo>
                  <a:pt x="72301" y="185610"/>
                </a:lnTo>
                <a:lnTo>
                  <a:pt x="71818" y="186283"/>
                </a:lnTo>
                <a:lnTo>
                  <a:pt x="72694" y="186740"/>
                </a:lnTo>
                <a:lnTo>
                  <a:pt x="73533" y="187477"/>
                </a:lnTo>
                <a:lnTo>
                  <a:pt x="75018" y="187604"/>
                </a:lnTo>
                <a:lnTo>
                  <a:pt x="75704" y="186664"/>
                </a:lnTo>
                <a:lnTo>
                  <a:pt x="76873" y="185750"/>
                </a:lnTo>
                <a:close/>
              </a:path>
              <a:path w="383540" h="200025">
                <a:moveTo>
                  <a:pt x="87249" y="7823"/>
                </a:moveTo>
                <a:lnTo>
                  <a:pt x="84277" y="6146"/>
                </a:lnTo>
                <a:lnTo>
                  <a:pt x="82359" y="6807"/>
                </a:lnTo>
                <a:lnTo>
                  <a:pt x="82016" y="6921"/>
                </a:lnTo>
                <a:lnTo>
                  <a:pt x="81622" y="7340"/>
                </a:lnTo>
                <a:lnTo>
                  <a:pt x="81368" y="9321"/>
                </a:lnTo>
                <a:lnTo>
                  <a:pt x="84289" y="11226"/>
                </a:lnTo>
                <a:lnTo>
                  <a:pt x="86677" y="10414"/>
                </a:lnTo>
                <a:lnTo>
                  <a:pt x="87096" y="10058"/>
                </a:lnTo>
                <a:lnTo>
                  <a:pt x="87198" y="8712"/>
                </a:lnTo>
                <a:lnTo>
                  <a:pt x="87249" y="7823"/>
                </a:lnTo>
                <a:close/>
              </a:path>
              <a:path w="383540" h="200025">
                <a:moveTo>
                  <a:pt x="91033" y="101346"/>
                </a:moveTo>
                <a:lnTo>
                  <a:pt x="91020" y="100914"/>
                </a:lnTo>
                <a:lnTo>
                  <a:pt x="91020" y="100495"/>
                </a:lnTo>
                <a:lnTo>
                  <a:pt x="90690" y="100203"/>
                </a:lnTo>
                <a:lnTo>
                  <a:pt x="89382" y="101079"/>
                </a:lnTo>
                <a:lnTo>
                  <a:pt x="89674" y="101371"/>
                </a:lnTo>
                <a:lnTo>
                  <a:pt x="90157" y="101485"/>
                </a:lnTo>
                <a:lnTo>
                  <a:pt x="90652" y="101511"/>
                </a:lnTo>
                <a:lnTo>
                  <a:pt x="91033" y="101346"/>
                </a:lnTo>
                <a:close/>
              </a:path>
              <a:path w="383540" h="200025">
                <a:moveTo>
                  <a:pt x="91757" y="124206"/>
                </a:moveTo>
                <a:lnTo>
                  <a:pt x="91719" y="123405"/>
                </a:lnTo>
                <a:lnTo>
                  <a:pt x="91528" y="122631"/>
                </a:lnTo>
                <a:lnTo>
                  <a:pt x="91262" y="121805"/>
                </a:lnTo>
                <a:lnTo>
                  <a:pt x="90004" y="121856"/>
                </a:lnTo>
                <a:lnTo>
                  <a:pt x="89154" y="121881"/>
                </a:lnTo>
                <a:lnTo>
                  <a:pt x="88366" y="122186"/>
                </a:lnTo>
                <a:lnTo>
                  <a:pt x="88646" y="124079"/>
                </a:lnTo>
                <a:lnTo>
                  <a:pt x="89319" y="124955"/>
                </a:lnTo>
                <a:lnTo>
                  <a:pt x="90563" y="124980"/>
                </a:lnTo>
                <a:lnTo>
                  <a:pt x="91427" y="125006"/>
                </a:lnTo>
                <a:lnTo>
                  <a:pt x="91757" y="124206"/>
                </a:lnTo>
                <a:close/>
              </a:path>
              <a:path w="383540" h="200025">
                <a:moveTo>
                  <a:pt x="92684" y="73647"/>
                </a:moveTo>
                <a:lnTo>
                  <a:pt x="92354" y="73507"/>
                </a:lnTo>
                <a:lnTo>
                  <a:pt x="91998" y="73698"/>
                </a:lnTo>
                <a:lnTo>
                  <a:pt x="91605" y="73901"/>
                </a:lnTo>
                <a:lnTo>
                  <a:pt x="91173" y="74129"/>
                </a:lnTo>
                <a:lnTo>
                  <a:pt x="90919" y="74434"/>
                </a:lnTo>
                <a:lnTo>
                  <a:pt x="90716" y="74663"/>
                </a:lnTo>
                <a:lnTo>
                  <a:pt x="90970" y="74917"/>
                </a:lnTo>
                <a:lnTo>
                  <a:pt x="91338" y="74968"/>
                </a:lnTo>
                <a:lnTo>
                  <a:pt x="91998" y="74866"/>
                </a:lnTo>
                <a:lnTo>
                  <a:pt x="92506" y="74561"/>
                </a:lnTo>
                <a:lnTo>
                  <a:pt x="92684" y="73647"/>
                </a:lnTo>
                <a:close/>
              </a:path>
              <a:path w="383540" h="200025">
                <a:moveTo>
                  <a:pt x="100164" y="37668"/>
                </a:moveTo>
                <a:lnTo>
                  <a:pt x="100063" y="37465"/>
                </a:lnTo>
                <a:lnTo>
                  <a:pt x="100012" y="37160"/>
                </a:lnTo>
                <a:lnTo>
                  <a:pt x="99822" y="37071"/>
                </a:lnTo>
                <a:lnTo>
                  <a:pt x="99669" y="37007"/>
                </a:lnTo>
                <a:lnTo>
                  <a:pt x="99352" y="37198"/>
                </a:lnTo>
                <a:lnTo>
                  <a:pt x="99110" y="37274"/>
                </a:lnTo>
                <a:lnTo>
                  <a:pt x="99225" y="37477"/>
                </a:lnTo>
                <a:lnTo>
                  <a:pt x="99275" y="37744"/>
                </a:lnTo>
                <a:lnTo>
                  <a:pt x="99453" y="37871"/>
                </a:lnTo>
                <a:lnTo>
                  <a:pt x="99733" y="38061"/>
                </a:lnTo>
                <a:lnTo>
                  <a:pt x="100012" y="37960"/>
                </a:lnTo>
                <a:lnTo>
                  <a:pt x="100164" y="37668"/>
                </a:lnTo>
                <a:close/>
              </a:path>
              <a:path w="383540" h="200025">
                <a:moveTo>
                  <a:pt x="100698" y="188696"/>
                </a:moveTo>
                <a:lnTo>
                  <a:pt x="100444" y="188429"/>
                </a:lnTo>
                <a:lnTo>
                  <a:pt x="100380" y="188264"/>
                </a:lnTo>
                <a:lnTo>
                  <a:pt x="99021" y="187896"/>
                </a:lnTo>
                <a:lnTo>
                  <a:pt x="97751" y="187718"/>
                </a:lnTo>
                <a:lnTo>
                  <a:pt x="96583" y="189331"/>
                </a:lnTo>
                <a:lnTo>
                  <a:pt x="96913" y="189953"/>
                </a:lnTo>
                <a:lnTo>
                  <a:pt x="99339" y="190741"/>
                </a:lnTo>
                <a:lnTo>
                  <a:pt x="100037" y="189725"/>
                </a:lnTo>
                <a:lnTo>
                  <a:pt x="100698" y="188696"/>
                </a:lnTo>
                <a:close/>
              </a:path>
              <a:path w="383540" h="200025">
                <a:moveTo>
                  <a:pt x="119443" y="69354"/>
                </a:moveTo>
                <a:lnTo>
                  <a:pt x="119405" y="68961"/>
                </a:lnTo>
                <a:lnTo>
                  <a:pt x="119227" y="68427"/>
                </a:lnTo>
                <a:lnTo>
                  <a:pt x="118833" y="68008"/>
                </a:lnTo>
                <a:lnTo>
                  <a:pt x="118173" y="68097"/>
                </a:lnTo>
                <a:lnTo>
                  <a:pt x="117627" y="68160"/>
                </a:lnTo>
                <a:lnTo>
                  <a:pt x="117627" y="68643"/>
                </a:lnTo>
                <a:lnTo>
                  <a:pt x="117894" y="68973"/>
                </a:lnTo>
                <a:lnTo>
                  <a:pt x="118122" y="69265"/>
                </a:lnTo>
                <a:lnTo>
                  <a:pt x="118452" y="69634"/>
                </a:lnTo>
                <a:lnTo>
                  <a:pt x="118808" y="69697"/>
                </a:lnTo>
                <a:lnTo>
                  <a:pt x="119341" y="69786"/>
                </a:lnTo>
                <a:lnTo>
                  <a:pt x="119443" y="69354"/>
                </a:lnTo>
                <a:close/>
              </a:path>
              <a:path w="383540" h="200025">
                <a:moveTo>
                  <a:pt x="120434" y="127482"/>
                </a:moveTo>
                <a:lnTo>
                  <a:pt x="117005" y="128155"/>
                </a:lnTo>
                <a:lnTo>
                  <a:pt x="115658" y="126873"/>
                </a:lnTo>
                <a:lnTo>
                  <a:pt x="115125" y="126479"/>
                </a:lnTo>
                <a:lnTo>
                  <a:pt x="115735" y="125044"/>
                </a:lnTo>
                <a:lnTo>
                  <a:pt x="111823" y="124828"/>
                </a:lnTo>
                <a:lnTo>
                  <a:pt x="110159" y="124231"/>
                </a:lnTo>
                <a:lnTo>
                  <a:pt x="108902" y="124472"/>
                </a:lnTo>
                <a:lnTo>
                  <a:pt x="107861" y="124599"/>
                </a:lnTo>
                <a:lnTo>
                  <a:pt x="107784" y="125641"/>
                </a:lnTo>
                <a:lnTo>
                  <a:pt x="107721" y="126657"/>
                </a:lnTo>
                <a:lnTo>
                  <a:pt x="108254" y="127584"/>
                </a:lnTo>
                <a:lnTo>
                  <a:pt x="111175" y="128371"/>
                </a:lnTo>
                <a:lnTo>
                  <a:pt x="112090" y="128574"/>
                </a:lnTo>
                <a:lnTo>
                  <a:pt x="112458" y="130378"/>
                </a:lnTo>
                <a:lnTo>
                  <a:pt x="113499" y="130403"/>
                </a:lnTo>
                <a:lnTo>
                  <a:pt x="114134" y="128879"/>
                </a:lnTo>
                <a:lnTo>
                  <a:pt x="114630" y="128943"/>
                </a:lnTo>
                <a:lnTo>
                  <a:pt x="116522" y="129032"/>
                </a:lnTo>
                <a:lnTo>
                  <a:pt x="118364" y="131876"/>
                </a:lnTo>
                <a:lnTo>
                  <a:pt x="120434" y="127482"/>
                </a:lnTo>
                <a:close/>
              </a:path>
              <a:path w="383540" h="200025">
                <a:moveTo>
                  <a:pt x="123228" y="196494"/>
                </a:moveTo>
                <a:lnTo>
                  <a:pt x="123202" y="196062"/>
                </a:lnTo>
                <a:lnTo>
                  <a:pt x="122986" y="195770"/>
                </a:lnTo>
                <a:lnTo>
                  <a:pt x="121970" y="195795"/>
                </a:lnTo>
                <a:lnTo>
                  <a:pt x="121640" y="196049"/>
                </a:lnTo>
                <a:lnTo>
                  <a:pt x="121564" y="196443"/>
                </a:lnTo>
                <a:lnTo>
                  <a:pt x="121488" y="196900"/>
                </a:lnTo>
                <a:lnTo>
                  <a:pt x="121831" y="197129"/>
                </a:lnTo>
                <a:lnTo>
                  <a:pt x="122339" y="197116"/>
                </a:lnTo>
                <a:lnTo>
                  <a:pt x="122809" y="197104"/>
                </a:lnTo>
                <a:lnTo>
                  <a:pt x="123139" y="196913"/>
                </a:lnTo>
                <a:lnTo>
                  <a:pt x="123228" y="196494"/>
                </a:lnTo>
                <a:close/>
              </a:path>
              <a:path w="383540" h="200025">
                <a:moveTo>
                  <a:pt x="125158" y="146697"/>
                </a:moveTo>
                <a:lnTo>
                  <a:pt x="125107" y="146011"/>
                </a:lnTo>
                <a:lnTo>
                  <a:pt x="125044" y="144691"/>
                </a:lnTo>
                <a:lnTo>
                  <a:pt x="124294" y="143700"/>
                </a:lnTo>
                <a:lnTo>
                  <a:pt x="121653" y="143586"/>
                </a:lnTo>
                <a:lnTo>
                  <a:pt x="120980" y="144068"/>
                </a:lnTo>
                <a:lnTo>
                  <a:pt x="120954" y="146227"/>
                </a:lnTo>
                <a:lnTo>
                  <a:pt x="122212" y="146812"/>
                </a:lnTo>
                <a:lnTo>
                  <a:pt x="123482" y="147218"/>
                </a:lnTo>
                <a:lnTo>
                  <a:pt x="124574" y="147231"/>
                </a:lnTo>
                <a:lnTo>
                  <a:pt x="125158" y="146697"/>
                </a:lnTo>
                <a:close/>
              </a:path>
              <a:path w="383540" h="200025">
                <a:moveTo>
                  <a:pt x="129882" y="72326"/>
                </a:moveTo>
                <a:lnTo>
                  <a:pt x="129806" y="71335"/>
                </a:lnTo>
                <a:lnTo>
                  <a:pt x="129717" y="70167"/>
                </a:lnTo>
                <a:lnTo>
                  <a:pt x="128663" y="69875"/>
                </a:lnTo>
                <a:lnTo>
                  <a:pt x="127482" y="69850"/>
                </a:lnTo>
                <a:lnTo>
                  <a:pt x="126733" y="69938"/>
                </a:lnTo>
                <a:lnTo>
                  <a:pt x="125742" y="69888"/>
                </a:lnTo>
                <a:lnTo>
                  <a:pt x="126034" y="71805"/>
                </a:lnTo>
                <a:lnTo>
                  <a:pt x="126758" y="72567"/>
                </a:lnTo>
                <a:lnTo>
                  <a:pt x="129070" y="72783"/>
                </a:lnTo>
                <a:lnTo>
                  <a:pt x="129882" y="72326"/>
                </a:lnTo>
                <a:close/>
              </a:path>
              <a:path w="383540" h="200025">
                <a:moveTo>
                  <a:pt x="135902" y="102984"/>
                </a:moveTo>
                <a:lnTo>
                  <a:pt x="135623" y="102641"/>
                </a:lnTo>
                <a:lnTo>
                  <a:pt x="135064" y="102819"/>
                </a:lnTo>
                <a:lnTo>
                  <a:pt x="134861" y="102882"/>
                </a:lnTo>
                <a:lnTo>
                  <a:pt x="134772" y="103200"/>
                </a:lnTo>
                <a:lnTo>
                  <a:pt x="134632" y="103403"/>
                </a:lnTo>
                <a:lnTo>
                  <a:pt x="134734" y="103835"/>
                </a:lnTo>
                <a:lnTo>
                  <a:pt x="135001" y="104127"/>
                </a:lnTo>
                <a:lnTo>
                  <a:pt x="135521" y="104000"/>
                </a:lnTo>
                <a:lnTo>
                  <a:pt x="135712" y="103962"/>
                </a:lnTo>
                <a:lnTo>
                  <a:pt x="135902" y="103606"/>
                </a:lnTo>
                <a:lnTo>
                  <a:pt x="135902" y="102984"/>
                </a:lnTo>
                <a:close/>
              </a:path>
              <a:path w="383540" h="200025">
                <a:moveTo>
                  <a:pt x="137312" y="75209"/>
                </a:moveTo>
                <a:lnTo>
                  <a:pt x="136779" y="74587"/>
                </a:lnTo>
                <a:lnTo>
                  <a:pt x="133959" y="74053"/>
                </a:lnTo>
                <a:lnTo>
                  <a:pt x="133565" y="74930"/>
                </a:lnTo>
                <a:lnTo>
                  <a:pt x="133299" y="77076"/>
                </a:lnTo>
                <a:lnTo>
                  <a:pt x="134048" y="77647"/>
                </a:lnTo>
                <a:lnTo>
                  <a:pt x="135420" y="77685"/>
                </a:lnTo>
                <a:lnTo>
                  <a:pt x="136563" y="77812"/>
                </a:lnTo>
                <a:lnTo>
                  <a:pt x="137045" y="77343"/>
                </a:lnTo>
                <a:lnTo>
                  <a:pt x="137172" y="76352"/>
                </a:lnTo>
                <a:lnTo>
                  <a:pt x="137312" y="75209"/>
                </a:lnTo>
                <a:close/>
              </a:path>
              <a:path w="383540" h="200025">
                <a:moveTo>
                  <a:pt x="138836" y="87414"/>
                </a:moveTo>
                <a:lnTo>
                  <a:pt x="138633" y="86652"/>
                </a:lnTo>
                <a:lnTo>
                  <a:pt x="138112" y="86385"/>
                </a:lnTo>
                <a:lnTo>
                  <a:pt x="137426" y="86639"/>
                </a:lnTo>
                <a:lnTo>
                  <a:pt x="137071" y="86779"/>
                </a:lnTo>
                <a:lnTo>
                  <a:pt x="136639" y="87198"/>
                </a:lnTo>
                <a:lnTo>
                  <a:pt x="136626" y="87503"/>
                </a:lnTo>
                <a:lnTo>
                  <a:pt x="136613" y="88087"/>
                </a:lnTo>
                <a:lnTo>
                  <a:pt x="137134" y="88468"/>
                </a:lnTo>
                <a:lnTo>
                  <a:pt x="137858" y="88455"/>
                </a:lnTo>
                <a:lnTo>
                  <a:pt x="138734" y="88430"/>
                </a:lnTo>
                <a:lnTo>
                  <a:pt x="138747" y="87845"/>
                </a:lnTo>
                <a:lnTo>
                  <a:pt x="138836" y="87414"/>
                </a:lnTo>
                <a:close/>
              </a:path>
              <a:path w="383540" h="200025">
                <a:moveTo>
                  <a:pt x="145453" y="100469"/>
                </a:moveTo>
                <a:lnTo>
                  <a:pt x="142125" y="96647"/>
                </a:lnTo>
                <a:lnTo>
                  <a:pt x="138722" y="95923"/>
                </a:lnTo>
                <a:lnTo>
                  <a:pt x="136220" y="94983"/>
                </a:lnTo>
                <a:lnTo>
                  <a:pt x="134493" y="94983"/>
                </a:lnTo>
                <a:lnTo>
                  <a:pt x="133477" y="94919"/>
                </a:lnTo>
                <a:lnTo>
                  <a:pt x="132956" y="95796"/>
                </a:lnTo>
                <a:lnTo>
                  <a:pt x="132422" y="96697"/>
                </a:lnTo>
                <a:lnTo>
                  <a:pt x="133134" y="97409"/>
                </a:lnTo>
                <a:lnTo>
                  <a:pt x="134950" y="99047"/>
                </a:lnTo>
                <a:lnTo>
                  <a:pt x="136029" y="100164"/>
                </a:lnTo>
                <a:lnTo>
                  <a:pt x="137807" y="102590"/>
                </a:lnTo>
                <a:lnTo>
                  <a:pt x="139204" y="103301"/>
                </a:lnTo>
                <a:lnTo>
                  <a:pt x="142163" y="103682"/>
                </a:lnTo>
                <a:lnTo>
                  <a:pt x="143535" y="104038"/>
                </a:lnTo>
                <a:lnTo>
                  <a:pt x="145338" y="101790"/>
                </a:lnTo>
                <a:lnTo>
                  <a:pt x="145453" y="100469"/>
                </a:lnTo>
                <a:close/>
              </a:path>
              <a:path w="383540" h="200025">
                <a:moveTo>
                  <a:pt x="145643" y="185496"/>
                </a:moveTo>
                <a:lnTo>
                  <a:pt x="145186" y="185013"/>
                </a:lnTo>
                <a:lnTo>
                  <a:pt x="144094" y="184873"/>
                </a:lnTo>
                <a:lnTo>
                  <a:pt x="143878" y="184886"/>
                </a:lnTo>
                <a:lnTo>
                  <a:pt x="143700" y="184924"/>
                </a:lnTo>
                <a:lnTo>
                  <a:pt x="142862" y="183070"/>
                </a:lnTo>
                <a:lnTo>
                  <a:pt x="135775" y="185483"/>
                </a:lnTo>
                <a:lnTo>
                  <a:pt x="135445" y="186944"/>
                </a:lnTo>
                <a:lnTo>
                  <a:pt x="137261" y="188480"/>
                </a:lnTo>
                <a:lnTo>
                  <a:pt x="135826" y="188455"/>
                </a:lnTo>
                <a:lnTo>
                  <a:pt x="135343" y="188887"/>
                </a:lnTo>
                <a:lnTo>
                  <a:pt x="135305" y="189445"/>
                </a:lnTo>
                <a:lnTo>
                  <a:pt x="135280" y="190182"/>
                </a:lnTo>
                <a:lnTo>
                  <a:pt x="135801" y="190703"/>
                </a:lnTo>
                <a:lnTo>
                  <a:pt x="137388" y="190792"/>
                </a:lnTo>
                <a:lnTo>
                  <a:pt x="137731" y="190322"/>
                </a:lnTo>
                <a:lnTo>
                  <a:pt x="137833" y="189687"/>
                </a:lnTo>
                <a:lnTo>
                  <a:pt x="137833" y="188988"/>
                </a:lnTo>
                <a:lnTo>
                  <a:pt x="137706" y="188849"/>
                </a:lnTo>
                <a:lnTo>
                  <a:pt x="140982" y="191592"/>
                </a:lnTo>
                <a:lnTo>
                  <a:pt x="145275" y="189598"/>
                </a:lnTo>
                <a:lnTo>
                  <a:pt x="144614" y="187325"/>
                </a:lnTo>
                <a:lnTo>
                  <a:pt x="145199" y="187248"/>
                </a:lnTo>
                <a:lnTo>
                  <a:pt x="145516" y="186855"/>
                </a:lnTo>
                <a:lnTo>
                  <a:pt x="145630" y="186296"/>
                </a:lnTo>
                <a:lnTo>
                  <a:pt x="145643" y="185496"/>
                </a:lnTo>
                <a:close/>
              </a:path>
              <a:path w="383540" h="200025">
                <a:moveTo>
                  <a:pt x="149936" y="182511"/>
                </a:moveTo>
                <a:lnTo>
                  <a:pt x="149809" y="180670"/>
                </a:lnTo>
                <a:lnTo>
                  <a:pt x="149682" y="178714"/>
                </a:lnTo>
                <a:lnTo>
                  <a:pt x="147967" y="177419"/>
                </a:lnTo>
                <a:lnTo>
                  <a:pt x="143865" y="177800"/>
                </a:lnTo>
                <a:lnTo>
                  <a:pt x="142367" y="179374"/>
                </a:lnTo>
                <a:lnTo>
                  <a:pt x="142748" y="182600"/>
                </a:lnTo>
                <a:lnTo>
                  <a:pt x="144500" y="183857"/>
                </a:lnTo>
                <a:lnTo>
                  <a:pt x="148640" y="183705"/>
                </a:lnTo>
                <a:lnTo>
                  <a:pt x="149936" y="182511"/>
                </a:lnTo>
                <a:close/>
              </a:path>
              <a:path w="383540" h="200025">
                <a:moveTo>
                  <a:pt x="161353" y="19253"/>
                </a:moveTo>
                <a:lnTo>
                  <a:pt x="161150" y="18884"/>
                </a:lnTo>
                <a:lnTo>
                  <a:pt x="160655" y="18770"/>
                </a:lnTo>
                <a:lnTo>
                  <a:pt x="159905" y="18605"/>
                </a:lnTo>
                <a:lnTo>
                  <a:pt x="159410" y="18935"/>
                </a:lnTo>
                <a:lnTo>
                  <a:pt x="159359" y="19570"/>
                </a:lnTo>
                <a:lnTo>
                  <a:pt x="159334" y="20015"/>
                </a:lnTo>
                <a:lnTo>
                  <a:pt x="159753" y="20332"/>
                </a:lnTo>
                <a:lnTo>
                  <a:pt x="160261" y="20370"/>
                </a:lnTo>
                <a:lnTo>
                  <a:pt x="160769" y="20408"/>
                </a:lnTo>
                <a:lnTo>
                  <a:pt x="161112" y="20116"/>
                </a:lnTo>
                <a:lnTo>
                  <a:pt x="161290" y="19710"/>
                </a:lnTo>
                <a:lnTo>
                  <a:pt x="161353" y="19253"/>
                </a:lnTo>
                <a:close/>
              </a:path>
              <a:path w="383540" h="200025">
                <a:moveTo>
                  <a:pt x="162090" y="70154"/>
                </a:moveTo>
                <a:lnTo>
                  <a:pt x="161950" y="69786"/>
                </a:lnTo>
                <a:lnTo>
                  <a:pt x="161709" y="69443"/>
                </a:lnTo>
                <a:lnTo>
                  <a:pt x="161201" y="69545"/>
                </a:lnTo>
                <a:lnTo>
                  <a:pt x="161036" y="69570"/>
                </a:lnTo>
                <a:lnTo>
                  <a:pt x="160858" y="69951"/>
                </a:lnTo>
                <a:lnTo>
                  <a:pt x="160870" y="70154"/>
                </a:lnTo>
                <a:lnTo>
                  <a:pt x="160909" y="70548"/>
                </a:lnTo>
                <a:lnTo>
                  <a:pt x="161201" y="70866"/>
                </a:lnTo>
                <a:lnTo>
                  <a:pt x="161721" y="70739"/>
                </a:lnTo>
                <a:lnTo>
                  <a:pt x="161886" y="70700"/>
                </a:lnTo>
                <a:lnTo>
                  <a:pt x="161963" y="70358"/>
                </a:lnTo>
                <a:lnTo>
                  <a:pt x="162090" y="70154"/>
                </a:lnTo>
                <a:close/>
              </a:path>
              <a:path w="383540" h="200025">
                <a:moveTo>
                  <a:pt x="167081" y="19202"/>
                </a:moveTo>
                <a:lnTo>
                  <a:pt x="167030" y="18567"/>
                </a:lnTo>
                <a:lnTo>
                  <a:pt x="166738" y="17729"/>
                </a:lnTo>
                <a:lnTo>
                  <a:pt x="166230" y="17030"/>
                </a:lnTo>
                <a:lnTo>
                  <a:pt x="165061" y="17183"/>
                </a:lnTo>
                <a:lnTo>
                  <a:pt x="164338" y="17284"/>
                </a:lnTo>
                <a:lnTo>
                  <a:pt x="164109" y="17830"/>
                </a:lnTo>
                <a:lnTo>
                  <a:pt x="164553" y="19151"/>
                </a:lnTo>
                <a:lnTo>
                  <a:pt x="165163" y="19621"/>
                </a:lnTo>
                <a:lnTo>
                  <a:pt x="166738" y="19672"/>
                </a:lnTo>
                <a:lnTo>
                  <a:pt x="167081" y="19202"/>
                </a:lnTo>
                <a:close/>
              </a:path>
              <a:path w="383540" h="200025">
                <a:moveTo>
                  <a:pt x="167906" y="13106"/>
                </a:moveTo>
                <a:lnTo>
                  <a:pt x="167843" y="12573"/>
                </a:lnTo>
                <a:lnTo>
                  <a:pt x="166725" y="9994"/>
                </a:lnTo>
                <a:lnTo>
                  <a:pt x="164934" y="9842"/>
                </a:lnTo>
                <a:lnTo>
                  <a:pt x="162623" y="10248"/>
                </a:lnTo>
                <a:lnTo>
                  <a:pt x="163106" y="11811"/>
                </a:lnTo>
                <a:lnTo>
                  <a:pt x="164033" y="12839"/>
                </a:lnTo>
                <a:lnTo>
                  <a:pt x="165925" y="14058"/>
                </a:lnTo>
                <a:lnTo>
                  <a:pt x="166763" y="14109"/>
                </a:lnTo>
                <a:lnTo>
                  <a:pt x="167906" y="13106"/>
                </a:lnTo>
                <a:close/>
              </a:path>
              <a:path w="383540" h="200025">
                <a:moveTo>
                  <a:pt x="168287" y="89344"/>
                </a:moveTo>
                <a:lnTo>
                  <a:pt x="167957" y="88938"/>
                </a:lnTo>
                <a:lnTo>
                  <a:pt x="167233" y="88925"/>
                </a:lnTo>
                <a:lnTo>
                  <a:pt x="166674" y="88925"/>
                </a:lnTo>
                <a:lnTo>
                  <a:pt x="166497" y="89319"/>
                </a:lnTo>
                <a:lnTo>
                  <a:pt x="166560" y="89738"/>
                </a:lnTo>
                <a:lnTo>
                  <a:pt x="166611" y="90144"/>
                </a:lnTo>
                <a:lnTo>
                  <a:pt x="166814" y="90551"/>
                </a:lnTo>
                <a:lnTo>
                  <a:pt x="167347" y="90601"/>
                </a:lnTo>
                <a:lnTo>
                  <a:pt x="167868" y="90665"/>
                </a:lnTo>
                <a:lnTo>
                  <a:pt x="168198" y="90398"/>
                </a:lnTo>
                <a:lnTo>
                  <a:pt x="168287" y="89776"/>
                </a:lnTo>
                <a:lnTo>
                  <a:pt x="168287" y="89344"/>
                </a:lnTo>
                <a:close/>
              </a:path>
              <a:path w="383540" h="200025">
                <a:moveTo>
                  <a:pt x="171284" y="87058"/>
                </a:moveTo>
                <a:lnTo>
                  <a:pt x="171069" y="86931"/>
                </a:lnTo>
                <a:lnTo>
                  <a:pt x="170840" y="86690"/>
                </a:lnTo>
                <a:lnTo>
                  <a:pt x="170459" y="86741"/>
                </a:lnTo>
                <a:lnTo>
                  <a:pt x="170332" y="87033"/>
                </a:lnTo>
                <a:lnTo>
                  <a:pt x="170167" y="87210"/>
                </a:lnTo>
                <a:lnTo>
                  <a:pt x="170383" y="87325"/>
                </a:lnTo>
                <a:lnTo>
                  <a:pt x="170611" y="87553"/>
                </a:lnTo>
                <a:lnTo>
                  <a:pt x="170827" y="87528"/>
                </a:lnTo>
                <a:lnTo>
                  <a:pt x="170992" y="87515"/>
                </a:lnTo>
                <a:lnTo>
                  <a:pt x="171132" y="87223"/>
                </a:lnTo>
                <a:lnTo>
                  <a:pt x="171284" y="87058"/>
                </a:lnTo>
                <a:close/>
              </a:path>
              <a:path w="383540" h="200025">
                <a:moveTo>
                  <a:pt x="177787" y="193929"/>
                </a:moveTo>
                <a:lnTo>
                  <a:pt x="177723" y="192671"/>
                </a:lnTo>
                <a:lnTo>
                  <a:pt x="175983" y="191287"/>
                </a:lnTo>
                <a:lnTo>
                  <a:pt x="174637" y="191452"/>
                </a:lnTo>
                <a:lnTo>
                  <a:pt x="173482" y="191604"/>
                </a:lnTo>
                <a:lnTo>
                  <a:pt x="172593" y="192189"/>
                </a:lnTo>
                <a:lnTo>
                  <a:pt x="172453" y="193230"/>
                </a:lnTo>
                <a:lnTo>
                  <a:pt x="172275" y="194462"/>
                </a:lnTo>
                <a:lnTo>
                  <a:pt x="174332" y="195922"/>
                </a:lnTo>
                <a:lnTo>
                  <a:pt x="175907" y="195795"/>
                </a:lnTo>
                <a:lnTo>
                  <a:pt x="177317" y="195694"/>
                </a:lnTo>
                <a:lnTo>
                  <a:pt x="177533" y="194779"/>
                </a:lnTo>
                <a:lnTo>
                  <a:pt x="177787" y="193929"/>
                </a:lnTo>
                <a:close/>
              </a:path>
              <a:path w="383540" h="200025">
                <a:moveTo>
                  <a:pt x="178015" y="170700"/>
                </a:moveTo>
                <a:lnTo>
                  <a:pt x="177533" y="169583"/>
                </a:lnTo>
                <a:lnTo>
                  <a:pt x="177063" y="169303"/>
                </a:lnTo>
                <a:lnTo>
                  <a:pt x="176364" y="169494"/>
                </a:lnTo>
                <a:lnTo>
                  <a:pt x="175895" y="169608"/>
                </a:lnTo>
                <a:lnTo>
                  <a:pt x="175501" y="169875"/>
                </a:lnTo>
                <a:lnTo>
                  <a:pt x="175895" y="170942"/>
                </a:lnTo>
                <a:lnTo>
                  <a:pt x="176415" y="171208"/>
                </a:lnTo>
                <a:lnTo>
                  <a:pt x="177101" y="171018"/>
                </a:lnTo>
                <a:lnTo>
                  <a:pt x="177533" y="170891"/>
                </a:lnTo>
                <a:lnTo>
                  <a:pt x="178015" y="170700"/>
                </a:lnTo>
                <a:close/>
              </a:path>
              <a:path w="383540" h="200025">
                <a:moveTo>
                  <a:pt x="180098" y="85877"/>
                </a:moveTo>
                <a:lnTo>
                  <a:pt x="179857" y="84836"/>
                </a:lnTo>
                <a:lnTo>
                  <a:pt x="178612" y="84442"/>
                </a:lnTo>
                <a:lnTo>
                  <a:pt x="176657" y="84467"/>
                </a:lnTo>
                <a:lnTo>
                  <a:pt x="175602" y="85305"/>
                </a:lnTo>
                <a:lnTo>
                  <a:pt x="175031" y="87871"/>
                </a:lnTo>
                <a:lnTo>
                  <a:pt x="176098" y="88658"/>
                </a:lnTo>
                <a:lnTo>
                  <a:pt x="178981" y="89052"/>
                </a:lnTo>
                <a:lnTo>
                  <a:pt x="179857" y="88252"/>
                </a:lnTo>
                <a:lnTo>
                  <a:pt x="179984" y="86995"/>
                </a:lnTo>
                <a:lnTo>
                  <a:pt x="180098" y="85877"/>
                </a:lnTo>
                <a:close/>
              </a:path>
              <a:path w="383540" h="200025">
                <a:moveTo>
                  <a:pt x="180886" y="152476"/>
                </a:moveTo>
                <a:lnTo>
                  <a:pt x="180708" y="151892"/>
                </a:lnTo>
                <a:lnTo>
                  <a:pt x="180276" y="151561"/>
                </a:lnTo>
                <a:lnTo>
                  <a:pt x="179565" y="151714"/>
                </a:lnTo>
                <a:lnTo>
                  <a:pt x="179070" y="151815"/>
                </a:lnTo>
                <a:lnTo>
                  <a:pt x="178816" y="152260"/>
                </a:lnTo>
                <a:lnTo>
                  <a:pt x="179171" y="152869"/>
                </a:lnTo>
                <a:lnTo>
                  <a:pt x="179666" y="153098"/>
                </a:lnTo>
                <a:lnTo>
                  <a:pt x="180047" y="153149"/>
                </a:lnTo>
                <a:lnTo>
                  <a:pt x="180555" y="153238"/>
                </a:lnTo>
                <a:lnTo>
                  <a:pt x="180873" y="152946"/>
                </a:lnTo>
                <a:lnTo>
                  <a:pt x="180886" y="152476"/>
                </a:lnTo>
                <a:close/>
              </a:path>
              <a:path w="383540" h="200025">
                <a:moveTo>
                  <a:pt x="190766" y="12458"/>
                </a:moveTo>
                <a:lnTo>
                  <a:pt x="190690" y="11658"/>
                </a:lnTo>
                <a:lnTo>
                  <a:pt x="190703" y="10795"/>
                </a:lnTo>
                <a:lnTo>
                  <a:pt x="189471" y="10617"/>
                </a:lnTo>
                <a:lnTo>
                  <a:pt x="188582" y="10490"/>
                </a:lnTo>
                <a:lnTo>
                  <a:pt x="187845" y="10833"/>
                </a:lnTo>
                <a:lnTo>
                  <a:pt x="188048" y="12420"/>
                </a:lnTo>
                <a:lnTo>
                  <a:pt x="188531" y="13208"/>
                </a:lnTo>
                <a:lnTo>
                  <a:pt x="189598" y="13373"/>
                </a:lnTo>
                <a:lnTo>
                  <a:pt x="190296" y="13474"/>
                </a:lnTo>
                <a:lnTo>
                  <a:pt x="190715" y="13081"/>
                </a:lnTo>
                <a:lnTo>
                  <a:pt x="190766" y="12458"/>
                </a:lnTo>
                <a:close/>
              </a:path>
              <a:path w="383540" h="200025">
                <a:moveTo>
                  <a:pt x="193992" y="146431"/>
                </a:moveTo>
                <a:lnTo>
                  <a:pt x="193865" y="145161"/>
                </a:lnTo>
                <a:lnTo>
                  <a:pt x="193154" y="144500"/>
                </a:lnTo>
                <a:lnTo>
                  <a:pt x="191922" y="144437"/>
                </a:lnTo>
                <a:lnTo>
                  <a:pt x="190449" y="144360"/>
                </a:lnTo>
                <a:lnTo>
                  <a:pt x="189585" y="145097"/>
                </a:lnTo>
                <a:lnTo>
                  <a:pt x="189458" y="147154"/>
                </a:lnTo>
                <a:lnTo>
                  <a:pt x="189699" y="148018"/>
                </a:lnTo>
                <a:lnTo>
                  <a:pt x="192481" y="148247"/>
                </a:lnTo>
                <a:lnTo>
                  <a:pt x="193484" y="147523"/>
                </a:lnTo>
                <a:lnTo>
                  <a:pt x="193992" y="146431"/>
                </a:lnTo>
                <a:close/>
              </a:path>
              <a:path w="383540" h="200025">
                <a:moveTo>
                  <a:pt x="202260" y="14401"/>
                </a:moveTo>
                <a:lnTo>
                  <a:pt x="202133" y="13258"/>
                </a:lnTo>
                <a:lnTo>
                  <a:pt x="201676" y="12928"/>
                </a:lnTo>
                <a:lnTo>
                  <a:pt x="200977" y="13030"/>
                </a:lnTo>
                <a:lnTo>
                  <a:pt x="200494" y="13093"/>
                </a:lnTo>
                <a:lnTo>
                  <a:pt x="200202" y="13411"/>
                </a:lnTo>
                <a:lnTo>
                  <a:pt x="200215" y="13843"/>
                </a:lnTo>
                <a:lnTo>
                  <a:pt x="200240" y="14389"/>
                </a:lnTo>
                <a:lnTo>
                  <a:pt x="200507" y="14808"/>
                </a:lnTo>
                <a:lnTo>
                  <a:pt x="201218" y="14909"/>
                </a:lnTo>
                <a:lnTo>
                  <a:pt x="201917" y="14795"/>
                </a:lnTo>
                <a:lnTo>
                  <a:pt x="202260" y="14401"/>
                </a:lnTo>
                <a:close/>
              </a:path>
              <a:path w="383540" h="200025">
                <a:moveTo>
                  <a:pt x="212902" y="58013"/>
                </a:moveTo>
                <a:lnTo>
                  <a:pt x="212686" y="57391"/>
                </a:lnTo>
                <a:lnTo>
                  <a:pt x="212483" y="56680"/>
                </a:lnTo>
                <a:lnTo>
                  <a:pt x="211518" y="56616"/>
                </a:lnTo>
                <a:lnTo>
                  <a:pt x="210807" y="56565"/>
                </a:lnTo>
                <a:lnTo>
                  <a:pt x="210324" y="56946"/>
                </a:lnTo>
                <a:lnTo>
                  <a:pt x="210146" y="58381"/>
                </a:lnTo>
                <a:lnTo>
                  <a:pt x="210756" y="58775"/>
                </a:lnTo>
                <a:lnTo>
                  <a:pt x="212318" y="58953"/>
                </a:lnTo>
                <a:lnTo>
                  <a:pt x="212839" y="58724"/>
                </a:lnTo>
                <a:lnTo>
                  <a:pt x="212902" y="58013"/>
                </a:lnTo>
                <a:close/>
              </a:path>
              <a:path w="383540" h="200025">
                <a:moveTo>
                  <a:pt x="214160" y="35521"/>
                </a:moveTo>
                <a:lnTo>
                  <a:pt x="213804" y="34213"/>
                </a:lnTo>
                <a:lnTo>
                  <a:pt x="210566" y="31229"/>
                </a:lnTo>
                <a:lnTo>
                  <a:pt x="209880" y="33972"/>
                </a:lnTo>
                <a:lnTo>
                  <a:pt x="212153" y="35852"/>
                </a:lnTo>
                <a:lnTo>
                  <a:pt x="212255" y="38684"/>
                </a:lnTo>
                <a:lnTo>
                  <a:pt x="214160" y="35521"/>
                </a:lnTo>
                <a:close/>
              </a:path>
              <a:path w="383540" h="200025">
                <a:moveTo>
                  <a:pt x="219011" y="155676"/>
                </a:moveTo>
                <a:lnTo>
                  <a:pt x="218770" y="155359"/>
                </a:lnTo>
                <a:lnTo>
                  <a:pt x="218262" y="155346"/>
                </a:lnTo>
                <a:lnTo>
                  <a:pt x="217741" y="155346"/>
                </a:lnTo>
                <a:lnTo>
                  <a:pt x="217436" y="155676"/>
                </a:lnTo>
                <a:lnTo>
                  <a:pt x="217512" y="156311"/>
                </a:lnTo>
                <a:lnTo>
                  <a:pt x="217766" y="156641"/>
                </a:lnTo>
                <a:lnTo>
                  <a:pt x="217982" y="156679"/>
                </a:lnTo>
                <a:lnTo>
                  <a:pt x="218478" y="156781"/>
                </a:lnTo>
                <a:lnTo>
                  <a:pt x="218859" y="156565"/>
                </a:lnTo>
                <a:lnTo>
                  <a:pt x="218998" y="155968"/>
                </a:lnTo>
                <a:lnTo>
                  <a:pt x="219011" y="155676"/>
                </a:lnTo>
                <a:close/>
              </a:path>
              <a:path w="383540" h="200025">
                <a:moveTo>
                  <a:pt x="223774" y="7023"/>
                </a:moveTo>
                <a:lnTo>
                  <a:pt x="221983" y="4216"/>
                </a:lnTo>
                <a:lnTo>
                  <a:pt x="216852" y="2933"/>
                </a:lnTo>
                <a:lnTo>
                  <a:pt x="214553" y="2019"/>
                </a:lnTo>
                <a:lnTo>
                  <a:pt x="212521" y="0"/>
                </a:lnTo>
                <a:lnTo>
                  <a:pt x="210781" y="2730"/>
                </a:lnTo>
                <a:lnTo>
                  <a:pt x="210997" y="5270"/>
                </a:lnTo>
                <a:lnTo>
                  <a:pt x="212737" y="7112"/>
                </a:lnTo>
                <a:lnTo>
                  <a:pt x="214845" y="9334"/>
                </a:lnTo>
                <a:lnTo>
                  <a:pt x="217411" y="11595"/>
                </a:lnTo>
                <a:lnTo>
                  <a:pt x="222846" y="11277"/>
                </a:lnTo>
                <a:lnTo>
                  <a:pt x="223672" y="10693"/>
                </a:lnTo>
                <a:lnTo>
                  <a:pt x="223774" y="7023"/>
                </a:lnTo>
                <a:close/>
              </a:path>
              <a:path w="383540" h="200025">
                <a:moveTo>
                  <a:pt x="226390" y="139560"/>
                </a:moveTo>
                <a:lnTo>
                  <a:pt x="226110" y="139446"/>
                </a:lnTo>
                <a:lnTo>
                  <a:pt x="225844" y="139344"/>
                </a:lnTo>
                <a:lnTo>
                  <a:pt x="225577" y="139230"/>
                </a:lnTo>
                <a:lnTo>
                  <a:pt x="225374" y="139382"/>
                </a:lnTo>
                <a:lnTo>
                  <a:pt x="224980" y="139573"/>
                </a:lnTo>
                <a:lnTo>
                  <a:pt x="225005" y="139700"/>
                </a:lnTo>
                <a:lnTo>
                  <a:pt x="225069" y="140169"/>
                </a:lnTo>
                <a:lnTo>
                  <a:pt x="225501" y="140360"/>
                </a:lnTo>
                <a:lnTo>
                  <a:pt x="225996" y="140195"/>
                </a:lnTo>
                <a:lnTo>
                  <a:pt x="226199" y="140119"/>
                </a:lnTo>
                <a:lnTo>
                  <a:pt x="226263" y="139776"/>
                </a:lnTo>
                <a:lnTo>
                  <a:pt x="226390" y="139560"/>
                </a:lnTo>
                <a:close/>
              </a:path>
              <a:path w="383540" h="200025">
                <a:moveTo>
                  <a:pt x="227850" y="24307"/>
                </a:moveTo>
                <a:lnTo>
                  <a:pt x="227787" y="23431"/>
                </a:lnTo>
                <a:lnTo>
                  <a:pt x="227431" y="22656"/>
                </a:lnTo>
                <a:lnTo>
                  <a:pt x="225425" y="22567"/>
                </a:lnTo>
                <a:lnTo>
                  <a:pt x="224891" y="23114"/>
                </a:lnTo>
                <a:lnTo>
                  <a:pt x="224904" y="23888"/>
                </a:lnTo>
                <a:lnTo>
                  <a:pt x="224929" y="24866"/>
                </a:lnTo>
                <a:lnTo>
                  <a:pt x="225640" y="25273"/>
                </a:lnTo>
                <a:lnTo>
                  <a:pt x="227545" y="25361"/>
                </a:lnTo>
                <a:lnTo>
                  <a:pt x="227685" y="24815"/>
                </a:lnTo>
                <a:lnTo>
                  <a:pt x="227850" y="24307"/>
                </a:lnTo>
                <a:close/>
              </a:path>
              <a:path w="383540" h="200025">
                <a:moveTo>
                  <a:pt x="231038" y="91719"/>
                </a:moveTo>
                <a:lnTo>
                  <a:pt x="230911" y="91300"/>
                </a:lnTo>
                <a:lnTo>
                  <a:pt x="230632" y="90995"/>
                </a:lnTo>
                <a:lnTo>
                  <a:pt x="230111" y="91097"/>
                </a:lnTo>
                <a:lnTo>
                  <a:pt x="229920" y="91122"/>
                </a:lnTo>
                <a:lnTo>
                  <a:pt x="229666" y="91465"/>
                </a:lnTo>
                <a:lnTo>
                  <a:pt x="229679" y="91655"/>
                </a:lnTo>
                <a:lnTo>
                  <a:pt x="229717" y="92075"/>
                </a:lnTo>
                <a:lnTo>
                  <a:pt x="230060" y="92379"/>
                </a:lnTo>
                <a:lnTo>
                  <a:pt x="230771" y="92240"/>
                </a:lnTo>
                <a:lnTo>
                  <a:pt x="230886" y="91909"/>
                </a:lnTo>
                <a:lnTo>
                  <a:pt x="231038" y="91719"/>
                </a:lnTo>
                <a:close/>
              </a:path>
              <a:path w="383540" h="200025">
                <a:moveTo>
                  <a:pt x="234353" y="81394"/>
                </a:moveTo>
                <a:lnTo>
                  <a:pt x="232219" y="79463"/>
                </a:lnTo>
                <a:lnTo>
                  <a:pt x="231711" y="79959"/>
                </a:lnTo>
                <a:lnTo>
                  <a:pt x="231838" y="81343"/>
                </a:lnTo>
                <a:lnTo>
                  <a:pt x="232156" y="81864"/>
                </a:lnTo>
                <a:lnTo>
                  <a:pt x="232918" y="81864"/>
                </a:lnTo>
                <a:lnTo>
                  <a:pt x="233832" y="81851"/>
                </a:lnTo>
                <a:lnTo>
                  <a:pt x="234353" y="81394"/>
                </a:lnTo>
                <a:close/>
              </a:path>
              <a:path w="383540" h="200025">
                <a:moveTo>
                  <a:pt x="249389" y="48006"/>
                </a:moveTo>
                <a:lnTo>
                  <a:pt x="249339" y="47180"/>
                </a:lnTo>
                <a:lnTo>
                  <a:pt x="248729" y="46837"/>
                </a:lnTo>
                <a:lnTo>
                  <a:pt x="247853" y="46812"/>
                </a:lnTo>
                <a:lnTo>
                  <a:pt x="247180" y="46786"/>
                </a:lnTo>
                <a:lnTo>
                  <a:pt x="246532" y="46977"/>
                </a:lnTo>
                <a:lnTo>
                  <a:pt x="246570" y="47663"/>
                </a:lnTo>
                <a:lnTo>
                  <a:pt x="246634" y="48590"/>
                </a:lnTo>
                <a:lnTo>
                  <a:pt x="247370" y="49149"/>
                </a:lnTo>
                <a:lnTo>
                  <a:pt x="249085" y="49174"/>
                </a:lnTo>
                <a:lnTo>
                  <a:pt x="249351" y="48577"/>
                </a:lnTo>
                <a:lnTo>
                  <a:pt x="249389" y="48006"/>
                </a:lnTo>
                <a:close/>
              </a:path>
              <a:path w="383540" h="200025">
                <a:moveTo>
                  <a:pt x="254863" y="45834"/>
                </a:moveTo>
                <a:lnTo>
                  <a:pt x="254812" y="45135"/>
                </a:lnTo>
                <a:lnTo>
                  <a:pt x="254711" y="44399"/>
                </a:lnTo>
                <a:lnTo>
                  <a:pt x="253707" y="44335"/>
                </a:lnTo>
                <a:lnTo>
                  <a:pt x="252298" y="44234"/>
                </a:lnTo>
                <a:lnTo>
                  <a:pt x="251218" y="44805"/>
                </a:lnTo>
                <a:lnTo>
                  <a:pt x="250863" y="46837"/>
                </a:lnTo>
                <a:lnTo>
                  <a:pt x="251714" y="47180"/>
                </a:lnTo>
                <a:lnTo>
                  <a:pt x="252526" y="47269"/>
                </a:lnTo>
                <a:lnTo>
                  <a:pt x="253809" y="47421"/>
                </a:lnTo>
                <a:lnTo>
                  <a:pt x="254685" y="47028"/>
                </a:lnTo>
                <a:lnTo>
                  <a:pt x="254863" y="45834"/>
                </a:lnTo>
                <a:close/>
              </a:path>
              <a:path w="383540" h="200025">
                <a:moveTo>
                  <a:pt x="264744" y="130746"/>
                </a:moveTo>
                <a:lnTo>
                  <a:pt x="262318" y="129120"/>
                </a:lnTo>
                <a:lnTo>
                  <a:pt x="257848" y="129044"/>
                </a:lnTo>
                <a:lnTo>
                  <a:pt x="259562" y="131076"/>
                </a:lnTo>
                <a:lnTo>
                  <a:pt x="258521" y="131762"/>
                </a:lnTo>
                <a:lnTo>
                  <a:pt x="258305" y="133705"/>
                </a:lnTo>
                <a:lnTo>
                  <a:pt x="259956" y="133997"/>
                </a:lnTo>
                <a:lnTo>
                  <a:pt x="263347" y="134264"/>
                </a:lnTo>
                <a:lnTo>
                  <a:pt x="263817" y="132854"/>
                </a:lnTo>
                <a:lnTo>
                  <a:pt x="264744" y="130746"/>
                </a:lnTo>
                <a:close/>
              </a:path>
              <a:path w="383540" h="200025">
                <a:moveTo>
                  <a:pt x="278917" y="183108"/>
                </a:moveTo>
                <a:lnTo>
                  <a:pt x="277863" y="182626"/>
                </a:lnTo>
                <a:lnTo>
                  <a:pt x="275272" y="182664"/>
                </a:lnTo>
                <a:lnTo>
                  <a:pt x="273545" y="182638"/>
                </a:lnTo>
                <a:lnTo>
                  <a:pt x="272084" y="182918"/>
                </a:lnTo>
                <a:lnTo>
                  <a:pt x="271983" y="184734"/>
                </a:lnTo>
                <a:lnTo>
                  <a:pt x="271894" y="186270"/>
                </a:lnTo>
                <a:lnTo>
                  <a:pt x="273431" y="187528"/>
                </a:lnTo>
                <a:lnTo>
                  <a:pt x="277114" y="187413"/>
                </a:lnTo>
                <a:lnTo>
                  <a:pt x="278815" y="185928"/>
                </a:lnTo>
                <a:lnTo>
                  <a:pt x="278866" y="184315"/>
                </a:lnTo>
                <a:lnTo>
                  <a:pt x="278917" y="183108"/>
                </a:lnTo>
                <a:close/>
              </a:path>
              <a:path w="383540" h="200025">
                <a:moveTo>
                  <a:pt x="310095" y="185229"/>
                </a:moveTo>
                <a:lnTo>
                  <a:pt x="310019" y="184619"/>
                </a:lnTo>
                <a:lnTo>
                  <a:pt x="309651" y="184213"/>
                </a:lnTo>
                <a:lnTo>
                  <a:pt x="308914" y="184251"/>
                </a:lnTo>
                <a:lnTo>
                  <a:pt x="308241" y="184289"/>
                </a:lnTo>
                <a:lnTo>
                  <a:pt x="307682" y="184683"/>
                </a:lnTo>
                <a:lnTo>
                  <a:pt x="307670" y="185254"/>
                </a:lnTo>
                <a:lnTo>
                  <a:pt x="307670" y="185813"/>
                </a:lnTo>
                <a:lnTo>
                  <a:pt x="308216" y="186283"/>
                </a:lnTo>
                <a:lnTo>
                  <a:pt x="308889" y="186270"/>
                </a:lnTo>
                <a:lnTo>
                  <a:pt x="309562" y="186270"/>
                </a:lnTo>
                <a:lnTo>
                  <a:pt x="309968" y="185813"/>
                </a:lnTo>
                <a:lnTo>
                  <a:pt x="310095" y="185229"/>
                </a:lnTo>
                <a:close/>
              </a:path>
              <a:path w="383540" h="200025">
                <a:moveTo>
                  <a:pt x="312559" y="130733"/>
                </a:moveTo>
                <a:lnTo>
                  <a:pt x="311670" y="130251"/>
                </a:lnTo>
                <a:lnTo>
                  <a:pt x="310464" y="130175"/>
                </a:lnTo>
                <a:lnTo>
                  <a:pt x="309105" y="130098"/>
                </a:lnTo>
                <a:lnTo>
                  <a:pt x="308584" y="130911"/>
                </a:lnTo>
                <a:lnTo>
                  <a:pt x="308292" y="131889"/>
                </a:lnTo>
                <a:lnTo>
                  <a:pt x="308292" y="133070"/>
                </a:lnTo>
                <a:lnTo>
                  <a:pt x="309105" y="133578"/>
                </a:lnTo>
                <a:lnTo>
                  <a:pt x="311632" y="133629"/>
                </a:lnTo>
                <a:lnTo>
                  <a:pt x="312420" y="133096"/>
                </a:lnTo>
                <a:lnTo>
                  <a:pt x="312483" y="131940"/>
                </a:lnTo>
                <a:lnTo>
                  <a:pt x="312559" y="130733"/>
                </a:lnTo>
                <a:close/>
              </a:path>
              <a:path w="383540" h="200025">
                <a:moveTo>
                  <a:pt x="317817" y="45821"/>
                </a:moveTo>
                <a:lnTo>
                  <a:pt x="315849" y="44157"/>
                </a:lnTo>
                <a:lnTo>
                  <a:pt x="313639" y="44284"/>
                </a:lnTo>
                <a:lnTo>
                  <a:pt x="311924" y="44386"/>
                </a:lnTo>
                <a:lnTo>
                  <a:pt x="309994" y="44665"/>
                </a:lnTo>
                <a:lnTo>
                  <a:pt x="309295" y="48209"/>
                </a:lnTo>
                <a:lnTo>
                  <a:pt x="311518" y="49593"/>
                </a:lnTo>
                <a:lnTo>
                  <a:pt x="314680" y="49568"/>
                </a:lnTo>
                <a:lnTo>
                  <a:pt x="315950" y="49491"/>
                </a:lnTo>
                <a:lnTo>
                  <a:pt x="317563" y="49339"/>
                </a:lnTo>
                <a:lnTo>
                  <a:pt x="317817" y="45821"/>
                </a:lnTo>
                <a:close/>
              </a:path>
              <a:path w="383540" h="200025">
                <a:moveTo>
                  <a:pt x="323456" y="133477"/>
                </a:moveTo>
                <a:lnTo>
                  <a:pt x="323240" y="132499"/>
                </a:lnTo>
                <a:lnTo>
                  <a:pt x="322313" y="132638"/>
                </a:lnTo>
                <a:lnTo>
                  <a:pt x="321081" y="132816"/>
                </a:lnTo>
                <a:lnTo>
                  <a:pt x="320078" y="133667"/>
                </a:lnTo>
                <a:lnTo>
                  <a:pt x="319811" y="134785"/>
                </a:lnTo>
                <a:lnTo>
                  <a:pt x="319646" y="135509"/>
                </a:lnTo>
                <a:lnTo>
                  <a:pt x="320179" y="136055"/>
                </a:lnTo>
                <a:lnTo>
                  <a:pt x="321157" y="136232"/>
                </a:lnTo>
                <a:lnTo>
                  <a:pt x="322859" y="136334"/>
                </a:lnTo>
                <a:lnTo>
                  <a:pt x="323151" y="135229"/>
                </a:lnTo>
                <a:lnTo>
                  <a:pt x="323456" y="133477"/>
                </a:lnTo>
                <a:close/>
              </a:path>
              <a:path w="383540" h="200025">
                <a:moveTo>
                  <a:pt x="334962" y="198640"/>
                </a:moveTo>
                <a:lnTo>
                  <a:pt x="334911" y="198234"/>
                </a:lnTo>
                <a:lnTo>
                  <a:pt x="334860" y="197802"/>
                </a:lnTo>
                <a:lnTo>
                  <a:pt x="334505" y="197573"/>
                </a:lnTo>
                <a:lnTo>
                  <a:pt x="333997" y="197523"/>
                </a:lnTo>
                <a:lnTo>
                  <a:pt x="333489" y="197624"/>
                </a:lnTo>
                <a:lnTo>
                  <a:pt x="333311" y="197954"/>
                </a:lnTo>
                <a:lnTo>
                  <a:pt x="333336" y="198348"/>
                </a:lnTo>
                <a:lnTo>
                  <a:pt x="333375" y="198780"/>
                </a:lnTo>
                <a:lnTo>
                  <a:pt x="333679" y="199085"/>
                </a:lnTo>
                <a:lnTo>
                  <a:pt x="334213" y="199034"/>
                </a:lnTo>
                <a:lnTo>
                  <a:pt x="334708" y="198983"/>
                </a:lnTo>
                <a:lnTo>
                  <a:pt x="334962" y="198640"/>
                </a:lnTo>
                <a:close/>
              </a:path>
              <a:path w="383540" h="200025">
                <a:moveTo>
                  <a:pt x="383374" y="198996"/>
                </a:moveTo>
                <a:lnTo>
                  <a:pt x="383247" y="198513"/>
                </a:lnTo>
                <a:lnTo>
                  <a:pt x="382739" y="197827"/>
                </a:lnTo>
                <a:lnTo>
                  <a:pt x="381990" y="197802"/>
                </a:lnTo>
                <a:lnTo>
                  <a:pt x="380720" y="198221"/>
                </a:lnTo>
                <a:lnTo>
                  <a:pt x="380593" y="198615"/>
                </a:lnTo>
                <a:lnTo>
                  <a:pt x="380923" y="198983"/>
                </a:lnTo>
                <a:lnTo>
                  <a:pt x="381342" y="199453"/>
                </a:lnTo>
                <a:lnTo>
                  <a:pt x="381952" y="199555"/>
                </a:lnTo>
                <a:lnTo>
                  <a:pt x="382587" y="199415"/>
                </a:lnTo>
                <a:lnTo>
                  <a:pt x="383082" y="199301"/>
                </a:lnTo>
                <a:lnTo>
                  <a:pt x="383374" y="198996"/>
                </a:lnTo>
                <a:close/>
              </a:path>
            </a:pathLst>
          </a:custGeom>
          <a:solidFill>
            <a:srgbClr val="FFFFFF"/>
          </a:solidFill>
        </p:spPr>
        <p:txBody>
          <a:bodyPr wrap="square" lIns="0" tIns="0" rIns="0" bIns="0" rtlCol="0"/>
          <a:lstStyle/>
          <a:p>
            <a:endParaRPr/>
          </a:p>
        </p:txBody>
      </p:sp>
      <p:sp>
        <p:nvSpPr>
          <p:cNvPr id="114" name="bg object 114"/>
          <p:cNvSpPr/>
          <p:nvPr/>
        </p:nvSpPr>
        <p:spPr>
          <a:xfrm>
            <a:off x="212509" y="4247527"/>
            <a:ext cx="390525" cy="111760"/>
          </a:xfrm>
          <a:custGeom>
            <a:avLst/>
            <a:gdLst/>
            <a:ahLst/>
            <a:cxnLst/>
            <a:rect l="l" t="t" r="r" b="b"/>
            <a:pathLst>
              <a:path w="390525" h="111760">
                <a:moveTo>
                  <a:pt x="4851" y="87261"/>
                </a:moveTo>
                <a:lnTo>
                  <a:pt x="4610" y="85915"/>
                </a:lnTo>
                <a:lnTo>
                  <a:pt x="3556" y="85445"/>
                </a:lnTo>
                <a:lnTo>
                  <a:pt x="2171" y="85471"/>
                </a:lnTo>
                <a:lnTo>
                  <a:pt x="1231" y="85496"/>
                </a:lnTo>
                <a:lnTo>
                  <a:pt x="0" y="85699"/>
                </a:lnTo>
                <a:lnTo>
                  <a:pt x="215" y="86702"/>
                </a:lnTo>
                <a:lnTo>
                  <a:pt x="469" y="87896"/>
                </a:lnTo>
                <a:lnTo>
                  <a:pt x="3162" y="88379"/>
                </a:lnTo>
                <a:lnTo>
                  <a:pt x="4064" y="88531"/>
                </a:lnTo>
                <a:lnTo>
                  <a:pt x="4521" y="87896"/>
                </a:lnTo>
                <a:lnTo>
                  <a:pt x="4851" y="87261"/>
                </a:lnTo>
                <a:close/>
              </a:path>
              <a:path w="390525" h="111760">
                <a:moveTo>
                  <a:pt x="9588" y="97447"/>
                </a:moveTo>
                <a:lnTo>
                  <a:pt x="9207" y="97193"/>
                </a:lnTo>
                <a:lnTo>
                  <a:pt x="8737" y="97091"/>
                </a:lnTo>
                <a:lnTo>
                  <a:pt x="8051" y="97116"/>
                </a:lnTo>
                <a:lnTo>
                  <a:pt x="7645" y="97447"/>
                </a:lnTo>
                <a:lnTo>
                  <a:pt x="7645" y="98437"/>
                </a:lnTo>
                <a:lnTo>
                  <a:pt x="8026" y="98755"/>
                </a:lnTo>
                <a:lnTo>
                  <a:pt x="8496" y="98780"/>
                </a:lnTo>
                <a:lnTo>
                  <a:pt x="9169" y="98806"/>
                </a:lnTo>
                <a:lnTo>
                  <a:pt x="9575" y="98425"/>
                </a:lnTo>
                <a:lnTo>
                  <a:pt x="9588" y="97853"/>
                </a:lnTo>
                <a:lnTo>
                  <a:pt x="9588" y="97447"/>
                </a:lnTo>
                <a:close/>
              </a:path>
              <a:path w="390525" h="111760">
                <a:moveTo>
                  <a:pt x="106730" y="4533"/>
                </a:moveTo>
                <a:lnTo>
                  <a:pt x="106514" y="2933"/>
                </a:lnTo>
                <a:lnTo>
                  <a:pt x="104609" y="1943"/>
                </a:lnTo>
                <a:lnTo>
                  <a:pt x="101638" y="393"/>
                </a:lnTo>
                <a:lnTo>
                  <a:pt x="98780" y="0"/>
                </a:lnTo>
                <a:lnTo>
                  <a:pt x="94881" y="3060"/>
                </a:lnTo>
                <a:lnTo>
                  <a:pt x="92316" y="2679"/>
                </a:lnTo>
                <a:lnTo>
                  <a:pt x="93002" y="6007"/>
                </a:lnTo>
                <a:lnTo>
                  <a:pt x="95034" y="6172"/>
                </a:lnTo>
                <a:lnTo>
                  <a:pt x="97891" y="6845"/>
                </a:lnTo>
                <a:lnTo>
                  <a:pt x="99326" y="6959"/>
                </a:lnTo>
                <a:lnTo>
                  <a:pt x="100711" y="7162"/>
                </a:lnTo>
                <a:lnTo>
                  <a:pt x="102349" y="7137"/>
                </a:lnTo>
                <a:lnTo>
                  <a:pt x="103886" y="6908"/>
                </a:lnTo>
                <a:lnTo>
                  <a:pt x="106730" y="4533"/>
                </a:lnTo>
                <a:close/>
              </a:path>
              <a:path w="390525" h="111760">
                <a:moveTo>
                  <a:pt x="175450" y="105854"/>
                </a:moveTo>
                <a:lnTo>
                  <a:pt x="175387" y="104597"/>
                </a:lnTo>
                <a:lnTo>
                  <a:pt x="173647" y="103212"/>
                </a:lnTo>
                <a:lnTo>
                  <a:pt x="172300" y="103378"/>
                </a:lnTo>
                <a:lnTo>
                  <a:pt x="171145" y="103530"/>
                </a:lnTo>
                <a:lnTo>
                  <a:pt x="170256" y="104114"/>
                </a:lnTo>
                <a:lnTo>
                  <a:pt x="170116" y="105156"/>
                </a:lnTo>
                <a:lnTo>
                  <a:pt x="169938" y="106387"/>
                </a:lnTo>
                <a:lnTo>
                  <a:pt x="171996" y="107848"/>
                </a:lnTo>
                <a:lnTo>
                  <a:pt x="173570" y="107721"/>
                </a:lnTo>
                <a:lnTo>
                  <a:pt x="174980" y="107619"/>
                </a:lnTo>
                <a:lnTo>
                  <a:pt x="175196" y="106705"/>
                </a:lnTo>
                <a:lnTo>
                  <a:pt x="175450" y="105854"/>
                </a:lnTo>
                <a:close/>
              </a:path>
              <a:path w="390525" h="111760">
                <a:moveTo>
                  <a:pt x="268452" y="110972"/>
                </a:moveTo>
                <a:lnTo>
                  <a:pt x="268173" y="110629"/>
                </a:lnTo>
                <a:lnTo>
                  <a:pt x="267931" y="110350"/>
                </a:lnTo>
                <a:lnTo>
                  <a:pt x="267449" y="109994"/>
                </a:lnTo>
                <a:lnTo>
                  <a:pt x="267144" y="110045"/>
                </a:lnTo>
                <a:lnTo>
                  <a:pt x="266636" y="110109"/>
                </a:lnTo>
                <a:lnTo>
                  <a:pt x="266611" y="110617"/>
                </a:lnTo>
                <a:lnTo>
                  <a:pt x="266763" y="110998"/>
                </a:lnTo>
                <a:lnTo>
                  <a:pt x="266928" y="111404"/>
                </a:lnTo>
                <a:lnTo>
                  <a:pt x="267309" y="111582"/>
                </a:lnTo>
                <a:lnTo>
                  <a:pt x="267817" y="111544"/>
                </a:lnTo>
                <a:lnTo>
                  <a:pt x="268351" y="111353"/>
                </a:lnTo>
                <a:lnTo>
                  <a:pt x="268452" y="110972"/>
                </a:lnTo>
                <a:close/>
              </a:path>
              <a:path w="390525" h="111760">
                <a:moveTo>
                  <a:pt x="285115" y="92913"/>
                </a:moveTo>
                <a:lnTo>
                  <a:pt x="285064" y="91795"/>
                </a:lnTo>
                <a:lnTo>
                  <a:pt x="284988" y="90487"/>
                </a:lnTo>
                <a:lnTo>
                  <a:pt x="283883" y="90004"/>
                </a:lnTo>
                <a:lnTo>
                  <a:pt x="281381" y="89928"/>
                </a:lnTo>
                <a:lnTo>
                  <a:pt x="280416" y="90246"/>
                </a:lnTo>
                <a:lnTo>
                  <a:pt x="280047" y="91173"/>
                </a:lnTo>
                <a:lnTo>
                  <a:pt x="280377" y="92735"/>
                </a:lnTo>
                <a:lnTo>
                  <a:pt x="281495" y="93332"/>
                </a:lnTo>
                <a:lnTo>
                  <a:pt x="283006" y="93433"/>
                </a:lnTo>
                <a:lnTo>
                  <a:pt x="284302" y="93522"/>
                </a:lnTo>
                <a:lnTo>
                  <a:pt x="285115" y="92913"/>
                </a:lnTo>
                <a:close/>
              </a:path>
              <a:path w="390525" h="111760">
                <a:moveTo>
                  <a:pt x="294881" y="77622"/>
                </a:moveTo>
                <a:lnTo>
                  <a:pt x="291655" y="75069"/>
                </a:lnTo>
                <a:lnTo>
                  <a:pt x="289369" y="79235"/>
                </a:lnTo>
                <a:lnTo>
                  <a:pt x="287807" y="78511"/>
                </a:lnTo>
                <a:lnTo>
                  <a:pt x="285140" y="82105"/>
                </a:lnTo>
                <a:lnTo>
                  <a:pt x="285013" y="82270"/>
                </a:lnTo>
                <a:lnTo>
                  <a:pt x="284937" y="80873"/>
                </a:lnTo>
                <a:lnTo>
                  <a:pt x="284365" y="80022"/>
                </a:lnTo>
                <a:lnTo>
                  <a:pt x="284581" y="80022"/>
                </a:lnTo>
                <a:lnTo>
                  <a:pt x="281914" y="79476"/>
                </a:lnTo>
                <a:lnTo>
                  <a:pt x="280479" y="80022"/>
                </a:lnTo>
                <a:lnTo>
                  <a:pt x="278625" y="78892"/>
                </a:lnTo>
                <a:lnTo>
                  <a:pt x="279019" y="80873"/>
                </a:lnTo>
                <a:lnTo>
                  <a:pt x="279069" y="81153"/>
                </a:lnTo>
                <a:lnTo>
                  <a:pt x="279946" y="82105"/>
                </a:lnTo>
                <a:lnTo>
                  <a:pt x="281470" y="83985"/>
                </a:lnTo>
                <a:lnTo>
                  <a:pt x="282524" y="84150"/>
                </a:lnTo>
                <a:lnTo>
                  <a:pt x="283667" y="83794"/>
                </a:lnTo>
                <a:lnTo>
                  <a:pt x="283845" y="83794"/>
                </a:lnTo>
                <a:lnTo>
                  <a:pt x="283464" y="84391"/>
                </a:lnTo>
                <a:lnTo>
                  <a:pt x="281724" y="86893"/>
                </a:lnTo>
                <a:lnTo>
                  <a:pt x="281228" y="88099"/>
                </a:lnTo>
                <a:lnTo>
                  <a:pt x="280644" y="89255"/>
                </a:lnTo>
                <a:lnTo>
                  <a:pt x="285191" y="89700"/>
                </a:lnTo>
                <a:lnTo>
                  <a:pt x="288759" y="89255"/>
                </a:lnTo>
                <a:lnTo>
                  <a:pt x="289356" y="89255"/>
                </a:lnTo>
                <a:lnTo>
                  <a:pt x="293141" y="86537"/>
                </a:lnTo>
                <a:lnTo>
                  <a:pt x="292214" y="84391"/>
                </a:lnTo>
                <a:lnTo>
                  <a:pt x="292112" y="84150"/>
                </a:lnTo>
                <a:lnTo>
                  <a:pt x="292036" y="83985"/>
                </a:lnTo>
                <a:lnTo>
                  <a:pt x="291960" y="83794"/>
                </a:lnTo>
                <a:lnTo>
                  <a:pt x="291592" y="82956"/>
                </a:lnTo>
                <a:lnTo>
                  <a:pt x="292023" y="82270"/>
                </a:lnTo>
                <a:lnTo>
                  <a:pt x="293890" y="79235"/>
                </a:lnTo>
                <a:lnTo>
                  <a:pt x="294881" y="77622"/>
                </a:lnTo>
                <a:close/>
              </a:path>
              <a:path w="390525" h="111760">
                <a:moveTo>
                  <a:pt x="302856" y="91097"/>
                </a:moveTo>
                <a:lnTo>
                  <a:pt x="302450" y="90627"/>
                </a:lnTo>
                <a:lnTo>
                  <a:pt x="300710" y="90512"/>
                </a:lnTo>
                <a:lnTo>
                  <a:pt x="299745" y="90716"/>
                </a:lnTo>
                <a:lnTo>
                  <a:pt x="299681" y="91757"/>
                </a:lnTo>
                <a:lnTo>
                  <a:pt x="299643" y="92379"/>
                </a:lnTo>
                <a:lnTo>
                  <a:pt x="300316" y="92608"/>
                </a:lnTo>
                <a:lnTo>
                  <a:pt x="301002" y="92722"/>
                </a:lnTo>
                <a:lnTo>
                  <a:pt x="301828" y="92710"/>
                </a:lnTo>
                <a:lnTo>
                  <a:pt x="302577" y="92468"/>
                </a:lnTo>
                <a:lnTo>
                  <a:pt x="302742" y="91681"/>
                </a:lnTo>
                <a:lnTo>
                  <a:pt x="302856" y="91097"/>
                </a:lnTo>
                <a:close/>
              </a:path>
              <a:path w="390525" h="111760">
                <a:moveTo>
                  <a:pt x="316103" y="77228"/>
                </a:moveTo>
                <a:lnTo>
                  <a:pt x="316052" y="76606"/>
                </a:lnTo>
                <a:lnTo>
                  <a:pt x="315772" y="76415"/>
                </a:lnTo>
                <a:lnTo>
                  <a:pt x="315455" y="76034"/>
                </a:lnTo>
                <a:lnTo>
                  <a:pt x="315061" y="75958"/>
                </a:lnTo>
                <a:lnTo>
                  <a:pt x="314528" y="75844"/>
                </a:lnTo>
                <a:lnTo>
                  <a:pt x="314083" y="76238"/>
                </a:lnTo>
                <a:lnTo>
                  <a:pt x="314261" y="76669"/>
                </a:lnTo>
                <a:lnTo>
                  <a:pt x="314375" y="76987"/>
                </a:lnTo>
                <a:lnTo>
                  <a:pt x="314845" y="77330"/>
                </a:lnTo>
                <a:lnTo>
                  <a:pt x="315239" y="77419"/>
                </a:lnTo>
                <a:lnTo>
                  <a:pt x="315772" y="77546"/>
                </a:lnTo>
                <a:lnTo>
                  <a:pt x="316103" y="77228"/>
                </a:lnTo>
                <a:close/>
              </a:path>
              <a:path w="390525" h="111760">
                <a:moveTo>
                  <a:pt x="340372" y="82321"/>
                </a:moveTo>
                <a:lnTo>
                  <a:pt x="340296" y="81419"/>
                </a:lnTo>
                <a:lnTo>
                  <a:pt x="340233" y="80479"/>
                </a:lnTo>
                <a:lnTo>
                  <a:pt x="339509" y="79997"/>
                </a:lnTo>
                <a:lnTo>
                  <a:pt x="338480" y="79895"/>
                </a:lnTo>
                <a:lnTo>
                  <a:pt x="337248" y="80073"/>
                </a:lnTo>
                <a:lnTo>
                  <a:pt x="336804" y="80784"/>
                </a:lnTo>
                <a:lnTo>
                  <a:pt x="336905" y="81661"/>
                </a:lnTo>
                <a:lnTo>
                  <a:pt x="337007" y="82511"/>
                </a:lnTo>
                <a:lnTo>
                  <a:pt x="337566" y="83286"/>
                </a:lnTo>
                <a:lnTo>
                  <a:pt x="338747" y="83172"/>
                </a:lnTo>
                <a:lnTo>
                  <a:pt x="339826" y="83058"/>
                </a:lnTo>
                <a:lnTo>
                  <a:pt x="340372" y="82321"/>
                </a:lnTo>
                <a:close/>
              </a:path>
              <a:path w="390525" h="111760">
                <a:moveTo>
                  <a:pt x="345300" y="84620"/>
                </a:moveTo>
                <a:lnTo>
                  <a:pt x="345135" y="84429"/>
                </a:lnTo>
                <a:lnTo>
                  <a:pt x="345008" y="84099"/>
                </a:lnTo>
                <a:lnTo>
                  <a:pt x="344817" y="84061"/>
                </a:lnTo>
                <a:lnTo>
                  <a:pt x="344271" y="83972"/>
                </a:lnTo>
                <a:lnTo>
                  <a:pt x="343941" y="84264"/>
                </a:lnTo>
                <a:lnTo>
                  <a:pt x="344055" y="84721"/>
                </a:lnTo>
                <a:lnTo>
                  <a:pt x="344106" y="84886"/>
                </a:lnTo>
                <a:lnTo>
                  <a:pt x="344500" y="85128"/>
                </a:lnTo>
                <a:lnTo>
                  <a:pt x="344716" y="85102"/>
                </a:lnTo>
                <a:lnTo>
                  <a:pt x="344932" y="85090"/>
                </a:lnTo>
                <a:lnTo>
                  <a:pt x="345109" y="84797"/>
                </a:lnTo>
                <a:lnTo>
                  <a:pt x="345300" y="84620"/>
                </a:lnTo>
                <a:close/>
              </a:path>
              <a:path w="390525" h="111760">
                <a:moveTo>
                  <a:pt x="381533" y="80391"/>
                </a:moveTo>
                <a:lnTo>
                  <a:pt x="381241" y="79629"/>
                </a:lnTo>
                <a:lnTo>
                  <a:pt x="379374" y="79413"/>
                </a:lnTo>
                <a:lnTo>
                  <a:pt x="379107" y="80022"/>
                </a:lnTo>
                <a:lnTo>
                  <a:pt x="379082" y="80568"/>
                </a:lnTo>
                <a:lnTo>
                  <a:pt x="379044" y="81394"/>
                </a:lnTo>
                <a:lnTo>
                  <a:pt x="379247" y="82207"/>
                </a:lnTo>
                <a:lnTo>
                  <a:pt x="380428" y="82321"/>
                </a:lnTo>
                <a:lnTo>
                  <a:pt x="381203" y="82384"/>
                </a:lnTo>
                <a:lnTo>
                  <a:pt x="381393" y="81800"/>
                </a:lnTo>
                <a:lnTo>
                  <a:pt x="381508" y="81254"/>
                </a:lnTo>
                <a:lnTo>
                  <a:pt x="381533" y="80391"/>
                </a:lnTo>
                <a:close/>
              </a:path>
              <a:path w="390525" h="111760">
                <a:moveTo>
                  <a:pt x="389953" y="94449"/>
                </a:moveTo>
                <a:lnTo>
                  <a:pt x="389369" y="94234"/>
                </a:lnTo>
                <a:lnTo>
                  <a:pt x="388658" y="94259"/>
                </a:lnTo>
                <a:lnTo>
                  <a:pt x="387756" y="94386"/>
                </a:lnTo>
                <a:lnTo>
                  <a:pt x="387248" y="94881"/>
                </a:lnTo>
                <a:lnTo>
                  <a:pt x="387273" y="95631"/>
                </a:lnTo>
                <a:lnTo>
                  <a:pt x="387299" y="96227"/>
                </a:lnTo>
                <a:lnTo>
                  <a:pt x="387819" y="96634"/>
                </a:lnTo>
                <a:lnTo>
                  <a:pt x="388531" y="96532"/>
                </a:lnTo>
                <a:lnTo>
                  <a:pt x="389407" y="96418"/>
                </a:lnTo>
                <a:lnTo>
                  <a:pt x="389890" y="95834"/>
                </a:lnTo>
                <a:lnTo>
                  <a:pt x="389915" y="95110"/>
                </a:lnTo>
                <a:lnTo>
                  <a:pt x="389953" y="94449"/>
                </a:lnTo>
                <a:close/>
              </a:path>
            </a:pathLst>
          </a:custGeom>
          <a:solidFill>
            <a:srgbClr val="FFFFFF"/>
          </a:solidFill>
        </p:spPr>
        <p:txBody>
          <a:bodyPr wrap="square" lIns="0" tIns="0" rIns="0" bIns="0" rtlCol="0"/>
          <a:lstStyle/>
          <a:p>
            <a:endParaRPr/>
          </a:p>
        </p:txBody>
      </p:sp>
      <p:sp>
        <p:nvSpPr>
          <p:cNvPr id="115" name="bg object 115"/>
          <p:cNvSpPr/>
          <p:nvPr/>
        </p:nvSpPr>
        <p:spPr>
          <a:xfrm>
            <a:off x="0" y="4508181"/>
            <a:ext cx="1988185" cy="1172845"/>
          </a:xfrm>
          <a:custGeom>
            <a:avLst/>
            <a:gdLst/>
            <a:ahLst/>
            <a:cxnLst/>
            <a:rect l="l" t="t" r="r" b="b"/>
            <a:pathLst>
              <a:path w="1988185" h="1172845">
                <a:moveTo>
                  <a:pt x="1987979" y="0"/>
                </a:moveTo>
                <a:lnTo>
                  <a:pt x="0" y="0"/>
                </a:lnTo>
                <a:lnTo>
                  <a:pt x="0" y="1172757"/>
                </a:lnTo>
                <a:lnTo>
                  <a:pt x="1986875" y="1172757"/>
                </a:lnTo>
                <a:lnTo>
                  <a:pt x="1987979" y="0"/>
                </a:lnTo>
                <a:close/>
              </a:path>
            </a:pathLst>
          </a:custGeom>
          <a:solidFill>
            <a:srgbClr val="2277BD"/>
          </a:solidFill>
        </p:spPr>
        <p:txBody>
          <a:bodyPr wrap="square" lIns="0" tIns="0" rIns="0" bIns="0" rtlCol="0"/>
          <a:lstStyle/>
          <a:p>
            <a:endParaRPr/>
          </a:p>
        </p:txBody>
      </p:sp>
      <p:sp>
        <p:nvSpPr>
          <p:cNvPr id="116" name="bg object 116"/>
          <p:cNvSpPr/>
          <p:nvPr/>
        </p:nvSpPr>
        <p:spPr>
          <a:xfrm>
            <a:off x="-1955" y="4560836"/>
            <a:ext cx="356235" cy="300990"/>
          </a:xfrm>
          <a:custGeom>
            <a:avLst/>
            <a:gdLst/>
            <a:ahLst/>
            <a:cxnLst/>
            <a:rect l="l" t="t" r="r" b="b"/>
            <a:pathLst>
              <a:path w="356235" h="300989">
                <a:moveTo>
                  <a:pt x="5753" y="213017"/>
                </a:moveTo>
                <a:lnTo>
                  <a:pt x="5168" y="209270"/>
                </a:lnTo>
                <a:lnTo>
                  <a:pt x="2413" y="208419"/>
                </a:lnTo>
                <a:lnTo>
                  <a:pt x="1955" y="208419"/>
                </a:lnTo>
                <a:lnTo>
                  <a:pt x="1955" y="219227"/>
                </a:lnTo>
                <a:lnTo>
                  <a:pt x="2349" y="218719"/>
                </a:lnTo>
                <a:lnTo>
                  <a:pt x="5753" y="213017"/>
                </a:lnTo>
                <a:close/>
              </a:path>
              <a:path w="356235" h="300989">
                <a:moveTo>
                  <a:pt x="6921" y="195427"/>
                </a:moveTo>
                <a:lnTo>
                  <a:pt x="1955" y="195427"/>
                </a:lnTo>
                <a:lnTo>
                  <a:pt x="1955" y="202476"/>
                </a:lnTo>
                <a:lnTo>
                  <a:pt x="6121" y="200367"/>
                </a:lnTo>
                <a:lnTo>
                  <a:pt x="6921" y="195427"/>
                </a:lnTo>
                <a:close/>
              </a:path>
              <a:path w="356235" h="300989">
                <a:moveTo>
                  <a:pt x="8039" y="81699"/>
                </a:moveTo>
                <a:lnTo>
                  <a:pt x="2641" y="79159"/>
                </a:lnTo>
                <a:lnTo>
                  <a:pt x="1955" y="79324"/>
                </a:lnTo>
                <a:lnTo>
                  <a:pt x="1955" y="93497"/>
                </a:lnTo>
                <a:lnTo>
                  <a:pt x="4102" y="89382"/>
                </a:lnTo>
                <a:lnTo>
                  <a:pt x="8039" y="81699"/>
                </a:lnTo>
                <a:close/>
              </a:path>
              <a:path w="356235" h="300989">
                <a:moveTo>
                  <a:pt x="8331" y="290118"/>
                </a:moveTo>
                <a:lnTo>
                  <a:pt x="2349" y="289382"/>
                </a:lnTo>
                <a:lnTo>
                  <a:pt x="1955" y="291807"/>
                </a:lnTo>
                <a:lnTo>
                  <a:pt x="1955" y="300634"/>
                </a:lnTo>
                <a:lnTo>
                  <a:pt x="4432" y="299821"/>
                </a:lnTo>
                <a:lnTo>
                  <a:pt x="8331" y="290118"/>
                </a:lnTo>
                <a:close/>
              </a:path>
              <a:path w="356235" h="300989">
                <a:moveTo>
                  <a:pt x="16078" y="121793"/>
                </a:moveTo>
                <a:lnTo>
                  <a:pt x="5994" y="122720"/>
                </a:lnTo>
                <a:lnTo>
                  <a:pt x="12395" y="126034"/>
                </a:lnTo>
                <a:lnTo>
                  <a:pt x="16078" y="121793"/>
                </a:lnTo>
                <a:close/>
              </a:path>
              <a:path w="356235" h="300989">
                <a:moveTo>
                  <a:pt x="20980" y="73571"/>
                </a:moveTo>
                <a:lnTo>
                  <a:pt x="18884" y="67068"/>
                </a:lnTo>
                <a:lnTo>
                  <a:pt x="17145" y="67678"/>
                </a:lnTo>
                <a:lnTo>
                  <a:pt x="19126" y="74193"/>
                </a:lnTo>
                <a:lnTo>
                  <a:pt x="19748" y="73990"/>
                </a:lnTo>
                <a:lnTo>
                  <a:pt x="20358" y="73774"/>
                </a:lnTo>
                <a:lnTo>
                  <a:pt x="20980" y="73571"/>
                </a:lnTo>
                <a:close/>
              </a:path>
              <a:path w="356235" h="300989">
                <a:moveTo>
                  <a:pt x="22034" y="129209"/>
                </a:moveTo>
                <a:lnTo>
                  <a:pt x="12725" y="127774"/>
                </a:lnTo>
                <a:lnTo>
                  <a:pt x="10922" y="129463"/>
                </a:lnTo>
                <a:lnTo>
                  <a:pt x="10401" y="145211"/>
                </a:lnTo>
                <a:lnTo>
                  <a:pt x="9359" y="152641"/>
                </a:lnTo>
                <a:lnTo>
                  <a:pt x="8572" y="161188"/>
                </a:lnTo>
                <a:lnTo>
                  <a:pt x="12433" y="160858"/>
                </a:lnTo>
                <a:lnTo>
                  <a:pt x="17310" y="160629"/>
                </a:lnTo>
                <a:lnTo>
                  <a:pt x="18351" y="155270"/>
                </a:lnTo>
                <a:lnTo>
                  <a:pt x="19481" y="148793"/>
                </a:lnTo>
                <a:lnTo>
                  <a:pt x="20383" y="142278"/>
                </a:lnTo>
                <a:lnTo>
                  <a:pt x="22034" y="129209"/>
                </a:lnTo>
                <a:close/>
              </a:path>
              <a:path w="356235" h="300989">
                <a:moveTo>
                  <a:pt x="29387" y="92151"/>
                </a:moveTo>
                <a:lnTo>
                  <a:pt x="19342" y="87020"/>
                </a:lnTo>
                <a:lnTo>
                  <a:pt x="22809" y="99072"/>
                </a:lnTo>
                <a:lnTo>
                  <a:pt x="25628" y="99237"/>
                </a:lnTo>
                <a:lnTo>
                  <a:pt x="29387" y="92151"/>
                </a:lnTo>
                <a:close/>
              </a:path>
              <a:path w="356235" h="300989">
                <a:moveTo>
                  <a:pt x="33197" y="153441"/>
                </a:moveTo>
                <a:lnTo>
                  <a:pt x="31165" y="151320"/>
                </a:lnTo>
                <a:lnTo>
                  <a:pt x="29502" y="147853"/>
                </a:lnTo>
                <a:lnTo>
                  <a:pt x="24511" y="152717"/>
                </a:lnTo>
                <a:lnTo>
                  <a:pt x="33197" y="153441"/>
                </a:lnTo>
                <a:close/>
              </a:path>
              <a:path w="356235" h="300989">
                <a:moveTo>
                  <a:pt x="35483" y="106184"/>
                </a:moveTo>
                <a:lnTo>
                  <a:pt x="28232" y="105232"/>
                </a:lnTo>
                <a:lnTo>
                  <a:pt x="21755" y="105537"/>
                </a:lnTo>
                <a:lnTo>
                  <a:pt x="6896" y="99822"/>
                </a:lnTo>
                <a:lnTo>
                  <a:pt x="3556" y="100584"/>
                </a:lnTo>
                <a:lnTo>
                  <a:pt x="0" y="109588"/>
                </a:lnTo>
                <a:lnTo>
                  <a:pt x="7353" y="114960"/>
                </a:lnTo>
                <a:lnTo>
                  <a:pt x="11010" y="108458"/>
                </a:lnTo>
                <a:lnTo>
                  <a:pt x="15862" y="108585"/>
                </a:lnTo>
                <a:lnTo>
                  <a:pt x="15938" y="116560"/>
                </a:lnTo>
                <a:lnTo>
                  <a:pt x="35483" y="106184"/>
                </a:lnTo>
                <a:close/>
              </a:path>
              <a:path w="356235" h="300989">
                <a:moveTo>
                  <a:pt x="38900" y="68122"/>
                </a:moveTo>
                <a:lnTo>
                  <a:pt x="37807" y="67284"/>
                </a:lnTo>
                <a:lnTo>
                  <a:pt x="36918" y="67767"/>
                </a:lnTo>
                <a:lnTo>
                  <a:pt x="36029" y="68376"/>
                </a:lnTo>
                <a:lnTo>
                  <a:pt x="35902" y="69037"/>
                </a:lnTo>
                <a:lnTo>
                  <a:pt x="35814" y="69507"/>
                </a:lnTo>
                <a:lnTo>
                  <a:pt x="36817" y="70192"/>
                </a:lnTo>
                <a:lnTo>
                  <a:pt x="37680" y="71183"/>
                </a:lnTo>
                <a:lnTo>
                  <a:pt x="38252" y="69951"/>
                </a:lnTo>
                <a:lnTo>
                  <a:pt x="38760" y="69215"/>
                </a:lnTo>
                <a:lnTo>
                  <a:pt x="38900" y="68122"/>
                </a:lnTo>
                <a:close/>
              </a:path>
              <a:path w="356235" h="300989">
                <a:moveTo>
                  <a:pt x="41490" y="22618"/>
                </a:moveTo>
                <a:lnTo>
                  <a:pt x="40081" y="21386"/>
                </a:lnTo>
                <a:lnTo>
                  <a:pt x="38747" y="19240"/>
                </a:lnTo>
                <a:lnTo>
                  <a:pt x="37261" y="19138"/>
                </a:lnTo>
                <a:lnTo>
                  <a:pt x="34518" y="18961"/>
                </a:lnTo>
                <a:lnTo>
                  <a:pt x="31699" y="19977"/>
                </a:lnTo>
                <a:lnTo>
                  <a:pt x="28917" y="20485"/>
                </a:lnTo>
                <a:lnTo>
                  <a:pt x="28384" y="23812"/>
                </a:lnTo>
                <a:lnTo>
                  <a:pt x="31102" y="24803"/>
                </a:lnTo>
                <a:lnTo>
                  <a:pt x="33807" y="26492"/>
                </a:lnTo>
                <a:lnTo>
                  <a:pt x="38163" y="26555"/>
                </a:lnTo>
                <a:lnTo>
                  <a:pt x="39839" y="24003"/>
                </a:lnTo>
                <a:lnTo>
                  <a:pt x="41490" y="22618"/>
                </a:lnTo>
                <a:close/>
              </a:path>
              <a:path w="356235" h="300989">
                <a:moveTo>
                  <a:pt x="44157" y="231063"/>
                </a:moveTo>
                <a:lnTo>
                  <a:pt x="38976" y="228650"/>
                </a:lnTo>
                <a:lnTo>
                  <a:pt x="37846" y="230924"/>
                </a:lnTo>
                <a:lnTo>
                  <a:pt x="39484" y="231800"/>
                </a:lnTo>
                <a:lnTo>
                  <a:pt x="41109" y="232714"/>
                </a:lnTo>
                <a:lnTo>
                  <a:pt x="42913" y="233464"/>
                </a:lnTo>
                <a:lnTo>
                  <a:pt x="43688" y="231889"/>
                </a:lnTo>
                <a:lnTo>
                  <a:pt x="44157" y="231063"/>
                </a:lnTo>
                <a:close/>
              </a:path>
              <a:path w="356235" h="300989">
                <a:moveTo>
                  <a:pt x="44411" y="127635"/>
                </a:moveTo>
                <a:lnTo>
                  <a:pt x="44386" y="124968"/>
                </a:lnTo>
                <a:lnTo>
                  <a:pt x="42367" y="122504"/>
                </a:lnTo>
                <a:lnTo>
                  <a:pt x="41236" y="122516"/>
                </a:lnTo>
                <a:lnTo>
                  <a:pt x="39484" y="122529"/>
                </a:lnTo>
                <a:lnTo>
                  <a:pt x="37744" y="124231"/>
                </a:lnTo>
                <a:lnTo>
                  <a:pt x="34391" y="126123"/>
                </a:lnTo>
                <a:lnTo>
                  <a:pt x="37719" y="128155"/>
                </a:lnTo>
                <a:lnTo>
                  <a:pt x="39382" y="129870"/>
                </a:lnTo>
                <a:lnTo>
                  <a:pt x="42240" y="130060"/>
                </a:lnTo>
                <a:lnTo>
                  <a:pt x="44411" y="127635"/>
                </a:lnTo>
                <a:close/>
              </a:path>
              <a:path w="356235" h="300989">
                <a:moveTo>
                  <a:pt x="46037" y="736"/>
                </a:moveTo>
                <a:lnTo>
                  <a:pt x="43891" y="0"/>
                </a:lnTo>
                <a:lnTo>
                  <a:pt x="42672" y="3289"/>
                </a:lnTo>
                <a:lnTo>
                  <a:pt x="40208" y="9842"/>
                </a:lnTo>
                <a:lnTo>
                  <a:pt x="42506" y="10655"/>
                </a:lnTo>
                <a:lnTo>
                  <a:pt x="46037" y="736"/>
                </a:lnTo>
                <a:close/>
              </a:path>
              <a:path w="356235" h="300989">
                <a:moveTo>
                  <a:pt x="47383" y="256374"/>
                </a:moveTo>
                <a:lnTo>
                  <a:pt x="45275" y="250367"/>
                </a:lnTo>
                <a:lnTo>
                  <a:pt x="42849" y="247611"/>
                </a:lnTo>
                <a:lnTo>
                  <a:pt x="40424" y="246608"/>
                </a:lnTo>
                <a:lnTo>
                  <a:pt x="36791" y="245110"/>
                </a:lnTo>
                <a:lnTo>
                  <a:pt x="35407" y="248462"/>
                </a:lnTo>
                <a:lnTo>
                  <a:pt x="31381" y="256717"/>
                </a:lnTo>
                <a:lnTo>
                  <a:pt x="28371" y="261848"/>
                </a:lnTo>
                <a:lnTo>
                  <a:pt x="25120" y="267843"/>
                </a:lnTo>
                <a:lnTo>
                  <a:pt x="34823" y="271983"/>
                </a:lnTo>
                <a:lnTo>
                  <a:pt x="32829" y="264287"/>
                </a:lnTo>
                <a:lnTo>
                  <a:pt x="45593" y="259511"/>
                </a:lnTo>
                <a:lnTo>
                  <a:pt x="47383" y="256374"/>
                </a:lnTo>
                <a:close/>
              </a:path>
              <a:path w="356235" h="300989">
                <a:moveTo>
                  <a:pt x="51168" y="134708"/>
                </a:moveTo>
                <a:lnTo>
                  <a:pt x="44754" y="132105"/>
                </a:lnTo>
                <a:lnTo>
                  <a:pt x="41503" y="133235"/>
                </a:lnTo>
                <a:lnTo>
                  <a:pt x="41084" y="134327"/>
                </a:lnTo>
                <a:lnTo>
                  <a:pt x="39331" y="138963"/>
                </a:lnTo>
                <a:lnTo>
                  <a:pt x="42875" y="139776"/>
                </a:lnTo>
                <a:lnTo>
                  <a:pt x="46659" y="141058"/>
                </a:lnTo>
                <a:lnTo>
                  <a:pt x="48196" y="137655"/>
                </a:lnTo>
                <a:lnTo>
                  <a:pt x="51168" y="134708"/>
                </a:lnTo>
                <a:close/>
              </a:path>
              <a:path w="356235" h="300989">
                <a:moveTo>
                  <a:pt x="56578" y="158762"/>
                </a:moveTo>
                <a:lnTo>
                  <a:pt x="56121" y="158013"/>
                </a:lnTo>
                <a:lnTo>
                  <a:pt x="55575" y="156603"/>
                </a:lnTo>
                <a:lnTo>
                  <a:pt x="55232" y="156641"/>
                </a:lnTo>
                <a:lnTo>
                  <a:pt x="53835" y="156845"/>
                </a:lnTo>
                <a:lnTo>
                  <a:pt x="52501" y="157492"/>
                </a:lnTo>
                <a:lnTo>
                  <a:pt x="50660" y="158140"/>
                </a:lnTo>
                <a:lnTo>
                  <a:pt x="51739" y="159512"/>
                </a:lnTo>
                <a:lnTo>
                  <a:pt x="52514" y="160896"/>
                </a:lnTo>
                <a:lnTo>
                  <a:pt x="54127" y="160337"/>
                </a:lnTo>
                <a:lnTo>
                  <a:pt x="55333" y="159486"/>
                </a:lnTo>
                <a:lnTo>
                  <a:pt x="56578" y="158762"/>
                </a:lnTo>
                <a:close/>
              </a:path>
              <a:path w="356235" h="300989">
                <a:moveTo>
                  <a:pt x="58115" y="100825"/>
                </a:moveTo>
                <a:lnTo>
                  <a:pt x="47853" y="100825"/>
                </a:lnTo>
                <a:lnTo>
                  <a:pt x="48755" y="108102"/>
                </a:lnTo>
                <a:lnTo>
                  <a:pt x="40068" y="113576"/>
                </a:lnTo>
                <a:lnTo>
                  <a:pt x="52349" y="115976"/>
                </a:lnTo>
                <a:lnTo>
                  <a:pt x="53073" y="106934"/>
                </a:lnTo>
                <a:lnTo>
                  <a:pt x="58115" y="100825"/>
                </a:lnTo>
                <a:close/>
              </a:path>
              <a:path w="356235" h="300989">
                <a:moveTo>
                  <a:pt x="70040" y="102412"/>
                </a:moveTo>
                <a:lnTo>
                  <a:pt x="66789" y="100368"/>
                </a:lnTo>
                <a:lnTo>
                  <a:pt x="65125" y="98602"/>
                </a:lnTo>
                <a:lnTo>
                  <a:pt x="61963" y="98285"/>
                </a:lnTo>
                <a:lnTo>
                  <a:pt x="60413" y="100215"/>
                </a:lnTo>
                <a:lnTo>
                  <a:pt x="58966" y="101231"/>
                </a:lnTo>
                <a:lnTo>
                  <a:pt x="60286" y="102844"/>
                </a:lnTo>
                <a:lnTo>
                  <a:pt x="61404" y="105422"/>
                </a:lnTo>
                <a:lnTo>
                  <a:pt x="64554" y="106133"/>
                </a:lnTo>
                <a:lnTo>
                  <a:pt x="66611" y="104178"/>
                </a:lnTo>
                <a:lnTo>
                  <a:pt x="70040" y="102412"/>
                </a:lnTo>
                <a:close/>
              </a:path>
              <a:path w="356235" h="300989">
                <a:moveTo>
                  <a:pt x="72199" y="283578"/>
                </a:moveTo>
                <a:lnTo>
                  <a:pt x="66128" y="279831"/>
                </a:lnTo>
                <a:lnTo>
                  <a:pt x="62611" y="278879"/>
                </a:lnTo>
                <a:lnTo>
                  <a:pt x="59931" y="279400"/>
                </a:lnTo>
                <a:lnTo>
                  <a:pt x="56959" y="279984"/>
                </a:lnTo>
                <a:lnTo>
                  <a:pt x="54381" y="282536"/>
                </a:lnTo>
                <a:lnTo>
                  <a:pt x="49911" y="285292"/>
                </a:lnTo>
                <a:lnTo>
                  <a:pt x="62382" y="296214"/>
                </a:lnTo>
                <a:lnTo>
                  <a:pt x="70637" y="287337"/>
                </a:lnTo>
                <a:lnTo>
                  <a:pt x="72199" y="283578"/>
                </a:lnTo>
                <a:close/>
              </a:path>
              <a:path w="356235" h="300989">
                <a:moveTo>
                  <a:pt x="87757" y="132118"/>
                </a:moveTo>
                <a:lnTo>
                  <a:pt x="84861" y="128181"/>
                </a:lnTo>
                <a:lnTo>
                  <a:pt x="81114" y="128104"/>
                </a:lnTo>
                <a:lnTo>
                  <a:pt x="77876" y="131813"/>
                </a:lnTo>
                <a:lnTo>
                  <a:pt x="80187" y="133616"/>
                </a:lnTo>
                <a:lnTo>
                  <a:pt x="83032" y="135305"/>
                </a:lnTo>
                <a:lnTo>
                  <a:pt x="85128" y="133680"/>
                </a:lnTo>
                <a:lnTo>
                  <a:pt x="87757" y="132118"/>
                </a:lnTo>
                <a:close/>
              </a:path>
              <a:path w="356235" h="300989">
                <a:moveTo>
                  <a:pt x="98120" y="153822"/>
                </a:moveTo>
                <a:lnTo>
                  <a:pt x="97307" y="150037"/>
                </a:lnTo>
                <a:lnTo>
                  <a:pt x="97447" y="146011"/>
                </a:lnTo>
                <a:lnTo>
                  <a:pt x="91059" y="146977"/>
                </a:lnTo>
                <a:lnTo>
                  <a:pt x="89306" y="149364"/>
                </a:lnTo>
                <a:lnTo>
                  <a:pt x="89547" y="150266"/>
                </a:lnTo>
                <a:lnTo>
                  <a:pt x="90678" y="154406"/>
                </a:lnTo>
                <a:lnTo>
                  <a:pt x="93370" y="156006"/>
                </a:lnTo>
                <a:lnTo>
                  <a:pt x="98120" y="153822"/>
                </a:lnTo>
                <a:close/>
              </a:path>
              <a:path w="356235" h="300989">
                <a:moveTo>
                  <a:pt x="98374" y="119214"/>
                </a:moveTo>
                <a:lnTo>
                  <a:pt x="97866" y="118986"/>
                </a:lnTo>
                <a:lnTo>
                  <a:pt x="96875" y="118516"/>
                </a:lnTo>
                <a:lnTo>
                  <a:pt x="93903" y="124561"/>
                </a:lnTo>
                <a:lnTo>
                  <a:pt x="95643" y="125641"/>
                </a:lnTo>
                <a:lnTo>
                  <a:pt x="98374" y="119214"/>
                </a:lnTo>
                <a:close/>
              </a:path>
              <a:path w="356235" h="300989">
                <a:moveTo>
                  <a:pt x="102793" y="275805"/>
                </a:moveTo>
                <a:lnTo>
                  <a:pt x="101422" y="268998"/>
                </a:lnTo>
                <a:lnTo>
                  <a:pt x="92456" y="280339"/>
                </a:lnTo>
                <a:lnTo>
                  <a:pt x="101536" y="277304"/>
                </a:lnTo>
                <a:lnTo>
                  <a:pt x="102793" y="275805"/>
                </a:lnTo>
                <a:close/>
              </a:path>
              <a:path w="356235" h="300989">
                <a:moveTo>
                  <a:pt x="104952" y="157441"/>
                </a:moveTo>
                <a:lnTo>
                  <a:pt x="104813" y="155867"/>
                </a:lnTo>
                <a:lnTo>
                  <a:pt x="104711" y="154279"/>
                </a:lnTo>
                <a:lnTo>
                  <a:pt x="104063" y="154330"/>
                </a:lnTo>
                <a:lnTo>
                  <a:pt x="103416" y="154368"/>
                </a:lnTo>
                <a:lnTo>
                  <a:pt x="102768" y="154419"/>
                </a:lnTo>
                <a:lnTo>
                  <a:pt x="102882" y="156032"/>
                </a:lnTo>
                <a:lnTo>
                  <a:pt x="103136" y="159270"/>
                </a:lnTo>
                <a:lnTo>
                  <a:pt x="103759" y="159181"/>
                </a:lnTo>
                <a:lnTo>
                  <a:pt x="104940" y="159105"/>
                </a:lnTo>
                <a:lnTo>
                  <a:pt x="104952" y="157441"/>
                </a:lnTo>
                <a:close/>
              </a:path>
              <a:path w="356235" h="300989">
                <a:moveTo>
                  <a:pt x="108343" y="134454"/>
                </a:moveTo>
                <a:lnTo>
                  <a:pt x="107188" y="133667"/>
                </a:lnTo>
                <a:lnTo>
                  <a:pt x="106095" y="132422"/>
                </a:lnTo>
                <a:lnTo>
                  <a:pt x="103695" y="132029"/>
                </a:lnTo>
                <a:lnTo>
                  <a:pt x="102362" y="132969"/>
                </a:lnTo>
                <a:lnTo>
                  <a:pt x="101117" y="133400"/>
                </a:lnTo>
                <a:lnTo>
                  <a:pt x="101574" y="134150"/>
                </a:lnTo>
                <a:lnTo>
                  <a:pt x="102463" y="135648"/>
                </a:lnTo>
                <a:lnTo>
                  <a:pt x="103543" y="136067"/>
                </a:lnTo>
                <a:lnTo>
                  <a:pt x="104736" y="136969"/>
                </a:lnTo>
                <a:lnTo>
                  <a:pt x="106692" y="136537"/>
                </a:lnTo>
                <a:lnTo>
                  <a:pt x="107467" y="135267"/>
                </a:lnTo>
                <a:lnTo>
                  <a:pt x="108343" y="134454"/>
                </a:lnTo>
                <a:close/>
              </a:path>
              <a:path w="356235" h="300989">
                <a:moveTo>
                  <a:pt x="110426" y="270065"/>
                </a:moveTo>
                <a:lnTo>
                  <a:pt x="109994" y="269811"/>
                </a:lnTo>
                <a:lnTo>
                  <a:pt x="109131" y="269278"/>
                </a:lnTo>
                <a:lnTo>
                  <a:pt x="106387" y="272681"/>
                </a:lnTo>
                <a:lnTo>
                  <a:pt x="107086" y="273126"/>
                </a:lnTo>
                <a:lnTo>
                  <a:pt x="107784" y="273583"/>
                </a:lnTo>
                <a:lnTo>
                  <a:pt x="108496" y="274027"/>
                </a:lnTo>
                <a:lnTo>
                  <a:pt x="109143" y="272707"/>
                </a:lnTo>
                <a:lnTo>
                  <a:pt x="109778" y="271386"/>
                </a:lnTo>
                <a:lnTo>
                  <a:pt x="110426" y="270065"/>
                </a:lnTo>
                <a:close/>
              </a:path>
              <a:path w="356235" h="300989">
                <a:moveTo>
                  <a:pt x="114223" y="291693"/>
                </a:moveTo>
                <a:lnTo>
                  <a:pt x="113309" y="290474"/>
                </a:lnTo>
                <a:lnTo>
                  <a:pt x="112725" y="289306"/>
                </a:lnTo>
                <a:lnTo>
                  <a:pt x="111772" y="290068"/>
                </a:lnTo>
                <a:lnTo>
                  <a:pt x="110705" y="290525"/>
                </a:lnTo>
                <a:lnTo>
                  <a:pt x="110337" y="291922"/>
                </a:lnTo>
                <a:lnTo>
                  <a:pt x="111010" y="292862"/>
                </a:lnTo>
                <a:lnTo>
                  <a:pt x="111302" y="293700"/>
                </a:lnTo>
                <a:lnTo>
                  <a:pt x="112229" y="293154"/>
                </a:lnTo>
                <a:lnTo>
                  <a:pt x="113360" y="292773"/>
                </a:lnTo>
                <a:lnTo>
                  <a:pt x="113995" y="291985"/>
                </a:lnTo>
                <a:lnTo>
                  <a:pt x="114223" y="291693"/>
                </a:lnTo>
                <a:close/>
              </a:path>
              <a:path w="356235" h="300989">
                <a:moveTo>
                  <a:pt x="115951" y="68567"/>
                </a:moveTo>
                <a:lnTo>
                  <a:pt x="115417" y="63131"/>
                </a:lnTo>
                <a:lnTo>
                  <a:pt x="112483" y="63512"/>
                </a:lnTo>
                <a:lnTo>
                  <a:pt x="112941" y="65328"/>
                </a:lnTo>
                <a:lnTo>
                  <a:pt x="113385" y="67157"/>
                </a:lnTo>
                <a:lnTo>
                  <a:pt x="113842" y="68986"/>
                </a:lnTo>
                <a:lnTo>
                  <a:pt x="115951" y="68567"/>
                </a:lnTo>
                <a:close/>
              </a:path>
              <a:path w="356235" h="300989">
                <a:moveTo>
                  <a:pt x="116636" y="148780"/>
                </a:moveTo>
                <a:lnTo>
                  <a:pt x="115316" y="147408"/>
                </a:lnTo>
                <a:lnTo>
                  <a:pt x="114642" y="146735"/>
                </a:lnTo>
                <a:lnTo>
                  <a:pt x="111163" y="150609"/>
                </a:lnTo>
                <a:lnTo>
                  <a:pt x="111861" y="151168"/>
                </a:lnTo>
                <a:lnTo>
                  <a:pt x="113055" y="152336"/>
                </a:lnTo>
                <a:lnTo>
                  <a:pt x="113195" y="152222"/>
                </a:lnTo>
                <a:lnTo>
                  <a:pt x="114452" y="151206"/>
                </a:lnTo>
                <a:lnTo>
                  <a:pt x="115519" y="149961"/>
                </a:lnTo>
                <a:lnTo>
                  <a:pt x="116636" y="148780"/>
                </a:lnTo>
                <a:close/>
              </a:path>
              <a:path w="356235" h="300989">
                <a:moveTo>
                  <a:pt x="123393" y="295719"/>
                </a:moveTo>
                <a:lnTo>
                  <a:pt x="121589" y="294246"/>
                </a:lnTo>
                <a:lnTo>
                  <a:pt x="120396" y="292557"/>
                </a:lnTo>
                <a:lnTo>
                  <a:pt x="119278" y="292595"/>
                </a:lnTo>
                <a:lnTo>
                  <a:pt x="118224" y="292633"/>
                </a:lnTo>
                <a:lnTo>
                  <a:pt x="117246" y="294513"/>
                </a:lnTo>
                <a:lnTo>
                  <a:pt x="116230" y="295579"/>
                </a:lnTo>
                <a:lnTo>
                  <a:pt x="117436" y="296456"/>
                </a:lnTo>
                <a:lnTo>
                  <a:pt x="118541" y="297726"/>
                </a:lnTo>
                <a:lnTo>
                  <a:pt x="120624" y="298221"/>
                </a:lnTo>
                <a:lnTo>
                  <a:pt x="121754" y="296849"/>
                </a:lnTo>
                <a:lnTo>
                  <a:pt x="123393" y="295719"/>
                </a:lnTo>
                <a:close/>
              </a:path>
              <a:path w="356235" h="300989">
                <a:moveTo>
                  <a:pt x="123672" y="157543"/>
                </a:moveTo>
                <a:lnTo>
                  <a:pt x="123101" y="156387"/>
                </a:lnTo>
                <a:lnTo>
                  <a:pt x="122440" y="155359"/>
                </a:lnTo>
                <a:lnTo>
                  <a:pt x="121805" y="154330"/>
                </a:lnTo>
                <a:lnTo>
                  <a:pt x="121348" y="154673"/>
                </a:lnTo>
                <a:lnTo>
                  <a:pt x="120891" y="155003"/>
                </a:lnTo>
                <a:lnTo>
                  <a:pt x="120434" y="155346"/>
                </a:lnTo>
                <a:lnTo>
                  <a:pt x="121031" y="156375"/>
                </a:lnTo>
                <a:lnTo>
                  <a:pt x="121640" y="157403"/>
                </a:lnTo>
                <a:lnTo>
                  <a:pt x="122237" y="158432"/>
                </a:lnTo>
                <a:lnTo>
                  <a:pt x="122732" y="158102"/>
                </a:lnTo>
                <a:lnTo>
                  <a:pt x="123672" y="157543"/>
                </a:lnTo>
                <a:close/>
              </a:path>
              <a:path w="356235" h="300989">
                <a:moveTo>
                  <a:pt x="125780" y="64719"/>
                </a:moveTo>
                <a:lnTo>
                  <a:pt x="125095" y="64160"/>
                </a:lnTo>
                <a:lnTo>
                  <a:pt x="123469" y="62814"/>
                </a:lnTo>
                <a:lnTo>
                  <a:pt x="122796" y="63677"/>
                </a:lnTo>
                <a:lnTo>
                  <a:pt x="121843" y="64389"/>
                </a:lnTo>
                <a:lnTo>
                  <a:pt x="121881" y="65011"/>
                </a:lnTo>
                <a:lnTo>
                  <a:pt x="121945" y="65659"/>
                </a:lnTo>
                <a:lnTo>
                  <a:pt x="123266" y="66852"/>
                </a:lnTo>
                <a:lnTo>
                  <a:pt x="124383" y="66306"/>
                </a:lnTo>
                <a:lnTo>
                  <a:pt x="125044" y="65430"/>
                </a:lnTo>
                <a:lnTo>
                  <a:pt x="125780" y="64719"/>
                </a:lnTo>
                <a:close/>
              </a:path>
              <a:path w="356235" h="300989">
                <a:moveTo>
                  <a:pt x="129222" y="258127"/>
                </a:moveTo>
                <a:lnTo>
                  <a:pt x="126047" y="248970"/>
                </a:lnTo>
                <a:lnTo>
                  <a:pt x="121539" y="251764"/>
                </a:lnTo>
                <a:lnTo>
                  <a:pt x="120637" y="254749"/>
                </a:lnTo>
                <a:lnTo>
                  <a:pt x="121704" y="258673"/>
                </a:lnTo>
                <a:lnTo>
                  <a:pt x="129222" y="258127"/>
                </a:lnTo>
                <a:close/>
              </a:path>
              <a:path w="356235" h="300989">
                <a:moveTo>
                  <a:pt x="129349" y="175272"/>
                </a:moveTo>
                <a:lnTo>
                  <a:pt x="115760" y="178396"/>
                </a:lnTo>
                <a:lnTo>
                  <a:pt x="110312" y="173647"/>
                </a:lnTo>
                <a:lnTo>
                  <a:pt x="105651" y="187172"/>
                </a:lnTo>
                <a:lnTo>
                  <a:pt x="112242" y="186321"/>
                </a:lnTo>
                <a:lnTo>
                  <a:pt x="118554" y="185026"/>
                </a:lnTo>
                <a:lnTo>
                  <a:pt x="124345" y="181838"/>
                </a:lnTo>
                <a:lnTo>
                  <a:pt x="129349" y="175272"/>
                </a:lnTo>
                <a:close/>
              </a:path>
              <a:path w="356235" h="300989">
                <a:moveTo>
                  <a:pt x="129717" y="114998"/>
                </a:moveTo>
                <a:lnTo>
                  <a:pt x="122478" y="113195"/>
                </a:lnTo>
                <a:lnTo>
                  <a:pt x="115849" y="114477"/>
                </a:lnTo>
                <a:lnTo>
                  <a:pt x="109270" y="119037"/>
                </a:lnTo>
                <a:lnTo>
                  <a:pt x="102133" y="127101"/>
                </a:lnTo>
                <a:lnTo>
                  <a:pt x="108242" y="128244"/>
                </a:lnTo>
                <a:lnTo>
                  <a:pt x="114173" y="127622"/>
                </a:lnTo>
                <a:lnTo>
                  <a:pt x="119976" y="126619"/>
                </a:lnTo>
                <a:lnTo>
                  <a:pt x="125742" y="126631"/>
                </a:lnTo>
                <a:lnTo>
                  <a:pt x="129717" y="114998"/>
                </a:lnTo>
                <a:close/>
              </a:path>
              <a:path w="356235" h="300989">
                <a:moveTo>
                  <a:pt x="142176" y="155562"/>
                </a:moveTo>
                <a:lnTo>
                  <a:pt x="131140" y="154051"/>
                </a:lnTo>
                <a:lnTo>
                  <a:pt x="134289" y="161518"/>
                </a:lnTo>
                <a:lnTo>
                  <a:pt x="136842" y="161886"/>
                </a:lnTo>
                <a:lnTo>
                  <a:pt x="142176" y="155562"/>
                </a:lnTo>
                <a:close/>
              </a:path>
              <a:path w="356235" h="300989">
                <a:moveTo>
                  <a:pt x="149110" y="152298"/>
                </a:moveTo>
                <a:lnTo>
                  <a:pt x="148513" y="150634"/>
                </a:lnTo>
                <a:lnTo>
                  <a:pt x="147523" y="149631"/>
                </a:lnTo>
                <a:lnTo>
                  <a:pt x="146113" y="147637"/>
                </a:lnTo>
                <a:lnTo>
                  <a:pt x="144983" y="149580"/>
                </a:lnTo>
                <a:lnTo>
                  <a:pt x="143776" y="151091"/>
                </a:lnTo>
                <a:lnTo>
                  <a:pt x="144907" y="152438"/>
                </a:lnTo>
                <a:lnTo>
                  <a:pt x="146253" y="153187"/>
                </a:lnTo>
                <a:lnTo>
                  <a:pt x="147535" y="153835"/>
                </a:lnTo>
                <a:lnTo>
                  <a:pt x="147662" y="153898"/>
                </a:lnTo>
                <a:lnTo>
                  <a:pt x="149110" y="152298"/>
                </a:lnTo>
                <a:close/>
              </a:path>
              <a:path w="356235" h="300989">
                <a:moveTo>
                  <a:pt x="150355" y="133997"/>
                </a:moveTo>
                <a:lnTo>
                  <a:pt x="150228" y="122961"/>
                </a:lnTo>
                <a:lnTo>
                  <a:pt x="140893" y="136042"/>
                </a:lnTo>
                <a:lnTo>
                  <a:pt x="148742" y="136245"/>
                </a:lnTo>
                <a:lnTo>
                  <a:pt x="150355" y="133997"/>
                </a:lnTo>
                <a:close/>
              </a:path>
              <a:path w="356235" h="300989">
                <a:moveTo>
                  <a:pt x="155232" y="182854"/>
                </a:moveTo>
                <a:lnTo>
                  <a:pt x="153860" y="173342"/>
                </a:lnTo>
                <a:lnTo>
                  <a:pt x="143814" y="179654"/>
                </a:lnTo>
                <a:lnTo>
                  <a:pt x="155232" y="182854"/>
                </a:lnTo>
                <a:close/>
              </a:path>
              <a:path w="356235" h="300989">
                <a:moveTo>
                  <a:pt x="161582" y="277837"/>
                </a:moveTo>
                <a:lnTo>
                  <a:pt x="153835" y="275767"/>
                </a:lnTo>
                <a:lnTo>
                  <a:pt x="149809" y="278130"/>
                </a:lnTo>
                <a:lnTo>
                  <a:pt x="147332" y="285851"/>
                </a:lnTo>
                <a:lnTo>
                  <a:pt x="153873" y="286854"/>
                </a:lnTo>
                <a:lnTo>
                  <a:pt x="158470" y="284873"/>
                </a:lnTo>
                <a:lnTo>
                  <a:pt x="161582" y="277837"/>
                </a:lnTo>
                <a:close/>
              </a:path>
              <a:path w="356235" h="300989">
                <a:moveTo>
                  <a:pt x="161785" y="166141"/>
                </a:moveTo>
                <a:lnTo>
                  <a:pt x="160324" y="164198"/>
                </a:lnTo>
                <a:lnTo>
                  <a:pt x="154851" y="162852"/>
                </a:lnTo>
                <a:lnTo>
                  <a:pt x="158191" y="170395"/>
                </a:lnTo>
                <a:lnTo>
                  <a:pt x="160629" y="169608"/>
                </a:lnTo>
                <a:lnTo>
                  <a:pt x="161785" y="166141"/>
                </a:lnTo>
                <a:close/>
              </a:path>
              <a:path w="356235" h="300989">
                <a:moveTo>
                  <a:pt x="174396" y="147358"/>
                </a:moveTo>
                <a:lnTo>
                  <a:pt x="172821" y="145605"/>
                </a:lnTo>
                <a:lnTo>
                  <a:pt x="168859" y="144170"/>
                </a:lnTo>
                <a:lnTo>
                  <a:pt x="165900" y="143802"/>
                </a:lnTo>
                <a:lnTo>
                  <a:pt x="163372" y="143256"/>
                </a:lnTo>
                <a:lnTo>
                  <a:pt x="163372" y="151612"/>
                </a:lnTo>
                <a:lnTo>
                  <a:pt x="166128" y="151612"/>
                </a:lnTo>
                <a:lnTo>
                  <a:pt x="168808" y="151942"/>
                </a:lnTo>
                <a:lnTo>
                  <a:pt x="172554" y="151231"/>
                </a:lnTo>
                <a:lnTo>
                  <a:pt x="174256" y="149542"/>
                </a:lnTo>
                <a:lnTo>
                  <a:pt x="174332" y="148412"/>
                </a:lnTo>
                <a:lnTo>
                  <a:pt x="174396" y="147358"/>
                </a:lnTo>
                <a:close/>
              </a:path>
              <a:path w="356235" h="300989">
                <a:moveTo>
                  <a:pt x="176860" y="267982"/>
                </a:moveTo>
                <a:lnTo>
                  <a:pt x="169849" y="259384"/>
                </a:lnTo>
                <a:lnTo>
                  <a:pt x="167347" y="265633"/>
                </a:lnTo>
                <a:lnTo>
                  <a:pt x="176860" y="267982"/>
                </a:lnTo>
                <a:close/>
              </a:path>
              <a:path w="356235" h="300989">
                <a:moveTo>
                  <a:pt x="183680" y="127139"/>
                </a:moveTo>
                <a:lnTo>
                  <a:pt x="181991" y="125145"/>
                </a:lnTo>
                <a:lnTo>
                  <a:pt x="180746" y="123266"/>
                </a:lnTo>
                <a:lnTo>
                  <a:pt x="178904" y="124929"/>
                </a:lnTo>
                <a:lnTo>
                  <a:pt x="177304" y="125945"/>
                </a:lnTo>
                <a:lnTo>
                  <a:pt x="176466" y="127406"/>
                </a:lnTo>
                <a:lnTo>
                  <a:pt x="176225" y="127838"/>
                </a:lnTo>
                <a:lnTo>
                  <a:pt x="178409" y="130556"/>
                </a:lnTo>
                <a:lnTo>
                  <a:pt x="180657" y="129971"/>
                </a:lnTo>
                <a:lnTo>
                  <a:pt x="182257" y="128752"/>
                </a:lnTo>
                <a:lnTo>
                  <a:pt x="183680" y="127139"/>
                </a:lnTo>
                <a:close/>
              </a:path>
              <a:path w="356235" h="300989">
                <a:moveTo>
                  <a:pt x="183997" y="181648"/>
                </a:moveTo>
                <a:lnTo>
                  <a:pt x="181876" y="177876"/>
                </a:lnTo>
                <a:lnTo>
                  <a:pt x="180352" y="174612"/>
                </a:lnTo>
                <a:lnTo>
                  <a:pt x="178320" y="171704"/>
                </a:lnTo>
                <a:lnTo>
                  <a:pt x="176542" y="169164"/>
                </a:lnTo>
                <a:lnTo>
                  <a:pt x="173901" y="168770"/>
                </a:lnTo>
                <a:lnTo>
                  <a:pt x="168567" y="172859"/>
                </a:lnTo>
                <a:lnTo>
                  <a:pt x="167601" y="175564"/>
                </a:lnTo>
                <a:lnTo>
                  <a:pt x="172300" y="182397"/>
                </a:lnTo>
                <a:lnTo>
                  <a:pt x="177571" y="183565"/>
                </a:lnTo>
                <a:lnTo>
                  <a:pt x="183997" y="181648"/>
                </a:lnTo>
                <a:close/>
              </a:path>
              <a:path w="356235" h="300989">
                <a:moveTo>
                  <a:pt x="187934" y="160426"/>
                </a:moveTo>
                <a:lnTo>
                  <a:pt x="180822" y="157581"/>
                </a:lnTo>
                <a:lnTo>
                  <a:pt x="179565" y="159931"/>
                </a:lnTo>
                <a:lnTo>
                  <a:pt x="180301" y="167093"/>
                </a:lnTo>
                <a:lnTo>
                  <a:pt x="187934" y="160426"/>
                </a:lnTo>
                <a:close/>
              </a:path>
              <a:path w="356235" h="300989">
                <a:moveTo>
                  <a:pt x="187947" y="273850"/>
                </a:moveTo>
                <a:lnTo>
                  <a:pt x="182372" y="268008"/>
                </a:lnTo>
                <a:lnTo>
                  <a:pt x="178320" y="279082"/>
                </a:lnTo>
                <a:lnTo>
                  <a:pt x="187947" y="273850"/>
                </a:lnTo>
                <a:close/>
              </a:path>
              <a:path w="356235" h="300989">
                <a:moveTo>
                  <a:pt x="196723" y="153797"/>
                </a:moveTo>
                <a:lnTo>
                  <a:pt x="195351" y="150685"/>
                </a:lnTo>
                <a:lnTo>
                  <a:pt x="194652" y="149123"/>
                </a:lnTo>
                <a:lnTo>
                  <a:pt x="193954" y="149694"/>
                </a:lnTo>
                <a:lnTo>
                  <a:pt x="192582" y="150583"/>
                </a:lnTo>
                <a:lnTo>
                  <a:pt x="192671" y="150749"/>
                </a:lnTo>
                <a:lnTo>
                  <a:pt x="193357" y="152146"/>
                </a:lnTo>
                <a:lnTo>
                  <a:pt x="194310" y="153403"/>
                </a:lnTo>
                <a:lnTo>
                  <a:pt x="195186" y="154711"/>
                </a:lnTo>
                <a:lnTo>
                  <a:pt x="196723" y="153797"/>
                </a:lnTo>
                <a:close/>
              </a:path>
              <a:path w="356235" h="300989">
                <a:moveTo>
                  <a:pt x="214706" y="185432"/>
                </a:moveTo>
                <a:lnTo>
                  <a:pt x="213207" y="184264"/>
                </a:lnTo>
                <a:lnTo>
                  <a:pt x="211810" y="182499"/>
                </a:lnTo>
                <a:lnTo>
                  <a:pt x="210794" y="184746"/>
                </a:lnTo>
                <a:lnTo>
                  <a:pt x="209778" y="186080"/>
                </a:lnTo>
                <a:lnTo>
                  <a:pt x="209702" y="188353"/>
                </a:lnTo>
                <a:lnTo>
                  <a:pt x="211035" y="189318"/>
                </a:lnTo>
                <a:lnTo>
                  <a:pt x="211759" y="190284"/>
                </a:lnTo>
                <a:lnTo>
                  <a:pt x="212725" y="188874"/>
                </a:lnTo>
                <a:lnTo>
                  <a:pt x="213982" y="187579"/>
                </a:lnTo>
                <a:lnTo>
                  <a:pt x="214503" y="186029"/>
                </a:lnTo>
                <a:lnTo>
                  <a:pt x="214706" y="185432"/>
                </a:lnTo>
                <a:close/>
              </a:path>
              <a:path w="356235" h="300989">
                <a:moveTo>
                  <a:pt x="223113" y="178155"/>
                </a:moveTo>
                <a:lnTo>
                  <a:pt x="221576" y="176834"/>
                </a:lnTo>
                <a:lnTo>
                  <a:pt x="220802" y="176187"/>
                </a:lnTo>
                <a:lnTo>
                  <a:pt x="217474" y="181241"/>
                </a:lnTo>
                <a:lnTo>
                  <a:pt x="219202" y="182473"/>
                </a:lnTo>
                <a:lnTo>
                  <a:pt x="220510" y="181038"/>
                </a:lnTo>
                <a:lnTo>
                  <a:pt x="221805" y="179590"/>
                </a:lnTo>
                <a:lnTo>
                  <a:pt x="223113" y="178155"/>
                </a:lnTo>
                <a:close/>
              </a:path>
              <a:path w="356235" h="300989">
                <a:moveTo>
                  <a:pt x="227025" y="266966"/>
                </a:moveTo>
                <a:lnTo>
                  <a:pt x="223799" y="258114"/>
                </a:lnTo>
                <a:lnTo>
                  <a:pt x="214934" y="267347"/>
                </a:lnTo>
                <a:lnTo>
                  <a:pt x="216115" y="269113"/>
                </a:lnTo>
                <a:lnTo>
                  <a:pt x="227025" y="266966"/>
                </a:lnTo>
                <a:close/>
              </a:path>
              <a:path w="356235" h="300989">
                <a:moveTo>
                  <a:pt x="230479" y="275971"/>
                </a:moveTo>
                <a:lnTo>
                  <a:pt x="229171" y="274180"/>
                </a:lnTo>
                <a:lnTo>
                  <a:pt x="227876" y="275031"/>
                </a:lnTo>
                <a:lnTo>
                  <a:pt x="225285" y="276758"/>
                </a:lnTo>
                <a:lnTo>
                  <a:pt x="225831" y="277418"/>
                </a:lnTo>
                <a:lnTo>
                  <a:pt x="226758" y="278701"/>
                </a:lnTo>
                <a:lnTo>
                  <a:pt x="228142" y="277863"/>
                </a:lnTo>
                <a:lnTo>
                  <a:pt x="229298" y="276885"/>
                </a:lnTo>
                <a:lnTo>
                  <a:pt x="230479" y="275971"/>
                </a:lnTo>
                <a:close/>
              </a:path>
              <a:path w="356235" h="300989">
                <a:moveTo>
                  <a:pt x="230873" y="221805"/>
                </a:moveTo>
                <a:lnTo>
                  <a:pt x="225386" y="217728"/>
                </a:lnTo>
                <a:lnTo>
                  <a:pt x="223291" y="219811"/>
                </a:lnTo>
                <a:lnTo>
                  <a:pt x="226593" y="222999"/>
                </a:lnTo>
                <a:lnTo>
                  <a:pt x="228257" y="224586"/>
                </a:lnTo>
                <a:lnTo>
                  <a:pt x="230873" y="221805"/>
                </a:lnTo>
                <a:close/>
              </a:path>
              <a:path w="356235" h="300989">
                <a:moveTo>
                  <a:pt x="239420" y="235026"/>
                </a:moveTo>
                <a:lnTo>
                  <a:pt x="237667" y="233565"/>
                </a:lnTo>
                <a:lnTo>
                  <a:pt x="236308" y="231673"/>
                </a:lnTo>
                <a:lnTo>
                  <a:pt x="234518" y="233667"/>
                </a:lnTo>
                <a:lnTo>
                  <a:pt x="232638" y="234873"/>
                </a:lnTo>
                <a:lnTo>
                  <a:pt x="232181" y="237261"/>
                </a:lnTo>
                <a:lnTo>
                  <a:pt x="234734" y="239636"/>
                </a:lnTo>
                <a:lnTo>
                  <a:pt x="237134" y="239344"/>
                </a:lnTo>
                <a:lnTo>
                  <a:pt x="238709" y="237375"/>
                </a:lnTo>
                <a:lnTo>
                  <a:pt x="239166" y="235877"/>
                </a:lnTo>
                <a:lnTo>
                  <a:pt x="239420" y="235026"/>
                </a:lnTo>
                <a:close/>
              </a:path>
              <a:path w="356235" h="300989">
                <a:moveTo>
                  <a:pt x="248945" y="283502"/>
                </a:moveTo>
                <a:lnTo>
                  <a:pt x="241719" y="284911"/>
                </a:lnTo>
                <a:lnTo>
                  <a:pt x="244805" y="288340"/>
                </a:lnTo>
                <a:lnTo>
                  <a:pt x="247421" y="289128"/>
                </a:lnTo>
                <a:lnTo>
                  <a:pt x="248945" y="283502"/>
                </a:lnTo>
                <a:close/>
              </a:path>
              <a:path w="356235" h="300989">
                <a:moveTo>
                  <a:pt x="251320" y="240715"/>
                </a:moveTo>
                <a:lnTo>
                  <a:pt x="249999" y="232930"/>
                </a:lnTo>
                <a:lnTo>
                  <a:pt x="242074" y="236054"/>
                </a:lnTo>
                <a:lnTo>
                  <a:pt x="244208" y="239674"/>
                </a:lnTo>
                <a:lnTo>
                  <a:pt x="246494" y="242519"/>
                </a:lnTo>
                <a:lnTo>
                  <a:pt x="251320" y="240715"/>
                </a:lnTo>
                <a:close/>
              </a:path>
              <a:path w="356235" h="300989">
                <a:moveTo>
                  <a:pt x="251396" y="174104"/>
                </a:moveTo>
                <a:lnTo>
                  <a:pt x="248513" y="173126"/>
                </a:lnTo>
                <a:lnTo>
                  <a:pt x="245681" y="171208"/>
                </a:lnTo>
                <a:lnTo>
                  <a:pt x="243078" y="171475"/>
                </a:lnTo>
                <a:lnTo>
                  <a:pt x="237261" y="172059"/>
                </a:lnTo>
                <a:lnTo>
                  <a:pt x="241884" y="176606"/>
                </a:lnTo>
                <a:lnTo>
                  <a:pt x="240728" y="179603"/>
                </a:lnTo>
                <a:lnTo>
                  <a:pt x="233692" y="182638"/>
                </a:lnTo>
                <a:lnTo>
                  <a:pt x="238213" y="186372"/>
                </a:lnTo>
                <a:lnTo>
                  <a:pt x="241579" y="186715"/>
                </a:lnTo>
                <a:lnTo>
                  <a:pt x="245427" y="182892"/>
                </a:lnTo>
                <a:lnTo>
                  <a:pt x="251396" y="174104"/>
                </a:lnTo>
                <a:close/>
              </a:path>
              <a:path w="356235" h="300989">
                <a:moveTo>
                  <a:pt x="259461" y="165938"/>
                </a:moveTo>
                <a:lnTo>
                  <a:pt x="258686" y="165036"/>
                </a:lnTo>
                <a:lnTo>
                  <a:pt x="258216" y="164007"/>
                </a:lnTo>
                <a:lnTo>
                  <a:pt x="256870" y="163677"/>
                </a:lnTo>
                <a:lnTo>
                  <a:pt x="255993" y="164388"/>
                </a:lnTo>
                <a:lnTo>
                  <a:pt x="255206" y="164719"/>
                </a:lnTo>
                <a:lnTo>
                  <a:pt x="255778" y="165608"/>
                </a:lnTo>
                <a:lnTo>
                  <a:pt x="256209" y="166662"/>
                </a:lnTo>
                <a:lnTo>
                  <a:pt x="257251" y="167474"/>
                </a:lnTo>
                <a:lnTo>
                  <a:pt x="258406" y="166535"/>
                </a:lnTo>
                <a:lnTo>
                  <a:pt x="259461" y="165938"/>
                </a:lnTo>
                <a:close/>
              </a:path>
              <a:path w="356235" h="300989">
                <a:moveTo>
                  <a:pt x="264617" y="179311"/>
                </a:moveTo>
                <a:lnTo>
                  <a:pt x="264388" y="175221"/>
                </a:lnTo>
                <a:lnTo>
                  <a:pt x="260934" y="174434"/>
                </a:lnTo>
                <a:lnTo>
                  <a:pt x="260184" y="174091"/>
                </a:lnTo>
                <a:lnTo>
                  <a:pt x="252882" y="185293"/>
                </a:lnTo>
                <a:lnTo>
                  <a:pt x="255981" y="188048"/>
                </a:lnTo>
                <a:lnTo>
                  <a:pt x="260146" y="188112"/>
                </a:lnTo>
                <a:lnTo>
                  <a:pt x="264515" y="183400"/>
                </a:lnTo>
                <a:lnTo>
                  <a:pt x="264617" y="179311"/>
                </a:lnTo>
                <a:close/>
              </a:path>
              <a:path w="356235" h="300989">
                <a:moveTo>
                  <a:pt x="266573" y="279539"/>
                </a:moveTo>
                <a:lnTo>
                  <a:pt x="262547" y="276606"/>
                </a:lnTo>
                <a:lnTo>
                  <a:pt x="257251" y="281990"/>
                </a:lnTo>
                <a:lnTo>
                  <a:pt x="262064" y="284149"/>
                </a:lnTo>
                <a:lnTo>
                  <a:pt x="264566" y="283349"/>
                </a:lnTo>
                <a:lnTo>
                  <a:pt x="266573" y="279539"/>
                </a:lnTo>
                <a:close/>
              </a:path>
              <a:path w="356235" h="300989">
                <a:moveTo>
                  <a:pt x="281660" y="229184"/>
                </a:moveTo>
                <a:lnTo>
                  <a:pt x="280123" y="226695"/>
                </a:lnTo>
                <a:lnTo>
                  <a:pt x="275780" y="228015"/>
                </a:lnTo>
                <a:lnTo>
                  <a:pt x="274586" y="234365"/>
                </a:lnTo>
                <a:lnTo>
                  <a:pt x="278815" y="235851"/>
                </a:lnTo>
                <a:lnTo>
                  <a:pt x="281482" y="235318"/>
                </a:lnTo>
                <a:lnTo>
                  <a:pt x="281571" y="231863"/>
                </a:lnTo>
                <a:lnTo>
                  <a:pt x="281660" y="229184"/>
                </a:lnTo>
                <a:close/>
              </a:path>
              <a:path w="356235" h="300989">
                <a:moveTo>
                  <a:pt x="284810" y="266979"/>
                </a:moveTo>
                <a:lnTo>
                  <a:pt x="281520" y="265671"/>
                </a:lnTo>
                <a:lnTo>
                  <a:pt x="278231" y="263766"/>
                </a:lnTo>
                <a:lnTo>
                  <a:pt x="279412" y="275285"/>
                </a:lnTo>
                <a:lnTo>
                  <a:pt x="281406" y="275932"/>
                </a:lnTo>
                <a:lnTo>
                  <a:pt x="282587" y="273177"/>
                </a:lnTo>
                <a:lnTo>
                  <a:pt x="284124" y="270484"/>
                </a:lnTo>
                <a:lnTo>
                  <a:pt x="284683" y="267614"/>
                </a:lnTo>
                <a:lnTo>
                  <a:pt x="284810" y="266979"/>
                </a:lnTo>
                <a:close/>
              </a:path>
              <a:path w="356235" h="300989">
                <a:moveTo>
                  <a:pt x="306222" y="187007"/>
                </a:moveTo>
                <a:lnTo>
                  <a:pt x="305943" y="184531"/>
                </a:lnTo>
                <a:lnTo>
                  <a:pt x="305892" y="183984"/>
                </a:lnTo>
                <a:lnTo>
                  <a:pt x="304292" y="169875"/>
                </a:lnTo>
                <a:lnTo>
                  <a:pt x="299034" y="162750"/>
                </a:lnTo>
                <a:lnTo>
                  <a:pt x="296710" y="158991"/>
                </a:lnTo>
                <a:lnTo>
                  <a:pt x="297586" y="155956"/>
                </a:lnTo>
                <a:lnTo>
                  <a:pt x="297586" y="153466"/>
                </a:lnTo>
                <a:lnTo>
                  <a:pt x="288048" y="153695"/>
                </a:lnTo>
                <a:lnTo>
                  <a:pt x="286270" y="155803"/>
                </a:lnTo>
                <a:lnTo>
                  <a:pt x="287134" y="162750"/>
                </a:lnTo>
                <a:lnTo>
                  <a:pt x="287235" y="163576"/>
                </a:lnTo>
                <a:lnTo>
                  <a:pt x="287350" y="164503"/>
                </a:lnTo>
                <a:lnTo>
                  <a:pt x="287388" y="164871"/>
                </a:lnTo>
                <a:lnTo>
                  <a:pt x="293560" y="163449"/>
                </a:lnTo>
                <a:lnTo>
                  <a:pt x="297091" y="169595"/>
                </a:lnTo>
                <a:lnTo>
                  <a:pt x="295656" y="169278"/>
                </a:lnTo>
                <a:lnTo>
                  <a:pt x="294398" y="168770"/>
                </a:lnTo>
                <a:lnTo>
                  <a:pt x="293065" y="168770"/>
                </a:lnTo>
                <a:lnTo>
                  <a:pt x="286321" y="169875"/>
                </a:lnTo>
                <a:lnTo>
                  <a:pt x="280301" y="172758"/>
                </a:lnTo>
                <a:lnTo>
                  <a:pt x="269100" y="180225"/>
                </a:lnTo>
                <a:lnTo>
                  <a:pt x="267004" y="181483"/>
                </a:lnTo>
                <a:lnTo>
                  <a:pt x="265353" y="185686"/>
                </a:lnTo>
                <a:lnTo>
                  <a:pt x="272656" y="189750"/>
                </a:lnTo>
                <a:lnTo>
                  <a:pt x="275615" y="194945"/>
                </a:lnTo>
                <a:lnTo>
                  <a:pt x="271106" y="203085"/>
                </a:lnTo>
                <a:lnTo>
                  <a:pt x="276415" y="206311"/>
                </a:lnTo>
                <a:lnTo>
                  <a:pt x="279107" y="212420"/>
                </a:lnTo>
                <a:lnTo>
                  <a:pt x="282752" y="207733"/>
                </a:lnTo>
                <a:lnTo>
                  <a:pt x="286715" y="207733"/>
                </a:lnTo>
                <a:lnTo>
                  <a:pt x="291058" y="211950"/>
                </a:lnTo>
                <a:lnTo>
                  <a:pt x="292366" y="208165"/>
                </a:lnTo>
                <a:lnTo>
                  <a:pt x="292684" y="207733"/>
                </a:lnTo>
                <a:lnTo>
                  <a:pt x="294716" y="204939"/>
                </a:lnTo>
                <a:lnTo>
                  <a:pt x="292112" y="197853"/>
                </a:lnTo>
                <a:lnTo>
                  <a:pt x="288810" y="193357"/>
                </a:lnTo>
                <a:lnTo>
                  <a:pt x="286080" y="188620"/>
                </a:lnTo>
                <a:lnTo>
                  <a:pt x="287794" y="183984"/>
                </a:lnTo>
                <a:lnTo>
                  <a:pt x="294563" y="184531"/>
                </a:lnTo>
                <a:lnTo>
                  <a:pt x="299224" y="184531"/>
                </a:lnTo>
                <a:lnTo>
                  <a:pt x="302006" y="189750"/>
                </a:lnTo>
                <a:lnTo>
                  <a:pt x="306222" y="187007"/>
                </a:lnTo>
                <a:close/>
              </a:path>
              <a:path w="356235" h="300989">
                <a:moveTo>
                  <a:pt x="319824" y="220256"/>
                </a:moveTo>
                <a:lnTo>
                  <a:pt x="314693" y="217297"/>
                </a:lnTo>
                <a:lnTo>
                  <a:pt x="310388" y="221246"/>
                </a:lnTo>
                <a:lnTo>
                  <a:pt x="319824" y="220256"/>
                </a:lnTo>
                <a:close/>
              </a:path>
              <a:path w="356235" h="300989">
                <a:moveTo>
                  <a:pt x="325234" y="214464"/>
                </a:moveTo>
                <a:lnTo>
                  <a:pt x="323900" y="210845"/>
                </a:lnTo>
                <a:lnTo>
                  <a:pt x="322808" y="204774"/>
                </a:lnTo>
                <a:lnTo>
                  <a:pt x="312610" y="203746"/>
                </a:lnTo>
                <a:lnTo>
                  <a:pt x="313258" y="197192"/>
                </a:lnTo>
                <a:lnTo>
                  <a:pt x="311886" y="191528"/>
                </a:lnTo>
                <a:lnTo>
                  <a:pt x="305320" y="193738"/>
                </a:lnTo>
                <a:lnTo>
                  <a:pt x="308559" y="200088"/>
                </a:lnTo>
                <a:lnTo>
                  <a:pt x="303047" y="207606"/>
                </a:lnTo>
                <a:lnTo>
                  <a:pt x="299758" y="211366"/>
                </a:lnTo>
                <a:lnTo>
                  <a:pt x="296608" y="215252"/>
                </a:lnTo>
                <a:lnTo>
                  <a:pt x="303936" y="220726"/>
                </a:lnTo>
                <a:lnTo>
                  <a:pt x="305181" y="220332"/>
                </a:lnTo>
                <a:lnTo>
                  <a:pt x="311353" y="211810"/>
                </a:lnTo>
                <a:lnTo>
                  <a:pt x="325234" y="214464"/>
                </a:lnTo>
                <a:close/>
              </a:path>
              <a:path w="356235" h="300989">
                <a:moveTo>
                  <a:pt x="325513" y="214706"/>
                </a:moveTo>
                <a:lnTo>
                  <a:pt x="325475" y="214528"/>
                </a:lnTo>
                <a:lnTo>
                  <a:pt x="325234" y="214477"/>
                </a:lnTo>
                <a:lnTo>
                  <a:pt x="325361" y="214845"/>
                </a:lnTo>
                <a:lnTo>
                  <a:pt x="325513" y="214706"/>
                </a:lnTo>
                <a:close/>
              </a:path>
              <a:path w="356235" h="300989">
                <a:moveTo>
                  <a:pt x="332689" y="211366"/>
                </a:moveTo>
                <a:lnTo>
                  <a:pt x="332460" y="211175"/>
                </a:lnTo>
                <a:lnTo>
                  <a:pt x="332536" y="211302"/>
                </a:lnTo>
                <a:lnTo>
                  <a:pt x="332689" y="211366"/>
                </a:lnTo>
                <a:close/>
              </a:path>
              <a:path w="356235" h="300989">
                <a:moveTo>
                  <a:pt x="337947" y="204724"/>
                </a:moveTo>
                <a:lnTo>
                  <a:pt x="337159" y="202971"/>
                </a:lnTo>
                <a:lnTo>
                  <a:pt x="332232" y="204330"/>
                </a:lnTo>
                <a:lnTo>
                  <a:pt x="329514" y="205092"/>
                </a:lnTo>
                <a:lnTo>
                  <a:pt x="331647" y="209321"/>
                </a:lnTo>
                <a:lnTo>
                  <a:pt x="332524" y="211023"/>
                </a:lnTo>
                <a:lnTo>
                  <a:pt x="334302" y="208902"/>
                </a:lnTo>
                <a:lnTo>
                  <a:pt x="336130" y="206819"/>
                </a:lnTo>
                <a:lnTo>
                  <a:pt x="337947" y="204724"/>
                </a:lnTo>
                <a:close/>
              </a:path>
              <a:path w="356235" h="300989">
                <a:moveTo>
                  <a:pt x="353364" y="267525"/>
                </a:moveTo>
                <a:lnTo>
                  <a:pt x="352272" y="266306"/>
                </a:lnTo>
                <a:lnTo>
                  <a:pt x="350596" y="267347"/>
                </a:lnTo>
                <a:lnTo>
                  <a:pt x="349059" y="268452"/>
                </a:lnTo>
                <a:lnTo>
                  <a:pt x="347497" y="269544"/>
                </a:lnTo>
                <a:lnTo>
                  <a:pt x="349821" y="272110"/>
                </a:lnTo>
                <a:lnTo>
                  <a:pt x="350989" y="270649"/>
                </a:lnTo>
                <a:lnTo>
                  <a:pt x="352209" y="269201"/>
                </a:lnTo>
                <a:lnTo>
                  <a:pt x="353275" y="267665"/>
                </a:lnTo>
                <a:lnTo>
                  <a:pt x="353364" y="267525"/>
                </a:lnTo>
                <a:close/>
              </a:path>
              <a:path w="356235" h="300989">
                <a:moveTo>
                  <a:pt x="356222" y="203885"/>
                </a:moveTo>
                <a:lnTo>
                  <a:pt x="352856" y="200101"/>
                </a:lnTo>
                <a:lnTo>
                  <a:pt x="345503" y="199910"/>
                </a:lnTo>
                <a:lnTo>
                  <a:pt x="342201" y="204292"/>
                </a:lnTo>
                <a:lnTo>
                  <a:pt x="340258" y="211124"/>
                </a:lnTo>
                <a:lnTo>
                  <a:pt x="339915" y="211124"/>
                </a:lnTo>
                <a:lnTo>
                  <a:pt x="339178" y="211226"/>
                </a:lnTo>
                <a:lnTo>
                  <a:pt x="336232" y="211201"/>
                </a:lnTo>
                <a:lnTo>
                  <a:pt x="333743" y="212407"/>
                </a:lnTo>
                <a:lnTo>
                  <a:pt x="332219" y="214452"/>
                </a:lnTo>
                <a:lnTo>
                  <a:pt x="332460" y="211264"/>
                </a:lnTo>
                <a:lnTo>
                  <a:pt x="328574" y="209029"/>
                </a:lnTo>
                <a:lnTo>
                  <a:pt x="327596" y="212940"/>
                </a:lnTo>
                <a:lnTo>
                  <a:pt x="325589" y="214630"/>
                </a:lnTo>
                <a:lnTo>
                  <a:pt x="324904" y="218554"/>
                </a:lnTo>
                <a:lnTo>
                  <a:pt x="326796" y="220764"/>
                </a:lnTo>
                <a:lnTo>
                  <a:pt x="331609" y="222758"/>
                </a:lnTo>
                <a:lnTo>
                  <a:pt x="331736" y="220992"/>
                </a:lnTo>
                <a:lnTo>
                  <a:pt x="332562" y="221843"/>
                </a:lnTo>
                <a:lnTo>
                  <a:pt x="333730" y="222440"/>
                </a:lnTo>
                <a:lnTo>
                  <a:pt x="337248" y="224447"/>
                </a:lnTo>
                <a:lnTo>
                  <a:pt x="341274" y="223266"/>
                </a:lnTo>
                <a:lnTo>
                  <a:pt x="343839" y="220776"/>
                </a:lnTo>
                <a:lnTo>
                  <a:pt x="345579" y="219087"/>
                </a:lnTo>
                <a:lnTo>
                  <a:pt x="346570" y="217144"/>
                </a:lnTo>
                <a:lnTo>
                  <a:pt x="344982" y="214160"/>
                </a:lnTo>
                <a:lnTo>
                  <a:pt x="344563" y="213550"/>
                </a:lnTo>
                <a:lnTo>
                  <a:pt x="344093" y="213029"/>
                </a:lnTo>
                <a:lnTo>
                  <a:pt x="346544" y="213118"/>
                </a:lnTo>
                <a:lnTo>
                  <a:pt x="347548" y="212026"/>
                </a:lnTo>
                <a:lnTo>
                  <a:pt x="356222" y="203885"/>
                </a:lnTo>
                <a:close/>
              </a:path>
            </a:pathLst>
          </a:custGeom>
          <a:solidFill>
            <a:srgbClr val="16568B"/>
          </a:solidFill>
        </p:spPr>
        <p:txBody>
          <a:bodyPr wrap="square" lIns="0" tIns="0" rIns="0" bIns="0" rtlCol="0"/>
          <a:lstStyle/>
          <a:p>
            <a:endParaRPr/>
          </a:p>
        </p:txBody>
      </p:sp>
      <p:sp>
        <p:nvSpPr>
          <p:cNvPr id="117" name="bg object 117"/>
          <p:cNvSpPr/>
          <p:nvPr/>
        </p:nvSpPr>
        <p:spPr>
          <a:xfrm>
            <a:off x="0" y="4547488"/>
            <a:ext cx="425450" cy="302895"/>
          </a:xfrm>
          <a:custGeom>
            <a:avLst/>
            <a:gdLst/>
            <a:ahLst/>
            <a:cxnLst/>
            <a:rect l="l" t="t" r="r" b="b"/>
            <a:pathLst>
              <a:path w="425450" h="302895">
                <a:moveTo>
                  <a:pt x="3822" y="36499"/>
                </a:moveTo>
                <a:lnTo>
                  <a:pt x="0" y="34798"/>
                </a:lnTo>
                <a:lnTo>
                  <a:pt x="0" y="54038"/>
                </a:lnTo>
                <a:lnTo>
                  <a:pt x="2933" y="51638"/>
                </a:lnTo>
                <a:lnTo>
                  <a:pt x="3492" y="46494"/>
                </a:lnTo>
                <a:lnTo>
                  <a:pt x="2641" y="41224"/>
                </a:lnTo>
                <a:lnTo>
                  <a:pt x="3822" y="36499"/>
                </a:lnTo>
                <a:close/>
              </a:path>
              <a:path w="425450" h="302895">
                <a:moveTo>
                  <a:pt x="4330" y="85229"/>
                </a:moveTo>
                <a:lnTo>
                  <a:pt x="2159" y="80987"/>
                </a:lnTo>
                <a:lnTo>
                  <a:pt x="0" y="74434"/>
                </a:lnTo>
                <a:lnTo>
                  <a:pt x="0" y="87744"/>
                </a:lnTo>
                <a:lnTo>
                  <a:pt x="4330" y="85229"/>
                </a:lnTo>
                <a:close/>
              </a:path>
              <a:path w="425450" h="302895">
                <a:moveTo>
                  <a:pt x="7035" y="232740"/>
                </a:moveTo>
                <a:lnTo>
                  <a:pt x="6375" y="232206"/>
                </a:lnTo>
                <a:lnTo>
                  <a:pt x="5613" y="231165"/>
                </a:lnTo>
                <a:lnTo>
                  <a:pt x="5054" y="231267"/>
                </a:lnTo>
                <a:lnTo>
                  <a:pt x="3962" y="231470"/>
                </a:lnTo>
                <a:lnTo>
                  <a:pt x="2984" y="232308"/>
                </a:lnTo>
                <a:lnTo>
                  <a:pt x="571" y="233641"/>
                </a:lnTo>
                <a:lnTo>
                  <a:pt x="2247" y="234518"/>
                </a:lnTo>
                <a:lnTo>
                  <a:pt x="3314" y="235508"/>
                </a:lnTo>
                <a:lnTo>
                  <a:pt x="5054" y="234746"/>
                </a:lnTo>
                <a:lnTo>
                  <a:pt x="5994" y="233616"/>
                </a:lnTo>
                <a:lnTo>
                  <a:pt x="7035" y="232740"/>
                </a:lnTo>
                <a:close/>
              </a:path>
              <a:path w="425450" h="302895">
                <a:moveTo>
                  <a:pt x="11264" y="186182"/>
                </a:moveTo>
                <a:lnTo>
                  <a:pt x="10845" y="183057"/>
                </a:lnTo>
                <a:lnTo>
                  <a:pt x="6019" y="183057"/>
                </a:lnTo>
                <a:lnTo>
                  <a:pt x="5054" y="183070"/>
                </a:lnTo>
                <a:lnTo>
                  <a:pt x="3352" y="184365"/>
                </a:lnTo>
                <a:lnTo>
                  <a:pt x="3238" y="185242"/>
                </a:lnTo>
                <a:lnTo>
                  <a:pt x="2578" y="190157"/>
                </a:lnTo>
                <a:lnTo>
                  <a:pt x="5956" y="190601"/>
                </a:lnTo>
                <a:lnTo>
                  <a:pt x="10426" y="190563"/>
                </a:lnTo>
                <a:lnTo>
                  <a:pt x="11264" y="186182"/>
                </a:lnTo>
                <a:close/>
              </a:path>
              <a:path w="425450" h="302895">
                <a:moveTo>
                  <a:pt x="23571" y="34455"/>
                </a:moveTo>
                <a:lnTo>
                  <a:pt x="23418" y="32461"/>
                </a:lnTo>
                <a:lnTo>
                  <a:pt x="23418" y="30492"/>
                </a:lnTo>
                <a:lnTo>
                  <a:pt x="19761" y="30060"/>
                </a:lnTo>
                <a:lnTo>
                  <a:pt x="19761" y="36664"/>
                </a:lnTo>
                <a:lnTo>
                  <a:pt x="20980" y="36576"/>
                </a:lnTo>
                <a:lnTo>
                  <a:pt x="23215" y="36652"/>
                </a:lnTo>
                <a:lnTo>
                  <a:pt x="23253" y="36372"/>
                </a:lnTo>
                <a:lnTo>
                  <a:pt x="23571" y="34455"/>
                </a:lnTo>
                <a:close/>
              </a:path>
              <a:path w="425450" h="302895">
                <a:moveTo>
                  <a:pt x="28625" y="134289"/>
                </a:moveTo>
                <a:lnTo>
                  <a:pt x="26784" y="133858"/>
                </a:lnTo>
                <a:lnTo>
                  <a:pt x="26314" y="135051"/>
                </a:lnTo>
                <a:lnTo>
                  <a:pt x="25425" y="136258"/>
                </a:lnTo>
                <a:lnTo>
                  <a:pt x="25539" y="138582"/>
                </a:lnTo>
                <a:lnTo>
                  <a:pt x="26543" y="139700"/>
                </a:lnTo>
                <a:lnTo>
                  <a:pt x="27127" y="140843"/>
                </a:lnTo>
                <a:lnTo>
                  <a:pt x="28625" y="140436"/>
                </a:lnTo>
                <a:lnTo>
                  <a:pt x="28625" y="134289"/>
                </a:lnTo>
                <a:close/>
              </a:path>
              <a:path w="425450" h="302895">
                <a:moveTo>
                  <a:pt x="29311" y="16179"/>
                </a:moveTo>
                <a:lnTo>
                  <a:pt x="26797" y="15100"/>
                </a:lnTo>
                <a:lnTo>
                  <a:pt x="24282" y="21920"/>
                </a:lnTo>
                <a:lnTo>
                  <a:pt x="25006" y="22212"/>
                </a:lnTo>
                <a:lnTo>
                  <a:pt x="25717" y="22517"/>
                </a:lnTo>
                <a:lnTo>
                  <a:pt x="26441" y="22809"/>
                </a:lnTo>
                <a:lnTo>
                  <a:pt x="29311" y="16179"/>
                </a:lnTo>
                <a:close/>
              </a:path>
              <a:path w="425450" h="302895">
                <a:moveTo>
                  <a:pt x="29692" y="77114"/>
                </a:moveTo>
                <a:lnTo>
                  <a:pt x="27609" y="72174"/>
                </a:lnTo>
                <a:lnTo>
                  <a:pt x="20066" y="75653"/>
                </a:lnTo>
                <a:lnTo>
                  <a:pt x="27495" y="80327"/>
                </a:lnTo>
                <a:lnTo>
                  <a:pt x="28143" y="78905"/>
                </a:lnTo>
                <a:lnTo>
                  <a:pt x="29692" y="77114"/>
                </a:lnTo>
                <a:close/>
              </a:path>
              <a:path w="425450" h="302895">
                <a:moveTo>
                  <a:pt x="33782" y="9194"/>
                </a:moveTo>
                <a:lnTo>
                  <a:pt x="28346" y="4533"/>
                </a:lnTo>
                <a:lnTo>
                  <a:pt x="25133" y="7772"/>
                </a:lnTo>
                <a:lnTo>
                  <a:pt x="22453" y="12738"/>
                </a:lnTo>
                <a:lnTo>
                  <a:pt x="33782" y="9194"/>
                </a:lnTo>
                <a:close/>
              </a:path>
              <a:path w="425450" h="302895">
                <a:moveTo>
                  <a:pt x="37833" y="185534"/>
                </a:moveTo>
                <a:lnTo>
                  <a:pt x="23926" y="180886"/>
                </a:lnTo>
                <a:lnTo>
                  <a:pt x="18415" y="192328"/>
                </a:lnTo>
                <a:lnTo>
                  <a:pt x="37833" y="185534"/>
                </a:lnTo>
                <a:close/>
              </a:path>
              <a:path w="425450" h="302895">
                <a:moveTo>
                  <a:pt x="38074" y="62572"/>
                </a:moveTo>
                <a:lnTo>
                  <a:pt x="36639" y="58204"/>
                </a:lnTo>
                <a:lnTo>
                  <a:pt x="31318" y="52539"/>
                </a:lnTo>
                <a:lnTo>
                  <a:pt x="24460" y="54559"/>
                </a:lnTo>
                <a:lnTo>
                  <a:pt x="17614" y="57099"/>
                </a:lnTo>
                <a:lnTo>
                  <a:pt x="4191" y="59753"/>
                </a:lnTo>
                <a:lnTo>
                  <a:pt x="0" y="62128"/>
                </a:lnTo>
                <a:lnTo>
                  <a:pt x="0" y="71755"/>
                </a:lnTo>
                <a:lnTo>
                  <a:pt x="2209" y="69481"/>
                </a:lnTo>
                <a:lnTo>
                  <a:pt x="11099" y="65786"/>
                </a:lnTo>
                <a:lnTo>
                  <a:pt x="20408" y="66141"/>
                </a:lnTo>
                <a:lnTo>
                  <a:pt x="28841" y="70942"/>
                </a:lnTo>
                <a:lnTo>
                  <a:pt x="35509" y="66522"/>
                </a:lnTo>
                <a:lnTo>
                  <a:pt x="38074" y="62572"/>
                </a:lnTo>
                <a:close/>
              </a:path>
              <a:path w="425450" h="302895">
                <a:moveTo>
                  <a:pt x="42456" y="140982"/>
                </a:moveTo>
                <a:lnTo>
                  <a:pt x="42430" y="138315"/>
                </a:lnTo>
                <a:lnTo>
                  <a:pt x="40411" y="135851"/>
                </a:lnTo>
                <a:lnTo>
                  <a:pt x="39281" y="135864"/>
                </a:lnTo>
                <a:lnTo>
                  <a:pt x="37528" y="135877"/>
                </a:lnTo>
                <a:lnTo>
                  <a:pt x="35788" y="137579"/>
                </a:lnTo>
                <a:lnTo>
                  <a:pt x="32435" y="139471"/>
                </a:lnTo>
                <a:lnTo>
                  <a:pt x="35763" y="141503"/>
                </a:lnTo>
                <a:lnTo>
                  <a:pt x="37426" y="143217"/>
                </a:lnTo>
                <a:lnTo>
                  <a:pt x="40284" y="143408"/>
                </a:lnTo>
                <a:lnTo>
                  <a:pt x="42456" y="140982"/>
                </a:lnTo>
                <a:close/>
              </a:path>
              <a:path w="425450" h="302895">
                <a:moveTo>
                  <a:pt x="47739" y="214718"/>
                </a:moveTo>
                <a:lnTo>
                  <a:pt x="42672" y="212178"/>
                </a:lnTo>
                <a:lnTo>
                  <a:pt x="40030" y="214325"/>
                </a:lnTo>
                <a:lnTo>
                  <a:pt x="37515" y="219062"/>
                </a:lnTo>
                <a:lnTo>
                  <a:pt x="42138" y="219570"/>
                </a:lnTo>
                <a:lnTo>
                  <a:pt x="46088" y="220687"/>
                </a:lnTo>
                <a:lnTo>
                  <a:pt x="47739" y="214718"/>
                </a:lnTo>
                <a:close/>
              </a:path>
              <a:path w="425450" h="302895">
                <a:moveTo>
                  <a:pt x="48171" y="194614"/>
                </a:moveTo>
                <a:lnTo>
                  <a:pt x="47282" y="193446"/>
                </a:lnTo>
                <a:lnTo>
                  <a:pt x="46456" y="191363"/>
                </a:lnTo>
                <a:lnTo>
                  <a:pt x="43891" y="191223"/>
                </a:lnTo>
                <a:lnTo>
                  <a:pt x="42214" y="192405"/>
                </a:lnTo>
                <a:lnTo>
                  <a:pt x="39649" y="193421"/>
                </a:lnTo>
                <a:lnTo>
                  <a:pt x="41427" y="195313"/>
                </a:lnTo>
                <a:lnTo>
                  <a:pt x="42608" y="197434"/>
                </a:lnTo>
                <a:lnTo>
                  <a:pt x="45135" y="197104"/>
                </a:lnTo>
                <a:lnTo>
                  <a:pt x="46621" y="195592"/>
                </a:lnTo>
                <a:lnTo>
                  <a:pt x="48171" y="194614"/>
                </a:lnTo>
                <a:close/>
              </a:path>
              <a:path w="425450" h="302895">
                <a:moveTo>
                  <a:pt x="50495" y="226580"/>
                </a:moveTo>
                <a:lnTo>
                  <a:pt x="48298" y="225323"/>
                </a:lnTo>
                <a:lnTo>
                  <a:pt x="46888" y="223837"/>
                </a:lnTo>
                <a:lnTo>
                  <a:pt x="44589" y="224218"/>
                </a:lnTo>
                <a:lnTo>
                  <a:pt x="43713" y="226060"/>
                </a:lnTo>
                <a:lnTo>
                  <a:pt x="42722" y="227177"/>
                </a:lnTo>
                <a:lnTo>
                  <a:pt x="43903" y="228092"/>
                </a:lnTo>
                <a:lnTo>
                  <a:pt x="45072" y="229679"/>
                </a:lnTo>
                <a:lnTo>
                  <a:pt x="46266" y="229704"/>
                </a:lnTo>
                <a:lnTo>
                  <a:pt x="47396" y="229730"/>
                </a:lnTo>
                <a:lnTo>
                  <a:pt x="48552" y="228104"/>
                </a:lnTo>
                <a:lnTo>
                  <a:pt x="50495" y="226580"/>
                </a:lnTo>
                <a:close/>
              </a:path>
              <a:path w="425450" h="302895">
                <a:moveTo>
                  <a:pt x="50571" y="204038"/>
                </a:moveTo>
                <a:lnTo>
                  <a:pt x="49784" y="202603"/>
                </a:lnTo>
                <a:lnTo>
                  <a:pt x="49123" y="200990"/>
                </a:lnTo>
                <a:lnTo>
                  <a:pt x="47828" y="202057"/>
                </a:lnTo>
                <a:lnTo>
                  <a:pt x="46685" y="202653"/>
                </a:lnTo>
                <a:lnTo>
                  <a:pt x="46139" y="203593"/>
                </a:lnTo>
                <a:lnTo>
                  <a:pt x="45808" y="204165"/>
                </a:lnTo>
                <a:lnTo>
                  <a:pt x="46443" y="205270"/>
                </a:lnTo>
                <a:lnTo>
                  <a:pt x="46647" y="206146"/>
                </a:lnTo>
                <a:lnTo>
                  <a:pt x="47929" y="205511"/>
                </a:lnTo>
                <a:lnTo>
                  <a:pt x="49263" y="204978"/>
                </a:lnTo>
                <a:lnTo>
                  <a:pt x="50571" y="204038"/>
                </a:lnTo>
                <a:close/>
              </a:path>
              <a:path w="425450" h="302895">
                <a:moveTo>
                  <a:pt x="56857" y="58102"/>
                </a:moveTo>
                <a:lnTo>
                  <a:pt x="54406" y="55232"/>
                </a:lnTo>
                <a:lnTo>
                  <a:pt x="53352" y="56210"/>
                </a:lnTo>
                <a:lnTo>
                  <a:pt x="52133" y="57061"/>
                </a:lnTo>
                <a:lnTo>
                  <a:pt x="52755" y="58331"/>
                </a:lnTo>
                <a:lnTo>
                  <a:pt x="53619" y="59207"/>
                </a:lnTo>
                <a:lnTo>
                  <a:pt x="54356" y="60147"/>
                </a:lnTo>
                <a:lnTo>
                  <a:pt x="55194" y="59474"/>
                </a:lnTo>
                <a:lnTo>
                  <a:pt x="56857" y="58102"/>
                </a:lnTo>
                <a:close/>
              </a:path>
              <a:path w="425450" h="302895">
                <a:moveTo>
                  <a:pt x="58318" y="22225"/>
                </a:moveTo>
                <a:lnTo>
                  <a:pt x="51739" y="16967"/>
                </a:lnTo>
                <a:lnTo>
                  <a:pt x="48996" y="17856"/>
                </a:lnTo>
                <a:lnTo>
                  <a:pt x="45631" y="26365"/>
                </a:lnTo>
                <a:lnTo>
                  <a:pt x="50977" y="28130"/>
                </a:lnTo>
                <a:lnTo>
                  <a:pt x="55524" y="28130"/>
                </a:lnTo>
                <a:lnTo>
                  <a:pt x="58318" y="22225"/>
                </a:lnTo>
                <a:close/>
              </a:path>
              <a:path w="425450" h="302895">
                <a:moveTo>
                  <a:pt x="60083" y="179920"/>
                </a:moveTo>
                <a:lnTo>
                  <a:pt x="58750" y="179019"/>
                </a:lnTo>
                <a:lnTo>
                  <a:pt x="57175" y="177152"/>
                </a:lnTo>
                <a:lnTo>
                  <a:pt x="56489" y="179336"/>
                </a:lnTo>
                <a:lnTo>
                  <a:pt x="55816" y="180416"/>
                </a:lnTo>
                <a:lnTo>
                  <a:pt x="56057" y="182092"/>
                </a:lnTo>
                <a:lnTo>
                  <a:pt x="57607" y="183299"/>
                </a:lnTo>
                <a:lnTo>
                  <a:pt x="57810" y="183172"/>
                </a:lnTo>
                <a:lnTo>
                  <a:pt x="58750" y="182587"/>
                </a:lnTo>
                <a:lnTo>
                  <a:pt x="60020" y="181622"/>
                </a:lnTo>
                <a:lnTo>
                  <a:pt x="60083" y="179920"/>
                </a:lnTo>
                <a:close/>
              </a:path>
              <a:path w="425450" h="302895">
                <a:moveTo>
                  <a:pt x="62458" y="230670"/>
                </a:moveTo>
                <a:lnTo>
                  <a:pt x="59347" y="233210"/>
                </a:lnTo>
                <a:lnTo>
                  <a:pt x="56934" y="235165"/>
                </a:lnTo>
                <a:lnTo>
                  <a:pt x="58077" y="236753"/>
                </a:lnTo>
                <a:lnTo>
                  <a:pt x="58889" y="236334"/>
                </a:lnTo>
                <a:lnTo>
                  <a:pt x="59905" y="236067"/>
                </a:lnTo>
                <a:lnTo>
                  <a:pt x="60477" y="235419"/>
                </a:lnTo>
                <a:lnTo>
                  <a:pt x="61074" y="234721"/>
                </a:lnTo>
                <a:lnTo>
                  <a:pt x="61264" y="233654"/>
                </a:lnTo>
                <a:lnTo>
                  <a:pt x="62458" y="230670"/>
                </a:lnTo>
                <a:close/>
              </a:path>
              <a:path w="425450" h="302895">
                <a:moveTo>
                  <a:pt x="62598" y="245148"/>
                </a:moveTo>
                <a:lnTo>
                  <a:pt x="57264" y="243420"/>
                </a:lnTo>
                <a:lnTo>
                  <a:pt x="54203" y="245618"/>
                </a:lnTo>
                <a:lnTo>
                  <a:pt x="50228" y="251066"/>
                </a:lnTo>
                <a:lnTo>
                  <a:pt x="56680" y="250875"/>
                </a:lnTo>
                <a:lnTo>
                  <a:pt x="61633" y="252501"/>
                </a:lnTo>
                <a:lnTo>
                  <a:pt x="62598" y="245148"/>
                </a:lnTo>
                <a:close/>
              </a:path>
              <a:path w="425450" h="302895">
                <a:moveTo>
                  <a:pt x="67640" y="9702"/>
                </a:moveTo>
                <a:lnTo>
                  <a:pt x="67500" y="5626"/>
                </a:lnTo>
                <a:lnTo>
                  <a:pt x="64693" y="3009"/>
                </a:lnTo>
                <a:lnTo>
                  <a:pt x="61455" y="0"/>
                </a:lnTo>
                <a:lnTo>
                  <a:pt x="59220" y="863"/>
                </a:lnTo>
                <a:lnTo>
                  <a:pt x="52933" y="7937"/>
                </a:lnTo>
                <a:lnTo>
                  <a:pt x="58483" y="13614"/>
                </a:lnTo>
                <a:lnTo>
                  <a:pt x="61912" y="14681"/>
                </a:lnTo>
                <a:lnTo>
                  <a:pt x="67640" y="9702"/>
                </a:lnTo>
                <a:close/>
              </a:path>
              <a:path w="425450" h="302895">
                <a:moveTo>
                  <a:pt x="68199" y="224180"/>
                </a:moveTo>
                <a:lnTo>
                  <a:pt x="66992" y="222211"/>
                </a:lnTo>
                <a:lnTo>
                  <a:pt x="66586" y="220789"/>
                </a:lnTo>
                <a:lnTo>
                  <a:pt x="59258" y="223634"/>
                </a:lnTo>
                <a:lnTo>
                  <a:pt x="62839" y="227406"/>
                </a:lnTo>
                <a:lnTo>
                  <a:pt x="65443" y="228130"/>
                </a:lnTo>
                <a:lnTo>
                  <a:pt x="67678" y="224942"/>
                </a:lnTo>
                <a:lnTo>
                  <a:pt x="68199" y="224180"/>
                </a:lnTo>
                <a:close/>
              </a:path>
              <a:path w="425450" h="302895">
                <a:moveTo>
                  <a:pt x="74117" y="136004"/>
                </a:moveTo>
                <a:lnTo>
                  <a:pt x="70065" y="131089"/>
                </a:lnTo>
                <a:lnTo>
                  <a:pt x="67525" y="133731"/>
                </a:lnTo>
                <a:lnTo>
                  <a:pt x="65163" y="136474"/>
                </a:lnTo>
                <a:lnTo>
                  <a:pt x="66433" y="140601"/>
                </a:lnTo>
                <a:lnTo>
                  <a:pt x="68681" y="142875"/>
                </a:lnTo>
                <a:lnTo>
                  <a:pt x="72631" y="140284"/>
                </a:lnTo>
                <a:lnTo>
                  <a:pt x="73647" y="139611"/>
                </a:lnTo>
                <a:lnTo>
                  <a:pt x="74117" y="136004"/>
                </a:lnTo>
                <a:close/>
              </a:path>
              <a:path w="425450" h="302895">
                <a:moveTo>
                  <a:pt x="77609" y="187667"/>
                </a:moveTo>
                <a:lnTo>
                  <a:pt x="74599" y="181102"/>
                </a:lnTo>
                <a:lnTo>
                  <a:pt x="68491" y="185851"/>
                </a:lnTo>
                <a:lnTo>
                  <a:pt x="65265" y="183946"/>
                </a:lnTo>
                <a:lnTo>
                  <a:pt x="63030" y="187223"/>
                </a:lnTo>
                <a:lnTo>
                  <a:pt x="61341" y="190042"/>
                </a:lnTo>
                <a:lnTo>
                  <a:pt x="57315" y="195084"/>
                </a:lnTo>
                <a:lnTo>
                  <a:pt x="54978" y="197281"/>
                </a:lnTo>
                <a:lnTo>
                  <a:pt x="52793" y="199593"/>
                </a:lnTo>
                <a:lnTo>
                  <a:pt x="63220" y="198805"/>
                </a:lnTo>
                <a:lnTo>
                  <a:pt x="69977" y="196900"/>
                </a:lnTo>
                <a:lnTo>
                  <a:pt x="74345" y="193357"/>
                </a:lnTo>
                <a:lnTo>
                  <a:pt x="77609" y="187667"/>
                </a:lnTo>
                <a:close/>
              </a:path>
              <a:path w="425450" h="302895">
                <a:moveTo>
                  <a:pt x="80848" y="39763"/>
                </a:moveTo>
                <a:lnTo>
                  <a:pt x="80708" y="39649"/>
                </a:lnTo>
                <a:lnTo>
                  <a:pt x="80670" y="39865"/>
                </a:lnTo>
                <a:lnTo>
                  <a:pt x="80810" y="39789"/>
                </a:lnTo>
                <a:close/>
              </a:path>
              <a:path w="425450" h="302895">
                <a:moveTo>
                  <a:pt x="81889" y="46647"/>
                </a:moveTo>
                <a:lnTo>
                  <a:pt x="80683" y="39865"/>
                </a:lnTo>
                <a:lnTo>
                  <a:pt x="77558" y="40462"/>
                </a:lnTo>
                <a:lnTo>
                  <a:pt x="74333" y="41821"/>
                </a:lnTo>
                <a:lnTo>
                  <a:pt x="67513" y="40906"/>
                </a:lnTo>
                <a:lnTo>
                  <a:pt x="66522" y="43014"/>
                </a:lnTo>
                <a:lnTo>
                  <a:pt x="62979" y="46888"/>
                </a:lnTo>
                <a:lnTo>
                  <a:pt x="68897" y="46888"/>
                </a:lnTo>
                <a:lnTo>
                  <a:pt x="72440" y="46964"/>
                </a:lnTo>
                <a:lnTo>
                  <a:pt x="75996" y="46875"/>
                </a:lnTo>
                <a:lnTo>
                  <a:pt x="81800" y="46723"/>
                </a:lnTo>
                <a:close/>
              </a:path>
              <a:path w="425450" h="302895">
                <a:moveTo>
                  <a:pt x="87020" y="227825"/>
                </a:moveTo>
                <a:lnTo>
                  <a:pt x="86067" y="227037"/>
                </a:lnTo>
                <a:lnTo>
                  <a:pt x="85407" y="226060"/>
                </a:lnTo>
                <a:lnTo>
                  <a:pt x="84721" y="226034"/>
                </a:lnTo>
                <a:lnTo>
                  <a:pt x="83959" y="226021"/>
                </a:lnTo>
                <a:lnTo>
                  <a:pt x="83172" y="226872"/>
                </a:lnTo>
                <a:lnTo>
                  <a:pt x="82397" y="227342"/>
                </a:lnTo>
                <a:lnTo>
                  <a:pt x="83146" y="228168"/>
                </a:lnTo>
                <a:lnTo>
                  <a:pt x="83781" y="229171"/>
                </a:lnTo>
                <a:lnTo>
                  <a:pt x="84696" y="229704"/>
                </a:lnTo>
                <a:lnTo>
                  <a:pt x="84963" y="229857"/>
                </a:lnTo>
                <a:lnTo>
                  <a:pt x="86004" y="228663"/>
                </a:lnTo>
                <a:lnTo>
                  <a:pt x="87020" y="227825"/>
                </a:lnTo>
                <a:close/>
              </a:path>
              <a:path w="425450" h="302895">
                <a:moveTo>
                  <a:pt x="90246" y="37553"/>
                </a:moveTo>
                <a:lnTo>
                  <a:pt x="86118" y="33921"/>
                </a:lnTo>
                <a:lnTo>
                  <a:pt x="82905" y="35013"/>
                </a:lnTo>
                <a:lnTo>
                  <a:pt x="81419" y="39128"/>
                </a:lnTo>
                <a:lnTo>
                  <a:pt x="81330" y="39370"/>
                </a:lnTo>
                <a:lnTo>
                  <a:pt x="81064" y="39560"/>
                </a:lnTo>
                <a:lnTo>
                  <a:pt x="80848" y="39763"/>
                </a:lnTo>
                <a:lnTo>
                  <a:pt x="88544" y="45859"/>
                </a:lnTo>
                <a:lnTo>
                  <a:pt x="88887" y="41452"/>
                </a:lnTo>
                <a:lnTo>
                  <a:pt x="90246" y="37553"/>
                </a:lnTo>
                <a:close/>
              </a:path>
              <a:path w="425450" h="302895">
                <a:moveTo>
                  <a:pt x="95885" y="240728"/>
                </a:moveTo>
                <a:lnTo>
                  <a:pt x="92748" y="242481"/>
                </a:lnTo>
                <a:lnTo>
                  <a:pt x="90385" y="244436"/>
                </a:lnTo>
                <a:lnTo>
                  <a:pt x="85331" y="245681"/>
                </a:lnTo>
                <a:lnTo>
                  <a:pt x="82600" y="244817"/>
                </a:lnTo>
                <a:lnTo>
                  <a:pt x="78219" y="244436"/>
                </a:lnTo>
                <a:lnTo>
                  <a:pt x="87287" y="252107"/>
                </a:lnTo>
                <a:lnTo>
                  <a:pt x="95300" y="247230"/>
                </a:lnTo>
                <a:lnTo>
                  <a:pt x="95440" y="245681"/>
                </a:lnTo>
                <a:lnTo>
                  <a:pt x="95885" y="240728"/>
                </a:lnTo>
                <a:close/>
              </a:path>
              <a:path w="425450" h="302895">
                <a:moveTo>
                  <a:pt x="111429" y="176314"/>
                </a:moveTo>
                <a:lnTo>
                  <a:pt x="110807" y="175729"/>
                </a:lnTo>
                <a:lnTo>
                  <a:pt x="109537" y="174561"/>
                </a:lnTo>
                <a:lnTo>
                  <a:pt x="106565" y="177901"/>
                </a:lnTo>
                <a:lnTo>
                  <a:pt x="107226" y="178473"/>
                </a:lnTo>
                <a:lnTo>
                  <a:pt x="108394" y="179603"/>
                </a:lnTo>
                <a:lnTo>
                  <a:pt x="109550" y="178562"/>
                </a:lnTo>
                <a:lnTo>
                  <a:pt x="110477" y="177419"/>
                </a:lnTo>
                <a:lnTo>
                  <a:pt x="111429" y="176314"/>
                </a:lnTo>
                <a:close/>
              </a:path>
              <a:path w="425450" h="302895">
                <a:moveTo>
                  <a:pt x="111747" y="34734"/>
                </a:moveTo>
                <a:lnTo>
                  <a:pt x="110883" y="33375"/>
                </a:lnTo>
                <a:lnTo>
                  <a:pt x="110464" y="32092"/>
                </a:lnTo>
                <a:lnTo>
                  <a:pt x="108902" y="33032"/>
                </a:lnTo>
                <a:lnTo>
                  <a:pt x="108127" y="33515"/>
                </a:lnTo>
                <a:lnTo>
                  <a:pt x="107556" y="34556"/>
                </a:lnTo>
                <a:lnTo>
                  <a:pt x="106400" y="35712"/>
                </a:lnTo>
                <a:lnTo>
                  <a:pt x="106705" y="37452"/>
                </a:lnTo>
                <a:lnTo>
                  <a:pt x="108445" y="38735"/>
                </a:lnTo>
                <a:lnTo>
                  <a:pt x="110172" y="38315"/>
                </a:lnTo>
                <a:lnTo>
                  <a:pt x="111417" y="36957"/>
                </a:lnTo>
                <a:lnTo>
                  <a:pt x="111569" y="35928"/>
                </a:lnTo>
                <a:lnTo>
                  <a:pt x="111747" y="34734"/>
                </a:lnTo>
                <a:close/>
              </a:path>
              <a:path w="425450" h="302895">
                <a:moveTo>
                  <a:pt x="114173" y="230606"/>
                </a:moveTo>
                <a:lnTo>
                  <a:pt x="105664" y="230936"/>
                </a:lnTo>
                <a:lnTo>
                  <a:pt x="102971" y="241655"/>
                </a:lnTo>
                <a:lnTo>
                  <a:pt x="104876" y="239725"/>
                </a:lnTo>
                <a:lnTo>
                  <a:pt x="107759" y="238912"/>
                </a:lnTo>
                <a:lnTo>
                  <a:pt x="110147" y="237312"/>
                </a:lnTo>
                <a:lnTo>
                  <a:pt x="110528" y="237528"/>
                </a:lnTo>
                <a:lnTo>
                  <a:pt x="110998" y="237642"/>
                </a:lnTo>
                <a:lnTo>
                  <a:pt x="113258" y="237413"/>
                </a:lnTo>
                <a:lnTo>
                  <a:pt x="113830" y="235864"/>
                </a:lnTo>
                <a:lnTo>
                  <a:pt x="113830" y="234200"/>
                </a:lnTo>
                <a:lnTo>
                  <a:pt x="113792" y="233794"/>
                </a:lnTo>
                <a:lnTo>
                  <a:pt x="113715" y="233413"/>
                </a:lnTo>
                <a:lnTo>
                  <a:pt x="113576" y="233083"/>
                </a:lnTo>
                <a:lnTo>
                  <a:pt x="113855" y="232359"/>
                </a:lnTo>
                <a:lnTo>
                  <a:pt x="114058" y="231546"/>
                </a:lnTo>
                <a:lnTo>
                  <a:pt x="114173" y="230606"/>
                </a:lnTo>
                <a:close/>
              </a:path>
              <a:path w="425450" h="302895">
                <a:moveTo>
                  <a:pt x="120777" y="224218"/>
                </a:moveTo>
                <a:lnTo>
                  <a:pt x="118859" y="222808"/>
                </a:lnTo>
                <a:lnTo>
                  <a:pt x="117106" y="220878"/>
                </a:lnTo>
                <a:lnTo>
                  <a:pt x="113842" y="219875"/>
                </a:lnTo>
                <a:lnTo>
                  <a:pt x="112026" y="221767"/>
                </a:lnTo>
                <a:lnTo>
                  <a:pt x="108851" y="223634"/>
                </a:lnTo>
                <a:lnTo>
                  <a:pt x="112204" y="225666"/>
                </a:lnTo>
                <a:lnTo>
                  <a:pt x="114122" y="227660"/>
                </a:lnTo>
                <a:lnTo>
                  <a:pt x="116192" y="227812"/>
                </a:lnTo>
                <a:lnTo>
                  <a:pt x="117614" y="227926"/>
                </a:lnTo>
                <a:lnTo>
                  <a:pt x="119240" y="225501"/>
                </a:lnTo>
                <a:lnTo>
                  <a:pt x="120777" y="224218"/>
                </a:lnTo>
                <a:close/>
              </a:path>
              <a:path w="425450" h="302895">
                <a:moveTo>
                  <a:pt x="125933" y="246621"/>
                </a:moveTo>
                <a:lnTo>
                  <a:pt x="124942" y="244309"/>
                </a:lnTo>
                <a:lnTo>
                  <a:pt x="123571" y="242697"/>
                </a:lnTo>
                <a:lnTo>
                  <a:pt x="121983" y="240334"/>
                </a:lnTo>
                <a:lnTo>
                  <a:pt x="120307" y="242328"/>
                </a:lnTo>
                <a:lnTo>
                  <a:pt x="118656" y="243954"/>
                </a:lnTo>
                <a:lnTo>
                  <a:pt x="120142" y="245846"/>
                </a:lnTo>
                <a:lnTo>
                  <a:pt x="121805" y="247269"/>
                </a:lnTo>
                <a:lnTo>
                  <a:pt x="123367" y="248767"/>
                </a:lnTo>
                <a:lnTo>
                  <a:pt x="124206" y="247878"/>
                </a:lnTo>
                <a:lnTo>
                  <a:pt x="125933" y="246621"/>
                </a:lnTo>
                <a:close/>
              </a:path>
              <a:path w="425450" h="302895">
                <a:moveTo>
                  <a:pt x="129120" y="145542"/>
                </a:moveTo>
                <a:lnTo>
                  <a:pt x="128346" y="145122"/>
                </a:lnTo>
                <a:lnTo>
                  <a:pt x="127584" y="144360"/>
                </a:lnTo>
                <a:lnTo>
                  <a:pt x="126072" y="144335"/>
                </a:lnTo>
                <a:lnTo>
                  <a:pt x="125336" y="145110"/>
                </a:lnTo>
                <a:lnTo>
                  <a:pt x="124206" y="145770"/>
                </a:lnTo>
                <a:lnTo>
                  <a:pt x="125234" y="146697"/>
                </a:lnTo>
                <a:lnTo>
                  <a:pt x="126187" y="147904"/>
                </a:lnTo>
                <a:lnTo>
                  <a:pt x="126492" y="147764"/>
                </a:lnTo>
                <a:lnTo>
                  <a:pt x="127495" y="147294"/>
                </a:lnTo>
                <a:lnTo>
                  <a:pt x="128257" y="146329"/>
                </a:lnTo>
                <a:lnTo>
                  <a:pt x="129120" y="145542"/>
                </a:lnTo>
                <a:close/>
              </a:path>
              <a:path w="425450" h="302895">
                <a:moveTo>
                  <a:pt x="135089" y="295414"/>
                </a:moveTo>
                <a:lnTo>
                  <a:pt x="117652" y="284048"/>
                </a:lnTo>
                <a:lnTo>
                  <a:pt x="113157" y="296011"/>
                </a:lnTo>
                <a:lnTo>
                  <a:pt x="121627" y="300393"/>
                </a:lnTo>
                <a:lnTo>
                  <a:pt x="135089" y="295414"/>
                </a:lnTo>
                <a:close/>
              </a:path>
              <a:path w="425450" h="302895">
                <a:moveTo>
                  <a:pt x="135534" y="295236"/>
                </a:moveTo>
                <a:lnTo>
                  <a:pt x="135382" y="295300"/>
                </a:lnTo>
                <a:lnTo>
                  <a:pt x="135140" y="295427"/>
                </a:lnTo>
                <a:lnTo>
                  <a:pt x="135432" y="295402"/>
                </a:lnTo>
                <a:lnTo>
                  <a:pt x="135534" y="295236"/>
                </a:lnTo>
                <a:close/>
              </a:path>
              <a:path w="425450" h="302895">
                <a:moveTo>
                  <a:pt x="137883" y="228828"/>
                </a:moveTo>
                <a:lnTo>
                  <a:pt x="131889" y="224536"/>
                </a:lnTo>
                <a:lnTo>
                  <a:pt x="126720" y="226009"/>
                </a:lnTo>
                <a:lnTo>
                  <a:pt x="122859" y="234365"/>
                </a:lnTo>
                <a:lnTo>
                  <a:pt x="137883" y="228828"/>
                </a:lnTo>
                <a:close/>
              </a:path>
              <a:path w="425450" h="302895">
                <a:moveTo>
                  <a:pt x="138226" y="228701"/>
                </a:moveTo>
                <a:lnTo>
                  <a:pt x="137998" y="228790"/>
                </a:lnTo>
                <a:lnTo>
                  <a:pt x="138023" y="228917"/>
                </a:lnTo>
                <a:lnTo>
                  <a:pt x="138226" y="228701"/>
                </a:lnTo>
                <a:close/>
              </a:path>
              <a:path w="425450" h="302895">
                <a:moveTo>
                  <a:pt x="141198" y="297637"/>
                </a:moveTo>
                <a:lnTo>
                  <a:pt x="141135" y="294208"/>
                </a:lnTo>
                <a:lnTo>
                  <a:pt x="135394" y="295478"/>
                </a:lnTo>
                <a:lnTo>
                  <a:pt x="131826" y="301777"/>
                </a:lnTo>
                <a:lnTo>
                  <a:pt x="140462" y="302577"/>
                </a:lnTo>
                <a:lnTo>
                  <a:pt x="141198" y="297637"/>
                </a:lnTo>
                <a:close/>
              </a:path>
              <a:path w="425450" h="302895">
                <a:moveTo>
                  <a:pt x="143395" y="235013"/>
                </a:moveTo>
                <a:lnTo>
                  <a:pt x="140741" y="232397"/>
                </a:lnTo>
                <a:lnTo>
                  <a:pt x="139458" y="230301"/>
                </a:lnTo>
                <a:lnTo>
                  <a:pt x="139128" y="229755"/>
                </a:lnTo>
                <a:lnTo>
                  <a:pt x="138544" y="229349"/>
                </a:lnTo>
                <a:lnTo>
                  <a:pt x="138087" y="228879"/>
                </a:lnTo>
                <a:lnTo>
                  <a:pt x="135534" y="231851"/>
                </a:lnTo>
                <a:lnTo>
                  <a:pt x="132664" y="234721"/>
                </a:lnTo>
                <a:lnTo>
                  <a:pt x="134632" y="239191"/>
                </a:lnTo>
                <a:lnTo>
                  <a:pt x="138569" y="241452"/>
                </a:lnTo>
                <a:lnTo>
                  <a:pt x="141757" y="240017"/>
                </a:lnTo>
                <a:lnTo>
                  <a:pt x="143395" y="235013"/>
                </a:lnTo>
                <a:close/>
              </a:path>
              <a:path w="425450" h="302895">
                <a:moveTo>
                  <a:pt x="149326" y="254990"/>
                </a:moveTo>
                <a:lnTo>
                  <a:pt x="139407" y="257022"/>
                </a:lnTo>
                <a:lnTo>
                  <a:pt x="139750" y="264452"/>
                </a:lnTo>
                <a:lnTo>
                  <a:pt x="149326" y="264452"/>
                </a:lnTo>
                <a:lnTo>
                  <a:pt x="149326" y="254990"/>
                </a:lnTo>
                <a:close/>
              </a:path>
              <a:path w="425450" h="302895">
                <a:moveTo>
                  <a:pt x="172110" y="243357"/>
                </a:moveTo>
                <a:lnTo>
                  <a:pt x="166662" y="236905"/>
                </a:lnTo>
                <a:lnTo>
                  <a:pt x="160693" y="243357"/>
                </a:lnTo>
                <a:lnTo>
                  <a:pt x="172110" y="243357"/>
                </a:lnTo>
                <a:close/>
              </a:path>
              <a:path w="425450" h="302895">
                <a:moveTo>
                  <a:pt x="192392" y="201180"/>
                </a:moveTo>
                <a:lnTo>
                  <a:pt x="191287" y="200037"/>
                </a:lnTo>
                <a:lnTo>
                  <a:pt x="190766" y="199326"/>
                </a:lnTo>
                <a:lnTo>
                  <a:pt x="186220" y="202793"/>
                </a:lnTo>
                <a:lnTo>
                  <a:pt x="188506" y="205397"/>
                </a:lnTo>
                <a:lnTo>
                  <a:pt x="189776" y="204076"/>
                </a:lnTo>
                <a:lnTo>
                  <a:pt x="191135" y="202819"/>
                </a:lnTo>
                <a:lnTo>
                  <a:pt x="192392" y="201180"/>
                </a:lnTo>
                <a:close/>
              </a:path>
              <a:path w="425450" h="302895">
                <a:moveTo>
                  <a:pt x="195872" y="236016"/>
                </a:moveTo>
                <a:lnTo>
                  <a:pt x="189407" y="230924"/>
                </a:lnTo>
                <a:lnTo>
                  <a:pt x="189839" y="220078"/>
                </a:lnTo>
                <a:lnTo>
                  <a:pt x="186702" y="215963"/>
                </a:lnTo>
                <a:lnTo>
                  <a:pt x="182219" y="211226"/>
                </a:lnTo>
                <a:lnTo>
                  <a:pt x="178600" y="211086"/>
                </a:lnTo>
                <a:lnTo>
                  <a:pt x="175310" y="209994"/>
                </a:lnTo>
                <a:lnTo>
                  <a:pt x="175310" y="202933"/>
                </a:lnTo>
                <a:lnTo>
                  <a:pt x="174180" y="202463"/>
                </a:lnTo>
                <a:lnTo>
                  <a:pt x="173456" y="201866"/>
                </a:lnTo>
                <a:lnTo>
                  <a:pt x="170192" y="202831"/>
                </a:lnTo>
                <a:lnTo>
                  <a:pt x="164376" y="204901"/>
                </a:lnTo>
                <a:lnTo>
                  <a:pt x="163334" y="197650"/>
                </a:lnTo>
                <a:lnTo>
                  <a:pt x="156527" y="201180"/>
                </a:lnTo>
                <a:lnTo>
                  <a:pt x="161404" y="205613"/>
                </a:lnTo>
                <a:lnTo>
                  <a:pt x="161290" y="209296"/>
                </a:lnTo>
                <a:lnTo>
                  <a:pt x="159816" y="210997"/>
                </a:lnTo>
                <a:lnTo>
                  <a:pt x="158432" y="212801"/>
                </a:lnTo>
                <a:lnTo>
                  <a:pt x="155219" y="215950"/>
                </a:lnTo>
                <a:lnTo>
                  <a:pt x="153390" y="217322"/>
                </a:lnTo>
                <a:lnTo>
                  <a:pt x="150634" y="219646"/>
                </a:lnTo>
                <a:lnTo>
                  <a:pt x="154609" y="222262"/>
                </a:lnTo>
                <a:lnTo>
                  <a:pt x="154635" y="229463"/>
                </a:lnTo>
                <a:lnTo>
                  <a:pt x="161391" y="227799"/>
                </a:lnTo>
                <a:lnTo>
                  <a:pt x="164947" y="224510"/>
                </a:lnTo>
                <a:lnTo>
                  <a:pt x="164058" y="220408"/>
                </a:lnTo>
                <a:lnTo>
                  <a:pt x="162737" y="216242"/>
                </a:lnTo>
                <a:lnTo>
                  <a:pt x="165011" y="212763"/>
                </a:lnTo>
                <a:lnTo>
                  <a:pt x="166674" y="214261"/>
                </a:lnTo>
                <a:lnTo>
                  <a:pt x="168757" y="217182"/>
                </a:lnTo>
                <a:lnTo>
                  <a:pt x="176961" y="214490"/>
                </a:lnTo>
                <a:lnTo>
                  <a:pt x="179057" y="219989"/>
                </a:lnTo>
                <a:lnTo>
                  <a:pt x="177977" y="231762"/>
                </a:lnTo>
                <a:lnTo>
                  <a:pt x="183718" y="232029"/>
                </a:lnTo>
                <a:lnTo>
                  <a:pt x="188429" y="235026"/>
                </a:lnTo>
                <a:lnTo>
                  <a:pt x="188887" y="235826"/>
                </a:lnTo>
                <a:lnTo>
                  <a:pt x="189712" y="236766"/>
                </a:lnTo>
                <a:lnTo>
                  <a:pt x="182575" y="242900"/>
                </a:lnTo>
                <a:lnTo>
                  <a:pt x="185432" y="252844"/>
                </a:lnTo>
                <a:lnTo>
                  <a:pt x="193763" y="245960"/>
                </a:lnTo>
                <a:lnTo>
                  <a:pt x="195872" y="236016"/>
                </a:lnTo>
                <a:close/>
              </a:path>
              <a:path w="425450" h="302895">
                <a:moveTo>
                  <a:pt x="198589" y="211607"/>
                </a:moveTo>
                <a:lnTo>
                  <a:pt x="197015" y="210273"/>
                </a:lnTo>
                <a:lnTo>
                  <a:pt x="195859" y="208559"/>
                </a:lnTo>
                <a:lnTo>
                  <a:pt x="191884" y="211759"/>
                </a:lnTo>
                <a:lnTo>
                  <a:pt x="193014" y="213029"/>
                </a:lnTo>
                <a:lnTo>
                  <a:pt x="194157" y="214287"/>
                </a:lnTo>
                <a:lnTo>
                  <a:pt x="195287" y="215557"/>
                </a:lnTo>
                <a:lnTo>
                  <a:pt x="196392" y="214566"/>
                </a:lnTo>
                <a:lnTo>
                  <a:pt x="198094" y="213715"/>
                </a:lnTo>
                <a:lnTo>
                  <a:pt x="198374" y="212534"/>
                </a:lnTo>
                <a:lnTo>
                  <a:pt x="198589" y="211607"/>
                </a:lnTo>
                <a:close/>
              </a:path>
              <a:path w="425450" h="302895">
                <a:moveTo>
                  <a:pt x="214503" y="265722"/>
                </a:moveTo>
                <a:lnTo>
                  <a:pt x="214249" y="261112"/>
                </a:lnTo>
                <a:lnTo>
                  <a:pt x="212255" y="262750"/>
                </a:lnTo>
                <a:lnTo>
                  <a:pt x="208978" y="265417"/>
                </a:lnTo>
                <a:lnTo>
                  <a:pt x="214503" y="265722"/>
                </a:lnTo>
                <a:close/>
              </a:path>
              <a:path w="425450" h="302895">
                <a:moveTo>
                  <a:pt x="216827" y="209296"/>
                </a:moveTo>
                <a:lnTo>
                  <a:pt x="216344" y="207822"/>
                </a:lnTo>
                <a:lnTo>
                  <a:pt x="215874" y="206349"/>
                </a:lnTo>
                <a:lnTo>
                  <a:pt x="215392" y="204889"/>
                </a:lnTo>
                <a:lnTo>
                  <a:pt x="214795" y="205117"/>
                </a:lnTo>
                <a:lnTo>
                  <a:pt x="213664" y="205473"/>
                </a:lnTo>
                <a:lnTo>
                  <a:pt x="214033" y="207010"/>
                </a:lnTo>
                <a:lnTo>
                  <a:pt x="214541" y="208445"/>
                </a:lnTo>
                <a:lnTo>
                  <a:pt x="215011" y="209892"/>
                </a:lnTo>
                <a:lnTo>
                  <a:pt x="216217" y="209486"/>
                </a:lnTo>
                <a:lnTo>
                  <a:pt x="216827" y="209296"/>
                </a:lnTo>
                <a:close/>
              </a:path>
              <a:path w="425450" h="302895">
                <a:moveTo>
                  <a:pt x="218960" y="254673"/>
                </a:moveTo>
                <a:lnTo>
                  <a:pt x="218808" y="254660"/>
                </a:lnTo>
                <a:lnTo>
                  <a:pt x="218719" y="254825"/>
                </a:lnTo>
                <a:lnTo>
                  <a:pt x="218871" y="254812"/>
                </a:lnTo>
                <a:lnTo>
                  <a:pt x="218960" y="254673"/>
                </a:lnTo>
                <a:close/>
              </a:path>
              <a:path w="425450" h="302895">
                <a:moveTo>
                  <a:pt x="219748" y="246202"/>
                </a:moveTo>
                <a:lnTo>
                  <a:pt x="218668" y="241147"/>
                </a:lnTo>
                <a:lnTo>
                  <a:pt x="213753" y="241147"/>
                </a:lnTo>
                <a:lnTo>
                  <a:pt x="210464" y="240525"/>
                </a:lnTo>
                <a:lnTo>
                  <a:pt x="216776" y="232524"/>
                </a:lnTo>
                <a:lnTo>
                  <a:pt x="216471" y="231762"/>
                </a:lnTo>
                <a:lnTo>
                  <a:pt x="205778" y="228752"/>
                </a:lnTo>
                <a:lnTo>
                  <a:pt x="205778" y="222681"/>
                </a:lnTo>
                <a:lnTo>
                  <a:pt x="205384" y="222681"/>
                </a:lnTo>
                <a:lnTo>
                  <a:pt x="205625" y="220840"/>
                </a:lnTo>
                <a:lnTo>
                  <a:pt x="204825" y="219583"/>
                </a:lnTo>
                <a:lnTo>
                  <a:pt x="201764" y="219303"/>
                </a:lnTo>
                <a:lnTo>
                  <a:pt x="201028" y="220472"/>
                </a:lnTo>
                <a:lnTo>
                  <a:pt x="201142" y="224802"/>
                </a:lnTo>
                <a:lnTo>
                  <a:pt x="202641" y="225513"/>
                </a:lnTo>
                <a:lnTo>
                  <a:pt x="201168" y="229628"/>
                </a:lnTo>
                <a:lnTo>
                  <a:pt x="199529" y="233743"/>
                </a:lnTo>
                <a:lnTo>
                  <a:pt x="199059" y="240525"/>
                </a:lnTo>
                <a:lnTo>
                  <a:pt x="199047" y="240703"/>
                </a:lnTo>
                <a:lnTo>
                  <a:pt x="202692" y="243713"/>
                </a:lnTo>
                <a:lnTo>
                  <a:pt x="204216" y="246202"/>
                </a:lnTo>
                <a:lnTo>
                  <a:pt x="201193" y="256235"/>
                </a:lnTo>
                <a:lnTo>
                  <a:pt x="201142" y="256374"/>
                </a:lnTo>
                <a:lnTo>
                  <a:pt x="201053" y="256679"/>
                </a:lnTo>
                <a:lnTo>
                  <a:pt x="198323" y="256679"/>
                </a:lnTo>
                <a:lnTo>
                  <a:pt x="194805" y="255612"/>
                </a:lnTo>
                <a:lnTo>
                  <a:pt x="187134" y="260146"/>
                </a:lnTo>
                <a:lnTo>
                  <a:pt x="182435" y="259892"/>
                </a:lnTo>
                <a:lnTo>
                  <a:pt x="174752" y="259892"/>
                </a:lnTo>
                <a:lnTo>
                  <a:pt x="171500" y="246405"/>
                </a:lnTo>
                <a:lnTo>
                  <a:pt x="167170" y="252031"/>
                </a:lnTo>
                <a:lnTo>
                  <a:pt x="165836" y="258229"/>
                </a:lnTo>
                <a:lnTo>
                  <a:pt x="167741" y="266598"/>
                </a:lnTo>
                <a:lnTo>
                  <a:pt x="159296" y="256374"/>
                </a:lnTo>
                <a:lnTo>
                  <a:pt x="159181" y="256235"/>
                </a:lnTo>
                <a:lnTo>
                  <a:pt x="149758" y="264502"/>
                </a:lnTo>
                <a:lnTo>
                  <a:pt x="149618" y="264502"/>
                </a:lnTo>
                <a:lnTo>
                  <a:pt x="153593" y="272796"/>
                </a:lnTo>
                <a:lnTo>
                  <a:pt x="158038" y="274408"/>
                </a:lnTo>
                <a:lnTo>
                  <a:pt x="167538" y="269290"/>
                </a:lnTo>
                <a:lnTo>
                  <a:pt x="170268" y="268846"/>
                </a:lnTo>
                <a:lnTo>
                  <a:pt x="172808" y="268033"/>
                </a:lnTo>
                <a:lnTo>
                  <a:pt x="173850" y="272796"/>
                </a:lnTo>
                <a:lnTo>
                  <a:pt x="175615" y="271653"/>
                </a:lnTo>
                <a:lnTo>
                  <a:pt x="176961" y="270827"/>
                </a:lnTo>
                <a:lnTo>
                  <a:pt x="179197" y="269709"/>
                </a:lnTo>
                <a:lnTo>
                  <a:pt x="182486" y="268033"/>
                </a:lnTo>
                <a:lnTo>
                  <a:pt x="185293" y="266598"/>
                </a:lnTo>
                <a:lnTo>
                  <a:pt x="188518" y="264947"/>
                </a:lnTo>
                <a:lnTo>
                  <a:pt x="196164" y="271653"/>
                </a:lnTo>
                <a:lnTo>
                  <a:pt x="200520" y="265684"/>
                </a:lnTo>
                <a:lnTo>
                  <a:pt x="201180" y="264947"/>
                </a:lnTo>
                <a:lnTo>
                  <a:pt x="205371" y="260324"/>
                </a:lnTo>
                <a:lnTo>
                  <a:pt x="205638" y="260146"/>
                </a:lnTo>
                <a:lnTo>
                  <a:pt x="210820" y="256679"/>
                </a:lnTo>
                <a:lnTo>
                  <a:pt x="211277" y="256374"/>
                </a:lnTo>
                <a:lnTo>
                  <a:pt x="218732" y="254660"/>
                </a:lnTo>
                <a:lnTo>
                  <a:pt x="218871" y="252031"/>
                </a:lnTo>
                <a:lnTo>
                  <a:pt x="218948" y="250494"/>
                </a:lnTo>
                <a:lnTo>
                  <a:pt x="219710" y="246405"/>
                </a:lnTo>
                <a:lnTo>
                  <a:pt x="219748" y="246202"/>
                </a:lnTo>
                <a:close/>
              </a:path>
              <a:path w="425450" h="302895">
                <a:moveTo>
                  <a:pt x="225196" y="256298"/>
                </a:moveTo>
                <a:lnTo>
                  <a:pt x="223977" y="255244"/>
                </a:lnTo>
                <a:lnTo>
                  <a:pt x="222783" y="254190"/>
                </a:lnTo>
                <a:lnTo>
                  <a:pt x="220776" y="253542"/>
                </a:lnTo>
                <a:lnTo>
                  <a:pt x="219811" y="254317"/>
                </a:lnTo>
                <a:lnTo>
                  <a:pt x="218960" y="254774"/>
                </a:lnTo>
                <a:lnTo>
                  <a:pt x="219062" y="255765"/>
                </a:lnTo>
                <a:lnTo>
                  <a:pt x="218909" y="257213"/>
                </a:lnTo>
                <a:lnTo>
                  <a:pt x="219405" y="257492"/>
                </a:lnTo>
                <a:lnTo>
                  <a:pt x="220637" y="258152"/>
                </a:lnTo>
                <a:lnTo>
                  <a:pt x="222211" y="258457"/>
                </a:lnTo>
                <a:lnTo>
                  <a:pt x="223608" y="258368"/>
                </a:lnTo>
                <a:lnTo>
                  <a:pt x="224180" y="258330"/>
                </a:lnTo>
                <a:lnTo>
                  <a:pt x="225196" y="256298"/>
                </a:lnTo>
                <a:close/>
              </a:path>
              <a:path w="425450" h="302895">
                <a:moveTo>
                  <a:pt x="228688" y="214236"/>
                </a:moveTo>
                <a:lnTo>
                  <a:pt x="218046" y="214363"/>
                </a:lnTo>
                <a:lnTo>
                  <a:pt x="217576" y="215099"/>
                </a:lnTo>
                <a:lnTo>
                  <a:pt x="221284" y="224561"/>
                </a:lnTo>
                <a:lnTo>
                  <a:pt x="228688" y="214236"/>
                </a:lnTo>
                <a:close/>
              </a:path>
              <a:path w="425450" h="302895">
                <a:moveTo>
                  <a:pt x="245465" y="160769"/>
                </a:moveTo>
                <a:lnTo>
                  <a:pt x="233337" y="168846"/>
                </a:lnTo>
                <a:lnTo>
                  <a:pt x="234137" y="171640"/>
                </a:lnTo>
                <a:lnTo>
                  <a:pt x="245465" y="172542"/>
                </a:lnTo>
                <a:lnTo>
                  <a:pt x="245465" y="160769"/>
                </a:lnTo>
                <a:close/>
              </a:path>
              <a:path w="425450" h="302895">
                <a:moveTo>
                  <a:pt x="247281" y="220294"/>
                </a:moveTo>
                <a:lnTo>
                  <a:pt x="242049" y="212915"/>
                </a:lnTo>
                <a:lnTo>
                  <a:pt x="238480" y="219202"/>
                </a:lnTo>
                <a:lnTo>
                  <a:pt x="234683" y="221297"/>
                </a:lnTo>
                <a:lnTo>
                  <a:pt x="232841" y="214083"/>
                </a:lnTo>
                <a:lnTo>
                  <a:pt x="228053" y="224497"/>
                </a:lnTo>
                <a:lnTo>
                  <a:pt x="242239" y="229450"/>
                </a:lnTo>
                <a:lnTo>
                  <a:pt x="247281" y="220294"/>
                </a:lnTo>
                <a:close/>
              </a:path>
              <a:path w="425450" h="302895">
                <a:moveTo>
                  <a:pt x="251980" y="162991"/>
                </a:moveTo>
                <a:lnTo>
                  <a:pt x="249288" y="162877"/>
                </a:lnTo>
                <a:lnTo>
                  <a:pt x="249440" y="164566"/>
                </a:lnTo>
                <a:lnTo>
                  <a:pt x="249580" y="166268"/>
                </a:lnTo>
                <a:lnTo>
                  <a:pt x="249732" y="167957"/>
                </a:lnTo>
                <a:lnTo>
                  <a:pt x="250342" y="167995"/>
                </a:lnTo>
                <a:lnTo>
                  <a:pt x="251548" y="168046"/>
                </a:lnTo>
                <a:lnTo>
                  <a:pt x="251701" y="166370"/>
                </a:lnTo>
                <a:lnTo>
                  <a:pt x="251980" y="162991"/>
                </a:lnTo>
                <a:close/>
              </a:path>
              <a:path w="425450" h="302895">
                <a:moveTo>
                  <a:pt x="263880" y="203873"/>
                </a:moveTo>
                <a:lnTo>
                  <a:pt x="259981" y="203644"/>
                </a:lnTo>
                <a:lnTo>
                  <a:pt x="255511" y="202717"/>
                </a:lnTo>
                <a:lnTo>
                  <a:pt x="254139" y="208838"/>
                </a:lnTo>
                <a:lnTo>
                  <a:pt x="259080" y="210667"/>
                </a:lnTo>
                <a:lnTo>
                  <a:pt x="261886" y="208432"/>
                </a:lnTo>
                <a:lnTo>
                  <a:pt x="263880" y="203873"/>
                </a:lnTo>
                <a:close/>
              </a:path>
              <a:path w="425450" h="302895">
                <a:moveTo>
                  <a:pt x="272567" y="228803"/>
                </a:moveTo>
                <a:lnTo>
                  <a:pt x="261048" y="224282"/>
                </a:lnTo>
                <a:lnTo>
                  <a:pt x="258419" y="231762"/>
                </a:lnTo>
                <a:lnTo>
                  <a:pt x="263664" y="233883"/>
                </a:lnTo>
                <a:lnTo>
                  <a:pt x="267728" y="233197"/>
                </a:lnTo>
                <a:lnTo>
                  <a:pt x="272567" y="228803"/>
                </a:lnTo>
                <a:close/>
              </a:path>
              <a:path w="425450" h="302895">
                <a:moveTo>
                  <a:pt x="274459" y="164490"/>
                </a:moveTo>
                <a:lnTo>
                  <a:pt x="271208" y="157226"/>
                </a:lnTo>
                <a:lnTo>
                  <a:pt x="258787" y="161239"/>
                </a:lnTo>
                <a:lnTo>
                  <a:pt x="257098" y="167716"/>
                </a:lnTo>
                <a:lnTo>
                  <a:pt x="274459" y="164490"/>
                </a:lnTo>
                <a:close/>
              </a:path>
              <a:path w="425450" h="302895">
                <a:moveTo>
                  <a:pt x="283121" y="163741"/>
                </a:moveTo>
                <a:lnTo>
                  <a:pt x="280403" y="158813"/>
                </a:lnTo>
                <a:lnTo>
                  <a:pt x="277990" y="160477"/>
                </a:lnTo>
                <a:lnTo>
                  <a:pt x="278841" y="161925"/>
                </a:lnTo>
                <a:lnTo>
                  <a:pt x="279577" y="163461"/>
                </a:lnTo>
                <a:lnTo>
                  <a:pt x="280619" y="164757"/>
                </a:lnTo>
                <a:lnTo>
                  <a:pt x="280771" y="164960"/>
                </a:lnTo>
                <a:lnTo>
                  <a:pt x="282257" y="164109"/>
                </a:lnTo>
                <a:lnTo>
                  <a:pt x="283121" y="163741"/>
                </a:lnTo>
                <a:close/>
              </a:path>
              <a:path w="425450" h="302895">
                <a:moveTo>
                  <a:pt x="307644" y="247472"/>
                </a:moveTo>
                <a:lnTo>
                  <a:pt x="305930" y="237731"/>
                </a:lnTo>
                <a:lnTo>
                  <a:pt x="300875" y="237096"/>
                </a:lnTo>
                <a:lnTo>
                  <a:pt x="296443" y="242277"/>
                </a:lnTo>
                <a:lnTo>
                  <a:pt x="302958" y="246786"/>
                </a:lnTo>
                <a:lnTo>
                  <a:pt x="302018" y="250291"/>
                </a:lnTo>
                <a:lnTo>
                  <a:pt x="298881" y="253453"/>
                </a:lnTo>
                <a:lnTo>
                  <a:pt x="304330" y="256209"/>
                </a:lnTo>
                <a:lnTo>
                  <a:pt x="307644" y="247472"/>
                </a:lnTo>
                <a:close/>
              </a:path>
              <a:path w="425450" h="302895">
                <a:moveTo>
                  <a:pt x="323164" y="186804"/>
                </a:moveTo>
                <a:lnTo>
                  <a:pt x="322783" y="183299"/>
                </a:lnTo>
                <a:lnTo>
                  <a:pt x="317347" y="185115"/>
                </a:lnTo>
                <a:lnTo>
                  <a:pt x="317804" y="187096"/>
                </a:lnTo>
                <a:lnTo>
                  <a:pt x="319595" y="186994"/>
                </a:lnTo>
                <a:lnTo>
                  <a:pt x="321373" y="186905"/>
                </a:lnTo>
                <a:lnTo>
                  <a:pt x="323164" y="186804"/>
                </a:lnTo>
                <a:close/>
              </a:path>
              <a:path w="425450" h="302895">
                <a:moveTo>
                  <a:pt x="339026" y="200304"/>
                </a:moveTo>
                <a:lnTo>
                  <a:pt x="338772" y="195859"/>
                </a:lnTo>
                <a:lnTo>
                  <a:pt x="338696" y="194475"/>
                </a:lnTo>
                <a:lnTo>
                  <a:pt x="336727" y="193192"/>
                </a:lnTo>
                <a:lnTo>
                  <a:pt x="334670" y="190715"/>
                </a:lnTo>
                <a:lnTo>
                  <a:pt x="332244" y="201320"/>
                </a:lnTo>
                <a:lnTo>
                  <a:pt x="335267" y="200482"/>
                </a:lnTo>
                <a:lnTo>
                  <a:pt x="339026" y="200304"/>
                </a:lnTo>
                <a:close/>
              </a:path>
              <a:path w="425450" h="302895">
                <a:moveTo>
                  <a:pt x="339483" y="176834"/>
                </a:moveTo>
                <a:lnTo>
                  <a:pt x="335356" y="175158"/>
                </a:lnTo>
                <a:lnTo>
                  <a:pt x="332574" y="176987"/>
                </a:lnTo>
                <a:lnTo>
                  <a:pt x="330009" y="180124"/>
                </a:lnTo>
                <a:lnTo>
                  <a:pt x="328053" y="182524"/>
                </a:lnTo>
                <a:lnTo>
                  <a:pt x="325704" y="184607"/>
                </a:lnTo>
                <a:lnTo>
                  <a:pt x="323507" y="186804"/>
                </a:lnTo>
                <a:lnTo>
                  <a:pt x="324015" y="190119"/>
                </a:lnTo>
                <a:lnTo>
                  <a:pt x="324434" y="193446"/>
                </a:lnTo>
                <a:lnTo>
                  <a:pt x="325640" y="199783"/>
                </a:lnTo>
                <a:lnTo>
                  <a:pt x="325069" y="202133"/>
                </a:lnTo>
                <a:lnTo>
                  <a:pt x="320268" y="203847"/>
                </a:lnTo>
                <a:lnTo>
                  <a:pt x="317957" y="203898"/>
                </a:lnTo>
                <a:lnTo>
                  <a:pt x="315823" y="207035"/>
                </a:lnTo>
                <a:lnTo>
                  <a:pt x="314985" y="209638"/>
                </a:lnTo>
                <a:lnTo>
                  <a:pt x="314807" y="212737"/>
                </a:lnTo>
                <a:lnTo>
                  <a:pt x="317919" y="214249"/>
                </a:lnTo>
                <a:lnTo>
                  <a:pt x="323837" y="214287"/>
                </a:lnTo>
                <a:lnTo>
                  <a:pt x="328079" y="213677"/>
                </a:lnTo>
                <a:lnTo>
                  <a:pt x="333108" y="213245"/>
                </a:lnTo>
                <a:lnTo>
                  <a:pt x="331889" y="201422"/>
                </a:lnTo>
                <a:lnTo>
                  <a:pt x="332155" y="201714"/>
                </a:lnTo>
                <a:lnTo>
                  <a:pt x="332244" y="201320"/>
                </a:lnTo>
                <a:lnTo>
                  <a:pt x="332054" y="201371"/>
                </a:lnTo>
                <a:lnTo>
                  <a:pt x="331038" y="194386"/>
                </a:lnTo>
                <a:lnTo>
                  <a:pt x="332663" y="188188"/>
                </a:lnTo>
                <a:lnTo>
                  <a:pt x="335851" y="182448"/>
                </a:lnTo>
                <a:lnTo>
                  <a:pt x="339483" y="176834"/>
                </a:lnTo>
                <a:close/>
              </a:path>
              <a:path w="425450" h="302895">
                <a:moveTo>
                  <a:pt x="348551" y="181241"/>
                </a:moveTo>
                <a:lnTo>
                  <a:pt x="344500" y="179641"/>
                </a:lnTo>
                <a:lnTo>
                  <a:pt x="344182" y="181559"/>
                </a:lnTo>
                <a:lnTo>
                  <a:pt x="343573" y="185394"/>
                </a:lnTo>
                <a:lnTo>
                  <a:pt x="345757" y="186169"/>
                </a:lnTo>
                <a:lnTo>
                  <a:pt x="346697" y="184531"/>
                </a:lnTo>
                <a:lnTo>
                  <a:pt x="348551" y="181241"/>
                </a:lnTo>
                <a:close/>
              </a:path>
              <a:path w="425450" h="302895">
                <a:moveTo>
                  <a:pt x="357568" y="175679"/>
                </a:moveTo>
                <a:lnTo>
                  <a:pt x="352348" y="176453"/>
                </a:lnTo>
                <a:lnTo>
                  <a:pt x="350812" y="174726"/>
                </a:lnTo>
                <a:lnTo>
                  <a:pt x="351231" y="177190"/>
                </a:lnTo>
                <a:lnTo>
                  <a:pt x="351129" y="180035"/>
                </a:lnTo>
                <a:lnTo>
                  <a:pt x="355130" y="180568"/>
                </a:lnTo>
                <a:lnTo>
                  <a:pt x="357568" y="175679"/>
                </a:lnTo>
                <a:close/>
              </a:path>
              <a:path w="425450" h="302895">
                <a:moveTo>
                  <a:pt x="376034" y="207987"/>
                </a:moveTo>
                <a:lnTo>
                  <a:pt x="374916" y="205867"/>
                </a:lnTo>
                <a:lnTo>
                  <a:pt x="372706" y="201612"/>
                </a:lnTo>
                <a:lnTo>
                  <a:pt x="370852" y="202539"/>
                </a:lnTo>
                <a:lnTo>
                  <a:pt x="371830" y="204736"/>
                </a:lnTo>
                <a:lnTo>
                  <a:pt x="373811" y="209105"/>
                </a:lnTo>
                <a:lnTo>
                  <a:pt x="375285" y="208356"/>
                </a:lnTo>
                <a:lnTo>
                  <a:pt x="376034" y="207987"/>
                </a:lnTo>
                <a:close/>
              </a:path>
              <a:path w="425450" h="302895">
                <a:moveTo>
                  <a:pt x="395960" y="163550"/>
                </a:moveTo>
                <a:lnTo>
                  <a:pt x="383235" y="157238"/>
                </a:lnTo>
                <a:lnTo>
                  <a:pt x="382689" y="157835"/>
                </a:lnTo>
                <a:lnTo>
                  <a:pt x="384238" y="162852"/>
                </a:lnTo>
                <a:lnTo>
                  <a:pt x="376872" y="160934"/>
                </a:lnTo>
                <a:lnTo>
                  <a:pt x="373214" y="165760"/>
                </a:lnTo>
                <a:lnTo>
                  <a:pt x="369658" y="169659"/>
                </a:lnTo>
                <a:lnTo>
                  <a:pt x="360629" y="161137"/>
                </a:lnTo>
                <a:lnTo>
                  <a:pt x="359511" y="166916"/>
                </a:lnTo>
                <a:lnTo>
                  <a:pt x="353123" y="166649"/>
                </a:lnTo>
                <a:lnTo>
                  <a:pt x="348932" y="169811"/>
                </a:lnTo>
                <a:lnTo>
                  <a:pt x="346532" y="175856"/>
                </a:lnTo>
                <a:lnTo>
                  <a:pt x="350596" y="173685"/>
                </a:lnTo>
                <a:lnTo>
                  <a:pt x="350405" y="173977"/>
                </a:lnTo>
                <a:lnTo>
                  <a:pt x="350456" y="174282"/>
                </a:lnTo>
                <a:lnTo>
                  <a:pt x="350812" y="174726"/>
                </a:lnTo>
                <a:lnTo>
                  <a:pt x="350621" y="173888"/>
                </a:lnTo>
                <a:lnTo>
                  <a:pt x="359232" y="170700"/>
                </a:lnTo>
                <a:lnTo>
                  <a:pt x="359600" y="174726"/>
                </a:lnTo>
                <a:lnTo>
                  <a:pt x="360349" y="178777"/>
                </a:lnTo>
                <a:lnTo>
                  <a:pt x="360083" y="184759"/>
                </a:lnTo>
                <a:lnTo>
                  <a:pt x="358762" y="187756"/>
                </a:lnTo>
                <a:lnTo>
                  <a:pt x="350304" y="191287"/>
                </a:lnTo>
                <a:lnTo>
                  <a:pt x="350202" y="191046"/>
                </a:lnTo>
                <a:lnTo>
                  <a:pt x="350329" y="196888"/>
                </a:lnTo>
                <a:lnTo>
                  <a:pt x="363181" y="191846"/>
                </a:lnTo>
                <a:lnTo>
                  <a:pt x="361403" y="200126"/>
                </a:lnTo>
                <a:lnTo>
                  <a:pt x="359918" y="199872"/>
                </a:lnTo>
                <a:lnTo>
                  <a:pt x="358051" y="199250"/>
                </a:lnTo>
                <a:lnTo>
                  <a:pt x="355561" y="199466"/>
                </a:lnTo>
                <a:lnTo>
                  <a:pt x="355041" y="201345"/>
                </a:lnTo>
                <a:lnTo>
                  <a:pt x="354291" y="202692"/>
                </a:lnTo>
                <a:lnTo>
                  <a:pt x="363639" y="207822"/>
                </a:lnTo>
                <a:lnTo>
                  <a:pt x="362013" y="198501"/>
                </a:lnTo>
                <a:lnTo>
                  <a:pt x="373672" y="201714"/>
                </a:lnTo>
                <a:lnTo>
                  <a:pt x="374319" y="194246"/>
                </a:lnTo>
                <a:lnTo>
                  <a:pt x="364528" y="190906"/>
                </a:lnTo>
                <a:lnTo>
                  <a:pt x="383692" y="170218"/>
                </a:lnTo>
                <a:lnTo>
                  <a:pt x="382104" y="184175"/>
                </a:lnTo>
                <a:lnTo>
                  <a:pt x="387807" y="185470"/>
                </a:lnTo>
                <a:lnTo>
                  <a:pt x="390067" y="183527"/>
                </a:lnTo>
                <a:lnTo>
                  <a:pt x="388607" y="175310"/>
                </a:lnTo>
                <a:lnTo>
                  <a:pt x="387350" y="172199"/>
                </a:lnTo>
                <a:lnTo>
                  <a:pt x="386143" y="168224"/>
                </a:lnTo>
                <a:lnTo>
                  <a:pt x="389026" y="168224"/>
                </a:lnTo>
                <a:lnTo>
                  <a:pt x="391236" y="168833"/>
                </a:lnTo>
                <a:lnTo>
                  <a:pt x="394169" y="167271"/>
                </a:lnTo>
                <a:lnTo>
                  <a:pt x="394906" y="165112"/>
                </a:lnTo>
                <a:lnTo>
                  <a:pt x="395960" y="163550"/>
                </a:lnTo>
                <a:close/>
              </a:path>
              <a:path w="425450" h="302895">
                <a:moveTo>
                  <a:pt x="409524" y="184708"/>
                </a:moveTo>
                <a:lnTo>
                  <a:pt x="396443" y="175450"/>
                </a:lnTo>
                <a:lnTo>
                  <a:pt x="394258" y="176339"/>
                </a:lnTo>
                <a:lnTo>
                  <a:pt x="396087" y="190703"/>
                </a:lnTo>
                <a:lnTo>
                  <a:pt x="409524" y="184708"/>
                </a:lnTo>
                <a:close/>
              </a:path>
              <a:path w="425450" h="302895">
                <a:moveTo>
                  <a:pt x="424903" y="164820"/>
                </a:moveTo>
                <a:lnTo>
                  <a:pt x="419519" y="155562"/>
                </a:lnTo>
                <a:lnTo>
                  <a:pt x="411086" y="160807"/>
                </a:lnTo>
                <a:lnTo>
                  <a:pt x="413651" y="169329"/>
                </a:lnTo>
                <a:lnTo>
                  <a:pt x="410324" y="176225"/>
                </a:lnTo>
                <a:lnTo>
                  <a:pt x="412546" y="179006"/>
                </a:lnTo>
                <a:lnTo>
                  <a:pt x="416331" y="180581"/>
                </a:lnTo>
                <a:lnTo>
                  <a:pt x="419036" y="180467"/>
                </a:lnTo>
                <a:lnTo>
                  <a:pt x="421322" y="180771"/>
                </a:lnTo>
                <a:lnTo>
                  <a:pt x="424903" y="164820"/>
                </a:lnTo>
                <a:close/>
              </a:path>
            </a:pathLst>
          </a:custGeom>
          <a:solidFill>
            <a:srgbClr val="16568B"/>
          </a:solidFill>
        </p:spPr>
        <p:txBody>
          <a:bodyPr wrap="square" lIns="0" tIns="0" rIns="0" bIns="0" rtlCol="0"/>
          <a:lstStyle/>
          <a:p>
            <a:endParaRPr/>
          </a:p>
        </p:txBody>
      </p:sp>
      <p:sp>
        <p:nvSpPr>
          <p:cNvPr id="118" name="bg object 118"/>
          <p:cNvSpPr/>
          <p:nvPr/>
        </p:nvSpPr>
        <p:spPr>
          <a:xfrm>
            <a:off x="23037" y="4621136"/>
            <a:ext cx="743585" cy="254000"/>
          </a:xfrm>
          <a:custGeom>
            <a:avLst/>
            <a:gdLst/>
            <a:ahLst/>
            <a:cxnLst/>
            <a:rect l="l" t="t" r="r" b="b"/>
            <a:pathLst>
              <a:path w="743585" h="254000">
                <a:moveTo>
                  <a:pt x="14173" y="135318"/>
                </a:moveTo>
                <a:lnTo>
                  <a:pt x="11328" y="130187"/>
                </a:lnTo>
                <a:lnTo>
                  <a:pt x="9220" y="126390"/>
                </a:lnTo>
                <a:lnTo>
                  <a:pt x="6654" y="126619"/>
                </a:lnTo>
                <a:lnTo>
                  <a:pt x="0" y="131419"/>
                </a:lnTo>
                <a:lnTo>
                  <a:pt x="5905" y="140030"/>
                </a:lnTo>
                <a:lnTo>
                  <a:pt x="10312" y="137160"/>
                </a:lnTo>
                <a:lnTo>
                  <a:pt x="14173" y="135318"/>
                </a:lnTo>
                <a:close/>
              </a:path>
              <a:path w="743585" h="254000">
                <a:moveTo>
                  <a:pt x="31965" y="1625"/>
                </a:moveTo>
                <a:lnTo>
                  <a:pt x="31394" y="0"/>
                </a:lnTo>
                <a:lnTo>
                  <a:pt x="29451" y="279"/>
                </a:lnTo>
                <a:lnTo>
                  <a:pt x="27622" y="685"/>
                </a:lnTo>
                <a:lnTo>
                  <a:pt x="25793" y="1054"/>
                </a:lnTo>
                <a:lnTo>
                  <a:pt x="26974" y="4610"/>
                </a:lnTo>
                <a:lnTo>
                  <a:pt x="28600" y="3670"/>
                </a:lnTo>
                <a:lnTo>
                  <a:pt x="30251" y="2781"/>
                </a:lnTo>
                <a:lnTo>
                  <a:pt x="31965" y="1625"/>
                </a:lnTo>
                <a:close/>
              </a:path>
              <a:path w="743585" h="254000">
                <a:moveTo>
                  <a:pt x="32689" y="236918"/>
                </a:moveTo>
                <a:lnTo>
                  <a:pt x="23241" y="234353"/>
                </a:lnTo>
                <a:lnTo>
                  <a:pt x="20078" y="241681"/>
                </a:lnTo>
                <a:lnTo>
                  <a:pt x="14401" y="245960"/>
                </a:lnTo>
                <a:lnTo>
                  <a:pt x="28740" y="250634"/>
                </a:lnTo>
                <a:lnTo>
                  <a:pt x="31140" y="249440"/>
                </a:lnTo>
                <a:lnTo>
                  <a:pt x="25920" y="244373"/>
                </a:lnTo>
                <a:lnTo>
                  <a:pt x="31851" y="241388"/>
                </a:lnTo>
                <a:lnTo>
                  <a:pt x="32689" y="236918"/>
                </a:lnTo>
                <a:close/>
              </a:path>
              <a:path w="743585" h="254000">
                <a:moveTo>
                  <a:pt x="46215" y="138315"/>
                </a:moveTo>
                <a:lnTo>
                  <a:pt x="45148" y="136931"/>
                </a:lnTo>
                <a:lnTo>
                  <a:pt x="44221" y="134683"/>
                </a:lnTo>
                <a:lnTo>
                  <a:pt x="42367" y="136982"/>
                </a:lnTo>
                <a:lnTo>
                  <a:pt x="41109" y="138226"/>
                </a:lnTo>
                <a:lnTo>
                  <a:pt x="40182" y="140068"/>
                </a:lnTo>
                <a:lnTo>
                  <a:pt x="42278" y="142125"/>
                </a:lnTo>
                <a:lnTo>
                  <a:pt x="42532" y="141986"/>
                </a:lnTo>
                <a:lnTo>
                  <a:pt x="43840" y="141249"/>
                </a:lnTo>
                <a:lnTo>
                  <a:pt x="45186" y="140220"/>
                </a:lnTo>
                <a:lnTo>
                  <a:pt x="46215" y="138315"/>
                </a:lnTo>
                <a:close/>
              </a:path>
              <a:path w="743585" h="254000">
                <a:moveTo>
                  <a:pt x="54254" y="142062"/>
                </a:moveTo>
                <a:lnTo>
                  <a:pt x="53251" y="140906"/>
                </a:lnTo>
                <a:lnTo>
                  <a:pt x="52400" y="139014"/>
                </a:lnTo>
                <a:lnTo>
                  <a:pt x="50952" y="140665"/>
                </a:lnTo>
                <a:lnTo>
                  <a:pt x="49644" y="141490"/>
                </a:lnTo>
                <a:lnTo>
                  <a:pt x="49568" y="143268"/>
                </a:lnTo>
                <a:lnTo>
                  <a:pt x="50812" y="144208"/>
                </a:lnTo>
                <a:lnTo>
                  <a:pt x="51485" y="145110"/>
                </a:lnTo>
                <a:lnTo>
                  <a:pt x="52374" y="144386"/>
                </a:lnTo>
                <a:lnTo>
                  <a:pt x="53746" y="143789"/>
                </a:lnTo>
                <a:lnTo>
                  <a:pt x="54013" y="142875"/>
                </a:lnTo>
                <a:lnTo>
                  <a:pt x="54254" y="142062"/>
                </a:lnTo>
                <a:close/>
              </a:path>
              <a:path w="743585" h="254000">
                <a:moveTo>
                  <a:pt x="86080" y="134188"/>
                </a:moveTo>
                <a:lnTo>
                  <a:pt x="85471" y="133578"/>
                </a:lnTo>
                <a:lnTo>
                  <a:pt x="84848" y="132981"/>
                </a:lnTo>
                <a:lnTo>
                  <a:pt x="84239" y="132372"/>
                </a:lnTo>
                <a:lnTo>
                  <a:pt x="81064" y="132740"/>
                </a:lnTo>
                <a:lnTo>
                  <a:pt x="79070" y="134226"/>
                </a:lnTo>
                <a:lnTo>
                  <a:pt x="79222" y="140474"/>
                </a:lnTo>
                <a:lnTo>
                  <a:pt x="86080" y="134188"/>
                </a:lnTo>
                <a:close/>
              </a:path>
              <a:path w="743585" h="254000">
                <a:moveTo>
                  <a:pt x="99428" y="136105"/>
                </a:moveTo>
                <a:lnTo>
                  <a:pt x="93078" y="135153"/>
                </a:lnTo>
                <a:lnTo>
                  <a:pt x="92659" y="139166"/>
                </a:lnTo>
                <a:lnTo>
                  <a:pt x="91020" y="143344"/>
                </a:lnTo>
                <a:lnTo>
                  <a:pt x="97066" y="144272"/>
                </a:lnTo>
                <a:lnTo>
                  <a:pt x="98666" y="141236"/>
                </a:lnTo>
                <a:lnTo>
                  <a:pt x="99428" y="136105"/>
                </a:lnTo>
                <a:close/>
              </a:path>
              <a:path w="743585" h="254000">
                <a:moveTo>
                  <a:pt x="112052" y="131648"/>
                </a:moveTo>
                <a:lnTo>
                  <a:pt x="112026" y="127914"/>
                </a:lnTo>
                <a:lnTo>
                  <a:pt x="112026" y="127520"/>
                </a:lnTo>
                <a:lnTo>
                  <a:pt x="111099" y="127127"/>
                </a:lnTo>
                <a:lnTo>
                  <a:pt x="110070" y="126314"/>
                </a:lnTo>
                <a:lnTo>
                  <a:pt x="107442" y="129362"/>
                </a:lnTo>
                <a:lnTo>
                  <a:pt x="105638" y="131432"/>
                </a:lnTo>
                <a:lnTo>
                  <a:pt x="110642" y="133464"/>
                </a:lnTo>
                <a:lnTo>
                  <a:pt x="112052" y="131648"/>
                </a:lnTo>
                <a:close/>
              </a:path>
              <a:path w="743585" h="254000">
                <a:moveTo>
                  <a:pt x="115189" y="155054"/>
                </a:moveTo>
                <a:lnTo>
                  <a:pt x="114960" y="155143"/>
                </a:lnTo>
                <a:lnTo>
                  <a:pt x="114985" y="155270"/>
                </a:lnTo>
                <a:lnTo>
                  <a:pt x="115189" y="155054"/>
                </a:lnTo>
                <a:close/>
              </a:path>
              <a:path w="743585" h="254000">
                <a:moveTo>
                  <a:pt x="115481" y="139585"/>
                </a:moveTo>
                <a:lnTo>
                  <a:pt x="113868" y="139407"/>
                </a:lnTo>
                <a:lnTo>
                  <a:pt x="113093" y="143649"/>
                </a:lnTo>
                <a:lnTo>
                  <a:pt x="112547" y="143154"/>
                </a:lnTo>
                <a:lnTo>
                  <a:pt x="111861" y="142836"/>
                </a:lnTo>
                <a:lnTo>
                  <a:pt x="108953" y="142798"/>
                </a:lnTo>
                <a:lnTo>
                  <a:pt x="107365" y="145186"/>
                </a:lnTo>
                <a:lnTo>
                  <a:pt x="107962" y="149885"/>
                </a:lnTo>
                <a:lnTo>
                  <a:pt x="108102" y="151917"/>
                </a:lnTo>
                <a:lnTo>
                  <a:pt x="110566" y="151828"/>
                </a:lnTo>
                <a:lnTo>
                  <a:pt x="112471" y="151765"/>
                </a:lnTo>
                <a:lnTo>
                  <a:pt x="114503" y="148666"/>
                </a:lnTo>
                <a:lnTo>
                  <a:pt x="114338" y="145783"/>
                </a:lnTo>
                <a:lnTo>
                  <a:pt x="114185" y="145275"/>
                </a:lnTo>
                <a:lnTo>
                  <a:pt x="113957" y="144818"/>
                </a:lnTo>
                <a:lnTo>
                  <a:pt x="114947" y="144983"/>
                </a:lnTo>
                <a:lnTo>
                  <a:pt x="115481" y="139585"/>
                </a:lnTo>
                <a:close/>
              </a:path>
              <a:path w="743585" h="254000">
                <a:moveTo>
                  <a:pt x="131140" y="229666"/>
                </a:moveTo>
                <a:lnTo>
                  <a:pt x="124561" y="231063"/>
                </a:lnTo>
                <a:lnTo>
                  <a:pt x="123634" y="234797"/>
                </a:lnTo>
                <a:lnTo>
                  <a:pt x="122542" y="239750"/>
                </a:lnTo>
                <a:lnTo>
                  <a:pt x="125336" y="239306"/>
                </a:lnTo>
                <a:lnTo>
                  <a:pt x="128244" y="239623"/>
                </a:lnTo>
                <a:lnTo>
                  <a:pt x="130136" y="236321"/>
                </a:lnTo>
                <a:lnTo>
                  <a:pt x="130276" y="233387"/>
                </a:lnTo>
                <a:lnTo>
                  <a:pt x="131140" y="229666"/>
                </a:lnTo>
                <a:close/>
              </a:path>
              <a:path w="743585" h="254000">
                <a:moveTo>
                  <a:pt x="143827" y="241388"/>
                </a:moveTo>
                <a:lnTo>
                  <a:pt x="142443" y="233324"/>
                </a:lnTo>
                <a:lnTo>
                  <a:pt x="140792" y="230987"/>
                </a:lnTo>
                <a:lnTo>
                  <a:pt x="139446" y="230733"/>
                </a:lnTo>
                <a:lnTo>
                  <a:pt x="137998" y="230454"/>
                </a:lnTo>
                <a:lnTo>
                  <a:pt x="135331" y="231851"/>
                </a:lnTo>
                <a:lnTo>
                  <a:pt x="134645" y="233222"/>
                </a:lnTo>
                <a:lnTo>
                  <a:pt x="133235" y="236143"/>
                </a:lnTo>
                <a:lnTo>
                  <a:pt x="132753" y="239522"/>
                </a:lnTo>
                <a:lnTo>
                  <a:pt x="131648" y="243636"/>
                </a:lnTo>
                <a:lnTo>
                  <a:pt x="141528" y="243344"/>
                </a:lnTo>
                <a:lnTo>
                  <a:pt x="143827" y="241388"/>
                </a:lnTo>
                <a:close/>
              </a:path>
              <a:path w="743585" h="254000">
                <a:moveTo>
                  <a:pt x="160553" y="235635"/>
                </a:moveTo>
                <a:lnTo>
                  <a:pt x="149872" y="234073"/>
                </a:lnTo>
                <a:lnTo>
                  <a:pt x="153466" y="242036"/>
                </a:lnTo>
                <a:lnTo>
                  <a:pt x="160553" y="235635"/>
                </a:lnTo>
                <a:close/>
              </a:path>
              <a:path w="743585" h="254000">
                <a:moveTo>
                  <a:pt x="195351" y="236423"/>
                </a:moveTo>
                <a:lnTo>
                  <a:pt x="191223" y="225996"/>
                </a:lnTo>
                <a:lnTo>
                  <a:pt x="183197" y="240817"/>
                </a:lnTo>
                <a:lnTo>
                  <a:pt x="195351" y="236423"/>
                </a:lnTo>
                <a:close/>
              </a:path>
              <a:path w="743585" h="254000">
                <a:moveTo>
                  <a:pt x="263791" y="240245"/>
                </a:moveTo>
                <a:lnTo>
                  <a:pt x="261061" y="232308"/>
                </a:lnTo>
                <a:lnTo>
                  <a:pt x="252603" y="234238"/>
                </a:lnTo>
                <a:lnTo>
                  <a:pt x="253365" y="244259"/>
                </a:lnTo>
                <a:lnTo>
                  <a:pt x="262623" y="242201"/>
                </a:lnTo>
                <a:lnTo>
                  <a:pt x="263791" y="240245"/>
                </a:lnTo>
                <a:close/>
              </a:path>
              <a:path w="743585" h="254000">
                <a:moveTo>
                  <a:pt x="270471" y="243052"/>
                </a:moveTo>
                <a:lnTo>
                  <a:pt x="269633" y="242239"/>
                </a:lnTo>
                <a:lnTo>
                  <a:pt x="268884" y="240906"/>
                </a:lnTo>
                <a:lnTo>
                  <a:pt x="267957" y="240766"/>
                </a:lnTo>
                <a:lnTo>
                  <a:pt x="266788" y="240588"/>
                </a:lnTo>
                <a:lnTo>
                  <a:pt x="265468" y="241401"/>
                </a:lnTo>
                <a:lnTo>
                  <a:pt x="263563" y="241973"/>
                </a:lnTo>
                <a:lnTo>
                  <a:pt x="266420" y="244348"/>
                </a:lnTo>
                <a:lnTo>
                  <a:pt x="267385" y="245516"/>
                </a:lnTo>
                <a:lnTo>
                  <a:pt x="268770" y="244856"/>
                </a:lnTo>
                <a:lnTo>
                  <a:pt x="269570" y="243852"/>
                </a:lnTo>
                <a:lnTo>
                  <a:pt x="270471" y="243052"/>
                </a:lnTo>
                <a:close/>
              </a:path>
              <a:path w="743585" h="254000">
                <a:moveTo>
                  <a:pt x="302577" y="233235"/>
                </a:moveTo>
                <a:lnTo>
                  <a:pt x="300393" y="226834"/>
                </a:lnTo>
                <a:lnTo>
                  <a:pt x="295567" y="225374"/>
                </a:lnTo>
                <a:lnTo>
                  <a:pt x="291211" y="225501"/>
                </a:lnTo>
                <a:lnTo>
                  <a:pt x="284657" y="231355"/>
                </a:lnTo>
                <a:lnTo>
                  <a:pt x="284607" y="228625"/>
                </a:lnTo>
                <a:lnTo>
                  <a:pt x="286207" y="226707"/>
                </a:lnTo>
                <a:lnTo>
                  <a:pt x="292239" y="218795"/>
                </a:lnTo>
                <a:lnTo>
                  <a:pt x="289420" y="207289"/>
                </a:lnTo>
                <a:lnTo>
                  <a:pt x="281647" y="203377"/>
                </a:lnTo>
                <a:lnTo>
                  <a:pt x="280085" y="203060"/>
                </a:lnTo>
                <a:lnTo>
                  <a:pt x="273824" y="203974"/>
                </a:lnTo>
                <a:lnTo>
                  <a:pt x="270154" y="207556"/>
                </a:lnTo>
                <a:lnTo>
                  <a:pt x="268732" y="211797"/>
                </a:lnTo>
                <a:lnTo>
                  <a:pt x="268147" y="212636"/>
                </a:lnTo>
                <a:lnTo>
                  <a:pt x="267665" y="213753"/>
                </a:lnTo>
                <a:lnTo>
                  <a:pt x="267284" y="215201"/>
                </a:lnTo>
                <a:lnTo>
                  <a:pt x="268084" y="215341"/>
                </a:lnTo>
                <a:lnTo>
                  <a:pt x="268046" y="217106"/>
                </a:lnTo>
                <a:lnTo>
                  <a:pt x="268439" y="218871"/>
                </a:lnTo>
                <a:lnTo>
                  <a:pt x="269303" y="220522"/>
                </a:lnTo>
                <a:lnTo>
                  <a:pt x="266204" y="221703"/>
                </a:lnTo>
                <a:lnTo>
                  <a:pt x="266547" y="222554"/>
                </a:lnTo>
                <a:lnTo>
                  <a:pt x="266674" y="223901"/>
                </a:lnTo>
                <a:lnTo>
                  <a:pt x="268820" y="224929"/>
                </a:lnTo>
                <a:lnTo>
                  <a:pt x="270116" y="225005"/>
                </a:lnTo>
                <a:lnTo>
                  <a:pt x="271068" y="224142"/>
                </a:lnTo>
                <a:lnTo>
                  <a:pt x="271970" y="226352"/>
                </a:lnTo>
                <a:lnTo>
                  <a:pt x="272643" y="228612"/>
                </a:lnTo>
                <a:lnTo>
                  <a:pt x="273469" y="230847"/>
                </a:lnTo>
                <a:lnTo>
                  <a:pt x="271360" y="231673"/>
                </a:lnTo>
                <a:lnTo>
                  <a:pt x="271830" y="233286"/>
                </a:lnTo>
                <a:lnTo>
                  <a:pt x="274078" y="232943"/>
                </a:lnTo>
                <a:lnTo>
                  <a:pt x="274167" y="234111"/>
                </a:lnTo>
                <a:lnTo>
                  <a:pt x="273951" y="235419"/>
                </a:lnTo>
                <a:lnTo>
                  <a:pt x="275539" y="235953"/>
                </a:lnTo>
                <a:lnTo>
                  <a:pt x="277647" y="234937"/>
                </a:lnTo>
                <a:lnTo>
                  <a:pt x="276453" y="231978"/>
                </a:lnTo>
                <a:lnTo>
                  <a:pt x="278803" y="230911"/>
                </a:lnTo>
                <a:lnTo>
                  <a:pt x="280162" y="231470"/>
                </a:lnTo>
                <a:lnTo>
                  <a:pt x="280403" y="232346"/>
                </a:lnTo>
                <a:lnTo>
                  <a:pt x="281139" y="234188"/>
                </a:lnTo>
                <a:lnTo>
                  <a:pt x="281432" y="235458"/>
                </a:lnTo>
                <a:lnTo>
                  <a:pt x="283476" y="235178"/>
                </a:lnTo>
                <a:lnTo>
                  <a:pt x="283908" y="234950"/>
                </a:lnTo>
                <a:lnTo>
                  <a:pt x="284200" y="234619"/>
                </a:lnTo>
                <a:lnTo>
                  <a:pt x="294271" y="238442"/>
                </a:lnTo>
                <a:lnTo>
                  <a:pt x="302577" y="233235"/>
                </a:lnTo>
                <a:close/>
              </a:path>
              <a:path w="743585" h="254000">
                <a:moveTo>
                  <a:pt x="346417" y="239991"/>
                </a:moveTo>
                <a:lnTo>
                  <a:pt x="343725" y="237604"/>
                </a:lnTo>
                <a:lnTo>
                  <a:pt x="335064" y="242684"/>
                </a:lnTo>
                <a:lnTo>
                  <a:pt x="337527" y="249301"/>
                </a:lnTo>
                <a:lnTo>
                  <a:pt x="337299" y="249783"/>
                </a:lnTo>
                <a:lnTo>
                  <a:pt x="337146" y="250355"/>
                </a:lnTo>
                <a:lnTo>
                  <a:pt x="336981" y="252641"/>
                </a:lnTo>
                <a:lnTo>
                  <a:pt x="337896" y="253479"/>
                </a:lnTo>
                <a:lnTo>
                  <a:pt x="341566" y="253060"/>
                </a:lnTo>
                <a:lnTo>
                  <a:pt x="344055" y="253390"/>
                </a:lnTo>
                <a:lnTo>
                  <a:pt x="344576" y="250278"/>
                </a:lnTo>
                <a:lnTo>
                  <a:pt x="344335" y="249085"/>
                </a:lnTo>
                <a:lnTo>
                  <a:pt x="343750" y="248259"/>
                </a:lnTo>
                <a:lnTo>
                  <a:pt x="342900" y="247802"/>
                </a:lnTo>
                <a:lnTo>
                  <a:pt x="346417" y="239991"/>
                </a:lnTo>
                <a:close/>
              </a:path>
              <a:path w="743585" h="254000">
                <a:moveTo>
                  <a:pt x="368846" y="239407"/>
                </a:moveTo>
                <a:lnTo>
                  <a:pt x="368655" y="239407"/>
                </a:lnTo>
                <a:lnTo>
                  <a:pt x="365404" y="231495"/>
                </a:lnTo>
                <a:lnTo>
                  <a:pt x="360667" y="235699"/>
                </a:lnTo>
                <a:lnTo>
                  <a:pt x="362610" y="238963"/>
                </a:lnTo>
                <a:lnTo>
                  <a:pt x="364782" y="243484"/>
                </a:lnTo>
                <a:lnTo>
                  <a:pt x="368642" y="239445"/>
                </a:lnTo>
                <a:lnTo>
                  <a:pt x="368757" y="239699"/>
                </a:lnTo>
                <a:lnTo>
                  <a:pt x="368833" y="239522"/>
                </a:lnTo>
                <a:close/>
              </a:path>
              <a:path w="743585" h="254000">
                <a:moveTo>
                  <a:pt x="374446" y="209384"/>
                </a:moveTo>
                <a:lnTo>
                  <a:pt x="374319" y="209359"/>
                </a:lnTo>
                <a:lnTo>
                  <a:pt x="374154" y="209562"/>
                </a:lnTo>
                <a:lnTo>
                  <a:pt x="374307" y="209651"/>
                </a:lnTo>
                <a:lnTo>
                  <a:pt x="374408" y="209473"/>
                </a:lnTo>
                <a:close/>
              </a:path>
              <a:path w="743585" h="254000">
                <a:moveTo>
                  <a:pt x="376199" y="181546"/>
                </a:moveTo>
                <a:lnTo>
                  <a:pt x="371665" y="177533"/>
                </a:lnTo>
                <a:lnTo>
                  <a:pt x="362750" y="180619"/>
                </a:lnTo>
                <a:lnTo>
                  <a:pt x="362750" y="191884"/>
                </a:lnTo>
                <a:lnTo>
                  <a:pt x="371894" y="187083"/>
                </a:lnTo>
                <a:lnTo>
                  <a:pt x="372960" y="184226"/>
                </a:lnTo>
                <a:lnTo>
                  <a:pt x="376199" y="181546"/>
                </a:lnTo>
                <a:close/>
              </a:path>
              <a:path w="743585" h="254000">
                <a:moveTo>
                  <a:pt x="383603" y="245567"/>
                </a:moveTo>
                <a:lnTo>
                  <a:pt x="377850" y="243649"/>
                </a:lnTo>
                <a:lnTo>
                  <a:pt x="376110" y="246672"/>
                </a:lnTo>
                <a:lnTo>
                  <a:pt x="374142" y="251396"/>
                </a:lnTo>
                <a:lnTo>
                  <a:pt x="379476" y="252298"/>
                </a:lnTo>
                <a:lnTo>
                  <a:pt x="382308" y="251091"/>
                </a:lnTo>
                <a:lnTo>
                  <a:pt x="383603" y="245567"/>
                </a:lnTo>
                <a:close/>
              </a:path>
              <a:path w="743585" h="254000">
                <a:moveTo>
                  <a:pt x="397408" y="178549"/>
                </a:moveTo>
                <a:lnTo>
                  <a:pt x="389572" y="176720"/>
                </a:lnTo>
                <a:lnTo>
                  <a:pt x="389636" y="176949"/>
                </a:lnTo>
                <a:lnTo>
                  <a:pt x="380339" y="183108"/>
                </a:lnTo>
                <a:lnTo>
                  <a:pt x="376148" y="185000"/>
                </a:lnTo>
                <a:lnTo>
                  <a:pt x="372122" y="187147"/>
                </a:lnTo>
                <a:lnTo>
                  <a:pt x="369531" y="208762"/>
                </a:lnTo>
                <a:lnTo>
                  <a:pt x="374269" y="209359"/>
                </a:lnTo>
                <a:lnTo>
                  <a:pt x="376174" y="205828"/>
                </a:lnTo>
                <a:lnTo>
                  <a:pt x="378371" y="202730"/>
                </a:lnTo>
                <a:lnTo>
                  <a:pt x="383235" y="203771"/>
                </a:lnTo>
                <a:lnTo>
                  <a:pt x="380314" y="191427"/>
                </a:lnTo>
                <a:lnTo>
                  <a:pt x="386791" y="188353"/>
                </a:lnTo>
                <a:lnTo>
                  <a:pt x="393776" y="185889"/>
                </a:lnTo>
                <a:lnTo>
                  <a:pt x="397408" y="178549"/>
                </a:lnTo>
                <a:close/>
              </a:path>
              <a:path w="743585" h="254000">
                <a:moveTo>
                  <a:pt x="404787" y="242468"/>
                </a:moveTo>
                <a:lnTo>
                  <a:pt x="394030" y="242087"/>
                </a:lnTo>
                <a:lnTo>
                  <a:pt x="392468" y="243370"/>
                </a:lnTo>
                <a:lnTo>
                  <a:pt x="392734" y="251510"/>
                </a:lnTo>
                <a:lnTo>
                  <a:pt x="404787" y="242468"/>
                </a:lnTo>
                <a:close/>
              </a:path>
              <a:path w="743585" h="254000">
                <a:moveTo>
                  <a:pt x="406552" y="185420"/>
                </a:moveTo>
                <a:lnTo>
                  <a:pt x="406539" y="182283"/>
                </a:lnTo>
                <a:lnTo>
                  <a:pt x="405104" y="181267"/>
                </a:lnTo>
                <a:lnTo>
                  <a:pt x="404380" y="180962"/>
                </a:lnTo>
                <a:lnTo>
                  <a:pt x="403707" y="180835"/>
                </a:lnTo>
                <a:lnTo>
                  <a:pt x="403479" y="180771"/>
                </a:lnTo>
                <a:lnTo>
                  <a:pt x="401739" y="180644"/>
                </a:lnTo>
                <a:lnTo>
                  <a:pt x="400354" y="181648"/>
                </a:lnTo>
                <a:lnTo>
                  <a:pt x="399478" y="183896"/>
                </a:lnTo>
                <a:lnTo>
                  <a:pt x="400862" y="186893"/>
                </a:lnTo>
                <a:lnTo>
                  <a:pt x="403098" y="188048"/>
                </a:lnTo>
                <a:lnTo>
                  <a:pt x="406552" y="185420"/>
                </a:lnTo>
                <a:close/>
              </a:path>
              <a:path w="743585" h="254000">
                <a:moveTo>
                  <a:pt x="415442" y="223812"/>
                </a:moveTo>
                <a:lnTo>
                  <a:pt x="415150" y="223812"/>
                </a:lnTo>
                <a:lnTo>
                  <a:pt x="415442" y="224066"/>
                </a:lnTo>
                <a:lnTo>
                  <a:pt x="415442" y="223812"/>
                </a:lnTo>
                <a:close/>
              </a:path>
              <a:path w="743585" h="254000">
                <a:moveTo>
                  <a:pt x="424878" y="187147"/>
                </a:moveTo>
                <a:lnTo>
                  <a:pt x="424802" y="185521"/>
                </a:lnTo>
                <a:lnTo>
                  <a:pt x="421093" y="183489"/>
                </a:lnTo>
                <a:lnTo>
                  <a:pt x="418592" y="181165"/>
                </a:lnTo>
                <a:lnTo>
                  <a:pt x="415823" y="180898"/>
                </a:lnTo>
                <a:lnTo>
                  <a:pt x="413219" y="181343"/>
                </a:lnTo>
                <a:lnTo>
                  <a:pt x="408813" y="182041"/>
                </a:lnTo>
                <a:lnTo>
                  <a:pt x="408127" y="182740"/>
                </a:lnTo>
                <a:lnTo>
                  <a:pt x="408749" y="187147"/>
                </a:lnTo>
                <a:lnTo>
                  <a:pt x="408800" y="187439"/>
                </a:lnTo>
                <a:lnTo>
                  <a:pt x="409981" y="189306"/>
                </a:lnTo>
                <a:lnTo>
                  <a:pt x="411327" y="190677"/>
                </a:lnTo>
                <a:lnTo>
                  <a:pt x="406793" y="193700"/>
                </a:lnTo>
                <a:lnTo>
                  <a:pt x="403606" y="200355"/>
                </a:lnTo>
                <a:lnTo>
                  <a:pt x="403529" y="200533"/>
                </a:lnTo>
                <a:lnTo>
                  <a:pt x="396494" y="195148"/>
                </a:lnTo>
                <a:lnTo>
                  <a:pt x="385318" y="214337"/>
                </a:lnTo>
                <a:lnTo>
                  <a:pt x="383781" y="204381"/>
                </a:lnTo>
                <a:lnTo>
                  <a:pt x="381774" y="208241"/>
                </a:lnTo>
                <a:lnTo>
                  <a:pt x="378345" y="209651"/>
                </a:lnTo>
                <a:lnTo>
                  <a:pt x="374307" y="209651"/>
                </a:lnTo>
                <a:lnTo>
                  <a:pt x="372859" y="213258"/>
                </a:lnTo>
                <a:lnTo>
                  <a:pt x="367207" y="215315"/>
                </a:lnTo>
                <a:lnTo>
                  <a:pt x="370776" y="221449"/>
                </a:lnTo>
                <a:lnTo>
                  <a:pt x="388607" y="220179"/>
                </a:lnTo>
                <a:lnTo>
                  <a:pt x="383197" y="224523"/>
                </a:lnTo>
                <a:lnTo>
                  <a:pt x="379704" y="228028"/>
                </a:lnTo>
                <a:lnTo>
                  <a:pt x="371792" y="232600"/>
                </a:lnTo>
                <a:lnTo>
                  <a:pt x="369417" y="235204"/>
                </a:lnTo>
                <a:lnTo>
                  <a:pt x="368960" y="238620"/>
                </a:lnTo>
                <a:lnTo>
                  <a:pt x="368858" y="239407"/>
                </a:lnTo>
                <a:lnTo>
                  <a:pt x="373227" y="239407"/>
                </a:lnTo>
                <a:lnTo>
                  <a:pt x="378345" y="234988"/>
                </a:lnTo>
                <a:lnTo>
                  <a:pt x="381838" y="231597"/>
                </a:lnTo>
                <a:lnTo>
                  <a:pt x="388061" y="227050"/>
                </a:lnTo>
                <a:lnTo>
                  <a:pt x="392176" y="226834"/>
                </a:lnTo>
                <a:lnTo>
                  <a:pt x="394525" y="222707"/>
                </a:lnTo>
                <a:lnTo>
                  <a:pt x="393446" y="220179"/>
                </a:lnTo>
                <a:lnTo>
                  <a:pt x="393001" y="219125"/>
                </a:lnTo>
                <a:lnTo>
                  <a:pt x="392645" y="216154"/>
                </a:lnTo>
                <a:lnTo>
                  <a:pt x="397941" y="217449"/>
                </a:lnTo>
                <a:lnTo>
                  <a:pt x="399884" y="222567"/>
                </a:lnTo>
                <a:lnTo>
                  <a:pt x="393407" y="229920"/>
                </a:lnTo>
                <a:lnTo>
                  <a:pt x="397764" y="234721"/>
                </a:lnTo>
                <a:lnTo>
                  <a:pt x="395287" y="239229"/>
                </a:lnTo>
                <a:lnTo>
                  <a:pt x="397916" y="238620"/>
                </a:lnTo>
                <a:lnTo>
                  <a:pt x="399808" y="236753"/>
                </a:lnTo>
                <a:lnTo>
                  <a:pt x="410235" y="236283"/>
                </a:lnTo>
                <a:lnTo>
                  <a:pt x="412699" y="230428"/>
                </a:lnTo>
                <a:lnTo>
                  <a:pt x="414959" y="224066"/>
                </a:lnTo>
                <a:lnTo>
                  <a:pt x="415048" y="223812"/>
                </a:lnTo>
                <a:lnTo>
                  <a:pt x="413918" y="222707"/>
                </a:lnTo>
                <a:lnTo>
                  <a:pt x="410667" y="219760"/>
                </a:lnTo>
                <a:lnTo>
                  <a:pt x="410679" y="219494"/>
                </a:lnTo>
                <a:lnTo>
                  <a:pt x="414642" y="216154"/>
                </a:lnTo>
                <a:lnTo>
                  <a:pt x="415099" y="215773"/>
                </a:lnTo>
                <a:lnTo>
                  <a:pt x="414477" y="214337"/>
                </a:lnTo>
                <a:lnTo>
                  <a:pt x="412305" y="209346"/>
                </a:lnTo>
                <a:lnTo>
                  <a:pt x="420712" y="202933"/>
                </a:lnTo>
                <a:lnTo>
                  <a:pt x="415201" y="200533"/>
                </a:lnTo>
                <a:lnTo>
                  <a:pt x="414832" y="200355"/>
                </a:lnTo>
                <a:lnTo>
                  <a:pt x="412318" y="191554"/>
                </a:lnTo>
                <a:lnTo>
                  <a:pt x="413321" y="192328"/>
                </a:lnTo>
                <a:lnTo>
                  <a:pt x="414324" y="192735"/>
                </a:lnTo>
                <a:lnTo>
                  <a:pt x="416661" y="191554"/>
                </a:lnTo>
                <a:lnTo>
                  <a:pt x="417728" y="191020"/>
                </a:lnTo>
                <a:lnTo>
                  <a:pt x="420674" y="190360"/>
                </a:lnTo>
                <a:lnTo>
                  <a:pt x="423316" y="188988"/>
                </a:lnTo>
                <a:lnTo>
                  <a:pt x="423506" y="188849"/>
                </a:lnTo>
                <a:lnTo>
                  <a:pt x="424230" y="189484"/>
                </a:lnTo>
                <a:lnTo>
                  <a:pt x="424192" y="188849"/>
                </a:lnTo>
                <a:lnTo>
                  <a:pt x="424154" y="188226"/>
                </a:lnTo>
                <a:lnTo>
                  <a:pt x="424878" y="187147"/>
                </a:lnTo>
                <a:close/>
              </a:path>
              <a:path w="743585" h="254000">
                <a:moveTo>
                  <a:pt x="428485" y="220078"/>
                </a:moveTo>
                <a:lnTo>
                  <a:pt x="419760" y="212801"/>
                </a:lnTo>
                <a:lnTo>
                  <a:pt x="415429" y="215734"/>
                </a:lnTo>
                <a:lnTo>
                  <a:pt x="415429" y="215480"/>
                </a:lnTo>
                <a:lnTo>
                  <a:pt x="415302" y="215582"/>
                </a:lnTo>
                <a:lnTo>
                  <a:pt x="415099" y="215760"/>
                </a:lnTo>
                <a:lnTo>
                  <a:pt x="415163" y="215912"/>
                </a:lnTo>
                <a:lnTo>
                  <a:pt x="415340" y="215798"/>
                </a:lnTo>
                <a:lnTo>
                  <a:pt x="415429" y="223799"/>
                </a:lnTo>
                <a:lnTo>
                  <a:pt x="425437" y="225590"/>
                </a:lnTo>
                <a:lnTo>
                  <a:pt x="428485" y="220078"/>
                </a:lnTo>
                <a:close/>
              </a:path>
              <a:path w="743585" h="254000">
                <a:moveTo>
                  <a:pt x="443534" y="183007"/>
                </a:moveTo>
                <a:lnTo>
                  <a:pt x="443318" y="177050"/>
                </a:lnTo>
                <a:lnTo>
                  <a:pt x="441477" y="174231"/>
                </a:lnTo>
                <a:lnTo>
                  <a:pt x="437832" y="175450"/>
                </a:lnTo>
                <a:lnTo>
                  <a:pt x="437934" y="173710"/>
                </a:lnTo>
                <a:lnTo>
                  <a:pt x="436968" y="172618"/>
                </a:lnTo>
                <a:lnTo>
                  <a:pt x="433044" y="172313"/>
                </a:lnTo>
                <a:lnTo>
                  <a:pt x="431787" y="173685"/>
                </a:lnTo>
                <a:lnTo>
                  <a:pt x="431279" y="177380"/>
                </a:lnTo>
                <a:lnTo>
                  <a:pt x="432854" y="177444"/>
                </a:lnTo>
                <a:lnTo>
                  <a:pt x="434251" y="177317"/>
                </a:lnTo>
                <a:lnTo>
                  <a:pt x="435381" y="177063"/>
                </a:lnTo>
                <a:lnTo>
                  <a:pt x="437007" y="177698"/>
                </a:lnTo>
                <a:lnTo>
                  <a:pt x="437603" y="176453"/>
                </a:lnTo>
                <a:lnTo>
                  <a:pt x="438365" y="183007"/>
                </a:lnTo>
                <a:lnTo>
                  <a:pt x="443534" y="183007"/>
                </a:lnTo>
                <a:close/>
              </a:path>
              <a:path w="743585" h="254000">
                <a:moveTo>
                  <a:pt x="471474" y="208622"/>
                </a:moveTo>
                <a:lnTo>
                  <a:pt x="471335" y="208546"/>
                </a:lnTo>
                <a:lnTo>
                  <a:pt x="471195" y="208699"/>
                </a:lnTo>
                <a:lnTo>
                  <a:pt x="471385" y="208661"/>
                </a:lnTo>
                <a:close/>
              </a:path>
              <a:path w="743585" h="254000">
                <a:moveTo>
                  <a:pt x="474522" y="203047"/>
                </a:moveTo>
                <a:lnTo>
                  <a:pt x="467233" y="203885"/>
                </a:lnTo>
                <a:lnTo>
                  <a:pt x="462292" y="207073"/>
                </a:lnTo>
                <a:lnTo>
                  <a:pt x="458038" y="212712"/>
                </a:lnTo>
                <a:lnTo>
                  <a:pt x="456730" y="205879"/>
                </a:lnTo>
                <a:lnTo>
                  <a:pt x="459105" y="200850"/>
                </a:lnTo>
                <a:lnTo>
                  <a:pt x="462876" y="196634"/>
                </a:lnTo>
                <a:lnTo>
                  <a:pt x="465785" y="192239"/>
                </a:lnTo>
                <a:lnTo>
                  <a:pt x="459498" y="186461"/>
                </a:lnTo>
                <a:lnTo>
                  <a:pt x="451739" y="190030"/>
                </a:lnTo>
                <a:lnTo>
                  <a:pt x="453783" y="199961"/>
                </a:lnTo>
                <a:lnTo>
                  <a:pt x="449719" y="207797"/>
                </a:lnTo>
                <a:lnTo>
                  <a:pt x="441731" y="200621"/>
                </a:lnTo>
                <a:lnTo>
                  <a:pt x="436981" y="204533"/>
                </a:lnTo>
                <a:lnTo>
                  <a:pt x="431863" y="199123"/>
                </a:lnTo>
                <a:lnTo>
                  <a:pt x="426974" y="210908"/>
                </a:lnTo>
                <a:lnTo>
                  <a:pt x="442658" y="212013"/>
                </a:lnTo>
                <a:lnTo>
                  <a:pt x="451307" y="216941"/>
                </a:lnTo>
                <a:lnTo>
                  <a:pt x="450697" y="217208"/>
                </a:lnTo>
                <a:lnTo>
                  <a:pt x="450227" y="217652"/>
                </a:lnTo>
                <a:lnTo>
                  <a:pt x="450202" y="218668"/>
                </a:lnTo>
                <a:lnTo>
                  <a:pt x="450761" y="218909"/>
                </a:lnTo>
                <a:lnTo>
                  <a:pt x="451065" y="219151"/>
                </a:lnTo>
                <a:lnTo>
                  <a:pt x="452018" y="219202"/>
                </a:lnTo>
                <a:lnTo>
                  <a:pt x="452742" y="218808"/>
                </a:lnTo>
                <a:lnTo>
                  <a:pt x="452970" y="217893"/>
                </a:lnTo>
                <a:lnTo>
                  <a:pt x="458012" y="220776"/>
                </a:lnTo>
                <a:lnTo>
                  <a:pt x="471208" y="208661"/>
                </a:lnTo>
                <a:lnTo>
                  <a:pt x="474522" y="203047"/>
                </a:lnTo>
                <a:close/>
              </a:path>
              <a:path w="743585" h="254000">
                <a:moveTo>
                  <a:pt x="481965" y="182232"/>
                </a:moveTo>
                <a:lnTo>
                  <a:pt x="481355" y="181940"/>
                </a:lnTo>
                <a:lnTo>
                  <a:pt x="478193" y="180454"/>
                </a:lnTo>
                <a:lnTo>
                  <a:pt x="474891" y="178904"/>
                </a:lnTo>
                <a:lnTo>
                  <a:pt x="477507" y="169329"/>
                </a:lnTo>
                <a:lnTo>
                  <a:pt x="477647" y="168821"/>
                </a:lnTo>
                <a:lnTo>
                  <a:pt x="476084" y="167119"/>
                </a:lnTo>
                <a:lnTo>
                  <a:pt x="474129" y="165011"/>
                </a:lnTo>
                <a:lnTo>
                  <a:pt x="464070" y="167119"/>
                </a:lnTo>
                <a:lnTo>
                  <a:pt x="464019" y="166941"/>
                </a:lnTo>
                <a:lnTo>
                  <a:pt x="463905" y="166598"/>
                </a:lnTo>
                <a:lnTo>
                  <a:pt x="466979" y="163144"/>
                </a:lnTo>
                <a:lnTo>
                  <a:pt x="464908" y="159931"/>
                </a:lnTo>
                <a:lnTo>
                  <a:pt x="463435" y="156794"/>
                </a:lnTo>
                <a:lnTo>
                  <a:pt x="458279" y="155346"/>
                </a:lnTo>
                <a:lnTo>
                  <a:pt x="456780" y="157810"/>
                </a:lnTo>
                <a:lnTo>
                  <a:pt x="453415" y="164604"/>
                </a:lnTo>
                <a:lnTo>
                  <a:pt x="449275" y="166154"/>
                </a:lnTo>
                <a:lnTo>
                  <a:pt x="445617" y="168821"/>
                </a:lnTo>
                <a:lnTo>
                  <a:pt x="445782" y="168821"/>
                </a:lnTo>
                <a:lnTo>
                  <a:pt x="449961" y="171081"/>
                </a:lnTo>
                <a:lnTo>
                  <a:pt x="453174" y="170942"/>
                </a:lnTo>
                <a:lnTo>
                  <a:pt x="455688" y="169329"/>
                </a:lnTo>
                <a:lnTo>
                  <a:pt x="455993" y="170065"/>
                </a:lnTo>
                <a:lnTo>
                  <a:pt x="456488" y="170688"/>
                </a:lnTo>
                <a:lnTo>
                  <a:pt x="457161" y="171183"/>
                </a:lnTo>
                <a:lnTo>
                  <a:pt x="449707" y="175971"/>
                </a:lnTo>
                <a:lnTo>
                  <a:pt x="447725" y="176872"/>
                </a:lnTo>
                <a:lnTo>
                  <a:pt x="445135" y="179590"/>
                </a:lnTo>
                <a:lnTo>
                  <a:pt x="444500" y="181394"/>
                </a:lnTo>
                <a:lnTo>
                  <a:pt x="444093" y="182232"/>
                </a:lnTo>
                <a:lnTo>
                  <a:pt x="443763" y="182994"/>
                </a:lnTo>
                <a:lnTo>
                  <a:pt x="445135" y="184315"/>
                </a:lnTo>
                <a:lnTo>
                  <a:pt x="446379" y="185699"/>
                </a:lnTo>
                <a:lnTo>
                  <a:pt x="448970" y="187960"/>
                </a:lnTo>
                <a:lnTo>
                  <a:pt x="450329" y="188836"/>
                </a:lnTo>
                <a:lnTo>
                  <a:pt x="451726" y="189852"/>
                </a:lnTo>
                <a:lnTo>
                  <a:pt x="451739" y="188836"/>
                </a:lnTo>
                <a:lnTo>
                  <a:pt x="452488" y="183184"/>
                </a:lnTo>
                <a:lnTo>
                  <a:pt x="452615" y="182232"/>
                </a:lnTo>
                <a:lnTo>
                  <a:pt x="452729" y="181394"/>
                </a:lnTo>
                <a:lnTo>
                  <a:pt x="452843" y="180454"/>
                </a:lnTo>
                <a:lnTo>
                  <a:pt x="459244" y="183184"/>
                </a:lnTo>
                <a:lnTo>
                  <a:pt x="461810" y="184315"/>
                </a:lnTo>
                <a:lnTo>
                  <a:pt x="462508" y="184848"/>
                </a:lnTo>
                <a:lnTo>
                  <a:pt x="468960" y="181940"/>
                </a:lnTo>
                <a:lnTo>
                  <a:pt x="471817" y="187071"/>
                </a:lnTo>
                <a:lnTo>
                  <a:pt x="475551" y="189852"/>
                </a:lnTo>
                <a:lnTo>
                  <a:pt x="481965" y="182232"/>
                </a:lnTo>
                <a:close/>
              </a:path>
              <a:path w="743585" h="254000">
                <a:moveTo>
                  <a:pt x="492620" y="212725"/>
                </a:moveTo>
                <a:lnTo>
                  <a:pt x="483603" y="218897"/>
                </a:lnTo>
                <a:lnTo>
                  <a:pt x="492620" y="223113"/>
                </a:lnTo>
                <a:lnTo>
                  <a:pt x="492620" y="212725"/>
                </a:lnTo>
                <a:close/>
              </a:path>
              <a:path w="743585" h="254000">
                <a:moveTo>
                  <a:pt x="502208" y="187794"/>
                </a:moveTo>
                <a:lnTo>
                  <a:pt x="498627" y="184264"/>
                </a:lnTo>
                <a:lnTo>
                  <a:pt x="497725" y="190423"/>
                </a:lnTo>
                <a:lnTo>
                  <a:pt x="494690" y="191135"/>
                </a:lnTo>
                <a:lnTo>
                  <a:pt x="493445" y="185547"/>
                </a:lnTo>
                <a:lnTo>
                  <a:pt x="489407" y="184213"/>
                </a:lnTo>
                <a:lnTo>
                  <a:pt x="483362" y="184200"/>
                </a:lnTo>
                <a:lnTo>
                  <a:pt x="480618" y="194094"/>
                </a:lnTo>
                <a:lnTo>
                  <a:pt x="487095" y="190004"/>
                </a:lnTo>
                <a:lnTo>
                  <a:pt x="494144" y="196659"/>
                </a:lnTo>
                <a:lnTo>
                  <a:pt x="492823" y="205371"/>
                </a:lnTo>
                <a:lnTo>
                  <a:pt x="500253" y="205041"/>
                </a:lnTo>
                <a:lnTo>
                  <a:pt x="501802" y="203631"/>
                </a:lnTo>
                <a:lnTo>
                  <a:pt x="501624" y="195211"/>
                </a:lnTo>
                <a:lnTo>
                  <a:pt x="502005" y="191808"/>
                </a:lnTo>
                <a:lnTo>
                  <a:pt x="502208" y="187794"/>
                </a:lnTo>
                <a:close/>
              </a:path>
              <a:path w="743585" h="254000">
                <a:moveTo>
                  <a:pt x="503631" y="122174"/>
                </a:moveTo>
                <a:lnTo>
                  <a:pt x="502780" y="113055"/>
                </a:lnTo>
                <a:lnTo>
                  <a:pt x="495655" y="118503"/>
                </a:lnTo>
                <a:lnTo>
                  <a:pt x="501091" y="123913"/>
                </a:lnTo>
                <a:lnTo>
                  <a:pt x="503631" y="122174"/>
                </a:lnTo>
                <a:close/>
              </a:path>
              <a:path w="743585" h="254000">
                <a:moveTo>
                  <a:pt x="509905" y="176771"/>
                </a:moveTo>
                <a:lnTo>
                  <a:pt x="498170" y="173393"/>
                </a:lnTo>
                <a:lnTo>
                  <a:pt x="495909" y="178676"/>
                </a:lnTo>
                <a:lnTo>
                  <a:pt x="498309" y="180784"/>
                </a:lnTo>
                <a:lnTo>
                  <a:pt x="505764" y="183362"/>
                </a:lnTo>
                <a:lnTo>
                  <a:pt x="508279" y="181724"/>
                </a:lnTo>
                <a:lnTo>
                  <a:pt x="509905" y="176771"/>
                </a:lnTo>
                <a:close/>
              </a:path>
              <a:path w="743585" h="254000">
                <a:moveTo>
                  <a:pt x="513130" y="206044"/>
                </a:moveTo>
                <a:lnTo>
                  <a:pt x="510070" y="202882"/>
                </a:lnTo>
                <a:lnTo>
                  <a:pt x="504888" y="207860"/>
                </a:lnTo>
                <a:lnTo>
                  <a:pt x="497827" y="208280"/>
                </a:lnTo>
                <a:lnTo>
                  <a:pt x="498563" y="216382"/>
                </a:lnTo>
                <a:lnTo>
                  <a:pt x="510413" y="219544"/>
                </a:lnTo>
                <a:lnTo>
                  <a:pt x="511327" y="215315"/>
                </a:lnTo>
                <a:lnTo>
                  <a:pt x="512102" y="212305"/>
                </a:lnTo>
                <a:lnTo>
                  <a:pt x="513130" y="206044"/>
                </a:lnTo>
                <a:close/>
              </a:path>
              <a:path w="743585" h="254000">
                <a:moveTo>
                  <a:pt x="527240" y="218020"/>
                </a:moveTo>
                <a:lnTo>
                  <a:pt x="524192" y="213537"/>
                </a:lnTo>
                <a:lnTo>
                  <a:pt x="523316" y="214325"/>
                </a:lnTo>
                <a:lnTo>
                  <a:pt x="521576" y="215569"/>
                </a:lnTo>
                <a:lnTo>
                  <a:pt x="522528" y="217335"/>
                </a:lnTo>
                <a:lnTo>
                  <a:pt x="523760" y="218617"/>
                </a:lnTo>
                <a:lnTo>
                  <a:pt x="524852" y="219976"/>
                </a:lnTo>
                <a:lnTo>
                  <a:pt x="527240" y="218020"/>
                </a:lnTo>
                <a:close/>
              </a:path>
              <a:path w="743585" h="254000">
                <a:moveTo>
                  <a:pt x="540435" y="143687"/>
                </a:moveTo>
                <a:lnTo>
                  <a:pt x="539407" y="137871"/>
                </a:lnTo>
                <a:lnTo>
                  <a:pt x="526440" y="136436"/>
                </a:lnTo>
                <a:lnTo>
                  <a:pt x="525081" y="144881"/>
                </a:lnTo>
                <a:lnTo>
                  <a:pt x="531164" y="151257"/>
                </a:lnTo>
                <a:lnTo>
                  <a:pt x="535419" y="144233"/>
                </a:lnTo>
                <a:lnTo>
                  <a:pt x="540435" y="143687"/>
                </a:lnTo>
                <a:close/>
              </a:path>
              <a:path w="743585" h="254000">
                <a:moveTo>
                  <a:pt x="540867" y="143738"/>
                </a:moveTo>
                <a:lnTo>
                  <a:pt x="540499" y="143992"/>
                </a:lnTo>
                <a:lnTo>
                  <a:pt x="540626" y="143929"/>
                </a:lnTo>
                <a:lnTo>
                  <a:pt x="540753" y="143852"/>
                </a:lnTo>
                <a:close/>
              </a:path>
              <a:path w="743585" h="254000">
                <a:moveTo>
                  <a:pt x="541020" y="120815"/>
                </a:moveTo>
                <a:lnTo>
                  <a:pt x="540931" y="120205"/>
                </a:lnTo>
                <a:lnTo>
                  <a:pt x="540867" y="119087"/>
                </a:lnTo>
                <a:lnTo>
                  <a:pt x="539191" y="118935"/>
                </a:lnTo>
                <a:lnTo>
                  <a:pt x="537641" y="118986"/>
                </a:lnTo>
                <a:lnTo>
                  <a:pt x="536092" y="118986"/>
                </a:lnTo>
                <a:lnTo>
                  <a:pt x="536092" y="119595"/>
                </a:lnTo>
                <a:lnTo>
                  <a:pt x="536105" y="120205"/>
                </a:lnTo>
                <a:lnTo>
                  <a:pt x="536105" y="120815"/>
                </a:lnTo>
                <a:lnTo>
                  <a:pt x="541020" y="120815"/>
                </a:lnTo>
                <a:close/>
              </a:path>
              <a:path w="743585" h="254000">
                <a:moveTo>
                  <a:pt x="541147" y="206705"/>
                </a:moveTo>
                <a:lnTo>
                  <a:pt x="540740" y="204343"/>
                </a:lnTo>
                <a:lnTo>
                  <a:pt x="540740" y="202069"/>
                </a:lnTo>
                <a:lnTo>
                  <a:pt x="538721" y="201510"/>
                </a:lnTo>
                <a:lnTo>
                  <a:pt x="537438" y="203314"/>
                </a:lnTo>
                <a:lnTo>
                  <a:pt x="535724" y="204978"/>
                </a:lnTo>
                <a:lnTo>
                  <a:pt x="535025" y="206984"/>
                </a:lnTo>
                <a:lnTo>
                  <a:pt x="534670" y="207987"/>
                </a:lnTo>
                <a:lnTo>
                  <a:pt x="536168" y="209626"/>
                </a:lnTo>
                <a:lnTo>
                  <a:pt x="536829" y="210985"/>
                </a:lnTo>
                <a:lnTo>
                  <a:pt x="538124" y="210273"/>
                </a:lnTo>
                <a:lnTo>
                  <a:pt x="540296" y="209804"/>
                </a:lnTo>
                <a:lnTo>
                  <a:pt x="541147" y="206705"/>
                </a:lnTo>
                <a:close/>
              </a:path>
              <a:path w="743585" h="254000">
                <a:moveTo>
                  <a:pt x="560654" y="215963"/>
                </a:moveTo>
                <a:lnTo>
                  <a:pt x="559257" y="201460"/>
                </a:lnTo>
                <a:lnTo>
                  <a:pt x="554710" y="201498"/>
                </a:lnTo>
                <a:lnTo>
                  <a:pt x="549465" y="197142"/>
                </a:lnTo>
                <a:lnTo>
                  <a:pt x="545147" y="206070"/>
                </a:lnTo>
                <a:lnTo>
                  <a:pt x="544779" y="212331"/>
                </a:lnTo>
                <a:lnTo>
                  <a:pt x="550316" y="221322"/>
                </a:lnTo>
                <a:lnTo>
                  <a:pt x="555637" y="215557"/>
                </a:lnTo>
                <a:lnTo>
                  <a:pt x="560654" y="215963"/>
                </a:lnTo>
                <a:close/>
              </a:path>
              <a:path w="743585" h="254000">
                <a:moveTo>
                  <a:pt x="578370" y="173024"/>
                </a:moveTo>
                <a:lnTo>
                  <a:pt x="577773" y="171742"/>
                </a:lnTo>
                <a:lnTo>
                  <a:pt x="575513" y="166941"/>
                </a:lnTo>
                <a:lnTo>
                  <a:pt x="548093" y="166941"/>
                </a:lnTo>
                <a:lnTo>
                  <a:pt x="548093" y="177241"/>
                </a:lnTo>
                <a:lnTo>
                  <a:pt x="546544" y="177241"/>
                </a:lnTo>
                <a:lnTo>
                  <a:pt x="546544" y="171742"/>
                </a:lnTo>
                <a:lnTo>
                  <a:pt x="547814" y="171742"/>
                </a:lnTo>
                <a:lnTo>
                  <a:pt x="547852" y="172339"/>
                </a:lnTo>
                <a:lnTo>
                  <a:pt x="547979" y="174764"/>
                </a:lnTo>
                <a:lnTo>
                  <a:pt x="548093" y="177241"/>
                </a:lnTo>
                <a:lnTo>
                  <a:pt x="548093" y="166941"/>
                </a:lnTo>
                <a:lnTo>
                  <a:pt x="540131" y="166941"/>
                </a:lnTo>
                <a:lnTo>
                  <a:pt x="531977" y="166941"/>
                </a:lnTo>
                <a:lnTo>
                  <a:pt x="532511" y="171335"/>
                </a:lnTo>
                <a:lnTo>
                  <a:pt x="532625" y="172339"/>
                </a:lnTo>
                <a:lnTo>
                  <a:pt x="532714" y="173024"/>
                </a:lnTo>
                <a:lnTo>
                  <a:pt x="532815" y="173913"/>
                </a:lnTo>
                <a:lnTo>
                  <a:pt x="526923" y="182829"/>
                </a:lnTo>
                <a:lnTo>
                  <a:pt x="526732" y="177914"/>
                </a:lnTo>
                <a:lnTo>
                  <a:pt x="526618" y="174764"/>
                </a:lnTo>
                <a:lnTo>
                  <a:pt x="526491" y="171742"/>
                </a:lnTo>
                <a:lnTo>
                  <a:pt x="526478" y="171335"/>
                </a:lnTo>
                <a:lnTo>
                  <a:pt x="521411" y="172339"/>
                </a:lnTo>
                <a:lnTo>
                  <a:pt x="520547" y="174599"/>
                </a:lnTo>
                <a:lnTo>
                  <a:pt x="519226" y="177914"/>
                </a:lnTo>
                <a:lnTo>
                  <a:pt x="517867" y="181724"/>
                </a:lnTo>
                <a:lnTo>
                  <a:pt x="517779" y="181978"/>
                </a:lnTo>
                <a:lnTo>
                  <a:pt x="517677" y="182829"/>
                </a:lnTo>
                <a:lnTo>
                  <a:pt x="517588" y="183578"/>
                </a:lnTo>
                <a:lnTo>
                  <a:pt x="517486" y="184327"/>
                </a:lnTo>
                <a:lnTo>
                  <a:pt x="510882" y="183578"/>
                </a:lnTo>
                <a:lnTo>
                  <a:pt x="512152" y="190080"/>
                </a:lnTo>
                <a:lnTo>
                  <a:pt x="512229" y="190512"/>
                </a:lnTo>
                <a:lnTo>
                  <a:pt x="507809" y="194005"/>
                </a:lnTo>
                <a:lnTo>
                  <a:pt x="508749" y="197713"/>
                </a:lnTo>
                <a:lnTo>
                  <a:pt x="508711" y="200177"/>
                </a:lnTo>
                <a:lnTo>
                  <a:pt x="511429" y="200177"/>
                </a:lnTo>
                <a:lnTo>
                  <a:pt x="514083" y="200863"/>
                </a:lnTo>
                <a:lnTo>
                  <a:pt x="519468" y="197904"/>
                </a:lnTo>
                <a:lnTo>
                  <a:pt x="522351" y="194932"/>
                </a:lnTo>
                <a:lnTo>
                  <a:pt x="525780" y="192151"/>
                </a:lnTo>
                <a:lnTo>
                  <a:pt x="522528" y="187261"/>
                </a:lnTo>
                <a:lnTo>
                  <a:pt x="526072" y="184327"/>
                </a:lnTo>
                <a:lnTo>
                  <a:pt x="527875" y="182829"/>
                </a:lnTo>
                <a:lnTo>
                  <a:pt x="528066" y="182829"/>
                </a:lnTo>
                <a:lnTo>
                  <a:pt x="529615" y="184531"/>
                </a:lnTo>
                <a:lnTo>
                  <a:pt x="531279" y="185597"/>
                </a:lnTo>
                <a:lnTo>
                  <a:pt x="532193" y="188480"/>
                </a:lnTo>
                <a:lnTo>
                  <a:pt x="531533" y="190080"/>
                </a:lnTo>
                <a:lnTo>
                  <a:pt x="531406" y="190512"/>
                </a:lnTo>
                <a:lnTo>
                  <a:pt x="531253" y="191566"/>
                </a:lnTo>
                <a:lnTo>
                  <a:pt x="536905" y="190080"/>
                </a:lnTo>
                <a:lnTo>
                  <a:pt x="542366" y="186931"/>
                </a:lnTo>
                <a:lnTo>
                  <a:pt x="553605" y="189052"/>
                </a:lnTo>
                <a:lnTo>
                  <a:pt x="557212" y="186931"/>
                </a:lnTo>
                <a:lnTo>
                  <a:pt x="558673" y="186067"/>
                </a:lnTo>
                <a:lnTo>
                  <a:pt x="564654" y="185915"/>
                </a:lnTo>
                <a:lnTo>
                  <a:pt x="564680" y="184124"/>
                </a:lnTo>
                <a:lnTo>
                  <a:pt x="565289" y="183972"/>
                </a:lnTo>
                <a:lnTo>
                  <a:pt x="565556" y="183578"/>
                </a:lnTo>
                <a:lnTo>
                  <a:pt x="565454" y="182829"/>
                </a:lnTo>
                <a:lnTo>
                  <a:pt x="565404" y="182486"/>
                </a:lnTo>
                <a:lnTo>
                  <a:pt x="564946" y="181724"/>
                </a:lnTo>
                <a:lnTo>
                  <a:pt x="564007" y="181724"/>
                </a:lnTo>
                <a:lnTo>
                  <a:pt x="561784" y="177914"/>
                </a:lnTo>
                <a:lnTo>
                  <a:pt x="556031" y="177914"/>
                </a:lnTo>
                <a:lnTo>
                  <a:pt x="555815" y="177241"/>
                </a:lnTo>
                <a:lnTo>
                  <a:pt x="554990" y="174764"/>
                </a:lnTo>
                <a:lnTo>
                  <a:pt x="554926" y="174599"/>
                </a:lnTo>
                <a:lnTo>
                  <a:pt x="578370" y="173024"/>
                </a:lnTo>
                <a:close/>
              </a:path>
              <a:path w="743585" h="254000">
                <a:moveTo>
                  <a:pt x="579945" y="111340"/>
                </a:moveTo>
                <a:lnTo>
                  <a:pt x="561784" y="127127"/>
                </a:lnTo>
                <a:lnTo>
                  <a:pt x="562571" y="134048"/>
                </a:lnTo>
                <a:lnTo>
                  <a:pt x="569925" y="130886"/>
                </a:lnTo>
                <a:lnTo>
                  <a:pt x="568096" y="121272"/>
                </a:lnTo>
                <a:lnTo>
                  <a:pt x="570687" y="117284"/>
                </a:lnTo>
                <a:lnTo>
                  <a:pt x="576440" y="114681"/>
                </a:lnTo>
                <a:lnTo>
                  <a:pt x="577456" y="113411"/>
                </a:lnTo>
                <a:lnTo>
                  <a:pt x="579945" y="111340"/>
                </a:lnTo>
                <a:close/>
              </a:path>
              <a:path w="743585" h="254000">
                <a:moveTo>
                  <a:pt x="583717" y="159067"/>
                </a:moveTo>
                <a:lnTo>
                  <a:pt x="582269" y="155028"/>
                </a:lnTo>
                <a:lnTo>
                  <a:pt x="581240" y="152146"/>
                </a:lnTo>
                <a:lnTo>
                  <a:pt x="572503" y="152146"/>
                </a:lnTo>
                <a:lnTo>
                  <a:pt x="567258" y="147294"/>
                </a:lnTo>
                <a:lnTo>
                  <a:pt x="573951" y="144513"/>
                </a:lnTo>
                <a:lnTo>
                  <a:pt x="574586" y="140843"/>
                </a:lnTo>
                <a:lnTo>
                  <a:pt x="574763" y="139788"/>
                </a:lnTo>
                <a:lnTo>
                  <a:pt x="566724" y="140843"/>
                </a:lnTo>
                <a:lnTo>
                  <a:pt x="562533" y="135216"/>
                </a:lnTo>
                <a:lnTo>
                  <a:pt x="555599" y="140677"/>
                </a:lnTo>
                <a:lnTo>
                  <a:pt x="562635" y="146227"/>
                </a:lnTo>
                <a:lnTo>
                  <a:pt x="561213" y="151244"/>
                </a:lnTo>
                <a:lnTo>
                  <a:pt x="561111" y="151574"/>
                </a:lnTo>
                <a:lnTo>
                  <a:pt x="556044" y="155028"/>
                </a:lnTo>
                <a:lnTo>
                  <a:pt x="554304" y="151244"/>
                </a:lnTo>
                <a:lnTo>
                  <a:pt x="557517" y="151244"/>
                </a:lnTo>
                <a:lnTo>
                  <a:pt x="557961" y="149682"/>
                </a:lnTo>
                <a:lnTo>
                  <a:pt x="558304" y="147891"/>
                </a:lnTo>
                <a:lnTo>
                  <a:pt x="558342" y="145542"/>
                </a:lnTo>
                <a:lnTo>
                  <a:pt x="557415" y="144691"/>
                </a:lnTo>
                <a:lnTo>
                  <a:pt x="556780" y="144106"/>
                </a:lnTo>
                <a:lnTo>
                  <a:pt x="557568" y="144106"/>
                </a:lnTo>
                <a:lnTo>
                  <a:pt x="554126" y="143852"/>
                </a:lnTo>
                <a:lnTo>
                  <a:pt x="552653" y="143852"/>
                </a:lnTo>
                <a:lnTo>
                  <a:pt x="551942" y="144106"/>
                </a:lnTo>
                <a:lnTo>
                  <a:pt x="551281" y="144691"/>
                </a:lnTo>
                <a:lnTo>
                  <a:pt x="548830" y="139382"/>
                </a:lnTo>
                <a:lnTo>
                  <a:pt x="546188" y="140843"/>
                </a:lnTo>
                <a:lnTo>
                  <a:pt x="540867" y="143852"/>
                </a:lnTo>
                <a:lnTo>
                  <a:pt x="540905" y="144513"/>
                </a:lnTo>
                <a:lnTo>
                  <a:pt x="541007" y="146227"/>
                </a:lnTo>
                <a:lnTo>
                  <a:pt x="541108" y="147891"/>
                </a:lnTo>
                <a:lnTo>
                  <a:pt x="541210" y="149682"/>
                </a:lnTo>
                <a:lnTo>
                  <a:pt x="541248" y="150266"/>
                </a:lnTo>
                <a:lnTo>
                  <a:pt x="546938" y="152615"/>
                </a:lnTo>
                <a:lnTo>
                  <a:pt x="549719" y="159918"/>
                </a:lnTo>
                <a:lnTo>
                  <a:pt x="549808" y="160172"/>
                </a:lnTo>
                <a:lnTo>
                  <a:pt x="541972" y="162496"/>
                </a:lnTo>
                <a:lnTo>
                  <a:pt x="540461" y="166116"/>
                </a:lnTo>
                <a:lnTo>
                  <a:pt x="575119" y="166116"/>
                </a:lnTo>
                <a:lnTo>
                  <a:pt x="574852" y="165557"/>
                </a:lnTo>
                <a:lnTo>
                  <a:pt x="576770" y="160172"/>
                </a:lnTo>
                <a:lnTo>
                  <a:pt x="576859" y="159918"/>
                </a:lnTo>
                <a:lnTo>
                  <a:pt x="583717" y="159067"/>
                </a:lnTo>
                <a:close/>
              </a:path>
              <a:path w="743585" h="254000">
                <a:moveTo>
                  <a:pt x="591185" y="186067"/>
                </a:moveTo>
                <a:lnTo>
                  <a:pt x="587756" y="177380"/>
                </a:lnTo>
                <a:lnTo>
                  <a:pt x="581101" y="180657"/>
                </a:lnTo>
                <a:lnTo>
                  <a:pt x="574243" y="183857"/>
                </a:lnTo>
                <a:lnTo>
                  <a:pt x="570547" y="190322"/>
                </a:lnTo>
                <a:lnTo>
                  <a:pt x="570026" y="187756"/>
                </a:lnTo>
                <a:lnTo>
                  <a:pt x="568579" y="186334"/>
                </a:lnTo>
                <a:lnTo>
                  <a:pt x="565010" y="186423"/>
                </a:lnTo>
                <a:lnTo>
                  <a:pt x="563702" y="187528"/>
                </a:lnTo>
                <a:lnTo>
                  <a:pt x="562991" y="189077"/>
                </a:lnTo>
                <a:lnTo>
                  <a:pt x="562279" y="187871"/>
                </a:lnTo>
                <a:lnTo>
                  <a:pt x="560641" y="189674"/>
                </a:lnTo>
                <a:lnTo>
                  <a:pt x="559054" y="190677"/>
                </a:lnTo>
                <a:lnTo>
                  <a:pt x="558736" y="192773"/>
                </a:lnTo>
                <a:lnTo>
                  <a:pt x="560425" y="194767"/>
                </a:lnTo>
                <a:lnTo>
                  <a:pt x="561822" y="194792"/>
                </a:lnTo>
                <a:lnTo>
                  <a:pt x="562444" y="194538"/>
                </a:lnTo>
                <a:lnTo>
                  <a:pt x="563016" y="194157"/>
                </a:lnTo>
                <a:lnTo>
                  <a:pt x="563981" y="196062"/>
                </a:lnTo>
                <a:lnTo>
                  <a:pt x="565912" y="197396"/>
                </a:lnTo>
                <a:lnTo>
                  <a:pt x="568172" y="197078"/>
                </a:lnTo>
                <a:lnTo>
                  <a:pt x="567893" y="199186"/>
                </a:lnTo>
                <a:lnTo>
                  <a:pt x="569683" y="198945"/>
                </a:lnTo>
                <a:lnTo>
                  <a:pt x="570928" y="198577"/>
                </a:lnTo>
                <a:lnTo>
                  <a:pt x="573366" y="198767"/>
                </a:lnTo>
                <a:lnTo>
                  <a:pt x="574560" y="199313"/>
                </a:lnTo>
                <a:lnTo>
                  <a:pt x="576643" y="199923"/>
                </a:lnTo>
                <a:lnTo>
                  <a:pt x="578027" y="189725"/>
                </a:lnTo>
                <a:lnTo>
                  <a:pt x="590918" y="186436"/>
                </a:lnTo>
                <a:lnTo>
                  <a:pt x="591185" y="186067"/>
                </a:lnTo>
                <a:close/>
              </a:path>
              <a:path w="743585" h="254000">
                <a:moveTo>
                  <a:pt x="593509" y="128955"/>
                </a:moveTo>
                <a:lnTo>
                  <a:pt x="579462" y="138264"/>
                </a:lnTo>
                <a:lnTo>
                  <a:pt x="582091" y="145313"/>
                </a:lnTo>
                <a:lnTo>
                  <a:pt x="585508" y="139217"/>
                </a:lnTo>
                <a:lnTo>
                  <a:pt x="592226" y="141947"/>
                </a:lnTo>
                <a:lnTo>
                  <a:pt x="592391" y="141757"/>
                </a:lnTo>
                <a:lnTo>
                  <a:pt x="593509" y="128955"/>
                </a:lnTo>
                <a:close/>
              </a:path>
              <a:path w="743585" h="254000">
                <a:moveTo>
                  <a:pt x="595109" y="207086"/>
                </a:moveTo>
                <a:lnTo>
                  <a:pt x="593572" y="204165"/>
                </a:lnTo>
                <a:lnTo>
                  <a:pt x="593483" y="203987"/>
                </a:lnTo>
                <a:lnTo>
                  <a:pt x="593064" y="203187"/>
                </a:lnTo>
                <a:lnTo>
                  <a:pt x="592810" y="202717"/>
                </a:lnTo>
                <a:lnTo>
                  <a:pt x="591908" y="202717"/>
                </a:lnTo>
                <a:lnTo>
                  <a:pt x="587844" y="203187"/>
                </a:lnTo>
                <a:lnTo>
                  <a:pt x="587692" y="202933"/>
                </a:lnTo>
                <a:lnTo>
                  <a:pt x="587476" y="203187"/>
                </a:lnTo>
                <a:lnTo>
                  <a:pt x="587413" y="196824"/>
                </a:lnTo>
                <a:lnTo>
                  <a:pt x="581418" y="197739"/>
                </a:lnTo>
                <a:lnTo>
                  <a:pt x="581939" y="202717"/>
                </a:lnTo>
                <a:lnTo>
                  <a:pt x="578307" y="204647"/>
                </a:lnTo>
                <a:lnTo>
                  <a:pt x="578040" y="204647"/>
                </a:lnTo>
                <a:lnTo>
                  <a:pt x="574306" y="205727"/>
                </a:lnTo>
                <a:lnTo>
                  <a:pt x="571842" y="209169"/>
                </a:lnTo>
                <a:lnTo>
                  <a:pt x="572135" y="209169"/>
                </a:lnTo>
                <a:lnTo>
                  <a:pt x="576770" y="211023"/>
                </a:lnTo>
                <a:lnTo>
                  <a:pt x="580847" y="211721"/>
                </a:lnTo>
                <a:lnTo>
                  <a:pt x="584047" y="205079"/>
                </a:lnTo>
                <a:lnTo>
                  <a:pt x="584733" y="204647"/>
                </a:lnTo>
                <a:lnTo>
                  <a:pt x="585889" y="203987"/>
                </a:lnTo>
                <a:lnTo>
                  <a:pt x="585800" y="204165"/>
                </a:lnTo>
                <a:lnTo>
                  <a:pt x="585724" y="204647"/>
                </a:lnTo>
                <a:lnTo>
                  <a:pt x="585622" y="206565"/>
                </a:lnTo>
                <a:lnTo>
                  <a:pt x="587438" y="208902"/>
                </a:lnTo>
                <a:lnTo>
                  <a:pt x="589051" y="209169"/>
                </a:lnTo>
                <a:lnTo>
                  <a:pt x="589165" y="209689"/>
                </a:lnTo>
                <a:lnTo>
                  <a:pt x="589280" y="210223"/>
                </a:lnTo>
                <a:lnTo>
                  <a:pt x="589394" y="210756"/>
                </a:lnTo>
                <a:lnTo>
                  <a:pt x="591464" y="208559"/>
                </a:lnTo>
                <a:lnTo>
                  <a:pt x="595109" y="207086"/>
                </a:lnTo>
                <a:close/>
              </a:path>
              <a:path w="743585" h="254000">
                <a:moveTo>
                  <a:pt x="602094" y="127469"/>
                </a:moveTo>
                <a:lnTo>
                  <a:pt x="601776" y="127469"/>
                </a:lnTo>
                <a:lnTo>
                  <a:pt x="601738" y="127609"/>
                </a:lnTo>
                <a:lnTo>
                  <a:pt x="601878" y="127635"/>
                </a:lnTo>
                <a:lnTo>
                  <a:pt x="602005" y="127558"/>
                </a:lnTo>
                <a:close/>
              </a:path>
              <a:path w="743585" h="254000">
                <a:moveTo>
                  <a:pt x="606450" y="214363"/>
                </a:moveTo>
                <a:lnTo>
                  <a:pt x="606437" y="214109"/>
                </a:lnTo>
                <a:lnTo>
                  <a:pt x="600773" y="214109"/>
                </a:lnTo>
                <a:lnTo>
                  <a:pt x="600773" y="213918"/>
                </a:lnTo>
                <a:lnTo>
                  <a:pt x="600532" y="214109"/>
                </a:lnTo>
                <a:lnTo>
                  <a:pt x="594156" y="214109"/>
                </a:lnTo>
                <a:lnTo>
                  <a:pt x="594360" y="214363"/>
                </a:lnTo>
                <a:lnTo>
                  <a:pt x="594664" y="214363"/>
                </a:lnTo>
                <a:lnTo>
                  <a:pt x="600214" y="214363"/>
                </a:lnTo>
                <a:lnTo>
                  <a:pt x="593940" y="219443"/>
                </a:lnTo>
                <a:lnTo>
                  <a:pt x="594106" y="214236"/>
                </a:lnTo>
                <a:lnTo>
                  <a:pt x="586803" y="213728"/>
                </a:lnTo>
                <a:lnTo>
                  <a:pt x="586752" y="213918"/>
                </a:lnTo>
                <a:lnTo>
                  <a:pt x="584263" y="225044"/>
                </a:lnTo>
                <a:lnTo>
                  <a:pt x="596188" y="227012"/>
                </a:lnTo>
                <a:lnTo>
                  <a:pt x="600481" y="219443"/>
                </a:lnTo>
                <a:lnTo>
                  <a:pt x="600925" y="218643"/>
                </a:lnTo>
                <a:lnTo>
                  <a:pt x="600786" y="214363"/>
                </a:lnTo>
                <a:lnTo>
                  <a:pt x="606450" y="214363"/>
                </a:lnTo>
                <a:close/>
              </a:path>
              <a:path w="743585" h="254000">
                <a:moveTo>
                  <a:pt x="608152" y="132334"/>
                </a:moveTo>
                <a:lnTo>
                  <a:pt x="607898" y="125691"/>
                </a:lnTo>
                <a:lnTo>
                  <a:pt x="601967" y="127609"/>
                </a:lnTo>
                <a:lnTo>
                  <a:pt x="598258" y="131610"/>
                </a:lnTo>
                <a:lnTo>
                  <a:pt x="603923" y="132080"/>
                </a:lnTo>
                <a:lnTo>
                  <a:pt x="608152" y="132334"/>
                </a:lnTo>
                <a:close/>
              </a:path>
              <a:path w="743585" h="254000">
                <a:moveTo>
                  <a:pt x="608190" y="125577"/>
                </a:moveTo>
                <a:lnTo>
                  <a:pt x="608025" y="125387"/>
                </a:lnTo>
                <a:lnTo>
                  <a:pt x="607898" y="125539"/>
                </a:lnTo>
                <a:lnTo>
                  <a:pt x="607898" y="125679"/>
                </a:lnTo>
                <a:lnTo>
                  <a:pt x="608101" y="125615"/>
                </a:lnTo>
                <a:close/>
              </a:path>
              <a:path w="743585" h="254000">
                <a:moveTo>
                  <a:pt x="612533" y="212521"/>
                </a:moveTo>
                <a:lnTo>
                  <a:pt x="612101" y="211607"/>
                </a:lnTo>
                <a:lnTo>
                  <a:pt x="611987" y="211353"/>
                </a:lnTo>
                <a:lnTo>
                  <a:pt x="610552" y="210947"/>
                </a:lnTo>
                <a:lnTo>
                  <a:pt x="604227" y="197662"/>
                </a:lnTo>
                <a:lnTo>
                  <a:pt x="600976" y="201447"/>
                </a:lnTo>
                <a:lnTo>
                  <a:pt x="599084" y="204177"/>
                </a:lnTo>
                <a:lnTo>
                  <a:pt x="594550" y="208140"/>
                </a:lnTo>
                <a:lnTo>
                  <a:pt x="591858" y="209308"/>
                </a:lnTo>
                <a:lnTo>
                  <a:pt x="589419" y="210807"/>
                </a:lnTo>
                <a:lnTo>
                  <a:pt x="592556" y="212953"/>
                </a:lnTo>
                <a:lnTo>
                  <a:pt x="593890" y="213956"/>
                </a:lnTo>
                <a:lnTo>
                  <a:pt x="606894" y="211607"/>
                </a:lnTo>
                <a:lnTo>
                  <a:pt x="606615" y="211975"/>
                </a:lnTo>
                <a:lnTo>
                  <a:pt x="606691" y="215912"/>
                </a:lnTo>
                <a:lnTo>
                  <a:pt x="607225" y="220433"/>
                </a:lnTo>
                <a:lnTo>
                  <a:pt x="609193" y="220433"/>
                </a:lnTo>
                <a:lnTo>
                  <a:pt x="609193" y="217322"/>
                </a:lnTo>
                <a:lnTo>
                  <a:pt x="611695" y="217322"/>
                </a:lnTo>
                <a:lnTo>
                  <a:pt x="612292" y="215912"/>
                </a:lnTo>
                <a:lnTo>
                  <a:pt x="612444" y="214845"/>
                </a:lnTo>
                <a:lnTo>
                  <a:pt x="612533" y="212521"/>
                </a:lnTo>
                <a:close/>
              </a:path>
              <a:path w="743585" h="254000">
                <a:moveTo>
                  <a:pt x="631659" y="117500"/>
                </a:moveTo>
                <a:lnTo>
                  <a:pt x="629297" y="114947"/>
                </a:lnTo>
                <a:lnTo>
                  <a:pt x="621893" y="114452"/>
                </a:lnTo>
                <a:lnTo>
                  <a:pt x="621296" y="115417"/>
                </a:lnTo>
                <a:lnTo>
                  <a:pt x="622769" y="125323"/>
                </a:lnTo>
                <a:lnTo>
                  <a:pt x="616064" y="131267"/>
                </a:lnTo>
                <a:lnTo>
                  <a:pt x="622985" y="133680"/>
                </a:lnTo>
                <a:lnTo>
                  <a:pt x="625246" y="129730"/>
                </a:lnTo>
                <a:lnTo>
                  <a:pt x="627138" y="126212"/>
                </a:lnTo>
                <a:lnTo>
                  <a:pt x="629246" y="122821"/>
                </a:lnTo>
                <a:lnTo>
                  <a:pt x="630961" y="120078"/>
                </a:lnTo>
                <a:lnTo>
                  <a:pt x="631659" y="117500"/>
                </a:lnTo>
                <a:close/>
              </a:path>
              <a:path w="743585" h="254000">
                <a:moveTo>
                  <a:pt x="634733" y="146723"/>
                </a:moveTo>
                <a:lnTo>
                  <a:pt x="629843" y="146723"/>
                </a:lnTo>
                <a:lnTo>
                  <a:pt x="629539" y="148234"/>
                </a:lnTo>
                <a:lnTo>
                  <a:pt x="634415" y="149415"/>
                </a:lnTo>
                <a:lnTo>
                  <a:pt x="634517" y="148513"/>
                </a:lnTo>
                <a:lnTo>
                  <a:pt x="634631" y="147624"/>
                </a:lnTo>
                <a:lnTo>
                  <a:pt x="634733" y="146723"/>
                </a:lnTo>
                <a:close/>
              </a:path>
              <a:path w="743585" h="254000">
                <a:moveTo>
                  <a:pt x="636892" y="102806"/>
                </a:moveTo>
                <a:lnTo>
                  <a:pt x="629488" y="93179"/>
                </a:lnTo>
                <a:lnTo>
                  <a:pt x="625094" y="94272"/>
                </a:lnTo>
                <a:lnTo>
                  <a:pt x="624230" y="97790"/>
                </a:lnTo>
                <a:lnTo>
                  <a:pt x="624090" y="101866"/>
                </a:lnTo>
                <a:lnTo>
                  <a:pt x="621893" y="104597"/>
                </a:lnTo>
                <a:lnTo>
                  <a:pt x="621207" y="104838"/>
                </a:lnTo>
                <a:lnTo>
                  <a:pt x="620712" y="107073"/>
                </a:lnTo>
                <a:lnTo>
                  <a:pt x="621245" y="109347"/>
                </a:lnTo>
                <a:lnTo>
                  <a:pt x="622401" y="110439"/>
                </a:lnTo>
                <a:lnTo>
                  <a:pt x="625271" y="112572"/>
                </a:lnTo>
                <a:lnTo>
                  <a:pt x="627303" y="113690"/>
                </a:lnTo>
                <a:lnTo>
                  <a:pt x="628523" y="114452"/>
                </a:lnTo>
                <a:lnTo>
                  <a:pt x="633577" y="116205"/>
                </a:lnTo>
                <a:lnTo>
                  <a:pt x="636892" y="102806"/>
                </a:lnTo>
                <a:close/>
              </a:path>
              <a:path w="743585" h="254000">
                <a:moveTo>
                  <a:pt x="645642" y="129273"/>
                </a:moveTo>
                <a:lnTo>
                  <a:pt x="644994" y="125691"/>
                </a:lnTo>
                <a:lnTo>
                  <a:pt x="639965" y="131229"/>
                </a:lnTo>
                <a:lnTo>
                  <a:pt x="645553" y="132181"/>
                </a:lnTo>
                <a:lnTo>
                  <a:pt x="645642" y="129273"/>
                </a:lnTo>
                <a:close/>
              </a:path>
              <a:path w="743585" h="254000">
                <a:moveTo>
                  <a:pt x="653757" y="199186"/>
                </a:moveTo>
                <a:lnTo>
                  <a:pt x="647954" y="192303"/>
                </a:lnTo>
                <a:lnTo>
                  <a:pt x="646811" y="201510"/>
                </a:lnTo>
                <a:lnTo>
                  <a:pt x="653757" y="199186"/>
                </a:lnTo>
                <a:close/>
              </a:path>
              <a:path w="743585" h="254000">
                <a:moveTo>
                  <a:pt x="657034" y="126428"/>
                </a:moveTo>
                <a:lnTo>
                  <a:pt x="652437" y="126428"/>
                </a:lnTo>
                <a:lnTo>
                  <a:pt x="652437" y="127190"/>
                </a:lnTo>
                <a:lnTo>
                  <a:pt x="652424" y="127571"/>
                </a:lnTo>
                <a:lnTo>
                  <a:pt x="657021" y="127571"/>
                </a:lnTo>
                <a:lnTo>
                  <a:pt x="657021" y="126809"/>
                </a:lnTo>
                <a:lnTo>
                  <a:pt x="657034" y="126428"/>
                </a:lnTo>
                <a:close/>
              </a:path>
              <a:path w="743585" h="254000">
                <a:moveTo>
                  <a:pt x="705967" y="170713"/>
                </a:moveTo>
                <a:lnTo>
                  <a:pt x="705472" y="160870"/>
                </a:lnTo>
                <a:lnTo>
                  <a:pt x="699376" y="164172"/>
                </a:lnTo>
                <a:lnTo>
                  <a:pt x="692023" y="149923"/>
                </a:lnTo>
                <a:lnTo>
                  <a:pt x="686041" y="153898"/>
                </a:lnTo>
                <a:lnTo>
                  <a:pt x="679754" y="157924"/>
                </a:lnTo>
                <a:lnTo>
                  <a:pt x="672769" y="162953"/>
                </a:lnTo>
                <a:lnTo>
                  <a:pt x="672934" y="165138"/>
                </a:lnTo>
                <a:lnTo>
                  <a:pt x="672592" y="166624"/>
                </a:lnTo>
                <a:lnTo>
                  <a:pt x="674408" y="167005"/>
                </a:lnTo>
                <a:lnTo>
                  <a:pt x="676821" y="168300"/>
                </a:lnTo>
                <a:lnTo>
                  <a:pt x="679653" y="166420"/>
                </a:lnTo>
                <a:lnTo>
                  <a:pt x="680250" y="163652"/>
                </a:lnTo>
                <a:lnTo>
                  <a:pt x="682866" y="161137"/>
                </a:lnTo>
                <a:lnTo>
                  <a:pt x="684834" y="161150"/>
                </a:lnTo>
                <a:lnTo>
                  <a:pt x="686650" y="160629"/>
                </a:lnTo>
                <a:lnTo>
                  <a:pt x="689025" y="167563"/>
                </a:lnTo>
                <a:lnTo>
                  <a:pt x="694296" y="167462"/>
                </a:lnTo>
                <a:lnTo>
                  <a:pt x="694905" y="167894"/>
                </a:lnTo>
                <a:lnTo>
                  <a:pt x="700671" y="171132"/>
                </a:lnTo>
                <a:lnTo>
                  <a:pt x="701954" y="171856"/>
                </a:lnTo>
                <a:lnTo>
                  <a:pt x="704138" y="170954"/>
                </a:lnTo>
                <a:lnTo>
                  <a:pt x="705967" y="170713"/>
                </a:lnTo>
                <a:close/>
              </a:path>
              <a:path w="743585" h="254000">
                <a:moveTo>
                  <a:pt x="706272" y="170878"/>
                </a:moveTo>
                <a:lnTo>
                  <a:pt x="706120" y="170688"/>
                </a:lnTo>
                <a:lnTo>
                  <a:pt x="705967" y="170713"/>
                </a:lnTo>
                <a:lnTo>
                  <a:pt x="706094" y="170878"/>
                </a:lnTo>
                <a:lnTo>
                  <a:pt x="706272" y="170878"/>
                </a:lnTo>
                <a:close/>
              </a:path>
              <a:path w="743585" h="254000">
                <a:moveTo>
                  <a:pt x="710552" y="105206"/>
                </a:moveTo>
                <a:lnTo>
                  <a:pt x="710234" y="104863"/>
                </a:lnTo>
                <a:lnTo>
                  <a:pt x="710552" y="105206"/>
                </a:lnTo>
                <a:close/>
              </a:path>
              <a:path w="743585" h="254000">
                <a:moveTo>
                  <a:pt x="717257" y="129717"/>
                </a:moveTo>
                <a:lnTo>
                  <a:pt x="712076" y="126123"/>
                </a:lnTo>
                <a:lnTo>
                  <a:pt x="709434" y="120967"/>
                </a:lnTo>
                <a:lnTo>
                  <a:pt x="707720" y="125018"/>
                </a:lnTo>
                <a:lnTo>
                  <a:pt x="704672" y="128790"/>
                </a:lnTo>
                <a:lnTo>
                  <a:pt x="703186" y="133210"/>
                </a:lnTo>
                <a:lnTo>
                  <a:pt x="706132" y="139230"/>
                </a:lnTo>
                <a:lnTo>
                  <a:pt x="708494" y="133083"/>
                </a:lnTo>
                <a:lnTo>
                  <a:pt x="712203" y="134112"/>
                </a:lnTo>
                <a:lnTo>
                  <a:pt x="716038" y="135966"/>
                </a:lnTo>
                <a:lnTo>
                  <a:pt x="717257" y="129717"/>
                </a:lnTo>
                <a:close/>
              </a:path>
              <a:path w="743585" h="254000">
                <a:moveTo>
                  <a:pt x="719074" y="113423"/>
                </a:moveTo>
                <a:lnTo>
                  <a:pt x="716737" y="112064"/>
                </a:lnTo>
                <a:lnTo>
                  <a:pt x="715048" y="110832"/>
                </a:lnTo>
                <a:lnTo>
                  <a:pt x="710768" y="109029"/>
                </a:lnTo>
                <a:lnTo>
                  <a:pt x="708926" y="107924"/>
                </a:lnTo>
                <a:lnTo>
                  <a:pt x="710209" y="104927"/>
                </a:lnTo>
                <a:lnTo>
                  <a:pt x="707834" y="103035"/>
                </a:lnTo>
                <a:lnTo>
                  <a:pt x="705307" y="100863"/>
                </a:lnTo>
                <a:lnTo>
                  <a:pt x="704227" y="107924"/>
                </a:lnTo>
                <a:lnTo>
                  <a:pt x="704316" y="110832"/>
                </a:lnTo>
                <a:lnTo>
                  <a:pt x="704405" y="114173"/>
                </a:lnTo>
                <a:lnTo>
                  <a:pt x="713613" y="116535"/>
                </a:lnTo>
                <a:lnTo>
                  <a:pt x="719074" y="113423"/>
                </a:lnTo>
                <a:close/>
              </a:path>
              <a:path w="743585" h="254000">
                <a:moveTo>
                  <a:pt x="719620" y="181521"/>
                </a:moveTo>
                <a:lnTo>
                  <a:pt x="715035" y="176771"/>
                </a:lnTo>
                <a:lnTo>
                  <a:pt x="714044" y="169735"/>
                </a:lnTo>
                <a:lnTo>
                  <a:pt x="706285" y="170878"/>
                </a:lnTo>
                <a:lnTo>
                  <a:pt x="708710" y="176923"/>
                </a:lnTo>
                <a:lnTo>
                  <a:pt x="701687" y="180340"/>
                </a:lnTo>
                <a:lnTo>
                  <a:pt x="705154" y="191236"/>
                </a:lnTo>
                <a:lnTo>
                  <a:pt x="719620" y="181521"/>
                </a:lnTo>
                <a:close/>
              </a:path>
              <a:path w="743585" h="254000">
                <a:moveTo>
                  <a:pt x="722274" y="96316"/>
                </a:moveTo>
                <a:lnTo>
                  <a:pt x="716254" y="97205"/>
                </a:lnTo>
                <a:lnTo>
                  <a:pt x="712787" y="96050"/>
                </a:lnTo>
                <a:lnTo>
                  <a:pt x="712317" y="95897"/>
                </a:lnTo>
                <a:lnTo>
                  <a:pt x="711720" y="96113"/>
                </a:lnTo>
                <a:lnTo>
                  <a:pt x="711187" y="96164"/>
                </a:lnTo>
                <a:lnTo>
                  <a:pt x="710577" y="104902"/>
                </a:lnTo>
                <a:lnTo>
                  <a:pt x="714235" y="105156"/>
                </a:lnTo>
                <a:lnTo>
                  <a:pt x="719035" y="107975"/>
                </a:lnTo>
                <a:lnTo>
                  <a:pt x="722274" y="96316"/>
                </a:lnTo>
                <a:close/>
              </a:path>
              <a:path w="743585" h="254000">
                <a:moveTo>
                  <a:pt x="723938" y="191782"/>
                </a:moveTo>
                <a:lnTo>
                  <a:pt x="722718" y="190804"/>
                </a:lnTo>
                <a:lnTo>
                  <a:pt x="721563" y="189585"/>
                </a:lnTo>
                <a:lnTo>
                  <a:pt x="720623" y="191274"/>
                </a:lnTo>
                <a:lnTo>
                  <a:pt x="719772" y="192443"/>
                </a:lnTo>
                <a:lnTo>
                  <a:pt x="719366" y="193751"/>
                </a:lnTo>
                <a:lnTo>
                  <a:pt x="719264" y="194094"/>
                </a:lnTo>
                <a:lnTo>
                  <a:pt x="720547" y="194868"/>
                </a:lnTo>
                <a:lnTo>
                  <a:pt x="721194" y="195440"/>
                </a:lnTo>
                <a:lnTo>
                  <a:pt x="722096" y="194322"/>
                </a:lnTo>
                <a:lnTo>
                  <a:pt x="723125" y="193268"/>
                </a:lnTo>
                <a:lnTo>
                  <a:pt x="723938" y="191782"/>
                </a:lnTo>
                <a:close/>
              </a:path>
              <a:path w="743585" h="254000">
                <a:moveTo>
                  <a:pt x="732155" y="192786"/>
                </a:moveTo>
                <a:lnTo>
                  <a:pt x="726795" y="197650"/>
                </a:lnTo>
                <a:lnTo>
                  <a:pt x="725728" y="201028"/>
                </a:lnTo>
                <a:lnTo>
                  <a:pt x="730072" y="205092"/>
                </a:lnTo>
                <a:lnTo>
                  <a:pt x="732155" y="192786"/>
                </a:lnTo>
                <a:close/>
              </a:path>
              <a:path w="743585" h="254000">
                <a:moveTo>
                  <a:pt x="743483" y="145021"/>
                </a:moveTo>
                <a:lnTo>
                  <a:pt x="742213" y="138811"/>
                </a:lnTo>
                <a:lnTo>
                  <a:pt x="740168" y="137414"/>
                </a:lnTo>
                <a:lnTo>
                  <a:pt x="737285" y="138315"/>
                </a:lnTo>
                <a:lnTo>
                  <a:pt x="736587" y="138734"/>
                </a:lnTo>
                <a:lnTo>
                  <a:pt x="736333" y="137198"/>
                </a:lnTo>
                <a:lnTo>
                  <a:pt x="734758" y="136537"/>
                </a:lnTo>
                <a:lnTo>
                  <a:pt x="731240" y="135166"/>
                </a:lnTo>
                <a:lnTo>
                  <a:pt x="728510" y="134099"/>
                </a:lnTo>
                <a:lnTo>
                  <a:pt x="725906" y="132676"/>
                </a:lnTo>
                <a:lnTo>
                  <a:pt x="722934" y="131267"/>
                </a:lnTo>
                <a:lnTo>
                  <a:pt x="716292" y="136144"/>
                </a:lnTo>
                <a:lnTo>
                  <a:pt x="718058" y="144500"/>
                </a:lnTo>
                <a:lnTo>
                  <a:pt x="724903" y="139141"/>
                </a:lnTo>
                <a:lnTo>
                  <a:pt x="733158" y="149974"/>
                </a:lnTo>
                <a:lnTo>
                  <a:pt x="735355" y="143941"/>
                </a:lnTo>
                <a:lnTo>
                  <a:pt x="735888" y="145389"/>
                </a:lnTo>
                <a:lnTo>
                  <a:pt x="736536" y="146723"/>
                </a:lnTo>
                <a:lnTo>
                  <a:pt x="740359" y="147840"/>
                </a:lnTo>
                <a:lnTo>
                  <a:pt x="741438" y="149885"/>
                </a:lnTo>
                <a:lnTo>
                  <a:pt x="743127" y="151828"/>
                </a:lnTo>
                <a:lnTo>
                  <a:pt x="742772" y="148297"/>
                </a:lnTo>
                <a:lnTo>
                  <a:pt x="743483" y="145021"/>
                </a:lnTo>
                <a:close/>
              </a:path>
            </a:pathLst>
          </a:custGeom>
          <a:solidFill>
            <a:srgbClr val="16568B"/>
          </a:solidFill>
        </p:spPr>
        <p:txBody>
          <a:bodyPr wrap="square" lIns="0" tIns="0" rIns="0" bIns="0" rtlCol="0"/>
          <a:lstStyle/>
          <a:p>
            <a:endParaRPr/>
          </a:p>
        </p:txBody>
      </p:sp>
      <p:sp>
        <p:nvSpPr>
          <p:cNvPr id="119" name="bg object 119"/>
          <p:cNvSpPr/>
          <p:nvPr/>
        </p:nvSpPr>
        <p:spPr>
          <a:xfrm>
            <a:off x="-1028" y="4513274"/>
            <a:ext cx="958215" cy="331470"/>
          </a:xfrm>
          <a:custGeom>
            <a:avLst/>
            <a:gdLst/>
            <a:ahLst/>
            <a:cxnLst/>
            <a:rect l="l" t="t" r="r" b="b"/>
            <a:pathLst>
              <a:path w="958215" h="331470">
                <a:moveTo>
                  <a:pt x="5295" y="316598"/>
                </a:moveTo>
                <a:lnTo>
                  <a:pt x="4343" y="315950"/>
                </a:lnTo>
                <a:lnTo>
                  <a:pt x="3429" y="315125"/>
                </a:lnTo>
                <a:lnTo>
                  <a:pt x="2374" y="314794"/>
                </a:lnTo>
                <a:lnTo>
                  <a:pt x="2108" y="314706"/>
                </a:lnTo>
                <a:lnTo>
                  <a:pt x="1346" y="316166"/>
                </a:lnTo>
                <a:lnTo>
                  <a:pt x="558" y="317284"/>
                </a:lnTo>
                <a:lnTo>
                  <a:pt x="1651" y="317842"/>
                </a:lnTo>
                <a:lnTo>
                  <a:pt x="2540" y="318668"/>
                </a:lnTo>
                <a:lnTo>
                  <a:pt x="3175" y="318503"/>
                </a:lnTo>
                <a:lnTo>
                  <a:pt x="3987" y="318274"/>
                </a:lnTo>
                <a:lnTo>
                  <a:pt x="4597" y="317271"/>
                </a:lnTo>
                <a:lnTo>
                  <a:pt x="5295" y="316598"/>
                </a:lnTo>
                <a:close/>
              </a:path>
              <a:path w="958215" h="331470">
                <a:moveTo>
                  <a:pt x="8839" y="13487"/>
                </a:moveTo>
                <a:lnTo>
                  <a:pt x="7467" y="12268"/>
                </a:lnTo>
                <a:lnTo>
                  <a:pt x="6464" y="10769"/>
                </a:lnTo>
                <a:lnTo>
                  <a:pt x="5715" y="10883"/>
                </a:lnTo>
                <a:lnTo>
                  <a:pt x="4762" y="11023"/>
                </a:lnTo>
                <a:lnTo>
                  <a:pt x="3390" y="12471"/>
                </a:lnTo>
                <a:lnTo>
                  <a:pt x="3327" y="14249"/>
                </a:lnTo>
                <a:lnTo>
                  <a:pt x="4711" y="15735"/>
                </a:lnTo>
                <a:lnTo>
                  <a:pt x="6413" y="16014"/>
                </a:lnTo>
                <a:lnTo>
                  <a:pt x="7442" y="14605"/>
                </a:lnTo>
                <a:lnTo>
                  <a:pt x="8839" y="13487"/>
                </a:lnTo>
                <a:close/>
              </a:path>
              <a:path w="958215" h="331470">
                <a:moveTo>
                  <a:pt x="32880" y="12928"/>
                </a:moveTo>
                <a:lnTo>
                  <a:pt x="27419" y="15773"/>
                </a:lnTo>
                <a:lnTo>
                  <a:pt x="22047" y="18796"/>
                </a:lnTo>
                <a:lnTo>
                  <a:pt x="9004" y="24904"/>
                </a:lnTo>
                <a:lnTo>
                  <a:pt x="5575" y="32258"/>
                </a:lnTo>
                <a:lnTo>
                  <a:pt x="0" y="38087"/>
                </a:lnTo>
                <a:lnTo>
                  <a:pt x="431" y="39039"/>
                </a:lnTo>
                <a:lnTo>
                  <a:pt x="533" y="39649"/>
                </a:lnTo>
                <a:lnTo>
                  <a:pt x="5359" y="43027"/>
                </a:lnTo>
                <a:lnTo>
                  <a:pt x="7708" y="36626"/>
                </a:lnTo>
                <a:lnTo>
                  <a:pt x="15557" y="37122"/>
                </a:lnTo>
                <a:lnTo>
                  <a:pt x="19773" y="39014"/>
                </a:lnTo>
                <a:lnTo>
                  <a:pt x="24104" y="35026"/>
                </a:lnTo>
                <a:lnTo>
                  <a:pt x="24536" y="34493"/>
                </a:lnTo>
                <a:lnTo>
                  <a:pt x="25488" y="33477"/>
                </a:lnTo>
                <a:lnTo>
                  <a:pt x="23634" y="28600"/>
                </a:lnTo>
                <a:lnTo>
                  <a:pt x="23101" y="23876"/>
                </a:lnTo>
                <a:lnTo>
                  <a:pt x="29616" y="20751"/>
                </a:lnTo>
                <a:lnTo>
                  <a:pt x="31521" y="19837"/>
                </a:lnTo>
                <a:lnTo>
                  <a:pt x="31864" y="15697"/>
                </a:lnTo>
                <a:lnTo>
                  <a:pt x="32880" y="12928"/>
                </a:lnTo>
                <a:close/>
              </a:path>
              <a:path w="958215" h="331470">
                <a:moveTo>
                  <a:pt x="33197" y="12750"/>
                </a:moveTo>
                <a:lnTo>
                  <a:pt x="33020" y="12636"/>
                </a:lnTo>
                <a:lnTo>
                  <a:pt x="32880" y="12700"/>
                </a:lnTo>
                <a:lnTo>
                  <a:pt x="32893" y="12865"/>
                </a:lnTo>
                <a:lnTo>
                  <a:pt x="33096" y="12814"/>
                </a:lnTo>
                <a:close/>
              </a:path>
              <a:path w="958215" h="331470">
                <a:moveTo>
                  <a:pt x="37846" y="5257"/>
                </a:moveTo>
                <a:lnTo>
                  <a:pt x="35128" y="2768"/>
                </a:lnTo>
                <a:lnTo>
                  <a:pt x="32105" y="0"/>
                </a:lnTo>
                <a:lnTo>
                  <a:pt x="29578" y="1828"/>
                </a:lnTo>
                <a:lnTo>
                  <a:pt x="27114" y="5372"/>
                </a:lnTo>
                <a:lnTo>
                  <a:pt x="26720" y="6210"/>
                </a:lnTo>
                <a:lnTo>
                  <a:pt x="26047" y="7429"/>
                </a:lnTo>
                <a:lnTo>
                  <a:pt x="18580" y="1447"/>
                </a:lnTo>
                <a:lnTo>
                  <a:pt x="10223" y="7454"/>
                </a:lnTo>
                <a:lnTo>
                  <a:pt x="15163" y="17449"/>
                </a:lnTo>
                <a:lnTo>
                  <a:pt x="18415" y="15582"/>
                </a:lnTo>
                <a:lnTo>
                  <a:pt x="21412" y="14185"/>
                </a:lnTo>
                <a:lnTo>
                  <a:pt x="27279" y="9956"/>
                </a:lnTo>
                <a:lnTo>
                  <a:pt x="30099" y="10464"/>
                </a:lnTo>
                <a:lnTo>
                  <a:pt x="32931" y="12573"/>
                </a:lnTo>
                <a:lnTo>
                  <a:pt x="33337" y="11747"/>
                </a:lnTo>
                <a:lnTo>
                  <a:pt x="33629" y="10706"/>
                </a:lnTo>
                <a:lnTo>
                  <a:pt x="37769" y="8039"/>
                </a:lnTo>
                <a:lnTo>
                  <a:pt x="37846" y="5257"/>
                </a:lnTo>
                <a:close/>
              </a:path>
              <a:path w="958215" h="331470">
                <a:moveTo>
                  <a:pt x="79578" y="56946"/>
                </a:moveTo>
                <a:lnTo>
                  <a:pt x="76161" y="45618"/>
                </a:lnTo>
                <a:lnTo>
                  <a:pt x="72263" y="46964"/>
                </a:lnTo>
                <a:lnTo>
                  <a:pt x="72161" y="50812"/>
                </a:lnTo>
                <a:lnTo>
                  <a:pt x="69545" y="54762"/>
                </a:lnTo>
                <a:lnTo>
                  <a:pt x="74485" y="52895"/>
                </a:lnTo>
                <a:lnTo>
                  <a:pt x="75374" y="61125"/>
                </a:lnTo>
                <a:lnTo>
                  <a:pt x="79578" y="56946"/>
                </a:lnTo>
                <a:close/>
              </a:path>
              <a:path w="958215" h="331470">
                <a:moveTo>
                  <a:pt x="80086" y="157162"/>
                </a:moveTo>
                <a:lnTo>
                  <a:pt x="73583" y="154863"/>
                </a:lnTo>
                <a:lnTo>
                  <a:pt x="69494" y="158889"/>
                </a:lnTo>
                <a:lnTo>
                  <a:pt x="80086" y="157162"/>
                </a:lnTo>
                <a:close/>
              </a:path>
              <a:path w="958215" h="331470">
                <a:moveTo>
                  <a:pt x="82105" y="901"/>
                </a:moveTo>
                <a:lnTo>
                  <a:pt x="78879" y="901"/>
                </a:lnTo>
                <a:lnTo>
                  <a:pt x="75272" y="2832"/>
                </a:lnTo>
                <a:lnTo>
                  <a:pt x="75298" y="3721"/>
                </a:lnTo>
                <a:lnTo>
                  <a:pt x="75323" y="5486"/>
                </a:lnTo>
                <a:lnTo>
                  <a:pt x="81114" y="6578"/>
                </a:lnTo>
                <a:lnTo>
                  <a:pt x="81381" y="5003"/>
                </a:lnTo>
                <a:lnTo>
                  <a:pt x="81673" y="3403"/>
                </a:lnTo>
                <a:lnTo>
                  <a:pt x="82105" y="901"/>
                </a:lnTo>
                <a:close/>
              </a:path>
              <a:path w="958215" h="331470">
                <a:moveTo>
                  <a:pt x="97586" y="21043"/>
                </a:moveTo>
                <a:lnTo>
                  <a:pt x="89001" y="19177"/>
                </a:lnTo>
                <a:lnTo>
                  <a:pt x="89281" y="17868"/>
                </a:lnTo>
                <a:lnTo>
                  <a:pt x="89496" y="16586"/>
                </a:lnTo>
                <a:lnTo>
                  <a:pt x="90182" y="14033"/>
                </a:lnTo>
                <a:lnTo>
                  <a:pt x="90652" y="12763"/>
                </a:lnTo>
                <a:lnTo>
                  <a:pt x="91770" y="9283"/>
                </a:lnTo>
                <a:lnTo>
                  <a:pt x="82740" y="16878"/>
                </a:lnTo>
                <a:lnTo>
                  <a:pt x="85610" y="22694"/>
                </a:lnTo>
                <a:lnTo>
                  <a:pt x="89877" y="24752"/>
                </a:lnTo>
                <a:lnTo>
                  <a:pt x="95554" y="23774"/>
                </a:lnTo>
                <a:lnTo>
                  <a:pt x="96202" y="23660"/>
                </a:lnTo>
                <a:lnTo>
                  <a:pt x="96647" y="22352"/>
                </a:lnTo>
                <a:lnTo>
                  <a:pt x="97586" y="21043"/>
                </a:lnTo>
                <a:close/>
              </a:path>
              <a:path w="958215" h="331470">
                <a:moveTo>
                  <a:pt x="100037" y="42976"/>
                </a:moveTo>
                <a:lnTo>
                  <a:pt x="98564" y="40728"/>
                </a:lnTo>
                <a:lnTo>
                  <a:pt x="94018" y="39560"/>
                </a:lnTo>
                <a:lnTo>
                  <a:pt x="90754" y="40182"/>
                </a:lnTo>
                <a:lnTo>
                  <a:pt x="89204" y="45148"/>
                </a:lnTo>
                <a:lnTo>
                  <a:pt x="89446" y="46215"/>
                </a:lnTo>
                <a:lnTo>
                  <a:pt x="89446" y="48018"/>
                </a:lnTo>
                <a:lnTo>
                  <a:pt x="91109" y="48018"/>
                </a:lnTo>
                <a:lnTo>
                  <a:pt x="92113" y="47917"/>
                </a:lnTo>
                <a:lnTo>
                  <a:pt x="93078" y="48031"/>
                </a:lnTo>
                <a:lnTo>
                  <a:pt x="96367" y="48425"/>
                </a:lnTo>
                <a:lnTo>
                  <a:pt x="99326" y="47891"/>
                </a:lnTo>
                <a:lnTo>
                  <a:pt x="100037" y="42976"/>
                </a:lnTo>
                <a:close/>
              </a:path>
              <a:path w="958215" h="331470">
                <a:moveTo>
                  <a:pt x="107149" y="23456"/>
                </a:moveTo>
                <a:lnTo>
                  <a:pt x="98183" y="25730"/>
                </a:lnTo>
                <a:lnTo>
                  <a:pt x="106070" y="32524"/>
                </a:lnTo>
                <a:lnTo>
                  <a:pt x="107149" y="23456"/>
                </a:lnTo>
                <a:close/>
              </a:path>
              <a:path w="958215" h="331470">
                <a:moveTo>
                  <a:pt x="109410" y="13258"/>
                </a:moveTo>
                <a:lnTo>
                  <a:pt x="106387" y="12217"/>
                </a:lnTo>
                <a:lnTo>
                  <a:pt x="104368" y="13995"/>
                </a:lnTo>
                <a:lnTo>
                  <a:pt x="102362" y="15862"/>
                </a:lnTo>
                <a:lnTo>
                  <a:pt x="104051" y="19164"/>
                </a:lnTo>
                <a:lnTo>
                  <a:pt x="104343" y="19735"/>
                </a:lnTo>
                <a:lnTo>
                  <a:pt x="106464" y="20091"/>
                </a:lnTo>
                <a:lnTo>
                  <a:pt x="107607" y="17780"/>
                </a:lnTo>
                <a:lnTo>
                  <a:pt x="108483" y="15506"/>
                </a:lnTo>
                <a:lnTo>
                  <a:pt x="109410" y="13258"/>
                </a:lnTo>
                <a:close/>
              </a:path>
              <a:path w="958215" h="331470">
                <a:moveTo>
                  <a:pt x="112915" y="137883"/>
                </a:moveTo>
                <a:lnTo>
                  <a:pt x="101701" y="134188"/>
                </a:lnTo>
                <a:lnTo>
                  <a:pt x="104317" y="140131"/>
                </a:lnTo>
                <a:lnTo>
                  <a:pt x="108661" y="138899"/>
                </a:lnTo>
                <a:lnTo>
                  <a:pt x="112915" y="137883"/>
                </a:lnTo>
                <a:close/>
              </a:path>
              <a:path w="958215" h="331470">
                <a:moveTo>
                  <a:pt x="123113" y="148628"/>
                </a:moveTo>
                <a:lnTo>
                  <a:pt x="119468" y="144792"/>
                </a:lnTo>
                <a:lnTo>
                  <a:pt x="112928" y="137896"/>
                </a:lnTo>
                <a:lnTo>
                  <a:pt x="104533" y="144792"/>
                </a:lnTo>
                <a:lnTo>
                  <a:pt x="104406" y="144665"/>
                </a:lnTo>
                <a:lnTo>
                  <a:pt x="99123" y="139534"/>
                </a:lnTo>
                <a:lnTo>
                  <a:pt x="94030" y="139979"/>
                </a:lnTo>
                <a:lnTo>
                  <a:pt x="89077" y="142798"/>
                </a:lnTo>
                <a:lnTo>
                  <a:pt x="84099" y="144665"/>
                </a:lnTo>
                <a:lnTo>
                  <a:pt x="83477" y="143865"/>
                </a:lnTo>
                <a:lnTo>
                  <a:pt x="82943" y="142989"/>
                </a:lnTo>
                <a:lnTo>
                  <a:pt x="81368" y="141427"/>
                </a:lnTo>
                <a:lnTo>
                  <a:pt x="80352" y="140716"/>
                </a:lnTo>
                <a:lnTo>
                  <a:pt x="79260" y="139839"/>
                </a:lnTo>
                <a:lnTo>
                  <a:pt x="77279" y="144500"/>
                </a:lnTo>
                <a:lnTo>
                  <a:pt x="77558" y="148628"/>
                </a:lnTo>
                <a:lnTo>
                  <a:pt x="77647" y="149771"/>
                </a:lnTo>
                <a:lnTo>
                  <a:pt x="77749" y="151320"/>
                </a:lnTo>
                <a:lnTo>
                  <a:pt x="80200" y="157137"/>
                </a:lnTo>
                <a:lnTo>
                  <a:pt x="86055" y="155422"/>
                </a:lnTo>
                <a:lnTo>
                  <a:pt x="92075" y="154101"/>
                </a:lnTo>
                <a:lnTo>
                  <a:pt x="102971" y="149771"/>
                </a:lnTo>
                <a:lnTo>
                  <a:pt x="107149" y="150418"/>
                </a:lnTo>
                <a:lnTo>
                  <a:pt x="119011" y="158407"/>
                </a:lnTo>
                <a:lnTo>
                  <a:pt x="120764" y="157340"/>
                </a:lnTo>
                <a:lnTo>
                  <a:pt x="122809" y="149771"/>
                </a:lnTo>
                <a:lnTo>
                  <a:pt x="123113" y="148628"/>
                </a:lnTo>
                <a:close/>
              </a:path>
              <a:path w="958215" h="331470">
                <a:moveTo>
                  <a:pt x="132549" y="41109"/>
                </a:moveTo>
                <a:lnTo>
                  <a:pt x="130022" y="29349"/>
                </a:lnTo>
                <a:lnTo>
                  <a:pt x="129705" y="27901"/>
                </a:lnTo>
                <a:lnTo>
                  <a:pt x="124637" y="24599"/>
                </a:lnTo>
                <a:lnTo>
                  <a:pt x="115150" y="26911"/>
                </a:lnTo>
                <a:lnTo>
                  <a:pt x="114376" y="28511"/>
                </a:lnTo>
                <a:lnTo>
                  <a:pt x="111709" y="31343"/>
                </a:lnTo>
                <a:lnTo>
                  <a:pt x="122428" y="29349"/>
                </a:lnTo>
                <a:lnTo>
                  <a:pt x="124675" y="35013"/>
                </a:lnTo>
                <a:lnTo>
                  <a:pt x="117094" y="35712"/>
                </a:lnTo>
                <a:lnTo>
                  <a:pt x="116967" y="43281"/>
                </a:lnTo>
                <a:lnTo>
                  <a:pt x="130098" y="42341"/>
                </a:lnTo>
                <a:lnTo>
                  <a:pt x="132549" y="41109"/>
                </a:lnTo>
                <a:close/>
              </a:path>
              <a:path w="958215" h="331470">
                <a:moveTo>
                  <a:pt x="134416" y="70713"/>
                </a:moveTo>
                <a:lnTo>
                  <a:pt x="128955" y="66154"/>
                </a:lnTo>
                <a:lnTo>
                  <a:pt x="133438" y="60998"/>
                </a:lnTo>
                <a:lnTo>
                  <a:pt x="133400" y="55968"/>
                </a:lnTo>
                <a:lnTo>
                  <a:pt x="125628" y="58508"/>
                </a:lnTo>
                <a:lnTo>
                  <a:pt x="121462" y="61976"/>
                </a:lnTo>
                <a:lnTo>
                  <a:pt x="120764" y="66624"/>
                </a:lnTo>
                <a:lnTo>
                  <a:pt x="123393" y="72669"/>
                </a:lnTo>
                <a:lnTo>
                  <a:pt x="114363" y="75285"/>
                </a:lnTo>
                <a:lnTo>
                  <a:pt x="106553" y="79692"/>
                </a:lnTo>
                <a:lnTo>
                  <a:pt x="99682" y="85509"/>
                </a:lnTo>
                <a:lnTo>
                  <a:pt x="93522" y="92341"/>
                </a:lnTo>
                <a:lnTo>
                  <a:pt x="91135" y="95250"/>
                </a:lnTo>
                <a:lnTo>
                  <a:pt x="88569" y="96418"/>
                </a:lnTo>
                <a:lnTo>
                  <a:pt x="84683" y="95745"/>
                </a:lnTo>
                <a:lnTo>
                  <a:pt x="76428" y="94805"/>
                </a:lnTo>
                <a:lnTo>
                  <a:pt x="71132" y="96088"/>
                </a:lnTo>
                <a:lnTo>
                  <a:pt x="67322" y="100520"/>
                </a:lnTo>
                <a:lnTo>
                  <a:pt x="63500" y="108991"/>
                </a:lnTo>
                <a:lnTo>
                  <a:pt x="76238" y="112712"/>
                </a:lnTo>
                <a:lnTo>
                  <a:pt x="77203" y="111226"/>
                </a:lnTo>
                <a:lnTo>
                  <a:pt x="78320" y="109918"/>
                </a:lnTo>
                <a:lnTo>
                  <a:pt x="83058" y="99504"/>
                </a:lnTo>
                <a:lnTo>
                  <a:pt x="86245" y="98679"/>
                </a:lnTo>
                <a:lnTo>
                  <a:pt x="97510" y="107048"/>
                </a:lnTo>
                <a:lnTo>
                  <a:pt x="99949" y="107099"/>
                </a:lnTo>
                <a:lnTo>
                  <a:pt x="106502" y="97853"/>
                </a:lnTo>
                <a:lnTo>
                  <a:pt x="119418" y="91859"/>
                </a:lnTo>
                <a:lnTo>
                  <a:pt x="122428" y="88455"/>
                </a:lnTo>
                <a:lnTo>
                  <a:pt x="127304" y="85255"/>
                </a:lnTo>
                <a:lnTo>
                  <a:pt x="128219" y="76581"/>
                </a:lnTo>
                <a:lnTo>
                  <a:pt x="130251" y="73723"/>
                </a:lnTo>
                <a:lnTo>
                  <a:pt x="134416" y="70713"/>
                </a:lnTo>
                <a:close/>
              </a:path>
              <a:path w="958215" h="331470">
                <a:moveTo>
                  <a:pt x="135521" y="104419"/>
                </a:moveTo>
                <a:lnTo>
                  <a:pt x="133146" y="102577"/>
                </a:lnTo>
                <a:lnTo>
                  <a:pt x="130530" y="101612"/>
                </a:lnTo>
                <a:lnTo>
                  <a:pt x="130098" y="100037"/>
                </a:lnTo>
                <a:lnTo>
                  <a:pt x="128524" y="94335"/>
                </a:lnTo>
                <a:lnTo>
                  <a:pt x="124587" y="92506"/>
                </a:lnTo>
                <a:lnTo>
                  <a:pt x="119418" y="92087"/>
                </a:lnTo>
                <a:lnTo>
                  <a:pt x="116636" y="98602"/>
                </a:lnTo>
                <a:lnTo>
                  <a:pt x="123494" y="99974"/>
                </a:lnTo>
                <a:lnTo>
                  <a:pt x="128231" y="107035"/>
                </a:lnTo>
                <a:lnTo>
                  <a:pt x="131483" y="106083"/>
                </a:lnTo>
                <a:lnTo>
                  <a:pt x="135521" y="104419"/>
                </a:lnTo>
                <a:close/>
              </a:path>
              <a:path w="958215" h="331470">
                <a:moveTo>
                  <a:pt x="136105" y="14947"/>
                </a:moveTo>
                <a:lnTo>
                  <a:pt x="134848" y="13589"/>
                </a:lnTo>
                <a:lnTo>
                  <a:pt x="134175" y="12331"/>
                </a:lnTo>
                <a:lnTo>
                  <a:pt x="132537" y="12484"/>
                </a:lnTo>
                <a:lnTo>
                  <a:pt x="131521" y="13309"/>
                </a:lnTo>
                <a:lnTo>
                  <a:pt x="130467" y="13830"/>
                </a:lnTo>
                <a:lnTo>
                  <a:pt x="130975" y="14554"/>
                </a:lnTo>
                <a:lnTo>
                  <a:pt x="131432" y="15824"/>
                </a:lnTo>
                <a:lnTo>
                  <a:pt x="133096" y="16014"/>
                </a:lnTo>
                <a:lnTo>
                  <a:pt x="134251" y="15430"/>
                </a:lnTo>
                <a:lnTo>
                  <a:pt x="136105" y="14947"/>
                </a:lnTo>
                <a:close/>
              </a:path>
              <a:path w="958215" h="331470">
                <a:moveTo>
                  <a:pt x="139801" y="90919"/>
                </a:moveTo>
                <a:lnTo>
                  <a:pt x="138607" y="89814"/>
                </a:lnTo>
                <a:lnTo>
                  <a:pt x="137553" y="88709"/>
                </a:lnTo>
                <a:lnTo>
                  <a:pt x="136639" y="90043"/>
                </a:lnTo>
                <a:lnTo>
                  <a:pt x="135750" y="90944"/>
                </a:lnTo>
                <a:lnTo>
                  <a:pt x="135293" y="92481"/>
                </a:lnTo>
                <a:lnTo>
                  <a:pt x="136309" y="93306"/>
                </a:lnTo>
                <a:lnTo>
                  <a:pt x="136804" y="93967"/>
                </a:lnTo>
                <a:lnTo>
                  <a:pt x="137807" y="93002"/>
                </a:lnTo>
                <a:lnTo>
                  <a:pt x="138861" y="92075"/>
                </a:lnTo>
                <a:lnTo>
                  <a:pt x="139801" y="90919"/>
                </a:lnTo>
                <a:close/>
              </a:path>
              <a:path w="958215" h="331470">
                <a:moveTo>
                  <a:pt x="140017" y="25285"/>
                </a:moveTo>
                <a:lnTo>
                  <a:pt x="139077" y="24460"/>
                </a:lnTo>
                <a:lnTo>
                  <a:pt x="138214" y="23139"/>
                </a:lnTo>
                <a:lnTo>
                  <a:pt x="136207" y="22796"/>
                </a:lnTo>
                <a:lnTo>
                  <a:pt x="135051" y="23888"/>
                </a:lnTo>
                <a:lnTo>
                  <a:pt x="133210" y="24803"/>
                </a:lnTo>
                <a:lnTo>
                  <a:pt x="134797" y="26250"/>
                </a:lnTo>
                <a:lnTo>
                  <a:pt x="135839" y="27838"/>
                </a:lnTo>
                <a:lnTo>
                  <a:pt x="137807" y="27432"/>
                </a:lnTo>
                <a:lnTo>
                  <a:pt x="138874" y="26149"/>
                </a:lnTo>
                <a:lnTo>
                  <a:pt x="140017" y="25285"/>
                </a:lnTo>
                <a:close/>
              </a:path>
              <a:path w="958215" h="331470">
                <a:moveTo>
                  <a:pt x="142367" y="44653"/>
                </a:moveTo>
                <a:lnTo>
                  <a:pt x="140995" y="43637"/>
                </a:lnTo>
                <a:lnTo>
                  <a:pt x="139649" y="41922"/>
                </a:lnTo>
                <a:lnTo>
                  <a:pt x="138684" y="43878"/>
                </a:lnTo>
                <a:lnTo>
                  <a:pt x="137858" y="44869"/>
                </a:lnTo>
                <a:lnTo>
                  <a:pt x="137795" y="45897"/>
                </a:lnTo>
                <a:lnTo>
                  <a:pt x="137756" y="46443"/>
                </a:lnTo>
                <a:lnTo>
                  <a:pt x="139280" y="47688"/>
                </a:lnTo>
                <a:lnTo>
                  <a:pt x="140728" y="47155"/>
                </a:lnTo>
                <a:lnTo>
                  <a:pt x="142036" y="46253"/>
                </a:lnTo>
                <a:lnTo>
                  <a:pt x="142214" y="45351"/>
                </a:lnTo>
                <a:lnTo>
                  <a:pt x="142367" y="44653"/>
                </a:lnTo>
                <a:close/>
              </a:path>
              <a:path w="958215" h="331470">
                <a:moveTo>
                  <a:pt x="146100" y="67652"/>
                </a:moveTo>
                <a:lnTo>
                  <a:pt x="138709" y="68872"/>
                </a:lnTo>
                <a:lnTo>
                  <a:pt x="136398" y="71628"/>
                </a:lnTo>
                <a:lnTo>
                  <a:pt x="135661" y="79197"/>
                </a:lnTo>
                <a:lnTo>
                  <a:pt x="144119" y="80441"/>
                </a:lnTo>
                <a:lnTo>
                  <a:pt x="146100" y="67652"/>
                </a:lnTo>
                <a:close/>
              </a:path>
              <a:path w="958215" h="331470">
                <a:moveTo>
                  <a:pt x="151536" y="142913"/>
                </a:moveTo>
                <a:lnTo>
                  <a:pt x="145846" y="132245"/>
                </a:lnTo>
                <a:lnTo>
                  <a:pt x="137414" y="139890"/>
                </a:lnTo>
                <a:lnTo>
                  <a:pt x="144119" y="147980"/>
                </a:lnTo>
                <a:lnTo>
                  <a:pt x="144703" y="148082"/>
                </a:lnTo>
                <a:lnTo>
                  <a:pt x="151536" y="142913"/>
                </a:lnTo>
                <a:close/>
              </a:path>
              <a:path w="958215" h="331470">
                <a:moveTo>
                  <a:pt x="156984" y="9410"/>
                </a:moveTo>
                <a:lnTo>
                  <a:pt x="150596" y="7188"/>
                </a:lnTo>
                <a:lnTo>
                  <a:pt x="146900" y="11531"/>
                </a:lnTo>
                <a:lnTo>
                  <a:pt x="150520" y="13868"/>
                </a:lnTo>
                <a:lnTo>
                  <a:pt x="153517" y="13868"/>
                </a:lnTo>
                <a:lnTo>
                  <a:pt x="156984" y="9410"/>
                </a:lnTo>
                <a:close/>
              </a:path>
              <a:path w="958215" h="331470">
                <a:moveTo>
                  <a:pt x="163906" y="126365"/>
                </a:moveTo>
                <a:lnTo>
                  <a:pt x="160350" y="124523"/>
                </a:lnTo>
                <a:lnTo>
                  <a:pt x="155270" y="125133"/>
                </a:lnTo>
                <a:lnTo>
                  <a:pt x="153517" y="127406"/>
                </a:lnTo>
                <a:lnTo>
                  <a:pt x="150152" y="129857"/>
                </a:lnTo>
                <a:lnTo>
                  <a:pt x="153555" y="132384"/>
                </a:lnTo>
                <a:lnTo>
                  <a:pt x="155790" y="135216"/>
                </a:lnTo>
                <a:lnTo>
                  <a:pt x="159651" y="134289"/>
                </a:lnTo>
                <a:lnTo>
                  <a:pt x="162966" y="131876"/>
                </a:lnTo>
                <a:lnTo>
                  <a:pt x="163322" y="129794"/>
                </a:lnTo>
                <a:lnTo>
                  <a:pt x="163906" y="126365"/>
                </a:lnTo>
                <a:close/>
              </a:path>
              <a:path w="958215" h="331470">
                <a:moveTo>
                  <a:pt x="174764" y="148234"/>
                </a:moveTo>
                <a:lnTo>
                  <a:pt x="166382" y="147675"/>
                </a:lnTo>
                <a:lnTo>
                  <a:pt x="165925" y="147332"/>
                </a:lnTo>
                <a:lnTo>
                  <a:pt x="160858" y="154190"/>
                </a:lnTo>
                <a:lnTo>
                  <a:pt x="158521" y="155041"/>
                </a:lnTo>
                <a:lnTo>
                  <a:pt x="154686" y="154228"/>
                </a:lnTo>
                <a:lnTo>
                  <a:pt x="147612" y="153377"/>
                </a:lnTo>
                <a:lnTo>
                  <a:pt x="142354" y="154813"/>
                </a:lnTo>
                <a:lnTo>
                  <a:pt x="137858" y="159181"/>
                </a:lnTo>
                <a:lnTo>
                  <a:pt x="133083" y="167132"/>
                </a:lnTo>
                <a:lnTo>
                  <a:pt x="139141" y="167132"/>
                </a:lnTo>
                <a:lnTo>
                  <a:pt x="143814" y="167716"/>
                </a:lnTo>
                <a:lnTo>
                  <a:pt x="152539" y="166255"/>
                </a:lnTo>
                <a:lnTo>
                  <a:pt x="156235" y="161645"/>
                </a:lnTo>
                <a:lnTo>
                  <a:pt x="160528" y="165188"/>
                </a:lnTo>
                <a:lnTo>
                  <a:pt x="161391" y="168097"/>
                </a:lnTo>
                <a:lnTo>
                  <a:pt x="158889" y="170116"/>
                </a:lnTo>
                <a:lnTo>
                  <a:pt x="156705" y="172288"/>
                </a:lnTo>
                <a:lnTo>
                  <a:pt x="158496" y="175641"/>
                </a:lnTo>
                <a:lnTo>
                  <a:pt x="162814" y="173240"/>
                </a:lnTo>
                <a:lnTo>
                  <a:pt x="167551" y="171323"/>
                </a:lnTo>
                <a:lnTo>
                  <a:pt x="170751" y="168084"/>
                </a:lnTo>
                <a:lnTo>
                  <a:pt x="170434" y="161785"/>
                </a:lnTo>
                <a:lnTo>
                  <a:pt x="165061" y="158851"/>
                </a:lnTo>
                <a:lnTo>
                  <a:pt x="174764" y="148234"/>
                </a:lnTo>
                <a:close/>
              </a:path>
              <a:path w="958215" h="331470">
                <a:moveTo>
                  <a:pt x="178181" y="31496"/>
                </a:moveTo>
                <a:lnTo>
                  <a:pt x="168008" y="12001"/>
                </a:lnTo>
                <a:lnTo>
                  <a:pt x="161759" y="14605"/>
                </a:lnTo>
                <a:lnTo>
                  <a:pt x="156972" y="19151"/>
                </a:lnTo>
                <a:lnTo>
                  <a:pt x="152361" y="23825"/>
                </a:lnTo>
                <a:lnTo>
                  <a:pt x="146634" y="26771"/>
                </a:lnTo>
                <a:lnTo>
                  <a:pt x="154647" y="39166"/>
                </a:lnTo>
                <a:lnTo>
                  <a:pt x="157899" y="37033"/>
                </a:lnTo>
                <a:lnTo>
                  <a:pt x="160769" y="34264"/>
                </a:lnTo>
                <a:lnTo>
                  <a:pt x="164172" y="33147"/>
                </a:lnTo>
                <a:lnTo>
                  <a:pt x="168071" y="31877"/>
                </a:lnTo>
                <a:lnTo>
                  <a:pt x="172453" y="32092"/>
                </a:lnTo>
                <a:lnTo>
                  <a:pt x="178181" y="31496"/>
                </a:lnTo>
                <a:close/>
              </a:path>
              <a:path w="958215" h="331470">
                <a:moveTo>
                  <a:pt x="181927" y="153174"/>
                </a:moveTo>
                <a:lnTo>
                  <a:pt x="177380" y="151688"/>
                </a:lnTo>
                <a:lnTo>
                  <a:pt x="174815" y="152158"/>
                </a:lnTo>
                <a:lnTo>
                  <a:pt x="172707" y="156044"/>
                </a:lnTo>
                <a:lnTo>
                  <a:pt x="176568" y="158343"/>
                </a:lnTo>
                <a:lnTo>
                  <a:pt x="179057" y="157911"/>
                </a:lnTo>
                <a:lnTo>
                  <a:pt x="181927" y="153174"/>
                </a:lnTo>
                <a:close/>
              </a:path>
              <a:path w="958215" h="331470">
                <a:moveTo>
                  <a:pt x="182359" y="101968"/>
                </a:moveTo>
                <a:lnTo>
                  <a:pt x="178993" y="103936"/>
                </a:lnTo>
                <a:lnTo>
                  <a:pt x="176479" y="105321"/>
                </a:lnTo>
                <a:lnTo>
                  <a:pt x="168998" y="110109"/>
                </a:lnTo>
                <a:lnTo>
                  <a:pt x="168935" y="110959"/>
                </a:lnTo>
                <a:lnTo>
                  <a:pt x="173139" y="117983"/>
                </a:lnTo>
                <a:lnTo>
                  <a:pt x="180962" y="114731"/>
                </a:lnTo>
                <a:lnTo>
                  <a:pt x="182359" y="101968"/>
                </a:lnTo>
                <a:close/>
              </a:path>
              <a:path w="958215" h="331470">
                <a:moveTo>
                  <a:pt x="184873" y="130429"/>
                </a:moveTo>
                <a:lnTo>
                  <a:pt x="180441" y="135458"/>
                </a:lnTo>
                <a:lnTo>
                  <a:pt x="169405" y="131991"/>
                </a:lnTo>
                <a:lnTo>
                  <a:pt x="169456" y="142011"/>
                </a:lnTo>
                <a:lnTo>
                  <a:pt x="177342" y="146735"/>
                </a:lnTo>
                <a:lnTo>
                  <a:pt x="184873" y="130429"/>
                </a:lnTo>
                <a:close/>
              </a:path>
              <a:path w="958215" h="331470">
                <a:moveTo>
                  <a:pt x="201434" y="158330"/>
                </a:moveTo>
                <a:lnTo>
                  <a:pt x="199605" y="156095"/>
                </a:lnTo>
                <a:lnTo>
                  <a:pt x="198170" y="152781"/>
                </a:lnTo>
                <a:lnTo>
                  <a:pt x="193535" y="151117"/>
                </a:lnTo>
                <a:lnTo>
                  <a:pt x="189636" y="151815"/>
                </a:lnTo>
                <a:lnTo>
                  <a:pt x="189471" y="157022"/>
                </a:lnTo>
                <a:lnTo>
                  <a:pt x="192290" y="158597"/>
                </a:lnTo>
                <a:lnTo>
                  <a:pt x="194703" y="160426"/>
                </a:lnTo>
                <a:lnTo>
                  <a:pt x="198386" y="161531"/>
                </a:lnTo>
                <a:lnTo>
                  <a:pt x="200075" y="159372"/>
                </a:lnTo>
                <a:lnTo>
                  <a:pt x="201434" y="158330"/>
                </a:lnTo>
                <a:close/>
              </a:path>
              <a:path w="958215" h="331470">
                <a:moveTo>
                  <a:pt x="206133" y="108013"/>
                </a:moveTo>
                <a:lnTo>
                  <a:pt x="201955" y="99275"/>
                </a:lnTo>
                <a:lnTo>
                  <a:pt x="197967" y="105537"/>
                </a:lnTo>
                <a:lnTo>
                  <a:pt x="201244" y="107315"/>
                </a:lnTo>
                <a:lnTo>
                  <a:pt x="203949" y="109321"/>
                </a:lnTo>
                <a:lnTo>
                  <a:pt x="206133" y="108013"/>
                </a:lnTo>
                <a:close/>
              </a:path>
              <a:path w="958215" h="331470">
                <a:moveTo>
                  <a:pt x="219900" y="94970"/>
                </a:moveTo>
                <a:lnTo>
                  <a:pt x="219189" y="93662"/>
                </a:lnTo>
                <a:lnTo>
                  <a:pt x="218732" y="91986"/>
                </a:lnTo>
                <a:lnTo>
                  <a:pt x="217347" y="93078"/>
                </a:lnTo>
                <a:lnTo>
                  <a:pt x="216154" y="93649"/>
                </a:lnTo>
                <a:lnTo>
                  <a:pt x="215582" y="94602"/>
                </a:lnTo>
                <a:lnTo>
                  <a:pt x="215303" y="95084"/>
                </a:lnTo>
                <a:lnTo>
                  <a:pt x="216166" y="96240"/>
                </a:lnTo>
                <a:lnTo>
                  <a:pt x="216509" y="97091"/>
                </a:lnTo>
                <a:lnTo>
                  <a:pt x="217563" y="96532"/>
                </a:lnTo>
                <a:lnTo>
                  <a:pt x="218821" y="96164"/>
                </a:lnTo>
                <a:lnTo>
                  <a:pt x="219570" y="95338"/>
                </a:lnTo>
                <a:lnTo>
                  <a:pt x="219900" y="94970"/>
                </a:lnTo>
                <a:close/>
              </a:path>
              <a:path w="958215" h="331470">
                <a:moveTo>
                  <a:pt x="231470" y="207899"/>
                </a:moveTo>
                <a:lnTo>
                  <a:pt x="225158" y="205752"/>
                </a:lnTo>
                <a:lnTo>
                  <a:pt x="225158" y="185864"/>
                </a:lnTo>
                <a:lnTo>
                  <a:pt x="217792" y="186550"/>
                </a:lnTo>
                <a:lnTo>
                  <a:pt x="217131" y="197535"/>
                </a:lnTo>
                <a:lnTo>
                  <a:pt x="211416" y="191490"/>
                </a:lnTo>
                <a:lnTo>
                  <a:pt x="205003" y="198361"/>
                </a:lnTo>
                <a:lnTo>
                  <a:pt x="203695" y="206362"/>
                </a:lnTo>
                <a:lnTo>
                  <a:pt x="202158" y="214884"/>
                </a:lnTo>
                <a:lnTo>
                  <a:pt x="209130" y="214884"/>
                </a:lnTo>
                <a:lnTo>
                  <a:pt x="208673" y="204050"/>
                </a:lnTo>
                <a:lnTo>
                  <a:pt x="216242" y="206844"/>
                </a:lnTo>
                <a:lnTo>
                  <a:pt x="215125" y="209156"/>
                </a:lnTo>
                <a:lnTo>
                  <a:pt x="213499" y="211366"/>
                </a:lnTo>
                <a:lnTo>
                  <a:pt x="212026" y="218300"/>
                </a:lnTo>
                <a:lnTo>
                  <a:pt x="207492" y="215861"/>
                </a:lnTo>
                <a:lnTo>
                  <a:pt x="204952" y="219189"/>
                </a:lnTo>
                <a:lnTo>
                  <a:pt x="205727" y="221742"/>
                </a:lnTo>
                <a:lnTo>
                  <a:pt x="205727" y="224015"/>
                </a:lnTo>
                <a:lnTo>
                  <a:pt x="213995" y="222288"/>
                </a:lnTo>
                <a:lnTo>
                  <a:pt x="221665" y="220205"/>
                </a:lnTo>
                <a:lnTo>
                  <a:pt x="227812" y="216001"/>
                </a:lnTo>
                <a:lnTo>
                  <a:pt x="231470" y="207899"/>
                </a:lnTo>
                <a:close/>
              </a:path>
              <a:path w="958215" h="331470">
                <a:moveTo>
                  <a:pt x="237540" y="95745"/>
                </a:moveTo>
                <a:lnTo>
                  <a:pt x="235775" y="94538"/>
                </a:lnTo>
                <a:lnTo>
                  <a:pt x="233870" y="92189"/>
                </a:lnTo>
                <a:lnTo>
                  <a:pt x="229006" y="92798"/>
                </a:lnTo>
                <a:lnTo>
                  <a:pt x="225907" y="94576"/>
                </a:lnTo>
                <a:lnTo>
                  <a:pt x="222732" y="95796"/>
                </a:lnTo>
                <a:lnTo>
                  <a:pt x="223304" y="99364"/>
                </a:lnTo>
                <a:lnTo>
                  <a:pt x="226733" y="99860"/>
                </a:lnTo>
                <a:lnTo>
                  <a:pt x="230225" y="100926"/>
                </a:lnTo>
                <a:lnTo>
                  <a:pt x="233565" y="100584"/>
                </a:lnTo>
                <a:lnTo>
                  <a:pt x="235038" y="100431"/>
                </a:lnTo>
                <a:lnTo>
                  <a:pt x="236232" y="97447"/>
                </a:lnTo>
                <a:lnTo>
                  <a:pt x="237540" y="95745"/>
                </a:lnTo>
                <a:close/>
              </a:path>
              <a:path w="958215" h="331470">
                <a:moveTo>
                  <a:pt x="243293" y="182778"/>
                </a:moveTo>
                <a:lnTo>
                  <a:pt x="241223" y="184721"/>
                </a:lnTo>
                <a:lnTo>
                  <a:pt x="240157" y="185267"/>
                </a:lnTo>
                <a:lnTo>
                  <a:pt x="240093" y="185889"/>
                </a:lnTo>
                <a:lnTo>
                  <a:pt x="240004" y="187045"/>
                </a:lnTo>
                <a:lnTo>
                  <a:pt x="240499" y="188252"/>
                </a:lnTo>
                <a:lnTo>
                  <a:pt x="240741" y="189445"/>
                </a:lnTo>
                <a:lnTo>
                  <a:pt x="241973" y="189420"/>
                </a:lnTo>
                <a:lnTo>
                  <a:pt x="243293" y="182778"/>
                </a:lnTo>
                <a:close/>
              </a:path>
              <a:path w="958215" h="331470">
                <a:moveTo>
                  <a:pt x="247853" y="170154"/>
                </a:moveTo>
                <a:lnTo>
                  <a:pt x="246684" y="167538"/>
                </a:lnTo>
                <a:lnTo>
                  <a:pt x="244348" y="162255"/>
                </a:lnTo>
                <a:lnTo>
                  <a:pt x="244614" y="160705"/>
                </a:lnTo>
                <a:lnTo>
                  <a:pt x="244843" y="159346"/>
                </a:lnTo>
                <a:lnTo>
                  <a:pt x="244881" y="154597"/>
                </a:lnTo>
                <a:lnTo>
                  <a:pt x="243433" y="154101"/>
                </a:lnTo>
                <a:lnTo>
                  <a:pt x="242062" y="153238"/>
                </a:lnTo>
                <a:lnTo>
                  <a:pt x="238429" y="160464"/>
                </a:lnTo>
                <a:lnTo>
                  <a:pt x="238315" y="160705"/>
                </a:lnTo>
                <a:lnTo>
                  <a:pt x="232587" y="159346"/>
                </a:lnTo>
                <a:lnTo>
                  <a:pt x="228307" y="161747"/>
                </a:lnTo>
                <a:lnTo>
                  <a:pt x="224459" y="165341"/>
                </a:lnTo>
                <a:lnTo>
                  <a:pt x="220065" y="167538"/>
                </a:lnTo>
                <a:lnTo>
                  <a:pt x="218274" y="160705"/>
                </a:lnTo>
                <a:lnTo>
                  <a:pt x="218211" y="160464"/>
                </a:lnTo>
                <a:lnTo>
                  <a:pt x="218122" y="160096"/>
                </a:lnTo>
                <a:lnTo>
                  <a:pt x="216636" y="157975"/>
                </a:lnTo>
                <a:lnTo>
                  <a:pt x="209854" y="160464"/>
                </a:lnTo>
                <a:lnTo>
                  <a:pt x="206870" y="163042"/>
                </a:lnTo>
                <a:lnTo>
                  <a:pt x="202438" y="165823"/>
                </a:lnTo>
                <a:lnTo>
                  <a:pt x="212090" y="169506"/>
                </a:lnTo>
                <a:lnTo>
                  <a:pt x="208965" y="170637"/>
                </a:lnTo>
                <a:lnTo>
                  <a:pt x="207543" y="171665"/>
                </a:lnTo>
                <a:lnTo>
                  <a:pt x="199580" y="170802"/>
                </a:lnTo>
                <a:lnTo>
                  <a:pt x="194779" y="174180"/>
                </a:lnTo>
                <a:lnTo>
                  <a:pt x="189611" y="179781"/>
                </a:lnTo>
                <a:lnTo>
                  <a:pt x="189763" y="181140"/>
                </a:lnTo>
                <a:lnTo>
                  <a:pt x="189839" y="182384"/>
                </a:lnTo>
                <a:lnTo>
                  <a:pt x="189598" y="183629"/>
                </a:lnTo>
                <a:lnTo>
                  <a:pt x="189534" y="183934"/>
                </a:lnTo>
                <a:lnTo>
                  <a:pt x="191592" y="183629"/>
                </a:lnTo>
                <a:lnTo>
                  <a:pt x="194144" y="183997"/>
                </a:lnTo>
                <a:lnTo>
                  <a:pt x="194614" y="183629"/>
                </a:lnTo>
                <a:lnTo>
                  <a:pt x="197853" y="181140"/>
                </a:lnTo>
                <a:lnTo>
                  <a:pt x="199402" y="178409"/>
                </a:lnTo>
                <a:lnTo>
                  <a:pt x="201955" y="175221"/>
                </a:lnTo>
                <a:lnTo>
                  <a:pt x="209918" y="182384"/>
                </a:lnTo>
                <a:lnTo>
                  <a:pt x="214452" y="186575"/>
                </a:lnTo>
                <a:lnTo>
                  <a:pt x="217805" y="186258"/>
                </a:lnTo>
                <a:lnTo>
                  <a:pt x="217576" y="186575"/>
                </a:lnTo>
                <a:lnTo>
                  <a:pt x="218313" y="186258"/>
                </a:lnTo>
                <a:lnTo>
                  <a:pt x="223685" y="184150"/>
                </a:lnTo>
                <a:lnTo>
                  <a:pt x="229616" y="181927"/>
                </a:lnTo>
                <a:lnTo>
                  <a:pt x="242023" y="176695"/>
                </a:lnTo>
                <a:lnTo>
                  <a:pt x="243332" y="175221"/>
                </a:lnTo>
                <a:lnTo>
                  <a:pt x="246494" y="171665"/>
                </a:lnTo>
                <a:lnTo>
                  <a:pt x="247853" y="170154"/>
                </a:lnTo>
                <a:close/>
              </a:path>
              <a:path w="958215" h="331470">
                <a:moveTo>
                  <a:pt x="263105" y="174421"/>
                </a:moveTo>
                <a:lnTo>
                  <a:pt x="262915" y="173583"/>
                </a:lnTo>
                <a:lnTo>
                  <a:pt x="262648" y="172402"/>
                </a:lnTo>
                <a:lnTo>
                  <a:pt x="260870" y="171564"/>
                </a:lnTo>
                <a:lnTo>
                  <a:pt x="259016" y="169951"/>
                </a:lnTo>
                <a:lnTo>
                  <a:pt x="258051" y="171856"/>
                </a:lnTo>
                <a:lnTo>
                  <a:pt x="256679" y="173329"/>
                </a:lnTo>
                <a:lnTo>
                  <a:pt x="257263" y="175387"/>
                </a:lnTo>
                <a:lnTo>
                  <a:pt x="259232" y="176745"/>
                </a:lnTo>
                <a:lnTo>
                  <a:pt x="261366" y="176453"/>
                </a:lnTo>
                <a:lnTo>
                  <a:pt x="263105" y="174421"/>
                </a:lnTo>
                <a:close/>
              </a:path>
              <a:path w="958215" h="331470">
                <a:moveTo>
                  <a:pt x="265239" y="182473"/>
                </a:moveTo>
                <a:lnTo>
                  <a:pt x="250202" y="177723"/>
                </a:lnTo>
                <a:lnTo>
                  <a:pt x="250202" y="180898"/>
                </a:lnTo>
                <a:lnTo>
                  <a:pt x="249847" y="183705"/>
                </a:lnTo>
                <a:lnTo>
                  <a:pt x="250596" y="187718"/>
                </a:lnTo>
                <a:lnTo>
                  <a:pt x="252196" y="189623"/>
                </a:lnTo>
                <a:lnTo>
                  <a:pt x="253479" y="189890"/>
                </a:lnTo>
                <a:lnTo>
                  <a:pt x="258699" y="190969"/>
                </a:lnTo>
                <a:lnTo>
                  <a:pt x="262509" y="188925"/>
                </a:lnTo>
                <a:lnTo>
                  <a:pt x="265239" y="182473"/>
                </a:lnTo>
                <a:close/>
              </a:path>
              <a:path w="958215" h="331470">
                <a:moveTo>
                  <a:pt x="276352" y="166204"/>
                </a:moveTo>
                <a:lnTo>
                  <a:pt x="269519" y="162496"/>
                </a:lnTo>
                <a:lnTo>
                  <a:pt x="268592" y="165836"/>
                </a:lnTo>
                <a:lnTo>
                  <a:pt x="268643" y="170802"/>
                </a:lnTo>
                <a:lnTo>
                  <a:pt x="276352" y="166204"/>
                </a:lnTo>
                <a:close/>
              </a:path>
              <a:path w="958215" h="331470">
                <a:moveTo>
                  <a:pt x="285915" y="180390"/>
                </a:moveTo>
                <a:lnTo>
                  <a:pt x="281393" y="180568"/>
                </a:lnTo>
                <a:lnTo>
                  <a:pt x="276923" y="177393"/>
                </a:lnTo>
                <a:lnTo>
                  <a:pt x="273342" y="186004"/>
                </a:lnTo>
                <a:lnTo>
                  <a:pt x="278892" y="185064"/>
                </a:lnTo>
                <a:lnTo>
                  <a:pt x="283502" y="187312"/>
                </a:lnTo>
                <a:lnTo>
                  <a:pt x="285915" y="180390"/>
                </a:lnTo>
                <a:close/>
              </a:path>
              <a:path w="958215" h="331470">
                <a:moveTo>
                  <a:pt x="297929" y="166776"/>
                </a:moveTo>
                <a:lnTo>
                  <a:pt x="293319" y="157391"/>
                </a:lnTo>
                <a:lnTo>
                  <a:pt x="288683" y="153301"/>
                </a:lnTo>
                <a:lnTo>
                  <a:pt x="282930" y="154190"/>
                </a:lnTo>
                <a:lnTo>
                  <a:pt x="274942" y="159715"/>
                </a:lnTo>
                <a:lnTo>
                  <a:pt x="284797" y="171945"/>
                </a:lnTo>
                <a:lnTo>
                  <a:pt x="297929" y="166776"/>
                </a:lnTo>
                <a:close/>
              </a:path>
              <a:path w="958215" h="331470">
                <a:moveTo>
                  <a:pt x="301447" y="154508"/>
                </a:moveTo>
                <a:lnTo>
                  <a:pt x="299758" y="154406"/>
                </a:lnTo>
                <a:lnTo>
                  <a:pt x="298919" y="154343"/>
                </a:lnTo>
                <a:lnTo>
                  <a:pt x="298919" y="156210"/>
                </a:lnTo>
                <a:lnTo>
                  <a:pt x="298894" y="158076"/>
                </a:lnTo>
                <a:lnTo>
                  <a:pt x="298996" y="160007"/>
                </a:lnTo>
                <a:lnTo>
                  <a:pt x="300672" y="160121"/>
                </a:lnTo>
                <a:lnTo>
                  <a:pt x="301002" y="158229"/>
                </a:lnTo>
                <a:lnTo>
                  <a:pt x="301218" y="156362"/>
                </a:lnTo>
                <a:lnTo>
                  <a:pt x="301447" y="154508"/>
                </a:lnTo>
                <a:close/>
              </a:path>
              <a:path w="958215" h="331470">
                <a:moveTo>
                  <a:pt x="303555" y="112864"/>
                </a:moveTo>
                <a:lnTo>
                  <a:pt x="301599" y="112737"/>
                </a:lnTo>
                <a:lnTo>
                  <a:pt x="299580" y="112280"/>
                </a:lnTo>
                <a:lnTo>
                  <a:pt x="296938" y="112788"/>
                </a:lnTo>
                <a:lnTo>
                  <a:pt x="296506" y="114668"/>
                </a:lnTo>
                <a:lnTo>
                  <a:pt x="295922" y="115773"/>
                </a:lnTo>
                <a:lnTo>
                  <a:pt x="296291" y="116090"/>
                </a:lnTo>
                <a:lnTo>
                  <a:pt x="296646" y="116420"/>
                </a:lnTo>
                <a:lnTo>
                  <a:pt x="297014" y="116738"/>
                </a:lnTo>
                <a:lnTo>
                  <a:pt x="301383" y="114160"/>
                </a:lnTo>
                <a:lnTo>
                  <a:pt x="303555" y="112864"/>
                </a:lnTo>
                <a:close/>
              </a:path>
              <a:path w="958215" h="331470">
                <a:moveTo>
                  <a:pt x="328383" y="148005"/>
                </a:moveTo>
                <a:lnTo>
                  <a:pt x="328320" y="147802"/>
                </a:lnTo>
                <a:lnTo>
                  <a:pt x="328218" y="147637"/>
                </a:lnTo>
                <a:lnTo>
                  <a:pt x="328142" y="147447"/>
                </a:lnTo>
                <a:lnTo>
                  <a:pt x="327977" y="147586"/>
                </a:lnTo>
                <a:lnTo>
                  <a:pt x="328041" y="147764"/>
                </a:lnTo>
                <a:lnTo>
                  <a:pt x="328282" y="147993"/>
                </a:lnTo>
                <a:close/>
              </a:path>
              <a:path w="958215" h="331470">
                <a:moveTo>
                  <a:pt x="336981" y="120929"/>
                </a:moveTo>
                <a:lnTo>
                  <a:pt x="336169" y="119900"/>
                </a:lnTo>
                <a:lnTo>
                  <a:pt x="335546" y="118427"/>
                </a:lnTo>
                <a:lnTo>
                  <a:pt x="334416" y="119799"/>
                </a:lnTo>
                <a:lnTo>
                  <a:pt x="333387" y="120611"/>
                </a:lnTo>
                <a:lnTo>
                  <a:pt x="333019" y="121666"/>
                </a:lnTo>
                <a:lnTo>
                  <a:pt x="332828" y="122174"/>
                </a:lnTo>
                <a:lnTo>
                  <a:pt x="333870" y="123113"/>
                </a:lnTo>
                <a:lnTo>
                  <a:pt x="334352" y="123863"/>
                </a:lnTo>
                <a:lnTo>
                  <a:pt x="335178" y="123075"/>
                </a:lnTo>
                <a:lnTo>
                  <a:pt x="336257" y="122402"/>
                </a:lnTo>
                <a:lnTo>
                  <a:pt x="336727" y="121437"/>
                </a:lnTo>
                <a:lnTo>
                  <a:pt x="336981" y="120929"/>
                </a:lnTo>
                <a:close/>
              </a:path>
              <a:path w="958215" h="331470">
                <a:moveTo>
                  <a:pt x="339852" y="141732"/>
                </a:moveTo>
                <a:lnTo>
                  <a:pt x="327494" y="124460"/>
                </a:lnTo>
                <a:lnTo>
                  <a:pt x="327875" y="124599"/>
                </a:lnTo>
                <a:lnTo>
                  <a:pt x="327507" y="124320"/>
                </a:lnTo>
                <a:lnTo>
                  <a:pt x="321017" y="126390"/>
                </a:lnTo>
                <a:lnTo>
                  <a:pt x="320484" y="125717"/>
                </a:lnTo>
                <a:lnTo>
                  <a:pt x="319798" y="125247"/>
                </a:lnTo>
                <a:lnTo>
                  <a:pt x="319303" y="122097"/>
                </a:lnTo>
                <a:lnTo>
                  <a:pt x="320929" y="114312"/>
                </a:lnTo>
                <a:lnTo>
                  <a:pt x="319709" y="112712"/>
                </a:lnTo>
                <a:lnTo>
                  <a:pt x="303593" y="112864"/>
                </a:lnTo>
                <a:lnTo>
                  <a:pt x="302856" y="117373"/>
                </a:lnTo>
                <a:lnTo>
                  <a:pt x="301345" y="121958"/>
                </a:lnTo>
                <a:lnTo>
                  <a:pt x="304355" y="125907"/>
                </a:lnTo>
                <a:lnTo>
                  <a:pt x="314477" y="125907"/>
                </a:lnTo>
                <a:lnTo>
                  <a:pt x="311734" y="129362"/>
                </a:lnTo>
                <a:lnTo>
                  <a:pt x="309219" y="130098"/>
                </a:lnTo>
                <a:lnTo>
                  <a:pt x="302793" y="129946"/>
                </a:lnTo>
                <a:lnTo>
                  <a:pt x="299605" y="130619"/>
                </a:lnTo>
                <a:lnTo>
                  <a:pt x="296075" y="131000"/>
                </a:lnTo>
                <a:lnTo>
                  <a:pt x="298424" y="123621"/>
                </a:lnTo>
                <a:lnTo>
                  <a:pt x="289013" y="118630"/>
                </a:lnTo>
                <a:lnTo>
                  <a:pt x="286410" y="126796"/>
                </a:lnTo>
                <a:lnTo>
                  <a:pt x="287909" y="126263"/>
                </a:lnTo>
                <a:lnTo>
                  <a:pt x="292925" y="140487"/>
                </a:lnTo>
                <a:lnTo>
                  <a:pt x="295694" y="144221"/>
                </a:lnTo>
                <a:lnTo>
                  <a:pt x="304012" y="144170"/>
                </a:lnTo>
                <a:lnTo>
                  <a:pt x="304787" y="147510"/>
                </a:lnTo>
                <a:lnTo>
                  <a:pt x="305562" y="149301"/>
                </a:lnTo>
                <a:lnTo>
                  <a:pt x="309372" y="149021"/>
                </a:lnTo>
                <a:lnTo>
                  <a:pt x="314972" y="140487"/>
                </a:lnTo>
                <a:lnTo>
                  <a:pt x="321602" y="139915"/>
                </a:lnTo>
                <a:lnTo>
                  <a:pt x="325958" y="141986"/>
                </a:lnTo>
                <a:lnTo>
                  <a:pt x="328142" y="147447"/>
                </a:lnTo>
                <a:lnTo>
                  <a:pt x="329755" y="146164"/>
                </a:lnTo>
                <a:lnTo>
                  <a:pt x="331266" y="144665"/>
                </a:lnTo>
                <a:lnTo>
                  <a:pt x="335013" y="142773"/>
                </a:lnTo>
                <a:lnTo>
                  <a:pt x="337286" y="142455"/>
                </a:lnTo>
                <a:lnTo>
                  <a:pt x="339852" y="141732"/>
                </a:lnTo>
                <a:close/>
              </a:path>
              <a:path w="958215" h="331470">
                <a:moveTo>
                  <a:pt x="364566" y="177431"/>
                </a:moveTo>
                <a:lnTo>
                  <a:pt x="338289" y="179971"/>
                </a:lnTo>
                <a:lnTo>
                  <a:pt x="338289" y="189458"/>
                </a:lnTo>
                <a:lnTo>
                  <a:pt x="322732" y="195707"/>
                </a:lnTo>
                <a:lnTo>
                  <a:pt x="321094" y="195135"/>
                </a:lnTo>
                <a:lnTo>
                  <a:pt x="311302" y="185762"/>
                </a:lnTo>
                <a:lnTo>
                  <a:pt x="307390" y="183769"/>
                </a:lnTo>
                <a:lnTo>
                  <a:pt x="300342" y="186270"/>
                </a:lnTo>
                <a:lnTo>
                  <a:pt x="291757" y="181724"/>
                </a:lnTo>
                <a:lnTo>
                  <a:pt x="291020" y="184772"/>
                </a:lnTo>
                <a:lnTo>
                  <a:pt x="289433" y="187401"/>
                </a:lnTo>
                <a:lnTo>
                  <a:pt x="293192" y="195884"/>
                </a:lnTo>
                <a:lnTo>
                  <a:pt x="297865" y="190614"/>
                </a:lnTo>
                <a:lnTo>
                  <a:pt x="302082" y="189331"/>
                </a:lnTo>
                <a:lnTo>
                  <a:pt x="304825" y="196430"/>
                </a:lnTo>
                <a:lnTo>
                  <a:pt x="310883" y="193802"/>
                </a:lnTo>
                <a:lnTo>
                  <a:pt x="315417" y="195935"/>
                </a:lnTo>
                <a:lnTo>
                  <a:pt x="319341" y="199186"/>
                </a:lnTo>
                <a:lnTo>
                  <a:pt x="317881" y="203809"/>
                </a:lnTo>
                <a:lnTo>
                  <a:pt x="316052" y="207225"/>
                </a:lnTo>
                <a:lnTo>
                  <a:pt x="311213" y="206413"/>
                </a:lnTo>
                <a:lnTo>
                  <a:pt x="311213" y="219113"/>
                </a:lnTo>
                <a:lnTo>
                  <a:pt x="314096" y="215773"/>
                </a:lnTo>
                <a:lnTo>
                  <a:pt x="315366" y="214109"/>
                </a:lnTo>
                <a:lnTo>
                  <a:pt x="318198" y="211315"/>
                </a:lnTo>
                <a:lnTo>
                  <a:pt x="319620" y="209524"/>
                </a:lnTo>
                <a:lnTo>
                  <a:pt x="328777" y="207238"/>
                </a:lnTo>
                <a:lnTo>
                  <a:pt x="329260" y="206959"/>
                </a:lnTo>
                <a:lnTo>
                  <a:pt x="332346" y="195999"/>
                </a:lnTo>
                <a:lnTo>
                  <a:pt x="337832" y="193509"/>
                </a:lnTo>
                <a:lnTo>
                  <a:pt x="341096" y="199682"/>
                </a:lnTo>
                <a:lnTo>
                  <a:pt x="344170" y="199402"/>
                </a:lnTo>
                <a:lnTo>
                  <a:pt x="350088" y="194602"/>
                </a:lnTo>
                <a:lnTo>
                  <a:pt x="350964" y="191490"/>
                </a:lnTo>
                <a:lnTo>
                  <a:pt x="346837" y="187909"/>
                </a:lnTo>
                <a:lnTo>
                  <a:pt x="344398" y="185788"/>
                </a:lnTo>
                <a:lnTo>
                  <a:pt x="346595" y="183057"/>
                </a:lnTo>
                <a:lnTo>
                  <a:pt x="352894" y="184124"/>
                </a:lnTo>
                <a:lnTo>
                  <a:pt x="356184" y="186004"/>
                </a:lnTo>
                <a:lnTo>
                  <a:pt x="360768" y="187794"/>
                </a:lnTo>
                <a:lnTo>
                  <a:pt x="364566" y="177431"/>
                </a:lnTo>
                <a:close/>
              </a:path>
              <a:path w="958215" h="331470">
                <a:moveTo>
                  <a:pt x="366941" y="159080"/>
                </a:moveTo>
                <a:lnTo>
                  <a:pt x="366814" y="155600"/>
                </a:lnTo>
                <a:lnTo>
                  <a:pt x="366255" y="155359"/>
                </a:lnTo>
                <a:lnTo>
                  <a:pt x="363651" y="154228"/>
                </a:lnTo>
                <a:lnTo>
                  <a:pt x="360527" y="152768"/>
                </a:lnTo>
                <a:lnTo>
                  <a:pt x="354672" y="154051"/>
                </a:lnTo>
                <a:lnTo>
                  <a:pt x="351713" y="156540"/>
                </a:lnTo>
                <a:lnTo>
                  <a:pt x="346506" y="159435"/>
                </a:lnTo>
                <a:lnTo>
                  <a:pt x="352069" y="161340"/>
                </a:lnTo>
                <a:lnTo>
                  <a:pt x="355396" y="163271"/>
                </a:lnTo>
                <a:lnTo>
                  <a:pt x="361251" y="163449"/>
                </a:lnTo>
                <a:lnTo>
                  <a:pt x="364007" y="161391"/>
                </a:lnTo>
                <a:lnTo>
                  <a:pt x="366941" y="159080"/>
                </a:lnTo>
                <a:close/>
              </a:path>
              <a:path w="958215" h="331470">
                <a:moveTo>
                  <a:pt x="397294" y="130454"/>
                </a:moveTo>
                <a:lnTo>
                  <a:pt x="394119" y="129336"/>
                </a:lnTo>
                <a:lnTo>
                  <a:pt x="387908" y="145186"/>
                </a:lnTo>
                <a:lnTo>
                  <a:pt x="391096" y="144221"/>
                </a:lnTo>
                <a:lnTo>
                  <a:pt x="393877" y="144119"/>
                </a:lnTo>
                <a:lnTo>
                  <a:pt x="395630" y="139052"/>
                </a:lnTo>
                <a:lnTo>
                  <a:pt x="396328" y="134708"/>
                </a:lnTo>
                <a:lnTo>
                  <a:pt x="397294" y="130454"/>
                </a:lnTo>
                <a:close/>
              </a:path>
              <a:path w="958215" h="331470">
                <a:moveTo>
                  <a:pt x="439445" y="251561"/>
                </a:moveTo>
                <a:lnTo>
                  <a:pt x="438746" y="250024"/>
                </a:lnTo>
                <a:lnTo>
                  <a:pt x="438429" y="249161"/>
                </a:lnTo>
                <a:lnTo>
                  <a:pt x="433260" y="251675"/>
                </a:lnTo>
                <a:lnTo>
                  <a:pt x="433603" y="252437"/>
                </a:lnTo>
                <a:lnTo>
                  <a:pt x="433959" y="253187"/>
                </a:lnTo>
                <a:lnTo>
                  <a:pt x="434301" y="253949"/>
                </a:lnTo>
                <a:lnTo>
                  <a:pt x="435991" y="253212"/>
                </a:lnTo>
                <a:lnTo>
                  <a:pt x="437718" y="252539"/>
                </a:lnTo>
                <a:lnTo>
                  <a:pt x="439318" y="251637"/>
                </a:lnTo>
                <a:lnTo>
                  <a:pt x="439445" y="251561"/>
                </a:lnTo>
                <a:close/>
              </a:path>
              <a:path w="958215" h="331470">
                <a:moveTo>
                  <a:pt x="445350" y="196469"/>
                </a:moveTo>
                <a:lnTo>
                  <a:pt x="441579" y="198132"/>
                </a:lnTo>
                <a:lnTo>
                  <a:pt x="439496" y="200964"/>
                </a:lnTo>
                <a:lnTo>
                  <a:pt x="438886" y="205346"/>
                </a:lnTo>
                <a:lnTo>
                  <a:pt x="445008" y="204114"/>
                </a:lnTo>
                <a:lnTo>
                  <a:pt x="445350" y="196469"/>
                </a:lnTo>
                <a:close/>
              </a:path>
              <a:path w="958215" h="331470">
                <a:moveTo>
                  <a:pt x="445655" y="196303"/>
                </a:moveTo>
                <a:lnTo>
                  <a:pt x="445630" y="196113"/>
                </a:lnTo>
                <a:lnTo>
                  <a:pt x="445376" y="196049"/>
                </a:lnTo>
                <a:lnTo>
                  <a:pt x="445655" y="196303"/>
                </a:lnTo>
                <a:close/>
              </a:path>
              <a:path w="958215" h="331470">
                <a:moveTo>
                  <a:pt x="453809" y="189674"/>
                </a:moveTo>
                <a:lnTo>
                  <a:pt x="452043" y="189318"/>
                </a:lnTo>
                <a:lnTo>
                  <a:pt x="449961" y="188214"/>
                </a:lnTo>
                <a:lnTo>
                  <a:pt x="445490" y="190068"/>
                </a:lnTo>
                <a:lnTo>
                  <a:pt x="444728" y="192849"/>
                </a:lnTo>
                <a:lnTo>
                  <a:pt x="445592" y="196024"/>
                </a:lnTo>
                <a:lnTo>
                  <a:pt x="447814" y="195643"/>
                </a:lnTo>
                <a:lnTo>
                  <a:pt x="450291" y="195681"/>
                </a:lnTo>
                <a:lnTo>
                  <a:pt x="452081" y="194602"/>
                </a:lnTo>
                <a:lnTo>
                  <a:pt x="453224" y="193903"/>
                </a:lnTo>
                <a:lnTo>
                  <a:pt x="453263" y="191376"/>
                </a:lnTo>
                <a:lnTo>
                  <a:pt x="453809" y="189674"/>
                </a:lnTo>
                <a:close/>
              </a:path>
              <a:path w="958215" h="331470">
                <a:moveTo>
                  <a:pt x="462788" y="195414"/>
                </a:moveTo>
                <a:lnTo>
                  <a:pt x="459943" y="198564"/>
                </a:lnTo>
                <a:lnTo>
                  <a:pt x="453656" y="197472"/>
                </a:lnTo>
                <a:lnTo>
                  <a:pt x="454393" y="203873"/>
                </a:lnTo>
                <a:lnTo>
                  <a:pt x="461683" y="204406"/>
                </a:lnTo>
                <a:lnTo>
                  <a:pt x="462508" y="203619"/>
                </a:lnTo>
                <a:lnTo>
                  <a:pt x="462788" y="195414"/>
                </a:lnTo>
                <a:close/>
              </a:path>
              <a:path w="958215" h="331470">
                <a:moveTo>
                  <a:pt x="482993" y="258648"/>
                </a:moveTo>
                <a:lnTo>
                  <a:pt x="478917" y="253085"/>
                </a:lnTo>
                <a:lnTo>
                  <a:pt x="476885" y="261823"/>
                </a:lnTo>
                <a:lnTo>
                  <a:pt x="481037" y="260121"/>
                </a:lnTo>
                <a:lnTo>
                  <a:pt x="482993" y="258648"/>
                </a:lnTo>
                <a:close/>
              </a:path>
              <a:path w="958215" h="331470">
                <a:moveTo>
                  <a:pt x="483209" y="209257"/>
                </a:moveTo>
                <a:lnTo>
                  <a:pt x="483133" y="209118"/>
                </a:lnTo>
                <a:lnTo>
                  <a:pt x="482917" y="208965"/>
                </a:lnTo>
                <a:lnTo>
                  <a:pt x="483031" y="209118"/>
                </a:lnTo>
                <a:lnTo>
                  <a:pt x="483209" y="209257"/>
                </a:lnTo>
                <a:close/>
              </a:path>
              <a:path w="958215" h="331470">
                <a:moveTo>
                  <a:pt x="484898" y="199631"/>
                </a:moveTo>
                <a:lnTo>
                  <a:pt x="481939" y="195008"/>
                </a:lnTo>
                <a:lnTo>
                  <a:pt x="473227" y="196024"/>
                </a:lnTo>
                <a:lnTo>
                  <a:pt x="482942" y="208864"/>
                </a:lnTo>
                <a:lnTo>
                  <a:pt x="484898" y="199631"/>
                </a:lnTo>
                <a:close/>
              </a:path>
              <a:path w="958215" h="331470">
                <a:moveTo>
                  <a:pt x="493483" y="217322"/>
                </a:moveTo>
                <a:lnTo>
                  <a:pt x="483209" y="209257"/>
                </a:lnTo>
                <a:lnTo>
                  <a:pt x="478383" y="211721"/>
                </a:lnTo>
                <a:lnTo>
                  <a:pt x="485343" y="219722"/>
                </a:lnTo>
                <a:lnTo>
                  <a:pt x="480402" y="226682"/>
                </a:lnTo>
                <a:lnTo>
                  <a:pt x="473468" y="226212"/>
                </a:lnTo>
                <a:lnTo>
                  <a:pt x="466801" y="218592"/>
                </a:lnTo>
                <a:lnTo>
                  <a:pt x="460527" y="219468"/>
                </a:lnTo>
                <a:lnTo>
                  <a:pt x="456907" y="227647"/>
                </a:lnTo>
                <a:lnTo>
                  <a:pt x="460527" y="236232"/>
                </a:lnTo>
                <a:lnTo>
                  <a:pt x="463537" y="236867"/>
                </a:lnTo>
                <a:lnTo>
                  <a:pt x="465696" y="236867"/>
                </a:lnTo>
                <a:lnTo>
                  <a:pt x="467067" y="230682"/>
                </a:lnTo>
                <a:lnTo>
                  <a:pt x="470331" y="235407"/>
                </a:lnTo>
                <a:lnTo>
                  <a:pt x="467614" y="237782"/>
                </a:lnTo>
                <a:lnTo>
                  <a:pt x="464908" y="240017"/>
                </a:lnTo>
                <a:lnTo>
                  <a:pt x="462229" y="242684"/>
                </a:lnTo>
                <a:lnTo>
                  <a:pt x="463626" y="244487"/>
                </a:lnTo>
                <a:lnTo>
                  <a:pt x="466013" y="248348"/>
                </a:lnTo>
                <a:lnTo>
                  <a:pt x="469506" y="239179"/>
                </a:lnTo>
                <a:lnTo>
                  <a:pt x="474827" y="245427"/>
                </a:lnTo>
                <a:lnTo>
                  <a:pt x="478967" y="239179"/>
                </a:lnTo>
                <a:lnTo>
                  <a:pt x="484606" y="230682"/>
                </a:lnTo>
                <a:lnTo>
                  <a:pt x="487260" y="226682"/>
                </a:lnTo>
                <a:lnTo>
                  <a:pt x="493483" y="217322"/>
                </a:lnTo>
                <a:close/>
              </a:path>
              <a:path w="958215" h="331470">
                <a:moveTo>
                  <a:pt x="506260" y="321424"/>
                </a:moveTo>
                <a:lnTo>
                  <a:pt x="506145" y="320040"/>
                </a:lnTo>
                <a:lnTo>
                  <a:pt x="505739" y="319697"/>
                </a:lnTo>
                <a:lnTo>
                  <a:pt x="505117" y="319620"/>
                </a:lnTo>
                <a:lnTo>
                  <a:pt x="505002" y="319201"/>
                </a:lnTo>
                <a:lnTo>
                  <a:pt x="504901" y="319024"/>
                </a:lnTo>
                <a:lnTo>
                  <a:pt x="503059" y="315696"/>
                </a:lnTo>
                <a:lnTo>
                  <a:pt x="499325" y="314972"/>
                </a:lnTo>
                <a:lnTo>
                  <a:pt x="495541" y="316471"/>
                </a:lnTo>
                <a:lnTo>
                  <a:pt x="497967" y="319836"/>
                </a:lnTo>
                <a:lnTo>
                  <a:pt x="503783" y="328218"/>
                </a:lnTo>
                <a:lnTo>
                  <a:pt x="504126" y="325856"/>
                </a:lnTo>
                <a:lnTo>
                  <a:pt x="504812" y="323748"/>
                </a:lnTo>
                <a:lnTo>
                  <a:pt x="505104" y="322008"/>
                </a:lnTo>
                <a:lnTo>
                  <a:pt x="505891" y="321957"/>
                </a:lnTo>
                <a:lnTo>
                  <a:pt x="506260" y="321424"/>
                </a:lnTo>
                <a:close/>
              </a:path>
              <a:path w="958215" h="331470">
                <a:moveTo>
                  <a:pt x="508241" y="246405"/>
                </a:moveTo>
                <a:lnTo>
                  <a:pt x="507720" y="245694"/>
                </a:lnTo>
                <a:lnTo>
                  <a:pt x="507161" y="244360"/>
                </a:lnTo>
                <a:lnTo>
                  <a:pt x="506704" y="244386"/>
                </a:lnTo>
                <a:lnTo>
                  <a:pt x="505536" y="244487"/>
                </a:lnTo>
                <a:lnTo>
                  <a:pt x="504405" y="245198"/>
                </a:lnTo>
                <a:lnTo>
                  <a:pt x="500456" y="246799"/>
                </a:lnTo>
                <a:lnTo>
                  <a:pt x="503212" y="247726"/>
                </a:lnTo>
                <a:lnTo>
                  <a:pt x="504215" y="248437"/>
                </a:lnTo>
                <a:lnTo>
                  <a:pt x="506171" y="247980"/>
                </a:lnTo>
                <a:lnTo>
                  <a:pt x="507174" y="247053"/>
                </a:lnTo>
                <a:lnTo>
                  <a:pt x="508241" y="246405"/>
                </a:lnTo>
                <a:close/>
              </a:path>
              <a:path w="958215" h="331470">
                <a:moveTo>
                  <a:pt x="514337" y="227203"/>
                </a:moveTo>
                <a:lnTo>
                  <a:pt x="510679" y="219659"/>
                </a:lnTo>
                <a:lnTo>
                  <a:pt x="506691" y="229285"/>
                </a:lnTo>
                <a:lnTo>
                  <a:pt x="514273" y="227406"/>
                </a:lnTo>
                <a:lnTo>
                  <a:pt x="514337" y="227203"/>
                </a:lnTo>
                <a:close/>
              </a:path>
              <a:path w="958215" h="331470">
                <a:moveTo>
                  <a:pt x="516686" y="320586"/>
                </a:moveTo>
                <a:lnTo>
                  <a:pt x="507669" y="326758"/>
                </a:lnTo>
                <a:lnTo>
                  <a:pt x="516686" y="330974"/>
                </a:lnTo>
                <a:lnTo>
                  <a:pt x="516686" y="320586"/>
                </a:lnTo>
                <a:close/>
              </a:path>
              <a:path w="958215" h="331470">
                <a:moveTo>
                  <a:pt x="516686" y="233591"/>
                </a:moveTo>
                <a:lnTo>
                  <a:pt x="514705" y="232854"/>
                </a:lnTo>
                <a:lnTo>
                  <a:pt x="513410" y="238696"/>
                </a:lnTo>
                <a:lnTo>
                  <a:pt x="513626" y="238760"/>
                </a:lnTo>
                <a:lnTo>
                  <a:pt x="513854" y="238810"/>
                </a:lnTo>
                <a:lnTo>
                  <a:pt x="514070" y="238874"/>
                </a:lnTo>
                <a:lnTo>
                  <a:pt x="514845" y="237134"/>
                </a:lnTo>
                <a:lnTo>
                  <a:pt x="515708" y="235369"/>
                </a:lnTo>
                <a:lnTo>
                  <a:pt x="516686" y="233591"/>
                </a:lnTo>
                <a:close/>
              </a:path>
              <a:path w="958215" h="331470">
                <a:moveTo>
                  <a:pt x="576567" y="164122"/>
                </a:moveTo>
                <a:lnTo>
                  <a:pt x="574776" y="161798"/>
                </a:lnTo>
                <a:lnTo>
                  <a:pt x="573544" y="159854"/>
                </a:lnTo>
                <a:lnTo>
                  <a:pt x="575462" y="153352"/>
                </a:lnTo>
                <a:lnTo>
                  <a:pt x="574065" y="147256"/>
                </a:lnTo>
                <a:lnTo>
                  <a:pt x="567004" y="144881"/>
                </a:lnTo>
                <a:lnTo>
                  <a:pt x="565785" y="140500"/>
                </a:lnTo>
                <a:lnTo>
                  <a:pt x="563829" y="136766"/>
                </a:lnTo>
                <a:lnTo>
                  <a:pt x="557606" y="137312"/>
                </a:lnTo>
                <a:lnTo>
                  <a:pt x="553567" y="140182"/>
                </a:lnTo>
                <a:lnTo>
                  <a:pt x="550748" y="145186"/>
                </a:lnTo>
                <a:lnTo>
                  <a:pt x="550049" y="146431"/>
                </a:lnTo>
                <a:lnTo>
                  <a:pt x="548297" y="147078"/>
                </a:lnTo>
                <a:lnTo>
                  <a:pt x="547014" y="147980"/>
                </a:lnTo>
                <a:lnTo>
                  <a:pt x="544550" y="153479"/>
                </a:lnTo>
                <a:lnTo>
                  <a:pt x="553339" y="151079"/>
                </a:lnTo>
                <a:lnTo>
                  <a:pt x="552475" y="155448"/>
                </a:lnTo>
                <a:lnTo>
                  <a:pt x="554723" y="155473"/>
                </a:lnTo>
                <a:lnTo>
                  <a:pt x="557187" y="156095"/>
                </a:lnTo>
                <a:lnTo>
                  <a:pt x="561594" y="154419"/>
                </a:lnTo>
                <a:lnTo>
                  <a:pt x="563651" y="151714"/>
                </a:lnTo>
                <a:lnTo>
                  <a:pt x="565416" y="155981"/>
                </a:lnTo>
                <a:lnTo>
                  <a:pt x="563397" y="158369"/>
                </a:lnTo>
                <a:lnTo>
                  <a:pt x="559206" y="161366"/>
                </a:lnTo>
                <a:lnTo>
                  <a:pt x="561517" y="170053"/>
                </a:lnTo>
                <a:lnTo>
                  <a:pt x="556729" y="174447"/>
                </a:lnTo>
                <a:lnTo>
                  <a:pt x="554596" y="181165"/>
                </a:lnTo>
                <a:lnTo>
                  <a:pt x="555434" y="182753"/>
                </a:lnTo>
                <a:lnTo>
                  <a:pt x="555790" y="184581"/>
                </a:lnTo>
                <a:lnTo>
                  <a:pt x="559028" y="182397"/>
                </a:lnTo>
                <a:lnTo>
                  <a:pt x="561289" y="179730"/>
                </a:lnTo>
                <a:lnTo>
                  <a:pt x="571258" y="178193"/>
                </a:lnTo>
                <a:lnTo>
                  <a:pt x="573252" y="173939"/>
                </a:lnTo>
                <a:lnTo>
                  <a:pt x="573125" y="166255"/>
                </a:lnTo>
                <a:lnTo>
                  <a:pt x="575233" y="165176"/>
                </a:lnTo>
                <a:lnTo>
                  <a:pt x="576567" y="164122"/>
                </a:lnTo>
                <a:close/>
              </a:path>
              <a:path w="958215" h="331470">
                <a:moveTo>
                  <a:pt x="626084" y="159448"/>
                </a:moveTo>
                <a:lnTo>
                  <a:pt x="625894" y="159600"/>
                </a:lnTo>
                <a:lnTo>
                  <a:pt x="625906" y="159740"/>
                </a:lnTo>
                <a:lnTo>
                  <a:pt x="626046" y="159715"/>
                </a:lnTo>
                <a:lnTo>
                  <a:pt x="626071" y="159575"/>
                </a:lnTo>
                <a:lnTo>
                  <a:pt x="626084" y="159448"/>
                </a:lnTo>
                <a:close/>
              </a:path>
              <a:path w="958215" h="331470">
                <a:moveTo>
                  <a:pt x="631596" y="164045"/>
                </a:moveTo>
                <a:lnTo>
                  <a:pt x="626033" y="159842"/>
                </a:lnTo>
                <a:lnTo>
                  <a:pt x="624547" y="170065"/>
                </a:lnTo>
                <a:lnTo>
                  <a:pt x="631469" y="166738"/>
                </a:lnTo>
                <a:lnTo>
                  <a:pt x="631596" y="164045"/>
                </a:lnTo>
                <a:close/>
              </a:path>
              <a:path w="958215" h="331470">
                <a:moveTo>
                  <a:pt x="699846" y="284861"/>
                </a:moveTo>
                <a:lnTo>
                  <a:pt x="699719" y="284556"/>
                </a:lnTo>
                <a:lnTo>
                  <a:pt x="699414" y="284886"/>
                </a:lnTo>
                <a:lnTo>
                  <a:pt x="696722" y="279171"/>
                </a:lnTo>
                <a:lnTo>
                  <a:pt x="694842" y="280403"/>
                </a:lnTo>
                <a:lnTo>
                  <a:pt x="691756" y="281305"/>
                </a:lnTo>
                <a:lnTo>
                  <a:pt x="690333" y="286600"/>
                </a:lnTo>
                <a:lnTo>
                  <a:pt x="690651" y="290614"/>
                </a:lnTo>
                <a:lnTo>
                  <a:pt x="690448" y="294500"/>
                </a:lnTo>
                <a:lnTo>
                  <a:pt x="693483" y="293154"/>
                </a:lnTo>
                <a:lnTo>
                  <a:pt x="694918" y="290957"/>
                </a:lnTo>
                <a:lnTo>
                  <a:pt x="696429" y="288823"/>
                </a:lnTo>
                <a:lnTo>
                  <a:pt x="697382" y="287477"/>
                </a:lnTo>
                <a:lnTo>
                  <a:pt x="698436" y="286194"/>
                </a:lnTo>
                <a:lnTo>
                  <a:pt x="699452" y="284886"/>
                </a:lnTo>
                <a:lnTo>
                  <a:pt x="699846" y="284861"/>
                </a:lnTo>
                <a:close/>
              </a:path>
              <a:path w="958215" h="331470">
                <a:moveTo>
                  <a:pt x="702068" y="304698"/>
                </a:moveTo>
                <a:lnTo>
                  <a:pt x="702030" y="302793"/>
                </a:lnTo>
                <a:lnTo>
                  <a:pt x="702030" y="300875"/>
                </a:lnTo>
                <a:lnTo>
                  <a:pt x="701281" y="300850"/>
                </a:lnTo>
                <a:lnTo>
                  <a:pt x="700519" y="300812"/>
                </a:lnTo>
                <a:lnTo>
                  <a:pt x="699770" y="300786"/>
                </a:lnTo>
                <a:lnTo>
                  <a:pt x="699693" y="301561"/>
                </a:lnTo>
                <a:lnTo>
                  <a:pt x="699668" y="301955"/>
                </a:lnTo>
                <a:lnTo>
                  <a:pt x="699414" y="301472"/>
                </a:lnTo>
                <a:lnTo>
                  <a:pt x="698919" y="301205"/>
                </a:lnTo>
                <a:lnTo>
                  <a:pt x="698360" y="301282"/>
                </a:lnTo>
                <a:lnTo>
                  <a:pt x="697331" y="301396"/>
                </a:lnTo>
                <a:lnTo>
                  <a:pt x="696849" y="302082"/>
                </a:lnTo>
                <a:lnTo>
                  <a:pt x="697217" y="303771"/>
                </a:lnTo>
                <a:lnTo>
                  <a:pt x="697801" y="304063"/>
                </a:lnTo>
                <a:lnTo>
                  <a:pt x="698512" y="304076"/>
                </a:lnTo>
                <a:lnTo>
                  <a:pt x="698957" y="303999"/>
                </a:lnTo>
                <a:lnTo>
                  <a:pt x="699300" y="303822"/>
                </a:lnTo>
                <a:lnTo>
                  <a:pt x="699528" y="303580"/>
                </a:lnTo>
                <a:lnTo>
                  <a:pt x="699274" y="306679"/>
                </a:lnTo>
                <a:lnTo>
                  <a:pt x="700189" y="306654"/>
                </a:lnTo>
                <a:lnTo>
                  <a:pt x="701903" y="306705"/>
                </a:lnTo>
                <a:lnTo>
                  <a:pt x="702068" y="304698"/>
                </a:lnTo>
                <a:close/>
              </a:path>
              <a:path w="958215" h="331470">
                <a:moveTo>
                  <a:pt x="957834" y="299059"/>
                </a:moveTo>
                <a:lnTo>
                  <a:pt x="956856" y="298399"/>
                </a:lnTo>
                <a:lnTo>
                  <a:pt x="955916" y="297268"/>
                </a:lnTo>
                <a:lnTo>
                  <a:pt x="953960" y="297141"/>
                </a:lnTo>
                <a:lnTo>
                  <a:pt x="952957" y="298221"/>
                </a:lnTo>
                <a:lnTo>
                  <a:pt x="950722" y="299542"/>
                </a:lnTo>
                <a:lnTo>
                  <a:pt x="953109" y="300545"/>
                </a:lnTo>
                <a:lnTo>
                  <a:pt x="954265" y="301472"/>
                </a:lnTo>
                <a:lnTo>
                  <a:pt x="955192" y="301294"/>
                </a:lnTo>
                <a:lnTo>
                  <a:pt x="956183" y="301104"/>
                </a:lnTo>
                <a:lnTo>
                  <a:pt x="956957" y="299847"/>
                </a:lnTo>
                <a:lnTo>
                  <a:pt x="957834" y="299059"/>
                </a:lnTo>
                <a:close/>
              </a:path>
            </a:pathLst>
          </a:custGeom>
          <a:solidFill>
            <a:srgbClr val="16568B"/>
          </a:solidFill>
        </p:spPr>
        <p:txBody>
          <a:bodyPr wrap="square" lIns="0" tIns="0" rIns="0" bIns="0" rtlCol="0"/>
          <a:lstStyle/>
          <a:p>
            <a:endParaRPr/>
          </a:p>
        </p:txBody>
      </p:sp>
      <p:sp>
        <p:nvSpPr>
          <p:cNvPr id="120" name="bg object 120"/>
          <p:cNvSpPr/>
          <p:nvPr/>
        </p:nvSpPr>
        <p:spPr>
          <a:xfrm>
            <a:off x="117767" y="4514176"/>
            <a:ext cx="992505" cy="280670"/>
          </a:xfrm>
          <a:custGeom>
            <a:avLst/>
            <a:gdLst/>
            <a:ahLst/>
            <a:cxnLst/>
            <a:rect l="l" t="t" r="r" b="b"/>
            <a:pathLst>
              <a:path w="992505" h="280670">
                <a:moveTo>
                  <a:pt x="889" y="131660"/>
                </a:moveTo>
                <a:lnTo>
                  <a:pt x="584" y="131851"/>
                </a:lnTo>
                <a:lnTo>
                  <a:pt x="292" y="132054"/>
                </a:lnTo>
                <a:lnTo>
                  <a:pt x="0" y="132295"/>
                </a:lnTo>
                <a:lnTo>
                  <a:pt x="304" y="132080"/>
                </a:lnTo>
                <a:lnTo>
                  <a:pt x="596" y="131876"/>
                </a:lnTo>
                <a:lnTo>
                  <a:pt x="889" y="131660"/>
                </a:lnTo>
                <a:close/>
              </a:path>
              <a:path w="992505" h="280670">
                <a:moveTo>
                  <a:pt x="21831" y="5994"/>
                </a:moveTo>
                <a:lnTo>
                  <a:pt x="21259" y="3009"/>
                </a:lnTo>
                <a:lnTo>
                  <a:pt x="20751" y="139"/>
                </a:lnTo>
                <a:lnTo>
                  <a:pt x="20764" y="0"/>
                </a:lnTo>
                <a:lnTo>
                  <a:pt x="14071" y="0"/>
                </a:lnTo>
                <a:lnTo>
                  <a:pt x="13462" y="1892"/>
                </a:lnTo>
                <a:lnTo>
                  <a:pt x="13182" y="3924"/>
                </a:lnTo>
                <a:lnTo>
                  <a:pt x="12712" y="5880"/>
                </a:lnTo>
                <a:lnTo>
                  <a:pt x="14592" y="6273"/>
                </a:lnTo>
                <a:lnTo>
                  <a:pt x="16637" y="7340"/>
                </a:lnTo>
                <a:lnTo>
                  <a:pt x="18300" y="6908"/>
                </a:lnTo>
                <a:lnTo>
                  <a:pt x="21831" y="5994"/>
                </a:lnTo>
                <a:close/>
              </a:path>
              <a:path w="992505" h="280670">
                <a:moveTo>
                  <a:pt x="33299" y="115328"/>
                </a:moveTo>
                <a:lnTo>
                  <a:pt x="32715" y="114490"/>
                </a:lnTo>
                <a:lnTo>
                  <a:pt x="32080" y="112953"/>
                </a:lnTo>
                <a:lnTo>
                  <a:pt x="25082" y="113792"/>
                </a:lnTo>
                <a:lnTo>
                  <a:pt x="18542" y="114681"/>
                </a:lnTo>
                <a:lnTo>
                  <a:pt x="11010" y="116039"/>
                </a:lnTo>
                <a:lnTo>
                  <a:pt x="9537" y="117652"/>
                </a:lnTo>
                <a:lnTo>
                  <a:pt x="8953" y="124663"/>
                </a:lnTo>
                <a:lnTo>
                  <a:pt x="5511" y="128308"/>
                </a:lnTo>
                <a:lnTo>
                  <a:pt x="889" y="131673"/>
                </a:lnTo>
                <a:lnTo>
                  <a:pt x="6210" y="128346"/>
                </a:lnTo>
                <a:lnTo>
                  <a:pt x="13208" y="132435"/>
                </a:lnTo>
                <a:lnTo>
                  <a:pt x="18034" y="127101"/>
                </a:lnTo>
                <a:lnTo>
                  <a:pt x="22225" y="122466"/>
                </a:lnTo>
                <a:lnTo>
                  <a:pt x="28028" y="119278"/>
                </a:lnTo>
                <a:lnTo>
                  <a:pt x="33299" y="115328"/>
                </a:lnTo>
                <a:close/>
              </a:path>
              <a:path w="992505" h="280670">
                <a:moveTo>
                  <a:pt x="50368" y="121678"/>
                </a:moveTo>
                <a:lnTo>
                  <a:pt x="50330" y="119938"/>
                </a:lnTo>
                <a:lnTo>
                  <a:pt x="48590" y="119837"/>
                </a:lnTo>
                <a:lnTo>
                  <a:pt x="46850" y="119722"/>
                </a:lnTo>
                <a:lnTo>
                  <a:pt x="45123" y="119621"/>
                </a:lnTo>
                <a:lnTo>
                  <a:pt x="45085" y="122135"/>
                </a:lnTo>
                <a:lnTo>
                  <a:pt x="50368" y="121678"/>
                </a:lnTo>
                <a:close/>
              </a:path>
              <a:path w="992505" h="280670">
                <a:moveTo>
                  <a:pt x="63906" y="93116"/>
                </a:moveTo>
                <a:lnTo>
                  <a:pt x="53657" y="80327"/>
                </a:lnTo>
                <a:lnTo>
                  <a:pt x="43891" y="82854"/>
                </a:lnTo>
                <a:lnTo>
                  <a:pt x="42951" y="74485"/>
                </a:lnTo>
                <a:lnTo>
                  <a:pt x="37058" y="77368"/>
                </a:lnTo>
                <a:lnTo>
                  <a:pt x="29718" y="77076"/>
                </a:lnTo>
                <a:lnTo>
                  <a:pt x="29603" y="86182"/>
                </a:lnTo>
                <a:lnTo>
                  <a:pt x="43256" y="87591"/>
                </a:lnTo>
                <a:lnTo>
                  <a:pt x="28930" y="103428"/>
                </a:lnTo>
                <a:lnTo>
                  <a:pt x="30302" y="104749"/>
                </a:lnTo>
                <a:lnTo>
                  <a:pt x="31496" y="106108"/>
                </a:lnTo>
                <a:lnTo>
                  <a:pt x="37515" y="101942"/>
                </a:lnTo>
                <a:lnTo>
                  <a:pt x="48120" y="94259"/>
                </a:lnTo>
                <a:lnTo>
                  <a:pt x="63906" y="93116"/>
                </a:lnTo>
                <a:close/>
              </a:path>
              <a:path w="992505" h="280670">
                <a:moveTo>
                  <a:pt x="109550" y="142633"/>
                </a:moveTo>
                <a:lnTo>
                  <a:pt x="106210" y="142341"/>
                </a:lnTo>
                <a:lnTo>
                  <a:pt x="105117" y="143916"/>
                </a:lnTo>
                <a:lnTo>
                  <a:pt x="106146" y="148526"/>
                </a:lnTo>
                <a:lnTo>
                  <a:pt x="109550" y="142633"/>
                </a:lnTo>
                <a:close/>
              </a:path>
              <a:path w="992505" h="280670">
                <a:moveTo>
                  <a:pt x="109905" y="142570"/>
                </a:moveTo>
                <a:lnTo>
                  <a:pt x="109880" y="142392"/>
                </a:lnTo>
                <a:lnTo>
                  <a:pt x="109639" y="142481"/>
                </a:lnTo>
                <a:lnTo>
                  <a:pt x="109550" y="142633"/>
                </a:lnTo>
                <a:lnTo>
                  <a:pt x="109905" y="142570"/>
                </a:lnTo>
                <a:close/>
              </a:path>
              <a:path w="992505" h="280670">
                <a:moveTo>
                  <a:pt x="120446" y="141147"/>
                </a:moveTo>
                <a:lnTo>
                  <a:pt x="115531" y="133248"/>
                </a:lnTo>
                <a:lnTo>
                  <a:pt x="112826" y="136677"/>
                </a:lnTo>
                <a:lnTo>
                  <a:pt x="108343" y="137629"/>
                </a:lnTo>
                <a:lnTo>
                  <a:pt x="109880" y="142379"/>
                </a:lnTo>
                <a:lnTo>
                  <a:pt x="120446" y="141147"/>
                </a:lnTo>
                <a:close/>
              </a:path>
              <a:path w="992505" h="280670">
                <a:moveTo>
                  <a:pt x="129451" y="134848"/>
                </a:moveTo>
                <a:lnTo>
                  <a:pt x="128320" y="134429"/>
                </a:lnTo>
                <a:lnTo>
                  <a:pt x="127101" y="133565"/>
                </a:lnTo>
                <a:lnTo>
                  <a:pt x="126060" y="133731"/>
                </a:lnTo>
                <a:lnTo>
                  <a:pt x="125120" y="133883"/>
                </a:lnTo>
                <a:lnTo>
                  <a:pt x="124371" y="135178"/>
                </a:lnTo>
                <a:lnTo>
                  <a:pt x="122783" y="136690"/>
                </a:lnTo>
                <a:lnTo>
                  <a:pt x="124802" y="137591"/>
                </a:lnTo>
                <a:lnTo>
                  <a:pt x="126352" y="138747"/>
                </a:lnTo>
                <a:lnTo>
                  <a:pt x="126873" y="138404"/>
                </a:lnTo>
                <a:lnTo>
                  <a:pt x="128003" y="137617"/>
                </a:lnTo>
                <a:lnTo>
                  <a:pt x="128625" y="136080"/>
                </a:lnTo>
                <a:lnTo>
                  <a:pt x="129451" y="134848"/>
                </a:lnTo>
                <a:close/>
              </a:path>
              <a:path w="992505" h="280670">
                <a:moveTo>
                  <a:pt x="141224" y="131572"/>
                </a:moveTo>
                <a:lnTo>
                  <a:pt x="139814" y="130594"/>
                </a:lnTo>
                <a:lnTo>
                  <a:pt x="137261" y="127520"/>
                </a:lnTo>
                <a:lnTo>
                  <a:pt x="136499" y="129730"/>
                </a:lnTo>
                <a:lnTo>
                  <a:pt x="135458" y="131191"/>
                </a:lnTo>
                <a:lnTo>
                  <a:pt x="136131" y="133362"/>
                </a:lnTo>
                <a:lnTo>
                  <a:pt x="137617" y="134467"/>
                </a:lnTo>
                <a:lnTo>
                  <a:pt x="139319" y="135039"/>
                </a:lnTo>
                <a:lnTo>
                  <a:pt x="140957" y="133324"/>
                </a:lnTo>
                <a:lnTo>
                  <a:pt x="141224" y="131572"/>
                </a:lnTo>
                <a:close/>
              </a:path>
              <a:path w="992505" h="280670">
                <a:moveTo>
                  <a:pt x="163423" y="135763"/>
                </a:moveTo>
                <a:lnTo>
                  <a:pt x="162102" y="110718"/>
                </a:lnTo>
                <a:lnTo>
                  <a:pt x="151028" y="112814"/>
                </a:lnTo>
                <a:lnTo>
                  <a:pt x="150368" y="116052"/>
                </a:lnTo>
                <a:lnTo>
                  <a:pt x="148717" y="119595"/>
                </a:lnTo>
                <a:lnTo>
                  <a:pt x="149618" y="120459"/>
                </a:lnTo>
                <a:lnTo>
                  <a:pt x="152755" y="123456"/>
                </a:lnTo>
                <a:lnTo>
                  <a:pt x="152031" y="124955"/>
                </a:lnTo>
                <a:lnTo>
                  <a:pt x="147396" y="129247"/>
                </a:lnTo>
                <a:lnTo>
                  <a:pt x="146545" y="132130"/>
                </a:lnTo>
                <a:lnTo>
                  <a:pt x="144716" y="136766"/>
                </a:lnTo>
                <a:lnTo>
                  <a:pt x="144894" y="140614"/>
                </a:lnTo>
                <a:lnTo>
                  <a:pt x="136855" y="143776"/>
                </a:lnTo>
                <a:lnTo>
                  <a:pt x="138430" y="152146"/>
                </a:lnTo>
                <a:lnTo>
                  <a:pt x="131368" y="155257"/>
                </a:lnTo>
                <a:lnTo>
                  <a:pt x="150177" y="161848"/>
                </a:lnTo>
                <a:lnTo>
                  <a:pt x="146202" y="154495"/>
                </a:lnTo>
                <a:lnTo>
                  <a:pt x="144246" y="147751"/>
                </a:lnTo>
                <a:lnTo>
                  <a:pt x="151815" y="141516"/>
                </a:lnTo>
                <a:lnTo>
                  <a:pt x="150825" y="139395"/>
                </a:lnTo>
                <a:lnTo>
                  <a:pt x="150939" y="136245"/>
                </a:lnTo>
                <a:lnTo>
                  <a:pt x="151333" y="134429"/>
                </a:lnTo>
                <a:lnTo>
                  <a:pt x="151587" y="132549"/>
                </a:lnTo>
                <a:lnTo>
                  <a:pt x="163423" y="135763"/>
                </a:lnTo>
                <a:close/>
              </a:path>
              <a:path w="992505" h="280670">
                <a:moveTo>
                  <a:pt x="217220" y="100965"/>
                </a:moveTo>
                <a:lnTo>
                  <a:pt x="211378" y="93878"/>
                </a:lnTo>
                <a:lnTo>
                  <a:pt x="208800" y="97866"/>
                </a:lnTo>
                <a:lnTo>
                  <a:pt x="206692" y="100241"/>
                </a:lnTo>
                <a:lnTo>
                  <a:pt x="206387" y="100584"/>
                </a:lnTo>
                <a:lnTo>
                  <a:pt x="206705" y="101473"/>
                </a:lnTo>
                <a:lnTo>
                  <a:pt x="206768" y="102844"/>
                </a:lnTo>
                <a:lnTo>
                  <a:pt x="211023" y="104711"/>
                </a:lnTo>
                <a:lnTo>
                  <a:pt x="213525" y="102870"/>
                </a:lnTo>
                <a:lnTo>
                  <a:pt x="217220" y="100965"/>
                </a:lnTo>
                <a:close/>
              </a:path>
              <a:path w="992505" h="280670">
                <a:moveTo>
                  <a:pt x="218833" y="103352"/>
                </a:moveTo>
                <a:lnTo>
                  <a:pt x="211455" y="104902"/>
                </a:lnTo>
                <a:lnTo>
                  <a:pt x="211023" y="104711"/>
                </a:lnTo>
                <a:lnTo>
                  <a:pt x="210502" y="105092"/>
                </a:lnTo>
                <a:lnTo>
                  <a:pt x="210870" y="104889"/>
                </a:lnTo>
                <a:lnTo>
                  <a:pt x="211264" y="104863"/>
                </a:lnTo>
                <a:lnTo>
                  <a:pt x="211683" y="105003"/>
                </a:lnTo>
                <a:lnTo>
                  <a:pt x="206197" y="105918"/>
                </a:lnTo>
                <a:lnTo>
                  <a:pt x="202831" y="112026"/>
                </a:lnTo>
                <a:lnTo>
                  <a:pt x="205486" y="115849"/>
                </a:lnTo>
                <a:lnTo>
                  <a:pt x="209029" y="118922"/>
                </a:lnTo>
                <a:lnTo>
                  <a:pt x="218833" y="103352"/>
                </a:lnTo>
                <a:close/>
              </a:path>
              <a:path w="992505" h="280670">
                <a:moveTo>
                  <a:pt x="223456" y="155790"/>
                </a:moveTo>
                <a:lnTo>
                  <a:pt x="221526" y="149733"/>
                </a:lnTo>
                <a:lnTo>
                  <a:pt x="217982" y="154800"/>
                </a:lnTo>
                <a:lnTo>
                  <a:pt x="219011" y="159613"/>
                </a:lnTo>
                <a:lnTo>
                  <a:pt x="218935" y="164223"/>
                </a:lnTo>
                <a:lnTo>
                  <a:pt x="222402" y="160197"/>
                </a:lnTo>
                <a:lnTo>
                  <a:pt x="223456" y="155790"/>
                </a:lnTo>
                <a:close/>
              </a:path>
              <a:path w="992505" h="280670">
                <a:moveTo>
                  <a:pt x="228600" y="106133"/>
                </a:moveTo>
                <a:lnTo>
                  <a:pt x="227368" y="104584"/>
                </a:lnTo>
                <a:lnTo>
                  <a:pt x="225031" y="106095"/>
                </a:lnTo>
                <a:lnTo>
                  <a:pt x="222554" y="107442"/>
                </a:lnTo>
                <a:lnTo>
                  <a:pt x="220459" y="109232"/>
                </a:lnTo>
                <a:lnTo>
                  <a:pt x="219925" y="109677"/>
                </a:lnTo>
                <a:lnTo>
                  <a:pt x="220230" y="112331"/>
                </a:lnTo>
                <a:lnTo>
                  <a:pt x="222046" y="113182"/>
                </a:lnTo>
                <a:lnTo>
                  <a:pt x="224497" y="113538"/>
                </a:lnTo>
                <a:lnTo>
                  <a:pt x="226606" y="110909"/>
                </a:lnTo>
                <a:lnTo>
                  <a:pt x="227469" y="108407"/>
                </a:lnTo>
                <a:lnTo>
                  <a:pt x="228600" y="106133"/>
                </a:lnTo>
                <a:close/>
              </a:path>
              <a:path w="992505" h="280670">
                <a:moveTo>
                  <a:pt x="234073" y="162814"/>
                </a:moveTo>
                <a:lnTo>
                  <a:pt x="231394" y="163080"/>
                </a:lnTo>
                <a:lnTo>
                  <a:pt x="228803" y="162560"/>
                </a:lnTo>
                <a:lnTo>
                  <a:pt x="224955" y="166954"/>
                </a:lnTo>
                <a:lnTo>
                  <a:pt x="222084" y="165811"/>
                </a:lnTo>
                <a:lnTo>
                  <a:pt x="218960" y="164299"/>
                </a:lnTo>
                <a:lnTo>
                  <a:pt x="211366" y="159435"/>
                </a:lnTo>
                <a:lnTo>
                  <a:pt x="214731" y="154660"/>
                </a:lnTo>
                <a:lnTo>
                  <a:pt x="213664" y="150571"/>
                </a:lnTo>
                <a:lnTo>
                  <a:pt x="209486" y="147091"/>
                </a:lnTo>
                <a:lnTo>
                  <a:pt x="206921" y="146862"/>
                </a:lnTo>
                <a:lnTo>
                  <a:pt x="204317" y="146850"/>
                </a:lnTo>
                <a:lnTo>
                  <a:pt x="195224" y="144970"/>
                </a:lnTo>
                <a:lnTo>
                  <a:pt x="190246" y="146697"/>
                </a:lnTo>
                <a:lnTo>
                  <a:pt x="186359" y="157175"/>
                </a:lnTo>
                <a:lnTo>
                  <a:pt x="186296" y="162191"/>
                </a:lnTo>
                <a:lnTo>
                  <a:pt x="185394" y="167792"/>
                </a:lnTo>
                <a:lnTo>
                  <a:pt x="198297" y="167792"/>
                </a:lnTo>
                <a:lnTo>
                  <a:pt x="196926" y="169875"/>
                </a:lnTo>
                <a:lnTo>
                  <a:pt x="195211" y="169786"/>
                </a:lnTo>
                <a:lnTo>
                  <a:pt x="192036" y="171424"/>
                </a:lnTo>
                <a:lnTo>
                  <a:pt x="189903" y="172669"/>
                </a:lnTo>
                <a:lnTo>
                  <a:pt x="188595" y="175183"/>
                </a:lnTo>
                <a:lnTo>
                  <a:pt x="190741" y="178650"/>
                </a:lnTo>
                <a:lnTo>
                  <a:pt x="198996" y="179120"/>
                </a:lnTo>
                <a:lnTo>
                  <a:pt x="206171" y="178917"/>
                </a:lnTo>
                <a:lnTo>
                  <a:pt x="213296" y="178917"/>
                </a:lnTo>
                <a:lnTo>
                  <a:pt x="213969" y="169049"/>
                </a:lnTo>
                <a:lnTo>
                  <a:pt x="215214" y="168313"/>
                </a:lnTo>
                <a:lnTo>
                  <a:pt x="226161" y="172821"/>
                </a:lnTo>
                <a:lnTo>
                  <a:pt x="228561" y="173583"/>
                </a:lnTo>
                <a:lnTo>
                  <a:pt x="230949" y="174459"/>
                </a:lnTo>
                <a:lnTo>
                  <a:pt x="234073" y="162814"/>
                </a:lnTo>
                <a:close/>
              </a:path>
              <a:path w="992505" h="280670">
                <a:moveTo>
                  <a:pt x="236093" y="98310"/>
                </a:moveTo>
                <a:lnTo>
                  <a:pt x="235851" y="97764"/>
                </a:lnTo>
                <a:lnTo>
                  <a:pt x="235534" y="96710"/>
                </a:lnTo>
                <a:lnTo>
                  <a:pt x="233921" y="97028"/>
                </a:lnTo>
                <a:lnTo>
                  <a:pt x="232473" y="97472"/>
                </a:lnTo>
                <a:lnTo>
                  <a:pt x="231013" y="97866"/>
                </a:lnTo>
                <a:lnTo>
                  <a:pt x="231533" y="99644"/>
                </a:lnTo>
                <a:lnTo>
                  <a:pt x="236093" y="98310"/>
                </a:lnTo>
                <a:close/>
              </a:path>
              <a:path w="992505" h="280670">
                <a:moveTo>
                  <a:pt x="426135" y="207264"/>
                </a:moveTo>
                <a:lnTo>
                  <a:pt x="424307" y="195834"/>
                </a:lnTo>
                <a:lnTo>
                  <a:pt x="421817" y="195732"/>
                </a:lnTo>
                <a:lnTo>
                  <a:pt x="418592" y="208788"/>
                </a:lnTo>
                <a:lnTo>
                  <a:pt x="426135" y="207264"/>
                </a:lnTo>
                <a:close/>
              </a:path>
              <a:path w="992505" h="280670">
                <a:moveTo>
                  <a:pt x="428091" y="147142"/>
                </a:moveTo>
                <a:lnTo>
                  <a:pt x="426783" y="146329"/>
                </a:lnTo>
                <a:lnTo>
                  <a:pt x="423392" y="144005"/>
                </a:lnTo>
                <a:lnTo>
                  <a:pt x="421449" y="151599"/>
                </a:lnTo>
                <a:lnTo>
                  <a:pt x="423583" y="152704"/>
                </a:lnTo>
                <a:lnTo>
                  <a:pt x="428091" y="147142"/>
                </a:lnTo>
                <a:close/>
              </a:path>
              <a:path w="992505" h="280670">
                <a:moveTo>
                  <a:pt x="428256" y="146964"/>
                </a:moveTo>
                <a:lnTo>
                  <a:pt x="428167" y="147116"/>
                </a:lnTo>
                <a:lnTo>
                  <a:pt x="428256" y="146964"/>
                </a:lnTo>
                <a:close/>
              </a:path>
              <a:path w="992505" h="280670">
                <a:moveTo>
                  <a:pt x="466153" y="155765"/>
                </a:moveTo>
                <a:lnTo>
                  <a:pt x="464616" y="154051"/>
                </a:lnTo>
                <a:lnTo>
                  <a:pt x="463969" y="152704"/>
                </a:lnTo>
                <a:lnTo>
                  <a:pt x="462686" y="153403"/>
                </a:lnTo>
                <a:lnTo>
                  <a:pt x="460705" y="153797"/>
                </a:lnTo>
                <a:lnTo>
                  <a:pt x="459092" y="157467"/>
                </a:lnTo>
                <a:lnTo>
                  <a:pt x="458609" y="160362"/>
                </a:lnTo>
                <a:lnTo>
                  <a:pt x="457873" y="163144"/>
                </a:lnTo>
                <a:lnTo>
                  <a:pt x="457962" y="163309"/>
                </a:lnTo>
                <a:lnTo>
                  <a:pt x="457466" y="165252"/>
                </a:lnTo>
                <a:lnTo>
                  <a:pt x="457441" y="165392"/>
                </a:lnTo>
                <a:lnTo>
                  <a:pt x="455968" y="167932"/>
                </a:lnTo>
                <a:lnTo>
                  <a:pt x="459066" y="169938"/>
                </a:lnTo>
                <a:lnTo>
                  <a:pt x="461429" y="165392"/>
                </a:lnTo>
                <a:lnTo>
                  <a:pt x="463892" y="161061"/>
                </a:lnTo>
                <a:lnTo>
                  <a:pt x="466153" y="155765"/>
                </a:lnTo>
                <a:close/>
              </a:path>
              <a:path w="992505" h="280670">
                <a:moveTo>
                  <a:pt x="470344" y="192138"/>
                </a:moveTo>
                <a:lnTo>
                  <a:pt x="462457" y="190931"/>
                </a:lnTo>
                <a:lnTo>
                  <a:pt x="455955" y="189636"/>
                </a:lnTo>
                <a:lnTo>
                  <a:pt x="449376" y="188988"/>
                </a:lnTo>
                <a:lnTo>
                  <a:pt x="438099" y="187883"/>
                </a:lnTo>
                <a:lnTo>
                  <a:pt x="432498" y="192125"/>
                </a:lnTo>
                <a:lnTo>
                  <a:pt x="430225" y="202946"/>
                </a:lnTo>
                <a:lnTo>
                  <a:pt x="433273" y="205181"/>
                </a:lnTo>
                <a:lnTo>
                  <a:pt x="436156" y="207010"/>
                </a:lnTo>
                <a:lnTo>
                  <a:pt x="443674" y="203504"/>
                </a:lnTo>
                <a:lnTo>
                  <a:pt x="447459" y="206057"/>
                </a:lnTo>
                <a:lnTo>
                  <a:pt x="447167" y="215138"/>
                </a:lnTo>
                <a:lnTo>
                  <a:pt x="451231" y="214617"/>
                </a:lnTo>
                <a:lnTo>
                  <a:pt x="454317" y="214934"/>
                </a:lnTo>
                <a:lnTo>
                  <a:pt x="456552" y="211251"/>
                </a:lnTo>
                <a:lnTo>
                  <a:pt x="458355" y="207860"/>
                </a:lnTo>
                <a:lnTo>
                  <a:pt x="463562" y="200558"/>
                </a:lnTo>
                <a:lnTo>
                  <a:pt x="466877" y="196596"/>
                </a:lnTo>
                <a:lnTo>
                  <a:pt x="470344" y="192138"/>
                </a:lnTo>
                <a:close/>
              </a:path>
              <a:path w="992505" h="280670">
                <a:moveTo>
                  <a:pt x="507288" y="158546"/>
                </a:moveTo>
                <a:lnTo>
                  <a:pt x="507098" y="158699"/>
                </a:lnTo>
                <a:lnTo>
                  <a:pt x="507111" y="158838"/>
                </a:lnTo>
                <a:lnTo>
                  <a:pt x="507250" y="158813"/>
                </a:lnTo>
                <a:lnTo>
                  <a:pt x="507276" y="158673"/>
                </a:lnTo>
                <a:lnTo>
                  <a:pt x="507288" y="158546"/>
                </a:lnTo>
                <a:close/>
              </a:path>
              <a:path w="992505" h="280670">
                <a:moveTo>
                  <a:pt x="509435" y="179273"/>
                </a:moveTo>
                <a:lnTo>
                  <a:pt x="504596" y="171869"/>
                </a:lnTo>
                <a:lnTo>
                  <a:pt x="502920" y="169303"/>
                </a:lnTo>
                <a:lnTo>
                  <a:pt x="502412" y="165950"/>
                </a:lnTo>
                <a:lnTo>
                  <a:pt x="501370" y="162966"/>
                </a:lnTo>
                <a:lnTo>
                  <a:pt x="497573" y="162483"/>
                </a:lnTo>
                <a:lnTo>
                  <a:pt x="497293" y="164528"/>
                </a:lnTo>
                <a:lnTo>
                  <a:pt x="496747" y="166598"/>
                </a:lnTo>
                <a:lnTo>
                  <a:pt x="497217" y="172097"/>
                </a:lnTo>
                <a:lnTo>
                  <a:pt x="499503" y="176237"/>
                </a:lnTo>
                <a:lnTo>
                  <a:pt x="496201" y="183489"/>
                </a:lnTo>
                <a:lnTo>
                  <a:pt x="499795" y="189699"/>
                </a:lnTo>
                <a:lnTo>
                  <a:pt x="508355" y="184391"/>
                </a:lnTo>
                <a:lnTo>
                  <a:pt x="509435" y="179273"/>
                </a:lnTo>
                <a:close/>
              </a:path>
              <a:path w="992505" h="280670">
                <a:moveTo>
                  <a:pt x="612584" y="184886"/>
                </a:moveTo>
                <a:lnTo>
                  <a:pt x="610374" y="177622"/>
                </a:lnTo>
                <a:lnTo>
                  <a:pt x="604697" y="180111"/>
                </a:lnTo>
                <a:lnTo>
                  <a:pt x="599757" y="177939"/>
                </a:lnTo>
                <a:lnTo>
                  <a:pt x="597344" y="179755"/>
                </a:lnTo>
                <a:lnTo>
                  <a:pt x="595414" y="180467"/>
                </a:lnTo>
                <a:lnTo>
                  <a:pt x="596912" y="182753"/>
                </a:lnTo>
                <a:lnTo>
                  <a:pt x="598258" y="186817"/>
                </a:lnTo>
                <a:lnTo>
                  <a:pt x="603910" y="187299"/>
                </a:lnTo>
                <a:lnTo>
                  <a:pt x="608037" y="185762"/>
                </a:lnTo>
                <a:lnTo>
                  <a:pt x="612584" y="184886"/>
                </a:lnTo>
                <a:close/>
              </a:path>
              <a:path w="992505" h="280670">
                <a:moveTo>
                  <a:pt x="620102" y="166319"/>
                </a:moveTo>
                <a:lnTo>
                  <a:pt x="619988" y="162560"/>
                </a:lnTo>
                <a:lnTo>
                  <a:pt x="617918" y="160947"/>
                </a:lnTo>
                <a:lnTo>
                  <a:pt x="615683" y="159600"/>
                </a:lnTo>
                <a:lnTo>
                  <a:pt x="613422" y="160197"/>
                </a:lnTo>
                <a:lnTo>
                  <a:pt x="612317" y="162521"/>
                </a:lnTo>
                <a:lnTo>
                  <a:pt x="611644" y="164706"/>
                </a:lnTo>
                <a:lnTo>
                  <a:pt x="612140" y="166281"/>
                </a:lnTo>
                <a:lnTo>
                  <a:pt x="612813" y="168402"/>
                </a:lnTo>
                <a:lnTo>
                  <a:pt x="614616" y="170154"/>
                </a:lnTo>
                <a:lnTo>
                  <a:pt x="617270" y="174002"/>
                </a:lnTo>
                <a:lnTo>
                  <a:pt x="618820" y="168757"/>
                </a:lnTo>
                <a:lnTo>
                  <a:pt x="620102" y="166319"/>
                </a:lnTo>
                <a:close/>
              </a:path>
              <a:path w="992505" h="280670">
                <a:moveTo>
                  <a:pt x="629602" y="183934"/>
                </a:moveTo>
                <a:lnTo>
                  <a:pt x="625741" y="181775"/>
                </a:lnTo>
                <a:lnTo>
                  <a:pt x="622579" y="179006"/>
                </a:lnTo>
                <a:lnTo>
                  <a:pt x="619036" y="184124"/>
                </a:lnTo>
                <a:lnTo>
                  <a:pt x="620306" y="187134"/>
                </a:lnTo>
                <a:lnTo>
                  <a:pt x="621538" y="188061"/>
                </a:lnTo>
                <a:lnTo>
                  <a:pt x="625767" y="191249"/>
                </a:lnTo>
                <a:lnTo>
                  <a:pt x="627024" y="186994"/>
                </a:lnTo>
                <a:lnTo>
                  <a:pt x="629602" y="183934"/>
                </a:lnTo>
                <a:close/>
              </a:path>
              <a:path w="992505" h="280670">
                <a:moveTo>
                  <a:pt x="657644" y="178371"/>
                </a:moveTo>
                <a:lnTo>
                  <a:pt x="656501" y="178117"/>
                </a:lnTo>
                <a:lnTo>
                  <a:pt x="655929" y="177977"/>
                </a:lnTo>
                <a:lnTo>
                  <a:pt x="654367" y="182753"/>
                </a:lnTo>
                <a:lnTo>
                  <a:pt x="657047" y="183438"/>
                </a:lnTo>
                <a:lnTo>
                  <a:pt x="657237" y="181749"/>
                </a:lnTo>
                <a:lnTo>
                  <a:pt x="657644" y="178371"/>
                </a:lnTo>
                <a:close/>
              </a:path>
              <a:path w="992505" h="280670">
                <a:moveTo>
                  <a:pt x="663486" y="241249"/>
                </a:moveTo>
                <a:lnTo>
                  <a:pt x="662711" y="238747"/>
                </a:lnTo>
                <a:lnTo>
                  <a:pt x="662432" y="235839"/>
                </a:lnTo>
                <a:lnTo>
                  <a:pt x="658622" y="237172"/>
                </a:lnTo>
                <a:lnTo>
                  <a:pt x="657771" y="237464"/>
                </a:lnTo>
                <a:lnTo>
                  <a:pt x="656678" y="239483"/>
                </a:lnTo>
                <a:lnTo>
                  <a:pt x="656971" y="240233"/>
                </a:lnTo>
                <a:lnTo>
                  <a:pt x="658241" y="243687"/>
                </a:lnTo>
                <a:lnTo>
                  <a:pt x="660692" y="242824"/>
                </a:lnTo>
                <a:lnTo>
                  <a:pt x="663486" y="241249"/>
                </a:lnTo>
                <a:close/>
              </a:path>
              <a:path w="992505" h="280670">
                <a:moveTo>
                  <a:pt x="663905" y="165823"/>
                </a:moveTo>
                <a:lnTo>
                  <a:pt x="663676" y="164884"/>
                </a:lnTo>
                <a:lnTo>
                  <a:pt x="653770" y="158699"/>
                </a:lnTo>
                <a:lnTo>
                  <a:pt x="648563" y="164338"/>
                </a:lnTo>
                <a:lnTo>
                  <a:pt x="653122" y="167335"/>
                </a:lnTo>
                <a:lnTo>
                  <a:pt x="656399" y="170853"/>
                </a:lnTo>
                <a:lnTo>
                  <a:pt x="663905" y="165823"/>
                </a:lnTo>
                <a:close/>
              </a:path>
              <a:path w="992505" h="280670">
                <a:moveTo>
                  <a:pt x="667054" y="165036"/>
                </a:moveTo>
                <a:lnTo>
                  <a:pt x="666902" y="164909"/>
                </a:lnTo>
                <a:lnTo>
                  <a:pt x="666800" y="165150"/>
                </a:lnTo>
                <a:lnTo>
                  <a:pt x="666800" y="165303"/>
                </a:lnTo>
                <a:lnTo>
                  <a:pt x="667054" y="165036"/>
                </a:lnTo>
                <a:close/>
              </a:path>
              <a:path w="992505" h="280670">
                <a:moveTo>
                  <a:pt x="667334" y="160820"/>
                </a:moveTo>
                <a:lnTo>
                  <a:pt x="666648" y="159232"/>
                </a:lnTo>
                <a:lnTo>
                  <a:pt x="665187" y="155841"/>
                </a:lnTo>
                <a:lnTo>
                  <a:pt x="663155" y="156959"/>
                </a:lnTo>
                <a:lnTo>
                  <a:pt x="661098" y="159867"/>
                </a:lnTo>
                <a:lnTo>
                  <a:pt x="662990" y="161518"/>
                </a:lnTo>
                <a:lnTo>
                  <a:pt x="666826" y="164833"/>
                </a:lnTo>
                <a:lnTo>
                  <a:pt x="666902" y="162902"/>
                </a:lnTo>
                <a:lnTo>
                  <a:pt x="667334" y="160820"/>
                </a:lnTo>
                <a:close/>
              </a:path>
              <a:path w="992505" h="280670">
                <a:moveTo>
                  <a:pt x="681050" y="242150"/>
                </a:moveTo>
                <a:lnTo>
                  <a:pt x="680339" y="238340"/>
                </a:lnTo>
                <a:lnTo>
                  <a:pt x="679615" y="233006"/>
                </a:lnTo>
                <a:lnTo>
                  <a:pt x="672592" y="237134"/>
                </a:lnTo>
                <a:lnTo>
                  <a:pt x="670280" y="235000"/>
                </a:lnTo>
                <a:lnTo>
                  <a:pt x="671525" y="230136"/>
                </a:lnTo>
                <a:lnTo>
                  <a:pt x="666750" y="231216"/>
                </a:lnTo>
                <a:lnTo>
                  <a:pt x="667156" y="240258"/>
                </a:lnTo>
                <a:lnTo>
                  <a:pt x="668820" y="242328"/>
                </a:lnTo>
                <a:lnTo>
                  <a:pt x="681050" y="242150"/>
                </a:lnTo>
                <a:close/>
              </a:path>
              <a:path w="992505" h="280670">
                <a:moveTo>
                  <a:pt x="683069" y="216814"/>
                </a:moveTo>
                <a:lnTo>
                  <a:pt x="679881" y="222364"/>
                </a:lnTo>
                <a:lnTo>
                  <a:pt x="682548" y="226352"/>
                </a:lnTo>
                <a:lnTo>
                  <a:pt x="683069" y="216814"/>
                </a:lnTo>
                <a:close/>
              </a:path>
              <a:path w="992505" h="280670">
                <a:moveTo>
                  <a:pt x="690956" y="195668"/>
                </a:moveTo>
                <a:lnTo>
                  <a:pt x="685393" y="189941"/>
                </a:lnTo>
                <a:lnTo>
                  <a:pt x="675538" y="195541"/>
                </a:lnTo>
                <a:lnTo>
                  <a:pt x="678129" y="197396"/>
                </a:lnTo>
                <a:lnTo>
                  <a:pt x="679742" y="198335"/>
                </a:lnTo>
                <a:lnTo>
                  <a:pt x="682701" y="201002"/>
                </a:lnTo>
                <a:lnTo>
                  <a:pt x="684098" y="202679"/>
                </a:lnTo>
                <a:lnTo>
                  <a:pt x="685647" y="204330"/>
                </a:lnTo>
                <a:lnTo>
                  <a:pt x="690956" y="195668"/>
                </a:lnTo>
                <a:close/>
              </a:path>
              <a:path w="992505" h="280670">
                <a:moveTo>
                  <a:pt x="692619" y="254241"/>
                </a:moveTo>
                <a:lnTo>
                  <a:pt x="692264" y="250888"/>
                </a:lnTo>
                <a:lnTo>
                  <a:pt x="689546" y="247205"/>
                </a:lnTo>
                <a:lnTo>
                  <a:pt x="686447" y="246608"/>
                </a:lnTo>
                <a:lnTo>
                  <a:pt x="683056" y="244944"/>
                </a:lnTo>
                <a:lnTo>
                  <a:pt x="681748" y="254063"/>
                </a:lnTo>
                <a:lnTo>
                  <a:pt x="671283" y="254012"/>
                </a:lnTo>
                <a:lnTo>
                  <a:pt x="669213" y="261531"/>
                </a:lnTo>
                <a:lnTo>
                  <a:pt x="675474" y="260858"/>
                </a:lnTo>
                <a:lnTo>
                  <a:pt x="681037" y="260464"/>
                </a:lnTo>
                <a:lnTo>
                  <a:pt x="686511" y="259537"/>
                </a:lnTo>
                <a:lnTo>
                  <a:pt x="688517" y="259194"/>
                </a:lnTo>
                <a:lnTo>
                  <a:pt x="691489" y="257949"/>
                </a:lnTo>
                <a:lnTo>
                  <a:pt x="692619" y="254241"/>
                </a:lnTo>
                <a:close/>
              </a:path>
              <a:path w="992505" h="280670">
                <a:moveTo>
                  <a:pt x="699452" y="229069"/>
                </a:moveTo>
                <a:lnTo>
                  <a:pt x="697839" y="227482"/>
                </a:lnTo>
                <a:lnTo>
                  <a:pt x="696379" y="225679"/>
                </a:lnTo>
                <a:lnTo>
                  <a:pt x="694156" y="224231"/>
                </a:lnTo>
                <a:lnTo>
                  <a:pt x="692289" y="226314"/>
                </a:lnTo>
                <a:lnTo>
                  <a:pt x="691121" y="227317"/>
                </a:lnTo>
                <a:lnTo>
                  <a:pt x="693051" y="228866"/>
                </a:lnTo>
                <a:lnTo>
                  <a:pt x="694994" y="230403"/>
                </a:lnTo>
                <a:lnTo>
                  <a:pt x="696925" y="231952"/>
                </a:lnTo>
                <a:lnTo>
                  <a:pt x="697763" y="230987"/>
                </a:lnTo>
                <a:lnTo>
                  <a:pt x="698614" y="230035"/>
                </a:lnTo>
                <a:lnTo>
                  <a:pt x="699452" y="229069"/>
                </a:lnTo>
                <a:close/>
              </a:path>
              <a:path w="992505" h="280670">
                <a:moveTo>
                  <a:pt x="704824" y="177965"/>
                </a:moveTo>
                <a:lnTo>
                  <a:pt x="704634" y="175577"/>
                </a:lnTo>
                <a:lnTo>
                  <a:pt x="702945" y="172885"/>
                </a:lnTo>
                <a:lnTo>
                  <a:pt x="700379" y="172758"/>
                </a:lnTo>
                <a:lnTo>
                  <a:pt x="700036" y="180225"/>
                </a:lnTo>
                <a:lnTo>
                  <a:pt x="704824" y="177965"/>
                </a:lnTo>
                <a:close/>
              </a:path>
              <a:path w="992505" h="280670">
                <a:moveTo>
                  <a:pt x="705612" y="242709"/>
                </a:moveTo>
                <a:lnTo>
                  <a:pt x="705535" y="240639"/>
                </a:lnTo>
                <a:lnTo>
                  <a:pt x="704316" y="239420"/>
                </a:lnTo>
                <a:lnTo>
                  <a:pt x="703186" y="237477"/>
                </a:lnTo>
                <a:lnTo>
                  <a:pt x="701738" y="239090"/>
                </a:lnTo>
                <a:lnTo>
                  <a:pt x="700100" y="240258"/>
                </a:lnTo>
                <a:lnTo>
                  <a:pt x="700709" y="242189"/>
                </a:lnTo>
                <a:lnTo>
                  <a:pt x="702030" y="243243"/>
                </a:lnTo>
                <a:lnTo>
                  <a:pt x="702983" y="244411"/>
                </a:lnTo>
                <a:lnTo>
                  <a:pt x="703910" y="243573"/>
                </a:lnTo>
                <a:lnTo>
                  <a:pt x="705612" y="242709"/>
                </a:lnTo>
                <a:close/>
              </a:path>
              <a:path w="992505" h="280670">
                <a:moveTo>
                  <a:pt x="712012" y="161569"/>
                </a:moveTo>
                <a:lnTo>
                  <a:pt x="711022" y="160337"/>
                </a:lnTo>
                <a:lnTo>
                  <a:pt x="710184" y="158318"/>
                </a:lnTo>
                <a:lnTo>
                  <a:pt x="708647" y="160108"/>
                </a:lnTo>
                <a:lnTo>
                  <a:pt x="707339" y="160972"/>
                </a:lnTo>
                <a:lnTo>
                  <a:pt x="707174" y="162826"/>
                </a:lnTo>
                <a:lnTo>
                  <a:pt x="708444" y="163817"/>
                </a:lnTo>
                <a:lnTo>
                  <a:pt x="709117" y="164769"/>
                </a:lnTo>
                <a:lnTo>
                  <a:pt x="710031" y="163982"/>
                </a:lnTo>
                <a:lnTo>
                  <a:pt x="711428" y="163360"/>
                </a:lnTo>
                <a:lnTo>
                  <a:pt x="711746" y="162382"/>
                </a:lnTo>
                <a:lnTo>
                  <a:pt x="712012" y="161569"/>
                </a:lnTo>
                <a:close/>
              </a:path>
              <a:path w="992505" h="280670">
                <a:moveTo>
                  <a:pt x="713981" y="248488"/>
                </a:moveTo>
                <a:lnTo>
                  <a:pt x="704824" y="247307"/>
                </a:lnTo>
                <a:lnTo>
                  <a:pt x="705040" y="251714"/>
                </a:lnTo>
                <a:lnTo>
                  <a:pt x="713003" y="254190"/>
                </a:lnTo>
                <a:lnTo>
                  <a:pt x="713981" y="248488"/>
                </a:lnTo>
                <a:close/>
              </a:path>
              <a:path w="992505" h="280670">
                <a:moveTo>
                  <a:pt x="718146" y="201777"/>
                </a:moveTo>
                <a:lnTo>
                  <a:pt x="717969" y="200050"/>
                </a:lnTo>
                <a:lnTo>
                  <a:pt x="717943" y="199910"/>
                </a:lnTo>
                <a:lnTo>
                  <a:pt x="716241" y="199948"/>
                </a:lnTo>
                <a:lnTo>
                  <a:pt x="715314" y="199898"/>
                </a:lnTo>
                <a:lnTo>
                  <a:pt x="715137" y="203428"/>
                </a:lnTo>
                <a:lnTo>
                  <a:pt x="715060" y="205181"/>
                </a:lnTo>
                <a:lnTo>
                  <a:pt x="716064" y="205206"/>
                </a:lnTo>
                <a:lnTo>
                  <a:pt x="717080" y="205244"/>
                </a:lnTo>
                <a:lnTo>
                  <a:pt x="718083" y="205270"/>
                </a:lnTo>
                <a:lnTo>
                  <a:pt x="718083" y="203530"/>
                </a:lnTo>
                <a:lnTo>
                  <a:pt x="718146" y="201777"/>
                </a:lnTo>
                <a:close/>
              </a:path>
              <a:path w="992505" h="280670">
                <a:moveTo>
                  <a:pt x="720699" y="148755"/>
                </a:moveTo>
                <a:lnTo>
                  <a:pt x="718070" y="149098"/>
                </a:lnTo>
                <a:lnTo>
                  <a:pt x="718362" y="150952"/>
                </a:lnTo>
                <a:lnTo>
                  <a:pt x="718667" y="152806"/>
                </a:lnTo>
                <a:lnTo>
                  <a:pt x="718959" y="154660"/>
                </a:lnTo>
                <a:lnTo>
                  <a:pt x="720699" y="154520"/>
                </a:lnTo>
                <a:lnTo>
                  <a:pt x="720699" y="148755"/>
                </a:lnTo>
                <a:close/>
              </a:path>
              <a:path w="992505" h="280670">
                <a:moveTo>
                  <a:pt x="730859" y="277342"/>
                </a:moveTo>
                <a:lnTo>
                  <a:pt x="729615" y="276263"/>
                </a:lnTo>
                <a:lnTo>
                  <a:pt x="728256" y="274193"/>
                </a:lnTo>
                <a:lnTo>
                  <a:pt x="727316" y="276504"/>
                </a:lnTo>
                <a:lnTo>
                  <a:pt x="726592" y="277533"/>
                </a:lnTo>
                <a:lnTo>
                  <a:pt x="726579" y="279234"/>
                </a:lnTo>
                <a:lnTo>
                  <a:pt x="727646" y="279895"/>
                </a:lnTo>
                <a:lnTo>
                  <a:pt x="728230" y="280555"/>
                </a:lnTo>
                <a:lnTo>
                  <a:pt x="729107" y="279755"/>
                </a:lnTo>
                <a:lnTo>
                  <a:pt x="730478" y="279057"/>
                </a:lnTo>
                <a:lnTo>
                  <a:pt x="730694" y="278104"/>
                </a:lnTo>
                <a:lnTo>
                  <a:pt x="730859" y="277342"/>
                </a:lnTo>
                <a:close/>
              </a:path>
              <a:path w="992505" h="280670">
                <a:moveTo>
                  <a:pt x="736041" y="155663"/>
                </a:moveTo>
                <a:lnTo>
                  <a:pt x="734783" y="154787"/>
                </a:lnTo>
                <a:lnTo>
                  <a:pt x="733577" y="153314"/>
                </a:lnTo>
                <a:lnTo>
                  <a:pt x="732269" y="153212"/>
                </a:lnTo>
                <a:lnTo>
                  <a:pt x="731100" y="153123"/>
                </a:lnTo>
                <a:lnTo>
                  <a:pt x="729830" y="154584"/>
                </a:lnTo>
                <a:lnTo>
                  <a:pt x="727506" y="156044"/>
                </a:lnTo>
                <a:lnTo>
                  <a:pt x="730186" y="157581"/>
                </a:lnTo>
                <a:lnTo>
                  <a:pt x="731710" y="158991"/>
                </a:lnTo>
                <a:lnTo>
                  <a:pt x="734123" y="159232"/>
                </a:lnTo>
                <a:lnTo>
                  <a:pt x="735139" y="156908"/>
                </a:lnTo>
                <a:lnTo>
                  <a:pt x="736041" y="155663"/>
                </a:lnTo>
                <a:close/>
              </a:path>
              <a:path w="992505" h="280670">
                <a:moveTo>
                  <a:pt x="748804" y="235445"/>
                </a:moveTo>
                <a:lnTo>
                  <a:pt x="743331" y="232422"/>
                </a:lnTo>
                <a:lnTo>
                  <a:pt x="736574" y="245541"/>
                </a:lnTo>
                <a:lnTo>
                  <a:pt x="747471" y="248780"/>
                </a:lnTo>
                <a:lnTo>
                  <a:pt x="745337" y="238620"/>
                </a:lnTo>
                <a:lnTo>
                  <a:pt x="748804" y="235445"/>
                </a:lnTo>
                <a:close/>
              </a:path>
              <a:path w="992505" h="280670">
                <a:moveTo>
                  <a:pt x="764374" y="200507"/>
                </a:moveTo>
                <a:lnTo>
                  <a:pt x="761403" y="189611"/>
                </a:lnTo>
                <a:lnTo>
                  <a:pt x="761542" y="189560"/>
                </a:lnTo>
                <a:lnTo>
                  <a:pt x="761593" y="189407"/>
                </a:lnTo>
                <a:lnTo>
                  <a:pt x="761530" y="189191"/>
                </a:lnTo>
                <a:lnTo>
                  <a:pt x="761377" y="189255"/>
                </a:lnTo>
                <a:lnTo>
                  <a:pt x="761352" y="189395"/>
                </a:lnTo>
                <a:lnTo>
                  <a:pt x="761390" y="189611"/>
                </a:lnTo>
                <a:lnTo>
                  <a:pt x="750074" y="193154"/>
                </a:lnTo>
                <a:lnTo>
                  <a:pt x="755459" y="196862"/>
                </a:lnTo>
                <a:lnTo>
                  <a:pt x="757148" y="202044"/>
                </a:lnTo>
                <a:lnTo>
                  <a:pt x="764374" y="200507"/>
                </a:lnTo>
                <a:close/>
              </a:path>
              <a:path w="992505" h="280670">
                <a:moveTo>
                  <a:pt x="765467" y="187566"/>
                </a:moveTo>
                <a:lnTo>
                  <a:pt x="754849" y="171081"/>
                </a:lnTo>
                <a:lnTo>
                  <a:pt x="754468" y="172910"/>
                </a:lnTo>
                <a:lnTo>
                  <a:pt x="754380" y="174790"/>
                </a:lnTo>
                <a:lnTo>
                  <a:pt x="752957" y="177939"/>
                </a:lnTo>
                <a:lnTo>
                  <a:pt x="751611" y="179222"/>
                </a:lnTo>
                <a:lnTo>
                  <a:pt x="749592" y="181889"/>
                </a:lnTo>
                <a:lnTo>
                  <a:pt x="755980" y="182168"/>
                </a:lnTo>
                <a:lnTo>
                  <a:pt x="760615" y="183388"/>
                </a:lnTo>
                <a:lnTo>
                  <a:pt x="761530" y="189191"/>
                </a:lnTo>
                <a:lnTo>
                  <a:pt x="765467" y="187566"/>
                </a:lnTo>
                <a:close/>
              </a:path>
              <a:path w="992505" h="280670">
                <a:moveTo>
                  <a:pt x="786752" y="208076"/>
                </a:moveTo>
                <a:lnTo>
                  <a:pt x="771550" y="204508"/>
                </a:lnTo>
                <a:lnTo>
                  <a:pt x="772617" y="212864"/>
                </a:lnTo>
                <a:lnTo>
                  <a:pt x="780961" y="215112"/>
                </a:lnTo>
                <a:lnTo>
                  <a:pt x="784288" y="221322"/>
                </a:lnTo>
                <a:lnTo>
                  <a:pt x="786752" y="208076"/>
                </a:lnTo>
                <a:close/>
              </a:path>
              <a:path w="992505" h="280670">
                <a:moveTo>
                  <a:pt x="790752" y="168617"/>
                </a:moveTo>
                <a:lnTo>
                  <a:pt x="786612" y="168008"/>
                </a:lnTo>
                <a:lnTo>
                  <a:pt x="783272" y="167144"/>
                </a:lnTo>
                <a:lnTo>
                  <a:pt x="781824" y="172326"/>
                </a:lnTo>
                <a:lnTo>
                  <a:pt x="786130" y="174472"/>
                </a:lnTo>
                <a:lnTo>
                  <a:pt x="788708" y="173405"/>
                </a:lnTo>
                <a:lnTo>
                  <a:pt x="790752" y="168617"/>
                </a:lnTo>
                <a:close/>
              </a:path>
              <a:path w="992505" h="280670">
                <a:moveTo>
                  <a:pt x="810361" y="146431"/>
                </a:moveTo>
                <a:lnTo>
                  <a:pt x="807770" y="145288"/>
                </a:lnTo>
                <a:lnTo>
                  <a:pt x="803503" y="144957"/>
                </a:lnTo>
                <a:lnTo>
                  <a:pt x="805599" y="149618"/>
                </a:lnTo>
                <a:lnTo>
                  <a:pt x="810323" y="151561"/>
                </a:lnTo>
                <a:lnTo>
                  <a:pt x="810361" y="146431"/>
                </a:lnTo>
                <a:close/>
              </a:path>
              <a:path w="992505" h="280670">
                <a:moveTo>
                  <a:pt x="811720" y="169964"/>
                </a:moveTo>
                <a:lnTo>
                  <a:pt x="808050" y="162788"/>
                </a:lnTo>
                <a:lnTo>
                  <a:pt x="804811" y="160959"/>
                </a:lnTo>
                <a:lnTo>
                  <a:pt x="800430" y="163537"/>
                </a:lnTo>
                <a:lnTo>
                  <a:pt x="805268" y="175145"/>
                </a:lnTo>
                <a:lnTo>
                  <a:pt x="809345" y="172834"/>
                </a:lnTo>
                <a:lnTo>
                  <a:pt x="811720" y="169964"/>
                </a:lnTo>
                <a:close/>
              </a:path>
              <a:path w="992505" h="280670">
                <a:moveTo>
                  <a:pt x="825233" y="161874"/>
                </a:moveTo>
                <a:lnTo>
                  <a:pt x="824382" y="159397"/>
                </a:lnTo>
                <a:lnTo>
                  <a:pt x="822553" y="158000"/>
                </a:lnTo>
                <a:lnTo>
                  <a:pt x="819988" y="157708"/>
                </a:lnTo>
                <a:lnTo>
                  <a:pt x="817930" y="158915"/>
                </a:lnTo>
                <a:lnTo>
                  <a:pt x="816457" y="162344"/>
                </a:lnTo>
                <a:lnTo>
                  <a:pt x="816279" y="164985"/>
                </a:lnTo>
                <a:lnTo>
                  <a:pt x="815568" y="168516"/>
                </a:lnTo>
                <a:lnTo>
                  <a:pt x="819010" y="167068"/>
                </a:lnTo>
                <a:lnTo>
                  <a:pt x="821575" y="166408"/>
                </a:lnTo>
                <a:lnTo>
                  <a:pt x="823582" y="164973"/>
                </a:lnTo>
                <a:lnTo>
                  <a:pt x="824585" y="164249"/>
                </a:lnTo>
                <a:lnTo>
                  <a:pt x="825233" y="161874"/>
                </a:lnTo>
                <a:close/>
              </a:path>
              <a:path w="992505" h="280670">
                <a:moveTo>
                  <a:pt x="830567" y="143535"/>
                </a:moveTo>
                <a:lnTo>
                  <a:pt x="829475" y="143129"/>
                </a:lnTo>
                <a:lnTo>
                  <a:pt x="828395" y="142468"/>
                </a:lnTo>
                <a:lnTo>
                  <a:pt x="827303" y="142443"/>
                </a:lnTo>
                <a:lnTo>
                  <a:pt x="826833" y="142430"/>
                </a:lnTo>
                <a:lnTo>
                  <a:pt x="825944" y="143764"/>
                </a:lnTo>
                <a:lnTo>
                  <a:pt x="825957" y="145732"/>
                </a:lnTo>
                <a:lnTo>
                  <a:pt x="826503" y="146989"/>
                </a:lnTo>
                <a:lnTo>
                  <a:pt x="826820" y="148234"/>
                </a:lnTo>
                <a:lnTo>
                  <a:pt x="829335" y="146659"/>
                </a:lnTo>
                <a:lnTo>
                  <a:pt x="829741" y="145618"/>
                </a:lnTo>
                <a:lnTo>
                  <a:pt x="830160" y="144576"/>
                </a:lnTo>
                <a:lnTo>
                  <a:pt x="830567" y="143535"/>
                </a:lnTo>
                <a:close/>
              </a:path>
              <a:path w="992505" h="280670">
                <a:moveTo>
                  <a:pt x="842899" y="163880"/>
                </a:moveTo>
                <a:lnTo>
                  <a:pt x="834237" y="154254"/>
                </a:lnTo>
                <a:lnTo>
                  <a:pt x="830884" y="155778"/>
                </a:lnTo>
                <a:lnTo>
                  <a:pt x="832878" y="160235"/>
                </a:lnTo>
                <a:lnTo>
                  <a:pt x="835494" y="163639"/>
                </a:lnTo>
                <a:lnTo>
                  <a:pt x="842899" y="163880"/>
                </a:lnTo>
                <a:close/>
              </a:path>
              <a:path w="992505" h="280670">
                <a:moveTo>
                  <a:pt x="843076" y="84582"/>
                </a:moveTo>
                <a:lnTo>
                  <a:pt x="841794" y="82981"/>
                </a:lnTo>
                <a:lnTo>
                  <a:pt x="840689" y="81114"/>
                </a:lnTo>
                <a:lnTo>
                  <a:pt x="839190" y="83083"/>
                </a:lnTo>
                <a:lnTo>
                  <a:pt x="838149" y="84137"/>
                </a:lnTo>
                <a:lnTo>
                  <a:pt x="837399" y="85775"/>
                </a:lnTo>
                <a:lnTo>
                  <a:pt x="838923" y="87452"/>
                </a:lnTo>
                <a:lnTo>
                  <a:pt x="839127" y="87350"/>
                </a:lnTo>
                <a:lnTo>
                  <a:pt x="840486" y="86728"/>
                </a:lnTo>
                <a:lnTo>
                  <a:pt x="841870" y="85928"/>
                </a:lnTo>
                <a:lnTo>
                  <a:pt x="842848" y="84836"/>
                </a:lnTo>
                <a:lnTo>
                  <a:pt x="843076" y="84582"/>
                </a:lnTo>
                <a:close/>
              </a:path>
              <a:path w="992505" h="280670">
                <a:moveTo>
                  <a:pt x="858951" y="129755"/>
                </a:moveTo>
                <a:lnTo>
                  <a:pt x="857948" y="129247"/>
                </a:lnTo>
                <a:lnTo>
                  <a:pt x="856970" y="128447"/>
                </a:lnTo>
                <a:lnTo>
                  <a:pt x="855383" y="128308"/>
                </a:lnTo>
                <a:lnTo>
                  <a:pt x="854722" y="129514"/>
                </a:lnTo>
                <a:lnTo>
                  <a:pt x="853465" y="130848"/>
                </a:lnTo>
                <a:lnTo>
                  <a:pt x="855256" y="131305"/>
                </a:lnTo>
                <a:lnTo>
                  <a:pt x="856361" y="131889"/>
                </a:lnTo>
                <a:lnTo>
                  <a:pt x="857377" y="131749"/>
                </a:lnTo>
                <a:lnTo>
                  <a:pt x="857973" y="131673"/>
                </a:lnTo>
                <a:lnTo>
                  <a:pt x="858431" y="130467"/>
                </a:lnTo>
                <a:lnTo>
                  <a:pt x="858951" y="129755"/>
                </a:lnTo>
                <a:close/>
              </a:path>
              <a:path w="992505" h="280670">
                <a:moveTo>
                  <a:pt x="861225" y="141262"/>
                </a:moveTo>
                <a:lnTo>
                  <a:pt x="849858" y="140373"/>
                </a:lnTo>
                <a:lnTo>
                  <a:pt x="847445" y="147751"/>
                </a:lnTo>
                <a:lnTo>
                  <a:pt x="851636" y="144056"/>
                </a:lnTo>
                <a:lnTo>
                  <a:pt x="859917" y="149821"/>
                </a:lnTo>
                <a:lnTo>
                  <a:pt x="861225" y="141262"/>
                </a:lnTo>
                <a:close/>
              </a:path>
              <a:path w="992505" h="280670">
                <a:moveTo>
                  <a:pt x="863638" y="79108"/>
                </a:moveTo>
                <a:lnTo>
                  <a:pt x="861453" y="77965"/>
                </a:lnTo>
                <a:lnTo>
                  <a:pt x="859967" y="76542"/>
                </a:lnTo>
                <a:lnTo>
                  <a:pt x="857745" y="77063"/>
                </a:lnTo>
                <a:lnTo>
                  <a:pt x="857008" y="78968"/>
                </a:lnTo>
                <a:lnTo>
                  <a:pt x="856107" y="80149"/>
                </a:lnTo>
                <a:lnTo>
                  <a:pt x="857313" y="81013"/>
                </a:lnTo>
                <a:lnTo>
                  <a:pt x="858532" y="82562"/>
                </a:lnTo>
                <a:lnTo>
                  <a:pt x="860806" y="82537"/>
                </a:lnTo>
                <a:lnTo>
                  <a:pt x="861847" y="80784"/>
                </a:lnTo>
                <a:lnTo>
                  <a:pt x="863638" y="79108"/>
                </a:lnTo>
                <a:close/>
              </a:path>
              <a:path w="992505" h="280670">
                <a:moveTo>
                  <a:pt x="868756" y="142646"/>
                </a:moveTo>
                <a:lnTo>
                  <a:pt x="868057" y="141338"/>
                </a:lnTo>
                <a:lnTo>
                  <a:pt x="867549" y="139827"/>
                </a:lnTo>
                <a:lnTo>
                  <a:pt x="866190" y="140843"/>
                </a:lnTo>
                <a:lnTo>
                  <a:pt x="865124" y="141427"/>
                </a:lnTo>
                <a:lnTo>
                  <a:pt x="864450" y="142303"/>
                </a:lnTo>
                <a:lnTo>
                  <a:pt x="864235" y="142582"/>
                </a:lnTo>
                <a:lnTo>
                  <a:pt x="865251" y="144335"/>
                </a:lnTo>
                <a:lnTo>
                  <a:pt x="865416" y="144297"/>
                </a:lnTo>
                <a:lnTo>
                  <a:pt x="866521" y="144005"/>
                </a:lnTo>
                <a:lnTo>
                  <a:pt x="867664" y="143560"/>
                </a:lnTo>
                <a:lnTo>
                  <a:pt x="868756" y="142646"/>
                </a:lnTo>
                <a:close/>
              </a:path>
              <a:path w="992505" h="280670">
                <a:moveTo>
                  <a:pt x="872680" y="123761"/>
                </a:moveTo>
                <a:lnTo>
                  <a:pt x="870927" y="114325"/>
                </a:lnTo>
                <a:lnTo>
                  <a:pt x="859904" y="116306"/>
                </a:lnTo>
                <a:lnTo>
                  <a:pt x="859332" y="117551"/>
                </a:lnTo>
                <a:lnTo>
                  <a:pt x="863498" y="129247"/>
                </a:lnTo>
                <a:lnTo>
                  <a:pt x="872680" y="123761"/>
                </a:lnTo>
                <a:close/>
              </a:path>
              <a:path w="992505" h="280670">
                <a:moveTo>
                  <a:pt x="885825" y="154444"/>
                </a:moveTo>
                <a:lnTo>
                  <a:pt x="880821" y="145237"/>
                </a:lnTo>
                <a:lnTo>
                  <a:pt x="871867" y="146545"/>
                </a:lnTo>
                <a:lnTo>
                  <a:pt x="878801" y="156895"/>
                </a:lnTo>
                <a:lnTo>
                  <a:pt x="879983" y="157530"/>
                </a:lnTo>
                <a:lnTo>
                  <a:pt x="885825" y="154444"/>
                </a:lnTo>
                <a:close/>
              </a:path>
              <a:path w="992505" h="280670">
                <a:moveTo>
                  <a:pt x="896708" y="121246"/>
                </a:moveTo>
                <a:lnTo>
                  <a:pt x="892022" y="123850"/>
                </a:lnTo>
                <a:lnTo>
                  <a:pt x="887183" y="124726"/>
                </a:lnTo>
                <a:lnTo>
                  <a:pt x="888212" y="131584"/>
                </a:lnTo>
                <a:lnTo>
                  <a:pt x="896429" y="131851"/>
                </a:lnTo>
                <a:lnTo>
                  <a:pt x="895184" y="126314"/>
                </a:lnTo>
                <a:lnTo>
                  <a:pt x="896708" y="121246"/>
                </a:lnTo>
                <a:close/>
              </a:path>
              <a:path w="992505" h="280670">
                <a:moveTo>
                  <a:pt x="897191" y="136690"/>
                </a:moveTo>
                <a:lnTo>
                  <a:pt x="893902" y="136067"/>
                </a:lnTo>
                <a:lnTo>
                  <a:pt x="887831" y="136347"/>
                </a:lnTo>
                <a:lnTo>
                  <a:pt x="895527" y="143154"/>
                </a:lnTo>
                <a:lnTo>
                  <a:pt x="897191" y="136690"/>
                </a:lnTo>
                <a:close/>
              </a:path>
              <a:path w="992505" h="280670">
                <a:moveTo>
                  <a:pt x="917308" y="79806"/>
                </a:moveTo>
                <a:lnTo>
                  <a:pt x="915530" y="75539"/>
                </a:lnTo>
                <a:lnTo>
                  <a:pt x="912888" y="76593"/>
                </a:lnTo>
                <a:lnTo>
                  <a:pt x="910234" y="77927"/>
                </a:lnTo>
                <a:lnTo>
                  <a:pt x="910043" y="81724"/>
                </a:lnTo>
                <a:lnTo>
                  <a:pt x="912317" y="82702"/>
                </a:lnTo>
                <a:lnTo>
                  <a:pt x="916139" y="81965"/>
                </a:lnTo>
                <a:lnTo>
                  <a:pt x="917308" y="79806"/>
                </a:lnTo>
                <a:close/>
              </a:path>
              <a:path w="992505" h="280670">
                <a:moveTo>
                  <a:pt x="925055" y="127342"/>
                </a:moveTo>
                <a:lnTo>
                  <a:pt x="923429" y="125234"/>
                </a:lnTo>
                <a:lnTo>
                  <a:pt x="920940" y="126263"/>
                </a:lnTo>
                <a:lnTo>
                  <a:pt x="918006" y="126822"/>
                </a:lnTo>
                <a:lnTo>
                  <a:pt x="915403" y="129260"/>
                </a:lnTo>
                <a:lnTo>
                  <a:pt x="916990" y="132461"/>
                </a:lnTo>
                <a:lnTo>
                  <a:pt x="918159" y="137198"/>
                </a:lnTo>
                <a:lnTo>
                  <a:pt x="925055" y="127342"/>
                </a:lnTo>
                <a:close/>
              </a:path>
              <a:path w="992505" h="280670">
                <a:moveTo>
                  <a:pt x="954430" y="137668"/>
                </a:moveTo>
                <a:lnTo>
                  <a:pt x="952766" y="137185"/>
                </a:lnTo>
                <a:lnTo>
                  <a:pt x="951115" y="136639"/>
                </a:lnTo>
                <a:lnTo>
                  <a:pt x="949413" y="136309"/>
                </a:lnTo>
                <a:lnTo>
                  <a:pt x="949198" y="136271"/>
                </a:lnTo>
                <a:lnTo>
                  <a:pt x="948766" y="137350"/>
                </a:lnTo>
                <a:lnTo>
                  <a:pt x="948436" y="137909"/>
                </a:lnTo>
                <a:lnTo>
                  <a:pt x="953528" y="140157"/>
                </a:lnTo>
                <a:lnTo>
                  <a:pt x="953820" y="139331"/>
                </a:lnTo>
                <a:lnTo>
                  <a:pt x="954430" y="137668"/>
                </a:lnTo>
                <a:close/>
              </a:path>
              <a:path w="992505" h="280670">
                <a:moveTo>
                  <a:pt x="957402" y="72986"/>
                </a:moveTo>
                <a:lnTo>
                  <a:pt x="956919" y="71272"/>
                </a:lnTo>
                <a:lnTo>
                  <a:pt x="956932" y="70091"/>
                </a:lnTo>
                <a:lnTo>
                  <a:pt x="954557" y="70281"/>
                </a:lnTo>
                <a:lnTo>
                  <a:pt x="952169" y="70434"/>
                </a:lnTo>
                <a:lnTo>
                  <a:pt x="949794" y="70675"/>
                </a:lnTo>
                <a:lnTo>
                  <a:pt x="949655" y="70688"/>
                </a:lnTo>
                <a:lnTo>
                  <a:pt x="949566" y="71259"/>
                </a:lnTo>
                <a:lnTo>
                  <a:pt x="949058" y="72720"/>
                </a:lnTo>
                <a:lnTo>
                  <a:pt x="951598" y="75133"/>
                </a:lnTo>
                <a:lnTo>
                  <a:pt x="954112" y="76123"/>
                </a:lnTo>
                <a:lnTo>
                  <a:pt x="957402" y="72986"/>
                </a:lnTo>
                <a:close/>
              </a:path>
              <a:path w="992505" h="280670">
                <a:moveTo>
                  <a:pt x="991984" y="79883"/>
                </a:moveTo>
                <a:lnTo>
                  <a:pt x="988098" y="74866"/>
                </a:lnTo>
                <a:lnTo>
                  <a:pt x="987094" y="73583"/>
                </a:lnTo>
                <a:lnTo>
                  <a:pt x="985494" y="72288"/>
                </a:lnTo>
                <a:lnTo>
                  <a:pt x="984770" y="64566"/>
                </a:lnTo>
                <a:lnTo>
                  <a:pt x="980579" y="65786"/>
                </a:lnTo>
                <a:lnTo>
                  <a:pt x="974204" y="65849"/>
                </a:lnTo>
                <a:lnTo>
                  <a:pt x="980249" y="74523"/>
                </a:lnTo>
                <a:lnTo>
                  <a:pt x="973620" y="84632"/>
                </a:lnTo>
                <a:lnTo>
                  <a:pt x="978649" y="84632"/>
                </a:lnTo>
                <a:lnTo>
                  <a:pt x="981710" y="85090"/>
                </a:lnTo>
                <a:lnTo>
                  <a:pt x="990866" y="83324"/>
                </a:lnTo>
                <a:lnTo>
                  <a:pt x="991984" y="79883"/>
                </a:lnTo>
                <a:close/>
              </a:path>
            </a:pathLst>
          </a:custGeom>
          <a:solidFill>
            <a:srgbClr val="16568B"/>
          </a:solidFill>
        </p:spPr>
        <p:txBody>
          <a:bodyPr wrap="square" lIns="0" tIns="0" rIns="0" bIns="0" rtlCol="0"/>
          <a:lstStyle/>
          <a:p>
            <a:endParaRPr/>
          </a:p>
        </p:txBody>
      </p:sp>
      <p:sp>
        <p:nvSpPr>
          <p:cNvPr id="121" name="bg object 121"/>
          <p:cNvSpPr/>
          <p:nvPr/>
        </p:nvSpPr>
        <p:spPr>
          <a:xfrm>
            <a:off x="580593" y="4514163"/>
            <a:ext cx="655955" cy="210820"/>
          </a:xfrm>
          <a:custGeom>
            <a:avLst/>
            <a:gdLst/>
            <a:ahLst/>
            <a:cxnLst/>
            <a:rect l="l" t="t" r="r" b="b"/>
            <a:pathLst>
              <a:path w="655955" h="210820">
                <a:moveTo>
                  <a:pt x="6223" y="181229"/>
                </a:moveTo>
                <a:lnTo>
                  <a:pt x="5461" y="179959"/>
                </a:lnTo>
                <a:lnTo>
                  <a:pt x="3416" y="176491"/>
                </a:lnTo>
                <a:lnTo>
                  <a:pt x="1892" y="178295"/>
                </a:lnTo>
                <a:lnTo>
                  <a:pt x="546" y="179298"/>
                </a:lnTo>
                <a:lnTo>
                  <a:pt x="177" y="180568"/>
                </a:lnTo>
                <a:lnTo>
                  <a:pt x="0" y="181229"/>
                </a:lnTo>
                <a:lnTo>
                  <a:pt x="1625" y="183184"/>
                </a:lnTo>
                <a:lnTo>
                  <a:pt x="2336" y="183134"/>
                </a:lnTo>
                <a:lnTo>
                  <a:pt x="3670" y="183045"/>
                </a:lnTo>
                <a:lnTo>
                  <a:pt x="4927" y="181914"/>
                </a:lnTo>
                <a:lnTo>
                  <a:pt x="6223" y="181229"/>
                </a:lnTo>
                <a:close/>
              </a:path>
              <a:path w="655955" h="210820">
                <a:moveTo>
                  <a:pt x="34810" y="162204"/>
                </a:moveTo>
                <a:lnTo>
                  <a:pt x="34658" y="162191"/>
                </a:lnTo>
                <a:lnTo>
                  <a:pt x="34518" y="162356"/>
                </a:lnTo>
                <a:lnTo>
                  <a:pt x="34594" y="162483"/>
                </a:lnTo>
                <a:lnTo>
                  <a:pt x="34747" y="162496"/>
                </a:lnTo>
                <a:lnTo>
                  <a:pt x="34785" y="162306"/>
                </a:lnTo>
                <a:close/>
              </a:path>
              <a:path w="655955" h="210820">
                <a:moveTo>
                  <a:pt x="50787" y="101688"/>
                </a:moveTo>
                <a:lnTo>
                  <a:pt x="50330" y="93306"/>
                </a:lnTo>
                <a:lnTo>
                  <a:pt x="45834" y="94665"/>
                </a:lnTo>
                <a:lnTo>
                  <a:pt x="41148" y="95821"/>
                </a:lnTo>
                <a:lnTo>
                  <a:pt x="43180" y="102362"/>
                </a:lnTo>
                <a:lnTo>
                  <a:pt x="50787" y="101688"/>
                </a:lnTo>
                <a:close/>
              </a:path>
              <a:path w="655955" h="210820">
                <a:moveTo>
                  <a:pt x="52514" y="167767"/>
                </a:moveTo>
                <a:lnTo>
                  <a:pt x="52476" y="167589"/>
                </a:lnTo>
                <a:lnTo>
                  <a:pt x="52311" y="167665"/>
                </a:lnTo>
                <a:lnTo>
                  <a:pt x="52438" y="167728"/>
                </a:lnTo>
                <a:close/>
              </a:path>
              <a:path w="655955" h="210820">
                <a:moveTo>
                  <a:pt x="55448" y="171907"/>
                </a:moveTo>
                <a:lnTo>
                  <a:pt x="54508" y="170357"/>
                </a:lnTo>
                <a:lnTo>
                  <a:pt x="53136" y="168186"/>
                </a:lnTo>
                <a:lnTo>
                  <a:pt x="53009" y="167995"/>
                </a:lnTo>
                <a:lnTo>
                  <a:pt x="52679" y="167995"/>
                </a:lnTo>
                <a:lnTo>
                  <a:pt x="55448" y="171907"/>
                </a:lnTo>
                <a:close/>
              </a:path>
              <a:path w="655955" h="210820">
                <a:moveTo>
                  <a:pt x="57416" y="174688"/>
                </a:moveTo>
                <a:lnTo>
                  <a:pt x="57251" y="174459"/>
                </a:lnTo>
                <a:lnTo>
                  <a:pt x="57124" y="174282"/>
                </a:lnTo>
                <a:lnTo>
                  <a:pt x="57111" y="174459"/>
                </a:lnTo>
                <a:lnTo>
                  <a:pt x="57264" y="174688"/>
                </a:lnTo>
                <a:lnTo>
                  <a:pt x="57416" y="174688"/>
                </a:lnTo>
                <a:close/>
              </a:path>
              <a:path w="655955" h="210820">
                <a:moveTo>
                  <a:pt x="58178" y="105219"/>
                </a:moveTo>
                <a:lnTo>
                  <a:pt x="57124" y="104076"/>
                </a:lnTo>
                <a:lnTo>
                  <a:pt x="55118" y="100076"/>
                </a:lnTo>
                <a:lnTo>
                  <a:pt x="54013" y="103022"/>
                </a:lnTo>
                <a:lnTo>
                  <a:pt x="53111" y="104279"/>
                </a:lnTo>
                <a:lnTo>
                  <a:pt x="53403" y="106426"/>
                </a:lnTo>
                <a:lnTo>
                  <a:pt x="54533" y="107746"/>
                </a:lnTo>
                <a:lnTo>
                  <a:pt x="56134" y="108254"/>
                </a:lnTo>
                <a:lnTo>
                  <a:pt x="57873" y="106959"/>
                </a:lnTo>
                <a:lnTo>
                  <a:pt x="58013" y="106146"/>
                </a:lnTo>
                <a:lnTo>
                  <a:pt x="58178" y="105219"/>
                </a:lnTo>
                <a:close/>
              </a:path>
              <a:path w="655955" h="210820">
                <a:moveTo>
                  <a:pt x="68249" y="92621"/>
                </a:moveTo>
                <a:lnTo>
                  <a:pt x="67195" y="91541"/>
                </a:lnTo>
                <a:lnTo>
                  <a:pt x="66408" y="91274"/>
                </a:lnTo>
                <a:lnTo>
                  <a:pt x="62115" y="89839"/>
                </a:lnTo>
                <a:lnTo>
                  <a:pt x="58559" y="93624"/>
                </a:lnTo>
                <a:lnTo>
                  <a:pt x="59067" y="99618"/>
                </a:lnTo>
                <a:lnTo>
                  <a:pt x="62128" y="98501"/>
                </a:lnTo>
                <a:lnTo>
                  <a:pt x="64643" y="97866"/>
                </a:lnTo>
                <a:lnTo>
                  <a:pt x="67703" y="96189"/>
                </a:lnTo>
                <a:lnTo>
                  <a:pt x="68173" y="94475"/>
                </a:lnTo>
                <a:lnTo>
                  <a:pt x="68249" y="92621"/>
                </a:lnTo>
                <a:close/>
              </a:path>
              <a:path w="655955" h="210820">
                <a:moveTo>
                  <a:pt x="73342" y="149948"/>
                </a:moveTo>
                <a:lnTo>
                  <a:pt x="63766" y="149339"/>
                </a:lnTo>
                <a:lnTo>
                  <a:pt x="63766" y="160528"/>
                </a:lnTo>
                <a:lnTo>
                  <a:pt x="53162" y="158648"/>
                </a:lnTo>
                <a:lnTo>
                  <a:pt x="52997" y="158737"/>
                </a:lnTo>
                <a:lnTo>
                  <a:pt x="52476" y="167589"/>
                </a:lnTo>
                <a:lnTo>
                  <a:pt x="57188" y="163804"/>
                </a:lnTo>
                <a:lnTo>
                  <a:pt x="60071" y="169532"/>
                </a:lnTo>
                <a:lnTo>
                  <a:pt x="64655" y="170091"/>
                </a:lnTo>
                <a:lnTo>
                  <a:pt x="61023" y="163042"/>
                </a:lnTo>
                <a:lnTo>
                  <a:pt x="68326" y="163753"/>
                </a:lnTo>
                <a:lnTo>
                  <a:pt x="71018" y="160743"/>
                </a:lnTo>
                <a:lnTo>
                  <a:pt x="67221" y="157822"/>
                </a:lnTo>
                <a:lnTo>
                  <a:pt x="73342" y="149948"/>
                </a:lnTo>
                <a:close/>
              </a:path>
              <a:path w="655955" h="210820">
                <a:moveTo>
                  <a:pt x="77724" y="151828"/>
                </a:moveTo>
                <a:lnTo>
                  <a:pt x="75412" y="148374"/>
                </a:lnTo>
                <a:lnTo>
                  <a:pt x="74307" y="149072"/>
                </a:lnTo>
                <a:lnTo>
                  <a:pt x="73761" y="149440"/>
                </a:lnTo>
                <a:lnTo>
                  <a:pt x="74663" y="150545"/>
                </a:lnTo>
                <a:lnTo>
                  <a:pt x="76454" y="152768"/>
                </a:lnTo>
                <a:lnTo>
                  <a:pt x="76873" y="152450"/>
                </a:lnTo>
                <a:lnTo>
                  <a:pt x="77304" y="152146"/>
                </a:lnTo>
                <a:lnTo>
                  <a:pt x="77724" y="151828"/>
                </a:lnTo>
                <a:close/>
              </a:path>
              <a:path w="655955" h="210820">
                <a:moveTo>
                  <a:pt x="78066" y="115328"/>
                </a:moveTo>
                <a:lnTo>
                  <a:pt x="71945" y="109220"/>
                </a:lnTo>
                <a:lnTo>
                  <a:pt x="70891" y="102501"/>
                </a:lnTo>
                <a:lnTo>
                  <a:pt x="70789" y="101828"/>
                </a:lnTo>
                <a:lnTo>
                  <a:pt x="68389" y="102311"/>
                </a:lnTo>
                <a:lnTo>
                  <a:pt x="66751" y="102501"/>
                </a:lnTo>
                <a:lnTo>
                  <a:pt x="63779" y="103441"/>
                </a:lnTo>
                <a:lnTo>
                  <a:pt x="62445" y="104190"/>
                </a:lnTo>
                <a:lnTo>
                  <a:pt x="60604" y="105016"/>
                </a:lnTo>
                <a:lnTo>
                  <a:pt x="64884" y="109562"/>
                </a:lnTo>
                <a:lnTo>
                  <a:pt x="73545" y="118935"/>
                </a:lnTo>
                <a:lnTo>
                  <a:pt x="73228" y="120370"/>
                </a:lnTo>
                <a:lnTo>
                  <a:pt x="63207" y="124993"/>
                </a:lnTo>
                <a:lnTo>
                  <a:pt x="59169" y="117792"/>
                </a:lnTo>
                <a:lnTo>
                  <a:pt x="51625" y="125323"/>
                </a:lnTo>
                <a:lnTo>
                  <a:pt x="45948" y="127088"/>
                </a:lnTo>
                <a:lnTo>
                  <a:pt x="45948" y="151371"/>
                </a:lnTo>
                <a:lnTo>
                  <a:pt x="45313" y="152133"/>
                </a:lnTo>
                <a:lnTo>
                  <a:pt x="44958" y="152958"/>
                </a:lnTo>
                <a:lnTo>
                  <a:pt x="44107" y="152285"/>
                </a:lnTo>
                <a:lnTo>
                  <a:pt x="43027" y="151765"/>
                </a:lnTo>
                <a:lnTo>
                  <a:pt x="42799" y="151371"/>
                </a:lnTo>
                <a:lnTo>
                  <a:pt x="42303" y="150520"/>
                </a:lnTo>
                <a:lnTo>
                  <a:pt x="43281" y="149453"/>
                </a:lnTo>
                <a:lnTo>
                  <a:pt x="43954" y="148272"/>
                </a:lnTo>
                <a:lnTo>
                  <a:pt x="44856" y="149225"/>
                </a:lnTo>
                <a:lnTo>
                  <a:pt x="45834" y="149796"/>
                </a:lnTo>
                <a:lnTo>
                  <a:pt x="45948" y="151371"/>
                </a:lnTo>
                <a:lnTo>
                  <a:pt x="45948" y="127088"/>
                </a:lnTo>
                <a:lnTo>
                  <a:pt x="43141" y="127952"/>
                </a:lnTo>
                <a:lnTo>
                  <a:pt x="40462" y="123939"/>
                </a:lnTo>
                <a:lnTo>
                  <a:pt x="41656" y="115328"/>
                </a:lnTo>
                <a:lnTo>
                  <a:pt x="41757" y="114592"/>
                </a:lnTo>
                <a:lnTo>
                  <a:pt x="38049" y="116789"/>
                </a:lnTo>
                <a:lnTo>
                  <a:pt x="38049" y="154051"/>
                </a:lnTo>
                <a:lnTo>
                  <a:pt x="32893" y="154990"/>
                </a:lnTo>
                <a:lnTo>
                  <a:pt x="32791" y="154051"/>
                </a:lnTo>
                <a:lnTo>
                  <a:pt x="32664" y="152958"/>
                </a:lnTo>
                <a:lnTo>
                  <a:pt x="32562" y="152133"/>
                </a:lnTo>
                <a:lnTo>
                  <a:pt x="32473" y="151371"/>
                </a:lnTo>
                <a:lnTo>
                  <a:pt x="38023" y="151371"/>
                </a:lnTo>
                <a:lnTo>
                  <a:pt x="38049" y="154051"/>
                </a:lnTo>
                <a:lnTo>
                  <a:pt x="38049" y="116789"/>
                </a:lnTo>
                <a:lnTo>
                  <a:pt x="33528" y="119443"/>
                </a:lnTo>
                <a:lnTo>
                  <a:pt x="37769" y="127393"/>
                </a:lnTo>
                <a:lnTo>
                  <a:pt x="34353" y="132118"/>
                </a:lnTo>
                <a:lnTo>
                  <a:pt x="25425" y="136283"/>
                </a:lnTo>
                <a:lnTo>
                  <a:pt x="21094" y="154051"/>
                </a:lnTo>
                <a:lnTo>
                  <a:pt x="20980" y="154495"/>
                </a:lnTo>
                <a:lnTo>
                  <a:pt x="20853" y="154495"/>
                </a:lnTo>
                <a:lnTo>
                  <a:pt x="17297" y="155168"/>
                </a:lnTo>
                <a:lnTo>
                  <a:pt x="12903" y="152171"/>
                </a:lnTo>
                <a:lnTo>
                  <a:pt x="9906" y="157340"/>
                </a:lnTo>
                <a:lnTo>
                  <a:pt x="15163" y="160528"/>
                </a:lnTo>
                <a:lnTo>
                  <a:pt x="20840" y="154520"/>
                </a:lnTo>
                <a:lnTo>
                  <a:pt x="20612" y="156540"/>
                </a:lnTo>
                <a:lnTo>
                  <a:pt x="19939" y="160426"/>
                </a:lnTo>
                <a:lnTo>
                  <a:pt x="34582" y="162166"/>
                </a:lnTo>
                <a:lnTo>
                  <a:pt x="35001" y="159219"/>
                </a:lnTo>
                <a:lnTo>
                  <a:pt x="36588" y="158000"/>
                </a:lnTo>
                <a:lnTo>
                  <a:pt x="41236" y="158877"/>
                </a:lnTo>
                <a:lnTo>
                  <a:pt x="42849" y="158597"/>
                </a:lnTo>
                <a:lnTo>
                  <a:pt x="44386" y="158597"/>
                </a:lnTo>
                <a:lnTo>
                  <a:pt x="44818" y="158000"/>
                </a:lnTo>
                <a:lnTo>
                  <a:pt x="47002" y="154990"/>
                </a:lnTo>
                <a:lnTo>
                  <a:pt x="48272" y="153225"/>
                </a:lnTo>
                <a:lnTo>
                  <a:pt x="57251" y="157213"/>
                </a:lnTo>
                <a:lnTo>
                  <a:pt x="59029" y="153225"/>
                </a:lnTo>
                <a:lnTo>
                  <a:pt x="59156" y="152958"/>
                </a:lnTo>
                <a:lnTo>
                  <a:pt x="60960" y="148907"/>
                </a:lnTo>
                <a:lnTo>
                  <a:pt x="59867" y="148272"/>
                </a:lnTo>
                <a:lnTo>
                  <a:pt x="48831" y="141846"/>
                </a:lnTo>
                <a:lnTo>
                  <a:pt x="49606" y="138734"/>
                </a:lnTo>
                <a:lnTo>
                  <a:pt x="51117" y="137718"/>
                </a:lnTo>
                <a:lnTo>
                  <a:pt x="56032" y="138264"/>
                </a:lnTo>
                <a:lnTo>
                  <a:pt x="56108" y="138112"/>
                </a:lnTo>
                <a:lnTo>
                  <a:pt x="56210" y="137922"/>
                </a:lnTo>
                <a:lnTo>
                  <a:pt x="56311" y="137718"/>
                </a:lnTo>
                <a:lnTo>
                  <a:pt x="57810" y="134708"/>
                </a:lnTo>
                <a:lnTo>
                  <a:pt x="59194" y="133096"/>
                </a:lnTo>
                <a:lnTo>
                  <a:pt x="61226" y="135547"/>
                </a:lnTo>
                <a:lnTo>
                  <a:pt x="63690" y="139763"/>
                </a:lnTo>
                <a:lnTo>
                  <a:pt x="69113" y="137922"/>
                </a:lnTo>
                <a:lnTo>
                  <a:pt x="69596" y="141846"/>
                </a:lnTo>
                <a:lnTo>
                  <a:pt x="69659" y="142354"/>
                </a:lnTo>
                <a:lnTo>
                  <a:pt x="72872" y="144576"/>
                </a:lnTo>
                <a:lnTo>
                  <a:pt x="72847" y="137922"/>
                </a:lnTo>
                <a:lnTo>
                  <a:pt x="72834" y="136690"/>
                </a:lnTo>
                <a:lnTo>
                  <a:pt x="74790" y="133096"/>
                </a:lnTo>
                <a:lnTo>
                  <a:pt x="76454" y="130022"/>
                </a:lnTo>
                <a:lnTo>
                  <a:pt x="75450" y="127952"/>
                </a:lnTo>
                <a:lnTo>
                  <a:pt x="74002" y="124993"/>
                </a:lnTo>
                <a:lnTo>
                  <a:pt x="73063" y="123063"/>
                </a:lnTo>
                <a:lnTo>
                  <a:pt x="78066" y="115328"/>
                </a:lnTo>
                <a:close/>
              </a:path>
              <a:path w="655955" h="210820">
                <a:moveTo>
                  <a:pt x="91173" y="119608"/>
                </a:moveTo>
                <a:lnTo>
                  <a:pt x="85598" y="110502"/>
                </a:lnTo>
                <a:lnTo>
                  <a:pt x="79502" y="116128"/>
                </a:lnTo>
                <a:lnTo>
                  <a:pt x="76822" y="121742"/>
                </a:lnTo>
                <a:lnTo>
                  <a:pt x="78346" y="128879"/>
                </a:lnTo>
                <a:lnTo>
                  <a:pt x="91173" y="119608"/>
                </a:lnTo>
                <a:close/>
              </a:path>
              <a:path w="655955" h="210820">
                <a:moveTo>
                  <a:pt x="91592" y="151777"/>
                </a:moveTo>
                <a:lnTo>
                  <a:pt x="91287" y="149453"/>
                </a:lnTo>
                <a:lnTo>
                  <a:pt x="90182" y="147916"/>
                </a:lnTo>
                <a:lnTo>
                  <a:pt x="89014" y="145453"/>
                </a:lnTo>
                <a:lnTo>
                  <a:pt x="87503" y="147142"/>
                </a:lnTo>
                <a:lnTo>
                  <a:pt x="85915" y="148259"/>
                </a:lnTo>
                <a:lnTo>
                  <a:pt x="86588" y="150520"/>
                </a:lnTo>
                <a:lnTo>
                  <a:pt x="87820" y="151980"/>
                </a:lnTo>
                <a:lnTo>
                  <a:pt x="88760" y="153517"/>
                </a:lnTo>
                <a:lnTo>
                  <a:pt x="89738" y="152704"/>
                </a:lnTo>
                <a:lnTo>
                  <a:pt x="91592" y="151777"/>
                </a:lnTo>
                <a:close/>
              </a:path>
              <a:path w="655955" h="210820">
                <a:moveTo>
                  <a:pt x="95389" y="137718"/>
                </a:moveTo>
                <a:lnTo>
                  <a:pt x="91871" y="132448"/>
                </a:lnTo>
                <a:lnTo>
                  <a:pt x="87528" y="132092"/>
                </a:lnTo>
                <a:lnTo>
                  <a:pt x="86728" y="133019"/>
                </a:lnTo>
                <a:lnTo>
                  <a:pt x="83820" y="136385"/>
                </a:lnTo>
                <a:lnTo>
                  <a:pt x="84696" y="139687"/>
                </a:lnTo>
                <a:lnTo>
                  <a:pt x="88709" y="142138"/>
                </a:lnTo>
                <a:lnTo>
                  <a:pt x="92748" y="140258"/>
                </a:lnTo>
                <a:lnTo>
                  <a:pt x="95389" y="137718"/>
                </a:lnTo>
                <a:close/>
              </a:path>
              <a:path w="655955" h="210820">
                <a:moveTo>
                  <a:pt x="97282" y="160959"/>
                </a:moveTo>
                <a:lnTo>
                  <a:pt x="93433" y="159435"/>
                </a:lnTo>
                <a:lnTo>
                  <a:pt x="91249" y="158102"/>
                </a:lnTo>
                <a:lnTo>
                  <a:pt x="86982" y="157543"/>
                </a:lnTo>
                <a:lnTo>
                  <a:pt x="83413" y="158026"/>
                </a:lnTo>
                <a:lnTo>
                  <a:pt x="83121" y="158965"/>
                </a:lnTo>
                <a:lnTo>
                  <a:pt x="82524" y="160909"/>
                </a:lnTo>
                <a:lnTo>
                  <a:pt x="83629" y="163385"/>
                </a:lnTo>
                <a:lnTo>
                  <a:pt x="84188" y="166471"/>
                </a:lnTo>
                <a:lnTo>
                  <a:pt x="97282" y="160959"/>
                </a:lnTo>
                <a:close/>
              </a:path>
              <a:path w="655955" h="210820">
                <a:moveTo>
                  <a:pt x="103428" y="186855"/>
                </a:moveTo>
                <a:lnTo>
                  <a:pt x="103276" y="184454"/>
                </a:lnTo>
                <a:lnTo>
                  <a:pt x="103124" y="182308"/>
                </a:lnTo>
                <a:lnTo>
                  <a:pt x="103047" y="181102"/>
                </a:lnTo>
                <a:lnTo>
                  <a:pt x="99771" y="178663"/>
                </a:lnTo>
                <a:lnTo>
                  <a:pt x="97104" y="176720"/>
                </a:lnTo>
                <a:lnTo>
                  <a:pt x="93827" y="182308"/>
                </a:lnTo>
                <a:lnTo>
                  <a:pt x="91859" y="181102"/>
                </a:lnTo>
                <a:lnTo>
                  <a:pt x="93014" y="178663"/>
                </a:lnTo>
                <a:lnTo>
                  <a:pt x="96215" y="171907"/>
                </a:lnTo>
                <a:lnTo>
                  <a:pt x="91059" y="168186"/>
                </a:lnTo>
                <a:lnTo>
                  <a:pt x="89725" y="169672"/>
                </a:lnTo>
                <a:lnTo>
                  <a:pt x="82067" y="178663"/>
                </a:lnTo>
                <a:lnTo>
                  <a:pt x="75222" y="177977"/>
                </a:lnTo>
                <a:lnTo>
                  <a:pt x="75082" y="177977"/>
                </a:lnTo>
                <a:lnTo>
                  <a:pt x="77482" y="176098"/>
                </a:lnTo>
                <a:lnTo>
                  <a:pt x="80162" y="174459"/>
                </a:lnTo>
                <a:lnTo>
                  <a:pt x="84721" y="169672"/>
                </a:lnTo>
                <a:lnTo>
                  <a:pt x="83578" y="166814"/>
                </a:lnTo>
                <a:lnTo>
                  <a:pt x="79146" y="165061"/>
                </a:lnTo>
                <a:lnTo>
                  <a:pt x="75679" y="165798"/>
                </a:lnTo>
                <a:lnTo>
                  <a:pt x="73037" y="170357"/>
                </a:lnTo>
                <a:lnTo>
                  <a:pt x="72123" y="174282"/>
                </a:lnTo>
                <a:lnTo>
                  <a:pt x="70802" y="177977"/>
                </a:lnTo>
                <a:lnTo>
                  <a:pt x="64566" y="175348"/>
                </a:lnTo>
                <a:lnTo>
                  <a:pt x="57416" y="174688"/>
                </a:lnTo>
                <a:lnTo>
                  <a:pt x="57848" y="175348"/>
                </a:lnTo>
                <a:lnTo>
                  <a:pt x="58115" y="176098"/>
                </a:lnTo>
                <a:lnTo>
                  <a:pt x="43497" y="181800"/>
                </a:lnTo>
                <a:lnTo>
                  <a:pt x="50774" y="189306"/>
                </a:lnTo>
                <a:lnTo>
                  <a:pt x="50634" y="189306"/>
                </a:lnTo>
                <a:lnTo>
                  <a:pt x="45123" y="192341"/>
                </a:lnTo>
                <a:lnTo>
                  <a:pt x="45339" y="193306"/>
                </a:lnTo>
                <a:lnTo>
                  <a:pt x="45707" y="194729"/>
                </a:lnTo>
                <a:lnTo>
                  <a:pt x="46774" y="196215"/>
                </a:lnTo>
                <a:lnTo>
                  <a:pt x="48120" y="196215"/>
                </a:lnTo>
                <a:lnTo>
                  <a:pt x="49072" y="196519"/>
                </a:lnTo>
                <a:lnTo>
                  <a:pt x="47447" y="194729"/>
                </a:lnTo>
                <a:lnTo>
                  <a:pt x="60960" y="184454"/>
                </a:lnTo>
                <a:lnTo>
                  <a:pt x="65138" y="187731"/>
                </a:lnTo>
                <a:lnTo>
                  <a:pt x="69583" y="189306"/>
                </a:lnTo>
                <a:lnTo>
                  <a:pt x="77063" y="189623"/>
                </a:lnTo>
                <a:lnTo>
                  <a:pt x="90335" y="189115"/>
                </a:lnTo>
                <a:lnTo>
                  <a:pt x="91211" y="194729"/>
                </a:lnTo>
                <a:lnTo>
                  <a:pt x="91274" y="195110"/>
                </a:lnTo>
                <a:lnTo>
                  <a:pt x="103403" y="193306"/>
                </a:lnTo>
                <a:lnTo>
                  <a:pt x="103416" y="189115"/>
                </a:lnTo>
                <a:lnTo>
                  <a:pt x="103428" y="186855"/>
                </a:lnTo>
                <a:close/>
              </a:path>
              <a:path w="655955" h="210820">
                <a:moveTo>
                  <a:pt x="125755" y="164693"/>
                </a:moveTo>
                <a:lnTo>
                  <a:pt x="125666" y="163156"/>
                </a:lnTo>
                <a:lnTo>
                  <a:pt x="125336" y="157835"/>
                </a:lnTo>
                <a:lnTo>
                  <a:pt x="124574" y="152527"/>
                </a:lnTo>
                <a:lnTo>
                  <a:pt x="123748" y="145186"/>
                </a:lnTo>
                <a:lnTo>
                  <a:pt x="119684" y="152234"/>
                </a:lnTo>
                <a:lnTo>
                  <a:pt x="118325" y="157365"/>
                </a:lnTo>
                <a:lnTo>
                  <a:pt x="119710" y="162191"/>
                </a:lnTo>
                <a:lnTo>
                  <a:pt x="123825" y="168313"/>
                </a:lnTo>
                <a:lnTo>
                  <a:pt x="124587" y="166306"/>
                </a:lnTo>
                <a:lnTo>
                  <a:pt x="125755" y="164693"/>
                </a:lnTo>
                <a:close/>
              </a:path>
              <a:path w="655955" h="210820">
                <a:moveTo>
                  <a:pt x="134327" y="104419"/>
                </a:moveTo>
                <a:lnTo>
                  <a:pt x="129641" y="98818"/>
                </a:lnTo>
                <a:lnTo>
                  <a:pt x="119240" y="102793"/>
                </a:lnTo>
                <a:lnTo>
                  <a:pt x="127558" y="114134"/>
                </a:lnTo>
                <a:lnTo>
                  <a:pt x="134327" y="104419"/>
                </a:lnTo>
                <a:close/>
              </a:path>
              <a:path w="655955" h="210820">
                <a:moveTo>
                  <a:pt x="143294" y="145440"/>
                </a:moveTo>
                <a:lnTo>
                  <a:pt x="140881" y="139788"/>
                </a:lnTo>
                <a:lnTo>
                  <a:pt x="138341" y="137820"/>
                </a:lnTo>
                <a:lnTo>
                  <a:pt x="135953" y="135026"/>
                </a:lnTo>
                <a:lnTo>
                  <a:pt x="137566" y="130365"/>
                </a:lnTo>
                <a:lnTo>
                  <a:pt x="132321" y="124447"/>
                </a:lnTo>
                <a:lnTo>
                  <a:pt x="131546" y="131546"/>
                </a:lnTo>
                <a:lnTo>
                  <a:pt x="130606" y="137515"/>
                </a:lnTo>
                <a:lnTo>
                  <a:pt x="130289" y="145440"/>
                </a:lnTo>
                <a:lnTo>
                  <a:pt x="130225" y="147129"/>
                </a:lnTo>
                <a:lnTo>
                  <a:pt x="134543" y="150075"/>
                </a:lnTo>
                <a:lnTo>
                  <a:pt x="142125" y="148526"/>
                </a:lnTo>
                <a:lnTo>
                  <a:pt x="143294" y="145440"/>
                </a:lnTo>
                <a:close/>
              </a:path>
              <a:path w="655955" h="210820">
                <a:moveTo>
                  <a:pt x="146088" y="122529"/>
                </a:moveTo>
                <a:lnTo>
                  <a:pt x="142735" y="121259"/>
                </a:lnTo>
                <a:lnTo>
                  <a:pt x="141173" y="129120"/>
                </a:lnTo>
                <a:lnTo>
                  <a:pt x="142786" y="129692"/>
                </a:lnTo>
                <a:lnTo>
                  <a:pt x="146088" y="122529"/>
                </a:lnTo>
                <a:close/>
              </a:path>
              <a:path w="655955" h="210820">
                <a:moveTo>
                  <a:pt x="159931" y="100291"/>
                </a:moveTo>
                <a:lnTo>
                  <a:pt x="152285" y="95999"/>
                </a:lnTo>
                <a:lnTo>
                  <a:pt x="140931" y="101269"/>
                </a:lnTo>
                <a:lnTo>
                  <a:pt x="144056" y="107911"/>
                </a:lnTo>
                <a:lnTo>
                  <a:pt x="151638" y="103822"/>
                </a:lnTo>
                <a:lnTo>
                  <a:pt x="149479" y="112217"/>
                </a:lnTo>
                <a:lnTo>
                  <a:pt x="158965" y="112217"/>
                </a:lnTo>
                <a:lnTo>
                  <a:pt x="159639" y="103822"/>
                </a:lnTo>
                <a:lnTo>
                  <a:pt x="159842" y="101269"/>
                </a:lnTo>
                <a:lnTo>
                  <a:pt x="159931" y="100291"/>
                </a:lnTo>
                <a:close/>
              </a:path>
              <a:path w="655955" h="210820">
                <a:moveTo>
                  <a:pt x="181089" y="105930"/>
                </a:moveTo>
                <a:lnTo>
                  <a:pt x="179705" y="101587"/>
                </a:lnTo>
                <a:lnTo>
                  <a:pt x="179197" y="97409"/>
                </a:lnTo>
                <a:lnTo>
                  <a:pt x="180073" y="93167"/>
                </a:lnTo>
                <a:lnTo>
                  <a:pt x="175272" y="89903"/>
                </a:lnTo>
                <a:lnTo>
                  <a:pt x="169837" y="88341"/>
                </a:lnTo>
                <a:lnTo>
                  <a:pt x="168363" y="88455"/>
                </a:lnTo>
                <a:lnTo>
                  <a:pt x="164477" y="92583"/>
                </a:lnTo>
                <a:lnTo>
                  <a:pt x="163741" y="88811"/>
                </a:lnTo>
                <a:lnTo>
                  <a:pt x="161950" y="87299"/>
                </a:lnTo>
                <a:lnTo>
                  <a:pt x="161137" y="86626"/>
                </a:lnTo>
                <a:lnTo>
                  <a:pt x="159423" y="87033"/>
                </a:lnTo>
                <a:lnTo>
                  <a:pt x="157695" y="86918"/>
                </a:lnTo>
                <a:lnTo>
                  <a:pt x="156959" y="91427"/>
                </a:lnTo>
                <a:lnTo>
                  <a:pt x="154838" y="95364"/>
                </a:lnTo>
                <a:lnTo>
                  <a:pt x="162407" y="98996"/>
                </a:lnTo>
                <a:lnTo>
                  <a:pt x="163093" y="103606"/>
                </a:lnTo>
                <a:lnTo>
                  <a:pt x="162166" y="109689"/>
                </a:lnTo>
                <a:lnTo>
                  <a:pt x="163042" y="111239"/>
                </a:lnTo>
                <a:lnTo>
                  <a:pt x="166166" y="112039"/>
                </a:lnTo>
                <a:lnTo>
                  <a:pt x="168859" y="105727"/>
                </a:lnTo>
                <a:lnTo>
                  <a:pt x="175920" y="113588"/>
                </a:lnTo>
                <a:lnTo>
                  <a:pt x="180708" y="110070"/>
                </a:lnTo>
                <a:lnTo>
                  <a:pt x="181089" y="105930"/>
                </a:lnTo>
                <a:close/>
              </a:path>
              <a:path w="655955" h="210820">
                <a:moveTo>
                  <a:pt x="199961" y="92811"/>
                </a:moveTo>
                <a:lnTo>
                  <a:pt x="199351" y="83947"/>
                </a:lnTo>
                <a:lnTo>
                  <a:pt x="196799" y="82067"/>
                </a:lnTo>
                <a:lnTo>
                  <a:pt x="190042" y="85496"/>
                </a:lnTo>
                <a:lnTo>
                  <a:pt x="192989" y="95377"/>
                </a:lnTo>
                <a:lnTo>
                  <a:pt x="199961" y="92811"/>
                </a:lnTo>
                <a:close/>
              </a:path>
              <a:path w="655955" h="210820">
                <a:moveTo>
                  <a:pt x="200164" y="92748"/>
                </a:moveTo>
                <a:lnTo>
                  <a:pt x="200037" y="92786"/>
                </a:lnTo>
                <a:lnTo>
                  <a:pt x="199974" y="92913"/>
                </a:lnTo>
                <a:lnTo>
                  <a:pt x="200113" y="92913"/>
                </a:lnTo>
                <a:lnTo>
                  <a:pt x="200164" y="92748"/>
                </a:lnTo>
                <a:close/>
              </a:path>
              <a:path w="655955" h="210820">
                <a:moveTo>
                  <a:pt x="218414" y="71374"/>
                </a:moveTo>
                <a:lnTo>
                  <a:pt x="211086" y="70002"/>
                </a:lnTo>
                <a:lnTo>
                  <a:pt x="207162" y="82791"/>
                </a:lnTo>
                <a:lnTo>
                  <a:pt x="218414" y="82791"/>
                </a:lnTo>
                <a:lnTo>
                  <a:pt x="218211" y="77190"/>
                </a:lnTo>
                <a:lnTo>
                  <a:pt x="218414" y="71374"/>
                </a:lnTo>
                <a:close/>
              </a:path>
              <a:path w="655955" h="210820">
                <a:moveTo>
                  <a:pt x="218592" y="82867"/>
                </a:moveTo>
                <a:lnTo>
                  <a:pt x="218414" y="82867"/>
                </a:lnTo>
                <a:lnTo>
                  <a:pt x="218414" y="83058"/>
                </a:lnTo>
                <a:lnTo>
                  <a:pt x="218592" y="82867"/>
                </a:lnTo>
                <a:close/>
              </a:path>
              <a:path w="655955" h="210820">
                <a:moveTo>
                  <a:pt x="227647" y="107556"/>
                </a:moveTo>
                <a:lnTo>
                  <a:pt x="226390" y="103860"/>
                </a:lnTo>
                <a:lnTo>
                  <a:pt x="224193" y="102933"/>
                </a:lnTo>
                <a:lnTo>
                  <a:pt x="221030" y="106451"/>
                </a:lnTo>
                <a:lnTo>
                  <a:pt x="219887" y="107048"/>
                </a:lnTo>
                <a:lnTo>
                  <a:pt x="217157" y="109080"/>
                </a:lnTo>
                <a:lnTo>
                  <a:pt x="215709" y="102971"/>
                </a:lnTo>
                <a:lnTo>
                  <a:pt x="211670" y="99301"/>
                </a:lnTo>
                <a:lnTo>
                  <a:pt x="207479" y="95872"/>
                </a:lnTo>
                <a:lnTo>
                  <a:pt x="205625" y="90500"/>
                </a:lnTo>
                <a:lnTo>
                  <a:pt x="200113" y="92913"/>
                </a:lnTo>
                <a:lnTo>
                  <a:pt x="197624" y="101587"/>
                </a:lnTo>
                <a:lnTo>
                  <a:pt x="186740" y="92532"/>
                </a:lnTo>
                <a:lnTo>
                  <a:pt x="186347" y="92786"/>
                </a:lnTo>
                <a:lnTo>
                  <a:pt x="185712" y="93040"/>
                </a:lnTo>
                <a:lnTo>
                  <a:pt x="179476" y="99123"/>
                </a:lnTo>
                <a:lnTo>
                  <a:pt x="179590" y="99809"/>
                </a:lnTo>
                <a:lnTo>
                  <a:pt x="190690" y="103111"/>
                </a:lnTo>
                <a:lnTo>
                  <a:pt x="194513" y="103936"/>
                </a:lnTo>
                <a:lnTo>
                  <a:pt x="199517" y="105206"/>
                </a:lnTo>
                <a:lnTo>
                  <a:pt x="192379" y="110058"/>
                </a:lnTo>
                <a:lnTo>
                  <a:pt x="195656" y="118770"/>
                </a:lnTo>
                <a:lnTo>
                  <a:pt x="196824" y="122897"/>
                </a:lnTo>
                <a:lnTo>
                  <a:pt x="198843" y="129159"/>
                </a:lnTo>
                <a:lnTo>
                  <a:pt x="192278" y="124345"/>
                </a:lnTo>
                <a:lnTo>
                  <a:pt x="187210" y="121945"/>
                </a:lnTo>
                <a:lnTo>
                  <a:pt x="183184" y="128778"/>
                </a:lnTo>
                <a:lnTo>
                  <a:pt x="186309" y="134531"/>
                </a:lnTo>
                <a:lnTo>
                  <a:pt x="192265" y="136220"/>
                </a:lnTo>
                <a:lnTo>
                  <a:pt x="203962" y="136652"/>
                </a:lnTo>
                <a:lnTo>
                  <a:pt x="209372" y="130848"/>
                </a:lnTo>
                <a:lnTo>
                  <a:pt x="210121" y="115189"/>
                </a:lnTo>
                <a:lnTo>
                  <a:pt x="214007" y="110477"/>
                </a:lnTo>
                <a:lnTo>
                  <a:pt x="225526" y="110947"/>
                </a:lnTo>
                <a:lnTo>
                  <a:pt x="227647" y="107556"/>
                </a:lnTo>
                <a:close/>
              </a:path>
              <a:path w="655955" h="210820">
                <a:moveTo>
                  <a:pt x="233222" y="64058"/>
                </a:moveTo>
                <a:lnTo>
                  <a:pt x="232397" y="63195"/>
                </a:lnTo>
                <a:lnTo>
                  <a:pt x="232016" y="62496"/>
                </a:lnTo>
                <a:lnTo>
                  <a:pt x="231241" y="62992"/>
                </a:lnTo>
                <a:lnTo>
                  <a:pt x="230174" y="63322"/>
                </a:lnTo>
                <a:lnTo>
                  <a:pt x="229806" y="64020"/>
                </a:lnTo>
                <a:lnTo>
                  <a:pt x="229539" y="64516"/>
                </a:lnTo>
                <a:lnTo>
                  <a:pt x="230225" y="65519"/>
                </a:lnTo>
                <a:lnTo>
                  <a:pt x="230644" y="66776"/>
                </a:lnTo>
                <a:lnTo>
                  <a:pt x="231787" y="65773"/>
                </a:lnTo>
                <a:lnTo>
                  <a:pt x="232778" y="65290"/>
                </a:lnTo>
                <a:lnTo>
                  <a:pt x="233222" y="64058"/>
                </a:lnTo>
                <a:close/>
              </a:path>
              <a:path w="655955" h="210820">
                <a:moveTo>
                  <a:pt x="247116" y="40792"/>
                </a:moveTo>
                <a:lnTo>
                  <a:pt x="243306" y="35458"/>
                </a:lnTo>
                <a:lnTo>
                  <a:pt x="241223" y="32639"/>
                </a:lnTo>
                <a:lnTo>
                  <a:pt x="240792" y="32600"/>
                </a:lnTo>
                <a:lnTo>
                  <a:pt x="240487" y="32473"/>
                </a:lnTo>
                <a:lnTo>
                  <a:pt x="239255" y="42735"/>
                </a:lnTo>
                <a:lnTo>
                  <a:pt x="247116" y="40792"/>
                </a:lnTo>
                <a:close/>
              </a:path>
              <a:path w="655955" h="210820">
                <a:moveTo>
                  <a:pt x="255320" y="201790"/>
                </a:moveTo>
                <a:lnTo>
                  <a:pt x="255143" y="200063"/>
                </a:lnTo>
                <a:lnTo>
                  <a:pt x="255117" y="199923"/>
                </a:lnTo>
                <a:lnTo>
                  <a:pt x="253415" y="199961"/>
                </a:lnTo>
                <a:lnTo>
                  <a:pt x="252488" y="199910"/>
                </a:lnTo>
                <a:lnTo>
                  <a:pt x="252310" y="203441"/>
                </a:lnTo>
                <a:lnTo>
                  <a:pt x="252234" y="205193"/>
                </a:lnTo>
                <a:lnTo>
                  <a:pt x="253238" y="205219"/>
                </a:lnTo>
                <a:lnTo>
                  <a:pt x="254254" y="205257"/>
                </a:lnTo>
                <a:lnTo>
                  <a:pt x="255257" y="205282"/>
                </a:lnTo>
                <a:lnTo>
                  <a:pt x="255257" y="203542"/>
                </a:lnTo>
                <a:lnTo>
                  <a:pt x="255320" y="201790"/>
                </a:lnTo>
                <a:close/>
              </a:path>
              <a:path w="655955" h="210820">
                <a:moveTo>
                  <a:pt x="259194" y="36410"/>
                </a:moveTo>
                <a:lnTo>
                  <a:pt x="257289" y="34798"/>
                </a:lnTo>
                <a:lnTo>
                  <a:pt x="255625" y="32283"/>
                </a:lnTo>
                <a:lnTo>
                  <a:pt x="253695" y="34759"/>
                </a:lnTo>
                <a:lnTo>
                  <a:pt x="251891" y="36245"/>
                </a:lnTo>
                <a:lnTo>
                  <a:pt x="251231" y="38811"/>
                </a:lnTo>
                <a:lnTo>
                  <a:pt x="253949" y="41249"/>
                </a:lnTo>
                <a:lnTo>
                  <a:pt x="256654" y="41135"/>
                </a:lnTo>
                <a:lnTo>
                  <a:pt x="258775" y="39116"/>
                </a:lnTo>
                <a:lnTo>
                  <a:pt x="258991" y="37706"/>
                </a:lnTo>
                <a:lnTo>
                  <a:pt x="259194" y="36410"/>
                </a:lnTo>
                <a:close/>
              </a:path>
              <a:path w="655955" h="210820">
                <a:moveTo>
                  <a:pt x="271475" y="78232"/>
                </a:moveTo>
                <a:lnTo>
                  <a:pt x="271183" y="77673"/>
                </a:lnTo>
                <a:lnTo>
                  <a:pt x="270979" y="77279"/>
                </a:lnTo>
                <a:lnTo>
                  <a:pt x="270052" y="75488"/>
                </a:lnTo>
                <a:lnTo>
                  <a:pt x="269608" y="75488"/>
                </a:lnTo>
                <a:lnTo>
                  <a:pt x="267601" y="75755"/>
                </a:lnTo>
                <a:lnTo>
                  <a:pt x="265671" y="76606"/>
                </a:lnTo>
                <a:lnTo>
                  <a:pt x="263652" y="77279"/>
                </a:lnTo>
                <a:lnTo>
                  <a:pt x="261759" y="74015"/>
                </a:lnTo>
                <a:lnTo>
                  <a:pt x="261620" y="73787"/>
                </a:lnTo>
                <a:lnTo>
                  <a:pt x="259905" y="70396"/>
                </a:lnTo>
                <a:lnTo>
                  <a:pt x="259791" y="70167"/>
                </a:lnTo>
                <a:lnTo>
                  <a:pt x="255206" y="63474"/>
                </a:lnTo>
                <a:lnTo>
                  <a:pt x="251256" y="63728"/>
                </a:lnTo>
                <a:lnTo>
                  <a:pt x="248513" y="69316"/>
                </a:lnTo>
                <a:lnTo>
                  <a:pt x="248754" y="71755"/>
                </a:lnTo>
                <a:lnTo>
                  <a:pt x="248488" y="73787"/>
                </a:lnTo>
                <a:lnTo>
                  <a:pt x="248462" y="74015"/>
                </a:lnTo>
                <a:lnTo>
                  <a:pt x="232206" y="70396"/>
                </a:lnTo>
                <a:lnTo>
                  <a:pt x="235572" y="79121"/>
                </a:lnTo>
                <a:lnTo>
                  <a:pt x="229616" y="81089"/>
                </a:lnTo>
                <a:lnTo>
                  <a:pt x="222542" y="75882"/>
                </a:lnTo>
                <a:lnTo>
                  <a:pt x="218668" y="82638"/>
                </a:lnTo>
                <a:lnTo>
                  <a:pt x="218630" y="82867"/>
                </a:lnTo>
                <a:lnTo>
                  <a:pt x="214401" y="90551"/>
                </a:lnTo>
                <a:lnTo>
                  <a:pt x="220903" y="90893"/>
                </a:lnTo>
                <a:lnTo>
                  <a:pt x="225577" y="91338"/>
                </a:lnTo>
                <a:lnTo>
                  <a:pt x="235572" y="91338"/>
                </a:lnTo>
                <a:lnTo>
                  <a:pt x="239306" y="93738"/>
                </a:lnTo>
                <a:lnTo>
                  <a:pt x="241300" y="98056"/>
                </a:lnTo>
                <a:lnTo>
                  <a:pt x="244309" y="94653"/>
                </a:lnTo>
                <a:lnTo>
                  <a:pt x="248119" y="92189"/>
                </a:lnTo>
                <a:lnTo>
                  <a:pt x="249567" y="85852"/>
                </a:lnTo>
                <a:lnTo>
                  <a:pt x="247281" y="82118"/>
                </a:lnTo>
                <a:lnTo>
                  <a:pt x="247192" y="81965"/>
                </a:lnTo>
                <a:lnTo>
                  <a:pt x="246951" y="81089"/>
                </a:lnTo>
                <a:lnTo>
                  <a:pt x="245973" y="77673"/>
                </a:lnTo>
                <a:lnTo>
                  <a:pt x="247865" y="78371"/>
                </a:lnTo>
                <a:lnTo>
                  <a:pt x="250164" y="78536"/>
                </a:lnTo>
                <a:lnTo>
                  <a:pt x="251688" y="81965"/>
                </a:lnTo>
                <a:lnTo>
                  <a:pt x="252044" y="82638"/>
                </a:lnTo>
                <a:lnTo>
                  <a:pt x="253923" y="83400"/>
                </a:lnTo>
                <a:lnTo>
                  <a:pt x="260045" y="82638"/>
                </a:lnTo>
                <a:lnTo>
                  <a:pt x="263207" y="83324"/>
                </a:lnTo>
                <a:lnTo>
                  <a:pt x="265912" y="82638"/>
                </a:lnTo>
                <a:lnTo>
                  <a:pt x="267995" y="82118"/>
                </a:lnTo>
                <a:lnTo>
                  <a:pt x="271348" y="78371"/>
                </a:lnTo>
                <a:lnTo>
                  <a:pt x="271475" y="78232"/>
                </a:lnTo>
                <a:close/>
              </a:path>
              <a:path w="655955" h="210820">
                <a:moveTo>
                  <a:pt x="272415" y="19786"/>
                </a:moveTo>
                <a:lnTo>
                  <a:pt x="272402" y="18923"/>
                </a:lnTo>
                <a:lnTo>
                  <a:pt x="271056" y="18059"/>
                </a:lnTo>
                <a:lnTo>
                  <a:pt x="269455" y="16230"/>
                </a:lnTo>
                <a:lnTo>
                  <a:pt x="268808" y="18465"/>
                </a:lnTo>
                <a:lnTo>
                  <a:pt x="268160" y="19570"/>
                </a:lnTo>
                <a:lnTo>
                  <a:pt x="268325" y="20548"/>
                </a:lnTo>
                <a:lnTo>
                  <a:pt x="268439" y="21259"/>
                </a:lnTo>
                <a:lnTo>
                  <a:pt x="269621" y="21793"/>
                </a:lnTo>
                <a:lnTo>
                  <a:pt x="270332" y="22415"/>
                </a:lnTo>
                <a:lnTo>
                  <a:pt x="271081" y="21539"/>
                </a:lnTo>
                <a:lnTo>
                  <a:pt x="272415" y="20662"/>
                </a:lnTo>
                <a:lnTo>
                  <a:pt x="272415" y="19786"/>
                </a:lnTo>
                <a:close/>
              </a:path>
              <a:path w="655955" h="210820">
                <a:moveTo>
                  <a:pt x="276136" y="45720"/>
                </a:moveTo>
                <a:lnTo>
                  <a:pt x="274447" y="44297"/>
                </a:lnTo>
                <a:lnTo>
                  <a:pt x="261175" y="50368"/>
                </a:lnTo>
                <a:lnTo>
                  <a:pt x="272072" y="53606"/>
                </a:lnTo>
                <a:lnTo>
                  <a:pt x="276136" y="45720"/>
                </a:lnTo>
                <a:close/>
              </a:path>
              <a:path w="655955" h="210820">
                <a:moveTo>
                  <a:pt x="282448" y="5422"/>
                </a:moveTo>
                <a:lnTo>
                  <a:pt x="279450" y="12"/>
                </a:lnTo>
                <a:lnTo>
                  <a:pt x="275234" y="12"/>
                </a:lnTo>
                <a:lnTo>
                  <a:pt x="275323" y="1752"/>
                </a:lnTo>
                <a:lnTo>
                  <a:pt x="277279" y="2768"/>
                </a:lnTo>
                <a:lnTo>
                  <a:pt x="282448" y="5422"/>
                </a:lnTo>
                <a:close/>
              </a:path>
              <a:path w="655955" h="210820">
                <a:moveTo>
                  <a:pt x="295554" y="65519"/>
                </a:moveTo>
                <a:lnTo>
                  <a:pt x="295236" y="54419"/>
                </a:lnTo>
                <a:lnTo>
                  <a:pt x="292887" y="51714"/>
                </a:lnTo>
                <a:lnTo>
                  <a:pt x="278625" y="48387"/>
                </a:lnTo>
                <a:lnTo>
                  <a:pt x="284734" y="65519"/>
                </a:lnTo>
                <a:lnTo>
                  <a:pt x="295554" y="65519"/>
                </a:lnTo>
                <a:close/>
              </a:path>
              <a:path w="655955" h="210820">
                <a:moveTo>
                  <a:pt x="298145" y="9156"/>
                </a:moveTo>
                <a:lnTo>
                  <a:pt x="289991" y="8229"/>
                </a:lnTo>
                <a:lnTo>
                  <a:pt x="283641" y="7810"/>
                </a:lnTo>
                <a:lnTo>
                  <a:pt x="279019" y="14262"/>
                </a:lnTo>
                <a:lnTo>
                  <a:pt x="282244" y="17233"/>
                </a:lnTo>
                <a:lnTo>
                  <a:pt x="285953" y="17995"/>
                </a:lnTo>
                <a:lnTo>
                  <a:pt x="290131" y="17056"/>
                </a:lnTo>
                <a:lnTo>
                  <a:pt x="289979" y="17208"/>
                </a:lnTo>
                <a:lnTo>
                  <a:pt x="290118" y="17259"/>
                </a:lnTo>
                <a:lnTo>
                  <a:pt x="290169" y="17106"/>
                </a:lnTo>
                <a:lnTo>
                  <a:pt x="298145" y="9156"/>
                </a:lnTo>
                <a:close/>
              </a:path>
              <a:path w="655955" h="210820">
                <a:moveTo>
                  <a:pt x="298450" y="39560"/>
                </a:moveTo>
                <a:lnTo>
                  <a:pt x="288607" y="32258"/>
                </a:lnTo>
                <a:lnTo>
                  <a:pt x="284848" y="33235"/>
                </a:lnTo>
                <a:lnTo>
                  <a:pt x="283705" y="35140"/>
                </a:lnTo>
                <a:lnTo>
                  <a:pt x="282333" y="36537"/>
                </a:lnTo>
                <a:lnTo>
                  <a:pt x="282803" y="37160"/>
                </a:lnTo>
                <a:lnTo>
                  <a:pt x="282689" y="37338"/>
                </a:lnTo>
                <a:lnTo>
                  <a:pt x="281673" y="38874"/>
                </a:lnTo>
                <a:lnTo>
                  <a:pt x="278726" y="43014"/>
                </a:lnTo>
                <a:lnTo>
                  <a:pt x="283845" y="44094"/>
                </a:lnTo>
                <a:lnTo>
                  <a:pt x="288798" y="45516"/>
                </a:lnTo>
                <a:lnTo>
                  <a:pt x="295071" y="46024"/>
                </a:lnTo>
                <a:lnTo>
                  <a:pt x="297014" y="42989"/>
                </a:lnTo>
                <a:lnTo>
                  <a:pt x="298450" y="39560"/>
                </a:lnTo>
                <a:close/>
              </a:path>
              <a:path w="655955" h="210820">
                <a:moveTo>
                  <a:pt x="310578" y="22288"/>
                </a:moveTo>
                <a:lnTo>
                  <a:pt x="305536" y="18732"/>
                </a:lnTo>
                <a:lnTo>
                  <a:pt x="299948" y="23266"/>
                </a:lnTo>
                <a:lnTo>
                  <a:pt x="295275" y="17691"/>
                </a:lnTo>
                <a:lnTo>
                  <a:pt x="290118" y="17259"/>
                </a:lnTo>
                <a:lnTo>
                  <a:pt x="287616" y="25311"/>
                </a:lnTo>
                <a:lnTo>
                  <a:pt x="296595" y="26365"/>
                </a:lnTo>
                <a:lnTo>
                  <a:pt x="294944" y="31584"/>
                </a:lnTo>
                <a:lnTo>
                  <a:pt x="301675" y="30137"/>
                </a:lnTo>
                <a:lnTo>
                  <a:pt x="307073" y="28346"/>
                </a:lnTo>
                <a:lnTo>
                  <a:pt x="310578" y="22288"/>
                </a:lnTo>
                <a:close/>
              </a:path>
              <a:path w="655955" h="210820">
                <a:moveTo>
                  <a:pt x="321856" y="16370"/>
                </a:moveTo>
                <a:lnTo>
                  <a:pt x="316801" y="12179"/>
                </a:lnTo>
                <a:lnTo>
                  <a:pt x="318312" y="9245"/>
                </a:lnTo>
                <a:lnTo>
                  <a:pt x="318858" y="7581"/>
                </a:lnTo>
                <a:lnTo>
                  <a:pt x="318808" y="7302"/>
                </a:lnTo>
                <a:lnTo>
                  <a:pt x="318998" y="6591"/>
                </a:lnTo>
                <a:lnTo>
                  <a:pt x="319379" y="5613"/>
                </a:lnTo>
                <a:lnTo>
                  <a:pt x="319811" y="1282"/>
                </a:lnTo>
                <a:lnTo>
                  <a:pt x="319252" y="12"/>
                </a:lnTo>
                <a:lnTo>
                  <a:pt x="312305" y="12"/>
                </a:lnTo>
                <a:lnTo>
                  <a:pt x="308737" y="2705"/>
                </a:lnTo>
                <a:lnTo>
                  <a:pt x="306933" y="4660"/>
                </a:lnTo>
                <a:lnTo>
                  <a:pt x="306412" y="5143"/>
                </a:lnTo>
                <a:lnTo>
                  <a:pt x="305676" y="16370"/>
                </a:lnTo>
                <a:lnTo>
                  <a:pt x="305638" y="18719"/>
                </a:lnTo>
                <a:lnTo>
                  <a:pt x="320840" y="26352"/>
                </a:lnTo>
                <a:lnTo>
                  <a:pt x="319100" y="21094"/>
                </a:lnTo>
                <a:lnTo>
                  <a:pt x="321856" y="16370"/>
                </a:lnTo>
                <a:close/>
              </a:path>
              <a:path w="655955" h="210820">
                <a:moveTo>
                  <a:pt x="324548" y="8407"/>
                </a:moveTo>
                <a:lnTo>
                  <a:pt x="324129" y="7581"/>
                </a:lnTo>
                <a:lnTo>
                  <a:pt x="322668" y="4686"/>
                </a:lnTo>
                <a:lnTo>
                  <a:pt x="320713" y="5473"/>
                </a:lnTo>
                <a:lnTo>
                  <a:pt x="318947" y="7366"/>
                </a:lnTo>
                <a:lnTo>
                  <a:pt x="318389" y="10299"/>
                </a:lnTo>
                <a:lnTo>
                  <a:pt x="319671" y="11912"/>
                </a:lnTo>
                <a:lnTo>
                  <a:pt x="323392" y="11087"/>
                </a:lnTo>
                <a:lnTo>
                  <a:pt x="324548" y="8407"/>
                </a:lnTo>
                <a:close/>
              </a:path>
              <a:path w="655955" h="210820">
                <a:moveTo>
                  <a:pt x="370141" y="194487"/>
                </a:moveTo>
                <a:lnTo>
                  <a:pt x="369735" y="192189"/>
                </a:lnTo>
                <a:lnTo>
                  <a:pt x="366610" y="191147"/>
                </a:lnTo>
                <a:lnTo>
                  <a:pt x="363220" y="193078"/>
                </a:lnTo>
                <a:lnTo>
                  <a:pt x="361238" y="195249"/>
                </a:lnTo>
                <a:lnTo>
                  <a:pt x="358940" y="197218"/>
                </a:lnTo>
                <a:lnTo>
                  <a:pt x="362394" y="200291"/>
                </a:lnTo>
                <a:lnTo>
                  <a:pt x="356908" y="203987"/>
                </a:lnTo>
                <a:lnTo>
                  <a:pt x="367576" y="210388"/>
                </a:lnTo>
                <a:lnTo>
                  <a:pt x="369150" y="205994"/>
                </a:lnTo>
                <a:lnTo>
                  <a:pt x="362966" y="201625"/>
                </a:lnTo>
                <a:lnTo>
                  <a:pt x="369811" y="197205"/>
                </a:lnTo>
                <a:lnTo>
                  <a:pt x="370141" y="194487"/>
                </a:lnTo>
                <a:close/>
              </a:path>
              <a:path w="655955" h="210820">
                <a:moveTo>
                  <a:pt x="380796" y="30911"/>
                </a:moveTo>
                <a:lnTo>
                  <a:pt x="373380" y="27457"/>
                </a:lnTo>
                <a:lnTo>
                  <a:pt x="367919" y="27330"/>
                </a:lnTo>
                <a:lnTo>
                  <a:pt x="363232" y="30962"/>
                </a:lnTo>
                <a:lnTo>
                  <a:pt x="358152" y="38785"/>
                </a:lnTo>
                <a:lnTo>
                  <a:pt x="364896" y="38900"/>
                </a:lnTo>
                <a:lnTo>
                  <a:pt x="371716" y="41656"/>
                </a:lnTo>
                <a:lnTo>
                  <a:pt x="375970" y="33528"/>
                </a:lnTo>
                <a:lnTo>
                  <a:pt x="376669" y="32181"/>
                </a:lnTo>
                <a:lnTo>
                  <a:pt x="379018" y="31699"/>
                </a:lnTo>
                <a:lnTo>
                  <a:pt x="380796" y="30911"/>
                </a:lnTo>
                <a:close/>
              </a:path>
              <a:path w="655955" h="210820">
                <a:moveTo>
                  <a:pt x="381254" y="30746"/>
                </a:moveTo>
                <a:lnTo>
                  <a:pt x="381101" y="30797"/>
                </a:lnTo>
                <a:lnTo>
                  <a:pt x="380809" y="30911"/>
                </a:lnTo>
                <a:lnTo>
                  <a:pt x="380987" y="31013"/>
                </a:lnTo>
                <a:lnTo>
                  <a:pt x="381254" y="30746"/>
                </a:lnTo>
                <a:close/>
              </a:path>
              <a:path w="655955" h="210820">
                <a:moveTo>
                  <a:pt x="397611" y="101422"/>
                </a:moveTo>
                <a:lnTo>
                  <a:pt x="389077" y="99707"/>
                </a:lnTo>
                <a:lnTo>
                  <a:pt x="386753" y="103974"/>
                </a:lnTo>
                <a:lnTo>
                  <a:pt x="384746" y="110121"/>
                </a:lnTo>
                <a:lnTo>
                  <a:pt x="394703" y="112712"/>
                </a:lnTo>
                <a:lnTo>
                  <a:pt x="397611" y="101422"/>
                </a:lnTo>
                <a:close/>
              </a:path>
              <a:path w="655955" h="210820">
                <a:moveTo>
                  <a:pt x="408000" y="92036"/>
                </a:moveTo>
                <a:lnTo>
                  <a:pt x="407301" y="88557"/>
                </a:lnTo>
                <a:lnTo>
                  <a:pt x="404177" y="87464"/>
                </a:lnTo>
                <a:lnTo>
                  <a:pt x="401040" y="86563"/>
                </a:lnTo>
                <a:lnTo>
                  <a:pt x="396278" y="88811"/>
                </a:lnTo>
                <a:lnTo>
                  <a:pt x="394258" y="91757"/>
                </a:lnTo>
                <a:lnTo>
                  <a:pt x="390359" y="95491"/>
                </a:lnTo>
                <a:lnTo>
                  <a:pt x="395439" y="96443"/>
                </a:lnTo>
                <a:lnTo>
                  <a:pt x="398106" y="97701"/>
                </a:lnTo>
                <a:lnTo>
                  <a:pt x="402932" y="96532"/>
                </a:lnTo>
                <a:lnTo>
                  <a:pt x="405396" y="94576"/>
                </a:lnTo>
                <a:lnTo>
                  <a:pt x="407377" y="92646"/>
                </a:lnTo>
                <a:lnTo>
                  <a:pt x="408000" y="92036"/>
                </a:lnTo>
                <a:close/>
              </a:path>
              <a:path w="655955" h="210820">
                <a:moveTo>
                  <a:pt x="408774" y="67411"/>
                </a:moveTo>
                <a:lnTo>
                  <a:pt x="408571" y="66865"/>
                </a:lnTo>
                <a:lnTo>
                  <a:pt x="408190" y="65760"/>
                </a:lnTo>
                <a:lnTo>
                  <a:pt x="403694" y="66979"/>
                </a:lnTo>
                <a:lnTo>
                  <a:pt x="404495" y="69316"/>
                </a:lnTo>
                <a:lnTo>
                  <a:pt x="408774" y="67411"/>
                </a:lnTo>
                <a:close/>
              </a:path>
              <a:path w="655955" h="210820">
                <a:moveTo>
                  <a:pt x="415899" y="6997"/>
                </a:moveTo>
                <a:lnTo>
                  <a:pt x="402793" y="14541"/>
                </a:lnTo>
                <a:lnTo>
                  <a:pt x="401662" y="12293"/>
                </a:lnTo>
                <a:lnTo>
                  <a:pt x="400405" y="9817"/>
                </a:lnTo>
                <a:lnTo>
                  <a:pt x="389280" y="9817"/>
                </a:lnTo>
                <a:lnTo>
                  <a:pt x="388543" y="15849"/>
                </a:lnTo>
                <a:lnTo>
                  <a:pt x="388429" y="16738"/>
                </a:lnTo>
                <a:lnTo>
                  <a:pt x="388353" y="17348"/>
                </a:lnTo>
                <a:lnTo>
                  <a:pt x="395020" y="12293"/>
                </a:lnTo>
                <a:lnTo>
                  <a:pt x="397205" y="15849"/>
                </a:lnTo>
                <a:lnTo>
                  <a:pt x="396125" y="21780"/>
                </a:lnTo>
                <a:lnTo>
                  <a:pt x="394868" y="20561"/>
                </a:lnTo>
                <a:lnTo>
                  <a:pt x="381279" y="30772"/>
                </a:lnTo>
                <a:lnTo>
                  <a:pt x="387794" y="36309"/>
                </a:lnTo>
                <a:lnTo>
                  <a:pt x="394411" y="36449"/>
                </a:lnTo>
                <a:lnTo>
                  <a:pt x="401129" y="31267"/>
                </a:lnTo>
                <a:lnTo>
                  <a:pt x="404825" y="21780"/>
                </a:lnTo>
                <a:lnTo>
                  <a:pt x="406387" y="17792"/>
                </a:lnTo>
                <a:lnTo>
                  <a:pt x="415366" y="16738"/>
                </a:lnTo>
                <a:lnTo>
                  <a:pt x="415480" y="14541"/>
                </a:lnTo>
                <a:lnTo>
                  <a:pt x="415899" y="6997"/>
                </a:lnTo>
                <a:close/>
              </a:path>
              <a:path w="655955" h="210820">
                <a:moveTo>
                  <a:pt x="420230" y="48425"/>
                </a:moveTo>
                <a:lnTo>
                  <a:pt x="416585" y="46101"/>
                </a:lnTo>
                <a:lnTo>
                  <a:pt x="412483" y="43789"/>
                </a:lnTo>
                <a:lnTo>
                  <a:pt x="408749" y="40970"/>
                </a:lnTo>
                <a:lnTo>
                  <a:pt x="407047" y="39687"/>
                </a:lnTo>
                <a:lnTo>
                  <a:pt x="406184" y="37338"/>
                </a:lnTo>
                <a:lnTo>
                  <a:pt x="403758" y="34213"/>
                </a:lnTo>
                <a:lnTo>
                  <a:pt x="402539" y="32981"/>
                </a:lnTo>
                <a:lnTo>
                  <a:pt x="401383" y="31699"/>
                </a:lnTo>
                <a:lnTo>
                  <a:pt x="402348" y="39090"/>
                </a:lnTo>
                <a:lnTo>
                  <a:pt x="396024" y="47091"/>
                </a:lnTo>
                <a:lnTo>
                  <a:pt x="402729" y="49644"/>
                </a:lnTo>
                <a:lnTo>
                  <a:pt x="408203" y="52057"/>
                </a:lnTo>
                <a:lnTo>
                  <a:pt x="417283" y="54775"/>
                </a:lnTo>
                <a:lnTo>
                  <a:pt x="419874" y="53149"/>
                </a:lnTo>
                <a:lnTo>
                  <a:pt x="420230" y="48425"/>
                </a:lnTo>
                <a:close/>
              </a:path>
              <a:path w="655955" h="210820">
                <a:moveTo>
                  <a:pt x="422948" y="64262"/>
                </a:moveTo>
                <a:lnTo>
                  <a:pt x="422300" y="59321"/>
                </a:lnTo>
                <a:lnTo>
                  <a:pt x="418604" y="56451"/>
                </a:lnTo>
                <a:lnTo>
                  <a:pt x="413473" y="56299"/>
                </a:lnTo>
                <a:lnTo>
                  <a:pt x="410502" y="58585"/>
                </a:lnTo>
                <a:lnTo>
                  <a:pt x="407568" y="59855"/>
                </a:lnTo>
                <a:lnTo>
                  <a:pt x="407619" y="62407"/>
                </a:lnTo>
                <a:lnTo>
                  <a:pt x="410552" y="63690"/>
                </a:lnTo>
                <a:lnTo>
                  <a:pt x="413397" y="65417"/>
                </a:lnTo>
                <a:lnTo>
                  <a:pt x="420103" y="67030"/>
                </a:lnTo>
                <a:lnTo>
                  <a:pt x="422948" y="64262"/>
                </a:lnTo>
                <a:close/>
              </a:path>
              <a:path w="655955" h="210820">
                <a:moveTo>
                  <a:pt x="427482" y="102222"/>
                </a:moveTo>
                <a:lnTo>
                  <a:pt x="421589" y="94703"/>
                </a:lnTo>
                <a:lnTo>
                  <a:pt x="416077" y="98082"/>
                </a:lnTo>
                <a:lnTo>
                  <a:pt x="420001" y="105308"/>
                </a:lnTo>
                <a:lnTo>
                  <a:pt x="427482" y="102222"/>
                </a:lnTo>
                <a:close/>
              </a:path>
              <a:path w="655955" h="210820">
                <a:moveTo>
                  <a:pt x="430237" y="113995"/>
                </a:moveTo>
                <a:lnTo>
                  <a:pt x="428053" y="112776"/>
                </a:lnTo>
                <a:lnTo>
                  <a:pt x="426186" y="114541"/>
                </a:lnTo>
                <a:lnTo>
                  <a:pt x="424129" y="116154"/>
                </a:lnTo>
                <a:lnTo>
                  <a:pt x="422008" y="118821"/>
                </a:lnTo>
                <a:lnTo>
                  <a:pt x="422313" y="121272"/>
                </a:lnTo>
                <a:lnTo>
                  <a:pt x="422808" y="121475"/>
                </a:lnTo>
                <a:lnTo>
                  <a:pt x="424103" y="121996"/>
                </a:lnTo>
                <a:lnTo>
                  <a:pt x="426656" y="122288"/>
                </a:lnTo>
                <a:lnTo>
                  <a:pt x="428485" y="119329"/>
                </a:lnTo>
                <a:lnTo>
                  <a:pt x="429234" y="116586"/>
                </a:lnTo>
                <a:lnTo>
                  <a:pt x="430237" y="113995"/>
                </a:lnTo>
                <a:close/>
              </a:path>
              <a:path w="655955" h="210820">
                <a:moveTo>
                  <a:pt x="440270" y="101358"/>
                </a:moveTo>
                <a:lnTo>
                  <a:pt x="440143" y="101193"/>
                </a:lnTo>
                <a:lnTo>
                  <a:pt x="440067" y="101549"/>
                </a:lnTo>
                <a:lnTo>
                  <a:pt x="440220" y="101485"/>
                </a:lnTo>
                <a:lnTo>
                  <a:pt x="440182" y="101346"/>
                </a:lnTo>
                <a:close/>
              </a:path>
              <a:path w="655955" h="210820">
                <a:moveTo>
                  <a:pt x="442112" y="108915"/>
                </a:moveTo>
                <a:lnTo>
                  <a:pt x="440372" y="107873"/>
                </a:lnTo>
                <a:lnTo>
                  <a:pt x="436333" y="105460"/>
                </a:lnTo>
                <a:lnTo>
                  <a:pt x="440131" y="103543"/>
                </a:lnTo>
                <a:lnTo>
                  <a:pt x="440067" y="101549"/>
                </a:lnTo>
                <a:lnTo>
                  <a:pt x="432079" y="104902"/>
                </a:lnTo>
                <a:lnTo>
                  <a:pt x="434733" y="113982"/>
                </a:lnTo>
                <a:lnTo>
                  <a:pt x="441401" y="110121"/>
                </a:lnTo>
                <a:lnTo>
                  <a:pt x="442112" y="108915"/>
                </a:lnTo>
                <a:close/>
              </a:path>
              <a:path w="655955" h="210820">
                <a:moveTo>
                  <a:pt x="447522" y="95186"/>
                </a:moveTo>
                <a:lnTo>
                  <a:pt x="446544" y="89420"/>
                </a:lnTo>
                <a:lnTo>
                  <a:pt x="441655" y="87960"/>
                </a:lnTo>
                <a:lnTo>
                  <a:pt x="438518" y="89446"/>
                </a:lnTo>
                <a:lnTo>
                  <a:pt x="438035" y="93916"/>
                </a:lnTo>
                <a:lnTo>
                  <a:pt x="437781" y="96227"/>
                </a:lnTo>
                <a:lnTo>
                  <a:pt x="439343" y="98729"/>
                </a:lnTo>
                <a:lnTo>
                  <a:pt x="440194" y="101168"/>
                </a:lnTo>
                <a:lnTo>
                  <a:pt x="445401" y="98971"/>
                </a:lnTo>
                <a:lnTo>
                  <a:pt x="447522" y="95186"/>
                </a:lnTo>
                <a:close/>
              </a:path>
              <a:path w="655955" h="210820">
                <a:moveTo>
                  <a:pt x="449262" y="57734"/>
                </a:moveTo>
                <a:lnTo>
                  <a:pt x="428485" y="56032"/>
                </a:lnTo>
                <a:lnTo>
                  <a:pt x="426999" y="59296"/>
                </a:lnTo>
                <a:lnTo>
                  <a:pt x="429082" y="61061"/>
                </a:lnTo>
                <a:lnTo>
                  <a:pt x="431050" y="64160"/>
                </a:lnTo>
                <a:lnTo>
                  <a:pt x="438988" y="64782"/>
                </a:lnTo>
                <a:lnTo>
                  <a:pt x="444766" y="63754"/>
                </a:lnTo>
                <a:lnTo>
                  <a:pt x="449262" y="57734"/>
                </a:lnTo>
                <a:close/>
              </a:path>
              <a:path w="655955" h="210820">
                <a:moveTo>
                  <a:pt x="461264" y="64325"/>
                </a:moveTo>
                <a:lnTo>
                  <a:pt x="454177" y="54533"/>
                </a:lnTo>
                <a:lnTo>
                  <a:pt x="452081" y="55689"/>
                </a:lnTo>
                <a:lnTo>
                  <a:pt x="455612" y="67513"/>
                </a:lnTo>
                <a:lnTo>
                  <a:pt x="461264" y="64325"/>
                </a:lnTo>
                <a:close/>
              </a:path>
              <a:path w="655955" h="210820">
                <a:moveTo>
                  <a:pt x="463511" y="84797"/>
                </a:moveTo>
                <a:lnTo>
                  <a:pt x="461772" y="83400"/>
                </a:lnTo>
                <a:lnTo>
                  <a:pt x="460451" y="85725"/>
                </a:lnTo>
                <a:lnTo>
                  <a:pt x="459778" y="86880"/>
                </a:lnTo>
                <a:lnTo>
                  <a:pt x="460324" y="87160"/>
                </a:lnTo>
                <a:lnTo>
                  <a:pt x="461225" y="87782"/>
                </a:lnTo>
                <a:lnTo>
                  <a:pt x="461340" y="87655"/>
                </a:lnTo>
                <a:lnTo>
                  <a:pt x="462153" y="86791"/>
                </a:lnTo>
                <a:lnTo>
                  <a:pt x="462813" y="85775"/>
                </a:lnTo>
                <a:lnTo>
                  <a:pt x="463511" y="84797"/>
                </a:lnTo>
                <a:close/>
              </a:path>
              <a:path w="655955" h="210820">
                <a:moveTo>
                  <a:pt x="483057" y="54737"/>
                </a:moveTo>
                <a:lnTo>
                  <a:pt x="482346" y="52895"/>
                </a:lnTo>
                <a:lnTo>
                  <a:pt x="481545" y="50800"/>
                </a:lnTo>
                <a:lnTo>
                  <a:pt x="479437" y="48209"/>
                </a:lnTo>
                <a:lnTo>
                  <a:pt x="474484" y="47155"/>
                </a:lnTo>
                <a:lnTo>
                  <a:pt x="471639" y="48831"/>
                </a:lnTo>
                <a:lnTo>
                  <a:pt x="470535" y="56045"/>
                </a:lnTo>
                <a:lnTo>
                  <a:pt x="471792" y="58623"/>
                </a:lnTo>
                <a:lnTo>
                  <a:pt x="477443" y="59753"/>
                </a:lnTo>
                <a:lnTo>
                  <a:pt x="479729" y="59423"/>
                </a:lnTo>
                <a:lnTo>
                  <a:pt x="481952" y="59385"/>
                </a:lnTo>
                <a:lnTo>
                  <a:pt x="482193" y="57188"/>
                </a:lnTo>
                <a:lnTo>
                  <a:pt x="483057" y="54737"/>
                </a:lnTo>
                <a:close/>
              </a:path>
              <a:path w="655955" h="210820">
                <a:moveTo>
                  <a:pt x="487756" y="65824"/>
                </a:moveTo>
                <a:lnTo>
                  <a:pt x="481965" y="59651"/>
                </a:lnTo>
                <a:lnTo>
                  <a:pt x="479272" y="62953"/>
                </a:lnTo>
                <a:lnTo>
                  <a:pt x="471944" y="64465"/>
                </a:lnTo>
                <a:lnTo>
                  <a:pt x="477888" y="70929"/>
                </a:lnTo>
                <a:lnTo>
                  <a:pt x="487083" y="67652"/>
                </a:lnTo>
                <a:lnTo>
                  <a:pt x="487756" y="65824"/>
                </a:lnTo>
                <a:close/>
              </a:path>
              <a:path w="655955" h="210820">
                <a:moveTo>
                  <a:pt x="550557" y="39878"/>
                </a:moveTo>
                <a:lnTo>
                  <a:pt x="548665" y="36703"/>
                </a:lnTo>
                <a:lnTo>
                  <a:pt x="547814" y="33629"/>
                </a:lnTo>
                <a:lnTo>
                  <a:pt x="543979" y="31343"/>
                </a:lnTo>
                <a:lnTo>
                  <a:pt x="540829" y="31915"/>
                </a:lnTo>
                <a:lnTo>
                  <a:pt x="537654" y="32677"/>
                </a:lnTo>
                <a:lnTo>
                  <a:pt x="536587" y="35928"/>
                </a:lnTo>
                <a:lnTo>
                  <a:pt x="538467" y="37960"/>
                </a:lnTo>
                <a:lnTo>
                  <a:pt x="540473" y="39243"/>
                </a:lnTo>
                <a:lnTo>
                  <a:pt x="544626" y="40309"/>
                </a:lnTo>
                <a:lnTo>
                  <a:pt x="547039" y="39878"/>
                </a:lnTo>
                <a:lnTo>
                  <a:pt x="550557" y="39878"/>
                </a:lnTo>
                <a:close/>
              </a:path>
              <a:path w="655955" h="210820">
                <a:moveTo>
                  <a:pt x="554367" y="12"/>
                </a:moveTo>
                <a:lnTo>
                  <a:pt x="550887" y="12"/>
                </a:lnTo>
                <a:lnTo>
                  <a:pt x="551878" y="1104"/>
                </a:lnTo>
                <a:lnTo>
                  <a:pt x="553948" y="3365"/>
                </a:lnTo>
                <a:lnTo>
                  <a:pt x="554151" y="2146"/>
                </a:lnTo>
                <a:lnTo>
                  <a:pt x="554304" y="1028"/>
                </a:lnTo>
                <a:lnTo>
                  <a:pt x="554367" y="12"/>
                </a:lnTo>
                <a:close/>
              </a:path>
              <a:path w="655955" h="210820">
                <a:moveTo>
                  <a:pt x="571817" y="0"/>
                </a:moveTo>
                <a:lnTo>
                  <a:pt x="562521" y="0"/>
                </a:lnTo>
                <a:lnTo>
                  <a:pt x="562241" y="558"/>
                </a:lnTo>
                <a:lnTo>
                  <a:pt x="561721" y="1765"/>
                </a:lnTo>
                <a:lnTo>
                  <a:pt x="565531" y="2870"/>
                </a:lnTo>
                <a:lnTo>
                  <a:pt x="568337" y="7315"/>
                </a:lnTo>
                <a:lnTo>
                  <a:pt x="571703" y="1651"/>
                </a:lnTo>
                <a:lnTo>
                  <a:pt x="571817" y="863"/>
                </a:lnTo>
                <a:lnTo>
                  <a:pt x="571817" y="0"/>
                </a:lnTo>
                <a:close/>
              </a:path>
              <a:path w="655955" h="210820">
                <a:moveTo>
                  <a:pt x="575995" y="11938"/>
                </a:moveTo>
                <a:lnTo>
                  <a:pt x="575386" y="11061"/>
                </a:lnTo>
                <a:lnTo>
                  <a:pt x="572668" y="7124"/>
                </a:lnTo>
                <a:lnTo>
                  <a:pt x="569353" y="8077"/>
                </a:lnTo>
                <a:lnTo>
                  <a:pt x="565188" y="11518"/>
                </a:lnTo>
                <a:lnTo>
                  <a:pt x="567309" y="15646"/>
                </a:lnTo>
                <a:lnTo>
                  <a:pt x="569493" y="18529"/>
                </a:lnTo>
                <a:lnTo>
                  <a:pt x="575005" y="15074"/>
                </a:lnTo>
                <a:lnTo>
                  <a:pt x="575995" y="11938"/>
                </a:lnTo>
                <a:close/>
              </a:path>
              <a:path w="655955" h="210820">
                <a:moveTo>
                  <a:pt x="576681" y="38417"/>
                </a:moveTo>
                <a:lnTo>
                  <a:pt x="576541" y="37833"/>
                </a:lnTo>
                <a:lnTo>
                  <a:pt x="576389" y="37261"/>
                </a:lnTo>
                <a:lnTo>
                  <a:pt x="576249" y="36690"/>
                </a:lnTo>
                <a:lnTo>
                  <a:pt x="574421" y="37071"/>
                </a:lnTo>
                <a:lnTo>
                  <a:pt x="570776" y="37807"/>
                </a:lnTo>
                <a:lnTo>
                  <a:pt x="571423" y="40106"/>
                </a:lnTo>
                <a:lnTo>
                  <a:pt x="573176" y="39547"/>
                </a:lnTo>
                <a:lnTo>
                  <a:pt x="574929" y="38976"/>
                </a:lnTo>
                <a:lnTo>
                  <a:pt x="576681" y="38417"/>
                </a:lnTo>
                <a:close/>
              </a:path>
              <a:path w="655955" h="210820">
                <a:moveTo>
                  <a:pt x="595134" y="31000"/>
                </a:moveTo>
                <a:lnTo>
                  <a:pt x="593483" y="28956"/>
                </a:lnTo>
                <a:lnTo>
                  <a:pt x="592010" y="25336"/>
                </a:lnTo>
                <a:lnTo>
                  <a:pt x="588708" y="28321"/>
                </a:lnTo>
                <a:lnTo>
                  <a:pt x="586219" y="29883"/>
                </a:lnTo>
                <a:lnTo>
                  <a:pt x="584911" y="32131"/>
                </a:lnTo>
                <a:lnTo>
                  <a:pt x="584466" y="32905"/>
                </a:lnTo>
                <a:lnTo>
                  <a:pt x="586587" y="36283"/>
                </a:lnTo>
                <a:lnTo>
                  <a:pt x="591654" y="38303"/>
                </a:lnTo>
                <a:lnTo>
                  <a:pt x="594283" y="36055"/>
                </a:lnTo>
                <a:lnTo>
                  <a:pt x="595134" y="31000"/>
                </a:lnTo>
                <a:close/>
              </a:path>
              <a:path w="655955" h="210820">
                <a:moveTo>
                  <a:pt x="595871" y="12"/>
                </a:moveTo>
                <a:lnTo>
                  <a:pt x="593128" y="0"/>
                </a:lnTo>
                <a:lnTo>
                  <a:pt x="592442" y="4610"/>
                </a:lnTo>
                <a:lnTo>
                  <a:pt x="593382" y="4711"/>
                </a:lnTo>
                <a:lnTo>
                  <a:pt x="595122" y="5016"/>
                </a:lnTo>
                <a:lnTo>
                  <a:pt x="595515" y="3314"/>
                </a:lnTo>
                <a:lnTo>
                  <a:pt x="595668" y="1651"/>
                </a:lnTo>
                <a:lnTo>
                  <a:pt x="595871" y="12"/>
                </a:lnTo>
                <a:close/>
              </a:path>
              <a:path w="655955" h="210820">
                <a:moveTo>
                  <a:pt x="602513" y="42252"/>
                </a:moveTo>
                <a:lnTo>
                  <a:pt x="601192" y="41363"/>
                </a:lnTo>
                <a:lnTo>
                  <a:pt x="600036" y="39954"/>
                </a:lnTo>
                <a:lnTo>
                  <a:pt x="597966" y="42456"/>
                </a:lnTo>
                <a:lnTo>
                  <a:pt x="597179" y="43383"/>
                </a:lnTo>
                <a:lnTo>
                  <a:pt x="600595" y="46050"/>
                </a:lnTo>
                <a:lnTo>
                  <a:pt x="601281" y="45085"/>
                </a:lnTo>
                <a:lnTo>
                  <a:pt x="602513" y="44119"/>
                </a:lnTo>
                <a:lnTo>
                  <a:pt x="602513" y="42252"/>
                </a:lnTo>
                <a:close/>
              </a:path>
              <a:path w="655955" h="210820">
                <a:moveTo>
                  <a:pt x="644779" y="0"/>
                </a:moveTo>
                <a:lnTo>
                  <a:pt x="634974" y="0"/>
                </a:lnTo>
                <a:lnTo>
                  <a:pt x="634022" y="1549"/>
                </a:lnTo>
                <a:lnTo>
                  <a:pt x="638441" y="838"/>
                </a:lnTo>
                <a:lnTo>
                  <a:pt x="641743" y="5118"/>
                </a:lnTo>
                <a:lnTo>
                  <a:pt x="644626" y="444"/>
                </a:lnTo>
                <a:lnTo>
                  <a:pt x="644779" y="0"/>
                </a:lnTo>
                <a:close/>
              </a:path>
              <a:path w="655955" h="210820">
                <a:moveTo>
                  <a:pt x="655675" y="48869"/>
                </a:moveTo>
                <a:lnTo>
                  <a:pt x="653338" y="47510"/>
                </a:lnTo>
                <a:lnTo>
                  <a:pt x="652106" y="46342"/>
                </a:lnTo>
                <a:lnTo>
                  <a:pt x="650049" y="46101"/>
                </a:lnTo>
                <a:lnTo>
                  <a:pt x="648449" y="47764"/>
                </a:lnTo>
                <a:lnTo>
                  <a:pt x="648462" y="48615"/>
                </a:lnTo>
                <a:lnTo>
                  <a:pt x="648474" y="49644"/>
                </a:lnTo>
                <a:lnTo>
                  <a:pt x="649871" y="51536"/>
                </a:lnTo>
                <a:lnTo>
                  <a:pt x="650519" y="51485"/>
                </a:lnTo>
                <a:lnTo>
                  <a:pt x="651916" y="51346"/>
                </a:lnTo>
                <a:lnTo>
                  <a:pt x="653224" y="50203"/>
                </a:lnTo>
                <a:lnTo>
                  <a:pt x="655675" y="48869"/>
                </a:lnTo>
                <a:close/>
              </a:path>
            </a:pathLst>
          </a:custGeom>
          <a:solidFill>
            <a:srgbClr val="16568B"/>
          </a:solidFill>
        </p:spPr>
        <p:txBody>
          <a:bodyPr wrap="square" lIns="0" tIns="0" rIns="0" bIns="0" rtlCol="0"/>
          <a:lstStyle/>
          <a:p>
            <a:endParaRPr/>
          </a:p>
        </p:txBody>
      </p:sp>
      <p:sp>
        <p:nvSpPr>
          <p:cNvPr id="122" name="bg object 122"/>
          <p:cNvSpPr/>
          <p:nvPr/>
        </p:nvSpPr>
        <p:spPr>
          <a:xfrm>
            <a:off x="181076" y="4514176"/>
            <a:ext cx="969644" cy="358140"/>
          </a:xfrm>
          <a:custGeom>
            <a:avLst/>
            <a:gdLst/>
            <a:ahLst/>
            <a:cxnLst/>
            <a:rect l="l" t="t" r="r" b="b"/>
            <a:pathLst>
              <a:path w="969644" h="358139">
                <a:moveTo>
                  <a:pt x="8369" y="330974"/>
                </a:moveTo>
                <a:lnTo>
                  <a:pt x="0" y="335915"/>
                </a:lnTo>
                <a:lnTo>
                  <a:pt x="8242" y="338035"/>
                </a:lnTo>
                <a:lnTo>
                  <a:pt x="8369" y="330974"/>
                </a:lnTo>
                <a:close/>
              </a:path>
              <a:path w="969644" h="358139">
                <a:moveTo>
                  <a:pt x="23355" y="336321"/>
                </a:moveTo>
                <a:lnTo>
                  <a:pt x="15849" y="334886"/>
                </a:lnTo>
                <a:lnTo>
                  <a:pt x="14211" y="342963"/>
                </a:lnTo>
                <a:lnTo>
                  <a:pt x="20396" y="344500"/>
                </a:lnTo>
                <a:lnTo>
                  <a:pt x="18732" y="336410"/>
                </a:lnTo>
                <a:lnTo>
                  <a:pt x="23355" y="336321"/>
                </a:lnTo>
                <a:close/>
              </a:path>
              <a:path w="969644" h="358139">
                <a:moveTo>
                  <a:pt x="76911" y="339864"/>
                </a:moveTo>
                <a:lnTo>
                  <a:pt x="70358" y="337997"/>
                </a:lnTo>
                <a:lnTo>
                  <a:pt x="65379" y="339051"/>
                </a:lnTo>
                <a:lnTo>
                  <a:pt x="61379" y="342887"/>
                </a:lnTo>
                <a:lnTo>
                  <a:pt x="62458" y="357593"/>
                </a:lnTo>
                <a:lnTo>
                  <a:pt x="69049" y="357593"/>
                </a:lnTo>
                <a:lnTo>
                  <a:pt x="66700" y="352577"/>
                </a:lnTo>
                <a:lnTo>
                  <a:pt x="67564" y="349224"/>
                </a:lnTo>
                <a:lnTo>
                  <a:pt x="73355" y="353148"/>
                </a:lnTo>
                <a:lnTo>
                  <a:pt x="76911" y="339864"/>
                </a:lnTo>
                <a:close/>
              </a:path>
              <a:path w="969644" h="358139">
                <a:moveTo>
                  <a:pt x="79298" y="299173"/>
                </a:moveTo>
                <a:lnTo>
                  <a:pt x="78409" y="297357"/>
                </a:lnTo>
                <a:lnTo>
                  <a:pt x="77241" y="294982"/>
                </a:lnTo>
                <a:lnTo>
                  <a:pt x="73583" y="291452"/>
                </a:lnTo>
                <a:lnTo>
                  <a:pt x="67081" y="293966"/>
                </a:lnTo>
                <a:lnTo>
                  <a:pt x="62763" y="290283"/>
                </a:lnTo>
                <a:lnTo>
                  <a:pt x="56426" y="290220"/>
                </a:lnTo>
                <a:lnTo>
                  <a:pt x="57111" y="293154"/>
                </a:lnTo>
                <a:lnTo>
                  <a:pt x="57480" y="297294"/>
                </a:lnTo>
                <a:lnTo>
                  <a:pt x="68148" y="298170"/>
                </a:lnTo>
                <a:lnTo>
                  <a:pt x="61391" y="304152"/>
                </a:lnTo>
                <a:lnTo>
                  <a:pt x="60947" y="306616"/>
                </a:lnTo>
                <a:lnTo>
                  <a:pt x="73469" y="310654"/>
                </a:lnTo>
                <a:lnTo>
                  <a:pt x="74879" y="308584"/>
                </a:lnTo>
                <a:lnTo>
                  <a:pt x="76708" y="306679"/>
                </a:lnTo>
                <a:lnTo>
                  <a:pt x="78460" y="302209"/>
                </a:lnTo>
                <a:lnTo>
                  <a:pt x="79298" y="299173"/>
                </a:lnTo>
                <a:close/>
              </a:path>
              <a:path w="969644" h="358139">
                <a:moveTo>
                  <a:pt x="203454" y="306044"/>
                </a:moveTo>
                <a:lnTo>
                  <a:pt x="191160" y="299796"/>
                </a:lnTo>
                <a:lnTo>
                  <a:pt x="187388" y="303314"/>
                </a:lnTo>
                <a:lnTo>
                  <a:pt x="185445" y="305892"/>
                </a:lnTo>
                <a:lnTo>
                  <a:pt x="185064" y="308813"/>
                </a:lnTo>
                <a:lnTo>
                  <a:pt x="182956" y="309003"/>
                </a:lnTo>
                <a:lnTo>
                  <a:pt x="180670" y="312597"/>
                </a:lnTo>
                <a:lnTo>
                  <a:pt x="180708" y="318795"/>
                </a:lnTo>
                <a:lnTo>
                  <a:pt x="180594" y="320878"/>
                </a:lnTo>
                <a:lnTo>
                  <a:pt x="176263" y="325018"/>
                </a:lnTo>
                <a:lnTo>
                  <a:pt x="177368" y="327304"/>
                </a:lnTo>
                <a:lnTo>
                  <a:pt x="181571" y="330542"/>
                </a:lnTo>
                <a:lnTo>
                  <a:pt x="186385" y="330708"/>
                </a:lnTo>
                <a:lnTo>
                  <a:pt x="187909" y="325043"/>
                </a:lnTo>
                <a:lnTo>
                  <a:pt x="190588" y="321716"/>
                </a:lnTo>
                <a:lnTo>
                  <a:pt x="191401" y="318033"/>
                </a:lnTo>
                <a:lnTo>
                  <a:pt x="191122" y="316306"/>
                </a:lnTo>
                <a:lnTo>
                  <a:pt x="191008" y="315112"/>
                </a:lnTo>
                <a:lnTo>
                  <a:pt x="190627" y="313931"/>
                </a:lnTo>
                <a:lnTo>
                  <a:pt x="190068" y="312851"/>
                </a:lnTo>
                <a:lnTo>
                  <a:pt x="193344" y="306628"/>
                </a:lnTo>
                <a:lnTo>
                  <a:pt x="201472" y="310794"/>
                </a:lnTo>
                <a:lnTo>
                  <a:pt x="203454" y="306044"/>
                </a:lnTo>
                <a:close/>
              </a:path>
              <a:path w="969644" h="358139">
                <a:moveTo>
                  <a:pt x="214833" y="276783"/>
                </a:moveTo>
                <a:lnTo>
                  <a:pt x="214198" y="275818"/>
                </a:lnTo>
                <a:lnTo>
                  <a:pt x="213931" y="275234"/>
                </a:lnTo>
                <a:lnTo>
                  <a:pt x="212445" y="276085"/>
                </a:lnTo>
                <a:lnTo>
                  <a:pt x="209473" y="277812"/>
                </a:lnTo>
                <a:lnTo>
                  <a:pt x="211086" y="279717"/>
                </a:lnTo>
                <a:lnTo>
                  <a:pt x="212305" y="278803"/>
                </a:lnTo>
                <a:lnTo>
                  <a:pt x="213563" y="277952"/>
                </a:lnTo>
                <a:lnTo>
                  <a:pt x="214680" y="276923"/>
                </a:lnTo>
                <a:lnTo>
                  <a:pt x="214833" y="276783"/>
                </a:lnTo>
                <a:close/>
              </a:path>
              <a:path w="969644" h="358139">
                <a:moveTo>
                  <a:pt x="215493" y="261924"/>
                </a:moveTo>
                <a:lnTo>
                  <a:pt x="213029" y="255689"/>
                </a:lnTo>
                <a:lnTo>
                  <a:pt x="210642" y="254000"/>
                </a:lnTo>
                <a:lnTo>
                  <a:pt x="202488" y="256222"/>
                </a:lnTo>
                <a:lnTo>
                  <a:pt x="199809" y="257695"/>
                </a:lnTo>
                <a:lnTo>
                  <a:pt x="195859" y="259359"/>
                </a:lnTo>
                <a:lnTo>
                  <a:pt x="191871" y="246570"/>
                </a:lnTo>
                <a:lnTo>
                  <a:pt x="185407" y="249047"/>
                </a:lnTo>
                <a:lnTo>
                  <a:pt x="185293" y="249250"/>
                </a:lnTo>
                <a:lnTo>
                  <a:pt x="185483" y="256197"/>
                </a:lnTo>
                <a:lnTo>
                  <a:pt x="185877" y="258330"/>
                </a:lnTo>
                <a:lnTo>
                  <a:pt x="180454" y="265798"/>
                </a:lnTo>
                <a:lnTo>
                  <a:pt x="166281" y="284645"/>
                </a:lnTo>
                <a:lnTo>
                  <a:pt x="173939" y="287845"/>
                </a:lnTo>
                <a:lnTo>
                  <a:pt x="181241" y="284010"/>
                </a:lnTo>
                <a:lnTo>
                  <a:pt x="191782" y="288112"/>
                </a:lnTo>
                <a:lnTo>
                  <a:pt x="198767" y="281686"/>
                </a:lnTo>
                <a:lnTo>
                  <a:pt x="197929" y="272910"/>
                </a:lnTo>
                <a:lnTo>
                  <a:pt x="193179" y="274180"/>
                </a:lnTo>
                <a:lnTo>
                  <a:pt x="189255" y="273177"/>
                </a:lnTo>
                <a:lnTo>
                  <a:pt x="188887" y="272503"/>
                </a:lnTo>
                <a:lnTo>
                  <a:pt x="188087" y="271729"/>
                </a:lnTo>
                <a:lnTo>
                  <a:pt x="190131" y="268058"/>
                </a:lnTo>
                <a:lnTo>
                  <a:pt x="191414" y="264464"/>
                </a:lnTo>
                <a:lnTo>
                  <a:pt x="198920" y="270624"/>
                </a:lnTo>
                <a:lnTo>
                  <a:pt x="203034" y="269786"/>
                </a:lnTo>
                <a:lnTo>
                  <a:pt x="206222" y="270217"/>
                </a:lnTo>
                <a:lnTo>
                  <a:pt x="212585" y="271068"/>
                </a:lnTo>
                <a:lnTo>
                  <a:pt x="212331" y="264591"/>
                </a:lnTo>
                <a:lnTo>
                  <a:pt x="215493" y="261924"/>
                </a:lnTo>
                <a:close/>
              </a:path>
              <a:path w="969644" h="358139">
                <a:moveTo>
                  <a:pt x="215811" y="261620"/>
                </a:moveTo>
                <a:lnTo>
                  <a:pt x="215671" y="261721"/>
                </a:lnTo>
                <a:lnTo>
                  <a:pt x="215493" y="261924"/>
                </a:lnTo>
                <a:lnTo>
                  <a:pt x="215709" y="261759"/>
                </a:lnTo>
                <a:lnTo>
                  <a:pt x="215811" y="261620"/>
                </a:lnTo>
                <a:close/>
              </a:path>
              <a:path w="969644" h="358139">
                <a:moveTo>
                  <a:pt x="238493" y="246113"/>
                </a:moveTo>
                <a:lnTo>
                  <a:pt x="238302" y="246011"/>
                </a:lnTo>
                <a:lnTo>
                  <a:pt x="238175" y="245935"/>
                </a:lnTo>
                <a:lnTo>
                  <a:pt x="238112" y="246164"/>
                </a:lnTo>
                <a:lnTo>
                  <a:pt x="238404" y="246240"/>
                </a:lnTo>
                <a:lnTo>
                  <a:pt x="238493" y="246113"/>
                </a:lnTo>
                <a:close/>
              </a:path>
              <a:path w="969644" h="358139">
                <a:moveTo>
                  <a:pt x="248208" y="272669"/>
                </a:moveTo>
                <a:lnTo>
                  <a:pt x="246608" y="265734"/>
                </a:lnTo>
                <a:lnTo>
                  <a:pt x="243598" y="263779"/>
                </a:lnTo>
                <a:lnTo>
                  <a:pt x="234086" y="266458"/>
                </a:lnTo>
                <a:lnTo>
                  <a:pt x="231114" y="268300"/>
                </a:lnTo>
                <a:lnTo>
                  <a:pt x="233489" y="273570"/>
                </a:lnTo>
                <a:lnTo>
                  <a:pt x="236804" y="275005"/>
                </a:lnTo>
                <a:lnTo>
                  <a:pt x="241833" y="275132"/>
                </a:lnTo>
                <a:lnTo>
                  <a:pt x="244678" y="273672"/>
                </a:lnTo>
                <a:lnTo>
                  <a:pt x="248208" y="272669"/>
                </a:lnTo>
                <a:close/>
              </a:path>
              <a:path w="969644" h="358139">
                <a:moveTo>
                  <a:pt x="251307" y="225298"/>
                </a:moveTo>
                <a:lnTo>
                  <a:pt x="250926" y="223481"/>
                </a:lnTo>
                <a:lnTo>
                  <a:pt x="243840" y="219824"/>
                </a:lnTo>
                <a:lnTo>
                  <a:pt x="239649" y="223481"/>
                </a:lnTo>
                <a:lnTo>
                  <a:pt x="235585" y="226656"/>
                </a:lnTo>
                <a:lnTo>
                  <a:pt x="229819" y="232486"/>
                </a:lnTo>
                <a:lnTo>
                  <a:pt x="228358" y="235381"/>
                </a:lnTo>
                <a:lnTo>
                  <a:pt x="227787" y="236220"/>
                </a:lnTo>
                <a:lnTo>
                  <a:pt x="227787" y="245859"/>
                </a:lnTo>
                <a:lnTo>
                  <a:pt x="224866" y="252514"/>
                </a:lnTo>
                <a:lnTo>
                  <a:pt x="222897" y="250799"/>
                </a:lnTo>
                <a:lnTo>
                  <a:pt x="219735" y="248043"/>
                </a:lnTo>
                <a:lnTo>
                  <a:pt x="227787" y="245859"/>
                </a:lnTo>
                <a:lnTo>
                  <a:pt x="227787" y="236220"/>
                </a:lnTo>
                <a:lnTo>
                  <a:pt x="226568" y="237985"/>
                </a:lnTo>
                <a:lnTo>
                  <a:pt x="221856" y="229908"/>
                </a:lnTo>
                <a:lnTo>
                  <a:pt x="198577" y="245694"/>
                </a:lnTo>
                <a:lnTo>
                  <a:pt x="204038" y="248335"/>
                </a:lnTo>
                <a:lnTo>
                  <a:pt x="208813" y="252615"/>
                </a:lnTo>
                <a:lnTo>
                  <a:pt x="215773" y="250799"/>
                </a:lnTo>
                <a:lnTo>
                  <a:pt x="216611" y="254927"/>
                </a:lnTo>
                <a:lnTo>
                  <a:pt x="220535" y="258406"/>
                </a:lnTo>
                <a:lnTo>
                  <a:pt x="220345" y="258406"/>
                </a:lnTo>
                <a:lnTo>
                  <a:pt x="215836" y="261683"/>
                </a:lnTo>
                <a:lnTo>
                  <a:pt x="216877" y="264833"/>
                </a:lnTo>
                <a:lnTo>
                  <a:pt x="218325" y="267665"/>
                </a:lnTo>
                <a:lnTo>
                  <a:pt x="222808" y="261683"/>
                </a:lnTo>
                <a:lnTo>
                  <a:pt x="222872" y="261277"/>
                </a:lnTo>
                <a:lnTo>
                  <a:pt x="222961" y="259778"/>
                </a:lnTo>
                <a:lnTo>
                  <a:pt x="223024" y="258787"/>
                </a:lnTo>
                <a:lnTo>
                  <a:pt x="223939" y="255790"/>
                </a:lnTo>
                <a:lnTo>
                  <a:pt x="233260" y="262051"/>
                </a:lnTo>
                <a:lnTo>
                  <a:pt x="233514" y="262051"/>
                </a:lnTo>
                <a:lnTo>
                  <a:pt x="234226" y="262483"/>
                </a:lnTo>
                <a:lnTo>
                  <a:pt x="234442" y="262483"/>
                </a:lnTo>
                <a:lnTo>
                  <a:pt x="235953" y="262724"/>
                </a:lnTo>
                <a:lnTo>
                  <a:pt x="236677" y="262483"/>
                </a:lnTo>
                <a:lnTo>
                  <a:pt x="236982" y="262483"/>
                </a:lnTo>
                <a:lnTo>
                  <a:pt x="236893" y="261277"/>
                </a:lnTo>
                <a:lnTo>
                  <a:pt x="236778" y="259778"/>
                </a:lnTo>
                <a:lnTo>
                  <a:pt x="236245" y="258406"/>
                </a:lnTo>
                <a:lnTo>
                  <a:pt x="234696" y="257949"/>
                </a:lnTo>
                <a:lnTo>
                  <a:pt x="235318" y="255790"/>
                </a:lnTo>
                <a:lnTo>
                  <a:pt x="236245" y="252615"/>
                </a:lnTo>
                <a:lnTo>
                  <a:pt x="237858" y="247053"/>
                </a:lnTo>
                <a:lnTo>
                  <a:pt x="238086" y="246291"/>
                </a:lnTo>
                <a:lnTo>
                  <a:pt x="232244" y="247053"/>
                </a:lnTo>
                <a:lnTo>
                  <a:pt x="232448" y="246291"/>
                </a:lnTo>
                <a:lnTo>
                  <a:pt x="232575" y="245859"/>
                </a:lnTo>
                <a:lnTo>
                  <a:pt x="233172" y="243751"/>
                </a:lnTo>
                <a:lnTo>
                  <a:pt x="233146" y="240728"/>
                </a:lnTo>
                <a:lnTo>
                  <a:pt x="235648" y="237985"/>
                </a:lnTo>
                <a:lnTo>
                  <a:pt x="237769" y="235661"/>
                </a:lnTo>
                <a:lnTo>
                  <a:pt x="241642" y="232918"/>
                </a:lnTo>
                <a:lnTo>
                  <a:pt x="251307" y="225298"/>
                </a:lnTo>
                <a:close/>
              </a:path>
              <a:path w="969644" h="358139">
                <a:moveTo>
                  <a:pt x="276682" y="250990"/>
                </a:moveTo>
                <a:lnTo>
                  <a:pt x="257213" y="236423"/>
                </a:lnTo>
                <a:lnTo>
                  <a:pt x="257759" y="232956"/>
                </a:lnTo>
                <a:lnTo>
                  <a:pt x="249453" y="230670"/>
                </a:lnTo>
                <a:lnTo>
                  <a:pt x="238493" y="246100"/>
                </a:lnTo>
                <a:lnTo>
                  <a:pt x="241744" y="247548"/>
                </a:lnTo>
                <a:lnTo>
                  <a:pt x="242646" y="249605"/>
                </a:lnTo>
                <a:lnTo>
                  <a:pt x="238506" y="256933"/>
                </a:lnTo>
                <a:lnTo>
                  <a:pt x="238315" y="260667"/>
                </a:lnTo>
                <a:lnTo>
                  <a:pt x="244195" y="263994"/>
                </a:lnTo>
                <a:lnTo>
                  <a:pt x="244779" y="262496"/>
                </a:lnTo>
                <a:lnTo>
                  <a:pt x="245795" y="264502"/>
                </a:lnTo>
                <a:lnTo>
                  <a:pt x="248666" y="266801"/>
                </a:lnTo>
                <a:lnTo>
                  <a:pt x="252501" y="266738"/>
                </a:lnTo>
                <a:lnTo>
                  <a:pt x="255092" y="263867"/>
                </a:lnTo>
                <a:lnTo>
                  <a:pt x="255041" y="261226"/>
                </a:lnTo>
                <a:lnTo>
                  <a:pt x="254698" y="260096"/>
                </a:lnTo>
                <a:lnTo>
                  <a:pt x="257708" y="257403"/>
                </a:lnTo>
                <a:lnTo>
                  <a:pt x="255727" y="255739"/>
                </a:lnTo>
                <a:lnTo>
                  <a:pt x="253593" y="258330"/>
                </a:lnTo>
                <a:lnTo>
                  <a:pt x="252679" y="257352"/>
                </a:lnTo>
                <a:lnTo>
                  <a:pt x="251421" y="256781"/>
                </a:lnTo>
                <a:lnTo>
                  <a:pt x="249008" y="257175"/>
                </a:lnTo>
                <a:lnTo>
                  <a:pt x="247777" y="257276"/>
                </a:lnTo>
                <a:lnTo>
                  <a:pt x="246748" y="257670"/>
                </a:lnTo>
                <a:lnTo>
                  <a:pt x="247459" y="255524"/>
                </a:lnTo>
                <a:lnTo>
                  <a:pt x="249402" y="244602"/>
                </a:lnTo>
                <a:lnTo>
                  <a:pt x="249250" y="244576"/>
                </a:lnTo>
                <a:lnTo>
                  <a:pt x="260896" y="244754"/>
                </a:lnTo>
                <a:lnTo>
                  <a:pt x="259626" y="253860"/>
                </a:lnTo>
                <a:lnTo>
                  <a:pt x="266420" y="256413"/>
                </a:lnTo>
                <a:lnTo>
                  <a:pt x="272135" y="257009"/>
                </a:lnTo>
                <a:lnTo>
                  <a:pt x="276682" y="250990"/>
                </a:lnTo>
                <a:close/>
              </a:path>
              <a:path w="969644" h="358139">
                <a:moveTo>
                  <a:pt x="365861" y="189903"/>
                </a:moveTo>
                <a:lnTo>
                  <a:pt x="363969" y="188112"/>
                </a:lnTo>
                <a:lnTo>
                  <a:pt x="362077" y="187007"/>
                </a:lnTo>
                <a:lnTo>
                  <a:pt x="359549" y="185940"/>
                </a:lnTo>
                <a:lnTo>
                  <a:pt x="358394" y="186982"/>
                </a:lnTo>
                <a:lnTo>
                  <a:pt x="357492" y="187426"/>
                </a:lnTo>
                <a:lnTo>
                  <a:pt x="360248" y="180086"/>
                </a:lnTo>
                <a:lnTo>
                  <a:pt x="352234" y="176339"/>
                </a:lnTo>
                <a:lnTo>
                  <a:pt x="351637" y="169773"/>
                </a:lnTo>
                <a:lnTo>
                  <a:pt x="348805" y="175361"/>
                </a:lnTo>
                <a:lnTo>
                  <a:pt x="346773" y="181254"/>
                </a:lnTo>
                <a:lnTo>
                  <a:pt x="345300" y="187591"/>
                </a:lnTo>
                <a:lnTo>
                  <a:pt x="344157" y="194462"/>
                </a:lnTo>
                <a:lnTo>
                  <a:pt x="355777" y="189039"/>
                </a:lnTo>
                <a:lnTo>
                  <a:pt x="356768" y="190385"/>
                </a:lnTo>
                <a:lnTo>
                  <a:pt x="357492" y="192379"/>
                </a:lnTo>
                <a:lnTo>
                  <a:pt x="360413" y="193586"/>
                </a:lnTo>
                <a:lnTo>
                  <a:pt x="362623" y="193370"/>
                </a:lnTo>
                <a:lnTo>
                  <a:pt x="365061" y="192659"/>
                </a:lnTo>
                <a:lnTo>
                  <a:pt x="365861" y="189903"/>
                </a:lnTo>
                <a:close/>
              </a:path>
              <a:path w="969644" h="358139">
                <a:moveTo>
                  <a:pt x="371995" y="226148"/>
                </a:moveTo>
                <a:lnTo>
                  <a:pt x="371309" y="219887"/>
                </a:lnTo>
                <a:lnTo>
                  <a:pt x="366814" y="217131"/>
                </a:lnTo>
                <a:lnTo>
                  <a:pt x="363410" y="213499"/>
                </a:lnTo>
                <a:lnTo>
                  <a:pt x="361442" y="211899"/>
                </a:lnTo>
                <a:lnTo>
                  <a:pt x="350520" y="214845"/>
                </a:lnTo>
                <a:lnTo>
                  <a:pt x="351790" y="219011"/>
                </a:lnTo>
                <a:lnTo>
                  <a:pt x="354203" y="222821"/>
                </a:lnTo>
                <a:lnTo>
                  <a:pt x="349732" y="229616"/>
                </a:lnTo>
                <a:lnTo>
                  <a:pt x="353771" y="232397"/>
                </a:lnTo>
                <a:lnTo>
                  <a:pt x="355688" y="235978"/>
                </a:lnTo>
                <a:lnTo>
                  <a:pt x="349872" y="239369"/>
                </a:lnTo>
                <a:lnTo>
                  <a:pt x="341934" y="234213"/>
                </a:lnTo>
                <a:lnTo>
                  <a:pt x="336473" y="239522"/>
                </a:lnTo>
                <a:lnTo>
                  <a:pt x="348475" y="254254"/>
                </a:lnTo>
                <a:lnTo>
                  <a:pt x="341134" y="255333"/>
                </a:lnTo>
                <a:lnTo>
                  <a:pt x="334670" y="261048"/>
                </a:lnTo>
                <a:lnTo>
                  <a:pt x="334251" y="269633"/>
                </a:lnTo>
                <a:lnTo>
                  <a:pt x="335407" y="272427"/>
                </a:lnTo>
                <a:lnTo>
                  <a:pt x="336130" y="276009"/>
                </a:lnTo>
                <a:lnTo>
                  <a:pt x="342734" y="272313"/>
                </a:lnTo>
                <a:lnTo>
                  <a:pt x="341223" y="261200"/>
                </a:lnTo>
                <a:lnTo>
                  <a:pt x="354622" y="272503"/>
                </a:lnTo>
                <a:lnTo>
                  <a:pt x="355003" y="265671"/>
                </a:lnTo>
                <a:lnTo>
                  <a:pt x="355841" y="268643"/>
                </a:lnTo>
                <a:lnTo>
                  <a:pt x="357009" y="271691"/>
                </a:lnTo>
                <a:lnTo>
                  <a:pt x="357936" y="272808"/>
                </a:lnTo>
                <a:lnTo>
                  <a:pt x="361073" y="272859"/>
                </a:lnTo>
                <a:lnTo>
                  <a:pt x="362280" y="271894"/>
                </a:lnTo>
                <a:lnTo>
                  <a:pt x="364756" y="267335"/>
                </a:lnTo>
                <a:lnTo>
                  <a:pt x="363181" y="264033"/>
                </a:lnTo>
                <a:lnTo>
                  <a:pt x="356895" y="260972"/>
                </a:lnTo>
                <a:lnTo>
                  <a:pt x="355536" y="261404"/>
                </a:lnTo>
                <a:lnTo>
                  <a:pt x="355117" y="263575"/>
                </a:lnTo>
                <a:lnTo>
                  <a:pt x="355257" y="261137"/>
                </a:lnTo>
                <a:lnTo>
                  <a:pt x="356031" y="253136"/>
                </a:lnTo>
                <a:lnTo>
                  <a:pt x="355866" y="248793"/>
                </a:lnTo>
                <a:lnTo>
                  <a:pt x="361797" y="242722"/>
                </a:lnTo>
                <a:lnTo>
                  <a:pt x="367588" y="229514"/>
                </a:lnTo>
                <a:lnTo>
                  <a:pt x="371995" y="226148"/>
                </a:lnTo>
                <a:close/>
              </a:path>
              <a:path w="969644" h="358139">
                <a:moveTo>
                  <a:pt x="417690" y="132257"/>
                </a:moveTo>
                <a:lnTo>
                  <a:pt x="417664" y="132080"/>
                </a:lnTo>
                <a:lnTo>
                  <a:pt x="417639" y="131749"/>
                </a:lnTo>
                <a:lnTo>
                  <a:pt x="417410" y="132054"/>
                </a:lnTo>
                <a:lnTo>
                  <a:pt x="417474" y="132219"/>
                </a:lnTo>
                <a:lnTo>
                  <a:pt x="417690" y="132257"/>
                </a:lnTo>
                <a:close/>
              </a:path>
              <a:path w="969644" h="358139">
                <a:moveTo>
                  <a:pt x="420522" y="127939"/>
                </a:moveTo>
                <a:lnTo>
                  <a:pt x="419430" y="127698"/>
                </a:lnTo>
                <a:lnTo>
                  <a:pt x="418325" y="127444"/>
                </a:lnTo>
                <a:lnTo>
                  <a:pt x="417233" y="127203"/>
                </a:lnTo>
                <a:lnTo>
                  <a:pt x="417360" y="128714"/>
                </a:lnTo>
                <a:lnTo>
                  <a:pt x="417639" y="131749"/>
                </a:lnTo>
                <a:lnTo>
                  <a:pt x="418604" y="130479"/>
                </a:lnTo>
                <a:lnTo>
                  <a:pt x="419557" y="129209"/>
                </a:lnTo>
                <a:lnTo>
                  <a:pt x="420522" y="127939"/>
                </a:lnTo>
                <a:close/>
              </a:path>
              <a:path w="969644" h="358139">
                <a:moveTo>
                  <a:pt x="433336" y="173761"/>
                </a:moveTo>
                <a:lnTo>
                  <a:pt x="432879" y="168973"/>
                </a:lnTo>
                <a:lnTo>
                  <a:pt x="427012" y="167436"/>
                </a:lnTo>
                <a:lnTo>
                  <a:pt x="423938" y="167449"/>
                </a:lnTo>
                <a:lnTo>
                  <a:pt x="420941" y="167119"/>
                </a:lnTo>
                <a:lnTo>
                  <a:pt x="416560" y="166979"/>
                </a:lnTo>
                <a:lnTo>
                  <a:pt x="426847" y="173380"/>
                </a:lnTo>
                <a:lnTo>
                  <a:pt x="417461" y="174332"/>
                </a:lnTo>
                <a:lnTo>
                  <a:pt x="416966" y="178155"/>
                </a:lnTo>
                <a:lnTo>
                  <a:pt x="422287" y="182549"/>
                </a:lnTo>
                <a:lnTo>
                  <a:pt x="425475" y="179895"/>
                </a:lnTo>
                <a:lnTo>
                  <a:pt x="425335" y="174929"/>
                </a:lnTo>
                <a:lnTo>
                  <a:pt x="433336" y="173761"/>
                </a:lnTo>
                <a:close/>
              </a:path>
              <a:path w="969644" h="358139">
                <a:moveTo>
                  <a:pt x="445897" y="299847"/>
                </a:moveTo>
                <a:lnTo>
                  <a:pt x="445503" y="298716"/>
                </a:lnTo>
                <a:lnTo>
                  <a:pt x="445223" y="297497"/>
                </a:lnTo>
                <a:lnTo>
                  <a:pt x="443928" y="295630"/>
                </a:lnTo>
                <a:lnTo>
                  <a:pt x="442836" y="294957"/>
                </a:lnTo>
                <a:lnTo>
                  <a:pt x="441566" y="294271"/>
                </a:lnTo>
                <a:lnTo>
                  <a:pt x="440347" y="295236"/>
                </a:lnTo>
                <a:lnTo>
                  <a:pt x="441007" y="296595"/>
                </a:lnTo>
                <a:lnTo>
                  <a:pt x="441490" y="298132"/>
                </a:lnTo>
                <a:lnTo>
                  <a:pt x="443357" y="299631"/>
                </a:lnTo>
                <a:lnTo>
                  <a:pt x="444703" y="299643"/>
                </a:lnTo>
                <a:lnTo>
                  <a:pt x="445897" y="299847"/>
                </a:lnTo>
                <a:close/>
              </a:path>
              <a:path w="969644" h="358139">
                <a:moveTo>
                  <a:pt x="470166" y="254177"/>
                </a:moveTo>
                <a:lnTo>
                  <a:pt x="469823" y="249707"/>
                </a:lnTo>
                <a:lnTo>
                  <a:pt x="468096" y="249034"/>
                </a:lnTo>
                <a:lnTo>
                  <a:pt x="466242" y="248818"/>
                </a:lnTo>
                <a:lnTo>
                  <a:pt x="467004" y="245668"/>
                </a:lnTo>
                <a:lnTo>
                  <a:pt x="465455" y="243573"/>
                </a:lnTo>
                <a:lnTo>
                  <a:pt x="462013" y="242785"/>
                </a:lnTo>
                <a:lnTo>
                  <a:pt x="459879" y="242290"/>
                </a:lnTo>
                <a:lnTo>
                  <a:pt x="457492" y="242951"/>
                </a:lnTo>
                <a:lnTo>
                  <a:pt x="454812" y="243116"/>
                </a:lnTo>
                <a:lnTo>
                  <a:pt x="452183" y="257136"/>
                </a:lnTo>
                <a:lnTo>
                  <a:pt x="462368" y="258559"/>
                </a:lnTo>
                <a:lnTo>
                  <a:pt x="464070" y="254317"/>
                </a:lnTo>
                <a:lnTo>
                  <a:pt x="464769" y="254762"/>
                </a:lnTo>
                <a:lnTo>
                  <a:pt x="465620" y="255016"/>
                </a:lnTo>
                <a:lnTo>
                  <a:pt x="468337" y="254863"/>
                </a:lnTo>
                <a:lnTo>
                  <a:pt x="470166" y="254177"/>
                </a:lnTo>
                <a:close/>
              </a:path>
              <a:path w="969644" h="358139">
                <a:moveTo>
                  <a:pt x="479526" y="340690"/>
                </a:moveTo>
                <a:lnTo>
                  <a:pt x="477647" y="338620"/>
                </a:lnTo>
                <a:lnTo>
                  <a:pt x="475805" y="337375"/>
                </a:lnTo>
                <a:lnTo>
                  <a:pt x="473773" y="332511"/>
                </a:lnTo>
                <a:lnTo>
                  <a:pt x="473125" y="329120"/>
                </a:lnTo>
                <a:lnTo>
                  <a:pt x="472211" y="325831"/>
                </a:lnTo>
                <a:lnTo>
                  <a:pt x="464845" y="329120"/>
                </a:lnTo>
                <a:lnTo>
                  <a:pt x="471360" y="336689"/>
                </a:lnTo>
                <a:lnTo>
                  <a:pt x="467575" y="341160"/>
                </a:lnTo>
                <a:lnTo>
                  <a:pt x="460679" y="338950"/>
                </a:lnTo>
                <a:lnTo>
                  <a:pt x="460375" y="343547"/>
                </a:lnTo>
                <a:lnTo>
                  <a:pt x="465035" y="345389"/>
                </a:lnTo>
                <a:lnTo>
                  <a:pt x="469773" y="343877"/>
                </a:lnTo>
                <a:lnTo>
                  <a:pt x="474599" y="341477"/>
                </a:lnTo>
                <a:lnTo>
                  <a:pt x="479526" y="340690"/>
                </a:lnTo>
                <a:close/>
              </a:path>
              <a:path w="969644" h="358139">
                <a:moveTo>
                  <a:pt x="479806" y="350024"/>
                </a:moveTo>
                <a:lnTo>
                  <a:pt x="479780" y="346290"/>
                </a:lnTo>
                <a:lnTo>
                  <a:pt x="477278" y="344487"/>
                </a:lnTo>
                <a:lnTo>
                  <a:pt x="471500" y="352971"/>
                </a:lnTo>
                <a:lnTo>
                  <a:pt x="477862" y="352005"/>
                </a:lnTo>
                <a:lnTo>
                  <a:pt x="479806" y="350024"/>
                </a:lnTo>
                <a:close/>
              </a:path>
              <a:path w="969644" h="358139">
                <a:moveTo>
                  <a:pt x="492747" y="248780"/>
                </a:moveTo>
                <a:lnTo>
                  <a:pt x="492391" y="249021"/>
                </a:lnTo>
                <a:lnTo>
                  <a:pt x="492696" y="249021"/>
                </a:lnTo>
                <a:lnTo>
                  <a:pt x="492747" y="248780"/>
                </a:lnTo>
                <a:close/>
              </a:path>
              <a:path w="969644" h="358139">
                <a:moveTo>
                  <a:pt x="495020" y="326301"/>
                </a:moveTo>
                <a:lnTo>
                  <a:pt x="494690" y="324599"/>
                </a:lnTo>
                <a:lnTo>
                  <a:pt x="494411" y="322884"/>
                </a:lnTo>
                <a:lnTo>
                  <a:pt x="493979" y="321208"/>
                </a:lnTo>
                <a:lnTo>
                  <a:pt x="492302" y="321221"/>
                </a:lnTo>
                <a:lnTo>
                  <a:pt x="492201" y="322948"/>
                </a:lnTo>
                <a:lnTo>
                  <a:pt x="492226" y="324612"/>
                </a:lnTo>
                <a:lnTo>
                  <a:pt x="492226" y="326275"/>
                </a:lnTo>
                <a:lnTo>
                  <a:pt x="493153" y="326288"/>
                </a:lnTo>
                <a:lnTo>
                  <a:pt x="494080" y="326288"/>
                </a:lnTo>
                <a:lnTo>
                  <a:pt x="495020" y="326301"/>
                </a:lnTo>
                <a:close/>
              </a:path>
              <a:path w="969644" h="358139">
                <a:moveTo>
                  <a:pt x="508584" y="238607"/>
                </a:moveTo>
                <a:lnTo>
                  <a:pt x="499986" y="235991"/>
                </a:lnTo>
                <a:lnTo>
                  <a:pt x="494284" y="242658"/>
                </a:lnTo>
                <a:lnTo>
                  <a:pt x="487210" y="244551"/>
                </a:lnTo>
                <a:lnTo>
                  <a:pt x="487476" y="248780"/>
                </a:lnTo>
                <a:lnTo>
                  <a:pt x="487489" y="249021"/>
                </a:lnTo>
                <a:lnTo>
                  <a:pt x="489521" y="249809"/>
                </a:lnTo>
                <a:lnTo>
                  <a:pt x="492645" y="248780"/>
                </a:lnTo>
                <a:lnTo>
                  <a:pt x="508584" y="238607"/>
                </a:lnTo>
                <a:close/>
              </a:path>
              <a:path w="969644" h="358139">
                <a:moveTo>
                  <a:pt x="512102" y="346862"/>
                </a:moveTo>
                <a:lnTo>
                  <a:pt x="502869" y="331584"/>
                </a:lnTo>
                <a:lnTo>
                  <a:pt x="500100" y="348919"/>
                </a:lnTo>
                <a:lnTo>
                  <a:pt x="512102" y="346862"/>
                </a:lnTo>
                <a:close/>
              </a:path>
              <a:path w="969644" h="358139">
                <a:moveTo>
                  <a:pt x="513880" y="331038"/>
                </a:moveTo>
                <a:lnTo>
                  <a:pt x="513588" y="329120"/>
                </a:lnTo>
                <a:lnTo>
                  <a:pt x="512521" y="327926"/>
                </a:lnTo>
                <a:lnTo>
                  <a:pt x="510540" y="324485"/>
                </a:lnTo>
                <a:lnTo>
                  <a:pt x="509358" y="326948"/>
                </a:lnTo>
                <a:lnTo>
                  <a:pt x="508139" y="328307"/>
                </a:lnTo>
                <a:lnTo>
                  <a:pt x="508419" y="329196"/>
                </a:lnTo>
                <a:lnTo>
                  <a:pt x="508825" y="330504"/>
                </a:lnTo>
                <a:lnTo>
                  <a:pt x="510184" y="331660"/>
                </a:lnTo>
                <a:lnTo>
                  <a:pt x="511670" y="332663"/>
                </a:lnTo>
                <a:lnTo>
                  <a:pt x="513880" y="331038"/>
                </a:lnTo>
                <a:close/>
              </a:path>
              <a:path w="969644" h="358139">
                <a:moveTo>
                  <a:pt x="519125" y="315518"/>
                </a:moveTo>
                <a:lnTo>
                  <a:pt x="514083" y="317144"/>
                </a:lnTo>
                <a:lnTo>
                  <a:pt x="516102" y="321310"/>
                </a:lnTo>
                <a:lnTo>
                  <a:pt x="516826" y="320967"/>
                </a:lnTo>
                <a:lnTo>
                  <a:pt x="518261" y="320306"/>
                </a:lnTo>
                <a:lnTo>
                  <a:pt x="518185" y="318312"/>
                </a:lnTo>
                <a:lnTo>
                  <a:pt x="519125" y="315518"/>
                </a:lnTo>
                <a:close/>
              </a:path>
              <a:path w="969644" h="358139">
                <a:moveTo>
                  <a:pt x="523773" y="178460"/>
                </a:moveTo>
                <a:lnTo>
                  <a:pt x="518198" y="175577"/>
                </a:lnTo>
                <a:lnTo>
                  <a:pt x="514959" y="171081"/>
                </a:lnTo>
                <a:lnTo>
                  <a:pt x="505917" y="175717"/>
                </a:lnTo>
                <a:lnTo>
                  <a:pt x="507034" y="179095"/>
                </a:lnTo>
                <a:lnTo>
                  <a:pt x="507453" y="182003"/>
                </a:lnTo>
                <a:lnTo>
                  <a:pt x="507911" y="185102"/>
                </a:lnTo>
                <a:lnTo>
                  <a:pt x="508838" y="188125"/>
                </a:lnTo>
                <a:lnTo>
                  <a:pt x="509562" y="191185"/>
                </a:lnTo>
                <a:lnTo>
                  <a:pt x="511619" y="191211"/>
                </a:lnTo>
                <a:lnTo>
                  <a:pt x="513168" y="184073"/>
                </a:lnTo>
                <a:lnTo>
                  <a:pt x="523773" y="178460"/>
                </a:lnTo>
                <a:close/>
              </a:path>
              <a:path w="969644" h="358139">
                <a:moveTo>
                  <a:pt x="536790" y="194449"/>
                </a:moveTo>
                <a:lnTo>
                  <a:pt x="529704" y="192341"/>
                </a:lnTo>
                <a:lnTo>
                  <a:pt x="529348" y="196672"/>
                </a:lnTo>
                <a:lnTo>
                  <a:pt x="527862" y="199618"/>
                </a:lnTo>
                <a:lnTo>
                  <a:pt x="529323" y="201206"/>
                </a:lnTo>
                <a:lnTo>
                  <a:pt x="536790" y="194449"/>
                </a:lnTo>
                <a:close/>
              </a:path>
              <a:path w="969644" h="358139">
                <a:moveTo>
                  <a:pt x="539826" y="216001"/>
                </a:moveTo>
                <a:lnTo>
                  <a:pt x="535305" y="212051"/>
                </a:lnTo>
                <a:lnTo>
                  <a:pt x="532752" y="210680"/>
                </a:lnTo>
                <a:lnTo>
                  <a:pt x="531355" y="209931"/>
                </a:lnTo>
                <a:lnTo>
                  <a:pt x="525424" y="208140"/>
                </a:lnTo>
                <a:lnTo>
                  <a:pt x="522668" y="210070"/>
                </a:lnTo>
                <a:lnTo>
                  <a:pt x="520827" y="210680"/>
                </a:lnTo>
                <a:lnTo>
                  <a:pt x="518718" y="204647"/>
                </a:lnTo>
                <a:lnTo>
                  <a:pt x="516585" y="205193"/>
                </a:lnTo>
                <a:lnTo>
                  <a:pt x="516699" y="208140"/>
                </a:lnTo>
                <a:lnTo>
                  <a:pt x="516813" y="211251"/>
                </a:lnTo>
                <a:lnTo>
                  <a:pt x="514832" y="217309"/>
                </a:lnTo>
                <a:lnTo>
                  <a:pt x="513994" y="222389"/>
                </a:lnTo>
                <a:lnTo>
                  <a:pt x="513943" y="222707"/>
                </a:lnTo>
                <a:lnTo>
                  <a:pt x="513816" y="223418"/>
                </a:lnTo>
                <a:lnTo>
                  <a:pt x="516851" y="229374"/>
                </a:lnTo>
                <a:lnTo>
                  <a:pt x="516978" y="229616"/>
                </a:lnTo>
                <a:lnTo>
                  <a:pt x="524687" y="222707"/>
                </a:lnTo>
                <a:lnTo>
                  <a:pt x="526999" y="222389"/>
                </a:lnTo>
                <a:lnTo>
                  <a:pt x="533577" y="227139"/>
                </a:lnTo>
                <a:lnTo>
                  <a:pt x="530758" y="236461"/>
                </a:lnTo>
                <a:lnTo>
                  <a:pt x="536930" y="234492"/>
                </a:lnTo>
                <a:lnTo>
                  <a:pt x="537946" y="229616"/>
                </a:lnTo>
                <a:lnTo>
                  <a:pt x="537997" y="229374"/>
                </a:lnTo>
                <a:lnTo>
                  <a:pt x="539051" y="225742"/>
                </a:lnTo>
                <a:lnTo>
                  <a:pt x="539280" y="223418"/>
                </a:lnTo>
                <a:lnTo>
                  <a:pt x="539381" y="222389"/>
                </a:lnTo>
                <a:lnTo>
                  <a:pt x="539661" y="219595"/>
                </a:lnTo>
                <a:lnTo>
                  <a:pt x="539762" y="217309"/>
                </a:lnTo>
                <a:lnTo>
                  <a:pt x="539826" y="216001"/>
                </a:lnTo>
                <a:close/>
              </a:path>
              <a:path w="969644" h="358139">
                <a:moveTo>
                  <a:pt x="540004" y="248856"/>
                </a:moveTo>
                <a:lnTo>
                  <a:pt x="537006" y="241325"/>
                </a:lnTo>
                <a:lnTo>
                  <a:pt x="536003" y="238785"/>
                </a:lnTo>
                <a:lnTo>
                  <a:pt x="529844" y="236753"/>
                </a:lnTo>
                <a:lnTo>
                  <a:pt x="530517" y="236537"/>
                </a:lnTo>
                <a:lnTo>
                  <a:pt x="530644" y="236499"/>
                </a:lnTo>
                <a:lnTo>
                  <a:pt x="523138" y="233083"/>
                </a:lnTo>
                <a:lnTo>
                  <a:pt x="516470" y="232841"/>
                </a:lnTo>
                <a:lnTo>
                  <a:pt x="514642" y="246176"/>
                </a:lnTo>
                <a:lnTo>
                  <a:pt x="508622" y="238620"/>
                </a:lnTo>
                <a:lnTo>
                  <a:pt x="507619" y="247383"/>
                </a:lnTo>
                <a:lnTo>
                  <a:pt x="509955" y="248856"/>
                </a:lnTo>
                <a:lnTo>
                  <a:pt x="512038" y="249847"/>
                </a:lnTo>
                <a:lnTo>
                  <a:pt x="516851" y="254050"/>
                </a:lnTo>
                <a:lnTo>
                  <a:pt x="520458" y="254342"/>
                </a:lnTo>
                <a:lnTo>
                  <a:pt x="524256" y="249847"/>
                </a:lnTo>
                <a:lnTo>
                  <a:pt x="524154" y="248856"/>
                </a:lnTo>
                <a:lnTo>
                  <a:pt x="523709" y="246202"/>
                </a:lnTo>
                <a:lnTo>
                  <a:pt x="524103" y="243078"/>
                </a:lnTo>
                <a:lnTo>
                  <a:pt x="527583" y="241325"/>
                </a:lnTo>
                <a:lnTo>
                  <a:pt x="529653" y="243078"/>
                </a:lnTo>
                <a:lnTo>
                  <a:pt x="533463" y="253479"/>
                </a:lnTo>
                <a:lnTo>
                  <a:pt x="540004" y="248856"/>
                </a:lnTo>
                <a:close/>
              </a:path>
              <a:path w="969644" h="358139">
                <a:moveTo>
                  <a:pt x="547712" y="165671"/>
                </a:moveTo>
                <a:lnTo>
                  <a:pt x="542404" y="159080"/>
                </a:lnTo>
                <a:lnTo>
                  <a:pt x="539762" y="156197"/>
                </a:lnTo>
                <a:lnTo>
                  <a:pt x="536346" y="152247"/>
                </a:lnTo>
                <a:lnTo>
                  <a:pt x="534098" y="156819"/>
                </a:lnTo>
                <a:lnTo>
                  <a:pt x="531698" y="160413"/>
                </a:lnTo>
                <a:lnTo>
                  <a:pt x="530542" y="164376"/>
                </a:lnTo>
                <a:lnTo>
                  <a:pt x="529424" y="168224"/>
                </a:lnTo>
                <a:lnTo>
                  <a:pt x="531279" y="171729"/>
                </a:lnTo>
                <a:lnTo>
                  <a:pt x="538226" y="175806"/>
                </a:lnTo>
                <a:lnTo>
                  <a:pt x="541566" y="175183"/>
                </a:lnTo>
                <a:lnTo>
                  <a:pt x="546569" y="169240"/>
                </a:lnTo>
                <a:lnTo>
                  <a:pt x="547712" y="165671"/>
                </a:lnTo>
                <a:close/>
              </a:path>
              <a:path w="969644" h="358139">
                <a:moveTo>
                  <a:pt x="551180" y="196265"/>
                </a:moveTo>
                <a:lnTo>
                  <a:pt x="548360" y="191592"/>
                </a:lnTo>
                <a:lnTo>
                  <a:pt x="545236" y="193014"/>
                </a:lnTo>
                <a:lnTo>
                  <a:pt x="540893" y="195427"/>
                </a:lnTo>
                <a:lnTo>
                  <a:pt x="544626" y="201726"/>
                </a:lnTo>
                <a:lnTo>
                  <a:pt x="547662" y="199732"/>
                </a:lnTo>
                <a:lnTo>
                  <a:pt x="551180" y="196265"/>
                </a:lnTo>
                <a:close/>
              </a:path>
              <a:path w="969644" h="358139">
                <a:moveTo>
                  <a:pt x="558088" y="339178"/>
                </a:moveTo>
                <a:lnTo>
                  <a:pt x="555752" y="334314"/>
                </a:lnTo>
                <a:lnTo>
                  <a:pt x="554977" y="328422"/>
                </a:lnTo>
                <a:lnTo>
                  <a:pt x="548436" y="334352"/>
                </a:lnTo>
                <a:lnTo>
                  <a:pt x="552564" y="339369"/>
                </a:lnTo>
                <a:lnTo>
                  <a:pt x="554329" y="344347"/>
                </a:lnTo>
                <a:lnTo>
                  <a:pt x="558088" y="339178"/>
                </a:lnTo>
                <a:close/>
              </a:path>
              <a:path w="969644" h="358139">
                <a:moveTo>
                  <a:pt x="562483" y="191909"/>
                </a:moveTo>
                <a:lnTo>
                  <a:pt x="559422" y="190842"/>
                </a:lnTo>
                <a:lnTo>
                  <a:pt x="558152" y="193065"/>
                </a:lnTo>
                <a:lnTo>
                  <a:pt x="556006" y="195262"/>
                </a:lnTo>
                <a:lnTo>
                  <a:pt x="555917" y="198729"/>
                </a:lnTo>
                <a:lnTo>
                  <a:pt x="559447" y="200037"/>
                </a:lnTo>
                <a:lnTo>
                  <a:pt x="562483" y="202018"/>
                </a:lnTo>
                <a:lnTo>
                  <a:pt x="562483" y="191909"/>
                </a:lnTo>
                <a:close/>
              </a:path>
              <a:path w="969644" h="358139">
                <a:moveTo>
                  <a:pt x="564019" y="253784"/>
                </a:moveTo>
                <a:lnTo>
                  <a:pt x="554012" y="251460"/>
                </a:lnTo>
                <a:lnTo>
                  <a:pt x="560184" y="264210"/>
                </a:lnTo>
                <a:lnTo>
                  <a:pt x="564019" y="253784"/>
                </a:lnTo>
                <a:close/>
              </a:path>
              <a:path w="969644" h="358139">
                <a:moveTo>
                  <a:pt x="566458" y="329971"/>
                </a:moveTo>
                <a:lnTo>
                  <a:pt x="565378" y="329514"/>
                </a:lnTo>
                <a:lnTo>
                  <a:pt x="563194" y="328574"/>
                </a:lnTo>
                <a:lnTo>
                  <a:pt x="562952" y="329158"/>
                </a:lnTo>
                <a:lnTo>
                  <a:pt x="562394" y="330123"/>
                </a:lnTo>
                <a:lnTo>
                  <a:pt x="563448" y="331012"/>
                </a:lnTo>
                <a:lnTo>
                  <a:pt x="564515" y="331597"/>
                </a:lnTo>
                <a:lnTo>
                  <a:pt x="565531" y="332232"/>
                </a:lnTo>
                <a:lnTo>
                  <a:pt x="565988" y="331101"/>
                </a:lnTo>
                <a:lnTo>
                  <a:pt x="566458" y="329971"/>
                </a:lnTo>
                <a:close/>
              </a:path>
              <a:path w="969644" h="358139">
                <a:moveTo>
                  <a:pt x="571766" y="268668"/>
                </a:moveTo>
                <a:lnTo>
                  <a:pt x="569468" y="265798"/>
                </a:lnTo>
                <a:lnTo>
                  <a:pt x="568629" y="266623"/>
                </a:lnTo>
                <a:lnTo>
                  <a:pt x="567093" y="267487"/>
                </a:lnTo>
                <a:lnTo>
                  <a:pt x="567131" y="268262"/>
                </a:lnTo>
                <a:lnTo>
                  <a:pt x="567182" y="269151"/>
                </a:lnTo>
                <a:lnTo>
                  <a:pt x="569518" y="270738"/>
                </a:lnTo>
                <a:lnTo>
                  <a:pt x="569683" y="270840"/>
                </a:lnTo>
                <a:lnTo>
                  <a:pt x="570725" y="269646"/>
                </a:lnTo>
                <a:lnTo>
                  <a:pt x="571766" y="268668"/>
                </a:lnTo>
                <a:close/>
              </a:path>
              <a:path w="969644" h="358139">
                <a:moveTo>
                  <a:pt x="574789" y="279565"/>
                </a:moveTo>
                <a:lnTo>
                  <a:pt x="563575" y="283121"/>
                </a:lnTo>
                <a:lnTo>
                  <a:pt x="569861" y="288658"/>
                </a:lnTo>
                <a:lnTo>
                  <a:pt x="571881" y="288201"/>
                </a:lnTo>
                <a:lnTo>
                  <a:pt x="574789" y="279565"/>
                </a:lnTo>
                <a:close/>
              </a:path>
              <a:path w="969644" h="358139">
                <a:moveTo>
                  <a:pt x="575170" y="274447"/>
                </a:moveTo>
                <a:lnTo>
                  <a:pt x="574840" y="273939"/>
                </a:lnTo>
                <a:lnTo>
                  <a:pt x="574217" y="272910"/>
                </a:lnTo>
                <a:lnTo>
                  <a:pt x="572655" y="273710"/>
                </a:lnTo>
                <a:lnTo>
                  <a:pt x="571106" y="274523"/>
                </a:lnTo>
                <a:lnTo>
                  <a:pt x="569544" y="275323"/>
                </a:lnTo>
                <a:lnTo>
                  <a:pt x="571017" y="277456"/>
                </a:lnTo>
                <a:lnTo>
                  <a:pt x="575170" y="274447"/>
                </a:lnTo>
                <a:close/>
              </a:path>
              <a:path w="969644" h="358139">
                <a:moveTo>
                  <a:pt x="585495" y="279234"/>
                </a:moveTo>
                <a:lnTo>
                  <a:pt x="584034" y="278765"/>
                </a:lnTo>
                <a:lnTo>
                  <a:pt x="582295" y="282790"/>
                </a:lnTo>
                <a:lnTo>
                  <a:pt x="583730" y="283400"/>
                </a:lnTo>
                <a:lnTo>
                  <a:pt x="584441" y="283718"/>
                </a:lnTo>
                <a:lnTo>
                  <a:pt x="585495" y="279234"/>
                </a:lnTo>
                <a:close/>
              </a:path>
              <a:path w="969644" h="358139">
                <a:moveTo>
                  <a:pt x="591413" y="231775"/>
                </a:moveTo>
                <a:lnTo>
                  <a:pt x="589267" y="228612"/>
                </a:lnTo>
                <a:lnTo>
                  <a:pt x="587489" y="225996"/>
                </a:lnTo>
                <a:lnTo>
                  <a:pt x="580986" y="217347"/>
                </a:lnTo>
                <a:lnTo>
                  <a:pt x="574319" y="218681"/>
                </a:lnTo>
                <a:lnTo>
                  <a:pt x="565099" y="223608"/>
                </a:lnTo>
                <a:lnTo>
                  <a:pt x="560285" y="226987"/>
                </a:lnTo>
                <a:lnTo>
                  <a:pt x="558203" y="232803"/>
                </a:lnTo>
                <a:lnTo>
                  <a:pt x="564083" y="234569"/>
                </a:lnTo>
                <a:lnTo>
                  <a:pt x="569798" y="228612"/>
                </a:lnTo>
                <a:lnTo>
                  <a:pt x="582866" y="244398"/>
                </a:lnTo>
                <a:lnTo>
                  <a:pt x="585838" y="241731"/>
                </a:lnTo>
                <a:lnTo>
                  <a:pt x="588848" y="240334"/>
                </a:lnTo>
                <a:lnTo>
                  <a:pt x="591413" y="231775"/>
                </a:lnTo>
                <a:close/>
              </a:path>
              <a:path w="969644" h="358139">
                <a:moveTo>
                  <a:pt x="608215" y="269824"/>
                </a:moveTo>
                <a:lnTo>
                  <a:pt x="608203" y="267487"/>
                </a:lnTo>
                <a:lnTo>
                  <a:pt x="607542" y="265290"/>
                </a:lnTo>
                <a:lnTo>
                  <a:pt x="607060" y="262686"/>
                </a:lnTo>
                <a:lnTo>
                  <a:pt x="601624" y="261848"/>
                </a:lnTo>
                <a:lnTo>
                  <a:pt x="599833" y="263004"/>
                </a:lnTo>
                <a:lnTo>
                  <a:pt x="598297" y="267309"/>
                </a:lnTo>
                <a:lnTo>
                  <a:pt x="597357" y="269125"/>
                </a:lnTo>
                <a:lnTo>
                  <a:pt x="596849" y="271970"/>
                </a:lnTo>
                <a:lnTo>
                  <a:pt x="596900" y="272859"/>
                </a:lnTo>
                <a:lnTo>
                  <a:pt x="597192" y="273621"/>
                </a:lnTo>
                <a:lnTo>
                  <a:pt x="594042" y="278650"/>
                </a:lnTo>
                <a:lnTo>
                  <a:pt x="603669" y="281025"/>
                </a:lnTo>
                <a:lnTo>
                  <a:pt x="605091" y="279146"/>
                </a:lnTo>
                <a:lnTo>
                  <a:pt x="602957" y="274624"/>
                </a:lnTo>
                <a:lnTo>
                  <a:pt x="605586" y="273050"/>
                </a:lnTo>
                <a:lnTo>
                  <a:pt x="608215" y="269824"/>
                </a:lnTo>
                <a:close/>
              </a:path>
              <a:path w="969644" h="358139">
                <a:moveTo>
                  <a:pt x="622884" y="137401"/>
                </a:moveTo>
                <a:lnTo>
                  <a:pt x="620687" y="136448"/>
                </a:lnTo>
                <a:lnTo>
                  <a:pt x="615315" y="134251"/>
                </a:lnTo>
                <a:lnTo>
                  <a:pt x="608952" y="146456"/>
                </a:lnTo>
                <a:lnTo>
                  <a:pt x="617728" y="146456"/>
                </a:lnTo>
                <a:lnTo>
                  <a:pt x="621106" y="140385"/>
                </a:lnTo>
                <a:lnTo>
                  <a:pt x="622884" y="137401"/>
                </a:lnTo>
                <a:close/>
              </a:path>
              <a:path w="969644" h="358139">
                <a:moveTo>
                  <a:pt x="625906" y="151892"/>
                </a:moveTo>
                <a:lnTo>
                  <a:pt x="617740" y="146888"/>
                </a:lnTo>
                <a:lnTo>
                  <a:pt x="617296" y="148653"/>
                </a:lnTo>
                <a:lnTo>
                  <a:pt x="616902" y="150444"/>
                </a:lnTo>
                <a:lnTo>
                  <a:pt x="614641" y="158102"/>
                </a:lnTo>
                <a:lnTo>
                  <a:pt x="615861" y="159893"/>
                </a:lnTo>
                <a:lnTo>
                  <a:pt x="623798" y="162217"/>
                </a:lnTo>
                <a:lnTo>
                  <a:pt x="625906" y="151892"/>
                </a:lnTo>
                <a:close/>
              </a:path>
              <a:path w="969644" h="358139">
                <a:moveTo>
                  <a:pt x="628929" y="276656"/>
                </a:moveTo>
                <a:lnTo>
                  <a:pt x="627722" y="274231"/>
                </a:lnTo>
                <a:lnTo>
                  <a:pt x="624598" y="275196"/>
                </a:lnTo>
                <a:lnTo>
                  <a:pt x="621360" y="275920"/>
                </a:lnTo>
                <a:lnTo>
                  <a:pt x="618045" y="277583"/>
                </a:lnTo>
                <a:lnTo>
                  <a:pt x="619290" y="281165"/>
                </a:lnTo>
                <a:lnTo>
                  <a:pt x="620014" y="284264"/>
                </a:lnTo>
                <a:lnTo>
                  <a:pt x="628929" y="276656"/>
                </a:lnTo>
                <a:close/>
              </a:path>
              <a:path w="969644" h="358139">
                <a:moveTo>
                  <a:pt x="629069" y="142189"/>
                </a:moveTo>
                <a:lnTo>
                  <a:pt x="628738" y="140271"/>
                </a:lnTo>
                <a:lnTo>
                  <a:pt x="626554" y="138595"/>
                </a:lnTo>
                <a:lnTo>
                  <a:pt x="624649" y="138099"/>
                </a:lnTo>
                <a:lnTo>
                  <a:pt x="622884" y="137414"/>
                </a:lnTo>
                <a:lnTo>
                  <a:pt x="622896" y="139280"/>
                </a:lnTo>
                <a:lnTo>
                  <a:pt x="622668" y="141198"/>
                </a:lnTo>
                <a:lnTo>
                  <a:pt x="623354" y="143916"/>
                </a:lnTo>
                <a:lnTo>
                  <a:pt x="624865" y="145148"/>
                </a:lnTo>
                <a:lnTo>
                  <a:pt x="626808" y="145211"/>
                </a:lnTo>
                <a:lnTo>
                  <a:pt x="628307" y="144106"/>
                </a:lnTo>
                <a:lnTo>
                  <a:pt x="628688" y="143141"/>
                </a:lnTo>
                <a:lnTo>
                  <a:pt x="629069" y="142189"/>
                </a:lnTo>
                <a:close/>
              </a:path>
              <a:path w="969644" h="358139">
                <a:moveTo>
                  <a:pt x="641718" y="55778"/>
                </a:moveTo>
                <a:lnTo>
                  <a:pt x="640181" y="52781"/>
                </a:lnTo>
                <a:lnTo>
                  <a:pt x="639089" y="50012"/>
                </a:lnTo>
                <a:lnTo>
                  <a:pt x="635660" y="45097"/>
                </a:lnTo>
                <a:lnTo>
                  <a:pt x="631456" y="45605"/>
                </a:lnTo>
                <a:lnTo>
                  <a:pt x="630834" y="51435"/>
                </a:lnTo>
                <a:lnTo>
                  <a:pt x="630910" y="55308"/>
                </a:lnTo>
                <a:lnTo>
                  <a:pt x="632548" y="57569"/>
                </a:lnTo>
                <a:lnTo>
                  <a:pt x="635088" y="61074"/>
                </a:lnTo>
                <a:lnTo>
                  <a:pt x="638403" y="58978"/>
                </a:lnTo>
                <a:lnTo>
                  <a:pt x="641718" y="55778"/>
                </a:lnTo>
                <a:close/>
              </a:path>
              <a:path w="969644" h="358139">
                <a:moveTo>
                  <a:pt x="647052" y="49225"/>
                </a:moveTo>
                <a:lnTo>
                  <a:pt x="646252" y="48209"/>
                </a:lnTo>
                <a:lnTo>
                  <a:pt x="645782" y="47205"/>
                </a:lnTo>
                <a:lnTo>
                  <a:pt x="644232" y="46278"/>
                </a:lnTo>
                <a:lnTo>
                  <a:pt x="643445" y="45821"/>
                </a:lnTo>
                <a:lnTo>
                  <a:pt x="643051" y="47053"/>
                </a:lnTo>
                <a:lnTo>
                  <a:pt x="642188" y="48374"/>
                </a:lnTo>
                <a:lnTo>
                  <a:pt x="642556" y="50406"/>
                </a:lnTo>
                <a:lnTo>
                  <a:pt x="643902" y="51371"/>
                </a:lnTo>
                <a:lnTo>
                  <a:pt x="645452" y="51904"/>
                </a:lnTo>
                <a:lnTo>
                  <a:pt x="647039" y="50774"/>
                </a:lnTo>
                <a:lnTo>
                  <a:pt x="647052" y="49225"/>
                </a:lnTo>
                <a:close/>
              </a:path>
              <a:path w="969644" h="358139">
                <a:moveTo>
                  <a:pt x="653491" y="110439"/>
                </a:moveTo>
                <a:lnTo>
                  <a:pt x="651903" y="110388"/>
                </a:lnTo>
                <a:lnTo>
                  <a:pt x="651116" y="110375"/>
                </a:lnTo>
                <a:lnTo>
                  <a:pt x="650849" y="116001"/>
                </a:lnTo>
                <a:lnTo>
                  <a:pt x="653491" y="116078"/>
                </a:lnTo>
                <a:lnTo>
                  <a:pt x="653491" y="110439"/>
                </a:lnTo>
                <a:close/>
              </a:path>
              <a:path w="969644" h="358139">
                <a:moveTo>
                  <a:pt x="658190" y="272542"/>
                </a:moveTo>
                <a:lnTo>
                  <a:pt x="651916" y="267512"/>
                </a:lnTo>
                <a:lnTo>
                  <a:pt x="648868" y="266687"/>
                </a:lnTo>
                <a:lnTo>
                  <a:pt x="644512" y="264642"/>
                </a:lnTo>
                <a:lnTo>
                  <a:pt x="646226" y="275856"/>
                </a:lnTo>
                <a:lnTo>
                  <a:pt x="638492" y="279882"/>
                </a:lnTo>
                <a:lnTo>
                  <a:pt x="648169" y="291236"/>
                </a:lnTo>
                <a:lnTo>
                  <a:pt x="650049" y="287070"/>
                </a:lnTo>
                <a:lnTo>
                  <a:pt x="650913" y="283006"/>
                </a:lnTo>
                <a:lnTo>
                  <a:pt x="657199" y="276021"/>
                </a:lnTo>
                <a:lnTo>
                  <a:pt x="658190" y="272542"/>
                </a:lnTo>
                <a:close/>
              </a:path>
              <a:path w="969644" h="358139">
                <a:moveTo>
                  <a:pt x="663778" y="61163"/>
                </a:moveTo>
                <a:lnTo>
                  <a:pt x="662038" y="59258"/>
                </a:lnTo>
                <a:lnTo>
                  <a:pt x="658647" y="55575"/>
                </a:lnTo>
                <a:lnTo>
                  <a:pt x="659104" y="61391"/>
                </a:lnTo>
                <a:lnTo>
                  <a:pt x="663778" y="61163"/>
                </a:lnTo>
                <a:close/>
              </a:path>
              <a:path w="969644" h="358139">
                <a:moveTo>
                  <a:pt x="677329" y="75349"/>
                </a:moveTo>
                <a:lnTo>
                  <a:pt x="676071" y="73520"/>
                </a:lnTo>
                <a:lnTo>
                  <a:pt x="675652" y="73583"/>
                </a:lnTo>
                <a:lnTo>
                  <a:pt x="674636" y="73748"/>
                </a:lnTo>
                <a:lnTo>
                  <a:pt x="673722" y="74599"/>
                </a:lnTo>
                <a:lnTo>
                  <a:pt x="672528" y="75311"/>
                </a:lnTo>
                <a:lnTo>
                  <a:pt x="674484" y="78092"/>
                </a:lnTo>
                <a:lnTo>
                  <a:pt x="675411" y="77292"/>
                </a:lnTo>
                <a:lnTo>
                  <a:pt x="676503" y="76606"/>
                </a:lnTo>
                <a:lnTo>
                  <a:pt x="677329" y="75349"/>
                </a:lnTo>
                <a:close/>
              </a:path>
              <a:path w="969644" h="358139">
                <a:moveTo>
                  <a:pt x="692937" y="127508"/>
                </a:moveTo>
                <a:lnTo>
                  <a:pt x="685482" y="132016"/>
                </a:lnTo>
                <a:lnTo>
                  <a:pt x="688619" y="134874"/>
                </a:lnTo>
                <a:lnTo>
                  <a:pt x="691984" y="139839"/>
                </a:lnTo>
                <a:lnTo>
                  <a:pt x="692937" y="127508"/>
                </a:lnTo>
                <a:close/>
              </a:path>
              <a:path w="969644" h="358139">
                <a:moveTo>
                  <a:pt x="698665" y="83972"/>
                </a:moveTo>
                <a:lnTo>
                  <a:pt x="698373" y="82181"/>
                </a:lnTo>
                <a:lnTo>
                  <a:pt x="693305" y="81927"/>
                </a:lnTo>
                <a:lnTo>
                  <a:pt x="690397" y="83312"/>
                </a:lnTo>
                <a:lnTo>
                  <a:pt x="689813" y="84759"/>
                </a:lnTo>
                <a:lnTo>
                  <a:pt x="688454" y="88125"/>
                </a:lnTo>
                <a:lnTo>
                  <a:pt x="691210" y="90093"/>
                </a:lnTo>
                <a:lnTo>
                  <a:pt x="697217" y="90601"/>
                </a:lnTo>
                <a:lnTo>
                  <a:pt x="698665" y="83972"/>
                </a:lnTo>
                <a:close/>
              </a:path>
              <a:path w="969644" h="358139">
                <a:moveTo>
                  <a:pt x="706081" y="66128"/>
                </a:moveTo>
                <a:lnTo>
                  <a:pt x="695909" y="71056"/>
                </a:lnTo>
                <a:lnTo>
                  <a:pt x="694461" y="76530"/>
                </a:lnTo>
                <a:lnTo>
                  <a:pt x="706081" y="77685"/>
                </a:lnTo>
                <a:lnTo>
                  <a:pt x="706081" y="66128"/>
                </a:lnTo>
                <a:close/>
              </a:path>
              <a:path w="969644" h="358139">
                <a:moveTo>
                  <a:pt x="727417" y="56146"/>
                </a:moveTo>
                <a:lnTo>
                  <a:pt x="718248" y="62230"/>
                </a:lnTo>
                <a:lnTo>
                  <a:pt x="718108" y="62763"/>
                </a:lnTo>
                <a:lnTo>
                  <a:pt x="723811" y="66167"/>
                </a:lnTo>
                <a:lnTo>
                  <a:pt x="727417" y="56146"/>
                </a:lnTo>
                <a:close/>
              </a:path>
              <a:path w="969644" h="358139">
                <a:moveTo>
                  <a:pt x="727748" y="89852"/>
                </a:moveTo>
                <a:lnTo>
                  <a:pt x="726554" y="82524"/>
                </a:lnTo>
                <a:lnTo>
                  <a:pt x="725754" y="81318"/>
                </a:lnTo>
                <a:lnTo>
                  <a:pt x="718629" y="77724"/>
                </a:lnTo>
                <a:lnTo>
                  <a:pt x="727748" y="89852"/>
                </a:lnTo>
                <a:close/>
              </a:path>
              <a:path w="969644" h="358139">
                <a:moveTo>
                  <a:pt x="749134" y="66217"/>
                </a:moveTo>
                <a:lnTo>
                  <a:pt x="747864" y="58432"/>
                </a:lnTo>
                <a:lnTo>
                  <a:pt x="746506" y="58229"/>
                </a:lnTo>
                <a:lnTo>
                  <a:pt x="737044" y="64935"/>
                </a:lnTo>
                <a:lnTo>
                  <a:pt x="741502" y="65633"/>
                </a:lnTo>
                <a:lnTo>
                  <a:pt x="744715" y="70015"/>
                </a:lnTo>
                <a:lnTo>
                  <a:pt x="749134" y="66217"/>
                </a:lnTo>
                <a:close/>
              </a:path>
              <a:path w="969644" h="358139">
                <a:moveTo>
                  <a:pt x="749401" y="66179"/>
                </a:moveTo>
                <a:lnTo>
                  <a:pt x="749261" y="66128"/>
                </a:lnTo>
                <a:lnTo>
                  <a:pt x="749134" y="66205"/>
                </a:lnTo>
                <a:lnTo>
                  <a:pt x="749312" y="66217"/>
                </a:lnTo>
                <a:close/>
              </a:path>
              <a:path w="969644" h="358139">
                <a:moveTo>
                  <a:pt x="767346" y="67792"/>
                </a:moveTo>
                <a:lnTo>
                  <a:pt x="756869" y="47383"/>
                </a:lnTo>
                <a:lnTo>
                  <a:pt x="754951" y="55372"/>
                </a:lnTo>
                <a:lnTo>
                  <a:pt x="757605" y="63119"/>
                </a:lnTo>
                <a:lnTo>
                  <a:pt x="749401" y="66179"/>
                </a:lnTo>
                <a:lnTo>
                  <a:pt x="750493" y="68021"/>
                </a:lnTo>
                <a:lnTo>
                  <a:pt x="751408" y="70002"/>
                </a:lnTo>
                <a:lnTo>
                  <a:pt x="755116" y="74485"/>
                </a:lnTo>
                <a:lnTo>
                  <a:pt x="758507" y="76212"/>
                </a:lnTo>
                <a:lnTo>
                  <a:pt x="761644" y="73774"/>
                </a:lnTo>
                <a:lnTo>
                  <a:pt x="764806" y="71310"/>
                </a:lnTo>
                <a:lnTo>
                  <a:pt x="767346" y="67792"/>
                </a:lnTo>
                <a:close/>
              </a:path>
              <a:path w="969644" h="358139">
                <a:moveTo>
                  <a:pt x="780313" y="30899"/>
                </a:moveTo>
                <a:lnTo>
                  <a:pt x="772896" y="27444"/>
                </a:lnTo>
                <a:lnTo>
                  <a:pt x="767435" y="27317"/>
                </a:lnTo>
                <a:lnTo>
                  <a:pt x="762749" y="30949"/>
                </a:lnTo>
                <a:lnTo>
                  <a:pt x="757669" y="38773"/>
                </a:lnTo>
                <a:lnTo>
                  <a:pt x="764413" y="38887"/>
                </a:lnTo>
                <a:lnTo>
                  <a:pt x="771232" y="41643"/>
                </a:lnTo>
                <a:lnTo>
                  <a:pt x="775487" y="33515"/>
                </a:lnTo>
                <a:lnTo>
                  <a:pt x="776185" y="32169"/>
                </a:lnTo>
                <a:lnTo>
                  <a:pt x="778535" y="31686"/>
                </a:lnTo>
                <a:lnTo>
                  <a:pt x="780313" y="30899"/>
                </a:lnTo>
                <a:close/>
              </a:path>
              <a:path w="969644" h="358139">
                <a:moveTo>
                  <a:pt x="791692" y="0"/>
                </a:moveTo>
                <a:lnTo>
                  <a:pt x="787120" y="0"/>
                </a:lnTo>
                <a:lnTo>
                  <a:pt x="785583" y="1104"/>
                </a:lnTo>
                <a:lnTo>
                  <a:pt x="785622" y="2209"/>
                </a:lnTo>
                <a:lnTo>
                  <a:pt x="785774" y="5816"/>
                </a:lnTo>
                <a:lnTo>
                  <a:pt x="791692" y="0"/>
                </a:lnTo>
                <a:close/>
              </a:path>
              <a:path w="969644" h="358139">
                <a:moveTo>
                  <a:pt x="831888" y="45466"/>
                </a:moveTo>
                <a:lnTo>
                  <a:pt x="829729" y="44145"/>
                </a:lnTo>
                <a:lnTo>
                  <a:pt x="825792" y="48679"/>
                </a:lnTo>
                <a:lnTo>
                  <a:pt x="828459" y="50114"/>
                </a:lnTo>
                <a:lnTo>
                  <a:pt x="829779" y="50838"/>
                </a:lnTo>
                <a:lnTo>
                  <a:pt x="830491" y="49047"/>
                </a:lnTo>
                <a:lnTo>
                  <a:pt x="831888" y="45466"/>
                </a:lnTo>
                <a:close/>
              </a:path>
              <a:path w="969644" h="358139">
                <a:moveTo>
                  <a:pt x="856589" y="47739"/>
                </a:moveTo>
                <a:lnTo>
                  <a:pt x="855141" y="46685"/>
                </a:lnTo>
                <a:lnTo>
                  <a:pt x="854303" y="45745"/>
                </a:lnTo>
                <a:lnTo>
                  <a:pt x="852716" y="45326"/>
                </a:lnTo>
                <a:lnTo>
                  <a:pt x="851865" y="46304"/>
                </a:lnTo>
                <a:lnTo>
                  <a:pt x="851141" y="46774"/>
                </a:lnTo>
                <a:lnTo>
                  <a:pt x="851916" y="47752"/>
                </a:lnTo>
                <a:lnTo>
                  <a:pt x="852576" y="48895"/>
                </a:lnTo>
                <a:lnTo>
                  <a:pt x="853554" y="49606"/>
                </a:lnTo>
                <a:lnTo>
                  <a:pt x="853821" y="49796"/>
                </a:lnTo>
                <a:lnTo>
                  <a:pt x="855014" y="48729"/>
                </a:lnTo>
                <a:lnTo>
                  <a:pt x="856589" y="47739"/>
                </a:lnTo>
                <a:close/>
              </a:path>
              <a:path w="969644" h="358139">
                <a:moveTo>
                  <a:pt x="857897" y="37515"/>
                </a:moveTo>
                <a:lnTo>
                  <a:pt x="857148" y="35356"/>
                </a:lnTo>
                <a:lnTo>
                  <a:pt x="855167" y="35560"/>
                </a:lnTo>
                <a:lnTo>
                  <a:pt x="853313" y="35966"/>
                </a:lnTo>
                <a:lnTo>
                  <a:pt x="851027" y="36398"/>
                </a:lnTo>
                <a:lnTo>
                  <a:pt x="853490" y="40728"/>
                </a:lnTo>
                <a:lnTo>
                  <a:pt x="855624" y="39751"/>
                </a:lnTo>
                <a:lnTo>
                  <a:pt x="857554" y="37858"/>
                </a:lnTo>
                <a:lnTo>
                  <a:pt x="857897" y="37515"/>
                </a:lnTo>
                <a:close/>
              </a:path>
              <a:path w="969644" h="358139">
                <a:moveTo>
                  <a:pt x="866800" y="52298"/>
                </a:moveTo>
                <a:lnTo>
                  <a:pt x="864603" y="50507"/>
                </a:lnTo>
                <a:lnTo>
                  <a:pt x="862482" y="47421"/>
                </a:lnTo>
                <a:lnTo>
                  <a:pt x="860272" y="50228"/>
                </a:lnTo>
                <a:lnTo>
                  <a:pt x="858342" y="51625"/>
                </a:lnTo>
                <a:lnTo>
                  <a:pt x="857427" y="56451"/>
                </a:lnTo>
                <a:lnTo>
                  <a:pt x="859586" y="58775"/>
                </a:lnTo>
                <a:lnTo>
                  <a:pt x="864222" y="58026"/>
                </a:lnTo>
                <a:lnTo>
                  <a:pt x="866368" y="55511"/>
                </a:lnTo>
                <a:lnTo>
                  <a:pt x="866800" y="52298"/>
                </a:lnTo>
                <a:close/>
              </a:path>
              <a:path w="969644" h="358139">
                <a:moveTo>
                  <a:pt x="871270" y="38747"/>
                </a:moveTo>
                <a:lnTo>
                  <a:pt x="869911" y="36512"/>
                </a:lnTo>
                <a:lnTo>
                  <a:pt x="860132" y="36512"/>
                </a:lnTo>
                <a:lnTo>
                  <a:pt x="863257" y="48247"/>
                </a:lnTo>
                <a:lnTo>
                  <a:pt x="871270" y="38747"/>
                </a:lnTo>
                <a:close/>
              </a:path>
              <a:path w="969644" h="358139">
                <a:moveTo>
                  <a:pt x="876579" y="17614"/>
                </a:moveTo>
                <a:lnTo>
                  <a:pt x="874242" y="6946"/>
                </a:lnTo>
                <a:lnTo>
                  <a:pt x="863307" y="15849"/>
                </a:lnTo>
                <a:lnTo>
                  <a:pt x="874699" y="19177"/>
                </a:lnTo>
                <a:lnTo>
                  <a:pt x="876579" y="17614"/>
                </a:lnTo>
                <a:close/>
              </a:path>
              <a:path w="969644" h="358139">
                <a:moveTo>
                  <a:pt x="893584" y="14465"/>
                </a:moveTo>
                <a:lnTo>
                  <a:pt x="885875" y="6946"/>
                </a:lnTo>
                <a:lnTo>
                  <a:pt x="879373" y="17526"/>
                </a:lnTo>
                <a:lnTo>
                  <a:pt x="881138" y="19558"/>
                </a:lnTo>
                <a:lnTo>
                  <a:pt x="893584" y="14465"/>
                </a:lnTo>
                <a:close/>
              </a:path>
              <a:path w="969644" h="358139">
                <a:moveTo>
                  <a:pt x="903973" y="34925"/>
                </a:moveTo>
                <a:lnTo>
                  <a:pt x="901903" y="30200"/>
                </a:lnTo>
                <a:lnTo>
                  <a:pt x="899071" y="30861"/>
                </a:lnTo>
                <a:lnTo>
                  <a:pt x="893089" y="34137"/>
                </a:lnTo>
                <a:lnTo>
                  <a:pt x="889533" y="35356"/>
                </a:lnTo>
                <a:lnTo>
                  <a:pt x="885507" y="37084"/>
                </a:lnTo>
                <a:lnTo>
                  <a:pt x="899744" y="42506"/>
                </a:lnTo>
                <a:lnTo>
                  <a:pt x="900645" y="41503"/>
                </a:lnTo>
                <a:lnTo>
                  <a:pt x="901649" y="40868"/>
                </a:lnTo>
                <a:lnTo>
                  <a:pt x="902589" y="37731"/>
                </a:lnTo>
                <a:lnTo>
                  <a:pt x="903973" y="34925"/>
                </a:lnTo>
                <a:close/>
              </a:path>
              <a:path w="969644" h="358139">
                <a:moveTo>
                  <a:pt x="923759" y="20701"/>
                </a:moveTo>
                <a:lnTo>
                  <a:pt x="908799" y="17627"/>
                </a:lnTo>
                <a:lnTo>
                  <a:pt x="913968" y="24625"/>
                </a:lnTo>
                <a:lnTo>
                  <a:pt x="914946" y="24853"/>
                </a:lnTo>
                <a:lnTo>
                  <a:pt x="923759" y="20701"/>
                </a:lnTo>
                <a:close/>
              </a:path>
              <a:path w="969644" h="358139">
                <a:moveTo>
                  <a:pt x="969175" y="22961"/>
                </a:moveTo>
                <a:lnTo>
                  <a:pt x="963256" y="15328"/>
                </a:lnTo>
                <a:lnTo>
                  <a:pt x="957630" y="21450"/>
                </a:lnTo>
                <a:lnTo>
                  <a:pt x="950976" y="22720"/>
                </a:lnTo>
                <a:lnTo>
                  <a:pt x="953808" y="31927"/>
                </a:lnTo>
                <a:lnTo>
                  <a:pt x="965796" y="30759"/>
                </a:lnTo>
                <a:lnTo>
                  <a:pt x="969175" y="22961"/>
                </a:lnTo>
                <a:close/>
              </a:path>
            </a:pathLst>
          </a:custGeom>
          <a:solidFill>
            <a:srgbClr val="16568B"/>
          </a:solidFill>
        </p:spPr>
        <p:txBody>
          <a:bodyPr wrap="square" lIns="0" tIns="0" rIns="0" bIns="0" rtlCol="0"/>
          <a:lstStyle/>
          <a:p>
            <a:endParaRPr/>
          </a:p>
        </p:txBody>
      </p:sp>
      <p:sp>
        <p:nvSpPr>
          <p:cNvPr id="123" name="bg object 123"/>
          <p:cNvSpPr/>
          <p:nvPr/>
        </p:nvSpPr>
        <p:spPr>
          <a:xfrm>
            <a:off x="80721" y="4514163"/>
            <a:ext cx="1078230" cy="395605"/>
          </a:xfrm>
          <a:custGeom>
            <a:avLst/>
            <a:gdLst/>
            <a:ahLst/>
            <a:cxnLst/>
            <a:rect l="l" t="t" r="r" b="b"/>
            <a:pathLst>
              <a:path w="1078230" h="395604">
                <a:moveTo>
                  <a:pt x="8191" y="385813"/>
                </a:moveTo>
                <a:lnTo>
                  <a:pt x="8178" y="385648"/>
                </a:lnTo>
                <a:lnTo>
                  <a:pt x="8191" y="385889"/>
                </a:lnTo>
                <a:close/>
              </a:path>
              <a:path w="1078230" h="395604">
                <a:moveTo>
                  <a:pt x="25565" y="370586"/>
                </a:moveTo>
                <a:lnTo>
                  <a:pt x="19989" y="368541"/>
                </a:lnTo>
                <a:lnTo>
                  <a:pt x="19812" y="361353"/>
                </a:lnTo>
                <a:lnTo>
                  <a:pt x="8280" y="356184"/>
                </a:lnTo>
                <a:lnTo>
                  <a:pt x="4457" y="357339"/>
                </a:lnTo>
                <a:lnTo>
                  <a:pt x="0" y="363575"/>
                </a:lnTo>
                <a:lnTo>
                  <a:pt x="7543" y="372605"/>
                </a:lnTo>
                <a:lnTo>
                  <a:pt x="8178" y="385648"/>
                </a:lnTo>
                <a:lnTo>
                  <a:pt x="12738" y="383603"/>
                </a:lnTo>
                <a:lnTo>
                  <a:pt x="17729" y="382155"/>
                </a:lnTo>
                <a:lnTo>
                  <a:pt x="23863" y="377609"/>
                </a:lnTo>
                <a:lnTo>
                  <a:pt x="24320" y="373557"/>
                </a:lnTo>
                <a:lnTo>
                  <a:pt x="25565" y="370586"/>
                </a:lnTo>
                <a:close/>
              </a:path>
              <a:path w="1078230" h="395604">
                <a:moveTo>
                  <a:pt x="39458" y="376821"/>
                </a:moveTo>
                <a:lnTo>
                  <a:pt x="30149" y="373773"/>
                </a:lnTo>
                <a:lnTo>
                  <a:pt x="29641" y="374053"/>
                </a:lnTo>
                <a:lnTo>
                  <a:pt x="30060" y="380961"/>
                </a:lnTo>
                <a:lnTo>
                  <a:pt x="39458" y="376821"/>
                </a:lnTo>
                <a:close/>
              </a:path>
              <a:path w="1078230" h="395604">
                <a:moveTo>
                  <a:pt x="64630" y="364604"/>
                </a:moveTo>
                <a:lnTo>
                  <a:pt x="63728" y="362369"/>
                </a:lnTo>
                <a:lnTo>
                  <a:pt x="58978" y="361010"/>
                </a:lnTo>
                <a:lnTo>
                  <a:pt x="55867" y="361988"/>
                </a:lnTo>
                <a:lnTo>
                  <a:pt x="55219" y="367258"/>
                </a:lnTo>
                <a:lnTo>
                  <a:pt x="58635" y="368350"/>
                </a:lnTo>
                <a:lnTo>
                  <a:pt x="62052" y="369531"/>
                </a:lnTo>
                <a:lnTo>
                  <a:pt x="64274" y="365290"/>
                </a:lnTo>
                <a:lnTo>
                  <a:pt x="64630" y="364604"/>
                </a:lnTo>
                <a:close/>
              </a:path>
              <a:path w="1078230" h="395604">
                <a:moveTo>
                  <a:pt x="130175" y="371081"/>
                </a:moveTo>
                <a:lnTo>
                  <a:pt x="129184" y="368592"/>
                </a:lnTo>
                <a:lnTo>
                  <a:pt x="128993" y="366534"/>
                </a:lnTo>
                <a:lnTo>
                  <a:pt x="126923" y="367157"/>
                </a:lnTo>
                <a:lnTo>
                  <a:pt x="123837" y="367169"/>
                </a:lnTo>
                <a:lnTo>
                  <a:pt x="121881" y="370509"/>
                </a:lnTo>
                <a:lnTo>
                  <a:pt x="122377" y="373468"/>
                </a:lnTo>
                <a:lnTo>
                  <a:pt x="121996" y="378002"/>
                </a:lnTo>
                <a:lnTo>
                  <a:pt x="125857" y="375297"/>
                </a:lnTo>
                <a:lnTo>
                  <a:pt x="128397" y="374370"/>
                </a:lnTo>
                <a:lnTo>
                  <a:pt x="130175" y="371081"/>
                </a:lnTo>
                <a:close/>
              </a:path>
              <a:path w="1078230" h="395604">
                <a:moveTo>
                  <a:pt x="146240" y="51409"/>
                </a:moveTo>
                <a:lnTo>
                  <a:pt x="145186" y="49796"/>
                </a:lnTo>
                <a:lnTo>
                  <a:pt x="134404" y="51244"/>
                </a:lnTo>
                <a:lnTo>
                  <a:pt x="130568" y="50838"/>
                </a:lnTo>
                <a:lnTo>
                  <a:pt x="129463" y="43929"/>
                </a:lnTo>
                <a:lnTo>
                  <a:pt x="123913" y="48107"/>
                </a:lnTo>
                <a:lnTo>
                  <a:pt x="128130" y="54102"/>
                </a:lnTo>
                <a:lnTo>
                  <a:pt x="133045" y="57238"/>
                </a:lnTo>
                <a:lnTo>
                  <a:pt x="140081" y="56273"/>
                </a:lnTo>
                <a:lnTo>
                  <a:pt x="139750" y="56629"/>
                </a:lnTo>
                <a:lnTo>
                  <a:pt x="140182" y="56489"/>
                </a:lnTo>
                <a:lnTo>
                  <a:pt x="140106" y="56337"/>
                </a:lnTo>
                <a:lnTo>
                  <a:pt x="146240" y="51409"/>
                </a:lnTo>
                <a:close/>
              </a:path>
              <a:path w="1078230" h="395604">
                <a:moveTo>
                  <a:pt x="154863" y="371614"/>
                </a:moveTo>
                <a:lnTo>
                  <a:pt x="151980" y="367601"/>
                </a:lnTo>
                <a:lnTo>
                  <a:pt x="148488" y="367931"/>
                </a:lnTo>
                <a:lnTo>
                  <a:pt x="144653" y="369328"/>
                </a:lnTo>
                <a:lnTo>
                  <a:pt x="143103" y="371195"/>
                </a:lnTo>
                <a:lnTo>
                  <a:pt x="141376" y="372567"/>
                </a:lnTo>
                <a:lnTo>
                  <a:pt x="142278" y="375234"/>
                </a:lnTo>
                <a:lnTo>
                  <a:pt x="144741" y="375069"/>
                </a:lnTo>
                <a:lnTo>
                  <a:pt x="147383" y="375399"/>
                </a:lnTo>
                <a:lnTo>
                  <a:pt x="149631" y="374611"/>
                </a:lnTo>
                <a:lnTo>
                  <a:pt x="152171" y="373722"/>
                </a:lnTo>
                <a:lnTo>
                  <a:pt x="154863" y="371614"/>
                </a:lnTo>
                <a:close/>
              </a:path>
              <a:path w="1078230" h="395604">
                <a:moveTo>
                  <a:pt x="169900" y="380034"/>
                </a:moveTo>
                <a:lnTo>
                  <a:pt x="163360" y="375716"/>
                </a:lnTo>
                <a:lnTo>
                  <a:pt x="161417" y="387248"/>
                </a:lnTo>
                <a:lnTo>
                  <a:pt x="169900" y="380034"/>
                </a:lnTo>
                <a:close/>
              </a:path>
              <a:path w="1078230" h="395604">
                <a:moveTo>
                  <a:pt x="202425" y="372859"/>
                </a:moveTo>
                <a:lnTo>
                  <a:pt x="199453" y="367525"/>
                </a:lnTo>
                <a:lnTo>
                  <a:pt x="196202" y="373392"/>
                </a:lnTo>
                <a:lnTo>
                  <a:pt x="194703" y="376123"/>
                </a:lnTo>
                <a:lnTo>
                  <a:pt x="202425" y="372859"/>
                </a:lnTo>
                <a:close/>
              </a:path>
              <a:path w="1078230" h="395604">
                <a:moveTo>
                  <a:pt x="232143" y="372757"/>
                </a:moveTo>
                <a:lnTo>
                  <a:pt x="230212" y="372224"/>
                </a:lnTo>
                <a:lnTo>
                  <a:pt x="226352" y="371132"/>
                </a:lnTo>
                <a:lnTo>
                  <a:pt x="225526" y="373075"/>
                </a:lnTo>
                <a:lnTo>
                  <a:pt x="230733" y="376072"/>
                </a:lnTo>
                <a:lnTo>
                  <a:pt x="232143" y="372757"/>
                </a:lnTo>
                <a:close/>
              </a:path>
              <a:path w="1078230" h="395604">
                <a:moveTo>
                  <a:pt x="281457" y="11696"/>
                </a:moveTo>
                <a:lnTo>
                  <a:pt x="268859" y="11696"/>
                </a:lnTo>
                <a:lnTo>
                  <a:pt x="267525" y="14287"/>
                </a:lnTo>
                <a:lnTo>
                  <a:pt x="262915" y="15659"/>
                </a:lnTo>
                <a:lnTo>
                  <a:pt x="265734" y="19875"/>
                </a:lnTo>
                <a:lnTo>
                  <a:pt x="275005" y="17780"/>
                </a:lnTo>
                <a:lnTo>
                  <a:pt x="280670" y="14516"/>
                </a:lnTo>
                <a:lnTo>
                  <a:pt x="281457" y="11696"/>
                </a:lnTo>
                <a:close/>
              </a:path>
              <a:path w="1078230" h="395604">
                <a:moveTo>
                  <a:pt x="283603" y="368350"/>
                </a:moveTo>
                <a:lnTo>
                  <a:pt x="267919" y="361848"/>
                </a:lnTo>
                <a:lnTo>
                  <a:pt x="264731" y="371513"/>
                </a:lnTo>
                <a:lnTo>
                  <a:pt x="271399" y="373253"/>
                </a:lnTo>
                <a:lnTo>
                  <a:pt x="276961" y="372262"/>
                </a:lnTo>
                <a:lnTo>
                  <a:pt x="283603" y="368350"/>
                </a:lnTo>
                <a:close/>
              </a:path>
              <a:path w="1078230" h="395604">
                <a:moveTo>
                  <a:pt x="293738" y="40995"/>
                </a:moveTo>
                <a:lnTo>
                  <a:pt x="292671" y="39966"/>
                </a:lnTo>
                <a:lnTo>
                  <a:pt x="291592" y="38950"/>
                </a:lnTo>
                <a:lnTo>
                  <a:pt x="290525" y="37922"/>
                </a:lnTo>
                <a:lnTo>
                  <a:pt x="290842" y="39395"/>
                </a:lnTo>
                <a:lnTo>
                  <a:pt x="291503" y="42329"/>
                </a:lnTo>
                <a:lnTo>
                  <a:pt x="293738" y="40995"/>
                </a:lnTo>
                <a:close/>
              </a:path>
              <a:path w="1078230" h="395604">
                <a:moveTo>
                  <a:pt x="356336" y="5016"/>
                </a:moveTo>
                <a:lnTo>
                  <a:pt x="351193" y="2730"/>
                </a:lnTo>
                <a:lnTo>
                  <a:pt x="346278" y="10769"/>
                </a:lnTo>
                <a:lnTo>
                  <a:pt x="352463" y="9626"/>
                </a:lnTo>
                <a:lnTo>
                  <a:pt x="352793" y="7442"/>
                </a:lnTo>
                <a:lnTo>
                  <a:pt x="356336" y="5016"/>
                </a:lnTo>
                <a:close/>
              </a:path>
              <a:path w="1078230" h="395604">
                <a:moveTo>
                  <a:pt x="359829" y="7696"/>
                </a:moveTo>
                <a:lnTo>
                  <a:pt x="352894" y="9626"/>
                </a:lnTo>
                <a:lnTo>
                  <a:pt x="352742" y="9563"/>
                </a:lnTo>
                <a:lnTo>
                  <a:pt x="352615" y="9613"/>
                </a:lnTo>
                <a:lnTo>
                  <a:pt x="352475" y="9639"/>
                </a:lnTo>
                <a:lnTo>
                  <a:pt x="352882" y="9639"/>
                </a:lnTo>
                <a:lnTo>
                  <a:pt x="357936" y="11836"/>
                </a:lnTo>
                <a:lnTo>
                  <a:pt x="359829" y="7696"/>
                </a:lnTo>
                <a:close/>
              </a:path>
              <a:path w="1078230" h="395604">
                <a:moveTo>
                  <a:pt x="362991" y="81724"/>
                </a:moveTo>
                <a:lnTo>
                  <a:pt x="362826" y="81661"/>
                </a:lnTo>
                <a:lnTo>
                  <a:pt x="362902" y="81826"/>
                </a:lnTo>
                <a:close/>
              </a:path>
              <a:path w="1078230" h="395604">
                <a:moveTo>
                  <a:pt x="382765" y="133502"/>
                </a:moveTo>
                <a:close/>
              </a:path>
              <a:path w="1078230" h="395604">
                <a:moveTo>
                  <a:pt x="385419" y="118211"/>
                </a:moveTo>
                <a:lnTo>
                  <a:pt x="382206" y="116382"/>
                </a:lnTo>
                <a:lnTo>
                  <a:pt x="377355" y="115658"/>
                </a:lnTo>
                <a:lnTo>
                  <a:pt x="364299" y="124777"/>
                </a:lnTo>
                <a:lnTo>
                  <a:pt x="369125" y="132422"/>
                </a:lnTo>
                <a:lnTo>
                  <a:pt x="378472" y="126555"/>
                </a:lnTo>
                <a:lnTo>
                  <a:pt x="382739" y="133451"/>
                </a:lnTo>
                <a:lnTo>
                  <a:pt x="383108" y="130327"/>
                </a:lnTo>
                <a:lnTo>
                  <a:pt x="383197" y="127127"/>
                </a:lnTo>
                <a:lnTo>
                  <a:pt x="383946" y="124104"/>
                </a:lnTo>
                <a:lnTo>
                  <a:pt x="385419" y="118211"/>
                </a:lnTo>
                <a:close/>
              </a:path>
              <a:path w="1078230" h="395604">
                <a:moveTo>
                  <a:pt x="386257" y="3657"/>
                </a:moveTo>
                <a:lnTo>
                  <a:pt x="383006" y="4318"/>
                </a:lnTo>
                <a:lnTo>
                  <a:pt x="380606" y="4419"/>
                </a:lnTo>
                <a:lnTo>
                  <a:pt x="378612" y="5372"/>
                </a:lnTo>
                <a:lnTo>
                  <a:pt x="377520" y="5892"/>
                </a:lnTo>
                <a:lnTo>
                  <a:pt x="377139" y="7874"/>
                </a:lnTo>
                <a:lnTo>
                  <a:pt x="376440" y="9194"/>
                </a:lnTo>
                <a:lnTo>
                  <a:pt x="378155" y="9639"/>
                </a:lnTo>
                <a:lnTo>
                  <a:pt x="380593" y="11010"/>
                </a:lnTo>
                <a:lnTo>
                  <a:pt x="383324" y="8864"/>
                </a:lnTo>
                <a:lnTo>
                  <a:pt x="384416" y="6362"/>
                </a:lnTo>
                <a:lnTo>
                  <a:pt x="386257" y="3657"/>
                </a:lnTo>
                <a:close/>
              </a:path>
              <a:path w="1078230" h="395604">
                <a:moveTo>
                  <a:pt x="389966" y="139700"/>
                </a:moveTo>
                <a:lnTo>
                  <a:pt x="389940" y="139496"/>
                </a:lnTo>
                <a:lnTo>
                  <a:pt x="389699" y="139623"/>
                </a:lnTo>
                <a:lnTo>
                  <a:pt x="389801" y="139763"/>
                </a:lnTo>
                <a:lnTo>
                  <a:pt x="389966" y="139700"/>
                </a:lnTo>
                <a:close/>
              </a:path>
              <a:path w="1078230" h="395604">
                <a:moveTo>
                  <a:pt x="390906" y="350037"/>
                </a:moveTo>
                <a:lnTo>
                  <a:pt x="390740" y="347853"/>
                </a:lnTo>
                <a:lnTo>
                  <a:pt x="390347" y="345821"/>
                </a:lnTo>
                <a:lnTo>
                  <a:pt x="390004" y="343801"/>
                </a:lnTo>
                <a:lnTo>
                  <a:pt x="389915" y="343433"/>
                </a:lnTo>
                <a:lnTo>
                  <a:pt x="390067" y="343242"/>
                </a:lnTo>
                <a:lnTo>
                  <a:pt x="390169" y="342988"/>
                </a:lnTo>
                <a:lnTo>
                  <a:pt x="390207" y="342684"/>
                </a:lnTo>
                <a:lnTo>
                  <a:pt x="390144" y="342290"/>
                </a:lnTo>
                <a:lnTo>
                  <a:pt x="390004" y="341985"/>
                </a:lnTo>
                <a:lnTo>
                  <a:pt x="389775" y="341795"/>
                </a:lnTo>
                <a:lnTo>
                  <a:pt x="390728" y="330809"/>
                </a:lnTo>
                <a:lnTo>
                  <a:pt x="388226" y="330060"/>
                </a:lnTo>
                <a:lnTo>
                  <a:pt x="387400" y="331673"/>
                </a:lnTo>
                <a:lnTo>
                  <a:pt x="385635" y="333527"/>
                </a:lnTo>
                <a:lnTo>
                  <a:pt x="386537" y="337248"/>
                </a:lnTo>
                <a:lnTo>
                  <a:pt x="387908" y="339432"/>
                </a:lnTo>
                <a:lnTo>
                  <a:pt x="389128" y="341655"/>
                </a:lnTo>
                <a:lnTo>
                  <a:pt x="388975" y="341642"/>
                </a:lnTo>
                <a:lnTo>
                  <a:pt x="388696" y="341744"/>
                </a:lnTo>
                <a:lnTo>
                  <a:pt x="388480" y="342074"/>
                </a:lnTo>
                <a:lnTo>
                  <a:pt x="388391" y="342392"/>
                </a:lnTo>
                <a:lnTo>
                  <a:pt x="386854" y="341909"/>
                </a:lnTo>
                <a:lnTo>
                  <a:pt x="385432" y="341807"/>
                </a:lnTo>
                <a:lnTo>
                  <a:pt x="385737" y="346557"/>
                </a:lnTo>
                <a:lnTo>
                  <a:pt x="387172" y="348564"/>
                </a:lnTo>
                <a:lnTo>
                  <a:pt x="388429" y="350710"/>
                </a:lnTo>
                <a:lnTo>
                  <a:pt x="390906" y="350037"/>
                </a:lnTo>
                <a:close/>
              </a:path>
              <a:path w="1078230" h="395604">
                <a:moveTo>
                  <a:pt x="400596" y="135750"/>
                </a:moveTo>
                <a:lnTo>
                  <a:pt x="398653" y="126847"/>
                </a:lnTo>
                <a:lnTo>
                  <a:pt x="383032" y="133527"/>
                </a:lnTo>
                <a:lnTo>
                  <a:pt x="386118" y="134632"/>
                </a:lnTo>
                <a:lnTo>
                  <a:pt x="389851" y="135026"/>
                </a:lnTo>
                <a:lnTo>
                  <a:pt x="389940" y="139496"/>
                </a:lnTo>
                <a:lnTo>
                  <a:pt x="399173" y="137591"/>
                </a:lnTo>
                <a:lnTo>
                  <a:pt x="400596" y="135750"/>
                </a:lnTo>
                <a:close/>
              </a:path>
              <a:path w="1078230" h="395604">
                <a:moveTo>
                  <a:pt x="402894" y="140817"/>
                </a:moveTo>
                <a:lnTo>
                  <a:pt x="392988" y="143954"/>
                </a:lnTo>
                <a:lnTo>
                  <a:pt x="389801" y="139776"/>
                </a:lnTo>
                <a:lnTo>
                  <a:pt x="380111" y="136880"/>
                </a:lnTo>
                <a:lnTo>
                  <a:pt x="379717" y="143954"/>
                </a:lnTo>
                <a:lnTo>
                  <a:pt x="379641" y="145326"/>
                </a:lnTo>
                <a:lnTo>
                  <a:pt x="375932" y="150964"/>
                </a:lnTo>
                <a:lnTo>
                  <a:pt x="375754" y="151066"/>
                </a:lnTo>
                <a:lnTo>
                  <a:pt x="375754" y="163410"/>
                </a:lnTo>
                <a:lnTo>
                  <a:pt x="371170" y="164693"/>
                </a:lnTo>
                <a:lnTo>
                  <a:pt x="371043" y="164071"/>
                </a:lnTo>
                <a:lnTo>
                  <a:pt x="370725" y="162941"/>
                </a:lnTo>
                <a:lnTo>
                  <a:pt x="372262" y="162369"/>
                </a:lnTo>
                <a:lnTo>
                  <a:pt x="373659" y="161988"/>
                </a:lnTo>
                <a:lnTo>
                  <a:pt x="375221" y="161531"/>
                </a:lnTo>
                <a:lnTo>
                  <a:pt x="375754" y="163410"/>
                </a:lnTo>
                <a:lnTo>
                  <a:pt x="375754" y="151066"/>
                </a:lnTo>
                <a:lnTo>
                  <a:pt x="367982" y="154952"/>
                </a:lnTo>
                <a:lnTo>
                  <a:pt x="367068" y="156146"/>
                </a:lnTo>
                <a:lnTo>
                  <a:pt x="363004" y="165049"/>
                </a:lnTo>
                <a:lnTo>
                  <a:pt x="352107" y="161988"/>
                </a:lnTo>
                <a:lnTo>
                  <a:pt x="349211" y="161531"/>
                </a:lnTo>
                <a:lnTo>
                  <a:pt x="349072" y="161531"/>
                </a:lnTo>
                <a:lnTo>
                  <a:pt x="344487" y="160566"/>
                </a:lnTo>
                <a:lnTo>
                  <a:pt x="345909" y="166890"/>
                </a:lnTo>
                <a:lnTo>
                  <a:pt x="343700" y="170853"/>
                </a:lnTo>
                <a:lnTo>
                  <a:pt x="335902" y="173723"/>
                </a:lnTo>
                <a:lnTo>
                  <a:pt x="334784" y="178282"/>
                </a:lnTo>
                <a:lnTo>
                  <a:pt x="335584" y="184086"/>
                </a:lnTo>
                <a:lnTo>
                  <a:pt x="338505" y="184975"/>
                </a:lnTo>
                <a:lnTo>
                  <a:pt x="348297" y="184289"/>
                </a:lnTo>
                <a:lnTo>
                  <a:pt x="354545" y="184607"/>
                </a:lnTo>
                <a:lnTo>
                  <a:pt x="360984" y="184607"/>
                </a:lnTo>
                <a:lnTo>
                  <a:pt x="361048" y="184289"/>
                </a:lnTo>
                <a:lnTo>
                  <a:pt x="361670" y="181229"/>
                </a:lnTo>
                <a:lnTo>
                  <a:pt x="355587" y="175488"/>
                </a:lnTo>
                <a:lnTo>
                  <a:pt x="360616" y="172339"/>
                </a:lnTo>
                <a:lnTo>
                  <a:pt x="363842" y="178739"/>
                </a:lnTo>
                <a:lnTo>
                  <a:pt x="367741" y="179552"/>
                </a:lnTo>
                <a:lnTo>
                  <a:pt x="378206" y="176276"/>
                </a:lnTo>
                <a:lnTo>
                  <a:pt x="378612" y="172339"/>
                </a:lnTo>
                <a:lnTo>
                  <a:pt x="378980" y="168833"/>
                </a:lnTo>
                <a:lnTo>
                  <a:pt x="381952" y="165049"/>
                </a:lnTo>
                <a:lnTo>
                  <a:pt x="382231" y="164693"/>
                </a:lnTo>
                <a:lnTo>
                  <a:pt x="383057" y="163639"/>
                </a:lnTo>
                <a:lnTo>
                  <a:pt x="388734" y="163639"/>
                </a:lnTo>
                <a:lnTo>
                  <a:pt x="392684" y="168236"/>
                </a:lnTo>
                <a:lnTo>
                  <a:pt x="398119" y="163639"/>
                </a:lnTo>
                <a:lnTo>
                  <a:pt x="398945" y="162941"/>
                </a:lnTo>
                <a:lnTo>
                  <a:pt x="399402" y="162941"/>
                </a:lnTo>
                <a:lnTo>
                  <a:pt x="395325" y="161531"/>
                </a:lnTo>
                <a:lnTo>
                  <a:pt x="384898" y="157937"/>
                </a:lnTo>
                <a:lnTo>
                  <a:pt x="388442" y="150647"/>
                </a:lnTo>
                <a:lnTo>
                  <a:pt x="394220" y="152730"/>
                </a:lnTo>
                <a:lnTo>
                  <a:pt x="400380" y="153517"/>
                </a:lnTo>
                <a:lnTo>
                  <a:pt x="400888" y="150964"/>
                </a:lnTo>
                <a:lnTo>
                  <a:pt x="400951" y="150647"/>
                </a:lnTo>
                <a:lnTo>
                  <a:pt x="402272" y="143954"/>
                </a:lnTo>
                <a:lnTo>
                  <a:pt x="402894" y="140817"/>
                </a:lnTo>
                <a:close/>
              </a:path>
              <a:path w="1078230" h="395604">
                <a:moveTo>
                  <a:pt x="403161" y="140335"/>
                </a:moveTo>
                <a:lnTo>
                  <a:pt x="402958" y="140411"/>
                </a:lnTo>
                <a:lnTo>
                  <a:pt x="402894" y="140804"/>
                </a:lnTo>
                <a:lnTo>
                  <a:pt x="403136" y="140728"/>
                </a:lnTo>
                <a:lnTo>
                  <a:pt x="403161" y="140335"/>
                </a:lnTo>
                <a:close/>
              </a:path>
              <a:path w="1078230" h="395604">
                <a:moveTo>
                  <a:pt x="409587" y="128231"/>
                </a:moveTo>
                <a:lnTo>
                  <a:pt x="408025" y="125882"/>
                </a:lnTo>
                <a:lnTo>
                  <a:pt x="406603" y="123456"/>
                </a:lnTo>
                <a:lnTo>
                  <a:pt x="402653" y="129463"/>
                </a:lnTo>
                <a:lnTo>
                  <a:pt x="401485" y="134607"/>
                </a:lnTo>
                <a:lnTo>
                  <a:pt x="403161" y="140335"/>
                </a:lnTo>
                <a:lnTo>
                  <a:pt x="409435" y="138684"/>
                </a:lnTo>
                <a:lnTo>
                  <a:pt x="405460" y="131368"/>
                </a:lnTo>
                <a:lnTo>
                  <a:pt x="409587" y="128231"/>
                </a:lnTo>
                <a:close/>
              </a:path>
              <a:path w="1078230" h="395604">
                <a:moveTo>
                  <a:pt x="420001" y="42506"/>
                </a:moveTo>
                <a:lnTo>
                  <a:pt x="419836" y="42443"/>
                </a:lnTo>
                <a:lnTo>
                  <a:pt x="419963" y="42532"/>
                </a:lnTo>
                <a:close/>
              </a:path>
              <a:path w="1078230" h="395604">
                <a:moveTo>
                  <a:pt x="420509" y="91071"/>
                </a:moveTo>
                <a:lnTo>
                  <a:pt x="418782" y="91097"/>
                </a:lnTo>
                <a:lnTo>
                  <a:pt x="417055" y="91135"/>
                </a:lnTo>
                <a:lnTo>
                  <a:pt x="415328" y="91160"/>
                </a:lnTo>
                <a:lnTo>
                  <a:pt x="415328" y="91986"/>
                </a:lnTo>
                <a:lnTo>
                  <a:pt x="415340" y="92798"/>
                </a:lnTo>
                <a:lnTo>
                  <a:pt x="415340" y="93611"/>
                </a:lnTo>
                <a:lnTo>
                  <a:pt x="417004" y="93687"/>
                </a:lnTo>
                <a:lnTo>
                  <a:pt x="418668" y="93827"/>
                </a:lnTo>
                <a:lnTo>
                  <a:pt x="420319" y="93738"/>
                </a:lnTo>
                <a:lnTo>
                  <a:pt x="420446" y="91998"/>
                </a:lnTo>
                <a:lnTo>
                  <a:pt x="420509" y="91071"/>
                </a:lnTo>
                <a:close/>
              </a:path>
              <a:path w="1078230" h="395604">
                <a:moveTo>
                  <a:pt x="422884" y="56007"/>
                </a:moveTo>
                <a:lnTo>
                  <a:pt x="418693" y="55892"/>
                </a:lnTo>
                <a:lnTo>
                  <a:pt x="414997" y="55600"/>
                </a:lnTo>
                <a:lnTo>
                  <a:pt x="414959" y="62471"/>
                </a:lnTo>
                <a:lnTo>
                  <a:pt x="421347" y="60934"/>
                </a:lnTo>
                <a:lnTo>
                  <a:pt x="422884" y="56007"/>
                </a:lnTo>
                <a:close/>
              </a:path>
              <a:path w="1078230" h="395604">
                <a:moveTo>
                  <a:pt x="422948" y="47180"/>
                </a:moveTo>
                <a:lnTo>
                  <a:pt x="420890" y="44970"/>
                </a:lnTo>
                <a:lnTo>
                  <a:pt x="419925" y="42786"/>
                </a:lnTo>
                <a:lnTo>
                  <a:pt x="419442" y="44970"/>
                </a:lnTo>
                <a:lnTo>
                  <a:pt x="414832" y="45758"/>
                </a:lnTo>
                <a:lnTo>
                  <a:pt x="418236" y="49390"/>
                </a:lnTo>
                <a:lnTo>
                  <a:pt x="419303" y="49530"/>
                </a:lnTo>
                <a:lnTo>
                  <a:pt x="419696" y="49276"/>
                </a:lnTo>
                <a:lnTo>
                  <a:pt x="422948" y="47180"/>
                </a:lnTo>
                <a:close/>
              </a:path>
              <a:path w="1078230" h="395604">
                <a:moveTo>
                  <a:pt x="423862" y="84543"/>
                </a:moveTo>
                <a:lnTo>
                  <a:pt x="423138" y="83464"/>
                </a:lnTo>
                <a:lnTo>
                  <a:pt x="422427" y="81457"/>
                </a:lnTo>
                <a:lnTo>
                  <a:pt x="420801" y="83007"/>
                </a:lnTo>
                <a:lnTo>
                  <a:pt x="419315" y="83820"/>
                </a:lnTo>
                <a:lnTo>
                  <a:pt x="419404" y="85432"/>
                </a:lnTo>
                <a:lnTo>
                  <a:pt x="420624" y="86525"/>
                </a:lnTo>
                <a:lnTo>
                  <a:pt x="422046" y="87172"/>
                </a:lnTo>
                <a:lnTo>
                  <a:pt x="423684" y="86131"/>
                </a:lnTo>
                <a:lnTo>
                  <a:pt x="423748" y="85534"/>
                </a:lnTo>
                <a:lnTo>
                  <a:pt x="423862" y="84543"/>
                </a:lnTo>
                <a:close/>
              </a:path>
              <a:path w="1078230" h="395604">
                <a:moveTo>
                  <a:pt x="430974" y="46596"/>
                </a:moveTo>
                <a:lnTo>
                  <a:pt x="428002" y="37338"/>
                </a:lnTo>
                <a:lnTo>
                  <a:pt x="420001" y="42506"/>
                </a:lnTo>
                <a:lnTo>
                  <a:pt x="430974" y="46596"/>
                </a:lnTo>
                <a:close/>
              </a:path>
              <a:path w="1078230" h="395604">
                <a:moveTo>
                  <a:pt x="439928" y="75920"/>
                </a:moveTo>
                <a:lnTo>
                  <a:pt x="439140" y="73545"/>
                </a:lnTo>
                <a:lnTo>
                  <a:pt x="438899" y="70319"/>
                </a:lnTo>
                <a:lnTo>
                  <a:pt x="435254" y="71221"/>
                </a:lnTo>
                <a:lnTo>
                  <a:pt x="433997" y="71539"/>
                </a:lnTo>
                <a:lnTo>
                  <a:pt x="433285" y="74028"/>
                </a:lnTo>
                <a:lnTo>
                  <a:pt x="431050" y="77520"/>
                </a:lnTo>
                <a:lnTo>
                  <a:pt x="439928" y="75920"/>
                </a:lnTo>
                <a:close/>
              </a:path>
              <a:path w="1078230" h="395604">
                <a:moveTo>
                  <a:pt x="445579" y="63017"/>
                </a:moveTo>
                <a:lnTo>
                  <a:pt x="441731" y="61252"/>
                </a:lnTo>
                <a:lnTo>
                  <a:pt x="437883" y="59309"/>
                </a:lnTo>
                <a:lnTo>
                  <a:pt x="432993" y="57429"/>
                </a:lnTo>
                <a:lnTo>
                  <a:pt x="431558" y="58483"/>
                </a:lnTo>
                <a:lnTo>
                  <a:pt x="429920" y="59042"/>
                </a:lnTo>
                <a:lnTo>
                  <a:pt x="431596" y="67729"/>
                </a:lnTo>
                <a:lnTo>
                  <a:pt x="443903" y="70446"/>
                </a:lnTo>
                <a:lnTo>
                  <a:pt x="445579" y="63017"/>
                </a:lnTo>
                <a:close/>
              </a:path>
              <a:path w="1078230" h="395604">
                <a:moveTo>
                  <a:pt x="452259" y="338277"/>
                </a:moveTo>
                <a:lnTo>
                  <a:pt x="448741" y="334454"/>
                </a:lnTo>
                <a:lnTo>
                  <a:pt x="448551" y="334530"/>
                </a:lnTo>
                <a:lnTo>
                  <a:pt x="440664" y="339382"/>
                </a:lnTo>
                <a:lnTo>
                  <a:pt x="452259" y="338277"/>
                </a:lnTo>
                <a:close/>
              </a:path>
              <a:path w="1078230" h="395604">
                <a:moveTo>
                  <a:pt x="465836" y="339699"/>
                </a:moveTo>
                <a:lnTo>
                  <a:pt x="459689" y="332193"/>
                </a:lnTo>
                <a:lnTo>
                  <a:pt x="452767" y="338251"/>
                </a:lnTo>
                <a:lnTo>
                  <a:pt x="452005" y="341795"/>
                </a:lnTo>
                <a:lnTo>
                  <a:pt x="448830" y="345160"/>
                </a:lnTo>
                <a:lnTo>
                  <a:pt x="451243" y="349275"/>
                </a:lnTo>
                <a:lnTo>
                  <a:pt x="465836" y="339699"/>
                </a:lnTo>
                <a:close/>
              </a:path>
              <a:path w="1078230" h="395604">
                <a:moveTo>
                  <a:pt x="479171" y="338594"/>
                </a:moveTo>
                <a:lnTo>
                  <a:pt x="475043" y="336854"/>
                </a:lnTo>
                <a:lnTo>
                  <a:pt x="471055" y="343674"/>
                </a:lnTo>
                <a:lnTo>
                  <a:pt x="472528" y="344741"/>
                </a:lnTo>
                <a:lnTo>
                  <a:pt x="473252" y="345287"/>
                </a:lnTo>
                <a:lnTo>
                  <a:pt x="475526" y="342709"/>
                </a:lnTo>
                <a:lnTo>
                  <a:pt x="475703" y="342811"/>
                </a:lnTo>
                <a:lnTo>
                  <a:pt x="475907" y="342887"/>
                </a:lnTo>
                <a:lnTo>
                  <a:pt x="476123" y="342925"/>
                </a:lnTo>
                <a:lnTo>
                  <a:pt x="476834" y="342849"/>
                </a:lnTo>
                <a:lnTo>
                  <a:pt x="477532" y="342455"/>
                </a:lnTo>
                <a:lnTo>
                  <a:pt x="477367" y="341579"/>
                </a:lnTo>
                <a:lnTo>
                  <a:pt x="477164" y="341350"/>
                </a:lnTo>
                <a:lnTo>
                  <a:pt x="476910" y="341147"/>
                </a:lnTo>
                <a:lnTo>
                  <a:pt x="479171" y="338594"/>
                </a:lnTo>
                <a:close/>
              </a:path>
              <a:path w="1078230" h="395604">
                <a:moveTo>
                  <a:pt x="484314" y="328066"/>
                </a:moveTo>
                <a:lnTo>
                  <a:pt x="484212" y="325094"/>
                </a:lnTo>
                <a:lnTo>
                  <a:pt x="481114" y="323354"/>
                </a:lnTo>
                <a:lnTo>
                  <a:pt x="478396" y="325094"/>
                </a:lnTo>
                <a:lnTo>
                  <a:pt x="476440" y="326974"/>
                </a:lnTo>
                <a:lnTo>
                  <a:pt x="473506" y="331381"/>
                </a:lnTo>
                <a:lnTo>
                  <a:pt x="470700" y="334251"/>
                </a:lnTo>
                <a:lnTo>
                  <a:pt x="475272" y="336626"/>
                </a:lnTo>
                <a:lnTo>
                  <a:pt x="477697" y="335280"/>
                </a:lnTo>
                <a:lnTo>
                  <a:pt x="480618" y="334251"/>
                </a:lnTo>
                <a:lnTo>
                  <a:pt x="483958" y="330885"/>
                </a:lnTo>
                <a:lnTo>
                  <a:pt x="484314" y="328066"/>
                </a:lnTo>
                <a:close/>
              </a:path>
              <a:path w="1078230" h="395604">
                <a:moveTo>
                  <a:pt x="497027" y="84353"/>
                </a:moveTo>
                <a:lnTo>
                  <a:pt x="495846" y="82753"/>
                </a:lnTo>
                <a:lnTo>
                  <a:pt x="494842" y="80784"/>
                </a:lnTo>
                <a:lnTo>
                  <a:pt x="493077" y="82981"/>
                </a:lnTo>
                <a:lnTo>
                  <a:pt x="491871" y="84302"/>
                </a:lnTo>
                <a:lnTo>
                  <a:pt x="490969" y="85801"/>
                </a:lnTo>
                <a:lnTo>
                  <a:pt x="490829" y="86042"/>
                </a:lnTo>
                <a:lnTo>
                  <a:pt x="492417" y="87769"/>
                </a:lnTo>
                <a:lnTo>
                  <a:pt x="494093" y="86842"/>
                </a:lnTo>
                <a:lnTo>
                  <a:pt x="495617" y="85890"/>
                </a:lnTo>
                <a:lnTo>
                  <a:pt x="496760" y="84632"/>
                </a:lnTo>
                <a:lnTo>
                  <a:pt x="497027" y="84353"/>
                </a:lnTo>
                <a:close/>
              </a:path>
              <a:path w="1078230" h="395604">
                <a:moveTo>
                  <a:pt x="514604" y="61493"/>
                </a:moveTo>
                <a:lnTo>
                  <a:pt x="484670" y="61493"/>
                </a:lnTo>
                <a:lnTo>
                  <a:pt x="486435" y="68135"/>
                </a:lnTo>
                <a:lnTo>
                  <a:pt x="484009" y="69443"/>
                </a:lnTo>
                <a:lnTo>
                  <a:pt x="482688" y="70319"/>
                </a:lnTo>
                <a:lnTo>
                  <a:pt x="482688" y="88074"/>
                </a:lnTo>
                <a:lnTo>
                  <a:pt x="478878" y="90855"/>
                </a:lnTo>
                <a:lnTo>
                  <a:pt x="473113" y="91274"/>
                </a:lnTo>
                <a:lnTo>
                  <a:pt x="472313" y="87312"/>
                </a:lnTo>
                <a:lnTo>
                  <a:pt x="473684" y="86398"/>
                </a:lnTo>
                <a:lnTo>
                  <a:pt x="474281" y="86398"/>
                </a:lnTo>
                <a:lnTo>
                  <a:pt x="482688" y="88074"/>
                </a:lnTo>
                <a:lnTo>
                  <a:pt x="482688" y="70319"/>
                </a:lnTo>
                <a:lnTo>
                  <a:pt x="481799" y="70904"/>
                </a:lnTo>
                <a:lnTo>
                  <a:pt x="472363" y="74764"/>
                </a:lnTo>
                <a:lnTo>
                  <a:pt x="470268" y="73964"/>
                </a:lnTo>
                <a:lnTo>
                  <a:pt x="470268" y="76835"/>
                </a:lnTo>
                <a:lnTo>
                  <a:pt x="468998" y="85483"/>
                </a:lnTo>
                <a:lnTo>
                  <a:pt x="468972" y="85648"/>
                </a:lnTo>
                <a:lnTo>
                  <a:pt x="463080" y="86664"/>
                </a:lnTo>
                <a:lnTo>
                  <a:pt x="457898" y="91744"/>
                </a:lnTo>
                <a:lnTo>
                  <a:pt x="454342" y="90855"/>
                </a:lnTo>
                <a:lnTo>
                  <a:pt x="449681" y="89687"/>
                </a:lnTo>
                <a:lnTo>
                  <a:pt x="455523" y="81534"/>
                </a:lnTo>
                <a:lnTo>
                  <a:pt x="461403" y="78206"/>
                </a:lnTo>
                <a:lnTo>
                  <a:pt x="470268" y="76835"/>
                </a:lnTo>
                <a:lnTo>
                  <a:pt x="470268" y="73964"/>
                </a:lnTo>
                <a:lnTo>
                  <a:pt x="469582" y="73698"/>
                </a:lnTo>
                <a:lnTo>
                  <a:pt x="461048" y="64947"/>
                </a:lnTo>
                <a:lnTo>
                  <a:pt x="458952" y="63766"/>
                </a:lnTo>
                <a:lnTo>
                  <a:pt x="457149" y="62750"/>
                </a:lnTo>
                <a:lnTo>
                  <a:pt x="452640" y="59385"/>
                </a:lnTo>
                <a:lnTo>
                  <a:pt x="449580" y="67246"/>
                </a:lnTo>
                <a:lnTo>
                  <a:pt x="453440" y="68618"/>
                </a:lnTo>
                <a:lnTo>
                  <a:pt x="457492" y="63766"/>
                </a:lnTo>
                <a:lnTo>
                  <a:pt x="459041" y="68618"/>
                </a:lnTo>
                <a:lnTo>
                  <a:pt x="459092" y="69443"/>
                </a:lnTo>
                <a:lnTo>
                  <a:pt x="456768" y="74764"/>
                </a:lnTo>
                <a:lnTo>
                  <a:pt x="456717" y="74904"/>
                </a:lnTo>
                <a:lnTo>
                  <a:pt x="452577" y="69227"/>
                </a:lnTo>
                <a:lnTo>
                  <a:pt x="446252" y="72110"/>
                </a:lnTo>
                <a:lnTo>
                  <a:pt x="443179" y="74282"/>
                </a:lnTo>
                <a:lnTo>
                  <a:pt x="440029" y="76149"/>
                </a:lnTo>
                <a:lnTo>
                  <a:pt x="440258" y="75920"/>
                </a:lnTo>
                <a:lnTo>
                  <a:pt x="439928" y="75920"/>
                </a:lnTo>
                <a:lnTo>
                  <a:pt x="436397" y="78003"/>
                </a:lnTo>
                <a:lnTo>
                  <a:pt x="427850" y="82677"/>
                </a:lnTo>
                <a:lnTo>
                  <a:pt x="435698" y="88315"/>
                </a:lnTo>
                <a:lnTo>
                  <a:pt x="429704" y="90043"/>
                </a:lnTo>
                <a:lnTo>
                  <a:pt x="431393" y="94043"/>
                </a:lnTo>
                <a:lnTo>
                  <a:pt x="432854" y="100101"/>
                </a:lnTo>
                <a:lnTo>
                  <a:pt x="443725" y="90855"/>
                </a:lnTo>
                <a:lnTo>
                  <a:pt x="445719" y="92138"/>
                </a:lnTo>
                <a:lnTo>
                  <a:pt x="447979" y="94424"/>
                </a:lnTo>
                <a:lnTo>
                  <a:pt x="454748" y="96456"/>
                </a:lnTo>
                <a:lnTo>
                  <a:pt x="456958" y="98704"/>
                </a:lnTo>
                <a:lnTo>
                  <a:pt x="457593" y="102171"/>
                </a:lnTo>
                <a:lnTo>
                  <a:pt x="455549" y="104355"/>
                </a:lnTo>
                <a:lnTo>
                  <a:pt x="453555" y="106070"/>
                </a:lnTo>
                <a:lnTo>
                  <a:pt x="452132" y="108331"/>
                </a:lnTo>
                <a:lnTo>
                  <a:pt x="451904" y="108788"/>
                </a:lnTo>
                <a:lnTo>
                  <a:pt x="453618" y="110617"/>
                </a:lnTo>
                <a:lnTo>
                  <a:pt x="454406" y="111874"/>
                </a:lnTo>
                <a:lnTo>
                  <a:pt x="459143" y="107594"/>
                </a:lnTo>
                <a:lnTo>
                  <a:pt x="462737" y="114338"/>
                </a:lnTo>
                <a:lnTo>
                  <a:pt x="468261" y="111633"/>
                </a:lnTo>
                <a:lnTo>
                  <a:pt x="461340" y="122301"/>
                </a:lnTo>
                <a:lnTo>
                  <a:pt x="473227" y="120675"/>
                </a:lnTo>
                <a:lnTo>
                  <a:pt x="476237" y="124561"/>
                </a:lnTo>
                <a:lnTo>
                  <a:pt x="472465" y="131533"/>
                </a:lnTo>
                <a:lnTo>
                  <a:pt x="480123" y="132130"/>
                </a:lnTo>
                <a:lnTo>
                  <a:pt x="480898" y="130200"/>
                </a:lnTo>
                <a:lnTo>
                  <a:pt x="481774" y="128689"/>
                </a:lnTo>
                <a:lnTo>
                  <a:pt x="483450" y="120675"/>
                </a:lnTo>
                <a:lnTo>
                  <a:pt x="483717" y="119405"/>
                </a:lnTo>
                <a:lnTo>
                  <a:pt x="483844" y="118859"/>
                </a:lnTo>
                <a:lnTo>
                  <a:pt x="483831" y="119405"/>
                </a:lnTo>
                <a:lnTo>
                  <a:pt x="491820" y="118859"/>
                </a:lnTo>
                <a:lnTo>
                  <a:pt x="495731" y="118592"/>
                </a:lnTo>
                <a:lnTo>
                  <a:pt x="499592" y="115976"/>
                </a:lnTo>
                <a:lnTo>
                  <a:pt x="503250" y="112369"/>
                </a:lnTo>
                <a:lnTo>
                  <a:pt x="502996" y="111874"/>
                </a:lnTo>
                <a:lnTo>
                  <a:pt x="502881" y="111633"/>
                </a:lnTo>
                <a:lnTo>
                  <a:pt x="501459" y="108788"/>
                </a:lnTo>
                <a:lnTo>
                  <a:pt x="501230" y="108331"/>
                </a:lnTo>
                <a:lnTo>
                  <a:pt x="500532" y="105397"/>
                </a:lnTo>
                <a:lnTo>
                  <a:pt x="491388" y="108788"/>
                </a:lnTo>
                <a:lnTo>
                  <a:pt x="490270" y="107594"/>
                </a:lnTo>
                <a:lnTo>
                  <a:pt x="486714" y="103771"/>
                </a:lnTo>
                <a:lnTo>
                  <a:pt x="489229" y="98882"/>
                </a:lnTo>
                <a:lnTo>
                  <a:pt x="490220" y="95211"/>
                </a:lnTo>
                <a:lnTo>
                  <a:pt x="488581" y="91744"/>
                </a:lnTo>
                <a:lnTo>
                  <a:pt x="488353" y="91274"/>
                </a:lnTo>
                <a:lnTo>
                  <a:pt x="486968" y="88315"/>
                </a:lnTo>
                <a:lnTo>
                  <a:pt x="486181" y="86664"/>
                </a:lnTo>
                <a:lnTo>
                  <a:pt x="486054" y="86398"/>
                </a:lnTo>
                <a:lnTo>
                  <a:pt x="486879" y="85813"/>
                </a:lnTo>
                <a:lnTo>
                  <a:pt x="487337" y="85483"/>
                </a:lnTo>
                <a:lnTo>
                  <a:pt x="489026" y="77343"/>
                </a:lnTo>
                <a:lnTo>
                  <a:pt x="489254" y="76835"/>
                </a:lnTo>
                <a:lnTo>
                  <a:pt x="489572" y="76149"/>
                </a:lnTo>
                <a:lnTo>
                  <a:pt x="489673" y="75920"/>
                </a:lnTo>
                <a:lnTo>
                  <a:pt x="490042" y="74904"/>
                </a:lnTo>
                <a:lnTo>
                  <a:pt x="490093" y="74764"/>
                </a:lnTo>
                <a:lnTo>
                  <a:pt x="490258" y="74282"/>
                </a:lnTo>
                <a:lnTo>
                  <a:pt x="502958" y="79121"/>
                </a:lnTo>
                <a:lnTo>
                  <a:pt x="506145" y="74282"/>
                </a:lnTo>
                <a:lnTo>
                  <a:pt x="514604" y="61493"/>
                </a:lnTo>
                <a:close/>
              </a:path>
              <a:path w="1078230" h="395604">
                <a:moveTo>
                  <a:pt x="519925" y="137363"/>
                </a:moveTo>
                <a:lnTo>
                  <a:pt x="517855" y="132321"/>
                </a:lnTo>
                <a:lnTo>
                  <a:pt x="504964" y="135902"/>
                </a:lnTo>
                <a:lnTo>
                  <a:pt x="506704" y="139954"/>
                </a:lnTo>
                <a:lnTo>
                  <a:pt x="507961" y="143662"/>
                </a:lnTo>
                <a:lnTo>
                  <a:pt x="512927" y="142011"/>
                </a:lnTo>
                <a:lnTo>
                  <a:pt x="517791" y="140385"/>
                </a:lnTo>
                <a:lnTo>
                  <a:pt x="519925" y="137363"/>
                </a:lnTo>
                <a:close/>
              </a:path>
              <a:path w="1078230" h="395604">
                <a:moveTo>
                  <a:pt x="525119" y="72644"/>
                </a:moveTo>
                <a:lnTo>
                  <a:pt x="524903" y="72351"/>
                </a:lnTo>
                <a:lnTo>
                  <a:pt x="517093" y="70192"/>
                </a:lnTo>
                <a:lnTo>
                  <a:pt x="507428" y="85369"/>
                </a:lnTo>
                <a:lnTo>
                  <a:pt x="515035" y="92214"/>
                </a:lnTo>
                <a:lnTo>
                  <a:pt x="519061" y="91147"/>
                </a:lnTo>
                <a:lnTo>
                  <a:pt x="523087" y="82207"/>
                </a:lnTo>
                <a:lnTo>
                  <a:pt x="524624" y="84302"/>
                </a:lnTo>
                <a:lnTo>
                  <a:pt x="525119" y="72644"/>
                </a:lnTo>
                <a:close/>
              </a:path>
              <a:path w="1078230" h="395604">
                <a:moveTo>
                  <a:pt x="535482" y="344500"/>
                </a:moveTo>
                <a:lnTo>
                  <a:pt x="533450" y="339204"/>
                </a:lnTo>
                <a:lnTo>
                  <a:pt x="523113" y="342188"/>
                </a:lnTo>
                <a:lnTo>
                  <a:pt x="525932" y="344271"/>
                </a:lnTo>
                <a:lnTo>
                  <a:pt x="527685" y="346532"/>
                </a:lnTo>
                <a:lnTo>
                  <a:pt x="528828" y="346252"/>
                </a:lnTo>
                <a:lnTo>
                  <a:pt x="531710" y="345541"/>
                </a:lnTo>
                <a:lnTo>
                  <a:pt x="535482" y="344500"/>
                </a:lnTo>
                <a:close/>
              </a:path>
              <a:path w="1078230" h="395604">
                <a:moveTo>
                  <a:pt x="546252" y="299859"/>
                </a:moveTo>
                <a:lnTo>
                  <a:pt x="545858" y="298729"/>
                </a:lnTo>
                <a:lnTo>
                  <a:pt x="545579" y="297510"/>
                </a:lnTo>
                <a:lnTo>
                  <a:pt x="544283" y="295643"/>
                </a:lnTo>
                <a:lnTo>
                  <a:pt x="543191" y="294970"/>
                </a:lnTo>
                <a:lnTo>
                  <a:pt x="541921" y="294284"/>
                </a:lnTo>
                <a:lnTo>
                  <a:pt x="540702" y="295249"/>
                </a:lnTo>
                <a:lnTo>
                  <a:pt x="541362" y="296608"/>
                </a:lnTo>
                <a:lnTo>
                  <a:pt x="541845" y="298145"/>
                </a:lnTo>
                <a:lnTo>
                  <a:pt x="543712" y="299643"/>
                </a:lnTo>
                <a:lnTo>
                  <a:pt x="545058" y="299656"/>
                </a:lnTo>
                <a:lnTo>
                  <a:pt x="546252" y="299859"/>
                </a:lnTo>
                <a:close/>
              </a:path>
              <a:path w="1078230" h="395604">
                <a:moveTo>
                  <a:pt x="558419" y="389737"/>
                </a:moveTo>
                <a:lnTo>
                  <a:pt x="554253" y="382917"/>
                </a:lnTo>
                <a:lnTo>
                  <a:pt x="551535" y="381800"/>
                </a:lnTo>
                <a:lnTo>
                  <a:pt x="548932" y="381292"/>
                </a:lnTo>
                <a:lnTo>
                  <a:pt x="545185" y="378231"/>
                </a:lnTo>
                <a:lnTo>
                  <a:pt x="543991" y="375716"/>
                </a:lnTo>
                <a:lnTo>
                  <a:pt x="542099" y="373087"/>
                </a:lnTo>
                <a:lnTo>
                  <a:pt x="536194" y="383959"/>
                </a:lnTo>
                <a:lnTo>
                  <a:pt x="536473" y="383679"/>
                </a:lnTo>
                <a:lnTo>
                  <a:pt x="536740" y="390448"/>
                </a:lnTo>
                <a:lnTo>
                  <a:pt x="542620" y="386981"/>
                </a:lnTo>
                <a:lnTo>
                  <a:pt x="545553" y="388416"/>
                </a:lnTo>
                <a:lnTo>
                  <a:pt x="547306" y="395605"/>
                </a:lnTo>
                <a:lnTo>
                  <a:pt x="549262" y="390537"/>
                </a:lnTo>
                <a:lnTo>
                  <a:pt x="558419" y="389737"/>
                </a:lnTo>
                <a:close/>
              </a:path>
              <a:path w="1078230" h="395604">
                <a:moveTo>
                  <a:pt x="559181" y="218782"/>
                </a:moveTo>
                <a:lnTo>
                  <a:pt x="557352" y="214515"/>
                </a:lnTo>
                <a:lnTo>
                  <a:pt x="556463" y="210642"/>
                </a:lnTo>
                <a:lnTo>
                  <a:pt x="550951" y="209550"/>
                </a:lnTo>
                <a:lnTo>
                  <a:pt x="549198" y="216509"/>
                </a:lnTo>
                <a:lnTo>
                  <a:pt x="546785" y="222796"/>
                </a:lnTo>
                <a:lnTo>
                  <a:pt x="538391" y="227012"/>
                </a:lnTo>
                <a:lnTo>
                  <a:pt x="538581" y="231000"/>
                </a:lnTo>
                <a:lnTo>
                  <a:pt x="537781" y="234454"/>
                </a:lnTo>
                <a:lnTo>
                  <a:pt x="544106" y="234454"/>
                </a:lnTo>
                <a:lnTo>
                  <a:pt x="546176" y="228079"/>
                </a:lnTo>
                <a:lnTo>
                  <a:pt x="546354" y="227965"/>
                </a:lnTo>
                <a:lnTo>
                  <a:pt x="550240" y="232270"/>
                </a:lnTo>
                <a:lnTo>
                  <a:pt x="553415" y="233057"/>
                </a:lnTo>
                <a:lnTo>
                  <a:pt x="554266" y="231190"/>
                </a:lnTo>
                <a:lnTo>
                  <a:pt x="555548" y="225247"/>
                </a:lnTo>
                <a:lnTo>
                  <a:pt x="553948" y="224447"/>
                </a:lnTo>
                <a:lnTo>
                  <a:pt x="550837" y="224180"/>
                </a:lnTo>
                <a:lnTo>
                  <a:pt x="550659" y="222567"/>
                </a:lnTo>
                <a:lnTo>
                  <a:pt x="550354" y="221526"/>
                </a:lnTo>
                <a:lnTo>
                  <a:pt x="559181" y="218782"/>
                </a:lnTo>
                <a:close/>
              </a:path>
              <a:path w="1078230" h="395604">
                <a:moveTo>
                  <a:pt x="567728" y="381533"/>
                </a:moveTo>
                <a:lnTo>
                  <a:pt x="566928" y="377850"/>
                </a:lnTo>
                <a:lnTo>
                  <a:pt x="567055" y="377367"/>
                </a:lnTo>
                <a:lnTo>
                  <a:pt x="567105" y="376821"/>
                </a:lnTo>
                <a:lnTo>
                  <a:pt x="567016" y="376174"/>
                </a:lnTo>
                <a:lnTo>
                  <a:pt x="566610" y="374878"/>
                </a:lnTo>
                <a:lnTo>
                  <a:pt x="564222" y="374192"/>
                </a:lnTo>
                <a:lnTo>
                  <a:pt x="562305" y="374904"/>
                </a:lnTo>
                <a:lnTo>
                  <a:pt x="560692" y="376059"/>
                </a:lnTo>
                <a:lnTo>
                  <a:pt x="558977" y="370979"/>
                </a:lnTo>
                <a:lnTo>
                  <a:pt x="563994" y="367106"/>
                </a:lnTo>
                <a:lnTo>
                  <a:pt x="566991" y="362077"/>
                </a:lnTo>
                <a:lnTo>
                  <a:pt x="564819" y="354914"/>
                </a:lnTo>
                <a:lnTo>
                  <a:pt x="561987" y="353504"/>
                </a:lnTo>
                <a:lnTo>
                  <a:pt x="558571" y="353707"/>
                </a:lnTo>
                <a:lnTo>
                  <a:pt x="553148" y="357619"/>
                </a:lnTo>
                <a:lnTo>
                  <a:pt x="551599" y="366610"/>
                </a:lnTo>
                <a:lnTo>
                  <a:pt x="540473" y="363562"/>
                </a:lnTo>
                <a:lnTo>
                  <a:pt x="544880" y="370192"/>
                </a:lnTo>
                <a:lnTo>
                  <a:pt x="555104" y="368731"/>
                </a:lnTo>
                <a:lnTo>
                  <a:pt x="550837" y="379222"/>
                </a:lnTo>
                <a:lnTo>
                  <a:pt x="558076" y="378879"/>
                </a:lnTo>
                <a:lnTo>
                  <a:pt x="557733" y="379514"/>
                </a:lnTo>
                <a:lnTo>
                  <a:pt x="557542" y="380149"/>
                </a:lnTo>
                <a:lnTo>
                  <a:pt x="557618" y="381279"/>
                </a:lnTo>
                <a:lnTo>
                  <a:pt x="558126" y="382092"/>
                </a:lnTo>
                <a:lnTo>
                  <a:pt x="558584" y="382231"/>
                </a:lnTo>
                <a:lnTo>
                  <a:pt x="560552" y="382828"/>
                </a:lnTo>
                <a:lnTo>
                  <a:pt x="562495" y="382651"/>
                </a:lnTo>
                <a:lnTo>
                  <a:pt x="565137" y="380377"/>
                </a:lnTo>
                <a:lnTo>
                  <a:pt x="565251" y="381749"/>
                </a:lnTo>
                <a:lnTo>
                  <a:pt x="567728" y="381533"/>
                </a:lnTo>
                <a:close/>
              </a:path>
              <a:path w="1078230" h="395604">
                <a:moveTo>
                  <a:pt x="577532" y="58699"/>
                </a:moveTo>
                <a:lnTo>
                  <a:pt x="574116" y="56553"/>
                </a:lnTo>
                <a:lnTo>
                  <a:pt x="571754" y="54444"/>
                </a:lnTo>
                <a:lnTo>
                  <a:pt x="565899" y="52451"/>
                </a:lnTo>
                <a:lnTo>
                  <a:pt x="562102" y="53340"/>
                </a:lnTo>
                <a:lnTo>
                  <a:pt x="562495" y="63220"/>
                </a:lnTo>
                <a:lnTo>
                  <a:pt x="565302" y="75946"/>
                </a:lnTo>
                <a:lnTo>
                  <a:pt x="567791" y="76809"/>
                </a:lnTo>
                <a:lnTo>
                  <a:pt x="570217" y="76873"/>
                </a:lnTo>
                <a:lnTo>
                  <a:pt x="571754" y="75628"/>
                </a:lnTo>
                <a:lnTo>
                  <a:pt x="574001" y="69697"/>
                </a:lnTo>
                <a:lnTo>
                  <a:pt x="575551" y="64668"/>
                </a:lnTo>
                <a:lnTo>
                  <a:pt x="577532" y="58699"/>
                </a:lnTo>
                <a:close/>
              </a:path>
              <a:path w="1078230" h="395604">
                <a:moveTo>
                  <a:pt x="591337" y="376948"/>
                </a:moveTo>
                <a:lnTo>
                  <a:pt x="589762" y="375958"/>
                </a:lnTo>
                <a:lnTo>
                  <a:pt x="587895" y="373913"/>
                </a:lnTo>
                <a:lnTo>
                  <a:pt x="584796" y="374777"/>
                </a:lnTo>
                <a:lnTo>
                  <a:pt x="583374" y="376923"/>
                </a:lnTo>
                <a:lnTo>
                  <a:pt x="580974" y="379069"/>
                </a:lnTo>
                <a:lnTo>
                  <a:pt x="583552" y="380707"/>
                </a:lnTo>
                <a:lnTo>
                  <a:pt x="585952" y="382917"/>
                </a:lnTo>
                <a:lnTo>
                  <a:pt x="586574" y="382498"/>
                </a:lnTo>
                <a:lnTo>
                  <a:pt x="588530" y="381177"/>
                </a:lnTo>
                <a:lnTo>
                  <a:pt x="589800" y="378866"/>
                </a:lnTo>
                <a:lnTo>
                  <a:pt x="591337" y="376948"/>
                </a:lnTo>
                <a:close/>
              </a:path>
              <a:path w="1078230" h="395604">
                <a:moveTo>
                  <a:pt x="598182" y="46926"/>
                </a:moveTo>
                <a:lnTo>
                  <a:pt x="596442" y="42291"/>
                </a:lnTo>
                <a:lnTo>
                  <a:pt x="597611" y="37833"/>
                </a:lnTo>
                <a:lnTo>
                  <a:pt x="584466" y="35191"/>
                </a:lnTo>
                <a:lnTo>
                  <a:pt x="584098" y="36449"/>
                </a:lnTo>
                <a:lnTo>
                  <a:pt x="592493" y="39687"/>
                </a:lnTo>
                <a:lnTo>
                  <a:pt x="591985" y="41300"/>
                </a:lnTo>
                <a:lnTo>
                  <a:pt x="591502" y="42443"/>
                </a:lnTo>
                <a:lnTo>
                  <a:pt x="591058" y="44831"/>
                </a:lnTo>
                <a:lnTo>
                  <a:pt x="591083" y="46075"/>
                </a:lnTo>
                <a:lnTo>
                  <a:pt x="590905" y="48615"/>
                </a:lnTo>
                <a:lnTo>
                  <a:pt x="598182" y="46926"/>
                </a:lnTo>
                <a:close/>
              </a:path>
              <a:path w="1078230" h="395604">
                <a:moveTo>
                  <a:pt x="601802" y="79641"/>
                </a:moveTo>
                <a:lnTo>
                  <a:pt x="599465" y="72047"/>
                </a:lnTo>
                <a:lnTo>
                  <a:pt x="587082" y="72593"/>
                </a:lnTo>
                <a:lnTo>
                  <a:pt x="587692" y="81584"/>
                </a:lnTo>
                <a:lnTo>
                  <a:pt x="601802" y="79641"/>
                </a:lnTo>
                <a:close/>
              </a:path>
              <a:path w="1078230" h="395604">
                <a:moveTo>
                  <a:pt x="609663" y="87071"/>
                </a:moveTo>
                <a:lnTo>
                  <a:pt x="608520" y="85483"/>
                </a:lnTo>
                <a:lnTo>
                  <a:pt x="607669" y="85267"/>
                </a:lnTo>
                <a:lnTo>
                  <a:pt x="606958" y="85090"/>
                </a:lnTo>
                <a:lnTo>
                  <a:pt x="605866" y="86410"/>
                </a:lnTo>
                <a:lnTo>
                  <a:pt x="604443" y="87401"/>
                </a:lnTo>
                <a:lnTo>
                  <a:pt x="607174" y="90424"/>
                </a:lnTo>
                <a:lnTo>
                  <a:pt x="608025" y="89585"/>
                </a:lnTo>
                <a:lnTo>
                  <a:pt x="609422" y="88836"/>
                </a:lnTo>
                <a:lnTo>
                  <a:pt x="609663" y="87071"/>
                </a:lnTo>
                <a:close/>
              </a:path>
              <a:path w="1078230" h="395604">
                <a:moveTo>
                  <a:pt x="620610" y="48514"/>
                </a:moveTo>
                <a:lnTo>
                  <a:pt x="620509" y="48285"/>
                </a:lnTo>
                <a:lnTo>
                  <a:pt x="620356" y="48209"/>
                </a:lnTo>
                <a:lnTo>
                  <a:pt x="620420" y="48374"/>
                </a:lnTo>
                <a:lnTo>
                  <a:pt x="620560" y="48488"/>
                </a:lnTo>
                <a:close/>
              </a:path>
              <a:path w="1078230" h="395604">
                <a:moveTo>
                  <a:pt x="623582" y="43345"/>
                </a:moveTo>
                <a:lnTo>
                  <a:pt x="621893" y="42735"/>
                </a:lnTo>
                <a:lnTo>
                  <a:pt x="621055" y="42443"/>
                </a:lnTo>
                <a:lnTo>
                  <a:pt x="620699" y="43853"/>
                </a:lnTo>
                <a:lnTo>
                  <a:pt x="620242" y="45237"/>
                </a:lnTo>
                <a:lnTo>
                  <a:pt x="620039" y="46659"/>
                </a:lnTo>
                <a:lnTo>
                  <a:pt x="619963" y="47129"/>
                </a:lnTo>
                <a:lnTo>
                  <a:pt x="620242" y="47650"/>
                </a:lnTo>
                <a:lnTo>
                  <a:pt x="620458" y="48171"/>
                </a:lnTo>
                <a:lnTo>
                  <a:pt x="621017" y="47891"/>
                </a:lnTo>
                <a:lnTo>
                  <a:pt x="621741" y="47713"/>
                </a:lnTo>
                <a:lnTo>
                  <a:pt x="622655" y="46037"/>
                </a:lnTo>
                <a:lnTo>
                  <a:pt x="623062" y="44665"/>
                </a:lnTo>
                <a:lnTo>
                  <a:pt x="623582" y="43345"/>
                </a:lnTo>
                <a:close/>
              </a:path>
              <a:path w="1078230" h="395604">
                <a:moveTo>
                  <a:pt x="626402" y="68021"/>
                </a:moveTo>
                <a:lnTo>
                  <a:pt x="624217" y="63728"/>
                </a:lnTo>
                <a:lnTo>
                  <a:pt x="622198" y="64350"/>
                </a:lnTo>
                <a:lnTo>
                  <a:pt x="619861" y="68364"/>
                </a:lnTo>
                <a:lnTo>
                  <a:pt x="620090" y="69761"/>
                </a:lnTo>
                <a:lnTo>
                  <a:pt x="619823" y="72148"/>
                </a:lnTo>
                <a:lnTo>
                  <a:pt x="626402" y="68021"/>
                </a:lnTo>
                <a:close/>
              </a:path>
              <a:path w="1078230" h="395604">
                <a:moveTo>
                  <a:pt x="626427" y="57238"/>
                </a:moveTo>
                <a:lnTo>
                  <a:pt x="625563" y="55968"/>
                </a:lnTo>
                <a:lnTo>
                  <a:pt x="622693" y="51727"/>
                </a:lnTo>
                <a:lnTo>
                  <a:pt x="620458" y="48437"/>
                </a:lnTo>
                <a:lnTo>
                  <a:pt x="611124" y="43840"/>
                </a:lnTo>
                <a:lnTo>
                  <a:pt x="598182" y="51727"/>
                </a:lnTo>
                <a:lnTo>
                  <a:pt x="590981" y="50774"/>
                </a:lnTo>
                <a:lnTo>
                  <a:pt x="587324" y="50482"/>
                </a:lnTo>
                <a:lnTo>
                  <a:pt x="585330" y="60794"/>
                </a:lnTo>
                <a:lnTo>
                  <a:pt x="587743" y="61937"/>
                </a:lnTo>
                <a:lnTo>
                  <a:pt x="590880" y="64782"/>
                </a:lnTo>
                <a:lnTo>
                  <a:pt x="599694" y="61937"/>
                </a:lnTo>
                <a:lnTo>
                  <a:pt x="599998" y="61937"/>
                </a:lnTo>
                <a:lnTo>
                  <a:pt x="604177" y="67195"/>
                </a:lnTo>
                <a:lnTo>
                  <a:pt x="610031" y="69113"/>
                </a:lnTo>
                <a:lnTo>
                  <a:pt x="615010" y="61937"/>
                </a:lnTo>
                <a:lnTo>
                  <a:pt x="619150" y="55968"/>
                </a:lnTo>
                <a:lnTo>
                  <a:pt x="623277" y="62420"/>
                </a:lnTo>
                <a:lnTo>
                  <a:pt x="626427" y="57238"/>
                </a:lnTo>
                <a:close/>
              </a:path>
              <a:path w="1078230" h="395604">
                <a:moveTo>
                  <a:pt x="633552" y="86601"/>
                </a:moveTo>
                <a:lnTo>
                  <a:pt x="632218" y="83718"/>
                </a:lnTo>
                <a:lnTo>
                  <a:pt x="629767" y="78447"/>
                </a:lnTo>
                <a:lnTo>
                  <a:pt x="625309" y="75399"/>
                </a:lnTo>
                <a:lnTo>
                  <a:pt x="617474" y="75577"/>
                </a:lnTo>
                <a:lnTo>
                  <a:pt x="626440" y="90817"/>
                </a:lnTo>
                <a:lnTo>
                  <a:pt x="632421" y="89839"/>
                </a:lnTo>
                <a:lnTo>
                  <a:pt x="633552" y="86601"/>
                </a:lnTo>
                <a:close/>
              </a:path>
              <a:path w="1078230" h="395604">
                <a:moveTo>
                  <a:pt x="639686" y="42811"/>
                </a:moveTo>
                <a:lnTo>
                  <a:pt x="635901" y="36982"/>
                </a:lnTo>
                <a:lnTo>
                  <a:pt x="631545" y="37122"/>
                </a:lnTo>
                <a:lnTo>
                  <a:pt x="626186" y="38544"/>
                </a:lnTo>
                <a:lnTo>
                  <a:pt x="629564" y="45161"/>
                </a:lnTo>
                <a:lnTo>
                  <a:pt x="634250" y="43053"/>
                </a:lnTo>
                <a:lnTo>
                  <a:pt x="639686" y="42811"/>
                </a:lnTo>
                <a:close/>
              </a:path>
              <a:path w="1078230" h="395604">
                <a:moveTo>
                  <a:pt x="653567" y="48577"/>
                </a:moveTo>
                <a:lnTo>
                  <a:pt x="652475" y="43776"/>
                </a:lnTo>
                <a:lnTo>
                  <a:pt x="647700" y="45021"/>
                </a:lnTo>
                <a:lnTo>
                  <a:pt x="649973" y="46405"/>
                </a:lnTo>
                <a:lnTo>
                  <a:pt x="651776" y="47485"/>
                </a:lnTo>
                <a:lnTo>
                  <a:pt x="653567" y="48577"/>
                </a:lnTo>
                <a:close/>
              </a:path>
              <a:path w="1078230" h="395604">
                <a:moveTo>
                  <a:pt x="659523" y="64185"/>
                </a:moveTo>
                <a:lnTo>
                  <a:pt x="659396" y="64185"/>
                </a:lnTo>
                <a:lnTo>
                  <a:pt x="659307" y="64338"/>
                </a:lnTo>
                <a:lnTo>
                  <a:pt x="659447" y="64262"/>
                </a:lnTo>
                <a:close/>
              </a:path>
              <a:path w="1078230" h="395604">
                <a:moveTo>
                  <a:pt x="664032" y="12"/>
                </a:moveTo>
                <a:lnTo>
                  <a:pt x="663765" y="12"/>
                </a:lnTo>
                <a:lnTo>
                  <a:pt x="661593" y="2044"/>
                </a:lnTo>
                <a:lnTo>
                  <a:pt x="660247" y="4330"/>
                </a:lnTo>
                <a:lnTo>
                  <a:pt x="662355" y="7734"/>
                </a:lnTo>
                <a:lnTo>
                  <a:pt x="664032" y="12"/>
                </a:lnTo>
                <a:close/>
              </a:path>
              <a:path w="1078230" h="395604">
                <a:moveTo>
                  <a:pt x="671576" y="368503"/>
                </a:moveTo>
                <a:lnTo>
                  <a:pt x="670382" y="363410"/>
                </a:lnTo>
                <a:lnTo>
                  <a:pt x="669861" y="358546"/>
                </a:lnTo>
                <a:lnTo>
                  <a:pt x="663536" y="359575"/>
                </a:lnTo>
                <a:lnTo>
                  <a:pt x="658977" y="360311"/>
                </a:lnTo>
                <a:lnTo>
                  <a:pt x="657237" y="364667"/>
                </a:lnTo>
                <a:lnTo>
                  <a:pt x="658139" y="372059"/>
                </a:lnTo>
                <a:lnTo>
                  <a:pt x="671576" y="368503"/>
                </a:lnTo>
                <a:close/>
              </a:path>
              <a:path w="1078230" h="395604">
                <a:moveTo>
                  <a:pt x="673049" y="79946"/>
                </a:moveTo>
                <a:lnTo>
                  <a:pt x="671944" y="76479"/>
                </a:lnTo>
                <a:lnTo>
                  <a:pt x="670382" y="73113"/>
                </a:lnTo>
                <a:lnTo>
                  <a:pt x="669886" y="69596"/>
                </a:lnTo>
                <a:lnTo>
                  <a:pt x="668820" y="61963"/>
                </a:lnTo>
                <a:lnTo>
                  <a:pt x="667270" y="61036"/>
                </a:lnTo>
                <a:lnTo>
                  <a:pt x="659371" y="64376"/>
                </a:lnTo>
                <a:lnTo>
                  <a:pt x="656209" y="68224"/>
                </a:lnTo>
                <a:lnTo>
                  <a:pt x="655383" y="71577"/>
                </a:lnTo>
                <a:lnTo>
                  <a:pt x="662635" y="76149"/>
                </a:lnTo>
                <a:lnTo>
                  <a:pt x="663651" y="79032"/>
                </a:lnTo>
                <a:lnTo>
                  <a:pt x="665365" y="81521"/>
                </a:lnTo>
                <a:lnTo>
                  <a:pt x="673049" y="79946"/>
                </a:lnTo>
                <a:close/>
              </a:path>
              <a:path w="1078230" h="395604">
                <a:moveTo>
                  <a:pt x="693318" y="32943"/>
                </a:moveTo>
                <a:lnTo>
                  <a:pt x="686523" y="29171"/>
                </a:lnTo>
                <a:lnTo>
                  <a:pt x="679551" y="27444"/>
                </a:lnTo>
                <a:lnTo>
                  <a:pt x="672426" y="27279"/>
                </a:lnTo>
                <a:lnTo>
                  <a:pt x="664260" y="28219"/>
                </a:lnTo>
                <a:lnTo>
                  <a:pt x="665187" y="28219"/>
                </a:lnTo>
                <a:lnTo>
                  <a:pt x="668248" y="37249"/>
                </a:lnTo>
                <a:lnTo>
                  <a:pt x="659231" y="32791"/>
                </a:lnTo>
                <a:lnTo>
                  <a:pt x="664552" y="45618"/>
                </a:lnTo>
                <a:lnTo>
                  <a:pt x="660882" y="46913"/>
                </a:lnTo>
                <a:lnTo>
                  <a:pt x="657174" y="49377"/>
                </a:lnTo>
                <a:lnTo>
                  <a:pt x="646480" y="48958"/>
                </a:lnTo>
                <a:lnTo>
                  <a:pt x="643026" y="52260"/>
                </a:lnTo>
                <a:lnTo>
                  <a:pt x="640727" y="58597"/>
                </a:lnTo>
                <a:lnTo>
                  <a:pt x="642454" y="60667"/>
                </a:lnTo>
                <a:lnTo>
                  <a:pt x="644042" y="62865"/>
                </a:lnTo>
                <a:lnTo>
                  <a:pt x="647407" y="66230"/>
                </a:lnTo>
                <a:lnTo>
                  <a:pt x="649262" y="67322"/>
                </a:lnTo>
                <a:lnTo>
                  <a:pt x="650963" y="68592"/>
                </a:lnTo>
                <a:lnTo>
                  <a:pt x="654342" y="63792"/>
                </a:lnTo>
                <a:lnTo>
                  <a:pt x="659333" y="64173"/>
                </a:lnTo>
                <a:lnTo>
                  <a:pt x="659434" y="63792"/>
                </a:lnTo>
                <a:lnTo>
                  <a:pt x="661885" y="53492"/>
                </a:lnTo>
                <a:lnTo>
                  <a:pt x="676211" y="57137"/>
                </a:lnTo>
                <a:lnTo>
                  <a:pt x="679081" y="54698"/>
                </a:lnTo>
                <a:lnTo>
                  <a:pt x="680224" y="53492"/>
                </a:lnTo>
                <a:lnTo>
                  <a:pt x="681672" y="51993"/>
                </a:lnTo>
                <a:lnTo>
                  <a:pt x="685711" y="49377"/>
                </a:lnTo>
                <a:lnTo>
                  <a:pt x="689038" y="47231"/>
                </a:lnTo>
                <a:lnTo>
                  <a:pt x="688936" y="45618"/>
                </a:lnTo>
                <a:lnTo>
                  <a:pt x="688873" y="44386"/>
                </a:lnTo>
                <a:lnTo>
                  <a:pt x="685647" y="41414"/>
                </a:lnTo>
                <a:lnTo>
                  <a:pt x="689419" y="37249"/>
                </a:lnTo>
                <a:lnTo>
                  <a:pt x="693318" y="32943"/>
                </a:lnTo>
                <a:close/>
              </a:path>
              <a:path w="1078230" h="395604">
                <a:moveTo>
                  <a:pt x="711136" y="4076"/>
                </a:moveTo>
                <a:lnTo>
                  <a:pt x="710552" y="3149"/>
                </a:lnTo>
                <a:lnTo>
                  <a:pt x="708952" y="533"/>
                </a:lnTo>
                <a:lnTo>
                  <a:pt x="696874" y="1460"/>
                </a:lnTo>
                <a:lnTo>
                  <a:pt x="691197" y="2641"/>
                </a:lnTo>
                <a:lnTo>
                  <a:pt x="691032" y="2641"/>
                </a:lnTo>
                <a:lnTo>
                  <a:pt x="687641" y="3149"/>
                </a:lnTo>
                <a:lnTo>
                  <a:pt x="687184" y="2146"/>
                </a:lnTo>
                <a:lnTo>
                  <a:pt x="686523" y="0"/>
                </a:lnTo>
                <a:lnTo>
                  <a:pt x="679792" y="0"/>
                </a:lnTo>
                <a:lnTo>
                  <a:pt x="679678" y="533"/>
                </a:lnTo>
                <a:lnTo>
                  <a:pt x="679615" y="1054"/>
                </a:lnTo>
                <a:lnTo>
                  <a:pt x="679526" y="1803"/>
                </a:lnTo>
                <a:lnTo>
                  <a:pt x="679437" y="2641"/>
                </a:lnTo>
                <a:lnTo>
                  <a:pt x="678840" y="4076"/>
                </a:lnTo>
                <a:lnTo>
                  <a:pt x="678383" y="5727"/>
                </a:lnTo>
                <a:lnTo>
                  <a:pt x="675398" y="5727"/>
                </a:lnTo>
                <a:lnTo>
                  <a:pt x="676516" y="3695"/>
                </a:lnTo>
                <a:lnTo>
                  <a:pt x="677049" y="2146"/>
                </a:lnTo>
                <a:lnTo>
                  <a:pt x="677176" y="1803"/>
                </a:lnTo>
                <a:lnTo>
                  <a:pt x="677265" y="1244"/>
                </a:lnTo>
                <a:lnTo>
                  <a:pt x="677392" y="533"/>
                </a:lnTo>
                <a:lnTo>
                  <a:pt x="677494" y="0"/>
                </a:lnTo>
                <a:lnTo>
                  <a:pt x="669277" y="0"/>
                </a:lnTo>
                <a:lnTo>
                  <a:pt x="671118" y="6807"/>
                </a:lnTo>
                <a:lnTo>
                  <a:pt x="674014" y="13220"/>
                </a:lnTo>
                <a:lnTo>
                  <a:pt x="677748" y="19545"/>
                </a:lnTo>
                <a:lnTo>
                  <a:pt x="664375" y="17043"/>
                </a:lnTo>
                <a:lnTo>
                  <a:pt x="663714" y="17043"/>
                </a:lnTo>
                <a:lnTo>
                  <a:pt x="665175" y="28105"/>
                </a:lnTo>
                <a:lnTo>
                  <a:pt x="677748" y="19558"/>
                </a:lnTo>
                <a:lnTo>
                  <a:pt x="678891" y="21463"/>
                </a:lnTo>
                <a:lnTo>
                  <a:pt x="680085" y="23380"/>
                </a:lnTo>
                <a:lnTo>
                  <a:pt x="681367" y="25285"/>
                </a:lnTo>
                <a:lnTo>
                  <a:pt x="684123" y="15024"/>
                </a:lnTo>
                <a:lnTo>
                  <a:pt x="684911" y="14541"/>
                </a:lnTo>
                <a:lnTo>
                  <a:pt x="693369" y="17043"/>
                </a:lnTo>
                <a:lnTo>
                  <a:pt x="691375" y="23114"/>
                </a:lnTo>
                <a:lnTo>
                  <a:pt x="693966" y="25844"/>
                </a:lnTo>
                <a:lnTo>
                  <a:pt x="706932" y="16027"/>
                </a:lnTo>
                <a:lnTo>
                  <a:pt x="707390" y="14541"/>
                </a:lnTo>
                <a:lnTo>
                  <a:pt x="707478" y="14274"/>
                </a:lnTo>
                <a:lnTo>
                  <a:pt x="707923" y="12433"/>
                </a:lnTo>
                <a:lnTo>
                  <a:pt x="710501" y="5727"/>
                </a:lnTo>
                <a:lnTo>
                  <a:pt x="711136" y="4076"/>
                </a:lnTo>
                <a:close/>
              </a:path>
              <a:path w="1078230" h="395604">
                <a:moveTo>
                  <a:pt x="954620" y="168021"/>
                </a:moveTo>
                <a:lnTo>
                  <a:pt x="954443" y="165595"/>
                </a:lnTo>
                <a:lnTo>
                  <a:pt x="952436" y="165404"/>
                </a:lnTo>
                <a:lnTo>
                  <a:pt x="950556" y="165468"/>
                </a:lnTo>
                <a:lnTo>
                  <a:pt x="948702" y="165468"/>
                </a:lnTo>
                <a:lnTo>
                  <a:pt x="948804" y="167792"/>
                </a:lnTo>
                <a:lnTo>
                  <a:pt x="948867" y="168948"/>
                </a:lnTo>
                <a:lnTo>
                  <a:pt x="950747" y="168681"/>
                </a:lnTo>
                <a:lnTo>
                  <a:pt x="952652" y="168478"/>
                </a:lnTo>
                <a:lnTo>
                  <a:pt x="954493" y="168046"/>
                </a:lnTo>
                <a:lnTo>
                  <a:pt x="954620" y="168021"/>
                </a:lnTo>
                <a:close/>
              </a:path>
              <a:path w="1078230" h="395604">
                <a:moveTo>
                  <a:pt x="959967" y="102717"/>
                </a:moveTo>
                <a:lnTo>
                  <a:pt x="955814" y="99860"/>
                </a:lnTo>
                <a:lnTo>
                  <a:pt x="952144" y="104051"/>
                </a:lnTo>
                <a:lnTo>
                  <a:pt x="959967" y="102717"/>
                </a:lnTo>
                <a:close/>
              </a:path>
              <a:path w="1078230" h="395604">
                <a:moveTo>
                  <a:pt x="970521" y="165328"/>
                </a:moveTo>
                <a:lnTo>
                  <a:pt x="969124" y="159740"/>
                </a:lnTo>
                <a:lnTo>
                  <a:pt x="967409" y="158419"/>
                </a:lnTo>
                <a:lnTo>
                  <a:pt x="962240" y="158915"/>
                </a:lnTo>
                <a:lnTo>
                  <a:pt x="962164" y="161759"/>
                </a:lnTo>
                <a:lnTo>
                  <a:pt x="963676" y="166903"/>
                </a:lnTo>
                <a:lnTo>
                  <a:pt x="966431" y="164706"/>
                </a:lnTo>
                <a:lnTo>
                  <a:pt x="970521" y="165328"/>
                </a:lnTo>
                <a:close/>
              </a:path>
              <a:path w="1078230" h="395604">
                <a:moveTo>
                  <a:pt x="989774" y="95415"/>
                </a:moveTo>
                <a:lnTo>
                  <a:pt x="988898" y="94691"/>
                </a:lnTo>
                <a:lnTo>
                  <a:pt x="987983" y="93357"/>
                </a:lnTo>
                <a:lnTo>
                  <a:pt x="987145" y="93395"/>
                </a:lnTo>
                <a:lnTo>
                  <a:pt x="986180" y="93459"/>
                </a:lnTo>
                <a:lnTo>
                  <a:pt x="985278" y="94729"/>
                </a:lnTo>
                <a:lnTo>
                  <a:pt x="983297" y="96304"/>
                </a:lnTo>
                <a:lnTo>
                  <a:pt x="985647" y="96824"/>
                </a:lnTo>
                <a:lnTo>
                  <a:pt x="986790" y="97358"/>
                </a:lnTo>
                <a:lnTo>
                  <a:pt x="988542" y="97091"/>
                </a:lnTo>
                <a:lnTo>
                  <a:pt x="989126" y="96050"/>
                </a:lnTo>
                <a:lnTo>
                  <a:pt x="989774" y="95415"/>
                </a:lnTo>
                <a:close/>
              </a:path>
              <a:path w="1078230" h="395604">
                <a:moveTo>
                  <a:pt x="1037513" y="91325"/>
                </a:moveTo>
                <a:lnTo>
                  <a:pt x="1029652" y="86360"/>
                </a:lnTo>
                <a:lnTo>
                  <a:pt x="1026820" y="89065"/>
                </a:lnTo>
                <a:lnTo>
                  <a:pt x="1023912" y="92875"/>
                </a:lnTo>
                <a:lnTo>
                  <a:pt x="1033462" y="99758"/>
                </a:lnTo>
                <a:lnTo>
                  <a:pt x="1037120" y="95275"/>
                </a:lnTo>
                <a:lnTo>
                  <a:pt x="1037513" y="91325"/>
                </a:lnTo>
                <a:close/>
              </a:path>
              <a:path w="1078230" h="395604">
                <a:moveTo>
                  <a:pt x="1077925" y="94576"/>
                </a:moveTo>
                <a:lnTo>
                  <a:pt x="1076198" y="91541"/>
                </a:lnTo>
                <a:lnTo>
                  <a:pt x="1075207" y="92290"/>
                </a:lnTo>
                <a:lnTo>
                  <a:pt x="1074026" y="92900"/>
                </a:lnTo>
                <a:lnTo>
                  <a:pt x="1073302" y="93865"/>
                </a:lnTo>
                <a:lnTo>
                  <a:pt x="1073086" y="94157"/>
                </a:lnTo>
                <a:lnTo>
                  <a:pt x="1074191" y="96088"/>
                </a:lnTo>
                <a:lnTo>
                  <a:pt x="1075626" y="95923"/>
                </a:lnTo>
                <a:lnTo>
                  <a:pt x="1076629" y="95199"/>
                </a:lnTo>
                <a:lnTo>
                  <a:pt x="1077925" y="94576"/>
                </a:lnTo>
                <a:close/>
              </a:path>
            </a:pathLst>
          </a:custGeom>
          <a:solidFill>
            <a:srgbClr val="16568B"/>
          </a:solidFill>
        </p:spPr>
        <p:txBody>
          <a:bodyPr wrap="square" lIns="0" tIns="0" rIns="0" bIns="0" rtlCol="0"/>
          <a:lstStyle/>
          <a:p>
            <a:endParaRPr/>
          </a:p>
        </p:txBody>
      </p:sp>
      <p:sp>
        <p:nvSpPr>
          <p:cNvPr id="124" name="bg object 124"/>
          <p:cNvSpPr/>
          <p:nvPr/>
        </p:nvSpPr>
        <p:spPr>
          <a:xfrm>
            <a:off x="146608" y="4513300"/>
            <a:ext cx="1068070" cy="408305"/>
          </a:xfrm>
          <a:custGeom>
            <a:avLst/>
            <a:gdLst/>
            <a:ahLst/>
            <a:cxnLst/>
            <a:rect l="l" t="t" r="r" b="b"/>
            <a:pathLst>
              <a:path w="1068070" h="408304">
                <a:moveTo>
                  <a:pt x="10020" y="380288"/>
                </a:moveTo>
                <a:lnTo>
                  <a:pt x="9105" y="374548"/>
                </a:lnTo>
                <a:lnTo>
                  <a:pt x="0" y="375932"/>
                </a:lnTo>
                <a:lnTo>
                  <a:pt x="3505" y="386422"/>
                </a:lnTo>
                <a:lnTo>
                  <a:pt x="8851" y="383819"/>
                </a:lnTo>
                <a:lnTo>
                  <a:pt x="10020" y="380288"/>
                </a:lnTo>
                <a:close/>
              </a:path>
              <a:path w="1068070" h="408304">
                <a:moveTo>
                  <a:pt x="16802" y="377317"/>
                </a:moveTo>
                <a:lnTo>
                  <a:pt x="16281" y="377101"/>
                </a:lnTo>
                <a:lnTo>
                  <a:pt x="15328" y="376669"/>
                </a:lnTo>
                <a:lnTo>
                  <a:pt x="14579" y="378104"/>
                </a:lnTo>
                <a:lnTo>
                  <a:pt x="13957" y="379552"/>
                </a:lnTo>
                <a:lnTo>
                  <a:pt x="13309" y="380974"/>
                </a:lnTo>
                <a:lnTo>
                  <a:pt x="13830" y="381215"/>
                </a:lnTo>
                <a:lnTo>
                  <a:pt x="14338" y="381469"/>
                </a:lnTo>
                <a:lnTo>
                  <a:pt x="14859" y="381711"/>
                </a:lnTo>
                <a:lnTo>
                  <a:pt x="16802" y="377317"/>
                </a:lnTo>
                <a:close/>
              </a:path>
              <a:path w="1068070" h="408304">
                <a:moveTo>
                  <a:pt x="43154" y="386448"/>
                </a:moveTo>
                <a:lnTo>
                  <a:pt x="43027" y="384378"/>
                </a:lnTo>
                <a:lnTo>
                  <a:pt x="42532" y="383692"/>
                </a:lnTo>
                <a:lnTo>
                  <a:pt x="41465" y="383578"/>
                </a:lnTo>
                <a:lnTo>
                  <a:pt x="41198" y="383603"/>
                </a:lnTo>
                <a:lnTo>
                  <a:pt x="40754" y="383755"/>
                </a:lnTo>
                <a:lnTo>
                  <a:pt x="41021" y="381304"/>
                </a:lnTo>
                <a:lnTo>
                  <a:pt x="40398" y="378701"/>
                </a:lnTo>
                <a:lnTo>
                  <a:pt x="37668" y="376491"/>
                </a:lnTo>
                <a:lnTo>
                  <a:pt x="29946" y="381025"/>
                </a:lnTo>
                <a:lnTo>
                  <a:pt x="24358" y="386257"/>
                </a:lnTo>
                <a:lnTo>
                  <a:pt x="26962" y="395173"/>
                </a:lnTo>
                <a:lnTo>
                  <a:pt x="17310" y="402094"/>
                </a:lnTo>
                <a:lnTo>
                  <a:pt x="22110" y="408152"/>
                </a:lnTo>
                <a:lnTo>
                  <a:pt x="33197" y="405803"/>
                </a:lnTo>
                <a:lnTo>
                  <a:pt x="35013" y="396481"/>
                </a:lnTo>
                <a:lnTo>
                  <a:pt x="39547" y="387972"/>
                </a:lnTo>
                <a:lnTo>
                  <a:pt x="39890" y="387096"/>
                </a:lnTo>
                <a:lnTo>
                  <a:pt x="40233" y="387426"/>
                </a:lnTo>
                <a:lnTo>
                  <a:pt x="40754" y="387578"/>
                </a:lnTo>
                <a:lnTo>
                  <a:pt x="42646" y="387438"/>
                </a:lnTo>
                <a:lnTo>
                  <a:pt x="43154" y="386448"/>
                </a:lnTo>
                <a:close/>
              </a:path>
              <a:path w="1068070" h="408304">
                <a:moveTo>
                  <a:pt x="97688" y="889"/>
                </a:moveTo>
                <a:lnTo>
                  <a:pt x="96558" y="0"/>
                </a:lnTo>
                <a:lnTo>
                  <a:pt x="96494" y="889"/>
                </a:lnTo>
                <a:lnTo>
                  <a:pt x="97688" y="889"/>
                </a:lnTo>
                <a:close/>
              </a:path>
              <a:path w="1068070" h="408304">
                <a:moveTo>
                  <a:pt x="158419" y="65722"/>
                </a:moveTo>
                <a:lnTo>
                  <a:pt x="157759" y="64693"/>
                </a:lnTo>
                <a:lnTo>
                  <a:pt x="156159" y="62217"/>
                </a:lnTo>
                <a:lnTo>
                  <a:pt x="155295" y="61328"/>
                </a:lnTo>
                <a:lnTo>
                  <a:pt x="134772" y="61328"/>
                </a:lnTo>
                <a:lnTo>
                  <a:pt x="133680" y="64185"/>
                </a:lnTo>
                <a:lnTo>
                  <a:pt x="127863" y="66382"/>
                </a:lnTo>
                <a:lnTo>
                  <a:pt x="125577" y="65468"/>
                </a:lnTo>
                <a:lnTo>
                  <a:pt x="122897" y="64401"/>
                </a:lnTo>
                <a:lnTo>
                  <a:pt x="125907" y="61328"/>
                </a:lnTo>
                <a:lnTo>
                  <a:pt x="126034" y="61201"/>
                </a:lnTo>
                <a:lnTo>
                  <a:pt x="128130" y="59067"/>
                </a:lnTo>
                <a:lnTo>
                  <a:pt x="131470" y="55651"/>
                </a:lnTo>
                <a:lnTo>
                  <a:pt x="134543" y="52527"/>
                </a:lnTo>
                <a:lnTo>
                  <a:pt x="139915" y="47040"/>
                </a:lnTo>
                <a:lnTo>
                  <a:pt x="143789" y="46685"/>
                </a:lnTo>
                <a:lnTo>
                  <a:pt x="148196" y="49060"/>
                </a:lnTo>
                <a:lnTo>
                  <a:pt x="140931" y="55918"/>
                </a:lnTo>
                <a:lnTo>
                  <a:pt x="140677" y="55918"/>
                </a:lnTo>
                <a:lnTo>
                  <a:pt x="136563" y="56591"/>
                </a:lnTo>
                <a:lnTo>
                  <a:pt x="134810" y="61201"/>
                </a:lnTo>
                <a:lnTo>
                  <a:pt x="155168" y="61201"/>
                </a:lnTo>
                <a:lnTo>
                  <a:pt x="153428" y="59410"/>
                </a:lnTo>
                <a:lnTo>
                  <a:pt x="150431" y="49809"/>
                </a:lnTo>
                <a:lnTo>
                  <a:pt x="150304" y="49415"/>
                </a:lnTo>
                <a:lnTo>
                  <a:pt x="150050" y="49250"/>
                </a:lnTo>
                <a:lnTo>
                  <a:pt x="150749" y="48463"/>
                </a:lnTo>
                <a:lnTo>
                  <a:pt x="152311" y="46685"/>
                </a:lnTo>
                <a:lnTo>
                  <a:pt x="154000" y="44767"/>
                </a:lnTo>
                <a:lnTo>
                  <a:pt x="153898" y="43573"/>
                </a:lnTo>
                <a:lnTo>
                  <a:pt x="152539" y="30759"/>
                </a:lnTo>
                <a:lnTo>
                  <a:pt x="132715" y="30759"/>
                </a:lnTo>
                <a:lnTo>
                  <a:pt x="131165" y="33413"/>
                </a:lnTo>
                <a:lnTo>
                  <a:pt x="128879" y="35864"/>
                </a:lnTo>
                <a:lnTo>
                  <a:pt x="128003" y="40919"/>
                </a:lnTo>
                <a:lnTo>
                  <a:pt x="129768" y="43573"/>
                </a:lnTo>
                <a:lnTo>
                  <a:pt x="130327" y="45339"/>
                </a:lnTo>
                <a:lnTo>
                  <a:pt x="120078" y="52527"/>
                </a:lnTo>
                <a:lnTo>
                  <a:pt x="114947" y="49809"/>
                </a:lnTo>
                <a:lnTo>
                  <a:pt x="115925" y="49415"/>
                </a:lnTo>
                <a:lnTo>
                  <a:pt x="121297" y="47371"/>
                </a:lnTo>
                <a:lnTo>
                  <a:pt x="117043" y="42468"/>
                </a:lnTo>
                <a:lnTo>
                  <a:pt x="114173" y="43903"/>
                </a:lnTo>
                <a:lnTo>
                  <a:pt x="112433" y="44348"/>
                </a:lnTo>
                <a:lnTo>
                  <a:pt x="112433" y="56591"/>
                </a:lnTo>
                <a:lnTo>
                  <a:pt x="112217" y="56591"/>
                </a:lnTo>
                <a:lnTo>
                  <a:pt x="112052" y="57429"/>
                </a:lnTo>
                <a:lnTo>
                  <a:pt x="111937" y="58204"/>
                </a:lnTo>
                <a:lnTo>
                  <a:pt x="111861" y="58661"/>
                </a:lnTo>
                <a:lnTo>
                  <a:pt x="111798" y="59067"/>
                </a:lnTo>
                <a:lnTo>
                  <a:pt x="110032" y="58889"/>
                </a:lnTo>
                <a:lnTo>
                  <a:pt x="106718" y="58204"/>
                </a:lnTo>
                <a:lnTo>
                  <a:pt x="107124" y="56591"/>
                </a:lnTo>
                <a:lnTo>
                  <a:pt x="107238" y="56134"/>
                </a:lnTo>
                <a:lnTo>
                  <a:pt x="107353" y="55651"/>
                </a:lnTo>
                <a:lnTo>
                  <a:pt x="112433" y="56591"/>
                </a:lnTo>
                <a:lnTo>
                  <a:pt x="112433" y="44348"/>
                </a:lnTo>
                <a:lnTo>
                  <a:pt x="110718" y="44767"/>
                </a:lnTo>
                <a:lnTo>
                  <a:pt x="104381" y="51041"/>
                </a:lnTo>
                <a:lnTo>
                  <a:pt x="100965" y="55918"/>
                </a:lnTo>
                <a:lnTo>
                  <a:pt x="96647" y="61201"/>
                </a:lnTo>
                <a:lnTo>
                  <a:pt x="92976" y="58661"/>
                </a:lnTo>
                <a:lnTo>
                  <a:pt x="89776" y="54902"/>
                </a:lnTo>
                <a:lnTo>
                  <a:pt x="82397" y="53809"/>
                </a:lnTo>
                <a:lnTo>
                  <a:pt x="78270" y="56134"/>
                </a:lnTo>
                <a:lnTo>
                  <a:pt x="74053" y="57429"/>
                </a:lnTo>
                <a:lnTo>
                  <a:pt x="74333" y="57429"/>
                </a:lnTo>
                <a:lnTo>
                  <a:pt x="76352" y="61201"/>
                </a:lnTo>
                <a:lnTo>
                  <a:pt x="76415" y="61328"/>
                </a:lnTo>
                <a:lnTo>
                  <a:pt x="77889" y="67741"/>
                </a:lnTo>
                <a:lnTo>
                  <a:pt x="78181" y="67741"/>
                </a:lnTo>
                <a:lnTo>
                  <a:pt x="86804" y="70180"/>
                </a:lnTo>
                <a:lnTo>
                  <a:pt x="89166" y="74371"/>
                </a:lnTo>
                <a:lnTo>
                  <a:pt x="92214" y="78701"/>
                </a:lnTo>
                <a:lnTo>
                  <a:pt x="94043" y="76149"/>
                </a:lnTo>
                <a:lnTo>
                  <a:pt x="95135" y="73228"/>
                </a:lnTo>
                <a:lnTo>
                  <a:pt x="101739" y="69418"/>
                </a:lnTo>
                <a:lnTo>
                  <a:pt x="106578" y="67741"/>
                </a:lnTo>
                <a:lnTo>
                  <a:pt x="111861" y="65468"/>
                </a:lnTo>
                <a:lnTo>
                  <a:pt x="111861" y="74777"/>
                </a:lnTo>
                <a:lnTo>
                  <a:pt x="112268" y="74777"/>
                </a:lnTo>
                <a:lnTo>
                  <a:pt x="120281" y="75526"/>
                </a:lnTo>
                <a:lnTo>
                  <a:pt x="120281" y="80060"/>
                </a:lnTo>
                <a:lnTo>
                  <a:pt x="142938" y="86182"/>
                </a:lnTo>
                <a:lnTo>
                  <a:pt x="154279" y="77482"/>
                </a:lnTo>
                <a:lnTo>
                  <a:pt x="157810" y="74777"/>
                </a:lnTo>
                <a:lnTo>
                  <a:pt x="156845" y="72923"/>
                </a:lnTo>
                <a:lnTo>
                  <a:pt x="153784" y="73926"/>
                </a:lnTo>
                <a:lnTo>
                  <a:pt x="152019" y="74371"/>
                </a:lnTo>
                <a:lnTo>
                  <a:pt x="150495" y="74777"/>
                </a:lnTo>
                <a:lnTo>
                  <a:pt x="144094" y="77482"/>
                </a:lnTo>
                <a:lnTo>
                  <a:pt x="140931" y="76695"/>
                </a:lnTo>
                <a:lnTo>
                  <a:pt x="141008" y="70307"/>
                </a:lnTo>
                <a:lnTo>
                  <a:pt x="143891" y="67741"/>
                </a:lnTo>
                <a:lnTo>
                  <a:pt x="144741" y="66382"/>
                </a:lnTo>
                <a:lnTo>
                  <a:pt x="145808" y="64693"/>
                </a:lnTo>
                <a:lnTo>
                  <a:pt x="152171" y="70612"/>
                </a:lnTo>
                <a:lnTo>
                  <a:pt x="158419" y="65722"/>
                </a:lnTo>
                <a:close/>
              </a:path>
              <a:path w="1068070" h="408304">
                <a:moveTo>
                  <a:pt x="164211" y="80822"/>
                </a:moveTo>
                <a:lnTo>
                  <a:pt x="158013" y="79019"/>
                </a:lnTo>
                <a:lnTo>
                  <a:pt x="156019" y="80352"/>
                </a:lnTo>
                <a:lnTo>
                  <a:pt x="154051" y="86169"/>
                </a:lnTo>
                <a:lnTo>
                  <a:pt x="164211" y="80822"/>
                </a:lnTo>
                <a:close/>
              </a:path>
              <a:path w="1068070" h="408304">
                <a:moveTo>
                  <a:pt x="188823" y="375754"/>
                </a:moveTo>
                <a:lnTo>
                  <a:pt x="188442" y="373621"/>
                </a:lnTo>
                <a:lnTo>
                  <a:pt x="188595" y="371792"/>
                </a:lnTo>
                <a:lnTo>
                  <a:pt x="186474" y="371995"/>
                </a:lnTo>
                <a:lnTo>
                  <a:pt x="183819" y="371475"/>
                </a:lnTo>
                <a:lnTo>
                  <a:pt x="179781" y="374370"/>
                </a:lnTo>
                <a:lnTo>
                  <a:pt x="178409" y="376694"/>
                </a:lnTo>
                <a:lnTo>
                  <a:pt x="180086" y="379793"/>
                </a:lnTo>
                <a:lnTo>
                  <a:pt x="180035" y="380098"/>
                </a:lnTo>
                <a:lnTo>
                  <a:pt x="179743" y="382155"/>
                </a:lnTo>
                <a:lnTo>
                  <a:pt x="181178" y="382701"/>
                </a:lnTo>
                <a:lnTo>
                  <a:pt x="182727" y="383057"/>
                </a:lnTo>
                <a:lnTo>
                  <a:pt x="182892" y="383044"/>
                </a:lnTo>
                <a:lnTo>
                  <a:pt x="184442" y="382968"/>
                </a:lnTo>
                <a:lnTo>
                  <a:pt x="185204" y="382117"/>
                </a:lnTo>
                <a:lnTo>
                  <a:pt x="185204" y="380657"/>
                </a:lnTo>
                <a:lnTo>
                  <a:pt x="186296" y="379552"/>
                </a:lnTo>
                <a:lnTo>
                  <a:pt x="187299" y="378460"/>
                </a:lnTo>
                <a:lnTo>
                  <a:pt x="188823" y="375754"/>
                </a:lnTo>
                <a:close/>
              </a:path>
              <a:path w="1068070" h="408304">
                <a:moveTo>
                  <a:pt x="202755" y="12547"/>
                </a:moveTo>
                <a:lnTo>
                  <a:pt x="199212" y="11328"/>
                </a:lnTo>
                <a:lnTo>
                  <a:pt x="195872" y="6083"/>
                </a:lnTo>
                <a:lnTo>
                  <a:pt x="191719" y="12496"/>
                </a:lnTo>
                <a:lnTo>
                  <a:pt x="195580" y="17856"/>
                </a:lnTo>
                <a:lnTo>
                  <a:pt x="199186" y="14008"/>
                </a:lnTo>
                <a:lnTo>
                  <a:pt x="202755" y="12547"/>
                </a:lnTo>
                <a:close/>
              </a:path>
              <a:path w="1068070" h="408304">
                <a:moveTo>
                  <a:pt x="203073" y="12395"/>
                </a:moveTo>
                <a:close/>
              </a:path>
              <a:path w="1068070" h="408304">
                <a:moveTo>
                  <a:pt x="207632" y="34721"/>
                </a:moveTo>
                <a:lnTo>
                  <a:pt x="203555" y="33070"/>
                </a:lnTo>
                <a:lnTo>
                  <a:pt x="199631" y="32918"/>
                </a:lnTo>
                <a:lnTo>
                  <a:pt x="195008" y="36550"/>
                </a:lnTo>
                <a:lnTo>
                  <a:pt x="204457" y="43903"/>
                </a:lnTo>
                <a:lnTo>
                  <a:pt x="207632" y="34721"/>
                </a:lnTo>
                <a:close/>
              </a:path>
              <a:path w="1068070" h="408304">
                <a:moveTo>
                  <a:pt x="208102" y="34569"/>
                </a:moveTo>
                <a:lnTo>
                  <a:pt x="207962" y="34544"/>
                </a:lnTo>
                <a:lnTo>
                  <a:pt x="207835" y="34556"/>
                </a:lnTo>
                <a:lnTo>
                  <a:pt x="207708" y="34544"/>
                </a:lnTo>
                <a:lnTo>
                  <a:pt x="207645" y="34721"/>
                </a:lnTo>
                <a:lnTo>
                  <a:pt x="207886" y="34810"/>
                </a:lnTo>
                <a:lnTo>
                  <a:pt x="208013" y="34861"/>
                </a:lnTo>
                <a:lnTo>
                  <a:pt x="208076" y="34671"/>
                </a:lnTo>
                <a:close/>
              </a:path>
              <a:path w="1068070" h="408304">
                <a:moveTo>
                  <a:pt x="215569" y="12560"/>
                </a:moveTo>
                <a:lnTo>
                  <a:pt x="202971" y="12560"/>
                </a:lnTo>
                <a:lnTo>
                  <a:pt x="201637" y="15151"/>
                </a:lnTo>
                <a:lnTo>
                  <a:pt x="197027" y="16522"/>
                </a:lnTo>
                <a:lnTo>
                  <a:pt x="199847" y="20739"/>
                </a:lnTo>
                <a:lnTo>
                  <a:pt x="209118" y="18643"/>
                </a:lnTo>
                <a:lnTo>
                  <a:pt x="214782" y="15379"/>
                </a:lnTo>
                <a:lnTo>
                  <a:pt x="215569" y="12560"/>
                </a:lnTo>
                <a:close/>
              </a:path>
              <a:path w="1068070" h="408304">
                <a:moveTo>
                  <a:pt x="218033" y="876"/>
                </a:moveTo>
                <a:lnTo>
                  <a:pt x="203936" y="876"/>
                </a:lnTo>
                <a:lnTo>
                  <a:pt x="204724" y="3225"/>
                </a:lnTo>
                <a:lnTo>
                  <a:pt x="205181" y="4394"/>
                </a:lnTo>
                <a:lnTo>
                  <a:pt x="212102" y="2146"/>
                </a:lnTo>
                <a:lnTo>
                  <a:pt x="216382" y="6527"/>
                </a:lnTo>
                <a:lnTo>
                  <a:pt x="218033" y="876"/>
                </a:lnTo>
                <a:close/>
              </a:path>
              <a:path w="1068070" h="408304">
                <a:moveTo>
                  <a:pt x="219125" y="377024"/>
                </a:moveTo>
                <a:lnTo>
                  <a:pt x="218859" y="374751"/>
                </a:lnTo>
                <a:lnTo>
                  <a:pt x="217424" y="374980"/>
                </a:lnTo>
                <a:lnTo>
                  <a:pt x="214541" y="375412"/>
                </a:lnTo>
                <a:lnTo>
                  <a:pt x="214693" y="376237"/>
                </a:lnTo>
                <a:lnTo>
                  <a:pt x="214858" y="377063"/>
                </a:lnTo>
                <a:lnTo>
                  <a:pt x="215011" y="377888"/>
                </a:lnTo>
                <a:lnTo>
                  <a:pt x="216382" y="377596"/>
                </a:lnTo>
                <a:lnTo>
                  <a:pt x="217754" y="377317"/>
                </a:lnTo>
                <a:lnTo>
                  <a:pt x="219125" y="377024"/>
                </a:lnTo>
                <a:close/>
              </a:path>
              <a:path w="1068070" h="408304">
                <a:moveTo>
                  <a:pt x="224624" y="38785"/>
                </a:moveTo>
                <a:lnTo>
                  <a:pt x="224586" y="38569"/>
                </a:lnTo>
                <a:lnTo>
                  <a:pt x="224485" y="38138"/>
                </a:lnTo>
                <a:lnTo>
                  <a:pt x="224358" y="38150"/>
                </a:lnTo>
                <a:lnTo>
                  <a:pt x="224269" y="38315"/>
                </a:lnTo>
                <a:lnTo>
                  <a:pt x="224358" y="38519"/>
                </a:lnTo>
                <a:lnTo>
                  <a:pt x="224624" y="38785"/>
                </a:lnTo>
                <a:close/>
              </a:path>
              <a:path w="1068070" h="408304">
                <a:moveTo>
                  <a:pt x="237642" y="65532"/>
                </a:moveTo>
                <a:lnTo>
                  <a:pt x="233451" y="65532"/>
                </a:lnTo>
                <a:lnTo>
                  <a:pt x="234137" y="66548"/>
                </a:lnTo>
                <a:lnTo>
                  <a:pt x="237642" y="65532"/>
                </a:lnTo>
                <a:close/>
              </a:path>
              <a:path w="1068070" h="408304">
                <a:moveTo>
                  <a:pt x="242328" y="65532"/>
                </a:moveTo>
                <a:lnTo>
                  <a:pt x="242163" y="65278"/>
                </a:lnTo>
                <a:lnTo>
                  <a:pt x="238518" y="65278"/>
                </a:lnTo>
                <a:lnTo>
                  <a:pt x="237642" y="65532"/>
                </a:lnTo>
                <a:lnTo>
                  <a:pt x="242328" y="65532"/>
                </a:lnTo>
                <a:close/>
              </a:path>
              <a:path w="1068070" h="408304">
                <a:moveTo>
                  <a:pt x="246926" y="25552"/>
                </a:moveTo>
                <a:lnTo>
                  <a:pt x="246100" y="24345"/>
                </a:lnTo>
                <a:lnTo>
                  <a:pt x="245821" y="23507"/>
                </a:lnTo>
                <a:lnTo>
                  <a:pt x="238417" y="26352"/>
                </a:lnTo>
                <a:lnTo>
                  <a:pt x="239928" y="19354"/>
                </a:lnTo>
                <a:lnTo>
                  <a:pt x="235978" y="20205"/>
                </a:lnTo>
                <a:lnTo>
                  <a:pt x="232752" y="18567"/>
                </a:lnTo>
                <a:lnTo>
                  <a:pt x="227965" y="28232"/>
                </a:lnTo>
                <a:lnTo>
                  <a:pt x="227355" y="27927"/>
                </a:lnTo>
                <a:lnTo>
                  <a:pt x="222631" y="22974"/>
                </a:lnTo>
                <a:lnTo>
                  <a:pt x="217284" y="26225"/>
                </a:lnTo>
                <a:lnTo>
                  <a:pt x="209283" y="26200"/>
                </a:lnTo>
                <a:lnTo>
                  <a:pt x="208089" y="34556"/>
                </a:lnTo>
                <a:lnTo>
                  <a:pt x="212217" y="34937"/>
                </a:lnTo>
                <a:lnTo>
                  <a:pt x="216928" y="33210"/>
                </a:lnTo>
                <a:lnTo>
                  <a:pt x="219849" y="38201"/>
                </a:lnTo>
                <a:lnTo>
                  <a:pt x="220230" y="38836"/>
                </a:lnTo>
                <a:lnTo>
                  <a:pt x="222745" y="38227"/>
                </a:lnTo>
                <a:lnTo>
                  <a:pt x="224358" y="38150"/>
                </a:lnTo>
                <a:lnTo>
                  <a:pt x="227584" y="32169"/>
                </a:lnTo>
                <a:lnTo>
                  <a:pt x="229920" y="32804"/>
                </a:lnTo>
                <a:lnTo>
                  <a:pt x="238277" y="35877"/>
                </a:lnTo>
                <a:lnTo>
                  <a:pt x="241706" y="34417"/>
                </a:lnTo>
                <a:lnTo>
                  <a:pt x="246926" y="25552"/>
                </a:lnTo>
                <a:close/>
              </a:path>
              <a:path w="1068070" h="408304">
                <a:moveTo>
                  <a:pt x="267855" y="9550"/>
                </a:moveTo>
                <a:lnTo>
                  <a:pt x="267500" y="5156"/>
                </a:lnTo>
                <a:lnTo>
                  <a:pt x="265607" y="876"/>
                </a:lnTo>
                <a:lnTo>
                  <a:pt x="226695" y="876"/>
                </a:lnTo>
                <a:lnTo>
                  <a:pt x="226466" y="3098"/>
                </a:lnTo>
                <a:lnTo>
                  <a:pt x="227050" y="5651"/>
                </a:lnTo>
                <a:lnTo>
                  <a:pt x="228358" y="8089"/>
                </a:lnTo>
                <a:lnTo>
                  <a:pt x="226961" y="7607"/>
                </a:lnTo>
                <a:lnTo>
                  <a:pt x="225907" y="6477"/>
                </a:lnTo>
                <a:lnTo>
                  <a:pt x="224332" y="7594"/>
                </a:lnTo>
                <a:lnTo>
                  <a:pt x="222224" y="8686"/>
                </a:lnTo>
                <a:lnTo>
                  <a:pt x="221703" y="12331"/>
                </a:lnTo>
                <a:lnTo>
                  <a:pt x="222072" y="15100"/>
                </a:lnTo>
                <a:lnTo>
                  <a:pt x="223570" y="17970"/>
                </a:lnTo>
                <a:lnTo>
                  <a:pt x="226949" y="17932"/>
                </a:lnTo>
                <a:lnTo>
                  <a:pt x="231660" y="15951"/>
                </a:lnTo>
                <a:lnTo>
                  <a:pt x="234454" y="13919"/>
                </a:lnTo>
                <a:lnTo>
                  <a:pt x="236207" y="12890"/>
                </a:lnTo>
                <a:lnTo>
                  <a:pt x="242290" y="17526"/>
                </a:lnTo>
                <a:lnTo>
                  <a:pt x="247789" y="18999"/>
                </a:lnTo>
                <a:lnTo>
                  <a:pt x="252831" y="17449"/>
                </a:lnTo>
                <a:lnTo>
                  <a:pt x="257581" y="13055"/>
                </a:lnTo>
                <a:lnTo>
                  <a:pt x="264947" y="14617"/>
                </a:lnTo>
                <a:lnTo>
                  <a:pt x="267855" y="9550"/>
                </a:lnTo>
                <a:close/>
              </a:path>
              <a:path w="1068070" h="408304">
                <a:moveTo>
                  <a:pt x="277126" y="368134"/>
                </a:moveTo>
                <a:lnTo>
                  <a:pt x="275945" y="366090"/>
                </a:lnTo>
                <a:lnTo>
                  <a:pt x="275056" y="367309"/>
                </a:lnTo>
                <a:lnTo>
                  <a:pt x="274497" y="368554"/>
                </a:lnTo>
                <a:lnTo>
                  <a:pt x="272237" y="370205"/>
                </a:lnTo>
                <a:lnTo>
                  <a:pt x="270598" y="370674"/>
                </a:lnTo>
                <a:lnTo>
                  <a:pt x="269176" y="371462"/>
                </a:lnTo>
                <a:lnTo>
                  <a:pt x="263017" y="374891"/>
                </a:lnTo>
                <a:lnTo>
                  <a:pt x="262978" y="377926"/>
                </a:lnTo>
                <a:lnTo>
                  <a:pt x="269913" y="383730"/>
                </a:lnTo>
                <a:lnTo>
                  <a:pt x="252920" y="406311"/>
                </a:lnTo>
                <a:lnTo>
                  <a:pt x="260705" y="405828"/>
                </a:lnTo>
                <a:lnTo>
                  <a:pt x="268071" y="404253"/>
                </a:lnTo>
                <a:lnTo>
                  <a:pt x="272643" y="400558"/>
                </a:lnTo>
                <a:lnTo>
                  <a:pt x="274447" y="394804"/>
                </a:lnTo>
                <a:lnTo>
                  <a:pt x="273545" y="387032"/>
                </a:lnTo>
                <a:lnTo>
                  <a:pt x="270014" y="373367"/>
                </a:lnTo>
                <a:lnTo>
                  <a:pt x="277126" y="368134"/>
                </a:lnTo>
                <a:close/>
              </a:path>
              <a:path w="1068070" h="408304">
                <a:moveTo>
                  <a:pt x="280454" y="377126"/>
                </a:moveTo>
                <a:lnTo>
                  <a:pt x="275691" y="378434"/>
                </a:lnTo>
                <a:lnTo>
                  <a:pt x="273862" y="379895"/>
                </a:lnTo>
                <a:lnTo>
                  <a:pt x="276796" y="384632"/>
                </a:lnTo>
                <a:lnTo>
                  <a:pt x="280454" y="377126"/>
                </a:lnTo>
                <a:close/>
              </a:path>
              <a:path w="1068070" h="408304">
                <a:moveTo>
                  <a:pt x="280835" y="876"/>
                </a:moveTo>
                <a:lnTo>
                  <a:pt x="266776" y="876"/>
                </a:lnTo>
                <a:lnTo>
                  <a:pt x="271614" y="4965"/>
                </a:lnTo>
                <a:lnTo>
                  <a:pt x="272059" y="8928"/>
                </a:lnTo>
                <a:lnTo>
                  <a:pt x="269443" y="18364"/>
                </a:lnTo>
                <a:lnTo>
                  <a:pt x="277914" y="17602"/>
                </a:lnTo>
                <a:lnTo>
                  <a:pt x="274955" y="6616"/>
                </a:lnTo>
                <a:lnTo>
                  <a:pt x="275678" y="4610"/>
                </a:lnTo>
                <a:lnTo>
                  <a:pt x="280835" y="876"/>
                </a:lnTo>
                <a:close/>
              </a:path>
              <a:path w="1068070" h="408304">
                <a:moveTo>
                  <a:pt x="284162" y="24511"/>
                </a:moveTo>
                <a:lnTo>
                  <a:pt x="282308" y="20802"/>
                </a:lnTo>
                <a:lnTo>
                  <a:pt x="278028" y="17792"/>
                </a:lnTo>
                <a:lnTo>
                  <a:pt x="272872" y="24777"/>
                </a:lnTo>
                <a:lnTo>
                  <a:pt x="266268" y="23583"/>
                </a:lnTo>
                <a:lnTo>
                  <a:pt x="258762" y="19837"/>
                </a:lnTo>
                <a:lnTo>
                  <a:pt x="258114" y="24028"/>
                </a:lnTo>
                <a:lnTo>
                  <a:pt x="256235" y="28028"/>
                </a:lnTo>
                <a:lnTo>
                  <a:pt x="258991" y="32943"/>
                </a:lnTo>
                <a:lnTo>
                  <a:pt x="263169" y="34112"/>
                </a:lnTo>
                <a:lnTo>
                  <a:pt x="266750" y="36258"/>
                </a:lnTo>
                <a:lnTo>
                  <a:pt x="265607" y="46507"/>
                </a:lnTo>
                <a:lnTo>
                  <a:pt x="272732" y="45847"/>
                </a:lnTo>
                <a:lnTo>
                  <a:pt x="276136" y="49339"/>
                </a:lnTo>
                <a:lnTo>
                  <a:pt x="274535" y="57277"/>
                </a:lnTo>
                <a:lnTo>
                  <a:pt x="280670" y="54597"/>
                </a:lnTo>
                <a:lnTo>
                  <a:pt x="278536" y="49631"/>
                </a:lnTo>
                <a:lnTo>
                  <a:pt x="280365" y="47383"/>
                </a:lnTo>
                <a:lnTo>
                  <a:pt x="273431" y="41249"/>
                </a:lnTo>
                <a:lnTo>
                  <a:pt x="280898" y="38201"/>
                </a:lnTo>
                <a:lnTo>
                  <a:pt x="281330" y="35090"/>
                </a:lnTo>
                <a:lnTo>
                  <a:pt x="281241" y="32296"/>
                </a:lnTo>
                <a:lnTo>
                  <a:pt x="282155" y="29870"/>
                </a:lnTo>
                <a:lnTo>
                  <a:pt x="284162" y="24511"/>
                </a:lnTo>
                <a:close/>
              </a:path>
              <a:path w="1068070" h="408304">
                <a:moveTo>
                  <a:pt x="295833" y="65532"/>
                </a:moveTo>
                <a:lnTo>
                  <a:pt x="242328" y="65532"/>
                </a:lnTo>
                <a:lnTo>
                  <a:pt x="245275" y="69977"/>
                </a:lnTo>
                <a:lnTo>
                  <a:pt x="250583" y="71501"/>
                </a:lnTo>
                <a:lnTo>
                  <a:pt x="256679" y="71120"/>
                </a:lnTo>
                <a:lnTo>
                  <a:pt x="262686" y="71120"/>
                </a:lnTo>
                <a:lnTo>
                  <a:pt x="259334" y="79883"/>
                </a:lnTo>
                <a:lnTo>
                  <a:pt x="259283" y="80010"/>
                </a:lnTo>
                <a:lnTo>
                  <a:pt x="253746" y="84963"/>
                </a:lnTo>
                <a:lnTo>
                  <a:pt x="245249" y="86614"/>
                </a:lnTo>
                <a:lnTo>
                  <a:pt x="250964" y="94742"/>
                </a:lnTo>
                <a:lnTo>
                  <a:pt x="259181" y="90551"/>
                </a:lnTo>
                <a:lnTo>
                  <a:pt x="265684" y="92329"/>
                </a:lnTo>
                <a:lnTo>
                  <a:pt x="267182" y="90551"/>
                </a:lnTo>
                <a:lnTo>
                  <a:pt x="271157" y="85852"/>
                </a:lnTo>
                <a:lnTo>
                  <a:pt x="273291" y="85852"/>
                </a:lnTo>
                <a:lnTo>
                  <a:pt x="263664" y="84582"/>
                </a:lnTo>
                <a:lnTo>
                  <a:pt x="261035" y="80899"/>
                </a:lnTo>
                <a:lnTo>
                  <a:pt x="274066" y="72644"/>
                </a:lnTo>
                <a:lnTo>
                  <a:pt x="274510" y="72644"/>
                </a:lnTo>
                <a:lnTo>
                  <a:pt x="275082" y="75438"/>
                </a:lnTo>
                <a:lnTo>
                  <a:pt x="274866" y="75438"/>
                </a:lnTo>
                <a:lnTo>
                  <a:pt x="274205" y="76454"/>
                </a:lnTo>
                <a:lnTo>
                  <a:pt x="274091" y="76708"/>
                </a:lnTo>
                <a:lnTo>
                  <a:pt x="273291" y="79883"/>
                </a:lnTo>
                <a:lnTo>
                  <a:pt x="273215" y="82677"/>
                </a:lnTo>
                <a:lnTo>
                  <a:pt x="273088" y="83947"/>
                </a:lnTo>
                <a:lnTo>
                  <a:pt x="281063" y="81788"/>
                </a:lnTo>
                <a:lnTo>
                  <a:pt x="281419" y="81788"/>
                </a:lnTo>
                <a:lnTo>
                  <a:pt x="279374" y="72644"/>
                </a:lnTo>
                <a:lnTo>
                  <a:pt x="279387" y="71120"/>
                </a:lnTo>
                <a:lnTo>
                  <a:pt x="279577" y="69977"/>
                </a:lnTo>
                <a:lnTo>
                  <a:pt x="279666" y="66294"/>
                </a:lnTo>
                <a:lnTo>
                  <a:pt x="290868" y="71894"/>
                </a:lnTo>
                <a:lnTo>
                  <a:pt x="295122" y="67691"/>
                </a:lnTo>
                <a:lnTo>
                  <a:pt x="295503" y="66548"/>
                </a:lnTo>
                <a:lnTo>
                  <a:pt x="295579" y="66294"/>
                </a:lnTo>
                <a:lnTo>
                  <a:pt x="295706" y="65913"/>
                </a:lnTo>
                <a:lnTo>
                  <a:pt x="295833" y="65532"/>
                </a:lnTo>
                <a:close/>
              </a:path>
              <a:path w="1068070" h="408304">
                <a:moveTo>
                  <a:pt x="296735" y="14668"/>
                </a:moveTo>
                <a:lnTo>
                  <a:pt x="294106" y="13525"/>
                </a:lnTo>
                <a:lnTo>
                  <a:pt x="292823" y="15722"/>
                </a:lnTo>
                <a:lnTo>
                  <a:pt x="290398" y="18021"/>
                </a:lnTo>
                <a:lnTo>
                  <a:pt x="290601" y="20066"/>
                </a:lnTo>
                <a:lnTo>
                  <a:pt x="290817" y="22250"/>
                </a:lnTo>
                <a:lnTo>
                  <a:pt x="291985" y="26644"/>
                </a:lnTo>
                <a:lnTo>
                  <a:pt x="296735" y="23914"/>
                </a:lnTo>
                <a:lnTo>
                  <a:pt x="296735" y="14668"/>
                </a:lnTo>
                <a:close/>
              </a:path>
              <a:path w="1068070" h="408304">
                <a:moveTo>
                  <a:pt x="303631" y="2692"/>
                </a:moveTo>
                <a:lnTo>
                  <a:pt x="299910" y="876"/>
                </a:lnTo>
                <a:lnTo>
                  <a:pt x="293789" y="876"/>
                </a:lnTo>
                <a:lnTo>
                  <a:pt x="295389" y="5245"/>
                </a:lnTo>
                <a:lnTo>
                  <a:pt x="298272" y="5118"/>
                </a:lnTo>
                <a:lnTo>
                  <a:pt x="303631" y="2692"/>
                </a:lnTo>
                <a:close/>
              </a:path>
              <a:path w="1068070" h="408304">
                <a:moveTo>
                  <a:pt x="304825" y="65278"/>
                </a:moveTo>
                <a:lnTo>
                  <a:pt x="295922" y="65278"/>
                </a:lnTo>
                <a:lnTo>
                  <a:pt x="295833" y="65532"/>
                </a:lnTo>
                <a:lnTo>
                  <a:pt x="304800" y="65532"/>
                </a:lnTo>
                <a:lnTo>
                  <a:pt x="304825" y="65278"/>
                </a:lnTo>
                <a:close/>
              </a:path>
              <a:path w="1068070" h="408304">
                <a:moveTo>
                  <a:pt x="307365" y="370535"/>
                </a:moveTo>
                <a:lnTo>
                  <a:pt x="306298" y="368223"/>
                </a:lnTo>
                <a:lnTo>
                  <a:pt x="303415" y="367423"/>
                </a:lnTo>
                <a:lnTo>
                  <a:pt x="302628" y="367982"/>
                </a:lnTo>
                <a:lnTo>
                  <a:pt x="301282" y="368935"/>
                </a:lnTo>
                <a:lnTo>
                  <a:pt x="300037" y="370941"/>
                </a:lnTo>
                <a:lnTo>
                  <a:pt x="299885" y="374256"/>
                </a:lnTo>
                <a:lnTo>
                  <a:pt x="301167" y="376008"/>
                </a:lnTo>
                <a:lnTo>
                  <a:pt x="301904" y="377736"/>
                </a:lnTo>
                <a:lnTo>
                  <a:pt x="303542" y="376605"/>
                </a:lnTo>
                <a:lnTo>
                  <a:pt x="305574" y="375754"/>
                </a:lnTo>
                <a:lnTo>
                  <a:pt x="307340" y="372910"/>
                </a:lnTo>
                <a:lnTo>
                  <a:pt x="307365" y="370535"/>
                </a:lnTo>
                <a:close/>
              </a:path>
              <a:path w="1068070" h="408304">
                <a:moveTo>
                  <a:pt x="313766" y="19989"/>
                </a:moveTo>
                <a:lnTo>
                  <a:pt x="309549" y="16205"/>
                </a:lnTo>
                <a:lnTo>
                  <a:pt x="307378" y="13893"/>
                </a:lnTo>
                <a:lnTo>
                  <a:pt x="303872" y="11455"/>
                </a:lnTo>
                <a:lnTo>
                  <a:pt x="302044" y="12026"/>
                </a:lnTo>
                <a:lnTo>
                  <a:pt x="299935" y="12026"/>
                </a:lnTo>
                <a:lnTo>
                  <a:pt x="303606" y="25349"/>
                </a:lnTo>
                <a:lnTo>
                  <a:pt x="313766" y="19989"/>
                </a:lnTo>
                <a:close/>
              </a:path>
              <a:path w="1068070" h="408304">
                <a:moveTo>
                  <a:pt x="317461" y="39065"/>
                </a:moveTo>
                <a:lnTo>
                  <a:pt x="316014" y="32423"/>
                </a:lnTo>
                <a:lnTo>
                  <a:pt x="309499" y="38963"/>
                </a:lnTo>
                <a:lnTo>
                  <a:pt x="310476" y="33223"/>
                </a:lnTo>
                <a:lnTo>
                  <a:pt x="314426" y="28803"/>
                </a:lnTo>
                <a:lnTo>
                  <a:pt x="304190" y="25679"/>
                </a:lnTo>
                <a:lnTo>
                  <a:pt x="302361" y="27787"/>
                </a:lnTo>
                <a:lnTo>
                  <a:pt x="300799" y="35128"/>
                </a:lnTo>
                <a:lnTo>
                  <a:pt x="294995" y="34315"/>
                </a:lnTo>
                <a:lnTo>
                  <a:pt x="289420" y="37338"/>
                </a:lnTo>
                <a:lnTo>
                  <a:pt x="284378" y="50101"/>
                </a:lnTo>
                <a:lnTo>
                  <a:pt x="285356" y="53949"/>
                </a:lnTo>
                <a:lnTo>
                  <a:pt x="292862" y="59397"/>
                </a:lnTo>
                <a:lnTo>
                  <a:pt x="295173" y="44157"/>
                </a:lnTo>
                <a:lnTo>
                  <a:pt x="317461" y="39065"/>
                </a:lnTo>
                <a:close/>
              </a:path>
              <a:path w="1068070" h="408304">
                <a:moveTo>
                  <a:pt x="323138" y="28536"/>
                </a:moveTo>
                <a:lnTo>
                  <a:pt x="321792" y="26504"/>
                </a:lnTo>
                <a:lnTo>
                  <a:pt x="320967" y="26416"/>
                </a:lnTo>
                <a:lnTo>
                  <a:pt x="316814" y="25946"/>
                </a:lnTo>
                <a:lnTo>
                  <a:pt x="316255" y="28854"/>
                </a:lnTo>
                <a:lnTo>
                  <a:pt x="316204" y="32004"/>
                </a:lnTo>
                <a:lnTo>
                  <a:pt x="318985" y="32537"/>
                </a:lnTo>
                <a:lnTo>
                  <a:pt x="322237" y="34112"/>
                </a:lnTo>
                <a:lnTo>
                  <a:pt x="323138" y="28536"/>
                </a:lnTo>
                <a:close/>
              </a:path>
              <a:path w="1068070" h="408304">
                <a:moveTo>
                  <a:pt x="323215" y="19659"/>
                </a:moveTo>
                <a:lnTo>
                  <a:pt x="321602" y="17691"/>
                </a:lnTo>
                <a:lnTo>
                  <a:pt x="319913" y="18186"/>
                </a:lnTo>
                <a:lnTo>
                  <a:pt x="318770" y="19227"/>
                </a:lnTo>
                <a:lnTo>
                  <a:pt x="316522" y="20701"/>
                </a:lnTo>
                <a:lnTo>
                  <a:pt x="318528" y="21742"/>
                </a:lnTo>
                <a:lnTo>
                  <a:pt x="319595" y="22783"/>
                </a:lnTo>
                <a:lnTo>
                  <a:pt x="321462" y="22415"/>
                </a:lnTo>
                <a:lnTo>
                  <a:pt x="322821" y="21336"/>
                </a:lnTo>
                <a:lnTo>
                  <a:pt x="323215" y="19659"/>
                </a:lnTo>
                <a:close/>
              </a:path>
              <a:path w="1068070" h="408304">
                <a:moveTo>
                  <a:pt x="332409" y="65278"/>
                </a:moveTo>
                <a:lnTo>
                  <a:pt x="327850" y="65278"/>
                </a:lnTo>
                <a:lnTo>
                  <a:pt x="327952" y="65532"/>
                </a:lnTo>
                <a:lnTo>
                  <a:pt x="331939" y="65532"/>
                </a:lnTo>
                <a:lnTo>
                  <a:pt x="332409" y="65278"/>
                </a:lnTo>
                <a:close/>
              </a:path>
              <a:path w="1068070" h="408304">
                <a:moveTo>
                  <a:pt x="333959" y="876"/>
                </a:moveTo>
                <a:lnTo>
                  <a:pt x="329603" y="876"/>
                </a:lnTo>
                <a:lnTo>
                  <a:pt x="328866" y="2540"/>
                </a:lnTo>
                <a:lnTo>
                  <a:pt x="326313" y="7912"/>
                </a:lnTo>
                <a:lnTo>
                  <a:pt x="325145" y="11899"/>
                </a:lnTo>
                <a:lnTo>
                  <a:pt x="325056" y="12217"/>
                </a:lnTo>
                <a:lnTo>
                  <a:pt x="331101" y="15303"/>
                </a:lnTo>
                <a:lnTo>
                  <a:pt x="331190" y="14516"/>
                </a:lnTo>
                <a:lnTo>
                  <a:pt x="331279" y="13906"/>
                </a:lnTo>
                <a:lnTo>
                  <a:pt x="331355" y="13296"/>
                </a:lnTo>
                <a:lnTo>
                  <a:pt x="331457" y="12509"/>
                </a:lnTo>
                <a:lnTo>
                  <a:pt x="331533" y="11899"/>
                </a:lnTo>
                <a:lnTo>
                  <a:pt x="331584" y="7543"/>
                </a:lnTo>
                <a:lnTo>
                  <a:pt x="333844" y="1181"/>
                </a:lnTo>
                <a:lnTo>
                  <a:pt x="333959" y="876"/>
                </a:lnTo>
                <a:close/>
              </a:path>
              <a:path w="1068070" h="408304">
                <a:moveTo>
                  <a:pt x="334543" y="24028"/>
                </a:moveTo>
                <a:lnTo>
                  <a:pt x="332016" y="22936"/>
                </a:lnTo>
                <a:lnTo>
                  <a:pt x="330720" y="21958"/>
                </a:lnTo>
                <a:lnTo>
                  <a:pt x="328485" y="21983"/>
                </a:lnTo>
                <a:lnTo>
                  <a:pt x="327571" y="23317"/>
                </a:lnTo>
                <a:lnTo>
                  <a:pt x="326644" y="24066"/>
                </a:lnTo>
                <a:lnTo>
                  <a:pt x="327685" y="25069"/>
                </a:lnTo>
                <a:lnTo>
                  <a:pt x="328650" y="26746"/>
                </a:lnTo>
                <a:lnTo>
                  <a:pt x="329793" y="26885"/>
                </a:lnTo>
                <a:lnTo>
                  <a:pt x="330885" y="27012"/>
                </a:lnTo>
                <a:lnTo>
                  <a:pt x="332181" y="25539"/>
                </a:lnTo>
                <a:lnTo>
                  <a:pt x="334543" y="24028"/>
                </a:lnTo>
                <a:close/>
              </a:path>
              <a:path w="1068070" h="408304">
                <a:moveTo>
                  <a:pt x="344474" y="38989"/>
                </a:moveTo>
                <a:lnTo>
                  <a:pt x="343839" y="38989"/>
                </a:lnTo>
                <a:lnTo>
                  <a:pt x="339039" y="39878"/>
                </a:lnTo>
                <a:lnTo>
                  <a:pt x="333705" y="40640"/>
                </a:lnTo>
                <a:lnTo>
                  <a:pt x="322757" y="43561"/>
                </a:lnTo>
                <a:lnTo>
                  <a:pt x="322046" y="46863"/>
                </a:lnTo>
                <a:lnTo>
                  <a:pt x="326415" y="52578"/>
                </a:lnTo>
                <a:lnTo>
                  <a:pt x="326491" y="53594"/>
                </a:lnTo>
                <a:lnTo>
                  <a:pt x="326859" y="54737"/>
                </a:lnTo>
                <a:lnTo>
                  <a:pt x="317665" y="57035"/>
                </a:lnTo>
                <a:lnTo>
                  <a:pt x="316953" y="55245"/>
                </a:lnTo>
                <a:lnTo>
                  <a:pt x="314223" y="48514"/>
                </a:lnTo>
                <a:lnTo>
                  <a:pt x="308495" y="45593"/>
                </a:lnTo>
                <a:lnTo>
                  <a:pt x="301205" y="51562"/>
                </a:lnTo>
                <a:lnTo>
                  <a:pt x="301320" y="52578"/>
                </a:lnTo>
                <a:lnTo>
                  <a:pt x="301434" y="53594"/>
                </a:lnTo>
                <a:lnTo>
                  <a:pt x="301510" y="54229"/>
                </a:lnTo>
                <a:lnTo>
                  <a:pt x="301625" y="55245"/>
                </a:lnTo>
                <a:lnTo>
                  <a:pt x="301739" y="56261"/>
                </a:lnTo>
                <a:lnTo>
                  <a:pt x="301802" y="56769"/>
                </a:lnTo>
                <a:lnTo>
                  <a:pt x="301891" y="57658"/>
                </a:lnTo>
                <a:lnTo>
                  <a:pt x="306743" y="55245"/>
                </a:lnTo>
                <a:lnTo>
                  <a:pt x="311404" y="56261"/>
                </a:lnTo>
                <a:lnTo>
                  <a:pt x="307352" y="58928"/>
                </a:lnTo>
                <a:lnTo>
                  <a:pt x="306539" y="59436"/>
                </a:lnTo>
                <a:lnTo>
                  <a:pt x="304152" y="60718"/>
                </a:lnTo>
                <a:lnTo>
                  <a:pt x="296227" y="59436"/>
                </a:lnTo>
                <a:lnTo>
                  <a:pt x="292227" y="61595"/>
                </a:lnTo>
                <a:lnTo>
                  <a:pt x="288290" y="62611"/>
                </a:lnTo>
                <a:lnTo>
                  <a:pt x="286702" y="61595"/>
                </a:lnTo>
                <a:lnTo>
                  <a:pt x="286207" y="60960"/>
                </a:lnTo>
                <a:lnTo>
                  <a:pt x="285267" y="59944"/>
                </a:lnTo>
                <a:lnTo>
                  <a:pt x="277202" y="58928"/>
                </a:lnTo>
                <a:lnTo>
                  <a:pt x="270878" y="58293"/>
                </a:lnTo>
                <a:lnTo>
                  <a:pt x="261785" y="58674"/>
                </a:lnTo>
                <a:lnTo>
                  <a:pt x="259029" y="60960"/>
                </a:lnTo>
                <a:lnTo>
                  <a:pt x="255752" y="62496"/>
                </a:lnTo>
                <a:lnTo>
                  <a:pt x="255168" y="61976"/>
                </a:lnTo>
                <a:lnTo>
                  <a:pt x="254850" y="61595"/>
                </a:lnTo>
                <a:lnTo>
                  <a:pt x="254431" y="60960"/>
                </a:lnTo>
                <a:lnTo>
                  <a:pt x="255257" y="60960"/>
                </a:lnTo>
                <a:lnTo>
                  <a:pt x="252361" y="59944"/>
                </a:lnTo>
                <a:lnTo>
                  <a:pt x="250228" y="59944"/>
                </a:lnTo>
                <a:lnTo>
                  <a:pt x="248196" y="60960"/>
                </a:lnTo>
                <a:lnTo>
                  <a:pt x="248653" y="60960"/>
                </a:lnTo>
                <a:lnTo>
                  <a:pt x="248500" y="61595"/>
                </a:lnTo>
                <a:lnTo>
                  <a:pt x="248412" y="61976"/>
                </a:lnTo>
                <a:lnTo>
                  <a:pt x="247459" y="63627"/>
                </a:lnTo>
                <a:lnTo>
                  <a:pt x="247345" y="62611"/>
                </a:lnTo>
                <a:lnTo>
                  <a:pt x="247218" y="61595"/>
                </a:lnTo>
                <a:lnTo>
                  <a:pt x="247142" y="60960"/>
                </a:lnTo>
                <a:lnTo>
                  <a:pt x="247015" y="59944"/>
                </a:lnTo>
                <a:lnTo>
                  <a:pt x="246926" y="59436"/>
                </a:lnTo>
                <a:lnTo>
                  <a:pt x="246837" y="58928"/>
                </a:lnTo>
                <a:lnTo>
                  <a:pt x="246735" y="58293"/>
                </a:lnTo>
                <a:lnTo>
                  <a:pt x="246621" y="57658"/>
                </a:lnTo>
                <a:lnTo>
                  <a:pt x="246507" y="56769"/>
                </a:lnTo>
                <a:lnTo>
                  <a:pt x="246418" y="55245"/>
                </a:lnTo>
                <a:lnTo>
                  <a:pt x="246303" y="53594"/>
                </a:lnTo>
                <a:lnTo>
                  <a:pt x="246227" y="52324"/>
                </a:lnTo>
                <a:lnTo>
                  <a:pt x="246126" y="50927"/>
                </a:lnTo>
                <a:lnTo>
                  <a:pt x="245973" y="48514"/>
                </a:lnTo>
                <a:lnTo>
                  <a:pt x="245872" y="46863"/>
                </a:lnTo>
                <a:lnTo>
                  <a:pt x="245757" y="45212"/>
                </a:lnTo>
                <a:lnTo>
                  <a:pt x="245656" y="43561"/>
                </a:lnTo>
                <a:lnTo>
                  <a:pt x="245605" y="42926"/>
                </a:lnTo>
                <a:lnTo>
                  <a:pt x="250380" y="42684"/>
                </a:lnTo>
                <a:lnTo>
                  <a:pt x="253911" y="46024"/>
                </a:lnTo>
                <a:lnTo>
                  <a:pt x="255460" y="51422"/>
                </a:lnTo>
                <a:lnTo>
                  <a:pt x="256832" y="57327"/>
                </a:lnTo>
                <a:lnTo>
                  <a:pt x="261404" y="51943"/>
                </a:lnTo>
                <a:lnTo>
                  <a:pt x="262572" y="47980"/>
                </a:lnTo>
                <a:lnTo>
                  <a:pt x="260007" y="43472"/>
                </a:lnTo>
                <a:lnTo>
                  <a:pt x="253403" y="36474"/>
                </a:lnTo>
                <a:lnTo>
                  <a:pt x="250494" y="38074"/>
                </a:lnTo>
                <a:lnTo>
                  <a:pt x="245846" y="36639"/>
                </a:lnTo>
                <a:lnTo>
                  <a:pt x="243598" y="41795"/>
                </a:lnTo>
                <a:lnTo>
                  <a:pt x="240652" y="40132"/>
                </a:lnTo>
                <a:lnTo>
                  <a:pt x="220370" y="51066"/>
                </a:lnTo>
                <a:lnTo>
                  <a:pt x="219976" y="50927"/>
                </a:lnTo>
                <a:lnTo>
                  <a:pt x="219659" y="50927"/>
                </a:lnTo>
                <a:lnTo>
                  <a:pt x="212725" y="41148"/>
                </a:lnTo>
                <a:lnTo>
                  <a:pt x="211239" y="41148"/>
                </a:lnTo>
                <a:lnTo>
                  <a:pt x="206171" y="42418"/>
                </a:lnTo>
                <a:lnTo>
                  <a:pt x="207175" y="50927"/>
                </a:lnTo>
                <a:lnTo>
                  <a:pt x="207251" y="51562"/>
                </a:lnTo>
                <a:lnTo>
                  <a:pt x="207340" y="52324"/>
                </a:lnTo>
                <a:lnTo>
                  <a:pt x="204482" y="51930"/>
                </a:lnTo>
                <a:lnTo>
                  <a:pt x="204482" y="77076"/>
                </a:lnTo>
                <a:lnTo>
                  <a:pt x="202057" y="77470"/>
                </a:lnTo>
                <a:lnTo>
                  <a:pt x="197751" y="77089"/>
                </a:lnTo>
                <a:lnTo>
                  <a:pt x="198196" y="73533"/>
                </a:lnTo>
                <a:lnTo>
                  <a:pt x="198310" y="72644"/>
                </a:lnTo>
                <a:lnTo>
                  <a:pt x="198386" y="72009"/>
                </a:lnTo>
                <a:lnTo>
                  <a:pt x="198501" y="71120"/>
                </a:lnTo>
                <a:lnTo>
                  <a:pt x="198551" y="70739"/>
                </a:lnTo>
                <a:lnTo>
                  <a:pt x="198640" y="69977"/>
                </a:lnTo>
                <a:lnTo>
                  <a:pt x="198767" y="68961"/>
                </a:lnTo>
                <a:lnTo>
                  <a:pt x="198793" y="68707"/>
                </a:lnTo>
                <a:lnTo>
                  <a:pt x="204482" y="77076"/>
                </a:lnTo>
                <a:lnTo>
                  <a:pt x="204482" y="51930"/>
                </a:lnTo>
                <a:lnTo>
                  <a:pt x="199199" y="51181"/>
                </a:lnTo>
                <a:lnTo>
                  <a:pt x="195008" y="43688"/>
                </a:lnTo>
                <a:lnTo>
                  <a:pt x="190398" y="46863"/>
                </a:lnTo>
                <a:lnTo>
                  <a:pt x="191350" y="52324"/>
                </a:lnTo>
                <a:lnTo>
                  <a:pt x="191389" y="52578"/>
                </a:lnTo>
                <a:lnTo>
                  <a:pt x="191477" y="53086"/>
                </a:lnTo>
                <a:lnTo>
                  <a:pt x="191566" y="53594"/>
                </a:lnTo>
                <a:lnTo>
                  <a:pt x="191668" y="54229"/>
                </a:lnTo>
                <a:lnTo>
                  <a:pt x="184645" y="55130"/>
                </a:lnTo>
                <a:lnTo>
                  <a:pt x="183032" y="47371"/>
                </a:lnTo>
                <a:lnTo>
                  <a:pt x="176339" y="45212"/>
                </a:lnTo>
                <a:lnTo>
                  <a:pt x="168935" y="42926"/>
                </a:lnTo>
                <a:lnTo>
                  <a:pt x="168541" y="42926"/>
                </a:lnTo>
                <a:lnTo>
                  <a:pt x="167728" y="38989"/>
                </a:lnTo>
                <a:lnTo>
                  <a:pt x="169189" y="30988"/>
                </a:lnTo>
                <a:lnTo>
                  <a:pt x="173012" y="30480"/>
                </a:lnTo>
                <a:lnTo>
                  <a:pt x="179565" y="33274"/>
                </a:lnTo>
                <a:lnTo>
                  <a:pt x="182245" y="35560"/>
                </a:lnTo>
                <a:lnTo>
                  <a:pt x="185381" y="37592"/>
                </a:lnTo>
                <a:lnTo>
                  <a:pt x="193471" y="30480"/>
                </a:lnTo>
                <a:lnTo>
                  <a:pt x="197954" y="26543"/>
                </a:lnTo>
                <a:lnTo>
                  <a:pt x="198259" y="26543"/>
                </a:lnTo>
                <a:lnTo>
                  <a:pt x="196011" y="24765"/>
                </a:lnTo>
                <a:lnTo>
                  <a:pt x="183362" y="14732"/>
                </a:lnTo>
                <a:lnTo>
                  <a:pt x="182587" y="14732"/>
                </a:lnTo>
                <a:lnTo>
                  <a:pt x="184658" y="12065"/>
                </a:lnTo>
                <a:lnTo>
                  <a:pt x="185750" y="10668"/>
                </a:lnTo>
                <a:lnTo>
                  <a:pt x="186105" y="10287"/>
                </a:lnTo>
                <a:lnTo>
                  <a:pt x="188722" y="7747"/>
                </a:lnTo>
                <a:lnTo>
                  <a:pt x="190423" y="6096"/>
                </a:lnTo>
                <a:lnTo>
                  <a:pt x="189801" y="5207"/>
                </a:lnTo>
                <a:lnTo>
                  <a:pt x="188963" y="3937"/>
                </a:lnTo>
                <a:lnTo>
                  <a:pt x="188810" y="3429"/>
                </a:lnTo>
                <a:lnTo>
                  <a:pt x="188658" y="2667"/>
                </a:lnTo>
                <a:lnTo>
                  <a:pt x="188569" y="889"/>
                </a:lnTo>
                <a:lnTo>
                  <a:pt x="181038" y="889"/>
                </a:lnTo>
                <a:lnTo>
                  <a:pt x="173431" y="3581"/>
                </a:lnTo>
                <a:lnTo>
                  <a:pt x="173431" y="14732"/>
                </a:lnTo>
                <a:lnTo>
                  <a:pt x="169049" y="14732"/>
                </a:lnTo>
                <a:lnTo>
                  <a:pt x="168922" y="13716"/>
                </a:lnTo>
                <a:lnTo>
                  <a:pt x="168884" y="13462"/>
                </a:lnTo>
                <a:lnTo>
                  <a:pt x="168681" y="12827"/>
                </a:lnTo>
                <a:lnTo>
                  <a:pt x="173139" y="12065"/>
                </a:lnTo>
                <a:lnTo>
                  <a:pt x="173228" y="12827"/>
                </a:lnTo>
                <a:lnTo>
                  <a:pt x="173329" y="13716"/>
                </a:lnTo>
                <a:lnTo>
                  <a:pt x="173431" y="14732"/>
                </a:lnTo>
                <a:lnTo>
                  <a:pt x="173431" y="3581"/>
                </a:lnTo>
                <a:lnTo>
                  <a:pt x="161620" y="7747"/>
                </a:lnTo>
                <a:lnTo>
                  <a:pt x="161556" y="7239"/>
                </a:lnTo>
                <a:lnTo>
                  <a:pt x="161467" y="6477"/>
                </a:lnTo>
                <a:lnTo>
                  <a:pt x="161417" y="6096"/>
                </a:lnTo>
                <a:lnTo>
                  <a:pt x="161302" y="5207"/>
                </a:lnTo>
                <a:lnTo>
                  <a:pt x="161251" y="4826"/>
                </a:lnTo>
                <a:lnTo>
                  <a:pt x="161163" y="4318"/>
                </a:lnTo>
                <a:lnTo>
                  <a:pt x="161099" y="3937"/>
                </a:lnTo>
                <a:lnTo>
                  <a:pt x="161010" y="3429"/>
                </a:lnTo>
                <a:lnTo>
                  <a:pt x="160921" y="889"/>
                </a:lnTo>
                <a:lnTo>
                  <a:pt x="146481" y="889"/>
                </a:lnTo>
                <a:lnTo>
                  <a:pt x="146951" y="3429"/>
                </a:lnTo>
                <a:lnTo>
                  <a:pt x="147040" y="3937"/>
                </a:lnTo>
                <a:lnTo>
                  <a:pt x="147078" y="4203"/>
                </a:lnTo>
                <a:lnTo>
                  <a:pt x="144564" y="3429"/>
                </a:lnTo>
                <a:lnTo>
                  <a:pt x="144030" y="2286"/>
                </a:lnTo>
                <a:lnTo>
                  <a:pt x="144030" y="889"/>
                </a:lnTo>
                <a:lnTo>
                  <a:pt x="126072" y="889"/>
                </a:lnTo>
                <a:lnTo>
                  <a:pt x="126403" y="2286"/>
                </a:lnTo>
                <a:lnTo>
                  <a:pt x="126492" y="2667"/>
                </a:lnTo>
                <a:lnTo>
                  <a:pt x="127152" y="4318"/>
                </a:lnTo>
                <a:lnTo>
                  <a:pt x="129679" y="8382"/>
                </a:lnTo>
                <a:lnTo>
                  <a:pt x="127114" y="10160"/>
                </a:lnTo>
                <a:lnTo>
                  <a:pt x="124028" y="9398"/>
                </a:lnTo>
                <a:lnTo>
                  <a:pt x="123913" y="7747"/>
                </a:lnTo>
                <a:lnTo>
                  <a:pt x="123786" y="6096"/>
                </a:lnTo>
                <a:lnTo>
                  <a:pt x="123685" y="4826"/>
                </a:lnTo>
                <a:lnTo>
                  <a:pt x="123583" y="3429"/>
                </a:lnTo>
                <a:lnTo>
                  <a:pt x="123494" y="2286"/>
                </a:lnTo>
                <a:lnTo>
                  <a:pt x="123418" y="1270"/>
                </a:lnTo>
                <a:lnTo>
                  <a:pt x="123380" y="889"/>
                </a:lnTo>
                <a:lnTo>
                  <a:pt x="122034" y="889"/>
                </a:lnTo>
                <a:lnTo>
                  <a:pt x="122034" y="33274"/>
                </a:lnTo>
                <a:lnTo>
                  <a:pt x="114071" y="33274"/>
                </a:lnTo>
                <a:lnTo>
                  <a:pt x="116954" y="28956"/>
                </a:lnTo>
                <a:lnTo>
                  <a:pt x="119634" y="30353"/>
                </a:lnTo>
                <a:lnTo>
                  <a:pt x="122034" y="33274"/>
                </a:lnTo>
                <a:lnTo>
                  <a:pt x="122034" y="889"/>
                </a:lnTo>
                <a:lnTo>
                  <a:pt x="97688" y="889"/>
                </a:lnTo>
                <a:lnTo>
                  <a:pt x="99949" y="2667"/>
                </a:lnTo>
                <a:lnTo>
                  <a:pt x="102476" y="1270"/>
                </a:lnTo>
                <a:lnTo>
                  <a:pt x="102362" y="2286"/>
                </a:lnTo>
                <a:lnTo>
                  <a:pt x="102323" y="2667"/>
                </a:lnTo>
                <a:lnTo>
                  <a:pt x="102235" y="3429"/>
                </a:lnTo>
                <a:lnTo>
                  <a:pt x="102184" y="3937"/>
                </a:lnTo>
                <a:lnTo>
                  <a:pt x="102082" y="4826"/>
                </a:lnTo>
                <a:lnTo>
                  <a:pt x="102006" y="5461"/>
                </a:lnTo>
                <a:lnTo>
                  <a:pt x="100965" y="7747"/>
                </a:lnTo>
                <a:lnTo>
                  <a:pt x="97409" y="6985"/>
                </a:lnTo>
                <a:lnTo>
                  <a:pt x="96850" y="6985"/>
                </a:lnTo>
                <a:lnTo>
                  <a:pt x="96126" y="5461"/>
                </a:lnTo>
                <a:lnTo>
                  <a:pt x="96253" y="3937"/>
                </a:lnTo>
                <a:lnTo>
                  <a:pt x="96354" y="2667"/>
                </a:lnTo>
                <a:lnTo>
                  <a:pt x="96456" y="1270"/>
                </a:lnTo>
                <a:lnTo>
                  <a:pt x="96494" y="889"/>
                </a:lnTo>
                <a:lnTo>
                  <a:pt x="86563" y="889"/>
                </a:lnTo>
                <a:lnTo>
                  <a:pt x="85229" y="2286"/>
                </a:lnTo>
                <a:lnTo>
                  <a:pt x="84289" y="3937"/>
                </a:lnTo>
                <a:lnTo>
                  <a:pt x="82994" y="6477"/>
                </a:lnTo>
                <a:lnTo>
                  <a:pt x="87884" y="10668"/>
                </a:lnTo>
                <a:lnTo>
                  <a:pt x="96608" y="11176"/>
                </a:lnTo>
                <a:lnTo>
                  <a:pt x="96520" y="12827"/>
                </a:lnTo>
                <a:lnTo>
                  <a:pt x="96418" y="14732"/>
                </a:lnTo>
                <a:lnTo>
                  <a:pt x="96342" y="16002"/>
                </a:lnTo>
                <a:lnTo>
                  <a:pt x="96253" y="17653"/>
                </a:lnTo>
                <a:lnTo>
                  <a:pt x="96164" y="19304"/>
                </a:lnTo>
                <a:lnTo>
                  <a:pt x="96062" y="20955"/>
                </a:lnTo>
                <a:lnTo>
                  <a:pt x="106514" y="10287"/>
                </a:lnTo>
                <a:lnTo>
                  <a:pt x="115531" y="14732"/>
                </a:lnTo>
                <a:lnTo>
                  <a:pt x="115277" y="14732"/>
                </a:lnTo>
                <a:lnTo>
                  <a:pt x="115366" y="17653"/>
                </a:lnTo>
                <a:lnTo>
                  <a:pt x="115481" y="21348"/>
                </a:lnTo>
                <a:lnTo>
                  <a:pt x="108623" y="19304"/>
                </a:lnTo>
                <a:lnTo>
                  <a:pt x="106235" y="22352"/>
                </a:lnTo>
                <a:lnTo>
                  <a:pt x="103009" y="35560"/>
                </a:lnTo>
                <a:lnTo>
                  <a:pt x="102946" y="35814"/>
                </a:lnTo>
                <a:lnTo>
                  <a:pt x="102819" y="36322"/>
                </a:lnTo>
                <a:lnTo>
                  <a:pt x="114287" y="35814"/>
                </a:lnTo>
                <a:lnTo>
                  <a:pt x="116928" y="42164"/>
                </a:lnTo>
                <a:lnTo>
                  <a:pt x="124917" y="37973"/>
                </a:lnTo>
                <a:lnTo>
                  <a:pt x="126568" y="35814"/>
                </a:lnTo>
                <a:lnTo>
                  <a:pt x="128498" y="33274"/>
                </a:lnTo>
                <a:lnTo>
                  <a:pt x="129578" y="31877"/>
                </a:lnTo>
                <a:lnTo>
                  <a:pt x="130111" y="28956"/>
                </a:lnTo>
                <a:lnTo>
                  <a:pt x="131089" y="23622"/>
                </a:lnTo>
                <a:lnTo>
                  <a:pt x="131013" y="21463"/>
                </a:lnTo>
                <a:lnTo>
                  <a:pt x="130479" y="16002"/>
                </a:lnTo>
                <a:lnTo>
                  <a:pt x="130365" y="14732"/>
                </a:lnTo>
                <a:lnTo>
                  <a:pt x="130238" y="13462"/>
                </a:lnTo>
                <a:lnTo>
                  <a:pt x="130175" y="12827"/>
                </a:lnTo>
                <a:lnTo>
                  <a:pt x="130098" y="12065"/>
                </a:lnTo>
                <a:lnTo>
                  <a:pt x="129984" y="10922"/>
                </a:lnTo>
                <a:lnTo>
                  <a:pt x="138658" y="7239"/>
                </a:lnTo>
                <a:lnTo>
                  <a:pt x="154673" y="16002"/>
                </a:lnTo>
                <a:lnTo>
                  <a:pt x="170129" y="21971"/>
                </a:lnTo>
                <a:lnTo>
                  <a:pt x="168567" y="22860"/>
                </a:lnTo>
                <a:lnTo>
                  <a:pt x="166839" y="24765"/>
                </a:lnTo>
                <a:lnTo>
                  <a:pt x="160528" y="23622"/>
                </a:lnTo>
                <a:lnTo>
                  <a:pt x="154317" y="23622"/>
                </a:lnTo>
                <a:lnTo>
                  <a:pt x="154419" y="21463"/>
                </a:lnTo>
                <a:lnTo>
                  <a:pt x="154520" y="19304"/>
                </a:lnTo>
                <a:lnTo>
                  <a:pt x="154597" y="17653"/>
                </a:lnTo>
                <a:lnTo>
                  <a:pt x="154673" y="16002"/>
                </a:lnTo>
                <a:lnTo>
                  <a:pt x="154368" y="16002"/>
                </a:lnTo>
                <a:lnTo>
                  <a:pt x="153314" y="17653"/>
                </a:lnTo>
                <a:lnTo>
                  <a:pt x="150812" y="21463"/>
                </a:lnTo>
                <a:lnTo>
                  <a:pt x="145059" y="20320"/>
                </a:lnTo>
                <a:lnTo>
                  <a:pt x="139331" y="20574"/>
                </a:lnTo>
                <a:lnTo>
                  <a:pt x="134772" y="26543"/>
                </a:lnTo>
                <a:lnTo>
                  <a:pt x="135178" y="26543"/>
                </a:lnTo>
                <a:lnTo>
                  <a:pt x="138645" y="30734"/>
                </a:lnTo>
                <a:lnTo>
                  <a:pt x="141643" y="26543"/>
                </a:lnTo>
                <a:lnTo>
                  <a:pt x="148856" y="26924"/>
                </a:lnTo>
                <a:lnTo>
                  <a:pt x="152450" y="26543"/>
                </a:lnTo>
                <a:lnTo>
                  <a:pt x="155041" y="26543"/>
                </a:lnTo>
                <a:lnTo>
                  <a:pt x="160032" y="32766"/>
                </a:lnTo>
                <a:lnTo>
                  <a:pt x="163982" y="38227"/>
                </a:lnTo>
                <a:lnTo>
                  <a:pt x="158102" y="47371"/>
                </a:lnTo>
                <a:lnTo>
                  <a:pt x="157454" y="48514"/>
                </a:lnTo>
                <a:lnTo>
                  <a:pt x="157505" y="53086"/>
                </a:lnTo>
                <a:lnTo>
                  <a:pt x="163652" y="57277"/>
                </a:lnTo>
                <a:lnTo>
                  <a:pt x="168211" y="56388"/>
                </a:lnTo>
                <a:lnTo>
                  <a:pt x="173024" y="56769"/>
                </a:lnTo>
                <a:lnTo>
                  <a:pt x="179984" y="65278"/>
                </a:lnTo>
                <a:lnTo>
                  <a:pt x="188379" y="57658"/>
                </a:lnTo>
                <a:lnTo>
                  <a:pt x="189534" y="57658"/>
                </a:lnTo>
                <a:lnTo>
                  <a:pt x="191554" y="57912"/>
                </a:lnTo>
                <a:lnTo>
                  <a:pt x="198983" y="65532"/>
                </a:lnTo>
                <a:lnTo>
                  <a:pt x="187375" y="75438"/>
                </a:lnTo>
                <a:lnTo>
                  <a:pt x="186931" y="75438"/>
                </a:lnTo>
                <a:lnTo>
                  <a:pt x="172580" y="80391"/>
                </a:lnTo>
                <a:lnTo>
                  <a:pt x="173418" y="77724"/>
                </a:lnTo>
                <a:lnTo>
                  <a:pt x="173494" y="77470"/>
                </a:lnTo>
                <a:lnTo>
                  <a:pt x="173609" y="77089"/>
                </a:lnTo>
                <a:lnTo>
                  <a:pt x="174485" y="75438"/>
                </a:lnTo>
                <a:lnTo>
                  <a:pt x="174612" y="69469"/>
                </a:lnTo>
                <a:lnTo>
                  <a:pt x="173177" y="67437"/>
                </a:lnTo>
                <a:lnTo>
                  <a:pt x="171843" y="67310"/>
                </a:lnTo>
                <a:lnTo>
                  <a:pt x="170230" y="67310"/>
                </a:lnTo>
                <a:lnTo>
                  <a:pt x="166573" y="68961"/>
                </a:lnTo>
                <a:lnTo>
                  <a:pt x="164223" y="70739"/>
                </a:lnTo>
                <a:lnTo>
                  <a:pt x="159918" y="73533"/>
                </a:lnTo>
                <a:lnTo>
                  <a:pt x="160921" y="73533"/>
                </a:lnTo>
                <a:lnTo>
                  <a:pt x="169519" y="77089"/>
                </a:lnTo>
                <a:lnTo>
                  <a:pt x="169189" y="77089"/>
                </a:lnTo>
                <a:lnTo>
                  <a:pt x="168224" y="83947"/>
                </a:lnTo>
                <a:lnTo>
                  <a:pt x="168198" y="84074"/>
                </a:lnTo>
                <a:lnTo>
                  <a:pt x="168084" y="84963"/>
                </a:lnTo>
                <a:lnTo>
                  <a:pt x="167957" y="85852"/>
                </a:lnTo>
                <a:lnTo>
                  <a:pt x="167843" y="86614"/>
                </a:lnTo>
                <a:lnTo>
                  <a:pt x="167716" y="87503"/>
                </a:lnTo>
                <a:lnTo>
                  <a:pt x="167627" y="88138"/>
                </a:lnTo>
                <a:lnTo>
                  <a:pt x="174955" y="89916"/>
                </a:lnTo>
                <a:lnTo>
                  <a:pt x="181292" y="94488"/>
                </a:lnTo>
                <a:lnTo>
                  <a:pt x="190842" y="90170"/>
                </a:lnTo>
                <a:lnTo>
                  <a:pt x="192265" y="87503"/>
                </a:lnTo>
                <a:lnTo>
                  <a:pt x="198056" y="85852"/>
                </a:lnTo>
                <a:lnTo>
                  <a:pt x="202018" y="85852"/>
                </a:lnTo>
                <a:lnTo>
                  <a:pt x="207479" y="85217"/>
                </a:lnTo>
                <a:lnTo>
                  <a:pt x="205384" y="85217"/>
                </a:lnTo>
                <a:lnTo>
                  <a:pt x="206819" y="80899"/>
                </a:lnTo>
                <a:lnTo>
                  <a:pt x="206946" y="80518"/>
                </a:lnTo>
                <a:lnTo>
                  <a:pt x="207873" y="77724"/>
                </a:lnTo>
                <a:lnTo>
                  <a:pt x="207962" y="77470"/>
                </a:lnTo>
                <a:lnTo>
                  <a:pt x="208089" y="77089"/>
                </a:lnTo>
                <a:lnTo>
                  <a:pt x="208216" y="76708"/>
                </a:lnTo>
                <a:lnTo>
                  <a:pt x="208292" y="76454"/>
                </a:lnTo>
                <a:lnTo>
                  <a:pt x="205308" y="76949"/>
                </a:lnTo>
                <a:lnTo>
                  <a:pt x="206997" y="73533"/>
                </a:lnTo>
                <a:lnTo>
                  <a:pt x="206121" y="69977"/>
                </a:lnTo>
                <a:lnTo>
                  <a:pt x="205994" y="69469"/>
                </a:lnTo>
                <a:lnTo>
                  <a:pt x="205867" y="68961"/>
                </a:lnTo>
                <a:lnTo>
                  <a:pt x="205803" y="68707"/>
                </a:lnTo>
                <a:lnTo>
                  <a:pt x="205257" y="66548"/>
                </a:lnTo>
                <a:lnTo>
                  <a:pt x="205244" y="77089"/>
                </a:lnTo>
                <a:lnTo>
                  <a:pt x="205054" y="77470"/>
                </a:lnTo>
                <a:lnTo>
                  <a:pt x="205232" y="77089"/>
                </a:lnTo>
                <a:lnTo>
                  <a:pt x="205244" y="66497"/>
                </a:lnTo>
                <a:lnTo>
                  <a:pt x="205193" y="66294"/>
                </a:lnTo>
                <a:lnTo>
                  <a:pt x="205638" y="65532"/>
                </a:lnTo>
                <a:lnTo>
                  <a:pt x="233451" y="65532"/>
                </a:lnTo>
                <a:lnTo>
                  <a:pt x="233273" y="65278"/>
                </a:lnTo>
                <a:lnTo>
                  <a:pt x="206324" y="65278"/>
                </a:lnTo>
                <a:lnTo>
                  <a:pt x="205714" y="65417"/>
                </a:lnTo>
                <a:lnTo>
                  <a:pt x="205790" y="65278"/>
                </a:lnTo>
                <a:lnTo>
                  <a:pt x="206324" y="65278"/>
                </a:lnTo>
                <a:lnTo>
                  <a:pt x="214096" y="63627"/>
                </a:lnTo>
                <a:lnTo>
                  <a:pt x="214452" y="63627"/>
                </a:lnTo>
                <a:lnTo>
                  <a:pt x="216382" y="62611"/>
                </a:lnTo>
                <a:lnTo>
                  <a:pt x="214477" y="62611"/>
                </a:lnTo>
                <a:lnTo>
                  <a:pt x="225234" y="61976"/>
                </a:lnTo>
                <a:lnTo>
                  <a:pt x="228523" y="58674"/>
                </a:lnTo>
                <a:lnTo>
                  <a:pt x="228434" y="57658"/>
                </a:lnTo>
                <a:lnTo>
                  <a:pt x="228307" y="56388"/>
                </a:lnTo>
                <a:lnTo>
                  <a:pt x="228206" y="55245"/>
                </a:lnTo>
                <a:lnTo>
                  <a:pt x="228104" y="54229"/>
                </a:lnTo>
                <a:lnTo>
                  <a:pt x="228003" y="53086"/>
                </a:lnTo>
                <a:lnTo>
                  <a:pt x="227926" y="52324"/>
                </a:lnTo>
                <a:lnTo>
                  <a:pt x="226707" y="52324"/>
                </a:lnTo>
                <a:lnTo>
                  <a:pt x="237617" y="51181"/>
                </a:lnTo>
                <a:lnTo>
                  <a:pt x="240030" y="50927"/>
                </a:lnTo>
                <a:lnTo>
                  <a:pt x="243928" y="57658"/>
                </a:lnTo>
                <a:lnTo>
                  <a:pt x="243357" y="57658"/>
                </a:lnTo>
                <a:lnTo>
                  <a:pt x="230314" y="60960"/>
                </a:lnTo>
                <a:lnTo>
                  <a:pt x="233273" y="65278"/>
                </a:lnTo>
                <a:lnTo>
                  <a:pt x="238518" y="65278"/>
                </a:lnTo>
                <a:lnTo>
                  <a:pt x="241566" y="64389"/>
                </a:lnTo>
                <a:lnTo>
                  <a:pt x="242163" y="65278"/>
                </a:lnTo>
                <a:lnTo>
                  <a:pt x="295922" y="65278"/>
                </a:lnTo>
                <a:lnTo>
                  <a:pt x="296049" y="64897"/>
                </a:lnTo>
                <a:lnTo>
                  <a:pt x="296125" y="64643"/>
                </a:lnTo>
                <a:lnTo>
                  <a:pt x="296214" y="64389"/>
                </a:lnTo>
                <a:lnTo>
                  <a:pt x="296456" y="63627"/>
                </a:lnTo>
                <a:lnTo>
                  <a:pt x="296710" y="62865"/>
                </a:lnTo>
                <a:lnTo>
                  <a:pt x="296799" y="62611"/>
                </a:lnTo>
                <a:lnTo>
                  <a:pt x="297332" y="60960"/>
                </a:lnTo>
                <a:lnTo>
                  <a:pt x="297624" y="60960"/>
                </a:lnTo>
                <a:lnTo>
                  <a:pt x="304901" y="64643"/>
                </a:lnTo>
                <a:lnTo>
                  <a:pt x="304825" y="65278"/>
                </a:lnTo>
                <a:lnTo>
                  <a:pt x="327482" y="65278"/>
                </a:lnTo>
                <a:lnTo>
                  <a:pt x="331724" y="63627"/>
                </a:lnTo>
                <a:lnTo>
                  <a:pt x="332498" y="63627"/>
                </a:lnTo>
                <a:lnTo>
                  <a:pt x="332867" y="64389"/>
                </a:lnTo>
                <a:lnTo>
                  <a:pt x="332994" y="64643"/>
                </a:lnTo>
                <a:lnTo>
                  <a:pt x="333108" y="64897"/>
                </a:lnTo>
                <a:lnTo>
                  <a:pt x="332409" y="65278"/>
                </a:lnTo>
                <a:lnTo>
                  <a:pt x="342099" y="65278"/>
                </a:lnTo>
                <a:lnTo>
                  <a:pt x="337807" y="63627"/>
                </a:lnTo>
                <a:lnTo>
                  <a:pt x="335826" y="62865"/>
                </a:lnTo>
                <a:lnTo>
                  <a:pt x="337858" y="57277"/>
                </a:lnTo>
                <a:lnTo>
                  <a:pt x="344474" y="38989"/>
                </a:lnTo>
                <a:close/>
              </a:path>
              <a:path w="1068070" h="408304">
                <a:moveTo>
                  <a:pt x="352818" y="30060"/>
                </a:moveTo>
                <a:lnTo>
                  <a:pt x="351434" y="24307"/>
                </a:lnTo>
                <a:lnTo>
                  <a:pt x="350647" y="21043"/>
                </a:lnTo>
                <a:lnTo>
                  <a:pt x="349021" y="15252"/>
                </a:lnTo>
                <a:lnTo>
                  <a:pt x="342836" y="17818"/>
                </a:lnTo>
                <a:lnTo>
                  <a:pt x="340499" y="23596"/>
                </a:lnTo>
                <a:lnTo>
                  <a:pt x="339407" y="28994"/>
                </a:lnTo>
                <a:lnTo>
                  <a:pt x="342519" y="35369"/>
                </a:lnTo>
                <a:lnTo>
                  <a:pt x="348729" y="33375"/>
                </a:lnTo>
                <a:lnTo>
                  <a:pt x="352818" y="30060"/>
                </a:lnTo>
                <a:close/>
              </a:path>
              <a:path w="1068070" h="408304">
                <a:moveTo>
                  <a:pt x="361226" y="72644"/>
                </a:moveTo>
                <a:lnTo>
                  <a:pt x="347370" y="67310"/>
                </a:lnTo>
                <a:lnTo>
                  <a:pt x="342760" y="65532"/>
                </a:lnTo>
                <a:lnTo>
                  <a:pt x="331939" y="65532"/>
                </a:lnTo>
                <a:lnTo>
                  <a:pt x="328663" y="67310"/>
                </a:lnTo>
                <a:lnTo>
                  <a:pt x="328637" y="77990"/>
                </a:lnTo>
                <a:lnTo>
                  <a:pt x="325361" y="77724"/>
                </a:lnTo>
                <a:lnTo>
                  <a:pt x="328447" y="77724"/>
                </a:lnTo>
                <a:lnTo>
                  <a:pt x="328637" y="77990"/>
                </a:lnTo>
                <a:lnTo>
                  <a:pt x="328637" y="67246"/>
                </a:lnTo>
                <a:lnTo>
                  <a:pt x="328104" y="65913"/>
                </a:lnTo>
                <a:lnTo>
                  <a:pt x="327952" y="65532"/>
                </a:lnTo>
                <a:lnTo>
                  <a:pt x="321983" y="65532"/>
                </a:lnTo>
                <a:lnTo>
                  <a:pt x="321983" y="72644"/>
                </a:lnTo>
                <a:lnTo>
                  <a:pt x="321729" y="72644"/>
                </a:lnTo>
                <a:lnTo>
                  <a:pt x="319493" y="78613"/>
                </a:lnTo>
                <a:lnTo>
                  <a:pt x="318592" y="83947"/>
                </a:lnTo>
                <a:lnTo>
                  <a:pt x="318477" y="84582"/>
                </a:lnTo>
                <a:lnTo>
                  <a:pt x="311454" y="87884"/>
                </a:lnTo>
                <a:lnTo>
                  <a:pt x="311391" y="90170"/>
                </a:lnTo>
                <a:lnTo>
                  <a:pt x="311302" y="90551"/>
                </a:lnTo>
                <a:lnTo>
                  <a:pt x="311213" y="90932"/>
                </a:lnTo>
                <a:lnTo>
                  <a:pt x="311111" y="91313"/>
                </a:lnTo>
                <a:lnTo>
                  <a:pt x="308114" y="84074"/>
                </a:lnTo>
                <a:lnTo>
                  <a:pt x="316280" y="80518"/>
                </a:lnTo>
                <a:lnTo>
                  <a:pt x="317042" y="73533"/>
                </a:lnTo>
                <a:lnTo>
                  <a:pt x="310730" y="73533"/>
                </a:lnTo>
                <a:lnTo>
                  <a:pt x="310730" y="65913"/>
                </a:lnTo>
                <a:lnTo>
                  <a:pt x="321983" y="72644"/>
                </a:lnTo>
                <a:lnTo>
                  <a:pt x="321983" y="65532"/>
                </a:lnTo>
                <a:lnTo>
                  <a:pt x="304800" y="65532"/>
                </a:lnTo>
                <a:lnTo>
                  <a:pt x="304698" y="66294"/>
                </a:lnTo>
                <a:lnTo>
                  <a:pt x="304571" y="67310"/>
                </a:lnTo>
                <a:lnTo>
                  <a:pt x="304533" y="67691"/>
                </a:lnTo>
                <a:lnTo>
                  <a:pt x="304406" y="68707"/>
                </a:lnTo>
                <a:lnTo>
                  <a:pt x="304368" y="68961"/>
                </a:lnTo>
                <a:lnTo>
                  <a:pt x="304241" y="69977"/>
                </a:lnTo>
                <a:lnTo>
                  <a:pt x="304152" y="70739"/>
                </a:lnTo>
                <a:lnTo>
                  <a:pt x="304050" y="71501"/>
                </a:lnTo>
                <a:lnTo>
                  <a:pt x="299491" y="75438"/>
                </a:lnTo>
                <a:lnTo>
                  <a:pt x="297561" y="75438"/>
                </a:lnTo>
                <a:lnTo>
                  <a:pt x="291261" y="76454"/>
                </a:lnTo>
                <a:lnTo>
                  <a:pt x="293230" y="76454"/>
                </a:lnTo>
                <a:lnTo>
                  <a:pt x="296494" y="78613"/>
                </a:lnTo>
                <a:lnTo>
                  <a:pt x="300583" y="78613"/>
                </a:lnTo>
                <a:lnTo>
                  <a:pt x="297091" y="82677"/>
                </a:lnTo>
                <a:lnTo>
                  <a:pt x="301536" y="83947"/>
                </a:lnTo>
                <a:lnTo>
                  <a:pt x="303504" y="85217"/>
                </a:lnTo>
                <a:lnTo>
                  <a:pt x="304406" y="85852"/>
                </a:lnTo>
                <a:lnTo>
                  <a:pt x="309118" y="90551"/>
                </a:lnTo>
                <a:lnTo>
                  <a:pt x="308787" y="90551"/>
                </a:lnTo>
                <a:lnTo>
                  <a:pt x="310172" y="90932"/>
                </a:lnTo>
                <a:lnTo>
                  <a:pt x="310997" y="91440"/>
                </a:lnTo>
                <a:lnTo>
                  <a:pt x="306552" y="94996"/>
                </a:lnTo>
                <a:lnTo>
                  <a:pt x="311861" y="94742"/>
                </a:lnTo>
                <a:lnTo>
                  <a:pt x="317436" y="91313"/>
                </a:lnTo>
                <a:lnTo>
                  <a:pt x="318058" y="90932"/>
                </a:lnTo>
                <a:lnTo>
                  <a:pt x="318516" y="90932"/>
                </a:lnTo>
                <a:lnTo>
                  <a:pt x="322707" y="93091"/>
                </a:lnTo>
                <a:lnTo>
                  <a:pt x="326644" y="97282"/>
                </a:lnTo>
                <a:lnTo>
                  <a:pt x="330123" y="92075"/>
                </a:lnTo>
                <a:lnTo>
                  <a:pt x="334162" y="94234"/>
                </a:lnTo>
                <a:lnTo>
                  <a:pt x="332816" y="96520"/>
                </a:lnTo>
                <a:lnTo>
                  <a:pt x="331635" y="98933"/>
                </a:lnTo>
                <a:lnTo>
                  <a:pt x="328193" y="103759"/>
                </a:lnTo>
                <a:lnTo>
                  <a:pt x="325958" y="104902"/>
                </a:lnTo>
                <a:lnTo>
                  <a:pt x="315391" y="101981"/>
                </a:lnTo>
                <a:lnTo>
                  <a:pt x="308267" y="107696"/>
                </a:lnTo>
                <a:lnTo>
                  <a:pt x="308381" y="115189"/>
                </a:lnTo>
                <a:lnTo>
                  <a:pt x="310959" y="115951"/>
                </a:lnTo>
                <a:lnTo>
                  <a:pt x="310756" y="115951"/>
                </a:lnTo>
                <a:lnTo>
                  <a:pt x="311658" y="116459"/>
                </a:lnTo>
                <a:lnTo>
                  <a:pt x="324459" y="109728"/>
                </a:lnTo>
                <a:lnTo>
                  <a:pt x="324497" y="110236"/>
                </a:lnTo>
                <a:lnTo>
                  <a:pt x="324624" y="111887"/>
                </a:lnTo>
                <a:lnTo>
                  <a:pt x="324726" y="113411"/>
                </a:lnTo>
                <a:lnTo>
                  <a:pt x="324827" y="114808"/>
                </a:lnTo>
                <a:lnTo>
                  <a:pt x="324612" y="114808"/>
                </a:lnTo>
                <a:lnTo>
                  <a:pt x="316484" y="119888"/>
                </a:lnTo>
                <a:lnTo>
                  <a:pt x="324840" y="124714"/>
                </a:lnTo>
                <a:lnTo>
                  <a:pt x="327215" y="121412"/>
                </a:lnTo>
                <a:lnTo>
                  <a:pt x="329793" y="124841"/>
                </a:lnTo>
                <a:lnTo>
                  <a:pt x="332486" y="123063"/>
                </a:lnTo>
                <a:lnTo>
                  <a:pt x="333959" y="121412"/>
                </a:lnTo>
                <a:lnTo>
                  <a:pt x="334746" y="120523"/>
                </a:lnTo>
                <a:lnTo>
                  <a:pt x="340067" y="119380"/>
                </a:lnTo>
                <a:lnTo>
                  <a:pt x="343128" y="120777"/>
                </a:lnTo>
                <a:lnTo>
                  <a:pt x="346735" y="121412"/>
                </a:lnTo>
                <a:lnTo>
                  <a:pt x="347624" y="121412"/>
                </a:lnTo>
                <a:lnTo>
                  <a:pt x="349211" y="119888"/>
                </a:lnTo>
                <a:lnTo>
                  <a:pt x="349707" y="119380"/>
                </a:lnTo>
                <a:lnTo>
                  <a:pt x="350659" y="118364"/>
                </a:lnTo>
                <a:lnTo>
                  <a:pt x="351574" y="116840"/>
                </a:lnTo>
                <a:lnTo>
                  <a:pt x="351726" y="116586"/>
                </a:lnTo>
                <a:lnTo>
                  <a:pt x="352018" y="116586"/>
                </a:lnTo>
                <a:lnTo>
                  <a:pt x="351078" y="114808"/>
                </a:lnTo>
                <a:lnTo>
                  <a:pt x="347306" y="111887"/>
                </a:lnTo>
                <a:lnTo>
                  <a:pt x="347586" y="114808"/>
                </a:lnTo>
                <a:lnTo>
                  <a:pt x="347687" y="115951"/>
                </a:lnTo>
                <a:lnTo>
                  <a:pt x="345732" y="116840"/>
                </a:lnTo>
                <a:lnTo>
                  <a:pt x="345224" y="116586"/>
                </a:lnTo>
                <a:lnTo>
                  <a:pt x="343789" y="116586"/>
                </a:lnTo>
                <a:lnTo>
                  <a:pt x="344258" y="113411"/>
                </a:lnTo>
                <a:lnTo>
                  <a:pt x="345617" y="110236"/>
                </a:lnTo>
                <a:lnTo>
                  <a:pt x="345465" y="109728"/>
                </a:lnTo>
                <a:lnTo>
                  <a:pt x="344131" y="105283"/>
                </a:lnTo>
                <a:lnTo>
                  <a:pt x="343611" y="104902"/>
                </a:lnTo>
                <a:lnTo>
                  <a:pt x="341299" y="103251"/>
                </a:lnTo>
                <a:lnTo>
                  <a:pt x="339305" y="100965"/>
                </a:lnTo>
                <a:lnTo>
                  <a:pt x="342023" y="96520"/>
                </a:lnTo>
                <a:lnTo>
                  <a:pt x="344551" y="92075"/>
                </a:lnTo>
                <a:lnTo>
                  <a:pt x="344766" y="91694"/>
                </a:lnTo>
                <a:lnTo>
                  <a:pt x="344817" y="90932"/>
                </a:lnTo>
                <a:lnTo>
                  <a:pt x="345033" y="88138"/>
                </a:lnTo>
                <a:lnTo>
                  <a:pt x="345109" y="86995"/>
                </a:lnTo>
                <a:lnTo>
                  <a:pt x="343712" y="85217"/>
                </a:lnTo>
                <a:lnTo>
                  <a:pt x="340995" y="81788"/>
                </a:lnTo>
                <a:lnTo>
                  <a:pt x="334289" y="85217"/>
                </a:lnTo>
                <a:lnTo>
                  <a:pt x="329133" y="78613"/>
                </a:lnTo>
                <a:lnTo>
                  <a:pt x="334416" y="78613"/>
                </a:lnTo>
                <a:lnTo>
                  <a:pt x="336842" y="78613"/>
                </a:lnTo>
                <a:lnTo>
                  <a:pt x="335191" y="78486"/>
                </a:lnTo>
                <a:lnTo>
                  <a:pt x="339915" y="77724"/>
                </a:lnTo>
                <a:lnTo>
                  <a:pt x="341490" y="77470"/>
                </a:lnTo>
                <a:lnTo>
                  <a:pt x="347700" y="76708"/>
                </a:lnTo>
                <a:lnTo>
                  <a:pt x="352272" y="77724"/>
                </a:lnTo>
                <a:lnTo>
                  <a:pt x="353187" y="77724"/>
                </a:lnTo>
                <a:lnTo>
                  <a:pt x="355587" y="78867"/>
                </a:lnTo>
                <a:lnTo>
                  <a:pt x="358305" y="76708"/>
                </a:lnTo>
                <a:lnTo>
                  <a:pt x="358622" y="76454"/>
                </a:lnTo>
                <a:lnTo>
                  <a:pt x="358470" y="76454"/>
                </a:lnTo>
                <a:lnTo>
                  <a:pt x="360921" y="75438"/>
                </a:lnTo>
                <a:lnTo>
                  <a:pt x="361226" y="75438"/>
                </a:lnTo>
                <a:lnTo>
                  <a:pt x="361226" y="72644"/>
                </a:lnTo>
                <a:close/>
              </a:path>
              <a:path w="1068070" h="408304">
                <a:moveTo>
                  <a:pt x="368820" y="876"/>
                </a:moveTo>
                <a:lnTo>
                  <a:pt x="367068" y="876"/>
                </a:lnTo>
                <a:lnTo>
                  <a:pt x="367245" y="2032"/>
                </a:lnTo>
                <a:lnTo>
                  <a:pt x="367347" y="2641"/>
                </a:lnTo>
                <a:lnTo>
                  <a:pt x="367830" y="1993"/>
                </a:lnTo>
                <a:lnTo>
                  <a:pt x="368325" y="1422"/>
                </a:lnTo>
                <a:lnTo>
                  <a:pt x="368820" y="876"/>
                </a:lnTo>
                <a:close/>
              </a:path>
              <a:path w="1068070" h="408304">
                <a:moveTo>
                  <a:pt x="430580" y="52463"/>
                </a:moveTo>
                <a:lnTo>
                  <a:pt x="424332" y="49860"/>
                </a:lnTo>
                <a:lnTo>
                  <a:pt x="424865" y="49860"/>
                </a:lnTo>
                <a:lnTo>
                  <a:pt x="417423" y="49403"/>
                </a:lnTo>
                <a:lnTo>
                  <a:pt x="410527" y="49187"/>
                </a:lnTo>
                <a:lnTo>
                  <a:pt x="403948" y="47142"/>
                </a:lnTo>
                <a:lnTo>
                  <a:pt x="402742" y="46443"/>
                </a:lnTo>
                <a:lnTo>
                  <a:pt x="399122" y="49860"/>
                </a:lnTo>
                <a:lnTo>
                  <a:pt x="393763" y="53289"/>
                </a:lnTo>
                <a:lnTo>
                  <a:pt x="390893" y="55219"/>
                </a:lnTo>
                <a:lnTo>
                  <a:pt x="388010" y="57124"/>
                </a:lnTo>
                <a:lnTo>
                  <a:pt x="391426" y="59436"/>
                </a:lnTo>
                <a:lnTo>
                  <a:pt x="394970" y="61582"/>
                </a:lnTo>
                <a:lnTo>
                  <a:pt x="398208" y="64096"/>
                </a:lnTo>
                <a:lnTo>
                  <a:pt x="404253" y="67652"/>
                </a:lnTo>
                <a:lnTo>
                  <a:pt x="409460" y="68148"/>
                </a:lnTo>
                <a:lnTo>
                  <a:pt x="413981" y="65570"/>
                </a:lnTo>
                <a:lnTo>
                  <a:pt x="417995" y="59842"/>
                </a:lnTo>
                <a:lnTo>
                  <a:pt x="418198" y="59436"/>
                </a:lnTo>
                <a:lnTo>
                  <a:pt x="418274" y="59309"/>
                </a:lnTo>
                <a:lnTo>
                  <a:pt x="418820" y="59080"/>
                </a:lnTo>
                <a:lnTo>
                  <a:pt x="419506" y="58610"/>
                </a:lnTo>
                <a:lnTo>
                  <a:pt x="429514" y="59080"/>
                </a:lnTo>
                <a:lnTo>
                  <a:pt x="429590" y="58610"/>
                </a:lnTo>
                <a:lnTo>
                  <a:pt x="430580" y="52463"/>
                </a:lnTo>
                <a:close/>
              </a:path>
              <a:path w="1068070" h="408304">
                <a:moveTo>
                  <a:pt x="460502" y="876"/>
                </a:moveTo>
                <a:lnTo>
                  <a:pt x="444233" y="876"/>
                </a:lnTo>
                <a:lnTo>
                  <a:pt x="444246" y="1181"/>
                </a:lnTo>
                <a:lnTo>
                  <a:pt x="444360" y="3149"/>
                </a:lnTo>
                <a:lnTo>
                  <a:pt x="444487" y="5283"/>
                </a:lnTo>
                <a:lnTo>
                  <a:pt x="444588" y="7061"/>
                </a:lnTo>
                <a:lnTo>
                  <a:pt x="456831" y="7061"/>
                </a:lnTo>
                <a:lnTo>
                  <a:pt x="456946" y="5765"/>
                </a:lnTo>
                <a:lnTo>
                  <a:pt x="459397" y="2184"/>
                </a:lnTo>
                <a:lnTo>
                  <a:pt x="460502" y="876"/>
                </a:lnTo>
                <a:close/>
              </a:path>
              <a:path w="1068070" h="408304">
                <a:moveTo>
                  <a:pt x="470281" y="77279"/>
                </a:moveTo>
                <a:lnTo>
                  <a:pt x="470027" y="77343"/>
                </a:lnTo>
                <a:lnTo>
                  <a:pt x="469988" y="77495"/>
                </a:lnTo>
                <a:lnTo>
                  <a:pt x="470128" y="77546"/>
                </a:lnTo>
                <a:lnTo>
                  <a:pt x="470242" y="77368"/>
                </a:lnTo>
                <a:close/>
              </a:path>
              <a:path w="1068070" h="408304">
                <a:moveTo>
                  <a:pt x="470357" y="76009"/>
                </a:moveTo>
                <a:lnTo>
                  <a:pt x="469176" y="74206"/>
                </a:lnTo>
                <a:lnTo>
                  <a:pt x="468020" y="72961"/>
                </a:lnTo>
                <a:lnTo>
                  <a:pt x="466953" y="71653"/>
                </a:lnTo>
                <a:lnTo>
                  <a:pt x="463727" y="74777"/>
                </a:lnTo>
                <a:lnTo>
                  <a:pt x="465251" y="75717"/>
                </a:lnTo>
                <a:lnTo>
                  <a:pt x="466737" y="76733"/>
                </a:lnTo>
                <a:lnTo>
                  <a:pt x="468325" y="77520"/>
                </a:lnTo>
                <a:lnTo>
                  <a:pt x="468757" y="77736"/>
                </a:lnTo>
                <a:lnTo>
                  <a:pt x="469430" y="77482"/>
                </a:lnTo>
                <a:lnTo>
                  <a:pt x="470027" y="77343"/>
                </a:lnTo>
                <a:lnTo>
                  <a:pt x="470128" y="76720"/>
                </a:lnTo>
                <a:lnTo>
                  <a:pt x="470357" y="76009"/>
                </a:lnTo>
                <a:close/>
              </a:path>
              <a:path w="1068070" h="408304">
                <a:moveTo>
                  <a:pt x="479869" y="876"/>
                </a:moveTo>
                <a:lnTo>
                  <a:pt x="474268" y="876"/>
                </a:lnTo>
                <a:lnTo>
                  <a:pt x="474637" y="2857"/>
                </a:lnTo>
                <a:lnTo>
                  <a:pt x="475107" y="4953"/>
                </a:lnTo>
                <a:lnTo>
                  <a:pt x="475513" y="7226"/>
                </a:lnTo>
                <a:lnTo>
                  <a:pt x="477037" y="4686"/>
                </a:lnTo>
                <a:lnTo>
                  <a:pt x="478358" y="2438"/>
                </a:lnTo>
                <a:lnTo>
                  <a:pt x="479869" y="876"/>
                </a:lnTo>
                <a:close/>
              </a:path>
              <a:path w="1068070" h="408304">
                <a:moveTo>
                  <a:pt x="490524" y="10337"/>
                </a:moveTo>
                <a:lnTo>
                  <a:pt x="487362" y="2235"/>
                </a:lnTo>
                <a:lnTo>
                  <a:pt x="483476" y="8991"/>
                </a:lnTo>
                <a:lnTo>
                  <a:pt x="490524" y="10337"/>
                </a:lnTo>
                <a:close/>
              </a:path>
              <a:path w="1068070" h="408304">
                <a:moveTo>
                  <a:pt x="506425" y="863"/>
                </a:moveTo>
                <a:lnTo>
                  <a:pt x="503212" y="863"/>
                </a:lnTo>
                <a:lnTo>
                  <a:pt x="503275" y="1460"/>
                </a:lnTo>
                <a:lnTo>
                  <a:pt x="503389" y="2044"/>
                </a:lnTo>
                <a:lnTo>
                  <a:pt x="503440" y="2628"/>
                </a:lnTo>
                <a:lnTo>
                  <a:pt x="504012" y="2819"/>
                </a:lnTo>
                <a:lnTo>
                  <a:pt x="504571" y="2997"/>
                </a:lnTo>
                <a:lnTo>
                  <a:pt x="505142" y="3187"/>
                </a:lnTo>
                <a:lnTo>
                  <a:pt x="505574" y="2413"/>
                </a:lnTo>
                <a:lnTo>
                  <a:pt x="505993" y="1638"/>
                </a:lnTo>
                <a:lnTo>
                  <a:pt x="506425" y="863"/>
                </a:lnTo>
                <a:close/>
              </a:path>
              <a:path w="1068070" h="408304">
                <a:moveTo>
                  <a:pt x="519036" y="22402"/>
                </a:moveTo>
                <a:lnTo>
                  <a:pt x="518782" y="21577"/>
                </a:lnTo>
                <a:lnTo>
                  <a:pt x="518693" y="21310"/>
                </a:lnTo>
                <a:lnTo>
                  <a:pt x="517664" y="17881"/>
                </a:lnTo>
                <a:lnTo>
                  <a:pt x="517537" y="16814"/>
                </a:lnTo>
                <a:lnTo>
                  <a:pt x="517474" y="16268"/>
                </a:lnTo>
                <a:lnTo>
                  <a:pt x="517359" y="15303"/>
                </a:lnTo>
                <a:lnTo>
                  <a:pt x="517271" y="14516"/>
                </a:lnTo>
                <a:lnTo>
                  <a:pt x="517156" y="13474"/>
                </a:lnTo>
                <a:lnTo>
                  <a:pt x="517055" y="12509"/>
                </a:lnTo>
                <a:lnTo>
                  <a:pt x="504482" y="11899"/>
                </a:lnTo>
                <a:lnTo>
                  <a:pt x="499440" y="11899"/>
                </a:lnTo>
                <a:lnTo>
                  <a:pt x="504596" y="18745"/>
                </a:lnTo>
                <a:lnTo>
                  <a:pt x="501345" y="19240"/>
                </a:lnTo>
                <a:lnTo>
                  <a:pt x="497408" y="19964"/>
                </a:lnTo>
                <a:lnTo>
                  <a:pt x="496608" y="19964"/>
                </a:lnTo>
                <a:lnTo>
                  <a:pt x="493115" y="20358"/>
                </a:lnTo>
                <a:lnTo>
                  <a:pt x="493344" y="20358"/>
                </a:lnTo>
                <a:lnTo>
                  <a:pt x="490486" y="21310"/>
                </a:lnTo>
                <a:lnTo>
                  <a:pt x="486473" y="19240"/>
                </a:lnTo>
                <a:lnTo>
                  <a:pt x="486333" y="18910"/>
                </a:lnTo>
                <a:lnTo>
                  <a:pt x="486270" y="18745"/>
                </a:lnTo>
                <a:lnTo>
                  <a:pt x="485368" y="16459"/>
                </a:lnTo>
                <a:lnTo>
                  <a:pt x="485305" y="16268"/>
                </a:lnTo>
                <a:lnTo>
                  <a:pt x="484759" y="15532"/>
                </a:lnTo>
                <a:lnTo>
                  <a:pt x="479094" y="13944"/>
                </a:lnTo>
                <a:lnTo>
                  <a:pt x="479094" y="60413"/>
                </a:lnTo>
                <a:lnTo>
                  <a:pt x="477913" y="62128"/>
                </a:lnTo>
                <a:lnTo>
                  <a:pt x="477253" y="61379"/>
                </a:lnTo>
                <a:lnTo>
                  <a:pt x="476504" y="60756"/>
                </a:lnTo>
                <a:lnTo>
                  <a:pt x="476402" y="60579"/>
                </a:lnTo>
                <a:lnTo>
                  <a:pt x="476326" y="60413"/>
                </a:lnTo>
                <a:lnTo>
                  <a:pt x="475957" y="59702"/>
                </a:lnTo>
                <a:lnTo>
                  <a:pt x="476529" y="59118"/>
                </a:lnTo>
                <a:lnTo>
                  <a:pt x="476948" y="58508"/>
                </a:lnTo>
                <a:lnTo>
                  <a:pt x="477685" y="59118"/>
                </a:lnTo>
                <a:lnTo>
                  <a:pt x="478485" y="59702"/>
                </a:lnTo>
                <a:lnTo>
                  <a:pt x="479094" y="60413"/>
                </a:lnTo>
                <a:lnTo>
                  <a:pt x="479094" y="13944"/>
                </a:lnTo>
                <a:lnTo>
                  <a:pt x="478967" y="13906"/>
                </a:lnTo>
                <a:lnTo>
                  <a:pt x="477939" y="13601"/>
                </a:lnTo>
                <a:lnTo>
                  <a:pt x="477939" y="23749"/>
                </a:lnTo>
                <a:lnTo>
                  <a:pt x="477939" y="33337"/>
                </a:lnTo>
                <a:lnTo>
                  <a:pt x="475881" y="33337"/>
                </a:lnTo>
                <a:lnTo>
                  <a:pt x="475780" y="31750"/>
                </a:lnTo>
                <a:lnTo>
                  <a:pt x="475678" y="30276"/>
                </a:lnTo>
                <a:lnTo>
                  <a:pt x="475589" y="28829"/>
                </a:lnTo>
                <a:lnTo>
                  <a:pt x="475500" y="27368"/>
                </a:lnTo>
                <a:lnTo>
                  <a:pt x="475462" y="26771"/>
                </a:lnTo>
                <a:lnTo>
                  <a:pt x="475348" y="24930"/>
                </a:lnTo>
                <a:lnTo>
                  <a:pt x="475272" y="23749"/>
                </a:lnTo>
                <a:lnTo>
                  <a:pt x="477761" y="23749"/>
                </a:lnTo>
                <a:lnTo>
                  <a:pt x="477939" y="23749"/>
                </a:lnTo>
                <a:lnTo>
                  <a:pt x="477939" y="13601"/>
                </a:lnTo>
                <a:lnTo>
                  <a:pt x="477062" y="13296"/>
                </a:lnTo>
                <a:lnTo>
                  <a:pt x="475259" y="12687"/>
                </a:lnTo>
                <a:lnTo>
                  <a:pt x="475259" y="23444"/>
                </a:lnTo>
                <a:lnTo>
                  <a:pt x="475259" y="23571"/>
                </a:lnTo>
                <a:lnTo>
                  <a:pt x="473760" y="23469"/>
                </a:lnTo>
                <a:lnTo>
                  <a:pt x="473760" y="52730"/>
                </a:lnTo>
                <a:lnTo>
                  <a:pt x="469671" y="60312"/>
                </a:lnTo>
                <a:lnTo>
                  <a:pt x="461873" y="54825"/>
                </a:lnTo>
                <a:lnTo>
                  <a:pt x="461098" y="52730"/>
                </a:lnTo>
                <a:lnTo>
                  <a:pt x="461187" y="52438"/>
                </a:lnTo>
                <a:lnTo>
                  <a:pt x="464261" y="46786"/>
                </a:lnTo>
                <a:lnTo>
                  <a:pt x="464337" y="46659"/>
                </a:lnTo>
                <a:lnTo>
                  <a:pt x="465023" y="45402"/>
                </a:lnTo>
                <a:lnTo>
                  <a:pt x="465162" y="45402"/>
                </a:lnTo>
                <a:lnTo>
                  <a:pt x="473100" y="50342"/>
                </a:lnTo>
                <a:lnTo>
                  <a:pt x="473671" y="52438"/>
                </a:lnTo>
                <a:lnTo>
                  <a:pt x="473760" y="52730"/>
                </a:lnTo>
                <a:lnTo>
                  <a:pt x="473760" y="23469"/>
                </a:lnTo>
                <a:lnTo>
                  <a:pt x="473494" y="23444"/>
                </a:lnTo>
                <a:lnTo>
                  <a:pt x="475259" y="23444"/>
                </a:lnTo>
                <a:lnTo>
                  <a:pt x="475259" y="12687"/>
                </a:lnTo>
                <a:lnTo>
                  <a:pt x="473354" y="12039"/>
                </a:lnTo>
                <a:lnTo>
                  <a:pt x="465899" y="10541"/>
                </a:lnTo>
                <a:lnTo>
                  <a:pt x="463308" y="11239"/>
                </a:lnTo>
                <a:lnTo>
                  <a:pt x="459079" y="12039"/>
                </a:lnTo>
                <a:lnTo>
                  <a:pt x="457403" y="12725"/>
                </a:lnTo>
                <a:lnTo>
                  <a:pt x="455663" y="13296"/>
                </a:lnTo>
                <a:lnTo>
                  <a:pt x="456539" y="10020"/>
                </a:lnTo>
                <a:lnTo>
                  <a:pt x="456653" y="9156"/>
                </a:lnTo>
                <a:lnTo>
                  <a:pt x="456755" y="7912"/>
                </a:lnTo>
                <a:lnTo>
                  <a:pt x="456819" y="7188"/>
                </a:lnTo>
                <a:lnTo>
                  <a:pt x="455206" y="7188"/>
                </a:lnTo>
                <a:lnTo>
                  <a:pt x="455206" y="13906"/>
                </a:lnTo>
                <a:lnTo>
                  <a:pt x="455142" y="14516"/>
                </a:lnTo>
                <a:lnTo>
                  <a:pt x="455066" y="15303"/>
                </a:lnTo>
                <a:lnTo>
                  <a:pt x="454977" y="16268"/>
                </a:lnTo>
                <a:lnTo>
                  <a:pt x="454850" y="17576"/>
                </a:lnTo>
                <a:lnTo>
                  <a:pt x="454736" y="18745"/>
                </a:lnTo>
                <a:lnTo>
                  <a:pt x="454520" y="18745"/>
                </a:lnTo>
                <a:lnTo>
                  <a:pt x="448386" y="17716"/>
                </a:lnTo>
                <a:lnTo>
                  <a:pt x="448386" y="30276"/>
                </a:lnTo>
                <a:lnTo>
                  <a:pt x="447763" y="31750"/>
                </a:lnTo>
                <a:lnTo>
                  <a:pt x="447700" y="31915"/>
                </a:lnTo>
                <a:lnTo>
                  <a:pt x="447586" y="32194"/>
                </a:lnTo>
                <a:lnTo>
                  <a:pt x="447497" y="32410"/>
                </a:lnTo>
                <a:lnTo>
                  <a:pt x="447332" y="33337"/>
                </a:lnTo>
                <a:lnTo>
                  <a:pt x="447217" y="33997"/>
                </a:lnTo>
                <a:lnTo>
                  <a:pt x="443738" y="38049"/>
                </a:lnTo>
                <a:lnTo>
                  <a:pt x="442849" y="37299"/>
                </a:lnTo>
                <a:lnTo>
                  <a:pt x="441858" y="36449"/>
                </a:lnTo>
                <a:lnTo>
                  <a:pt x="439470" y="32410"/>
                </a:lnTo>
                <a:lnTo>
                  <a:pt x="439089" y="32410"/>
                </a:lnTo>
                <a:lnTo>
                  <a:pt x="448386" y="30276"/>
                </a:lnTo>
                <a:lnTo>
                  <a:pt x="448386" y="17716"/>
                </a:lnTo>
                <a:lnTo>
                  <a:pt x="447636" y="17576"/>
                </a:lnTo>
                <a:lnTo>
                  <a:pt x="455206" y="13906"/>
                </a:lnTo>
                <a:lnTo>
                  <a:pt x="455206" y="7188"/>
                </a:lnTo>
                <a:lnTo>
                  <a:pt x="444601" y="7188"/>
                </a:lnTo>
                <a:lnTo>
                  <a:pt x="444690" y="8775"/>
                </a:lnTo>
                <a:lnTo>
                  <a:pt x="444792" y="10541"/>
                </a:lnTo>
                <a:lnTo>
                  <a:pt x="444906" y="12509"/>
                </a:lnTo>
                <a:lnTo>
                  <a:pt x="445020" y="14516"/>
                </a:lnTo>
                <a:lnTo>
                  <a:pt x="445122" y="16268"/>
                </a:lnTo>
                <a:lnTo>
                  <a:pt x="445223" y="17881"/>
                </a:lnTo>
                <a:lnTo>
                  <a:pt x="445338" y="19964"/>
                </a:lnTo>
                <a:lnTo>
                  <a:pt x="435330" y="19964"/>
                </a:lnTo>
                <a:lnTo>
                  <a:pt x="429514" y="27368"/>
                </a:lnTo>
                <a:lnTo>
                  <a:pt x="429729" y="26771"/>
                </a:lnTo>
                <a:lnTo>
                  <a:pt x="430885" y="23749"/>
                </a:lnTo>
                <a:lnTo>
                  <a:pt x="430999" y="22402"/>
                </a:lnTo>
                <a:lnTo>
                  <a:pt x="431088" y="21310"/>
                </a:lnTo>
                <a:lnTo>
                  <a:pt x="431165" y="20358"/>
                </a:lnTo>
                <a:lnTo>
                  <a:pt x="428777" y="19697"/>
                </a:lnTo>
                <a:lnTo>
                  <a:pt x="428777" y="28829"/>
                </a:lnTo>
                <a:lnTo>
                  <a:pt x="428650" y="32194"/>
                </a:lnTo>
                <a:lnTo>
                  <a:pt x="428536" y="35877"/>
                </a:lnTo>
                <a:lnTo>
                  <a:pt x="428307" y="36106"/>
                </a:lnTo>
                <a:lnTo>
                  <a:pt x="421373" y="37896"/>
                </a:lnTo>
                <a:lnTo>
                  <a:pt x="419989" y="32410"/>
                </a:lnTo>
                <a:lnTo>
                  <a:pt x="419862" y="31915"/>
                </a:lnTo>
                <a:lnTo>
                  <a:pt x="419823" y="31750"/>
                </a:lnTo>
                <a:lnTo>
                  <a:pt x="426389" y="31915"/>
                </a:lnTo>
                <a:lnTo>
                  <a:pt x="426516" y="31750"/>
                </a:lnTo>
                <a:lnTo>
                  <a:pt x="427863" y="29997"/>
                </a:lnTo>
                <a:lnTo>
                  <a:pt x="428777" y="28829"/>
                </a:lnTo>
                <a:lnTo>
                  <a:pt x="428777" y="19697"/>
                </a:lnTo>
                <a:lnTo>
                  <a:pt x="425996" y="18910"/>
                </a:lnTo>
                <a:lnTo>
                  <a:pt x="426631" y="16814"/>
                </a:lnTo>
                <a:lnTo>
                  <a:pt x="427507" y="13906"/>
                </a:lnTo>
                <a:lnTo>
                  <a:pt x="427863" y="12725"/>
                </a:lnTo>
                <a:lnTo>
                  <a:pt x="427926" y="12509"/>
                </a:lnTo>
                <a:lnTo>
                  <a:pt x="428015" y="12217"/>
                </a:lnTo>
                <a:lnTo>
                  <a:pt x="428117" y="11899"/>
                </a:lnTo>
                <a:lnTo>
                  <a:pt x="428447" y="11899"/>
                </a:lnTo>
                <a:lnTo>
                  <a:pt x="435241" y="14516"/>
                </a:lnTo>
                <a:lnTo>
                  <a:pt x="438823" y="11899"/>
                </a:lnTo>
                <a:lnTo>
                  <a:pt x="439293" y="11239"/>
                </a:lnTo>
                <a:lnTo>
                  <a:pt x="442823" y="5448"/>
                </a:lnTo>
                <a:lnTo>
                  <a:pt x="442925" y="5283"/>
                </a:lnTo>
                <a:lnTo>
                  <a:pt x="443509" y="4330"/>
                </a:lnTo>
                <a:lnTo>
                  <a:pt x="433679" y="5283"/>
                </a:lnTo>
                <a:lnTo>
                  <a:pt x="433476" y="4635"/>
                </a:lnTo>
                <a:lnTo>
                  <a:pt x="433006" y="3149"/>
                </a:lnTo>
                <a:lnTo>
                  <a:pt x="432396" y="1181"/>
                </a:lnTo>
                <a:lnTo>
                  <a:pt x="432308" y="876"/>
                </a:lnTo>
                <a:lnTo>
                  <a:pt x="423456" y="876"/>
                </a:lnTo>
                <a:lnTo>
                  <a:pt x="423456" y="4635"/>
                </a:lnTo>
                <a:lnTo>
                  <a:pt x="420052" y="11899"/>
                </a:lnTo>
                <a:lnTo>
                  <a:pt x="414489" y="11899"/>
                </a:lnTo>
                <a:lnTo>
                  <a:pt x="407606" y="13855"/>
                </a:lnTo>
                <a:lnTo>
                  <a:pt x="407822" y="13474"/>
                </a:lnTo>
                <a:lnTo>
                  <a:pt x="411175" y="7188"/>
                </a:lnTo>
                <a:lnTo>
                  <a:pt x="411238" y="7061"/>
                </a:lnTo>
                <a:lnTo>
                  <a:pt x="411556" y="6654"/>
                </a:lnTo>
                <a:lnTo>
                  <a:pt x="414502" y="3149"/>
                </a:lnTo>
                <a:lnTo>
                  <a:pt x="418566" y="5448"/>
                </a:lnTo>
                <a:lnTo>
                  <a:pt x="423456" y="4635"/>
                </a:lnTo>
                <a:lnTo>
                  <a:pt x="423456" y="876"/>
                </a:lnTo>
                <a:lnTo>
                  <a:pt x="410248" y="876"/>
                </a:lnTo>
                <a:lnTo>
                  <a:pt x="410667" y="4330"/>
                </a:lnTo>
                <a:lnTo>
                  <a:pt x="410781" y="5283"/>
                </a:lnTo>
                <a:lnTo>
                  <a:pt x="410845" y="5765"/>
                </a:lnTo>
                <a:lnTo>
                  <a:pt x="410959" y="6654"/>
                </a:lnTo>
                <a:lnTo>
                  <a:pt x="411010" y="7061"/>
                </a:lnTo>
                <a:lnTo>
                  <a:pt x="406996" y="8775"/>
                </a:lnTo>
                <a:lnTo>
                  <a:pt x="404088" y="13296"/>
                </a:lnTo>
                <a:lnTo>
                  <a:pt x="403987" y="13474"/>
                </a:lnTo>
                <a:lnTo>
                  <a:pt x="401980" y="12725"/>
                </a:lnTo>
                <a:lnTo>
                  <a:pt x="401624" y="12598"/>
                </a:lnTo>
                <a:lnTo>
                  <a:pt x="401624" y="19240"/>
                </a:lnTo>
                <a:lnTo>
                  <a:pt x="401459" y="19240"/>
                </a:lnTo>
                <a:lnTo>
                  <a:pt x="399580" y="23444"/>
                </a:lnTo>
                <a:lnTo>
                  <a:pt x="395960" y="26771"/>
                </a:lnTo>
                <a:lnTo>
                  <a:pt x="391782" y="24930"/>
                </a:lnTo>
                <a:lnTo>
                  <a:pt x="388874" y="24485"/>
                </a:lnTo>
                <a:lnTo>
                  <a:pt x="388988" y="23749"/>
                </a:lnTo>
                <a:lnTo>
                  <a:pt x="389115" y="22885"/>
                </a:lnTo>
                <a:lnTo>
                  <a:pt x="389229" y="22085"/>
                </a:lnTo>
                <a:lnTo>
                  <a:pt x="392125" y="19964"/>
                </a:lnTo>
                <a:lnTo>
                  <a:pt x="396455" y="16814"/>
                </a:lnTo>
                <a:lnTo>
                  <a:pt x="401624" y="19240"/>
                </a:lnTo>
                <a:lnTo>
                  <a:pt x="401624" y="12598"/>
                </a:lnTo>
                <a:lnTo>
                  <a:pt x="398106" y="11277"/>
                </a:lnTo>
                <a:lnTo>
                  <a:pt x="398106" y="12217"/>
                </a:lnTo>
                <a:lnTo>
                  <a:pt x="394106" y="12306"/>
                </a:lnTo>
                <a:lnTo>
                  <a:pt x="394106" y="12712"/>
                </a:lnTo>
                <a:lnTo>
                  <a:pt x="392874" y="12509"/>
                </a:lnTo>
                <a:lnTo>
                  <a:pt x="393966" y="12509"/>
                </a:lnTo>
                <a:lnTo>
                  <a:pt x="394106" y="12712"/>
                </a:lnTo>
                <a:lnTo>
                  <a:pt x="394106" y="12306"/>
                </a:lnTo>
                <a:lnTo>
                  <a:pt x="393801" y="12306"/>
                </a:lnTo>
                <a:lnTo>
                  <a:pt x="391109" y="12217"/>
                </a:lnTo>
                <a:lnTo>
                  <a:pt x="391871" y="12357"/>
                </a:lnTo>
                <a:lnTo>
                  <a:pt x="390626" y="12382"/>
                </a:lnTo>
                <a:lnTo>
                  <a:pt x="388289" y="11239"/>
                </a:lnTo>
                <a:lnTo>
                  <a:pt x="388835" y="11239"/>
                </a:lnTo>
                <a:lnTo>
                  <a:pt x="388747" y="10998"/>
                </a:lnTo>
                <a:lnTo>
                  <a:pt x="388594" y="10541"/>
                </a:lnTo>
                <a:lnTo>
                  <a:pt x="387502" y="8953"/>
                </a:lnTo>
                <a:lnTo>
                  <a:pt x="387375" y="8775"/>
                </a:lnTo>
                <a:lnTo>
                  <a:pt x="387794" y="8775"/>
                </a:lnTo>
                <a:lnTo>
                  <a:pt x="389648" y="9156"/>
                </a:lnTo>
                <a:lnTo>
                  <a:pt x="390791" y="9156"/>
                </a:lnTo>
                <a:lnTo>
                  <a:pt x="392455" y="10020"/>
                </a:lnTo>
                <a:lnTo>
                  <a:pt x="392836" y="10998"/>
                </a:lnTo>
                <a:lnTo>
                  <a:pt x="393738" y="12217"/>
                </a:lnTo>
                <a:lnTo>
                  <a:pt x="398106" y="12217"/>
                </a:lnTo>
                <a:lnTo>
                  <a:pt x="398106" y="11277"/>
                </a:lnTo>
                <a:lnTo>
                  <a:pt x="397370" y="10998"/>
                </a:lnTo>
                <a:lnTo>
                  <a:pt x="397078" y="10998"/>
                </a:lnTo>
                <a:lnTo>
                  <a:pt x="399567" y="8775"/>
                </a:lnTo>
                <a:lnTo>
                  <a:pt x="408457" y="876"/>
                </a:lnTo>
                <a:lnTo>
                  <a:pt x="386575" y="876"/>
                </a:lnTo>
                <a:lnTo>
                  <a:pt x="386575" y="29997"/>
                </a:lnTo>
                <a:lnTo>
                  <a:pt x="376250" y="29997"/>
                </a:lnTo>
                <a:lnTo>
                  <a:pt x="380314" y="19964"/>
                </a:lnTo>
                <a:lnTo>
                  <a:pt x="382384" y="19964"/>
                </a:lnTo>
                <a:lnTo>
                  <a:pt x="386575" y="29997"/>
                </a:lnTo>
                <a:lnTo>
                  <a:pt x="386575" y="876"/>
                </a:lnTo>
                <a:lnTo>
                  <a:pt x="383857" y="876"/>
                </a:lnTo>
                <a:lnTo>
                  <a:pt x="379196" y="10947"/>
                </a:lnTo>
                <a:lnTo>
                  <a:pt x="378561" y="9156"/>
                </a:lnTo>
                <a:lnTo>
                  <a:pt x="378472" y="8775"/>
                </a:lnTo>
                <a:lnTo>
                  <a:pt x="378358" y="7912"/>
                </a:lnTo>
                <a:lnTo>
                  <a:pt x="378269" y="7188"/>
                </a:lnTo>
                <a:lnTo>
                  <a:pt x="375031" y="2705"/>
                </a:lnTo>
                <a:lnTo>
                  <a:pt x="370852" y="2540"/>
                </a:lnTo>
                <a:lnTo>
                  <a:pt x="369722" y="8775"/>
                </a:lnTo>
                <a:lnTo>
                  <a:pt x="369646" y="9156"/>
                </a:lnTo>
                <a:lnTo>
                  <a:pt x="369544" y="9740"/>
                </a:lnTo>
                <a:lnTo>
                  <a:pt x="369493" y="10020"/>
                </a:lnTo>
                <a:lnTo>
                  <a:pt x="369392" y="10541"/>
                </a:lnTo>
                <a:lnTo>
                  <a:pt x="369265" y="11239"/>
                </a:lnTo>
                <a:lnTo>
                  <a:pt x="369150" y="11899"/>
                </a:lnTo>
                <a:lnTo>
                  <a:pt x="369125" y="12039"/>
                </a:lnTo>
                <a:lnTo>
                  <a:pt x="368998" y="12712"/>
                </a:lnTo>
                <a:lnTo>
                  <a:pt x="368084" y="12509"/>
                </a:lnTo>
                <a:lnTo>
                  <a:pt x="365302" y="11899"/>
                </a:lnTo>
                <a:lnTo>
                  <a:pt x="363258" y="11899"/>
                </a:lnTo>
                <a:lnTo>
                  <a:pt x="360146" y="12471"/>
                </a:lnTo>
                <a:lnTo>
                  <a:pt x="360832" y="7912"/>
                </a:lnTo>
                <a:lnTo>
                  <a:pt x="360946" y="7061"/>
                </a:lnTo>
                <a:lnTo>
                  <a:pt x="361010" y="6654"/>
                </a:lnTo>
                <a:lnTo>
                  <a:pt x="361111" y="5969"/>
                </a:lnTo>
                <a:lnTo>
                  <a:pt x="361823" y="1181"/>
                </a:lnTo>
                <a:lnTo>
                  <a:pt x="361873" y="876"/>
                </a:lnTo>
                <a:lnTo>
                  <a:pt x="334124" y="876"/>
                </a:lnTo>
                <a:lnTo>
                  <a:pt x="335965" y="1181"/>
                </a:lnTo>
                <a:lnTo>
                  <a:pt x="339521" y="5969"/>
                </a:lnTo>
                <a:lnTo>
                  <a:pt x="341274" y="7543"/>
                </a:lnTo>
                <a:lnTo>
                  <a:pt x="346163" y="7543"/>
                </a:lnTo>
                <a:lnTo>
                  <a:pt x="350405" y="6654"/>
                </a:lnTo>
                <a:lnTo>
                  <a:pt x="355536" y="5969"/>
                </a:lnTo>
                <a:lnTo>
                  <a:pt x="355714" y="5969"/>
                </a:lnTo>
                <a:lnTo>
                  <a:pt x="351891" y="16268"/>
                </a:lnTo>
                <a:lnTo>
                  <a:pt x="351828" y="16459"/>
                </a:lnTo>
                <a:lnTo>
                  <a:pt x="356247" y="19418"/>
                </a:lnTo>
                <a:lnTo>
                  <a:pt x="361670" y="21577"/>
                </a:lnTo>
                <a:lnTo>
                  <a:pt x="369176" y="30911"/>
                </a:lnTo>
                <a:lnTo>
                  <a:pt x="371665" y="37299"/>
                </a:lnTo>
                <a:lnTo>
                  <a:pt x="371856" y="37757"/>
                </a:lnTo>
                <a:lnTo>
                  <a:pt x="375475" y="44411"/>
                </a:lnTo>
                <a:lnTo>
                  <a:pt x="375221" y="44411"/>
                </a:lnTo>
                <a:lnTo>
                  <a:pt x="371475" y="52438"/>
                </a:lnTo>
                <a:lnTo>
                  <a:pt x="378472" y="58343"/>
                </a:lnTo>
                <a:lnTo>
                  <a:pt x="387934" y="57086"/>
                </a:lnTo>
                <a:lnTo>
                  <a:pt x="401561" y="39103"/>
                </a:lnTo>
                <a:lnTo>
                  <a:pt x="410044" y="43243"/>
                </a:lnTo>
                <a:lnTo>
                  <a:pt x="419608" y="39103"/>
                </a:lnTo>
                <a:lnTo>
                  <a:pt x="421284" y="38379"/>
                </a:lnTo>
                <a:lnTo>
                  <a:pt x="424903" y="44411"/>
                </a:lnTo>
                <a:lnTo>
                  <a:pt x="430974" y="38379"/>
                </a:lnTo>
                <a:lnTo>
                  <a:pt x="431457" y="37896"/>
                </a:lnTo>
                <a:lnTo>
                  <a:pt x="431609" y="37757"/>
                </a:lnTo>
                <a:lnTo>
                  <a:pt x="433654" y="37757"/>
                </a:lnTo>
                <a:lnTo>
                  <a:pt x="435114" y="37299"/>
                </a:lnTo>
                <a:lnTo>
                  <a:pt x="435889" y="41046"/>
                </a:lnTo>
                <a:lnTo>
                  <a:pt x="433438" y="44411"/>
                </a:lnTo>
                <a:lnTo>
                  <a:pt x="431749" y="47485"/>
                </a:lnTo>
                <a:lnTo>
                  <a:pt x="434365" y="51130"/>
                </a:lnTo>
                <a:lnTo>
                  <a:pt x="436816" y="46786"/>
                </a:lnTo>
                <a:lnTo>
                  <a:pt x="436892" y="46659"/>
                </a:lnTo>
                <a:lnTo>
                  <a:pt x="437400" y="46659"/>
                </a:lnTo>
                <a:lnTo>
                  <a:pt x="456971" y="49911"/>
                </a:lnTo>
                <a:lnTo>
                  <a:pt x="456730" y="49911"/>
                </a:lnTo>
                <a:lnTo>
                  <a:pt x="453059" y="63271"/>
                </a:lnTo>
                <a:lnTo>
                  <a:pt x="456920" y="68021"/>
                </a:lnTo>
                <a:lnTo>
                  <a:pt x="467753" y="66357"/>
                </a:lnTo>
                <a:lnTo>
                  <a:pt x="472401" y="67348"/>
                </a:lnTo>
                <a:lnTo>
                  <a:pt x="475932" y="76809"/>
                </a:lnTo>
                <a:lnTo>
                  <a:pt x="470204" y="77546"/>
                </a:lnTo>
                <a:lnTo>
                  <a:pt x="468909" y="81203"/>
                </a:lnTo>
                <a:lnTo>
                  <a:pt x="469734" y="84074"/>
                </a:lnTo>
                <a:lnTo>
                  <a:pt x="476643" y="86753"/>
                </a:lnTo>
                <a:lnTo>
                  <a:pt x="479780" y="87693"/>
                </a:lnTo>
                <a:lnTo>
                  <a:pt x="482968" y="88773"/>
                </a:lnTo>
                <a:lnTo>
                  <a:pt x="486702" y="81572"/>
                </a:lnTo>
                <a:lnTo>
                  <a:pt x="491007" y="87617"/>
                </a:lnTo>
                <a:lnTo>
                  <a:pt x="498233" y="81991"/>
                </a:lnTo>
                <a:lnTo>
                  <a:pt x="498030" y="81572"/>
                </a:lnTo>
                <a:lnTo>
                  <a:pt x="496379" y="77978"/>
                </a:lnTo>
                <a:lnTo>
                  <a:pt x="494944" y="71869"/>
                </a:lnTo>
                <a:lnTo>
                  <a:pt x="485025" y="71513"/>
                </a:lnTo>
                <a:lnTo>
                  <a:pt x="486384" y="66357"/>
                </a:lnTo>
                <a:lnTo>
                  <a:pt x="486943" y="64300"/>
                </a:lnTo>
                <a:lnTo>
                  <a:pt x="485000" y="62128"/>
                </a:lnTo>
                <a:lnTo>
                  <a:pt x="483628" y="60579"/>
                </a:lnTo>
                <a:lnTo>
                  <a:pt x="485775" y="58508"/>
                </a:lnTo>
                <a:lnTo>
                  <a:pt x="489610" y="54825"/>
                </a:lnTo>
                <a:lnTo>
                  <a:pt x="495985" y="49911"/>
                </a:lnTo>
                <a:lnTo>
                  <a:pt x="496125" y="47485"/>
                </a:lnTo>
                <a:lnTo>
                  <a:pt x="496176" y="46786"/>
                </a:lnTo>
                <a:lnTo>
                  <a:pt x="496252" y="45402"/>
                </a:lnTo>
                <a:lnTo>
                  <a:pt x="496316" y="44411"/>
                </a:lnTo>
                <a:lnTo>
                  <a:pt x="496392" y="41046"/>
                </a:lnTo>
                <a:lnTo>
                  <a:pt x="495795" y="40144"/>
                </a:lnTo>
                <a:lnTo>
                  <a:pt x="494436" y="38049"/>
                </a:lnTo>
                <a:lnTo>
                  <a:pt x="491350" y="33337"/>
                </a:lnTo>
                <a:lnTo>
                  <a:pt x="491337" y="44411"/>
                </a:lnTo>
                <a:lnTo>
                  <a:pt x="491147" y="44411"/>
                </a:lnTo>
                <a:lnTo>
                  <a:pt x="485813" y="46786"/>
                </a:lnTo>
                <a:lnTo>
                  <a:pt x="482930" y="46659"/>
                </a:lnTo>
                <a:lnTo>
                  <a:pt x="482815" y="45402"/>
                </a:lnTo>
                <a:lnTo>
                  <a:pt x="482473" y="41236"/>
                </a:lnTo>
                <a:lnTo>
                  <a:pt x="482384" y="40144"/>
                </a:lnTo>
                <a:lnTo>
                  <a:pt x="491337" y="44411"/>
                </a:lnTo>
                <a:lnTo>
                  <a:pt x="491337" y="33324"/>
                </a:lnTo>
                <a:lnTo>
                  <a:pt x="490613" y="32194"/>
                </a:lnTo>
                <a:lnTo>
                  <a:pt x="501027" y="33337"/>
                </a:lnTo>
                <a:lnTo>
                  <a:pt x="499872" y="33337"/>
                </a:lnTo>
                <a:lnTo>
                  <a:pt x="499872" y="46570"/>
                </a:lnTo>
                <a:lnTo>
                  <a:pt x="517474" y="45402"/>
                </a:lnTo>
                <a:lnTo>
                  <a:pt x="516699" y="43243"/>
                </a:lnTo>
                <a:lnTo>
                  <a:pt x="516661" y="43103"/>
                </a:lnTo>
                <a:lnTo>
                  <a:pt x="516432" y="41236"/>
                </a:lnTo>
                <a:lnTo>
                  <a:pt x="516331" y="40360"/>
                </a:lnTo>
                <a:lnTo>
                  <a:pt x="509473" y="39103"/>
                </a:lnTo>
                <a:lnTo>
                  <a:pt x="511225" y="33337"/>
                </a:lnTo>
                <a:lnTo>
                  <a:pt x="510755" y="32410"/>
                </a:lnTo>
                <a:lnTo>
                  <a:pt x="510628" y="32194"/>
                </a:lnTo>
                <a:lnTo>
                  <a:pt x="508622" y="28829"/>
                </a:lnTo>
                <a:lnTo>
                  <a:pt x="509155" y="27368"/>
                </a:lnTo>
                <a:lnTo>
                  <a:pt x="510463" y="24485"/>
                </a:lnTo>
                <a:lnTo>
                  <a:pt x="510578" y="24244"/>
                </a:lnTo>
                <a:lnTo>
                  <a:pt x="514248" y="23444"/>
                </a:lnTo>
                <a:lnTo>
                  <a:pt x="519036" y="22402"/>
                </a:lnTo>
                <a:close/>
              </a:path>
              <a:path w="1068070" h="408304">
                <a:moveTo>
                  <a:pt x="549351" y="395554"/>
                </a:moveTo>
                <a:lnTo>
                  <a:pt x="548106" y="393801"/>
                </a:lnTo>
                <a:lnTo>
                  <a:pt x="546531" y="391579"/>
                </a:lnTo>
                <a:lnTo>
                  <a:pt x="542404" y="392811"/>
                </a:lnTo>
                <a:lnTo>
                  <a:pt x="538251" y="393801"/>
                </a:lnTo>
                <a:lnTo>
                  <a:pt x="538187" y="392811"/>
                </a:lnTo>
                <a:lnTo>
                  <a:pt x="538099" y="391363"/>
                </a:lnTo>
                <a:lnTo>
                  <a:pt x="537806" y="386549"/>
                </a:lnTo>
                <a:lnTo>
                  <a:pt x="543560" y="385838"/>
                </a:lnTo>
                <a:lnTo>
                  <a:pt x="546938" y="383108"/>
                </a:lnTo>
                <a:lnTo>
                  <a:pt x="546087" y="382028"/>
                </a:lnTo>
                <a:lnTo>
                  <a:pt x="545071" y="381076"/>
                </a:lnTo>
                <a:lnTo>
                  <a:pt x="541388" y="373888"/>
                </a:lnTo>
                <a:lnTo>
                  <a:pt x="532879" y="378472"/>
                </a:lnTo>
                <a:lnTo>
                  <a:pt x="530479" y="378472"/>
                </a:lnTo>
                <a:lnTo>
                  <a:pt x="528180" y="378993"/>
                </a:lnTo>
                <a:lnTo>
                  <a:pt x="527558" y="391363"/>
                </a:lnTo>
                <a:lnTo>
                  <a:pt x="527481" y="392760"/>
                </a:lnTo>
                <a:lnTo>
                  <a:pt x="533120" y="391363"/>
                </a:lnTo>
                <a:lnTo>
                  <a:pt x="534720" y="396049"/>
                </a:lnTo>
                <a:lnTo>
                  <a:pt x="534149" y="402386"/>
                </a:lnTo>
                <a:lnTo>
                  <a:pt x="534111" y="402831"/>
                </a:lnTo>
                <a:lnTo>
                  <a:pt x="542671" y="402386"/>
                </a:lnTo>
                <a:lnTo>
                  <a:pt x="549351" y="395554"/>
                </a:lnTo>
                <a:close/>
              </a:path>
              <a:path w="1068070" h="408304">
                <a:moveTo>
                  <a:pt x="550125" y="36639"/>
                </a:moveTo>
                <a:lnTo>
                  <a:pt x="549554" y="35458"/>
                </a:lnTo>
                <a:lnTo>
                  <a:pt x="547827" y="31877"/>
                </a:lnTo>
                <a:lnTo>
                  <a:pt x="545655" y="33108"/>
                </a:lnTo>
                <a:lnTo>
                  <a:pt x="543598" y="35064"/>
                </a:lnTo>
                <a:lnTo>
                  <a:pt x="544144" y="36233"/>
                </a:lnTo>
                <a:lnTo>
                  <a:pt x="544410" y="37769"/>
                </a:lnTo>
                <a:lnTo>
                  <a:pt x="546404" y="39331"/>
                </a:lnTo>
                <a:lnTo>
                  <a:pt x="548068" y="39433"/>
                </a:lnTo>
                <a:lnTo>
                  <a:pt x="549490" y="39865"/>
                </a:lnTo>
                <a:lnTo>
                  <a:pt x="549541" y="38379"/>
                </a:lnTo>
                <a:lnTo>
                  <a:pt x="550125" y="36639"/>
                </a:lnTo>
                <a:close/>
              </a:path>
              <a:path w="1068070" h="408304">
                <a:moveTo>
                  <a:pt x="559739" y="35280"/>
                </a:moveTo>
                <a:lnTo>
                  <a:pt x="558609" y="33642"/>
                </a:lnTo>
                <a:lnTo>
                  <a:pt x="557898" y="31877"/>
                </a:lnTo>
                <a:lnTo>
                  <a:pt x="556247" y="32778"/>
                </a:lnTo>
                <a:lnTo>
                  <a:pt x="554316" y="33324"/>
                </a:lnTo>
                <a:lnTo>
                  <a:pt x="554240" y="35331"/>
                </a:lnTo>
                <a:lnTo>
                  <a:pt x="555129" y="36766"/>
                </a:lnTo>
                <a:lnTo>
                  <a:pt x="555637" y="38176"/>
                </a:lnTo>
                <a:lnTo>
                  <a:pt x="556920" y="37401"/>
                </a:lnTo>
                <a:lnTo>
                  <a:pt x="558495" y="36855"/>
                </a:lnTo>
                <a:lnTo>
                  <a:pt x="559739" y="35280"/>
                </a:lnTo>
                <a:close/>
              </a:path>
              <a:path w="1068070" h="408304">
                <a:moveTo>
                  <a:pt x="591731" y="376859"/>
                </a:moveTo>
                <a:lnTo>
                  <a:pt x="587413" y="374040"/>
                </a:lnTo>
                <a:lnTo>
                  <a:pt x="586333" y="375539"/>
                </a:lnTo>
                <a:lnTo>
                  <a:pt x="590003" y="378929"/>
                </a:lnTo>
                <a:lnTo>
                  <a:pt x="591731" y="376859"/>
                </a:lnTo>
                <a:close/>
              </a:path>
              <a:path w="1068070" h="408304">
                <a:moveTo>
                  <a:pt x="654405" y="179844"/>
                </a:moveTo>
                <a:lnTo>
                  <a:pt x="654291" y="179539"/>
                </a:lnTo>
                <a:lnTo>
                  <a:pt x="654088" y="179616"/>
                </a:lnTo>
                <a:lnTo>
                  <a:pt x="654215" y="179857"/>
                </a:lnTo>
                <a:lnTo>
                  <a:pt x="654405" y="179844"/>
                </a:lnTo>
                <a:close/>
              </a:path>
              <a:path w="1068070" h="408304">
                <a:moveTo>
                  <a:pt x="655269" y="187629"/>
                </a:moveTo>
                <a:lnTo>
                  <a:pt x="654126" y="179844"/>
                </a:lnTo>
                <a:lnTo>
                  <a:pt x="650938" y="179882"/>
                </a:lnTo>
                <a:lnTo>
                  <a:pt x="647941" y="180860"/>
                </a:lnTo>
                <a:lnTo>
                  <a:pt x="648360" y="186105"/>
                </a:lnTo>
                <a:lnTo>
                  <a:pt x="651306" y="187490"/>
                </a:lnTo>
                <a:lnTo>
                  <a:pt x="652970" y="188976"/>
                </a:lnTo>
                <a:lnTo>
                  <a:pt x="655269" y="187629"/>
                </a:lnTo>
                <a:close/>
              </a:path>
              <a:path w="1068070" h="408304">
                <a:moveTo>
                  <a:pt x="666496" y="181686"/>
                </a:moveTo>
                <a:lnTo>
                  <a:pt x="664565" y="176911"/>
                </a:lnTo>
                <a:lnTo>
                  <a:pt x="663981" y="175348"/>
                </a:lnTo>
                <a:lnTo>
                  <a:pt x="664108" y="175348"/>
                </a:lnTo>
                <a:lnTo>
                  <a:pt x="654926" y="168643"/>
                </a:lnTo>
                <a:lnTo>
                  <a:pt x="654608" y="175348"/>
                </a:lnTo>
                <a:lnTo>
                  <a:pt x="654532" y="176911"/>
                </a:lnTo>
                <a:lnTo>
                  <a:pt x="654405" y="179552"/>
                </a:lnTo>
                <a:lnTo>
                  <a:pt x="666496" y="181686"/>
                </a:lnTo>
                <a:close/>
              </a:path>
              <a:path w="1068070" h="408304">
                <a:moveTo>
                  <a:pt x="670826" y="171983"/>
                </a:moveTo>
                <a:lnTo>
                  <a:pt x="666775" y="167678"/>
                </a:lnTo>
                <a:lnTo>
                  <a:pt x="664197" y="175120"/>
                </a:lnTo>
                <a:lnTo>
                  <a:pt x="670242" y="173634"/>
                </a:lnTo>
                <a:lnTo>
                  <a:pt x="670826" y="171983"/>
                </a:lnTo>
                <a:close/>
              </a:path>
              <a:path w="1068070" h="408304">
                <a:moveTo>
                  <a:pt x="697636" y="167754"/>
                </a:moveTo>
                <a:lnTo>
                  <a:pt x="697585" y="165747"/>
                </a:lnTo>
                <a:lnTo>
                  <a:pt x="696417" y="164769"/>
                </a:lnTo>
                <a:lnTo>
                  <a:pt x="695236" y="163017"/>
                </a:lnTo>
                <a:lnTo>
                  <a:pt x="694080" y="164833"/>
                </a:lnTo>
                <a:lnTo>
                  <a:pt x="692683" y="166141"/>
                </a:lnTo>
                <a:lnTo>
                  <a:pt x="693381" y="168021"/>
                </a:lnTo>
                <a:lnTo>
                  <a:pt x="694855" y="168833"/>
                </a:lnTo>
                <a:lnTo>
                  <a:pt x="695896" y="169799"/>
                </a:lnTo>
                <a:lnTo>
                  <a:pt x="696518" y="168783"/>
                </a:lnTo>
                <a:lnTo>
                  <a:pt x="697636" y="167754"/>
                </a:lnTo>
                <a:close/>
              </a:path>
              <a:path w="1068070" h="408304">
                <a:moveTo>
                  <a:pt x="710653" y="177063"/>
                </a:moveTo>
                <a:lnTo>
                  <a:pt x="709650" y="175831"/>
                </a:lnTo>
                <a:lnTo>
                  <a:pt x="708469" y="174688"/>
                </a:lnTo>
                <a:lnTo>
                  <a:pt x="705891" y="170027"/>
                </a:lnTo>
                <a:lnTo>
                  <a:pt x="703135" y="168846"/>
                </a:lnTo>
                <a:lnTo>
                  <a:pt x="699020" y="172910"/>
                </a:lnTo>
                <a:lnTo>
                  <a:pt x="698182" y="176301"/>
                </a:lnTo>
                <a:lnTo>
                  <a:pt x="698766" y="178320"/>
                </a:lnTo>
                <a:lnTo>
                  <a:pt x="699795" y="181864"/>
                </a:lnTo>
                <a:lnTo>
                  <a:pt x="703021" y="182168"/>
                </a:lnTo>
                <a:lnTo>
                  <a:pt x="707720" y="179501"/>
                </a:lnTo>
                <a:lnTo>
                  <a:pt x="709155" y="178219"/>
                </a:lnTo>
                <a:lnTo>
                  <a:pt x="710653" y="177063"/>
                </a:lnTo>
                <a:close/>
              </a:path>
              <a:path w="1068070" h="408304">
                <a:moveTo>
                  <a:pt x="711504" y="187490"/>
                </a:moveTo>
                <a:lnTo>
                  <a:pt x="702551" y="183515"/>
                </a:lnTo>
                <a:lnTo>
                  <a:pt x="702411" y="188264"/>
                </a:lnTo>
                <a:lnTo>
                  <a:pt x="703592" y="189928"/>
                </a:lnTo>
                <a:lnTo>
                  <a:pt x="708571" y="188493"/>
                </a:lnTo>
                <a:lnTo>
                  <a:pt x="710031" y="187972"/>
                </a:lnTo>
                <a:lnTo>
                  <a:pt x="711504" y="187490"/>
                </a:lnTo>
                <a:close/>
              </a:path>
              <a:path w="1068070" h="408304">
                <a:moveTo>
                  <a:pt x="713054" y="205130"/>
                </a:moveTo>
                <a:lnTo>
                  <a:pt x="708850" y="204152"/>
                </a:lnTo>
                <a:lnTo>
                  <a:pt x="706539" y="203949"/>
                </a:lnTo>
                <a:lnTo>
                  <a:pt x="697649" y="200126"/>
                </a:lnTo>
                <a:lnTo>
                  <a:pt x="693039" y="203873"/>
                </a:lnTo>
                <a:lnTo>
                  <a:pt x="693928" y="212305"/>
                </a:lnTo>
                <a:lnTo>
                  <a:pt x="695007" y="212521"/>
                </a:lnTo>
                <a:lnTo>
                  <a:pt x="695960" y="212953"/>
                </a:lnTo>
                <a:lnTo>
                  <a:pt x="702348" y="207492"/>
                </a:lnTo>
                <a:lnTo>
                  <a:pt x="704583" y="213233"/>
                </a:lnTo>
                <a:lnTo>
                  <a:pt x="713054" y="205130"/>
                </a:lnTo>
                <a:close/>
              </a:path>
              <a:path w="1068070" h="408304">
                <a:moveTo>
                  <a:pt x="717829" y="183375"/>
                </a:moveTo>
                <a:lnTo>
                  <a:pt x="715467" y="180301"/>
                </a:lnTo>
                <a:lnTo>
                  <a:pt x="714400" y="178917"/>
                </a:lnTo>
                <a:lnTo>
                  <a:pt x="712482" y="178193"/>
                </a:lnTo>
                <a:lnTo>
                  <a:pt x="710882" y="177215"/>
                </a:lnTo>
                <a:lnTo>
                  <a:pt x="711098" y="180657"/>
                </a:lnTo>
                <a:lnTo>
                  <a:pt x="711581" y="187452"/>
                </a:lnTo>
                <a:lnTo>
                  <a:pt x="716368" y="185839"/>
                </a:lnTo>
                <a:lnTo>
                  <a:pt x="717829" y="183375"/>
                </a:lnTo>
                <a:close/>
              </a:path>
              <a:path w="1068070" h="408304">
                <a:moveTo>
                  <a:pt x="725462" y="218833"/>
                </a:moveTo>
                <a:lnTo>
                  <a:pt x="724319" y="216979"/>
                </a:lnTo>
                <a:lnTo>
                  <a:pt x="723976" y="217030"/>
                </a:lnTo>
                <a:lnTo>
                  <a:pt x="722858" y="217208"/>
                </a:lnTo>
                <a:lnTo>
                  <a:pt x="721817" y="217919"/>
                </a:lnTo>
                <a:lnTo>
                  <a:pt x="720293" y="218655"/>
                </a:lnTo>
                <a:lnTo>
                  <a:pt x="721372" y="219938"/>
                </a:lnTo>
                <a:lnTo>
                  <a:pt x="722236" y="221310"/>
                </a:lnTo>
                <a:lnTo>
                  <a:pt x="723544" y="220764"/>
                </a:lnTo>
                <a:lnTo>
                  <a:pt x="724585" y="220002"/>
                </a:lnTo>
                <a:lnTo>
                  <a:pt x="725271" y="219100"/>
                </a:lnTo>
                <a:lnTo>
                  <a:pt x="725462" y="218833"/>
                </a:lnTo>
                <a:close/>
              </a:path>
              <a:path w="1068070" h="408304">
                <a:moveTo>
                  <a:pt x="742137" y="219290"/>
                </a:moveTo>
                <a:lnTo>
                  <a:pt x="741299" y="216623"/>
                </a:lnTo>
                <a:lnTo>
                  <a:pt x="741260" y="214566"/>
                </a:lnTo>
                <a:lnTo>
                  <a:pt x="739267" y="214909"/>
                </a:lnTo>
                <a:lnTo>
                  <a:pt x="736574" y="214591"/>
                </a:lnTo>
                <a:lnTo>
                  <a:pt x="734148" y="217182"/>
                </a:lnTo>
                <a:lnTo>
                  <a:pt x="734161" y="219875"/>
                </a:lnTo>
                <a:lnTo>
                  <a:pt x="732993" y="224332"/>
                </a:lnTo>
                <a:lnTo>
                  <a:pt x="737273" y="222504"/>
                </a:lnTo>
                <a:lnTo>
                  <a:pt x="739990" y="222135"/>
                </a:lnTo>
                <a:lnTo>
                  <a:pt x="741159" y="220586"/>
                </a:lnTo>
                <a:lnTo>
                  <a:pt x="742137" y="219290"/>
                </a:lnTo>
                <a:close/>
              </a:path>
              <a:path w="1068070" h="408304">
                <a:moveTo>
                  <a:pt x="749528" y="159715"/>
                </a:moveTo>
                <a:lnTo>
                  <a:pt x="748703" y="156502"/>
                </a:lnTo>
                <a:lnTo>
                  <a:pt x="743432" y="152247"/>
                </a:lnTo>
                <a:lnTo>
                  <a:pt x="739127" y="156845"/>
                </a:lnTo>
                <a:lnTo>
                  <a:pt x="739140" y="160121"/>
                </a:lnTo>
                <a:lnTo>
                  <a:pt x="743953" y="163372"/>
                </a:lnTo>
                <a:lnTo>
                  <a:pt x="749528" y="159715"/>
                </a:lnTo>
                <a:close/>
              </a:path>
              <a:path w="1068070" h="408304">
                <a:moveTo>
                  <a:pt x="774776" y="181737"/>
                </a:moveTo>
                <a:lnTo>
                  <a:pt x="773214" y="177685"/>
                </a:lnTo>
                <a:lnTo>
                  <a:pt x="770356" y="175742"/>
                </a:lnTo>
                <a:lnTo>
                  <a:pt x="765314" y="174498"/>
                </a:lnTo>
                <a:lnTo>
                  <a:pt x="763054" y="176301"/>
                </a:lnTo>
                <a:lnTo>
                  <a:pt x="761542" y="182168"/>
                </a:lnTo>
                <a:lnTo>
                  <a:pt x="760501" y="184797"/>
                </a:lnTo>
                <a:lnTo>
                  <a:pt x="759383" y="188137"/>
                </a:lnTo>
                <a:lnTo>
                  <a:pt x="757948" y="187223"/>
                </a:lnTo>
                <a:lnTo>
                  <a:pt x="756627" y="186448"/>
                </a:lnTo>
                <a:lnTo>
                  <a:pt x="751865" y="183121"/>
                </a:lnTo>
                <a:lnTo>
                  <a:pt x="748957" y="184442"/>
                </a:lnTo>
                <a:lnTo>
                  <a:pt x="746010" y="187985"/>
                </a:lnTo>
                <a:lnTo>
                  <a:pt x="746277" y="189750"/>
                </a:lnTo>
                <a:lnTo>
                  <a:pt x="746887" y="191401"/>
                </a:lnTo>
                <a:lnTo>
                  <a:pt x="748601" y="192062"/>
                </a:lnTo>
                <a:lnTo>
                  <a:pt x="749071" y="191770"/>
                </a:lnTo>
                <a:lnTo>
                  <a:pt x="754811" y="188252"/>
                </a:lnTo>
                <a:lnTo>
                  <a:pt x="759472" y="194703"/>
                </a:lnTo>
                <a:lnTo>
                  <a:pt x="764908" y="193370"/>
                </a:lnTo>
                <a:lnTo>
                  <a:pt x="767537" y="191300"/>
                </a:lnTo>
                <a:lnTo>
                  <a:pt x="770674" y="189611"/>
                </a:lnTo>
                <a:lnTo>
                  <a:pt x="774001" y="185178"/>
                </a:lnTo>
                <a:lnTo>
                  <a:pt x="774776" y="181737"/>
                </a:lnTo>
                <a:close/>
              </a:path>
              <a:path w="1068070" h="408304">
                <a:moveTo>
                  <a:pt x="847051" y="164045"/>
                </a:moveTo>
                <a:lnTo>
                  <a:pt x="846886" y="163855"/>
                </a:lnTo>
                <a:lnTo>
                  <a:pt x="846721" y="163728"/>
                </a:lnTo>
                <a:lnTo>
                  <a:pt x="846582" y="163690"/>
                </a:lnTo>
                <a:lnTo>
                  <a:pt x="846556" y="163918"/>
                </a:lnTo>
                <a:lnTo>
                  <a:pt x="845693" y="163944"/>
                </a:lnTo>
                <a:lnTo>
                  <a:pt x="844778" y="163779"/>
                </a:lnTo>
                <a:lnTo>
                  <a:pt x="844143" y="164134"/>
                </a:lnTo>
                <a:lnTo>
                  <a:pt x="842899" y="164807"/>
                </a:lnTo>
                <a:lnTo>
                  <a:pt x="841844" y="165900"/>
                </a:lnTo>
                <a:lnTo>
                  <a:pt x="840930" y="167005"/>
                </a:lnTo>
                <a:lnTo>
                  <a:pt x="840803" y="167144"/>
                </a:lnTo>
                <a:lnTo>
                  <a:pt x="842276" y="169049"/>
                </a:lnTo>
                <a:lnTo>
                  <a:pt x="842467" y="168960"/>
                </a:lnTo>
                <a:lnTo>
                  <a:pt x="843775" y="168351"/>
                </a:lnTo>
                <a:lnTo>
                  <a:pt x="845121" y="167601"/>
                </a:lnTo>
                <a:lnTo>
                  <a:pt x="846074" y="166547"/>
                </a:lnTo>
                <a:lnTo>
                  <a:pt x="846556" y="165989"/>
                </a:lnTo>
                <a:lnTo>
                  <a:pt x="846480" y="164934"/>
                </a:lnTo>
                <a:lnTo>
                  <a:pt x="846543" y="164033"/>
                </a:lnTo>
                <a:lnTo>
                  <a:pt x="846886" y="164045"/>
                </a:lnTo>
                <a:lnTo>
                  <a:pt x="847051" y="164045"/>
                </a:lnTo>
                <a:close/>
              </a:path>
              <a:path w="1068070" h="408304">
                <a:moveTo>
                  <a:pt x="850531" y="163309"/>
                </a:moveTo>
                <a:lnTo>
                  <a:pt x="845286" y="159118"/>
                </a:lnTo>
                <a:lnTo>
                  <a:pt x="844092" y="160528"/>
                </a:lnTo>
                <a:lnTo>
                  <a:pt x="846797" y="163753"/>
                </a:lnTo>
                <a:lnTo>
                  <a:pt x="849896" y="164566"/>
                </a:lnTo>
                <a:lnTo>
                  <a:pt x="850531" y="163309"/>
                </a:lnTo>
                <a:close/>
              </a:path>
              <a:path w="1068070" h="408304">
                <a:moveTo>
                  <a:pt x="857072" y="876"/>
                </a:moveTo>
                <a:lnTo>
                  <a:pt x="847382" y="876"/>
                </a:lnTo>
                <a:lnTo>
                  <a:pt x="847826" y="2057"/>
                </a:lnTo>
                <a:lnTo>
                  <a:pt x="848233" y="2908"/>
                </a:lnTo>
                <a:lnTo>
                  <a:pt x="848791" y="3009"/>
                </a:lnTo>
                <a:lnTo>
                  <a:pt x="851865" y="3594"/>
                </a:lnTo>
                <a:lnTo>
                  <a:pt x="855002" y="3543"/>
                </a:lnTo>
                <a:lnTo>
                  <a:pt x="857072" y="876"/>
                </a:lnTo>
                <a:close/>
              </a:path>
              <a:path w="1068070" h="408304">
                <a:moveTo>
                  <a:pt x="876147" y="154520"/>
                </a:moveTo>
                <a:lnTo>
                  <a:pt x="868172" y="160464"/>
                </a:lnTo>
                <a:lnTo>
                  <a:pt x="876147" y="165176"/>
                </a:lnTo>
                <a:lnTo>
                  <a:pt x="876147" y="154520"/>
                </a:lnTo>
                <a:close/>
              </a:path>
              <a:path w="1068070" h="408304">
                <a:moveTo>
                  <a:pt x="910780" y="152666"/>
                </a:moveTo>
                <a:lnTo>
                  <a:pt x="909561" y="151511"/>
                </a:lnTo>
                <a:lnTo>
                  <a:pt x="907529" y="148107"/>
                </a:lnTo>
                <a:lnTo>
                  <a:pt x="906538" y="150558"/>
                </a:lnTo>
                <a:lnTo>
                  <a:pt x="905637" y="151765"/>
                </a:lnTo>
                <a:lnTo>
                  <a:pt x="905789" y="153784"/>
                </a:lnTo>
                <a:lnTo>
                  <a:pt x="907046" y="155219"/>
                </a:lnTo>
                <a:lnTo>
                  <a:pt x="908773" y="155308"/>
                </a:lnTo>
                <a:lnTo>
                  <a:pt x="910348" y="154292"/>
                </a:lnTo>
                <a:lnTo>
                  <a:pt x="910577" y="153441"/>
                </a:lnTo>
                <a:lnTo>
                  <a:pt x="910780" y="152666"/>
                </a:lnTo>
                <a:close/>
              </a:path>
              <a:path w="1068070" h="408304">
                <a:moveTo>
                  <a:pt x="937310" y="59880"/>
                </a:moveTo>
                <a:lnTo>
                  <a:pt x="932827" y="60413"/>
                </a:lnTo>
                <a:lnTo>
                  <a:pt x="927468" y="56642"/>
                </a:lnTo>
                <a:lnTo>
                  <a:pt x="923378" y="62699"/>
                </a:lnTo>
                <a:lnTo>
                  <a:pt x="928852" y="63449"/>
                </a:lnTo>
                <a:lnTo>
                  <a:pt x="933450" y="63741"/>
                </a:lnTo>
                <a:lnTo>
                  <a:pt x="937310" y="59880"/>
                </a:lnTo>
                <a:close/>
              </a:path>
              <a:path w="1068070" h="408304">
                <a:moveTo>
                  <a:pt x="970622" y="64592"/>
                </a:moveTo>
                <a:lnTo>
                  <a:pt x="967879" y="58889"/>
                </a:lnTo>
                <a:lnTo>
                  <a:pt x="960069" y="61480"/>
                </a:lnTo>
                <a:lnTo>
                  <a:pt x="962406" y="68503"/>
                </a:lnTo>
                <a:lnTo>
                  <a:pt x="967778" y="67132"/>
                </a:lnTo>
                <a:lnTo>
                  <a:pt x="970622" y="64592"/>
                </a:lnTo>
                <a:close/>
              </a:path>
              <a:path w="1068070" h="408304">
                <a:moveTo>
                  <a:pt x="973277" y="56705"/>
                </a:moveTo>
                <a:lnTo>
                  <a:pt x="972896" y="52768"/>
                </a:lnTo>
                <a:lnTo>
                  <a:pt x="968171" y="58648"/>
                </a:lnTo>
                <a:lnTo>
                  <a:pt x="972502" y="59550"/>
                </a:lnTo>
                <a:lnTo>
                  <a:pt x="973277" y="56705"/>
                </a:lnTo>
                <a:close/>
              </a:path>
              <a:path w="1068070" h="408304">
                <a:moveTo>
                  <a:pt x="990358" y="64516"/>
                </a:moveTo>
                <a:lnTo>
                  <a:pt x="988961" y="58496"/>
                </a:lnTo>
                <a:lnTo>
                  <a:pt x="985139" y="56946"/>
                </a:lnTo>
                <a:lnTo>
                  <a:pt x="983665" y="57492"/>
                </a:lnTo>
                <a:lnTo>
                  <a:pt x="978903" y="59258"/>
                </a:lnTo>
                <a:lnTo>
                  <a:pt x="980465" y="63055"/>
                </a:lnTo>
                <a:lnTo>
                  <a:pt x="981837" y="67271"/>
                </a:lnTo>
                <a:lnTo>
                  <a:pt x="987564" y="66840"/>
                </a:lnTo>
                <a:lnTo>
                  <a:pt x="990358" y="64516"/>
                </a:lnTo>
                <a:close/>
              </a:path>
              <a:path w="1068070" h="408304">
                <a:moveTo>
                  <a:pt x="994473" y="81267"/>
                </a:moveTo>
                <a:lnTo>
                  <a:pt x="994206" y="81026"/>
                </a:lnTo>
                <a:lnTo>
                  <a:pt x="991514" y="80022"/>
                </a:lnTo>
                <a:lnTo>
                  <a:pt x="988885" y="78816"/>
                </a:lnTo>
                <a:lnTo>
                  <a:pt x="981900" y="76403"/>
                </a:lnTo>
                <a:lnTo>
                  <a:pt x="980109" y="77927"/>
                </a:lnTo>
                <a:lnTo>
                  <a:pt x="980516" y="82511"/>
                </a:lnTo>
                <a:lnTo>
                  <a:pt x="980732" y="84937"/>
                </a:lnTo>
                <a:lnTo>
                  <a:pt x="981214" y="89750"/>
                </a:lnTo>
                <a:lnTo>
                  <a:pt x="991031" y="89611"/>
                </a:lnTo>
                <a:lnTo>
                  <a:pt x="994168" y="81153"/>
                </a:lnTo>
                <a:lnTo>
                  <a:pt x="994371" y="81229"/>
                </a:lnTo>
                <a:close/>
              </a:path>
              <a:path w="1068070" h="408304">
                <a:moveTo>
                  <a:pt x="1003236" y="56375"/>
                </a:moveTo>
                <a:lnTo>
                  <a:pt x="1000366" y="48869"/>
                </a:lnTo>
                <a:lnTo>
                  <a:pt x="995984" y="47828"/>
                </a:lnTo>
                <a:lnTo>
                  <a:pt x="991781" y="49733"/>
                </a:lnTo>
                <a:lnTo>
                  <a:pt x="996581" y="57264"/>
                </a:lnTo>
                <a:lnTo>
                  <a:pt x="1000404" y="56946"/>
                </a:lnTo>
                <a:lnTo>
                  <a:pt x="1003236" y="56375"/>
                </a:lnTo>
                <a:close/>
              </a:path>
              <a:path w="1068070" h="408304">
                <a:moveTo>
                  <a:pt x="1005446" y="77724"/>
                </a:moveTo>
                <a:lnTo>
                  <a:pt x="1003668" y="76758"/>
                </a:lnTo>
                <a:lnTo>
                  <a:pt x="1001102" y="74523"/>
                </a:lnTo>
                <a:lnTo>
                  <a:pt x="1000264" y="75044"/>
                </a:lnTo>
                <a:lnTo>
                  <a:pt x="998004" y="76466"/>
                </a:lnTo>
                <a:lnTo>
                  <a:pt x="996429" y="78968"/>
                </a:lnTo>
                <a:lnTo>
                  <a:pt x="994613" y="81089"/>
                </a:lnTo>
                <a:lnTo>
                  <a:pt x="997127" y="81407"/>
                </a:lnTo>
                <a:lnTo>
                  <a:pt x="999680" y="82067"/>
                </a:lnTo>
                <a:lnTo>
                  <a:pt x="1003376" y="81432"/>
                </a:lnTo>
                <a:lnTo>
                  <a:pt x="1004328" y="79108"/>
                </a:lnTo>
                <a:lnTo>
                  <a:pt x="1005446" y="77724"/>
                </a:lnTo>
                <a:close/>
              </a:path>
              <a:path w="1068070" h="408304">
                <a:moveTo>
                  <a:pt x="1067511" y="47332"/>
                </a:moveTo>
                <a:lnTo>
                  <a:pt x="1066634" y="46456"/>
                </a:lnTo>
                <a:lnTo>
                  <a:pt x="1065707" y="44831"/>
                </a:lnTo>
                <a:lnTo>
                  <a:pt x="1063675" y="44970"/>
                </a:lnTo>
                <a:lnTo>
                  <a:pt x="1062532" y="46228"/>
                </a:lnTo>
                <a:lnTo>
                  <a:pt x="1060640" y="47472"/>
                </a:lnTo>
                <a:lnTo>
                  <a:pt x="1062304" y="48831"/>
                </a:lnTo>
                <a:lnTo>
                  <a:pt x="1063523" y="50368"/>
                </a:lnTo>
                <a:lnTo>
                  <a:pt x="1065377" y="49657"/>
                </a:lnTo>
                <a:lnTo>
                  <a:pt x="1066380" y="48336"/>
                </a:lnTo>
                <a:lnTo>
                  <a:pt x="1067511" y="47332"/>
                </a:lnTo>
                <a:close/>
              </a:path>
            </a:pathLst>
          </a:custGeom>
          <a:solidFill>
            <a:srgbClr val="16568B"/>
          </a:solidFill>
        </p:spPr>
        <p:txBody>
          <a:bodyPr wrap="square" lIns="0" tIns="0" rIns="0" bIns="0" rtlCol="0"/>
          <a:lstStyle/>
          <a:p>
            <a:endParaRPr/>
          </a:p>
        </p:txBody>
      </p:sp>
      <p:sp>
        <p:nvSpPr>
          <p:cNvPr id="125" name="bg object 125"/>
          <p:cNvSpPr/>
          <p:nvPr/>
        </p:nvSpPr>
        <p:spPr>
          <a:xfrm>
            <a:off x="146392" y="4514176"/>
            <a:ext cx="859155" cy="369570"/>
          </a:xfrm>
          <a:custGeom>
            <a:avLst/>
            <a:gdLst/>
            <a:ahLst/>
            <a:cxnLst/>
            <a:rect l="l" t="t" r="r" b="b"/>
            <a:pathLst>
              <a:path w="859155" h="369570">
                <a:moveTo>
                  <a:pt x="11201" y="52666"/>
                </a:moveTo>
                <a:lnTo>
                  <a:pt x="9004" y="47701"/>
                </a:lnTo>
                <a:lnTo>
                  <a:pt x="5638" y="48310"/>
                </a:lnTo>
                <a:lnTo>
                  <a:pt x="1714" y="49974"/>
                </a:lnTo>
                <a:lnTo>
                  <a:pt x="1358" y="50673"/>
                </a:lnTo>
                <a:lnTo>
                  <a:pt x="0" y="52158"/>
                </a:lnTo>
                <a:lnTo>
                  <a:pt x="2565" y="56222"/>
                </a:lnTo>
                <a:lnTo>
                  <a:pt x="5651" y="57251"/>
                </a:lnTo>
                <a:lnTo>
                  <a:pt x="9512" y="55219"/>
                </a:lnTo>
                <a:lnTo>
                  <a:pt x="10363" y="54775"/>
                </a:lnTo>
                <a:lnTo>
                  <a:pt x="11201" y="52666"/>
                </a:lnTo>
                <a:close/>
              </a:path>
              <a:path w="859155" h="369570">
                <a:moveTo>
                  <a:pt x="31330" y="44018"/>
                </a:moveTo>
                <a:lnTo>
                  <a:pt x="28092" y="38785"/>
                </a:lnTo>
                <a:lnTo>
                  <a:pt x="23152" y="39065"/>
                </a:lnTo>
                <a:lnTo>
                  <a:pt x="21043" y="42087"/>
                </a:lnTo>
                <a:lnTo>
                  <a:pt x="19926" y="47205"/>
                </a:lnTo>
                <a:lnTo>
                  <a:pt x="20523" y="48895"/>
                </a:lnTo>
                <a:lnTo>
                  <a:pt x="22148" y="50165"/>
                </a:lnTo>
                <a:lnTo>
                  <a:pt x="24396" y="50393"/>
                </a:lnTo>
                <a:lnTo>
                  <a:pt x="24803" y="49872"/>
                </a:lnTo>
                <a:lnTo>
                  <a:pt x="27178" y="46786"/>
                </a:lnTo>
                <a:lnTo>
                  <a:pt x="31330" y="44018"/>
                </a:lnTo>
                <a:close/>
              </a:path>
              <a:path w="859155" h="369570">
                <a:moveTo>
                  <a:pt x="46075" y="75958"/>
                </a:moveTo>
                <a:lnTo>
                  <a:pt x="43853" y="72453"/>
                </a:lnTo>
                <a:lnTo>
                  <a:pt x="37338" y="70345"/>
                </a:lnTo>
                <a:lnTo>
                  <a:pt x="30822" y="69913"/>
                </a:lnTo>
                <a:lnTo>
                  <a:pt x="34671" y="66230"/>
                </a:lnTo>
                <a:lnTo>
                  <a:pt x="36461" y="64262"/>
                </a:lnTo>
                <a:lnTo>
                  <a:pt x="39141" y="61315"/>
                </a:lnTo>
                <a:lnTo>
                  <a:pt x="39204" y="58153"/>
                </a:lnTo>
                <a:lnTo>
                  <a:pt x="33616" y="52654"/>
                </a:lnTo>
                <a:lnTo>
                  <a:pt x="18072" y="51549"/>
                </a:lnTo>
                <a:lnTo>
                  <a:pt x="13652" y="54597"/>
                </a:lnTo>
                <a:lnTo>
                  <a:pt x="13716" y="61201"/>
                </a:lnTo>
                <a:lnTo>
                  <a:pt x="9118" y="64604"/>
                </a:lnTo>
                <a:lnTo>
                  <a:pt x="4660" y="68567"/>
                </a:lnTo>
                <a:lnTo>
                  <a:pt x="29184" y="71221"/>
                </a:lnTo>
                <a:lnTo>
                  <a:pt x="30772" y="73660"/>
                </a:lnTo>
                <a:lnTo>
                  <a:pt x="28295" y="77812"/>
                </a:lnTo>
                <a:lnTo>
                  <a:pt x="30581" y="80467"/>
                </a:lnTo>
                <a:lnTo>
                  <a:pt x="43827" y="80467"/>
                </a:lnTo>
                <a:lnTo>
                  <a:pt x="46075" y="75958"/>
                </a:lnTo>
                <a:close/>
              </a:path>
              <a:path w="859155" h="369570">
                <a:moveTo>
                  <a:pt x="59969" y="58064"/>
                </a:moveTo>
                <a:lnTo>
                  <a:pt x="59880" y="57810"/>
                </a:lnTo>
                <a:lnTo>
                  <a:pt x="59563" y="56807"/>
                </a:lnTo>
                <a:lnTo>
                  <a:pt x="58762" y="55968"/>
                </a:lnTo>
                <a:lnTo>
                  <a:pt x="58140" y="55079"/>
                </a:lnTo>
                <a:lnTo>
                  <a:pt x="57467" y="55676"/>
                </a:lnTo>
                <a:lnTo>
                  <a:pt x="56794" y="56286"/>
                </a:lnTo>
                <a:lnTo>
                  <a:pt x="55918" y="57061"/>
                </a:lnTo>
                <a:lnTo>
                  <a:pt x="56667" y="57950"/>
                </a:lnTo>
                <a:lnTo>
                  <a:pt x="57188" y="59105"/>
                </a:lnTo>
                <a:lnTo>
                  <a:pt x="57835" y="59194"/>
                </a:lnTo>
                <a:lnTo>
                  <a:pt x="58496" y="59270"/>
                </a:lnTo>
                <a:lnTo>
                  <a:pt x="59969" y="58064"/>
                </a:lnTo>
                <a:close/>
              </a:path>
              <a:path w="859155" h="369570">
                <a:moveTo>
                  <a:pt x="63284" y="0"/>
                </a:moveTo>
                <a:lnTo>
                  <a:pt x="58254" y="0"/>
                </a:lnTo>
                <a:lnTo>
                  <a:pt x="59829" y="812"/>
                </a:lnTo>
                <a:lnTo>
                  <a:pt x="61226" y="774"/>
                </a:lnTo>
                <a:lnTo>
                  <a:pt x="63284" y="0"/>
                </a:lnTo>
                <a:close/>
              </a:path>
              <a:path w="859155" h="369570">
                <a:moveTo>
                  <a:pt x="66154" y="3619"/>
                </a:moveTo>
                <a:lnTo>
                  <a:pt x="55372" y="2463"/>
                </a:lnTo>
                <a:lnTo>
                  <a:pt x="53009" y="8204"/>
                </a:lnTo>
                <a:lnTo>
                  <a:pt x="50063" y="1600"/>
                </a:lnTo>
                <a:lnTo>
                  <a:pt x="49822" y="0"/>
                </a:lnTo>
                <a:lnTo>
                  <a:pt x="33502" y="0"/>
                </a:lnTo>
                <a:lnTo>
                  <a:pt x="33248" y="596"/>
                </a:lnTo>
                <a:lnTo>
                  <a:pt x="32893" y="1206"/>
                </a:lnTo>
                <a:lnTo>
                  <a:pt x="32385" y="1803"/>
                </a:lnTo>
                <a:lnTo>
                  <a:pt x="39217" y="1803"/>
                </a:lnTo>
                <a:lnTo>
                  <a:pt x="34531" y="6921"/>
                </a:lnTo>
                <a:lnTo>
                  <a:pt x="35623" y="10502"/>
                </a:lnTo>
                <a:lnTo>
                  <a:pt x="37757" y="13690"/>
                </a:lnTo>
                <a:lnTo>
                  <a:pt x="34544" y="20675"/>
                </a:lnTo>
                <a:lnTo>
                  <a:pt x="37274" y="23850"/>
                </a:lnTo>
                <a:lnTo>
                  <a:pt x="42545" y="31000"/>
                </a:lnTo>
                <a:lnTo>
                  <a:pt x="42151" y="31775"/>
                </a:lnTo>
                <a:lnTo>
                  <a:pt x="36093" y="32829"/>
                </a:lnTo>
                <a:lnTo>
                  <a:pt x="35255" y="33096"/>
                </a:lnTo>
                <a:lnTo>
                  <a:pt x="33629" y="33489"/>
                </a:lnTo>
                <a:lnTo>
                  <a:pt x="37299" y="38087"/>
                </a:lnTo>
                <a:lnTo>
                  <a:pt x="50647" y="34734"/>
                </a:lnTo>
                <a:lnTo>
                  <a:pt x="57823" y="26657"/>
                </a:lnTo>
                <a:lnTo>
                  <a:pt x="55067" y="21336"/>
                </a:lnTo>
                <a:lnTo>
                  <a:pt x="45656" y="25488"/>
                </a:lnTo>
                <a:lnTo>
                  <a:pt x="49657" y="18503"/>
                </a:lnTo>
                <a:lnTo>
                  <a:pt x="55245" y="13589"/>
                </a:lnTo>
                <a:lnTo>
                  <a:pt x="61175" y="9144"/>
                </a:lnTo>
                <a:lnTo>
                  <a:pt x="66154" y="3619"/>
                </a:lnTo>
                <a:close/>
              </a:path>
              <a:path w="859155" h="369570">
                <a:moveTo>
                  <a:pt x="67779" y="143167"/>
                </a:moveTo>
                <a:lnTo>
                  <a:pt x="52260" y="140131"/>
                </a:lnTo>
                <a:lnTo>
                  <a:pt x="50939" y="146850"/>
                </a:lnTo>
                <a:lnTo>
                  <a:pt x="58178" y="149009"/>
                </a:lnTo>
                <a:lnTo>
                  <a:pt x="59105" y="154482"/>
                </a:lnTo>
                <a:lnTo>
                  <a:pt x="67437" y="150558"/>
                </a:lnTo>
                <a:lnTo>
                  <a:pt x="67779" y="143167"/>
                </a:lnTo>
                <a:close/>
              </a:path>
              <a:path w="859155" h="369570">
                <a:moveTo>
                  <a:pt x="73228" y="41173"/>
                </a:moveTo>
                <a:lnTo>
                  <a:pt x="69659" y="36601"/>
                </a:lnTo>
                <a:lnTo>
                  <a:pt x="64668" y="34036"/>
                </a:lnTo>
                <a:lnTo>
                  <a:pt x="58343" y="33413"/>
                </a:lnTo>
                <a:lnTo>
                  <a:pt x="50736" y="34709"/>
                </a:lnTo>
                <a:lnTo>
                  <a:pt x="55892" y="37706"/>
                </a:lnTo>
                <a:lnTo>
                  <a:pt x="61010" y="40906"/>
                </a:lnTo>
                <a:lnTo>
                  <a:pt x="66624" y="42633"/>
                </a:lnTo>
                <a:lnTo>
                  <a:pt x="73228" y="41173"/>
                </a:lnTo>
                <a:close/>
              </a:path>
              <a:path w="859155" h="369570">
                <a:moveTo>
                  <a:pt x="74549" y="76377"/>
                </a:moveTo>
                <a:lnTo>
                  <a:pt x="74206" y="71361"/>
                </a:lnTo>
                <a:lnTo>
                  <a:pt x="74129" y="70396"/>
                </a:lnTo>
                <a:lnTo>
                  <a:pt x="72263" y="65138"/>
                </a:lnTo>
                <a:lnTo>
                  <a:pt x="68707" y="59588"/>
                </a:lnTo>
                <a:lnTo>
                  <a:pt x="65925" y="61480"/>
                </a:lnTo>
                <a:lnTo>
                  <a:pt x="60388" y="64046"/>
                </a:lnTo>
                <a:lnTo>
                  <a:pt x="62077" y="71361"/>
                </a:lnTo>
                <a:lnTo>
                  <a:pt x="52832" y="67919"/>
                </a:lnTo>
                <a:lnTo>
                  <a:pt x="54267" y="73533"/>
                </a:lnTo>
                <a:lnTo>
                  <a:pt x="55397" y="75946"/>
                </a:lnTo>
                <a:lnTo>
                  <a:pt x="56578" y="79006"/>
                </a:lnTo>
                <a:lnTo>
                  <a:pt x="56692" y="79324"/>
                </a:lnTo>
                <a:lnTo>
                  <a:pt x="60947" y="81051"/>
                </a:lnTo>
                <a:lnTo>
                  <a:pt x="64046" y="79006"/>
                </a:lnTo>
                <a:lnTo>
                  <a:pt x="66586" y="78232"/>
                </a:lnTo>
                <a:lnTo>
                  <a:pt x="67119" y="84061"/>
                </a:lnTo>
                <a:lnTo>
                  <a:pt x="67144" y="84328"/>
                </a:lnTo>
                <a:lnTo>
                  <a:pt x="73736" y="84061"/>
                </a:lnTo>
                <a:lnTo>
                  <a:pt x="74244" y="79324"/>
                </a:lnTo>
                <a:lnTo>
                  <a:pt x="74358" y="78232"/>
                </a:lnTo>
                <a:lnTo>
                  <a:pt x="74549" y="76377"/>
                </a:lnTo>
                <a:close/>
              </a:path>
              <a:path w="859155" h="369570">
                <a:moveTo>
                  <a:pt x="77838" y="15113"/>
                </a:moveTo>
                <a:lnTo>
                  <a:pt x="76530" y="12941"/>
                </a:lnTo>
                <a:lnTo>
                  <a:pt x="75234" y="10756"/>
                </a:lnTo>
                <a:lnTo>
                  <a:pt x="73926" y="8585"/>
                </a:lnTo>
                <a:lnTo>
                  <a:pt x="70269" y="10236"/>
                </a:lnTo>
                <a:lnTo>
                  <a:pt x="72961" y="17170"/>
                </a:lnTo>
                <a:lnTo>
                  <a:pt x="77838" y="15113"/>
                </a:lnTo>
                <a:close/>
              </a:path>
              <a:path w="859155" h="369570">
                <a:moveTo>
                  <a:pt x="93433" y="31470"/>
                </a:moveTo>
                <a:lnTo>
                  <a:pt x="82740" y="28054"/>
                </a:lnTo>
                <a:lnTo>
                  <a:pt x="83312" y="20243"/>
                </a:lnTo>
                <a:lnTo>
                  <a:pt x="77279" y="20027"/>
                </a:lnTo>
                <a:lnTo>
                  <a:pt x="73596" y="21945"/>
                </a:lnTo>
                <a:lnTo>
                  <a:pt x="72694" y="28067"/>
                </a:lnTo>
                <a:lnTo>
                  <a:pt x="74396" y="28816"/>
                </a:lnTo>
                <a:lnTo>
                  <a:pt x="76669" y="29133"/>
                </a:lnTo>
                <a:lnTo>
                  <a:pt x="77749" y="30441"/>
                </a:lnTo>
                <a:lnTo>
                  <a:pt x="83235" y="37096"/>
                </a:lnTo>
                <a:lnTo>
                  <a:pt x="85801" y="37503"/>
                </a:lnTo>
                <a:lnTo>
                  <a:pt x="93433" y="31470"/>
                </a:lnTo>
                <a:close/>
              </a:path>
              <a:path w="859155" h="369570">
                <a:moveTo>
                  <a:pt x="103390" y="90728"/>
                </a:moveTo>
                <a:lnTo>
                  <a:pt x="102069" y="86690"/>
                </a:lnTo>
                <a:lnTo>
                  <a:pt x="101981" y="86448"/>
                </a:lnTo>
                <a:lnTo>
                  <a:pt x="101892" y="86169"/>
                </a:lnTo>
                <a:lnTo>
                  <a:pt x="101790" y="86448"/>
                </a:lnTo>
                <a:lnTo>
                  <a:pt x="101676" y="86690"/>
                </a:lnTo>
                <a:lnTo>
                  <a:pt x="102387" y="83591"/>
                </a:lnTo>
                <a:lnTo>
                  <a:pt x="101079" y="82016"/>
                </a:lnTo>
                <a:lnTo>
                  <a:pt x="92595" y="84455"/>
                </a:lnTo>
                <a:lnTo>
                  <a:pt x="96545" y="88557"/>
                </a:lnTo>
                <a:lnTo>
                  <a:pt x="95008" y="91617"/>
                </a:lnTo>
                <a:lnTo>
                  <a:pt x="103390" y="90728"/>
                </a:lnTo>
                <a:close/>
              </a:path>
              <a:path w="859155" h="369570">
                <a:moveTo>
                  <a:pt x="114655" y="82664"/>
                </a:moveTo>
                <a:lnTo>
                  <a:pt x="111747" y="82296"/>
                </a:lnTo>
                <a:lnTo>
                  <a:pt x="109537" y="81343"/>
                </a:lnTo>
                <a:lnTo>
                  <a:pt x="105829" y="82905"/>
                </a:lnTo>
                <a:lnTo>
                  <a:pt x="104051" y="84747"/>
                </a:lnTo>
                <a:lnTo>
                  <a:pt x="102146" y="86296"/>
                </a:lnTo>
                <a:lnTo>
                  <a:pt x="106438" y="88074"/>
                </a:lnTo>
                <a:lnTo>
                  <a:pt x="110337" y="87807"/>
                </a:lnTo>
                <a:lnTo>
                  <a:pt x="114655" y="82664"/>
                </a:lnTo>
                <a:close/>
              </a:path>
              <a:path w="859155" h="369570">
                <a:moveTo>
                  <a:pt x="121716" y="103441"/>
                </a:moveTo>
                <a:lnTo>
                  <a:pt x="118021" y="100647"/>
                </a:lnTo>
                <a:lnTo>
                  <a:pt x="114604" y="102781"/>
                </a:lnTo>
                <a:lnTo>
                  <a:pt x="111150" y="104267"/>
                </a:lnTo>
                <a:lnTo>
                  <a:pt x="102971" y="103085"/>
                </a:lnTo>
                <a:lnTo>
                  <a:pt x="107137" y="110731"/>
                </a:lnTo>
                <a:lnTo>
                  <a:pt x="104267" y="115023"/>
                </a:lnTo>
                <a:lnTo>
                  <a:pt x="101092" y="108102"/>
                </a:lnTo>
                <a:lnTo>
                  <a:pt x="101003" y="107886"/>
                </a:lnTo>
                <a:lnTo>
                  <a:pt x="98336" y="102082"/>
                </a:lnTo>
                <a:lnTo>
                  <a:pt x="111150" y="104267"/>
                </a:lnTo>
                <a:lnTo>
                  <a:pt x="111252" y="103441"/>
                </a:lnTo>
                <a:lnTo>
                  <a:pt x="111328" y="102781"/>
                </a:lnTo>
                <a:lnTo>
                  <a:pt x="111404" y="102082"/>
                </a:lnTo>
                <a:lnTo>
                  <a:pt x="112839" y="89725"/>
                </a:lnTo>
                <a:lnTo>
                  <a:pt x="103632" y="90970"/>
                </a:lnTo>
                <a:lnTo>
                  <a:pt x="96532" y="100190"/>
                </a:lnTo>
                <a:lnTo>
                  <a:pt x="88036" y="105841"/>
                </a:lnTo>
                <a:lnTo>
                  <a:pt x="78244" y="107886"/>
                </a:lnTo>
                <a:lnTo>
                  <a:pt x="67208" y="106311"/>
                </a:lnTo>
                <a:lnTo>
                  <a:pt x="66649" y="106146"/>
                </a:lnTo>
                <a:lnTo>
                  <a:pt x="65709" y="107238"/>
                </a:lnTo>
                <a:lnTo>
                  <a:pt x="64414" y="108102"/>
                </a:lnTo>
                <a:lnTo>
                  <a:pt x="71704" y="113157"/>
                </a:lnTo>
                <a:lnTo>
                  <a:pt x="68567" y="115354"/>
                </a:lnTo>
                <a:lnTo>
                  <a:pt x="64935" y="116649"/>
                </a:lnTo>
                <a:lnTo>
                  <a:pt x="59867" y="125095"/>
                </a:lnTo>
                <a:lnTo>
                  <a:pt x="55537" y="124028"/>
                </a:lnTo>
                <a:lnTo>
                  <a:pt x="48120" y="121881"/>
                </a:lnTo>
                <a:lnTo>
                  <a:pt x="45466" y="122364"/>
                </a:lnTo>
                <a:lnTo>
                  <a:pt x="42545" y="122745"/>
                </a:lnTo>
                <a:lnTo>
                  <a:pt x="42291" y="124028"/>
                </a:lnTo>
                <a:lnTo>
                  <a:pt x="42227" y="124307"/>
                </a:lnTo>
                <a:lnTo>
                  <a:pt x="41871" y="125095"/>
                </a:lnTo>
                <a:lnTo>
                  <a:pt x="41757" y="125349"/>
                </a:lnTo>
                <a:lnTo>
                  <a:pt x="48933" y="130276"/>
                </a:lnTo>
                <a:lnTo>
                  <a:pt x="39382" y="136093"/>
                </a:lnTo>
                <a:lnTo>
                  <a:pt x="42989" y="141922"/>
                </a:lnTo>
                <a:lnTo>
                  <a:pt x="52184" y="139941"/>
                </a:lnTo>
                <a:lnTo>
                  <a:pt x="52641" y="139509"/>
                </a:lnTo>
                <a:lnTo>
                  <a:pt x="55638" y="136436"/>
                </a:lnTo>
                <a:lnTo>
                  <a:pt x="58788" y="132537"/>
                </a:lnTo>
                <a:lnTo>
                  <a:pt x="65963" y="126961"/>
                </a:lnTo>
                <a:lnTo>
                  <a:pt x="68122" y="129197"/>
                </a:lnTo>
                <a:lnTo>
                  <a:pt x="68999" y="132537"/>
                </a:lnTo>
                <a:lnTo>
                  <a:pt x="69062" y="132778"/>
                </a:lnTo>
                <a:lnTo>
                  <a:pt x="62687" y="136436"/>
                </a:lnTo>
                <a:lnTo>
                  <a:pt x="71183" y="139941"/>
                </a:lnTo>
                <a:lnTo>
                  <a:pt x="77279" y="139509"/>
                </a:lnTo>
                <a:lnTo>
                  <a:pt x="84772" y="129425"/>
                </a:lnTo>
                <a:lnTo>
                  <a:pt x="89763" y="127685"/>
                </a:lnTo>
                <a:lnTo>
                  <a:pt x="98679" y="127254"/>
                </a:lnTo>
                <a:lnTo>
                  <a:pt x="99060" y="126961"/>
                </a:lnTo>
                <a:lnTo>
                  <a:pt x="101523" y="125095"/>
                </a:lnTo>
                <a:lnTo>
                  <a:pt x="106184" y="118135"/>
                </a:lnTo>
                <a:lnTo>
                  <a:pt x="108064" y="115608"/>
                </a:lnTo>
                <a:lnTo>
                  <a:pt x="113309" y="119291"/>
                </a:lnTo>
                <a:lnTo>
                  <a:pt x="117284" y="117906"/>
                </a:lnTo>
                <a:lnTo>
                  <a:pt x="118275" y="115608"/>
                </a:lnTo>
                <a:lnTo>
                  <a:pt x="118529" y="115023"/>
                </a:lnTo>
                <a:lnTo>
                  <a:pt x="119646" y="112433"/>
                </a:lnTo>
                <a:lnTo>
                  <a:pt x="120459" y="108102"/>
                </a:lnTo>
                <a:lnTo>
                  <a:pt x="120497" y="107886"/>
                </a:lnTo>
                <a:lnTo>
                  <a:pt x="121488" y="104267"/>
                </a:lnTo>
                <a:lnTo>
                  <a:pt x="121716" y="103441"/>
                </a:lnTo>
                <a:close/>
              </a:path>
              <a:path w="859155" h="369570">
                <a:moveTo>
                  <a:pt x="125857" y="95008"/>
                </a:moveTo>
                <a:lnTo>
                  <a:pt x="122250" y="88658"/>
                </a:lnTo>
                <a:lnTo>
                  <a:pt x="120586" y="94729"/>
                </a:lnTo>
                <a:lnTo>
                  <a:pt x="118491" y="97243"/>
                </a:lnTo>
                <a:lnTo>
                  <a:pt x="125857" y="95008"/>
                </a:lnTo>
                <a:close/>
              </a:path>
              <a:path w="859155" h="369570">
                <a:moveTo>
                  <a:pt x="132232" y="94348"/>
                </a:moveTo>
                <a:lnTo>
                  <a:pt x="126136" y="95199"/>
                </a:lnTo>
                <a:lnTo>
                  <a:pt x="126238" y="94983"/>
                </a:lnTo>
                <a:lnTo>
                  <a:pt x="125984" y="95211"/>
                </a:lnTo>
                <a:lnTo>
                  <a:pt x="126123" y="95211"/>
                </a:lnTo>
                <a:lnTo>
                  <a:pt x="122237" y="103276"/>
                </a:lnTo>
                <a:lnTo>
                  <a:pt x="132219" y="102628"/>
                </a:lnTo>
                <a:lnTo>
                  <a:pt x="131102" y="99415"/>
                </a:lnTo>
                <a:lnTo>
                  <a:pt x="132232" y="94348"/>
                </a:lnTo>
                <a:close/>
              </a:path>
              <a:path w="859155" h="369570">
                <a:moveTo>
                  <a:pt x="132613" y="102616"/>
                </a:moveTo>
                <a:lnTo>
                  <a:pt x="132486" y="102616"/>
                </a:lnTo>
                <a:lnTo>
                  <a:pt x="132359" y="102616"/>
                </a:lnTo>
                <a:lnTo>
                  <a:pt x="132219" y="102628"/>
                </a:lnTo>
                <a:lnTo>
                  <a:pt x="132270" y="102844"/>
                </a:lnTo>
                <a:lnTo>
                  <a:pt x="132461" y="102971"/>
                </a:lnTo>
                <a:lnTo>
                  <a:pt x="132588" y="102743"/>
                </a:lnTo>
                <a:lnTo>
                  <a:pt x="132613" y="102616"/>
                </a:lnTo>
                <a:close/>
              </a:path>
              <a:path w="859155" h="369570">
                <a:moveTo>
                  <a:pt x="137096" y="106426"/>
                </a:moveTo>
                <a:lnTo>
                  <a:pt x="136829" y="104775"/>
                </a:lnTo>
                <a:lnTo>
                  <a:pt x="135242" y="103365"/>
                </a:lnTo>
                <a:lnTo>
                  <a:pt x="133769" y="103289"/>
                </a:lnTo>
                <a:lnTo>
                  <a:pt x="132524" y="102984"/>
                </a:lnTo>
                <a:lnTo>
                  <a:pt x="132245" y="104216"/>
                </a:lnTo>
                <a:lnTo>
                  <a:pt x="131762" y="105486"/>
                </a:lnTo>
                <a:lnTo>
                  <a:pt x="132270" y="107530"/>
                </a:lnTo>
                <a:lnTo>
                  <a:pt x="133515" y="108559"/>
                </a:lnTo>
                <a:lnTo>
                  <a:pt x="135153" y="109105"/>
                </a:lnTo>
                <a:lnTo>
                  <a:pt x="136779" y="108140"/>
                </a:lnTo>
                <a:lnTo>
                  <a:pt x="136893" y="107505"/>
                </a:lnTo>
                <a:lnTo>
                  <a:pt x="137096" y="106426"/>
                </a:lnTo>
                <a:close/>
              </a:path>
              <a:path w="859155" h="369570">
                <a:moveTo>
                  <a:pt x="165061" y="88404"/>
                </a:moveTo>
                <a:lnTo>
                  <a:pt x="159219" y="86042"/>
                </a:lnTo>
                <a:lnTo>
                  <a:pt x="156476" y="88226"/>
                </a:lnTo>
                <a:lnTo>
                  <a:pt x="153682" y="92341"/>
                </a:lnTo>
                <a:lnTo>
                  <a:pt x="142938" y="92659"/>
                </a:lnTo>
                <a:lnTo>
                  <a:pt x="144653" y="98412"/>
                </a:lnTo>
                <a:lnTo>
                  <a:pt x="141744" y="104051"/>
                </a:lnTo>
                <a:lnTo>
                  <a:pt x="162839" y="95592"/>
                </a:lnTo>
                <a:lnTo>
                  <a:pt x="164134" y="92202"/>
                </a:lnTo>
                <a:lnTo>
                  <a:pt x="165061" y="88404"/>
                </a:lnTo>
                <a:close/>
              </a:path>
              <a:path w="859155" h="369570">
                <a:moveTo>
                  <a:pt x="219646" y="69748"/>
                </a:moveTo>
                <a:lnTo>
                  <a:pt x="216471" y="69748"/>
                </a:lnTo>
                <a:lnTo>
                  <a:pt x="214541" y="69659"/>
                </a:lnTo>
                <a:lnTo>
                  <a:pt x="212178" y="69850"/>
                </a:lnTo>
                <a:lnTo>
                  <a:pt x="211785" y="70700"/>
                </a:lnTo>
                <a:lnTo>
                  <a:pt x="212369" y="73418"/>
                </a:lnTo>
                <a:lnTo>
                  <a:pt x="212572" y="75984"/>
                </a:lnTo>
                <a:lnTo>
                  <a:pt x="213728" y="78016"/>
                </a:lnTo>
                <a:lnTo>
                  <a:pt x="214452" y="79286"/>
                </a:lnTo>
                <a:lnTo>
                  <a:pt x="216433" y="79819"/>
                </a:lnTo>
                <a:lnTo>
                  <a:pt x="217932" y="80645"/>
                </a:lnTo>
                <a:lnTo>
                  <a:pt x="219646" y="69748"/>
                </a:lnTo>
                <a:close/>
              </a:path>
              <a:path w="859155" h="369570">
                <a:moveTo>
                  <a:pt x="238582" y="78219"/>
                </a:moveTo>
                <a:lnTo>
                  <a:pt x="231000" y="73914"/>
                </a:lnTo>
                <a:lnTo>
                  <a:pt x="227368" y="79883"/>
                </a:lnTo>
                <a:lnTo>
                  <a:pt x="231241" y="82740"/>
                </a:lnTo>
                <a:lnTo>
                  <a:pt x="234594" y="82740"/>
                </a:lnTo>
                <a:lnTo>
                  <a:pt x="238582" y="78219"/>
                </a:lnTo>
                <a:close/>
              </a:path>
              <a:path w="859155" h="369570">
                <a:moveTo>
                  <a:pt x="256374" y="76365"/>
                </a:moveTo>
                <a:lnTo>
                  <a:pt x="253263" y="71615"/>
                </a:lnTo>
                <a:lnTo>
                  <a:pt x="250583" y="71247"/>
                </a:lnTo>
                <a:lnTo>
                  <a:pt x="247573" y="75819"/>
                </a:lnTo>
                <a:lnTo>
                  <a:pt x="249986" y="79324"/>
                </a:lnTo>
                <a:lnTo>
                  <a:pt x="252476" y="80213"/>
                </a:lnTo>
                <a:lnTo>
                  <a:pt x="256374" y="76365"/>
                </a:lnTo>
                <a:close/>
              </a:path>
              <a:path w="859155" h="369570">
                <a:moveTo>
                  <a:pt x="258127" y="150215"/>
                </a:moveTo>
                <a:lnTo>
                  <a:pt x="255600" y="150558"/>
                </a:lnTo>
                <a:lnTo>
                  <a:pt x="253047" y="150774"/>
                </a:lnTo>
                <a:lnTo>
                  <a:pt x="250012" y="151460"/>
                </a:lnTo>
                <a:lnTo>
                  <a:pt x="249720" y="152831"/>
                </a:lnTo>
                <a:lnTo>
                  <a:pt x="249047" y="154114"/>
                </a:lnTo>
                <a:lnTo>
                  <a:pt x="254152" y="155968"/>
                </a:lnTo>
                <a:lnTo>
                  <a:pt x="258127" y="150215"/>
                </a:lnTo>
                <a:close/>
              </a:path>
              <a:path w="859155" h="369570">
                <a:moveTo>
                  <a:pt x="279412" y="90843"/>
                </a:moveTo>
                <a:lnTo>
                  <a:pt x="278434" y="90106"/>
                </a:lnTo>
                <a:lnTo>
                  <a:pt x="277901" y="89420"/>
                </a:lnTo>
                <a:lnTo>
                  <a:pt x="274739" y="92011"/>
                </a:lnTo>
                <a:lnTo>
                  <a:pt x="276263" y="92824"/>
                </a:lnTo>
                <a:lnTo>
                  <a:pt x="277164" y="93700"/>
                </a:lnTo>
                <a:lnTo>
                  <a:pt x="277685" y="93510"/>
                </a:lnTo>
                <a:lnTo>
                  <a:pt x="278422" y="93243"/>
                </a:lnTo>
                <a:lnTo>
                  <a:pt x="279285" y="92240"/>
                </a:lnTo>
                <a:lnTo>
                  <a:pt x="279361" y="91478"/>
                </a:lnTo>
                <a:lnTo>
                  <a:pt x="279412" y="90843"/>
                </a:lnTo>
                <a:close/>
              </a:path>
              <a:path w="859155" h="369570">
                <a:moveTo>
                  <a:pt x="282384" y="136029"/>
                </a:moveTo>
                <a:lnTo>
                  <a:pt x="281038" y="119494"/>
                </a:lnTo>
                <a:lnTo>
                  <a:pt x="268452" y="119494"/>
                </a:lnTo>
                <a:lnTo>
                  <a:pt x="267614" y="113588"/>
                </a:lnTo>
                <a:lnTo>
                  <a:pt x="257162" y="111671"/>
                </a:lnTo>
                <a:lnTo>
                  <a:pt x="257314" y="106540"/>
                </a:lnTo>
                <a:lnTo>
                  <a:pt x="256641" y="98044"/>
                </a:lnTo>
                <a:lnTo>
                  <a:pt x="254101" y="96329"/>
                </a:lnTo>
                <a:lnTo>
                  <a:pt x="246646" y="99174"/>
                </a:lnTo>
                <a:lnTo>
                  <a:pt x="245033" y="100901"/>
                </a:lnTo>
                <a:lnTo>
                  <a:pt x="240499" y="101739"/>
                </a:lnTo>
                <a:lnTo>
                  <a:pt x="237464" y="102044"/>
                </a:lnTo>
                <a:lnTo>
                  <a:pt x="231800" y="100037"/>
                </a:lnTo>
                <a:lnTo>
                  <a:pt x="228981" y="97701"/>
                </a:lnTo>
                <a:lnTo>
                  <a:pt x="224840" y="95186"/>
                </a:lnTo>
                <a:lnTo>
                  <a:pt x="230759" y="88925"/>
                </a:lnTo>
                <a:lnTo>
                  <a:pt x="221691" y="85178"/>
                </a:lnTo>
                <a:lnTo>
                  <a:pt x="222377" y="78282"/>
                </a:lnTo>
                <a:lnTo>
                  <a:pt x="217868" y="81013"/>
                </a:lnTo>
                <a:lnTo>
                  <a:pt x="218071" y="80708"/>
                </a:lnTo>
                <a:lnTo>
                  <a:pt x="217919" y="80721"/>
                </a:lnTo>
                <a:lnTo>
                  <a:pt x="217893" y="80873"/>
                </a:lnTo>
                <a:lnTo>
                  <a:pt x="211505" y="83985"/>
                </a:lnTo>
                <a:lnTo>
                  <a:pt x="208051" y="86093"/>
                </a:lnTo>
                <a:lnTo>
                  <a:pt x="208661" y="88087"/>
                </a:lnTo>
                <a:lnTo>
                  <a:pt x="208775" y="89268"/>
                </a:lnTo>
                <a:lnTo>
                  <a:pt x="213258" y="87363"/>
                </a:lnTo>
                <a:lnTo>
                  <a:pt x="216344" y="95224"/>
                </a:lnTo>
                <a:lnTo>
                  <a:pt x="219265" y="103378"/>
                </a:lnTo>
                <a:lnTo>
                  <a:pt x="227101" y="101663"/>
                </a:lnTo>
                <a:lnTo>
                  <a:pt x="226174" y="107378"/>
                </a:lnTo>
                <a:lnTo>
                  <a:pt x="222592" y="109512"/>
                </a:lnTo>
                <a:lnTo>
                  <a:pt x="217614" y="110769"/>
                </a:lnTo>
                <a:lnTo>
                  <a:pt x="215328" y="118503"/>
                </a:lnTo>
                <a:lnTo>
                  <a:pt x="211455" y="118694"/>
                </a:lnTo>
                <a:lnTo>
                  <a:pt x="201307" y="123012"/>
                </a:lnTo>
                <a:lnTo>
                  <a:pt x="188379" y="128879"/>
                </a:lnTo>
                <a:lnTo>
                  <a:pt x="191135" y="131127"/>
                </a:lnTo>
                <a:lnTo>
                  <a:pt x="193560" y="131064"/>
                </a:lnTo>
                <a:lnTo>
                  <a:pt x="197446" y="133057"/>
                </a:lnTo>
                <a:lnTo>
                  <a:pt x="198653" y="135547"/>
                </a:lnTo>
                <a:lnTo>
                  <a:pt x="207479" y="139954"/>
                </a:lnTo>
                <a:lnTo>
                  <a:pt x="213106" y="140169"/>
                </a:lnTo>
                <a:lnTo>
                  <a:pt x="215341" y="137274"/>
                </a:lnTo>
                <a:lnTo>
                  <a:pt x="217652" y="135610"/>
                </a:lnTo>
                <a:lnTo>
                  <a:pt x="210832" y="128308"/>
                </a:lnTo>
                <a:lnTo>
                  <a:pt x="224358" y="123088"/>
                </a:lnTo>
                <a:lnTo>
                  <a:pt x="223012" y="128511"/>
                </a:lnTo>
                <a:lnTo>
                  <a:pt x="226441" y="127114"/>
                </a:lnTo>
                <a:lnTo>
                  <a:pt x="229247" y="124917"/>
                </a:lnTo>
                <a:lnTo>
                  <a:pt x="233946" y="125806"/>
                </a:lnTo>
                <a:lnTo>
                  <a:pt x="235864" y="128790"/>
                </a:lnTo>
                <a:lnTo>
                  <a:pt x="239382" y="131914"/>
                </a:lnTo>
                <a:lnTo>
                  <a:pt x="240677" y="125857"/>
                </a:lnTo>
                <a:lnTo>
                  <a:pt x="240169" y="119507"/>
                </a:lnTo>
                <a:lnTo>
                  <a:pt x="244792" y="118668"/>
                </a:lnTo>
                <a:lnTo>
                  <a:pt x="264922" y="124142"/>
                </a:lnTo>
                <a:lnTo>
                  <a:pt x="265201" y="126987"/>
                </a:lnTo>
                <a:lnTo>
                  <a:pt x="268947" y="130873"/>
                </a:lnTo>
                <a:lnTo>
                  <a:pt x="267322" y="136029"/>
                </a:lnTo>
                <a:lnTo>
                  <a:pt x="282384" y="136029"/>
                </a:lnTo>
                <a:close/>
              </a:path>
              <a:path w="859155" h="369570">
                <a:moveTo>
                  <a:pt x="284772" y="141389"/>
                </a:moveTo>
                <a:lnTo>
                  <a:pt x="273177" y="137883"/>
                </a:lnTo>
                <a:lnTo>
                  <a:pt x="267550" y="136182"/>
                </a:lnTo>
                <a:lnTo>
                  <a:pt x="267042" y="136182"/>
                </a:lnTo>
                <a:lnTo>
                  <a:pt x="261251" y="137883"/>
                </a:lnTo>
                <a:lnTo>
                  <a:pt x="260108" y="130200"/>
                </a:lnTo>
                <a:lnTo>
                  <a:pt x="255079" y="129286"/>
                </a:lnTo>
                <a:lnTo>
                  <a:pt x="249656" y="146265"/>
                </a:lnTo>
                <a:lnTo>
                  <a:pt x="258152" y="150177"/>
                </a:lnTo>
                <a:lnTo>
                  <a:pt x="255917" y="157886"/>
                </a:lnTo>
                <a:lnTo>
                  <a:pt x="255689" y="158597"/>
                </a:lnTo>
                <a:lnTo>
                  <a:pt x="252793" y="157886"/>
                </a:lnTo>
                <a:lnTo>
                  <a:pt x="249567" y="157111"/>
                </a:lnTo>
                <a:lnTo>
                  <a:pt x="244983" y="156006"/>
                </a:lnTo>
                <a:lnTo>
                  <a:pt x="242176" y="156895"/>
                </a:lnTo>
                <a:lnTo>
                  <a:pt x="240131" y="157073"/>
                </a:lnTo>
                <a:lnTo>
                  <a:pt x="240131" y="163614"/>
                </a:lnTo>
                <a:lnTo>
                  <a:pt x="235343" y="162775"/>
                </a:lnTo>
                <a:lnTo>
                  <a:pt x="232638" y="163791"/>
                </a:lnTo>
                <a:lnTo>
                  <a:pt x="232638" y="163982"/>
                </a:lnTo>
                <a:lnTo>
                  <a:pt x="232359" y="163982"/>
                </a:lnTo>
                <a:lnTo>
                  <a:pt x="232638" y="163982"/>
                </a:lnTo>
                <a:lnTo>
                  <a:pt x="232638" y="163791"/>
                </a:lnTo>
                <a:lnTo>
                  <a:pt x="238772" y="157886"/>
                </a:lnTo>
                <a:lnTo>
                  <a:pt x="240131" y="163614"/>
                </a:lnTo>
                <a:lnTo>
                  <a:pt x="240131" y="157073"/>
                </a:lnTo>
                <a:lnTo>
                  <a:pt x="239534" y="157111"/>
                </a:lnTo>
                <a:lnTo>
                  <a:pt x="238061" y="154520"/>
                </a:lnTo>
                <a:lnTo>
                  <a:pt x="235178" y="151815"/>
                </a:lnTo>
                <a:lnTo>
                  <a:pt x="235889" y="143916"/>
                </a:lnTo>
                <a:lnTo>
                  <a:pt x="235940" y="143319"/>
                </a:lnTo>
                <a:lnTo>
                  <a:pt x="232270" y="143916"/>
                </a:lnTo>
                <a:lnTo>
                  <a:pt x="228587" y="143116"/>
                </a:lnTo>
                <a:lnTo>
                  <a:pt x="224510" y="151688"/>
                </a:lnTo>
                <a:lnTo>
                  <a:pt x="231775" y="155841"/>
                </a:lnTo>
                <a:lnTo>
                  <a:pt x="234251" y="159334"/>
                </a:lnTo>
                <a:lnTo>
                  <a:pt x="225767" y="160972"/>
                </a:lnTo>
                <a:lnTo>
                  <a:pt x="226733" y="162775"/>
                </a:lnTo>
                <a:lnTo>
                  <a:pt x="226834" y="162966"/>
                </a:lnTo>
                <a:lnTo>
                  <a:pt x="232244" y="163918"/>
                </a:lnTo>
                <a:lnTo>
                  <a:pt x="232067" y="163982"/>
                </a:lnTo>
                <a:lnTo>
                  <a:pt x="232232" y="163982"/>
                </a:lnTo>
                <a:lnTo>
                  <a:pt x="225348" y="168998"/>
                </a:lnTo>
                <a:lnTo>
                  <a:pt x="221830" y="176580"/>
                </a:lnTo>
                <a:lnTo>
                  <a:pt x="224269" y="182626"/>
                </a:lnTo>
                <a:lnTo>
                  <a:pt x="232143" y="174231"/>
                </a:lnTo>
                <a:lnTo>
                  <a:pt x="238531" y="185267"/>
                </a:lnTo>
                <a:lnTo>
                  <a:pt x="254342" y="180301"/>
                </a:lnTo>
                <a:lnTo>
                  <a:pt x="257403" y="184721"/>
                </a:lnTo>
                <a:lnTo>
                  <a:pt x="257644" y="180301"/>
                </a:lnTo>
                <a:lnTo>
                  <a:pt x="257759" y="178269"/>
                </a:lnTo>
                <a:lnTo>
                  <a:pt x="257822" y="177076"/>
                </a:lnTo>
                <a:lnTo>
                  <a:pt x="266458" y="178269"/>
                </a:lnTo>
                <a:lnTo>
                  <a:pt x="266458" y="177076"/>
                </a:lnTo>
                <a:lnTo>
                  <a:pt x="266458" y="174231"/>
                </a:lnTo>
                <a:lnTo>
                  <a:pt x="266458" y="167411"/>
                </a:lnTo>
                <a:lnTo>
                  <a:pt x="259435" y="165912"/>
                </a:lnTo>
                <a:lnTo>
                  <a:pt x="259727" y="163982"/>
                </a:lnTo>
                <a:lnTo>
                  <a:pt x="259791" y="163614"/>
                </a:lnTo>
                <a:lnTo>
                  <a:pt x="260438" y="159334"/>
                </a:lnTo>
                <a:lnTo>
                  <a:pt x="260527" y="158775"/>
                </a:lnTo>
                <a:lnTo>
                  <a:pt x="260604" y="158216"/>
                </a:lnTo>
                <a:lnTo>
                  <a:pt x="263956" y="153619"/>
                </a:lnTo>
                <a:lnTo>
                  <a:pt x="269354" y="152260"/>
                </a:lnTo>
                <a:lnTo>
                  <a:pt x="276656" y="154241"/>
                </a:lnTo>
                <a:lnTo>
                  <a:pt x="277914" y="152260"/>
                </a:lnTo>
                <a:lnTo>
                  <a:pt x="284772" y="141389"/>
                </a:lnTo>
                <a:close/>
              </a:path>
              <a:path w="859155" h="369570">
                <a:moveTo>
                  <a:pt x="288963" y="91948"/>
                </a:moveTo>
                <a:lnTo>
                  <a:pt x="282028" y="86639"/>
                </a:lnTo>
                <a:lnTo>
                  <a:pt x="282625" y="93459"/>
                </a:lnTo>
                <a:lnTo>
                  <a:pt x="287058" y="94170"/>
                </a:lnTo>
                <a:lnTo>
                  <a:pt x="288963" y="91948"/>
                </a:lnTo>
                <a:close/>
              </a:path>
              <a:path w="859155" h="369570">
                <a:moveTo>
                  <a:pt x="297268" y="81864"/>
                </a:moveTo>
                <a:lnTo>
                  <a:pt x="297065" y="81622"/>
                </a:lnTo>
                <a:lnTo>
                  <a:pt x="297167" y="81838"/>
                </a:lnTo>
                <a:close/>
              </a:path>
              <a:path w="859155" h="369570">
                <a:moveTo>
                  <a:pt x="303669" y="144246"/>
                </a:moveTo>
                <a:lnTo>
                  <a:pt x="296926" y="142925"/>
                </a:lnTo>
                <a:lnTo>
                  <a:pt x="301548" y="132892"/>
                </a:lnTo>
                <a:lnTo>
                  <a:pt x="291617" y="134759"/>
                </a:lnTo>
                <a:lnTo>
                  <a:pt x="295910" y="149936"/>
                </a:lnTo>
                <a:lnTo>
                  <a:pt x="303669" y="144246"/>
                </a:lnTo>
                <a:close/>
              </a:path>
              <a:path w="859155" h="369570">
                <a:moveTo>
                  <a:pt x="305409" y="99644"/>
                </a:moveTo>
                <a:lnTo>
                  <a:pt x="298970" y="95999"/>
                </a:lnTo>
                <a:lnTo>
                  <a:pt x="297281" y="90233"/>
                </a:lnTo>
                <a:lnTo>
                  <a:pt x="297802" y="83489"/>
                </a:lnTo>
                <a:lnTo>
                  <a:pt x="297840" y="82994"/>
                </a:lnTo>
                <a:lnTo>
                  <a:pt x="297218" y="81940"/>
                </a:lnTo>
                <a:lnTo>
                  <a:pt x="295541" y="84988"/>
                </a:lnTo>
                <a:lnTo>
                  <a:pt x="292100" y="91033"/>
                </a:lnTo>
                <a:lnTo>
                  <a:pt x="295287" y="95567"/>
                </a:lnTo>
                <a:lnTo>
                  <a:pt x="285470" y="103416"/>
                </a:lnTo>
                <a:lnTo>
                  <a:pt x="287985" y="105879"/>
                </a:lnTo>
                <a:lnTo>
                  <a:pt x="289687" y="108026"/>
                </a:lnTo>
                <a:lnTo>
                  <a:pt x="292938" y="110210"/>
                </a:lnTo>
                <a:lnTo>
                  <a:pt x="295503" y="110375"/>
                </a:lnTo>
                <a:lnTo>
                  <a:pt x="299427" y="106730"/>
                </a:lnTo>
                <a:lnTo>
                  <a:pt x="302107" y="103352"/>
                </a:lnTo>
                <a:lnTo>
                  <a:pt x="305409" y="99644"/>
                </a:lnTo>
                <a:close/>
              </a:path>
              <a:path w="859155" h="369570">
                <a:moveTo>
                  <a:pt x="321805" y="186728"/>
                </a:moveTo>
                <a:lnTo>
                  <a:pt x="312813" y="184264"/>
                </a:lnTo>
                <a:lnTo>
                  <a:pt x="314960" y="191668"/>
                </a:lnTo>
                <a:lnTo>
                  <a:pt x="321805" y="186728"/>
                </a:lnTo>
                <a:close/>
              </a:path>
              <a:path w="859155" h="369570">
                <a:moveTo>
                  <a:pt x="333044" y="172478"/>
                </a:moveTo>
                <a:lnTo>
                  <a:pt x="332536" y="171475"/>
                </a:lnTo>
                <a:lnTo>
                  <a:pt x="332320" y="170510"/>
                </a:lnTo>
                <a:lnTo>
                  <a:pt x="330339" y="171742"/>
                </a:lnTo>
                <a:lnTo>
                  <a:pt x="329806" y="172834"/>
                </a:lnTo>
                <a:lnTo>
                  <a:pt x="328866" y="173926"/>
                </a:lnTo>
                <a:lnTo>
                  <a:pt x="328917" y="175590"/>
                </a:lnTo>
                <a:lnTo>
                  <a:pt x="330555" y="176136"/>
                </a:lnTo>
                <a:lnTo>
                  <a:pt x="331470" y="176695"/>
                </a:lnTo>
                <a:lnTo>
                  <a:pt x="331965" y="175590"/>
                </a:lnTo>
                <a:lnTo>
                  <a:pt x="332701" y="174536"/>
                </a:lnTo>
                <a:lnTo>
                  <a:pt x="333044" y="172478"/>
                </a:lnTo>
                <a:close/>
              </a:path>
              <a:path w="859155" h="369570">
                <a:moveTo>
                  <a:pt x="334175" y="0"/>
                </a:moveTo>
                <a:lnTo>
                  <a:pt x="329819" y="0"/>
                </a:lnTo>
                <a:lnTo>
                  <a:pt x="329082" y="1663"/>
                </a:lnTo>
                <a:lnTo>
                  <a:pt x="326529" y="7035"/>
                </a:lnTo>
                <a:lnTo>
                  <a:pt x="325361" y="11023"/>
                </a:lnTo>
                <a:lnTo>
                  <a:pt x="325272" y="11341"/>
                </a:lnTo>
                <a:lnTo>
                  <a:pt x="331317" y="14427"/>
                </a:lnTo>
                <a:lnTo>
                  <a:pt x="331406" y="13639"/>
                </a:lnTo>
                <a:lnTo>
                  <a:pt x="331495" y="13030"/>
                </a:lnTo>
                <a:lnTo>
                  <a:pt x="331571" y="12420"/>
                </a:lnTo>
                <a:lnTo>
                  <a:pt x="331673" y="11633"/>
                </a:lnTo>
                <a:lnTo>
                  <a:pt x="331749" y="11023"/>
                </a:lnTo>
                <a:lnTo>
                  <a:pt x="331800" y="6667"/>
                </a:lnTo>
                <a:lnTo>
                  <a:pt x="334060" y="304"/>
                </a:lnTo>
                <a:lnTo>
                  <a:pt x="334175" y="0"/>
                </a:lnTo>
                <a:close/>
              </a:path>
              <a:path w="859155" h="369570">
                <a:moveTo>
                  <a:pt x="345300" y="152273"/>
                </a:moveTo>
                <a:lnTo>
                  <a:pt x="345097" y="152450"/>
                </a:lnTo>
                <a:lnTo>
                  <a:pt x="345262" y="152361"/>
                </a:lnTo>
                <a:close/>
              </a:path>
              <a:path w="859155" h="369570">
                <a:moveTo>
                  <a:pt x="348881" y="187515"/>
                </a:moveTo>
                <a:lnTo>
                  <a:pt x="345986" y="185597"/>
                </a:lnTo>
                <a:lnTo>
                  <a:pt x="340017" y="181635"/>
                </a:lnTo>
                <a:lnTo>
                  <a:pt x="334810" y="183870"/>
                </a:lnTo>
                <a:lnTo>
                  <a:pt x="329374" y="185597"/>
                </a:lnTo>
                <a:lnTo>
                  <a:pt x="329006" y="187820"/>
                </a:lnTo>
                <a:lnTo>
                  <a:pt x="347167" y="191287"/>
                </a:lnTo>
                <a:lnTo>
                  <a:pt x="347700" y="189268"/>
                </a:lnTo>
                <a:lnTo>
                  <a:pt x="348881" y="187515"/>
                </a:lnTo>
                <a:close/>
              </a:path>
              <a:path w="859155" h="369570">
                <a:moveTo>
                  <a:pt x="359232" y="210400"/>
                </a:moveTo>
                <a:lnTo>
                  <a:pt x="358978" y="210502"/>
                </a:lnTo>
                <a:lnTo>
                  <a:pt x="358990" y="210705"/>
                </a:lnTo>
                <a:lnTo>
                  <a:pt x="359194" y="210566"/>
                </a:lnTo>
                <a:lnTo>
                  <a:pt x="359232" y="210400"/>
                </a:lnTo>
                <a:close/>
              </a:path>
              <a:path w="859155" h="369570">
                <a:moveTo>
                  <a:pt x="361810" y="139979"/>
                </a:moveTo>
                <a:lnTo>
                  <a:pt x="361518" y="140233"/>
                </a:lnTo>
                <a:lnTo>
                  <a:pt x="361645" y="140296"/>
                </a:lnTo>
                <a:lnTo>
                  <a:pt x="361759" y="140169"/>
                </a:lnTo>
                <a:lnTo>
                  <a:pt x="361810" y="139979"/>
                </a:lnTo>
                <a:close/>
              </a:path>
              <a:path w="859155" h="369570">
                <a:moveTo>
                  <a:pt x="365925" y="215252"/>
                </a:moveTo>
                <a:lnTo>
                  <a:pt x="364286" y="207060"/>
                </a:lnTo>
                <a:lnTo>
                  <a:pt x="359295" y="210502"/>
                </a:lnTo>
                <a:lnTo>
                  <a:pt x="360959" y="212369"/>
                </a:lnTo>
                <a:lnTo>
                  <a:pt x="360083" y="216954"/>
                </a:lnTo>
                <a:lnTo>
                  <a:pt x="365925" y="215252"/>
                </a:lnTo>
                <a:close/>
              </a:path>
              <a:path w="859155" h="369570">
                <a:moveTo>
                  <a:pt x="373989" y="202933"/>
                </a:moveTo>
                <a:lnTo>
                  <a:pt x="373214" y="201320"/>
                </a:lnTo>
                <a:lnTo>
                  <a:pt x="372618" y="200037"/>
                </a:lnTo>
                <a:lnTo>
                  <a:pt x="368731" y="200037"/>
                </a:lnTo>
                <a:lnTo>
                  <a:pt x="368922" y="199174"/>
                </a:lnTo>
                <a:lnTo>
                  <a:pt x="369989" y="194614"/>
                </a:lnTo>
                <a:lnTo>
                  <a:pt x="370281" y="193408"/>
                </a:lnTo>
                <a:lnTo>
                  <a:pt x="369087" y="191541"/>
                </a:lnTo>
                <a:lnTo>
                  <a:pt x="373062" y="188963"/>
                </a:lnTo>
                <a:lnTo>
                  <a:pt x="364642" y="176441"/>
                </a:lnTo>
                <a:lnTo>
                  <a:pt x="362775" y="180238"/>
                </a:lnTo>
                <a:lnTo>
                  <a:pt x="358609" y="183921"/>
                </a:lnTo>
                <a:lnTo>
                  <a:pt x="365150" y="190817"/>
                </a:lnTo>
                <a:lnTo>
                  <a:pt x="366356" y="191096"/>
                </a:lnTo>
                <a:lnTo>
                  <a:pt x="357784" y="194614"/>
                </a:lnTo>
                <a:lnTo>
                  <a:pt x="357733" y="190360"/>
                </a:lnTo>
                <a:lnTo>
                  <a:pt x="355930" y="188836"/>
                </a:lnTo>
                <a:lnTo>
                  <a:pt x="349910" y="190690"/>
                </a:lnTo>
                <a:lnTo>
                  <a:pt x="347103" y="191516"/>
                </a:lnTo>
                <a:lnTo>
                  <a:pt x="342595" y="194475"/>
                </a:lnTo>
                <a:lnTo>
                  <a:pt x="344436" y="198882"/>
                </a:lnTo>
                <a:lnTo>
                  <a:pt x="344335" y="201320"/>
                </a:lnTo>
                <a:lnTo>
                  <a:pt x="344220" y="204279"/>
                </a:lnTo>
                <a:lnTo>
                  <a:pt x="348894" y="199174"/>
                </a:lnTo>
                <a:lnTo>
                  <a:pt x="351472" y="200520"/>
                </a:lnTo>
                <a:lnTo>
                  <a:pt x="352856" y="201790"/>
                </a:lnTo>
                <a:lnTo>
                  <a:pt x="350697" y="206819"/>
                </a:lnTo>
                <a:lnTo>
                  <a:pt x="352831" y="209905"/>
                </a:lnTo>
                <a:lnTo>
                  <a:pt x="354838" y="212229"/>
                </a:lnTo>
                <a:lnTo>
                  <a:pt x="357301" y="211035"/>
                </a:lnTo>
                <a:lnTo>
                  <a:pt x="358978" y="210502"/>
                </a:lnTo>
                <a:lnTo>
                  <a:pt x="358775" y="206819"/>
                </a:lnTo>
                <a:lnTo>
                  <a:pt x="358686" y="205105"/>
                </a:lnTo>
                <a:lnTo>
                  <a:pt x="358559" y="202933"/>
                </a:lnTo>
                <a:lnTo>
                  <a:pt x="358482" y="201320"/>
                </a:lnTo>
                <a:lnTo>
                  <a:pt x="360921" y="201955"/>
                </a:lnTo>
                <a:lnTo>
                  <a:pt x="362521" y="202145"/>
                </a:lnTo>
                <a:lnTo>
                  <a:pt x="365353" y="203504"/>
                </a:lnTo>
                <a:lnTo>
                  <a:pt x="366458" y="205105"/>
                </a:lnTo>
                <a:lnTo>
                  <a:pt x="371106" y="206463"/>
                </a:lnTo>
                <a:lnTo>
                  <a:pt x="373989" y="202933"/>
                </a:lnTo>
                <a:close/>
              </a:path>
              <a:path w="859155" h="369570">
                <a:moveTo>
                  <a:pt x="380339" y="113550"/>
                </a:moveTo>
                <a:lnTo>
                  <a:pt x="379742" y="107911"/>
                </a:lnTo>
                <a:lnTo>
                  <a:pt x="369697" y="102997"/>
                </a:lnTo>
                <a:lnTo>
                  <a:pt x="368477" y="106273"/>
                </a:lnTo>
                <a:lnTo>
                  <a:pt x="367576" y="109105"/>
                </a:lnTo>
                <a:lnTo>
                  <a:pt x="363575" y="118173"/>
                </a:lnTo>
                <a:lnTo>
                  <a:pt x="356349" y="119888"/>
                </a:lnTo>
                <a:lnTo>
                  <a:pt x="347535" y="131521"/>
                </a:lnTo>
                <a:lnTo>
                  <a:pt x="342493" y="136690"/>
                </a:lnTo>
                <a:lnTo>
                  <a:pt x="344449" y="144272"/>
                </a:lnTo>
                <a:lnTo>
                  <a:pt x="339521" y="150063"/>
                </a:lnTo>
                <a:lnTo>
                  <a:pt x="345249" y="152247"/>
                </a:lnTo>
                <a:lnTo>
                  <a:pt x="349084" y="146037"/>
                </a:lnTo>
                <a:lnTo>
                  <a:pt x="355549" y="143319"/>
                </a:lnTo>
                <a:lnTo>
                  <a:pt x="361607" y="140081"/>
                </a:lnTo>
                <a:lnTo>
                  <a:pt x="370954" y="123799"/>
                </a:lnTo>
                <a:lnTo>
                  <a:pt x="374586" y="128295"/>
                </a:lnTo>
                <a:lnTo>
                  <a:pt x="373672" y="114490"/>
                </a:lnTo>
                <a:lnTo>
                  <a:pt x="374408" y="112915"/>
                </a:lnTo>
                <a:lnTo>
                  <a:pt x="380339" y="113550"/>
                </a:lnTo>
                <a:close/>
              </a:path>
              <a:path w="859155" h="369570">
                <a:moveTo>
                  <a:pt x="385292" y="157568"/>
                </a:moveTo>
                <a:lnTo>
                  <a:pt x="385165" y="157645"/>
                </a:lnTo>
                <a:lnTo>
                  <a:pt x="385114" y="157784"/>
                </a:lnTo>
                <a:lnTo>
                  <a:pt x="385292" y="157568"/>
                </a:lnTo>
                <a:close/>
              </a:path>
              <a:path w="859155" h="369570">
                <a:moveTo>
                  <a:pt x="393903" y="158127"/>
                </a:moveTo>
                <a:lnTo>
                  <a:pt x="393636" y="157226"/>
                </a:lnTo>
                <a:lnTo>
                  <a:pt x="393344" y="155536"/>
                </a:lnTo>
                <a:lnTo>
                  <a:pt x="393103" y="155549"/>
                </a:lnTo>
                <a:lnTo>
                  <a:pt x="391312" y="155600"/>
                </a:lnTo>
                <a:lnTo>
                  <a:pt x="389509" y="155867"/>
                </a:lnTo>
                <a:lnTo>
                  <a:pt x="386930" y="156527"/>
                </a:lnTo>
                <a:lnTo>
                  <a:pt x="386181" y="157111"/>
                </a:lnTo>
                <a:lnTo>
                  <a:pt x="385406" y="157581"/>
                </a:lnTo>
                <a:lnTo>
                  <a:pt x="386194" y="158203"/>
                </a:lnTo>
                <a:lnTo>
                  <a:pt x="386969" y="159321"/>
                </a:lnTo>
                <a:lnTo>
                  <a:pt x="389763" y="159169"/>
                </a:lnTo>
                <a:lnTo>
                  <a:pt x="391833" y="158546"/>
                </a:lnTo>
                <a:lnTo>
                  <a:pt x="393903" y="158127"/>
                </a:lnTo>
                <a:close/>
              </a:path>
              <a:path w="859155" h="369570">
                <a:moveTo>
                  <a:pt x="402450" y="132486"/>
                </a:moveTo>
                <a:lnTo>
                  <a:pt x="400799" y="131914"/>
                </a:lnTo>
                <a:lnTo>
                  <a:pt x="399237" y="131826"/>
                </a:lnTo>
                <a:lnTo>
                  <a:pt x="393738" y="126555"/>
                </a:lnTo>
                <a:lnTo>
                  <a:pt x="389305" y="124612"/>
                </a:lnTo>
                <a:lnTo>
                  <a:pt x="382092" y="130721"/>
                </a:lnTo>
                <a:lnTo>
                  <a:pt x="378498" y="129286"/>
                </a:lnTo>
                <a:lnTo>
                  <a:pt x="375920" y="129044"/>
                </a:lnTo>
                <a:lnTo>
                  <a:pt x="379869" y="132715"/>
                </a:lnTo>
                <a:lnTo>
                  <a:pt x="371055" y="144716"/>
                </a:lnTo>
                <a:lnTo>
                  <a:pt x="369417" y="140449"/>
                </a:lnTo>
                <a:lnTo>
                  <a:pt x="365937" y="139407"/>
                </a:lnTo>
                <a:lnTo>
                  <a:pt x="361734" y="140271"/>
                </a:lnTo>
                <a:lnTo>
                  <a:pt x="360794" y="144437"/>
                </a:lnTo>
                <a:lnTo>
                  <a:pt x="357416" y="148577"/>
                </a:lnTo>
                <a:lnTo>
                  <a:pt x="363829" y="153657"/>
                </a:lnTo>
                <a:lnTo>
                  <a:pt x="363105" y="157086"/>
                </a:lnTo>
                <a:lnTo>
                  <a:pt x="363321" y="160032"/>
                </a:lnTo>
                <a:lnTo>
                  <a:pt x="351040" y="162674"/>
                </a:lnTo>
                <a:lnTo>
                  <a:pt x="353669" y="152565"/>
                </a:lnTo>
                <a:lnTo>
                  <a:pt x="345173" y="152565"/>
                </a:lnTo>
                <a:lnTo>
                  <a:pt x="341998" y="159321"/>
                </a:lnTo>
                <a:lnTo>
                  <a:pt x="354342" y="169494"/>
                </a:lnTo>
                <a:lnTo>
                  <a:pt x="342214" y="179489"/>
                </a:lnTo>
                <a:lnTo>
                  <a:pt x="347789" y="179844"/>
                </a:lnTo>
                <a:lnTo>
                  <a:pt x="352564" y="179082"/>
                </a:lnTo>
                <a:lnTo>
                  <a:pt x="358787" y="177139"/>
                </a:lnTo>
                <a:lnTo>
                  <a:pt x="361111" y="175018"/>
                </a:lnTo>
                <a:lnTo>
                  <a:pt x="361073" y="168046"/>
                </a:lnTo>
                <a:lnTo>
                  <a:pt x="365404" y="165620"/>
                </a:lnTo>
                <a:lnTo>
                  <a:pt x="368350" y="162179"/>
                </a:lnTo>
                <a:lnTo>
                  <a:pt x="367385" y="167030"/>
                </a:lnTo>
                <a:lnTo>
                  <a:pt x="370535" y="166433"/>
                </a:lnTo>
                <a:lnTo>
                  <a:pt x="373164" y="165112"/>
                </a:lnTo>
                <a:lnTo>
                  <a:pt x="373900" y="159702"/>
                </a:lnTo>
                <a:lnTo>
                  <a:pt x="371894" y="158711"/>
                </a:lnTo>
                <a:lnTo>
                  <a:pt x="368757" y="161251"/>
                </a:lnTo>
                <a:lnTo>
                  <a:pt x="371805" y="158305"/>
                </a:lnTo>
                <a:lnTo>
                  <a:pt x="374954" y="155613"/>
                </a:lnTo>
                <a:lnTo>
                  <a:pt x="379628" y="157099"/>
                </a:lnTo>
                <a:lnTo>
                  <a:pt x="380771" y="160210"/>
                </a:lnTo>
                <a:lnTo>
                  <a:pt x="385089" y="157683"/>
                </a:lnTo>
                <a:lnTo>
                  <a:pt x="381876" y="140563"/>
                </a:lnTo>
                <a:lnTo>
                  <a:pt x="387692" y="139534"/>
                </a:lnTo>
                <a:lnTo>
                  <a:pt x="393534" y="139319"/>
                </a:lnTo>
                <a:lnTo>
                  <a:pt x="398678" y="137706"/>
                </a:lnTo>
                <a:lnTo>
                  <a:pt x="402450" y="132486"/>
                </a:lnTo>
                <a:close/>
              </a:path>
              <a:path w="859155" h="369570">
                <a:moveTo>
                  <a:pt x="457936" y="354926"/>
                </a:moveTo>
                <a:lnTo>
                  <a:pt x="451612" y="356438"/>
                </a:lnTo>
                <a:lnTo>
                  <a:pt x="447128" y="359067"/>
                </a:lnTo>
                <a:lnTo>
                  <a:pt x="444195" y="365874"/>
                </a:lnTo>
                <a:lnTo>
                  <a:pt x="446214" y="365404"/>
                </a:lnTo>
                <a:lnTo>
                  <a:pt x="446608" y="365874"/>
                </a:lnTo>
                <a:lnTo>
                  <a:pt x="447395" y="365975"/>
                </a:lnTo>
                <a:lnTo>
                  <a:pt x="448094" y="366102"/>
                </a:lnTo>
                <a:lnTo>
                  <a:pt x="449313" y="366141"/>
                </a:lnTo>
                <a:lnTo>
                  <a:pt x="450265" y="365709"/>
                </a:lnTo>
                <a:lnTo>
                  <a:pt x="450367" y="364464"/>
                </a:lnTo>
                <a:lnTo>
                  <a:pt x="453504" y="363740"/>
                </a:lnTo>
                <a:lnTo>
                  <a:pt x="457936" y="354926"/>
                </a:lnTo>
                <a:close/>
              </a:path>
              <a:path w="859155" h="369570">
                <a:moveTo>
                  <a:pt x="458749" y="366445"/>
                </a:moveTo>
                <a:lnTo>
                  <a:pt x="458038" y="364680"/>
                </a:lnTo>
                <a:lnTo>
                  <a:pt x="457200" y="364172"/>
                </a:lnTo>
                <a:lnTo>
                  <a:pt x="456311" y="363639"/>
                </a:lnTo>
                <a:lnTo>
                  <a:pt x="454926" y="363943"/>
                </a:lnTo>
                <a:lnTo>
                  <a:pt x="453694" y="363982"/>
                </a:lnTo>
                <a:lnTo>
                  <a:pt x="453593" y="364858"/>
                </a:lnTo>
                <a:lnTo>
                  <a:pt x="453339" y="365798"/>
                </a:lnTo>
                <a:lnTo>
                  <a:pt x="453999" y="367550"/>
                </a:lnTo>
                <a:lnTo>
                  <a:pt x="454863" y="368985"/>
                </a:lnTo>
                <a:lnTo>
                  <a:pt x="456590" y="369201"/>
                </a:lnTo>
                <a:lnTo>
                  <a:pt x="458304" y="368211"/>
                </a:lnTo>
                <a:lnTo>
                  <a:pt x="458749" y="366445"/>
                </a:lnTo>
                <a:close/>
              </a:path>
              <a:path w="859155" h="369570">
                <a:moveTo>
                  <a:pt x="460717" y="0"/>
                </a:moveTo>
                <a:lnTo>
                  <a:pt x="444449" y="0"/>
                </a:lnTo>
                <a:lnTo>
                  <a:pt x="444461" y="304"/>
                </a:lnTo>
                <a:lnTo>
                  <a:pt x="444576" y="2273"/>
                </a:lnTo>
                <a:lnTo>
                  <a:pt x="444703" y="4406"/>
                </a:lnTo>
                <a:lnTo>
                  <a:pt x="444804" y="6184"/>
                </a:lnTo>
                <a:lnTo>
                  <a:pt x="457047" y="6184"/>
                </a:lnTo>
                <a:lnTo>
                  <a:pt x="457161" y="4889"/>
                </a:lnTo>
                <a:lnTo>
                  <a:pt x="459613" y="1308"/>
                </a:lnTo>
                <a:lnTo>
                  <a:pt x="460717" y="0"/>
                </a:lnTo>
                <a:close/>
              </a:path>
              <a:path w="859155" h="369570">
                <a:moveTo>
                  <a:pt x="472186" y="359562"/>
                </a:moveTo>
                <a:lnTo>
                  <a:pt x="469823" y="357390"/>
                </a:lnTo>
                <a:lnTo>
                  <a:pt x="468083" y="355295"/>
                </a:lnTo>
                <a:lnTo>
                  <a:pt x="467702" y="355523"/>
                </a:lnTo>
                <a:lnTo>
                  <a:pt x="465658" y="356717"/>
                </a:lnTo>
                <a:lnTo>
                  <a:pt x="463943" y="358495"/>
                </a:lnTo>
                <a:lnTo>
                  <a:pt x="462114" y="360070"/>
                </a:lnTo>
                <a:lnTo>
                  <a:pt x="463118" y="361188"/>
                </a:lnTo>
                <a:lnTo>
                  <a:pt x="464413" y="363423"/>
                </a:lnTo>
                <a:lnTo>
                  <a:pt x="467245" y="362661"/>
                </a:lnTo>
                <a:lnTo>
                  <a:pt x="469188" y="361213"/>
                </a:lnTo>
                <a:lnTo>
                  <a:pt x="472186" y="359562"/>
                </a:lnTo>
                <a:close/>
              </a:path>
              <a:path w="859155" h="369570">
                <a:moveTo>
                  <a:pt x="472681" y="103809"/>
                </a:moveTo>
                <a:lnTo>
                  <a:pt x="464832" y="104381"/>
                </a:lnTo>
                <a:lnTo>
                  <a:pt x="462546" y="93472"/>
                </a:lnTo>
                <a:lnTo>
                  <a:pt x="460616" y="91770"/>
                </a:lnTo>
                <a:lnTo>
                  <a:pt x="459206" y="89662"/>
                </a:lnTo>
                <a:lnTo>
                  <a:pt x="457301" y="91236"/>
                </a:lnTo>
                <a:lnTo>
                  <a:pt x="455028" y="92202"/>
                </a:lnTo>
                <a:lnTo>
                  <a:pt x="454444" y="97586"/>
                </a:lnTo>
                <a:lnTo>
                  <a:pt x="454723" y="101841"/>
                </a:lnTo>
                <a:lnTo>
                  <a:pt x="454723" y="106527"/>
                </a:lnTo>
                <a:lnTo>
                  <a:pt x="448843" y="106527"/>
                </a:lnTo>
                <a:lnTo>
                  <a:pt x="451650" y="99428"/>
                </a:lnTo>
                <a:lnTo>
                  <a:pt x="442353" y="91490"/>
                </a:lnTo>
                <a:lnTo>
                  <a:pt x="437273" y="94538"/>
                </a:lnTo>
                <a:lnTo>
                  <a:pt x="438823" y="103276"/>
                </a:lnTo>
                <a:lnTo>
                  <a:pt x="439788" y="108927"/>
                </a:lnTo>
                <a:lnTo>
                  <a:pt x="441515" y="118579"/>
                </a:lnTo>
                <a:lnTo>
                  <a:pt x="442277" y="122593"/>
                </a:lnTo>
                <a:lnTo>
                  <a:pt x="442963" y="126377"/>
                </a:lnTo>
                <a:lnTo>
                  <a:pt x="453923" y="121551"/>
                </a:lnTo>
                <a:lnTo>
                  <a:pt x="449986" y="116827"/>
                </a:lnTo>
                <a:lnTo>
                  <a:pt x="450951" y="115430"/>
                </a:lnTo>
                <a:lnTo>
                  <a:pt x="459701" y="120751"/>
                </a:lnTo>
                <a:lnTo>
                  <a:pt x="471347" y="115430"/>
                </a:lnTo>
                <a:lnTo>
                  <a:pt x="472363" y="106527"/>
                </a:lnTo>
                <a:lnTo>
                  <a:pt x="472605" y="104381"/>
                </a:lnTo>
                <a:lnTo>
                  <a:pt x="472681" y="103809"/>
                </a:lnTo>
                <a:close/>
              </a:path>
              <a:path w="859155" h="369570">
                <a:moveTo>
                  <a:pt x="519252" y="21526"/>
                </a:moveTo>
                <a:lnTo>
                  <a:pt x="518998" y="20701"/>
                </a:lnTo>
                <a:lnTo>
                  <a:pt x="518909" y="20434"/>
                </a:lnTo>
                <a:lnTo>
                  <a:pt x="517880" y="17005"/>
                </a:lnTo>
                <a:lnTo>
                  <a:pt x="517753" y="15938"/>
                </a:lnTo>
                <a:lnTo>
                  <a:pt x="517690" y="15392"/>
                </a:lnTo>
                <a:lnTo>
                  <a:pt x="517575" y="14427"/>
                </a:lnTo>
                <a:lnTo>
                  <a:pt x="517486" y="13639"/>
                </a:lnTo>
                <a:lnTo>
                  <a:pt x="517372" y="12598"/>
                </a:lnTo>
                <a:lnTo>
                  <a:pt x="517271" y="11633"/>
                </a:lnTo>
                <a:lnTo>
                  <a:pt x="504698" y="11023"/>
                </a:lnTo>
                <a:lnTo>
                  <a:pt x="499656" y="11023"/>
                </a:lnTo>
                <a:lnTo>
                  <a:pt x="504812" y="17868"/>
                </a:lnTo>
                <a:lnTo>
                  <a:pt x="501561" y="18364"/>
                </a:lnTo>
                <a:lnTo>
                  <a:pt x="497624" y="19088"/>
                </a:lnTo>
                <a:lnTo>
                  <a:pt x="496824" y="19088"/>
                </a:lnTo>
                <a:lnTo>
                  <a:pt x="493331" y="19481"/>
                </a:lnTo>
                <a:lnTo>
                  <a:pt x="493560" y="19481"/>
                </a:lnTo>
                <a:lnTo>
                  <a:pt x="490702" y="20434"/>
                </a:lnTo>
                <a:lnTo>
                  <a:pt x="486689" y="18364"/>
                </a:lnTo>
                <a:lnTo>
                  <a:pt x="486549" y="18034"/>
                </a:lnTo>
                <a:lnTo>
                  <a:pt x="486486" y="17868"/>
                </a:lnTo>
                <a:lnTo>
                  <a:pt x="485584" y="15582"/>
                </a:lnTo>
                <a:lnTo>
                  <a:pt x="485521" y="15392"/>
                </a:lnTo>
                <a:lnTo>
                  <a:pt x="484974" y="14655"/>
                </a:lnTo>
                <a:lnTo>
                  <a:pt x="479310" y="13068"/>
                </a:lnTo>
                <a:lnTo>
                  <a:pt x="479310" y="59537"/>
                </a:lnTo>
                <a:lnTo>
                  <a:pt x="478129" y="61252"/>
                </a:lnTo>
                <a:lnTo>
                  <a:pt x="477469" y="60502"/>
                </a:lnTo>
                <a:lnTo>
                  <a:pt x="476719" y="59880"/>
                </a:lnTo>
                <a:lnTo>
                  <a:pt x="476618" y="59702"/>
                </a:lnTo>
                <a:lnTo>
                  <a:pt x="476542" y="59537"/>
                </a:lnTo>
                <a:lnTo>
                  <a:pt x="476173" y="58826"/>
                </a:lnTo>
                <a:lnTo>
                  <a:pt x="476745" y="58242"/>
                </a:lnTo>
                <a:lnTo>
                  <a:pt x="477164" y="57632"/>
                </a:lnTo>
                <a:lnTo>
                  <a:pt x="477901" y="58242"/>
                </a:lnTo>
                <a:lnTo>
                  <a:pt x="478701" y="58826"/>
                </a:lnTo>
                <a:lnTo>
                  <a:pt x="479310" y="59537"/>
                </a:lnTo>
                <a:lnTo>
                  <a:pt x="479310" y="13068"/>
                </a:lnTo>
                <a:lnTo>
                  <a:pt x="479183" y="13030"/>
                </a:lnTo>
                <a:lnTo>
                  <a:pt x="478155" y="12725"/>
                </a:lnTo>
                <a:lnTo>
                  <a:pt x="478155" y="22872"/>
                </a:lnTo>
                <a:lnTo>
                  <a:pt x="478155" y="32461"/>
                </a:lnTo>
                <a:lnTo>
                  <a:pt x="476097" y="32461"/>
                </a:lnTo>
                <a:lnTo>
                  <a:pt x="475996" y="30873"/>
                </a:lnTo>
                <a:lnTo>
                  <a:pt x="475894" y="29400"/>
                </a:lnTo>
                <a:lnTo>
                  <a:pt x="475805" y="27952"/>
                </a:lnTo>
                <a:lnTo>
                  <a:pt x="475716" y="26492"/>
                </a:lnTo>
                <a:lnTo>
                  <a:pt x="475678" y="25895"/>
                </a:lnTo>
                <a:lnTo>
                  <a:pt x="475564" y="24053"/>
                </a:lnTo>
                <a:lnTo>
                  <a:pt x="475488" y="22872"/>
                </a:lnTo>
                <a:lnTo>
                  <a:pt x="477977" y="22872"/>
                </a:lnTo>
                <a:lnTo>
                  <a:pt x="478155" y="22872"/>
                </a:lnTo>
                <a:lnTo>
                  <a:pt x="478155" y="12725"/>
                </a:lnTo>
                <a:lnTo>
                  <a:pt x="477278" y="12420"/>
                </a:lnTo>
                <a:lnTo>
                  <a:pt x="475475" y="11811"/>
                </a:lnTo>
                <a:lnTo>
                  <a:pt x="475475" y="22567"/>
                </a:lnTo>
                <a:lnTo>
                  <a:pt x="475475" y="22694"/>
                </a:lnTo>
                <a:lnTo>
                  <a:pt x="473976" y="22593"/>
                </a:lnTo>
                <a:lnTo>
                  <a:pt x="473976" y="51854"/>
                </a:lnTo>
                <a:lnTo>
                  <a:pt x="469887" y="59436"/>
                </a:lnTo>
                <a:lnTo>
                  <a:pt x="462089" y="53949"/>
                </a:lnTo>
                <a:lnTo>
                  <a:pt x="461314" y="51854"/>
                </a:lnTo>
                <a:lnTo>
                  <a:pt x="461403" y="51562"/>
                </a:lnTo>
                <a:lnTo>
                  <a:pt x="464477" y="45910"/>
                </a:lnTo>
                <a:lnTo>
                  <a:pt x="464553" y="45783"/>
                </a:lnTo>
                <a:lnTo>
                  <a:pt x="465239" y="44526"/>
                </a:lnTo>
                <a:lnTo>
                  <a:pt x="465378" y="44526"/>
                </a:lnTo>
                <a:lnTo>
                  <a:pt x="473316" y="49466"/>
                </a:lnTo>
                <a:lnTo>
                  <a:pt x="473887" y="51562"/>
                </a:lnTo>
                <a:lnTo>
                  <a:pt x="473976" y="51854"/>
                </a:lnTo>
                <a:lnTo>
                  <a:pt x="473976" y="22593"/>
                </a:lnTo>
                <a:lnTo>
                  <a:pt x="473710" y="22567"/>
                </a:lnTo>
                <a:lnTo>
                  <a:pt x="475475" y="22567"/>
                </a:lnTo>
                <a:lnTo>
                  <a:pt x="475475" y="11811"/>
                </a:lnTo>
                <a:lnTo>
                  <a:pt x="473570" y="11163"/>
                </a:lnTo>
                <a:lnTo>
                  <a:pt x="466115" y="9664"/>
                </a:lnTo>
                <a:lnTo>
                  <a:pt x="463524" y="10363"/>
                </a:lnTo>
                <a:lnTo>
                  <a:pt x="459295" y="11163"/>
                </a:lnTo>
                <a:lnTo>
                  <a:pt x="457619" y="11849"/>
                </a:lnTo>
                <a:lnTo>
                  <a:pt x="455879" y="12420"/>
                </a:lnTo>
                <a:lnTo>
                  <a:pt x="456755" y="9144"/>
                </a:lnTo>
                <a:lnTo>
                  <a:pt x="456869" y="8280"/>
                </a:lnTo>
                <a:lnTo>
                  <a:pt x="456971" y="7035"/>
                </a:lnTo>
                <a:lnTo>
                  <a:pt x="457034" y="6311"/>
                </a:lnTo>
                <a:lnTo>
                  <a:pt x="455422" y="6311"/>
                </a:lnTo>
                <a:lnTo>
                  <a:pt x="455422" y="13030"/>
                </a:lnTo>
                <a:lnTo>
                  <a:pt x="455358" y="13639"/>
                </a:lnTo>
                <a:lnTo>
                  <a:pt x="455282" y="14427"/>
                </a:lnTo>
                <a:lnTo>
                  <a:pt x="455193" y="15392"/>
                </a:lnTo>
                <a:lnTo>
                  <a:pt x="455066" y="16700"/>
                </a:lnTo>
                <a:lnTo>
                  <a:pt x="454952" y="17868"/>
                </a:lnTo>
                <a:lnTo>
                  <a:pt x="454736" y="17868"/>
                </a:lnTo>
                <a:lnTo>
                  <a:pt x="448602" y="16840"/>
                </a:lnTo>
                <a:lnTo>
                  <a:pt x="448602" y="29400"/>
                </a:lnTo>
                <a:lnTo>
                  <a:pt x="447979" y="30873"/>
                </a:lnTo>
                <a:lnTo>
                  <a:pt x="447916" y="31038"/>
                </a:lnTo>
                <a:lnTo>
                  <a:pt x="447802" y="31318"/>
                </a:lnTo>
                <a:lnTo>
                  <a:pt x="447713" y="31534"/>
                </a:lnTo>
                <a:lnTo>
                  <a:pt x="447548" y="32461"/>
                </a:lnTo>
                <a:lnTo>
                  <a:pt x="447433" y="33121"/>
                </a:lnTo>
                <a:lnTo>
                  <a:pt x="443953" y="37172"/>
                </a:lnTo>
                <a:lnTo>
                  <a:pt x="443064" y="36423"/>
                </a:lnTo>
                <a:lnTo>
                  <a:pt x="442074" y="35572"/>
                </a:lnTo>
                <a:lnTo>
                  <a:pt x="439686" y="31534"/>
                </a:lnTo>
                <a:lnTo>
                  <a:pt x="439305" y="31534"/>
                </a:lnTo>
                <a:lnTo>
                  <a:pt x="448602" y="29400"/>
                </a:lnTo>
                <a:lnTo>
                  <a:pt x="448602" y="16840"/>
                </a:lnTo>
                <a:lnTo>
                  <a:pt x="447852" y="16700"/>
                </a:lnTo>
                <a:lnTo>
                  <a:pt x="455422" y="13030"/>
                </a:lnTo>
                <a:lnTo>
                  <a:pt x="455422" y="6311"/>
                </a:lnTo>
                <a:lnTo>
                  <a:pt x="444817" y="6311"/>
                </a:lnTo>
                <a:lnTo>
                  <a:pt x="444906" y="7899"/>
                </a:lnTo>
                <a:lnTo>
                  <a:pt x="445008" y="9664"/>
                </a:lnTo>
                <a:lnTo>
                  <a:pt x="445122" y="11633"/>
                </a:lnTo>
                <a:lnTo>
                  <a:pt x="445236" y="13639"/>
                </a:lnTo>
                <a:lnTo>
                  <a:pt x="445338" y="15392"/>
                </a:lnTo>
                <a:lnTo>
                  <a:pt x="445439" y="17005"/>
                </a:lnTo>
                <a:lnTo>
                  <a:pt x="445554" y="19088"/>
                </a:lnTo>
                <a:lnTo>
                  <a:pt x="435546" y="19088"/>
                </a:lnTo>
                <a:lnTo>
                  <a:pt x="429729" y="26492"/>
                </a:lnTo>
                <a:lnTo>
                  <a:pt x="429945" y="25895"/>
                </a:lnTo>
                <a:lnTo>
                  <a:pt x="431101" y="22872"/>
                </a:lnTo>
                <a:lnTo>
                  <a:pt x="431215" y="21526"/>
                </a:lnTo>
                <a:lnTo>
                  <a:pt x="431304" y="20434"/>
                </a:lnTo>
                <a:lnTo>
                  <a:pt x="431380" y="19481"/>
                </a:lnTo>
                <a:lnTo>
                  <a:pt x="428993" y="18821"/>
                </a:lnTo>
                <a:lnTo>
                  <a:pt x="428993" y="27952"/>
                </a:lnTo>
                <a:lnTo>
                  <a:pt x="428866" y="31318"/>
                </a:lnTo>
                <a:lnTo>
                  <a:pt x="428752" y="35001"/>
                </a:lnTo>
                <a:lnTo>
                  <a:pt x="428523" y="35229"/>
                </a:lnTo>
                <a:lnTo>
                  <a:pt x="421589" y="37020"/>
                </a:lnTo>
                <a:lnTo>
                  <a:pt x="420204" y="31534"/>
                </a:lnTo>
                <a:lnTo>
                  <a:pt x="420077" y="31038"/>
                </a:lnTo>
                <a:lnTo>
                  <a:pt x="420039" y="30873"/>
                </a:lnTo>
                <a:lnTo>
                  <a:pt x="426605" y="31038"/>
                </a:lnTo>
                <a:lnTo>
                  <a:pt x="426732" y="30873"/>
                </a:lnTo>
                <a:lnTo>
                  <a:pt x="428078" y="29121"/>
                </a:lnTo>
                <a:lnTo>
                  <a:pt x="428993" y="27952"/>
                </a:lnTo>
                <a:lnTo>
                  <a:pt x="428993" y="18821"/>
                </a:lnTo>
                <a:lnTo>
                  <a:pt x="426212" y="18034"/>
                </a:lnTo>
                <a:lnTo>
                  <a:pt x="426847" y="15938"/>
                </a:lnTo>
                <a:lnTo>
                  <a:pt x="427723" y="13030"/>
                </a:lnTo>
                <a:lnTo>
                  <a:pt x="428078" y="11849"/>
                </a:lnTo>
                <a:lnTo>
                  <a:pt x="428142" y="11633"/>
                </a:lnTo>
                <a:lnTo>
                  <a:pt x="428231" y="11341"/>
                </a:lnTo>
                <a:lnTo>
                  <a:pt x="428332" y="11023"/>
                </a:lnTo>
                <a:lnTo>
                  <a:pt x="428663" y="11023"/>
                </a:lnTo>
                <a:lnTo>
                  <a:pt x="435457" y="13639"/>
                </a:lnTo>
                <a:lnTo>
                  <a:pt x="439039" y="11023"/>
                </a:lnTo>
                <a:lnTo>
                  <a:pt x="439508" y="10363"/>
                </a:lnTo>
                <a:lnTo>
                  <a:pt x="443039" y="4572"/>
                </a:lnTo>
                <a:lnTo>
                  <a:pt x="443141" y="4406"/>
                </a:lnTo>
                <a:lnTo>
                  <a:pt x="443725" y="3454"/>
                </a:lnTo>
                <a:lnTo>
                  <a:pt x="433895" y="4406"/>
                </a:lnTo>
                <a:lnTo>
                  <a:pt x="433692" y="3759"/>
                </a:lnTo>
                <a:lnTo>
                  <a:pt x="433222" y="2273"/>
                </a:lnTo>
                <a:lnTo>
                  <a:pt x="432612" y="304"/>
                </a:lnTo>
                <a:lnTo>
                  <a:pt x="432523" y="0"/>
                </a:lnTo>
                <a:lnTo>
                  <a:pt x="423672" y="0"/>
                </a:lnTo>
                <a:lnTo>
                  <a:pt x="423672" y="3759"/>
                </a:lnTo>
                <a:lnTo>
                  <a:pt x="420268" y="11023"/>
                </a:lnTo>
                <a:lnTo>
                  <a:pt x="414705" y="11023"/>
                </a:lnTo>
                <a:lnTo>
                  <a:pt x="407822" y="12979"/>
                </a:lnTo>
                <a:lnTo>
                  <a:pt x="408038" y="12598"/>
                </a:lnTo>
                <a:lnTo>
                  <a:pt x="411391" y="6311"/>
                </a:lnTo>
                <a:lnTo>
                  <a:pt x="411454" y="6184"/>
                </a:lnTo>
                <a:lnTo>
                  <a:pt x="411772" y="5778"/>
                </a:lnTo>
                <a:lnTo>
                  <a:pt x="414718" y="2273"/>
                </a:lnTo>
                <a:lnTo>
                  <a:pt x="418782" y="4572"/>
                </a:lnTo>
                <a:lnTo>
                  <a:pt x="423672" y="3759"/>
                </a:lnTo>
                <a:lnTo>
                  <a:pt x="423672" y="0"/>
                </a:lnTo>
                <a:lnTo>
                  <a:pt x="410464" y="0"/>
                </a:lnTo>
                <a:lnTo>
                  <a:pt x="410883" y="3454"/>
                </a:lnTo>
                <a:lnTo>
                  <a:pt x="410997" y="4406"/>
                </a:lnTo>
                <a:lnTo>
                  <a:pt x="411060" y="4889"/>
                </a:lnTo>
                <a:lnTo>
                  <a:pt x="411175" y="5778"/>
                </a:lnTo>
                <a:lnTo>
                  <a:pt x="411226" y="6184"/>
                </a:lnTo>
                <a:lnTo>
                  <a:pt x="407212" y="7899"/>
                </a:lnTo>
                <a:lnTo>
                  <a:pt x="404304" y="12420"/>
                </a:lnTo>
                <a:lnTo>
                  <a:pt x="404202" y="12598"/>
                </a:lnTo>
                <a:lnTo>
                  <a:pt x="402196" y="11849"/>
                </a:lnTo>
                <a:lnTo>
                  <a:pt x="401840" y="11722"/>
                </a:lnTo>
                <a:lnTo>
                  <a:pt x="401840" y="18364"/>
                </a:lnTo>
                <a:lnTo>
                  <a:pt x="401675" y="18364"/>
                </a:lnTo>
                <a:lnTo>
                  <a:pt x="399796" y="22567"/>
                </a:lnTo>
                <a:lnTo>
                  <a:pt x="396176" y="25895"/>
                </a:lnTo>
                <a:lnTo>
                  <a:pt x="391998" y="24053"/>
                </a:lnTo>
                <a:lnTo>
                  <a:pt x="389089" y="23609"/>
                </a:lnTo>
                <a:lnTo>
                  <a:pt x="389204" y="22872"/>
                </a:lnTo>
                <a:lnTo>
                  <a:pt x="389331" y="22009"/>
                </a:lnTo>
                <a:lnTo>
                  <a:pt x="389445" y="21209"/>
                </a:lnTo>
                <a:lnTo>
                  <a:pt x="392341" y="19088"/>
                </a:lnTo>
                <a:lnTo>
                  <a:pt x="396671" y="15938"/>
                </a:lnTo>
                <a:lnTo>
                  <a:pt x="401840" y="18364"/>
                </a:lnTo>
                <a:lnTo>
                  <a:pt x="401840" y="11722"/>
                </a:lnTo>
                <a:lnTo>
                  <a:pt x="398322" y="10401"/>
                </a:lnTo>
                <a:lnTo>
                  <a:pt x="398322" y="11341"/>
                </a:lnTo>
                <a:lnTo>
                  <a:pt x="394322" y="11430"/>
                </a:lnTo>
                <a:lnTo>
                  <a:pt x="394322" y="11836"/>
                </a:lnTo>
                <a:lnTo>
                  <a:pt x="393090" y="11633"/>
                </a:lnTo>
                <a:lnTo>
                  <a:pt x="394182" y="11633"/>
                </a:lnTo>
                <a:lnTo>
                  <a:pt x="394322" y="11836"/>
                </a:lnTo>
                <a:lnTo>
                  <a:pt x="394322" y="11430"/>
                </a:lnTo>
                <a:lnTo>
                  <a:pt x="394017" y="11430"/>
                </a:lnTo>
                <a:lnTo>
                  <a:pt x="391325" y="11341"/>
                </a:lnTo>
                <a:lnTo>
                  <a:pt x="392087" y="11480"/>
                </a:lnTo>
                <a:lnTo>
                  <a:pt x="390842" y="11506"/>
                </a:lnTo>
                <a:lnTo>
                  <a:pt x="388505" y="10363"/>
                </a:lnTo>
                <a:lnTo>
                  <a:pt x="389051" y="10363"/>
                </a:lnTo>
                <a:lnTo>
                  <a:pt x="388962" y="10121"/>
                </a:lnTo>
                <a:lnTo>
                  <a:pt x="388810" y="9664"/>
                </a:lnTo>
                <a:lnTo>
                  <a:pt x="387718" y="8077"/>
                </a:lnTo>
                <a:lnTo>
                  <a:pt x="387591" y="7899"/>
                </a:lnTo>
                <a:lnTo>
                  <a:pt x="388010" y="7899"/>
                </a:lnTo>
                <a:lnTo>
                  <a:pt x="389864" y="8280"/>
                </a:lnTo>
                <a:lnTo>
                  <a:pt x="391007" y="8280"/>
                </a:lnTo>
                <a:lnTo>
                  <a:pt x="392671" y="9144"/>
                </a:lnTo>
                <a:lnTo>
                  <a:pt x="393052" y="10121"/>
                </a:lnTo>
                <a:lnTo>
                  <a:pt x="393954" y="11341"/>
                </a:lnTo>
                <a:lnTo>
                  <a:pt x="398322" y="11341"/>
                </a:lnTo>
                <a:lnTo>
                  <a:pt x="398322" y="10401"/>
                </a:lnTo>
                <a:lnTo>
                  <a:pt x="397586" y="10121"/>
                </a:lnTo>
                <a:lnTo>
                  <a:pt x="397294" y="10121"/>
                </a:lnTo>
                <a:lnTo>
                  <a:pt x="399783" y="7899"/>
                </a:lnTo>
                <a:lnTo>
                  <a:pt x="408673" y="0"/>
                </a:lnTo>
                <a:lnTo>
                  <a:pt x="386791" y="0"/>
                </a:lnTo>
                <a:lnTo>
                  <a:pt x="386791" y="29121"/>
                </a:lnTo>
                <a:lnTo>
                  <a:pt x="376466" y="29121"/>
                </a:lnTo>
                <a:lnTo>
                  <a:pt x="380530" y="19088"/>
                </a:lnTo>
                <a:lnTo>
                  <a:pt x="382600" y="19088"/>
                </a:lnTo>
                <a:lnTo>
                  <a:pt x="386791" y="29121"/>
                </a:lnTo>
                <a:lnTo>
                  <a:pt x="386791" y="0"/>
                </a:lnTo>
                <a:lnTo>
                  <a:pt x="384073" y="0"/>
                </a:lnTo>
                <a:lnTo>
                  <a:pt x="379412" y="10071"/>
                </a:lnTo>
                <a:lnTo>
                  <a:pt x="378777" y="8280"/>
                </a:lnTo>
                <a:lnTo>
                  <a:pt x="378688" y="7899"/>
                </a:lnTo>
                <a:lnTo>
                  <a:pt x="378574" y="7035"/>
                </a:lnTo>
                <a:lnTo>
                  <a:pt x="378485" y="6311"/>
                </a:lnTo>
                <a:lnTo>
                  <a:pt x="375246" y="1828"/>
                </a:lnTo>
                <a:lnTo>
                  <a:pt x="371068" y="1663"/>
                </a:lnTo>
                <a:lnTo>
                  <a:pt x="369938" y="7899"/>
                </a:lnTo>
                <a:lnTo>
                  <a:pt x="369862" y="8280"/>
                </a:lnTo>
                <a:lnTo>
                  <a:pt x="369760" y="8864"/>
                </a:lnTo>
                <a:lnTo>
                  <a:pt x="369709" y="9144"/>
                </a:lnTo>
                <a:lnTo>
                  <a:pt x="369608" y="9664"/>
                </a:lnTo>
                <a:lnTo>
                  <a:pt x="369481" y="10363"/>
                </a:lnTo>
                <a:lnTo>
                  <a:pt x="369366" y="11023"/>
                </a:lnTo>
                <a:lnTo>
                  <a:pt x="369341" y="11163"/>
                </a:lnTo>
                <a:lnTo>
                  <a:pt x="369214" y="11836"/>
                </a:lnTo>
                <a:lnTo>
                  <a:pt x="368300" y="11633"/>
                </a:lnTo>
                <a:lnTo>
                  <a:pt x="365518" y="11023"/>
                </a:lnTo>
                <a:lnTo>
                  <a:pt x="363474" y="11023"/>
                </a:lnTo>
                <a:lnTo>
                  <a:pt x="360362" y="11595"/>
                </a:lnTo>
                <a:lnTo>
                  <a:pt x="361048" y="7035"/>
                </a:lnTo>
                <a:lnTo>
                  <a:pt x="361162" y="6184"/>
                </a:lnTo>
                <a:lnTo>
                  <a:pt x="361226" y="5778"/>
                </a:lnTo>
                <a:lnTo>
                  <a:pt x="361327" y="5092"/>
                </a:lnTo>
                <a:lnTo>
                  <a:pt x="362038" y="304"/>
                </a:lnTo>
                <a:lnTo>
                  <a:pt x="362089" y="0"/>
                </a:lnTo>
                <a:lnTo>
                  <a:pt x="334340" y="0"/>
                </a:lnTo>
                <a:lnTo>
                  <a:pt x="336181" y="304"/>
                </a:lnTo>
                <a:lnTo>
                  <a:pt x="339737" y="5092"/>
                </a:lnTo>
                <a:lnTo>
                  <a:pt x="341490" y="6667"/>
                </a:lnTo>
                <a:lnTo>
                  <a:pt x="346379" y="6667"/>
                </a:lnTo>
                <a:lnTo>
                  <a:pt x="350621" y="5778"/>
                </a:lnTo>
                <a:lnTo>
                  <a:pt x="355752" y="5092"/>
                </a:lnTo>
                <a:lnTo>
                  <a:pt x="355930" y="5092"/>
                </a:lnTo>
                <a:lnTo>
                  <a:pt x="352107" y="15392"/>
                </a:lnTo>
                <a:lnTo>
                  <a:pt x="352044" y="15582"/>
                </a:lnTo>
                <a:lnTo>
                  <a:pt x="356463" y="18542"/>
                </a:lnTo>
                <a:lnTo>
                  <a:pt x="361886" y="20701"/>
                </a:lnTo>
                <a:lnTo>
                  <a:pt x="369392" y="30035"/>
                </a:lnTo>
                <a:lnTo>
                  <a:pt x="371881" y="36423"/>
                </a:lnTo>
                <a:lnTo>
                  <a:pt x="372071" y="36880"/>
                </a:lnTo>
                <a:lnTo>
                  <a:pt x="375691" y="43535"/>
                </a:lnTo>
                <a:lnTo>
                  <a:pt x="375437" y="43535"/>
                </a:lnTo>
                <a:lnTo>
                  <a:pt x="371690" y="51562"/>
                </a:lnTo>
                <a:lnTo>
                  <a:pt x="378688" y="57467"/>
                </a:lnTo>
                <a:lnTo>
                  <a:pt x="388150" y="56210"/>
                </a:lnTo>
                <a:lnTo>
                  <a:pt x="401777" y="38227"/>
                </a:lnTo>
                <a:lnTo>
                  <a:pt x="410260" y="42367"/>
                </a:lnTo>
                <a:lnTo>
                  <a:pt x="419823" y="38227"/>
                </a:lnTo>
                <a:lnTo>
                  <a:pt x="421500" y="37503"/>
                </a:lnTo>
                <a:lnTo>
                  <a:pt x="425119" y="43535"/>
                </a:lnTo>
                <a:lnTo>
                  <a:pt x="431190" y="37503"/>
                </a:lnTo>
                <a:lnTo>
                  <a:pt x="431673" y="37020"/>
                </a:lnTo>
                <a:lnTo>
                  <a:pt x="431825" y="36880"/>
                </a:lnTo>
                <a:lnTo>
                  <a:pt x="433870" y="36880"/>
                </a:lnTo>
                <a:lnTo>
                  <a:pt x="435330" y="36423"/>
                </a:lnTo>
                <a:lnTo>
                  <a:pt x="436105" y="40170"/>
                </a:lnTo>
                <a:lnTo>
                  <a:pt x="433654" y="43535"/>
                </a:lnTo>
                <a:lnTo>
                  <a:pt x="431965" y="46609"/>
                </a:lnTo>
                <a:lnTo>
                  <a:pt x="434581" y="50253"/>
                </a:lnTo>
                <a:lnTo>
                  <a:pt x="437032" y="45910"/>
                </a:lnTo>
                <a:lnTo>
                  <a:pt x="437108" y="45783"/>
                </a:lnTo>
                <a:lnTo>
                  <a:pt x="437616" y="45783"/>
                </a:lnTo>
                <a:lnTo>
                  <a:pt x="457187" y="49034"/>
                </a:lnTo>
                <a:lnTo>
                  <a:pt x="456946" y="49034"/>
                </a:lnTo>
                <a:lnTo>
                  <a:pt x="453275" y="62395"/>
                </a:lnTo>
                <a:lnTo>
                  <a:pt x="457136" y="67144"/>
                </a:lnTo>
                <a:lnTo>
                  <a:pt x="467969" y="65481"/>
                </a:lnTo>
                <a:lnTo>
                  <a:pt x="472617" y="66471"/>
                </a:lnTo>
                <a:lnTo>
                  <a:pt x="476148" y="75933"/>
                </a:lnTo>
                <a:lnTo>
                  <a:pt x="470420" y="76669"/>
                </a:lnTo>
                <a:lnTo>
                  <a:pt x="469125" y="80327"/>
                </a:lnTo>
                <a:lnTo>
                  <a:pt x="469950" y="83197"/>
                </a:lnTo>
                <a:lnTo>
                  <a:pt x="476859" y="85877"/>
                </a:lnTo>
                <a:lnTo>
                  <a:pt x="479996" y="86817"/>
                </a:lnTo>
                <a:lnTo>
                  <a:pt x="483184" y="87896"/>
                </a:lnTo>
                <a:lnTo>
                  <a:pt x="486918" y="80695"/>
                </a:lnTo>
                <a:lnTo>
                  <a:pt x="491223" y="86741"/>
                </a:lnTo>
                <a:lnTo>
                  <a:pt x="498449" y="81114"/>
                </a:lnTo>
                <a:lnTo>
                  <a:pt x="498246" y="80695"/>
                </a:lnTo>
                <a:lnTo>
                  <a:pt x="496595" y="77101"/>
                </a:lnTo>
                <a:lnTo>
                  <a:pt x="495160" y="70993"/>
                </a:lnTo>
                <a:lnTo>
                  <a:pt x="485241" y="70637"/>
                </a:lnTo>
                <a:lnTo>
                  <a:pt x="486600" y="65481"/>
                </a:lnTo>
                <a:lnTo>
                  <a:pt x="487159" y="63423"/>
                </a:lnTo>
                <a:lnTo>
                  <a:pt x="485216" y="61252"/>
                </a:lnTo>
                <a:lnTo>
                  <a:pt x="483844" y="59702"/>
                </a:lnTo>
                <a:lnTo>
                  <a:pt x="485990" y="57632"/>
                </a:lnTo>
                <a:lnTo>
                  <a:pt x="489826" y="53949"/>
                </a:lnTo>
                <a:lnTo>
                  <a:pt x="496201" y="49034"/>
                </a:lnTo>
                <a:lnTo>
                  <a:pt x="496341" y="46609"/>
                </a:lnTo>
                <a:lnTo>
                  <a:pt x="496392" y="45910"/>
                </a:lnTo>
                <a:lnTo>
                  <a:pt x="496468" y="44526"/>
                </a:lnTo>
                <a:lnTo>
                  <a:pt x="496531" y="43535"/>
                </a:lnTo>
                <a:lnTo>
                  <a:pt x="496608" y="40170"/>
                </a:lnTo>
                <a:lnTo>
                  <a:pt x="496011" y="39268"/>
                </a:lnTo>
                <a:lnTo>
                  <a:pt x="494652" y="37172"/>
                </a:lnTo>
                <a:lnTo>
                  <a:pt x="491566" y="32461"/>
                </a:lnTo>
                <a:lnTo>
                  <a:pt x="491553" y="43535"/>
                </a:lnTo>
                <a:lnTo>
                  <a:pt x="491363" y="43535"/>
                </a:lnTo>
                <a:lnTo>
                  <a:pt x="486029" y="45910"/>
                </a:lnTo>
                <a:lnTo>
                  <a:pt x="483146" y="45783"/>
                </a:lnTo>
                <a:lnTo>
                  <a:pt x="483031" y="44526"/>
                </a:lnTo>
                <a:lnTo>
                  <a:pt x="482688" y="40360"/>
                </a:lnTo>
                <a:lnTo>
                  <a:pt x="482600" y="39268"/>
                </a:lnTo>
                <a:lnTo>
                  <a:pt x="491553" y="43535"/>
                </a:lnTo>
                <a:lnTo>
                  <a:pt x="491553" y="32448"/>
                </a:lnTo>
                <a:lnTo>
                  <a:pt x="490829" y="31318"/>
                </a:lnTo>
                <a:lnTo>
                  <a:pt x="501243" y="32461"/>
                </a:lnTo>
                <a:lnTo>
                  <a:pt x="500087" y="32461"/>
                </a:lnTo>
                <a:lnTo>
                  <a:pt x="500087" y="45694"/>
                </a:lnTo>
                <a:lnTo>
                  <a:pt x="517690" y="44526"/>
                </a:lnTo>
                <a:lnTo>
                  <a:pt x="516915" y="42367"/>
                </a:lnTo>
                <a:lnTo>
                  <a:pt x="516877" y="42227"/>
                </a:lnTo>
                <a:lnTo>
                  <a:pt x="516648" y="40360"/>
                </a:lnTo>
                <a:lnTo>
                  <a:pt x="516547" y="39484"/>
                </a:lnTo>
                <a:lnTo>
                  <a:pt x="509689" y="38227"/>
                </a:lnTo>
                <a:lnTo>
                  <a:pt x="511441" y="32461"/>
                </a:lnTo>
                <a:lnTo>
                  <a:pt x="510971" y="31534"/>
                </a:lnTo>
                <a:lnTo>
                  <a:pt x="510844" y="31318"/>
                </a:lnTo>
                <a:lnTo>
                  <a:pt x="508838" y="27952"/>
                </a:lnTo>
                <a:lnTo>
                  <a:pt x="509371" y="26492"/>
                </a:lnTo>
                <a:lnTo>
                  <a:pt x="510679" y="23609"/>
                </a:lnTo>
                <a:lnTo>
                  <a:pt x="510794" y="23368"/>
                </a:lnTo>
                <a:lnTo>
                  <a:pt x="514464" y="22567"/>
                </a:lnTo>
                <a:lnTo>
                  <a:pt x="519252" y="21526"/>
                </a:lnTo>
                <a:close/>
              </a:path>
              <a:path w="859155" h="369570">
                <a:moveTo>
                  <a:pt x="562102" y="129654"/>
                </a:moveTo>
                <a:lnTo>
                  <a:pt x="550799" y="125260"/>
                </a:lnTo>
                <a:lnTo>
                  <a:pt x="549630" y="117690"/>
                </a:lnTo>
                <a:lnTo>
                  <a:pt x="549516" y="116979"/>
                </a:lnTo>
                <a:lnTo>
                  <a:pt x="535470" y="117690"/>
                </a:lnTo>
                <a:lnTo>
                  <a:pt x="527748" y="121869"/>
                </a:lnTo>
                <a:lnTo>
                  <a:pt x="540956" y="138734"/>
                </a:lnTo>
                <a:lnTo>
                  <a:pt x="533158" y="139115"/>
                </a:lnTo>
                <a:lnTo>
                  <a:pt x="534289" y="146329"/>
                </a:lnTo>
                <a:lnTo>
                  <a:pt x="535241" y="152806"/>
                </a:lnTo>
                <a:lnTo>
                  <a:pt x="543775" y="156108"/>
                </a:lnTo>
                <a:lnTo>
                  <a:pt x="550087" y="139534"/>
                </a:lnTo>
                <a:lnTo>
                  <a:pt x="558507" y="142455"/>
                </a:lnTo>
                <a:lnTo>
                  <a:pt x="559320" y="139534"/>
                </a:lnTo>
                <a:lnTo>
                  <a:pt x="562102" y="129654"/>
                </a:lnTo>
                <a:close/>
              </a:path>
              <a:path w="859155" h="369570">
                <a:moveTo>
                  <a:pt x="579208" y="88468"/>
                </a:moveTo>
                <a:lnTo>
                  <a:pt x="571855" y="82689"/>
                </a:lnTo>
                <a:lnTo>
                  <a:pt x="572985" y="81064"/>
                </a:lnTo>
                <a:lnTo>
                  <a:pt x="574471" y="79883"/>
                </a:lnTo>
                <a:lnTo>
                  <a:pt x="574001" y="76898"/>
                </a:lnTo>
                <a:lnTo>
                  <a:pt x="573125" y="74777"/>
                </a:lnTo>
                <a:lnTo>
                  <a:pt x="571474" y="72466"/>
                </a:lnTo>
                <a:lnTo>
                  <a:pt x="568413" y="72669"/>
                </a:lnTo>
                <a:lnTo>
                  <a:pt x="566902" y="77419"/>
                </a:lnTo>
                <a:lnTo>
                  <a:pt x="569074" y="83883"/>
                </a:lnTo>
                <a:lnTo>
                  <a:pt x="571347" y="88315"/>
                </a:lnTo>
                <a:lnTo>
                  <a:pt x="573354" y="92887"/>
                </a:lnTo>
                <a:lnTo>
                  <a:pt x="570344" y="96888"/>
                </a:lnTo>
                <a:lnTo>
                  <a:pt x="579120" y="93091"/>
                </a:lnTo>
                <a:lnTo>
                  <a:pt x="579208" y="88468"/>
                </a:lnTo>
                <a:close/>
              </a:path>
              <a:path w="859155" h="369570">
                <a:moveTo>
                  <a:pt x="587362" y="77774"/>
                </a:moveTo>
                <a:lnTo>
                  <a:pt x="585584" y="77584"/>
                </a:lnTo>
                <a:lnTo>
                  <a:pt x="583882" y="77635"/>
                </a:lnTo>
                <a:lnTo>
                  <a:pt x="582206" y="77635"/>
                </a:lnTo>
                <a:lnTo>
                  <a:pt x="582129" y="79514"/>
                </a:lnTo>
                <a:lnTo>
                  <a:pt x="582104" y="80441"/>
                </a:lnTo>
                <a:lnTo>
                  <a:pt x="587311" y="80441"/>
                </a:lnTo>
                <a:lnTo>
                  <a:pt x="587298" y="79514"/>
                </a:lnTo>
                <a:lnTo>
                  <a:pt x="587362" y="77774"/>
                </a:lnTo>
                <a:close/>
              </a:path>
              <a:path w="859155" h="369570">
                <a:moveTo>
                  <a:pt x="592112" y="18821"/>
                </a:moveTo>
                <a:lnTo>
                  <a:pt x="591248" y="13995"/>
                </a:lnTo>
                <a:lnTo>
                  <a:pt x="591731" y="9944"/>
                </a:lnTo>
                <a:lnTo>
                  <a:pt x="585736" y="10223"/>
                </a:lnTo>
                <a:lnTo>
                  <a:pt x="581279" y="10236"/>
                </a:lnTo>
                <a:lnTo>
                  <a:pt x="579056" y="15176"/>
                </a:lnTo>
                <a:lnTo>
                  <a:pt x="578891" y="14909"/>
                </a:lnTo>
                <a:lnTo>
                  <a:pt x="578802" y="15100"/>
                </a:lnTo>
                <a:lnTo>
                  <a:pt x="574738" y="13716"/>
                </a:lnTo>
                <a:lnTo>
                  <a:pt x="574548" y="13716"/>
                </a:lnTo>
                <a:lnTo>
                  <a:pt x="581698" y="4241"/>
                </a:lnTo>
                <a:lnTo>
                  <a:pt x="581266" y="3657"/>
                </a:lnTo>
                <a:lnTo>
                  <a:pt x="578561" y="0"/>
                </a:lnTo>
                <a:lnTo>
                  <a:pt x="547446" y="0"/>
                </a:lnTo>
                <a:lnTo>
                  <a:pt x="538924" y="3657"/>
                </a:lnTo>
                <a:lnTo>
                  <a:pt x="539737" y="2273"/>
                </a:lnTo>
                <a:lnTo>
                  <a:pt x="540156" y="1079"/>
                </a:lnTo>
                <a:lnTo>
                  <a:pt x="540245" y="0"/>
                </a:lnTo>
                <a:lnTo>
                  <a:pt x="529818" y="0"/>
                </a:lnTo>
                <a:lnTo>
                  <a:pt x="528840" y="825"/>
                </a:lnTo>
                <a:lnTo>
                  <a:pt x="527532" y="1079"/>
                </a:lnTo>
                <a:lnTo>
                  <a:pt x="525386" y="0"/>
                </a:lnTo>
                <a:lnTo>
                  <a:pt x="512432" y="0"/>
                </a:lnTo>
                <a:lnTo>
                  <a:pt x="513956" y="3048"/>
                </a:lnTo>
                <a:lnTo>
                  <a:pt x="516674" y="5511"/>
                </a:lnTo>
                <a:lnTo>
                  <a:pt x="525907" y="9156"/>
                </a:lnTo>
                <a:lnTo>
                  <a:pt x="531126" y="12115"/>
                </a:lnTo>
                <a:lnTo>
                  <a:pt x="537362" y="15176"/>
                </a:lnTo>
                <a:lnTo>
                  <a:pt x="529132" y="22250"/>
                </a:lnTo>
                <a:lnTo>
                  <a:pt x="533006" y="24726"/>
                </a:lnTo>
                <a:lnTo>
                  <a:pt x="530021" y="32207"/>
                </a:lnTo>
                <a:lnTo>
                  <a:pt x="535089" y="34061"/>
                </a:lnTo>
                <a:lnTo>
                  <a:pt x="536727" y="32207"/>
                </a:lnTo>
                <a:lnTo>
                  <a:pt x="540181" y="28524"/>
                </a:lnTo>
                <a:lnTo>
                  <a:pt x="543712" y="34061"/>
                </a:lnTo>
                <a:lnTo>
                  <a:pt x="545858" y="29324"/>
                </a:lnTo>
                <a:lnTo>
                  <a:pt x="546290" y="28524"/>
                </a:lnTo>
                <a:lnTo>
                  <a:pt x="548741" y="24244"/>
                </a:lnTo>
                <a:lnTo>
                  <a:pt x="551662" y="13716"/>
                </a:lnTo>
                <a:lnTo>
                  <a:pt x="554697" y="16979"/>
                </a:lnTo>
                <a:lnTo>
                  <a:pt x="557161" y="16535"/>
                </a:lnTo>
                <a:lnTo>
                  <a:pt x="557618" y="28346"/>
                </a:lnTo>
                <a:lnTo>
                  <a:pt x="559193" y="29679"/>
                </a:lnTo>
                <a:lnTo>
                  <a:pt x="572922" y="28854"/>
                </a:lnTo>
                <a:lnTo>
                  <a:pt x="574827" y="29171"/>
                </a:lnTo>
                <a:lnTo>
                  <a:pt x="576719" y="29324"/>
                </a:lnTo>
                <a:lnTo>
                  <a:pt x="576668" y="29171"/>
                </a:lnTo>
                <a:lnTo>
                  <a:pt x="576567" y="28854"/>
                </a:lnTo>
                <a:lnTo>
                  <a:pt x="574700" y="23444"/>
                </a:lnTo>
                <a:lnTo>
                  <a:pt x="574751" y="23190"/>
                </a:lnTo>
                <a:lnTo>
                  <a:pt x="578078" y="16535"/>
                </a:lnTo>
                <a:lnTo>
                  <a:pt x="578764" y="15176"/>
                </a:lnTo>
                <a:lnTo>
                  <a:pt x="579005" y="15176"/>
                </a:lnTo>
                <a:lnTo>
                  <a:pt x="581469" y="20345"/>
                </a:lnTo>
                <a:lnTo>
                  <a:pt x="582117" y="25260"/>
                </a:lnTo>
                <a:lnTo>
                  <a:pt x="577088" y="29387"/>
                </a:lnTo>
                <a:lnTo>
                  <a:pt x="576732" y="34912"/>
                </a:lnTo>
                <a:lnTo>
                  <a:pt x="579805" y="36271"/>
                </a:lnTo>
                <a:lnTo>
                  <a:pt x="585635" y="35636"/>
                </a:lnTo>
                <a:lnTo>
                  <a:pt x="584504" y="30022"/>
                </a:lnTo>
                <a:lnTo>
                  <a:pt x="586333" y="25577"/>
                </a:lnTo>
                <a:lnTo>
                  <a:pt x="592112" y="18821"/>
                </a:lnTo>
                <a:close/>
              </a:path>
              <a:path w="859155" h="369570">
                <a:moveTo>
                  <a:pt x="616280" y="204177"/>
                </a:moveTo>
                <a:lnTo>
                  <a:pt x="616140" y="204076"/>
                </a:lnTo>
                <a:lnTo>
                  <a:pt x="616242" y="204266"/>
                </a:lnTo>
                <a:close/>
              </a:path>
              <a:path w="859155" h="369570">
                <a:moveTo>
                  <a:pt x="622223" y="81343"/>
                </a:moveTo>
                <a:lnTo>
                  <a:pt x="621144" y="80352"/>
                </a:lnTo>
                <a:lnTo>
                  <a:pt x="619975" y="78498"/>
                </a:lnTo>
                <a:lnTo>
                  <a:pt x="617588" y="78714"/>
                </a:lnTo>
                <a:lnTo>
                  <a:pt x="616318" y="80276"/>
                </a:lnTo>
                <a:lnTo>
                  <a:pt x="614045" y="81902"/>
                </a:lnTo>
                <a:lnTo>
                  <a:pt x="616216" y="83388"/>
                </a:lnTo>
                <a:lnTo>
                  <a:pt x="617715" y="85064"/>
                </a:lnTo>
                <a:lnTo>
                  <a:pt x="619899" y="84175"/>
                </a:lnTo>
                <a:lnTo>
                  <a:pt x="620979" y="82550"/>
                </a:lnTo>
                <a:lnTo>
                  <a:pt x="622223" y="81343"/>
                </a:lnTo>
                <a:close/>
              </a:path>
              <a:path w="859155" h="369570">
                <a:moveTo>
                  <a:pt x="625767" y="71513"/>
                </a:moveTo>
                <a:lnTo>
                  <a:pt x="616686" y="67500"/>
                </a:lnTo>
                <a:lnTo>
                  <a:pt x="616419" y="67500"/>
                </a:lnTo>
                <a:lnTo>
                  <a:pt x="622325" y="60198"/>
                </a:lnTo>
                <a:lnTo>
                  <a:pt x="618083" y="57264"/>
                </a:lnTo>
                <a:lnTo>
                  <a:pt x="607809" y="67500"/>
                </a:lnTo>
                <a:lnTo>
                  <a:pt x="611251" y="73875"/>
                </a:lnTo>
                <a:lnTo>
                  <a:pt x="616597" y="75285"/>
                </a:lnTo>
                <a:lnTo>
                  <a:pt x="625767" y="71513"/>
                </a:lnTo>
                <a:close/>
              </a:path>
              <a:path w="859155" h="369570">
                <a:moveTo>
                  <a:pt x="640067" y="76492"/>
                </a:moveTo>
                <a:lnTo>
                  <a:pt x="636752" y="73533"/>
                </a:lnTo>
                <a:lnTo>
                  <a:pt x="635825" y="75158"/>
                </a:lnTo>
                <a:lnTo>
                  <a:pt x="634631" y="76390"/>
                </a:lnTo>
                <a:lnTo>
                  <a:pt x="634885" y="77050"/>
                </a:lnTo>
                <a:lnTo>
                  <a:pt x="635241" y="77978"/>
                </a:lnTo>
                <a:lnTo>
                  <a:pt x="636765" y="79082"/>
                </a:lnTo>
                <a:lnTo>
                  <a:pt x="637654" y="78981"/>
                </a:lnTo>
                <a:lnTo>
                  <a:pt x="638543" y="78892"/>
                </a:lnTo>
                <a:lnTo>
                  <a:pt x="639267" y="77381"/>
                </a:lnTo>
                <a:lnTo>
                  <a:pt x="640067" y="76492"/>
                </a:lnTo>
                <a:close/>
              </a:path>
              <a:path w="859155" h="369570">
                <a:moveTo>
                  <a:pt x="640956" y="64465"/>
                </a:moveTo>
                <a:lnTo>
                  <a:pt x="637844" y="63119"/>
                </a:lnTo>
                <a:lnTo>
                  <a:pt x="634136" y="61010"/>
                </a:lnTo>
                <a:lnTo>
                  <a:pt x="634136" y="58127"/>
                </a:lnTo>
                <a:lnTo>
                  <a:pt x="631101" y="56629"/>
                </a:lnTo>
                <a:lnTo>
                  <a:pt x="628535" y="56248"/>
                </a:lnTo>
                <a:lnTo>
                  <a:pt x="626630" y="56832"/>
                </a:lnTo>
                <a:lnTo>
                  <a:pt x="625792" y="57086"/>
                </a:lnTo>
                <a:lnTo>
                  <a:pt x="625309" y="60337"/>
                </a:lnTo>
                <a:lnTo>
                  <a:pt x="626021" y="64617"/>
                </a:lnTo>
                <a:lnTo>
                  <a:pt x="627227" y="67043"/>
                </a:lnTo>
                <a:lnTo>
                  <a:pt x="628383" y="69900"/>
                </a:lnTo>
                <a:lnTo>
                  <a:pt x="629069" y="70142"/>
                </a:lnTo>
                <a:lnTo>
                  <a:pt x="629615" y="70535"/>
                </a:lnTo>
                <a:lnTo>
                  <a:pt x="630618" y="67614"/>
                </a:lnTo>
                <a:lnTo>
                  <a:pt x="633450" y="67614"/>
                </a:lnTo>
                <a:lnTo>
                  <a:pt x="637324" y="68694"/>
                </a:lnTo>
                <a:lnTo>
                  <a:pt x="640956" y="64465"/>
                </a:lnTo>
                <a:close/>
              </a:path>
              <a:path w="859155" h="369570">
                <a:moveTo>
                  <a:pt x="649236" y="201523"/>
                </a:moveTo>
                <a:lnTo>
                  <a:pt x="640892" y="203581"/>
                </a:lnTo>
                <a:lnTo>
                  <a:pt x="639140" y="195376"/>
                </a:lnTo>
                <a:lnTo>
                  <a:pt x="633260" y="193090"/>
                </a:lnTo>
                <a:lnTo>
                  <a:pt x="631723" y="202603"/>
                </a:lnTo>
                <a:lnTo>
                  <a:pt x="630059" y="202641"/>
                </a:lnTo>
                <a:lnTo>
                  <a:pt x="626275" y="193078"/>
                </a:lnTo>
                <a:lnTo>
                  <a:pt x="623582" y="198539"/>
                </a:lnTo>
                <a:lnTo>
                  <a:pt x="621588" y="198335"/>
                </a:lnTo>
                <a:lnTo>
                  <a:pt x="619315" y="197561"/>
                </a:lnTo>
                <a:lnTo>
                  <a:pt x="617562" y="199821"/>
                </a:lnTo>
                <a:lnTo>
                  <a:pt x="617054" y="202069"/>
                </a:lnTo>
                <a:lnTo>
                  <a:pt x="616242" y="204089"/>
                </a:lnTo>
                <a:lnTo>
                  <a:pt x="622020" y="205536"/>
                </a:lnTo>
                <a:lnTo>
                  <a:pt x="628650" y="205613"/>
                </a:lnTo>
                <a:lnTo>
                  <a:pt x="630910" y="212953"/>
                </a:lnTo>
                <a:lnTo>
                  <a:pt x="626364" y="211416"/>
                </a:lnTo>
                <a:lnTo>
                  <a:pt x="626554" y="213931"/>
                </a:lnTo>
                <a:lnTo>
                  <a:pt x="631037" y="213588"/>
                </a:lnTo>
                <a:lnTo>
                  <a:pt x="629983" y="215963"/>
                </a:lnTo>
                <a:lnTo>
                  <a:pt x="628751" y="218313"/>
                </a:lnTo>
                <a:lnTo>
                  <a:pt x="626389" y="225348"/>
                </a:lnTo>
                <a:lnTo>
                  <a:pt x="629285" y="226707"/>
                </a:lnTo>
                <a:lnTo>
                  <a:pt x="632866" y="227685"/>
                </a:lnTo>
                <a:lnTo>
                  <a:pt x="634085" y="224155"/>
                </a:lnTo>
                <a:lnTo>
                  <a:pt x="634822" y="220802"/>
                </a:lnTo>
                <a:lnTo>
                  <a:pt x="636358" y="217893"/>
                </a:lnTo>
                <a:lnTo>
                  <a:pt x="638987" y="212902"/>
                </a:lnTo>
                <a:lnTo>
                  <a:pt x="642962" y="219760"/>
                </a:lnTo>
                <a:lnTo>
                  <a:pt x="646772" y="216535"/>
                </a:lnTo>
                <a:lnTo>
                  <a:pt x="649236" y="201523"/>
                </a:lnTo>
                <a:close/>
              </a:path>
              <a:path w="859155" h="369570">
                <a:moveTo>
                  <a:pt x="655358" y="54622"/>
                </a:moveTo>
                <a:lnTo>
                  <a:pt x="650582" y="50190"/>
                </a:lnTo>
                <a:lnTo>
                  <a:pt x="646912" y="49745"/>
                </a:lnTo>
                <a:lnTo>
                  <a:pt x="641781" y="49123"/>
                </a:lnTo>
                <a:lnTo>
                  <a:pt x="643229" y="39192"/>
                </a:lnTo>
                <a:lnTo>
                  <a:pt x="635977" y="38252"/>
                </a:lnTo>
                <a:lnTo>
                  <a:pt x="630288" y="49745"/>
                </a:lnTo>
                <a:lnTo>
                  <a:pt x="630174" y="50190"/>
                </a:lnTo>
                <a:lnTo>
                  <a:pt x="636879" y="56121"/>
                </a:lnTo>
                <a:lnTo>
                  <a:pt x="641870" y="49745"/>
                </a:lnTo>
                <a:lnTo>
                  <a:pt x="646404" y="58331"/>
                </a:lnTo>
                <a:lnTo>
                  <a:pt x="655358" y="54622"/>
                </a:lnTo>
                <a:close/>
              </a:path>
              <a:path w="859155" h="369570">
                <a:moveTo>
                  <a:pt x="656907" y="12547"/>
                </a:moveTo>
                <a:lnTo>
                  <a:pt x="654126" y="9893"/>
                </a:lnTo>
                <a:lnTo>
                  <a:pt x="651357" y="7137"/>
                </a:lnTo>
                <a:lnTo>
                  <a:pt x="646785" y="10236"/>
                </a:lnTo>
                <a:lnTo>
                  <a:pt x="651179" y="13995"/>
                </a:lnTo>
                <a:lnTo>
                  <a:pt x="651357" y="14084"/>
                </a:lnTo>
                <a:lnTo>
                  <a:pt x="656907" y="12547"/>
                </a:lnTo>
                <a:close/>
              </a:path>
              <a:path w="859155" h="369570">
                <a:moveTo>
                  <a:pt x="658406" y="6273"/>
                </a:moveTo>
                <a:lnTo>
                  <a:pt x="657479" y="5448"/>
                </a:lnTo>
                <a:lnTo>
                  <a:pt x="656539" y="4622"/>
                </a:lnTo>
                <a:lnTo>
                  <a:pt x="654558" y="2857"/>
                </a:lnTo>
                <a:lnTo>
                  <a:pt x="655167" y="5143"/>
                </a:lnTo>
                <a:lnTo>
                  <a:pt x="655231" y="6223"/>
                </a:lnTo>
                <a:lnTo>
                  <a:pt x="655523" y="6286"/>
                </a:lnTo>
                <a:lnTo>
                  <a:pt x="656437" y="6489"/>
                </a:lnTo>
                <a:lnTo>
                  <a:pt x="657440" y="6299"/>
                </a:lnTo>
                <a:lnTo>
                  <a:pt x="658406" y="6273"/>
                </a:lnTo>
                <a:close/>
              </a:path>
              <a:path w="859155" h="369570">
                <a:moveTo>
                  <a:pt x="662800" y="12712"/>
                </a:moveTo>
                <a:lnTo>
                  <a:pt x="657352" y="12712"/>
                </a:lnTo>
                <a:lnTo>
                  <a:pt x="658025" y="21882"/>
                </a:lnTo>
                <a:lnTo>
                  <a:pt x="662800" y="12712"/>
                </a:lnTo>
                <a:close/>
              </a:path>
              <a:path w="859155" h="369570">
                <a:moveTo>
                  <a:pt x="664591" y="30607"/>
                </a:moveTo>
                <a:lnTo>
                  <a:pt x="663206" y="27025"/>
                </a:lnTo>
                <a:lnTo>
                  <a:pt x="654291" y="23876"/>
                </a:lnTo>
                <a:lnTo>
                  <a:pt x="645464" y="34175"/>
                </a:lnTo>
                <a:lnTo>
                  <a:pt x="660806" y="42138"/>
                </a:lnTo>
                <a:lnTo>
                  <a:pt x="664591" y="30607"/>
                </a:lnTo>
                <a:close/>
              </a:path>
              <a:path w="859155" h="369570">
                <a:moveTo>
                  <a:pt x="677329" y="8102"/>
                </a:moveTo>
                <a:lnTo>
                  <a:pt x="676313" y="5422"/>
                </a:lnTo>
                <a:lnTo>
                  <a:pt x="672833" y="2197"/>
                </a:lnTo>
                <a:lnTo>
                  <a:pt x="667956" y="10782"/>
                </a:lnTo>
                <a:lnTo>
                  <a:pt x="671499" y="10782"/>
                </a:lnTo>
                <a:lnTo>
                  <a:pt x="674090" y="11531"/>
                </a:lnTo>
                <a:lnTo>
                  <a:pt x="674928" y="10642"/>
                </a:lnTo>
                <a:lnTo>
                  <a:pt x="677329" y="8102"/>
                </a:lnTo>
                <a:close/>
              </a:path>
              <a:path w="859155" h="369570">
                <a:moveTo>
                  <a:pt x="681951" y="21602"/>
                </a:moveTo>
                <a:lnTo>
                  <a:pt x="672007" y="19443"/>
                </a:lnTo>
                <a:lnTo>
                  <a:pt x="675068" y="25933"/>
                </a:lnTo>
                <a:lnTo>
                  <a:pt x="681951" y="21602"/>
                </a:lnTo>
                <a:close/>
              </a:path>
              <a:path w="859155" h="369570">
                <a:moveTo>
                  <a:pt x="688213" y="0"/>
                </a:moveTo>
                <a:lnTo>
                  <a:pt x="684276" y="0"/>
                </a:lnTo>
                <a:lnTo>
                  <a:pt x="685393" y="190"/>
                </a:lnTo>
                <a:lnTo>
                  <a:pt x="686511" y="292"/>
                </a:lnTo>
                <a:lnTo>
                  <a:pt x="687806" y="203"/>
                </a:lnTo>
                <a:lnTo>
                  <a:pt x="688009" y="127"/>
                </a:lnTo>
                <a:lnTo>
                  <a:pt x="688213" y="0"/>
                </a:lnTo>
                <a:close/>
              </a:path>
              <a:path w="859155" h="369570">
                <a:moveTo>
                  <a:pt x="696315" y="190754"/>
                </a:moveTo>
                <a:lnTo>
                  <a:pt x="693572" y="187617"/>
                </a:lnTo>
                <a:lnTo>
                  <a:pt x="691527" y="185051"/>
                </a:lnTo>
                <a:lnTo>
                  <a:pt x="686676" y="180086"/>
                </a:lnTo>
                <a:lnTo>
                  <a:pt x="682866" y="179806"/>
                </a:lnTo>
                <a:lnTo>
                  <a:pt x="681837" y="183146"/>
                </a:lnTo>
                <a:lnTo>
                  <a:pt x="680262" y="188252"/>
                </a:lnTo>
                <a:lnTo>
                  <a:pt x="675703" y="187579"/>
                </a:lnTo>
                <a:lnTo>
                  <a:pt x="672668" y="189674"/>
                </a:lnTo>
                <a:lnTo>
                  <a:pt x="677989" y="197142"/>
                </a:lnTo>
                <a:lnTo>
                  <a:pt x="684707" y="188633"/>
                </a:lnTo>
                <a:lnTo>
                  <a:pt x="687705" y="192417"/>
                </a:lnTo>
                <a:lnTo>
                  <a:pt x="691235" y="193014"/>
                </a:lnTo>
                <a:lnTo>
                  <a:pt x="696315" y="190754"/>
                </a:lnTo>
                <a:close/>
              </a:path>
              <a:path w="859155" h="369570">
                <a:moveTo>
                  <a:pt x="705281" y="5130"/>
                </a:moveTo>
                <a:lnTo>
                  <a:pt x="701776" y="2946"/>
                </a:lnTo>
                <a:lnTo>
                  <a:pt x="699363" y="0"/>
                </a:lnTo>
                <a:lnTo>
                  <a:pt x="698563" y="0"/>
                </a:lnTo>
                <a:lnTo>
                  <a:pt x="693432" y="8140"/>
                </a:lnTo>
                <a:lnTo>
                  <a:pt x="689597" y="9207"/>
                </a:lnTo>
                <a:lnTo>
                  <a:pt x="683691" y="6642"/>
                </a:lnTo>
                <a:lnTo>
                  <a:pt x="680046" y="15506"/>
                </a:lnTo>
                <a:lnTo>
                  <a:pt x="686041" y="14389"/>
                </a:lnTo>
                <a:lnTo>
                  <a:pt x="690168" y="12382"/>
                </a:lnTo>
                <a:lnTo>
                  <a:pt x="698360" y="14605"/>
                </a:lnTo>
                <a:lnTo>
                  <a:pt x="700417" y="12382"/>
                </a:lnTo>
                <a:lnTo>
                  <a:pt x="702500" y="9283"/>
                </a:lnTo>
                <a:lnTo>
                  <a:pt x="705281" y="5130"/>
                </a:lnTo>
                <a:close/>
              </a:path>
              <a:path w="859155" h="369570">
                <a:moveTo>
                  <a:pt x="775538" y="17602"/>
                </a:moveTo>
                <a:lnTo>
                  <a:pt x="766851" y="9994"/>
                </a:lnTo>
                <a:lnTo>
                  <a:pt x="765073" y="11099"/>
                </a:lnTo>
                <a:lnTo>
                  <a:pt x="766356" y="18008"/>
                </a:lnTo>
                <a:lnTo>
                  <a:pt x="775538" y="17602"/>
                </a:lnTo>
                <a:close/>
              </a:path>
              <a:path w="859155" h="369570">
                <a:moveTo>
                  <a:pt x="859053" y="192341"/>
                </a:moveTo>
                <a:lnTo>
                  <a:pt x="854798" y="186817"/>
                </a:lnTo>
                <a:lnTo>
                  <a:pt x="852106" y="184023"/>
                </a:lnTo>
                <a:lnTo>
                  <a:pt x="847471" y="188010"/>
                </a:lnTo>
                <a:lnTo>
                  <a:pt x="847026" y="191897"/>
                </a:lnTo>
                <a:lnTo>
                  <a:pt x="847204" y="194640"/>
                </a:lnTo>
                <a:lnTo>
                  <a:pt x="847331" y="196545"/>
                </a:lnTo>
                <a:lnTo>
                  <a:pt x="849541" y="198323"/>
                </a:lnTo>
                <a:lnTo>
                  <a:pt x="851154" y="200634"/>
                </a:lnTo>
                <a:lnTo>
                  <a:pt x="853059" y="199237"/>
                </a:lnTo>
                <a:lnTo>
                  <a:pt x="854417" y="198323"/>
                </a:lnTo>
                <a:lnTo>
                  <a:pt x="858583" y="195008"/>
                </a:lnTo>
                <a:lnTo>
                  <a:pt x="859053" y="192341"/>
                </a:lnTo>
                <a:close/>
              </a:path>
            </a:pathLst>
          </a:custGeom>
          <a:solidFill>
            <a:srgbClr val="16568B"/>
          </a:solidFill>
        </p:spPr>
        <p:txBody>
          <a:bodyPr wrap="square" lIns="0" tIns="0" rIns="0" bIns="0" rtlCol="0"/>
          <a:lstStyle/>
          <a:p>
            <a:endParaRPr/>
          </a:p>
        </p:txBody>
      </p:sp>
      <p:sp>
        <p:nvSpPr>
          <p:cNvPr id="126" name="bg object 126"/>
          <p:cNvSpPr/>
          <p:nvPr/>
        </p:nvSpPr>
        <p:spPr>
          <a:xfrm>
            <a:off x="14109" y="4514176"/>
            <a:ext cx="1201420" cy="384810"/>
          </a:xfrm>
          <a:custGeom>
            <a:avLst/>
            <a:gdLst/>
            <a:ahLst/>
            <a:cxnLst/>
            <a:rect l="l" t="t" r="r" b="b"/>
            <a:pathLst>
              <a:path w="1201420" h="384810">
                <a:moveTo>
                  <a:pt x="4991" y="360133"/>
                </a:moveTo>
                <a:lnTo>
                  <a:pt x="3276" y="358813"/>
                </a:lnTo>
                <a:lnTo>
                  <a:pt x="0" y="363258"/>
                </a:lnTo>
                <a:lnTo>
                  <a:pt x="1562" y="364451"/>
                </a:lnTo>
                <a:lnTo>
                  <a:pt x="4991" y="360133"/>
                </a:lnTo>
                <a:close/>
              </a:path>
              <a:path w="1201420" h="384810">
                <a:moveTo>
                  <a:pt x="54381" y="355612"/>
                </a:moveTo>
                <a:lnTo>
                  <a:pt x="43192" y="354203"/>
                </a:lnTo>
                <a:lnTo>
                  <a:pt x="41732" y="355168"/>
                </a:lnTo>
                <a:lnTo>
                  <a:pt x="41871" y="363639"/>
                </a:lnTo>
                <a:lnTo>
                  <a:pt x="54381" y="355612"/>
                </a:lnTo>
                <a:close/>
              </a:path>
              <a:path w="1201420" h="384810">
                <a:moveTo>
                  <a:pt x="105803" y="354850"/>
                </a:moveTo>
                <a:lnTo>
                  <a:pt x="104114" y="353263"/>
                </a:lnTo>
                <a:lnTo>
                  <a:pt x="101981" y="349859"/>
                </a:lnTo>
                <a:lnTo>
                  <a:pt x="100406" y="352412"/>
                </a:lnTo>
                <a:lnTo>
                  <a:pt x="98679" y="354012"/>
                </a:lnTo>
                <a:lnTo>
                  <a:pt x="98691" y="355587"/>
                </a:lnTo>
                <a:lnTo>
                  <a:pt x="98704" y="356895"/>
                </a:lnTo>
                <a:lnTo>
                  <a:pt x="100761" y="358190"/>
                </a:lnTo>
                <a:lnTo>
                  <a:pt x="101917" y="359486"/>
                </a:lnTo>
                <a:lnTo>
                  <a:pt x="103174" y="358254"/>
                </a:lnTo>
                <a:lnTo>
                  <a:pt x="104978" y="357225"/>
                </a:lnTo>
                <a:lnTo>
                  <a:pt x="105803" y="354850"/>
                </a:lnTo>
                <a:close/>
              </a:path>
              <a:path w="1201420" h="384810">
                <a:moveTo>
                  <a:pt x="137388" y="351650"/>
                </a:moveTo>
                <a:lnTo>
                  <a:pt x="132181" y="351650"/>
                </a:lnTo>
                <a:lnTo>
                  <a:pt x="128308" y="351294"/>
                </a:lnTo>
                <a:lnTo>
                  <a:pt x="123139" y="352044"/>
                </a:lnTo>
                <a:lnTo>
                  <a:pt x="121488" y="354101"/>
                </a:lnTo>
                <a:lnTo>
                  <a:pt x="120929" y="355663"/>
                </a:lnTo>
                <a:lnTo>
                  <a:pt x="120662" y="356412"/>
                </a:lnTo>
                <a:lnTo>
                  <a:pt x="123215" y="359181"/>
                </a:lnTo>
                <a:lnTo>
                  <a:pt x="128117" y="357085"/>
                </a:lnTo>
                <a:lnTo>
                  <a:pt x="134493" y="358698"/>
                </a:lnTo>
                <a:lnTo>
                  <a:pt x="137388" y="351650"/>
                </a:lnTo>
                <a:close/>
              </a:path>
              <a:path w="1201420" h="384810">
                <a:moveTo>
                  <a:pt x="156438" y="357162"/>
                </a:moveTo>
                <a:lnTo>
                  <a:pt x="154749" y="352107"/>
                </a:lnTo>
                <a:lnTo>
                  <a:pt x="149809" y="359562"/>
                </a:lnTo>
                <a:lnTo>
                  <a:pt x="155587" y="358990"/>
                </a:lnTo>
                <a:lnTo>
                  <a:pt x="156438" y="357162"/>
                </a:lnTo>
                <a:close/>
              </a:path>
              <a:path w="1201420" h="384810">
                <a:moveTo>
                  <a:pt x="181978" y="350253"/>
                </a:moveTo>
                <a:lnTo>
                  <a:pt x="180327" y="348424"/>
                </a:lnTo>
                <a:lnTo>
                  <a:pt x="177634" y="349084"/>
                </a:lnTo>
                <a:lnTo>
                  <a:pt x="176123" y="349453"/>
                </a:lnTo>
                <a:lnTo>
                  <a:pt x="174409" y="351536"/>
                </a:lnTo>
                <a:lnTo>
                  <a:pt x="172821" y="357251"/>
                </a:lnTo>
                <a:lnTo>
                  <a:pt x="175501" y="358165"/>
                </a:lnTo>
                <a:lnTo>
                  <a:pt x="181851" y="355981"/>
                </a:lnTo>
                <a:lnTo>
                  <a:pt x="181940" y="354114"/>
                </a:lnTo>
                <a:lnTo>
                  <a:pt x="181978" y="350253"/>
                </a:lnTo>
                <a:close/>
              </a:path>
              <a:path w="1201420" h="384810">
                <a:moveTo>
                  <a:pt x="189509" y="355193"/>
                </a:moveTo>
                <a:lnTo>
                  <a:pt x="186270" y="349465"/>
                </a:lnTo>
                <a:lnTo>
                  <a:pt x="182511" y="355193"/>
                </a:lnTo>
                <a:lnTo>
                  <a:pt x="182130" y="355917"/>
                </a:lnTo>
                <a:lnTo>
                  <a:pt x="183324" y="357441"/>
                </a:lnTo>
                <a:lnTo>
                  <a:pt x="185445" y="360476"/>
                </a:lnTo>
                <a:lnTo>
                  <a:pt x="189191" y="358152"/>
                </a:lnTo>
                <a:lnTo>
                  <a:pt x="189407" y="356209"/>
                </a:lnTo>
                <a:lnTo>
                  <a:pt x="189509" y="355193"/>
                </a:lnTo>
                <a:close/>
              </a:path>
              <a:path w="1201420" h="384810">
                <a:moveTo>
                  <a:pt x="271170" y="361632"/>
                </a:moveTo>
                <a:lnTo>
                  <a:pt x="270598" y="356933"/>
                </a:lnTo>
                <a:lnTo>
                  <a:pt x="269189" y="355739"/>
                </a:lnTo>
                <a:lnTo>
                  <a:pt x="268668" y="355866"/>
                </a:lnTo>
                <a:lnTo>
                  <a:pt x="265226" y="356755"/>
                </a:lnTo>
                <a:lnTo>
                  <a:pt x="263753" y="358876"/>
                </a:lnTo>
                <a:lnTo>
                  <a:pt x="265252" y="362737"/>
                </a:lnTo>
                <a:lnTo>
                  <a:pt x="268719" y="362635"/>
                </a:lnTo>
                <a:lnTo>
                  <a:pt x="271170" y="361632"/>
                </a:lnTo>
                <a:close/>
              </a:path>
              <a:path w="1201420" h="384810">
                <a:moveTo>
                  <a:pt x="321754" y="355739"/>
                </a:moveTo>
                <a:lnTo>
                  <a:pt x="321652" y="355561"/>
                </a:lnTo>
                <a:lnTo>
                  <a:pt x="321398" y="355485"/>
                </a:lnTo>
                <a:lnTo>
                  <a:pt x="321386" y="355663"/>
                </a:lnTo>
                <a:lnTo>
                  <a:pt x="321754" y="355739"/>
                </a:lnTo>
                <a:close/>
              </a:path>
              <a:path w="1201420" h="384810">
                <a:moveTo>
                  <a:pt x="322262" y="347370"/>
                </a:moveTo>
                <a:lnTo>
                  <a:pt x="320052" y="347370"/>
                </a:lnTo>
                <a:lnTo>
                  <a:pt x="317779" y="347091"/>
                </a:lnTo>
                <a:lnTo>
                  <a:pt x="315633" y="347446"/>
                </a:lnTo>
                <a:lnTo>
                  <a:pt x="311023" y="348221"/>
                </a:lnTo>
                <a:lnTo>
                  <a:pt x="311188" y="351675"/>
                </a:lnTo>
                <a:lnTo>
                  <a:pt x="311658" y="355485"/>
                </a:lnTo>
                <a:lnTo>
                  <a:pt x="321398" y="355485"/>
                </a:lnTo>
                <a:lnTo>
                  <a:pt x="322262" y="347370"/>
                </a:lnTo>
                <a:close/>
              </a:path>
              <a:path w="1201420" h="384810">
                <a:moveTo>
                  <a:pt x="328028" y="355752"/>
                </a:moveTo>
                <a:lnTo>
                  <a:pt x="321741" y="355752"/>
                </a:lnTo>
                <a:lnTo>
                  <a:pt x="325437" y="362750"/>
                </a:lnTo>
                <a:lnTo>
                  <a:pt x="328028" y="355752"/>
                </a:lnTo>
                <a:close/>
              </a:path>
              <a:path w="1201420" h="384810">
                <a:moveTo>
                  <a:pt x="465302" y="361492"/>
                </a:moveTo>
                <a:lnTo>
                  <a:pt x="465277" y="361353"/>
                </a:lnTo>
                <a:lnTo>
                  <a:pt x="465112" y="361378"/>
                </a:lnTo>
                <a:lnTo>
                  <a:pt x="465086" y="361530"/>
                </a:lnTo>
                <a:lnTo>
                  <a:pt x="465226" y="361505"/>
                </a:lnTo>
                <a:close/>
              </a:path>
              <a:path w="1201420" h="384810">
                <a:moveTo>
                  <a:pt x="465721" y="358419"/>
                </a:moveTo>
                <a:lnTo>
                  <a:pt x="464743" y="356285"/>
                </a:lnTo>
                <a:lnTo>
                  <a:pt x="458889" y="360337"/>
                </a:lnTo>
                <a:lnTo>
                  <a:pt x="456996" y="363613"/>
                </a:lnTo>
                <a:lnTo>
                  <a:pt x="454266" y="366801"/>
                </a:lnTo>
                <a:lnTo>
                  <a:pt x="461530" y="369900"/>
                </a:lnTo>
                <a:lnTo>
                  <a:pt x="461746" y="362940"/>
                </a:lnTo>
                <a:lnTo>
                  <a:pt x="465099" y="361391"/>
                </a:lnTo>
                <a:lnTo>
                  <a:pt x="465721" y="358419"/>
                </a:lnTo>
                <a:close/>
              </a:path>
              <a:path w="1201420" h="384810">
                <a:moveTo>
                  <a:pt x="466966" y="377532"/>
                </a:moveTo>
                <a:lnTo>
                  <a:pt x="466115" y="376237"/>
                </a:lnTo>
                <a:lnTo>
                  <a:pt x="463867" y="372846"/>
                </a:lnTo>
                <a:lnTo>
                  <a:pt x="460273" y="374319"/>
                </a:lnTo>
                <a:lnTo>
                  <a:pt x="456095" y="374726"/>
                </a:lnTo>
                <a:lnTo>
                  <a:pt x="464210" y="384759"/>
                </a:lnTo>
                <a:lnTo>
                  <a:pt x="465251" y="380530"/>
                </a:lnTo>
                <a:lnTo>
                  <a:pt x="466966" y="377532"/>
                </a:lnTo>
                <a:close/>
              </a:path>
              <a:path w="1201420" h="384810">
                <a:moveTo>
                  <a:pt x="501205" y="379603"/>
                </a:moveTo>
                <a:lnTo>
                  <a:pt x="500227" y="374510"/>
                </a:lnTo>
                <a:lnTo>
                  <a:pt x="499656" y="374624"/>
                </a:lnTo>
                <a:lnTo>
                  <a:pt x="499084" y="374726"/>
                </a:lnTo>
                <a:lnTo>
                  <a:pt x="498513" y="374840"/>
                </a:lnTo>
                <a:lnTo>
                  <a:pt x="499541" y="379933"/>
                </a:lnTo>
                <a:lnTo>
                  <a:pt x="500646" y="379704"/>
                </a:lnTo>
                <a:lnTo>
                  <a:pt x="501205" y="379603"/>
                </a:lnTo>
                <a:close/>
              </a:path>
              <a:path w="1201420" h="384810">
                <a:moveTo>
                  <a:pt x="502170" y="339915"/>
                </a:moveTo>
                <a:lnTo>
                  <a:pt x="496189" y="335762"/>
                </a:lnTo>
                <a:lnTo>
                  <a:pt x="485876" y="339293"/>
                </a:lnTo>
                <a:lnTo>
                  <a:pt x="486067" y="327863"/>
                </a:lnTo>
                <a:lnTo>
                  <a:pt x="480529" y="329615"/>
                </a:lnTo>
                <a:lnTo>
                  <a:pt x="474497" y="332155"/>
                </a:lnTo>
                <a:lnTo>
                  <a:pt x="475119" y="342366"/>
                </a:lnTo>
                <a:lnTo>
                  <a:pt x="471398" y="347256"/>
                </a:lnTo>
                <a:lnTo>
                  <a:pt x="473938" y="360133"/>
                </a:lnTo>
                <a:lnTo>
                  <a:pt x="473240" y="360337"/>
                </a:lnTo>
                <a:lnTo>
                  <a:pt x="465302" y="361505"/>
                </a:lnTo>
                <a:lnTo>
                  <a:pt x="467067" y="372211"/>
                </a:lnTo>
                <a:lnTo>
                  <a:pt x="468503" y="373545"/>
                </a:lnTo>
                <a:lnTo>
                  <a:pt x="481253" y="376516"/>
                </a:lnTo>
                <a:lnTo>
                  <a:pt x="488581" y="367169"/>
                </a:lnTo>
                <a:lnTo>
                  <a:pt x="499719" y="367347"/>
                </a:lnTo>
                <a:lnTo>
                  <a:pt x="501459" y="365467"/>
                </a:lnTo>
                <a:lnTo>
                  <a:pt x="498500" y="355549"/>
                </a:lnTo>
                <a:lnTo>
                  <a:pt x="492163" y="362127"/>
                </a:lnTo>
                <a:lnTo>
                  <a:pt x="483743" y="359537"/>
                </a:lnTo>
                <a:lnTo>
                  <a:pt x="476110" y="362318"/>
                </a:lnTo>
                <a:lnTo>
                  <a:pt x="477608" y="354660"/>
                </a:lnTo>
                <a:lnTo>
                  <a:pt x="479463" y="351078"/>
                </a:lnTo>
                <a:lnTo>
                  <a:pt x="490131" y="349796"/>
                </a:lnTo>
                <a:lnTo>
                  <a:pt x="493610" y="344855"/>
                </a:lnTo>
                <a:lnTo>
                  <a:pt x="500278" y="344500"/>
                </a:lnTo>
                <a:lnTo>
                  <a:pt x="501167" y="341579"/>
                </a:lnTo>
                <a:lnTo>
                  <a:pt x="502170" y="339915"/>
                </a:lnTo>
                <a:close/>
              </a:path>
              <a:path w="1201420" h="384810">
                <a:moveTo>
                  <a:pt x="514743" y="359803"/>
                </a:moveTo>
                <a:lnTo>
                  <a:pt x="505447" y="365671"/>
                </a:lnTo>
                <a:lnTo>
                  <a:pt x="510971" y="367957"/>
                </a:lnTo>
                <a:lnTo>
                  <a:pt x="513473" y="366966"/>
                </a:lnTo>
                <a:lnTo>
                  <a:pt x="514743" y="359803"/>
                </a:lnTo>
                <a:close/>
              </a:path>
              <a:path w="1201420" h="384810">
                <a:moveTo>
                  <a:pt x="517906" y="354063"/>
                </a:moveTo>
                <a:lnTo>
                  <a:pt x="511441" y="350558"/>
                </a:lnTo>
                <a:lnTo>
                  <a:pt x="512546" y="357390"/>
                </a:lnTo>
                <a:lnTo>
                  <a:pt x="517906" y="354063"/>
                </a:lnTo>
                <a:close/>
              </a:path>
              <a:path w="1201420" h="384810">
                <a:moveTo>
                  <a:pt x="546112" y="366496"/>
                </a:moveTo>
                <a:lnTo>
                  <a:pt x="544347" y="359651"/>
                </a:lnTo>
                <a:lnTo>
                  <a:pt x="536155" y="363220"/>
                </a:lnTo>
                <a:lnTo>
                  <a:pt x="536155" y="377177"/>
                </a:lnTo>
                <a:lnTo>
                  <a:pt x="543394" y="372948"/>
                </a:lnTo>
                <a:lnTo>
                  <a:pt x="546112" y="366496"/>
                </a:lnTo>
                <a:close/>
              </a:path>
              <a:path w="1201420" h="384810">
                <a:moveTo>
                  <a:pt x="551548" y="355650"/>
                </a:moveTo>
                <a:lnTo>
                  <a:pt x="549516" y="354736"/>
                </a:lnTo>
                <a:lnTo>
                  <a:pt x="548347" y="357962"/>
                </a:lnTo>
                <a:lnTo>
                  <a:pt x="547852" y="359600"/>
                </a:lnTo>
                <a:lnTo>
                  <a:pt x="549262" y="360260"/>
                </a:lnTo>
                <a:lnTo>
                  <a:pt x="550087" y="358724"/>
                </a:lnTo>
                <a:lnTo>
                  <a:pt x="550811" y="357187"/>
                </a:lnTo>
                <a:lnTo>
                  <a:pt x="551548" y="355650"/>
                </a:lnTo>
                <a:close/>
              </a:path>
              <a:path w="1201420" h="384810">
                <a:moveTo>
                  <a:pt x="563079" y="380238"/>
                </a:moveTo>
                <a:lnTo>
                  <a:pt x="561708" y="375145"/>
                </a:lnTo>
                <a:lnTo>
                  <a:pt x="559930" y="373875"/>
                </a:lnTo>
                <a:lnTo>
                  <a:pt x="559130" y="374040"/>
                </a:lnTo>
                <a:lnTo>
                  <a:pt x="555180" y="374865"/>
                </a:lnTo>
                <a:lnTo>
                  <a:pt x="554951" y="377659"/>
                </a:lnTo>
                <a:lnTo>
                  <a:pt x="556260" y="381635"/>
                </a:lnTo>
                <a:lnTo>
                  <a:pt x="560285" y="381165"/>
                </a:lnTo>
                <a:lnTo>
                  <a:pt x="563079" y="380238"/>
                </a:lnTo>
                <a:close/>
              </a:path>
              <a:path w="1201420" h="384810">
                <a:moveTo>
                  <a:pt x="563511" y="218109"/>
                </a:moveTo>
                <a:lnTo>
                  <a:pt x="559447" y="218605"/>
                </a:lnTo>
                <a:lnTo>
                  <a:pt x="556425" y="217881"/>
                </a:lnTo>
                <a:lnTo>
                  <a:pt x="552500" y="216941"/>
                </a:lnTo>
                <a:lnTo>
                  <a:pt x="551091" y="218871"/>
                </a:lnTo>
                <a:lnTo>
                  <a:pt x="550113" y="223583"/>
                </a:lnTo>
                <a:lnTo>
                  <a:pt x="561975" y="224434"/>
                </a:lnTo>
                <a:lnTo>
                  <a:pt x="563511" y="218109"/>
                </a:lnTo>
                <a:close/>
              </a:path>
              <a:path w="1201420" h="384810">
                <a:moveTo>
                  <a:pt x="569671" y="217398"/>
                </a:moveTo>
                <a:lnTo>
                  <a:pt x="568807" y="216014"/>
                </a:lnTo>
                <a:lnTo>
                  <a:pt x="567867" y="214795"/>
                </a:lnTo>
                <a:lnTo>
                  <a:pt x="566966" y="213563"/>
                </a:lnTo>
                <a:lnTo>
                  <a:pt x="565442" y="214744"/>
                </a:lnTo>
                <a:lnTo>
                  <a:pt x="568337" y="218503"/>
                </a:lnTo>
                <a:lnTo>
                  <a:pt x="568782" y="218084"/>
                </a:lnTo>
                <a:lnTo>
                  <a:pt x="569671" y="217398"/>
                </a:lnTo>
                <a:close/>
              </a:path>
              <a:path w="1201420" h="384810">
                <a:moveTo>
                  <a:pt x="569988" y="370319"/>
                </a:moveTo>
                <a:lnTo>
                  <a:pt x="569175" y="369455"/>
                </a:lnTo>
                <a:lnTo>
                  <a:pt x="568337" y="367906"/>
                </a:lnTo>
                <a:lnTo>
                  <a:pt x="566229" y="367919"/>
                </a:lnTo>
                <a:lnTo>
                  <a:pt x="564946" y="368973"/>
                </a:lnTo>
                <a:lnTo>
                  <a:pt x="562673" y="370052"/>
                </a:lnTo>
                <a:lnTo>
                  <a:pt x="564553" y="371462"/>
                </a:lnTo>
                <a:lnTo>
                  <a:pt x="565645" y="372859"/>
                </a:lnTo>
                <a:lnTo>
                  <a:pt x="566394" y="372694"/>
                </a:lnTo>
                <a:lnTo>
                  <a:pt x="567702" y="372402"/>
                </a:lnTo>
                <a:lnTo>
                  <a:pt x="568807" y="371157"/>
                </a:lnTo>
                <a:lnTo>
                  <a:pt x="569988" y="370319"/>
                </a:lnTo>
                <a:close/>
              </a:path>
              <a:path w="1201420" h="384810">
                <a:moveTo>
                  <a:pt x="580021" y="346532"/>
                </a:moveTo>
                <a:lnTo>
                  <a:pt x="577659" y="344474"/>
                </a:lnTo>
                <a:lnTo>
                  <a:pt x="574878" y="342773"/>
                </a:lnTo>
                <a:lnTo>
                  <a:pt x="574167" y="342328"/>
                </a:lnTo>
                <a:lnTo>
                  <a:pt x="574052" y="340956"/>
                </a:lnTo>
                <a:lnTo>
                  <a:pt x="571995" y="339318"/>
                </a:lnTo>
                <a:lnTo>
                  <a:pt x="570395" y="338493"/>
                </a:lnTo>
                <a:lnTo>
                  <a:pt x="568909" y="337566"/>
                </a:lnTo>
                <a:lnTo>
                  <a:pt x="568439" y="339242"/>
                </a:lnTo>
                <a:lnTo>
                  <a:pt x="567512" y="340944"/>
                </a:lnTo>
                <a:lnTo>
                  <a:pt x="567880" y="346430"/>
                </a:lnTo>
                <a:lnTo>
                  <a:pt x="568642" y="350253"/>
                </a:lnTo>
                <a:lnTo>
                  <a:pt x="569277" y="354545"/>
                </a:lnTo>
                <a:lnTo>
                  <a:pt x="574040" y="355460"/>
                </a:lnTo>
                <a:lnTo>
                  <a:pt x="577278" y="353987"/>
                </a:lnTo>
                <a:lnTo>
                  <a:pt x="580021" y="346532"/>
                </a:lnTo>
                <a:close/>
              </a:path>
              <a:path w="1201420" h="384810">
                <a:moveTo>
                  <a:pt x="586447" y="191820"/>
                </a:moveTo>
                <a:lnTo>
                  <a:pt x="583120" y="191503"/>
                </a:lnTo>
                <a:lnTo>
                  <a:pt x="579488" y="190919"/>
                </a:lnTo>
                <a:lnTo>
                  <a:pt x="578827" y="191211"/>
                </a:lnTo>
                <a:lnTo>
                  <a:pt x="577303" y="191465"/>
                </a:lnTo>
                <a:lnTo>
                  <a:pt x="579399" y="197142"/>
                </a:lnTo>
                <a:lnTo>
                  <a:pt x="581507" y="199097"/>
                </a:lnTo>
                <a:lnTo>
                  <a:pt x="585228" y="197853"/>
                </a:lnTo>
                <a:lnTo>
                  <a:pt x="586295" y="196786"/>
                </a:lnTo>
                <a:lnTo>
                  <a:pt x="586447" y="191820"/>
                </a:lnTo>
                <a:close/>
              </a:path>
              <a:path w="1201420" h="384810">
                <a:moveTo>
                  <a:pt x="587514" y="227672"/>
                </a:moveTo>
                <a:lnTo>
                  <a:pt x="586130" y="226783"/>
                </a:lnTo>
                <a:lnTo>
                  <a:pt x="584784" y="225247"/>
                </a:lnTo>
                <a:lnTo>
                  <a:pt x="583819" y="227076"/>
                </a:lnTo>
                <a:lnTo>
                  <a:pt x="582714" y="228219"/>
                </a:lnTo>
                <a:lnTo>
                  <a:pt x="582891" y="229108"/>
                </a:lnTo>
                <a:lnTo>
                  <a:pt x="583069" y="229997"/>
                </a:lnTo>
                <a:lnTo>
                  <a:pt x="584542" y="230619"/>
                </a:lnTo>
                <a:lnTo>
                  <a:pt x="585444" y="231368"/>
                </a:lnTo>
                <a:lnTo>
                  <a:pt x="586168" y="230416"/>
                </a:lnTo>
                <a:lnTo>
                  <a:pt x="587425" y="229476"/>
                </a:lnTo>
                <a:lnTo>
                  <a:pt x="587514" y="227672"/>
                </a:lnTo>
                <a:close/>
              </a:path>
              <a:path w="1201420" h="384810">
                <a:moveTo>
                  <a:pt x="590778" y="376148"/>
                </a:moveTo>
                <a:lnTo>
                  <a:pt x="588137" y="373697"/>
                </a:lnTo>
                <a:lnTo>
                  <a:pt x="586206" y="374726"/>
                </a:lnTo>
                <a:lnTo>
                  <a:pt x="584987" y="376250"/>
                </a:lnTo>
                <a:lnTo>
                  <a:pt x="583069" y="378053"/>
                </a:lnTo>
                <a:lnTo>
                  <a:pt x="587400" y="381368"/>
                </a:lnTo>
                <a:lnTo>
                  <a:pt x="588530" y="379895"/>
                </a:lnTo>
                <a:lnTo>
                  <a:pt x="590105" y="378536"/>
                </a:lnTo>
                <a:lnTo>
                  <a:pt x="590575" y="376872"/>
                </a:lnTo>
                <a:lnTo>
                  <a:pt x="590778" y="376148"/>
                </a:lnTo>
                <a:close/>
              </a:path>
              <a:path w="1201420" h="384810">
                <a:moveTo>
                  <a:pt x="598309" y="197510"/>
                </a:moveTo>
                <a:lnTo>
                  <a:pt x="597712" y="197370"/>
                </a:lnTo>
                <a:lnTo>
                  <a:pt x="597128" y="197218"/>
                </a:lnTo>
                <a:lnTo>
                  <a:pt x="596531" y="197078"/>
                </a:lnTo>
                <a:lnTo>
                  <a:pt x="595160" y="202006"/>
                </a:lnTo>
                <a:lnTo>
                  <a:pt x="596061" y="202145"/>
                </a:lnTo>
                <a:lnTo>
                  <a:pt x="596950" y="202298"/>
                </a:lnTo>
                <a:lnTo>
                  <a:pt x="597839" y="202438"/>
                </a:lnTo>
                <a:lnTo>
                  <a:pt x="598004" y="200799"/>
                </a:lnTo>
                <a:lnTo>
                  <a:pt x="598309" y="197510"/>
                </a:lnTo>
                <a:close/>
              </a:path>
              <a:path w="1201420" h="384810">
                <a:moveTo>
                  <a:pt x="615467" y="204266"/>
                </a:moveTo>
                <a:lnTo>
                  <a:pt x="614235" y="202323"/>
                </a:lnTo>
                <a:lnTo>
                  <a:pt x="612622" y="202819"/>
                </a:lnTo>
                <a:lnTo>
                  <a:pt x="611378" y="203593"/>
                </a:lnTo>
                <a:lnTo>
                  <a:pt x="609752" y="204419"/>
                </a:lnTo>
                <a:lnTo>
                  <a:pt x="610781" y="205689"/>
                </a:lnTo>
                <a:lnTo>
                  <a:pt x="611720" y="207060"/>
                </a:lnTo>
                <a:lnTo>
                  <a:pt x="613130" y="206298"/>
                </a:lnTo>
                <a:lnTo>
                  <a:pt x="614311" y="205397"/>
                </a:lnTo>
                <a:lnTo>
                  <a:pt x="615467" y="204266"/>
                </a:lnTo>
                <a:close/>
              </a:path>
              <a:path w="1201420" h="384810">
                <a:moveTo>
                  <a:pt x="628357" y="227838"/>
                </a:moveTo>
                <a:lnTo>
                  <a:pt x="627646" y="226580"/>
                </a:lnTo>
                <a:lnTo>
                  <a:pt x="626821" y="223977"/>
                </a:lnTo>
                <a:lnTo>
                  <a:pt x="623201" y="229781"/>
                </a:lnTo>
                <a:lnTo>
                  <a:pt x="626859" y="232029"/>
                </a:lnTo>
                <a:lnTo>
                  <a:pt x="627380" y="231051"/>
                </a:lnTo>
                <a:lnTo>
                  <a:pt x="628307" y="230073"/>
                </a:lnTo>
                <a:lnTo>
                  <a:pt x="628319" y="229082"/>
                </a:lnTo>
                <a:lnTo>
                  <a:pt x="628357" y="227838"/>
                </a:lnTo>
                <a:close/>
              </a:path>
              <a:path w="1201420" h="384810">
                <a:moveTo>
                  <a:pt x="651167" y="203428"/>
                </a:moveTo>
                <a:lnTo>
                  <a:pt x="651090" y="201815"/>
                </a:lnTo>
                <a:lnTo>
                  <a:pt x="650913" y="198602"/>
                </a:lnTo>
                <a:lnTo>
                  <a:pt x="650405" y="198564"/>
                </a:lnTo>
                <a:lnTo>
                  <a:pt x="649897" y="198539"/>
                </a:lnTo>
                <a:lnTo>
                  <a:pt x="649376" y="198501"/>
                </a:lnTo>
                <a:lnTo>
                  <a:pt x="648462" y="203301"/>
                </a:lnTo>
                <a:lnTo>
                  <a:pt x="649363" y="203339"/>
                </a:lnTo>
                <a:lnTo>
                  <a:pt x="650265" y="203390"/>
                </a:lnTo>
                <a:lnTo>
                  <a:pt x="651167" y="203428"/>
                </a:lnTo>
                <a:close/>
              </a:path>
              <a:path w="1201420" h="384810">
                <a:moveTo>
                  <a:pt x="682612" y="360819"/>
                </a:moveTo>
                <a:lnTo>
                  <a:pt x="675043" y="356171"/>
                </a:lnTo>
                <a:lnTo>
                  <a:pt x="671715" y="366776"/>
                </a:lnTo>
                <a:lnTo>
                  <a:pt x="677760" y="368325"/>
                </a:lnTo>
                <a:lnTo>
                  <a:pt x="680478" y="365594"/>
                </a:lnTo>
                <a:lnTo>
                  <a:pt x="682612" y="360819"/>
                </a:lnTo>
                <a:close/>
              </a:path>
              <a:path w="1201420" h="384810">
                <a:moveTo>
                  <a:pt x="721207" y="365023"/>
                </a:moveTo>
                <a:lnTo>
                  <a:pt x="718172" y="357352"/>
                </a:lnTo>
                <a:lnTo>
                  <a:pt x="714781" y="360730"/>
                </a:lnTo>
                <a:lnTo>
                  <a:pt x="709879" y="362419"/>
                </a:lnTo>
                <a:lnTo>
                  <a:pt x="709422" y="368554"/>
                </a:lnTo>
                <a:lnTo>
                  <a:pt x="721207" y="365023"/>
                </a:lnTo>
                <a:close/>
              </a:path>
              <a:path w="1201420" h="384810">
                <a:moveTo>
                  <a:pt x="738276" y="138480"/>
                </a:moveTo>
                <a:lnTo>
                  <a:pt x="738187" y="133223"/>
                </a:lnTo>
                <a:lnTo>
                  <a:pt x="738060" y="130314"/>
                </a:lnTo>
                <a:lnTo>
                  <a:pt x="738187" y="123380"/>
                </a:lnTo>
                <a:lnTo>
                  <a:pt x="735825" y="120510"/>
                </a:lnTo>
                <a:lnTo>
                  <a:pt x="728002" y="124587"/>
                </a:lnTo>
                <a:lnTo>
                  <a:pt x="723366" y="127965"/>
                </a:lnTo>
                <a:lnTo>
                  <a:pt x="718515" y="131064"/>
                </a:lnTo>
                <a:lnTo>
                  <a:pt x="724052" y="144614"/>
                </a:lnTo>
                <a:lnTo>
                  <a:pt x="709333" y="154508"/>
                </a:lnTo>
                <a:lnTo>
                  <a:pt x="710577" y="156654"/>
                </a:lnTo>
                <a:lnTo>
                  <a:pt x="719988" y="154660"/>
                </a:lnTo>
                <a:lnTo>
                  <a:pt x="727621" y="150520"/>
                </a:lnTo>
                <a:lnTo>
                  <a:pt x="733666" y="144919"/>
                </a:lnTo>
                <a:lnTo>
                  <a:pt x="738276" y="138480"/>
                </a:lnTo>
                <a:close/>
              </a:path>
              <a:path w="1201420" h="384810">
                <a:moveTo>
                  <a:pt x="746010" y="126441"/>
                </a:moveTo>
                <a:lnTo>
                  <a:pt x="743724" y="125349"/>
                </a:lnTo>
                <a:lnTo>
                  <a:pt x="740676" y="131381"/>
                </a:lnTo>
                <a:lnTo>
                  <a:pt x="743267" y="132613"/>
                </a:lnTo>
                <a:lnTo>
                  <a:pt x="746010" y="126441"/>
                </a:lnTo>
                <a:close/>
              </a:path>
              <a:path w="1201420" h="384810">
                <a:moveTo>
                  <a:pt x="748563" y="204177"/>
                </a:moveTo>
                <a:lnTo>
                  <a:pt x="748423" y="204076"/>
                </a:lnTo>
                <a:lnTo>
                  <a:pt x="748525" y="204266"/>
                </a:lnTo>
                <a:close/>
              </a:path>
              <a:path w="1201420" h="384810">
                <a:moveTo>
                  <a:pt x="752983" y="212445"/>
                </a:moveTo>
                <a:lnTo>
                  <a:pt x="748525" y="204266"/>
                </a:lnTo>
                <a:lnTo>
                  <a:pt x="747687" y="208394"/>
                </a:lnTo>
                <a:lnTo>
                  <a:pt x="741133" y="210261"/>
                </a:lnTo>
                <a:lnTo>
                  <a:pt x="744194" y="216395"/>
                </a:lnTo>
                <a:lnTo>
                  <a:pt x="752983" y="212445"/>
                </a:lnTo>
                <a:close/>
              </a:path>
              <a:path w="1201420" h="384810">
                <a:moveTo>
                  <a:pt x="755243" y="160655"/>
                </a:moveTo>
                <a:lnTo>
                  <a:pt x="754621" y="156883"/>
                </a:lnTo>
                <a:lnTo>
                  <a:pt x="751141" y="149771"/>
                </a:lnTo>
                <a:lnTo>
                  <a:pt x="747026" y="149682"/>
                </a:lnTo>
                <a:lnTo>
                  <a:pt x="742315" y="152120"/>
                </a:lnTo>
                <a:lnTo>
                  <a:pt x="741426" y="155816"/>
                </a:lnTo>
                <a:lnTo>
                  <a:pt x="740029" y="161175"/>
                </a:lnTo>
                <a:lnTo>
                  <a:pt x="740143" y="164071"/>
                </a:lnTo>
                <a:lnTo>
                  <a:pt x="739851" y="167500"/>
                </a:lnTo>
                <a:lnTo>
                  <a:pt x="743597" y="166027"/>
                </a:lnTo>
                <a:lnTo>
                  <a:pt x="747915" y="164884"/>
                </a:lnTo>
                <a:lnTo>
                  <a:pt x="751649" y="162725"/>
                </a:lnTo>
                <a:lnTo>
                  <a:pt x="755243" y="160655"/>
                </a:lnTo>
                <a:close/>
              </a:path>
              <a:path w="1201420" h="384810">
                <a:moveTo>
                  <a:pt x="765835" y="151587"/>
                </a:moveTo>
                <a:lnTo>
                  <a:pt x="757047" y="150799"/>
                </a:lnTo>
                <a:lnTo>
                  <a:pt x="756805" y="153492"/>
                </a:lnTo>
                <a:lnTo>
                  <a:pt x="759714" y="156108"/>
                </a:lnTo>
                <a:lnTo>
                  <a:pt x="762711" y="154355"/>
                </a:lnTo>
                <a:lnTo>
                  <a:pt x="765670" y="153809"/>
                </a:lnTo>
                <a:lnTo>
                  <a:pt x="765835" y="151587"/>
                </a:lnTo>
                <a:close/>
              </a:path>
              <a:path w="1201420" h="384810">
                <a:moveTo>
                  <a:pt x="770813" y="165328"/>
                </a:moveTo>
                <a:lnTo>
                  <a:pt x="770763" y="165138"/>
                </a:lnTo>
                <a:lnTo>
                  <a:pt x="770458" y="165315"/>
                </a:lnTo>
                <a:lnTo>
                  <a:pt x="770585" y="165328"/>
                </a:lnTo>
                <a:lnTo>
                  <a:pt x="770813" y="165341"/>
                </a:lnTo>
                <a:close/>
              </a:path>
              <a:path w="1201420" h="384810">
                <a:moveTo>
                  <a:pt x="773772" y="173964"/>
                </a:moveTo>
                <a:lnTo>
                  <a:pt x="773709" y="173774"/>
                </a:lnTo>
                <a:lnTo>
                  <a:pt x="773645" y="173990"/>
                </a:lnTo>
                <a:lnTo>
                  <a:pt x="773772" y="173964"/>
                </a:lnTo>
                <a:close/>
              </a:path>
              <a:path w="1201420" h="384810">
                <a:moveTo>
                  <a:pt x="773785" y="173964"/>
                </a:moveTo>
                <a:lnTo>
                  <a:pt x="773607" y="174091"/>
                </a:lnTo>
                <a:lnTo>
                  <a:pt x="773734" y="174104"/>
                </a:lnTo>
                <a:lnTo>
                  <a:pt x="773785" y="173964"/>
                </a:lnTo>
                <a:close/>
              </a:path>
              <a:path w="1201420" h="384810">
                <a:moveTo>
                  <a:pt x="776300" y="165735"/>
                </a:moveTo>
                <a:lnTo>
                  <a:pt x="770826" y="165341"/>
                </a:lnTo>
                <a:lnTo>
                  <a:pt x="773709" y="173761"/>
                </a:lnTo>
                <a:lnTo>
                  <a:pt x="774560" y="171183"/>
                </a:lnTo>
                <a:lnTo>
                  <a:pt x="776300" y="165735"/>
                </a:lnTo>
                <a:close/>
              </a:path>
              <a:path w="1201420" h="384810">
                <a:moveTo>
                  <a:pt x="779614" y="175945"/>
                </a:moveTo>
                <a:lnTo>
                  <a:pt x="773709" y="174167"/>
                </a:lnTo>
                <a:lnTo>
                  <a:pt x="773074" y="176098"/>
                </a:lnTo>
                <a:lnTo>
                  <a:pt x="771829" y="179971"/>
                </a:lnTo>
                <a:lnTo>
                  <a:pt x="773671" y="179971"/>
                </a:lnTo>
                <a:lnTo>
                  <a:pt x="775716" y="180467"/>
                </a:lnTo>
                <a:lnTo>
                  <a:pt x="777278" y="179793"/>
                </a:lnTo>
                <a:lnTo>
                  <a:pt x="778395" y="179311"/>
                </a:lnTo>
                <a:lnTo>
                  <a:pt x="778852" y="177279"/>
                </a:lnTo>
                <a:lnTo>
                  <a:pt x="779614" y="175945"/>
                </a:lnTo>
                <a:close/>
              </a:path>
              <a:path w="1201420" h="384810">
                <a:moveTo>
                  <a:pt x="781519" y="201523"/>
                </a:moveTo>
                <a:lnTo>
                  <a:pt x="773176" y="203581"/>
                </a:lnTo>
                <a:lnTo>
                  <a:pt x="771423" y="195376"/>
                </a:lnTo>
                <a:lnTo>
                  <a:pt x="765543" y="193090"/>
                </a:lnTo>
                <a:lnTo>
                  <a:pt x="764006" y="202603"/>
                </a:lnTo>
                <a:lnTo>
                  <a:pt x="762342" y="202641"/>
                </a:lnTo>
                <a:lnTo>
                  <a:pt x="758558" y="193078"/>
                </a:lnTo>
                <a:lnTo>
                  <a:pt x="755865" y="198539"/>
                </a:lnTo>
                <a:lnTo>
                  <a:pt x="753872" y="198335"/>
                </a:lnTo>
                <a:lnTo>
                  <a:pt x="751598" y="197561"/>
                </a:lnTo>
                <a:lnTo>
                  <a:pt x="749846" y="199821"/>
                </a:lnTo>
                <a:lnTo>
                  <a:pt x="749338" y="202069"/>
                </a:lnTo>
                <a:lnTo>
                  <a:pt x="748525" y="204089"/>
                </a:lnTo>
                <a:lnTo>
                  <a:pt x="754303" y="205536"/>
                </a:lnTo>
                <a:lnTo>
                  <a:pt x="760933" y="205613"/>
                </a:lnTo>
                <a:lnTo>
                  <a:pt x="763193" y="212953"/>
                </a:lnTo>
                <a:lnTo>
                  <a:pt x="758647" y="211416"/>
                </a:lnTo>
                <a:lnTo>
                  <a:pt x="758837" y="213931"/>
                </a:lnTo>
                <a:lnTo>
                  <a:pt x="763320" y="213588"/>
                </a:lnTo>
                <a:lnTo>
                  <a:pt x="762266" y="215963"/>
                </a:lnTo>
                <a:lnTo>
                  <a:pt x="761034" y="218313"/>
                </a:lnTo>
                <a:lnTo>
                  <a:pt x="758672" y="225348"/>
                </a:lnTo>
                <a:lnTo>
                  <a:pt x="761568" y="226707"/>
                </a:lnTo>
                <a:lnTo>
                  <a:pt x="765149" y="227685"/>
                </a:lnTo>
                <a:lnTo>
                  <a:pt x="766368" y="224155"/>
                </a:lnTo>
                <a:lnTo>
                  <a:pt x="767105" y="220802"/>
                </a:lnTo>
                <a:lnTo>
                  <a:pt x="768642" y="217893"/>
                </a:lnTo>
                <a:lnTo>
                  <a:pt x="771271" y="212902"/>
                </a:lnTo>
                <a:lnTo>
                  <a:pt x="775246" y="219760"/>
                </a:lnTo>
                <a:lnTo>
                  <a:pt x="779056" y="216535"/>
                </a:lnTo>
                <a:lnTo>
                  <a:pt x="781519" y="201523"/>
                </a:lnTo>
                <a:close/>
              </a:path>
              <a:path w="1201420" h="384810">
                <a:moveTo>
                  <a:pt x="791298" y="92862"/>
                </a:moveTo>
                <a:lnTo>
                  <a:pt x="785596" y="94488"/>
                </a:lnTo>
                <a:lnTo>
                  <a:pt x="786041" y="96926"/>
                </a:lnTo>
                <a:lnTo>
                  <a:pt x="788936" y="101460"/>
                </a:lnTo>
                <a:lnTo>
                  <a:pt x="789749" y="99809"/>
                </a:lnTo>
                <a:lnTo>
                  <a:pt x="790473" y="98691"/>
                </a:lnTo>
                <a:lnTo>
                  <a:pt x="791159" y="96380"/>
                </a:lnTo>
                <a:lnTo>
                  <a:pt x="791095" y="95173"/>
                </a:lnTo>
                <a:lnTo>
                  <a:pt x="791298" y="92862"/>
                </a:lnTo>
                <a:close/>
              </a:path>
              <a:path w="1201420" h="384810">
                <a:moveTo>
                  <a:pt x="801370" y="121005"/>
                </a:moveTo>
                <a:lnTo>
                  <a:pt x="790295" y="114820"/>
                </a:lnTo>
                <a:lnTo>
                  <a:pt x="785545" y="118211"/>
                </a:lnTo>
                <a:lnTo>
                  <a:pt x="783310" y="121881"/>
                </a:lnTo>
                <a:lnTo>
                  <a:pt x="786041" y="127660"/>
                </a:lnTo>
                <a:lnTo>
                  <a:pt x="797166" y="122707"/>
                </a:lnTo>
                <a:lnTo>
                  <a:pt x="793724" y="132130"/>
                </a:lnTo>
                <a:lnTo>
                  <a:pt x="801116" y="130568"/>
                </a:lnTo>
                <a:lnTo>
                  <a:pt x="801319" y="122707"/>
                </a:lnTo>
                <a:lnTo>
                  <a:pt x="801370" y="121005"/>
                </a:lnTo>
                <a:close/>
              </a:path>
              <a:path w="1201420" h="384810">
                <a:moveTo>
                  <a:pt x="814387" y="140792"/>
                </a:moveTo>
                <a:lnTo>
                  <a:pt x="813701" y="139357"/>
                </a:lnTo>
                <a:lnTo>
                  <a:pt x="813333" y="137223"/>
                </a:lnTo>
                <a:lnTo>
                  <a:pt x="811542" y="138442"/>
                </a:lnTo>
                <a:lnTo>
                  <a:pt x="810006" y="138950"/>
                </a:lnTo>
                <a:lnTo>
                  <a:pt x="809434" y="140741"/>
                </a:lnTo>
                <a:lnTo>
                  <a:pt x="810412" y="142036"/>
                </a:lnTo>
                <a:lnTo>
                  <a:pt x="810844" y="143154"/>
                </a:lnTo>
                <a:lnTo>
                  <a:pt x="811923" y="142671"/>
                </a:lnTo>
                <a:lnTo>
                  <a:pt x="813498" y="142443"/>
                </a:lnTo>
                <a:lnTo>
                  <a:pt x="814387" y="140792"/>
                </a:lnTo>
                <a:close/>
              </a:path>
              <a:path w="1201420" h="384810">
                <a:moveTo>
                  <a:pt x="819886" y="102476"/>
                </a:moveTo>
                <a:lnTo>
                  <a:pt x="813066" y="96088"/>
                </a:lnTo>
                <a:lnTo>
                  <a:pt x="810666" y="103390"/>
                </a:lnTo>
                <a:lnTo>
                  <a:pt x="813371" y="104762"/>
                </a:lnTo>
                <a:lnTo>
                  <a:pt x="817689" y="104762"/>
                </a:lnTo>
                <a:lnTo>
                  <a:pt x="819886" y="102476"/>
                </a:lnTo>
                <a:close/>
              </a:path>
              <a:path w="1201420" h="384810">
                <a:moveTo>
                  <a:pt x="838187" y="96748"/>
                </a:moveTo>
                <a:lnTo>
                  <a:pt x="837768" y="94919"/>
                </a:lnTo>
                <a:lnTo>
                  <a:pt x="836256" y="93446"/>
                </a:lnTo>
                <a:lnTo>
                  <a:pt x="834161" y="93002"/>
                </a:lnTo>
                <a:lnTo>
                  <a:pt x="833488" y="93510"/>
                </a:lnTo>
                <a:lnTo>
                  <a:pt x="832345" y="94373"/>
                </a:lnTo>
                <a:lnTo>
                  <a:pt x="831126" y="96177"/>
                </a:lnTo>
                <a:lnTo>
                  <a:pt x="831469" y="99555"/>
                </a:lnTo>
                <a:lnTo>
                  <a:pt x="832713" y="101561"/>
                </a:lnTo>
                <a:lnTo>
                  <a:pt x="833945" y="104660"/>
                </a:lnTo>
                <a:lnTo>
                  <a:pt x="835621" y="101765"/>
                </a:lnTo>
                <a:lnTo>
                  <a:pt x="837031" y="99860"/>
                </a:lnTo>
                <a:lnTo>
                  <a:pt x="838187" y="96748"/>
                </a:lnTo>
                <a:close/>
              </a:path>
              <a:path w="1201420" h="384810">
                <a:moveTo>
                  <a:pt x="855827" y="102171"/>
                </a:moveTo>
                <a:lnTo>
                  <a:pt x="846797" y="94767"/>
                </a:lnTo>
                <a:lnTo>
                  <a:pt x="847610" y="87122"/>
                </a:lnTo>
                <a:lnTo>
                  <a:pt x="841590" y="91948"/>
                </a:lnTo>
                <a:lnTo>
                  <a:pt x="840295" y="98069"/>
                </a:lnTo>
                <a:lnTo>
                  <a:pt x="840447" y="104190"/>
                </a:lnTo>
                <a:lnTo>
                  <a:pt x="838784" y="109004"/>
                </a:lnTo>
                <a:lnTo>
                  <a:pt x="834720" y="110363"/>
                </a:lnTo>
                <a:lnTo>
                  <a:pt x="831354" y="110705"/>
                </a:lnTo>
                <a:lnTo>
                  <a:pt x="828268" y="113360"/>
                </a:lnTo>
                <a:lnTo>
                  <a:pt x="829754" y="117055"/>
                </a:lnTo>
                <a:lnTo>
                  <a:pt x="830033" y="118821"/>
                </a:lnTo>
                <a:lnTo>
                  <a:pt x="827862" y="119684"/>
                </a:lnTo>
                <a:lnTo>
                  <a:pt x="825855" y="120281"/>
                </a:lnTo>
                <a:lnTo>
                  <a:pt x="823823" y="121551"/>
                </a:lnTo>
                <a:lnTo>
                  <a:pt x="824522" y="124637"/>
                </a:lnTo>
                <a:lnTo>
                  <a:pt x="829868" y="125628"/>
                </a:lnTo>
                <a:lnTo>
                  <a:pt x="833424" y="123964"/>
                </a:lnTo>
                <a:lnTo>
                  <a:pt x="834364" y="121500"/>
                </a:lnTo>
                <a:lnTo>
                  <a:pt x="835736" y="119646"/>
                </a:lnTo>
                <a:lnTo>
                  <a:pt x="841425" y="127939"/>
                </a:lnTo>
                <a:lnTo>
                  <a:pt x="841425" y="120510"/>
                </a:lnTo>
                <a:lnTo>
                  <a:pt x="852360" y="118630"/>
                </a:lnTo>
                <a:lnTo>
                  <a:pt x="851306" y="108597"/>
                </a:lnTo>
                <a:lnTo>
                  <a:pt x="855827" y="102171"/>
                </a:lnTo>
                <a:close/>
              </a:path>
              <a:path w="1201420" h="384810">
                <a:moveTo>
                  <a:pt x="867600" y="137464"/>
                </a:moveTo>
                <a:lnTo>
                  <a:pt x="863714" y="145453"/>
                </a:lnTo>
                <a:lnTo>
                  <a:pt x="863765" y="145313"/>
                </a:lnTo>
                <a:lnTo>
                  <a:pt x="855535" y="142494"/>
                </a:lnTo>
                <a:lnTo>
                  <a:pt x="853579" y="143281"/>
                </a:lnTo>
                <a:lnTo>
                  <a:pt x="851814" y="143459"/>
                </a:lnTo>
                <a:lnTo>
                  <a:pt x="852919" y="145288"/>
                </a:lnTo>
                <a:lnTo>
                  <a:pt x="853681" y="148259"/>
                </a:lnTo>
                <a:lnTo>
                  <a:pt x="858888" y="149834"/>
                </a:lnTo>
                <a:lnTo>
                  <a:pt x="862926" y="149783"/>
                </a:lnTo>
                <a:lnTo>
                  <a:pt x="867600" y="150279"/>
                </a:lnTo>
                <a:lnTo>
                  <a:pt x="867600" y="137464"/>
                </a:lnTo>
                <a:close/>
              </a:path>
              <a:path w="1201420" h="384810">
                <a:moveTo>
                  <a:pt x="880986" y="93675"/>
                </a:moveTo>
                <a:lnTo>
                  <a:pt x="879233" y="88138"/>
                </a:lnTo>
                <a:lnTo>
                  <a:pt x="876071" y="90703"/>
                </a:lnTo>
                <a:lnTo>
                  <a:pt x="873213" y="92481"/>
                </a:lnTo>
                <a:lnTo>
                  <a:pt x="870267" y="96024"/>
                </a:lnTo>
                <a:lnTo>
                  <a:pt x="870292" y="99161"/>
                </a:lnTo>
                <a:lnTo>
                  <a:pt x="872172" y="101155"/>
                </a:lnTo>
                <a:lnTo>
                  <a:pt x="875004" y="101422"/>
                </a:lnTo>
                <a:lnTo>
                  <a:pt x="876477" y="100774"/>
                </a:lnTo>
                <a:lnTo>
                  <a:pt x="879792" y="99326"/>
                </a:lnTo>
                <a:lnTo>
                  <a:pt x="880986" y="93675"/>
                </a:lnTo>
                <a:close/>
              </a:path>
              <a:path w="1201420" h="384810">
                <a:moveTo>
                  <a:pt x="895235" y="112903"/>
                </a:moveTo>
                <a:lnTo>
                  <a:pt x="892022" y="110998"/>
                </a:lnTo>
                <a:lnTo>
                  <a:pt x="890409" y="110058"/>
                </a:lnTo>
                <a:lnTo>
                  <a:pt x="888847" y="113144"/>
                </a:lnTo>
                <a:lnTo>
                  <a:pt x="894016" y="115328"/>
                </a:lnTo>
                <a:lnTo>
                  <a:pt x="895235" y="112903"/>
                </a:lnTo>
                <a:close/>
              </a:path>
              <a:path w="1201420" h="384810">
                <a:moveTo>
                  <a:pt x="899972" y="48488"/>
                </a:moveTo>
                <a:lnTo>
                  <a:pt x="891971" y="44323"/>
                </a:lnTo>
                <a:lnTo>
                  <a:pt x="892403" y="43383"/>
                </a:lnTo>
                <a:lnTo>
                  <a:pt x="892657" y="42405"/>
                </a:lnTo>
                <a:lnTo>
                  <a:pt x="893229" y="41668"/>
                </a:lnTo>
                <a:lnTo>
                  <a:pt x="896467" y="37477"/>
                </a:lnTo>
                <a:lnTo>
                  <a:pt x="893279" y="35331"/>
                </a:lnTo>
                <a:lnTo>
                  <a:pt x="887514" y="32105"/>
                </a:lnTo>
                <a:lnTo>
                  <a:pt x="882497" y="34912"/>
                </a:lnTo>
                <a:lnTo>
                  <a:pt x="884212" y="46520"/>
                </a:lnTo>
                <a:lnTo>
                  <a:pt x="879500" y="47028"/>
                </a:lnTo>
                <a:lnTo>
                  <a:pt x="872744" y="46456"/>
                </a:lnTo>
                <a:lnTo>
                  <a:pt x="876071" y="56172"/>
                </a:lnTo>
                <a:lnTo>
                  <a:pt x="879233" y="54330"/>
                </a:lnTo>
                <a:lnTo>
                  <a:pt x="882650" y="51511"/>
                </a:lnTo>
                <a:lnTo>
                  <a:pt x="889863" y="57264"/>
                </a:lnTo>
                <a:lnTo>
                  <a:pt x="894118" y="50317"/>
                </a:lnTo>
                <a:lnTo>
                  <a:pt x="899541" y="50558"/>
                </a:lnTo>
                <a:lnTo>
                  <a:pt x="899972" y="48488"/>
                </a:lnTo>
                <a:close/>
              </a:path>
              <a:path w="1201420" h="384810">
                <a:moveTo>
                  <a:pt x="901522" y="140385"/>
                </a:moveTo>
                <a:lnTo>
                  <a:pt x="899807" y="140423"/>
                </a:lnTo>
                <a:lnTo>
                  <a:pt x="897763" y="140893"/>
                </a:lnTo>
                <a:lnTo>
                  <a:pt x="894765" y="138620"/>
                </a:lnTo>
                <a:lnTo>
                  <a:pt x="893559" y="136182"/>
                </a:lnTo>
                <a:lnTo>
                  <a:pt x="891311" y="133159"/>
                </a:lnTo>
                <a:lnTo>
                  <a:pt x="887564" y="140931"/>
                </a:lnTo>
                <a:lnTo>
                  <a:pt x="892733" y="147332"/>
                </a:lnTo>
                <a:lnTo>
                  <a:pt x="881392" y="152450"/>
                </a:lnTo>
                <a:lnTo>
                  <a:pt x="892035" y="163601"/>
                </a:lnTo>
                <a:lnTo>
                  <a:pt x="891362" y="155587"/>
                </a:lnTo>
                <a:lnTo>
                  <a:pt x="900722" y="154266"/>
                </a:lnTo>
                <a:lnTo>
                  <a:pt x="899909" y="146532"/>
                </a:lnTo>
                <a:lnTo>
                  <a:pt x="901522" y="140385"/>
                </a:lnTo>
                <a:close/>
              </a:path>
              <a:path w="1201420" h="384810">
                <a:moveTo>
                  <a:pt x="901928" y="140360"/>
                </a:moveTo>
                <a:lnTo>
                  <a:pt x="901598" y="140030"/>
                </a:lnTo>
                <a:lnTo>
                  <a:pt x="901547" y="140271"/>
                </a:lnTo>
                <a:lnTo>
                  <a:pt x="901801" y="140360"/>
                </a:lnTo>
                <a:lnTo>
                  <a:pt x="901928" y="140360"/>
                </a:lnTo>
                <a:close/>
              </a:path>
              <a:path w="1201420" h="384810">
                <a:moveTo>
                  <a:pt x="910640" y="133350"/>
                </a:moveTo>
                <a:lnTo>
                  <a:pt x="902538" y="130924"/>
                </a:lnTo>
                <a:lnTo>
                  <a:pt x="901941" y="140119"/>
                </a:lnTo>
                <a:lnTo>
                  <a:pt x="907643" y="141427"/>
                </a:lnTo>
                <a:lnTo>
                  <a:pt x="910640" y="133350"/>
                </a:lnTo>
                <a:close/>
              </a:path>
              <a:path w="1201420" h="384810">
                <a:moveTo>
                  <a:pt x="926160" y="113893"/>
                </a:moveTo>
                <a:lnTo>
                  <a:pt x="923950" y="112560"/>
                </a:lnTo>
                <a:lnTo>
                  <a:pt x="920927" y="111988"/>
                </a:lnTo>
                <a:lnTo>
                  <a:pt x="920927" y="111734"/>
                </a:lnTo>
                <a:lnTo>
                  <a:pt x="920940" y="111594"/>
                </a:lnTo>
                <a:lnTo>
                  <a:pt x="920775" y="111721"/>
                </a:lnTo>
                <a:lnTo>
                  <a:pt x="920597" y="111925"/>
                </a:lnTo>
                <a:lnTo>
                  <a:pt x="920813" y="111963"/>
                </a:lnTo>
                <a:lnTo>
                  <a:pt x="920838" y="115189"/>
                </a:lnTo>
                <a:lnTo>
                  <a:pt x="921054" y="118186"/>
                </a:lnTo>
                <a:lnTo>
                  <a:pt x="925969" y="117868"/>
                </a:lnTo>
                <a:lnTo>
                  <a:pt x="926160" y="113893"/>
                </a:lnTo>
                <a:close/>
              </a:path>
              <a:path w="1201420" h="384810">
                <a:moveTo>
                  <a:pt x="927823" y="104241"/>
                </a:moveTo>
                <a:lnTo>
                  <a:pt x="927773" y="103822"/>
                </a:lnTo>
                <a:lnTo>
                  <a:pt x="915822" y="91109"/>
                </a:lnTo>
                <a:lnTo>
                  <a:pt x="917041" y="82537"/>
                </a:lnTo>
                <a:lnTo>
                  <a:pt x="910399" y="85077"/>
                </a:lnTo>
                <a:lnTo>
                  <a:pt x="904925" y="88607"/>
                </a:lnTo>
                <a:lnTo>
                  <a:pt x="895388" y="96418"/>
                </a:lnTo>
                <a:lnTo>
                  <a:pt x="896658" y="100279"/>
                </a:lnTo>
                <a:lnTo>
                  <a:pt x="896975" y="103606"/>
                </a:lnTo>
                <a:lnTo>
                  <a:pt x="901166" y="109181"/>
                </a:lnTo>
                <a:lnTo>
                  <a:pt x="904379" y="112153"/>
                </a:lnTo>
                <a:lnTo>
                  <a:pt x="907846" y="114376"/>
                </a:lnTo>
                <a:lnTo>
                  <a:pt x="909281" y="115303"/>
                </a:lnTo>
                <a:lnTo>
                  <a:pt x="912228" y="114058"/>
                </a:lnTo>
                <a:lnTo>
                  <a:pt x="916622" y="113068"/>
                </a:lnTo>
                <a:lnTo>
                  <a:pt x="918730" y="112280"/>
                </a:lnTo>
                <a:lnTo>
                  <a:pt x="920877" y="111607"/>
                </a:lnTo>
                <a:lnTo>
                  <a:pt x="927823" y="104241"/>
                </a:lnTo>
                <a:close/>
              </a:path>
              <a:path w="1201420" h="384810">
                <a:moveTo>
                  <a:pt x="937094" y="128930"/>
                </a:moveTo>
                <a:lnTo>
                  <a:pt x="936879" y="128104"/>
                </a:lnTo>
                <a:lnTo>
                  <a:pt x="936421" y="126479"/>
                </a:lnTo>
                <a:lnTo>
                  <a:pt x="935024" y="126885"/>
                </a:lnTo>
                <a:lnTo>
                  <a:pt x="933589" y="127203"/>
                </a:lnTo>
                <a:lnTo>
                  <a:pt x="932281" y="127800"/>
                </a:lnTo>
                <a:lnTo>
                  <a:pt x="932129" y="127863"/>
                </a:lnTo>
                <a:lnTo>
                  <a:pt x="932624" y="129400"/>
                </a:lnTo>
                <a:lnTo>
                  <a:pt x="932815" y="130251"/>
                </a:lnTo>
                <a:lnTo>
                  <a:pt x="935672" y="129362"/>
                </a:lnTo>
                <a:lnTo>
                  <a:pt x="937094" y="128930"/>
                </a:lnTo>
                <a:close/>
              </a:path>
              <a:path w="1201420" h="384810">
                <a:moveTo>
                  <a:pt x="938758" y="8293"/>
                </a:moveTo>
                <a:lnTo>
                  <a:pt x="937399" y="6604"/>
                </a:lnTo>
                <a:lnTo>
                  <a:pt x="936358" y="4102"/>
                </a:lnTo>
                <a:lnTo>
                  <a:pt x="933602" y="7696"/>
                </a:lnTo>
                <a:lnTo>
                  <a:pt x="931900" y="8928"/>
                </a:lnTo>
                <a:lnTo>
                  <a:pt x="932040" y="11201"/>
                </a:lnTo>
                <a:lnTo>
                  <a:pt x="933881" y="12217"/>
                </a:lnTo>
                <a:lnTo>
                  <a:pt x="934935" y="13284"/>
                </a:lnTo>
                <a:lnTo>
                  <a:pt x="936167" y="12052"/>
                </a:lnTo>
                <a:lnTo>
                  <a:pt x="938022" y="10985"/>
                </a:lnTo>
                <a:lnTo>
                  <a:pt x="938428" y="9512"/>
                </a:lnTo>
                <a:lnTo>
                  <a:pt x="938758" y="8293"/>
                </a:lnTo>
                <a:close/>
              </a:path>
              <a:path w="1201420" h="384810">
                <a:moveTo>
                  <a:pt x="957021" y="124828"/>
                </a:moveTo>
                <a:lnTo>
                  <a:pt x="955103" y="118795"/>
                </a:lnTo>
                <a:lnTo>
                  <a:pt x="952119" y="115620"/>
                </a:lnTo>
                <a:lnTo>
                  <a:pt x="949998" y="115506"/>
                </a:lnTo>
                <a:lnTo>
                  <a:pt x="945845" y="115290"/>
                </a:lnTo>
                <a:lnTo>
                  <a:pt x="945210" y="112547"/>
                </a:lnTo>
                <a:lnTo>
                  <a:pt x="942822" y="109169"/>
                </a:lnTo>
                <a:lnTo>
                  <a:pt x="940993" y="109004"/>
                </a:lnTo>
                <a:lnTo>
                  <a:pt x="939368" y="108343"/>
                </a:lnTo>
                <a:lnTo>
                  <a:pt x="937958" y="113296"/>
                </a:lnTo>
                <a:lnTo>
                  <a:pt x="944257" y="114757"/>
                </a:lnTo>
                <a:lnTo>
                  <a:pt x="941235" y="122529"/>
                </a:lnTo>
                <a:lnTo>
                  <a:pt x="944651" y="126974"/>
                </a:lnTo>
                <a:lnTo>
                  <a:pt x="946365" y="131419"/>
                </a:lnTo>
                <a:lnTo>
                  <a:pt x="948055" y="130124"/>
                </a:lnTo>
                <a:lnTo>
                  <a:pt x="949261" y="128485"/>
                </a:lnTo>
                <a:lnTo>
                  <a:pt x="955052" y="127596"/>
                </a:lnTo>
                <a:lnTo>
                  <a:pt x="957021" y="124828"/>
                </a:lnTo>
                <a:close/>
              </a:path>
              <a:path w="1201420" h="384810">
                <a:moveTo>
                  <a:pt x="1004316" y="0"/>
                </a:moveTo>
                <a:lnTo>
                  <a:pt x="1001903" y="0"/>
                </a:lnTo>
                <a:lnTo>
                  <a:pt x="1002449" y="342"/>
                </a:lnTo>
                <a:lnTo>
                  <a:pt x="1002906" y="558"/>
                </a:lnTo>
                <a:lnTo>
                  <a:pt x="1003312" y="508"/>
                </a:lnTo>
                <a:lnTo>
                  <a:pt x="1003668" y="444"/>
                </a:lnTo>
                <a:lnTo>
                  <a:pt x="1003998" y="254"/>
                </a:lnTo>
                <a:lnTo>
                  <a:pt x="1004316" y="0"/>
                </a:lnTo>
                <a:close/>
              </a:path>
              <a:path w="1201420" h="384810">
                <a:moveTo>
                  <a:pt x="1038199" y="27647"/>
                </a:moveTo>
                <a:lnTo>
                  <a:pt x="1037755" y="26390"/>
                </a:lnTo>
                <a:lnTo>
                  <a:pt x="1037297" y="25146"/>
                </a:lnTo>
                <a:lnTo>
                  <a:pt x="1036853" y="23901"/>
                </a:lnTo>
                <a:lnTo>
                  <a:pt x="1036370" y="24066"/>
                </a:lnTo>
                <a:lnTo>
                  <a:pt x="1035405" y="24371"/>
                </a:lnTo>
                <a:lnTo>
                  <a:pt x="1035773" y="25615"/>
                </a:lnTo>
                <a:lnTo>
                  <a:pt x="1036116" y="26860"/>
                </a:lnTo>
                <a:lnTo>
                  <a:pt x="1036599" y="28117"/>
                </a:lnTo>
                <a:lnTo>
                  <a:pt x="1037640" y="27787"/>
                </a:lnTo>
                <a:lnTo>
                  <a:pt x="1038199" y="27647"/>
                </a:lnTo>
                <a:close/>
              </a:path>
              <a:path w="1201420" h="384810">
                <a:moveTo>
                  <a:pt x="1071410" y="0"/>
                </a:moveTo>
                <a:lnTo>
                  <a:pt x="1064082" y="0"/>
                </a:lnTo>
                <a:lnTo>
                  <a:pt x="1065441" y="2984"/>
                </a:lnTo>
                <a:lnTo>
                  <a:pt x="1067739" y="2527"/>
                </a:lnTo>
                <a:lnTo>
                  <a:pt x="1069517" y="952"/>
                </a:lnTo>
                <a:lnTo>
                  <a:pt x="1071410" y="0"/>
                </a:lnTo>
                <a:close/>
              </a:path>
              <a:path w="1201420" h="384810">
                <a:moveTo>
                  <a:pt x="1089558" y="12077"/>
                </a:moveTo>
                <a:lnTo>
                  <a:pt x="1088974" y="10058"/>
                </a:lnTo>
                <a:lnTo>
                  <a:pt x="1086332" y="8267"/>
                </a:lnTo>
                <a:lnTo>
                  <a:pt x="1085773" y="7886"/>
                </a:lnTo>
                <a:lnTo>
                  <a:pt x="1086446" y="5791"/>
                </a:lnTo>
                <a:lnTo>
                  <a:pt x="1086472" y="3009"/>
                </a:lnTo>
                <a:lnTo>
                  <a:pt x="1086954" y="1511"/>
                </a:lnTo>
                <a:lnTo>
                  <a:pt x="1087323" y="0"/>
                </a:lnTo>
                <a:lnTo>
                  <a:pt x="1076807" y="0"/>
                </a:lnTo>
                <a:lnTo>
                  <a:pt x="1077341" y="279"/>
                </a:lnTo>
                <a:lnTo>
                  <a:pt x="1077899" y="635"/>
                </a:lnTo>
                <a:lnTo>
                  <a:pt x="1078509" y="1117"/>
                </a:lnTo>
                <a:lnTo>
                  <a:pt x="1075728" y="4241"/>
                </a:lnTo>
                <a:lnTo>
                  <a:pt x="1073238" y="6896"/>
                </a:lnTo>
                <a:lnTo>
                  <a:pt x="1070521" y="10261"/>
                </a:lnTo>
                <a:lnTo>
                  <a:pt x="1070902" y="11480"/>
                </a:lnTo>
                <a:lnTo>
                  <a:pt x="1070902" y="13550"/>
                </a:lnTo>
                <a:lnTo>
                  <a:pt x="1078992" y="8877"/>
                </a:lnTo>
                <a:lnTo>
                  <a:pt x="1079855" y="10058"/>
                </a:lnTo>
                <a:lnTo>
                  <a:pt x="1080643" y="10731"/>
                </a:lnTo>
                <a:lnTo>
                  <a:pt x="1082001" y="14986"/>
                </a:lnTo>
                <a:lnTo>
                  <a:pt x="1084211" y="16078"/>
                </a:lnTo>
                <a:lnTo>
                  <a:pt x="1089558" y="12077"/>
                </a:lnTo>
                <a:close/>
              </a:path>
              <a:path w="1201420" h="384810">
                <a:moveTo>
                  <a:pt x="1111415" y="28244"/>
                </a:moveTo>
                <a:lnTo>
                  <a:pt x="1109065" y="20548"/>
                </a:lnTo>
                <a:lnTo>
                  <a:pt x="1107440" y="14528"/>
                </a:lnTo>
                <a:lnTo>
                  <a:pt x="1104912" y="7772"/>
                </a:lnTo>
                <a:lnTo>
                  <a:pt x="1102207" y="7721"/>
                </a:lnTo>
                <a:lnTo>
                  <a:pt x="1098308" y="6616"/>
                </a:lnTo>
                <a:lnTo>
                  <a:pt x="1100569" y="12509"/>
                </a:lnTo>
                <a:lnTo>
                  <a:pt x="1099210" y="17399"/>
                </a:lnTo>
                <a:lnTo>
                  <a:pt x="1097000" y="22034"/>
                </a:lnTo>
                <a:lnTo>
                  <a:pt x="1096683" y="27203"/>
                </a:lnTo>
                <a:lnTo>
                  <a:pt x="1111415" y="28244"/>
                </a:lnTo>
                <a:close/>
              </a:path>
              <a:path w="1201420" h="384810">
                <a:moveTo>
                  <a:pt x="1172413" y="18834"/>
                </a:moveTo>
                <a:lnTo>
                  <a:pt x="1171663" y="18364"/>
                </a:lnTo>
                <a:lnTo>
                  <a:pt x="1171282" y="17957"/>
                </a:lnTo>
                <a:lnTo>
                  <a:pt x="1164412" y="22682"/>
                </a:lnTo>
                <a:lnTo>
                  <a:pt x="1171079" y="25082"/>
                </a:lnTo>
                <a:lnTo>
                  <a:pt x="1171816" y="22174"/>
                </a:lnTo>
                <a:lnTo>
                  <a:pt x="1172362" y="19164"/>
                </a:lnTo>
                <a:lnTo>
                  <a:pt x="1172413" y="18834"/>
                </a:lnTo>
                <a:close/>
              </a:path>
              <a:path w="1201420" h="384810">
                <a:moveTo>
                  <a:pt x="1201077" y="13220"/>
                </a:moveTo>
                <a:lnTo>
                  <a:pt x="1200429" y="10121"/>
                </a:lnTo>
                <a:lnTo>
                  <a:pt x="1197775" y="9652"/>
                </a:lnTo>
                <a:lnTo>
                  <a:pt x="1195451" y="9639"/>
                </a:lnTo>
                <a:lnTo>
                  <a:pt x="1190358" y="10312"/>
                </a:lnTo>
                <a:lnTo>
                  <a:pt x="1187513" y="11125"/>
                </a:lnTo>
                <a:lnTo>
                  <a:pt x="1184236" y="11836"/>
                </a:lnTo>
                <a:lnTo>
                  <a:pt x="1184427" y="14935"/>
                </a:lnTo>
                <a:lnTo>
                  <a:pt x="1185735" y="16535"/>
                </a:lnTo>
                <a:lnTo>
                  <a:pt x="1189316" y="15214"/>
                </a:lnTo>
                <a:lnTo>
                  <a:pt x="1184224" y="17945"/>
                </a:lnTo>
                <a:lnTo>
                  <a:pt x="1181417" y="22555"/>
                </a:lnTo>
                <a:lnTo>
                  <a:pt x="1179436" y="27711"/>
                </a:lnTo>
                <a:lnTo>
                  <a:pt x="1177556" y="32613"/>
                </a:lnTo>
                <a:lnTo>
                  <a:pt x="1180045" y="35966"/>
                </a:lnTo>
                <a:lnTo>
                  <a:pt x="1187018" y="35001"/>
                </a:lnTo>
                <a:lnTo>
                  <a:pt x="1188758" y="33769"/>
                </a:lnTo>
                <a:lnTo>
                  <a:pt x="1190066" y="33197"/>
                </a:lnTo>
                <a:lnTo>
                  <a:pt x="1190904" y="28625"/>
                </a:lnTo>
                <a:lnTo>
                  <a:pt x="1191920" y="24726"/>
                </a:lnTo>
                <a:lnTo>
                  <a:pt x="1192301" y="19126"/>
                </a:lnTo>
                <a:lnTo>
                  <a:pt x="1190840" y="17373"/>
                </a:lnTo>
                <a:lnTo>
                  <a:pt x="1190091" y="15671"/>
                </a:lnTo>
                <a:lnTo>
                  <a:pt x="1191412" y="15976"/>
                </a:lnTo>
                <a:lnTo>
                  <a:pt x="1192872" y="16802"/>
                </a:lnTo>
                <a:lnTo>
                  <a:pt x="1196378" y="15849"/>
                </a:lnTo>
                <a:lnTo>
                  <a:pt x="1198651" y="14744"/>
                </a:lnTo>
                <a:lnTo>
                  <a:pt x="1201077" y="13220"/>
                </a:lnTo>
                <a:close/>
              </a:path>
            </a:pathLst>
          </a:custGeom>
          <a:solidFill>
            <a:srgbClr val="16568B"/>
          </a:solidFill>
        </p:spPr>
        <p:txBody>
          <a:bodyPr wrap="square" lIns="0" tIns="0" rIns="0" bIns="0" rtlCol="0"/>
          <a:lstStyle/>
          <a:p>
            <a:endParaRPr/>
          </a:p>
        </p:txBody>
      </p:sp>
      <p:sp>
        <p:nvSpPr>
          <p:cNvPr id="127" name="bg object 127"/>
          <p:cNvSpPr/>
          <p:nvPr/>
        </p:nvSpPr>
        <p:spPr>
          <a:xfrm>
            <a:off x="6845" y="4762334"/>
            <a:ext cx="857250" cy="308610"/>
          </a:xfrm>
          <a:custGeom>
            <a:avLst/>
            <a:gdLst/>
            <a:ahLst/>
            <a:cxnLst/>
            <a:rect l="l" t="t" r="r" b="b"/>
            <a:pathLst>
              <a:path w="857250" h="308610">
                <a:moveTo>
                  <a:pt x="21259" y="16662"/>
                </a:moveTo>
                <a:lnTo>
                  <a:pt x="20967" y="15735"/>
                </a:lnTo>
                <a:lnTo>
                  <a:pt x="20345" y="15240"/>
                </a:lnTo>
                <a:lnTo>
                  <a:pt x="19215" y="15392"/>
                </a:lnTo>
                <a:lnTo>
                  <a:pt x="18923" y="15506"/>
                </a:lnTo>
                <a:lnTo>
                  <a:pt x="15824" y="12090"/>
                </a:lnTo>
                <a:lnTo>
                  <a:pt x="13233" y="8991"/>
                </a:lnTo>
                <a:lnTo>
                  <a:pt x="10528" y="6311"/>
                </a:lnTo>
                <a:lnTo>
                  <a:pt x="10452" y="2108"/>
                </a:lnTo>
                <a:lnTo>
                  <a:pt x="9550" y="596"/>
                </a:lnTo>
                <a:lnTo>
                  <a:pt x="4864" y="0"/>
                </a:lnTo>
                <a:lnTo>
                  <a:pt x="2197" y="2044"/>
                </a:lnTo>
                <a:lnTo>
                  <a:pt x="1257" y="4787"/>
                </a:lnTo>
                <a:lnTo>
                  <a:pt x="0" y="5410"/>
                </a:lnTo>
                <a:lnTo>
                  <a:pt x="393" y="9804"/>
                </a:lnTo>
                <a:lnTo>
                  <a:pt x="1536" y="10325"/>
                </a:lnTo>
                <a:lnTo>
                  <a:pt x="1701" y="11176"/>
                </a:lnTo>
                <a:lnTo>
                  <a:pt x="2032" y="13309"/>
                </a:lnTo>
                <a:lnTo>
                  <a:pt x="3187" y="14427"/>
                </a:lnTo>
                <a:lnTo>
                  <a:pt x="6045" y="13830"/>
                </a:lnTo>
                <a:lnTo>
                  <a:pt x="6819" y="13766"/>
                </a:lnTo>
                <a:lnTo>
                  <a:pt x="7531" y="13614"/>
                </a:lnTo>
                <a:lnTo>
                  <a:pt x="10553" y="15252"/>
                </a:lnTo>
                <a:lnTo>
                  <a:pt x="13881" y="16649"/>
                </a:lnTo>
                <a:lnTo>
                  <a:pt x="18186" y="16560"/>
                </a:lnTo>
                <a:lnTo>
                  <a:pt x="18249" y="17678"/>
                </a:lnTo>
                <a:lnTo>
                  <a:pt x="19037" y="18034"/>
                </a:lnTo>
                <a:lnTo>
                  <a:pt x="20662" y="17792"/>
                </a:lnTo>
                <a:lnTo>
                  <a:pt x="21107" y="17360"/>
                </a:lnTo>
                <a:lnTo>
                  <a:pt x="21259" y="16662"/>
                </a:lnTo>
                <a:close/>
              </a:path>
              <a:path w="857250" h="308610">
                <a:moveTo>
                  <a:pt x="27444" y="200139"/>
                </a:moveTo>
                <a:lnTo>
                  <a:pt x="27368" y="196507"/>
                </a:lnTo>
                <a:lnTo>
                  <a:pt x="26009" y="195719"/>
                </a:lnTo>
                <a:lnTo>
                  <a:pt x="24472" y="195262"/>
                </a:lnTo>
                <a:lnTo>
                  <a:pt x="22517" y="195402"/>
                </a:lnTo>
                <a:lnTo>
                  <a:pt x="21818" y="196608"/>
                </a:lnTo>
                <a:lnTo>
                  <a:pt x="21767" y="198361"/>
                </a:lnTo>
                <a:lnTo>
                  <a:pt x="21717" y="200240"/>
                </a:lnTo>
                <a:lnTo>
                  <a:pt x="22669" y="201320"/>
                </a:lnTo>
                <a:lnTo>
                  <a:pt x="26314" y="201206"/>
                </a:lnTo>
                <a:lnTo>
                  <a:pt x="27444" y="200139"/>
                </a:lnTo>
                <a:close/>
              </a:path>
              <a:path w="857250" h="308610">
                <a:moveTo>
                  <a:pt x="38544" y="194881"/>
                </a:moveTo>
                <a:lnTo>
                  <a:pt x="38455" y="192112"/>
                </a:lnTo>
                <a:lnTo>
                  <a:pt x="38379" y="189915"/>
                </a:lnTo>
                <a:lnTo>
                  <a:pt x="36245" y="187312"/>
                </a:lnTo>
                <a:lnTo>
                  <a:pt x="31940" y="187731"/>
                </a:lnTo>
                <a:lnTo>
                  <a:pt x="28930" y="192011"/>
                </a:lnTo>
                <a:lnTo>
                  <a:pt x="28943" y="197459"/>
                </a:lnTo>
                <a:lnTo>
                  <a:pt x="29845" y="198348"/>
                </a:lnTo>
                <a:lnTo>
                  <a:pt x="34899" y="198221"/>
                </a:lnTo>
                <a:lnTo>
                  <a:pt x="38544" y="194881"/>
                </a:lnTo>
                <a:close/>
              </a:path>
              <a:path w="857250" h="308610">
                <a:moveTo>
                  <a:pt x="41275" y="230047"/>
                </a:moveTo>
                <a:lnTo>
                  <a:pt x="39204" y="223672"/>
                </a:lnTo>
                <a:lnTo>
                  <a:pt x="37376" y="221869"/>
                </a:lnTo>
                <a:lnTo>
                  <a:pt x="34785" y="221894"/>
                </a:lnTo>
                <a:lnTo>
                  <a:pt x="31127" y="221945"/>
                </a:lnTo>
                <a:lnTo>
                  <a:pt x="29032" y="224561"/>
                </a:lnTo>
                <a:lnTo>
                  <a:pt x="24930" y="231165"/>
                </a:lnTo>
                <a:lnTo>
                  <a:pt x="25247" y="235165"/>
                </a:lnTo>
                <a:lnTo>
                  <a:pt x="24739" y="238696"/>
                </a:lnTo>
                <a:lnTo>
                  <a:pt x="24688" y="241173"/>
                </a:lnTo>
                <a:lnTo>
                  <a:pt x="23571" y="243751"/>
                </a:lnTo>
                <a:lnTo>
                  <a:pt x="28943" y="245376"/>
                </a:lnTo>
                <a:lnTo>
                  <a:pt x="30314" y="243687"/>
                </a:lnTo>
                <a:lnTo>
                  <a:pt x="32994" y="239471"/>
                </a:lnTo>
                <a:lnTo>
                  <a:pt x="35242" y="237667"/>
                </a:lnTo>
                <a:lnTo>
                  <a:pt x="40474" y="233197"/>
                </a:lnTo>
                <a:lnTo>
                  <a:pt x="41275" y="230047"/>
                </a:lnTo>
                <a:close/>
              </a:path>
              <a:path w="857250" h="308610">
                <a:moveTo>
                  <a:pt x="49923" y="185470"/>
                </a:moveTo>
                <a:lnTo>
                  <a:pt x="49885" y="184492"/>
                </a:lnTo>
                <a:lnTo>
                  <a:pt x="49631" y="183451"/>
                </a:lnTo>
                <a:lnTo>
                  <a:pt x="48933" y="182956"/>
                </a:lnTo>
                <a:lnTo>
                  <a:pt x="47980" y="183388"/>
                </a:lnTo>
                <a:lnTo>
                  <a:pt x="47485" y="183603"/>
                </a:lnTo>
                <a:lnTo>
                  <a:pt x="46939" y="184302"/>
                </a:lnTo>
                <a:lnTo>
                  <a:pt x="46901" y="184823"/>
                </a:lnTo>
                <a:lnTo>
                  <a:pt x="46812" y="185826"/>
                </a:lnTo>
                <a:lnTo>
                  <a:pt x="47548" y="186436"/>
                </a:lnTo>
                <a:lnTo>
                  <a:pt x="48526" y="186359"/>
                </a:lnTo>
                <a:lnTo>
                  <a:pt x="49606" y="186283"/>
                </a:lnTo>
                <a:lnTo>
                  <a:pt x="49923" y="185470"/>
                </a:lnTo>
                <a:close/>
              </a:path>
              <a:path w="857250" h="308610">
                <a:moveTo>
                  <a:pt x="57023" y="164604"/>
                </a:moveTo>
                <a:lnTo>
                  <a:pt x="55245" y="162344"/>
                </a:lnTo>
                <a:lnTo>
                  <a:pt x="53581" y="162280"/>
                </a:lnTo>
                <a:lnTo>
                  <a:pt x="51333" y="162191"/>
                </a:lnTo>
                <a:lnTo>
                  <a:pt x="48691" y="165049"/>
                </a:lnTo>
                <a:lnTo>
                  <a:pt x="48780" y="169786"/>
                </a:lnTo>
                <a:lnTo>
                  <a:pt x="49136" y="171843"/>
                </a:lnTo>
                <a:lnTo>
                  <a:pt x="54254" y="171932"/>
                </a:lnTo>
                <a:lnTo>
                  <a:pt x="56934" y="169075"/>
                </a:lnTo>
                <a:lnTo>
                  <a:pt x="57023" y="164604"/>
                </a:lnTo>
                <a:close/>
              </a:path>
              <a:path w="857250" h="308610">
                <a:moveTo>
                  <a:pt x="69265" y="108115"/>
                </a:moveTo>
                <a:lnTo>
                  <a:pt x="68973" y="107861"/>
                </a:lnTo>
                <a:lnTo>
                  <a:pt x="68681" y="107403"/>
                </a:lnTo>
                <a:lnTo>
                  <a:pt x="68084" y="107403"/>
                </a:lnTo>
                <a:lnTo>
                  <a:pt x="67551" y="107823"/>
                </a:lnTo>
                <a:lnTo>
                  <a:pt x="67525" y="108102"/>
                </a:lnTo>
                <a:lnTo>
                  <a:pt x="67437" y="108839"/>
                </a:lnTo>
                <a:lnTo>
                  <a:pt x="67945" y="109258"/>
                </a:lnTo>
                <a:lnTo>
                  <a:pt x="68656" y="109054"/>
                </a:lnTo>
                <a:lnTo>
                  <a:pt x="68935" y="108978"/>
                </a:lnTo>
                <a:lnTo>
                  <a:pt x="69062" y="108445"/>
                </a:lnTo>
                <a:lnTo>
                  <a:pt x="69265" y="108115"/>
                </a:lnTo>
                <a:close/>
              </a:path>
              <a:path w="857250" h="308610">
                <a:moveTo>
                  <a:pt x="73774" y="147866"/>
                </a:moveTo>
                <a:lnTo>
                  <a:pt x="73139" y="143192"/>
                </a:lnTo>
                <a:lnTo>
                  <a:pt x="72440" y="141478"/>
                </a:lnTo>
                <a:lnTo>
                  <a:pt x="67195" y="142494"/>
                </a:lnTo>
                <a:lnTo>
                  <a:pt x="66497" y="144754"/>
                </a:lnTo>
                <a:lnTo>
                  <a:pt x="66535" y="147358"/>
                </a:lnTo>
                <a:lnTo>
                  <a:pt x="66548" y="149288"/>
                </a:lnTo>
                <a:lnTo>
                  <a:pt x="67589" y="150088"/>
                </a:lnTo>
                <a:lnTo>
                  <a:pt x="69469" y="149910"/>
                </a:lnTo>
                <a:lnTo>
                  <a:pt x="72224" y="149720"/>
                </a:lnTo>
                <a:lnTo>
                  <a:pt x="73774" y="147866"/>
                </a:lnTo>
                <a:close/>
              </a:path>
              <a:path w="857250" h="308610">
                <a:moveTo>
                  <a:pt x="77050" y="190627"/>
                </a:moveTo>
                <a:lnTo>
                  <a:pt x="76136" y="189280"/>
                </a:lnTo>
                <a:lnTo>
                  <a:pt x="74269" y="188874"/>
                </a:lnTo>
                <a:lnTo>
                  <a:pt x="71666" y="188747"/>
                </a:lnTo>
                <a:lnTo>
                  <a:pt x="69215" y="191655"/>
                </a:lnTo>
                <a:lnTo>
                  <a:pt x="69202" y="194805"/>
                </a:lnTo>
                <a:lnTo>
                  <a:pt x="69202" y="196469"/>
                </a:lnTo>
                <a:lnTo>
                  <a:pt x="68719" y="198640"/>
                </a:lnTo>
                <a:lnTo>
                  <a:pt x="74015" y="198348"/>
                </a:lnTo>
                <a:lnTo>
                  <a:pt x="76898" y="195237"/>
                </a:lnTo>
                <a:lnTo>
                  <a:pt x="77050" y="190627"/>
                </a:lnTo>
                <a:close/>
              </a:path>
              <a:path w="857250" h="308610">
                <a:moveTo>
                  <a:pt x="78917" y="183184"/>
                </a:moveTo>
                <a:lnTo>
                  <a:pt x="78663" y="182105"/>
                </a:lnTo>
                <a:lnTo>
                  <a:pt x="77889" y="181737"/>
                </a:lnTo>
                <a:lnTo>
                  <a:pt x="76974" y="182130"/>
                </a:lnTo>
                <a:lnTo>
                  <a:pt x="76479" y="182346"/>
                </a:lnTo>
                <a:lnTo>
                  <a:pt x="75920" y="183019"/>
                </a:lnTo>
                <a:lnTo>
                  <a:pt x="75869" y="183540"/>
                </a:lnTo>
                <a:lnTo>
                  <a:pt x="75793" y="184518"/>
                </a:lnTo>
                <a:lnTo>
                  <a:pt x="76504" y="185153"/>
                </a:lnTo>
                <a:lnTo>
                  <a:pt x="78511" y="184924"/>
                </a:lnTo>
                <a:lnTo>
                  <a:pt x="78917" y="184162"/>
                </a:lnTo>
                <a:lnTo>
                  <a:pt x="78917" y="183184"/>
                </a:lnTo>
                <a:close/>
              </a:path>
              <a:path w="857250" h="308610">
                <a:moveTo>
                  <a:pt x="84759" y="250494"/>
                </a:moveTo>
                <a:lnTo>
                  <a:pt x="84607" y="249313"/>
                </a:lnTo>
                <a:lnTo>
                  <a:pt x="84061" y="248513"/>
                </a:lnTo>
                <a:lnTo>
                  <a:pt x="82016" y="248729"/>
                </a:lnTo>
                <a:lnTo>
                  <a:pt x="81572" y="249186"/>
                </a:lnTo>
                <a:lnTo>
                  <a:pt x="81483" y="249885"/>
                </a:lnTo>
                <a:lnTo>
                  <a:pt x="81305" y="251180"/>
                </a:lnTo>
                <a:lnTo>
                  <a:pt x="82105" y="251993"/>
                </a:lnTo>
                <a:lnTo>
                  <a:pt x="83197" y="252145"/>
                </a:lnTo>
                <a:lnTo>
                  <a:pt x="84099" y="252272"/>
                </a:lnTo>
                <a:lnTo>
                  <a:pt x="84658" y="251460"/>
                </a:lnTo>
                <a:lnTo>
                  <a:pt x="84759" y="250494"/>
                </a:lnTo>
                <a:close/>
              </a:path>
              <a:path w="857250" h="308610">
                <a:moveTo>
                  <a:pt x="92976" y="183972"/>
                </a:moveTo>
                <a:lnTo>
                  <a:pt x="92798" y="183261"/>
                </a:lnTo>
                <a:lnTo>
                  <a:pt x="92341" y="182930"/>
                </a:lnTo>
                <a:lnTo>
                  <a:pt x="91351" y="183400"/>
                </a:lnTo>
                <a:lnTo>
                  <a:pt x="91008" y="183819"/>
                </a:lnTo>
                <a:lnTo>
                  <a:pt x="90970" y="184162"/>
                </a:lnTo>
                <a:lnTo>
                  <a:pt x="90881" y="184848"/>
                </a:lnTo>
                <a:lnTo>
                  <a:pt x="91313" y="185343"/>
                </a:lnTo>
                <a:lnTo>
                  <a:pt x="92024" y="185267"/>
                </a:lnTo>
                <a:lnTo>
                  <a:pt x="92710" y="185191"/>
                </a:lnTo>
                <a:lnTo>
                  <a:pt x="92964" y="184632"/>
                </a:lnTo>
                <a:lnTo>
                  <a:pt x="92976" y="183972"/>
                </a:lnTo>
                <a:close/>
              </a:path>
              <a:path w="857250" h="308610">
                <a:moveTo>
                  <a:pt x="106121" y="134327"/>
                </a:moveTo>
                <a:lnTo>
                  <a:pt x="106095" y="133731"/>
                </a:lnTo>
                <a:lnTo>
                  <a:pt x="105651" y="133223"/>
                </a:lnTo>
                <a:lnTo>
                  <a:pt x="105359" y="133210"/>
                </a:lnTo>
                <a:lnTo>
                  <a:pt x="104597" y="133146"/>
                </a:lnTo>
                <a:lnTo>
                  <a:pt x="104228" y="133705"/>
                </a:lnTo>
                <a:lnTo>
                  <a:pt x="104444" y="134404"/>
                </a:lnTo>
                <a:lnTo>
                  <a:pt x="104533" y="134670"/>
                </a:lnTo>
                <a:lnTo>
                  <a:pt x="105092" y="134772"/>
                </a:lnTo>
                <a:lnTo>
                  <a:pt x="105435" y="134950"/>
                </a:lnTo>
                <a:lnTo>
                  <a:pt x="105676" y="134645"/>
                </a:lnTo>
                <a:lnTo>
                  <a:pt x="106121" y="134327"/>
                </a:lnTo>
                <a:close/>
              </a:path>
              <a:path w="857250" h="308610">
                <a:moveTo>
                  <a:pt x="109143" y="44881"/>
                </a:moveTo>
                <a:lnTo>
                  <a:pt x="109067" y="41275"/>
                </a:lnTo>
                <a:lnTo>
                  <a:pt x="107391" y="38201"/>
                </a:lnTo>
                <a:lnTo>
                  <a:pt x="105714" y="35140"/>
                </a:lnTo>
                <a:lnTo>
                  <a:pt x="102552" y="35534"/>
                </a:lnTo>
                <a:lnTo>
                  <a:pt x="97243" y="36525"/>
                </a:lnTo>
                <a:lnTo>
                  <a:pt x="95123" y="36601"/>
                </a:lnTo>
                <a:lnTo>
                  <a:pt x="88087" y="33375"/>
                </a:lnTo>
                <a:lnTo>
                  <a:pt x="83324" y="36283"/>
                </a:lnTo>
                <a:lnTo>
                  <a:pt x="82219" y="41414"/>
                </a:lnTo>
                <a:lnTo>
                  <a:pt x="81876" y="41719"/>
                </a:lnTo>
                <a:lnTo>
                  <a:pt x="75692" y="47942"/>
                </a:lnTo>
                <a:lnTo>
                  <a:pt x="83807" y="50622"/>
                </a:lnTo>
                <a:lnTo>
                  <a:pt x="83654" y="56667"/>
                </a:lnTo>
                <a:lnTo>
                  <a:pt x="85305" y="58331"/>
                </a:lnTo>
                <a:lnTo>
                  <a:pt x="86614" y="60147"/>
                </a:lnTo>
                <a:lnTo>
                  <a:pt x="91884" y="59486"/>
                </a:lnTo>
                <a:lnTo>
                  <a:pt x="95300" y="58750"/>
                </a:lnTo>
                <a:lnTo>
                  <a:pt x="97624" y="55829"/>
                </a:lnTo>
                <a:lnTo>
                  <a:pt x="101180" y="53771"/>
                </a:lnTo>
                <a:lnTo>
                  <a:pt x="104305" y="51054"/>
                </a:lnTo>
                <a:lnTo>
                  <a:pt x="109143" y="44881"/>
                </a:lnTo>
                <a:close/>
              </a:path>
              <a:path w="857250" h="308610">
                <a:moveTo>
                  <a:pt x="113855" y="209689"/>
                </a:moveTo>
                <a:lnTo>
                  <a:pt x="113842" y="207899"/>
                </a:lnTo>
                <a:lnTo>
                  <a:pt x="113106" y="206679"/>
                </a:lnTo>
                <a:lnTo>
                  <a:pt x="111188" y="206590"/>
                </a:lnTo>
                <a:lnTo>
                  <a:pt x="109867" y="206514"/>
                </a:lnTo>
                <a:lnTo>
                  <a:pt x="109080" y="207251"/>
                </a:lnTo>
                <a:lnTo>
                  <a:pt x="109156" y="210299"/>
                </a:lnTo>
                <a:lnTo>
                  <a:pt x="109943" y="211607"/>
                </a:lnTo>
                <a:lnTo>
                  <a:pt x="111810" y="211734"/>
                </a:lnTo>
                <a:lnTo>
                  <a:pt x="113118" y="211836"/>
                </a:lnTo>
                <a:lnTo>
                  <a:pt x="113804" y="210997"/>
                </a:lnTo>
                <a:lnTo>
                  <a:pt x="113855" y="209689"/>
                </a:lnTo>
                <a:close/>
              </a:path>
              <a:path w="857250" h="308610">
                <a:moveTo>
                  <a:pt x="121208" y="105765"/>
                </a:moveTo>
                <a:lnTo>
                  <a:pt x="119595" y="103136"/>
                </a:lnTo>
                <a:lnTo>
                  <a:pt x="114287" y="103479"/>
                </a:lnTo>
                <a:lnTo>
                  <a:pt x="113779" y="106146"/>
                </a:lnTo>
                <a:lnTo>
                  <a:pt x="113322" y="108432"/>
                </a:lnTo>
                <a:lnTo>
                  <a:pt x="112903" y="110502"/>
                </a:lnTo>
                <a:lnTo>
                  <a:pt x="113601" y="112318"/>
                </a:lnTo>
                <a:lnTo>
                  <a:pt x="115798" y="112915"/>
                </a:lnTo>
                <a:lnTo>
                  <a:pt x="118046" y="113106"/>
                </a:lnTo>
                <a:lnTo>
                  <a:pt x="120573" y="110845"/>
                </a:lnTo>
                <a:lnTo>
                  <a:pt x="121208" y="105765"/>
                </a:lnTo>
                <a:close/>
              </a:path>
              <a:path w="857250" h="308610">
                <a:moveTo>
                  <a:pt x="176631" y="299618"/>
                </a:moveTo>
                <a:lnTo>
                  <a:pt x="175971" y="298729"/>
                </a:lnTo>
                <a:lnTo>
                  <a:pt x="174663" y="298665"/>
                </a:lnTo>
                <a:lnTo>
                  <a:pt x="173621" y="298615"/>
                </a:lnTo>
                <a:lnTo>
                  <a:pt x="173113" y="299377"/>
                </a:lnTo>
                <a:lnTo>
                  <a:pt x="173012" y="301307"/>
                </a:lnTo>
                <a:lnTo>
                  <a:pt x="173494" y="301980"/>
                </a:lnTo>
                <a:lnTo>
                  <a:pt x="174498" y="302196"/>
                </a:lnTo>
                <a:lnTo>
                  <a:pt x="175463" y="302247"/>
                </a:lnTo>
                <a:lnTo>
                  <a:pt x="176301" y="301904"/>
                </a:lnTo>
                <a:lnTo>
                  <a:pt x="176441" y="300888"/>
                </a:lnTo>
                <a:lnTo>
                  <a:pt x="176631" y="299618"/>
                </a:lnTo>
                <a:close/>
              </a:path>
              <a:path w="857250" h="308610">
                <a:moveTo>
                  <a:pt x="186296" y="57594"/>
                </a:moveTo>
                <a:lnTo>
                  <a:pt x="186245" y="54825"/>
                </a:lnTo>
                <a:lnTo>
                  <a:pt x="185712" y="53708"/>
                </a:lnTo>
                <a:lnTo>
                  <a:pt x="182562" y="53797"/>
                </a:lnTo>
                <a:lnTo>
                  <a:pt x="181597" y="54508"/>
                </a:lnTo>
                <a:lnTo>
                  <a:pt x="181102" y="55943"/>
                </a:lnTo>
                <a:lnTo>
                  <a:pt x="180124" y="58813"/>
                </a:lnTo>
                <a:lnTo>
                  <a:pt x="181178" y="59880"/>
                </a:lnTo>
                <a:lnTo>
                  <a:pt x="186270" y="60667"/>
                </a:lnTo>
                <a:lnTo>
                  <a:pt x="186270" y="58889"/>
                </a:lnTo>
                <a:lnTo>
                  <a:pt x="186296" y="57594"/>
                </a:lnTo>
                <a:close/>
              </a:path>
              <a:path w="857250" h="308610">
                <a:moveTo>
                  <a:pt x="200952" y="301713"/>
                </a:moveTo>
                <a:lnTo>
                  <a:pt x="200329" y="300799"/>
                </a:lnTo>
                <a:lnTo>
                  <a:pt x="199085" y="300672"/>
                </a:lnTo>
                <a:lnTo>
                  <a:pt x="197637" y="300520"/>
                </a:lnTo>
                <a:lnTo>
                  <a:pt x="196418" y="301091"/>
                </a:lnTo>
                <a:lnTo>
                  <a:pt x="196532" y="304012"/>
                </a:lnTo>
                <a:lnTo>
                  <a:pt x="197154" y="305193"/>
                </a:lnTo>
                <a:lnTo>
                  <a:pt x="199936" y="305803"/>
                </a:lnTo>
                <a:lnTo>
                  <a:pt x="200469" y="304419"/>
                </a:lnTo>
                <a:lnTo>
                  <a:pt x="200761" y="303034"/>
                </a:lnTo>
                <a:lnTo>
                  <a:pt x="200952" y="301713"/>
                </a:lnTo>
                <a:close/>
              </a:path>
              <a:path w="857250" h="308610">
                <a:moveTo>
                  <a:pt x="210197" y="183870"/>
                </a:moveTo>
                <a:lnTo>
                  <a:pt x="209486" y="182168"/>
                </a:lnTo>
                <a:lnTo>
                  <a:pt x="206883" y="182105"/>
                </a:lnTo>
                <a:lnTo>
                  <a:pt x="204736" y="182054"/>
                </a:lnTo>
                <a:lnTo>
                  <a:pt x="202971" y="184518"/>
                </a:lnTo>
                <a:lnTo>
                  <a:pt x="202819" y="189941"/>
                </a:lnTo>
                <a:lnTo>
                  <a:pt x="204685" y="192265"/>
                </a:lnTo>
                <a:lnTo>
                  <a:pt x="209791" y="191236"/>
                </a:lnTo>
                <a:lnTo>
                  <a:pt x="209905" y="188645"/>
                </a:lnTo>
                <a:lnTo>
                  <a:pt x="210045" y="186182"/>
                </a:lnTo>
                <a:lnTo>
                  <a:pt x="210197" y="183870"/>
                </a:lnTo>
                <a:close/>
              </a:path>
              <a:path w="857250" h="308610">
                <a:moveTo>
                  <a:pt x="213817" y="283832"/>
                </a:moveTo>
                <a:lnTo>
                  <a:pt x="213448" y="281368"/>
                </a:lnTo>
                <a:lnTo>
                  <a:pt x="212775" y="280555"/>
                </a:lnTo>
                <a:lnTo>
                  <a:pt x="210439" y="281038"/>
                </a:lnTo>
                <a:lnTo>
                  <a:pt x="209943" y="281800"/>
                </a:lnTo>
                <a:lnTo>
                  <a:pt x="210070" y="282727"/>
                </a:lnTo>
                <a:lnTo>
                  <a:pt x="210223" y="283768"/>
                </a:lnTo>
                <a:lnTo>
                  <a:pt x="210439" y="284911"/>
                </a:lnTo>
                <a:lnTo>
                  <a:pt x="211886" y="284924"/>
                </a:lnTo>
                <a:lnTo>
                  <a:pt x="213093" y="284568"/>
                </a:lnTo>
                <a:lnTo>
                  <a:pt x="213817" y="283832"/>
                </a:lnTo>
                <a:close/>
              </a:path>
              <a:path w="857250" h="308610">
                <a:moveTo>
                  <a:pt x="226555" y="105956"/>
                </a:moveTo>
                <a:lnTo>
                  <a:pt x="226034" y="105994"/>
                </a:lnTo>
                <a:lnTo>
                  <a:pt x="225513" y="105994"/>
                </a:lnTo>
                <a:lnTo>
                  <a:pt x="225056" y="106172"/>
                </a:lnTo>
                <a:lnTo>
                  <a:pt x="224218" y="106527"/>
                </a:lnTo>
                <a:lnTo>
                  <a:pt x="223570" y="107238"/>
                </a:lnTo>
                <a:lnTo>
                  <a:pt x="224510" y="108051"/>
                </a:lnTo>
                <a:lnTo>
                  <a:pt x="225069" y="108534"/>
                </a:lnTo>
                <a:lnTo>
                  <a:pt x="225679" y="108013"/>
                </a:lnTo>
                <a:lnTo>
                  <a:pt x="225971" y="107442"/>
                </a:lnTo>
                <a:lnTo>
                  <a:pt x="226225" y="106984"/>
                </a:lnTo>
                <a:lnTo>
                  <a:pt x="226377" y="106464"/>
                </a:lnTo>
                <a:lnTo>
                  <a:pt x="226555" y="105956"/>
                </a:lnTo>
                <a:close/>
              </a:path>
              <a:path w="857250" h="308610">
                <a:moveTo>
                  <a:pt x="227380" y="228282"/>
                </a:moveTo>
                <a:lnTo>
                  <a:pt x="226542" y="226161"/>
                </a:lnTo>
                <a:lnTo>
                  <a:pt x="222834" y="224015"/>
                </a:lnTo>
                <a:lnTo>
                  <a:pt x="221056" y="225285"/>
                </a:lnTo>
                <a:lnTo>
                  <a:pt x="219329" y="228803"/>
                </a:lnTo>
                <a:lnTo>
                  <a:pt x="218490" y="230390"/>
                </a:lnTo>
                <a:lnTo>
                  <a:pt x="218579" y="231698"/>
                </a:lnTo>
                <a:lnTo>
                  <a:pt x="218630" y="233781"/>
                </a:lnTo>
                <a:lnTo>
                  <a:pt x="218554" y="235458"/>
                </a:lnTo>
                <a:lnTo>
                  <a:pt x="220306" y="236156"/>
                </a:lnTo>
                <a:lnTo>
                  <a:pt x="222211" y="236918"/>
                </a:lnTo>
                <a:lnTo>
                  <a:pt x="223037" y="235381"/>
                </a:lnTo>
                <a:lnTo>
                  <a:pt x="224802" y="232892"/>
                </a:lnTo>
                <a:lnTo>
                  <a:pt x="225882" y="231724"/>
                </a:lnTo>
                <a:lnTo>
                  <a:pt x="227380" y="228282"/>
                </a:lnTo>
                <a:close/>
              </a:path>
              <a:path w="857250" h="308610">
                <a:moveTo>
                  <a:pt x="232854" y="101231"/>
                </a:moveTo>
                <a:lnTo>
                  <a:pt x="231419" y="97497"/>
                </a:lnTo>
                <a:lnTo>
                  <a:pt x="230212" y="96532"/>
                </a:lnTo>
                <a:lnTo>
                  <a:pt x="226110" y="97497"/>
                </a:lnTo>
                <a:lnTo>
                  <a:pt x="225793" y="99517"/>
                </a:lnTo>
                <a:lnTo>
                  <a:pt x="225348" y="101231"/>
                </a:lnTo>
                <a:lnTo>
                  <a:pt x="224828" y="103365"/>
                </a:lnTo>
                <a:lnTo>
                  <a:pt x="225158" y="104673"/>
                </a:lnTo>
                <a:lnTo>
                  <a:pt x="226796" y="105968"/>
                </a:lnTo>
                <a:lnTo>
                  <a:pt x="227291" y="105968"/>
                </a:lnTo>
                <a:lnTo>
                  <a:pt x="227749" y="106159"/>
                </a:lnTo>
                <a:lnTo>
                  <a:pt x="229654" y="106159"/>
                </a:lnTo>
                <a:lnTo>
                  <a:pt x="232841" y="103365"/>
                </a:lnTo>
                <a:lnTo>
                  <a:pt x="232854" y="101231"/>
                </a:lnTo>
                <a:close/>
              </a:path>
              <a:path w="857250" h="308610">
                <a:moveTo>
                  <a:pt x="235534" y="205320"/>
                </a:moveTo>
                <a:lnTo>
                  <a:pt x="233959" y="204812"/>
                </a:lnTo>
                <a:lnTo>
                  <a:pt x="232232" y="204254"/>
                </a:lnTo>
                <a:lnTo>
                  <a:pt x="231571" y="205613"/>
                </a:lnTo>
                <a:lnTo>
                  <a:pt x="231381" y="206984"/>
                </a:lnTo>
                <a:lnTo>
                  <a:pt x="231203" y="208356"/>
                </a:lnTo>
                <a:lnTo>
                  <a:pt x="231622" y="209613"/>
                </a:lnTo>
                <a:lnTo>
                  <a:pt x="233032" y="210172"/>
                </a:lnTo>
                <a:lnTo>
                  <a:pt x="234505" y="210223"/>
                </a:lnTo>
                <a:lnTo>
                  <a:pt x="235077" y="209321"/>
                </a:lnTo>
                <a:lnTo>
                  <a:pt x="235483" y="206819"/>
                </a:lnTo>
                <a:lnTo>
                  <a:pt x="235534" y="205320"/>
                </a:lnTo>
                <a:close/>
              </a:path>
              <a:path w="857250" h="308610">
                <a:moveTo>
                  <a:pt x="242138" y="175755"/>
                </a:moveTo>
                <a:lnTo>
                  <a:pt x="241795" y="175209"/>
                </a:lnTo>
                <a:lnTo>
                  <a:pt x="241249" y="174929"/>
                </a:lnTo>
                <a:lnTo>
                  <a:pt x="240347" y="174752"/>
                </a:lnTo>
                <a:lnTo>
                  <a:pt x="239890" y="175196"/>
                </a:lnTo>
                <a:lnTo>
                  <a:pt x="239814" y="176237"/>
                </a:lnTo>
                <a:lnTo>
                  <a:pt x="240093" y="176771"/>
                </a:lnTo>
                <a:lnTo>
                  <a:pt x="240398" y="176961"/>
                </a:lnTo>
                <a:lnTo>
                  <a:pt x="241020" y="177355"/>
                </a:lnTo>
                <a:lnTo>
                  <a:pt x="241693" y="177177"/>
                </a:lnTo>
                <a:lnTo>
                  <a:pt x="242138" y="175755"/>
                </a:lnTo>
                <a:close/>
              </a:path>
              <a:path w="857250" h="308610">
                <a:moveTo>
                  <a:pt x="243128" y="222719"/>
                </a:moveTo>
                <a:lnTo>
                  <a:pt x="243103" y="222427"/>
                </a:lnTo>
                <a:lnTo>
                  <a:pt x="242684" y="218909"/>
                </a:lnTo>
                <a:lnTo>
                  <a:pt x="241820" y="217297"/>
                </a:lnTo>
                <a:lnTo>
                  <a:pt x="239255" y="217284"/>
                </a:lnTo>
                <a:lnTo>
                  <a:pt x="237172" y="217271"/>
                </a:lnTo>
                <a:lnTo>
                  <a:pt x="236448" y="218541"/>
                </a:lnTo>
                <a:lnTo>
                  <a:pt x="236956" y="222580"/>
                </a:lnTo>
                <a:lnTo>
                  <a:pt x="238467" y="223799"/>
                </a:lnTo>
                <a:lnTo>
                  <a:pt x="242392" y="223723"/>
                </a:lnTo>
                <a:lnTo>
                  <a:pt x="243128" y="222719"/>
                </a:lnTo>
                <a:close/>
              </a:path>
              <a:path w="857250" h="308610">
                <a:moveTo>
                  <a:pt x="258089" y="186537"/>
                </a:moveTo>
                <a:lnTo>
                  <a:pt x="258038" y="178904"/>
                </a:lnTo>
                <a:lnTo>
                  <a:pt x="256336" y="176555"/>
                </a:lnTo>
                <a:lnTo>
                  <a:pt x="253606" y="176771"/>
                </a:lnTo>
                <a:lnTo>
                  <a:pt x="250367" y="177025"/>
                </a:lnTo>
                <a:lnTo>
                  <a:pt x="248069" y="179666"/>
                </a:lnTo>
                <a:lnTo>
                  <a:pt x="248081" y="186016"/>
                </a:lnTo>
                <a:lnTo>
                  <a:pt x="251117" y="191274"/>
                </a:lnTo>
                <a:lnTo>
                  <a:pt x="255003" y="191477"/>
                </a:lnTo>
                <a:lnTo>
                  <a:pt x="258089" y="186537"/>
                </a:lnTo>
                <a:close/>
              </a:path>
              <a:path w="857250" h="308610">
                <a:moveTo>
                  <a:pt x="282498" y="137795"/>
                </a:moveTo>
                <a:lnTo>
                  <a:pt x="282295" y="136271"/>
                </a:lnTo>
                <a:lnTo>
                  <a:pt x="281597" y="134988"/>
                </a:lnTo>
                <a:lnTo>
                  <a:pt x="277558" y="134912"/>
                </a:lnTo>
                <a:lnTo>
                  <a:pt x="277520" y="136652"/>
                </a:lnTo>
                <a:lnTo>
                  <a:pt x="277431" y="138150"/>
                </a:lnTo>
                <a:lnTo>
                  <a:pt x="277342" y="139560"/>
                </a:lnTo>
                <a:lnTo>
                  <a:pt x="277812" y="140817"/>
                </a:lnTo>
                <a:lnTo>
                  <a:pt x="281330" y="140817"/>
                </a:lnTo>
                <a:lnTo>
                  <a:pt x="282168" y="139611"/>
                </a:lnTo>
                <a:lnTo>
                  <a:pt x="282498" y="137795"/>
                </a:lnTo>
                <a:close/>
              </a:path>
              <a:path w="857250" h="308610">
                <a:moveTo>
                  <a:pt x="310273" y="52781"/>
                </a:moveTo>
                <a:lnTo>
                  <a:pt x="310235" y="51003"/>
                </a:lnTo>
                <a:lnTo>
                  <a:pt x="307962" y="50812"/>
                </a:lnTo>
                <a:lnTo>
                  <a:pt x="306374" y="50698"/>
                </a:lnTo>
                <a:lnTo>
                  <a:pt x="305333" y="51625"/>
                </a:lnTo>
                <a:lnTo>
                  <a:pt x="305333" y="53136"/>
                </a:lnTo>
                <a:lnTo>
                  <a:pt x="305333" y="55232"/>
                </a:lnTo>
                <a:lnTo>
                  <a:pt x="304533" y="57543"/>
                </a:lnTo>
                <a:lnTo>
                  <a:pt x="306717" y="59740"/>
                </a:lnTo>
                <a:lnTo>
                  <a:pt x="308876" y="58115"/>
                </a:lnTo>
                <a:lnTo>
                  <a:pt x="309257" y="56070"/>
                </a:lnTo>
                <a:lnTo>
                  <a:pt x="310273" y="52781"/>
                </a:lnTo>
                <a:close/>
              </a:path>
              <a:path w="857250" h="308610">
                <a:moveTo>
                  <a:pt x="315950" y="173367"/>
                </a:moveTo>
                <a:lnTo>
                  <a:pt x="315836" y="172364"/>
                </a:lnTo>
                <a:lnTo>
                  <a:pt x="315506" y="171043"/>
                </a:lnTo>
                <a:lnTo>
                  <a:pt x="314553" y="170738"/>
                </a:lnTo>
                <a:lnTo>
                  <a:pt x="312318" y="171145"/>
                </a:lnTo>
                <a:lnTo>
                  <a:pt x="311962" y="171958"/>
                </a:lnTo>
                <a:lnTo>
                  <a:pt x="312115" y="172872"/>
                </a:lnTo>
                <a:lnTo>
                  <a:pt x="312343" y="174231"/>
                </a:lnTo>
                <a:lnTo>
                  <a:pt x="313397" y="174510"/>
                </a:lnTo>
                <a:lnTo>
                  <a:pt x="314566" y="174269"/>
                </a:lnTo>
                <a:lnTo>
                  <a:pt x="315531" y="174078"/>
                </a:lnTo>
                <a:lnTo>
                  <a:pt x="315950" y="173367"/>
                </a:lnTo>
                <a:close/>
              </a:path>
              <a:path w="857250" h="308610">
                <a:moveTo>
                  <a:pt x="316357" y="306679"/>
                </a:moveTo>
                <a:lnTo>
                  <a:pt x="316115" y="306146"/>
                </a:lnTo>
                <a:lnTo>
                  <a:pt x="314756" y="305777"/>
                </a:lnTo>
                <a:lnTo>
                  <a:pt x="314261" y="306184"/>
                </a:lnTo>
                <a:lnTo>
                  <a:pt x="314121" y="306857"/>
                </a:lnTo>
                <a:lnTo>
                  <a:pt x="313982" y="307492"/>
                </a:lnTo>
                <a:lnTo>
                  <a:pt x="314274" y="308063"/>
                </a:lnTo>
                <a:lnTo>
                  <a:pt x="314921" y="308241"/>
                </a:lnTo>
                <a:lnTo>
                  <a:pt x="315633" y="308444"/>
                </a:lnTo>
                <a:lnTo>
                  <a:pt x="316039" y="307987"/>
                </a:lnTo>
                <a:lnTo>
                  <a:pt x="316268" y="307352"/>
                </a:lnTo>
                <a:lnTo>
                  <a:pt x="316357" y="306679"/>
                </a:lnTo>
                <a:close/>
              </a:path>
              <a:path w="857250" h="308610">
                <a:moveTo>
                  <a:pt x="318350" y="27254"/>
                </a:moveTo>
                <a:lnTo>
                  <a:pt x="318338" y="24053"/>
                </a:lnTo>
                <a:lnTo>
                  <a:pt x="316534" y="23406"/>
                </a:lnTo>
                <a:lnTo>
                  <a:pt x="315036" y="22720"/>
                </a:lnTo>
                <a:lnTo>
                  <a:pt x="313931" y="22758"/>
                </a:lnTo>
                <a:lnTo>
                  <a:pt x="313385" y="23266"/>
                </a:lnTo>
                <a:lnTo>
                  <a:pt x="313309" y="24917"/>
                </a:lnTo>
                <a:lnTo>
                  <a:pt x="313372" y="25476"/>
                </a:lnTo>
                <a:lnTo>
                  <a:pt x="313524" y="25958"/>
                </a:lnTo>
                <a:lnTo>
                  <a:pt x="312762" y="26314"/>
                </a:lnTo>
                <a:lnTo>
                  <a:pt x="311505" y="26873"/>
                </a:lnTo>
                <a:lnTo>
                  <a:pt x="312280" y="27673"/>
                </a:lnTo>
                <a:lnTo>
                  <a:pt x="312940" y="28702"/>
                </a:lnTo>
                <a:lnTo>
                  <a:pt x="313880" y="29159"/>
                </a:lnTo>
                <a:lnTo>
                  <a:pt x="314223" y="29324"/>
                </a:lnTo>
                <a:lnTo>
                  <a:pt x="315048" y="28448"/>
                </a:lnTo>
                <a:lnTo>
                  <a:pt x="315734" y="27901"/>
                </a:lnTo>
                <a:lnTo>
                  <a:pt x="315861" y="27927"/>
                </a:lnTo>
                <a:lnTo>
                  <a:pt x="316115" y="27990"/>
                </a:lnTo>
                <a:lnTo>
                  <a:pt x="317385" y="28143"/>
                </a:lnTo>
                <a:lnTo>
                  <a:pt x="318350" y="27254"/>
                </a:lnTo>
                <a:close/>
              </a:path>
              <a:path w="857250" h="308610">
                <a:moveTo>
                  <a:pt x="329018" y="107581"/>
                </a:moveTo>
                <a:lnTo>
                  <a:pt x="328917" y="107403"/>
                </a:lnTo>
                <a:lnTo>
                  <a:pt x="328663" y="107327"/>
                </a:lnTo>
                <a:lnTo>
                  <a:pt x="328650" y="107505"/>
                </a:lnTo>
                <a:lnTo>
                  <a:pt x="329018" y="107581"/>
                </a:lnTo>
                <a:close/>
              </a:path>
              <a:path w="857250" h="308610">
                <a:moveTo>
                  <a:pt x="338988" y="102882"/>
                </a:moveTo>
                <a:lnTo>
                  <a:pt x="338975" y="102209"/>
                </a:lnTo>
                <a:lnTo>
                  <a:pt x="338747" y="101511"/>
                </a:lnTo>
                <a:lnTo>
                  <a:pt x="338264" y="101206"/>
                </a:lnTo>
                <a:lnTo>
                  <a:pt x="337299" y="101714"/>
                </a:lnTo>
                <a:lnTo>
                  <a:pt x="336981" y="102158"/>
                </a:lnTo>
                <a:lnTo>
                  <a:pt x="336956" y="102501"/>
                </a:lnTo>
                <a:lnTo>
                  <a:pt x="336892" y="103212"/>
                </a:lnTo>
                <a:lnTo>
                  <a:pt x="337324" y="103708"/>
                </a:lnTo>
                <a:lnTo>
                  <a:pt x="338074" y="103581"/>
                </a:lnTo>
                <a:lnTo>
                  <a:pt x="338747" y="103454"/>
                </a:lnTo>
                <a:lnTo>
                  <a:pt x="338988" y="102882"/>
                </a:lnTo>
                <a:close/>
              </a:path>
              <a:path w="857250" h="308610">
                <a:moveTo>
                  <a:pt x="360451" y="211150"/>
                </a:moveTo>
                <a:lnTo>
                  <a:pt x="360400" y="209130"/>
                </a:lnTo>
                <a:lnTo>
                  <a:pt x="359791" y="208241"/>
                </a:lnTo>
                <a:lnTo>
                  <a:pt x="356146" y="208229"/>
                </a:lnTo>
                <a:lnTo>
                  <a:pt x="354469" y="206781"/>
                </a:lnTo>
                <a:lnTo>
                  <a:pt x="352399" y="203746"/>
                </a:lnTo>
                <a:lnTo>
                  <a:pt x="351231" y="203415"/>
                </a:lnTo>
                <a:lnTo>
                  <a:pt x="349491" y="203644"/>
                </a:lnTo>
                <a:lnTo>
                  <a:pt x="349173" y="203758"/>
                </a:lnTo>
                <a:lnTo>
                  <a:pt x="348272" y="203936"/>
                </a:lnTo>
                <a:lnTo>
                  <a:pt x="342874" y="207073"/>
                </a:lnTo>
                <a:lnTo>
                  <a:pt x="342861" y="217284"/>
                </a:lnTo>
                <a:lnTo>
                  <a:pt x="347446" y="220179"/>
                </a:lnTo>
                <a:lnTo>
                  <a:pt x="348602" y="220916"/>
                </a:lnTo>
                <a:lnTo>
                  <a:pt x="354939" y="211264"/>
                </a:lnTo>
                <a:lnTo>
                  <a:pt x="359778" y="212140"/>
                </a:lnTo>
                <a:lnTo>
                  <a:pt x="360451" y="211150"/>
                </a:lnTo>
                <a:close/>
              </a:path>
              <a:path w="857250" h="308610">
                <a:moveTo>
                  <a:pt x="370522" y="245021"/>
                </a:moveTo>
                <a:lnTo>
                  <a:pt x="370408" y="244119"/>
                </a:lnTo>
                <a:lnTo>
                  <a:pt x="370255" y="243001"/>
                </a:lnTo>
                <a:lnTo>
                  <a:pt x="369519" y="242201"/>
                </a:lnTo>
                <a:lnTo>
                  <a:pt x="368312" y="242049"/>
                </a:lnTo>
                <a:lnTo>
                  <a:pt x="367309" y="242328"/>
                </a:lnTo>
                <a:lnTo>
                  <a:pt x="366877" y="243090"/>
                </a:lnTo>
                <a:lnTo>
                  <a:pt x="366953" y="243967"/>
                </a:lnTo>
                <a:lnTo>
                  <a:pt x="367055" y="245110"/>
                </a:lnTo>
                <a:lnTo>
                  <a:pt x="367626" y="246087"/>
                </a:lnTo>
                <a:lnTo>
                  <a:pt x="369925" y="245833"/>
                </a:lnTo>
                <a:lnTo>
                  <a:pt x="370522" y="245021"/>
                </a:lnTo>
                <a:close/>
              </a:path>
              <a:path w="857250" h="308610">
                <a:moveTo>
                  <a:pt x="373392" y="109791"/>
                </a:moveTo>
                <a:lnTo>
                  <a:pt x="372554" y="100736"/>
                </a:lnTo>
                <a:lnTo>
                  <a:pt x="368909" y="103898"/>
                </a:lnTo>
                <a:lnTo>
                  <a:pt x="369176" y="103505"/>
                </a:lnTo>
                <a:lnTo>
                  <a:pt x="369290" y="102984"/>
                </a:lnTo>
                <a:lnTo>
                  <a:pt x="369265" y="101447"/>
                </a:lnTo>
                <a:lnTo>
                  <a:pt x="368896" y="100558"/>
                </a:lnTo>
                <a:lnTo>
                  <a:pt x="366585" y="100241"/>
                </a:lnTo>
                <a:lnTo>
                  <a:pt x="365734" y="101003"/>
                </a:lnTo>
                <a:lnTo>
                  <a:pt x="365531" y="103466"/>
                </a:lnTo>
                <a:lnTo>
                  <a:pt x="366077" y="104419"/>
                </a:lnTo>
                <a:lnTo>
                  <a:pt x="367423" y="104660"/>
                </a:lnTo>
                <a:lnTo>
                  <a:pt x="367753" y="104635"/>
                </a:lnTo>
                <a:lnTo>
                  <a:pt x="368046" y="104559"/>
                </a:lnTo>
                <a:lnTo>
                  <a:pt x="368287" y="104432"/>
                </a:lnTo>
                <a:lnTo>
                  <a:pt x="362572" y="109385"/>
                </a:lnTo>
                <a:lnTo>
                  <a:pt x="373392" y="109791"/>
                </a:lnTo>
                <a:close/>
              </a:path>
              <a:path w="857250" h="308610">
                <a:moveTo>
                  <a:pt x="375221" y="214363"/>
                </a:moveTo>
                <a:lnTo>
                  <a:pt x="374523" y="213461"/>
                </a:lnTo>
                <a:lnTo>
                  <a:pt x="372237" y="213118"/>
                </a:lnTo>
                <a:lnTo>
                  <a:pt x="371475" y="213995"/>
                </a:lnTo>
                <a:lnTo>
                  <a:pt x="371309" y="215176"/>
                </a:lnTo>
                <a:lnTo>
                  <a:pt x="371157" y="216420"/>
                </a:lnTo>
                <a:lnTo>
                  <a:pt x="371805" y="217297"/>
                </a:lnTo>
                <a:lnTo>
                  <a:pt x="373024" y="217411"/>
                </a:lnTo>
                <a:lnTo>
                  <a:pt x="374205" y="217525"/>
                </a:lnTo>
                <a:lnTo>
                  <a:pt x="375005" y="216839"/>
                </a:lnTo>
                <a:lnTo>
                  <a:pt x="375221" y="215531"/>
                </a:lnTo>
                <a:lnTo>
                  <a:pt x="375221" y="214363"/>
                </a:lnTo>
                <a:close/>
              </a:path>
              <a:path w="857250" h="308610">
                <a:moveTo>
                  <a:pt x="383997" y="78143"/>
                </a:moveTo>
                <a:lnTo>
                  <a:pt x="382295" y="73101"/>
                </a:lnTo>
                <a:lnTo>
                  <a:pt x="375767" y="67691"/>
                </a:lnTo>
                <a:lnTo>
                  <a:pt x="371716" y="83616"/>
                </a:lnTo>
                <a:lnTo>
                  <a:pt x="369557" y="82410"/>
                </a:lnTo>
                <a:lnTo>
                  <a:pt x="369697" y="82143"/>
                </a:lnTo>
                <a:lnTo>
                  <a:pt x="369785" y="81838"/>
                </a:lnTo>
                <a:lnTo>
                  <a:pt x="369925" y="80467"/>
                </a:lnTo>
                <a:lnTo>
                  <a:pt x="369112" y="79870"/>
                </a:lnTo>
                <a:lnTo>
                  <a:pt x="367461" y="79895"/>
                </a:lnTo>
                <a:lnTo>
                  <a:pt x="366903" y="80213"/>
                </a:lnTo>
                <a:lnTo>
                  <a:pt x="366585" y="80746"/>
                </a:lnTo>
                <a:lnTo>
                  <a:pt x="363702" y="79146"/>
                </a:lnTo>
                <a:lnTo>
                  <a:pt x="359410" y="87795"/>
                </a:lnTo>
                <a:lnTo>
                  <a:pt x="364337" y="88798"/>
                </a:lnTo>
                <a:lnTo>
                  <a:pt x="368363" y="89192"/>
                </a:lnTo>
                <a:lnTo>
                  <a:pt x="371602" y="89001"/>
                </a:lnTo>
                <a:lnTo>
                  <a:pt x="371856" y="89319"/>
                </a:lnTo>
                <a:lnTo>
                  <a:pt x="372249" y="89535"/>
                </a:lnTo>
                <a:lnTo>
                  <a:pt x="372821" y="89598"/>
                </a:lnTo>
                <a:lnTo>
                  <a:pt x="373595" y="89484"/>
                </a:lnTo>
                <a:lnTo>
                  <a:pt x="374116" y="89141"/>
                </a:lnTo>
                <a:lnTo>
                  <a:pt x="374434" y="88646"/>
                </a:lnTo>
                <a:lnTo>
                  <a:pt x="378028" y="87909"/>
                </a:lnTo>
                <a:lnTo>
                  <a:pt x="380326" y="86156"/>
                </a:lnTo>
                <a:lnTo>
                  <a:pt x="381584" y="83413"/>
                </a:lnTo>
                <a:lnTo>
                  <a:pt x="383997" y="78143"/>
                </a:lnTo>
                <a:close/>
              </a:path>
              <a:path w="857250" h="308610">
                <a:moveTo>
                  <a:pt x="387515" y="103390"/>
                </a:moveTo>
                <a:lnTo>
                  <a:pt x="387108" y="102844"/>
                </a:lnTo>
                <a:lnTo>
                  <a:pt x="386181" y="102438"/>
                </a:lnTo>
                <a:lnTo>
                  <a:pt x="385457" y="102616"/>
                </a:lnTo>
                <a:lnTo>
                  <a:pt x="384810" y="103911"/>
                </a:lnTo>
                <a:lnTo>
                  <a:pt x="385254" y="104355"/>
                </a:lnTo>
                <a:lnTo>
                  <a:pt x="385953" y="104533"/>
                </a:lnTo>
                <a:lnTo>
                  <a:pt x="386651" y="104559"/>
                </a:lnTo>
                <a:lnTo>
                  <a:pt x="387261" y="104292"/>
                </a:lnTo>
                <a:lnTo>
                  <a:pt x="387451" y="103632"/>
                </a:lnTo>
                <a:lnTo>
                  <a:pt x="387515" y="103390"/>
                </a:lnTo>
                <a:close/>
              </a:path>
              <a:path w="857250" h="308610">
                <a:moveTo>
                  <a:pt x="391299" y="266966"/>
                </a:moveTo>
                <a:lnTo>
                  <a:pt x="391172" y="265607"/>
                </a:lnTo>
                <a:lnTo>
                  <a:pt x="390791" y="264147"/>
                </a:lnTo>
                <a:lnTo>
                  <a:pt x="389839" y="263232"/>
                </a:lnTo>
                <a:lnTo>
                  <a:pt x="387286" y="263766"/>
                </a:lnTo>
                <a:lnTo>
                  <a:pt x="386270" y="264553"/>
                </a:lnTo>
                <a:lnTo>
                  <a:pt x="386740" y="267462"/>
                </a:lnTo>
                <a:lnTo>
                  <a:pt x="387997" y="268071"/>
                </a:lnTo>
                <a:lnTo>
                  <a:pt x="389382" y="267944"/>
                </a:lnTo>
                <a:lnTo>
                  <a:pt x="390550" y="267843"/>
                </a:lnTo>
                <a:lnTo>
                  <a:pt x="391299" y="266966"/>
                </a:lnTo>
                <a:close/>
              </a:path>
              <a:path w="857250" h="308610">
                <a:moveTo>
                  <a:pt x="393484" y="278841"/>
                </a:moveTo>
                <a:lnTo>
                  <a:pt x="393179" y="277368"/>
                </a:lnTo>
                <a:lnTo>
                  <a:pt x="392976" y="276390"/>
                </a:lnTo>
                <a:lnTo>
                  <a:pt x="392277" y="275920"/>
                </a:lnTo>
                <a:lnTo>
                  <a:pt x="391299" y="275844"/>
                </a:lnTo>
                <a:lnTo>
                  <a:pt x="390194" y="275932"/>
                </a:lnTo>
                <a:lnTo>
                  <a:pt x="389801" y="276771"/>
                </a:lnTo>
                <a:lnTo>
                  <a:pt x="389750" y="278587"/>
                </a:lnTo>
                <a:lnTo>
                  <a:pt x="390245" y="279387"/>
                </a:lnTo>
                <a:lnTo>
                  <a:pt x="392620" y="279361"/>
                </a:lnTo>
                <a:lnTo>
                  <a:pt x="393484" y="278841"/>
                </a:lnTo>
                <a:close/>
              </a:path>
              <a:path w="857250" h="308610">
                <a:moveTo>
                  <a:pt x="394119" y="153428"/>
                </a:moveTo>
                <a:lnTo>
                  <a:pt x="394030" y="150672"/>
                </a:lnTo>
                <a:lnTo>
                  <a:pt x="393242" y="149542"/>
                </a:lnTo>
                <a:lnTo>
                  <a:pt x="391782" y="149301"/>
                </a:lnTo>
                <a:lnTo>
                  <a:pt x="390093" y="149415"/>
                </a:lnTo>
                <a:lnTo>
                  <a:pt x="389382" y="150520"/>
                </a:lnTo>
                <a:lnTo>
                  <a:pt x="389343" y="151904"/>
                </a:lnTo>
                <a:lnTo>
                  <a:pt x="389293" y="153289"/>
                </a:lnTo>
                <a:lnTo>
                  <a:pt x="389864" y="154584"/>
                </a:lnTo>
                <a:lnTo>
                  <a:pt x="392988" y="154355"/>
                </a:lnTo>
                <a:lnTo>
                  <a:pt x="394119" y="153428"/>
                </a:lnTo>
                <a:close/>
              </a:path>
              <a:path w="857250" h="308610">
                <a:moveTo>
                  <a:pt x="396062" y="201841"/>
                </a:moveTo>
                <a:lnTo>
                  <a:pt x="396024" y="200672"/>
                </a:lnTo>
                <a:lnTo>
                  <a:pt x="395998" y="199478"/>
                </a:lnTo>
                <a:lnTo>
                  <a:pt x="395363" y="198615"/>
                </a:lnTo>
                <a:lnTo>
                  <a:pt x="392811" y="198856"/>
                </a:lnTo>
                <a:lnTo>
                  <a:pt x="392176" y="199694"/>
                </a:lnTo>
                <a:lnTo>
                  <a:pt x="392315" y="200939"/>
                </a:lnTo>
                <a:lnTo>
                  <a:pt x="392442" y="202069"/>
                </a:lnTo>
                <a:lnTo>
                  <a:pt x="392925" y="202971"/>
                </a:lnTo>
                <a:lnTo>
                  <a:pt x="394258" y="202984"/>
                </a:lnTo>
                <a:lnTo>
                  <a:pt x="395503" y="202692"/>
                </a:lnTo>
                <a:lnTo>
                  <a:pt x="396062" y="201841"/>
                </a:lnTo>
                <a:close/>
              </a:path>
              <a:path w="857250" h="308610">
                <a:moveTo>
                  <a:pt x="411759" y="256032"/>
                </a:moveTo>
                <a:lnTo>
                  <a:pt x="411302" y="255562"/>
                </a:lnTo>
                <a:lnTo>
                  <a:pt x="410565" y="255473"/>
                </a:lnTo>
                <a:lnTo>
                  <a:pt x="410210" y="255422"/>
                </a:lnTo>
                <a:lnTo>
                  <a:pt x="409625" y="255625"/>
                </a:lnTo>
                <a:lnTo>
                  <a:pt x="409448" y="255917"/>
                </a:lnTo>
                <a:lnTo>
                  <a:pt x="409028" y="256552"/>
                </a:lnTo>
                <a:lnTo>
                  <a:pt x="409346" y="257175"/>
                </a:lnTo>
                <a:lnTo>
                  <a:pt x="409968" y="257492"/>
                </a:lnTo>
                <a:lnTo>
                  <a:pt x="410654" y="257835"/>
                </a:lnTo>
                <a:lnTo>
                  <a:pt x="411238" y="257594"/>
                </a:lnTo>
                <a:lnTo>
                  <a:pt x="411467" y="257086"/>
                </a:lnTo>
                <a:lnTo>
                  <a:pt x="411759" y="256032"/>
                </a:lnTo>
                <a:close/>
              </a:path>
              <a:path w="857250" h="308610">
                <a:moveTo>
                  <a:pt x="452742" y="199618"/>
                </a:moveTo>
                <a:lnTo>
                  <a:pt x="452094" y="199237"/>
                </a:lnTo>
                <a:lnTo>
                  <a:pt x="451396" y="199199"/>
                </a:lnTo>
                <a:lnTo>
                  <a:pt x="451027" y="199174"/>
                </a:lnTo>
                <a:lnTo>
                  <a:pt x="450405" y="199466"/>
                </a:lnTo>
                <a:lnTo>
                  <a:pt x="450329" y="199732"/>
                </a:lnTo>
                <a:lnTo>
                  <a:pt x="450100" y="200482"/>
                </a:lnTo>
                <a:lnTo>
                  <a:pt x="450557" y="200964"/>
                </a:lnTo>
                <a:lnTo>
                  <a:pt x="451319" y="201117"/>
                </a:lnTo>
                <a:lnTo>
                  <a:pt x="451688" y="200901"/>
                </a:lnTo>
                <a:lnTo>
                  <a:pt x="452259" y="200774"/>
                </a:lnTo>
                <a:lnTo>
                  <a:pt x="452386" y="200469"/>
                </a:lnTo>
                <a:lnTo>
                  <a:pt x="452742" y="199618"/>
                </a:lnTo>
                <a:close/>
              </a:path>
              <a:path w="857250" h="308610">
                <a:moveTo>
                  <a:pt x="453136" y="187985"/>
                </a:moveTo>
                <a:lnTo>
                  <a:pt x="452843" y="183832"/>
                </a:lnTo>
                <a:lnTo>
                  <a:pt x="452081" y="182638"/>
                </a:lnTo>
                <a:lnTo>
                  <a:pt x="450202" y="182511"/>
                </a:lnTo>
                <a:lnTo>
                  <a:pt x="447548" y="182803"/>
                </a:lnTo>
                <a:lnTo>
                  <a:pt x="446290" y="184480"/>
                </a:lnTo>
                <a:lnTo>
                  <a:pt x="446227" y="186931"/>
                </a:lnTo>
                <a:lnTo>
                  <a:pt x="446176" y="189039"/>
                </a:lnTo>
                <a:lnTo>
                  <a:pt x="446938" y="190957"/>
                </a:lnTo>
                <a:lnTo>
                  <a:pt x="451116" y="191325"/>
                </a:lnTo>
                <a:lnTo>
                  <a:pt x="453136" y="187985"/>
                </a:lnTo>
                <a:close/>
              </a:path>
              <a:path w="857250" h="308610">
                <a:moveTo>
                  <a:pt x="457606" y="298411"/>
                </a:moveTo>
                <a:lnTo>
                  <a:pt x="457250" y="297065"/>
                </a:lnTo>
                <a:lnTo>
                  <a:pt x="453923" y="297040"/>
                </a:lnTo>
                <a:lnTo>
                  <a:pt x="453669" y="298589"/>
                </a:lnTo>
                <a:lnTo>
                  <a:pt x="453707" y="299872"/>
                </a:lnTo>
                <a:lnTo>
                  <a:pt x="453745" y="301256"/>
                </a:lnTo>
                <a:lnTo>
                  <a:pt x="454393" y="302425"/>
                </a:lnTo>
                <a:lnTo>
                  <a:pt x="457530" y="302133"/>
                </a:lnTo>
                <a:lnTo>
                  <a:pt x="457504" y="300939"/>
                </a:lnTo>
                <a:lnTo>
                  <a:pt x="457542" y="299847"/>
                </a:lnTo>
                <a:lnTo>
                  <a:pt x="457606" y="298411"/>
                </a:lnTo>
                <a:close/>
              </a:path>
              <a:path w="857250" h="308610">
                <a:moveTo>
                  <a:pt x="458127" y="102514"/>
                </a:moveTo>
                <a:lnTo>
                  <a:pt x="458101" y="101803"/>
                </a:lnTo>
                <a:lnTo>
                  <a:pt x="458063" y="101053"/>
                </a:lnTo>
                <a:lnTo>
                  <a:pt x="457619" y="100647"/>
                </a:lnTo>
                <a:lnTo>
                  <a:pt x="456831" y="100660"/>
                </a:lnTo>
                <a:lnTo>
                  <a:pt x="456120" y="100838"/>
                </a:lnTo>
                <a:lnTo>
                  <a:pt x="455764" y="101333"/>
                </a:lnTo>
                <a:lnTo>
                  <a:pt x="455815" y="102806"/>
                </a:lnTo>
                <a:lnTo>
                  <a:pt x="456272" y="103276"/>
                </a:lnTo>
                <a:lnTo>
                  <a:pt x="457034" y="103174"/>
                </a:lnTo>
                <a:lnTo>
                  <a:pt x="457746" y="103073"/>
                </a:lnTo>
                <a:lnTo>
                  <a:pt x="458127" y="102514"/>
                </a:lnTo>
                <a:close/>
              </a:path>
              <a:path w="857250" h="308610">
                <a:moveTo>
                  <a:pt x="461302" y="234962"/>
                </a:moveTo>
                <a:lnTo>
                  <a:pt x="461035" y="234696"/>
                </a:lnTo>
                <a:lnTo>
                  <a:pt x="460756" y="234429"/>
                </a:lnTo>
                <a:lnTo>
                  <a:pt x="460489" y="234149"/>
                </a:lnTo>
                <a:lnTo>
                  <a:pt x="460222" y="234378"/>
                </a:lnTo>
                <a:lnTo>
                  <a:pt x="459955" y="234619"/>
                </a:lnTo>
                <a:lnTo>
                  <a:pt x="459676" y="234861"/>
                </a:lnTo>
                <a:lnTo>
                  <a:pt x="459955" y="235127"/>
                </a:lnTo>
                <a:lnTo>
                  <a:pt x="460197" y="235546"/>
                </a:lnTo>
                <a:lnTo>
                  <a:pt x="460705" y="235686"/>
                </a:lnTo>
                <a:lnTo>
                  <a:pt x="461035" y="235204"/>
                </a:lnTo>
                <a:lnTo>
                  <a:pt x="461302" y="234962"/>
                </a:lnTo>
                <a:close/>
              </a:path>
              <a:path w="857250" h="308610">
                <a:moveTo>
                  <a:pt x="462051" y="254215"/>
                </a:moveTo>
                <a:lnTo>
                  <a:pt x="461543" y="250863"/>
                </a:lnTo>
                <a:lnTo>
                  <a:pt x="460032" y="247065"/>
                </a:lnTo>
                <a:lnTo>
                  <a:pt x="453961" y="240106"/>
                </a:lnTo>
                <a:lnTo>
                  <a:pt x="449541" y="240550"/>
                </a:lnTo>
                <a:lnTo>
                  <a:pt x="447078" y="244856"/>
                </a:lnTo>
                <a:lnTo>
                  <a:pt x="444131" y="250012"/>
                </a:lnTo>
                <a:lnTo>
                  <a:pt x="448246" y="258292"/>
                </a:lnTo>
                <a:lnTo>
                  <a:pt x="459549" y="261950"/>
                </a:lnTo>
                <a:lnTo>
                  <a:pt x="462013" y="260159"/>
                </a:lnTo>
                <a:lnTo>
                  <a:pt x="462051" y="254215"/>
                </a:lnTo>
                <a:close/>
              </a:path>
              <a:path w="857250" h="308610">
                <a:moveTo>
                  <a:pt x="470750" y="285089"/>
                </a:moveTo>
                <a:lnTo>
                  <a:pt x="470649" y="283044"/>
                </a:lnTo>
                <a:lnTo>
                  <a:pt x="470293" y="281825"/>
                </a:lnTo>
                <a:lnTo>
                  <a:pt x="469671" y="280377"/>
                </a:lnTo>
                <a:lnTo>
                  <a:pt x="466026" y="280860"/>
                </a:lnTo>
                <a:lnTo>
                  <a:pt x="465505" y="282143"/>
                </a:lnTo>
                <a:lnTo>
                  <a:pt x="465797" y="285089"/>
                </a:lnTo>
                <a:lnTo>
                  <a:pt x="466826" y="286004"/>
                </a:lnTo>
                <a:lnTo>
                  <a:pt x="469938" y="286029"/>
                </a:lnTo>
                <a:lnTo>
                  <a:pt x="470750" y="285089"/>
                </a:lnTo>
                <a:close/>
              </a:path>
              <a:path w="857250" h="308610">
                <a:moveTo>
                  <a:pt x="474218" y="194068"/>
                </a:moveTo>
                <a:lnTo>
                  <a:pt x="474167" y="189103"/>
                </a:lnTo>
                <a:lnTo>
                  <a:pt x="472059" y="186753"/>
                </a:lnTo>
                <a:lnTo>
                  <a:pt x="469785" y="186817"/>
                </a:lnTo>
                <a:lnTo>
                  <a:pt x="467029" y="186893"/>
                </a:lnTo>
                <a:lnTo>
                  <a:pt x="465124" y="188709"/>
                </a:lnTo>
                <a:lnTo>
                  <a:pt x="465264" y="194919"/>
                </a:lnTo>
                <a:lnTo>
                  <a:pt x="466750" y="197078"/>
                </a:lnTo>
                <a:lnTo>
                  <a:pt x="471398" y="197142"/>
                </a:lnTo>
                <a:lnTo>
                  <a:pt x="474218" y="194068"/>
                </a:lnTo>
                <a:close/>
              </a:path>
              <a:path w="857250" h="308610">
                <a:moveTo>
                  <a:pt x="481126" y="198374"/>
                </a:moveTo>
                <a:lnTo>
                  <a:pt x="480847" y="197815"/>
                </a:lnTo>
                <a:lnTo>
                  <a:pt x="480237" y="197472"/>
                </a:lnTo>
                <a:lnTo>
                  <a:pt x="479640" y="197116"/>
                </a:lnTo>
                <a:lnTo>
                  <a:pt x="479005" y="197294"/>
                </a:lnTo>
                <a:lnTo>
                  <a:pt x="478155" y="198526"/>
                </a:lnTo>
                <a:lnTo>
                  <a:pt x="478447" y="199123"/>
                </a:lnTo>
                <a:lnTo>
                  <a:pt x="479679" y="199796"/>
                </a:lnTo>
                <a:lnTo>
                  <a:pt x="480263" y="199605"/>
                </a:lnTo>
                <a:lnTo>
                  <a:pt x="480720" y="199072"/>
                </a:lnTo>
                <a:lnTo>
                  <a:pt x="481126" y="198374"/>
                </a:lnTo>
                <a:close/>
              </a:path>
              <a:path w="857250" h="308610">
                <a:moveTo>
                  <a:pt x="490118" y="73012"/>
                </a:moveTo>
                <a:lnTo>
                  <a:pt x="489991" y="71704"/>
                </a:lnTo>
                <a:lnTo>
                  <a:pt x="489889" y="70459"/>
                </a:lnTo>
                <a:lnTo>
                  <a:pt x="489127" y="69773"/>
                </a:lnTo>
                <a:lnTo>
                  <a:pt x="487768" y="69786"/>
                </a:lnTo>
                <a:lnTo>
                  <a:pt x="486422" y="70065"/>
                </a:lnTo>
                <a:lnTo>
                  <a:pt x="486219" y="71132"/>
                </a:lnTo>
                <a:lnTo>
                  <a:pt x="486473" y="73190"/>
                </a:lnTo>
                <a:lnTo>
                  <a:pt x="487108" y="73939"/>
                </a:lnTo>
                <a:lnTo>
                  <a:pt x="488086" y="73875"/>
                </a:lnTo>
                <a:lnTo>
                  <a:pt x="489305" y="73787"/>
                </a:lnTo>
                <a:lnTo>
                  <a:pt x="490118" y="73012"/>
                </a:lnTo>
                <a:close/>
              </a:path>
              <a:path w="857250" h="308610">
                <a:moveTo>
                  <a:pt x="494118" y="206832"/>
                </a:moveTo>
                <a:lnTo>
                  <a:pt x="493407" y="206032"/>
                </a:lnTo>
                <a:lnTo>
                  <a:pt x="492163" y="205955"/>
                </a:lnTo>
                <a:lnTo>
                  <a:pt x="491248" y="205892"/>
                </a:lnTo>
                <a:lnTo>
                  <a:pt x="490448" y="206438"/>
                </a:lnTo>
                <a:lnTo>
                  <a:pt x="490131" y="208851"/>
                </a:lnTo>
                <a:lnTo>
                  <a:pt x="490918" y="209626"/>
                </a:lnTo>
                <a:lnTo>
                  <a:pt x="492137" y="209715"/>
                </a:lnTo>
                <a:lnTo>
                  <a:pt x="493039" y="209791"/>
                </a:lnTo>
                <a:lnTo>
                  <a:pt x="493839" y="209283"/>
                </a:lnTo>
                <a:lnTo>
                  <a:pt x="493864" y="209054"/>
                </a:lnTo>
                <a:lnTo>
                  <a:pt x="494118" y="206832"/>
                </a:lnTo>
                <a:close/>
              </a:path>
              <a:path w="857250" h="308610">
                <a:moveTo>
                  <a:pt x="497116" y="195440"/>
                </a:moveTo>
                <a:lnTo>
                  <a:pt x="496862" y="195135"/>
                </a:lnTo>
                <a:lnTo>
                  <a:pt x="496633" y="194627"/>
                </a:lnTo>
                <a:lnTo>
                  <a:pt x="495604" y="194487"/>
                </a:lnTo>
                <a:lnTo>
                  <a:pt x="495109" y="194932"/>
                </a:lnTo>
                <a:lnTo>
                  <a:pt x="495350" y="195694"/>
                </a:lnTo>
                <a:lnTo>
                  <a:pt x="495439" y="195961"/>
                </a:lnTo>
                <a:lnTo>
                  <a:pt x="496023" y="196227"/>
                </a:lnTo>
                <a:lnTo>
                  <a:pt x="496354" y="196202"/>
                </a:lnTo>
                <a:lnTo>
                  <a:pt x="496633" y="196176"/>
                </a:lnTo>
                <a:lnTo>
                  <a:pt x="496862" y="195707"/>
                </a:lnTo>
                <a:lnTo>
                  <a:pt x="497116" y="195440"/>
                </a:lnTo>
                <a:close/>
              </a:path>
              <a:path w="857250" h="308610">
                <a:moveTo>
                  <a:pt x="513575" y="98361"/>
                </a:moveTo>
                <a:lnTo>
                  <a:pt x="511492" y="95770"/>
                </a:lnTo>
                <a:lnTo>
                  <a:pt x="506539" y="95872"/>
                </a:lnTo>
                <a:lnTo>
                  <a:pt x="504710" y="98132"/>
                </a:lnTo>
                <a:lnTo>
                  <a:pt x="504939" y="100876"/>
                </a:lnTo>
                <a:lnTo>
                  <a:pt x="505155" y="103492"/>
                </a:lnTo>
                <a:lnTo>
                  <a:pt x="507352" y="105968"/>
                </a:lnTo>
                <a:lnTo>
                  <a:pt x="511429" y="105816"/>
                </a:lnTo>
                <a:lnTo>
                  <a:pt x="513461" y="103593"/>
                </a:lnTo>
                <a:lnTo>
                  <a:pt x="513575" y="98361"/>
                </a:lnTo>
                <a:close/>
              </a:path>
              <a:path w="857250" h="308610">
                <a:moveTo>
                  <a:pt x="518477" y="213918"/>
                </a:moveTo>
                <a:lnTo>
                  <a:pt x="518452" y="210680"/>
                </a:lnTo>
                <a:lnTo>
                  <a:pt x="517664" y="209346"/>
                </a:lnTo>
                <a:lnTo>
                  <a:pt x="513791" y="209283"/>
                </a:lnTo>
                <a:lnTo>
                  <a:pt x="513588" y="211023"/>
                </a:lnTo>
                <a:lnTo>
                  <a:pt x="513562" y="214045"/>
                </a:lnTo>
                <a:lnTo>
                  <a:pt x="514578" y="214795"/>
                </a:lnTo>
                <a:lnTo>
                  <a:pt x="516407" y="214922"/>
                </a:lnTo>
                <a:lnTo>
                  <a:pt x="517448" y="214604"/>
                </a:lnTo>
                <a:lnTo>
                  <a:pt x="518477" y="213918"/>
                </a:lnTo>
                <a:close/>
              </a:path>
              <a:path w="857250" h="308610">
                <a:moveTo>
                  <a:pt x="526338" y="241300"/>
                </a:moveTo>
                <a:lnTo>
                  <a:pt x="525538" y="239128"/>
                </a:lnTo>
                <a:lnTo>
                  <a:pt x="523760" y="237159"/>
                </a:lnTo>
                <a:lnTo>
                  <a:pt x="522262" y="235496"/>
                </a:lnTo>
                <a:lnTo>
                  <a:pt x="520458" y="236169"/>
                </a:lnTo>
                <a:lnTo>
                  <a:pt x="516547" y="238531"/>
                </a:lnTo>
                <a:lnTo>
                  <a:pt x="516801" y="240715"/>
                </a:lnTo>
                <a:lnTo>
                  <a:pt x="518477" y="244487"/>
                </a:lnTo>
                <a:lnTo>
                  <a:pt x="518947" y="246253"/>
                </a:lnTo>
                <a:lnTo>
                  <a:pt x="520827" y="247434"/>
                </a:lnTo>
                <a:lnTo>
                  <a:pt x="526338" y="241300"/>
                </a:lnTo>
                <a:close/>
              </a:path>
              <a:path w="857250" h="308610">
                <a:moveTo>
                  <a:pt x="551497" y="217792"/>
                </a:moveTo>
                <a:lnTo>
                  <a:pt x="551434" y="217043"/>
                </a:lnTo>
                <a:lnTo>
                  <a:pt x="551408" y="216712"/>
                </a:lnTo>
                <a:lnTo>
                  <a:pt x="551027" y="216255"/>
                </a:lnTo>
                <a:lnTo>
                  <a:pt x="550710" y="216141"/>
                </a:lnTo>
                <a:lnTo>
                  <a:pt x="550037" y="215887"/>
                </a:lnTo>
                <a:lnTo>
                  <a:pt x="549414" y="216217"/>
                </a:lnTo>
                <a:lnTo>
                  <a:pt x="549071" y="217614"/>
                </a:lnTo>
                <a:lnTo>
                  <a:pt x="549541" y="218046"/>
                </a:lnTo>
                <a:lnTo>
                  <a:pt x="550252" y="218186"/>
                </a:lnTo>
                <a:lnTo>
                  <a:pt x="550989" y="218160"/>
                </a:lnTo>
                <a:lnTo>
                  <a:pt x="551497" y="217792"/>
                </a:lnTo>
                <a:close/>
              </a:path>
              <a:path w="857250" h="308610">
                <a:moveTo>
                  <a:pt x="552996" y="212255"/>
                </a:moveTo>
                <a:lnTo>
                  <a:pt x="552856" y="207962"/>
                </a:lnTo>
                <a:lnTo>
                  <a:pt x="552411" y="206679"/>
                </a:lnTo>
                <a:lnTo>
                  <a:pt x="552678" y="204317"/>
                </a:lnTo>
                <a:lnTo>
                  <a:pt x="547700" y="204076"/>
                </a:lnTo>
                <a:lnTo>
                  <a:pt x="546100" y="204774"/>
                </a:lnTo>
                <a:lnTo>
                  <a:pt x="545007" y="209296"/>
                </a:lnTo>
                <a:lnTo>
                  <a:pt x="544131" y="211315"/>
                </a:lnTo>
                <a:lnTo>
                  <a:pt x="543204" y="214693"/>
                </a:lnTo>
                <a:lnTo>
                  <a:pt x="543864" y="215531"/>
                </a:lnTo>
                <a:lnTo>
                  <a:pt x="545185" y="215646"/>
                </a:lnTo>
                <a:lnTo>
                  <a:pt x="549033" y="215976"/>
                </a:lnTo>
                <a:lnTo>
                  <a:pt x="552996" y="212255"/>
                </a:lnTo>
                <a:close/>
              </a:path>
              <a:path w="857250" h="308610">
                <a:moveTo>
                  <a:pt x="557593" y="115849"/>
                </a:moveTo>
                <a:lnTo>
                  <a:pt x="557288" y="115303"/>
                </a:lnTo>
                <a:lnTo>
                  <a:pt x="556577" y="115201"/>
                </a:lnTo>
                <a:lnTo>
                  <a:pt x="556272" y="115150"/>
                </a:lnTo>
                <a:lnTo>
                  <a:pt x="555764" y="115417"/>
                </a:lnTo>
                <a:lnTo>
                  <a:pt x="555586" y="115697"/>
                </a:lnTo>
                <a:lnTo>
                  <a:pt x="555231" y="116281"/>
                </a:lnTo>
                <a:lnTo>
                  <a:pt x="555421" y="116916"/>
                </a:lnTo>
                <a:lnTo>
                  <a:pt x="556044" y="117208"/>
                </a:lnTo>
                <a:lnTo>
                  <a:pt x="556691" y="117513"/>
                </a:lnTo>
                <a:lnTo>
                  <a:pt x="557212" y="117221"/>
                </a:lnTo>
                <a:lnTo>
                  <a:pt x="557504" y="116573"/>
                </a:lnTo>
                <a:lnTo>
                  <a:pt x="557593" y="115849"/>
                </a:lnTo>
                <a:close/>
              </a:path>
              <a:path w="857250" h="308610">
                <a:moveTo>
                  <a:pt x="577443" y="170395"/>
                </a:moveTo>
                <a:lnTo>
                  <a:pt x="577176" y="169037"/>
                </a:lnTo>
                <a:lnTo>
                  <a:pt x="574560" y="168541"/>
                </a:lnTo>
                <a:lnTo>
                  <a:pt x="574014" y="169405"/>
                </a:lnTo>
                <a:lnTo>
                  <a:pt x="573735" y="170230"/>
                </a:lnTo>
                <a:lnTo>
                  <a:pt x="573214" y="171831"/>
                </a:lnTo>
                <a:lnTo>
                  <a:pt x="573989" y="172720"/>
                </a:lnTo>
                <a:lnTo>
                  <a:pt x="575525" y="173062"/>
                </a:lnTo>
                <a:lnTo>
                  <a:pt x="576491" y="173113"/>
                </a:lnTo>
                <a:lnTo>
                  <a:pt x="577342" y="172897"/>
                </a:lnTo>
                <a:lnTo>
                  <a:pt x="577392" y="171767"/>
                </a:lnTo>
                <a:lnTo>
                  <a:pt x="577443" y="170395"/>
                </a:lnTo>
                <a:close/>
              </a:path>
              <a:path w="857250" h="308610">
                <a:moveTo>
                  <a:pt x="596214" y="62191"/>
                </a:moveTo>
                <a:lnTo>
                  <a:pt x="596049" y="61429"/>
                </a:lnTo>
                <a:lnTo>
                  <a:pt x="595985" y="61112"/>
                </a:lnTo>
                <a:lnTo>
                  <a:pt x="595579" y="60706"/>
                </a:lnTo>
                <a:lnTo>
                  <a:pt x="594601" y="60464"/>
                </a:lnTo>
                <a:lnTo>
                  <a:pt x="594017" y="60807"/>
                </a:lnTo>
                <a:lnTo>
                  <a:pt x="593750" y="62242"/>
                </a:lnTo>
                <a:lnTo>
                  <a:pt x="594296" y="62547"/>
                </a:lnTo>
                <a:lnTo>
                  <a:pt x="594982" y="62611"/>
                </a:lnTo>
                <a:lnTo>
                  <a:pt x="595693" y="62547"/>
                </a:lnTo>
                <a:lnTo>
                  <a:pt x="596214" y="62191"/>
                </a:lnTo>
                <a:close/>
              </a:path>
              <a:path w="857250" h="308610">
                <a:moveTo>
                  <a:pt x="620102" y="170573"/>
                </a:moveTo>
                <a:lnTo>
                  <a:pt x="619772" y="170053"/>
                </a:lnTo>
                <a:lnTo>
                  <a:pt x="618680" y="169938"/>
                </a:lnTo>
                <a:lnTo>
                  <a:pt x="618147" y="170116"/>
                </a:lnTo>
                <a:lnTo>
                  <a:pt x="617969" y="170383"/>
                </a:lnTo>
                <a:lnTo>
                  <a:pt x="617575" y="170980"/>
                </a:lnTo>
                <a:lnTo>
                  <a:pt x="617867" y="171577"/>
                </a:lnTo>
                <a:lnTo>
                  <a:pt x="618477" y="171843"/>
                </a:lnTo>
                <a:lnTo>
                  <a:pt x="619099" y="172123"/>
                </a:lnTo>
                <a:lnTo>
                  <a:pt x="619709" y="172008"/>
                </a:lnTo>
                <a:lnTo>
                  <a:pt x="620052" y="171310"/>
                </a:lnTo>
                <a:lnTo>
                  <a:pt x="620102" y="170573"/>
                </a:lnTo>
                <a:close/>
              </a:path>
              <a:path w="857250" h="308610">
                <a:moveTo>
                  <a:pt x="697877" y="245491"/>
                </a:moveTo>
                <a:lnTo>
                  <a:pt x="697687" y="244614"/>
                </a:lnTo>
                <a:lnTo>
                  <a:pt x="697191" y="244233"/>
                </a:lnTo>
                <a:lnTo>
                  <a:pt x="696493" y="244208"/>
                </a:lnTo>
                <a:lnTo>
                  <a:pt x="696290" y="244500"/>
                </a:lnTo>
                <a:lnTo>
                  <a:pt x="695883" y="244843"/>
                </a:lnTo>
                <a:lnTo>
                  <a:pt x="695934" y="245084"/>
                </a:lnTo>
                <a:lnTo>
                  <a:pt x="696074" y="245706"/>
                </a:lnTo>
                <a:lnTo>
                  <a:pt x="696556" y="246202"/>
                </a:lnTo>
                <a:lnTo>
                  <a:pt x="697242" y="246100"/>
                </a:lnTo>
                <a:lnTo>
                  <a:pt x="697484" y="246062"/>
                </a:lnTo>
                <a:lnTo>
                  <a:pt x="697877" y="245491"/>
                </a:lnTo>
                <a:close/>
              </a:path>
              <a:path w="857250" h="308610">
                <a:moveTo>
                  <a:pt x="734847" y="46139"/>
                </a:moveTo>
                <a:lnTo>
                  <a:pt x="734529" y="45161"/>
                </a:lnTo>
                <a:lnTo>
                  <a:pt x="734326" y="44526"/>
                </a:lnTo>
                <a:lnTo>
                  <a:pt x="733742" y="44157"/>
                </a:lnTo>
                <a:lnTo>
                  <a:pt x="733082" y="44284"/>
                </a:lnTo>
                <a:lnTo>
                  <a:pt x="732040" y="44475"/>
                </a:lnTo>
                <a:lnTo>
                  <a:pt x="731748" y="45250"/>
                </a:lnTo>
                <a:lnTo>
                  <a:pt x="732015" y="46177"/>
                </a:lnTo>
                <a:lnTo>
                  <a:pt x="732193" y="46824"/>
                </a:lnTo>
                <a:lnTo>
                  <a:pt x="732739" y="47129"/>
                </a:lnTo>
                <a:lnTo>
                  <a:pt x="733437" y="47066"/>
                </a:lnTo>
                <a:lnTo>
                  <a:pt x="734390" y="46761"/>
                </a:lnTo>
                <a:lnTo>
                  <a:pt x="734847" y="46139"/>
                </a:lnTo>
                <a:close/>
              </a:path>
              <a:path w="857250" h="308610">
                <a:moveTo>
                  <a:pt x="748360" y="100228"/>
                </a:moveTo>
                <a:lnTo>
                  <a:pt x="748157" y="99250"/>
                </a:lnTo>
                <a:lnTo>
                  <a:pt x="748017" y="98564"/>
                </a:lnTo>
                <a:lnTo>
                  <a:pt x="747433" y="98171"/>
                </a:lnTo>
                <a:lnTo>
                  <a:pt x="746747" y="98259"/>
                </a:lnTo>
                <a:lnTo>
                  <a:pt x="745731" y="98399"/>
                </a:lnTo>
                <a:lnTo>
                  <a:pt x="745261" y="99085"/>
                </a:lnTo>
                <a:lnTo>
                  <a:pt x="745490" y="100088"/>
                </a:lnTo>
                <a:lnTo>
                  <a:pt x="745655" y="100749"/>
                </a:lnTo>
                <a:lnTo>
                  <a:pt x="746188" y="101104"/>
                </a:lnTo>
                <a:lnTo>
                  <a:pt x="746899" y="101104"/>
                </a:lnTo>
                <a:lnTo>
                  <a:pt x="747915" y="100888"/>
                </a:lnTo>
                <a:lnTo>
                  <a:pt x="748360" y="100228"/>
                </a:lnTo>
                <a:close/>
              </a:path>
              <a:path w="857250" h="308610">
                <a:moveTo>
                  <a:pt x="856767" y="49187"/>
                </a:moveTo>
                <a:lnTo>
                  <a:pt x="856272" y="47117"/>
                </a:lnTo>
                <a:lnTo>
                  <a:pt x="854621" y="46583"/>
                </a:lnTo>
                <a:lnTo>
                  <a:pt x="851446" y="46799"/>
                </a:lnTo>
                <a:lnTo>
                  <a:pt x="850950" y="47891"/>
                </a:lnTo>
                <a:lnTo>
                  <a:pt x="851204" y="49136"/>
                </a:lnTo>
                <a:lnTo>
                  <a:pt x="851636" y="51219"/>
                </a:lnTo>
                <a:lnTo>
                  <a:pt x="853020" y="52108"/>
                </a:lnTo>
                <a:lnTo>
                  <a:pt x="855091" y="51777"/>
                </a:lnTo>
                <a:lnTo>
                  <a:pt x="856437" y="51549"/>
                </a:lnTo>
                <a:lnTo>
                  <a:pt x="856716" y="50469"/>
                </a:lnTo>
                <a:lnTo>
                  <a:pt x="856767" y="49187"/>
                </a:lnTo>
                <a:close/>
              </a:path>
            </a:pathLst>
          </a:custGeom>
          <a:solidFill>
            <a:srgbClr val="16568B"/>
          </a:solidFill>
        </p:spPr>
        <p:txBody>
          <a:bodyPr wrap="square" lIns="0" tIns="0" rIns="0" bIns="0" rtlCol="0"/>
          <a:lstStyle/>
          <a:p>
            <a:endParaRPr/>
          </a:p>
        </p:txBody>
      </p:sp>
      <p:sp>
        <p:nvSpPr>
          <p:cNvPr id="128" name="bg object 128"/>
          <p:cNvSpPr/>
          <p:nvPr/>
        </p:nvSpPr>
        <p:spPr>
          <a:xfrm>
            <a:off x="-177" y="4762893"/>
            <a:ext cx="858519" cy="326390"/>
          </a:xfrm>
          <a:custGeom>
            <a:avLst/>
            <a:gdLst/>
            <a:ahLst/>
            <a:cxnLst/>
            <a:rect l="l" t="t" r="r" b="b"/>
            <a:pathLst>
              <a:path w="858519" h="326389">
                <a:moveTo>
                  <a:pt x="3225" y="208826"/>
                </a:moveTo>
                <a:lnTo>
                  <a:pt x="177" y="205270"/>
                </a:lnTo>
                <a:lnTo>
                  <a:pt x="177" y="218935"/>
                </a:lnTo>
                <a:lnTo>
                  <a:pt x="533" y="218186"/>
                </a:lnTo>
                <a:lnTo>
                  <a:pt x="3225" y="208826"/>
                </a:lnTo>
                <a:close/>
              </a:path>
              <a:path w="858519" h="326389">
                <a:moveTo>
                  <a:pt x="3263" y="278066"/>
                </a:moveTo>
                <a:lnTo>
                  <a:pt x="3187" y="276123"/>
                </a:lnTo>
                <a:lnTo>
                  <a:pt x="2578" y="275501"/>
                </a:lnTo>
                <a:lnTo>
                  <a:pt x="1663" y="275336"/>
                </a:lnTo>
                <a:lnTo>
                  <a:pt x="596" y="275463"/>
                </a:lnTo>
                <a:lnTo>
                  <a:pt x="0" y="276110"/>
                </a:lnTo>
                <a:lnTo>
                  <a:pt x="0" y="277050"/>
                </a:lnTo>
                <a:lnTo>
                  <a:pt x="0" y="278003"/>
                </a:lnTo>
                <a:lnTo>
                  <a:pt x="596" y="278739"/>
                </a:lnTo>
                <a:lnTo>
                  <a:pt x="2565" y="278714"/>
                </a:lnTo>
                <a:lnTo>
                  <a:pt x="3263" y="278066"/>
                </a:lnTo>
                <a:close/>
              </a:path>
              <a:path w="858519" h="326389">
                <a:moveTo>
                  <a:pt x="9080" y="248793"/>
                </a:moveTo>
                <a:lnTo>
                  <a:pt x="8547" y="246989"/>
                </a:lnTo>
                <a:lnTo>
                  <a:pt x="7962" y="245249"/>
                </a:lnTo>
                <a:lnTo>
                  <a:pt x="5664" y="245338"/>
                </a:lnTo>
                <a:lnTo>
                  <a:pt x="3657" y="245414"/>
                </a:lnTo>
                <a:lnTo>
                  <a:pt x="3073" y="246913"/>
                </a:lnTo>
                <a:lnTo>
                  <a:pt x="2984" y="250444"/>
                </a:lnTo>
                <a:lnTo>
                  <a:pt x="3556" y="252437"/>
                </a:lnTo>
                <a:lnTo>
                  <a:pt x="7670" y="252272"/>
                </a:lnTo>
                <a:lnTo>
                  <a:pt x="8788" y="250698"/>
                </a:lnTo>
                <a:lnTo>
                  <a:pt x="9080" y="248793"/>
                </a:lnTo>
                <a:close/>
              </a:path>
              <a:path w="858519" h="326389">
                <a:moveTo>
                  <a:pt x="10160" y="136182"/>
                </a:moveTo>
                <a:lnTo>
                  <a:pt x="8953" y="135077"/>
                </a:lnTo>
                <a:lnTo>
                  <a:pt x="6883" y="134874"/>
                </a:lnTo>
                <a:lnTo>
                  <a:pt x="3759" y="135483"/>
                </a:lnTo>
                <a:lnTo>
                  <a:pt x="3975" y="139255"/>
                </a:lnTo>
                <a:lnTo>
                  <a:pt x="4572" y="141046"/>
                </a:lnTo>
                <a:lnTo>
                  <a:pt x="6718" y="141198"/>
                </a:lnTo>
                <a:lnTo>
                  <a:pt x="8686" y="141338"/>
                </a:lnTo>
                <a:lnTo>
                  <a:pt x="10121" y="140335"/>
                </a:lnTo>
                <a:lnTo>
                  <a:pt x="10134" y="138214"/>
                </a:lnTo>
                <a:lnTo>
                  <a:pt x="10160" y="136182"/>
                </a:lnTo>
                <a:close/>
              </a:path>
              <a:path w="858519" h="326389">
                <a:moveTo>
                  <a:pt x="16967" y="75222"/>
                </a:moveTo>
                <a:lnTo>
                  <a:pt x="15951" y="74155"/>
                </a:lnTo>
                <a:lnTo>
                  <a:pt x="11772" y="73736"/>
                </a:lnTo>
                <a:lnTo>
                  <a:pt x="10185" y="74422"/>
                </a:lnTo>
                <a:lnTo>
                  <a:pt x="9664" y="79197"/>
                </a:lnTo>
                <a:lnTo>
                  <a:pt x="10248" y="80886"/>
                </a:lnTo>
                <a:lnTo>
                  <a:pt x="13296" y="81495"/>
                </a:lnTo>
                <a:lnTo>
                  <a:pt x="15443" y="81191"/>
                </a:lnTo>
                <a:lnTo>
                  <a:pt x="16344" y="79222"/>
                </a:lnTo>
                <a:lnTo>
                  <a:pt x="16687" y="77012"/>
                </a:lnTo>
                <a:lnTo>
                  <a:pt x="16967" y="75222"/>
                </a:lnTo>
                <a:close/>
              </a:path>
              <a:path w="858519" h="326389">
                <a:moveTo>
                  <a:pt x="20599" y="39700"/>
                </a:moveTo>
                <a:lnTo>
                  <a:pt x="20497" y="38544"/>
                </a:lnTo>
                <a:lnTo>
                  <a:pt x="19786" y="38125"/>
                </a:lnTo>
                <a:lnTo>
                  <a:pt x="17424" y="38125"/>
                </a:lnTo>
                <a:lnTo>
                  <a:pt x="16903" y="39001"/>
                </a:lnTo>
                <a:lnTo>
                  <a:pt x="16992" y="40259"/>
                </a:lnTo>
                <a:lnTo>
                  <a:pt x="17056" y="41249"/>
                </a:lnTo>
                <a:lnTo>
                  <a:pt x="17665" y="41897"/>
                </a:lnTo>
                <a:lnTo>
                  <a:pt x="18681" y="41846"/>
                </a:lnTo>
                <a:lnTo>
                  <a:pt x="20002" y="41757"/>
                </a:lnTo>
                <a:lnTo>
                  <a:pt x="20472" y="40805"/>
                </a:lnTo>
                <a:lnTo>
                  <a:pt x="20599" y="39700"/>
                </a:lnTo>
                <a:close/>
              </a:path>
              <a:path w="858519" h="326389">
                <a:moveTo>
                  <a:pt x="25781" y="100266"/>
                </a:moveTo>
                <a:lnTo>
                  <a:pt x="25552" y="96824"/>
                </a:lnTo>
                <a:lnTo>
                  <a:pt x="25704" y="94361"/>
                </a:lnTo>
                <a:lnTo>
                  <a:pt x="25234" y="92494"/>
                </a:lnTo>
                <a:lnTo>
                  <a:pt x="21107" y="90919"/>
                </a:lnTo>
                <a:lnTo>
                  <a:pt x="19545" y="91808"/>
                </a:lnTo>
                <a:lnTo>
                  <a:pt x="16611" y="94653"/>
                </a:lnTo>
                <a:lnTo>
                  <a:pt x="15354" y="96532"/>
                </a:lnTo>
                <a:lnTo>
                  <a:pt x="14897" y="98729"/>
                </a:lnTo>
                <a:lnTo>
                  <a:pt x="14465" y="100799"/>
                </a:lnTo>
                <a:lnTo>
                  <a:pt x="12801" y="103212"/>
                </a:lnTo>
                <a:lnTo>
                  <a:pt x="17145" y="107149"/>
                </a:lnTo>
                <a:lnTo>
                  <a:pt x="18465" y="103898"/>
                </a:lnTo>
                <a:lnTo>
                  <a:pt x="23545" y="102044"/>
                </a:lnTo>
                <a:lnTo>
                  <a:pt x="25781" y="100266"/>
                </a:lnTo>
                <a:close/>
              </a:path>
              <a:path w="858519" h="326389">
                <a:moveTo>
                  <a:pt x="26390" y="34874"/>
                </a:moveTo>
                <a:lnTo>
                  <a:pt x="26352" y="33388"/>
                </a:lnTo>
                <a:lnTo>
                  <a:pt x="25704" y="32219"/>
                </a:lnTo>
                <a:lnTo>
                  <a:pt x="22758" y="31991"/>
                </a:lnTo>
                <a:lnTo>
                  <a:pt x="22440" y="33147"/>
                </a:lnTo>
                <a:lnTo>
                  <a:pt x="22517" y="35737"/>
                </a:lnTo>
                <a:lnTo>
                  <a:pt x="22961" y="37096"/>
                </a:lnTo>
                <a:lnTo>
                  <a:pt x="24549" y="37160"/>
                </a:lnTo>
                <a:lnTo>
                  <a:pt x="25793" y="37211"/>
                </a:lnTo>
                <a:lnTo>
                  <a:pt x="26314" y="36080"/>
                </a:lnTo>
                <a:lnTo>
                  <a:pt x="26390" y="34874"/>
                </a:lnTo>
                <a:close/>
              </a:path>
              <a:path w="858519" h="326389">
                <a:moveTo>
                  <a:pt x="55880" y="42621"/>
                </a:moveTo>
                <a:lnTo>
                  <a:pt x="55270" y="41833"/>
                </a:lnTo>
                <a:lnTo>
                  <a:pt x="54279" y="41973"/>
                </a:lnTo>
                <a:lnTo>
                  <a:pt x="53073" y="42151"/>
                </a:lnTo>
                <a:lnTo>
                  <a:pt x="52514" y="43205"/>
                </a:lnTo>
                <a:lnTo>
                  <a:pt x="52387" y="45085"/>
                </a:lnTo>
                <a:lnTo>
                  <a:pt x="52997" y="45466"/>
                </a:lnTo>
                <a:lnTo>
                  <a:pt x="53759" y="45567"/>
                </a:lnTo>
                <a:lnTo>
                  <a:pt x="54927" y="45478"/>
                </a:lnTo>
                <a:lnTo>
                  <a:pt x="55816" y="44945"/>
                </a:lnTo>
                <a:lnTo>
                  <a:pt x="55880" y="42621"/>
                </a:lnTo>
                <a:close/>
              </a:path>
              <a:path w="858519" h="326389">
                <a:moveTo>
                  <a:pt x="57696" y="290842"/>
                </a:moveTo>
                <a:lnTo>
                  <a:pt x="57505" y="289801"/>
                </a:lnTo>
                <a:lnTo>
                  <a:pt x="57238" y="288556"/>
                </a:lnTo>
                <a:lnTo>
                  <a:pt x="55448" y="288544"/>
                </a:lnTo>
                <a:lnTo>
                  <a:pt x="53352" y="288531"/>
                </a:lnTo>
                <a:lnTo>
                  <a:pt x="52870" y="290017"/>
                </a:lnTo>
                <a:lnTo>
                  <a:pt x="52819" y="293331"/>
                </a:lnTo>
                <a:lnTo>
                  <a:pt x="53632" y="294817"/>
                </a:lnTo>
                <a:lnTo>
                  <a:pt x="57632" y="294614"/>
                </a:lnTo>
                <a:lnTo>
                  <a:pt x="57302" y="292620"/>
                </a:lnTo>
                <a:lnTo>
                  <a:pt x="57696" y="290842"/>
                </a:lnTo>
                <a:close/>
              </a:path>
              <a:path w="858519" h="326389">
                <a:moveTo>
                  <a:pt x="80797" y="147307"/>
                </a:moveTo>
                <a:lnTo>
                  <a:pt x="80162" y="142633"/>
                </a:lnTo>
                <a:lnTo>
                  <a:pt x="79463" y="140919"/>
                </a:lnTo>
                <a:lnTo>
                  <a:pt x="74218" y="141935"/>
                </a:lnTo>
                <a:lnTo>
                  <a:pt x="73520" y="144195"/>
                </a:lnTo>
                <a:lnTo>
                  <a:pt x="73558" y="146799"/>
                </a:lnTo>
                <a:lnTo>
                  <a:pt x="73571" y="148729"/>
                </a:lnTo>
                <a:lnTo>
                  <a:pt x="74612" y="149529"/>
                </a:lnTo>
                <a:lnTo>
                  <a:pt x="76492" y="149352"/>
                </a:lnTo>
                <a:lnTo>
                  <a:pt x="79248" y="149161"/>
                </a:lnTo>
                <a:lnTo>
                  <a:pt x="80797" y="147307"/>
                </a:lnTo>
                <a:close/>
              </a:path>
              <a:path w="858519" h="326389">
                <a:moveTo>
                  <a:pt x="85445" y="48387"/>
                </a:moveTo>
                <a:lnTo>
                  <a:pt x="85153" y="47739"/>
                </a:lnTo>
                <a:lnTo>
                  <a:pt x="84937" y="46456"/>
                </a:lnTo>
                <a:lnTo>
                  <a:pt x="83578" y="45339"/>
                </a:lnTo>
                <a:lnTo>
                  <a:pt x="84505" y="43383"/>
                </a:lnTo>
                <a:lnTo>
                  <a:pt x="84328" y="40932"/>
                </a:lnTo>
                <a:lnTo>
                  <a:pt x="79400" y="36652"/>
                </a:lnTo>
                <a:lnTo>
                  <a:pt x="75565" y="34696"/>
                </a:lnTo>
                <a:lnTo>
                  <a:pt x="71501" y="32054"/>
                </a:lnTo>
                <a:lnTo>
                  <a:pt x="70967" y="36830"/>
                </a:lnTo>
                <a:lnTo>
                  <a:pt x="70624" y="36677"/>
                </a:lnTo>
                <a:lnTo>
                  <a:pt x="70218" y="36563"/>
                </a:lnTo>
                <a:lnTo>
                  <a:pt x="69697" y="36525"/>
                </a:lnTo>
                <a:lnTo>
                  <a:pt x="67703" y="36601"/>
                </a:lnTo>
                <a:lnTo>
                  <a:pt x="65189" y="39763"/>
                </a:lnTo>
                <a:lnTo>
                  <a:pt x="65468" y="44348"/>
                </a:lnTo>
                <a:lnTo>
                  <a:pt x="66636" y="45491"/>
                </a:lnTo>
                <a:lnTo>
                  <a:pt x="69189" y="45516"/>
                </a:lnTo>
                <a:lnTo>
                  <a:pt x="69634" y="45402"/>
                </a:lnTo>
                <a:lnTo>
                  <a:pt x="70040" y="45224"/>
                </a:lnTo>
                <a:lnTo>
                  <a:pt x="69596" y="49225"/>
                </a:lnTo>
                <a:lnTo>
                  <a:pt x="72986" y="48920"/>
                </a:lnTo>
                <a:lnTo>
                  <a:pt x="75971" y="48882"/>
                </a:lnTo>
                <a:lnTo>
                  <a:pt x="78790" y="48412"/>
                </a:lnTo>
                <a:lnTo>
                  <a:pt x="78994" y="49022"/>
                </a:lnTo>
                <a:lnTo>
                  <a:pt x="79159" y="49657"/>
                </a:lnTo>
                <a:lnTo>
                  <a:pt x="79463" y="52044"/>
                </a:lnTo>
                <a:lnTo>
                  <a:pt x="81013" y="52844"/>
                </a:lnTo>
                <a:lnTo>
                  <a:pt x="84442" y="51803"/>
                </a:lnTo>
                <a:lnTo>
                  <a:pt x="85255" y="50520"/>
                </a:lnTo>
                <a:lnTo>
                  <a:pt x="85445" y="48387"/>
                </a:lnTo>
                <a:close/>
              </a:path>
              <a:path w="858519" h="326389">
                <a:moveTo>
                  <a:pt x="124625" y="281927"/>
                </a:moveTo>
                <a:lnTo>
                  <a:pt x="122555" y="277355"/>
                </a:lnTo>
                <a:lnTo>
                  <a:pt x="121424" y="276250"/>
                </a:lnTo>
                <a:lnTo>
                  <a:pt x="119405" y="276212"/>
                </a:lnTo>
                <a:lnTo>
                  <a:pt x="117729" y="276174"/>
                </a:lnTo>
                <a:lnTo>
                  <a:pt x="116471" y="276745"/>
                </a:lnTo>
                <a:lnTo>
                  <a:pt x="114109" y="281266"/>
                </a:lnTo>
                <a:lnTo>
                  <a:pt x="112534" y="284187"/>
                </a:lnTo>
                <a:lnTo>
                  <a:pt x="112890" y="286385"/>
                </a:lnTo>
                <a:lnTo>
                  <a:pt x="113118" y="289369"/>
                </a:lnTo>
                <a:lnTo>
                  <a:pt x="112382" y="291401"/>
                </a:lnTo>
                <a:lnTo>
                  <a:pt x="116497" y="292849"/>
                </a:lnTo>
                <a:lnTo>
                  <a:pt x="117348" y="291401"/>
                </a:lnTo>
                <a:lnTo>
                  <a:pt x="119532" y="288912"/>
                </a:lnTo>
                <a:lnTo>
                  <a:pt x="121119" y="287947"/>
                </a:lnTo>
                <a:lnTo>
                  <a:pt x="123710" y="284365"/>
                </a:lnTo>
                <a:lnTo>
                  <a:pt x="124625" y="281927"/>
                </a:lnTo>
                <a:close/>
              </a:path>
              <a:path w="858519" h="326389">
                <a:moveTo>
                  <a:pt x="128600" y="153289"/>
                </a:moveTo>
                <a:lnTo>
                  <a:pt x="128092" y="152819"/>
                </a:lnTo>
                <a:lnTo>
                  <a:pt x="126644" y="152920"/>
                </a:lnTo>
                <a:lnTo>
                  <a:pt x="126072" y="153352"/>
                </a:lnTo>
                <a:lnTo>
                  <a:pt x="126098" y="154851"/>
                </a:lnTo>
                <a:lnTo>
                  <a:pt x="126580" y="155282"/>
                </a:lnTo>
                <a:lnTo>
                  <a:pt x="127330" y="155384"/>
                </a:lnTo>
                <a:lnTo>
                  <a:pt x="128117" y="155295"/>
                </a:lnTo>
                <a:lnTo>
                  <a:pt x="128498" y="154762"/>
                </a:lnTo>
                <a:lnTo>
                  <a:pt x="128549" y="154063"/>
                </a:lnTo>
                <a:lnTo>
                  <a:pt x="128600" y="153289"/>
                </a:lnTo>
                <a:close/>
              </a:path>
              <a:path w="858519" h="326389">
                <a:moveTo>
                  <a:pt x="151168" y="58496"/>
                </a:moveTo>
                <a:lnTo>
                  <a:pt x="149961" y="54508"/>
                </a:lnTo>
                <a:lnTo>
                  <a:pt x="149059" y="51511"/>
                </a:lnTo>
                <a:lnTo>
                  <a:pt x="146900" y="50393"/>
                </a:lnTo>
                <a:lnTo>
                  <a:pt x="138303" y="51803"/>
                </a:lnTo>
                <a:lnTo>
                  <a:pt x="135242" y="55524"/>
                </a:lnTo>
                <a:lnTo>
                  <a:pt x="134594" y="66205"/>
                </a:lnTo>
                <a:lnTo>
                  <a:pt x="137033" y="70434"/>
                </a:lnTo>
                <a:lnTo>
                  <a:pt x="144856" y="72758"/>
                </a:lnTo>
                <a:lnTo>
                  <a:pt x="144703" y="68529"/>
                </a:lnTo>
                <a:lnTo>
                  <a:pt x="147040" y="66548"/>
                </a:lnTo>
                <a:lnTo>
                  <a:pt x="150990" y="62331"/>
                </a:lnTo>
                <a:lnTo>
                  <a:pt x="151168" y="58496"/>
                </a:lnTo>
                <a:close/>
              </a:path>
              <a:path w="858519" h="326389">
                <a:moveTo>
                  <a:pt x="158216" y="311023"/>
                </a:moveTo>
                <a:lnTo>
                  <a:pt x="156997" y="309524"/>
                </a:lnTo>
                <a:lnTo>
                  <a:pt x="152298" y="309600"/>
                </a:lnTo>
                <a:lnTo>
                  <a:pt x="150990" y="311518"/>
                </a:lnTo>
                <a:lnTo>
                  <a:pt x="150583" y="315976"/>
                </a:lnTo>
                <a:lnTo>
                  <a:pt x="151930" y="317144"/>
                </a:lnTo>
                <a:lnTo>
                  <a:pt x="154419" y="317804"/>
                </a:lnTo>
                <a:lnTo>
                  <a:pt x="156387" y="317195"/>
                </a:lnTo>
                <a:lnTo>
                  <a:pt x="157454" y="315315"/>
                </a:lnTo>
                <a:lnTo>
                  <a:pt x="158216" y="311023"/>
                </a:lnTo>
                <a:close/>
              </a:path>
              <a:path w="858519" h="326389">
                <a:moveTo>
                  <a:pt x="170853" y="255727"/>
                </a:moveTo>
                <a:lnTo>
                  <a:pt x="170738" y="254990"/>
                </a:lnTo>
                <a:lnTo>
                  <a:pt x="170294" y="254546"/>
                </a:lnTo>
                <a:lnTo>
                  <a:pt x="169291" y="254812"/>
                </a:lnTo>
                <a:lnTo>
                  <a:pt x="168922" y="255346"/>
                </a:lnTo>
                <a:lnTo>
                  <a:pt x="168935" y="255663"/>
                </a:lnTo>
                <a:lnTo>
                  <a:pt x="168960" y="256374"/>
                </a:lnTo>
                <a:lnTo>
                  <a:pt x="169481" y="256844"/>
                </a:lnTo>
                <a:lnTo>
                  <a:pt x="170472" y="256616"/>
                </a:lnTo>
                <a:lnTo>
                  <a:pt x="170637" y="256057"/>
                </a:lnTo>
                <a:lnTo>
                  <a:pt x="170853" y="255727"/>
                </a:lnTo>
                <a:close/>
              </a:path>
              <a:path w="858519" h="326389">
                <a:moveTo>
                  <a:pt x="175247" y="128651"/>
                </a:moveTo>
                <a:lnTo>
                  <a:pt x="175056" y="127368"/>
                </a:lnTo>
                <a:lnTo>
                  <a:pt x="174510" y="126301"/>
                </a:lnTo>
                <a:lnTo>
                  <a:pt x="171018" y="126428"/>
                </a:lnTo>
                <a:lnTo>
                  <a:pt x="170357" y="127800"/>
                </a:lnTo>
                <a:lnTo>
                  <a:pt x="170065" y="129349"/>
                </a:lnTo>
                <a:lnTo>
                  <a:pt x="169837" y="130556"/>
                </a:lnTo>
                <a:lnTo>
                  <a:pt x="170383" y="131559"/>
                </a:lnTo>
                <a:lnTo>
                  <a:pt x="173596" y="131787"/>
                </a:lnTo>
                <a:lnTo>
                  <a:pt x="174891" y="130848"/>
                </a:lnTo>
                <a:lnTo>
                  <a:pt x="175247" y="128651"/>
                </a:lnTo>
                <a:close/>
              </a:path>
              <a:path w="858519" h="326389">
                <a:moveTo>
                  <a:pt x="193522" y="119087"/>
                </a:moveTo>
                <a:lnTo>
                  <a:pt x="193319" y="117449"/>
                </a:lnTo>
                <a:lnTo>
                  <a:pt x="192989" y="115684"/>
                </a:lnTo>
                <a:lnTo>
                  <a:pt x="190741" y="115468"/>
                </a:lnTo>
                <a:lnTo>
                  <a:pt x="190969" y="114465"/>
                </a:lnTo>
                <a:lnTo>
                  <a:pt x="191211" y="113360"/>
                </a:lnTo>
                <a:lnTo>
                  <a:pt x="191376" y="112179"/>
                </a:lnTo>
                <a:lnTo>
                  <a:pt x="191757" y="112255"/>
                </a:lnTo>
                <a:lnTo>
                  <a:pt x="192481" y="112191"/>
                </a:lnTo>
                <a:lnTo>
                  <a:pt x="193065" y="111810"/>
                </a:lnTo>
                <a:lnTo>
                  <a:pt x="193179" y="110083"/>
                </a:lnTo>
                <a:lnTo>
                  <a:pt x="192557" y="109486"/>
                </a:lnTo>
                <a:lnTo>
                  <a:pt x="190817" y="109397"/>
                </a:lnTo>
                <a:lnTo>
                  <a:pt x="190334" y="109905"/>
                </a:lnTo>
                <a:lnTo>
                  <a:pt x="190233" y="110909"/>
                </a:lnTo>
                <a:lnTo>
                  <a:pt x="190360" y="111366"/>
                </a:lnTo>
                <a:lnTo>
                  <a:pt x="180301" y="109677"/>
                </a:lnTo>
                <a:lnTo>
                  <a:pt x="173469" y="114782"/>
                </a:lnTo>
                <a:lnTo>
                  <a:pt x="177406" y="120078"/>
                </a:lnTo>
                <a:lnTo>
                  <a:pt x="179400" y="126161"/>
                </a:lnTo>
                <a:lnTo>
                  <a:pt x="182562" y="124752"/>
                </a:lnTo>
                <a:lnTo>
                  <a:pt x="185204" y="123151"/>
                </a:lnTo>
                <a:lnTo>
                  <a:pt x="187198" y="121094"/>
                </a:lnTo>
                <a:lnTo>
                  <a:pt x="187413" y="122212"/>
                </a:lnTo>
                <a:lnTo>
                  <a:pt x="187934" y="123177"/>
                </a:lnTo>
                <a:lnTo>
                  <a:pt x="191477" y="123647"/>
                </a:lnTo>
                <a:lnTo>
                  <a:pt x="193484" y="121577"/>
                </a:lnTo>
                <a:lnTo>
                  <a:pt x="193522" y="119087"/>
                </a:lnTo>
                <a:close/>
              </a:path>
              <a:path w="858519" h="326389">
                <a:moveTo>
                  <a:pt x="221297" y="79311"/>
                </a:moveTo>
                <a:lnTo>
                  <a:pt x="221246" y="77838"/>
                </a:lnTo>
                <a:lnTo>
                  <a:pt x="221018" y="76314"/>
                </a:lnTo>
                <a:lnTo>
                  <a:pt x="217754" y="75958"/>
                </a:lnTo>
                <a:lnTo>
                  <a:pt x="216992" y="76835"/>
                </a:lnTo>
                <a:lnTo>
                  <a:pt x="216903" y="78016"/>
                </a:lnTo>
                <a:lnTo>
                  <a:pt x="216776" y="79590"/>
                </a:lnTo>
                <a:lnTo>
                  <a:pt x="217030" y="81165"/>
                </a:lnTo>
                <a:lnTo>
                  <a:pt x="220306" y="81432"/>
                </a:lnTo>
                <a:lnTo>
                  <a:pt x="221018" y="80619"/>
                </a:lnTo>
                <a:lnTo>
                  <a:pt x="221297" y="79311"/>
                </a:lnTo>
                <a:close/>
              </a:path>
              <a:path w="858519" h="326389">
                <a:moveTo>
                  <a:pt x="233857" y="156654"/>
                </a:moveTo>
                <a:lnTo>
                  <a:pt x="233464" y="152958"/>
                </a:lnTo>
                <a:lnTo>
                  <a:pt x="232206" y="152273"/>
                </a:lnTo>
                <a:lnTo>
                  <a:pt x="228752" y="152438"/>
                </a:lnTo>
                <a:lnTo>
                  <a:pt x="228358" y="153962"/>
                </a:lnTo>
                <a:lnTo>
                  <a:pt x="228460" y="155676"/>
                </a:lnTo>
                <a:lnTo>
                  <a:pt x="228536" y="157124"/>
                </a:lnTo>
                <a:lnTo>
                  <a:pt x="228968" y="158318"/>
                </a:lnTo>
                <a:lnTo>
                  <a:pt x="231203" y="158381"/>
                </a:lnTo>
                <a:lnTo>
                  <a:pt x="232613" y="157797"/>
                </a:lnTo>
                <a:lnTo>
                  <a:pt x="233857" y="156654"/>
                </a:lnTo>
                <a:close/>
              </a:path>
              <a:path w="858519" h="326389">
                <a:moveTo>
                  <a:pt x="264642" y="248081"/>
                </a:moveTo>
                <a:lnTo>
                  <a:pt x="264287" y="243738"/>
                </a:lnTo>
                <a:lnTo>
                  <a:pt x="263677" y="241515"/>
                </a:lnTo>
                <a:lnTo>
                  <a:pt x="261302" y="241566"/>
                </a:lnTo>
                <a:lnTo>
                  <a:pt x="258787" y="241617"/>
                </a:lnTo>
                <a:lnTo>
                  <a:pt x="257581" y="243674"/>
                </a:lnTo>
                <a:lnTo>
                  <a:pt x="257556" y="248335"/>
                </a:lnTo>
                <a:lnTo>
                  <a:pt x="258711" y="249758"/>
                </a:lnTo>
                <a:lnTo>
                  <a:pt x="261023" y="249783"/>
                </a:lnTo>
                <a:lnTo>
                  <a:pt x="263474" y="249428"/>
                </a:lnTo>
                <a:lnTo>
                  <a:pt x="264642" y="248081"/>
                </a:lnTo>
                <a:close/>
              </a:path>
              <a:path w="858519" h="326389">
                <a:moveTo>
                  <a:pt x="286435" y="144157"/>
                </a:moveTo>
                <a:lnTo>
                  <a:pt x="286359" y="143471"/>
                </a:lnTo>
                <a:lnTo>
                  <a:pt x="286042" y="142913"/>
                </a:lnTo>
                <a:lnTo>
                  <a:pt x="285369" y="142760"/>
                </a:lnTo>
                <a:lnTo>
                  <a:pt x="284378" y="142557"/>
                </a:lnTo>
                <a:lnTo>
                  <a:pt x="283743" y="143052"/>
                </a:lnTo>
                <a:lnTo>
                  <a:pt x="283629" y="144043"/>
                </a:lnTo>
                <a:lnTo>
                  <a:pt x="283552" y="144716"/>
                </a:lnTo>
                <a:lnTo>
                  <a:pt x="283883" y="145313"/>
                </a:lnTo>
                <a:lnTo>
                  <a:pt x="284594" y="145415"/>
                </a:lnTo>
                <a:lnTo>
                  <a:pt x="285534" y="145542"/>
                </a:lnTo>
                <a:lnTo>
                  <a:pt x="286219" y="145148"/>
                </a:lnTo>
                <a:lnTo>
                  <a:pt x="286435" y="144157"/>
                </a:lnTo>
                <a:close/>
              </a:path>
              <a:path w="858519" h="326389">
                <a:moveTo>
                  <a:pt x="299783" y="155956"/>
                </a:moveTo>
                <a:lnTo>
                  <a:pt x="299123" y="155359"/>
                </a:lnTo>
                <a:lnTo>
                  <a:pt x="298183" y="155346"/>
                </a:lnTo>
                <a:lnTo>
                  <a:pt x="297205" y="155333"/>
                </a:lnTo>
                <a:lnTo>
                  <a:pt x="296722" y="155981"/>
                </a:lnTo>
                <a:lnTo>
                  <a:pt x="296608" y="156921"/>
                </a:lnTo>
                <a:lnTo>
                  <a:pt x="296735" y="157848"/>
                </a:lnTo>
                <a:lnTo>
                  <a:pt x="297205" y="158546"/>
                </a:lnTo>
                <a:lnTo>
                  <a:pt x="299110" y="158496"/>
                </a:lnTo>
                <a:lnTo>
                  <a:pt x="299758" y="157848"/>
                </a:lnTo>
                <a:lnTo>
                  <a:pt x="299783" y="155956"/>
                </a:lnTo>
                <a:close/>
              </a:path>
              <a:path w="858519" h="326389">
                <a:moveTo>
                  <a:pt x="321576" y="125691"/>
                </a:moveTo>
                <a:lnTo>
                  <a:pt x="321449" y="124218"/>
                </a:lnTo>
                <a:lnTo>
                  <a:pt x="320865" y="123952"/>
                </a:lnTo>
                <a:lnTo>
                  <a:pt x="320154" y="123977"/>
                </a:lnTo>
                <a:lnTo>
                  <a:pt x="319417" y="124218"/>
                </a:lnTo>
                <a:lnTo>
                  <a:pt x="319100" y="124777"/>
                </a:lnTo>
                <a:lnTo>
                  <a:pt x="319468" y="125780"/>
                </a:lnTo>
                <a:lnTo>
                  <a:pt x="319989" y="126149"/>
                </a:lnTo>
                <a:lnTo>
                  <a:pt x="320332" y="126149"/>
                </a:lnTo>
                <a:lnTo>
                  <a:pt x="321043" y="126174"/>
                </a:lnTo>
                <a:lnTo>
                  <a:pt x="321576" y="125691"/>
                </a:lnTo>
                <a:close/>
              </a:path>
              <a:path w="858519" h="326389">
                <a:moveTo>
                  <a:pt x="334213" y="265823"/>
                </a:moveTo>
                <a:lnTo>
                  <a:pt x="334098" y="265125"/>
                </a:lnTo>
                <a:lnTo>
                  <a:pt x="333933" y="264121"/>
                </a:lnTo>
                <a:lnTo>
                  <a:pt x="333298" y="263664"/>
                </a:lnTo>
                <a:lnTo>
                  <a:pt x="332282" y="263766"/>
                </a:lnTo>
                <a:lnTo>
                  <a:pt x="331292" y="264071"/>
                </a:lnTo>
                <a:lnTo>
                  <a:pt x="330847" y="264795"/>
                </a:lnTo>
                <a:lnTo>
                  <a:pt x="331165" y="265747"/>
                </a:lnTo>
                <a:lnTo>
                  <a:pt x="331470" y="266712"/>
                </a:lnTo>
                <a:lnTo>
                  <a:pt x="332295" y="266992"/>
                </a:lnTo>
                <a:lnTo>
                  <a:pt x="333883" y="266395"/>
                </a:lnTo>
                <a:lnTo>
                  <a:pt x="334213" y="265823"/>
                </a:lnTo>
                <a:close/>
              </a:path>
              <a:path w="858519" h="326389">
                <a:moveTo>
                  <a:pt x="336511" y="161848"/>
                </a:moveTo>
                <a:lnTo>
                  <a:pt x="336499" y="157784"/>
                </a:lnTo>
                <a:lnTo>
                  <a:pt x="336372" y="155714"/>
                </a:lnTo>
                <a:lnTo>
                  <a:pt x="333870" y="155194"/>
                </a:lnTo>
                <a:lnTo>
                  <a:pt x="331279" y="155422"/>
                </a:lnTo>
                <a:lnTo>
                  <a:pt x="331279" y="157340"/>
                </a:lnTo>
                <a:lnTo>
                  <a:pt x="331190" y="159092"/>
                </a:lnTo>
                <a:lnTo>
                  <a:pt x="331101" y="160858"/>
                </a:lnTo>
                <a:lnTo>
                  <a:pt x="330936" y="163080"/>
                </a:lnTo>
                <a:lnTo>
                  <a:pt x="335241" y="163385"/>
                </a:lnTo>
                <a:lnTo>
                  <a:pt x="336511" y="161848"/>
                </a:lnTo>
                <a:close/>
              </a:path>
              <a:path w="858519" h="326389">
                <a:moveTo>
                  <a:pt x="337820" y="49199"/>
                </a:moveTo>
                <a:lnTo>
                  <a:pt x="337731" y="45986"/>
                </a:lnTo>
                <a:lnTo>
                  <a:pt x="335508" y="43586"/>
                </a:lnTo>
                <a:lnTo>
                  <a:pt x="332308" y="43980"/>
                </a:lnTo>
                <a:lnTo>
                  <a:pt x="331241" y="44589"/>
                </a:lnTo>
                <a:lnTo>
                  <a:pt x="330327" y="45466"/>
                </a:lnTo>
                <a:lnTo>
                  <a:pt x="327571" y="45897"/>
                </a:lnTo>
                <a:lnTo>
                  <a:pt x="325983" y="47015"/>
                </a:lnTo>
                <a:lnTo>
                  <a:pt x="327113" y="50139"/>
                </a:lnTo>
                <a:lnTo>
                  <a:pt x="327406" y="50330"/>
                </a:lnTo>
                <a:lnTo>
                  <a:pt x="327774" y="50507"/>
                </a:lnTo>
                <a:lnTo>
                  <a:pt x="327761" y="50927"/>
                </a:lnTo>
                <a:lnTo>
                  <a:pt x="328053" y="54406"/>
                </a:lnTo>
                <a:lnTo>
                  <a:pt x="330136" y="56654"/>
                </a:lnTo>
                <a:lnTo>
                  <a:pt x="333260" y="56222"/>
                </a:lnTo>
                <a:lnTo>
                  <a:pt x="334060" y="56032"/>
                </a:lnTo>
                <a:lnTo>
                  <a:pt x="336118" y="53568"/>
                </a:lnTo>
                <a:lnTo>
                  <a:pt x="337566" y="51371"/>
                </a:lnTo>
                <a:lnTo>
                  <a:pt x="337820" y="49199"/>
                </a:lnTo>
                <a:close/>
              </a:path>
              <a:path w="858519" h="326389">
                <a:moveTo>
                  <a:pt x="345630" y="261543"/>
                </a:moveTo>
                <a:lnTo>
                  <a:pt x="345528" y="260781"/>
                </a:lnTo>
                <a:lnTo>
                  <a:pt x="345059" y="260286"/>
                </a:lnTo>
                <a:lnTo>
                  <a:pt x="344335" y="260261"/>
                </a:lnTo>
                <a:lnTo>
                  <a:pt x="343306" y="260235"/>
                </a:lnTo>
                <a:lnTo>
                  <a:pt x="342734" y="260883"/>
                </a:lnTo>
                <a:lnTo>
                  <a:pt x="342684" y="261886"/>
                </a:lnTo>
                <a:lnTo>
                  <a:pt x="342633" y="262636"/>
                </a:lnTo>
                <a:lnTo>
                  <a:pt x="343014" y="263194"/>
                </a:lnTo>
                <a:lnTo>
                  <a:pt x="344817" y="263105"/>
                </a:lnTo>
                <a:lnTo>
                  <a:pt x="345401" y="262483"/>
                </a:lnTo>
                <a:lnTo>
                  <a:pt x="345630" y="261543"/>
                </a:lnTo>
                <a:close/>
              </a:path>
              <a:path w="858519" h="326389">
                <a:moveTo>
                  <a:pt x="358876" y="263055"/>
                </a:moveTo>
                <a:lnTo>
                  <a:pt x="358343" y="262305"/>
                </a:lnTo>
                <a:lnTo>
                  <a:pt x="357314" y="262280"/>
                </a:lnTo>
                <a:lnTo>
                  <a:pt x="356235" y="262255"/>
                </a:lnTo>
                <a:lnTo>
                  <a:pt x="355841" y="263055"/>
                </a:lnTo>
                <a:lnTo>
                  <a:pt x="355777" y="264033"/>
                </a:lnTo>
                <a:lnTo>
                  <a:pt x="355854" y="265010"/>
                </a:lnTo>
                <a:lnTo>
                  <a:pt x="356260" y="265849"/>
                </a:lnTo>
                <a:lnTo>
                  <a:pt x="358317" y="265823"/>
                </a:lnTo>
                <a:lnTo>
                  <a:pt x="358851" y="265036"/>
                </a:lnTo>
                <a:lnTo>
                  <a:pt x="358876" y="263055"/>
                </a:lnTo>
                <a:close/>
              </a:path>
              <a:path w="858519" h="326389">
                <a:moveTo>
                  <a:pt x="363562" y="258051"/>
                </a:moveTo>
                <a:lnTo>
                  <a:pt x="363169" y="256794"/>
                </a:lnTo>
                <a:lnTo>
                  <a:pt x="362305" y="256222"/>
                </a:lnTo>
                <a:lnTo>
                  <a:pt x="361061" y="256387"/>
                </a:lnTo>
                <a:lnTo>
                  <a:pt x="359829" y="256552"/>
                </a:lnTo>
                <a:lnTo>
                  <a:pt x="359054" y="257302"/>
                </a:lnTo>
                <a:lnTo>
                  <a:pt x="359003" y="259892"/>
                </a:lnTo>
                <a:lnTo>
                  <a:pt x="359740" y="260692"/>
                </a:lnTo>
                <a:lnTo>
                  <a:pt x="362699" y="260629"/>
                </a:lnTo>
                <a:lnTo>
                  <a:pt x="363232" y="259397"/>
                </a:lnTo>
                <a:lnTo>
                  <a:pt x="363562" y="258051"/>
                </a:lnTo>
                <a:close/>
              </a:path>
              <a:path w="858519" h="326389">
                <a:moveTo>
                  <a:pt x="378929" y="115468"/>
                </a:moveTo>
                <a:lnTo>
                  <a:pt x="378485" y="113868"/>
                </a:lnTo>
                <a:lnTo>
                  <a:pt x="377964" y="113398"/>
                </a:lnTo>
                <a:lnTo>
                  <a:pt x="377291" y="113588"/>
                </a:lnTo>
                <a:lnTo>
                  <a:pt x="376339" y="113830"/>
                </a:lnTo>
                <a:lnTo>
                  <a:pt x="375920" y="114566"/>
                </a:lnTo>
                <a:lnTo>
                  <a:pt x="376186" y="115531"/>
                </a:lnTo>
                <a:lnTo>
                  <a:pt x="376364" y="116179"/>
                </a:lnTo>
                <a:lnTo>
                  <a:pt x="376897" y="116509"/>
                </a:lnTo>
                <a:lnTo>
                  <a:pt x="377596" y="116471"/>
                </a:lnTo>
                <a:lnTo>
                  <a:pt x="378561" y="116154"/>
                </a:lnTo>
                <a:lnTo>
                  <a:pt x="378929" y="115468"/>
                </a:lnTo>
                <a:close/>
              </a:path>
              <a:path w="858519" h="326389">
                <a:moveTo>
                  <a:pt x="382905" y="119100"/>
                </a:moveTo>
                <a:lnTo>
                  <a:pt x="381952" y="118364"/>
                </a:lnTo>
                <a:lnTo>
                  <a:pt x="380568" y="118224"/>
                </a:lnTo>
                <a:lnTo>
                  <a:pt x="379145" y="118325"/>
                </a:lnTo>
                <a:lnTo>
                  <a:pt x="378485" y="119100"/>
                </a:lnTo>
                <a:lnTo>
                  <a:pt x="378421" y="120319"/>
                </a:lnTo>
                <a:lnTo>
                  <a:pt x="378333" y="121881"/>
                </a:lnTo>
                <a:lnTo>
                  <a:pt x="379095" y="122809"/>
                </a:lnTo>
                <a:lnTo>
                  <a:pt x="381977" y="122720"/>
                </a:lnTo>
                <a:lnTo>
                  <a:pt x="382727" y="121945"/>
                </a:lnTo>
                <a:lnTo>
                  <a:pt x="382905" y="119100"/>
                </a:lnTo>
                <a:close/>
              </a:path>
              <a:path w="858519" h="326389">
                <a:moveTo>
                  <a:pt x="417855" y="53936"/>
                </a:moveTo>
                <a:lnTo>
                  <a:pt x="417804" y="52070"/>
                </a:lnTo>
                <a:lnTo>
                  <a:pt x="417525" y="50266"/>
                </a:lnTo>
                <a:lnTo>
                  <a:pt x="416979" y="48488"/>
                </a:lnTo>
                <a:lnTo>
                  <a:pt x="414756" y="48437"/>
                </a:lnTo>
                <a:lnTo>
                  <a:pt x="412813" y="48374"/>
                </a:lnTo>
                <a:lnTo>
                  <a:pt x="412038" y="49923"/>
                </a:lnTo>
                <a:lnTo>
                  <a:pt x="412280" y="53340"/>
                </a:lnTo>
                <a:lnTo>
                  <a:pt x="413016" y="55232"/>
                </a:lnTo>
                <a:lnTo>
                  <a:pt x="416915" y="55270"/>
                </a:lnTo>
                <a:lnTo>
                  <a:pt x="417855" y="53936"/>
                </a:lnTo>
                <a:close/>
              </a:path>
              <a:path w="858519" h="326389">
                <a:moveTo>
                  <a:pt x="434492" y="300977"/>
                </a:moveTo>
                <a:lnTo>
                  <a:pt x="430530" y="302425"/>
                </a:lnTo>
                <a:lnTo>
                  <a:pt x="427367" y="303682"/>
                </a:lnTo>
                <a:lnTo>
                  <a:pt x="426732" y="309422"/>
                </a:lnTo>
                <a:lnTo>
                  <a:pt x="426986" y="311238"/>
                </a:lnTo>
                <a:lnTo>
                  <a:pt x="428815" y="311721"/>
                </a:lnTo>
                <a:lnTo>
                  <a:pt x="430885" y="312280"/>
                </a:lnTo>
                <a:lnTo>
                  <a:pt x="432638" y="311010"/>
                </a:lnTo>
                <a:lnTo>
                  <a:pt x="432727" y="306514"/>
                </a:lnTo>
                <a:lnTo>
                  <a:pt x="434352" y="304317"/>
                </a:lnTo>
                <a:lnTo>
                  <a:pt x="434492" y="300977"/>
                </a:lnTo>
                <a:close/>
              </a:path>
              <a:path w="858519" h="326389">
                <a:moveTo>
                  <a:pt x="440842" y="162636"/>
                </a:moveTo>
                <a:lnTo>
                  <a:pt x="440804" y="161099"/>
                </a:lnTo>
                <a:lnTo>
                  <a:pt x="440740" y="160439"/>
                </a:lnTo>
                <a:lnTo>
                  <a:pt x="440105" y="159854"/>
                </a:lnTo>
                <a:lnTo>
                  <a:pt x="437934" y="159766"/>
                </a:lnTo>
                <a:lnTo>
                  <a:pt x="437261" y="160667"/>
                </a:lnTo>
                <a:lnTo>
                  <a:pt x="437210" y="162953"/>
                </a:lnTo>
                <a:lnTo>
                  <a:pt x="437857" y="163931"/>
                </a:lnTo>
                <a:lnTo>
                  <a:pt x="440347" y="163588"/>
                </a:lnTo>
                <a:lnTo>
                  <a:pt x="440842" y="162636"/>
                </a:lnTo>
                <a:close/>
              </a:path>
              <a:path w="858519" h="326389">
                <a:moveTo>
                  <a:pt x="445071" y="22796"/>
                </a:moveTo>
                <a:lnTo>
                  <a:pt x="444830" y="22237"/>
                </a:lnTo>
                <a:lnTo>
                  <a:pt x="444207" y="21971"/>
                </a:lnTo>
                <a:lnTo>
                  <a:pt x="443953" y="21856"/>
                </a:lnTo>
                <a:lnTo>
                  <a:pt x="443331" y="22034"/>
                </a:lnTo>
                <a:lnTo>
                  <a:pt x="443191" y="22275"/>
                </a:lnTo>
                <a:lnTo>
                  <a:pt x="442849" y="22885"/>
                </a:lnTo>
                <a:lnTo>
                  <a:pt x="443115" y="23495"/>
                </a:lnTo>
                <a:lnTo>
                  <a:pt x="443738" y="23761"/>
                </a:lnTo>
                <a:lnTo>
                  <a:pt x="444004" y="23863"/>
                </a:lnTo>
                <a:lnTo>
                  <a:pt x="444423" y="23583"/>
                </a:lnTo>
                <a:lnTo>
                  <a:pt x="444728" y="23495"/>
                </a:lnTo>
                <a:lnTo>
                  <a:pt x="445071" y="22796"/>
                </a:lnTo>
                <a:close/>
              </a:path>
              <a:path w="858519" h="326389">
                <a:moveTo>
                  <a:pt x="447205" y="137642"/>
                </a:moveTo>
                <a:lnTo>
                  <a:pt x="446290" y="137033"/>
                </a:lnTo>
                <a:lnTo>
                  <a:pt x="446138" y="137388"/>
                </a:lnTo>
                <a:lnTo>
                  <a:pt x="445820" y="137769"/>
                </a:lnTo>
                <a:lnTo>
                  <a:pt x="445909" y="138341"/>
                </a:lnTo>
                <a:lnTo>
                  <a:pt x="446430" y="138506"/>
                </a:lnTo>
                <a:lnTo>
                  <a:pt x="446722" y="138709"/>
                </a:lnTo>
                <a:lnTo>
                  <a:pt x="447052" y="137998"/>
                </a:lnTo>
                <a:lnTo>
                  <a:pt x="447205" y="137642"/>
                </a:lnTo>
                <a:close/>
              </a:path>
              <a:path w="858519" h="326389">
                <a:moveTo>
                  <a:pt x="450138" y="15316"/>
                </a:moveTo>
                <a:lnTo>
                  <a:pt x="450037" y="14058"/>
                </a:lnTo>
                <a:lnTo>
                  <a:pt x="449275" y="13423"/>
                </a:lnTo>
                <a:lnTo>
                  <a:pt x="448094" y="13360"/>
                </a:lnTo>
                <a:lnTo>
                  <a:pt x="447065" y="13309"/>
                </a:lnTo>
                <a:lnTo>
                  <a:pt x="446570" y="14097"/>
                </a:lnTo>
                <a:lnTo>
                  <a:pt x="446532" y="14973"/>
                </a:lnTo>
                <a:lnTo>
                  <a:pt x="446493" y="16090"/>
                </a:lnTo>
                <a:lnTo>
                  <a:pt x="446900" y="17221"/>
                </a:lnTo>
                <a:lnTo>
                  <a:pt x="449338" y="17360"/>
                </a:lnTo>
                <a:lnTo>
                  <a:pt x="450049" y="16548"/>
                </a:lnTo>
                <a:lnTo>
                  <a:pt x="450138" y="15316"/>
                </a:lnTo>
                <a:close/>
              </a:path>
              <a:path w="858519" h="326389">
                <a:moveTo>
                  <a:pt x="456298" y="92976"/>
                </a:moveTo>
                <a:lnTo>
                  <a:pt x="456018" y="92392"/>
                </a:lnTo>
                <a:lnTo>
                  <a:pt x="455307" y="92100"/>
                </a:lnTo>
                <a:lnTo>
                  <a:pt x="454520" y="92075"/>
                </a:lnTo>
                <a:lnTo>
                  <a:pt x="454037" y="92494"/>
                </a:lnTo>
                <a:lnTo>
                  <a:pt x="454012" y="93230"/>
                </a:lnTo>
                <a:lnTo>
                  <a:pt x="454012" y="93599"/>
                </a:lnTo>
                <a:lnTo>
                  <a:pt x="454304" y="94107"/>
                </a:lnTo>
                <a:lnTo>
                  <a:pt x="454621" y="94310"/>
                </a:lnTo>
                <a:lnTo>
                  <a:pt x="455307" y="94716"/>
                </a:lnTo>
                <a:lnTo>
                  <a:pt x="455904" y="94399"/>
                </a:lnTo>
                <a:lnTo>
                  <a:pt x="456107" y="93662"/>
                </a:lnTo>
                <a:lnTo>
                  <a:pt x="456298" y="92976"/>
                </a:lnTo>
                <a:close/>
              </a:path>
              <a:path w="858519" h="326389">
                <a:moveTo>
                  <a:pt x="459994" y="136258"/>
                </a:moveTo>
                <a:lnTo>
                  <a:pt x="459879" y="135255"/>
                </a:lnTo>
                <a:lnTo>
                  <a:pt x="459498" y="132219"/>
                </a:lnTo>
                <a:lnTo>
                  <a:pt x="459409" y="131470"/>
                </a:lnTo>
                <a:lnTo>
                  <a:pt x="459308" y="130619"/>
                </a:lnTo>
                <a:lnTo>
                  <a:pt x="459181" y="129603"/>
                </a:lnTo>
                <a:lnTo>
                  <a:pt x="459143" y="129247"/>
                </a:lnTo>
                <a:lnTo>
                  <a:pt x="459016" y="128231"/>
                </a:lnTo>
                <a:lnTo>
                  <a:pt x="458901" y="127304"/>
                </a:lnTo>
                <a:lnTo>
                  <a:pt x="454723" y="127304"/>
                </a:lnTo>
                <a:lnTo>
                  <a:pt x="453809" y="126911"/>
                </a:lnTo>
                <a:lnTo>
                  <a:pt x="453313" y="127304"/>
                </a:lnTo>
                <a:lnTo>
                  <a:pt x="452907" y="128231"/>
                </a:lnTo>
                <a:lnTo>
                  <a:pt x="448729" y="128231"/>
                </a:lnTo>
                <a:lnTo>
                  <a:pt x="450748" y="129603"/>
                </a:lnTo>
                <a:lnTo>
                  <a:pt x="450850" y="130098"/>
                </a:lnTo>
                <a:lnTo>
                  <a:pt x="450964" y="130619"/>
                </a:lnTo>
                <a:lnTo>
                  <a:pt x="451078" y="131178"/>
                </a:lnTo>
                <a:lnTo>
                  <a:pt x="451142" y="131470"/>
                </a:lnTo>
                <a:lnTo>
                  <a:pt x="450875" y="131470"/>
                </a:lnTo>
                <a:lnTo>
                  <a:pt x="449287" y="132219"/>
                </a:lnTo>
                <a:lnTo>
                  <a:pt x="449326" y="131724"/>
                </a:lnTo>
                <a:lnTo>
                  <a:pt x="449427" y="130378"/>
                </a:lnTo>
                <a:lnTo>
                  <a:pt x="447370" y="130619"/>
                </a:lnTo>
                <a:lnTo>
                  <a:pt x="446252" y="129971"/>
                </a:lnTo>
                <a:lnTo>
                  <a:pt x="444868" y="130098"/>
                </a:lnTo>
                <a:lnTo>
                  <a:pt x="443407" y="130619"/>
                </a:lnTo>
                <a:lnTo>
                  <a:pt x="443649" y="130619"/>
                </a:lnTo>
                <a:lnTo>
                  <a:pt x="443420" y="131178"/>
                </a:lnTo>
                <a:lnTo>
                  <a:pt x="443306" y="131470"/>
                </a:lnTo>
                <a:lnTo>
                  <a:pt x="443204" y="131724"/>
                </a:lnTo>
                <a:lnTo>
                  <a:pt x="442785" y="131470"/>
                </a:lnTo>
                <a:lnTo>
                  <a:pt x="442391" y="131178"/>
                </a:lnTo>
                <a:lnTo>
                  <a:pt x="442036" y="130860"/>
                </a:lnTo>
                <a:lnTo>
                  <a:pt x="441921" y="129971"/>
                </a:lnTo>
                <a:lnTo>
                  <a:pt x="441833" y="129247"/>
                </a:lnTo>
                <a:lnTo>
                  <a:pt x="441223" y="128231"/>
                </a:lnTo>
                <a:lnTo>
                  <a:pt x="441515" y="128231"/>
                </a:lnTo>
                <a:lnTo>
                  <a:pt x="439775" y="127063"/>
                </a:lnTo>
                <a:lnTo>
                  <a:pt x="439699" y="126720"/>
                </a:lnTo>
                <a:lnTo>
                  <a:pt x="439585" y="124904"/>
                </a:lnTo>
                <a:lnTo>
                  <a:pt x="439775" y="121818"/>
                </a:lnTo>
                <a:lnTo>
                  <a:pt x="439966" y="119164"/>
                </a:lnTo>
                <a:lnTo>
                  <a:pt x="435749" y="116433"/>
                </a:lnTo>
                <a:lnTo>
                  <a:pt x="435864" y="126238"/>
                </a:lnTo>
                <a:lnTo>
                  <a:pt x="433336" y="126720"/>
                </a:lnTo>
                <a:lnTo>
                  <a:pt x="431876" y="128231"/>
                </a:lnTo>
                <a:lnTo>
                  <a:pt x="430961" y="129247"/>
                </a:lnTo>
                <a:lnTo>
                  <a:pt x="431571" y="135255"/>
                </a:lnTo>
                <a:lnTo>
                  <a:pt x="431634" y="135877"/>
                </a:lnTo>
                <a:lnTo>
                  <a:pt x="429615" y="139369"/>
                </a:lnTo>
                <a:lnTo>
                  <a:pt x="432092" y="144233"/>
                </a:lnTo>
                <a:lnTo>
                  <a:pt x="430999" y="145554"/>
                </a:lnTo>
                <a:lnTo>
                  <a:pt x="428218" y="146558"/>
                </a:lnTo>
                <a:lnTo>
                  <a:pt x="427050" y="146558"/>
                </a:lnTo>
                <a:lnTo>
                  <a:pt x="424002" y="146977"/>
                </a:lnTo>
                <a:lnTo>
                  <a:pt x="422783" y="147726"/>
                </a:lnTo>
                <a:lnTo>
                  <a:pt x="422846" y="149313"/>
                </a:lnTo>
                <a:lnTo>
                  <a:pt x="422922" y="151447"/>
                </a:lnTo>
                <a:lnTo>
                  <a:pt x="424434" y="151803"/>
                </a:lnTo>
                <a:lnTo>
                  <a:pt x="428650" y="151803"/>
                </a:lnTo>
                <a:lnTo>
                  <a:pt x="431495" y="155168"/>
                </a:lnTo>
                <a:lnTo>
                  <a:pt x="432422" y="154343"/>
                </a:lnTo>
                <a:lnTo>
                  <a:pt x="436067" y="149313"/>
                </a:lnTo>
                <a:lnTo>
                  <a:pt x="435825" y="147726"/>
                </a:lnTo>
                <a:lnTo>
                  <a:pt x="435698" y="146977"/>
                </a:lnTo>
                <a:lnTo>
                  <a:pt x="435597" y="145554"/>
                </a:lnTo>
                <a:lnTo>
                  <a:pt x="436283" y="142582"/>
                </a:lnTo>
                <a:lnTo>
                  <a:pt x="437045" y="143700"/>
                </a:lnTo>
                <a:lnTo>
                  <a:pt x="438924" y="145897"/>
                </a:lnTo>
                <a:lnTo>
                  <a:pt x="440880" y="142582"/>
                </a:lnTo>
                <a:lnTo>
                  <a:pt x="442937" y="139090"/>
                </a:lnTo>
                <a:lnTo>
                  <a:pt x="445274" y="135255"/>
                </a:lnTo>
                <a:lnTo>
                  <a:pt x="446798" y="135255"/>
                </a:lnTo>
                <a:lnTo>
                  <a:pt x="450723" y="141465"/>
                </a:lnTo>
                <a:lnTo>
                  <a:pt x="459994" y="136258"/>
                </a:lnTo>
                <a:close/>
              </a:path>
              <a:path w="858519" h="326389">
                <a:moveTo>
                  <a:pt x="465315" y="10629"/>
                </a:moveTo>
                <a:lnTo>
                  <a:pt x="464223" y="9537"/>
                </a:lnTo>
                <a:lnTo>
                  <a:pt x="462140" y="9512"/>
                </a:lnTo>
                <a:lnTo>
                  <a:pt x="460298" y="9486"/>
                </a:lnTo>
                <a:lnTo>
                  <a:pt x="459346" y="10579"/>
                </a:lnTo>
                <a:lnTo>
                  <a:pt x="459320" y="12344"/>
                </a:lnTo>
                <a:lnTo>
                  <a:pt x="459308" y="14389"/>
                </a:lnTo>
                <a:lnTo>
                  <a:pt x="460502" y="15570"/>
                </a:lnTo>
                <a:lnTo>
                  <a:pt x="464350" y="15722"/>
                </a:lnTo>
                <a:lnTo>
                  <a:pt x="465162" y="14516"/>
                </a:lnTo>
                <a:lnTo>
                  <a:pt x="465315" y="10629"/>
                </a:lnTo>
                <a:close/>
              </a:path>
              <a:path w="858519" h="326389">
                <a:moveTo>
                  <a:pt x="473659" y="174155"/>
                </a:moveTo>
                <a:lnTo>
                  <a:pt x="473392" y="173926"/>
                </a:lnTo>
                <a:lnTo>
                  <a:pt x="473125" y="173774"/>
                </a:lnTo>
                <a:lnTo>
                  <a:pt x="472859" y="173609"/>
                </a:lnTo>
                <a:lnTo>
                  <a:pt x="472782" y="173774"/>
                </a:lnTo>
                <a:lnTo>
                  <a:pt x="472605" y="174040"/>
                </a:lnTo>
                <a:lnTo>
                  <a:pt x="472871" y="174269"/>
                </a:lnTo>
                <a:lnTo>
                  <a:pt x="473151" y="174421"/>
                </a:lnTo>
                <a:lnTo>
                  <a:pt x="473405" y="174586"/>
                </a:lnTo>
                <a:lnTo>
                  <a:pt x="473481" y="174421"/>
                </a:lnTo>
                <a:lnTo>
                  <a:pt x="473659" y="174155"/>
                </a:lnTo>
                <a:close/>
              </a:path>
              <a:path w="858519" h="326389">
                <a:moveTo>
                  <a:pt x="488873" y="151663"/>
                </a:moveTo>
                <a:lnTo>
                  <a:pt x="488518" y="151295"/>
                </a:lnTo>
                <a:lnTo>
                  <a:pt x="488353" y="151003"/>
                </a:lnTo>
                <a:lnTo>
                  <a:pt x="488061" y="151206"/>
                </a:lnTo>
                <a:lnTo>
                  <a:pt x="487629" y="151358"/>
                </a:lnTo>
                <a:lnTo>
                  <a:pt x="487540" y="151612"/>
                </a:lnTo>
                <a:lnTo>
                  <a:pt x="487464" y="151841"/>
                </a:lnTo>
                <a:lnTo>
                  <a:pt x="487807" y="152196"/>
                </a:lnTo>
                <a:lnTo>
                  <a:pt x="487972" y="152488"/>
                </a:lnTo>
                <a:lnTo>
                  <a:pt x="488264" y="152285"/>
                </a:lnTo>
                <a:lnTo>
                  <a:pt x="488708" y="152133"/>
                </a:lnTo>
                <a:lnTo>
                  <a:pt x="488797" y="151866"/>
                </a:lnTo>
                <a:lnTo>
                  <a:pt x="488873" y="151663"/>
                </a:lnTo>
                <a:close/>
              </a:path>
              <a:path w="858519" h="326389">
                <a:moveTo>
                  <a:pt x="492747" y="131914"/>
                </a:moveTo>
                <a:lnTo>
                  <a:pt x="492315" y="131229"/>
                </a:lnTo>
                <a:lnTo>
                  <a:pt x="491350" y="130962"/>
                </a:lnTo>
                <a:lnTo>
                  <a:pt x="490613" y="130784"/>
                </a:lnTo>
                <a:lnTo>
                  <a:pt x="490054" y="131076"/>
                </a:lnTo>
                <a:lnTo>
                  <a:pt x="489585" y="132702"/>
                </a:lnTo>
                <a:lnTo>
                  <a:pt x="490004" y="133413"/>
                </a:lnTo>
                <a:lnTo>
                  <a:pt x="490994" y="133654"/>
                </a:lnTo>
                <a:lnTo>
                  <a:pt x="491655" y="133807"/>
                </a:lnTo>
                <a:lnTo>
                  <a:pt x="492290" y="133540"/>
                </a:lnTo>
                <a:lnTo>
                  <a:pt x="492480" y="132867"/>
                </a:lnTo>
                <a:lnTo>
                  <a:pt x="492747" y="131914"/>
                </a:lnTo>
                <a:close/>
              </a:path>
              <a:path w="858519" h="326389">
                <a:moveTo>
                  <a:pt x="494690" y="7226"/>
                </a:moveTo>
                <a:lnTo>
                  <a:pt x="494550" y="4572"/>
                </a:lnTo>
                <a:lnTo>
                  <a:pt x="494411" y="1917"/>
                </a:lnTo>
                <a:lnTo>
                  <a:pt x="492747" y="0"/>
                </a:lnTo>
                <a:lnTo>
                  <a:pt x="487972" y="508"/>
                </a:lnTo>
                <a:lnTo>
                  <a:pt x="486765" y="2260"/>
                </a:lnTo>
                <a:lnTo>
                  <a:pt x="487032" y="7213"/>
                </a:lnTo>
                <a:lnTo>
                  <a:pt x="488391" y="8864"/>
                </a:lnTo>
                <a:lnTo>
                  <a:pt x="493141" y="9271"/>
                </a:lnTo>
                <a:lnTo>
                  <a:pt x="494690" y="7226"/>
                </a:lnTo>
                <a:close/>
              </a:path>
              <a:path w="858519" h="326389">
                <a:moveTo>
                  <a:pt x="528599" y="140804"/>
                </a:moveTo>
                <a:lnTo>
                  <a:pt x="522947" y="137350"/>
                </a:lnTo>
                <a:lnTo>
                  <a:pt x="523709" y="135636"/>
                </a:lnTo>
                <a:lnTo>
                  <a:pt x="521970" y="134404"/>
                </a:lnTo>
                <a:lnTo>
                  <a:pt x="521106" y="136880"/>
                </a:lnTo>
                <a:lnTo>
                  <a:pt x="519658" y="138277"/>
                </a:lnTo>
                <a:lnTo>
                  <a:pt x="516026" y="142011"/>
                </a:lnTo>
                <a:lnTo>
                  <a:pt x="517474" y="144272"/>
                </a:lnTo>
                <a:lnTo>
                  <a:pt x="518350" y="146481"/>
                </a:lnTo>
                <a:lnTo>
                  <a:pt x="519239" y="148704"/>
                </a:lnTo>
                <a:lnTo>
                  <a:pt x="520979" y="150075"/>
                </a:lnTo>
                <a:lnTo>
                  <a:pt x="524827" y="150672"/>
                </a:lnTo>
                <a:lnTo>
                  <a:pt x="526110" y="149758"/>
                </a:lnTo>
                <a:lnTo>
                  <a:pt x="526948" y="144792"/>
                </a:lnTo>
                <a:lnTo>
                  <a:pt x="528599" y="140804"/>
                </a:lnTo>
                <a:close/>
              </a:path>
              <a:path w="858519" h="326389">
                <a:moveTo>
                  <a:pt x="531114" y="151701"/>
                </a:moveTo>
                <a:lnTo>
                  <a:pt x="531063" y="150990"/>
                </a:lnTo>
                <a:lnTo>
                  <a:pt x="530707" y="150063"/>
                </a:lnTo>
                <a:lnTo>
                  <a:pt x="530021" y="149567"/>
                </a:lnTo>
                <a:lnTo>
                  <a:pt x="529043" y="149821"/>
                </a:lnTo>
                <a:lnTo>
                  <a:pt x="528370" y="149999"/>
                </a:lnTo>
                <a:lnTo>
                  <a:pt x="528053" y="150647"/>
                </a:lnTo>
                <a:lnTo>
                  <a:pt x="528434" y="152323"/>
                </a:lnTo>
                <a:lnTo>
                  <a:pt x="529170" y="152755"/>
                </a:lnTo>
                <a:lnTo>
                  <a:pt x="530809" y="152285"/>
                </a:lnTo>
                <a:lnTo>
                  <a:pt x="531114" y="151701"/>
                </a:lnTo>
                <a:close/>
              </a:path>
              <a:path w="858519" h="326389">
                <a:moveTo>
                  <a:pt x="531329" y="121805"/>
                </a:moveTo>
                <a:lnTo>
                  <a:pt x="530694" y="121170"/>
                </a:lnTo>
                <a:lnTo>
                  <a:pt x="529729" y="121056"/>
                </a:lnTo>
                <a:lnTo>
                  <a:pt x="528764" y="120954"/>
                </a:lnTo>
                <a:lnTo>
                  <a:pt x="527951" y="121335"/>
                </a:lnTo>
                <a:lnTo>
                  <a:pt x="527850" y="122402"/>
                </a:lnTo>
                <a:lnTo>
                  <a:pt x="527735" y="123418"/>
                </a:lnTo>
                <a:lnTo>
                  <a:pt x="528370" y="123977"/>
                </a:lnTo>
                <a:lnTo>
                  <a:pt x="529259" y="124167"/>
                </a:lnTo>
                <a:lnTo>
                  <a:pt x="530326" y="124244"/>
                </a:lnTo>
                <a:lnTo>
                  <a:pt x="531101" y="123837"/>
                </a:lnTo>
                <a:lnTo>
                  <a:pt x="531215" y="122809"/>
                </a:lnTo>
                <a:lnTo>
                  <a:pt x="531329" y="121805"/>
                </a:lnTo>
                <a:close/>
              </a:path>
              <a:path w="858519" h="326389">
                <a:moveTo>
                  <a:pt x="549021" y="139293"/>
                </a:moveTo>
                <a:lnTo>
                  <a:pt x="548741" y="136080"/>
                </a:lnTo>
                <a:lnTo>
                  <a:pt x="545147" y="131508"/>
                </a:lnTo>
                <a:lnTo>
                  <a:pt x="543077" y="131013"/>
                </a:lnTo>
                <a:lnTo>
                  <a:pt x="537629" y="132829"/>
                </a:lnTo>
                <a:lnTo>
                  <a:pt x="536917" y="135623"/>
                </a:lnTo>
                <a:lnTo>
                  <a:pt x="536676" y="137972"/>
                </a:lnTo>
                <a:lnTo>
                  <a:pt x="536676" y="139026"/>
                </a:lnTo>
                <a:lnTo>
                  <a:pt x="536511" y="139573"/>
                </a:lnTo>
                <a:lnTo>
                  <a:pt x="538276" y="142455"/>
                </a:lnTo>
                <a:lnTo>
                  <a:pt x="537616" y="147142"/>
                </a:lnTo>
                <a:lnTo>
                  <a:pt x="540346" y="147688"/>
                </a:lnTo>
                <a:lnTo>
                  <a:pt x="543013" y="148221"/>
                </a:lnTo>
                <a:lnTo>
                  <a:pt x="545033" y="144348"/>
                </a:lnTo>
                <a:lnTo>
                  <a:pt x="549021" y="139293"/>
                </a:lnTo>
                <a:close/>
              </a:path>
              <a:path w="858519" h="326389">
                <a:moveTo>
                  <a:pt x="559930" y="153860"/>
                </a:moveTo>
                <a:lnTo>
                  <a:pt x="554913" y="153466"/>
                </a:lnTo>
                <a:lnTo>
                  <a:pt x="554596" y="155016"/>
                </a:lnTo>
                <a:lnTo>
                  <a:pt x="554520" y="156616"/>
                </a:lnTo>
                <a:lnTo>
                  <a:pt x="554405" y="159029"/>
                </a:lnTo>
                <a:lnTo>
                  <a:pt x="555790" y="160235"/>
                </a:lnTo>
                <a:lnTo>
                  <a:pt x="559371" y="160401"/>
                </a:lnTo>
                <a:lnTo>
                  <a:pt x="559765" y="159321"/>
                </a:lnTo>
                <a:lnTo>
                  <a:pt x="559727" y="157721"/>
                </a:lnTo>
                <a:lnTo>
                  <a:pt x="559003" y="156514"/>
                </a:lnTo>
                <a:lnTo>
                  <a:pt x="559930" y="153860"/>
                </a:lnTo>
                <a:close/>
              </a:path>
              <a:path w="858519" h="326389">
                <a:moveTo>
                  <a:pt x="562317" y="18237"/>
                </a:moveTo>
                <a:lnTo>
                  <a:pt x="562279" y="17322"/>
                </a:lnTo>
                <a:lnTo>
                  <a:pt x="562241" y="16637"/>
                </a:lnTo>
                <a:lnTo>
                  <a:pt x="561695" y="15938"/>
                </a:lnTo>
                <a:lnTo>
                  <a:pt x="560997" y="16052"/>
                </a:lnTo>
                <a:lnTo>
                  <a:pt x="559917" y="16217"/>
                </a:lnTo>
                <a:lnTo>
                  <a:pt x="559866" y="17233"/>
                </a:lnTo>
                <a:lnTo>
                  <a:pt x="559854" y="18110"/>
                </a:lnTo>
                <a:lnTo>
                  <a:pt x="559828" y="18834"/>
                </a:lnTo>
                <a:lnTo>
                  <a:pt x="560171" y="19367"/>
                </a:lnTo>
                <a:lnTo>
                  <a:pt x="560984" y="19431"/>
                </a:lnTo>
                <a:lnTo>
                  <a:pt x="561873" y="19011"/>
                </a:lnTo>
                <a:lnTo>
                  <a:pt x="562317" y="18237"/>
                </a:lnTo>
                <a:close/>
              </a:path>
              <a:path w="858519" h="326389">
                <a:moveTo>
                  <a:pt x="565302" y="160185"/>
                </a:moveTo>
                <a:lnTo>
                  <a:pt x="565048" y="159969"/>
                </a:lnTo>
                <a:lnTo>
                  <a:pt x="564819" y="159727"/>
                </a:lnTo>
                <a:lnTo>
                  <a:pt x="564553" y="159562"/>
                </a:lnTo>
                <a:lnTo>
                  <a:pt x="564146" y="159804"/>
                </a:lnTo>
                <a:lnTo>
                  <a:pt x="564210" y="160223"/>
                </a:lnTo>
                <a:lnTo>
                  <a:pt x="564362" y="160528"/>
                </a:lnTo>
                <a:lnTo>
                  <a:pt x="564489" y="160845"/>
                </a:lnTo>
                <a:lnTo>
                  <a:pt x="564756" y="160629"/>
                </a:lnTo>
                <a:lnTo>
                  <a:pt x="565023" y="160401"/>
                </a:lnTo>
                <a:lnTo>
                  <a:pt x="565302" y="160185"/>
                </a:lnTo>
                <a:close/>
              </a:path>
              <a:path w="858519" h="326389">
                <a:moveTo>
                  <a:pt x="585939" y="158978"/>
                </a:moveTo>
                <a:lnTo>
                  <a:pt x="585889" y="157988"/>
                </a:lnTo>
                <a:lnTo>
                  <a:pt x="585406" y="157302"/>
                </a:lnTo>
                <a:lnTo>
                  <a:pt x="583374" y="157429"/>
                </a:lnTo>
                <a:lnTo>
                  <a:pt x="582930" y="158203"/>
                </a:lnTo>
                <a:lnTo>
                  <a:pt x="582904" y="159943"/>
                </a:lnTo>
                <a:lnTo>
                  <a:pt x="583412" y="160350"/>
                </a:lnTo>
                <a:lnTo>
                  <a:pt x="584123" y="160401"/>
                </a:lnTo>
                <a:lnTo>
                  <a:pt x="585101" y="160464"/>
                </a:lnTo>
                <a:lnTo>
                  <a:pt x="585762" y="160007"/>
                </a:lnTo>
                <a:lnTo>
                  <a:pt x="585939" y="158978"/>
                </a:lnTo>
                <a:close/>
              </a:path>
              <a:path w="858519" h="326389">
                <a:moveTo>
                  <a:pt x="587768" y="128651"/>
                </a:moveTo>
                <a:lnTo>
                  <a:pt x="587121" y="127800"/>
                </a:lnTo>
                <a:lnTo>
                  <a:pt x="584377" y="128041"/>
                </a:lnTo>
                <a:lnTo>
                  <a:pt x="583349" y="129184"/>
                </a:lnTo>
                <a:lnTo>
                  <a:pt x="583374" y="130987"/>
                </a:lnTo>
                <a:lnTo>
                  <a:pt x="583387" y="131902"/>
                </a:lnTo>
                <a:lnTo>
                  <a:pt x="583882" y="132651"/>
                </a:lnTo>
                <a:lnTo>
                  <a:pt x="584974" y="132918"/>
                </a:lnTo>
                <a:lnTo>
                  <a:pt x="586740" y="132613"/>
                </a:lnTo>
                <a:lnTo>
                  <a:pt x="587375" y="131216"/>
                </a:lnTo>
                <a:lnTo>
                  <a:pt x="587629" y="129628"/>
                </a:lnTo>
                <a:lnTo>
                  <a:pt x="587768" y="128651"/>
                </a:lnTo>
                <a:close/>
              </a:path>
              <a:path w="858519" h="326389">
                <a:moveTo>
                  <a:pt x="599414" y="174193"/>
                </a:moveTo>
                <a:lnTo>
                  <a:pt x="598678" y="173291"/>
                </a:lnTo>
                <a:lnTo>
                  <a:pt x="595718" y="173355"/>
                </a:lnTo>
                <a:lnTo>
                  <a:pt x="595058" y="174104"/>
                </a:lnTo>
                <a:lnTo>
                  <a:pt x="595122" y="175361"/>
                </a:lnTo>
                <a:lnTo>
                  <a:pt x="595210" y="176784"/>
                </a:lnTo>
                <a:lnTo>
                  <a:pt x="595858" y="177927"/>
                </a:lnTo>
                <a:lnTo>
                  <a:pt x="597458" y="177901"/>
                </a:lnTo>
                <a:lnTo>
                  <a:pt x="598728" y="177876"/>
                </a:lnTo>
                <a:lnTo>
                  <a:pt x="599338" y="176936"/>
                </a:lnTo>
                <a:lnTo>
                  <a:pt x="599414" y="174193"/>
                </a:lnTo>
                <a:close/>
              </a:path>
              <a:path w="858519" h="326389">
                <a:moveTo>
                  <a:pt x="599884" y="124409"/>
                </a:moveTo>
                <a:lnTo>
                  <a:pt x="599744" y="123405"/>
                </a:lnTo>
                <a:lnTo>
                  <a:pt x="599567" y="122123"/>
                </a:lnTo>
                <a:lnTo>
                  <a:pt x="598703" y="121462"/>
                </a:lnTo>
                <a:lnTo>
                  <a:pt x="596442" y="122123"/>
                </a:lnTo>
                <a:lnTo>
                  <a:pt x="596138" y="123012"/>
                </a:lnTo>
                <a:lnTo>
                  <a:pt x="596341" y="123939"/>
                </a:lnTo>
                <a:lnTo>
                  <a:pt x="596544" y="124917"/>
                </a:lnTo>
                <a:lnTo>
                  <a:pt x="597242" y="125361"/>
                </a:lnTo>
                <a:lnTo>
                  <a:pt x="598258" y="125272"/>
                </a:lnTo>
                <a:lnTo>
                  <a:pt x="599236" y="125018"/>
                </a:lnTo>
                <a:lnTo>
                  <a:pt x="599884" y="124409"/>
                </a:lnTo>
                <a:close/>
              </a:path>
              <a:path w="858519" h="326389">
                <a:moveTo>
                  <a:pt x="602881" y="156083"/>
                </a:moveTo>
                <a:lnTo>
                  <a:pt x="602488" y="155473"/>
                </a:lnTo>
                <a:lnTo>
                  <a:pt x="602297" y="155194"/>
                </a:lnTo>
                <a:lnTo>
                  <a:pt x="601751" y="155155"/>
                </a:lnTo>
                <a:lnTo>
                  <a:pt x="601357" y="155016"/>
                </a:lnTo>
                <a:lnTo>
                  <a:pt x="600633" y="155435"/>
                </a:lnTo>
                <a:lnTo>
                  <a:pt x="600532" y="156083"/>
                </a:lnTo>
                <a:lnTo>
                  <a:pt x="600938" y="156705"/>
                </a:lnTo>
                <a:lnTo>
                  <a:pt x="601116" y="156984"/>
                </a:lnTo>
                <a:lnTo>
                  <a:pt x="601776" y="157226"/>
                </a:lnTo>
                <a:lnTo>
                  <a:pt x="602056" y="157111"/>
                </a:lnTo>
                <a:lnTo>
                  <a:pt x="602792" y="156806"/>
                </a:lnTo>
                <a:lnTo>
                  <a:pt x="602881" y="156083"/>
                </a:lnTo>
                <a:close/>
              </a:path>
              <a:path w="858519" h="326389">
                <a:moveTo>
                  <a:pt x="604405" y="2654"/>
                </a:moveTo>
                <a:lnTo>
                  <a:pt x="604342" y="1358"/>
                </a:lnTo>
                <a:lnTo>
                  <a:pt x="603542" y="596"/>
                </a:lnTo>
                <a:lnTo>
                  <a:pt x="601446" y="317"/>
                </a:lnTo>
                <a:lnTo>
                  <a:pt x="600583" y="965"/>
                </a:lnTo>
                <a:lnTo>
                  <a:pt x="600583" y="2286"/>
                </a:lnTo>
                <a:lnTo>
                  <a:pt x="600608" y="2438"/>
                </a:lnTo>
                <a:lnTo>
                  <a:pt x="600278" y="2527"/>
                </a:lnTo>
                <a:lnTo>
                  <a:pt x="599998" y="2806"/>
                </a:lnTo>
                <a:lnTo>
                  <a:pt x="599897" y="3200"/>
                </a:lnTo>
                <a:lnTo>
                  <a:pt x="599706" y="3848"/>
                </a:lnTo>
                <a:lnTo>
                  <a:pt x="600036" y="4318"/>
                </a:lnTo>
                <a:lnTo>
                  <a:pt x="600671" y="4559"/>
                </a:lnTo>
                <a:lnTo>
                  <a:pt x="601141" y="4597"/>
                </a:lnTo>
                <a:lnTo>
                  <a:pt x="601433" y="4406"/>
                </a:lnTo>
                <a:lnTo>
                  <a:pt x="601599" y="4127"/>
                </a:lnTo>
                <a:lnTo>
                  <a:pt x="601954" y="4343"/>
                </a:lnTo>
                <a:lnTo>
                  <a:pt x="602399" y="4470"/>
                </a:lnTo>
                <a:lnTo>
                  <a:pt x="604024" y="4445"/>
                </a:lnTo>
                <a:lnTo>
                  <a:pt x="604342" y="3594"/>
                </a:lnTo>
                <a:lnTo>
                  <a:pt x="604405" y="2654"/>
                </a:lnTo>
                <a:close/>
              </a:path>
              <a:path w="858519" h="326389">
                <a:moveTo>
                  <a:pt x="616280" y="314299"/>
                </a:moveTo>
                <a:lnTo>
                  <a:pt x="616153" y="308292"/>
                </a:lnTo>
                <a:lnTo>
                  <a:pt x="614997" y="307327"/>
                </a:lnTo>
                <a:lnTo>
                  <a:pt x="607402" y="306819"/>
                </a:lnTo>
                <a:lnTo>
                  <a:pt x="603821" y="310515"/>
                </a:lnTo>
                <a:lnTo>
                  <a:pt x="600875" y="314159"/>
                </a:lnTo>
                <a:lnTo>
                  <a:pt x="598436" y="317182"/>
                </a:lnTo>
                <a:lnTo>
                  <a:pt x="598144" y="321348"/>
                </a:lnTo>
                <a:lnTo>
                  <a:pt x="600570" y="325818"/>
                </a:lnTo>
                <a:lnTo>
                  <a:pt x="603415" y="322516"/>
                </a:lnTo>
                <a:lnTo>
                  <a:pt x="606615" y="321005"/>
                </a:lnTo>
                <a:lnTo>
                  <a:pt x="613791" y="318897"/>
                </a:lnTo>
                <a:lnTo>
                  <a:pt x="616280" y="314299"/>
                </a:lnTo>
                <a:close/>
              </a:path>
              <a:path w="858519" h="326389">
                <a:moveTo>
                  <a:pt x="631659" y="3581"/>
                </a:moveTo>
                <a:lnTo>
                  <a:pt x="631494" y="2616"/>
                </a:lnTo>
                <a:lnTo>
                  <a:pt x="631393" y="1968"/>
                </a:lnTo>
                <a:lnTo>
                  <a:pt x="630809" y="1676"/>
                </a:lnTo>
                <a:lnTo>
                  <a:pt x="629920" y="1739"/>
                </a:lnTo>
                <a:lnTo>
                  <a:pt x="629653" y="2082"/>
                </a:lnTo>
                <a:lnTo>
                  <a:pt x="629132" y="2514"/>
                </a:lnTo>
                <a:lnTo>
                  <a:pt x="628891" y="3721"/>
                </a:lnTo>
                <a:lnTo>
                  <a:pt x="629437" y="4254"/>
                </a:lnTo>
                <a:lnTo>
                  <a:pt x="630135" y="4229"/>
                </a:lnTo>
                <a:lnTo>
                  <a:pt x="631075" y="4191"/>
                </a:lnTo>
                <a:lnTo>
                  <a:pt x="631659" y="3581"/>
                </a:lnTo>
                <a:close/>
              </a:path>
              <a:path w="858519" h="326389">
                <a:moveTo>
                  <a:pt x="680046" y="124282"/>
                </a:moveTo>
                <a:lnTo>
                  <a:pt x="679678" y="123825"/>
                </a:lnTo>
                <a:lnTo>
                  <a:pt x="678942" y="123799"/>
                </a:lnTo>
                <a:lnTo>
                  <a:pt x="678268" y="123774"/>
                </a:lnTo>
                <a:lnTo>
                  <a:pt x="677722" y="124142"/>
                </a:lnTo>
                <a:lnTo>
                  <a:pt x="677646" y="124828"/>
                </a:lnTo>
                <a:lnTo>
                  <a:pt x="677557" y="125539"/>
                </a:lnTo>
                <a:lnTo>
                  <a:pt x="677964" y="126060"/>
                </a:lnTo>
                <a:lnTo>
                  <a:pt x="679386" y="126085"/>
                </a:lnTo>
                <a:lnTo>
                  <a:pt x="679843" y="125704"/>
                </a:lnTo>
                <a:lnTo>
                  <a:pt x="680034" y="125031"/>
                </a:lnTo>
                <a:lnTo>
                  <a:pt x="680046" y="124282"/>
                </a:lnTo>
                <a:close/>
              </a:path>
              <a:path w="858519" h="326389">
                <a:moveTo>
                  <a:pt x="700189" y="128625"/>
                </a:moveTo>
                <a:lnTo>
                  <a:pt x="700087" y="128244"/>
                </a:lnTo>
                <a:lnTo>
                  <a:pt x="699820" y="127355"/>
                </a:lnTo>
                <a:lnTo>
                  <a:pt x="698969" y="127101"/>
                </a:lnTo>
                <a:lnTo>
                  <a:pt x="698106" y="127457"/>
                </a:lnTo>
                <a:lnTo>
                  <a:pt x="697509" y="127685"/>
                </a:lnTo>
                <a:lnTo>
                  <a:pt x="697166" y="128193"/>
                </a:lnTo>
                <a:lnTo>
                  <a:pt x="697280" y="128968"/>
                </a:lnTo>
                <a:lnTo>
                  <a:pt x="697763" y="129628"/>
                </a:lnTo>
                <a:lnTo>
                  <a:pt x="698398" y="130225"/>
                </a:lnTo>
                <a:lnTo>
                  <a:pt x="699262" y="129667"/>
                </a:lnTo>
                <a:lnTo>
                  <a:pt x="699693" y="129387"/>
                </a:lnTo>
                <a:lnTo>
                  <a:pt x="700189" y="128625"/>
                </a:lnTo>
                <a:close/>
              </a:path>
              <a:path w="858519" h="326389">
                <a:moveTo>
                  <a:pt x="717867" y="153606"/>
                </a:moveTo>
                <a:lnTo>
                  <a:pt x="715175" y="152285"/>
                </a:lnTo>
                <a:lnTo>
                  <a:pt x="711250" y="152958"/>
                </a:lnTo>
                <a:lnTo>
                  <a:pt x="710018" y="153174"/>
                </a:lnTo>
                <a:lnTo>
                  <a:pt x="709333" y="154101"/>
                </a:lnTo>
                <a:lnTo>
                  <a:pt x="709891" y="156324"/>
                </a:lnTo>
                <a:lnTo>
                  <a:pt x="710742" y="156832"/>
                </a:lnTo>
                <a:lnTo>
                  <a:pt x="713765" y="156248"/>
                </a:lnTo>
                <a:lnTo>
                  <a:pt x="715937" y="155892"/>
                </a:lnTo>
                <a:lnTo>
                  <a:pt x="717867" y="153606"/>
                </a:lnTo>
                <a:close/>
              </a:path>
              <a:path w="858519" h="326389">
                <a:moveTo>
                  <a:pt x="744245" y="155803"/>
                </a:moveTo>
                <a:lnTo>
                  <a:pt x="744207" y="155028"/>
                </a:lnTo>
                <a:lnTo>
                  <a:pt x="743966" y="152514"/>
                </a:lnTo>
                <a:lnTo>
                  <a:pt x="743178" y="151295"/>
                </a:lnTo>
                <a:lnTo>
                  <a:pt x="739609" y="151612"/>
                </a:lnTo>
                <a:lnTo>
                  <a:pt x="738949" y="152755"/>
                </a:lnTo>
                <a:lnTo>
                  <a:pt x="739292" y="155956"/>
                </a:lnTo>
                <a:lnTo>
                  <a:pt x="740130" y="157264"/>
                </a:lnTo>
                <a:lnTo>
                  <a:pt x="742061" y="157086"/>
                </a:lnTo>
                <a:lnTo>
                  <a:pt x="743635" y="156946"/>
                </a:lnTo>
                <a:lnTo>
                  <a:pt x="744245" y="155803"/>
                </a:lnTo>
                <a:close/>
              </a:path>
              <a:path w="858519" h="326389">
                <a:moveTo>
                  <a:pt x="749833" y="156387"/>
                </a:moveTo>
                <a:lnTo>
                  <a:pt x="749769" y="155651"/>
                </a:lnTo>
                <a:lnTo>
                  <a:pt x="749427" y="154724"/>
                </a:lnTo>
                <a:lnTo>
                  <a:pt x="748741" y="154216"/>
                </a:lnTo>
                <a:lnTo>
                  <a:pt x="747014" y="154266"/>
                </a:lnTo>
                <a:lnTo>
                  <a:pt x="746455" y="154762"/>
                </a:lnTo>
                <a:lnTo>
                  <a:pt x="746531" y="155511"/>
                </a:lnTo>
                <a:lnTo>
                  <a:pt x="746645" y="156857"/>
                </a:lnTo>
                <a:lnTo>
                  <a:pt x="747522" y="157416"/>
                </a:lnTo>
                <a:lnTo>
                  <a:pt x="748817" y="157124"/>
                </a:lnTo>
                <a:lnTo>
                  <a:pt x="749503" y="156972"/>
                </a:lnTo>
                <a:lnTo>
                  <a:pt x="749833" y="156387"/>
                </a:lnTo>
                <a:close/>
              </a:path>
              <a:path w="858519" h="326389">
                <a:moveTo>
                  <a:pt x="751420" y="94640"/>
                </a:moveTo>
                <a:lnTo>
                  <a:pt x="750595" y="88468"/>
                </a:lnTo>
                <a:lnTo>
                  <a:pt x="749274" y="87439"/>
                </a:lnTo>
                <a:lnTo>
                  <a:pt x="748804" y="87401"/>
                </a:lnTo>
                <a:lnTo>
                  <a:pt x="748398" y="87249"/>
                </a:lnTo>
                <a:lnTo>
                  <a:pt x="745998" y="87934"/>
                </a:lnTo>
                <a:lnTo>
                  <a:pt x="743813" y="88925"/>
                </a:lnTo>
                <a:lnTo>
                  <a:pt x="742619" y="91325"/>
                </a:lnTo>
                <a:lnTo>
                  <a:pt x="741210" y="94145"/>
                </a:lnTo>
                <a:lnTo>
                  <a:pt x="741680" y="96685"/>
                </a:lnTo>
                <a:lnTo>
                  <a:pt x="746315" y="98945"/>
                </a:lnTo>
                <a:lnTo>
                  <a:pt x="749261" y="98120"/>
                </a:lnTo>
                <a:lnTo>
                  <a:pt x="751420" y="94640"/>
                </a:lnTo>
                <a:close/>
              </a:path>
              <a:path w="858519" h="326389">
                <a:moveTo>
                  <a:pt x="752932" y="12776"/>
                </a:moveTo>
                <a:lnTo>
                  <a:pt x="752856" y="11887"/>
                </a:lnTo>
                <a:lnTo>
                  <a:pt x="752843" y="11607"/>
                </a:lnTo>
                <a:lnTo>
                  <a:pt x="752233" y="11099"/>
                </a:lnTo>
                <a:lnTo>
                  <a:pt x="751243" y="11531"/>
                </a:lnTo>
                <a:lnTo>
                  <a:pt x="751039" y="12395"/>
                </a:lnTo>
                <a:lnTo>
                  <a:pt x="750798" y="13703"/>
                </a:lnTo>
                <a:lnTo>
                  <a:pt x="751141" y="13944"/>
                </a:lnTo>
                <a:lnTo>
                  <a:pt x="751636" y="13881"/>
                </a:lnTo>
                <a:lnTo>
                  <a:pt x="752475" y="13474"/>
                </a:lnTo>
                <a:lnTo>
                  <a:pt x="752932" y="12776"/>
                </a:lnTo>
                <a:close/>
              </a:path>
              <a:path w="858519" h="326389">
                <a:moveTo>
                  <a:pt x="788327" y="34988"/>
                </a:moveTo>
                <a:lnTo>
                  <a:pt x="788225" y="34061"/>
                </a:lnTo>
                <a:lnTo>
                  <a:pt x="788111" y="33147"/>
                </a:lnTo>
                <a:lnTo>
                  <a:pt x="787577" y="32359"/>
                </a:lnTo>
                <a:lnTo>
                  <a:pt x="785291" y="32981"/>
                </a:lnTo>
                <a:lnTo>
                  <a:pt x="785304" y="34137"/>
                </a:lnTo>
                <a:lnTo>
                  <a:pt x="785622" y="35217"/>
                </a:lnTo>
                <a:lnTo>
                  <a:pt x="785812" y="35864"/>
                </a:lnTo>
                <a:lnTo>
                  <a:pt x="786307" y="36195"/>
                </a:lnTo>
                <a:lnTo>
                  <a:pt x="787031" y="36080"/>
                </a:lnTo>
                <a:lnTo>
                  <a:pt x="787882" y="35674"/>
                </a:lnTo>
                <a:lnTo>
                  <a:pt x="788327" y="34988"/>
                </a:lnTo>
                <a:close/>
              </a:path>
              <a:path w="858519" h="326389">
                <a:moveTo>
                  <a:pt x="850353" y="7505"/>
                </a:moveTo>
                <a:lnTo>
                  <a:pt x="838314" y="6604"/>
                </a:lnTo>
                <a:lnTo>
                  <a:pt x="839825" y="12395"/>
                </a:lnTo>
                <a:lnTo>
                  <a:pt x="839292" y="12014"/>
                </a:lnTo>
                <a:lnTo>
                  <a:pt x="838606" y="11823"/>
                </a:lnTo>
                <a:lnTo>
                  <a:pt x="836066" y="12217"/>
                </a:lnTo>
                <a:lnTo>
                  <a:pt x="835012" y="13500"/>
                </a:lnTo>
                <a:lnTo>
                  <a:pt x="835291" y="15328"/>
                </a:lnTo>
                <a:lnTo>
                  <a:pt x="835558" y="17081"/>
                </a:lnTo>
                <a:lnTo>
                  <a:pt x="836726" y="18161"/>
                </a:lnTo>
                <a:lnTo>
                  <a:pt x="839597" y="17957"/>
                </a:lnTo>
                <a:lnTo>
                  <a:pt x="840435" y="17475"/>
                </a:lnTo>
                <a:lnTo>
                  <a:pt x="840917" y="16560"/>
                </a:lnTo>
                <a:lnTo>
                  <a:pt x="841273" y="17919"/>
                </a:lnTo>
                <a:lnTo>
                  <a:pt x="850353" y="7505"/>
                </a:lnTo>
                <a:close/>
              </a:path>
              <a:path w="858519" h="326389">
                <a:moveTo>
                  <a:pt x="857986" y="153593"/>
                </a:moveTo>
                <a:lnTo>
                  <a:pt x="857707" y="152704"/>
                </a:lnTo>
                <a:lnTo>
                  <a:pt x="855751" y="152311"/>
                </a:lnTo>
                <a:lnTo>
                  <a:pt x="855205" y="152971"/>
                </a:lnTo>
                <a:lnTo>
                  <a:pt x="855002" y="153885"/>
                </a:lnTo>
                <a:lnTo>
                  <a:pt x="854938" y="154863"/>
                </a:lnTo>
                <a:lnTo>
                  <a:pt x="855383" y="155625"/>
                </a:lnTo>
                <a:lnTo>
                  <a:pt x="856361" y="155575"/>
                </a:lnTo>
                <a:lnTo>
                  <a:pt x="856830" y="155562"/>
                </a:lnTo>
                <a:lnTo>
                  <a:pt x="857465" y="154940"/>
                </a:lnTo>
                <a:lnTo>
                  <a:pt x="857656" y="154444"/>
                </a:lnTo>
                <a:lnTo>
                  <a:pt x="857986" y="153593"/>
                </a:lnTo>
                <a:close/>
              </a:path>
            </a:pathLst>
          </a:custGeom>
          <a:solidFill>
            <a:srgbClr val="16568B"/>
          </a:solidFill>
        </p:spPr>
        <p:txBody>
          <a:bodyPr wrap="square" lIns="0" tIns="0" rIns="0" bIns="0" rtlCol="0"/>
          <a:lstStyle/>
          <a:p>
            <a:endParaRPr/>
          </a:p>
        </p:txBody>
      </p:sp>
      <p:sp>
        <p:nvSpPr>
          <p:cNvPr id="129" name="bg object 129"/>
          <p:cNvSpPr/>
          <p:nvPr/>
        </p:nvSpPr>
        <p:spPr>
          <a:xfrm>
            <a:off x="303555" y="4761699"/>
            <a:ext cx="535940" cy="327025"/>
          </a:xfrm>
          <a:custGeom>
            <a:avLst/>
            <a:gdLst/>
            <a:ahLst/>
            <a:cxnLst/>
            <a:rect l="l" t="t" r="r" b="b"/>
            <a:pathLst>
              <a:path w="535940" h="327025">
                <a:moveTo>
                  <a:pt x="12725" y="140652"/>
                </a:moveTo>
                <a:lnTo>
                  <a:pt x="8369" y="137350"/>
                </a:lnTo>
                <a:lnTo>
                  <a:pt x="9474" y="136347"/>
                </a:lnTo>
                <a:lnTo>
                  <a:pt x="10934" y="133019"/>
                </a:lnTo>
                <a:lnTo>
                  <a:pt x="9829" y="132105"/>
                </a:lnTo>
                <a:lnTo>
                  <a:pt x="7823" y="131699"/>
                </a:lnTo>
                <a:lnTo>
                  <a:pt x="6515" y="131749"/>
                </a:lnTo>
                <a:lnTo>
                  <a:pt x="4927" y="132765"/>
                </a:lnTo>
                <a:lnTo>
                  <a:pt x="5410" y="137337"/>
                </a:lnTo>
                <a:lnTo>
                  <a:pt x="4457" y="140157"/>
                </a:lnTo>
                <a:lnTo>
                  <a:pt x="2184" y="142735"/>
                </a:lnTo>
                <a:lnTo>
                  <a:pt x="1485" y="143535"/>
                </a:lnTo>
                <a:lnTo>
                  <a:pt x="2095" y="144449"/>
                </a:lnTo>
                <a:lnTo>
                  <a:pt x="5435" y="146646"/>
                </a:lnTo>
                <a:lnTo>
                  <a:pt x="7518" y="145186"/>
                </a:lnTo>
                <a:lnTo>
                  <a:pt x="10934" y="142379"/>
                </a:lnTo>
                <a:lnTo>
                  <a:pt x="12725" y="140652"/>
                </a:lnTo>
                <a:close/>
              </a:path>
              <a:path w="535940" h="327025">
                <a:moveTo>
                  <a:pt x="13652" y="226491"/>
                </a:moveTo>
                <a:lnTo>
                  <a:pt x="12801" y="222719"/>
                </a:lnTo>
                <a:lnTo>
                  <a:pt x="11188" y="222504"/>
                </a:lnTo>
                <a:lnTo>
                  <a:pt x="6845" y="221983"/>
                </a:lnTo>
                <a:lnTo>
                  <a:pt x="5435" y="224231"/>
                </a:lnTo>
                <a:lnTo>
                  <a:pt x="2565" y="226491"/>
                </a:lnTo>
                <a:lnTo>
                  <a:pt x="2273" y="227444"/>
                </a:lnTo>
                <a:lnTo>
                  <a:pt x="2908" y="228523"/>
                </a:lnTo>
                <a:lnTo>
                  <a:pt x="3390" y="229336"/>
                </a:lnTo>
                <a:lnTo>
                  <a:pt x="4318" y="229476"/>
                </a:lnTo>
                <a:lnTo>
                  <a:pt x="5511" y="229438"/>
                </a:lnTo>
                <a:lnTo>
                  <a:pt x="7137" y="229031"/>
                </a:lnTo>
                <a:lnTo>
                  <a:pt x="9080" y="228650"/>
                </a:lnTo>
                <a:lnTo>
                  <a:pt x="12522" y="227533"/>
                </a:lnTo>
                <a:lnTo>
                  <a:pt x="13652" y="226491"/>
                </a:lnTo>
                <a:close/>
              </a:path>
              <a:path w="535940" h="327025">
                <a:moveTo>
                  <a:pt x="13982" y="208711"/>
                </a:moveTo>
                <a:lnTo>
                  <a:pt x="13055" y="205892"/>
                </a:lnTo>
                <a:lnTo>
                  <a:pt x="9817" y="204660"/>
                </a:lnTo>
                <a:lnTo>
                  <a:pt x="5892" y="203174"/>
                </a:lnTo>
                <a:lnTo>
                  <a:pt x="2413" y="204698"/>
                </a:lnTo>
                <a:lnTo>
                  <a:pt x="1066" y="209981"/>
                </a:lnTo>
                <a:lnTo>
                  <a:pt x="1130" y="211569"/>
                </a:lnTo>
                <a:lnTo>
                  <a:pt x="1016" y="212928"/>
                </a:lnTo>
                <a:lnTo>
                  <a:pt x="1651" y="215138"/>
                </a:lnTo>
                <a:lnTo>
                  <a:pt x="0" y="218059"/>
                </a:lnTo>
                <a:lnTo>
                  <a:pt x="5435" y="220091"/>
                </a:lnTo>
                <a:lnTo>
                  <a:pt x="7683" y="218236"/>
                </a:lnTo>
                <a:lnTo>
                  <a:pt x="10375" y="214820"/>
                </a:lnTo>
                <a:lnTo>
                  <a:pt x="11417" y="213639"/>
                </a:lnTo>
                <a:lnTo>
                  <a:pt x="13982" y="208711"/>
                </a:lnTo>
                <a:close/>
              </a:path>
              <a:path w="535940" h="327025">
                <a:moveTo>
                  <a:pt x="18986" y="183464"/>
                </a:moveTo>
                <a:lnTo>
                  <a:pt x="18389" y="182448"/>
                </a:lnTo>
                <a:lnTo>
                  <a:pt x="17551" y="182219"/>
                </a:lnTo>
                <a:lnTo>
                  <a:pt x="14960" y="181521"/>
                </a:lnTo>
                <a:lnTo>
                  <a:pt x="13512" y="182727"/>
                </a:lnTo>
                <a:lnTo>
                  <a:pt x="13093" y="185547"/>
                </a:lnTo>
                <a:lnTo>
                  <a:pt x="15189" y="186207"/>
                </a:lnTo>
                <a:lnTo>
                  <a:pt x="17221" y="186677"/>
                </a:lnTo>
                <a:lnTo>
                  <a:pt x="18554" y="184264"/>
                </a:lnTo>
                <a:lnTo>
                  <a:pt x="18986" y="183464"/>
                </a:lnTo>
                <a:close/>
              </a:path>
              <a:path w="535940" h="327025">
                <a:moveTo>
                  <a:pt x="19672" y="3860"/>
                </a:moveTo>
                <a:lnTo>
                  <a:pt x="19596" y="3136"/>
                </a:lnTo>
                <a:lnTo>
                  <a:pt x="19342" y="2463"/>
                </a:lnTo>
                <a:lnTo>
                  <a:pt x="18745" y="2146"/>
                </a:lnTo>
                <a:lnTo>
                  <a:pt x="18173" y="2336"/>
                </a:lnTo>
                <a:lnTo>
                  <a:pt x="17653" y="2501"/>
                </a:lnTo>
                <a:lnTo>
                  <a:pt x="16891" y="3035"/>
                </a:lnTo>
                <a:lnTo>
                  <a:pt x="16891" y="3416"/>
                </a:lnTo>
                <a:lnTo>
                  <a:pt x="16865" y="4508"/>
                </a:lnTo>
                <a:lnTo>
                  <a:pt x="17716" y="4699"/>
                </a:lnTo>
                <a:lnTo>
                  <a:pt x="18618" y="4432"/>
                </a:lnTo>
                <a:lnTo>
                  <a:pt x="19215" y="4254"/>
                </a:lnTo>
                <a:lnTo>
                  <a:pt x="19672" y="3860"/>
                </a:lnTo>
                <a:close/>
              </a:path>
              <a:path w="535940" h="327025">
                <a:moveTo>
                  <a:pt x="24650" y="207098"/>
                </a:moveTo>
                <a:lnTo>
                  <a:pt x="22669" y="206273"/>
                </a:lnTo>
                <a:lnTo>
                  <a:pt x="22009" y="206946"/>
                </a:lnTo>
                <a:lnTo>
                  <a:pt x="19824" y="211378"/>
                </a:lnTo>
                <a:lnTo>
                  <a:pt x="16852" y="214363"/>
                </a:lnTo>
                <a:lnTo>
                  <a:pt x="15875" y="219125"/>
                </a:lnTo>
                <a:lnTo>
                  <a:pt x="21577" y="216979"/>
                </a:lnTo>
                <a:lnTo>
                  <a:pt x="23939" y="213931"/>
                </a:lnTo>
                <a:lnTo>
                  <a:pt x="24358" y="208889"/>
                </a:lnTo>
                <a:lnTo>
                  <a:pt x="24434" y="207987"/>
                </a:lnTo>
                <a:lnTo>
                  <a:pt x="24650" y="207098"/>
                </a:lnTo>
                <a:close/>
              </a:path>
              <a:path w="535940" h="327025">
                <a:moveTo>
                  <a:pt x="27178" y="311264"/>
                </a:moveTo>
                <a:lnTo>
                  <a:pt x="27000" y="310464"/>
                </a:lnTo>
                <a:lnTo>
                  <a:pt x="26936" y="310134"/>
                </a:lnTo>
                <a:lnTo>
                  <a:pt x="26504" y="309714"/>
                </a:lnTo>
                <a:lnTo>
                  <a:pt x="26162" y="309626"/>
                </a:lnTo>
                <a:lnTo>
                  <a:pt x="25476" y="309448"/>
                </a:lnTo>
                <a:lnTo>
                  <a:pt x="24866" y="309803"/>
                </a:lnTo>
                <a:lnTo>
                  <a:pt x="24599" y="311302"/>
                </a:lnTo>
                <a:lnTo>
                  <a:pt x="25234" y="311581"/>
                </a:lnTo>
                <a:lnTo>
                  <a:pt x="25895" y="311721"/>
                </a:lnTo>
                <a:lnTo>
                  <a:pt x="26631" y="311619"/>
                </a:lnTo>
                <a:lnTo>
                  <a:pt x="27178" y="311264"/>
                </a:lnTo>
                <a:close/>
              </a:path>
              <a:path w="535940" h="327025">
                <a:moveTo>
                  <a:pt x="34010" y="89115"/>
                </a:moveTo>
                <a:lnTo>
                  <a:pt x="33680" y="85255"/>
                </a:lnTo>
                <a:lnTo>
                  <a:pt x="31991" y="85356"/>
                </a:lnTo>
                <a:lnTo>
                  <a:pt x="27698" y="85115"/>
                </a:lnTo>
                <a:lnTo>
                  <a:pt x="25679" y="86309"/>
                </a:lnTo>
                <a:lnTo>
                  <a:pt x="23342" y="89141"/>
                </a:lnTo>
                <a:lnTo>
                  <a:pt x="22402" y="89954"/>
                </a:lnTo>
                <a:lnTo>
                  <a:pt x="22923" y="91211"/>
                </a:lnTo>
                <a:lnTo>
                  <a:pt x="23469" y="92506"/>
                </a:lnTo>
                <a:lnTo>
                  <a:pt x="24714" y="92227"/>
                </a:lnTo>
                <a:lnTo>
                  <a:pt x="27254" y="92341"/>
                </a:lnTo>
                <a:lnTo>
                  <a:pt x="27838" y="92405"/>
                </a:lnTo>
                <a:lnTo>
                  <a:pt x="29743" y="91770"/>
                </a:lnTo>
                <a:lnTo>
                  <a:pt x="33350" y="90512"/>
                </a:lnTo>
                <a:lnTo>
                  <a:pt x="34010" y="89115"/>
                </a:lnTo>
                <a:close/>
              </a:path>
              <a:path w="535940" h="327025">
                <a:moveTo>
                  <a:pt x="34467" y="67589"/>
                </a:moveTo>
                <a:lnTo>
                  <a:pt x="32842" y="65595"/>
                </a:lnTo>
                <a:lnTo>
                  <a:pt x="32334" y="65938"/>
                </a:lnTo>
                <a:lnTo>
                  <a:pt x="32029" y="64998"/>
                </a:lnTo>
                <a:lnTo>
                  <a:pt x="31508" y="64465"/>
                </a:lnTo>
                <a:lnTo>
                  <a:pt x="29197" y="65265"/>
                </a:lnTo>
                <a:lnTo>
                  <a:pt x="28562" y="66382"/>
                </a:lnTo>
                <a:lnTo>
                  <a:pt x="28841" y="67995"/>
                </a:lnTo>
                <a:lnTo>
                  <a:pt x="28981" y="68237"/>
                </a:lnTo>
                <a:lnTo>
                  <a:pt x="14554" y="78130"/>
                </a:lnTo>
                <a:lnTo>
                  <a:pt x="26187" y="80619"/>
                </a:lnTo>
                <a:lnTo>
                  <a:pt x="30721" y="74739"/>
                </a:lnTo>
                <a:lnTo>
                  <a:pt x="34467" y="67589"/>
                </a:lnTo>
                <a:close/>
              </a:path>
              <a:path w="535940" h="327025">
                <a:moveTo>
                  <a:pt x="36271" y="173824"/>
                </a:moveTo>
                <a:lnTo>
                  <a:pt x="35394" y="172783"/>
                </a:lnTo>
                <a:lnTo>
                  <a:pt x="33743" y="172745"/>
                </a:lnTo>
                <a:lnTo>
                  <a:pt x="30810" y="172681"/>
                </a:lnTo>
                <a:lnTo>
                  <a:pt x="29476" y="174917"/>
                </a:lnTo>
                <a:lnTo>
                  <a:pt x="27800" y="178269"/>
                </a:lnTo>
                <a:lnTo>
                  <a:pt x="29260" y="178752"/>
                </a:lnTo>
                <a:lnTo>
                  <a:pt x="30403" y="179044"/>
                </a:lnTo>
                <a:lnTo>
                  <a:pt x="32778" y="178625"/>
                </a:lnTo>
                <a:lnTo>
                  <a:pt x="35344" y="178269"/>
                </a:lnTo>
                <a:lnTo>
                  <a:pt x="36271" y="173824"/>
                </a:lnTo>
                <a:close/>
              </a:path>
              <a:path w="535940" h="327025">
                <a:moveTo>
                  <a:pt x="38252" y="253936"/>
                </a:moveTo>
                <a:lnTo>
                  <a:pt x="37769" y="253365"/>
                </a:lnTo>
                <a:lnTo>
                  <a:pt x="36283" y="253504"/>
                </a:lnTo>
                <a:lnTo>
                  <a:pt x="35801" y="254063"/>
                </a:lnTo>
                <a:lnTo>
                  <a:pt x="35788" y="254749"/>
                </a:lnTo>
                <a:lnTo>
                  <a:pt x="35788" y="255422"/>
                </a:lnTo>
                <a:lnTo>
                  <a:pt x="36182" y="255955"/>
                </a:lnTo>
                <a:lnTo>
                  <a:pt x="37134" y="256095"/>
                </a:lnTo>
                <a:lnTo>
                  <a:pt x="37426" y="255663"/>
                </a:lnTo>
                <a:lnTo>
                  <a:pt x="37934" y="255206"/>
                </a:lnTo>
                <a:lnTo>
                  <a:pt x="38074" y="254647"/>
                </a:lnTo>
                <a:lnTo>
                  <a:pt x="38252" y="253936"/>
                </a:lnTo>
                <a:close/>
              </a:path>
              <a:path w="535940" h="327025">
                <a:moveTo>
                  <a:pt x="39509" y="41871"/>
                </a:moveTo>
                <a:lnTo>
                  <a:pt x="33756" y="34556"/>
                </a:lnTo>
                <a:lnTo>
                  <a:pt x="34747" y="34277"/>
                </a:lnTo>
                <a:lnTo>
                  <a:pt x="35699" y="33807"/>
                </a:lnTo>
                <a:lnTo>
                  <a:pt x="35674" y="32181"/>
                </a:lnTo>
                <a:lnTo>
                  <a:pt x="35648" y="30695"/>
                </a:lnTo>
                <a:lnTo>
                  <a:pt x="34429" y="29933"/>
                </a:lnTo>
                <a:lnTo>
                  <a:pt x="31419" y="29857"/>
                </a:lnTo>
                <a:lnTo>
                  <a:pt x="30276" y="30441"/>
                </a:lnTo>
                <a:lnTo>
                  <a:pt x="29781" y="31711"/>
                </a:lnTo>
                <a:lnTo>
                  <a:pt x="26670" y="32207"/>
                </a:lnTo>
                <a:lnTo>
                  <a:pt x="24384" y="33604"/>
                </a:lnTo>
                <a:lnTo>
                  <a:pt x="24269" y="37541"/>
                </a:lnTo>
                <a:lnTo>
                  <a:pt x="38722" y="43446"/>
                </a:lnTo>
                <a:lnTo>
                  <a:pt x="39509" y="41871"/>
                </a:lnTo>
                <a:close/>
              </a:path>
              <a:path w="535940" h="327025">
                <a:moveTo>
                  <a:pt x="52628" y="83705"/>
                </a:moveTo>
                <a:lnTo>
                  <a:pt x="47193" y="79146"/>
                </a:lnTo>
                <a:lnTo>
                  <a:pt x="42392" y="75793"/>
                </a:lnTo>
                <a:lnTo>
                  <a:pt x="37579" y="74358"/>
                </a:lnTo>
                <a:lnTo>
                  <a:pt x="32118" y="75565"/>
                </a:lnTo>
                <a:lnTo>
                  <a:pt x="32626" y="83197"/>
                </a:lnTo>
                <a:lnTo>
                  <a:pt x="43040" y="92240"/>
                </a:lnTo>
                <a:lnTo>
                  <a:pt x="49860" y="86156"/>
                </a:lnTo>
                <a:lnTo>
                  <a:pt x="50253" y="86169"/>
                </a:lnTo>
                <a:lnTo>
                  <a:pt x="51054" y="85864"/>
                </a:lnTo>
                <a:lnTo>
                  <a:pt x="51790" y="85471"/>
                </a:lnTo>
                <a:lnTo>
                  <a:pt x="51714" y="84505"/>
                </a:lnTo>
                <a:lnTo>
                  <a:pt x="52628" y="83705"/>
                </a:lnTo>
                <a:close/>
              </a:path>
              <a:path w="535940" h="327025">
                <a:moveTo>
                  <a:pt x="63881" y="208610"/>
                </a:moveTo>
                <a:lnTo>
                  <a:pt x="63322" y="206375"/>
                </a:lnTo>
                <a:lnTo>
                  <a:pt x="63690" y="203949"/>
                </a:lnTo>
                <a:lnTo>
                  <a:pt x="61112" y="203581"/>
                </a:lnTo>
                <a:lnTo>
                  <a:pt x="59702" y="203390"/>
                </a:lnTo>
                <a:lnTo>
                  <a:pt x="58534" y="204597"/>
                </a:lnTo>
                <a:lnTo>
                  <a:pt x="58699" y="206108"/>
                </a:lnTo>
                <a:lnTo>
                  <a:pt x="59004" y="208788"/>
                </a:lnTo>
                <a:lnTo>
                  <a:pt x="61048" y="208851"/>
                </a:lnTo>
                <a:lnTo>
                  <a:pt x="63881" y="208610"/>
                </a:lnTo>
                <a:close/>
              </a:path>
              <a:path w="535940" h="327025">
                <a:moveTo>
                  <a:pt x="65176" y="282409"/>
                </a:moveTo>
                <a:lnTo>
                  <a:pt x="64604" y="282155"/>
                </a:lnTo>
                <a:lnTo>
                  <a:pt x="63931" y="282194"/>
                </a:lnTo>
                <a:lnTo>
                  <a:pt x="63233" y="282219"/>
                </a:lnTo>
                <a:lnTo>
                  <a:pt x="62750" y="282689"/>
                </a:lnTo>
                <a:lnTo>
                  <a:pt x="62661" y="283387"/>
                </a:lnTo>
                <a:lnTo>
                  <a:pt x="62572" y="284073"/>
                </a:lnTo>
                <a:lnTo>
                  <a:pt x="62852" y="284708"/>
                </a:lnTo>
                <a:lnTo>
                  <a:pt x="64579" y="284861"/>
                </a:lnTo>
                <a:lnTo>
                  <a:pt x="65049" y="284175"/>
                </a:lnTo>
                <a:lnTo>
                  <a:pt x="65163" y="283476"/>
                </a:lnTo>
                <a:lnTo>
                  <a:pt x="65176" y="282409"/>
                </a:lnTo>
                <a:close/>
              </a:path>
              <a:path w="535940" h="327025">
                <a:moveTo>
                  <a:pt x="83083" y="299656"/>
                </a:moveTo>
                <a:lnTo>
                  <a:pt x="82994" y="298564"/>
                </a:lnTo>
                <a:lnTo>
                  <a:pt x="82118" y="298564"/>
                </a:lnTo>
                <a:lnTo>
                  <a:pt x="82245" y="296926"/>
                </a:lnTo>
                <a:lnTo>
                  <a:pt x="82257" y="296494"/>
                </a:lnTo>
                <a:lnTo>
                  <a:pt x="81521" y="295224"/>
                </a:lnTo>
                <a:lnTo>
                  <a:pt x="77216" y="295224"/>
                </a:lnTo>
                <a:lnTo>
                  <a:pt x="76428" y="296926"/>
                </a:lnTo>
                <a:lnTo>
                  <a:pt x="76250" y="297776"/>
                </a:lnTo>
                <a:lnTo>
                  <a:pt x="76149" y="298297"/>
                </a:lnTo>
                <a:lnTo>
                  <a:pt x="76060" y="300685"/>
                </a:lnTo>
                <a:lnTo>
                  <a:pt x="77139" y="301205"/>
                </a:lnTo>
                <a:lnTo>
                  <a:pt x="80467" y="301637"/>
                </a:lnTo>
                <a:lnTo>
                  <a:pt x="81394" y="300837"/>
                </a:lnTo>
                <a:lnTo>
                  <a:pt x="81788" y="299808"/>
                </a:lnTo>
                <a:lnTo>
                  <a:pt x="81838" y="299656"/>
                </a:lnTo>
                <a:lnTo>
                  <a:pt x="83083" y="299656"/>
                </a:lnTo>
                <a:close/>
              </a:path>
              <a:path w="535940" h="327025">
                <a:moveTo>
                  <a:pt x="84785" y="171208"/>
                </a:moveTo>
                <a:lnTo>
                  <a:pt x="84709" y="169151"/>
                </a:lnTo>
                <a:lnTo>
                  <a:pt x="83985" y="169024"/>
                </a:lnTo>
                <a:lnTo>
                  <a:pt x="83261" y="169125"/>
                </a:lnTo>
                <a:lnTo>
                  <a:pt x="82257" y="169532"/>
                </a:lnTo>
                <a:lnTo>
                  <a:pt x="81254" y="170014"/>
                </a:lnTo>
                <a:lnTo>
                  <a:pt x="81711" y="171678"/>
                </a:lnTo>
                <a:lnTo>
                  <a:pt x="82359" y="172008"/>
                </a:lnTo>
                <a:lnTo>
                  <a:pt x="83769" y="171729"/>
                </a:lnTo>
                <a:lnTo>
                  <a:pt x="84785" y="171208"/>
                </a:lnTo>
                <a:close/>
              </a:path>
              <a:path w="535940" h="327025">
                <a:moveTo>
                  <a:pt x="85102" y="124244"/>
                </a:moveTo>
                <a:lnTo>
                  <a:pt x="83248" y="123774"/>
                </a:lnTo>
                <a:lnTo>
                  <a:pt x="79717" y="123799"/>
                </a:lnTo>
                <a:lnTo>
                  <a:pt x="78587" y="124358"/>
                </a:lnTo>
                <a:lnTo>
                  <a:pt x="77749" y="125260"/>
                </a:lnTo>
                <a:lnTo>
                  <a:pt x="76415" y="124917"/>
                </a:lnTo>
                <a:lnTo>
                  <a:pt x="75171" y="124701"/>
                </a:lnTo>
                <a:lnTo>
                  <a:pt x="74434" y="125209"/>
                </a:lnTo>
                <a:lnTo>
                  <a:pt x="72123" y="126822"/>
                </a:lnTo>
                <a:lnTo>
                  <a:pt x="70739" y="129781"/>
                </a:lnTo>
                <a:lnTo>
                  <a:pt x="67830" y="133718"/>
                </a:lnTo>
                <a:lnTo>
                  <a:pt x="72021" y="132994"/>
                </a:lnTo>
                <a:lnTo>
                  <a:pt x="74955" y="132956"/>
                </a:lnTo>
                <a:lnTo>
                  <a:pt x="77279" y="132118"/>
                </a:lnTo>
                <a:lnTo>
                  <a:pt x="77889" y="132511"/>
                </a:lnTo>
                <a:lnTo>
                  <a:pt x="78740" y="132626"/>
                </a:lnTo>
                <a:lnTo>
                  <a:pt x="83045" y="132359"/>
                </a:lnTo>
                <a:lnTo>
                  <a:pt x="85102" y="130263"/>
                </a:lnTo>
                <a:lnTo>
                  <a:pt x="85102" y="124244"/>
                </a:lnTo>
                <a:close/>
              </a:path>
              <a:path w="535940" h="327025">
                <a:moveTo>
                  <a:pt x="90932" y="225996"/>
                </a:moveTo>
                <a:lnTo>
                  <a:pt x="90030" y="225463"/>
                </a:lnTo>
                <a:lnTo>
                  <a:pt x="87274" y="225831"/>
                </a:lnTo>
                <a:lnTo>
                  <a:pt x="86461" y="226822"/>
                </a:lnTo>
                <a:lnTo>
                  <a:pt x="86448" y="228269"/>
                </a:lnTo>
                <a:lnTo>
                  <a:pt x="86436" y="229336"/>
                </a:lnTo>
                <a:lnTo>
                  <a:pt x="87299" y="229628"/>
                </a:lnTo>
                <a:lnTo>
                  <a:pt x="88658" y="229628"/>
                </a:lnTo>
                <a:lnTo>
                  <a:pt x="89420" y="229184"/>
                </a:lnTo>
                <a:lnTo>
                  <a:pt x="90919" y="229044"/>
                </a:lnTo>
                <a:lnTo>
                  <a:pt x="90932" y="227342"/>
                </a:lnTo>
                <a:lnTo>
                  <a:pt x="90932" y="225996"/>
                </a:lnTo>
                <a:close/>
              </a:path>
              <a:path w="535940" h="327025">
                <a:moveTo>
                  <a:pt x="92697" y="207937"/>
                </a:moveTo>
                <a:lnTo>
                  <a:pt x="92646" y="205981"/>
                </a:lnTo>
                <a:lnTo>
                  <a:pt x="91986" y="205473"/>
                </a:lnTo>
                <a:lnTo>
                  <a:pt x="91020" y="205447"/>
                </a:lnTo>
                <a:lnTo>
                  <a:pt x="89966" y="205625"/>
                </a:lnTo>
                <a:lnTo>
                  <a:pt x="89636" y="206349"/>
                </a:lnTo>
                <a:lnTo>
                  <a:pt x="89814" y="207949"/>
                </a:lnTo>
                <a:lnTo>
                  <a:pt x="90258" y="208407"/>
                </a:lnTo>
                <a:lnTo>
                  <a:pt x="91008" y="208381"/>
                </a:lnTo>
                <a:lnTo>
                  <a:pt x="91935" y="208343"/>
                </a:lnTo>
                <a:lnTo>
                  <a:pt x="92697" y="207937"/>
                </a:lnTo>
                <a:close/>
              </a:path>
              <a:path w="535940" h="327025">
                <a:moveTo>
                  <a:pt x="98539" y="269227"/>
                </a:moveTo>
                <a:lnTo>
                  <a:pt x="97650" y="268973"/>
                </a:lnTo>
                <a:lnTo>
                  <a:pt x="96761" y="269049"/>
                </a:lnTo>
                <a:lnTo>
                  <a:pt x="95821" y="269138"/>
                </a:lnTo>
                <a:lnTo>
                  <a:pt x="95199" y="269684"/>
                </a:lnTo>
                <a:lnTo>
                  <a:pt x="95326" y="271411"/>
                </a:lnTo>
                <a:lnTo>
                  <a:pt x="95897" y="271716"/>
                </a:lnTo>
                <a:lnTo>
                  <a:pt x="96596" y="271754"/>
                </a:lnTo>
                <a:lnTo>
                  <a:pt x="97523" y="271691"/>
                </a:lnTo>
                <a:lnTo>
                  <a:pt x="98310" y="271246"/>
                </a:lnTo>
                <a:lnTo>
                  <a:pt x="98412" y="270332"/>
                </a:lnTo>
                <a:lnTo>
                  <a:pt x="98539" y="269227"/>
                </a:lnTo>
                <a:close/>
              </a:path>
              <a:path w="535940" h="327025">
                <a:moveTo>
                  <a:pt x="107365" y="22631"/>
                </a:moveTo>
                <a:lnTo>
                  <a:pt x="105740" y="21145"/>
                </a:lnTo>
                <a:lnTo>
                  <a:pt x="104775" y="19596"/>
                </a:lnTo>
                <a:lnTo>
                  <a:pt x="102704" y="19824"/>
                </a:lnTo>
                <a:lnTo>
                  <a:pt x="101523" y="21018"/>
                </a:lnTo>
                <a:lnTo>
                  <a:pt x="100304" y="21767"/>
                </a:lnTo>
                <a:lnTo>
                  <a:pt x="100977" y="22872"/>
                </a:lnTo>
                <a:lnTo>
                  <a:pt x="101701" y="24904"/>
                </a:lnTo>
                <a:lnTo>
                  <a:pt x="102933" y="24866"/>
                </a:lnTo>
                <a:lnTo>
                  <a:pt x="103530" y="24638"/>
                </a:lnTo>
                <a:lnTo>
                  <a:pt x="104190" y="24320"/>
                </a:lnTo>
                <a:lnTo>
                  <a:pt x="104609" y="24650"/>
                </a:lnTo>
                <a:lnTo>
                  <a:pt x="105016" y="24511"/>
                </a:lnTo>
                <a:lnTo>
                  <a:pt x="105321" y="24104"/>
                </a:lnTo>
                <a:lnTo>
                  <a:pt x="105359" y="23799"/>
                </a:lnTo>
                <a:lnTo>
                  <a:pt x="106591" y="23012"/>
                </a:lnTo>
                <a:lnTo>
                  <a:pt x="107365" y="22631"/>
                </a:lnTo>
                <a:close/>
              </a:path>
              <a:path w="535940" h="327025">
                <a:moveTo>
                  <a:pt x="121869" y="314172"/>
                </a:moveTo>
                <a:lnTo>
                  <a:pt x="121793" y="312724"/>
                </a:lnTo>
                <a:lnTo>
                  <a:pt x="121653" y="310527"/>
                </a:lnTo>
                <a:lnTo>
                  <a:pt x="121069" y="309943"/>
                </a:lnTo>
                <a:lnTo>
                  <a:pt x="117729" y="308610"/>
                </a:lnTo>
                <a:lnTo>
                  <a:pt x="113652" y="311721"/>
                </a:lnTo>
                <a:lnTo>
                  <a:pt x="113995" y="314972"/>
                </a:lnTo>
                <a:lnTo>
                  <a:pt x="114554" y="315658"/>
                </a:lnTo>
                <a:lnTo>
                  <a:pt x="115036" y="315849"/>
                </a:lnTo>
                <a:lnTo>
                  <a:pt x="117703" y="316928"/>
                </a:lnTo>
                <a:lnTo>
                  <a:pt x="121869" y="314172"/>
                </a:lnTo>
                <a:close/>
              </a:path>
              <a:path w="535940" h="327025">
                <a:moveTo>
                  <a:pt x="127139" y="160947"/>
                </a:moveTo>
                <a:lnTo>
                  <a:pt x="126606" y="160667"/>
                </a:lnTo>
                <a:lnTo>
                  <a:pt x="125920" y="160705"/>
                </a:lnTo>
                <a:lnTo>
                  <a:pt x="125234" y="160909"/>
                </a:lnTo>
                <a:lnTo>
                  <a:pt x="124828" y="161378"/>
                </a:lnTo>
                <a:lnTo>
                  <a:pt x="125056" y="162064"/>
                </a:lnTo>
                <a:lnTo>
                  <a:pt x="125145" y="162369"/>
                </a:lnTo>
                <a:lnTo>
                  <a:pt x="125628" y="162699"/>
                </a:lnTo>
                <a:lnTo>
                  <a:pt x="125971" y="162737"/>
                </a:lnTo>
                <a:lnTo>
                  <a:pt x="126669" y="162814"/>
                </a:lnTo>
                <a:lnTo>
                  <a:pt x="127127" y="162331"/>
                </a:lnTo>
                <a:lnTo>
                  <a:pt x="127127" y="161658"/>
                </a:lnTo>
                <a:lnTo>
                  <a:pt x="127139" y="160947"/>
                </a:lnTo>
                <a:close/>
              </a:path>
              <a:path w="535940" h="327025">
                <a:moveTo>
                  <a:pt x="128168" y="123469"/>
                </a:moveTo>
                <a:lnTo>
                  <a:pt x="127698" y="122174"/>
                </a:lnTo>
                <a:lnTo>
                  <a:pt x="126492" y="122212"/>
                </a:lnTo>
                <a:lnTo>
                  <a:pt x="124752" y="122250"/>
                </a:lnTo>
                <a:lnTo>
                  <a:pt x="123812" y="123698"/>
                </a:lnTo>
                <a:lnTo>
                  <a:pt x="123431" y="126796"/>
                </a:lnTo>
                <a:lnTo>
                  <a:pt x="124523" y="127279"/>
                </a:lnTo>
                <a:lnTo>
                  <a:pt x="125717" y="127330"/>
                </a:lnTo>
                <a:lnTo>
                  <a:pt x="127482" y="127406"/>
                </a:lnTo>
                <a:lnTo>
                  <a:pt x="127850" y="126060"/>
                </a:lnTo>
                <a:lnTo>
                  <a:pt x="128117" y="124790"/>
                </a:lnTo>
                <a:lnTo>
                  <a:pt x="128168" y="123469"/>
                </a:lnTo>
                <a:close/>
              </a:path>
              <a:path w="535940" h="327025">
                <a:moveTo>
                  <a:pt x="129463" y="206324"/>
                </a:moveTo>
                <a:lnTo>
                  <a:pt x="129362" y="205778"/>
                </a:lnTo>
                <a:lnTo>
                  <a:pt x="129209" y="204825"/>
                </a:lnTo>
                <a:lnTo>
                  <a:pt x="128511" y="204330"/>
                </a:lnTo>
                <a:lnTo>
                  <a:pt x="127571" y="204152"/>
                </a:lnTo>
                <a:lnTo>
                  <a:pt x="127050" y="204241"/>
                </a:lnTo>
                <a:lnTo>
                  <a:pt x="126695" y="204647"/>
                </a:lnTo>
                <a:lnTo>
                  <a:pt x="127342" y="205536"/>
                </a:lnTo>
                <a:lnTo>
                  <a:pt x="127952" y="205892"/>
                </a:lnTo>
                <a:lnTo>
                  <a:pt x="128498" y="206235"/>
                </a:lnTo>
                <a:lnTo>
                  <a:pt x="129006" y="206552"/>
                </a:lnTo>
                <a:lnTo>
                  <a:pt x="129463" y="206324"/>
                </a:lnTo>
                <a:close/>
              </a:path>
              <a:path w="535940" h="327025">
                <a:moveTo>
                  <a:pt x="139915" y="265277"/>
                </a:moveTo>
                <a:lnTo>
                  <a:pt x="139700" y="264807"/>
                </a:lnTo>
                <a:lnTo>
                  <a:pt x="139306" y="264629"/>
                </a:lnTo>
                <a:lnTo>
                  <a:pt x="138912" y="264947"/>
                </a:lnTo>
                <a:lnTo>
                  <a:pt x="138658" y="265150"/>
                </a:lnTo>
                <a:lnTo>
                  <a:pt x="138582" y="265582"/>
                </a:lnTo>
                <a:lnTo>
                  <a:pt x="138430" y="265912"/>
                </a:lnTo>
                <a:lnTo>
                  <a:pt x="138772" y="266052"/>
                </a:lnTo>
                <a:lnTo>
                  <a:pt x="139204" y="266369"/>
                </a:lnTo>
                <a:lnTo>
                  <a:pt x="139687" y="266128"/>
                </a:lnTo>
                <a:lnTo>
                  <a:pt x="139763" y="265620"/>
                </a:lnTo>
                <a:lnTo>
                  <a:pt x="139915" y="265277"/>
                </a:lnTo>
                <a:close/>
              </a:path>
              <a:path w="535940" h="327025">
                <a:moveTo>
                  <a:pt x="140639" y="17805"/>
                </a:moveTo>
                <a:lnTo>
                  <a:pt x="139712" y="16116"/>
                </a:lnTo>
                <a:lnTo>
                  <a:pt x="138747" y="14452"/>
                </a:lnTo>
                <a:lnTo>
                  <a:pt x="135369" y="15735"/>
                </a:lnTo>
                <a:lnTo>
                  <a:pt x="134886" y="16764"/>
                </a:lnTo>
                <a:lnTo>
                  <a:pt x="136537" y="19418"/>
                </a:lnTo>
                <a:lnTo>
                  <a:pt x="138315" y="19113"/>
                </a:lnTo>
                <a:lnTo>
                  <a:pt x="140042" y="18554"/>
                </a:lnTo>
                <a:lnTo>
                  <a:pt x="140208" y="18503"/>
                </a:lnTo>
                <a:lnTo>
                  <a:pt x="140296" y="18249"/>
                </a:lnTo>
                <a:lnTo>
                  <a:pt x="140639" y="17805"/>
                </a:lnTo>
                <a:close/>
              </a:path>
              <a:path w="535940" h="327025">
                <a:moveTo>
                  <a:pt x="166839" y="213360"/>
                </a:moveTo>
                <a:lnTo>
                  <a:pt x="166700" y="212661"/>
                </a:lnTo>
                <a:lnTo>
                  <a:pt x="165950" y="212801"/>
                </a:lnTo>
                <a:lnTo>
                  <a:pt x="165455" y="212902"/>
                </a:lnTo>
                <a:lnTo>
                  <a:pt x="164985" y="213499"/>
                </a:lnTo>
                <a:lnTo>
                  <a:pt x="164312" y="214528"/>
                </a:lnTo>
                <a:lnTo>
                  <a:pt x="164299" y="215315"/>
                </a:lnTo>
                <a:lnTo>
                  <a:pt x="165074" y="215430"/>
                </a:lnTo>
                <a:lnTo>
                  <a:pt x="165989" y="215557"/>
                </a:lnTo>
                <a:lnTo>
                  <a:pt x="166535" y="214871"/>
                </a:lnTo>
                <a:lnTo>
                  <a:pt x="166789" y="214007"/>
                </a:lnTo>
                <a:lnTo>
                  <a:pt x="166839" y="213360"/>
                </a:lnTo>
                <a:close/>
              </a:path>
              <a:path w="535940" h="327025">
                <a:moveTo>
                  <a:pt x="168211" y="118122"/>
                </a:moveTo>
                <a:lnTo>
                  <a:pt x="165315" y="110909"/>
                </a:lnTo>
                <a:lnTo>
                  <a:pt x="162750" y="115582"/>
                </a:lnTo>
                <a:lnTo>
                  <a:pt x="160451" y="115697"/>
                </a:lnTo>
                <a:lnTo>
                  <a:pt x="159410" y="115811"/>
                </a:lnTo>
                <a:lnTo>
                  <a:pt x="158521" y="113322"/>
                </a:lnTo>
                <a:lnTo>
                  <a:pt x="157086" y="113360"/>
                </a:lnTo>
                <a:lnTo>
                  <a:pt x="156552" y="116332"/>
                </a:lnTo>
                <a:lnTo>
                  <a:pt x="155295" y="116662"/>
                </a:lnTo>
                <a:lnTo>
                  <a:pt x="151206" y="117957"/>
                </a:lnTo>
                <a:lnTo>
                  <a:pt x="150444" y="119468"/>
                </a:lnTo>
                <a:lnTo>
                  <a:pt x="150545" y="121132"/>
                </a:lnTo>
                <a:lnTo>
                  <a:pt x="150647" y="122834"/>
                </a:lnTo>
                <a:lnTo>
                  <a:pt x="152107" y="123050"/>
                </a:lnTo>
                <a:lnTo>
                  <a:pt x="153860" y="123431"/>
                </a:lnTo>
                <a:lnTo>
                  <a:pt x="156184" y="122466"/>
                </a:lnTo>
                <a:lnTo>
                  <a:pt x="161645" y="122123"/>
                </a:lnTo>
                <a:lnTo>
                  <a:pt x="160807" y="119761"/>
                </a:lnTo>
                <a:lnTo>
                  <a:pt x="161544" y="119113"/>
                </a:lnTo>
                <a:lnTo>
                  <a:pt x="163423" y="117017"/>
                </a:lnTo>
                <a:lnTo>
                  <a:pt x="168211" y="118122"/>
                </a:lnTo>
                <a:close/>
              </a:path>
              <a:path w="535940" h="327025">
                <a:moveTo>
                  <a:pt x="172135" y="5016"/>
                </a:moveTo>
                <a:lnTo>
                  <a:pt x="171996" y="4343"/>
                </a:lnTo>
                <a:lnTo>
                  <a:pt x="171538" y="4013"/>
                </a:lnTo>
                <a:lnTo>
                  <a:pt x="170891" y="4000"/>
                </a:lnTo>
                <a:lnTo>
                  <a:pt x="170180" y="3987"/>
                </a:lnTo>
                <a:lnTo>
                  <a:pt x="169710" y="4356"/>
                </a:lnTo>
                <a:lnTo>
                  <a:pt x="169811" y="5105"/>
                </a:lnTo>
                <a:lnTo>
                  <a:pt x="169913" y="5753"/>
                </a:lnTo>
                <a:lnTo>
                  <a:pt x="170370" y="6172"/>
                </a:lnTo>
                <a:lnTo>
                  <a:pt x="171792" y="6197"/>
                </a:lnTo>
                <a:lnTo>
                  <a:pt x="172110" y="5715"/>
                </a:lnTo>
                <a:lnTo>
                  <a:pt x="172135" y="5016"/>
                </a:lnTo>
                <a:close/>
              </a:path>
              <a:path w="535940" h="327025">
                <a:moveTo>
                  <a:pt x="174815" y="86639"/>
                </a:moveTo>
                <a:lnTo>
                  <a:pt x="174002" y="85750"/>
                </a:lnTo>
                <a:lnTo>
                  <a:pt x="172478" y="85775"/>
                </a:lnTo>
                <a:lnTo>
                  <a:pt x="170700" y="86436"/>
                </a:lnTo>
                <a:lnTo>
                  <a:pt x="168948" y="87388"/>
                </a:lnTo>
                <a:lnTo>
                  <a:pt x="168973" y="90944"/>
                </a:lnTo>
                <a:lnTo>
                  <a:pt x="169926" y="91732"/>
                </a:lnTo>
                <a:lnTo>
                  <a:pt x="173609" y="91541"/>
                </a:lnTo>
                <a:lnTo>
                  <a:pt x="174663" y="89903"/>
                </a:lnTo>
                <a:lnTo>
                  <a:pt x="174815" y="86639"/>
                </a:lnTo>
                <a:close/>
              </a:path>
              <a:path w="535940" h="327025">
                <a:moveTo>
                  <a:pt x="181406" y="208508"/>
                </a:moveTo>
                <a:lnTo>
                  <a:pt x="180276" y="207746"/>
                </a:lnTo>
                <a:lnTo>
                  <a:pt x="177050" y="208102"/>
                </a:lnTo>
                <a:lnTo>
                  <a:pt x="176022" y="209346"/>
                </a:lnTo>
                <a:lnTo>
                  <a:pt x="175628" y="212496"/>
                </a:lnTo>
                <a:lnTo>
                  <a:pt x="176999" y="212420"/>
                </a:lnTo>
                <a:lnTo>
                  <a:pt x="178054" y="212559"/>
                </a:lnTo>
                <a:lnTo>
                  <a:pt x="179705" y="212509"/>
                </a:lnTo>
                <a:lnTo>
                  <a:pt x="181190" y="212051"/>
                </a:lnTo>
                <a:lnTo>
                  <a:pt x="181305" y="210121"/>
                </a:lnTo>
                <a:lnTo>
                  <a:pt x="181406" y="208508"/>
                </a:lnTo>
                <a:close/>
              </a:path>
              <a:path w="535940" h="327025">
                <a:moveTo>
                  <a:pt x="189839" y="157238"/>
                </a:moveTo>
                <a:lnTo>
                  <a:pt x="189560" y="156667"/>
                </a:lnTo>
                <a:lnTo>
                  <a:pt x="188569" y="156387"/>
                </a:lnTo>
                <a:lnTo>
                  <a:pt x="188188" y="156883"/>
                </a:lnTo>
                <a:lnTo>
                  <a:pt x="188061" y="157568"/>
                </a:lnTo>
                <a:lnTo>
                  <a:pt x="188252" y="157899"/>
                </a:lnTo>
                <a:lnTo>
                  <a:pt x="188379" y="158432"/>
                </a:lnTo>
                <a:lnTo>
                  <a:pt x="188658" y="158534"/>
                </a:lnTo>
                <a:lnTo>
                  <a:pt x="189433" y="158813"/>
                </a:lnTo>
                <a:lnTo>
                  <a:pt x="189826" y="158267"/>
                </a:lnTo>
                <a:lnTo>
                  <a:pt x="189826" y="157581"/>
                </a:lnTo>
                <a:lnTo>
                  <a:pt x="189839" y="157238"/>
                </a:lnTo>
                <a:close/>
              </a:path>
              <a:path w="535940" h="327025">
                <a:moveTo>
                  <a:pt x="191795" y="203771"/>
                </a:moveTo>
                <a:lnTo>
                  <a:pt x="191592" y="201891"/>
                </a:lnTo>
                <a:lnTo>
                  <a:pt x="191427" y="200266"/>
                </a:lnTo>
                <a:lnTo>
                  <a:pt x="190728" y="199491"/>
                </a:lnTo>
                <a:lnTo>
                  <a:pt x="189153" y="199694"/>
                </a:lnTo>
                <a:lnTo>
                  <a:pt x="187223" y="199771"/>
                </a:lnTo>
                <a:lnTo>
                  <a:pt x="186182" y="200698"/>
                </a:lnTo>
                <a:lnTo>
                  <a:pt x="186563" y="204216"/>
                </a:lnTo>
                <a:lnTo>
                  <a:pt x="187096" y="205651"/>
                </a:lnTo>
                <a:lnTo>
                  <a:pt x="191033" y="204787"/>
                </a:lnTo>
                <a:lnTo>
                  <a:pt x="191795" y="203771"/>
                </a:lnTo>
                <a:close/>
              </a:path>
              <a:path w="535940" h="327025">
                <a:moveTo>
                  <a:pt x="193929" y="183769"/>
                </a:moveTo>
                <a:lnTo>
                  <a:pt x="193814" y="183057"/>
                </a:lnTo>
                <a:lnTo>
                  <a:pt x="193776" y="182092"/>
                </a:lnTo>
                <a:lnTo>
                  <a:pt x="192570" y="182067"/>
                </a:lnTo>
                <a:lnTo>
                  <a:pt x="191554" y="182029"/>
                </a:lnTo>
                <a:lnTo>
                  <a:pt x="190830" y="182664"/>
                </a:lnTo>
                <a:lnTo>
                  <a:pt x="190842" y="183616"/>
                </a:lnTo>
                <a:lnTo>
                  <a:pt x="190855" y="184111"/>
                </a:lnTo>
                <a:lnTo>
                  <a:pt x="191452" y="184823"/>
                </a:lnTo>
                <a:lnTo>
                  <a:pt x="191960" y="185039"/>
                </a:lnTo>
                <a:lnTo>
                  <a:pt x="192913" y="185458"/>
                </a:lnTo>
                <a:lnTo>
                  <a:pt x="193649" y="185026"/>
                </a:lnTo>
                <a:lnTo>
                  <a:pt x="193929" y="183769"/>
                </a:lnTo>
                <a:close/>
              </a:path>
              <a:path w="535940" h="327025">
                <a:moveTo>
                  <a:pt x="203161" y="162369"/>
                </a:moveTo>
                <a:lnTo>
                  <a:pt x="202996" y="160197"/>
                </a:lnTo>
                <a:lnTo>
                  <a:pt x="200469" y="156527"/>
                </a:lnTo>
                <a:lnTo>
                  <a:pt x="198564" y="157099"/>
                </a:lnTo>
                <a:lnTo>
                  <a:pt x="194411" y="157721"/>
                </a:lnTo>
                <a:lnTo>
                  <a:pt x="192468" y="158889"/>
                </a:lnTo>
                <a:lnTo>
                  <a:pt x="190004" y="162864"/>
                </a:lnTo>
                <a:lnTo>
                  <a:pt x="188493" y="164706"/>
                </a:lnTo>
                <a:lnTo>
                  <a:pt x="185940" y="167386"/>
                </a:lnTo>
                <a:lnTo>
                  <a:pt x="184962" y="168554"/>
                </a:lnTo>
                <a:lnTo>
                  <a:pt x="185699" y="170027"/>
                </a:lnTo>
                <a:lnTo>
                  <a:pt x="186423" y="171462"/>
                </a:lnTo>
                <a:lnTo>
                  <a:pt x="187845" y="171361"/>
                </a:lnTo>
                <a:lnTo>
                  <a:pt x="190271" y="171361"/>
                </a:lnTo>
                <a:lnTo>
                  <a:pt x="193763" y="169824"/>
                </a:lnTo>
                <a:lnTo>
                  <a:pt x="198513" y="168630"/>
                </a:lnTo>
                <a:lnTo>
                  <a:pt x="203161" y="162369"/>
                </a:lnTo>
                <a:close/>
              </a:path>
              <a:path w="535940" h="327025">
                <a:moveTo>
                  <a:pt x="203428" y="23037"/>
                </a:moveTo>
                <a:lnTo>
                  <a:pt x="203415" y="21729"/>
                </a:lnTo>
                <a:lnTo>
                  <a:pt x="203250" y="20815"/>
                </a:lnTo>
                <a:lnTo>
                  <a:pt x="202819" y="20167"/>
                </a:lnTo>
                <a:lnTo>
                  <a:pt x="202006" y="20053"/>
                </a:lnTo>
                <a:lnTo>
                  <a:pt x="202920" y="16332"/>
                </a:lnTo>
                <a:lnTo>
                  <a:pt x="196926" y="13055"/>
                </a:lnTo>
                <a:lnTo>
                  <a:pt x="192316" y="17602"/>
                </a:lnTo>
                <a:lnTo>
                  <a:pt x="192519" y="17322"/>
                </a:lnTo>
                <a:lnTo>
                  <a:pt x="192519" y="16179"/>
                </a:lnTo>
                <a:lnTo>
                  <a:pt x="192366" y="15125"/>
                </a:lnTo>
                <a:lnTo>
                  <a:pt x="191897" y="14363"/>
                </a:lnTo>
                <a:lnTo>
                  <a:pt x="190906" y="14439"/>
                </a:lnTo>
                <a:lnTo>
                  <a:pt x="189687" y="14516"/>
                </a:lnTo>
                <a:lnTo>
                  <a:pt x="188950" y="15367"/>
                </a:lnTo>
                <a:lnTo>
                  <a:pt x="189039" y="17487"/>
                </a:lnTo>
                <a:lnTo>
                  <a:pt x="189712" y="18211"/>
                </a:lnTo>
                <a:lnTo>
                  <a:pt x="191744" y="18161"/>
                </a:lnTo>
                <a:lnTo>
                  <a:pt x="189204" y="20662"/>
                </a:lnTo>
                <a:lnTo>
                  <a:pt x="189649" y="23075"/>
                </a:lnTo>
                <a:lnTo>
                  <a:pt x="199555" y="27025"/>
                </a:lnTo>
                <a:lnTo>
                  <a:pt x="200710" y="23977"/>
                </a:lnTo>
                <a:lnTo>
                  <a:pt x="200977" y="24041"/>
                </a:lnTo>
                <a:lnTo>
                  <a:pt x="201269" y="24053"/>
                </a:lnTo>
                <a:lnTo>
                  <a:pt x="202793" y="23837"/>
                </a:lnTo>
                <a:lnTo>
                  <a:pt x="203428" y="23037"/>
                </a:lnTo>
                <a:close/>
              </a:path>
              <a:path w="535940" h="327025">
                <a:moveTo>
                  <a:pt x="209423" y="27940"/>
                </a:moveTo>
                <a:lnTo>
                  <a:pt x="207632" y="25984"/>
                </a:lnTo>
                <a:lnTo>
                  <a:pt x="201841" y="25742"/>
                </a:lnTo>
                <a:lnTo>
                  <a:pt x="199402" y="27800"/>
                </a:lnTo>
                <a:lnTo>
                  <a:pt x="198856" y="33096"/>
                </a:lnTo>
                <a:lnTo>
                  <a:pt x="200952" y="35661"/>
                </a:lnTo>
                <a:lnTo>
                  <a:pt x="206692" y="36283"/>
                </a:lnTo>
                <a:lnTo>
                  <a:pt x="209080" y="34175"/>
                </a:lnTo>
                <a:lnTo>
                  <a:pt x="209257" y="30962"/>
                </a:lnTo>
                <a:lnTo>
                  <a:pt x="209423" y="27940"/>
                </a:lnTo>
                <a:close/>
              </a:path>
              <a:path w="535940" h="327025">
                <a:moveTo>
                  <a:pt x="225374" y="295452"/>
                </a:moveTo>
                <a:lnTo>
                  <a:pt x="225285" y="294716"/>
                </a:lnTo>
                <a:lnTo>
                  <a:pt x="225044" y="294030"/>
                </a:lnTo>
                <a:lnTo>
                  <a:pt x="224561" y="293560"/>
                </a:lnTo>
                <a:lnTo>
                  <a:pt x="223850" y="293624"/>
                </a:lnTo>
                <a:lnTo>
                  <a:pt x="223139" y="293687"/>
                </a:lnTo>
                <a:lnTo>
                  <a:pt x="222542" y="294208"/>
                </a:lnTo>
                <a:lnTo>
                  <a:pt x="222592" y="294944"/>
                </a:lnTo>
                <a:lnTo>
                  <a:pt x="222656" y="295986"/>
                </a:lnTo>
                <a:lnTo>
                  <a:pt x="223354" y="296519"/>
                </a:lnTo>
                <a:lnTo>
                  <a:pt x="224396" y="296240"/>
                </a:lnTo>
                <a:lnTo>
                  <a:pt x="225082" y="296062"/>
                </a:lnTo>
                <a:lnTo>
                  <a:pt x="225374" y="295452"/>
                </a:lnTo>
                <a:close/>
              </a:path>
              <a:path w="535940" h="327025">
                <a:moveTo>
                  <a:pt x="226402" y="212039"/>
                </a:moveTo>
                <a:lnTo>
                  <a:pt x="226237" y="211709"/>
                </a:lnTo>
                <a:lnTo>
                  <a:pt x="226123" y="211162"/>
                </a:lnTo>
                <a:lnTo>
                  <a:pt x="225882" y="211086"/>
                </a:lnTo>
                <a:lnTo>
                  <a:pt x="225158" y="210883"/>
                </a:lnTo>
                <a:lnTo>
                  <a:pt x="224751" y="211416"/>
                </a:lnTo>
                <a:lnTo>
                  <a:pt x="224701" y="212051"/>
                </a:lnTo>
                <a:lnTo>
                  <a:pt x="224675" y="212382"/>
                </a:lnTo>
                <a:lnTo>
                  <a:pt x="224929" y="213004"/>
                </a:lnTo>
                <a:lnTo>
                  <a:pt x="225869" y="213220"/>
                </a:lnTo>
                <a:lnTo>
                  <a:pt x="226212" y="212661"/>
                </a:lnTo>
                <a:lnTo>
                  <a:pt x="226402" y="212039"/>
                </a:lnTo>
                <a:close/>
              </a:path>
              <a:path w="535940" h="327025">
                <a:moveTo>
                  <a:pt x="233375" y="295554"/>
                </a:moveTo>
                <a:lnTo>
                  <a:pt x="232905" y="294792"/>
                </a:lnTo>
                <a:lnTo>
                  <a:pt x="230708" y="294881"/>
                </a:lnTo>
                <a:lnTo>
                  <a:pt x="229844" y="295630"/>
                </a:lnTo>
                <a:lnTo>
                  <a:pt x="229235" y="297802"/>
                </a:lnTo>
                <a:lnTo>
                  <a:pt x="229552" y="298691"/>
                </a:lnTo>
                <a:lnTo>
                  <a:pt x="232194" y="299110"/>
                </a:lnTo>
                <a:lnTo>
                  <a:pt x="232905" y="297967"/>
                </a:lnTo>
                <a:lnTo>
                  <a:pt x="233311" y="296595"/>
                </a:lnTo>
                <a:lnTo>
                  <a:pt x="233375" y="295554"/>
                </a:lnTo>
                <a:close/>
              </a:path>
              <a:path w="535940" h="327025">
                <a:moveTo>
                  <a:pt x="234530" y="305523"/>
                </a:moveTo>
                <a:lnTo>
                  <a:pt x="232930" y="303885"/>
                </a:lnTo>
                <a:lnTo>
                  <a:pt x="231762" y="303961"/>
                </a:lnTo>
                <a:lnTo>
                  <a:pt x="229120" y="305955"/>
                </a:lnTo>
                <a:lnTo>
                  <a:pt x="227825" y="307657"/>
                </a:lnTo>
                <a:lnTo>
                  <a:pt x="227152" y="310210"/>
                </a:lnTo>
                <a:lnTo>
                  <a:pt x="230378" y="310883"/>
                </a:lnTo>
                <a:lnTo>
                  <a:pt x="232879" y="310642"/>
                </a:lnTo>
                <a:lnTo>
                  <a:pt x="234124" y="307251"/>
                </a:lnTo>
                <a:lnTo>
                  <a:pt x="234442" y="306412"/>
                </a:lnTo>
                <a:lnTo>
                  <a:pt x="234530" y="305523"/>
                </a:lnTo>
                <a:close/>
              </a:path>
              <a:path w="535940" h="327025">
                <a:moveTo>
                  <a:pt x="235077" y="179908"/>
                </a:moveTo>
                <a:lnTo>
                  <a:pt x="234950" y="178892"/>
                </a:lnTo>
                <a:lnTo>
                  <a:pt x="234480" y="178460"/>
                </a:lnTo>
                <a:lnTo>
                  <a:pt x="233756" y="178549"/>
                </a:lnTo>
                <a:lnTo>
                  <a:pt x="232994" y="178650"/>
                </a:lnTo>
                <a:lnTo>
                  <a:pt x="232727" y="179298"/>
                </a:lnTo>
                <a:lnTo>
                  <a:pt x="232651" y="179971"/>
                </a:lnTo>
                <a:lnTo>
                  <a:pt x="232562" y="180670"/>
                </a:lnTo>
                <a:lnTo>
                  <a:pt x="232803" y="181317"/>
                </a:lnTo>
                <a:lnTo>
                  <a:pt x="233591" y="181305"/>
                </a:lnTo>
                <a:lnTo>
                  <a:pt x="234594" y="181292"/>
                </a:lnTo>
                <a:lnTo>
                  <a:pt x="235064" y="180619"/>
                </a:lnTo>
                <a:lnTo>
                  <a:pt x="235077" y="179908"/>
                </a:lnTo>
                <a:close/>
              </a:path>
              <a:path w="535940" h="327025">
                <a:moveTo>
                  <a:pt x="239255" y="184353"/>
                </a:moveTo>
                <a:lnTo>
                  <a:pt x="239039" y="184073"/>
                </a:lnTo>
                <a:lnTo>
                  <a:pt x="238836" y="183591"/>
                </a:lnTo>
                <a:lnTo>
                  <a:pt x="238594" y="183565"/>
                </a:lnTo>
                <a:lnTo>
                  <a:pt x="238315" y="183540"/>
                </a:lnTo>
                <a:lnTo>
                  <a:pt x="237985" y="183908"/>
                </a:lnTo>
                <a:lnTo>
                  <a:pt x="237680" y="184099"/>
                </a:lnTo>
                <a:lnTo>
                  <a:pt x="237896" y="184391"/>
                </a:lnTo>
                <a:lnTo>
                  <a:pt x="238086" y="184873"/>
                </a:lnTo>
                <a:lnTo>
                  <a:pt x="238620" y="184950"/>
                </a:lnTo>
                <a:lnTo>
                  <a:pt x="238950" y="184556"/>
                </a:lnTo>
                <a:lnTo>
                  <a:pt x="239255" y="184353"/>
                </a:lnTo>
                <a:close/>
              </a:path>
              <a:path w="535940" h="327025">
                <a:moveTo>
                  <a:pt x="248323" y="9232"/>
                </a:moveTo>
                <a:lnTo>
                  <a:pt x="247980" y="7835"/>
                </a:lnTo>
                <a:lnTo>
                  <a:pt x="247675" y="6337"/>
                </a:lnTo>
                <a:lnTo>
                  <a:pt x="243497" y="5969"/>
                </a:lnTo>
                <a:lnTo>
                  <a:pt x="240626" y="8356"/>
                </a:lnTo>
                <a:lnTo>
                  <a:pt x="240868" y="10375"/>
                </a:lnTo>
                <a:lnTo>
                  <a:pt x="241058" y="12090"/>
                </a:lnTo>
                <a:lnTo>
                  <a:pt x="242303" y="13030"/>
                </a:lnTo>
                <a:lnTo>
                  <a:pt x="245795" y="13576"/>
                </a:lnTo>
                <a:lnTo>
                  <a:pt x="248234" y="11290"/>
                </a:lnTo>
                <a:lnTo>
                  <a:pt x="248323" y="9232"/>
                </a:lnTo>
                <a:close/>
              </a:path>
              <a:path w="535940" h="327025">
                <a:moveTo>
                  <a:pt x="248653" y="47294"/>
                </a:moveTo>
                <a:lnTo>
                  <a:pt x="247980" y="46977"/>
                </a:lnTo>
                <a:lnTo>
                  <a:pt x="247383" y="46774"/>
                </a:lnTo>
                <a:lnTo>
                  <a:pt x="246418" y="46456"/>
                </a:lnTo>
                <a:lnTo>
                  <a:pt x="245681" y="46888"/>
                </a:lnTo>
                <a:lnTo>
                  <a:pt x="245389" y="47840"/>
                </a:lnTo>
                <a:lnTo>
                  <a:pt x="245135" y="48628"/>
                </a:lnTo>
                <a:lnTo>
                  <a:pt x="245681" y="49072"/>
                </a:lnTo>
                <a:lnTo>
                  <a:pt x="247319" y="49580"/>
                </a:lnTo>
                <a:lnTo>
                  <a:pt x="247980" y="49123"/>
                </a:lnTo>
                <a:lnTo>
                  <a:pt x="248653" y="47294"/>
                </a:lnTo>
                <a:close/>
              </a:path>
              <a:path w="535940" h="327025">
                <a:moveTo>
                  <a:pt x="251548" y="186270"/>
                </a:moveTo>
                <a:lnTo>
                  <a:pt x="251396" y="184454"/>
                </a:lnTo>
                <a:lnTo>
                  <a:pt x="251218" y="182384"/>
                </a:lnTo>
                <a:lnTo>
                  <a:pt x="249999" y="181076"/>
                </a:lnTo>
                <a:lnTo>
                  <a:pt x="245960" y="181737"/>
                </a:lnTo>
                <a:lnTo>
                  <a:pt x="244475" y="183019"/>
                </a:lnTo>
                <a:lnTo>
                  <a:pt x="245287" y="187210"/>
                </a:lnTo>
                <a:lnTo>
                  <a:pt x="246748" y="188607"/>
                </a:lnTo>
                <a:lnTo>
                  <a:pt x="249478" y="188633"/>
                </a:lnTo>
                <a:lnTo>
                  <a:pt x="251218" y="187985"/>
                </a:lnTo>
                <a:lnTo>
                  <a:pt x="251548" y="186270"/>
                </a:lnTo>
                <a:close/>
              </a:path>
              <a:path w="535940" h="327025">
                <a:moveTo>
                  <a:pt x="252653" y="77152"/>
                </a:moveTo>
                <a:lnTo>
                  <a:pt x="252641" y="76377"/>
                </a:lnTo>
                <a:lnTo>
                  <a:pt x="252196" y="75907"/>
                </a:lnTo>
                <a:lnTo>
                  <a:pt x="251485" y="76034"/>
                </a:lnTo>
                <a:lnTo>
                  <a:pt x="250952" y="76149"/>
                </a:lnTo>
                <a:lnTo>
                  <a:pt x="250253" y="76517"/>
                </a:lnTo>
                <a:lnTo>
                  <a:pt x="250037" y="76962"/>
                </a:lnTo>
                <a:lnTo>
                  <a:pt x="249758" y="77520"/>
                </a:lnTo>
                <a:lnTo>
                  <a:pt x="250113" y="78244"/>
                </a:lnTo>
                <a:lnTo>
                  <a:pt x="251802" y="78638"/>
                </a:lnTo>
                <a:lnTo>
                  <a:pt x="252399" y="78105"/>
                </a:lnTo>
                <a:lnTo>
                  <a:pt x="252653" y="77152"/>
                </a:lnTo>
                <a:close/>
              </a:path>
              <a:path w="535940" h="327025">
                <a:moveTo>
                  <a:pt x="266458" y="306616"/>
                </a:moveTo>
                <a:lnTo>
                  <a:pt x="266395" y="305587"/>
                </a:lnTo>
                <a:lnTo>
                  <a:pt x="265811" y="304939"/>
                </a:lnTo>
                <a:lnTo>
                  <a:pt x="264820" y="305117"/>
                </a:lnTo>
                <a:lnTo>
                  <a:pt x="263334" y="305371"/>
                </a:lnTo>
                <a:lnTo>
                  <a:pt x="262674" y="306666"/>
                </a:lnTo>
                <a:lnTo>
                  <a:pt x="262521" y="307949"/>
                </a:lnTo>
                <a:lnTo>
                  <a:pt x="262382" y="309283"/>
                </a:lnTo>
                <a:lnTo>
                  <a:pt x="263410" y="309829"/>
                </a:lnTo>
                <a:lnTo>
                  <a:pt x="264655" y="309626"/>
                </a:lnTo>
                <a:lnTo>
                  <a:pt x="266369" y="309346"/>
                </a:lnTo>
                <a:lnTo>
                  <a:pt x="266357" y="307924"/>
                </a:lnTo>
                <a:lnTo>
                  <a:pt x="266458" y="306616"/>
                </a:lnTo>
                <a:close/>
              </a:path>
              <a:path w="535940" h="327025">
                <a:moveTo>
                  <a:pt x="270967" y="87071"/>
                </a:moveTo>
                <a:lnTo>
                  <a:pt x="270256" y="85293"/>
                </a:lnTo>
                <a:lnTo>
                  <a:pt x="268859" y="84086"/>
                </a:lnTo>
                <a:lnTo>
                  <a:pt x="264972" y="84455"/>
                </a:lnTo>
                <a:lnTo>
                  <a:pt x="264629" y="85877"/>
                </a:lnTo>
                <a:lnTo>
                  <a:pt x="264807" y="89242"/>
                </a:lnTo>
                <a:lnTo>
                  <a:pt x="266014" y="90449"/>
                </a:lnTo>
                <a:lnTo>
                  <a:pt x="268071" y="90335"/>
                </a:lnTo>
                <a:lnTo>
                  <a:pt x="269786" y="90233"/>
                </a:lnTo>
                <a:lnTo>
                  <a:pt x="270789" y="89141"/>
                </a:lnTo>
                <a:lnTo>
                  <a:pt x="270967" y="87071"/>
                </a:lnTo>
                <a:close/>
              </a:path>
              <a:path w="535940" h="327025">
                <a:moveTo>
                  <a:pt x="282511" y="303415"/>
                </a:moveTo>
                <a:lnTo>
                  <a:pt x="282054" y="302755"/>
                </a:lnTo>
                <a:lnTo>
                  <a:pt x="281076" y="302590"/>
                </a:lnTo>
                <a:lnTo>
                  <a:pt x="280073" y="302742"/>
                </a:lnTo>
                <a:lnTo>
                  <a:pt x="279692" y="303428"/>
                </a:lnTo>
                <a:lnTo>
                  <a:pt x="279666" y="304330"/>
                </a:lnTo>
                <a:lnTo>
                  <a:pt x="279641" y="305028"/>
                </a:lnTo>
                <a:lnTo>
                  <a:pt x="280047" y="305562"/>
                </a:lnTo>
                <a:lnTo>
                  <a:pt x="280720" y="305676"/>
                </a:lnTo>
                <a:lnTo>
                  <a:pt x="281711" y="305828"/>
                </a:lnTo>
                <a:lnTo>
                  <a:pt x="282333" y="305269"/>
                </a:lnTo>
                <a:lnTo>
                  <a:pt x="282511" y="303415"/>
                </a:lnTo>
                <a:close/>
              </a:path>
              <a:path w="535940" h="327025">
                <a:moveTo>
                  <a:pt x="297370" y="231952"/>
                </a:moveTo>
                <a:lnTo>
                  <a:pt x="297294" y="230809"/>
                </a:lnTo>
                <a:lnTo>
                  <a:pt x="296570" y="230416"/>
                </a:lnTo>
                <a:lnTo>
                  <a:pt x="294386" y="230708"/>
                </a:lnTo>
                <a:lnTo>
                  <a:pt x="293522" y="231368"/>
                </a:lnTo>
                <a:lnTo>
                  <a:pt x="293763" y="233718"/>
                </a:lnTo>
                <a:lnTo>
                  <a:pt x="294449" y="234327"/>
                </a:lnTo>
                <a:lnTo>
                  <a:pt x="295440" y="234251"/>
                </a:lnTo>
                <a:lnTo>
                  <a:pt x="296799" y="234137"/>
                </a:lnTo>
                <a:lnTo>
                  <a:pt x="297065" y="232981"/>
                </a:lnTo>
                <a:lnTo>
                  <a:pt x="297370" y="231952"/>
                </a:lnTo>
                <a:close/>
              </a:path>
              <a:path w="535940" h="327025">
                <a:moveTo>
                  <a:pt x="299123" y="268795"/>
                </a:moveTo>
                <a:lnTo>
                  <a:pt x="296468" y="263613"/>
                </a:lnTo>
                <a:lnTo>
                  <a:pt x="296316" y="268262"/>
                </a:lnTo>
                <a:lnTo>
                  <a:pt x="293154" y="271322"/>
                </a:lnTo>
                <a:lnTo>
                  <a:pt x="294119" y="275831"/>
                </a:lnTo>
                <a:lnTo>
                  <a:pt x="298627" y="270954"/>
                </a:lnTo>
                <a:lnTo>
                  <a:pt x="299123" y="268795"/>
                </a:lnTo>
                <a:close/>
              </a:path>
              <a:path w="535940" h="327025">
                <a:moveTo>
                  <a:pt x="305904" y="71907"/>
                </a:moveTo>
                <a:lnTo>
                  <a:pt x="305892" y="71424"/>
                </a:lnTo>
                <a:lnTo>
                  <a:pt x="305701" y="70446"/>
                </a:lnTo>
                <a:lnTo>
                  <a:pt x="305155" y="70091"/>
                </a:lnTo>
                <a:lnTo>
                  <a:pt x="304469" y="70256"/>
                </a:lnTo>
                <a:lnTo>
                  <a:pt x="304177" y="70319"/>
                </a:lnTo>
                <a:lnTo>
                  <a:pt x="303822" y="70853"/>
                </a:lnTo>
                <a:lnTo>
                  <a:pt x="303707" y="71907"/>
                </a:lnTo>
                <a:lnTo>
                  <a:pt x="304126" y="72440"/>
                </a:lnTo>
                <a:lnTo>
                  <a:pt x="304863" y="72428"/>
                </a:lnTo>
                <a:lnTo>
                  <a:pt x="305574" y="72428"/>
                </a:lnTo>
                <a:lnTo>
                  <a:pt x="305904" y="71907"/>
                </a:lnTo>
                <a:close/>
              </a:path>
              <a:path w="535940" h="327025">
                <a:moveTo>
                  <a:pt x="312547" y="315493"/>
                </a:moveTo>
                <a:lnTo>
                  <a:pt x="312420" y="309486"/>
                </a:lnTo>
                <a:lnTo>
                  <a:pt x="311264" y="308521"/>
                </a:lnTo>
                <a:lnTo>
                  <a:pt x="303669" y="308013"/>
                </a:lnTo>
                <a:lnTo>
                  <a:pt x="300088" y="311708"/>
                </a:lnTo>
                <a:lnTo>
                  <a:pt x="297141" y="315353"/>
                </a:lnTo>
                <a:lnTo>
                  <a:pt x="294703" y="318376"/>
                </a:lnTo>
                <a:lnTo>
                  <a:pt x="294411" y="322541"/>
                </a:lnTo>
                <a:lnTo>
                  <a:pt x="296837" y="327012"/>
                </a:lnTo>
                <a:lnTo>
                  <a:pt x="299681" y="323710"/>
                </a:lnTo>
                <a:lnTo>
                  <a:pt x="302882" y="322199"/>
                </a:lnTo>
                <a:lnTo>
                  <a:pt x="310057" y="320090"/>
                </a:lnTo>
                <a:lnTo>
                  <a:pt x="312547" y="315493"/>
                </a:lnTo>
                <a:close/>
              </a:path>
              <a:path w="535940" h="327025">
                <a:moveTo>
                  <a:pt x="316230" y="98310"/>
                </a:moveTo>
                <a:lnTo>
                  <a:pt x="316052" y="97955"/>
                </a:lnTo>
                <a:lnTo>
                  <a:pt x="315963" y="97396"/>
                </a:lnTo>
                <a:lnTo>
                  <a:pt x="314985" y="96989"/>
                </a:lnTo>
                <a:lnTo>
                  <a:pt x="314388" y="97320"/>
                </a:lnTo>
                <a:lnTo>
                  <a:pt x="314286" y="98082"/>
                </a:lnTo>
                <a:lnTo>
                  <a:pt x="314261" y="98298"/>
                </a:lnTo>
                <a:lnTo>
                  <a:pt x="314807" y="98590"/>
                </a:lnTo>
                <a:lnTo>
                  <a:pt x="315087" y="98856"/>
                </a:lnTo>
                <a:lnTo>
                  <a:pt x="315468" y="98666"/>
                </a:lnTo>
                <a:lnTo>
                  <a:pt x="316230" y="98310"/>
                </a:lnTo>
                <a:close/>
              </a:path>
              <a:path w="535940" h="327025">
                <a:moveTo>
                  <a:pt x="318262" y="287197"/>
                </a:moveTo>
                <a:lnTo>
                  <a:pt x="318020" y="286346"/>
                </a:lnTo>
                <a:lnTo>
                  <a:pt x="317830" y="285457"/>
                </a:lnTo>
                <a:lnTo>
                  <a:pt x="315175" y="285597"/>
                </a:lnTo>
                <a:lnTo>
                  <a:pt x="314159" y="286258"/>
                </a:lnTo>
                <a:lnTo>
                  <a:pt x="314134" y="287870"/>
                </a:lnTo>
                <a:lnTo>
                  <a:pt x="314109" y="289153"/>
                </a:lnTo>
                <a:lnTo>
                  <a:pt x="314858" y="290042"/>
                </a:lnTo>
                <a:lnTo>
                  <a:pt x="317652" y="289890"/>
                </a:lnTo>
                <a:lnTo>
                  <a:pt x="318160" y="288620"/>
                </a:lnTo>
                <a:lnTo>
                  <a:pt x="318262" y="287197"/>
                </a:lnTo>
                <a:close/>
              </a:path>
              <a:path w="535940" h="327025">
                <a:moveTo>
                  <a:pt x="322719" y="176720"/>
                </a:moveTo>
                <a:lnTo>
                  <a:pt x="322503" y="176403"/>
                </a:lnTo>
                <a:lnTo>
                  <a:pt x="322351" y="175869"/>
                </a:lnTo>
                <a:lnTo>
                  <a:pt x="321348" y="175628"/>
                </a:lnTo>
                <a:lnTo>
                  <a:pt x="320878" y="176149"/>
                </a:lnTo>
                <a:lnTo>
                  <a:pt x="320814" y="176822"/>
                </a:lnTo>
                <a:lnTo>
                  <a:pt x="320789" y="177126"/>
                </a:lnTo>
                <a:lnTo>
                  <a:pt x="321144" y="177685"/>
                </a:lnTo>
                <a:lnTo>
                  <a:pt x="321411" y="177749"/>
                </a:lnTo>
                <a:lnTo>
                  <a:pt x="322135" y="177901"/>
                </a:lnTo>
                <a:lnTo>
                  <a:pt x="322541" y="177393"/>
                </a:lnTo>
                <a:lnTo>
                  <a:pt x="322719" y="176720"/>
                </a:lnTo>
                <a:close/>
              </a:path>
              <a:path w="535940" h="327025">
                <a:moveTo>
                  <a:pt x="327342" y="193624"/>
                </a:moveTo>
                <a:lnTo>
                  <a:pt x="326618" y="192874"/>
                </a:lnTo>
                <a:lnTo>
                  <a:pt x="325348" y="192862"/>
                </a:lnTo>
                <a:lnTo>
                  <a:pt x="324281" y="192862"/>
                </a:lnTo>
                <a:lnTo>
                  <a:pt x="323824" y="193725"/>
                </a:lnTo>
                <a:lnTo>
                  <a:pt x="323761" y="194665"/>
                </a:lnTo>
                <a:lnTo>
                  <a:pt x="323659" y="195973"/>
                </a:lnTo>
                <a:lnTo>
                  <a:pt x="324370" y="196799"/>
                </a:lnTo>
                <a:lnTo>
                  <a:pt x="325678" y="196773"/>
                </a:lnTo>
                <a:lnTo>
                  <a:pt x="326707" y="196761"/>
                </a:lnTo>
                <a:lnTo>
                  <a:pt x="327126" y="195910"/>
                </a:lnTo>
                <a:lnTo>
                  <a:pt x="327317" y="194919"/>
                </a:lnTo>
                <a:lnTo>
                  <a:pt x="327342" y="193624"/>
                </a:lnTo>
                <a:close/>
              </a:path>
              <a:path w="535940" h="327025">
                <a:moveTo>
                  <a:pt x="348348" y="248335"/>
                </a:moveTo>
                <a:lnTo>
                  <a:pt x="348297" y="247396"/>
                </a:lnTo>
                <a:lnTo>
                  <a:pt x="347916" y="246418"/>
                </a:lnTo>
                <a:lnTo>
                  <a:pt x="346964" y="246430"/>
                </a:lnTo>
                <a:lnTo>
                  <a:pt x="345528" y="246468"/>
                </a:lnTo>
                <a:lnTo>
                  <a:pt x="344500" y="247383"/>
                </a:lnTo>
                <a:lnTo>
                  <a:pt x="344347" y="250024"/>
                </a:lnTo>
                <a:lnTo>
                  <a:pt x="345262" y="250342"/>
                </a:lnTo>
                <a:lnTo>
                  <a:pt x="347421" y="250253"/>
                </a:lnTo>
                <a:lnTo>
                  <a:pt x="348272" y="249682"/>
                </a:lnTo>
                <a:lnTo>
                  <a:pt x="348348" y="248335"/>
                </a:lnTo>
                <a:close/>
              </a:path>
              <a:path w="535940" h="327025">
                <a:moveTo>
                  <a:pt x="355993" y="251891"/>
                </a:moveTo>
                <a:lnTo>
                  <a:pt x="355752" y="249936"/>
                </a:lnTo>
                <a:lnTo>
                  <a:pt x="354520" y="249288"/>
                </a:lnTo>
                <a:lnTo>
                  <a:pt x="351586" y="249694"/>
                </a:lnTo>
                <a:lnTo>
                  <a:pt x="350405" y="250253"/>
                </a:lnTo>
                <a:lnTo>
                  <a:pt x="350901" y="253580"/>
                </a:lnTo>
                <a:lnTo>
                  <a:pt x="352412" y="254508"/>
                </a:lnTo>
                <a:lnTo>
                  <a:pt x="355777" y="254241"/>
                </a:lnTo>
                <a:lnTo>
                  <a:pt x="355930" y="253034"/>
                </a:lnTo>
                <a:lnTo>
                  <a:pt x="355993" y="251891"/>
                </a:lnTo>
                <a:close/>
              </a:path>
              <a:path w="535940" h="327025">
                <a:moveTo>
                  <a:pt x="369811" y="112776"/>
                </a:moveTo>
                <a:lnTo>
                  <a:pt x="368515" y="109296"/>
                </a:lnTo>
                <a:lnTo>
                  <a:pt x="367842" y="106997"/>
                </a:lnTo>
                <a:lnTo>
                  <a:pt x="363118" y="107442"/>
                </a:lnTo>
                <a:lnTo>
                  <a:pt x="360819" y="107924"/>
                </a:lnTo>
                <a:lnTo>
                  <a:pt x="361111" y="111099"/>
                </a:lnTo>
                <a:lnTo>
                  <a:pt x="362559" y="112217"/>
                </a:lnTo>
                <a:lnTo>
                  <a:pt x="360184" y="115557"/>
                </a:lnTo>
                <a:lnTo>
                  <a:pt x="363664" y="115481"/>
                </a:lnTo>
                <a:lnTo>
                  <a:pt x="366407" y="115443"/>
                </a:lnTo>
                <a:lnTo>
                  <a:pt x="369811" y="112776"/>
                </a:lnTo>
                <a:close/>
              </a:path>
              <a:path w="535940" h="327025">
                <a:moveTo>
                  <a:pt x="389585" y="26974"/>
                </a:moveTo>
                <a:lnTo>
                  <a:pt x="389445" y="22352"/>
                </a:lnTo>
                <a:lnTo>
                  <a:pt x="387083" y="19926"/>
                </a:lnTo>
                <a:lnTo>
                  <a:pt x="381927" y="19723"/>
                </a:lnTo>
                <a:lnTo>
                  <a:pt x="379793" y="21793"/>
                </a:lnTo>
                <a:lnTo>
                  <a:pt x="379907" y="24307"/>
                </a:lnTo>
                <a:lnTo>
                  <a:pt x="380047" y="27279"/>
                </a:lnTo>
                <a:lnTo>
                  <a:pt x="382092" y="27749"/>
                </a:lnTo>
                <a:lnTo>
                  <a:pt x="384505" y="27686"/>
                </a:lnTo>
                <a:lnTo>
                  <a:pt x="388124" y="27762"/>
                </a:lnTo>
                <a:lnTo>
                  <a:pt x="389585" y="26974"/>
                </a:lnTo>
                <a:close/>
              </a:path>
              <a:path w="535940" h="327025">
                <a:moveTo>
                  <a:pt x="433120" y="23495"/>
                </a:moveTo>
                <a:lnTo>
                  <a:pt x="432955" y="22542"/>
                </a:lnTo>
                <a:lnTo>
                  <a:pt x="432384" y="21793"/>
                </a:lnTo>
                <a:lnTo>
                  <a:pt x="430504" y="21767"/>
                </a:lnTo>
                <a:lnTo>
                  <a:pt x="429755" y="22529"/>
                </a:lnTo>
                <a:lnTo>
                  <a:pt x="429755" y="24384"/>
                </a:lnTo>
                <a:lnTo>
                  <a:pt x="430530" y="25031"/>
                </a:lnTo>
                <a:lnTo>
                  <a:pt x="431482" y="25095"/>
                </a:lnTo>
                <a:lnTo>
                  <a:pt x="432498" y="25158"/>
                </a:lnTo>
                <a:lnTo>
                  <a:pt x="433019" y="24485"/>
                </a:lnTo>
                <a:lnTo>
                  <a:pt x="433120" y="23495"/>
                </a:lnTo>
                <a:close/>
              </a:path>
              <a:path w="535940" h="327025">
                <a:moveTo>
                  <a:pt x="436587" y="112776"/>
                </a:moveTo>
                <a:lnTo>
                  <a:pt x="436410" y="108915"/>
                </a:lnTo>
                <a:lnTo>
                  <a:pt x="435305" y="108038"/>
                </a:lnTo>
                <a:lnTo>
                  <a:pt x="433527" y="108089"/>
                </a:lnTo>
                <a:lnTo>
                  <a:pt x="431774" y="108127"/>
                </a:lnTo>
                <a:lnTo>
                  <a:pt x="430631" y="108953"/>
                </a:lnTo>
                <a:lnTo>
                  <a:pt x="430631" y="110883"/>
                </a:lnTo>
                <a:lnTo>
                  <a:pt x="431050" y="112483"/>
                </a:lnTo>
                <a:lnTo>
                  <a:pt x="431774" y="113830"/>
                </a:lnTo>
                <a:lnTo>
                  <a:pt x="433666" y="113703"/>
                </a:lnTo>
                <a:lnTo>
                  <a:pt x="435356" y="113588"/>
                </a:lnTo>
                <a:lnTo>
                  <a:pt x="436587" y="112776"/>
                </a:lnTo>
                <a:close/>
              </a:path>
              <a:path w="535940" h="327025">
                <a:moveTo>
                  <a:pt x="443928" y="251929"/>
                </a:moveTo>
                <a:lnTo>
                  <a:pt x="443572" y="246151"/>
                </a:lnTo>
                <a:lnTo>
                  <a:pt x="441325" y="245910"/>
                </a:lnTo>
                <a:lnTo>
                  <a:pt x="439559" y="245795"/>
                </a:lnTo>
                <a:lnTo>
                  <a:pt x="435140" y="245745"/>
                </a:lnTo>
                <a:lnTo>
                  <a:pt x="432028" y="248018"/>
                </a:lnTo>
                <a:lnTo>
                  <a:pt x="433006" y="253822"/>
                </a:lnTo>
                <a:lnTo>
                  <a:pt x="435698" y="254279"/>
                </a:lnTo>
                <a:lnTo>
                  <a:pt x="438099" y="254444"/>
                </a:lnTo>
                <a:lnTo>
                  <a:pt x="441185" y="254660"/>
                </a:lnTo>
                <a:lnTo>
                  <a:pt x="443928" y="251929"/>
                </a:lnTo>
                <a:close/>
              </a:path>
              <a:path w="535940" h="327025">
                <a:moveTo>
                  <a:pt x="451802" y="108292"/>
                </a:moveTo>
                <a:lnTo>
                  <a:pt x="451370" y="105422"/>
                </a:lnTo>
                <a:lnTo>
                  <a:pt x="450964" y="103606"/>
                </a:lnTo>
                <a:lnTo>
                  <a:pt x="448589" y="103771"/>
                </a:lnTo>
                <a:lnTo>
                  <a:pt x="447217" y="104063"/>
                </a:lnTo>
                <a:lnTo>
                  <a:pt x="446481" y="104952"/>
                </a:lnTo>
                <a:lnTo>
                  <a:pt x="447078" y="107988"/>
                </a:lnTo>
                <a:lnTo>
                  <a:pt x="448475" y="109372"/>
                </a:lnTo>
                <a:lnTo>
                  <a:pt x="450202" y="109664"/>
                </a:lnTo>
                <a:lnTo>
                  <a:pt x="451497" y="109880"/>
                </a:lnTo>
                <a:lnTo>
                  <a:pt x="451802" y="108292"/>
                </a:lnTo>
                <a:close/>
              </a:path>
              <a:path w="535940" h="327025">
                <a:moveTo>
                  <a:pt x="467855" y="1511"/>
                </a:moveTo>
                <a:lnTo>
                  <a:pt x="467512" y="952"/>
                </a:lnTo>
                <a:lnTo>
                  <a:pt x="466813" y="876"/>
                </a:lnTo>
                <a:lnTo>
                  <a:pt x="466077" y="787"/>
                </a:lnTo>
                <a:lnTo>
                  <a:pt x="465645" y="1282"/>
                </a:lnTo>
                <a:lnTo>
                  <a:pt x="465594" y="1993"/>
                </a:lnTo>
                <a:lnTo>
                  <a:pt x="465556" y="2654"/>
                </a:lnTo>
                <a:lnTo>
                  <a:pt x="465797" y="3175"/>
                </a:lnTo>
                <a:lnTo>
                  <a:pt x="466521" y="3340"/>
                </a:lnTo>
                <a:lnTo>
                  <a:pt x="467233" y="3276"/>
                </a:lnTo>
                <a:lnTo>
                  <a:pt x="467728" y="2895"/>
                </a:lnTo>
                <a:lnTo>
                  <a:pt x="467791" y="2184"/>
                </a:lnTo>
                <a:lnTo>
                  <a:pt x="467855" y="1511"/>
                </a:lnTo>
                <a:close/>
              </a:path>
              <a:path w="535940" h="327025">
                <a:moveTo>
                  <a:pt x="535482" y="914"/>
                </a:moveTo>
                <a:lnTo>
                  <a:pt x="535089" y="419"/>
                </a:lnTo>
                <a:lnTo>
                  <a:pt x="534390" y="241"/>
                </a:lnTo>
                <a:lnTo>
                  <a:pt x="533501" y="0"/>
                </a:lnTo>
                <a:lnTo>
                  <a:pt x="532650" y="177"/>
                </a:lnTo>
                <a:lnTo>
                  <a:pt x="532066" y="939"/>
                </a:lnTo>
                <a:lnTo>
                  <a:pt x="531596" y="1549"/>
                </a:lnTo>
                <a:lnTo>
                  <a:pt x="531787" y="2197"/>
                </a:lnTo>
                <a:lnTo>
                  <a:pt x="533565" y="2882"/>
                </a:lnTo>
                <a:lnTo>
                  <a:pt x="534606" y="2844"/>
                </a:lnTo>
                <a:lnTo>
                  <a:pt x="535305" y="1714"/>
                </a:lnTo>
                <a:lnTo>
                  <a:pt x="535482" y="914"/>
                </a:lnTo>
                <a:close/>
              </a:path>
            </a:pathLst>
          </a:custGeom>
          <a:solidFill>
            <a:srgbClr val="16568B"/>
          </a:solidFill>
        </p:spPr>
        <p:txBody>
          <a:bodyPr wrap="square" lIns="0" tIns="0" rIns="0" bIns="0" rtlCol="0"/>
          <a:lstStyle/>
          <a:p>
            <a:endParaRPr/>
          </a:p>
        </p:txBody>
      </p:sp>
      <p:sp>
        <p:nvSpPr>
          <p:cNvPr id="130" name="bg object 130"/>
          <p:cNvSpPr/>
          <p:nvPr/>
        </p:nvSpPr>
        <p:spPr>
          <a:xfrm>
            <a:off x="0" y="4761534"/>
            <a:ext cx="851535" cy="919480"/>
          </a:xfrm>
          <a:custGeom>
            <a:avLst/>
            <a:gdLst/>
            <a:ahLst/>
            <a:cxnLst/>
            <a:rect l="l" t="t" r="r" b="b"/>
            <a:pathLst>
              <a:path w="851535" h="919479">
                <a:moveTo>
                  <a:pt x="313575" y="39865"/>
                </a:moveTo>
                <a:lnTo>
                  <a:pt x="313131" y="38849"/>
                </a:lnTo>
                <a:lnTo>
                  <a:pt x="312483" y="37795"/>
                </a:lnTo>
                <a:lnTo>
                  <a:pt x="309524" y="38392"/>
                </a:lnTo>
                <a:lnTo>
                  <a:pt x="307467" y="38836"/>
                </a:lnTo>
                <a:lnTo>
                  <a:pt x="307111" y="40792"/>
                </a:lnTo>
                <a:lnTo>
                  <a:pt x="306819" y="42443"/>
                </a:lnTo>
                <a:lnTo>
                  <a:pt x="308533" y="42773"/>
                </a:lnTo>
                <a:lnTo>
                  <a:pt x="309841" y="42811"/>
                </a:lnTo>
                <a:lnTo>
                  <a:pt x="311772" y="42849"/>
                </a:lnTo>
                <a:lnTo>
                  <a:pt x="313258" y="42087"/>
                </a:lnTo>
                <a:lnTo>
                  <a:pt x="313575" y="39865"/>
                </a:lnTo>
                <a:close/>
              </a:path>
              <a:path w="851535" h="919479">
                <a:moveTo>
                  <a:pt x="320205" y="23164"/>
                </a:moveTo>
                <a:lnTo>
                  <a:pt x="320192" y="22491"/>
                </a:lnTo>
                <a:lnTo>
                  <a:pt x="320192" y="21564"/>
                </a:lnTo>
                <a:lnTo>
                  <a:pt x="319608" y="20942"/>
                </a:lnTo>
                <a:lnTo>
                  <a:pt x="318668" y="20980"/>
                </a:lnTo>
                <a:lnTo>
                  <a:pt x="318020" y="21018"/>
                </a:lnTo>
                <a:lnTo>
                  <a:pt x="317500" y="21539"/>
                </a:lnTo>
                <a:lnTo>
                  <a:pt x="317500" y="22225"/>
                </a:lnTo>
                <a:lnTo>
                  <a:pt x="317487" y="23164"/>
                </a:lnTo>
                <a:lnTo>
                  <a:pt x="318046" y="23698"/>
                </a:lnTo>
                <a:lnTo>
                  <a:pt x="319011" y="23749"/>
                </a:lnTo>
                <a:lnTo>
                  <a:pt x="319671" y="23571"/>
                </a:lnTo>
                <a:lnTo>
                  <a:pt x="320205" y="23164"/>
                </a:lnTo>
                <a:close/>
              </a:path>
              <a:path w="851535" h="919479">
                <a:moveTo>
                  <a:pt x="455891" y="175425"/>
                </a:moveTo>
                <a:lnTo>
                  <a:pt x="451929" y="171538"/>
                </a:lnTo>
                <a:lnTo>
                  <a:pt x="449770" y="171145"/>
                </a:lnTo>
                <a:lnTo>
                  <a:pt x="447484" y="171107"/>
                </a:lnTo>
                <a:lnTo>
                  <a:pt x="445554" y="171450"/>
                </a:lnTo>
                <a:lnTo>
                  <a:pt x="443547" y="171640"/>
                </a:lnTo>
                <a:lnTo>
                  <a:pt x="439572" y="172732"/>
                </a:lnTo>
                <a:lnTo>
                  <a:pt x="436727" y="173012"/>
                </a:lnTo>
                <a:lnTo>
                  <a:pt x="435762" y="178460"/>
                </a:lnTo>
                <a:lnTo>
                  <a:pt x="439343" y="177838"/>
                </a:lnTo>
                <a:lnTo>
                  <a:pt x="444792" y="182854"/>
                </a:lnTo>
                <a:lnTo>
                  <a:pt x="448779" y="182194"/>
                </a:lnTo>
                <a:lnTo>
                  <a:pt x="452932" y="179666"/>
                </a:lnTo>
                <a:lnTo>
                  <a:pt x="455599" y="178041"/>
                </a:lnTo>
                <a:lnTo>
                  <a:pt x="455891" y="175425"/>
                </a:lnTo>
                <a:close/>
              </a:path>
              <a:path w="851535" h="919479">
                <a:moveTo>
                  <a:pt x="551878" y="9398"/>
                </a:moveTo>
                <a:lnTo>
                  <a:pt x="551535" y="8001"/>
                </a:lnTo>
                <a:lnTo>
                  <a:pt x="551230" y="6502"/>
                </a:lnTo>
                <a:lnTo>
                  <a:pt x="547052" y="6134"/>
                </a:lnTo>
                <a:lnTo>
                  <a:pt x="544182" y="8521"/>
                </a:lnTo>
                <a:lnTo>
                  <a:pt x="544423" y="10541"/>
                </a:lnTo>
                <a:lnTo>
                  <a:pt x="544614" y="12255"/>
                </a:lnTo>
                <a:lnTo>
                  <a:pt x="545858" y="13195"/>
                </a:lnTo>
                <a:lnTo>
                  <a:pt x="549351" y="13741"/>
                </a:lnTo>
                <a:lnTo>
                  <a:pt x="551789" y="11455"/>
                </a:lnTo>
                <a:lnTo>
                  <a:pt x="551878" y="9398"/>
                </a:lnTo>
                <a:close/>
              </a:path>
              <a:path w="851535" h="919479">
                <a:moveTo>
                  <a:pt x="587654" y="916432"/>
                </a:moveTo>
                <a:lnTo>
                  <a:pt x="582599" y="891374"/>
                </a:lnTo>
                <a:lnTo>
                  <a:pt x="568794" y="870915"/>
                </a:lnTo>
                <a:lnTo>
                  <a:pt x="548347" y="857123"/>
                </a:lnTo>
                <a:lnTo>
                  <a:pt x="498233" y="847013"/>
                </a:lnTo>
                <a:lnTo>
                  <a:pt x="477774" y="833208"/>
                </a:lnTo>
                <a:lnTo>
                  <a:pt x="463981" y="812761"/>
                </a:lnTo>
                <a:lnTo>
                  <a:pt x="458927" y="787704"/>
                </a:lnTo>
                <a:lnTo>
                  <a:pt x="458927" y="762800"/>
                </a:lnTo>
                <a:lnTo>
                  <a:pt x="453872" y="737743"/>
                </a:lnTo>
                <a:lnTo>
                  <a:pt x="440067" y="717283"/>
                </a:lnTo>
                <a:lnTo>
                  <a:pt x="419620" y="703478"/>
                </a:lnTo>
                <a:lnTo>
                  <a:pt x="369506" y="693369"/>
                </a:lnTo>
                <a:lnTo>
                  <a:pt x="349046" y="679564"/>
                </a:lnTo>
                <a:lnTo>
                  <a:pt x="335254" y="659117"/>
                </a:lnTo>
                <a:lnTo>
                  <a:pt x="330200" y="634060"/>
                </a:lnTo>
                <a:lnTo>
                  <a:pt x="330200" y="609155"/>
                </a:lnTo>
                <a:lnTo>
                  <a:pt x="325145" y="584098"/>
                </a:lnTo>
                <a:lnTo>
                  <a:pt x="311340" y="563638"/>
                </a:lnTo>
                <a:lnTo>
                  <a:pt x="290893" y="549846"/>
                </a:lnTo>
                <a:lnTo>
                  <a:pt x="240779" y="539737"/>
                </a:lnTo>
                <a:lnTo>
                  <a:pt x="220319" y="525932"/>
                </a:lnTo>
                <a:lnTo>
                  <a:pt x="206514" y="505485"/>
                </a:lnTo>
                <a:lnTo>
                  <a:pt x="201460" y="480428"/>
                </a:lnTo>
                <a:lnTo>
                  <a:pt x="201460" y="455523"/>
                </a:lnTo>
                <a:lnTo>
                  <a:pt x="196405" y="430466"/>
                </a:lnTo>
                <a:lnTo>
                  <a:pt x="182600" y="409994"/>
                </a:lnTo>
                <a:lnTo>
                  <a:pt x="162153" y="396201"/>
                </a:lnTo>
                <a:lnTo>
                  <a:pt x="112039" y="386092"/>
                </a:lnTo>
                <a:lnTo>
                  <a:pt x="91579" y="372287"/>
                </a:lnTo>
                <a:lnTo>
                  <a:pt x="77787" y="351840"/>
                </a:lnTo>
                <a:lnTo>
                  <a:pt x="72732" y="326783"/>
                </a:lnTo>
                <a:lnTo>
                  <a:pt x="72732" y="301879"/>
                </a:lnTo>
                <a:lnTo>
                  <a:pt x="67678" y="276821"/>
                </a:lnTo>
                <a:lnTo>
                  <a:pt x="53873" y="256362"/>
                </a:lnTo>
                <a:lnTo>
                  <a:pt x="33426" y="242570"/>
                </a:lnTo>
                <a:lnTo>
                  <a:pt x="8369" y="237515"/>
                </a:lnTo>
                <a:lnTo>
                  <a:pt x="0" y="237515"/>
                </a:lnTo>
                <a:lnTo>
                  <a:pt x="0" y="919416"/>
                </a:lnTo>
                <a:lnTo>
                  <a:pt x="587654" y="919416"/>
                </a:lnTo>
                <a:lnTo>
                  <a:pt x="587654" y="916432"/>
                </a:lnTo>
                <a:close/>
              </a:path>
              <a:path w="851535" h="919479">
                <a:moveTo>
                  <a:pt x="681799" y="1016"/>
                </a:moveTo>
                <a:lnTo>
                  <a:pt x="681659" y="381"/>
                </a:lnTo>
                <a:lnTo>
                  <a:pt x="680910" y="63"/>
                </a:lnTo>
                <a:lnTo>
                  <a:pt x="680199" y="0"/>
                </a:lnTo>
                <a:lnTo>
                  <a:pt x="679653" y="304"/>
                </a:lnTo>
                <a:lnTo>
                  <a:pt x="679437" y="965"/>
                </a:lnTo>
                <a:lnTo>
                  <a:pt x="679221" y="1600"/>
                </a:lnTo>
                <a:lnTo>
                  <a:pt x="679259" y="2413"/>
                </a:lnTo>
                <a:lnTo>
                  <a:pt x="679970" y="2540"/>
                </a:lnTo>
                <a:lnTo>
                  <a:pt x="680402" y="2603"/>
                </a:lnTo>
                <a:lnTo>
                  <a:pt x="681075" y="2032"/>
                </a:lnTo>
                <a:lnTo>
                  <a:pt x="681405" y="1574"/>
                </a:lnTo>
                <a:lnTo>
                  <a:pt x="681799" y="1016"/>
                </a:lnTo>
                <a:close/>
              </a:path>
              <a:path w="851535" h="919479">
                <a:moveTo>
                  <a:pt x="705065" y="30619"/>
                </a:moveTo>
                <a:lnTo>
                  <a:pt x="703922" y="29616"/>
                </a:lnTo>
                <a:lnTo>
                  <a:pt x="702119" y="29756"/>
                </a:lnTo>
                <a:lnTo>
                  <a:pt x="700011" y="29921"/>
                </a:lnTo>
                <a:lnTo>
                  <a:pt x="698449" y="30911"/>
                </a:lnTo>
                <a:lnTo>
                  <a:pt x="697979" y="33451"/>
                </a:lnTo>
                <a:lnTo>
                  <a:pt x="698500" y="34975"/>
                </a:lnTo>
                <a:lnTo>
                  <a:pt x="699846" y="35496"/>
                </a:lnTo>
                <a:lnTo>
                  <a:pt x="701446" y="35433"/>
                </a:lnTo>
                <a:lnTo>
                  <a:pt x="703351" y="35382"/>
                </a:lnTo>
                <a:lnTo>
                  <a:pt x="704888" y="34582"/>
                </a:lnTo>
                <a:lnTo>
                  <a:pt x="705065" y="30619"/>
                </a:lnTo>
                <a:close/>
              </a:path>
              <a:path w="851535" h="919479">
                <a:moveTo>
                  <a:pt x="718705" y="55664"/>
                </a:moveTo>
                <a:lnTo>
                  <a:pt x="717321" y="53022"/>
                </a:lnTo>
                <a:lnTo>
                  <a:pt x="714705" y="48031"/>
                </a:lnTo>
                <a:lnTo>
                  <a:pt x="714121" y="46913"/>
                </a:lnTo>
                <a:lnTo>
                  <a:pt x="714552" y="45745"/>
                </a:lnTo>
                <a:lnTo>
                  <a:pt x="716280" y="41046"/>
                </a:lnTo>
                <a:lnTo>
                  <a:pt x="711149" y="36753"/>
                </a:lnTo>
                <a:lnTo>
                  <a:pt x="705180" y="35864"/>
                </a:lnTo>
                <a:lnTo>
                  <a:pt x="698817" y="36588"/>
                </a:lnTo>
                <a:lnTo>
                  <a:pt x="699643" y="38493"/>
                </a:lnTo>
                <a:lnTo>
                  <a:pt x="700341" y="40462"/>
                </a:lnTo>
                <a:lnTo>
                  <a:pt x="702056" y="43408"/>
                </a:lnTo>
                <a:lnTo>
                  <a:pt x="703453" y="45707"/>
                </a:lnTo>
                <a:lnTo>
                  <a:pt x="701459" y="44958"/>
                </a:lnTo>
                <a:lnTo>
                  <a:pt x="699973" y="45224"/>
                </a:lnTo>
                <a:lnTo>
                  <a:pt x="697852" y="48298"/>
                </a:lnTo>
                <a:lnTo>
                  <a:pt x="696620" y="49860"/>
                </a:lnTo>
                <a:lnTo>
                  <a:pt x="696163" y="52628"/>
                </a:lnTo>
                <a:lnTo>
                  <a:pt x="696087" y="53022"/>
                </a:lnTo>
                <a:lnTo>
                  <a:pt x="695998" y="53568"/>
                </a:lnTo>
                <a:lnTo>
                  <a:pt x="698487" y="51803"/>
                </a:lnTo>
                <a:lnTo>
                  <a:pt x="698766" y="51803"/>
                </a:lnTo>
                <a:lnTo>
                  <a:pt x="700595" y="52628"/>
                </a:lnTo>
                <a:lnTo>
                  <a:pt x="703973" y="51803"/>
                </a:lnTo>
                <a:lnTo>
                  <a:pt x="704824" y="50317"/>
                </a:lnTo>
                <a:lnTo>
                  <a:pt x="704926" y="48031"/>
                </a:lnTo>
                <a:lnTo>
                  <a:pt x="708837" y="54203"/>
                </a:lnTo>
                <a:lnTo>
                  <a:pt x="711009" y="53022"/>
                </a:lnTo>
                <a:lnTo>
                  <a:pt x="714209" y="59842"/>
                </a:lnTo>
                <a:lnTo>
                  <a:pt x="718705" y="55664"/>
                </a:lnTo>
                <a:close/>
              </a:path>
              <a:path w="851535" h="919479">
                <a:moveTo>
                  <a:pt x="729856" y="33578"/>
                </a:moveTo>
                <a:lnTo>
                  <a:pt x="729475" y="31330"/>
                </a:lnTo>
                <a:lnTo>
                  <a:pt x="728433" y="30937"/>
                </a:lnTo>
                <a:lnTo>
                  <a:pt x="727265" y="30911"/>
                </a:lnTo>
                <a:lnTo>
                  <a:pt x="726313" y="31102"/>
                </a:lnTo>
                <a:lnTo>
                  <a:pt x="725360" y="31470"/>
                </a:lnTo>
                <a:lnTo>
                  <a:pt x="725424" y="32499"/>
                </a:lnTo>
                <a:lnTo>
                  <a:pt x="725512" y="34201"/>
                </a:lnTo>
                <a:lnTo>
                  <a:pt x="726859" y="34544"/>
                </a:lnTo>
                <a:lnTo>
                  <a:pt x="728256" y="34429"/>
                </a:lnTo>
                <a:lnTo>
                  <a:pt x="729284" y="34353"/>
                </a:lnTo>
                <a:lnTo>
                  <a:pt x="729856" y="33578"/>
                </a:lnTo>
                <a:close/>
              </a:path>
              <a:path w="851535" h="919479">
                <a:moveTo>
                  <a:pt x="748347" y="56324"/>
                </a:moveTo>
                <a:lnTo>
                  <a:pt x="747890" y="55791"/>
                </a:lnTo>
                <a:lnTo>
                  <a:pt x="747141" y="56007"/>
                </a:lnTo>
                <a:lnTo>
                  <a:pt x="746594" y="56159"/>
                </a:lnTo>
                <a:lnTo>
                  <a:pt x="745934" y="56705"/>
                </a:lnTo>
                <a:lnTo>
                  <a:pt x="745769" y="57226"/>
                </a:lnTo>
                <a:lnTo>
                  <a:pt x="745528" y="57950"/>
                </a:lnTo>
                <a:lnTo>
                  <a:pt x="746137" y="58585"/>
                </a:lnTo>
                <a:lnTo>
                  <a:pt x="746887" y="58407"/>
                </a:lnTo>
                <a:lnTo>
                  <a:pt x="747445" y="58280"/>
                </a:lnTo>
                <a:lnTo>
                  <a:pt x="747890" y="57658"/>
                </a:lnTo>
                <a:lnTo>
                  <a:pt x="748284" y="57340"/>
                </a:lnTo>
                <a:lnTo>
                  <a:pt x="748347" y="56324"/>
                </a:lnTo>
                <a:close/>
              </a:path>
              <a:path w="851535" h="919479">
                <a:moveTo>
                  <a:pt x="782243" y="47955"/>
                </a:moveTo>
                <a:lnTo>
                  <a:pt x="781481" y="46748"/>
                </a:lnTo>
                <a:lnTo>
                  <a:pt x="778332" y="46367"/>
                </a:lnTo>
                <a:lnTo>
                  <a:pt x="777557" y="47637"/>
                </a:lnTo>
                <a:lnTo>
                  <a:pt x="777405" y="49034"/>
                </a:lnTo>
                <a:lnTo>
                  <a:pt x="777252" y="50469"/>
                </a:lnTo>
                <a:lnTo>
                  <a:pt x="777875" y="51638"/>
                </a:lnTo>
                <a:lnTo>
                  <a:pt x="779602" y="51930"/>
                </a:lnTo>
                <a:lnTo>
                  <a:pt x="781037" y="51765"/>
                </a:lnTo>
                <a:lnTo>
                  <a:pt x="782053" y="50965"/>
                </a:lnTo>
                <a:lnTo>
                  <a:pt x="782243" y="47955"/>
                </a:lnTo>
                <a:close/>
              </a:path>
              <a:path w="851535" h="919479">
                <a:moveTo>
                  <a:pt x="789127" y="44183"/>
                </a:moveTo>
                <a:lnTo>
                  <a:pt x="788860" y="43891"/>
                </a:lnTo>
                <a:lnTo>
                  <a:pt x="788606" y="43408"/>
                </a:lnTo>
                <a:lnTo>
                  <a:pt x="788009" y="43357"/>
                </a:lnTo>
                <a:lnTo>
                  <a:pt x="787463" y="43738"/>
                </a:lnTo>
                <a:lnTo>
                  <a:pt x="787400" y="44030"/>
                </a:lnTo>
                <a:lnTo>
                  <a:pt x="787222" y="44767"/>
                </a:lnTo>
                <a:lnTo>
                  <a:pt x="787692" y="45250"/>
                </a:lnTo>
                <a:lnTo>
                  <a:pt x="788441" y="45085"/>
                </a:lnTo>
                <a:lnTo>
                  <a:pt x="788720" y="45034"/>
                </a:lnTo>
                <a:lnTo>
                  <a:pt x="788898" y="44500"/>
                </a:lnTo>
                <a:lnTo>
                  <a:pt x="789127" y="44183"/>
                </a:lnTo>
                <a:close/>
              </a:path>
              <a:path w="851535" h="919479">
                <a:moveTo>
                  <a:pt x="839736" y="51117"/>
                </a:moveTo>
                <a:lnTo>
                  <a:pt x="839711" y="49695"/>
                </a:lnTo>
                <a:lnTo>
                  <a:pt x="839546" y="48818"/>
                </a:lnTo>
                <a:lnTo>
                  <a:pt x="839279" y="47840"/>
                </a:lnTo>
                <a:lnTo>
                  <a:pt x="836549" y="48133"/>
                </a:lnTo>
                <a:lnTo>
                  <a:pt x="836269" y="49466"/>
                </a:lnTo>
                <a:lnTo>
                  <a:pt x="836320" y="50825"/>
                </a:lnTo>
                <a:lnTo>
                  <a:pt x="836345" y="51727"/>
                </a:lnTo>
                <a:lnTo>
                  <a:pt x="836726" y="52717"/>
                </a:lnTo>
                <a:lnTo>
                  <a:pt x="839330" y="52374"/>
                </a:lnTo>
                <a:lnTo>
                  <a:pt x="839736" y="51117"/>
                </a:lnTo>
                <a:close/>
              </a:path>
              <a:path w="851535" h="919479">
                <a:moveTo>
                  <a:pt x="851509" y="28092"/>
                </a:moveTo>
                <a:lnTo>
                  <a:pt x="848525" y="24511"/>
                </a:lnTo>
                <a:lnTo>
                  <a:pt x="847813" y="25171"/>
                </a:lnTo>
                <a:lnTo>
                  <a:pt x="847775" y="26162"/>
                </a:lnTo>
                <a:lnTo>
                  <a:pt x="847737" y="27393"/>
                </a:lnTo>
                <a:lnTo>
                  <a:pt x="848436" y="28194"/>
                </a:lnTo>
                <a:lnTo>
                  <a:pt x="849706" y="28397"/>
                </a:lnTo>
                <a:lnTo>
                  <a:pt x="850696" y="28435"/>
                </a:lnTo>
                <a:lnTo>
                  <a:pt x="851509" y="28092"/>
                </a:lnTo>
                <a:close/>
              </a:path>
            </a:pathLst>
          </a:custGeom>
          <a:solidFill>
            <a:srgbClr val="16568B"/>
          </a:solidFill>
        </p:spPr>
        <p:txBody>
          <a:bodyPr wrap="square" lIns="0" tIns="0" rIns="0" bIns="0" rtlCol="0"/>
          <a:lstStyle/>
          <a:p>
            <a:endParaRPr/>
          </a:p>
        </p:txBody>
      </p:sp>
      <p:sp>
        <p:nvSpPr>
          <p:cNvPr id="131" name="bg object 131"/>
          <p:cNvSpPr/>
          <p:nvPr/>
        </p:nvSpPr>
        <p:spPr>
          <a:xfrm>
            <a:off x="1986445" y="3903586"/>
            <a:ext cx="1417320" cy="1777364"/>
          </a:xfrm>
          <a:custGeom>
            <a:avLst/>
            <a:gdLst/>
            <a:ahLst/>
            <a:cxnLst/>
            <a:rect l="l" t="t" r="r" b="b"/>
            <a:pathLst>
              <a:path w="1417320" h="1777364">
                <a:moveTo>
                  <a:pt x="1416812" y="0"/>
                </a:moveTo>
                <a:lnTo>
                  <a:pt x="0" y="0"/>
                </a:lnTo>
                <a:lnTo>
                  <a:pt x="0" y="1777352"/>
                </a:lnTo>
                <a:lnTo>
                  <a:pt x="1416812" y="1777352"/>
                </a:lnTo>
                <a:lnTo>
                  <a:pt x="1416812" y="0"/>
                </a:lnTo>
                <a:close/>
              </a:path>
            </a:pathLst>
          </a:custGeom>
          <a:solidFill>
            <a:srgbClr val="A7A9AC"/>
          </a:solidFill>
        </p:spPr>
        <p:txBody>
          <a:bodyPr wrap="square" lIns="0" tIns="0" rIns="0" bIns="0" rtlCol="0"/>
          <a:lstStyle/>
          <a:p>
            <a:endParaRPr/>
          </a:p>
        </p:txBody>
      </p:sp>
      <p:sp>
        <p:nvSpPr>
          <p:cNvPr id="132" name="bg object 132"/>
          <p:cNvSpPr/>
          <p:nvPr/>
        </p:nvSpPr>
        <p:spPr>
          <a:xfrm>
            <a:off x="1986453" y="4108616"/>
            <a:ext cx="1129665" cy="870585"/>
          </a:xfrm>
          <a:custGeom>
            <a:avLst/>
            <a:gdLst/>
            <a:ahLst/>
            <a:cxnLst/>
            <a:rect l="l" t="t" r="r" b="b"/>
            <a:pathLst>
              <a:path w="1129664" h="870585">
                <a:moveTo>
                  <a:pt x="1129068" y="0"/>
                </a:moveTo>
                <a:lnTo>
                  <a:pt x="0" y="0"/>
                </a:lnTo>
                <a:lnTo>
                  <a:pt x="0" y="870267"/>
                </a:lnTo>
                <a:lnTo>
                  <a:pt x="142862" y="870267"/>
                </a:lnTo>
                <a:lnTo>
                  <a:pt x="167922" y="865209"/>
                </a:lnTo>
                <a:lnTo>
                  <a:pt x="188385" y="851415"/>
                </a:lnTo>
                <a:lnTo>
                  <a:pt x="202180" y="830957"/>
                </a:lnTo>
                <a:lnTo>
                  <a:pt x="212296" y="780850"/>
                </a:lnTo>
                <a:lnTo>
                  <a:pt x="226090" y="760391"/>
                </a:lnTo>
                <a:lnTo>
                  <a:pt x="246548" y="746598"/>
                </a:lnTo>
                <a:lnTo>
                  <a:pt x="271602" y="741540"/>
                </a:lnTo>
                <a:lnTo>
                  <a:pt x="296506" y="741540"/>
                </a:lnTo>
                <a:lnTo>
                  <a:pt x="321560" y="736482"/>
                </a:lnTo>
                <a:lnTo>
                  <a:pt x="342018" y="722688"/>
                </a:lnTo>
                <a:lnTo>
                  <a:pt x="355812" y="702230"/>
                </a:lnTo>
                <a:lnTo>
                  <a:pt x="365928" y="652123"/>
                </a:lnTo>
                <a:lnTo>
                  <a:pt x="379722" y="631664"/>
                </a:lnTo>
                <a:lnTo>
                  <a:pt x="400180" y="617871"/>
                </a:lnTo>
                <a:lnTo>
                  <a:pt x="425234" y="612813"/>
                </a:lnTo>
                <a:lnTo>
                  <a:pt x="450138" y="612813"/>
                </a:lnTo>
                <a:lnTo>
                  <a:pt x="475199" y="607755"/>
                </a:lnTo>
                <a:lnTo>
                  <a:pt x="495661" y="593961"/>
                </a:lnTo>
                <a:lnTo>
                  <a:pt x="509456" y="573502"/>
                </a:lnTo>
                <a:lnTo>
                  <a:pt x="519573" y="523388"/>
                </a:lnTo>
                <a:lnTo>
                  <a:pt x="533366" y="502926"/>
                </a:lnTo>
                <a:lnTo>
                  <a:pt x="553825" y="489131"/>
                </a:lnTo>
                <a:lnTo>
                  <a:pt x="578878" y="484073"/>
                </a:lnTo>
                <a:lnTo>
                  <a:pt x="603783" y="484073"/>
                </a:lnTo>
                <a:lnTo>
                  <a:pt x="628836" y="479015"/>
                </a:lnTo>
                <a:lnTo>
                  <a:pt x="649295" y="465221"/>
                </a:lnTo>
                <a:lnTo>
                  <a:pt x="663089" y="444762"/>
                </a:lnTo>
                <a:lnTo>
                  <a:pt x="673204" y="394656"/>
                </a:lnTo>
                <a:lnTo>
                  <a:pt x="686998" y="374197"/>
                </a:lnTo>
                <a:lnTo>
                  <a:pt x="707457" y="360403"/>
                </a:lnTo>
                <a:lnTo>
                  <a:pt x="732510" y="355346"/>
                </a:lnTo>
                <a:lnTo>
                  <a:pt x="757428" y="355346"/>
                </a:lnTo>
                <a:lnTo>
                  <a:pt x="782481" y="350288"/>
                </a:lnTo>
                <a:lnTo>
                  <a:pt x="802940" y="336494"/>
                </a:lnTo>
                <a:lnTo>
                  <a:pt x="816733" y="316035"/>
                </a:lnTo>
                <a:lnTo>
                  <a:pt x="826849" y="265929"/>
                </a:lnTo>
                <a:lnTo>
                  <a:pt x="840643" y="245470"/>
                </a:lnTo>
                <a:lnTo>
                  <a:pt x="861101" y="231676"/>
                </a:lnTo>
                <a:lnTo>
                  <a:pt x="886155" y="226618"/>
                </a:lnTo>
                <a:lnTo>
                  <a:pt x="911059" y="226618"/>
                </a:lnTo>
                <a:lnTo>
                  <a:pt x="936113" y="221560"/>
                </a:lnTo>
                <a:lnTo>
                  <a:pt x="956571" y="207765"/>
                </a:lnTo>
                <a:lnTo>
                  <a:pt x="970365" y="187303"/>
                </a:lnTo>
                <a:lnTo>
                  <a:pt x="980481" y="137189"/>
                </a:lnTo>
                <a:lnTo>
                  <a:pt x="994275" y="116730"/>
                </a:lnTo>
                <a:lnTo>
                  <a:pt x="1014733" y="102936"/>
                </a:lnTo>
                <a:lnTo>
                  <a:pt x="1039787" y="97878"/>
                </a:lnTo>
                <a:lnTo>
                  <a:pt x="1064691" y="97878"/>
                </a:lnTo>
                <a:lnTo>
                  <a:pt x="1089752" y="92820"/>
                </a:lnTo>
                <a:lnTo>
                  <a:pt x="1110214" y="79027"/>
                </a:lnTo>
                <a:lnTo>
                  <a:pt x="1124009" y="58568"/>
                </a:lnTo>
                <a:lnTo>
                  <a:pt x="1129068" y="33515"/>
                </a:lnTo>
                <a:lnTo>
                  <a:pt x="1129068" y="0"/>
                </a:lnTo>
                <a:close/>
              </a:path>
            </a:pathLst>
          </a:custGeom>
          <a:solidFill>
            <a:srgbClr val="808285"/>
          </a:solidFill>
        </p:spPr>
        <p:txBody>
          <a:bodyPr wrap="square" lIns="0" tIns="0" rIns="0" bIns="0" rtlCol="0"/>
          <a:lstStyle/>
          <a:p>
            <a:endParaRPr/>
          </a:p>
        </p:txBody>
      </p:sp>
      <p:sp>
        <p:nvSpPr>
          <p:cNvPr id="133" name="bg object 133"/>
          <p:cNvSpPr/>
          <p:nvPr/>
        </p:nvSpPr>
        <p:spPr>
          <a:xfrm>
            <a:off x="2017725" y="4864023"/>
            <a:ext cx="381000" cy="586105"/>
          </a:xfrm>
          <a:custGeom>
            <a:avLst/>
            <a:gdLst/>
            <a:ahLst/>
            <a:cxnLst/>
            <a:rect l="l" t="t" r="r" b="b"/>
            <a:pathLst>
              <a:path w="381000" h="586104">
                <a:moveTo>
                  <a:pt x="15278" y="519595"/>
                </a:moveTo>
                <a:lnTo>
                  <a:pt x="13690" y="517258"/>
                </a:lnTo>
                <a:lnTo>
                  <a:pt x="9271" y="514743"/>
                </a:lnTo>
                <a:lnTo>
                  <a:pt x="5753" y="513816"/>
                </a:lnTo>
                <a:lnTo>
                  <a:pt x="1460" y="512203"/>
                </a:lnTo>
                <a:lnTo>
                  <a:pt x="266" y="520039"/>
                </a:lnTo>
                <a:lnTo>
                  <a:pt x="1612" y="522046"/>
                </a:lnTo>
                <a:lnTo>
                  <a:pt x="10934" y="523087"/>
                </a:lnTo>
                <a:lnTo>
                  <a:pt x="14249" y="521855"/>
                </a:lnTo>
                <a:lnTo>
                  <a:pt x="15278" y="519595"/>
                </a:lnTo>
                <a:close/>
              </a:path>
              <a:path w="381000" h="586104">
                <a:moveTo>
                  <a:pt x="20929" y="576745"/>
                </a:moveTo>
                <a:lnTo>
                  <a:pt x="20675" y="574776"/>
                </a:lnTo>
                <a:lnTo>
                  <a:pt x="15951" y="570738"/>
                </a:lnTo>
                <a:lnTo>
                  <a:pt x="14122" y="568693"/>
                </a:lnTo>
                <a:lnTo>
                  <a:pt x="11557" y="563943"/>
                </a:lnTo>
                <a:lnTo>
                  <a:pt x="9804" y="561606"/>
                </a:lnTo>
                <a:lnTo>
                  <a:pt x="5880" y="562610"/>
                </a:lnTo>
                <a:lnTo>
                  <a:pt x="3543" y="563206"/>
                </a:lnTo>
                <a:lnTo>
                  <a:pt x="520" y="565264"/>
                </a:lnTo>
                <a:lnTo>
                  <a:pt x="0" y="568896"/>
                </a:lnTo>
                <a:lnTo>
                  <a:pt x="1473" y="571830"/>
                </a:lnTo>
                <a:lnTo>
                  <a:pt x="7442" y="575589"/>
                </a:lnTo>
                <a:lnTo>
                  <a:pt x="12306" y="577138"/>
                </a:lnTo>
                <a:lnTo>
                  <a:pt x="17653" y="579450"/>
                </a:lnTo>
                <a:lnTo>
                  <a:pt x="20929" y="576745"/>
                </a:lnTo>
                <a:close/>
              </a:path>
              <a:path w="381000" h="586104">
                <a:moveTo>
                  <a:pt x="26822" y="469430"/>
                </a:moveTo>
                <a:lnTo>
                  <a:pt x="26136" y="467791"/>
                </a:lnTo>
                <a:lnTo>
                  <a:pt x="24815" y="466521"/>
                </a:lnTo>
                <a:lnTo>
                  <a:pt x="22682" y="465658"/>
                </a:lnTo>
                <a:lnTo>
                  <a:pt x="20942" y="466864"/>
                </a:lnTo>
                <a:lnTo>
                  <a:pt x="18669" y="467817"/>
                </a:lnTo>
                <a:lnTo>
                  <a:pt x="20815" y="469379"/>
                </a:lnTo>
                <a:lnTo>
                  <a:pt x="21945" y="470674"/>
                </a:lnTo>
                <a:lnTo>
                  <a:pt x="23469" y="471068"/>
                </a:lnTo>
                <a:lnTo>
                  <a:pt x="24206" y="471258"/>
                </a:lnTo>
                <a:lnTo>
                  <a:pt x="26822" y="469430"/>
                </a:lnTo>
                <a:close/>
              </a:path>
              <a:path w="381000" h="586104">
                <a:moveTo>
                  <a:pt x="32778" y="580136"/>
                </a:moveTo>
                <a:lnTo>
                  <a:pt x="31813" y="579437"/>
                </a:lnTo>
                <a:lnTo>
                  <a:pt x="30848" y="578726"/>
                </a:lnTo>
                <a:lnTo>
                  <a:pt x="29870" y="578027"/>
                </a:lnTo>
                <a:lnTo>
                  <a:pt x="27800" y="580263"/>
                </a:lnTo>
                <a:lnTo>
                  <a:pt x="28867" y="580859"/>
                </a:lnTo>
                <a:lnTo>
                  <a:pt x="29743" y="581736"/>
                </a:lnTo>
                <a:lnTo>
                  <a:pt x="31318" y="581621"/>
                </a:lnTo>
                <a:lnTo>
                  <a:pt x="32029" y="580682"/>
                </a:lnTo>
                <a:lnTo>
                  <a:pt x="32778" y="580136"/>
                </a:lnTo>
                <a:close/>
              </a:path>
              <a:path w="381000" h="586104">
                <a:moveTo>
                  <a:pt x="35839" y="383197"/>
                </a:moveTo>
                <a:lnTo>
                  <a:pt x="35521" y="376618"/>
                </a:lnTo>
                <a:lnTo>
                  <a:pt x="33324" y="370332"/>
                </a:lnTo>
                <a:lnTo>
                  <a:pt x="32334" y="364223"/>
                </a:lnTo>
                <a:lnTo>
                  <a:pt x="35610" y="358228"/>
                </a:lnTo>
                <a:lnTo>
                  <a:pt x="29311" y="354037"/>
                </a:lnTo>
                <a:lnTo>
                  <a:pt x="26250" y="356616"/>
                </a:lnTo>
                <a:lnTo>
                  <a:pt x="23114" y="359105"/>
                </a:lnTo>
                <a:lnTo>
                  <a:pt x="16230" y="365582"/>
                </a:lnTo>
                <a:lnTo>
                  <a:pt x="16167" y="370814"/>
                </a:lnTo>
                <a:lnTo>
                  <a:pt x="25146" y="377088"/>
                </a:lnTo>
                <a:lnTo>
                  <a:pt x="30314" y="379869"/>
                </a:lnTo>
                <a:lnTo>
                  <a:pt x="35839" y="383197"/>
                </a:lnTo>
                <a:close/>
              </a:path>
              <a:path w="381000" h="586104">
                <a:moveTo>
                  <a:pt x="39027" y="519049"/>
                </a:moveTo>
                <a:lnTo>
                  <a:pt x="37884" y="518121"/>
                </a:lnTo>
                <a:lnTo>
                  <a:pt x="36664" y="517385"/>
                </a:lnTo>
                <a:lnTo>
                  <a:pt x="35318" y="516978"/>
                </a:lnTo>
                <a:lnTo>
                  <a:pt x="34988" y="516877"/>
                </a:lnTo>
                <a:lnTo>
                  <a:pt x="33324" y="518134"/>
                </a:lnTo>
                <a:lnTo>
                  <a:pt x="33502" y="519861"/>
                </a:lnTo>
                <a:lnTo>
                  <a:pt x="34378" y="520966"/>
                </a:lnTo>
                <a:lnTo>
                  <a:pt x="35293" y="522782"/>
                </a:lnTo>
                <a:lnTo>
                  <a:pt x="37731" y="520192"/>
                </a:lnTo>
                <a:lnTo>
                  <a:pt x="39027" y="519049"/>
                </a:lnTo>
                <a:close/>
              </a:path>
              <a:path w="381000" h="586104">
                <a:moveTo>
                  <a:pt x="48107" y="348132"/>
                </a:moveTo>
                <a:lnTo>
                  <a:pt x="47802" y="343027"/>
                </a:lnTo>
                <a:lnTo>
                  <a:pt x="42672" y="338353"/>
                </a:lnTo>
                <a:lnTo>
                  <a:pt x="32092" y="332905"/>
                </a:lnTo>
                <a:lnTo>
                  <a:pt x="29375" y="333324"/>
                </a:lnTo>
                <a:lnTo>
                  <a:pt x="26822" y="333489"/>
                </a:lnTo>
                <a:lnTo>
                  <a:pt x="20294" y="335280"/>
                </a:lnTo>
                <a:lnTo>
                  <a:pt x="16281" y="340715"/>
                </a:lnTo>
                <a:lnTo>
                  <a:pt x="18910" y="347560"/>
                </a:lnTo>
                <a:lnTo>
                  <a:pt x="21132" y="350723"/>
                </a:lnTo>
                <a:lnTo>
                  <a:pt x="23622" y="353593"/>
                </a:lnTo>
                <a:lnTo>
                  <a:pt x="24257" y="354317"/>
                </a:lnTo>
                <a:lnTo>
                  <a:pt x="27355" y="353809"/>
                </a:lnTo>
                <a:lnTo>
                  <a:pt x="29425" y="353834"/>
                </a:lnTo>
                <a:lnTo>
                  <a:pt x="34645" y="349008"/>
                </a:lnTo>
                <a:lnTo>
                  <a:pt x="39687" y="351078"/>
                </a:lnTo>
                <a:lnTo>
                  <a:pt x="44221" y="354888"/>
                </a:lnTo>
                <a:lnTo>
                  <a:pt x="48107" y="348132"/>
                </a:lnTo>
                <a:close/>
              </a:path>
              <a:path w="381000" h="586104">
                <a:moveTo>
                  <a:pt x="54356" y="401459"/>
                </a:moveTo>
                <a:lnTo>
                  <a:pt x="52590" y="396189"/>
                </a:lnTo>
                <a:lnTo>
                  <a:pt x="47561" y="397776"/>
                </a:lnTo>
                <a:lnTo>
                  <a:pt x="48844" y="399326"/>
                </a:lnTo>
                <a:lnTo>
                  <a:pt x="51422" y="402399"/>
                </a:lnTo>
                <a:lnTo>
                  <a:pt x="54356" y="401459"/>
                </a:lnTo>
                <a:close/>
              </a:path>
              <a:path w="381000" h="586104">
                <a:moveTo>
                  <a:pt x="143586" y="541985"/>
                </a:moveTo>
                <a:lnTo>
                  <a:pt x="143179" y="540778"/>
                </a:lnTo>
                <a:lnTo>
                  <a:pt x="140652" y="541007"/>
                </a:lnTo>
                <a:lnTo>
                  <a:pt x="135610" y="541439"/>
                </a:lnTo>
                <a:lnTo>
                  <a:pt x="136296" y="543623"/>
                </a:lnTo>
                <a:lnTo>
                  <a:pt x="143586" y="541985"/>
                </a:lnTo>
                <a:close/>
              </a:path>
              <a:path w="381000" h="586104">
                <a:moveTo>
                  <a:pt x="157111" y="515188"/>
                </a:moveTo>
                <a:lnTo>
                  <a:pt x="146786" y="509384"/>
                </a:lnTo>
                <a:lnTo>
                  <a:pt x="145630" y="513499"/>
                </a:lnTo>
                <a:lnTo>
                  <a:pt x="139369" y="516267"/>
                </a:lnTo>
                <a:lnTo>
                  <a:pt x="145745" y="520852"/>
                </a:lnTo>
                <a:lnTo>
                  <a:pt x="157010" y="515683"/>
                </a:lnTo>
                <a:lnTo>
                  <a:pt x="157111" y="515188"/>
                </a:lnTo>
                <a:close/>
              </a:path>
              <a:path w="381000" h="586104">
                <a:moveTo>
                  <a:pt x="163474" y="478472"/>
                </a:moveTo>
                <a:lnTo>
                  <a:pt x="163131" y="478472"/>
                </a:lnTo>
                <a:lnTo>
                  <a:pt x="161099" y="479894"/>
                </a:lnTo>
                <a:lnTo>
                  <a:pt x="151688" y="478472"/>
                </a:lnTo>
                <a:lnTo>
                  <a:pt x="151028" y="478383"/>
                </a:lnTo>
                <a:lnTo>
                  <a:pt x="150914" y="478218"/>
                </a:lnTo>
                <a:lnTo>
                  <a:pt x="150876" y="478358"/>
                </a:lnTo>
                <a:lnTo>
                  <a:pt x="148983" y="478078"/>
                </a:lnTo>
                <a:lnTo>
                  <a:pt x="143141" y="477012"/>
                </a:lnTo>
                <a:lnTo>
                  <a:pt x="142024" y="482587"/>
                </a:lnTo>
                <a:lnTo>
                  <a:pt x="138569" y="485787"/>
                </a:lnTo>
                <a:lnTo>
                  <a:pt x="148818" y="485317"/>
                </a:lnTo>
                <a:lnTo>
                  <a:pt x="157226" y="482587"/>
                </a:lnTo>
                <a:lnTo>
                  <a:pt x="160947" y="479996"/>
                </a:lnTo>
                <a:lnTo>
                  <a:pt x="161848" y="479996"/>
                </a:lnTo>
                <a:lnTo>
                  <a:pt x="163474" y="478472"/>
                </a:lnTo>
                <a:close/>
              </a:path>
              <a:path w="381000" h="586104">
                <a:moveTo>
                  <a:pt x="169532" y="471385"/>
                </a:moveTo>
                <a:lnTo>
                  <a:pt x="167386" y="468807"/>
                </a:lnTo>
                <a:lnTo>
                  <a:pt x="165138" y="466826"/>
                </a:lnTo>
                <a:lnTo>
                  <a:pt x="160769" y="468807"/>
                </a:lnTo>
                <a:lnTo>
                  <a:pt x="163296" y="477837"/>
                </a:lnTo>
                <a:lnTo>
                  <a:pt x="163347" y="478053"/>
                </a:lnTo>
                <a:lnTo>
                  <a:pt x="163410" y="478282"/>
                </a:lnTo>
                <a:lnTo>
                  <a:pt x="164045" y="477837"/>
                </a:lnTo>
                <a:lnTo>
                  <a:pt x="169532" y="471385"/>
                </a:lnTo>
                <a:close/>
              </a:path>
              <a:path w="381000" h="586104">
                <a:moveTo>
                  <a:pt x="182016" y="546506"/>
                </a:moveTo>
                <a:lnTo>
                  <a:pt x="175171" y="544804"/>
                </a:lnTo>
                <a:lnTo>
                  <a:pt x="171208" y="543585"/>
                </a:lnTo>
                <a:lnTo>
                  <a:pt x="162458" y="542036"/>
                </a:lnTo>
                <a:lnTo>
                  <a:pt x="159778" y="543737"/>
                </a:lnTo>
                <a:lnTo>
                  <a:pt x="159969" y="547370"/>
                </a:lnTo>
                <a:lnTo>
                  <a:pt x="160185" y="551332"/>
                </a:lnTo>
                <a:lnTo>
                  <a:pt x="164668" y="551865"/>
                </a:lnTo>
                <a:lnTo>
                  <a:pt x="171894" y="550875"/>
                </a:lnTo>
                <a:lnTo>
                  <a:pt x="175361" y="548932"/>
                </a:lnTo>
                <a:lnTo>
                  <a:pt x="182016" y="546506"/>
                </a:lnTo>
                <a:close/>
              </a:path>
              <a:path w="381000" h="586104">
                <a:moveTo>
                  <a:pt x="200507" y="289547"/>
                </a:moveTo>
                <a:lnTo>
                  <a:pt x="196303" y="288099"/>
                </a:lnTo>
                <a:lnTo>
                  <a:pt x="192671" y="285318"/>
                </a:lnTo>
                <a:lnTo>
                  <a:pt x="189458" y="291325"/>
                </a:lnTo>
                <a:lnTo>
                  <a:pt x="190842" y="294360"/>
                </a:lnTo>
                <a:lnTo>
                  <a:pt x="192201" y="294754"/>
                </a:lnTo>
                <a:lnTo>
                  <a:pt x="197916" y="296392"/>
                </a:lnTo>
                <a:lnTo>
                  <a:pt x="198932" y="293077"/>
                </a:lnTo>
                <a:lnTo>
                  <a:pt x="200507" y="289547"/>
                </a:lnTo>
                <a:close/>
              </a:path>
              <a:path w="381000" h="586104">
                <a:moveTo>
                  <a:pt x="209257" y="513232"/>
                </a:moveTo>
                <a:lnTo>
                  <a:pt x="206209" y="512406"/>
                </a:lnTo>
                <a:lnTo>
                  <a:pt x="202488" y="511009"/>
                </a:lnTo>
                <a:lnTo>
                  <a:pt x="200901" y="515277"/>
                </a:lnTo>
                <a:lnTo>
                  <a:pt x="202933" y="516674"/>
                </a:lnTo>
                <a:lnTo>
                  <a:pt x="208153" y="516915"/>
                </a:lnTo>
                <a:lnTo>
                  <a:pt x="209257" y="513232"/>
                </a:lnTo>
                <a:close/>
              </a:path>
              <a:path w="381000" h="586104">
                <a:moveTo>
                  <a:pt x="213956" y="175298"/>
                </a:moveTo>
                <a:lnTo>
                  <a:pt x="213080" y="171792"/>
                </a:lnTo>
                <a:lnTo>
                  <a:pt x="210997" y="170192"/>
                </a:lnTo>
                <a:lnTo>
                  <a:pt x="209600" y="170129"/>
                </a:lnTo>
                <a:lnTo>
                  <a:pt x="208292" y="170065"/>
                </a:lnTo>
                <a:lnTo>
                  <a:pt x="206133" y="171538"/>
                </a:lnTo>
                <a:lnTo>
                  <a:pt x="204368" y="175247"/>
                </a:lnTo>
                <a:lnTo>
                  <a:pt x="203911" y="178015"/>
                </a:lnTo>
                <a:lnTo>
                  <a:pt x="203238" y="180378"/>
                </a:lnTo>
                <a:lnTo>
                  <a:pt x="213550" y="180378"/>
                </a:lnTo>
                <a:lnTo>
                  <a:pt x="213550" y="177800"/>
                </a:lnTo>
                <a:lnTo>
                  <a:pt x="213956" y="175298"/>
                </a:lnTo>
                <a:close/>
              </a:path>
              <a:path w="381000" h="586104">
                <a:moveTo>
                  <a:pt x="214452" y="227444"/>
                </a:moveTo>
                <a:lnTo>
                  <a:pt x="214312" y="227317"/>
                </a:lnTo>
                <a:lnTo>
                  <a:pt x="213055" y="226148"/>
                </a:lnTo>
                <a:lnTo>
                  <a:pt x="211518" y="225145"/>
                </a:lnTo>
                <a:lnTo>
                  <a:pt x="210058" y="224104"/>
                </a:lnTo>
                <a:lnTo>
                  <a:pt x="207530" y="225958"/>
                </a:lnTo>
                <a:lnTo>
                  <a:pt x="209130" y="227037"/>
                </a:lnTo>
                <a:lnTo>
                  <a:pt x="210718" y="228130"/>
                </a:lnTo>
                <a:lnTo>
                  <a:pt x="212318" y="229209"/>
                </a:lnTo>
                <a:lnTo>
                  <a:pt x="213017" y="228561"/>
                </a:lnTo>
                <a:lnTo>
                  <a:pt x="214452" y="227444"/>
                </a:lnTo>
                <a:close/>
              </a:path>
              <a:path w="381000" h="586104">
                <a:moveTo>
                  <a:pt x="215036" y="495757"/>
                </a:moveTo>
                <a:lnTo>
                  <a:pt x="201625" y="488962"/>
                </a:lnTo>
                <a:lnTo>
                  <a:pt x="206298" y="505701"/>
                </a:lnTo>
                <a:lnTo>
                  <a:pt x="215036" y="495757"/>
                </a:lnTo>
                <a:close/>
              </a:path>
              <a:path w="381000" h="586104">
                <a:moveTo>
                  <a:pt x="215811" y="302145"/>
                </a:moveTo>
                <a:lnTo>
                  <a:pt x="213194" y="304050"/>
                </a:lnTo>
                <a:lnTo>
                  <a:pt x="208915" y="305600"/>
                </a:lnTo>
                <a:lnTo>
                  <a:pt x="214922" y="310273"/>
                </a:lnTo>
                <a:lnTo>
                  <a:pt x="215811" y="302145"/>
                </a:lnTo>
                <a:close/>
              </a:path>
              <a:path w="381000" h="586104">
                <a:moveTo>
                  <a:pt x="216382" y="195084"/>
                </a:moveTo>
                <a:lnTo>
                  <a:pt x="214414" y="193725"/>
                </a:lnTo>
                <a:lnTo>
                  <a:pt x="212344" y="194284"/>
                </a:lnTo>
                <a:lnTo>
                  <a:pt x="211112" y="195211"/>
                </a:lnTo>
                <a:lnTo>
                  <a:pt x="208661" y="196532"/>
                </a:lnTo>
                <a:lnTo>
                  <a:pt x="211048" y="197586"/>
                </a:lnTo>
                <a:lnTo>
                  <a:pt x="212915" y="198716"/>
                </a:lnTo>
                <a:lnTo>
                  <a:pt x="214591" y="197650"/>
                </a:lnTo>
                <a:lnTo>
                  <a:pt x="215506" y="196405"/>
                </a:lnTo>
                <a:lnTo>
                  <a:pt x="216306" y="195199"/>
                </a:lnTo>
                <a:close/>
              </a:path>
              <a:path w="381000" h="586104">
                <a:moveTo>
                  <a:pt x="217373" y="150622"/>
                </a:moveTo>
                <a:lnTo>
                  <a:pt x="217004" y="150139"/>
                </a:lnTo>
                <a:lnTo>
                  <a:pt x="216242" y="149186"/>
                </a:lnTo>
                <a:lnTo>
                  <a:pt x="210477" y="151117"/>
                </a:lnTo>
                <a:lnTo>
                  <a:pt x="211175" y="151765"/>
                </a:lnTo>
                <a:lnTo>
                  <a:pt x="212267" y="153047"/>
                </a:lnTo>
                <a:lnTo>
                  <a:pt x="214210" y="152336"/>
                </a:lnTo>
                <a:lnTo>
                  <a:pt x="215760" y="151434"/>
                </a:lnTo>
                <a:lnTo>
                  <a:pt x="217373" y="150622"/>
                </a:lnTo>
                <a:close/>
              </a:path>
              <a:path w="381000" h="586104">
                <a:moveTo>
                  <a:pt x="218973" y="245846"/>
                </a:moveTo>
                <a:lnTo>
                  <a:pt x="216293" y="241414"/>
                </a:lnTo>
                <a:lnTo>
                  <a:pt x="211620" y="242176"/>
                </a:lnTo>
                <a:lnTo>
                  <a:pt x="206654" y="242036"/>
                </a:lnTo>
                <a:lnTo>
                  <a:pt x="207835" y="248018"/>
                </a:lnTo>
                <a:lnTo>
                  <a:pt x="210781" y="249656"/>
                </a:lnTo>
                <a:lnTo>
                  <a:pt x="211899" y="249428"/>
                </a:lnTo>
                <a:lnTo>
                  <a:pt x="217004" y="248373"/>
                </a:lnTo>
                <a:lnTo>
                  <a:pt x="218973" y="245846"/>
                </a:lnTo>
                <a:close/>
              </a:path>
              <a:path w="381000" h="586104">
                <a:moveTo>
                  <a:pt x="221970" y="218859"/>
                </a:moveTo>
                <a:lnTo>
                  <a:pt x="221564" y="218401"/>
                </a:lnTo>
                <a:lnTo>
                  <a:pt x="220878" y="217512"/>
                </a:lnTo>
                <a:lnTo>
                  <a:pt x="219456" y="218046"/>
                </a:lnTo>
                <a:lnTo>
                  <a:pt x="218198" y="218668"/>
                </a:lnTo>
                <a:lnTo>
                  <a:pt x="216916" y="219252"/>
                </a:lnTo>
                <a:lnTo>
                  <a:pt x="218173" y="220548"/>
                </a:lnTo>
                <a:lnTo>
                  <a:pt x="219443" y="219989"/>
                </a:lnTo>
                <a:lnTo>
                  <a:pt x="220700" y="219417"/>
                </a:lnTo>
                <a:lnTo>
                  <a:pt x="221970" y="218859"/>
                </a:lnTo>
                <a:close/>
              </a:path>
              <a:path w="381000" h="586104">
                <a:moveTo>
                  <a:pt x="223012" y="236728"/>
                </a:moveTo>
                <a:lnTo>
                  <a:pt x="222910" y="236143"/>
                </a:lnTo>
                <a:lnTo>
                  <a:pt x="222808" y="235051"/>
                </a:lnTo>
                <a:lnTo>
                  <a:pt x="220751" y="235038"/>
                </a:lnTo>
                <a:lnTo>
                  <a:pt x="216852" y="235254"/>
                </a:lnTo>
                <a:lnTo>
                  <a:pt x="216916" y="235864"/>
                </a:lnTo>
                <a:lnTo>
                  <a:pt x="217017" y="237083"/>
                </a:lnTo>
                <a:lnTo>
                  <a:pt x="219011" y="236956"/>
                </a:lnTo>
                <a:lnTo>
                  <a:pt x="223012" y="236728"/>
                </a:lnTo>
                <a:close/>
              </a:path>
              <a:path w="381000" h="586104">
                <a:moveTo>
                  <a:pt x="225374" y="325170"/>
                </a:moveTo>
                <a:lnTo>
                  <a:pt x="224967" y="321551"/>
                </a:lnTo>
                <a:lnTo>
                  <a:pt x="224688" y="317004"/>
                </a:lnTo>
                <a:lnTo>
                  <a:pt x="218071" y="316026"/>
                </a:lnTo>
                <a:lnTo>
                  <a:pt x="210070" y="314972"/>
                </a:lnTo>
                <a:lnTo>
                  <a:pt x="202018" y="314121"/>
                </a:lnTo>
                <a:lnTo>
                  <a:pt x="185889" y="312572"/>
                </a:lnTo>
                <a:lnTo>
                  <a:pt x="184124" y="321284"/>
                </a:lnTo>
                <a:lnTo>
                  <a:pt x="186207" y="322973"/>
                </a:lnTo>
                <a:lnTo>
                  <a:pt x="196443" y="323227"/>
                </a:lnTo>
                <a:lnTo>
                  <a:pt x="203365" y="323519"/>
                </a:lnTo>
                <a:lnTo>
                  <a:pt x="210400" y="324002"/>
                </a:lnTo>
                <a:lnTo>
                  <a:pt x="225374" y="325170"/>
                </a:lnTo>
                <a:close/>
              </a:path>
              <a:path w="381000" h="586104">
                <a:moveTo>
                  <a:pt x="226237" y="205193"/>
                </a:moveTo>
                <a:lnTo>
                  <a:pt x="218427" y="200202"/>
                </a:lnTo>
                <a:lnTo>
                  <a:pt x="216560" y="210527"/>
                </a:lnTo>
                <a:lnTo>
                  <a:pt x="225780" y="207581"/>
                </a:lnTo>
                <a:lnTo>
                  <a:pt x="226237" y="205193"/>
                </a:lnTo>
                <a:close/>
              </a:path>
              <a:path w="381000" h="586104">
                <a:moveTo>
                  <a:pt x="231457" y="521652"/>
                </a:moveTo>
                <a:lnTo>
                  <a:pt x="231267" y="521042"/>
                </a:lnTo>
                <a:lnTo>
                  <a:pt x="231038" y="520306"/>
                </a:lnTo>
                <a:lnTo>
                  <a:pt x="229768" y="519747"/>
                </a:lnTo>
                <a:lnTo>
                  <a:pt x="228942" y="519099"/>
                </a:lnTo>
                <a:lnTo>
                  <a:pt x="228155" y="519988"/>
                </a:lnTo>
                <a:lnTo>
                  <a:pt x="227114" y="520827"/>
                </a:lnTo>
                <a:lnTo>
                  <a:pt x="226618" y="522084"/>
                </a:lnTo>
                <a:lnTo>
                  <a:pt x="228396" y="522782"/>
                </a:lnTo>
                <a:lnTo>
                  <a:pt x="229717" y="523519"/>
                </a:lnTo>
                <a:lnTo>
                  <a:pt x="230416" y="522490"/>
                </a:lnTo>
                <a:lnTo>
                  <a:pt x="231457" y="521652"/>
                </a:lnTo>
                <a:close/>
              </a:path>
              <a:path w="381000" h="586104">
                <a:moveTo>
                  <a:pt x="232676" y="164541"/>
                </a:moveTo>
                <a:lnTo>
                  <a:pt x="224434" y="157403"/>
                </a:lnTo>
                <a:lnTo>
                  <a:pt x="220929" y="164058"/>
                </a:lnTo>
                <a:lnTo>
                  <a:pt x="223837" y="165227"/>
                </a:lnTo>
                <a:lnTo>
                  <a:pt x="232676" y="164541"/>
                </a:lnTo>
                <a:close/>
              </a:path>
              <a:path w="381000" h="586104">
                <a:moveTo>
                  <a:pt x="232714" y="582269"/>
                </a:moveTo>
                <a:lnTo>
                  <a:pt x="229857" y="573620"/>
                </a:lnTo>
                <a:lnTo>
                  <a:pt x="228727" y="573176"/>
                </a:lnTo>
                <a:lnTo>
                  <a:pt x="218274" y="577113"/>
                </a:lnTo>
                <a:lnTo>
                  <a:pt x="216154" y="577253"/>
                </a:lnTo>
                <a:lnTo>
                  <a:pt x="213791" y="579691"/>
                </a:lnTo>
                <a:lnTo>
                  <a:pt x="213029" y="581672"/>
                </a:lnTo>
                <a:lnTo>
                  <a:pt x="211950" y="583476"/>
                </a:lnTo>
                <a:lnTo>
                  <a:pt x="214464" y="584250"/>
                </a:lnTo>
                <a:lnTo>
                  <a:pt x="217131" y="585876"/>
                </a:lnTo>
                <a:lnTo>
                  <a:pt x="223710" y="585152"/>
                </a:lnTo>
                <a:lnTo>
                  <a:pt x="227774" y="583590"/>
                </a:lnTo>
                <a:lnTo>
                  <a:pt x="232714" y="582269"/>
                </a:lnTo>
                <a:close/>
              </a:path>
              <a:path w="381000" h="586104">
                <a:moveTo>
                  <a:pt x="235038" y="468668"/>
                </a:moveTo>
                <a:lnTo>
                  <a:pt x="227533" y="469417"/>
                </a:lnTo>
                <a:lnTo>
                  <a:pt x="220700" y="461860"/>
                </a:lnTo>
                <a:lnTo>
                  <a:pt x="210185" y="463715"/>
                </a:lnTo>
                <a:lnTo>
                  <a:pt x="209956" y="464032"/>
                </a:lnTo>
                <a:lnTo>
                  <a:pt x="194259" y="457136"/>
                </a:lnTo>
                <a:lnTo>
                  <a:pt x="193268" y="460133"/>
                </a:lnTo>
                <a:lnTo>
                  <a:pt x="191592" y="462343"/>
                </a:lnTo>
                <a:lnTo>
                  <a:pt x="198678" y="469658"/>
                </a:lnTo>
                <a:lnTo>
                  <a:pt x="204190" y="474992"/>
                </a:lnTo>
                <a:lnTo>
                  <a:pt x="206070" y="477393"/>
                </a:lnTo>
                <a:lnTo>
                  <a:pt x="208800" y="478612"/>
                </a:lnTo>
                <a:lnTo>
                  <a:pt x="215671" y="481660"/>
                </a:lnTo>
                <a:lnTo>
                  <a:pt x="222973" y="484149"/>
                </a:lnTo>
                <a:lnTo>
                  <a:pt x="229323" y="486562"/>
                </a:lnTo>
                <a:lnTo>
                  <a:pt x="235038" y="468668"/>
                </a:lnTo>
                <a:close/>
              </a:path>
              <a:path w="381000" h="586104">
                <a:moveTo>
                  <a:pt x="236753" y="185229"/>
                </a:moveTo>
                <a:lnTo>
                  <a:pt x="235775" y="182943"/>
                </a:lnTo>
                <a:lnTo>
                  <a:pt x="231495" y="181864"/>
                </a:lnTo>
                <a:lnTo>
                  <a:pt x="229095" y="183222"/>
                </a:lnTo>
                <a:lnTo>
                  <a:pt x="227431" y="188353"/>
                </a:lnTo>
                <a:lnTo>
                  <a:pt x="236753" y="185229"/>
                </a:lnTo>
                <a:close/>
              </a:path>
              <a:path w="381000" h="586104">
                <a:moveTo>
                  <a:pt x="251650" y="128155"/>
                </a:moveTo>
                <a:lnTo>
                  <a:pt x="246316" y="124498"/>
                </a:lnTo>
                <a:lnTo>
                  <a:pt x="243878" y="126657"/>
                </a:lnTo>
                <a:lnTo>
                  <a:pt x="250126" y="129768"/>
                </a:lnTo>
                <a:lnTo>
                  <a:pt x="251650" y="128155"/>
                </a:lnTo>
                <a:close/>
              </a:path>
              <a:path w="381000" h="586104">
                <a:moveTo>
                  <a:pt x="252120" y="187998"/>
                </a:moveTo>
                <a:lnTo>
                  <a:pt x="240385" y="189280"/>
                </a:lnTo>
                <a:lnTo>
                  <a:pt x="248170" y="198678"/>
                </a:lnTo>
                <a:lnTo>
                  <a:pt x="252120" y="187998"/>
                </a:lnTo>
                <a:close/>
              </a:path>
              <a:path w="381000" h="586104">
                <a:moveTo>
                  <a:pt x="253009" y="167093"/>
                </a:moveTo>
                <a:lnTo>
                  <a:pt x="250621" y="161086"/>
                </a:lnTo>
                <a:lnTo>
                  <a:pt x="245986" y="163068"/>
                </a:lnTo>
                <a:lnTo>
                  <a:pt x="241947" y="164490"/>
                </a:lnTo>
                <a:lnTo>
                  <a:pt x="238353" y="166395"/>
                </a:lnTo>
                <a:lnTo>
                  <a:pt x="235216" y="168059"/>
                </a:lnTo>
                <a:lnTo>
                  <a:pt x="234734" y="170522"/>
                </a:lnTo>
                <a:lnTo>
                  <a:pt x="239776" y="175514"/>
                </a:lnTo>
                <a:lnTo>
                  <a:pt x="243128" y="176415"/>
                </a:lnTo>
                <a:lnTo>
                  <a:pt x="251548" y="172021"/>
                </a:lnTo>
                <a:lnTo>
                  <a:pt x="253009" y="167093"/>
                </a:lnTo>
                <a:close/>
              </a:path>
              <a:path w="381000" h="586104">
                <a:moveTo>
                  <a:pt x="256895" y="107226"/>
                </a:moveTo>
                <a:lnTo>
                  <a:pt x="252171" y="103619"/>
                </a:lnTo>
                <a:lnTo>
                  <a:pt x="241325" y="98031"/>
                </a:lnTo>
                <a:lnTo>
                  <a:pt x="240106" y="100736"/>
                </a:lnTo>
                <a:lnTo>
                  <a:pt x="237744" y="103378"/>
                </a:lnTo>
                <a:lnTo>
                  <a:pt x="238074" y="105816"/>
                </a:lnTo>
                <a:lnTo>
                  <a:pt x="238798" y="111252"/>
                </a:lnTo>
                <a:lnTo>
                  <a:pt x="244411" y="106934"/>
                </a:lnTo>
                <a:lnTo>
                  <a:pt x="248119" y="108013"/>
                </a:lnTo>
                <a:lnTo>
                  <a:pt x="251853" y="114592"/>
                </a:lnTo>
                <a:lnTo>
                  <a:pt x="256463" y="110363"/>
                </a:lnTo>
                <a:lnTo>
                  <a:pt x="256895" y="107226"/>
                </a:lnTo>
                <a:close/>
              </a:path>
              <a:path w="381000" h="586104">
                <a:moveTo>
                  <a:pt x="257454" y="234365"/>
                </a:moveTo>
                <a:lnTo>
                  <a:pt x="256413" y="228193"/>
                </a:lnTo>
                <a:lnTo>
                  <a:pt x="254812" y="222300"/>
                </a:lnTo>
                <a:lnTo>
                  <a:pt x="250863" y="216890"/>
                </a:lnTo>
                <a:lnTo>
                  <a:pt x="242760" y="212204"/>
                </a:lnTo>
                <a:lnTo>
                  <a:pt x="246608" y="224904"/>
                </a:lnTo>
                <a:lnTo>
                  <a:pt x="240753" y="230009"/>
                </a:lnTo>
                <a:lnTo>
                  <a:pt x="257454" y="234365"/>
                </a:lnTo>
                <a:close/>
              </a:path>
              <a:path w="381000" h="586104">
                <a:moveTo>
                  <a:pt x="258622" y="89865"/>
                </a:moveTo>
                <a:lnTo>
                  <a:pt x="252793" y="85775"/>
                </a:lnTo>
                <a:lnTo>
                  <a:pt x="247738" y="85686"/>
                </a:lnTo>
                <a:lnTo>
                  <a:pt x="242697" y="85902"/>
                </a:lnTo>
                <a:lnTo>
                  <a:pt x="241731" y="89128"/>
                </a:lnTo>
                <a:lnTo>
                  <a:pt x="241300" y="89827"/>
                </a:lnTo>
                <a:lnTo>
                  <a:pt x="255130" y="96659"/>
                </a:lnTo>
                <a:lnTo>
                  <a:pt x="258533" y="93764"/>
                </a:lnTo>
                <a:lnTo>
                  <a:pt x="258622" y="89865"/>
                </a:lnTo>
                <a:close/>
              </a:path>
              <a:path w="381000" h="586104">
                <a:moveTo>
                  <a:pt x="261289" y="135115"/>
                </a:moveTo>
                <a:lnTo>
                  <a:pt x="259562" y="134213"/>
                </a:lnTo>
                <a:lnTo>
                  <a:pt x="257962" y="133032"/>
                </a:lnTo>
                <a:lnTo>
                  <a:pt x="256044" y="132549"/>
                </a:lnTo>
                <a:lnTo>
                  <a:pt x="255295" y="132359"/>
                </a:lnTo>
                <a:lnTo>
                  <a:pt x="253860" y="133756"/>
                </a:lnTo>
                <a:lnTo>
                  <a:pt x="251675" y="135077"/>
                </a:lnTo>
                <a:lnTo>
                  <a:pt x="254469" y="136017"/>
                </a:lnTo>
                <a:lnTo>
                  <a:pt x="256095" y="136969"/>
                </a:lnTo>
                <a:lnTo>
                  <a:pt x="258914" y="137033"/>
                </a:lnTo>
                <a:lnTo>
                  <a:pt x="260108" y="135788"/>
                </a:lnTo>
                <a:lnTo>
                  <a:pt x="261289" y="135115"/>
                </a:lnTo>
                <a:close/>
              </a:path>
              <a:path w="381000" h="586104">
                <a:moveTo>
                  <a:pt x="266090" y="358508"/>
                </a:moveTo>
                <a:lnTo>
                  <a:pt x="265785" y="358597"/>
                </a:lnTo>
                <a:lnTo>
                  <a:pt x="265595" y="358648"/>
                </a:lnTo>
                <a:lnTo>
                  <a:pt x="265963" y="358762"/>
                </a:lnTo>
                <a:lnTo>
                  <a:pt x="266090" y="358508"/>
                </a:lnTo>
                <a:close/>
              </a:path>
              <a:path w="381000" h="586104">
                <a:moveTo>
                  <a:pt x="271957" y="390766"/>
                </a:moveTo>
                <a:lnTo>
                  <a:pt x="270179" y="386943"/>
                </a:lnTo>
                <a:lnTo>
                  <a:pt x="269582" y="383324"/>
                </a:lnTo>
                <a:lnTo>
                  <a:pt x="262382" y="383882"/>
                </a:lnTo>
                <a:lnTo>
                  <a:pt x="260959" y="385064"/>
                </a:lnTo>
                <a:lnTo>
                  <a:pt x="261010" y="385686"/>
                </a:lnTo>
                <a:lnTo>
                  <a:pt x="261340" y="389953"/>
                </a:lnTo>
                <a:lnTo>
                  <a:pt x="264515" y="391718"/>
                </a:lnTo>
                <a:lnTo>
                  <a:pt x="271957" y="390766"/>
                </a:lnTo>
                <a:close/>
              </a:path>
              <a:path w="381000" h="586104">
                <a:moveTo>
                  <a:pt x="272923" y="364553"/>
                </a:moveTo>
                <a:lnTo>
                  <a:pt x="265874" y="358889"/>
                </a:lnTo>
                <a:lnTo>
                  <a:pt x="262661" y="357949"/>
                </a:lnTo>
                <a:lnTo>
                  <a:pt x="258699" y="355460"/>
                </a:lnTo>
                <a:lnTo>
                  <a:pt x="257098" y="359727"/>
                </a:lnTo>
                <a:lnTo>
                  <a:pt x="256679" y="360832"/>
                </a:lnTo>
                <a:lnTo>
                  <a:pt x="260413" y="363562"/>
                </a:lnTo>
                <a:lnTo>
                  <a:pt x="265417" y="365188"/>
                </a:lnTo>
                <a:lnTo>
                  <a:pt x="268770" y="364553"/>
                </a:lnTo>
                <a:lnTo>
                  <a:pt x="272923" y="364553"/>
                </a:lnTo>
                <a:close/>
              </a:path>
              <a:path w="381000" h="586104">
                <a:moveTo>
                  <a:pt x="275539" y="355955"/>
                </a:moveTo>
                <a:lnTo>
                  <a:pt x="269735" y="351002"/>
                </a:lnTo>
                <a:lnTo>
                  <a:pt x="268414" y="353745"/>
                </a:lnTo>
                <a:lnTo>
                  <a:pt x="266090" y="358508"/>
                </a:lnTo>
                <a:lnTo>
                  <a:pt x="275539" y="355955"/>
                </a:lnTo>
                <a:close/>
              </a:path>
              <a:path w="381000" h="586104">
                <a:moveTo>
                  <a:pt x="279082" y="374967"/>
                </a:moveTo>
                <a:lnTo>
                  <a:pt x="277939" y="372643"/>
                </a:lnTo>
                <a:lnTo>
                  <a:pt x="275678" y="370522"/>
                </a:lnTo>
                <a:lnTo>
                  <a:pt x="271830" y="370166"/>
                </a:lnTo>
                <a:lnTo>
                  <a:pt x="269608" y="372198"/>
                </a:lnTo>
                <a:lnTo>
                  <a:pt x="265442" y="374319"/>
                </a:lnTo>
                <a:lnTo>
                  <a:pt x="269925" y="376072"/>
                </a:lnTo>
                <a:lnTo>
                  <a:pt x="272186" y="377634"/>
                </a:lnTo>
                <a:lnTo>
                  <a:pt x="274383" y="377596"/>
                </a:lnTo>
                <a:lnTo>
                  <a:pt x="275983" y="377571"/>
                </a:lnTo>
                <a:lnTo>
                  <a:pt x="279082" y="374967"/>
                </a:lnTo>
                <a:close/>
              </a:path>
              <a:path w="381000" h="586104">
                <a:moveTo>
                  <a:pt x="286918" y="22174"/>
                </a:moveTo>
                <a:lnTo>
                  <a:pt x="284302" y="20497"/>
                </a:lnTo>
                <a:lnTo>
                  <a:pt x="279146" y="17094"/>
                </a:lnTo>
                <a:lnTo>
                  <a:pt x="276974" y="17830"/>
                </a:lnTo>
                <a:lnTo>
                  <a:pt x="279590" y="24993"/>
                </a:lnTo>
                <a:lnTo>
                  <a:pt x="286918" y="22174"/>
                </a:lnTo>
                <a:close/>
              </a:path>
              <a:path w="381000" h="586104">
                <a:moveTo>
                  <a:pt x="287337" y="22009"/>
                </a:moveTo>
                <a:lnTo>
                  <a:pt x="287197" y="22072"/>
                </a:lnTo>
                <a:lnTo>
                  <a:pt x="286918" y="22174"/>
                </a:lnTo>
                <a:lnTo>
                  <a:pt x="287096" y="22225"/>
                </a:lnTo>
                <a:lnTo>
                  <a:pt x="287337" y="22009"/>
                </a:lnTo>
                <a:close/>
              </a:path>
              <a:path w="381000" h="586104">
                <a:moveTo>
                  <a:pt x="287350" y="22009"/>
                </a:moveTo>
                <a:lnTo>
                  <a:pt x="287108" y="22225"/>
                </a:lnTo>
                <a:lnTo>
                  <a:pt x="287274" y="22148"/>
                </a:lnTo>
                <a:lnTo>
                  <a:pt x="287350" y="22009"/>
                </a:lnTo>
                <a:close/>
              </a:path>
              <a:path w="381000" h="586104">
                <a:moveTo>
                  <a:pt x="298894" y="48907"/>
                </a:moveTo>
                <a:lnTo>
                  <a:pt x="298411" y="47752"/>
                </a:lnTo>
                <a:lnTo>
                  <a:pt x="287883" y="41973"/>
                </a:lnTo>
                <a:lnTo>
                  <a:pt x="291172" y="28981"/>
                </a:lnTo>
                <a:lnTo>
                  <a:pt x="286689" y="30238"/>
                </a:lnTo>
                <a:lnTo>
                  <a:pt x="279196" y="31254"/>
                </a:lnTo>
                <a:lnTo>
                  <a:pt x="277926" y="40792"/>
                </a:lnTo>
                <a:lnTo>
                  <a:pt x="269836" y="40195"/>
                </a:lnTo>
                <a:lnTo>
                  <a:pt x="262839" y="41478"/>
                </a:lnTo>
                <a:lnTo>
                  <a:pt x="265582" y="47612"/>
                </a:lnTo>
                <a:lnTo>
                  <a:pt x="273418" y="44589"/>
                </a:lnTo>
                <a:lnTo>
                  <a:pt x="282702" y="49733"/>
                </a:lnTo>
                <a:lnTo>
                  <a:pt x="287350" y="52819"/>
                </a:lnTo>
                <a:lnTo>
                  <a:pt x="292138" y="55765"/>
                </a:lnTo>
                <a:lnTo>
                  <a:pt x="298894" y="48907"/>
                </a:lnTo>
                <a:close/>
              </a:path>
              <a:path w="381000" h="586104">
                <a:moveTo>
                  <a:pt x="299313" y="401777"/>
                </a:moveTo>
                <a:lnTo>
                  <a:pt x="293839" y="397662"/>
                </a:lnTo>
                <a:lnTo>
                  <a:pt x="288798" y="402323"/>
                </a:lnTo>
                <a:lnTo>
                  <a:pt x="282575" y="400989"/>
                </a:lnTo>
                <a:lnTo>
                  <a:pt x="285115" y="411543"/>
                </a:lnTo>
                <a:lnTo>
                  <a:pt x="299313" y="401777"/>
                </a:lnTo>
                <a:close/>
              </a:path>
              <a:path w="381000" h="586104">
                <a:moveTo>
                  <a:pt x="299529" y="42875"/>
                </a:moveTo>
                <a:lnTo>
                  <a:pt x="298310" y="34048"/>
                </a:lnTo>
                <a:lnTo>
                  <a:pt x="294652" y="38849"/>
                </a:lnTo>
                <a:lnTo>
                  <a:pt x="299529" y="42875"/>
                </a:lnTo>
                <a:close/>
              </a:path>
              <a:path w="381000" h="586104">
                <a:moveTo>
                  <a:pt x="303491" y="17754"/>
                </a:moveTo>
                <a:lnTo>
                  <a:pt x="302031" y="13982"/>
                </a:lnTo>
                <a:lnTo>
                  <a:pt x="298958" y="11582"/>
                </a:lnTo>
                <a:lnTo>
                  <a:pt x="296875" y="9956"/>
                </a:lnTo>
                <a:lnTo>
                  <a:pt x="294462" y="9029"/>
                </a:lnTo>
                <a:lnTo>
                  <a:pt x="290791" y="10515"/>
                </a:lnTo>
                <a:lnTo>
                  <a:pt x="290042" y="10909"/>
                </a:lnTo>
                <a:lnTo>
                  <a:pt x="289382" y="11341"/>
                </a:lnTo>
                <a:lnTo>
                  <a:pt x="289509" y="9055"/>
                </a:lnTo>
                <a:lnTo>
                  <a:pt x="288150" y="8115"/>
                </a:lnTo>
                <a:lnTo>
                  <a:pt x="278104" y="0"/>
                </a:lnTo>
                <a:lnTo>
                  <a:pt x="273431" y="3149"/>
                </a:lnTo>
                <a:lnTo>
                  <a:pt x="273189" y="10033"/>
                </a:lnTo>
                <a:lnTo>
                  <a:pt x="278599" y="13106"/>
                </a:lnTo>
                <a:lnTo>
                  <a:pt x="287045" y="14935"/>
                </a:lnTo>
                <a:lnTo>
                  <a:pt x="287032" y="15252"/>
                </a:lnTo>
                <a:lnTo>
                  <a:pt x="287159" y="15938"/>
                </a:lnTo>
                <a:lnTo>
                  <a:pt x="287134" y="18707"/>
                </a:lnTo>
                <a:lnTo>
                  <a:pt x="288632" y="21018"/>
                </a:lnTo>
                <a:lnTo>
                  <a:pt x="291147" y="22453"/>
                </a:lnTo>
                <a:lnTo>
                  <a:pt x="287210" y="22225"/>
                </a:lnTo>
                <a:lnTo>
                  <a:pt x="284454" y="25857"/>
                </a:lnTo>
                <a:lnTo>
                  <a:pt x="289280" y="26771"/>
                </a:lnTo>
                <a:lnTo>
                  <a:pt x="291350" y="28651"/>
                </a:lnTo>
                <a:lnTo>
                  <a:pt x="291223" y="28752"/>
                </a:lnTo>
                <a:lnTo>
                  <a:pt x="291172" y="28981"/>
                </a:lnTo>
                <a:lnTo>
                  <a:pt x="291312" y="28943"/>
                </a:lnTo>
                <a:lnTo>
                  <a:pt x="291490" y="28905"/>
                </a:lnTo>
                <a:lnTo>
                  <a:pt x="291617" y="28867"/>
                </a:lnTo>
                <a:lnTo>
                  <a:pt x="291452" y="28727"/>
                </a:lnTo>
                <a:lnTo>
                  <a:pt x="296214" y="29298"/>
                </a:lnTo>
                <a:lnTo>
                  <a:pt x="298945" y="27533"/>
                </a:lnTo>
                <a:lnTo>
                  <a:pt x="301409" y="23025"/>
                </a:lnTo>
                <a:lnTo>
                  <a:pt x="299224" y="22898"/>
                </a:lnTo>
                <a:lnTo>
                  <a:pt x="300266" y="22136"/>
                </a:lnTo>
                <a:lnTo>
                  <a:pt x="301002" y="21043"/>
                </a:lnTo>
                <a:lnTo>
                  <a:pt x="303491" y="17754"/>
                </a:lnTo>
                <a:close/>
              </a:path>
              <a:path w="381000" h="586104">
                <a:moveTo>
                  <a:pt x="303657" y="119697"/>
                </a:moveTo>
                <a:lnTo>
                  <a:pt x="301358" y="118071"/>
                </a:lnTo>
                <a:lnTo>
                  <a:pt x="300215" y="117246"/>
                </a:lnTo>
                <a:lnTo>
                  <a:pt x="295186" y="122377"/>
                </a:lnTo>
                <a:lnTo>
                  <a:pt x="297764" y="124333"/>
                </a:lnTo>
                <a:lnTo>
                  <a:pt x="303657" y="119697"/>
                </a:lnTo>
                <a:close/>
              </a:path>
              <a:path w="381000" h="586104">
                <a:moveTo>
                  <a:pt x="308940" y="339267"/>
                </a:moveTo>
                <a:lnTo>
                  <a:pt x="307670" y="333590"/>
                </a:lnTo>
                <a:lnTo>
                  <a:pt x="301739" y="334149"/>
                </a:lnTo>
                <a:lnTo>
                  <a:pt x="296418" y="330987"/>
                </a:lnTo>
                <a:lnTo>
                  <a:pt x="289369" y="327812"/>
                </a:lnTo>
                <a:lnTo>
                  <a:pt x="284734" y="328345"/>
                </a:lnTo>
                <a:lnTo>
                  <a:pt x="283692" y="330923"/>
                </a:lnTo>
                <a:lnTo>
                  <a:pt x="282575" y="330606"/>
                </a:lnTo>
                <a:lnTo>
                  <a:pt x="281444" y="332536"/>
                </a:lnTo>
                <a:lnTo>
                  <a:pt x="282727" y="333032"/>
                </a:lnTo>
                <a:lnTo>
                  <a:pt x="281838" y="334111"/>
                </a:lnTo>
                <a:lnTo>
                  <a:pt x="280454" y="334264"/>
                </a:lnTo>
                <a:lnTo>
                  <a:pt x="278269" y="334314"/>
                </a:lnTo>
                <a:lnTo>
                  <a:pt x="273748" y="327456"/>
                </a:lnTo>
                <a:lnTo>
                  <a:pt x="267652" y="326707"/>
                </a:lnTo>
                <a:lnTo>
                  <a:pt x="267182" y="333184"/>
                </a:lnTo>
                <a:lnTo>
                  <a:pt x="269684" y="338226"/>
                </a:lnTo>
                <a:lnTo>
                  <a:pt x="275259" y="341922"/>
                </a:lnTo>
                <a:lnTo>
                  <a:pt x="284010" y="344373"/>
                </a:lnTo>
                <a:lnTo>
                  <a:pt x="284327" y="343446"/>
                </a:lnTo>
                <a:lnTo>
                  <a:pt x="285089" y="341922"/>
                </a:lnTo>
                <a:lnTo>
                  <a:pt x="285127" y="341350"/>
                </a:lnTo>
                <a:lnTo>
                  <a:pt x="289471" y="340220"/>
                </a:lnTo>
                <a:lnTo>
                  <a:pt x="294182" y="339712"/>
                </a:lnTo>
                <a:lnTo>
                  <a:pt x="298551" y="338124"/>
                </a:lnTo>
                <a:lnTo>
                  <a:pt x="300647" y="341185"/>
                </a:lnTo>
                <a:lnTo>
                  <a:pt x="304990" y="339826"/>
                </a:lnTo>
                <a:lnTo>
                  <a:pt x="308940" y="339267"/>
                </a:lnTo>
                <a:close/>
              </a:path>
              <a:path w="381000" h="586104">
                <a:moveTo>
                  <a:pt x="314617" y="293052"/>
                </a:moveTo>
                <a:lnTo>
                  <a:pt x="312674" y="292328"/>
                </a:lnTo>
                <a:lnTo>
                  <a:pt x="311658" y="291896"/>
                </a:lnTo>
                <a:lnTo>
                  <a:pt x="308686" y="296748"/>
                </a:lnTo>
                <a:lnTo>
                  <a:pt x="309613" y="297103"/>
                </a:lnTo>
                <a:lnTo>
                  <a:pt x="310553" y="297446"/>
                </a:lnTo>
                <a:lnTo>
                  <a:pt x="311492" y="297802"/>
                </a:lnTo>
                <a:lnTo>
                  <a:pt x="312559" y="296265"/>
                </a:lnTo>
                <a:lnTo>
                  <a:pt x="313690" y="294754"/>
                </a:lnTo>
                <a:lnTo>
                  <a:pt x="314617" y="293052"/>
                </a:lnTo>
                <a:close/>
              </a:path>
              <a:path w="381000" h="586104">
                <a:moveTo>
                  <a:pt x="315087" y="354799"/>
                </a:moveTo>
                <a:lnTo>
                  <a:pt x="311835" y="352132"/>
                </a:lnTo>
                <a:lnTo>
                  <a:pt x="310642" y="353098"/>
                </a:lnTo>
                <a:lnTo>
                  <a:pt x="309219" y="353987"/>
                </a:lnTo>
                <a:lnTo>
                  <a:pt x="310083" y="355079"/>
                </a:lnTo>
                <a:lnTo>
                  <a:pt x="311061" y="356095"/>
                </a:lnTo>
                <a:lnTo>
                  <a:pt x="312267" y="356450"/>
                </a:lnTo>
                <a:lnTo>
                  <a:pt x="312851" y="356616"/>
                </a:lnTo>
                <a:lnTo>
                  <a:pt x="314121" y="355396"/>
                </a:lnTo>
                <a:lnTo>
                  <a:pt x="315087" y="354799"/>
                </a:lnTo>
                <a:close/>
              </a:path>
              <a:path w="381000" h="586104">
                <a:moveTo>
                  <a:pt x="317576" y="72402"/>
                </a:moveTo>
                <a:lnTo>
                  <a:pt x="316915" y="69913"/>
                </a:lnTo>
                <a:lnTo>
                  <a:pt x="309333" y="69735"/>
                </a:lnTo>
                <a:lnTo>
                  <a:pt x="306273" y="71170"/>
                </a:lnTo>
                <a:lnTo>
                  <a:pt x="307898" y="75234"/>
                </a:lnTo>
                <a:lnTo>
                  <a:pt x="315734" y="76352"/>
                </a:lnTo>
                <a:lnTo>
                  <a:pt x="317576" y="72402"/>
                </a:lnTo>
                <a:close/>
              </a:path>
              <a:path w="381000" h="586104">
                <a:moveTo>
                  <a:pt x="322249" y="113639"/>
                </a:moveTo>
                <a:lnTo>
                  <a:pt x="322072" y="112610"/>
                </a:lnTo>
                <a:lnTo>
                  <a:pt x="321881" y="111379"/>
                </a:lnTo>
                <a:lnTo>
                  <a:pt x="319443" y="109905"/>
                </a:lnTo>
                <a:lnTo>
                  <a:pt x="317601" y="109486"/>
                </a:lnTo>
                <a:lnTo>
                  <a:pt x="316560" y="109245"/>
                </a:lnTo>
                <a:lnTo>
                  <a:pt x="314756" y="110883"/>
                </a:lnTo>
                <a:lnTo>
                  <a:pt x="312407" y="112153"/>
                </a:lnTo>
                <a:lnTo>
                  <a:pt x="314871" y="113830"/>
                </a:lnTo>
                <a:lnTo>
                  <a:pt x="316369" y="115582"/>
                </a:lnTo>
                <a:lnTo>
                  <a:pt x="319316" y="116014"/>
                </a:lnTo>
                <a:lnTo>
                  <a:pt x="322249" y="113639"/>
                </a:lnTo>
                <a:close/>
              </a:path>
              <a:path w="381000" h="586104">
                <a:moveTo>
                  <a:pt x="324091" y="386905"/>
                </a:moveTo>
                <a:lnTo>
                  <a:pt x="313715" y="386181"/>
                </a:lnTo>
                <a:lnTo>
                  <a:pt x="312381" y="384632"/>
                </a:lnTo>
                <a:lnTo>
                  <a:pt x="309702" y="379882"/>
                </a:lnTo>
                <a:lnTo>
                  <a:pt x="305549" y="378968"/>
                </a:lnTo>
                <a:lnTo>
                  <a:pt x="301002" y="378777"/>
                </a:lnTo>
                <a:lnTo>
                  <a:pt x="299821" y="378828"/>
                </a:lnTo>
                <a:lnTo>
                  <a:pt x="298881" y="378688"/>
                </a:lnTo>
                <a:lnTo>
                  <a:pt x="294182" y="380403"/>
                </a:lnTo>
                <a:lnTo>
                  <a:pt x="291198" y="383032"/>
                </a:lnTo>
                <a:lnTo>
                  <a:pt x="286943" y="384416"/>
                </a:lnTo>
                <a:lnTo>
                  <a:pt x="288747" y="381952"/>
                </a:lnTo>
                <a:lnTo>
                  <a:pt x="287731" y="380365"/>
                </a:lnTo>
                <a:lnTo>
                  <a:pt x="282651" y="379793"/>
                </a:lnTo>
                <a:lnTo>
                  <a:pt x="281889" y="380415"/>
                </a:lnTo>
                <a:lnTo>
                  <a:pt x="280212" y="381165"/>
                </a:lnTo>
                <a:lnTo>
                  <a:pt x="284480" y="386930"/>
                </a:lnTo>
                <a:lnTo>
                  <a:pt x="285915" y="385610"/>
                </a:lnTo>
                <a:lnTo>
                  <a:pt x="286004" y="386537"/>
                </a:lnTo>
                <a:lnTo>
                  <a:pt x="287070" y="387654"/>
                </a:lnTo>
                <a:lnTo>
                  <a:pt x="288417" y="387667"/>
                </a:lnTo>
                <a:lnTo>
                  <a:pt x="294297" y="387692"/>
                </a:lnTo>
                <a:lnTo>
                  <a:pt x="297853" y="390804"/>
                </a:lnTo>
                <a:lnTo>
                  <a:pt x="304977" y="394779"/>
                </a:lnTo>
                <a:lnTo>
                  <a:pt x="308394" y="395249"/>
                </a:lnTo>
                <a:lnTo>
                  <a:pt x="314286" y="396532"/>
                </a:lnTo>
                <a:lnTo>
                  <a:pt x="316725" y="395706"/>
                </a:lnTo>
                <a:lnTo>
                  <a:pt x="318668" y="393420"/>
                </a:lnTo>
                <a:lnTo>
                  <a:pt x="318833" y="392899"/>
                </a:lnTo>
                <a:lnTo>
                  <a:pt x="318808" y="392391"/>
                </a:lnTo>
                <a:lnTo>
                  <a:pt x="320573" y="394500"/>
                </a:lnTo>
                <a:lnTo>
                  <a:pt x="324091" y="386905"/>
                </a:lnTo>
                <a:close/>
              </a:path>
              <a:path w="381000" h="586104">
                <a:moveTo>
                  <a:pt x="325793" y="102628"/>
                </a:moveTo>
                <a:lnTo>
                  <a:pt x="323570" y="98120"/>
                </a:lnTo>
                <a:lnTo>
                  <a:pt x="313956" y="99352"/>
                </a:lnTo>
                <a:lnTo>
                  <a:pt x="317817" y="106768"/>
                </a:lnTo>
                <a:lnTo>
                  <a:pt x="322287" y="104775"/>
                </a:lnTo>
                <a:lnTo>
                  <a:pt x="325793" y="102628"/>
                </a:lnTo>
                <a:close/>
              </a:path>
              <a:path w="381000" h="586104">
                <a:moveTo>
                  <a:pt x="329006" y="335762"/>
                </a:moveTo>
                <a:lnTo>
                  <a:pt x="323037" y="334416"/>
                </a:lnTo>
                <a:lnTo>
                  <a:pt x="320370" y="335356"/>
                </a:lnTo>
                <a:lnTo>
                  <a:pt x="320217" y="336003"/>
                </a:lnTo>
                <a:lnTo>
                  <a:pt x="319519" y="338937"/>
                </a:lnTo>
                <a:lnTo>
                  <a:pt x="321589" y="340436"/>
                </a:lnTo>
                <a:lnTo>
                  <a:pt x="326288" y="340487"/>
                </a:lnTo>
                <a:lnTo>
                  <a:pt x="326644" y="338226"/>
                </a:lnTo>
                <a:lnTo>
                  <a:pt x="329006" y="335762"/>
                </a:lnTo>
                <a:close/>
              </a:path>
              <a:path w="381000" h="586104">
                <a:moveTo>
                  <a:pt x="345757" y="219354"/>
                </a:moveTo>
                <a:lnTo>
                  <a:pt x="345084" y="212318"/>
                </a:lnTo>
                <a:lnTo>
                  <a:pt x="333768" y="215290"/>
                </a:lnTo>
                <a:lnTo>
                  <a:pt x="337223" y="219506"/>
                </a:lnTo>
                <a:lnTo>
                  <a:pt x="340918" y="220357"/>
                </a:lnTo>
                <a:lnTo>
                  <a:pt x="345757" y="219354"/>
                </a:lnTo>
                <a:close/>
              </a:path>
              <a:path w="381000" h="586104">
                <a:moveTo>
                  <a:pt x="357251" y="167767"/>
                </a:moveTo>
                <a:lnTo>
                  <a:pt x="346633" y="174320"/>
                </a:lnTo>
                <a:lnTo>
                  <a:pt x="354355" y="176669"/>
                </a:lnTo>
                <a:lnTo>
                  <a:pt x="357251" y="167767"/>
                </a:lnTo>
                <a:close/>
              </a:path>
              <a:path w="381000" h="586104">
                <a:moveTo>
                  <a:pt x="358648" y="131038"/>
                </a:moveTo>
                <a:lnTo>
                  <a:pt x="355993" y="120840"/>
                </a:lnTo>
                <a:lnTo>
                  <a:pt x="345059" y="123863"/>
                </a:lnTo>
                <a:lnTo>
                  <a:pt x="356463" y="132156"/>
                </a:lnTo>
                <a:lnTo>
                  <a:pt x="358648" y="131038"/>
                </a:lnTo>
                <a:close/>
              </a:path>
              <a:path w="381000" h="586104">
                <a:moveTo>
                  <a:pt x="362191" y="300609"/>
                </a:moveTo>
                <a:lnTo>
                  <a:pt x="352679" y="302475"/>
                </a:lnTo>
                <a:lnTo>
                  <a:pt x="346786" y="290550"/>
                </a:lnTo>
                <a:lnTo>
                  <a:pt x="342925" y="288861"/>
                </a:lnTo>
                <a:lnTo>
                  <a:pt x="335495" y="290842"/>
                </a:lnTo>
                <a:lnTo>
                  <a:pt x="332092" y="293116"/>
                </a:lnTo>
                <a:lnTo>
                  <a:pt x="330860" y="295376"/>
                </a:lnTo>
                <a:lnTo>
                  <a:pt x="329006" y="298767"/>
                </a:lnTo>
                <a:lnTo>
                  <a:pt x="333146" y="300075"/>
                </a:lnTo>
                <a:lnTo>
                  <a:pt x="343331" y="303834"/>
                </a:lnTo>
                <a:lnTo>
                  <a:pt x="349681" y="306641"/>
                </a:lnTo>
                <a:lnTo>
                  <a:pt x="357073" y="309689"/>
                </a:lnTo>
                <a:lnTo>
                  <a:pt x="362191" y="300609"/>
                </a:lnTo>
                <a:close/>
              </a:path>
              <a:path w="381000" h="586104">
                <a:moveTo>
                  <a:pt x="362343" y="5994"/>
                </a:moveTo>
                <a:lnTo>
                  <a:pt x="360540" y="4889"/>
                </a:lnTo>
                <a:lnTo>
                  <a:pt x="358762" y="3759"/>
                </a:lnTo>
                <a:lnTo>
                  <a:pt x="356857" y="2755"/>
                </a:lnTo>
                <a:lnTo>
                  <a:pt x="356692" y="2667"/>
                </a:lnTo>
                <a:lnTo>
                  <a:pt x="355180" y="3695"/>
                </a:lnTo>
                <a:lnTo>
                  <a:pt x="356476" y="5270"/>
                </a:lnTo>
                <a:lnTo>
                  <a:pt x="357835" y="6705"/>
                </a:lnTo>
                <a:lnTo>
                  <a:pt x="359181" y="8153"/>
                </a:lnTo>
                <a:lnTo>
                  <a:pt x="362343" y="5994"/>
                </a:lnTo>
                <a:close/>
              </a:path>
              <a:path w="381000" h="586104">
                <a:moveTo>
                  <a:pt x="364718" y="231711"/>
                </a:moveTo>
                <a:lnTo>
                  <a:pt x="363093" y="231101"/>
                </a:lnTo>
                <a:lnTo>
                  <a:pt x="361454" y="230505"/>
                </a:lnTo>
                <a:lnTo>
                  <a:pt x="359829" y="229895"/>
                </a:lnTo>
                <a:lnTo>
                  <a:pt x="358851" y="231114"/>
                </a:lnTo>
                <a:lnTo>
                  <a:pt x="363054" y="233680"/>
                </a:lnTo>
                <a:lnTo>
                  <a:pt x="364172" y="232371"/>
                </a:lnTo>
                <a:lnTo>
                  <a:pt x="364718" y="231711"/>
                </a:lnTo>
                <a:close/>
              </a:path>
              <a:path w="381000" h="586104">
                <a:moveTo>
                  <a:pt x="367055" y="69964"/>
                </a:moveTo>
                <a:lnTo>
                  <a:pt x="363651" y="68859"/>
                </a:lnTo>
                <a:lnTo>
                  <a:pt x="360337" y="67437"/>
                </a:lnTo>
                <a:lnTo>
                  <a:pt x="356781" y="66903"/>
                </a:lnTo>
                <a:lnTo>
                  <a:pt x="355993" y="66789"/>
                </a:lnTo>
                <a:lnTo>
                  <a:pt x="354380" y="69862"/>
                </a:lnTo>
                <a:lnTo>
                  <a:pt x="352018" y="72936"/>
                </a:lnTo>
                <a:lnTo>
                  <a:pt x="366255" y="71831"/>
                </a:lnTo>
                <a:lnTo>
                  <a:pt x="367055" y="69964"/>
                </a:lnTo>
                <a:close/>
              </a:path>
              <a:path w="381000" h="586104">
                <a:moveTo>
                  <a:pt x="370484" y="121094"/>
                </a:moveTo>
                <a:lnTo>
                  <a:pt x="369455" y="119799"/>
                </a:lnTo>
                <a:lnTo>
                  <a:pt x="368249" y="118719"/>
                </a:lnTo>
                <a:lnTo>
                  <a:pt x="367106" y="117602"/>
                </a:lnTo>
                <a:lnTo>
                  <a:pt x="364896" y="118833"/>
                </a:lnTo>
                <a:lnTo>
                  <a:pt x="365963" y="120040"/>
                </a:lnTo>
                <a:lnTo>
                  <a:pt x="368084" y="122466"/>
                </a:lnTo>
                <a:lnTo>
                  <a:pt x="368896" y="121958"/>
                </a:lnTo>
                <a:lnTo>
                  <a:pt x="370484" y="121094"/>
                </a:lnTo>
                <a:close/>
              </a:path>
              <a:path w="381000" h="586104">
                <a:moveTo>
                  <a:pt x="370941" y="166395"/>
                </a:moveTo>
                <a:lnTo>
                  <a:pt x="364490" y="157391"/>
                </a:lnTo>
                <a:lnTo>
                  <a:pt x="357276" y="162610"/>
                </a:lnTo>
                <a:lnTo>
                  <a:pt x="370941" y="166395"/>
                </a:lnTo>
                <a:close/>
              </a:path>
              <a:path w="381000" h="586104">
                <a:moveTo>
                  <a:pt x="372503" y="246710"/>
                </a:moveTo>
                <a:lnTo>
                  <a:pt x="368757" y="238213"/>
                </a:lnTo>
                <a:lnTo>
                  <a:pt x="366903" y="237032"/>
                </a:lnTo>
                <a:lnTo>
                  <a:pt x="358495" y="238328"/>
                </a:lnTo>
                <a:lnTo>
                  <a:pt x="372503" y="246710"/>
                </a:lnTo>
                <a:close/>
              </a:path>
              <a:path w="381000" h="586104">
                <a:moveTo>
                  <a:pt x="377215" y="88061"/>
                </a:moveTo>
                <a:lnTo>
                  <a:pt x="376224" y="85725"/>
                </a:lnTo>
                <a:lnTo>
                  <a:pt x="371513" y="83845"/>
                </a:lnTo>
                <a:lnTo>
                  <a:pt x="367893" y="87617"/>
                </a:lnTo>
                <a:lnTo>
                  <a:pt x="374548" y="92570"/>
                </a:lnTo>
                <a:lnTo>
                  <a:pt x="377215" y="88061"/>
                </a:lnTo>
                <a:close/>
              </a:path>
              <a:path w="381000" h="586104">
                <a:moveTo>
                  <a:pt x="380542" y="189255"/>
                </a:moveTo>
                <a:lnTo>
                  <a:pt x="378104" y="184950"/>
                </a:lnTo>
                <a:lnTo>
                  <a:pt x="369417" y="182041"/>
                </a:lnTo>
                <a:lnTo>
                  <a:pt x="366864" y="189293"/>
                </a:lnTo>
                <a:lnTo>
                  <a:pt x="369773" y="193052"/>
                </a:lnTo>
                <a:lnTo>
                  <a:pt x="379310" y="195376"/>
                </a:lnTo>
                <a:lnTo>
                  <a:pt x="380542" y="189255"/>
                </a:lnTo>
                <a:close/>
              </a:path>
            </a:pathLst>
          </a:custGeom>
          <a:solidFill>
            <a:srgbClr val="8C9194"/>
          </a:solidFill>
        </p:spPr>
        <p:txBody>
          <a:bodyPr wrap="square" lIns="0" tIns="0" rIns="0" bIns="0" rtlCol="0"/>
          <a:lstStyle/>
          <a:p>
            <a:endParaRPr/>
          </a:p>
        </p:txBody>
      </p:sp>
      <p:sp>
        <p:nvSpPr>
          <p:cNvPr id="134" name="bg object 134"/>
          <p:cNvSpPr/>
          <p:nvPr/>
        </p:nvSpPr>
        <p:spPr>
          <a:xfrm>
            <a:off x="2017103" y="4910785"/>
            <a:ext cx="403225" cy="602615"/>
          </a:xfrm>
          <a:custGeom>
            <a:avLst/>
            <a:gdLst/>
            <a:ahLst/>
            <a:cxnLst/>
            <a:rect l="l" t="t" r="r" b="b"/>
            <a:pathLst>
              <a:path w="403225" h="602614">
                <a:moveTo>
                  <a:pt x="11709" y="401624"/>
                </a:moveTo>
                <a:lnTo>
                  <a:pt x="11506" y="400710"/>
                </a:lnTo>
                <a:lnTo>
                  <a:pt x="11264" y="399618"/>
                </a:lnTo>
                <a:lnTo>
                  <a:pt x="9017" y="398792"/>
                </a:lnTo>
                <a:lnTo>
                  <a:pt x="6858" y="397319"/>
                </a:lnTo>
                <a:lnTo>
                  <a:pt x="5537" y="399237"/>
                </a:lnTo>
                <a:lnTo>
                  <a:pt x="3721" y="400672"/>
                </a:lnTo>
                <a:lnTo>
                  <a:pt x="4559" y="402615"/>
                </a:lnTo>
                <a:lnTo>
                  <a:pt x="7048" y="403847"/>
                </a:lnTo>
                <a:lnTo>
                  <a:pt x="9702" y="403631"/>
                </a:lnTo>
                <a:lnTo>
                  <a:pt x="11709" y="401624"/>
                </a:lnTo>
                <a:close/>
              </a:path>
              <a:path w="403225" h="602614">
                <a:moveTo>
                  <a:pt x="18173" y="448830"/>
                </a:moveTo>
                <a:lnTo>
                  <a:pt x="17995" y="439254"/>
                </a:lnTo>
                <a:lnTo>
                  <a:pt x="9474" y="435419"/>
                </a:lnTo>
                <a:lnTo>
                  <a:pt x="2362" y="429437"/>
                </a:lnTo>
                <a:lnTo>
                  <a:pt x="0" y="436257"/>
                </a:lnTo>
                <a:lnTo>
                  <a:pt x="1739" y="441769"/>
                </a:lnTo>
                <a:lnTo>
                  <a:pt x="5511" y="446557"/>
                </a:lnTo>
                <a:lnTo>
                  <a:pt x="9245" y="451192"/>
                </a:lnTo>
                <a:lnTo>
                  <a:pt x="9715" y="451929"/>
                </a:lnTo>
                <a:lnTo>
                  <a:pt x="13563" y="452310"/>
                </a:lnTo>
                <a:lnTo>
                  <a:pt x="14833" y="451675"/>
                </a:lnTo>
                <a:lnTo>
                  <a:pt x="16522" y="450837"/>
                </a:lnTo>
                <a:lnTo>
                  <a:pt x="18173" y="448830"/>
                </a:lnTo>
                <a:close/>
              </a:path>
              <a:path w="403225" h="602614">
                <a:moveTo>
                  <a:pt x="26200" y="404799"/>
                </a:moveTo>
                <a:lnTo>
                  <a:pt x="25260" y="399808"/>
                </a:lnTo>
                <a:lnTo>
                  <a:pt x="23863" y="395033"/>
                </a:lnTo>
                <a:lnTo>
                  <a:pt x="24714" y="390258"/>
                </a:lnTo>
                <a:lnTo>
                  <a:pt x="25996" y="388137"/>
                </a:lnTo>
                <a:lnTo>
                  <a:pt x="23850" y="384175"/>
                </a:lnTo>
                <a:lnTo>
                  <a:pt x="18542" y="384962"/>
                </a:lnTo>
                <a:lnTo>
                  <a:pt x="13512" y="385711"/>
                </a:lnTo>
                <a:lnTo>
                  <a:pt x="13601" y="389216"/>
                </a:lnTo>
                <a:lnTo>
                  <a:pt x="17157" y="397637"/>
                </a:lnTo>
                <a:lnTo>
                  <a:pt x="20396" y="403237"/>
                </a:lnTo>
                <a:lnTo>
                  <a:pt x="23939" y="410146"/>
                </a:lnTo>
                <a:lnTo>
                  <a:pt x="26200" y="404799"/>
                </a:lnTo>
                <a:close/>
              </a:path>
              <a:path w="403225" h="602614">
                <a:moveTo>
                  <a:pt x="43484" y="515124"/>
                </a:moveTo>
                <a:lnTo>
                  <a:pt x="43243" y="514286"/>
                </a:lnTo>
                <a:lnTo>
                  <a:pt x="43167" y="513308"/>
                </a:lnTo>
                <a:lnTo>
                  <a:pt x="41529" y="512203"/>
                </a:lnTo>
                <a:lnTo>
                  <a:pt x="39954" y="512025"/>
                </a:lnTo>
                <a:lnTo>
                  <a:pt x="38595" y="511784"/>
                </a:lnTo>
                <a:lnTo>
                  <a:pt x="37617" y="512978"/>
                </a:lnTo>
                <a:lnTo>
                  <a:pt x="37846" y="513219"/>
                </a:lnTo>
                <a:lnTo>
                  <a:pt x="38455" y="513854"/>
                </a:lnTo>
                <a:lnTo>
                  <a:pt x="39382" y="514464"/>
                </a:lnTo>
                <a:lnTo>
                  <a:pt x="40347" y="514743"/>
                </a:lnTo>
                <a:lnTo>
                  <a:pt x="41313" y="515035"/>
                </a:lnTo>
                <a:lnTo>
                  <a:pt x="42418" y="515035"/>
                </a:lnTo>
                <a:lnTo>
                  <a:pt x="43484" y="515124"/>
                </a:lnTo>
                <a:close/>
              </a:path>
              <a:path w="403225" h="602614">
                <a:moveTo>
                  <a:pt x="43992" y="515327"/>
                </a:moveTo>
                <a:lnTo>
                  <a:pt x="43878" y="515137"/>
                </a:lnTo>
                <a:lnTo>
                  <a:pt x="43561" y="515404"/>
                </a:lnTo>
                <a:lnTo>
                  <a:pt x="43726" y="515366"/>
                </a:lnTo>
                <a:lnTo>
                  <a:pt x="43992" y="515327"/>
                </a:lnTo>
                <a:close/>
              </a:path>
              <a:path w="403225" h="602614">
                <a:moveTo>
                  <a:pt x="46202" y="545084"/>
                </a:moveTo>
                <a:lnTo>
                  <a:pt x="31432" y="545807"/>
                </a:lnTo>
                <a:lnTo>
                  <a:pt x="38696" y="554926"/>
                </a:lnTo>
                <a:lnTo>
                  <a:pt x="46202" y="545084"/>
                </a:lnTo>
                <a:close/>
              </a:path>
              <a:path w="403225" h="602614">
                <a:moveTo>
                  <a:pt x="59753" y="250723"/>
                </a:moveTo>
                <a:lnTo>
                  <a:pt x="56603" y="249161"/>
                </a:lnTo>
                <a:lnTo>
                  <a:pt x="54889" y="247624"/>
                </a:lnTo>
                <a:lnTo>
                  <a:pt x="53378" y="248932"/>
                </a:lnTo>
                <a:lnTo>
                  <a:pt x="50723" y="250190"/>
                </a:lnTo>
                <a:lnTo>
                  <a:pt x="50596" y="251574"/>
                </a:lnTo>
                <a:lnTo>
                  <a:pt x="50368" y="254139"/>
                </a:lnTo>
                <a:lnTo>
                  <a:pt x="51625" y="256768"/>
                </a:lnTo>
                <a:lnTo>
                  <a:pt x="52273" y="259372"/>
                </a:lnTo>
                <a:lnTo>
                  <a:pt x="56362" y="259880"/>
                </a:lnTo>
                <a:lnTo>
                  <a:pt x="57594" y="257340"/>
                </a:lnTo>
                <a:lnTo>
                  <a:pt x="59677" y="254812"/>
                </a:lnTo>
                <a:lnTo>
                  <a:pt x="59753" y="250723"/>
                </a:lnTo>
                <a:close/>
              </a:path>
              <a:path w="403225" h="602614">
                <a:moveTo>
                  <a:pt x="69240" y="439153"/>
                </a:moveTo>
                <a:lnTo>
                  <a:pt x="68630" y="437007"/>
                </a:lnTo>
                <a:lnTo>
                  <a:pt x="67119" y="435927"/>
                </a:lnTo>
                <a:lnTo>
                  <a:pt x="64516" y="432943"/>
                </a:lnTo>
                <a:lnTo>
                  <a:pt x="64516" y="440956"/>
                </a:lnTo>
                <a:lnTo>
                  <a:pt x="67221" y="441299"/>
                </a:lnTo>
                <a:lnTo>
                  <a:pt x="67868" y="440283"/>
                </a:lnTo>
                <a:lnTo>
                  <a:pt x="69240" y="439153"/>
                </a:lnTo>
                <a:close/>
              </a:path>
              <a:path w="403225" h="602614">
                <a:moveTo>
                  <a:pt x="75044" y="362381"/>
                </a:moveTo>
                <a:lnTo>
                  <a:pt x="65557" y="361251"/>
                </a:lnTo>
                <a:lnTo>
                  <a:pt x="69634" y="366763"/>
                </a:lnTo>
                <a:lnTo>
                  <a:pt x="72313" y="362572"/>
                </a:lnTo>
                <a:lnTo>
                  <a:pt x="75044" y="362381"/>
                </a:lnTo>
                <a:close/>
              </a:path>
              <a:path w="403225" h="602614">
                <a:moveTo>
                  <a:pt x="76022" y="450126"/>
                </a:moveTo>
                <a:lnTo>
                  <a:pt x="75857" y="448818"/>
                </a:lnTo>
                <a:lnTo>
                  <a:pt x="75031" y="447903"/>
                </a:lnTo>
                <a:lnTo>
                  <a:pt x="74485" y="446963"/>
                </a:lnTo>
                <a:lnTo>
                  <a:pt x="71818" y="448475"/>
                </a:lnTo>
                <a:lnTo>
                  <a:pt x="72466" y="449478"/>
                </a:lnTo>
                <a:lnTo>
                  <a:pt x="72936" y="450240"/>
                </a:lnTo>
                <a:lnTo>
                  <a:pt x="73418" y="450989"/>
                </a:lnTo>
                <a:lnTo>
                  <a:pt x="74320" y="450583"/>
                </a:lnTo>
                <a:lnTo>
                  <a:pt x="76022" y="450126"/>
                </a:lnTo>
                <a:close/>
              </a:path>
              <a:path w="403225" h="602614">
                <a:moveTo>
                  <a:pt x="80213" y="423291"/>
                </a:moveTo>
                <a:lnTo>
                  <a:pt x="77419" y="422998"/>
                </a:lnTo>
                <a:lnTo>
                  <a:pt x="74625" y="422592"/>
                </a:lnTo>
                <a:lnTo>
                  <a:pt x="71831" y="422567"/>
                </a:lnTo>
                <a:lnTo>
                  <a:pt x="71513" y="422567"/>
                </a:lnTo>
                <a:lnTo>
                  <a:pt x="71158" y="424675"/>
                </a:lnTo>
                <a:lnTo>
                  <a:pt x="70815" y="425818"/>
                </a:lnTo>
                <a:lnTo>
                  <a:pt x="80162" y="425488"/>
                </a:lnTo>
                <a:lnTo>
                  <a:pt x="80213" y="423291"/>
                </a:lnTo>
                <a:close/>
              </a:path>
              <a:path w="403225" h="602614">
                <a:moveTo>
                  <a:pt x="80467" y="359575"/>
                </a:moveTo>
                <a:lnTo>
                  <a:pt x="79146" y="358838"/>
                </a:lnTo>
                <a:lnTo>
                  <a:pt x="78473" y="358165"/>
                </a:lnTo>
                <a:lnTo>
                  <a:pt x="76568" y="361035"/>
                </a:lnTo>
                <a:lnTo>
                  <a:pt x="75603" y="362458"/>
                </a:lnTo>
                <a:lnTo>
                  <a:pt x="78676" y="363651"/>
                </a:lnTo>
                <a:lnTo>
                  <a:pt x="79984" y="362254"/>
                </a:lnTo>
                <a:lnTo>
                  <a:pt x="80365" y="360172"/>
                </a:lnTo>
                <a:lnTo>
                  <a:pt x="80467" y="359575"/>
                </a:lnTo>
                <a:close/>
              </a:path>
              <a:path w="403225" h="602614">
                <a:moveTo>
                  <a:pt x="82550" y="530707"/>
                </a:moveTo>
                <a:lnTo>
                  <a:pt x="76073" y="530377"/>
                </a:lnTo>
                <a:lnTo>
                  <a:pt x="71297" y="529132"/>
                </a:lnTo>
                <a:lnTo>
                  <a:pt x="68478" y="532955"/>
                </a:lnTo>
                <a:lnTo>
                  <a:pt x="66281" y="535927"/>
                </a:lnTo>
                <a:lnTo>
                  <a:pt x="65798" y="539089"/>
                </a:lnTo>
                <a:lnTo>
                  <a:pt x="73837" y="541312"/>
                </a:lnTo>
                <a:lnTo>
                  <a:pt x="82550" y="530707"/>
                </a:lnTo>
                <a:close/>
              </a:path>
              <a:path w="403225" h="602614">
                <a:moveTo>
                  <a:pt x="84251" y="305828"/>
                </a:moveTo>
                <a:lnTo>
                  <a:pt x="80657" y="300570"/>
                </a:lnTo>
                <a:lnTo>
                  <a:pt x="73812" y="298411"/>
                </a:lnTo>
                <a:lnTo>
                  <a:pt x="71742" y="306552"/>
                </a:lnTo>
                <a:lnTo>
                  <a:pt x="71894" y="312318"/>
                </a:lnTo>
                <a:lnTo>
                  <a:pt x="74396" y="316420"/>
                </a:lnTo>
                <a:lnTo>
                  <a:pt x="79514" y="319773"/>
                </a:lnTo>
                <a:lnTo>
                  <a:pt x="78105" y="312318"/>
                </a:lnTo>
                <a:lnTo>
                  <a:pt x="84251" y="305828"/>
                </a:lnTo>
                <a:close/>
              </a:path>
              <a:path w="403225" h="602614">
                <a:moveTo>
                  <a:pt x="85153" y="339598"/>
                </a:moveTo>
                <a:lnTo>
                  <a:pt x="84442" y="338048"/>
                </a:lnTo>
                <a:lnTo>
                  <a:pt x="83794" y="336473"/>
                </a:lnTo>
                <a:lnTo>
                  <a:pt x="82905" y="334987"/>
                </a:lnTo>
                <a:lnTo>
                  <a:pt x="80975" y="335445"/>
                </a:lnTo>
                <a:lnTo>
                  <a:pt x="79946" y="335686"/>
                </a:lnTo>
                <a:lnTo>
                  <a:pt x="80683" y="337261"/>
                </a:lnTo>
                <a:lnTo>
                  <a:pt x="82181" y="340410"/>
                </a:lnTo>
                <a:lnTo>
                  <a:pt x="83172" y="340131"/>
                </a:lnTo>
                <a:lnTo>
                  <a:pt x="85153" y="339598"/>
                </a:lnTo>
                <a:close/>
              </a:path>
              <a:path w="403225" h="602614">
                <a:moveTo>
                  <a:pt x="85801" y="378282"/>
                </a:moveTo>
                <a:lnTo>
                  <a:pt x="83654" y="375907"/>
                </a:lnTo>
                <a:lnTo>
                  <a:pt x="78549" y="373799"/>
                </a:lnTo>
                <a:lnTo>
                  <a:pt x="74650" y="373240"/>
                </a:lnTo>
                <a:lnTo>
                  <a:pt x="69075" y="371881"/>
                </a:lnTo>
                <a:lnTo>
                  <a:pt x="71285" y="375767"/>
                </a:lnTo>
                <a:lnTo>
                  <a:pt x="72580" y="378828"/>
                </a:lnTo>
                <a:lnTo>
                  <a:pt x="75819" y="382816"/>
                </a:lnTo>
                <a:lnTo>
                  <a:pt x="79197" y="384530"/>
                </a:lnTo>
                <a:lnTo>
                  <a:pt x="80251" y="384124"/>
                </a:lnTo>
                <a:lnTo>
                  <a:pt x="82511" y="383260"/>
                </a:lnTo>
                <a:lnTo>
                  <a:pt x="84823" y="381304"/>
                </a:lnTo>
                <a:lnTo>
                  <a:pt x="85801" y="378282"/>
                </a:lnTo>
                <a:close/>
              </a:path>
              <a:path w="403225" h="602614">
                <a:moveTo>
                  <a:pt x="86626" y="312508"/>
                </a:moveTo>
                <a:lnTo>
                  <a:pt x="85763" y="311772"/>
                </a:lnTo>
                <a:lnTo>
                  <a:pt x="85369" y="311289"/>
                </a:lnTo>
                <a:lnTo>
                  <a:pt x="84696" y="311518"/>
                </a:lnTo>
                <a:lnTo>
                  <a:pt x="83464" y="311734"/>
                </a:lnTo>
                <a:lnTo>
                  <a:pt x="83451" y="312712"/>
                </a:lnTo>
                <a:lnTo>
                  <a:pt x="83883" y="313461"/>
                </a:lnTo>
                <a:lnTo>
                  <a:pt x="84150" y="314210"/>
                </a:lnTo>
                <a:lnTo>
                  <a:pt x="84950" y="313715"/>
                </a:lnTo>
                <a:lnTo>
                  <a:pt x="85890" y="313296"/>
                </a:lnTo>
                <a:lnTo>
                  <a:pt x="86461" y="312686"/>
                </a:lnTo>
                <a:lnTo>
                  <a:pt x="86626" y="312508"/>
                </a:lnTo>
                <a:close/>
              </a:path>
              <a:path w="403225" h="602614">
                <a:moveTo>
                  <a:pt x="86918" y="350380"/>
                </a:moveTo>
                <a:lnTo>
                  <a:pt x="86461" y="348856"/>
                </a:lnTo>
                <a:lnTo>
                  <a:pt x="85242" y="348081"/>
                </a:lnTo>
                <a:lnTo>
                  <a:pt x="83489" y="346290"/>
                </a:lnTo>
                <a:lnTo>
                  <a:pt x="82334" y="348424"/>
                </a:lnTo>
                <a:lnTo>
                  <a:pt x="81064" y="349656"/>
                </a:lnTo>
                <a:lnTo>
                  <a:pt x="81864" y="351142"/>
                </a:lnTo>
                <a:lnTo>
                  <a:pt x="83781" y="351637"/>
                </a:lnTo>
                <a:lnTo>
                  <a:pt x="85153" y="351828"/>
                </a:lnTo>
                <a:lnTo>
                  <a:pt x="85547" y="351878"/>
                </a:lnTo>
                <a:lnTo>
                  <a:pt x="86918" y="350380"/>
                </a:lnTo>
                <a:close/>
              </a:path>
              <a:path w="403225" h="602614">
                <a:moveTo>
                  <a:pt x="87553" y="404317"/>
                </a:moveTo>
                <a:lnTo>
                  <a:pt x="86334" y="398399"/>
                </a:lnTo>
                <a:lnTo>
                  <a:pt x="79654" y="393103"/>
                </a:lnTo>
                <a:lnTo>
                  <a:pt x="77470" y="394335"/>
                </a:lnTo>
                <a:lnTo>
                  <a:pt x="74574" y="395465"/>
                </a:lnTo>
                <a:lnTo>
                  <a:pt x="70967" y="398729"/>
                </a:lnTo>
                <a:lnTo>
                  <a:pt x="69075" y="401205"/>
                </a:lnTo>
                <a:lnTo>
                  <a:pt x="70612" y="405714"/>
                </a:lnTo>
                <a:lnTo>
                  <a:pt x="73113" y="408419"/>
                </a:lnTo>
                <a:lnTo>
                  <a:pt x="77368" y="413232"/>
                </a:lnTo>
                <a:lnTo>
                  <a:pt x="79908" y="415163"/>
                </a:lnTo>
                <a:lnTo>
                  <a:pt x="82600" y="417601"/>
                </a:lnTo>
                <a:lnTo>
                  <a:pt x="85559" y="410756"/>
                </a:lnTo>
                <a:lnTo>
                  <a:pt x="87553" y="404317"/>
                </a:lnTo>
                <a:close/>
              </a:path>
              <a:path w="403225" h="602614">
                <a:moveTo>
                  <a:pt x="95618" y="364617"/>
                </a:moveTo>
                <a:lnTo>
                  <a:pt x="95504" y="364248"/>
                </a:lnTo>
                <a:lnTo>
                  <a:pt x="86944" y="359448"/>
                </a:lnTo>
                <a:lnTo>
                  <a:pt x="82537" y="365772"/>
                </a:lnTo>
                <a:lnTo>
                  <a:pt x="90601" y="372351"/>
                </a:lnTo>
                <a:lnTo>
                  <a:pt x="95618" y="364617"/>
                </a:lnTo>
                <a:close/>
              </a:path>
              <a:path w="403225" h="602614">
                <a:moveTo>
                  <a:pt x="98729" y="313118"/>
                </a:moveTo>
                <a:lnTo>
                  <a:pt x="98577" y="310908"/>
                </a:lnTo>
                <a:lnTo>
                  <a:pt x="98285" y="306781"/>
                </a:lnTo>
                <a:lnTo>
                  <a:pt x="93599" y="305803"/>
                </a:lnTo>
                <a:lnTo>
                  <a:pt x="87223" y="305320"/>
                </a:lnTo>
                <a:lnTo>
                  <a:pt x="91198" y="317080"/>
                </a:lnTo>
                <a:lnTo>
                  <a:pt x="94703" y="317728"/>
                </a:lnTo>
                <a:lnTo>
                  <a:pt x="96088" y="315455"/>
                </a:lnTo>
                <a:lnTo>
                  <a:pt x="98729" y="313118"/>
                </a:lnTo>
                <a:close/>
              </a:path>
              <a:path w="403225" h="602614">
                <a:moveTo>
                  <a:pt x="103073" y="442798"/>
                </a:moveTo>
                <a:lnTo>
                  <a:pt x="99123" y="441921"/>
                </a:lnTo>
                <a:lnTo>
                  <a:pt x="88188" y="452894"/>
                </a:lnTo>
                <a:lnTo>
                  <a:pt x="101688" y="456311"/>
                </a:lnTo>
                <a:lnTo>
                  <a:pt x="103073" y="442798"/>
                </a:lnTo>
                <a:close/>
              </a:path>
              <a:path w="403225" h="602614">
                <a:moveTo>
                  <a:pt x="105410" y="487794"/>
                </a:moveTo>
                <a:lnTo>
                  <a:pt x="101676" y="482917"/>
                </a:lnTo>
                <a:lnTo>
                  <a:pt x="99415" y="480364"/>
                </a:lnTo>
                <a:lnTo>
                  <a:pt x="103974" y="473824"/>
                </a:lnTo>
                <a:lnTo>
                  <a:pt x="101358" y="471068"/>
                </a:lnTo>
                <a:lnTo>
                  <a:pt x="93611" y="470255"/>
                </a:lnTo>
                <a:lnTo>
                  <a:pt x="90462" y="470154"/>
                </a:lnTo>
                <a:lnTo>
                  <a:pt x="87401" y="469950"/>
                </a:lnTo>
                <a:lnTo>
                  <a:pt x="85585" y="478383"/>
                </a:lnTo>
                <a:lnTo>
                  <a:pt x="87655" y="486168"/>
                </a:lnTo>
                <a:lnTo>
                  <a:pt x="93141" y="488188"/>
                </a:lnTo>
                <a:lnTo>
                  <a:pt x="95770" y="489153"/>
                </a:lnTo>
                <a:lnTo>
                  <a:pt x="99733" y="488061"/>
                </a:lnTo>
                <a:lnTo>
                  <a:pt x="105410" y="487794"/>
                </a:lnTo>
                <a:close/>
              </a:path>
              <a:path w="403225" h="602614">
                <a:moveTo>
                  <a:pt x="106349" y="462445"/>
                </a:moveTo>
                <a:lnTo>
                  <a:pt x="105689" y="460921"/>
                </a:lnTo>
                <a:lnTo>
                  <a:pt x="105016" y="459397"/>
                </a:lnTo>
                <a:lnTo>
                  <a:pt x="104355" y="457873"/>
                </a:lnTo>
                <a:lnTo>
                  <a:pt x="103682" y="458000"/>
                </a:lnTo>
                <a:lnTo>
                  <a:pt x="102997" y="458114"/>
                </a:lnTo>
                <a:lnTo>
                  <a:pt x="102323" y="458241"/>
                </a:lnTo>
                <a:lnTo>
                  <a:pt x="102577" y="459740"/>
                </a:lnTo>
                <a:lnTo>
                  <a:pt x="102844" y="461238"/>
                </a:lnTo>
                <a:lnTo>
                  <a:pt x="103098" y="462737"/>
                </a:lnTo>
                <a:lnTo>
                  <a:pt x="104178" y="462635"/>
                </a:lnTo>
                <a:lnTo>
                  <a:pt x="105270" y="462546"/>
                </a:lnTo>
                <a:lnTo>
                  <a:pt x="106349" y="462445"/>
                </a:lnTo>
                <a:close/>
              </a:path>
              <a:path w="403225" h="602614">
                <a:moveTo>
                  <a:pt x="114452" y="511416"/>
                </a:moveTo>
                <a:lnTo>
                  <a:pt x="111506" y="511606"/>
                </a:lnTo>
                <a:lnTo>
                  <a:pt x="107518" y="510489"/>
                </a:lnTo>
                <a:lnTo>
                  <a:pt x="107378" y="514299"/>
                </a:lnTo>
                <a:lnTo>
                  <a:pt x="107340" y="515289"/>
                </a:lnTo>
                <a:lnTo>
                  <a:pt x="109664" y="516343"/>
                </a:lnTo>
                <a:lnTo>
                  <a:pt x="110896" y="517359"/>
                </a:lnTo>
                <a:lnTo>
                  <a:pt x="114452" y="511416"/>
                </a:lnTo>
                <a:close/>
              </a:path>
              <a:path w="403225" h="602614">
                <a:moveTo>
                  <a:pt x="115011" y="511263"/>
                </a:moveTo>
                <a:lnTo>
                  <a:pt x="114642" y="511124"/>
                </a:lnTo>
                <a:lnTo>
                  <a:pt x="114998" y="511390"/>
                </a:lnTo>
                <a:lnTo>
                  <a:pt x="115011" y="511263"/>
                </a:lnTo>
                <a:close/>
              </a:path>
              <a:path w="403225" h="602614">
                <a:moveTo>
                  <a:pt x="115214" y="381063"/>
                </a:moveTo>
                <a:lnTo>
                  <a:pt x="113233" y="378561"/>
                </a:lnTo>
                <a:lnTo>
                  <a:pt x="109943" y="377710"/>
                </a:lnTo>
                <a:lnTo>
                  <a:pt x="106654" y="378802"/>
                </a:lnTo>
                <a:lnTo>
                  <a:pt x="100571" y="384848"/>
                </a:lnTo>
                <a:lnTo>
                  <a:pt x="102044" y="388200"/>
                </a:lnTo>
                <a:lnTo>
                  <a:pt x="110985" y="393179"/>
                </a:lnTo>
                <a:lnTo>
                  <a:pt x="112420" y="389496"/>
                </a:lnTo>
                <a:lnTo>
                  <a:pt x="114261" y="386016"/>
                </a:lnTo>
                <a:lnTo>
                  <a:pt x="115214" y="381063"/>
                </a:lnTo>
                <a:close/>
              </a:path>
              <a:path w="403225" h="602614">
                <a:moveTo>
                  <a:pt x="116103" y="311785"/>
                </a:moveTo>
                <a:lnTo>
                  <a:pt x="113830" y="306489"/>
                </a:lnTo>
                <a:lnTo>
                  <a:pt x="111213" y="301942"/>
                </a:lnTo>
                <a:lnTo>
                  <a:pt x="108788" y="297332"/>
                </a:lnTo>
                <a:lnTo>
                  <a:pt x="106768" y="298005"/>
                </a:lnTo>
                <a:lnTo>
                  <a:pt x="102920" y="299008"/>
                </a:lnTo>
                <a:lnTo>
                  <a:pt x="104381" y="303745"/>
                </a:lnTo>
                <a:lnTo>
                  <a:pt x="106184" y="308114"/>
                </a:lnTo>
                <a:lnTo>
                  <a:pt x="108153" y="312420"/>
                </a:lnTo>
                <a:lnTo>
                  <a:pt x="108458" y="313093"/>
                </a:lnTo>
                <a:lnTo>
                  <a:pt x="110147" y="313423"/>
                </a:lnTo>
                <a:lnTo>
                  <a:pt x="111709" y="314147"/>
                </a:lnTo>
                <a:lnTo>
                  <a:pt x="113169" y="313143"/>
                </a:lnTo>
                <a:lnTo>
                  <a:pt x="116103" y="311785"/>
                </a:lnTo>
                <a:close/>
              </a:path>
              <a:path w="403225" h="602614">
                <a:moveTo>
                  <a:pt x="121424" y="415112"/>
                </a:moveTo>
                <a:lnTo>
                  <a:pt x="120713" y="414769"/>
                </a:lnTo>
                <a:lnTo>
                  <a:pt x="119303" y="414058"/>
                </a:lnTo>
                <a:lnTo>
                  <a:pt x="112064" y="417588"/>
                </a:lnTo>
                <a:lnTo>
                  <a:pt x="114681" y="419798"/>
                </a:lnTo>
                <a:lnTo>
                  <a:pt x="117817" y="421005"/>
                </a:lnTo>
                <a:lnTo>
                  <a:pt x="119214" y="420281"/>
                </a:lnTo>
                <a:lnTo>
                  <a:pt x="120777" y="419468"/>
                </a:lnTo>
                <a:lnTo>
                  <a:pt x="120751" y="416915"/>
                </a:lnTo>
                <a:lnTo>
                  <a:pt x="121424" y="415112"/>
                </a:lnTo>
                <a:close/>
              </a:path>
              <a:path w="403225" h="602614">
                <a:moveTo>
                  <a:pt x="123088" y="478777"/>
                </a:moveTo>
                <a:lnTo>
                  <a:pt x="115531" y="474027"/>
                </a:lnTo>
                <a:lnTo>
                  <a:pt x="112293" y="479209"/>
                </a:lnTo>
                <a:lnTo>
                  <a:pt x="105410" y="482092"/>
                </a:lnTo>
                <a:lnTo>
                  <a:pt x="113919" y="483628"/>
                </a:lnTo>
                <a:lnTo>
                  <a:pt x="119494" y="484708"/>
                </a:lnTo>
                <a:lnTo>
                  <a:pt x="123088" y="478777"/>
                </a:lnTo>
                <a:close/>
              </a:path>
              <a:path w="403225" h="602614">
                <a:moveTo>
                  <a:pt x="126974" y="503516"/>
                </a:moveTo>
                <a:lnTo>
                  <a:pt x="123837" y="499973"/>
                </a:lnTo>
                <a:lnTo>
                  <a:pt x="117055" y="496252"/>
                </a:lnTo>
                <a:lnTo>
                  <a:pt x="115011" y="511263"/>
                </a:lnTo>
                <a:lnTo>
                  <a:pt x="124218" y="514781"/>
                </a:lnTo>
                <a:lnTo>
                  <a:pt x="126949" y="508063"/>
                </a:lnTo>
                <a:lnTo>
                  <a:pt x="126974" y="503516"/>
                </a:lnTo>
                <a:close/>
              </a:path>
              <a:path w="403225" h="602614">
                <a:moveTo>
                  <a:pt x="127444" y="464756"/>
                </a:moveTo>
                <a:lnTo>
                  <a:pt x="123151" y="455968"/>
                </a:lnTo>
                <a:lnTo>
                  <a:pt x="120891" y="456222"/>
                </a:lnTo>
                <a:lnTo>
                  <a:pt x="120891" y="466382"/>
                </a:lnTo>
                <a:lnTo>
                  <a:pt x="127444" y="464756"/>
                </a:lnTo>
                <a:close/>
              </a:path>
              <a:path w="403225" h="602614">
                <a:moveTo>
                  <a:pt x="128206" y="427228"/>
                </a:moveTo>
                <a:lnTo>
                  <a:pt x="126415" y="421678"/>
                </a:lnTo>
                <a:lnTo>
                  <a:pt x="122491" y="422363"/>
                </a:lnTo>
                <a:lnTo>
                  <a:pt x="125234" y="427863"/>
                </a:lnTo>
                <a:lnTo>
                  <a:pt x="126225" y="427659"/>
                </a:lnTo>
                <a:lnTo>
                  <a:pt x="128206" y="427228"/>
                </a:lnTo>
                <a:close/>
              </a:path>
              <a:path w="403225" h="602614">
                <a:moveTo>
                  <a:pt x="130416" y="534924"/>
                </a:moveTo>
                <a:lnTo>
                  <a:pt x="129032" y="530148"/>
                </a:lnTo>
                <a:lnTo>
                  <a:pt x="129095" y="526415"/>
                </a:lnTo>
                <a:lnTo>
                  <a:pt x="124917" y="521690"/>
                </a:lnTo>
                <a:lnTo>
                  <a:pt x="120434" y="520382"/>
                </a:lnTo>
                <a:lnTo>
                  <a:pt x="115506" y="519607"/>
                </a:lnTo>
                <a:lnTo>
                  <a:pt x="112242" y="522528"/>
                </a:lnTo>
                <a:lnTo>
                  <a:pt x="110858" y="527697"/>
                </a:lnTo>
                <a:lnTo>
                  <a:pt x="112915" y="530491"/>
                </a:lnTo>
                <a:lnTo>
                  <a:pt x="117690" y="531672"/>
                </a:lnTo>
                <a:lnTo>
                  <a:pt x="121018" y="532498"/>
                </a:lnTo>
                <a:lnTo>
                  <a:pt x="130416" y="534924"/>
                </a:lnTo>
                <a:close/>
              </a:path>
              <a:path w="403225" h="602614">
                <a:moveTo>
                  <a:pt x="132422" y="392849"/>
                </a:moveTo>
                <a:lnTo>
                  <a:pt x="129959" y="385381"/>
                </a:lnTo>
                <a:lnTo>
                  <a:pt x="125818" y="389648"/>
                </a:lnTo>
                <a:lnTo>
                  <a:pt x="125641" y="391706"/>
                </a:lnTo>
                <a:lnTo>
                  <a:pt x="132422" y="392849"/>
                </a:lnTo>
                <a:close/>
              </a:path>
              <a:path w="403225" h="602614">
                <a:moveTo>
                  <a:pt x="134670" y="599186"/>
                </a:moveTo>
                <a:lnTo>
                  <a:pt x="134505" y="597611"/>
                </a:lnTo>
                <a:lnTo>
                  <a:pt x="133388" y="596988"/>
                </a:lnTo>
                <a:lnTo>
                  <a:pt x="132740" y="596353"/>
                </a:lnTo>
                <a:lnTo>
                  <a:pt x="131762" y="597090"/>
                </a:lnTo>
                <a:lnTo>
                  <a:pt x="130098" y="597789"/>
                </a:lnTo>
                <a:lnTo>
                  <a:pt x="129997" y="598589"/>
                </a:lnTo>
                <a:lnTo>
                  <a:pt x="129895" y="599414"/>
                </a:lnTo>
                <a:lnTo>
                  <a:pt x="131318" y="600354"/>
                </a:lnTo>
                <a:lnTo>
                  <a:pt x="133083" y="602424"/>
                </a:lnTo>
                <a:lnTo>
                  <a:pt x="133959" y="600138"/>
                </a:lnTo>
                <a:lnTo>
                  <a:pt x="134670" y="599186"/>
                </a:lnTo>
                <a:close/>
              </a:path>
              <a:path w="403225" h="602614">
                <a:moveTo>
                  <a:pt x="135305" y="504736"/>
                </a:moveTo>
                <a:lnTo>
                  <a:pt x="133781" y="503923"/>
                </a:lnTo>
                <a:lnTo>
                  <a:pt x="133540" y="504050"/>
                </a:lnTo>
                <a:lnTo>
                  <a:pt x="132740" y="504469"/>
                </a:lnTo>
                <a:lnTo>
                  <a:pt x="132181" y="505167"/>
                </a:lnTo>
                <a:lnTo>
                  <a:pt x="131533" y="505752"/>
                </a:lnTo>
                <a:lnTo>
                  <a:pt x="132778" y="506336"/>
                </a:lnTo>
                <a:lnTo>
                  <a:pt x="133832" y="506844"/>
                </a:lnTo>
                <a:lnTo>
                  <a:pt x="134340" y="506196"/>
                </a:lnTo>
                <a:lnTo>
                  <a:pt x="134975" y="505587"/>
                </a:lnTo>
                <a:lnTo>
                  <a:pt x="135255" y="504888"/>
                </a:lnTo>
                <a:lnTo>
                  <a:pt x="135305" y="504736"/>
                </a:lnTo>
                <a:close/>
              </a:path>
              <a:path w="403225" h="602614">
                <a:moveTo>
                  <a:pt x="136601" y="416763"/>
                </a:moveTo>
                <a:lnTo>
                  <a:pt x="133311" y="415239"/>
                </a:lnTo>
                <a:lnTo>
                  <a:pt x="132448" y="415988"/>
                </a:lnTo>
                <a:lnTo>
                  <a:pt x="131064" y="416750"/>
                </a:lnTo>
                <a:lnTo>
                  <a:pt x="131229" y="417156"/>
                </a:lnTo>
                <a:lnTo>
                  <a:pt x="131508" y="417893"/>
                </a:lnTo>
                <a:lnTo>
                  <a:pt x="133159" y="419036"/>
                </a:lnTo>
                <a:lnTo>
                  <a:pt x="134696" y="418439"/>
                </a:lnTo>
                <a:lnTo>
                  <a:pt x="135597" y="417512"/>
                </a:lnTo>
                <a:lnTo>
                  <a:pt x="136601" y="416763"/>
                </a:lnTo>
                <a:close/>
              </a:path>
              <a:path w="403225" h="602614">
                <a:moveTo>
                  <a:pt x="136829" y="431215"/>
                </a:moveTo>
                <a:lnTo>
                  <a:pt x="135521" y="430936"/>
                </a:lnTo>
                <a:lnTo>
                  <a:pt x="134404" y="430618"/>
                </a:lnTo>
                <a:lnTo>
                  <a:pt x="133972" y="431393"/>
                </a:lnTo>
                <a:lnTo>
                  <a:pt x="133235" y="432181"/>
                </a:lnTo>
                <a:lnTo>
                  <a:pt x="133273" y="432930"/>
                </a:lnTo>
                <a:lnTo>
                  <a:pt x="133299" y="433260"/>
                </a:lnTo>
                <a:lnTo>
                  <a:pt x="134912" y="433539"/>
                </a:lnTo>
                <a:lnTo>
                  <a:pt x="135801" y="433844"/>
                </a:lnTo>
                <a:lnTo>
                  <a:pt x="136169" y="433006"/>
                </a:lnTo>
                <a:lnTo>
                  <a:pt x="136613" y="432181"/>
                </a:lnTo>
                <a:lnTo>
                  <a:pt x="136804" y="431330"/>
                </a:lnTo>
                <a:close/>
              </a:path>
              <a:path w="403225" h="602614">
                <a:moveTo>
                  <a:pt x="139153" y="545909"/>
                </a:moveTo>
                <a:lnTo>
                  <a:pt x="134467" y="543382"/>
                </a:lnTo>
                <a:lnTo>
                  <a:pt x="130670" y="542493"/>
                </a:lnTo>
                <a:lnTo>
                  <a:pt x="128663" y="546747"/>
                </a:lnTo>
                <a:lnTo>
                  <a:pt x="128041" y="548081"/>
                </a:lnTo>
                <a:lnTo>
                  <a:pt x="128765" y="550989"/>
                </a:lnTo>
                <a:lnTo>
                  <a:pt x="136156" y="553440"/>
                </a:lnTo>
                <a:lnTo>
                  <a:pt x="137096" y="549427"/>
                </a:lnTo>
                <a:lnTo>
                  <a:pt x="139153" y="545909"/>
                </a:lnTo>
                <a:close/>
              </a:path>
              <a:path w="403225" h="602614">
                <a:moveTo>
                  <a:pt x="142354" y="341960"/>
                </a:moveTo>
                <a:lnTo>
                  <a:pt x="133083" y="337718"/>
                </a:lnTo>
                <a:lnTo>
                  <a:pt x="130949" y="341147"/>
                </a:lnTo>
                <a:lnTo>
                  <a:pt x="123012" y="341680"/>
                </a:lnTo>
                <a:lnTo>
                  <a:pt x="127330" y="348157"/>
                </a:lnTo>
                <a:lnTo>
                  <a:pt x="142354" y="341960"/>
                </a:lnTo>
                <a:close/>
              </a:path>
              <a:path w="403225" h="602614">
                <a:moveTo>
                  <a:pt x="142417" y="284568"/>
                </a:moveTo>
                <a:lnTo>
                  <a:pt x="127850" y="278917"/>
                </a:lnTo>
                <a:lnTo>
                  <a:pt x="124714" y="283959"/>
                </a:lnTo>
                <a:lnTo>
                  <a:pt x="125818" y="287451"/>
                </a:lnTo>
                <a:lnTo>
                  <a:pt x="136232" y="291592"/>
                </a:lnTo>
                <a:lnTo>
                  <a:pt x="139153" y="288759"/>
                </a:lnTo>
                <a:lnTo>
                  <a:pt x="142417" y="284568"/>
                </a:lnTo>
                <a:close/>
              </a:path>
              <a:path w="403225" h="602614">
                <a:moveTo>
                  <a:pt x="144018" y="562914"/>
                </a:moveTo>
                <a:lnTo>
                  <a:pt x="139814" y="557403"/>
                </a:lnTo>
                <a:lnTo>
                  <a:pt x="136791" y="560082"/>
                </a:lnTo>
                <a:lnTo>
                  <a:pt x="133731" y="562381"/>
                </a:lnTo>
                <a:lnTo>
                  <a:pt x="131470" y="565061"/>
                </a:lnTo>
                <a:lnTo>
                  <a:pt x="130810" y="565848"/>
                </a:lnTo>
                <a:lnTo>
                  <a:pt x="131914" y="568248"/>
                </a:lnTo>
                <a:lnTo>
                  <a:pt x="134416" y="569709"/>
                </a:lnTo>
                <a:lnTo>
                  <a:pt x="137248" y="569849"/>
                </a:lnTo>
                <a:lnTo>
                  <a:pt x="143433" y="567372"/>
                </a:lnTo>
                <a:lnTo>
                  <a:pt x="144018" y="562914"/>
                </a:lnTo>
                <a:close/>
              </a:path>
              <a:path w="403225" h="602614">
                <a:moveTo>
                  <a:pt x="149504" y="262458"/>
                </a:moveTo>
                <a:lnTo>
                  <a:pt x="140754" y="258940"/>
                </a:lnTo>
                <a:lnTo>
                  <a:pt x="134416" y="268338"/>
                </a:lnTo>
                <a:lnTo>
                  <a:pt x="149301" y="265099"/>
                </a:lnTo>
                <a:lnTo>
                  <a:pt x="149504" y="262458"/>
                </a:lnTo>
                <a:close/>
              </a:path>
              <a:path w="403225" h="602614">
                <a:moveTo>
                  <a:pt x="155536" y="425500"/>
                </a:moveTo>
                <a:lnTo>
                  <a:pt x="154838" y="423697"/>
                </a:lnTo>
                <a:lnTo>
                  <a:pt x="153276" y="421970"/>
                </a:lnTo>
                <a:lnTo>
                  <a:pt x="149974" y="421868"/>
                </a:lnTo>
                <a:lnTo>
                  <a:pt x="149606" y="422325"/>
                </a:lnTo>
                <a:lnTo>
                  <a:pt x="148463" y="423760"/>
                </a:lnTo>
                <a:lnTo>
                  <a:pt x="147269" y="425691"/>
                </a:lnTo>
                <a:lnTo>
                  <a:pt x="148132" y="428739"/>
                </a:lnTo>
                <a:lnTo>
                  <a:pt x="150101" y="430060"/>
                </a:lnTo>
                <a:lnTo>
                  <a:pt x="151536" y="431457"/>
                </a:lnTo>
                <a:lnTo>
                  <a:pt x="152768" y="429882"/>
                </a:lnTo>
                <a:lnTo>
                  <a:pt x="154495" y="428434"/>
                </a:lnTo>
                <a:lnTo>
                  <a:pt x="155536" y="425500"/>
                </a:lnTo>
                <a:close/>
              </a:path>
              <a:path w="403225" h="602614">
                <a:moveTo>
                  <a:pt x="158013" y="226060"/>
                </a:moveTo>
                <a:lnTo>
                  <a:pt x="155613" y="224129"/>
                </a:lnTo>
                <a:lnTo>
                  <a:pt x="153428" y="220916"/>
                </a:lnTo>
                <a:lnTo>
                  <a:pt x="150914" y="223951"/>
                </a:lnTo>
                <a:lnTo>
                  <a:pt x="148729" y="225513"/>
                </a:lnTo>
                <a:lnTo>
                  <a:pt x="148323" y="228473"/>
                </a:lnTo>
                <a:lnTo>
                  <a:pt x="150723" y="229920"/>
                </a:lnTo>
                <a:lnTo>
                  <a:pt x="151968" y="231279"/>
                </a:lnTo>
                <a:lnTo>
                  <a:pt x="153962" y="230035"/>
                </a:lnTo>
                <a:lnTo>
                  <a:pt x="157137" y="229006"/>
                </a:lnTo>
                <a:lnTo>
                  <a:pt x="158013" y="226060"/>
                </a:lnTo>
                <a:close/>
              </a:path>
              <a:path w="403225" h="602614">
                <a:moveTo>
                  <a:pt x="167043" y="385229"/>
                </a:moveTo>
                <a:lnTo>
                  <a:pt x="161582" y="385851"/>
                </a:lnTo>
                <a:lnTo>
                  <a:pt x="158140" y="385762"/>
                </a:lnTo>
                <a:lnTo>
                  <a:pt x="153060" y="387451"/>
                </a:lnTo>
                <a:lnTo>
                  <a:pt x="150241" y="389394"/>
                </a:lnTo>
                <a:lnTo>
                  <a:pt x="149974" y="392531"/>
                </a:lnTo>
                <a:lnTo>
                  <a:pt x="152323" y="395224"/>
                </a:lnTo>
                <a:lnTo>
                  <a:pt x="156362" y="396176"/>
                </a:lnTo>
                <a:lnTo>
                  <a:pt x="160121" y="395109"/>
                </a:lnTo>
                <a:lnTo>
                  <a:pt x="161645" y="393763"/>
                </a:lnTo>
                <a:lnTo>
                  <a:pt x="163880" y="391782"/>
                </a:lnTo>
                <a:lnTo>
                  <a:pt x="164807" y="388950"/>
                </a:lnTo>
                <a:lnTo>
                  <a:pt x="167043" y="385229"/>
                </a:lnTo>
                <a:close/>
              </a:path>
              <a:path w="403225" h="602614">
                <a:moveTo>
                  <a:pt x="167208" y="248945"/>
                </a:moveTo>
                <a:lnTo>
                  <a:pt x="167055" y="242138"/>
                </a:lnTo>
                <a:lnTo>
                  <a:pt x="163271" y="237972"/>
                </a:lnTo>
                <a:lnTo>
                  <a:pt x="151472" y="232067"/>
                </a:lnTo>
                <a:lnTo>
                  <a:pt x="151472" y="241655"/>
                </a:lnTo>
                <a:lnTo>
                  <a:pt x="160451" y="240817"/>
                </a:lnTo>
                <a:lnTo>
                  <a:pt x="167208" y="248945"/>
                </a:lnTo>
                <a:close/>
              </a:path>
              <a:path w="403225" h="602614">
                <a:moveTo>
                  <a:pt x="170891" y="271513"/>
                </a:moveTo>
                <a:lnTo>
                  <a:pt x="158076" y="253238"/>
                </a:lnTo>
                <a:lnTo>
                  <a:pt x="156908" y="260019"/>
                </a:lnTo>
                <a:lnTo>
                  <a:pt x="157276" y="266077"/>
                </a:lnTo>
                <a:lnTo>
                  <a:pt x="150215" y="279971"/>
                </a:lnTo>
                <a:lnTo>
                  <a:pt x="151168" y="283095"/>
                </a:lnTo>
                <a:lnTo>
                  <a:pt x="162280" y="286435"/>
                </a:lnTo>
                <a:lnTo>
                  <a:pt x="168922" y="279552"/>
                </a:lnTo>
                <a:lnTo>
                  <a:pt x="160870" y="276123"/>
                </a:lnTo>
                <a:lnTo>
                  <a:pt x="161048" y="271589"/>
                </a:lnTo>
                <a:lnTo>
                  <a:pt x="170891" y="271513"/>
                </a:lnTo>
                <a:close/>
              </a:path>
              <a:path w="403225" h="602614">
                <a:moveTo>
                  <a:pt x="187998" y="183121"/>
                </a:moveTo>
                <a:lnTo>
                  <a:pt x="181724" y="175996"/>
                </a:lnTo>
                <a:lnTo>
                  <a:pt x="183324" y="168808"/>
                </a:lnTo>
                <a:lnTo>
                  <a:pt x="168960" y="165087"/>
                </a:lnTo>
                <a:lnTo>
                  <a:pt x="166751" y="171856"/>
                </a:lnTo>
                <a:lnTo>
                  <a:pt x="168325" y="178054"/>
                </a:lnTo>
                <a:lnTo>
                  <a:pt x="173951" y="184226"/>
                </a:lnTo>
                <a:lnTo>
                  <a:pt x="183908" y="190893"/>
                </a:lnTo>
                <a:lnTo>
                  <a:pt x="187998" y="183121"/>
                </a:lnTo>
                <a:close/>
              </a:path>
              <a:path w="403225" h="602614">
                <a:moveTo>
                  <a:pt x="196088" y="188468"/>
                </a:moveTo>
                <a:lnTo>
                  <a:pt x="195567" y="186639"/>
                </a:lnTo>
                <a:lnTo>
                  <a:pt x="193992" y="185902"/>
                </a:lnTo>
                <a:lnTo>
                  <a:pt x="192989" y="185089"/>
                </a:lnTo>
                <a:lnTo>
                  <a:pt x="192011" y="186169"/>
                </a:lnTo>
                <a:lnTo>
                  <a:pt x="190474" y="187198"/>
                </a:lnTo>
                <a:lnTo>
                  <a:pt x="189992" y="189445"/>
                </a:lnTo>
                <a:lnTo>
                  <a:pt x="191147" y="190677"/>
                </a:lnTo>
                <a:lnTo>
                  <a:pt x="191693" y="191846"/>
                </a:lnTo>
                <a:lnTo>
                  <a:pt x="194462" y="190588"/>
                </a:lnTo>
                <a:lnTo>
                  <a:pt x="194970" y="189572"/>
                </a:lnTo>
                <a:lnTo>
                  <a:pt x="196088" y="188468"/>
                </a:lnTo>
                <a:close/>
              </a:path>
              <a:path w="403225" h="602614">
                <a:moveTo>
                  <a:pt x="203288" y="325945"/>
                </a:moveTo>
                <a:lnTo>
                  <a:pt x="203060" y="324065"/>
                </a:lnTo>
                <a:lnTo>
                  <a:pt x="202082" y="322224"/>
                </a:lnTo>
                <a:lnTo>
                  <a:pt x="200787" y="321818"/>
                </a:lnTo>
                <a:lnTo>
                  <a:pt x="199644" y="321462"/>
                </a:lnTo>
                <a:lnTo>
                  <a:pt x="197612" y="322745"/>
                </a:lnTo>
                <a:lnTo>
                  <a:pt x="195961" y="323291"/>
                </a:lnTo>
                <a:lnTo>
                  <a:pt x="194424" y="325450"/>
                </a:lnTo>
                <a:lnTo>
                  <a:pt x="196253" y="326085"/>
                </a:lnTo>
                <a:lnTo>
                  <a:pt x="198018" y="327088"/>
                </a:lnTo>
                <a:lnTo>
                  <a:pt x="200990" y="327317"/>
                </a:lnTo>
                <a:lnTo>
                  <a:pt x="203288" y="325945"/>
                </a:lnTo>
                <a:close/>
              </a:path>
              <a:path w="403225" h="602614">
                <a:moveTo>
                  <a:pt x="209880" y="466471"/>
                </a:moveTo>
                <a:lnTo>
                  <a:pt x="206832" y="465645"/>
                </a:lnTo>
                <a:lnTo>
                  <a:pt x="203111" y="464248"/>
                </a:lnTo>
                <a:lnTo>
                  <a:pt x="201523" y="468515"/>
                </a:lnTo>
                <a:lnTo>
                  <a:pt x="203555" y="469912"/>
                </a:lnTo>
                <a:lnTo>
                  <a:pt x="208775" y="470154"/>
                </a:lnTo>
                <a:lnTo>
                  <a:pt x="209880" y="466471"/>
                </a:lnTo>
                <a:close/>
              </a:path>
              <a:path w="403225" h="602614">
                <a:moveTo>
                  <a:pt x="225640" y="237299"/>
                </a:moveTo>
                <a:lnTo>
                  <a:pt x="224955" y="235788"/>
                </a:lnTo>
                <a:lnTo>
                  <a:pt x="223888" y="234670"/>
                </a:lnTo>
                <a:lnTo>
                  <a:pt x="223012" y="233502"/>
                </a:lnTo>
                <a:lnTo>
                  <a:pt x="222084" y="233934"/>
                </a:lnTo>
                <a:lnTo>
                  <a:pt x="220332" y="234442"/>
                </a:lnTo>
                <a:lnTo>
                  <a:pt x="220637" y="236067"/>
                </a:lnTo>
                <a:lnTo>
                  <a:pt x="221437" y="237312"/>
                </a:lnTo>
                <a:lnTo>
                  <a:pt x="222237" y="239039"/>
                </a:lnTo>
                <a:lnTo>
                  <a:pt x="223926" y="238036"/>
                </a:lnTo>
                <a:lnTo>
                  <a:pt x="225640" y="237299"/>
                </a:lnTo>
                <a:close/>
              </a:path>
              <a:path w="403225" h="602614">
                <a:moveTo>
                  <a:pt x="273367" y="499694"/>
                </a:moveTo>
                <a:lnTo>
                  <a:pt x="272351" y="498043"/>
                </a:lnTo>
                <a:lnTo>
                  <a:pt x="263220" y="495706"/>
                </a:lnTo>
                <a:lnTo>
                  <a:pt x="261378" y="507174"/>
                </a:lnTo>
                <a:lnTo>
                  <a:pt x="271754" y="508431"/>
                </a:lnTo>
                <a:lnTo>
                  <a:pt x="273367" y="499694"/>
                </a:lnTo>
                <a:close/>
              </a:path>
              <a:path w="403225" h="602614">
                <a:moveTo>
                  <a:pt x="275361" y="516204"/>
                </a:moveTo>
                <a:lnTo>
                  <a:pt x="274612" y="515556"/>
                </a:lnTo>
                <a:lnTo>
                  <a:pt x="273964" y="514477"/>
                </a:lnTo>
                <a:lnTo>
                  <a:pt x="271932" y="514210"/>
                </a:lnTo>
                <a:lnTo>
                  <a:pt x="270586" y="514819"/>
                </a:lnTo>
                <a:lnTo>
                  <a:pt x="267982" y="515391"/>
                </a:lnTo>
                <a:lnTo>
                  <a:pt x="270027" y="516864"/>
                </a:lnTo>
                <a:lnTo>
                  <a:pt x="271081" y="518185"/>
                </a:lnTo>
                <a:lnTo>
                  <a:pt x="273177" y="518083"/>
                </a:lnTo>
                <a:lnTo>
                  <a:pt x="274243" y="516902"/>
                </a:lnTo>
                <a:lnTo>
                  <a:pt x="275361" y="516204"/>
                </a:lnTo>
                <a:close/>
              </a:path>
              <a:path w="403225" h="602614">
                <a:moveTo>
                  <a:pt x="277456" y="551827"/>
                </a:moveTo>
                <a:lnTo>
                  <a:pt x="270192" y="552919"/>
                </a:lnTo>
                <a:lnTo>
                  <a:pt x="275704" y="557987"/>
                </a:lnTo>
                <a:lnTo>
                  <a:pt x="277456" y="551827"/>
                </a:lnTo>
                <a:close/>
              </a:path>
              <a:path w="403225" h="602614">
                <a:moveTo>
                  <a:pt x="281647" y="474332"/>
                </a:moveTo>
                <a:lnTo>
                  <a:pt x="281419" y="473900"/>
                </a:lnTo>
                <a:lnTo>
                  <a:pt x="280225" y="471766"/>
                </a:lnTo>
                <a:lnTo>
                  <a:pt x="278307" y="469874"/>
                </a:lnTo>
                <a:lnTo>
                  <a:pt x="276618" y="467906"/>
                </a:lnTo>
                <a:lnTo>
                  <a:pt x="276047" y="469925"/>
                </a:lnTo>
                <a:lnTo>
                  <a:pt x="275120" y="471919"/>
                </a:lnTo>
                <a:lnTo>
                  <a:pt x="274929" y="474814"/>
                </a:lnTo>
                <a:lnTo>
                  <a:pt x="276656" y="475742"/>
                </a:lnTo>
                <a:lnTo>
                  <a:pt x="277571" y="476631"/>
                </a:lnTo>
                <a:lnTo>
                  <a:pt x="278930" y="475691"/>
                </a:lnTo>
                <a:lnTo>
                  <a:pt x="281647" y="474332"/>
                </a:lnTo>
                <a:close/>
              </a:path>
              <a:path w="403225" h="602614">
                <a:moveTo>
                  <a:pt x="284746" y="488353"/>
                </a:moveTo>
                <a:lnTo>
                  <a:pt x="275094" y="484974"/>
                </a:lnTo>
                <a:lnTo>
                  <a:pt x="273862" y="488276"/>
                </a:lnTo>
                <a:lnTo>
                  <a:pt x="272389" y="491261"/>
                </a:lnTo>
                <a:lnTo>
                  <a:pt x="276694" y="494030"/>
                </a:lnTo>
                <a:lnTo>
                  <a:pt x="284746" y="488353"/>
                </a:lnTo>
                <a:close/>
              </a:path>
              <a:path w="403225" h="602614">
                <a:moveTo>
                  <a:pt x="285127" y="467525"/>
                </a:moveTo>
                <a:lnTo>
                  <a:pt x="283565" y="461949"/>
                </a:lnTo>
                <a:lnTo>
                  <a:pt x="279996" y="460209"/>
                </a:lnTo>
                <a:lnTo>
                  <a:pt x="278676" y="460527"/>
                </a:lnTo>
                <a:lnTo>
                  <a:pt x="273202" y="461860"/>
                </a:lnTo>
                <a:lnTo>
                  <a:pt x="273227" y="464667"/>
                </a:lnTo>
                <a:lnTo>
                  <a:pt x="276618" y="467753"/>
                </a:lnTo>
                <a:lnTo>
                  <a:pt x="276618" y="467906"/>
                </a:lnTo>
                <a:lnTo>
                  <a:pt x="281533" y="468414"/>
                </a:lnTo>
                <a:lnTo>
                  <a:pt x="285127" y="467525"/>
                </a:lnTo>
                <a:close/>
              </a:path>
              <a:path w="403225" h="602614">
                <a:moveTo>
                  <a:pt x="289267" y="25349"/>
                </a:moveTo>
                <a:lnTo>
                  <a:pt x="283425" y="21932"/>
                </a:lnTo>
                <a:lnTo>
                  <a:pt x="283464" y="18834"/>
                </a:lnTo>
                <a:lnTo>
                  <a:pt x="283476" y="18237"/>
                </a:lnTo>
                <a:lnTo>
                  <a:pt x="288683" y="14185"/>
                </a:lnTo>
                <a:lnTo>
                  <a:pt x="284010" y="12954"/>
                </a:lnTo>
                <a:lnTo>
                  <a:pt x="280035" y="10756"/>
                </a:lnTo>
                <a:lnTo>
                  <a:pt x="271259" y="13195"/>
                </a:lnTo>
                <a:lnTo>
                  <a:pt x="265722" y="16281"/>
                </a:lnTo>
                <a:lnTo>
                  <a:pt x="259880" y="18834"/>
                </a:lnTo>
                <a:lnTo>
                  <a:pt x="254139" y="17233"/>
                </a:lnTo>
                <a:lnTo>
                  <a:pt x="254457" y="14185"/>
                </a:lnTo>
                <a:lnTo>
                  <a:pt x="254558" y="12954"/>
                </a:lnTo>
                <a:lnTo>
                  <a:pt x="254685" y="9880"/>
                </a:lnTo>
                <a:lnTo>
                  <a:pt x="254736" y="8534"/>
                </a:lnTo>
                <a:lnTo>
                  <a:pt x="254825" y="6540"/>
                </a:lnTo>
                <a:lnTo>
                  <a:pt x="261264" y="3937"/>
                </a:lnTo>
                <a:lnTo>
                  <a:pt x="257873" y="0"/>
                </a:lnTo>
                <a:lnTo>
                  <a:pt x="230085" y="2374"/>
                </a:lnTo>
                <a:lnTo>
                  <a:pt x="228917" y="3937"/>
                </a:lnTo>
                <a:lnTo>
                  <a:pt x="227990" y="6540"/>
                </a:lnTo>
                <a:lnTo>
                  <a:pt x="227926" y="6718"/>
                </a:lnTo>
                <a:lnTo>
                  <a:pt x="223291" y="8890"/>
                </a:lnTo>
                <a:lnTo>
                  <a:pt x="219544" y="8064"/>
                </a:lnTo>
                <a:lnTo>
                  <a:pt x="216458" y="8064"/>
                </a:lnTo>
                <a:lnTo>
                  <a:pt x="216509" y="9880"/>
                </a:lnTo>
                <a:lnTo>
                  <a:pt x="216611" y="12954"/>
                </a:lnTo>
                <a:lnTo>
                  <a:pt x="216738" y="16992"/>
                </a:lnTo>
                <a:lnTo>
                  <a:pt x="219341" y="18669"/>
                </a:lnTo>
                <a:lnTo>
                  <a:pt x="230543" y="17614"/>
                </a:lnTo>
                <a:lnTo>
                  <a:pt x="228917" y="12230"/>
                </a:lnTo>
                <a:lnTo>
                  <a:pt x="228803" y="11836"/>
                </a:lnTo>
                <a:lnTo>
                  <a:pt x="235559" y="8890"/>
                </a:lnTo>
                <a:lnTo>
                  <a:pt x="236385" y="8534"/>
                </a:lnTo>
                <a:lnTo>
                  <a:pt x="235991" y="9880"/>
                </a:lnTo>
                <a:lnTo>
                  <a:pt x="235356" y="11049"/>
                </a:lnTo>
                <a:lnTo>
                  <a:pt x="235356" y="12230"/>
                </a:lnTo>
                <a:lnTo>
                  <a:pt x="236651" y="18237"/>
                </a:lnTo>
                <a:lnTo>
                  <a:pt x="236766" y="18669"/>
                </a:lnTo>
                <a:lnTo>
                  <a:pt x="240284" y="24244"/>
                </a:lnTo>
                <a:lnTo>
                  <a:pt x="249516" y="34721"/>
                </a:lnTo>
                <a:lnTo>
                  <a:pt x="251066" y="36690"/>
                </a:lnTo>
                <a:lnTo>
                  <a:pt x="256247" y="38214"/>
                </a:lnTo>
                <a:lnTo>
                  <a:pt x="261277" y="31394"/>
                </a:lnTo>
                <a:lnTo>
                  <a:pt x="267677" y="28625"/>
                </a:lnTo>
                <a:lnTo>
                  <a:pt x="277723" y="32842"/>
                </a:lnTo>
                <a:lnTo>
                  <a:pt x="281114" y="28625"/>
                </a:lnTo>
                <a:lnTo>
                  <a:pt x="281724" y="27876"/>
                </a:lnTo>
                <a:lnTo>
                  <a:pt x="289267" y="25349"/>
                </a:lnTo>
                <a:close/>
              </a:path>
              <a:path w="403225" h="602614">
                <a:moveTo>
                  <a:pt x="344106" y="374611"/>
                </a:moveTo>
                <a:lnTo>
                  <a:pt x="342252" y="370001"/>
                </a:lnTo>
                <a:lnTo>
                  <a:pt x="335432" y="366560"/>
                </a:lnTo>
                <a:lnTo>
                  <a:pt x="329806" y="373735"/>
                </a:lnTo>
                <a:lnTo>
                  <a:pt x="331101" y="376186"/>
                </a:lnTo>
                <a:lnTo>
                  <a:pt x="342392" y="380453"/>
                </a:lnTo>
                <a:lnTo>
                  <a:pt x="344106" y="374611"/>
                </a:lnTo>
                <a:close/>
              </a:path>
              <a:path w="403225" h="602614">
                <a:moveTo>
                  <a:pt x="352856" y="359295"/>
                </a:moveTo>
                <a:lnTo>
                  <a:pt x="351891" y="355028"/>
                </a:lnTo>
                <a:lnTo>
                  <a:pt x="343852" y="351155"/>
                </a:lnTo>
                <a:lnTo>
                  <a:pt x="340982" y="350507"/>
                </a:lnTo>
                <a:lnTo>
                  <a:pt x="337134" y="345274"/>
                </a:lnTo>
                <a:lnTo>
                  <a:pt x="332943" y="345605"/>
                </a:lnTo>
                <a:lnTo>
                  <a:pt x="327431" y="347929"/>
                </a:lnTo>
                <a:lnTo>
                  <a:pt x="325843" y="350926"/>
                </a:lnTo>
                <a:lnTo>
                  <a:pt x="327113" y="355879"/>
                </a:lnTo>
                <a:lnTo>
                  <a:pt x="330238" y="358559"/>
                </a:lnTo>
                <a:lnTo>
                  <a:pt x="335305" y="357428"/>
                </a:lnTo>
                <a:lnTo>
                  <a:pt x="340918" y="356184"/>
                </a:lnTo>
                <a:lnTo>
                  <a:pt x="342671" y="359067"/>
                </a:lnTo>
                <a:lnTo>
                  <a:pt x="345770" y="362877"/>
                </a:lnTo>
                <a:lnTo>
                  <a:pt x="346214" y="364324"/>
                </a:lnTo>
                <a:lnTo>
                  <a:pt x="347789" y="367372"/>
                </a:lnTo>
                <a:lnTo>
                  <a:pt x="352856" y="359295"/>
                </a:lnTo>
                <a:close/>
              </a:path>
              <a:path w="403225" h="602614">
                <a:moveTo>
                  <a:pt x="377685" y="330835"/>
                </a:moveTo>
                <a:lnTo>
                  <a:pt x="376593" y="330047"/>
                </a:lnTo>
                <a:lnTo>
                  <a:pt x="375589" y="328739"/>
                </a:lnTo>
                <a:lnTo>
                  <a:pt x="373278" y="328523"/>
                </a:lnTo>
                <a:lnTo>
                  <a:pt x="371957" y="329692"/>
                </a:lnTo>
                <a:lnTo>
                  <a:pt x="369684" y="330822"/>
                </a:lnTo>
                <a:lnTo>
                  <a:pt x="371995" y="331914"/>
                </a:lnTo>
                <a:lnTo>
                  <a:pt x="373303" y="333019"/>
                </a:lnTo>
                <a:lnTo>
                  <a:pt x="374497" y="332955"/>
                </a:lnTo>
                <a:lnTo>
                  <a:pt x="375627" y="332892"/>
                </a:lnTo>
                <a:lnTo>
                  <a:pt x="376631" y="331597"/>
                </a:lnTo>
                <a:lnTo>
                  <a:pt x="377685" y="330835"/>
                </a:lnTo>
                <a:close/>
              </a:path>
              <a:path w="403225" h="602614">
                <a:moveTo>
                  <a:pt x="383984" y="55003"/>
                </a:moveTo>
                <a:lnTo>
                  <a:pt x="377037" y="53581"/>
                </a:lnTo>
                <a:lnTo>
                  <a:pt x="377621" y="55829"/>
                </a:lnTo>
                <a:lnTo>
                  <a:pt x="378193" y="58089"/>
                </a:lnTo>
                <a:lnTo>
                  <a:pt x="378777" y="60337"/>
                </a:lnTo>
                <a:lnTo>
                  <a:pt x="383019" y="57442"/>
                </a:lnTo>
                <a:lnTo>
                  <a:pt x="383984" y="55003"/>
                </a:lnTo>
                <a:close/>
              </a:path>
              <a:path w="403225" h="602614">
                <a:moveTo>
                  <a:pt x="389636" y="182308"/>
                </a:moveTo>
                <a:lnTo>
                  <a:pt x="388962" y="181444"/>
                </a:lnTo>
                <a:lnTo>
                  <a:pt x="388480" y="180390"/>
                </a:lnTo>
                <a:lnTo>
                  <a:pt x="387515" y="179793"/>
                </a:lnTo>
                <a:lnTo>
                  <a:pt x="387159" y="179578"/>
                </a:lnTo>
                <a:lnTo>
                  <a:pt x="385648" y="180441"/>
                </a:lnTo>
                <a:lnTo>
                  <a:pt x="384200" y="180975"/>
                </a:lnTo>
                <a:lnTo>
                  <a:pt x="385152" y="181876"/>
                </a:lnTo>
                <a:lnTo>
                  <a:pt x="385699" y="182880"/>
                </a:lnTo>
                <a:lnTo>
                  <a:pt x="386537" y="183032"/>
                </a:lnTo>
                <a:lnTo>
                  <a:pt x="387426" y="183210"/>
                </a:lnTo>
                <a:lnTo>
                  <a:pt x="388594" y="182587"/>
                </a:lnTo>
                <a:lnTo>
                  <a:pt x="389636" y="182308"/>
                </a:lnTo>
                <a:close/>
              </a:path>
              <a:path w="403225" h="602614">
                <a:moveTo>
                  <a:pt x="389801" y="409016"/>
                </a:moveTo>
                <a:lnTo>
                  <a:pt x="387667" y="403872"/>
                </a:lnTo>
                <a:lnTo>
                  <a:pt x="386702" y="398868"/>
                </a:lnTo>
                <a:lnTo>
                  <a:pt x="378968" y="398957"/>
                </a:lnTo>
                <a:lnTo>
                  <a:pt x="373100" y="405498"/>
                </a:lnTo>
                <a:lnTo>
                  <a:pt x="384492" y="407390"/>
                </a:lnTo>
                <a:lnTo>
                  <a:pt x="385635" y="412724"/>
                </a:lnTo>
                <a:lnTo>
                  <a:pt x="386943" y="411060"/>
                </a:lnTo>
                <a:lnTo>
                  <a:pt x="389801" y="409016"/>
                </a:lnTo>
                <a:close/>
              </a:path>
              <a:path w="403225" h="602614">
                <a:moveTo>
                  <a:pt x="392734" y="228066"/>
                </a:moveTo>
                <a:lnTo>
                  <a:pt x="381762" y="220345"/>
                </a:lnTo>
                <a:lnTo>
                  <a:pt x="377139" y="218884"/>
                </a:lnTo>
                <a:lnTo>
                  <a:pt x="372503" y="224561"/>
                </a:lnTo>
                <a:lnTo>
                  <a:pt x="371322" y="227850"/>
                </a:lnTo>
                <a:lnTo>
                  <a:pt x="371970" y="230365"/>
                </a:lnTo>
                <a:lnTo>
                  <a:pt x="372694" y="233146"/>
                </a:lnTo>
                <a:lnTo>
                  <a:pt x="375843" y="235559"/>
                </a:lnTo>
                <a:lnTo>
                  <a:pt x="379247" y="239737"/>
                </a:lnTo>
                <a:lnTo>
                  <a:pt x="392734" y="228066"/>
                </a:lnTo>
                <a:close/>
              </a:path>
              <a:path w="403225" h="602614">
                <a:moveTo>
                  <a:pt x="395211" y="173583"/>
                </a:moveTo>
                <a:lnTo>
                  <a:pt x="393522" y="172529"/>
                </a:lnTo>
                <a:lnTo>
                  <a:pt x="392112" y="171005"/>
                </a:lnTo>
                <a:lnTo>
                  <a:pt x="390309" y="172694"/>
                </a:lnTo>
                <a:lnTo>
                  <a:pt x="388213" y="173799"/>
                </a:lnTo>
                <a:lnTo>
                  <a:pt x="388264" y="174853"/>
                </a:lnTo>
                <a:lnTo>
                  <a:pt x="388315" y="175831"/>
                </a:lnTo>
                <a:lnTo>
                  <a:pt x="390639" y="176758"/>
                </a:lnTo>
                <a:lnTo>
                  <a:pt x="391960" y="177698"/>
                </a:lnTo>
                <a:lnTo>
                  <a:pt x="393026" y="176580"/>
                </a:lnTo>
                <a:lnTo>
                  <a:pt x="394589" y="175552"/>
                </a:lnTo>
                <a:lnTo>
                  <a:pt x="395211" y="173583"/>
                </a:lnTo>
                <a:close/>
              </a:path>
              <a:path w="403225" h="602614">
                <a:moveTo>
                  <a:pt x="400659" y="357936"/>
                </a:moveTo>
                <a:lnTo>
                  <a:pt x="397408" y="356590"/>
                </a:lnTo>
                <a:lnTo>
                  <a:pt x="392823" y="356450"/>
                </a:lnTo>
                <a:lnTo>
                  <a:pt x="389128" y="360273"/>
                </a:lnTo>
                <a:lnTo>
                  <a:pt x="391464" y="362546"/>
                </a:lnTo>
                <a:lnTo>
                  <a:pt x="395770" y="363867"/>
                </a:lnTo>
                <a:lnTo>
                  <a:pt x="396748" y="364172"/>
                </a:lnTo>
                <a:lnTo>
                  <a:pt x="399884" y="362737"/>
                </a:lnTo>
                <a:lnTo>
                  <a:pt x="400659" y="357936"/>
                </a:lnTo>
                <a:close/>
              </a:path>
              <a:path w="403225" h="602614">
                <a:moveTo>
                  <a:pt x="402856" y="295440"/>
                </a:moveTo>
                <a:lnTo>
                  <a:pt x="397192" y="282282"/>
                </a:lnTo>
                <a:lnTo>
                  <a:pt x="385216" y="278638"/>
                </a:lnTo>
                <a:lnTo>
                  <a:pt x="384314" y="284226"/>
                </a:lnTo>
                <a:lnTo>
                  <a:pt x="393242" y="285330"/>
                </a:lnTo>
                <a:lnTo>
                  <a:pt x="389064" y="291414"/>
                </a:lnTo>
                <a:lnTo>
                  <a:pt x="392010" y="294551"/>
                </a:lnTo>
                <a:lnTo>
                  <a:pt x="395681" y="297065"/>
                </a:lnTo>
                <a:lnTo>
                  <a:pt x="402856" y="295440"/>
                </a:lnTo>
                <a:close/>
              </a:path>
            </a:pathLst>
          </a:custGeom>
          <a:solidFill>
            <a:srgbClr val="8C9194"/>
          </a:solidFill>
        </p:spPr>
        <p:txBody>
          <a:bodyPr wrap="square" lIns="0" tIns="0" rIns="0" bIns="0" rtlCol="0"/>
          <a:lstStyle/>
          <a:p>
            <a:endParaRPr/>
          </a:p>
        </p:txBody>
      </p:sp>
      <p:sp>
        <p:nvSpPr>
          <p:cNvPr id="135" name="bg object 135"/>
          <p:cNvSpPr/>
          <p:nvPr/>
        </p:nvSpPr>
        <p:spPr>
          <a:xfrm>
            <a:off x="2044065" y="4797945"/>
            <a:ext cx="360680" cy="652145"/>
          </a:xfrm>
          <a:custGeom>
            <a:avLst/>
            <a:gdLst/>
            <a:ahLst/>
            <a:cxnLst/>
            <a:rect l="l" t="t" r="r" b="b"/>
            <a:pathLst>
              <a:path w="360680" h="652145">
                <a:moveTo>
                  <a:pt x="12230" y="606742"/>
                </a:moveTo>
                <a:lnTo>
                  <a:pt x="11645" y="605536"/>
                </a:lnTo>
                <a:lnTo>
                  <a:pt x="10477" y="604786"/>
                </a:lnTo>
                <a:lnTo>
                  <a:pt x="9436" y="604532"/>
                </a:lnTo>
                <a:lnTo>
                  <a:pt x="8826" y="604393"/>
                </a:lnTo>
                <a:lnTo>
                  <a:pt x="7810" y="605205"/>
                </a:lnTo>
                <a:lnTo>
                  <a:pt x="6985" y="605599"/>
                </a:lnTo>
                <a:lnTo>
                  <a:pt x="9956" y="608926"/>
                </a:lnTo>
                <a:lnTo>
                  <a:pt x="11049" y="607593"/>
                </a:lnTo>
                <a:lnTo>
                  <a:pt x="12230" y="606742"/>
                </a:lnTo>
                <a:close/>
              </a:path>
              <a:path w="360680" h="652145">
                <a:moveTo>
                  <a:pt x="13144" y="359511"/>
                </a:moveTo>
                <a:lnTo>
                  <a:pt x="901" y="356209"/>
                </a:lnTo>
                <a:lnTo>
                  <a:pt x="0" y="358216"/>
                </a:lnTo>
                <a:lnTo>
                  <a:pt x="12141" y="361670"/>
                </a:lnTo>
                <a:lnTo>
                  <a:pt x="13144" y="359511"/>
                </a:lnTo>
                <a:close/>
              </a:path>
              <a:path w="360680" h="652145">
                <a:moveTo>
                  <a:pt x="16141" y="648639"/>
                </a:moveTo>
                <a:lnTo>
                  <a:pt x="11874" y="650582"/>
                </a:lnTo>
                <a:lnTo>
                  <a:pt x="12712" y="651510"/>
                </a:lnTo>
                <a:lnTo>
                  <a:pt x="13144" y="651967"/>
                </a:lnTo>
                <a:lnTo>
                  <a:pt x="13893" y="651776"/>
                </a:lnTo>
                <a:lnTo>
                  <a:pt x="15062" y="651751"/>
                </a:lnTo>
                <a:lnTo>
                  <a:pt x="15303" y="651383"/>
                </a:lnTo>
                <a:lnTo>
                  <a:pt x="15824" y="650557"/>
                </a:lnTo>
                <a:lnTo>
                  <a:pt x="15887" y="649554"/>
                </a:lnTo>
                <a:lnTo>
                  <a:pt x="16141" y="648639"/>
                </a:lnTo>
                <a:close/>
              </a:path>
              <a:path w="360680" h="652145">
                <a:moveTo>
                  <a:pt x="24638" y="492633"/>
                </a:moveTo>
                <a:lnTo>
                  <a:pt x="24371" y="490131"/>
                </a:lnTo>
                <a:lnTo>
                  <a:pt x="24244" y="488276"/>
                </a:lnTo>
                <a:lnTo>
                  <a:pt x="23837" y="486448"/>
                </a:lnTo>
                <a:lnTo>
                  <a:pt x="21043" y="486143"/>
                </a:lnTo>
                <a:lnTo>
                  <a:pt x="18503" y="489013"/>
                </a:lnTo>
                <a:lnTo>
                  <a:pt x="18669" y="491109"/>
                </a:lnTo>
                <a:lnTo>
                  <a:pt x="24638" y="492633"/>
                </a:lnTo>
                <a:close/>
              </a:path>
              <a:path w="360680" h="652145">
                <a:moveTo>
                  <a:pt x="26898" y="543471"/>
                </a:moveTo>
                <a:lnTo>
                  <a:pt x="24701" y="540423"/>
                </a:lnTo>
                <a:lnTo>
                  <a:pt x="18440" y="536651"/>
                </a:lnTo>
                <a:lnTo>
                  <a:pt x="11341" y="540816"/>
                </a:lnTo>
                <a:lnTo>
                  <a:pt x="9131" y="544563"/>
                </a:lnTo>
                <a:lnTo>
                  <a:pt x="11811" y="548233"/>
                </a:lnTo>
                <a:lnTo>
                  <a:pt x="19431" y="552183"/>
                </a:lnTo>
                <a:lnTo>
                  <a:pt x="25120" y="546989"/>
                </a:lnTo>
                <a:lnTo>
                  <a:pt x="26898" y="543471"/>
                </a:lnTo>
                <a:close/>
              </a:path>
              <a:path w="360680" h="652145">
                <a:moveTo>
                  <a:pt x="28790" y="378955"/>
                </a:moveTo>
                <a:lnTo>
                  <a:pt x="28676" y="377812"/>
                </a:lnTo>
                <a:lnTo>
                  <a:pt x="28765" y="375716"/>
                </a:lnTo>
                <a:lnTo>
                  <a:pt x="26060" y="375386"/>
                </a:lnTo>
                <a:lnTo>
                  <a:pt x="23596" y="375526"/>
                </a:lnTo>
                <a:lnTo>
                  <a:pt x="21170" y="375526"/>
                </a:lnTo>
                <a:lnTo>
                  <a:pt x="20637" y="378955"/>
                </a:lnTo>
                <a:lnTo>
                  <a:pt x="28790" y="378955"/>
                </a:lnTo>
                <a:close/>
              </a:path>
              <a:path w="360680" h="652145">
                <a:moveTo>
                  <a:pt x="31356" y="295998"/>
                </a:moveTo>
                <a:lnTo>
                  <a:pt x="30835" y="294386"/>
                </a:lnTo>
                <a:lnTo>
                  <a:pt x="29159" y="293217"/>
                </a:lnTo>
                <a:lnTo>
                  <a:pt x="27889" y="293077"/>
                </a:lnTo>
                <a:lnTo>
                  <a:pt x="26416" y="292912"/>
                </a:lnTo>
                <a:lnTo>
                  <a:pt x="24739" y="293725"/>
                </a:lnTo>
                <a:lnTo>
                  <a:pt x="23152" y="294119"/>
                </a:lnTo>
                <a:lnTo>
                  <a:pt x="24904" y="296303"/>
                </a:lnTo>
                <a:lnTo>
                  <a:pt x="26200" y="296837"/>
                </a:lnTo>
                <a:lnTo>
                  <a:pt x="27622" y="297916"/>
                </a:lnTo>
                <a:lnTo>
                  <a:pt x="29781" y="297624"/>
                </a:lnTo>
                <a:lnTo>
                  <a:pt x="31356" y="295998"/>
                </a:lnTo>
                <a:close/>
              </a:path>
              <a:path w="360680" h="652145">
                <a:moveTo>
                  <a:pt x="82550" y="283972"/>
                </a:moveTo>
                <a:lnTo>
                  <a:pt x="82397" y="283756"/>
                </a:lnTo>
                <a:lnTo>
                  <a:pt x="81876" y="282930"/>
                </a:lnTo>
                <a:lnTo>
                  <a:pt x="80784" y="282308"/>
                </a:lnTo>
                <a:lnTo>
                  <a:pt x="79908" y="281622"/>
                </a:lnTo>
                <a:lnTo>
                  <a:pt x="79209" y="282257"/>
                </a:lnTo>
                <a:lnTo>
                  <a:pt x="77558" y="283781"/>
                </a:lnTo>
                <a:lnTo>
                  <a:pt x="78625" y="284403"/>
                </a:lnTo>
                <a:lnTo>
                  <a:pt x="79502" y="285305"/>
                </a:lnTo>
                <a:lnTo>
                  <a:pt x="81076" y="285216"/>
                </a:lnTo>
                <a:lnTo>
                  <a:pt x="82550" y="283972"/>
                </a:lnTo>
                <a:close/>
              </a:path>
              <a:path w="360680" h="652145">
                <a:moveTo>
                  <a:pt x="85178" y="292785"/>
                </a:moveTo>
                <a:lnTo>
                  <a:pt x="84658" y="290817"/>
                </a:lnTo>
                <a:lnTo>
                  <a:pt x="77952" y="291312"/>
                </a:lnTo>
                <a:lnTo>
                  <a:pt x="78409" y="294055"/>
                </a:lnTo>
                <a:lnTo>
                  <a:pt x="80670" y="293636"/>
                </a:lnTo>
                <a:lnTo>
                  <a:pt x="82918" y="293204"/>
                </a:lnTo>
                <a:lnTo>
                  <a:pt x="85178" y="292785"/>
                </a:lnTo>
                <a:close/>
              </a:path>
              <a:path w="360680" h="652145">
                <a:moveTo>
                  <a:pt x="87909" y="364020"/>
                </a:moveTo>
                <a:lnTo>
                  <a:pt x="86385" y="363486"/>
                </a:lnTo>
                <a:lnTo>
                  <a:pt x="85483" y="363004"/>
                </a:lnTo>
                <a:lnTo>
                  <a:pt x="84124" y="362877"/>
                </a:lnTo>
                <a:lnTo>
                  <a:pt x="83083" y="363893"/>
                </a:lnTo>
                <a:lnTo>
                  <a:pt x="83210" y="364083"/>
                </a:lnTo>
                <a:lnTo>
                  <a:pt x="83680" y="364731"/>
                </a:lnTo>
                <a:lnTo>
                  <a:pt x="84442" y="365569"/>
                </a:lnTo>
                <a:lnTo>
                  <a:pt x="85255" y="365683"/>
                </a:lnTo>
                <a:lnTo>
                  <a:pt x="85839" y="365772"/>
                </a:lnTo>
                <a:lnTo>
                  <a:pt x="86690" y="364832"/>
                </a:lnTo>
                <a:lnTo>
                  <a:pt x="87909" y="364020"/>
                </a:lnTo>
                <a:close/>
              </a:path>
              <a:path w="360680" h="652145">
                <a:moveTo>
                  <a:pt x="91605" y="381381"/>
                </a:moveTo>
                <a:lnTo>
                  <a:pt x="90830" y="379653"/>
                </a:lnTo>
                <a:lnTo>
                  <a:pt x="82816" y="381609"/>
                </a:lnTo>
                <a:lnTo>
                  <a:pt x="83058" y="382155"/>
                </a:lnTo>
                <a:lnTo>
                  <a:pt x="83566" y="383235"/>
                </a:lnTo>
                <a:lnTo>
                  <a:pt x="91605" y="381381"/>
                </a:lnTo>
                <a:close/>
              </a:path>
              <a:path w="360680" h="652145">
                <a:moveTo>
                  <a:pt x="122186" y="474179"/>
                </a:moveTo>
                <a:lnTo>
                  <a:pt x="119849" y="472414"/>
                </a:lnTo>
                <a:lnTo>
                  <a:pt x="118757" y="470916"/>
                </a:lnTo>
                <a:lnTo>
                  <a:pt x="116281" y="472643"/>
                </a:lnTo>
                <a:lnTo>
                  <a:pt x="113436" y="474179"/>
                </a:lnTo>
                <a:lnTo>
                  <a:pt x="111086" y="476783"/>
                </a:lnTo>
                <a:lnTo>
                  <a:pt x="113588" y="478904"/>
                </a:lnTo>
                <a:lnTo>
                  <a:pt x="115836" y="481698"/>
                </a:lnTo>
                <a:lnTo>
                  <a:pt x="118529" y="478967"/>
                </a:lnTo>
                <a:lnTo>
                  <a:pt x="121018" y="477342"/>
                </a:lnTo>
                <a:lnTo>
                  <a:pt x="122186" y="474179"/>
                </a:lnTo>
                <a:close/>
              </a:path>
              <a:path w="360680" h="652145">
                <a:moveTo>
                  <a:pt x="127850" y="420624"/>
                </a:moveTo>
                <a:lnTo>
                  <a:pt x="111328" y="419087"/>
                </a:lnTo>
                <a:lnTo>
                  <a:pt x="110477" y="426948"/>
                </a:lnTo>
                <a:lnTo>
                  <a:pt x="113588" y="428002"/>
                </a:lnTo>
                <a:lnTo>
                  <a:pt x="117868" y="425386"/>
                </a:lnTo>
                <a:lnTo>
                  <a:pt x="125806" y="427329"/>
                </a:lnTo>
                <a:lnTo>
                  <a:pt x="127850" y="420624"/>
                </a:lnTo>
                <a:close/>
              </a:path>
              <a:path w="360680" h="652145">
                <a:moveTo>
                  <a:pt x="137350" y="426605"/>
                </a:moveTo>
                <a:lnTo>
                  <a:pt x="136423" y="425361"/>
                </a:lnTo>
                <a:lnTo>
                  <a:pt x="135991" y="424167"/>
                </a:lnTo>
                <a:lnTo>
                  <a:pt x="132905" y="425615"/>
                </a:lnTo>
                <a:lnTo>
                  <a:pt x="132130" y="426859"/>
                </a:lnTo>
                <a:lnTo>
                  <a:pt x="130492" y="428269"/>
                </a:lnTo>
                <a:lnTo>
                  <a:pt x="130822" y="429310"/>
                </a:lnTo>
                <a:lnTo>
                  <a:pt x="131140" y="430263"/>
                </a:lnTo>
                <a:lnTo>
                  <a:pt x="133578" y="430822"/>
                </a:lnTo>
                <a:lnTo>
                  <a:pt x="135077" y="431558"/>
                </a:lnTo>
                <a:lnTo>
                  <a:pt x="135826" y="430288"/>
                </a:lnTo>
                <a:lnTo>
                  <a:pt x="136982" y="429069"/>
                </a:lnTo>
                <a:lnTo>
                  <a:pt x="137350" y="426605"/>
                </a:lnTo>
                <a:close/>
              </a:path>
              <a:path w="360680" h="652145">
                <a:moveTo>
                  <a:pt x="140081" y="498068"/>
                </a:moveTo>
                <a:lnTo>
                  <a:pt x="134620" y="498690"/>
                </a:lnTo>
                <a:lnTo>
                  <a:pt x="131178" y="498602"/>
                </a:lnTo>
                <a:lnTo>
                  <a:pt x="126098" y="500291"/>
                </a:lnTo>
                <a:lnTo>
                  <a:pt x="123278" y="502234"/>
                </a:lnTo>
                <a:lnTo>
                  <a:pt x="123012" y="505371"/>
                </a:lnTo>
                <a:lnTo>
                  <a:pt x="125361" y="508063"/>
                </a:lnTo>
                <a:lnTo>
                  <a:pt x="129400" y="509016"/>
                </a:lnTo>
                <a:lnTo>
                  <a:pt x="133159" y="507949"/>
                </a:lnTo>
                <a:lnTo>
                  <a:pt x="134683" y="506603"/>
                </a:lnTo>
                <a:lnTo>
                  <a:pt x="136918" y="504621"/>
                </a:lnTo>
                <a:lnTo>
                  <a:pt x="137845" y="501789"/>
                </a:lnTo>
                <a:lnTo>
                  <a:pt x="140081" y="498068"/>
                </a:lnTo>
                <a:close/>
              </a:path>
              <a:path w="360680" h="652145">
                <a:moveTo>
                  <a:pt x="144640" y="423786"/>
                </a:moveTo>
                <a:lnTo>
                  <a:pt x="143979" y="423164"/>
                </a:lnTo>
                <a:lnTo>
                  <a:pt x="143471" y="422211"/>
                </a:lnTo>
                <a:lnTo>
                  <a:pt x="142621" y="421995"/>
                </a:lnTo>
                <a:lnTo>
                  <a:pt x="141795" y="421779"/>
                </a:lnTo>
                <a:lnTo>
                  <a:pt x="140639" y="422313"/>
                </a:lnTo>
                <a:lnTo>
                  <a:pt x="138506" y="422744"/>
                </a:lnTo>
                <a:lnTo>
                  <a:pt x="140462" y="423583"/>
                </a:lnTo>
                <a:lnTo>
                  <a:pt x="141338" y="424167"/>
                </a:lnTo>
                <a:lnTo>
                  <a:pt x="143027" y="424446"/>
                </a:lnTo>
                <a:lnTo>
                  <a:pt x="143865" y="423989"/>
                </a:lnTo>
                <a:lnTo>
                  <a:pt x="144640" y="423786"/>
                </a:lnTo>
                <a:close/>
              </a:path>
              <a:path w="360680" h="652145">
                <a:moveTo>
                  <a:pt x="149529" y="597217"/>
                </a:moveTo>
                <a:lnTo>
                  <a:pt x="144589" y="590092"/>
                </a:lnTo>
                <a:lnTo>
                  <a:pt x="140411" y="588086"/>
                </a:lnTo>
                <a:lnTo>
                  <a:pt x="134099" y="592150"/>
                </a:lnTo>
                <a:lnTo>
                  <a:pt x="133134" y="595630"/>
                </a:lnTo>
                <a:lnTo>
                  <a:pt x="134061" y="597357"/>
                </a:lnTo>
                <a:lnTo>
                  <a:pt x="136080" y="601154"/>
                </a:lnTo>
                <a:lnTo>
                  <a:pt x="140728" y="601014"/>
                </a:lnTo>
                <a:lnTo>
                  <a:pt x="149529" y="597217"/>
                </a:lnTo>
                <a:close/>
              </a:path>
              <a:path w="360680" h="652145">
                <a:moveTo>
                  <a:pt x="149606" y="564515"/>
                </a:moveTo>
                <a:lnTo>
                  <a:pt x="149593" y="561428"/>
                </a:lnTo>
                <a:lnTo>
                  <a:pt x="144297" y="559142"/>
                </a:lnTo>
                <a:lnTo>
                  <a:pt x="138303" y="564184"/>
                </a:lnTo>
                <a:lnTo>
                  <a:pt x="144818" y="565683"/>
                </a:lnTo>
                <a:lnTo>
                  <a:pt x="148653" y="570026"/>
                </a:lnTo>
                <a:lnTo>
                  <a:pt x="149606" y="564515"/>
                </a:lnTo>
                <a:close/>
              </a:path>
              <a:path w="360680" h="652145">
                <a:moveTo>
                  <a:pt x="150012" y="495388"/>
                </a:moveTo>
                <a:lnTo>
                  <a:pt x="149390" y="494068"/>
                </a:lnTo>
                <a:lnTo>
                  <a:pt x="148526" y="492620"/>
                </a:lnTo>
                <a:lnTo>
                  <a:pt x="146456" y="492150"/>
                </a:lnTo>
                <a:lnTo>
                  <a:pt x="144945" y="493420"/>
                </a:lnTo>
                <a:lnTo>
                  <a:pt x="142506" y="494601"/>
                </a:lnTo>
                <a:lnTo>
                  <a:pt x="144919" y="495617"/>
                </a:lnTo>
                <a:lnTo>
                  <a:pt x="146138" y="496443"/>
                </a:lnTo>
                <a:lnTo>
                  <a:pt x="148221" y="496658"/>
                </a:lnTo>
                <a:lnTo>
                  <a:pt x="150012" y="495388"/>
                </a:lnTo>
                <a:close/>
              </a:path>
              <a:path w="360680" h="652145">
                <a:moveTo>
                  <a:pt x="154597" y="452831"/>
                </a:moveTo>
                <a:lnTo>
                  <a:pt x="144627" y="446074"/>
                </a:lnTo>
                <a:lnTo>
                  <a:pt x="132842" y="449135"/>
                </a:lnTo>
                <a:lnTo>
                  <a:pt x="134162" y="459359"/>
                </a:lnTo>
                <a:lnTo>
                  <a:pt x="136715" y="460235"/>
                </a:lnTo>
                <a:lnTo>
                  <a:pt x="142265" y="455358"/>
                </a:lnTo>
                <a:lnTo>
                  <a:pt x="145326" y="456501"/>
                </a:lnTo>
                <a:lnTo>
                  <a:pt x="154597" y="452831"/>
                </a:lnTo>
                <a:close/>
              </a:path>
              <a:path w="360680" h="652145">
                <a:moveTo>
                  <a:pt x="155143" y="309803"/>
                </a:moveTo>
                <a:lnTo>
                  <a:pt x="147205" y="307251"/>
                </a:lnTo>
                <a:lnTo>
                  <a:pt x="146342" y="308660"/>
                </a:lnTo>
                <a:lnTo>
                  <a:pt x="151320" y="310502"/>
                </a:lnTo>
                <a:lnTo>
                  <a:pt x="153809" y="311442"/>
                </a:lnTo>
                <a:lnTo>
                  <a:pt x="155143" y="309803"/>
                </a:lnTo>
                <a:close/>
              </a:path>
              <a:path w="360680" h="652145">
                <a:moveTo>
                  <a:pt x="155625" y="387667"/>
                </a:moveTo>
                <a:lnTo>
                  <a:pt x="150380" y="384225"/>
                </a:lnTo>
                <a:lnTo>
                  <a:pt x="150787" y="387464"/>
                </a:lnTo>
                <a:lnTo>
                  <a:pt x="151536" y="393661"/>
                </a:lnTo>
                <a:lnTo>
                  <a:pt x="155625" y="387667"/>
                </a:lnTo>
                <a:close/>
              </a:path>
              <a:path w="360680" h="652145">
                <a:moveTo>
                  <a:pt x="155740" y="509371"/>
                </a:moveTo>
                <a:lnTo>
                  <a:pt x="152146" y="503402"/>
                </a:lnTo>
                <a:lnTo>
                  <a:pt x="141376" y="505942"/>
                </a:lnTo>
                <a:lnTo>
                  <a:pt x="155740" y="509371"/>
                </a:lnTo>
                <a:close/>
              </a:path>
              <a:path w="360680" h="652145">
                <a:moveTo>
                  <a:pt x="156095" y="581787"/>
                </a:moveTo>
                <a:lnTo>
                  <a:pt x="155841" y="581393"/>
                </a:lnTo>
                <a:lnTo>
                  <a:pt x="155232" y="580453"/>
                </a:lnTo>
                <a:lnTo>
                  <a:pt x="153962" y="579742"/>
                </a:lnTo>
                <a:lnTo>
                  <a:pt x="152946" y="578942"/>
                </a:lnTo>
                <a:lnTo>
                  <a:pt x="152285" y="579564"/>
                </a:lnTo>
                <a:lnTo>
                  <a:pt x="150952" y="580339"/>
                </a:lnTo>
                <a:lnTo>
                  <a:pt x="151498" y="581787"/>
                </a:lnTo>
                <a:lnTo>
                  <a:pt x="152628" y="582637"/>
                </a:lnTo>
                <a:lnTo>
                  <a:pt x="153898" y="584047"/>
                </a:lnTo>
                <a:lnTo>
                  <a:pt x="154927" y="582701"/>
                </a:lnTo>
                <a:lnTo>
                  <a:pt x="156095" y="581787"/>
                </a:lnTo>
                <a:close/>
              </a:path>
              <a:path w="360680" h="652145">
                <a:moveTo>
                  <a:pt x="157429" y="372059"/>
                </a:moveTo>
                <a:lnTo>
                  <a:pt x="156921" y="370674"/>
                </a:lnTo>
                <a:lnTo>
                  <a:pt x="149339" y="370674"/>
                </a:lnTo>
                <a:lnTo>
                  <a:pt x="148805" y="372389"/>
                </a:lnTo>
                <a:lnTo>
                  <a:pt x="150279" y="372833"/>
                </a:lnTo>
                <a:lnTo>
                  <a:pt x="151765" y="373659"/>
                </a:lnTo>
                <a:lnTo>
                  <a:pt x="154647" y="373557"/>
                </a:lnTo>
                <a:lnTo>
                  <a:pt x="156019" y="372618"/>
                </a:lnTo>
                <a:lnTo>
                  <a:pt x="157429" y="372059"/>
                </a:lnTo>
                <a:close/>
              </a:path>
              <a:path w="360680" h="652145">
                <a:moveTo>
                  <a:pt x="159842" y="430352"/>
                </a:moveTo>
                <a:lnTo>
                  <a:pt x="158064" y="428853"/>
                </a:lnTo>
                <a:lnTo>
                  <a:pt x="157746" y="428942"/>
                </a:lnTo>
                <a:lnTo>
                  <a:pt x="156476" y="429310"/>
                </a:lnTo>
                <a:lnTo>
                  <a:pt x="155422" y="430110"/>
                </a:lnTo>
                <a:lnTo>
                  <a:pt x="152755" y="431634"/>
                </a:lnTo>
                <a:lnTo>
                  <a:pt x="154787" y="432422"/>
                </a:lnTo>
                <a:lnTo>
                  <a:pt x="156171" y="433374"/>
                </a:lnTo>
                <a:lnTo>
                  <a:pt x="156857" y="433133"/>
                </a:lnTo>
                <a:lnTo>
                  <a:pt x="158064" y="432739"/>
                </a:lnTo>
                <a:lnTo>
                  <a:pt x="159131" y="431698"/>
                </a:lnTo>
                <a:lnTo>
                  <a:pt x="159842" y="430352"/>
                </a:lnTo>
                <a:close/>
              </a:path>
              <a:path w="360680" h="652145">
                <a:moveTo>
                  <a:pt x="159943" y="333184"/>
                </a:moveTo>
                <a:lnTo>
                  <a:pt x="156743" y="329501"/>
                </a:lnTo>
                <a:lnTo>
                  <a:pt x="155917" y="328549"/>
                </a:lnTo>
                <a:lnTo>
                  <a:pt x="151460" y="328117"/>
                </a:lnTo>
                <a:lnTo>
                  <a:pt x="145389" y="331901"/>
                </a:lnTo>
                <a:lnTo>
                  <a:pt x="148640" y="334276"/>
                </a:lnTo>
                <a:lnTo>
                  <a:pt x="152031" y="336473"/>
                </a:lnTo>
                <a:lnTo>
                  <a:pt x="157137" y="335305"/>
                </a:lnTo>
                <a:lnTo>
                  <a:pt x="159943" y="333184"/>
                </a:lnTo>
                <a:close/>
              </a:path>
              <a:path w="360680" h="652145">
                <a:moveTo>
                  <a:pt x="160604" y="359765"/>
                </a:moveTo>
                <a:lnTo>
                  <a:pt x="157607" y="357746"/>
                </a:lnTo>
                <a:lnTo>
                  <a:pt x="154330" y="357759"/>
                </a:lnTo>
                <a:lnTo>
                  <a:pt x="151282" y="359651"/>
                </a:lnTo>
                <a:lnTo>
                  <a:pt x="151295" y="360705"/>
                </a:lnTo>
                <a:lnTo>
                  <a:pt x="151307" y="362343"/>
                </a:lnTo>
                <a:lnTo>
                  <a:pt x="153403" y="363969"/>
                </a:lnTo>
                <a:lnTo>
                  <a:pt x="155752" y="367106"/>
                </a:lnTo>
                <a:lnTo>
                  <a:pt x="158254" y="363994"/>
                </a:lnTo>
                <a:lnTo>
                  <a:pt x="160375" y="362432"/>
                </a:lnTo>
                <a:lnTo>
                  <a:pt x="160604" y="359765"/>
                </a:lnTo>
                <a:close/>
              </a:path>
              <a:path w="360680" h="652145">
                <a:moveTo>
                  <a:pt x="161226" y="232384"/>
                </a:moveTo>
                <a:lnTo>
                  <a:pt x="160489" y="230276"/>
                </a:lnTo>
                <a:lnTo>
                  <a:pt x="158978" y="228777"/>
                </a:lnTo>
                <a:lnTo>
                  <a:pt x="156997" y="227457"/>
                </a:lnTo>
                <a:lnTo>
                  <a:pt x="154533" y="229031"/>
                </a:lnTo>
                <a:lnTo>
                  <a:pt x="152209" y="230200"/>
                </a:lnTo>
                <a:lnTo>
                  <a:pt x="154266" y="231914"/>
                </a:lnTo>
                <a:lnTo>
                  <a:pt x="155524" y="233413"/>
                </a:lnTo>
                <a:lnTo>
                  <a:pt x="157327" y="234200"/>
                </a:lnTo>
                <a:lnTo>
                  <a:pt x="157848" y="234429"/>
                </a:lnTo>
                <a:lnTo>
                  <a:pt x="161226" y="232384"/>
                </a:lnTo>
                <a:close/>
              </a:path>
              <a:path w="360680" h="652145">
                <a:moveTo>
                  <a:pt x="163995" y="445655"/>
                </a:moveTo>
                <a:lnTo>
                  <a:pt x="163626" y="445147"/>
                </a:lnTo>
                <a:lnTo>
                  <a:pt x="162801" y="443992"/>
                </a:lnTo>
                <a:lnTo>
                  <a:pt x="161099" y="442988"/>
                </a:lnTo>
                <a:lnTo>
                  <a:pt x="158940" y="442379"/>
                </a:lnTo>
                <a:lnTo>
                  <a:pt x="156413" y="444398"/>
                </a:lnTo>
                <a:lnTo>
                  <a:pt x="157213" y="446163"/>
                </a:lnTo>
                <a:lnTo>
                  <a:pt x="158940" y="447065"/>
                </a:lnTo>
                <a:lnTo>
                  <a:pt x="160985" y="448741"/>
                </a:lnTo>
                <a:lnTo>
                  <a:pt x="162318" y="447014"/>
                </a:lnTo>
                <a:lnTo>
                  <a:pt x="163995" y="445655"/>
                </a:lnTo>
                <a:close/>
              </a:path>
              <a:path w="360680" h="652145">
                <a:moveTo>
                  <a:pt x="166154" y="279425"/>
                </a:moveTo>
                <a:lnTo>
                  <a:pt x="165976" y="279133"/>
                </a:lnTo>
                <a:lnTo>
                  <a:pt x="165392" y="278193"/>
                </a:lnTo>
                <a:lnTo>
                  <a:pt x="164198" y="277482"/>
                </a:lnTo>
                <a:lnTo>
                  <a:pt x="163233" y="276682"/>
                </a:lnTo>
                <a:lnTo>
                  <a:pt x="162712" y="277393"/>
                </a:lnTo>
                <a:lnTo>
                  <a:pt x="161772" y="278117"/>
                </a:lnTo>
                <a:lnTo>
                  <a:pt x="161747" y="279527"/>
                </a:lnTo>
                <a:lnTo>
                  <a:pt x="162699" y="280212"/>
                </a:lnTo>
                <a:lnTo>
                  <a:pt x="163512" y="281266"/>
                </a:lnTo>
                <a:lnTo>
                  <a:pt x="164655" y="280301"/>
                </a:lnTo>
                <a:lnTo>
                  <a:pt x="166154" y="279425"/>
                </a:lnTo>
                <a:close/>
              </a:path>
              <a:path w="360680" h="652145">
                <a:moveTo>
                  <a:pt x="166890" y="404406"/>
                </a:moveTo>
                <a:lnTo>
                  <a:pt x="148463" y="404406"/>
                </a:lnTo>
                <a:lnTo>
                  <a:pt x="148018" y="408305"/>
                </a:lnTo>
                <a:lnTo>
                  <a:pt x="149047" y="410311"/>
                </a:lnTo>
                <a:lnTo>
                  <a:pt x="153797" y="409765"/>
                </a:lnTo>
                <a:lnTo>
                  <a:pt x="158838" y="409181"/>
                </a:lnTo>
                <a:lnTo>
                  <a:pt x="165798" y="411403"/>
                </a:lnTo>
                <a:lnTo>
                  <a:pt x="166890" y="404406"/>
                </a:lnTo>
                <a:close/>
              </a:path>
              <a:path w="360680" h="652145">
                <a:moveTo>
                  <a:pt x="167081" y="321602"/>
                </a:moveTo>
                <a:lnTo>
                  <a:pt x="165074" y="319646"/>
                </a:lnTo>
                <a:lnTo>
                  <a:pt x="163144" y="317182"/>
                </a:lnTo>
                <a:lnTo>
                  <a:pt x="158292" y="319900"/>
                </a:lnTo>
                <a:lnTo>
                  <a:pt x="158178" y="323392"/>
                </a:lnTo>
                <a:lnTo>
                  <a:pt x="162775" y="326428"/>
                </a:lnTo>
                <a:lnTo>
                  <a:pt x="164998" y="324269"/>
                </a:lnTo>
                <a:lnTo>
                  <a:pt x="167081" y="321602"/>
                </a:lnTo>
                <a:close/>
              </a:path>
              <a:path w="360680" h="652145">
                <a:moveTo>
                  <a:pt x="168249" y="260146"/>
                </a:moveTo>
                <a:lnTo>
                  <a:pt x="165468" y="258635"/>
                </a:lnTo>
                <a:lnTo>
                  <a:pt x="151841" y="258749"/>
                </a:lnTo>
                <a:lnTo>
                  <a:pt x="167995" y="267487"/>
                </a:lnTo>
                <a:lnTo>
                  <a:pt x="168249" y="260146"/>
                </a:lnTo>
                <a:close/>
              </a:path>
              <a:path w="360680" h="652145">
                <a:moveTo>
                  <a:pt x="168681" y="574992"/>
                </a:moveTo>
                <a:lnTo>
                  <a:pt x="166827" y="573874"/>
                </a:lnTo>
                <a:lnTo>
                  <a:pt x="165049" y="571969"/>
                </a:lnTo>
                <a:lnTo>
                  <a:pt x="163550" y="574103"/>
                </a:lnTo>
                <a:lnTo>
                  <a:pt x="161874" y="575424"/>
                </a:lnTo>
                <a:lnTo>
                  <a:pt x="162039" y="576580"/>
                </a:lnTo>
                <a:lnTo>
                  <a:pt x="162191" y="577608"/>
                </a:lnTo>
                <a:lnTo>
                  <a:pt x="164388" y="578472"/>
                </a:lnTo>
                <a:lnTo>
                  <a:pt x="165684" y="579412"/>
                </a:lnTo>
                <a:lnTo>
                  <a:pt x="166751" y="578307"/>
                </a:lnTo>
                <a:lnTo>
                  <a:pt x="168592" y="577202"/>
                </a:lnTo>
                <a:lnTo>
                  <a:pt x="168681" y="574992"/>
                </a:lnTo>
                <a:close/>
              </a:path>
              <a:path w="360680" h="652145">
                <a:moveTo>
                  <a:pt x="174320" y="609854"/>
                </a:moveTo>
                <a:lnTo>
                  <a:pt x="174078" y="607517"/>
                </a:lnTo>
                <a:lnTo>
                  <a:pt x="171970" y="605548"/>
                </a:lnTo>
                <a:lnTo>
                  <a:pt x="170230" y="605205"/>
                </a:lnTo>
                <a:lnTo>
                  <a:pt x="168859" y="604939"/>
                </a:lnTo>
                <a:lnTo>
                  <a:pt x="166776" y="606755"/>
                </a:lnTo>
                <a:lnTo>
                  <a:pt x="164033" y="608126"/>
                </a:lnTo>
                <a:lnTo>
                  <a:pt x="166547" y="609841"/>
                </a:lnTo>
                <a:lnTo>
                  <a:pt x="168097" y="611708"/>
                </a:lnTo>
                <a:lnTo>
                  <a:pt x="171284" y="611924"/>
                </a:lnTo>
                <a:lnTo>
                  <a:pt x="174320" y="609854"/>
                </a:lnTo>
                <a:close/>
              </a:path>
              <a:path w="360680" h="652145">
                <a:moveTo>
                  <a:pt x="176377" y="481749"/>
                </a:moveTo>
                <a:lnTo>
                  <a:pt x="164782" y="479196"/>
                </a:lnTo>
                <a:lnTo>
                  <a:pt x="161607" y="482828"/>
                </a:lnTo>
                <a:lnTo>
                  <a:pt x="161404" y="486041"/>
                </a:lnTo>
                <a:lnTo>
                  <a:pt x="164960" y="490639"/>
                </a:lnTo>
                <a:lnTo>
                  <a:pt x="173050" y="498411"/>
                </a:lnTo>
                <a:lnTo>
                  <a:pt x="173355" y="494830"/>
                </a:lnTo>
                <a:lnTo>
                  <a:pt x="173113" y="492213"/>
                </a:lnTo>
                <a:lnTo>
                  <a:pt x="173875" y="489775"/>
                </a:lnTo>
                <a:lnTo>
                  <a:pt x="176377" y="481749"/>
                </a:lnTo>
                <a:close/>
              </a:path>
              <a:path w="360680" h="652145">
                <a:moveTo>
                  <a:pt x="187223" y="134810"/>
                </a:moveTo>
                <a:lnTo>
                  <a:pt x="186169" y="133438"/>
                </a:lnTo>
                <a:lnTo>
                  <a:pt x="185724" y="132626"/>
                </a:lnTo>
                <a:lnTo>
                  <a:pt x="179628" y="135166"/>
                </a:lnTo>
                <a:lnTo>
                  <a:pt x="181686" y="137414"/>
                </a:lnTo>
                <a:lnTo>
                  <a:pt x="183476" y="136626"/>
                </a:lnTo>
                <a:lnTo>
                  <a:pt x="185369" y="135928"/>
                </a:lnTo>
                <a:lnTo>
                  <a:pt x="187223" y="134810"/>
                </a:lnTo>
                <a:close/>
              </a:path>
              <a:path w="360680" h="652145">
                <a:moveTo>
                  <a:pt x="190614" y="156959"/>
                </a:moveTo>
                <a:lnTo>
                  <a:pt x="186626" y="140728"/>
                </a:lnTo>
                <a:lnTo>
                  <a:pt x="177647" y="143764"/>
                </a:lnTo>
                <a:lnTo>
                  <a:pt x="182613" y="155384"/>
                </a:lnTo>
                <a:lnTo>
                  <a:pt x="190614" y="156959"/>
                </a:lnTo>
                <a:close/>
              </a:path>
              <a:path w="360680" h="652145">
                <a:moveTo>
                  <a:pt x="191033" y="162153"/>
                </a:moveTo>
                <a:lnTo>
                  <a:pt x="184785" y="161747"/>
                </a:lnTo>
                <a:lnTo>
                  <a:pt x="184645" y="164274"/>
                </a:lnTo>
                <a:lnTo>
                  <a:pt x="186740" y="164122"/>
                </a:lnTo>
                <a:lnTo>
                  <a:pt x="190919" y="163842"/>
                </a:lnTo>
                <a:lnTo>
                  <a:pt x="191033" y="162153"/>
                </a:lnTo>
                <a:close/>
              </a:path>
              <a:path w="360680" h="652145">
                <a:moveTo>
                  <a:pt x="196570" y="167830"/>
                </a:moveTo>
                <a:lnTo>
                  <a:pt x="182041" y="167830"/>
                </a:lnTo>
                <a:lnTo>
                  <a:pt x="192011" y="179184"/>
                </a:lnTo>
                <a:lnTo>
                  <a:pt x="195465" y="178435"/>
                </a:lnTo>
                <a:lnTo>
                  <a:pt x="196570" y="167830"/>
                </a:lnTo>
                <a:close/>
              </a:path>
              <a:path w="360680" h="652145">
                <a:moveTo>
                  <a:pt x="206489" y="65265"/>
                </a:moveTo>
                <a:lnTo>
                  <a:pt x="200456" y="62979"/>
                </a:lnTo>
                <a:lnTo>
                  <a:pt x="201409" y="67868"/>
                </a:lnTo>
                <a:lnTo>
                  <a:pt x="199263" y="69303"/>
                </a:lnTo>
                <a:lnTo>
                  <a:pt x="202323" y="68910"/>
                </a:lnTo>
                <a:lnTo>
                  <a:pt x="205828" y="68999"/>
                </a:lnTo>
                <a:lnTo>
                  <a:pt x="206489" y="65265"/>
                </a:lnTo>
                <a:close/>
              </a:path>
              <a:path w="360680" h="652145">
                <a:moveTo>
                  <a:pt x="206717" y="3352"/>
                </a:moveTo>
                <a:lnTo>
                  <a:pt x="187032" y="0"/>
                </a:lnTo>
                <a:lnTo>
                  <a:pt x="175590" y="5041"/>
                </a:lnTo>
                <a:lnTo>
                  <a:pt x="181102" y="9258"/>
                </a:lnTo>
                <a:lnTo>
                  <a:pt x="187477" y="11087"/>
                </a:lnTo>
                <a:lnTo>
                  <a:pt x="194068" y="11950"/>
                </a:lnTo>
                <a:lnTo>
                  <a:pt x="200215" y="13309"/>
                </a:lnTo>
                <a:lnTo>
                  <a:pt x="201117" y="13639"/>
                </a:lnTo>
                <a:lnTo>
                  <a:pt x="204546" y="11557"/>
                </a:lnTo>
                <a:lnTo>
                  <a:pt x="206502" y="8026"/>
                </a:lnTo>
                <a:lnTo>
                  <a:pt x="206349" y="5486"/>
                </a:lnTo>
                <a:lnTo>
                  <a:pt x="206717" y="3352"/>
                </a:lnTo>
                <a:close/>
              </a:path>
              <a:path w="360680" h="652145">
                <a:moveTo>
                  <a:pt x="206806" y="158648"/>
                </a:moveTo>
                <a:lnTo>
                  <a:pt x="205638" y="157568"/>
                </a:lnTo>
                <a:lnTo>
                  <a:pt x="204901" y="156578"/>
                </a:lnTo>
                <a:lnTo>
                  <a:pt x="203784" y="157314"/>
                </a:lnTo>
                <a:lnTo>
                  <a:pt x="202526" y="157746"/>
                </a:lnTo>
                <a:lnTo>
                  <a:pt x="202120" y="159004"/>
                </a:lnTo>
                <a:lnTo>
                  <a:pt x="202996" y="159829"/>
                </a:lnTo>
                <a:lnTo>
                  <a:pt x="203403" y="160566"/>
                </a:lnTo>
                <a:lnTo>
                  <a:pt x="204495" y="160020"/>
                </a:lnTo>
                <a:lnTo>
                  <a:pt x="205790" y="159626"/>
                </a:lnTo>
                <a:lnTo>
                  <a:pt x="206806" y="158648"/>
                </a:lnTo>
                <a:close/>
              </a:path>
              <a:path w="360680" h="652145">
                <a:moveTo>
                  <a:pt x="213398" y="74028"/>
                </a:moveTo>
                <a:lnTo>
                  <a:pt x="207314" y="71424"/>
                </a:lnTo>
                <a:lnTo>
                  <a:pt x="205994" y="73952"/>
                </a:lnTo>
                <a:lnTo>
                  <a:pt x="205346" y="75222"/>
                </a:lnTo>
                <a:lnTo>
                  <a:pt x="212445" y="76085"/>
                </a:lnTo>
                <a:lnTo>
                  <a:pt x="213398" y="74028"/>
                </a:lnTo>
                <a:close/>
              </a:path>
              <a:path w="360680" h="652145">
                <a:moveTo>
                  <a:pt x="214541" y="100177"/>
                </a:moveTo>
                <a:lnTo>
                  <a:pt x="214198" y="95173"/>
                </a:lnTo>
                <a:lnTo>
                  <a:pt x="211302" y="95402"/>
                </a:lnTo>
                <a:lnTo>
                  <a:pt x="209854" y="95529"/>
                </a:lnTo>
                <a:lnTo>
                  <a:pt x="212102" y="100609"/>
                </a:lnTo>
                <a:lnTo>
                  <a:pt x="213728" y="100330"/>
                </a:lnTo>
                <a:lnTo>
                  <a:pt x="214541" y="100177"/>
                </a:lnTo>
                <a:close/>
              </a:path>
              <a:path w="360680" h="652145">
                <a:moveTo>
                  <a:pt x="214566" y="95135"/>
                </a:moveTo>
                <a:lnTo>
                  <a:pt x="214312" y="94932"/>
                </a:lnTo>
                <a:lnTo>
                  <a:pt x="214172" y="94957"/>
                </a:lnTo>
                <a:lnTo>
                  <a:pt x="214312" y="95161"/>
                </a:lnTo>
                <a:lnTo>
                  <a:pt x="214566" y="95135"/>
                </a:lnTo>
                <a:close/>
              </a:path>
              <a:path w="360680" h="652145">
                <a:moveTo>
                  <a:pt x="218998" y="26949"/>
                </a:moveTo>
                <a:lnTo>
                  <a:pt x="211594" y="14389"/>
                </a:lnTo>
                <a:lnTo>
                  <a:pt x="200164" y="26606"/>
                </a:lnTo>
                <a:lnTo>
                  <a:pt x="201256" y="28663"/>
                </a:lnTo>
                <a:lnTo>
                  <a:pt x="218998" y="26949"/>
                </a:lnTo>
                <a:close/>
              </a:path>
              <a:path w="360680" h="652145">
                <a:moveTo>
                  <a:pt x="221640" y="424827"/>
                </a:moveTo>
                <a:lnTo>
                  <a:pt x="220154" y="422173"/>
                </a:lnTo>
                <a:lnTo>
                  <a:pt x="219036" y="420077"/>
                </a:lnTo>
                <a:lnTo>
                  <a:pt x="216090" y="418109"/>
                </a:lnTo>
                <a:lnTo>
                  <a:pt x="212178" y="418465"/>
                </a:lnTo>
                <a:lnTo>
                  <a:pt x="210197" y="420903"/>
                </a:lnTo>
                <a:lnTo>
                  <a:pt x="209753" y="423151"/>
                </a:lnTo>
                <a:lnTo>
                  <a:pt x="209765" y="427113"/>
                </a:lnTo>
                <a:lnTo>
                  <a:pt x="210426" y="429196"/>
                </a:lnTo>
                <a:lnTo>
                  <a:pt x="212432" y="432816"/>
                </a:lnTo>
                <a:lnTo>
                  <a:pt x="214249" y="434352"/>
                </a:lnTo>
                <a:lnTo>
                  <a:pt x="215696" y="436003"/>
                </a:lnTo>
                <a:lnTo>
                  <a:pt x="217373" y="434530"/>
                </a:lnTo>
                <a:lnTo>
                  <a:pt x="219519" y="433209"/>
                </a:lnTo>
                <a:lnTo>
                  <a:pt x="221335" y="430212"/>
                </a:lnTo>
                <a:lnTo>
                  <a:pt x="220700" y="428421"/>
                </a:lnTo>
                <a:lnTo>
                  <a:pt x="220700" y="427799"/>
                </a:lnTo>
                <a:lnTo>
                  <a:pt x="221005" y="425919"/>
                </a:lnTo>
                <a:lnTo>
                  <a:pt x="221640" y="424827"/>
                </a:lnTo>
                <a:close/>
              </a:path>
              <a:path w="360680" h="652145">
                <a:moveTo>
                  <a:pt x="232105" y="86664"/>
                </a:moveTo>
                <a:lnTo>
                  <a:pt x="231063" y="83845"/>
                </a:lnTo>
                <a:lnTo>
                  <a:pt x="230847" y="80327"/>
                </a:lnTo>
                <a:lnTo>
                  <a:pt x="225361" y="80568"/>
                </a:lnTo>
                <a:lnTo>
                  <a:pt x="223647" y="80645"/>
                </a:lnTo>
                <a:lnTo>
                  <a:pt x="222072" y="82486"/>
                </a:lnTo>
                <a:lnTo>
                  <a:pt x="218998" y="84416"/>
                </a:lnTo>
                <a:lnTo>
                  <a:pt x="232105" y="86664"/>
                </a:lnTo>
                <a:close/>
              </a:path>
              <a:path w="360680" h="652145">
                <a:moveTo>
                  <a:pt x="240131" y="57315"/>
                </a:moveTo>
                <a:lnTo>
                  <a:pt x="233959" y="56476"/>
                </a:lnTo>
                <a:lnTo>
                  <a:pt x="230898" y="53111"/>
                </a:lnTo>
                <a:lnTo>
                  <a:pt x="228269" y="49352"/>
                </a:lnTo>
                <a:lnTo>
                  <a:pt x="223380" y="47320"/>
                </a:lnTo>
                <a:lnTo>
                  <a:pt x="219252" y="56489"/>
                </a:lnTo>
                <a:lnTo>
                  <a:pt x="193687" y="38557"/>
                </a:lnTo>
                <a:lnTo>
                  <a:pt x="210934" y="40055"/>
                </a:lnTo>
                <a:lnTo>
                  <a:pt x="212534" y="34709"/>
                </a:lnTo>
                <a:lnTo>
                  <a:pt x="210134" y="32600"/>
                </a:lnTo>
                <a:lnTo>
                  <a:pt x="199999" y="33959"/>
                </a:lnTo>
                <a:lnTo>
                  <a:pt x="196138" y="35140"/>
                </a:lnTo>
                <a:lnTo>
                  <a:pt x="191236" y="36258"/>
                </a:lnTo>
                <a:lnTo>
                  <a:pt x="191236" y="33566"/>
                </a:lnTo>
                <a:lnTo>
                  <a:pt x="191985" y="31508"/>
                </a:lnTo>
                <a:lnTo>
                  <a:pt x="190055" y="28765"/>
                </a:lnTo>
                <a:lnTo>
                  <a:pt x="187388" y="28067"/>
                </a:lnTo>
                <a:lnTo>
                  <a:pt x="185470" y="27089"/>
                </a:lnTo>
                <a:lnTo>
                  <a:pt x="177673" y="38989"/>
                </a:lnTo>
                <a:lnTo>
                  <a:pt x="178409" y="39497"/>
                </a:lnTo>
                <a:lnTo>
                  <a:pt x="184594" y="38049"/>
                </a:lnTo>
                <a:lnTo>
                  <a:pt x="182232" y="44945"/>
                </a:lnTo>
                <a:lnTo>
                  <a:pt x="188201" y="48361"/>
                </a:lnTo>
                <a:lnTo>
                  <a:pt x="193014" y="51689"/>
                </a:lnTo>
                <a:lnTo>
                  <a:pt x="182486" y="60134"/>
                </a:lnTo>
                <a:lnTo>
                  <a:pt x="189611" y="61175"/>
                </a:lnTo>
                <a:lnTo>
                  <a:pt x="189293" y="67157"/>
                </a:lnTo>
                <a:lnTo>
                  <a:pt x="193192" y="71081"/>
                </a:lnTo>
                <a:lnTo>
                  <a:pt x="200672" y="73317"/>
                </a:lnTo>
                <a:lnTo>
                  <a:pt x="197980" y="69519"/>
                </a:lnTo>
                <a:lnTo>
                  <a:pt x="198335" y="69697"/>
                </a:lnTo>
                <a:lnTo>
                  <a:pt x="198716" y="69646"/>
                </a:lnTo>
                <a:lnTo>
                  <a:pt x="199263" y="69316"/>
                </a:lnTo>
                <a:lnTo>
                  <a:pt x="198234" y="69494"/>
                </a:lnTo>
                <a:lnTo>
                  <a:pt x="194297" y="61429"/>
                </a:lnTo>
                <a:lnTo>
                  <a:pt x="199275" y="61099"/>
                </a:lnTo>
                <a:lnTo>
                  <a:pt x="204266" y="60401"/>
                </a:lnTo>
                <a:lnTo>
                  <a:pt x="211658" y="60642"/>
                </a:lnTo>
                <a:lnTo>
                  <a:pt x="215353" y="61887"/>
                </a:lnTo>
                <a:lnTo>
                  <a:pt x="219722" y="69799"/>
                </a:lnTo>
                <a:lnTo>
                  <a:pt x="219417" y="69888"/>
                </a:lnTo>
                <a:lnTo>
                  <a:pt x="226618" y="69773"/>
                </a:lnTo>
                <a:lnTo>
                  <a:pt x="220408" y="57746"/>
                </a:lnTo>
                <a:lnTo>
                  <a:pt x="230632" y="59410"/>
                </a:lnTo>
                <a:lnTo>
                  <a:pt x="230314" y="60794"/>
                </a:lnTo>
                <a:lnTo>
                  <a:pt x="229539" y="62547"/>
                </a:lnTo>
                <a:lnTo>
                  <a:pt x="229806" y="64871"/>
                </a:lnTo>
                <a:lnTo>
                  <a:pt x="232143" y="65366"/>
                </a:lnTo>
                <a:lnTo>
                  <a:pt x="233794" y="66065"/>
                </a:lnTo>
                <a:lnTo>
                  <a:pt x="240131" y="57315"/>
                </a:lnTo>
                <a:close/>
              </a:path>
              <a:path w="360680" h="652145">
                <a:moveTo>
                  <a:pt x="241731" y="47790"/>
                </a:moveTo>
                <a:lnTo>
                  <a:pt x="240347" y="45707"/>
                </a:lnTo>
                <a:lnTo>
                  <a:pt x="232473" y="48818"/>
                </a:lnTo>
                <a:lnTo>
                  <a:pt x="233629" y="50558"/>
                </a:lnTo>
                <a:lnTo>
                  <a:pt x="241731" y="47790"/>
                </a:lnTo>
                <a:close/>
              </a:path>
              <a:path w="360680" h="652145">
                <a:moveTo>
                  <a:pt x="248132" y="94538"/>
                </a:moveTo>
                <a:lnTo>
                  <a:pt x="247370" y="90563"/>
                </a:lnTo>
                <a:lnTo>
                  <a:pt x="246849" y="85864"/>
                </a:lnTo>
                <a:lnTo>
                  <a:pt x="232244" y="86995"/>
                </a:lnTo>
                <a:lnTo>
                  <a:pt x="232600" y="86753"/>
                </a:lnTo>
                <a:lnTo>
                  <a:pt x="232117" y="86677"/>
                </a:lnTo>
                <a:lnTo>
                  <a:pt x="232168" y="86842"/>
                </a:lnTo>
                <a:lnTo>
                  <a:pt x="223545" y="87795"/>
                </a:lnTo>
                <a:lnTo>
                  <a:pt x="215900" y="86271"/>
                </a:lnTo>
                <a:lnTo>
                  <a:pt x="208800" y="83286"/>
                </a:lnTo>
                <a:lnTo>
                  <a:pt x="201879" y="79895"/>
                </a:lnTo>
                <a:lnTo>
                  <a:pt x="199809" y="83756"/>
                </a:lnTo>
                <a:lnTo>
                  <a:pt x="202069" y="86360"/>
                </a:lnTo>
                <a:lnTo>
                  <a:pt x="205943" y="88760"/>
                </a:lnTo>
                <a:lnTo>
                  <a:pt x="208902" y="90589"/>
                </a:lnTo>
                <a:lnTo>
                  <a:pt x="211480" y="92786"/>
                </a:lnTo>
                <a:lnTo>
                  <a:pt x="214198" y="94843"/>
                </a:lnTo>
                <a:lnTo>
                  <a:pt x="222389" y="93967"/>
                </a:lnTo>
                <a:lnTo>
                  <a:pt x="230212" y="92849"/>
                </a:lnTo>
                <a:lnTo>
                  <a:pt x="233121" y="93383"/>
                </a:lnTo>
                <a:lnTo>
                  <a:pt x="235242" y="97866"/>
                </a:lnTo>
                <a:lnTo>
                  <a:pt x="235305" y="100037"/>
                </a:lnTo>
                <a:lnTo>
                  <a:pt x="239166" y="102031"/>
                </a:lnTo>
                <a:lnTo>
                  <a:pt x="242392" y="102806"/>
                </a:lnTo>
                <a:lnTo>
                  <a:pt x="246214" y="102984"/>
                </a:lnTo>
                <a:lnTo>
                  <a:pt x="248081" y="100063"/>
                </a:lnTo>
                <a:lnTo>
                  <a:pt x="248132" y="94538"/>
                </a:lnTo>
                <a:close/>
              </a:path>
              <a:path w="360680" h="652145">
                <a:moveTo>
                  <a:pt x="248678" y="534873"/>
                </a:moveTo>
                <a:lnTo>
                  <a:pt x="246672" y="533006"/>
                </a:lnTo>
                <a:lnTo>
                  <a:pt x="240220" y="534466"/>
                </a:lnTo>
                <a:lnTo>
                  <a:pt x="241388" y="548043"/>
                </a:lnTo>
                <a:lnTo>
                  <a:pt x="244081" y="543864"/>
                </a:lnTo>
                <a:lnTo>
                  <a:pt x="246392" y="541286"/>
                </a:lnTo>
                <a:lnTo>
                  <a:pt x="248678" y="534873"/>
                </a:lnTo>
                <a:close/>
              </a:path>
              <a:path w="360680" h="652145">
                <a:moveTo>
                  <a:pt x="254457" y="518388"/>
                </a:moveTo>
                <a:lnTo>
                  <a:pt x="247142" y="522236"/>
                </a:lnTo>
                <a:lnTo>
                  <a:pt x="244221" y="520611"/>
                </a:lnTo>
                <a:lnTo>
                  <a:pt x="253720" y="526084"/>
                </a:lnTo>
                <a:lnTo>
                  <a:pt x="254457" y="518388"/>
                </a:lnTo>
                <a:close/>
              </a:path>
              <a:path w="360680" h="652145">
                <a:moveTo>
                  <a:pt x="290703" y="282041"/>
                </a:moveTo>
                <a:lnTo>
                  <a:pt x="289610" y="281254"/>
                </a:lnTo>
                <a:lnTo>
                  <a:pt x="288048" y="279641"/>
                </a:lnTo>
                <a:lnTo>
                  <a:pt x="285203" y="280568"/>
                </a:lnTo>
                <a:lnTo>
                  <a:pt x="283197" y="281851"/>
                </a:lnTo>
                <a:lnTo>
                  <a:pt x="280289" y="283337"/>
                </a:lnTo>
                <a:lnTo>
                  <a:pt x="282740" y="284899"/>
                </a:lnTo>
                <a:lnTo>
                  <a:pt x="284759" y="286448"/>
                </a:lnTo>
                <a:lnTo>
                  <a:pt x="287096" y="285064"/>
                </a:lnTo>
                <a:lnTo>
                  <a:pt x="288848" y="283502"/>
                </a:lnTo>
                <a:lnTo>
                  <a:pt x="290703" y="282041"/>
                </a:lnTo>
                <a:close/>
              </a:path>
              <a:path w="360680" h="652145">
                <a:moveTo>
                  <a:pt x="298272" y="192862"/>
                </a:moveTo>
                <a:lnTo>
                  <a:pt x="298157" y="192709"/>
                </a:lnTo>
                <a:lnTo>
                  <a:pt x="297980" y="192646"/>
                </a:lnTo>
                <a:lnTo>
                  <a:pt x="297967" y="192786"/>
                </a:lnTo>
                <a:lnTo>
                  <a:pt x="298170" y="192862"/>
                </a:lnTo>
                <a:close/>
              </a:path>
              <a:path w="360680" h="652145">
                <a:moveTo>
                  <a:pt x="299885" y="112788"/>
                </a:moveTo>
                <a:lnTo>
                  <a:pt x="291757" y="111315"/>
                </a:lnTo>
                <a:lnTo>
                  <a:pt x="284327" y="111467"/>
                </a:lnTo>
                <a:lnTo>
                  <a:pt x="278777" y="113080"/>
                </a:lnTo>
                <a:lnTo>
                  <a:pt x="276275" y="116014"/>
                </a:lnTo>
                <a:lnTo>
                  <a:pt x="282676" y="120167"/>
                </a:lnTo>
                <a:lnTo>
                  <a:pt x="288251" y="114071"/>
                </a:lnTo>
                <a:lnTo>
                  <a:pt x="292569" y="114947"/>
                </a:lnTo>
                <a:lnTo>
                  <a:pt x="296481" y="117881"/>
                </a:lnTo>
                <a:lnTo>
                  <a:pt x="299885" y="112788"/>
                </a:lnTo>
                <a:close/>
              </a:path>
              <a:path w="360680" h="652145">
                <a:moveTo>
                  <a:pt x="302653" y="189585"/>
                </a:moveTo>
                <a:lnTo>
                  <a:pt x="302552" y="188277"/>
                </a:lnTo>
                <a:lnTo>
                  <a:pt x="302514" y="187744"/>
                </a:lnTo>
                <a:lnTo>
                  <a:pt x="299999" y="186791"/>
                </a:lnTo>
                <a:lnTo>
                  <a:pt x="297395" y="189052"/>
                </a:lnTo>
                <a:lnTo>
                  <a:pt x="296595" y="190931"/>
                </a:lnTo>
                <a:lnTo>
                  <a:pt x="297535" y="191820"/>
                </a:lnTo>
                <a:lnTo>
                  <a:pt x="298107" y="192633"/>
                </a:lnTo>
                <a:lnTo>
                  <a:pt x="299339" y="192532"/>
                </a:lnTo>
                <a:lnTo>
                  <a:pt x="301129" y="192671"/>
                </a:lnTo>
                <a:lnTo>
                  <a:pt x="302285" y="191058"/>
                </a:lnTo>
                <a:lnTo>
                  <a:pt x="302653" y="189585"/>
                </a:lnTo>
                <a:close/>
              </a:path>
              <a:path w="360680" h="652145">
                <a:moveTo>
                  <a:pt x="310057" y="257771"/>
                </a:moveTo>
                <a:lnTo>
                  <a:pt x="298386" y="257771"/>
                </a:lnTo>
                <a:lnTo>
                  <a:pt x="300901" y="267055"/>
                </a:lnTo>
                <a:lnTo>
                  <a:pt x="310057" y="266725"/>
                </a:lnTo>
                <a:lnTo>
                  <a:pt x="310057" y="257771"/>
                </a:lnTo>
                <a:close/>
              </a:path>
              <a:path w="360680" h="652145">
                <a:moveTo>
                  <a:pt x="311632" y="196811"/>
                </a:moveTo>
                <a:lnTo>
                  <a:pt x="305955" y="197040"/>
                </a:lnTo>
                <a:lnTo>
                  <a:pt x="307962" y="198920"/>
                </a:lnTo>
                <a:lnTo>
                  <a:pt x="311264" y="201980"/>
                </a:lnTo>
                <a:lnTo>
                  <a:pt x="311632" y="196811"/>
                </a:lnTo>
                <a:close/>
              </a:path>
              <a:path w="360680" h="652145">
                <a:moveTo>
                  <a:pt x="317500" y="442048"/>
                </a:moveTo>
                <a:lnTo>
                  <a:pt x="315645" y="440524"/>
                </a:lnTo>
                <a:lnTo>
                  <a:pt x="314553" y="438886"/>
                </a:lnTo>
                <a:lnTo>
                  <a:pt x="312051" y="438569"/>
                </a:lnTo>
                <a:lnTo>
                  <a:pt x="310578" y="440296"/>
                </a:lnTo>
                <a:lnTo>
                  <a:pt x="309270" y="441198"/>
                </a:lnTo>
                <a:lnTo>
                  <a:pt x="310553" y="442214"/>
                </a:lnTo>
                <a:lnTo>
                  <a:pt x="311658" y="443509"/>
                </a:lnTo>
                <a:lnTo>
                  <a:pt x="313220" y="444106"/>
                </a:lnTo>
                <a:lnTo>
                  <a:pt x="313842" y="444347"/>
                </a:lnTo>
                <a:lnTo>
                  <a:pt x="315493" y="443052"/>
                </a:lnTo>
                <a:lnTo>
                  <a:pt x="317500" y="442048"/>
                </a:lnTo>
                <a:close/>
              </a:path>
              <a:path w="360680" h="652145">
                <a:moveTo>
                  <a:pt x="322364" y="249618"/>
                </a:moveTo>
                <a:lnTo>
                  <a:pt x="316039" y="240741"/>
                </a:lnTo>
                <a:lnTo>
                  <a:pt x="315493" y="238175"/>
                </a:lnTo>
                <a:lnTo>
                  <a:pt x="314490" y="235800"/>
                </a:lnTo>
                <a:lnTo>
                  <a:pt x="320294" y="234835"/>
                </a:lnTo>
                <a:lnTo>
                  <a:pt x="317931" y="231914"/>
                </a:lnTo>
                <a:lnTo>
                  <a:pt x="310794" y="221068"/>
                </a:lnTo>
                <a:lnTo>
                  <a:pt x="318960" y="213956"/>
                </a:lnTo>
                <a:lnTo>
                  <a:pt x="311594" y="209892"/>
                </a:lnTo>
                <a:lnTo>
                  <a:pt x="304965" y="205346"/>
                </a:lnTo>
                <a:lnTo>
                  <a:pt x="300088" y="199821"/>
                </a:lnTo>
                <a:lnTo>
                  <a:pt x="297967" y="192849"/>
                </a:lnTo>
                <a:lnTo>
                  <a:pt x="292836" y="192633"/>
                </a:lnTo>
                <a:lnTo>
                  <a:pt x="287540" y="191897"/>
                </a:lnTo>
                <a:lnTo>
                  <a:pt x="281279" y="192900"/>
                </a:lnTo>
                <a:lnTo>
                  <a:pt x="281216" y="197815"/>
                </a:lnTo>
                <a:lnTo>
                  <a:pt x="280530" y="200583"/>
                </a:lnTo>
                <a:lnTo>
                  <a:pt x="270637" y="194678"/>
                </a:lnTo>
                <a:lnTo>
                  <a:pt x="269697" y="194970"/>
                </a:lnTo>
                <a:lnTo>
                  <a:pt x="265988" y="204965"/>
                </a:lnTo>
                <a:lnTo>
                  <a:pt x="258495" y="204965"/>
                </a:lnTo>
                <a:lnTo>
                  <a:pt x="258381" y="205333"/>
                </a:lnTo>
                <a:lnTo>
                  <a:pt x="256209" y="205105"/>
                </a:lnTo>
                <a:lnTo>
                  <a:pt x="254660" y="205854"/>
                </a:lnTo>
                <a:lnTo>
                  <a:pt x="254317" y="208711"/>
                </a:lnTo>
                <a:lnTo>
                  <a:pt x="255765" y="209410"/>
                </a:lnTo>
                <a:lnTo>
                  <a:pt x="261099" y="209308"/>
                </a:lnTo>
                <a:lnTo>
                  <a:pt x="261975" y="207899"/>
                </a:lnTo>
                <a:lnTo>
                  <a:pt x="267068" y="209270"/>
                </a:lnTo>
                <a:lnTo>
                  <a:pt x="272148" y="210807"/>
                </a:lnTo>
                <a:lnTo>
                  <a:pt x="280746" y="211251"/>
                </a:lnTo>
                <a:lnTo>
                  <a:pt x="284467" y="207848"/>
                </a:lnTo>
                <a:lnTo>
                  <a:pt x="287388" y="206387"/>
                </a:lnTo>
                <a:lnTo>
                  <a:pt x="300469" y="209384"/>
                </a:lnTo>
                <a:lnTo>
                  <a:pt x="300469" y="211937"/>
                </a:lnTo>
                <a:lnTo>
                  <a:pt x="299161" y="215226"/>
                </a:lnTo>
                <a:lnTo>
                  <a:pt x="304761" y="222402"/>
                </a:lnTo>
                <a:lnTo>
                  <a:pt x="304380" y="227672"/>
                </a:lnTo>
                <a:lnTo>
                  <a:pt x="304444" y="233984"/>
                </a:lnTo>
                <a:lnTo>
                  <a:pt x="287794" y="237020"/>
                </a:lnTo>
                <a:lnTo>
                  <a:pt x="293166" y="239522"/>
                </a:lnTo>
                <a:lnTo>
                  <a:pt x="298983" y="240969"/>
                </a:lnTo>
                <a:lnTo>
                  <a:pt x="305435" y="241312"/>
                </a:lnTo>
                <a:lnTo>
                  <a:pt x="312712" y="240550"/>
                </a:lnTo>
                <a:lnTo>
                  <a:pt x="305473" y="245300"/>
                </a:lnTo>
                <a:lnTo>
                  <a:pt x="302742" y="248589"/>
                </a:lnTo>
                <a:lnTo>
                  <a:pt x="304228" y="251968"/>
                </a:lnTo>
                <a:lnTo>
                  <a:pt x="310134" y="257492"/>
                </a:lnTo>
                <a:lnTo>
                  <a:pt x="320370" y="253784"/>
                </a:lnTo>
                <a:lnTo>
                  <a:pt x="322364" y="249618"/>
                </a:lnTo>
                <a:close/>
              </a:path>
              <a:path w="360680" h="652145">
                <a:moveTo>
                  <a:pt x="324205" y="454698"/>
                </a:moveTo>
                <a:lnTo>
                  <a:pt x="323786" y="452678"/>
                </a:lnTo>
                <a:lnTo>
                  <a:pt x="321310" y="451294"/>
                </a:lnTo>
                <a:lnTo>
                  <a:pt x="319798" y="451281"/>
                </a:lnTo>
                <a:lnTo>
                  <a:pt x="318643" y="451269"/>
                </a:lnTo>
                <a:lnTo>
                  <a:pt x="317436" y="453136"/>
                </a:lnTo>
                <a:lnTo>
                  <a:pt x="315582" y="454748"/>
                </a:lnTo>
                <a:lnTo>
                  <a:pt x="317969" y="455803"/>
                </a:lnTo>
                <a:lnTo>
                  <a:pt x="319862" y="457238"/>
                </a:lnTo>
                <a:lnTo>
                  <a:pt x="322364" y="456526"/>
                </a:lnTo>
                <a:lnTo>
                  <a:pt x="324205" y="454698"/>
                </a:lnTo>
                <a:close/>
              </a:path>
              <a:path w="360680" h="652145">
                <a:moveTo>
                  <a:pt x="339813" y="435343"/>
                </a:moveTo>
                <a:lnTo>
                  <a:pt x="337883" y="430949"/>
                </a:lnTo>
                <a:lnTo>
                  <a:pt x="334289" y="427139"/>
                </a:lnTo>
                <a:lnTo>
                  <a:pt x="335559" y="424865"/>
                </a:lnTo>
                <a:lnTo>
                  <a:pt x="336626" y="419671"/>
                </a:lnTo>
                <a:lnTo>
                  <a:pt x="333883" y="416267"/>
                </a:lnTo>
                <a:lnTo>
                  <a:pt x="329209" y="413410"/>
                </a:lnTo>
                <a:lnTo>
                  <a:pt x="324510" y="409854"/>
                </a:lnTo>
                <a:lnTo>
                  <a:pt x="328409" y="426796"/>
                </a:lnTo>
                <a:lnTo>
                  <a:pt x="322605" y="423989"/>
                </a:lnTo>
                <a:lnTo>
                  <a:pt x="321576" y="423202"/>
                </a:lnTo>
                <a:lnTo>
                  <a:pt x="323113" y="423227"/>
                </a:lnTo>
                <a:lnTo>
                  <a:pt x="324116" y="422770"/>
                </a:lnTo>
                <a:lnTo>
                  <a:pt x="324269" y="420357"/>
                </a:lnTo>
                <a:lnTo>
                  <a:pt x="322859" y="419798"/>
                </a:lnTo>
                <a:lnTo>
                  <a:pt x="321221" y="419582"/>
                </a:lnTo>
                <a:lnTo>
                  <a:pt x="320548" y="419709"/>
                </a:lnTo>
                <a:lnTo>
                  <a:pt x="320713" y="414350"/>
                </a:lnTo>
                <a:lnTo>
                  <a:pt x="320979" y="408990"/>
                </a:lnTo>
                <a:lnTo>
                  <a:pt x="320776" y="399440"/>
                </a:lnTo>
                <a:lnTo>
                  <a:pt x="317233" y="397497"/>
                </a:lnTo>
                <a:lnTo>
                  <a:pt x="310819" y="396811"/>
                </a:lnTo>
                <a:lnTo>
                  <a:pt x="310057" y="398881"/>
                </a:lnTo>
                <a:lnTo>
                  <a:pt x="308432" y="400799"/>
                </a:lnTo>
                <a:lnTo>
                  <a:pt x="313169" y="407746"/>
                </a:lnTo>
                <a:lnTo>
                  <a:pt x="309105" y="413118"/>
                </a:lnTo>
                <a:lnTo>
                  <a:pt x="308533" y="418795"/>
                </a:lnTo>
                <a:lnTo>
                  <a:pt x="308025" y="423811"/>
                </a:lnTo>
                <a:lnTo>
                  <a:pt x="311518" y="430009"/>
                </a:lnTo>
                <a:lnTo>
                  <a:pt x="319354" y="437299"/>
                </a:lnTo>
                <a:lnTo>
                  <a:pt x="325983" y="438696"/>
                </a:lnTo>
                <a:lnTo>
                  <a:pt x="327583" y="443585"/>
                </a:lnTo>
                <a:lnTo>
                  <a:pt x="328561" y="432866"/>
                </a:lnTo>
                <a:lnTo>
                  <a:pt x="339813" y="435343"/>
                </a:lnTo>
                <a:close/>
              </a:path>
              <a:path w="360680" h="652145">
                <a:moveTo>
                  <a:pt x="342823" y="409130"/>
                </a:moveTo>
                <a:lnTo>
                  <a:pt x="328053" y="400850"/>
                </a:lnTo>
                <a:lnTo>
                  <a:pt x="329095" y="408139"/>
                </a:lnTo>
                <a:lnTo>
                  <a:pt x="329387" y="408635"/>
                </a:lnTo>
                <a:lnTo>
                  <a:pt x="334441" y="409143"/>
                </a:lnTo>
                <a:lnTo>
                  <a:pt x="337185" y="409422"/>
                </a:lnTo>
                <a:lnTo>
                  <a:pt x="340029" y="409155"/>
                </a:lnTo>
                <a:lnTo>
                  <a:pt x="342823" y="409130"/>
                </a:lnTo>
                <a:close/>
              </a:path>
              <a:path w="360680" h="652145">
                <a:moveTo>
                  <a:pt x="348322" y="271030"/>
                </a:moveTo>
                <a:lnTo>
                  <a:pt x="348284" y="270751"/>
                </a:lnTo>
                <a:lnTo>
                  <a:pt x="348081" y="270662"/>
                </a:lnTo>
                <a:lnTo>
                  <a:pt x="348157" y="270802"/>
                </a:lnTo>
                <a:lnTo>
                  <a:pt x="348322" y="271030"/>
                </a:lnTo>
                <a:close/>
              </a:path>
              <a:path w="360680" h="652145">
                <a:moveTo>
                  <a:pt x="353326" y="406082"/>
                </a:moveTo>
                <a:lnTo>
                  <a:pt x="351167" y="401916"/>
                </a:lnTo>
                <a:lnTo>
                  <a:pt x="351078" y="401739"/>
                </a:lnTo>
                <a:lnTo>
                  <a:pt x="348157" y="399910"/>
                </a:lnTo>
                <a:lnTo>
                  <a:pt x="341909" y="399440"/>
                </a:lnTo>
                <a:lnTo>
                  <a:pt x="340537" y="401739"/>
                </a:lnTo>
                <a:lnTo>
                  <a:pt x="340436" y="401916"/>
                </a:lnTo>
                <a:lnTo>
                  <a:pt x="341236" y="406082"/>
                </a:lnTo>
                <a:lnTo>
                  <a:pt x="341274" y="406260"/>
                </a:lnTo>
                <a:lnTo>
                  <a:pt x="342201" y="407670"/>
                </a:lnTo>
                <a:lnTo>
                  <a:pt x="342861" y="409155"/>
                </a:lnTo>
                <a:lnTo>
                  <a:pt x="344284" y="408813"/>
                </a:lnTo>
                <a:lnTo>
                  <a:pt x="345694" y="408241"/>
                </a:lnTo>
                <a:lnTo>
                  <a:pt x="351459" y="408241"/>
                </a:lnTo>
                <a:lnTo>
                  <a:pt x="353326" y="406082"/>
                </a:lnTo>
                <a:close/>
              </a:path>
              <a:path w="360680" h="652145">
                <a:moveTo>
                  <a:pt x="354431" y="283679"/>
                </a:moveTo>
                <a:lnTo>
                  <a:pt x="348284" y="271068"/>
                </a:lnTo>
                <a:lnTo>
                  <a:pt x="334264" y="287388"/>
                </a:lnTo>
                <a:lnTo>
                  <a:pt x="349034" y="291592"/>
                </a:lnTo>
                <a:lnTo>
                  <a:pt x="354431" y="283679"/>
                </a:lnTo>
                <a:close/>
              </a:path>
              <a:path w="360680" h="652145">
                <a:moveTo>
                  <a:pt x="357136" y="266052"/>
                </a:moveTo>
                <a:lnTo>
                  <a:pt x="351028" y="265366"/>
                </a:lnTo>
                <a:lnTo>
                  <a:pt x="346798" y="265417"/>
                </a:lnTo>
                <a:lnTo>
                  <a:pt x="348373" y="270789"/>
                </a:lnTo>
                <a:lnTo>
                  <a:pt x="350596" y="271754"/>
                </a:lnTo>
                <a:lnTo>
                  <a:pt x="356158" y="274129"/>
                </a:lnTo>
                <a:lnTo>
                  <a:pt x="357136" y="266052"/>
                </a:lnTo>
                <a:close/>
              </a:path>
              <a:path w="360680" h="652145">
                <a:moveTo>
                  <a:pt x="360413" y="428396"/>
                </a:moveTo>
                <a:lnTo>
                  <a:pt x="355561" y="427062"/>
                </a:lnTo>
                <a:lnTo>
                  <a:pt x="351866" y="425843"/>
                </a:lnTo>
                <a:lnTo>
                  <a:pt x="346875" y="424878"/>
                </a:lnTo>
                <a:lnTo>
                  <a:pt x="344182" y="425996"/>
                </a:lnTo>
                <a:lnTo>
                  <a:pt x="343992" y="427901"/>
                </a:lnTo>
                <a:lnTo>
                  <a:pt x="344627" y="430098"/>
                </a:lnTo>
                <a:lnTo>
                  <a:pt x="345795" y="430491"/>
                </a:lnTo>
                <a:lnTo>
                  <a:pt x="350481" y="432054"/>
                </a:lnTo>
                <a:lnTo>
                  <a:pt x="355460" y="432955"/>
                </a:lnTo>
                <a:lnTo>
                  <a:pt x="360413" y="428396"/>
                </a:lnTo>
                <a:close/>
              </a:path>
            </a:pathLst>
          </a:custGeom>
          <a:solidFill>
            <a:srgbClr val="8C9194"/>
          </a:solidFill>
        </p:spPr>
        <p:txBody>
          <a:bodyPr wrap="square" lIns="0" tIns="0" rIns="0" bIns="0" rtlCol="0"/>
          <a:lstStyle/>
          <a:p>
            <a:endParaRPr/>
          </a:p>
        </p:txBody>
      </p:sp>
      <p:sp>
        <p:nvSpPr>
          <p:cNvPr id="136" name="bg object 136"/>
          <p:cNvSpPr/>
          <p:nvPr/>
        </p:nvSpPr>
        <p:spPr>
          <a:xfrm>
            <a:off x="2027580" y="4702771"/>
            <a:ext cx="370205" cy="808990"/>
          </a:xfrm>
          <a:custGeom>
            <a:avLst/>
            <a:gdLst/>
            <a:ahLst/>
            <a:cxnLst/>
            <a:rect l="l" t="t" r="r" b="b"/>
            <a:pathLst>
              <a:path w="370205" h="808989">
                <a:moveTo>
                  <a:pt x="15735" y="471601"/>
                </a:moveTo>
                <a:lnTo>
                  <a:pt x="11366" y="461010"/>
                </a:lnTo>
                <a:lnTo>
                  <a:pt x="5600" y="466090"/>
                </a:lnTo>
                <a:lnTo>
                  <a:pt x="9613" y="469087"/>
                </a:lnTo>
                <a:lnTo>
                  <a:pt x="15735" y="471601"/>
                </a:lnTo>
                <a:close/>
              </a:path>
              <a:path w="370205" h="808989">
                <a:moveTo>
                  <a:pt x="18135" y="434695"/>
                </a:moveTo>
                <a:lnTo>
                  <a:pt x="11988" y="429348"/>
                </a:lnTo>
                <a:lnTo>
                  <a:pt x="6946" y="429475"/>
                </a:lnTo>
                <a:lnTo>
                  <a:pt x="3721" y="432104"/>
                </a:lnTo>
                <a:lnTo>
                  <a:pt x="0" y="435127"/>
                </a:lnTo>
                <a:lnTo>
                  <a:pt x="1066" y="437222"/>
                </a:lnTo>
                <a:lnTo>
                  <a:pt x="9804" y="443103"/>
                </a:lnTo>
                <a:lnTo>
                  <a:pt x="16827" y="437908"/>
                </a:lnTo>
                <a:lnTo>
                  <a:pt x="18135" y="434695"/>
                </a:lnTo>
                <a:close/>
              </a:path>
              <a:path w="370205" h="808989">
                <a:moveTo>
                  <a:pt x="28155" y="467880"/>
                </a:moveTo>
                <a:lnTo>
                  <a:pt x="19977" y="465188"/>
                </a:lnTo>
                <a:lnTo>
                  <a:pt x="18643" y="467550"/>
                </a:lnTo>
                <a:lnTo>
                  <a:pt x="27063" y="469900"/>
                </a:lnTo>
                <a:lnTo>
                  <a:pt x="28155" y="467880"/>
                </a:lnTo>
                <a:close/>
              </a:path>
              <a:path w="370205" h="808989">
                <a:moveTo>
                  <a:pt x="34734" y="444944"/>
                </a:moveTo>
                <a:lnTo>
                  <a:pt x="34721" y="440690"/>
                </a:lnTo>
                <a:lnTo>
                  <a:pt x="27432" y="438073"/>
                </a:lnTo>
                <a:lnTo>
                  <a:pt x="20942" y="444220"/>
                </a:lnTo>
                <a:lnTo>
                  <a:pt x="22047" y="446786"/>
                </a:lnTo>
                <a:lnTo>
                  <a:pt x="32550" y="449935"/>
                </a:lnTo>
                <a:lnTo>
                  <a:pt x="34734" y="444944"/>
                </a:lnTo>
                <a:close/>
              </a:path>
              <a:path w="370205" h="808989">
                <a:moveTo>
                  <a:pt x="39903" y="687298"/>
                </a:moveTo>
                <a:lnTo>
                  <a:pt x="39243" y="684491"/>
                </a:lnTo>
                <a:lnTo>
                  <a:pt x="38569" y="679030"/>
                </a:lnTo>
                <a:lnTo>
                  <a:pt x="26428" y="689546"/>
                </a:lnTo>
                <a:lnTo>
                  <a:pt x="27609" y="691261"/>
                </a:lnTo>
                <a:lnTo>
                  <a:pt x="28092" y="693204"/>
                </a:lnTo>
                <a:lnTo>
                  <a:pt x="32067" y="694982"/>
                </a:lnTo>
                <a:lnTo>
                  <a:pt x="35204" y="695286"/>
                </a:lnTo>
                <a:lnTo>
                  <a:pt x="38061" y="695934"/>
                </a:lnTo>
                <a:lnTo>
                  <a:pt x="38684" y="693991"/>
                </a:lnTo>
                <a:lnTo>
                  <a:pt x="39763" y="692048"/>
                </a:lnTo>
                <a:lnTo>
                  <a:pt x="39903" y="687298"/>
                </a:lnTo>
                <a:close/>
              </a:path>
              <a:path w="370205" h="808989">
                <a:moveTo>
                  <a:pt x="40208" y="666470"/>
                </a:moveTo>
                <a:lnTo>
                  <a:pt x="39916" y="665124"/>
                </a:lnTo>
                <a:lnTo>
                  <a:pt x="39662" y="663765"/>
                </a:lnTo>
                <a:lnTo>
                  <a:pt x="39243" y="662444"/>
                </a:lnTo>
                <a:lnTo>
                  <a:pt x="37198" y="662495"/>
                </a:lnTo>
                <a:lnTo>
                  <a:pt x="37033" y="663892"/>
                </a:lnTo>
                <a:lnTo>
                  <a:pt x="37084" y="665187"/>
                </a:lnTo>
                <a:lnTo>
                  <a:pt x="37084" y="666470"/>
                </a:lnTo>
                <a:lnTo>
                  <a:pt x="40208" y="666470"/>
                </a:lnTo>
                <a:close/>
              </a:path>
              <a:path w="370205" h="808989">
                <a:moveTo>
                  <a:pt x="44094" y="729691"/>
                </a:moveTo>
                <a:lnTo>
                  <a:pt x="40093" y="725919"/>
                </a:lnTo>
                <a:lnTo>
                  <a:pt x="39573" y="721995"/>
                </a:lnTo>
                <a:lnTo>
                  <a:pt x="33515" y="723353"/>
                </a:lnTo>
                <a:lnTo>
                  <a:pt x="35115" y="726109"/>
                </a:lnTo>
                <a:lnTo>
                  <a:pt x="37211" y="728497"/>
                </a:lnTo>
                <a:lnTo>
                  <a:pt x="44094" y="729691"/>
                </a:lnTo>
                <a:close/>
              </a:path>
              <a:path w="370205" h="808989">
                <a:moveTo>
                  <a:pt x="44373" y="656729"/>
                </a:moveTo>
                <a:lnTo>
                  <a:pt x="44221" y="655713"/>
                </a:lnTo>
                <a:lnTo>
                  <a:pt x="44056" y="654583"/>
                </a:lnTo>
                <a:lnTo>
                  <a:pt x="41960" y="653021"/>
                </a:lnTo>
                <a:lnTo>
                  <a:pt x="39192" y="652602"/>
                </a:lnTo>
                <a:lnTo>
                  <a:pt x="37528" y="654164"/>
                </a:lnTo>
                <a:lnTo>
                  <a:pt x="35039" y="655510"/>
                </a:lnTo>
                <a:lnTo>
                  <a:pt x="41109" y="659066"/>
                </a:lnTo>
                <a:lnTo>
                  <a:pt x="42227" y="657948"/>
                </a:lnTo>
                <a:lnTo>
                  <a:pt x="44373" y="656729"/>
                </a:lnTo>
                <a:close/>
              </a:path>
              <a:path w="370205" h="808989">
                <a:moveTo>
                  <a:pt x="49237" y="417144"/>
                </a:moveTo>
                <a:lnTo>
                  <a:pt x="48844" y="417195"/>
                </a:lnTo>
                <a:lnTo>
                  <a:pt x="48983" y="417169"/>
                </a:lnTo>
                <a:lnTo>
                  <a:pt x="49237" y="417144"/>
                </a:lnTo>
                <a:close/>
              </a:path>
              <a:path w="370205" h="808989">
                <a:moveTo>
                  <a:pt x="51054" y="528243"/>
                </a:moveTo>
                <a:lnTo>
                  <a:pt x="50330" y="527215"/>
                </a:lnTo>
                <a:lnTo>
                  <a:pt x="49707" y="525602"/>
                </a:lnTo>
                <a:lnTo>
                  <a:pt x="48056" y="526656"/>
                </a:lnTo>
                <a:lnTo>
                  <a:pt x="46456" y="527291"/>
                </a:lnTo>
                <a:lnTo>
                  <a:pt x="46545" y="527710"/>
                </a:lnTo>
                <a:lnTo>
                  <a:pt x="46774" y="528713"/>
                </a:lnTo>
                <a:lnTo>
                  <a:pt x="47790" y="529615"/>
                </a:lnTo>
                <a:lnTo>
                  <a:pt x="48488" y="530555"/>
                </a:lnTo>
                <a:lnTo>
                  <a:pt x="49364" y="530123"/>
                </a:lnTo>
                <a:lnTo>
                  <a:pt x="50939" y="529717"/>
                </a:lnTo>
                <a:lnTo>
                  <a:pt x="51054" y="528243"/>
                </a:lnTo>
                <a:close/>
              </a:path>
              <a:path w="370205" h="808989">
                <a:moveTo>
                  <a:pt x="52120" y="573214"/>
                </a:moveTo>
                <a:lnTo>
                  <a:pt x="45669" y="572312"/>
                </a:lnTo>
                <a:lnTo>
                  <a:pt x="49872" y="578878"/>
                </a:lnTo>
                <a:lnTo>
                  <a:pt x="52120" y="573214"/>
                </a:lnTo>
                <a:close/>
              </a:path>
              <a:path w="370205" h="808989">
                <a:moveTo>
                  <a:pt x="53365" y="557466"/>
                </a:moveTo>
                <a:lnTo>
                  <a:pt x="53200" y="557250"/>
                </a:lnTo>
                <a:lnTo>
                  <a:pt x="52539" y="556361"/>
                </a:lnTo>
                <a:lnTo>
                  <a:pt x="51358" y="555688"/>
                </a:lnTo>
                <a:lnTo>
                  <a:pt x="50368" y="554926"/>
                </a:lnTo>
                <a:lnTo>
                  <a:pt x="49733" y="555637"/>
                </a:lnTo>
                <a:lnTo>
                  <a:pt x="48221" y="557301"/>
                </a:lnTo>
                <a:lnTo>
                  <a:pt x="49326" y="557974"/>
                </a:lnTo>
                <a:lnTo>
                  <a:pt x="50228" y="558939"/>
                </a:lnTo>
                <a:lnTo>
                  <a:pt x="51041" y="558901"/>
                </a:lnTo>
                <a:lnTo>
                  <a:pt x="51854" y="558850"/>
                </a:lnTo>
                <a:lnTo>
                  <a:pt x="53365" y="557466"/>
                </a:lnTo>
                <a:close/>
              </a:path>
              <a:path w="370205" h="808989">
                <a:moveTo>
                  <a:pt x="53644" y="514921"/>
                </a:moveTo>
                <a:lnTo>
                  <a:pt x="50380" y="512279"/>
                </a:lnTo>
                <a:lnTo>
                  <a:pt x="47117" y="512737"/>
                </a:lnTo>
                <a:lnTo>
                  <a:pt x="45402" y="514604"/>
                </a:lnTo>
                <a:lnTo>
                  <a:pt x="42646" y="516394"/>
                </a:lnTo>
                <a:lnTo>
                  <a:pt x="48844" y="520420"/>
                </a:lnTo>
                <a:lnTo>
                  <a:pt x="50469" y="518947"/>
                </a:lnTo>
                <a:lnTo>
                  <a:pt x="52984" y="517588"/>
                </a:lnTo>
                <a:lnTo>
                  <a:pt x="53390" y="515937"/>
                </a:lnTo>
                <a:lnTo>
                  <a:pt x="53644" y="514921"/>
                </a:lnTo>
                <a:close/>
              </a:path>
              <a:path w="370205" h="808989">
                <a:moveTo>
                  <a:pt x="56616" y="409790"/>
                </a:moveTo>
                <a:lnTo>
                  <a:pt x="51181" y="409473"/>
                </a:lnTo>
                <a:lnTo>
                  <a:pt x="46355" y="408203"/>
                </a:lnTo>
                <a:lnTo>
                  <a:pt x="41884" y="412064"/>
                </a:lnTo>
                <a:lnTo>
                  <a:pt x="43230" y="415061"/>
                </a:lnTo>
                <a:lnTo>
                  <a:pt x="48310" y="416458"/>
                </a:lnTo>
                <a:lnTo>
                  <a:pt x="48615" y="416547"/>
                </a:lnTo>
                <a:lnTo>
                  <a:pt x="48844" y="416788"/>
                </a:lnTo>
                <a:lnTo>
                  <a:pt x="49085" y="416991"/>
                </a:lnTo>
                <a:lnTo>
                  <a:pt x="51054" y="415137"/>
                </a:lnTo>
                <a:lnTo>
                  <a:pt x="56616" y="409790"/>
                </a:lnTo>
                <a:close/>
              </a:path>
              <a:path w="370205" h="808989">
                <a:moveTo>
                  <a:pt x="58000" y="424853"/>
                </a:moveTo>
                <a:lnTo>
                  <a:pt x="57886" y="421538"/>
                </a:lnTo>
                <a:lnTo>
                  <a:pt x="57708" y="416115"/>
                </a:lnTo>
                <a:lnTo>
                  <a:pt x="49237" y="417156"/>
                </a:lnTo>
                <a:lnTo>
                  <a:pt x="49974" y="420077"/>
                </a:lnTo>
                <a:lnTo>
                  <a:pt x="51650" y="423087"/>
                </a:lnTo>
                <a:lnTo>
                  <a:pt x="50520" y="429475"/>
                </a:lnTo>
                <a:lnTo>
                  <a:pt x="53111" y="430403"/>
                </a:lnTo>
                <a:lnTo>
                  <a:pt x="57912" y="433717"/>
                </a:lnTo>
                <a:lnTo>
                  <a:pt x="57912" y="428180"/>
                </a:lnTo>
                <a:lnTo>
                  <a:pt x="58000" y="424853"/>
                </a:lnTo>
                <a:close/>
              </a:path>
              <a:path w="370205" h="808989">
                <a:moveTo>
                  <a:pt x="69176" y="494880"/>
                </a:moveTo>
                <a:lnTo>
                  <a:pt x="63766" y="489851"/>
                </a:lnTo>
                <a:lnTo>
                  <a:pt x="57404" y="489343"/>
                </a:lnTo>
                <a:lnTo>
                  <a:pt x="50914" y="490131"/>
                </a:lnTo>
                <a:lnTo>
                  <a:pt x="45072" y="489026"/>
                </a:lnTo>
                <a:lnTo>
                  <a:pt x="40830" y="496265"/>
                </a:lnTo>
                <a:lnTo>
                  <a:pt x="47294" y="500113"/>
                </a:lnTo>
                <a:lnTo>
                  <a:pt x="51460" y="506031"/>
                </a:lnTo>
                <a:lnTo>
                  <a:pt x="53721" y="499643"/>
                </a:lnTo>
                <a:lnTo>
                  <a:pt x="69176" y="494880"/>
                </a:lnTo>
                <a:close/>
              </a:path>
              <a:path w="370205" h="808989">
                <a:moveTo>
                  <a:pt x="74269" y="441769"/>
                </a:moveTo>
                <a:lnTo>
                  <a:pt x="71755" y="439420"/>
                </a:lnTo>
                <a:lnTo>
                  <a:pt x="68199" y="441718"/>
                </a:lnTo>
                <a:lnTo>
                  <a:pt x="69405" y="442709"/>
                </a:lnTo>
                <a:lnTo>
                  <a:pt x="70459" y="443839"/>
                </a:lnTo>
                <a:lnTo>
                  <a:pt x="70726" y="443750"/>
                </a:lnTo>
                <a:lnTo>
                  <a:pt x="72021" y="443268"/>
                </a:lnTo>
                <a:lnTo>
                  <a:pt x="73113" y="442455"/>
                </a:lnTo>
                <a:lnTo>
                  <a:pt x="74269" y="441769"/>
                </a:lnTo>
                <a:close/>
              </a:path>
              <a:path w="370205" h="808989">
                <a:moveTo>
                  <a:pt x="94907" y="497255"/>
                </a:moveTo>
                <a:lnTo>
                  <a:pt x="85813" y="490537"/>
                </a:lnTo>
                <a:lnTo>
                  <a:pt x="81241" y="482231"/>
                </a:lnTo>
                <a:lnTo>
                  <a:pt x="81673" y="473519"/>
                </a:lnTo>
                <a:lnTo>
                  <a:pt x="87604" y="465632"/>
                </a:lnTo>
                <a:lnTo>
                  <a:pt x="82156" y="459397"/>
                </a:lnTo>
                <a:lnTo>
                  <a:pt x="77266" y="457009"/>
                </a:lnTo>
                <a:lnTo>
                  <a:pt x="71869" y="458343"/>
                </a:lnTo>
                <a:lnTo>
                  <a:pt x="64884" y="463321"/>
                </a:lnTo>
                <a:lnTo>
                  <a:pt x="67373" y="469722"/>
                </a:lnTo>
                <a:lnTo>
                  <a:pt x="70510" y="476135"/>
                </a:lnTo>
                <a:lnTo>
                  <a:pt x="73787" y="488696"/>
                </a:lnTo>
                <a:lnTo>
                  <a:pt x="77533" y="493687"/>
                </a:lnTo>
                <a:lnTo>
                  <a:pt x="81927" y="498373"/>
                </a:lnTo>
                <a:lnTo>
                  <a:pt x="86283" y="503021"/>
                </a:lnTo>
                <a:lnTo>
                  <a:pt x="89522" y="502513"/>
                </a:lnTo>
                <a:lnTo>
                  <a:pt x="94907" y="497255"/>
                </a:lnTo>
                <a:close/>
              </a:path>
              <a:path w="370205" h="808989">
                <a:moveTo>
                  <a:pt x="96621" y="445833"/>
                </a:moveTo>
                <a:lnTo>
                  <a:pt x="95478" y="444309"/>
                </a:lnTo>
                <a:lnTo>
                  <a:pt x="94386" y="442760"/>
                </a:lnTo>
                <a:lnTo>
                  <a:pt x="92951" y="441172"/>
                </a:lnTo>
                <a:lnTo>
                  <a:pt x="90944" y="441706"/>
                </a:lnTo>
                <a:lnTo>
                  <a:pt x="91287" y="443522"/>
                </a:lnTo>
                <a:lnTo>
                  <a:pt x="91782" y="445223"/>
                </a:lnTo>
                <a:lnTo>
                  <a:pt x="92240" y="446938"/>
                </a:lnTo>
                <a:lnTo>
                  <a:pt x="96621" y="445833"/>
                </a:lnTo>
                <a:close/>
              </a:path>
              <a:path w="370205" h="808989">
                <a:moveTo>
                  <a:pt x="99187" y="466902"/>
                </a:moveTo>
                <a:lnTo>
                  <a:pt x="97447" y="466293"/>
                </a:lnTo>
                <a:lnTo>
                  <a:pt x="95224" y="464845"/>
                </a:lnTo>
                <a:lnTo>
                  <a:pt x="89115" y="466788"/>
                </a:lnTo>
                <a:lnTo>
                  <a:pt x="93421" y="473849"/>
                </a:lnTo>
                <a:lnTo>
                  <a:pt x="99187" y="466902"/>
                </a:lnTo>
                <a:close/>
              </a:path>
              <a:path w="370205" h="808989">
                <a:moveTo>
                  <a:pt x="112255" y="498970"/>
                </a:moveTo>
                <a:lnTo>
                  <a:pt x="110591" y="495465"/>
                </a:lnTo>
                <a:lnTo>
                  <a:pt x="105232" y="488569"/>
                </a:lnTo>
                <a:lnTo>
                  <a:pt x="99999" y="490601"/>
                </a:lnTo>
                <a:lnTo>
                  <a:pt x="91909" y="492633"/>
                </a:lnTo>
                <a:lnTo>
                  <a:pt x="92595" y="495122"/>
                </a:lnTo>
                <a:lnTo>
                  <a:pt x="95110" y="497293"/>
                </a:lnTo>
                <a:lnTo>
                  <a:pt x="107188" y="501637"/>
                </a:lnTo>
                <a:lnTo>
                  <a:pt x="112255" y="498970"/>
                </a:lnTo>
                <a:close/>
              </a:path>
              <a:path w="370205" h="808989">
                <a:moveTo>
                  <a:pt x="192646" y="603681"/>
                </a:moveTo>
                <a:lnTo>
                  <a:pt x="191350" y="596823"/>
                </a:lnTo>
                <a:lnTo>
                  <a:pt x="186944" y="600075"/>
                </a:lnTo>
                <a:lnTo>
                  <a:pt x="186105" y="602068"/>
                </a:lnTo>
                <a:lnTo>
                  <a:pt x="192646" y="603681"/>
                </a:lnTo>
                <a:close/>
              </a:path>
              <a:path w="370205" h="808989">
                <a:moveTo>
                  <a:pt x="197281" y="556437"/>
                </a:moveTo>
                <a:lnTo>
                  <a:pt x="196494" y="555447"/>
                </a:lnTo>
                <a:lnTo>
                  <a:pt x="195973" y="554037"/>
                </a:lnTo>
                <a:lnTo>
                  <a:pt x="194818" y="553593"/>
                </a:lnTo>
                <a:lnTo>
                  <a:pt x="193903" y="553237"/>
                </a:lnTo>
                <a:lnTo>
                  <a:pt x="192189" y="554075"/>
                </a:lnTo>
                <a:lnTo>
                  <a:pt x="189623" y="554672"/>
                </a:lnTo>
                <a:lnTo>
                  <a:pt x="191503" y="556272"/>
                </a:lnTo>
                <a:lnTo>
                  <a:pt x="192341" y="557593"/>
                </a:lnTo>
                <a:lnTo>
                  <a:pt x="194576" y="558012"/>
                </a:lnTo>
                <a:lnTo>
                  <a:pt x="196024" y="556945"/>
                </a:lnTo>
                <a:lnTo>
                  <a:pt x="197281" y="556437"/>
                </a:lnTo>
                <a:close/>
              </a:path>
              <a:path w="370205" h="808989">
                <a:moveTo>
                  <a:pt x="202450" y="544347"/>
                </a:moveTo>
                <a:lnTo>
                  <a:pt x="198640" y="539559"/>
                </a:lnTo>
                <a:lnTo>
                  <a:pt x="195237" y="540981"/>
                </a:lnTo>
                <a:lnTo>
                  <a:pt x="194335" y="543991"/>
                </a:lnTo>
                <a:lnTo>
                  <a:pt x="195783" y="545515"/>
                </a:lnTo>
                <a:lnTo>
                  <a:pt x="202450" y="544347"/>
                </a:lnTo>
                <a:close/>
              </a:path>
              <a:path w="370205" h="808989">
                <a:moveTo>
                  <a:pt x="206629" y="584212"/>
                </a:moveTo>
                <a:lnTo>
                  <a:pt x="206349" y="581558"/>
                </a:lnTo>
                <a:lnTo>
                  <a:pt x="200926" y="579196"/>
                </a:lnTo>
                <a:lnTo>
                  <a:pt x="198234" y="579475"/>
                </a:lnTo>
                <a:lnTo>
                  <a:pt x="194741" y="583387"/>
                </a:lnTo>
                <a:lnTo>
                  <a:pt x="198653" y="585038"/>
                </a:lnTo>
                <a:lnTo>
                  <a:pt x="201549" y="587235"/>
                </a:lnTo>
                <a:lnTo>
                  <a:pt x="202641" y="587070"/>
                </a:lnTo>
                <a:lnTo>
                  <a:pt x="204012" y="587171"/>
                </a:lnTo>
                <a:lnTo>
                  <a:pt x="206629" y="584212"/>
                </a:lnTo>
                <a:close/>
              </a:path>
              <a:path w="370205" h="808989">
                <a:moveTo>
                  <a:pt x="220814" y="610666"/>
                </a:moveTo>
                <a:lnTo>
                  <a:pt x="218694" y="604888"/>
                </a:lnTo>
                <a:lnTo>
                  <a:pt x="213182" y="603211"/>
                </a:lnTo>
                <a:lnTo>
                  <a:pt x="209931" y="605675"/>
                </a:lnTo>
                <a:lnTo>
                  <a:pt x="205498" y="609041"/>
                </a:lnTo>
                <a:lnTo>
                  <a:pt x="203187" y="604977"/>
                </a:lnTo>
                <a:lnTo>
                  <a:pt x="199136" y="605434"/>
                </a:lnTo>
                <a:lnTo>
                  <a:pt x="195554" y="612063"/>
                </a:lnTo>
                <a:lnTo>
                  <a:pt x="204812" y="611517"/>
                </a:lnTo>
                <a:lnTo>
                  <a:pt x="209994" y="618210"/>
                </a:lnTo>
                <a:lnTo>
                  <a:pt x="214337" y="618731"/>
                </a:lnTo>
                <a:lnTo>
                  <a:pt x="219710" y="614248"/>
                </a:lnTo>
                <a:lnTo>
                  <a:pt x="220814" y="610666"/>
                </a:lnTo>
                <a:close/>
              </a:path>
              <a:path w="370205" h="808989">
                <a:moveTo>
                  <a:pt x="221538" y="527342"/>
                </a:moveTo>
                <a:lnTo>
                  <a:pt x="217576" y="521360"/>
                </a:lnTo>
                <a:lnTo>
                  <a:pt x="207073" y="509917"/>
                </a:lnTo>
                <a:lnTo>
                  <a:pt x="203301" y="506133"/>
                </a:lnTo>
                <a:lnTo>
                  <a:pt x="198272" y="501751"/>
                </a:lnTo>
                <a:lnTo>
                  <a:pt x="195707" y="501980"/>
                </a:lnTo>
                <a:lnTo>
                  <a:pt x="193890" y="501713"/>
                </a:lnTo>
                <a:lnTo>
                  <a:pt x="193713" y="503135"/>
                </a:lnTo>
                <a:lnTo>
                  <a:pt x="192786" y="504901"/>
                </a:lnTo>
                <a:lnTo>
                  <a:pt x="193560" y="505917"/>
                </a:lnTo>
                <a:lnTo>
                  <a:pt x="194716" y="507441"/>
                </a:lnTo>
                <a:lnTo>
                  <a:pt x="197065" y="508457"/>
                </a:lnTo>
                <a:lnTo>
                  <a:pt x="198856" y="509651"/>
                </a:lnTo>
                <a:lnTo>
                  <a:pt x="191731" y="522363"/>
                </a:lnTo>
                <a:lnTo>
                  <a:pt x="197993" y="527888"/>
                </a:lnTo>
                <a:lnTo>
                  <a:pt x="204889" y="524192"/>
                </a:lnTo>
                <a:lnTo>
                  <a:pt x="211112" y="523354"/>
                </a:lnTo>
                <a:lnTo>
                  <a:pt x="214706" y="526415"/>
                </a:lnTo>
                <a:lnTo>
                  <a:pt x="210527" y="533146"/>
                </a:lnTo>
                <a:lnTo>
                  <a:pt x="221272" y="532231"/>
                </a:lnTo>
                <a:lnTo>
                  <a:pt x="221005" y="529945"/>
                </a:lnTo>
                <a:lnTo>
                  <a:pt x="221538" y="527342"/>
                </a:lnTo>
                <a:close/>
              </a:path>
              <a:path w="370205" h="808989">
                <a:moveTo>
                  <a:pt x="221792" y="391236"/>
                </a:moveTo>
                <a:lnTo>
                  <a:pt x="220497" y="390156"/>
                </a:lnTo>
                <a:lnTo>
                  <a:pt x="219087" y="389293"/>
                </a:lnTo>
                <a:lnTo>
                  <a:pt x="217728" y="388391"/>
                </a:lnTo>
                <a:lnTo>
                  <a:pt x="215557" y="390156"/>
                </a:lnTo>
                <a:lnTo>
                  <a:pt x="216941" y="391083"/>
                </a:lnTo>
                <a:lnTo>
                  <a:pt x="219684" y="392950"/>
                </a:lnTo>
                <a:lnTo>
                  <a:pt x="220395" y="392328"/>
                </a:lnTo>
                <a:lnTo>
                  <a:pt x="221792" y="391236"/>
                </a:lnTo>
                <a:close/>
              </a:path>
              <a:path w="370205" h="808989">
                <a:moveTo>
                  <a:pt x="222364" y="505053"/>
                </a:moveTo>
                <a:lnTo>
                  <a:pt x="222275" y="504774"/>
                </a:lnTo>
                <a:lnTo>
                  <a:pt x="221538" y="502729"/>
                </a:lnTo>
                <a:lnTo>
                  <a:pt x="220294" y="500799"/>
                </a:lnTo>
                <a:lnTo>
                  <a:pt x="219202" y="498830"/>
                </a:lnTo>
                <a:lnTo>
                  <a:pt x="215696" y="499643"/>
                </a:lnTo>
                <a:lnTo>
                  <a:pt x="215569" y="502107"/>
                </a:lnTo>
                <a:lnTo>
                  <a:pt x="213207" y="505079"/>
                </a:lnTo>
                <a:lnTo>
                  <a:pt x="219570" y="506564"/>
                </a:lnTo>
                <a:lnTo>
                  <a:pt x="222364" y="505053"/>
                </a:lnTo>
                <a:close/>
              </a:path>
              <a:path w="370205" h="808989">
                <a:moveTo>
                  <a:pt x="226352" y="438734"/>
                </a:moveTo>
                <a:lnTo>
                  <a:pt x="226187" y="438543"/>
                </a:lnTo>
                <a:lnTo>
                  <a:pt x="225463" y="437667"/>
                </a:lnTo>
                <a:lnTo>
                  <a:pt x="224282" y="436473"/>
                </a:lnTo>
                <a:lnTo>
                  <a:pt x="222161" y="436410"/>
                </a:lnTo>
                <a:lnTo>
                  <a:pt x="221056" y="437667"/>
                </a:lnTo>
                <a:lnTo>
                  <a:pt x="218744" y="439140"/>
                </a:lnTo>
                <a:lnTo>
                  <a:pt x="221449" y="439788"/>
                </a:lnTo>
                <a:lnTo>
                  <a:pt x="222783" y="440410"/>
                </a:lnTo>
                <a:lnTo>
                  <a:pt x="224853" y="440182"/>
                </a:lnTo>
                <a:lnTo>
                  <a:pt x="226352" y="438734"/>
                </a:lnTo>
                <a:close/>
              </a:path>
              <a:path w="370205" h="808989">
                <a:moveTo>
                  <a:pt x="235343" y="538657"/>
                </a:moveTo>
                <a:lnTo>
                  <a:pt x="232905" y="535317"/>
                </a:lnTo>
                <a:lnTo>
                  <a:pt x="230898" y="534250"/>
                </a:lnTo>
                <a:lnTo>
                  <a:pt x="229743" y="534390"/>
                </a:lnTo>
                <a:lnTo>
                  <a:pt x="224269" y="535063"/>
                </a:lnTo>
                <a:lnTo>
                  <a:pt x="225526" y="538302"/>
                </a:lnTo>
                <a:lnTo>
                  <a:pt x="226034" y="541515"/>
                </a:lnTo>
                <a:lnTo>
                  <a:pt x="227050" y="541896"/>
                </a:lnTo>
                <a:lnTo>
                  <a:pt x="227660" y="542328"/>
                </a:lnTo>
                <a:lnTo>
                  <a:pt x="234276" y="539635"/>
                </a:lnTo>
                <a:lnTo>
                  <a:pt x="235343" y="538657"/>
                </a:lnTo>
                <a:close/>
              </a:path>
              <a:path w="370205" h="808989">
                <a:moveTo>
                  <a:pt x="235356" y="487045"/>
                </a:moveTo>
                <a:lnTo>
                  <a:pt x="235318" y="482866"/>
                </a:lnTo>
                <a:lnTo>
                  <a:pt x="229908" y="482079"/>
                </a:lnTo>
                <a:lnTo>
                  <a:pt x="226034" y="482473"/>
                </a:lnTo>
                <a:lnTo>
                  <a:pt x="226047" y="487883"/>
                </a:lnTo>
                <a:lnTo>
                  <a:pt x="227660" y="489470"/>
                </a:lnTo>
                <a:lnTo>
                  <a:pt x="228739" y="489585"/>
                </a:lnTo>
                <a:lnTo>
                  <a:pt x="234823" y="490207"/>
                </a:lnTo>
                <a:lnTo>
                  <a:pt x="235356" y="487045"/>
                </a:lnTo>
                <a:close/>
              </a:path>
              <a:path w="370205" h="808989">
                <a:moveTo>
                  <a:pt x="237502" y="475386"/>
                </a:moveTo>
                <a:lnTo>
                  <a:pt x="229108" y="457225"/>
                </a:lnTo>
                <a:lnTo>
                  <a:pt x="223367" y="470230"/>
                </a:lnTo>
                <a:lnTo>
                  <a:pt x="237502" y="475386"/>
                </a:lnTo>
                <a:close/>
              </a:path>
              <a:path w="370205" h="808989">
                <a:moveTo>
                  <a:pt x="243789" y="452755"/>
                </a:moveTo>
                <a:lnTo>
                  <a:pt x="243395" y="450380"/>
                </a:lnTo>
                <a:lnTo>
                  <a:pt x="241515" y="448995"/>
                </a:lnTo>
                <a:lnTo>
                  <a:pt x="240309" y="447548"/>
                </a:lnTo>
                <a:lnTo>
                  <a:pt x="238861" y="448373"/>
                </a:lnTo>
                <a:lnTo>
                  <a:pt x="236296" y="449160"/>
                </a:lnTo>
                <a:lnTo>
                  <a:pt x="236118" y="451548"/>
                </a:lnTo>
                <a:lnTo>
                  <a:pt x="237591" y="453123"/>
                </a:lnTo>
                <a:lnTo>
                  <a:pt x="238836" y="455523"/>
                </a:lnTo>
                <a:lnTo>
                  <a:pt x="241173" y="453859"/>
                </a:lnTo>
                <a:lnTo>
                  <a:pt x="243789" y="452755"/>
                </a:lnTo>
                <a:close/>
              </a:path>
              <a:path w="370205" h="808989">
                <a:moveTo>
                  <a:pt x="243954" y="2374"/>
                </a:moveTo>
                <a:lnTo>
                  <a:pt x="241795" y="0"/>
                </a:lnTo>
                <a:lnTo>
                  <a:pt x="230555" y="800"/>
                </a:lnTo>
                <a:lnTo>
                  <a:pt x="237274" y="7454"/>
                </a:lnTo>
                <a:lnTo>
                  <a:pt x="243954" y="2374"/>
                </a:lnTo>
                <a:close/>
              </a:path>
              <a:path w="370205" h="808989">
                <a:moveTo>
                  <a:pt x="245859" y="506514"/>
                </a:moveTo>
                <a:lnTo>
                  <a:pt x="244386" y="505409"/>
                </a:lnTo>
                <a:lnTo>
                  <a:pt x="242925" y="504291"/>
                </a:lnTo>
                <a:lnTo>
                  <a:pt x="241338" y="503224"/>
                </a:lnTo>
                <a:lnTo>
                  <a:pt x="239801" y="504253"/>
                </a:lnTo>
                <a:lnTo>
                  <a:pt x="240906" y="505726"/>
                </a:lnTo>
                <a:lnTo>
                  <a:pt x="242100" y="506984"/>
                </a:lnTo>
                <a:lnTo>
                  <a:pt x="243243" y="508266"/>
                </a:lnTo>
                <a:lnTo>
                  <a:pt x="245859" y="506514"/>
                </a:lnTo>
                <a:close/>
              </a:path>
              <a:path w="370205" h="808989">
                <a:moveTo>
                  <a:pt x="246468" y="443217"/>
                </a:moveTo>
                <a:lnTo>
                  <a:pt x="245491" y="433476"/>
                </a:lnTo>
                <a:lnTo>
                  <a:pt x="243128" y="427164"/>
                </a:lnTo>
                <a:lnTo>
                  <a:pt x="238760" y="423075"/>
                </a:lnTo>
                <a:lnTo>
                  <a:pt x="231736" y="420014"/>
                </a:lnTo>
                <a:lnTo>
                  <a:pt x="223621" y="422833"/>
                </a:lnTo>
                <a:lnTo>
                  <a:pt x="229489" y="428536"/>
                </a:lnTo>
                <a:lnTo>
                  <a:pt x="227139" y="431558"/>
                </a:lnTo>
                <a:lnTo>
                  <a:pt x="231190" y="433641"/>
                </a:lnTo>
                <a:lnTo>
                  <a:pt x="234683" y="435229"/>
                </a:lnTo>
                <a:lnTo>
                  <a:pt x="240893" y="438988"/>
                </a:lnTo>
                <a:lnTo>
                  <a:pt x="243598" y="441185"/>
                </a:lnTo>
                <a:lnTo>
                  <a:pt x="246468" y="443217"/>
                </a:lnTo>
                <a:close/>
              </a:path>
              <a:path w="370205" h="808989">
                <a:moveTo>
                  <a:pt x="253631" y="316293"/>
                </a:moveTo>
                <a:lnTo>
                  <a:pt x="252006" y="315099"/>
                </a:lnTo>
                <a:lnTo>
                  <a:pt x="250444" y="313829"/>
                </a:lnTo>
                <a:lnTo>
                  <a:pt x="248424" y="312648"/>
                </a:lnTo>
                <a:lnTo>
                  <a:pt x="247002" y="313677"/>
                </a:lnTo>
                <a:lnTo>
                  <a:pt x="246138" y="314172"/>
                </a:lnTo>
                <a:lnTo>
                  <a:pt x="247561" y="315595"/>
                </a:lnTo>
                <a:lnTo>
                  <a:pt x="248996" y="317004"/>
                </a:lnTo>
                <a:lnTo>
                  <a:pt x="250418" y="318427"/>
                </a:lnTo>
                <a:lnTo>
                  <a:pt x="253631" y="316293"/>
                </a:lnTo>
                <a:close/>
              </a:path>
              <a:path w="370205" h="808989">
                <a:moveTo>
                  <a:pt x="254558" y="448970"/>
                </a:moveTo>
                <a:lnTo>
                  <a:pt x="253784" y="447789"/>
                </a:lnTo>
                <a:lnTo>
                  <a:pt x="253123" y="446532"/>
                </a:lnTo>
                <a:lnTo>
                  <a:pt x="251955" y="445312"/>
                </a:lnTo>
                <a:lnTo>
                  <a:pt x="250177" y="446036"/>
                </a:lnTo>
                <a:lnTo>
                  <a:pt x="248196" y="446659"/>
                </a:lnTo>
                <a:lnTo>
                  <a:pt x="249516" y="447865"/>
                </a:lnTo>
                <a:lnTo>
                  <a:pt x="250240" y="448945"/>
                </a:lnTo>
                <a:lnTo>
                  <a:pt x="251409" y="449453"/>
                </a:lnTo>
                <a:lnTo>
                  <a:pt x="252107" y="449757"/>
                </a:lnTo>
                <a:lnTo>
                  <a:pt x="253479" y="449160"/>
                </a:lnTo>
                <a:lnTo>
                  <a:pt x="254558" y="448970"/>
                </a:lnTo>
                <a:close/>
              </a:path>
              <a:path w="370205" h="808989">
                <a:moveTo>
                  <a:pt x="255739" y="367576"/>
                </a:moveTo>
                <a:lnTo>
                  <a:pt x="253504" y="366255"/>
                </a:lnTo>
                <a:lnTo>
                  <a:pt x="248894" y="366280"/>
                </a:lnTo>
                <a:lnTo>
                  <a:pt x="248412" y="366280"/>
                </a:lnTo>
                <a:lnTo>
                  <a:pt x="247916" y="367144"/>
                </a:lnTo>
                <a:lnTo>
                  <a:pt x="246913" y="368109"/>
                </a:lnTo>
                <a:lnTo>
                  <a:pt x="248793" y="369328"/>
                </a:lnTo>
                <a:lnTo>
                  <a:pt x="250672" y="370573"/>
                </a:lnTo>
                <a:lnTo>
                  <a:pt x="253250" y="372249"/>
                </a:lnTo>
                <a:lnTo>
                  <a:pt x="255739" y="367576"/>
                </a:lnTo>
                <a:close/>
              </a:path>
              <a:path w="370205" h="808989">
                <a:moveTo>
                  <a:pt x="259181" y="291503"/>
                </a:moveTo>
                <a:lnTo>
                  <a:pt x="258445" y="289801"/>
                </a:lnTo>
                <a:lnTo>
                  <a:pt x="252996" y="291147"/>
                </a:lnTo>
                <a:lnTo>
                  <a:pt x="253276" y="291706"/>
                </a:lnTo>
                <a:lnTo>
                  <a:pt x="253733" y="292760"/>
                </a:lnTo>
                <a:lnTo>
                  <a:pt x="255625" y="292404"/>
                </a:lnTo>
                <a:lnTo>
                  <a:pt x="259181" y="291503"/>
                </a:lnTo>
                <a:close/>
              </a:path>
              <a:path w="370205" h="808989">
                <a:moveTo>
                  <a:pt x="260134" y="250291"/>
                </a:moveTo>
                <a:lnTo>
                  <a:pt x="257365" y="247662"/>
                </a:lnTo>
                <a:lnTo>
                  <a:pt x="251739" y="245795"/>
                </a:lnTo>
                <a:lnTo>
                  <a:pt x="251460" y="249440"/>
                </a:lnTo>
                <a:lnTo>
                  <a:pt x="250304" y="253631"/>
                </a:lnTo>
                <a:lnTo>
                  <a:pt x="257873" y="254914"/>
                </a:lnTo>
                <a:lnTo>
                  <a:pt x="260134" y="250291"/>
                </a:lnTo>
                <a:close/>
              </a:path>
              <a:path w="370205" h="808989">
                <a:moveTo>
                  <a:pt x="263855" y="465531"/>
                </a:moveTo>
                <a:lnTo>
                  <a:pt x="260311" y="461416"/>
                </a:lnTo>
                <a:lnTo>
                  <a:pt x="258038" y="457796"/>
                </a:lnTo>
                <a:lnTo>
                  <a:pt x="251701" y="460463"/>
                </a:lnTo>
                <a:lnTo>
                  <a:pt x="247015" y="462432"/>
                </a:lnTo>
                <a:lnTo>
                  <a:pt x="247294" y="464845"/>
                </a:lnTo>
                <a:lnTo>
                  <a:pt x="253212" y="471068"/>
                </a:lnTo>
                <a:lnTo>
                  <a:pt x="263855" y="465531"/>
                </a:lnTo>
                <a:close/>
              </a:path>
              <a:path w="370205" h="808989">
                <a:moveTo>
                  <a:pt x="264401" y="396963"/>
                </a:moveTo>
                <a:lnTo>
                  <a:pt x="256628" y="390550"/>
                </a:lnTo>
                <a:lnTo>
                  <a:pt x="254406" y="392277"/>
                </a:lnTo>
                <a:lnTo>
                  <a:pt x="254850" y="395236"/>
                </a:lnTo>
                <a:lnTo>
                  <a:pt x="256679" y="397116"/>
                </a:lnTo>
                <a:lnTo>
                  <a:pt x="264401" y="396963"/>
                </a:lnTo>
                <a:close/>
              </a:path>
              <a:path w="370205" h="808989">
                <a:moveTo>
                  <a:pt x="266179" y="309943"/>
                </a:moveTo>
                <a:lnTo>
                  <a:pt x="264947" y="308914"/>
                </a:lnTo>
                <a:lnTo>
                  <a:pt x="263906" y="307314"/>
                </a:lnTo>
                <a:lnTo>
                  <a:pt x="262445" y="307060"/>
                </a:lnTo>
                <a:lnTo>
                  <a:pt x="261302" y="306857"/>
                </a:lnTo>
                <a:lnTo>
                  <a:pt x="259651" y="308330"/>
                </a:lnTo>
                <a:lnTo>
                  <a:pt x="257543" y="309410"/>
                </a:lnTo>
                <a:lnTo>
                  <a:pt x="261493" y="313131"/>
                </a:lnTo>
                <a:lnTo>
                  <a:pt x="266179" y="309943"/>
                </a:lnTo>
                <a:close/>
              </a:path>
              <a:path w="370205" h="808989">
                <a:moveTo>
                  <a:pt x="266446" y="431520"/>
                </a:moveTo>
                <a:lnTo>
                  <a:pt x="266268" y="431279"/>
                </a:lnTo>
                <a:lnTo>
                  <a:pt x="265353" y="430060"/>
                </a:lnTo>
                <a:lnTo>
                  <a:pt x="264083" y="428790"/>
                </a:lnTo>
                <a:lnTo>
                  <a:pt x="261734" y="427837"/>
                </a:lnTo>
                <a:lnTo>
                  <a:pt x="260019" y="428828"/>
                </a:lnTo>
                <a:lnTo>
                  <a:pt x="257251" y="429704"/>
                </a:lnTo>
                <a:lnTo>
                  <a:pt x="260083" y="431431"/>
                </a:lnTo>
                <a:lnTo>
                  <a:pt x="261620" y="432612"/>
                </a:lnTo>
                <a:lnTo>
                  <a:pt x="263893" y="433476"/>
                </a:lnTo>
                <a:lnTo>
                  <a:pt x="266446" y="431520"/>
                </a:lnTo>
                <a:close/>
              </a:path>
              <a:path w="370205" h="808989">
                <a:moveTo>
                  <a:pt x="269074" y="380263"/>
                </a:moveTo>
                <a:lnTo>
                  <a:pt x="265341" y="378764"/>
                </a:lnTo>
                <a:lnTo>
                  <a:pt x="259003" y="378053"/>
                </a:lnTo>
                <a:lnTo>
                  <a:pt x="257835" y="383984"/>
                </a:lnTo>
                <a:lnTo>
                  <a:pt x="262788" y="384390"/>
                </a:lnTo>
                <a:lnTo>
                  <a:pt x="267944" y="385914"/>
                </a:lnTo>
                <a:lnTo>
                  <a:pt x="269074" y="380263"/>
                </a:lnTo>
                <a:close/>
              </a:path>
              <a:path w="370205" h="808989">
                <a:moveTo>
                  <a:pt x="270129" y="422910"/>
                </a:moveTo>
                <a:lnTo>
                  <a:pt x="269214" y="422071"/>
                </a:lnTo>
                <a:lnTo>
                  <a:pt x="268490" y="420801"/>
                </a:lnTo>
                <a:lnTo>
                  <a:pt x="267360" y="420547"/>
                </a:lnTo>
                <a:lnTo>
                  <a:pt x="266369" y="420331"/>
                </a:lnTo>
                <a:lnTo>
                  <a:pt x="264922" y="421259"/>
                </a:lnTo>
                <a:lnTo>
                  <a:pt x="262597" y="422059"/>
                </a:lnTo>
                <a:lnTo>
                  <a:pt x="264629" y="423405"/>
                </a:lnTo>
                <a:lnTo>
                  <a:pt x="265658" y="424624"/>
                </a:lnTo>
                <a:lnTo>
                  <a:pt x="267843" y="424700"/>
                </a:lnTo>
                <a:lnTo>
                  <a:pt x="268998" y="423545"/>
                </a:lnTo>
                <a:lnTo>
                  <a:pt x="270129" y="422910"/>
                </a:lnTo>
                <a:close/>
              </a:path>
              <a:path w="370205" h="808989">
                <a:moveTo>
                  <a:pt x="272516" y="449503"/>
                </a:moveTo>
                <a:lnTo>
                  <a:pt x="265150" y="447954"/>
                </a:lnTo>
                <a:lnTo>
                  <a:pt x="262026" y="452691"/>
                </a:lnTo>
                <a:lnTo>
                  <a:pt x="264668" y="455168"/>
                </a:lnTo>
                <a:lnTo>
                  <a:pt x="270522" y="457504"/>
                </a:lnTo>
                <a:lnTo>
                  <a:pt x="271145" y="453199"/>
                </a:lnTo>
                <a:lnTo>
                  <a:pt x="272516" y="449503"/>
                </a:lnTo>
                <a:close/>
              </a:path>
              <a:path w="370205" h="808989">
                <a:moveTo>
                  <a:pt x="277291" y="285635"/>
                </a:moveTo>
                <a:lnTo>
                  <a:pt x="264541" y="278714"/>
                </a:lnTo>
                <a:lnTo>
                  <a:pt x="264693" y="288658"/>
                </a:lnTo>
                <a:lnTo>
                  <a:pt x="265607" y="289102"/>
                </a:lnTo>
                <a:lnTo>
                  <a:pt x="277291" y="285635"/>
                </a:lnTo>
                <a:close/>
              </a:path>
              <a:path w="370205" h="808989">
                <a:moveTo>
                  <a:pt x="281444" y="382600"/>
                </a:moveTo>
                <a:lnTo>
                  <a:pt x="278460" y="381076"/>
                </a:lnTo>
                <a:lnTo>
                  <a:pt x="276860" y="379653"/>
                </a:lnTo>
                <a:lnTo>
                  <a:pt x="275132" y="381444"/>
                </a:lnTo>
                <a:lnTo>
                  <a:pt x="272732" y="383082"/>
                </a:lnTo>
                <a:lnTo>
                  <a:pt x="271500" y="386130"/>
                </a:lnTo>
                <a:lnTo>
                  <a:pt x="273837" y="387832"/>
                </a:lnTo>
                <a:lnTo>
                  <a:pt x="276148" y="390804"/>
                </a:lnTo>
                <a:lnTo>
                  <a:pt x="278663" y="387667"/>
                </a:lnTo>
                <a:lnTo>
                  <a:pt x="281114" y="385864"/>
                </a:lnTo>
                <a:lnTo>
                  <a:pt x="281305" y="383933"/>
                </a:lnTo>
                <a:lnTo>
                  <a:pt x="281444" y="382600"/>
                </a:lnTo>
                <a:close/>
              </a:path>
              <a:path w="370205" h="808989">
                <a:moveTo>
                  <a:pt x="281698" y="431393"/>
                </a:moveTo>
                <a:lnTo>
                  <a:pt x="276821" y="428815"/>
                </a:lnTo>
                <a:lnTo>
                  <a:pt x="274383" y="429945"/>
                </a:lnTo>
                <a:lnTo>
                  <a:pt x="272630" y="430326"/>
                </a:lnTo>
                <a:lnTo>
                  <a:pt x="276148" y="437184"/>
                </a:lnTo>
                <a:lnTo>
                  <a:pt x="280797" y="433832"/>
                </a:lnTo>
                <a:lnTo>
                  <a:pt x="281698" y="431393"/>
                </a:lnTo>
                <a:close/>
              </a:path>
              <a:path w="370205" h="808989">
                <a:moveTo>
                  <a:pt x="282549" y="363410"/>
                </a:moveTo>
                <a:lnTo>
                  <a:pt x="282409" y="363321"/>
                </a:lnTo>
                <a:lnTo>
                  <a:pt x="282549" y="363410"/>
                </a:lnTo>
                <a:close/>
              </a:path>
              <a:path w="370205" h="808989">
                <a:moveTo>
                  <a:pt x="283324" y="266039"/>
                </a:moveTo>
                <a:lnTo>
                  <a:pt x="272021" y="261315"/>
                </a:lnTo>
                <a:lnTo>
                  <a:pt x="262902" y="266217"/>
                </a:lnTo>
                <a:lnTo>
                  <a:pt x="270662" y="269557"/>
                </a:lnTo>
                <a:lnTo>
                  <a:pt x="273253" y="273100"/>
                </a:lnTo>
                <a:lnTo>
                  <a:pt x="264350" y="274828"/>
                </a:lnTo>
                <a:lnTo>
                  <a:pt x="277202" y="279298"/>
                </a:lnTo>
                <a:lnTo>
                  <a:pt x="283324" y="266039"/>
                </a:lnTo>
                <a:close/>
              </a:path>
              <a:path w="370205" h="808989">
                <a:moveTo>
                  <a:pt x="283667" y="448284"/>
                </a:moveTo>
                <a:lnTo>
                  <a:pt x="281660" y="447192"/>
                </a:lnTo>
                <a:lnTo>
                  <a:pt x="279793" y="445376"/>
                </a:lnTo>
                <a:lnTo>
                  <a:pt x="278218" y="447433"/>
                </a:lnTo>
                <a:lnTo>
                  <a:pt x="276402" y="448754"/>
                </a:lnTo>
                <a:lnTo>
                  <a:pt x="276860" y="450900"/>
                </a:lnTo>
                <a:lnTo>
                  <a:pt x="279146" y="451726"/>
                </a:lnTo>
                <a:lnTo>
                  <a:pt x="280517" y="452653"/>
                </a:lnTo>
                <a:lnTo>
                  <a:pt x="281647" y="451548"/>
                </a:lnTo>
                <a:lnTo>
                  <a:pt x="283603" y="450456"/>
                </a:lnTo>
                <a:lnTo>
                  <a:pt x="283641" y="449338"/>
                </a:lnTo>
                <a:lnTo>
                  <a:pt x="283667" y="448284"/>
                </a:lnTo>
                <a:close/>
              </a:path>
              <a:path w="370205" h="808989">
                <a:moveTo>
                  <a:pt x="283845" y="413143"/>
                </a:moveTo>
                <a:lnTo>
                  <a:pt x="282371" y="412153"/>
                </a:lnTo>
                <a:lnTo>
                  <a:pt x="281330" y="411213"/>
                </a:lnTo>
                <a:lnTo>
                  <a:pt x="280352" y="412102"/>
                </a:lnTo>
                <a:lnTo>
                  <a:pt x="279146" y="412724"/>
                </a:lnTo>
                <a:lnTo>
                  <a:pt x="279133" y="413359"/>
                </a:lnTo>
                <a:lnTo>
                  <a:pt x="279107" y="414070"/>
                </a:lnTo>
                <a:lnTo>
                  <a:pt x="280162" y="414807"/>
                </a:lnTo>
                <a:lnTo>
                  <a:pt x="280746" y="415531"/>
                </a:lnTo>
                <a:lnTo>
                  <a:pt x="281762" y="414832"/>
                </a:lnTo>
                <a:lnTo>
                  <a:pt x="282994" y="414235"/>
                </a:lnTo>
                <a:lnTo>
                  <a:pt x="283654" y="413385"/>
                </a:lnTo>
                <a:lnTo>
                  <a:pt x="283845" y="413143"/>
                </a:lnTo>
                <a:close/>
              </a:path>
              <a:path w="370205" h="808989">
                <a:moveTo>
                  <a:pt x="288798" y="245973"/>
                </a:moveTo>
                <a:lnTo>
                  <a:pt x="287947" y="242176"/>
                </a:lnTo>
                <a:lnTo>
                  <a:pt x="282524" y="237655"/>
                </a:lnTo>
                <a:lnTo>
                  <a:pt x="276936" y="248437"/>
                </a:lnTo>
                <a:lnTo>
                  <a:pt x="286181" y="250888"/>
                </a:lnTo>
                <a:lnTo>
                  <a:pt x="288798" y="245973"/>
                </a:lnTo>
                <a:close/>
              </a:path>
              <a:path w="370205" h="808989">
                <a:moveTo>
                  <a:pt x="289394" y="377685"/>
                </a:moveTo>
                <a:lnTo>
                  <a:pt x="282562" y="363639"/>
                </a:lnTo>
                <a:lnTo>
                  <a:pt x="278434" y="368020"/>
                </a:lnTo>
                <a:lnTo>
                  <a:pt x="278422" y="367639"/>
                </a:lnTo>
                <a:lnTo>
                  <a:pt x="278333" y="365861"/>
                </a:lnTo>
                <a:lnTo>
                  <a:pt x="274510" y="363969"/>
                </a:lnTo>
                <a:lnTo>
                  <a:pt x="270967" y="364109"/>
                </a:lnTo>
                <a:lnTo>
                  <a:pt x="270332" y="364248"/>
                </a:lnTo>
                <a:lnTo>
                  <a:pt x="269760" y="364464"/>
                </a:lnTo>
                <a:lnTo>
                  <a:pt x="269963" y="363537"/>
                </a:lnTo>
                <a:lnTo>
                  <a:pt x="263296" y="363042"/>
                </a:lnTo>
                <a:lnTo>
                  <a:pt x="263080" y="364553"/>
                </a:lnTo>
                <a:lnTo>
                  <a:pt x="268325" y="365277"/>
                </a:lnTo>
                <a:lnTo>
                  <a:pt x="267703" y="365798"/>
                </a:lnTo>
                <a:lnTo>
                  <a:pt x="267309" y="366420"/>
                </a:lnTo>
                <a:lnTo>
                  <a:pt x="267271" y="369150"/>
                </a:lnTo>
                <a:lnTo>
                  <a:pt x="270230" y="370636"/>
                </a:lnTo>
                <a:lnTo>
                  <a:pt x="276021" y="370078"/>
                </a:lnTo>
                <a:lnTo>
                  <a:pt x="277533" y="370001"/>
                </a:lnTo>
                <a:lnTo>
                  <a:pt x="279082" y="374078"/>
                </a:lnTo>
                <a:lnTo>
                  <a:pt x="289394" y="377685"/>
                </a:lnTo>
                <a:close/>
              </a:path>
              <a:path w="370205" h="808989">
                <a:moveTo>
                  <a:pt x="290804" y="489508"/>
                </a:moveTo>
                <a:lnTo>
                  <a:pt x="289864" y="487883"/>
                </a:lnTo>
                <a:lnTo>
                  <a:pt x="288480" y="487006"/>
                </a:lnTo>
                <a:lnTo>
                  <a:pt x="287388" y="486029"/>
                </a:lnTo>
                <a:lnTo>
                  <a:pt x="286740" y="486651"/>
                </a:lnTo>
                <a:lnTo>
                  <a:pt x="285445" y="487362"/>
                </a:lnTo>
                <a:lnTo>
                  <a:pt x="285572" y="487883"/>
                </a:lnTo>
                <a:lnTo>
                  <a:pt x="285826" y="488911"/>
                </a:lnTo>
                <a:lnTo>
                  <a:pt x="286854" y="489826"/>
                </a:lnTo>
                <a:lnTo>
                  <a:pt x="288505" y="492074"/>
                </a:lnTo>
                <a:lnTo>
                  <a:pt x="289598" y="490499"/>
                </a:lnTo>
                <a:lnTo>
                  <a:pt x="290804" y="489508"/>
                </a:lnTo>
                <a:close/>
              </a:path>
              <a:path w="370205" h="808989">
                <a:moveTo>
                  <a:pt x="292354" y="438289"/>
                </a:moveTo>
                <a:lnTo>
                  <a:pt x="291820" y="437527"/>
                </a:lnTo>
                <a:lnTo>
                  <a:pt x="291503" y="436575"/>
                </a:lnTo>
                <a:lnTo>
                  <a:pt x="289839" y="435483"/>
                </a:lnTo>
                <a:lnTo>
                  <a:pt x="288518" y="435305"/>
                </a:lnTo>
                <a:lnTo>
                  <a:pt x="284835" y="434187"/>
                </a:lnTo>
                <a:lnTo>
                  <a:pt x="289179" y="438226"/>
                </a:lnTo>
                <a:lnTo>
                  <a:pt x="290398" y="439343"/>
                </a:lnTo>
                <a:lnTo>
                  <a:pt x="292354" y="438289"/>
                </a:lnTo>
                <a:close/>
              </a:path>
              <a:path w="370205" h="808989">
                <a:moveTo>
                  <a:pt x="298145" y="363016"/>
                </a:moveTo>
                <a:lnTo>
                  <a:pt x="296379" y="360032"/>
                </a:lnTo>
                <a:lnTo>
                  <a:pt x="290207" y="358495"/>
                </a:lnTo>
                <a:lnTo>
                  <a:pt x="286969" y="360972"/>
                </a:lnTo>
                <a:lnTo>
                  <a:pt x="284378" y="362178"/>
                </a:lnTo>
                <a:lnTo>
                  <a:pt x="283705" y="362496"/>
                </a:lnTo>
                <a:lnTo>
                  <a:pt x="283197" y="363029"/>
                </a:lnTo>
                <a:lnTo>
                  <a:pt x="282625" y="363461"/>
                </a:lnTo>
                <a:lnTo>
                  <a:pt x="282409" y="363321"/>
                </a:lnTo>
                <a:lnTo>
                  <a:pt x="282511" y="363537"/>
                </a:lnTo>
                <a:lnTo>
                  <a:pt x="282676" y="363512"/>
                </a:lnTo>
                <a:lnTo>
                  <a:pt x="286296" y="365848"/>
                </a:lnTo>
                <a:lnTo>
                  <a:pt x="289839" y="368528"/>
                </a:lnTo>
                <a:lnTo>
                  <a:pt x="295363" y="366687"/>
                </a:lnTo>
                <a:lnTo>
                  <a:pt x="298145" y="363016"/>
                </a:lnTo>
                <a:close/>
              </a:path>
              <a:path w="370205" h="808989">
                <a:moveTo>
                  <a:pt x="298399" y="396303"/>
                </a:moveTo>
                <a:lnTo>
                  <a:pt x="296024" y="394512"/>
                </a:lnTo>
                <a:lnTo>
                  <a:pt x="295021" y="391820"/>
                </a:lnTo>
                <a:lnTo>
                  <a:pt x="293039" y="389597"/>
                </a:lnTo>
                <a:lnTo>
                  <a:pt x="293306" y="389229"/>
                </a:lnTo>
                <a:lnTo>
                  <a:pt x="293446" y="388797"/>
                </a:lnTo>
                <a:lnTo>
                  <a:pt x="293154" y="386676"/>
                </a:lnTo>
                <a:lnTo>
                  <a:pt x="291236" y="386143"/>
                </a:lnTo>
                <a:lnTo>
                  <a:pt x="289204" y="386143"/>
                </a:lnTo>
                <a:lnTo>
                  <a:pt x="288696" y="386181"/>
                </a:lnTo>
                <a:lnTo>
                  <a:pt x="288226" y="386257"/>
                </a:lnTo>
                <a:lnTo>
                  <a:pt x="287807" y="386384"/>
                </a:lnTo>
                <a:lnTo>
                  <a:pt x="286918" y="386130"/>
                </a:lnTo>
                <a:lnTo>
                  <a:pt x="285915" y="385940"/>
                </a:lnTo>
                <a:lnTo>
                  <a:pt x="284759" y="385826"/>
                </a:lnTo>
                <a:lnTo>
                  <a:pt x="285178" y="393788"/>
                </a:lnTo>
                <a:lnTo>
                  <a:pt x="298399" y="396303"/>
                </a:lnTo>
                <a:close/>
              </a:path>
              <a:path w="370205" h="808989">
                <a:moveTo>
                  <a:pt x="300507" y="331622"/>
                </a:moveTo>
                <a:lnTo>
                  <a:pt x="292531" y="336715"/>
                </a:lnTo>
                <a:lnTo>
                  <a:pt x="300507" y="342303"/>
                </a:lnTo>
                <a:lnTo>
                  <a:pt x="300507" y="331622"/>
                </a:lnTo>
                <a:close/>
              </a:path>
              <a:path w="370205" h="808989">
                <a:moveTo>
                  <a:pt x="307187" y="377215"/>
                </a:moveTo>
                <a:lnTo>
                  <a:pt x="306095" y="376428"/>
                </a:lnTo>
                <a:lnTo>
                  <a:pt x="304533" y="374815"/>
                </a:lnTo>
                <a:lnTo>
                  <a:pt x="301688" y="375742"/>
                </a:lnTo>
                <a:lnTo>
                  <a:pt x="299681" y="377024"/>
                </a:lnTo>
                <a:lnTo>
                  <a:pt x="296773" y="378510"/>
                </a:lnTo>
                <a:lnTo>
                  <a:pt x="299224" y="380072"/>
                </a:lnTo>
                <a:lnTo>
                  <a:pt x="301244" y="381622"/>
                </a:lnTo>
                <a:lnTo>
                  <a:pt x="303580" y="380238"/>
                </a:lnTo>
                <a:lnTo>
                  <a:pt x="305333" y="378675"/>
                </a:lnTo>
                <a:lnTo>
                  <a:pt x="307187" y="377215"/>
                </a:lnTo>
                <a:close/>
              </a:path>
              <a:path w="370205" h="808989">
                <a:moveTo>
                  <a:pt x="311315" y="410959"/>
                </a:moveTo>
                <a:lnTo>
                  <a:pt x="305295" y="403466"/>
                </a:lnTo>
                <a:lnTo>
                  <a:pt x="297256" y="402920"/>
                </a:lnTo>
                <a:lnTo>
                  <a:pt x="299427" y="405853"/>
                </a:lnTo>
                <a:lnTo>
                  <a:pt x="301840" y="408051"/>
                </a:lnTo>
                <a:lnTo>
                  <a:pt x="303377" y="412788"/>
                </a:lnTo>
                <a:lnTo>
                  <a:pt x="302310" y="415340"/>
                </a:lnTo>
                <a:lnTo>
                  <a:pt x="301840" y="419442"/>
                </a:lnTo>
                <a:lnTo>
                  <a:pt x="311315" y="410959"/>
                </a:lnTo>
                <a:close/>
              </a:path>
              <a:path w="370205" h="808989">
                <a:moveTo>
                  <a:pt x="311797" y="434962"/>
                </a:moveTo>
                <a:lnTo>
                  <a:pt x="302717" y="434060"/>
                </a:lnTo>
                <a:lnTo>
                  <a:pt x="300570" y="439039"/>
                </a:lnTo>
                <a:lnTo>
                  <a:pt x="303288" y="441909"/>
                </a:lnTo>
                <a:lnTo>
                  <a:pt x="310032" y="445630"/>
                </a:lnTo>
                <a:lnTo>
                  <a:pt x="309791" y="439597"/>
                </a:lnTo>
                <a:lnTo>
                  <a:pt x="311797" y="434962"/>
                </a:lnTo>
                <a:close/>
              </a:path>
              <a:path w="370205" h="808989">
                <a:moveTo>
                  <a:pt x="312216" y="319176"/>
                </a:moveTo>
                <a:lnTo>
                  <a:pt x="303720" y="311378"/>
                </a:lnTo>
                <a:lnTo>
                  <a:pt x="295490" y="311175"/>
                </a:lnTo>
                <a:lnTo>
                  <a:pt x="288696" y="312635"/>
                </a:lnTo>
                <a:lnTo>
                  <a:pt x="282473" y="314413"/>
                </a:lnTo>
                <a:lnTo>
                  <a:pt x="276021" y="315175"/>
                </a:lnTo>
                <a:lnTo>
                  <a:pt x="271754" y="315048"/>
                </a:lnTo>
                <a:lnTo>
                  <a:pt x="266661" y="317982"/>
                </a:lnTo>
                <a:lnTo>
                  <a:pt x="260832" y="322173"/>
                </a:lnTo>
                <a:lnTo>
                  <a:pt x="260642" y="325551"/>
                </a:lnTo>
                <a:lnTo>
                  <a:pt x="259295" y="328637"/>
                </a:lnTo>
                <a:lnTo>
                  <a:pt x="250583" y="328637"/>
                </a:lnTo>
                <a:lnTo>
                  <a:pt x="249999" y="329692"/>
                </a:lnTo>
                <a:lnTo>
                  <a:pt x="249262" y="330365"/>
                </a:lnTo>
                <a:lnTo>
                  <a:pt x="250456" y="333425"/>
                </a:lnTo>
                <a:lnTo>
                  <a:pt x="253009" y="338874"/>
                </a:lnTo>
                <a:lnTo>
                  <a:pt x="244055" y="339839"/>
                </a:lnTo>
                <a:lnTo>
                  <a:pt x="248424" y="346202"/>
                </a:lnTo>
                <a:lnTo>
                  <a:pt x="253885" y="341642"/>
                </a:lnTo>
                <a:lnTo>
                  <a:pt x="258445" y="341744"/>
                </a:lnTo>
                <a:lnTo>
                  <a:pt x="262763" y="344436"/>
                </a:lnTo>
                <a:lnTo>
                  <a:pt x="266661" y="347433"/>
                </a:lnTo>
                <a:lnTo>
                  <a:pt x="268351" y="349148"/>
                </a:lnTo>
                <a:lnTo>
                  <a:pt x="271221" y="351713"/>
                </a:lnTo>
                <a:lnTo>
                  <a:pt x="274447" y="348005"/>
                </a:lnTo>
                <a:lnTo>
                  <a:pt x="283349" y="347980"/>
                </a:lnTo>
                <a:lnTo>
                  <a:pt x="281279" y="341655"/>
                </a:lnTo>
                <a:lnTo>
                  <a:pt x="277215" y="338328"/>
                </a:lnTo>
                <a:lnTo>
                  <a:pt x="272148" y="339153"/>
                </a:lnTo>
                <a:lnTo>
                  <a:pt x="267017" y="340385"/>
                </a:lnTo>
                <a:lnTo>
                  <a:pt x="262712" y="338264"/>
                </a:lnTo>
                <a:lnTo>
                  <a:pt x="264566" y="336715"/>
                </a:lnTo>
                <a:lnTo>
                  <a:pt x="268185" y="334772"/>
                </a:lnTo>
                <a:lnTo>
                  <a:pt x="264845" y="327101"/>
                </a:lnTo>
                <a:lnTo>
                  <a:pt x="271640" y="325132"/>
                </a:lnTo>
                <a:lnTo>
                  <a:pt x="286181" y="326136"/>
                </a:lnTo>
                <a:lnTo>
                  <a:pt x="286524" y="320763"/>
                </a:lnTo>
                <a:lnTo>
                  <a:pt x="290207" y="316369"/>
                </a:lnTo>
                <a:lnTo>
                  <a:pt x="291198" y="315937"/>
                </a:lnTo>
                <a:lnTo>
                  <a:pt x="292354" y="315163"/>
                </a:lnTo>
                <a:lnTo>
                  <a:pt x="299935" y="321843"/>
                </a:lnTo>
                <a:lnTo>
                  <a:pt x="312216" y="319176"/>
                </a:lnTo>
                <a:close/>
              </a:path>
              <a:path w="370205" h="808989">
                <a:moveTo>
                  <a:pt x="338937" y="760133"/>
                </a:moveTo>
                <a:lnTo>
                  <a:pt x="336143" y="758151"/>
                </a:lnTo>
                <a:lnTo>
                  <a:pt x="333006" y="761301"/>
                </a:lnTo>
                <a:lnTo>
                  <a:pt x="328091" y="762266"/>
                </a:lnTo>
                <a:lnTo>
                  <a:pt x="323291" y="763447"/>
                </a:lnTo>
                <a:lnTo>
                  <a:pt x="320446" y="767270"/>
                </a:lnTo>
                <a:lnTo>
                  <a:pt x="326732" y="769353"/>
                </a:lnTo>
                <a:lnTo>
                  <a:pt x="327113" y="769924"/>
                </a:lnTo>
                <a:lnTo>
                  <a:pt x="327888" y="770242"/>
                </a:lnTo>
                <a:lnTo>
                  <a:pt x="329133" y="770153"/>
                </a:lnTo>
                <a:lnTo>
                  <a:pt x="336029" y="772439"/>
                </a:lnTo>
                <a:lnTo>
                  <a:pt x="338937" y="760133"/>
                </a:lnTo>
                <a:close/>
              </a:path>
              <a:path w="370205" h="808989">
                <a:moveTo>
                  <a:pt x="369697" y="805561"/>
                </a:moveTo>
                <a:lnTo>
                  <a:pt x="367944" y="804659"/>
                </a:lnTo>
                <a:lnTo>
                  <a:pt x="367042" y="803884"/>
                </a:lnTo>
                <a:lnTo>
                  <a:pt x="364185" y="806577"/>
                </a:lnTo>
                <a:lnTo>
                  <a:pt x="366712" y="808634"/>
                </a:lnTo>
                <a:lnTo>
                  <a:pt x="367728" y="807821"/>
                </a:lnTo>
                <a:lnTo>
                  <a:pt x="369328" y="807097"/>
                </a:lnTo>
                <a:lnTo>
                  <a:pt x="369697" y="805561"/>
                </a:lnTo>
                <a:close/>
              </a:path>
            </a:pathLst>
          </a:custGeom>
          <a:solidFill>
            <a:srgbClr val="8C9194"/>
          </a:solidFill>
        </p:spPr>
        <p:txBody>
          <a:bodyPr wrap="square" lIns="0" tIns="0" rIns="0" bIns="0" rtlCol="0"/>
          <a:lstStyle/>
          <a:p>
            <a:endParaRPr/>
          </a:p>
        </p:txBody>
      </p:sp>
      <p:sp>
        <p:nvSpPr>
          <p:cNvPr id="137" name="bg object 137"/>
          <p:cNvSpPr/>
          <p:nvPr/>
        </p:nvSpPr>
        <p:spPr>
          <a:xfrm>
            <a:off x="1998281" y="4773040"/>
            <a:ext cx="433705" cy="847090"/>
          </a:xfrm>
          <a:custGeom>
            <a:avLst/>
            <a:gdLst/>
            <a:ahLst/>
            <a:cxnLst/>
            <a:rect l="l" t="t" r="r" b="b"/>
            <a:pathLst>
              <a:path w="433705" h="847089">
                <a:moveTo>
                  <a:pt x="12788" y="554240"/>
                </a:moveTo>
                <a:lnTo>
                  <a:pt x="7327" y="546239"/>
                </a:lnTo>
                <a:lnTo>
                  <a:pt x="5511" y="548246"/>
                </a:lnTo>
                <a:lnTo>
                  <a:pt x="3136" y="550100"/>
                </a:lnTo>
                <a:lnTo>
                  <a:pt x="2044" y="552310"/>
                </a:lnTo>
                <a:lnTo>
                  <a:pt x="0" y="556437"/>
                </a:lnTo>
                <a:lnTo>
                  <a:pt x="2095" y="558012"/>
                </a:lnTo>
                <a:lnTo>
                  <a:pt x="9474" y="558546"/>
                </a:lnTo>
                <a:lnTo>
                  <a:pt x="9296" y="558774"/>
                </a:lnTo>
                <a:lnTo>
                  <a:pt x="9461" y="558876"/>
                </a:lnTo>
                <a:lnTo>
                  <a:pt x="9588" y="558761"/>
                </a:lnTo>
                <a:lnTo>
                  <a:pt x="9613" y="558558"/>
                </a:lnTo>
                <a:lnTo>
                  <a:pt x="9486" y="558546"/>
                </a:lnTo>
                <a:lnTo>
                  <a:pt x="12788" y="554240"/>
                </a:lnTo>
                <a:close/>
              </a:path>
              <a:path w="433705" h="847089">
                <a:moveTo>
                  <a:pt x="19037" y="562927"/>
                </a:moveTo>
                <a:lnTo>
                  <a:pt x="18059" y="557326"/>
                </a:lnTo>
                <a:lnTo>
                  <a:pt x="13360" y="558800"/>
                </a:lnTo>
                <a:lnTo>
                  <a:pt x="9588" y="558876"/>
                </a:lnTo>
                <a:lnTo>
                  <a:pt x="9182" y="562241"/>
                </a:lnTo>
                <a:lnTo>
                  <a:pt x="10198" y="565035"/>
                </a:lnTo>
                <a:lnTo>
                  <a:pt x="16751" y="565048"/>
                </a:lnTo>
                <a:lnTo>
                  <a:pt x="19037" y="562927"/>
                </a:lnTo>
                <a:close/>
              </a:path>
              <a:path w="433705" h="847089">
                <a:moveTo>
                  <a:pt x="20040" y="544410"/>
                </a:moveTo>
                <a:lnTo>
                  <a:pt x="17754" y="541248"/>
                </a:lnTo>
                <a:lnTo>
                  <a:pt x="7429" y="546176"/>
                </a:lnTo>
                <a:lnTo>
                  <a:pt x="10236" y="546582"/>
                </a:lnTo>
                <a:lnTo>
                  <a:pt x="13093" y="547484"/>
                </a:lnTo>
                <a:lnTo>
                  <a:pt x="15684" y="547141"/>
                </a:lnTo>
                <a:lnTo>
                  <a:pt x="19964" y="546582"/>
                </a:lnTo>
                <a:lnTo>
                  <a:pt x="20040" y="544410"/>
                </a:lnTo>
                <a:close/>
              </a:path>
              <a:path w="433705" h="847089">
                <a:moveTo>
                  <a:pt x="26517" y="617397"/>
                </a:moveTo>
                <a:lnTo>
                  <a:pt x="24612" y="616839"/>
                </a:lnTo>
                <a:lnTo>
                  <a:pt x="23558" y="618248"/>
                </a:lnTo>
                <a:lnTo>
                  <a:pt x="22580" y="619620"/>
                </a:lnTo>
                <a:lnTo>
                  <a:pt x="21907" y="621080"/>
                </a:lnTo>
                <a:lnTo>
                  <a:pt x="21755" y="621411"/>
                </a:lnTo>
                <a:lnTo>
                  <a:pt x="22288" y="621931"/>
                </a:lnTo>
                <a:lnTo>
                  <a:pt x="22682" y="622401"/>
                </a:lnTo>
                <a:lnTo>
                  <a:pt x="23431" y="622249"/>
                </a:lnTo>
                <a:lnTo>
                  <a:pt x="24536" y="622211"/>
                </a:lnTo>
                <a:lnTo>
                  <a:pt x="25527" y="620471"/>
                </a:lnTo>
                <a:lnTo>
                  <a:pt x="26035" y="618972"/>
                </a:lnTo>
                <a:lnTo>
                  <a:pt x="26517" y="617397"/>
                </a:lnTo>
                <a:close/>
              </a:path>
              <a:path w="433705" h="847089">
                <a:moveTo>
                  <a:pt x="26619" y="625741"/>
                </a:moveTo>
                <a:lnTo>
                  <a:pt x="24244" y="624179"/>
                </a:lnTo>
                <a:lnTo>
                  <a:pt x="22821" y="622706"/>
                </a:lnTo>
                <a:lnTo>
                  <a:pt x="19545" y="623519"/>
                </a:lnTo>
                <a:lnTo>
                  <a:pt x="14998" y="623671"/>
                </a:lnTo>
                <a:lnTo>
                  <a:pt x="13436" y="625386"/>
                </a:lnTo>
                <a:lnTo>
                  <a:pt x="11836" y="627138"/>
                </a:lnTo>
                <a:lnTo>
                  <a:pt x="12179" y="630948"/>
                </a:lnTo>
                <a:lnTo>
                  <a:pt x="14770" y="634238"/>
                </a:lnTo>
                <a:lnTo>
                  <a:pt x="20535" y="635038"/>
                </a:lnTo>
                <a:lnTo>
                  <a:pt x="24625" y="632688"/>
                </a:lnTo>
                <a:lnTo>
                  <a:pt x="26009" y="629577"/>
                </a:lnTo>
                <a:lnTo>
                  <a:pt x="26619" y="625741"/>
                </a:lnTo>
                <a:close/>
              </a:path>
              <a:path w="433705" h="847089">
                <a:moveTo>
                  <a:pt x="34036" y="699439"/>
                </a:moveTo>
                <a:lnTo>
                  <a:pt x="31991" y="691184"/>
                </a:lnTo>
                <a:lnTo>
                  <a:pt x="29425" y="690549"/>
                </a:lnTo>
                <a:lnTo>
                  <a:pt x="17576" y="692213"/>
                </a:lnTo>
                <a:lnTo>
                  <a:pt x="18288" y="694651"/>
                </a:lnTo>
                <a:lnTo>
                  <a:pt x="18643" y="697179"/>
                </a:lnTo>
                <a:lnTo>
                  <a:pt x="21132" y="702297"/>
                </a:lnTo>
                <a:lnTo>
                  <a:pt x="23672" y="704799"/>
                </a:lnTo>
                <a:lnTo>
                  <a:pt x="28194" y="703694"/>
                </a:lnTo>
                <a:lnTo>
                  <a:pt x="32918" y="702538"/>
                </a:lnTo>
                <a:lnTo>
                  <a:pt x="34036" y="699439"/>
                </a:lnTo>
                <a:close/>
              </a:path>
              <a:path w="433705" h="847089">
                <a:moveTo>
                  <a:pt x="41694" y="773239"/>
                </a:moveTo>
                <a:lnTo>
                  <a:pt x="41516" y="772655"/>
                </a:lnTo>
                <a:lnTo>
                  <a:pt x="41109" y="771436"/>
                </a:lnTo>
                <a:lnTo>
                  <a:pt x="39560" y="770432"/>
                </a:lnTo>
                <a:lnTo>
                  <a:pt x="38481" y="769353"/>
                </a:lnTo>
                <a:lnTo>
                  <a:pt x="33235" y="772350"/>
                </a:lnTo>
                <a:lnTo>
                  <a:pt x="35775" y="773607"/>
                </a:lnTo>
                <a:lnTo>
                  <a:pt x="37160" y="774725"/>
                </a:lnTo>
                <a:lnTo>
                  <a:pt x="38709" y="774877"/>
                </a:lnTo>
                <a:lnTo>
                  <a:pt x="39573" y="774966"/>
                </a:lnTo>
                <a:lnTo>
                  <a:pt x="41694" y="773239"/>
                </a:lnTo>
                <a:close/>
              </a:path>
              <a:path w="433705" h="847089">
                <a:moveTo>
                  <a:pt x="54305" y="797280"/>
                </a:moveTo>
                <a:lnTo>
                  <a:pt x="45847" y="788365"/>
                </a:lnTo>
                <a:lnTo>
                  <a:pt x="44259" y="789597"/>
                </a:lnTo>
                <a:lnTo>
                  <a:pt x="41287" y="790841"/>
                </a:lnTo>
                <a:lnTo>
                  <a:pt x="41313" y="792048"/>
                </a:lnTo>
                <a:lnTo>
                  <a:pt x="41402" y="796442"/>
                </a:lnTo>
                <a:lnTo>
                  <a:pt x="45389" y="797826"/>
                </a:lnTo>
                <a:lnTo>
                  <a:pt x="54305" y="797280"/>
                </a:lnTo>
                <a:close/>
              </a:path>
              <a:path w="433705" h="847089">
                <a:moveTo>
                  <a:pt x="55651" y="750557"/>
                </a:moveTo>
                <a:lnTo>
                  <a:pt x="50279" y="747090"/>
                </a:lnTo>
                <a:lnTo>
                  <a:pt x="48412" y="745883"/>
                </a:lnTo>
                <a:lnTo>
                  <a:pt x="43548" y="745058"/>
                </a:lnTo>
                <a:lnTo>
                  <a:pt x="40259" y="747674"/>
                </a:lnTo>
                <a:lnTo>
                  <a:pt x="38252" y="750658"/>
                </a:lnTo>
                <a:lnTo>
                  <a:pt x="38735" y="757148"/>
                </a:lnTo>
                <a:lnTo>
                  <a:pt x="42506" y="759129"/>
                </a:lnTo>
                <a:lnTo>
                  <a:pt x="49199" y="757682"/>
                </a:lnTo>
                <a:lnTo>
                  <a:pt x="50749" y="753935"/>
                </a:lnTo>
                <a:lnTo>
                  <a:pt x="55651" y="750557"/>
                </a:lnTo>
                <a:close/>
              </a:path>
              <a:path w="433705" h="847089">
                <a:moveTo>
                  <a:pt x="58635" y="734060"/>
                </a:moveTo>
                <a:lnTo>
                  <a:pt x="56540" y="730440"/>
                </a:lnTo>
                <a:lnTo>
                  <a:pt x="54394" y="727646"/>
                </a:lnTo>
                <a:lnTo>
                  <a:pt x="51676" y="725385"/>
                </a:lnTo>
                <a:lnTo>
                  <a:pt x="47879" y="722223"/>
                </a:lnTo>
                <a:lnTo>
                  <a:pt x="42418" y="722007"/>
                </a:lnTo>
                <a:lnTo>
                  <a:pt x="39217" y="727748"/>
                </a:lnTo>
                <a:lnTo>
                  <a:pt x="38811" y="730973"/>
                </a:lnTo>
                <a:lnTo>
                  <a:pt x="47155" y="734161"/>
                </a:lnTo>
                <a:lnTo>
                  <a:pt x="50419" y="735520"/>
                </a:lnTo>
                <a:lnTo>
                  <a:pt x="55105" y="737400"/>
                </a:lnTo>
                <a:lnTo>
                  <a:pt x="56375" y="735761"/>
                </a:lnTo>
                <a:lnTo>
                  <a:pt x="58635" y="734060"/>
                </a:lnTo>
                <a:close/>
              </a:path>
              <a:path w="433705" h="847089">
                <a:moveTo>
                  <a:pt x="63614" y="707301"/>
                </a:moveTo>
                <a:lnTo>
                  <a:pt x="62115" y="700747"/>
                </a:lnTo>
                <a:lnTo>
                  <a:pt x="58242" y="696417"/>
                </a:lnTo>
                <a:lnTo>
                  <a:pt x="47472" y="690867"/>
                </a:lnTo>
                <a:lnTo>
                  <a:pt x="43230" y="690219"/>
                </a:lnTo>
                <a:lnTo>
                  <a:pt x="35941" y="695350"/>
                </a:lnTo>
                <a:lnTo>
                  <a:pt x="40538" y="696645"/>
                </a:lnTo>
                <a:lnTo>
                  <a:pt x="43713" y="698779"/>
                </a:lnTo>
                <a:lnTo>
                  <a:pt x="43764" y="699960"/>
                </a:lnTo>
                <a:lnTo>
                  <a:pt x="48374" y="708456"/>
                </a:lnTo>
                <a:lnTo>
                  <a:pt x="49911" y="709015"/>
                </a:lnTo>
                <a:lnTo>
                  <a:pt x="63614" y="707301"/>
                </a:lnTo>
                <a:close/>
              </a:path>
              <a:path w="433705" h="847089">
                <a:moveTo>
                  <a:pt x="68795" y="713397"/>
                </a:moveTo>
                <a:lnTo>
                  <a:pt x="66560" y="713371"/>
                </a:lnTo>
                <a:lnTo>
                  <a:pt x="63373" y="712609"/>
                </a:lnTo>
                <a:lnTo>
                  <a:pt x="57975" y="716648"/>
                </a:lnTo>
                <a:lnTo>
                  <a:pt x="60909" y="719467"/>
                </a:lnTo>
                <a:lnTo>
                  <a:pt x="67170" y="722274"/>
                </a:lnTo>
                <a:lnTo>
                  <a:pt x="68795" y="713397"/>
                </a:lnTo>
                <a:close/>
              </a:path>
              <a:path w="433705" h="847089">
                <a:moveTo>
                  <a:pt x="82626" y="830986"/>
                </a:moveTo>
                <a:lnTo>
                  <a:pt x="77000" y="822350"/>
                </a:lnTo>
                <a:lnTo>
                  <a:pt x="63982" y="827214"/>
                </a:lnTo>
                <a:lnTo>
                  <a:pt x="74307" y="840663"/>
                </a:lnTo>
                <a:lnTo>
                  <a:pt x="82626" y="830986"/>
                </a:lnTo>
                <a:close/>
              </a:path>
              <a:path w="433705" h="847089">
                <a:moveTo>
                  <a:pt x="82943" y="808507"/>
                </a:moveTo>
                <a:lnTo>
                  <a:pt x="71285" y="803694"/>
                </a:lnTo>
                <a:lnTo>
                  <a:pt x="71094" y="803719"/>
                </a:lnTo>
                <a:lnTo>
                  <a:pt x="68592" y="810209"/>
                </a:lnTo>
                <a:lnTo>
                  <a:pt x="82943" y="808507"/>
                </a:lnTo>
                <a:close/>
              </a:path>
              <a:path w="433705" h="847089">
                <a:moveTo>
                  <a:pt x="83337" y="724217"/>
                </a:moveTo>
                <a:lnTo>
                  <a:pt x="80949" y="722426"/>
                </a:lnTo>
                <a:lnTo>
                  <a:pt x="78676" y="722985"/>
                </a:lnTo>
                <a:lnTo>
                  <a:pt x="77381" y="724128"/>
                </a:lnTo>
                <a:lnTo>
                  <a:pt x="75196" y="725436"/>
                </a:lnTo>
                <a:lnTo>
                  <a:pt x="77431" y="726503"/>
                </a:lnTo>
                <a:lnTo>
                  <a:pt x="79133" y="727824"/>
                </a:lnTo>
                <a:lnTo>
                  <a:pt x="79870" y="727570"/>
                </a:lnTo>
                <a:lnTo>
                  <a:pt x="81305" y="727062"/>
                </a:lnTo>
                <a:lnTo>
                  <a:pt x="82550" y="725766"/>
                </a:lnTo>
                <a:lnTo>
                  <a:pt x="83337" y="724217"/>
                </a:lnTo>
                <a:close/>
              </a:path>
              <a:path w="433705" h="847089">
                <a:moveTo>
                  <a:pt x="85128" y="624586"/>
                </a:moveTo>
                <a:lnTo>
                  <a:pt x="84289" y="623671"/>
                </a:lnTo>
                <a:lnTo>
                  <a:pt x="83553" y="622071"/>
                </a:lnTo>
                <a:lnTo>
                  <a:pt x="81076" y="621880"/>
                </a:lnTo>
                <a:lnTo>
                  <a:pt x="79413" y="622769"/>
                </a:lnTo>
                <a:lnTo>
                  <a:pt x="77812" y="623227"/>
                </a:lnTo>
                <a:lnTo>
                  <a:pt x="75704" y="625754"/>
                </a:lnTo>
                <a:lnTo>
                  <a:pt x="77330" y="626059"/>
                </a:lnTo>
                <a:lnTo>
                  <a:pt x="79057" y="626757"/>
                </a:lnTo>
                <a:lnTo>
                  <a:pt x="82181" y="626351"/>
                </a:lnTo>
                <a:lnTo>
                  <a:pt x="83616" y="625284"/>
                </a:lnTo>
                <a:lnTo>
                  <a:pt x="85128" y="624586"/>
                </a:lnTo>
                <a:close/>
              </a:path>
              <a:path w="433705" h="847089">
                <a:moveTo>
                  <a:pt x="89966" y="745490"/>
                </a:moveTo>
                <a:lnTo>
                  <a:pt x="85953" y="744537"/>
                </a:lnTo>
                <a:lnTo>
                  <a:pt x="83693" y="749642"/>
                </a:lnTo>
                <a:lnTo>
                  <a:pt x="85026" y="749960"/>
                </a:lnTo>
                <a:lnTo>
                  <a:pt x="87464" y="750671"/>
                </a:lnTo>
                <a:lnTo>
                  <a:pt x="88557" y="748931"/>
                </a:lnTo>
                <a:lnTo>
                  <a:pt x="89217" y="747191"/>
                </a:lnTo>
                <a:lnTo>
                  <a:pt x="89966" y="745490"/>
                </a:lnTo>
                <a:close/>
              </a:path>
              <a:path w="433705" h="847089">
                <a:moveTo>
                  <a:pt x="98259" y="810717"/>
                </a:moveTo>
                <a:lnTo>
                  <a:pt x="95783" y="809167"/>
                </a:lnTo>
                <a:lnTo>
                  <a:pt x="94869" y="809332"/>
                </a:lnTo>
                <a:lnTo>
                  <a:pt x="93243" y="809625"/>
                </a:lnTo>
                <a:lnTo>
                  <a:pt x="91935" y="810907"/>
                </a:lnTo>
                <a:lnTo>
                  <a:pt x="89535" y="812355"/>
                </a:lnTo>
                <a:lnTo>
                  <a:pt x="95643" y="815022"/>
                </a:lnTo>
                <a:lnTo>
                  <a:pt x="96570" y="813816"/>
                </a:lnTo>
                <a:lnTo>
                  <a:pt x="98018" y="812634"/>
                </a:lnTo>
                <a:lnTo>
                  <a:pt x="98259" y="810717"/>
                </a:lnTo>
                <a:close/>
              </a:path>
              <a:path w="433705" h="847089">
                <a:moveTo>
                  <a:pt x="100304" y="841717"/>
                </a:moveTo>
                <a:lnTo>
                  <a:pt x="98348" y="839292"/>
                </a:lnTo>
                <a:lnTo>
                  <a:pt x="96748" y="838962"/>
                </a:lnTo>
                <a:lnTo>
                  <a:pt x="95224" y="838644"/>
                </a:lnTo>
                <a:lnTo>
                  <a:pt x="92951" y="840422"/>
                </a:lnTo>
                <a:lnTo>
                  <a:pt x="89636" y="841883"/>
                </a:lnTo>
                <a:lnTo>
                  <a:pt x="95707" y="846861"/>
                </a:lnTo>
                <a:lnTo>
                  <a:pt x="97269" y="845604"/>
                </a:lnTo>
                <a:lnTo>
                  <a:pt x="99898" y="844435"/>
                </a:lnTo>
                <a:lnTo>
                  <a:pt x="100304" y="841717"/>
                </a:lnTo>
                <a:close/>
              </a:path>
              <a:path w="433705" h="847089">
                <a:moveTo>
                  <a:pt x="107937" y="698334"/>
                </a:moveTo>
                <a:lnTo>
                  <a:pt x="103517" y="695629"/>
                </a:lnTo>
                <a:lnTo>
                  <a:pt x="100749" y="692645"/>
                </a:lnTo>
                <a:lnTo>
                  <a:pt x="98602" y="692886"/>
                </a:lnTo>
                <a:lnTo>
                  <a:pt x="94005" y="693394"/>
                </a:lnTo>
                <a:lnTo>
                  <a:pt x="94208" y="696645"/>
                </a:lnTo>
                <a:lnTo>
                  <a:pt x="96202" y="701103"/>
                </a:lnTo>
                <a:lnTo>
                  <a:pt x="107937" y="698334"/>
                </a:lnTo>
                <a:close/>
              </a:path>
              <a:path w="433705" h="847089">
                <a:moveTo>
                  <a:pt x="195745" y="753999"/>
                </a:moveTo>
                <a:lnTo>
                  <a:pt x="193268" y="748157"/>
                </a:lnTo>
                <a:lnTo>
                  <a:pt x="184480" y="747001"/>
                </a:lnTo>
                <a:lnTo>
                  <a:pt x="182854" y="753999"/>
                </a:lnTo>
                <a:lnTo>
                  <a:pt x="195745" y="753999"/>
                </a:lnTo>
                <a:close/>
              </a:path>
              <a:path w="433705" h="847089">
                <a:moveTo>
                  <a:pt x="197916" y="699617"/>
                </a:moveTo>
                <a:lnTo>
                  <a:pt x="193243" y="687641"/>
                </a:lnTo>
                <a:lnTo>
                  <a:pt x="187007" y="689241"/>
                </a:lnTo>
                <a:lnTo>
                  <a:pt x="179285" y="687933"/>
                </a:lnTo>
                <a:lnTo>
                  <a:pt x="174548" y="693369"/>
                </a:lnTo>
                <a:lnTo>
                  <a:pt x="180505" y="697877"/>
                </a:lnTo>
                <a:lnTo>
                  <a:pt x="185572" y="691553"/>
                </a:lnTo>
                <a:lnTo>
                  <a:pt x="191147" y="693242"/>
                </a:lnTo>
                <a:lnTo>
                  <a:pt x="191947" y="701497"/>
                </a:lnTo>
                <a:lnTo>
                  <a:pt x="197916" y="699617"/>
                </a:lnTo>
                <a:close/>
              </a:path>
              <a:path w="433705" h="847089">
                <a:moveTo>
                  <a:pt x="227076" y="766178"/>
                </a:moveTo>
                <a:lnTo>
                  <a:pt x="225501" y="757948"/>
                </a:lnTo>
                <a:lnTo>
                  <a:pt x="223812" y="756069"/>
                </a:lnTo>
                <a:lnTo>
                  <a:pt x="214020" y="757999"/>
                </a:lnTo>
                <a:lnTo>
                  <a:pt x="213131" y="760628"/>
                </a:lnTo>
                <a:lnTo>
                  <a:pt x="214172" y="763752"/>
                </a:lnTo>
                <a:lnTo>
                  <a:pt x="215506" y="767727"/>
                </a:lnTo>
                <a:lnTo>
                  <a:pt x="218465" y="768235"/>
                </a:lnTo>
                <a:lnTo>
                  <a:pt x="227076" y="766178"/>
                </a:lnTo>
                <a:close/>
              </a:path>
              <a:path w="433705" h="847089">
                <a:moveTo>
                  <a:pt x="230365" y="804875"/>
                </a:moveTo>
                <a:lnTo>
                  <a:pt x="228257" y="802335"/>
                </a:lnTo>
                <a:lnTo>
                  <a:pt x="227533" y="800417"/>
                </a:lnTo>
                <a:lnTo>
                  <a:pt x="218897" y="804583"/>
                </a:lnTo>
                <a:lnTo>
                  <a:pt x="223304" y="807631"/>
                </a:lnTo>
                <a:lnTo>
                  <a:pt x="226631" y="809612"/>
                </a:lnTo>
                <a:lnTo>
                  <a:pt x="230365" y="804875"/>
                </a:lnTo>
                <a:close/>
              </a:path>
              <a:path w="433705" h="847089">
                <a:moveTo>
                  <a:pt x="231978" y="731862"/>
                </a:moveTo>
                <a:lnTo>
                  <a:pt x="230289" y="730338"/>
                </a:lnTo>
                <a:lnTo>
                  <a:pt x="228638" y="730783"/>
                </a:lnTo>
                <a:lnTo>
                  <a:pt x="227520" y="731558"/>
                </a:lnTo>
                <a:lnTo>
                  <a:pt x="225882" y="732396"/>
                </a:lnTo>
                <a:lnTo>
                  <a:pt x="227304" y="733386"/>
                </a:lnTo>
                <a:lnTo>
                  <a:pt x="228600" y="734542"/>
                </a:lnTo>
                <a:lnTo>
                  <a:pt x="228854" y="734428"/>
                </a:lnTo>
                <a:lnTo>
                  <a:pt x="230035" y="733869"/>
                </a:lnTo>
                <a:lnTo>
                  <a:pt x="231140" y="733056"/>
                </a:lnTo>
                <a:lnTo>
                  <a:pt x="231978" y="731862"/>
                </a:lnTo>
                <a:close/>
              </a:path>
              <a:path w="433705" h="847089">
                <a:moveTo>
                  <a:pt x="252285" y="707491"/>
                </a:moveTo>
                <a:lnTo>
                  <a:pt x="249847" y="701979"/>
                </a:lnTo>
                <a:lnTo>
                  <a:pt x="249212" y="700570"/>
                </a:lnTo>
                <a:lnTo>
                  <a:pt x="242989" y="701979"/>
                </a:lnTo>
                <a:lnTo>
                  <a:pt x="234010" y="696747"/>
                </a:lnTo>
                <a:lnTo>
                  <a:pt x="230530" y="705751"/>
                </a:lnTo>
                <a:lnTo>
                  <a:pt x="238455" y="713397"/>
                </a:lnTo>
                <a:lnTo>
                  <a:pt x="241795" y="708177"/>
                </a:lnTo>
                <a:lnTo>
                  <a:pt x="249161" y="713295"/>
                </a:lnTo>
                <a:lnTo>
                  <a:pt x="251917" y="708177"/>
                </a:lnTo>
                <a:lnTo>
                  <a:pt x="252285" y="707491"/>
                </a:lnTo>
                <a:close/>
              </a:path>
              <a:path w="433705" h="847089">
                <a:moveTo>
                  <a:pt x="253593" y="760704"/>
                </a:moveTo>
                <a:lnTo>
                  <a:pt x="251764" y="758101"/>
                </a:lnTo>
                <a:lnTo>
                  <a:pt x="248970" y="757669"/>
                </a:lnTo>
                <a:lnTo>
                  <a:pt x="247040" y="756894"/>
                </a:lnTo>
                <a:lnTo>
                  <a:pt x="246456" y="758545"/>
                </a:lnTo>
                <a:lnTo>
                  <a:pt x="244830" y="760577"/>
                </a:lnTo>
                <a:lnTo>
                  <a:pt x="245567" y="761746"/>
                </a:lnTo>
                <a:lnTo>
                  <a:pt x="246545" y="763295"/>
                </a:lnTo>
                <a:lnTo>
                  <a:pt x="249389" y="764184"/>
                </a:lnTo>
                <a:lnTo>
                  <a:pt x="252844" y="766165"/>
                </a:lnTo>
                <a:lnTo>
                  <a:pt x="252844" y="762800"/>
                </a:lnTo>
                <a:lnTo>
                  <a:pt x="253593" y="760704"/>
                </a:lnTo>
                <a:close/>
              </a:path>
              <a:path w="433705" h="847089">
                <a:moveTo>
                  <a:pt x="257048" y="732078"/>
                </a:moveTo>
                <a:lnTo>
                  <a:pt x="254241" y="728891"/>
                </a:lnTo>
                <a:lnTo>
                  <a:pt x="253784" y="729094"/>
                </a:lnTo>
                <a:lnTo>
                  <a:pt x="253326" y="729310"/>
                </a:lnTo>
                <a:lnTo>
                  <a:pt x="252869" y="729513"/>
                </a:lnTo>
                <a:lnTo>
                  <a:pt x="254469" y="731723"/>
                </a:lnTo>
                <a:lnTo>
                  <a:pt x="255282" y="732828"/>
                </a:lnTo>
                <a:lnTo>
                  <a:pt x="256451" y="732320"/>
                </a:lnTo>
                <a:lnTo>
                  <a:pt x="257048" y="732078"/>
                </a:lnTo>
                <a:close/>
              </a:path>
              <a:path w="433705" h="847089">
                <a:moveTo>
                  <a:pt x="266280" y="693343"/>
                </a:moveTo>
                <a:lnTo>
                  <a:pt x="260692" y="688949"/>
                </a:lnTo>
                <a:lnTo>
                  <a:pt x="257238" y="696480"/>
                </a:lnTo>
                <a:lnTo>
                  <a:pt x="266280" y="693343"/>
                </a:lnTo>
                <a:close/>
              </a:path>
              <a:path w="433705" h="847089">
                <a:moveTo>
                  <a:pt x="268224" y="717600"/>
                </a:moveTo>
                <a:lnTo>
                  <a:pt x="267817" y="713473"/>
                </a:lnTo>
                <a:lnTo>
                  <a:pt x="261010" y="712724"/>
                </a:lnTo>
                <a:lnTo>
                  <a:pt x="256616" y="713930"/>
                </a:lnTo>
                <a:lnTo>
                  <a:pt x="256057" y="715200"/>
                </a:lnTo>
                <a:lnTo>
                  <a:pt x="253593" y="720788"/>
                </a:lnTo>
                <a:lnTo>
                  <a:pt x="259892" y="721563"/>
                </a:lnTo>
                <a:lnTo>
                  <a:pt x="264439" y="723442"/>
                </a:lnTo>
                <a:lnTo>
                  <a:pt x="268224" y="717600"/>
                </a:lnTo>
                <a:close/>
              </a:path>
              <a:path w="433705" h="847089">
                <a:moveTo>
                  <a:pt x="268808" y="587248"/>
                </a:moveTo>
                <a:lnTo>
                  <a:pt x="264820" y="584911"/>
                </a:lnTo>
                <a:lnTo>
                  <a:pt x="262191" y="583057"/>
                </a:lnTo>
                <a:lnTo>
                  <a:pt x="255651" y="580097"/>
                </a:lnTo>
                <a:lnTo>
                  <a:pt x="252069" y="581672"/>
                </a:lnTo>
                <a:lnTo>
                  <a:pt x="252666" y="584619"/>
                </a:lnTo>
                <a:lnTo>
                  <a:pt x="253123" y="586879"/>
                </a:lnTo>
                <a:lnTo>
                  <a:pt x="254863" y="588987"/>
                </a:lnTo>
                <a:lnTo>
                  <a:pt x="255841" y="590816"/>
                </a:lnTo>
                <a:lnTo>
                  <a:pt x="268808" y="587248"/>
                </a:lnTo>
                <a:close/>
              </a:path>
              <a:path w="433705" h="847089">
                <a:moveTo>
                  <a:pt x="268998" y="671233"/>
                </a:moveTo>
                <a:lnTo>
                  <a:pt x="255524" y="671855"/>
                </a:lnTo>
                <a:lnTo>
                  <a:pt x="259080" y="677100"/>
                </a:lnTo>
                <a:lnTo>
                  <a:pt x="257225" y="681113"/>
                </a:lnTo>
                <a:lnTo>
                  <a:pt x="268681" y="680580"/>
                </a:lnTo>
                <a:lnTo>
                  <a:pt x="268782" y="675767"/>
                </a:lnTo>
                <a:lnTo>
                  <a:pt x="268998" y="671233"/>
                </a:lnTo>
                <a:close/>
              </a:path>
              <a:path w="433705" h="847089">
                <a:moveTo>
                  <a:pt x="276682" y="745070"/>
                </a:moveTo>
                <a:lnTo>
                  <a:pt x="275297" y="744207"/>
                </a:lnTo>
                <a:lnTo>
                  <a:pt x="274624" y="743483"/>
                </a:lnTo>
                <a:lnTo>
                  <a:pt x="271043" y="745680"/>
                </a:lnTo>
                <a:lnTo>
                  <a:pt x="272351" y="746823"/>
                </a:lnTo>
                <a:lnTo>
                  <a:pt x="273888" y="748144"/>
                </a:lnTo>
                <a:lnTo>
                  <a:pt x="274802" y="747306"/>
                </a:lnTo>
                <a:lnTo>
                  <a:pt x="276110" y="746556"/>
                </a:lnTo>
                <a:lnTo>
                  <a:pt x="276491" y="745604"/>
                </a:lnTo>
                <a:lnTo>
                  <a:pt x="276682" y="745070"/>
                </a:lnTo>
                <a:close/>
              </a:path>
              <a:path w="433705" h="847089">
                <a:moveTo>
                  <a:pt x="276910" y="565391"/>
                </a:moveTo>
                <a:lnTo>
                  <a:pt x="276453" y="563918"/>
                </a:lnTo>
                <a:lnTo>
                  <a:pt x="275513" y="560971"/>
                </a:lnTo>
                <a:lnTo>
                  <a:pt x="272491" y="561632"/>
                </a:lnTo>
                <a:lnTo>
                  <a:pt x="274040" y="564489"/>
                </a:lnTo>
                <a:lnTo>
                  <a:pt x="274828" y="565912"/>
                </a:lnTo>
                <a:lnTo>
                  <a:pt x="275513" y="565734"/>
                </a:lnTo>
                <a:lnTo>
                  <a:pt x="276212" y="565569"/>
                </a:lnTo>
                <a:lnTo>
                  <a:pt x="276910" y="565391"/>
                </a:lnTo>
                <a:close/>
              </a:path>
              <a:path w="433705" h="847089">
                <a:moveTo>
                  <a:pt x="279260" y="540512"/>
                </a:moveTo>
                <a:lnTo>
                  <a:pt x="276771" y="537476"/>
                </a:lnTo>
                <a:lnTo>
                  <a:pt x="273011" y="532879"/>
                </a:lnTo>
                <a:lnTo>
                  <a:pt x="268820" y="537654"/>
                </a:lnTo>
                <a:lnTo>
                  <a:pt x="265620" y="537768"/>
                </a:lnTo>
                <a:lnTo>
                  <a:pt x="273570" y="545084"/>
                </a:lnTo>
                <a:lnTo>
                  <a:pt x="278257" y="543623"/>
                </a:lnTo>
                <a:lnTo>
                  <a:pt x="279260" y="540512"/>
                </a:lnTo>
                <a:close/>
              </a:path>
              <a:path w="433705" h="847089">
                <a:moveTo>
                  <a:pt x="285521" y="777341"/>
                </a:moveTo>
                <a:lnTo>
                  <a:pt x="281686" y="775893"/>
                </a:lnTo>
                <a:lnTo>
                  <a:pt x="279679" y="774598"/>
                </a:lnTo>
                <a:lnTo>
                  <a:pt x="278282" y="776020"/>
                </a:lnTo>
                <a:lnTo>
                  <a:pt x="275717" y="777443"/>
                </a:lnTo>
                <a:lnTo>
                  <a:pt x="275755" y="781367"/>
                </a:lnTo>
                <a:lnTo>
                  <a:pt x="277329" y="783882"/>
                </a:lnTo>
                <a:lnTo>
                  <a:pt x="278244" y="786396"/>
                </a:lnTo>
                <a:lnTo>
                  <a:pt x="281216" y="786511"/>
                </a:lnTo>
                <a:lnTo>
                  <a:pt x="282714" y="783831"/>
                </a:lnTo>
                <a:lnTo>
                  <a:pt x="284937" y="781215"/>
                </a:lnTo>
                <a:lnTo>
                  <a:pt x="285521" y="777341"/>
                </a:lnTo>
                <a:close/>
              </a:path>
              <a:path w="433705" h="847089">
                <a:moveTo>
                  <a:pt x="306311" y="731901"/>
                </a:moveTo>
                <a:lnTo>
                  <a:pt x="304609" y="729081"/>
                </a:lnTo>
                <a:lnTo>
                  <a:pt x="304825" y="728738"/>
                </a:lnTo>
                <a:lnTo>
                  <a:pt x="304965" y="728345"/>
                </a:lnTo>
                <a:lnTo>
                  <a:pt x="304876" y="726592"/>
                </a:lnTo>
                <a:lnTo>
                  <a:pt x="303860" y="725932"/>
                </a:lnTo>
                <a:lnTo>
                  <a:pt x="302361" y="725754"/>
                </a:lnTo>
                <a:lnTo>
                  <a:pt x="301472" y="724230"/>
                </a:lnTo>
                <a:lnTo>
                  <a:pt x="300812" y="722617"/>
                </a:lnTo>
                <a:lnTo>
                  <a:pt x="299859" y="715797"/>
                </a:lnTo>
                <a:lnTo>
                  <a:pt x="295871" y="715873"/>
                </a:lnTo>
                <a:lnTo>
                  <a:pt x="289585" y="717080"/>
                </a:lnTo>
                <a:lnTo>
                  <a:pt x="290550" y="721601"/>
                </a:lnTo>
                <a:lnTo>
                  <a:pt x="293827" y="725093"/>
                </a:lnTo>
                <a:lnTo>
                  <a:pt x="290093" y="729208"/>
                </a:lnTo>
                <a:lnTo>
                  <a:pt x="288747" y="730694"/>
                </a:lnTo>
                <a:lnTo>
                  <a:pt x="290360" y="735393"/>
                </a:lnTo>
                <a:lnTo>
                  <a:pt x="294881" y="737882"/>
                </a:lnTo>
                <a:lnTo>
                  <a:pt x="300405" y="737730"/>
                </a:lnTo>
                <a:lnTo>
                  <a:pt x="306184" y="734758"/>
                </a:lnTo>
                <a:lnTo>
                  <a:pt x="306311" y="731901"/>
                </a:lnTo>
                <a:close/>
              </a:path>
              <a:path w="433705" h="847089">
                <a:moveTo>
                  <a:pt x="314071" y="681037"/>
                </a:moveTo>
                <a:lnTo>
                  <a:pt x="312661" y="678548"/>
                </a:lnTo>
                <a:lnTo>
                  <a:pt x="307784" y="678218"/>
                </a:lnTo>
                <a:lnTo>
                  <a:pt x="305130" y="678040"/>
                </a:lnTo>
                <a:lnTo>
                  <a:pt x="302412" y="678408"/>
                </a:lnTo>
                <a:lnTo>
                  <a:pt x="298234" y="678599"/>
                </a:lnTo>
                <a:lnTo>
                  <a:pt x="308610" y="695274"/>
                </a:lnTo>
                <a:lnTo>
                  <a:pt x="310629" y="690333"/>
                </a:lnTo>
                <a:lnTo>
                  <a:pt x="312064" y="687362"/>
                </a:lnTo>
                <a:lnTo>
                  <a:pt x="314071" y="681037"/>
                </a:lnTo>
                <a:close/>
              </a:path>
              <a:path w="433705" h="847089">
                <a:moveTo>
                  <a:pt x="315493" y="663740"/>
                </a:moveTo>
                <a:lnTo>
                  <a:pt x="313080" y="657250"/>
                </a:lnTo>
                <a:lnTo>
                  <a:pt x="314629" y="651306"/>
                </a:lnTo>
                <a:lnTo>
                  <a:pt x="305650" y="646963"/>
                </a:lnTo>
                <a:lnTo>
                  <a:pt x="301180" y="658672"/>
                </a:lnTo>
                <a:lnTo>
                  <a:pt x="315493" y="663740"/>
                </a:lnTo>
                <a:close/>
              </a:path>
              <a:path w="433705" h="847089">
                <a:moveTo>
                  <a:pt x="325526" y="728103"/>
                </a:moveTo>
                <a:lnTo>
                  <a:pt x="322681" y="723011"/>
                </a:lnTo>
                <a:lnTo>
                  <a:pt x="319557" y="724001"/>
                </a:lnTo>
                <a:lnTo>
                  <a:pt x="322961" y="729056"/>
                </a:lnTo>
                <a:lnTo>
                  <a:pt x="325526" y="728103"/>
                </a:lnTo>
                <a:close/>
              </a:path>
              <a:path w="433705" h="847089">
                <a:moveTo>
                  <a:pt x="332892" y="734695"/>
                </a:moveTo>
                <a:lnTo>
                  <a:pt x="323164" y="732510"/>
                </a:lnTo>
                <a:lnTo>
                  <a:pt x="324485" y="740295"/>
                </a:lnTo>
                <a:lnTo>
                  <a:pt x="327533" y="740105"/>
                </a:lnTo>
                <a:lnTo>
                  <a:pt x="327660" y="737425"/>
                </a:lnTo>
                <a:lnTo>
                  <a:pt x="332892" y="734695"/>
                </a:lnTo>
                <a:close/>
              </a:path>
              <a:path w="433705" h="847089">
                <a:moveTo>
                  <a:pt x="334746" y="816775"/>
                </a:moveTo>
                <a:lnTo>
                  <a:pt x="334708" y="815594"/>
                </a:lnTo>
                <a:lnTo>
                  <a:pt x="334670" y="814311"/>
                </a:lnTo>
                <a:lnTo>
                  <a:pt x="332092" y="813066"/>
                </a:lnTo>
                <a:lnTo>
                  <a:pt x="329755" y="811060"/>
                </a:lnTo>
                <a:lnTo>
                  <a:pt x="327952" y="813219"/>
                </a:lnTo>
                <a:lnTo>
                  <a:pt x="325716" y="814743"/>
                </a:lnTo>
                <a:lnTo>
                  <a:pt x="326275" y="817181"/>
                </a:lnTo>
                <a:lnTo>
                  <a:pt x="329031" y="819035"/>
                </a:lnTo>
                <a:lnTo>
                  <a:pt x="332143" y="818883"/>
                </a:lnTo>
                <a:lnTo>
                  <a:pt x="334746" y="816775"/>
                </a:lnTo>
                <a:close/>
              </a:path>
              <a:path w="433705" h="847089">
                <a:moveTo>
                  <a:pt x="336626" y="697128"/>
                </a:moveTo>
                <a:lnTo>
                  <a:pt x="334441" y="695604"/>
                </a:lnTo>
                <a:lnTo>
                  <a:pt x="320751" y="696569"/>
                </a:lnTo>
                <a:lnTo>
                  <a:pt x="320700" y="703135"/>
                </a:lnTo>
                <a:lnTo>
                  <a:pt x="326834" y="704291"/>
                </a:lnTo>
                <a:lnTo>
                  <a:pt x="333222" y="705535"/>
                </a:lnTo>
                <a:lnTo>
                  <a:pt x="336626" y="697128"/>
                </a:lnTo>
                <a:close/>
              </a:path>
              <a:path w="433705" h="847089">
                <a:moveTo>
                  <a:pt x="345605" y="759218"/>
                </a:moveTo>
                <a:lnTo>
                  <a:pt x="343319" y="755142"/>
                </a:lnTo>
                <a:lnTo>
                  <a:pt x="339928" y="753033"/>
                </a:lnTo>
                <a:lnTo>
                  <a:pt x="336346" y="750608"/>
                </a:lnTo>
                <a:lnTo>
                  <a:pt x="333552" y="751205"/>
                </a:lnTo>
                <a:lnTo>
                  <a:pt x="332003" y="752678"/>
                </a:lnTo>
                <a:lnTo>
                  <a:pt x="331876" y="754468"/>
                </a:lnTo>
                <a:lnTo>
                  <a:pt x="332536" y="755307"/>
                </a:lnTo>
                <a:lnTo>
                  <a:pt x="334772" y="758164"/>
                </a:lnTo>
                <a:lnTo>
                  <a:pt x="337489" y="760806"/>
                </a:lnTo>
                <a:lnTo>
                  <a:pt x="341249" y="764857"/>
                </a:lnTo>
                <a:lnTo>
                  <a:pt x="342925" y="761784"/>
                </a:lnTo>
                <a:lnTo>
                  <a:pt x="345605" y="759218"/>
                </a:lnTo>
                <a:close/>
              </a:path>
              <a:path w="433705" h="847089">
                <a:moveTo>
                  <a:pt x="347027" y="584733"/>
                </a:moveTo>
                <a:lnTo>
                  <a:pt x="343700" y="581342"/>
                </a:lnTo>
                <a:lnTo>
                  <a:pt x="340652" y="579145"/>
                </a:lnTo>
                <a:lnTo>
                  <a:pt x="335991" y="578294"/>
                </a:lnTo>
                <a:lnTo>
                  <a:pt x="332841" y="581393"/>
                </a:lnTo>
                <a:lnTo>
                  <a:pt x="329717" y="585444"/>
                </a:lnTo>
                <a:lnTo>
                  <a:pt x="329184" y="587997"/>
                </a:lnTo>
                <a:lnTo>
                  <a:pt x="328104" y="590511"/>
                </a:lnTo>
                <a:lnTo>
                  <a:pt x="321348" y="588543"/>
                </a:lnTo>
                <a:lnTo>
                  <a:pt x="317588" y="590524"/>
                </a:lnTo>
                <a:lnTo>
                  <a:pt x="315544" y="594728"/>
                </a:lnTo>
                <a:lnTo>
                  <a:pt x="312750" y="600494"/>
                </a:lnTo>
                <a:lnTo>
                  <a:pt x="318465" y="603211"/>
                </a:lnTo>
                <a:lnTo>
                  <a:pt x="322999" y="607187"/>
                </a:lnTo>
                <a:lnTo>
                  <a:pt x="327774" y="601814"/>
                </a:lnTo>
                <a:lnTo>
                  <a:pt x="332003" y="596239"/>
                </a:lnTo>
                <a:lnTo>
                  <a:pt x="337693" y="591883"/>
                </a:lnTo>
                <a:lnTo>
                  <a:pt x="346824" y="590207"/>
                </a:lnTo>
                <a:lnTo>
                  <a:pt x="346430" y="587082"/>
                </a:lnTo>
                <a:lnTo>
                  <a:pt x="347027" y="584733"/>
                </a:lnTo>
                <a:close/>
              </a:path>
              <a:path w="433705" h="847089">
                <a:moveTo>
                  <a:pt x="352437" y="23761"/>
                </a:moveTo>
                <a:lnTo>
                  <a:pt x="349199" y="20523"/>
                </a:lnTo>
                <a:lnTo>
                  <a:pt x="345313" y="20548"/>
                </a:lnTo>
                <a:lnTo>
                  <a:pt x="344068" y="21882"/>
                </a:lnTo>
                <a:lnTo>
                  <a:pt x="343687" y="22555"/>
                </a:lnTo>
                <a:lnTo>
                  <a:pt x="343535" y="23190"/>
                </a:lnTo>
                <a:lnTo>
                  <a:pt x="343458" y="23406"/>
                </a:lnTo>
                <a:lnTo>
                  <a:pt x="343306" y="25031"/>
                </a:lnTo>
                <a:lnTo>
                  <a:pt x="344538" y="26327"/>
                </a:lnTo>
                <a:lnTo>
                  <a:pt x="347319" y="27152"/>
                </a:lnTo>
                <a:lnTo>
                  <a:pt x="351028" y="25857"/>
                </a:lnTo>
                <a:lnTo>
                  <a:pt x="352437" y="23761"/>
                </a:lnTo>
                <a:close/>
              </a:path>
              <a:path w="433705" h="847089">
                <a:moveTo>
                  <a:pt x="357174" y="61493"/>
                </a:moveTo>
                <a:lnTo>
                  <a:pt x="351256" y="52946"/>
                </a:lnTo>
                <a:lnTo>
                  <a:pt x="347726" y="51943"/>
                </a:lnTo>
                <a:lnTo>
                  <a:pt x="344411" y="48920"/>
                </a:lnTo>
                <a:lnTo>
                  <a:pt x="339458" y="53149"/>
                </a:lnTo>
                <a:lnTo>
                  <a:pt x="343268" y="61493"/>
                </a:lnTo>
                <a:lnTo>
                  <a:pt x="357174" y="61493"/>
                </a:lnTo>
                <a:close/>
              </a:path>
              <a:path w="433705" h="847089">
                <a:moveTo>
                  <a:pt x="368236" y="689864"/>
                </a:moveTo>
                <a:lnTo>
                  <a:pt x="365442" y="687882"/>
                </a:lnTo>
                <a:lnTo>
                  <a:pt x="362305" y="691032"/>
                </a:lnTo>
                <a:lnTo>
                  <a:pt x="357390" y="691997"/>
                </a:lnTo>
                <a:lnTo>
                  <a:pt x="352590" y="693178"/>
                </a:lnTo>
                <a:lnTo>
                  <a:pt x="349745" y="697001"/>
                </a:lnTo>
                <a:lnTo>
                  <a:pt x="356031" y="699084"/>
                </a:lnTo>
                <a:lnTo>
                  <a:pt x="356412" y="699655"/>
                </a:lnTo>
                <a:lnTo>
                  <a:pt x="357187" y="699973"/>
                </a:lnTo>
                <a:lnTo>
                  <a:pt x="358432" y="699884"/>
                </a:lnTo>
                <a:lnTo>
                  <a:pt x="365328" y="702170"/>
                </a:lnTo>
                <a:lnTo>
                  <a:pt x="368236" y="689864"/>
                </a:lnTo>
                <a:close/>
              </a:path>
              <a:path w="433705" h="847089">
                <a:moveTo>
                  <a:pt x="378752" y="50736"/>
                </a:moveTo>
                <a:lnTo>
                  <a:pt x="374396" y="48933"/>
                </a:lnTo>
                <a:lnTo>
                  <a:pt x="370586" y="46888"/>
                </a:lnTo>
                <a:lnTo>
                  <a:pt x="371856" y="42341"/>
                </a:lnTo>
                <a:lnTo>
                  <a:pt x="356616" y="45072"/>
                </a:lnTo>
                <a:lnTo>
                  <a:pt x="352831" y="39014"/>
                </a:lnTo>
                <a:lnTo>
                  <a:pt x="349783" y="32486"/>
                </a:lnTo>
                <a:lnTo>
                  <a:pt x="340715" y="29083"/>
                </a:lnTo>
                <a:lnTo>
                  <a:pt x="338467" y="36410"/>
                </a:lnTo>
                <a:lnTo>
                  <a:pt x="338734" y="36360"/>
                </a:lnTo>
                <a:lnTo>
                  <a:pt x="346341" y="45046"/>
                </a:lnTo>
                <a:lnTo>
                  <a:pt x="348691" y="48971"/>
                </a:lnTo>
                <a:lnTo>
                  <a:pt x="351332" y="52743"/>
                </a:lnTo>
                <a:lnTo>
                  <a:pt x="378015" y="55156"/>
                </a:lnTo>
                <a:lnTo>
                  <a:pt x="378752" y="50736"/>
                </a:lnTo>
                <a:close/>
              </a:path>
              <a:path w="433705" h="847089">
                <a:moveTo>
                  <a:pt x="379145" y="50812"/>
                </a:moveTo>
                <a:lnTo>
                  <a:pt x="379120" y="50685"/>
                </a:lnTo>
                <a:lnTo>
                  <a:pt x="378904" y="50584"/>
                </a:lnTo>
                <a:lnTo>
                  <a:pt x="378777" y="50609"/>
                </a:lnTo>
                <a:lnTo>
                  <a:pt x="379018" y="50825"/>
                </a:lnTo>
                <a:lnTo>
                  <a:pt x="379145" y="50888"/>
                </a:lnTo>
                <a:close/>
              </a:path>
              <a:path w="433705" h="847089">
                <a:moveTo>
                  <a:pt x="386867" y="12471"/>
                </a:moveTo>
                <a:lnTo>
                  <a:pt x="386715" y="12306"/>
                </a:lnTo>
                <a:lnTo>
                  <a:pt x="386334" y="12230"/>
                </a:lnTo>
                <a:lnTo>
                  <a:pt x="386461" y="12344"/>
                </a:lnTo>
                <a:lnTo>
                  <a:pt x="386676" y="12534"/>
                </a:lnTo>
                <a:lnTo>
                  <a:pt x="386803" y="12496"/>
                </a:lnTo>
                <a:close/>
              </a:path>
              <a:path w="433705" h="847089">
                <a:moveTo>
                  <a:pt x="395236" y="754964"/>
                </a:moveTo>
                <a:lnTo>
                  <a:pt x="393496" y="749706"/>
                </a:lnTo>
                <a:lnTo>
                  <a:pt x="389877" y="749452"/>
                </a:lnTo>
                <a:lnTo>
                  <a:pt x="385432" y="751725"/>
                </a:lnTo>
                <a:lnTo>
                  <a:pt x="385178" y="755307"/>
                </a:lnTo>
                <a:lnTo>
                  <a:pt x="385965" y="758355"/>
                </a:lnTo>
                <a:lnTo>
                  <a:pt x="391706" y="757872"/>
                </a:lnTo>
                <a:lnTo>
                  <a:pt x="393014" y="757758"/>
                </a:lnTo>
                <a:lnTo>
                  <a:pt x="395236" y="754964"/>
                </a:lnTo>
                <a:close/>
              </a:path>
              <a:path w="433705" h="847089">
                <a:moveTo>
                  <a:pt x="398805" y="2857"/>
                </a:moveTo>
                <a:lnTo>
                  <a:pt x="392010" y="0"/>
                </a:lnTo>
                <a:lnTo>
                  <a:pt x="383019" y="8166"/>
                </a:lnTo>
                <a:lnTo>
                  <a:pt x="386651" y="12230"/>
                </a:lnTo>
                <a:lnTo>
                  <a:pt x="396582" y="12230"/>
                </a:lnTo>
                <a:lnTo>
                  <a:pt x="396519" y="12547"/>
                </a:lnTo>
                <a:lnTo>
                  <a:pt x="396925" y="12204"/>
                </a:lnTo>
                <a:lnTo>
                  <a:pt x="396595" y="12204"/>
                </a:lnTo>
                <a:lnTo>
                  <a:pt x="398805" y="2857"/>
                </a:lnTo>
                <a:close/>
              </a:path>
              <a:path w="433705" h="847089">
                <a:moveTo>
                  <a:pt x="400329" y="622211"/>
                </a:moveTo>
                <a:lnTo>
                  <a:pt x="399897" y="621182"/>
                </a:lnTo>
                <a:lnTo>
                  <a:pt x="397256" y="621080"/>
                </a:lnTo>
                <a:lnTo>
                  <a:pt x="396544" y="621284"/>
                </a:lnTo>
                <a:lnTo>
                  <a:pt x="396062" y="621715"/>
                </a:lnTo>
                <a:lnTo>
                  <a:pt x="395693" y="620852"/>
                </a:lnTo>
                <a:lnTo>
                  <a:pt x="394931" y="619874"/>
                </a:lnTo>
                <a:lnTo>
                  <a:pt x="394157" y="619798"/>
                </a:lnTo>
                <a:lnTo>
                  <a:pt x="393446" y="619709"/>
                </a:lnTo>
                <a:lnTo>
                  <a:pt x="392531" y="620649"/>
                </a:lnTo>
                <a:lnTo>
                  <a:pt x="391147" y="621461"/>
                </a:lnTo>
                <a:lnTo>
                  <a:pt x="392722" y="622071"/>
                </a:lnTo>
                <a:lnTo>
                  <a:pt x="393636" y="622617"/>
                </a:lnTo>
                <a:lnTo>
                  <a:pt x="394652" y="622744"/>
                </a:lnTo>
                <a:lnTo>
                  <a:pt x="394881" y="622769"/>
                </a:lnTo>
                <a:lnTo>
                  <a:pt x="395338" y="622465"/>
                </a:lnTo>
                <a:lnTo>
                  <a:pt x="395681" y="622160"/>
                </a:lnTo>
                <a:lnTo>
                  <a:pt x="395566" y="622350"/>
                </a:lnTo>
                <a:lnTo>
                  <a:pt x="395478" y="622541"/>
                </a:lnTo>
                <a:lnTo>
                  <a:pt x="395274" y="623709"/>
                </a:lnTo>
                <a:lnTo>
                  <a:pt x="395871" y="624332"/>
                </a:lnTo>
                <a:lnTo>
                  <a:pt x="398513" y="624852"/>
                </a:lnTo>
                <a:lnTo>
                  <a:pt x="399707" y="624357"/>
                </a:lnTo>
                <a:lnTo>
                  <a:pt x="400037" y="623252"/>
                </a:lnTo>
                <a:lnTo>
                  <a:pt x="400329" y="622211"/>
                </a:lnTo>
                <a:close/>
              </a:path>
              <a:path w="433705" h="847089">
                <a:moveTo>
                  <a:pt x="404520" y="671741"/>
                </a:moveTo>
                <a:lnTo>
                  <a:pt x="403009" y="659371"/>
                </a:lnTo>
                <a:lnTo>
                  <a:pt x="395706" y="662711"/>
                </a:lnTo>
                <a:lnTo>
                  <a:pt x="394817" y="666699"/>
                </a:lnTo>
                <a:lnTo>
                  <a:pt x="395935" y="670471"/>
                </a:lnTo>
                <a:lnTo>
                  <a:pt x="396722" y="673138"/>
                </a:lnTo>
                <a:lnTo>
                  <a:pt x="400405" y="673760"/>
                </a:lnTo>
                <a:lnTo>
                  <a:pt x="404520" y="671741"/>
                </a:lnTo>
                <a:close/>
              </a:path>
              <a:path w="433705" h="847089">
                <a:moveTo>
                  <a:pt x="410552" y="587667"/>
                </a:moveTo>
                <a:lnTo>
                  <a:pt x="405333" y="583501"/>
                </a:lnTo>
                <a:lnTo>
                  <a:pt x="401739" y="578637"/>
                </a:lnTo>
                <a:lnTo>
                  <a:pt x="397522" y="574421"/>
                </a:lnTo>
                <a:lnTo>
                  <a:pt x="390436" y="572211"/>
                </a:lnTo>
                <a:lnTo>
                  <a:pt x="386740" y="577723"/>
                </a:lnTo>
                <a:lnTo>
                  <a:pt x="391896" y="580059"/>
                </a:lnTo>
                <a:lnTo>
                  <a:pt x="403656" y="587844"/>
                </a:lnTo>
                <a:lnTo>
                  <a:pt x="410552" y="587667"/>
                </a:lnTo>
                <a:close/>
              </a:path>
              <a:path w="433705" h="847089">
                <a:moveTo>
                  <a:pt x="414680" y="125539"/>
                </a:moveTo>
                <a:lnTo>
                  <a:pt x="408241" y="117767"/>
                </a:lnTo>
                <a:lnTo>
                  <a:pt x="400342" y="119811"/>
                </a:lnTo>
                <a:lnTo>
                  <a:pt x="398551" y="124333"/>
                </a:lnTo>
                <a:lnTo>
                  <a:pt x="398703" y="128397"/>
                </a:lnTo>
                <a:lnTo>
                  <a:pt x="405930" y="134531"/>
                </a:lnTo>
                <a:lnTo>
                  <a:pt x="402551" y="134581"/>
                </a:lnTo>
                <a:lnTo>
                  <a:pt x="400189" y="133096"/>
                </a:lnTo>
                <a:lnTo>
                  <a:pt x="397535" y="131559"/>
                </a:lnTo>
                <a:lnTo>
                  <a:pt x="391134" y="129679"/>
                </a:lnTo>
                <a:lnTo>
                  <a:pt x="383705" y="130009"/>
                </a:lnTo>
                <a:lnTo>
                  <a:pt x="376872" y="132245"/>
                </a:lnTo>
                <a:lnTo>
                  <a:pt x="372262" y="136029"/>
                </a:lnTo>
                <a:lnTo>
                  <a:pt x="371386" y="137350"/>
                </a:lnTo>
                <a:lnTo>
                  <a:pt x="370992" y="138811"/>
                </a:lnTo>
                <a:lnTo>
                  <a:pt x="372122" y="144665"/>
                </a:lnTo>
                <a:lnTo>
                  <a:pt x="376542" y="148094"/>
                </a:lnTo>
                <a:lnTo>
                  <a:pt x="381774" y="149428"/>
                </a:lnTo>
                <a:lnTo>
                  <a:pt x="382816" y="149974"/>
                </a:lnTo>
                <a:lnTo>
                  <a:pt x="384200" y="150431"/>
                </a:lnTo>
                <a:lnTo>
                  <a:pt x="385991" y="150774"/>
                </a:lnTo>
                <a:lnTo>
                  <a:pt x="386156" y="150025"/>
                </a:lnTo>
                <a:lnTo>
                  <a:pt x="388340" y="150063"/>
                </a:lnTo>
                <a:lnTo>
                  <a:pt x="390525" y="149707"/>
                </a:lnTo>
                <a:lnTo>
                  <a:pt x="392557" y="148894"/>
                </a:lnTo>
                <a:lnTo>
                  <a:pt x="394004" y="151790"/>
                </a:lnTo>
                <a:lnTo>
                  <a:pt x="395071" y="151460"/>
                </a:lnTo>
                <a:lnTo>
                  <a:pt x="396722" y="151358"/>
                </a:lnTo>
                <a:lnTo>
                  <a:pt x="397979" y="149352"/>
                </a:lnTo>
                <a:lnTo>
                  <a:pt x="398081" y="148132"/>
                </a:lnTo>
                <a:lnTo>
                  <a:pt x="397014" y="147243"/>
                </a:lnTo>
                <a:lnTo>
                  <a:pt x="399745" y="146392"/>
                </a:lnTo>
                <a:lnTo>
                  <a:pt x="402539" y="145770"/>
                </a:lnTo>
                <a:lnTo>
                  <a:pt x="405295" y="145008"/>
                </a:lnTo>
                <a:lnTo>
                  <a:pt x="406323" y="146977"/>
                </a:lnTo>
                <a:lnTo>
                  <a:pt x="408317" y="146532"/>
                </a:lnTo>
                <a:lnTo>
                  <a:pt x="407885" y="144424"/>
                </a:lnTo>
                <a:lnTo>
                  <a:pt x="409333" y="144335"/>
                </a:lnTo>
                <a:lnTo>
                  <a:pt x="410946" y="144538"/>
                </a:lnTo>
                <a:lnTo>
                  <a:pt x="411594" y="143065"/>
                </a:lnTo>
                <a:lnTo>
                  <a:pt x="410349" y="141084"/>
                </a:lnTo>
                <a:lnTo>
                  <a:pt x="406704" y="142214"/>
                </a:lnTo>
                <a:lnTo>
                  <a:pt x="405371" y="140004"/>
                </a:lnTo>
                <a:lnTo>
                  <a:pt x="406069" y="138734"/>
                </a:lnTo>
                <a:lnTo>
                  <a:pt x="407149" y="138506"/>
                </a:lnTo>
                <a:lnTo>
                  <a:pt x="409435" y="137820"/>
                </a:lnTo>
                <a:lnTo>
                  <a:pt x="410997" y="137541"/>
                </a:lnTo>
                <a:lnTo>
                  <a:pt x="410654" y="135636"/>
                </a:lnTo>
                <a:lnTo>
                  <a:pt x="410362" y="135242"/>
                </a:lnTo>
                <a:lnTo>
                  <a:pt x="409968" y="134962"/>
                </a:lnTo>
                <a:lnTo>
                  <a:pt x="414680" y="125539"/>
                </a:lnTo>
                <a:close/>
              </a:path>
              <a:path w="433705" h="847089">
                <a:moveTo>
                  <a:pt x="415861" y="51689"/>
                </a:moveTo>
                <a:lnTo>
                  <a:pt x="410400" y="46901"/>
                </a:lnTo>
                <a:lnTo>
                  <a:pt x="406209" y="43637"/>
                </a:lnTo>
                <a:lnTo>
                  <a:pt x="400596" y="37820"/>
                </a:lnTo>
                <a:lnTo>
                  <a:pt x="400342" y="33972"/>
                </a:lnTo>
                <a:lnTo>
                  <a:pt x="395236" y="31762"/>
                </a:lnTo>
                <a:lnTo>
                  <a:pt x="390817" y="33197"/>
                </a:lnTo>
                <a:lnTo>
                  <a:pt x="387146" y="33528"/>
                </a:lnTo>
                <a:lnTo>
                  <a:pt x="388734" y="28575"/>
                </a:lnTo>
                <a:lnTo>
                  <a:pt x="395058" y="26758"/>
                </a:lnTo>
                <a:lnTo>
                  <a:pt x="404152" y="32816"/>
                </a:lnTo>
                <a:lnTo>
                  <a:pt x="410057" y="28740"/>
                </a:lnTo>
                <a:lnTo>
                  <a:pt x="415632" y="31064"/>
                </a:lnTo>
                <a:lnTo>
                  <a:pt x="414883" y="28600"/>
                </a:lnTo>
                <a:lnTo>
                  <a:pt x="412584" y="26835"/>
                </a:lnTo>
                <a:lnTo>
                  <a:pt x="412000" y="17068"/>
                </a:lnTo>
                <a:lnTo>
                  <a:pt x="404533" y="14693"/>
                </a:lnTo>
                <a:lnTo>
                  <a:pt x="396506" y="12560"/>
                </a:lnTo>
                <a:lnTo>
                  <a:pt x="391591" y="16675"/>
                </a:lnTo>
                <a:lnTo>
                  <a:pt x="391261" y="16662"/>
                </a:lnTo>
                <a:lnTo>
                  <a:pt x="386676" y="12534"/>
                </a:lnTo>
                <a:lnTo>
                  <a:pt x="378739" y="15138"/>
                </a:lnTo>
                <a:lnTo>
                  <a:pt x="370814" y="7277"/>
                </a:lnTo>
                <a:lnTo>
                  <a:pt x="367626" y="12776"/>
                </a:lnTo>
                <a:lnTo>
                  <a:pt x="356755" y="15138"/>
                </a:lnTo>
                <a:lnTo>
                  <a:pt x="357733" y="14185"/>
                </a:lnTo>
                <a:lnTo>
                  <a:pt x="358228" y="13246"/>
                </a:lnTo>
                <a:lnTo>
                  <a:pt x="356108" y="10071"/>
                </a:lnTo>
                <a:lnTo>
                  <a:pt x="355295" y="7315"/>
                </a:lnTo>
                <a:lnTo>
                  <a:pt x="353428" y="4660"/>
                </a:lnTo>
                <a:lnTo>
                  <a:pt x="354203" y="3987"/>
                </a:lnTo>
                <a:lnTo>
                  <a:pt x="352653" y="4064"/>
                </a:lnTo>
                <a:lnTo>
                  <a:pt x="351320" y="3378"/>
                </a:lnTo>
                <a:lnTo>
                  <a:pt x="349326" y="3454"/>
                </a:lnTo>
                <a:lnTo>
                  <a:pt x="346811" y="6921"/>
                </a:lnTo>
                <a:lnTo>
                  <a:pt x="343941" y="9258"/>
                </a:lnTo>
                <a:lnTo>
                  <a:pt x="343611" y="11849"/>
                </a:lnTo>
                <a:lnTo>
                  <a:pt x="345020" y="18402"/>
                </a:lnTo>
                <a:lnTo>
                  <a:pt x="345884" y="19050"/>
                </a:lnTo>
                <a:lnTo>
                  <a:pt x="351675" y="18415"/>
                </a:lnTo>
                <a:lnTo>
                  <a:pt x="353987" y="17310"/>
                </a:lnTo>
                <a:lnTo>
                  <a:pt x="355676" y="16052"/>
                </a:lnTo>
                <a:lnTo>
                  <a:pt x="359422" y="20294"/>
                </a:lnTo>
                <a:lnTo>
                  <a:pt x="367842" y="23355"/>
                </a:lnTo>
                <a:lnTo>
                  <a:pt x="361213" y="29933"/>
                </a:lnTo>
                <a:lnTo>
                  <a:pt x="384898" y="40386"/>
                </a:lnTo>
                <a:lnTo>
                  <a:pt x="372605" y="41821"/>
                </a:lnTo>
                <a:lnTo>
                  <a:pt x="377367" y="43700"/>
                </a:lnTo>
                <a:lnTo>
                  <a:pt x="379082" y="46850"/>
                </a:lnTo>
                <a:lnTo>
                  <a:pt x="379120" y="50685"/>
                </a:lnTo>
                <a:lnTo>
                  <a:pt x="383578" y="52031"/>
                </a:lnTo>
                <a:lnTo>
                  <a:pt x="386105" y="57315"/>
                </a:lnTo>
                <a:lnTo>
                  <a:pt x="393674" y="53987"/>
                </a:lnTo>
                <a:lnTo>
                  <a:pt x="392112" y="37312"/>
                </a:lnTo>
                <a:lnTo>
                  <a:pt x="397471" y="42367"/>
                </a:lnTo>
                <a:lnTo>
                  <a:pt x="401815" y="45631"/>
                </a:lnTo>
                <a:lnTo>
                  <a:pt x="407454" y="53035"/>
                </a:lnTo>
                <a:lnTo>
                  <a:pt x="410667" y="55257"/>
                </a:lnTo>
                <a:lnTo>
                  <a:pt x="415861" y="55778"/>
                </a:lnTo>
                <a:lnTo>
                  <a:pt x="415861" y="51689"/>
                </a:lnTo>
                <a:close/>
              </a:path>
              <a:path w="433705" h="847089">
                <a:moveTo>
                  <a:pt x="416267" y="55854"/>
                </a:moveTo>
                <a:lnTo>
                  <a:pt x="416115" y="55854"/>
                </a:lnTo>
                <a:lnTo>
                  <a:pt x="415861" y="55791"/>
                </a:lnTo>
                <a:lnTo>
                  <a:pt x="415861" y="55956"/>
                </a:lnTo>
                <a:lnTo>
                  <a:pt x="416115" y="55905"/>
                </a:lnTo>
                <a:lnTo>
                  <a:pt x="416255" y="55867"/>
                </a:lnTo>
                <a:close/>
              </a:path>
              <a:path w="433705" h="847089">
                <a:moveTo>
                  <a:pt x="416293" y="286169"/>
                </a:moveTo>
                <a:lnTo>
                  <a:pt x="415747" y="283565"/>
                </a:lnTo>
                <a:lnTo>
                  <a:pt x="416128" y="280835"/>
                </a:lnTo>
                <a:lnTo>
                  <a:pt x="412064" y="279069"/>
                </a:lnTo>
                <a:lnTo>
                  <a:pt x="408432" y="278930"/>
                </a:lnTo>
                <a:lnTo>
                  <a:pt x="403834" y="278130"/>
                </a:lnTo>
                <a:lnTo>
                  <a:pt x="405561" y="284276"/>
                </a:lnTo>
                <a:lnTo>
                  <a:pt x="410171" y="285153"/>
                </a:lnTo>
                <a:lnTo>
                  <a:pt x="416293" y="286169"/>
                </a:lnTo>
                <a:close/>
              </a:path>
              <a:path w="433705" h="847089">
                <a:moveTo>
                  <a:pt x="417614" y="229438"/>
                </a:moveTo>
                <a:lnTo>
                  <a:pt x="412178" y="218071"/>
                </a:lnTo>
                <a:lnTo>
                  <a:pt x="399300" y="221932"/>
                </a:lnTo>
                <a:lnTo>
                  <a:pt x="417614" y="229438"/>
                </a:lnTo>
                <a:close/>
              </a:path>
              <a:path w="433705" h="847089">
                <a:moveTo>
                  <a:pt x="419100" y="257263"/>
                </a:moveTo>
                <a:lnTo>
                  <a:pt x="411200" y="250621"/>
                </a:lnTo>
                <a:lnTo>
                  <a:pt x="409270" y="260616"/>
                </a:lnTo>
                <a:lnTo>
                  <a:pt x="419100" y="257263"/>
                </a:lnTo>
                <a:close/>
              </a:path>
              <a:path w="433705" h="847089">
                <a:moveTo>
                  <a:pt x="420903" y="59601"/>
                </a:moveTo>
                <a:lnTo>
                  <a:pt x="415886" y="55981"/>
                </a:lnTo>
                <a:lnTo>
                  <a:pt x="406095" y="59016"/>
                </a:lnTo>
                <a:lnTo>
                  <a:pt x="411289" y="63449"/>
                </a:lnTo>
                <a:lnTo>
                  <a:pt x="415315" y="61633"/>
                </a:lnTo>
                <a:lnTo>
                  <a:pt x="420903" y="59601"/>
                </a:lnTo>
                <a:close/>
              </a:path>
              <a:path w="433705" h="847089">
                <a:moveTo>
                  <a:pt x="421093" y="277660"/>
                </a:moveTo>
                <a:lnTo>
                  <a:pt x="420725" y="268414"/>
                </a:lnTo>
                <a:lnTo>
                  <a:pt x="418312" y="266268"/>
                </a:lnTo>
                <a:lnTo>
                  <a:pt x="408355" y="267563"/>
                </a:lnTo>
                <a:lnTo>
                  <a:pt x="405472" y="269100"/>
                </a:lnTo>
                <a:lnTo>
                  <a:pt x="405155" y="270370"/>
                </a:lnTo>
                <a:lnTo>
                  <a:pt x="404812" y="271729"/>
                </a:lnTo>
                <a:lnTo>
                  <a:pt x="406527" y="274218"/>
                </a:lnTo>
                <a:lnTo>
                  <a:pt x="411822" y="276186"/>
                </a:lnTo>
                <a:lnTo>
                  <a:pt x="416001" y="276618"/>
                </a:lnTo>
                <a:lnTo>
                  <a:pt x="421093" y="277660"/>
                </a:lnTo>
                <a:close/>
              </a:path>
              <a:path w="433705" h="847089">
                <a:moveTo>
                  <a:pt x="421855" y="163817"/>
                </a:moveTo>
                <a:lnTo>
                  <a:pt x="419315" y="155155"/>
                </a:lnTo>
                <a:lnTo>
                  <a:pt x="416902" y="154063"/>
                </a:lnTo>
                <a:lnTo>
                  <a:pt x="407098" y="156616"/>
                </a:lnTo>
                <a:lnTo>
                  <a:pt x="409486" y="164528"/>
                </a:lnTo>
                <a:lnTo>
                  <a:pt x="421855" y="163817"/>
                </a:lnTo>
                <a:close/>
              </a:path>
              <a:path w="433705" h="847089">
                <a:moveTo>
                  <a:pt x="423392" y="150698"/>
                </a:moveTo>
                <a:lnTo>
                  <a:pt x="423202" y="150380"/>
                </a:lnTo>
                <a:lnTo>
                  <a:pt x="422579" y="149415"/>
                </a:lnTo>
                <a:lnTo>
                  <a:pt x="421347" y="148653"/>
                </a:lnTo>
                <a:lnTo>
                  <a:pt x="420357" y="147815"/>
                </a:lnTo>
                <a:lnTo>
                  <a:pt x="419366" y="148590"/>
                </a:lnTo>
                <a:lnTo>
                  <a:pt x="417703" y="149301"/>
                </a:lnTo>
                <a:lnTo>
                  <a:pt x="417537" y="150164"/>
                </a:lnTo>
                <a:lnTo>
                  <a:pt x="417322" y="151257"/>
                </a:lnTo>
                <a:lnTo>
                  <a:pt x="418312" y="152488"/>
                </a:lnTo>
                <a:lnTo>
                  <a:pt x="419036" y="154279"/>
                </a:lnTo>
                <a:lnTo>
                  <a:pt x="421957" y="151599"/>
                </a:lnTo>
                <a:lnTo>
                  <a:pt x="423392" y="150698"/>
                </a:lnTo>
                <a:close/>
              </a:path>
              <a:path w="433705" h="847089">
                <a:moveTo>
                  <a:pt x="429717" y="373913"/>
                </a:moveTo>
                <a:lnTo>
                  <a:pt x="428244" y="371678"/>
                </a:lnTo>
                <a:lnTo>
                  <a:pt x="421982" y="376555"/>
                </a:lnTo>
                <a:lnTo>
                  <a:pt x="418299" y="371005"/>
                </a:lnTo>
                <a:lnTo>
                  <a:pt x="412788" y="370217"/>
                </a:lnTo>
                <a:lnTo>
                  <a:pt x="409613" y="379044"/>
                </a:lnTo>
                <a:lnTo>
                  <a:pt x="418680" y="382016"/>
                </a:lnTo>
                <a:lnTo>
                  <a:pt x="423951" y="387324"/>
                </a:lnTo>
                <a:lnTo>
                  <a:pt x="429717" y="373913"/>
                </a:lnTo>
                <a:close/>
              </a:path>
              <a:path w="433705" h="847089">
                <a:moveTo>
                  <a:pt x="430809" y="33451"/>
                </a:moveTo>
                <a:lnTo>
                  <a:pt x="419646" y="22174"/>
                </a:lnTo>
                <a:lnTo>
                  <a:pt x="419176" y="32232"/>
                </a:lnTo>
                <a:lnTo>
                  <a:pt x="420751" y="33693"/>
                </a:lnTo>
                <a:lnTo>
                  <a:pt x="430809" y="33451"/>
                </a:lnTo>
                <a:close/>
              </a:path>
              <a:path w="433705" h="847089">
                <a:moveTo>
                  <a:pt x="431787" y="45847"/>
                </a:moveTo>
                <a:lnTo>
                  <a:pt x="430301" y="43205"/>
                </a:lnTo>
                <a:lnTo>
                  <a:pt x="423468" y="41986"/>
                </a:lnTo>
                <a:lnTo>
                  <a:pt x="421106" y="47358"/>
                </a:lnTo>
                <a:lnTo>
                  <a:pt x="424840" y="48996"/>
                </a:lnTo>
                <a:lnTo>
                  <a:pt x="430657" y="50838"/>
                </a:lnTo>
                <a:lnTo>
                  <a:pt x="431787" y="45847"/>
                </a:lnTo>
                <a:close/>
              </a:path>
              <a:path w="433705" h="847089">
                <a:moveTo>
                  <a:pt x="433235" y="84759"/>
                </a:moveTo>
                <a:lnTo>
                  <a:pt x="432714" y="81318"/>
                </a:lnTo>
                <a:lnTo>
                  <a:pt x="433120" y="78994"/>
                </a:lnTo>
                <a:lnTo>
                  <a:pt x="429285" y="78511"/>
                </a:lnTo>
                <a:lnTo>
                  <a:pt x="427812" y="78727"/>
                </a:lnTo>
                <a:lnTo>
                  <a:pt x="426796" y="79273"/>
                </a:lnTo>
                <a:lnTo>
                  <a:pt x="426224" y="80073"/>
                </a:lnTo>
                <a:lnTo>
                  <a:pt x="416585" y="76784"/>
                </a:lnTo>
                <a:lnTo>
                  <a:pt x="413639" y="79311"/>
                </a:lnTo>
                <a:lnTo>
                  <a:pt x="419912" y="87401"/>
                </a:lnTo>
                <a:lnTo>
                  <a:pt x="428078" y="85090"/>
                </a:lnTo>
                <a:lnTo>
                  <a:pt x="428675" y="85305"/>
                </a:lnTo>
                <a:lnTo>
                  <a:pt x="429374" y="85445"/>
                </a:lnTo>
                <a:lnTo>
                  <a:pt x="432206" y="85610"/>
                </a:lnTo>
                <a:lnTo>
                  <a:pt x="433235" y="84759"/>
                </a:lnTo>
                <a:close/>
              </a:path>
            </a:pathLst>
          </a:custGeom>
          <a:solidFill>
            <a:srgbClr val="8C9194"/>
          </a:solidFill>
        </p:spPr>
        <p:txBody>
          <a:bodyPr wrap="square" lIns="0" tIns="0" rIns="0" bIns="0" rtlCol="0"/>
          <a:lstStyle/>
          <a:p>
            <a:endParaRPr/>
          </a:p>
        </p:txBody>
      </p:sp>
      <p:sp>
        <p:nvSpPr>
          <p:cNvPr id="138" name="bg object 138"/>
          <p:cNvSpPr/>
          <p:nvPr/>
        </p:nvSpPr>
        <p:spPr>
          <a:xfrm>
            <a:off x="1985340" y="4300435"/>
            <a:ext cx="421640" cy="1376045"/>
          </a:xfrm>
          <a:custGeom>
            <a:avLst/>
            <a:gdLst/>
            <a:ahLst/>
            <a:cxnLst/>
            <a:rect l="l" t="t" r="r" b="b"/>
            <a:pathLst>
              <a:path w="421639" h="1376045">
                <a:moveTo>
                  <a:pt x="11976" y="1049794"/>
                </a:moveTo>
                <a:lnTo>
                  <a:pt x="3683" y="1043000"/>
                </a:lnTo>
                <a:lnTo>
                  <a:pt x="673" y="1048143"/>
                </a:lnTo>
                <a:lnTo>
                  <a:pt x="381" y="1050912"/>
                </a:lnTo>
                <a:lnTo>
                  <a:pt x="8051" y="1051420"/>
                </a:lnTo>
                <a:lnTo>
                  <a:pt x="9486" y="1050556"/>
                </a:lnTo>
                <a:lnTo>
                  <a:pt x="11976" y="1049794"/>
                </a:lnTo>
                <a:close/>
              </a:path>
              <a:path w="421639" h="1376045">
                <a:moveTo>
                  <a:pt x="15748" y="864857"/>
                </a:moveTo>
                <a:lnTo>
                  <a:pt x="15608" y="865022"/>
                </a:lnTo>
                <a:lnTo>
                  <a:pt x="15684" y="865149"/>
                </a:lnTo>
                <a:lnTo>
                  <a:pt x="15748" y="864857"/>
                </a:lnTo>
                <a:close/>
              </a:path>
              <a:path w="421639" h="1376045">
                <a:moveTo>
                  <a:pt x="15976" y="865162"/>
                </a:moveTo>
                <a:lnTo>
                  <a:pt x="15824" y="864958"/>
                </a:lnTo>
                <a:lnTo>
                  <a:pt x="15722" y="865098"/>
                </a:lnTo>
                <a:lnTo>
                  <a:pt x="15887" y="865136"/>
                </a:lnTo>
                <a:close/>
              </a:path>
              <a:path w="421639" h="1376045">
                <a:moveTo>
                  <a:pt x="17119" y="755103"/>
                </a:moveTo>
                <a:lnTo>
                  <a:pt x="17081" y="752284"/>
                </a:lnTo>
                <a:lnTo>
                  <a:pt x="11620" y="749058"/>
                </a:lnTo>
                <a:lnTo>
                  <a:pt x="8851" y="755103"/>
                </a:lnTo>
                <a:lnTo>
                  <a:pt x="8978" y="755103"/>
                </a:lnTo>
                <a:lnTo>
                  <a:pt x="14236" y="758494"/>
                </a:lnTo>
                <a:lnTo>
                  <a:pt x="17119" y="755103"/>
                </a:lnTo>
                <a:close/>
              </a:path>
              <a:path w="421639" h="1376045">
                <a:moveTo>
                  <a:pt x="19735" y="1003617"/>
                </a:moveTo>
                <a:lnTo>
                  <a:pt x="19558" y="999782"/>
                </a:lnTo>
                <a:lnTo>
                  <a:pt x="19227" y="996010"/>
                </a:lnTo>
                <a:lnTo>
                  <a:pt x="13398" y="996962"/>
                </a:lnTo>
                <a:lnTo>
                  <a:pt x="10388" y="997458"/>
                </a:lnTo>
                <a:lnTo>
                  <a:pt x="7581" y="1000112"/>
                </a:lnTo>
                <a:lnTo>
                  <a:pt x="4648" y="1003363"/>
                </a:lnTo>
                <a:lnTo>
                  <a:pt x="5803" y="1005547"/>
                </a:lnTo>
                <a:lnTo>
                  <a:pt x="6057" y="1007745"/>
                </a:lnTo>
                <a:lnTo>
                  <a:pt x="19735" y="1003617"/>
                </a:lnTo>
                <a:close/>
              </a:path>
              <a:path w="421639" h="1376045">
                <a:moveTo>
                  <a:pt x="21539" y="881735"/>
                </a:moveTo>
                <a:lnTo>
                  <a:pt x="19240" y="878687"/>
                </a:lnTo>
                <a:lnTo>
                  <a:pt x="17513" y="875880"/>
                </a:lnTo>
                <a:lnTo>
                  <a:pt x="12306" y="870394"/>
                </a:lnTo>
                <a:lnTo>
                  <a:pt x="12915" y="867765"/>
                </a:lnTo>
                <a:lnTo>
                  <a:pt x="15532" y="865098"/>
                </a:lnTo>
                <a:lnTo>
                  <a:pt x="14503" y="864730"/>
                </a:lnTo>
                <a:lnTo>
                  <a:pt x="13220" y="864450"/>
                </a:lnTo>
                <a:lnTo>
                  <a:pt x="9918" y="860577"/>
                </a:lnTo>
                <a:lnTo>
                  <a:pt x="6489" y="860501"/>
                </a:lnTo>
                <a:lnTo>
                  <a:pt x="3416" y="863053"/>
                </a:lnTo>
                <a:lnTo>
                  <a:pt x="0" y="865873"/>
                </a:lnTo>
                <a:lnTo>
                  <a:pt x="2260" y="868235"/>
                </a:lnTo>
                <a:lnTo>
                  <a:pt x="6629" y="870559"/>
                </a:lnTo>
                <a:lnTo>
                  <a:pt x="7670" y="870915"/>
                </a:lnTo>
                <a:lnTo>
                  <a:pt x="9169" y="871550"/>
                </a:lnTo>
                <a:lnTo>
                  <a:pt x="1778" y="878535"/>
                </a:lnTo>
                <a:lnTo>
                  <a:pt x="9207" y="886345"/>
                </a:lnTo>
                <a:lnTo>
                  <a:pt x="21539" y="881735"/>
                </a:lnTo>
                <a:close/>
              </a:path>
              <a:path w="421639" h="1376045">
                <a:moveTo>
                  <a:pt x="28041" y="983653"/>
                </a:moveTo>
                <a:lnTo>
                  <a:pt x="27635" y="982916"/>
                </a:lnTo>
                <a:lnTo>
                  <a:pt x="27457" y="981887"/>
                </a:lnTo>
                <a:lnTo>
                  <a:pt x="26149" y="981278"/>
                </a:lnTo>
                <a:lnTo>
                  <a:pt x="24879" y="981862"/>
                </a:lnTo>
                <a:lnTo>
                  <a:pt x="21437" y="982611"/>
                </a:lnTo>
                <a:lnTo>
                  <a:pt x="24003" y="983500"/>
                </a:lnTo>
                <a:lnTo>
                  <a:pt x="24968" y="983970"/>
                </a:lnTo>
                <a:lnTo>
                  <a:pt x="26631" y="984237"/>
                </a:lnTo>
                <a:lnTo>
                  <a:pt x="27368" y="983830"/>
                </a:lnTo>
                <a:lnTo>
                  <a:pt x="28041" y="983653"/>
                </a:lnTo>
                <a:close/>
              </a:path>
              <a:path w="421639" h="1376045">
                <a:moveTo>
                  <a:pt x="30556" y="811834"/>
                </a:moveTo>
                <a:lnTo>
                  <a:pt x="29349" y="806526"/>
                </a:lnTo>
                <a:lnTo>
                  <a:pt x="29210" y="805916"/>
                </a:lnTo>
                <a:lnTo>
                  <a:pt x="27597" y="805497"/>
                </a:lnTo>
                <a:lnTo>
                  <a:pt x="25984" y="804621"/>
                </a:lnTo>
                <a:lnTo>
                  <a:pt x="23672" y="812647"/>
                </a:lnTo>
                <a:lnTo>
                  <a:pt x="22047" y="812393"/>
                </a:lnTo>
                <a:lnTo>
                  <a:pt x="20472" y="812190"/>
                </a:lnTo>
                <a:lnTo>
                  <a:pt x="17322" y="811555"/>
                </a:lnTo>
                <a:lnTo>
                  <a:pt x="15748" y="811110"/>
                </a:lnTo>
                <a:lnTo>
                  <a:pt x="11468" y="810069"/>
                </a:lnTo>
                <a:lnTo>
                  <a:pt x="20840" y="818502"/>
                </a:lnTo>
                <a:lnTo>
                  <a:pt x="28016" y="815822"/>
                </a:lnTo>
                <a:lnTo>
                  <a:pt x="30556" y="811834"/>
                </a:lnTo>
                <a:close/>
              </a:path>
              <a:path w="421639" h="1376045">
                <a:moveTo>
                  <a:pt x="40157" y="796696"/>
                </a:moveTo>
                <a:lnTo>
                  <a:pt x="28956" y="795693"/>
                </a:lnTo>
                <a:lnTo>
                  <a:pt x="31762" y="804075"/>
                </a:lnTo>
                <a:lnTo>
                  <a:pt x="40157" y="796696"/>
                </a:lnTo>
                <a:close/>
              </a:path>
              <a:path w="421639" h="1376045">
                <a:moveTo>
                  <a:pt x="48374" y="751255"/>
                </a:moveTo>
                <a:lnTo>
                  <a:pt x="45732" y="748220"/>
                </a:lnTo>
                <a:lnTo>
                  <a:pt x="42303" y="745540"/>
                </a:lnTo>
                <a:lnTo>
                  <a:pt x="40932" y="742353"/>
                </a:lnTo>
                <a:lnTo>
                  <a:pt x="39357" y="738708"/>
                </a:lnTo>
                <a:lnTo>
                  <a:pt x="39624" y="734606"/>
                </a:lnTo>
                <a:lnTo>
                  <a:pt x="38900" y="729246"/>
                </a:lnTo>
                <a:lnTo>
                  <a:pt x="14808" y="738771"/>
                </a:lnTo>
                <a:lnTo>
                  <a:pt x="18021" y="744613"/>
                </a:lnTo>
                <a:lnTo>
                  <a:pt x="23647" y="749084"/>
                </a:lnTo>
                <a:lnTo>
                  <a:pt x="29413" y="753402"/>
                </a:lnTo>
                <a:lnTo>
                  <a:pt x="33058" y="758761"/>
                </a:lnTo>
                <a:lnTo>
                  <a:pt x="48374" y="751255"/>
                </a:lnTo>
                <a:close/>
              </a:path>
              <a:path w="421639" h="1376045">
                <a:moveTo>
                  <a:pt x="53136" y="890905"/>
                </a:moveTo>
                <a:lnTo>
                  <a:pt x="45237" y="888695"/>
                </a:lnTo>
                <a:lnTo>
                  <a:pt x="45847" y="881354"/>
                </a:lnTo>
                <a:lnTo>
                  <a:pt x="48171" y="877417"/>
                </a:lnTo>
                <a:lnTo>
                  <a:pt x="43256" y="873366"/>
                </a:lnTo>
                <a:lnTo>
                  <a:pt x="41338" y="872070"/>
                </a:lnTo>
                <a:lnTo>
                  <a:pt x="35318" y="873798"/>
                </a:lnTo>
                <a:lnTo>
                  <a:pt x="29489" y="874306"/>
                </a:lnTo>
                <a:lnTo>
                  <a:pt x="25628" y="868210"/>
                </a:lnTo>
                <a:lnTo>
                  <a:pt x="24511" y="866432"/>
                </a:lnTo>
                <a:lnTo>
                  <a:pt x="19392" y="866101"/>
                </a:lnTo>
                <a:lnTo>
                  <a:pt x="15976" y="865162"/>
                </a:lnTo>
                <a:lnTo>
                  <a:pt x="19494" y="870254"/>
                </a:lnTo>
                <a:lnTo>
                  <a:pt x="23215" y="875284"/>
                </a:lnTo>
                <a:lnTo>
                  <a:pt x="30746" y="887488"/>
                </a:lnTo>
                <a:lnTo>
                  <a:pt x="39827" y="890689"/>
                </a:lnTo>
                <a:lnTo>
                  <a:pt x="47028" y="895921"/>
                </a:lnTo>
                <a:lnTo>
                  <a:pt x="48209" y="895515"/>
                </a:lnTo>
                <a:lnTo>
                  <a:pt x="48971" y="895426"/>
                </a:lnTo>
                <a:lnTo>
                  <a:pt x="53136" y="890905"/>
                </a:lnTo>
                <a:close/>
              </a:path>
              <a:path w="421639" h="1376045">
                <a:moveTo>
                  <a:pt x="53428" y="786498"/>
                </a:moveTo>
                <a:lnTo>
                  <a:pt x="52755" y="779322"/>
                </a:lnTo>
                <a:lnTo>
                  <a:pt x="52311" y="774585"/>
                </a:lnTo>
                <a:lnTo>
                  <a:pt x="52273" y="774217"/>
                </a:lnTo>
                <a:lnTo>
                  <a:pt x="50736" y="771918"/>
                </a:lnTo>
                <a:lnTo>
                  <a:pt x="34429" y="774585"/>
                </a:lnTo>
                <a:lnTo>
                  <a:pt x="30353" y="779322"/>
                </a:lnTo>
                <a:lnTo>
                  <a:pt x="33210" y="788187"/>
                </a:lnTo>
                <a:lnTo>
                  <a:pt x="35191" y="788924"/>
                </a:lnTo>
                <a:lnTo>
                  <a:pt x="38684" y="791425"/>
                </a:lnTo>
                <a:lnTo>
                  <a:pt x="36220" y="781392"/>
                </a:lnTo>
                <a:lnTo>
                  <a:pt x="43091" y="779322"/>
                </a:lnTo>
                <a:lnTo>
                  <a:pt x="43230" y="779322"/>
                </a:lnTo>
                <a:lnTo>
                  <a:pt x="44107" y="786498"/>
                </a:lnTo>
                <a:lnTo>
                  <a:pt x="53428" y="786498"/>
                </a:lnTo>
                <a:close/>
              </a:path>
              <a:path w="421639" h="1376045">
                <a:moveTo>
                  <a:pt x="58889" y="765619"/>
                </a:moveTo>
                <a:lnTo>
                  <a:pt x="58229" y="764273"/>
                </a:lnTo>
                <a:lnTo>
                  <a:pt x="57124" y="763054"/>
                </a:lnTo>
                <a:lnTo>
                  <a:pt x="55143" y="762736"/>
                </a:lnTo>
                <a:lnTo>
                  <a:pt x="53886" y="764019"/>
                </a:lnTo>
                <a:lnTo>
                  <a:pt x="51777" y="765276"/>
                </a:lnTo>
                <a:lnTo>
                  <a:pt x="54190" y="766191"/>
                </a:lnTo>
                <a:lnTo>
                  <a:pt x="55410" y="766965"/>
                </a:lnTo>
                <a:lnTo>
                  <a:pt x="56680" y="767016"/>
                </a:lnTo>
                <a:lnTo>
                  <a:pt x="57353" y="767041"/>
                </a:lnTo>
                <a:lnTo>
                  <a:pt x="58889" y="765619"/>
                </a:lnTo>
                <a:close/>
              </a:path>
              <a:path w="421639" h="1376045">
                <a:moveTo>
                  <a:pt x="59791" y="805776"/>
                </a:moveTo>
                <a:lnTo>
                  <a:pt x="59143" y="803008"/>
                </a:lnTo>
                <a:lnTo>
                  <a:pt x="53073" y="802335"/>
                </a:lnTo>
                <a:lnTo>
                  <a:pt x="50304" y="803719"/>
                </a:lnTo>
                <a:lnTo>
                  <a:pt x="48856" y="807974"/>
                </a:lnTo>
                <a:lnTo>
                  <a:pt x="49618" y="811022"/>
                </a:lnTo>
                <a:lnTo>
                  <a:pt x="55753" y="812469"/>
                </a:lnTo>
                <a:lnTo>
                  <a:pt x="57073" y="812241"/>
                </a:lnTo>
                <a:lnTo>
                  <a:pt x="59283" y="812241"/>
                </a:lnTo>
                <a:lnTo>
                  <a:pt x="59283" y="810691"/>
                </a:lnTo>
                <a:lnTo>
                  <a:pt x="59169" y="809752"/>
                </a:lnTo>
                <a:lnTo>
                  <a:pt x="59309" y="808850"/>
                </a:lnTo>
                <a:lnTo>
                  <a:pt x="59791" y="805776"/>
                </a:lnTo>
                <a:close/>
              </a:path>
              <a:path w="421639" h="1376045">
                <a:moveTo>
                  <a:pt x="75476" y="825398"/>
                </a:moveTo>
                <a:lnTo>
                  <a:pt x="70307" y="821474"/>
                </a:lnTo>
                <a:lnTo>
                  <a:pt x="56324" y="824661"/>
                </a:lnTo>
                <a:lnTo>
                  <a:pt x="57975" y="828319"/>
                </a:lnTo>
                <a:lnTo>
                  <a:pt x="62738" y="828408"/>
                </a:lnTo>
                <a:lnTo>
                  <a:pt x="67614" y="830859"/>
                </a:lnTo>
                <a:lnTo>
                  <a:pt x="65316" y="826236"/>
                </a:lnTo>
                <a:lnTo>
                  <a:pt x="75476" y="825398"/>
                </a:lnTo>
                <a:close/>
              </a:path>
              <a:path w="421639" h="1376045">
                <a:moveTo>
                  <a:pt x="127330" y="1283411"/>
                </a:moveTo>
                <a:lnTo>
                  <a:pt x="124879" y="1280223"/>
                </a:lnTo>
                <a:lnTo>
                  <a:pt x="120599" y="1280795"/>
                </a:lnTo>
                <a:lnTo>
                  <a:pt x="118148" y="1282230"/>
                </a:lnTo>
                <a:lnTo>
                  <a:pt x="119951" y="1286370"/>
                </a:lnTo>
                <a:lnTo>
                  <a:pt x="121818" y="1287221"/>
                </a:lnTo>
                <a:lnTo>
                  <a:pt x="122504" y="1287030"/>
                </a:lnTo>
                <a:lnTo>
                  <a:pt x="127063" y="1285786"/>
                </a:lnTo>
                <a:lnTo>
                  <a:pt x="127330" y="1283411"/>
                </a:lnTo>
                <a:close/>
              </a:path>
              <a:path w="421639" h="1376045">
                <a:moveTo>
                  <a:pt x="132156" y="775957"/>
                </a:moveTo>
                <a:lnTo>
                  <a:pt x="130987" y="772922"/>
                </a:lnTo>
                <a:lnTo>
                  <a:pt x="128930" y="769137"/>
                </a:lnTo>
                <a:lnTo>
                  <a:pt x="126657" y="771359"/>
                </a:lnTo>
                <a:lnTo>
                  <a:pt x="125463" y="773811"/>
                </a:lnTo>
                <a:lnTo>
                  <a:pt x="123520" y="774217"/>
                </a:lnTo>
                <a:lnTo>
                  <a:pt x="116471" y="775690"/>
                </a:lnTo>
                <a:lnTo>
                  <a:pt x="114223" y="779373"/>
                </a:lnTo>
                <a:lnTo>
                  <a:pt x="113703" y="784212"/>
                </a:lnTo>
                <a:lnTo>
                  <a:pt x="121742" y="786815"/>
                </a:lnTo>
                <a:lnTo>
                  <a:pt x="123431" y="780389"/>
                </a:lnTo>
                <a:lnTo>
                  <a:pt x="132156" y="775957"/>
                </a:lnTo>
                <a:close/>
              </a:path>
              <a:path w="421639" h="1376045">
                <a:moveTo>
                  <a:pt x="143827" y="1184249"/>
                </a:moveTo>
                <a:lnTo>
                  <a:pt x="141897" y="1178445"/>
                </a:lnTo>
                <a:lnTo>
                  <a:pt x="136029" y="1173797"/>
                </a:lnTo>
                <a:lnTo>
                  <a:pt x="126580" y="1170673"/>
                </a:lnTo>
                <a:lnTo>
                  <a:pt x="120307" y="1176578"/>
                </a:lnTo>
                <a:lnTo>
                  <a:pt x="120027" y="1179601"/>
                </a:lnTo>
                <a:lnTo>
                  <a:pt x="134886" y="1181646"/>
                </a:lnTo>
                <a:lnTo>
                  <a:pt x="137604" y="1186357"/>
                </a:lnTo>
                <a:lnTo>
                  <a:pt x="141490" y="1190853"/>
                </a:lnTo>
                <a:lnTo>
                  <a:pt x="143827" y="1184249"/>
                </a:lnTo>
                <a:close/>
              </a:path>
              <a:path w="421639" h="1376045">
                <a:moveTo>
                  <a:pt x="203619" y="1327607"/>
                </a:moveTo>
                <a:lnTo>
                  <a:pt x="202793" y="1325854"/>
                </a:lnTo>
                <a:lnTo>
                  <a:pt x="201193" y="1324787"/>
                </a:lnTo>
                <a:lnTo>
                  <a:pt x="199186" y="1324038"/>
                </a:lnTo>
                <a:lnTo>
                  <a:pt x="197586" y="1325549"/>
                </a:lnTo>
                <a:lnTo>
                  <a:pt x="195783" y="1326769"/>
                </a:lnTo>
                <a:lnTo>
                  <a:pt x="200812" y="1329715"/>
                </a:lnTo>
                <a:lnTo>
                  <a:pt x="201726" y="1328788"/>
                </a:lnTo>
                <a:lnTo>
                  <a:pt x="203619" y="1327607"/>
                </a:lnTo>
                <a:close/>
              </a:path>
              <a:path w="421639" h="1376045">
                <a:moveTo>
                  <a:pt x="208686" y="1226604"/>
                </a:moveTo>
                <a:lnTo>
                  <a:pt x="206209" y="1220762"/>
                </a:lnTo>
                <a:lnTo>
                  <a:pt x="197421" y="1219606"/>
                </a:lnTo>
                <a:lnTo>
                  <a:pt x="195795" y="1226604"/>
                </a:lnTo>
                <a:lnTo>
                  <a:pt x="208686" y="1226604"/>
                </a:lnTo>
                <a:close/>
              </a:path>
              <a:path w="421639" h="1376045">
                <a:moveTo>
                  <a:pt x="223316" y="1297559"/>
                </a:moveTo>
                <a:lnTo>
                  <a:pt x="223113" y="1293698"/>
                </a:lnTo>
                <a:lnTo>
                  <a:pt x="221957" y="1291056"/>
                </a:lnTo>
                <a:lnTo>
                  <a:pt x="220687" y="1286484"/>
                </a:lnTo>
                <a:lnTo>
                  <a:pt x="215252" y="1290815"/>
                </a:lnTo>
                <a:lnTo>
                  <a:pt x="210400" y="1293202"/>
                </a:lnTo>
                <a:lnTo>
                  <a:pt x="215404" y="1298854"/>
                </a:lnTo>
                <a:lnTo>
                  <a:pt x="218211" y="1299705"/>
                </a:lnTo>
                <a:lnTo>
                  <a:pt x="221246" y="1299883"/>
                </a:lnTo>
                <a:lnTo>
                  <a:pt x="223316" y="1297559"/>
                </a:lnTo>
                <a:close/>
              </a:path>
              <a:path w="421639" h="1376045">
                <a:moveTo>
                  <a:pt x="224409" y="1155827"/>
                </a:moveTo>
                <a:lnTo>
                  <a:pt x="213017" y="1159268"/>
                </a:lnTo>
                <a:lnTo>
                  <a:pt x="219494" y="1161770"/>
                </a:lnTo>
                <a:lnTo>
                  <a:pt x="222656" y="1161884"/>
                </a:lnTo>
                <a:lnTo>
                  <a:pt x="224409" y="1155827"/>
                </a:lnTo>
                <a:close/>
              </a:path>
              <a:path w="421639" h="1376045">
                <a:moveTo>
                  <a:pt x="225679" y="1366672"/>
                </a:moveTo>
                <a:lnTo>
                  <a:pt x="222135" y="1358836"/>
                </a:lnTo>
                <a:lnTo>
                  <a:pt x="217728" y="1358226"/>
                </a:lnTo>
                <a:lnTo>
                  <a:pt x="211188" y="1359801"/>
                </a:lnTo>
                <a:lnTo>
                  <a:pt x="210883" y="1364957"/>
                </a:lnTo>
                <a:lnTo>
                  <a:pt x="207378" y="1369809"/>
                </a:lnTo>
                <a:lnTo>
                  <a:pt x="209918" y="1375664"/>
                </a:lnTo>
                <a:lnTo>
                  <a:pt x="213334" y="1373644"/>
                </a:lnTo>
                <a:lnTo>
                  <a:pt x="215493" y="1371790"/>
                </a:lnTo>
                <a:lnTo>
                  <a:pt x="218211" y="1370901"/>
                </a:lnTo>
                <a:lnTo>
                  <a:pt x="223227" y="1369263"/>
                </a:lnTo>
                <a:lnTo>
                  <a:pt x="225679" y="1366672"/>
                </a:lnTo>
                <a:close/>
              </a:path>
              <a:path w="421639" h="1376045">
                <a:moveTo>
                  <a:pt x="266509" y="200850"/>
                </a:moveTo>
                <a:lnTo>
                  <a:pt x="252107" y="197815"/>
                </a:lnTo>
                <a:lnTo>
                  <a:pt x="253212" y="203454"/>
                </a:lnTo>
                <a:lnTo>
                  <a:pt x="251777" y="206692"/>
                </a:lnTo>
                <a:lnTo>
                  <a:pt x="251587" y="207137"/>
                </a:lnTo>
                <a:lnTo>
                  <a:pt x="251853" y="207695"/>
                </a:lnTo>
                <a:lnTo>
                  <a:pt x="251917" y="208178"/>
                </a:lnTo>
                <a:lnTo>
                  <a:pt x="262699" y="208762"/>
                </a:lnTo>
                <a:lnTo>
                  <a:pt x="263017" y="205346"/>
                </a:lnTo>
                <a:lnTo>
                  <a:pt x="266509" y="200850"/>
                </a:lnTo>
                <a:close/>
              </a:path>
              <a:path w="421639" h="1376045">
                <a:moveTo>
                  <a:pt x="276656" y="280784"/>
                </a:moveTo>
                <a:lnTo>
                  <a:pt x="260121" y="277685"/>
                </a:lnTo>
                <a:lnTo>
                  <a:pt x="248018" y="284734"/>
                </a:lnTo>
                <a:lnTo>
                  <a:pt x="248285" y="284734"/>
                </a:lnTo>
                <a:lnTo>
                  <a:pt x="249542" y="288556"/>
                </a:lnTo>
                <a:lnTo>
                  <a:pt x="249593" y="288721"/>
                </a:lnTo>
                <a:lnTo>
                  <a:pt x="254622" y="289648"/>
                </a:lnTo>
                <a:lnTo>
                  <a:pt x="258965" y="289648"/>
                </a:lnTo>
                <a:lnTo>
                  <a:pt x="262331" y="291706"/>
                </a:lnTo>
                <a:lnTo>
                  <a:pt x="262623" y="292354"/>
                </a:lnTo>
                <a:lnTo>
                  <a:pt x="265391" y="292811"/>
                </a:lnTo>
                <a:lnTo>
                  <a:pt x="267970" y="292354"/>
                </a:lnTo>
                <a:lnTo>
                  <a:pt x="268147" y="292354"/>
                </a:lnTo>
                <a:lnTo>
                  <a:pt x="269557" y="291236"/>
                </a:lnTo>
                <a:lnTo>
                  <a:pt x="272186" y="288556"/>
                </a:lnTo>
                <a:lnTo>
                  <a:pt x="273558" y="286651"/>
                </a:lnTo>
                <a:lnTo>
                  <a:pt x="274510" y="285508"/>
                </a:lnTo>
                <a:lnTo>
                  <a:pt x="276656" y="280784"/>
                </a:lnTo>
                <a:close/>
              </a:path>
              <a:path w="421639" h="1376045">
                <a:moveTo>
                  <a:pt x="277088" y="205917"/>
                </a:moveTo>
                <a:lnTo>
                  <a:pt x="273240" y="200812"/>
                </a:lnTo>
                <a:lnTo>
                  <a:pt x="271564" y="202996"/>
                </a:lnTo>
                <a:lnTo>
                  <a:pt x="270052" y="204571"/>
                </a:lnTo>
                <a:lnTo>
                  <a:pt x="267817" y="208584"/>
                </a:lnTo>
                <a:lnTo>
                  <a:pt x="266458" y="210299"/>
                </a:lnTo>
                <a:lnTo>
                  <a:pt x="262750" y="209105"/>
                </a:lnTo>
                <a:lnTo>
                  <a:pt x="263080" y="208788"/>
                </a:lnTo>
                <a:lnTo>
                  <a:pt x="262661" y="209080"/>
                </a:lnTo>
                <a:lnTo>
                  <a:pt x="260413" y="211328"/>
                </a:lnTo>
                <a:lnTo>
                  <a:pt x="257733" y="213690"/>
                </a:lnTo>
                <a:lnTo>
                  <a:pt x="267601" y="214833"/>
                </a:lnTo>
                <a:lnTo>
                  <a:pt x="270865" y="214528"/>
                </a:lnTo>
                <a:lnTo>
                  <a:pt x="274167" y="214528"/>
                </a:lnTo>
                <a:lnTo>
                  <a:pt x="275602" y="210299"/>
                </a:lnTo>
                <a:lnTo>
                  <a:pt x="277088" y="205917"/>
                </a:lnTo>
                <a:close/>
              </a:path>
              <a:path w="421639" h="1376045">
                <a:moveTo>
                  <a:pt x="282371" y="367360"/>
                </a:moveTo>
                <a:lnTo>
                  <a:pt x="281622" y="367449"/>
                </a:lnTo>
                <a:lnTo>
                  <a:pt x="280225" y="367499"/>
                </a:lnTo>
                <a:lnTo>
                  <a:pt x="280060" y="369074"/>
                </a:lnTo>
                <a:lnTo>
                  <a:pt x="280123" y="370522"/>
                </a:lnTo>
                <a:lnTo>
                  <a:pt x="280123" y="371970"/>
                </a:lnTo>
                <a:lnTo>
                  <a:pt x="280873" y="371957"/>
                </a:lnTo>
                <a:lnTo>
                  <a:pt x="282371" y="371957"/>
                </a:lnTo>
                <a:lnTo>
                  <a:pt x="282371" y="367360"/>
                </a:lnTo>
                <a:close/>
              </a:path>
              <a:path w="421639" h="1376045">
                <a:moveTo>
                  <a:pt x="288378" y="304800"/>
                </a:moveTo>
                <a:lnTo>
                  <a:pt x="288302" y="304609"/>
                </a:lnTo>
                <a:lnTo>
                  <a:pt x="288124" y="304609"/>
                </a:lnTo>
                <a:lnTo>
                  <a:pt x="287896" y="304774"/>
                </a:lnTo>
                <a:lnTo>
                  <a:pt x="288074" y="304774"/>
                </a:lnTo>
                <a:lnTo>
                  <a:pt x="288201" y="304800"/>
                </a:lnTo>
                <a:lnTo>
                  <a:pt x="288378" y="304800"/>
                </a:lnTo>
                <a:close/>
              </a:path>
              <a:path w="421639" h="1376045">
                <a:moveTo>
                  <a:pt x="290715" y="258851"/>
                </a:moveTo>
                <a:lnTo>
                  <a:pt x="289306" y="258851"/>
                </a:lnTo>
                <a:lnTo>
                  <a:pt x="289306" y="263144"/>
                </a:lnTo>
                <a:lnTo>
                  <a:pt x="290715" y="263144"/>
                </a:lnTo>
                <a:lnTo>
                  <a:pt x="290715" y="258851"/>
                </a:lnTo>
                <a:close/>
              </a:path>
              <a:path w="421639" h="1376045">
                <a:moveTo>
                  <a:pt x="296405" y="269582"/>
                </a:moveTo>
                <a:lnTo>
                  <a:pt x="292811" y="269506"/>
                </a:lnTo>
                <a:lnTo>
                  <a:pt x="288391" y="270116"/>
                </a:lnTo>
                <a:lnTo>
                  <a:pt x="295224" y="274815"/>
                </a:lnTo>
                <a:lnTo>
                  <a:pt x="296405" y="269582"/>
                </a:lnTo>
                <a:close/>
              </a:path>
              <a:path w="421639" h="1376045">
                <a:moveTo>
                  <a:pt x="296583" y="304558"/>
                </a:moveTo>
                <a:lnTo>
                  <a:pt x="288378" y="304800"/>
                </a:lnTo>
                <a:lnTo>
                  <a:pt x="289179" y="306641"/>
                </a:lnTo>
                <a:lnTo>
                  <a:pt x="290741" y="310337"/>
                </a:lnTo>
                <a:lnTo>
                  <a:pt x="290588" y="310222"/>
                </a:lnTo>
                <a:lnTo>
                  <a:pt x="290588" y="310515"/>
                </a:lnTo>
                <a:lnTo>
                  <a:pt x="290753" y="310553"/>
                </a:lnTo>
                <a:lnTo>
                  <a:pt x="290791" y="310426"/>
                </a:lnTo>
                <a:lnTo>
                  <a:pt x="292074" y="311264"/>
                </a:lnTo>
                <a:lnTo>
                  <a:pt x="295694" y="313817"/>
                </a:lnTo>
                <a:lnTo>
                  <a:pt x="296265" y="308521"/>
                </a:lnTo>
                <a:lnTo>
                  <a:pt x="296583" y="304558"/>
                </a:lnTo>
                <a:close/>
              </a:path>
              <a:path w="421639" h="1376045">
                <a:moveTo>
                  <a:pt x="298259" y="290677"/>
                </a:moveTo>
                <a:lnTo>
                  <a:pt x="293382" y="288556"/>
                </a:lnTo>
                <a:lnTo>
                  <a:pt x="289026" y="286791"/>
                </a:lnTo>
                <a:lnTo>
                  <a:pt x="284848" y="284822"/>
                </a:lnTo>
                <a:lnTo>
                  <a:pt x="281457" y="283222"/>
                </a:lnTo>
                <a:lnTo>
                  <a:pt x="278269" y="282562"/>
                </a:lnTo>
                <a:lnTo>
                  <a:pt x="275132" y="284772"/>
                </a:lnTo>
                <a:lnTo>
                  <a:pt x="274510" y="291706"/>
                </a:lnTo>
                <a:lnTo>
                  <a:pt x="275717" y="292265"/>
                </a:lnTo>
                <a:lnTo>
                  <a:pt x="287947" y="290880"/>
                </a:lnTo>
                <a:lnTo>
                  <a:pt x="295275" y="297154"/>
                </a:lnTo>
                <a:lnTo>
                  <a:pt x="298259" y="290677"/>
                </a:lnTo>
                <a:close/>
              </a:path>
              <a:path w="421639" h="1376045">
                <a:moveTo>
                  <a:pt x="298716" y="347205"/>
                </a:moveTo>
                <a:lnTo>
                  <a:pt x="295770" y="342036"/>
                </a:lnTo>
                <a:lnTo>
                  <a:pt x="294805" y="340321"/>
                </a:lnTo>
                <a:lnTo>
                  <a:pt x="282930" y="342036"/>
                </a:lnTo>
                <a:lnTo>
                  <a:pt x="278015" y="339610"/>
                </a:lnTo>
                <a:lnTo>
                  <a:pt x="274802" y="334238"/>
                </a:lnTo>
                <a:lnTo>
                  <a:pt x="273227" y="333273"/>
                </a:lnTo>
                <a:lnTo>
                  <a:pt x="270675" y="330949"/>
                </a:lnTo>
                <a:lnTo>
                  <a:pt x="265277" y="344843"/>
                </a:lnTo>
                <a:lnTo>
                  <a:pt x="273723" y="346532"/>
                </a:lnTo>
                <a:lnTo>
                  <a:pt x="281927" y="347637"/>
                </a:lnTo>
                <a:lnTo>
                  <a:pt x="290156" y="347929"/>
                </a:lnTo>
                <a:lnTo>
                  <a:pt x="298716" y="347205"/>
                </a:lnTo>
                <a:close/>
              </a:path>
              <a:path w="421639" h="1376045">
                <a:moveTo>
                  <a:pt x="301561" y="203695"/>
                </a:moveTo>
                <a:lnTo>
                  <a:pt x="301294" y="203415"/>
                </a:lnTo>
                <a:lnTo>
                  <a:pt x="301167" y="203504"/>
                </a:lnTo>
                <a:lnTo>
                  <a:pt x="301078" y="203657"/>
                </a:lnTo>
                <a:lnTo>
                  <a:pt x="301244" y="203669"/>
                </a:lnTo>
                <a:lnTo>
                  <a:pt x="301383" y="203657"/>
                </a:lnTo>
                <a:lnTo>
                  <a:pt x="301561" y="203695"/>
                </a:lnTo>
                <a:close/>
              </a:path>
              <a:path w="421639" h="1376045">
                <a:moveTo>
                  <a:pt x="305104" y="212915"/>
                </a:moveTo>
                <a:lnTo>
                  <a:pt x="297510" y="210705"/>
                </a:lnTo>
                <a:lnTo>
                  <a:pt x="298780" y="207238"/>
                </a:lnTo>
                <a:lnTo>
                  <a:pt x="301078" y="203657"/>
                </a:lnTo>
                <a:lnTo>
                  <a:pt x="293370" y="202514"/>
                </a:lnTo>
                <a:lnTo>
                  <a:pt x="288925" y="207352"/>
                </a:lnTo>
                <a:lnTo>
                  <a:pt x="282549" y="209829"/>
                </a:lnTo>
                <a:lnTo>
                  <a:pt x="287553" y="211442"/>
                </a:lnTo>
                <a:lnTo>
                  <a:pt x="292214" y="214287"/>
                </a:lnTo>
                <a:lnTo>
                  <a:pt x="297675" y="215671"/>
                </a:lnTo>
                <a:lnTo>
                  <a:pt x="305104" y="212915"/>
                </a:lnTo>
                <a:close/>
              </a:path>
              <a:path w="421639" h="1376045">
                <a:moveTo>
                  <a:pt x="312610" y="328930"/>
                </a:moveTo>
                <a:lnTo>
                  <a:pt x="305092" y="325742"/>
                </a:lnTo>
                <a:lnTo>
                  <a:pt x="308457" y="319455"/>
                </a:lnTo>
                <a:lnTo>
                  <a:pt x="308229" y="319303"/>
                </a:lnTo>
                <a:lnTo>
                  <a:pt x="292430" y="318262"/>
                </a:lnTo>
                <a:lnTo>
                  <a:pt x="303923" y="331393"/>
                </a:lnTo>
                <a:lnTo>
                  <a:pt x="312610" y="328930"/>
                </a:lnTo>
                <a:close/>
              </a:path>
              <a:path w="421639" h="1376045">
                <a:moveTo>
                  <a:pt x="317677" y="279996"/>
                </a:moveTo>
                <a:lnTo>
                  <a:pt x="314350" y="279692"/>
                </a:lnTo>
                <a:lnTo>
                  <a:pt x="314350" y="284276"/>
                </a:lnTo>
                <a:lnTo>
                  <a:pt x="314972" y="284365"/>
                </a:lnTo>
                <a:lnTo>
                  <a:pt x="315595" y="284467"/>
                </a:lnTo>
                <a:lnTo>
                  <a:pt x="316217" y="284556"/>
                </a:lnTo>
                <a:lnTo>
                  <a:pt x="317182" y="281520"/>
                </a:lnTo>
                <a:lnTo>
                  <a:pt x="317677" y="279996"/>
                </a:lnTo>
                <a:close/>
              </a:path>
              <a:path w="421639" h="1376045">
                <a:moveTo>
                  <a:pt x="319963" y="376580"/>
                </a:moveTo>
                <a:lnTo>
                  <a:pt x="311277" y="372592"/>
                </a:lnTo>
                <a:lnTo>
                  <a:pt x="310616" y="367893"/>
                </a:lnTo>
                <a:lnTo>
                  <a:pt x="303441" y="368858"/>
                </a:lnTo>
                <a:lnTo>
                  <a:pt x="301650" y="380987"/>
                </a:lnTo>
                <a:lnTo>
                  <a:pt x="312089" y="382257"/>
                </a:lnTo>
                <a:lnTo>
                  <a:pt x="319963" y="376580"/>
                </a:lnTo>
                <a:close/>
              </a:path>
              <a:path w="421639" h="1376045">
                <a:moveTo>
                  <a:pt x="320662" y="178308"/>
                </a:moveTo>
                <a:lnTo>
                  <a:pt x="316306" y="178650"/>
                </a:lnTo>
                <a:lnTo>
                  <a:pt x="312254" y="177977"/>
                </a:lnTo>
                <a:lnTo>
                  <a:pt x="304584" y="179171"/>
                </a:lnTo>
                <a:lnTo>
                  <a:pt x="302869" y="181089"/>
                </a:lnTo>
                <a:lnTo>
                  <a:pt x="303974" y="183781"/>
                </a:lnTo>
                <a:lnTo>
                  <a:pt x="304495" y="184429"/>
                </a:lnTo>
                <a:lnTo>
                  <a:pt x="302590" y="184670"/>
                </a:lnTo>
                <a:lnTo>
                  <a:pt x="301777" y="186143"/>
                </a:lnTo>
                <a:lnTo>
                  <a:pt x="300088" y="189433"/>
                </a:lnTo>
                <a:lnTo>
                  <a:pt x="298767" y="191985"/>
                </a:lnTo>
                <a:lnTo>
                  <a:pt x="297014" y="194424"/>
                </a:lnTo>
                <a:lnTo>
                  <a:pt x="295262" y="197205"/>
                </a:lnTo>
                <a:lnTo>
                  <a:pt x="301294" y="203415"/>
                </a:lnTo>
                <a:lnTo>
                  <a:pt x="311607" y="201764"/>
                </a:lnTo>
                <a:lnTo>
                  <a:pt x="305003" y="195364"/>
                </a:lnTo>
                <a:lnTo>
                  <a:pt x="318376" y="187629"/>
                </a:lnTo>
                <a:lnTo>
                  <a:pt x="310934" y="185585"/>
                </a:lnTo>
                <a:lnTo>
                  <a:pt x="312712" y="185089"/>
                </a:lnTo>
                <a:lnTo>
                  <a:pt x="314350" y="184480"/>
                </a:lnTo>
                <a:lnTo>
                  <a:pt x="315734" y="180911"/>
                </a:lnTo>
                <a:lnTo>
                  <a:pt x="318274" y="179895"/>
                </a:lnTo>
                <a:lnTo>
                  <a:pt x="320662" y="178308"/>
                </a:lnTo>
                <a:close/>
              </a:path>
              <a:path w="421639" h="1376045">
                <a:moveTo>
                  <a:pt x="344195" y="212953"/>
                </a:moveTo>
                <a:lnTo>
                  <a:pt x="344106" y="212801"/>
                </a:lnTo>
                <a:lnTo>
                  <a:pt x="343954" y="212928"/>
                </a:lnTo>
                <a:lnTo>
                  <a:pt x="343992" y="213067"/>
                </a:lnTo>
                <a:lnTo>
                  <a:pt x="344195" y="212953"/>
                </a:lnTo>
                <a:close/>
              </a:path>
              <a:path w="421639" h="1376045">
                <a:moveTo>
                  <a:pt x="345401" y="216827"/>
                </a:moveTo>
                <a:lnTo>
                  <a:pt x="344297" y="214769"/>
                </a:lnTo>
                <a:lnTo>
                  <a:pt x="343992" y="213067"/>
                </a:lnTo>
                <a:lnTo>
                  <a:pt x="331838" y="213525"/>
                </a:lnTo>
                <a:lnTo>
                  <a:pt x="335915" y="219227"/>
                </a:lnTo>
                <a:lnTo>
                  <a:pt x="318325" y="226110"/>
                </a:lnTo>
                <a:lnTo>
                  <a:pt x="323240" y="231698"/>
                </a:lnTo>
                <a:lnTo>
                  <a:pt x="328206" y="237591"/>
                </a:lnTo>
                <a:lnTo>
                  <a:pt x="334416" y="244119"/>
                </a:lnTo>
                <a:lnTo>
                  <a:pt x="337108" y="243967"/>
                </a:lnTo>
                <a:lnTo>
                  <a:pt x="338950" y="244284"/>
                </a:lnTo>
                <a:lnTo>
                  <a:pt x="339420" y="242582"/>
                </a:lnTo>
                <a:lnTo>
                  <a:pt x="341007" y="240334"/>
                </a:lnTo>
                <a:lnTo>
                  <a:pt x="338696" y="237680"/>
                </a:lnTo>
                <a:lnTo>
                  <a:pt x="335280" y="237121"/>
                </a:lnTo>
                <a:lnTo>
                  <a:pt x="332168" y="234670"/>
                </a:lnTo>
                <a:lnTo>
                  <a:pt x="332181" y="232829"/>
                </a:lnTo>
                <a:lnTo>
                  <a:pt x="331546" y="231127"/>
                </a:lnTo>
                <a:lnTo>
                  <a:pt x="340106" y="228917"/>
                </a:lnTo>
                <a:lnTo>
                  <a:pt x="339979" y="223989"/>
                </a:lnTo>
                <a:lnTo>
                  <a:pt x="340512" y="223418"/>
                </a:lnTo>
                <a:lnTo>
                  <a:pt x="344512" y="218020"/>
                </a:lnTo>
                <a:lnTo>
                  <a:pt x="345401" y="216827"/>
                </a:lnTo>
                <a:close/>
              </a:path>
              <a:path w="421639" h="1376045">
                <a:moveTo>
                  <a:pt x="359168" y="458533"/>
                </a:moveTo>
                <a:lnTo>
                  <a:pt x="351815" y="458736"/>
                </a:lnTo>
                <a:lnTo>
                  <a:pt x="348335" y="460463"/>
                </a:lnTo>
                <a:lnTo>
                  <a:pt x="349846" y="463867"/>
                </a:lnTo>
                <a:lnTo>
                  <a:pt x="347700" y="463778"/>
                </a:lnTo>
                <a:lnTo>
                  <a:pt x="346341" y="464680"/>
                </a:lnTo>
                <a:lnTo>
                  <a:pt x="345973" y="468350"/>
                </a:lnTo>
                <a:lnTo>
                  <a:pt x="347662" y="469519"/>
                </a:lnTo>
                <a:lnTo>
                  <a:pt x="352221" y="470001"/>
                </a:lnTo>
                <a:lnTo>
                  <a:pt x="352298" y="468528"/>
                </a:lnTo>
                <a:lnTo>
                  <a:pt x="352145" y="467220"/>
                </a:lnTo>
                <a:lnTo>
                  <a:pt x="351828" y="466153"/>
                </a:lnTo>
                <a:lnTo>
                  <a:pt x="352615" y="464642"/>
                </a:lnTo>
                <a:lnTo>
                  <a:pt x="351078" y="464083"/>
                </a:lnTo>
                <a:lnTo>
                  <a:pt x="359168" y="463372"/>
                </a:lnTo>
                <a:lnTo>
                  <a:pt x="359168" y="458533"/>
                </a:lnTo>
                <a:close/>
              </a:path>
              <a:path w="421639" h="1376045">
                <a:moveTo>
                  <a:pt x="359587" y="400316"/>
                </a:moveTo>
                <a:lnTo>
                  <a:pt x="357568" y="397979"/>
                </a:lnTo>
                <a:lnTo>
                  <a:pt x="351459" y="396455"/>
                </a:lnTo>
                <a:lnTo>
                  <a:pt x="347281" y="407428"/>
                </a:lnTo>
                <a:lnTo>
                  <a:pt x="353809" y="409536"/>
                </a:lnTo>
                <a:lnTo>
                  <a:pt x="356412" y="407301"/>
                </a:lnTo>
                <a:lnTo>
                  <a:pt x="359587" y="400316"/>
                </a:lnTo>
                <a:close/>
              </a:path>
              <a:path w="421639" h="1376045">
                <a:moveTo>
                  <a:pt x="363639" y="250101"/>
                </a:moveTo>
                <a:lnTo>
                  <a:pt x="361975" y="247256"/>
                </a:lnTo>
                <a:lnTo>
                  <a:pt x="359270" y="245910"/>
                </a:lnTo>
                <a:lnTo>
                  <a:pt x="356628" y="244500"/>
                </a:lnTo>
                <a:lnTo>
                  <a:pt x="354965" y="243611"/>
                </a:lnTo>
                <a:lnTo>
                  <a:pt x="353377" y="242620"/>
                </a:lnTo>
                <a:lnTo>
                  <a:pt x="351764" y="241668"/>
                </a:lnTo>
                <a:lnTo>
                  <a:pt x="351726" y="241300"/>
                </a:lnTo>
                <a:lnTo>
                  <a:pt x="351358" y="241427"/>
                </a:lnTo>
                <a:lnTo>
                  <a:pt x="351764" y="241706"/>
                </a:lnTo>
                <a:lnTo>
                  <a:pt x="344716" y="244233"/>
                </a:lnTo>
                <a:lnTo>
                  <a:pt x="346227" y="245986"/>
                </a:lnTo>
                <a:lnTo>
                  <a:pt x="347345" y="248869"/>
                </a:lnTo>
                <a:lnTo>
                  <a:pt x="353885" y="250202"/>
                </a:lnTo>
                <a:lnTo>
                  <a:pt x="358851" y="249897"/>
                </a:lnTo>
                <a:lnTo>
                  <a:pt x="363639" y="250101"/>
                </a:lnTo>
                <a:close/>
              </a:path>
              <a:path w="421639" h="1376045">
                <a:moveTo>
                  <a:pt x="367626" y="428586"/>
                </a:moveTo>
                <a:lnTo>
                  <a:pt x="358216" y="422579"/>
                </a:lnTo>
                <a:lnTo>
                  <a:pt x="354101" y="429209"/>
                </a:lnTo>
                <a:lnTo>
                  <a:pt x="341655" y="426631"/>
                </a:lnTo>
                <a:lnTo>
                  <a:pt x="336956" y="429907"/>
                </a:lnTo>
                <a:lnTo>
                  <a:pt x="339585" y="439483"/>
                </a:lnTo>
                <a:lnTo>
                  <a:pt x="338912" y="439483"/>
                </a:lnTo>
                <a:lnTo>
                  <a:pt x="334657" y="436613"/>
                </a:lnTo>
                <a:lnTo>
                  <a:pt x="330682" y="438531"/>
                </a:lnTo>
                <a:lnTo>
                  <a:pt x="326809" y="439928"/>
                </a:lnTo>
                <a:lnTo>
                  <a:pt x="325018" y="444754"/>
                </a:lnTo>
                <a:lnTo>
                  <a:pt x="328053" y="446151"/>
                </a:lnTo>
                <a:lnTo>
                  <a:pt x="336461" y="449287"/>
                </a:lnTo>
                <a:lnTo>
                  <a:pt x="338366" y="453174"/>
                </a:lnTo>
                <a:lnTo>
                  <a:pt x="341591" y="456526"/>
                </a:lnTo>
                <a:lnTo>
                  <a:pt x="344449" y="452513"/>
                </a:lnTo>
                <a:lnTo>
                  <a:pt x="344360" y="450977"/>
                </a:lnTo>
                <a:lnTo>
                  <a:pt x="344284" y="449529"/>
                </a:lnTo>
                <a:lnTo>
                  <a:pt x="342290" y="447167"/>
                </a:lnTo>
                <a:lnTo>
                  <a:pt x="343192" y="446887"/>
                </a:lnTo>
                <a:lnTo>
                  <a:pt x="343954" y="446417"/>
                </a:lnTo>
                <a:lnTo>
                  <a:pt x="344576" y="445795"/>
                </a:lnTo>
                <a:lnTo>
                  <a:pt x="350481" y="452767"/>
                </a:lnTo>
                <a:lnTo>
                  <a:pt x="351599" y="454609"/>
                </a:lnTo>
                <a:lnTo>
                  <a:pt x="354952" y="457034"/>
                </a:lnTo>
                <a:lnTo>
                  <a:pt x="357174" y="457631"/>
                </a:lnTo>
                <a:lnTo>
                  <a:pt x="359168" y="458355"/>
                </a:lnTo>
                <a:lnTo>
                  <a:pt x="360781" y="457034"/>
                </a:lnTo>
                <a:lnTo>
                  <a:pt x="362496" y="455866"/>
                </a:lnTo>
                <a:lnTo>
                  <a:pt x="365290" y="453440"/>
                </a:lnTo>
                <a:lnTo>
                  <a:pt x="366369" y="452183"/>
                </a:lnTo>
                <a:lnTo>
                  <a:pt x="367538" y="450977"/>
                </a:lnTo>
                <a:lnTo>
                  <a:pt x="356019" y="449834"/>
                </a:lnTo>
                <a:lnTo>
                  <a:pt x="358292" y="445795"/>
                </a:lnTo>
                <a:lnTo>
                  <a:pt x="360692" y="441540"/>
                </a:lnTo>
                <a:lnTo>
                  <a:pt x="361454" y="440778"/>
                </a:lnTo>
                <a:lnTo>
                  <a:pt x="360680" y="439483"/>
                </a:lnTo>
                <a:lnTo>
                  <a:pt x="357860" y="434746"/>
                </a:lnTo>
                <a:lnTo>
                  <a:pt x="364197" y="432079"/>
                </a:lnTo>
                <a:lnTo>
                  <a:pt x="367004" y="429209"/>
                </a:lnTo>
                <a:lnTo>
                  <a:pt x="367626" y="428586"/>
                </a:lnTo>
                <a:close/>
              </a:path>
              <a:path w="421639" h="1376045">
                <a:moveTo>
                  <a:pt x="367931" y="451027"/>
                </a:moveTo>
                <a:lnTo>
                  <a:pt x="367842" y="450875"/>
                </a:lnTo>
                <a:lnTo>
                  <a:pt x="367690" y="450938"/>
                </a:lnTo>
                <a:lnTo>
                  <a:pt x="367538" y="450977"/>
                </a:lnTo>
                <a:lnTo>
                  <a:pt x="367931" y="451027"/>
                </a:lnTo>
                <a:close/>
              </a:path>
              <a:path w="421639" h="1376045">
                <a:moveTo>
                  <a:pt x="369328" y="213842"/>
                </a:moveTo>
                <a:lnTo>
                  <a:pt x="357339" y="200317"/>
                </a:lnTo>
                <a:lnTo>
                  <a:pt x="351472" y="204597"/>
                </a:lnTo>
                <a:lnTo>
                  <a:pt x="342773" y="205524"/>
                </a:lnTo>
                <a:lnTo>
                  <a:pt x="344195" y="212788"/>
                </a:lnTo>
                <a:lnTo>
                  <a:pt x="351650" y="210515"/>
                </a:lnTo>
                <a:lnTo>
                  <a:pt x="355879" y="217081"/>
                </a:lnTo>
                <a:lnTo>
                  <a:pt x="369328" y="213842"/>
                </a:lnTo>
                <a:close/>
              </a:path>
              <a:path w="421639" h="1376045">
                <a:moveTo>
                  <a:pt x="372275" y="3340"/>
                </a:moveTo>
                <a:lnTo>
                  <a:pt x="372046" y="2476"/>
                </a:lnTo>
                <a:lnTo>
                  <a:pt x="371805" y="1549"/>
                </a:lnTo>
                <a:lnTo>
                  <a:pt x="370255" y="825"/>
                </a:lnTo>
                <a:lnTo>
                  <a:pt x="369277" y="0"/>
                </a:lnTo>
                <a:lnTo>
                  <a:pt x="368465" y="914"/>
                </a:lnTo>
                <a:lnTo>
                  <a:pt x="367080" y="1803"/>
                </a:lnTo>
                <a:lnTo>
                  <a:pt x="366915" y="3619"/>
                </a:lnTo>
                <a:lnTo>
                  <a:pt x="368249" y="4572"/>
                </a:lnTo>
                <a:lnTo>
                  <a:pt x="369874" y="6654"/>
                </a:lnTo>
                <a:lnTo>
                  <a:pt x="371119" y="4419"/>
                </a:lnTo>
                <a:lnTo>
                  <a:pt x="372275" y="3340"/>
                </a:lnTo>
                <a:close/>
              </a:path>
              <a:path w="421639" h="1376045">
                <a:moveTo>
                  <a:pt x="374523" y="198831"/>
                </a:moveTo>
                <a:lnTo>
                  <a:pt x="373126" y="197980"/>
                </a:lnTo>
                <a:lnTo>
                  <a:pt x="371817" y="197015"/>
                </a:lnTo>
                <a:lnTo>
                  <a:pt x="370001" y="196253"/>
                </a:lnTo>
                <a:lnTo>
                  <a:pt x="368782" y="197396"/>
                </a:lnTo>
                <a:lnTo>
                  <a:pt x="367284" y="198475"/>
                </a:lnTo>
                <a:lnTo>
                  <a:pt x="369366" y="199364"/>
                </a:lnTo>
                <a:lnTo>
                  <a:pt x="370814" y="200152"/>
                </a:lnTo>
                <a:lnTo>
                  <a:pt x="372427" y="200533"/>
                </a:lnTo>
                <a:lnTo>
                  <a:pt x="372859" y="200634"/>
                </a:lnTo>
                <a:lnTo>
                  <a:pt x="373811" y="199428"/>
                </a:lnTo>
                <a:lnTo>
                  <a:pt x="374523" y="198831"/>
                </a:lnTo>
                <a:close/>
              </a:path>
              <a:path w="421639" h="1376045">
                <a:moveTo>
                  <a:pt x="378701" y="239382"/>
                </a:moveTo>
                <a:lnTo>
                  <a:pt x="376237" y="239229"/>
                </a:lnTo>
                <a:lnTo>
                  <a:pt x="373875" y="239268"/>
                </a:lnTo>
                <a:lnTo>
                  <a:pt x="371513" y="239268"/>
                </a:lnTo>
                <a:lnTo>
                  <a:pt x="371411" y="241388"/>
                </a:lnTo>
                <a:lnTo>
                  <a:pt x="372846" y="241477"/>
                </a:lnTo>
                <a:lnTo>
                  <a:pt x="372249" y="241719"/>
                </a:lnTo>
                <a:lnTo>
                  <a:pt x="371932" y="242176"/>
                </a:lnTo>
                <a:lnTo>
                  <a:pt x="372148" y="243662"/>
                </a:lnTo>
                <a:lnTo>
                  <a:pt x="373011" y="244119"/>
                </a:lnTo>
                <a:lnTo>
                  <a:pt x="375094" y="243763"/>
                </a:lnTo>
                <a:lnTo>
                  <a:pt x="375450" y="243217"/>
                </a:lnTo>
                <a:lnTo>
                  <a:pt x="375462" y="242557"/>
                </a:lnTo>
                <a:lnTo>
                  <a:pt x="375361" y="242150"/>
                </a:lnTo>
                <a:lnTo>
                  <a:pt x="375158" y="241820"/>
                </a:lnTo>
                <a:lnTo>
                  <a:pt x="374853" y="241604"/>
                </a:lnTo>
                <a:lnTo>
                  <a:pt x="376135" y="241693"/>
                </a:lnTo>
                <a:lnTo>
                  <a:pt x="378675" y="241846"/>
                </a:lnTo>
                <a:lnTo>
                  <a:pt x="378650" y="240995"/>
                </a:lnTo>
                <a:lnTo>
                  <a:pt x="378701" y="239382"/>
                </a:lnTo>
                <a:close/>
              </a:path>
              <a:path w="421639" h="1376045">
                <a:moveTo>
                  <a:pt x="380060" y="334035"/>
                </a:moveTo>
                <a:lnTo>
                  <a:pt x="367461" y="332740"/>
                </a:lnTo>
                <a:lnTo>
                  <a:pt x="363397" y="320675"/>
                </a:lnTo>
                <a:lnTo>
                  <a:pt x="362940" y="320421"/>
                </a:lnTo>
                <a:lnTo>
                  <a:pt x="352221" y="323634"/>
                </a:lnTo>
                <a:lnTo>
                  <a:pt x="356260" y="329857"/>
                </a:lnTo>
                <a:lnTo>
                  <a:pt x="360222" y="336270"/>
                </a:lnTo>
                <a:lnTo>
                  <a:pt x="368211" y="339725"/>
                </a:lnTo>
                <a:lnTo>
                  <a:pt x="365023" y="340220"/>
                </a:lnTo>
                <a:lnTo>
                  <a:pt x="363283" y="341579"/>
                </a:lnTo>
                <a:lnTo>
                  <a:pt x="363397" y="344919"/>
                </a:lnTo>
                <a:lnTo>
                  <a:pt x="364756" y="346125"/>
                </a:lnTo>
                <a:lnTo>
                  <a:pt x="366661" y="346798"/>
                </a:lnTo>
                <a:lnTo>
                  <a:pt x="365175" y="347472"/>
                </a:lnTo>
                <a:lnTo>
                  <a:pt x="367398" y="348996"/>
                </a:lnTo>
                <a:lnTo>
                  <a:pt x="368630" y="350481"/>
                </a:lnTo>
                <a:lnTo>
                  <a:pt x="371233" y="350774"/>
                </a:lnTo>
                <a:lnTo>
                  <a:pt x="373684" y="349199"/>
                </a:lnTo>
                <a:lnTo>
                  <a:pt x="373722" y="347891"/>
                </a:lnTo>
                <a:lnTo>
                  <a:pt x="373405" y="347306"/>
                </a:lnTo>
                <a:lnTo>
                  <a:pt x="372948" y="346773"/>
                </a:lnTo>
                <a:lnTo>
                  <a:pt x="375285" y="345871"/>
                </a:lnTo>
                <a:lnTo>
                  <a:pt x="376948" y="344068"/>
                </a:lnTo>
                <a:lnTo>
                  <a:pt x="376542" y="341960"/>
                </a:lnTo>
                <a:lnTo>
                  <a:pt x="379145" y="342214"/>
                </a:lnTo>
                <a:lnTo>
                  <a:pt x="378853" y="340537"/>
                </a:lnTo>
                <a:lnTo>
                  <a:pt x="378396" y="339369"/>
                </a:lnTo>
                <a:lnTo>
                  <a:pt x="378625" y="337096"/>
                </a:lnTo>
                <a:lnTo>
                  <a:pt x="379310" y="335978"/>
                </a:lnTo>
                <a:lnTo>
                  <a:pt x="380060" y="334035"/>
                </a:lnTo>
                <a:close/>
              </a:path>
              <a:path w="421639" h="1376045">
                <a:moveTo>
                  <a:pt x="381203" y="392544"/>
                </a:moveTo>
                <a:lnTo>
                  <a:pt x="377545" y="387502"/>
                </a:lnTo>
                <a:lnTo>
                  <a:pt x="373875" y="384810"/>
                </a:lnTo>
                <a:lnTo>
                  <a:pt x="373710" y="384657"/>
                </a:lnTo>
                <a:lnTo>
                  <a:pt x="370459" y="381609"/>
                </a:lnTo>
                <a:lnTo>
                  <a:pt x="364413" y="384657"/>
                </a:lnTo>
                <a:lnTo>
                  <a:pt x="358825" y="379552"/>
                </a:lnTo>
                <a:lnTo>
                  <a:pt x="361035" y="378028"/>
                </a:lnTo>
                <a:lnTo>
                  <a:pt x="362331" y="376478"/>
                </a:lnTo>
                <a:lnTo>
                  <a:pt x="365912" y="375615"/>
                </a:lnTo>
                <a:lnTo>
                  <a:pt x="368173" y="376326"/>
                </a:lnTo>
                <a:lnTo>
                  <a:pt x="369722" y="376478"/>
                </a:lnTo>
                <a:lnTo>
                  <a:pt x="369531" y="375907"/>
                </a:lnTo>
                <a:lnTo>
                  <a:pt x="369417" y="375615"/>
                </a:lnTo>
                <a:lnTo>
                  <a:pt x="369214" y="375031"/>
                </a:lnTo>
                <a:lnTo>
                  <a:pt x="367880" y="371195"/>
                </a:lnTo>
                <a:lnTo>
                  <a:pt x="363994" y="366090"/>
                </a:lnTo>
                <a:lnTo>
                  <a:pt x="364972" y="362178"/>
                </a:lnTo>
                <a:lnTo>
                  <a:pt x="365264" y="360997"/>
                </a:lnTo>
                <a:lnTo>
                  <a:pt x="365734" y="359130"/>
                </a:lnTo>
                <a:lnTo>
                  <a:pt x="366623" y="355574"/>
                </a:lnTo>
                <a:lnTo>
                  <a:pt x="366255" y="355092"/>
                </a:lnTo>
                <a:lnTo>
                  <a:pt x="365671" y="354342"/>
                </a:lnTo>
                <a:lnTo>
                  <a:pt x="362940" y="350837"/>
                </a:lnTo>
                <a:lnTo>
                  <a:pt x="362826" y="347230"/>
                </a:lnTo>
                <a:lnTo>
                  <a:pt x="362762" y="345363"/>
                </a:lnTo>
                <a:lnTo>
                  <a:pt x="360591" y="345363"/>
                </a:lnTo>
                <a:lnTo>
                  <a:pt x="360464" y="344970"/>
                </a:lnTo>
                <a:lnTo>
                  <a:pt x="360349" y="344652"/>
                </a:lnTo>
                <a:lnTo>
                  <a:pt x="358292" y="344652"/>
                </a:lnTo>
                <a:lnTo>
                  <a:pt x="357568" y="344970"/>
                </a:lnTo>
                <a:lnTo>
                  <a:pt x="357428" y="345363"/>
                </a:lnTo>
                <a:lnTo>
                  <a:pt x="357403" y="345935"/>
                </a:lnTo>
                <a:lnTo>
                  <a:pt x="352856" y="347929"/>
                </a:lnTo>
                <a:lnTo>
                  <a:pt x="352767" y="353326"/>
                </a:lnTo>
                <a:lnTo>
                  <a:pt x="352031" y="353517"/>
                </a:lnTo>
                <a:lnTo>
                  <a:pt x="352031" y="362178"/>
                </a:lnTo>
                <a:lnTo>
                  <a:pt x="345236" y="362178"/>
                </a:lnTo>
                <a:lnTo>
                  <a:pt x="345198" y="360997"/>
                </a:lnTo>
                <a:lnTo>
                  <a:pt x="351967" y="360997"/>
                </a:lnTo>
                <a:lnTo>
                  <a:pt x="352031" y="362178"/>
                </a:lnTo>
                <a:lnTo>
                  <a:pt x="352031" y="353517"/>
                </a:lnTo>
                <a:lnTo>
                  <a:pt x="348780" y="354342"/>
                </a:lnTo>
                <a:lnTo>
                  <a:pt x="348272" y="348564"/>
                </a:lnTo>
                <a:lnTo>
                  <a:pt x="348145" y="347230"/>
                </a:lnTo>
                <a:lnTo>
                  <a:pt x="348030" y="345935"/>
                </a:lnTo>
                <a:lnTo>
                  <a:pt x="347916" y="344652"/>
                </a:lnTo>
                <a:lnTo>
                  <a:pt x="347802" y="343306"/>
                </a:lnTo>
                <a:lnTo>
                  <a:pt x="347751" y="342811"/>
                </a:lnTo>
                <a:lnTo>
                  <a:pt x="347319" y="337908"/>
                </a:lnTo>
                <a:lnTo>
                  <a:pt x="347192" y="336550"/>
                </a:lnTo>
                <a:lnTo>
                  <a:pt x="347129" y="335800"/>
                </a:lnTo>
                <a:lnTo>
                  <a:pt x="346951" y="333819"/>
                </a:lnTo>
                <a:lnTo>
                  <a:pt x="346824" y="332422"/>
                </a:lnTo>
                <a:lnTo>
                  <a:pt x="337616" y="335724"/>
                </a:lnTo>
                <a:lnTo>
                  <a:pt x="330644" y="333819"/>
                </a:lnTo>
                <a:lnTo>
                  <a:pt x="329603" y="327418"/>
                </a:lnTo>
                <a:lnTo>
                  <a:pt x="321043" y="329730"/>
                </a:lnTo>
                <a:lnTo>
                  <a:pt x="321043" y="337908"/>
                </a:lnTo>
                <a:lnTo>
                  <a:pt x="315048" y="342811"/>
                </a:lnTo>
                <a:lnTo>
                  <a:pt x="311632" y="336550"/>
                </a:lnTo>
                <a:lnTo>
                  <a:pt x="305803" y="335800"/>
                </a:lnTo>
                <a:lnTo>
                  <a:pt x="306692" y="341045"/>
                </a:lnTo>
                <a:lnTo>
                  <a:pt x="307009" y="342811"/>
                </a:lnTo>
                <a:lnTo>
                  <a:pt x="307098" y="343306"/>
                </a:lnTo>
                <a:lnTo>
                  <a:pt x="300151" y="347230"/>
                </a:lnTo>
                <a:lnTo>
                  <a:pt x="306882" y="353720"/>
                </a:lnTo>
                <a:lnTo>
                  <a:pt x="313639" y="347230"/>
                </a:lnTo>
                <a:lnTo>
                  <a:pt x="314210" y="347230"/>
                </a:lnTo>
                <a:lnTo>
                  <a:pt x="320344" y="348564"/>
                </a:lnTo>
                <a:lnTo>
                  <a:pt x="324053" y="352679"/>
                </a:lnTo>
                <a:lnTo>
                  <a:pt x="324535" y="353326"/>
                </a:lnTo>
                <a:lnTo>
                  <a:pt x="319722" y="355015"/>
                </a:lnTo>
                <a:lnTo>
                  <a:pt x="319849" y="353720"/>
                </a:lnTo>
                <a:lnTo>
                  <a:pt x="319925" y="351917"/>
                </a:lnTo>
                <a:lnTo>
                  <a:pt x="318008" y="351497"/>
                </a:lnTo>
                <a:lnTo>
                  <a:pt x="315785" y="351180"/>
                </a:lnTo>
                <a:lnTo>
                  <a:pt x="312864" y="351180"/>
                </a:lnTo>
                <a:lnTo>
                  <a:pt x="311035" y="352679"/>
                </a:lnTo>
                <a:lnTo>
                  <a:pt x="310946" y="353720"/>
                </a:lnTo>
                <a:lnTo>
                  <a:pt x="310819" y="355092"/>
                </a:lnTo>
                <a:lnTo>
                  <a:pt x="310705" y="356285"/>
                </a:lnTo>
                <a:lnTo>
                  <a:pt x="311111" y="357136"/>
                </a:lnTo>
                <a:lnTo>
                  <a:pt x="311835" y="357759"/>
                </a:lnTo>
                <a:lnTo>
                  <a:pt x="305295" y="360045"/>
                </a:lnTo>
                <a:lnTo>
                  <a:pt x="310730" y="367499"/>
                </a:lnTo>
                <a:lnTo>
                  <a:pt x="310565" y="367512"/>
                </a:lnTo>
                <a:lnTo>
                  <a:pt x="310984" y="367842"/>
                </a:lnTo>
                <a:lnTo>
                  <a:pt x="310819" y="367614"/>
                </a:lnTo>
                <a:lnTo>
                  <a:pt x="318731" y="367144"/>
                </a:lnTo>
                <a:lnTo>
                  <a:pt x="321640" y="361823"/>
                </a:lnTo>
                <a:lnTo>
                  <a:pt x="330962" y="359130"/>
                </a:lnTo>
                <a:lnTo>
                  <a:pt x="333832" y="366458"/>
                </a:lnTo>
                <a:lnTo>
                  <a:pt x="339318" y="368185"/>
                </a:lnTo>
                <a:lnTo>
                  <a:pt x="338416" y="375031"/>
                </a:lnTo>
                <a:lnTo>
                  <a:pt x="338302" y="375907"/>
                </a:lnTo>
                <a:lnTo>
                  <a:pt x="347916" y="375031"/>
                </a:lnTo>
                <a:lnTo>
                  <a:pt x="352094" y="378358"/>
                </a:lnTo>
                <a:lnTo>
                  <a:pt x="350621" y="380644"/>
                </a:lnTo>
                <a:lnTo>
                  <a:pt x="347319" y="382803"/>
                </a:lnTo>
                <a:lnTo>
                  <a:pt x="345986" y="385699"/>
                </a:lnTo>
                <a:lnTo>
                  <a:pt x="348983" y="386562"/>
                </a:lnTo>
                <a:lnTo>
                  <a:pt x="352691" y="387680"/>
                </a:lnTo>
                <a:lnTo>
                  <a:pt x="357886" y="389089"/>
                </a:lnTo>
                <a:lnTo>
                  <a:pt x="360794" y="389356"/>
                </a:lnTo>
                <a:lnTo>
                  <a:pt x="359905" y="395262"/>
                </a:lnTo>
                <a:lnTo>
                  <a:pt x="359854" y="395541"/>
                </a:lnTo>
                <a:lnTo>
                  <a:pt x="368414" y="394284"/>
                </a:lnTo>
                <a:lnTo>
                  <a:pt x="372732" y="398424"/>
                </a:lnTo>
                <a:lnTo>
                  <a:pt x="377126" y="397573"/>
                </a:lnTo>
                <a:lnTo>
                  <a:pt x="380352" y="397573"/>
                </a:lnTo>
                <a:lnTo>
                  <a:pt x="380276" y="395262"/>
                </a:lnTo>
                <a:lnTo>
                  <a:pt x="380606" y="394284"/>
                </a:lnTo>
                <a:lnTo>
                  <a:pt x="381203" y="392544"/>
                </a:lnTo>
                <a:close/>
              </a:path>
              <a:path w="421639" h="1376045">
                <a:moveTo>
                  <a:pt x="382016" y="268401"/>
                </a:moveTo>
                <a:lnTo>
                  <a:pt x="379145" y="261912"/>
                </a:lnTo>
                <a:lnTo>
                  <a:pt x="370649" y="267335"/>
                </a:lnTo>
                <a:lnTo>
                  <a:pt x="382016" y="268401"/>
                </a:lnTo>
                <a:close/>
              </a:path>
              <a:path w="421639" h="1376045">
                <a:moveTo>
                  <a:pt x="386448" y="190512"/>
                </a:moveTo>
                <a:lnTo>
                  <a:pt x="371246" y="188569"/>
                </a:lnTo>
                <a:lnTo>
                  <a:pt x="377240" y="193586"/>
                </a:lnTo>
                <a:lnTo>
                  <a:pt x="381431" y="194576"/>
                </a:lnTo>
                <a:lnTo>
                  <a:pt x="386448" y="190512"/>
                </a:lnTo>
                <a:close/>
              </a:path>
              <a:path w="421639" h="1376045">
                <a:moveTo>
                  <a:pt x="386778" y="412432"/>
                </a:moveTo>
                <a:lnTo>
                  <a:pt x="386359" y="405485"/>
                </a:lnTo>
                <a:lnTo>
                  <a:pt x="384619" y="404050"/>
                </a:lnTo>
                <a:lnTo>
                  <a:pt x="374218" y="404202"/>
                </a:lnTo>
                <a:lnTo>
                  <a:pt x="370027" y="403847"/>
                </a:lnTo>
                <a:lnTo>
                  <a:pt x="365061" y="403656"/>
                </a:lnTo>
                <a:lnTo>
                  <a:pt x="360692" y="406996"/>
                </a:lnTo>
                <a:lnTo>
                  <a:pt x="368312" y="407847"/>
                </a:lnTo>
                <a:lnTo>
                  <a:pt x="369176" y="410692"/>
                </a:lnTo>
                <a:lnTo>
                  <a:pt x="362280" y="411848"/>
                </a:lnTo>
                <a:lnTo>
                  <a:pt x="360641" y="415632"/>
                </a:lnTo>
                <a:lnTo>
                  <a:pt x="360629" y="421284"/>
                </a:lnTo>
                <a:lnTo>
                  <a:pt x="372846" y="423849"/>
                </a:lnTo>
                <a:lnTo>
                  <a:pt x="367779" y="417791"/>
                </a:lnTo>
                <a:lnTo>
                  <a:pt x="376008" y="411200"/>
                </a:lnTo>
                <a:lnTo>
                  <a:pt x="386778" y="412432"/>
                </a:lnTo>
                <a:close/>
              </a:path>
              <a:path w="421639" h="1376045">
                <a:moveTo>
                  <a:pt x="390880" y="432663"/>
                </a:moveTo>
                <a:lnTo>
                  <a:pt x="390829" y="432485"/>
                </a:lnTo>
                <a:lnTo>
                  <a:pt x="390690" y="432447"/>
                </a:lnTo>
                <a:lnTo>
                  <a:pt x="390829" y="432638"/>
                </a:lnTo>
                <a:close/>
              </a:path>
              <a:path w="421639" h="1376045">
                <a:moveTo>
                  <a:pt x="393700" y="371284"/>
                </a:moveTo>
                <a:lnTo>
                  <a:pt x="392823" y="370065"/>
                </a:lnTo>
                <a:lnTo>
                  <a:pt x="392239" y="368046"/>
                </a:lnTo>
                <a:lnTo>
                  <a:pt x="388429" y="367245"/>
                </a:lnTo>
                <a:lnTo>
                  <a:pt x="385495" y="367626"/>
                </a:lnTo>
                <a:lnTo>
                  <a:pt x="382701" y="367626"/>
                </a:lnTo>
                <a:lnTo>
                  <a:pt x="382003" y="369506"/>
                </a:lnTo>
                <a:lnTo>
                  <a:pt x="384238" y="370725"/>
                </a:lnTo>
                <a:lnTo>
                  <a:pt x="386283" y="372313"/>
                </a:lnTo>
                <a:lnTo>
                  <a:pt x="388759" y="372973"/>
                </a:lnTo>
                <a:lnTo>
                  <a:pt x="389991" y="373303"/>
                </a:lnTo>
                <a:lnTo>
                  <a:pt x="392023" y="371906"/>
                </a:lnTo>
                <a:lnTo>
                  <a:pt x="393700" y="371284"/>
                </a:lnTo>
                <a:close/>
              </a:path>
              <a:path w="421639" h="1376045">
                <a:moveTo>
                  <a:pt x="394627" y="330098"/>
                </a:moveTo>
                <a:lnTo>
                  <a:pt x="391833" y="329082"/>
                </a:lnTo>
                <a:lnTo>
                  <a:pt x="386422" y="327113"/>
                </a:lnTo>
                <a:lnTo>
                  <a:pt x="385724" y="326275"/>
                </a:lnTo>
                <a:lnTo>
                  <a:pt x="385254" y="325628"/>
                </a:lnTo>
                <a:lnTo>
                  <a:pt x="388251" y="325628"/>
                </a:lnTo>
                <a:lnTo>
                  <a:pt x="391121" y="323951"/>
                </a:lnTo>
                <a:lnTo>
                  <a:pt x="391236" y="323545"/>
                </a:lnTo>
                <a:lnTo>
                  <a:pt x="391464" y="322427"/>
                </a:lnTo>
                <a:lnTo>
                  <a:pt x="393903" y="322427"/>
                </a:lnTo>
                <a:lnTo>
                  <a:pt x="390728" y="320167"/>
                </a:lnTo>
                <a:lnTo>
                  <a:pt x="388899" y="316763"/>
                </a:lnTo>
                <a:lnTo>
                  <a:pt x="383374" y="318960"/>
                </a:lnTo>
                <a:lnTo>
                  <a:pt x="384086" y="323545"/>
                </a:lnTo>
                <a:lnTo>
                  <a:pt x="383552" y="323545"/>
                </a:lnTo>
                <a:lnTo>
                  <a:pt x="384162" y="323951"/>
                </a:lnTo>
                <a:lnTo>
                  <a:pt x="376224" y="323951"/>
                </a:lnTo>
                <a:lnTo>
                  <a:pt x="377266" y="329082"/>
                </a:lnTo>
                <a:lnTo>
                  <a:pt x="377367" y="329565"/>
                </a:lnTo>
                <a:lnTo>
                  <a:pt x="383501" y="329082"/>
                </a:lnTo>
                <a:lnTo>
                  <a:pt x="385686" y="332193"/>
                </a:lnTo>
                <a:lnTo>
                  <a:pt x="387210" y="336219"/>
                </a:lnTo>
                <a:lnTo>
                  <a:pt x="391363" y="338455"/>
                </a:lnTo>
                <a:lnTo>
                  <a:pt x="393763" y="333908"/>
                </a:lnTo>
                <a:lnTo>
                  <a:pt x="394627" y="330098"/>
                </a:lnTo>
                <a:close/>
              </a:path>
              <a:path w="421639" h="1376045">
                <a:moveTo>
                  <a:pt x="398068" y="317385"/>
                </a:moveTo>
                <a:lnTo>
                  <a:pt x="397751" y="317385"/>
                </a:lnTo>
                <a:lnTo>
                  <a:pt x="397510" y="317741"/>
                </a:lnTo>
                <a:lnTo>
                  <a:pt x="398068" y="317385"/>
                </a:lnTo>
                <a:close/>
              </a:path>
              <a:path w="421639" h="1376045">
                <a:moveTo>
                  <a:pt x="404279" y="395973"/>
                </a:moveTo>
                <a:lnTo>
                  <a:pt x="399059" y="395122"/>
                </a:lnTo>
                <a:lnTo>
                  <a:pt x="395338" y="394398"/>
                </a:lnTo>
                <a:lnTo>
                  <a:pt x="387616" y="393433"/>
                </a:lnTo>
                <a:lnTo>
                  <a:pt x="383705" y="396303"/>
                </a:lnTo>
                <a:lnTo>
                  <a:pt x="389851" y="401142"/>
                </a:lnTo>
                <a:lnTo>
                  <a:pt x="390372" y="407746"/>
                </a:lnTo>
                <a:lnTo>
                  <a:pt x="400380" y="407060"/>
                </a:lnTo>
                <a:lnTo>
                  <a:pt x="404279" y="395973"/>
                </a:lnTo>
                <a:close/>
              </a:path>
              <a:path w="421639" h="1376045">
                <a:moveTo>
                  <a:pt x="404812" y="382485"/>
                </a:moveTo>
                <a:lnTo>
                  <a:pt x="403212" y="381000"/>
                </a:lnTo>
                <a:lnTo>
                  <a:pt x="402399" y="380263"/>
                </a:lnTo>
                <a:lnTo>
                  <a:pt x="396862" y="383095"/>
                </a:lnTo>
                <a:lnTo>
                  <a:pt x="397827" y="383921"/>
                </a:lnTo>
                <a:lnTo>
                  <a:pt x="399376" y="385546"/>
                </a:lnTo>
                <a:lnTo>
                  <a:pt x="401548" y="384670"/>
                </a:lnTo>
                <a:lnTo>
                  <a:pt x="403136" y="383514"/>
                </a:lnTo>
                <a:lnTo>
                  <a:pt x="404812" y="382485"/>
                </a:lnTo>
                <a:close/>
              </a:path>
              <a:path w="421639" h="1376045">
                <a:moveTo>
                  <a:pt x="405269" y="424700"/>
                </a:moveTo>
                <a:lnTo>
                  <a:pt x="402361" y="424383"/>
                </a:lnTo>
                <a:lnTo>
                  <a:pt x="399757" y="423748"/>
                </a:lnTo>
                <a:lnTo>
                  <a:pt x="397624" y="423468"/>
                </a:lnTo>
                <a:lnTo>
                  <a:pt x="397548" y="422732"/>
                </a:lnTo>
                <a:lnTo>
                  <a:pt x="396887" y="422389"/>
                </a:lnTo>
                <a:lnTo>
                  <a:pt x="395185" y="422490"/>
                </a:lnTo>
                <a:lnTo>
                  <a:pt x="394766" y="422871"/>
                </a:lnTo>
                <a:lnTo>
                  <a:pt x="394677" y="423456"/>
                </a:lnTo>
                <a:lnTo>
                  <a:pt x="394157" y="423557"/>
                </a:lnTo>
                <a:lnTo>
                  <a:pt x="393928" y="423659"/>
                </a:lnTo>
                <a:lnTo>
                  <a:pt x="389826" y="425386"/>
                </a:lnTo>
                <a:lnTo>
                  <a:pt x="388924" y="428879"/>
                </a:lnTo>
                <a:lnTo>
                  <a:pt x="390779" y="432396"/>
                </a:lnTo>
                <a:lnTo>
                  <a:pt x="394944" y="430149"/>
                </a:lnTo>
                <a:lnTo>
                  <a:pt x="405269" y="424700"/>
                </a:lnTo>
                <a:close/>
              </a:path>
              <a:path w="421639" h="1376045">
                <a:moveTo>
                  <a:pt x="405384" y="305435"/>
                </a:moveTo>
                <a:lnTo>
                  <a:pt x="405320" y="304812"/>
                </a:lnTo>
                <a:lnTo>
                  <a:pt x="405206" y="303580"/>
                </a:lnTo>
                <a:lnTo>
                  <a:pt x="401307" y="303580"/>
                </a:lnTo>
                <a:lnTo>
                  <a:pt x="401396" y="303110"/>
                </a:lnTo>
                <a:lnTo>
                  <a:pt x="401459" y="302323"/>
                </a:lnTo>
                <a:lnTo>
                  <a:pt x="401535" y="301256"/>
                </a:lnTo>
                <a:lnTo>
                  <a:pt x="399808" y="300685"/>
                </a:lnTo>
                <a:lnTo>
                  <a:pt x="397764" y="300469"/>
                </a:lnTo>
                <a:lnTo>
                  <a:pt x="395605" y="300469"/>
                </a:lnTo>
                <a:lnTo>
                  <a:pt x="394169" y="300977"/>
                </a:lnTo>
                <a:lnTo>
                  <a:pt x="393674" y="302323"/>
                </a:lnTo>
                <a:lnTo>
                  <a:pt x="377253" y="308229"/>
                </a:lnTo>
                <a:lnTo>
                  <a:pt x="381927" y="311277"/>
                </a:lnTo>
                <a:lnTo>
                  <a:pt x="385318" y="313055"/>
                </a:lnTo>
                <a:lnTo>
                  <a:pt x="390258" y="317385"/>
                </a:lnTo>
                <a:lnTo>
                  <a:pt x="391642" y="319811"/>
                </a:lnTo>
                <a:lnTo>
                  <a:pt x="393496" y="322084"/>
                </a:lnTo>
                <a:lnTo>
                  <a:pt x="396151" y="319151"/>
                </a:lnTo>
                <a:lnTo>
                  <a:pt x="397383" y="317881"/>
                </a:lnTo>
                <a:lnTo>
                  <a:pt x="397344" y="317385"/>
                </a:lnTo>
                <a:lnTo>
                  <a:pt x="396405" y="313855"/>
                </a:lnTo>
                <a:lnTo>
                  <a:pt x="394589" y="306171"/>
                </a:lnTo>
                <a:lnTo>
                  <a:pt x="394487" y="305739"/>
                </a:lnTo>
                <a:lnTo>
                  <a:pt x="395211" y="306171"/>
                </a:lnTo>
                <a:lnTo>
                  <a:pt x="397052" y="306171"/>
                </a:lnTo>
                <a:lnTo>
                  <a:pt x="401942" y="305739"/>
                </a:lnTo>
                <a:lnTo>
                  <a:pt x="405384" y="305435"/>
                </a:lnTo>
                <a:close/>
              </a:path>
              <a:path w="421639" h="1376045">
                <a:moveTo>
                  <a:pt x="405790" y="444982"/>
                </a:moveTo>
                <a:lnTo>
                  <a:pt x="390829" y="432638"/>
                </a:lnTo>
                <a:lnTo>
                  <a:pt x="383908" y="429552"/>
                </a:lnTo>
                <a:lnTo>
                  <a:pt x="384937" y="436372"/>
                </a:lnTo>
                <a:lnTo>
                  <a:pt x="388874" y="440982"/>
                </a:lnTo>
                <a:lnTo>
                  <a:pt x="395833" y="444957"/>
                </a:lnTo>
                <a:lnTo>
                  <a:pt x="387400" y="446189"/>
                </a:lnTo>
                <a:lnTo>
                  <a:pt x="381177" y="443966"/>
                </a:lnTo>
                <a:lnTo>
                  <a:pt x="375983" y="440436"/>
                </a:lnTo>
                <a:lnTo>
                  <a:pt x="370560" y="437718"/>
                </a:lnTo>
                <a:lnTo>
                  <a:pt x="363423" y="443598"/>
                </a:lnTo>
                <a:lnTo>
                  <a:pt x="367830" y="450862"/>
                </a:lnTo>
                <a:lnTo>
                  <a:pt x="380098" y="448945"/>
                </a:lnTo>
                <a:lnTo>
                  <a:pt x="384390" y="452386"/>
                </a:lnTo>
                <a:lnTo>
                  <a:pt x="384746" y="456565"/>
                </a:lnTo>
                <a:lnTo>
                  <a:pt x="384187" y="460870"/>
                </a:lnTo>
                <a:lnTo>
                  <a:pt x="385749" y="464654"/>
                </a:lnTo>
                <a:lnTo>
                  <a:pt x="379056" y="469442"/>
                </a:lnTo>
                <a:lnTo>
                  <a:pt x="393623" y="474014"/>
                </a:lnTo>
                <a:lnTo>
                  <a:pt x="394970" y="459346"/>
                </a:lnTo>
                <a:lnTo>
                  <a:pt x="401066" y="451256"/>
                </a:lnTo>
                <a:lnTo>
                  <a:pt x="401383" y="451827"/>
                </a:lnTo>
                <a:lnTo>
                  <a:pt x="401942" y="452272"/>
                </a:lnTo>
                <a:lnTo>
                  <a:pt x="403186" y="452297"/>
                </a:lnTo>
                <a:lnTo>
                  <a:pt x="403491" y="451764"/>
                </a:lnTo>
                <a:lnTo>
                  <a:pt x="403796" y="451485"/>
                </a:lnTo>
                <a:lnTo>
                  <a:pt x="403847" y="450596"/>
                </a:lnTo>
                <a:lnTo>
                  <a:pt x="403364" y="449910"/>
                </a:lnTo>
                <a:lnTo>
                  <a:pt x="402247" y="449694"/>
                </a:lnTo>
                <a:lnTo>
                  <a:pt x="405790" y="444982"/>
                </a:lnTo>
                <a:close/>
              </a:path>
              <a:path w="421639" h="1376045">
                <a:moveTo>
                  <a:pt x="406476" y="358660"/>
                </a:moveTo>
                <a:lnTo>
                  <a:pt x="399351" y="353682"/>
                </a:lnTo>
                <a:lnTo>
                  <a:pt x="399846" y="348983"/>
                </a:lnTo>
                <a:lnTo>
                  <a:pt x="381939" y="350291"/>
                </a:lnTo>
                <a:lnTo>
                  <a:pt x="381977" y="354545"/>
                </a:lnTo>
                <a:lnTo>
                  <a:pt x="376605" y="359448"/>
                </a:lnTo>
                <a:lnTo>
                  <a:pt x="387629" y="363486"/>
                </a:lnTo>
                <a:lnTo>
                  <a:pt x="395363" y="363842"/>
                </a:lnTo>
                <a:lnTo>
                  <a:pt x="406476" y="358660"/>
                </a:lnTo>
                <a:close/>
              </a:path>
              <a:path w="421639" h="1376045">
                <a:moveTo>
                  <a:pt x="408673" y="412623"/>
                </a:moveTo>
                <a:lnTo>
                  <a:pt x="395846" y="412623"/>
                </a:lnTo>
                <a:lnTo>
                  <a:pt x="403466" y="421055"/>
                </a:lnTo>
                <a:lnTo>
                  <a:pt x="408673" y="412623"/>
                </a:lnTo>
                <a:close/>
              </a:path>
              <a:path w="421639" h="1376045">
                <a:moveTo>
                  <a:pt x="413042" y="317855"/>
                </a:moveTo>
                <a:lnTo>
                  <a:pt x="404152" y="317855"/>
                </a:lnTo>
                <a:lnTo>
                  <a:pt x="397700" y="317855"/>
                </a:lnTo>
                <a:lnTo>
                  <a:pt x="397090" y="324573"/>
                </a:lnTo>
                <a:lnTo>
                  <a:pt x="397306" y="324573"/>
                </a:lnTo>
                <a:lnTo>
                  <a:pt x="411073" y="326910"/>
                </a:lnTo>
                <a:lnTo>
                  <a:pt x="413042" y="317855"/>
                </a:lnTo>
                <a:close/>
              </a:path>
              <a:path w="421639" h="1376045">
                <a:moveTo>
                  <a:pt x="413512" y="315747"/>
                </a:moveTo>
                <a:lnTo>
                  <a:pt x="403174" y="311315"/>
                </a:lnTo>
                <a:lnTo>
                  <a:pt x="397344" y="311454"/>
                </a:lnTo>
                <a:lnTo>
                  <a:pt x="403974" y="317690"/>
                </a:lnTo>
                <a:lnTo>
                  <a:pt x="413080" y="317690"/>
                </a:lnTo>
                <a:lnTo>
                  <a:pt x="413512" y="315747"/>
                </a:lnTo>
                <a:close/>
              </a:path>
              <a:path w="421639" h="1376045">
                <a:moveTo>
                  <a:pt x="421132" y="1270698"/>
                </a:moveTo>
                <a:lnTo>
                  <a:pt x="417931" y="1262303"/>
                </a:lnTo>
                <a:lnTo>
                  <a:pt x="417868" y="1262126"/>
                </a:lnTo>
                <a:lnTo>
                  <a:pt x="410413" y="1262303"/>
                </a:lnTo>
                <a:lnTo>
                  <a:pt x="409689" y="1267421"/>
                </a:lnTo>
                <a:lnTo>
                  <a:pt x="414909" y="1268145"/>
                </a:lnTo>
                <a:lnTo>
                  <a:pt x="421132" y="1270698"/>
                </a:lnTo>
                <a:close/>
              </a:path>
            </a:pathLst>
          </a:custGeom>
          <a:solidFill>
            <a:srgbClr val="8C9194"/>
          </a:solidFill>
        </p:spPr>
        <p:txBody>
          <a:bodyPr wrap="square" lIns="0" tIns="0" rIns="0" bIns="0" rtlCol="0"/>
          <a:lstStyle/>
          <a:p>
            <a:endParaRPr/>
          </a:p>
        </p:txBody>
      </p:sp>
      <p:sp>
        <p:nvSpPr>
          <p:cNvPr id="139" name="bg object 139"/>
          <p:cNvSpPr/>
          <p:nvPr/>
        </p:nvSpPr>
        <p:spPr>
          <a:xfrm>
            <a:off x="1986445" y="4605578"/>
            <a:ext cx="392430" cy="789940"/>
          </a:xfrm>
          <a:custGeom>
            <a:avLst/>
            <a:gdLst/>
            <a:ahLst/>
            <a:cxnLst/>
            <a:rect l="l" t="t" r="r" b="b"/>
            <a:pathLst>
              <a:path w="392430" h="789939">
                <a:moveTo>
                  <a:pt x="7010" y="514896"/>
                </a:moveTo>
                <a:lnTo>
                  <a:pt x="5067" y="514629"/>
                </a:lnTo>
                <a:lnTo>
                  <a:pt x="3098" y="514375"/>
                </a:lnTo>
                <a:lnTo>
                  <a:pt x="0" y="513956"/>
                </a:lnTo>
                <a:lnTo>
                  <a:pt x="0" y="516978"/>
                </a:lnTo>
                <a:lnTo>
                  <a:pt x="965" y="518325"/>
                </a:lnTo>
                <a:lnTo>
                  <a:pt x="2387" y="520344"/>
                </a:lnTo>
                <a:lnTo>
                  <a:pt x="5664" y="520306"/>
                </a:lnTo>
                <a:lnTo>
                  <a:pt x="7010" y="514896"/>
                </a:lnTo>
                <a:close/>
              </a:path>
              <a:path w="392430" h="789939">
                <a:moveTo>
                  <a:pt x="8470" y="636625"/>
                </a:moveTo>
                <a:lnTo>
                  <a:pt x="7531" y="635317"/>
                </a:lnTo>
                <a:lnTo>
                  <a:pt x="6184" y="634644"/>
                </a:lnTo>
                <a:lnTo>
                  <a:pt x="5105" y="633869"/>
                </a:lnTo>
                <a:lnTo>
                  <a:pt x="3822" y="635165"/>
                </a:lnTo>
                <a:lnTo>
                  <a:pt x="2730" y="636282"/>
                </a:lnTo>
                <a:lnTo>
                  <a:pt x="4267" y="637082"/>
                </a:lnTo>
                <a:lnTo>
                  <a:pt x="5473" y="637692"/>
                </a:lnTo>
                <a:lnTo>
                  <a:pt x="6667" y="638327"/>
                </a:lnTo>
                <a:lnTo>
                  <a:pt x="7226" y="637616"/>
                </a:lnTo>
                <a:lnTo>
                  <a:pt x="8470" y="636625"/>
                </a:lnTo>
                <a:close/>
              </a:path>
              <a:path w="392430" h="789939">
                <a:moveTo>
                  <a:pt x="8674" y="778802"/>
                </a:moveTo>
                <a:lnTo>
                  <a:pt x="7048" y="774674"/>
                </a:lnTo>
                <a:lnTo>
                  <a:pt x="5384" y="771461"/>
                </a:lnTo>
                <a:lnTo>
                  <a:pt x="0" y="772541"/>
                </a:lnTo>
                <a:lnTo>
                  <a:pt x="0" y="780415"/>
                </a:lnTo>
                <a:lnTo>
                  <a:pt x="2362" y="780884"/>
                </a:lnTo>
                <a:lnTo>
                  <a:pt x="5334" y="780008"/>
                </a:lnTo>
                <a:lnTo>
                  <a:pt x="8674" y="778802"/>
                </a:lnTo>
                <a:close/>
              </a:path>
              <a:path w="392430" h="789939">
                <a:moveTo>
                  <a:pt x="18669" y="584758"/>
                </a:moveTo>
                <a:lnTo>
                  <a:pt x="16916" y="583806"/>
                </a:lnTo>
                <a:lnTo>
                  <a:pt x="15544" y="582498"/>
                </a:lnTo>
                <a:lnTo>
                  <a:pt x="14046" y="583780"/>
                </a:lnTo>
                <a:lnTo>
                  <a:pt x="12192" y="584708"/>
                </a:lnTo>
                <a:lnTo>
                  <a:pt x="12331" y="585419"/>
                </a:lnTo>
                <a:lnTo>
                  <a:pt x="12509" y="586308"/>
                </a:lnTo>
                <a:lnTo>
                  <a:pt x="14287" y="587590"/>
                </a:lnTo>
                <a:lnTo>
                  <a:pt x="16497" y="587654"/>
                </a:lnTo>
                <a:lnTo>
                  <a:pt x="18313" y="586359"/>
                </a:lnTo>
                <a:lnTo>
                  <a:pt x="18516" y="585482"/>
                </a:lnTo>
                <a:lnTo>
                  <a:pt x="18669" y="584758"/>
                </a:lnTo>
                <a:close/>
              </a:path>
              <a:path w="392430" h="789939">
                <a:moveTo>
                  <a:pt x="18669" y="466267"/>
                </a:moveTo>
                <a:lnTo>
                  <a:pt x="17945" y="465188"/>
                </a:lnTo>
                <a:lnTo>
                  <a:pt x="17360" y="463461"/>
                </a:lnTo>
                <a:lnTo>
                  <a:pt x="15684" y="464629"/>
                </a:lnTo>
                <a:lnTo>
                  <a:pt x="14135" y="465264"/>
                </a:lnTo>
                <a:lnTo>
                  <a:pt x="14185" y="465772"/>
                </a:lnTo>
                <a:lnTo>
                  <a:pt x="14312" y="466788"/>
                </a:lnTo>
                <a:lnTo>
                  <a:pt x="15328" y="467753"/>
                </a:lnTo>
                <a:lnTo>
                  <a:pt x="15976" y="468731"/>
                </a:lnTo>
                <a:lnTo>
                  <a:pt x="16865" y="468249"/>
                </a:lnTo>
                <a:lnTo>
                  <a:pt x="18440" y="467829"/>
                </a:lnTo>
                <a:lnTo>
                  <a:pt x="18516" y="467271"/>
                </a:lnTo>
                <a:lnTo>
                  <a:pt x="18669" y="466267"/>
                </a:lnTo>
                <a:close/>
              </a:path>
              <a:path w="392430" h="789939">
                <a:moveTo>
                  <a:pt x="18694" y="602729"/>
                </a:moveTo>
                <a:lnTo>
                  <a:pt x="11849" y="606463"/>
                </a:lnTo>
                <a:lnTo>
                  <a:pt x="3568" y="607060"/>
                </a:lnTo>
                <a:lnTo>
                  <a:pt x="7200" y="618439"/>
                </a:lnTo>
                <a:lnTo>
                  <a:pt x="12242" y="617308"/>
                </a:lnTo>
                <a:lnTo>
                  <a:pt x="17183" y="616127"/>
                </a:lnTo>
                <a:lnTo>
                  <a:pt x="18694" y="602729"/>
                </a:lnTo>
                <a:close/>
              </a:path>
              <a:path w="392430" h="789939">
                <a:moveTo>
                  <a:pt x="19265" y="713638"/>
                </a:moveTo>
                <a:lnTo>
                  <a:pt x="19126" y="713613"/>
                </a:lnTo>
                <a:lnTo>
                  <a:pt x="19265" y="713638"/>
                </a:lnTo>
                <a:close/>
              </a:path>
              <a:path w="392430" h="789939">
                <a:moveTo>
                  <a:pt x="23723" y="491197"/>
                </a:moveTo>
                <a:lnTo>
                  <a:pt x="20866" y="490131"/>
                </a:lnTo>
                <a:lnTo>
                  <a:pt x="18059" y="489305"/>
                </a:lnTo>
                <a:lnTo>
                  <a:pt x="15278" y="488442"/>
                </a:lnTo>
                <a:lnTo>
                  <a:pt x="13982" y="491261"/>
                </a:lnTo>
                <a:lnTo>
                  <a:pt x="16179" y="493141"/>
                </a:lnTo>
                <a:lnTo>
                  <a:pt x="18491" y="495020"/>
                </a:lnTo>
                <a:lnTo>
                  <a:pt x="22567" y="493445"/>
                </a:lnTo>
                <a:lnTo>
                  <a:pt x="23279" y="493166"/>
                </a:lnTo>
                <a:lnTo>
                  <a:pt x="23723" y="491197"/>
                </a:lnTo>
                <a:close/>
              </a:path>
              <a:path w="392430" h="789939">
                <a:moveTo>
                  <a:pt x="24371" y="783361"/>
                </a:moveTo>
                <a:lnTo>
                  <a:pt x="24231" y="782002"/>
                </a:lnTo>
                <a:lnTo>
                  <a:pt x="13982" y="776782"/>
                </a:lnTo>
                <a:lnTo>
                  <a:pt x="6794" y="785101"/>
                </a:lnTo>
                <a:lnTo>
                  <a:pt x="16281" y="789622"/>
                </a:lnTo>
                <a:lnTo>
                  <a:pt x="24371" y="783361"/>
                </a:lnTo>
                <a:close/>
              </a:path>
              <a:path w="392430" h="789939">
                <a:moveTo>
                  <a:pt x="33261" y="463702"/>
                </a:moveTo>
                <a:lnTo>
                  <a:pt x="32766" y="461860"/>
                </a:lnTo>
                <a:lnTo>
                  <a:pt x="31165" y="460870"/>
                </a:lnTo>
                <a:lnTo>
                  <a:pt x="30111" y="459803"/>
                </a:lnTo>
                <a:lnTo>
                  <a:pt x="29095" y="460692"/>
                </a:lnTo>
                <a:lnTo>
                  <a:pt x="27470" y="461492"/>
                </a:lnTo>
                <a:lnTo>
                  <a:pt x="27051" y="463359"/>
                </a:lnTo>
                <a:lnTo>
                  <a:pt x="28384" y="464451"/>
                </a:lnTo>
                <a:lnTo>
                  <a:pt x="29527" y="466178"/>
                </a:lnTo>
                <a:lnTo>
                  <a:pt x="31292" y="464693"/>
                </a:lnTo>
                <a:lnTo>
                  <a:pt x="33261" y="463702"/>
                </a:lnTo>
                <a:close/>
              </a:path>
              <a:path w="392430" h="789939">
                <a:moveTo>
                  <a:pt x="39052" y="491553"/>
                </a:moveTo>
                <a:lnTo>
                  <a:pt x="27851" y="490550"/>
                </a:lnTo>
                <a:lnTo>
                  <a:pt x="30657" y="498932"/>
                </a:lnTo>
                <a:lnTo>
                  <a:pt x="39052" y="491553"/>
                </a:lnTo>
                <a:close/>
              </a:path>
              <a:path w="392430" h="789939">
                <a:moveTo>
                  <a:pt x="40678" y="687705"/>
                </a:moveTo>
                <a:lnTo>
                  <a:pt x="40665" y="686028"/>
                </a:lnTo>
                <a:lnTo>
                  <a:pt x="39001" y="684771"/>
                </a:lnTo>
                <a:lnTo>
                  <a:pt x="36918" y="684326"/>
                </a:lnTo>
                <a:lnTo>
                  <a:pt x="35560" y="685520"/>
                </a:lnTo>
                <a:lnTo>
                  <a:pt x="32359" y="687146"/>
                </a:lnTo>
                <a:lnTo>
                  <a:pt x="35039" y="688238"/>
                </a:lnTo>
                <a:lnTo>
                  <a:pt x="36512" y="689317"/>
                </a:lnTo>
                <a:lnTo>
                  <a:pt x="38950" y="689178"/>
                </a:lnTo>
                <a:lnTo>
                  <a:pt x="40678" y="687705"/>
                </a:lnTo>
                <a:close/>
              </a:path>
              <a:path w="392430" h="789939">
                <a:moveTo>
                  <a:pt x="98221" y="455968"/>
                </a:moveTo>
                <a:lnTo>
                  <a:pt x="82435" y="454113"/>
                </a:lnTo>
                <a:lnTo>
                  <a:pt x="83934" y="461022"/>
                </a:lnTo>
                <a:lnTo>
                  <a:pt x="87337" y="463194"/>
                </a:lnTo>
                <a:lnTo>
                  <a:pt x="96685" y="463880"/>
                </a:lnTo>
                <a:lnTo>
                  <a:pt x="98221" y="455968"/>
                </a:lnTo>
                <a:close/>
              </a:path>
              <a:path w="392430" h="789939">
                <a:moveTo>
                  <a:pt x="114935" y="462800"/>
                </a:moveTo>
                <a:lnTo>
                  <a:pt x="113741" y="461860"/>
                </a:lnTo>
                <a:lnTo>
                  <a:pt x="112598" y="460883"/>
                </a:lnTo>
                <a:lnTo>
                  <a:pt x="111150" y="460006"/>
                </a:lnTo>
                <a:lnTo>
                  <a:pt x="109791" y="461111"/>
                </a:lnTo>
                <a:lnTo>
                  <a:pt x="108432" y="462102"/>
                </a:lnTo>
                <a:lnTo>
                  <a:pt x="110083" y="462953"/>
                </a:lnTo>
                <a:lnTo>
                  <a:pt x="111188" y="463791"/>
                </a:lnTo>
                <a:lnTo>
                  <a:pt x="113093" y="464210"/>
                </a:lnTo>
                <a:lnTo>
                  <a:pt x="114109" y="463257"/>
                </a:lnTo>
                <a:lnTo>
                  <a:pt x="114935" y="462800"/>
                </a:lnTo>
                <a:close/>
              </a:path>
              <a:path w="392430" h="789939">
                <a:moveTo>
                  <a:pt x="118783" y="388251"/>
                </a:moveTo>
                <a:lnTo>
                  <a:pt x="118097" y="387273"/>
                </a:lnTo>
                <a:lnTo>
                  <a:pt x="117640" y="386092"/>
                </a:lnTo>
                <a:lnTo>
                  <a:pt x="116611" y="385394"/>
                </a:lnTo>
                <a:lnTo>
                  <a:pt x="116154" y="385089"/>
                </a:lnTo>
                <a:lnTo>
                  <a:pt x="114541" y="385749"/>
                </a:lnTo>
                <a:lnTo>
                  <a:pt x="112471" y="386168"/>
                </a:lnTo>
                <a:lnTo>
                  <a:pt x="113817" y="387477"/>
                </a:lnTo>
                <a:lnTo>
                  <a:pt x="114528" y="388594"/>
                </a:lnTo>
                <a:lnTo>
                  <a:pt x="116293" y="389382"/>
                </a:lnTo>
                <a:lnTo>
                  <a:pt x="117729" y="388569"/>
                </a:lnTo>
                <a:lnTo>
                  <a:pt x="118783" y="388251"/>
                </a:lnTo>
                <a:close/>
              </a:path>
              <a:path w="392430" h="789939">
                <a:moveTo>
                  <a:pt x="123507" y="375424"/>
                </a:moveTo>
                <a:lnTo>
                  <a:pt x="123088" y="372300"/>
                </a:lnTo>
                <a:lnTo>
                  <a:pt x="122910" y="370916"/>
                </a:lnTo>
                <a:lnTo>
                  <a:pt x="119202" y="369811"/>
                </a:lnTo>
                <a:lnTo>
                  <a:pt x="117106" y="368579"/>
                </a:lnTo>
                <a:lnTo>
                  <a:pt x="115633" y="370230"/>
                </a:lnTo>
                <a:lnTo>
                  <a:pt x="112725" y="372021"/>
                </a:lnTo>
                <a:lnTo>
                  <a:pt x="113474" y="376567"/>
                </a:lnTo>
                <a:lnTo>
                  <a:pt x="115671" y="379463"/>
                </a:lnTo>
                <a:lnTo>
                  <a:pt x="117182" y="382435"/>
                </a:lnTo>
                <a:lnTo>
                  <a:pt x="121589" y="381889"/>
                </a:lnTo>
                <a:lnTo>
                  <a:pt x="122199" y="378688"/>
                </a:lnTo>
                <a:lnTo>
                  <a:pt x="123507" y="375424"/>
                </a:lnTo>
                <a:close/>
              </a:path>
              <a:path w="392430" h="789939">
                <a:moveTo>
                  <a:pt x="133883" y="399999"/>
                </a:moveTo>
                <a:lnTo>
                  <a:pt x="132270" y="397954"/>
                </a:lnTo>
                <a:lnTo>
                  <a:pt x="121475" y="401866"/>
                </a:lnTo>
                <a:lnTo>
                  <a:pt x="129209" y="405587"/>
                </a:lnTo>
                <a:lnTo>
                  <a:pt x="131406" y="402526"/>
                </a:lnTo>
                <a:lnTo>
                  <a:pt x="133883" y="399999"/>
                </a:lnTo>
                <a:close/>
              </a:path>
              <a:path w="392430" h="789939">
                <a:moveTo>
                  <a:pt x="138061" y="519468"/>
                </a:moveTo>
                <a:lnTo>
                  <a:pt x="136232" y="518566"/>
                </a:lnTo>
                <a:lnTo>
                  <a:pt x="134620" y="517512"/>
                </a:lnTo>
                <a:lnTo>
                  <a:pt x="121767" y="513080"/>
                </a:lnTo>
                <a:lnTo>
                  <a:pt x="120738" y="510095"/>
                </a:lnTo>
                <a:lnTo>
                  <a:pt x="131076" y="499567"/>
                </a:lnTo>
                <a:lnTo>
                  <a:pt x="131127" y="497281"/>
                </a:lnTo>
                <a:lnTo>
                  <a:pt x="119722" y="491159"/>
                </a:lnTo>
                <a:lnTo>
                  <a:pt x="115951" y="485152"/>
                </a:lnTo>
                <a:lnTo>
                  <a:pt x="112318" y="479082"/>
                </a:lnTo>
                <a:lnTo>
                  <a:pt x="108115" y="476262"/>
                </a:lnTo>
                <a:lnTo>
                  <a:pt x="104152" y="471703"/>
                </a:lnTo>
                <a:lnTo>
                  <a:pt x="93459" y="470839"/>
                </a:lnTo>
                <a:lnTo>
                  <a:pt x="89928" y="468934"/>
                </a:lnTo>
                <a:lnTo>
                  <a:pt x="86207" y="465048"/>
                </a:lnTo>
                <a:lnTo>
                  <a:pt x="80581" y="470154"/>
                </a:lnTo>
                <a:lnTo>
                  <a:pt x="74218" y="465963"/>
                </a:lnTo>
                <a:lnTo>
                  <a:pt x="67995" y="466001"/>
                </a:lnTo>
                <a:lnTo>
                  <a:pt x="71132" y="473265"/>
                </a:lnTo>
                <a:lnTo>
                  <a:pt x="75425" y="477151"/>
                </a:lnTo>
                <a:lnTo>
                  <a:pt x="81165" y="477812"/>
                </a:lnTo>
                <a:lnTo>
                  <a:pt x="88633" y="475361"/>
                </a:lnTo>
                <a:lnTo>
                  <a:pt x="91859" y="483793"/>
                </a:lnTo>
                <a:lnTo>
                  <a:pt x="97294" y="491109"/>
                </a:lnTo>
                <a:lnTo>
                  <a:pt x="104482" y="497522"/>
                </a:lnTo>
                <a:lnTo>
                  <a:pt x="112915" y="503301"/>
                </a:lnTo>
                <a:lnTo>
                  <a:pt x="116509" y="505523"/>
                </a:lnTo>
                <a:lnTo>
                  <a:pt x="117944" y="507936"/>
                </a:lnTo>
                <a:lnTo>
                  <a:pt x="117119" y="511568"/>
                </a:lnTo>
                <a:lnTo>
                  <a:pt x="115951" y="519290"/>
                </a:lnTo>
                <a:lnTo>
                  <a:pt x="117551" y="524230"/>
                </a:lnTo>
                <a:lnTo>
                  <a:pt x="123012" y="527799"/>
                </a:lnTo>
                <a:lnTo>
                  <a:pt x="133464" y="531380"/>
                </a:lnTo>
                <a:lnTo>
                  <a:pt x="138061" y="519468"/>
                </a:lnTo>
                <a:close/>
              </a:path>
              <a:path w="392430" h="789939">
                <a:moveTo>
                  <a:pt x="143040" y="312953"/>
                </a:moveTo>
                <a:lnTo>
                  <a:pt x="138252" y="306819"/>
                </a:lnTo>
                <a:lnTo>
                  <a:pt x="138099" y="308660"/>
                </a:lnTo>
                <a:lnTo>
                  <a:pt x="137541" y="310553"/>
                </a:lnTo>
                <a:lnTo>
                  <a:pt x="138150" y="313016"/>
                </a:lnTo>
                <a:lnTo>
                  <a:pt x="140487" y="313423"/>
                </a:lnTo>
                <a:lnTo>
                  <a:pt x="141846" y="313969"/>
                </a:lnTo>
                <a:lnTo>
                  <a:pt x="142240" y="313626"/>
                </a:lnTo>
                <a:lnTo>
                  <a:pt x="142646" y="313296"/>
                </a:lnTo>
                <a:lnTo>
                  <a:pt x="143040" y="312953"/>
                </a:lnTo>
                <a:close/>
              </a:path>
              <a:path w="392430" h="789939">
                <a:moveTo>
                  <a:pt x="144576" y="428815"/>
                </a:moveTo>
                <a:lnTo>
                  <a:pt x="140563" y="421500"/>
                </a:lnTo>
                <a:lnTo>
                  <a:pt x="124802" y="420192"/>
                </a:lnTo>
                <a:lnTo>
                  <a:pt x="127241" y="423341"/>
                </a:lnTo>
                <a:lnTo>
                  <a:pt x="128930" y="425691"/>
                </a:lnTo>
                <a:lnTo>
                  <a:pt x="134861" y="432689"/>
                </a:lnTo>
                <a:lnTo>
                  <a:pt x="135902" y="432752"/>
                </a:lnTo>
                <a:lnTo>
                  <a:pt x="144576" y="428815"/>
                </a:lnTo>
                <a:close/>
              </a:path>
              <a:path w="392430" h="789939">
                <a:moveTo>
                  <a:pt x="150812" y="437489"/>
                </a:moveTo>
                <a:lnTo>
                  <a:pt x="150634" y="435838"/>
                </a:lnTo>
                <a:lnTo>
                  <a:pt x="150253" y="432536"/>
                </a:lnTo>
                <a:lnTo>
                  <a:pt x="148107" y="432574"/>
                </a:lnTo>
                <a:lnTo>
                  <a:pt x="147967" y="434200"/>
                </a:lnTo>
                <a:lnTo>
                  <a:pt x="147713" y="437451"/>
                </a:lnTo>
                <a:lnTo>
                  <a:pt x="150812" y="437489"/>
                </a:lnTo>
                <a:close/>
              </a:path>
              <a:path w="392430" h="789939">
                <a:moveTo>
                  <a:pt x="151841" y="278028"/>
                </a:moveTo>
                <a:lnTo>
                  <a:pt x="150863" y="277253"/>
                </a:lnTo>
                <a:lnTo>
                  <a:pt x="150037" y="276250"/>
                </a:lnTo>
                <a:lnTo>
                  <a:pt x="148844" y="275805"/>
                </a:lnTo>
                <a:lnTo>
                  <a:pt x="148209" y="275577"/>
                </a:lnTo>
                <a:lnTo>
                  <a:pt x="146939" y="276326"/>
                </a:lnTo>
                <a:lnTo>
                  <a:pt x="145122" y="276910"/>
                </a:lnTo>
                <a:lnTo>
                  <a:pt x="146812" y="277964"/>
                </a:lnTo>
                <a:lnTo>
                  <a:pt x="147828" y="278930"/>
                </a:lnTo>
                <a:lnTo>
                  <a:pt x="149758" y="279450"/>
                </a:lnTo>
                <a:lnTo>
                  <a:pt x="150914" y="278485"/>
                </a:lnTo>
                <a:lnTo>
                  <a:pt x="151841" y="278028"/>
                </a:lnTo>
                <a:close/>
              </a:path>
              <a:path w="392430" h="789939">
                <a:moveTo>
                  <a:pt x="163360" y="479640"/>
                </a:moveTo>
                <a:lnTo>
                  <a:pt x="163106" y="479361"/>
                </a:lnTo>
                <a:lnTo>
                  <a:pt x="162585" y="478815"/>
                </a:lnTo>
                <a:lnTo>
                  <a:pt x="162814" y="479094"/>
                </a:lnTo>
                <a:lnTo>
                  <a:pt x="163068" y="479374"/>
                </a:lnTo>
                <a:lnTo>
                  <a:pt x="163360" y="479640"/>
                </a:lnTo>
                <a:close/>
              </a:path>
              <a:path w="392430" h="789939">
                <a:moveTo>
                  <a:pt x="163537" y="467283"/>
                </a:moveTo>
                <a:lnTo>
                  <a:pt x="156946" y="462775"/>
                </a:lnTo>
                <a:lnTo>
                  <a:pt x="151218" y="458851"/>
                </a:lnTo>
                <a:lnTo>
                  <a:pt x="147294" y="453428"/>
                </a:lnTo>
                <a:lnTo>
                  <a:pt x="142405" y="448500"/>
                </a:lnTo>
                <a:lnTo>
                  <a:pt x="141376" y="449033"/>
                </a:lnTo>
                <a:lnTo>
                  <a:pt x="139471" y="449643"/>
                </a:lnTo>
                <a:lnTo>
                  <a:pt x="140512" y="456184"/>
                </a:lnTo>
                <a:lnTo>
                  <a:pt x="141605" y="462305"/>
                </a:lnTo>
                <a:lnTo>
                  <a:pt x="143281" y="469341"/>
                </a:lnTo>
                <a:lnTo>
                  <a:pt x="145275" y="470725"/>
                </a:lnTo>
                <a:lnTo>
                  <a:pt x="153936" y="471271"/>
                </a:lnTo>
                <a:lnTo>
                  <a:pt x="158445" y="474484"/>
                </a:lnTo>
                <a:lnTo>
                  <a:pt x="162585" y="478815"/>
                </a:lnTo>
                <a:lnTo>
                  <a:pt x="158483" y="473824"/>
                </a:lnTo>
                <a:lnTo>
                  <a:pt x="163537" y="467283"/>
                </a:lnTo>
                <a:close/>
              </a:path>
              <a:path w="392430" h="789939">
                <a:moveTo>
                  <a:pt x="165862" y="445046"/>
                </a:moveTo>
                <a:lnTo>
                  <a:pt x="164719" y="441439"/>
                </a:lnTo>
                <a:lnTo>
                  <a:pt x="161734" y="438340"/>
                </a:lnTo>
                <a:lnTo>
                  <a:pt x="159169" y="438010"/>
                </a:lnTo>
                <a:lnTo>
                  <a:pt x="154940" y="437464"/>
                </a:lnTo>
                <a:lnTo>
                  <a:pt x="152654" y="440791"/>
                </a:lnTo>
                <a:lnTo>
                  <a:pt x="153416" y="445541"/>
                </a:lnTo>
                <a:lnTo>
                  <a:pt x="156222" y="447192"/>
                </a:lnTo>
                <a:lnTo>
                  <a:pt x="159245" y="450329"/>
                </a:lnTo>
                <a:lnTo>
                  <a:pt x="162369" y="447141"/>
                </a:lnTo>
                <a:lnTo>
                  <a:pt x="165862" y="445046"/>
                </a:lnTo>
                <a:close/>
              </a:path>
              <a:path w="392430" h="789939">
                <a:moveTo>
                  <a:pt x="171932" y="493191"/>
                </a:moveTo>
                <a:lnTo>
                  <a:pt x="170395" y="489127"/>
                </a:lnTo>
                <a:lnTo>
                  <a:pt x="169151" y="485152"/>
                </a:lnTo>
                <a:lnTo>
                  <a:pt x="164592" y="495642"/>
                </a:lnTo>
                <a:lnTo>
                  <a:pt x="171932" y="493191"/>
                </a:lnTo>
                <a:close/>
              </a:path>
              <a:path w="392430" h="789939">
                <a:moveTo>
                  <a:pt x="175818" y="376872"/>
                </a:moveTo>
                <a:lnTo>
                  <a:pt x="174307" y="366991"/>
                </a:lnTo>
                <a:lnTo>
                  <a:pt x="164541" y="371589"/>
                </a:lnTo>
                <a:lnTo>
                  <a:pt x="168770" y="374129"/>
                </a:lnTo>
                <a:lnTo>
                  <a:pt x="169951" y="378307"/>
                </a:lnTo>
                <a:lnTo>
                  <a:pt x="175818" y="376872"/>
                </a:lnTo>
                <a:close/>
              </a:path>
              <a:path w="392430" h="789939">
                <a:moveTo>
                  <a:pt x="176149" y="376834"/>
                </a:moveTo>
                <a:lnTo>
                  <a:pt x="175958" y="376847"/>
                </a:lnTo>
                <a:lnTo>
                  <a:pt x="175831" y="376872"/>
                </a:lnTo>
                <a:lnTo>
                  <a:pt x="175844" y="376999"/>
                </a:lnTo>
                <a:lnTo>
                  <a:pt x="176047" y="377139"/>
                </a:lnTo>
                <a:lnTo>
                  <a:pt x="176136" y="376948"/>
                </a:lnTo>
                <a:close/>
              </a:path>
              <a:path w="392430" h="789939">
                <a:moveTo>
                  <a:pt x="178168" y="227926"/>
                </a:moveTo>
                <a:lnTo>
                  <a:pt x="176987" y="224955"/>
                </a:lnTo>
                <a:lnTo>
                  <a:pt x="176847" y="222351"/>
                </a:lnTo>
                <a:lnTo>
                  <a:pt x="170611" y="220700"/>
                </a:lnTo>
                <a:lnTo>
                  <a:pt x="165239" y="220052"/>
                </a:lnTo>
                <a:lnTo>
                  <a:pt x="159981" y="219151"/>
                </a:lnTo>
                <a:lnTo>
                  <a:pt x="158610" y="222123"/>
                </a:lnTo>
                <a:lnTo>
                  <a:pt x="178168" y="227926"/>
                </a:lnTo>
                <a:close/>
              </a:path>
              <a:path w="392430" h="789939">
                <a:moveTo>
                  <a:pt x="180073" y="424891"/>
                </a:moveTo>
                <a:lnTo>
                  <a:pt x="159931" y="417855"/>
                </a:lnTo>
                <a:lnTo>
                  <a:pt x="163055" y="421855"/>
                </a:lnTo>
                <a:lnTo>
                  <a:pt x="164782" y="426631"/>
                </a:lnTo>
                <a:lnTo>
                  <a:pt x="167652" y="430618"/>
                </a:lnTo>
                <a:lnTo>
                  <a:pt x="174244" y="432269"/>
                </a:lnTo>
                <a:lnTo>
                  <a:pt x="180073" y="424891"/>
                </a:lnTo>
                <a:close/>
              </a:path>
              <a:path w="392430" h="789939">
                <a:moveTo>
                  <a:pt x="181635" y="283603"/>
                </a:moveTo>
                <a:lnTo>
                  <a:pt x="181394" y="283667"/>
                </a:lnTo>
                <a:lnTo>
                  <a:pt x="181190" y="283756"/>
                </a:lnTo>
                <a:lnTo>
                  <a:pt x="180949" y="283832"/>
                </a:lnTo>
                <a:lnTo>
                  <a:pt x="181127" y="283984"/>
                </a:lnTo>
                <a:lnTo>
                  <a:pt x="181343" y="283933"/>
                </a:lnTo>
                <a:lnTo>
                  <a:pt x="181483" y="283832"/>
                </a:lnTo>
                <a:lnTo>
                  <a:pt x="181622" y="283705"/>
                </a:lnTo>
                <a:close/>
              </a:path>
              <a:path w="392430" h="789939">
                <a:moveTo>
                  <a:pt x="181737" y="455409"/>
                </a:moveTo>
                <a:lnTo>
                  <a:pt x="175361" y="449021"/>
                </a:lnTo>
                <a:lnTo>
                  <a:pt x="162191" y="454342"/>
                </a:lnTo>
                <a:lnTo>
                  <a:pt x="171627" y="462229"/>
                </a:lnTo>
                <a:lnTo>
                  <a:pt x="181610" y="455955"/>
                </a:lnTo>
                <a:lnTo>
                  <a:pt x="181737" y="455409"/>
                </a:lnTo>
                <a:close/>
              </a:path>
              <a:path w="392430" h="789939">
                <a:moveTo>
                  <a:pt x="183235" y="304965"/>
                </a:moveTo>
                <a:lnTo>
                  <a:pt x="182905" y="301409"/>
                </a:lnTo>
                <a:lnTo>
                  <a:pt x="172364" y="296164"/>
                </a:lnTo>
                <a:lnTo>
                  <a:pt x="171665" y="289966"/>
                </a:lnTo>
                <a:lnTo>
                  <a:pt x="174218" y="285889"/>
                </a:lnTo>
                <a:lnTo>
                  <a:pt x="180962" y="283845"/>
                </a:lnTo>
                <a:lnTo>
                  <a:pt x="179374" y="282333"/>
                </a:lnTo>
                <a:lnTo>
                  <a:pt x="177507" y="280924"/>
                </a:lnTo>
                <a:lnTo>
                  <a:pt x="175196" y="277418"/>
                </a:lnTo>
                <a:lnTo>
                  <a:pt x="174802" y="275285"/>
                </a:lnTo>
                <a:lnTo>
                  <a:pt x="173888" y="272897"/>
                </a:lnTo>
                <a:lnTo>
                  <a:pt x="152577" y="284454"/>
                </a:lnTo>
                <a:lnTo>
                  <a:pt x="152742" y="284099"/>
                </a:lnTo>
                <a:lnTo>
                  <a:pt x="152400" y="284441"/>
                </a:lnTo>
                <a:lnTo>
                  <a:pt x="154952" y="290512"/>
                </a:lnTo>
                <a:lnTo>
                  <a:pt x="154127" y="291020"/>
                </a:lnTo>
                <a:lnTo>
                  <a:pt x="153543" y="291655"/>
                </a:lnTo>
                <a:lnTo>
                  <a:pt x="149656" y="292112"/>
                </a:lnTo>
                <a:lnTo>
                  <a:pt x="140042" y="290588"/>
                </a:lnTo>
                <a:lnTo>
                  <a:pt x="138061" y="291731"/>
                </a:lnTo>
                <a:lnTo>
                  <a:pt x="138226" y="306793"/>
                </a:lnTo>
                <a:lnTo>
                  <a:pt x="143827" y="307492"/>
                </a:lnTo>
                <a:lnTo>
                  <a:pt x="149479" y="308914"/>
                </a:lnTo>
                <a:lnTo>
                  <a:pt x="154355" y="306095"/>
                </a:lnTo>
                <a:lnTo>
                  <a:pt x="154355" y="296633"/>
                </a:lnTo>
                <a:lnTo>
                  <a:pt x="158635" y="299186"/>
                </a:lnTo>
                <a:lnTo>
                  <a:pt x="159537" y="301536"/>
                </a:lnTo>
                <a:lnTo>
                  <a:pt x="159346" y="307555"/>
                </a:lnTo>
                <a:lnTo>
                  <a:pt x="160185" y="310540"/>
                </a:lnTo>
                <a:lnTo>
                  <a:pt x="160655" y="313842"/>
                </a:lnTo>
                <a:lnTo>
                  <a:pt x="151549" y="311632"/>
                </a:lnTo>
                <a:lnTo>
                  <a:pt x="145376" y="320446"/>
                </a:lnTo>
                <a:lnTo>
                  <a:pt x="155460" y="322884"/>
                </a:lnTo>
                <a:lnTo>
                  <a:pt x="154813" y="321487"/>
                </a:lnTo>
                <a:lnTo>
                  <a:pt x="172364" y="316776"/>
                </a:lnTo>
                <a:lnTo>
                  <a:pt x="176974" y="314185"/>
                </a:lnTo>
                <a:lnTo>
                  <a:pt x="176911" y="306412"/>
                </a:lnTo>
                <a:lnTo>
                  <a:pt x="181038" y="305689"/>
                </a:lnTo>
                <a:lnTo>
                  <a:pt x="183235" y="304965"/>
                </a:lnTo>
                <a:close/>
              </a:path>
              <a:path w="392430" h="789939">
                <a:moveTo>
                  <a:pt x="188582" y="83451"/>
                </a:moveTo>
                <a:lnTo>
                  <a:pt x="181698" y="79235"/>
                </a:lnTo>
                <a:lnTo>
                  <a:pt x="180695" y="80454"/>
                </a:lnTo>
                <a:lnTo>
                  <a:pt x="177838" y="83629"/>
                </a:lnTo>
                <a:lnTo>
                  <a:pt x="187210" y="85445"/>
                </a:lnTo>
                <a:lnTo>
                  <a:pt x="188582" y="83451"/>
                </a:lnTo>
                <a:close/>
              </a:path>
              <a:path w="392430" h="789939">
                <a:moveTo>
                  <a:pt x="194424" y="425615"/>
                </a:moveTo>
                <a:lnTo>
                  <a:pt x="193890" y="423278"/>
                </a:lnTo>
                <a:lnTo>
                  <a:pt x="188036" y="420598"/>
                </a:lnTo>
                <a:lnTo>
                  <a:pt x="186207" y="424853"/>
                </a:lnTo>
                <a:lnTo>
                  <a:pt x="186778" y="427253"/>
                </a:lnTo>
                <a:lnTo>
                  <a:pt x="191579" y="429221"/>
                </a:lnTo>
                <a:lnTo>
                  <a:pt x="194424" y="425615"/>
                </a:lnTo>
                <a:close/>
              </a:path>
              <a:path w="392430" h="789939">
                <a:moveTo>
                  <a:pt x="194500" y="479450"/>
                </a:moveTo>
                <a:lnTo>
                  <a:pt x="193179" y="477812"/>
                </a:lnTo>
                <a:lnTo>
                  <a:pt x="182422" y="475602"/>
                </a:lnTo>
                <a:lnTo>
                  <a:pt x="169176" y="485127"/>
                </a:lnTo>
                <a:lnTo>
                  <a:pt x="177698" y="492988"/>
                </a:lnTo>
                <a:lnTo>
                  <a:pt x="171183" y="498055"/>
                </a:lnTo>
                <a:lnTo>
                  <a:pt x="171729" y="502818"/>
                </a:lnTo>
                <a:lnTo>
                  <a:pt x="175221" y="507453"/>
                </a:lnTo>
                <a:lnTo>
                  <a:pt x="177533" y="512102"/>
                </a:lnTo>
                <a:lnTo>
                  <a:pt x="176542" y="512673"/>
                </a:lnTo>
                <a:lnTo>
                  <a:pt x="175463" y="513181"/>
                </a:lnTo>
                <a:lnTo>
                  <a:pt x="173532" y="514654"/>
                </a:lnTo>
                <a:lnTo>
                  <a:pt x="172656" y="515607"/>
                </a:lnTo>
                <a:lnTo>
                  <a:pt x="171577" y="516623"/>
                </a:lnTo>
                <a:lnTo>
                  <a:pt x="177317" y="518477"/>
                </a:lnTo>
                <a:lnTo>
                  <a:pt x="185750" y="518033"/>
                </a:lnTo>
                <a:lnTo>
                  <a:pt x="192951" y="515810"/>
                </a:lnTo>
                <a:lnTo>
                  <a:pt x="190817" y="510273"/>
                </a:lnTo>
                <a:lnTo>
                  <a:pt x="189191" y="504647"/>
                </a:lnTo>
                <a:lnTo>
                  <a:pt x="183832" y="494449"/>
                </a:lnTo>
                <a:lnTo>
                  <a:pt x="184632" y="490537"/>
                </a:lnTo>
                <a:lnTo>
                  <a:pt x="188493" y="486194"/>
                </a:lnTo>
                <a:lnTo>
                  <a:pt x="194500" y="479450"/>
                </a:lnTo>
                <a:close/>
              </a:path>
              <a:path w="392430" h="789939">
                <a:moveTo>
                  <a:pt x="195084" y="525767"/>
                </a:moveTo>
                <a:lnTo>
                  <a:pt x="192963" y="515861"/>
                </a:lnTo>
                <a:lnTo>
                  <a:pt x="190131" y="521944"/>
                </a:lnTo>
                <a:lnTo>
                  <a:pt x="195084" y="525767"/>
                </a:lnTo>
                <a:close/>
              </a:path>
              <a:path w="392430" h="789939">
                <a:moveTo>
                  <a:pt x="196265" y="5207"/>
                </a:moveTo>
                <a:lnTo>
                  <a:pt x="196100" y="5194"/>
                </a:lnTo>
                <a:lnTo>
                  <a:pt x="195935" y="5168"/>
                </a:lnTo>
                <a:lnTo>
                  <a:pt x="195770" y="5156"/>
                </a:lnTo>
                <a:lnTo>
                  <a:pt x="195961" y="5334"/>
                </a:lnTo>
                <a:lnTo>
                  <a:pt x="196138" y="5321"/>
                </a:lnTo>
                <a:lnTo>
                  <a:pt x="196265" y="5207"/>
                </a:lnTo>
                <a:close/>
              </a:path>
              <a:path w="392430" h="789939">
                <a:moveTo>
                  <a:pt x="196621" y="309537"/>
                </a:moveTo>
                <a:lnTo>
                  <a:pt x="194271" y="309232"/>
                </a:lnTo>
                <a:lnTo>
                  <a:pt x="189687" y="308813"/>
                </a:lnTo>
                <a:lnTo>
                  <a:pt x="189484" y="311175"/>
                </a:lnTo>
                <a:lnTo>
                  <a:pt x="191782" y="311175"/>
                </a:lnTo>
                <a:lnTo>
                  <a:pt x="194081" y="311200"/>
                </a:lnTo>
                <a:lnTo>
                  <a:pt x="196481" y="311099"/>
                </a:lnTo>
                <a:lnTo>
                  <a:pt x="196621" y="309537"/>
                </a:lnTo>
                <a:close/>
              </a:path>
              <a:path w="392430" h="789939">
                <a:moveTo>
                  <a:pt x="198348" y="405218"/>
                </a:moveTo>
                <a:lnTo>
                  <a:pt x="195681" y="403631"/>
                </a:lnTo>
                <a:lnTo>
                  <a:pt x="194398" y="402361"/>
                </a:lnTo>
                <a:lnTo>
                  <a:pt x="191643" y="404075"/>
                </a:lnTo>
                <a:lnTo>
                  <a:pt x="187553" y="405409"/>
                </a:lnTo>
                <a:lnTo>
                  <a:pt x="185483" y="409752"/>
                </a:lnTo>
                <a:lnTo>
                  <a:pt x="186347" y="413397"/>
                </a:lnTo>
                <a:lnTo>
                  <a:pt x="192773" y="413550"/>
                </a:lnTo>
                <a:lnTo>
                  <a:pt x="194729" y="410908"/>
                </a:lnTo>
                <a:lnTo>
                  <a:pt x="196977" y="408647"/>
                </a:lnTo>
                <a:lnTo>
                  <a:pt x="198348" y="405218"/>
                </a:lnTo>
                <a:close/>
              </a:path>
              <a:path w="392430" h="789939">
                <a:moveTo>
                  <a:pt x="200723" y="252857"/>
                </a:moveTo>
                <a:lnTo>
                  <a:pt x="198183" y="250278"/>
                </a:lnTo>
                <a:lnTo>
                  <a:pt x="195326" y="247548"/>
                </a:lnTo>
                <a:lnTo>
                  <a:pt x="191020" y="247662"/>
                </a:lnTo>
                <a:lnTo>
                  <a:pt x="190728" y="248183"/>
                </a:lnTo>
                <a:lnTo>
                  <a:pt x="189331" y="250621"/>
                </a:lnTo>
                <a:lnTo>
                  <a:pt x="187528" y="253542"/>
                </a:lnTo>
                <a:lnTo>
                  <a:pt x="189115" y="259016"/>
                </a:lnTo>
                <a:lnTo>
                  <a:pt x="192189" y="261785"/>
                </a:lnTo>
                <a:lnTo>
                  <a:pt x="195757" y="266649"/>
                </a:lnTo>
                <a:lnTo>
                  <a:pt x="198107" y="261454"/>
                </a:lnTo>
                <a:lnTo>
                  <a:pt x="200494" y="258343"/>
                </a:lnTo>
                <a:lnTo>
                  <a:pt x="200723" y="252857"/>
                </a:lnTo>
                <a:close/>
              </a:path>
              <a:path w="392430" h="789939">
                <a:moveTo>
                  <a:pt x="208889" y="6591"/>
                </a:moveTo>
                <a:lnTo>
                  <a:pt x="204787" y="114"/>
                </a:lnTo>
                <a:lnTo>
                  <a:pt x="201460" y="0"/>
                </a:lnTo>
                <a:lnTo>
                  <a:pt x="196265" y="5207"/>
                </a:lnTo>
                <a:lnTo>
                  <a:pt x="208889" y="6591"/>
                </a:lnTo>
                <a:close/>
              </a:path>
              <a:path w="392430" h="789939">
                <a:moveTo>
                  <a:pt x="209804" y="339496"/>
                </a:moveTo>
                <a:lnTo>
                  <a:pt x="204127" y="332282"/>
                </a:lnTo>
                <a:lnTo>
                  <a:pt x="199555" y="338683"/>
                </a:lnTo>
                <a:lnTo>
                  <a:pt x="203669" y="339534"/>
                </a:lnTo>
                <a:lnTo>
                  <a:pt x="209804" y="339496"/>
                </a:lnTo>
                <a:close/>
              </a:path>
              <a:path w="392430" h="789939">
                <a:moveTo>
                  <a:pt x="209842" y="50266"/>
                </a:moveTo>
                <a:lnTo>
                  <a:pt x="204063" y="47993"/>
                </a:lnTo>
                <a:lnTo>
                  <a:pt x="198894" y="45758"/>
                </a:lnTo>
                <a:lnTo>
                  <a:pt x="192354" y="43637"/>
                </a:lnTo>
                <a:lnTo>
                  <a:pt x="190220" y="45072"/>
                </a:lnTo>
                <a:lnTo>
                  <a:pt x="188366" y="45758"/>
                </a:lnTo>
                <a:lnTo>
                  <a:pt x="188620" y="45758"/>
                </a:lnTo>
                <a:lnTo>
                  <a:pt x="189433" y="46888"/>
                </a:lnTo>
                <a:lnTo>
                  <a:pt x="189928" y="48742"/>
                </a:lnTo>
                <a:lnTo>
                  <a:pt x="194551" y="50266"/>
                </a:lnTo>
                <a:lnTo>
                  <a:pt x="198018" y="50698"/>
                </a:lnTo>
                <a:lnTo>
                  <a:pt x="201498" y="51396"/>
                </a:lnTo>
                <a:lnTo>
                  <a:pt x="201320" y="51231"/>
                </a:lnTo>
                <a:lnTo>
                  <a:pt x="204228" y="51790"/>
                </a:lnTo>
                <a:lnTo>
                  <a:pt x="207378" y="53162"/>
                </a:lnTo>
                <a:lnTo>
                  <a:pt x="209016" y="51231"/>
                </a:lnTo>
                <a:lnTo>
                  <a:pt x="209842" y="50266"/>
                </a:lnTo>
                <a:close/>
              </a:path>
              <a:path w="392430" h="789939">
                <a:moveTo>
                  <a:pt x="211201" y="324383"/>
                </a:moveTo>
                <a:lnTo>
                  <a:pt x="204825" y="312102"/>
                </a:lnTo>
                <a:lnTo>
                  <a:pt x="193243" y="316407"/>
                </a:lnTo>
                <a:lnTo>
                  <a:pt x="188201" y="320738"/>
                </a:lnTo>
                <a:lnTo>
                  <a:pt x="189280" y="326136"/>
                </a:lnTo>
                <a:lnTo>
                  <a:pt x="196100" y="333603"/>
                </a:lnTo>
                <a:lnTo>
                  <a:pt x="211201" y="324383"/>
                </a:lnTo>
                <a:close/>
              </a:path>
              <a:path w="392430" h="789939">
                <a:moveTo>
                  <a:pt x="215773" y="442506"/>
                </a:moveTo>
                <a:lnTo>
                  <a:pt x="212813" y="438467"/>
                </a:lnTo>
                <a:lnTo>
                  <a:pt x="210439" y="434047"/>
                </a:lnTo>
                <a:lnTo>
                  <a:pt x="206451" y="431063"/>
                </a:lnTo>
                <a:lnTo>
                  <a:pt x="198678" y="431342"/>
                </a:lnTo>
                <a:lnTo>
                  <a:pt x="195046" y="436372"/>
                </a:lnTo>
                <a:lnTo>
                  <a:pt x="181940" y="427291"/>
                </a:lnTo>
                <a:lnTo>
                  <a:pt x="181241" y="435140"/>
                </a:lnTo>
                <a:lnTo>
                  <a:pt x="180822" y="435571"/>
                </a:lnTo>
                <a:lnTo>
                  <a:pt x="189293" y="440309"/>
                </a:lnTo>
                <a:lnTo>
                  <a:pt x="190334" y="442480"/>
                </a:lnTo>
                <a:lnTo>
                  <a:pt x="189331" y="446074"/>
                </a:lnTo>
                <a:lnTo>
                  <a:pt x="188277" y="452691"/>
                </a:lnTo>
                <a:lnTo>
                  <a:pt x="190055" y="457619"/>
                </a:lnTo>
                <a:lnTo>
                  <a:pt x="195453" y="461822"/>
                </a:lnTo>
                <a:lnTo>
                  <a:pt x="205282" y="466280"/>
                </a:lnTo>
                <a:lnTo>
                  <a:pt x="205282" y="460616"/>
                </a:lnTo>
                <a:lnTo>
                  <a:pt x="205994" y="456247"/>
                </a:lnTo>
                <a:lnTo>
                  <a:pt x="204190" y="448081"/>
                </a:lnTo>
                <a:lnTo>
                  <a:pt x="198488" y="444627"/>
                </a:lnTo>
                <a:lnTo>
                  <a:pt x="202869" y="440613"/>
                </a:lnTo>
                <a:lnTo>
                  <a:pt x="206463" y="439801"/>
                </a:lnTo>
                <a:lnTo>
                  <a:pt x="208953" y="442137"/>
                </a:lnTo>
                <a:lnTo>
                  <a:pt x="211620" y="444195"/>
                </a:lnTo>
                <a:lnTo>
                  <a:pt x="215773" y="442506"/>
                </a:lnTo>
                <a:close/>
              </a:path>
              <a:path w="392430" h="789939">
                <a:moveTo>
                  <a:pt x="217131" y="348284"/>
                </a:moveTo>
                <a:lnTo>
                  <a:pt x="216776" y="346303"/>
                </a:lnTo>
                <a:lnTo>
                  <a:pt x="214261" y="344665"/>
                </a:lnTo>
                <a:lnTo>
                  <a:pt x="213233" y="344843"/>
                </a:lnTo>
                <a:lnTo>
                  <a:pt x="211772" y="345097"/>
                </a:lnTo>
                <a:lnTo>
                  <a:pt x="210743" y="346748"/>
                </a:lnTo>
                <a:lnTo>
                  <a:pt x="208749" y="348488"/>
                </a:lnTo>
                <a:lnTo>
                  <a:pt x="211099" y="349389"/>
                </a:lnTo>
                <a:lnTo>
                  <a:pt x="212915" y="350672"/>
                </a:lnTo>
                <a:lnTo>
                  <a:pt x="215455" y="350126"/>
                </a:lnTo>
                <a:lnTo>
                  <a:pt x="217131" y="348284"/>
                </a:lnTo>
                <a:close/>
              </a:path>
              <a:path w="392430" h="789939">
                <a:moveTo>
                  <a:pt x="226822" y="70891"/>
                </a:moveTo>
                <a:lnTo>
                  <a:pt x="224129" y="67868"/>
                </a:lnTo>
                <a:lnTo>
                  <a:pt x="220827" y="65747"/>
                </a:lnTo>
                <a:lnTo>
                  <a:pt x="218948" y="56426"/>
                </a:lnTo>
                <a:lnTo>
                  <a:pt x="213677" y="54571"/>
                </a:lnTo>
                <a:lnTo>
                  <a:pt x="204190" y="54686"/>
                </a:lnTo>
                <a:lnTo>
                  <a:pt x="202869" y="52705"/>
                </a:lnTo>
                <a:lnTo>
                  <a:pt x="201561" y="51473"/>
                </a:lnTo>
                <a:lnTo>
                  <a:pt x="198691" y="53149"/>
                </a:lnTo>
                <a:lnTo>
                  <a:pt x="196303" y="54292"/>
                </a:lnTo>
                <a:lnTo>
                  <a:pt x="188264" y="52501"/>
                </a:lnTo>
                <a:lnTo>
                  <a:pt x="180733" y="53809"/>
                </a:lnTo>
                <a:lnTo>
                  <a:pt x="177800" y="60413"/>
                </a:lnTo>
                <a:lnTo>
                  <a:pt x="172389" y="61544"/>
                </a:lnTo>
                <a:lnTo>
                  <a:pt x="167779" y="63385"/>
                </a:lnTo>
                <a:lnTo>
                  <a:pt x="168452" y="69202"/>
                </a:lnTo>
                <a:lnTo>
                  <a:pt x="172008" y="72986"/>
                </a:lnTo>
                <a:lnTo>
                  <a:pt x="178181" y="75615"/>
                </a:lnTo>
                <a:lnTo>
                  <a:pt x="179717" y="76276"/>
                </a:lnTo>
                <a:lnTo>
                  <a:pt x="180505" y="77914"/>
                </a:lnTo>
                <a:lnTo>
                  <a:pt x="181635" y="79108"/>
                </a:lnTo>
                <a:lnTo>
                  <a:pt x="181470" y="79070"/>
                </a:lnTo>
                <a:lnTo>
                  <a:pt x="181660" y="79159"/>
                </a:lnTo>
                <a:lnTo>
                  <a:pt x="188429" y="81419"/>
                </a:lnTo>
                <a:lnTo>
                  <a:pt x="185445" y="73190"/>
                </a:lnTo>
                <a:lnTo>
                  <a:pt x="190855" y="74002"/>
                </a:lnTo>
                <a:lnTo>
                  <a:pt x="190881" y="71907"/>
                </a:lnTo>
                <a:lnTo>
                  <a:pt x="191655" y="69583"/>
                </a:lnTo>
                <a:lnTo>
                  <a:pt x="189572" y="65468"/>
                </a:lnTo>
                <a:lnTo>
                  <a:pt x="186232" y="63538"/>
                </a:lnTo>
                <a:lnTo>
                  <a:pt x="191503" y="61899"/>
                </a:lnTo>
                <a:lnTo>
                  <a:pt x="194462" y="63792"/>
                </a:lnTo>
                <a:lnTo>
                  <a:pt x="198158" y="67703"/>
                </a:lnTo>
                <a:lnTo>
                  <a:pt x="208889" y="65544"/>
                </a:lnTo>
                <a:lnTo>
                  <a:pt x="214312" y="70015"/>
                </a:lnTo>
                <a:lnTo>
                  <a:pt x="222605" y="72009"/>
                </a:lnTo>
                <a:lnTo>
                  <a:pt x="224574" y="71234"/>
                </a:lnTo>
                <a:lnTo>
                  <a:pt x="226822" y="70891"/>
                </a:lnTo>
                <a:close/>
              </a:path>
              <a:path w="392430" h="789939">
                <a:moveTo>
                  <a:pt x="229298" y="387362"/>
                </a:moveTo>
                <a:lnTo>
                  <a:pt x="229273" y="387146"/>
                </a:lnTo>
                <a:lnTo>
                  <a:pt x="229133" y="387045"/>
                </a:lnTo>
                <a:lnTo>
                  <a:pt x="226275" y="381533"/>
                </a:lnTo>
                <a:lnTo>
                  <a:pt x="223532" y="375996"/>
                </a:lnTo>
                <a:lnTo>
                  <a:pt x="217081" y="364388"/>
                </a:lnTo>
                <a:lnTo>
                  <a:pt x="209003" y="358940"/>
                </a:lnTo>
                <a:lnTo>
                  <a:pt x="199237" y="362216"/>
                </a:lnTo>
                <a:lnTo>
                  <a:pt x="194995" y="361657"/>
                </a:lnTo>
                <a:lnTo>
                  <a:pt x="190411" y="361708"/>
                </a:lnTo>
                <a:lnTo>
                  <a:pt x="189788" y="361721"/>
                </a:lnTo>
                <a:lnTo>
                  <a:pt x="189179" y="363080"/>
                </a:lnTo>
                <a:lnTo>
                  <a:pt x="188099" y="364350"/>
                </a:lnTo>
                <a:lnTo>
                  <a:pt x="197319" y="367868"/>
                </a:lnTo>
                <a:lnTo>
                  <a:pt x="195643" y="373214"/>
                </a:lnTo>
                <a:lnTo>
                  <a:pt x="198615" y="377228"/>
                </a:lnTo>
                <a:lnTo>
                  <a:pt x="203047" y="380822"/>
                </a:lnTo>
                <a:lnTo>
                  <a:pt x="205765" y="384924"/>
                </a:lnTo>
                <a:lnTo>
                  <a:pt x="196583" y="386753"/>
                </a:lnTo>
                <a:lnTo>
                  <a:pt x="193954" y="388137"/>
                </a:lnTo>
                <a:lnTo>
                  <a:pt x="197027" y="394487"/>
                </a:lnTo>
                <a:lnTo>
                  <a:pt x="200215" y="397281"/>
                </a:lnTo>
                <a:lnTo>
                  <a:pt x="203644" y="401408"/>
                </a:lnTo>
                <a:lnTo>
                  <a:pt x="208191" y="392391"/>
                </a:lnTo>
                <a:lnTo>
                  <a:pt x="209588" y="395312"/>
                </a:lnTo>
                <a:lnTo>
                  <a:pt x="210858" y="396646"/>
                </a:lnTo>
                <a:lnTo>
                  <a:pt x="209791" y="404088"/>
                </a:lnTo>
                <a:lnTo>
                  <a:pt x="213956" y="408584"/>
                </a:lnTo>
                <a:lnTo>
                  <a:pt x="220891" y="413410"/>
                </a:lnTo>
                <a:lnTo>
                  <a:pt x="223774" y="413156"/>
                </a:lnTo>
                <a:lnTo>
                  <a:pt x="225996" y="413473"/>
                </a:lnTo>
                <a:lnTo>
                  <a:pt x="225640" y="411568"/>
                </a:lnTo>
                <a:lnTo>
                  <a:pt x="226098" y="409181"/>
                </a:lnTo>
                <a:lnTo>
                  <a:pt x="222554" y="405714"/>
                </a:lnTo>
                <a:lnTo>
                  <a:pt x="219189" y="404253"/>
                </a:lnTo>
                <a:lnTo>
                  <a:pt x="215239" y="401866"/>
                </a:lnTo>
                <a:lnTo>
                  <a:pt x="229247" y="390093"/>
                </a:lnTo>
                <a:lnTo>
                  <a:pt x="228879" y="387045"/>
                </a:lnTo>
                <a:lnTo>
                  <a:pt x="229298" y="387362"/>
                </a:lnTo>
                <a:close/>
              </a:path>
              <a:path w="392430" h="789939">
                <a:moveTo>
                  <a:pt x="230174" y="325589"/>
                </a:moveTo>
                <a:lnTo>
                  <a:pt x="221640" y="323329"/>
                </a:lnTo>
                <a:lnTo>
                  <a:pt x="221856" y="327558"/>
                </a:lnTo>
                <a:lnTo>
                  <a:pt x="217932" y="331736"/>
                </a:lnTo>
                <a:lnTo>
                  <a:pt x="228561" y="335089"/>
                </a:lnTo>
                <a:lnTo>
                  <a:pt x="227406" y="329895"/>
                </a:lnTo>
                <a:lnTo>
                  <a:pt x="230174" y="325589"/>
                </a:lnTo>
                <a:close/>
              </a:path>
              <a:path w="392430" h="789939">
                <a:moveTo>
                  <a:pt x="232816" y="365594"/>
                </a:moveTo>
                <a:lnTo>
                  <a:pt x="232791" y="364439"/>
                </a:lnTo>
                <a:lnTo>
                  <a:pt x="224586" y="363207"/>
                </a:lnTo>
                <a:lnTo>
                  <a:pt x="226987" y="365150"/>
                </a:lnTo>
                <a:lnTo>
                  <a:pt x="227647" y="366141"/>
                </a:lnTo>
                <a:lnTo>
                  <a:pt x="229857" y="366293"/>
                </a:lnTo>
                <a:lnTo>
                  <a:pt x="231355" y="365823"/>
                </a:lnTo>
                <a:lnTo>
                  <a:pt x="232816" y="365594"/>
                </a:lnTo>
                <a:close/>
              </a:path>
              <a:path w="392430" h="789939">
                <a:moveTo>
                  <a:pt x="234708" y="348780"/>
                </a:moveTo>
                <a:lnTo>
                  <a:pt x="232181" y="345224"/>
                </a:lnTo>
                <a:lnTo>
                  <a:pt x="224218" y="342671"/>
                </a:lnTo>
                <a:lnTo>
                  <a:pt x="218351" y="356743"/>
                </a:lnTo>
                <a:lnTo>
                  <a:pt x="222275" y="356743"/>
                </a:lnTo>
                <a:lnTo>
                  <a:pt x="225729" y="357073"/>
                </a:lnTo>
                <a:lnTo>
                  <a:pt x="230695" y="356362"/>
                </a:lnTo>
                <a:lnTo>
                  <a:pt x="233045" y="354863"/>
                </a:lnTo>
                <a:lnTo>
                  <a:pt x="233375" y="353669"/>
                </a:lnTo>
                <a:lnTo>
                  <a:pt x="234708" y="348780"/>
                </a:lnTo>
                <a:close/>
              </a:path>
              <a:path w="392430" h="789939">
                <a:moveTo>
                  <a:pt x="240944" y="173977"/>
                </a:moveTo>
                <a:lnTo>
                  <a:pt x="240474" y="171907"/>
                </a:lnTo>
                <a:lnTo>
                  <a:pt x="240525" y="169595"/>
                </a:lnTo>
                <a:lnTo>
                  <a:pt x="239191" y="167919"/>
                </a:lnTo>
                <a:lnTo>
                  <a:pt x="238328" y="166839"/>
                </a:lnTo>
                <a:lnTo>
                  <a:pt x="235216" y="166814"/>
                </a:lnTo>
                <a:lnTo>
                  <a:pt x="233108" y="166306"/>
                </a:lnTo>
                <a:lnTo>
                  <a:pt x="232676" y="167957"/>
                </a:lnTo>
                <a:lnTo>
                  <a:pt x="231305" y="169900"/>
                </a:lnTo>
                <a:lnTo>
                  <a:pt x="233591" y="174078"/>
                </a:lnTo>
                <a:lnTo>
                  <a:pt x="237032" y="174802"/>
                </a:lnTo>
                <a:lnTo>
                  <a:pt x="240944" y="173977"/>
                </a:lnTo>
                <a:close/>
              </a:path>
              <a:path w="392430" h="789939">
                <a:moveTo>
                  <a:pt x="241300" y="173926"/>
                </a:moveTo>
                <a:lnTo>
                  <a:pt x="241173" y="173951"/>
                </a:lnTo>
                <a:lnTo>
                  <a:pt x="240944" y="173977"/>
                </a:lnTo>
                <a:lnTo>
                  <a:pt x="240969" y="174117"/>
                </a:lnTo>
                <a:lnTo>
                  <a:pt x="241300" y="173926"/>
                </a:lnTo>
                <a:close/>
              </a:path>
              <a:path w="392430" h="789939">
                <a:moveTo>
                  <a:pt x="251294" y="158927"/>
                </a:moveTo>
                <a:lnTo>
                  <a:pt x="250317" y="158153"/>
                </a:lnTo>
                <a:lnTo>
                  <a:pt x="240182" y="157886"/>
                </a:lnTo>
                <a:lnTo>
                  <a:pt x="244081" y="160553"/>
                </a:lnTo>
                <a:lnTo>
                  <a:pt x="242735" y="166433"/>
                </a:lnTo>
                <a:lnTo>
                  <a:pt x="250634" y="165747"/>
                </a:lnTo>
                <a:lnTo>
                  <a:pt x="251294" y="158927"/>
                </a:lnTo>
                <a:close/>
              </a:path>
              <a:path w="392430" h="789939">
                <a:moveTo>
                  <a:pt x="252463" y="180251"/>
                </a:moveTo>
                <a:lnTo>
                  <a:pt x="250952" y="174536"/>
                </a:lnTo>
                <a:lnTo>
                  <a:pt x="241503" y="174193"/>
                </a:lnTo>
                <a:lnTo>
                  <a:pt x="243547" y="177736"/>
                </a:lnTo>
                <a:lnTo>
                  <a:pt x="247053" y="179679"/>
                </a:lnTo>
                <a:lnTo>
                  <a:pt x="252463" y="180251"/>
                </a:lnTo>
                <a:close/>
              </a:path>
              <a:path w="392430" h="789939">
                <a:moveTo>
                  <a:pt x="256806" y="139052"/>
                </a:moveTo>
                <a:lnTo>
                  <a:pt x="245414" y="137223"/>
                </a:lnTo>
                <a:lnTo>
                  <a:pt x="239687" y="139992"/>
                </a:lnTo>
                <a:lnTo>
                  <a:pt x="240957" y="148145"/>
                </a:lnTo>
                <a:lnTo>
                  <a:pt x="256806" y="139052"/>
                </a:lnTo>
                <a:close/>
              </a:path>
              <a:path w="392430" h="789939">
                <a:moveTo>
                  <a:pt x="257289" y="138798"/>
                </a:moveTo>
                <a:lnTo>
                  <a:pt x="257124" y="138874"/>
                </a:lnTo>
                <a:lnTo>
                  <a:pt x="256933" y="139065"/>
                </a:lnTo>
                <a:lnTo>
                  <a:pt x="257111" y="138976"/>
                </a:lnTo>
                <a:lnTo>
                  <a:pt x="257289" y="138798"/>
                </a:lnTo>
                <a:close/>
              </a:path>
              <a:path w="392430" h="789939">
                <a:moveTo>
                  <a:pt x="257822" y="88125"/>
                </a:moveTo>
                <a:lnTo>
                  <a:pt x="255930" y="81076"/>
                </a:lnTo>
                <a:lnTo>
                  <a:pt x="241820" y="82778"/>
                </a:lnTo>
                <a:lnTo>
                  <a:pt x="241706" y="85102"/>
                </a:lnTo>
                <a:lnTo>
                  <a:pt x="257822" y="88125"/>
                </a:lnTo>
                <a:close/>
              </a:path>
              <a:path w="392430" h="789939">
                <a:moveTo>
                  <a:pt x="265658" y="61404"/>
                </a:moveTo>
                <a:lnTo>
                  <a:pt x="265010" y="57594"/>
                </a:lnTo>
                <a:lnTo>
                  <a:pt x="265404" y="54724"/>
                </a:lnTo>
                <a:lnTo>
                  <a:pt x="260858" y="52628"/>
                </a:lnTo>
                <a:lnTo>
                  <a:pt x="256667" y="50939"/>
                </a:lnTo>
                <a:lnTo>
                  <a:pt x="247650" y="46062"/>
                </a:lnTo>
                <a:lnTo>
                  <a:pt x="242747" y="42964"/>
                </a:lnTo>
                <a:lnTo>
                  <a:pt x="237248" y="39712"/>
                </a:lnTo>
                <a:lnTo>
                  <a:pt x="235762" y="47091"/>
                </a:lnTo>
                <a:lnTo>
                  <a:pt x="234149" y="53187"/>
                </a:lnTo>
                <a:lnTo>
                  <a:pt x="233362" y="59334"/>
                </a:lnTo>
                <a:lnTo>
                  <a:pt x="233603" y="66281"/>
                </a:lnTo>
                <a:lnTo>
                  <a:pt x="236461" y="71450"/>
                </a:lnTo>
                <a:lnTo>
                  <a:pt x="242074" y="75031"/>
                </a:lnTo>
                <a:lnTo>
                  <a:pt x="250596" y="77254"/>
                </a:lnTo>
                <a:lnTo>
                  <a:pt x="253352" y="74396"/>
                </a:lnTo>
                <a:lnTo>
                  <a:pt x="255612" y="71704"/>
                </a:lnTo>
                <a:lnTo>
                  <a:pt x="251282" y="64668"/>
                </a:lnTo>
                <a:lnTo>
                  <a:pt x="254444" y="61137"/>
                </a:lnTo>
                <a:lnTo>
                  <a:pt x="265658" y="61404"/>
                </a:lnTo>
                <a:close/>
              </a:path>
              <a:path w="392430" h="789939">
                <a:moveTo>
                  <a:pt x="269455" y="299681"/>
                </a:moveTo>
                <a:lnTo>
                  <a:pt x="265328" y="296976"/>
                </a:lnTo>
                <a:lnTo>
                  <a:pt x="263271" y="295795"/>
                </a:lnTo>
                <a:lnTo>
                  <a:pt x="259829" y="293141"/>
                </a:lnTo>
                <a:lnTo>
                  <a:pt x="257606" y="291820"/>
                </a:lnTo>
                <a:lnTo>
                  <a:pt x="254800" y="283248"/>
                </a:lnTo>
                <a:lnTo>
                  <a:pt x="254444" y="282803"/>
                </a:lnTo>
                <a:lnTo>
                  <a:pt x="240919" y="279908"/>
                </a:lnTo>
                <a:lnTo>
                  <a:pt x="237845" y="274777"/>
                </a:lnTo>
                <a:lnTo>
                  <a:pt x="245465" y="271729"/>
                </a:lnTo>
                <a:lnTo>
                  <a:pt x="245110" y="268846"/>
                </a:lnTo>
                <a:lnTo>
                  <a:pt x="239179" y="263309"/>
                </a:lnTo>
                <a:lnTo>
                  <a:pt x="235343" y="262496"/>
                </a:lnTo>
                <a:lnTo>
                  <a:pt x="230924" y="266357"/>
                </a:lnTo>
                <a:lnTo>
                  <a:pt x="228307" y="268643"/>
                </a:lnTo>
                <a:lnTo>
                  <a:pt x="224929" y="266585"/>
                </a:lnTo>
                <a:lnTo>
                  <a:pt x="226250" y="260692"/>
                </a:lnTo>
                <a:lnTo>
                  <a:pt x="228574" y="257619"/>
                </a:lnTo>
                <a:lnTo>
                  <a:pt x="230784" y="253326"/>
                </a:lnTo>
                <a:lnTo>
                  <a:pt x="217995" y="249770"/>
                </a:lnTo>
                <a:lnTo>
                  <a:pt x="221119" y="274345"/>
                </a:lnTo>
                <a:lnTo>
                  <a:pt x="232829" y="274345"/>
                </a:lnTo>
                <a:lnTo>
                  <a:pt x="240550" y="288899"/>
                </a:lnTo>
                <a:lnTo>
                  <a:pt x="239852" y="290436"/>
                </a:lnTo>
                <a:lnTo>
                  <a:pt x="228269" y="299593"/>
                </a:lnTo>
                <a:lnTo>
                  <a:pt x="225806" y="303250"/>
                </a:lnTo>
                <a:lnTo>
                  <a:pt x="228904" y="309841"/>
                </a:lnTo>
                <a:lnTo>
                  <a:pt x="223291" y="317881"/>
                </a:lnTo>
                <a:lnTo>
                  <a:pt x="227050" y="318566"/>
                </a:lnTo>
                <a:lnTo>
                  <a:pt x="230301" y="320040"/>
                </a:lnTo>
                <a:lnTo>
                  <a:pt x="240766" y="316534"/>
                </a:lnTo>
                <a:lnTo>
                  <a:pt x="234264" y="312166"/>
                </a:lnTo>
                <a:lnTo>
                  <a:pt x="232689" y="308216"/>
                </a:lnTo>
                <a:lnTo>
                  <a:pt x="241452" y="305650"/>
                </a:lnTo>
                <a:lnTo>
                  <a:pt x="238188" y="299986"/>
                </a:lnTo>
                <a:lnTo>
                  <a:pt x="240830" y="295744"/>
                </a:lnTo>
                <a:lnTo>
                  <a:pt x="244843" y="292074"/>
                </a:lnTo>
                <a:lnTo>
                  <a:pt x="250558" y="293446"/>
                </a:lnTo>
                <a:lnTo>
                  <a:pt x="254774" y="295160"/>
                </a:lnTo>
                <a:lnTo>
                  <a:pt x="253771" y="299681"/>
                </a:lnTo>
                <a:lnTo>
                  <a:pt x="269455" y="299681"/>
                </a:lnTo>
                <a:close/>
              </a:path>
              <a:path w="392430" h="789939">
                <a:moveTo>
                  <a:pt x="275513" y="398360"/>
                </a:moveTo>
                <a:lnTo>
                  <a:pt x="273367" y="390613"/>
                </a:lnTo>
                <a:lnTo>
                  <a:pt x="270802" y="383425"/>
                </a:lnTo>
                <a:lnTo>
                  <a:pt x="265607" y="377685"/>
                </a:lnTo>
                <a:lnTo>
                  <a:pt x="255600" y="374269"/>
                </a:lnTo>
                <a:lnTo>
                  <a:pt x="252958" y="380174"/>
                </a:lnTo>
                <a:lnTo>
                  <a:pt x="228396" y="380174"/>
                </a:lnTo>
                <a:lnTo>
                  <a:pt x="229247" y="387057"/>
                </a:lnTo>
                <a:lnTo>
                  <a:pt x="242811" y="387680"/>
                </a:lnTo>
                <a:lnTo>
                  <a:pt x="235343" y="393026"/>
                </a:lnTo>
                <a:lnTo>
                  <a:pt x="241960" y="396697"/>
                </a:lnTo>
                <a:lnTo>
                  <a:pt x="249021" y="399059"/>
                </a:lnTo>
                <a:lnTo>
                  <a:pt x="256476" y="400570"/>
                </a:lnTo>
                <a:lnTo>
                  <a:pt x="264236" y="401688"/>
                </a:lnTo>
                <a:lnTo>
                  <a:pt x="264236" y="395160"/>
                </a:lnTo>
                <a:lnTo>
                  <a:pt x="250863" y="395592"/>
                </a:lnTo>
                <a:lnTo>
                  <a:pt x="254304" y="388505"/>
                </a:lnTo>
                <a:lnTo>
                  <a:pt x="257162" y="389559"/>
                </a:lnTo>
                <a:lnTo>
                  <a:pt x="259892" y="391083"/>
                </a:lnTo>
                <a:lnTo>
                  <a:pt x="268452" y="392455"/>
                </a:lnTo>
                <a:lnTo>
                  <a:pt x="265430" y="396697"/>
                </a:lnTo>
                <a:lnTo>
                  <a:pt x="269544" y="399084"/>
                </a:lnTo>
                <a:lnTo>
                  <a:pt x="272694" y="398360"/>
                </a:lnTo>
                <a:lnTo>
                  <a:pt x="275513" y="398360"/>
                </a:lnTo>
                <a:close/>
              </a:path>
              <a:path w="392430" h="789939">
                <a:moveTo>
                  <a:pt x="282016" y="116840"/>
                </a:moveTo>
                <a:lnTo>
                  <a:pt x="279692" y="109753"/>
                </a:lnTo>
                <a:lnTo>
                  <a:pt x="279438" y="109689"/>
                </a:lnTo>
                <a:lnTo>
                  <a:pt x="270129" y="113106"/>
                </a:lnTo>
                <a:lnTo>
                  <a:pt x="282016" y="116840"/>
                </a:lnTo>
                <a:close/>
              </a:path>
              <a:path w="392430" h="789939">
                <a:moveTo>
                  <a:pt x="293852" y="109918"/>
                </a:moveTo>
                <a:lnTo>
                  <a:pt x="292785" y="109550"/>
                </a:lnTo>
                <a:lnTo>
                  <a:pt x="291706" y="109207"/>
                </a:lnTo>
                <a:lnTo>
                  <a:pt x="289534" y="108394"/>
                </a:lnTo>
                <a:lnTo>
                  <a:pt x="288442" y="107924"/>
                </a:lnTo>
                <a:lnTo>
                  <a:pt x="287337" y="107480"/>
                </a:lnTo>
                <a:lnTo>
                  <a:pt x="286423" y="109334"/>
                </a:lnTo>
                <a:lnTo>
                  <a:pt x="293649" y="110540"/>
                </a:lnTo>
                <a:lnTo>
                  <a:pt x="293852" y="109918"/>
                </a:lnTo>
                <a:close/>
              </a:path>
              <a:path w="392430" h="789939">
                <a:moveTo>
                  <a:pt x="305562" y="154876"/>
                </a:moveTo>
                <a:lnTo>
                  <a:pt x="294233" y="151612"/>
                </a:lnTo>
                <a:lnTo>
                  <a:pt x="295427" y="150837"/>
                </a:lnTo>
                <a:lnTo>
                  <a:pt x="301955" y="146634"/>
                </a:lnTo>
                <a:lnTo>
                  <a:pt x="282371" y="136791"/>
                </a:lnTo>
                <a:lnTo>
                  <a:pt x="267246" y="129184"/>
                </a:lnTo>
                <a:lnTo>
                  <a:pt x="257289" y="138785"/>
                </a:lnTo>
                <a:lnTo>
                  <a:pt x="260337" y="143306"/>
                </a:lnTo>
                <a:lnTo>
                  <a:pt x="270217" y="136791"/>
                </a:lnTo>
                <a:lnTo>
                  <a:pt x="278803" y="141427"/>
                </a:lnTo>
                <a:lnTo>
                  <a:pt x="278333" y="146634"/>
                </a:lnTo>
                <a:lnTo>
                  <a:pt x="278218" y="147904"/>
                </a:lnTo>
                <a:lnTo>
                  <a:pt x="268820" y="154152"/>
                </a:lnTo>
                <a:lnTo>
                  <a:pt x="269913" y="160007"/>
                </a:lnTo>
                <a:lnTo>
                  <a:pt x="279996" y="163398"/>
                </a:lnTo>
                <a:lnTo>
                  <a:pt x="290601" y="160007"/>
                </a:lnTo>
                <a:lnTo>
                  <a:pt x="291312" y="157467"/>
                </a:lnTo>
                <a:lnTo>
                  <a:pt x="291388" y="155168"/>
                </a:lnTo>
                <a:lnTo>
                  <a:pt x="283756" y="153898"/>
                </a:lnTo>
                <a:lnTo>
                  <a:pt x="289585" y="150837"/>
                </a:lnTo>
                <a:lnTo>
                  <a:pt x="292506" y="153377"/>
                </a:lnTo>
                <a:lnTo>
                  <a:pt x="295275" y="155917"/>
                </a:lnTo>
                <a:lnTo>
                  <a:pt x="298577" y="158419"/>
                </a:lnTo>
                <a:lnTo>
                  <a:pt x="300799" y="157111"/>
                </a:lnTo>
                <a:lnTo>
                  <a:pt x="305562" y="154876"/>
                </a:lnTo>
                <a:close/>
              </a:path>
              <a:path w="392430" h="789939">
                <a:moveTo>
                  <a:pt x="305676" y="119151"/>
                </a:moveTo>
                <a:lnTo>
                  <a:pt x="305104" y="117322"/>
                </a:lnTo>
                <a:lnTo>
                  <a:pt x="303961" y="116382"/>
                </a:lnTo>
                <a:lnTo>
                  <a:pt x="303161" y="115379"/>
                </a:lnTo>
                <a:lnTo>
                  <a:pt x="302285" y="115862"/>
                </a:lnTo>
                <a:lnTo>
                  <a:pt x="300634" y="116395"/>
                </a:lnTo>
                <a:lnTo>
                  <a:pt x="300799" y="117919"/>
                </a:lnTo>
                <a:lnTo>
                  <a:pt x="301663" y="118960"/>
                </a:lnTo>
                <a:lnTo>
                  <a:pt x="303644" y="122669"/>
                </a:lnTo>
                <a:lnTo>
                  <a:pt x="304787" y="120091"/>
                </a:lnTo>
                <a:lnTo>
                  <a:pt x="305676" y="119151"/>
                </a:lnTo>
                <a:close/>
              </a:path>
              <a:path w="392430" h="789939">
                <a:moveTo>
                  <a:pt x="312470" y="184543"/>
                </a:moveTo>
                <a:lnTo>
                  <a:pt x="311556" y="182956"/>
                </a:lnTo>
                <a:lnTo>
                  <a:pt x="310718" y="181343"/>
                </a:lnTo>
                <a:lnTo>
                  <a:pt x="309613" y="179844"/>
                </a:lnTo>
                <a:lnTo>
                  <a:pt x="309524" y="179717"/>
                </a:lnTo>
                <a:lnTo>
                  <a:pt x="307619" y="180378"/>
                </a:lnTo>
                <a:lnTo>
                  <a:pt x="306552" y="180670"/>
                </a:lnTo>
                <a:lnTo>
                  <a:pt x="307581" y="182283"/>
                </a:lnTo>
                <a:lnTo>
                  <a:pt x="309664" y="185508"/>
                </a:lnTo>
                <a:lnTo>
                  <a:pt x="310591" y="185178"/>
                </a:lnTo>
                <a:lnTo>
                  <a:pt x="312470" y="184543"/>
                </a:lnTo>
                <a:close/>
              </a:path>
              <a:path w="392430" h="789939">
                <a:moveTo>
                  <a:pt x="322186" y="144703"/>
                </a:moveTo>
                <a:lnTo>
                  <a:pt x="320090" y="140817"/>
                </a:lnTo>
                <a:lnTo>
                  <a:pt x="318262" y="138988"/>
                </a:lnTo>
                <a:lnTo>
                  <a:pt x="311391" y="142798"/>
                </a:lnTo>
                <a:lnTo>
                  <a:pt x="322186" y="144703"/>
                </a:lnTo>
                <a:close/>
              </a:path>
              <a:path w="392430" h="789939">
                <a:moveTo>
                  <a:pt x="392391" y="588391"/>
                </a:moveTo>
                <a:lnTo>
                  <a:pt x="391909" y="587032"/>
                </a:lnTo>
                <a:lnTo>
                  <a:pt x="390664" y="586460"/>
                </a:lnTo>
                <a:lnTo>
                  <a:pt x="389839" y="585800"/>
                </a:lnTo>
                <a:lnTo>
                  <a:pt x="389039" y="586701"/>
                </a:lnTo>
                <a:lnTo>
                  <a:pt x="388023" y="587552"/>
                </a:lnTo>
                <a:lnTo>
                  <a:pt x="387604" y="588543"/>
                </a:lnTo>
                <a:lnTo>
                  <a:pt x="387502" y="588797"/>
                </a:lnTo>
                <a:lnTo>
                  <a:pt x="389305" y="589508"/>
                </a:lnTo>
                <a:lnTo>
                  <a:pt x="390677" y="590257"/>
                </a:lnTo>
                <a:lnTo>
                  <a:pt x="391363" y="589216"/>
                </a:lnTo>
                <a:lnTo>
                  <a:pt x="392391" y="588391"/>
                </a:lnTo>
                <a:close/>
              </a:path>
            </a:pathLst>
          </a:custGeom>
          <a:solidFill>
            <a:srgbClr val="8C9194"/>
          </a:solidFill>
        </p:spPr>
        <p:txBody>
          <a:bodyPr wrap="square" lIns="0" tIns="0" rIns="0" bIns="0" rtlCol="0"/>
          <a:lstStyle/>
          <a:p>
            <a:endParaRPr/>
          </a:p>
        </p:txBody>
      </p:sp>
      <p:sp>
        <p:nvSpPr>
          <p:cNvPr id="140" name="bg object 140"/>
          <p:cNvSpPr/>
          <p:nvPr/>
        </p:nvSpPr>
        <p:spPr>
          <a:xfrm>
            <a:off x="1986445" y="4157370"/>
            <a:ext cx="346710" cy="1524000"/>
          </a:xfrm>
          <a:custGeom>
            <a:avLst/>
            <a:gdLst/>
            <a:ahLst/>
            <a:cxnLst/>
            <a:rect l="l" t="t" r="r" b="b"/>
            <a:pathLst>
              <a:path w="346710" h="1524000">
                <a:moveTo>
                  <a:pt x="1828" y="1333817"/>
                </a:moveTo>
                <a:lnTo>
                  <a:pt x="1155" y="1332153"/>
                </a:lnTo>
                <a:lnTo>
                  <a:pt x="1016" y="1331798"/>
                </a:lnTo>
                <a:lnTo>
                  <a:pt x="596" y="1331518"/>
                </a:lnTo>
                <a:lnTo>
                  <a:pt x="0" y="1331252"/>
                </a:lnTo>
                <a:lnTo>
                  <a:pt x="0" y="1334833"/>
                </a:lnTo>
                <a:lnTo>
                  <a:pt x="1130" y="1334477"/>
                </a:lnTo>
                <a:lnTo>
                  <a:pt x="1828" y="1333817"/>
                </a:lnTo>
                <a:close/>
              </a:path>
              <a:path w="346710" h="1524000">
                <a:moveTo>
                  <a:pt x="6045" y="1399654"/>
                </a:moveTo>
                <a:lnTo>
                  <a:pt x="5715" y="1398714"/>
                </a:lnTo>
                <a:lnTo>
                  <a:pt x="5118" y="1397050"/>
                </a:lnTo>
                <a:lnTo>
                  <a:pt x="2679" y="1395768"/>
                </a:lnTo>
                <a:lnTo>
                  <a:pt x="1003" y="1394320"/>
                </a:lnTo>
                <a:lnTo>
                  <a:pt x="711" y="1394536"/>
                </a:lnTo>
                <a:lnTo>
                  <a:pt x="0" y="1394968"/>
                </a:lnTo>
                <a:lnTo>
                  <a:pt x="0" y="1402702"/>
                </a:lnTo>
                <a:lnTo>
                  <a:pt x="723" y="1403654"/>
                </a:lnTo>
                <a:lnTo>
                  <a:pt x="3314" y="1401203"/>
                </a:lnTo>
                <a:lnTo>
                  <a:pt x="6045" y="1399654"/>
                </a:lnTo>
                <a:close/>
              </a:path>
              <a:path w="346710" h="1524000">
                <a:moveTo>
                  <a:pt x="9067" y="912291"/>
                </a:moveTo>
                <a:lnTo>
                  <a:pt x="8534" y="910742"/>
                </a:lnTo>
                <a:lnTo>
                  <a:pt x="7404" y="907440"/>
                </a:lnTo>
                <a:lnTo>
                  <a:pt x="3721" y="907973"/>
                </a:lnTo>
                <a:lnTo>
                  <a:pt x="241" y="908443"/>
                </a:lnTo>
                <a:lnTo>
                  <a:pt x="88" y="908431"/>
                </a:lnTo>
                <a:lnTo>
                  <a:pt x="12" y="914704"/>
                </a:lnTo>
                <a:lnTo>
                  <a:pt x="2336" y="915276"/>
                </a:lnTo>
                <a:lnTo>
                  <a:pt x="4851" y="915530"/>
                </a:lnTo>
                <a:lnTo>
                  <a:pt x="7264" y="915974"/>
                </a:lnTo>
                <a:lnTo>
                  <a:pt x="7747" y="914209"/>
                </a:lnTo>
                <a:lnTo>
                  <a:pt x="9067" y="912291"/>
                </a:lnTo>
                <a:close/>
              </a:path>
              <a:path w="346710" h="1524000">
                <a:moveTo>
                  <a:pt x="60299" y="1499120"/>
                </a:moveTo>
                <a:lnTo>
                  <a:pt x="57124" y="1497558"/>
                </a:lnTo>
                <a:lnTo>
                  <a:pt x="55181" y="1495996"/>
                </a:lnTo>
                <a:lnTo>
                  <a:pt x="54292" y="1496288"/>
                </a:lnTo>
                <a:lnTo>
                  <a:pt x="52425" y="1496898"/>
                </a:lnTo>
                <a:lnTo>
                  <a:pt x="50800" y="1498346"/>
                </a:lnTo>
                <a:lnTo>
                  <a:pt x="49428" y="1500200"/>
                </a:lnTo>
                <a:lnTo>
                  <a:pt x="51650" y="1502460"/>
                </a:lnTo>
                <a:lnTo>
                  <a:pt x="54317" y="1501724"/>
                </a:lnTo>
                <a:lnTo>
                  <a:pt x="56476" y="1500695"/>
                </a:lnTo>
                <a:lnTo>
                  <a:pt x="60299" y="1499120"/>
                </a:lnTo>
                <a:close/>
              </a:path>
              <a:path w="346710" h="1524000">
                <a:moveTo>
                  <a:pt x="64033" y="1486992"/>
                </a:moveTo>
                <a:lnTo>
                  <a:pt x="58331" y="1489633"/>
                </a:lnTo>
                <a:lnTo>
                  <a:pt x="61188" y="1494040"/>
                </a:lnTo>
                <a:lnTo>
                  <a:pt x="64033" y="1486992"/>
                </a:lnTo>
                <a:close/>
              </a:path>
              <a:path w="346710" h="1524000">
                <a:moveTo>
                  <a:pt x="68313" y="1495818"/>
                </a:moveTo>
                <a:lnTo>
                  <a:pt x="65989" y="1497888"/>
                </a:lnTo>
                <a:lnTo>
                  <a:pt x="64871" y="1498447"/>
                </a:lnTo>
                <a:lnTo>
                  <a:pt x="64528" y="1499984"/>
                </a:lnTo>
                <a:lnTo>
                  <a:pt x="65138" y="1500936"/>
                </a:lnTo>
                <a:lnTo>
                  <a:pt x="65405" y="1501851"/>
                </a:lnTo>
                <a:lnTo>
                  <a:pt x="66040" y="1501825"/>
                </a:lnTo>
                <a:lnTo>
                  <a:pt x="67310" y="1501749"/>
                </a:lnTo>
                <a:lnTo>
                  <a:pt x="68313" y="1495818"/>
                </a:lnTo>
                <a:close/>
              </a:path>
              <a:path w="346710" h="1524000">
                <a:moveTo>
                  <a:pt x="79095" y="1514398"/>
                </a:moveTo>
                <a:lnTo>
                  <a:pt x="72707" y="1512912"/>
                </a:lnTo>
                <a:lnTo>
                  <a:pt x="72529" y="1513751"/>
                </a:lnTo>
                <a:lnTo>
                  <a:pt x="71894" y="1515186"/>
                </a:lnTo>
                <a:lnTo>
                  <a:pt x="73952" y="1516113"/>
                </a:lnTo>
                <a:lnTo>
                  <a:pt x="75933" y="1516532"/>
                </a:lnTo>
                <a:lnTo>
                  <a:pt x="77800" y="1517078"/>
                </a:lnTo>
                <a:lnTo>
                  <a:pt x="79095" y="1514398"/>
                </a:lnTo>
                <a:close/>
              </a:path>
              <a:path w="346710" h="1524000">
                <a:moveTo>
                  <a:pt x="80594" y="1481620"/>
                </a:moveTo>
                <a:lnTo>
                  <a:pt x="77673" y="1479943"/>
                </a:lnTo>
                <a:lnTo>
                  <a:pt x="70510" y="1480883"/>
                </a:lnTo>
                <a:lnTo>
                  <a:pt x="68084" y="1482280"/>
                </a:lnTo>
                <a:lnTo>
                  <a:pt x="63246" y="1484058"/>
                </a:lnTo>
                <a:lnTo>
                  <a:pt x="67424" y="1486916"/>
                </a:lnTo>
                <a:lnTo>
                  <a:pt x="69354" y="1489303"/>
                </a:lnTo>
                <a:lnTo>
                  <a:pt x="75793" y="1490421"/>
                </a:lnTo>
                <a:lnTo>
                  <a:pt x="79324" y="1488744"/>
                </a:lnTo>
                <a:lnTo>
                  <a:pt x="79933" y="1485341"/>
                </a:lnTo>
                <a:lnTo>
                  <a:pt x="80594" y="1481620"/>
                </a:lnTo>
                <a:close/>
              </a:path>
              <a:path w="346710" h="1524000">
                <a:moveTo>
                  <a:pt x="94005" y="35433"/>
                </a:moveTo>
                <a:lnTo>
                  <a:pt x="90131" y="32359"/>
                </a:lnTo>
                <a:lnTo>
                  <a:pt x="88036" y="32804"/>
                </a:lnTo>
                <a:lnTo>
                  <a:pt x="86575" y="32791"/>
                </a:lnTo>
                <a:lnTo>
                  <a:pt x="86995" y="37249"/>
                </a:lnTo>
                <a:lnTo>
                  <a:pt x="87287" y="39471"/>
                </a:lnTo>
                <a:lnTo>
                  <a:pt x="87299" y="39598"/>
                </a:lnTo>
                <a:lnTo>
                  <a:pt x="88011" y="39687"/>
                </a:lnTo>
                <a:lnTo>
                  <a:pt x="89814" y="40170"/>
                </a:lnTo>
                <a:lnTo>
                  <a:pt x="92798" y="37782"/>
                </a:lnTo>
                <a:lnTo>
                  <a:pt x="94005" y="35433"/>
                </a:lnTo>
                <a:close/>
              </a:path>
              <a:path w="346710" h="1524000">
                <a:moveTo>
                  <a:pt x="101968" y="124815"/>
                </a:moveTo>
                <a:lnTo>
                  <a:pt x="101930" y="122694"/>
                </a:lnTo>
                <a:lnTo>
                  <a:pt x="99771" y="121729"/>
                </a:lnTo>
                <a:lnTo>
                  <a:pt x="97701" y="120053"/>
                </a:lnTo>
                <a:lnTo>
                  <a:pt x="96278" y="122097"/>
                </a:lnTo>
                <a:lnTo>
                  <a:pt x="94526" y="123482"/>
                </a:lnTo>
                <a:lnTo>
                  <a:pt x="95173" y="125552"/>
                </a:lnTo>
                <a:lnTo>
                  <a:pt x="97523" y="126238"/>
                </a:lnTo>
                <a:lnTo>
                  <a:pt x="98983" y="127088"/>
                </a:lnTo>
                <a:lnTo>
                  <a:pt x="100050" y="125958"/>
                </a:lnTo>
                <a:lnTo>
                  <a:pt x="101968" y="124815"/>
                </a:lnTo>
                <a:close/>
              </a:path>
              <a:path w="346710" h="1524000">
                <a:moveTo>
                  <a:pt x="102120" y="74523"/>
                </a:moveTo>
                <a:lnTo>
                  <a:pt x="101219" y="70942"/>
                </a:lnTo>
                <a:lnTo>
                  <a:pt x="98552" y="69850"/>
                </a:lnTo>
                <a:lnTo>
                  <a:pt x="93281" y="71513"/>
                </a:lnTo>
                <a:lnTo>
                  <a:pt x="94589" y="73977"/>
                </a:lnTo>
                <a:lnTo>
                  <a:pt x="96227" y="76466"/>
                </a:lnTo>
                <a:lnTo>
                  <a:pt x="100914" y="76644"/>
                </a:lnTo>
                <a:lnTo>
                  <a:pt x="102120" y="74523"/>
                </a:lnTo>
                <a:close/>
              </a:path>
              <a:path w="346710" h="1524000">
                <a:moveTo>
                  <a:pt x="105067" y="9613"/>
                </a:moveTo>
                <a:lnTo>
                  <a:pt x="102882" y="1041"/>
                </a:lnTo>
                <a:lnTo>
                  <a:pt x="98640" y="0"/>
                </a:lnTo>
                <a:lnTo>
                  <a:pt x="92443" y="3632"/>
                </a:lnTo>
                <a:lnTo>
                  <a:pt x="90855" y="4559"/>
                </a:lnTo>
                <a:lnTo>
                  <a:pt x="89255" y="6070"/>
                </a:lnTo>
                <a:lnTo>
                  <a:pt x="79730" y="6743"/>
                </a:lnTo>
                <a:lnTo>
                  <a:pt x="81229" y="10668"/>
                </a:lnTo>
                <a:lnTo>
                  <a:pt x="81305" y="16624"/>
                </a:lnTo>
                <a:lnTo>
                  <a:pt x="92011" y="10972"/>
                </a:lnTo>
                <a:lnTo>
                  <a:pt x="104508" y="17170"/>
                </a:lnTo>
                <a:lnTo>
                  <a:pt x="104508" y="12471"/>
                </a:lnTo>
                <a:lnTo>
                  <a:pt x="105067" y="9613"/>
                </a:lnTo>
                <a:close/>
              </a:path>
              <a:path w="346710" h="1524000">
                <a:moveTo>
                  <a:pt x="107988" y="143179"/>
                </a:moveTo>
                <a:lnTo>
                  <a:pt x="107099" y="141719"/>
                </a:lnTo>
                <a:lnTo>
                  <a:pt x="106108" y="140423"/>
                </a:lnTo>
                <a:lnTo>
                  <a:pt x="104762" y="139509"/>
                </a:lnTo>
                <a:lnTo>
                  <a:pt x="104444" y="139293"/>
                </a:lnTo>
                <a:lnTo>
                  <a:pt x="102463" y="140487"/>
                </a:lnTo>
                <a:lnTo>
                  <a:pt x="100164" y="141528"/>
                </a:lnTo>
                <a:lnTo>
                  <a:pt x="102590" y="142925"/>
                </a:lnTo>
                <a:lnTo>
                  <a:pt x="103911" y="143903"/>
                </a:lnTo>
                <a:lnTo>
                  <a:pt x="105930" y="144602"/>
                </a:lnTo>
                <a:lnTo>
                  <a:pt x="107988" y="143179"/>
                </a:lnTo>
                <a:close/>
              </a:path>
              <a:path w="346710" h="1524000">
                <a:moveTo>
                  <a:pt x="123050" y="711301"/>
                </a:moveTo>
                <a:lnTo>
                  <a:pt x="122491" y="709879"/>
                </a:lnTo>
                <a:lnTo>
                  <a:pt x="121399" y="707034"/>
                </a:lnTo>
                <a:lnTo>
                  <a:pt x="120726" y="707250"/>
                </a:lnTo>
                <a:lnTo>
                  <a:pt x="119430" y="707555"/>
                </a:lnTo>
                <a:lnTo>
                  <a:pt x="119456" y="707682"/>
                </a:lnTo>
                <a:lnTo>
                  <a:pt x="119811" y="709066"/>
                </a:lnTo>
                <a:lnTo>
                  <a:pt x="120357" y="710425"/>
                </a:lnTo>
                <a:lnTo>
                  <a:pt x="120853" y="711784"/>
                </a:lnTo>
                <a:lnTo>
                  <a:pt x="121589" y="711619"/>
                </a:lnTo>
                <a:lnTo>
                  <a:pt x="122313" y="711466"/>
                </a:lnTo>
                <a:lnTo>
                  <a:pt x="123050" y="711301"/>
                </a:lnTo>
                <a:close/>
              </a:path>
              <a:path w="346710" h="1524000">
                <a:moveTo>
                  <a:pt x="129298" y="730478"/>
                </a:moveTo>
                <a:lnTo>
                  <a:pt x="127012" y="728141"/>
                </a:lnTo>
                <a:lnTo>
                  <a:pt x="124675" y="724687"/>
                </a:lnTo>
                <a:lnTo>
                  <a:pt x="115912" y="730148"/>
                </a:lnTo>
                <a:lnTo>
                  <a:pt x="120840" y="732561"/>
                </a:lnTo>
                <a:lnTo>
                  <a:pt x="123774" y="734529"/>
                </a:lnTo>
                <a:lnTo>
                  <a:pt x="124193" y="734809"/>
                </a:lnTo>
                <a:lnTo>
                  <a:pt x="125298" y="734517"/>
                </a:lnTo>
                <a:lnTo>
                  <a:pt x="126987" y="734466"/>
                </a:lnTo>
                <a:lnTo>
                  <a:pt x="129298" y="730478"/>
                </a:lnTo>
                <a:close/>
              </a:path>
              <a:path w="346710" h="1524000">
                <a:moveTo>
                  <a:pt x="131025" y="898398"/>
                </a:moveTo>
                <a:lnTo>
                  <a:pt x="125895" y="892771"/>
                </a:lnTo>
                <a:lnTo>
                  <a:pt x="116408" y="882853"/>
                </a:lnTo>
                <a:lnTo>
                  <a:pt x="114985" y="868083"/>
                </a:lnTo>
                <a:lnTo>
                  <a:pt x="99199" y="877671"/>
                </a:lnTo>
                <a:lnTo>
                  <a:pt x="102311" y="886802"/>
                </a:lnTo>
                <a:lnTo>
                  <a:pt x="91986" y="887691"/>
                </a:lnTo>
                <a:lnTo>
                  <a:pt x="95542" y="893203"/>
                </a:lnTo>
                <a:lnTo>
                  <a:pt x="95173" y="900061"/>
                </a:lnTo>
                <a:lnTo>
                  <a:pt x="106413" y="900176"/>
                </a:lnTo>
                <a:lnTo>
                  <a:pt x="108165" y="887399"/>
                </a:lnTo>
                <a:lnTo>
                  <a:pt x="127723" y="900798"/>
                </a:lnTo>
                <a:lnTo>
                  <a:pt x="129349" y="899515"/>
                </a:lnTo>
                <a:lnTo>
                  <a:pt x="131025" y="898398"/>
                </a:lnTo>
                <a:close/>
              </a:path>
              <a:path w="346710" h="1524000">
                <a:moveTo>
                  <a:pt x="134353" y="1448282"/>
                </a:moveTo>
                <a:lnTo>
                  <a:pt x="132727" y="1447876"/>
                </a:lnTo>
                <a:lnTo>
                  <a:pt x="131914" y="1447660"/>
                </a:lnTo>
                <a:lnTo>
                  <a:pt x="130886" y="1450835"/>
                </a:lnTo>
                <a:lnTo>
                  <a:pt x="131368" y="1450949"/>
                </a:lnTo>
                <a:lnTo>
                  <a:pt x="131838" y="1451051"/>
                </a:lnTo>
                <a:lnTo>
                  <a:pt x="132321" y="1451165"/>
                </a:lnTo>
                <a:lnTo>
                  <a:pt x="132994" y="1450200"/>
                </a:lnTo>
                <a:lnTo>
                  <a:pt x="133680" y="1449247"/>
                </a:lnTo>
                <a:lnTo>
                  <a:pt x="134353" y="1448282"/>
                </a:lnTo>
                <a:close/>
              </a:path>
              <a:path w="346710" h="1524000">
                <a:moveTo>
                  <a:pt x="140195" y="717880"/>
                </a:moveTo>
                <a:lnTo>
                  <a:pt x="136956" y="715899"/>
                </a:lnTo>
                <a:lnTo>
                  <a:pt x="133870" y="715098"/>
                </a:lnTo>
                <a:lnTo>
                  <a:pt x="131051" y="714044"/>
                </a:lnTo>
                <a:lnTo>
                  <a:pt x="129146" y="715187"/>
                </a:lnTo>
                <a:lnTo>
                  <a:pt x="131013" y="717372"/>
                </a:lnTo>
                <a:lnTo>
                  <a:pt x="132676" y="719683"/>
                </a:lnTo>
                <a:lnTo>
                  <a:pt x="134886" y="721652"/>
                </a:lnTo>
                <a:lnTo>
                  <a:pt x="135445" y="722147"/>
                </a:lnTo>
                <a:lnTo>
                  <a:pt x="138709" y="721868"/>
                </a:lnTo>
                <a:lnTo>
                  <a:pt x="139750" y="720166"/>
                </a:lnTo>
                <a:lnTo>
                  <a:pt x="140195" y="717880"/>
                </a:lnTo>
                <a:close/>
              </a:path>
              <a:path w="346710" h="1524000">
                <a:moveTo>
                  <a:pt x="140919" y="1433957"/>
                </a:moveTo>
                <a:lnTo>
                  <a:pt x="140512" y="1433169"/>
                </a:lnTo>
                <a:lnTo>
                  <a:pt x="138633" y="1429499"/>
                </a:lnTo>
                <a:lnTo>
                  <a:pt x="135166" y="1430020"/>
                </a:lnTo>
                <a:lnTo>
                  <a:pt x="129463" y="1432344"/>
                </a:lnTo>
                <a:lnTo>
                  <a:pt x="139090" y="1436331"/>
                </a:lnTo>
                <a:lnTo>
                  <a:pt x="139611" y="1435265"/>
                </a:lnTo>
                <a:lnTo>
                  <a:pt x="140919" y="1433957"/>
                </a:lnTo>
                <a:close/>
              </a:path>
              <a:path w="346710" h="1524000">
                <a:moveTo>
                  <a:pt x="146850" y="732332"/>
                </a:moveTo>
                <a:lnTo>
                  <a:pt x="127635" y="723163"/>
                </a:lnTo>
                <a:lnTo>
                  <a:pt x="129540" y="730072"/>
                </a:lnTo>
                <a:lnTo>
                  <a:pt x="129311" y="730478"/>
                </a:lnTo>
                <a:lnTo>
                  <a:pt x="129781" y="730961"/>
                </a:lnTo>
                <a:lnTo>
                  <a:pt x="129527" y="730605"/>
                </a:lnTo>
                <a:lnTo>
                  <a:pt x="129489" y="730250"/>
                </a:lnTo>
                <a:lnTo>
                  <a:pt x="129667" y="729856"/>
                </a:lnTo>
                <a:lnTo>
                  <a:pt x="130797" y="734987"/>
                </a:lnTo>
                <a:lnTo>
                  <a:pt x="138341" y="738136"/>
                </a:lnTo>
                <a:lnTo>
                  <a:pt x="143052" y="735660"/>
                </a:lnTo>
                <a:lnTo>
                  <a:pt x="146850" y="732332"/>
                </a:lnTo>
                <a:close/>
              </a:path>
              <a:path w="346710" h="1524000">
                <a:moveTo>
                  <a:pt x="148018" y="1381683"/>
                </a:moveTo>
                <a:lnTo>
                  <a:pt x="147866" y="1381493"/>
                </a:lnTo>
                <a:lnTo>
                  <a:pt x="147574" y="1381518"/>
                </a:lnTo>
                <a:lnTo>
                  <a:pt x="147574" y="1381709"/>
                </a:lnTo>
                <a:lnTo>
                  <a:pt x="148018" y="1381683"/>
                </a:lnTo>
                <a:close/>
              </a:path>
              <a:path w="346710" h="1524000">
                <a:moveTo>
                  <a:pt x="148056" y="1378178"/>
                </a:moveTo>
                <a:lnTo>
                  <a:pt x="146278" y="1376794"/>
                </a:lnTo>
                <a:lnTo>
                  <a:pt x="141516" y="1377378"/>
                </a:lnTo>
                <a:lnTo>
                  <a:pt x="141884" y="1380820"/>
                </a:lnTo>
                <a:lnTo>
                  <a:pt x="143738" y="1382141"/>
                </a:lnTo>
                <a:lnTo>
                  <a:pt x="147574" y="1381518"/>
                </a:lnTo>
                <a:lnTo>
                  <a:pt x="148056" y="1378178"/>
                </a:lnTo>
                <a:close/>
              </a:path>
              <a:path w="346710" h="1524000">
                <a:moveTo>
                  <a:pt x="157822" y="1362773"/>
                </a:moveTo>
                <a:lnTo>
                  <a:pt x="154622" y="1359776"/>
                </a:lnTo>
                <a:lnTo>
                  <a:pt x="147739" y="1355788"/>
                </a:lnTo>
                <a:lnTo>
                  <a:pt x="144919" y="1353616"/>
                </a:lnTo>
                <a:lnTo>
                  <a:pt x="142265" y="1351800"/>
                </a:lnTo>
                <a:lnTo>
                  <a:pt x="127850" y="1358049"/>
                </a:lnTo>
                <a:lnTo>
                  <a:pt x="132422" y="1360284"/>
                </a:lnTo>
                <a:lnTo>
                  <a:pt x="135547" y="1361744"/>
                </a:lnTo>
                <a:lnTo>
                  <a:pt x="139560" y="1363865"/>
                </a:lnTo>
                <a:lnTo>
                  <a:pt x="140182" y="1365300"/>
                </a:lnTo>
                <a:lnTo>
                  <a:pt x="145288" y="1365580"/>
                </a:lnTo>
                <a:lnTo>
                  <a:pt x="150787" y="1366748"/>
                </a:lnTo>
                <a:lnTo>
                  <a:pt x="157822" y="1362773"/>
                </a:lnTo>
                <a:close/>
              </a:path>
              <a:path w="346710" h="1524000">
                <a:moveTo>
                  <a:pt x="159600" y="120180"/>
                </a:moveTo>
                <a:lnTo>
                  <a:pt x="152831" y="111582"/>
                </a:lnTo>
                <a:lnTo>
                  <a:pt x="141173" y="113233"/>
                </a:lnTo>
                <a:lnTo>
                  <a:pt x="143611" y="123545"/>
                </a:lnTo>
                <a:lnTo>
                  <a:pt x="145161" y="124079"/>
                </a:lnTo>
                <a:lnTo>
                  <a:pt x="159600" y="120180"/>
                </a:lnTo>
                <a:close/>
              </a:path>
              <a:path w="346710" h="1524000">
                <a:moveTo>
                  <a:pt x="162814" y="89382"/>
                </a:moveTo>
                <a:lnTo>
                  <a:pt x="155981" y="90551"/>
                </a:lnTo>
                <a:lnTo>
                  <a:pt x="149720" y="89115"/>
                </a:lnTo>
                <a:lnTo>
                  <a:pt x="152933" y="93510"/>
                </a:lnTo>
                <a:lnTo>
                  <a:pt x="154025" y="98018"/>
                </a:lnTo>
                <a:lnTo>
                  <a:pt x="162483" y="97066"/>
                </a:lnTo>
                <a:lnTo>
                  <a:pt x="162814" y="89382"/>
                </a:lnTo>
                <a:close/>
              </a:path>
              <a:path w="346710" h="1524000">
                <a:moveTo>
                  <a:pt x="162852" y="126860"/>
                </a:moveTo>
                <a:lnTo>
                  <a:pt x="162687" y="125907"/>
                </a:lnTo>
                <a:lnTo>
                  <a:pt x="162585" y="125349"/>
                </a:lnTo>
                <a:lnTo>
                  <a:pt x="161099" y="124917"/>
                </a:lnTo>
                <a:lnTo>
                  <a:pt x="160235" y="124434"/>
                </a:lnTo>
                <a:lnTo>
                  <a:pt x="159600" y="125374"/>
                </a:lnTo>
                <a:lnTo>
                  <a:pt x="158597" y="126288"/>
                </a:lnTo>
                <a:lnTo>
                  <a:pt x="158496" y="127254"/>
                </a:lnTo>
                <a:lnTo>
                  <a:pt x="158432" y="127774"/>
                </a:lnTo>
                <a:lnTo>
                  <a:pt x="159931" y="128384"/>
                </a:lnTo>
                <a:lnTo>
                  <a:pt x="161569" y="129565"/>
                </a:lnTo>
                <a:lnTo>
                  <a:pt x="162140" y="127889"/>
                </a:lnTo>
                <a:lnTo>
                  <a:pt x="162852" y="126860"/>
                </a:lnTo>
                <a:close/>
              </a:path>
              <a:path w="346710" h="1524000">
                <a:moveTo>
                  <a:pt x="166763" y="797560"/>
                </a:moveTo>
                <a:lnTo>
                  <a:pt x="164655" y="796023"/>
                </a:lnTo>
                <a:lnTo>
                  <a:pt x="162483" y="795769"/>
                </a:lnTo>
                <a:lnTo>
                  <a:pt x="161264" y="797090"/>
                </a:lnTo>
                <a:lnTo>
                  <a:pt x="157480" y="799477"/>
                </a:lnTo>
                <a:lnTo>
                  <a:pt x="160210" y="800188"/>
                </a:lnTo>
                <a:lnTo>
                  <a:pt x="162001" y="801154"/>
                </a:lnTo>
                <a:lnTo>
                  <a:pt x="164693" y="800531"/>
                </a:lnTo>
                <a:lnTo>
                  <a:pt x="166065" y="799147"/>
                </a:lnTo>
                <a:lnTo>
                  <a:pt x="166763" y="797560"/>
                </a:lnTo>
                <a:close/>
              </a:path>
              <a:path w="346710" h="1524000">
                <a:moveTo>
                  <a:pt x="169418" y="69062"/>
                </a:moveTo>
                <a:lnTo>
                  <a:pt x="157251" y="62611"/>
                </a:lnTo>
                <a:lnTo>
                  <a:pt x="154647" y="64135"/>
                </a:lnTo>
                <a:lnTo>
                  <a:pt x="155917" y="66459"/>
                </a:lnTo>
                <a:lnTo>
                  <a:pt x="156616" y="69202"/>
                </a:lnTo>
                <a:lnTo>
                  <a:pt x="159613" y="71628"/>
                </a:lnTo>
                <a:lnTo>
                  <a:pt x="163576" y="70167"/>
                </a:lnTo>
                <a:lnTo>
                  <a:pt x="169418" y="69062"/>
                </a:lnTo>
                <a:close/>
              </a:path>
              <a:path w="346710" h="1524000">
                <a:moveTo>
                  <a:pt x="171335" y="809663"/>
                </a:moveTo>
                <a:lnTo>
                  <a:pt x="169938" y="808126"/>
                </a:lnTo>
                <a:lnTo>
                  <a:pt x="168046" y="807542"/>
                </a:lnTo>
                <a:lnTo>
                  <a:pt x="166522" y="806767"/>
                </a:lnTo>
                <a:lnTo>
                  <a:pt x="166001" y="807834"/>
                </a:lnTo>
                <a:lnTo>
                  <a:pt x="164922" y="808964"/>
                </a:lnTo>
                <a:lnTo>
                  <a:pt x="165138" y="809942"/>
                </a:lnTo>
                <a:lnTo>
                  <a:pt x="165328" y="810818"/>
                </a:lnTo>
                <a:lnTo>
                  <a:pt x="166928" y="811517"/>
                </a:lnTo>
                <a:lnTo>
                  <a:pt x="168795" y="813003"/>
                </a:lnTo>
                <a:lnTo>
                  <a:pt x="169900" y="811110"/>
                </a:lnTo>
                <a:lnTo>
                  <a:pt x="171335" y="809663"/>
                </a:lnTo>
                <a:close/>
              </a:path>
              <a:path w="346710" h="1524000">
                <a:moveTo>
                  <a:pt x="176149" y="825042"/>
                </a:moveTo>
                <a:lnTo>
                  <a:pt x="175958" y="825055"/>
                </a:lnTo>
                <a:lnTo>
                  <a:pt x="175831" y="825080"/>
                </a:lnTo>
                <a:lnTo>
                  <a:pt x="175844" y="825207"/>
                </a:lnTo>
                <a:lnTo>
                  <a:pt x="176047" y="825347"/>
                </a:lnTo>
                <a:lnTo>
                  <a:pt x="176136" y="825157"/>
                </a:lnTo>
                <a:close/>
              </a:path>
              <a:path w="346710" h="1524000">
                <a:moveTo>
                  <a:pt x="176758" y="90220"/>
                </a:moveTo>
                <a:lnTo>
                  <a:pt x="168783" y="88671"/>
                </a:lnTo>
                <a:lnTo>
                  <a:pt x="168021" y="91744"/>
                </a:lnTo>
                <a:lnTo>
                  <a:pt x="168363" y="97421"/>
                </a:lnTo>
                <a:lnTo>
                  <a:pt x="176758" y="90220"/>
                </a:lnTo>
                <a:close/>
              </a:path>
              <a:path w="346710" h="1524000">
                <a:moveTo>
                  <a:pt x="178231" y="118541"/>
                </a:moveTo>
                <a:lnTo>
                  <a:pt x="177812" y="117360"/>
                </a:lnTo>
                <a:lnTo>
                  <a:pt x="177266" y="116293"/>
                </a:lnTo>
                <a:lnTo>
                  <a:pt x="176136" y="115265"/>
                </a:lnTo>
                <a:lnTo>
                  <a:pt x="174523" y="115912"/>
                </a:lnTo>
                <a:lnTo>
                  <a:pt x="172656" y="116395"/>
                </a:lnTo>
                <a:lnTo>
                  <a:pt x="173913" y="117652"/>
                </a:lnTo>
                <a:lnTo>
                  <a:pt x="174625" y="118668"/>
                </a:lnTo>
                <a:lnTo>
                  <a:pt x="175717" y="119291"/>
                </a:lnTo>
                <a:lnTo>
                  <a:pt x="176072" y="119494"/>
                </a:lnTo>
                <a:lnTo>
                  <a:pt x="178231" y="118541"/>
                </a:lnTo>
                <a:close/>
              </a:path>
              <a:path w="346710" h="1524000">
                <a:moveTo>
                  <a:pt x="181013" y="1373009"/>
                </a:moveTo>
                <a:lnTo>
                  <a:pt x="177990" y="1370761"/>
                </a:lnTo>
                <a:lnTo>
                  <a:pt x="173977" y="1374432"/>
                </a:lnTo>
                <a:lnTo>
                  <a:pt x="167830" y="1374940"/>
                </a:lnTo>
                <a:lnTo>
                  <a:pt x="162166" y="1375867"/>
                </a:lnTo>
                <a:lnTo>
                  <a:pt x="159626" y="1380807"/>
                </a:lnTo>
                <a:lnTo>
                  <a:pt x="148018" y="1381671"/>
                </a:lnTo>
                <a:lnTo>
                  <a:pt x="150583" y="1384769"/>
                </a:lnTo>
                <a:lnTo>
                  <a:pt x="153009" y="1390561"/>
                </a:lnTo>
                <a:lnTo>
                  <a:pt x="163804" y="1385595"/>
                </a:lnTo>
                <a:lnTo>
                  <a:pt x="167944" y="1388503"/>
                </a:lnTo>
                <a:lnTo>
                  <a:pt x="173926" y="1389202"/>
                </a:lnTo>
                <a:lnTo>
                  <a:pt x="181013" y="1373009"/>
                </a:lnTo>
                <a:close/>
              </a:path>
              <a:path w="346710" h="1524000">
                <a:moveTo>
                  <a:pt x="182448" y="135204"/>
                </a:moveTo>
                <a:lnTo>
                  <a:pt x="180759" y="131711"/>
                </a:lnTo>
                <a:lnTo>
                  <a:pt x="180695" y="127749"/>
                </a:lnTo>
                <a:lnTo>
                  <a:pt x="179514" y="124307"/>
                </a:lnTo>
                <a:lnTo>
                  <a:pt x="174434" y="122326"/>
                </a:lnTo>
                <a:lnTo>
                  <a:pt x="173342" y="132943"/>
                </a:lnTo>
                <a:lnTo>
                  <a:pt x="182448" y="135204"/>
                </a:lnTo>
                <a:close/>
              </a:path>
              <a:path w="346710" h="1524000">
                <a:moveTo>
                  <a:pt x="183032" y="154482"/>
                </a:moveTo>
                <a:lnTo>
                  <a:pt x="181089" y="152133"/>
                </a:lnTo>
                <a:lnTo>
                  <a:pt x="177228" y="150990"/>
                </a:lnTo>
                <a:lnTo>
                  <a:pt x="176733" y="152006"/>
                </a:lnTo>
                <a:lnTo>
                  <a:pt x="175907" y="153022"/>
                </a:lnTo>
                <a:lnTo>
                  <a:pt x="175882" y="154038"/>
                </a:lnTo>
                <a:lnTo>
                  <a:pt x="175869" y="154470"/>
                </a:lnTo>
                <a:lnTo>
                  <a:pt x="177520" y="155308"/>
                </a:lnTo>
                <a:lnTo>
                  <a:pt x="179946" y="155295"/>
                </a:lnTo>
                <a:lnTo>
                  <a:pt x="181495" y="154787"/>
                </a:lnTo>
                <a:lnTo>
                  <a:pt x="183032" y="154482"/>
                </a:lnTo>
                <a:close/>
              </a:path>
              <a:path w="346710" h="1524000">
                <a:moveTo>
                  <a:pt x="183388" y="828573"/>
                </a:moveTo>
                <a:lnTo>
                  <a:pt x="176123" y="825385"/>
                </a:lnTo>
                <a:lnTo>
                  <a:pt x="175768" y="828509"/>
                </a:lnTo>
                <a:lnTo>
                  <a:pt x="177711" y="829525"/>
                </a:lnTo>
                <a:lnTo>
                  <a:pt x="183388" y="828573"/>
                </a:lnTo>
                <a:close/>
              </a:path>
              <a:path w="346710" h="1524000">
                <a:moveTo>
                  <a:pt x="187147" y="169926"/>
                </a:moveTo>
                <a:lnTo>
                  <a:pt x="180835" y="169887"/>
                </a:lnTo>
                <a:lnTo>
                  <a:pt x="179412" y="172313"/>
                </a:lnTo>
                <a:lnTo>
                  <a:pt x="179006" y="176301"/>
                </a:lnTo>
                <a:lnTo>
                  <a:pt x="184759" y="174345"/>
                </a:lnTo>
                <a:lnTo>
                  <a:pt x="187147" y="169926"/>
                </a:lnTo>
                <a:close/>
              </a:path>
              <a:path w="346710" h="1524000">
                <a:moveTo>
                  <a:pt x="190982" y="255371"/>
                </a:moveTo>
                <a:lnTo>
                  <a:pt x="190804" y="253746"/>
                </a:lnTo>
                <a:lnTo>
                  <a:pt x="183692" y="253746"/>
                </a:lnTo>
                <a:lnTo>
                  <a:pt x="184111" y="256209"/>
                </a:lnTo>
                <a:lnTo>
                  <a:pt x="190982" y="255371"/>
                </a:lnTo>
                <a:close/>
              </a:path>
              <a:path w="346710" h="1524000">
                <a:moveTo>
                  <a:pt x="194538" y="104762"/>
                </a:moveTo>
                <a:lnTo>
                  <a:pt x="190728" y="99301"/>
                </a:lnTo>
                <a:lnTo>
                  <a:pt x="179349" y="103974"/>
                </a:lnTo>
                <a:lnTo>
                  <a:pt x="180975" y="112356"/>
                </a:lnTo>
                <a:lnTo>
                  <a:pt x="193763" y="105867"/>
                </a:lnTo>
                <a:lnTo>
                  <a:pt x="194538" y="104762"/>
                </a:lnTo>
                <a:close/>
              </a:path>
              <a:path w="346710" h="1524000">
                <a:moveTo>
                  <a:pt x="196634" y="241185"/>
                </a:moveTo>
                <a:lnTo>
                  <a:pt x="193763" y="240245"/>
                </a:lnTo>
                <a:lnTo>
                  <a:pt x="192239" y="239395"/>
                </a:lnTo>
                <a:lnTo>
                  <a:pt x="191147" y="240563"/>
                </a:lnTo>
                <a:lnTo>
                  <a:pt x="189318" y="241693"/>
                </a:lnTo>
                <a:lnTo>
                  <a:pt x="189204" y="242925"/>
                </a:lnTo>
                <a:lnTo>
                  <a:pt x="189103" y="244017"/>
                </a:lnTo>
                <a:lnTo>
                  <a:pt x="190893" y="245211"/>
                </a:lnTo>
                <a:lnTo>
                  <a:pt x="192709" y="247370"/>
                </a:lnTo>
                <a:lnTo>
                  <a:pt x="194602" y="244868"/>
                </a:lnTo>
                <a:lnTo>
                  <a:pt x="196342" y="243446"/>
                </a:lnTo>
                <a:lnTo>
                  <a:pt x="196634" y="241185"/>
                </a:lnTo>
                <a:close/>
              </a:path>
              <a:path w="346710" h="1524000">
                <a:moveTo>
                  <a:pt x="197967" y="1522171"/>
                </a:moveTo>
                <a:lnTo>
                  <a:pt x="195021" y="1516799"/>
                </a:lnTo>
                <a:lnTo>
                  <a:pt x="188709" y="1519834"/>
                </a:lnTo>
                <a:lnTo>
                  <a:pt x="187134" y="1523568"/>
                </a:lnTo>
                <a:lnTo>
                  <a:pt x="197853" y="1523568"/>
                </a:lnTo>
                <a:lnTo>
                  <a:pt x="197967" y="1522171"/>
                </a:lnTo>
                <a:close/>
              </a:path>
              <a:path w="346710" h="1524000">
                <a:moveTo>
                  <a:pt x="199859" y="787387"/>
                </a:moveTo>
                <a:lnTo>
                  <a:pt x="193192" y="789724"/>
                </a:lnTo>
                <a:lnTo>
                  <a:pt x="186855" y="790740"/>
                </a:lnTo>
                <a:lnTo>
                  <a:pt x="180873" y="789825"/>
                </a:lnTo>
                <a:lnTo>
                  <a:pt x="175310" y="786371"/>
                </a:lnTo>
                <a:lnTo>
                  <a:pt x="174739" y="785850"/>
                </a:lnTo>
                <a:lnTo>
                  <a:pt x="172135" y="786777"/>
                </a:lnTo>
                <a:lnTo>
                  <a:pt x="168236" y="786663"/>
                </a:lnTo>
                <a:lnTo>
                  <a:pt x="163677" y="786066"/>
                </a:lnTo>
                <a:lnTo>
                  <a:pt x="167640" y="774992"/>
                </a:lnTo>
                <a:lnTo>
                  <a:pt x="136715" y="776236"/>
                </a:lnTo>
                <a:lnTo>
                  <a:pt x="139306" y="786587"/>
                </a:lnTo>
                <a:lnTo>
                  <a:pt x="143294" y="787209"/>
                </a:lnTo>
                <a:lnTo>
                  <a:pt x="147675" y="788758"/>
                </a:lnTo>
                <a:lnTo>
                  <a:pt x="148742" y="787908"/>
                </a:lnTo>
                <a:lnTo>
                  <a:pt x="152438" y="784974"/>
                </a:lnTo>
                <a:lnTo>
                  <a:pt x="154292" y="785660"/>
                </a:lnTo>
                <a:lnTo>
                  <a:pt x="159600" y="789990"/>
                </a:lnTo>
                <a:lnTo>
                  <a:pt x="163144" y="790778"/>
                </a:lnTo>
                <a:lnTo>
                  <a:pt x="168884" y="792492"/>
                </a:lnTo>
                <a:lnTo>
                  <a:pt x="173634" y="792327"/>
                </a:lnTo>
                <a:lnTo>
                  <a:pt x="177533" y="799846"/>
                </a:lnTo>
                <a:lnTo>
                  <a:pt x="187871" y="798372"/>
                </a:lnTo>
                <a:lnTo>
                  <a:pt x="191706" y="804976"/>
                </a:lnTo>
                <a:lnTo>
                  <a:pt x="199859" y="787387"/>
                </a:lnTo>
                <a:close/>
              </a:path>
              <a:path w="346710" h="1524000">
                <a:moveTo>
                  <a:pt x="202374" y="139446"/>
                </a:moveTo>
                <a:lnTo>
                  <a:pt x="190487" y="147548"/>
                </a:lnTo>
                <a:lnTo>
                  <a:pt x="192366" y="150685"/>
                </a:lnTo>
                <a:lnTo>
                  <a:pt x="197878" y="148818"/>
                </a:lnTo>
                <a:lnTo>
                  <a:pt x="202082" y="146367"/>
                </a:lnTo>
                <a:lnTo>
                  <a:pt x="202374" y="139446"/>
                </a:lnTo>
                <a:close/>
              </a:path>
              <a:path w="346710" h="1524000">
                <a:moveTo>
                  <a:pt x="202793" y="723061"/>
                </a:moveTo>
                <a:lnTo>
                  <a:pt x="197827" y="719823"/>
                </a:lnTo>
                <a:lnTo>
                  <a:pt x="192379" y="718845"/>
                </a:lnTo>
                <a:lnTo>
                  <a:pt x="184899" y="720648"/>
                </a:lnTo>
                <a:lnTo>
                  <a:pt x="191160" y="723963"/>
                </a:lnTo>
                <a:lnTo>
                  <a:pt x="197104" y="723011"/>
                </a:lnTo>
                <a:lnTo>
                  <a:pt x="202793" y="723061"/>
                </a:lnTo>
                <a:close/>
              </a:path>
              <a:path w="346710" h="1524000">
                <a:moveTo>
                  <a:pt x="203466" y="264591"/>
                </a:moveTo>
                <a:lnTo>
                  <a:pt x="202501" y="263728"/>
                </a:lnTo>
                <a:lnTo>
                  <a:pt x="201726" y="262420"/>
                </a:lnTo>
                <a:lnTo>
                  <a:pt x="200520" y="262128"/>
                </a:lnTo>
                <a:lnTo>
                  <a:pt x="199504" y="261874"/>
                </a:lnTo>
                <a:lnTo>
                  <a:pt x="197993" y="262801"/>
                </a:lnTo>
                <a:lnTo>
                  <a:pt x="195503" y="263588"/>
                </a:lnTo>
                <a:lnTo>
                  <a:pt x="197713" y="265023"/>
                </a:lnTo>
                <a:lnTo>
                  <a:pt x="198780" y="266255"/>
                </a:lnTo>
                <a:lnTo>
                  <a:pt x="201066" y="266395"/>
                </a:lnTo>
                <a:lnTo>
                  <a:pt x="202298" y="265214"/>
                </a:lnTo>
                <a:lnTo>
                  <a:pt x="203466" y="264591"/>
                </a:lnTo>
                <a:close/>
              </a:path>
              <a:path w="346710" h="1524000">
                <a:moveTo>
                  <a:pt x="203542" y="304139"/>
                </a:moveTo>
                <a:lnTo>
                  <a:pt x="201168" y="304088"/>
                </a:lnTo>
                <a:lnTo>
                  <a:pt x="198602" y="303669"/>
                </a:lnTo>
                <a:lnTo>
                  <a:pt x="196634" y="304317"/>
                </a:lnTo>
                <a:lnTo>
                  <a:pt x="192443" y="305689"/>
                </a:lnTo>
                <a:lnTo>
                  <a:pt x="193827" y="307594"/>
                </a:lnTo>
                <a:lnTo>
                  <a:pt x="197421" y="309511"/>
                </a:lnTo>
                <a:lnTo>
                  <a:pt x="203542" y="304139"/>
                </a:lnTo>
                <a:close/>
              </a:path>
              <a:path w="346710" h="1524000">
                <a:moveTo>
                  <a:pt x="204114" y="304165"/>
                </a:moveTo>
                <a:lnTo>
                  <a:pt x="203784" y="303923"/>
                </a:lnTo>
                <a:lnTo>
                  <a:pt x="203619" y="304076"/>
                </a:lnTo>
                <a:lnTo>
                  <a:pt x="203923" y="304165"/>
                </a:lnTo>
                <a:lnTo>
                  <a:pt x="204114" y="304165"/>
                </a:lnTo>
                <a:close/>
              </a:path>
              <a:path w="346710" h="1524000">
                <a:moveTo>
                  <a:pt x="210985" y="313905"/>
                </a:moveTo>
                <a:lnTo>
                  <a:pt x="204774" y="306895"/>
                </a:lnTo>
                <a:lnTo>
                  <a:pt x="203619" y="307098"/>
                </a:lnTo>
                <a:lnTo>
                  <a:pt x="195986" y="316369"/>
                </a:lnTo>
                <a:lnTo>
                  <a:pt x="202933" y="321233"/>
                </a:lnTo>
                <a:lnTo>
                  <a:pt x="206641" y="316966"/>
                </a:lnTo>
                <a:lnTo>
                  <a:pt x="210985" y="313905"/>
                </a:lnTo>
                <a:close/>
              </a:path>
              <a:path w="346710" h="1524000">
                <a:moveTo>
                  <a:pt x="214871" y="350494"/>
                </a:moveTo>
                <a:lnTo>
                  <a:pt x="208394" y="349046"/>
                </a:lnTo>
                <a:lnTo>
                  <a:pt x="205384" y="347840"/>
                </a:lnTo>
                <a:lnTo>
                  <a:pt x="200736" y="347954"/>
                </a:lnTo>
                <a:lnTo>
                  <a:pt x="198755" y="349885"/>
                </a:lnTo>
                <a:lnTo>
                  <a:pt x="197078" y="351980"/>
                </a:lnTo>
                <a:lnTo>
                  <a:pt x="197815" y="354088"/>
                </a:lnTo>
                <a:lnTo>
                  <a:pt x="200685" y="355130"/>
                </a:lnTo>
                <a:lnTo>
                  <a:pt x="203390" y="355765"/>
                </a:lnTo>
                <a:lnTo>
                  <a:pt x="205333" y="355295"/>
                </a:lnTo>
                <a:lnTo>
                  <a:pt x="207949" y="354672"/>
                </a:lnTo>
                <a:lnTo>
                  <a:pt x="210121" y="352983"/>
                </a:lnTo>
                <a:lnTo>
                  <a:pt x="214871" y="350494"/>
                </a:lnTo>
                <a:close/>
              </a:path>
              <a:path w="346710" h="1524000">
                <a:moveTo>
                  <a:pt x="221170" y="741718"/>
                </a:moveTo>
                <a:lnTo>
                  <a:pt x="220929" y="734999"/>
                </a:lnTo>
                <a:lnTo>
                  <a:pt x="220929" y="728345"/>
                </a:lnTo>
                <a:lnTo>
                  <a:pt x="208749" y="727722"/>
                </a:lnTo>
                <a:lnTo>
                  <a:pt x="207835" y="726554"/>
                </a:lnTo>
                <a:lnTo>
                  <a:pt x="213398" y="716318"/>
                </a:lnTo>
                <a:lnTo>
                  <a:pt x="214350" y="714070"/>
                </a:lnTo>
                <a:lnTo>
                  <a:pt x="215417" y="711835"/>
                </a:lnTo>
                <a:lnTo>
                  <a:pt x="201041" y="708914"/>
                </a:lnTo>
                <a:lnTo>
                  <a:pt x="201371" y="711415"/>
                </a:lnTo>
                <a:lnTo>
                  <a:pt x="200723" y="713841"/>
                </a:lnTo>
                <a:lnTo>
                  <a:pt x="206146" y="717448"/>
                </a:lnTo>
                <a:lnTo>
                  <a:pt x="204749" y="720128"/>
                </a:lnTo>
                <a:lnTo>
                  <a:pt x="202869" y="723049"/>
                </a:lnTo>
                <a:lnTo>
                  <a:pt x="202996" y="723074"/>
                </a:lnTo>
                <a:lnTo>
                  <a:pt x="196875" y="730148"/>
                </a:lnTo>
                <a:lnTo>
                  <a:pt x="190969" y="726998"/>
                </a:lnTo>
                <a:lnTo>
                  <a:pt x="185928" y="727989"/>
                </a:lnTo>
                <a:lnTo>
                  <a:pt x="181622" y="731913"/>
                </a:lnTo>
                <a:lnTo>
                  <a:pt x="181343" y="734301"/>
                </a:lnTo>
                <a:lnTo>
                  <a:pt x="181330" y="736739"/>
                </a:lnTo>
                <a:lnTo>
                  <a:pt x="179006" y="745248"/>
                </a:lnTo>
                <a:lnTo>
                  <a:pt x="181152" y="749896"/>
                </a:lnTo>
                <a:lnTo>
                  <a:pt x="194081" y="753541"/>
                </a:lnTo>
                <a:lnTo>
                  <a:pt x="200279" y="753592"/>
                </a:lnTo>
                <a:lnTo>
                  <a:pt x="207187" y="754443"/>
                </a:lnTo>
                <a:lnTo>
                  <a:pt x="207187" y="742365"/>
                </a:lnTo>
                <a:lnTo>
                  <a:pt x="209765" y="743661"/>
                </a:lnTo>
                <a:lnTo>
                  <a:pt x="209651" y="745261"/>
                </a:lnTo>
                <a:lnTo>
                  <a:pt x="211683" y="748233"/>
                </a:lnTo>
                <a:lnTo>
                  <a:pt x="213220" y="750227"/>
                </a:lnTo>
                <a:lnTo>
                  <a:pt x="216331" y="751446"/>
                </a:lnTo>
                <a:lnTo>
                  <a:pt x="220599" y="749452"/>
                </a:lnTo>
                <a:lnTo>
                  <a:pt x="221170" y="741718"/>
                </a:lnTo>
                <a:close/>
              </a:path>
              <a:path w="346710" h="1524000">
                <a:moveTo>
                  <a:pt x="226517" y="313296"/>
                </a:moveTo>
                <a:lnTo>
                  <a:pt x="224421" y="313118"/>
                </a:lnTo>
                <a:lnTo>
                  <a:pt x="220256" y="312737"/>
                </a:lnTo>
                <a:lnTo>
                  <a:pt x="219773" y="314337"/>
                </a:lnTo>
                <a:lnTo>
                  <a:pt x="225666" y="315810"/>
                </a:lnTo>
                <a:lnTo>
                  <a:pt x="226517" y="313296"/>
                </a:lnTo>
                <a:close/>
              </a:path>
              <a:path w="346710" h="1524000">
                <a:moveTo>
                  <a:pt x="227990" y="1399260"/>
                </a:moveTo>
                <a:lnTo>
                  <a:pt x="227685" y="1398663"/>
                </a:lnTo>
                <a:lnTo>
                  <a:pt x="226771" y="1396898"/>
                </a:lnTo>
                <a:lnTo>
                  <a:pt x="224739" y="1395463"/>
                </a:lnTo>
                <a:lnTo>
                  <a:pt x="222364" y="1393139"/>
                </a:lnTo>
                <a:lnTo>
                  <a:pt x="220510" y="1395387"/>
                </a:lnTo>
                <a:lnTo>
                  <a:pt x="218313" y="1397127"/>
                </a:lnTo>
                <a:lnTo>
                  <a:pt x="220014" y="1399311"/>
                </a:lnTo>
                <a:lnTo>
                  <a:pt x="222338" y="1400441"/>
                </a:lnTo>
                <a:lnTo>
                  <a:pt x="224256" y="1401749"/>
                </a:lnTo>
                <a:lnTo>
                  <a:pt x="225475" y="1400695"/>
                </a:lnTo>
                <a:lnTo>
                  <a:pt x="227990" y="1399260"/>
                </a:lnTo>
                <a:close/>
              </a:path>
              <a:path w="346710" h="1524000">
                <a:moveTo>
                  <a:pt x="229438" y="1387030"/>
                </a:moveTo>
                <a:lnTo>
                  <a:pt x="225704" y="1383487"/>
                </a:lnTo>
                <a:lnTo>
                  <a:pt x="221703" y="1382991"/>
                </a:lnTo>
                <a:lnTo>
                  <a:pt x="216535" y="1382801"/>
                </a:lnTo>
                <a:lnTo>
                  <a:pt x="223342" y="1390002"/>
                </a:lnTo>
                <a:lnTo>
                  <a:pt x="229438" y="1387030"/>
                </a:lnTo>
                <a:close/>
              </a:path>
              <a:path w="346710" h="1524000">
                <a:moveTo>
                  <a:pt x="231279" y="362991"/>
                </a:moveTo>
                <a:lnTo>
                  <a:pt x="229387" y="359143"/>
                </a:lnTo>
                <a:lnTo>
                  <a:pt x="228307" y="354888"/>
                </a:lnTo>
                <a:lnTo>
                  <a:pt x="219329" y="356958"/>
                </a:lnTo>
                <a:lnTo>
                  <a:pt x="222415" y="362267"/>
                </a:lnTo>
                <a:lnTo>
                  <a:pt x="219735" y="366890"/>
                </a:lnTo>
                <a:lnTo>
                  <a:pt x="221970" y="369138"/>
                </a:lnTo>
                <a:lnTo>
                  <a:pt x="222846" y="370954"/>
                </a:lnTo>
                <a:lnTo>
                  <a:pt x="225666" y="369544"/>
                </a:lnTo>
                <a:lnTo>
                  <a:pt x="230695" y="368287"/>
                </a:lnTo>
                <a:lnTo>
                  <a:pt x="231279" y="362991"/>
                </a:lnTo>
                <a:close/>
              </a:path>
              <a:path w="346710" h="1524000">
                <a:moveTo>
                  <a:pt x="234251" y="460375"/>
                </a:moveTo>
                <a:lnTo>
                  <a:pt x="229323" y="455663"/>
                </a:lnTo>
                <a:lnTo>
                  <a:pt x="224205" y="453428"/>
                </a:lnTo>
                <a:lnTo>
                  <a:pt x="218605" y="453542"/>
                </a:lnTo>
                <a:lnTo>
                  <a:pt x="212229" y="455879"/>
                </a:lnTo>
                <a:lnTo>
                  <a:pt x="209054" y="457454"/>
                </a:lnTo>
                <a:lnTo>
                  <a:pt x="204927" y="457923"/>
                </a:lnTo>
                <a:lnTo>
                  <a:pt x="201231" y="458901"/>
                </a:lnTo>
                <a:lnTo>
                  <a:pt x="200634" y="462445"/>
                </a:lnTo>
                <a:lnTo>
                  <a:pt x="203174" y="462711"/>
                </a:lnTo>
                <a:lnTo>
                  <a:pt x="205714" y="463219"/>
                </a:lnTo>
                <a:lnTo>
                  <a:pt x="212509" y="462775"/>
                </a:lnTo>
                <a:lnTo>
                  <a:pt x="217614" y="460641"/>
                </a:lnTo>
                <a:lnTo>
                  <a:pt x="226568" y="463740"/>
                </a:lnTo>
                <a:lnTo>
                  <a:pt x="234251" y="460375"/>
                </a:lnTo>
                <a:close/>
              </a:path>
              <a:path w="346710" h="1524000">
                <a:moveTo>
                  <a:pt x="236156" y="342544"/>
                </a:moveTo>
                <a:lnTo>
                  <a:pt x="230898" y="341376"/>
                </a:lnTo>
                <a:lnTo>
                  <a:pt x="227126" y="338963"/>
                </a:lnTo>
                <a:lnTo>
                  <a:pt x="224459" y="342582"/>
                </a:lnTo>
                <a:lnTo>
                  <a:pt x="221030" y="345528"/>
                </a:lnTo>
                <a:lnTo>
                  <a:pt x="227355" y="348843"/>
                </a:lnTo>
                <a:lnTo>
                  <a:pt x="231076" y="347662"/>
                </a:lnTo>
                <a:lnTo>
                  <a:pt x="232219" y="346506"/>
                </a:lnTo>
                <a:lnTo>
                  <a:pt x="236156" y="342544"/>
                </a:lnTo>
                <a:close/>
              </a:path>
              <a:path w="346710" h="1524000">
                <a:moveTo>
                  <a:pt x="252310" y="286537"/>
                </a:moveTo>
                <a:lnTo>
                  <a:pt x="241617" y="281571"/>
                </a:lnTo>
                <a:lnTo>
                  <a:pt x="234556" y="286778"/>
                </a:lnTo>
                <a:lnTo>
                  <a:pt x="241452" y="295998"/>
                </a:lnTo>
                <a:lnTo>
                  <a:pt x="243738" y="293573"/>
                </a:lnTo>
                <a:lnTo>
                  <a:pt x="244919" y="292061"/>
                </a:lnTo>
                <a:lnTo>
                  <a:pt x="248208" y="289293"/>
                </a:lnTo>
                <a:lnTo>
                  <a:pt x="250278" y="287997"/>
                </a:lnTo>
                <a:lnTo>
                  <a:pt x="252310" y="286537"/>
                </a:lnTo>
                <a:close/>
              </a:path>
              <a:path w="346710" h="1524000">
                <a:moveTo>
                  <a:pt x="277952" y="1471333"/>
                </a:moveTo>
                <a:lnTo>
                  <a:pt x="276644" y="1468539"/>
                </a:lnTo>
                <a:lnTo>
                  <a:pt x="272249" y="1465681"/>
                </a:lnTo>
                <a:lnTo>
                  <a:pt x="268478" y="1464995"/>
                </a:lnTo>
                <a:lnTo>
                  <a:pt x="263486" y="1463294"/>
                </a:lnTo>
                <a:lnTo>
                  <a:pt x="264198" y="1467358"/>
                </a:lnTo>
                <a:lnTo>
                  <a:pt x="264096" y="1470507"/>
                </a:lnTo>
                <a:lnTo>
                  <a:pt x="266331" y="1474863"/>
                </a:lnTo>
                <a:lnTo>
                  <a:pt x="269519" y="1476870"/>
                </a:lnTo>
                <a:lnTo>
                  <a:pt x="271602" y="1476832"/>
                </a:lnTo>
                <a:lnTo>
                  <a:pt x="273672" y="1476794"/>
                </a:lnTo>
                <a:lnTo>
                  <a:pt x="276809" y="1474622"/>
                </a:lnTo>
                <a:lnTo>
                  <a:pt x="277952" y="1471333"/>
                </a:lnTo>
                <a:close/>
              </a:path>
              <a:path w="346710" h="1524000">
                <a:moveTo>
                  <a:pt x="279527" y="289433"/>
                </a:moveTo>
                <a:lnTo>
                  <a:pt x="267741" y="288950"/>
                </a:lnTo>
                <a:lnTo>
                  <a:pt x="274599" y="291922"/>
                </a:lnTo>
                <a:lnTo>
                  <a:pt x="279527" y="289433"/>
                </a:lnTo>
                <a:close/>
              </a:path>
              <a:path w="346710" h="1524000">
                <a:moveTo>
                  <a:pt x="281978" y="1488871"/>
                </a:moveTo>
                <a:lnTo>
                  <a:pt x="281800" y="1488008"/>
                </a:lnTo>
                <a:lnTo>
                  <a:pt x="281622" y="1487144"/>
                </a:lnTo>
                <a:lnTo>
                  <a:pt x="280111" y="1486420"/>
                </a:lnTo>
                <a:lnTo>
                  <a:pt x="278460" y="1485023"/>
                </a:lnTo>
                <a:lnTo>
                  <a:pt x="277241" y="1486763"/>
                </a:lnTo>
                <a:lnTo>
                  <a:pt x="275666" y="1488198"/>
                </a:lnTo>
                <a:lnTo>
                  <a:pt x="276923" y="1489633"/>
                </a:lnTo>
                <a:lnTo>
                  <a:pt x="278777" y="1490141"/>
                </a:lnTo>
                <a:lnTo>
                  <a:pt x="280225" y="1490853"/>
                </a:lnTo>
                <a:lnTo>
                  <a:pt x="280809" y="1489900"/>
                </a:lnTo>
                <a:lnTo>
                  <a:pt x="281978" y="1488871"/>
                </a:lnTo>
                <a:close/>
              </a:path>
              <a:path w="346710" h="1524000">
                <a:moveTo>
                  <a:pt x="286423" y="275983"/>
                </a:moveTo>
                <a:lnTo>
                  <a:pt x="282867" y="273621"/>
                </a:lnTo>
                <a:lnTo>
                  <a:pt x="280898" y="275120"/>
                </a:lnTo>
                <a:lnTo>
                  <a:pt x="278676" y="276504"/>
                </a:lnTo>
                <a:lnTo>
                  <a:pt x="276898" y="278574"/>
                </a:lnTo>
                <a:lnTo>
                  <a:pt x="279463" y="280314"/>
                </a:lnTo>
                <a:lnTo>
                  <a:pt x="280708" y="281406"/>
                </a:lnTo>
                <a:lnTo>
                  <a:pt x="286423" y="275983"/>
                </a:lnTo>
                <a:close/>
              </a:path>
              <a:path w="346710" h="1524000">
                <a:moveTo>
                  <a:pt x="296214" y="1477391"/>
                </a:moveTo>
                <a:lnTo>
                  <a:pt x="290588" y="1474393"/>
                </a:lnTo>
                <a:lnTo>
                  <a:pt x="286461" y="1475333"/>
                </a:lnTo>
                <a:lnTo>
                  <a:pt x="285838" y="1476324"/>
                </a:lnTo>
                <a:lnTo>
                  <a:pt x="283349" y="1480273"/>
                </a:lnTo>
                <a:lnTo>
                  <a:pt x="285953" y="1482763"/>
                </a:lnTo>
                <a:lnTo>
                  <a:pt x="292315" y="1484249"/>
                </a:lnTo>
                <a:lnTo>
                  <a:pt x="295770" y="1480527"/>
                </a:lnTo>
                <a:lnTo>
                  <a:pt x="296214" y="1477391"/>
                </a:lnTo>
                <a:close/>
              </a:path>
              <a:path w="346710" h="1524000">
                <a:moveTo>
                  <a:pt x="299224" y="302285"/>
                </a:moveTo>
                <a:lnTo>
                  <a:pt x="299008" y="290830"/>
                </a:lnTo>
                <a:lnTo>
                  <a:pt x="294309" y="291503"/>
                </a:lnTo>
                <a:lnTo>
                  <a:pt x="287718" y="292176"/>
                </a:lnTo>
                <a:lnTo>
                  <a:pt x="292811" y="298742"/>
                </a:lnTo>
                <a:lnTo>
                  <a:pt x="290182" y="300913"/>
                </a:lnTo>
                <a:lnTo>
                  <a:pt x="284175" y="299745"/>
                </a:lnTo>
                <a:lnTo>
                  <a:pt x="285496" y="304215"/>
                </a:lnTo>
                <a:lnTo>
                  <a:pt x="296672" y="303834"/>
                </a:lnTo>
                <a:lnTo>
                  <a:pt x="299224" y="302285"/>
                </a:lnTo>
                <a:close/>
              </a:path>
              <a:path w="346710" h="1524000">
                <a:moveTo>
                  <a:pt x="300913" y="312166"/>
                </a:moveTo>
                <a:lnTo>
                  <a:pt x="299859" y="309867"/>
                </a:lnTo>
                <a:lnTo>
                  <a:pt x="297903" y="307251"/>
                </a:lnTo>
                <a:lnTo>
                  <a:pt x="294830" y="307975"/>
                </a:lnTo>
                <a:lnTo>
                  <a:pt x="291223" y="308254"/>
                </a:lnTo>
                <a:lnTo>
                  <a:pt x="292874" y="311810"/>
                </a:lnTo>
                <a:lnTo>
                  <a:pt x="293243" y="312610"/>
                </a:lnTo>
                <a:lnTo>
                  <a:pt x="295732" y="313626"/>
                </a:lnTo>
                <a:lnTo>
                  <a:pt x="300913" y="312166"/>
                </a:lnTo>
                <a:close/>
              </a:path>
              <a:path w="346710" h="1524000">
                <a:moveTo>
                  <a:pt x="301802" y="270319"/>
                </a:moveTo>
                <a:lnTo>
                  <a:pt x="300774" y="269455"/>
                </a:lnTo>
                <a:lnTo>
                  <a:pt x="299694" y="267855"/>
                </a:lnTo>
                <a:lnTo>
                  <a:pt x="297141" y="267931"/>
                </a:lnTo>
                <a:lnTo>
                  <a:pt x="295643" y="269074"/>
                </a:lnTo>
                <a:lnTo>
                  <a:pt x="293243" y="270129"/>
                </a:lnTo>
                <a:lnTo>
                  <a:pt x="295236" y="271487"/>
                </a:lnTo>
                <a:lnTo>
                  <a:pt x="296672" y="273011"/>
                </a:lnTo>
                <a:lnTo>
                  <a:pt x="297408" y="272846"/>
                </a:lnTo>
                <a:lnTo>
                  <a:pt x="299059" y="272440"/>
                </a:lnTo>
                <a:lnTo>
                  <a:pt x="300367" y="271208"/>
                </a:lnTo>
                <a:lnTo>
                  <a:pt x="301802" y="270319"/>
                </a:lnTo>
                <a:close/>
              </a:path>
              <a:path w="346710" h="1524000">
                <a:moveTo>
                  <a:pt x="305511" y="1444828"/>
                </a:moveTo>
                <a:lnTo>
                  <a:pt x="300367" y="1433144"/>
                </a:lnTo>
                <a:lnTo>
                  <a:pt x="291617" y="1430807"/>
                </a:lnTo>
                <a:lnTo>
                  <a:pt x="289318" y="1431226"/>
                </a:lnTo>
                <a:lnTo>
                  <a:pt x="287743" y="1432687"/>
                </a:lnTo>
                <a:lnTo>
                  <a:pt x="287502" y="1434719"/>
                </a:lnTo>
                <a:lnTo>
                  <a:pt x="289877" y="1436573"/>
                </a:lnTo>
                <a:lnTo>
                  <a:pt x="292341" y="1437233"/>
                </a:lnTo>
                <a:lnTo>
                  <a:pt x="294347" y="1438275"/>
                </a:lnTo>
                <a:lnTo>
                  <a:pt x="295275" y="1438757"/>
                </a:lnTo>
                <a:lnTo>
                  <a:pt x="295922" y="1439545"/>
                </a:lnTo>
                <a:lnTo>
                  <a:pt x="297345" y="1440726"/>
                </a:lnTo>
                <a:lnTo>
                  <a:pt x="288277" y="1444840"/>
                </a:lnTo>
                <a:lnTo>
                  <a:pt x="280327" y="1431734"/>
                </a:lnTo>
                <a:lnTo>
                  <a:pt x="278295" y="1434693"/>
                </a:lnTo>
                <a:lnTo>
                  <a:pt x="277609" y="1435239"/>
                </a:lnTo>
                <a:lnTo>
                  <a:pt x="277609" y="1441602"/>
                </a:lnTo>
                <a:lnTo>
                  <a:pt x="279082" y="1447368"/>
                </a:lnTo>
                <a:lnTo>
                  <a:pt x="265137" y="1452333"/>
                </a:lnTo>
                <a:lnTo>
                  <a:pt x="267258" y="1456461"/>
                </a:lnTo>
                <a:lnTo>
                  <a:pt x="274002" y="1461262"/>
                </a:lnTo>
                <a:lnTo>
                  <a:pt x="280898" y="1465757"/>
                </a:lnTo>
                <a:lnTo>
                  <a:pt x="280416" y="1463548"/>
                </a:lnTo>
                <a:lnTo>
                  <a:pt x="279755" y="1461414"/>
                </a:lnTo>
                <a:lnTo>
                  <a:pt x="279323" y="1456753"/>
                </a:lnTo>
                <a:lnTo>
                  <a:pt x="279501" y="1454226"/>
                </a:lnTo>
                <a:lnTo>
                  <a:pt x="279501" y="1450276"/>
                </a:lnTo>
                <a:lnTo>
                  <a:pt x="284137" y="1450555"/>
                </a:lnTo>
                <a:lnTo>
                  <a:pt x="287858" y="1451089"/>
                </a:lnTo>
                <a:lnTo>
                  <a:pt x="298589" y="1450505"/>
                </a:lnTo>
                <a:lnTo>
                  <a:pt x="305511" y="1444828"/>
                </a:lnTo>
                <a:close/>
              </a:path>
              <a:path w="346710" h="1524000">
                <a:moveTo>
                  <a:pt x="307187" y="228701"/>
                </a:moveTo>
                <a:lnTo>
                  <a:pt x="294652" y="230695"/>
                </a:lnTo>
                <a:lnTo>
                  <a:pt x="290715" y="227444"/>
                </a:lnTo>
                <a:lnTo>
                  <a:pt x="286994" y="232575"/>
                </a:lnTo>
                <a:lnTo>
                  <a:pt x="303199" y="238887"/>
                </a:lnTo>
                <a:lnTo>
                  <a:pt x="307187" y="228701"/>
                </a:lnTo>
                <a:close/>
              </a:path>
              <a:path w="346710" h="1524000">
                <a:moveTo>
                  <a:pt x="313880" y="260946"/>
                </a:moveTo>
                <a:lnTo>
                  <a:pt x="306844" y="260032"/>
                </a:lnTo>
                <a:lnTo>
                  <a:pt x="305409" y="268389"/>
                </a:lnTo>
                <a:lnTo>
                  <a:pt x="305371" y="268592"/>
                </a:lnTo>
                <a:lnTo>
                  <a:pt x="310832" y="268389"/>
                </a:lnTo>
                <a:lnTo>
                  <a:pt x="313880" y="260946"/>
                </a:lnTo>
                <a:close/>
              </a:path>
              <a:path w="346710" h="1524000">
                <a:moveTo>
                  <a:pt x="322948" y="301904"/>
                </a:moveTo>
                <a:lnTo>
                  <a:pt x="322110" y="296049"/>
                </a:lnTo>
                <a:lnTo>
                  <a:pt x="321627" y="290842"/>
                </a:lnTo>
                <a:lnTo>
                  <a:pt x="320484" y="285724"/>
                </a:lnTo>
                <a:lnTo>
                  <a:pt x="320065" y="283845"/>
                </a:lnTo>
                <a:lnTo>
                  <a:pt x="318516" y="281076"/>
                </a:lnTo>
                <a:lnTo>
                  <a:pt x="313944" y="280009"/>
                </a:lnTo>
                <a:lnTo>
                  <a:pt x="309803" y="280339"/>
                </a:lnTo>
                <a:lnTo>
                  <a:pt x="305257" y="282892"/>
                </a:lnTo>
                <a:lnTo>
                  <a:pt x="304520" y="285788"/>
                </a:lnTo>
                <a:lnTo>
                  <a:pt x="302475" y="288963"/>
                </a:lnTo>
                <a:lnTo>
                  <a:pt x="313715" y="290182"/>
                </a:lnTo>
                <a:lnTo>
                  <a:pt x="313651" y="299961"/>
                </a:lnTo>
                <a:lnTo>
                  <a:pt x="322948" y="301904"/>
                </a:lnTo>
                <a:close/>
              </a:path>
              <a:path w="346710" h="1524000">
                <a:moveTo>
                  <a:pt x="346443" y="246697"/>
                </a:moveTo>
                <a:lnTo>
                  <a:pt x="345440" y="245884"/>
                </a:lnTo>
                <a:lnTo>
                  <a:pt x="344589" y="244602"/>
                </a:lnTo>
                <a:lnTo>
                  <a:pt x="343408" y="244398"/>
                </a:lnTo>
                <a:lnTo>
                  <a:pt x="342468" y="244233"/>
                </a:lnTo>
                <a:lnTo>
                  <a:pt x="341134" y="245402"/>
                </a:lnTo>
                <a:lnTo>
                  <a:pt x="338569" y="246672"/>
                </a:lnTo>
                <a:lnTo>
                  <a:pt x="341439" y="247561"/>
                </a:lnTo>
                <a:lnTo>
                  <a:pt x="342709" y="248246"/>
                </a:lnTo>
                <a:lnTo>
                  <a:pt x="344792" y="248246"/>
                </a:lnTo>
                <a:lnTo>
                  <a:pt x="345617" y="247256"/>
                </a:lnTo>
                <a:lnTo>
                  <a:pt x="346443" y="246697"/>
                </a:lnTo>
                <a:close/>
              </a:path>
            </a:pathLst>
          </a:custGeom>
          <a:solidFill>
            <a:srgbClr val="8C9194"/>
          </a:solidFill>
        </p:spPr>
        <p:txBody>
          <a:bodyPr wrap="square" lIns="0" tIns="0" rIns="0" bIns="0" rtlCol="0"/>
          <a:lstStyle/>
          <a:p>
            <a:endParaRPr/>
          </a:p>
        </p:txBody>
      </p:sp>
      <p:sp>
        <p:nvSpPr>
          <p:cNvPr id="141" name="bg object 141"/>
          <p:cNvSpPr/>
          <p:nvPr/>
        </p:nvSpPr>
        <p:spPr>
          <a:xfrm>
            <a:off x="1986445" y="4039031"/>
            <a:ext cx="376555" cy="1437640"/>
          </a:xfrm>
          <a:custGeom>
            <a:avLst/>
            <a:gdLst/>
            <a:ahLst/>
            <a:cxnLst/>
            <a:rect l="l" t="t" r="r" b="b"/>
            <a:pathLst>
              <a:path w="376555" h="1437639">
                <a:moveTo>
                  <a:pt x="4140" y="95161"/>
                </a:moveTo>
                <a:lnTo>
                  <a:pt x="2641" y="94970"/>
                </a:lnTo>
                <a:lnTo>
                  <a:pt x="1257" y="94818"/>
                </a:lnTo>
                <a:lnTo>
                  <a:pt x="0" y="94754"/>
                </a:lnTo>
                <a:lnTo>
                  <a:pt x="0" y="98018"/>
                </a:lnTo>
                <a:lnTo>
                  <a:pt x="4140" y="95161"/>
                </a:lnTo>
                <a:close/>
              </a:path>
              <a:path w="376555" h="1437639">
                <a:moveTo>
                  <a:pt x="6197" y="56642"/>
                </a:moveTo>
                <a:lnTo>
                  <a:pt x="6070" y="56616"/>
                </a:lnTo>
                <a:lnTo>
                  <a:pt x="4089" y="56273"/>
                </a:lnTo>
                <a:lnTo>
                  <a:pt x="2044" y="56134"/>
                </a:lnTo>
                <a:lnTo>
                  <a:pt x="12" y="55943"/>
                </a:lnTo>
                <a:lnTo>
                  <a:pt x="12" y="58496"/>
                </a:lnTo>
                <a:lnTo>
                  <a:pt x="5689" y="59143"/>
                </a:lnTo>
                <a:lnTo>
                  <a:pt x="5829" y="58267"/>
                </a:lnTo>
                <a:lnTo>
                  <a:pt x="6197" y="56642"/>
                </a:lnTo>
                <a:close/>
              </a:path>
              <a:path w="376555" h="1437639">
                <a:moveTo>
                  <a:pt x="6311" y="13055"/>
                </a:moveTo>
                <a:lnTo>
                  <a:pt x="546" y="10350"/>
                </a:lnTo>
                <a:lnTo>
                  <a:pt x="406" y="10287"/>
                </a:lnTo>
                <a:lnTo>
                  <a:pt x="215" y="10236"/>
                </a:lnTo>
                <a:lnTo>
                  <a:pt x="0" y="10210"/>
                </a:lnTo>
                <a:lnTo>
                  <a:pt x="0" y="19380"/>
                </a:lnTo>
                <a:lnTo>
                  <a:pt x="1917" y="20269"/>
                </a:lnTo>
                <a:lnTo>
                  <a:pt x="1028" y="16129"/>
                </a:lnTo>
                <a:lnTo>
                  <a:pt x="6311" y="13055"/>
                </a:lnTo>
                <a:close/>
              </a:path>
              <a:path w="376555" h="1437639">
                <a:moveTo>
                  <a:pt x="6680" y="349110"/>
                </a:moveTo>
                <a:lnTo>
                  <a:pt x="0" y="351904"/>
                </a:lnTo>
                <a:lnTo>
                  <a:pt x="0" y="355854"/>
                </a:lnTo>
                <a:lnTo>
                  <a:pt x="2146" y="355777"/>
                </a:lnTo>
                <a:lnTo>
                  <a:pt x="6680" y="349110"/>
                </a:lnTo>
                <a:close/>
              </a:path>
              <a:path w="376555" h="1437639">
                <a:moveTo>
                  <a:pt x="9017" y="81699"/>
                </a:moveTo>
                <a:lnTo>
                  <a:pt x="2032" y="78549"/>
                </a:lnTo>
                <a:lnTo>
                  <a:pt x="1054" y="78435"/>
                </a:lnTo>
                <a:lnTo>
                  <a:pt x="0" y="78447"/>
                </a:lnTo>
                <a:lnTo>
                  <a:pt x="0" y="87134"/>
                </a:lnTo>
                <a:lnTo>
                  <a:pt x="1397" y="87642"/>
                </a:lnTo>
                <a:lnTo>
                  <a:pt x="2171" y="87884"/>
                </a:lnTo>
                <a:lnTo>
                  <a:pt x="3530" y="84328"/>
                </a:lnTo>
                <a:lnTo>
                  <a:pt x="9017" y="81699"/>
                </a:lnTo>
                <a:close/>
              </a:path>
              <a:path w="376555" h="1437639">
                <a:moveTo>
                  <a:pt x="14706" y="314274"/>
                </a:moveTo>
                <a:lnTo>
                  <a:pt x="13690" y="310794"/>
                </a:lnTo>
                <a:lnTo>
                  <a:pt x="10375" y="309714"/>
                </a:lnTo>
                <a:lnTo>
                  <a:pt x="9359" y="310108"/>
                </a:lnTo>
                <a:lnTo>
                  <a:pt x="5778" y="311467"/>
                </a:lnTo>
                <a:lnTo>
                  <a:pt x="6756" y="313296"/>
                </a:lnTo>
                <a:lnTo>
                  <a:pt x="9080" y="314947"/>
                </a:lnTo>
                <a:lnTo>
                  <a:pt x="12725" y="315480"/>
                </a:lnTo>
                <a:lnTo>
                  <a:pt x="14706" y="314274"/>
                </a:lnTo>
                <a:close/>
              </a:path>
              <a:path w="376555" h="1437639">
                <a:moveTo>
                  <a:pt x="21285" y="341922"/>
                </a:moveTo>
                <a:lnTo>
                  <a:pt x="21120" y="341884"/>
                </a:lnTo>
                <a:lnTo>
                  <a:pt x="21234" y="342061"/>
                </a:lnTo>
                <a:lnTo>
                  <a:pt x="21285" y="341922"/>
                </a:lnTo>
                <a:close/>
              </a:path>
              <a:path w="376555" h="1437639">
                <a:moveTo>
                  <a:pt x="22199" y="345821"/>
                </a:moveTo>
                <a:lnTo>
                  <a:pt x="21031" y="341909"/>
                </a:lnTo>
                <a:lnTo>
                  <a:pt x="11290" y="334429"/>
                </a:lnTo>
                <a:lnTo>
                  <a:pt x="10134" y="342049"/>
                </a:lnTo>
                <a:lnTo>
                  <a:pt x="9626" y="347992"/>
                </a:lnTo>
                <a:lnTo>
                  <a:pt x="17589" y="352310"/>
                </a:lnTo>
                <a:lnTo>
                  <a:pt x="21247" y="349300"/>
                </a:lnTo>
                <a:lnTo>
                  <a:pt x="22199" y="345821"/>
                </a:lnTo>
                <a:close/>
              </a:path>
              <a:path w="376555" h="1437639">
                <a:moveTo>
                  <a:pt x="22872" y="80619"/>
                </a:moveTo>
                <a:lnTo>
                  <a:pt x="18605" y="75463"/>
                </a:lnTo>
                <a:lnTo>
                  <a:pt x="14732" y="74549"/>
                </a:lnTo>
                <a:lnTo>
                  <a:pt x="13652" y="75107"/>
                </a:lnTo>
                <a:lnTo>
                  <a:pt x="8801" y="77647"/>
                </a:lnTo>
                <a:lnTo>
                  <a:pt x="9969" y="80746"/>
                </a:lnTo>
                <a:lnTo>
                  <a:pt x="14224" y="84658"/>
                </a:lnTo>
                <a:lnTo>
                  <a:pt x="19316" y="82664"/>
                </a:lnTo>
                <a:lnTo>
                  <a:pt x="22872" y="80619"/>
                </a:lnTo>
                <a:close/>
              </a:path>
              <a:path w="376555" h="1437639">
                <a:moveTo>
                  <a:pt x="27660" y="360438"/>
                </a:moveTo>
                <a:lnTo>
                  <a:pt x="26581" y="359727"/>
                </a:lnTo>
                <a:lnTo>
                  <a:pt x="25501" y="358482"/>
                </a:lnTo>
                <a:lnTo>
                  <a:pt x="23342" y="358495"/>
                </a:lnTo>
                <a:lnTo>
                  <a:pt x="22288" y="359752"/>
                </a:lnTo>
                <a:lnTo>
                  <a:pt x="20027" y="361251"/>
                </a:lnTo>
                <a:lnTo>
                  <a:pt x="22783" y="361848"/>
                </a:lnTo>
                <a:lnTo>
                  <a:pt x="24155" y="362458"/>
                </a:lnTo>
                <a:lnTo>
                  <a:pt x="25361" y="362305"/>
                </a:lnTo>
                <a:lnTo>
                  <a:pt x="26238" y="362204"/>
                </a:lnTo>
                <a:lnTo>
                  <a:pt x="26898" y="361099"/>
                </a:lnTo>
                <a:lnTo>
                  <a:pt x="27660" y="360438"/>
                </a:lnTo>
                <a:close/>
              </a:path>
              <a:path w="376555" h="1437639">
                <a:moveTo>
                  <a:pt x="32537" y="313194"/>
                </a:moveTo>
                <a:lnTo>
                  <a:pt x="27101" y="314553"/>
                </a:lnTo>
                <a:lnTo>
                  <a:pt x="31635" y="314553"/>
                </a:lnTo>
                <a:lnTo>
                  <a:pt x="32537" y="313194"/>
                </a:lnTo>
                <a:close/>
              </a:path>
              <a:path w="376555" h="1437639">
                <a:moveTo>
                  <a:pt x="38290" y="256933"/>
                </a:moveTo>
                <a:lnTo>
                  <a:pt x="37973" y="256692"/>
                </a:lnTo>
                <a:lnTo>
                  <a:pt x="38023" y="256832"/>
                </a:lnTo>
                <a:lnTo>
                  <a:pt x="38163" y="257098"/>
                </a:lnTo>
                <a:lnTo>
                  <a:pt x="38290" y="256933"/>
                </a:lnTo>
                <a:close/>
              </a:path>
              <a:path w="376555" h="1437639">
                <a:moveTo>
                  <a:pt x="38989" y="337413"/>
                </a:moveTo>
                <a:lnTo>
                  <a:pt x="37211" y="331127"/>
                </a:lnTo>
                <a:lnTo>
                  <a:pt x="34988" y="326059"/>
                </a:lnTo>
                <a:lnTo>
                  <a:pt x="27520" y="322783"/>
                </a:lnTo>
                <a:lnTo>
                  <a:pt x="23126" y="327494"/>
                </a:lnTo>
                <a:lnTo>
                  <a:pt x="23583" y="326682"/>
                </a:lnTo>
                <a:lnTo>
                  <a:pt x="30022" y="316966"/>
                </a:lnTo>
                <a:lnTo>
                  <a:pt x="31356" y="314960"/>
                </a:lnTo>
                <a:lnTo>
                  <a:pt x="31546" y="314680"/>
                </a:lnTo>
                <a:lnTo>
                  <a:pt x="26593" y="314680"/>
                </a:lnTo>
                <a:lnTo>
                  <a:pt x="26022" y="314833"/>
                </a:lnTo>
                <a:lnTo>
                  <a:pt x="20205" y="312242"/>
                </a:lnTo>
                <a:lnTo>
                  <a:pt x="15036" y="316966"/>
                </a:lnTo>
                <a:lnTo>
                  <a:pt x="11417" y="315569"/>
                </a:lnTo>
                <a:lnTo>
                  <a:pt x="9817" y="315163"/>
                </a:lnTo>
                <a:lnTo>
                  <a:pt x="9017" y="314960"/>
                </a:lnTo>
                <a:lnTo>
                  <a:pt x="9359" y="315163"/>
                </a:lnTo>
                <a:lnTo>
                  <a:pt x="8331" y="314960"/>
                </a:lnTo>
                <a:lnTo>
                  <a:pt x="6934" y="314553"/>
                </a:lnTo>
                <a:lnTo>
                  <a:pt x="1587" y="314159"/>
                </a:lnTo>
                <a:lnTo>
                  <a:pt x="12" y="314680"/>
                </a:lnTo>
                <a:lnTo>
                  <a:pt x="12" y="321183"/>
                </a:lnTo>
                <a:lnTo>
                  <a:pt x="3327" y="324510"/>
                </a:lnTo>
                <a:lnTo>
                  <a:pt x="5740" y="326199"/>
                </a:lnTo>
                <a:lnTo>
                  <a:pt x="6350" y="326682"/>
                </a:lnTo>
                <a:lnTo>
                  <a:pt x="23101" y="327545"/>
                </a:lnTo>
                <a:lnTo>
                  <a:pt x="28727" y="332727"/>
                </a:lnTo>
                <a:lnTo>
                  <a:pt x="21844" y="337096"/>
                </a:lnTo>
                <a:lnTo>
                  <a:pt x="21297" y="341922"/>
                </a:lnTo>
                <a:lnTo>
                  <a:pt x="31242" y="344258"/>
                </a:lnTo>
                <a:lnTo>
                  <a:pt x="32537" y="335864"/>
                </a:lnTo>
                <a:lnTo>
                  <a:pt x="38989" y="337413"/>
                </a:lnTo>
                <a:close/>
              </a:path>
              <a:path w="376555" h="1437639">
                <a:moveTo>
                  <a:pt x="39128" y="237858"/>
                </a:moveTo>
                <a:lnTo>
                  <a:pt x="38442" y="237921"/>
                </a:lnTo>
                <a:lnTo>
                  <a:pt x="38582" y="238036"/>
                </a:lnTo>
                <a:lnTo>
                  <a:pt x="39001" y="237947"/>
                </a:lnTo>
                <a:lnTo>
                  <a:pt x="39128" y="237858"/>
                </a:lnTo>
                <a:close/>
              </a:path>
              <a:path w="376555" h="1437639">
                <a:moveTo>
                  <a:pt x="45008" y="244386"/>
                </a:moveTo>
                <a:lnTo>
                  <a:pt x="42341" y="241769"/>
                </a:lnTo>
                <a:lnTo>
                  <a:pt x="38608" y="238099"/>
                </a:lnTo>
                <a:lnTo>
                  <a:pt x="21971" y="233172"/>
                </a:lnTo>
                <a:lnTo>
                  <a:pt x="20662" y="224764"/>
                </a:lnTo>
                <a:lnTo>
                  <a:pt x="8636" y="224282"/>
                </a:lnTo>
                <a:lnTo>
                  <a:pt x="17957" y="236537"/>
                </a:lnTo>
                <a:lnTo>
                  <a:pt x="12115" y="238772"/>
                </a:lnTo>
                <a:lnTo>
                  <a:pt x="12115" y="249174"/>
                </a:lnTo>
                <a:lnTo>
                  <a:pt x="21424" y="250037"/>
                </a:lnTo>
                <a:lnTo>
                  <a:pt x="15163" y="243801"/>
                </a:lnTo>
                <a:lnTo>
                  <a:pt x="19570" y="241769"/>
                </a:lnTo>
                <a:lnTo>
                  <a:pt x="26885" y="242773"/>
                </a:lnTo>
                <a:lnTo>
                  <a:pt x="25374" y="243941"/>
                </a:lnTo>
                <a:lnTo>
                  <a:pt x="37998" y="256654"/>
                </a:lnTo>
                <a:lnTo>
                  <a:pt x="44818" y="250571"/>
                </a:lnTo>
                <a:lnTo>
                  <a:pt x="45008" y="244386"/>
                </a:lnTo>
                <a:close/>
              </a:path>
              <a:path w="376555" h="1437639">
                <a:moveTo>
                  <a:pt x="47282" y="59880"/>
                </a:moveTo>
                <a:lnTo>
                  <a:pt x="44513" y="57416"/>
                </a:lnTo>
                <a:lnTo>
                  <a:pt x="38265" y="56629"/>
                </a:lnTo>
                <a:lnTo>
                  <a:pt x="35737" y="58178"/>
                </a:lnTo>
                <a:lnTo>
                  <a:pt x="31267" y="59563"/>
                </a:lnTo>
                <a:lnTo>
                  <a:pt x="34950" y="62636"/>
                </a:lnTo>
                <a:lnTo>
                  <a:pt x="36880" y="64960"/>
                </a:lnTo>
                <a:lnTo>
                  <a:pt x="39662" y="66192"/>
                </a:lnTo>
                <a:lnTo>
                  <a:pt x="40614" y="66611"/>
                </a:lnTo>
                <a:lnTo>
                  <a:pt x="44792" y="64617"/>
                </a:lnTo>
                <a:lnTo>
                  <a:pt x="47282" y="59880"/>
                </a:lnTo>
                <a:close/>
              </a:path>
              <a:path w="376555" h="1437639">
                <a:moveTo>
                  <a:pt x="49517" y="78816"/>
                </a:moveTo>
                <a:lnTo>
                  <a:pt x="47421" y="73901"/>
                </a:lnTo>
                <a:lnTo>
                  <a:pt x="46710" y="74028"/>
                </a:lnTo>
                <a:lnTo>
                  <a:pt x="45300" y="74307"/>
                </a:lnTo>
                <a:lnTo>
                  <a:pt x="46672" y="79425"/>
                </a:lnTo>
                <a:lnTo>
                  <a:pt x="49517" y="78816"/>
                </a:lnTo>
                <a:close/>
              </a:path>
              <a:path w="376555" h="1437639">
                <a:moveTo>
                  <a:pt x="49745" y="103873"/>
                </a:moveTo>
                <a:lnTo>
                  <a:pt x="49225" y="101625"/>
                </a:lnTo>
                <a:lnTo>
                  <a:pt x="49225" y="98323"/>
                </a:lnTo>
                <a:lnTo>
                  <a:pt x="45313" y="100101"/>
                </a:lnTo>
                <a:lnTo>
                  <a:pt x="41503" y="100888"/>
                </a:lnTo>
                <a:lnTo>
                  <a:pt x="38684" y="104482"/>
                </a:lnTo>
                <a:lnTo>
                  <a:pt x="39395" y="107416"/>
                </a:lnTo>
                <a:lnTo>
                  <a:pt x="40335" y="110401"/>
                </a:lnTo>
                <a:lnTo>
                  <a:pt x="44348" y="111391"/>
                </a:lnTo>
                <a:lnTo>
                  <a:pt x="46850" y="109626"/>
                </a:lnTo>
                <a:lnTo>
                  <a:pt x="48450" y="107746"/>
                </a:lnTo>
                <a:lnTo>
                  <a:pt x="49745" y="103873"/>
                </a:lnTo>
                <a:close/>
              </a:path>
              <a:path w="376555" h="1437639">
                <a:moveTo>
                  <a:pt x="56845" y="51523"/>
                </a:moveTo>
                <a:lnTo>
                  <a:pt x="55651" y="50876"/>
                </a:lnTo>
                <a:lnTo>
                  <a:pt x="54457" y="49733"/>
                </a:lnTo>
                <a:lnTo>
                  <a:pt x="52158" y="49733"/>
                </a:lnTo>
                <a:lnTo>
                  <a:pt x="51054" y="50965"/>
                </a:lnTo>
                <a:lnTo>
                  <a:pt x="49314" y="52044"/>
                </a:lnTo>
                <a:lnTo>
                  <a:pt x="53555" y="54711"/>
                </a:lnTo>
                <a:lnTo>
                  <a:pt x="56845" y="51523"/>
                </a:lnTo>
                <a:close/>
              </a:path>
              <a:path w="376555" h="1437639">
                <a:moveTo>
                  <a:pt x="63652" y="5422"/>
                </a:moveTo>
                <a:lnTo>
                  <a:pt x="63398" y="3505"/>
                </a:lnTo>
                <a:lnTo>
                  <a:pt x="61988" y="2286"/>
                </a:lnTo>
                <a:lnTo>
                  <a:pt x="60350" y="0"/>
                </a:lnTo>
                <a:lnTo>
                  <a:pt x="58661" y="2184"/>
                </a:lnTo>
                <a:lnTo>
                  <a:pt x="57226" y="3327"/>
                </a:lnTo>
                <a:lnTo>
                  <a:pt x="56921" y="5257"/>
                </a:lnTo>
                <a:lnTo>
                  <a:pt x="58978" y="6756"/>
                </a:lnTo>
                <a:lnTo>
                  <a:pt x="60032" y="6743"/>
                </a:lnTo>
                <a:lnTo>
                  <a:pt x="61302" y="6731"/>
                </a:lnTo>
                <a:lnTo>
                  <a:pt x="63652" y="5422"/>
                </a:lnTo>
                <a:close/>
              </a:path>
              <a:path w="376555" h="1437639">
                <a:moveTo>
                  <a:pt x="67614" y="222986"/>
                </a:moveTo>
                <a:lnTo>
                  <a:pt x="65608" y="220560"/>
                </a:lnTo>
                <a:lnTo>
                  <a:pt x="59766" y="220218"/>
                </a:lnTo>
                <a:lnTo>
                  <a:pt x="56908" y="223634"/>
                </a:lnTo>
                <a:lnTo>
                  <a:pt x="54051" y="227469"/>
                </a:lnTo>
                <a:lnTo>
                  <a:pt x="50571" y="230962"/>
                </a:lnTo>
                <a:lnTo>
                  <a:pt x="48983" y="232549"/>
                </a:lnTo>
                <a:lnTo>
                  <a:pt x="46088" y="233362"/>
                </a:lnTo>
                <a:lnTo>
                  <a:pt x="42227" y="235635"/>
                </a:lnTo>
                <a:lnTo>
                  <a:pt x="40703" y="236766"/>
                </a:lnTo>
                <a:lnTo>
                  <a:pt x="39128" y="237845"/>
                </a:lnTo>
                <a:lnTo>
                  <a:pt x="48260" y="236956"/>
                </a:lnTo>
                <a:lnTo>
                  <a:pt x="58127" y="242862"/>
                </a:lnTo>
                <a:lnTo>
                  <a:pt x="61277" y="236601"/>
                </a:lnTo>
                <a:lnTo>
                  <a:pt x="64262" y="231470"/>
                </a:lnTo>
                <a:lnTo>
                  <a:pt x="67614" y="222986"/>
                </a:lnTo>
                <a:close/>
              </a:path>
              <a:path w="376555" h="1437639">
                <a:moveTo>
                  <a:pt x="73660" y="162471"/>
                </a:moveTo>
                <a:lnTo>
                  <a:pt x="73444" y="162331"/>
                </a:lnTo>
                <a:lnTo>
                  <a:pt x="73317" y="162242"/>
                </a:lnTo>
                <a:lnTo>
                  <a:pt x="73329" y="162407"/>
                </a:lnTo>
                <a:lnTo>
                  <a:pt x="73494" y="162521"/>
                </a:lnTo>
                <a:lnTo>
                  <a:pt x="73621" y="162496"/>
                </a:lnTo>
                <a:close/>
              </a:path>
              <a:path w="376555" h="1437639">
                <a:moveTo>
                  <a:pt x="73774" y="166725"/>
                </a:moveTo>
                <a:lnTo>
                  <a:pt x="73367" y="164592"/>
                </a:lnTo>
                <a:lnTo>
                  <a:pt x="73329" y="162509"/>
                </a:lnTo>
                <a:lnTo>
                  <a:pt x="70599" y="162280"/>
                </a:lnTo>
                <a:lnTo>
                  <a:pt x="67576" y="161480"/>
                </a:lnTo>
                <a:lnTo>
                  <a:pt x="65303" y="162140"/>
                </a:lnTo>
                <a:lnTo>
                  <a:pt x="62712" y="162890"/>
                </a:lnTo>
                <a:lnTo>
                  <a:pt x="59512" y="164858"/>
                </a:lnTo>
                <a:lnTo>
                  <a:pt x="58216" y="169481"/>
                </a:lnTo>
                <a:lnTo>
                  <a:pt x="60286" y="172161"/>
                </a:lnTo>
                <a:lnTo>
                  <a:pt x="69189" y="173189"/>
                </a:lnTo>
                <a:lnTo>
                  <a:pt x="72364" y="172008"/>
                </a:lnTo>
                <a:lnTo>
                  <a:pt x="73774" y="166725"/>
                </a:lnTo>
                <a:close/>
              </a:path>
              <a:path w="376555" h="1437639">
                <a:moveTo>
                  <a:pt x="79984" y="202692"/>
                </a:moveTo>
                <a:lnTo>
                  <a:pt x="78727" y="197281"/>
                </a:lnTo>
                <a:lnTo>
                  <a:pt x="71285" y="193078"/>
                </a:lnTo>
                <a:lnTo>
                  <a:pt x="69176" y="212509"/>
                </a:lnTo>
                <a:lnTo>
                  <a:pt x="73202" y="213893"/>
                </a:lnTo>
                <a:lnTo>
                  <a:pt x="75387" y="211963"/>
                </a:lnTo>
                <a:lnTo>
                  <a:pt x="79222" y="210121"/>
                </a:lnTo>
                <a:lnTo>
                  <a:pt x="79984" y="202692"/>
                </a:lnTo>
                <a:close/>
              </a:path>
              <a:path w="376555" h="1437639">
                <a:moveTo>
                  <a:pt x="82765" y="220357"/>
                </a:moveTo>
                <a:lnTo>
                  <a:pt x="79349" y="217703"/>
                </a:lnTo>
                <a:lnTo>
                  <a:pt x="73240" y="218300"/>
                </a:lnTo>
                <a:lnTo>
                  <a:pt x="69710" y="221754"/>
                </a:lnTo>
                <a:lnTo>
                  <a:pt x="69507" y="226555"/>
                </a:lnTo>
                <a:lnTo>
                  <a:pt x="72339" y="229336"/>
                </a:lnTo>
                <a:lnTo>
                  <a:pt x="73901" y="232079"/>
                </a:lnTo>
                <a:lnTo>
                  <a:pt x="77050" y="232029"/>
                </a:lnTo>
                <a:lnTo>
                  <a:pt x="78638" y="229285"/>
                </a:lnTo>
                <a:lnTo>
                  <a:pt x="80772" y="226631"/>
                </a:lnTo>
                <a:lnTo>
                  <a:pt x="82765" y="220357"/>
                </a:lnTo>
                <a:close/>
              </a:path>
              <a:path w="376555" h="1437639">
                <a:moveTo>
                  <a:pt x="83362" y="187134"/>
                </a:moveTo>
                <a:lnTo>
                  <a:pt x="79425" y="181851"/>
                </a:lnTo>
                <a:lnTo>
                  <a:pt x="67335" y="188480"/>
                </a:lnTo>
                <a:lnTo>
                  <a:pt x="68757" y="190436"/>
                </a:lnTo>
                <a:lnTo>
                  <a:pt x="83362" y="187134"/>
                </a:lnTo>
                <a:close/>
              </a:path>
              <a:path w="376555" h="1437639">
                <a:moveTo>
                  <a:pt x="85585" y="234950"/>
                </a:moveTo>
                <a:lnTo>
                  <a:pt x="84010" y="232283"/>
                </a:lnTo>
                <a:lnTo>
                  <a:pt x="83235" y="230949"/>
                </a:lnTo>
                <a:lnTo>
                  <a:pt x="82550" y="231127"/>
                </a:lnTo>
                <a:lnTo>
                  <a:pt x="81876" y="231317"/>
                </a:lnTo>
                <a:lnTo>
                  <a:pt x="81203" y="231495"/>
                </a:lnTo>
                <a:lnTo>
                  <a:pt x="82702" y="235699"/>
                </a:lnTo>
                <a:lnTo>
                  <a:pt x="85585" y="234950"/>
                </a:lnTo>
                <a:close/>
              </a:path>
              <a:path w="376555" h="1437639">
                <a:moveTo>
                  <a:pt x="87579" y="166293"/>
                </a:moveTo>
                <a:lnTo>
                  <a:pt x="83540" y="157695"/>
                </a:lnTo>
                <a:lnTo>
                  <a:pt x="81267" y="157060"/>
                </a:lnTo>
                <a:lnTo>
                  <a:pt x="73660" y="162471"/>
                </a:lnTo>
                <a:lnTo>
                  <a:pt x="77724" y="164998"/>
                </a:lnTo>
                <a:lnTo>
                  <a:pt x="79603" y="171856"/>
                </a:lnTo>
                <a:lnTo>
                  <a:pt x="87579" y="166293"/>
                </a:lnTo>
                <a:close/>
              </a:path>
              <a:path w="376555" h="1437639">
                <a:moveTo>
                  <a:pt x="91236" y="1433068"/>
                </a:moveTo>
                <a:lnTo>
                  <a:pt x="88061" y="1429156"/>
                </a:lnTo>
                <a:lnTo>
                  <a:pt x="87426" y="1428369"/>
                </a:lnTo>
                <a:lnTo>
                  <a:pt x="84048" y="1427949"/>
                </a:lnTo>
                <a:lnTo>
                  <a:pt x="77939" y="1430743"/>
                </a:lnTo>
                <a:lnTo>
                  <a:pt x="79679" y="1433588"/>
                </a:lnTo>
                <a:lnTo>
                  <a:pt x="82931" y="1437208"/>
                </a:lnTo>
                <a:lnTo>
                  <a:pt x="88607" y="1435392"/>
                </a:lnTo>
                <a:lnTo>
                  <a:pt x="91236" y="1433068"/>
                </a:lnTo>
                <a:close/>
              </a:path>
              <a:path w="376555" h="1437639">
                <a:moveTo>
                  <a:pt x="102209" y="409003"/>
                </a:moveTo>
                <a:lnTo>
                  <a:pt x="95300" y="409181"/>
                </a:lnTo>
                <a:lnTo>
                  <a:pt x="88112" y="408990"/>
                </a:lnTo>
                <a:lnTo>
                  <a:pt x="86423" y="415848"/>
                </a:lnTo>
                <a:lnTo>
                  <a:pt x="102209" y="419519"/>
                </a:lnTo>
                <a:lnTo>
                  <a:pt x="102209" y="409003"/>
                </a:lnTo>
                <a:close/>
              </a:path>
              <a:path w="376555" h="1437639">
                <a:moveTo>
                  <a:pt x="102565" y="408990"/>
                </a:moveTo>
                <a:lnTo>
                  <a:pt x="102336" y="408825"/>
                </a:lnTo>
                <a:lnTo>
                  <a:pt x="102336" y="408990"/>
                </a:lnTo>
                <a:lnTo>
                  <a:pt x="102565" y="408990"/>
                </a:lnTo>
                <a:close/>
              </a:path>
              <a:path w="376555" h="1437639">
                <a:moveTo>
                  <a:pt x="108381" y="181876"/>
                </a:moveTo>
                <a:lnTo>
                  <a:pt x="108229" y="181775"/>
                </a:lnTo>
                <a:lnTo>
                  <a:pt x="107162" y="181013"/>
                </a:lnTo>
                <a:lnTo>
                  <a:pt x="105905" y="180403"/>
                </a:lnTo>
                <a:lnTo>
                  <a:pt x="104711" y="179743"/>
                </a:lnTo>
                <a:lnTo>
                  <a:pt x="104127" y="180276"/>
                </a:lnTo>
                <a:lnTo>
                  <a:pt x="102971" y="181368"/>
                </a:lnTo>
                <a:lnTo>
                  <a:pt x="107276" y="183235"/>
                </a:lnTo>
                <a:lnTo>
                  <a:pt x="107619" y="182727"/>
                </a:lnTo>
                <a:lnTo>
                  <a:pt x="108381" y="181876"/>
                </a:lnTo>
                <a:close/>
              </a:path>
              <a:path w="376555" h="1437639">
                <a:moveTo>
                  <a:pt x="117881" y="432727"/>
                </a:moveTo>
                <a:lnTo>
                  <a:pt x="114604" y="426262"/>
                </a:lnTo>
                <a:lnTo>
                  <a:pt x="103670" y="426834"/>
                </a:lnTo>
                <a:lnTo>
                  <a:pt x="101333" y="429221"/>
                </a:lnTo>
                <a:lnTo>
                  <a:pt x="105575" y="435533"/>
                </a:lnTo>
                <a:lnTo>
                  <a:pt x="117767" y="432790"/>
                </a:lnTo>
                <a:close/>
              </a:path>
              <a:path w="376555" h="1437639">
                <a:moveTo>
                  <a:pt x="120650" y="240931"/>
                </a:moveTo>
                <a:lnTo>
                  <a:pt x="119202" y="236410"/>
                </a:lnTo>
                <a:lnTo>
                  <a:pt x="116789" y="234111"/>
                </a:lnTo>
                <a:lnTo>
                  <a:pt x="114401" y="232257"/>
                </a:lnTo>
                <a:lnTo>
                  <a:pt x="113652" y="231673"/>
                </a:lnTo>
                <a:lnTo>
                  <a:pt x="109359" y="232333"/>
                </a:lnTo>
                <a:lnTo>
                  <a:pt x="108000" y="235254"/>
                </a:lnTo>
                <a:lnTo>
                  <a:pt x="106895" y="238188"/>
                </a:lnTo>
                <a:lnTo>
                  <a:pt x="109677" y="242646"/>
                </a:lnTo>
                <a:lnTo>
                  <a:pt x="113296" y="244525"/>
                </a:lnTo>
                <a:lnTo>
                  <a:pt x="117906" y="248170"/>
                </a:lnTo>
                <a:lnTo>
                  <a:pt x="119087" y="243420"/>
                </a:lnTo>
                <a:lnTo>
                  <a:pt x="120650" y="240931"/>
                </a:lnTo>
                <a:close/>
              </a:path>
              <a:path w="376555" h="1437639">
                <a:moveTo>
                  <a:pt x="121081" y="387578"/>
                </a:moveTo>
                <a:lnTo>
                  <a:pt x="116890" y="384771"/>
                </a:lnTo>
                <a:lnTo>
                  <a:pt x="115544" y="383209"/>
                </a:lnTo>
                <a:lnTo>
                  <a:pt x="113842" y="381203"/>
                </a:lnTo>
                <a:lnTo>
                  <a:pt x="106006" y="379857"/>
                </a:lnTo>
                <a:lnTo>
                  <a:pt x="101219" y="382066"/>
                </a:lnTo>
                <a:lnTo>
                  <a:pt x="95910" y="383209"/>
                </a:lnTo>
                <a:lnTo>
                  <a:pt x="96786" y="381444"/>
                </a:lnTo>
                <a:lnTo>
                  <a:pt x="96862" y="380619"/>
                </a:lnTo>
                <a:lnTo>
                  <a:pt x="96989" y="379298"/>
                </a:lnTo>
                <a:lnTo>
                  <a:pt x="102019" y="377596"/>
                </a:lnTo>
                <a:lnTo>
                  <a:pt x="102984" y="375780"/>
                </a:lnTo>
                <a:lnTo>
                  <a:pt x="102082" y="370293"/>
                </a:lnTo>
                <a:lnTo>
                  <a:pt x="102044" y="370052"/>
                </a:lnTo>
                <a:lnTo>
                  <a:pt x="102882" y="367093"/>
                </a:lnTo>
                <a:lnTo>
                  <a:pt x="101511" y="362991"/>
                </a:lnTo>
                <a:lnTo>
                  <a:pt x="101396" y="362610"/>
                </a:lnTo>
                <a:lnTo>
                  <a:pt x="99148" y="361111"/>
                </a:lnTo>
                <a:lnTo>
                  <a:pt x="96608" y="359359"/>
                </a:lnTo>
                <a:lnTo>
                  <a:pt x="93154" y="360718"/>
                </a:lnTo>
                <a:lnTo>
                  <a:pt x="93472" y="362610"/>
                </a:lnTo>
                <a:lnTo>
                  <a:pt x="93548" y="362991"/>
                </a:lnTo>
                <a:lnTo>
                  <a:pt x="94602" y="364794"/>
                </a:lnTo>
                <a:lnTo>
                  <a:pt x="95427" y="366674"/>
                </a:lnTo>
                <a:lnTo>
                  <a:pt x="91122" y="368579"/>
                </a:lnTo>
                <a:lnTo>
                  <a:pt x="86639" y="370293"/>
                </a:lnTo>
                <a:lnTo>
                  <a:pt x="78384" y="374586"/>
                </a:lnTo>
                <a:lnTo>
                  <a:pt x="78625" y="377596"/>
                </a:lnTo>
                <a:lnTo>
                  <a:pt x="78689" y="378282"/>
                </a:lnTo>
                <a:lnTo>
                  <a:pt x="85585" y="380847"/>
                </a:lnTo>
                <a:lnTo>
                  <a:pt x="88607" y="380619"/>
                </a:lnTo>
                <a:lnTo>
                  <a:pt x="91389" y="380885"/>
                </a:lnTo>
                <a:lnTo>
                  <a:pt x="86918" y="396087"/>
                </a:lnTo>
                <a:lnTo>
                  <a:pt x="97612" y="392976"/>
                </a:lnTo>
                <a:lnTo>
                  <a:pt x="100126" y="398513"/>
                </a:lnTo>
                <a:lnTo>
                  <a:pt x="93700" y="405130"/>
                </a:lnTo>
                <a:lnTo>
                  <a:pt x="102222" y="408825"/>
                </a:lnTo>
                <a:lnTo>
                  <a:pt x="102425" y="408825"/>
                </a:lnTo>
                <a:lnTo>
                  <a:pt x="111823" y="412737"/>
                </a:lnTo>
                <a:lnTo>
                  <a:pt x="112242" y="406666"/>
                </a:lnTo>
                <a:lnTo>
                  <a:pt x="112788" y="402297"/>
                </a:lnTo>
                <a:lnTo>
                  <a:pt x="112750" y="392976"/>
                </a:lnTo>
                <a:lnTo>
                  <a:pt x="115760" y="389458"/>
                </a:lnTo>
                <a:lnTo>
                  <a:pt x="121081" y="387578"/>
                </a:lnTo>
                <a:close/>
              </a:path>
              <a:path w="376555" h="1437639">
                <a:moveTo>
                  <a:pt x="122999" y="558050"/>
                </a:moveTo>
                <a:lnTo>
                  <a:pt x="121627" y="555180"/>
                </a:lnTo>
                <a:lnTo>
                  <a:pt x="120840" y="552831"/>
                </a:lnTo>
                <a:lnTo>
                  <a:pt x="118783" y="549960"/>
                </a:lnTo>
                <a:lnTo>
                  <a:pt x="116636" y="549529"/>
                </a:lnTo>
                <a:lnTo>
                  <a:pt x="114363" y="549452"/>
                </a:lnTo>
                <a:lnTo>
                  <a:pt x="113017" y="550443"/>
                </a:lnTo>
                <a:lnTo>
                  <a:pt x="112699" y="551180"/>
                </a:lnTo>
                <a:lnTo>
                  <a:pt x="110934" y="555193"/>
                </a:lnTo>
                <a:lnTo>
                  <a:pt x="115595" y="558520"/>
                </a:lnTo>
                <a:lnTo>
                  <a:pt x="122999" y="558050"/>
                </a:lnTo>
                <a:close/>
              </a:path>
              <a:path w="376555" h="1437639">
                <a:moveTo>
                  <a:pt x="124917" y="201561"/>
                </a:moveTo>
                <a:lnTo>
                  <a:pt x="122199" y="196684"/>
                </a:lnTo>
                <a:lnTo>
                  <a:pt x="117538" y="194703"/>
                </a:lnTo>
                <a:lnTo>
                  <a:pt x="110413" y="195618"/>
                </a:lnTo>
                <a:lnTo>
                  <a:pt x="108610" y="200190"/>
                </a:lnTo>
                <a:lnTo>
                  <a:pt x="110451" y="203136"/>
                </a:lnTo>
                <a:lnTo>
                  <a:pt x="115963" y="203581"/>
                </a:lnTo>
                <a:lnTo>
                  <a:pt x="118821" y="203809"/>
                </a:lnTo>
                <a:lnTo>
                  <a:pt x="121907" y="202361"/>
                </a:lnTo>
                <a:lnTo>
                  <a:pt x="124917" y="201561"/>
                </a:lnTo>
                <a:close/>
              </a:path>
              <a:path w="376555" h="1437639">
                <a:moveTo>
                  <a:pt x="125336" y="201599"/>
                </a:moveTo>
                <a:lnTo>
                  <a:pt x="125260" y="201447"/>
                </a:lnTo>
                <a:lnTo>
                  <a:pt x="125120" y="201561"/>
                </a:lnTo>
                <a:lnTo>
                  <a:pt x="124955" y="201625"/>
                </a:lnTo>
                <a:lnTo>
                  <a:pt x="125336" y="201599"/>
                </a:lnTo>
                <a:close/>
              </a:path>
              <a:path w="376555" h="1437639">
                <a:moveTo>
                  <a:pt x="126377" y="572909"/>
                </a:moveTo>
                <a:lnTo>
                  <a:pt x="125552" y="565797"/>
                </a:lnTo>
                <a:lnTo>
                  <a:pt x="115201" y="566229"/>
                </a:lnTo>
                <a:lnTo>
                  <a:pt x="116865" y="570433"/>
                </a:lnTo>
                <a:lnTo>
                  <a:pt x="118300" y="574802"/>
                </a:lnTo>
                <a:lnTo>
                  <a:pt x="126377" y="572909"/>
                </a:lnTo>
                <a:close/>
              </a:path>
              <a:path w="376555" h="1437639">
                <a:moveTo>
                  <a:pt x="130022" y="220446"/>
                </a:moveTo>
                <a:lnTo>
                  <a:pt x="126212" y="213448"/>
                </a:lnTo>
                <a:lnTo>
                  <a:pt x="116928" y="218960"/>
                </a:lnTo>
                <a:lnTo>
                  <a:pt x="121107" y="224116"/>
                </a:lnTo>
                <a:lnTo>
                  <a:pt x="130022" y="220446"/>
                </a:lnTo>
                <a:close/>
              </a:path>
              <a:path w="376555" h="1437639">
                <a:moveTo>
                  <a:pt x="133654" y="560781"/>
                </a:moveTo>
                <a:lnTo>
                  <a:pt x="132067" y="559168"/>
                </a:lnTo>
                <a:lnTo>
                  <a:pt x="131051" y="559028"/>
                </a:lnTo>
                <a:lnTo>
                  <a:pt x="129908" y="558876"/>
                </a:lnTo>
                <a:lnTo>
                  <a:pt x="128498" y="559866"/>
                </a:lnTo>
                <a:lnTo>
                  <a:pt x="123558" y="561746"/>
                </a:lnTo>
                <a:lnTo>
                  <a:pt x="127190" y="562762"/>
                </a:lnTo>
                <a:lnTo>
                  <a:pt x="128752" y="563613"/>
                </a:lnTo>
                <a:lnTo>
                  <a:pt x="131394" y="563346"/>
                </a:lnTo>
                <a:lnTo>
                  <a:pt x="133032" y="562279"/>
                </a:lnTo>
                <a:lnTo>
                  <a:pt x="133654" y="560781"/>
                </a:lnTo>
                <a:close/>
              </a:path>
              <a:path w="376555" h="1437639">
                <a:moveTo>
                  <a:pt x="138557" y="464604"/>
                </a:moveTo>
                <a:lnTo>
                  <a:pt x="123825" y="463702"/>
                </a:lnTo>
                <a:lnTo>
                  <a:pt x="118516" y="470852"/>
                </a:lnTo>
                <a:lnTo>
                  <a:pt x="125044" y="481482"/>
                </a:lnTo>
                <a:lnTo>
                  <a:pt x="133223" y="478561"/>
                </a:lnTo>
                <a:lnTo>
                  <a:pt x="128181" y="471462"/>
                </a:lnTo>
                <a:lnTo>
                  <a:pt x="138557" y="473481"/>
                </a:lnTo>
                <a:lnTo>
                  <a:pt x="138557" y="471462"/>
                </a:lnTo>
                <a:lnTo>
                  <a:pt x="138557" y="464604"/>
                </a:lnTo>
                <a:close/>
              </a:path>
              <a:path w="376555" h="1437639">
                <a:moveTo>
                  <a:pt x="139166" y="244106"/>
                </a:moveTo>
                <a:lnTo>
                  <a:pt x="125222" y="241388"/>
                </a:lnTo>
                <a:lnTo>
                  <a:pt x="123101" y="249364"/>
                </a:lnTo>
                <a:lnTo>
                  <a:pt x="128384" y="251536"/>
                </a:lnTo>
                <a:lnTo>
                  <a:pt x="135966" y="253415"/>
                </a:lnTo>
                <a:lnTo>
                  <a:pt x="139166" y="244106"/>
                </a:lnTo>
                <a:close/>
              </a:path>
              <a:path w="376555" h="1437639">
                <a:moveTo>
                  <a:pt x="140246" y="448741"/>
                </a:moveTo>
                <a:lnTo>
                  <a:pt x="135902" y="444271"/>
                </a:lnTo>
                <a:lnTo>
                  <a:pt x="130797" y="443915"/>
                </a:lnTo>
                <a:lnTo>
                  <a:pt x="125425" y="445198"/>
                </a:lnTo>
                <a:lnTo>
                  <a:pt x="120281" y="445668"/>
                </a:lnTo>
                <a:lnTo>
                  <a:pt x="115049" y="444855"/>
                </a:lnTo>
                <a:lnTo>
                  <a:pt x="111023" y="449351"/>
                </a:lnTo>
                <a:lnTo>
                  <a:pt x="109080" y="454431"/>
                </a:lnTo>
                <a:lnTo>
                  <a:pt x="109232" y="455803"/>
                </a:lnTo>
                <a:lnTo>
                  <a:pt x="114312" y="459447"/>
                </a:lnTo>
                <a:lnTo>
                  <a:pt x="109664" y="460133"/>
                </a:lnTo>
                <a:lnTo>
                  <a:pt x="107797" y="461810"/>
                </a:lnTo>
                <a:lnTo>
                  <a:pt x="106959" y="462559"/>
                </a:lnTo>
                <a:lnTo>
                  <a:pt x="107467" y="464172"/>
                </a:lnTo>
                <a:lnTo>
                  <a:pt x="107327" y="465785"/>
                </a:lnTo>
                <a:lnTo>
                  <a:pt x="112890" y="466483"/>
                </a:lnTo>
                <a:lnTo>
                  <a:pt x="117767" y="468464"/>
                </a:lnTo>
                <a:lnTo>
                  <a:pt x="122237" y="461378"/>
                </a:lnTo>
                <a:lnTo>
                  <a:pt x="127927" y="460743"/>
                </a:lnTo>
                <a:lnTo>
                  <a:pt x="135445" y="461606"/>
                </a:lnTo>
                <a:lnTo>
                  <a:pt x="137350" y="460794"/>
                </a:lnTo>
                <a:lnTo>
                  <a:pt x="138341" y="457860"/>
                </a:lnTo>
                <a:lnTo>
                  <a:pt x="130556" y="455345"/>
                </a:lnTo>
                <a:lnTo>
                  <a:pt x="140246" y="448741"/>
                </a:lnTo>
                <a:close/>
              </a:path>
              <a:path w="376555" h="1437639">
                <a:moveTo>
                  <a:pt x="140741" y="206654"/>
                </a:moveTo>
                <a:lnTo>
                  <a:pt x="135978" y="200418"/>
                </a:lnTo>
                <a:lnTo>
                  <a:pt x="134493" y="199745"/>
                </a:lnTo>
                <a:lnTo>
                  <a:pt x="133197" y="201383"/>
                </a:lnTo>
                <a:lnTo>
                  <a:pt x="130213" y="205155"/>
                </a:lnTo>
                <a:lnTo>
                  <a:pt x="127838" y="201599"/>
                </a:lnTo>
                <a:lnTo>
                  <a:pt x="125387" y="201676"/>
                </a:lnTo>
                <a:lnTo>
                  <a:pt x="129527" y="209143"/>
                </a:lnTo>
                <a:lnTo>
                  <a:pt x="140741" y="206654"/>
                </a:lnTo>
                <a:close/>
              </a:path>
              <a:path w="376555" h="1437639">
                <a:moveTo>
                  <a:pt x="140919" y="493979"/>
                </a:moveTo>
                <a:lnTo>
                  <a:pt x="128917" y="487654"/>
                </a:lnTo>
                <a:lnTo>
                  <a:pt x="121996" y="492036"/>
                </a:lnTo>
                <a:lnTo>
                  <a:pt x="126923" y="501764"/>
                </a:lnTo>
                <a:lnTo>
                  <a:pt x="140919" y="493979"/>
                </a:lnTo>
                <a:close/>
              </a:path>
              <a:path w="376555" h="1437639">
                <a:moveTo>
                  <a:pt x="151003" y="214210"/>
                </a:moveTo>
                <a:lnTo>
                  <a:pt x="147345" y="212509"/>
                </a:lnTo>
                <a:lnTo>
                  <a:pt x="143954" y="211810"/>
                </a:lnTo>
                <a:lnTo>
                  <a:pt x="140766" y="210870"/>
                </a:lnTo>
                <a:lnTo>
                  <a:pt x="139268" y="212902"/>
                </a:lnTo>
                <a:lnTo>
                  <a:pt x="141439" y="214655"/>
                </a:lnTo>
                <a:lnTo>
                  <a:pt x="143421" y="216573"/>
                </a:lnTo>
                <a:lnTo>
                  <a:pt x="146723" y="218567"/>
                </a:lnTo>
                <a:lnTo>
                  <a:pt x="149758" y="218287"/>
                </a:lnTo>
                <a:lnTo>
                  <a:pt x="149999" y="217817"/>
                </a:lnTo>
                <a:lnTo>
                  <a:pt x="150634" y="216598"/>
                </a:lnTo>
                <a:lnTo>
                  <a:pt x="151003" y="214210"/>
                </a:lnTo>
                <a:close/>
              </a:path>
              <a:path w="376555" h="1437639">
                <a:moveTo>
                  <a:pt x="159131" y="540004"/>
                </a:moveTo>
                <a:lnTo>
                  <a:pt x="147701" y="528002"/>
                </a:lnTo>
                <a:lnTo>
                  <a:pt x="136448" y="533222"/>
                </a:lnTo>
                <a:lnTo>
                  <a:pt x="143395" y="538924"/>
                </a:lnTo>
                <a:lnTo>
                  <a:pt x="150329" y="541439"/>
                </a:lnTo>
                <a:lnTo>
                  <a:pt x="159131" y="540004"/>
                </a:lnTo>
                <a:close/>
              </a:path>
              <a:path w="376555" h="1437639">
                <a:moveTo>
                  <a:pt x="159600" y="238518"/>
                </a:moveTo>
                <a:lnTo>
                  <a:pt x="152831" y="229920"/>
                </a:lnTo>
                <a:lnTo>
                  <a:pt x="141173" y="231571"/>
                </a:lnTo>
                <a:lnTo>
                  <a:pt x="143611" y="241884"/>
                </a:lnTo>
                <a:lnTo>
                  <a:pt x="145161" y="242417"/>
                </a:lnTo>
                <a:lnTo>
                  <a:pt x="159600" y="238518"/>
                </a:lnTo>
                <a:close/>
              </a:path>
              <a:path w="376555" h="1437639">
                <a:moveTo>
                  <a:pt x="168719" y="422529"/>
                </a:moveTo>
                <a:lnTo>
                  <a:pt x="161556" y="417461"/>
                </a:lnTo>
                <a:lnTo>
                  <a:pt x="142227" y="416775"/>
                </a:lnTo>
                <a:lnTo>
                  <a:pt x="136410" y="413131"/>
                </a:lnTo>
                <a:lnTo>
                  <a:pt x="136994" y="402348"/>
                </a:lnTo>
                <a:lnTo>
                  <a:pt x="132803" y="400367"/>
                </a:lnTo>
                <a:lnTo>
                  <a:pt x="128231" y="401548"/>
                </a:lnTo>
                <a:lnTo>
                  <a:pt x="127101" y="403606"/>
                </a:lnTo>
                <a:lnTo>
                  <a:pt x="131432" y="406565"/>
                </a:lnTo>
                <a:lnTo>
                  <a:pt x="132168" y="407631"/>
                </a:lnTo>
                <a:lnTo>
                  <a:pt x="134683" y="410184"/>
                </a:lnTo>
                <a:lnTo>
                  <a:pt x="127139" y="411518"/>
                </a:lnTo>
                <a:lnTo>
                  <a:pt x="122605" y="415302"/>
                </a:lnTo>
                <a:lnTo>
                  <a:pt x="118376" y="419227"/>
                </a:lnTo>
                <a:lnTo>
                  <a:pt x="111734" y="420966"/>
                </a:lnTo>
                <a:lnTo>
                  <a:pt x="114719" y="426123"/>
                </a:lnTo>
                <a:lnTo>
                  <a:pt x="125437" y="428447"/>
                </a:lnTo>
                <a:lnTo>
                  <a:pt x="114249" y="438632"/>
                </a:lnTo>
                <a:lnTo>
                  <a:pt x="114871" y="439597"/>
                </a:lnTo>
                <a:lnTo>
                  <a:pt x="122377" y="445427"/>
                </a:lnTo>
                <a:lnTo>
                  <a:pt x="123240" y="445325"/>
                </a:lnTo>
                <a:lnTo>
                  <a:pt x="127304" y="434936"/>
                </a:lnTo>
                <a:lnTo>
                  <a:pt x="128333" y="431368"/>
                </a:lnTo>
                <a:lnTo>
                  <a:pt x="129895" y="426681"/>
                </a:lnTo>
                <a:lnTo>
                  <a:pt x="135890" y="433349"/>
                </a:lnTo>
                <a:lnTo>
                  <a:pt x="146646" y="430288"/>
                </a:lnTo>
                <a:lnTo>
                  <a:pt x="151752" y="429209"/>
                </a:lnTo>
                <a:lnTo>
                  <a:pt x="159486" y="427316"/>
                </a:lnTo>
                <a:lnTo>
                  <a:pt x="153530" y="433463"/>
                </a:lnTo>
                <a:lnTo>
                  <a:pt x="150558" y="438200"/>
                </a:lnTo>
                <a:lnTo>
                  <a:pt x="159004" y="441960"/>
                </a:lnTo>
                <a:lnTo>
                  <a:pt x="166116" y="439039"/>
                </a:lnTo>
                <a:lnTo>
                  <a:pt x="168186" y="433463"/>
                </a:lnTo>
                <a:lnTo>
                  <a:pt x="168719" y="422529"/>
                </a:lnTo>
                <a:close/>
              </a:path>
              <a:path w="376555" h="1437639">
                <a:moveTo>
                  <a:pt x="173088" y="154305"/>
                </a:moveTo>
                <a:lnTo>
                  <a:pt x="171030" y="153746"/>
                </a:lnTo>
                <a:lnTo>
                  <a:pt x="170002" y="153454"/>
                </a:lnTo>
                <a:lnTo>
                  <a:pt x="169405" y="155016"/>
                </a:lnTo>
                <a:lnTo>
                  <a:pt x="168732" y="156565"/>
                </a:lnTo>
                <a:lnTo>
                  <a:pt x="168325" y="158153"/>
                </a:lnTo>
                <a:lnTo>
                  <a:pt x="168275" y="158356"/>
                </a:lnTo>
                <a:lnTo>
                  <a:pt x="169608" y="158750"/>
                </a:lnTo>
                <a:lnTo>
                  <a:pt x="170307" y="159067"/>
                </a:lnTo>
                <a:lnTo>
                  <a:pt x="173088" y="154305"/>
                </a:lnTo>
                <a:close/>
              </a:path>
              <a:path w="376555" h="1437639">
                <a:moveTo>
                  <a:pt x="175488" y="530326"/>
                </a:moveTo>
                <a:lnTo>
                  <a:pt x="173177" y="526554"/>
                </a:lnTo>
                <a:lnTo>
                  <a:pt x="170040" y="524078"/>
                </a:lnTo>
                <a:lnTo>
                  <a:pt x="163525" y="527367"/>
                </a:lnTo>
                <a:lnTo>
                  <a:pt x="163093" y="531431"/>
                </a:lnTo>
                <a:lnTo>
                  <a:pt x="164236" y="532180"/>
                </a:lnTo>
                <a:lnTo>
                  <a:pt x="168389" y="534898"/>
                </a:lnTo>
                <a:lnTo>
                  <a:pt x="172466" y="534073"/>
                </a:lnTo>
                <a:lnTo>
                  <a:pt x="175488" y="530326"/>
                </a:lnTo>
                <a:close/>
              </a:path>
              <a:path w="376555" h="1437639">
                <a:moveTo>
                  <a:pt x="198208" y="599109"/>
                </a:moveTo>
                <a:lnTo>
                  <a:pt x="190766" y="593775"/>
                </a:lnTo>
                <a:lnTo>
                  <a:pt x="191579" y="597115"/>
                </a:lnTo>
                <a:lnTo>
                  <a:pt x="187896" y="601218"/>
                </a:lnTo>
                <a:lnTo>
                  <a:pt x="194271" y="604024"/>
                </a:lnTo>
                <a:lnTo>
                  <a:pt x="198208" y="599109"/>
                </a:lnTo>
                <a:close/>
              </a:path>
              <a:path w="376555" h="1437639">
                <a:moveTo>
                  <a:pt x="200240" y="580948"/>
                </a:moveTo>
                <a:lnTo>
                  <a:pt x="196608" y="580555"/>
                </a:lnTo>
                <a:lnTo>
                  <a:pt x="195097" y="579069"/>
                </a:lnTo>
                <a:lnTo>
                  <a:pt x="195338" y="578116"/>
                </a:lnTo>
                <a:lnTo>
                  <a:pt x="195427" y="577735"/>
                </a:lnTo>
                <a:lnTo>
                  <a:pt x="195999" y="575437"/>
                </a:lnTo>
                <a:lnTo>
                  <a:pt x="195948" y="573709"/>
                </a:lnTo>
                <a:lnTo>
                  <a:pt x="195834" y="573036"/>
                </a:lnTo>
                <a:lnTo>
                  <a:pt x="195783" y="571754"/>
                </a:lnTo>
                <a:lnTo>
                  <a:pt x="194551" y="570420"/>
                </a:lnTo>
                <a:lnTo>
                  <a:pt x="192595" y="568299"/>
                </a:lnTo>
                <a:lnTo>
                  <a:pt x="192366" y="567601"/>
                </a:lnTo>
                <a:lnTo>
                  <a:pt x="191376" y="564476"/>
                </a:lnTo>
                <a:lnTo>
                  <a:pt x="191376" y="582523"/>
                </a:lnTo>
                <a:lnTo>
                  <a:pt x="186905" y="582917"/>
                </a:lnTo>
                <a:lnTo>
                  <a:pt x="186880" y="582523"/>
                </a:lnTo>
                <a:lnTo>
                  <a:pt x="186766" y="580948"/>
                </a:lnTo>
                <a:lnTo>
                  <a:pt x="186651" y="579386"/>
                </a:lnTo>
                <a:lnTo>
                  <a:pt x="186524" y="577735"/>
                </a:lnTo>
                <a:lnTo>
                  <a:pt x="190220" y="577735"/>
                </a:lnTo>
                <a:lnTo>
                  <a:pt x="191376" y="582523"/>
                </a:lnTo>
                <a:lnTo>
                  <a:pt x="191376" y="564476"/>
                </a:lnTo>
                <a:lnTo>
                  <a:pt x="191211" y="563956"/>
                </a:lnTo>
                <a:lnTo>
                  <a:pt x="189179" y="559752"/>
                </a:lnTo>
                <a:lnTo>
                  <a:pt x="189179" y="571334"/>
                </a:lnTo>
                <a:lnTo>
                  <a:pt x="188760" y="571334"/>
                </a:lnTo>
                <a:lnTo>
                  <a:pt x="188048" y="572033"/>
                </a:lnTo>
                <a:lnTo>
                  <a:pt x="187388" y="573036"/>
                </a:lnTo>
                <a:lnTo>
                  <a:pt x="185864" y="573709"/>
                </a:lnTo>
                <a:lnTo>
                  <a:pt x="184873" y="573036"/>
                </a:lnTo>
                <a:lnTo>
                  <a:pt x="185077" y="573036"/>
                </a:lnTo>
                <a:lnTo>
                  <a:pt x="183083" y="572173"/>
                </a:lnTo>
                <a:lnTo>
                  <a:pt x="184264" y="571334"/>
                </a:lnTo>
                <a:lnTo>
                  <a:pt x="184975" y="570420"/>
                </a:lnTo>
                <a:lnTo>
                  <a:pt x="187071" y="570420"/>
                </a:lnTo>
                <a:lnTo>
                  <a:pt x="187845" y="570903"/>
                </a:lnTo>
                <a:lnTo>
                  <a:pt x="189179" y="571334"/>
                </a:lnTo>
                <a:lnTo>
                  <a:pt x="189179" y="559752"/>
                </a:lnTo>
                <a:lnTo>
                  <a:pt x="183857" y="556260"/>
                </a:lnTo>
                <a:lnTo>
                  <a:pt x="175145" y="567601"/>
                </a:lnTo>
                <a:lnTo>
                  <a:pt x="171310" y="566877"/>
                </a:lnTo>
                <a:lnTo>
                  <a:pt x="170040" y="565480"/>
                </a:lnTo>
                <a:lnTo>
                  <a:pt x="170726" y="560882"/>
                </a:lnTo>
                <a:lnTo>
                  <a:pt x="166331" y="559206"/>
                </a:lnTo>
                <a:lnTo>
                  <a:pt x="164376" y="557936"/>
                </a:lnTo>
                <a:lnTo>
                  <a:pt x="166433" y="556602"/>
                </a:lnTo>
                <a:lnTo>
                  <a:pt x="167360" y="556018"/>
                </a:lnTo>
                <a:lnTo>
                  <a:pt x="172580" y="553707"/>
                </a:lnTo>
                <a:lnTo>
                  <a:pt x="170307" y="548640"/>
                </a:lnTo>
                <a:lnTo>
                  <a:pt x="175768" y="548132"/>
                </a:lnTo>
                <a:lnTo>
                  <a:pt x="178511" y="545122"/>
                </a:lnTo>
                <a:lnTo>
                  <a:pt x="175971" y="544957"/>
                </a:lnTo>
                <a:lnTo>
                  <a:pt x="171462" y="544664"/>
                </a:lnTo>
                <a:lnTo>
                  <a:pt x="164795" y="543864"/>
                </a:lnTo>
                <a:lnTo>
                  <a:pt x="158356" y="543648"/>
                </a:lnTo>
                <a:lnTo>
                  <a:pt x="151942" y="544957"/>
                </a:lnTo>
                <a:lnTo>
                  <a:pt x="150164" y="544487"/>
                </a:lnTo>
                <a:lnTo>
                  <a:pt x="145110" y="543166"/>
                </a:lnTo>
                <a:lnTo>
                  <a:pt x="138658" y="543864"/>
                </a:lnTo>
                <a:lnTo>
                  <a:pt x="132334" y="545630"/>
                </a:lnTo>
                <a:lnTo>
                  <a:pt x="125730" y="547077"/>
                </a:lnTo>
                <a:lnTo>
                  <a:pt x="126326" y="549325"/>
                </a:lnTo>
                <a:lnTo>
                  <a:pt x="126568" y="550849"/>
                </a:lnTo>
                <a:lnTo>
                  <a:pt x="127292" y="552589"/>
                </a:lnTo>
                <a:lnTo>
                  <a:pt x="127787" y="553707"/>
                </a:lnTo>
                <a:lnTo>
                  <a:pt x="128651" y="554888"/>
                </a:lnTo>
                <a:lnTo>
                  <a:pt x="129667" y="556602"/>
                </a:lnTo>
                <a:lnTo>
                  <a:pt x="135280" y="552589"/>
                </a:lnTo>
                <a:lnTo>
                  <a:pt x="146862" y="544487"/>
                </a:lnTo>
                <a:lnTo>
                  <a:pt x="148628" y="544791"/>
                </a:lnTo>
                <a:lnTo>
                  <a:pt x="154343" y="554164"/>
                </a:lnTo>
                <a:lnTo>
                  <a:pt x="145440" y="557936"/>
                </a:lnTo>
                <a:lnTo>
                  <a:pt x="154736" y="564997"/>
                </a:lnTo>
                <a:lnTo>
                  <a:pt x="158026" y="573036"/>
                </a:lnTo>
                <a:lnTo>
                  <a:pt x="157784" y="573036"/>
                </a:lnTo>
                <a:lnTo>
                  <a:pt x="153035" y="575437"/>
                </a:lnTo>
                <a:lnTo>
                  <a:pt x="141490" y="574230"/>
                </a:lnTo>
                <a:lnTo>
                  <a:pt x="146583" y="578116"/>
                </a:lnTo>
                <a:lnTo>
                  <a:pt x="152374" y="579386"/>
                </a:lnTo>
                <a:lnTo>
                  <a:pt x="158127" y="579805"/>
                </a:lnTo>
                <a:lnTo>
                  <a:pt x="163131" y="581152"/>
                </a:lnTo>
                <a:lnTo>
                  <a:pt x="168275" y="589508"/>
                </a:lnTo>
                <a:lnTo>
                  <a:pt x="190703" y="593648"/>
                </a:lnTo>
                <a:lnTo>
                  <a:pt x="190766" y="593775"/>
                </a:lnTo>
                <a:lnTo>
                  <a:pt x="193281" y="594017"/>
                </a:lnTo>
                <a:lnTo>
                  <a:pt x="198081" y="594639"/>
                </a:lnTo>
                <a:lnTo>
                  <a:pt x="199936" y="582917"/>
                </a:lnTo>
                <a:lnTo>
                  <a:pt x="200215" y="581152"/>
                </a:lnTo>
                <a:lnTo>
                  <a:pt x="200240" y="580948"/>
                </a:lnTo>
                <a:close/>
              </a:path>
              <a:path w="376555" h="1437639">
                <a:moveTo>
                  <a:pt x="200647" y="580783"/>
                </a:moveTo>
                <a:lnTo>
                  <a:pt x="200520" y="580771"/>
                </a:lnTo>
                <a:lnTo>
                  <a:pt x="200291" y="580745"/>
                </a:lnTo>
                <a:lnTo>
                  <a:pt x="200240" y="580948"/>
                </a:lnTo>
                <a:lnTo>
                  <a:pt x="200380" y="580961"/>
                </a:lnTo>
                <a:lnTo>
                  <a:pt x="200609" y="581012"/>
                </a:lnTo>
                <a:lnTo>
                  <a:pt x="200621" y="580859"/>
                </a:lnTo>
                <a:close/>
              </a:path>
              <a:path w="376555" h="1437639">
                <a:moveTo>
                  <a:pt x="208102" y="283349"/>
                </a:moveTo>
                <a:lnTo>
                  <a:pt x="206311" y="280136"/>
                </a:lnTo>
                <a:lnTo>
                  <a:pt x="205498" y="277736"/>
                </a:lnTo>
                <a:lnTo>
                  <a:pt x="203720" y="275856"/>
                </a:lnTo>
                <a:lnTo>
                  <a:pt x="202831" y="274916"/>
                </a:lnTo>
                <a:lnTo>
                  <a:pt x="199898" y="274307"/>
                </a:lnTo>
                <a:lnTo>
                  <a:pt x="196837" y="275107"/>
                </a:lnTo>
                <a:lnTo>
                  <a:pt x="195097" y="276821"/>
                </a:lnTo>
                <a:lnTo>
                  <a:pt x="194754" y="279209"/>
                </a:lnTo>
                <a:lnTo>
                  <a:pt x="196240" y="281152"/>
                </a:lnTo>
                <a:lnTo>
                  <a:pt x="200482" y="282524"/>
                </a:lnTo>
                <a:lnTo>
                  <a:pt x="203733" y="282689"/>
                </a:lnTo>
                <a:lnTo>
                  <a:pt x="208102" y="283349"/>
                </a:lnTo>
                <a:close/>
              </a:path>
              <a:path w="376555" h="1437639">
                <a:moveTo>
                  <a:pt x="215442" y="310896"/>
                </a:moveTo>
                <a:lnTo>
                  <a:pt x="214122" y="308483"/>
                </a:lnTo>
                <a:lnTo>
                  <a:pt x="208203" y="306565"/>
                </a:lnTo>
                <a:lnTo>
                  <a:pt x="207467" y="310451"/>
                </a:lnTo>
                <a:lnTo>
                  <a:pt x="206400" y="313563"/>
                </a:lnTo>
                <a:lnTo>
                  <a:pt x="212788" y="314921"/>
                </a:lnTo>
                <a:lnTo>
                  <a:pt x="215442" y="310896"/>
                </a:lnTo>
                <a:close/>
              </a:path>
              <a:path w="376555" h="1437639">
                <a:moveTo>
                  <a:pt x="216268" y="292989"/>
                </a:moveTo>
                <a:lnTo>
                  <a:pt x="213410" y="289179"/>
                </a:lnTo>
                <a:lnTo>
                  <a:pt x="209867" y="286956"/>
                </a:lnTo>
                <a:lnTo>
                  <a:pt x="201015" y="290398"/>
                </a:lnTo>
                <a:lnTo>
                  <a:pt x="198755" y="293408"/>
                </a:lnTo>
                <a:lnTo>
                  <a:pt x="201942" y="297510"/>
                </a:lnTo>
                <a:lnTo>
                  <a:pt x="216268" y="292989"/>
                </a:lnTo>
                <a:close/>
              </a:path>
              <a:path w="376555" h="1437639">
                <a:moveTo>
                  <a:pt x="222554" y="391414"/>
                </a:moveTo>
                <a:lnTo>
                  <a:pt x="219760" y="386930"/>
                </a:lnTo>
                <a:lnTo>
                  <a:pt x="216814" y="387121"/>
                </a:lnTo>
                <a:lnTo>
                  <a:pt x="213487" y="388696"/>
                </a:lnTo>
                <a:lnTo>
                  <a:pt x="213334" y="391096"/>
                </a:lnTo>
                <a:lnTo>
                  <a:pt x="222554" y="391414"/>
                </a:lnTo>
                <a:close/>
              </a:path>
              <a:path w="376555" h="1437639">
                <a:moveTo>
                  <a:pt x="233616" y="333908"/>
                </a:moveTo>
                <a:lnTo>
                  <a:pt x="231609" y="330225"/>
                </a:lnTo>
                <a:lnTo>
                  <a:pt x="211264" y="340156"/>
                </a:lnTo>
                <a:lnTo>
                  <a:pt x="213512" y="340512"/>
                </a:lnTo>
                <a:lnTo>
                  <a:pt x="215823" y="340588"/>
                </a:lnTo>
                <a:lnTo>
                  <a:pt x="219722" y="341922"/>
                </a:lnTo>
                <a:lnTo>
                  <a:pt x="221310" y="343192"/>
                </a:lnTo>
                <a:lnTo>
                  <a:pt x="224599" y="345071"/>
                </a:lnTo>
                <a:lnTo>
                  <a:pt x="224942" y="339102"/>
                </a:lnTo>
                <a:lnTo>
                  <a:pt x="226453" y="334759"/>
                </a:lnTo>
                <a:lnTo>
                  <a:pt x="233616" y="333908"/>
                </a:lnTo>
                <a:close/>
              </a:path>
              <a:path w="376555" h="1437639">
                <a:moveTo>
                  <a:pt x="234137" y="334010"/>
                </a:moveTo>
                <a:lnTo>
                  <a:pt x="234048" y="333819"/>
                </a:lnTo>
                <a:lnTo>
                  <a:pt x="233895" y="333832"/>
                </a:lnTo>
                <a:lnTo>
                  <a:pt x="233768" y="333870"/>
                </a:lnTo>
                <a:lnTo>
                  <a:pt x="233616" y="333895"/>
                </a:lnTo>
                <a:lnTo>
                  <a:pt x="233692" y="334035"/>
                </a:lnTo>
                <a:lnTo>
                  <a:pt x="233870" y="334073"/>
                </a:lnTo>
                <a:lnTo>
                  <a:pt x="233997" y="334035"/>
                </a:lnTo>
                <a:lnTo>
                  <a:pt x="234124" y="334022"/>
                </a:lnTo>
                <a:close/>
              </a:path>
              <a:path w="376555" h="1437639">
                <a:moveTo>
                  <a:pt x="249491" y="337997"/>
                </a:moveTo>
                <a:lnTo>
                  <a:pt x="247586" y="331241"/>
                </a:lnTo>
                <a:lnTo>
                  <a:pt x="234124" y="334022"/>
                </a:lnTo>
                <a:lnTo>
                  <a:pt x="238506" y="344614"/>
                </a:lnTo>
                <a:lnTo>
                  <a:pt x="243078" y="339572"/>
                </a:lnTo>
                <a:lnTo>
                  <a:pt x="249491" y="337997"/>
                </a:lnTo>
                <a:close/>
              </a:path>
              <a:path w="376555" h="1437639">
                <a:moveTo>
                  <a:pt x="253479" y="374535"/>
                </a:moveTo>
                <a:lnTo>
                  <a:pt x="251333" y="374535"/>
                </a:lnTo>
                <a:lnTo>
                  <a:pt x="249161" y="374472"/>
                </a:lnTo>
                <a:lnTo>
                  <a:pt x="246862" y="374662"/>
                </a:lnTo>
                <a:lnTo>
                  <a:pt x="246913" y="376262"/>
                </a:lnTo>
                <a:lnTo>
                  <a:pt x="246849" y="377126"/>
                </a:lnTo>
                <a:lnTo>
                  <a:pt x="253377" y="377367"/>
                </a:lnTo>
                <a:lnTo>
                  <a:pt x="253403" y="376428"/>
                </a:lnTo>
                <a:lnTo>
                  <a:pt x="253479" y="374535"/>
                </a:lnTo>
                <a:close/>
              </a:path>
              <a:path w="376555" h="1437639">
                <a:moveTo>
                  <a:pt x="259765" y="269481"/>
                </a:moveTo>
                <a:lnTo>
                  <a:pt x="254330" y="268008"/>
                </a:lnTo>
                <a:lnTo>
                  <a:pt x="248932" y="273799"/>
                </a:lnTo>
                <a:lnTo>
                  <a:pt x="243497" y="267385"/>
                </a:lnTo>
                <a:lnTo>
                  <a:pt x="240131" y="267081"/>
                </a:lnTo>
                <a:lnTo>
                  <a:pt x="237286" y="267462"/>
                </a:lnTo>
                <a:lnTo>
                  <a:pt x="236016" y="270383"/>
                </a:lnTo>
                <a:lnTo>
                  <a:pt x="238391" y="273545"/>
                </a:lnTo>
                <a:lnTo>
                  <a:pt x="241084" y="275412"/>
                </a:lnTo>
                <a:lnTo>
                  <a:pt x="243509" y="277558"/>
                </a:lnTo>
                <a:lnTo>
                  <a:pt x="247307" y="274320"/>
                </a:lnTo>
                <a:lnTo>
                  <a:pt x="251866" y="279463"/>
                </a:lnTo>
                <a:lnTo>
                  <a:pt x="259765" y="269481"/>
                </a:lnTo>
                <a:close/>
              </a:path>
              <a:path w="376555" h="1437639">
                <a:moveTo>
                  <a:pt x="273291" y="312610"/>
                </a:moveTo>
                <a:lnTo>
                  <a:pt x="256933" y="310311"/>
                </a:lnTo>
                <a:lnTo>
                  <a:pt x="252539" y="324523"/>
                </a:lnTo>
                <a:lnTo>
                  <a:pt x="262851" y="323532"/>
                </a:lnTo>
                <a:lnTo>
                  <a:pt x="265620" y="315722"/>
                </a:lnTo>
                <a:lnTo>
                  <a:pt x="273291" y="312610"/>
                </a:lnTo>
                <a:close/>
              </a:path>
              <a:path w="376555" h="1437639">
                <a:moveTo>
                  <a:pt x="320763" y="1257566"/>
                </a:moveTo>
                <a:lnTo>
                  <a:pt x="316039" y="1253998"/>
                </a:lnTo>
                <a:lnTo>
                  <a:pt x="315849" y="1256118"/>
                </a:lnTo>
                <a:lnTo>
                  <a:pt x="315544" y="1260309"/>
                </a:lnTo>
                <a:lnTo>
                  <a:pt x="320725" y="1258303"/>
                </a:lnTo>
                <a:lnTo>
                  <a:pt x="320763" y="1257566"/>
                </a:lnTo>
                <a:close/>
              </a:path>
              <a:path w="376555" h="1437639">
                <a:moveTo>
                  <a:pt x="347116" y="1373847"/>
                </a:moveTo>
                <a:lnTo>
                  <a:pt x="345694" y="1369314"/>
                </a:lnTo>
                <a:lnTo>
                  <a:pt x="343179" y="1361249"/>
                </a:lnTo>
                <a:lnTo>
                  <a:pt x="333133" y="1363294"/>
                </a:lnTo>
                <a:lnTo>
                  <a:pt x="333133" y="1374736"/>
                </a:lnTo>
                <a:lnTo>
                  <a:pt x="334848" y="1376324"/>
                </a:lnTo>
                <a:lnTo>
                  <a:pt x="337464" y="1372044"/>
                </a:lnTo>
                <a:lnTo>
                  <a:pt x="340601" y="1369314"/>
                </a:lnTo>
                <a:lnTo>
                  <a:pt x="347116" y="1373847"/>
                </a:lnTo>
                <a:close/>
              </a:path>
              <a:path w="376555" h="1437639">
                <a:moveTo>
                  <a:pt x="355307" y="1358544"/>
                </a:moveTo>
                <a:lnTo>
                  <a:pt x="354584" y="1353667"/>
                </a:lnTo>
                <a:lnTo>
                  <a:pt x="354876" y="1350721"/>
                </a:lnTo>
                <a:lnTo>
                  <a:pt x="352869" y="1347165"/>
                </a:lnTo>
                <a:lnTo>
                  <a:pt x="350367" y="1345882"/>
                </a:lnTo>
                <a:lnTo>
                  <a:pt x="348437" y="1345565"/>
                </a:lnTo>
                <a:lnTo>
                  <a:pt x="348157" y="1344612"/>
                </a:lnTo>
                <a:lnTo>
                  <a:pt x="347662" y="1343672"/>
                </a:lnTo>
                <a:lnTo>
                  <a:pt x="345833" y="1343875"/>
                </a:lnTo>
                <a:lnTo>
                  <a:pt x="344373" y="1344041"/>
                </a:lnTo>
                <a:lnTo>
                  <a:pt x="343598" y="1344968"/>
                </a:lnTo>
                <a:lnTo>
                  <a:pt x="343611" y="1346466"/>
                </a:lnTo>
                <a:lnTo>
                  <a:pt x="343700" y="1346822"/>
                </a:lnTo>
                <a:lnTo>
                  <a:pt x="343865" y="1347127"/>
                </a:lnTo>
                <a:lnTo>
                  <a:pt x="342874" y="1348308"/>
                </a:lnTo>
                <a:lnTo>
                  <a:pt x="343001" y="1349908"/>
                </a:lnTo>
                <a:lnTo>
                  <a:pt x="346951" y="1353654"/>
                </a:lnTo>
                <a:lnTo>
                  <a:pt x="350367" y="1355318"/>
                </a:lnTo>
                <a:lnTo>
                  <a:pt x="355307" y="1358544"/>
                </a:lnTo>
                <a:close/>
              </a:path>
              <a:path w="376555" h="1437639">
                <a:moveTo>
                  <a:pt x="364617" y="1389011"/>
                </a:moveTo>
                <a:lnTo>
                  <a:pt x="361594" y="1382928"/>
                </a:lnTo>
                <a:lnTo>
                  <a:pt x="358228" y="1383715"/>
                </a:lnTo>
                <a:lnTo>
                  <a:pt x="360299" y="1389964"/>
                </a:lnTo>
                <a:lnTo>
                  <a:pt x="364617" y="1389011"/>
                </a:lnTo>
                <a:close/>
              </a:path>
              <a:path w="376555" h="1437639">
                <a:moveTo>
                  <a:pt x="371119" y="1266774"/>
                </a:moveTo>
                <a:lnTo>
                  <a:pt x="355625" y="1257922"/>
                </a:lnTo>
                <a:lnTo>
                  <a:pt x="349897" y="1262583"/>
                </a:lnTo>
                <a:lnTo>
                  <a:pt x="343382" y="1263954"/>
                </a:lnTo>
                <a:lnTo>
                  <a:pt x="336499" y="1263434"/>
                </a:lnTo>
                <a:lnTo>
                  <a:pt x="329653" y="1262430"/>
                </a:lnTo>
                <a:lnTo>
                  <a:pt x="326847" y="1264742"/>
                </a:lnTo>
                <a:lnTo>
                  <a:pt x="323723" y="1263904"/>
                </a:lnTo>
                <a:lnTo>
                  <a:pt x="321741" y="1263713"/>
                </a:lnTo>
                <a:lnTo>
                  <a:pt x="319938" y="1263980"/>
                </a:lnTo>
                <a:lnTo>
                  <a:pt x="318452" y="1264564"/>
                </a:lnTo>
                <a:lnTo>
                  <a:pt x="315353" y="1260792"/>
                </a:lnTo>
                <a:lnTo>
                  <a:pt x="312153" y="1260792"/>
                </a:lnTo>
                <a:lnTo>
                  <a:pt x="307936" y="1259916"/>
                </a:lnTo>
                <a:lnTo>
                  <a:pt x="307098" y="1264958"/>
                </a:lnTo>
                <a:lnTo>
                  <a:pt x="309600" y="1267002"/>
                </a:lnTo>
                <a:lnTo>
                  <a:pt x="312089" y="1269466"/>
                </a:lnTo>
                <a:lnTo>
                  <a:pt x="313575" y="1270165"/>
                </a:lnTo>
                <a:lnTo>
                  <a:pt x="314718" y="1270863"/>
                </a:lnTo>
                <a:lnTo>
                  <a:pt x="315099" y="1272222"/>
                </a:lnTo>
                <a:lnTo>
                  <a:pt x="315734" y="1273543"/>
                </a:lnTo>
                <a:lnTo>
                  <a:pt x="316611" y="1274749"/>
                </a:lnTo>
                <a:lnTo>
                  <a:pt x="318414" y="1281391"/>
                </a:lnTo>
                <a:lnTo>
                  <a:pt x="326682" y="1280922"/>
                </a:lnTo>
                <a:lnTo>
                  <a:pt x="333641" y="1282115"/>
                </a:lnTo>
                <a:lnTo>
                  <a:pt x="334670" y="1282407"/>
                </a:lnTo>
                <a:lnTo>
                  <a:pt x="348742" y="1301051"/>
                </a:lnTo>
                <a:lnTo>
                  <a:pt x="348335" y="1301318"/>
                </a:lnTo>
                <a:lnTo>
                  <a:pt x="348056" y="1301673"/>
                </a:lnTo>
                <a:lnTo>
                  <a:pt x="347687" y="1303489"/>
                </a:lnTo>
                <a:lnTo>
                  <a:pt x="348564" y="1304518"/>
                </a:lnTo>
                <a:lnTo>
                  <a:pt x="352120" y="1304442"/>
                </a:lnTo>
                <a:lnTo>
                  <a:pt x="352983" y="1303680"/>
                </a:lnTo>
                <a:lnTo>
                  <a:pt x="353339" y="1301407"/>
                </a:lnTo>
                <a:lnTo>
                  <a:pt x="352501" y="1300822"/>
                </a:lnTo>
                <a:lnTo>
                  <a:pt x="351129" y="1300619"/>
                </a:lnTo>
                <a:lnTo>
                  <a:pt x="349199" y="1293558"/>
                </a:lnTo>
                <a:lnTo>
                  <a:pt x="344703" y="1279105"/>
                </a:lnTo>
                <a:lnTo>
                  <a:pt x="352374" y="1277480"/>
                </a:lnTo>
                <a:lnTo>
                  <a:pt x="359689" y="1275295"/>
                </a:lnTo>
                <a:lnTo>
                  <a:pt x="366102" y="1271930"/>
                </a:lnTo>
                <a:lnTo>
                  <a:pt x="371119" y="1266774"/>
                </a:lnTo>
                <a:close/>
              </a:path>
              <a:path w="376555" h="1437639">
                <a:moveTo>
                  <a:pt x="375958" y="1399692"/>
                </a:moveTo>
                <a:lnTo>
                  <a:pt x="367614" y="1398790"/>
                </a:lnTo>
                <a:lnTo>
                  <a:pt x="361962" y="1396542"/>
                </a:lnTo>
                <a:lnTo>
                  <a:pt x="356489" y="1404035"/>
                </a:lnTo>
                <a:lnTo>
                  <a:pt x="351853" y="1403908"/>
                </a:lnTo>
                <a:lnTo>
                  <a:pt x="347764" y="1404886"/>
                </a:lnTo>
                <a:lnTo>
                  <a:pt x="346748" y="1405458"/>
                </a:lnTo>
                <a:lnTo>
                  <a:pt x="345516" y="1405940"/>
                </a:lnTo>
                <a:lnTo>
                  <a:pt x="343509" y="1413891"/>
                </a:lnTo>
                <a:lnTo>
                  <a:pt x="351878" y="1416519"/>
                </a:lnTo>
                <a:lnTo>
                  <a:pt x="352285" y="1410093"/>
                </a:lnTo>
                <a:lnTo>
                  <a:pt x="357289" y="1407655"/>
                </a:lnTo>
                <a:lnTo>
                  <a:pt x="364502" y="1414703"/>
                </a:lnTo>
                <a:lnTo>
                  <a:pt x="375958" y="1399692"/>
                </a:lnTo>
                <a:close/>
              </a:path>
            </a:pathLst>
          </a:custGeom>
          <a:solidFill>
            <a:srgbClr val="8C9194"/>
          </a:solidFill>
        </p:spPr>
        <p:txBody>
          <a:bodyPr wrap="square" lIns="0" tIns="0" rIns="0" bIns="0" rtlCol="0"/>
          <a:lstStyle/>
          <a:p>
            <a:endParaRPr/>
          </a:p>
        </p:txBody>
      </p:sp>
      <p:sp>
        <p:nvSpPr>
          <p:cNvPr id="142" name="bg object 142"/>
          <p:cNvSpPr/>
          <p:nvPr/>
        </p:nvSpPr>
        <p:spPr>
          <a:xfrm>
            <a:off x="2020189" y="4296143"/>
            <a:ext cx="407670" cy="1341755"/>
          </a:xfrm>
          <a:custGeom>
            <a:avLst/>
            <a:gdLst/>
            <a:ahLst/>
            <a:cxnLst/>
            <a:rect l="l" t="t" r="r" b="b"/>
            <a:pathLst>
              <a:path w="407669" h="1341754">
                <a:moveTo>
                  <a:pt x="17183" y="118643"/>
                </a:moveTo>
                <a:lnTo>
                  <a:pt x="17056" y="116128"/>
                </a:lnTo>
                <a:lnTo>
                  <a:pt x="14554" y="114134"/>
                </a:lnTo>
                <a:lnTo>
                  <a:pt x="12814" y="113931"/>
                </a:lnTo>
                <a:lnTo>
                  <a:pt x="11214" y="113741"/>
                </a:lnTo>
                <a:lnTo>
                  <a:pt x="9220" y="115519"/>
                </a:lnTo>
                <a:lnTo>
                  <a:pt x="6121" y="117081"/>
                </a:lnTo>
                <a:lnTo>
                  <a:pt x="9169" y="118884"/>
                </a:lnTo>
                <a:lnTo>
                  <a:pt x="10998" y="120573"/>
                </a:lnTo>
                <a:lnTo>
                  <a:pt x="14173" y="121196"/>
                </a:lnTo>
                <a:lnTo>
                  <a:pt x="17183" y="118643"/>
                </a:lnTo>
                <a:close/>
              </a:path>
              <a:path w="407669" h="1341754">
                <a:moveTo>
                  <a:pt x="17691" y="8496"/>
                </a:moveTo>
                <a:lnTo>
                  <a:pt x="7658" y="4521"/>
                </a:lnTo>
                <a:lnTo>
                  <a:pt x="5994" y="3860"/>
                </a:lnTo>
                <a:lnTo>
                  <a:pt x="5397" y="1663"/>
                </a:lnTo>
                <a:lnTo>
                  <a:pt x="4432" y="0"/>
                </a:lnTo>
                <a:lnTo>
                  <a:pt x="139" y="6934"/>
                </a:lnTo>
                <a:lnTo>
                  <a:pt x="0" y="12039"/>
                </a:lnTo>
                <a:lnTo>
                  <a:pt x="4495" y="16433"/>
                </a:lnTo>
                <a:lnTo>
                  <a:pt x="14160" y="21183"/>
                </a:lnTo>
                <a:lnTo>
                  <a:pt x="14287" y="14884"/>
                </a:lnTo>
                <a:lnTo>
                  <a:pt x="17691" y="8496"/>
                </a:lnTo>
                <a:close/>
              </a:path>
              <a:path w="407669" h="1341754">
                <a:moveTo>
                  <a:pt x="19024" y="132397"/>
                </a:moveTo>
                <a:lnTo>
                  <a:pt x="16611" y="125031"/>
                </a:lnTo>
                <a:lnTo>
                  <a:pt x="10033" y="128612"/>
                </a:lnTo>
                <a:lnTo>
                  <a:pt x="6553" y="130556"/>
                </a:lnTo>
                <a:lnTo>
                  <a:pt x="6502" y="130949"/>
                </a:lnTo>
                <a:lnTo>
                  <a:pt x="6350" y="131241"/>
                </a:lnTo>
                <a:lnTo>
                  <a:pt x="19024" y="132397"/>
                </a:lnTo>
                <a:close/>
              </a:path>
              <a:path w="407669" h="1341754">
                <a:moveTo>
                  <a:pt x="23075" y="80187"/>
                </a:moveTo>
                <a:lnTo>
                  <a:pt x="19329" y="78359"/>
                </a:lnTo>
                <a:lnTo>
                  <a:pt x="15113" y="77038"/>
                </a:lnTo>
                <a:lnTo>
                  <a:pt x="6083" y="86233"/>
                </a:lnTo>
                <a:lnTo>
                  <a:pt x="7302" y="89750"/>
                </a:lnTo>
                <a:lnTo>
                  <a:pt x="9639" y="90817"/>
                </a:lnTo>
                <a:lnTo>
                  <a:pt x="11366" y="92100"/>
                </a:lnTo>
                <a:lnTo>
                  <a:pt x="12141" y="91655"/>
                </a:lnTo>
                <a:lnTo>
                  <a:pt x="12357" y="91770"/>
                </a:lnTo>
                <a:lnTo>
                  <a:pt x="14262" y="92710"/>
                </a:lnTo>
                <a:lnTo>
                  <a:pt x="19367" y="95478"/>
                </a:lnTo>
                <a:lnTo>
                  <a:pt x="20701" y="90690"/>
                </a:lnTo>
                <a:lnTo>
                  <a:pt x="22453" y="86055"/>
                </a:lnTo>
                <a:lnTo>
                  <a:pt x="23075" y="80187"/>
                </a:lnTo>
                <a:close/>
              </a:path>
              <a:path w="407669" h="1341754">
                <a:moveTo>
                  <a:pt x="30340" y="126149"/>
                </a:moveTo>
                <a:lnTo>
                  <a:pt x="28956" y="124675"/>
                </a:lnTo>
                <a:lnTo>
                  <a:pt x="28282" y="124663"/>
                </a:lnTo>
                <a:lnTo>
                  <a:pt x="27038" y="124663"/>
                </a:lnTo>
                <a:lnTo>
                  <a:pt x="25793" y="125412"/>
                </a:lnTo>
                <a:lnTo>
                  <a:pt x="24549" y="125844"/>
                </a:lnTo>
                <a:lnTo>
                  <a:pt x="22834" y="128028"/>
                </a:lnTo>
                <a:lnTo>
                  <a:pt x="24358" y="128397"/>
                </a:lnTo>
                <a:lnTo>
                  <a:pt x="25984" y="129209"/>
                </a:lnTo>
                <a:lnTo>
                  <a:pt x="28498" y="128866"/>
                </a:lnTo>
                <a:lnTo>
                  <a:pt x="29692" y="127596"/>
                </a:lnTo>
                <a:lnTo>
                  <a:pt x="30340" y="126149"/>
                </a:lnTo>
                <a:close/>
              </a:path>
              <a:path w="407669" h="1341754">
                <a:moveTo>
                  <a:pt x="32435" y="101701"/>
                </a:moveTo>
                <a:lnTo>
                  <a:pt x="22707" y="97904"/>
                </a:lnTo>
                <a:lnTo>
                  <a:pt x="20955" y="99491"/>
                </a:lnTo>
                <a:lnTo>
                  <a:pt x="28448" y="111887"/>
                </a:lnTo>
                <a:lnTo>
                  <a:pt x="32435" y="101701"/>
                </a:lnTo>
                <a:close/>
              </a:path>
              <a:path w="407669" h="1341754">
                <a:moveTo>
                  <a:pt x="41668" y="135839"/>
                </a:moveTo>
                <a:lnTo>
                  <a:pt x="39077" y="132740"/>
                </a:lnTo>
                <a:lnTo>
                  <a:pt x="35128" y="129628"/>
                </a:lnTo>
                <a:lnTo>
                  <a:pt x="31432" y="131076"/>
                </a:lnTo>
                <a:lnTo>
                  <a:pt x="28016" y="132105"/>
                </a:lnTo>
                <a:lnTo>
                  <a:pt x="21945" y="135305"/>
                </a:lnTo>
                <a:lnTo>
                  <a:pt x="22555" y="139230"/>
                </a:lnTo>
                <a:lnTo>
                  <a:pt x="29768" y="139814"/>
                </a:lnTo>
                <a:lnTo>
                  <a:pt x="34556" y="139738"/>
                </a:lnTo>
                <a:lnTo>
                  <a:pt x="37338" y="138214"/>
                </a:lnTo>
                <a:lnTo>
                  <a:pt x="41668" y="135839"/>
                </a:lnTo>
                <a:close/>
              </a:path>
              <a:path w="407669" h="1341754">
                <a:moveTo>
                  <a:pt x="42062" y="113385"/>
                </a:moveTo>
                <a:lnTo>
                  <a:pt x="41770" y="109004"/>
                </a:lnTo>
                <a:lnTo>
                  <a:pt x="34874" y="113804"/>
                </a:lnTo>
                <a:lnTo>
                  <a:pt x="42062" y="113385"/>
                </a:lnTo>
                <a:close/>
              </a:path>
              <a:path w="407669" h="1341754">
                <a:moveTo>
                  <a:pt x="47155" y="79730"/>
                </a:moveTo>
                <a:lnTo>
                  <a:pt x="38646" y="80454"/>
                </a:lnTo>
                <a:lnTo>
                  <a:pt x="32981" y="82765"/>
                </a:lnTo>
                <a:lnTo>
                  <a:pt x="29108" y="87515"/>
                </a:lnTo>
                <a:lnTo>
                  <a:pt x="26009" y="95567"/>
                </a:lnTo>
                <a:lnTo>
                  <a:pt x="47155" y="89839"/>
                </a:lnTo>
                <a:lnTo>
                  <a:pt x="47155" y="79730"/>
                </a:lnTo>
                <a:close/>
              </a:path>
              <a:path w="407669" h="1341754">
                <a:moveTo>
                  <a:pt x="48704" y="140436"/>
                </a:moveTo>
                <a:lnTo>
                  <a:pt x="47472" y="139369"/>
                </a:lnTo>
                <a:lnTo>
                  <a:pt x="46875" y="138455"/>
                </a:lnTo>
                <a:lnTo>
                  <a:pt x="45948" y="138201"/>
                </a:lnTo>
                <a:lnTo>
                  <a:pt x="45351" y="138023"/>
                </a:lnTo>
                <a:lnTo>
                  <a:pt x="44272" y="138798"/>
                </a:lnTo>
                <a:lnTo>
                  <a:pt x="43421" y="139153"/>
                </a:lnTo>
                <a:lnTo>
                  <a:pt x="44030" y="139877"/>
                </a:lnTo>
                <a:lnTo>
                  <a:pt x="44437" y="140881"/>
                </a:lnTo>
                <a:lnTo>
                  <a:pt x="45300" y="141224"/>
                </a:lnTo>
                <a:lnTo>
                  <a:pt x="45923" y="141465"/>
                </a:lnTo>
                <a:lnTo>
                  <a:pt x="47142" y="140830"/>
                </a:lnTo>
                <a:lnTo>
                  <a:pt x="48704" y="140436"/>
                </a:lnTo>
                <a:close/>
              </a:path>
              <a:path w="407669" h="1341754">
                <a:moveTo>
                  <a:pt x="57492" y="1175956"/>
                </a:moveTo>
                <a:lnTo>
                  <a:pt x="54317" y="1172044"/>
                </a:lnTo>
                <a:lnTo>
                  <a:pt x="53682" y="1171257"/>
                </a:lnTo>
                <a:lnTo>
                  <a:pt x="50304" y="1170838"/>
                </a:lnTo>
                <a:lnTo>
                  <a:pt x="44196" y="1173632"/>
                </a:lnTo>
                <a:lnTo>
                  <a:pt x="45935" y="1176477"/>
                </a:lnTo>
                <a:lnTo>
                  <a:pt x="49187" y="1180096"/>
                </a:lnTo>
                <a:lnTo>
                  <a:pt x="54864" y="1178280"/>
                </a:lnTo>
                <a:lnTo>
                  <a:pt x="57492" y="1175956"/>
                </a:lnTo>
                <a:close/>
              </a:path>
              <a:path w="407669" h="1341754">
                <a:moveTo>
                  <a:pt x="59715" y="1208735"/>
                </a:moveTo>
                <a:lnTo>
                  <a:pt x="57467" y="1207757"/>
                </a:lnTo>
                <a:lnTo>
                  <a:pt x="55765" y="1206538"/>
                </a:lnTo>
                <a:lnTo>
                  <a:pt x="53644" y="1207363"/>
                </a:lnTo>
                <a:lnTo>
                  <a:pt x="52412" y="1208620"/>
                </a:lnTo>
                <a:lnTo>
                  <a:pt x="51816" y="1209789"/>
                </a:lnTo>
                <a:lnTo>
                  <a:pt x="51638" y="1210144"/>
                </a:lnTo>
                <a:lnTo>
                  <a:pt x="54127" y="1211922"/>
                </a:lnTo>
                <a:lnTo>
                  <a:pt x="56375" y="1211376"/>
                </a:lnTo>
                <a:lnTo>
                  <a:pt x="57556" y="1210157"/>
                </a:lnTo>
                <a:lnTo>
                  <a:pt x="59715" y="1208735"/>
                </a:lnTo>
                <a:close/>
              </a:path>
              <a:path w="407669" h="1341754">
                <a:moveTo>
                  <a:pt x="60845" y="1276032"/>
                </a:moveTo>
                <a:lnTo>
                  <a:pt x="58750" y="1272082"/>
                </a:lnTo>
                <a:lnTo>
                  <a:pt x="56438" y="1269771"/>
                </a:lnTo>
                <a:lnTo>
                  <a:pt x="48475" y="1273924"/>
                </a:lnTo>
                <a:lnTo>
                  <a:pt x="47828" y="1275867"/>
                </a:lnTo>
                <a:lnTo>
                  <a:pt x="50774" y="1277848"/>
                </a:lnTo>
                <a:lnTo>
                  <a:pt x="55664" y="1281137"/>
                </a:lnTo>
                <a:lnTo>
                  <a:pt x="57772" y="1277835"/>
                </a:lnTo>
                <a:lnTo>
                  <a:pt x="60845" y="1276032"/>
                </a:lnTo>
                <a:close/>
              </a:path>
              <a:path w="407669" h="1341754">
                <a:moveTo>
                  <a:pt x="87718" y="1138872"/>
                </a:moveTo>
                <a:lnTo>
                  <a:pt x="87452" y="1137958"/>
                </a:lnTo>
                <a:lnTo>
                  <a:pt x="86436" y="1134541"/>
                </a:lnTo>
                <a:lnTo>
                  <a:pt x="83362" y="1134529"/>
                </a:lnTo>
                <a:lnTo>
                  <a:pt x="79756" y="1136116"/>
                </a:lnTo>
                <a:lnTo>
                  <a:pt x="79400" y="1139012"/>
                </a:lnTo>
                <a:lnTo>
                  <a:pt x="79984" y="1141463"/>
                </a:lnTo>
                <a:lnTo>
                  <a:pt x="85750" y="1141069"/>
                </a:lnTo>
                <a:lnTo>
                  <a:pt x="87718" y="1138872"/>
                </a:lnTo>
                <a:close/>
              </a:path>
              <a:path w="407669" h="1341754">
                <a:moveTo>
                  <a:pt x="92024" y="1120343"/>
                </a:moveTo>
                <a:lnTo>
                  <a:pt x="89712" y="1115161"/>
                </a:lnTo>
                <a:lnTo>
                  <a:pt x="87033" y="1111821"/>
                </a:lnTo>
                <a:lnTo>
                  <a:pt x="86893" y="1102918"/>
                </a:lnTo>
                <a:lnTo>
                  <a:pt x="84099" y="1099642"/>
                </a:lnTo>
                <a:lnTo>
                  <a:pt x="76504" y="1097826"/>
                </a:lnTo>
                <a:lnTo>
                  <a:pt x="75438" y="1101115"/>
                </a:lnTo>
                <a:lnTo>
                  <a:pt x="73126" y="1104506"/>
                </a:lnTo>
                <a:lnTo>
                  <a:pt x="74193" y="1110145"/>
                </a:lnTo>
                <a:lnTo>
                  <a:pt x="78066" y="1112329"/>
                </a:lnTo>
                <a:lnTo>
                  <a:pt x="80467" y="1114704"/>
                </a:lnTo>
                <a:lnTo>
                  <a:pt x="77520" y="1125486"/>
                </a:lnTo>
                <a:lnTo>
                  <a:pt x="77876" y="1125943"/>
                </a:lnTo>
                <a:lnTo>
                  <a:pt x="89154" y="1125931"/>
                </a:lnTo>
                <a:lnTo>
                  <a:pt x="92024" y="1120343"/>
                </a:lnTo>
                <a:close/>
              </a:path>
              <a:path w="407669" h="1341754">
                <a:moveTo>
                  <a:pt x="126390" y="222618"/>
                </a:moveTo>
                <a:lnTo>
                  <a:pt x="117551" y="219532"/>
                </a:lnTo>
                <a:lnTo>
                  <a:pt x="115976" y="222669"/>
                </a:lnTo>
                <a:lnTo>
                  <a:pt x="125691" y="224129"/>
                </a:lnTo>
                <a:lnTo>
                  <a:pt x="126390" y="222618"/>
                </a:lnTo>
                <a:close/>
              </a:path>
              <a:path w="407669" h="1341754">
                <a:moveTo>
                  <a:pt x="129628" y="339356"/>
                </a:moveTo>
                <a:lnTo>
                  <a:pt x="129565" y="339191"/>
                </a:lnTo>
                <a:lnTo>
                  <a:pt x="128955" y="339229"/>
                </a:lnTo>
                <a:lnTo>
                  <a:pt x="127381" y="338340"/>
                </a:lnTo>
                <a:lnTo>
                  <a:pt x="124244" y="336537"/>
                </a:lnTo>
                <a:lnTo>
                  <a:pt x="123329" y="339623"/>
                </a:lnTo>
                <a:lnTo>
                  <a:pt x="125209" y="339483"/>
                </a:lnTo>
                <a:lnTo>
                  <a:pt x="128943" y="339242"/>
                </a:lnTo>
                <a:lnTo>
                  <a:pt x="129324" y="339445"/>
                </a:lnTo>
                <a:lnTo>
                  <a:pt x="129628" y="339356"/>
                </a:lnTo>
                <a:close/>
              </a:path>
              <a:path w="407669" h="1341754">
                <a:moveTo>
                  <a:pt x="135356" y="1294345"/>
                </a:moveTo>
                <a:lnTo>
                  <a:pt x="135255" y="1292796"/>
                </a:lnTo>
                <a:lnTo>
                  <a:pt x="134200" y="1291882"/>
                </a:lnTo>
                <a:lnTo>
                  <a:pt x="133210" y="1290421"/>
                </a:lnTo>
                <a:lnTo>
                  <a:pt x="131838" y="1291742"/>
                </a:lnTo>
                <a:lnTo>
                  <a:pt x="130403" y="1292580"/>
                </a:lnTo>
                <a:lnTo>
                  <a:pt x="130594" y="1293050"/>
                </a:lnTo>
                <a:lnTo>
                  <a:pt x="130975" y="1294015"/>
                </a:lnTo>
                <a:lnTo>
                  <a:pt x="132232" y="1294777"/>
                </a:lnTo>
                <a:lnTo>
                  <a:pt x="133121" y="1295615"/>
                </a:lnTo>
                <a:lnTo>
                  <a:pt x="133908" y="1294993"/>
                </a:lnTo>
                <a:lnTo>
                  <a:pt x="135356" y="1294345"/>
                </a:lnTo>
                <a:close/>
              </a:path>
              <a:path w="407669" h="1341754">
                <a:moveTo>
                  <a:pt x="148577" y="1282344"/>
                </a:moveTo>
                <a:lnTo>
                  <a:pt x="145427" y="1281341"/>
                </a:lnTo>
                <a:lnTo>
                  <a:pt x="141795" y="1282915"/>
                </a:lnTo>
                <a:lnTo>
                  <a:pt x="141338" y="1285087"/>
                </a:lnTo>
                <a:lnTo>
                  <a:pt x="144703" y="1289481"/>
                </a:lnTo>
                <a:lnTo>
                  <a:pt x="148577" y="1282344"/>
                </a:lnTo>
                <a:close/>
              </a:path>
              <a:path w="407669" h="1341754">
                <a:moveTo>
                  <a:pt x="151561" y="230327"/>
                </a:moveTo>
                <a:lnTo>
                  <a:pt x="151206" y="229006"/>
                </a:lnTo>
                <a:lnTo>
                  <a:pt x="149644" y="223240"/>
                </a:lnTo>
                <a:lnTo>
                  <a:pt x="145834" y="222148"/>
                </a:lnTo>
                <a:lnTo>
                  <a:pt x="138849" y="224409"/>
                </a:lnTo>
                <a:lnTo>
                  <a:pt x="136436" y="226783"/>
                </a:lnTo>
                <a:lnTo>
                  <a:pt x="132981" y="229006"/>
                </a:lnTo>
                <a:lnTo>
                  <a:pt x="127215" y="227507"/>
                </a:lnTo>
                <a:lnTo>
                  <a:pt x="119913" y="232410"/>
                </a:lnTo>
                <a:lnTo>
                  <a:pt x="128689" y="233133"/>
                </a:lnTo>
                <a:lnTo>
                  <a:pt x="136055" y="234010"/>
                </a:lnTo>
                <a:lnTo>
                  <a:pt x="147929" y="234365"/>
                </a:lnTo>
                <a:lnTo>
                  <a:pt x="151561" y="230327"/>
                </a:lnTo>
                <a:close/>
              </a:path>
              <a:path w="407669" h="1341754">
                <a:moveTo>
                  <a:pt x="154203" y="1120762"/>
                </a:moveTo>
                <a:lnTo>
                  <a:pt x="152171" y="1119619"/>
                </a:lnTo>
                <a:lnTo>
                  <a:pt x="151028" y="1118501"/>
                </a:lnTo>
                <a:lnTo>
                  <a:pt x="147142" y="1117892"/>
                </a:lnTo>
                <a:lnTo>
                  <a:pt x="141922" y="1118069"/>
                </a:lnTo>
                <a:lnTo>
                  <a:pt x="141770" y="1118069"/>
                </a:lnTo>
                <a:lnTo>
                  <a:pt x="141274" y="1120317"/>
                </a:lnTo>
                <a:lnTo>
                  <a:pt x="144068" y="1121384"/>
                </a:lnTo>
                <a:lnTo>
                  <a:pt x="146608" y="1122286"/>
                </a:lnTo>
                <a:lnTo>
                  <a:pt x="150469" y="1122781"/>
                </a:lnTo>
                <a:lnTo>
                  <a:pt x="151968" y="1121651"/>
                </a:lnTo>
                <a:lnTo>
                  <a:pt x="154203" y="1120762"/>
                </a:lnTo>
                <a:close/>
              </a:path>
              <a:path w="407669" h="1341754">
                <a:moveTo>
                  <a:pt x="154876" y="284670"/>
                </a:moveTo>
                <a:lnTo>
                  <a:pt x="153720" y="283489"/>
                </a:lnTo>
                <a:lnTo>
                  <a:pt x="152298" y="284200"/>
                </a:lnTo>
                <a:lnTo>
                  <a:pt x="149440" y="285648"/>
                </a:lnTo>
                <a:lnTo>
                  <a:pt x="149885" y="286156"/>
                </a:lnTo>
                <a:lnTo>
                  <a:pt x="150317" y="286677"/>
                </a:lnTo>
                <a:lnTo>
                  <a:pt x="150761" y="287185"/>
                </a:lnTo>
                <a:lnTo>
                  <a:pt x="154876" y="284670"/>
                </a:lnTo>
                <a:close/>
              </a:path>
              <a:path w="407669" h="1341754">
                <a:moveTo>
                  <a:pt x="155803" y="273164"/>
                </a:moveTo>
                <a:lnTo>
                  <a:pt x="154800" y="272249"/>
                </a:lnTo>
                <a:lnTo>
                  <a:pt x="153657" y="270510"/>
                </a:lnTo>
                <a:lnTo>
                  <a:pt x="150787" y="270802"/>
                </a:lnTo>
                <a:lnTo>
                  <a:pt x="148894" y="271830"/>
                </a:lnTo>
                <a:lnTo>
                  <a:pt x="145846" y="272923"/>
                </a:lnTo>
                <a:lnTo>
                  <a:pt x="147929" y="274332"/>
                </a:lnTo>
                <a:lnTo>
                  <a:pt x="149313" y="275831"/>
                </a:lnTo>
                <a:lnTo>
                  <a:pt x="152095" y="275196"/>
                </a:lnTo>
                <a:lnTo>
                  <a:pt x="153898" y="274040"/>
                </a:lnTo>
                <a:lnTo>
                  <a:pt x="155803" y="273164"/>
                </a:lnTo>
                <a:close/>
              </a:path>
              <a:path w="407669" h="1341754">
                <a:moveTo>
                  <a:pt x="157391" y="1337754"/>
                </a:moveTo>
                <a:lnTo>
                  <a:pt x="154584" y="1329893"/>
                </a:lnTo>
                <a:lnTo>
                  <a:pt x="150037" y="1329067"/>
                </a:lnTo>
                <a:lnTo>
                  <a:pt x="146037" y="1328293"/>
                </a:lnTo>
                <a:lnTo>
                  <a:pt x="142011" y="1327619"/>
                </a:lnTo>
                <a:lnTo>
                  <a:pt x="138239" y="1326984"/>
                </a:lnTo>
                <a:lnTo>
                  <a:pt x="134696" y="1327746"/>
                </a:lnTo>
                <a:lnTo>
                  <a:pt x="134759" y="1332941"/>
                </a:lnTo>
                <a:lnTo>
                  <a:pt x="136791" y="1336370"/>
                </a:lnTo>
                <a:lnTo>
                  <a:pt x="144589" y="1337894"/>
                </a:lnTo>
                <a:lnTo>
                  <a:pt x="150571" y="1341297"/>
                </a:lnTo>
                <a:lnTo>
                  <a:pt x="157391" y="1337754"/>
                </a:lnTo>
                <a:close/>
              </a:path>
              <a:path w="407669" h="1341754">
                <a:moveTo>
                  <a:pt x="161150" y="1266177"/>
                </a:moveTo>
                <a:lnTo>
                  <a:pt x="160629" y="1264069"/>
                </a:lnTo>
                <a:lnTo>
                  <a:pt x="158851" y="1262481"/>
                </a:lnTo>
                <a:lnTo>
                  <a:pt x="156286" y="1262049"/>
                </a:lnTo>
                <a:lnTo>
                  <a:pt x="153390" y="1263878"/>
                </a:lnTo>
                <a:lnTo>
                  <a:pt x="153517" y="1264589"/>
                </a:lnTo>
                <a:lnTo>
                  <a:pt x="153771" y="1265999"/>
                </a:lnTo>
                <a:lnTo>
                  <a:pt x="155549" y="1267244"/>
                </a:lnTo>
                <a:lnTo>
                  <a:pt x="157441" y="1269428"/>
                </a:lnTo>
                <a:lnTo>
                  <a:pt x="159245" y="1267383"/>
                </a:lnTo>
                <a:lnTo>
                  <a:pt x="161150" y="1266177"/>
                </a:lnTo>
                <a:close/>
              </a:path>
              <a:path w="407669" h="1341754">
                <a:moveTo>
                  <a:pt x="161531" y="1300797"/>
                </a:moveTo>
                <a:lnTo>
                  <a:pt x="161290" y="1299070"/>
                </a:lnTo>
                <a:lnTo>
                  <a:pt x="161264" y="1298879"/>
                </a:lnTo>
                <a:lnTo>
                  <a:pt x="158305" y="1298689"/>
                </a:lnTo>
                <a:lnTo>
                  <a:pt x="157759" y="1300556"/>
                </a:lnTo>
                <a:lnTo>
                  <a:pt x="157454" y="1302359"/>
                </a:lnTo>
                <a:lnTo>
                  <a:pt x="157111" y="1304175"/>
                </a:lnTo>
                <a:lnTo>
                  <a:pt x="159994" y="1304251"/>
                </a:lnTo>
                <a:lnTo>
                  <a:pt x="161429" y="1304277"/>
                </a:lnTo>
                <a:lnTo>
                  <a:pt x="161429" y="1302537"/>
                </a:lnTo>
                <a:lnTo>
                  <a:pt x="161531" y="1300797"/>
                </a:lnTo>
                <a:close/>
              </a:path>
              <a:path w="407669" h="1341754">
                <a:moveTo>
                  <a:pt x="171792" y="277431"/>
                </a:moveTo>
                <a:lnTo>
                  <a:pt x="164985" y="265188"/>
                </a:lnTo>
                <a:lnTo>
                  <a:pt x="163118" y="268795"/>
                </a:lnTo>
                <a:lnTo>
                  <a:pt x="161480" y="270827"/>
                </a:lnTo>
                <a:lnTo>
                  <a:pt x="160782" y="274828"/>
                </a:lnTo>
                <a:lnTo>
                  <a:pt x="161378" y="278168"/>
                </a:lnTo>
                <a:lnTo>
                  <a:pt x="162534" y="278434"/>
                </a:lnTo>
                <a:lnTo>
                  <a:pt x="164934" y="278993"/>
                </a:lnTo>
                <a:lnTo>
                  <a:pt x="167995" y="277952"/>
                </a:lnTo>
                <a:lnTo>
                  <a:pt x="171792" y="277431"/>
                </a:lnTo>
                <a:close/>
              </a:path>
              <a:path w="407669" h="1341754">
                <a:moveTo>
                  <a:pt x="173380" y="307086"/>
                </a:moveTo>
                <a:lnTo>
                  <a:pt x="173240" y="307098"/>
                </a:lnTo>
                <a:lnTo>
                  <a:pt x="173278" y="307251"/>
                </a:lnTo>
                <a:lnTo>
                  <a:pt x="173367" y="307124"/>
                </a:lnTo>
                <a:close/>
              </a:path>
              <a:path w="407669" h="1341754">
                <a:moveTo>
                  <a:pt x="174078" y="240360"/>
                </a:moveTo>
                <a:lnTo>
                  <a:pt x="171602" y="239649"/>
                </a:lnTo>
                <a:lnTo>
                  <a:pt x="169608" y="238544"/>
                </a:lnTo>
                <a:lnTo>
                  <a:pt x="167716" y="238633"/>
                </a:lnTo>
                <a:lnTo>
                  <a:pt x="161137" y="238937"/>
                </a:lnTo>
                <a:lnTo>
                  <a:pt x="154597" y="239661"/>
                </a:lnTo>
                <a:lnTo>
                  <a:pt x="145516" y="240423"/>
                </a:lnTo>
                <a:lnTo>
                  <a:pt x="154228" y="244221"/>
                </a:lnTo>
                <a:lnTo>
                  <a:pt x="160566" y="245491"/>
                </a:lnTo>
                <a:lnTo>
                  <a:pt x="166522" y="244221"/>
                </a:lnTo>
                <a:lnTo>
                  <a:pt x="174078" y="240360"/>
                </a:lnTo>
                <a:close/>
              </a:path>
              <a:path w="407669" h="1341754">
                <a:moveTo>
                  <a:pt x="176276" y="295706"/>
                </a:moveTo>
                <a:lnTo>
                  <a:pt x="167563" y="299097"/>
                </a:lnTo>
                <a:lnTo>
                  <a:pt x="168452" y="292277"/>
                </a:lnTo>
                <a:lnTo>
                  <a:pt x="164731" y="289750"/>
                </a:lnTo>
                <a:lnTo>
                  <a:pt x="161124" y="293306"/>
                </a:lnTo>
                <a:lnTo>
                  <a:pt x="151396" y="287578"/>
                </a:lnTo>
                <a:lnTo>
                  <a:pt x="150647" y="296532"/>
                </a:lnTo>
                <a:lnTo>
                  <a:pt x="164465" y="296532"/>
                </a:lnTo>
                <a:lnTo>
                  <a:pt x="162140" y="306451"/>
                </a:lnTo>
                <a:lnTo>
                  <a:pt x="162242" y="306616"/>
                </a:lnTo>
                <a:lnTo>
                  <a:pt x="173189" y="307098"/>
                </a:lnTo>
                <a:lnTo>
                  <a:pt x="168503" y="302691"/>
                </a:lnTo>
                <a:lnTo>
                  <a:pt x="175590" y="299986"/>
                </a:lnTo>
                <a:lnTo>
                  <a:pt x="176276" y="295706"/>
                </a:lnTo>
                <a:close/>
              </a:path>
              <a:path w="407669" h="1341754">
                <a:moveTo>
                  <a:pt x="179425" y="303847"/>
                </a:moveTo>
                <a:lnTo>
                  <a:pt x="173685" y="306590"/>
                </a:lnTo>
                <a:lnTo>
                  <a:pt x="173558" y="306832"/>
                </a:lnTo>
                <a:lnTo>
                  <a:pt x="173405" y="307060"/>
                </a:lnTo>
                <a:lnTo>
                  <a:pt x="179425" y="303847"/>
                </a:lnTo>
                <a:close/>
              </a:path>
              <a:path w="407669" h="1341754">
                <a:moveTo>
                  <a:pt x="181952" y="302488"/>
                </a:moveTo>
                <a:lnTo>
                  <a:pt x="179425" y="303847"/>
                </a:lnTo>
                <a:lnTo>
                  <a:pt x="181940" y="302628"/>
                </a:lnTo>
                <a:lnTo>
                  <a:pt x="181952" y="302488"/>
                </a:lnTo>
                <a:close/>
              </a:path>
              <a:path w="407669" h="1341754">
                <a:moveTo>
                  <a:pt x="191681" y="334886"/>
                </a:moveTo>
                <a:lnTo>
                  <a:pt x="188404" y="331901"/>
                </a:lnTo>
                <a:lnTo>
                  <a:pt x="182270" y="332028"/>
                </a:lnTo>
                <a:lnTo>
                  <a:pt x="180822" y="324548"/>
                </a:lnTo>
                <a:lnTo>
                  <a:pt x="174917" y="324980"/>
                </a:lnTo>
                <a:lnTo>
                  <a:pt x="173024" y="330466"/>
                </a:lnTo>
                <a:lnTo>
                  <a:pt x="173037" y="333349"/>
                </a:lnTo>
                <a:lnTo>
                  <a:pt x="172631" y="336143"/>
                </a:lnTo>
                <a:lnTo>
                  <a:pt x="172453" y="340245"/>
                </a:lnTo>
                <a:lnTo>
                  <a:pt x="180365" y="330619"/>
                </a:lnTo>
                <a:lnTo>
                  <a:pt x="181533" y="339394"/>
                </a:lnTo>
                <a:lnTo>
                  <a:pt x="186258" y="339864"/>
                </a:lnTo>
                <a:lnTo>
                  <a:pt x="191681" y="334886"/>
                </a:lnTo>
                <a:close/>
              </a:path>
              <a:path w="407669" h="1341754">
                <a:moveTo>
                  <a:pt x="192443" y="1202804"/>
                </a:moveTo>
                <a:lnTo>
                  <a:pt x="191846" y="1201394"/>
                </a:lnTo>
                <a:lnTo>
                  <a:pt x="190677" y="1198575"/>
                </a:lnTo>
                <a:lnTo>
                  <a:pt x="189814" y="1198778"/>
                </a:lnTo>
                <a:lnTo>
                  <a:pt x="188099" y="1199197"/>
                </a:lnTo>
                <a:lnTo>
                  <a:pt x="188925" y="1200581"/>
                </a:lnTo>
                <a:lnTo>
                  <a:pt x="189763" y="1201966"/>
                </a:lnTo>
                <a:lnTo>
                  <a:pt x="190588" y="1203350"/>
                </a:lnTo>
                <a:lnTo>
                  <a:pt x="191211" y="1203172"/>
                </a:lnTo>
                <a:lnTo>
                  <a:pt x="191820" y="1202982"/>
                </a:lnTo>
                <a:lnTo>
                  <a:pt x="192443" y="1202804"/>
                </a:lnTo>
                <a:close/>
              </a:path>
              <a:path w="407669" h="1341754">
                <a:moveTo>
                  <a:pt x="192443" y="354660"/>
                </a:moveTo>
                <a:lnTo>
                  <a:pt x="192379" y="353999"/>
                </a:lnTo>
                <a:lnTo>
                  <a:pt x="192265" y="352755"/>
                </a:lnTo>
                <a:lnTo>
                  <a:pt x="190881" y="351574"/>
                </a:lnTo>
                <a:lnTo>
                  <a:pt x="190017" y="350367"/>
                </a:lnTo>
                <a:lnTo>
                  <a:pt x="184175" y="352996"/>
                </a:lnTo>
                <a:lnTo>
                  <a:pt x="186410" y="354418"/>
                </a:lnTo>
                <a:lnTo>
                  <a:pt x="187642" y="355676"/>
                </a:lnTo>
                <a:lnTo>
                  <a:pt x="190030" y="356184"/>
                </a:lnTo>
                <a:lnTo>
                  <a:pt x="192443" y="354660"/>
                </a:lnTo>
                <a:close/>
              </a:path>
              <a:path w="407669" h="1341754">
                <a:moveTo>
                  <a:pt x="199085" y="1125156"/>
                </a:moveTo>
                <a:lnTo>
                  <a:pt x="193814" y="1120076"/>
                </a:lnTo>
                <a:lnTo>
                  <a:pt x="189179" y="1117790"/>
                </a:lnTo>
                <a:lnTo>
                  <a:pt x="183908" y="1118082"/>
                </a:lnTo>
                <a:lnTo>
                  <a:pt x="176771" y="1120724"/>
                </a:lnTo>
                <a:lnTo>
                  <a:pt x="183642" y="1133373"/>
                </a:lnTo>
                <a:lnTo>
                  <a:pt x="193471" y="1134554"/>
                </a:lnTo>
                <a:lnTo>
                  <a:pt x="194005" y="1127658"/>
                </a:lnTo>
                <a:lnTo>
                  <a:pt x="199085" y="1125156"/>
                </a:lnTo>
                <a:close/>
              </a:path>
              <a:path w="407669" h="1341754">
                <a:moveTo>
                  <a:pt x="200609" y="1193152"/>
                </a:moveTo>
                <a:lnTo>
                  <a:pt x="198196" y="1183601"/>
                </a:lnTo>
                <a:lnTo>
                  <a:pt x="183908" y="1186548"/>
                </a:lnTo>
                <a:lnTo>
                  <a:pt x="200609" y="1193152"/>
                </a:lnTo>
                <a:close/>
              </a:path>
              <a:path w="407669" h="1341754">
                <a:moveTo>
                  <a:pt x="202666" y="1162189"/>
                </a:moveTo>
                <a:lnTo>
                  <a:pt x="201688" y="1159687"/>
                </a:lnTo>
                <a:lnTo>
                  <a:pt x="196049" y="1159979"/>
                </a:lnTo>
                <a:lnTo>
                  <a:pt x="190385" y="1167650"/>
                </a:lnTo>
                <a:lnTo>
                  <a:pt x="194678" y="1166622"/>
                </a:lnTo>
                <a:lnTo>
                  <a:pt x="201168" y="1170038"/>
                </a:lnTo>
                <a:lnTo>
                  <a:pt x="202158" y="1164844"/>
                </a:lnTo>
                <a:lnTo>
                  <a:pt x="202666" y="1162189"/>
                </a:lnTo>
                <a:close/>
              </a:path>
              <a:path w="407669" h="1341754">
                <a:moveTo>
                  <a:pt x="206375" y="407962"/>
                </a:moveTo>
                <a:lnTo>
                  <a:pt x="199682" y="397090"/>
                </a:lnTo>
                <a:lnTo>
                  <a:pt x="201345" y="396163"/>
                </a:lnTo>
                <a:lnTo>
                  <a:pt x="203809" y="395490"/>
                </a:lnTo>
                <a:lnTo>
                  <a:pt x="205308" y="392747"/>
                </a:lnTo>
                <a:lnTo>
                  <a:pt x="205041" y="390690"/>
                </a:lnTo>
                <a:lnTo>
                  <a:pt x="204152" y="388416"/>
                </a:lnTo>
                <a:lnTo>
                  <a:pt x="200748" y="387654"/>
                </a:lnTo>
                <a:lnTo>
                  <a:pt x="198539" y="389432"/>
                </a:lnTo>
                <a:lnTo>
                  <a:pt x="197167" y="391198"/>
                </a:lnTo>
                <a:lnTo>
                  <a:pt x="195859" y="393560"/>
                </a:lnTo>
                <a:lnTo>
                  <a:pt x="197142" y="394639"/>
                </a:lnTo>
                <a:lnTo>
                  <a:pt x="197700" y="395490"/>
                </a:lnTo>
                <a:lnTo>
                  <a:pt x="188633" y="392912"/>
                </a:lnTo>
                <a:lnTo>
                  <a:pt x="183997" y="400405"/>
                </a:lnTo>
                <a:lnTo>
                  <a:pt x="175895" y="400964"/>
                </a:lnTo>
                <a:lnTo>
                  <a:pt x="182791" y="403618"/>
                </a:lnTo>
                <a:lnTo>
                  <a:pt x="190080" y="405523"/>
                </a:lnTo>
                <a:lnTo>
                  <a:pt x="197891" y="406895"/>
                </a:lnTo>
                <a:lnTo>
                  <a:pt x="206375" y="407962"/>
                </a:lnTo>
                <a:close/>
              </a:path>
              <a:path w="407669" h="1341754">
                <a:moveTo>
                  <a:pt x="208915" y="310273"/>
                </a:moveTo>
                <a:lnTo>
                  <a:pt x="206705" y="311797"/>
                </a:lnTo>
                <a:lnTo>
                  <a:pt x="203631" y="308737"/>
                </a:lnTo>
                <a:lnTo>
                  <a:pt x="196684" y="301815"/>
                </a:lnTo>
                <a:lnTo>
                  <a:pt x="194017" y="299161"/>
                </a:lnTo>
                <a:lnTo>
                  <a:pt x="198056" y="295262"/>
                </a:lnTo>
                <a:lnTo>
                  <a:pt x="199999" y="291096"/>
                </a:lnTo>
                <a:lnTo>
                  <a:pt x="200063" y="289953"/>
                </a:lnTo>
                <a:lnTo>
                  <a:pt x="200177" y="287870"/>
                </a:lnTo>
                <a:lnTo>
                  <a:pt x="200291" y="285940"/>
                </a:lnTo>
                <a:lnTo>
                  <a:pt x="200253" y="281203"/>
                </a:lnTo>
                <a:lnTo>
                  <a:pt x="199771" y="271678"/>
                </a:lnTo>
                <a:lnTo>
                  <a:pt x="207162" y="270802"/>
                </a:lnTo>
                <a:lnTo>
                  <a:pt x="207048" y="270256"/>
                </a:lnTo>
                <a:lnTo>
                  <a:pt x="205003" y="259791"/>
                </a:lnTo>
                <a:lnTo>
                  <a:pt x="204939" y="259461"/>
                </a:lnTo>
                <a:lnTo>
                  <a:pt x="196469" y="259461"/>
                </a:lnTo>
                <a:lnTo>
                  <a:pt x="189801" y="259791"/>
                </a:lnTo>
                <a:lnTo>
                  <a:pt x="184454" y="265353"/>
                </a:lnTo>
                <a:lnTo>
                  <a:pt x="191363" y="268414"/>
                </a:lnTo>
                <a:lnTo>
                  <a:pt x="189877" y="270256"/>
                </a:lnTo>
                <a:lnTo>
                  <a:pt x="178511" y="266179"/>
                </a:lnTo>
                <a:lnTo>
                  <a:pt x="173888" y="271043"/>
                </a:lnTo>
                <a:lnTo>
                  <a:pt x="186867" y="279412"/>
                </a:lnTo>
                <a:lnTo>
                  <a:pt x="186080" y="285394"/>
                </a:lnTo>
                <a:lnTo>
                  <a:pt x="186004" y="285940"/>
                </a:lnTo>
                <a:lnTo>
                  <a:pt x="183680" y="283692"/>
                </a:lnTo>
                <a:lnTo>
                  <a:pt x="181673" y="281203"/>
                </a:lnTo>
                <a:lnTo>
                  <a:pt x="175768" y="276936"/>
                </a:lnTo>
                <a:lnTo>
                  <a:pt x="172237" y="278003"/>
                </a:lnTo>
                <a:lnTo>
                  <a:pt x="170065" y="282155"/>
                </a:lnTo>
                <a:lnTo>
                  <a:pt x="170980" y="285394"/>
                </a:lnTo>
                <a:lnTo>
                  <a:pt x="176606" y="287870"/>
                </a:lnTo>
                <a:lnTo>
                  <a:pt x="181457" y="288721"/>
                </a:lnTo>
                <a:lnTo>
                  <a:pt x="186016" y="289953"/>
                </a:lnTo>
                <a:lnTo>
                  <a:pt x="182765" y="295783"/>
                </a:lnTo>
                <a:lnTo>
                  <a:pt x="182041" y="301815"/>
                </a:lnTo>
                <a:lnTo>
                  <a:pt x="181952" y="302488"/>
                </a:lnTo>
                <a:lnTo>
                  <a:pt x="182651" y="302107"/>
                </a:lnTo>
                <a:lnTo>
                  <a:pt x="183705" y="301815"/>
                </a:lnTo>
                <a:lnTo>
                  <a:pt x="190741" y="315493"/>
                </a:lnTo>
                <a:lnTo>
                  <a:pt x="199936" y="308737"/>
                </a:lnTo>
                <a:lnTo>
                  <a:pt x="203746" y="313969"/>
                </a:lnTo>
                <a:lnTo>
                  <a:pt x="206578" y="313499"/>
                </a:lnTo>
                <a:lnTo>
                  <a:pt x="208508" y="312445"/>
                </a:lnTo>
                <a:lnTo>
                  <a:pt x="208521" y="311797"/>
                </a:lnTo>
                <a:lnTo>
                  <a:pt x="208534" y="311175"/>
                </a:lnTo>
                <a:lnTo>
                  <a:pt x="208915" y="310273"/>
                </a:lnTo>
                <a:close/>
              </a:path>
              <a:path w="407669" h="1341754">
                <a:moveTo>
                  <a:pt x="210680" y="1129296"/>
                </a:moveTo>
                <a:lnTo>
                  <a:pt x="208584" y="1113891"/>
                </a:lnTo>
                <a:lnTo>
                  <a:pt x="206692" y="1113917"/>
                </a:lnTo>
                <a:lnTo>
                  <a:pt x="199415" y="1124953"/>
                </a:lnTo>
                <a:lnTo>
                  <a:pt x="202730" y="1126197"/>
                </a:lnTo>
                <a:lnTo>
                  <a:pt x="210680" y="1129296"/>
                </a:lnTo>
                <a:close/>
              </a:path>
              <a:path w="407669" h="1341754">
                <a:moveTo>
                  <a:pt x="214693" y="234772"/>
                </a:moveTo>
                <a:lnTo>
                  <a:pt x="206362" y="227787"/>
                </a:lnTo>
                <a:lnTo>
                  <a:pt x="203758" y="234416"/>
                </a:lnTo>
                <a:lnTo>
                  <a:pt x="209118" y="234746"/>
                </a:lnTo>
                <a:lnTo>
                  <a:pt x="212737" y="236143"/>
                </a:lnTo>
                <a:lnTo>
                  <a:pt x="214693" y="234772"/>
                </a:lnTo>
                <a:close/>
              </a:path>
              <a:path w="407669" h="1341754">
                <a:moveTo>
                  <a:pt x="215353" y="220459"/>
                </a:moveTo>
                <a:lnTo>
                  <a:pt x="212902" y="217614"/>
                </a:lnTo>
                <a:lnTo>
                  <a:pt x="208610" y="214325"/>
                </a:lnTo>
                <a:lnTo>
                  <a:pt x="202844" y="216966"/>
                </a:lnTo>
                <a:lnTo>
                  <a:pt x="204597" y="219887"/>
                </a:lnTo>
                <a:lnTo>
                  <a:pt x="207568" y="223939"/>
                </a:lnTo>
                <a:lnTo>
                  <a:pt x="215353" y="220459"/>
                </a:lnTo>
                <a:close/>
              </a:path>
              <a:path w="407669" h="1341754">
                <a:moveTo>
                  <a:pt x="254381" y="1003198"/>
                </a:moveTo>
                <a:lnTo>
                  <a:pt x="252272" y="1003058"/>
                </a:lnTo>
                <a:lnTo>
                  <a:pt x="251142" y="1002944"/>
                </a:lnTo>
                <a:lnTo>
                  <a:pt x="250850" y="1004671"/>
                </a:lnTo>
                <a:lnTo>
                  <a:pt x="250571" y="1006398"/>
                </a:lnTo>
                <a:lnTo>
                  <a:pt x="250278" y="1008113"/>
                </a:lnTo>
                <a:lnTo>
                  <a:pt x="253784" y="1008418"/>
                </a:lnTo>
                <a:lnTo>
                  <a:pt x="254038" y="1006716"/>
                </a:lnTo>
                <a:lnTo>
                  <a:pt x="254342" y="1005001"/>
                </a:lnTo>
                <a:lnTo>
                  <a:pt x="254381" y="1003198"/>
                </a:lnTo>
                <a:close/>
              </a:path>
              <a:path w="407669" h="1341754">
                <a:moveTo>
                  <a:pt x="270370" y="507187"/>
                </a:moveTo>
                <a:lnTo>
                  <a:pt x="270332" y="506984"/>
                </a:lnTo>
                <a:lnTo>
                  <a:pt x="270268" y="506857"/>
                </a:lnTo>
                <a:lnTo>
                  <a:pt x="270103" y="506895"/>
                </a:lnTo>
                <a:lnTo>
                  <a:pt x="269976" y="507072"/>
                </a:lnTo>
                <a:lnTo>
                  <a:pt x="270230" y="507161"/>
                </a:lnTo>
                <a:lnTo>
                  <a:pt x="270370" y="507187"/>
                </a:lnTo>
                <a:close/>
              </a:path>
              <a:path w="407669" h="1341754">
                <a:moveTo>
                  <a:pt x="271576" y="985291"/>
                </a:moveTo>
                <a:lnTo>
                  <a:pt x="269786" y="982345"/>
                </a:lnTo>
                <a:lnTo>
                  <a:pt x="268909" y="978649"/>
                </a:lnTo>
                <a:lnTo>
                  <a:pt x="253466" y="967841"/>
                </a:lnTo>
                <a:lnTo>
                  <a:pt x="244106" y="971143"/>
                </a:lnTo>
                <a:lnTo>
                  <a:pt x="242658" y="967574"/>
                </a:lnTo>
                <a:lnTo>
                  <a:pt x="242392" y="964361"/>
                </a:lnTo>
                <a:lnTo>
                  <a:pt x="238213" y="960348"/>
                </a:lnTo>
                <a:lnTo>
                  <a:pt x="233819" y="958329"/>
                </a:lnTo>
                <a:lnTo>
                  <a:pt x="228879" y="959129"/>
                </a:lnTo>
                <a:lnTo>
                  <a:pt x="227126" y="962825"/>
                </a:lnTo>
                <a:lnTo>
                  <a:pt x="225526" y="966533"/>
                </a:lnTo>
                <a:lnTo>
                  <a:pt x="227698" y="968387"/>
                </a:lnTo>
                <a:lnTo>
                  <a:pt x="226745" y="972388"/>
                </a:lnTo>
                <a:lnTo>
                  <a:pt x="225132" y="974839"/>
                </a:lnTo>
                <a:lnTo>
                  <a:pt x="223850" y="977887"/>
                </a:lnTo>
                <a:lnTo>
                  <a:pt x="224231" y="978535"/>
                </a:lnTo>
                <a:lnTo>
                  <a:pt x="224282" y="978839"/>
                </a:lnTo>
                <a:lnTo>
                  <a:pt x="235635" y="980122"/>
                </a:lnTo>
                <a:lnTo>
                  <a:pt x="226733" y="985862"/>
                </a:lnTo>
                <a:lnTo>
                  <a:pt x="227939" y="991997"/>
                </a:lnTo>
                <a:lnTo>
                  <a:pt x="229704" y="998372"/>
                </a:lnTo>
                <a:lnTo>
                  <a:pt x="231076" y="998385"/>
                </a:lnTo>
                <a:lnTo>
                  <a:pt x="232664" y="998626"/>
                </a:lnTo>
                <a:lnTo>
                  <a:pt x="233438" y="990879"/>
                </a:lnTo>
                <a:lnTo>
                  <a:pt x="241896" y="990650"/>
                </a:lnTo>
                <a:lnTo>
                  <a:pt x="244856" y="986053"/>
                </a:lnTo>
                <a:lnTo>
                  <a:pt x="246710" y="979233"/>
                </a:lnTo>
                <a:lnTo>
                  <a:pt x="251409" y="983208"/>
                </a:lnTo>
                <a:lnTo>
                  <a:pt x="257416" y="983983"/>
                </a:lnTo>
                <a:lnTo>
                  <a:pt x="263588" y="984224"/>
                </a:lnTo>
                <a:lnTo>
                  <a:pt x="268782" y="986599"/>
                </a:lnTo>
                <a:lnTo>
                  <a:pt x="271576" y="985291"/>
                </a:lnTo>
                <a:close/>
              </a:path>
              <a:path w="407669" h="1341754">
                <a:moveTo>
                  <a:pt x="289712" y="528294"/>
                </a:moveTo>
                <a:lnTo>
                  <a:pt x="289496" y="528104"/>
                </a:lnTo>
                <a:lnTo>
                  <a:pt x="289306" y="528015"/>
                </a:lnTo>
                <a:lnTo>
                  <a:pt x="289445" y="528142"/>
                </a:lnTo>
                <a:lnTo>
                  <a:pt x="289687" y="528307"/>
                </a:lnTo>
                <a:close/>
              </a:path>
              <a:path w="407669" h="1341754">
                <a:moveTo>
                  <a:pt x="295719" y="497281"/>
                </a:moveTo>
                <a:lnTo>
                  <a:pt x="295643" y="493687"/>
                </a:lnTo>
                <a:lnTo>
                  <a:pt x="292100" y="491274"/>
                </a:lnTo>
                <a:lnTo>
                  <a:pt x="288823" y="491312"/>
                </a:lnTo>
                <a:lnTo>
                  <a:pt x="287439" y="491629"/>
                </a:lnTo>
                <a:lnTo>
                  <a:pt x="284124" y="488810"/>
                </a:lnTo>
                <a:lnTo>
                  <a:pt x="282067" y="490677"/>
                </a:lnTo>
                <a:lnTo>
                  <a:pt x="285254" y="492658"/>
                </a:lnTo>
                <a:lnTo>
                  <a:pt x="284060" y="493522"/>
                </a:lnTo>
                <a:lnTo>
                  <a:pt x="283349" y="494703"/>
                </a:lnTo>
                <a:lnTo>
                  <a:pt x="283832" y="496963"/>
                </a:lnTo>
                <a:lnTo>
                  <a:pt x="283959" y="498106"/>
                </a:lnTo>
                <a:lnTo>
                  <a:pt x="284429" y="499071"/>
                </a:lnTo>
                <a:lnTo>
                  <a:pt x="281787" y="498398"/>
                </a:lnTo>
                <a:lnTo>
                  <a:pt x="268312" y="496595"/>
                </a:lnTo>
                <a:lnTo>
                  <a:pt x="268274" y="496735"/>
                </a:lnTo>
                <a:lnTo>
                  <a:pt x="268490" y="485838"/>
                </a:lnTo>
                <a:lnTo>
                  <a:pt x="279730" y="487019"/>
                </a:lnTo>
                <a:lnTo>
                  <a:pt x="282892" y="480669"/>
                </a:lnTo>
                <a:lnTo>
                  <a:pt x="283629" y="475322"/>
                </a:lnTo>
                <a:lnTo>
                  <a:pt x="276199" y="471068"/>
                </a:lnTo>
                <a:lnTo>
                  <a:pt x="258203" y="489280"/>
                </a:lnTo>
                <a:lnTo>
                  <a:pt x="253923" y="488772"/>
                </a:lnTo>
                <a:lnTo>
                  <a:pt x="251104" y="496544"/>
                </a:lnTo>
                <a:lnTo>
                  <a:pt x="270154" y="506793"/>
                </a:lnTo>
                <a:lnTo>
                  <a:pt x="271945" y="503758"/>
                </a:lnTo>
                <a:lnTo>
                  <a:pt x="274472" y="502907"/>
                </a:lnTo>
                <a:lnTo>
                  <a:pt x="283527" y="506780"/>
                </a:lnTo>
                <a:lnTo>
                  <a:pt x="288137" y="506958"/>
                </a:lnTo>
                <a:lnTo>
                  <a:pt x="292252" y="501459"/>
                </a:lnTo>
                <a:lnTo>
                  <a:pt x="290398" y="500913"/>
                </a:lnTo>
                <a:lnTo>
                  <a:pt x="292887" y="499973"/>
                </a:lnTo>
                <a:lnTo>
                  <a:pt x="295719" y="497281"/>
                </a:lnTo>
                <a:close/>
              </a:path>
              <a:path w="407669" h="1341754">
                <a:moveTo>
                  <a:pt x="296773" y="525665"/>
                </a:moveTo>
                <a:lnTo>
                  <a:pt x="293230" y="523659"/>
                </a:lnTo>
                <a:lnTo>
                  <a:pt x="289293" y="521423"/>
                </a:lnTo>
                <a:lnTo>
                  <a:pt x="285800" y="521271"/>
                </a:lnTo>
                <a:lnTo>
                  <a:pt x="282105" y="520420"/>
                </a:lnTo>
                <a:lnTo>
                  <a:pt x="285292" y="516813"/>
                </a:lnTo>
                <a:lnTo>
                  <a:pt x="288988" y="512648"/>
                </a:lnTo>
                <a:lnTo>
                  <a:pt x="290004" y="511492"/>
                </a:lnTo>
                <a:lnTo>
                  <a:pt x="289814" y="511492"/>
                </a:lnTo>
                <a:lnTo>
                  <a:pt x="290156" y="511060"/>
                </a:lnTo>
                <a:lnTo>
                  <a:pt x="290360" y="510590"/>
                </a:lnTo>
                <a:lnTo>
                  <a:pt x="290410" y="510349"/>
                </a:lnTo>
                <a:lnTo>
                  <a:pt x="290588" y="509524"/>
                </a:lnTo>
                <a:lnTo>
                  <a:pt x="290550" y="508901"/>
                </a:lnTo>
                <a:lnTo>
                  <a:pt x="290334" y="508406"/>
                </a:lnTo>
                <a:lnTo>
                  <a:pt x="287032" y="508406"/>
                </a:lnTo>
                <a:lnTo>
                  <a:pt x="285330" y="508901"/>
                </a:lnTo>
                <a:lnTo>
                  <a:pt x="284772" y="510349"/>
                </a:lnTo>
                <a:lnTo>
                  <a:pt x="278053" y="508876"/>
                </a:lnTo>
                <a:lnTo>
                  <a:pt x="278053" y="519544"/>
                </a:lnTo>
                <a:lnTo>
                  <a:pt x="272542" y="524344"/>
                </a:lnTo>
                <a:lnTo>
                  <a:pt x="269836" y="516813"/>
                </a:lnTo>
                <a:lnTo>
                  <a:pt x="278053" y="519544"/>
                </a:lnTo>
                <a:lnTo>
                  <a:pt x="278053" y="508876"/>
                </a:lnTo>
                <a:lnTo>
                  <a:pt x="270370" y="507187"/>
                </a:lnTo>
                <a:lnTo>
                  <a:pt x="271322" y="512648"/>
                </a:lnTo>
                <a:lnTo>
                  <a:pt x="267309" y="511797"/>
                </a:lnTo>
                <a:lnTo>
                  <a:pt x="263499" y="511797"/>
                </a:lnTo>
                <a:lnTo>
                  <a:pt x="257251" y="507479"/>
                </a:lnTo>
                <a:lnTo>
                  <a:pt x="253860" y="503859"/>
                </a:lnTo>
                <a:lnTo>
                  <a:pt x="244462" y="494817"/>
                </a:lnTo>
                <a:lnTo>
                  <a:pt x="242163" y="495173"/>
                </a:lnTo>
                <a:lnTo>
                  <a:pt x="237693" y="501802"/>
                </a:lnTo>
                <a:lnTo>
                  <a:pt x="242214" y="505714"/>
                </a:lnTo>
                <a:lnTo>
                  <a:pt x="246138" y="509524"/>
                </a:lnTo>
                <a:lnTo>
                  <a:pt x="253326" y="514921"/>
                </a:lnTo>
                <a:lnTo>
                  <a:pt x="256908" y="516280"/>
                </a:lnTo>
                <a:lnTo>
                  <a:pt x="260121" y="517944"/>
                </a:lnTo>
                <a:lnTo>
                  <a:pt x="250139" y="522363"/>
                </a:lnTo>
                <a:lnTo>
                  <a:pt x="269646" y="544131"/>
                </a:lnTo>
                <a:lnTo>
                  <a:pt x="272910" y="539038"/>
                </a:lnTo>
                <a:lnTo>
                  <a:pt x="278193" y="534568"/>
                </a:lnTo>
                <a:lnTo>
                  <a:pt x="275945" y="528053"/>
                </a:lnTo>
                <a:lnTo>
                  <a:pt x="281051" y="527265"/>
                </a:lnTo>
                <a:lnTo>
                  <a:pt x="284441" y="524344"/>
                </a:lnTo>
                <a:lnTo>
                  <a:pt x="285242" y="523659"/>
                </a:lnTo>
                <a:lnTo>
                  <a:pt x="289382" y="527989"/>
                </a:lnTo>
                <a:lnTo>
                  <a:pt x="293268" y="527011"/>
                </a:lnTo>
                <a:lnTo>
                  <a:pt x="296773" y="525665"/>
                </a:lnTo>
                <a:close/>
              </a:path>
              <a:path w="407669" h="1341754">
                <a:moveTo>
                  <a:pt x="305993" y="503669"/>
                </a:moveTo>
                <a:lnTo>
                  <a:pt x="304177" y="501002"/>
                </a:lnTo>
                <a:lnTo>
                  <a:pt x="302945" y="497700"/>
                </a:lnTo>
                <a:lnTo>
                  <a:pt x="294386" y="499186"/>
                </a:lnTo>
                <a:lnTo>
                  <a:pt x="291960" y="502005"/>
                </a:lnTo>
                <a:lnTo>
                  <a:pt x="295275" y="510908"/>
                </a:lnTo>
                <a:lnTo>
                  <a:pt x="297548" y="513689"/>
                </a:lnTo>
                <a:lnTo>
                  <a:pt x="304063" y="511467"/>
                </a:lnTo>
                <a:lnTo>
                  <a:pt x="305841" y="508368"/>
                </a:lnTo>
                <a:lnTo>
                  <a:pt x="305993" y="503669"/>
                </a:lnTo>
                <a:close/>
              </a:path>
              <a:path w="407669" h="1341754">
                <a:moveTo>
                  <a:pt x="306184" y="1048029"/>
                </a:moveTo>
                <a:lnTo>
                  <a:pt x="301307" y="1045654"/>
                </a:lnTo>
                <a:lnTo>
                  <a:pt x="296087" y="1042492"/>
                </a:lnTo>
                <a:lnTo>
                  <a:pt x="290804" y="1046784"/>
                </a:lnTo>
                <a:lnTo>
                  <a:pt x="286473" y="1050302"/>
                </a:lnTo>
                <a:lnTo>
                  <a:pt x="287845" y="1054277"/>
                </a:lnTo>
                <a:lnTo>
                  <a:pt x="292735" y="1057363"/>
                </a:lnTo>
                <a:lnTo>
                  <a:pt x="301066" y="1057427"/>
                </a:lnTo>
                <a:lnTo>
                  <a:pt x="304355" y="1053541"/>
                </a:lnTo>
                <a:lnTo>
                  <a:pt x="306184" y="1048029"/>
                </a:lnTo>
                <a:close/>
              </a:path>
              <a:path w="407669" h="1341754">
                <a:moveTo>
                  <a:pt x="307073" y="415467"/>
                </a:moveTo>
                <a:lnTo>
                  <a:pt x="302514" y="409295"/>
                </a:lnTo>
                <a:lnTo>
                  <a:pt x="288798" y="410705"/>
                </a:lnTo>
                <a:lnTo>
                  <a:pt x="302755" y="398183"/>
                </a:lnTo>
                <a:lnTo>
                  <a:pt x="294309" y="397827"/>
                </a:lnTo>
                <a:lnTo>
                  <a:pt x="297980" y="397027"/>
                </a:lnTo>
                <a:lnTo>
                  <a:pt x="301739" y="395935"/>
                </a:lnTo>
                <a:lnTo>
                  <a:pt x="303123" y="395071"/>
                </a:lnTo>
                <a:lnTo>
                  <a:pt x="303199" y="392137"/>
                </a:lnTo>
                <a:lnTo>
                  <a:pt x="301993" y="391007"/>
                </a:lnTo>
                <a:lnTo>
                  <a:pt x="296367" y="388683"/>
                </a:lnTo>
                <a:lnTo>
                  <a:pt x="292277" y="390169"/>
                </a:lnTo>
                <a:lnTo>
                  <a:pt x="288505" y="396049"/>
                </a:lnTo>
                <a:lnTo>
                  <a:pt x="289039" y="397319"/>
                </a:lnTo>
                <a:lnTo>
                  <a:pt x="291731" y="397713"/>
                </a:lnTo>
                <a:lnTo>
                  <a:pt x="278841" y="396849"/>
                </a:lnTo>
                <a:lnTo>
                  <a:pt x="273481" y="397014"/>
                </a:lnTo>
                <a:lnTo>
                  <a:pt x="265976" y="391452"/>
                </a:lnTo>
                <a:lnTo>
                  <a:pt x="249656" y="386041"/>
                </a:lnTo>
                <a:lnTo>
                  <a:pt x="245516" y="381927"/>
                </a:lnTo>
                <a:lnTo>
                  <a:pt x="237782" y="382562"/>
                </a:lnTo>
                <a:lnTo>
                  <a:pt x="234378" y="386765"/>
                </a:lnTo>
                <a:lnTo>
                  <a:pt x="229882" y="389953"/>
                </a:lnTo>
                <a:lnTo>
                  <a:pt x="227914" y="391795"/>
                </a:lnTo>
                <a:lnTo>
                  <a:pt x="231559" y="402005"/>
                </a:lnTo>
                <a:lnTo>
                  <a:pt x="236702" y="400824"/>
                </a:lnTo>
                <a:lnTo>
                  <a:pt x="241401" y="398564"/>
                </a:lnTo>
                <a:lnTo>
                  <a:pt x="249783" y="402755"/>
                </a:lnTo>
                <a:lnTo>
                  <a:pt x="253225" y="398970"/>
                </a:lnTo>
                <a:lnTo>
                  <a:pt x="257644" y="397179"/>
                </a:lnTo>
                <a:lnTo>
                  <a:pt x="261835" y="402615"/>
                </a:lnTo>
                <a:lnTo>
                  <a:pt x="255460" y="410044"/>
                </a:lnTo>
                <a:lnTo>
                  <a:pt x="262013" y="415150"/>
                </a:lnTo>
                <a:lnTo>
                  <a:pt x="280225" y="403923"/>
                </a:lnTo>
                <a:lnTo>
                  <a:pt x="281546" y="410781"/>
                </a:lnTo>
                <a:lnTo>
                  <a:pt x="288607" y="416839"/>
                </a:lnTo>
                <a:lnTo>
                  <a:pt x="299212" y="417233"/>
                </a:lnTo>
                <a:lnTo>
                  <a:pt x="302653" y="416153"/>
                </a:lnTo>
                <a:lnTo>
                  <a:pt x="307073" y="415467"/>
                </a:lnTo>
                <a:close/>
              </a:path>
              <a:path w="407669" h="1341754">
                <a:moveTo>
                  <a:pt x="311658" y="532434"/>
                </a:moveTo>
                <a:lnTo>
                  <a:pt x="310527" y="531291"/>
                </a:lnTo>
                <a:lnTo>
                  <a:pt x="309473" y="530110"/>
                </a:lnTo>
                <a:lnTo>
                  <a:pt x="308203" y="529069"/>
                </a:lnTo>
                <a:lnTo>
                  <a:pt x="308038" y="528929"/>
                </a:lnTo>
                <a:lnTo>
                  <a:pt x="306832" y="529513"/>
                </a:lnTo>
                <a:lnTo>
                  <a:pt x="306108" y="529767"/>
                </a:lnTo>
                <a:lnTo>
                  <a:pt x="308241" y="532549"/>
                </a:lnTo>
                <a:lnTo>
                  <a:pt x="309295" y="533946"/>
                </a:lnTo>
                <a:lnTo>
                  <a:pt x="311658" y="532434"/>
                </a:lnTo>
                <a:close/>
              </a:path>
              <a:path w="407669" h="1341754">
                <a:moveTo>
                  <a:pt x="322033" y="550494"/>
                </a:moveTo>
                <a:lnTo>
                  <a:pt x="314096" y="543953"/>
                </a:lnTo>
                <a:lnTo>
                  <a:pt x="303263" y="544741"/>
                </a:lnTo>
                <a:lnTo>
                  <a:pt x="304825" y="549186"/>
                </a:lnTo>
                <a:lnTo>
                  <a:pt x="303580" y="552843"/>
                </a:lnTo>
                <a:lnTo>
                  <a:pt x="302755" y="553199"/>
                </a:lnTo>
                <a:lnTo>
                  <a:pt x="301802" y="553948"/>
                </a:lnTo>
                <a:lnTo>
                  <a:pt x="297268" y="552030"/>
                </a:lnTo>
                <a:lnTo>
                  <a:pt x="292836" y="550837"/>
                </a:lnTo>
                <a:lnTo>
                  <a:pt x="300431" y="543814"/>
                </a:lnTo>
                <a:lnTo>
                  <a:pt x="299415" y="539953"/>
                </a:lnTo>
                <a:lnTo>
                  <a:pt x="299935" y="536981"/>
                </a:lnTo>
                <a:lnTo>
                  <a:pt x="300990" y="531025"/>
                </a:lnTo>
                <a:lnTo>
                  <a:pt x="292989" y="531266"/>
                </a:lnTo>
                <a:lnTo>
                  <a:pt x="289699" y="528307"/>
                </a:lnTo>
                <a:lnTo>
                  <a:pt x="281990" y="530618"/>
                </a:lnTo>
                <a:lnTo>
                  <a:pt x="279908" y="532841"/>
                </a:lnTo>
                <a:lnTo>
                  <a:pt x="282651" y="540473"/>
                </a:lnTo>
                <a:lnTo>
                  <a:pt x="284467" y="542975"/>
                </a:lnTo>
                <a:lnTo>
                  <a:pt x="286524" y="546671"/>
                </a:lnTo>
                <a:lnTo>
                  <a:pt x="270738" y="550405"/>
                </a:lnTo>
                <a:lnTo>
                  <a:pt x="273799" y="556450"/>
                </a:lnTo>
                <a:lnTo>
                  <a:pt x="274053" y="556564"/>
                </a:lnTo>
                <a:lnTo>
                  <a:pt x="282613" y="556387"/>
                </a:lnTo>
                <a:lnTo>
                  <a:pt x="285254" y="556006"/>
                </a:lnTo>
                <a:lnTo>
                  <a:pt x="294462" y="561086"/>
                </a:lnTo>
                <a:lnTo>
                  <a:pt x="317754" y="574332"/>
                </a:lnTo>
                <a:lnTo>
                  <a:pt x="321703" y="567182"/>
                </a:lnTo>
                <a:lnTo>
                  <a:pt x="316966" y="560349"/>
                </a:lnTo>
                <a:lnTo>
                  <a:pt x="322033" y="550494"/>
                </a:lnTo>
                <a:close/>
              </a:path>
              <a:path w="407669" h="1341754">
                <a:moveTo>
                  <a:pt x="328028" y="1114425"/>
                </a:moveTo>
                <a:lnTo>
                  <a:pt x="325882" y="1112977"/>
                </a:lnTo>
                <a:lnTo>
                  <a:pt x="324726" y="1112939"/>
                </a:lnTo>
                <a:lnTo>
                  <a:pt x="323723" y="1112901"/>
                </a:lnTo>
                <a:lnTo>
                  <a:pt x="322630" y="1114171"/>
                </a:lnTo>
                <a:lnTo>
                  <a:pt x="321068" y="1115212"/>
                </a:lnTo>
                <a:lnTo>
                  <a:pt x="324942" y="1117866"/>
                </a:lnTo>
                <a:lnTo>
                  <a:pt x="325983" y="1116876"/>
                </a:lnTo>
                <a:lnTo>
                  <a:pt x="327406" y="1115961"/>
                </a:lnTo>
                <a:lnTo>
                  <a:pt x="328028" y="1114425"/>
                </a:lnTo>
                <a:close/>
              </a:path>
              <a:path w="407669" h="1341754">
                <a:moveTo>
                  <a:pt x="339178" y="1073569"/>
                </a:moveTo>
                <a:lnTo>
                  <a:pt x="330695" y="1070533"/>
                </a:lnTo>
                <a:lnTo>
                  <a:pt x="330022" y="1076502"/>
                </a:lnTo>
                <a:lnTo>
                  <a:pt x="316623" y="1074547"/>
                </a:lnTo>
                <a:lnTo>
                  <a:pt x="319976" y="1084491"/>
                </a:lnTo>
                <a:lnTo>
                  <a:pt x="325551" y="1081328"/>
                </a:lnTo>
                <a:lnTo>
                  <a:pt x="332549" y="1087970"/>
                </a:lnTo>
                <a:lnTo>
                  <a:pt x="335864" y="1082205"/>
                </a:lnTo>
                <a:lnTo>
                  <a:pt x="337705" y="1078992"/>
                </a:lnTo>
                <a:lnTo>
                  <a:pt x="339178" y="1073569"/>
                </a:lnTo>
                <a:close/>
              </a:path>
              <a:path w="407669" h="1341754">
                <a:moveTo>
                  <a:pt x="341541" y="1107567"/>
                </a:moveTo>
                <a:lnTo>
                  <a:pt x="341388" y="1107554"/>
                </a:lnTo>
                <a:lnTo>
                  <a:pt x="341299" y="1107681"/>
                </a:lnTo>
                <a:lnTo>
                  <a:pt x="341464" y="1107592"/>
                </a:lnTo>
                <a:close/>
              </a:path>
              <a:path w="407669" h="1341754">
                <a:moveTo>
                  <a:pt x="341693" y="1091298"/>
                </a:moveTo>
                <a:lnTo>
                  <a:pt x="340512" y="1086078"/>
                </a:lnTo>
                <a:lnTo>
                  <a:pt x="337375" y="1086497"/>
                </a:lnTo>
                <a:lnTo>
                  <a:pt x="338696" y="1091704"/>
                </a:lnTo>
                <a:lnTo>
                  <a:pt x="341693" y="1091298"/>
                </a:lnTo>
                <a:close/>
              </a:path>
              <a:path w="407669" h="1341754">
                <a:moveTo>
                  <a:pt x="345973" y="1115580"/>
                </a:moveTo>
                <a:lnTo>
                  <a:pt x="341325" y="1107706"/>
                </a:lnTo>
                <a:lnTo>
                  <a:pt x="338632" y="1109751"/>
                </a:lnTo>
                <a:lnTo>
                  <a:pt x="333387" y="1113790"/>
                </a:lnTo>
                <a:lnTo>
                  <a:pt x="334581" y="1115580"/>
                </a:lnTo>
                <a:lnTo>
                  <a:pt x="345973" y="1115580"/>
                </a:lnTo>
                <a:close/>
              </a:path>
              <a:path w="407669" h="1341754">
                <a:moveTo>
                  <a:pt x="346697" y="1101686"/>
                </a:moveTo>
                <a:lnTo>
                  <a:pt x="341160" y="1097089"/>
                </a:lnTo>
                <a:lnTo>
                  <a:pt x="337616" y="1095527"/>
                </a:lnTo>
                <a:lnTo>
                  <a:pt x="334124" y="1096594"/>
                </a:lnTo>
                <a:lnTo>
                  <a:pt x="332143" y="1099489"/>
                </a:lnTo>
                <a:lnTo>
                  <a:pt x="332460" y="1101128"/>
                </a:lnTo>
                <a:lnTo>
                  <a:pt x="333146" y="1104620"/>
                </a:lnTo>
                <a:lnTo>
                  <a:pt x="335737" y="1107528"/>
                </a:lnTo>
                <a:lnTo>
                  <a:pt x="341299" y="1107554"/>
                </a:lnTo>
                <a:lnTo>
                  <a:pt x="342099" y="1104519"/>
                </a:lnTo>
                <a:lnTo>
                  <a:pt x="346697" y="1101686"/>
                </a:lnTo>
                <a:close/>
              </a:path>
              <a:path w="407669" h="1341754">
                <a:moveTo>
                  <a:pt x="349859" y="661162"/>
                </a:moveTo>
                <a:lnTo>
                  <a:pt x="347306" y="659841"/>
                </a:lnTo>
                <a:lnTo>
                  <a:pt x="344944" y="658126"/>
                </a:lnTo>
                <a:lnTo>
                  <a:pt x="339432" y="656488"/>
                </a:lnTo>
                <a:lnTo>
                  <a:pt x="335673" y="655701"/>
                </a:lnTo>
                <a:lnTo>
                  <a:pt x="333438" y="656539"/>
                </a:lnTo>
                <a:lnTo>
                  <a:pt x="330517" y="657631"/>
                </a:lnTo>
                <a:lnTo>
                  <a:pt x="326136" y="661047"/>
                </a:lnTo>
                <a:lnTo>
                  <a:pt x="329260" y="667143"/>
                </a:lnTo>
                <a:lnTo>
                  <a:pt x="324713" y="671169"/>
                </a:lnTo>
                <a:lnTo>
                  <a:pt x="324624" y="677100"/>
                </a:lnTo>
                <a:lnTo>
                  <a:pt x="328244" y="676465"/>
                </a:lnTo>
                <a:lnTo>
                  <a:pt x="333362" y="676122"/>
                </a:lnTo>
                <a:lnTo>
                  <a:pt x="334441" y="666140"/>
                </a:lnTo>
                <a:lnTo>
                  <a:pt x="341833" y="672452"/>
                </a:lnTo>
                <a:lnTo>
                  <a:pt x="344868" y="672871"/>
                </a:lnTo>
                <a:lnTo>
                  <a:pt x="349859" y="661162"/>
                </a:lnTo>
                <a:close/>
              </a:path>
              <a:path w="407669" h="1341754">
                <a:moveTo>
                  <a:pt x="360375" y="1033195"/>
                </a:moveTo>
                <a:lnTo>
                  <a:pt x="355790" y="1031862"/>
                </a:lnTo>
                <a:lnTo>
                  <a:pt x="352450" y="1030668"/>
                </a:lnTo>
                <a:lnTo>
                  <a:pt x="349262" y="1034338"/>
                </a:lnTo>
                <a:lnTo>
                  <a:pt x="349707" y="1035964"/>
                </a:lnTo>
                <a:lnTo>
                  <a:pt x="350405" y="1036307"/>
                </a:lnTo>
                <a:lnTo>
                  <a:pt x="354266" y="1038199"/>
                </a:lnTo>
                <a:lnTo>
                  <a:pt x="357339" y="1037412"/>
                </a:lnTo>
                <a:lnTo>
                  <a:pt x="360375" y="1033195"/>
                </a:lnTo>
                <a:close/>
              </a:path>
              <a:path w="407669" h="1341754">
                <a:moveTo>
                  <a:pt x="363131" y="1106424"/>
                </a:moveTo>
                <a:lnTo>
                  <a:pt x="354558" y="1107998"/>
                </a:lnTo>
                <a:lnTo>
                  <a:pt x="355701" y="1113472"/>
                </a:lnTo>
                <a:lnTo>
                  <a:pt x="363131" y="1106424"/>
                </a:lnTo>
                <a:close/>
              </a:path>
              <a:path w="407669" h="1341754">
                <a:moveTo>
                  <a:pt x="368833" y="1076159"/>
                </a:moveTo>
                <a:lnTo>
                  <a:pt x="366801" y="1070927"/>
                </a:lnTo>
                <a:lnTo>
                  <a:pt x="364718" y="1066076"/>
                </a:lnTo>
                <a:lnTo>
                  <a:pt x="362204" y="1060831"/>
                </a:lnTo>
                <a:lnTo>
                  <a:pt x="359816" y="1060373"/>
                </a:lnTo>
                <a:lnTo>
                  <a:pt x="358114" y="1061402"/>
                </a:lnTo>
                <a:lnTo>
                  <a:pt x="356552" y="1062926"/>
                </a:lnTo>
                <a:lnTo>
                  <a:pt x="358597" y="1066736"/>
                </a:lnTo>
                <a:lnTo>
                  <a:pt x="362470" y="1073061"/>
                </a:lnTo>
                <a:lnTo>
                  <a:pt x="362267" y="1073277"/>
                </a:lnTo>
                <a:lnTo>
                  <a:pt x="362140" y="1073543"/>
                </a:lnTo>
                <a:lnTo>
                  <a:pt x="362242" y="1075309"/>
                </a:lnTo>
                <a:lnTo>
                  <a:pt x="363004" y="1076617"/>
                </a:lnTo>
                <a:lnTo>
                  <a:pt x="365010" y="1077188"/>
                </a:lnTo>
                <a:lnTo>
                  <a:pt x="365480" y="1077937"/>
                </a:lnTo>
                <a:lnTo>
                  <a:pt x="367042" y="1076934"/>
                </a:lnTo>
                <a:lnTo>
                  <a:pt x="368833" y="1076159"/>
                </a:lnTo>
                <a:close/>
              </a:path>
              <a:path w="407669" h="1341754">
                <a:moveTo>
                  <a:pt x="370243" y="1019187"/>
                </a:moveTo>
                <a:lnTo>
                  <a:pt x="364477" y="1003376"/>
                </a:lnTo>
                <a:lnTo>
                  <a:pt x="360375" y="1004125"/>
                </a:lnTo>
                <a:lnTo>
                  <a:pt x="356476" y="1005840"/>
                </a:lnTo>
                <a:lnTo>
                  <a:pt x="352679" y="1004189"/>
                </a:lnTo>
                <a:lnTo>
                  <a:pt x="351167" y="1003947"/>
                </a:lnTo>
                <a:lnTo>
                  <a:pt x="349834" y="1004087"/>
                </a:lnTo>
                <a:lnTo>
                  <a:pt x="349402" y="1003579"/>
                </a:lnTo>
                <a:lnTo>
                  <a:pt x="348678" y="1003261"/>
                </a:lnTo>
                <a:lnTo>
                  <a:pt x="346443" y="1003160"/>
                </a:lnTo>
                <a:lnTo>
                  <a:pt x="345668" y="1003782"/>
                </a:lnTo>
                <a:lnTo>
                  <a:pt x="345389" y="1004773"/>
                </a:lnTo>
                <a:lnTo>
                  <a:pt x="345465" y="1005128"/>
                </a:lnTo>
                <a:lnTo>
                  <a:pt x="345617" y="1005446"/>
                </a:lnTo>
                <a:lnTo>
                  <a:pt x="345808" y="1005713"/>
                </a:lnTo>
                <a:lnTo>
                  <a:pt x="344601" y="1006513"/>
                </a:lnTo>
                <a:lnTo>
                  <a:pt x="343382" y="1007503"/>
                </a:lnTo>
                <a:lnTo>
                  <a:pt x="341985" y="1008456"/>
                </a:lnTo>
                <a:lnTo>
                  <a:pt x="343839" y="1008913"/>
                </a:lnTo>
                <a:lnTo>
                  <a:pt x="345109" y="1009332"/>
                </a:lnTo>
                <a:lnTo>
                  <a:pt x="349516" y="1009980"/>
                </a:lnTo>
                <a:lnTo>
                  <a:pt x="357695" y="1014044"/>
                </a:lnTo>
                <a:lnTo>
                  <a:pt x="360222" y="1021397"/>
                </a:lnTo>
                <a:lnTo>
                  <a:pt x="364236" y="1021143"/>
                </a:lnTo>
                <a:lnTo>
                  <a:pt x="370243" y="1019187"/>
                </a:lnTo>
                <a:close/>
              </a:path>
              <a:path w="407669" h="1341754">
                <a:moveTo>
                  <a:pt x="374624" y="555536"/>
                </a:moveTo>
                <a:lnTo>
                  <a:pt x="367626" y="554113"/>
                </a:lnTo>
                <a:lnTo>
                  <a:pt x="363524" y="551599"/>
                </a:lnTo>
                <a:lnTo>
                  <a:pt x="358965" y="550849"/>
                </a:lnTo>
                <a:lnTo>
                  <a:pt x="356844" y="551103"/>
                </a:lnTo>
                <a:lnTo>
                  <a:pt x="355384" y="551205"/>
                </a:lnTo>
                <a:lnTo>
                  <a:pt x="353898" y="551573"/>
                </a:lnTo>
                <a:lnTo>
                  <a:pt x="352577" y="552081"/>
                </a:lnTo>
                <a:lnTo>
                  <a:pt x="344893" y="549033"/>
                </a:lnTo>
                <a:lnTo>
                  <a:pt x="350037" y="541413"/>
                </a:lnTo>
                <a:lnTo>
                  <a:pt x="344182" y="539572"/>
                </a:lnTo>
                <a:lnTo>
                  <a:pt x="336461" y="551065"/>
                </a:lnTo>
                <a:lnTo>
                  <a:pt x="340791" y="554596"/>
                </a:lnTo>
                <a:lnTo>
                  <a:pt x="343979" y="556412"/>
                </a:lnTo>
                <a:lnTo>
                  <a:pt x="347599" y="556780"/>
                </a:lnTo>
                <a:lnTo>
                  <a:pt x="347840" y="558749"/>
                </a:lnTo>
                <a:lnTo>
                  <a:pt x="352272" y="560882"/>
                </a:lnTo>
                <a:lnTo>
                  <a:pt x="359905" y="560844"/>
                </a:lnTo>
                <a:lnTo>
                  <a:pt x="362496" y="560946"/>
                </a:lnTo>
                <a:lnTo>
                  <a:pt x="367601" y="565010"/>
                </a:lnTo>
                <a:lnTo>
                  <a:pt x="370420" y="563968"/>
                </a:lnTo>
                <a:lnTo>
                  <a:pt x="374434" y="560031"/>
                </a:lnTo>
                <a:lnTo>
                  <a:pt x="374624" y="555536"/>
                </a:lnTo>
                <a:close/>
              </a:path>
              <a:path w="407669" h="1341754">
                <a:moveTo>
                  <a:pt x="383667" y="722160"/>
                </a:moveTo>
                <a:lnTo>
                  <a:pt x="375043" y="722160"/>
                </a:lnTo>
                <a:lnTo>
                  <a:pt x="381050" y="729856"/>
                </a:lnTo>
                <a:lnTo>
                  <a:pt x="383667" y="722160"/>
                </a:lnTo>
                <a:close/>
              </a:path>
              <a:path w="407669" h="1341754">
                <a:moveTo>
                  <a:pt x="391655" y="710793"/>
                </a:moveTo>
                <a:lnTo>
                  <a:pt x="381673" y="712343"/>
                </a:lnTo>
                <a:lnTo>
                  <a:pt x="381558" y="708025"/>
                </a:lnTo>
                <a:lnTo>
                  <a:pt x="379780" y="715048"/>
                </a:lnTo>
                <a:lnTo>
                  <a:pt x="389763" y="716572"/>
                </a:lnTo>
                <a:lnTo>
                  <a:pt x="391655" y="710793"/>
                </a:lnTo>
                <a:close/>
              </a:path>
              <a:path w="407669" h="1341754">
                <a:moveTo>
                  <a:pt x="401586" y="1036662"/>
                </a:moveTo>
                <a:lnTo>
                  <a:pt x="401078" y="1035837"/>
                </a:lnTo>
                <a:lnTo>
                  <a:pt x="390944" y="1031925"/>
                </a:lnTo>
                <a:lnTo>
                  <a:pt x="387781" y="1038517"/>
                </a:lnTo>
                <a:lnTo>
                  <a:pt x="391909" y="1042670"/>
                </a:lnTo>
                <a:lnTo>
                  <a:pt x="399580" y="1046962"/>
                </a:lnTo>
                <a:lnTo>
                  <a:pt x="401586" y="1036662"/>
                </a:lnTo>
                <a:close/>
              </a:path>
              <a:path w="407669" h="1341754">
                <a:moveTo>
                  <a:pt x="407555" y="1012634"/>
                </a:moveTo>
                <a:lnTo>
                  <a:pt x="406412" y="1010983"/>
                </a:lnTo>
                <a:lnTo>
                  <a:pt x="404761" y="1010005"/>
                </a:lnTo>
                <a:lnTo>
                  <a:pt x="402666" y="1009408"/>
                </a:lnTo>
                <a:lnTo>
                  <a:pt x="400202" y="1011440"/>
                </a:lnTo>
                <a:lnTo>
                  <a:pt x="400443" y="1011834"/>
                </a:lnTo>
                <a:lnTo>
                  <a:pt x="401180" y="1013053"/>
                </a:lnTo>
                <a:lnTo>
                  <a:pt x="402805" y="1013955"/>
                </a:lnTo>
                <a:lnTo>
                  <a:pt x="404888" y="1015619"/>
                </a:lnTo>
                <a:lnTo>
                  <a:pt x="406044" y="1013929"/>
                </a:lnTo>
                <a:lnTo>
                  <a:pt x="407555" y="1012634"/>
                </a:lnTo>
                <a:close/>
              </a:path>
            </a:pathLst>
          </a:custGeom>
          <a:solidFill>
            <a:srgbClr val="8C9194"/>
          </a:solidFill>
        </p:spPr>
        <p:txBody>
          <a:bodyPr wrap="square" lIns="0" tIns="0" rIns="0" bIns="0" rtlCol="0"/>
          <a:lstStyle/>
          <a:p>
            <a:endParaRPr/>
          </a:p>
        </p:txBody>
      </p:sp>
      <p:sp>
        <p:nvSpPr>
          <p:cNvPr id="143" name="bg object 143"/>
          <p:cNvSpPr/>
          <p:nvPr/>
        </p:nvSpPr>
        <p:spPr>
          <a:xfrm>
            <a:off x="1986445" y="4119486"/>
            <a:ext cx="467995" cy="1542415"/>
          </a:xfrm>
          <a:custGeom>
            <a:avLst/>
            <a:gdLst/>
            <a:ahLst/>
            <a:cxnLst/>
            <a:rect l="l" t="t" r="r" b="b"/>
            <a:pathLst>
              <a:path w="467994" h="1542414">
                <a:moveTo>
                  <a:pt x="7175" y="171551"/>
                </a:moveTo>
                <a:lnTo>
                  <a:pt x="0" y="166014"/>
                </a:lnTo>
                <a:lnTo>
                  <a:pt x="0" y="170294"/>
                </a:lnTo>
                <a:lnTo>
                  <a:pt x="1358" y="171729"/>
                </a:lnTo>
                <a:lnTo>
                  <a:pt x="7175" y="171551"/>
                </a:lnTo>
                <a:close/>
              </a:path>
              <a:path w="467994" h="1542414">
                <a:moveTo>
                  <a:pt x="23672" y="88379"/>
                </a:moveTo>
                <a:lnTo>
                  <a:pt x="21755" y="86626"/>
                </a:lnTo>
                <a:lnTo>
                  <a:pt x="8572" y="88811"/>
                </a:lnTo>
                <a:lnTo>
                  <a:pt x="19570" y="99034"/>
                </a:lnTo>
                <a:lnTo>
                  <a:pt x="23672" y="88379"/>
                </a:lnTo>
                <a:close/>
              </a:path>
              <a:path w="467994" h="1542414">
                <a:moveTo>
                  <a:pt x="24155" y="82359"/>
                </a:moveTo>
                <a:lnTo>
                  <a:pt x="17868" y="70713"/>
                </a:lnTo>
                <a:lnTo>
                  <a:pt x="8585" y="77927"/>
                </a:lnTo>
                <a:lnTo>
                  <a:pt x="21640" y="84010"/>
                </a:lnTo>
                <a:lnTo>
                  <a:pt x="24155" y="82359"/>
                </a:lnTo>
                <a:close/>
              </a:path>
              <a:path w="467994" h="1542414">
                <a:moveTo>
                  <a:pt x="30683" y="50723"/>
                </a:moveTo>
                <a:lnTo>
                  <a:pt x="25565" y="42481"/>
                </a:lnTo>
                <a:lnTo>
                  <a:pt x="21767" y="56476"/>
                </a:lnTo>
                <a:lnTo>
                  <a:pt x="30403" y="51638"/>
                </a:lnTo>
                <a:lnTo>
                  <a:pt x="30683" y="50723"/>
                </a:lnTo>
                <a:close/>
              </a:path>
              <a:path w="467994" h="1542414">
                <a:moveTo>
                  <a:pt x="39433" y="14376"/>
                </a:moveTo>
                <a:lnTo>
                  <a:pt x="37998" y="3162"/>
                </a:lnTo>
                <a:lnTo>
                  <a:pt x="28371" y="0"/>
                </a:lnTo>
                <a:lnTo>
                  <a:pt x="18935" y="5549"/>
                </a:lnTo>
                <a:lnTo>
                  <a:pt x="26492" y="10807"/>
                </a:lnTo>
                <a:lnTo>
                  <a:pt x="28067" y="17018"/>
                </a:lnTo>
                <a:lnTo>
                  <a:pt x="39433" y="14376"/>
                </a:lnTo>
                <a:close/>
              </a:path>
              <a:path w="467994" h="1542414">
                <a:moveTo>
                  <a:pt x="50292" y="108216"/>
                </a:moveTo>
                <a:lnTo>
                  <a:pt x="49085" y="106222"/>
                </a:lnTo>
                <a:lnTo>
                  <a:pt x="46748" y="104419"/>
                </a:lnTo>
                <a:lnTo>
                  <a:pt x="46329" y="104101"/>
                </a:lnTo>
                <a:lnTo>
                  <a:pt x="43662" y="104800"/>
                </a:lnTo>
                <a:lnTo>
                  <a:pt x="43916" y="106654"/>
                </a:lnTo>
                <a:lnTo>
                  <a:pt x="44411" y="108381"/>
                </a:lnTo>
                <a:lnTo>
                  <a:pt x="44958" y="110528"/>
                </a:lnTo>
                <a:lnTo>
                  <a:pt x="50292" y="108216"/>
                </a:lnTo>
                <a:close/>
              </a:path>
              <a:path w="467994" h="1542414">
                <a:moveTo>
                  <a:pt x="52489" y="64947"/>
                </a:moveTo>
                <a:lnTo>
                  <a:pt x="51257" y="64109"/>
                </a:lnTo>
                <a:lnTo>
                  <a:pt x="50457" y="63169"/>
                </a:lnTo>
                <a:lnTo>
                  <a:pt x="46596" y="62280"/>
                </a:lnTo>
                <a:lnTo>
                  <a:pt x="43129" y="60998"/>
                </a:lnTo>
                <a:lnTo>
                  <a:pt x="37287" y="62928"/>
                </a:lnTo>
                <a:lnTo>
                  <a:pt x="38100" y="65570"/>
                </a:lnTo>
                <a:lnTo>
                  <a:pt x="42151" y="71170"/>
                </a:lnTo>
                <a:lnTo>
                  <a:pt x="43662" y="74498"/>
                </a:lnTo>
                <a:lnTo>
                  <a:pt x="45796" y="78270"/>
                </a:lnTo>
                <a:lnTo>
                  <a:pt x="52489" y="64947"/>
                </a:lnTo>
                <a:close/>
              </a:path>
              <a:path w="467994" h="1542414">
                <a:moveTo>
                  <a:pt x="59575" y="99072"/>
                </a:moveTo>
                <a:lnTo>
                  <a:pt x="47840" y="91567"/>
                </a:lnTo>
                <a:lnTo>
                  <a:pt x="45085" y="92849"/>
                </a:lnTo>
                <a:lnTo>
                  <a:pt x="45085" y="101993"/>
                </a:lnTo>
                <a:lnTo>
                  <a:pt x="59575" y="99072"/>
                </a:lnTo>
                <a:close/>
              </a:path>
              <a:path w="467994" h="1542414">
                <a:moveTo>
                  <a:pt x="61506" y="107899"/>
                </a:moveTo>
                <a:lnTo>
                  <a:pt x="60185" y="106781"/>
                </a:lnTo>
                <a:lnTo>
                  <a:pt x="58953" y="105321"/>
                </a:lnTo>
                <a:lnTo>
                  <a:pt x="57670" y="106667"/>
                </a:lnTo>
                <a:lnTo>
                  <a:pt x="56502" y="107454"/>
                </a:lnTo>
                <a:lnTo>
                  <a:pt x="56159" y="108407"/>
                </a:lnTo>
                <a:lnTo>
                  <a:pt x="55981" y="108927"/>
                </a:lnTo>
                <a:lnTo>
                  <a:pt x="57188" y="109740"/>
                </a:lnTo>
                <a:lnTo>
                  <a:pt x="57759" y="110413"/>
                </a:lnTo>
                <a:lnTo>
                  <a:pt x="58978" y="109689"/>
                </a:lnTo>
                <a:lnTo>
                  <a:pt x="60375" y="109067"/>
                </a:lnTo>
                <a:lnTo>
                  <a:pt x="61264" y="108153"/>
                </a:lnTo>
                <a:lnTo>
                  <a:pt x="61506" y="107899"/>
                </a:lnTo>
                <a:close/>
              </a:path>
              <a:path w="467994" h="1542414">
                <a:moveTo>
                  <a:pt x="62788" y="130378"/>
                </a:moveTo>
                <a:lnTo>
                  <a:pt x="56159" y="128409"/>
                </a:lnTo>
                <a:lnTo>
                  <a:pt x="54521" y="130429"/>
                </a:lnTo>
                <a:lnTo>
                  <a:pt x="60121" y="134112"/>
                </a:lnTo>
                <a:lnTo>
                  <a:pt x="62788" y="130378"/>
                </a:lnTo>
                <a:close/>
              </a:path>
              <a:path w="467994" h="1542414">
                <a:moveTo>
                  <a:pt x="72580" y="102514"/>
                </a:moveTo>
                <a:lnTo>
                  <a:pt x="71666" y="98183"/>
                </a:lnTo>
                <a:lnTo>
                  <a:pt x="68541" y="96177"/>
                </a:lnTo>
                <a:lnTo>
                  <a:pt x="64579" y="95770"/>
                </a:lnTo>
                <a:lnTo>
                  <a:pt x="62369" y="97828"/>
                </a:lnTo>
                <a:lnTo>
                  <a:pt x="58559" y="99809"/>
                </a:lnTo>
                <a:lnTo>
                  <a:pt x="62026" y="101879"/>
                </a:lnTo>
                <a:lnTo>
                  <a:pt x="63741" y="103682"/>
                </a:lnTo>
                <a:lnTo>
                  <a:pt x="69710" y="104533"/>
                </a:lnTo>
                <a:lnTo>
                  <a:pt x="72580" y="102514"/>
                </a:lnTo>
                <a:close/>
              </a:path>
              <a:path w="467994" h="1542414">
                <a:moveTo>
                  <a:pt x="81699" y="229501"/>
                </a:moveTo>
                <a:lnTo>
                  <a:pt x="69329" y="226136"/>
                </a:lnTo>
                <a:lnTo>
                  <a:pt x="76835" y="234708"/>
                </a:lnTo>
                <a:lnTo>
                  <a:pt x="77495" y="234848"/>
                </a:lnTo>
                <a:lnTo>
                  <a:pt x="81699" y="229501"/>
                </a:lnTo>
                <a:close/>
              </a:path>
              <a:path w="467994" h="1542414">
                <a:moveTo>
                  <a:pt x="86461" y="209956"/>
                </a:moveTo>
                <a:lnTo>
                  <a:pt x="81762" y="205816"/>
                </a:lnTo>
                <a:lnTo>
                  <a:pt x="72161" y="207010"/>
                </a:lnTo>
                <a:lnTo>
                  <a:pt x="71907" y="208280"/>
                </a:lnTo>
                <a:lnTo>
                  <a:pt x="80187" y="217131"/>
                </a:lnTo>
                <a:lnTo>
                  <a:pt x="81051" y="212966"/>
                </a:lnTo>
                <a:lnTo>
                  <a:pt x="86461" y="209956"/>
                </a:lnTo>
                <a:close/>
              </a:path>
              <a:path w="467994" h="1542414">
                <a:moveTo>
                  <a:pt x="94119" y="197053"/>
                </a:moveTo>
                <a:lnTo>
                  <a:pt x="91109" y="194119"/>
                </a:lnTo>
                <a:lnTo>
                  <a:pt x="88074" y="191160"/>
                </a:lnTo>
                <a:lnTo>
                  <a:pt x="83718" y="188785"/>
                </a:lnTo>
                <a:lnTo>
                  <a:pt x="58534" y="198589"/>
                </a:lnTo>
                <a:lnTo>
                  <a:pt x="65786" y="199351"/>
                </a:lnTo>
                <a:lnTo>
                  <a:pt x="72415" y="199872"/>
                </a:lnTo>
                <a:lnTo>
                  <a:pt x="77889" y="201498"/>
                </a:lnTo>
                <a:lnTo>
                  <a:pt x="81711" y="205574"/>
                </a:lnTo>
                <a:lnTo>
                  <a:pt x="81584" y="205625"/>
                </a:lnTo>
                <a:lnTo>
                  <a:pt x="81686" y="205752"/>
                </a:lnTo>
                <a:lnTo>
                  <a:pt x="81826" y="205803"/>
                </a:lnTo>
                <a:lnTo>
                  <a:pt x="81762" y="205651"/>
                </a:lnTo>
                <a:lnTo>
                  <a:pt x="83997" y="204546"/>
                </a:lnTo>
                <a:lnTo>
                  <a:pt x="86448" y="203695"/>
                </a:lnTo>
                <a:lnTo>
                  <a:pt x="91986" y="200228"/>
                </a:lnTo>
                <a:lnTo>
                  <a:pt x="94119" y="197053"/>
                </a:lnTo>
                <a:close/>
              </a:path>
              <a:path w="467994" h="1542414">
                <a:moveTo>
                  <a:pt x="95935" y="246087"/>
                </a:moveTo>
                <a:lnTo>
                  <a:pt x="81661" y="246087"/>
                </a:lnTo>
                <a:lnTo>
                  <a:pt x="87757" y="255612"/>
                </a:lnTo>
                <a:lnTo>
                  <a:pt x="94513" y="256959"/>
                </a:lnTo>
                <a:lnTo>
                  <a:pt x="95935" y="246087"/>
                </a:lnTo>
                <a:close/>
              </a:path>
              <a:path w="467994" h="1542414">
                <a:moveTo>
                  <a:pt x="96443" y="275640"/>
                </a:moveTo>
                <a:lnTo>
                  <a:pt x="95453" y="274777"/>
                </a:lnTo>
                <a:lnTo>
                  <a:pt x="94589" y="273748"/>
                </a:lnTo>
                <a:lnTo>
                  <a:pt x="93040" y="272973"/>
                </a:lnTo>
                <a:lnTo>
                  <a:pt x="90792" y="274154"/>
                </a:lnTo>
                <a:lnTo>
                  <a:pt x="90868" y="274548"/>
                </a:lnTo>
                <a:lnTo>
                  <a:pt x="91071" y="275501"/>
                </a:lnTo>
                <a:lnTo>
                  <a:pt x="92113" y="276352"/>
                </a:lnTo>
                <a:lnTo>
                  <a:pt x="93002" y="277469"/>
                </a:lnTo>
                <a:lnTo>
                  <a:pt x="95516" y="276123"/>
                </a:lnTo>
                <a:lnTo>
                  <a:pt x="96443" y="275640"/>
                </a:lnTo>
                <a:close/>
              </a:path>
              <a:path w="467994" h="1542414">
                <a:moveTo>
                  <a:pt x="110959" y="225831"/>
                </a:moveTo>
                <a:lnTo>
                  <a:pt x="101917" y="226949"/>
                </a:lnTo>
                <a:lnTo>
                  <a:pt x="100418" y="227685"/>
                </a:lnTo>
                <a:lnTo>
                  <a:pt x="95973" y="234353"/>
                </a:lnTo>
                <a:lnTo>
                  <a:pt x="110959" y="225831"/>
                </a:lnTo>
                <a:close/>
              </a:path>
              <a:path w="467994" h="1542414">
                <a:moveTo>
                  <a:pt x="111887" y="254368"/>
                </a:moveTo>
                <a:lnTo>
                  <a:pt x="103708" y="253022"/>
                </a:lnTo>
                <a:lnTo>
                  <a:pt x="101485" y="253301"/>
                </a:lnTo>
                <a:lnTo>
                  <a:pt x="101180" y="258038"/>
                </a:lnTo>
                <a:lnTo>
                  <a:pt x="102882" y="260756"/>
                </a:lnTo>
                <a:lnTo>
                  <a:pt x="104673" y="261302"/>
                </a:lnTo>
                <a:lnTo>
                  <a:pt x="108826" y="262572"/>
                </a:lnTo>
                <a:lnTo>
                  <a:pt x="111264" y="259994"/>
                </a:lnTo>
                <a:lnTo>
                  <a:pt x="111887" y="254368"/>
                </a:lnTo>
                <a:close/>
              </a:path>
              <a:path w="467994" h="1542414">
                <a:moveTo>
                  <a:pt x="143344" y="295287"/>
                </a:moveTo>
                <a:lnTo>
                  <a:pt x="136372" y="295287"/>
                </a:lnTo>
                <a:lnTo>
                  <a:pt x="136296" y="297510"/>
                </a:lnTo>
                <a:lnTo>
                  <a:pt x="138607" y="297599"/>
                </a:lnTo>
                <a:lnTo>
                  <a:pt x="143243" y="297751"/>
                </a:lnTo>
                <a:lnTo>
                  <a:pt x="143344" y="295287"/>
                </a:lnTo>
                <a:close/>
              </a:path>
              <a:path w="467994" h="1542414">
                <a:moveTo>
                  <a:pt x="172681" y="259270"/>
                </a:moveTo>
                <a:lnTo>
                  <a:pt x="157454" y="258381"/>
                </a:lnTo>
                <a:lnTo>
                  <a:pt x="163029" y="265353"/>
                </a:lnTo>
                <a:lnTo>
                  <a:pt x="166547" y="262420"/>
                </a:lnTo>
                <a:lnTo>
                  <a:pt x="172681" y="259270"/>
                </a:lnTo>
                <a:close/>
              </a:path>
              <a:path w="467994" h="1542414">
                <a:moveTo>
                  <a:pt x="179324" y="320243"/>
                </a:moveTo>
                <a:lnTo>
                  <a:pt x="177952" y="318833"/>
                </a:lnTo>
                <a:lnTo>
                  <a:pt x="176758" y="318477"/>
                </a:lnTo>
                <a:lnTo>
                  <a:pt x="175577" y="318122"/>
                </a:lnTo>
                <a:lnTo>
                  <a:pt x="173202" y="318427"/>
                </a:lnTo>
                <a:lnTo>
                  <a:pt x="171145" y="320471"/>
                </a:lnTo>
                <a:lnTo>
                  <a:pt x="170522" y="322262"/>
                </a:lnTo>
                <a:lnTo>
                  <a:pt x="169684" y="323900"/>
                </a:lnTo>
                <a:lnTo>
                  <a:pt x="171983" y="323900"/>
                </a:lnTo>
                <a:lnTo>
                  <a:pt x="174358" y="324104"/>
                </a:lnTo>
                <a:lnTo>
                  <a:pt x="177723" y="323469"/>
                </a:lnTo>
                <a:lnTo>
                  <a:pt x="179235" y="322059"/>
                </a:lnTo>
                <a:lnTo>
                  <a:pt x="179324" y="320243"/>
                </a:lnTo>
                <a:close/>
              </a:path>
              <a:path w="467994" h="1542414">
                <a:moveTo>
                  <a:pt x="180860" y="328739"/>
                </a:moveTo>
                <a:lnTo>
                  <a:pt x="173380" y="325589"/>
                </a:lnTo>
                <a:lnTo>
                  <a:pt x="169900" y="324015"/>
                </a:lnTo>
                <a:lnTo>
                  <a:pt x="169633" y="324015"/>
                </a:lnTo>
                <a:lnTo>
                  <a:pt x="168503" y="325970"/>
                </a:lnTo>
                <a:lnTo>
                  <a:pt x="165798" y="331000"/>
                </a:lnTo>
                <a:lnTo>
                  <a:pt x="180860" y="336943"/>
                </a:lnTo>
                <a:lnTo>
                  <a:pt x="180860" y="328739"/>
                </a:lnTo>
                <a:close/>
              </a:path>
              <a:path w="467994" h="1542414">
                <a:moveTo>
                  <a:pt x="200304" y="323049"/>
                </a:moveTo>
                <a:lnTo>
                  <a:pt x="187553" y="321081"/>
                </a:lnTo>
                <a:lnTo>
                  <a:pt x="181368" y="328714"/>
                </a:lnTo>
                <a:lnTo>
                  <a:pt x="183565" y="329133"/>
                </a:lnTo>
                <a:lnTo>
                  <a:pt x="185762" y="329488"/>
                </a:lnTo>
                <a:lnTo>
                  <a:pt x="195224" y="331609"/>
                </a:lnTo>
                <a:lnTo>
                  <a:pt x="197434" y="330479"/>
                </a:lnTo>
                <a:lnTo>
                  <a:pt x="200304" y="323049"/>
                </a:lnTo>
                <a:close/>
              </a:path>
              <a:path w="467994" h="1542414">
                <a:moveTo>
                  <a:pt x="217093" y="403098"/>
                </a:moveTo>
                <a:lnTo>
                  <a:pt x="216319" y="399973"/>
                </a:lnTo>
                <a:lnTo>
                  <a:pt x="208978" y="395287"/>
                </a:lnTo>
                <a:lnTo>
                  <a:pt x="204584" y="394220"/>
                </a:lnTo>
                <a:lnTo>
                  <a:pt x="196443" y="399199"/>
                </a:lnTo>
                <a:lnTo>
                  <a:pt x="192887" y="401662"/>
                </a:lnTo>
                <a:lnTo>
                  <a:pt x="188010" y="404850"/>
                </a:lnTo>
                <a:lnTo>
                  <a:pt x="193649" y="406958"/>
                </a:lnTo>
                <a:lnTo>
                  <a:pt x="198094" y="409206"/>
                </a:lnTo>
                <a:lnTo>
                  <a:pt x="202984" y="410286"/>
                </a:lnTo>
                <a:lnTo>
                  <a:pt x="207733" y="411340"/>
                </a:lnTo>
                <a:lnTo>
                  <a:pt x="212064" y="409600"/>
                </a:lnTo>
                <a:lnTo>
                  <a:pt x="217093" y="403098"/>
                </a:lnTo>
                <a:close/>
              </a:path>
              <a:path w="467994" h="1542414">
                <a:moveTo>
                  <a:pt x="236105" y="427990"/>
                </a:moveTo>
                <a:lnTo>
                  <a:pt x="227291" y="426529"/>
                </a:lnTo>
                <a:lnTo>
                  <a:pt x="220370" y="416610"/>
                </a:lnTo>
                <a:lnTo>
                  <a:pt x="216801" y="421830"/>
                </a:lnTo>
                <a:lnTo>
                  <a:pt x="211251" y="424853"/>
                </a:lnTo>
                <a:lnTo>
                  <a:pt x="216966" y="433311"/>
                </a:lnTo>
                <a:lnTo>
                  <a:pt x="221157" y="432269"/>
                </a:lnTo>
                <a:lnTo>
                  <a:pt x="224739" y="431876"/>
                </a:lnTo>
                <a:lnTo>
                  <a:pt x="228561" y="431457"/>
                </a:lnTo>
                <a:lnTo>
                  <a:pt x="232308" y="430580"/>
                </a:lnTo>
                <a:lnTo>
                  <a:pt x="236080" y="429907"/>
                </a:lnTo>
                <a:lnTo>
                  <a:pt x="236105" y="427990"/>
                </a:lnTo>
                <a:close/>
              </a:path>
              <a:path w="467994" h="1542414">
                <a:moveTo>
                  <a:pt x="249097" y="397116"/>
                </a:moveTo>
                <a:lnTo>
                  <a:pt x="246646" y="394271"/>
                </a:lnTo>
                <a:lnTo>
                  <a:pt x="242354" y="390982"/>
                </a:lnTo>
                <a:lnTo>
                  <a:pt x="236588" y="393623"/>
                </a:lnTo>
                <a:lnTo>
                  <a:pt x="238340" y="396544"/>
                </a:lnTo>
                <a:lnTo>
                  <a:pt x="241312" y="400596"/>
                </a:lnTo>
                <a:lnTo>
                  <a:pt x="249097" y="397116"/>
                </a:lnTo>
                <a:close/>
              </a:path>
              <a:path w="467994" h="1542414">
                <a:moveTo>
                  <a:pt x="249453" y="380415"/>
                </a:moveTo>
                <a:lnTo>
                  <a:pt x="236969" y="380415"/>
                </a:lnTo>
                <a:lnTo>
                  <a:pt x="235661" y="383286"/>
                </a:lnTo>
                <a:lnTo>
                  <a:pt x="238404" y="384467"/>
                </a:lnTo>
                <a:lnTo>
                  <a:pt x="241109" y="386473"/>
                </a:lnTo>
                <a:lnTo>
                  <a:pt x="245389" y="386549"/>
                </a:lnTo>
                <a:lnTo>
                  <a:pt x="247002" y="383247"/>
                </a:lnTo>
                <a:lnTo>
                  <a:pt x="249453" y="380415"/>
                </a:lnTo>
                <a:close/>
              </a:path>
              <a:path w="467994" h="1542414">
                <a:moveTo>
                  <a:pt x="291985" y="410083"/>
                </a:moveTo>
                <a:lnTo>
                  <a:pt x="290880" y="407441"/>
                </a:lnTo>
                <a:lnTo>
                  <a:pt x="289560" y="404304"/>
                </a:lnTo>
                <a:lnTo>
                  <a:pt x="283248" y="403313"/>
                </a:lnTo>
                <a:lnTo>
                  <a:pt x="278765" y="402323"/>
                </a:lnTo>
                <a:lnTo>
                  <a:pt x="271170" y="401764"/>
                </a:lnTo>
                <a:lnTo>
                  <a:pt x="266725" y="401599"/>
                </a:lnTo>
                <a:lnTo>
                  <a:pt x="261848" y="405828"/>
                </a:lnTo>
                <a:lnTo>
                  <a:pt x="259245" y="409524"/>
                </a:lnTo>
                <a:lnTo>
                  <a:pt x="257022" y="415074"/>
                </a:lnTo>
                <a:lnTo>
                  <a:pt x="259422" y="417652"/>
                </a:lnTo>
                <a:lnTo>
                  <a:pt x="260172" y="419366"/>
                </a:lnTo>
                <a:lnTo>
                  <a:pt x="252717" y="421347"/>
                </a:lnTo>
                <a:lnTo>
                  <a:pt x="253314" y="423113"/>
                </a:lnTo>
                <a:lnTo>
                  <a:pt x="253377" y="423341"/>
                </a:lnTo>
                <a:lnTo>
                  <a:pt x="260858" y="423113"/>
                </a:lnTo>
                <a:lnTo>
                  <a:pt x="268338" y="424967"/>
                </a:lnTo>
                <a:lnTo>
                  <a:pt x="275882" y="425919"/>
                </a:lnTo>
                <a:lnTo>
                  <a:pt x="283171" y="423113"/>
                </a:lnTo>
                <a:lnTo>
                  <a:pt x="283718" y="423113"/>
                </a:lnTo>
                <a:lnTo>
                  <a:pt x="275018" y="415759"/>
                </a:lnTo>
                <a:lnTo>
                  <a:pt x="274624" y="413600"/>
                </a:lnTo>
                <a:lnTo>
                  <a:pt x="280492" y="407441"/>
                </a:lnTo>
                <a:lnTo>
                  <a:pt x="291985" y="410083"/>
                </a:lnTo>
                <a:close/>
              </a:path>
              <a:path w="467994" h="1542414">
                <a:moveTo>
                  <a:pt x="301802" y="361340"/>
                </a:moveTo>
                <a:lnTo>
                  <a:pt x="298513" y="358559"/>
                </a:lnTo>
                <a:lnTo>
                  <a:pt x="296786" y="355752"/>
                </a:lnTo>
                <a:lnTo>
                  <a:pt x="286207" y="353352"/>
                </a:lnTo>
                <a:lnTo>
                  <a:pt x="279082" y="357022"/>
                </a:lnTo>
                <a:lnTo>
                  <a:pt x="268401" y="363105"/>
                </a:lnTo>
                <a:lnTo>
                  <a:pt x="270052" y="369341"/>
                </a:lnTo>
                <a:lnTo>
                  <a:pt x="276123" y="377964"/>
                </a:lnTo>
                <a:lnTo>
                  <a:pt x="280301" y="382460"/>
                </a:lnTo>
                <a:lnTo>
                  <a:pt x="287477" y="384416"/>
                </a:lnTo>
                <a:lnTo>
                  <a:pt x="289661" y="378917"/>
                </a:lnTo>
                <a:lnTo>
                  <a:pt x="282308" y="373557"/>
                </a:lnTo>
                <a:lnTo>
                  <a:pt x="301802" y="361340"/>
                </a:lnTo>
                <a:close/>
              </a:path>
              <a:path w="467994" h="1542414">
                <a:moveTo>
                  <a:pt x="307505" y="445668"/>
                </a:moveTo>
                <a:lnTo>
                  <a:pt x="307200" y="445668"/>
                </a:lnTo>
                <a:lnTo>
                  <a:pt x="307378" y="445846"/>
                </a:lnTo>
                <a:lnTo>
                  <a:pt x="307505" y="445668"/>
                </a:lnTo>
                <a:close/>
              </a:path>
              <a:path w="467994" h="1542414">
                <a:moveTo>
                  <a:pt x="308483" y="448640"/>
                </a:moveTo>
                <a:lnTo>
                  <a:pt x="307251" y="445846"/>
                </a:lnTo>
                <a:lnTo>
                  <a:pt x="307174" y="445668"/>
                </a:lnTo>
                <a:lnTo>
                  <a:pt x="305981" y="444195"/>
                </a:lnTo>
                <a:lnTo>
                  <a:pt x="294652" y="430822"/>
                </a:lnTo>
                <a:lnTo>
                  <a:pt x="291414" y="438861"/>
                </a:lnTo>
                <a:lnTo>
                  <a:pt x="299643" y="444195"/>
                </a:lnTo>
                <a:lnTo>
                  <a:pt x="301879" y="450557"/>
                </a:lnTo>
                <a:lnTo>
                  <a:pt x="301980" y="450811"/>
                </a:lnTo>
                <a:lnTo>
                  <a:pt x="307492" y="450557"/>
                </a:lnTo>
                <a:lnTo>
                  <a:pt x="308483" y="448640"/>
                </a:lnTo>
                <a:close/>
              </a:path>
              <a:path w="467994" h="1542414">
                <a:moveTo>
                  <a:pt x="312864" y="407441"/>
                </a:moveTo>
                <a:lnTo>
                  <a:pt x="311442" y="405828"/>
                </a:lnTo>
                <a:lnTo>
                  <a:pt x="307301" y="401434"/>
                </a:lnTo>
                <a:lnTo>
                  <a:pt x="294868" y="405180"/>
                </a:lnTo>
                <a:lnTo>
                  <a:pt x="292696" y="410171"/>
                </a:lnTo>
                <a:lnTo>
                  <a:pt x="303415" y="410171"/>
                </a:lnTo>
                <a:lnTo>
                  <a:pt x="312864" y="407441"/>
                </a:lnTo>
                <a:close/>
              </a:path>
              <a:path w="467994" h="1542414">
                <a:moveTo>
                  <a:pt x="314071" y="419722"/>
                </a:moveTo>
                <a:lnTo>
                  <a:pt x="309321" y="416674"/>
                </a:lnTo>
                <a:lnTo>
                  <a:pt x="308457" y="416115"/>
                </a:lnTo>
                <a:lnTo>
                  <a:pt x="304038" y="416674"/>
                </a:lnTo>
                <a:lnTo>
                  <a:pt x="300101" y="416306"/>
                </a:lnTo>
                <a:lnTo>
                  <a:pt x="298005" y="413054"/>
                </a:lnTo>
                <a:lnTo>
                  <a:pt x="300164" y="411111"/>
                </a:lnTo>
                <a:lnTo>
                  <a:pt x="300774" y="410933"/>
                </a:lnTo>
                <a:lnTo>
                  <a:pt x="292366" y="410933"/>
                </a:lnTo>
                <a:lnTo>
                  <a:pt x="291579" y="410933"/>
                </a:lnTo>
                <a:lnTo>
                  <a:pt x="287820" y="417220"/>
                </a:lnTo>
                <a:lnTo>
                  <a:pt x="287718" y="419366"/>
                </a:lnTo>
                <a:lnTo>
                  <a:pt x="287629" y="421347"/>
                </a:lnTo>
                <a:lnTo>
                  <a:pt x="287540" y="423443"/>
                </a:lnTo>
                <a:lnTo>
                  <a:pt x="303999" y="425157"/>
                </a:lnTo>
                <a:lnTo>
                  <a:pt x="294665" y="430784"/>
                </a:lnTo>
                <a:lnTo>
                  <a:pt x="305485" y="431723"/>
                </a:lnTo>
                <a:lnTo>
                  <a:pt x="307263" y="429615"/>
                </a:lnTo>
                <a:lnTo>
                  <a:pt x="308521" y="427596"/>
                </a:lnTo>
                <a:lnTo>
                  <a:pt x="313690" y="423113"/>
                </a:lnTo>
                <a:lnTo>
                  <a:pt x="313893" y="421347"/>
                </a:lnTo>
                <a:lnTo>
                  <a:pt x="314071" y="419722"/>
                </a:lnTo>
                <a:close/>
              </a:path>
              <a:path w="467994" h="1542414">
                <a:moveTo>
                  <a:pt x="319278" y="474052"/>
                </a:moveTo>
                <a:lnTo>
                  <a:pt x="314032" y="472465"/>
                </a:lnTo>
                <a:lnTo>
                  <a:pt x="314579" y="471805"/>
                </a:lnTo>
                <a:lnTo>
                  <a:pt x="314896" y="471017"/>
                </a:lnTo>
                <a:lnTo>
                  <a:pt x="314706" y="468464"/>
                </a:lnTo>
                <a:lnTo>
                  <a:pt x="313867" y="466750"/>
                </a:lnTo>
                <a:lnTo>
                  <a:pt x="308356" y="467080"/>
                </a:lnTo>
                <a:lnTo>
                  <a:pt x="307505" y="468693"/>
                </a:lnTo>
                <a:lnTo>
                  <a:pt x="307251" y="470433"/>
                </a:lnTo>
                <a:lnTo>
                  <a:pt x="303364" y="469709"/>
                </a:lnTo>
                <a:lnTo>
                  <a:pt x="300774" y="471157"/>
                </a:lnTo>
                <a:lnTo>
                  <a:pt x="299796" y="474383"/>
                </a:lnTo>
                <a:lnTo>
                  <a:pt x="299186" y="476377"/>
                </a:lnTo>
                <a:lnTo>
                  <a:pt x="299999" y="478612"/>
                </a:lnTo>
                <a:lnTo>
                  <a:pt x="300202" y="481114"/>
                </a:lnTo>
                <a:lnTo>
                  <a:pt x="317525" y="483577"/>
                </a:lnTo>
                <a:lnTo>
                  <a:pt x="319278" y="474052"/>
                </a:lnTo>
                <a:close/>
              </a:path>
              <a:path w="467994" h="1542414">
                <a:moveTo>
                  <a:pt x="326263" y="382549"/>
                </a:moveTo>
                <a:lnTo>
                  <a:pt x="313372" y="378968"/>
                </a:lnTo>
                <a:lnTo>
                  <a:pt x="310515" y="388327"/>
                </a:lnTo>
                <a:lnTo>
                  <a:pt x="326263" y="382549"/>
                </a:lnTo>
                <a:close/>
              </a:path>
              <a:path w="467994" h="1542414">
                <a:moveTo>
                  <a:pt x="332930" y="1488274"/>
                </a:moveTo>
                <a:lnTo>
                  <a:pt x="331711" y="1483588"/>
                </a:lnTo>
                <a:lnTo>
                  <a:pt x="331216" y="1483652"/>
                </a:lnTo>
                <a:lnTo>
                  <a:pt x="330708" y="1483702"/>
                </a:lnTo>
                <a:lnTo>
                  <a:pt x="330212" y="1483766"/>
                </a:lnTo>
                <a:lnTo>
                  <a:pt x="330428" y="1485366"/>
                </a:lnTo>
                <a:lnTo>
                  <a:pt x="330631" y="1486966"/>
                </a:lnTo>
                <a:lnTo>
                  <a:pt x="330847" y="1488567"/>
                </a:lnTo>
                <a:lnTo>
                  <a:pt x="331546" y="1488478"/>
                </a:lnTo>
                <a:lnTo>
                  <a:pt x="332930" y="1488274"/>
                </a:lnTo>
                <a:close/>
              </a:path>
              <a:path w="467994" h="1542414">
                <a:moveTo>
                  <a:pt x="334441" y="373672"/>
                </a:moveTo>
                <a:lnTo>
                  <a:pt x="332955" y="372694"/>
                </a:lnTo>
                <a:lnTo>
                  <a:pt x="331749" y="371716"/>
                </a:lnTo>
                <a:lnTo>
                  <a:pt x="330415" y="372541"/>
                </a:lnTo>
                <a:lnTo>
                  <a:pt x="328206" y="373875"/>
                </a:lnTo>
                <a:lnTo>
                  <a:pt x="329234" y="374662"/>
                </a:lnTo>
                <a:lnTo>
                  <a:pt x="330288" y="376097"/>
                </a:lnTo>
                <a:lnTo>
                  <a:pt x="331254" y="376059"/>
                </a:lnTo>
                <a:lnTo>
                  <a:pt x="332359" y="376021"/>
                </a:lnTo>
                <a:lnTo>
                  <a:pt x="334441" y="373672"/>
                </a:lnTo>
                <a:close/>
              </a:path>
              <a:path w="467994" h="1542414">
                <a:moveTo>
                  <a:pt x="339864" y="1441640"/>
                </a:moveTo>
                <a:lnTo>
                  <a:pt x="339839" y="1438059"/>
                </a:lnTo>
                <a:lnTo>
                  <a:pt x="329133" y="1431213"/>
                </a:lnTo>
                <a:lnTo>
                  <a:pt x="330238" y="1445196"/>
                </a:lnTo>
                <a:lnTo>
                  <a:pt x="339864" y="1441640"/>
                </a:lnTo>
                <a:close/>
              </a:path>
              <a:path w="467994" h="1542414">
                <a:moveTo>
                  <a:pt x="342607" y="372427"/>
                </a:moveTo>
                <a:lnTo>
                  <a:pt x="341376" y="371132"/>
                </a:lnTo>
                <a:lnTo>
                  <a:pt x="338899" y="368554"/>
                </a:lnTo>
                <a:lnTo>
                  <a:pt x="337629" y="369138"/>
                </a:lnTo>
                <a:lnTo>
                  <a:pt x="336994" y="369443"/>
                </a:lnTo>
                <a:lnTo>
                  <a:pt x="339979" y="373811"/>
                </a:lnTo>
                <a:lnTo>
                  <a:pt x="340855" y="373341"/>
                </a:lnTo>
                <a:lnTo>
                  <a:pt x="342607" y="372427"/>
                </a:lnTo>
                <a:close/>
              </a:path>
              <a:path w="467994" h="1542414">
                <a:moveTo>
                  <a:pt x="347014" y="341896"/>
                </a:moveTo>
                <a:lnTo>
                  <a:pt x="344690" y="340563"/>
                </a:lnTo>
                <a:lnTo>
                  <a:pt x="339115" y="342557"/>
                </a:lnTo>
                <a:lnTo>
                  <a:pt x="337172" y="340093"/>
                </a:lnTo>
                <a:lnTo>
                  <a:pt x="333184" y="337642"/>
                </a:lnTo>
                <a:lnTo>
                  <a:pt x="330301" y="337654"/>
                </a:lnTo>
                <a:lnTo>
                  <a:pt x="327596" y="338277"/>
                </a:lnTo>
                <a:lnTo>
                  <a:pt x="324370" y="338721"/>
                </a:lnTo>
                <a:lnTo>
                  <a:pt x="323342" y="343814"/>
                </a:lnTo>
                <a:lnTo>
                  <a:pt x="324764" y="345478"/>
                </a:lnTo>
                <a:lnTo>
                  <a:pt x="330073" y="346913"/>
                </a:lnTo>
                <a:lnTo>
                  <a:pt x="332320" y="347789"/>
                </a:lnTo>
                <a:lnTo>
                  <a:pt x="335826" y="348272"/>
                </a:lnTo>
                <a:lnTo>
                  <a:pt x="336943" y="348234"/>
                </a:lnTo>
                <a:lnTo>
                  <a:pt x="337883" y="347954"/>
                </a:lnTo>
                <a:lnTo>
                  <a:pt x="344081" y="350901"/>
                </a:lnTo>
                <a:lnTo>
                  <a:pt x="347014" y="341896"/>
                </a:lnTo>
                <a:close/>
              </a:path>
              <a:path w="467994" h="1542414">
                <a:moveTo>
                  <a:pt x="350316" y="359867"/>
                </a:moveTo>
                <a:lnTo>
                  <a:pt x="344792" y="358876"/>
                </a:lnTo>
                <a:lnTo>
                  <a:pt x="344220" y="360248"/>
                </a:lnTo>
                <a:lnTo>
                  <a:pt x="345871" y="360794"/>
                </a:lnTo>
                <a:lnTo>
                  <a:pt x="347535" y="361327"/>
                </a:lnTo>
                <a:lnTo>
                  <a:pt x="349186" y="361873"/>
                </a:lnTo>
                <a:lnTo>
                  <a:pt x="350316" y="359867"/>
                </a:lnTo>
                <a:close/>
              </a:path>
              <a:path w="467994" h="1542414">
                <a:moveTo>
                  <a:pt x="351015" y="326593"/>
                </a:moveTo>
                <a:lnTo>
                  <a:pt x="341617" y="318262"/>
                </a:lnTo>
                <a:lnTo>
                  <a:pt x="338632" y="319379"/>
                </a:lnTo>
                <a:lnTo>
                  <a:pt x="339813" y="322300"/>
                </a:lnTo>
                <a:lnTo>
                  <a:pt x="340702" y="325335"/>
                </a:lnTo>
                <a:lnTo>
                  <a:pt x="342760" y="328434"/>
                </a:lnTo>
                <a:lnTo>
                  <a:pt x="347179" y="327266"/>
                </a:lnTo>
                <a:lnTo>
                  <a:pt x="351015" y="326593"/>
                </a:lnTo>
                <a:close/>
              </a:path>
              <a:path w="467994" h="1542414">
                <a:moveTo>
                  <a:pt x="356450" y="373494"/>
                </a:moveTo>
                <a:lnTo>
                  <a:pt x="355879" y="371614"/>
                </a:lnTo>
                <a:lnTo>
                  <a:pt x="345211" y="368896"/>
                </a:lnTo>
                <a:lnTo>
                  <a:pt x="349605" y="379387"/>
                </a:lnTo>
                <a:lnTo>
                  <a:pt x="356450" y="373494"/>
                </a:lnTo>
                <a:close/>
              </a:path>
              <a:path w="467994" h="1542414">
                <a:moveTo>
                  <a:pt x="359625" y="300253"/>
                </a:moveTo>
                <a:lnTo>
                  <a:pt x="354482" y="298488"/>
                </a:lnTo>
                <a:lnTo>
                  <a:pt x="349465" y="297688"/>
                </a:lnTo>
                <a:lnTo>
                  <a:pt x="340829" y="291807"/>
                </a:lnTo>
                <a:lnTo>
                  <a:pt x="336537" y="290880"/>
                </a:lnTo>
                <a:lnTo>
                  <a:pt x="330327" y="296748"/>
                </a:lnTo>
                <a:lnTo>
                  <a:pt x="329311" y="299605"/>
                </a:lnTo>
                <a:lnTo>
                  <a:pt x="326783" y="303682"/>
                </a:lnTo>
                <a:lnTo>
                  <a:pt x="340639" y="302082"/>
                </a:lnTo>
                <a:lnTo>
                  <a:pt x="345605" y="309308"/>
                </a:lnTo>
                <a:lnTo>
                  <a:pt x="359625" y="300253"/>
                </a:lnTo>
                <a:close/>
              </a:path>
              <a:path w="467994" h="1542414">
                <a:moveTo>
                  <a:pt x="388289" y="1228305"/>
                </a:moveTo>
                <a:lnTo>
                  <a:pt x="385978" y="1225029"/>
                </a:lnTo>
                <a:lnTo>
                  <a:pt x="377825" y="1221638"/>
                </a:lnTo>
                <a:lnTo>
                  <a:pt x="377240" y="1228509"/>
                </a:lnTo>
                <a:lnTo>
                  <a:pt x="373557" y="1229029"/>
                </a:lnTo>
                <a:lnTo>
                  <a:pt x="368947" y="1216329"/>
                </a:lnTo>
                <a:lnTo>
                  <a:pt x="367233" y="1216520"/>
                </a:lnTo>
                <a:lnTo>
                  <a:pt x="362775" y="1232712"/>
                </a:lnTo>
                <a:lnTo>
                  <a:pt x="366915" y="1237284"/>
                </a:lnTo>
                <a:lnTo>
                  <a:pt x="367931" y="1245031"/>
                </a:lnTo>
                <a:lnTo>
                  <a:pt x="377063" y="1248587"/>
                </a:lnTo>
                <a:lnTo>
                  <a:pt x="384606" y="1244320"/>
                </a:lnTo>
                <a:lnTo>
                  <a:pt x="381215" y="1239481"/>
                </a:lnTo>
                <a:lnTo>
                  <a:pt x="379399" y="1236268"/>
                </a:lnTo>
                <a:lnTo>
                  <a:pt x="382866" y="1233589"/>
                </a:lnTo>
                <a:lnTo>
                  <a:pt x="386270" y="1231900"/>
                </a:lnTo>
                <a:lnTo>
                  <a:pt x="388289" y="1228305"/>
                </a:lnTo>
                <a:close/>
              </a:path>
              <a:path w="467994" h="1542414">
                <a:moveTo>
                  <a:pt x="396748" y="423786"/>
                </a:moveTo>
                <a:lnTo>
                  <a:pt x="395516" y="421767"/>
                </a:lnTo>
                <a:lnTo>
                  <a:pt x="393052" y="421843"/>
                </a:lnTo>
                <a:lnTo>
                  <a:pt x="389610" y="420954"/>
                </a:lnTo>
                <a:lnTo>
                  <a:pt x="391617" y="425678"/>
                </a:lnTo>
                <a:lnTo>
                  <a:pt x="393382" y="425018"/>
                </a:lnTo>
                <a:lnTo>
                  <a:pt x="396748" y="423786"/>
                </a:lnTo>
                <a:close/>
              </a:path>
              <a:path w="467994" h="1542414">
                <a:moveTo>
                  <a:pt x="398360" y="1391424"/>
                </a:moveTo>
                <a:lnTo>
                  <a:pt x="394639" y="1385392"/>
                </a:lnTo>
                <a:lnTo>
                  <a:pt x="391172" y="1389697"/>
                </a:lnTo>
                <a:lnTo>
                  <a:pt x="385660" y="1391831"/>
                </a:lnTo>
                <a:lnTo>
                  <a:pt x="391147" y="1396784"/>
                </a:lnTo>
                <a:lnTo>
                  <a:pt x="395198" y="1393850"/>
                </a:lnTo>
                <a:lnTo>
                  <a:pt x="398360" y="1391424"/>
                </a:lnTo>
                <a:close/>
              </a:path>
              <a:path w="467994" h="1542414">
                <a:moveTo>
                  <a:pt x="402920" y="443509"/>
                </a:moveTo>
                <a:lnTo>
                  <a:pt x="400824" y="443814"/>
                </a:lnTo>
                <a:lnTo>
                  <a:pt x="398703" y="444080"/>
                </a:lnTo>
                <a:lnTo>
                  <a:pt x="396494" y="444512"/>
                </a:lnTo>
                <a:lnTo>
                  <a:pt x="396646" y="446049"/>
                </a:lnTo>
                <a:lnTo>
                  <a:pt x="398780" y="446138"/>
                </a:lnTo>
                <a:lnTo>
                  <a:pt x="402894" y="446125"/>
                </a:lnTo>
                <a:lnTo>
                  <a:pt x="402920" y="443509"/>
                </a:lnTo>
                <a:close/>
              </a:path>
              <a:path w="467994" h="1542414">
                <a:moveTo>
                  <a:pt x="403593" y="1351051"/>
                </a:moveTo>
                <a:lnTo>
                  <a:pt x="402297" y="1341437"/>
                </a:lnTo>
                <a:lnTo>
                  <a:pt x="394042" y="1344422"/>
                </a:lnTo>
                <a:lnTo>
                  <a:pt x="387527" y="1334122"/>
                </a:lnTo>
                <a:lnTo>
                  <a:pt x="386245" y="1335519"/>
                </a:lnTo>
                <a:lnTo>
                  <a:pt x="385254" y="1336751"/>
                </a:lnTo>
                <a:lnTo>
                  <a:pt x="384568" y="1337868"/>
                </a:lnTo>
                <a:lnTo>
                  <a:pt x="384390" y="1337221"/>
                </a:lnTo>
                <a:lnTo>
                  <a:pt x="383908" y="1336827"/>
                </a:lnTo>
                <a:lnTo>
                  <a:pt x="382320" y="1336802"/>
                </a:lnTo>
                <a:lnTo>
                  <a:pt x="381774" y="1337348"/>
                </a:lnTo>
                <a:lnTo>
                  <a:pt x="381723" y="1337957"/>
                </a:lnTo>
                <a:lnTo>
                  <a:pt x="381660" y="1338630"/>
                </a:lnTo>
                <a:lnTo>
                  <a:pt x="382308" y="1339075"/>
                </a:lnTo>
                <a:lnTo>
                  <a:pt x="383501" y="1339062"/>
                </a:lnTo>
                <a:lnTo>
                  <a:pt x="383794" y="1338973"/>
                </a:lnTo>
                <a:lnTo>
                  <a:pt x="384035" y="1338846"/>
                </a:lnTo>
                <a:lnTo>
                  <a:pt x="383743" y="1342237"/>
                </a:lnTo>
                <a:lnTo>
                  <a:pt x="386638" y="1345120"/>
                </a:lnTo>
                <a:lnTo>
                  <a:pt x="393128" y="1347927"/>
                </a:lnTo>
                <a:lnTo>
                  <a:pt x="403593" y="1351051"/>
                </a:lnTo>
                <a:close/>
              </a:path>
              <a:path w="467994" h="1542414">
                <a:moveTo>
                  <a:pt x="410260" y="377558"/>
                </a:moveTo>
                <a:lnTo>
                  <a:pt x="407466" y="376694"/>
                </a:lnTo>
                <a:lnTo>
                  <a:pt x="406323" y="378726"/>
                </a:lnTo>
                <a:lnTo>
                  <a:pt x="405739" y="379742"/>
                </a:lnTo>
                <a:lnTo>
                  <a:pt x="406450" y="379958"/>
                </a:lnTo>
                <a:lnTo>
                  <a:pt x="407657" y="380492"/>
                </a:lnTo>
                <a:lnTo>
                  <a:pt x="408762" y="379514"/>
                </a:lnTo>
                <a:lnTo>
                  <a:pt x="409473" y="378510"/>
                </a:lnTo>
                <a:lnTo>
                  <a:pt x="410260" y="377558"/>
                </a:lnTo>
                <a:close/>
              </a:path>
              <a:path w="467994" h="1542414">
                <a:moveTo>
                  <a:pt x="410781" y="427926"/>
                </a:moveTo>
                <a:lnTo>
                  <a:pt x="408774" y="425869"/>
                </a:lnTo>
                <a:lnTo>
                  <a:pt x="406400" y="426135"/>
                </a:lnTo>
                <a:lnTo>
                  <a:pt x="404926" y="427139"/>
                </a:lnTo>
                <a:lnTo>
                  <a:pt x="400685" y="428993"/>
                </a:lnTo>
                <a:lnTo>
                  <a:pt x="403720" y="430098"/>
                </a:lnTo>
                <a:lnTo>
                  <a:pt x="405396" y="431228"/>
                </a:lnTo>
                <a:lnTo>
                  <a:pt x="406501" y="430974"/>
                </a:lnTo>
                <a:lnTo>
                  <a:pt x="408127" y="430593"/>
                </a:lnTo>
                <a:lnTo>
                  <a:pt x="409549" y="429323"/>
                </a:lnTo>
                <a:lnTo>
                  <a:pt x="410781" y="427926"/>
                </a:lnTo>
                <a:close/>
              </a:path>
              <a:path w="467994" h="1542414">
                <a:moveTo>
                  <a:pt x="425208" y="388035"/>
                </a:moveTo>
                <a:lnTo>
                  <a:pt x="418833" y="384517"/>
                </a:lnTo>
                <a:lnTo>
                  <a:pt x="412826" y="386702"/>
                </a:lnTo>
                <a:lnTo>
                  <a:pt x="405549" y="387426"/>
                </a:lnTo>
                <a:lnTo>
                  <a:pt x="412864" y="393547"/>
                </a:lnTo>
                <a:lnTo>
                  <a:pt x="419061" y="389686"/>
                </a:lnTo>
                <a:lnTo>
                  <a:pt x="425208" y="388035"/>
                </a:lnTo>
                <a:close/>
              </a:path>
              <a:path w="467994" h="1542414">
                <a:moveTo>
                  <a:pt x="426504" y="471551"/>
                </a:moveTo>
                <a:lnTo>
                  <a:pt x="424624" y="467118"/>
                </a:lnTo>
                <a:lnTo>
                  <a:pt x="421665" y="462610"/>
                </a:lnTo>
                <a:lnTo>
                  <a:pt x="420687" y="458000"/>
                </a:lnTo>
                <a:lnTo>
                  <a:pt x="418134" y="459765"/>
                </a:lnTo>
                <a:lnTo>
                  <a:pt x="416585" y="461479"/>
                </a:lnTo>
                <a:lnTo>
                  <a:pt x="410591" y="463372"/>
                </a:lnTo>
                <a:lnTo>
                  <a:pt x="406400" y="463981"/>
                </a:lnTo>
                <a:lnTo>
                  <a:pt x="402336" y="464845"/>
                </a:lnTo>
                <a:lnTo>
                  <a:pt x="406412" y="471728"/>
                </a:lnTo>
                <a:lnTo>
                  <a:pt x="415747" y="465645"/>
                </a:lnTo>
                <a:lnTo>
                  <a:pt x="421271" y="469176"/>
                </a:lnTo>
                <a:lnTo>
                  <a:pt x="418528" y="475627"/>
                </a:lnTo>
                <a:lnTo>
                  <a:pt x="424218" y="475907"/>
                </a:lnTo>
                <a:lnTo>
                  <a:pt x="426504" y="471551"/>
                </a:lnTo>
                <a:close/>
              </a:path>
              <a:path w="467994" h="1542414">
                <a:moveTo>
                  <a:pt x="430872" y="438759"/>
                </a:moveTo>
                <a:lnTo>
                  <a:pt x="428320" y="427532"/>
                </a:lnTo>
                <a:lnTo>
                  <a:pt x="409448" y="436168"/>
                </a:lnTo>
                <a:lnTo>
                  <a:pt x="430872" y="438759"/>
                </a:lnTo>
                <a:close/>
              </a:path>
              <a:path w="467994" h="1542414">
                <a:moveTo>
                  <a:pt x="434708" y="1498282"/>
                </a:moveTo>
                <a:lnTo>
                  <a:pt x="434124" y="1493189"/>
                </a:lnTo>
                <a:lnTo>
                  <a:pt x="430796" y="1488922"/>
                </a:lnTo>
                <a:lnTo>
                  <a:pt x="424408" y="1484680"/>
                </a:lnTo>
                <a:lnTo>
                  <a:pt x="421538" y="1491576"/>
                </a:lnTo>
                <a:lnTo>
                  <a:pt x="421805" y="1496936"/>
                </a:lnTo>
                <a:lnTo>
                  <a:pt x="425488" y="1501228"/>
                </a:lnTo>
                <a:lnTo>
                  <a:pt x="432828" y="1504988"/>
                </a:lnTo>
                <a:lnTo>
                  <a:pt x="434708" y="1498282"/>
                </a:lnTo>
                <a:close/>
              </a:path>
              <a:path w="467994" h="1542414">
                <a:moveTo>
                  <a:pt x="435864" y="465518"/>
                </a:moveTo>
                <a:lnTo>
                  <a:pt x="434670" y="459562"/>
                </a:lnTo>
                <a:lnTo>
                  <a:pt x="432219" y="457746"/>
                </a:lnTo>
                <a:lnTo>
                  <a:pt x="427609" y="457771"/>
                </a:lnTo>
                <a:lnTo>
                  <a:pt x="425386" y="460108"/>
                </a:lnTo>
                <a:lnTo>
                  <a:pt x="435864" y="465518"/>
                </a:lnTo>
                <a:close/>
              </a:path>
              <a:path w="467994" h="1542414">
                <a:moveTo>
                  <a:pt x="436321" y="1474495"/>
                </a:moveTo>
                <a:lnTo>
                  <a:pt x="435813" y="1473428"/>
                </a:lnTo>
                <a:lnTo>
                  <a:pt x="435571" y="1472374"/>
                </a:lnTo>
                <a:lnTo>
                  <a:pt x="433031" y="1471155"/>
                </a:lnTo>
                <a:lnTo>
                  <a:pt x="432752" y="1472069"/>
                </a:lnTo>
                <a:lnTo>
                  <a:pt x="432219" y="1472996"/>
                </a:lnTo>
                <a:lnTo>
                  <a:pt x="432308" y="1474711"/>
                </a:lnTo>
                <a:lnTo>
                  <a:pt x="432727" y="1475714"/>
                </a:lnTo>
                <a:lnTo>
                  <a:pt x="433476" y="1476209"/>
                </a:lnTo>
                <a:lnTo>
                  <a:pt x="433857" y="1476463"/>
                </a:lnTo>
                <a:lnTo>
                  <a:pt x="436079" y="1475854"/>
                </a:lnTo>
                <a:lnTo>
                  <a:pt x="436321" y="1474495"/>
                </a:lnTo>
                <a:close/>
              </a:path>
              <a:path w="467994" h="1542414">
                <a:moveTo>
                  <a:pt x="437845" y="1449882"/>
                </a:moveTo>
                <a:lnTo>
                  <a:pt x="436295" y="1447558"/>
                </a:lnTo>
                <a:lnTo>
                  <a:pt x="425831" y="1446174"/>
                </a:lnTo>
                <a:lnTo>
                  <a:pt x="425919" y="1451394"/>
                </a:lnTo>
                <a:lnTo>
                  <a:pt x="427316" y="1455039"/>
                </a:lnTo>
                <a:lnTo>
                  <a:pt x="433425" y="1456740"/>
                </a:lnTo>
                <a:lnTo>
                  <a:pt x="437845" y="1449882"/>
                </a:lnTo>
                <a:close/>
              </a:path>
              <a:path w="467994" h="1542414">
                <a:moveTo>
                  <a:pt x="441566" y="841933"/>
                </a:moveTo>
                <a:lnTo>
                  <a:pt x="435381" y="844130"/>
                </a:lnTo>
                <a:lnTo>
                  <a:pt x="431228" y="843330"/>
                </a:lnTo>
                <a:lnTo>
                  <a:pt x="436079" y="837907"/>
                </a:lnTo>
                <a:lnTo>
                  <a:pt x="419671" y="834580"/>
                </a:lnTo>
                <a:lnTo>
                  <a:pt x="417372" y="840714"/>
                </a:lnTo>
                <a:lnTo>
                  <a:pt x="418680" y="845362"/>
                </a:lnTo>
                <a:lnTo>
                  <a:pt x="423405" y="849122"/>
                </a:lnTo>
                <a:lnTo>
                  <a:pt x="441566" y="848106"/>
                </a:lnTo>
                <a:lnTo>
                  <a:pt x="441566" y="841933"/>
                </a:lnTo>
                <a:close/>
              </a:path>
              <a:path w="467994" h="1542414">
                <a:moveTo>
                  <a:pt x="442087" y="1538033"/>
                </a:moveTo>
                <a:lnTo>
                  <a:pt x="440613" y="1534909"/>
                </a:lnTo>
                <a:lnTo>
                  <a:pt x="437769" y="1533156"/>
                </a:lnTo>
                <a:lnTo>
                  <a:pt x="434263" y="1529956"/>
                </a:lnTo>
                <a:lnTo>
                  <a:pt x="431698" y="1533105"/>
                </a:lnTo>
                <a:lnTo>
                  <a:pt x="429298" y="1534718"/>
                </a:lnTo>
                <a:lnTo>
                  <a:pt x="429247" y="1536382"/>
                </a:lnTo>
                <a:lnTo>
                  <a:pt x="429145" y="1539748"/>
                </a:lnTo>
                <a:lnTo>
                  <a:pt x="432435" y="1541856"/>
                </a:lnTo>
                <a:lnTo>
                  <a:pt x="438734" y="1540992"/>
                </a:lnTo>
                <a:lnTo>
                  <a:pt x="442087" y="1538033"/>
                </a:lnTo>
                <a:close/>
              </a:path>
              <a:path w="467994" h="1542414">
                <a:moveTo>
                  <a:pt x="447103" y="1395526"/>
                </a:moveTo>
                <a:lnTo>
                  <a:pt x="445122" y="1390688"/>
                </a:lnTo>
                <a:lnTo>
                  <a:pt x="437781" y="1386154"/>
                </a:lnTo>
                <a:lnTo>
                  <a:pt x="439216" y="1385366"/>
                </a:lnTo>
                <a:lnTo>
                  <a:pt x="439724" y="1384007"/>
                </a:lnTo>
                <a:lnTo>
                  <a:pt x="439801" y="1380744"/>
                </a:lnTo>
                <a:lnTo>
                  <a:pt x="441274" y="1379207"/>
                </a:lnTo>
                <a:lnTo>
                  <a:pt x="441540" y="1377175"/>
                </a:lnTo>
                <a:lnTo>
                  <a:pt x="438581" y="1376362"/>
                </a:lnTo>
                <a:lnTo>
                  <a:pt x="435838" y="1375359"/>
                </a:lnTo>
                <a:lnTo>
                  <a:pt x="434492" y="1379639"/>
                </a:lnTo>
                <a:lnTo>
                  <a:pt x="433946" y="1380413"/>
                </a:lnTo>
                <a:lnTo>
                  <a:pt x="431761" y="1382395"/>
                </a:lnTo>
                <a:lnTo>
                  <a:pt x="431025" y="1383804"/>
                </a:lnTo>
                <a:lnTo>
                  <a:pt x="432485" y="1385443"/>
                </a:lnTo>
                <a:lnTo>
                  <a:pt x="433273" y="1386332"/>
                </a:lnTo>
                <a:lnTo>
                  <a:pt x="434428" y="1386979"/>
                </a:lnTo>
                <a:lnTo>
                  <a:pt x="435876" y="1386763"/>
                </a:lnTo>
                <a:lnTo>
                  <a:pt x="436600" y="1386598"/>
                </a:lnTo>
                <a:lnTo>
                  <a:pt x="432193" y="1392555"/>
                </a:lnTo>
                <a:lnTo>
                  <a:pt x="431761" y="1396796"/>
                </a:lnTo>
                <a:lnTo>
                  <a:pt x="435419" y="1399705"/>
                </a:lnTo>
                <a:lnTo>
                  <a:pt x="443230" y="1401635"/>
                </a:lnTo>
                <a:lnTo>
                  <a:pt x="447103" y="1395526"/>
                </a:lnTo>
                <a:close/>
              </a:path>
              <a:path w="467994" h="1542414">
                <a:moveTo>
                  <a:pt x="447230" y="1468259"/>
                </a:moveTo>
                <a:lnTo>
                  <a:pt x="446468" y="1459560"/>
                </a:lnTo>
                <a:lnTo>
                  <a:pt x="446455" y="1459407"/>
                </a:lnTo>
                <a:lnTo>
                  <a:pt x="438708" y="1459560"/>
                </a:lnTo>
                <a:lnTo>
                  <a:pt x="440575" y="1462773"/>
                </a:lnTo>
                <a:lnTo>
                  <a:pt x="439712" y="1466862"/>
                </a:lnTo>
                <a:lnTo>
                  <a:pt x="447230" y="1468259"/>
                </a:lnTo>
                <a:close/>
              </a:path>
              <a:path w="467994" h="1542414">
                <a:moveTo>
                  <a:pt x="449478" y="1520317"/>
                </a:moveTo>
                <a:lnTo>
                  <a:pt x="448767" y="1513001"/>
                </a:lnTo>
                <a:lnTo>
                  <a:pt x="445643" y="1513154"/>
                </a:lnTo>
                <a:lnTo>
                  <a:pt x="443331" y="1515757"/>
                </a:lnTo>
                <a:lnTo>
                  <a:pt x="443522" y="1517942"/>
                </a:lnTo>
                <a:lnTo>
                  <a:pt x="449478" y="1520317"/>
                </a:lnTo>
                <a:close/>
              </a:path>
              <a:path w="467994" h="1542414">
                <a:moveTo>
                  <a:pt x="449986" y="1428229"/>
                </a:moveTo>
                <a:lnTo>
                  <a:pt x="449656" y="1422361"/>
                </a:lnTo>
                <a:lnTo>
                  <a:pt x="447649" y="1419948"/>
                </a:lnTo>
                <a:lnTo>
                  <a:pt x="444334" y="1418704"/>
                </a:lnTo>
                <a:lnTo>
                  <a:pt x="443522" y="1417891"/>
                </a:lnTo>
                <a:lnTo>
                  <a:pt x="442277" y="1417383"/>
                </a:lnTo>
                <a:lnTo>
                  <a:pt x="437629" y="1417104"/>
                </a:lnTo>
                <a:lnTo>
                  <a:pt x="434924" y="1419364"/>
                </a:lnTo>
                <a:lnTo>
                  <a:pt x="434898" y="1422285"/>
                </a:lnTo>
                <a:lnTo>
                  <a:pt x="434936" y="1423263"/>
                </a:lnTo>
                <a:lnTo>
                  <a:pt x="435470" y="1423974"/>
                </a:lnTo>
                <a:lnTo>
                  <a:pt x="436384" y="1424393"/>
                </a:lnTo>
                <a:lnTo>
                  <a:pt x="437273" y="1427251"/>
                </a:lnTo>
                <a:lnTo>
                  <a:pt x="440563" y="1429689"/>
                </a:lnTo>
                <a:lnTo>
                  <a:pt x="447789" y="1429766"/>
                </a:lnTo>
                <a:lnTo>
                  <a:pt x="449986" y="1428229"/>
                </a:lnTo>
                <a:close/>
              </a:path>
              <a:path w="467994" h="1542414">
                <a:moveTo>
                  <a:pt x="451231" y="1446098"/>
                </a:moveTo>
                <a:lnTo>
                  <a:pt x="450303" y="1445298"/>
                </a:lnTo>
                <a:lnTo>
                  <a:pt x="449427" y="1443888"/>
                </a:lnTo>
                <a:lnTo>
                  <a:pt x="447116" y="1443761"/>
                </a:lnTo>
                <a:lnTo>
                  <a:pt x="445706" y="1444764"/>
                </a:lnTo>
                <a:lnTo>
                  <a:pt x="443458" y="1445641"/>
                </a:lnTo>
                <a:lnTo>
                  <a:pt x="446176" y="1447063"/>
                </a:lnTo>
                <a:lnTo>
                  <a:pt x="447192" y="1447977"/>
                </a:lnTo>
                <a:lnTo>
                  <a:pt x="449059" y="1447546"/>
                </a:lnTo>
                <a:lnTo>
                  <a:pt x="450100" y="1446707"/>
                </a:lnTo>
                <a:lnTo>
                  <a:pt x="451231" y="1446098"/>
                </a:lnTo>
                <a:close/>
              </a:path>
              <a:path w="467994" h="1542414">
                <a:moveTo>
                  <a:pt x="451764" y="1495793"/>
                </a:moveTo>
                <a:lnTo>
                  <a:pt x="444411" y="1486814"/>
                </a:lnTo>
                <a:lnTo>
                  <a:pt x="441248" y="1494104"/>
                </a:lnTo>
                <a:lnTo>
                  <a:pt x="442709" y="1501127"/>
                </a:lnTo>
                <a:lnTo>
                  <a:pt x="447395" y="1502029"/>
                </a:lnTo>
                <a:lnTo>
                  <a:pt x="451764" y="1495793"/>
                </a:lnTo>
                <a:close/>
              </a:path>
              <a:path w="467994" h="1542414">
                <a:moveTo>
                  <a:pt x="455129" y="1276667"/>
                </a:moveTo>
                <a:lnTo>
                  <a:pt x="450481" y="1268564"/>
                </a:lnTo>
                <a:lnTo>
                  <a:pt x="444042" y="1261249"/>
                </a:lnTo>
                <a:lnTo>
                  <a:pt x="436676" y="1254201"/>
                </a:lnTo>
                <a:lnTo>
                  <a:pt x="429209" y="1246886"/>
                </a:lnTo>
                <a:lnTo>
                  <a:pt x="426745" y="1249324"/>
                </a:lnTo>
                <a:lnTo>
                  <a:pt x="424497" y="1250530"/>
                </a:lnTo>
                <a:lnTo>
                  <a:pt x="424459" y="1256855"/>
                </a:lnTo>
                <a:lnTo>
                  <a:pt x="426250" y="1261948"/>
                </a:lnTo>
                <a:lnTo>
                  <a:pt x="420268" y="1266405"/>
                </a:lnTo>
                <a:lnTo>
                  <a:pt x="419201" y="1267206"/>
                </a:lnTo>
                <a:lnTo>
                  <a:pt x="422440" y="1271993"/>
                </a:lnTo>
                <a:lnTo>
                  <a:pt x="425424" y="1274991"/>
                </a:lnTo>
                <a:lnTo>
                  <a:pt x="430453" y="1274038"/>
                </a:lnTo>
                <a:lnTo>
                  <a:pt x="433692" y="1271968"/>
                </a:lnTo>
                <a:lnTo>
                  <a:pt x="433133" y="1269403"/>
                </a:lnTo>
                <a:lnTo>
                  <a:pt x="433717" y="1265834"/>
                </a:lnTo>
                <a:lnTo>
                  <a:pt x="452958" y="1278102"/>
                </a:lnTo>
                <a:lnTo>
                  <a:pt x="455129" y="1276667"/>
                </a:lnTo>
                <a:close/>
              </a:path>
              <a:path w="467994" h="1542414">
                <a:moveTo>
                  <a:pt x="455256" y="1459966"/>
                </a:moveTo>
                <a:lnTo>
                  <a:pt x="454482" y="1458353"/>
                </a:lnTo>
                <a:lnTo>
                  <a:pt x="452589" y="1457502"/>
                </a:lnTo>
                <a:lnTo>
                  <a:pt x="449745" y="1457312"/>
                </a:lnTo>
                <a:lnTo>
                  <a:pt x="448157" y="1458061"/>
                </a:lnTo>
                <a:lnTo>
                  <a:pt x="446608" y="1458429"/>
                </a:lnTo>
                <a:lnTo>
                  <a:pt x="448348" y="1460652"/>
                </a:lnTo>
                <a:lnTo>
                  <a:pt x="449999" y="1461173"/>
                </a:lnTo>
                <a:lnTo>
                  <a:pt x="451624" y="1461935"/>
                </a:lnTo>
                <a:lnTo>
                  <a:pt x="453339" y="1462062"/>
                </a:lnTo>
                <a:lnTo>
                  <a:pt x="453796" y="1462100"/>
                </a:lnTo>
                <a:lnTo>
                  <a:pt x="455256" y="1459966"/>
                </a:lnTo>
                <a:close/>
              </a:path>
              <a:path w="467994" h="1542414">
                <a:moveTo>
                  <a:pt x="455853" y="1321028"/>
                </a:moveTo>
                <a:lnTo>
                  <a:pt x="451561" y="1318514"/>
                </a:lnTo>
                <a:lnTo>
                  <a:pt x="450735" y="1319415"/>
                </a:lnTo>
                <a:lnTo>
                  <a:pt x="449186" y="1320342"/>
                </a:lnTo>
                <a:lnTo>
                  <a:pt x="449262" y="1321206"/>
                </a:lnTo>
                <a:lnTo>
                  <a:pt x="449326" y="1322108"/>
                </a:lnTo>
                <a:lnTo>
                  <a:pt x="450951" y="1322933"/>
                </a:lnTo>
                <a:lnTo>
                  <a:pt x="452335" y="1324190"/>
                </a:lnTo>
                <a:lnTo>
                  <a:pt x="455853" y="1321028"/>
                </a:lnTo>
                <a:close/>
              </a:path>
              <a:path w="467994" h="1542414">
                <a:moveTo>
                  <a:pt x="459054" y="1408125"/>
                </a:moveTo>
                <a:lnTo>
                  <a:pt x="457809" y="1406829"/>
                </a:lnTo>
                <a:lnTo>
                  <a:pt x="456971" y="1406639"/>
                </a:lnTo>
                <a:lnTo>
                  <a:pt x="456336" y="1406499"/>
                </a:lnTo>
                <a:lnTo>
                  <a:pt x="455269" y="1407452"/>
                </a:lnTo>
                <a:lnTo>
                  <a:pt x="454253" y="1407985"/>
                </a:lnTo>
                <a:lnTo>
                  <a:pt x="454964" y="1409115"/>
                </a:lnTo>
                <a:lnTo>
                  <a:pt x="455980" y="1410754"/>
                </a:lnTo>
                <a:lnTo>
                  <a:pt x="456984" y="1410017"/>
                </a:lnTo>
                <a:lnTo>
                  <a:pt x="458279" y="1409382"/>
                </a:lnTo>
                <a:lnTo>
                  <a:pt x="459054" y="1408125"/>
                </a:lnTo>
                <a:close/>
              </a:path>
              <a:path w="467994" h="1542414">
                <a:moveTo>
                  <a:pt x="459625" y="1234922"/>
                </a:moveTo>
                <a:lnTo>
                  <a:pt x="455002" y="1230693"/>
                </a:lnTo>
                <a:lnTo>
                  <a:pt x="444715" y="1233297"/>
                </a:lnTo>
                <a:lnTo>
                  <a:pt x="451523" y="1239913"/>
                </a:lnTo>
                <a:lnTo>
                  <a:pt x="453656" y="1236141"/>
                </a:lnTo>
                <a:lnTo>
                  <a:pt x="459625" y="1234922"/>
                </a:lnTo>
                <a:close/>
              </a:path>
              <a:path w="467994" h="1542414">
                <a:moveTo>
                  <a:pt x="461937" y="1539367"/>
                </a:moveTo>
                <a:lnTo>
                  <a:pt x="459333" y="1532801"/>
                </a:lnTo>
                <a:lnTo>
                  <a:pt x="455803" y="1533601"/>
                </a:lnTo>
                <a:lnTo>
                  <a:pt x="454647" y="1536407"/>
                </a:lnTo>
                <a:lnTo>
                  <a:pt x="455676" y="1538414"/>
                </a:lnTo>
                <a:lnTo>
                  <a:pt x="461937" y="1539367"/>
                </a:lnTo>
                <a:close/>
              </a:path>
              <a:path w="467994" h="1542414">
                <a:moveTo>
                  <a:pt x="467829" y="1213307"/>
                </a:moveTo>
                <a:lnTo>
                  <a:pt x="459727" y="1207795"/>
                </a:lnTo>
                <a:lnTo>
                  <a:pt x="458584" y="1212697"/>
                </a:lnTo>
                <a:lnTo>
                  <a:pt x="457606" y="1215644"/>
                </a:lnTo>
                <a:lnTo>
                  <a:pt x="457454" y="1218615"/>
                </a:lnTo>
                <a:lnTo>
                  <a:pt x="457415" y="1219238"/>
                </a:lnTo>
                <a:lnTo>
                  <a:pt x="460425" y="1219949"/>
                </a:lnTo>
                <a:lnTo>
                  <a:pt x="462038" y="1220622"/>
                </a:lnTo>
                <a:lnTo>
                  <a:pt x="467829" y="1213307"/>
                </a:lnTo>
                <a:close/>
              </a:path>
            </a:pathLst>
          </a:custGeom>
          <a:solidFill>
            <a:srgbClr val="8C9194"/>
          </a:solidFill>
        </p:spPr>
        <p:txBody>
          <a:bodyPr wrap="square" lIns="0" tIns="0" rIns="0" bIns="0" rtlCol="0"/>
          <a:lstStyle/>
          <a:p>
            <a:endParaRPr/>
          </a:p>
        </p:txBody>
      </p:sp>
      <p:sp>
        <p:nvSpPr>
          <p:cNvPr id="144" name="bg object 144"/>
          <p:cNvSpPr/>
          <p:nvPr/>
        </p:nvSpPr>
        <p:spPr>
          <a:xfrm>
            <a:off x="1986445" y="4454728"/>
            <a:ext cx="488950" cy="1226820"/>
          </a:xfrm>
          <a:custGeom>
            <a:avLst/>
            <a:gdLst/>
            <a:ahLst/>
            <a:cxnLst/>
            <a:rect l="l" t="t" r="r" b="b"/>
            <a:pathLst>
              <a:path w="488950" h="1226820">
                <a:moveTo>
                  <a:pt x="9537" y="45618"/>
                </a:moveTo>
                <a:lnTo>
                  <a:pt x="0" y="44056"/>
                </a:lnTo>
                <a:lnTo>
                  <a:pt x="0" y="44297"/>
                </a:lnTo>
                <a:lnTo>
                  <a:pt x="2501" y="46329"/>
                </a:lnTo>
                <a:lnTo>
                  <a:pt x="5334" y="47599"/>
                </a:lnTo>
                <a:lnTo>
                  <a:pt x="9537" y="45618"/>
                </a:lnTo>
                <a:close/>
              </a:path>
              <a:path w="488950" h="1226820">
                <a:moveTo>
                  <a:pt x="13284" y="341249"/>
                </a:moveTo>
                <a:lnTo>
                  <a:pt x="11887" y="335470"/>
                </a:lnTo>
                <a:lnTo>
                  <a:pt x="12026" y="335495"/>
                </a:lnTo>
                <a:lnTo>
                  <a:pt x="11874" y="335076"/>
                </a:lnTo>
                <a:lnTo>
                  <a:pt x="11785" y="335229"/>
                </a:lnTo>
                <a:lnTo>
                  <a:pt x="11874" y="335457"/>
                </a:lnTo>
                <a:lnTo>
                  <a:pt x="9182" y="335165"/>
                </a:lnTo>
                <a:lnTo>
                  <a:pt x="6184" y="331838"/>
                </a:lnTo>
                <a:lnTo>
                  <a:pt x="3365" y="336651"/>
                </a:lnTo>
                <a:lnTo>
                  <a:pt x="13284" y="341249"/>
                </a:lnTo>
                <a:close/>
              </a:path>
              <a:path w="488950" h="1226820">
                <a:moveTo>
                  <a:pt x="13589" y="309156"/>
                </a:moveTo>
                <a:lnTo>
                  <a:pt x="10934" y="306603"/>
                </a:lnTo>
                <a:lnTo>
                  <a:pt x="7861" y="305587"/>
                </a:lnTo>
                <a:lnTo>
                  <a:pt x="4508" y="303860"/>
                </a:lnTo>
                <a:lnTo>
                  <a:pt x="5321" y="306895"/>
                </a:lnTo>
                <a:lnTo>
                  <a:pt x="5448" y="309143"/>
                </a:lnTo>
                <a:lnTo>
                  <a:pt x="6629" y="311010"/>
                </a:lnTo>
                <a:lnTo>
                  <a:pt x="7277" y="312026"/>
                </a:lnTo>
                <a:lnTo>
                  <a:pt x="9715" y="312381"/>
                </a:lnTo>
                <a:lnTo>
                  <a:pt x="11353" y="313042"/>
                </a:lnTo>
                <a:lnTo>
                  <a:pt x="11912" y="311442"/>
                </a:lnTo>
                <a:lnTo>
                  <a:pt x="13589" y="309156"/>
                </a:lnTo>
                <a:close/>
              </a:path>
              <a:path w="488950" h="1226820">
                <a:moveTo>
                  <a:pt x="14592" y="330352"/>
                </a:moveTo>
                <a:lnTo>
                  <a:pt x="9486" y="328574"/>
                </a:lnTo>
                <a:lnTo>
                  <a:pt x="11874" y="335076"/>
                </a:lnTo>
                <a:lnTo>
                  <a:pt x="14592" y="330352"/>
                </a:lnTo>
                <a:close/>
              </a:path>
              <a:path w="488950" h="1226820">
                <a:moveTo>
                  <a:pt x="21056" y="1163599"/>
                </a:moveTo>
                <a:lnTo>
                  <a:pt x="17945" y="1158773"/>
                </a:lnTo>
                <a:lnTo>
                  <a:pt x="13843" y="1159751"/>
                </a:lnTo>
                <a:lnTo>
                  <a:pt x="7480" y="1160907"/>
                </a:lnTo>
                <a:lnTo>
                  <a:pt x="12382" y="1165288"/>
                </a:lnTo>
                <a:lnTo>
                  <a:pt x="16179" y="1164526"/>
                </a:lnTo>
                <a:lnTo>
                  <a:pt x="21056" y="1163599"/>
                </a:lnTo>
                <a:close/>
              </a:path>
              <a:path w="488950" h="1226820">
                <a:moveTo>
                  <a:pt x="26593" y="1076706"/>
                </a:moveTo>
                <a:lnTo>
                  <a:pt x="25273" y="1075131"/>
                </a:lnTo>
                <a:lnTo>
                  <a:pt x="24053" y="1072210"/>
                </a:lnTo>
                <a:lnTo>
                  <a:pt x="21551" y="1074686"/>
                </a:lnTo>
                <a:lnTo>
                  <a:pt x="19316" y="1075931"/>
                </a:lnTo>
                <a:lnTo>
                  <a:pt x="19278" y="1078484"/>
                </a:lnTo>
                <a:lnTo>
                  <a:pt x="21437" y="1079792"/>
                </a:lnTo>
                <a:lnTo>
                  <a:pt x="22656" y="1081074"/>
                </a:lnTo>
                <a:lnTo>
                  <a:pt x="23939" y="1080096"/>
                </a:lnTo>
                <a:lnTo>
                  <a:pt x="26098" y="1079207"/>
                </a:lnTo>
                <a:lnTo>
                  <a:pt x="26314" y="1078090"/>
                </a:lnTo>
                <a:lnTo>
                  <a:pt x="26593" y="1076706"/>
                </a:lnTo>
                <a:close/>
              </a:path>
              <a:path w="488950" h="1226820">
                <a:moveTo>
                  <a:pt x="31902" y="16065"/>
                </a:moveTo>
                <a:lnTo>
                  <a:pt x="19786" y="3924"/>
                </a:lnTo>
                <a:lnTo>
                  <a:pt x="17627" y="3416"/>
                </a:lnTo>
                <a:lnTo>
                  <a:pt x="15341" y="2997"/>
                </a:lnTo>
                <a:lnTo>
                  <a:pt x="5029" y="0"/>
                </a:lnTo>
                <a:lnTo>
                  <a:pt x="660" y="2032"/>
                </a:lnTo>
                <a:lnTo>
                  <a:pt x="1790" y="13335"/>
                </a:lnTo>
                <a:lnTo>
                  <a:pt x="3149" y="18249"/>
                </a:lnTo>
                <a:lnTo>
                  <a:pt x="3886" y="21971"/>
                </a:lnTo>
                <a:lnTo>
                  <a:pt x="2641" y="22390"/>
                </a:lnTo>
                <a:lnTo>
                  <a:pt x="1257" y="22707"/>
                </a:lnTo>
                <a:lnTo>
                  <a:pt x="0" y="23025"/>
                </a:lnTo>
                <a:lnTo>
                  <a:pt x="0" y="29502"/>
                </a:lnTo>
                <a:lnTo>
                  <a:pt x="1524" y="29502"/>
                </a:lnTo>
                <a:lnTo>
                  <a:pt x="3263" y="29641"/>
                </a:lnTo>
                <a:lnTo>
                  <a:pt x="4940" y="30175"/>
                </a:lnTo>
                <a:lnTo>
                  <a:pt x="6642" y="30530"/>
                </a:lnTo>
                <a:lnTo>
                  <a:pt x="7073" y="33426"/>
                </a:lnTo>
                <a:lnTo>
                  <a:pt x="4572" y="32372"/>
                </a:lnTo>
                <a:lnTo>
                  <a:pt x="2222" y="31750"/>
                </a:lnTo>
                <a:lnTo>
                  <a:pt x="0" y="31457"/>
                </a:lnTo>
                <a:lnTo>
                  <a:pt x="0" y="39141"/>
                </a:lnTo>
                <a:lnTo>
                  <a:pt x="8407" y="37414"/>
                </a:lnTo>
                <a:lnTo>
                  <a:pt x="16319" y="34721"/>
                </a:lnTo>
                <a:lnTo>
                  <a:pt x="19202" y="33426"/>
                </a:lnTo>
                <a:lnTo>
                  <a:pt x="26454" y="30175"/>
                </a:lnTo>
                <a:lnTo>
                  <a:pt x="28867" y="29044"/>
                </a:lnTo>
                <a:lnTo>
                  <a:pt x="31229" y="27838"/>
                </a:lnTo>
                <a:lnTo>
                  <a:pt x="18542" y="25260"/>
                </a:lnTo>
                <a:lnTo>
                  <a:pt x="17945" y="24523"/>
                </a:lnTo>
                <a:lnTo>
                  <a:pt x="21031" y="16611"/>
                </a:lnTo>
                <a:lnTo>
                  <a:pt x="28536" y="18478"/>
                </a:lnTo>
                <a:lnTo>
                  <a:pt x="31140" y="16611"/>
                </a:lnTo>
                <a:lnTo>
                  <a:pt x="31902" y="16065"/>
                </a:lnTo>
                <a:close/>
              </a:path>
              <a:path w="488950" h="1226820">
                <a:moveTo>
                  <a:pt x="34696" y="42989"/>
                </a:moveTo>
                <a:lnTo>
                  <a:pt x="31584" y="39497"/>
                </a:lnTo>
                <a:lnTo>
                  <a:pt x="24142" y="31229"/>
                </a:lnTo>
                <a:lnTo>
                  <a:pt x="24053" y="31457"/>
                </a:lnTo>
                <a:lnTo>
                  <a:pt x="20878" y="44361"/>
                </a:lnTo>
                <a:lnTo>
                  <a:pt x="34696" y="42989"/>
                </a:lnTo>
                <a:close/>
              </a:path>
              <a:path w="488950" h="1226820">
                <a:moveTo>
                  <a:pt x="45669" y="1216253"/>
                </a:moveTo>
                <a:lnTo>
                  <a:pt x="41922" y="1202359"/>
                </a:lnTo>
                <a:lnTo>
                  <a:pt x="35356" y="1201610"/>
                </a:lnTo>
                <a:lnTo>
                  <a:pt x="33299" y="1202613"/>
                </a:lnTo>
                <a:lnTo>
                  <a:pt x="34302" y="1206449"/>
                </a:lnTo>
                <a:lnTo>
                  <a:pt x="34988" y="1209078"/>
                </a:lnTo>
                <a:lnTo>
                  <a:pt x="35509" y="1211770"/>
                </a:lnTo>
                <a:lnTo>
                  <a:pt x="37490" y="1215847"/>
                </a:lnTo>
                <a:lnTo>
                  <a:pt x="39166" y="1218018"/>
                </a:lnTo>
                <a:lnTo>
                  <a:pt x="42545" y="1218501"/>
                </a:lnTo>
                <a:lnTo>
                  <a:pt x="44754" y="1216672"/>
                </a:lnTo>
                <a:lnTo>
                  <a:pt x="45669" y="1216253"/>
                </a:lnTo>
                <a:close/>
              </a:path>
              <a:path w="488950" h="1226820">
                <a:moveTo>
                  <a:pt x="55753" y="76288"/>
                </a:moveTo>
                <a:lnTo>
                  <a:pt x="53162" y="71907"/>
                </a:lnTo>
                <a:lnTo>
                  <a:pt x="52844" y="66827"/>
                </a:lnTo>
                <a:lnTo>
                  <a:pt x="45669" y="70370"/>
                </a:lnTo>
                <a:lnTo>
                  <a:pt x="45821" y="74434"/>
                </a:lnTo>
                <a:lnTo>
                  <a:pt x="47586" y="79451"/>
                </a:lnTo>
                <a:lnTo>
                  <a:pt x="55753" y="76288"/>
                </a:lnTo>
                <a:close/>
              </a:path>
              <a:path w="488950" h="1226820">
                <a:moveTo>
                  <a:pt x="57531" y="262039"/>
                </a:moveTo>
                <a:lnTo>
                  <a:pt x="46101" y="264820"/>
                </a:lnTo>
                <a:lnTo>
                  <a:pt x="52476" y="272300"/>
                </a:lnTo>
                <a:lnTo>
                  <a:pt x="57531" y="262039"/>
                </a:lnTo>
                <a:close/>
              </a:path>
              <a:path w="488950" h="1226820">
                <a:moveTo>
                  <a:pt x="59474" y="84810"/>
                </a:moveTo>
                <a:lnTo>
                  <a:pt x="59131" y="84289"/>
                </a:lnTo>
                <a:lnTo>
                  <a:pt x="58915" y="83616"/>
                </a:lnTo>
                <a:lnTo>
                  <a:pt x="56845" y="82765"/>
                </a:lnTo>
                <a:lnTo>
                  <a:pt x="55143" y="82372"/>
                </a:lnTo>
                <a:lnTo>
                  <a:pt x="53505" y="81889"/>
                </a:lnTo>
                <a:lnTo>
                  <a:pt x="52400" y="84251"/>
                </a:lnTo>
                <a:lnTo>
                  <a:pt x="54127" y="84582"/>
                </a:lnTo>
                <a:lnTo>
                  <a:pt x="55841" y="85013"/>
                </a:lnTo>
                <a:lnTo>
                  <a:pt x="57607" y="85204"/>
                </a:lnTo>
                <a:lnTo>
                  <a:pt x="58191" y="85280"/>
                </a:lnTo>
                <a:lnTo>
                  <a:pt x="58826" y="85013"/>
                </a:lnTo>
                <a:lnTo>
                  <a:pt x="59474" y="84810"/>
                </a:lnTo>
                <a:close/>
              </a:path>
              <a:path w="488950" h="1226820">
                <a:moveTo>
                  <a:pt x="59982" y="53848"/>
                </a:moveTo>
                <a:lnTo>
                  <a:pt x="54051" y="54876"/>
                </a:lnTo>
                <a:lnTo>
                  <a:pt x="55587" y="59347"/>
                </a:lnTo>
                <a:lnTo>
                  <a:pt x="57289" y="57200"/>
                </a:lnTo>
                <a:lnTo>
                  <a:pt x="59982" y="53848"/>
                </a:lnTo>
                <a:close/>
              </a:path>
              <a:path w="488950" h="1226820">
                <a:moveTo>
                  <a:pt x="60007" y="112445"/>
                </a:moveTo>
                <a:lnTo>
                  <a:pt x="57924" y="105638"/>
                </a:lnTo>
                <a:lnTo>
                  <a:pt x="52209" y="107264"/>
                </a:lnTo>
                <a:lnTo>
                  <a:pt x="46685" y="106172"/>
                </a:lnTo>
                <a:lnTo>
                  <a:pt x="43434" y="118478"/>
                </a:lnTo>
                <a:lnTo>
                  <a:pt x="44983" y="118808"/>
                </a:lnTo>
                <a:lnTo>
                  <a:pt x="48983" y="110959"/>
                </a:lnTo>
                <a:lnTo>
                  <a:pt x="50965" y="111429"/>
                </a:lnTo>
                <a:lnTo>
                  <a:pt x="52374" y="111887"/>
                </a:lnTo>
                <a:lnTo>
                  <a:pt x="55333" y="112306"/>
                </a:lnTo>
                <a:lnTo>
                  <a:pt x="56870" y="112280"/>
                </a:lnTo>
                <a:lnTo>
                  <a:pt x="60007" y="112445"/>
                </a:lnTo>
                <a:close/>
              </a:path>
              <a:path w="488950" h="1226820">
                <a:moveTo>
                  <a:pt x="61150" y="272961"/>
                </a:moveTo>
                <a:lnTo>
                  <a:pt x="60833" y="272592"/>
                </a:lnTo>
                <a:lnTo>
                  <a:pt x="58254" y="269557"/>
                </a:lnTo>
                <a:lnTo>
                  <a:pt x="55524" y="271475"/>
                </a:lnTo>
                <a:lnTo>
                  <a:pt x="52832" y="272376"/>
                </a:lnTo>
                <a:lnTo>
                  <a:pt x="52527" y="272351"/>
                </a:lnTo>
                <a:lnTo>
                  <a:pt x="52374" y="272529"/>
                </a:lnTo>
                <a:lnTo>
                  <a:pt x="52527" y="272491"/>
                </a:lnTo>
                <a:lnTo>
                  <a:pt x="52819" y="272389"/>
                </a:lnTo>
                <a:lnTo>
                  <a:pt x="55511" y="272834"/>
                </a:lnTo>
                <a:lnTo>
                  <a:pt x="56489" y="277139"/>
                </a:lnTo>
                <a:lnTo>
                  <a:pt x="60972" y="273951"/>
                </a:lnTo>
                <a:lnTo>
                  <a:pt x="61150" y="272961"/>
                </a:lnTo>
                <a:close/>
              </a:path>
              <a:path w="488950" h="1226820">
                <a:moveTo>
                  <a:pt x="77127" y="277025"/>
                </a:moveTo>
                <a:lnTo>
                  <a:pt x="75222" y="271043"/>
                </a:lnTo>
                <a:lnTo>
                  <a:pt x="69151" y="269621"/>
                </a:lnTo>
                <a:lnTo>
                  <a:pt x="68999" y="273532"/>
                </a:lnTo>
                <a:lnTo>
                  <a:pt x="68643" y="276987"/>
                </a:lnTo>
                <a:lnTo>
                  <a:pt x="77127" y="277025"/>
                </a:lnTo>
                <a:close/>
              </a:path>
              <a:path w="488950" h="1226820">
                <a:moveTo>
                  <a:pt x="85331" y="94564"/>
                </a:moveTo>
                <a:lnTo>
                  <a:pt x="69100" y="86017"/>
                </a:lnTo>
                <a:lnTo>
                  <a:pt x="77063" y="82169"/>
                </a:lnTo>
                <a:lnTo>
                  <a:pt x="70675" y="79222"/>
                </a:lnTo>
                <a:lnTo>
                  <a:pt x="59791" y="84797"/>
                </a:lnTo>
                <a:lnTo>
                  <a:pt x="54127" y="93535"/>
                </a:lnTo>
                <a:lnTo>
                  <a:pt x="63868" y="105638"/>
                </a:lnTo>
                <a:lnTo>
                  <a:pt x="62674" y="112471"/>
                </a:lnTo>
                <a:lnTo>
                  <a:pt x="62369" y="115404"/>
                </a:lnTo>
                <a:lnTo>
                  <a:pt x="62331" y="115798"/>
                </a:lnTo>
                <a:lnTo>
                  <a:pt x="75069" y="117665"/>
                </a:lnTo>
                <a:lnTo>
                  <a:pt x="76479" y="115404"/>
                </a:lnTo>
                <a:lnTo>
                  <a:pt x="79984" y="112471"/>
                </a:lnTo>
                <a:lnTo>
                  <a:pt x="76377" y="104000"/>
                </a:lnTo>
                <a:lnTo>
                  <a:pt x="82956" y="100037"/>
                </a:lnTo>
                <a:lnTo>
                  <a:pt x="85331" y="94564"/>
                </a:lnTo>
                <a:close/>
              </a:path>
              <a:path w="488950" h="1226820">
                <a:moveTo>
                  <a:pt x="86982" y="249961"/>
                </a:moveTo>
                <a:lnTo>
                  <a:pt x="77812" y="248386"/>
                </a:lnTo>
                <a:lnTo>
                  <a:pt x="75628" y="251993"/>
                </a:lnTo>
                <a:lnTo>
                  <a:pt x="73240" y="255587"/>
                </a:lnTo>
                <a:lnTo>
                  <a:pt x="70916" y="260159"/>
                </a:lnTo>
                <a:lnTo>
                  <a:pt x="72212" y="261505"/>
                </a:lnTo>
                <a:lnTo>
                  <a:pt x="72898" y="263042"/>
                </a:lnTo>
                <a:lnTo>
                  <a:pt x="83362" y="261505"/>
                </a:lnTo>
                <a:lnTo>
                  <a:pt x="83616" y="261505"/>
                </a:lnTo>
                <a:lnTo>
                  <a:pt x="86982" y="249961"/>
                </a:lnTo>
                <a:close/>
              </a:path>
              <a:path w="488950" h="1226820">
                <a:moveTo>
                  <a:pt x="89077" y="85394"/>
                </a:moveTo>
                <a:lnTo>
                  <a:pt x="83985" y="79248"/>
                </a:lnTo>
                <a:lnTo>
                  <a:pt x="78689" y="81292"/>
                </a:lnTo>
                <a:lnTo>
                  <a:pt x="79463" y="83172"/>
                </a:lnTo>
                <a:lnTo>
                  <a:pt x="84404" y="85356"/>
                </a:lnTo>
                <a:lnTo>
                  <a:pt x="86131" y="85153"/>
                </a:lnTo>
                <a:lnTo>
                  <a:pt x="89077" y="85394"/>
                </a:lnTo>
                <a:close/>
              </a:path>
              <a:path w="488950" h="1226820">
                <a:moveTo>
                  <a:pt x="94907" y="131800"/>
                </a:moveTo>
                <a:lnTo>
                  <a:pt x="93370" y="130352"/>
                </a:lnTo>
                <a:lnTo>
                  <a:pt x="86055" y="128257"/>
                </a:lnTo>
                <a:lnTo>
                  <a:pt x="79844" y="126809"/>
                </a:lnTo>
                <a:lnTo>
                  <a:pt x="72466" y="124955"/>
                </a:lnTo>
                <a:lnTo>
                  <a:pt x="69824" y="128143"/>
                </a:lnTo>
                <a:lnTo>
                  <a:pt x="67208" y="130365"/>
                </a:lnTo>
                <a:lnTo>
                  <a:pt x="64744" y="135839"/>
                </a:lnTo>
                <a:lnTo>
                  <a:pt x="65849" y="139382"/>
                </a:lnTo>
                <a:lnTo>
                  <a:pt x="78041" y="139014"/>
                </a:lnTo>
                <a:lnTo>
                  <a:pt x="93764" y="136398"/>
                </a:lnTo>
                <a:lnTo>
                  <a:pt x="94818" y="134073"/>
                </a:lnTo>
                <a:lnTo>
                  <a:pt x="94907" y="131800"/>
                </a:lnTo>
                <a:close/>
              </a:path>
              <a:path w="488950" h="1226820">
                <a:moveTo>
                  <a:pt x="95719" y="261962"/>
                </a:moveTo>
                <a:lnTo>
                  <a:pt x="93738" y="253669"/>
                </a:lnTo>
                <a:lnTo>
                  <a:pt x="90792" y="254393"/>
                </a:lnTo>
                <a:lnTo>
                  <a:pt x="86817" y="254622"/>
                </a:lnTo>
                <a:lnTo>
                  <a:pt x="87934" y="258038"/>
                </a:lnTo>
                <a:lnTo>
                  <a:pt x="88315" y="259207"/>
                </a:lnTo>
                <a:lnTo>
                  <a:pt x="91401" y="259880"/>
                </a:lnTo>
                <a:lnTo>
                  <a:pt x="95719" y="261962"/>
                </a:lnTo>
                <a:close/>
              </a:path>
              <a:path w="488950" h="1226820">
                <a:moveTo>
                  <a:pt x="100647" y="42799"/>
                </a:moveTo>
                <a:lnTo>
                  <a:pt x="98704" y="35623"/>
                </a:lnTo>
                <a:lnTo>
                  <a:pt x="94424" y="36639"/>
                </a:lnTo>
                <a:lnTo>
                  <a:pt x="90271" y="38112"/>
                </a:lnTo>
                <a:lnTo>
                  <a:pt x="85928" y="38569"/>
                </a:lnTo>
                <a:lnTo>
                  <a:pt x="76504" y="39573"/>
                </a:lnTo>
                <a:lnTo>
                  <a:pt x="75361" y="41021"/>
                </a:lnTo>
                <a:lnTo>
                  <a:pt x="79476" y="48399"/>
                </a:lnTo>
                <a:lnTo>
                  <a:pt x="79286" y="48285"/>
                </a:lnTo>
                <a:lnTo>
                  <a:pt x="79248" y="48437"/>
                </a:lnTo>
                <a:lnTo>
                  <a:pt x="79438" y="48463"/>
                </a:lnTo>
                <a:lnTo>
                  <a:pt x="79603" y="48514"/>
                </a:lnTo>
                <a:lnTo>
                  <a:pt x="66052" y="46062"/>
                </a:lnTo>
                <a:lnTo>
                  <a:pt x="66890" y="43561"/>
                </a:lnTo>
                <a:lnTo>
                  <a:pt x="68046" y="40106"/>
                </a:lnTo>
                <a:lnTo>
                  <a:pt x="70548" y="32664"/>
                </a:lnTo>
                <a:lnTo>
                  <a:pt x="67551" y="29984"/>
                </a:lnTo>
                <a:lnTo>
                  <a:pt x="64211" y="27559"/>
                </a:lnTo>
                <a:lnTo>
                  <a:pt x="61036" y="23837"/>
                </a:lnTo>
                <a:lnTo>
                  <a:pt x="58331" y="20662"/>
                </a:lnTo>
                <a:lnTo>
                  <a:pt x="54813" y="20828"/>
                </a:lnTo>
                <a:lnTo>
                  <a:pt x="51130" y="23837"/>
                </a:lnTo>
                <a:lnTo>
                  <a:pt x="40678" y="16662"/>
                </a:lnTo>
                <a:lnTo>
                  <a:pt x="36017" y="23012"/>
                </a:lnTo>
                <a:lnTo>
                  <a:pt x="33883" y="29527"/>
                </a:lnTo>
                <a:lnTo>
                  <a:pt x="33782" y="32664"/>
                </a:lnTo>
                <a:lnTo>
                  <a:pt x="33667" y="36195"/>
                </a:lnTo>
                <a:lnTo>
                  <a:pt x="34734" y="43053"/>
                </a:lnTo>
                <a:lnTo>
                  <a:pt x="45986" y="40106"/>
                </a:lnTo>
                <a:lnTo>
                  <a:pt x="40500" y="48552"/>
                </a:lnTo>
                <a:lnTo>
                  <a:pt x="56324" y="43561"/>
                </a:lnTo>
                <a:lnTo>
                  <a:pt x="57924" y="47002"/>
                </a:lnTo>
                <a:lnTo>
                  <a:pt x="60972" y="50469"/>
                </a:lnTo>
                <a:lnTo>
                  <a:pt x="60667" y="56286"/>
                </a:lnTo>
                <a:lnTo>
                  <a:pt x="60591" y="57861"/>
                </a:lnTo>
                <a:lnTo>
                  <a:pt x="60490" y="59601"/>
                </a:lnTo>
                <a:lnTo>
                  <a:pt x="60452" y="60477"/>
                </a:lnTo>
                <a:lnTo>
                  <a:pt x="64528" y="63703"/>
                </a:lnTo>
                <a:lnTo>
                  <a:pt x="72351" y="65862"/>
                </a:lnTo>
                <a:lnTo>
                  <a:pt x="74917" y="64236"/>
                </a:lnTo>
                <a:lnTo>
                  <a:pt x="77622" y="62763"/>
                </a:lnTo>
                <a:lnTo>
                  <a:pt x="81775" y="59601"/>
                </a:lnTo>
                <a:lnTo>
                  <a:pt x="83134" y="57861"/>
                </a:lnTo>
                <a:lnTo>
                  <a:pt x="84696" y="56286"/>
                </a:lnTo>
                <a:lnTo>
                  <a:pt x="78778" y="53124"/>
                </a:lnTo>
                <a:lnTo>
                  <a:pt x="79235" y="48552"/>
                </a:lnTo>
                <a:lnTo>
                  <a:pt x="79679" y="48552"/>
                </a:lnTo>
                <a:lnTo>
                  <a:pt x="84239" y="51358"/>
                </a:lnTo>
                <a:lnTo>
                  <a:pt x="88366" y="52133"/>
                </a:lnTo>
                <a:lnTo>
                  <a:pt x="94018" y="45351"/>
                </a:lnTo>
                <a:lnTo>
                  <a:pt x="97586" y="44399"/>
                </a:lnTo>
                <a:lnTo>
                  <a:pt x="100647" y="42799"/>
                </a:lnTo>
                <a:close/>
              </a:path>
              <a:path w="488950" h="1226820">
                <a:moveTo>
                  <a:pt x="100736" y="115455"/>
                </a:moveTo>
                <a:lnTo>
                  <a:pt x="98336" y="102247"/>
                </a:lnTo>
                <a:lnTo>
                  <a:pt x="88950" y="104444"/>
                </a:lnTo>
                <a:lnTo>
                  <a:pt x="89598" y="115455"/>
                </a:lnTo>
                <a:lnTo>
                  <a:pt x="89636" y="116027"/>
                </a:lnTo>
                <a:lnTo>
                  <a:pt x="100736" y="115455"/>
                </a:lnTo>
                <a:close/>
              </a:path>
              <a:path w="488950" h="1226820">
                <a:moveTo>
                  <a:pt x="101028" y="325704"/>
                </a:moveTo>
                <a:lnTo>
                  <a:pt x="100888" y="325640"/>
                </a:lnTo>
                <a:lnTo>
                  <a:pt x="100812" y="325780"/>
                </a:lnTo>
                <a:lnTo>
                  <a:pt x="101028" y="325704"/>
                </a:lnTo>
                <a:close/>
              </a:path>
              <a:path w="488950" h="1226820">
                <a:moveTo>
                  <a:pt x="107645" y="270395"/>
                </a:moveTo>
                <a:lnTo>
                  <a:pt x="106349" y="268859"/>
                </a:lnTo>
                <a:lnTo>
                  <a:pt x="105613" y="268795"/>
                </a:lnTo>
                <a:lnTo>
                  <a:pt x="104394" y="268693"/>
                </a:lnTo>
                <a:lnTo>
                  <a:pt x="103060" y="269367"/>
                </a:lnTo>
                <a:lnTo>
                  <a:pt x="100571" y="270027"/>
                </a:lnTo>
                <a:lnTo>
                  <a:pt x="102489" y="271551"/>
                </a:lnTo>
                <a:lnTo>
                  <a:pt x="103505" y="272935"/>
                </a:lnTo>
                <a:lnTo>
                  <a:pt x="105486" y="272859"/>
                </a:lnTo>
                <a:lnTo>
                  <a:pt x="106845" y="271716"/>
                </a:lnTo>
                <a:lnTo>
                  <a:pt x="107378" y="270814"/>
                </a:lnTo>
                <a:lnTo>
                  <a:pt x="107645" y="270395"/>
                </a:lnTo>
                <a:close/>
              </a:path>
              <a:path w="488950" h="1226820">
                <a:moveTo>
                  <a:pt x="108369" y="204584"/>
                </a:moveTo>
                <a:lnTo>
                  <a:pt x="107213" y="203009"/>
                </a:lnTo>
                <a:lnTo>
                  <a:pt x="106045" y="201587"/>
                </a:lnTo>
                <a:lnTo>
                  <a:pt x="104140" y="200266"/>
                </a:lnTo>
                <a:lnTo>
                  <a:pt x="102158" y="201358"/>
                </a:lnTo>
                <a:lnTo>
                  <a:pt x="99745" y="202298"/>
                </a:lnTo>
                <a:lnTo>
                  <a:pt x="102450" y="203949"/>
                </a:lnTo>
                <a:lnTo>
                  <a:pt x="104076" y="205079"/>
                </a:lnTo>
                <a:lnTo>
                  <a:pt x="105930" y="205930"/>
                </a:lnTo>
                <a:lnTo>
                  <a:pt x="106222" y="206070"/>
                </a:lnTo>
                <a:lnTo>
                  <a:pt x="108369" y="204584"/>
                </a:lnTo>
                <a:close/>
              </a:path>
              <a:path w="488950" h="1226820">
                <a:moveTo>
                  <a:pt x="110756" y="181952"/>
                </a:moveTo>
                <a:lnTo>
                  <a:pt x="107962" y="178765"/>
                </a:lnTo>
                <a:lnTo>
                  <a:pt x="101511" y="175895"/>
                </a:lnTo>
                <a:lnTo>
                  <a:pt x="104089" y="174447"/>
                </a:lnTo>
                <a:lnTo>
                  <a:pt x="89687" y="173990"/>
                </a:lnTo>
                <a:lnTo>
                  <a:pt x="89344" y="174193"/>
                </a:lnTo>
                <a:lnTo>
                  <a:pt x="86664" y="181495"/>
                </a:lnTo>
                <a:lnTo>
                  <a:pt x="105410" y="190538"/>
                </a:lnTo>
                <a:lnTo>
                  <a:pt x="109918" y="185775"/>
                </a:lnTo>
                <a:lnTo>
                  <a:pt x="110756" y="181952"/>
                </a:lnTo>
                <a:close/>
              </a:path>
              <a:path w="488950" h="1226820">
                <a:moveTo>
                  <a:pt x="111633" y="97231"/>
                </a:moveTo>
                <a:lnTo>
                  <a:pt x="110604" y="96431"/>
                </a:lnTo>
                <a:lnTo>
                  <a:pt x="109677" y="95123"/>
                </a:lnTo>
                <a:lnTo>
                  <a:pt x="107492" y="94894"/>
                </a:lnTo>
                <a:lnTo>
                  <a:pt x="105537" y="95961"/>
                </a:lnTo>
                <a:lnTo>
                  <a:pt x="105270" y="96761"/>
                </a:lnTo>
                <a:lnTo>
                  <a:pt x="105054" y="97434"/>
                </a:lnTo>
                <a:lnTo>
                  <a:pt x="106680" y="98450"/>
                </a:lnTo>
                <a:lnTo>
                  <a:pt x="107911" y="99771"/>
                </a:lnTo>
                <a:lnTo>
                  <a:pt x="111633" y="97231"/>
                </a:lnTo>
                <a:close/>
              </a:path>
              <a:path w="488950" h="1226820">
                <a:moveTo>
                  <a:pt x="112128" y="79209"/>
                </a:moveTo>
                <a:lnTo>
                  <a:pt x="110921" y="73609"/>
                </a:lnTo>
                <a:lnTo>
                  <a:pt x="106921" y="72555"/>
                </a:lnTo>
                <a:lnTo>
                  <a:pt x="103365" y="73799"/>
                </a:lnTo>
                <a:lnTo>
                  <a:pt x="96850" y="76085"/>
                </a:lnTo>
                <a:lnTo>
                  <a:pt x="93091" y="80264"/>
                </a:lnTo>
                <a:lnTo>
                  <a:pt x="93306" y="87591"/>
                </a:lnTo>
                <a:lnTo>
                  <a:pt x="112128" y="79209"/>
                </a:lnTo>
                <a:close/>
              </a:path>
              <a:path w="488950" h="1226820">
                <a:moveTo>
                  <a:pt x="123596" y="260286"/>
                </a:moveTo>
                <a:lnTo>
                  <a:pt x="120599" y="257619"/>
                </a:lnTo>
                <a:lnTo>
                  <a:pt x="116128" y="253631"/>
                </a:lnTo>
                <a:lnTo>
                  <a:pt x="94094" y="253631"/>
                </a:lnTo>
                <a:lnTo>
                  <a:pt x="93853" y="253631"/>
                </a:lnTo>
                <a:lnTo>
                  <a:pt x="96316" y="256971"/>
                </a:lnTo>
                <a:lnTo>
                  <a:pt x="102082" y="264960"/>
                </a:lnTo>
                <a:lnTo>
                  <a:pt x="109054" y="257619"/>
                </a:lnTo>
                <a:lnTo>
                  <a:pt x="111175" y="263220"/>
                </a:lnTo>
                <a:lnTo>
                  <a:pt x="116116" y="261645"/>
                </a:lnTo>
                <a:lnTo>
                  <a:pt x="123596" y="260286"/>
                </a:lnTo>
                <a:close/>
              </a:path>
              <a:path w="488950" h="1226820">
                <a:moveTo>
                  <a:pt x="163144" y="216077"/>
                </a:moveTo>
                <a:lnTo>
                  <a:pt x="160756" y="215341"/>
                </a:lnTo>
                <a:lnTo>
                  <a:pt x="158902" y="214528"/>
                </a:lnTo>
                <a:lnTo>
                  <a:pt x="147434" y="212699"/>
                </a:lnTo>
                <a:lnTo>
                  <a:pt x="147358" y="211810"/>
                </a:lnTo>
                <a:lnTo>
                  <a:pt x="147243" y="210515"/>
                </a:lnTo>
                <a:lnTo>
                  <a:pt x="147180" y="209892"/>
                </a:lnTo>
                <a:lnTo>
                  <a:pt x="146431" y="201460"/>
                </a:lnTo>
                <a:lnTo>
                  <a:pt x="143205" y="197853"/>
                </a:lnTo>
                <a:lnTo>
                  <a:pt x="138747" y="194437"/>
                </a:lnTo>
                <a:lnTo>
                  <a:pt x="133756" y="196316"/>
                </a:lnTo>
                <a:lnTo>
                  <a:pt x="130136" y="196977"/>
                </a:lnTo>
                <a:lnTo>
                  <a:pt x="134327" y="205536"/>
                </a:lnTo>
                <a:lnTo>
                  <a:pt x="128130" y="209892"/>
                </a:lnTo>
                <a:lnTo>
                  <a:pt x="122097" y="207556"/>
                </a:lnTo>
                <a:lnTo>
                  <a:pt x="117563" y="206616"/>
                </a:lnTo>
                <a:lnTo>
                  <a:pt x="113271" y="208165"/>
                </a:lnTo>
                <a:lnTo>
                  <a:pt x="113271" y="236855"/>
                </a:lnTo>
                <a:lnTo>
                  <a:pt x="110731" y="244551"/>
                </a:lnTo>
                <a:lnTo>
                  <a:pt x="100672" y="239077"/>
                </a:lnTo>
                <a:lnTo>
                  <a:pt x="98132" y="235686"/>
                </a:lnTo>
                <a:lnTo>
                  <a:pt x="96596" y="233641"/>
                </a:lnTo>
                <a:lnTo>
                  <a:pt x="96291" y="232321"/>
                </a:lnTo>
                <a:lnTo>
                  <a:pt x="94869" y="225285"/>
                </a:lnTo>
                <a:lnTo>
                  <a:pt x="105752" y="226504"/>
                </a:lnTo>
                <a:lnTo>
                  <a:pt x="107010" y="232016"/>
                </a:lnTo>
                <a:lnTo>
                  <a:pt x="113271" y="236855"/>
                </a:lnTo>
                <a:lnTo>
                  <a:pt x="113271" y="208165"/>
                </a:lnTo>
                <a:lnTo>
                  <a:pt x="112699" y="208368"/>
                </a:lnTo>
                <a:lnTo>
                  <a:pt x="112699" y="222618"/>
                </a:lnTo>
                <a:lnTo>
                  <a:pt x="107810" y="223367"/>
                </a:lnTo>
                <a:lnTo>
                  <a:pt x="106565" y="221957"/>
                </a:lnTo>
                <a:lnTo>
                  <a:pt x="108737" y="213677"/>
                </a:lnTo>
                <a:lnTo>
                  <a:pt x="112179" y="217233"/>
                </a:lnTo>
                <a:lnTo>
                  <a:pt x="112623" y="221957"/>
                </a:lnTo>
                <a:lnTo>
                  <a:pt x="112699" y="222618"/>
                </a:lnTo>
                <a:lnTo>
                  <a:pt x="112699" y="208368"/>
                </a:lnTo>
                <a:lnTo>
                  <a:pt x="106680" y="210515"/>
                </a:lnTo>
                <a:lnTo>
                  <a:pt x="106337" y="210159"/>
                </a:lnTo>
                <a:lnTo>
                  <a:pt x="105549" y="209321"/>
                </a:lnTo>
                <a:lnTo>
                  <a:pt x="95504" y="207733"/>
                </a:lnTo>
                <a:lnTo>
                  <a:pt x="93599" y="207073"/>
                </a:lnTo>
                <a:lnTo>
                  <a:pt x="91808" y="206616"/>
                </a:lnTo>
                <a:lnTo>
                  <a:pt x="92240" y="205536"/>
                </a:lnTo>
                <a:lnTo>
                  <a:pt x="97688" y="194703"/>
                </a:lnTo>
                <a:lnTo>
                  <a:pt x="75920" y="183807"/>
                </a:lnTo>
                <a:lnTo>
                  <a:pt x="75920" y="211810"/>
                </a:lnTo>
                <a:lnTo>
                  <a:pt x="84124" y="210159"/>
                </a:lnTo>
                <a:lnTo>
                  <a:pt x="85737" y="212432"/>
                </a:lnTo>
                <a:lnTo>
                  <a:pt x="87566" y="214528"/>
                </a:lnTo>
                <a:lnTo>
                  <a:pt x="91922" y="222618"/>
                </a:lnTo>
                <a:lnTo>
                  <a:pt x="92290" y="223367"/>
                </a:lnTo>
                <a:lnTo>
                  <a:pt x="90995" y="225933"/>
                </a:lnTo>
                <a:lnTo>
                  <a:pt x="80187" y="233908"/>
                </a:lnTo>
                <a:lnTo>
                  <a:pt x="77470" y="237553"/>
                </a:lnTo>
                <a:lnTo>
                  <a:pt x="73266" y="241833"/>
                </a:lnTo>
                <a:lnTo>
                  <a:pt x="73533" y="241833"/>
                </a:lnTo>
                <a:lnTo>
                  <a:pt x="83032" y="244640"/>
                </a:lnTo>
                <a:lnTo>
                  <a:pt x="84721" y="241020"/>
                </a:lnTo>
                <a:lnTo>
                  <a:pt x="78740" y="237236"/>
                </a:lnTo>
                <a:lnTo>
                  <a:pt x="85077" y="235686"/>
                </a:lnTo>
                <a:lnTo>
                  <a:pt x="85623" y="235686"/>
                </a:lnTo>
                <a:lnTo>
                  <a:pt x="92494" y="237959"/>
                </a:lnTo>
                <a:lnTo>
                  <a:pt x="85483" y="241833"/>
                </a:lnTo>
                <a:lnTo>
                  <a:pt x="89039" y="247738"/>
                </a:lnTo>
                <a:lnTo>
                  <a:pt x="91706" y="250596"/>
                </a:lnTo>
                <a:lnTo>
                  <a:pt x="93789" y="253288"/>
                </a:lnTo>
                <a:lnTo>
                  <a:pt x="115747" y="253288"/>
                </a:lnTo>
                <a:lnTo>
                  <a:pt x="112166" y="250088"/>
                </a:lnTo>
                <a:lnTo>
                  <a:pt x="113766" y="248246"/>
                </a:lnTo>
                <a:lnTo>
                  <a:pt x="116586" y="246138"/>
                </a:lnTo>
                <a:lnTo>
                  <a:pt x="117170" y="244640"/>
                </a:lnTo>
                <a:lnTo>
                  <a:pt x="118960" y="240118"/>
                </a:lnTo>
                <a:lnTo>
                  <a:pt x="119087" y="239801"/>
                </a:lnTo>
                <a:lnTo>
                  <a:pt x="121869" y="237731"/>
                </a:lnTo>
                <a:lnTo>
                  <a:pt x="125488" y="237236"/>
                </a:lnTo>
                <a:lnTo>
                  <a:pt x="126263" y="237236"/>
                </a:lnTo>
                <a:lnTo>
                  <a:pt x="128879" y="239077"/>
                </a:lnTo>
                <a:lnTo>
                  <a:pt x="130048" y="240118"/>
                </a:lnTo>
                <a:lnTo>
                  <a:pt x="131165" y="241020"/>
                </a:lnTo>
                <a:lnTo>
                  <a:pt x="134277" y="242481"/>
                </a:lnTo>
                <a:lnTo>
                  <a:pt x="136334" y="241020"/>
                </a:lnTo>
                <a:lnTo>
                  <a:pt x="138137" y="240118"/>
                </a:lnTo>
                <a:lnTo>
                  <a:pt x="134696" y="237236"/>
                </a:lnTo>
                <a:lnTo>
                  <a:pt x="132854" y="235686"/>
                </a:lnTo>
                <a:lnTo>
                  <a:pt x="141185" y="232321"/>
                </a:lnTo>
                <a:lnTo>
                  <a:pt x="137833" y="227164"/>
                </a:lnTo>
                <a:lnTo>
                  <a:pt x="151003" y="233641"/>
                </a:lnTo>
                <a:lnTo>
                  <a:pt x="149834" y="227164"/>
                </a:lnTo>
                <a:lnTo>
                  <a:pt x="149720" y="226504"/>
                </a:lnTo>
                <a:lnTo>
                  <a:pt x="149618" y="225933"/>
                </a:lnTo>
                <a:lnTo>
                  <a:pt x="149504" y="225285"/>
                </a:lnTo>
                <a:lnTo>
                  <a:pt x="149161" y="223367"/>
                </a:lnTo>
                <a:lnTo>
                  <a:pt x="149021" y="222618"/>
                </a:lnTo>
                <a:lnTo>
                  <a:pt x="148831" y="222618"/>
                </a:lnTo>
                <a:lnTo>
                  <a:pt x="153809" y="219697"/>
                </a:lnTo>
                <a:lnTo>
                  <a:pt x="162394" y="223227"/>
                </a:lnTo>
                <a:lnTo>
                  <a:pt x="162763" y="219697"/>
                </a:lnTo>
                <a:lnTo>
                  <a:pt x="163017" y="217233"/>
                </a:lnTo>
                <a:lnTo>
                  <a:pt x="163144" y="216077"/>
                </a:lnTo>
                <a:close/>
              </a:path>
              <a:path w="488950" h="1226820">
                <a:moveTo>
                  <a:pt x="164782" y="307162"/>
                </a:moveTo>
                <a:lnTo>
                  <a:pt x="160921" y="306819"/>
                </a:lnTo>
                <a:lnTo>
                  <a:pt x="156972" y="306730"/>
                </a:lnTo>
                <a:lnTo>
                  <a:pt x="153238" y="306031"/>
                </a:lnTo>
                <a:lnTo>
                  <a:pt x="145961" y="304660"/>
                </a:lnTo>
                <a:lnTo>
                  <a:pt x="143700" y="307657"/>
                </a:lnTo>
                <a:lnTo>
                  <a:pt x="142811" y="312204"/>
                </a:lnTo>
                <a:lnTo>
                  <a:pt x="154063" y="324408"/>
                </a:lnTo>
                <a:lnTo>
                  <a:pt x="163499" y="319900"/>
                </a:lnTo>
                <a:lnTo>
                  <a:pt x="156273" y="311150"/>
                </a:lnTo>
                <a:lnTo>
                  <a:pt x="164782" y="307162"/>
                </a:lnTo>
                <a:close/>
              </a:path>
              <a:path w="488950" h="1226820">
                <a:moveTo>
                  <a:pt x="164947" y="307174"/>
                </a:moveTo>
                <a:lnTo>
                  <a:pt x="164820" y="307149"/>
                </a:lnTo>
                <a:lnTo>
                  <a:pt x="164947" y="307174"/>
                </a:lnTo>
                <a:close/>
              </a:path>
              <a:path w="488950" h="1226820">
                <a:moveTo>
                  <a:pt x="172631" y="300393"/>
                </a:moveTo>
                <a:lnTo>
                  <a:pt x="172250" y="300418"/>
                </a:lnTo>
                <a:lnTo>
                  <a:pt x="169900" y="291782"/>
                </a:lnTo>
                <a:lnTo>
                  <a:pt x="167614" y="290449"/>
                </a:lnTo>
                <a:lnTo>
                  <a:pt x="156641" y="292265"/>
                </a:lnTo>
                <a:lnTo>
                  <a:pt x="164871" y="306882"/>
                </a:lnTo>
                <a:lnTo>
                  <a:pt x="166243" y="303987"/>
                </a:lnTo>
                <a:lnTo>
                  <a:pt x="166725" y="300507"/>
                </a:lnTo>
                <a:lnTo>
                  <a:pt x="172237" y="300431"/>
                </a:lnTo>
                <a:lnTo>
                  <a:pt x="172389" y="300647"/>
                </a:lnTo>
                <a:lnTo>
                  <a:pt x="172567" y="300545"/>
                </a:lnTo>
                <a:lnTo>
                  <a:pt x="172631" y="300393"/>
                </a:lnTo>
                <a:close/>
              </a:path>
              <a:path w="488950" h="1226820">
                <a:moveTo>
                  <a:pt x="173278" y="288061"/>
                </a:moveTo>
                <a:lnTo>
                  <a:pt x="171246" y="282194"/>
                </a:lnTo>
                <a:lnTo>
                  <a:pt x="162204" y="285902"/>
                </a:lnTo>
                <a:lnTo>
                  <a:pt x="158330" y="282041"/>
                </a:lnTo>
                <a:lnTo>
                  <a:pt x="155435" y="283502"/>
                </a:lnTo>
                <a:lnTo>
                  <a:pt x="152438" y="284835"/>
                </a:lnTo>
                <a:lnTo>
                  <a:pt x="159854" y="288531"/>
                </a:lnTo>
                <a:lnTo>
                  <a:pt x="166204" y="289623"/>
                </a:lnTo>
                <a:lnTo>
                  <a:pt x="173278" y="288061"/>
                </a:lnTo>
                <a:close/>
              </a:path>
              <a:path w="488950" h="1226820">
                <a:moveTo>
                  <a:pt x="173824" y="288188"/>
                </a:moveTo>
                <a:lnTo>
                  <a:pt x="173723" y="287972"/>
                </a:lnTo>
                <a:lnTo>
                  <a:pt x="173278" y="288061"/>
                </a:lnTo>
                <a:lnTo>
                  <a:pt x="173380" y="288239"/>
                </a:lnTo>
                <a:lnTo>
                  <a:pt x="173824" y="288188"/>
                </a:lnTo>
                <a:close/>
              </a:path>
              <a:path w="488950" h="1226820">
                <a:moveTo>
                  <a:pt x="177380" y="190030"/>
                </a:moveTo>
                <a:lnTo>
                  <a:pt x="175336" y="185381"/>
                </a:lnTo>
                <a:lnTo>
                  <a:pt x="173342" y="180822"/>
                </a:lnTo>
                <a:lnTo>
                  <a:pt x="169595" y="178841"/>
                </a:lnTo>
                <a:lnTo>
                  <a:pt x="163372" y="180771"/>
                </a:lnTo>
                <a:lnTo>
                  <a:pt x="167792" y="192824"/>
                </a:lnTo>
                <a:lnTo>
                  <a:pt x="172796" y="191198"/>
                </a:lnTo>
                <a:lnTo>
                  <a:pt x="177380" y="190030"/>
                </a:lnTo>
                <a:close/>
              </a:path>
              <a:path w="488950" h="1226820">
                <a:moveTo>
                  <a:pt x="221703" y="321183"/>
                </a:moveTo>
                <a:lnTo>
                  <a:pt x="220548" y="318389"/>
                </a:lnTo>
                <a:lnTo>
                  <a:pt x="218605" y="313690"/>
                </a:lnTo>
                <a:lnTo>
                  <a:pt x="217652" y="311391"/>
                </a:lnTo>
                <a:lnTo>
                  <a:pt x="208470" y="310680"/>
                </a:lnTo>
                <a:lnTo>
                  <a:pt x="203390" y="307670"/>
                </a:lnTo>
                <a:lnTo>
                  <a:pt x="203390" y="318096"/>
                </a:lnTo>
                <a:lnTo>
                  <a:pt x="202577" y="318096"/>
                </a:lnTo>
                <a:lnTo>
                  <a:pt x="201180" y="318389"/>
                </a:lnTo>
                <a:lnTo>
                  <a:pt x="200469" y="316953"/>
                </a:lnTo>
                <a:lnTo>
                  <a:pt x="199974" y="315569"/>
                </a:lnTo>
                <a:lnTo>
                  <a:pt x="199440" y="314185"/>
                </a:lnTo>
                <a:lnTo>
                  <a:pt x="201764" y="313690"/>
                </a:lnTo>
                <a:lnTo>
                  <a:pt x="203390" y="318096"/>
                </a:lnTo>
                <a:lnTo>
                  <a:pt x="203390" y="307670"/>
                </a:lnTo>
                <a:lnTo>
                  <a:pt x="202044" y="306857"/>
                </a:lnTo>
                <a:lnTo>
                  <a:pt x="202031" y="305130"/>
                </a:lnTo>
                <a:lnTo>
                  <a:pt x="201980" y="301586"/>
                </a:lnTo>
                <a:lnTo>
                  <a:pt x="207721" y="297853"/>
                </a:lnTo>
                <a:lnTo>
                  <a:pt x="201041" y="291884"/>
                </a:lnTo>
                <a:lnTo>
                  <a:pt x="194995" y="305130"/>
                </a:lnTo>
                <a:lnTo>
                  <a:pt x="186004" y="301815"/>
                </a:lnTo>
                <a:lnTo>
                  <a:pt x="188569" y="296405"/>
                </a:lnTo>
                <a:lnTo>
                  <a:pt x="189547" y="290652"/>
                </a:lnTo>
                <a:lnTo>
                  <a:pt x="173863" y="288302"/>
                </a:lnTo>
                <a:lnTo>
                  <a:pt x="177736" y="297561"/>
                </a:lnTo>
                <a:lnTo>
                  <a:pt x="172567" y="300545"/>
                </a:lnTo>
                <a:lnTo>
                  <a:pt x="168998" y="309613"/>
                </a:lnTo>
                <a:lnTo>
                  <a:pt x="179438" y="310045"/>
                </a:lnTo>
                <a:lnTo>
                  <a:pt x="186385" y="313524"/>
                </a:lnTo>
                <a:lnTo>
                  <a:pt x="191312" y="320954"/>
                </a:lnTo>
                <a:lnTo>
                  <a:pt x="192798" y="321818"/>
                </a:lnTo>
                <a:lnTo>
                  <a:pt x="203784" y="325615"/>
                </a:lnTo>
                <a:lnTo>
                  <a:pt x="201193" y="332549"/>
                </a:lnTo>
                <a:lnTo>
                  <a:pt x="216674" y="332549"/>
                </a:lnTo>
                <a:lnTo>
                  <a:pt x="212788" y="327850"/>
                </a:lnTo>
                <a:lnTo>
                  <a:pt x="220700" y="324827"/>
                </a:lnTo>
                <a:lnTo>
                  <a:pt x="221703" y="321183"/>
                </a:lnTo>
                <a:close/>
              </a:path>
              <a:path w="488950" h="1226820">
                <a:moveTo>
                  <a:pt x="227926" y="327507"/>
                </a:moveTo>
                <a:lnTo>
                  <a:pt x="223774" y="326859"/>
                </a:lnTo>
                <a:lnTo>
                  <a:pt x="216674" y="332549"/>
                </a:lnTo>
                <a:lnTo>
                  <a:pt x="227926" y="332549"/>
                </a:lnTo>
                <a:lnTo>
                  <a:pt x="227926" y="327507"/>
                </a:lnTo>
                <a:close/>
              </a:path>
              <a:path w="488950" h="1226820">
                <a:moveTo>
                  <a:pt x="228396" y="348526"/>
                </a:moveTo>
                <a:lnTo>
                  <a:pt x="227952" y="343662"/>
                </a:lnTo>
                <a:lnTo>
                  <a:pt x="227876" y="342925"/>
                </a:lnTo>
                <a:lnTo>
                  <a:pt x="227761" y="341604"/>
                </a:lnTo>
                <a:lnTo>
                  <a:pt x="227545" y="339369"/>
                </a:lnTo>
                <a:lnTo>
                  <a:pt x="227926" y="333527"/>
                </a:lnTo>
                <a:lnTo>
                  <a:pt x="227926" y="332676"/>
                </a:lnTo>
                <a:lnTo>
                  <a:pt x="201142" y="332676"/>
                </a:lnTo>
                <a:lnTo>
                  <a:pt x="200012" y="335813"/>
                </a:lnTo>
                <a:lnTo>
                  <a:pt x="199326" y="339039"/>
                </a:lnTo>
                <a:lnTo>
                  <a:pt x="198247" y="342925"/>
                </a:lnTo>
                <a:lnTo>
                  <a:pt x="206057" y="341604"/>
                </a:lnTo>
                <a:lnTo>
                  <a:pt x="210947" y="343662"/>
                </a:lnTo>
                <a:lnTo>
                  <a:pt x="214490" y="350964"/>
                </a:lnTo>
                <a:lnTo>
                  <a:pt x="220116" y="352005"/>
                </a:lnTo>
                <a:lnTo>
                  <a:pt x="227291" y="351269"/>
                </a:lnTo>
                <a:lnTo>
                  <a:pt x="228396" y="348526"/>
                </a:lnTo>
                <a:close/>
              </a:path>
              <a:path w="488950" h="1226820">
                <a:moveTo>
                  <a:pt x="247015" y="1209890"/>
                </a:moveTo>
                <a:lnTo>
                  <a:pt x="246875" y="1209852"/>
                </a:lnTo>
                <a:lnTo>
                  <a:pt x="247002" y="1209929"/>
                </a:lnTo>
                <a:close/>
              </a:path>
              <a:path w="488950" h="1226820">
                <a:moveTo>
                  <a:pt x="258800" y="1203731"/>
                </a:moveTo>
                <a:lnTo>
                  <a:pt x="255981" y="1197102"/>
                </a:lnTo>
                <a:lnTo>
                  <a:pt x="244856" y="1198359"/>
                </a:lnTo>
                <a:lnTo>
                  <a:pt x="243801" y="1199375"/>
                </a:lnTo>
                <a:lnTo>
                  <a:pt x="246976" y="1209776"/>
                </a:lnTo>
                <a:lnTo>
                  <a:pt x="251167" y="1206080"/>
                </a:lnTo>
                <a:lnTo>
                  <a:pt x="258800" y="1203731"/>
                </a:lnTo>
                <a:close/>
              </a:path>
              <a:path w="488950" h="1226820">
                <a:moveTo>
                  <a:pt x="276148" y="1226223"/>
                </a:moveTo>
                <a:lnTo>
                  <a:pt x="274967" y="1224788"/>
                </a:lnTo>
                <a:lnTo>
                  <a:pt x="273507" y="1223010"/>
                </a:lnTo>
                <a:lnTo>
                  <a:pt x="270598" y="1218755"/>
                </a:lnTo>
                <a:lnTo>
                  <a:pt x="267843" y="1217168"/>
                </a:lnTo>
                <a:lnTo>
                  <a:pt x="266166" y="1216202"/>
                </a:lnTo>
                <a:lnTo>
                  <a:pt x="258178" y="1217168"/>
                </a:lnTo>
                <a:lnTo>
                  <a:pt x="257517" y="1211313"/>
                </a:lnTo>
                <a:lnTo>
                  <a:pt x="253098" y="1209738"/>
                </a:lnTo>
                <a:lnTo>
                  <a:pt x="247002" y="1209929"/>
                </a:lnTo>
                <a:lnTo>
                  <a:pt x="242684" y="1219212"/>
                </a:lnTo>
                <a:lnTo>
                  <a:pt x="232295" y="1219771"/>
                </a:lnTo>
                <a:lnTo>
                  <a:pt x="238810" y="1226058"/>
                </a:lnTo>
                <a:lnTo>
                  <a:pt x="238721" y="1226223"/>
                </a:lnTo>
                <a:lnTo>
                  <a:pt x="255651" y="1226223"/>
                </a:lnTo>
                <a:lnTo>
                  <a:pt x="255739" y="1224788"/>
                </a:lnTo>
                <a:lnTo>
                  <a:pt x="261086" y="1226223"/>
                </a:lnTo>
                <a:lnTo>
                  <a:pt x="276148" y="1226223"/>
                </a:lnTo>
                <a:close/>
              </a:path>
              <a:path w="488950" h="1226820">
                <a:moveTo>
                  <a:pt x="289483" y="156235"/>
                </a:moveTo>
                <a:lnTo>
                  <a:pt x="281622" y="154292"/>
                </a:lnTo>
                <a:lnTo>
                  <a:pt x="281482" y="154114"/>
                </a:lnTo>
                <a:lnTo>
                  <a:pt x="286791" y="150495"/>
                </a:lnTo>
                <a:lnTo>
                  <a:pt x="287769" y="147523"/>
                </a:lnTo>
                <a:lnTo>
                  <a:pt x="285470" y="146723"/>
                </a:lnTo>
                <a:lnTo>
                  <a:pt x="278130" y="145516"/>
                </a:lnTo>
                <a:lnTo>
                  <a:pt x="277139" y="147027"/>
                </a:lnTo>
                <a:lnTo>
                  <a:pt x="276809" y="149923"/>
                </a:lnTo>
                <a:lnTo>
                  <a:pt x="274815" y="150101"/>
                </a:lnTo>
                <a:lnTo>
                  <a:pt x="273532" y="150380"/>
                </a:lnTo>
                <a:lnTo>
                  <a:pt x="270141" y="142125"/>
                </a:lnTo>
                <a:lnTo>
                  <a:pt x="264858" y="143827"/>
                </a:lnTo>
                <a:lnTo>
                  <a:pt x="260083" y="144665"/>
                </a:lnTo>
                <a:lnTo>
                  <a:pt x="258737" y="149821"/>
                </a:lnTo>
                <a:lnTo>
                  <a:pt x="267335" y="151460"/>
                </a:lnTo>
                <a:lnTo>
                  <a:pt x="275094" y="153720"/>
                </a:lnTo>
                <a:lnTo>
                  <a:pt x="280301" y="161569"/>
                </a:lnTo>
                <a:lnTo>
                  <a:pt x="285229" y="161391"/>
                </a:lnTo>
                <a:lnTo>
                  <a:pt x="289483" y="162140"/>
                </a:lnTo>
                <a:lnTo>
                  <a:pt x="289483" y="156235"/>
                </a:lnTo>
                <a:close/>
              </a:path>
              <a:path w="488950" h="1226820">
                <a:moveTo>
                  <a:pt x="370255" y="154216"/>
                </a:moveTo>
                <a:lnTo>
                  <a:pt x="368858" y="154584"/>
                </a:lnTo>
                <a:lnTo>
                  <a:pt x="367347" y="154851"/>
                </a:lnTo>
                <a:lnTo>
                  <a:pt x="365036" y="156057"/>
                </a:lnTo>
                <a:lnTo>
                  <a:pt x="364210" y="157073"/>
                </a:lnTo>
                <a:lnTo>
                  <a:pt x="363372" y="158267"/>
                </a:lnTo>
                <a:lnTo>
                  <a:pt x="364566" y="159397"/>
                </a:lnTo>
                <a:lnTo>
                  <a:pt x="366242" y="158788"/>
                </a:lnTo>
                <a:lnTo>
                  <a:pt x="368134" y="158330"/>
                </a:lnTo>
                <a:lnTo>
                  <a:pt x="369989" y="156591"/>
                </a:lnTo>
                <a:lnTo>
                  <a:pt x="370001" y="155333"/>
                </a:lnTo>
                <a:lnTo>
                  <a:pt x="370255" y="154216"/>
                </a:lnTo>
                <a:close/>
              </a:path>
              <a:path w="488950" h="1226820">
                <a:moveTo>
                  <a:pt x="414337" y="1205979"/>
                </a:moveTo>
                <a:lnTo>
                  <a:pt x="408139" y="1205712"/>
                </a:lnTo>
                <a:lnTo>
                  <a:pt x="404634" y="1205128"/>
                </a:lnTo>
                <a:lnTo>
                  <a:pt x="393954" y="1206309"/>
                </a:lnTo>
                <a:lnTo>
                  <a:pt x="392404" y="1205674"/>
                </a:lnTo>
                <a:lnTo>
                  <a:pt x="388200" y="1199134"/>
                </a:lnTo>
                <a:lnTo>
                  <a:pt x="385292" y="1197952"/>
                </a:lnTo>
                <a:lnTo>
                  <a:pt x="383171" y="1196467"/>
                </a:lnTo>
                <a:lnTo>
                  <a:pt x="381914" y="1197406"/>
                </a:lnTo>
                <a:lnTo>
                  <a:pt x="383692" y="1201064"/>
                </a:lnTo>
                <a:lnTo>
                  <a:pt x="379577" y="1207452"/>
                </a:lnTo>
                <a:lnTo>
                  <a:pt x="371716" y="1207198"/>
                </a:lnTo>
                <a:lnTo>
                  <a:pt x="361848" y="1207516"/>
                </a:lnTo>
                <a:lnTo>
                  <a:pt x="363943" y="1210183"/>
                </a:lnTo>
                <a:lnTo>
                  <a:pt x="364794" y="1212367"/>
                </a:lnTo>
                <a:lnTo>
                  <a:pt x="365861" y="1212430"/>
                </a:lnTo>
                <a:lnTo>
                  <a:pt x="369836" y="1212672"/>
                </a:lnTo>
                <a:lnTo>
                  <a:pt x="375272" y="1213383"/>
                </a:lnTo>
                <a:lnTo>
                  <a:pt x="383959" y="1207554"/>
                </a:lnTo>
                <a:lnTo>
                  <a:pt x="386930" y="1210576"/>
                </a:lnTo>
                <a:lnTo>
                  <a:pt x="391210" y="1216926"/>
                </a:lnTo>
                <a:lnTo>
                  <a:pt x="391629" y="1220368"/>
                </a:lnTo>
                <a:lnTo>
                  <a:pt x="392988" y="1224356"/>
                </a:lnTo>
                <a:lnTo>
                  <a:pt x="414337" y="1205979"/>
                </a:lnTo>
                <a:close/>
              </a:path>
              <a:path w="488950" h="1226820">
                <a:moveTo>
                  <a:pt x="415874" y="220789"/>
                </a:moveTo>
                <a:lnTo>
                  <a:pt x="413994" y="218338"/>
                </a:lnTo>
                <a:lnTo>
                  <a:pt x="412711" y="215607"/>
                </a:lnTo>
                <a:lnTo>
                  <a:pt x="408559" y="212483"/>
                </a:lnTo>
                <a:lnTo>
                  <a:pt x="406120" y="212242"/>
                </a:lnTo>
                <a:lnTo>
                  <a:pt x="401421" y="212242"/>
                </a:lnTo>
                <a:lnTo>
                  <a:pt x="399275" y="215138"/>
                </a:lnTo>
                <a:lnTo>
                  <a:pt x="401421" y="217678"/>
                </a:lnTo>
                <a:lnTo>
                  <a:pt x="403733" y="219519"/>
                </a:lnTo>
                <a:lnTo>
                  <a:pt x="409168" y="222262"/>
                </a:lnTo>
                <a:lnTo>
                  <a:pt x="412673" y="224955"/>
                </a:lnTo>
                <a:lnTo>
                  <a:pt x="415417" y="220941"/>
                </a:lnTo>
                <a:lnTo>
                  <a:pt x="415518" y="220789"/>
                </a:lnTo>
                <a:lnTo>
                  <a:pt x="415721" y="220789"/>
                </a:lnTo>
                <a:lnTo>
                  <a:pt x="415874" y="220941"/>
                </a:lnTo>
                <a:lnTo>
                  <a:pt x="415874" y="220789"/>
                </a:lnTo>
                <a:close/>
              </a:path>
              <a:path w="488950" h="1226820">
                <a:moveTo>
                  <a:pt x="417982" y="241935"/>
                </a:moveTo>
                <a:lnTo>
                  <a:pt x="417626" y="241655"/>
                </a:lnTo>
                <a:lnTo>
                  <a:pt x="417652" y="241820"/>
                </a:lnTo>
                <a:lnTo>
                  <a:pt x="417804" y="242062"/>
                </a:lnTo>
                <a:lnTo>
                  <a:pt x="417982" y="241935"/>
                </a:lnTo>
                <a:close/>
              </a:path>
              <a:path w="488950" h="1226820">
                <a:moveTo>
                  <a:pt x="419061" y="252984"/>
                </a:moveTo>
                <a:lnTo>
                  <a:pt x="417690" y="242138"/>
                </a:lnTo>
                <a:lnTo>
                  <a:pt x="412965" y="245427"/>
                </a:lnTo>
                <a:lnTo>
                  <a:pt x="413067" y="245605"/>
                </a:lnTo>
                <a:lnTo>
                  <a:pt x="419061" y="252984"/>
                </a:lnTo>
                <a:close/>
              </a:path>
              <a:path w="488950" h="1226820">
                <a:moveTo>
                  <a:pt x="426351" y="222491"/>
                </a:moveTo>
                <a:lnTo>
                  <a:pt x="423176" y="220370"/>
                </a:lnTo>
                <a:lnTo>
                  <a:pt x="423303" y="220192"/>
                </a:lnTo>
                <a:lnTo>
                  <a:pt x="423392" y="220014"/>
                </a:lnTo>
                <a:lnTo>
                  <a:pt x="423443" y="219811"/>
                </a:lnTo>
                <a:lnTo>
                  <a:pt x="423341" y="219151"/>
                </a:lnTo>
                <a:lnTo>
                  <a:pt x="422871" y="218490"/>
                </a:lnTo>
                <a:lnTo>
                  <a:pt x="421779" y="218655"/>
                </a:lnTo>
                <a:lnTo>
                  <a:pt x="421487" y="218833"/>
                </a:lnTo>
                <a:lnTo>
                  <a:pt x="421246" y="219075"/>
                </a:lnTo>
                <a:lnTo>
                  <a:pt x="418084" y="216966"/>
                </a:lnTo>
                <a:lnTo>
                  <a:pt x="415950" y="220814"/>
                </a:lnTo>
                <a:lnTo>
                  <a:pt x="424357" y="224548"/>
                </a:lnTo>
                <a:lnTo>
                  <a:pt x="426351" y="222491"/>
                </a:lnTo>
                <a:close/>
              </a:path>
              <a:path w="488950" h="1226820">
                <a:moveTo>
                  <a:pt x="426504" y="136309"/>
                </a:moveTo>
                <a:lnTo>
                  <a:pt x="424624" y="131876"/>
                </a:lnTo>
                <a:lnTo>
                  <a:pt x="421665" y="127368"/>
                </a:lnTo>
                <a:lnTo>
                  <a:pt x="420687" y="122758"/>
                </a:lnTo>
                <a:lnTo>
                  <a:pt x="418134" y="124523"/>
                </a:lnTo>
                <a:lnTo>
                  <a:pt x="416585" y="126238"/>
                </a:lnTo>
                <a:lnTo>
                  <a:pt x="410591" y="128130"/>
                </a:lnTo>
                <a:lnTo>
                  <a:pt x="406400" y="128739"/>
                </a:lnTo>
                <a:lnTo>
                  <a:pt x="402336" y="129603"/>
                </a:lnTo>
                <a:lnTo>
                  <a:pt x="406412" y="136486"/>
                </a:lnTo>
                <a:lnTo>
                  <a:pt x="415747" y="130403"/>
                </a:lnTo>
                <a:lnTo>
                  <a:pt x="421271" y="133934"/>
                </a:lnTo>
                <a:lnTo>
                  <a:pt x="418528" y="140385"/>
                </a:lnTo>
                <a:lnTo>
                  <a:pt x="424218" y="140665"/>
                </a:lnTo>
                <a:lnTo>
                  <a:pt x="426504" y="136309"/>
                </a:lnTo>
                <a:close/>
              </a:path>
              <a:path w="488950" h="1226820">
                <a:moveTo>
                  <a:pt x="427888" y="171589"/>
                </a:moveTo>
                <a:lnTo>
                  <a:pt x="427545" y="170522"/>
                </a:lnTo>
                <a:lnTo>
                  <a:pt x="426669" y="167830"/>
                </a:lnTo>
                <a:lnTo>
                  <a:pt x="425373" y="164299"/>
                </a:lnTo>
                <a:lnTo>
                  <a:pt x="418833" y="166204"/>
                </a:lnTo>
                <a:lnTo>
                  <a:pt x="422516" y="175856"/>
                </a:lnTo>
                <a:lnTo>
                  <a:pt x="425107" y="173240"/>
                </a:lnTo>
                <a:lnTo>
                  <a:pt x="427888" y="171589"/>
                </a:lnTo>
                <a:close/>
              </a:path>
              <a:path w="488950" h="1226820">
                <a:moveTo>
                  <a:pt x="431266" y="243090"/>
                </a:moveTo>
                <a:lnTo>
                  <a:pt x="419455" y="229438"/>
                </a:lnTo>
                <a:lnTo>
                  <a:pt x="410184" y="235191"/>
                </a:lnTo>
                <a:lnTo>
                  <a:pt x="417626" y="241655"/>
                </a:lnTo>
                <a:lnTo>
                  <a:pt x="422046" y="242379"/>
                </a:lnTo>
                <a:lnTo>
                  <a:pt x="426199" y="245338"/>
                </a:lnTo>
                <a:lnTo>
                  <a:pt x="431266" y="243090"/>
                </a:lnTo>
                <a:close/>
              </a:path>
              <a:path w="488950" h="1226820">
                <a:moveTo>
                  <a:pt x="433044" y="301840"/>
                </a:moveTo>
                <a:lnTo>
                  <a:pt x="432219" y="299529"/>
                </a:lnTo>
                <a:lnTo>
                  <a:pt x="429526" y="299681"/>
                </a:lnTo>
                <a:lnTo>
                  <a:pt x="424078" y="300443"/>
                </a:lnTo>
                <a:lnTo>
                  <a:pt x="423519" y="300215"/>
                </a:lnTo>
                <a:lnTo>
                  <a:pt x="423138" y="300177"/>
                </a:lnTo>
                <a:lnTo>
                  <a:pt x="422656" y="300228"/>
                </a:lnTo>
                <a:lnTo>
                  <a:pt x="422275" y="300367"/>
                </a:lnTo>
                <a:lnTo>
                  <a:pt x="422046" y="300570"/>
                </a:lnTo>
                <a:lnTo>
                  <a:pt x="417487" y="300304"/>
                </a:lnTo>
                <a:lnTo>
                  <a:pt x="408482" y="299694"/>
                </a:lnTo>
                <a:lnTo>
                  <a:pt x="407555" y="302031"/>
                </a:lnTo>
                <a:lnTo>
                  <a:pt x="409549" y="302793"/>
                </a:lnTo>
                <a:lnTo>
                  <a:pt x="411835" y="304457"/>
                </a:lnTo>
                <a:lnTo>
                  <a:pt x="416420" y="303606"/>
                </a:lnTo>
                <a:lnTo>
                  <a:pt x="419125" y="302323"/>
                </a:lnTo>
                <a:lnTo>
                  <a:pt x="421868" y="301193"/>
                </a:lnTo>
                <a:lnTo>
                  <a:pt x="421868" y="301320"/>
                </a:lnTo>
                <a:lnTo>
                  <a:pt x="421982" y="301599"/>
                </a:lnTo>
                <a:lnTo>
                  <a:pt x="422389" y="301790"/>
                </a:lnTo>
                <a:lnTo>
                  <a:pt x="422783" y="301879"/>
                </a:lnTo>
                <a:lnTo>
                  <a:pt x="422186" y="303314"/>
                </a:lnTo>
                <a:lnTo>
                  <a:pt x="422059" y="304647"/>
                </a:lnTo>
                <a:lnTo>
                  <a:pt x="427926" y="304355"/>
                </a:lnTo>
                <a:lnTo>
                  <a:pt x="430403" y="303022"/>
                </a:lnTo>
                <a:lnTo>
                  <a:pt x="433044" y="301840"/>
                </a:lnTo>
                <a:close/>
              </a:path>
              <a:path w="488950" h="1226820">
                <a:moveTo>
                  <a:pt x="456298" y="607110"/>
                </a:moveTo>
                <a:lnTo>
                  <a:pt x="451053" y="605028"/>
                </a:lnTo>
                <a:lnTo>
                  <a:pt x="450202" y="604697"/>
                </a:lnTo>
                <a:lnTo>
                  <a:pt x="447446" y="605536"/>
                </a:lnTo>
                <a:lnTo>
                  <a:pt x="445770" y="609981"/>
                </a:lnTo>
                <a:lnTo>
                  <a:pt x="446963" y="612889"/>
                </a:lnTo>
                <a:lnTo>
                  <a:pt x="453491" y="613498"/>
                </a:lnTo>
                <a:lnTo>
                  <a:pt x="454825" y="610298"/>
                </a:lnTo>
                <a:lnTo>
                  <a:pt x="456298" y="607110"/>
                </a:lnTo>
                <a:close/>
              </a:path>
              <a:path w="488950" h="1226820">
                <a:moveTo>
                  <a:pt x="459409" y="49555"/>
                </a:moveTo>
                <a:lnTo>
                  <a:pt x="455015" y="36995"/>
                </a:lnTo>
                <a:lnTo>
                  <a:pt x="448729" y="38112"/>
                </a:lnTo>
                <a:lnTo>
                  <a:pt x="442722" y="38595"/>
                </a:lnTo>
                <a:lnTo>
                  <a:pt x="443992" y="44513"/>
                </a:lnTo>
                <a:lnTo>
                  <a:pt x="444906" y="48768"/>
                </a:lnTo>
                <a:lnTo>
                  <a:pt x="450278" y="50406"/>
                </a:lnTo>
                <a:lnTo>
                  <a:pt x="459409" y="49555"/>
                </a:lnTo>
                <a:close/>
              </a:path>
              <a:path w="488950" h="1226820">
                <a:moveTo>
                  <a:pt x="460883" y="411302"/>
                </a:moveTo>
                <a:lnTo>
                  <a:pt x="459651" y="406095"/>
                </a:lnTo>
                <a:lnTo>
                  <a:pt x="454825" y="399884"/>
                </a:lnTo>
                <a:lnTo>
                  <a:pt x="446798" y="414553"/>
                </a:lnTo>
                <a:lnTo>
                  <a:pt x="458724" y="417537"/>
                </a:lnTo>
                <a:lnTo>
                  <a:pt x="460883" y="411302"/>
                </a:lnTo>
                <a:close/>
              </a:path>
              <a:path w="488950" h="1226820">
                <a:moveTo>
                  <a:pt x="463524" y="527304"/>
                </a:moveTo>
                <a:lnTo>
                  <a:pt x="462559" y="525195"/>
                </a:lnTo>
                <a:lnTo>
                  <a:pt x="461467" y="522820"/>
                </a:lnTo>
                <a:lnTo>
                  <a:pt x="458863" y="520306"/>
                </a:lnTo>
                <a:lnTo>
                  <a:pt x="453898" y="522998"/>
                </a:lnTo>
                <a:lnTo>
                  <a:pt x="454317" y="526262"/>
                </a:lnTo>
                <a:lnTo>
                  <a:pt x="456044" y="529856"/>
                </a:lnTo>
                <a:lnTo>
                  <a:pt x="458343" y="531304"/>
                </a:lnTo>
                <a:lnTo>
                  <a:pt x="460032" y="532917"/>
                </a:lnTo>
                <a:lnTo>
                  <a:pt x="463334" y="532066"/>
                </a:lnTo>
                <a:lnTo>
                  <a:pt x="463130" y="529767"/>
                </a:lnTo>
                <a:lnTo>
                  <a:pt x="463524" y="527304"/>
                </a:lnTo>
                <a:close/>
              </a:path>
              <a:path w="488950" h="1226820">
                <a:moveTo>
                  <a:pt x="464362" y="449338"/>
                </a:moveTo>
                <a:lnTo>
                  <a:pt x="460286" y="448017"/>
                </a:lnTo>
                <a:lnTo>
                  <a:pt x="458266" y="453428"/>
                </a:lnTo>
                <a:lnTo>
                  <a:pt x="459066" y="453694"/>
                </a:lnTo>
                <a:lnTo>
                  <a:pt x="460667" y="454202"/>
                </a:lnTo>
                <a:lnTo>
                  <a:pt x="464362" y="449338"/>
                </a:lnTo>
                <a:close/>
              </a:path>
              <a:path w="488950" h="1226820">
                <a:moveTo>
                  <a:pt x="464426" y="483031"/>
                </a:moveTo>
                <a:lnTo>
                  <a:pt x="460387" y="475805"/>
                </a:lnTo>
                <a:lnTo>
                  <a:pt x="453796" y="478586"/>
                </a:lnTo>
                <a:lnTo>
                  <a:pt x="464426" y="483031"/>
                </a:lnTo>
                <a:close/>
              </a:path>
              <a:path w="488950" h="1226820">
                <a:moveTo>
                  <a:pt x="466737" y="551040"/>
                </a:moveTo>
                <a:lnTo>
                  <a:pt x="463397" y="547433"/>
                </a:lnTo>
                <a:lnTo>
                  <a:pt x="462254" y="545058"/>
                </a:lnTo>
                <a:lnTo>
                  <a:pt x="458190" y="543394"/>
                </a:lnTo>
                <a:lnTo>
                  <a:pt x="455117" y="544322"/>
                </a:lnTo>
                <a:lnTo>
                  <a:pt x="452577" y="544499"/>
                </a:lnTo>
                <a:lnTo>
                  <a:pt x="453339" y="546430"/>
                </a:lnTo>
                <a:lnTo>
                  <a:pt x="453351" y="549325"/>
                </a:lnTo>
                <a:lnTo>
                  <a:pt x="457492" y="551154"/>
                </a:lnTo>
                <a:lnTo>
                  <a:pt x="461137" y="550697"/>
                </a:lnTo>
                <a:lnTo>
                  <a:pt x="466737" y="551040"/>
                </a:lnTo>
                <a:close/>
              </a:path>
              <a:path w="488950" h="1226820">
                <a:moveTo>
                  <a:pt x="470395" y="637032"/>
                </a:moveTo>
                <a:lnTo>
                  <a:pt x="465289" y="628243"/>
                </a:lnTo>
                <a:lnTo>
                  <a:pt x="461530" y="636955"/>
                </a:lnTo>
                <a:lnTo>
                  <a:pt x="461860" y="637425"/>
                </a:lnTo>
                <a:lnTo>
                  <a:pt x="470395" y="637032"/>
                </a:lnTo>
                <a:close/>
              </a:path>
              <a:path w="488950" h="1226820">
                <a:moveTo>
                  <a:pt x="472719" y="140830"/>
                </a:moveTo>
                <a:lnTo>
                  <a:pt x="472478" y="139014"/>
                </a:lnTo>
                <a:lnTo>
                  <a:pt x="469684" y="136537"/>
                </a:lnTo>
                <a:lnTo>
                  <a:pt x="471373" y="136436"/>
                </a:lnTo>
                <a:lnTo>
                  <a:pt x="471106" y="134124"/>
                </a:lnTo>
                <a:lnTo>
                  <a:pt x="466559" y="134874"/>
                </a:lnTo>
                <a:lnTo>
                  <a:pt x="465963" y="134747"/>
                </a:lnTo>
                <a:lnTo>
                  <a:pt x="465289" y="134708"/>
                </a:lnTo>
                <a:lnTo>
                  <a:pt x="464489" y="134785"/>
                </a:lnTo>
                <a:lnTo>
                  <a:pt x="462876" y="135166"/>
                </a:lnTo>
                <a:lnTo>
                  <a:pt x="462051" y="137401"/>
                </a:lnTo>
                <a:lnTo>
                  <a:pt x="462915" y="139192"/>
                </a:lnTo>
                <a:lnTo>
                  <a:pt x="464350" y="140703"/>
                </a:lnTo>
                <a:lnTo>
                  <a:pt x="458076" y="142303"/>
                </a:lnTo>
                <a:lnTo>
                  <a:pt x="453288" y="137617"/>
                </a:lnTo>
                <a:lnTo>
                  <a:pt x="447078" y="134797"/>
                </a:lnTo>
                <a:lnTo>
                  <a:pt x="438238" y="136842"/>
                </a:lnTo>
                <a:lnTo>
                  <a:pt x="436499" y="139496"/>
                </a:lnTo>
                <a:lnTo>
                  <a:pt x="436753" y="142684"/>
                </a:lnTo>
                <a:lnTo>
                  <a:pt x="441223" y="146011"/>
                </a:lnTo>
                <a:lnTo>
                  <a:pt x="446062" y="149148"/>
                </a:lnTo>
                <a:lnTo>
                  <a:pt x="449287" y="153289"/>
                </a:lnTo>
                <a:lnTo>
                  <a:pt x="448919" y="159613"/>
                </a:lnTo>
                <a:lnTo>
                  <a:pt x="457111" y="155486"/>
                </a:lnTo>
                <a:lnTo>
                  <a:pt x="455307" y="145923"/>
                </a:lnTo>
                <a:lnTo>
                  <a:pt x="468261" y="149910"/>
                </a:lnTo>
                <a:lnTo>
                  <a:pt x="467829" y="143154"/>
                </a:lnTo>
                <a:lnTo>
                  <a:pt x="468617" y="143459"/>
                </a:lnTo>
                <a:lnTo>
                  <a:pt x="469392" y="143637"/>
                </a:lnTo>
                <a:lnTo>
                  <a:pt x="470789" y="143573"/>
                </a:lnTo>
                <a:lnTo>
                  <a:pt x="471792" y="143103"/>
                </a:lnTo>
                <a:lnTo>
                  <a:pt x="471970" y="142671"/>
                </a:lnTo>
                <a:lnTo>
                  <a:pt x="472719" y="140830"/>
                </a:lnTo>
                <a:close/>
              </a:path>
              <a:path w="488950" h="1226820">
                <a:moveTo>
                  <a:pt x="472821" y="117081"/>
                </a:moveTo>
                <a:lnTo>
                  <a:pt x="472300" y="116497"/>
                </a:lnTo>
                <a:lnTo>
                  <a:pt x="470674" y="114668"/>
                </a:lnTo>
                <a:lnTo>
                  <a:pt x="467817" y="113474"/>
                </a:lnTo>
                <a:lnTo>
                  <a:pt x="465442" y="112039"/>
                </a:lnTo>
                <a:lnTo>
                  <a:pt x="464235" y="113512"/>
                </a:lnTo>
                <a:lnTo>
                  <a:pt x="461708" y="115265"/>
                </a:lnTo>
                <a:lnTo>
                  <a:pt x="462762" y="118160"/>
                </a:lnTo>
                <a:lnTo>
                  <a:pt x="465416" y="119494"/>
                </a:lnTo>
                <a:lnTo>
                  <a:pt x="468071" y="121729"/>
                </a:lnTo>
                <a:lnTo>
                  <a:pt x="470077" y="119329"/>
                </a:lnTo>
                <a:lnTo>
                  <a:pt x="472821" y="117081"/>
                </a:lnTo>
                <a:close/>
              </a:path>
              <a:path w="488950" h="1226820">
                <a:moveTo>
                  <a:pt x="476186" y="657504"/>
                </a:moveTo>
                <a:lnTo>
                  <a:pt x="473659" y="653249"/>
                </a:lnTo>
                <a:lnTo>
                  <a:pt x="471868" y="648589"/>
                </a:lnTo>
                <a:lnTo>
                  <a:pt x="466255" y="642835"/>
                </a:lnTo>
                <a:lnTo>
                  <a:pt x="461251" y="642416"/>
                </a:lnTo>
                <a:lnTo>
                  <a:pt x="457593" y="641248"/>
                </a:lnTo>
                <a:lnTo>
                  <a:pt x="455066" y="646468"/>
                </a:lnTo>
                <a:lnTo>
                  <a:pt x="446189" y="646633"/>
                </a:lnTo>
                <a:lnTo>
                  <a:pt x="439801" y="657415"/>
                </a:lnTo>
                <a:lnTo>
                  <a:pt x="441223" y="660984"/>
                </a:lnTo>
                <a:lnTo>
                  <a:pt x="448932" y="665162"/>
                </a:lnTo>
                <a:lnTo>
                  <a:pt x="460082" y="658101"/>
                </a:lnTo>
                <a:lnTo>
                  <a:pt x="476186" y="657504"/>
                </a:lnTo>
                <a:close/>
              </a:path>
              <a:path w="488950" h="1226820">
                <a:moveTo>
                  <a:pt x="476491" y="657479"/>
                </a:moveTo>
                <a:lnTo>
                  <a:pt x="476186" y="657491"/>
                </a:lnTo>
                <a:lnTo>
                  <a:pt x="476491" y="657479"/>
                </a:lnTo>
                <a:close/>
              </a:path>
              <a:path w="488950" h="1226820">
                <a:moveTo>
                  <a:pt x="478167" y="514172"/>
                </a:moveTo>
                <a:lnTo>
                  <a:pt x="469252" y="506234"/>
                </a:lnTo>
                <a:lnTo>
                  <a:pt x="463931" y="512356"/>
                </a:lnTo>
                <a:lnTo>
                  <a:pt x="478167" y="514172"/>
                </a:lnTo>
                <a:close/>
              </a:path>
              <a:path w="488950" h="1226820">
                <a:moveTo>
                  <a:pt x="488492" y="153225"/>
                </a:moveTo>
                <a:lnTo>
                  <a:pt x="482244" y="151396"/>
                </a:lnTo>
                <a:lnTo>
                  <a:pt x="481253" y="142836"/>
                </a:lnTo>
                <a:lnTo>
                  <a:pt x="472821" y="146735"/>
                </a:lnTo>
                <a:lnTo>
                  <a:pt x="471436" y="149275"/>
                </a:lnTo>
                <a:lnTo>
                  <a:pt x="470827" y="151714"/>
                </a:lnTo>
                <a:lnTo>
                  <a:pt x="467042" y="155206"/>
                </a:lnTo>
                <a:lnTo>
                  <a:pt x="463943" y="156324"/>
                </a:lnTo>
                <a:lnTo>
                  <a:pt x="460679" y="158102"/>
                </a:lnTo>
                <a:lnTo>
                  <a:pt x="474116" y="163614"/>
                </a:lnTo>
                <a:lnTo>
                  <a:pt x="473760" y="163360"/>
                </a:lnTo>
                <a:lnTo>
                  <a:pt x="482117" y="163106"/>
                </a:lnTo>
                <a:lnTo>
                  <a:pt x="477850" y="157607"/>
                </a:lnTo>
                <a:lnTo>
                  <a:pt x="479615" y="154863"/>
                </a:lnTo>
                <a:lnTo>
                  <a:pt x="488492" y="153225"/>
                </a:lnTo>
                <a:close/>
              </a:path>
            </a:pathLst>
          </a:custGeom>
          <a:solidFill>
            <a:srgbClr val="8C9194"/>
          </a:solidFill>
        </p:spPr>
        <p:txBody>
          <a:bodyPr wrap="square" lIns="0" tIns="0" rIns="0" bIns="0" rtlCol="0"/>
          <a:lstStyle/>
          <a:p>
            <a:endParaRPr/>
          </a:p>
        </p:txBody>
      </p:sp>
      <p:sp>
        <p:nvSpPr>
          <p:cNvPr id="145" name="bg object 145"/>
          <p:cNvSpPr/>
          <p:nvPr/>
        </p:nvSpPr>
        <p:spPr>
          <a:xfrm>
            <a:off x="1985276" y="4059758"/>
            <a:ext cx="504190" cy="998855"/>
          </a:xfrm>
          <a:custGeom>
            <a:avLst/>
            <a:gdLst/>
            <a:ahLst/>
            <a:cxnLst/>
            <a:rect l="l" t="t" r="r" b="b"/>
            <a:pathLst>
              <a:path w="504189" h="998854">
                <a:moveTo>
                  <a:pt x="1168" y="907288"/>
                </a:moveTo>
                <a:lnTo>
                  <a:pt x="0" y="908177"/>
                </a:lnTo>
                <a:lnTo>
                  <a:pt x="1168" y="908392"/>
                </a:lnTo>
                <a:lnTo>
                  <a:pt x="1168" y="907288"/>
                </a:lnTo>
                <a:close/>
              </a:path>
              <a:path w="504189" h="998854">
                <a:moveTo>
                  <a:pt x="4533" y="201701"/>
                </a:moveTo>
                <a:lnTo>
                  <a:pt x="4470" y="198755"/>
                </a:lnTo>
                <a:lnTo>
                  <a:pt x="1168" y="196824"/>
                </a:lnTo>
                <a:lnTo>
                  <a:pt x="1168" y="205892"/>
                </a:lnTo>
                <a:lnTo>
                  <a:pt x="2628" y="205486"/>
                </a:lnTo>
                <a:lnTo>
                  <a:pt x="3683" y="205092"/>
                </a:lnTo>
                <a:lnTo>
                  <a:pt x="3810" y="204571"/>
                </a:lnTo>
                <a:lnTo>
                  <a:pt x="4533" y="201701"/>
                </a:lnTo>
                <a:close/>
              </a:path>
              <a:path w="504189" h="998854">
                <a:moveTo>
                  <a:pt x="6553" y="722198"/>
                </a:moveTo>
                <a:lnTo>
                  <a:pt x="6413" y="719505"/>
                </a:lnTo>
                <a:lnTo>
                  <a:pt x="3416" y="714502"/>
                </a:lnTo>
                <a:lnTo>
                  <a:pt x="2565" y="715797"/>
                </a:lnTo>
                <a:lnTo>
                  <a:pt x="1168" y="717981"/>
                </a:lnTo>
                <a:lnTo>
                  <a:pt x="1168" y="723696"/>
                </a:lnTo>
                <a:lnTo>
                  <a:pt x="6553" y="722198"/>
                </a:lnTo>
                <a:close/>
              </a:path>
              <a:path w="504189" h="998854">
                <a:moveTo>
                  <a:pt x="8153" y="796099"/>
                </a:moveTo>
                <a:lnTo>
                  <a:pt x="1168" y="794550"/>
                </a:lnTo>
                <a:lnTo>
                  <a:pt x="1168" y="807732"/>
                </a:lnTo>
                <a:lnTo>
                  <a:pt x="4089" y="806996"/>
                </a:lnTo>
                <a:lnTo>
                  <a:pt x="5511" y="806577"/>
                </a:lnTo>
                <a:lnTo>
                  <a:pt x="2743" y="800100"/>
                </a:lnTo>
                <a:lnTo>
                  <a:pt x="8153" y="796099"/>
                </a:lnTo>
                <a:close/>
              </a:path>
              <a:path w="504189" h="998854">
                <a:moveTo>
                  <a:pt x="22136" y="815568"/>
                </a:moveTo>
                <a:lnTo>
                  <a:pt x="17386" y="812190"/>
                </a:lnTo>
                <a:lnTo>
                  <a:pt x="15582" y="808850"/>
                </a:lnTo>
                <a:lnTo>
                  <a:pt x="14071" y="812165"/>
                </a:lnTo>
                <a:lnTo>
                  <a:pt x="7594" y="815289"/>
                </a:lnTo>
                <a:lnTo>
                  <a:pt x="15519" y="819175"/>
                </a:lnTo>
                <a:lnTo>
                  <a:pt x="22136" y="815568"/>
                </a:lnTo>
                <a:close/>
              </a:path>
              <a:path w="504189" h="998854">
                <a:moveTo>
                  <a:pt x="25704" y="811568"/>
                </a:moveTo>
                <a:lnTo>
                  <a:pt x="23114" y="802906"/>
                </a:lnTo>
                <a:lnTo>
                  <a:pt x="19100" y="797598"/>
                </a:lnTo>
                <a:lnTo>
                  <a:pt x="15595" y="796861"/>
                </a:lnTo>
                <a:lnTo>
                  <a:pt x="15595" y="808634"/>
                </a:lnTo>
                <a:lnTo>
                  <a:pt x="15468" y="808570"/>
                </a:lnTo>
                <a:lnTo>
                  <a:pt x="15595" y="808647"/>
                </a:lnTo>
                <a:lnTo>
                  <a:pt x="18796" y="809891"/>
                </a:lnTo>
                <a:lnTo>
                  <a:pt x="20497" y="814197"/>
                </a:lnTo>
                <a:lnTo>
                  <a:pt x="25704" y="811568"/>
                </a:lnTo>
                <a:close/>
              </a:path>
              <a:path w="504189" h="998854">
                <a:moveTo>
                  <a:pt x="28232" y="699554"/>
                </a:moveTo>
                <a:lnTo>
                  <a:pt x="27762" y="697814"/>
                </a:lnTo>
                <a:lnTo>
                  <a:pt x="26428" y="696544"/>
                </a:lnTo>
                <a:lnTo>
                  <a:pt x="24358" y="696175"/>
                </a:lnTo>
                <a:lnTo>
                  <a:pt x="21932" y="697687"/>
                </a:lnTo>
                <a:lnTo>
                  <a:pt x="22059" y="698030"/>
                </a:lnTo>
                <a:lnTo>
                  <a:pt x="22555" y="699274"/>
                </a:lnTo>
                <a:lnTo>
                  <a:pt x="23825" y="700328"/>
                </a:lnTo>
                <a:lnTo>
                  <a:pt x="25654" y="702437"/>
                </a:lnTo>
                <a:lnTo>
                  <a:pt x="26949" y="700557"/>
                </a:lnTo>
                <a:lnTo>
                  <a:pt x="28232" y="699554"/>
                </a:lnTo>
                <a:close/>
              </a:path>
              <a:path w="504189" h="998854">
                <a:moveTo>
                  <a:pt x="31394" y="714514"/>
                </a:moveTo>
                <a:lnTo>
                  <a:pt x="24765" y="705015"/>
                </a:lnTo>
                <a:lnTo>
                  <a:pt x="20091" y="708952"/>
                </a:lnTo>
                <a:lnTo>
                  <a:pt x="17246" y="710984"/>
                </a:lnTo>
                <a:lnTo>
                  <a:pt x="14236" y="714273"/>
                </a:lnTo>
                <a:lnTo>
                  <a:pt x="14922" y="715975"/>
                </a:lnTo>
                <a:lnTo>
                  <a:pt x="14922" y="717956"/>
                </a:lnTo>
                <a:lnTo>
                  <a:pt x="31394" y="714514"/>
                </a:lnTo>
                <a:close/>
              </a:path>
              <a:path w="504189" h="998854">
                <a:moveTo>
                  <a:pt x="32981" y="725385"/>
                </a:moveTo>
                <a:lnTo>
                  <a:pt x="29629" y="720940"/>
                </a:lnTo>
                <a:lnTo>
                  <a:pt x="18211" y="720940"/>
                </a:lnTo>
                <a:lnTo>
                  <a:pt x="16802" y="723404"/>
                </a:lnTo>
                <a:lnTo>
                  <a:pt x="19494" y="724598"/>
                </a:lnTo>
                <a:lnTo>
                  <a:pt x="22352" y="726871"/>
                </a:lnTo>
                <a:lnTo>
                  <a:pt x="24866" y="726681"/>
                </a:lnTo>
                <a:lnTo>
                  <a:pt x="27559" y="726478"/>
                </a:lnTo>
                <a:lnTo>
                  <a:pt x="32981" y="725385"/>
                </a:lnTo>
                <a:close/>
              </a:path>
              <a:path w="504189" h="998854">
                <a:moveTo>
                  <a:pt x="33451" y="689000"/>
                </a:moveTo>
                <a:lnTo>
                  <a:pt x="31623" y="687793"/>
                </a:lnTo>
                <a:lnTo>
                  <a:pt x="29756" y="685584"/>
                </a:lnTo>
                <a:lnTo>
                  <a:pt x="28409" y="687946"/>
                </a:lnTo>
                <a:lnTo>
                  <a:pt x="27203" y="689165"/>
                </a:lnTo>
                <a:lnTo>
                  <a:pt x="27228" y="691248"/>
                </a:lnTo>
                <a:lnTo>
                  <a:pt x="28879" y="692111"/>
                </a:lnTo>
                <a:lnTo>
                  <a:pt x="29806" y="692975"/>
                </a:lnTo>
                <a:lnTo>
                  <a:pt x="31038" y="691997"/>
                </a:lnTo>
                <a:lnTo>
                  <a:pt x="33121" y="691095"/>
                </a:lnTo>
                <a:lnTo>
                  <a:pt x="33286" y="690029"/>
                </a:lnTo>
                <a:lnTo>
                  <a:pt x="33451" y="689000"/>
                </a:lnTo>
                <a:close/>
              </a:path>
              <a:path w="504189" h="998854">
                <a:moveTo>
                  <a:pt x="40119" y="702906"/>
                </a:moveTo>
                <a:lnTo>
                  <a:pt x="39954" y="702792"/>
                </a:lnTo>
                <a:lnTo>
                  <a:pt x="39611" y="702729"/>
                </a:lnTo>
                <a:lnTo>
                  <a:pt x="39547" y="702906"/>
                </a:lnTo>
                <a:lnTo>
                  <a:pt x="39712" y="702970"/>
                </a:lnTo>
                <a:lnTo>
                  <a:pt x="39916" y="702945"/>
                </a:lnTo>
                <a:lnTo>
                  <a:pt x="40119" y="702906"/>
                </a:lnTo>
                <a:close/>
              </a:path>
              <a:path w="504189" h="998854">
                <a:moveTo>
                  <a:pt x="42202" y="697090"/>
                </a:moveTo>
                <a:lnTo>
                  <a:pt x="35318" y="696252"/>
                </a:lnTo>
                <a:lnTo>
                  <a:pt x="32816" y="697509"/>
                </a:lnTo>
                <a:lnTo>
                  <a:pt x="32702" y="698284"/>
                </a:lnTo>
                <a:lnTo>
                  <a:pt x="32118" y="702170"/>
                </a:lnTo>
                <a:lnTo>
                  <a:pt x="35712" y="702691"/>
                </a:lnTo>
                <a:lnTo>
                  <a:pt x="39611" y="702729"/>
                </a:lnTo>
                <a:lnTo>
                  <a:pt x="40259" y="700125"/>
                </a:lnTo>
                <a:lnTo>
                  <a:pt x="42202" y="697090"/>
                </a:lnTo>
                <a:close/>
              </a:path>
              <a:path w="504189" h="998854">
                <a:moveTo>
                  <a:pt x="43141" y="803922"/>
                </a:moveTo>
                <a:lnTo>
                  <a:pt x="42989" y="803910"/>
                </a:lnTo>
                <a:lnTo>
                  <a:pt x="42760" y="803859"/>
                </a:lnTo>
                <a:lnTo>
                  <a:pt x="42748" y="803986"/>
                </a:lnTo>
                <a:lnTo>
                  <a:pt x="42735" y="804227"/>
                </a:lnTo>
                <a:lnTo>
                  <a:pt x="42875" y="804265"/>
                </a:lnTo>
                <a:lnTo>
                  <a:pt x="43014" y="804164"/>
                </a:lnTo>
                <a:lnTo>
                  <a:pt x="43129" y="803935"/>
                </a:lnTo>
                <a:close/>
              </a:path>
              <a:path w="504189" h="998854">
                <a:moveTo>
                  <a:pt x="43764" y="678116"/>
                </a:moveTo>
                <a:lnTo>
                  <a:pt x="41313" y="672312"/>
                </a:lnTo>
                <a:lnTo>
                  <a:pt x="37211" y="668489"/>
                </a:lnTo>
                <a:lnTo>
                  <a:pt x="30111" y="669785"/>
                </a:lnTo>
                <a:lnTo>
                  <a:pt x="26073" y="670521"/>
                </a:lnTo>
                <a:lnTo>
                  <a:pt x="18935" y="672045"/>
                </a:lnTo>
                <a:lnTo>
                  <a:pt x="22098" y="677837"/>
                </a:lnTo>
                <a:lnTo>
                  <a:pt x="29222" y="680008"/>
                </a:lnTo>
                <a:lnTo>
                  <a:pt x="35902" y="681037"/>
                </a:lnTo>
                <a:lnTo>
                  <a:pt x="43764" y="678116"/>
                </a:lnTo>
                <a:close/>
              </a:path>
              <a:path w="504189" h="998854">
                <a:moveTo>
                  <a:pt x="48056" y="792505"/>
                </a:moveTo>
                <a:lnTo>
                  <a:pt x="47307" y="790155"/>
                </a:lnTo>
                <a:lnTo>
                  <a:pt x="47205" y="788670"/>
                </a:lnTo>
                <a:lnTo>
                  <a:pt x="47409" y="788733"/>
                </a:lnTo>
                <a:lnTo>
                  <a:pt x="47828" y="788517"/>
                </a:lnTo>
                <a:lnTo>
                  <a:pt x="47980" y="788403"/>
                </a:lnTo>
                <a:lnTo>
                  <a:pt x="47726" y="788441"/>
                </a:lnTo>
                <a:lnTo>
                  <a:pt x="47459" y="788479"/>
                </a:lnTo>
                <a:lnTo>
                  <a:pt x="47193" y="788530"/>
                </a:lnTo>
                <a:lnTo>
                  <a:pt x="39814" y="785622"/>
                </a:lnTo>
                <a:lnTo>
                  <a:pt x="40614" y="783450"/>
                </a:lnTo>
                <a:lnTo>
                  <a:pt x="44411" y="775627"/>
                </a:lnTo>
                <a:lnTo>
                  <a:pt x="42583" y="772414"/>
                </a:lnTo>
                <a:lnTo>
                  <a:pt x="31648" y="767537"/>
                </a:lnTo>
                <a:lnTo>
                  <a:pt x="30149" y="768311"/>
                </a:lnTo>
                <a:lnTo>
                  <a:pt x="29121" y="768565"/>
                </a:lnTo>
                <a:lnTo>
                  <a:pt x="32639" y="775500"/>
                </a:lnTo>
                <a:lnTo>
                  <a:pt x="24003" y="774077"/>
                </a:lnTo>
                <a:lnTo>
                  <a:pt x="25044" y="777773"/>
                </a:lnTo>
                <a:lnTo>
                  <a:pt x="23025" y="780796"/>
                </a:lnTo>
                <a:lnTo>
                  <a:pt x="34963" y="785266"/>
                </a:lnTo>
                <a:lnTo>
                  <a:pt x="34582" y="785837"/>
                </a:lnTo>
                <a:lnTo>
                  <a:pt x="28473" y="790257"/>
                </a:lnTo>
                <a:lnTo>
                  <a:pt x="32473" y="795261"/>
                </a:lnTo>
                <a:lnTo>
                  <a:pt x="32448" y="802741"/>
                </a:lnTo>
                <a:lnTo>
                  <a:pt x="42760" y="803859"/>
                </a:lnTo>
                <a:lnTo>
                  <a:pt x="43230" y="799998"/>
                </a:lnTo>
                <a:lnTo>
                  <a:pt x="41109" y="795591"/>
                </a:lnTo>
                <a:lnTo>
                  <a:pt x="47269" y="792861"/>
                </a:lnTo>
                <a:lnTo>
                  <a:pt x="48056" y="792505"/>
                </a:lnTo>
                <a:close/>
              </a:path>
              <a:path w="504189" h="998854">
                <a:moveTo>
                  <a:pt x="53428" y="787476"/>
                </a:moveTo>
                <a:lnTo>
                  <a:pt x="51777" y="785380"/>
                </a:lnTo>
                <a:lnTo>
                  <a:pt x="47993" y="788390"/>
                </a:lnTo>
                <a:lnTo>
                  <a:pt x="49796" y="788098"/>
                </a:lnTo>
                <a:lnTo>
                  <a:pt x="51612" y="787781"/>
                </a:lnTo>
                <a:lnTo>
                  <a:pt x="53428" y="787476"/>
                </a:lnTo>
                <a:close/>
              </a:path>
              <a:path w="504189" h="998854">
                <a:moveTo>
                  <a:pt x="54305" y="807250"/>
                </a:moveTo>
                <a:lnTo>
                  <a:pt x="42964" y="804278"/>
                </a:lnTo>
                <a:lnTo>
                  <a:pt x="40932" y="808088"/>
                </a:lnTo>
                <a:lnTo>
                  <a:pt x="40741" y="811771"/>
                </a:lnTo>
                <a:lnTo>
                  <a:pt x="45224" y="816089"/>
                </a:lnTo>
                <a:lnTo>
                  <a:pt x="54305" y="807250"/>
                </a:lnTo>
                <a:close/>
              </a:path>
              <a:path w="504189" h="998854">
                <a:moveTo>
                  <a:pt x="62306" y="3721"/>
                </a:moveTo>
                <a:lnTo>
                  <a:pt x="62039" y="3225"/>
                </a:lnTo>
                <a:lnTo>
                  <a:pt x="61417" y="1993"/>
                </a:lnTo>
                <a:lnTo>
                  <a:pt x="59778" y="1054"/>
                </a:lnTo>
                <a:lnTo>
                  <a:pt x="58547" y="0"/>
                </a:lnTo>
                <a:lnTo>
                  <a:pt x="57467" y="825"/>
                </a:lnTo>
                <a:lnTo>
                  <a:pt x="55460" y="1689"/>
                </a:lnTo>
                <a:lnTo>
                  <a:pt x="55626" y="3594"/>
                </a:lnTo>
                <a:lnTo>
                  <a:pt x="57188" y="4648"/>
                </a:lnTo>
                <a:lnTo>
                  <a:pt x="58712" y="6426"/>
                </a:lnTo>
                <a:lnTo>
                  <a:pt x="60401" y="4864"/>
                </a:lnTo>
                <a:lnTo>
                  <a:pt x="62306" y="3721"/>
                </a:lnTo>
                <a:close/>
              </a:path>
              <a:path w="504189" h="998854">
                <a:moveTo>
                  <a:pt x="70815" y="741705"/>
                </a:moveTo>
                <a:lnTo>
                  <a:pt x="67500" y="735977"/>
                </a:lnTo>
                <a:lnTo>
                  <a:pt x="61379" y="737971"/>
                </a:lnTo>
                <a:lnTo>
                  <a:pt x="58597" y="736257"/>
                </a:lnTo>
                <a:lnTo>
                  <a:pt x="51015" y="742746"/>
                </a:lnTo>
                <a:lnTo>
                  <a:pt x="47269" y="735761"/>
                </a:lnTo>
                <a:lnTo>
                  <a:pt x="43408" y="735355"/>
                </a:lnTo>
                <a:lnTo>
                  <a:pt x="39966" y="735431"/>
                </a:lnTo>
                <a:lnTo>
                  <a:pt x="36969" y="734580"/>
                </a:lnTo>
                <a:lnTo>
                  <a:pt x="30353" y="732701"/>
                </a:lnTo>
                <a:lnTo>
                  <a:pt x="25781" y="734441"/>
                </a:lnTo>
                <a:lnTo>
                  <a:pt x="22059" y="738441"/>
                </a:lnTo>
                <a:lnTo>
                  <a:pt x="30683" y="743267"/>
                </a:lnTo>
                <a:lnTo>
                  <a:pt x="29197" y="749439"/>
                </a:lnTo>
                <a:lnTo>
                  <a:pt x="24587" y="756462"/>
                </a:lnTo>
                <a:lnTo>
                  <a:pt x="29756" y="757059"/>
                </a:lnTo>
                <a:lnTo>
                  <a:pt x="34683" y="758825"/>
                </a:lnTo>
                <a:lnTo>
                  <a:pt x="40754" y="756246"/>
                </a:lnTo>
                <a:lnTo>
                  <a:pt x="42202" y="752335"/>
                </a:lnTo>
                <a:lnTo>
                  <a:pt x="44869" y="748995"/>
                </a:lnTo>
                <a:lnTo>
                  <a:pt x="57518" y="750062"/>
                </a:lnTo>
                <a:lnTo>
                  <a:pt x="56692" y="743394"/>
                </a:lnTo>
                <a:lnTo>
                  <a:pt x="61010" y="740206"/>
                </a:lnTo>
                <a:lnTo>
                  <a:pt x="70815" y="741705"/>
                </a:lnTo>
                <a:close/>
              </a:path>
              <a:path w="504189" h="998854">
                <a:moveTo>
                  <a:pt x="70815" y="66344"/>
                </a:moveTo>
                <a:lnTo>
                  <a:pt x="70408" y="62750"/>
                </a:lnTo>
                <a:lnTo>
                  <a:pt x="69710" y="60109"/>
                </a:lnTo>
                <a:lnTo>
                  <a:pt x="60452" y="62801"/>
                </a:lnTo>
                <a:lnTo>
                  <a:pt x="59156" y="66903"/>
                </a:lnTo>
                <a:lnTo>
                  <a:pt x="61506" y="70827"/>
                </a:lnTo>
                <a:lnTo>
                  <a:pt x="70815" y="66344"/>
                </a:lnTo>
                <a:close/>
              </a:path>
              <a:path w="504189" h="998854">
                <a:moveTo>
                  <a:pt x="70878" y="758266"/>
                </a:moveTo>
                <a:lnTo>
                  <a:pt x="64236" y="753999"/>
                </a:lnTo>
                <a:lnTo>
                  <a:pt x="59334" y="752906"/>
                </a:lnTo>
                <a:lnTo>
                  <a:pt x="53771" y="755294"/>
                </a:lnTo>
                <a:lnTo>
                  <a:pt x="45123" y="761466"/>
                </a:lnTo>
                <a:lnTo>
                  <a:pt x="47104" y="764197"/>
                </a:lnTo>
                <a:lnTo>
                  <a:pt x="45339" y="768540"/>
                </a:lnTo>
                <a:lnTo>
                  <a:pt x="53149" y="771118"/>
                </a:lnTo>
                <a:lnTo>
                  <a:pt x="52806" y="764298"/>
                </a:lnTo>
                <a:lnTo>
                  <a:pt x="56921" y="761009"/>
                </a:lnTo>
                <a:lnTo>
                  <a:pt x="63588" y="759548"/>
                </a:lnTo>
                <a:lnTo>
                  <a:pt x="70878" y="758266"/>
                </a:lnTo>
                <a:close/>
              </a:path>
              <a:path w="504189" h="998854">
                <a:moveTo>
                  <a:pt x="71831" y="935685"/>
                </a:moveTo>
                <a:lnTo>
                  <a:pt x="70637" y="929106"/>
                </a:lnTo>
                <a:lnTo>
                  <a:pt x="71069" y="929411"/>
                </a:lnTo>
                <a:lnTo>
                  <a:pt x="70891" y="929005"/>
                </a:lnTo>
                <a:lnTo>
                  <a:pt x="70713" y="929081"/>
                </a:lnTo>
                <a:lnTo>
                  <a:pt x="64630" y="923353"/>
                </a:lnTo>
                <a:lnTo>
                  <a:pt x="62636" y="924331"/>
                </a:lnTo>
                <a:lnTo>
                  <a:pt x="64427" y="934415"/>
                </a:lnTo>
                <a:lnTo>
                  <a:pt x="63919" y="937996"/>
                </a:lnTo>
                <a:lnTo>
                  <a:pt x="55397" y="939038"/>
                </a:lnTo>
                <a:lnTo>
                  <a:pt x="60566" y="944232"/>
                </a:lnTo>
                <a:lnTo>
                  <a:pt x="67957" y="940282"/>
                </a:lnTo>
                <a:lnTo>
                  <a:pt x="71831" y="935685"/>
                </a:lnTo>
                <a:close/>
              </a:path>
              <a:path w="504189" h="998854">
                <a:moveTo>
                  <a:pt x="73418" y="724560"/>
                </a:moveTo>
                <a:lnTo>
                  <a:pt x="54610" y="722401"/>
                </a:lnTo>
                <a:lnTo>
                  <a:pt x="48323" y="701548"/>
                </a:lnTo>
                <a:lnTo>
                  <a:pt x="40119" y="702906"/>
                </a:lnTo>
                <a:lnTo>
                  <a:pt x="48196" y="709002"/>
                </a:lnTo>
                <a:lnTo>
                  <a:pt x="41109" y="708088"/>
                </a:lnTo>
                <a:lnTo>
                  <a:pt x="35636" y="704392"/>
                </a:lnTo>
                <a:lnTo>
                  <a:pt x="31800" y="713968"/>
                </a:lnTo>
                <a:lnTo>
                  <a:pt x="34404" y="715670"/>
                </a:lnTo>
                <a:lnTo>
                  <a:pt x="43459" y="717143"/>
                </a:lnTo>
                <a:lnTo>
                  <a:pt x="42443" y="722566"/>
                </a:lnTo>
                <a:lnTo>
                  <a:pt x="46177" y="727773"/>
                </a:lnTo>
                <a:lnTo>
                  <a:pt x="61937" y="732497"/>
                </a:lnTo>
                <a:lnTo>
                  <a:pt x="66700" y="731583"/>
                </a:lnTo>
                <a:lnTo>
                  <a:pt x="73418" y="724560"/>
                </a:lnTo>
                <a:close/>
              </a:path>
              <a:path w="504189" h="998854">
                <a:moveTo>
                  <a:pt x="73621" y="88861"/>
                </a:moveTo>
                <a:lnTo>
                  <a:pt x="70104" y="88138"/>
                </a:lnTo>
                <a:lnTo>
                  <a:pt x="65239" y="88493"/>
                </a:lnTo>
                <a:lnTo>
                  <a:pt x="72504" y="92913"/>
                </a:lnTo>
                <a:lnTo>
                  <a:pt x="73621" y="88861"/>
                </a:lnTo>
                <a:close/>
              </a:path>
              <a:path w="504189" h="998854">
                <a:moveTo>
                  <a:pt x="78295" y="671995"/>
                </a:moveTo>
                <a:lnTo>
                  <a:pt x="76390" y="666013"/>
                </a:lnTo>
                <a:lnTo>
                  <a:pt x="70319" y="664591"/>
                </a:lnTo>
                <a:lnTo>
                  <a:pt x="70167" y="668502"/>
                </a:lnTo>
                <a:lnTo>
                  <a:pt x="69811" y="671957"/>
                </a:lnTo>
                <a:lnTo>
                  <a:pt x="78295" y="671995"/>
                </a:lnTo>
                <a:close/>
              </a:path>
              <a:path w="504189" h="998854">
                <a:moveTo>
                  <a:pt x="78790" y="125399"/>
                </a:moveTo>
                <a:lnTo>
                  <a:pt x="74028" y="121780"/>
                </a:lnTo>
                <a:lnTo>
                  <a:pt x="74676" y="125971"/>
                </a:lnTo>
                <a:lnTo>
                  <a:pt x="70027" y="130987"/>
                </a:lnTo>
                <a:lnTo>
                  <a:pt x="77508" y="134810"/>
                </a:lnTo>
                <a:lnTo>
                  <a:pt x="78435" y="129692"/>
                </a:lnTo>
                <a:lnTo>
                  <a:pt x="78790" y="125399"/>
                </a:lnTo>
                <a:close/>
              </a:path>
              <a:path w="504189" h="998854">
                <a:moveTo>
                  <a:pt x="83172" y="80124"/>
                </a:moveTo>
                <a:lnTo>
                  <a:pt x="82638" y="74777"/>
                </a:lnTo>
                <a:lnTo>
                  <a:pt x="79756" y="72161"/>
                </a:lnTo>
                <a:lnTo>
                  <a:pt x="72339" y="73469"/>
                </a:lnTo>
                <a:lnTo>
                  <a:pt x="70421" y="77038"/>
                </a:lnTo>
                <a:lnTo>
                  <a:pt x="71094" y="78422"/>
                </a:lnTo>
                <a:lnTo>
                  <a:pt x="73279" y="82880"/>
                </a:lnTo>
                <a:lnTo>
                  <a:pt x="77965" y="81419"/>
                </a:lnTo>
                <a:lnTo>
                  <a:pt x="83172" y="80124"/>
                </a:lnTo>
                <a:close/>
              </a:path>
              <a:path w="504189" h="998854">
                <a:moveTo>
                  <a:pt x="84670" y="98310"/>
                </a:moveTo>
                <a:lnTo>
                  <a:pt x="82981" y="93281"/>
                </a:lnTo>
                <a:lnTo>
                  <a:pt x="79844" y="90627"/>
                </a:lnTo>
                <a:lnTo>
                  <a:pt x="72809" y="93192"/>
                </a:lnTo>
                <a:lnTo>
                  <a:pt x="75996" y="100495"/>
                </a:lnTo>
                <a:lnTo>
                  <a:pt x="84670" y="98310"/>
                </a:lnTo>
                <a:close/>
              </a:path>
              <a:path w="504189" h="998854">
                <a:moveTo>
                  <a:pt x="100431" y="68313"/>
                </a:moveTo>
                <a:lnTo>
                  <a:pt x="100139" y="68554"/>
                </a:lnTo>
                <a:lnTo>
                  <a:pt x="100266" y="68592"/>
                </a:lnTo>
                <a:lnTo>
                  <a:pt x="100380" y="68414"/>
                </a:lnTo>
                <a:close/>
              </a:path>
              <a:path w="504189" h="998854">
                <a:moveTo>
                  <a:pt x="101434" y="63436"/>
                </a:moveTo>
                <a:lnTo>
                  <a:pt x="100647" y="59982"/>
                </a:lnTo>
                <a:lnTo>
                  <a:pt x="97777" y="59080"/>
                </a:lnTo>
                <a:lnTo>
                  <a:pt x="96075" y="58039"/>
                </a:lnTo>
                <a:lnTo>
                  <a:pt x="94869" y="59702"/>
                </a:lnTo>
                <a:lnTo>
                  <a:pt x="92113" y="62115"/>
                </a:lnTo>
                <a:lnTo>
                  <a:pt x="92760" y="62890"/>
                </a:lnTo>
                <a:lnTo>
                  <a:pt x="94513" y="64998"/>
                </a:lnTo>
                <a:lnTo>
                  <a:pt x="97612" y="66471"/>
                </a:lnTo>
                <a:lnTo>
                  <a:pt x="100228" y="68173"/>
                </a:lnTo>
                <a:lnTo>
                  <a:pt x="100609" y="65824"/>
                </a:lnTo>
                <a:lnTo>
                  <a:pt x="101434" y="63436"/>
                </a:lnTo>
                <a:close/>
              </a:path>
              <a:path w="504189" h="998854">
                <a:moveTo>
                  <a:pt x="106502" y="864793"/>
                </a:moveTo>
                <a:lnTo>
                  <a:pt x="92430" y="850887"/>
                </a:lnTo>
                <a:lnTo>
                  <a:pt x="90144" y="851789"/>
                </a:lnTo>
                <a:lnTo>
                  <a:pt x="91262" y="854430"/>
                </a:lnTo>
                <a:lnTo>
                  <a:pt x="91363" y="854646"/>
                </a:lnTo>
                <a:lnTo>
                  <a:pt x="92354" y="857580"/>
                </a:lnTo>
                <a:lnTo>
                  <a:pt x="95770" y="863714"/>
                </a:lnTo>
                <a:lnTo>
                  <a:pt x="94792" y="866673"/>
                </a:lnTo>
                <a:lnTo>
                  <a:pt x="86982" y="866673"/>
                </a:lnTo>
                <a:lnTo>
                  <a:pt x="83845" y="863993"/>
                </a:lnTo>
                <a:lnTo>
                  <a:pt x="83337" y="863714"/>
                </a:lnTo>
                <a:lnTo>
                  <a:pt x="82054" y="863104"/>
                </a:lnTo>
                <a:lnTo>
                  <a:pt x="82054" y="878903"/>
                </a:lnTo>
                <a:lnTo>
                  <a:pt x="79603" y="883539"/>
                </a:lnTo>
                <a:lnTo>
                  <a:pt x="73025" y="878662"/>
                </a:lnTo>
                <a:lnTo>
                  <a:pt x="73025" y="893927"/>
                </a:lnTo>
                <a:lnTo>
                  <a:pt x="72885" y="894930"/>
                </a:lnTo>
                <a:lnTo>
                  <a:pt x="72809" y="895565"/>
                </a:lnTo>
                <a:lnTo>
                  <a:pt x="72364" y="897115"/>
                </a:lnTo>
                <a:lnTo>
                  <a:pt x="71970" y="898677"/>
                </a:lnTo>
                <a:lnTo>
                  <a:pt x="68808" y="898080"/>
                </a:lnTo>
                <a:lnTo>
                  <a:pt x="69824" y="893927"/>
                </a:lnTo>
                <a:lnTo>
                  <a:pt x="69926" y="893521"/>
                </a:lnTo>
                <a:lnTo>
                  <a:pt x="71005" y="893686"/>
                </a:lnTo>
                <a:lnTo>
                  <a:pt x="73025" y="893927"/>
                </a:lnTo>
                <a:lnTo>
                  <a:pt x="73025" y="878662"/>
                </a:lnTo>
                <a:lnTo>
                  <a:pt x="70243" y="876592"/>
                </a:lnTo>
                <a:lnTo>
                  <a:pt x="58178" y="867625"/>
                </a:lnTo>
                <a:lnTo>
                  <a:pt x="57823" y="864793"/>
                </a:lnTo>
                <a:lnTo>
                  <a:pt x="57734" y="863993"/>
                </a:lnTo>
                <a:lnTo>
                  <a:pt x="60680" y="859878"/>
                </a:lnTo>
                <a:lnTo>
                  <a:pt x="66789" y="864793"/>
                </a:lnTo>
                <a:lnTo>
                  <a:pt x="69088" y="866673"/>
                </a:lnTo>
                <a:lnTo>
                  <a:pt x="69977" y="870750"/>
                </a:lnTo>
                <a:lnTo>
                  <a:pt x="79349" y="873455"/>
                </a:lnTo>
                <a:lnTo>
                  <a:pt x="81978" y="878763"/>
                </a:lnTo>
                <a:lnTo>
                  <a:pt x="82054" y="878903"/>
                </a:lnTo>
                <a:lnTo>
                  <a:pt x="82054" y="863104"/>
                </a:lnTo>
                <a:lnTo>
                  <a:pt x="79971" y="862114"/>
                </a:lnTo>
                <a:lnTo>
                  <a:pt x="87287" y="856157"/>
                </a:lnTo>
                <a:lnTo>
                  <a:pt x="81254" y="850315"/>
                </a:lnTo>
                <a:lnTo>
                  <a:pt x="76911" y="852436"/>
                </a:lnTo>
                <a:lnTo>
                  <a:pt x="73456" y="854989"/>
                </a:lnTo>
                <a:lnTo>
                  <a:pt x="61112" y="857910"/>
                </a:lnTo>
                <a:lnTo>
                  <a:pt x="60896" y="858151"/>
                </a:lnTo>
                <a:lnTo>
                  <a:pt x="55333" y="854430"/>
                </a:lnTo>
                <a:lnTo>
                  <a:pt x="38061" y="855814"/>
                </a:lnTo>
                <a:lnTo>
                  <a:pt x="38061" y="874356"/>
                </a:lnTo>
                <a:lnTo>
                  <a:pt x="41338" y="875804"/>
                </a:lnTo>
                <a:lnTo>
                  <a:pt x="44373" y="877951"/>
                </a:lnTo>
                <a:lnTo>
                  <a:pt x="50609" y="878763"/>
                </a:lnTo>
                <a:lnTo>
                  <a:pt x="53898" y="877112"/>
                </a:lnTo>
                <a:lnTo>
                  <a:pt x="56070" y="876592"/>
                </a:lnTo>
                <a:lnTo>
                  <a:pt x="64947" y="886167"/>
                </a:lnTo>
                <a:lnTo>
                  <a:pt x="61582" y="891006"/>
                </a:lnTo>
                <a:lnTo>
                  <a:pt x="58585" y="885037"/>
                </a:lnTo>
                <a:lnTo>
                  <a:pt x="52527" y="889012"/>
                </a:lnTo>
                <a:lnTo>
                  <a:pt x="54305" y="891692"/>
                </a:lnTo>
                <a:lnTo>
                  <a:pt x="55372" y="894930"/>
                </a:lnTo>
                <a:lnTo>
                  <a:pt x="63119" y="900861"/>
                </a:lnTo>
                <a:lnTo>
                  <a:pt x="69138" y="904049"/>
                </a:lnTo>
                <a:lnTo>
                  <a:pt x="75653" y="908100"/>
                </a:lnTo>
                <a:lnTo>
                  <a:pt x="72529" y="911529"/>
                </a:lnTo>
                <a:lnTo>
                  <a:pt x="67881" y="914514"/>
                </a:lnTo>
                <a:lnTo>
                  <a:pt x="66535" y="921423"/>
                </a:lnTo>
                <a:lnTo>
                  <a:pt x="69405" y="925283"/>
                </a:lnTo>
                <a:lnTo>
                  <a:pt x="70891" y="929005"/>
                </a:lnTo>
                <a:lnTo>
                  <a:pt x="75831" y="927023"/>
                </a:lnTo>
                <a:lnTo>
                  <a:pt x="83629" y="925664"/>
                </a:lnTo>
                <a:lnTo>
                  <a:pt x="86741" y="917308"/>
                </a:lnTo>
                <a:lnTo>
                  <a:pt x="91922" y="915098"/>
                </a:lnTo>
                <a:lnTo>
                  <a:pt x="97269" y="912241"/>
                </a:lnTo>
                <a:lnTo>
                  <a:pt x="94107" y="910526"/>
                </a:lnTo>
                <a:lnTo>
                  <a:pt x="90525" y="909510"/>
                </a:lnTo>
                <a:lnTo>
                  <a:pt x="85813" y="903338"/>
                </a:lnTo>
                <a:lnTo>
                  <a:pt x="83680" y="898677"/>
                </a:lnTo>
                <a:lnTo>
                  <a:pt x="80962" y="893927"/>
                </a:lnTo>
                <a:lnTo>
                  <a:pt x="92367" y="893927"/>
                </a:lnTo>
                <a:lnTo>
                  <a:pt x="92417" y="893521"/>
                </a:lnTo>
                <a:lnTo>
                  <a:pt x="92646" y="891692"/>
                </a:lnTo>
                <a:lnTo>
                  <a:pt x="92735" y="891006"/>
                </a:lnTo>
                <a:lnTo>
                  <a:pt x="93332" y="886167"/>
                </a:lnTo>
                <a:lnTo>
                  <a:pt x="93357" y="885990"/>
                </a:lnTo>
                <a:lnTo>
                  <a:pt x="98945" y="885990"/>
                </a:lnTo>
                <a:lnTo>
                  <a:pt x="99822" y="883539"/>
                </a:lnTo>
                <a:lnTo>
                  <a:pt x="105829" y="866673"/>
                </a:lnTo>
                <a:lnTo>
                  <a:pt x="106502" y="864793"/>
                </a:lnTo>
                <a:close/>
              </a:path>
              <a:path w="504189" h="998854">
                <a:moveTo>
                  <a:pt x="106502" y="854392"/>
                </a:moveTo>
                <a:lnTo>
                  <a:pt x="99898" y="844892"/>
                </a:lnTo>
                <a:lnTo>
                  <a:pt x="97663" y="850684"/>
                </a:lnTo>
                <a:lnTo>
                  <a:pt x="99314" y="852563"/>
                </a:lnTo>
                <a:lnTo>
                  <a:pt x="106502" y="854392"/>
                </a:lnTo>
                <a:close/>
              </a:path>
              <a:path w="504189" h="998854">
                <a:moveTo>
                  <a:pt x="110921" y="80721"/>
                </a:moveTo>
                <a:lnTo>
                  <a:pt x="110769" y="71577"/>
                </a:lnTo>
                <a:lnTo>
                  <a:pt x="100266" y="68592"/>
                </a:lnTo>
                <a:lnTo>
                  <a:pt x="98907" y="71081"/>
                </a:lnTo>
                <a:lnTo>
                  <a:pt x="97409" y="73545"/>
                </a:lnTo>
                <a:lnTo>
                  <a:pt x="94424" y="80073"/>
                </a:lnTo>
                <a:lnTo>
                  <a:pt x="96316" y="81749"/>
                </a:lnTo>
                <a:lnTo>
                  <a:pt x="101981" y="81368"/>
                </a:lnTo>
                <a:lnTo>
                  <a:pt x="110921" y="80721"/>
                </a:lnTo>
                <a:close/>
              </a:path>
              <a:path w="504189" h="998854">
                <a:moveTo>
                  <a:pt x="117017" y="668515"/>
                </a:moveTo>
                <a:lnTo>
                  <a:pt x="116903" y="666965"/>
                </a:lnTo>
                <a:lnTo>
                  <a:pt x="114769" y="666851"/>
                </a:lnTo>
                <a:lnTo>
                  <a:pt x="113614" y="666788"/>
                </a:lnTo>
                <a:lnTo>
                  <a:pt x="113728" y="671639"/>
                </a:lnTo>
                <a:lnTo>
                  <a:pt x="114731" y="671639"/>
                </a:lnTo>
                <a:lnTo>
                  <a:pt x="115747" y="671626"/>
                </a:lnTo>
                <a:lnTo>
                  <a:pt x="116751" y="671626"/>
                </a:lnTo>
                <a:lnTo>
                  <a:pt x="116852" y="670077"/>
                </a:lnTo>
                <a:lnTo>
                  <a:pt x="117017" y="668515"/>
                </a:lnTo>
                <a:close/>
              </a:path>
              <a:path w="504189" h="998854">
                <a:moveTo>
                  <a:pt x="119811" y="55384"/>
                </a:moveTo>
                <a:lnTo>
                  <a:pt x="119608" y="54038"/>
                </a:lnTo>
                <a:lnTo>
                  <a:pt x="118706" y="53098"/>
                </a:lnTo>
                <a:lnTo>
                  <a:pt x="117944" y="51892"/>
                </a:lnTo>
                <a:lnTo>
                  <a:pt x="114185" y="53492"/>
                </a:lnTo>
                <a:lnTo>
                  <a:pt x="115100" y="54432"/>
                </a:lnTo>
                <a:lnTo>
                  <a:pt x="115874" y="55537"/>
                </a:lnTo>
                <a:lnTo>
                  <a:pt x="117055" y="56210"/>
                </a:lnTo>
                <a:lnTo>
                  <a:pt x="117411" y="56413"/>
                </a:lnTo>
                <a:lnTo>
                  <a:pt x="119811" y="55384"/>
                </a:lnTo>
                <a:close/>
              </a:path>
              <a:path w="504189" h="998854">
                <a:moveTo>
                  <a:pt x="121386" y="137121"/>
                </a:moveTo>
                <a:lnTo>
                  <a:pt x="121056" y="135483"/>
                </a:lnTo>
                <a:lnTo>
                  <a:pt x="119761" y="134937"/>
                </a:lnTo>
                <a:lnTo>
                  <a:pt x="118986" y="134327"/>
                </a:lnTo>
                <a:lnTo>
                  <a:pt x="118097" y="135153"/>
                </a:lnTo>
                <a:lnTo>
                  <a:pt x="116433" y="136004"/>
                </a:lnTo>
                <a:lnTo>
                  <a:pt x="116573" y="137693"/>
                </a:lnTo>
                <a:lnTo>
                  <a:pt x="118135" y="138531"/>
                </a:lnTo>
                <a:lnTo>
                  <a:pt x="120078" y="140385"/>
                </a:lnTo>
                <a:lnTo>
                  <a:pt x="120726" y="138188"/>
                </a:lnTo>
                <a:lnTo>
                  <a:pt x="121386" y="137121"/>
                </a:lnTo>
                <a:close/>
              </a:path>
              <a:path w="504189" h="998854">
                <a:moveTo>
                  <a:pt x="124345" y="93472"/>
                </a:moveTo>
                <a:lnTo>
                  <a:pt x="118808" y="90043"/>
                </a:lnTo>
                <a:lnTo>
                  <a:pt x="113931" y="89674"/>
                </a:lnTo>
                <a:lnTo>
                  <a:pt x="107797" y="97028"/>
                </a:lnTo>
                <a:lnTo>
                  <a:pt x="111150" y="99669"/>
                </a:lnTo>
                <a:lnTo>
                  <a:pt x="115849" y="102400"/>
                </a:lnTo>
                <a:lnTo>
                  <a:pt x="124345" y="93472"/>
                </a:lnTo>
                <a:close/>
              </a:path>
              <a:path w="504189" h="998854">
                <a:moveTo>
                  <a:pt x="129641" y="169532"/>
                </a:moveTo>
                <a:lnTo>
                  <a:pt x="127990" y="162217"/>
                </a:lnTo>
                <a:lnTo>
                  <a:pt x="124460" y="166103"/>
                </a:lnTo>
                <a:lnTo>
                  <a:pt x="129641" y="169532"/>
                </a:lnTo>
                <a:close/>
              </a:path>
              <a:path w="504189" h="998854">
                <a:moveTo>
                  <a:pt x="149936" y="674497"/>
                </a:moveTo>
                <a:lnTo>
                  <a:pt x="147878" y="671957"/>
                </a:lnTo>
                <a:lnTo>
                  <a:pt x="146151" y="670687"/>
                </a:lnTo>
                <a:lnTo>
                  <a:pt x="143649" y="669417"/>
                </a:lnTo>
                <a:lnTo>
                  <a:pt x="141820" y="670687"/>
                </a:lnTo>
                <a:lnTo>
                  <a:pt x="138163" y="674497"/>
                </a:lnTo>
                <a:lnTo>
                  <a:pt x="143192" y="674497"/>
                </a:lnTo>
                <a:lnTo>
                  <a:pt x="144259" y="675767"/>
                </a:lnTo>
                <a:lnTo>
                  <a:pt x="149682" y="675767"/>
                </a:lnTo>
                <a:lnTo>
                  <a:pt x="149936" y="674497"/>
                </a:lnTo>
                <a:close/>
              </a:path>
              <a:path w="504189" h="998854">
                <a:moveTo>
                  <a:pt x="154241" y="691007"/>
                </a:moveTo>
                <a:lnTo>
                  <a:pt x="151980" y="688467"/>
                </a:lnTo>
                <a:lnTo>
                  <a:pt x="150431" y="687197"/>
                </a:lnTo>
                <a:lnTo>
                  <a:pt x="148882" y="685927"/>
                </a:lnTo>
                <a:lnTo>
                  <a:pt x="147789" y="682117"/>
                </a:lnTo>
                <a:lnTo>
                  <a:pt x="147434" y="680847"/>
                </a:lnTo>
                <a:lnTo>
                  <a:pt x="149161" y="678307"/>
                </a:lnTo>
                <a:lnTo>
                  <a:pt x="149415" y="677037"/>
                </a:lnTo>
                <a:lnTo>
                  <a:pt x="143814" y="677037"/>
                </a:lnTo>
                <a:lnTo>
                  <a:pt x="140055" y="677037"/>
                </a:lnTo>
                <a:lnTo>
                  <a:pt x="129933" y="677037"/>
                </a:lnTo>
                <a:lnTo>
                  <a:pt x="127558" y="679577"/>
                </a:lnTo>
                <a:lnTo>
                  <a:pt x="124739" y="682117"/>
                </a:lnTo>
                <a:lnTo>
                  <a:pt x="113296" y="677037"/>
                </a:lnTo>
                <a:lnTo>
                  <a:pt x="107365" y="675767"/>
                </a:lnTo>
                <a:lnTo>
                  <a:pt x="101041" y="679577"/>
                </a:lnTo>
                <a:lnTo>
                  <a:pt x="105308" y="685927"/>
                </a:lnTo>
                <a:lnTo>
                  <a:pt x="96316" y="692277"/>
                </a:lnTo>
                <a:lnTo>
                  <a:pt x="96888" y="685927"/>
                </a:lnTo>
                <a:lnTo>
                  <a:pt x="96634" y="684657"/>
                </a:lnTo>
                <a:lnTo>
                  <a:pt x="95643" y="679577"/>
                </a:lnTo>
                <a:lnTo>
                  <a:pt x="94767" y="674497"/>
                </a:lnTo>
                <a:lnTo>
                  <a:pt x="96456" y="668147"/>
                </a:lnTo>
                <a:lnTo>
                  <a:pt x="97396" y="666877"/>
                </a:lnTo>
                <a:lnTo>
                  <a:pt x="94208" y="663067"/>
                </a:lnTo>
                <a:lnTo>
                  <a:pt x="92925" y="661797"/>
                </a:lnTo>
                <a:lnTo>
                  <a:pt x="89674" y="661797"/>
                </a:lnTo>
                <a:lnTo>
                  <a:pt x="83185" y="674039"/>
                </a:lnTo>
                <a:lnTo>
                  <a:pt x="83185" y="692277"/>
                </a:lnTo>
                <a:lnTo>
                  <a:pt x="80518" y="692277"/>
                </a:lnTo>
                <a:lnTo>
                  <a:pt x="78282" y="688467"/>
                </a:lnTo>
                <a:lnTo>
                  <a:pt x="80187" y="687197"/>
                </a:lnTo>
                <a:lnTo>
                  <a:pt x="83185" y="692277"/>
                </a:lnTo>
                <a:lnTo>
                  <a:pt x="83185" y="674039"/>
                </a:lnTo>
                <a:lnTo>
                  <a:pt x="77546" y="684657"/>
                </a:lnTo>
                <a:lnTo>
                  <a:pt x="48031" y="677037"/>
                </a:lnTo>
                <a:lnTo>
                  <a:pt x="49314" y="682117"/>
                </a:lnTo>
                <a:lnTo>
                  <a:pt x="50177" y="687197"/>
                </a:lnTo>
                <a:lnTo>
                  <a:pt x="53835" y="697357"/>
                </a:lnTo>
                <a:lnTo>
                  <a:pt x="57950" y="697357"/>
                </a:lnTo>
                <a:lnTo>
                  <a:pt x="64909" y="693547"/>
                </a:lnTo>
                <a:lnTo>
                  <a:pt x="67627" y="693547"/>
                </a:lnTo>
                <a:lnTo>
                  <a:pt x="70472" y="702437"/>
                </a:lnTo>
                <a:lnTo>
                  <a:pt x="59880" y="704977"/>
                </a:lnTo>
                <a:lnTo>
                  <a:pt x="56273" y="710057"/>
                </a:lnTo>
                <a:lnTo>
                  <a:pt x="63703" y="717677"/>
                </a:lnTo>
                <a:lnTo>
                  <a:pt x="71259" y="716407"/>
                </a:lnTo>
                <a:lnTo>
                  <a:pt x="68186" y="712597"/>
                </a:lnTo>
                <a:lnTo>
                  <a:pt x="69430" y="707517"/>
                </a:lnTo>
                <a:lnTo>
                  <a:pt x="73279" y="712597"/>
                </a:lnTo>
                <a:lnTo>
                  <a:pt x="75006" y="715137"/>
                </a:lnTo>
                <a:lnTo>
                  <a:pt x="73456" y="721487"/>
                </a:lnTo>
                <a:lnTo>
                  <a:pt x="76136" y="725297"/>
                </a:lnTo>
                <a:lnTo>
                  <a:pt x="77355" y="729107"/>
                </a:lnTo>
                <a:lnTo>
                  <a:pt x="76276" y="730377"/>
                </a:lnTo>
                <a:lnTo>
                  <a:pt x="74053" y="732917"/>
                </a:lnTo>
                <a:lnTo>
                  <a:pt x="72859" y="739267"/>
                </a:lnTo>
                <a:lnTo>
                  <a:pt x="72072" y="745617"/>
                </a:lnTo>
                <a:lnTo>
                  <a:pt x="72313" y="750697"/>
                </a:lnTo>
                <a:lnTo>
                  <a:pt x="72364" y="751967"/>
                </a:lnTo>
                <a:lnTo>
                  <a:pt x="72491" y="754507"/>
                </a:lnTo>
                <a:lnTo>
                  <a:pt x="75272" y="757047"/>
                </a:lnTo>
                <a:lnTo>
                  <a:pt x="77127" y="759587"/>
                </a:lnTo>
                <a:lnTo>
                  <a:pt x="76314" y="760857"/>
                </a:lnTo>
                <a:lnTo>
                  <a:pt x="74866" y="760857"/>
                </a:lnTo>
                <a:lnTo>
                  <a:pt x="73837" y="763397"/>
                </a:lnTo>
                <a:lnTo>
                  <a:pt x="73914" y="764667"/>
                </a:lnTo>
                <a:lnTo>
                  <a:pt x="74904" y="765937"/>
                </a:lnTo>
                <a:lnTo>
                  <a:pt x="76555" y="767207"/>
                </a:lnTo>
                <a:lnTo>
                  <a:pt x="78638" y="767207"/>
                </a:lnTo>
                <a:lnTo>
                  <a:pt x="73850" y="768477"/>
                </a:lnTo>
                <a:lnTo>
                  <a:pt x="67208" y="768477"/>
                </a:lnTo>
                <a:lnTo>
                  <a:pt x="58547" y="769747"/>
                </a:lnTo>
                <a:lnTo>
                  <a:pt x="53886" y="772287"/>
                </a:lnTo>
                <a:lnTo>
                  <a:pt x="53162" y="777367"/>
                </a:lnTo>
                <a:lnTo>
                  <a:pt x="56311" y="783717"/>
                </a:lnTo>
                <a:lnTo>
                  <a:pt x="63055" y="792607"/>
                </a:lnTo>
                <a:lnTo>
                  <a:pt x="62814" y="793877"/>
                </a:lnTo>
                <a:lnTo>
                  <a:pt x="50901" y="800227"/>
                </a:lnTo>
                <a:lnTo>
                  <a:pt x="50685" y="801497"/>
                </a:lnTo>
                <a:lnTo>
                  <a:pt x="52425" y="806577"/>
                </a:lnTo>
                <a:lnTo>
                  <a:pt x="64630" y="805307"/>
                </a:lnTo>
                <a:lnTo>
                  <a:pt x="63182" y="812927"/>
                </a:lnTo>
                <a:lnTo>
                  <a:pt x="53975" y="816737"/>
                </a:lnTo>
                <a:lnTo>
                  <a:pt x="57873" y="820547"/>
                </a:lnTo>
                <a:lnTo>
                  <a:pt x="66954" y="819277"/>
                </a:lnTo>
                <a:lnTo>
                  <a:pt x="68046" y="826897"/>
                </a:lnTo>
                <a:lnTo>
                  <a:pt x="58508" y="828167"/>
                </a:lnTo>
                <a:lnTo>
                  <a:pt x="57111" y="830707"/>
                </a:lnTo>
                <a:lnTo>
                  <a:pt x="55765" y="834517"/>
                </a:lnTo>
                <a:lnTo>
                  <a:pt x="52920" y="842137"/>
                </a:lnTo>
                <a:lnTo>
                  <a:pt x="48183" y="842137"/>
                </a:lnTo>
                <a:lnTo>
                  <a:pt x="38277" y="840867"/>
                </a:lnTo>
                <a:lnTo>
                  <a:pt x="38061" y="839597"/>
                </a:lnTo>
                <a:lnTo>
                  <a:pt x="37642" y="837057"/>
                </a:lnTo>
                <a:lnTo>
                  <a:pt x="41109" y="830707"/>
                </a:lnTo>
                <a:lnTo>
                  <a:pt x="43916" y="828167"/>
                </a:lnTo>
                <a:lnTo>
                  <a:pt x="46431" y="825627"/>
                </a:lnTo>
                <a:lnTo>
                  <a:pt x="32575" y="814197"/>
                </a:lnTo>
                <a:lnTo>
                  <a:pt x="18148" y="827760"/>
                </a:lnTo>
                <a:lnTo>
                  <a:pt x="18148" y="839597"/>
                </a:lnTo>
                <a:lnTo>
                  <a:pt x="17881" y="840867"/>
                </a:lnTo>
                <a:lnTo>
                  <a:pt x="15811" y="840867"/>
                </a:lnTo>
                <a:lnTo>
                  <a:pt x="14859" y="837057"/>
                </a:lnTo>
                <a:lnTo>
                  <a:pt x="18021" y="837057"/>
                </a:lnTo>
                <a:lnTo>
                  <a:pt x="18021" y="838327"/>
                </a:lnTo>
                <a:lnTo>
                  <a:pt x="18148" y="839597"/>
                </a:lnTo>
                <a:lnTo>
                  <a:pt x="18148" y="827760"/>
                </a:lnTo>
                <a:lnTo>
                  <a:pt x="17703" y="828167"/>
                </a:lnTo>
                <a:lnTo>
                  <a:pt x="12992" y="825627"/>
                </a:lnTo>
                <a:lnTo>
                  <a:pt x="7556" y="820547"/>
                </a:lnTo>
                <a:lnTo>
                  <a:pt x="6375" y="821817"/>
                </a:lnTo>
                <a:lnTo>
                  <a:pt x="4635" y="823087"/>
                </a:lnTo>
                <a:lnTo>
                  <a:pt x="1168" y="823087"/>
                </a:lnTo>
                <a:lnTo>
                  <a:pt x="1168" y="829437"/>
                </a:lnTo>
                <a:lnTo>
                  <a:pt x="9626" y="848487"/>
                </a:lnTo>
                <a:lnTo>
                  <a:pt x="1168" y="848487"/>
                </a:lnTo>
                <a:lnTo>
                  <a:pt x="1168" y="862457"/>
                </a:lnTo>
                <a:lnTo>
                  <a:pt x="5130" y="861187"/>
                </a:lnTo>
                <a:lnTo>
                  <a:pt x="4318" y="863727"/>
                </a:lnTo>
                <a:lnTo>
                  <a:pt x="2819" y="864997"/>
                </a:lnTo>
                <a:lnTo>
                  <a:pt x="1168" y="864997"/>
                </a:lnTo>
                <a:lnTo>
                  <a:pt x="1168" y="881507"/>
                </a:lnTo>
                <a:lnTo>
                  <a:pt x="3276" y="880237"/>
                </a:lnTo>
                <a:lnTo>
                  <a:pt x="5346" y="880237"/>
                </a:lnTo>
                <a:lnTo>
                  <a:pt x="10401" y="877697"/>
                </a:lnTo>
                <a:lnTo>
                  <a:pt x="12522" y="880237"/>
                </a:lnTo>
                <a:lnTo>
                  <a:pt x="11582" y="882777"/>
                </a:lnTo>
                <a:lnTo>
                  <a:pt x="1168" y="884047"/>
                </a:lnTo>
                <a:lnTo>
                  <a:pt x="1168" y="907288"/>
                </a:lnTo>
                <a:lnTo>
                  <a:pt x="3340" y="905637"/>
                </a:lnTo>
                <a:lnTo>
                  <a:pt x="1625" y="903097"/>
                </a:lnTo>
                <a:lnTo>
                  <a:pt x="6769" y="903097"/>
                </a:lnTo>
                <a:lnTo>
                  <a:pt x="9525" y="904367"/>
                </a:lnTo>
                <a:lnTo>
                  <a:pt x="8699" y="908177"/>
                </a:lnTo>
                <a:lnTo>
                  <a:pt x="8559" y="908177"/>
                </a:lnTo>
                <a:lnTo>
                  <a:pt x="6807" y="909447"/>
                </a:lnTo>
                <a:lnTo>
                  <a:pt x="1168" y="908392"/>
                </a:lnTo>
                <a:lnTo>
                  <a:pt x="1168" y="918337"/>
                </a:lnTo>
                <a:lnTo>
                  <a:pt x="2755" y="919607"/>
                </a:lnTo>
                <a:lnTo>
                  <a:pt x="4927" y="920877"/>
                </a:lnTo>
                <a:lnTo>
                  <a:pt x="7975" y="920877"/>
                </a:lnTo>
                <a:lnTo>
                  <a:pt x="13157" y="917067"/>
                </a:lnTo>
                <a:lnTo>
                  <a:pt x="13677" y="909447"/>
                </a:lnTo>
                <a:lnTo>
                  <a:pt x="13766" y="908177"/>
                </a:lnTo>
                <a:lnTo>
                  <a:pt x="25920" y="909447"/>
                </a:lnTo>
                <a:lnTo>
                  <a:pt x="17691" y="903097"/>
                </a:lnTo>
                <a:lnTo>
                  <a:pt x="12750" y="899287"/>
                </a:lnTo>
                <a:lnTo>
                  <a:pt x="17995" y="891667"/>
                </a:lnTo>
                <a:lnTo>
                  <a:pt x="26416" y="891667"/>
                </a:lnTo>
                <a:lnTo>
                  <a:pt x="23926" y="898017"/>
                </a:lnTo>
                <a:lnTo>
                  <a:pt x="27647" y="899287"/>
                </a:lnTo>
                <a:lnTo>
                  <a:pt x="44869" y="903097"/>
                </a:lnTo>
                <a:lnTo>
                  <a:pt x="44678" y="899287"/>
                </a:lnTo>
                <a:lnTo>
                  <a:pt x="44615" y="898017"/>
                </a:lnTo>
                <a:lnTo>
                  <a:pt x="44284" y="892937"/>
                </a:lnTo>
                <a:lnTo>
                  <a:pt x="44196" y="891667"/>
                </a:lnTo>
                <a:lnTo>
                  <a:pt x="52057" y="889127"/>
                </a:lnTo>
                <a:lnTo>
                  <a:pt x="48996" y="885317"/>
                </a:lnTo>
                <a:lnTo>
                  <a:pt x="46951" y="882777"/>
                </a:lnTo>
                <a:lnTo>
                  <a:pt x="41059" y="878814"/>
                </a:lnTo>
                <a:lnTo>
                  <a:pt x="41059" y="885317"/>
                </a:lnTo>
                <a:lnTo>
                  <a:pt x="41059" y="892937"/>
                </a:lnTo>
                <a:lnTo>
                  <a:pt x="39281" y="891667"/>
                </a:lnTo>
                <a:lnTo>
                  <a:pt x="35725" y="889127"/>
                </a:lnTo>
                <a:lnTo>
                  <a:pt x="37541" y="887857"/>
                </a:lnTo>
                <a:lnTo>
                  <a:pt x="41059" y="885317"/>
                </a:lnTo>
                <a:lnTo>
                  <a:pt x="41059" y="878814"/>
                </a:lnTo>
                <a:lnTo>
                  <a:pt x="39408" y="877697"/>
                </a:lnTo>
                <a:lnTo>
                  <a:pt x="28549" y="876427"/>
                </a:lnTo>
                <a:lnTo>
                  <a:pt x="13487" y="877697"/>
                </a:lnTo>
                <a:lnTo>
                  <a:pt x="8991" y="868807"/>
                </a:lnTo>
                <a:lnTo>
                  <a:pt x="14770" y="861187"/>
                </a:lnTo>
                <a:lnTo>
                  <a:pt x="19875" y="854456"/>
                </a:lnTo>
                <a:lnTo>
                  <a:pt x="26504" y="840867"/>
                </a:lnTo>
                <a:lnTo>
                  <a:pt x="27127" y="839597"/>
                </a:lnTo>
                <a:lnTo>
                  <a:pt x="28282" y="840867"/>
                </a:lnTo>
                <a:lnTo>
                  <a:pt x="30657" y="843407"/>
                </a:lnTo>
                <a:lnTo>
                  <a:pt x="29171" y="848487"/>
                </a:lnTo>
                <a:lnTo>
                  <a:pt x="29146" y="854875"/>
                </a:lnTo>
                <a:lnTo>
                  <a:pt x="19672" y="854875"/>
                </a:lnTo>
                <a:lnTo>
                  <a:pt x="21869" y="856107"/>
                </a:lnTo>
                <a:lnTo>
                  <a:pt x="26581" y="858647"/>
                </a:lnTo>
                <a:lnTo>
                  <a:pt x="25057" y="863727"/>
                </a:lnTo>
                <a:lnTo>
                  <a:pt x="25476" y="868807"/>
                </a:lnTo>
                <a:lnTo>
                  <a:pt x="32410" y="872617"/>
                </a:lnTo>
                <a:lnTo>
                  <a:pt x="37934" y="870077"/>
                </a:lnTo>
                <a:lnTo>
                  <a:pt x="32791" y="866267"/>
                </a:lnTo>
                <a:lnTo>
                  <a:pt x="32893" y="864997"/>
                </a:lnTo>
                <a:lnTo>
                  <a:pt x="32994" y="863727"/>
                </a:lnTo>
                <a:lnTo>
                  <a:pt x="33108" y="862457"/>
                </a:lnTo>
                <a:lnTo>
                  <a:pt x="33210" y="861187"/>
                </a:lnTo>
                <a:lnTo>
                  <a:pt x="33312" y="859917"/>
                </a:lnTo>
                <a:lnTo>
                  <a:pt x="32512" y="854875"/>
                </a:lnTo>
                <a:lnTo>
                  <a:pt x="33096" y="854456"/>
                </a:lnTo>
                <a:lnTo>
                  <a:pt x="40398" y="849757"/>
                </a:lnTo>
                <a:lnTo>
                  <a:pt x="47244" y="845947"/>
                </a:lnTo>
                <a:lnTo>
                  <a:pt x="59829" y="852297"/>
                </a:lnTo>
                <a:lnTo>
                  <a:pt x="65582" y="852297"/>
                </a:lnTo>
                <a:lnTo>
                  <a:pt x="70764" y="845947"/>
                </a:lnTo>
                <a:lnTo>
                  <a:pt x="69596" y="842137"/>
                </a:lnTo>
                <a:lnTo>
                  <a:pt x="69710" y="840867"/>
                </a:lnTo>
                <a:lnTo>
                  <a:pt x="69824" y="839597"/>
                </a:lnTo>
                <a:lnTo>
                  <a:pt x="69938" y="838327"/>
                </a:lnTo>
                <a:lnTo>
                  <a:pt x="70053" y="837057"/>
                </a:lnTo>
                <a:lnTo>
                  <a:pt x="80632" y="830707"/>
                </a:lnTo>
                <a:lnTo>
                  <a:pt x="75298" y="825627"/>
                </a:lnTo>
                <a:lnTo>
                  <a:pt x="73634" y="821817"/>
                </a:lnTo>
                <a:lnTo>
                  <a:pt x="74917" y="819277"/>
                </a:lnTo>
                <a:lnTo>
                  <a:pt x="75552" y="818007"/>
                </a:lnTo>
                <a:lnTo>
                  <a:pt x="80949" y="812927"/>
                </a:lnTo>
                <a:lnTo>
                  <a:pt x="92887" y="823087"/>
                </a:lnTo>
                <a:lnTo>
                  <a:pt x="99250" y="838327"/>
                </a:lnTo>
                <a:lnTo>
                  <a:pt x="95275" y="837057"/>
                </a:lnTo>
                <a:lnTo>
                  <a:pt x="93167" y="835787"/>
                </a:lnTo>
                <a:lnTo>
                  <a:pt x="86004" y="835787"/>
                </a:lnTo>
                <a:lnTo>
                  <a:pt x="83235" y="837057"/>
                </a:lnTo>
                <a:lnTo>
                  <a:pt x="82943" y="839597"/>
                </a:lnTo>
                <a:lnTo>
                  <a:pt x="85102" y="843407"/>
                </a:lnTo>
                <a:lnTo>
                  <a:pt x="87439" y="845947"/>
                </a:lnTo>
                <a:lnTo>
                  <a:pt x="90563" y="849757"/>
                </a:lnTo>
                <a:lnTo>
                  <a:pt x="95034" y="840867"/>
                </a:lnTo>
                <a:lnTo>
                  <a:pt x="108788" y="842137"/>
                </a:lnTo>
                <a:lnTo>
                  <a:pt x="109245" y="840867"/>
                </a:lnTo>
                <a:lnTo>
                  <a:pt x="110172" y="838327"/>
                </a:lnTo>
                <a:lnTo>
                  <a:pt x="111086" y="835787"/>
                </a:lnTo>
                <a:lnTo>
                  <a:pt x="116649" y="829437"/>
                </a:lnTo>
                <a:lnTo>
                  <a:pt x="111417" y="820547"/>
                </a:lnTo>
                <a:lnTo>
                  <a:pt x="108000" y="819277"/>
                </a:lnTo>
                <a:lnTo>
                  <a:pt x="105981" y="814197"/>
                </a:lnTo>
                <a:lnTo>
                  <a:pt x="105968" y="810387"/>
                </a:lnTo>
                <a:lnTo>
                  <a:pt x="105498" y="806577"/>
                </a:lnTo>
                <a:lnTo>
                  <a:pt x="94437" y="804037"/>
                </a:lnTo>
                <a:lnTo>
                  <a:pt x="95656" y="810387"/>
                </a:lnTo>
                <a:lnTo>
                  <a:pt x="95237" y="814197"/>
                </a:lnTo>
                <a:lnTo>
                  <a:pt x="90893" y="812927"/>
                </a:lnTo>
                <a:lnTo>
                  <a:pt x="91059" y="810387"/>
                </a:lnTo>
                <a:lnTo>
                  <a:pt x="92227" y="807847"/>
                </a:lnTo>
                <a:lnTo>
                  <a:pt x="91541" y="806577"/>
                </a:lnTo>
                <a:lnTo>
                  <a:pt x="90855" y="805307"/>
                </a:lnTo>
                <a:lnTo>
                  <a:pt x="81826" y="806577"/>
                </a:lnTo>
                <a:lnTo>
                  <a:pt x="80797" y="806577"/>
                </a:lnTo>
                <a:lnTo>
                  <a:pt x="80441" y="805307"/>
                </a:lnTo>
                <a:lnTo>
                  <a:pt x="78359" y="797687"/>
                </a:lnTo>
                <a:lnTo>
                  <a:pt x="77177" y="796417"/>
                </a:lnTo>
                <a:lnTo>
                  <a:pt x="76542" y="788797"/>
                </a:lnTo>
                <a:lnTo>
                  <a:pt x="73787" y="786257"/>
                </a:lnTo>
                <a:lnTo>
                  <a:pt x="72402" y="784987"/>
                </a:lnTo>
                <a:lnTo>
                  <a:pt x="64541" y="786257"/>
                </a:lnTo>
                <a:lnTo>
                  <a:pt x="62865" y="774827"/>
                </a:lnTo>
                <a:lnTo>
                  <a:pt x="71005" y="771017"/>
                </a:lnTo>
                <a:lnTo>
                  <a:pt x="75298" y="783717"/>
                </a:lnTo>
                <a:lnTo>
                  <a:pt x="82130" y="779907"/>
                </a:lnTo>
                <a:lnTo>
                  <a:pt x="79540" y="773557"/>
                </a:lnTo>
                <a:lnTo>
                  <a:pt x="84150" y="771017"/>
                </a:lnTo>
                <a:lnTo>
                  <a:pt x="86461" y="769747"/>
                </a:lnTo>
                <a:lnTo>
                  <a:pt x="88341" y="764667"/>
                </a:lnTo>
                <a:lnTo>
                  <a:pt x="88214" y="763397"/>
                </a:lnTo>
                <a:lnTo>
                  <a:pt x="88099" y="762127"/>
                </a:lnTo>
                <a:lnTo>
                  <a:pt x="87972" y="760857"/>
                </a:lnTo>
                <a:lnTo>
                  <a:pt x="87858" y="759587"/>
                </a:lnTo>
                <a:lnTo>
                  <a:pt x="87757" y="754507"/>
                </a:lnTo>
                <a:lnTo>
                  <a:pt x="87731" y="753237"/>
                </a:lnTo>
                <a:lnTo>
                  <a:pt x="98780" y="757047"/>
                </a:lnTo>
                <a:lnTo>
                  <a:pt x="104965" y="762127"/>
                </a:lnTo>
                <a:lnTo>
                  <a:pt x="106946" y="769747"/>
                </a:lnTo>
                <a:lnTo>
                  <a:pt x="112001" y="765937"/>
                </a:lnTo>
                <a:lnTo>
                  <a:pt x="113436" y="760857"/>
                </a:lnTo>
                <a:lnTo>
                  <a:pt x="113398" y="755777"/>
                </a:lnTo>
                <a:lnTo>
                  <a:pt x="113550" y="754507"/>
                </a:lnTo>
                <a:lnTo>
                  <a:pt x="114033" y="750697"/>
                </a:lnTo>
                <a:lnTo>
                  <a:pt x="105714" y="745617"/>
                </a:lnTo>
                <a:lnTo>
                  <a:pt x="104508" y="751967"/>
                </a:lnTo>
                <a:lnTo>
                  <a:pt x="99974" y="754507"/>
                </a:lnTo>
                <a:lnTo>
                  <a:pt x="98920" y="753237"/>
                </a:lnTo>
                <a:lnTo>
                  <a:pt x="89433" y="741807"/>
                </a:lnTo>
                <a:lnTo>
                  <a:pt x="92875" y="741807"/>
                </a:lnTo>
                <a:lnTo>
                  <a:pt x="94564" y="743077"/>
                </a:lnTo>
                <a:lnTo>
                  <a:pt x="103670" y="743077"/>
                </a:lnTo>
                <a:lnTo>
                  <a:pt x="103200" y="741807"/>
                </a:lnTo>
                <a:lnTo>
                  <a:pt x="101803" y="737997"/>
                </a:lnTo>
                <a:lnTo>
                  <a:pt x="100863" y="735457"/>
                </a:lnTo>
                <a:lnTo>
                  <a:pt x="88925" y="737997"/>
                </a:lnTo>
                <a:lnTo>
                  <a:pt x="81813" y="737997"/>
                </a:lnTo>
                <a:lnTo>
                  <a:pt x="88849" y="726567"/>
                </a:lnTo>
                <a:lnTo>
                  <a:pt x="83642" y="722757"/>
                </a:lnTo>
                <a:lnTo>
                  <a:pt x="75095" y="721487"/>
                </a:lnTo>
                <a:lnTo>
                  <a:pt x="79806" y="713867"/>
                </a:lnTo>
                <a:lnTo>
                  <a:pt x="88252" y="715137"/>
                </a:lnTo>
                <a:lnTo>
                  <a:pt x="92659" y="718947"/>
                </a:lnTo>
                <a:lnTo>
                  <a:pt x="94183" y="725297"/>
                </a:lnTo>
                <a:lnTo>
                  <a:pt x="96761" y="722757"/>
                </a:lnTo>
                <a:lnTo>
                  <a:pt x="96672" y="717677"/>
                </a:lnTo>
                <a:lnTo>
                  <a:pt x="102069" y="721487"/>
                </a:lnTo>
                <a:lnTo>
                  <a:pt x="103695" y="717677"/>
                </a:lnTo>
                <a:lnTo>
                  <a:pt x="105918" y="715137"/>
                </a:lnTo>
                <a:lnTo>
                  <a:pt x="107442" y="713867"/>
                </a:lnTo>
                <a:lnTo>
                  <a:pt x="110477" y="711327"/>
                </a:lnTo>
                <a:lnTo>
                  <a:pt x="112001" y="710057"/>
                </a:lnTo>
                <a:lnTo>
                  <a:pt x="112369" y="708787"/>
                </a:lnTo>
                <a:lnTo>
                  <a:pt x="112877" y="708787"/>
                </a:lnTo>
                <a:lnTo>
                  <a:pt x="117373" y="712597"/>
                </a:lnTo>
                <a:lnTo>
                  <a:pt x="117259" y="711327"/>
                </a:lnTo>
                <a:lnTo>
                  <a:pt x="117157" y="710057"/>
                </a:lnTo>
                <a:lnTo>
                  <a:pt x="117043" y="708787"/>
                </a:lnTo>
                <a:lnTo>
                  <a:pt x="116941" y="707517"/>
                </a:lnTo>
                <a:lnTo>
                  <a:pt x="112737" y="701967"/>
                </a:lnTo>
                <a:lnTo>
                  <a:pt x="112737" y="707517"/>
                </a:lnTo>
                <a:lnTo>
                  <a:pt x="103746" y="711327"/>
                </a:lnTo>
                <a:lnTo>
                  <a:pt x="102298" y="708787"/>
                </a:lnTo>
                <a:lnTo>
                  <a:pt x="99415" y="703707"/>
                </a:lnTo>
                <a:lnTo>
                  <a:pt x="90843" y="702437"/>
                </a:lnTo>
                <a:lnTo>
                  <a:pt x="90563" y="707517"/>
                </a:lnTo>
                <a:lnTo>
                  <a:pt x="90487" y="708787"/>
                </a:lnTo>
                <a:lnTo>
                  <a:pt x="81368" y="708787"/>
                </a:lnTo>
                <a:lnTo>
                  <a:pt x="82397" y="707517"/>
                </a:lnTo>
                <a:lnTo>
                  <a:pt x="89573" y="698627"/>
                </a:lnTo>
                <a:lnTo>
                  <a:pt x="104470" y="701167"/>
                </a:lnTo>
                <a:lnTo>
                  <a:pt x="108546" y="707517"/>
                </a:lnTo>
                <a:lnTo>
                  <a:pt x="112737" y="707517"/>
                </a:lnTo>
                <a:lnTo>
                  <a:pt x="112737" y="701967"/>
                </a:lnTo>
                <a:lnTo>
                  <a:pt x="112141" y="701167"/>
                </a:lnTo>
                <a:lnTo>
                  <a:pt x="114033" y="698627"/>
                </a:lnTo>
                <a:lnTo>
                  <a:pt x="114973" y="697357"/>
                </a:lnTo>
                <a:lnTo>
                  <a:pt x="120103" y="693547"/>
                </a:lnTo>
                <a:lnTo>
                  <a:pt x="117944" y="692277"/>
                </a:lnTo>
                <a:lnTo>
                  <a:pt x="113639" y="689737"/>
                </a:lnTo>
                <a:lnTo>
                  <a:pt x="116408" y="687197"/>
                </a:lnTo>
                <a:lnTo>
                  <a:pt x="119227" y="687197"/>
                </a:lnTo>
                <a:lnTo>
                  <a:pt x="122212" y="688467"/>
                </a:lnTo>
                <a:lnTo>
                  <a:pt x="128104" y="692277"/>
                </a:lnTo>
                <a:lnTo>
                  <a:pt x="129578" y="694817"/>
                </a:lnTo>
                <a:lnTo>
                  <a:pt x="125958" y="703707"/>
                </a:lnTo>
                <a:lnTo>
                  <a:pt x="132943" y="711327"/>
                </a:lnTo>
                <a:lnTo>
                  <a:pt x="142303" y="710057"/>
                </a:lnTo>
                <a:lnTo>
                  <a:pt x="143878" y="707517"/>
                </a:lnTo>
                <a:lnTo>
                  <a:pt x="135559" y="696087"/>
                </a:lnTo>
                <a:lnTo>
                  <a:pt x="141541" y="694817"/>
                </a:lnTo>
                <a:lnTo>
                  <a:pt x="147980" y="703707"/>
                </a:lnTo>
                <a:lnTo>
                  <a:pt x="153924" y="694817"/>
                </a:lnTo>
                <a:lnTo>
                  <a:pt x="149860" y="693547"/>
                </a:lnTo>
                <a:lnTo>
                  <a:pt x="154241" y="691007"/>
                </a:lnTo>
                <a:close/>
              </a:path>
              <a:path w="504189" h="998854">
                <a:moveTo>
                  <a:pt x="191858" y="148475"/>
                </a:moveTo>
                <a:lnTo>
                  <a:pt x="190601" y="147002"/>
                </a:lnTo>
                <a:lnTo>
                  <a:pt x="189560" y="146786"/>
                </a:lnTo>
                <a:lnTo>
                  <a:pt x="188607" y="146596"/>
                </a:lnTo>
                <a:lnTo>
                  <a:pt x="187172" y="147739"/>
                </a:lnTo>
                <a:lnTo>
                  <a:pt x="182981" y="149644"/>
                </a:lnTo>
                <a:lnTo>
                  <a:pt x="186004" y="150571"/>
                </a:lnTo>
                <a:lnTo>
                  <a:pt x="187490" y="151409"/>
                </a:lnTo>
                <a:lnTo>
                  <a:pt x="189992" y="151269"/>
                </a:lnTo>
                <a:lnTo>
                  <a:pt x="191744" y="150088"/>
                </a:lnTo>
                <a:lnTo>
                  <a:pt x="191858" y="148475"/>
                </a:lnTo>
                <a:close/>
              </a:path>
              <a:path w="504189" h="998854">
                <a:moveTo>
                  <a:pt x="201828" y="302641"/>
                </a:moveTo>
                <a:lnTo>
                  <a:pt x="197319" y="297421"/>
                </a:lnTo>
                <a:lnTo>
                  <a:pt x="193344" y="298196"/>
                </a:lnTo>
                <a:lnTo>
                  <a:pt x="188087" y="303136"/>
                </a:lnTo>
                <a:lnTo>
                  <a:pt x="193763" y="307162"/>
                </a:lnTo>
                <a:lnTo>
                  <a:pt x="197815" y="307149"/>
                </a:lnTo>
                <a:lnTo>
                  <a:pt x="201828" y="302641"/>
                </a:lnTo>
                <a:close/>
              </a:path>
              <a:path w="504189" h="998854">
                <a:moveTo>
                  <a:pt x="203301" y="203530"/>
                </a:moveTo>
                <a:lnTo>
                  <a:pt x="201752" y="202946"/>
                </a:lnTo>
                <a:lnTo>
                  <a:pt x="196570" y="207848"/>
                </a:lnTo>
                <a:lnTo>
                  <a:pt x="198310" y="208965"/>
                </a:lnTo>
                <a:lnTo>
                  <a:pt x="202272" y="206451"/>
                </a:lnTo>
                <a:lnTo>
                  <a:pt x="202234" y="206578"/>
                </a:lnTo>
                <a:lnTo>
                  <a:pt x="202488" y="206667"/>
                </a:lnTo>
                <a:lnTo>
                  <a:pt x="202615" y="206667"/>
                </a:lnTo>
                <a:lnTo>
                  <a:pt x="202628" y="206514"/>
                </a:lnTo>
                <a:lnTo>
                  <a:pt x="202653" y="206349"/>
                </a:lnTo>
                <a:lnTo>
                  <a:pt x="202653" y="206209"/>
                </a:lnTo>
                <a:lnTo>
                  <a:pt x="202526" y="206286"/>
                </a:lnTo>
                <a:lnTo>
                  <a:pt x="202298" y="206438"/>
                </a:lnTo>
                <a:lnTo>
                  <a:pt x="202628" y="205460"/>
                </a:lnTo>
                <a:lnTo>
                  <a:pt x="203301" y="203530"/>
                </a:lnTo>
                <a:close/>
              </a:path>
              <a:path w="504189" h="998854">
                <a:moveTo>
                  <a:pt x="204050" y="178981"/>
                </a:moveTo>
                <a:lnTo>
                  <a:pt x="190893" y="178981"/>
                </a:lnTo>
                <a:lnTo>
                  <a:pt x="198234" y="186448"/>
                </a:lnTo>
                <a:lnTo>
                  <a:pt x="204050" y="178981"/>
                </a:lnTo>
                <a:close/>
              </a:path>
              <a:path w="504189" h="998854">
                <a:moveTo>
                  <a:pt x="207251" y="158737"/>
                </a:moveTo>
                <a:lnTo>
                  <a:pt x="204533" y="156159"/>
                </a:lnTo>
                <a:lnTo>
                  <a:pt x="205308" y="152336"/>
                </a:lnTo>
                <a:lnTo>
                  <a:pt x="198399" y="153644"/>
                </a:lnTo>
                <a:lnTo>
                  <a:pt x="196786" y="155244"/>
                </a:lnTo>
                <a:lnTo>
                  <a:pt x="197383" y="160083"/>
                </a:lnTo>
                <a:lnTo>
                  <a:pt x="200901" y="160147"/>
                </a:lnTo>
                <a:lnTo>
                  <a:pt x="207251" y="158737"/>
                </a:lnTo>
                <a:close/>
              </a:path>
              <a:path w="504189" h="998854">
                <a:moveTo>
                  <a:pt x="208826" y="210667"/>
                </a:moveTo>
                <a:lnTo>
                  <a:pt x="208724" y="210489"/>
                </a:lnTo>
                <a:lnTo>
                  <a:pt x="207975" y="209270"/>
                </a:lnTo>
                <a:lnTo>
                  <a:pt x="207048" y="208000"/>
                </a:lnTo>
                <a:lnTo>
                  <a:pt x="205066" y="206667"/>
                </a:lnTo>
                <a:lnTo>
                  <a:pt x="203746" y="206743"/>
                </a:lnTo>
                <a:lnTo>
                  <a:pt x="202615" y="206667"/>
                </a:lnTo>
                <a:lnTo>
                  <a:pt x="202539" y="207467"/>
                </a:lnTo>
                <a:lnTo>
                  <a:pt x="202336" y="208330"/>
                </a:lnTo>
                <a:lnTo>
                  <a:pt x="202755" y="208927"/>
                </a:lnTo>
                <a:lnTo>
                  <a:pt x="203593" y="210083"/>
                </a:lnTo>
                <a:lnTo>
                  <a:pt x="204952" y="211074"/>
                </a:lnTo>
                <a:lnTo>
                  <a:pt x="206489" y="212039"/>
                </a:lnTo>
                <a:lnTo>
                  <a:pt x="208826" y="210667"/>
                </a:lnTo>
                <a:close/>
              </a:path>
              <a:path w="504189" h="998854">
                <a:moveTo>
                  <a:pt x="209753" y="347586"/>
                </a:moveTo>
                <a:lnTo>
                  <a:pt x="208508" y="347002"/>
                </a:lnTo>
                <a:lnTo>
                  <a:pt x="207238" y="345960"/>
                </a:lnTo>
                <a:lnTo>
                  <a:pt x="204762" y="346011"/>
                </a:lnTo>
                <a:lnTo>
                  <a:pt x="203542" y="347103"/>
                </a:lnTo>
                <a:lnTo>
                  <a:pt x="201383" y="348195"/>
                </a:lnTo>
                <a:lnTo>
                  <a:pt x="203631" y="349288"/>
                </a:lnTo>
                <a:lnTo>
                  <a:pt x="205244" y="350596"/>
                </a:lnTo>
                <a:lnTo>
                  <a:pt x="207556" y="349935"/>
                </a:lnTo>
                <a:lnTo>
                  <a:pt x="208559" y="348564"/>
                </a:lnTo>
                <a:lnTo>
                  <a:pt x="209753" y="347586"/>
                </a:lnTo>
                <a:close/>
              </a:path>
              <a:path w="504189" h="998854">
                <a:moveTo>
                  <a:pt x="209791" y="172593"/>
                </a:moveTo>
                <a:lnTo>
                  <a:pt x="209461" y="170840"/>
                </a:lnTo>
                <a:lnTo>
                  <a:pt x="209207" y="169062"/>
                </a:lnTo>
                <a:lnTo>
                  <a:pt x="208673" y="167335"/>
                </a:lnTo>
                <a:lnTo>
                  <a:pt x="205651" y="167386"/>
                </a:lnTo>
                <a:lnTo>
                  <a:pt x="205625" y="167538"/>
                </a:lnTo>
                <a:lnTo>
                  <a:pt x="205409" y="169265"/>
                </a:lnTo>
                <a:lnTo>
                  <a:pt x="205486" y="171018"/>
                </a:lnTo>
                <a:lnTo>
                  <a:pt x="205486" y="172758"/>
                </a:lnTo>
                <a:lnTo>
                  <a:pt x="208356" y="172656"/>
                </a:lnTo>
                <a:lnTo>
                  <a:pt x="209791" y="172593"/>
                </a:lnTo>
                <a:close/>
              </a:path>
              <a:path w="504189" h="998854">
                <a:moveTo>
                  <a:pt x="216331" y="377240"/>
                </a:moveTo>
                <a:lnTo>
                  <a:pt x="214503" y="371589"/>
                </a:lnTo>
                <a:lnTo>
                  <a:pt x="212458" y="371030"/>
                </a:lnTo>
                <a:lnTo>
                  <a:pt x="207137" y="374827"/>
                </a:lnTo>
                <a:lnTo>
                  <a:pt x="216331" y="377240"/>
                </a:lnTo>
                <a:close/>
              </a:path>
              <a:path w="504189" h="998854">
                <a:moveTo>
                  <a:pt x="218922" y="333565"/>
                </a:moveTo>
                <a:lnTo>
                  <a:pt x="218795" y="333565"/>
                </a:lnTo>
                <a:lnTo>
                  <a:pt x="218668" y="333578"/>
                </a:lnTo>
                <a:lnTo>
                  <a:pt x="218541" y="333578"/>
                </a:lnTo>
                <a:lnTo>
                  <a:pt x="218655" y="333705"/>
                </a:lnTo>
                <a:lnTo>
                  <a:pt x="218833" y="333692"/>
                </a:lnTo>
                <a:lnTo>
                  <a:pt x="218922" y="333565"/>
                </a:lnTo>
                <a:close/>
              </a:path>
              <a:path w="504189" h="998854">
                <a:moveTo>
                  <a:pt x="222173" y="386575"/>
                </a:moveTo>
                <a:lnTo>
                  <a:pt x="222161" y="386397"/>
                </a:lnTo>
                <a:lnTo>
                  <a:pt x="222034" y="386397"/>
                </a:lnTo>
                <a:lnTo>
                  <a:pt x="221818" y="386397"/>
                </a:lnTo>
                <a:lnTo>
                  <a:pt x="221767" y="386600"/>
                </a:lnTo>
                <a:lnTo>
                  <a:pt x="222034" y="386676"/>
                </a:lnTo>
                <a:lnTo>
                  <a:pt x="222173" y="386664"/>
                </a:lnTo>
                <a:close/>
              </a:path>
              <a:path w="504189" h="998854">
                <a:moveTo>
                  <a:pt x="224447" y="375081"/>
                </a:moveTo>
                <a:lnTo>
                  <a:pt x="218554" y="376897"/>
                </a:lnTo>
                <a:lnTo>
                  <a:pt x="216230" y="377507"/>
                </a:lnTo>
                <a:lnTo>
                  <a:pt x="216433" y="377507"/>
                </a:lnTo>
                <a:lnTo>
                  <a:pt x="208343" y="385902"/>
                </a:lnTo>
                <a:lnTo>
                  <a:pt x="221818" y="386397"/>
                </a:lnTo>
                <a:lnTo>
                  <a:pt x="224447" y="375081"/>
                </a:lnTo>
                <a:close/>
              </a:path>
              <a:path w="504189" h="998854">
                <a:moveTo>
                  <a:pt x="225031" y="340918"/>
                </a:moveTo>
                <a:lnTo>
                  <a:pt x="221742" y="336511"/>
                </a:lnTo>
                <a:lnTo>
                  <a:pt x="220154" y="335178"/>
                </a:lnTo>
                <a:lnTo>
                  <a:pt x="218732" y="333781"/>
                </a:lnTo>
                <a:lnTo>
                  <a:pt x="217195" y="334708"/>
                </a:lnTo>
                <a:lnTo>
                  <a:pt x="215798" y="335813"/>
                </a:lnTo>
                <a:lnTo>
                  <a:pt x="210032" y="338226"/>
                </a:lnTo>
                <a:lnTo>
                  <a:pt x="208584" y="340804"/>
                </a:lnTo>
                <a:lnTo>
                  <a:pt x="213588" y="344665"/>
                </a:lnTo>
                <a:lnTo>
                  <a:pt x="217779" y="345440"/>
                </a:lnTo>
                <a:lnTo>
                  <a:pt x="220281" y="344893"/>
                </a:lnTo>
                <a:lnTo>
                  <a:pt x="224650" y="343928"/>
                </a:lnTo>
                <a:lnTo>
                  <a:pt x="225031" y="340918"/>
                </a:lnTo>
                <a:close/>
              </a:path>
              <a:path w="504189" h="998854">
                <a:moveTo>
                  <a:pt x="231571" y="332905"/>
                </a:moveTo>
                <a:lnTo>
                  <a:pt x="229565" y="328434"/>
                </a:lnTo>
                <a:lnTo>
                  <a:pt x="226529" y="327063"/>
                </a:lnTo>
                <a:lnTo>
                  <a:pt x="222732" y="329272"/>
                </a:lnTo>
                <a:lnTo>
                  <a:pt x="221030" y="330263"/>
                </a:lnTo>
                <a:lnTo>
                  <a:pt x="220141" y="332066"/>
                </a:lnTo>
                <a:lnTo>
                  <a:pt x="218922" y="333552"/>
                </a:lnTo>
                <a:lnTo>
                  <a:pt x="223164" y="333349"/>
                </a:lnTo>
                <a:lnTo>
                  <a:pt x="231571" y="332905"/>
                </a:lnTo>
                <a:close/>
              </a:path>
              <a:path w="504189" h="998854">
                <a:moveTo>
                  <a:pt x="233438" y="387743"/>
                </a:moveTo>
                <a:lnTo>
                  <a:pt x="231775" y="385584"/>
                </a:lnTo>
                <a:lnTo>
                  <a:pt x="222173" y="386664"/>
                </a:lnTo>
                <a:lnTo>
                  <a:pt x="222211" y="389648"/>
                </a:lnTo>
                <a:lnTo>
                  <a:pt x="223418" y="392442"/>
                </a:lnTo>
                <a:lnTo>
                  <a:pt x="229895" y="392061"/>
                </a:lnTo>
                <a:lnTo>
                  <a:pt x="231609" y="389305"/>
                </a:lnTo>
                <a:lnTo>
                  <a:pt x="233438" y="387743"/>
                </a:lnTo>
                <a:close/>
              </a:path>
              <a:path w="504189" h="998854">
                <a:moveTo>
                  <a:pt x="234607" y="340385"/>
                </a:moveTo>
                <a:lnTo>
                  <a:pt x="232841" y="335737"/>
                </a:lnTo>
                <a:lnTo>
                  <a:pt x="232206" y="334365"/>
                </a:lnTo>
                <a:lnTo>
                  <a:pt x="231609" y="332994"/>
                </a:lnTo>
                <a:lnTo>
                  <a:pt x="230060" y="335610"/>
                </a:lnTo>
                <a:lnTo>
                  <a:pt x="226695" y="341363"/>
                </a:lnTo>
                <a:lnTo>
                  <a:pt x="232562" y="341490"/>
                </a:lnTo>
                <a:lnTo>
                  <a:pt x="234607" y="340385"/>
                </a:lnTo>
                <a:close/>
              </a:path>
              <a:path w="504189" h="998854">
                <a:moveTo>
                  <a:pt x="240499" y="288112"/>
                </a:moveTo>
                <a:lnTo>
                  <a:pt x="238848" y="283032"/>
                </a:lnTo>
                <a:lnTo>
                  <a:pt x="236296" y="280568"/>
                </a:lnTo>
                <a:lnTo>
                  <a:pt x="234213" y="277634"/>
                </a:lnTo>
                <a:lnTo>
                  <a:pt x="228739" y="274523"/>
                </a:lnTo>
                <a:lnTo>
                  <a:pt x="224497" y="273799"/>
                </a:lnTo>
                <a:lnTo>
                  <a:pt x="219481" y="275259"/>
                </a:lnTo>
                <a:lnTo>
                  <a:pt x="217093" y="277926"/>
                </a:lnTo>
                <a:lnTo>
                  <a:pt x="215557" y="282651"/>
                </a:lnTo>
                <a:lnTo>
                  <a:pt x="217779" y="284759"/>
                </a:lnTo>
                <a:lnTo>
                  <a:pt x="225031" y="286169"/>
                </a:lnTo>
                <a:lnTo>
                  <a:pt x="228269" y="287159"/>
                </a:lnTo>
                <a:lnTo>
                  <a:pt x="232384" y="288201"/>
                </a:lnTo>
                <a:lnTo>
                  <a:pt x="230301" y="290766"/>
                </a:lnTo>
                <a:lnTo>
                  <a:pt x="226212" y="295224"/>
                </a:lnTo>
                <a:lnTo>
                  <a:pt x="227838" y="297942"/>
                </a:lnTo>
                <a:lnTo>
                  <a:pt x="232206" y="300697"/>
                </a:lnTo>
                <a:lnTo>
                  <a:pt x="234378" y="300456"/>
                </a:lnTo>
                <a:lnTo>
                  <a:pt x="236410" y="299872"/>
                </a:lnTo>
                <a:lnTo>
                  <a:pt x="237236" y="298284"/>
                </a:lnTo>
                <a:lnTo>
                  <a:pt x="236880" y="297840"/>
                </a:lnTo>
                <a:lnTo>
                  <a:pt x="232524" y="292468"/>
                </a:lnTo>
                <a:lnTo>
                  <a:pt x="240499" y="288112"/>
                </a:lnTo>
                <a:close/>
              </a:path>
              <a:path w="504189" h="998854">
                <a:moveTo>
                  <a:pt x="263385" y="339458"/>
                </a:moveTo>
                <a:lnTo>
                  <a:pt x="253390" y="331546"/>
                </a:lnTo>
                <a:lnTo>
                  <a:pt x="252183" y="335470"/>
                </a:lnTo>
                <a:lnTo>
                  <a:pt x="251929" y="337642"/>
                </a:lnTo>
                <a:lnTo>
                  <a:pt x="247205" y="345960"/>
                </a:lnTo>
                <a:lnTo>
                  <a:pt x="251841" y="350266"/>
                </a:lnTo>
                <a:lnTo>
                  <a:pt x="262255" y="349440"/>
                </a:lnTo>
                <a:lnTo>
                  <a:pt x="262521" y="348424"/>
                </a:lnTo>
                <a:lnTo>
                  <a:pt x="263055" y="347535"/>
                </a:lnTo>
                <a:lnTo>
                  <a:pt x="256311" y="341553"/>
                </a:lnTo>
                <a:lnTo>
                  <a:pt x="263385" y="339458"/>
                </a:lnTo>
                <a:close/>
              </a:path>
              <a:path w="504189" h="998854">
                <a:moveTo>
                  <a:pt x="273367" y="322948"/>
                </a:moveTo>
                <a:lnTo>
                  <a:pt x="272694" y="321716"/>
                </a:lnTo>
                <a:lnTo>
                  <a:pt x="271754" y="320738"/>
                </a:lnTo>
                <a:lnTo>
                  <a:pt x="270319" y="319925"/>
                </a:lnTo>
                <a:lnTo>
                  <a:pt x="268020" y="320992"/>
                </a:lnTo>
                <a:lnTo>
                  <a:pt x="268084" y="321310"/>
                </a:lnTo>
                <a:lnTo>
                  <a:pt x="268300" y="322351"/>
                </a:lnTo>
                <a:lnTo>
                  <a:pt x="269189" y="323329"/>
                </a:lnTo>
                <a:lnTo>
                  <a:pt x="270090" y="324751"/>
                </a:lnTo>
                <a:lnTo>
                  <a:pt x="271678" y="323748"/>
                </a:lnTo>
                <a:lnTo>
                  <a:pt x="273367" y="322948"/>
                </a:lnTo>
                <a:close/>
              </a:path>
              <a:path w="504189" h="998854">
                <a:moveTo>
                  <a:pt x="277101" y="312877"/>
                </a:moveTo>
                <a:lnTo>
                  <a:pt x="274840" y="308876"/>
                </a:lnTo>
                <a:lnTo>
                  <a:pt x="274383" y="306336"/>
                </a:lnTo>
                <a:lnTo>
                  <a:pt x="272478" y="305244"/>
                </a:lnTo>
                <a:lnTo>
                  <a:pt x="270878" y="304330"/>
                </a:lnTo>
                <a:lnTo>
                  <a:pt x="267576" y="305117"/>
                </a:lnTo>
                <a:lnTo>
                  <a:pt x="265036" y="305142"/>
                </a:lnTo>
                <a:lnTo>
                  <a:pt x="265468" y="307009"/>
                </a:lnTo>
                <a:lnTo>
                  <a:pt x="265074" y="309537"/>
                </a:lnTo>
                <a:lnTo>
                  <a:pt x="268287" y="311810"/>
                </a:lnTo>
                <a:lnTo>
                  <a:pt x="271602" y="311785"/>
                </a:lnTo>
                <a:lnTo>
                  <a:pt x="277101" y="312877"/>
                </a:lnTo>
                <a:close/>
              </a:path>
              <a:path w="504189" h="998854">
                <a:moveTo>
                  <a:pt x="466521" y="716114"/>
                </a:moveTo>
                <a:lnTo>
                  <a:pt x="465124" y="714565"/>
                </a:lnTo>
                <a:lnTo>
                  <a:pt x="464070" y="712673"/>
                </a:lnTo>
                <a:lnTo>
                  <a:pt x="460565" y="711022"/>
                </a:lnTo>
                <a:lnTo>
                  <a:pt x="457631" y="710996"/>
                </a:lnTo>
                <a:lnTo>
                  <a:pt x="454761" y="711987"/>
                </a:lnTo>
                <a:lnTo>
                  <a:pt x="453783" y="714692"/>
                </a:lnTo>
                <a:lnTo>
                  <a:pt x="454469" y="715429"/>
                </a:lnTo>
                <a:lnTo>
                  <a:pt x="455637" y="716699"/>
                </a:lnTo>
                <a:lnTo>
                  <a:pt x="458127" y="717854"/>
                </a:lnTo>
                <a:lnTo>
                  <a:pt x="462216" y="717994"/>
                </a:lnTo>
                <a:lnTo>
                  <a:pt x="464388" y="716788"/>
                </a:lnTo>
                <a:lnTo>
                  <a:pt x="466521" y="716114"/>
                </a:lnTo>
                <a:close/>
              </a:path>
              <a:path w="504189" h="998854">
                <a:moveTo>
                  <a:pt x="466725" y="797382"/>
                </a:moveTo>
                <a:lnTo>
                  <a:pt x="465658" y="793534"/>
                </a:lnTo>
                <a:lnTo>
                  <a:pt x="462851" y="793762"/>
                </a:lnTo>
                <a:lnTo>
                  <a:pt x="463130" y="795121"/>
                </a:lnTo>
                <a:lnTo>
                  <a:pt x="463664" y="797814"/>
                </a:lnTo>
                <a:lnTo>
                  <a:pt x="464680" y="797674"/>
                </a:lnTo>
                <a:lnTo>
                  <a:pt x="465709" y="797521"/>
                </a:lnTo>
                <a:lnTo>
                  <a:pt x="466725" y="797382"/>
                </a:lnTo>
                <a:close/>
              </a:path>
              <a:path w="504189" h="998854">
                <a:moveTo>
                  <a:pt x="467995" y="446633"/>
                </a:moveTo>
                <a:lnTo>
                  <a:pt x="465442" y="445020"/>
                </a:lnTo>
                <a:lnTo>
                  <a:pt x="461949" y="449059"/>
                </a:lnTo>
                <a:lnTo>
                  <a:pt x="462572" y="449389"/>
                </a:lnTo>
                <a:lnTo>
                  <a:pt x="463804" y="450075"/>
                </a:lnTo>
                <a:lnTo>
                  <a:pt x="467995" y="446633"/>
                </a:lnTo>
                <a:close/>
              </a:path>
              <a:path w="504189" h="998854">
                <a:moveTo>
                  <a:pt x="471436" y="984605"/>
                </a:moveTo>
                <a:lnTo>
                  <a:pt x="466001" y="982789"/>
                </a:lnTo>
                <a:lnTo>
                  <a:pt x="465747" y="983272"/>
                </a:lnTo>
                <a:lnTo>
                  <a:pt x="465201" y="984161"/>
                </a:lnTo>
                <a:lnTo>
                  <a:pt x="466979" y="984859"/>
                </a:lnTo>
                <a:lnTo>
                  <a:pt x="470522" y="986053"/>
                </a:lnTo>
                <a:lnTo>
                  <a:pt x="471436" y="984605"/>
                </a:lnTo>
                <a:close/>
              </a:path>
              <a:path w="504189" h="998854">
                <a:moveTo>
                  <a:pt x="473163" y="827493"/>
                </a:moveTo>
                <a:lnTo>
                  <a:pt x="472986" y="825982"/>
                </a:lnTo>
                <a:lnTo>
                  <a:pt x="471932" y="825258"/>
                </a:lnTo>
                <a:lnTo>
                  <a:pt x="470141" y="825258"/>
                </a:lnTo>
                <a:lnTo>
                  <a:pt x="468769" y="824242"/>
                </a:lnTo>
                <a:lnTo>
                  <a:pt x="467423" y="823302"/>
                </a:lnTo>
                <a:lnTo>
                  <a:pt x="464070" y="821867"/>
                </a:lnTo>
                <a:lnTo>
                  <a:pt x="461441" y="822236"/>
                </a:lnTo>
                <a:lnTo>
                  <a:pt x="459193" y="822083"/>
                </a:lnTo>
                <a:lnTo>
                  <a:pt x="459447" y="824077"/>
                </a:lnTo>
                <a:lnTo>
                  <a:pt x="458800" y="826554"/>
                </a:lnTo>
                <a:lnTo>
                  <a:pt x="462368" y="830338"/>
                </a:lnTo>
                <a:lnTo>
                  <a:pt x="465251" y="831621"/>
                </a:lnTo>
                <a:lnTo>
                  <a:pt x="469074" y="830046"/>
                </a:lnTo>
                <a:lnTo>
                  <a:pt x="469442" y="830097"/>
                </a:lnTo>
                <a:lnTo>
                  <a:pt x="471982" y="830376"/>
                </a:lnTo>
                <a:lnTo>
                  <a:pt x="472655" y="829030"/>
                </a:lnTo>
                <a:lnTo>
                  <a:pt x="473087" y="827557"/>
                </a:lnTo>
                <a:close/>
              </a:path>
              <a:path w="504189" h="998854">
                <a:moveTo>
                  <a:pt x="475030" y="739597"/>
                </a:moveTo>
                <a:lnTo>
                  <a:pt x="465759" y="736168"/>
                </a:lnTo>
                <a:lnTo>
                  <a:pt x="467385" y="740625"/>
                </a:lnTo>
                <a:lnTo>
                  <a:pt x="469176" y="742340"/>
                </a:lnTo>
                <a:lnTo>
                  <a:pt x="475030" y="739597"/>
                </a:lnTo>
                <a:close/>
              </a:path>
              <a:path w="504189" h="998854">
                <a:moveTo>
                  <a:pt x="477253" y="995222"/>
                </a:moveTo>
                <a:lnTo>
                  <a:pt x="474040" y="990231"/>
                </a:lnTo>
                <a:lnTo>
                  <a:pt x="469684" y="989126"/>
                </a:lnTo>
                <a:lnTo>
                  <a:pt x="462584" y="989977"/>
                </a:lnTo>
                <a:lnTo>
                  <a:pt x="464299" y="998499"/>
                </a:lnTo>
                <a:lnTo>
                  <a:pt x="477253" y="995222"/>
                </a:lnTo>
                <a:close/>
              </a:path>
              <a:path w="504189" h="998854">
                <a:moveTo>
                  <a:pt x="497509" y="498919"/>
                </a:moveTo>
                <a:lnTo>
                  <a:pt x="497471" y="498348"/>
                </a:lnTo>
                <a:lnTo>
                  <a:pt x="497281" y="495465"/>
                </a:lnTo>
                <a:lnTo>
                  <a:pt x="497052" y="492213"/>
                </a:lnTo>
                <a:lnTo>
                  <a:pt x="496963" y="490905"/>
                </a:lnTo>
                <a:lnTo>
                  <a:pt x="488530" y="484670"/>
                </a:lnTo>
                <a:lnTo>
                  <a:pt x="483616" y="487299"/>
                </a:lnTo>
                <a:lnTo>
                  <a:pt x="485038" y="490905"/>
                </a:lnTo>
                <a:lnTo>
                  <a:pt x="485140" y="491159"/>
                </a:lnTo>
                <a:lnTo>
                  <a:pt x="486359" y="495046"/>
                </a:lnTo>
                <a:lnTo>
                  <a:pt x="477405" y="495465"/>
                </a:lnTo>
                <a:lnTo>
                  <a:pt x="476529" y="490080"/>
                </a:lnTo>
                <a:lnTo>
                  <a:pt x="473151" y="486918"/>
                </a:lnTo>
                <a:lnTo>
                  <a:pt x="471817" y="487718"/>
                </a:lnTo>
                <a:lnTo>
                  <a:pt x="470649" y="488670"/>
                </a:lnTo>
                <a:lnTo>
                  <a:pt x="461632" y="492213"/>
                </a:lnTo>
                <a:lnTo>
                  <a:pt x="461848" y="492213"/>
                </a:lnTo>
                <a:lnTo>
                  <a:pt x="467271" y="499846"/>
                </a:lnTo>
                <a:lnTo>
                  <a:pt x="467372" y="499999"/>
                </a:lnTo>
                <a:lnTo>
                  <a:pt x="467436" y="502323"/>
                </a:lnTo>
                <a:lnTo>
                  <a:pt x="468071" y="504469"/>
                </a:lnTo>
                <a:lnTo>
                  <a:pt x="485063" y="505104"/>
                </a:lnTo>
                <a:lnTo>
                  <a:pt x="483400" y="499999"/>
                </a:lnTo>
                <a:lnTo>
                  <a:pt x="483349" y="499846"/>
                </a:lnTo>
                <a:lnTo>
                  <a:pt x="489140" y="498348"/>
                </a:lnTo>
                <a:lnTo>
                  <a:pt x="497509" y="498919"/>
                </a:lnTo>
                <a:close/>
              </a:path>
              <a:path w="504189" h="998854">
                <a:moveTo>
                  <a:pt x="501802" y="761923"/>
                </a:moveTo>
                <a:lnTo>
                  <a:pt x="501192" y="754646"/>
                </a:lnTo>
                <a:lnTo>
                  <a:pt x="499249" y="747750"/>
                </a:lnTo>
                <a:lnTo>
                  <a:pt x="494690" y="743483"/>
                </a:lnTo>
                <a:lnTo>
                  <a:pt x="487591" y="741794"/>
                </a:lnTo>
                <a:lnTo>
                  <a:pt x="477977" y="742632"/>
                </a:lnTo>
                <a:lnTo>
                  <a:pt x="461124" y="745934"/>
                </a:lnTo>
                <a:lnTo>
                  <a:pt x="454647" y="739279"/>
                </a:lnTo>
                <a:lnTo>
                  <a:pt x="452132" y="740384"/>
                </a:lnTo>
                <a:lnTo>
                  <a:pt x="453631" y="741222"/>
                </a:lnTo>
                <a:lnTo>
                  <a:pt x="455168" y="741743"/>
                </a:lnTo>
                <a:lnTo>
                  <a:pt x="457200" y="743851"/>
                </a:lnTo>
                <a:lnTo>
                  <a:pt x="457784" y="745388"/>
                </a:lnTo>
                <a:lnTo>
                  <a:pt x="458762" y="746721"/>
                </a:lnTo>
                <a:lnTo>
                  <a:pt x="462991" y="752487"/>
                </a:lnTo>
                <a:lnTo>
                  <a:pt x="466750" y="752513"/>
                </a:lnTo>
                <a:lnTo>
                  <a:pt x="473900" y="746036"/>
                </a:lnTo>
                <a:lnTo>
                  <a:pt x="501802" y="761923"/>
                </a:lnTo>
                <a:close/>
              </a:path>
              <a:path w="504189" h="998854">
                <a:moveTo>
                  <a:pt x="504075" y="977823"/>
                </a:moveTo>
                <a:lnTo>
                  <a:pt x="478091" y="961186"/>
                </a:lnTo>
                <a:lnTo>
                  <a:pt x="478497" y="960869"/>
                </a:lnTo>
                <a:lnTo>
                  <a:pt x="478688" y="960374"/>
                </a:lnTo>
                <a:lnTo>
                  <a:pt x="478523" y="958608"/>
                </a:lnTo>
                <a:lnTo>
                  <a:pt x="477291" y="958126"/>
                </a:lnTo>
                <a:lnTo>
                  <a:pt x="474738" y="958253"/>
                </a:lnTo>
                <a:lnTo>
                  <a:pt x="473875" y="958710"/>
                </a:lnTo>
                <a:lnTo>
                  <a:pt x="473748" y="959713"/>
                </a:lnTo>
                <a:lnTo>
                  <a:pt x="473773" y="959967"/>
                </a:lnTo>
                <a:lnTo>
                  <a:pt x="473964" y="960374"/>
                </a:lnTo>
                <a:lnTo>
                  <a:pt x="470941" y="960132"/>
                </a:lnTo>
                <a:lnTo>
                  <a:pt x="467715" y="960716"/>
                </a:lnTo>
                <a:lnTo>
                  <a:pt x="464985" y="963269"/>
                </a:lnTo>
                <a:lnTo>
                  <a:pt x="469404" y="968222"/>
                </a:lnTo>
                <a:lnTo>
                  <a:pt x="474497" y="971892"/>
                </a:lnTo>
                <a:lnTo>
                  <a:pt x="480593" y="973759"/>
                </a:lnTo>
                <a:lnTo>
                  <a:pt x="488061" y="973277"/>
                </a:lnTo>
                <a:lnTo>
                  <a:pt x="496608" y="982306"/>
                </a:lnTo>
                <a:lnTo>
                  <a:pt x="504075" y="977823"/>
                </a:lnTo>
                <a:close/>
              </a:path>
            </a:pathLst>
          </a:custGeom>
          <a:solidFill>
            <a:srgbClr val="8C9194"/>
          </a:solidFill>
        </p:spPr>
        <p:txBody>
          <a:bodyPr wrap="square" lIns="0" tIns="0" rIns="0" bIns="0" rtlCol="0"/>
          <a:lstStyle/>
          <a:p>
            <a:endParaRPr/>
          </a:p>
        </p:txBody>
      </p:sp>
      <p:sp>
        <p:nvSpPr>
          <p:cNvPr id="146" name="bg object 146"/>
          <p:cNvSpPr/>
          <p:nvPr/>
        </p:nvSpPr>
        <p:spPr>
          <a:xfrm>
            <a:off x="1986445" y="4424908"/>
            <a:ext cx="430530" cy="1256665"/>
          </a:xfrm>
          <a:custGeom>
            <a:avLst/>
            <a:gdLst/>
            <a:ahLst/>
            <a:cxnLst/>
            <a:rect l="l" t="t" r="r" b="b"/>
            <a:pathLst>
              <a:path w="430530" h="1256664">
                <a:moveTo>
                  <a:pt x="1676" y="1252766"/>
                </a:moveTo>
                <a:lnTo>
                  <a:pt x="546" y="1251102"/>
                </a:lnTo>
                <a:lnTo>
                  <a:pt x="0" y="1250378"/>
                </a:lnTo>
                <a:lnTo>
                  <a:pt x="0" y="1252905"/>
                </a:lnTo>
                <a:lnTo>
                  <a:pt x="546" y="1252867"/>
                </a:lnTo>
                <a:lnTo>
                  <a:pt x="1676" y="1252766"/>
                </a:lnTo>
                <a:close/>
              </a:path>
              <a:path w="430530" h="1256664">
                <a:moveTo>
                  <a:pt x="2171" y="289750"/>
                </a:moveTo>
                <a:lnTo>
                  <a:pt x="1384" y="289293"/>
                </a:lnTo>
                <a:lnTo>
                  <a:pt x="673" y="288823"/>
                </a:lnTo>
                <a:lnTo>
                  <a:pt x="0" y="288366"/>
                </a:lnTo>
                <a:lnTo>
                  <a:pt x="0" y="290004"/>
                </a:lnTo>
                <a:lnTo>
                  <a:pt x="698" y="289915"/>
                </a:lnTo>
                <a:lnTo>
                  <a:pt x="1422" y="289839"/>
                </a:lnTo>
                <a:lnTo>
                  <a:pt x="2171" y="289750"/>
                </a:lnTo>
                <a:close/>
              </a:path>
              <a:path w="430530" h="1256664">
                <a:moveTo>
                  <a:pt x="2857" y="160858"/>
                </a:moveTo>
                <a:lnTo>
                  <a:pt x="1905" y="160451"/>
                </a:lnTo>
                <a:lnTo>
                  <a:pt x="0" y="159664"/>
                </a:lnTo>
                <a:lnTo>
                  <a:pt x="0" y="162661"/>
                </a:lnTo>
                <a:lnTo>
                  <a:pt x="723" y="162598"/>
                </a:lnTo>
                <a:lnTo>
                  <a:pt x="1460" y="162496"/>
                </a:lnTo>
                <a:lnTo>
                  <a:pt x="2171" y="162445"/>
                </a:lnTo>
                <a:lnTo>
                  <a:pt x="2857" y="160858"/>
                </a:lnTo>
                <a:close/>
              </a:path>
              <a:path w="430530" h="1256664">
                <a:moveTo>
                  <a:pt x="3670" y="1198803"/>
                </a:moveTo>
                <a:lnTo>
                  <a:pt x="12" y="1197698"/>
                </a:lnTo>
                <a:lnTo>
                  <a:pt x="12" y="1203121"/>
                </a:lnTo>
                <a:lnTo>
                  <a:pt x="393" y="1203769"/>
                </a:lnTo>
                <a:lnTo>
                  <a:pt x="3657" y="1200721"/>
                </a:lnTo>
                <a:lnTo>
                  <a:pt x="3670" y="1198803"/>
                </a:lnTo>
                <a:close/>
              </a:path>
              <a:path w="430530" h="1256664">
                <a:moveTo>
                  <a:pt x="6985" y="430949"/>
                </a:moveTo>
                <a:lnTo>
                  <a:pt x="0" y="429399"/>
                </a:lnTo>
                <a:lnTo>
                  <a:pt x="0" y="442582"/>
                </a:lnTo>
                <a:lnTo>
                  <a:pt x="2921" y="441845"/>
                </a:lnTo>
                <a:lnTo>
                  <a:pt x="4343" y="441426"/>
                </a:lnTo>
                <a:lnTo>
                  <a:pt x="1574" y="434949"/>
                </a:lnTo>
                <a:lnTo>
                  <a:pt x="6985" y="430949"/>
                </a:lnTo>
                <a:close/>
              </a:path>
              <a:path w="430530" h="1256664">
                <a:moveTo>
                  <a:pt x="7848" y="188582"/>
                </a:moveTo>
                <a:lnTo>
                  <a:pt x="4699" y="187147"/>
                </a:lnTo>
                <a:lnTo>
                  <a:pt x="1917" y="185915"/>
                </a:lnTo>
                <a:lnTo>
                  <a:pt x="0" y="184505"/>
                </a:lnTo>
                <a:lnTo>
                  <a:pt x="0" y="189738"/>
                </a:lnTo>
                <a:lnTo>
                  <a:pt x="2438" y="189395"/>
                </a:lnTo>
                <a:lnTo>
                  <a:pt x="5029" y="188950"/>
                </a:lnTo>
                <a:lnTo>
                  <a:pt x="7848" y="188582"/>
                </a:lnTo>
                <a:close/>
              </a:path>
              <a:path w="430530" h="1256664">
                <a:moveTo>
                  <a:pt x="10325" y="1173099"/>
                </a:moveTo>
                <a:lnTo>
                  <a:pt x="1917" y="1172235"/>
                </a:lnTo>
                <a:lnTo>
                  <a:pt x="1244" y="1171130"/>
                </a:lnTo>
                <a:lnTo>
                  <a:pt x="647" y="1169936"/>
                </a:lnTo>
                <a:lnTo>
                  <a:pt x="0" y="1168742"/>
                </a:lnTo>
                <a:lnTo>
                  <a:pt x="0" y="1186637"/>
                </a:lnTo>
                <a:lnTo>
                  <a:pt x="2540" y="1183601"/>
                </a:lnTo>
                <a:lnTo>
                  <a:pt x="5715" y="1179512"/>
                </a:lnTo>
                <a:lnTo>
                  <a:pt x="7620" y="1176794"/>
                </a:lnTo>
                <a:lnTo>
                  <a:pt x="10325" y="1173099"/>
                </a:lnTo>
                <a:close/>
              </a:path>
              <a:path w="430530" h="1256664">
                <a:moveTo>
                  <a:pt x="11696" y="174548"/>
                </a:moveTo>
                <a:lnTo>
                  <a:pt x="7950" y="175641"/>
                </a:lnTo>
                <a:lnTo>
                  <a:pt x="1689" y="177495"/>
                </a:lnTo>
                <a:lnTo>
                  <a:pt x="10020" y="181127"/>
                </a:lnTo>
                <a:lnTo>
                  <a:pt x="11696" y="174548"/>
                </a:lnTo>
                <a:close/>
              </a:path>
              <a:path w="430530" h="1256664">
                <a:moveTo>
                  <a:pt x="14173" y="1078674"/>
                </a:moveTo>
                <a:lnTo>
                  <a:pt x="7772" y="1075537"/>
                </a:lnTo>
                <a:lnTo>
                  <a:pt x="7772" y="1083513"/>
                </a:lnTo>
                <a:lnTo>
                  <a:pt x="13220" y="1081100"/>
                </a:lnTo>
                <a:lnTo>
                  <a:pt x="14173" y="1078674"/>
                </a:lnTo>
                <a:close/>
              </a:path>
              <a:path w="430530" h="1256664">
                <a:moveTo>
                  <a:pt x="14249" y="3035"/>
                </a:moveTo>
                <a:lnTo>
                  <a:pt x="13144" y="2247"/>
                </a:lnTo>
                <a:lnTo>
                  <a:pt x="10007" y="0"/>
                </a:lnTo>
                <a:lnTo>
                  <a:pt x="6705" y="952"/>
                </a:lnTo>
                <a:lnTo>
                  <a:pt x="2705" y="4203"/>
                </a:lnTo>
                <a:lnTo>
                  <a:pt x="6146" y="5676"/>
                </a:lnTo>
                <a:lnTo>
                  <a:pt x="8851" y="6858"/>
                </a:lnTo>
                <a:lnTo>
                  <a:pt x="13322" y="8763"/>
                </a:lnTo>
                <a:lnTo>
                  <a:pt x="13322" y="5448"/>
                </a:lnTo>
                <a:lnTo>
                  <a:pt x="14249" y="3035"/>
                </a:lnTo>
                <a:close/>
              </a:path>
              <a:path w="430530" h="1256664">
                <a:moveTo>
                  <a:pt x="15773" y="1236916"/>
                </a:moveTo>
                <a:lnTo>
                  <a:pt x="15214" y="1225600"/>
                </a:lnTo>
                <a:lnTo>
                  <a:pt x="2451" y="1222527"/>
                </a:lnTo>
                <a:lnTo>
                  <a:pt x="0" y="1231417"/>
                </a:lnTo>
                <a:lnTo>
                  <a:pt x="0" y="1235646"/>
                </a:lnTo>
                <a:lnTo>
                  <a:pt x="13906" y="1238440"/>
                </a:lnTo>
                <a:lnTo>
                  <a:pt x="15773" y="1236916"/>
                </a:lnTo>
                <a:close/>
              </a:path>
              <a:path w="430530" h="1256664">
                <a:moveTo>
                  <a:pt x="17399" y="24307"/>
                </a:moveTo>
                <a:lnTo>
                  <a:pt x="15506" y="19113"/>
                </a:lnTo>
                <a:lnTo>
                  <a:pt x="12217" y="21717"/>
                </a:lnTo>
                <a:lnTo>
                  <a:pt x="8813" y="24307"/>
                </a:lnTo>
                <a:lnTo>
                  <a:pt x="12649" y="28575"/>
                </a:lnTo>
                <a:lnTo>
                  <a:pt x="17297" y="24460"/>
                </a:lnTo>
                <a:lnTo>
                  <a:pt x="17399" y="24307"/>
                </a:lnTo>
                <a:close/>
              </a:path>
              <a:path w="430530" h="1256664">
                <a:moveTo>
                  <a:pt x="17818" y="323646"/>
                </a:moveTo>
                <a:lnTo>
                  <a:pt x="14109" y="323291"/>
                </a:lnTo>
                <a:lnTo>
                  <a:pt x="8610" y="323291"/>
                </a:lnTo>
                <a:lnTo>
                  <a:pt x="0" y="320967"/>
                </a:lnTo>
                <a:lnTo>
                  <a:pt x="0" y="325056"/>
                </a:lnTo>
                <a:lnTo>
                  <a:pt x="2019" y="325729"/>
                </a:lnTo>
                <a:lnTo>
                  <a:pt x="8699" y="328117"/>
                </a:lnTo>
                <a:lnTo>
                  <a:pt x="13995" y="329298"/>
                </a:lnTo>
                <a:lnTo>
                  <a:pt x="17818" y="323646"/>
                </a:lnTo>
                <a:close/>
              </a:path>
              <a:path w="430530" h="1256664">
                <a:moveTo>
                  <a:pt x="17932" y="1158138"/>
                </a:moveTo>
                <a:lnTo>
                  <a:pt x="16776" y="1155750"/>
                </a:lnTo>
                <a:lnTo>
                  <a:pt x="10477" y="1156563"/>
                </a:lnTo>
                <a:lnTo>
                  <a:pt x="8623" y="1158036"/>
                </a:lnTo>
                <a:lnTo>
                  <a:pt x="8826" y="1163180"/>
                </a:lnTo>
                <a:lnTo>
                  <a:pt x="13093" y="1162126"/>
                </a:lnTo>
                <a:lnTo>
                  <a:pt x="17576" y="1162202"/>
                </a:lnTo>
                <a:lnTo>
                  <a:pt x="17932" y="1158138"/>
                </a:lnTo>
                <a:close/>
              </a:path>
              <a:path w="430530" h="1256664">
                <a:moveTo>
                  <a:pt x="20675" y="1148105"/>
                </a:moveTo>
                <a:lnTo>
                  <a:pt x="17576" y="1147686"/>
                </a:lnTo>
                <a:lnTo>
                  <a:pt x="17081" y="1149477"/>
                </a:lnTo>
                <a:lnTo>
                  <a:pt x="16573" y="1151267"/>
                </a:lnTo>
                <a:lnTo>
                  <a:pt x="16078" y="1153058"/>
                </a:lnTo>
                <a:lnTo>
                  <a:pt x="18567" y="1152728"/>
                </a:lnTo>
                <a:lnTo>
                  <a:pt x="19685" y="1152118"/>
                </a:lnTo>
                <a:lnTo>
                  <a:pt x="20599" y="1150327"/>
                </a:lnTo>
                <a:lnTo>
                  <a:pt x="20510" y="1149184"/>
                </a:lnTo>
                <a:lnTo>
                  <a:pt x="20675" y="1148105"/>
                </a:lnTo>
                <a:close/>
              </a:path>
              <a:path w="430530" h="1256664">
                <a:moveTo>
                  <a:pt x="21602" y="381330"/>
                </a:moveTo>
                <a:lnTo>
                  <a:pt x="20662" y="373405"/>
                </a:lnTo>
                <a:lnTo>
                  <a:pt x="7099" y="376174"/>
                </a:lnTo>
                <a:lnTo>
                  <a:pt x="4622" y="375500"/>
                </a:lnTo>
                <a:lnTo>
                  <a:pt x="12" y="370674"/>
                </a:lnTo>
                <a:lnTo>
                  <a:pt x="12" y="383832"/>
                </a:lnTo>
                <a:lnTo>
                  <a:pt x="5067" y="379298"/>
                </a:lnTo>
                <a:lnTo>
                  <a:pt x="9956" y="378879"/>
                </a:lnTo>
                <a:lnTo>
                  <a:pt x="21602" y="381330"/>
                </a:lnTo>
                <a:close/>
              </a:path>
              <a:path w="430530" h="1256664">
                <a:moveTo>
                  <a:pt x="22390" y="401574"/>
                </a:moveTo>
                <a:lnTo>
                  <a:pt x="20472" y="396862"/>
                </a:lnTo>
                <a:lnTo>
                  <a:pt x="15036" y="392430"/>
                </a:lnTo>
                <a:lnTo>
                  <a:pt x="16967" y="385533"/>
                </a:lnTo>
                <a:lnTo>
                  <a:pt x="10706" y="382803"/>
                </a:lnTo>
                <a:lnTo>
                  <a:pt x="5295" y="383146"/>
                </a:lnTo>
                <a:lnTo>
                  <a:pt x="0" y="384924"/>
                </a:lnTo>
                <a:lnTo>
                  <a:pt x="0" y="421309"/>
                </a:lnTo>
                <a:lnTo>
                  <a:pt x="2755" y="421538"/>
                </a:lnTo>
                <a:lnTo>
                  <a:pt x="5905" y="420979"/>
                </a:lnTo>
                <a:lnTo>
                  <a:pt x="8902" y="419760"/>
                </a:lnTo>
                <a:lnTo>
                  <a:pt x="8305" y="421055"/>
                </a:lnTo>
                <a:lnTo>
                  <a:pt x="6921" y="422059"/>
                </a:lnTo>
                <a:lnTo>
                  <a:pt x="8293" y="423519"/>
                </a:lnTo>
                <a:lnTo>
                  <a:pt x="9639" y="425500"/>
                </a:lnTo>
                <a:lnTo>
                  <a:pt x="14147" y="425983"/>
                </a:lnTo>
                <a:lnTo>
                  <a:pt x="17564" y="425627"/>
                </a:lnTo>
                <a:lnTo>
                  <a:pt x="21107" y="424230"/>
                </a:lnTo>
                <a:lnTo>
                  <a:pt x="21056" y="421068"/>
                </a:lnTo>
                <a:lnTo>
                  <a:pt x="18605" y="416674"/>
                </a:lnTo>
                <a:lnTo>
                  <a:pt x="16116" y="414058"/>
                </a:lnTo>
                <a:lnTo>
                  <a:pt x="14833" y="412407"/>
                </a:lnTo>
                <a:lnTo>
                  <a:pt x="20574" y="406704"/>
                </a:lnTo>
                <a:lnTo>
                  <a:pt x="22390" y="401574"/>
                </a:lnTo>
                <a:close/>
              </a:path>
              <a:path w="430530" h="1256664">
                <a:moveTo>
                  <a:pt x="27038" y="18059"/>
                </a:moveTo>
                <a:lnTo>
                  <a:pt x="15722" y="13601"/>
                </a:lnTo>
                <a:lnTo>
                  <a:pt x="15722" y="18681"/>
                </a:lnTo>
                <a:lnTo>
                  <a:pt x="18935" y="18516"/>
                </a:lnTo>
                <a:lnTo>
                  <a:pt x="27038" y="18059"/>
                </a:lnTo>
                <a:close/>
              </a:path>
              <a:path w="430530" h="1256664">
                <a:moveTo>
                  <a:pt x="36487" y="93916"/>
                </a:moveTo>
                <a:lnTo>
                  <a:pt x="36283" y="93776"/>
                </a:lnTo>
                <a:lnTo>
                  <a:pt x="36220" y="94107"/>
                </a:lnTo>
                <a:lnTo>
                  <a:pt x="36449" y="94056"/>
                </a:lnTo>
                <a:lnTo>
                  <a:pt x="36487" y="93916"/>
                </a:lnTo>
                <a:close/>
              </a:path>
              <a:path w="430530" h="1256664">
                <a:moveTo>
                  <a:pt x="37617" y="1123581"/>
                </a:moveTo>
                <a:lnTo>
                  <a:pt x="37439" y="1122705"/>
                </a:lnTo>
                <a:lnTo>
                  <a:pt x="37363" y="1121092"/>
                </a:lnTo>
                <a:lnTo>
                  <a:pt x="37071" y="1121067"/>
                </a:lnTo>
                <a:lnTo>
                  <a:pt x="34544" y="1120863"/>
                </a:lnTo>
                <a:lnTo>
                  <a:pt x="31978" y="1120952"/>
                </a:lnTo>
                <a:lnTo>
                  <a:pt x="29413" y="1120952"/>
                </a:lnTo>
                <a:lnTo>
                  <a:pt x="28892" y="1123581"/>
                </a:lnTo>
                <a:lnTo>
                  <a:pt x="37617" y="1123581"/>
                </a:lnTo>
                <a:close/>
              </a:path>
              <a:path w="430530" h="1256664">
                <a:moveTo>
                  <a:pt x="42062" y="124980"/>
                </a:moveTo>
                <a:lnTo>
                  <a:pt x="35915" y="122872"/>
                </a:lnTo>
                <a:lnTo>
                  <a:pt x="29946" y="120269"/>
                </a:lnTo>
                <a:lnTo>
                  <a:pt x="16941" y="117538"/>
                </a:lnTo>
                <a:lnTo>
                  <a:pt x="20980" y="114706"/>
                </a:lnTo>
                <a:lnTo>
                  <a:pt x="20421" y="112407"/>
                </a:lnTo>
                <a:lnTo>
                  <a:pt x="35001" y="111975"/>
                </a:lnTo>
                <a:lnTo>
                  <a:pt x="36652" y="110502"/>
                </a:lnTo>
                <a:lnTo>
                  <a:pt x="35636" y="97650"/>
                </a:lnTo>
                <a:lnTo>
                  <a:pt x="36017" y="95872"/>
                </a:lnTo>
                <a:lnTo>
                  <a:pt x="36220" y="94107"/>
                </a:lnTo>
                <a:lnTo>
                  <a:pt x="28956" y="95999"/>
                </a:lnTo>
                <a:lnTo>
                  <a:pt x="18643" y="92163"/>
                </a:lnTo>
                <a:lnTo>
                  <a:pt x="16878" y="96100"/>
                </a:lnTo>
                <a:lnTo>
                  <a:pt x="5245" y="89446"/>
                </a:lnTo>
                <a:lnTo>
                  <a:pt x="0" y="92379"/>
                </a:lnTo>
                <a:lnTo>
                  <a:pt x="0" y="121488"/>
                </a:lnTo>
                <a:lnTo>
                  <a:pt x="4533" y="129463"/>
                </a:lnTo>
                <a:lnTo>
                  <a:pt x="2806" y="128689"/>
                </a:lnTo>
                <a:lnTo>
                  <a:pt x="1308" y="128308"/>
                </a:lnTo>
                <a:lnTo>
                  <a:pt x="0" y="128219"/>
                </a:lnTo>
                <a:lnTo>
                  <a:pt x="0" y="137972"/>
                </a:lnTo>
                <a:lnTo>
                  <a:pt x="1028" y="138899"/>
                </a:lnTo>
                <a:lnTo>
                  <a:pt x="1333" y="140119"/>
                </a:lnTo>
                <a:lnTo>
                  <a:pt x="0" y="142113"/>
                </a:lnTo>
                <a:lnTo>
                  <a:pt x="0" y="154228"/>
                </a:lnTo>
                <a:lnTo>
                  <a:pt x="3771" y="152819"/>
                </a:lnTo>
                <a:lnTo>
                  <a:pt x="6807" y="150266"/>
                </a:lnTo>
                <a:lnTo>
                  <a:pt x="11315" y="141643"/>
                </a:lnTo>
                <a:lnTo>
                  <a:pt x="14973" y="136753"/>
                </a:lnTo>
                <a:lnTo>
                  <a:pt x="18732" y="130924"/>
                </a:lnTo>
                <a:lnTo>
                  <a:pt x="27470" y="138620"/>
                </a:lnTo>
                <a:lnTo>
                  <a:pt x="30530" y="134988"/>
                </a:lnTo>
                <a:lnTo>
                  <a:pt x="39763" y="137782"/>
                </a:lnTo>
                <a:lnTo>
                  <a:pt x="42037" y="133121"/>
                </a:lnTo>
                <a:lnTo>
                  <a:pt x="35229" y="128282"/>
                </a:lnTo>
                <a:lnTo>
                  <a:pt x="42062" y="124980"/>
                </a:lnTo>
                <a:close/>
              </a:path>
              <a:path w="430530" h="1256664">
                <a:moveTo>
                  <a:pt x="42545" y="125158"/>
                </a:moveTo>
                <a:lnTo>
                  <a:pt x="42329" y="124980"/>
                </a:lnTo>
                <a:lnTo>
                  <a:pt x="42125" y="124917"/>
                </a:lnTo>
                <a:lnTo>
                  <a:pt x="42214" y="125044"/>
                </a:lnTo>
                <a:lnTo>
                  <a:pt x="42545" y="125158"/>
                </a:lnTo>
                <a:close/>
              </a:path>
              <a:path w="430530" h="1256664">
                <a:moveTo>
                  <a:pt x="43675" y="1112507"/>
                </a:moveTo>
                <a:lnTo>
                  <a:pt x="42913" y="1110894"/>
                </a:lnTo>
                <a:lnTo>
                  <a:pt x="41630" y="1109637"/>
                </a:lnTo>
                <a:lnTo>
                  <a:pt x="40170" y="1109027"/>
                </a:lnTo>
                <a:lnTo>
                  <a:pt x="39535" y="1108760"/>
                </a:lnTo>
                <a:lnTo>
                  <a:pt x="37769" y="1110030"/>
                </a:lnTo>
                <a:lnTo>
                  <a:pt x="35547" y="1111034"/>
                </a:lnTo>
                <a:lnTo>
                  <a:pt x="37693" y="1112494"/>
                </a:lnTo>
                <a:lnTo>
                  <a:pt x="38874" y="1113739"/>
                </a:lnTo>
                <a:lnTo>
                  <a:pt x="41109" y="1114336"/>
                </a:lnTo>
                <a:lnTo>
                  <a:pt x="43675" y="1112507"/>
                </a:lnTo>
                <a:close/>
              </a:path>
              <a:path w="430530" h="1256664">
                <a:moveTo>
                  <a:pt x="44107" y="1072819"/>
                </a:moveTo>
                <a:lnTo>
                  <a:pt x="43840" y="1070800"/>
                </a:lnTo>
                <a:lnTo>
                  <a:pt x="41643" y="1070559"/>
                </a:lnTo>
                <a:lnTo>
                  <a:pt x="38519" y="1070914"/>
                </a:lnTo>
                <a:lnTo>
                  <a:pt x="33807" y="1066812"/>
                </a:lnTo>
                <a:lnTo>
                  <a:pt x="29768" y="1064183"/>
                </a:lnTo>
                <a:lnTo>
                  <a:pt x="25019" y="1067498"/>
                </a:lnTo>
                <a:lnTo>
                  <a:pt x="20408" y="1070711"/>
                </a:lnTo>
                <a:lnTo>
                  <a:pt x="26225" y="1073696"/>
                </a:lnTo>
                <a:lnTo>
                  <a:pt x="27559" y="1077277"/>
                </a:lnTo>
                <a:lnTo>
                  <a:pt x="28536" y="1077595"/>
                </a:lnTo>
                <a:lnTo>
                  <a:pt x="29210" y="1078039"/>
                </a:lnTo>
                <a:lnTo>
                  <a:pt x="44107" y="1072819"/>
                </a:lnTo>
                <a:close/>
              </a:path>
              <a:path w="430530" h="1256664">
                <a:moveTo>
                  <a:pt x="44792" y="91224"/>
                </a:moveTo>
                <a:lnTo>
                  <a:pt x="43992" y="85763"/>
                </a:lnTo>
                <a:lnTo>
                  <a:pt x="37058" y="86829"/>
                </a:lnTo>
                <a:lnTo>
                  <a:pt x="31584" y="85128"/>
                </a:lnTo>
                <a:lnTo>
                  <a:pt x="23241" y="79705"/>
                </a:lnTo>
                <a:lnTo>
                  <a:pt x="17272" y="80518"/>
                </a:lnTo>
                <a:lnTo>
                  <a:pt x="12268" y="80073"/>
                </a:lnTo>
                <a:lnTo>
                  <a:pt x="12623" y="85674"/>
                </a:lnTo>
                <a:lnTo>
                  <a:pt x="12636" y="89852"/>
                </a:lnTo>
                <a:lnTo>
                  <a:pt x="18732" y="91935"/>
                </a:lnTo>
                <a:lnTo>
                  <a:pt x="18415" y="92075"/>
                </a:lnTo>
                <a:lnTo>
                  <a:pt x="18630" y="92163"/>
                </a:lnTo>
                <a:lnTo>
                  <a:pt x="18719" y="91973"/>
                </a:lnTo>
                <a:lnTo>
                  <a:pt x="25107" y="89674"/>
                </a:lnTo>
                <a:lnTo>
                  <a:pt x="31191" y="89065"/>
                </a:lnTo>
                <a:lnTo>
                  <a:pt x="36283" y="93776"/>
                </a:lnTo>
                <a:lnTo>
                  <a:pt x="43103" y="94107"/>
                </a:lnTo>
                <a:lnTo>
                  <a:pt x="44792" y="91224"/>
                </a:lnTo>
                <a:close/>
              </a:path>
              <a:path w="430530" h="1256664">
                <a:moveTo>
                  <a:pt x="46075" y="113639"/>
                </a:moveTo>
                <a:lnTo>
                  <a:pt x="45110" y="112433"/>
                </a:lnTo>
                <a:lnTo>
                  <a:pt x="44437" y="110959"/>
                </a:lnTo>
                <a:lnTo>
                  <a:pt x="42494" y="109804"/>
                </a:lnTo>
                <a:lnTo>
                  <a:pt x="40474" y="110845"/>
                </a:lnTo>
                <a:lnTo>
                  <a:pt x="38290" y="111518"/>
                </a:lnTo>
                <a:lnTo>
                  <a:pt x="39408" y="113068"/>
                </a:lnTo>
                <a:lnTo>
                  <a:pt x="40081" y="114871"/>
                </a:lnTo>
                <a:lnTo>
                  <a:pt x="42557" y="114935"/>
                </a:lnTo>
                <a:lnTo>
                  <a:pt x="44323" y="114109"/>
                </a:lnTo>
                <a:lnTo>
                  <a:pt x="46075" y="113639"/>
                </a:lnTo>
                <a:close/>
              </a:path>
              <a:path w="430530" h="1256664">
                <a:moveTo>
                  <a:pt x="48145" y="119380"/>
                </a:moveTo>
                <a:lnTo>
                  <a:pt x="46316" y="119329"/>
                </a:lnTo>
                <a:lnTo>
                  <a:pt x="44170" y="118783"/>
                </a:lnTo>
                <a:lnTo>
                  <a:pt x="42710" y="119316"/>
                </a:lnTo>
                <a:lnTo>
                  <a:pt x="38290" y="120929"/>
                </a:lnTo>
                <a:lnTo>
                  <a:pt x="39814" y="122961"/>
                </a:lnTo>
                <a:lnTo>
                  <a:pt x="42227" y="124891"/>
                </a:lnTo>
                <a:lnTo>
                  <a:pt x="43675" y="124383"/>
                </a:lnTo>
                <a:lnTo>
                  <a:pt x="45567" y="124129"/>
                </a:lnTo>
                <a:lnTo>
                  <a:pt x="47498" y="122262"/>
                </a:lnTo>
                <a:lnTo>
                  <a:pt x="47612" y="120700"/>
                </a:lnTo>
                <a:lnTo>
                  <a:pt x="48145" y="119380"/>
                </a:lnTo>
                <a:close/>
              </a:path>
              <a:path w="430530" h="1256664">
                <a:moveTo>
                  <a:pt x="48463" y="1133386"/>
                </a:moveTo>
                <a:lnTo>
                  <a:pt x="45034" y="1130007"/>
                </a:lnTo>
                <a:lnTo>
                  <a:pt x="43053" y="1130846"/>
                </a:lnTo>
                <a:lnTo>
                  <a:pt x="44894" y="1133411"/>
                </a:lnTo>
                <a:lnTo>
                  <a:pt x="45808" y="1134706"/>
                </a:lnTo>
                <a:lnTo>
                  <a:pt x="48463" y="1133386"/>
                </a:lnTo>
                <a:close/>
              </a:path>
              <a:path w="430530" h="1256664">
                <a:moveTo>
                  <a:pt x="62230" y="610730"/>
                </a:moveTo>
                <a:lnTo>
                  <a:pt x="61582" y="610349"/>
                </a:lnTo>
                <a:lnTo>
                  <a:pt x="57772" y="608126"/>
                </a:lnTo>
                <a:lnTo>
                  <a:pt x="54356" y="604240"/>
                </a:lnTo>
                <a:lnTo>
                  <a:pt x="47904" y="607263"/>
                </a:lnTo>
                <a:lnTo>
                  <a:pt x="48234" y="611886"/>
                </a:lnTo>
                <a:lnTo>
                  <a:pt x="51968" y="613867"/>
                </a:lnTo>
                <a:lnTo>
                  <a:pt x="58280" y="614908"/>
                </a:lnTo>
                <a:lnTo>
                  <a:pt x="60375" y="614349"/>
                </a:lnTo>
                <a:lnTo>
                  <a:pt x="61937" y="612838"/>
                </a:lnTo>
                <a:lnTo>
                  <a:pt x="62230" y="610730"/>
                </a:lnTo>
                <a:close/>
              </a:path>
              <a:path w="430530" h="1256664">
                <a:moveTo>
                  <a:pt x="70713" y="628256"/>
                </a:moveTo>
                <a:lnTo>
                  <a:pt x="68199" y="624649"/>
                </a:lnTo>
                <a:lnTo>
                  <a:pt x="67652" y="623862"/>
                </a:lnTo>
                <a:lnTo>
                  <a:pt x="65049" y="623074"/>
                </a:lnTo>
                <a:lnTo>
                  <a:pt x="58915" y="625132"/>
                </a:lnTo>
                <a:lnTo>
                  <a:pt x="59664" y="628281"/>
                </a:lnTo>
                <a:lnTo>
                  <a:pt x="61722" y="631952"/>
                </a:lnTo>
                <a:lnTo>
                  <a:pt x="62585" y="632282"/>
                </a:lnTo>
                <a:lnTo>
                  <a:pt x="64414" y="633552"/>
                </a:lnTo>
                <a:lnTo>
                  <a:pt x="69443" y="631139"/>
                </a:lnTo>
                <a:lnTo>
                  <a:pt x="70713" y="628256"/>
                </a:lnTo>
                <a:close/>
              </a:path>
              <a:path w="430530" h="1256664">
                <a:moveTo>
                  <a:pt x="72021" y="28930"/>
                </a:moveTo>
                <a:lnTo>
                  <a:pt x="67449" y="20548"/>
                </a:lnTo>
                <a:lnTo>
                  <a:pt x="61976" y="25019"/>
                </a:lnTo>
                <a:lnTo>
                  <a:pt x="60655" y="33248"/>
                </a:lnTo>
                <a:lnTo>
                  <a:pt x="48399" y="31902"/>
                </a:lnTo>
                <a:lnTo>
                  <a:pt x="47244" y="38684"/>
                </a:lnTo>
                <a:lnTo>
                  <a:pt x="61899" y="44170"/>
                </a:lnTo>
                <a:lnTo>
                  <a:pt x="69303" y="37833"/>
                </a:lnTo>
                <a:lnTo>
                  <a:pt x="61556" y="33248"/>
                </a:lnTo>
                <a:lnTo>
                  <a:pt x="61239" y="33248"/>
                </a:lnTo>
                <a:lnTo>
                  <a:pt x="72021" y="28930"/>
                </a:lnTo>
                <a:close/>
              </a:path>
              <a:path w="430530" h="1256664">
                <a:moveTo>
                  <a:pt x="72555" y="1159992"/>
                </a:moveTo>
                <a:lnTo>
                  <a:pt x="57505" y="1153261"/>
                </a:lnTo>
                <a:lnTo>
                  <a:pt x="55727" y="1157668"/>
                </a:lnTo>
                <a:lnTo>
                  <a:pt x="55270" y="1162761"/>
                </a:lnTo>
                <a:lnTo>
                  <a:pt x="46113" y="1164018"/>
                </a:lnTo>
                <a:lnTo>
                  <a:pt x="44500" y="1167955"/>
                </a:lnTo>
                <a:lnTo>
                  <a:pt x="46101" y="1170609"/>
                </a:lnTo>
                <a:lnTo>
                  <a:pt x="51460" y="1171867"/>
                </a:lnTo>
                <a:lnTo>
                  <a:pt x="57581" y="1167168"/>
                </a:lnTo>
                <a:lnTo>
                  <a:pt x="64109" y="1168869"/>
                </a:lnTo>
                <a:lnTo>
                  <a:pt x="69913" y="1168869"/>
                </a:lnTo>
                <a:lnTo>
                  <a:pt x="70421" y="1167168"/>
                </a:lnTo>
                <a:lnTo>
                  <a:pt x="72555" y="1159992"/>
                </a:lnTo>
                <a:close/>
              </a:path>
              <a:path w="430530" h="1256664">
                <a:moveTo>
                  <a:pt x="83083" y="250355"/>
                </a:moveTo>
                <a:lnTo>
                  <a:pt x="79883" y="246113"/>
                </a:lnTo>
                <a:lnTo>
                  <a:pt x="72821" y="242366"/>
                </a:lnTo>
                <a:lnTo>
                  <a:pt x="72161" y="242112"/>
                </a:lnTo>
                <a:lnTo>
                  <a:pt x="71793" y="241427"/>
                </a:lnTo>
                <a:lnTo>
                  <a:pt x="71297" y="240957"/>
                </a:lnTo>
                <a:lnTo>
                  <a:pt x="71869" y="231597"/>
                </a:lnTo>
                <a:lnTo>
                  <a:pt x="63703" y="230606"/>
                </a:lnTo>
                <a:lnTo>
                  <a:pt x="60439" y="236537"/>
                </a:lnTo>
                <a:lnTo>
                  <a:pt x="60083" y="240957"/>
                </a:lnTo>
                <a:lnTo>
                  <a:pt x="60045" y="241427"/>
                </a:lnTo>
                <a:lnTo>
                  <a:pt x="59931" y="242900"/>
                </a:lnTo>
                <a:lnTo>
                  <a:pt x="59651" y="249351"/>
                </a:lnTo>
                <a:lnTo>
                  <a:pt x="57251" y="255219"/>
                </a:lnTo>
                <a:lnTo>
                  <a:pt x="57137" y="255511"/>
                </a:lnTo>
                <a:lnTo>
                  <a:pt x="56273" y="256641"/>
                </a:lnTo>
                <a:lnTo>
                  <a:pt x="60490" y="260019"/>
                </a:lnTo>
                <a:lnTo>
                  <a:pt x="64731" y="265036"/>
                </a:lnTo>
                <a:lnTo>
                  <a:pt x="67106" y="267716"/>
                </a:lnTo>
                <a:lnTo>
                  <a:pt x="69456" y="270408"/>
                </a:lnTo>
                <a:lnTo>
                  <a:pt x="72313" y="267220"/>
                </a:lnTo>
                <a:lnTo>
                  <a:pt x="74968" y="263918"/>
                </a:lnTo>
                <a:lnTo>
                  <a:pt x="78079" y="260870"/>
                </a:lnTo>
                <a:lnTo>
                  <a:pt x="82461" y="255219"/>
                </a:lnTo>
                <a:lnTo>
                  <a:pt x="83083" y="250355"/>
                </a:lnTo>
                <a:close/>
              </a:path>
              <a:path w="430530" h="1256664">
                <a:moveTo>
                  <a:pt x="94716" y="193738"/>
                </a:moveTo>
                <a:lnTo>
                  <a:pt x="94678" y="193548"/>
                </a:lnTo>
                <a:lnTo>
                  <a:pt x="94475" y="193497"/>
                </a:lnTo>
                <a:lnTo>
                  <a:pt x="94411" y="193624"/>
                </a:lnTo>
                <a:lnTo>
                  <a:pt x="94627" y="193738"/>
                </a:lnTo>
                <a:close/>
              </a:path>
              <a:path w="430530" h="1256664">
                <a:moveTo>
                  <a:pt x="94919" y="194894"/>
                </a:moveTo>
                <a:lnTo>
                  <a:pt x="94602" y="194271"/>
                </a:lnTo>
                <a:lnTo>
                  <a:pt x="94437" y="193700"/>
                </a:lnTo>
                <a:lnTo>
                  <a:pt x="93662" y="193611"/>
                </a:lnTo>
                <a:lnTo>
                  <a:pt x="92786" y="193395"/>
                </a:lnTo>
                <a:lnTo>
                  <a:pt x="90563" y="194500"/>
                </a:lnTo>
                <a:lnTo>
                  <a:pt x="89027" y="195592"/>
                </a:lnTo>
                <a:lnTo>
                  <a:pt x="87414" y="196583"/>
                </a:lnTo>
                <a:lnTo>
                  <a:pt x="91274" y="199593"/>
                </a:lnTo>
                <a:lnTo>
                  <a:pt x="92417" y="198170"/>
                </a:lnTo>
                <a:lnTo>
                  <a:pt x="93675" y="196786"/>
                </a:lnTo>
                <a:lnTo>
                  <a:pt x="94653" y="195300"/>
                </a:lnTo>
                <a:lnTo>
                  <a:pt x="94919" y="194894"/>
                </a:lnTo>
                <a:close/>
              </a:path>
              <a:path w="430530" h="1256664">
                <a:moveTo>
                  <a:pt x="96659" y="1241539"/>
                </a:moveTo>
                <a:lnTo>
                  <a:pt x="93789" y="1234478"/>
                </a:lnTo>
                <a:lnTo>
                  <a:pt x="89662" y="1228102"/>
                </a:lnTo>
                <a:lnTo>
                  <a:pt x="85877" y="1221854"/>
                </a:lnTo>
                <a:lnTo>
                  <a:pt x="82092" y="1221638"/>
                </a:lnTo>
                <a:lnTo>
                  <a:pt x="81432" y="1223848"/>
                </a:lnTo>
                <a:lnTo>
                  <a:pt x="79235" y="1226832"/>
                </a:lnTo>
                <a:lnTo>
                  <a:pt x="80378" y="1228115"/>
                </a:lnTo>
                <a:lnTo>
                  <a:pt x="83680" y="1233322"/>
                </a:lnTo>
                <a:lnTo>
                  <a:pt x="86283" y="1239037"/>
                </a:lnTo>
                <a:lnTo>
                  <a:pt x="90004" y="1244727"/>
                </a:lnTo>
                <a:lnTo>
                  <a:pt x="96621" y="1249870"/>
                </a:lnTo>
                <a:lnTo>
                  <a:pt x="96659" y="1241539"/>
                </a:lnTo>
                <a:close/>
              </a:path>
              <a:path w="430530" h="1256664">
                <a:moveTo>
                  <a:pt x="99339" y="84201"/>
                </a:moveTo>
                <a:lnTo>
                  <a:pt x="98183" y="84226"/>
                </a:lnTo>
                <a:lnTo>
                  <a:pt x="96037" y="84162"/>
                </a:lnTo>
                <a:lnTo>
                  <a:pt x="95808" y="85826"/>
                </a:lnTo>
                <a:lnTo>
                  <a:pt x="95872" y="87401"/>
                </a:lnTo>
                <a:lnTo>
                  <a:pt x="95872" y="88988"/>
                </a:lnTo>
                <a:lnTo>
                  <a:pt x="97028" y="89014"/>
                </a:lnTo>
                <a:lnTo>
                  <a:pt x="98183" y="89052"/>
                </a:lnTo>
                <a:lnTo>
                  <a:pt x="99339" y="89077"/>
                </a:lnTo>
                <a:lnTo>
                  <a:pt x="99339" y="84201"/>
                </a:lnTo>
                <a:close/>
              </a:path>
              <a:path w="430530" h="1256664">
                <a:moveTo>
                  <a:pt x="99377" y="592556"/>
                </a:moveTo>
                <a:lnTo>
                  <a:pt x="93814" y="590448"/>
                </a:lnTo>
                <a:lnTo>
                  <a:pt x="89484" y="592531"/>
                </a:lnTo>
                <a:lnTo>
                  <a:pt x="86880" y="598627"/>
                </a:lnTo>
                <a:lnTo>
                  <a:pt x="86334" y="604710"/>
                </a:lnTo>
                <a:lnTo>
                  <a:pt x="81788" y="601116"/>
                </a:lnTo>
                <a:lnTo>
                  <a:pt x="79362" y="599440"/>
                </a:lnTo>
                <a:lnTo>
                  <a:pt x="75717" y="596938"/>
                </a:lnTo>
                <a:lnTo>
                  <a:pt x="71818" y="596874"/>
                </a:lnTo>
                <a:lnTo>
                  <a:pt x="65024" y="602094"/>
                </a:lnTo>
                <a:lnTo>
                  <a:pt x="63665" y="616635"/>
                </a:lnTo>
                <a:lnTo>
                  <a:pt x="67437" y="620776"/>
                </a:lnTo>
                <a:lnTo>
                  <a:pt x="75577" y="620712"/>
                </a:lnTo>
                <a:lnTo>
                  <a:pt x="79781" y="625017"/>
                </a:lnTo>
                <a:lnTo>
                  <a:pt x="84670" y="629183"/>
                </a:lnTo>
                <a:lnTo>
                  <a:pt x="87960" y="606247"/>
                </a:lnTo>
                <a:lnTo>
                  <a:pt x="90982" y="604761"/>
                </a:lnTo>
                <a:lnTo>
                  <a:pt x="96100" y="607072"/>
                </a:lnTo>
                <a:lnTo>
                  <a:pt x="99377" y="604939"/>
                </a:lnTo>
                <a:lnTo>
                  <a:pt x="99377" y="592556"/>
                </a:lnTo>
                <a:close/>
              </a:path>
              <a:path w="430530" h="1256664">
                <a:moveTo>
                  <a:pt x="104140" y="570750"/>
                </a:moveTo>
                <a:lnTo>
                  <a:pt x="103873" y="565950"/>
                </a:lnTo>
                <a:lnTo>
                  <a:pt x="103809" y="564578"/>
                </a:lnTo>
                <a:lnTo>
                  <a:pt x="94322" y="563816"/>
                </a:lnTo>
                <a:lnTo>
                  <a:pt x="86931" y="564197"/>
                </a:lnTo>
                <a:lnTo>
                  <a:pt x="80429" y="565950"/>
                </a:lnTo>
                <a:lnTo>
                  <a:pt x="73583" y="569277"/>
                </a:lnTo>
                <a:lnTo>
                  <a:pt x="75933" y="571881"/>
                </a:lnTo>
                <a:lnTo>
                  <a:pt x="79095" y="577062"/>
                </a:lnTo>
                <a:lnTo>
                  <a:pt x="88125" y="575475"/>
                </a:lnTo>
                <a:lnTo>
                  <a:pt x="83870" y="584136"/>
                </a:lnTo>
                <a:lnTo>
                  <a:pt x="90817" y="582790"/>
                </a:lnTo>
                <a:lnTo>
                  <a:pt x="93789" y="581736"/>
                </a:lnTo>
                <a:lnTo>
                  <a:pt x="97955" y="580517"/>
                </a:lnTo>
                <a:lnTo>
                  <a:pt x="100088" y="576541"/>
                </a:lnTo>
                <a:lnTo>
                  <a:pt x="99161" y="575475"/>
                </a:lnTo>
                <a:lnTo>
                  <a:pt x="97574" y="573646"/>
                </a:lnTo>
                <a:lnTo>
                  <a:pt x="96608" y="571258"/>
                </a:lnTo>
                <a:lnTo>
                  <a:pt x="104140" y="570750"/>
                </a:lnTo>
                <a:close/>
              </a:path>
              <a:path w="430530" h="1256664">
                <a:moveTo>
                  <a:pt x="108534" y="181635"/>
                </a:moveTo>
                <a:lnTo>
                  <a:pt x="106959" y="180987"/>
                </a:lnTo>
                <a:lnTo>
                  <a:pt x="103632" y="179679"/>
                </a:lnTo>
                <a:lnTo>
                  <a:pt x="99644" y="178117"/>
                </a:lnTo>
                <a:lnTo>
                  <a:pt x="107099" y="174078"/>
                </a:lnTo>
                <a:lnTo>
                  <a:pt x="100152" y="167335"/>
                </a:lnTo>
                <a:lnTo>
                  <a:pt x="95199" y="169062"/>
                </a:lnTo>
                <a:lnTo>
                  <a:pt x="87655" y="170395"/>
                </a:lnTo>
                <a:lnTo>
                  <a:pt x="87591" y="171792"/>
                </a:lnTo>
                <a:lnTo>
                  <a:pt x="87464" y="174447"/>
                </a:lnTo>
                <a:lnTo>
                  <a:pt x="87363" y="176809"/>
                </a:lnTo>
                <a:lnTo>
                  <a:pt x="87312" y="177876"/>
                </a:lnTo>
                <a:lnTo>
                  <a:pt x="87223" y="179679"/>
                </a:lnTo>
                <a:lnTo>
                  <a:pt x="78308" y="177876"/>
                </a:lnTo>
                <a:lnTo>
                  <a:pt x="75628" y="179692"/>
                </a:lnTo>
                <a:lnTo>
                  <a:pt x="75628" y="186334"/>
                </a:lnTo>
                <a:lnTo>
                  <a:pt x="74714" y="186956"/>
                </a:lnTo>
                <a:lnTo>
                  <a:pt x="73952" y="187642"/>
                </a:lnTo>
                <a:lnTo>
                  <a:pt x="73367" y="187883"/>
                </a:lnTo>
                <a:lnTo>
                  <a:pt x="73367" y="194030"/>
                </a:lnTo>
                <a:lnTo>
                  <a:pt x="66548" y="201396"/>
                </a:lnTo>
                <a:lnTo>
                  <a:pt x="63931" y="202082"/>
                </a:lnTo>
                <a:lnTo>
                  <a:pt x="54902" y="198361"/>
                </a:lnTo>
                <a:lnTo>
                  <a:pt x="61087" y="190830"/>
                </a:lnTo>
                <a:lnTo>
                  <a:pt x="64033" y="190220"/>
                </a:lnTo>
                <a:lnTo>
                  <a:pt x="73367" y="194030"/>
                </a:lnTo>
                <a:lnTo>
                  <a:pt x="73367" y="187883"/>
                </a:lnTo>
                <a:lnTo>
                  <a:pt x="72644" y="188163"/>
                </a:lnTo>
                <a:lnTo>
                  <a:pt x="71780" y="187515"/>
                </a:lnTo>
                <a:lnTo>
                  <a:pt x="71158" y="187223"/>
                </a:lnTo>
                <a:lnTo>
                  <a:pt x="71920" y="186537"/>
                </a:lnTo>
                <a:lnTo>
                  <a:pt x="72110" y="186334"/>
                </a:lnTo>
                <a:lnTo>
                  <a:pt x="72529" y="185889"/>
                </a:lnTo>
                <a:lnTo>
                  <a:pt x="73520" y="185216"/>
                </a:lnTo>
                <a:lnTo>
                  <a:pt x="73787" y="185216"/>
                </a:lnTo>
                <a:lnTo>
                  <a:pt x="74815" y="185889"/>
                </a:lnTo>
                <a:lnTo>
                  <a:pt x="75628" y="186334"/>
                </a:lnTo>
                <a:lnTo>
                  <a:pt x="75628" y="179692"/>
                </a:lnTo>
                <a:lnTo>
                  <a:pt x="73710" y="180987"/>
                </a:lnTo>
                <a:lnTo>
                  <a:pt x="68503" y="176809"/>
                </a:lnTo>
                <a:lnTo>
                  <a:pt x="64300" y="173863"/>
                </a:lnTo>
                <a:lnTo>
                  <a:pt x="63131" y="173050"/>
                </a:lnTo>
                <a:lnTo>
                  <a:pt x="57099" y="170230"/>
                </a:lnTo>
                <a:lnTo>
                  <a:pt x="56692" y="170167"/>
                </a:lnTo>
                <a:lnTo>
                  <a:pt x="56692" y="178943"/>
                </a:lnTo>
                <a:lnTo>
                  <a:pt x="56642" y="179679"/>
                </a:lnTo>
                <a:lnTo>
                  <a:pt x="56527" y="181635"/>
                </a:lnTo>
                <a:lnTo>
                  <a:pt x="48488" y="182156"/>
                </a:lnTo>
                <a:lnTo>
                  <a:pt x="53263" y="174574"/>
                </a:lnTo>
                <a:lnTo>
                  <a:pt x="53340" y="174447"/>
                </a:lnTo>
                <a:lnTo>
                  <a:pt x="53708" y="173863"/>
                </a:lnTo>
                <a:lnTo>
                  <a:pt x="56692" y="178943"/>
                </a:lnTo>
                <a:lnTo>
                  <a:pt x="56692" y="170167"/>
                </a:lnTo>
                <a:lnTo>
                  <a:pt x="49847" y="168922"/>
                </a:lnTo>
                <a:lnTo>
                  <a:pt x="45910" y="170878"/>
                </a:lnTo>
                <a:lnTo>
                  <a:pt x="45910" y="218300"/>
                </a:lnTo>
                <a:lnTo>
                  <a:pt x="43929" y="220052"/>
                </a:lnTo>
                <a:lnTo>
                  <a:pt x="38836" y="222326"/>
                </a:lnTo>
                <a:lnTo>
                  <a:pt x="37172" y="216801"/>
                </a:lnTo>
                <a:lnTo>
                  <a:pt x="36639" y="215049"/>
                </a:lnTo>
                <a:lnTo>
                  <a:pt x="36525" y="214642"/>
                </a:lnTo>
                <a:lnTo>
                  <a:pt x="36309" y="213944"/>
                </a:lnTo>
                <a:lnTo>
                  <a:pt x="38938" y="214782"/>
                </a:lnTo>
                <a:lnTo>
                  <a:pt x="40894" y="215049"/>
                </a:lnTo>
                <a:lnTo>
                  <a:pt x="45910" y="218300"/>
                </a:lnTo>
                <a:lnTo>
                  <a:pt x="45910" y="170878"/>
                </a:lnTo>
                <a:lnTo>
                  <a:pt x="40081" y="173761"/>
                </a:lnTo>
                <a:lnTo>
                  <a:pt x="40081" y="188226"/>
                </a:lnTo>
                <a:lnTo>
                  <a:pt x="28028" y="188798"/>
                </a:lnTo>
                <a:lnTo>
                  <a:pt x="28143" y="187515"/>
                </a:lnTo>
                <a:lnTo>
                  <a:pt x="28244" y="186334"/>
                </a:lnTo>
                <a:lnTo>
                  <a:pt x="39992" y="186334"/>
                </a:lnTo>
                <a:lnTo>
                  <a:pt x="40081" y="188226"/>
                </a:lnTo>
                <a:lnTo>
                  <a:pt x="40081" y="173761"/>
                </a:lnTo>
                <a:lnTo>
                  <a:pt x="38671" y="174447"/>
                </a:lnTo>
                <a:lnTo>
                  <a:pt x="39700" y="167335"/>
                </a:lnTo>
                <a:lnTo>
                  <a:pt x="39763" y="166928"/>
                </a:lnTo>
                <a:lnTo>
                  <a:pt x="39839" y="166370"/>
                </a:lnTo>
                <a:lnTo>
                  <a:pt x="39928" y="165785"/>
                </a:lnTo>
                <a:lnTo>
                  <a:pt x="56426" y="165785"/>
                </a:lnTo>
                <a:lnTo>
                  <a:pt x="56032" y="161378"/>
                </a:lnTo>
                <a:lnTo>
                  <a:pt x="55714" y="157657"/>
                </a:lnTo>
                <a:lnTo>
                  <a:pt x="55638" y="156819"/>
                </a:lnTo>
                <a:lnTo>
                  <a:pt x="55067" y="150393"/>
                </a:lnTo>
                <a:lnTo>
                  <a:pt x="54978" y="149326"/>
                </a:lnTo>
                <a:lnTo>
                  <a:pt x="52146" y="150088"/>
                </a:lnTo>
                <a:lnTo>
                  <a:pt x="48768" y="150393"/>
                </a:lnTo>
                <a:lnTo>
                  <a:pt x="47205" y="156819"/>
                </a:lnTo>
                <a:lnTo>
                  <a:pt x="39979" y="155130"/>
                </a:lnTo>
                <a:lnTo>
                  <a:pt x="34378" y="157657"/>
                </a:lnTo>
                <a:lnTo>
                  <a:pt x="28854" y="155778"/>
                </a:lnTo>
                <a:lnTo>
                  <a:pt x="26581" y="147866"/>
                </a:lnTo>
                <a:lnTo>
                  <a:pt x="21005" y="149148"/>
                </a:lnTo>
                <a:lnTo>
                  <a:pt x="14363" y="149707"/>
                </a:lnTo>
                <a:lnTo>
                  <a:pt x="13423" y="164414"/>
                </a:lnTo>
                <a:lnTo>
                  <a:pt x="13296" y="166370"/>
                </a:lnTo>
                <a:lnTo>
                  <a:pt x="22072" y="161378"/>
                </a:lnTo>
                <a:lnTo>
                  <a:pt x="22682" y="164414"/>
                </a:lnTo>
                <a:lnTo>
                  <a:pt x="23279" y="166928"/>
                </a:lnTo>
                <a:lnTo>
                  <a:pt x="24015" y="171792"/>
                </a:lnTo>
                <a:lnTo>
                  <a:pt x="25171" y="174447"/>
                </a:lnTo>
                <a:lnTo>
                  <a:pt x="25222" y="174574"/>
                </a:lnTo>
                <a:lnTo>
                  <a:pt x="22669" y="178333"/>
                </a:lnTo>
                <a:lnTo>
                  <a:pt x="22059" y="178523"/>
                </a:lnTo>
                <a:lnTo>
                  <a:pt x="22059" y="208216"/>
                </a:lnTo>
                <a:lnTo>
                  <a:pt x="20624" y="214642"/>
                </a:lnTo>
                <a:lnTo>
                  <a:pt x="16090" y="207568"/>
                </a:lnTo>
                <a:lnTo>
                  <a:pt x="22047" y="208000"/>
                </a:lnTo>
                <a:lnTo>
                  <a:pt x="22059" y="208216"/>
                </a:lnTo>
                <a:lnTo>
                  <a:pt x="22059" y="178523"/>
                </a:lnTo>
                <a:lnTo>
                  <a:pt x="19011" y="179412"/>
                </a:lnTo>
                <a:lnTo>
                  <a:pt x="18097" y="179933"/>
                </a:lnTo>
                <a:lnTo>
                  <a:pt x="15875" y="185889"/>
                </a:lnTo>
                <a:lnTo>
                  <a:pt x="13792" y="190588"/>
                </a:lnTo>
                <a:lnTo>
                  <a:pt x="11938" y="197561"/>
                </a:lnTo>
                <a:lnTo>
                  <a:pt x="12801" y="199986"/>
                </a:lnTo>
                <a:lnTo>
                  <a:pt x="13703" y="203657"/>
                </a:lnTo>
                <a:lnTo>
                  <a:pt x="13766" y="203911"/>
                </a:lnTo>
                <a:lnTo>
                  <a:pt x="14630" y="205511"/>
                </a:lnTo>
                <a:lnTo>
                  <a:pt x="15341" y="207137"/>
                </a:lnTo>
                <a:lnTo>
                  <a:pt x="10947" y="206260"/>
                </a:lnTo>
                <a:lnTo>
                  <a:pt x="6426" y="205968"/>
                </a:lnTo>
                <a:lnTo>
                  <a:pt x="6083" y="205968"/>
                </a:lnTo>
                <a:lnTo>
                  <a:pt x="1625" y="203657"/>
                </a:lnTo>
                <a:lnTo>
                  <a:pt x="0" y="202615"/>
                </a:lnTo>
                <a:lnTo>
                  <a:pt x="0" y="217830"/>
                </a:lnTo>
                <a:lnTo>
                  <a:pt x="23317" y="216801"/>
                </a:lnTo>
                <a:lnTo>
                  <a:pt x="23317" y="226009"/>
                </a:lnTo>
                <a:lnTo>
                  <a:pt x="32715" y="231597"/>
                </a:lnTo>
                <a:lnTo>
                  <a:pt x="31965" y="231394"/>
                </a:lnTo>
                <a:lnTo>
                  <a:pt x="31965" y="262991"/>
                </a:lnTo>
                <a:lnTo>
                  <a:pt x="29705" y="266890"/>
                </a:lnTo>
                <a:lnTo>
                  <a:pt x="29159" y="269608"/>
                </a:lnTo>
                <a:lnTo>
                  <a:pt x="26517" y="269608"/>
                </a:lnTo>
                <a:lnTo>
                  <a:pt x="21780" y="264706"/>
                </a:lnTo>
                <a:lnTo>
                  <a:pt x="19672" y="262521"/>
                </a:lnTo>
                <a:lnTo>
                  <a:pt x="20078" y="261861"/>
                </a:lnTo>
                <a:lnTo>
                  <a:pt x="22593" y="257797"/>
                </a:lnTo>
                <a:lnTo>
                  <a:pt x="27876" y="259588"/>
                </a:lnTo>
                <a:lnTo>
                  <a:pt x="31965" y="262991"/>
                </a:lnTo>
                <a:lnTo>
                  <a:pt x="31965" y="231394"/>
                </a:lnTo>
                <a:lnTo>
                  <a:pt x="28168" y="230289"/>
                </a:lnTo>
                <a:lnTo>
                  <a:pt x="24066" y="230047"/>
                </a:lnTo>
                <a:lnTo>
                  <a:pt x="22263" y="234886"/>
                </a:lnTo>
                <a:lnTo>
                  <a:pt x="16027" y="233464"/>
                </a:lnTo>
                <a:lnTo>
                  <a:pt x="16027" y="252082"/>
                </a:lnTo>
                <a:lnTo>
                  <a:pt x="8178" y="248907"/>
                </a:lnTo>
                <a:lnTo>
                  <a:pt x="7556" y="248653"/>
                </a:lnTo>
                <a:lnTo>
                  <a:pt x="2832" y="245656"/>
                </a:lnTo>
                <a:lnTo>
                  <a:pt x="5651" y="241833"/>
                </a:lnTo>
                <a:lnTo>
                  <a:pt x="4648" y="237274"/>
                </a:lnTo>
                <a:lnTo>
                  <a:pt x="13563" y="240436"/>
                </a:lnTo>
                <a:lnTo>
                  <a:pt x="13614" y="245656"/>
                </a:lnTo>
                <a:lnTo>
                  <a:pt x="16027" y="252082"/>
                </a:lnTo>
                <a:lnTo>
                  <a:pt x="16027" y="233464"/>
                </a:lnTo>
                <a:lnTo>
                  <a:pt x="13474" y="232867"/>
                </a:lnTo>
                <a:lnTo>
                  <a:pt x="16776" y="226364"/>
                </a:lnTo>
                <a:lnTo>
                  <a:pt x="16954" y="226364"/>
                </a:lnTo>
                <a:lnTo>
                  <a:pt x="13525" y="222796"/>
                </a:lnTo>
                <a:lnTo>
                  <a:pt x="4267" y="218503"/>
                </a:lnTo>
                <a:lnTo>
                  <a:pt x="5041" y="224650"/>
                </a:lnTo>
                <a:lnTo>
                  <a:pt x="5168" y="225628"/>
                </a:lnTo>
                <a:lnTo>
                  <a:pt x="5270" y="226364"/>
                </a:lnTo>
                <a:lnTo>
                  <a:pt x="5346" y="227050"/>
                </a:lnTo>
                <a:lnTo>
                  <a:pt x="5435" y="227711"/>
                </a:lnTo>
                <a:lnTo>
                  <a:pt x="0" y="228981"/>
                </a:lnTo>
                <a:lnTo>
                  <a:pt x="0" y="249618"/>
                </a:lnTo>
                <a:lnTo>
                  <a:pt x="7645" y="248907"/>
                </a:lnTo>
                <a:lnTo>
                  <a:pt x="9753" y="252653"/>
                </a:lnTo>
                <a:lnTo>
                  <a:pt x="15557" y="255473"/>
                </a:lnTo>
                <a:lnTo>
                  <a:pt x="14617" y="257390"/>
                </a:lnTo>
                <a:lnTo>
                  <a:pt x="14617" y="264706"/>
                </a:lnTo>
                <a:lnTo>
                  <a:pt x="14351" y="265899"/>
                </a:lnTo>
                <a:lnTo>
                  <a:pt x="14274" y="266268"/>
                </a:lnTo>
                <a:lnTo>
                  <a:pt x="14198" y="267957"/>
                </a:lnTo>
                <a:lnTo>
                  <a:pt x="13157" y="269608"/>
                </a:lnTo>
                <a:lnTo>
                  <a:pt x="12941" y="269608"/>
                </a:lnTo>
                <a:lnTo>
                  <a:pt x="11912" y="269862"/>
                </a:lnTo>
                <a:lnTo>
                  <a:pt x="9639" y="271081"/>
                </a:lnTo>
                <a:lnTo>
                  <a:pt x="10198" y="268935"/>
                </a:lnTo>
                <a:lnTo>
                  <a:pt x="10223" y="267817"/>
                </a:lnTo>
                <a:lnTo>
                  <a:pt x="11290" y="266268"/>
                </a:lnTo>
                <a:lnTo>
                  <a:pt x="12509" y="265899"/>
                </a:lnTo>
                <a:lnTo>
                  <a:pt x="14617" y="264706"/>
                </a:lnTo>
                <a:lnTo>
                  <a:pt x="14617" y="257390"/>
                </a:lnTo>
                <a:lnTo>
                  <a:pt x="12407" y="261861"/>
                </a:lnTo>
                <a:lnTo>
                  <a:pt x="0" y="251294"/>
                </a:lnTo>
                <a:lnTo>
                  <a:pt x="0" y="274307"/>
                </a:lnTo>
                <a:lnTo>
                  <a:pt x="12420" y="278650"/>
                </a:lnTo>
                <a:lnTo>
                  <a:pt x="9829" y="279349"/>
                </a:lnTo>
                <a:lnTo>
                  <a:pt x="9588" y="279349"/>
                </a:lnTo>
                <a:lnTo>
                  <a:pt x="7785" y="279527"/>
                </a:lnTo>
                <a:lnTo>
                  <a:pt x="2260" y="282562"/>
                </a:lnTo>
                <a:lnTo>
                  <a:pt x="2108" y="285584"/>
                </a:lnTo>
                <a:lnTo>
                  <a:pt x="2057" y="286473"/>
                </a:lnTo>
                <a:lnTo>
                  <a:pt x="14617" y="288188"/>
                </a:lnTo>
                <a:lnTo>
                  <a:pt x="13360" y="292531"/>
                </a:lnTo>
                <a:lnTo>
                  <a:pt x="14312" y="296481"/>
                </a:lnTo>
                <a:lnTo>
                  <a:pt x="0" y="294868"/>
                </a:lnTo>
                <a:lnTo>
                  <a:pt x="0" y="320967"/>
                </a:lnTo>
                <a:lnTo>
                  <a:pt x="381" y="319100"/>
                </a:lnTo>
                <a:lnTo>
                  <a:pt x="6299" y="315785"/>
                </a:lnTo>
                <a:lnTo>
                  <a:pt x="8229" y="314134"/>
                </a:lnTo>
                <a:lnTo>
                  <a:pt x="8140" y="309219"/>
                </a:lnTo>
                <a:lnTo>
                  <a:pt x="7124" y="305587"/>
                </a:lnTo>
                <a:lnTo>
                  <a:pt x="6261" y="300609"/>
                </a:lnTo>
                <a:lnTo>
                  <a:pt x="19240" y="304253"/>
                </a:lnTo>
                <a:lnTo>
                  <a:pt x="22466" y="300609"/>
                </a:lnTo>
                <a:lnTo>
                  <a:pt x="22898" y="300126"/>
                </a:lnTo>
                <a:lnTo>
                  <a:pt x="24815" y="296481"/>
                </a:lnTo>
                <a:lnTo>
                  <a:pt x="25565" y="295059"/>
                </a:lnTo>
                <a:lnTo>
                  <a:pt x="37084" y="288036"/>
                </a:lnTo>
                <a:lnTo>
                  <a:pt x="45427" y="285584"/>
                </a:lnTo>
                <a:lnTo>
                  <a:pt x="53454" y="282270"/>
                </a:lnTo>
                <a:lnTo>
                  <a:pt x="63677" y="285889"/>
                </a:lnTo>
                <a:lnTo>
                  <a:pt x="67703" y="282270"/>
                </a:lnTo>
                <a:lnTo>
                  <a:pt x="68656" y="281419"/>
                </a:lnTo>
                <a:lnTo>
                  <a:pt x="70954" y="279349"/>
                </a:lnTo>
                <a:lnTo>
                  <a:pt x="69634" y="271767"/>
                </a:lnTo>
                <a:lnTo>
                  <a:pt x="69507" y="271081"/>
                </a:lnTo>
                <a:lnTo>
                  <a:pt x="69405" y="270497"/>
                </a:lnTo>
                <a:lnTo>
                  <a:pt x="47307" y="257797"/>
                </a:lnTo>
                <a:lnTo>
                  <a:pt x="47091" y="257797"/>
                </a:lnTo>
                <a:lnTo>
                  <a:pt x="50825" y="252082"/>
                </a:lnTo>
                <a:lnTo>
                  <a:pt x="52311" y="249809"/>
                </a:lnTo>
                <a:lnTo>
                  <a:pt x="47078" y="240665"/>
                </a:lnTo>
                <a:lnTo>
                  <a:pt x="46304" y="239306"/>
                </a:lnTo>
                <a:lnTo>
                  <a:pt x="53682" y="235927"/>
                </a:lnTo>
                <a:lnTo>
                  <a:pt x="48983" y="232295"/>
                </a:lnTo>
                <a:lnTo>
                  <a:pt x="48082" y="231597"/>
                </a:lnTo>
                <a:lnTo>
                  <a:pt x="45745" y="229806"/>
                </a:lnTo>
                <a:lnTo>
                  <a:pt x="45745" y="239306"/>
                </a:lnTo>
                <a:lnTo>
                  <a:pt x="45250" y="239306"/>
                </a:lnTo>
                <a:lnTo>
                  <a:pt x="38125" y="240665"/>
                </a:lnTo>
                <a:lnTo>
                  <a:pt x="38239" y="237274"/>
                </a:lnTo>
                <a:lnTo>
                  <a:pt x="38315" y="234886"/>
                </a:lnTo>
                <a:lnTo>
                  <a:pt x="38328" y="234518"/>
                </a:lnTo>
                <a:lnTo>
                  <a:pt x="35953" y="233133"/>
                </a:lnTo>
                <a:lnTo>
                  <a:pt x="35953" y="271767"/>
                </a:lnTo>
                <a:lnTo>
                  <a:pt x="35953" y="281419"/>
                </a:lnTo>
                <a:lnTo>
                  <a:pt x="23456" y="277596"/>
                </a:lnTo>
                <a:lnTo>
                  <a:pt x="23571" y="275678"/>
                </a:lnTo>
                <a:lnTo>
                  <a:pt x="35953" y="271767"/>
                </a:lnTo>
                <a:lnTo>
                  <a:pt x="35953" y="233133"/>
                </a:lnTo>
                <a:lnTo>
                  <a:pt x="34518" y="232295"/>
                </a:lnTo>
                <a:lnTo>
                  <a:pt x="43218" y="232511"/>
                </a:lnTo>
                <a:lnTo>
                  <a:pt x="43510" y="232727"/>
                </a:lnTo>
                <a:lnTo>
                  <a:pt x="45745" y="239306"/>
                </a:lnTo>
                <a:lnTo>
                  <a:pt x="45745" y="229806"/>
                </a:lnTo>
                <a:lnTo>
                  <a:pt x="45542" y="229641"/>
                </a:lnTo>
                <a:lnTo>
                  <a:pt x="45478" y="227571"/>
                </a:lnTo>
                <a:lnTo>
                  <a:pt x="44970" y="226364"/>
                </a:lnTo>
                <a:lnTo>
                  <a:pt x="49606" y="225628"/>
                </a:lnTo>
                <a:lnTo>
                  <a:pt x="53606" y="227850"/>
                </a:lnTo>
                <a:lnTo>
                  <a:pt x="57556" y="229514"/>
                </a:lnTo>
                <a:lnTo>
                  <a:pt x="62052" y="227050"/>
                </a:lnTo>
                <a:lnTo>
                  <a:pt x="58724" y="225628"/>
                </a:lnTo>
                <a:lnTo>
                  <a:pt x="56438" y="224650"/>
                </a:lnTo>
                <a:lnTo>
                  <a:pt x="56845" y="222796"/>
                </a:lnTo>
                <a:lnTo>
                  <a:pt x="56946" y="222326"/>
                </a:lnTo>
                <a:lnTo>
                  <a:pt x="58788" y="213944"/>
                </a:lnTo>
                <a:lnTo>
                  <a:pt x="60045" y="208216"/>
                </a:lnTo>
                <a:lnTo>
                  <a:pt x="60096" y="208000"/>
                </a:lnTo>
                <a:lnTo>
                  <a:pt x="60185" y="207568"/>
                </a:lnTo>
                <a:lnTo>
                  <a:pt x="60286" y="207137"/>
                </a:lnTo>
                <a:lnTo>
                  <a:pt x="60477" y="206260"/>
                </a:lnTo>
                <a:lnTo>
                  <a:pt x="61112" y="206260"/>
                </a:lnTo>
                <a:lnTo>
                  <a:pt x="77038" y="209575"/>
                </a:lnTo>
                <a:lnTo>
                  <a:pt x="82651" y="206133"/>
                </a:lnTo>
                <a:lnTo>
                  <a:pt x="82918" y="205968"/>
                </a:lnTo>
                <a:lnTo>
                  <a:pt x="82232" y="202615"/>
                </a:lnTo>
                <a:lnTo>
                  <a:pt x="82130" y="202082"/>
                </a:lnTo>
                <a:lnTo>
                  <a:pt x="80860" y="195834"/>
                </a:lnTo>
                <a:lnTo>
                  <a:pt x="82080" y="191477"/>
                </a:lnTo>
                <a:lnTo>
                  <a:pt x="86537" y="190220"/>
                </a:lnTo>
                <a:lnTo>
                  <a:pt x="91592" y="188798"/>
                </a:lnTo>
                <a:lnTo>
                  <a:pt x="93611" y="188226"/>
                </a:lnTo>
                <a:lnTo>
                  <a:pt x="93764" y="188226"/>
                </a:lnTo>
                <a:lnTo>
                  <a:pt x="94678" y="193535"/>
                </a:lnTo>
                <a:lnTo>
                  <a:pt x="99187" y="194754"/>
                </a:lnTo>
                <a:lnTo>
                  <a:pt x="102501" y="194030"/>
                </a:lnTo>
                <a:lnTo>
                  <a:pt x="102704" y="194030"/>
                </a:lnTo>
                <a:lnTo>
                  <a:pt x="105981" y="187642"/>
                </a:lnTo>
                <a:lnTo>
                  <a:pt x="106959" y="185216"/>
                </a:lnTo>
                <a:lnTo>
                  <a:pt x="107213" y="184581"/>
                </a:lnTo>
                <a:lnTo>
                  <a:pt x="108305" y="182156"/>
                </a:lnTo>
                <a:lnTo>
                  <a:pt x="108534" y="181635"/>
                </a:lnTo>
                <a:close/>
              </a:path>
              <a:path w="430530" h="1256664">
                <a:moveTo>
                  <a:pt x="108750" y="533984"/>
                </a:moveTo>
                <a:lnTo>
                  <a:pt x="108419" y="530339"/>
                </a:lnTo>
                <a:lnTo>
                  <a:pt x="102069" y="526300"/>
                </a:lnTo>
                <a:lnTo>
                  <a:pt x="101612" y="529018"/>
                </a:lnTo>
                <a:lnTo>
                  <a:pt x="100444" y="531088"/>
                </a:lnTo>
                <a:lnTo>
                  <a:pt x="102362" y="534555"/>
                </a:lnTo>
                <a:lnTo>
                  <a:pt x="104635" y="536219"/>
                </a:lnTo>
                <a:lnTo>
                  <a:pt x="106553" y="537997"/>
                </a:lnTo>
                <a:lnTo>
                  <a:pt x="108750" y="533984"/>
                </a:lnTo>
                <a:close/>
              </a:path>
              <a:path w="430530" h="1256664">
                <a:moveTo>
                  <a:pt x="119646" y="100076"/>
                </a:moveTo>
                <a:lnTo>
                  <a:pt x="114960" y="91859"/>
                </a:lnTo>
                <a:lnTo>
                  <a:pt x="109245" y="91782"/>
                </a:lnTo>
                <a:lnTo>
                  <a:pt x="102120" y="98666"/>
                </a:lnTo>
                <a:lnTo>
                  <a:pt x="100114" y="97599"/>
                </a:lnTo>
                <a:lnTo>
                  <a:pt x="98653" y="96215"/>
                </a:lnTo>
                <a:lnTo>
                  <a:pt x="94957" y="96659"/>
                </a:lnTo>
                <a:lnTo>
                  <a:pt x="92341" y="97472"/>
                </a:lnTo>
                <a:lnTo>
                  <a:pt x="89496" y="99021"/>
                </a:lnTo>
                <a:lnTo>
                  <a:pt x="89738" y="101879"/>
                </a:lnTo>
                <a:lnTo>
                  <a:pt x="95605" y="103289"/>
                </a:lnTo>
                <a:lnTo>
                  <a:pt x="103593" y="101257"/>
                </a:lnTo>
                <a:lnTo>
                  <a:pt x="109054" y="99136"/>
                </a:lnTo>
                <a:lnTo>
                  <a:pt x="114706" y="97256"/>
                </a:lnTo>
                <a:lnTo>
                  <a:pt x="119646" y="100076"/>
                </a:lnTo>
                <a:close/>
              </a:path>
              <a:path w="430530" h="1256664">
                <a:moveTo>
                  <a:pt x="123786" y="1203312"/>
                </a:moveTo>
                <a:lnTo>
                  <a:pt x="115633" y="1202423"/>
                </a:lnTo>
                <a:lnTo>
                  <a:pt x="109524" y="1201331"/>
                </a:lnTo>
                <a:lnTo>
                  <a:pt x="100152" y="1201267"/>
                </a:lnTo>
                <a:lnTo>
                  <a:pt x="95554" y="1202385"/>
                </a:lnTo>
                <a:lnTo>
                  <a:pt x="93903" y="1204214"/>
                </a:lnTo>
                <a:lnTo>
                  <a:pt x="91211" y="1207198"/>
                </a:lnTo>
                <a:lnTo>
                  <a:pt x="93472" y="1210589"/>
                </a:lnTo>
                <a:lnTo>
                  <a:pt x="102552" y="1213599"/>
                </a:lnTo>
                <a:lnTo>
                  <a:pt x="102704" y="1216520"/>
                </a:lnTo>
                <a:lnTo>
                  <a:pt x="103327" y="1219898"/>
                </a:lnTo>
                <a:lnTo>
                  <a:pt x="104622" y="1220101"/>
                </a:lnTo>
                <a:lnTo>
                  <a:pt x="105968" y="1220584"/>
                </a:lnTo>
                <a:lnTo>
                  <a:pt x="111607" y="1215948"/>
                </a:lnTo>
                <a:lnTo>
                  <a:pt x="122186" y="1217993"/>
                </a:lnTo>
                <a:lnTo>
                  <a:pt x="123786" y="1203312"/>
                </a:lnTo>
                <a:close/>
              </a:path>
              <a:path w="430530" h="1256664">
                <a:moveTo>
                  <a:pt x="133502" y="1251064"/>
                </a:moveTo>
                <a:lnTo>
                  <a:pt x="129946" y="1246301"/>
                </a:lnTo>
                <a:lnTo>
                  <a:pt x="117309" y="1245958"/>
                </a:lnTo>
                <a:lnTo>
                  <a:pt x="109601" y="1247241"/>
                </a:lnTo>
                <a:lnTo>
                  <a:pt x="101434" y="1246428"/>
                </a:lnTo>
                <a:lnTo>
                  <a:pt x="100850" y="1247381"/>
                </a:lnTo>
                <a:lnTo>
                  <a:pt x="100355" y="1247851"/>
                </a:lnTo>
                <a:lnTo>
                  <a:pt x="103873" y="1253223"/>
                </a:lnTo>
                <a:lnTo>
                  <a:pt x="111785" y="1253172"/>
                </a:lnTo>
                <a:lnTo>
                  <a:pt x="112941" y="1256030"/>
                </a:lnTo>
                <a:lnTo>
                  <a:pt x="132727" y="1256030"/>
                </a:lnTo>
                <a:lnTo>
                  <a:pt x="133502" y="1251064"/>
                </a:lnTo>
                <a:close/>
              </a:path>
              <a:path w="430530" h="1256664">
                <a:moveTo>
                  <a:pt x="143268" y="1244917"/>
                </a:moveTo>
                <a:lnTo>
                  <a:pt x="141795" y="1244574"/>
                </a:lnTo>
                <a:lnTo>
                  <a:pt x="139357" y="1249641"/>
                </a:lnTo>
                <a:lnTo>
                  <a:pt x="141516" y="1250137"/>
                </a:lnTo>
                <a:lnTo>
                  <a:pt x="143268" y="1244917"/>
                </a:lnTo>
                <a:close/>
              </a:path>
              <a:path w="430530" h="1256664">
                <a:moveTo>
                  <a:pt x="143852" y="1197851"/>
                </a:moveTo>
                <a:lnTo>
                  <a:pt x="143713" y="1191577"/>
                </a:lnTo>
                <a:lnTo>
                  <a:pt x="130810" y="1190053"/>
                </a:lnTo>
                <a:lnTo>
                  <a:pt x="143852" y="1197851"/>
                </a:lnTo>
                <a:close/>
              </a:path>
              <a:path w="430530" h="1256664">
                <a:moveTo>
                  <a:pt x="156057" y="219214"/>
                </a:moveTo>
                <a:lnTo>
                  <a:pt x="152857" y="213715"/>
                </a:lnTo>
                <a:lnTo>
                  <a:pt x="152234" y="212648"/>
                </a:lnTo>
                <a:lnTo>
                  <a:pt x="150088" y="208965"/>
                </a:lnTo>
                <a:lnTo>
                  <a:pt x="144259" y="212648"/>
                </a:lnTo>
                <a:lnTo>
                  <a:pt x="142519" y="211734"/>
                </a:lnTo>
                <a:lnTo>
                  <a:pt x="145364" y="208216"/>
                </a:lnTo>
                <a:lnTo>
                  <a:pt x="149110" y="203568"/>
                </a:lnTo>
                <a:lnTo>
                  <a:pt x="146304" y="198920"/>
                </a:lnTo>
                <a:lnTo>
                  <a:pt x="142532" y="192659"/>
                </a:lnTo>
                <a:lnTo>
                  <a:pt x="128181" y="191427"/>
                </a:lnTo>
                <a:lnTo>
                  <a:pt x="128879" y="198767"/>
                </a:lnTo>
                <a:lnTo>
                  <a:pt x="128892" y="198920"/>
                </a:lnTo>
                <a:lnTo>
                  <a:pt x="128854" y="198767"/>
                </a:lnTo>
                <a:lnTo>
                  <a:pt x="115417" y="200901"/>
                </a:lnTo>
                <a:lnTo>
                  <a:pt x="113322" y="202704"/>
                </a:lnTo>
                <a:lnTo>
                  <a:pt x="110718" y="204025"/>
                </a:lnTo>
                <a:lnTo>
                  <a:pt x="112661" y="205803"/>
                </a:lnTo>
                <a:lnTo>
                  <a:pt x="113931" y="208051"/>
                </a:lnTo>
                <a:lnTo>
                  <a:pt x="115328" y="208051"/>
                </a:lnTo>
                <a:lnTo>
                  <a:pt x="120497" y="208483"/>
                </a:lnTo>
                <a:lnTo>
                  <a:pt x="125768" y="208216"/>
                </a:lnTo>
                <a:lnTo>
                  <a:pt x="131533" y="208216"/>
                </a:lnTo>
                <a:lnTo>
                  <a:pt x="131533" y="213715"/>
                </a:lnTo>
                <a:lnTo>
                  <a:pt x="122783" y="211099"/>
                </a:lnTo>
                <a:lnTo>
                  <a:pt x="112966" y="219786"/>
                </a:lnTo>
                <a:lnTo>
                  <a:pt x="116738" y="224548"/>
                </a:lnTo>
                <a:lnTo>
                  <a:pt x="156057" y="219214"/>
                </a:lnTo>
                <a:close/>
              </a:path>
              <a:path w="430530" h="1256664">
                <a:moveTo>
                  <a:pt x="158330" y="1131582"/>
                </a:moveTo>
                <a:lnTo>
                  <a:pt x="156108" y="1129474"/>
                </a:lnTo>
                <a:lnTo>
                  <a:pt x="155130" y="1127620"/>
                </a:lnTo>
                <a:lnTo>
                  <a:pt x="152971" y="1128687"/>
                </a:lnTo>
                <a:lnTo>
                  <a:pt x="149555" y="1129423"/>
                </a:lnTo>
                <a:lnTo>
                  <a:pt x="148920" y="1130871"/>
                </a:lnTo>
                <a:lnTo>
                  <a:pt x="147878" y="1133246"/>
                </a:lnTo>
                <a:lnTo>
                  <a:pt x="148640" y="1136078"/>
                </a:lnTo>
                <a:lnTo>
                  <a:pt x="148640" y="1138707"/>
                </a:lnTo>
                <a:lnTo>
                  <a:pt x="152184" y="1139634"/>
                </a:lnTo>
                <a:lnTo>
                  <a:pt x="154139" y="1137475"/>
                </a:lnTo>
                <a:lnTo>
                  <a:pt x="156895" y="1135494"/>
                </a:lnTo>
                <a:lnTo>
                  <a:pt x="158330" y="1131582"/>
                </a:lnTo>
                <a:close/>
              </a:path>
              <a:path w="430530" h="1256664">
                <a:moveTo>
                  <a:pt x="192760" y="124929"/>
                </a:moveTo>
                <a:lnTo>
                  <a:pt x="172300" y="119024"/>
                </a:lnTo>
                <a:lnTo>
                  <a:pt x="175907" y="111150"/>
                </a:lnTo>
                <a:lnTo>
                  <a:pt x="160096" y="107784"/>
                </a:lnTo>
                <a:lnTo>
                  <a:pt x="154673" y="118364"/>
                </a:lnTo>
                <a:lnTo>
                  <a:pt x="144449" y="119557"/>
                </a:lnTo>
                <a:lnTo>
                  <a:pt x="145313" y="132372"/>
                </a:lnTo>
                <a:lnTo>
                  <a:pt x="145338" y="132689"/>
                </a:lnTo>
                <a:lnTo>
                  <a:pt x="150482" y="139915"/>
                </a:lnTo>
                <a:lnTo>
                  <a:pt x="171310" y="127571"/>
                </a:lnTo>
                <a:lnTo>
                  <a:pt x="171627" y="132372"/>
                </a:lnTo>
                <a:lnTo>
                  <a:pt x="171653" y="132905"/>
                </a:lnTo>
                <a:lnTo>
                  <a:pt x="171780" y="134848"/>
                </a:lnTo>
                <a:lnTo>
                  <a:pt x="188696" y="132905"/>
                </a:lnTo>
                <a:lnTo>
                  <a:pt x="191414" y="127571"/>
                </a:lnTo>
                <a:lnTo>
                  <a:pt x="192760" y="124929"/>
                </a:lnTo>
                <a:close/>
              </a:path>
              <a:path w="430530" h="1256664">
                <a:moveTo>
                  <a:pt x="194830" y="273329"/>
                </a:moveTo>
                <a:lnTo>
                  <a:pt x="194564" y="273164"/>
                </a:lnTo>
                <a:lnTo>
                  <a:pt x="194652" y="273291"/>
                </a:lnTo>
                <a:lnTo>
                  <a:pt x="194792" y="273342"/>
                </a:lnTo>
                <a:close/>
              </a:path>
              <a:path w="430530" h="1256664">
                <a:moveTo>
                  <a:pt x="218186" y="323507"/>
                </a:moveTo>
                <a:lnTo>
                  <a:pt x="216827" y="323037"/>
                </a:lnTo>
                <a:lnTo>
                  <a:pt x="215519" y="322364"/>
                </a:lnTo>
                <a:lnTo>
                  <a:pt x="212979" y="322033"/>
                </a:lnTo>
                <a:lnTo>
                  <a:pt x="211747" y="322516"/>
                </a:lnTo>
                <a:lnTo>
                  <a:pt x="210553" y="322719"/>
                </a:lnTo>
                <a:lnTo>
                  <a:pt x="212077" y="324573"/>
                </a:lnTo>
                <a:lnTo>
                  <a:pt x="213410" y="325069"/>
                </a:lnTo>
                <a:lnTo>
                  <a:pt x="214769" y="325945"/>
                </a:lnTo>
                <a:lnTo>
                  <a:pt x="216827" y="325894"/>
                </a:lnTo>
                <a:lnTo>
                  <a:pt x="217487" y="324358"/>
                </a:lnTo>
                <a:lnTo>
                  <a:pt x="218186" y="323507"/>
                </a:lnTo>
                <a:close/>
              </a:path>
              <a:path w="430530" h="1256664">
                <a:moveTo>
                  <a:pt x="222084" y="308254"/>
                </a:moveTo>
                <a:lnTo>
                  <a:pt x="221145" y="303784"/>
                </a:lnTo>
                <a:lnTo>
                  <a:pt x="218732" y="297967"/>
                </a:lnTo>
                <a:lnTo>
                  <a:pt x="216115" y="295783"/>
                </a:lnTo>
                <a:lnTo>
                  <a:pt x="207505" y="295821"/>
                </a:lnTo>
                <a:lnTo>
                  <a:pt x="204520" y="291769"/>
                </a:lnTo>
                <a:lnTo>
                  <a:pt x="200266" y="289013"/>
                </a:lnTo>
                <a:lnTo>
                  <a:pt x="206248" y="289915"/>
                </a:lnTo>
                <a:lnTo>
                  <a:pt x="205524" y="286969"/>
                </a:lnTo>
                <a:lnTo>
                  <a:pt x="203885" y="284518"/>
                </a:lnTo>
                <a:lnTo>
                  <a:pt x="197205" y="283819"/>
                </a:lnTo>
                <a:lnTo>
                  <a:pt x="195986" y="285699"/>
                </a:lnTo>
                <a:lnTo>
                  <a:pt x="199123" y="288645"/>
                </a:lnTo>
                <a:lnTo>
                  <a:pt x="195491" y="285775"/>
                </a:lnTo>
                <a:lnTo>
                  <a:pt x="192163" y="282841"/>
                </a:lnTo>
                <a:lnTo>
                  <a:pt x="193992" y="278460"/>
                </a:lnTo>
                <a:lnTo>
                  <a:pt x="197840" y="277406"/>
                </a:lnTo>
                <a:lnTo>
                  <a:pt x="194716" y="273354"/>
                </a:lnTo>
                <a:lnTo>
                  <a:pt x="173570" y="276364"/>
                </a:lnTo>
                <a:lnTo>
                  <a:pt x="172300" y="270916"/>
                </a:lnTo>
                <a:lnTo>
                  <a:pt x="172034" y="265455"/>
                </a:lnTo>
                <a:lnTo>
                  <a:pt x="170040" y="260642"/>
                </a:lnTo>
                <a:lnTo>
                  <a:pt x="163601" y="257124"/>
                </a:lnTo>
                <a:lnTo>
                  <a:pt x="162902" y="258660"/>
                </a:lnTo>
                <a:lnTo>
                  <a:pt x="162788" y="260134"/>
                </a:lnTo>
                <a:lnTo>
                  <a:pt x="156273" y="265277"/>
                </a:lnTo>
                <a:lnTo>
                  <a:pt x="153873" y="269417"/>
                </a:lnTo>
                <a:lnTo>
                  <a:pt x="161417" y="276161"/>
                </a:lnTo>
                <a:lnTo>
                  <a:pt x="159651" y="279527"/>
                </a:lnTo>
                <a:lnTo>
                  <a:pt x="159359" y="281940"/>
                </a:lnTo>
                <a:lnTo>
                  <a:pt x="163880" y="278231"/>
                </a:lnTo>
                <a:lnTo>
                  <a:pt x="178701" y="286486"/>
                </a:lnTo>
                <a:lnTo>
                  <a:pt x="173431" y="288010"/>
                </a:lnTo>
                <a:lnTo>
                  <a:pt x="172148" y="291274"/>
                </a:lnTo>
                <a:lnTo>
                  <a:pt x="173215" y="295198"/>
                </a:lnTo>
                <a:lnTo>
                  <a:pt x="178358" y="296087"/>
                </a:lnTo>
                <a:lnTo>
                  <a:pt x="183464" y="299250"/>
                </a:lnTo>
                <a:lnTo>
                  <a:pt x="189750" y="293243"/>
                </a:lnTo>
                <a:lnTo>
                  <a:pt x="193979" y="293928"/>
                </a:lnTo>
                <a:lnTo>
                  <a:pt x="197624" y="293725"/>
                </a:lnTo>
                <a:lnTo>
                  <a:pt x="200875" y="305206"/>
                </a:lnTo>
                <a:lnTo>
                  <a:pt x="188391" y="302755"/>
                </a:lnTo>
                <a:lnTo>
                  <a:pt x="188391" y="310692"/>
                </a:lnTo>
                <a:lnTo>
                  <a:pt x="196735" y="313664"/>
                </a:lnTo>
                <a:lnTo>
                  <a:pt x="209296" y="302120"/>
                </a:lnTo>
                <a:lnTo>
                  <a:pt x="221640" y="313461"/>
                </a:lnTo>
                <a:lnTo>
                  <a:pt x="222084" y="308254"/>
                </a:lnTo>
                <a:close/>
              </a:path>
              <a:path w="430530" h="1256664">
                <a:moveTo>
                  <a:pt x="229108" y="1143342"/>
                </a:moveTo>
                <a:lnTo>
                  <a:pt x="220751" y="1138504"/>
                </a:lnTo>
                <a:lnTo>
                  <a:pt x="213029" y="1145273"/>
                </a:lnTo>
                <a:lnTo>
                  <a:pt x="218617" y="1153769"/>
                </a:lnTo>
                <a:lnTo>
                  <a:pt x="229108" y="1143342"/>
                </a:lnTo>
                <a:close/>
              </a:path>
              <a:path w="430530" h="1256664">
                <a:moveTo>
                  <a:pt x="232549" y="1164424"/>
                </a:moveTo>
                <a:lnTo>
                  <a:pt x="229654" y="1161948"/>
                </a:lnTo>
                <a:lnTo>
                  <a:pt x="228219" y="1160703"/>
                </a:lnTo>
                <a:lnTo>
                  <a:pt x="226021" y="1161618"/>
                </a:lnTo>
                <a:lnTo>
                  <a:pt x="226021" y="1167892"/>
                </a:lnTo>
                <a:lnTo>
                  <a:pt x="232549" y="1164424"/>
                </a:lnTo>
                <a:close/>
              </a:path>
              <a:path w="430530" h="1256664">
                <a:moveTo>
                  <a:pt x="261518" y="1202055"/>
                </a:moveTo>
                <a:lnTo>
                  <a:pt x="260362" y="1200315"/>
                </a:lnTo>
                <a:lnTo>
                  <a:pt x="259740" y="1198105"/>
                </a:lnTo>
                <a:lnTo>
                  <a:pt x="254952" y="1195057"/>
                </a:lnTo>
                <a:lnTo>
                  <a:pt x="251218" y="1193850"/>
                </a:lnTo>
                <a:lnTo>
                  <a:pt x="247573" y="1192250"/>
                </a:lnTo>
                <a:lnTo>
                  <a:pt x="243916" y="1197508"/>
                </a:lnTo>
                <a:lnTo>
                  <a:pt x="249174" y="1200518"/>
                </a:lnTo>
                <a:lnTo>
                  <a:pt x="253098" y="1203248"/>
                </a:lnTo>
                <a:lnTo>
                  <a:pt x="254355" y="1204125"/>
                </a:lnTo>
                <a:lnTo>
                  <a:pt x="258622" y="1202524"/>
                </a:lnTo>
                <a:lnTo>
                  <a:pt x="261518" y="1202055"/>
                </a:lnTo>
                <a:close/>
              </a:path>
              <a:path w="430530" h="1256664">
                <a:moveTo>
                  <a:pt x="283171" y="1228890"/>
                </a:moveTo>
                <a:lnTo>
                  <a:pt x="283006" y="1228966"/>
                </a:lnTo>
                <a:lnTo>
                  <a:pt x="270598" y="1230680"/>
                </a:lnTo>
                <a:lnTo>
                  <a:pt x="267246" y="1229512"/>
                </a:lnTo>
                <a:lnTo>
                  <a:pt x="261391" y="1228699"/>
                </a:lnTo>
                <a:lnTo>
                  <a:pt x="271221" y="1241399"/>
                </a:lnTo>
                <a:lnTo>
                  <a:pt x="283146" y="1236319"/>
                </a:lnTo>
                <a:lnTo>
                  <a:pt x="283171" y="1228890"/>
                </a:lnTo>
                <a:close/>
              </a:path>
              <a:path w="430530" h="1256664">
                <a:moveTo>
                  <a:pt x="289572" y="1150899"/>
                </a:moveTo>
                <a:lnTo>
                  <a:pt x="281190" y="1146733"/>
                </a:lnTo>
                <a:lnTo>
                  <a:pt x="276161" y="1148600"/>
                </a:lnTo>
                <a:lnTo>
                  <a:pt x="272542" y="1152855"/>
                </a:lnTo>
                <a:lnTo>
                  <a:pt x="268376" y="1155827"/>
                </a:lnTo>
                <a:lnTo>
                  <a:pt x="266776" y="1155090"/>
                </a:lnTo>
                <a:lnTo>
                  <a:pt x="254850" y="1150962"/>
                </a:lnTo>
                <a:lnTo>
                  <a:pt x="254266" y="1151420"/>
                </a:lnTo>
                <a:lnTo>
                  <a:pt x="245452" y="1163447"/>
                </a:lnTo>
                <a:lnTo>
                  <a:pt x="244055" y="1168603"/>
                </a:lnTo>
                <a:lnTo>
                  <a:pt x="229641" y="1169009"/>
                </a:lnTo>
                <a:lnTo>
                  <a:pt x="229654" y="1173327"/>
                </a:lnTo>
                <a:lnTo>
                  <a:pt x="229349" y="1177277"/>
                </a:lnTo>
                <a:lnTo>
                  <a:pt x="234137" y="1178750"/>
                </a:lnTo>
                <a:lnTo>
                  <a:pt x="239776" y="1182370"/>
                </a:lnTo>
                <a:lnTo>
                  <a:pt x="242963" y="1178407"/>
                </a:lnTo>
                <a:lnTo>
                  <a:pt x="246507" y="1174013"/>
                </a:lnTo>
                <a:lnTo>
                  <a:pt x="251498" y="1174445"/>
                </a:lnTo>
                <a:lnTo>
                  <a:pt x="266560" y="1172641"/>
                </a:lnTo>
                <a:lnTo>
                  <a:pt x="270116" y="1171105"/>
                </a:lnTo>
                <a:lnTo>
                  <a:pt x="272491" y="1156449"/>
                </a:lnTo>
                <a:lnTo>
                  <a:pt x="276720" y="1159611"/>
                </a:lnTo>
                <a:lnTo>
                  <a:pt x="281470" y="1161249"/>
                </a:lnTo>
                <a:lnTo>
                  <a:pt x="289572" y="1150899"/>
                </a:lnTo>
                <a:close/>
              </a:path>
              <a:path w="430530" h="1256664">
                <a:moveTo>
                  <a:pt x="303339" y="1226096"/>
                </a:moveTo>
                <a:lnTo>
                  <a:pt x="298450" y="1221867"/>
                </a:lnTo>
                <a:lnTo>
                  <a:pt x="297738" y="1222349"/>
                </a:lnTo>
                <a:lnTo>
                  <a:pt x="297014" y="1222819"/>
                </a:lnTo>
                <a:lnTo>
                  <a:pt x="296303" y="1223302"/>
                </a:lnTo>
                <a:lnTo>
                  <a:pt x="300990" y="1227823"/>
                </a:lnTo>
                <a:lnTo>
                  <a:pt x="302564" y="1226680"/>
                </a:lnTo>
                <a:lnTo>
                  <a:pt x="303339" y="1226096"/>
                </a:lnTo>
                <a:close/>
              </a:path>
              <a:path w="430530" h="1256664">
                <a:moveTo>
                  <a:pt x="316877" y="1235227"/>
                </a:moveTo>
                <a:lnTo>
                  <a:pt x="314909" y="1234046"/>
                </a:lnTo>
                <a:lnTo>
                  <a:pt x="301815" y="1233309"/>
                </a:lnTo>
                <a:lnTo>
                  <a:pt x="316369" y="1244371"/>
                </a:lnTo>
                <a:lnTo>
                  <a:pt x="316877" y="1235227"/>
                </a:lnTo>
                <a:close/>
              </a:path>
              <a:path w="430530" h="1256664">
                <a:moveTo>
                  <a:pt x="325348" y="1256169"/>
                </a:moveTo>
                <a:lnTo>
                  <a:pt x="322211" y="1249083"/>
                </a:lnTo>
                <a:lnTo>
                  <a:pt x="316572" y="1253147"/>
                </a:lnTo>
                <a:lnTo>
                  <a:pt x="318376" y="1254874"/>
                </a:lnTo>
                <a:lnTo>
                  <a:pt x="325348" y="1256169"/>
                </a:lnTo>
                <a:close/>
              </a:path>
              <a:path w="430530" h="1256664">
                <a:moveTo>
                  <a:pt x="326567" y="1109065"/>
                </a:moveTo>
                <a:lnTo>
                  <a:pt x="316217" y="1103884"/>
                </a:lnTo>
                <a:lnTo>
                  <a:pt x="311277" y="1103274"/>
                </a:lnTo>
                <a:lnTo>
                  <a:pt x="307467" y="1106170"/>
                </a:lnTo>
                <a:lnTo>
                  <a:pt x="302387" y="1110030"/>
                </a:lnTo>
                <a:lnTo>
                  <a:pt x="300685" y="1119720"/>
                </a:lnTo>
                <a:lnTo>
                  <a:pt x="306082" y="1125029"/>
                </a:lnTo>
                <a:lnTo>
                  <a:pt x="309575" y="1124750"/>
                </a:lnTo>
                <a:lnTo>
                  <a:pt x="313385" y="1127353"/>
                </a:lnTo>
                <a:lnTo>
                  <a:pt x="314794" y="1129538"/>
                </a:lnTo>
                <a:lnTo>
                  <a:pt x="317119" y="1132052"/>
                </a:lnTo>
                <a:lnTo>
                  <a:pt x="321919" y="1128268"/>
                </a:lnTo>
                <a:lnTo>
                  <a:pt x="323761" y="1124483"/>
                </a:lnTo>
                <a:lnTo>
                  <a:pt x="319100" y="1115961"/>
                </a:lnTo>
                <a:lnTo>
                  <a:pt x="321779" y="1112672"/>
                </a:lnTo>
                <a:lnTo>
                  <a:pt x="326567" y="1109065"/>
                </a:lnTo>
                <a:close/>
              </a:path>
              <a:path w="430530" h="1256664">
                <a:moveTo>
                  <a:pt x="334391" y="1065847"/>
                </a:moveTo>
                <a:lnTo>
                  <a:pt x="332016" y="1059459"/>
                </a:lnTo>
                <a:lnTo>
                  <a:pt x="328701" y="1056627"/>
                </a:lnTo>
                <a:lnTo>
                  <a:pt x="323697" y="1055217"/>
                </a:lnTo>
                <a:lnTo>
                  <a:pt x="320116" y="1058189"/>
                </a:lnTo>
                <a:lnTo>
                  <a:pt x="315290" y="1060589"/>
                </a:lnTo>
                <a:lnTo>
                  <a:pt x="319925" y="1063332"/>
                </a:lnTo>
                <a:lnTo>
                  <a:pt x="322580" y="1065961"/>
                </a:lnTo>
                <a:lnTo>
                  <a:pt x="325831" y="1066507"/>
                </a:lnTo>
                <a:lnTo>
                  <a:pt x="329120" y="1067054"/>
                </a:lnTo>
                <a:lnTo>
                  <a:pt x="334391" y="1065847"/>
                </a:lnTo>
                <a:close/>
              </a:path>
              <a:path w="430530" h="1256664">
                <a:moveTo>
                  <a:pt x="337070" y="1097483"/>
                </a:moveTo>
                <a:lnTo>
                  <a:pt x="333121" y="1094244"/>
                </a:lnTo>
                <a:lnTo>
                  <a:pt x="331190" y="1094308"/>
                </a:lnTo>
                <a:lnTo>
                  <a:pt x="327050" y="1094435"/>
                </a:lnTo>
                <a:lnTo>
                  <a:pt x="326859" y="1097622"/>
                </a:lnTo>
                <a:lnTo>
                  <a:pt x="328447" y="1103503"/>
                </a:lnTo>
                <a:lnTo>
                  <a:pt x="329704" y="1106741"/>
                </a:lnTo>
                <a:lnTo>
                  <a:pt x="331457" y="1111897"/>
                </a:lnTo>
                <a:lnTo>
                  <a:pt x="336524" y="1107541"/>
                </a:lnTo>
                <a:lnTo>
                  <a:pt x="336435" y="1102995"/>
                </a:lnTo>
                <a:lnTo>
                  <a:pt x="337070" y="1097483"/>
                </a:lnTo>
                <a:close/>
              </a:path>
              <a:path w="430530" h="1256664">
                <a:moveTo>
                  <a:pt x="340144" y="1246174"/>
                </a:moveTo>
                <a:lnTo>
                  <a:pt x="339064" y="1244422"/>
                </a:lnTo>
                <a:lnTo>
                  <a:pt x="336880" y="1240917"/>
                </a:lnTo>
                <a:lnTo>
                  <a:pt x="334314" y="1241691"/>
                </a:lnTo>
                <a:lnTo>
                  <a:pt x="336626" y="1247178"/>
                </a:lnTo>
                <a:lnTo>
                  <a:pt x="337794" y="1246835"/>
                </a:lnTo>
                <a:lnTo>
                  <a:pt x="340144" y="1246174"/>
                </a:lnTo>
                <a:close/>
              </a:path>
              <a:path w="430530" h="1256664">
                <a:moveTo>
                  <a:pt x="367906" y="1160411"/>
                </a:moveTo>
                <a:lnTo>
                  <a:pt x="364807" y="1158341"/>
                </a:lnTo>
                <a:lnTo>
                  <a:pt x="359194" y="1156398"/>
                </a:lnTo>
                <a:lnTo>
                  <a:pt x="357898" y="1160627"/>
                </a:lnTo>
                <a:lnTo>
                  <a:pt x="356743" y="1164120"/>
                </a:lnTo>
                <a:lnTo>
                  <a:pt x="364210" y="1165047"/>
                </a:lnTo>
                <a:lnTo>
                  <a:pt x="367906" y="1160411"/>
                </a:lnTo>
                <a:close/>
              </a:path>
              <a:path w="430530" h="1256664">
                <a:moveTo>
                  <a:pt x="377875" y="1139952"/>
                </a:moveTo>
                <a:lnTo>
                  <a:pt x="374650" y="1134935"/>
                </a:lnTo>
                <a:lnTo>
                  <a:pt x="369836" y="1135532"/>
                </a:lnTo>
                <a:lnTo>
                  <a:pt x="363054" y="1139685"/>
                </a:lnTo>
                <a:lnTo>
                  <a:pt x="366229" y="1144054"/>
                </a:lnTo>
                <a:lnTo>
                  <a:pt x="369582" y="1147546"/>
                </a:lnTo>
                <a:lnTo>
                  <a:pt x="377431" y="1143965"/>
                </a:lnTo>
                <a:lnTo>
                  <a:pt x="377875" y="1139952"/>
                </a:lnTo>
                <a:close/>
              </a:path>
              <a:path w="430530" h="1256664">
                <a:moveTo>
                  <a:pt x="387261" y="1113307"/>
                </a:moveTo>
                <a:lnTo>
                  <a:pt x="378396" y="1109294"/>
                </a:lnTo>
                <a:lnTo>
                  <a:pt x="375564" y="1111821"/>
                </a:lnTo>
                <a:lnTo>
                  <a:pt x="373151" y="1114882"/>
                </a:lnTo>
                <a:lnTo>
                  <a:pt x="378333" y="1125956"/>
                </a:lnTo>
                <a:lnTo>
                  <a:pt x="380834" y="1125855"/>
                </a:lnTo>
                <a:lnTo>
                  <a:pt x="382079" y="1123581"/>
                </a:lnTo>
                <a:lnTo>
                  <a:pt x="383184" y="1121270"/>
                </a:lnTo>
                <a:lnTo>
                  <a:pt x="386461" y="1116228"/>
                </a:lnTo>
                <a:lnTo>
                  <a:pt x="387261" y="1113307"/>
                </a:lnTo>
                <a:close/>
              </a:path>
              <a:path w="430530" h="1256664">
                <a:moveTo>
                  <a:pt x="392899" y="1177086"/>
                </a:moveTo>
                <a:lnTo>
                  <a:pt x="388073" y="1172743"/>
                </a:lnTo>
                <a:lnTo>
                  <a:pt x="387057" y="1173492"/>
                </a:lnTo>
                <a:lnTo>
                  <a:pt x="385051" y="1174800"/>
                </a:lnTo>
                <a:lnTo>
                  <a:pt x="386626" y="1176401"/>
                </a:lnTo>
                <a:lnTo>
                  <a:pt x="388378" y="1177721"/>
                </a:lnTo>
                <a:lnTo>
                  <a:pt x="390067" y="1179093"/>
                </a:lnTo>
                <a:lnTo>
                  <a:pt x="391007" y="1178420"/>
                </a:lnTo>
                <a:lnTo>
                  <a:pt x="391960" y="1177759"/>
                </a:lnTo>
                <a:lnTo>
                  <a:pt x="392899" y="1177086"/>
                </a:lnTo>
                <a:close/>
              </a:path>
              <a:path w="430530" h="1256664">
                <a:moveTo>
                  <a:pt x="394004" y="1208316"/>
                </a:moveTo>
                <a:lnTo>
                  <a:pt x="393966" y="1208100"/>
                </a:lnTo>
                <a:lnTo>
                  <a:pt x="393827" y="1207312"/>
                </a:lnTo>
                <a:lnTo>
                  <a:pt x="393293" y="1206576"/>
                </a:lnTo>
                <a:lnTo>
                  <a:pt x="392874" y="1205763"/>
                </a:lnTo>
                <a:lnTo>
                  <a:pt x="391998" y="1206207"/>
                </a:lnTo>
                <a:lnTo>
                  <a:pt x="390855" y="1206614"/>
                </a:lnTo>
                <a:lnTo>
                  <a:pt x="390918" y="1206766"/>
                </a:lnTo>
                <a:lnTo>
                  <a:pt x="391198" y="1207528"/>
                </a:lnTo>
                <a:lnTo>
                  <a:pt x="391795" y="1208227"/>
                </a:lnTo>
                <a:lnTo>
                  <a:pt x="392290" y="1208938"/>
                </a:lnTo>
                <a:lnTo>
                  <a:pt x="392874" y="1208659"/>
                </a:lnTo>
                <a:lnTo>
                  <a:pt x="394004" y="1208316"/>
                </a:lnTo>
                <a:close/>
              </a:path>
              <a:path w="430530" h="1256664">
                <a:moveTo>
                  <a:pt x="417499" y="1183881"/>
                </a:moveTo>
                <a:lnTo>
                  <a:pt x="414820" y="1181125"/>
                </a:lnTo>
                <a:lnTo>
                  <a:pt x="410476" y="1179334"/>
                </a:lnTo>
                <a:lnTo>
                  <a:pt x="406057" y="1177505"/>
                </a:lnTo>
                <a:lnTo>
                  <a:pt x="401916" y="1179791"/>
                </a:lnTo>
                <a:lnTo>
                  <a:pt x="399376" y="1185011"/>
                </a:lnTo>
                <a:lnTo>
                  <a:pt x="413207" y="1187983"/>
                </a:lnTo>
                <a:lnTo>
                  <a:pt x="417499" y="1183881"/>
                </a:lnTo>
                <a:close/>
              </a:path>
              <a:path w="430530" h="1256664">
                <a:moveTo>
                  <a:pt x="421182" y="1252791"/>
                </a:moveTo>
                <a:lnTo>
                  <a:pt x="420509" y="1251026"/>
                </a:lnTo>
                <a:lnTo>
                  <a:pt x="419138" y="1247508"/>
                </a:lnTo>
                <a:lnTo>
                  <a:pt x="416483" y="1248232"/>
                </a:lnTo>
                <a:lnTo>
                  <a:pt x="417360" y="1249921"/>
                </a:lnTo>
                <a:lnTo>
                  <a:pt x="419100" y="1253324"/>
                </a:lnTo>
                <a:lnTo>
                  <a:pt x="421182" y="1252791"/>
                </a:lnTo>
                <a:close/>
              </a:path>
              <a:path w="430530" h="1256664">
                <a:moveTo>
                  <a:pt x="429907" y="1242110"/>
                </a:moveTo>
                <a:lnTo>
                  <a:pt x="428409" y="1240205"/>
                </a:lnTo>
                <a:lnTo>
                  <a:pt x="422871" y="1238148"/>
                </a:lnTo>
                <a:lnTo>
                  <a:pt x="422516" y="1235481"/>
                </a:lnTo>
                <a:lnTo>
                  <a:pt x="422198" y="1232814"/>
                </a:lnTo>
                <a:lnTo>
                  <a:pt x="421398" y="1230007"/>
                </a:lnTo>
                <a:lnTo>
                  <a:pt x="417055" y="1230515"/>
                </a:lnTo>
                <a:lnTo>
                  <a:pt x="413270" y="1230807"/>
                </a:lnTo>
                <a:lnTo>
                  <a:pt x="420268" y="1239672"/>
                </a:lnTo>
                <a:lnTo>
                  <a:pt x="420446" y="1239659"/>
                </a:lnTo>
                <a:lnTo>
                  <a:pt x="418160" y="1243380"/>
                </a:lnTo>
                <a:lnTo>
                  <a:pt x="418528" y="1244879"/>
                </a:lnTo>
                <a:lnTo>
                  <a:pt x="424053" y="1247279"/>
                </a:lnTo>
                <a:lnTo>
                  <a:pt x="427304" y="1246657"/>
                </a:lnTo>
                <a:lnTo>
                  <a:pt x="429907" y="1242110"/>
                </a:lnTo>
                <a:close/>
              </a:path>
            </a:pathLst>
          </a:custGeom>
          <a:solidFill>
            <a:srgbClr val="8C9194"/>
          </a:solidFill>
        </p:spPr>
        <p:txBody>
          <a:bodyPr wrap="square" lIns="0" tIns="0" rIns="0" bIns="0" rtlCol="0"/>
          <a:lstStyle/>
          <a:p>
            <a:endParaRPr/>
          </a:p>
        </p:txBody>
      </p:sp>
      <p:sp>
        <p:nvSpPr>
          <p:cNvPr id="147" name="bg object 147"/>
          <p:cNvSpPr/>
          <p:nvPr/>
        </p:nvSpPr>
        <p:spPr>
          <a:xfrm>
            <a:off x="1986445" y="4254931"/>
            <a:ext cx="455930" cy="1426210"/>
          </a:xfrm>
          <a:custGeom>
            <a:avLst/>
            <a:gdLst/>
            <a:ahLst/>
            <a:cxnLst/>
            <a:rect l="l" t="t" r="r" b="b"/>
            <a:pathLst>
              <a:path w="455930" h="1426210">
                <a:moveTo>
                  <a:pt x="355" y="161404"/>
                </a:moveTo>
                <a:lnTo>
                  <a:pt x="279" y="160375"/>
                </a:lnTo>
                <a:lnTo>
                  <a:pt x="254" y="160185"/>
                </a:lnTo>
                <a:lnTo>
                  <a:pt x="152" y="159994"/>
                </a:lnTo>
                <a:lnTo>
                  <a:pt x="0" y="159804"/>
                </a:lnTo>
                <a:lnTo>
                  <a:pt x="0" y="163487"/>
                </a:lnTo>
                <a:lnTo>
                  <a:pt x="228" y="162445"/>
                </a:lnTo>
                <a:lnTo>
                  <a:pt x="355" y="161404"/>
                </a:lnTo>
                <a:close/>
              </a:path>
              <a:path w="455930" h="1426210">
                <a:moveTo>
                  <a:pt x="1003" y="747560"/>
                </a:moveTo>
                <a:lnTo>
                  <a:pt x="965" y="746252"/>
                </a:lnTo>
                <a:lnTo>
                  <a:pt x="0" y="744347"/>
                </a:lnTo>
                <a:lnTo>
                  <a:pt x="0" y="749033"/>
                </a:lnTo>
                <a:lnTo>
                  <a:pt x="1003" y="747560"/>
                </a:lnTo>
                <a:close/>
              </a:path>
              <a:path w="455930" h="1426210">
                <a:moveTo>
                  <a:pt x="8013" y="189522"/>
                </a:moveTo>
                <a:lnTo>
                  <a:pt x="7797" y="188582"/>
                </a:lnTo>
                <a:lnTo>
                  <a:pt x="7759" y="187680"/>
                </a:lnTo>
                <a:lnTo>
                  <a:pt x="6743" y="188556"/>
                </a:lnTo>
                <a:lnTo>
                  <a:pt x="3543" y="191287"/>
                </a:lnTo>
                <a:lnTo>
                  <a:pt x="6362" y="190703"/>
                </a:lnTo>
                <a:lnTo>
                  <a:pt x="7696" y="190639"/>
                </a:lnTo>
                <a:lnTo>
                  <a:pt x="7772" y="190373"/>
                </a:lnTo>
                <a:lnTo>
                  <a:pt x="8013" y="189522"/>
                </a:lnTo>
                <a:close/>
              </a:path>
              <a:path w="455930" h="1426210">
                <a:moveTo>
                  <a:pt x="14249" y="173012"/>
                </a:moveTo>
                <a:lnTo>
                  <a:pt x="13144" y="172224"/>
                </a:lnTo>
                <a:lnTo>
                  <a:pt x="10007" y="169976"/>
                </a:lnTo>
                <a:lnTo>
                  <a:pt x="6705" y="170929"/>
                </a:lnTo>
                <a:lnTo>
                  <a:pt x="2705" y="174180"/>
                </a:lnTo>
                <a:lnTo>
                  <a:pt x="6146" y="175653"/>
                </a:lnTo>
                <a:lnTo>
                  <a:pt x="8851" y="176834"/>
                </a:lnTo>
                <a:lnTo>
                  <a:pt x="13322" y="178739"/>
                </a:lnTo>
                <a:lnTo>
                  <a:pt x="13322" y="175425"/>
                </a:lnTo>
                <a:lnTo>
                  <a:pt x="14249" y="173012"/>
                </a:lnTo>
                <a:close/>
              </a:path>
              <a:path w="455930" h="1426210">
                <a:moveTo>
                  <a:pt x="19151" y="167449"/>
                </a:moveTo>
                <a:lnTo>
                  <a:pt x="17780" y="161848"/>
                </a:lnTo>
                <a:lnTo>
                  <a:pt x="15303" y="157975"/>
                </a:lnTo>
                <a:lnTo>
                  <a:pt x="18046" y="150317"/>
                </a:lnTo>
                <a:lnTo>
                  <a:pt x="15290" y="148386"/>
                </a:lnTo>
                <a:lnTo>
                  <a:pt x="11468" y="146443"/>
                </a:lnTo>
                <a:lnTo>
                  <a:pt x="6337" y="143840"/>
                </a:lnTo>
                <a:lnTo>
                  <a:pt x="3632" y="147116"/>
                </a:lnTo>
                <a:lnTo>
                  <a:pt x="0" y="149377"/>
                </a:lnTo>
                <a:lnTo>
                  <a:pt x="0" y="150126"/>
                </a:lnTo>
                <a:lnTo>
                  <a:pt x="10058" y="154927"/>
                </a:lnTo>
                <a:lnTo>
                  <a:pt x="11366" y="158508"/>
                </a:lnTo>
                <a:lnTo>
                  <a:pt x="8204" y="164033"/>
                </a:lnTo>
                <a:lnTo>
                  <a:pt x="19151" y="167449"/>
                </a:lnTo>
                <a:close/>
              </a:path>
              <a:path w="455930" h="1426210">
                <a:moveTo>
                  <a:pt x="21221" y="735279"/>
                </a:moveTo>
                <a:lnTo>
                  <a:pt x="18681" y="730719"/>
                </a:lnTo>
                <a:lnTo>
                  <a:pt x="10617" y="734377"/>
                </a:lnTo>
                <a:lnTo>
                  <a:pt x="12661" y="737793"/>
                </a:lnTo>
                <a:lnTo>
                  <a:pt x="21221" y="735279"/>
                </a:lnTo>
                <a:close/>
              </a:path>
              <a:path w="455930" h="1426210">
                <a:moveTo>
                  <a:pt x="22250" y="86715"/>
                </a:moveTo>
                <a:lnTo>
                  <a:pt x="21755" y="78117"/>
                </a:lnTo>
                <a:lnTo>
                  <a:pt x="12357" y="86245"/>
                </a:lnTo>
                <a:lnTo>
                  <a:pt x="13728" y="87909"/>
                </a:lnTo>
                <a:lnTo>
                  <a:pt x="22250" y="86715"/>
                </a:lnTo>
                <a:close/>
              </a:path>
              <a:path w="455930" h="1426210">
                <a:moveTo>
                  <a:pt x="32029" y="172110"/>
                </a:moveTo>
                <a:lnTo>
                  <a:pt x="26682" y="165671"/>
                </a:lnTo>
                <a:lnTo>
                  <a:pt x="24015" y="174967"/>
                </a:lnTo>
                <a:lnTo>
                  <a:pt x="32029" y="172110"/>
                </a:lnTo>
                <a:close/>
              </a:path>
              <a:path w="455930" h="1426210">
                <a:moveTo>
                  <a:pt x="46316" y="723265"/>
                </a:moveTo>
                <a:lnTo>
                  <a:pt x="38849" y="716127"/>
                </a:lnTo>
                <a:lnTo>
                  <a:pt x="34645" y="726122"/>
                </a:lnTo>
                <a:lnTo>
                  <a:pt x="24993" y="725601"/>
                </a:lnTo>
                <a:lnTo>
                  <a:pt x="24726" y="731240"/>
                </a:lnTo>
                <a:lnTo>
                  <a:pt x="27101" y="734669"/>
                </a:lnTo>
                <a:lnTo>
                  <a:pt x="34658" y="735520"/>
                </a:lnTo>
                <a:lnTo>
                  <a:pt x="35585" y="733933"/>
                </a:lnTo>
                <a:lnTo>
                  <a:pt x="35979" y="731799"/>
                </a:lnTo>
                <a:lnTo>
                  <a:pt x="37592" y="730796"/>
                </a:lnTo>
                <a:lnTo>
                  <a:pt x="45808" y="725665"/>
                </a:lnTo>
                <a:lnTo>
                  <a:pt x="46316" y="723265"/>
                </a:lnTo>
                <a:close/>
              </a:path>
              <a:path w="455930" h="1426210">
                <a:moveTo>
                  <a:pt x="47040" y="768642"/>
                </a:moveTo>
                <a:lnTo>
                  <a:pt x="42926" y="756259"/>
                </a:lnTo>
                <a:lnTo>
                  <a:pt x="32918" y="749427"/>
                </a:lnTo>
                <a:lnTo>
                  <a:pt x="26352" y="752005"/>
                </a:lnTo>
                <a:lnTo>
                  <a:pt x="31496" y="760818"/>
                </a:lnTo>
                <a:lnTo>
                  <a:pt x="22860" y="757085"/>
                </a:lnTo>
                <a:lnTo>
                  <a:pt x="16776" y="751840"/>
                </a:lnTo>
                <a:lnTo>
                  <a:pt x="11303" y="746302"/>
                </a:lnTo>
                <a:lnTo>
                  <a:pt x="4483" y="741641"/>
                </a:lnTo>
                <a:lnTo>
                  <a:pt x="3708" y="747458"/>
                </a:lnTo>
                <a:lnTo>
                  <a:pt x="3048" y="751725"/>
                </a:lnTo>
                <a:lnTo>
                  <a:pt x="10147" y="753935"/>
                </a:lnTo>
                <a:lnTo>
                  <a:pt x="1981" y="756691"/>
                </a:lnTo>
                <a:lnTo>
                  <a:pt x="12" y="756907"/>
                </a:lnTo>
                <a:lnTo>
                  <a:pt x="12" y="772185"/>
                </a:lnTo>
                <a:lnTo>
                  <a:pt x="1498" y="772756"/>
                </a:lnTo>
                <a:lnTo>
                  <a:pt x="2247" y="773226"/>
                </a:lnTo>
                <a:lnTo>
                  <a:pt x="2247" y="766838"/>
                </a:lnTo>
                <a:lnTo>
                  <a:pt x="8572" y="771220"/>
                </a:lnTo>
                <a:lnTo>
                  <a:pt x="12992" y="770204"/>
                </a:lnTo>
                <a:lnTo>
                  <a:pt x="16929" y="768197"/>
                </a:lnTo>
                <a:lnTo>
                  <a:pt x="25539" y="771207"/>
                </a:lnTo>
                <a:lnTo>
                  <a:pt x="29464" y="768654"/>
                </a:lnTo>
                <a:lnTo>
                  <a:pt x="38303" y="763727"/>
                </a:lnTo>
                <a:lnTo>
                  <a:pt x="39243" y="764095"/>
                </a:lnTo>
                <a:lnTo>
                  <a:pt x="40563" y="769759"/>
                </a:lnTo>
                <a:lnTo>
                  <a:pt x="41363" y="772071"/>
                </a:lnTo>
                <a:lnTo>
                  <a:pt x="47040" y="768642"/>
                </a:lnTo>
                <a:close/>
              </a:path>
              <a:path w="455930" h="1426210">
                <a:moveTo>
                  <a:pt x="52044" y="185445"/>
                </a:moveTo>
                <a:lnTo>
                  <a:pt x="43053" y="183730"/>
                </a:lnTo>
                <a:lnTo>
                  <a:pt x="36880" y="184035"/>
                </a:lnTo>
                <a:lnTo>
                  <a:pt x="32651" y="186575"/>
                </a:lnTo>
                <a:lnTo>
                  <a:pt x="29489" y="191541"/>
                </a:lnTo>
                <a:lnTo>
                  <a:pt x="42214" y="199796"/>
                </a:lnTo>
                <a:lnTo>
                  <a:pt x="52044" y="185445"/>
                </a:lnTo>
                <a:close/>
              </a:path>
              <a:path w="455930" h="1426210">
                <a:moveTo>
                  <a:pt x="52654" y="741197"/>
                </a:moveTo>
                <a:lnTo>
                  <a:pt x="50850" y="735025"/>
                </a:lnTo>
                <a:lnTo>
                  <a:pt x="45199" y="738378"/>
                </a:lnTo>
                <a:lnTo>
                  <a:pt x="42024" y="743038"/>
                </a:lnTo>
                <a:lnTo>
                  <a:pt x="41262" y="748957"/>
                </a:lnTo>
                <a:lnTo>
                  <a:pt x="42862" y="756056"/>
                </a:lnTo>
                <a:lnTo>
                  <a:pt x="46558" y="751243"/>
                </a:lnTo>
                <a:lnTo>
                  <a:pt x="50520" y="746455"/>
                </a:lnTo>
                <a:lnTo>
                  <a:pt x="52654" y="741197"/>
                </a:lnTo>
                <a:close/>
              </a:path>
              <a:path w="455930" h="1426210">
                <a:moveTo>
                  <a:pt x="73177" y="748817"/>
                </a:moveTo>
                <a:lnTo>
                  <a:pt x="71691" y="747433"/>
                </a:lnTo>
                <a:lnTo>
                  <a:pt x="70142" y="747814"/>
                </a:lnTo>
                <a:lnTo>
                  <a:pt x="69113" y="748563"/>
                </a:lnTo>
                <a:lnTo>
                  <a:pt x="68008" y="749147"/>
                </a:lnTo>
                <a:lnTo>
                  <a:pt x="69494" y="750417"/>
                </a:lnTo>
                <a:lnTo>
                  <a:pt x="70459" y="751217"/>
                </a:lnTo>
                <a:lnTo>
                  <a:pt x="71564" y="750519"/>
                </a:lnTo>
                <a:lnTo>
                  <a:pt x="72986" y="750036"/>
                </a:lnTo>
                <a:lnTo>
                  <a:pt x="73088" y="749427"/>
                </a:lnTo>
                <a:lnTo>
                  <a:pt x="73177" y="748817"/>
                </a:lnTo>
                <a:close/>
              </a:path>
              <a:path w="455930" h="1426210">
                <a:moveTo>
                  <a:pt x="87122" y="214604"/>
                </a:moveTo>
                <a:lnTo>
                  <a:pt x="83502" y="213664"/>
                </a:lnTo>
                <a:lnTo>
                  <a:pt x="83502" y="211010"/>
                </a:lnTo>
                <a:lnTo>
                  <a:pt x="84836" y="207403"/>
                </a:lnTo>
                <a:lnTo>
                  <a:pt x="79616" y="204000"/>
                </a:lnTo>
                <a:lnTo>
                  <a:pt x="77952" y="206908"/>
                </a:lnTo>
                <a:lnTo>
                  <a:pt x="75349" y="210375"/>
                </a:lnTo>
                <a:lnTo>
                  <a:pt x="71793" y="210375"/>
                </a:lnTo>
                <a:lnTo>
                  <a:pt x="69951" y="213220"/>
                </a:lnTo>
                <a:lnTo>
                  <a:pt x="69481" y="215620"/>
                </a:lnTo>
                <a:lnTo>
                  <a:pt x="70192" y="217398"/>
                </a:lnTo>
                <a:lnTo>
                  <a:pt x="70510" y="218186"/>
                </a:lnTo>
                <a:lnTo>
                  <a:pt x="74510" y="218630"/>
                </a:lnTo>
                <a:lnTo>
                  <a:pt x="79794" y="217970"/>
                </a:lnTo>
                <a:lnTo>
                  <a:pt x="82791" y="216839"/>
                </a:lnTo>
                <a:lnTo>
                  <a:pt x="86334" y="215760"/>
                </a:lnTo>
                <a:lnTo>
                  <a:pt x="86626" y="215125"/>
                </a:lnTo>
                <a:lnTo>
                  <a:pt x="87122" y="214604"/>
                </a:lnTo>
                <a:close/>
              </a:path>
              <a:path w="455930" h="1426210">
                <a:moveTo>
                  <a:pt x="93002" y="226885"/>
                </a:moveTo>
                <a:lnTo>
                  <a:pt x="88303" y="218224"/>
                </a:lnTo>
                <a:lnTo>
                  <a:pt x="83235" y="226885"/>
                </a:lnTo>
                <a:lnTo>
                  <a:pt x="74345" y="221437"/>
                </a:lnTo>
                <a:lnTo>
                  <a:pt x="70700" y="225399"/>
                </a:lnTo>
                <a:lnTo>
                  <a:pt x="83350" y="235013"/>
                </a:lnTo>
                <a:lnTo>
                  <a:pt x="91224" y="231787"/>
                </a:lnTo>
                <a:lnTo>
                  <a:pt x="92925" y="226885"/>
                </a:lnTo>
                <a:close/>
              </a:path>
              <a:path w="455930" h="1426210">
                <a:moveTo>
                  <a:pt x="97675" y="207924"/>
                </a:moveTo>
                <a:lnTo>
                  <a:pt x="97421" y="206260"/>
                </a:lnTo>
                <a:lnTo>
                  <a:pt x="95567" y="205587"/>
                </a:lnTo>
                <a:lnTo>
                  <a:pt x="94475" y="204838"/>
                </a:lnTo>
                <a:lnTo>
                  <a:pt x="90817" y="207924"/>
                </a:lnTo>
                <a:lnTo>
                  <a:pt x="92824" y="208788"/>
                </a:lnTo>
                <a:lnTo>
                  <a:pt x="94335" y="209918"/>
                </a:lnTo>
                <a:lnTo>
                  <a:pt x="95161" y="209677"/>
                </a:lnTo>
                <a:lnTo>
                  <a:pt x="96304" y="209346"/>
                </a:lnTo>
                <a:lnTo>
                  <a:pt x="97675" y="207924"/>
                </a:lnTo>
                <a:close/>
              </a:path>
              <a:path w="455930" h="1426210">
                <a:moveTo>
                  <a:pt x="99060" y="567372"/>
                </a:moveTo>
                <a:lnTo>
                  <a:pt x="94297" y="563727"/>
                </a:lnTo>
                <a:lnTo>
                  <a:pt x="88442" y="566635"/>
                </a:lnTo>
                <a:lnTo>
                  <a:pt x="87972" y="569137"/>
                </a:lnTo>
                <a:lnTo>
                  <a:pt x="93624" y="571957"/>
                </a:lnTo>
                <a:lnTo>
                  <a:pt x="97955" y="569709"/>
                </a:lnTo>
                <a:lnTo>
                  <a:pt x="99060" y="567372"/>
                </a:lnTo>
                <a:close/>
              </a:path>
              <a:path w="455930" h="1426210">
                <a:moveTo>
                  <a:pt x="99580" y="599681"/>
                </a:moveTo>
                <a:lnTo>
                  <a:pt x="86131" y="598081"/>
                </a:lnTo>
                <a:lnTo>
                  <a:pt x="86131" y="601052"/>
                </a:lnTo>
                <a:lnTo>
                  <a:pt x="86029" y="602856"/>
                </a:lnTo>
                <a:lnTo>
                  <a:pt x="86258" y="605078"/>
                </a:lnTo>
                <a:lnTo>
                  <a:pt x="87312" y="605434"/>
                </a:lnTo>
                <a:lnTo>
                  <a:pt x="87439" y="605523"/>
                </a:lnTo>
                <a:lnTo>
                  <a:pt x="90665" y="604888"/>
                </a:lnTo>
                <a:lnTo>
                  <a:pt x="93840" y="604697"/>
                </a:lnTo>
                <a:lnTo>
                  <a:pt x="96342" y="603618"/>
                </a:lnTo>
                <a:lnTo>
                  <a:pt x="97904" y="602945"/>
                </a:lnTo>
                <a:lnTo>
                  <a:pt x="98577" y="601091"/>
                </a:lnTo>
                <a:lnTo>
                  <a:pt x="99580" y="599681"/>
                </a:lnTo>
                <a:close/>
              </a:path>
              <a:path w="455930" h="1426210">
                <a:moveTo>
                  <a:pt x="101180" y="525513"/>
                </a:moveTo>
                <a:lnTo>
                  <a:pt x="101028" y="525513"/>
                </a:lnTo>
                <a:lnTo>
                  <a:pt x="100787" y="525665"/>
                </a:lnTo>
                <a:lnTo>
                  <a:pt x="100914" y="525627"/>
                </a:lnTo>
                <a:lnTo>
                  <a:pt x="101041" y="525564"/>
                </a:lnTo>
                <a:lnTo>
                  <a:pt x="101180" y="525513"/>
                </a:lnTo>
                <a:close/>
              </a:path>
              <a:path w="455930" h="1426210">
                <a:moveTo>
                  <a:pt x="102158" y="584098"/>
                </a:moveTo>
                <a:lnTo>
                  <a:pt x="96583" y="580364"/>
                </a:lnTo>
                <a:lnTo>
                  <a:pt x="91274" y="587451"/>
                </a:lnTo>
                <a:lnTo>
                  <a:pt x="98640" y="590854"/>
                </a:lnTo>
                <a:lnTo>
                  <a:pt x="102133" y="587273"/>
                </a:lnTo>
                <a:lnTo>
                  <a:pt x="102158" y="584098"/>
                </a:lnTo>
                <a:close/>
              </a:path>
              <a:path w="455930" h="1426210">
                <a:moveTo>
                  <a:pt x="105054" y="225742"/>
                </a:moveTo>
                <a:lnTo>
                  <a:pt x="103962" y="223697"/>
                </a:lnTo>
                <a:lnTo>
                  <a:pt x="101942" y="222694"/>
                </a:lnTo>
                <a:lnTo>
                  <a:pt x="100457" y="221526"/>
                </a:lnTo>
                <a:lnTo>
                  <a:pt x="99237" y="222542"/>
                </a:lnTo>
                <a:lnTo>
                  <a:pt x="96939" y="223621"/>
                </a:lnTo>
                <a:lnTo>
                  <a:pt x="97218" y="225856"/>
                </a:lnTo>
                <a:lnTo>
                  <a:pt x="99136" y="227050"/>
                </a:lnTo>
                <a:lnTo>
                  <a:pt x="101142" y="229184"/>
                </a:lnTo>
                <a:lnTo>
                  <a:pt x="102984" y="227152"/>
                </a:lnTo>
                <a:lnTo>
                  <a:pt x="105054" y="225742"/>
                </a:lnTo>
                <a:close/>
              </a:path>
              <a:path w="455930" h="1426210">
                <a:moveTo>
                  <a:pt x="113131" y="714654"/>
                </a:moveTo>
                <a:lnTo>
                  <a:pt x="112928" y="713219"/>
                </a:lnTo>
                <a:lnTo>
                  <a:pt x="112331" y="708977"/>
                </a:lnTo>
                <a:lnTo>
                  <a:pt x="112255" y="708431"/>
                </a:lnTo>
                <a:lnTo>
                  <a:pt x="112026" y="706818"/>
                </a:lnTo>
                <a:lnTo>
                  <a:pt x="108242" y="707758"/>
                </a:lnTo>
                <a:lnTo>
                  <a:pt x="103212" y="707758"/>
                </a:lnTo>
                <a:lnTo>
                  <a:pt x="101269" y="708977"/>
                </a:lnTo>
                <a:lnTo>
                  <a:pt x="104279" y="716915"/>
                </a:lnTo>
                <a:lnTo>
                  <a:pt x="109334" y="713219"/>
                </a:lnTo>
                <a:lnTo>
                  <a:pt x="113131" y="714654"/>
                </a:lnTo>
                <a:close/>
              </a:path>
              <a:path w="455930" h="1426210">
                <a:moveTo>
                  <a:pt x="115697" y="544271"/>
                </a:moveTo>
                <a:lnTo>
                  <a:pt x="115468" y="543788"/>
                </a:lnTo>
                <a:lnTo>
                  <a:pt x="115138" y="543090"/>
                </a:lnTo>
                <a:lnTo>
                  <a:pt x="113906" y="542290"/>
                </a:lnTo>
                <a:lnTo>
                  <a:pt x="112966" y="542226"/>
                </a:lnTo>
                <a:lnTo>
                  <a:pt x="112179" y="542163"/>
                </a:lnTo>
                <a:lnTo>
                  <a:pt x="111264" y="543090"/>
                </a:lnTo>
                <a:lnTo>
                  <a:pt x="110413" y="543585"/>
                </a:lnTo>
                <a:lnTo>
                  <a:pt x="113614" y="546544"/>
                </a:lnTo>
                <a:lnTo>
                  <a:pt x="114630" y="545122"/>
                </a:lnTo>
                <a:lnTo>
                  <a:pt x="115697" y="544271"/>
                </a:lnTo>
                <a:close/>
              </a:path>
              <a:path w="455930" h="1426210">
                <a:moveTo>
                  <a:pt x="116293" y="535012"/>
                </a:moveTo>
                <a:lnTo>
                  <a:pt x="113550" y="533234"/>
                </a:lnTo>
                <a:lnTo>
                  <a:pt x="106997" y="539724"/>
                </a:lnTo>
                <a:lnTo>
                  <a:pt x="115404" y="539165"/>
                </a:lnTo>
                <a:lnTo>
                  <a:pt x="116293" y="535012"/>
                </a:lnTo>
                <a:close/>
              </a:path>
              <a:path w="455930" h="1426210">
                <a:moveTo>
                  <a:pt x="120078" y="692696"/>
                </a:moveTo>
                <a:lnTo>
                  <a:pt x="117322" y="685800"/>
                </a:lnTo>
                <a:lnTo>
                  <a:pt x="109474" y="689165"/>
                </a:lnTo>
                <a:lnTo>
                  <a:pt x="116979" y="690727"/>
                </a:lnTo>
                <a:lnTo>
                  <a:pt x="120078" y="692696"/>
                </a:lnTo>
                <a:close/>
              </a:path>
              <a:path w="455930" h="1426210">
                <a:moveTo>
                  <a:pt x="127177" y="679564"/>
                </a:moveTo>
                <a:lnTo>
                  <a:pt x="126720" y="679488"/>
                </a:lnTo>
                <a:lnTo>
                  <a:pt x="126733" y="679729"/>
                </a:lnTo>
                <a:lnTo>
                  <a:pt x="126733" y="679856"/>
                </a:lnTo>
                <a:lnTo>
                  <a:pt x="126860" y="679831"/>
                </a:lnTo>
                <a:lnTo>
                  <a:pt x="127000" y="679805"/>
                </a:lnTo>
                <a:lnTo>
                  <a:pt x="127139" y="679704"/>
                </a:lnTo>
                <a:lnTo>
                  <a:pt x="127177" y="679564"/>
                </a:lnTo>
                <a:close/>
              </a:path>
              <a:path w="455930" h="1426210">
                <a:moveTo>
                  <a:pt x="127533" y="689203"/>
                </a:moveTo>
                <a:lnTo>
                  <a:pt x="126733" y="679856"/>
                </a:lnTo>
                <a:lnTo>
                  <a:pt x="122758" y="680910"/>
                </a:lnTo>
                <a:lnTo>
                  <a:pt x="116509" y="679843"/>
                </a:lnTo>
                <a:lnTo>
                  <a:pt x="117551" y="685533"/>
                </a:lnTo>
                <a:lnTo>
                  <a:pt x="117424" y="685495"/>
                </a:lnTo>
                <a:lnTo>
                  <a:pt x="117297" y="685444"/>
                </a:lnTo>
                <a:lnTo>
                  <a:pt x="117157" y="685393"/>
                </a:lnTo>
                <a:lnTo>
                  <a:pt x="117208" y="685520"/>
                </a:lnTo>
                <a:lnTo>
                  <a:pt x="117322" y="685800"/>
                </a:lnTo>
                <a:lnTo>
                  <a:pt x="117563" y="685685"/>
                </a:lnTo>
                <a:lnTo>
                  <a:pt x="117563" y="685546"/>
                </a:lnTo>
                <a:lnTo>
                  <a:pt x="124218" y="687971"/>
                </a:lnTo>
                <a:lnTo>
                  <a:pt x="127533" y="689203"/>
                </a:lnTo>
                <a:close/>
              </a:path>
              <a:path w="455930" h="1426210">
                <a:moveTo>
                  <a:pt x="128473" y="670941"/>
                </a:moveTo>
                <a:lnTo>
                  <a:pt x="118033" y="651217"/>
                </a:lnTo>
                <a:lnTo>
                  <a:pt x="113842" y="649998"/>
                </a:lnTo>
                <a:lnTo>
                  <a:pt x="109156" y="649135"/>
                </a:lnTo>
                <a:lnTo>
                  <a:pt x="106248" y="654608"/>
                </a:lnTo>
                <a:lnTo>
                  <a:pt x="108940" y="657161"/>
                </a:lnTo>
                <a:lnTo>
                  <a:pt x="114020" y="659777"/>
                </a:lnTo>
                <a:lnTo>
                  <a:pt x="114414" y="669836"/>
                </a:lnTo>
                <a:lnTo>
                  <a:pt x="121513" y="668235"/>
                </a:lnTo>
                <a:lnTo>
                  <a:pt x="128473" y="670941"/>
                </a:lnTo>
                <a:close/>
              </a:path>
              <a:path w="455930" h="1426210">
                <a:moveTo>
                  <a:pt x="134734" y="677113"/>
                </a:moveTo>
                <a:lnTo>
                  <a:pt x="133553" y="675589"/>
                </a:lnTo>
                <a:lnTo>
                  <a:pt x="132765" y="675474"/>
                </a:lnTo>
                <a:lnTo>
                  <a:pt x="131432" y="675284"/>
                </a:lnTo>
                <a:lnTo>
                  <a:pt x="129400" y="675538"/>
                </a:lnTo>
                <a:lnTo>
                  <a:pt x="127660" y="677024"/>
                </a:lnTo>
                <a:lnTo>
                  <a:pt x="127571" y="678395"/>
                </a:lnTo>
                <a:lnTo>
                  <a:pt x="127177" y="679564"/>
                </a:lnTo>
                <a:lnTo>
                  <a:pt x="128689" y="679818"/>
                </a:lnTo>
                <a:lnTo>
                  <a:pt x="130263" y="680275"/>
                </a:lnTo>
                <a:lnTo>
                  <a:pt x="132791" y="679792"/>
                </a:lnTo>
                <a:lnTo>
                  <a:pt x="134061" y="678624"/>
                </a:lnTo>
                <a:lnTo>
                  <a:pt x="134734" y="677113"/>
                </a:lnTo>
                <a:close/>
              </a:path>
              <a:path w="455930" h="1426210">
                <a:moveTo>
                  <a:pt x="136296" y="527113"/>
                </a:moveTo>
                <a:lnTo>
                  <a:pt x="131787" y="523443"/>
                </a:lnTo>
                <a:lnTo>
                  <a:pt x="127622" y="520941"/>
                </a:lnTo>
                <a:lnTo>
                  <a:pt x="123037" y="517855"/>
                </a:lnTo>
                <a:lnTo>
                  <a:pt x="118541" y="523875"/>
                </a:lnTo>
                <a:lnTo>
                  <a:pt x="111429" y="525462"/>
                </a:lnTo>
                <a:lnTo>
                  <a:pt x="103098" y="524967"/>
                </a:lnTo>
                <a:lnTo>
                  <a:pt x="102489" y="524929"/>
                </a:lnTo>
                <a:lnTo>
                  <a:pt x="101180" y="525513"/>
                </a:lnTo>
                <a:lnTo>
                  <a:pt x="104952" y="527075"/>
                </a:lnTo>
                <a:lnTo>
                  <a:pt x="112407" y="530301"/>
                </a:lnTo>
                <a:lnTo>
                  <a:pt x="118008" y="527316"/>
                </a:lnTo>
                <a:lnTo>
                  <a:pt x="127698" y="536498"/>
                </a:lnTo>
                <a:lnTo>
                  <a:pt x="130746" y="534149"/>
                </a:lnTo>
                <a:lnTo>
                  <a:pt x="133400" y="532561"/>
                </a:lnTo>
                <a:lnTo>
                  <a:pt x="136093" y="529513"/>
                </a:lnTo>
                <a:lnTo>
                  <a:pt x="136296" y="527113"/>
                </a:lnTo>
                <a:close/>
              </a:path>
              <a:path w="455930" h="1426210">
                <a:moveTo>
                  <a:pt x="145948" y="65747"/>
                </a:moveTo>
                <a:lnTo>
                  <a:pt x="145554" y="61150"/>
                </a:lnTo>
                <a:lnTo>
                  <a:pt x="140639" y="60972"/>
                </a:lnTo>
                <a:lnTo>
                  <a:pt x="139001" y="63042"/>
                </a:lnTo>
                <a:lnTo>
                  <a:pt x="138290" y="65874"/>
                </a:lnTo>
                <a:lnTo>
                  <a:pt x="142252" y="65951"/>
                </a:lnTo>
                <a:lnTo>
                  <a:pt x="145948" y="65747"/>
                </a:lnTo>
                <a:close/>
              </a:path>
              <a:path w="455930" h="1426210">
                <a:moveTo>
                  <a:pt x="162293" y="42075"/>
                </a:moveTo>
                <a:lnTo>
                  <a:pt x="160680" y="40487"/>
                </a:lnTo>
                <a:lnTo>
                  <a:pt x="158648" y="39357"/>
                </a:lnTo>
                <a:lnTo>
                  <a:pt x="157556" y="33947"/>
                </a:lnTo>
                <a:lnTo>
                  <a:pt x="154139" y="32105"/>
                </a:lnTo>
                <a:lnTo>
                  <a:pt x="146697" y="33896"/>
                </a:lnTo>
                <a:lnTo>
                  <a:pt x="142773" y="36677"/>
                </a:lnTo>
                <a:lnTo>
                  <a:pt x="142633" y="38671"/>
                </a:lnTo>
                <a:lnTo>
                  <a:pt x="142367" y="42557"/>
                </a:lnTo>
                <a:lnTo>
                  <a:pt x="138976" y="43154"/>
                </a:lnTo>
                <a:lnTo>
                  <a:pt x="134810" y="45389"/>
                </a:lnTo>
                <a:lnTo>
                  <a:pt x="134607" y="47091"/>
                </a:lnTo>
                <a:lnTo>
                  <a:pt x="133794" y="48615"/>
                </a:lnTo>
                <a:lnTo>
                  <a:pt x="139903" y="49936"/>
                </a:lnTo>
                <a:lnTo>
                  <a:pt x="141706" y="44043"/>
                </a:lnTo>
                <a:lnTo>
                  <a:pt x="151295" y="46875"/>
                </a:lnTo>
                <a:lnTo>
                  <a:pt x="156794" y="43675"/>
                </a:lnTo>
                <a:lnTo>
                  <a:pt x="162293" y="42075"/>
                </a:lnTo>
                <a:close/>
              </a:path>
              <a:path w="455930" h="1426210">
                <a:moveTo>
                  <a:pt x="172999" y="754811"/>
                </a:moveTo>
                <a:lnTo>
                  <a:pt x="172948" y="754621"/>
                </a:lnTo>
                <a:lnTo>
                  <a:pt x="172783" y="754621"/>
                </a:lnTo>
                <a:lnTo>
                  <a:pt x="172961" y="754773"/>
                </a:lnTo>
                <a:close/>
              </a:path>
              <a:path w="455930" h="1426210">
                <a:moveTo>
                  <a:pt x="173101" y="604189"/>
                </a:moveTo>
                <a:lnTo>
                  <a:pt x="169506" y="602107"/>
                </a:lnTo>
                <a:lnTo>
                  <a:pt x="167462" y="599935"/>
                </a:lnTo>
                <a:lnTo>
                  <a:pt x="158445" y="606323"/>
                </a:lnTo>
                <a:lnTo>
                  <a:pt x="151993" y="593661"/>
                </a:lnTo>
                <a:lnTo>
                  <a:pt x="158686" y="594931"/>
                </a:lnTo>
                <a:lnTo>
                  <a:pt x="156972" y="591718"/>
                </a:lnTo>
                <a:lnTo>
                  <a:pt x="154254" y="589102"/>
                </a:lnTo>
                <a:lnTo>
                  <a:pt x="155359" y="584708"/>
                </a:lnTo>
                <a:lnTo>
                  <a:pt x="159054" y="582904"/>
                </a:lnTo>
                <a:lnTo>
                  <a:pt x="162902" y="579615"/>
                </a:lnTo>
                <a:lnTo>
                  <a:pt x="155422" y="578396"/>
                </a:lnTo>
                <a:lnTo>
                  <a:pt x="147574" y="578878"/>
                </a:lnTo>
                <a:lnTo>
                  <a:pt x="146532" y="574560"/>
                </a:lnTo>
                <a:lnTo>
                  <a:pt x="153301" y="555726"/>
                </a:lnTo>
                <a:lnTo>
                  <a:pt x="156806" y="555472"/>
                </a:lnTo>
                <a:lnTo>
                  <a:pt x="161620" y="551954"/>
                </a:lnTo>
                <a:lnTo>
                  <a:pt x="167982" y="553491"/>
                </a:lnTo>
                <a:lnTo>
                  <a:pt x="167982" y="539394"/>
                </a:lnTo>
                <a:lnTo>
                  <a:pt x="147561" y="540651"/>
                </a:lnTo>
                <a:lnTo>
                  <a:pt x="147561" y="552424"/>
                </a:lnTo>
                <a:lnTo>
                  <a:pt x="140271" y="553212"/>
                </a:lnTo>
                <a:lnTo>
                  <a:pt x="137909" y="562978"/>
                </a:lnTo>
                <a:lnTo>
                  <a:pt x="131559" y="562838"/>
                </a:lnTo>
                <a:lnTo>
                  <a:pt x="121081" y="563473"/>
                </a:lnTo>
                <a:lnTo>
                  <a:pt x="118948" y="565848"/>
                </a:lnTo>
                <a:lnTo>
                  <a:pt x="122478" y="572820"/>
                </a:lnTo>
                <a:lnTo>
                  <a:pt x="124612" y="574319"/>
                </a:lnTo>
                <a:lnTo>
                  <a:pt x="125641" y="578561"/>
                </a:lnTo>
                <a:lnTo>
                  <a:pt x="126022" y="581406"/>
                </a:lnTo>
                <a:lnTo>
                  <a:pt x="123545" y="586714"/>
                </a:lnTo>
                <a:lnTo>
                  <a:pt x="120662" y="589343"/>
                </a:lnTo>
                <a:lnTo>
                  <a:pt x="117551" y="593217"/>
                </a:lnTo>
                <a:lnTo>
                  <a:pt x="112217" y="591337"/>
                </a:lnTo>
                <a:lnTo>
                  <a:pt x="107403" y="592543"/>
                </a:lnTo>
                <a:lnTo>
                  <a:pt x="102438" y="594664"/>
                </a:lnTo>
                <a:lnTo>
                  <a:pt x="96672" y="595528"/>
                </a:lnTo>
                <a:lnTo>
                  <a:pt x="100037" y="599732"/>
                </a:lnTo>
                <a:lnTo>
                  <a:pt x="99669" y="599541"/>
                </a:lnTo>
                <a:lnTo>
                  <a:pt x="99593" y="599681"/>
                </a:lnTo>
                <a:lnTo>
                  <a:pt x="103708" y="605688"/>
                </a:lnTo>
                <a:lnTo>
                  <a:pt x="106324" y="608914"/>
                </a:lnTo>
                <a:lnTo>
                  <a:pt x="108775" y="608355"/>
                </a:lnTo>
                <a:lnTo>
                  <a:pt x="110236" y="608241"/>
                </a:lnTo>
                <a:lnTo>
                  <a:pt x="107886" y="604050"/>
                </a:lnTo>
                <a:lnTo>
                  <a:pt x="117602" y="601154"/>
                </a:lnTo>
                <a:lnTo>
                  <a:pt x="127673" y="598424"/>
                </a:lnTo>
                <a:lnTo>
                  <a:pt x="125539" y="591096"/>
                </a:lnTo>
                <a:lnTo>
                  <a:pt x="132600" y="591972"/>
                </a:lnTo>
                <a:lnTo>
                  <a:pt x="135229" y="595312"/>
                </a:lnTo>
                <a:lnTo>
                  <a:pt x="136791" y="599973"/>
                </a:lnTo>
                <a:lnTo>
                  <a:pt x="146342" y="602107"/>
                </a:lnTo>
                <a:lnTo>
                  <a:pt x="146583" y="605739"/>
                </a:lnTo>
                <a:lnTo>
                  <a:pt x="151904" y="615226"/>
                </a:lnTo>
                <a:lnTo>
                  <a:pt x="159143" y="627329"/>
                </a:lnTo>
                <a:lnTo>
                  <a:pt x="161925" y="624751"/>
                </a:lnTo>
                <a:lnTo>
                  <a:pt x="161848" y="622465"/>
                </a:lnTo>
                <a:lnTo>
                  <a:pt x="164312" y="618845"/>
                </a:lnTo>
                <a:lnTo>
                  <a:pt x="167386" y="617702"/>
                </a:lnTo>
                <a:lnTo>
                  <a:pt x="172821" y="609447"/>
                </a:lnTo>
                <a:lnTo>
                  <a:pt x="173101" y="604189"/>
                </a:lnTo>
                <a:close/>
              </a:path>
              <a:path w="455930" h="1426210">
                <a:moveTo>
                  <a:pt x="173266" y="465416"/>
                </a:moveTo>
                <a:lnTo>
                  <a:pt x="173215" y="465175"/>
                </a:lnTo>
                <a:lnTo>
                  <a:pt x="173088" y="465150"/>
                </a:lnTo>
                <a:lnTo>
                  <a:pt x="172961" y="465112"/>
                </a:lnTo>
                <a:lnTo>
                  <a:pt x="172834" y="465099"/>
                </a:lnTo>
                <a:lnTo>
                  <a:pt x="172923" y="465226"/>
                </a:lnTo>
                <a:lnTo>
                  <a:pt x="173075" y="465328"/>
                </a:lnTo>
                <a:lnTo>
                  <a:pt x="173266" y="465416"/>
                </a:lnTo>
                <a:close/>
              </a:path>
              <a:path w="455930" h="1426210">
                <a:moveTo>
                  <a:pt x="174637" y="78282"/>
                </a:moveTo>
                <a:lnTo>
                  <a:pt x="164655" y="75476"/>
                </a:lnTo>
                <a:lnTo>
                  <a:pt x="161671" y="83058"/>
                </a:lnTo>
                <a:lnTo>
                  <a:pt x="173012" y="83616"/>
                </a:lnTo>
                <a:lnTo>
                  <a:pt x="174637" y="78282"/>
                </a:lnTo>
                <a:close/>
              </a:path>
              <a:path w="455930" h="1426210">
                <a:moveTo>
                  <a:pt x="175260" y="763320"/>
                </a:moveTo>
                <a:lnTo>
                  <a:pt x="173685" y="757758"/>
                </a:lnTo>
                <a:lnTo>
                  <a:pt x="172796" y="754659"/>
                </a:lnTo>
                <a:lnTo>
                  <a:pt x="168465" y="751459"/>
                </a:lnTo>
                <a:lnTo>
                  <a:pt x="163664" y="748538"/>
                </a:lnTo>
                <a:lnTo>
                  <a:pt x="156781" y="741819"/>
                </a:lnTo>
                <a:lnTo>
                  <a:pt x="159537" y="739800"/>
                </a:lnTo>
                <a:lnTo>
                  <a:pt x="163957" y="738924"/>
                </a:lnTo>
                <a:lnTo>
                  <a:pt x="168490" y="744880"/>
                </a:lnTo>
                <a:lnTo>
                  <a:pt x="171729" y="738924"/>
                </a:lnTo>
                <a:lnTo>
                  <a:pt x="172808" y="736942"/>
                </a:lnTo>
                <a:lnTo>
                  <a:pt x="172770" y="736447"/>
                </a:lnTo>
                <a:lnTo>
                  <a:pt x="172275" y="731240"/>
                </a:lnTo>
                <a:lnTo>
                  <a:pt x="159816" y="724230"/>
                </a:lnTo>
                <a:lnTo>
                  <a:pt x="157670" y="719556"/>
                </a:lnTo>
                <a:lnTo>
                  <a:pt x="157264" y="713232"/>
                </a:lnTo>
                <a:lnTo>
                  <a:pt x="157162" y="711542"/>
                </a:lnTo>
                <a:lnTo>
                  <a:pt x="157137" y="711225"/>
                </a:lnTo>
                <a:lnTo>
                  <a:pt x="154343" y="708444"/>
                </a:lnTo>
                <a:lnTo>
                  <a:pt x="145884" y="704202"/>
                </a:lnTo>
                <a:lnTo>
                  <a:pt x="144310" y="703313"/>
                </a:lnTo>
                <a:lnTo>
                  <a:pt x="142760" y="702437"/>
                </a:lnTo>
                <a:lnTo>
                  <a:pt x="147307" y="697534"/>
                </a:lnTo>
                <a:lnTo>
                  <a:pt x="145592" y="693813"/>
                </a:lnTo>
                <a:lnTo>
                  <a:pt x="138836" y="691616"/>
                </a:lnTo>
                <a:lnTo>
                  <a:pt x="133197" y="690816"/>
                </a:lnTo>
                <a:lnTo>
                  <a:pt x="127736" y="689673"/>
                </a:lnTo>
                <a:lnTo>
                  <a:pt x="124294" y="693127"/>
                </a:lnTo>
                <a:lnTo>
                  <a:pt x="126923" y="696328"/>
                </a:lnTo>
                <a:lnTo>
                  <a:pt x="128765" y="699554"/>
                </a:lnTo>
                <a:lnTo>
                  <a:pt x="127533" y="705993"/>
                </a:lnTo>
                <a:lnTo>
                  <a:pt x="127419" y="706589"/>
                </a:lnTo>
                <a:lnTo>
                  <a:pt x="127304" y="707199"/>
                </a:lnTo>
                <a:lnTo>
                  <a:pt x="136740" y="703313"/>
                </a:lnTo>
                <a:lnTo>
                  <a:pt x="142049" y="705993"/>
                </a:lnTo>
                <a:lnTo>
                  <a:pt x="126060" y="711542"/>
                </a:lnTo>
                <a:lnTo>
                  <a:pt x="128765" y="699554"/>
                </a:lnTo>
                <a:lnTo>
                  <a:pt x="110807" y="697979"/>
                </a:lnTo>
                <a:lnTo>
                  <a:pt x="112242" y="705993"/>
                </a:lnTo>
                <a:lnTo>
                  <a:pt x="112344" y="706589"/>
                </a:lnTo>
                <a:lnTo>
                  <a:pt x="123736" y="713232"/>
                </a:lnTo>
                <a:lnTo>
                  <a:pt x="130708" y="721169"/>
                </a:lnTo>
                <a:lnTo>
                  <a:pt x="133235" y="730326"/>
                </a:lnTo>
                <a:lnTo>
                  <a:pt x="131279" y="740651"/>
                </a:lnTo>
                <a:lnTo>
                  <a:pt x="131076" y="741184"/>
                </a:lnTo>
                <a:lnTo>
                  <a:pt x="132422" y="742048"/>
                </a:lnTo>
                <a:lnTo>
                  <a:pt x="133502" y="743267"/>
                </a:lnTo>
                <a:lnTo>
                  <a:pt x="139738" y="736447"/>
                </a:lnTo>
                <a:lnTo>
                  <a:pt x="142443" y="739394"/>
                </a:lnTo>
                <a:lnTo>
                  <a:pt x="144043" y="742784"/>
                </a:lnTo>
                <a:lnTo>
                  <a:pt x="154470" y="747522"/>
                </a:lnTo>
                <a:lnTo>
                  <a:pt x="153200" y="751459"/>
                </a:lnTo>
                <a:lnTo>
                  <a:pt x="150507" y="758507"/>
                </a:lnTo>
                <a:lnTo>
                  <a:pt x="151104" y="760984"/>
                </a:lnTo>
                <a:lnTo>
                  <a:pt x="151498" y="763320"/>
                </a:lnTo>
                <a:lnTo>
                  <a:pt x="151574" y="763727"/>
                </a:lnTo>
                <a:lnTo>
                  <a:pt x="153504" y="764019"/>
                </a:lnTo>
                <a:lnTo>
                  <a:pt x="154800" y="764463"/>
                </a:lnTo>
                <a:lnTo>
                  <a:pt x="160883" y="757758"/>
                </a:lnTo>
                <a:lnTo>
                  <a:pt x="168059" y="766686"/>
                </a:lnTo>
                <a:lnTo>
                  <a:pt x="175260" y="763320"/>
                </a:lnTo>
                <a:close/>
              </a:path>
              <a:path w="455930" h="1426210">
                <a:moveTo>
                  <a:pt x="185166" y="526745"/>
                </a:moveTo>
                <a:lnTo>
                  <a:pt x="178130" y="519493"/>
                </a:lnTo>
                <a:lnTo>
                  <a:pt x="175285" y="522605"/>
                </a:lnTo>
                <a:lnTo>
                  <a:pt x="170789" y="524014"/>
                </a:lnTo>
                <a:lnTo>
                  <a:pt x="167043" y="525970"/>
                </a:lnTo>
                <a:lnTo>
                  <a:pt x="166420" y="530771"/>
                </a:lnTo>
                <a:lnTo>
                  <a:pt x="185166" y="526745"/>
                </a:lnTo>
                <a:close/>
              </a:path>
              <a:path w="455930" h="1426210">
                <a:moveTo>
                  <a:pt x="187998" y="480593"/>
                </a:moveTo>
                <a:lnTo>
                  <a:pt x="180327" y="477012"/>
                </a:lnTo>
                <a:lnTo>
                  <a:pt x="176974" y="470966"/>
                </a:lnTo>
                <a:lnTo>
                  <a:pt x="172974" y="465289"/>
                </a:lnTo>
                <a:lnTo>
                  <a:pt x="152857" y="456552"/>
                </a:lnTo>
                <a:lnTo>
                  <a:pt x="158432" y="453161"/>
                </a:lnTo>
                <a:lnTo>
                  <a:pt x="141376" y="454012"/>
                </a:lnTo>
                <a:lnTo>
                  <a:pt x="139433" y="453313"/>
                </a:lnTo>
                <a:lnTo>
                  <a:pt x="140208" y="447763"/>
                </a:lnTo>
                <a:lnTo>
                  <a:pt x="133261" y="448335"/>
                </a:lnTo>
                <a:lnTo>
                  <a:pt x="127190" y="457720"/>
                </a:lnTo>
                <a:lnTo>
                  <a:pt x="131229" y="458863"/>
                </a:lnTo>
                <a:lnTo>
                  <a:pt x="134721" y="459701"/>
                </a:lnTo>
                <a:lnTo>
                  <a:pt x="145923" y="463448"/>
                </a:lnTo>
                <a:lnTo>
                  <a:pt x="148031" y="470217"/>
                </a:lnTo>
                <a:lnTo>
                  <a:pt x="160337" y="477316"/>
                </a:lnTo>
                <a:lnTo>
                  <a:pt x="165823" y="480034"/>
                </a:lnTo>
                <a:lnTo>
                  <a:pt x="171627" y="481596"/>
                </a:lnTo>
                <a:lnTo>
                  <a:pt x="178155" y="481342"/>
                </a:lnTo>
                <a:lnTo>
                  <a:pt x="185305" y="485952"/>
                </a:lnTo>
                <a:lnTo>
                  <a:pt x="187998" y="480593"/>
                </a:lnTo>
                <a:close/>
              </a:path>
              <a:path w="455930" h="1426210">
                <a:moveTo>
                  <a:pt x="188379" y="480669"/>
                </a:moveTo>
                <a:lnTo>
                  <a:pt x="188137" y="480580"/>
                </a:lnTo>
                <a:lnTo>
                  <a:pt x="188010" y="480555"/>
                </a:lnTo>
                <a:lnTo>
                  <a:pt x="188137" y="480656"/>
                </a:lnTo>
                <a:lnTo>
                  <a:pt x="188379" y="480796"/>
                </a:lnTo>
                <a:lnTo>
                  <a:pt x="188379" y="480669"/>
                </a:lnTo>
                <a:close/>
              </a:path>
              <a:path w="455930" h="1426210">
                <a:moveTo>
                  <a:pt x="190766" y="748245"/>
                </a:moveTo>
                <a:lnTo>
                  <a:pt x="185928" y="740448"/>
                </a:lnTo>
                <a:lnTo>
                  <a:pt x="176796" y="740143"/>
                </a:lnTo>
                <a:lnTo>
                  <a:pt x="173050" y="754646"/>
                </a:lnTo>
                <a:lnTo>
                  <a:pt x="181343" y="755891"/>
                </a:lnTo>
                <a:lnTo>
                  <a:pt x="184010" y="749109"/>
                </a:lnTo>
                <a:lnTo>
                  <a:pt x="190766" y="748245"/>
                </a:lnTo>
                <a:close/>
              </a:path>
              <a:path w="455930" h="1426210">
                <a:moveTo>
                  <a:pt x="192595" y="565797"/>
                </a:moveTo>
                <a:lnTo>
                  <a:pt x="185483" y="562076"/>
                </a:lnTo>
                <a:lnTo>
                  <a:pt x="185915" y="564438"/>
                </a:lnTo>
                <a:lnTo>
                  <a:pt x="186182" y="566826"/>
                </a:lnTo>
                <a:lnTo>
                  <a:pt x="187032" y="569671"/>
                </a:lnTo>
                <a:lnTo>
                  <a:pt x="188722" y="569937"/>
                </a:lnTo>
                <a:lnTo>
                  <a:pt x="190309" y="570572"/>
                </a:lnTo>
                <a:lnTo>
                  <a:pt x="192595" y="565797"/>
                </a:lnTo>
                <a:close/>
              </a:path>
              <a:path w="455930" h="1426210">
                <a:moveTo>
                  <a:pt x="192773" y="216649"/>
                </a:moveTo>
                <a:lnTo>
                  <a:pt x="190601" y="213855"/>
                </a:lnTo>
                <a:lnTo>
                  <a:pt x="189941" y="211086"/>
                </a:lnTo>
                <a:lnTo>
                  <a:pt x="187198" y="210934"/>
                </a:lnTo>
                <a:lnTo>
                  <a:pt x="186220" y="219151"/>
                </a:lnTo>
                <a:lnTo>
                  <a:pt x="189534" y="219367"/>
                </a:lnTo>
                <a:lnTo>
                  <a:pt x="192773" y="216649"/>
                </a:lnTo>
                <a:close/>
              </a:path>
              <a:path w="455930" h="1426210">
                <a:moveTo>
                  <a:pt x="196748" y="441566"/>
                </a:moveTo>
                <a:lnTo>
                  <a:pt x="196557" y="438950"/>
                </a:lnTo>
                <a:lnTo>
                  <a:pt x="195795" y="437019"/>
                </a:lnTo>
                <a:lnTo>
                  <a:pt x="195275" y="435076"/>
                </a:lnTo>
                <a:lnTo>
                  <a:pt x="194157" y="435330"/>
                </a:lnTo>
                <a:lnTo>
                  <a:pt x="192074" y="435597"/>
                </a:lnTo>
                <a:lnTo>
                  <a:pt x="192087" y="435825"/>
                </a:lnTo>
                <a:lnTo>
                  <a:pt x="192151" y="437502"/>
                </a:lnTo>
                <a:lnTo>
                  <a:pt x="192481" y="439178"/>
                </a:lnTo>
                <a:lnTo>
                  <a:pt x="193294" y="441604"/>
                </a:lnTo>
                <a:lnTo>
                  <a:pt x="194005" y="442302"/>
                </a:lnTo>
                <a:lnTo>
                  <a:pt x="194602" y="443026"/>
                </a:lnTo>
                <a:lnTo>
                  <a:pt x="195364" y="442290"/>
                </a:lnTo>
                <a:lnTo>
                  <a:pt x="196748" y="441566"/>
                </a:lnTo>
                <a:close/>
              </a:path>
              <a:path w="455930" h="1426210">
                <a:moveTo>
                  <a:pt x="204165" y="206260"/>
                </a:moveTo>
                <a:lnTo>
                  <a:pt x="204038" y="206298"/>
                </a:lnTo>
                <a:lnTo>
                  <a:pt x="203796" y="206362"/>
                </a:lnTo>
                <a:lnTo>
                  <a:pt x="204127" y="206603"/>
                </a:lnTo>
                <a:lnTo>
                  <a:pt x="204165" y="206260"/>
                </a:lnTo>
                <a:close/>
              </a:path>
              <a:path w="455930" h="1426210">
                <a:moveTo>
                  <a:pt x="214566" y="203555"/>
                </a:moveTo>
                <a:lnTo>
                  <a:pt x="211378" y="202755"/>
                </a:lnTo>
                <a:lnTo>
                  <a:pt x="204660" y="201129"/>
                </a:lnTo>
                <a:lnTo>
                  <a:pt x="204152" y="206260"/>
                </a:lnTo>
                <a:lnTo>
                  <a:pt x="214566" y="203555"/>
                </a:lnTo>
                <a:close/>
              </a:path>
              <a:path w="455930" h="1426210">
                <a:moveTo>
                  <a:pt x="214972" y="203657"/>
                </a:moveTo>
                <a:lnTo>
                  <a:pt x="214807" y="203492"/>
                </a:lnTo>
                <a:lnTo>
                  <a:pt x="214655" y="203542"/>
                </a:lnTo>
                <a:lnTo>
                  <a:pt x="214845" y="203619"/>
                </a:lnTo>
                <a:lnTo>
                  <a:pt x="214972" y="203657"/>
                </a:lnTo>
                <a:close/>
              </a:path>
              <a:path w="455930" h="1426210">
                <a:moveTo>
                  <a:pt x="222846" y="201676"/>
                </a:moveTo>
                <a:lnTo>
                  <a:pt x="222021" y="200215"/>
                </a:lnTo>
                <a:lnTo>
                  <a:pt x="221424" y="199161"/>
                </a:lnTo>
                <a:lnTo>
                  <a:pt x="218922" y="198742"/>
                </a:lnTo>
                <a:lnTo>
                  <a:pt x="217258" y="198031"/>
                </a:lnTo>
                <a:lnTo>
                  <a:pt x="216535" y="199872"/>
                </a:lnTo>
                <a:lnTo>
                  <a:pt x="215061" y="203555"/>
                </a:lnTo>
                <a:lnTo>
                  <a:pt x="219849" y="204736"/>
                </a:lnTo>
                <a:lnTo>
                  <a:pt x="222237" y="205308"/>
                </a:lnTo>
                <a:lnTo>
                  <a:pt x="222237" y="203593"/>
                </a:lnTo>
                <a:lnTo>
                  <a:pt x="222846" y="201676"/>
                </a:lnTo>
                <a:close/>
              </a:path>
              <a:path w="455930" h="1426210">
                <a:moveTo>
                  <a:pt x="228777" y="580402"/>
                </a:moveTo>
                <a:lnTo>
                  <a:pt x="228155" y="578904"/>
                </a:lnTo>
                <a:lnTo>
                  <a:pt x="222643" y="565619"/>
                </a:lnTo>
                <a:lnTo>
                  <a:pt x="228092" y="562749"/>
                </a:lnTo>
                <a:lnTo>
                  <a:pt x="218668" y="562368"/>
                </a:lnTo>
                <a:lnTo>
                  <a:pt x="218732" y="562051"/>
                </a:lnTo>
                <a:lnTo>
                  <a:pt x="218948" y="560844"/>
                </a:lnTo>
                <a:lnTo>
                  <a:pt x="220129" y="554278"/>
                </a:lnTo>
                <a:lnTo>
                  <a:pt x="206717" y="554278"/>
                </a:lnTo>
                <a:lnTo>
                  <a:pt x="204876" y="560844"/>
                </a:lnTo>
                <a:lnTo>
                  <a:pt x="195364" y="559752"/>
                </a:lnTo>
                <a:lnTo>
                  <a:pt x="189687" y="556615"/>
                </a:lnTo>
                <a:lnTo>
                  <a:pt x="188010" y="551573"/>
                </a:lnTo>
                <a:lnTo>
                  <a:pt x="190461" y="544741"/>
                </a:lnTo>
                <a:lnTo>
                  <a:pt x="174586" y="537146"/>
                </a:lnTo>
                <a:lnTo>
                  <a:pt x="168846" y="551573"/>
                </a:lnTo>
                <a:lnTo>
                  <a:pt x="168109" y="553542"/>
                </a:lnTo>
                <a:lnTo>
                  <a:pt x="170256" y="559155"/>
                </a:lnTo>
                <a:lnTo>
                  <a:pt x="160782" y="560235"/>
                </a:lnTo>
                <a:lnTo>
                  <a:pt x="159639" y="564921"/>
                </a:lnTo>
                <a:lnTo>
                  <a:pt x="180606" y="570001"/>
                </a:lnTo>
                <a:lnTo>
                  <a:pt x="185445" y="562051"/>
                </a:lnTo>
                <a:lnTo>
                  <a:pt x="196062" y="564375"/>
                </a:lnTo>
                <a:lnTo>
                  <a:pt x="195821" y="564375"/>
                </a:lnTo>
                <a:lnTo>
                  <a:pt x="192646" y="574370"/>
                </a:lnTo>
                <a:lnTo>
                  <a:pt x="193738" y="576999"/>
                </a:lnTo>
                <a:lnTo>
                  <a:pt x="193941" y="578904"/>
                </a:lnTo>
                <a:lnTo>
                  <a:pt x="194005" y="579475"/>
                </a:lnTo>
                <a:lnTo>
                  <a:pt x="190817" y="580847"/>
                </a:lnTo>
                <a:lnTo>
                  <a:pt x="187464" y="583539"/>
                </a:lnTo>
                <a:lnTo>
                  <a:pt x="176974" y="582828"/>
                </a:lnTo>
                <a:lnTo>
                  <a:pt x="177723" y="586257"/>
                </a:lnTo>
                <a:lnTo>
                  <a:pt x="176733" y="589711"/>
                </a:lnTo>
                <a:lnTo>
                  <a:pt x="187299" y="593521"/>
                </a:lnTo>
                <a:lnTo>
                  <a:pt x="192430" y="586727"/>
                </a:lnTo>
                <a:lnTo>
                  <a:pt x="193078" y="586384"/>
                </a:lnTo>
                <a:lnTo>
                  <a:pt x="197256" y="586384"/>
                </a:lnTo>
                <a:lnTo>
                  <a:pt x="198767" y="592340"/>
                </a:lnTo>
                <a:lnTo>
                  <a:pt x="201244" y="591350"/>
                </a:lnTo>
                <a:lnTo>
                  <a:pt x="202285" y="586727"/>
                </a:lnTo>
                <a:lnTo>
                  <a:pt x="202361" y="586384"/>
                </a:lnTo>
                <a:lnTo>
                  <a:pt x="202387" y="586257"/>
                </a:lnTo>
                <a:lnTo>
                  <a:pt x="200190" y="584415"/>
                </a:lnTo>
                <a:lnTo>
                  <a:pt x="199097" y="583539"/>
                </a:lnTo>
                <a:lnTo>
                  <a:pt x="197218" y="582028"/>
                </a:lnTo>
                <a:lnTo>
                  <a:pt x="197218" y="586257"/>
                </a:lnTo>
                <a:lnTo>
                  <a:pt x="193306" y="586257"/>
                </a:lnTo>
                <a:lnTo>
                  <a:pt x="196761" y="584415"/>
                </a:lnTo>
                <a:lnTo>
                  <a:pt x="197218" y="586257"/>
                </a:lnTo>
                <a:lnTo>
                  <a:pt x="197218" y="582028"/>
                </a:lnTo>
                <a:lnTo>
                  <a:pt x="194957" y="580186"/>
                </a:lnTo>
                <a:lnTo>
                  <a:pt x="202044" y="578904"/>
                </a:lnTo>
                <a:lnTo>
                  <a:pt x="201129" y="582828"/>
                </a:lnTo>
                <a:lnTo>
                  <a:pt x="201079" y="583539"/>
                </a:lnTo>
                <a:lnTo>
                  <a:pt x="201536" y="584415"/>
                </a:lnTo>
                <a:lnTo>
                  <a:pt x="202387" y="586257"/>
                </a:lnTo>
                <a:lnTo>
                  <a:pt x="202361" y="586384"/>
                </a:lnTo>
                <a:lnTo>
                  <a:pt x="202552" y="586384"/>
                </a:lnTo>
                <a:lnTo>
                  <a:pt x="207645" y="590448"/>
                </a:lnTo>
                <a:lnTo>
                  <a:pt x="213525" y="593280"/>
                </a:lnTo>
                <a:lnTo>
                  <a:pt x="219633" y="594448"/>
                </a:lnTo>
                <a:lnTo>
                  <a:pt x="225513" y="593750"/>
                </a:lnTo>
                <a:lnTo>
                  <a:pt x="215150" y="586384"/>
                </a:lnTo>
                <a:lnTo>
                  <a:pt x="228777" y="580402"/>
                </a:lnTo>
                <a:close/>
              </a:path>
              <a:path w="455930" h="1426210">
                <a:moveTo>
                  <a:pt x="236207" y="478802"/>
                </a:moveTo>
                <a:lnTo>
                  <a:pt x="233718" y="478307"/>
                </a:lnTo>
                <a:lnTo>
                  <a:pt x="231559" y="477202"/>
                </a:lnTo>
                <a:lnTo>
                  <a:pt x="229184" y="479907"/>
                </a:lnTo>
                <a:lnTo>
                  <a:pt x="224294" y="485495"/>
                </a:lnTo>
                <a:lnTo>
                  <a:pt x="227050" y="490359"/>
                </a:lnTo>
                <a:lnTo>
                  <a:pt x="229196" y="495439"/>
                </a:lnTo>
                <a:lnTo>
                  <a:pt x="231927" y="495795"/>
                </a:lnTo>
                <a:lnTo>
                  <a:pt x="236207" y="478802"/>
                </a:lnTo>
                <a:close/>
              </a:path>
              <a:path w="455930" h="1426210">
                <a:moveTo>
                  <a:pt x="236677" y="508927"/>
                </a:moveTo>
                <a:lnTo>
                  <a:pt x="230581" y="502526"/>
                </a:lnTo>
                <a:lnTo>
                  <a:pt x="227533" y="510933"/>
                </a:lnTo>
                <a:lnTo>
                  <a:pt x="236677" y="508927"/>
                </a:lnTo>
                <a:close/>
              </a:path>
              <a:path w="455930" h="1426210">
                <a:moveTo>
                  <a:pt x="243433" y="169354"/>
                </a:moveTo>
                <a:lnTo>
                  <a:pt x="232918" y="163068"/>
                </a:lnTo>
                <a:lnTo>
                  <a:pt x="237591" y="160274"/>
                </a:lnTo>
                <a:lnTo>
                  <a:pt x="238340" y="156972"/>
                </a:lnTo>
                <a:lnTo>
                  <a:pt x="235546" y="152222"/>
                </a:lnTo>
                <a:lnTo>
                  <a:pt x="231660" y="154787"/>
                </a:lnTo>
                <a:lnTo>
                  <a:pt x="228511" y="156705"/>
                </a:lnTo>
                <a:lnTo>
                  <a:pt x="222377" y="161239"/>
                </a:lnTo>
                <a:lnTo>
                  <a:pt x="222021" y="164795"/>
                </a:lnTo>
                <a:lnTo>
                  <a:pt x="226148" y="165760"/>
                </a:lnTo>
                <a:lnTo>
                  <a:pt x="232460" y="167233"/>
                </a:lnTo>
                <a:lnTo>
                  <a:pt x="231622" y="171500"/>
                </a:lnTo>
                <a:lnTo>
                  <a:pt x="234213" y="174332"/>
                </a:lnTo>
                <a:lnTo>
                  <a:pt x="243433" y="169354"/>
                </a:lnTo>
                <a:close/>
              </a:path>
              <a:path w="455930" h="1426210">
                <a:moveTo>
                  <a:pt x="247751" y="7391"/>
                </a:moveTo>
                <a:lnTo>
                  <a:pt x="246024" y="5600"/>
                </a:lnTo>
                <a:lnTo>
                  <a:pt x="244894" y="4343"/>
                </a:lnTo>
                <a:lnTo>
                  <a:pt x="240804" y="444"/>
                </a:lnTo>
                <a:lnTo>
                  <a:pt x="237515" y="0"/>
                </a:lnTo>
                <a:lnTo>
                  <a:pt x="230695" y="3987"/>
                </a:lnTo>
                <a:lnTo>
                  <a:pt x="227241" y="6502"/>
                </a:lnTo>
                <a:lnTo>
                  <a:pt x="232156" y="10845"/>
                </a:lnTo>
                <a:lnTo>
                  <a:pt x="236956" y="11252"/>
                </a:lnTo>
                <a:lnTo>
                  <a:pt x="240347" y="11087"/>
                </a:lnTo>
                <a:lnTo>
                  <a:pt x="242709" y="10972"/>
                </a:lnTo>
                <a:lnTo>
                  <a:pt x="244894" y="8902"/>
                </a:lnTo>
                <a:lnTo>
                  <a:pt x="247751" y="7391"/>
                </a:lnTo>
                <a:close/>
              </a:path>
              <a:path w="455930" h="1426210">
                <a:moveTo>
                  <a:pt x="252234" y="227101"/>
                </a:moveTo>
                <a:lnTo>
                  <a:pt x="252018" y="227139"/>
                </a:lnTo>
                <a:lnTo>
                  <a:pt x="252234" y="227101"/>
                </a:lnTo>
                <a:close/>
              </a:path>
              <a:path w="455930" h="1426210">
                <a:moveTo>
                  <a:pt x="260197" y="467741"/>
                </a:moveTo>
                <a:lnTo>
                  <a:pt x="260019" y="467550"/>
                </a:lnTo>
                <a:lnTo>
                  <a:pt x="259816" y="467512"/>
                </a:lnTo>
                <a:lnTo>
                  <a:pt x="260032" y="467753"/>
                </a:lnTo>
                <a:lnTo>
                  <a:pt x="260197" y="467741"/>
                </a:lnTo>
                <a:close/>
              </a:path>
              <a:path w="455930" h="1426210">
                <a:moveTo>
                  <a:pt x="262064" y="471627"/>
                </a:moveTo>
                <a:lnTo>
                  <a:pt x="260578" y="469315"/>
                </a:lnTo>
                <a:lnTo>
                  <a:pt x="260134" y="468223"/>
                </a:lnTo>
                <a:lnTo>
                  <a:pt x="259930" y="467753"/>
                </a:lnTo>
                <a:lnTo>
                  <a:pt x="248589" y="468223"/>
                </a:lnTo>
                <a:lnTo>
                  <a:pt x="249389" y="465937"/>
                </a:lnTo>
                <a:lnTo>
                  <a:pt x="249605" y="464439"/>
                </a:lnTo>
                <a:lnTo>
                  <a:pt x="251294" y="461784"/>
                </a:lnTo>
                <a:lnTo>
                  <a:pt x="253263" y="460756"/>
                </a:lnTo>
                <a:lnTo>
                  <a:pt x="254088" y="458635"/>
                </a:lnTo>
                <a:lnTo>
                  <a:pt x="254952" y="456412"/>
                </a:lnTo>
                <a:lnTo>
                  <a:pt x="250596" y="453707"/>
                </a:lnTo>
                <a:lnTo>
                  <a:pt x="247015" y="454990"/>
                </a:lnTo>
                <a:lnTo>
                  <a:pt x="247015" y="458635"/>
                </a:lnTo>
                <a:lnTo>
                  <a:pt x="238823" y="457174"/>
                </a:lnTo>
                <a:lnTo>
                  <a:pt x="236499" y="458292"/>
                </a:lnTo>
                <a:lnTo>
                  <a:pt x="233337" y="454571"/>
                </a:lnTo>
                <a:lnTo>
                  <a:pt x="217868" y="462445"/>
                </a:lnTo>
                <a:lnTo>
                  <a:pt x="222554" y="464185"/>
                </a:lnTo>
                <a:lnTo>
                  <a:pt x="227114" y="468096"/>
                </a:lnTo>
                <a:lnTo>
                  <a:pt x="235635" y="461975"/>
                </a:lnTo>
                <a:lnTo>
                  <a:pt x="235966" y="460844"/>
                </a:lnTo>
                <a:lnTo>
                  <a:pt x="240347" y="468922"/>
                </a:lnTo>
                <a:lnTo>
                  <a:pt x="235064" y="468922"/>
                </a:lnTo>
                <a:lnTo>
                  <a:pt x="233172" y="470611"/>
                </a:lnTo>
                <a:lnTo>
                  <a:pt x="235458" y="476237"/>
                </a:lnTo>
                <a:lnTo>
                  <a:pt x="235826" y="477189"/>
                </a:lnTo>
                <a:lnTo>
                  <a:pt x="236486" y="478866"/>
                </a:lnTo>
                <a:lnTo>
                  <a:pt x="240144" y="483069"/>
                </a:lnTo>
                <a:lnTo>
                  <a:pt x="245579" y="481355"/>
                </a:lnTo>
                <a:lnTo>
                  <a:pt x="252247" y="481558"/>
                </a:lnTo>
                <a:lnTo>
                  <a:pt x="251955" y="481355"/>
                </a:lnTo>
                <a:lnTo>
                  <a:pt x="245948" y="477189"/>
                </a:lnTo>
                <a:lnTo>
                  <a:pt x="247599" y="474776"/>
                </a:lnTo>
                <a:lnTo>
                  <a:pt x="249161" y="473494"/>
                </a:lnTo>
                <a:lnTo>
                  <a:pt x="255384" y="475500"/>
                </a:lnTo>
                <a:lnTo>
                  <a:pt x="259207" y="473494"/>
                </a:lnTo>
                <a:lnTo>
                  <a:pt x="262064" y="471627"/>
                </a:lnTo>
                <a:close/>
              </a:path>
              <a:path w="455930" h="1426210">
                <a:moveTo>
                  <a:pt x="267208" y="231165"/>
                </a:moveTo>
                <a:lnTo>
                  <a:pt x="262331" y="222948"/>
                </a:lnTo>
                <a:lnTo>
                  <a:pt x="252234" y="227114"/>
                </a:lnTo>
                <a:lnTo>
                  <a:pt x="257327" y="227901"/>
                </a:lnTo>
                <a:lnTo>
                  <a:pt x="259626" y="234022"/>
                </a:lnTo>
                <a:lnTo>
                  <a:pt x="267208" y="231165"/>
                </a:lnTo>
                <a:close/>
              </a:path>
              <a:path w="455930" h="1426210">
                <a:moveTo>
                  <a:pt x="267893" y="466712"/>
                </a:moveTo>
                <a:lnTo>
                  <a:pt x="265798" y="461251"/>
                </a:lnTo>
                <a:lnTo>
                  <a:pt x="255689" y="462788"/>
                </a:lnTo>
                <a:lnTo>
                  <a:pt x="259930" y="467448"/>
                </a:lnTo>
                <a:lnTo>
                  <a:pt x="262242" y="465899"/>
                </a:lnTo>
                <a:lnTo>
                  <a:pt x="267893" y="466712"/>
                </a:lnTo>
                <a:close/>
              </a:path>
              <a:path w="455930" h="1426210">
                <a:moveTo>
                  <a:pt x="277139" y="401624"/>
                </a:moveTo>
                <a:lnTo>
                  <a:pt x="269341" y="400177"/>
                </a:lnTo>
                <a:lnTo>
                  <a:pt x="269938" y="403974"/>
                </a:lnTo>
                <a:lnTo>
                  <a:pt x="269049" y="406806"/>
                </a:lnTo>
                <a:lnTo>
                  <a:pt x="267893" y="410476"/>
                </a:lnTo>
                <a:lnTo>
                  <a:pt x="270268" y="411797"/>
                </a:lnTo>
                <a:lnTo>
                  <a:pt x="276098" y="412711"/>
                </a:lnTo>
                <a:lnTo>
                  <a:pt x="277139" y="401624"/>
                </a:lnTo>
                <a:close/>
              </a:path>
              <a:path w="455930" h="1426210">
                <a:moveTo>
                  <a:pt x="281152" y="211569"/>
                </a:moveTo>
                <a:lnTo>
                  <a:pt x="276783" y="210413"/>
                </a:lnTo>
                <a:lnTo>
                  <a:pt x="272656" y="209727"/>
                </a:lnTo>
                <a:lnTo>
                  <a:pt x="269062" y="208292"/>
                </a:lnTo>
                <a:lnTo>
                  <a:pt x="262902" y="205828"/>
                </a:lnTo>
                <a:lnTo>
                  <a:pt x="271373" y="202120"/>
                </a:lnTo>
                <a:lnTo>
                  <a:pt x="267385" y="198551"/>
                </a:lnTo>
                <a:lnTo>
                  <a:pt x="248843" y="196240"/>
                </a:lnTo>
                <a:lnTo>
                  <a:pt x="251396" y="204063"/>
                </a:lnTo>
                <a:lnTo>
                  <a:pt x="241261" y="205701"/>
                </a:lnTo>
                <a:lnTo>
                  <a:pt x="238442" y="211201"/>
                </a:lnTo>
                <a:lnTo>
                  <a:pt x="250190" y="212636"/>
                </a:lnTo>
                <a:lnTo>
                  <a:pt x="250228" y="214185"/>
                </a:lnTo>
                <a:lnTo>
                  <a:pt x="238429" y="217716"/>
                </a:lnTo>
                <a:lnTo>
                  <a:pt x="245160" y="220243"/>
                </a:lnTo>
                <a:lnTo>
                  <a:pt x="244919" y="222110"/>
                </a:lnTo>
                <a:lnTo>
                  <a:pt x="243954" y="224243"/>
                </a:lnTo>
                <a:lnTo>
                  <a:pt x="246748" y="225869"/>
                </a:lnTo>
                <a:lnTo>
                  <a:pt x="249529" y="226352"/>
                </a:lnTo>
                <a:lnTo>
                  <a:pt x="252018" y="227101"/>
                </a:lnTo>
                <a:lnTo>
                  <a:pt x="253809" y="221703"/>
                </a:lnTo>
                <a:lnTo>
                  <a:pt x="253885" y="215506"/>
                </a:lnTo>
                <a:lnTo>
                  <a:pt x="262953" y="213385"/>
                </a:lnTo>
                <a:lnTo>
                  <a:pt x="261073" y="217639"/>
                </a:lnTo>
                <a:lnTo>
                  <a:pt x="264160" y="217462"/>
                </a:lnTo>
                <a:lnTo>
                  <a:pt x="263740" y="213271"/>
                </a:lnTo>
                <a:lnTo>
                  <a:pt x="266687" y="214249"/>
                </a:lnTo>
                <a:lnTo>
                  <a:pt x="269570" y="215404"/>
                </a:lnTo>
                <a:lnTo>
                  <a:pt x="278257" y="217614"/>
                </a:lnTo>
                <a:lnTo>
                  <a:pt x="279946" y="214909"/>
                </a:lnTo>
                <a:lnTo>
                  <a:pt x="281152" y="211569"/>
                </a:lnTo>
                <a:close/>
              </a:path>
              <a:path w="455930" h="1426210">
                <a:moveTo>
                  <a:pt x="285686" y="379653"/>
                </a:moveTo>
                <a:lnTo>
                  <a:pt x="284518" y="378968"/>
                </a:lnTo>
                <a:lnTo>
                  <a:pt x="283362" y="377799"/>
                </a:lnTo>
                <a:lnTo>
                  <a:pt x="282143" y="377761"/>
                </a:lnTo>
                <a:lnTo>
                  <a:pt x="281139" y="377710"/>
                </a:lnTo>
                <a:lnTo>
                  <a:pt x="280035" y="379006"/>
                </a:lnTo>
                <a:lnTo>
                  <a:pt x="278142" y="380276"/>
                </a:lnTo>
                <a:lnTo>
                  <a:pt x="280403" y="381177"/>
                </a:lnTo>
                <a:lnTo>
                  <a:pt x="281813" y="382206"/>
                </a:lnTo>
                <a:lnTo>
                  <a:pt x="282905" y="382041"/>
                </a:lnTo>
                <a:lnTo>
                  <a:pt x="284010" y="381876"/>
                </a:lnTo>
                <a:lnTo>
                  <a:pt x="284772" y="380504"/>
                </a:lnTo>
                <a:lnTo>
                  <a:pt x="285686" y="379653"/>
                </a:lnTo>
                <a:close/>
              </a:path>
              <a:path w="455930" h="1426210">
                <a:moveTo>
                  <a:pt x="360718" y="1373428"/>
                </a:moveTo>
                <a:lnTo>
                  <a:pt x="357149" y="1363002"/>
                </a:lnTo>
                <a:lnTo>
                  <a:pt x="349084" y="1370482"/>
                </a:lnTo>
                <a:lnTo>
                  <a:pt x="349364" y="1371130"/>
                </a:lnTo>
                <a:lnTo>
                  <a:pt x="360718" y="1373428"/>
                </a:lnTo>
                <a:close/>
              </a:path>
              <a:path w="455930" h="1426210">
                <a:moveTo>
                  <a:pt x="373608" y="1424749"/>
                </a:moveTo>
                <a:lnTo>
                  <a:pt x="373405" y="1423403"/>
                </a:lnTo>
                <a:lnTo>
                  <a:pt x="372427" y="1422450"/>
                </a:lnTo>
                <a:lnTo>
                  <a:pt x="369100" y="1422298"/>
                </a:lnTo>
                <a:lnTo>
                  <a:pt x="367880" y="1422730"/>
                </a:lnTo>
                <a:lnTo>
                  <a:pt x="367309" y="1423593"/>
                </a:lnTo>
                <a:lnTo>
                  <a:pt x="366458" y="1422654"/>
                </a:lnTo>
                <a:lnTo>
                  <a:pt x="365493" y="1421650"/>
                </a:lnTo>
                <a:lnTo>
                  <a:pt x="364426" y="1420444"/>
                </a:lnTo>
                <a:lnTo>
                  <a:pt x="361670" y="1422577"/>
                </a:lnTo>
                <a:lnTo>
                  <a:pt x="358686" y="1424508"/>
                </a:lnTo>
                <a:lnTo>
                  <a:pt x="360032" y="1426019"/>
                </a:lnTo>
                <a:lnTo>
                  <a:pt x="373329" y="1426019"/>
                </a:lnTo>
                <a:lnTo>
                  <a:pt x="373608" y="1424749"/>
                </a:lnTo>
                <a:close/>
              </a:path>
              <a:path w="455930" h="1426210">
                <a:moveTo>
                  <a:pt x="407797" y="1379156"/>
                </a:moveTo>
                <a:lnTo>
                  <a:pt x="407631" y="1379181"/>
                </a:lnTo>
                <a:lnTo>
                  <a:pt x="407479" y="1379194"/>
                </a:lnTo>
                <a:lnTo>
                  <a:pt x="407314" y="1379220"/>
                </a:lnTo>
                <a:lnTo>
                  <a:pt x="407416" y="1379347"/>
                </a:lnTo>
                <a:lnTo>
                  <a:pt x="407593" y="1379385"/>
                </a:lnTo>
                <a:lnTo>
                  <a:pt x="407733" y="1379232"/>
                </a:lnTo>
                <a:close/>
              </a:path>
              <a:path w="455930" h="1426210">
                <a:moveTo>
                  <a:pt x="410857" y="1382534"/>
                </a:moveTo>
                <a:lnTo>
                  <a:pt x="407492" y="1379423"/>
                </a:lnTo>
                <a:lnTo>
                  <a:pt x="404799" y="1380553"/>
                </a:lnTo>
                <a:lnTo>
                  <a:pt x="400253" y="1381467"/>
                </a:lnTo>
                <a:lnTo>
                  <a:pt x="399986" y="1382864"/>
                </a:lnTo>
                <a:lnTo>
                  <a:pt x="399478" y="1385493"/>
                </a:lnTo>
                <a:lnTo>
                  <a:pt x="401637" y="1388325"/>
                </a:lnTo>
                <a:lnTo>
                  <a:pt x="406755" y="1388402"/>
                </a:lnTo>
                <a:lnTo>
                  <a:pt x="410451" y="1385481"/>
                </a:lnTo>
                <a:lnTo>
                  <a:pt x="410857" y="1382534"/>
                </a:lnTo>
                <a:close/>
              </a:path>
              <a:path w="455930" h="1426210">
                <a:moveTo>
                  <a:pt x="414655" y="1378292"/>
                </a:moveTo>
                <a:lnTo>
                  <a:pt x="412369" y="1374394"/>
                </a:lnTo>
                <a:lnTo>
                  <a:pt x="407809" y="1379156"/>
                </a:lnTo>
                <a:lnTo>
                  <a:pt x="410108" y="1378877"/>
                </a:lnTo>
                <a:lnTo>
                  <a:pt x="414655" y="1378292"/>
                </a:lnTo>
                <a:close/>
              </a:path>
              <a:path w="455930" h="1426210">
                <a:moveTo>
                  <a:pt x="448754" y="369125"/>
                </a:moveTo>
                <a:lnTo>
                  <a:pt x="447814" y="366483"/>
                </a:lnTo>
                <a:lnTo>
                  <a:pt x="446024" y="364667"/>
                </a:lnTo>
                <a:lnTo>
                  <a:pt x="443992" y="361861"/>
                </a:lnTo>
                <a:lnTo>
                  <a:pt x="441312" y="364070"/>
                </a:lnTo>
                <a:lnTo>
                  <a:pt x="438721" y="365696"/>
                </a:lnTo>
                <a:lnTo>
                  <a:pt x="439000" y="366052"/>
                </a:lnTo>
                <a:lnTo>
                  <a:pt x="440474" y="367969"/>
                </a:lnTo>
                <a:lnTo>
                  <a:pt x="442671" y="369570"/>
                </a:lnTo>
                <a:lnTo>
                  <a:pt x="444614" y="371271"/>
                </a:lnTo>
                <a:lnTo>
                  <a:pt x="445998" y="370344"/>
                </a:lnTo>
                <a:lnTo>
                  <a:pt x="448754" y="369125"/>
                </a:lnTo>
                <a:close/>
              </a:path>
              <a:path w="455930" h="1426210">
                <a:moveTo>
                  <a:pt x="452107" y="383260"/>
                </a:moveTo>
                <a:lnTo>
                  <a:pt x="451573" y="382358"/>
                </a:lnTo>
                <a:lnTo>
                  <a:pt x="450037" y="382270"/>
                </a:lnTo>
                <a:lnTo>
                  <a:pt x="449148" y="379323"/>
                </a:lnTo>
                <a:lnTo>
                  <a:pt x="438264" y="375196"/>
                </a:lnTo>
                <a:lnTo>
                  <a:pt x="440131" y="381101"/>
                </a:lnTo>
                <a:lnTo>
                  <a:pt x="443369" y="385292"/>
                </a:lnTo>
                <a:lnTo>
                  <a:pt x="451789" y="388048"/>
                </a:lnTo>
                <a:lnTo>
                  <a:pt x="451218" y="386143"/>
                </a:lnTo>
                <a:lnTo>
                  <a:pt x="451789" y="385787"/>
                </a:lnTo>
                <a:lnTo>
                  <a:pt x="451916" y="385051"/>
                </a:lnTo>
                <a:lnTo>
                  <a:pt x="452069" y="384390"/>
                </a:lnTo>
                <a:lnTo>
                  <a:pt x="452107" y="383260"/>
                </a:lnTo>
                <a:close/>
              </a:path>
              <a:path w="455930" h="1426210">
                <a:moveTo>
                  <a:pt x="455904" y="376453"/>
                </a:moveTo>
                <a:lnTo>
                  <a:pt x="454672" y="374853"/>
                </a:lnTo>
                <a:lnTo>
                  <a:pt x="452501" y="374434"/>
                </a:lnTo>
                <a:lnTo>
                  <a:pt x="450316" y="375094"/>
                </a:lnTo>
                <a:lnTo>
                  <a:pt x="449694" y="375881"/>
                </a:lnTo>
                <a:lnTo>
                  <a:pt x="449033" y="376707"/>
                </a:lnTo>
                <a:lnTo>
                  <a:pt x="449414" y="378015"/>
                </a:lnTo>
                <a:lnTo>
                  <a:pt x="449465" y="379158"/>
                </a:lnTo>
                <a:lnTo>
                  <a:pt x="450545" y="379260"/>
                </a:lnTo>
                <a:lnTo>
                  <a:pt x="451700" y="379501"/>
                </a:lnTo>
                <a:lnTo>
                  <a:pt x="453859" y="378879"/>
                </a:lnTo>
                <a:lnTo>
                  <a:pt x="455637" y="378066"/>
                </a:lnTo>
                <a:lnTo>
                  <a:pt x="455752" y="377317"/>
                </a:lnTo>
                <a:lnTo>
                  <a:pt x="455904" y="376453"/>
                </a:lnTo>
                <a:close/>
              </a:path>
            </a:pathLst>
          </a:custGeom>
          <a:solidFill>
            <a:srgbClr val="8C9194"/>
          </a:solidFill>
        </p:spPr>
        <p:txBody>
          <a:bodyPr wrap="square" lIns="0" tIns="0" rIns="0" bIns="0" rtlCol="0"/>
          <a:lstStyle/>
          <a:p>
            <a:endParaRPr/>
          </a:p>
        </p:txBody>
      </p:sp>
      <p:sp>
        <p:nvSpPr>
          <p:cNvPr id="148" name="bg object 148"/>
          <p:cNvSpPr/>
          <p:nvPr/>
        </p:nvSpPr>
        <p:spPr>
          <a:xfrm>
            <a:off x="1986445" y="4058754"/>
            <a:ext cx="475615" cy="1614170"/>
          </a:xfrm>
          <a:custGeom>
            <a:avLst/>
            <a:gdLst/>
            <a:ahLst/>
            <a:cxnLst/>
            <a:rect l="l" t="t" r="r" b="b"/>
            <a:pathLst>
              <a:path w="475614" h="1614170">
                <a:moveTo>
                  <a:pt x="698" y="185369"/>
                </a:moveTo>
                <a:lnTo>
                  <a:pt x="558" y="184645"/>
                </a:lnTo>
                <a:lnTo>
                  <a:pt x="317" y="184340"/>
                </a:lnTo>
                <a:lnTo>
                  <a:pt x="0" y="184035"/>
                </a:lnTo>
                <a:lnTo>
                  <a:pt x="0" y="186296"/>
                </a:lnTo>
                <a:lnTo>
                  <a:pt x="431" y="185788"/>
                </a:lnTo>
                <a:lnTo>
                  <a:pt x="698" y="185369"/>
                </a:lnTo>
                <a:close/>
              </a:path>
              <a:path w="475614" h="1614170">
                <a:moveTo>
                  <a:pt x="3683" y="126873"/>
                </a:moveTo>
                <a:lnTo>
                  <a:pt x="3124" y="124714"/>
                </a:lnTo>
                <a:lnTo>
                  <a:pt x="1168" y="123063"/>
                </a:lnTo>
                <a:lnTo>
                  <a:pt x="0" y="121285"/>
                </a:lnTo>
                <a:lnTo>
                  <a:pt x="0" y="128143"/>
                </a:lnTo>
                <a:lnTo>
                  <a:pt x="3683" y="126873"/>
                </a:lnTo>
                <a:close/>
              </a:path>
              <a:path w="475614" h="1614170">
                <a:moveTo>
                  <a:pt x="16408" y="248932"/>
                </a:moveTo>
                <a:lnTo>
                  <a:pt x="14871" y="247777"/>
                </a:lnTo>
                <a:lnTo>
                  <a:pt x="13563" y="246049"/>
                </a:lnTo>
                <a:lnTo>
                  <a:pt x="11747" y="245668"/>
                </a:lnTo>
                <a:lnTo>
                  <a:pt x="10248" y="245351"/>
                </a:lnTo>
                <a:lnTo>
                  <a:pt x="8153" y="246634"/>
                </a:lnTo>
                <a:lnTo>
                  <a:pt x="5067" y="247599"/>
                </a:lnTo>
                <a:lnTo>
                  <a:pt x="9499" y="250190"/>
                </a:lnTo>
                <a:lnTo>
                  <a:pt x="11036" y="251764"/>
                </a:lnTo>
                <a:lnTo>
                  <a:pt x="13830" y="251650"/>
                </a:lnTo>
                <a:lnTo>
                  <a:pt x="15087" y="249923"/>
                </a:lnTo>
                <a:lnTo>
                  <a:pt x="16408" y="248932"/>
                </a:lnTo>
                <a:close/>
              </a:path>
              <a:path w="475614" h="1614170">
                <a:moveTo>
                  <a:pt x="19862" y="109308"/>
                </a:moveTo>
                <a:lnTo>
                  <a:pt x="14935" y="104317"/>
                </a:lnTo>
                <a:lnTo>
                  <a:pt x="12433" y="104863"/>
                </a:lnTo>
                <a:lnTo>
                  <a:pt x="10223" y="107327"/>
                </a:lnTo>
                <a:lnTo>
                  <a:pt x="9753" y="107848"/>
                </a:lnTo>
                <a:lnTo>
                  <a:pt x="7162" y="107226"/>
                </a:lnTo>
                <a:lnTo>
                  <a:pt x="3733" y="107188"/>
                </a:lnTo>
                <a:lnTo>
                  <a:pt x="1892" y="106743"/>
                </a:lnTo>
                <a:lnTo>
                  <a:pt x="12" y="106400"/>
                </a:lnTo>
                <a:lnTo>
                  <a:pt x="12" y="116230"/>
                </a:lnTo>
                <a:lnTo>
                  <a:pt x="355" y="115735"/>
                </a:lnTo>
                <a:lnTo>
                  <a:pt x="800" y="115214"/>
                </a:lnTo>
                <a:lnTo>
                  <a:pt x="1397" y="114642"/>
                </a:lnTo>
                <a:lnTo>
                  <a:pt x="5257" y="117246"/>
                </a:lnTo>
                <a:lnTo>
                  <a:pt x="8534" y="119570"/>
                </a:lnTo>
                <a:lnTo>
                  <a:pt x="12700" y="122110"/>
                </a:lnTo>
                <a:lnTo>
                  <a:pt x="14198" y="121767"/>
                </a:lnTo>
                <a:lnTo>
                  <a:pt x="16751" y="121767"/>
                </a:lnTo>
                <a:lnTo>
                  <a:pt x="10972" y="114185"/>
                </a:lnTo>
                <a:lnTo>
                  <a:pt x="12433" y="113385"/>
                </a:lnTo>
                <a:lnTo>
                  <a:pt x="13258" y="112649"/>
                </a:lnTo>
                <a:lnTo>
                  <a:pt x="18516" y="111379"/>
                </a:lnTo>
                <a:lnTo>
                  <a:pt x="19862" y="109308"/>
                </a:lnTo>
                <a:close/>
              </a:path>
              <a:path w="475614" h="1614170">
                <a:moveTo>
                  <a:pt x="25857" y="1384515"/>
                </a:moveTo>
                <a:lnTo>
                  <a:pt x="21793" y="1380490"/>
                </a:lnTo>
                <a:lnTo>
                  <a:pt x="20878" y="1380324"/>
                </a:lnTo>
                <a:lnTo>
                  <a:pt x="20243" y="1380070"/>
                </a:lnTo>
                <a:lnTo>
                  <a:pt x="20777" y="1386598"/>
                </a:lnTo>
                <a:lnTo>
                  <a:pt x="14211" y="1388821"/>
                </a:lnTo>
                <a:lnTo>
                  <a:pt x="6934" y="1389570"/>
                </a:lnTo>
                <a:lnTo>
                  <a:pt x="4622" y="1392542"/>
                </a:lnTo>
                <a:lnTo>
                  <a:pt x="2298" y="1395526"/>
                </a:lnTo>
                <a:lnTo>
                  <a:pt x="4914" y="1400721"/>
                </a:lnTo>
                <a:lnTo>
                  <a:pt x="5435" y="1405750"/>
                </a:lnTo>
                <a:lnTo>
                  <a:pt x="3581" y="1404594"/>
                </a:lnTo>
                <a:lnTo>
                  <a:pt x="1803" y="1403223"/>
                </a:lnTo>
                <a:lnTo>
                  <a:pt x="12" y="1402232"/>
                </a:lnTo>
                <a:lnTo>
                  <a:pt x="12" y="1412481"/>
                </a:lnTo>
                <a:lnTo>
                  <a:pt x="774" y="1416507"/>
                </a:lnTo>
                <a:lnTo>
                  <a:pt x="20497" y="1425206"/>
                </a:lnTo>
                <a:lnTo>
                  <a:pt x="19253" y="1422019"/>
                </a:lnTo>
                <a:lnTo>
                  <a:pt x="16814" y="1418958"/>
                </a:lnTo>
                <a:lnTo>
                  <a:pt x="23304" y="1414741"/>
                </a:lnTo>
                <a:lnTo>
                  <a:pt x="24104" y="1411439"/>
                </a:lnTo>
                <a:lnTo>
                  <a:pt x="20345" y="1403794"/>
                </a:lnTo>
                <a:lnTo>
                  <a:pt x="22796" y="1398282"/>
                </a:lnTo>
                <a:lnTo>
                  <a:pt x="25654" y="1388491"/>
                </a:lnTo>
                <a:lnTo>
                  <a:pt x="25857" y="1384515"/>
                </a:lnTo>
                <a:close/>
              </a:path>
              <a:path w="475614" h="1614170">
                <a:moveTo>
                  <a:pt x="30962" y="28041"/>
                </a:moveTo>
                <a:lnTo>
                  <a:pt x="27381" y="27355"/>
                </a:lnTo>
                <a:lnTo>
                  <a:pt x="23266" y="26809"/>
                </a:lnTo>
                <a:lnTo>
                  <a:pt x="22682" y="27508"/>
                </a:lnTo>
                <a:lnTo>
                  <a:pt x="22174" y="27863"/>
                </a:lnTo>
                <a:lnTo>
                  <a:pt x="28003" y="34290"/>
                </a:lnTo>
                <a:lnTo>
                  <a:pt x="30962" y="28041"/>
                </a:lnTo>
                <a:close/>
              </a:path>
              <a:path w="475614" h="1614170">
                <a:moveTo>
                  <a:pt x="34721" y="153847"/>
                </a:moveTo>
                <a:lnTo>
                  <a:pt x="34315" y="152869"/>
                </a:lnTo>
                <a:lnTo>
                  <a:pt x="34137" y="152336"/>
                </a:lnTo>
                <a:lnTo>
                  <a:pt x="32600" y="152768"/>
                </a:lnTo>
                <a:lnTo>
                  <a:pt x="29514" y="153606"/>
                </a:lnTo>
                <a:lnTo>
                  <a:pt x="29705" y="154063"/>
                </a:lnTo>
                <a:lnTo>
                  <a:pt x="29908" y="154508"/>
                </a:lnTo>
                <a:lnTo>
                  <a:pt x="30099" y="154965"/>
                </a:lnTo>
                <a:lnTo>
                  <a:pt x="31623" y="154622"/>
                </a:lnTo>
                <a:lnTo>
                  <a:pt x="33172" y="154305"/>
                </a:lnTo>
                <a:lnTo>
                  <a:pt x="34645" y="153860"/>
                </a:lnTo>
                <a:close/>
              </a:path>
              <a:path w="475614" h="1614170">
                <a:moveTo>
                  <a:pt x="34874" y="83870"/>
                </a:moveTo>
                <a:lnTo>
                  <a:pt x="25374" y="86067"/>
                </a:lnTo>
                <a:lnTo>
                  <a:pt x="17932" y="87591"/>
                </a:lnTo>
                <a:lnTo>
                  <a:pt x="9588" y="89954"/>
                </a:lnTo>
                <a:lnTo>
                  <a:pt x="9525" y="92481"/>
                </a:lnTo>
                <a:lnTo>
                  <a:pt x="8166" y="96126"/>
                </a:lnTo>
                <a:lnTo>
                  <a:pt x="15443" y="94005"/>
                </a:lnTo>
                <a:lnTo>
                  <a:pt x="21488" y="95275"/>
                </a:lnTo>
                <a:lnTo>
                  <a:pt x="27216" y="97345"/>
                </a:lnTo>
                <a:lnTo>
                  <a:pt x="33578" y="97650"/>
                </a:lnTo>
                <a:lnTo>
                  <a:pt x="34874" y="83870"/>
                </a:lnTo>
                <a:close/>
              </a:path>
              <a:path w="475614" h="1614170">
                <a:moveTo>
                  <a:pt x="44411" y="19672"/>
                </a:moveTo>
                <a:lnTo>
                  <a:pt x="43230" y="13157"/>
                </a:lnTo>
                <a:lnTo>
                  <a:pt x="41706" y="11518"/>
                </a:lnTo>
                <a:lnTo>
                  <a:pt x="41008" y="10299"/>
                </a:lnTo>
                <a:lnTo>
                  <a:pt x="35356" y="9525"/>
                </a:lnTo>
                <a:lnTo>
                  <a:pt x="30530" y="8572"/>
                </a:lnTo>
                <a:lnTo>
                  <a:pt x="23622" y="8204"/>
                </a:lnTo>
                <a:lnTo>
                  <a:pt x="21450" y="9575"/>
                </a:lnTo>
                <a:lnTo>
                  <a:pt x="19354" y="10287"/>
                </a:lnTo>
                <a:lnTo>
                  <a:pt x="19735" y="9042"/>
                </a:lnTo>
                <a:lnTo>
                  <a:pt x="20751" y="7670"/>
                </a:lnTo>
                <a:lnTo>
                  <a:pt x="19570" y="4394"/>
                </a:lnTo>
                <a:lnTo>
                  <a:pt x="18211" y="2273"/>
                </a:lnTo>
                <a:lnTo>
                  <a:pt x="16332" y="0"/>
                </a:lnTo>
                <a:lnTo>
                  <a:pt x="12509" y="609"/>
                </a:lnTo>
                <a:lnTo>
                  <a:pt x="11925" y="3098"/>
                </a:lnTo>
                <a:lnTo>
                  <a:pt x="11899" y="5257"/>
                </a:lnTo>
                <a:lnTo>
                  <a:pt x="12750" y="10033"/>
                </a:lnTo>
                <a:lnTo>
                  <a:pt x="13741" y="12687"/>
                </a:lnTo>
                <a:lnTo>
                  <a:pt x="14630" y="15748"/>
                </a:lnTo>
                <a:lnTo>
                  <a:pt x="18453" y="15570"/>
                </a:lnTo>
                <a:lnTo>
                  <a:pt x="20434" y="14351"/>
                </a:lnTo>
                <a:lnTo>
                  <a:pt x="18796" y="10998"/>
                </a:lnTo>
                <a:lnTo>
                  <a:pt x="22161" y="15773"/>
                </a:lnTo>
                <a:lnTo>
                  <a:pt x="27863" y="18389"/>
                </a:lnTo>
                <a:lnTo>
                  <a:pt x="34226" y="20243"/>
                </a:lnTo>
                <a:lnTo>
                  <a:pt x="40284" y="22009"/>
                </a:lnTo>
                <a:lnTo>
                  <a:pt x="44411" y="19672"/>
                </a:lnTo>
                <a:close/>
              </a:path>
              <a:path w="475614" h="1614170">
                <a:moveTo>
                  <a:pt x="70726" y="291096"/>
                </a:moveTo>
                <a:lnTo>
                  <a:pt x="62141" y="287121"/>
                </a:lnTo>
                <a:lnTo>
                  <a:pt x="62433" y="282041"/>
                </a:lnTo>
                <a:lnTo>
                  <a:pt x="59880" y="281635"/>
                </a:lnTo>
                <a:lnTo>
                  <a:pt x="54737" y="289128"/>
                </a:lnTo>
                <a:lnTo>
                  <a:pt x="53581" y="288721"/>
                </a:lnTo>
                <a:lnTo>
                  <a:pt x="52374" y="288480"/>
                </a:lnTo>
                <a:lnTo>
                  <a:pt x="51460" y="287947"/>
                </a:lnTo>
                <a:lnTo>
                  <a:pt x="46278" y="284924"/>
                </a:lnTo>
                <a:lnTo>
                  <a:pt x="43637" y="287896"/>
                </a:lnTo>
                <a:lnTo>
                  <a:pt x="39649" y="293293"/>
                </a:lnTo>
                <a:lnTo>
                  <a:pt x="43116" y="297992"/>
                </a:lnTo>
                <a:lnTo>
                  <a:pt x="57442" y="296379"/>
                </a:lnTo>
                <a:lnTo>
                  <a:pt x="58077" y="300786"/>
                </a:lnTo>
                <a:lnTo>
                  <a:pt x="57365" y="307111"/>
                </a:lnTo>
                <a:lnTo>
                  <a:pt x="69367" y="303987"/>
                </a:lnTo>
                <a:lnTo>
                  <a:pt x="67094" y="301028"/>
                </a:lnTo>
                <a:lnTo>
                  <a:pt x="63601" y="297840"/>
                </a:lnTo>
                <a:lnTo>
                  <a:pt x="70726" y="291096"/>
                </a:lnTo>
                <a:close/>
              </a:path>
              <a:path w="475614" h="1614170">
                <a:moveTo>
                  <a:pt x="125234" y="305003"/>
                </a:moveTo>
                <a:lnTo>
                  <a:pt x="124434" y="303618"/>
                </a:lnTo>
                <a:lnTo>
                  <a:pt x="122643" y="300520"/>
                </a:lnTo>
                <a:lnTo>
                  <a:pt x="115671" y="299402"/>
                </a:lnTo>
                <a:lnTo>
                  <a:pt x="108826" y="301040"/>
                </a:lnTo>
                <a:lnTo>
                  <a:pt x="112001" y="303999"/>
                </a:lnTo>
                <a:lnTo>
                  <a:pt x="114198" y="306679"/>
                </a:lnTo>
                <a:lnTo>
                  <a:pt x="118567" y="309435"/>
                </a:lnTo>
                <a:lnTo>
                  <a:pt x="122440" y="309410"/>
                </a:lnTo>
                <a:lnTo>
                  <a:pt x="124904" y="307644"/>
                </a:lnTo>
                <a:lnTo>
                  <a:pt x="125234" y="305003"/>
                </a:lnTo>
                <a:close/>
              </a:path>
              <a:path w="475614" h="1614170">
                <a:moveTo>
                  <a:pt x="125298" y="385495"/>
                </a:moveTo>
                <a:lnTo>
                  <a:pt x="123266" y="384733"/>
                </a:lnTo>
                <a:lnTo>
                  <a:pt x="121881" y="384060"/>
                </a:lnTo>
                <a:lnTo>
                  <a:pt x="119024" y="383413"/>
                </a:lnTo>
                <a:lnTo>
                  <a:pt x="117525" y="383476"/>
                </a:lnTo>
                <a:lnTo>
                  <a:pt x="114681" y="383286"/>
                </a:lnTo>
                <a:lnTo>
                  <a:pt x="116700" y="388620"/>
                </a:lnTo>
                <a:lnTo>
                  <a:pt x="119697" y="388200"/>
                </a:lnTo>
                <a:lnTo>
                  <a:pt x="125298" y="385495"/>
                </a:lnTo>
                <a:close/>
              </a:path>
              <a:path w="475614" h="1614170">
                <a:moveTo>
                  <a:pt x="129247" y="343395"/>
                </a:moveTo>
                <a:lnTo>
                  <a:pt x="125679" y="341833"/>
                </a:lnTo>
                <a:lnTo>
                  <a:pt x="123329" y="340512"/>
                </a:lnTo>
                <a:lnTo>
                  <a:pt x="119468" y="339432"/>
                </a:lnTo>
                <a:lnTo>
                  <a:pt x="117208" y="339826"/>
                </a:lnTo>
                <a:lnTo>
                  <a:pt x="115404" y="341236"/>
                </a:lnTo>
                <a:lnTo>
                  <a:pt x="114846" y="343192"/>
                </a:lnTo>
                <a:lnTo>
                  <a:pt x="115481" y="343827"/>
                </a:lnTo>
                <a:lnTo>
                  <a:pt x="116547" y="344893"/>
                </a:lnTo>
                <a:lnTo>
                  <a:pt x="118770" y="346036"/>
                </a:lnTo>
                <a:lnTo>
                  <a:pt x="122948" y="345719"/>
                </a:lnTo>
                <a:lnTo>
                  <a:pt x="125425" y="344551"/>
                </a:lnTo>
                <a:lnTo>
                  <a:pt x="129247" y="343395"/>
                </a:lnTo>
                <a:close/>
              </a:path>
              <a:path w="475614" h="1614170">
                <a:moveTo>
                  <a:pt x="129374" y="358609"/>
                </a:moveTo>
                <a:lnTo>
                  <a:pt x="126542" y="356552"/>
                </a:lnTo>
                <a:lnTo>
                  <a:pt x="118656" y="362940"/>
                </a:lnTo>
                <a:lnTo>
                  <a:pt x="127660" y="365175"/>
                </a:lnTo>
                <a:lnTo>
                  <a:pt x="129362" y="362648"/>
                </a:lnTo>
                <a:lnTo>
                  <a:pt x="129374" y="358609"/>
                </a:lnTo>
                <a:close/>
              </a:path>
              <a:path w="475614" h="1614170">
                <a:moveTo>
                  <a:pt x="138290" y="262039"/>
                </a:moveTo>
                <a:lnTo>
                  <a:pt x="137972" y="262039"/>
                </a:lnTo>
                <a:lnTo>
                  <a:pt x="137807" y="262026"/>
                </a:lnTo>
                <a:lnTo>
                  <a:pt x="137960" y="262178"/>
                </a:lnTo>
                <a:lnTo>
                  <a:pt x="138201" y="262343"/>
                </a:lnTo>
                <a:lnTo>
                  <a:pt x="138264" y="262140"/>
                </a:lnTo>
                <a:close/>
              </a:path>
              <a:path w="475614" h="1614170">
                <a:moveTo>
                  <a:pt x="142379" y="272923"/>
                </a:moveTo>
                <a:lnTo>
                  <a:pt x="140843" y="270167"/>
                </a:lnTo>
                <a:lnTo>
                  <a:pt x="139623" y="266065"/>
                </a:lnTo>
                <a:lnTo>
                  <a:pt x="138645" y="264083"/>
                </a:lnTo>
                <a:lnTo>
                  <a:pt x="137820" y="262077"/>
                </a:lnTo>
                <a:lnTo>
                  <a:pt x="128727" y="255587"/>
                </a:lnTo>
                <a:lnTo>
                  <a:pt x="128206" y="255638"/>
                </a:lnTo>
                <a:lnTo>
                  <a:pt x="112509" y="266801"/>
                </a:lnTo>
                <a:lnTo>
                  <a:pt x="101930" y="265658"/>
                </a:lnTo>
                <a:lnTo>
                  <a:pt x="105067" y="271881"/>
                </a:lnTo>
                <a:lnTo>
                  <a:pt x="109423" y="276999"/>
                </a:lnTo>
                <a:lnTo>
                  <a:pt x="119062" y="285927"/>
                </a:lnTo>
                <a:lnTo>
                  <a:pt x="123825" y="284734"/>
                </a:lnTo>
                <a:lnTo>
                  <a:pt x="127939" y="284429"/>
                </a:lnTo>
                <a:lnTo>
                  <a:pt x="134823" y="280517"/>
                </a:lnTo>
                <a:lnTo>
                  <a:pt x="138493" y="277507"/>
                </a:lnTo>
                <a:lnTo>
                  <a:pt x="141236" y="274269"/>
                </a:lnTo>
                <a:lnTo>
                  <a:pt x="142379" y="272923"/>
                </a:lnTo>
                <a:close/>
              </a:path>
              <a:path w="475614" h="1614170">
                <a:moveTo>
                  <a:pt x="142405" y="287210"/>
                </a:moveTo>
                <a:lnTo>
                  <a:pt x="139407" y="286067"/>
                </a:lnTo>
                <a:lnTo>
                  <a:pt x="135902" y="290576"/>
                </a:lnTo>
                <a:lnTo>
                  <a:pt x="139712" y="292036"/>
                </a:lnTo>
                <a:lnTo>
                  <a:pt x="141503" y="288810"/>
                </a:lnTo>
                <a:lnTo>
                  <a:pt x="142405" y="287210"/>
                </a:lnTo>
                <a:close/>
              </a:path>
              <a:path w="475614" h="1614170">
                <a:moveTo>
                  <a:pt x="157988" y="336397"/>
                </a:moveTo>
                <a:lnTo>
                  <a:pt x="148805" y="336397"/>
                </a:lnTo>
                <a:lnTo>
                  <a:pt x="145402" y="330568"/>
                </a:lnTo>
                <a:lnTo>
                  <a:pt x="139598" y="327418"/>
                </a:lnTo>
                <a:lnTo>
                  <a:pt x="132727" y="325386"/>
                </a:lnTo>
                <a:lnTo>
                  <a:pt x="126161" y="322935"/>
                </a:lnTo>
                <a:lnTo>
                  <a:pt x="117017" y="331381"/>
                </a:lnTo>
                <a:lnTo>
                  <a:pt x="107581" y="330619"/>
                </a:lnTo>
                <a:lnTo>
                  <a:pt x="113538" y="336257"/>
                </a:lnTo>
                <a:lnTo>
                  <a:pt x="121107" y="337464"/>
                </a:lnTo>
                <a:lnTo>
                  <a:pt x="128663" y="337312"/>
                </a:lnTo>
                <a:lnTo>
                  <a:pt x="134607" y="338874"/>
                </a:lnTo>
                <a:lnTo>
                  <a:pt x="136271" y="342671"/>
                </a:lnTo>
                <a:lnTo>
                  <a:pt x="136715" y="345821"/>
                </a:lnTo>
                <a:lnTo>
                  <a:pt x="139979" y="348703"/>
                </a:lnTo>
                <a:lnTo>
                  <a:pt x="144551" y="347319"/>
                </a:lnTo>
                <a:lnTo>
                  <a:pt x="146723" y="347065"/>
                </a:lnTo>
                <a:lnTo>
                  <a:pt x="147802" y="349097"/>
                </a:lnTo>
                <a:lnTo>
                  <a:pt x="148513" y="350977"/>
                </a:lnTo>
                <a:lnTo>
                  <a:pt x="150101" y="352869"/>
                </a:lnTo>
                <a:lnTo>
                  <a:pt x="153911" y="352209"/>
                </a:lnTo>
                <a:lnTo>
                  <a:pt x="155130" y="347218"/>
                </a:lnTo>
                <a:lnTo>
                  <a:pt x="153073" y="343890"/>
                </a:lnTo>
                <a:lnTo>
                  <a:pt x="150037" y="343014"/>
                </a:lnTo>
                <a:lnTo>
                  <a:pt x="147751" y="341731"/>
                </a:lnTo>
                <a:lnTo>
                  <a:pt x="157988" y="336397"/>
                </a:lnTo>
                <a:close/>
              </a:path>
              <a:path w="475614" h="1614170">
                <a:moveTo>
                  <a:pt x="160832" y="250901"/>
                </a:moveTo>
                <a:lnTo>
                  <a:pt x="159194" y="246900"/>
                </a:lnTo>
                <a:lnTo>
                  <a:pt x="158191" y="247116"/>
                </a:lnTo>
                <a:lnTo>
                  <a:pt x="157187" y="247319"/>
                </a:lnTo>
                <a:lnTo>
                  <a:pt x="156171" y="247535"/>
                </a:lnTo>
                <a:lnTo>
                  <a:pt x="156679" y="248843"/>
                </a:lnTo>
                <a:lnTo>
                  <a:pt x="157073" y="250177"/>
                </a:lnTo>
                <a:lnTo>
                  <a:pt x="157810" y="251409"/>
                </a:lnTo>
                <a:lnTo>
                  <a:pt x="157899" y="251548"/>
                </a:lnTo>
                <a:lnTo>
                  <a:pt x="159778" y="251091"/>
                </a:lnTo>
                <a:lnTo>
                  <a:pt x="160832" y="250901"/>
                </a:lnTo>
                <a:close/>
              </a:path>
              <a:path w="475614" h="1614170">
                <a:moveTo>
                  <a:pt x="162293" y="238252"/>
                </a:moveTo>
                <a:lnTo>
                  <a:pt x="160680" y="236664"/>
                </a:lnTo>
                <a:lnTo>
                  <a:pt x="158648" y="235534"/>
                </a:lnTo>
                <a:lnTo>
                  <a:pt x="157556" y="230124"/>
                </a:lnTo>
                <a:lnTo>
                  <a:pt x="154139" y="228282"/>
                </a:lnTo>
                <a:lnTo>
                  <a:pt x="146697" y="230073"/>
                </a:lnTo>
                <a:lnTo>
                  <a:pt x="142773" y="232854"/>
                </a:lnTo>
                <a:lnTo>
                  <a:pt x="142633" y="234848"/>
                </a:lnTo>
                <a:lnTo>
                  <a:pt x="142367" y="238734"/>
                </a:lnTo>
                <a:lnTo>
                  <a:pt x="138976" y="239331"/>
                </a:lnTo>
                <a:lnTo>
                  <a:pt x="134810" y="241566"/>
                </a:lnTo>
                <a:lnTo>
                  <a:pt x="134607" y="243268"/>
                </a:lnTo>
                <a:lnTo>
                  <a:pt x="133794" y="244792"/>
                </a:lnTo>
                <a:lnTo>
                  <a:pt x="139903" y="246113"/>
                </a:lnTo>
                <a:lnTo>
                  <a:pt x="141706" y="240220"/>
                </a:lnTo>
                <a:lnTo>
                  <a:pt x="151295" y="243052"/>
                </a:lnTo>
                <a:lnTo>
                  <a:pt x="156794" y="239852"/>
                </a:lnTo>
                <a:lnTo>
                  <a:pt x="162293" y="238252"/>
                </a:lnTo>
                <a:close/>
              </a:path>
              <a:path w="475614" h="1614170">
                <a:moveTo>
                  <a:pt x="163156" y="381012"/>
                </a:moveTo>
                <a:lnTo>
                  <a:pt x="162255" y="377799"/>
                </a:lnTo>
                <a:lnTo>
                  <a:pt x="161226" y="374103"/>
                </a:lnTo>
                <a:lnTo>
                  <a:pt x="149415" y="373862"/>
                </a:lnTo>
                <a:lnTo>
                  <a:pt x="141782" y="384225"/>
                </a:lnTo>
                <a:lnTo>
                  <a:pt x="145973" y="388658"/>
                </a:lnTo>
                <a:lnTo>
                  <a:pt x="150495" y="390766"/>
                </a:lnTo>
                <a:lnTo>
                  <a:pt x="157632" y="388200"/>
                </a:lnTo>
                <a:lnTo>
                  <a:pt x="151511" y="377799"/>
                </a:lnTo>
                <a:lnTo>
                  <a:pt x="163156" y="381012"/>
                </a:lnTo>
                <a:close/>
              </a:path>
              <a:path w="475614" h="1614170">
                <a:moveTo>
                  <a:pt x="163753" y="428218"/>
                </a:moveTo>
                <a:lnTo>
                  <a:pt x="156133" y="425653"/>
                </a:lnTo>
                <a:lnTo>
                  <a:pt x="154787" y="427786"/>
                </a:lnTo>
                <a:lnTo>
                  <a:pt x="162229" y="430631"/>
                </a:lnTo>
                <a:lnTo>
                  <a:pt x="163753" y="428218"/>
                </a:lnTo>
                <a:close/>
              </a:path>
              <a:path w="475614" h="1614170">
                <a:moveTo>
                  <a:pt x="173355" y="280073"/>
                </a:moveTo>
                <a:lnTo>
                  <a:pt x="173329" y="279933"/>
                </a:lnTo>
                <a:lnTo>
                  <a:pt x="172923" y="280123"/>
                </a:lnTo>
                <a:lnTo>
                  <a:pt x="173062" y="280149"/>
                </a:lnTo>
                <a:lnTo>
                  <a:pt x="173215" y="280174"/>
                </a:lnTo>
                <a:lnTo>
                  <a:pt x="173355" y="280200"/>
                </a:lnTo>
                <a:lnTo>
                  <a:pt x="173355" y="280073"/>
                </a:lnTo>
                <a:close/>
              </a:path>
              <a:path w="475614" h="1614170">
                <a:moveTo>
                  <a:pt x="176771" y="365010"/>
                </a:moveTo>
                <a:lnTo>
                  <a:pt x="176161" y="363994"/>
                </a:lnTo>
                <a:lnTo>
                  <a:pt x="175895" y="362521"/>
                </a:lnTo>
                <a:lnTo>
                  <a:pt x="173850" y="361696"/>
                </a:lnTo>
                <a:lnTo>
                  <a:pt x="172085" y="362343"/>
                </a:lnTo>
                <a:lnTo>
                  <a:pt x="169456" y="362673"/>
                </a:lnTo>
                <a:lnTo>
                  <a:pt x="170954" y="364350"/>
                </a:lnTo>
                <a:lnTo>
                  <a:pt x="171577" y="365798"/>
                </a:lnTo>
                <a:lnTo>
                  <a:pt x="173786" y="366331"/>
                </a:lnTo>
                <a:lnTo>
                  <a:pt x="175387" y="365417"/>
                </a:lnTo>
                <a:lnTo>
                  <a:pt x="176771" y="365010"/>
                </a:lnTo>
                <a:close/>
              </a:path>
              <a:path w="475614" h="1614170">
                <a:moveTo>
                  <a:pt x="185572" y="311924"/>
                </a:moveTo>
                <a:lnTo>
                  <a:pt x="169748" y="311924"/>
                </a:lnTo>
                <a:lnTo>
                  <a:pt x="179616" y="315556"/>
                </a:lnTo>
                <a:lnTo>
                  <a:pt x="179438" y="315518"/>
                </a:lnTo>
                <a:lnTo>
                  <a:pt x="175958" y="323202"/>
                </a:lnTo>
                <a:lnTo>
                  <a:pt x="176923" y="325043"/>
                </a:lnTo>
                <a:lnTo>
                  <a:pt x="177152" y="326682"/>
                </a:lnTo>
                <a:lnTo>
                  <a:pt x="179412" y="325653"/>
                </a:lnTo>
                <a:lnTo>
                  <a:pt x="183083" y="324942"/>
                </a:lnTo>
                <a:lnTo>
                  <a:pt x="185026" y="320065"/>
                </a:lnTo>
                <a:lnTo>
                  <a:pt x="184950" y="316293"/>
                </a:lnTo>
                <a:lnTo>
                  <a:pt x="185572" y="311924"/>
                </a:lnTo>
                <a:close/>
              </a:path>
              <a:path w="475614" h="1614170">
                <a:moveTo>
                  <a:pt x="193446" y="458787"/>
                </a:moveTo>
                <a:lnTo>
                  <a:pt x="190969" y="449986"/>
                </a:lnTo>
                <a:lnTo>
                  <a:pt x="185877" y="442849"/>
                </a:lnTo>
                <a:lnTo>
                  <a:pt x="178943" y="437197"/>
                </a:lnTo>
                <a:lnTo>
                  <a:pt x="171005" y="432879"/>
                </a:lnTo>
                <a:lnTo>
                  <a:pt x="160921" y="433082"/>
                </a:lnTo>
                <a:lnTo>
                  <a:pt x="152361" y="432968"/>
                </a:lnTo>
                <a:lnTo>
                  <a:pt x="148818" y="435178"/>
                </a:lnTo>
                <a:lnTo>
                  <a:pt x="153860" y="442493"/>
                </a:lnTo>
                <a:lnTo>
                  <a:pt x="158026" y="446836"/>
                </a:lnTo>
                <a:lnTo>
                  <a:pt x="161836" y="451370"/>
                </a:lnTo>
                <a:lnTo>
                  <a:pt x="178574" y="446176"/>
                </a:lnTo>
                <a:lnTo>
                  <a:pt x="190804" y="459955"/>
                </a:lnTo>
                <a:lnTo>
                  <a:pt x="193446" y="458787"/>
                </a:lnTo>
                <a:close/>
              </a:path>
              <a:path w="475614" h="1614170">
                <a:moveTo>
                  <a:pt x="202031" y="289064"/>
                </a:moveTo>
                <a:lnTo>
                  <a:pt x="192138" y="289699"/>
                </a:lnTo>
                <a:lnTo>
                  <a:pt x="190500" y="280949"/>
                </a:lnTo>
                <a:lnTo>
                  <a:pt x="180949" y="281711"/>
                </a:lnTo>
                <a:lnTo>
                  <a:pt x="173355" y="280200"/>
                </a:lnTo>
                <a:lnTo>
                  <a:pt x="173405" y="281800"/>
                </a:lnTo>
                <a:lnTo>
                  <a:pt x="173990" y="283718"/>
                </a:lnTo>
                <a:lnTo>
                  <a:pt x="171183" y="286524"/>
                </a:lnTo>
                <a:lnTo>
                  <a:pt x="168186" y="287642"/>
                </a:lnTo>
                <a:lnTo>
                  <a:pt x="164439" y="289750"/>
                </a:lnTo>
                <a:lnTo>
                  <a:pt x="174040" y="293255"/>
                </a:lnTo>
                <a:lnTo>
                  <a:pt x="181952" y="288417"/>
                </a:lnTo>
                <a:lnTo>
                  <a:pt x="188252" y="299021"/>
                </a:lnTo>
                <a:lnTo>
                  <a:pt x="202031" y="289064"/>
                </a:lnTo>
                <a:close/>
              </a:path>
              <a:path w="475614" h="1614170">
                <a:moveTo>
                  <a:pt x="206844" y="431406"/>
                </a:moveTo>
                <a:lnTo>
                  <a:pt x="205028" y="427901"/>
                </a:lnTo>
                <a:lnTo>
                  <a:pt x="203606" y="423862"/>
                </a:lnTo>
                <a:lnTo>
                  <a:pt x="200939" y="420370"/>
                </a:lnTo>
                <a:lnTo>
                  <a:pt x="198374" y="417017"/>
                </a:lnTo>
                <a:lnTo>
                  <a:pt x="193725" y="417588"/>
                </a:lnTo>
                <a:lnTo>
                  <a:pt x="184950" y="420839"/>
                </a:lnTo>
                <a:lnTo>
                  <a:pt x="184835" y="424700"/>
                </a:lnTo>
                <a:lnTo>
                  <a:pt x="187845" y="429107"/>
                </a:lnTo>
                <a:lnTo>
                  <a:pt x="192417" y="429933"/>
                </a:lnTo>
                <a:lnTo>
                  <a:pt x="199021" y="431241"/>
                </a:lnTo>
                <a:lnTo>
                  <a:pt x="202603" y="431126"/>
                </a:lnTo>
                <a:lnTo>
                  <a:pt x="206844" y="431406"/>
                </a:lnTo>
                <a:close/>
              </a:path>
              <a:path w="475614" h="1614170">
                <a:moveTo>
                  <a:pt x="215061" y="399732"/>
                </a:moveTo>
                <a:lnTo>
                  <a:pt x="214807" y="399669"/>
                </a:lnTo>
                <a:lnTo>
                  <a:pt x="215011" y="399872"/>
                </a:lnTo>
                <a:lnTo>
                  <a:pt x="215061" y="399732"/>
                </a:lnTo>
                <a:close/>
              </a:path>
              <a:path w="475614" h="1614170">
                <a:moveTo>
                  <a:pt x="245859" y="579513"/>
                </a:moveTo>
                <a:lnTo>
                  <a:pt x="244335" y="576033"/>
                </a:lnTo>
                <a:lnTo>
                  <a:pt x="243001" y="575043"/>
                </a:lnTo>
                <a:lnTo>
                  <a:pt x="236867" y="574903"/>
                </a:lnTo>
                <a:lnTo>
                  <a:pt x="236474" y="578002"/>
                </a:lnTo>
                <a:lnTo>
                  <a:pt x="235762" y="581406"/>
                </a:lnTo>
                <a:lnTo>
                  <a:pt x="236118" y="582028"/>
                </a:lnTo>
                <a:lnTo>
                  <a:pt x="236435" y="583450"/>
                </a:lnTo>
                <a:lnTo>
                  <a:pt x="243459" y="581494"/>
                </a:lnTo>
                <a:lnTo>
                  <a:pt x="245859" y="579513"/>
                </a:lnTo>
                <a:close/>
              </a:path>
              <a:path w="475614" h="1614170">
                <a:moveTo>
                  <a:pt x="249974" y="564235"/>
                </a:moveTo>
                <a:lnTo>
                  <a:pt x="247942" y="564095"/>
                </a:lnTo>
                <a:lnTo>
                  <a:pt x="245922" y="563943"/>
                </a:lnTo>
                <a:lnTo>
                  <a:pt x="243890" y="563803"/>
                </a:lnTo>
                <a:lnTo>
                  <a:pt x="243357" y="565467"/>
                </a:lnTo>
                <a:lnTo>
                  <a:pt x="247421" y="566318"/>
                </a:lnTo>
                <a:lnTo>
                  <a:pt x="249440" y="566750"/>
                </a:lnTo>
                <a:lnTo>
                  <a:pt x="249974" y="564235"/>
                </a:lnTo>
                <a:close/>
              </a:path>
              <a:path w="475614" h="1614170">
                <a:moveTo>
                  <a:pt x="251193" y="514362"/>
                </a:moveTo>
                <a:lnTo>
                  <a:pt x="245237" y="514591"/>
                </a:lnTo>
                <a:lnTo>
                  <a:pt x="245198" y="515073"/>
                </a:lnTo>
                <a:lnTo>
                  <a:pt x="245148" y="515556"/>
                </a:lnTo>
                <a:lnTo>
                  <a:pt x="245110" y="516039"/>
                </a:lnTo>
                <a:lnTo>
                  <a:pt x="247091" y="516318"/>
                </a:lnTo>
                <a:lnTo>
                  <a:pt x="249059" y="516610"/>
                </a:lnTo>
                <a:lnTo>
                  <a:pt x="251040" y="516890"/>
                </a:lnTo>
                <a:lnTo>
                  <a:pt x="251193" y="514362"/>
                </a:lnTo>
                <a:close/>
              </a:path>
              <a:path w="475614" h="1614170">
                <a:moveTo>
                  <a:pt x="255689" y="551256"/>
                </a:moveTo>
                <a:lnTo>
                  <a:pt x="254736" y="549935"/>
                </a:lnTo>
                <a:lnTo>
                  <a:pt x="253631" y="548830"/>
                </a:lnTo>
                <a:lnTo>
                  <a:pt x="252247" y="547763"/>
                </a:lnTo>
                <a:lnTo>
                  <a:pt x="249834" y="548906"/>
                </a:lnTo>
                <a:lnTo>
                  <a:pt x="249936" y="549135"/>
                </a:lnTo>
                <a:lnTo>
                  <a:pt x="250444" y="550418"/>
                </a:lnTo>
                <a:lnTo>
                  <a:pt x="251409" y="551586"/>
                </a:lnTo>
                <a:lnTo>
                  <a:pt x="252425" y="553097"/>
                </a:lnTo>
                <a:lnTo>
                  <a:pt x="253987" y="552145"/>
                </a:lnTo>
                <a:lnTo>
                  <a:pt x="255689" y="551256"/>
                </a:lnTo>
                <a:close/>
              </a:path>
              <a:path w="475614" h="1614170">
                <a:moveTo>
                  <a:pt x="269811" y="591832"/>
                </a:moveTo>
                <a:lnTo>
                  <a:pt x="269303" y="591413"/>
                </a:lnTo>
                <a:lnTo>
                  <a:pt x="268452" y="590588"/>
                </a:lnTo>
                <a:lnTo>
                  <a:pt x="266738" y="591388"/>
                </a:lnTo>
                <a:lnTo>
                  <a:pt x="265239" y="592264"/>
                </a:lnTo>
                <a:lnTo>
                  <a:pt x="263715" y="593115"/>
                </a:lnTo>
                <a:lnTo>
                  <a:pt x="265176" y="594537"/>
                </a:lnTo>
                <a:lnTo>
                  <a:pt x="269811" y="591832"/>
                </a:lnTo>
                <a:close/>
              </a:path>
              <a:path w="475614" h="1614170">
                <a:moveTo>
                  <a:pt x="286512" y="537095"/>
                </a:moveTo>
                <a:lnTo>
                  <a:pt x="285292" y="536613"/>
                </a:lnTo>
                <a:lnTo>
                  <a:pt x="284099" y="535749"/>
                </a:lnTo>
                <a:lnTo>
                  <a:pt x="281343" y="535698"/>
                </a:lnTo>
                <a:lnTo>
                  <a:pt x="279793" y="536359"/>
                </a:lnTo>
                <a:lnTo>
                  <a:pt x="276567" y="537133"/>
                </a:lnTo>
                <a:lnTo>
                  <a:pt x="283743" y="540524"/>
                </a:lnTo>
                <a:lnTo>
                  <a:pt x="286512" y="537095"/>
                </a:lnTo>
                <a:close/>
              </a:path>
              <a:path w="475614" h="1614170">
                <a:moveTo>
                  <a:pt x="430060" y="1234224"/>
                </a:moveTo>
                <a:lnTo>
                  <a:pt x="429437" y="1233868"/>
                </a:lnTo>
                <a:lnTo>
                  <a:pt x="428625" y="1233944"/>
                </a:lnTo>
                <a:lnTo>
                  <a:pt x="428307" y="1233982"/>
                </a:lnTo>
                <a:lnTo>
                  <a:pt x="428078" y="1234414"/>
                </a:lnTo>
                <a:lnTo>
                  <a:pt x="427799" y="1234668"/>
                </a:lnTo>
                <a:lnTo>
                  <a:pt x="428129" y="1234897"/>
                </a:lnTo>
                <a:lnTo>
                  <a:pt x="428447" y="1235278"/>
                </a:lnTo>
                <a:lnTo>
                  <a:pt x="429171" y="1235354"/>
                </a:lnTo>
                <a:lnTo>
                  <a:pt x="429907" y="1235075"/>
                </a:lnTo>
                <a:lnTo>
                  <a:pt x="429945" y="1234884"/>
                </a:lnTo>
                <a:lnTo>
                  <a:pt x="430060" y="1234224"/>
                </a:lnTo>
                <a:close/>
              </a:path>
              <a:path w="475614" h="1614170">
                <a:moveTo>
                  <a:pt x="433095" y="1200810"/>
                </a:moveTo>
                <a:lnTo>
                  <a:pt x="428764" y="1198232"/>
                </a:lnTo>
                <a:lnTo>
                  <a:pt x="424916" y="1197978"/>
                </a:lnTo>
                <a:lnTo>
                  <a:pt x="425450" y="1194562"/>
                </a:lnTo>
                <a:lnTo>
                  <a:pt x="419455" y="1195070"/>
                </a:lnTo>
                <a:lnTo>
                  <a:pt x="417817" y="1196860"/>
                </a:lnTo>
                <a:lnTo>
                  <a:pt x="419519" y="1199667"/>
                </a:lnTo>
                <a:lnTo>
                  <a:pt x="419646" y="1199870"/>
                </a:lnTo>
                <a:lnTo>
                  <a:pt x="419887" y="1200023"/>
                </a:lnTo>
                <a:lnTo>
                  <a:pt x="420217" y="1200150"/>
                </a:lnTo>
                <a:lnTo>
                  <a:pt x="420128" y="1200480"/>
                </a:lnTo>
                <a:lnTo>
                  <a:pt x="420077" y="1200835"/>
                </a:lnTo>
                <a:lnTo>
                  <a:pt x="420243" y="1204010"/>
                </a:lnTo>
                <a:lnTo>
                  <a:pt x="424078" y="1206550"/>
                </a:lnTo>
                <a:lnTo>
                  <a:pt x="430720" y="1206271"/>
                </a:lnTo>
                <a:lnTo>
                  <a:pt x="432955" y="1205484"/>
                </a:lnTo>
                <a:lnTo>
                  <a:pt x="433095" y="1200810"/>
                </a:lnTo>
                <a:close/>
              </a:path>
              <a:path w="475614" h="1614170">
                <a:moveTo>
                  <a:pt x="438924" y="586511"/>
                </a:moveTo>
                <a:lnTo>
                  <a:pt x="437108" y="583488"/>
                </a:lnTo>
                <a:lnTo>
                  <a:pt x="427888" y="580910"/>
                </a:lnTo>
                <a:lnTo>
                  <a:pt x="425348" y="583120"/>
                </a:lnTo>
                <a:lnTo>
                  <a:pt x="423252" y="585724"/>
                </a:lnTo>
                <a:lnTo>
                  <a:pt x="422706" y="586397"/>
                </a:lnTo>
                <a:lnTo>
                  <a:pt x="421017" y="586486"/>
                </a:lnTo>
                <a:lnTo>
                  <a:pt x="418985" y="588429"/>
                </a:lnTo>
                <a:lnTo>
                  <a:pt x="417969" y="589915"/>
                </a:lnTo>
                <a:lnTo>
                  <a:pt x="416814" y="591312"/>
                </a:lnTo>
                <a:lnTo>
                  <a:pt x="418884" y="591743"/>
                </a:lnTo>
                <a:lnTo>
                  <a:pt x="420992" y="592620"/>
                </a:lnTo>
                <a:lnTo>
                  <a:pt x="427774" y="592264"/>
                </a:lnTo>
                <a:lnTo>
                  <a:pt x="432485" y="591553"/>
                </a:lnTo>
                <a:lnTo>
                  <a:pt x="437794" y="590969"/>
                </a:lnTo>
                <a:lnTo>
                  <a:pt x="438924" y="586511"/>
                </a:lnTo>
                <a:close/>
              </a:path>
              <a:path w="475614" h="1614170">
                <a:moveTo>
                  <a:pt x="438962" y="822820"/>
                </a:moveTo>
                <a:lnTo>
                  <a:pt x="428942" y="822007"/>
                </a:lnTo>
                <a:lnTo>
                  <a:pt x="428955" y="824077"/>
                </a:lnTo>
                <a:lnTo>
                  <a:pt x="428599" y="826198"/>
                </a:lnTo>
                <a:lnTo>
                  <a:pt x="429044" y="828205"/>
                </a:lnTo>
                <a:lnTo>
                  <a:pt x="429996" y="832523"/>
                </a:lnTo>
                <a:lnTo>
                  <a:pt x="434263" y="832370"/>
                </a:lnTo>
                <a:lnTo>
                  <a:pt x="438962" y="831913"/>
                </a:lnTo>
                <a:lnTo>
                  <a:pt x="438962" y="822820"/>
                </a:lnTo>
                <a:close/>
              </a:path>
              <a:path w="475614" h="1614170">
                <a:moveTo>
                  <a:pt x="439280" y="822490"/>
                </a:moveTo>
                <a:lnTo>
                  <a:pt x="439064" y="822579"/>
                </a:lnTo>
                <a:lnTo>
                  <a:pt x="438962" y="822820"/>
                </a:lnTo>
                <a:lnTo>
                  <a:pt x="439178" y="822833"/>
                </a:lnTo>
                <a:lnTo>
                  <a:pt x="439280" y="822490"/>
                </a:lnTo>
                <a:close/>
              </a:path>
              <a:path w="475614" h="1614170">
                <a:moveTo>
                  <a:pt x="441312" y="644017"/>
                </a:moveTo>
                <a:lnTo>
                  <a:pt x="437197" y="639013"/>
                </a:lnTo>
                <a:lnTo>
                  <a:pt x="432879" y="645058"/>
                </a:lnTo>
                <a:lnTo>
                  <a:pt x="441312" y="644017"/>
                </a:lnTo>
                <a:close/>
              </a:path>
              <a:path w="475614" h="1614170">
                <a:moveTo>
                  <a:pt x="441337" y="1066673"/>
                </a:moveTo>
                <a:lnTo>
                  <a:pt x="441083" y="1066012"/>
                </a:lnTo>
                <a:lnTo>
                  <a:pt x="440994" y="1065758"/>
                </a:lnTo>
                <a:lnTo>
                  <a:pt x="440334" y="1065631"/>
                </a:lnTo>
                <a:lnTo>
                  <a:pt x="439928" y="1065441"/>
                </a:lnTo>
                <a:lnTo>
                  <a:pt x="439610" y="1065720"/>
                </a:lnTo>
                <a:lnTo>
                  <a:pt x="439051" y="1065987"/>
                </a:lnTo>
                <a:lnTo>
                  <a:pt x="439039" y="1066266"/>
                </a:lnTo>
                <a:lnTo>
                  <a:pt x="439039" y="1066546"/>
                </a:lnTo>
                <a:lnTo>
                  <a:pt x="439559" y="1067041"/>
                </a:lnTo>
                <a:lnTo>
                  <a:pt x="439915" y="1067066"/>
                </a:lnTo>
                <a:lnTo>
                  <a:pt x="440829" y="1067155"/>
                </a:lnTo>
                <a:lnTo>
                  <a:pt x="441337" y="1066673"/>
                </a:lnTo>
                <a:close/>
              </a:path>
              <a:path w="475614" h="1614170">
                <a:moveTo>
                  <a:pt x="442264" y="959269"/>
                </a:moveTo>
                <a:lnTo>
                  <a:pt x="439559" y="953350"/>
                </a:lnTo>
                <a:lnTo>
                  <a:pt x="439089" y="953325"/>
                </a:lnTo>
                <a:lnTo>
                  <a:pt x="437261" y="953249"/>
                </a:lnTo>
                <a:lnTo>
                  <a:pt x="432498" y="953211"/>
                </a:lnTo>
                <a:lnTo>
                  <a:pt x="430225" y="954747"/>
                </a:lnTo>
                <a:lnTo>
                  <a:pt x="431050" y="957275"/>
                </a:lnTo>
                <a:lnTo>
                  <a:pt x="431520" y="958684"/>
                </a:lnTo>
                <a:lnTo>
                  <a:pt x="434086" y="960297"/>
                </a:lnTo>
                <a:lnTo>
                  <a:pt x="441121" y="961771"/>
                </a:lnTo>
                <a:lnTo>
                  <a:pt x="442264" y="959269"/>
                </a:lnTo>
                <a:close/>
              </a:path>
              <a:path w="475614" h="1614170">
                <a:moveTo>
                  <a:pt x="443522" y="1008189"/>
                </a:moveTo>
                <a:lnTo>
                  <a:pt x="440931" y="1003604"/>
                </a:lnTo>
                <a:lnTo>
                  <a:pt x="442925" y="997635"/>
                </a:lnTo>
                <a:lnTo>
                  <a:pt x="434225" y="994930"/>
                </a:lnTo>
                <a:lnTo>
                  <a:pt x="434225" y="999794"/>
                </a:lnTo>
                <a:lnTo>
                  <a:pt x="433793" y="1003414"/>
                </a:lnTo>
                <a:lnTo>
                  <a:pt x="434708" y="1008265"/>
                </a:lnTo>
                <a:lnTo>
                  <a:pt x="437248" y="1009802"/>
                </a:lnTo>
                <a:lnTo>
                  <a:pt x="439178" y="1010323"/>
                </a:lnTo>
                <a:lnTo>
                  <a:pt x="440105" y="1010577"/>
                </a:lnTo>
                <a:lnTo>
                  <a:pt x="443522" y="1008189"/>
                </a:lnTo>
                <a:close/>
              </a:path>
              <a:path w="475614" h="1614170">
                <a:moveTo>
                  <a:pt x="443903" y="1028090"/>
                </a:moveTo>
                <a:lnTo>
                  <a:pt x="442391" y="1026909"/>
                </a:lnTo>
                <a:lnTo>
                  <a:pt x="441109" y="1025232"/>
                </a:lnTo>
                <a:lnTo>
                  <a:pt x="438188" y="1024458"/>
                </a:lnTo>
                <a:lnTo>
                  <a:pt x="436232" y="1026045"/>
                </a:lnTo>
                <a:lnTo>
                  <a:pt x="432028" y="1028039"/>
                </a:lnTo>
                <a:lnTo>
                  <a:pt x="435178" y="1029512"/>
                </a:lnTo>
                <a:lnTo>
                  <a:pt x="437146" y="1031125"/>
                </a:lnTo>
                <a:lnTo>
                  <a:pt x="439089" y="1031113"/>
                </a:lnTo>
                <a:lnTo>
                  <a:pt x="440702" y="1031100"/>
                </a:lnTo>
                <a:lnTo>
                  <a:pt x="442302" y="1029169"/>
                </a:lnTo>
                <a:lnTo>
                  <a:pt x="443903" y="1028090"/>
                </a:lnTo>
                <a:close/>
              </a:path>
              <a:path w="475614" h="1614170">
                <a:moveTo>
                  <a:pt x="443992" y="983310"/>
                </a:moveTo>
                <a:lnTo>
                  <a:pt x="443293" y="977900"/>
                </a:lnTo>
                <a:lnTo>
                  <a:pt x="441020" y="977112"/>
                </a:lnTo>
                <a:lnTo>
                  <a:pt x="434784" y="978700"/>
                </a:lnTo>
                <a:lnTo>
                  <a:pt x="443992" y="983310"/>
                </a:lnTo>
                <a:close/>
              </a:path>
              <a:path w="475614" h="1614170">
                <a:moveTo>
                  <a:pt x="444842" y="609688"/>
                </a:moveTo>
                <a:lnTo>
                  <a:pt x="442950" y="608901"/>
                </a:lnTo>
                <a:lnTo>
                  <a:pt x="441045" y="608228"/>
                </a:lnTo>
                <a:lnTo>
                  <a:pt x="439153" y="607542"/>
                </a:lnTo>
                <a:lnTo>
                  <a:pt x="438023" y="609447"/>
                </a:lnTo>
                <a:lnTo>
                  <a:pt x="440016" y="609993"/>
                </a:lnTo>
                <a:lnTo>
                  <a:pt x="441998" y="610552"/>
                </a:lnTo>
                <a:lnTo>
                  <a:pt x="444106" y="611022"/>
                </a:lnTo>
                <a:lnTo>
                  <a:pt x="444842" y="609688"/>
                </a:lnTo>
                <a:close/>
              </a:path>
              <a:path w="475614" h="1614170">
                <a:moveTo>
                  <a:pt x="445122" y="949972"/>
                </a:moveTo>
                <a:lnTo>
                  <a:pt x="442252" y="946467"/>
                </a:lnTo>
                <a:lnTo>
                  <a:pt x="438594" y="946175"/>
                </a:lnTo>
                <a:lnTo>
                  <a:pt x="431520" y="949198"/>
                </a:lnTo>
                <a:lnTo>
                  <a:pt x="437299" y="952080"/>
                </a:lnTo>
                <a:lnTo>
                  <a:pt x="439343" y="953173"/>
                </a:lnTo>
                <a:lnTo>
                  <a:pt x="441363" y="951953"/>
                </a:lnTo>
                <a:lnTo>
                  <a:pt x="445122" y="949972"/>
                </a:lnTo>
                <a:close/>
              </a:path>
              <a:path w="475614" h="1614170">
                <a:moveTo>
                  <a:pt x="446087" y="1019810"/>
                </a:moveTo>
                <a:lnTo>
                  <a:pt x="443293" y="1017447"/>
                </a:lnTo>
                <a:lnTo>
                  <a:pt x="437019" y="1016863"/>
                </a:lnTo>
                <a:lnTo>
                  <a:pt x="433781" y="1018362"/>
                </a:lnTo>
                <a:lnTo>
                  <a:pt x="434213" y="1023327"/>
                </a:lnTo>
                <a:lnTo>
                  <a:pt x="437502" y="1023797"/>
                </a:lnTo>
                <a:lnTo>
                  <a:pt x="440321" y="1024229"/>
                </a:lnTo>
                <a:lnTo>
                  <a:pt x="442874" y="1024623"/>
                </a:lnTo>
                <a:lnTo>
                  <a:pt x="445122" y="1023962"/>
                </a:lnTo>
                <a:lnTo>
                  <a:pt x="445846" y="1021905"/>
                </a:lnTo>
                <a:lnTo>
                  <a:pt x="446087" y="1019810"/>
                </a:lnTo>
                <a:close/>
              </a:path>
              <a:path w="475614" h="1614170">
                <a:moveTo>
                  <a:pt x="447916" y="875322"/>
                </a:moveTo>
                <a:lnTo>
                  <a:pt x="447802" y="872070"/>
                </a:lnTo>
                <a:lnTo>
                  <a:pt x="446544" y="869784"/>
                </a:lnTo>
                <a:lnTo>
                  <a:pt x="440753" y="870305"/>
                </a:lnTo>
                <a:lnTo>
                  <a:pt x="439267" y="871639"/>
                </a:lnTo>
                <a:lnTo>
                  <a:pt x="439432" y="872121"/>
                </a:lnTo>
                <a:lnTo>
                  <a:pt x="440524" y="875334"/>
                </a:lnTo>
                <a:lnTo>
                  <a:pt x="443153" y="876719"/>
                </a:lnTo>
                <a:lnTo>
                  <a:pt x="447916" y="875322"/>
                </a:lnTo>
                <a:close/>
              </a:path>
              <a:path w="475614" h="1614170">
                <a:moveTo>
                  <a:pt x="447929" y="819023"/>
                </a:moveTo>
                <a:lnTo>
                  <a:pt x="439280" y="816597"/>
                </a:lnTo>
                <a:lnTo>
                  <a:pt x="439280" y="822477"/>
                </a:lnTo>
                <a:lnTo>
                  <a:pt x="447929" y="819023"/>
                </a:lnTo>
                <a:close/>
              </a:path>
              <a:path w="475614" h="1614170">
                <a:moveTo>
                  <a:pt x="449046" y="1084262"/>
                </a:moveTo>
                <a:lnTo>
                  <a:pt x="439127" y="1072565"/>
                </a:lnTo>
                <a:lnTo>
                  <a:pt x="437388" y="1083030"/>
                </a:lnTo>
                <a:lnTo>
                  <a:pt x="438569" y="1084402"/>
                </a:lnTo>
                <a:lnTo>
                  <a:pt x="449046" y="1084262"/>
                </a:lnTo>
                <a:close/>
              </a:path>
              <a:path w="475614" h="1614170">
                <a:moveTo>
                  <a:pt x="450024" y="1121968"/>
                </a:moveTo>
                <a:lnTo>
                  <a:pt x="444690" y="1118755"/>
                </a:lnTo>
                <a:lnTo>
                  <a:pt x="443064" y="1120368"/>
                </a:lnTo>
                <a:lnTo>
                  <a:pt x="448551" y="1123429"/>
                </a:lnTo>
                <a:lnTo>
                  <a:pt x="449046" y="1122946"/>
                </a:lnTo>
                <a:lnTo>
                  <a:pt x="449529" y="1122451"/>
                </a:lnTo>
                <a:lnTo>
                  <a:pt x="450024" y="1121968"/>
                </a:lnTo>
                <a:close/>
              </a:path>
              <a:path w="475614" h="1614170">
                <a:moveTo>
                  <a:pt x="451294" y="1589290"/>
                </a:moveTo>
                <a:lnTo>
                  <a:pt x="450761" y="1588604"/>
                </a:lnTo>
                <a:lnTo>
                  <a:pt x="449516" y="1588503"/>
                </a:lnTo>
                <a:lnTo>
                  <a:pt x="448665" y="1588439"/>
                </a:lnTo>
                <a:lnTo>
                  <a:pt x="447979" y="1588871"/>
                </a:lnTo>
                <a:lnTo>
                  <a:pt x="447598" y="1590421"/>
                </a:lnTo>
                <a:lnTo>
                  <a:pt x="447979" y="1591259"/>
                </a:lnTo>
                <a:lnTo>
                  <a:pt x="450418" y="1591792"/>
                </a:lnTo>
                <a:lnTo>
                  <a:pt x="451078" y="1591132"/>
                </a:lnTo>
                <a:lnTo>
                  <a:pt x="451281" y="1590217"/>
                </a:lnTo>
                <a:lnTo>
                  <a:pt x="451294" y="1589290"/>
                </a:lnTo>
                <a:close/>
              </a:path>
              <a:path w="475614" h="1614170">
                <a:moveTo>
                  <a:pt x="454367" y="645490"/>
                </a:moveTo>
                <a:lnTo>
                  <a:pt x="453136" y="643153"/>
                </a:lnTo>
                <a:lnTo>
                  <a:pt x="444296" y="641959"/>
                </a:lnTo>
                <a:lnTo>
                  <a:pt x="451535" y="650659"/>
                </a:lnTo>
                <a:lnTo>
                  <a:pt x="454367" y="645490"/>
                </a:lnTo>
                <a:close/>
              </a:path>
              <a:path w="475614" h="1614170">
                <a:moveTo>
                  <a:pt x="454799" y="489483"/>
                </a:moveTo>
                <a:lnTo>
                  <a:pt x="451434" y="486943"/>
                </a:lnTo>
                <a:lnTo>
                  <a:pt x="445541" y="484949"/>
                </a:lnTo>
                <a:lnTo>
                  <a:pt x="439788" y="492023"/>
                </a:lnTo>
                <a:lnTo>
                  <a:pt x="452894" y="495134"/>
                </a:lnTo>
                <a:lnTo>
                  <a:pt x="454799" y="489483"/>
                </a:lnTo>
                <a:close/>
              </a:path>
              <a:path w="475614" h="1614170">
                <a:moveTo>
                  <a:pt x="455091" y="459879"/>
                </a:moveTo>
                <a:lnTo>
                  <a:pt x="450723" y="448856"/>
                </a:lnTo>
                <a:lnTo>
                  <a:pt x="441261" y="451688"/>
                </a:lnTo>
                <a:lnTo>
                  <a:pt x="445439" y="454875"/>
                </a:lnTo>
                <a:lnTo>
                  <a:pt x="447522" y="459447"/>
                </a:lnTo>
                <a:lnTo>
                  <a:pt x="455091" y="459879"/>
                </a:lnTo>
                <a:close/>
              </a:path>
              <a:path w="475614" h="1614170">
                <a:moveTo>
                  <a:pt x="456768" y="691730"/>
                </a:moveTo>
                <a:lnTo>
                  <a:pt x="448157" y="691527"/>
                </a:lnTo>
                <a:lnTo>
                  <a:pt x="446252" y="688403"/>
                </a:lnTo>
                <a:lnTo>
                  <a:pt x="446430" y="688416"/>
                </a:lnTo>
                <a:lnTo>
                  <a:pt x="446405" y="688289"/>
                </a:lnTo>
                <a:lnTo>
                  <a:pt x="446214" y="688238"/>
                </a:lnTo>
                <a:lnTo>
                  <a:pt x="446227" y="688390"/>
                </a:lnTo>
                <a:lnTo>
                  <a:pt x="442582" y="687806"/>
                </a:lnTo>
                <a:lnTo>
                  <a:pt x="439953" y="688721"/>
                </a:lnTo>
                <a:lnTo>
                  <a:pt x="444944" y="694207"/>
                </a:lnTo>
                <a:lnTo>
                  <a:pt x="448995" y="695972"/>
                </a:lnTo>
                <a:lnTo>
                  <a:pt x="452932" y="698525"/>
                </a:lnTo>
                <a:lnTo>
                  <a:pt x="456768" y="691730"/>
                </a:lnTo>
                <a:close/>
              </a:path>
              <a:path w="475614" h="1614170">
                <a:moveTo>
                  <a:pt x="460413" y="594347"/>
                </a:moveTo>
                <a:lnTo>
                  <a:pt x="460209" y="593648"/>
                </a:lnTo>
                <a:lnTo>
                  <a:pt x="459854" y="592416"/>
                </a:lnTo>
                <a:lnTo>
                  <a:pt x="458317" y="591388"/>
                </a:lnTo>
                <a:lnTo>
                  <a:pt x="457276" y="590283"/>
                </a:lnTo>
                <a:lnTo>
                  <a:pt x="456209" y="591058"/>
                </a:lnTo>
                <a:lnTo>
                  <a:pt x="454291" y="591832"/>
                </a:lnTo>
                <a:lnTo>
                  <a:pt x="454304" y="592594"/>
                </a:lnTo>
                <a:lnTo>
                  <a:pt x="454304" y="593801"/>
                </a:lnTo>
                <a:lnTo>
                  <a:pt x="455612" y="595007"/>
                </a:lnTo>
                <a:lnTo>
                  <a:pt x="456958" y="597128"/>
                </a:lnTo>
                <a:lnTo>
                  <a:pt x="458685" y="595363"/>
                </a:lnTo>
                <a:lnTo>
                  <a:pt x="460413" y="594347"/>
                </a:lnTo>
                <a:close/>
              </a:path>
              <a:path w="475614" h="1614170">
                <a:moveTo>
                  <a:pt x="463892" y="1611744"/>
                </a:moveTo>
                <a:lnTo>
                  <a:pt x="463232" y="1608861"/>
                </a:lnTo>
                <a:lnTo>
                  <a:pt x="461137" y="1606994"/>
                </a:lnTo>
                <a:lnTo>
                  <a:pt x="459028" y="1604137"/>
                </a:lnTo>
                <a:lnTo>
                  <a:pt x="456450" y="1606232"/>
                </a:lnTo>
                <a:lnTo>
                  <a:pt x="453885" y="1607578"/>
                </a:lnTo>
                <a:lnTo>
                  <a:pt x="454164" y="1608226"/>
                </a:lnTo>
                <a:lnTo>
                  <a:pt x="455066" y="1610321"/>
                </a:lnTo>
                <a:lnTo>
                  <a:pt x="457009" y="1612150"/>
                </a:lnTo>
                <a:lnTo>
                  <a:pt x="458546" y="1614081"/>
                </a:lnTo>
                <a:lnTo>
                  <a:pt x="460375" y="1613014"/>
                </a:lnTo>
                <a:lnTo>
                  <a:pt x="463892" y="1611744"/>
                </a:lnTo>
                <a:close/>
              </a:path>
              <a:path w="475614" h="1614170">
                <a:moveTo>
                  <a:pt x="464934" y="673290"/>
                </a:moveTo>
                <a:lnTo>
                  <a:pt x="453390" y="666432"/>
                </a:lnTo>
                <a:lnTo>
                  <a:pt x="453605" y="656031"/>
                </a:lnTo>
                <a:lnTo>
                  <a:pt x="451281" y="654392"/>
                </a:lnTo>
                <a:lnTo>
                  <a:pt x="439026" y="657161"/>
                </a:lnTo>
                <a:lnTo>
                  <a:pt x="443280" y="661924"/>
                </a:lnTo>
                <a:lnTo>
                  <a:pt x="444969" y="667169"/>
                </a:lnTo>
                <a:lnTo>
                  <a:pt x="445782" y="672655"/>
                </a:lnTo>
                <a:lnTo>
                  <a:pt x="447395" y="678103"/>
                </a:lnTo>
                <a:lnTo>
                  <a:pt x="437946" y="676706"/>
                </a:lnTo>
                <a:lnTo>
                  <a:pt x="433514" y="674979"/>
                </a:lnTo>
                <a:lnTo>
                  <a:pt x="431939" y="664997"/>
                </a:lnTo>
                <a:lnTo>
                  <a:pt x="425831" y="661733"/>
                </a:lnTo>
                <a:lnTo>
                  <a:pt x="425399" y="655497"/>
                </a:lnTo>
                <a:lnTo>
                  <a:pt x="421792" y="654672"/>
                </a:lnTo>
                <a:lnTo>
                  <a:pt x="419722" y="653732"/>
                </a:lnTo>
                <a:lnTo>
                  <a:pt x="417220" y="658456"/>
                </a:lnTo>
                <a:lnTo>
                  <a:pt x="415658" y="663409"/>
                </a:lnTo>
                <a:lnTo>
                  <a:pt x="412407" y="667296"/>
                </a:lnTo>
                <a:lnTo>
                  <a:pt x="404850" y="668794"/>
                </a:lnTo>
                <a:lnTo>
                  <a:pt x="407009" y="673963"/>
                </a:lnTo>
                <a:lnTo>
                  <a:pt x="410159" y="679615"/>
                </a:lnTo>
                <a:lnTo>
                  <a:pt x="422757" y="679030"/>
                </a:lnTo>
                <a:lnTo>
                  <a:pt x="428802" y="682510"/>
                </a:lnTo>
                <a:lnTo>
                  <a:pt x="444690" y="680135"/>
                </a:lnTo>
                <a:lnTo>
                  <a:pt x="444944" y="680783"/>
                </a:lnTo>
                <a:lnTo>
                  <a:pt x="446379" y="688213"/>
                </a:lnTo>
                <a:lnTo>
                  <a:pt x="459613" y="686562"/>
                </a:lnTo>
                <a:lnTo>
                  <a:pt x="461251" y="685215"/>
                </a:lnTo>
                <a:lnTo>
                  <a:pt x="464934" y="673290"/>
                </a:lnTo>
                <a:close/>
              </a:path>
              <a:path w="475614" h="1614170">
                <a:moveTo>
                  <a:pt x="465747" y="621931"/>
                </a:moveTo>
                <a:lnTo>
                  <a:pt x="460527" y="615149"/>
                </a:lnTo>
                <a:lnTo>
                  <a:pt x="452564" y="612609"/>
                </a:lnTo>
                <a:lnTo>
                  <a:pt x="444106" y="614260"/>
                </a:lnTo>
                <a:lnTo>
                  <a:pt x="448513" y="621931"/>
                </a:lnTo>
                <a:lnTo>
                  <a:pt x="465747" y="621931"/>
                </a:lnTo>
                <a:close/>
              </a:path>
              <a:path w="475614" h="1614170">
                <a:moveTo>
                  <a:pt x="467588" y="1144917"/>
                </a:moveTo>
                <a:lnTo>
                  <a:pt x="467067" y="1142428"/>
                </a:lnTo>
                <a:lnTo>
                  <a:pt x="463435" y="1140383"/>
                </a:lnTo>
                <a:lnTo>
                  <a:pt x="459587" y="1138224"/>
                </a:lnTo>
                <a:lnTo>
                  <a:pt x="455955" y="1138364"/>
                </a:lnTo>
                <a:lnTo>
                  <a:pt x="453110" y="1142542"/>
                </a:lnTo>
                <a:lnTo>
                  <a:pt x="462572" y="1147800"/>
                </a:lnTo>
                <a:lnTo>
                  <a:pt x="467588" y="1144917"/>
                </a:lnTo>
                <a:close/>
              </a:path>
              <a:path w="475614" h="1614170">
                <a:moveTo>
                  <a:pt x="468731" y="1228166"/>
                </a:moveTo>
                <a:lnTo>
                  <a:pt x="456057" y="1225994"/>
                </a:lnTo>
                <a:lnTo>
                  <a:pt x="452234" y="1221625"/>
                </a:lnTo>
                <a:lnTo>
                  <a:pt x="448360" y="1225067"/>
                </a:lnTo>
                <a:lnTo>
                  <a:pt x="446722" y="1226604"/>
                </a:lnTo>
                <a:lnTo>
                  <a:pt x="447052" y="1226985"/>
                </a:lnTo>
                <a:lnTo>
                  <a:pt x="447268" y="1227467"/>
                </a:lnTo>
                <a:lnTo>
                  <a:pt x="452361" y="1228648"/>
                </a:lnTo>
                <a:lnTo>
                  <a:pt x="457212" y="1231417"/>
                </a:lnTo>
                <a:lnTo>
                  <a:pt x="462457" y="1232395"/>
                </a:lnTo>
                <a:lnTo>
                  <a:pt x="468731" y="1228166"/>
                </a:lnTo>
                <a:close/>
              </a:path>
              <a:path w="475614" h="1614170">
                <a:moveTo>
                  <a:pt x="468884" y="1216850"/>
                </a:moveTo>
                <a:lnTo>
                  <a:pt x="468350" y="1215351"/>
                </a:lnTo>
                <a:lnTo>
                  <a:pt x="467309" y="1212380"/>
                </a:lnTo>
                <a:lnTo>
                  <a:pt x="466255" y="1212621"/>
                </a:lnTo>
                <a:lnTo>
                  <a:pt x="464146" y="1213129"/>
                </a:lnTo>
                <a:lnTo>
                  <a:pt x="466813" y="1217422"/>
                </a:lnTo>
                <a:lnTo>
                  <a:pt x="468884" y="1216850"/>
                </a:lnTo>
                <a:close/>
              </a:path>
              <a:path w="475614" h="1614170">
                <a:moveTo>
                  <a:pt x="469150" y="656170"/>
                </a:moveTo>
                <a:lnTo>
                  <a:pt x="468744" y="654621"/>
                </a:lnTo>
                <a:lnTo>
                  <a:pt x="462457" y="655535"/>
                </a:lnTo>
                <a:lnTo>
                  <a:pt x="462737" y="656602"/>
                </a:lnTo>
                <a:lnTo>
                  <a:pt x="462864" y="657148"/>
                </a:lnTo>
                <a:lnTo>
                  <a:pt x="469150" y="656170"/>
                </a:lnTo>
                <a:close/>
              </a:path>
              <a:path w="475614" h="1614170">
                <a:moveTo>
                  <a:pt x="470928" y="574014"/>
                </a:moveTo>
                <a:lnTo>
                  <a:pt x="469099" y="572960"/>
                </a:lnTo>
                <a:lnTo>
                  <a:pt x="467423" y="571474"/>
                </a:lnTo>
                <a:lnTo>
                  <a:pt x="465366" y="571042"/>
                </a:lnTo>
                <a:lnTo>
                  <a:pt x="464464" y="570852"/>
                </a:lnTo>
                <a:lnTo>
                  <a:pt x="461441" y="573328"/>
                </a:lnTo>
                <a:lnTo>
                  <a:pt x="462724" y="575132"/>
                </a:lnTo>
                <a:lnTo>
                  <a:pt x="464591" y="576275"/>
                </a:lnTo>
                <a:lnTo>
                  <a:pt x="466826" y="578065"/>
                </a:lnTo>
                <a:lnTo>
                  <a:pt x="470928" y="574014"/>
                </a:lnTo>
                <a:close/>
              </a:path>
              <a:path w="475614" h="1614170">
                <a:moveTo>
                  <a:pt x="471246" y="603123"/>
                </a:moveTo>
                <a:lnTo>
                  <a:pt x="470662" y="599363"/>
                </a:lnTo>
                <a:lnTo>
                  <a:pt x="469519" y="596747"/>
                </a:lnTo>
                <a:lnTo>
                  <a:pt x="463232" y="598030"/>
                </a:lnTo>
                <a:lnTo>
                  <a:pt x="461670" y="599694"/>
                </a:lnTo>
                <a:lnTo>
                  <a:pt x="461873" y="600443"/>
                </a:lnTo>
                <a:lnTo>
                  <a:pt x="462902" y="604139"/>
                </a:lnTo>
                <a:lnTo>
                  <a:pt x="466344" y="604354"/>
                </a:lnTo>
                <a:lnTo>
                  <a:pt x="471246" y="603123"/>
                </a:lnTo>
                <a:close/>
              </a:path>
              <a:path w="475614" h="1614170">
                <a:moveTo>
                  <a:pt x="471322" y="1519313"/>
                </a:moveTo>
                <a:lnTo>
                  <a:pt x="466813" y="1516265"/>
                </a:lnTo>
                <a:lnTo>
                  <a:pt x="464870" y="1517840"/>
                </a:lnTo>
                <a:lnTo>
                  <a:pt x="470115" y="1520494"/>
                </a:lnTo>
                <a:lnTo>
                  <a:pt x="471322" y="1519313"/>
                </a:lnTo>
                <a:close/>
              </a:path>
              <a:path w="475614" h="1614170">
                <a:moveTo>
                  <a:pt x="475107" y="689229"/>
                </a:moveTo>
                <a:lnTo>
                  <a:pt x="469874" y="688251"/>
                </a:lnTo>
                <a:lnTo>
                  <a:pt x="466178" y="686650"/>
                </a:lnTo>
                <a:lnTo>
                  <a:pt x="464578" y="687451"/>
                </a:lnTo>
                <a:lnTo>
                  <a:pt x="460400" y="689546"/>
                </a:lnTo>
                <a:lnTo>
                  <a:pt x="462203" y="692924"/>
                </a:lnTo>
                <a:lnTo>
                  <a:pt x="462724" y="696823"/>
                </a:lnTo>
                <a:lnTo>
                  <a:pt x="475107" y="689229"/>
                </a:lnTo>
                <a:close/>
              </a:path>
            </a:pathLst>
          </a:custGeom>
          <a:solidFill>
            <a:srgbClr val="8C9194"/>
          </a:solidFill>
        </p:spPr>
        <p:txBody>
          <a:bodyPr wrap="square" lIns="0" tIns="0" rIns="0" bIns="0" rtlCol="0"/>
          <a:lstStyle/>
          <a:p>
            <a:endParaRPr/>
          </a:p>
        </p:txBody>
      </p:sp>
      <p:sp>
        <p:nvSpPr>
          <p:cNvPr id="149" name="bg object 149"/>
          <p:cNvSpPr/>
          <p:nvPr/>
        </p:nvSpPr>
        <p:spPr>
          <a:xfrm>
            <a:off x="2292883" y="4387595"/>
            <a:ext cx="381000" cy="1293495"/>
          </a:xfrm>
          <a:custGeom>
            <a:avLst/>
            <a:gdLst/>
            <a:ahLst/>
            <a:cxnLst/>
            <a:rect l="l" t="t" r="r" b="b"/>
            <a:pathLst>
              <a:path w="381000" h="1293495">
                <a:moveTo>
                  <a:pt x="22250" y="783577"/>
                </a:moveTo>
                <a:lnTo>
                  <a:pt x="21971" y="782066"/>
                </a:lnTo>
                <a:lnTo>
                  <a:pt x="21424" y="781646"/>
                </a:lnTo>
                <a:lnTo>
                  <a:pt x="20561" y="781507"/>
                </a:lnTo>
                <a:lnTo>
                  <a:pt x="19431" y="781773"/>
                </a:lnTo>
                <a:lnTo>
                  <a:pt x="18808" y="782358"/>
                </a:lnTo>
                <a:lnTo>
                  <a:pt x="18999" y="783412"/>
                </a:lnTo>
                <a:lnTo>
                  <a:pt x="19138" y="783691"/>
                </a:lnTo>
                <a:lnTo>
                  <a:pt x="14922" y="786587"/>
                </a:lnTo>
                <a:lnTo>
                  <a:pt x="11087" y="789012"/>
                </a:lnTo>
                <a:lnTo>
                  <a:pt x="7785" y="791540"/>
                </a:lnTo>
                <a:lnTo>
                  <a:pt x="2590" y="791603"/>
                </a:lnTo>
                <a:lnTo>
                  <a:pt x="736" y="792454"/>
                </a:lnTo>
                <a:lnTo>
                  <a:pt x="0" y="796836"/>
                </a:lnTo>
                <a:lnTo>
                  <a:pt x="2527" y="799325"/>
                </a:lnTo>
                <a:lnTo>
                  <a:pt x="5905" y="800214"/>
                </a:lnTo>
                <a:lnTo>
                  <a:pt x="6667" y="801382"/>
                </a:lnTo>
                <a:lnTo>
                  <a:pt x="12103" y="801014"/>
                </a:lnTo>
                <a:lnTo>
                  <a:pt x="12738" y="799960"/>
                </a:lnTo>
                <a:lnTo>
                  <a:pt x="13792" y="799795"/>
                </a:lnTo>
                <a:lnTo>
                  <a:pt x="16433" y="799490"/>
                </a:lnTo>
                <a:lnTo>
                  <a:pt x="17792" y="798410"/>
                </a:lnTo>
                <a:lnTo>
                  <a:pt x="17068" y="795731"/>
                </a:lnTo>
                <a:lnTo>
                  <a:pt x="16992" y="795007"/>
                </a:lnTo>
                <a:lnTo>
                  <a:pt x="16802" y="794346"/>
                </a:lnTo>
                <a:lnTo>
                  <a:pt x="18821" y="791514"/>
                </a:lnTo>
                <a:lnTo>
                  <a:pt x="20548" y="788403"/>
                </a:lnTo>
                <a:lnTo>
                  <a:pt x="20434" y="784377"/>
                </a:lnTo>
                <a:lnTo>
                  <a:pt x="21818" y="784313"/>
                </a:lnTo>
                <a:lnTo>
                  <a:pt x="22250" y="783577"/>
                </a:lnTo>
                <a:close/>
              </a:path>
              <a:path w="381000" h="1293495">
                <a:moveTo>
                  <a:pt x="33464" y="834313"/>
                </a:moveTo>
                <a:lnTo>
                  <a:pt x="28689" y="826795"/>
                </a:lnTo>
                <a:lnTo>
                  <a:pt x="22174" y="824979"/>
                </a:lnTo>
                <a:lnTo>
                  <a:pt x="19837" y="823937"/>
                </a:lnTo>
                <a:lnTo>
                  <a:pt x="17513" y="820305"/>
                </a:lnTo>
                <a:lnTo>
                  <a:pt x="15760" y="820127"/>
                </a:lnTo>
                <a:lnTo>
                  <a:pt x="14287" y="820915"/>
                </a:lnTo>
                <a:lnTo>
                  <a:pt x="11112" y="822591"/>
                </a:lnTo>
                <a:lnTo>
                  <a:pt x="9309" y="830605"/>
                </a:lnTo>
                <a:lnTo>
                  <a:pt x="12293" y="833475"/>
                </a:lnTo>
                <a:lnTo>
                  <a:pt x="13474" y="834415"/>
                </a:lnTo>
                <a:lnTo>
                  <a:pt x="11976" y="834555"/>
                </a:lnTo>
                <a:lnTo>
                  <a:pt x="12344" y="836587"/>
                </a:lnTo>
                <a:lnTo>
                  <a:pt x="16205" y="836206"/>
                </a:lnTo>
                <a:lnTo>
                  <a:pt x="18719" y="837615"/>
                </a:lnTo>
                <a:lnTo>
                  <a:pt x="21577" y="838593"/>
                </a:lnTo>
                <a:lnTo>
                  <a:pt x="24739" y="839127"/>
                </a:lnTo>
                <a:lnTo>
                  <a:pt x="23126" y="847826"/>
                </a:lnTo>
                <a:lnTo>
                  <a:pt x="32715" y="847178"/>
                </a:lnTo>
                <a:lnTo>
                  <a:pt x="32905" y="842899"/>
                </a:lnTo>
                <a:lnTo>
                  <a:pt x="30505" y="840308"/>
                </a:lnTo>
                <a:lnTo>
                  <a:pt x="24917" y="839165"/>
                </a:lnTo>
                <a:lnTo>
                  <a:pt x="27089" y="839444"/>
                </a:lnTo>
                <a:lnTo>
                  <a:pt x="29768" y="839546"/>
                </a:lnTo>
                <a:lnTo>
                  <a:pt x="32181" y="839355"/>
                </a:lnTo>
                <a:lnTo>
                  <a:pt x="33464" y="834313"/>
                </a:lnTo>
                <a:close/>
              </a:path>
              <a:path w="381000" h="1293495">
                <a:moveTo>
                  <a:pt x="36207" y="507479"/>
                </a:moveTo>
                <a:lnTo>
                  <a:pt x="35128" y="506691"/>
                </a:lnTo>
                <a:lnTo>
                  <a:pt x="34455" y="506056"/>
                </a:lnTo>
                <a:lnTo>
                  <a:pt x="34531" y="505828"/>
                </a:lnTo>
                <a:lnTo>
                  <a:pt x="34759" y="504520"/>
                </a:lnTo>
                <a:lnTo>
                  <a:pt x="33655" y="503605"/>
                </a:lnTo>
                <a:lnTo>
                  <a:pt x="29705" y="503631"/>
                </a:lnTo>
                <a:lnTo>
                  <a:pt x="28905" y="505320"/>
                </a:lnTo>
                <a:lnTo>
                  <a:pt x="28041" y="506717"/>
                </a:lnTo>
                <a:lnTo>
                  <a:pt x="28105" y="507758"/>
                </a:lnTo>
                <a:lnTo>
                  <a:pt x="28727" y="508266"/>
                </a:lnTo>
                <a:lnTo>
                  <a:pt x="30772" y="508330"/>
                </a:lnTo>
                <a:lnTo>
                  <a:pt x="31457" y="508266"/>
                </a:lnTo>
                <a:lnTo>
                  <a:pt x="32054" y="508127"/>
                </a:lnTo>
                <a:lnTo>
                  <a:pt x="32842" y="509422"/>
                </a:lnTo>
                <a:lnTo>
                  <a:pt x="33185" y="510019"/>
                </a:lnTo>
                <a:lnTo>
                  <a:pt x="34175" y="509295"/>
                </a:lnTo>
                <a:lnTo>
                  <a:pt x="35445" y="508673"/>
                </a:lnTo>
                <a:lnTo>
                  <a:pt x="36004" y="507796"/>
                </a:lnTo>
                <a:lnTo>
                  <a:pt x="36207" y="507479"/>
                </a:lnTo>
                <a:close/>
              </a:path>
              <a:path w="381000" h="1293495">
                <a:moveTo>
                  <a:pt x="58191" y="116027"/>
                </a:moveTo>
                <a:lnTo>
                  <a:pt x="58127" y="115366"/>
                </a:lnTo>
                <a:lnTo>
                  <a:pt x="57746" y="114490"/>
                </a:lnTo>
                <a:lnTo>
                  <a:pt x="56972" y="114058"/>
                </a:lnTo>
                <a:lnTo>
                  <a:pt x="55765" y="114350"/>
                </a:lnTo>
                <a:lnTo>
                  <a:pt x="54978" y="114541"/>
                </a:lnTo>
                <a:lnTo>
                  <a:pt x="54533" y="115087"/>
                </a:lnTo>
                <a:lnTo>
                  <a:pt x="54927" y="116674"/>
                </a:lnTo>
                <a:lnTo>
                  <a:pt x="55880" y="116954"/>
                </a:lnTo>
                <a:lnTo>
                  <a:pt x="57023" y="116700"/>
                </a:lnTo>
                <a:lnTo>
                  <a:pt x="57823" y="116535"/>
                </a:lnTo>
                <a:lnTo>
                  <a:pt x="58191" y="116027"/>
                </a:lnTo>
                <a:close/>
              </a:path>
              <a:path w="381000" h="1293495">
                <a:moveTo>
                  <a:pt x="64338" y="3505"/>
                </a:moveTo>
                <a:lnTo>
                  <a:pt x="63652" y="317"/>
                </a:lnTo>
                <a:lnTo>
                  <a:pt x="62306" y="50"/>
                </a:lnTo>
                <a:lnTo>
                  <a:pt x="60731" y="0"/>
                </a:lnTo>
                <a:lnTo>
                  <a:pt x="58178" y="469"/>
                </a:lnTo>
                <a:lnTo>
                  <a:pt x="57518" y="2019"/>
                </a:lnTo>
                <a:lnTo>
                  <a:pt x="57785" y="4991"/>
                </a:lnTo>
                <a:lnTo>
                  <a:pt x="59131" y="5448"/>
                </a:lnTo>
                <a:lnTo>
                  <a:pt x="60667" y="5207"/>
                </a:lnTo>
                <a:lnTo>
                  <a:pt x="63246" y="4800"/>
                </a:lnTo>
                <a:lnTo>
                  <a:pt x="64338" y="3505"/>
                </a:lnTo>
                <a:close/>
              </a:path>
              <a:path w="381000" h="1293495">
                <a:moveTo>
                  <a:pt x="74269" y="720382"/>
                </a:moveTo>
                <a:lnTo>
                  <a:pt x="74066" y="719404"/>
                </a:lnTo>
                <a:lnTo>
                  <a:pt x="73444" y="715441"/>
                </a:lnTo>
                <a:lnTo>
                  <a:pt x="72542" y="712254"/>
                </a:lnTo>
                <a:lnTo>
                  <a:pt x="68948" y="710069"/>
                </a:lnTo>
                <a:lnTo>
                  <a:pt x="66395" y="706755"/>
                </a:lnTo>
                <a:lnTo>
                  <a:pt x="63030" y="703821"/>
                </a:lnTo>
                <a:lnTo>
                  <a:pt x="55410" y="699300"/>
                </a:lnTo>
                <a:lnTo>
                  <a:pt x="50952" y="699376"/>
                </a:lnTo>
                <a:lnTo>
                  <a:pt x="47167" y="700938"/>
                </a:lnTo>
                <a:lnTo>
                  <a:pt x="43383" y="702500"/>
                </a:lnTo>
                <a:lnTo>
                  <a:pt x="43878" y="705459"/>
                </a:lnTo>
                <a:lnTo>
                  <a:pt x="45110" y="710438"/>
                </a:lnTo>
                <a:lnTo>
                  <a:pt x="45186" y="712406"/>
                </a:lnTo>
                <a:lnTo>
                  <a:pt x="41211" y="718997"/>
                </a:lnTo>
                <a:lnTo>
                  <a:pt x="44792" y="723455"/>
                </a:lnTo>
                <a:lnTo>
                  <a:pt x="51130" y="724484"/>
                </a:lnTo>
                <a:lnTo>
                  <a:pt x="51841" y="725093"/>
                </a:lnTo>
                <a:lnTo>
                  <a:pt x="59207" y="730592"/>
                </a:lnTo>
                <a:lnTo>
                  <a:pt x="62509" y="722998"/>
                </a:lnTo>
                <a:lnTo>
                  <a:pt x="69964" y="723150"/>
                </a:lnTo>
                <a:lnTo>
                  <a:pt x="72021" y="721588"/>
                </a:lnTo>
                <a:lnTo>
                  <a:pt x="74269" y="720382"/>
                </a:lnTo>
                <a:close/>
              </a:path>
              <a:path w="381000" h="1293495">
                <a:moveTo>
                  <a:pt x="74904" y="627151"/>
                </a:moveTo>
                <a:lnTo>
                  <a:pt x="72707" y="627151"/>
                </a:lnTo>
                <a:lnTo>
                  <a:pt x="71107" y="627126"/>
                </a:lnTo>
                <a:lnTo>
                  <a:pt x="67691" y="627176"/>
                </a:lnTo>
                <a:lnTo>
                  <a:pt x="66319" y="627684"/>
                </a:lnTo>
                <a:lnTo>
                  <a:pt x="66421" y="630618"/>
                </a:lnTo>
                <a:lnTo>
                  <a:pt x="67297" y="631532"/>
                </a:lnTo>
                <a:lnTo>
                  <a:pt x="69075" y="631990"/>
                </a:lnTo>
                <a:lnTo>
                  <a:pt x="72618" y="632917"/>
                </a:lnTo>
                <a:lnTo>
                  <a:pt x="73926" y="631913"/>
                </a:lnTo>
                <a:lnTo>
                  <a:pt x="74904" y="627151"/>
                </a:lnTo>
                <a:close/>
              </a:path>
              <a:path w="381000" h="1293495">
                <a:moveTo>
                  <a:pt x="75628" y="950315"/>
                </a:moveTo>
                <a:lnTo>
                  <a:pt x="75298" y="949223"/>
                </a:lnTo>
                <a:lnTo>
                  <a:pt x="74282" y="948664"/>
                </a:lnTo>
                <a:lnTo>
                  <a:pt x="71564" y="948728"/>
                </a:lnTo>
                <a:lnTo>
                  <a:pt x="70561" y="949236"/>
                </a:lnTo>
                <a:lnTo>
                  <a:pt x="70675" y="950175"/>
                </a:lnTo>
                <a:lnTo>
                  <a:pt x="70827" y="951331"/>
                </a:lnTo>
                <a:lnTo>
                  <a:pt x="72009" y="951928"/>
                </a:lnTo>
                <a:lnTo>
                  <a:pt x="74726" y="951877"/>
                </a:lnTo>
                <a:lnTo>
                  <a:pt x="75514" y="951369"/>
                </a:lnTo>
                <a:lnTo>
                  <a:pt x="75628" y="950315"/>
                </a:lnTo>
                <a:close/>
              </a:path>
              <a:path w="381000" h="1293495">
                <a:moveTo>
                  <a:pt x="76161" y="1256944"/>
                </a:moveTo>
                <a:lnTo>
                  <a:pt x="75552" y="1256550"/>
                </a:lnTo>
                <a:lnTo>
                  <a:pt x="74688" y="1256385"/>
                </a:lnTo>
                <a:lnTo>
                  <a:pt x="74256" y="1256563"/>
                </a:lnTo>
                <a:lnTo>
                  <a:pt x="73558" y="1256690"/>
                </a:lnTo>
                <a:lnTo>
                  <a:pt x="73164" y="1257655"/>
                </a:lnTo>
                <a:lnTo>
                  <a:pt x="73825" y="1258100"/>
                </a:lnTo>
                <a:lnTo>
                  <a:pt x="75107" y="1258176"/>
                </a:lnTo>
                <a:lnTo>
                  <a:pt x="75857" y="1257884"/>
                </a:lnTo>
                <a:lnTo>
                  <a:pt x="75933" y="1257630"/>
                </a:lnTo>
                <a:lnTo>
                  <a:pt x="76161" y="1256944"/>
                </a:lnTo>
                <a:close/>
              </a:path>
              <a:path w="381000" h="1293495">
                <a:moveTo>
                  <a:pt x="76555" y="809713"/>
                </a:moveTo>
                <a:lnTo>
                  <a:pt x="75907" y="808913"/>
                </a:lnTo>
                <a:lnTo>
                  <a:pt x="74269" y="808710"/>
                </a:lnTo>
                <a:lnTo>
                  <a:pt x="72885" y="808824"/>
                </a:lnTo>
                <a:lnTo>
                  <a:pt x="71513" y="809142"/>
                </a:lnTo>
                <a:lnTo>
                  <a:pt x="71259" y="811580"/>
                </a:lnTo>
                <a:lnTo>
                  <a:pt x="72555" y="812076"/>
                </a:lnTo>
                <a:lnTo>
                  <a:pt x="73990" y="812152"/>
                </a:lnTo>
                <a:lnTo>
                  <a:pt x="75158" y="812215"/>
                </a:lnTo>
                <a:lnTo>
                  <a:pt x="76123" y="811758"/>
                </a:lnTo>
                <a:lnTo>
                  <a:pt x="76555" y="809713"/>
                </a:lnTo>
                <a:close/>
              </a:path>
              <a:path w="381000" h="1293495">
                <a:moveTo>
                  <a:pt x="77304" y="244881"/>
                </a:moveTo>
                <a:lnTo>
                  <a:pt x="77216" y="244208"/>
                </a:lnTo>
                <a:lnTo>
                  <a:pt x="76796" y="243725"/>
                </a:lnTo>
                <a:lnTo>
                  <a:pt x="75844" y="243878"/>
                </a:lnTo>
                <a:lnTo>
                  <a:pt x="75450" y="243941"/>
                </a:lnTo>
                <a:lnTo>
                  <a:pt x="74942" y="244322"/>
                </a:lnTo>
                <a:lnTo>
                  <a:pt x="74853" y="244614"/>
                </a:lnTo>
                <a:lnTo>
                  <a:pt x="74650" y="245224"/>
                </a:lnTo>
                <a:lnTo>
                  <a:pt x="75069" y="245783"/>
                </a:lnTo>
                <a:lnTo>
                  <a:pt x="76847" y="246024"/>
                </a:lnTo>
                <a:lnTo>
                  <a:pt x="77228" y="245516"/>
                </a:lnTo>
                <a:lnTo>
                  <a:pt x="77304" y="244881"/>
                </a:lnTo>
                <a:close/>
              </a:path>
              <a:path w="381000" h="1293495">
                <a:moveTo>
                  <a:pt x="91287" y="345782"/>
                </a:moveTo>
                <a:lnTo>
                  <a:pt x="91097" y="343712"/>
                </a:lnTo>
                <a:lnTo>
                  <a:pt x="90144" y="342963"/>
                </a:lnTo>
                <a:lnTo>
                  <a:pt x="86982" y="343179"/>
                </a:lnTo>
                <a:lnTo>
                  <a:pt x="86144" y="343890"/>
                </a:lnTo>
                <a:lnTo>
                  <a:pt x="86156" y="345160"/>
                </a:lnTo>
                <a:lnTo>
                  <a:pt x="86499" y="346417"/>
                </a:lnTo>
                <a:lnTo>
                  <a:pt x="87807" y="346608"/>
                </a:lnTo>
                <a:lnTo>
                  <a:pt x="90360" y="346379"/>
                </a:lnTo>
                <a:lnTo>
                  <a:pt x="91287" y="345782"/>
                </a:lnTo>
                <a:close/>
              </a:path>
              <a:path w="381000" h="1293495">
                <a:moveTo>
                  <a:pt x="110629" y="452666"/>
                </a:moveTo>
                <a:lnTo>
                  <a:pt x="110490" y="451942"/>
                </a:lnTo>
                <a:lnTo>
                  <a:pt x="110070" y="451459"/>
                </a:lnTo>
                <a:lnTo>
                  <a:pt x="109461" y="451167"/>
                </a:lnTo>
                <a:lnTo>
                  <a:pt x="108546" y="447802"/>
                </a:lnTo>
                <a:lnTo>
                  <a:pt x="106387" y="445655"/>
                </a:lnTo>
                <a:lnTo>
                  <a:pt x="102997" y="444474"/>
                </a:lnTo>
                <a:lnTo>
                  <a:pt x="96481" y="442214"/>
                </a:lnTo>
                <a:lnTo>
                  <a:pt x="90258" y="443814"/>
                </a:lnTo>
                <a:lnTo>
                  <a:pt x="83578" y="449910"/>
                </a:lnTo>
                <a:lnTo>
                  <a:pt x="103238" y="453707"/>
                </a:lnTo>
                <a:lnTo>
                  <a:pt x="101765" y="455714"/>
                </a:lnTo>
                <a:lnTo>
                  <a:pt x="101053" y="455510"/>
                </a:lnTo>
                <a:lnTo>
                  <a:pt x="99352" y="455371"/>
                </a:lnTo>
                <a:lnTo>
                  <a:pt x="98628" y="456133"/>
                </a:lnTo>
                <a:lnTo>
                  <a:pt x="98653" y="457682"/>
                </a:lnTo>
                <a:lnTo>
                  <a:pt x="99034" y="458203"/>
                </a:lnTo>
                <a:lnTo>
                  <a:pt x="99707" y="458508"/>
                </a:lnTo>
                <a:lnTo>
                  <a:pt x="97726" y="461213"/>
                </a:lnTo>
                <a:lnTo>
                  <a:pt x="108407" y="465213"/>
                </a:lnTo>
                <a:lnTo>
                  <a:pt x="109651" y="460603"/>
                </a:lnTo>
                <a:lnTo>
                  <a:pt x="110134" y="456844"/>
                </a:lnTo>
                <a:lnTo>
                  <a:pt x="109905" y="453821"/>
                </a:lnTo>
                <a:lnTo>
                  <a:pt x="110286" y="453567"/>
                </a:lnTo>
                <a:lnTo>
                  <a:pt x="110553" y="453199"/>
                </a:lnTo>
                <a:lnTo>
                  <a:pt x="110629" y="452666"/>
                </a:lnTo>
                <a:close/>
              </a:path>
              <a:path w="381000" h="1293495">
                <a:moveTo>
                  <a:pt x="115735" y="988034"/>
                </a:moveTo>
                <a:lnTo>
                  <a:pt x="115443" y="987590"/>
                </a:lnTo>
                <a:lnTo>
                  <a:pt x="114820" y="987526"/>
                </a:lnTo>
                <a:lnTo>
                  <a:pt x="114401" y="987399"/>
                </a:lnTo>
                <a:lnTo>
                  <a:pt x="113830" y="987590"/>
                </a:lnTo>
                <a:lnTo>
                  <a:pt x="113601" y="987958"/>
                </a:lnTo>
                <a:lnTo>
                  <a:pt x="113995" y="988326"/>
                </a:lnTo>
                <a:lnTo>
                  <a:pt x="114249" y="988555"/>
                </a:lnTo>
                <a:lnTo>
                  <a:pt x="114782" y="988618"/>
                </a:lnTo>
                <a:lnTo>
                  <a:pt x="115189" y="988758"/>
                </a:lnTo>
                <a:lnTo>
                  <a:pt x="115341" y="988441"/>
                </a:lnTo>
                <a:lnTo>
                  <a:pt x="115735" y="988034"/>
                </a:lnTo>
                <a:close/>
              </a:path>
              <a:path w="381000" h="1293495">
                <a:moveTo>
                  <a:pt x="119748" y="901966"/>
                </a:moveTo>
                <a:lnTo>
                  <a:pt x="119697" y="899934"/>
                </a:lnTo>
                <a:lnTo>
                  <a:pt x="118821" y="899236"/>
                </a:lnTo>
                <a:lnTo>
                  <a:pt x="116192" y="899426"/>
                </a:lnTo>
                <a:lnTo>
                  <a:pt x="115176" y="899693"/>
                </a:lnTo>
                <a:lnTo>
                  <a:pt x="115112" y="900760"/>
                </a:lnTo>
                <a:lnTo>
                  <a:pt x="115354" y="901852"/>
                </a:lnTo>
                <a:lnTo>
                  <a:pt x="116344" y="902474"/>
                </a:lnTo>
                <a:lnTo>
                  <a:pt x="118846" y="902550"/>
                </a:lnTo>
                <a:lnTo>
                  <a:pt x="119748" y="901966"/>
                </a:lnTo>
                <a:close/>
              </a:path>
              <a:path w="381000" h="1293495">
                <a:moveTo>
                  <a:pt x="121170" y="1187894"/>
                </a:moveTo>
                <a:lnTo>
                  <a:pt x="120967" y="1185786"/>
                </a:lnTo>
                <a:lnTo>
                  <a:pt x="119811" y="1185329"/>
                </a:lnTo>
                <a:lnTo>
                  <a:pt x="118402" y="1185151"/>
                </a:lnTo>
                <a:lnTo>
                  <a:pt x="117182" y="1185252"/>
                </a:lnTo>
                <a:lnTo>
                  <a:pt x="116357" y="1185849"/>
                </a:lnTo>
                <a:lnTo>
                  <a:pt x="116268" y="1186662"/>
                </a:lnTo>
                <a:lnTo>
                  <a:pt x="116078" y="1188250"/>
                </a:lnTo>
                <a:lnTo>
                  <a:pt x="117576" y="1188758"/>
                </a:lnTo>
                <a:lnTo>
                  <a:pt x="119329" y="1188681"/>
                </a:lnTo>
                <a:lnTo>
                  <a:pt x="120510" y="1188631"/>
                </a:lnTo>
                <a:lnTo>
                  <a:pt x="121170" y="1187894"/>
                </a:lnTo>
                <a:close/>
              </a:path>
              <a:path w="381000" h="1293495">
                <a:moveTo>
                  <a:pt x="124853" y="102768"/>
                </a:moveTo>
                <a:lnTo>
                  <a:pt x="124587" y="101828"/>
                </a:lnTo>
                <a:lnTo>
                  <a:pt x="123761" y="101409"/>
                </a:lnTo>
                <a:lnTo>
                  <a:pt x="122555" y="101600"/>
                </a:lnTo>
                <a:lnTo>
                  <a:pt x="121704" y="101727"/>
                </a:lnTo>
                <a:lnTo>
                  <a:pt x="121221" y="102273"/>
                </a:lnTo>
                <a:lnTo>
                  <a:pt x="121323" y="102920"/>
                </a:lnTo>
                <a:lnTo>
                  <a:pt x="121500" y="103873"/>
                </a:lnTo>
                <a:lnTo>
                  <a:pt x="122351" y="104305"/>
                </a:lnTo>
                <a:lnTo>
                  <a:pt x="124409" y="103949"/>
                </a:lnTo>
                <a:lnTo>
                  <a:pt x="124841" y="103441"/>
                </a:lnTo>
                <a:lnTo>
                  <a:pt x="124853" y="102768"/>
                </a:lnTo>
                <a:close/>
              </a:path>
              <a:path w="381000" h="1293495">
                <a:moveTo>
                  <a:pt x="127533" y="374611"/>
                </a:moveTo>
                <a:lnTo>
                  <a:pt x="127393" y="373900"/>
                </a:lnTo>
                <a:lnTo>
                  <a:pt x="127279" y="373240"/>
                </a:lnTo>
                <a:lnTo>
                  <a:pt x="126580" y="372884"/>
                </a:lnTo>
                <a:lnTo>
                  <a:pt x="124790" y="372935"/>
                </a:lnTo>
                <a:lnTo>
                  <a:pt x="124269" y="373354"/>
                </a:lnTo>
                <a:lnTo>
                  <a:pt x="124294" y="374091"/>
                </a:lnTo>
                <a:lnTo>
                  <a:pt x="124523" y="374751"/>
                </a:lnTo>
                <a:lnTo>
                  <a:pt x="125133" y="375081"/>
                </a:lnTo>
                <a:lnTo>
                  <a:pt x="125996" y="375069"/>
                </a:lnTo>
                <a:lnTo>
                  <a:pt x="126936" y="375043"/>
                </a:lnTo>
                <a:lnTo>
                  <a:pt x="127533" y="374611"/>
                </a:lnTo>
                <a:close/>
              </a:path>
              <a:path w="381000" h="1293495">
                <a:moveTo>
                  <a:pt x="128066" y="485863"/>
                </a:moveTo>
                <a:lnTo>
                  <a:pt x="127749" y="484543"/>
                </a:lnTo>
                <a:lnTo>
                  <a:pt x="127038" y="484301"/>
                </a:lnTo>
                <a:lnTo>
                  <a:pt x="126212" y="484327"/>
                </a:lnTo>
                <a:lnTo>
                  <a:pt x="125349" y="484530"/>
                </a:lnTo>
                <a:lnTo>
                  <a:pt x="124968" y="484987"/>
                </a:lnTo>
                <a:lnTo>
                  <a:pt x="125590" y="485876"/>
                </a:lnTo>
                <a:lnTo>
                  <a:pt x="126149" y="486181"/>
                </a:lnTo>
                <a:lnTo>
                  <a:pt x="126568" y="486206"/>
                </a:lnTo>
                <a:lnTo>
                  <a:pt x="127444" y="486270"/>
                </a:lnTo>
                <a:lnTo>
                  <a:pt x="128066" y="485863"/>
                </a:lnTo>
                <a:close/>
              </a:path>
              <a:path w="381000" h="1293495">
                <a:moveTo>
                  <a:pt x="129108" y="439737"/>
                </a:moveTo>
                <a:lnTo>
                  <a:pt x="128778" y="439166"/>
                </a:lnTo>
                <a:lnTo>
                  <a:pt x="127965" y="438988"/>
                </a:lnTo>
                <a:lnTo>
                  <a:pt x="127673" y="438924"/>
                </a:lnTo>
                <a:lnTo>
                  <a:pt x="126987" y="439305"/>
                </a:lnTo>
                <a:lnTo>
                  <a:pt x="126822" y="439597"/>
                </a:lnTo>
                <a:lnTo>
                  <a:pt x="126479" y="440182"/>
                </a:lnTo>
                <a:lnTo>
                  <a:pt x="126720" y="440855"/>
                </a:lnTo>
                <a:lnTo>
                  <a:pt x="127457" y="441134"/>
                </a:lnTo>
                <a:lnTo>
                  <a:pt x="128308" y="441464"/>
                </a:lnTo>
                <a:lnTo>
                  <a:pt x="128854" y="441045"/>
                </a:lnTo>
                <a:lnTo>
                  <a:pt x="129070" y="440397"/>
                </a:lnTo>
                <a:lnTo>
                  <a:pt x="129108" y="439737"/>
                </a:lnTo>
                <a:close/>
              </a:path>
              <a:path w="381000" h="1293495">
                <a:moveTo>
                  <a:pt x="130848" y="326847"/>
                </a:moveTo>
                <a:lnTo>
                  <a:pt x="130657" y="323024"/>
                </a:lnTo>
                <a:lnTo>
                  <a:pt x="127927" y="321119"/>
                </a:lnTo>
                <a:lnTo>
                  <a:pt x="121450" y="321017"/>
                </a:lnTo>
                <a:lnTo>
                  <a:pt x="118262" y="322973"/>
                </a:lnTo>
                <a:lnTo>
                  <a:pt x="118376" y="327609"/>
                </a:lnTo>
                <a:lnTo>
                  <a:pt x="121170" y="329298"/>
                </a:lnTo>
                <a:lnTo>
                  <a:pt x="124561" y="329095"/>
                </a:lnTo>
                <a:lnTo>
                  <a:pt x="127800" y="328891"/>
                </a:lnTo>
                <a:lnTo>
                  <a:pt x="130848" y="326847"/>
                </a:lnTo>
                <a:close/>
              </a:path>
              <a:path w="381000" h="1293495">
                <a:moveTo>
                  <a:pt x="131318" y="587933"/>
                </a:moveTo>
                <a:lnTo>
                  <a:pt x="131089" y="586574"/>
                </a:lnTo>
                <a:lnTo>
                  <a:pt x="127622" y="583590"/>
                </a:lnTo>
                <a:lnTo>
                  <a:pt x="124942" y="583590"/>
                </a:lnTo>
                <a:lnTo>
                  <a:pt x="120396" y="584923"/>
                </a:lnTo>
                <a:lnTo>
                  <a:pt x="119189" y="586041"/>
                </a:lnTo>
                <a:lnTo>
                  <a:pt x="120396" y="589889"/>
                </a:lnTo>
                <a:lnTo>
                  <a:pt x="122885" y="590194"/>
                </a:lnTo>
                <a:lnTo>
                  <a:pt x="127508" y="591108"/>
                </a:lnTo>
                <a:lnTo>
                  <a:pt x="129247" y="590778"/>
                </a:lnTo>
                <a:lnTo>
                  <a:pt x="130581" y="589483"/>
                </a:lnTo>
                <a:lnTo>
                  <a:pt x="130835" y="589483"/>
                </a:lnTo>
                <a:lnTo>
                  <a:pt x="130822" y="589165"/>
                </a:lnTo>
                <a:lnTo>
                  <a:pt x="130505" y="589394"/>
                </a:lnTo>
                <a:lnTo>
                  <a:pt x="131318" y="587933"/>
                </a:lnTo>
                <a:close/>
              </a:path>
              <a:path w="381000" h="1293495">
                <a:moveTo>
                  <a:pt x="134023" y="590867"/>
                </a:moveTo>
                <a:lnTo>
                  <a:pt x="133375" y="590296"/>
                </a:lnTo>
                <a:lnTo>
                  <a:pt x="132105" y="589788"/>
                </a:lnTo>
                <a:lnTo>
                  <a:pt x="131470" y="589648"/>
                </a:lnTo>
                <a:lnTo>
                  <a:pt x="130848" y="589483"/>
                </a:lnTo>
                <a:lnTo>
                  <a:pt x="130886" y="589965"/>
                </a:lnTo>
                <a:lnTo>
                  <a:pt x="130873" y="590461"/>
                </a:lnTo>
                <a:lnTo>
                  <a:pt x="131102" y="590880"/>
                </a:lnTo>
                <a:lnTo>
                  <a:pt x="131546" y="591667"/>
                </a:lnTo>
                <a:lnTo>
                  <a:pt x="132410" y="592264"/>
                </a:lnTo>
                <a:lnTo>
                  <a:pt x="133426" y="591388"/>
                </a:lnTo>
                <a:lnTo>
                  <a:pt x="134023" y="590867"/>
                </a:lnTo>
                <a:close/>
              </a:path>
              <a:path w="381000" h="1293495">
                <a:moveTo>
                  <a:pt x="135559" y="452132"/>
                </a:moveTo>
                <a:lnTo>
                  <a:pt x="124383" y="452920"/>
                </a:lnTo>
                <a:lnTo>
                  <a:pt x="128282" y="456323"/>
                </a:lnTo>
                <a:lnTo>
                  <a:pt x="127800" y="456082"/>
                </a:lnTo>
                <a:lnTo>
                  <a:pt x="127165" y="455968"/>
                </a:lnTo>
                <a:lnTo>
                  <a:pt x="125272" y="455993"/>
                </a:lnTo>
                <a:lnTo>
                  <a:pt x="124167" y="456336"/>
                </a:lnTo>
                <a:lnTo>
                  <a:pt x="123774" y="458495"/>
                </a:lnTo>
                <a:lnTo>
                  <a:pt x="124714" y="459295"/>
                </a:lnTo>
                <a:lnTo>
                  <a:pt x="127762" y="459486"/>
                </a:lnTo>
                <a:lnTo>
                  <a:pt x="128930" y="458978"/>
                </a:lnTo>
                <a:lnTo>
                  <a:pt x="129235" y="457720"/>
                </a:lnTo>
                <a:lnTo>
                  <a:pt x="129197" y="457403"/>
                </a:lnTo>
                <a:lnTo>
                  <a:pt x="129095" y="457136"/>
                </a:lnTo>
                <a:lnTo>
                  <a:pt x="128955" y="456920"/>
                </a:lnTo>
                <a:lnTo>
                  <a:pt x="135064" y="462254"/>
                </a:lnTo>
                <a:lnTo>
                  <a:pt x="135559" y="452132"/>
                </a:lnTo>
                <a:close/>
              </a:path>
              <a:path w="381000" h="1293495">
                <a:moveTo>
                  <a:pt x="139649" y="690968"/>
                </a:moveTo>
                <a:lnTo>
                  <a:pt x="136855" y="688606"/>
                </a:lnTo>
                <a:lnTo>
                  <a:pt x="130581" y="688022"/>
                </a:lnTo>
                <a:lnTo>
                  <a:pt x="127342" y="689521"/>
                </a:lnTo>
                <a:lnTo>
                  <a:pt x="127774" y="694486"/>
                </a:lnTo>
                <a:lnTo>
                  <a:pt x="131064" y="694956"/>
                </a:lnTo>
                <a:lnTo>
                  <a:pt x="133883" y="695388"/>
                </a:lnTo>
                <a:lnTo>
                  <a:pt x="136436" y="695782"/>
                </a:lnTo>
                <a:lnTo>
                  <a:pt x="138684" y="695121"/>
                </a:lnTo>
                <a:lnTo>
                  <a:pt x="139407" y="693064"/>
                </a:lnTo>
                <a:lnTo>
                  <a:pt x="139649" y="690968"/>
                </a:lnTo>
                <a:close/>
              </a:path>
              <a:path w="381000" h="1293495">
                <a:moveTo>
                  <a:pt x="142303" y="1127340"/>
                </a:moveTo>
                <a:lnTo>
                  <a:pt x="142189" y="1126451"/>
                </a:lnTo>
                <a:lnTo>
                  <a:pt x="142113" y="1125778"/>
                </a:lnTo>
                <a:lnTo>
                  <a:pt x="141414" y="1125372"/>
                </a:lnTo>
                <a:lnTo>
                  <a:pt x="140550" y="1125423"/>
                </a:lnTo>
                <a:lnTo>
                  <a:pt x="139280" y="1125512"/>
                </a:lnTo>
                <a:lnTo>
                  <a:pt x="138747" y="1126147"/>
                </a:lnTo>
                <a:lnTo>
                  <a:pt x="138861" y="1127099"/>
                </a:lnTo>
                <a:lnTo>
                  <a:pt x="139103" y="1127747"/>
                </a:lnTo>
                <a:lnTo>
                  <a:pt x="139700" y="1128204"/>
                </a:lnTo>
                <a:lnTo>
                  <a:pt x="140538" y="1128153"/>
                </a:lnTo>
                <a:lnTo>
                  <a:pt x="141846" y="1128090"/>
                </a:lnTo>
                <a:lnTo>
                  <a:pt x="142303" y="1127340"/>
                </a:lnTo>
                <a:close/>
              </a:path>
              <a:path w="381000" h="1293495">
                <a:moveTo>
                  <a:pt x="144792" y="1076337"/>
                </a:moveTo>
                <a:lnTo>
                  <a:pt x="140893" y="1073708"/>
                </a:lnTo>
                <a:lnTo>
                  <a:pt x="137464" y="1073683"/>
                </a:lnTo>
                <a:lnTo>
                  <a:pt x="136804" y="1073746"/>
                </a:lnTo>
                <a:lnTo>
                  <a:pt x="136626" y="1073162"/>
                </a:lnTo>
                <a:lnTo>
                  <a:pt x="136182" y="1072565"/>
                </a:lnTo>
                <a:lnTo>
                  <a:pt x="135902" y="1071968"/>
                </a:lnTo>
                <a:lnTo>
                  <a:pt x="134886" y="1072286"/>
                </a:lnTo>
                <a:lnTo>
                  <a:pt x="133591" y="1072540"/>
                </a:lnTo>
                <a:lnTo>
                  <a:pt x="133692" y="1073391"/>
                </a:lnTo>
                <a:lnTo>
                  <a:pt x="133997" y="1074077"/>
                </a:lnTo>
                <a:lnTo>
                  <a:pt x="134277" y="1074762"/>
                </a:lnTo>
                <a:lnTo>
                  <a:pt x="133692" y="1075245"/>
                </a:lnTo>
                <a:lnTo>
                  <a:pt x="133350" y="1075855"/>
                </a:lnTo>
                <a:lnTo>
                  <a:pt x="133388" y="1078750"/>
                </a:lnTo>
                <a:lnTo>
                  <a:pt x="136029" y="1080630"/>
                </a:lnTo>
                <a:lnTo>
                  <a:pt x="141681" y="1080681"/>
                </a:lnTo>
                <a:lnTo>
                  <a:pt x="144145" y="1080579"/>
                </a:lnTo>
                <a:lnTo>
                  <a:pt x="144792" y="1076337"/>
                </a:lnTo>
                <a:close/>
              </a:path>
              <a:path w="381000" h="1293495">
                <a:moveTo>
                  <a:pt x="145110" y="280682"/>
                </a:moveTo>
                <a:lnTo>
                  <a:pt x="144754" y="280200"/>
                </a:lnTo>
                <a:lnTo>
                  <a:pt x="143941" y="279920"/>
                </a:lnTo>
                <a:lnTo>
                  <a:pt x="143040" y="279844"/>
                </a:lnTo>
                <a:lnTo>
                  <a:pt x="142379" y="280136"/>
                </a:lnTo>
                <a:lnTo>
                  <a:pt x="142252" y="280784"/>
                </a:lnTo>
                <a:lnTo>
                  <a:pt x="142189" y="281076"/>
                </a:lnTo>
                <a:lnTo>
                  <a:pt x="142519" y="281559"/>
                </a:lnTo>
                <a:lnTo>
                  <a:pt x="142862" y="281724"/>
                </a:lnTo>
                <a:lnTo>
                  <a:pt x="143586" y="282054"/>
                </a:lnTo>
                <a:lnTo>
                  <a:pt x="144360" y="281876"/>
                </a:lnTo>
                <a:lnTo>
                  <a:pt x="144729" y="281292"/>
                </a:lnTo>
                <a:lnTo>
                  <a:pt x="145110" y="280682"/>
                </a:lnTo>
                <a:close/>
              </a:path>
              <a:path w="381000" h="1293495">
                <a:moveTo>
                  <a:pt x="169659" y="1083995"/>
                </a:moveTo>
                <a:lnTo>
                  <a:pt x="168681" y="1083271"/>
                </a:lnTo>
                <a:lnTo>
                  <a:pt x="166865" y="1083170"/>
                </a:lnTo>
                <a:lnTo>
                  <a:pt x="165735" y="1083259"/>
                </a:lnTo>
                <a:lnTo>
                  <a:pt x="164249" y="1083360"/>
                </a:lnTo>
                <a:lnTo>
                  <a:pt x="164109" y="1086065"/>
                </a:lnTo>
                <a:lnTo>
                  <a:pt x="165049" y="1087031"/>
                </a:lnTo>
                <a:lnTo>
                  <a:pt x="168630" y="1087031"/>
                </a:lnTo>
                <a:lnTo>
                  <a:pt x="169557" y="1086192"/>
                </a:lnTo>
                <a:lnTo>
                  <a:pt x="169659" y="1083995"/>
                </a:lnTo>
                <a:close/>
              </a:path>
              <a:path w="381000" h="1293495">
                <a:moveTo>
                  <a:pt x="170586" y="1280096"/>
                </a:moveTo>
                <a:lnTo>
                  <a:pt x="169989" y="1276565"/>
                </a:lnTo>
                <a:lnTo>
                  <a:pt x="168795" y="1275270"/>
                </a:lnTo>
                <a:lnTo>
                  <a:pt x="166014" y="1275143"/>
                </a:lnTo>
                <a:lnTo>
                  <a:pt x="163207" y="1275346"/>
                </a:lnTo>
                <a:lnTo>
                  <a:pt x="161772" y="1276819"/>
                </a:lnTo>
                <a:lnTo>
                  <a:pt x="161467" y="1280274"/>
                </a:lnTo>
                <a:lnTo>
                  <a:pt x="162445" y="1281658"/>
                </a:lnTo>
                <a:lnTo>
                  <a:pt x="164731" y="1281887"/>
                </a:lnTo>
                <a:lnTo>
                  <a:pt x="167373" y="1282153"/>
                </a:lnTo>
                <a:lnTo>
                  <a:pt x="170586" y="1280096"/>
                </a:lnTo>
                <a:close/>
              </a:path>
              <a:path w="381000" h="1293495">
                <a:moveTo>
                  <a:pt x="180301" y="1167561"/>
                </a:moveTo>
                <a:lnTo>
                  <a:pt x="179298" y="1166710"/>
                </a:lnTo>
                <a:lnTo>
                  <a:pt x="177596" y="1166609"/>
                </a:lnTo>
                <a:lnTo>
                  <a:pt x="176187" y="1166698"/>
                </a:lnTo>
                <a:lnTo>
                  <a:pt x="175539" y="1167257"/>
                </a:lnTo>
                <a:lnTo>
                  <a:pt x="175590" y="1168146"/>
                </a:lnTo>
                <a:lnTo>
                  <a:pt x="175641" y="1169276"/>
                </a:lnTo>
                <a:lnTo>
                  <a:pt x="176504" y="1170000"/>
                </a:lnTo>
                <a:lnTo>
                  <a:pt x="177990" y="1170101"/>
                </a:lnTo>
                <a:lnTo>
                  <a:pt x="179095" y="1170178"/>
                </a:lnTo>
                <a:lnTo>
                  <a:pt x="180238" y="1169873"/>
                </a:lnTo>
                <a:lnTo>
                  <a:pt x="180301" y="1167561"/>
                </a:lnTo>
                <a:close/>
              </a:path>
              <a:path w="381000" h="1293495">
                <a:moveTo>
                  <a:pt x="181737" y="1021499"/>
                </a:moveTo>
                <a:lnTo>
                  <a:pt x="175133" y="1019924"/>
                </a:lnTo>
                <a:lnTo>
                  <a:pt x="172720" y="1017460"/>
                </a:lnTo>
                <a:lnTo>
                  <a:pt x="167462" y="1014526"/>
                </a:lnTo>
                <a:lnTo>
                  <a:pt x="164795" y="1014450"/>
                </a:lnTo>
                <a:lnTo>
                  <a:pt x="160947" y="1016330"/>
                </a:lnTo>
                <a:lnTo>
                  <a:pt x="159956" y="1017638"/>
                </a:lnTo>
                <a:lnTo>
                  <a:pt x="160655" y="1021791"/>
                </a:lnTo>
                <a:lnTo>
                  <a:pt x="168541" y="1026960"/>
                </a:lnTo>
                <a:lnTo>
                  <a:pt x="172034" y="1026960"/>
                </a:lnTo>
                <a:lnTo>
                  <a:pt x="174066" y="1026629"/>
                </a:lnTo>
                <a:lnTo>
                  <a:pt x="176301" y="1026490"/>
                </a:lnTo>
                <a:lnTo>
                  <a:pt x="178295" y="1025893"/>
                </a:lnTo>
                <a:lnTo>
                  <a:pt x="180975" y="1025093"/>
                </a:lnTo>
                <a:lnTo>
                  <a:pt x="181737" y="1021499"/>
                </a:lnTo>
                <a:close/>
              </a:path>
              <a:path w="381000" h="1293495">
                <a:moveTo>
                  <a:pt x="186893" y="1123302"/>
                </a:moveTo>
                <a:lnTo>
                  <a:pt x="185572" y="1122337"/>
                </a:lnTo>
                <a:lnTo>
                  <a:pt x="181864" y="1121905"/>
                </a:lnTo>
                <a:lnTo>
                  <a:pt x="180771" y="1122413"/>
                </a:lnTo>
                <a:lnTo>
                  <a:pt x="180479" y="1123657"/>
                </a:lnTo>
                <a:lnTo>
                  <a:pt x="180378" y="1125601"/>
                </a:lnTo>
                <a:lnTo>
                  <a:pt x="182016" y="1126121"/>
                </a:lnTo>
                <a:lnTo>
                  <a:pt x="184137" y="1126223"/>
                </a:lnTo>
                <a:lnTo>
                  <a:pt x="185305" y="1126274"/>
                </a:lnTo>
                <a:lnTo>
                  <a:pt x="186461" y="1126058"/>
                </a:lnTo>
                <a:lnTo>
                  <a:pt x="186893" y="1123302"/>
                </a:lnTo>
                <a:close/>
              </a:path>
              <a:path w="381000" h="1293495">
                <a:moveTo>
                  <a:pt x="196875" y="1221371"/>
                </a:moveTo>
                <a:lnTo>
                  <a:pt x="196799" y="1220012"/>
                </a:lnTo>
                <a:lnTo>
                  <a:pt x="196037" y="1219415"/>
                </a:lnTo>
                <a:lnTo>
                  <a:pt x="194373" y="1218933"/>
                </a:lnTo>
                <a:lnTo>
                  <a:pt x="193268" y="1219200"/>
                </a:lnTo>
                <a:lnTo>
                  <a:pt x="193027" y="1220127"/>
                </a:lnTo>
                <a:lnTo>
                  <a:pt x="192786" y="1221028"/>
                </a:lnTo>
                <a:lnTo>
                  <a:pt x="193611" y="1221536"/>
                </a:lnTo>
                <a:lnTo>
                  <a:pt x="194729" y="1221727"/>
                </a:lnTo>
                <a:lnTo>
                  <a:pt x="195948" y="1221778"/>
                </a:lnTo>
                <a:lnTo>
                  <a:pt x="196875" y="1221371"/>
                </a:lnTo>
                <a:close/>
              </a:path>
              <a:path w="381000" h="1293495">
                <a:moveTo>
                  <a:pt x="202336" y="1055662"/>
                </a:moveTo>
                <a:lnTo>
                  <a:pt x="202323" y="1054811"/>
                </a:lnTo>
                <a:lnTo>
                  <a:pt x="202298" y="1052372"/>
                </a:lnTo>
                <a:lnTo>
                  <a:pt x="200926" y="1050607"/>
                </a:lnTo>
                <a:lnTo>
                  <a:pt x="196062" y="1050163"/>
                </a:lnTo>
                <a:lnTo>
                  <a:pt x="197358" y="1052728"/>
                </a:lnTo>
                <a:lnTo>
                  <a:pt x="196646" y="1055204"/>
                </a:lnTo>
                <a:lnTo>
                  <a:pt x="200990" y="1056360"/>
                </a:lnTo>
                <a:lnTo>
                  <a:pt x="202336" y="1055662"/>
                </a:lnTo>
                <a:close/>
              </a:path>
              <a:path w="381000" h="1293495">
                <a:moveTo>
                  <a:pt x="209537" y="1031328"/>
                </a:moveTo>
                <a:lnTo>
                  <a:pt x="206844" y="1028915"/>
                </a:lnTo>
                <a:lnTo>
                  <a:pt x="200355" y="1028293"/>
                </a:lnTo>
                <a:lnTo>
                  <a:pt x="197573" y="1029741"/>
                </a:lnTo>
                <a:lnTo>
                  <a:pt x="197307" y="1034135"/>
                </a:lnTo>
                <a:lnTo>
                  <a:pt x="199999" y="1036269"/>
                </a:lnTo>
                <a:lnTo>
                  <a:pt x="203174" y="1036599"/>
                </a:lnTo>
                <a:lnTo>
                  <a:pt x="205701" y="1036866"/>
                </a:lnTo>
                <a:lnTo>
                  <a:pt x="209067" y="1035088"/>
                </a:lnTo>
                <a:lnTo>
                  <a:pt x="209537" y="1031328"/>
                </a:lnTo>
                <a:close/>
              </a:path>
              <a:path w="381000" h="1293495">
                <a:moveTo>
                  <a:pt x="212305" y="750646"/>
                </a:moveTo>
                <a:lnTo>
                  <a:pt x="208762" y="748131"/>
                </a:lnTo>
                <a:lnTo>
                  <a:pt x="203250" y="748042"/>
                </a:lnTo>
                <a:lnTo>
                  <a:pt x="200469" y="749706"/>
                </a:lnTo>
                <a:lnTo>
                  <a:pt x="200380" y="751268"/>
                </a:lnTo>
                <a:lnTo>
                  <a:pt x="200266" y="753364"/>
                </a:lnTo>
                <a:lnTo>
                  <a:pt x="203796" y="755840"/>
                </a:lnTo>
                <a:lnTo>
                  <a:pt x="209638" y="755764"/>
                </a:lnTo>
                <a:lnTo>
                  <a:pt x="212191" y="755421"/>
                </a:lnTo>
                <a:lnTo>
                  <a:pt x="212305" y="750646"/>
                </a:lnTo>
                <a:close/>
              </a:path>
              <a:path w="381000" h="1293495">
                <a:moveTo>
                  <a:pt x="212534" y="222300"/>
                </a:moveTo>
                <a:lnTo>
                  <a:pt x="212394" y="221729"/>
                </a:lnTo>
                <a:lnTo>
                  <a:pt x="211531" y="221411"/>
                </a:lnTo>
                <a:lnTo>
                  <a:pt x="210616" y="221361"/>
                </a:lnTo>
                <a:lnTo>
                  <a:pt x="209969" y="221665"/>
                </a:lnTo>
                <a:lnTo>
                  <a:pt x="209892" y="222351"/>
                </a:lnTo>
                <a:lnTo>
                  <a:pt x="209842" y="222681"/>
                </a:lnTo>
                <a:lnTo>
                  <a:pt x="210058" y="223189"/>
                </a:lnTo>
                <a:lnTo>
                  <a:pt x="210388" y="223354"/>
                </a:lnTo>
                <a:lnTo>
                  <a:pt x="211137" y="223723"/>
                </a:lnTo>
                <a:lnTo>
                  <a:pt x="211861" y="223456"/>
                </a:lnTo>
                <a:lnTo>
                  <a:pt x="212534" y="222300"/>
                </a:lnTo>
                <a:close/>
              </a:path>
              <a:path w="381000" h="1293495">
                <a:moveTo>
                  <a:pt x="213753" y="262153"/>
                </a:moveTo>
                <a:lnTo>
                  <a:pt x="213487" y="261353"/>
                </a:lnTo>
                <a:lnTo>
                  <a:pt x="210400" y="261264"/>
                </a:lnTo>
                <a:lnTo>
                  <a:pt x="208711" y="261505"/>
                </a:lnTo>
                <a:lnTo>
                  <a:pt x="208343" y="263017"/>
                </a:lnTo>
                <a:lnTo>
                  <a:pt x="208102" y="263956"/>
                </a:lnTo>
                <a:lnTo>
                  <a:pt x="209169" y="264477"/>
                </a:lnTo>
                <a:lnTo>
                  <a:pt x="212166" y="265214"/>
                </a:lnTo>
                <a:lnTo>
                  <a:pt x="213258" y="264502"/>
                </a:lnTo>
                <a:lnTo>
                  <a:pt x="213690" y="263055"/>
                </a:lnTo>
                <a:lnTo>
                  <a:pt x="213753" y="262153"/>
                </a:lnTo>
                <a:close/>
              </a:path>
              <a:path w="381000" h="1293495">
                <a:moveTo>
                  <a:pt x="215468" y="508241"/>
                </a:moveTo>
                <a:lnTo>
                  <a:pt x="214934" y="506260"/>
                </a:lnTo>
                <a:lnTo>
                  <a:pt x="214058" y="505853"/>
                </a:lnTo>
                <a:lnTo>
                  <a:pt x="212826" y="505968"/>
                </a:lnTo>
                <a:lnTo>
                  <a:pt x="211188" y="506285"/>
                </a:lnTo>
                <a:lnTo>
                  <a:pt x="210820" y="507174"/>
                </a:lnTo>
                <a:lnTo>
                  <a:pt x="211074" y="508279"/>
                </a:lnTo>
                <a:lnTo>
                  <a:pt x="211315" y="509257"/>
                </a:lnTo>
                <a:lnTo>
                  <a:pt x="212305" y="509600"/>
                </a:lnTo>
                <a:lnTo>
                  <a:pt x="213448" y="509447"/>
                </a:lnTo>
                <a:lnTo>
                  <a:pt x="215125" y="509231"/>
                </a:lnTo>
                <a:lnTo>
                  <a:pt x="215468" y="508241"/>
                </a:lnTo>
                <a:close/>
              </a:path>
              <a:path w="381000" h="1293495">
                <a:moveTo>
                  <a:pt x="228854" y="715975"/>
                </a:moveTo>
                <a:lnTo>
                  <a:pt x="228765" y="715302"/>
                </a:lnTo>
                <a:lnTo>
                  <a:pt x="228676" y="714654"/>
                </a:lnTo>
                <a:lnTo>
                  <a:pt x="227990" y="714413"/>
                </a:lnTo>
                <a:lnTo>
                  <a:pt x="227164" y="714413"/>
                </a:lnTo>
                <a:lnTo>
                  <a:pt x="226288" y="714578"/>
                </a:lnTo>
                <a:lnTo>
                  <a:pt x="225882" y="715010"/>
                </a:lnTo>
                <a:lnTo>
                  <a:pt x="226275" y="715632"/>
                </a:lnTo>
                <a:lnTo>
                  <a:pt x="226453" y="715937"/>
                </a:lnTo>
                <a:lnTo>
                  <a:pt x="226974" y="716241"/>
                </a:lnTo>
                <a:lnTo>
                  <a:pt x="227393" y="716292"/>
                </a:lnTo>
                <a:lnTo>
                  <a:pt x="228257" y="716368"/>
                </a:lnTo>
                <a:lnTo>
                  <a:pt x="228854" y="715975"/>
                </a:lnTo>
                <a:close/>
              </a:path>
              <a:path w="381000" h="1293495">
                <a:moveTo>
                  <a:pt x="236232" y="379437"/>
                </a:moveTo>
                <a:lnTo>
                  <a:pt x="232105" y="377545"/>
                </a:lnTo>
                <a:lnTo>
                  <a:pt x="226987" y="377825"/>
                </a:lnTo>
                <a:lnTo>
                  <a:pt x="225513" y="378523"/>
                </a:lnTo>
                <a:lnTo>
                  <a:pt x="225361" y="380288"/>
                </a:lnTo>
                <a:lnTo>
                  <a:pt x="225717" y="382778"/>
                </a:lnTo>
                <a:lnTo>
                  <a:pt x="227774" y="383946"/>
                </a:lnTo>
                <a:lnTo>
                  <a:pt x="230809" y="384009"/>
                </a:lnTo>
                <a:lnTo>
                  <a:pt x="233413" y="384060"/>
                </a:lnTo>
                <a:lnTo>
                  <a:pt x="235788" y="383336"/>
                </a:lnTo>
                <a:lnTo>
                  <a:pt x="236232" y="379437"/>
                </a:lnTo>
                <a:close/>
              </a:path>
              <a:path w="381000" h="1293495">
                <a:moveTo>
                  <a:pt x="237413" y="609942"/>
                </a:moveTo>
                <a:lnTo>
                  <a:pt x="236143" y="605167"/>
                </a:lnTo>
                <a:lnTo>
                  <a:pt x="232943" y="605053"/>
                </a:lnTo>
                <a:lnTo>
                  <a:pt x="227050" y="604786"/>
                </a:lnTo>
                <a:lnTo>
                  <a:pt x="224955" y="605459"/>
                </a:lnTo>
                <a:lnTo>
                  <a:pt x="224866" y="607885"/>
                </a:lnTo>
                <a:lnTo>
                  <a:pt x="224802" y="609892"/>
                </a:lnTo>
                <a:lnTo>
                  <a:pt x="227850" y="611543"/>
                </a:lnTo>
                <a:lnTo>
                  <a:pt x="234530" y="611682"/>
                </a:lnTo>
                <a:lnTo>
                  <a:pt x="237413" y="609942"/>
                </a:lnTo>
                <a:close/>
              </a:path>
              <a:path w="381000" h="1293495">
                <a:moveTo>
                  <a:pt x="238429" y="877646"/>
                </a:moveTo>
                <a:lnTo>
                  <a:pt x="238188" y="876325"/>
                </a:lnTo>
                <a:lnTo>
                  <a:pt x="237985" y="875258"/>
                </a:lnTo>
                <a:lnTo>
                  <a:pt x="236753" y="874687"/>
                </a:lnTo>
                <a:lnTo>
                  <a:pt x="235229" y="874725"/>
                </a:lnTo>
                <a:lnTo>
                  <a:pt x="233299" y="874941"/>
                </a:lnTo>
                <a:lnTo>
                  <a:pt x="232371" y="875880"/>
                </a:lnTo>
                <a:lnTo>
                  <a:pt x="232816" y="878408"/>
                </a:lnTo>
                <a:lnTo>
                  <a:pt x="234035" y="878890"/>
                </a:lnTo>
                <a:lnTo>
                  <a:pt x="237591" y="878687"/>
                </a:lnTo>
                <a:lnTo>
                  <a:pt x="238429" y="877646"/>
                </a:lnTo>
                <a:close/>
              </a:path>
              <a:path w="381000" h="1293495">
                <a:moveTo>
                  <a:pt x="239509" y="1256957"/>
                </a:moveTo>
                <a:lnTo>
                  <a:pt x="239166" y="1255712"/>
                </a:lnTo>
                <a:lnTo>
                  <a:pt x="235216" y="1255077"/>
                </a:lnTo>
                <a:lnTo>
                  <a:pt x="234099" y="1255826"/>
                </a:lnTo>
                <a:lnTo>
                  <a:pt x="233768" y="1257769"/>
                </a:lnTo>
                <a:lnTo>
                  <a:pt x="233807" y="1258709"/>
                </a:lnTo>
                <a:lnTo>
                  <a:pt x="234480" y="1259674"/>
                </a:lnTo>
                <a:lnTo>
                  <a:pt x="236474" y="1259840"/>
                </a:lnTo>
                <a:lnTo>
                  <a:pt x="238048" y="1259967"/>
                </a:lnTo>
                <a:lnTo>
                  <a:pt x="239141" y="1259446"/>
                </a:lnTo>
                <a:lnTo>
                  <a:pt x="239509" y="1256957"/>
                </a:lnTo>
                <a:close/>
              </a:path>
              <a:path w="381000" h="1293495">
                <a:moveTo>
                  <a:pt x="240614" y="905471"/>
                </a:moveTo>
                <a:lnTo>
                  <a:pt x="240144" y="902792"/>
                </a:lnTo>
                <a:lnTo>
                  <a:pt x="238899" y="901966"/>
                </a:lnTo>
                <a:lnTo>
                  <a:pt x="235242" y="902652"/>
                </a:lnTo>
                <a:lnTo>
                  <a:pt x="234251" y="903579"/>
                </a:lnTo>
                <a:lnTo>
                  <a:pt x="234086" y="904963"/>
                </a:lnTo>
                <a:lnTo>
                  <a:pt x="234848" y="906145"/>
                </a:lnTo>
                <a:lnTo>
                  <a:pt x="235915" y="906995"/>
                </a:lnTo>
                <a:lnTo>
                  <a:pt x="237820" y="906767"/>
                </a:lnTo>
                <a:lnTo>
                  <a:pt x="239763" y="906538"/>
                </a:lnTo>
                <a:lnTo>
                  <a:pt x="240614" y="905471"/>
                </a:lnTo>
                <a:close/>
              </a:path>
              <a:path w="381000" h="1293495">
                <a:moveTo>
                  <a:pt x="242290" y="337426"/>
                </a:moveTo>
                <a:lnTo>
                  <a:pt x="242252" y="337121"/>
                </a:lnTo>
                <a:lnTo>
                  <a:pt x="242227" y="336867"/>
                </a:lnTo>
                <a:lnTo>
                  <a:pt x="241642" y="336638"/>
                </a:lnTo>
                <a:lnTo>
                  <a:pt x="241312" y="336410"/>
                </a:lnTo>
                <a:lnTo>
                  <a:pt x="240944" y="336651"/>
                </a:lnTo>
                <a:lnTo>
                  <a:pt x="240322" y="336854"/>
                </a:lnTo>
                <a:lnTo>
                  <a:pt x="240271" y="337134"/>
                </a:lnTo>
                <a:lnTo>
                  <a:pt x="240131" y="337820"/>
                </a:lnTo>
                <a:lnTo>
                  <a:pt x="240677" y="338289"/>
                </a:lnTo>
                <a:lnTo>
                  <a:pt x="241630" y="338061"/>
                </a:lnTo>
                <a:lnTo>
                  <a:pt x="241960" y="337985"/>
                </a:lnTo>
                <a:lnTo>
                  <a:pt x="242290" y="337426"/>
                </a:lnTo>
                <a:close/>
              </a:path>
              <a:path w="381000" h="1293495">
                <a:moveTo>
                  <a:pt x="243027" y="1129106"/>
                </a:moveTo>
                <a:lnTo>
                  <a:pt x="242468" y="1128725"/>
                </a:lnTo>
                <a:lnTo>
                  <a:pt x="241579" y="1128610"/>
                </a:lnTo>
                <a:lnTo>
                  <a:pt x="241160" y="1128801"/>
                </a:lnTo>
                <a:lnTo>
                  <a:pt x="240487" y="1128915"/>
                </a:lnTo>
                <a:lnTo>
                  <a:pt x="240372" y="1129182"/>
                </a:lnTo>
                <a:lnTo>
                  <a:pt x="240055" y="1129880"/>
                </a:lnTo>
                <a:lnTo>
                  <a:pt x="240665" y="1130300"/>
                </a:lnTo>
                <a:lnTo>
                  <a:pt x="241541" y="1130300"/>
                </a:lnTo>
                <a:lnTo>
                  <a:pt x="241960" y="1130300"/>
                </a:lnTo>
                <a:lnTo>
                  <a:pt x="242646" y="1130033"/>
                </a:lnTo>
                <a:lnTo>
                  <a:pt x="243027" y="1129106"/>
                </a:lnTo>
                <a:close/>
              </a:path>
              <a:path w="381000" h="1293495">
                <a:moveTo>
                  <a:pt x="243433" y="360476"/>
                </a:moveTo>
                <a:lnTo>
                  <a:pt x="239636" y="357822"/>
                </a:lnTo>
                <a:lnTo>
                  <a:pt x="233502" y="357886"/>
                </a:lnTo>
                <a:lnTo>
                  <a:pt x="230606" y="359854"/>
                </a:lnTo>
                <a:lnTo>
                  <a:pt x="230682" y="361975"/>
                </a:lnTo>
                <a:lnTo>
                  <a:pt x="230771" y="364553"/>
                </a:lnTo>
                <a:lnTo>
                  <a:pt x="233019" y="366344"/>
                </a:lnTo>
                <a:lnTo>
                  <a:pt x="240677" y="366204"/>
                </a:lnTo>
                <a:lnTo>
                  <a:pt x="243357" y="364807"/>
                </a:lnTo>
                <a:lnTo>
                  <a:pt x="243433" y="360476"/>
                </a:lnTo>
                <a:close/>
              </a:path>
              <a:path w="381000" h="1293495">
                <a:moveTo>
                  <a:pt x="244919" y="773480"/>
                </a:moveTo>
                <a:lnTo>
                  <a:pt x="244754" y="768743"/>
                </a:lnTo>
                <a:lnTo>
                  <a:pt x="240626" y="765327"/>
                </a:lnTo>
                <a:lnTo>
                  <a:pt x="237210" y="765416"/>
                </a:lnTo>
                <a:lnTo>
                  <a:pt x="234492" y="765479"/>
                </a:lnTo>
                <a:lnTo>
                  <a:pt x="231292" y="767486"/>
                </a:lnTo>
                <a:lnTo>
                  <a:pt x="231800" y="771512"/>
                </a:lnTo>
                <a:lnTo>
                  <a:pt x="237083" y="774319"/>
                </a:lnTo>
                <a:lnTo>
                  <a:pt x="243801" y="774319"/>
                </a:lnTo>
                <a:lnTo>
                  <a:pt x="244919" y="773480"/>
                </a:lnTo>
                <a:close/>
              </a:path>
              <a:path w="381000" h="1293495">
                <a:moveTo>
                  <a:pt x="245262" y="737120"/>
                </a:moveTo>
                <a:lnTo>
                  <a:pt x="244906" y="732155"/>
                </a:lnTo>
                <a:lnTo>
                  <a:pt x="241084" y="729462"/>
                </a:lnTo>
                <a:lnTo>
                  <a:pt x="235369" y="729322"/>
                </a:lnTo>
                <a:lnTo>
                  <a:pt x="233705" y="730173"/>
                </a:lnTo>
                <a:lnTo>
                  <a:pt x="233210" y="731913"/>
                </a:lnTo>
                <a:lnTo>
                  <a:pt x="233057" y="734364"/>
                </a:lnTo>
                <a:lnTo>
                  <a:pt x="236651" y="736650"/>
                </a:lnTo>
                <a:lnTo>
                  <a:pt x="240538" y="736663"/>
                </a:lnTo>
                <a:lnTo>
                  <a:pt x="242595" y="736663"/>
                </a:lnTo>
                <a:lnTo>
                  <a:pt x="245262" y="737120"/>
                </a:lnTo>
                <a:close/>
              </a:path>
              <a:path w="381000" h="1293495">
                <a:moveTo>
                  <a:pt x="246697" y="352717"/>
                </a:moveTo>
                <a:lnTo>
                  <a:pt x="246468" y="352171"/>
                </a:lnTo>
                <a:lnTo>
                  <a:pt x="245808" y="351739"/>
                </a:lnTo>
                <a:lnTo>
                  <a:pt x="244944" y="351358"/>
                </a:lnTo>
                <a:lnTo>
                  <a:pt x="244246" y="351624"/>
                </a:lnTo>
                <a:lnTo>
                  <a:pt x="243395" y="352755"/>
                </a:lnTo>
                <a:lnTo>
                  <a:pt x="243611" y="353339"/>
                </a:lnTo>
                <a:lnTo>
                  <a:pt x="244322" y="353707"/>
                </a:lnTo>
                <a:lnTo>
                  <a:pt x="245135" y="354139"/>
                </a:lnTo>
                <a:lnTo>
                  <a:pt x="245872" y="353860"/>
                </a:lnTo>
                <a:lnTo>
                  <a:pt x="246697" y="352717"/>
                </a:lnTo>
                <a:close/>
              </a:path>
              <a:path w="381000" h="1293495">
                <a:moveTo>
                  <a:pt x="248005" y="1151978"/>
                </a:moveTo>
                <a:lnTo>
                  <a:pt x="247916" y="1150988"/>
                </a:lnTo>
                <a:lnTo>
                  <a:pt x="247370" y="1149819"/>
                </a:lnTo>
                <a:lnTo>
                  <a:pt x="243776" y="1149769"/>
                </a:lnTo>
                <a:lnTo>
                  <a:pt x="242697" y="1150493"/>
                </a:lnTo>
                <a:lnTo>
                  <a:pt x="242519" y="1153147"/>
                </a:lnTo>
                <a:lnTo>
                  <a:pt x="243636" y="1154099"/>
                </a:lnTo>
                <a:lnTo>
                  <a:pt x="247053" y="1154417"/>
                </a:lnTo>
                <a:lnTo>
                  <a:pt x="247840" y="1153528"/>
                </a:lnTo>
                <a:lnTo>
                  <a:pt x="248005" y="1151978"/>
                </a:lnTo>
                <a:close/>
              </a:path>
              <a:path w="381000" h="1293495">
                <a:moveTo>
                  <a:pt x="248335" y="379234"/>
                </a:moveTo>
                <a:lnTo>
                  <a:pt x="248069" y="378891"/>
                </a:lnTo>
                <a:lnTo>
                  <a:pt x="247916" y="378358"/>
                </a:lnTo>
                <a:lnTo>
                  <a:pt x="247535" y="378244"/>
                </a:lnTo>
                <a:lnTo>
                  <a:pt x="246481" y="377913"/>
                </a:lnTo>
                <a:lnTo>
                  <a:pt x="246011" y="378523"/>
                </a:lnTo>
                <a:lnTo>
                  <a:pt x="245935" y="379514"/>
                </a:lnTo>
                <a:lnTo>
                  <a:pt x="246291" y="380098"/>
                </a:lnTo>
                <a:lnTo>
                  <a:pt x="247561" y="380377"/>
                </a:lnTo>
                <a:lnTo>
                  <a:pt x="248145" y="379958"/>
                </a:lnTo>
                <a:lnTo>
                  <a:pt x="248335" y="379234"/>
                </a:lnTo>
                <a:close/>
              </a:path>
              <a:path w="381000" h="1293495">
                <a:moveTo>
                  <a:pt x="248577" y="780186"/>
                </a:moveTo>
                <a:lnTo>
                  <a:pt x="248424" y="776770"/>
                </a:lnTo>
                <a:lnTo>
                  <a:pt x="247103" y="775716"/>
                </a:lnTo>
                <a:lnTo>
                  <a:pt x="242633" y="775792"/>
                </a:lnTo>
                <a:lnTo>
                  <a:pt x="241655" y="777062"/>
                </a:lnTo>
                <a:lnTo>
                  <a:pt x="241084" y="778497"/>
                </a:lnTo>
                <a:lnTo>
                  <a:pt x="241274" y="780326"/>
                </a:lnTo>
                <a:lnTo>
                  <a:pt x="242760" y="780986"/>
                </a:lnTo>
                <a:lnTo>
                  <a:pt x="244919" y="781024"/>
                </a:lnTo>
                <a:lnTo>
                  <a:pt x="247243" y="781075"/>
                </a:lnTo>
                <a:lnTo>
                  <a:pt x="248577" y="780186"/>
                </a:lnTo>
                <a:close/>
              </a:path>
              <a:path w="381000" h="1293495">
                <a:moveTo>
                  <a:pt x="253644" y="850138"/>
                </a:moveTo>
                <a:lnTo>
                  <a:pt x="253619" y="849122"/>
                </a:lnTo>
                <a:lnTo>
                  <a:pt x="253593" y="847940"/>
                </a:lnTo>
                <a:lnTo>
                  <a:pt x="252501" y="847407"/>
                </a:lnTo>
                <a:lnTo>
                  <a:pt x="251002" y="847242"/>
                </a:lnTo>
                <a:lnTo>
                  <a:pt x="249542" y="847267"/>
                </a:lnTo>
                <a:lnTo>
                  <a:pt x="249389" y="848144"/>
                </a:lnTo>
                <a:lnTo>
                  <a:pt x="249389" y="848931"/>
                </a:lnTo>
                <a:lnTo>
                  <a:pt x="249402" y="849845"/>
                </a:lnTo>
                <a:lnTo>
                  <a:pt x="250215" y="850442"/>
                </a:lnTo>
                <a:lnTo>
                  <a:pt x="251409" y="850455"/>
                </a:lnTo>
                <a:lnTo>
                  <a:pt x="252514" y="850455"/>
                </a:lnTo>
                <a:lnTo>
                  <a:pt x="253644" y="850138"/>
                </a:lnTo>
                <a:close/>
              </a:path>
              <a:path w="381000" h="1293495">
                <a:moveTo>
                  <a:pt x="259041" y="340220"/>
                </a:moveTo>
                <a:lnTo>
                  <a:pt x="258419" y="339471"/>
                </a:lnTo>
                <a:lnTo>
                  <a:pt x="258140" y="339445"/>
                </a:lnTo>
                <a:lnTo>
                  <a:pt x="255397" y="339204"/>
                </a:lnTo>
                <a:lnTo>
                  <a:pt x="254406" y="339877"/>
                </a:lnTo>
                <a:lnTo>
                  <a:pt x="254228" y="341896"/>
                </a:lnTo>
                <a:lnTo>
                  <a:pt x="254914" y="342633"/>
                </a:lnTo>
                <a:lnTo>
                  <a:pt x="256197" y="342773"/>
                </a:lnTo>
                <a:lnTo>
                  <a:pt x="257886" y="342938"/>
                </a:lnTo>
                <a:lnTo>
                  <a:pt x="258838" y="342201"/>
                </a:lnTo>
                <a:lnTo>
                  <a:pt x="259041" y="340220"/>
                </a:lnTo>
                <a:close/>
              </a:path>
              <a:path w="381000" h="1293495">
                <a:moveTo>
                  <a:pt x="265379" y="318363"/>
                </a:moveTo>
                <a:lnTo>
                  <a:pt x="264985" y="317385"/>
                </a:lnTo>
                <a:lnTo>
                  <a:pt x="264147" y="316420"/>
                </a:lnTo>
                <a:lnTo>
                  <a:pt x="260134" y="316458"/>
                </a:lnTo>
                <a:lnTo>
                  <a:pt x="258495" y="317182"/>
                </a:lnTo>
                <a:lnTo>
                  <a:pt x="258419" y="320814"/>
                </a:lnTo>
                <a:lnTo>
                  <a:pt x="260565" y="321005"/>
                </a:lnTo>
                <a:lnTo>
                  <a:pt x="264299" y="321030"/>
                </a:lnTo>
                <a:lnTo>
                  <a:pt x="265214" y="320065"/>
                </a:lnTo>
                <a:lnTo>
                  <a:pt x="265379" y="318363"/>
                </a:lnTo>
                <a:close/>
              </a:path>
              <a:path w="381000" h="1293495">
                <a:moveTo>
                  <a:pt x="268592" y="451370"/>
                </a:moveTo>
                <a:lnTo>
                  <a:pt x="267754" y="450621"/>
                </a:lnTo>
                <a:lnTo>
                  <a:pt x="266141" y="450418"/>
                </a:lnTo>
                <a:lnTo>
                  <a:pt x="264680" y="450418"/>
                </a:lnTo>
                <a:lnTo>
                  <a:pt x="263575" y="451065"/>
                </a:lnTo>
                <a:lnTo>
                  <a:pt x="263156" y="453212"/>
                </a:lnTo>
                <a:lnTo>
                  <a:pt x="264236" y="453923"/>
                </a:lnTo>
                <a:lnTo>
                  <a:pt x="267220" y="454228"/>
                </a:lnTo>
                <a:lnTo>
                  <a:pt x="268300" y="453618"/>
                </a:lnTo>
                <a:lnTo>
                  <a:pt x="268452" y="452475"/>
                </a:lnTo>
                <a:lnTo>
                  <a:pt x="268592" y="451370"/>
                </a:lnTo>
                <a:close/>
              </a:path>
              <a:path w="381000" h="1293495">
                <a:moveTo>
                  <a:pt x="269417" y="286702"/>
                </a:moveTo>
                <a:lnTo>
                  <a:pt x="269392" y="286004"/>
                </a:lnTo>
                <a:lnTo>
                  <a:pt x="268922" y="285534"/>
                </a:lnTo>
                <a:lnTo>
                  <a:pt x="268008" y="285597"/>
                </a:lnTo>
                <a:lnTo>
                  <a:pt x="267601" y="285623"/>
                </a:lnTo>
                <a:lnTo>
                  <a:pt x="267042" y="285978"/>
                </a:lnTo>
                <a:lnTo>
                  <a:pt x="266890" y="286270"/>
                </a:lnTo>
                <a:lnTo>
                  <a:pt x="266573" y="286905"/>
                </a:lnTo>
                <a:lnTo>
                  <a:pt x="266979" y="287477"/>
                </a:lnTo>
                <a:lnTo>
                  <a:pt x="268706" y="287807"/>
                </a:lnTo>
                <a:lnTo>
                  <a:pt x="269240" y="287362"/>
                </a:lnTo>
                <a:lnTo>
                  <a:pt x="269417" y="286702"/>
                </a:lnTo>
                <a:close/>
              </a:path>
              <a:path w="381000" h="1293495">
                <a:moveTo>
                  <a:pt x="272770" y="475310"/>
                </a:moveTo>
                <a:lnTo>
                  <a:pt x="260858" y="469392"/>
                </a:lnTo>
                <a:lnTo>
                  <a:pt x="261950" y="464870"/>
                </a:lnTo>
                <a:lnTo>
                  <a:pt x="260731" y="464235"/>
                </a:lnTo>
                <a:lnTo>
                  <a:pt x="258216" y="464273"/>
                </a:lnTo>
                <a:lnTo>
                  <a:pt x="257136" y="464858"/>
                </a:lnTo>
                <a:lnTo>
                  <a:pt x="257111" y="468261"/>
                </a:lnTo>
                <a:lnTo>
                  <a:pt x="255333" y="469823"/>
                </a:lnTo>
                <a:lnTo>
                  <a:pt x="251574" y="471779"/>
                </a:lnTo>
                <a:lnTo>
                  <a:pt x="251155" y="472871"/>
                </a:lnTo>
                <a:lnTo>
                  <a:pt x="251460" y="474484"/>
                </a:lnTo>
                <a:lnTo>
                  <a:pt x="251599" y="474789"/>
                </a:lnTo>
                <a:lnTo>
                  <a:pt x="251815" y="475627"/>
                </a:lnTo>
                <a:lnTo>
                  <a:pt x="255689" y="480669"/>
                </a:lnTo>
                <a:lnTo>
                  <a:pt x="268287" y="480695"/>
                </a:lnTo>
                <a:lnTo>
                  <a:pt x="271868" y="476402"/>
                </a:lnTo>
                <a:lnTo>
                  <a:pt x="272770" y="475310"/>
                </a:lnTo>
                <a:close/>
              </a:path>
              <a:path w="381000" h="1293495">
                <a:moveTo>
                  <a:pt x="276339" y="578332"/>
                </a:moveTo>
                <a:lnTo>
                  <a:pt x="276250" y="574662"/>
                </a:lnTo>
                <a:lnTo>
                  <a:pt x="275018" y="573963"/>
                </a:lnTo>
                <a:lnTo>
                  <a:pt x="270306" y="574382"/>
                </a:lnTo>
                <a:lnTo>
                  <a:pt x="268325" y="575195"/>
                </a:lnTo>
                <a:lnTo>
                  <a:pt x="268300" y="577596"/>
                </a:lnTo>
                <a:lnTo>
                  <a:pt x="268274" y="579551"/>
                </a:lnTo>
                <a:lnTo>
                  <a:pt x="269849" y="580224"/>
                </a:lnTo>
                <a:lnTo>
                  <a:pt x="274840" y="579755"/>
                </a:lnTo>
                <a:lnTo>
                  <a:pt x="276339" y="578332"/>
                </a:lnTo>
                <a:close/>
              </a:path>
              <a:path w="381000" h="1293495">
                <a:moveTo>
                  <a:pt x="368693" y="889038"/>
                </a:moveTo>
                <a:lnTo>
                  <a:pt x="368300" y="888453"/>
                </a:lnTo>
                <a:lnTo>
                  <a:pt x="367398" y="888453"/>
                </a:lnTo>
                <a:lnTo>
                  <a:pt x="366496" y="888466"/>
                </a:lnTo>
                <a:lnTo>
                  <a:pt x="366204" y="889088"/>
                </a:lnTo>
                <a:lnTo>
                  <a:pt x="366077" y="889698"/>
                </a:lnTo>
                <a:lnTo>
                  <a:pt x="366128" y="890346"/>
                </a:lnTo>
                <a:lnTo>
                  <a:pt x="366471" y="890930"/>
                </a:lnTo>
                <a:lnTo>
                  <a:pt x="368236" y="890905"/>
                </a:lnTo>
                <a:lnTo>
                  <a:pt x="368668" y="890320"/>
                </a:lnTo>
                <a:lnTo>
                  <a:pt x="368693" y="889038"/>
                </a:lnTo>
                <a:close/>
              </a:path>
              <a:path w="381000" h="1293495">
                <a:moveTo>
                  <a:pt x="371856" y="1239697"/>
                </a:moveTo>
                <a:lnTo>
                  <a:pt x="371475" y="1235316"/>
                </a:lnTo>
                <a:lnTo>
                  <a:pt x="368681" y="1234986"/>
                </a:lnTo>
                <a:lnTo>
                  <a:pt x="366229" y="1234541"/>
                </a:lnTo>
                <a:lnTo>
                  <a:pt x="364083" y="1234706"/>
                </a:lnTo>
                <a:lnTo>
                  <a:pt x="363080" y="1235570"/>
                </a:lnTo>
                <a:lnTo>
                  <a:pt x="363486" y="1239380"/>
                </a:lnTo>
                <a:lnTo>
                  <a:pt x="365239" y="1240675"/>
                </a:lnTo>
                <a:lnTo>
                  <a:pt x="368477" y="1240713"/>
                </a:lnTo>
                <a:lnTo>
                  <a:pt x="370916" y="1240739"/>
                </a:lnTo>
                <a:lnTo>
                  <a:pt x="371856" y="1239697"/>
                </a:lnTo>
                <a:close/>
              </a:path>
              <a:path w="381000" h="1293495">
                <a:moveTo>
                  <a:pt x="373202" y="637273"/>
                </a:moveTo>
                <a:lnTo>
                  <a:pt x="372783" y="636498"/>
                </a:lnTo>
                <a:lnTo>
                  <a:pt x="369951" y="636181"/>
                </a:lnTo>
                <a:lnTo>
                  <a:pt x="368871" y="636803"/>
                </a:lnTo>
                <a:lnTo>
                  <a:pt x="368782" y="638022"/>
                </a:lnTo>
                <a:lnTo>
                  <a:pt x="368719" y="638987"/>
                </a:lnTo>
                <a:lnTo>
                  <a:pt x="369658" y="639470"/>
                </a:lnTo>
                <a:lnTo>
                  <a:pt x="372059" y="639572"/>
                </a:lnTo>
                <a:lnTo>
                  <a:pt x="372884" y="639114"/>
                </a:lnTo>
                <a:lnTo>
                  <a:pt x="373138" y="638175"/>
                </a:lnTo>
                <a:lnTo>
                  <a:pt x="373202" y="637273"/>
                </a:lnTo>
                <a:close/>
              </a:path>
              <a:path w="381000" h="1293495">
                <a:moveTo>
                  <a:pt x="373443" y="376377"/>
                </a:moveTo>
                <a:lnTo>
                  <a:pt x="373075" y="373430"/>
                </a:lnTo>
                <a:lnTo>
                  <a:pt x="371602" y="373456"/>
                </a:lnTo>
                <a:lnTo>
                  <a:pt x="370243" y="373430"/>
                </a:lnTo>
                <a:lnTo>
                  <a:pt x="368490" y="373367"/>
                </a:lnTo>
                <a:lnTo>
                  <a:pt x="366814" y="373697"/>
                </a:lnTo>
                <a:lnTo>
                  <a:pt x="366788" y="376809"/>
                </a:lnTo>
                <a:lnTo>
                  <a:pt x="368693" y="377037"/>
                </a:lnTo>
                <a:lnTo>
                  <a:pt x="370281" y="377012"/>
                </a:lnTo>
                <a:lnTo>
                  <a:pt x="371995" y="376974"/>
                </a:lnTo>
                <a:lnTo>
                  <a:pt x="373443" y="376377"/>
                </a:lnTo>
                <a:close/>
              </a:path>
              <a:path w="381000" h="1293495">
                <a:moveTo>
                  <a:pt x="376199" y="1229944"/>
                </a:moveTo>
                <a:lnTo>
                  <a:pt x="376110" y="1229080"/>
                </a:lnTo>
                <a:lnTo>
                  <a:pt x="375589" y="1228686"/>
                </a:lnTo>
                <a:lnTo>
                  <a:pt x="374700" y="1228839"/>
                </a:lnTo>
                <a:lnTo>
                  <a:pt x="374319" y="1228902"/>
                </a:lnTo>
                <a:lnTo>
                  <a:pt x="373862" y="1229283"/>
                </a:lnTo>
                <a:lnTo>
                  <a:pt x="373583" y="1230198"/>
                </a:lnTo>
                <a:lnTo>
                  <a:pt x="374040" y="1230693"/>
                </a:lnTo>
                <a:lnTo>
                  <a:pt x="374865" y="1230782"/>
                </a:lnTo>
                <a:lnTo>
                  <a:pt x="375754" y="1230871"/>
                </a:lnTo>
                <a:lnTo>
                  <a:pt x="376161" y="1230401"/>
                </a:lnTo>
                <a:lnTo>
                  <a:pt x="376199" y="1229944"/>
                </a:lnTo>
                <a:close/>
              </a:path>
              <a:path w="381000" h="1293495">
                <a:moveTo>
                  <a:pt x="377583" y="614362"/>
                </a:moveTo>
                <a:lnTo>
                  <a:pt x="375881" y="613867"/>
                </a:lnTo>
                <a:lnTo>
                  <a:pt x="374180" y="613587"/>
                </a:lnTo>
                <a:lnTo>
                  <a:pt x="372541" y="613410"/>
                </a:lnTo>
                <a:lnTo>
                  <a:pt x="371424" y="613994"/>
                </a:lnTo>
                <a:lnTo>
                  <a:pt x="371259" y="615162"/>
                </a:lnTo>
                <a:lnTo>
                  <a:pt x="371068" y="616521"/>
                </a:lnTo>
                <a:lnTo>
                  <a:pt x="371779" y="617664"/>
                </a:lnTo>
                <a:lnTo>
                  <a:pt x="375386" y="617550"/>
                </a:lnTo>
                <a:lnTo>
                  <a:pt x="376847" y="616966"/>
                </a:lnTo>
                <a:lnTo>
                  <a:pt x="377583" y="614362"/>
                </a:lnTo>
                <a:close/>
              </a:path>
              <a:path w="381000" h="1293495">
                <a:moveTo>
                  <a:pt x="380111" y="936167"/>
                </a:moveTo>
                <a:lnTo>
                  <a:pt x="380009" y="935329"/>
                </a:lnTo>
                <a:lnTo>
                  <a:pt x="379691" y="934618"/>
                </a:lnTo>
                <a:lnTo>
                  <a:pt x="378358" y="934580"/>
                </a:lnTo>
                <a:lnTo>
                  <a:pt x="377177" y="934554"/>
                </a:lnTo>
                <a:lnTo>
                  <a:pt x="376351" y="934974"/>
                </a:lnTo>
                <a:lnTo>
                  <a:pt x="376008" y="937031"/>
                </a:lnTo>
                <a:lnTo>
                  <a:pt x="376707" y="937844"/>
                </a:lnTo>
                <a:lnTo>
                  <a:pt x="378282" y="937806"/>
                </a:lnTo>
                <a:lnTo>
                  <a:pt x="379412" y="937768"/>
                </a:lnTo>
                <a:lnTo>
                  <a:pt x="379996" y="937031"/>
                </a:lnTo>
                <a:lnTo>
                  <a:pt x="380111" y="936167"/>
                </a:lnTo>
                <a:close/>
              </a:path>
              <a:path w="381000" h="1293495">
                <a:moveTo>
                  <a:pt x="380428" y="1287830"/>
                </a:moveTo>
                <a:lnTo>
                  <a:pt x="377863" y="1288173"/>
                </a:lnTo>
                <a:lnTo>
                  <a:pt x="375793" y="1288034"/>
                </a:lnTo>
                <a:lnTo>
                  <a:pt x="374027" y="1287907"/>
                </a:lnTo>
                <a:lnTo>
                  <a:pt x="372338" y="1288084"/>
                </a:lnTo>
                <a:lnTo>
                  <a:pt x="372478" y="1289812"/>
                </a:lnTo>
                <a:lnTo>
                  <a:pt x="372618" y="1291755"/>
                </a:lnTo>
                <a:lnTo>
                  <a:pt x="374548" y="1292631"/>
                </a:lnTo>
                <a:lnTo>
                  <a:pt x="379374" y="1293368"/>
                </a:lnTo>
                <a:lnTo>
                  <a:pt x="379920" y="1291907"/>
                </a:lnTo>
                <a:lnTo>
                  <a:pt x="380276" y="1290447"/>
                </a:lnTo>
                <a:lnTo>
                  <a:pt x="380428" y="1287830"/>
                </a:lnTo>
                <a:close/>
              </a:path>
              <a:path w="381000" h="1293495">
                <a:moveTo>
                  <a:pt x="380873" y="506145"/>
                </a:moveTo>
                <a:lnTo>
                  <a:pt x="380288" y="505777"/>
                </a:lnTo>
                <a:lnTo>
                  <a:pt x="379514" y="505561"/>
                </a:lnTo>
                <a:lnTo>
                  <a:pt x="378688" y="505472"/>
                </a:lnTo>
                <a:lnTo>
                  <a:pt x="378028" y="505701"/>
                </a:lnTo>
                <a:lnTo>
                  <a:pt x="377812" y="506310"/>
                </a:lnTo>
                <a:lnTo>
                  <a:pt x="377571" y="506971"/>
                </a:lnTo>
                <a:lnTo>
                  <a:pt x="378079" y="507441"/>
                </a:lnTo>
                <a:lnTo>
                  <a:pt x="379691" y="507695"/>
                </a:lnTo>
                <a:lnTo>
                  <a:pt x="380390" y="507428"/>
                </a:lnTo>
                <a:lnTo>
                  <a:pt x="380606" y="506818"/>
                </a:lnTo>
                <a:lnTo>
                  <a:pt x="380873" y="506145"/>
                </a:lnTo>
                <a:close/>
              </a:path>
            </a:pathLst>
          </a:custGeom>
          <a:solidFill>
            <a:srgbClr val="8C9194"/>
          </a:solidFill>
        </p:spPr>
        <p:txBody>
          <a:bodyPr wrap="square" lIns="0" tIns="0" rIns="0" bIns="0" rtlCol="0"/>
          <a:lstStyle/>
          <a:p>
            <a:endParaRPr/>
          </a:p>
        </p:txBody>
      </p:sp>
      <p:sp>
        <p:nvSpPr>
          <p:cNvPr id="150" name="bg object 150"/>
          <p:cNvSpPr/>
          <p:nvPr/>
        </p:nvSpPr>
        <p:spPr>
          <a:xfrm>
            <a:off x="2291892" y="4536211"/>
            <a:ext cx="354330" cy="1139825"/>
          </a:xfrm>
          <a:custGeom>
            <a:avLst/>
            <a:gdLst/>
            <a:ahLst/>
            <a:cxnLst/>
            <a:rect l="l" t="t" r="r" b="b"/>
            <a:pathLst>
              <a:path w="354330" h="1139825">
                <a:moveTo>
                  <a:pt x="7797" y="1089672"/>
                </a:moveTo>
                <a:lnTo>
                  <a:pt x="7747" y="1088694"/>
                </a:lnTo>
                <a:lnTo>
                  <a:pt x="6362" y="1088034"/>
                </a:lnTo>
                <a:lnTo>
                  <a:pt x="5372" y="1087869"/>
                </a:lnTo>
                <a:lnTo>
                  <a:pt x="4775" y="1088237"/>
                </a:lnTo>
                <a:lnTo>
                  <a:pt x="4533" y="1088885"/>
                </a:lnTo>
                <a:lnTo>
                  <a:pt x="4241" y="1089723"/>
                </a:lnTo>
                <a:lnTo>
                  <a:pt x="4457" y="1090523"/>
                </a:lnTo>
                <a:lnTo>
                  <a:pt x="6159" y="1091501"/>
                </a:lnTo>
                <a:lnTo>
                  <a:pt x="6959" y="1091323"/>
                </a:lnTo>
                <a:lnTo>
                  <a:pt x="7797" y="1089672"/>
                </a:lnTo>
                <a:close/>
              </a:path>
              <a:path w="354330" h="1139825">
                <a:moveTo>
                  <a:pt x="8674" y="748601"/>
                </a:moveTo>
                <a:lnTo>
                  <a:pt x="8648" y="747255"/>
                </a:lnTo>
                <a:lnTo>
                  <a:pt x="7975" y="746963"/>
                </a:lnTo>
                <a:lnTo>
                  <a:pt x="7175" y="746848"/>
                </a:lnTo>
                <a:lnTo>
                  <a:pt x="6286" y="746874"/>
                </a:lnTo>
                <a:lnTo>
                  <a:pt x="5664" y="747204"/>
                </a:lnTo>
                <a:lnTo>
                  <a:pt x="5765" y="748499"/>
                </a:lnTo>
                <a:lnTo>
                  <a:pt x="6337" y="748944"/>
                </a:lnTo>
                <a:lnTo>
                  <a:pt x="7200" y="748969"/>
                </a:lnTo>
                <a:lnTo>
                  <a:pt x="8089" y="748995"/>
                </a:lnTo>
                <a:lnTo>
                  <a:pt x="8674" y="748601"/>
                </a:lnTo>
                <a:close/>
              </a:path>
              <a:path w="354330" h="1139825">
                <a:moveTo>
                  <a:pt x="9029" y="1023112"/>
                </a:moveTo>
                <a:lnTo>
                  <a:pt x="8178" y="1022527"/>
                </a:lnTo>
                <a:lnTo>
                  <a:pt x="7099" y="1022375"/>
                </a:lnTo>
                <a:lnTo>
                  <a:pt x="5397" y="1022299"/>
                </a:lnTo>
                <a:lnTo>
                  <a:pt x="4559" y="1023010"/>
                </a:lnTo>
                <a:lnTo>
                  <a:pt x="4343" y="1024089"/>
                </a:lnTo>
                <a:lnTo>
                  <a:pt x="4178" y="1024915"/>
                </a:lnTo>
                <a:lnTo>
                  <a:pt x="4622" y="1025715"/>
                </a:lnTo>
                <a:lnTo>
                  <a:pt x="5842" y="1025880"/>
                </a:lnTo>
                <a:lnTo>
                  <a:pt x="7810" y="1026172"/>
                </a:lnTo>
                <a:lnTo>
                  <a:pt x="8839" y="1025309"/>
                </a:lnTo>
                <a:lnTo>
                  <a:pt x="8966" y="1023950"/>
                </a:lnTo>
                <a:lnTo>
                  <a:pt x="9029" y="1023112"/>
                </a:lnTo>
                <a:close/>
              </a:path>
              <a:path w="354330" h="1139825">
                <a:moveTo>
                  <a:pt x="10325" y="756564"/>
                </a:moveTo>
                <a:lnTo>
                  <a:pt x="10020" y="755929"/>
                </a:lnTo>
                <a:lnTo>
                  <a:pt x="9804" y="755205"/>
                </a:lnTo>
                <a:lnTo>
                  <a:pt x="9499" y="754570"/>
                </a:lnTo>
                <a:lnTo>
                  <a:pt x="9601" y="754380"/>
                </a:lnTo>
                <a:lnTo>
                  <a:pt x="9855" y="753084"/>
                </a:lnTo>
                <a:lnTo>
                  <a:pt x="9067" y="752386"/>
                </a:lnTo>
                <a:lnTo>
                  <a:pt x="8483" y="752322"/>
                </a:lnTo>
                <a:lnTo>
                  <a:pt x="7315" y="752233"/>
                </a:lnTo>
                <a:lnTo>
                  <a:pt x="6502" y="752297"/>
                </a:lnTo>
                <a:lnTo>
                  <a:pt x="5969" y="752513"/>
                </a:lnTo>
                <a:lnTo>
                  <a:pt x="4711" y="752208"/>
                </a:lnTo>
                <a:lnTo>
                  <a:pt x="3378" y="752043"/>
                </a:lnTo>
                <a:lnTo>
                  <a:pt x="1498" y="752005"/>
                </a:lnTo>
                <a:lnTo>
                  <a:pt x="0" y="754608"/>
                </a:lnTo>
                <a:lnTo>
                  <a:pt x="1930" y="755929"/>
                </a:lnTo>
                <a:lnTo>
                  <a:pt x="3898" y="756945"/>
                </a:lnTo>
                <a:lnTo>
                  <a:pt x="5956" y="757351"/>
                </a:lnTo>
                <a:lnTo>
                  <a:pt x="7239" y="757605"/>
                </a:lnTo>
                <a:lnTo>
                  <a:pt x="8839" y="756920"/>
                </a:lnTo>
                <a:lnTo>
                  <a:pt x="10325" y="756564"/>
                </a:lnTo>
                <a:close/>
              </a:path>
              <a:path w="354330" h="1139825">
                <a:moveTo>
                  <a:pt x="14973" y="787603"/>
                </a:moveTo>
                <a:lnTo>
                  <a:pt x="13817" y="786726"/>
                </a:lnTo>
                <a:lnTo>
                  <a:pt x="10845" y="786523"/>
                </a:lnTo>
                <a:lnTo>
                  <a:pt x="10058" y="787095"/>
                </a:lnTo>
                <a:lnTo>
                  <a:pt x="9702" y="787946"/>
                </a:lnTo>
                <a:lnTo>
                  <a:pt x="9677" y="789216"/>
                </a:lnTo>
                <a:lnTo>
                  <a:pt x="10820" y="789647"/>
                </a:lnTo>
                <a:lnTo>
                  <a:pt x="12192" y="789863"/>
                </a:lnTo>
                <a:lnTo>
                  <a:pt x="13296" y="790041"/>
                </a:lnTo>
                <a:lnTo>
                  <a:pt x="14566" y="789965"/>
                </a:lnTo>
                <a:lnTo>
                  <a:pt x="14973" y="787603"/>
                </a:lnTo>
                <a:close/>
              </a:path>
              <a:path w="354330" h="1139825">
                <a:moveTo>
                  <a:pt x="15811" y="1030351"/>
                </a:moveTo>
                <a:lnTo>
                  <a:pt x="13792" y="1029703"/>
                </a:lnTo>
                <a:lnTo>
                  <a:pt x="11696" y="1029843"/>
                </a:lnTo>
                <a:lnTo>
                  <a:pt x="11671" y="1031214"/>
                </a:lnTo>
                <a:lnTo>
                  <a:pt x="11214" y="1032281"/>
                </a:lnTo>
                <a:lnTo>
                  <a:pt x="10756" y="1033386"/>
                </a:lnTo>
                <a:lnTo>
                  <a:pt x="11176" y="1034288"/>
                </a:lnTo>
                <a:lnTo>
                  <a:pt x="12814" y="1034542"/>
                </a:lnTo>
                <a:lnTo>
                  <a:pt x="14592" y="1034808"/>
                </a:lnTo>
                <a:lnTo>
                  <a:pt x="15100" y="1033894"/>
                </a:lnTo>
                <a:lnTo>
                  <a:pt x="15189" y="1032802"/>
                </a:lnTo>
                <a:lnTo>
                  <a:pt x="15265" y="1031659"/>
                </a:lnTo>
                <a:lnTo>
                  <a:pt x="15811" y="1030351"/>
                </a:lnTo>
                <a:close/>
              </a:path>
              <a:path w="354330" h="1139825">
                <a:moveTo>
                  <a:pt x="23444" y="1059014"/>
                </a:moveTo>
                <a:lnTo>
                  <a:pt x="22948" y="1057656"/>
                </a:lnTo>
                <a:lnTo>
                  <a:pt x="22301" y="1057325"/>
                </a:lnTo>
                <a:lnTo>
                  <a:pt x="21412" y="1057351"/>
                </a:lnTo>
                <a:lnTo>
                  <a:pt x="20548" y="1057554"/>
                </a:lnTo>
                <a:lnTo>
                  <a:pt x="19964" y="1057960"/>
                </a:lnTo>
                <a:lnTo>
                  <a:pt x="20231" y="1058684"/>
                </a:lnTo>
                <a:lnTo>
                  <a:pt x="20459" y="1059307"/>
                </a:lnTo>
                <a:lnTo>
                  <a:pt x="21120" y="1059700"/>
                </a:lnTo>
                <a:lnTo>
                  <a:pt x="22885" y="1059472"/>
                </a:lnTo>
                <a:lnTo>
                  <a:pt x="23444" y="1059014"/>
                </a:lnTo>
                <a:close/>
              </a:path>
              <a:path w="354330" h="1139825">
                <a:moveTo>
                  <a:pt x="59918" y="1135900"/>
                </a:moveTo>
                <a:lnTo>
                  <a:pt x="59715" y="1135202"/>
                </a:lnTo>
                <a:lnTo>
                  <a:pt x="59651" y="1134935"/>
                </a:lnTo>
                <a:lnTo>
                  <a:pt x="58991" y="1134770"/>
                </a:lnTo>
                <a:lnTo>
                  <a:pt x="58597" y="1134554"/>
                </a:lnTo>
                <a:lnTo>
                  <a:pt x="58242" y="1134808"/>
                </a:lnTo>
                <a:lnTo>
                  <a:pt x="57632" y="1135049"/>
                </a:lnTo>
                <a:lnTo>
                  <a:pt x="57581" y="1135595"/>
                </a:lnTo>
                <a:lnTo>
                  <a:pt x="58051" y="1136116"/>
                </a:lnTo>
                <a:lnTo>
                  <a:pt x="58407" y="1136180"/>
                </a:lnTo>
                <a:lnTo>
                  <a:pt x="59334" y="1136332"/>
                </a:lnTo>
                <a:lnTo>
                  <a:pt x="59918" y="1135900"/>
                </a:lnTo>
                <a:close/>
              </a:path>
              <a:path w="354330" h="1139825">
                <a:moveTo>
                  <a:pt x="63639" y="992200"/>
                </a:moveTo>
                <a:lnTo>
                  <a:pt x="62636" y="991603"/>
                </a:lnTo>
                <a:lnTo>
                  <a:pt x="61277" y="991323"/>
                </a:lnTo>
                <a:lnTo>
                  <a:pt x="60134" y="991336"/>
                </a:lnTo>
                <a:lnTo>
                  <a:pt x="59055" y="991539"/>
                </a:lnTo>
                <a:lnTo>
                  <a:pt x="58674" y="993902"/>
                </a:lnTo>
                <a:lnTo>
                  <a:pt x="59766" y="994714"/>
                </a:lnTo>
                <a:lnTo>
                  <a:pt x="61556" y="994854"/>
                </a:lnTo>
                <a:lnTo>
                  <a:pt x="62814" y="994943"/>
                </a:lnTo>
                <a:lnTo>
                  <a:pt x="63449" y="994219"/>
                </a:lnTo>
                <a:lnTo>
                  <a:pt x="63639" y="992200"/>
                </a:lnTo>
                <a:close/>
              </a:path>
              <a:path w="354330" h="1139825">
                <a:moveTo>
                  <a:pt x="65455" y="955814"/>
                </a:moveTo>
                <a:lnTo>
                  <a:pt x="64046" y="951306"/>
                </a:lnTo>
                <a:lnTo>
                  <a:pt x="63284" y="949286"/>
                </a:lnTo>
                <a:lnTo>
                  <a:pt x="60325" y="944702"/>
                </a:lnTo>
                <a:lnTo>
                  <a:pt x="56870" y="944029"/>
                </a:lnTo>
                <a:lnTo>
                  <a:pt x="50469" y="944181"/>
                </a:lnTo>
                <a:lnTo>
                  <a:pt x="49517" y="945769"/>
                </a:lnTo>
                <a:lnTo>
                  <a:pt x="48895" y="947381"/>
                </a:lnTo>
                <a:lnTo>
                  <a:pt x="47891" y="950010"/>
                </a:lnTo>
                <a:lnTo>
                  <a:pt x="48831" y="952246"/>
                </a:lnTo>
                <a:lnTo>
                  <a:pt x="54343" y="955662"/>
                </a:lnTo>
                <a:lnTo>
                  <a:pt x="57696" y="955789"/>
                </a:lnTo>
                <a:lnTo>
                  <a:pt x="60833" y="956424"/>
                </a:lnTo>
                <a:lnTo>
                  <a:pt x="64262" y="956691"/>
                </a:lnTo>
                <a:lnTo>
                  <a:pt x="65455" y="955814"/>
                </a:lnTo>
                <a:close/>
              </a:path>
              <a:path w="354330" h="1139825">
                <a:moveTo>
                  <a:pt x="74739" y="365874"/>
                </a:moveTo>
                <a:lnTo>
                  <a:pt x="72745" y="363855"/>
                </a:lnTo>
                <a:lnTo>
                  <a:pt x="70231" y="363499"/>
                </a:lnTo>
                <a:lnTo>
                  <a:pt x="66167" y="362546"/>
                </a:lnTo>
                <a:lnTo>
                  <a:pt x="63957" y="362585"/>
                </a:lnTo>
                <a:lnTo>
                  <a:pt x="63576" y="366191"/>
                </a:lnTo>
                <a:lnTo>
                  <a:pt x="64731" y="367169"/>
                </a:lnTo>
                <a:lnTo>
                  <a:pt x="66598" y="367169"/>
                </a:lnTo>
                <a:lnTo>
                  <a:pt x="69189" y="367169"/>
                </a:lnTo>
                <a:lnTo>
                  <a:pt x="72034" y="367919"/>
                </a:lnTo>
                <a:lnTo>
                  <a:pt x="74739" y="365874"/>
                </a:lnTo>
                <a:close/>
              </a:path>
              <a:path w="354330" h="1139825">
                <a:moveTo>
                  <a:pt x="91516" y="523849"/>
                </a:moveTo>
                <a:lnTo>
                  <a:pt x="86309" y="523989"/>
                </a:lnTo>
                <a:lnTo>
                  <a:pt x="84378" y="522274"/>
                </a:lnTo>
                <a:lnTo>
                  <a:pt x="83273" y="521360"/>
                </a:lnTo>
                <a:lnTo>
                  <a:pt x="78638" y="518109"/>
                </a:lnTo>
                <a:lnTo>
                  <a:pt x="73914" y="517944"/>
                </a:lnTo>
                <a:lnTo>
                  <a:pt x="68986" y="519074"/>
                </a:lnTo>
                <a:lnTo>
                  <a:pt x="65290" y="519925"/>
                </a:lnTo>
                <a:lnTo>
                  <a:pt x="63906" y="521944"/>
                </a:lnTo>
                <a:lnTo>
                  <a:pt x="65646" y="529971"/>
                </a:lnTo>
                <a:lnTo>
                  <a:pt x="70231" y="532841"/>
                </a:lnTo>
                <a:lnTo>
                  <a:pt x="83426" y="533438"/>
                </a:lnTo>
                <a:lnTo>
                  <a:pt x="88658" y="531164"/>
                </a:lnTo>
                <a:lnTo>
                  <a:pt x="91516" y="523849"/>
                </a:lnTo>
                <a:close/>
              </a:path>
              <a:path w="354330" h="1139825">
                <a:moveTo>
                  <a:pt x="154559" y="963460"/>
                </a:moveTo>
                <a:lnTo>
                  <a:pt x="154228" y="962710"/>
                </a:lnTo>
                <a:lnTo>
                  <a:pt x="152869" y="962520"/>
                </a:lnTo>
                <a:lnTo>
                  <a:pt x="151561" y="962494"/>
                </a:lnTo>
                <a:lnTo>
                  <a:pt x="150761" y="963079"/>
                </a:lnTo>
                <a:lnTo>
                  <a:pt x="150787" y="964857"/>
                </a:lnTo>
                <a:lnTo>
                  <a:pt x="151625" y="965441"/>
                </a:lnTo>
                <a:lnTo>
                  <a:pt x="153898" y="965530"/>
                </a:lnTo>
                <a:lnTo>
                  <a:pt x="154343" y="964971"/>
                </a:lnTo>
                <a:lnTo>
                  <a:pt x="154432" y="964336"/>
                </a:lnTo>
                <a:lnTo>
                  <a:pt x="154559" y="963460"/>
                </a:lnTo>
                <a:close/>
              </a:path>
              <a:path w="354330" h="1139825">
                <a:moveTo>
                  <a:pt x="154597" y="1077976"/>
                </a:moveTo>
                <a:lnTo>
                  <a:pt x="154559" y="1077722"/>
                </a:lnTo>
                <a:lnTo>
                  <a:pt x="154444" y="1077061"/>
                </a:lnTo>
                <a:lnTo>
                  <a:pt x="153758" y="1076782"/>
                </a:lnTo>
                <a:lnTo>
                  <a:pt x="152857" y="1076845"/>
                </a:lnTo>
                <a:lnTo>
                  <a:pt x="152539" y="1077125"/>
                </a:lnTo>
                <a:lnTo>
                  <a:pt x="151904" y="1077429"/>
                </a:lnTo>
                <a:lnTo>
                  <a:pt x="151955" y="1077671"/>
                </a:lnTo>
                <a:lnTo>
                  <a:pt x="152082" y="1078331"/>
                </a:lnTo>
                <a:lnTo>
                  <a:pt x="152831" y="1078674"/>
                </a:lnTo>
                <a:lnTo>
                  <a:pt x="153670" y="1078522"/>
                </a:lnTo>
                <a:lnTo>
                  <a:pt x="154051" y="1078458"/>
                </a:lnTo>
                <a:lnTo>
                  <a:pt x="154597" y="1077976"/>
                </a:lnTo>
                <a:close/>
              </a:path>
              <a:path w="354330" h="1139825">
                <a:moveTo>
                  <a:pt x="157467" y="359054"/>
                </a:moveTo>
                <a:lnTo>
                  <a:pt x="156870" y="358559"/>
                </a:lnTo>
                <a:lnTo>
                  <a:pt x="155054" y="358660"/>
                </a:lnTo>
                <a:lnTo>
                  <a:pt x="154724" y="359219"/>
                </a:lnTo>
                <a:lnTo>
                  <a:pt x="154762" y="359879"/>
                </a:lnTo>
                <a:lnTo>
                  <a:pt x="155067" y="360565"/>
                </a:lnTo>
                <a:lnTo>
                  <a:pt x="155752" y="360857"/>
                </a:lnTo>
                <a:lnTo>
                  <a:pt x="156591" y="360629"/>
                </a:lnTo>
                <a:lnTo>
                  <a:pt x="156984" y="360514"/>
                </a:lnTo>
                <a:lnTo>
                  <a:pt x="157441" y="360032"/>
                </a:lnTo>
                <a:lnTo>
                  <a:pt x="157454" y="359714"/>
                </a:lnTo>
                <a:lnTo>
                  <a:pt x="157467" y="359054"/>
                </a:lnTo>
                <a:close/>
              </a:path>
              <a:path w="354330" h="1139825">
                <a:moveTo>
                  <a:pt x="158838" y="1050912"/>
                </a:moveTo>
                <a:lnTo>
                  <a:pt x="158496" y="1049591"/>
                </a:lnTo>
                <a:lnTo>
                  <a:pt x="155930" y="1049375"/>
                </a:lnTo>
                <a:lnTo>
                  <a:pt x="153631" y="1049464"/>
                </a:lnTo>
                <a:lnTo>
                  <a:pt x="151625" y="1050150"/>
                </a:lnTo>
                <a:lnTo>
                  <a:pt x="151282" y="1051991"/>
                </a:lnTo>
                <a:lnTo>
                  <a:pt x="150888" y="1054100"/>
                </a:lnTo>
                <a:lnTo>
                  <a:pt x="153174" y="1054671"/>
                </a:lnTo>
                <a:lnTo>
                  <a:pt x="158026" y="1055420"/>
                </a:lnTo>
                <a:lnTo>
                  <a:pt x="158369" y="1053896"/>
                </a:lnTo>
                <a:lnTo>
                  <a:pt x="158838" y="1050912"/>
                </a:lnTo>
                <a:close/>
              </a:path>
              <a:path w="354330" h="1139825">
                <a:moveTo>
                  <a:pt x="159626" y="732256"/>
                </a:moveTo>
                <a:lnTo>
                  <a:pt x="159105" y="731354"/>
                </a:lnTo>
                <a:lnTo>
                  <a:pt x="157314" y="730897"/>
                </a:lnTo>
                <a:lnTo>
                  <a:pt x="155981" y="730707"/>
                </a:lnTo>
                <a:lnTo>
                  <a:pt x="154787" y="731100"/>
                </a:lnTo>
                <a:lnTo>
                  <a:pt x="153936" y="733412"/>
                </a:lnTo>
                <a:lnTo>
                  <a:pt x="154584" y="734326"/>
                </a:lnTo>
                <a:lnTo>
                  <a:pt x="156146" y="734644"/>
                </a:lnTo>
                <a:lnTo>
                  <a:pt x="157619" y="734936"/>
                </a:lnTo>
                <a:lnTo>
                  <a:pt x="158940" y="734656"/>
                </a:lnTo>
                <a:lnTo>
                  <a:pt x="159296" y="733374"/>
                </a:lnTo>
                <a:lnTo>
                  <a:pt x="159626" y="732256"/>
                </a:lnTo>
                <a:close/>
              </a:path>
              <a:path w="354330" h="1139825">
                <a:moveTo>
                  <a:pt x="159943" y="746848"/>
                </a:moveTo>
                <a:lnTo>
                  <a:pt x="159550" y="746594"/>
                </a:lnTo>
                <a:lnTo>
                  <a:pt x="159169" y="746175"/>
                </a:lnTo>
                <a:lnTo>
                  <a:pt x="158394" y="746150"/>
                </a:lnTo>
                <a:lnTo>
                  <a:pt x="157708" y="746556"/>
                </a:lnTo>
                <a:lnTo>
                  <a:pt x="157670" y="746823"/>
                </a:lnTo>
                <a:lnTo>
                  <a:pt x="157581" y="747560"/>
                </a:lnTo>
                <a:lnTo>
                  <a:pt x="158280" y="747928"/>
                </a:lnTo>
                <a:lnTo>
                  <a:pt x="159181" y="747737"/>
                </a:lnTo>
                <a:lnTo>
                  <a:pt x="159512" y="747674"/>
                </a:lnTo>
                <a:lnTo>
                  <a:pt x="159689" y="747153"/>
                </a:lnTo>
                <a:lnTo>
                  <a:pt x="159943" y="746848"/>
                </a:lnTo>
                <a:close/>
              </a:path>
              <a:path w="354330" h="1139825">
                <a:moveTo>
                  <a:pt x="167627" y="554151"/>
                </a:moveTo>
                <a:lnTo>
                  <a:pt x="167246" y="553923"/>
                </a:lnTo>
                <a:lnTo>
                  <a:pt x="166852" y="553516"/>
                </a:lnTo>
                <a:lnTo>
                  <a:pt x="166484" y="553516"/>
                </a:lnTo>
                <a:lnTo>
                  <a:pt x="166116" y="553529"/>
                </a:lnTo>
                <a:lnTo>
                  <a:pt x="165493" y="553948"/>
                </a:lnTo>
                <a:lnTo>
                  <a:pt x="165404" y="554939"/>
                </a:lnTo>
                <a:lnTo>
                  <a:pt x="166090" y="555282"/>
                </a:lnTo>
                <a:lnTo>
                  <a:pt x="167271" y="555002"/>
                </a:lnTo>
                <a:lnTo>
                  <a:pt x="167411" y="554469"/>
                </a:lnTo>
                <a:lnTo>
                  <a:pt x="167627" y="554151"/>
                </a:lnTo>
                <a:close/>
              </a:path>
              <a:path w="354330" h="1139825">
                <a:moveTo>
                  <a:pt x="168922" y="1099350"/>
                </a:moveTo>
                <a:lnTo>
                  <a:pt x="164630" y="1091311"/>
                </a:lnTo>
                <a:lnTo>
                  <a:pt x="162445" y="1088656"/>
                </a:lnTo>
                <a:lnTo>
                  <a:pt x="157099" y="1085735"/>
                </a:lnTo>
                <a:lnTo>
                  <a:pt x="155676" y="1084834"/>
                </a:lnTo>
                <a:lnTo>
                  <a:pt x="153657" y="1085888"/>
                </a:lnTo>
                <a:lnTo>
                  <a:pt x="151612" y="1086954"/>
                </a:lnTo>
                <a:lnTo>
                  <a:pt x="149758" y="1087996"/>
                </a:lnTo>
                <a:lnTo>
                  <a:pt x="149910" y="1093609"/>
                </a:lnTo>
                <a:lnTo>
                  <a:pt x="151726" y="1096302"/>
                </a:lnTo>
                <a:lnTo>
                  <a:pt x="154800" y="1097953"/>
                </a:lnTo>
                <a:lnTo>
                  <a:pt x="154063" y="1098118"/>
                </a:lnTo>
                <a:lnTo>
                  <a:pt x="153301" y="1098461"/>
                </a:lnTo>
                <a:lnTo>
                  <a:pt x="151257" y="1101979"/>
                </a:lnTo>
                <a:lnTo>
                  <a:pt x="153416" y="1103426"/>
                </a:lnTo>
                <a:lnTo>
                  <a:pt x="157441" y="1103947"/>
                </a:lnTo>
                <a:lnTo>
                  <a:pt x="159639" y="1102131"/>
                </a:lnTo>
                <a:lnTo>
                  <a:pt x="159956" y="1100569"/>
                </a:lnTo>
                <a:lnTo>
                  <a:pt x="158635" y="1099312"/>
                </a:lnTo>
                <a:lnTo>
                  <a:pt x="159740" y="1099553"/>
                </a:lnTo>
                <a:lnTo>
                  <a:pt x="160934" y="1099693"/>
                </a:lnTo>
                <a:lnTo>
                  <a:pt x="168681" y="1099908"/>
                </a:lnTo>
                <a:lnTo>
                  <a:pt x="168922" y="1099350"/>
                </a:lnTo>
                <a:close/>
              </a:path>
              <a:path w="354330" h="1139825">
                <a:moveTo>
                  <a:pt x="174879" y="389623"/>
                </a:moveTo>
                <a:lnTo>
                  <a:pt x="173380" y="388848"/>
                </a:lnTo>
                <a:lnTo>
                  <a:pt x="171132" y="388531"/>
                </a:lnTo>
                <a:lnTo>
                  <a:pt x="169252" y="388721"/>
                </a:lnTo>
                <a:lnTo>
                  <a:pt x="167665" y="389382"/>
                </a:lnTo>
                <a:lnTo>
                  <a:pt x="167576" y="393153"/>
                </a:lnTo>
                <a:lnTo>
                  <a:pt x="169722" y="393192"/>
                </a:lnTo>
                <a:lnTo>
                  <a:pt x="171577" y="393280"/>
                </a:lnTo>
                <a:lnTo>
                  <a:pt x="173316" y="393357"/>
                </a:lnTo>
                <a:lnTo>
                  <a:pt x="174866" y="392925"/>
                </a:lnTo>
                <a:lnTo>
                  <a:pt x="174879" y="389623"/>
                </a:lnTo>
                <a:close/>
              </a:path>
              <a:path w="354330" h="1139825">
                <a:moveTo>
                  <a:pt x="175971" y="1094524"/>
                </a:moveTo>
                <a:lnTo>
                  <a:pt x="175844" y="1093901"/>
                </a:lnTo>
                <a:lnTo>
                  <a:pt x="175729" y="1093266"/>
                </a:lnTo>
                <a:lnTo>
                  <a:pt x="175298" y="1092784"/>
                </a:lnTo>
                <a:lnTo>
                  <a:pt x="174269" y="1092987"/>
                </a:lnTo>
                <a:lnTo>
                  <a:pt x="173494" y="1093254"/>
                </a:lnTo>
                <a:lnTo>
                  <a:pt x="173050" y="1093724"/>
                </a:lnTo>
                <a:lnTo>
                  <a:pt x="173151" y="1094346"/>
                </a:lnTo>
                <a:lnTo>
                  <a:pt x="173266" y="1095006"/>
                </a:lnTo>
                <a:lnTo>
                  <a:pt x="173812" y="1095463"/>
                </a:lnTo>
                <a:lnTo>
                  <a:pt x="174752" y="1095248"/>
                </a:lnTo>
                <a:lnTo>
                  <a:pt x="175552" y="1095070"/>
                </a:lnTo>
                <a:lnTo>
                  <a:pt x="175971" y="1094524"/>
                </a:lnTo>
                <a:close/>
              </a:path>
              <a:path w="354330" h="1139825">
                <a:moveTo>
                  <a:pt x="176199" y="651217"/>
                </a:moveTo>
                <a:lnTo>
                  <a:pt x="174955" y="649884"/>
                </a:lnTo>
                <a:lnTo>
                  <a:pt x="169837" y="649833"/>
                </a:lnTo>
                <a:lnTo>
                  <a:pt x="168465" y="650963"/>
                </a:lnTo>
                <a:lnTo>
                  <a:pt x="168211" y="652907"/>
                </a:lnTo>
                <a:lnTo>
                  <a:pt x="168579" y="654278"/>
                </a:lnTo>
                <a:lnTo>
                  <a:pt x="168960" y="655828"/>
                </a:lnTo>
                <a:lnTo>
                  <a:pt x="173621" y="655624"/>
                </a:lnTo>
                <a:lnTo>
                  <a:pt x="175831" y="655066"/>
                </a:lnTo>
                <a:lnTo>
                  <a:pt x="176022" y="653059"/>
                </a:lnTo>
                <a:lnTo>
                  <a:pt x="176199" y="651217"/>
                </a:lnTo>
                <a:close/>
              </a:path>
              <a:path w="354330" h="1139825">
                <a:moveTo>
                  <a:pt x="178206" y="1106411"/>
                </a:moveTo>
                <a:lnTo>
                  <a:pt x="178142" y="1105471"/>
                </a:lnTo>
                <a:lnTo>
                  <a:pt x="177800" y="1104557"/>
                </a:lnTo>
                <a:lnTo>
                  <a:pt x="177012" y="1104023"/>
                </a:lnTo>
                <a:lnTo>
                  <a:pt x="175209" y="1104633"/>
                </a:lnTo>
                <a:lnTo>
                  <a:pt x="174510" y="1105230"/>
                </a:lnTo>
                <a:lnTo>
                  <a:pt x="174434" y="1105712"/>
                </a:lnTo>
                <a:lnTo>
                  <a:pt x="174282" y="1106652"/>
                </a:lnTo>
                <a:lnTo>
                  <a:pt x="175171" y="1107173"/>
                </a:lnTo>
                <a:lnTo>
                  <a:pt x="177609" y="1107020"/>
                </a:lnTo>
                <a:lnTo>
                  <a:pt x="178206" y="1106411"/>
                </a:lnTo>
                <a:close/>
              </a:path>
              <a:path w="354330" h="1139825">
                <a:moveTo>
                  <a:pt x="181394" y="392264"/>
                </a:moveTo>
                <a:lnTo>
                  <a:pt x="180898" y="391642"/>
                </a:lnTo>
                <a:lnTo>
                  <a:pt x="179679" y="391426"/>
                </a:lnTo>
                <a:lnTo>
                  <a:pt x="178828" y="391502"/>
                </a:lnTo>
                <a:lnTo>
                  <a:pt x="178142" y="391795"/>
                </a:lnTo>
                <a:lnTo>
                  <a:pt x="177698" y="393357"/>
                </a:lnTo>
                <a:lnTo>
                  <a:pt x="178320" y="393954"/>
                </a:lnTo>
                <a:lnTo>
                  <a:pt x="179539" y="394055"/>
                </a:lnTo>
                <a:lnTo>
                  <a:pt x="180365" y="394131"/>
                </a:lnTo>
                <a:lnTo>
                  <a:pt x="181114" y="393827"/>
                </a:lnTo>
                <a:lnTo>
                  <a:pt x="181229" y="393153"/>
                </a:lnTo>
                <a:lnTo>
                  <a:pt x="181394" y="392264"/>
                </a:lnTo>
                <a:close/>
              </a:path>
              <a:path w="354330" h="1139825">
                <a:moveTo>
                  <a:pt x="184708" y="151434"/>
                </a:moveTo>
                <a:lnTo>
                  <a:pt x="179920" y="149542"/>
                </a:lnTo>
                <a:lnTo>
                  <a:pt x="173685" y="145808"/>
                </a:lnTo>
                <a:lnTo>
                  <a:pt x="169722" y="146075"/>
                </a:lnTo>
                <a:lnTo>
                  <a:pt x="164058" y="149428"/>
                </a:lnTo>
                <a:lnTo>
                  <a:pt x="163461" y="151371"/>
                </a:lnTo>
                <a:lnTo>
                  <a:pt x="165696" y="156464"/>
                </a:lnTo>
                <a:lnTo>
                  <a:pt x="169151" y="157124"/>
                </a:lnTo>
                <a:lnTo>
                  <a:pt x="172059" y="157353"/>
                </a:lnTo>
                <a:lnTo>
                  <a:pt x="173355" y="157353"/>
                </a:lnTo>
                <a:lnTo>
                  <a:pt x="174028" y="157505"/>
                </a:lnTo>
                <a:lnTo>
                  <a:pt x="177584" y="155854"/>
                </a:lnTo>
                <a:lnTo>
                  <a:pt x="183375" y="156476"/>
                </a:lnTo>
                <a:lnTo>
                  <a:pt x="184048" y="153924"/>
                </a:lnTo>
                <a:lnTo>
                  <a:pt x="184708" y="151434"/>
                </a:lnTo>
                <a:close/>
              </a:path>
              <a:path w="354330" h="1139825">
                <a:moveTo>
                  <a:pt x="186321" y="589546"/>
                </a:moveTo>
                <a:lnTo>
                  <a:pt x="186105" y="587794"/>
                </a:lnTo>
                <a:lnTo>
                  <a:pt x="185864" y="585216"/>
                </a:lnTo>
                <a:lnTo>
                  <a:pt x="183578" y="583768"/>
                </a:lnTo>
                <a:lnTo>
                  <a:pt x="177812" y="584352"/>
                </a:lnTo>
                <a:lnTo>
                  <a:pt x="175691" y="585012"/>
                </a:lnTo>
                <a:lnTo>
                  <a:pt x="176949" y="589915"/>
                </a:lnTo>
                <a:lnTo>
                  <a:pt x="179730" y="590575"/>
                </a:lnTo>
                <a:lnTo>
                  <a:pt x="185331" y="590524"/>
                </a:lnTo>
                <a:lnTo>
                  <a:pt x="186321" y="589546"/>
                </a:lnTo>
                <a:close/>
              </a:path>
              <a:path w="354330" h="1139825">
                <a:moveTo>
                  <a:pt x="191871" y="288112"/>
                </a:moveTo>
                <a:lnTo>
                  <a:pt x="191592" y="285191"/>
                </a:lnTo>
                <a:lnTo>
                  <a:pt x="190449" y="284137"/>
                </a:lnTo>
                <a:lnTo>
                  <a:pt x="188645" y="284175"/>
                </a:lnTo>
                <a:lnTo>
                  <a:pt x="187045" y="284226"/>
                </a:lnTo>
                <a:lnTo>
                  <a:pt x="185635" y="284949"/>
                </a:lnTo>
                <a:lnTo>
                  <a:pt x="185343" y="286321"/>
                </a:lnTo>
                <a:lnTo>
                  <a:pt x="185483" y="287896"/>
                </a:lnTo>
                <a:lnTo>
                  <a:pt x="186855" y="288569"/>
                </a:lnTo>
                <a:lnTo>
                  <a:pt x="190271" y="288645"/>
                </a:lnTo>
                <a:lnTo>
                  <a:pt x="191871" y="288112"/>
                </a:lnTo>
                <a:close/>
              </a:path>
              <a:path w="354330" h="1139825">
                <a:moveTo>
                  <a:pt x="203415" y="345782"/>
                </a:moveTo>
                <a:lnTo>
                  <a:pt x="201510" y="344589"/>
                </a:lnTo>
                <a:lnTo>
                  <a:pt x="196494" y="344601"/>
                </a:lnTo>
                <a:lnTo>
                  <a:pt x="193941" y="344716"/>
                </a:lnTo>
                <a:lnTo>
                  <a:pt x="193306" y="347052"/>
                </a:lnTo>
                <a:lnTo>
                  <a:pt x="193586" y="349491"/>
                </a:lnTo>
                <a:lnTo>
                  <a:pt x="195961" y="349491"/>
                </a:lnTo>
                <a:lnTo>
                  <a:pt x="198120" y="349567"/>
                </a:lnTo>
                <a:lnTo>
                  <a:pt x="200291" y="349643"/>
                </a:lnTo>
                <a:lnTo>
                  <a:pt x="203034" y="349796"/>
                </a:lnTo>
                <a:lnTo>
                  <a:pt x="203415" y="345782"/>
                </a:lnTo>
                <a:close/>
              </a:path>
              <a:path w="354330" h="1139825">
                <a:moveTo>
                  <a:pt x="203669" y="717537"/>
                </a:moveTo>
                <a:lnTo>
                  <a:pt x="202933" y="716991"/>
                </a:lnTo>
                <a:lnTo>
                  <a:pt x="201790" y="716762"/>
                </a:lnTo>
                <a:lnTo>
                  <a:pt x="200609" y="716737"/>
                </a:lnTo>
                <a:lnTo>
                  <a:pt x="199796" y="717143"/>
                </a:lnTo>
                <a:lnTo>
                  <a:pt x="199669" y="718718"/>
                </a:lnTo>
                <a:lnTo>
                  <a:pt x="200317" y="719137"/>
                </a:lnTo>
                <a:lnTo>
                  <a:pt x="202158" y="719455"/>
                </a:lnTo>
                <a:lnTo>
                  <a:pt x="203288" y="719480"/>
                </a:lnTo>
                <a:lnTo>
                  <a:pt x="203492" y="718426"/>
                </a:lnTo>
                <a:lnTo>
                  <a:pt x="203669" y="717537"/>
                </a:lnTo>
                <a:close/>
              </a:path>
              <a:path w="354330" h="1139825">
                <a:moveTo>
                  <a:pt x="204101" y="249783"/>
                </a:moveTo>
                <a:lnTo>
                  <a:pt x="203695" y="247459"/>
                </a:lnTo>
                <a:lnTo>
                  <a:pt x="202501" y="246989"/>
                </a:lnTo>
                <a:lnTo>
                  <a:pt x="200609" y="247027"/>
                </a:lnTo>
                <a:lnTo>
                  <a:pt x="199796" y="247091"/>
                </a:lnTo>
                <a:lnTo>
                  <a:pt x="199072" y="247688"/>
                </a:lnTo>
                <a:lnTo>
                  <a:pt x="199034" y="248526"/>
                </a:lnTo>
                <a:lnTo>
                  <a:pt x="198958" y="249707"/>
                </a:lnTo>
                <a:lnTo>
                  <a:pt x="200075" y="250342"/>
                </a:lnTo>
                <a:lnTo>
                  <a:pt x="201485" y="250367"/>
                </a:lnTo>
                <a:lnTo>
                  <a:pt x="202907" y="250380"/>
                </a:lnTo>
                <a:lnTo>
                  <a:pt x="204101" y="249783"/>
                </a:lnTo>
                <a:close/>
              </a:path>
              <a:path w="354330" h="1139825">
                <a:moveTo>
                  <a:pt x="208940" y="976630"/>
                </a:moveTo>
                <a:lnTo>
                  <a:pt x="208699" y="974115"/>
                </a:lnTo>
                <a:lnTo>
                  <a:pt x="204711" y="971626"/>
                </a:lnTo>
                <a:lnTo>
                  <a:pt x="198970" y="971918"/>
                </a:lnTo>
                <a:lnTo>
                  <a:pt x="198043" y="973010"/>
                </a:lnTo>
                <a:lnTo>
                  <a:pt x="198158" y="974686"/>
                </a:lnTo>
                <a:lnTo>
                  <a:pt x="198348" y="977379"/>
                </a:lnTo>
                <a:lnTo>
                  <a:pt x="201968" y="979385"/>
                </a:lnTo>
                <a:lnTo>
                  <a:pt x="207619" y="978750"/>
                </a:lnTo>
                <a:lnTo>
                  <a:pt x="208826" y="978039"/>
                </a:lnTo>
                <a:lnTo>
                  <a:pt x="208940" y="976630"/>
                </a:lnTo>
                <a:close/>
              </a:path>
              <a:path w="354330" h="1139825">
                <a:moveTo>
                  <a:pt x="219989" y="427329"/>
                </a:moveTo>
                <a:lnTo>
                  <a:pt x="219760" y="426707"/>
                </a:lnTo>
                <a:lnTo>
                  <a:pt x="218846" y="426478"/>
                </a:lnTo>
                <a:lnTo>
                  <a:pt x="218008" y="426288"/>
                </a:lnTo>
                <a:lnTo>
                  <a:pt x="217322" y="426605"/>
                </a:lnTo>
                <a:lnTo>
                  <a:pt x="216992" y="427113"/>
                </a:lnTo>
                <a:lnTo>
                  <a:pt x="216763" y="427964"/>
                </a:lnTo>
                <a:lnTo>
                  <a:pt x="217322" y="428383"/>
                </a:lnTo>
                <a:lnTo>
                  <a:pt x="218605" y="428459"/>
                </a:lnTo>
                <a:lnTo>
                  <a:pt x="219252" y="428193"/>
                </a:lnTo>
                <a:lnTo>
                  <a:pt x="219494" y="427913"/>
                </a:lnTo>
                <a:lnTo>
                  <a:pt x="219989" y="427329"/>
                </a:lnTo>
                <a:close/>
              </a:path>
              <a:path w="354330" h="1139825">
                <a:moveTo>
                  <a:pt x="221119" y="968171"/>
                </a:moveTo>
                <a:lnTo>
                  <a:pt x="220510" y="966419"/>
                </a:lnTo>
                <a:lnTo>
                  <a:pt x="219532" y="966165"/>
                </a:lnTo>
                <a:lnTo>
                  <a:pt x="218503" y="966228"/>
                </a:lnTo>
                <a:lnTo>
                  <a:pt x="217297" y="966406"/>
                </a:lnTo>
                <a:lnTo>
                  <a:pt x="216344" y="966851"/>
                </a:lnTo>
                <a:lnTo>
                  <a:pt x="216547" y="967752"/>
                </a:lnTo>
                <a:lnTo>
                  <a:pt x="216814" y="968857"/>
                </a:lnTo>
                <a:lnTo>
                  <a:pt x="217995" y="969365"/>
                </a:lnTo>
                <a:lnTo>
                  <a:pt x="219456" y="969111"/>
                </a:lnTo>
                <a:lnTo>
                  <a:pt x="220611" y="968908"/>
                </a:lnTo>
                <a:lnTo>
                  <a:pt x="221119" y="968171"/>
                </a:lnTo>
                <a:close/>
              </a:path>
              <a:path w="354330" h="1139825">
                <a:moveTo>
                  <a:pt x="229616" y="581215"/>
                </a:moveTo>
                <a:lnTo>
                  <a:pt x="229336" y="579323"/>
                </a:lnTo>
                <a:lnTo>
                  <a:pt x="228396" y="578942"/>
                </a:lnTo>
                <a:lnTo>
                  <a:pt x="227190" y="578954"/>
                </a:lnTo>
                <a:lnTo>
                  <a:pt x="225856" y="579196"/>
                </a:lnTo>
                <a:lnTo>
                  <a:pt x="225386" y="579907"/>
                </a:lnTo>
                <a:lnTo>
                  <a:pt x="225882" y="580771"/>
                </a:lnTo>
                <a:lnTo>
                  <a:pt x="226148" y="581240"/>
                </a:lnTo>
                <a:lnTo>
                  <a:pt x="226987" y="581761"/>
                </a:lnTo>
                <a:lnTo>
                  <a:pt x="228828" y="581875"/>
                </a:lnTo>
                <a:lnTo>
                  <a:pt x="229616" y="581215"/>
                </a:lnTo>
                <a:close/>
              </a:path>
              <a:path w="354330" h="1139825">
                <a:moveTo>
                  <a:pt x="231190" y="608304"/>
                </a:moveTo>
                <a:lnTo>
                  <a:pt x="231013" y="606374"/>
                </a:lnTo>
                <a:lnTo>
                  <a:pt x="229997" y="606082"/>
                </a:lnTo>
                <a:lnTo>
                  <a:pt x="228790" y="606107"/>
                </a:lnTo>
                <a:lnTo>
                  <a:pt x="227520" y="606348"/>
                </a:lnTo>
                <a:lnTo>
                  <a:pt x="226898" y="607009"/>
                </a:lnTo>
                <a:lnTo>
                  <a:pt x="227431" y="607898"/>
                </a:lnTo>
                <a:lnTo>
                  <a:pt x="227711" y="608368"/>
                </a:lnTo>
                <a:lnTo>
                  <a:pt x="228561" y="608876"/>
                </a:lnTo>
                <a:lnTo>
                  <a:pt x="229196" y="608914"/>
                </a:lnTo>
                <a:lnTo>
                  <a:pt x="230428" y="609003"/>
                </a:lnTo>
                <a:lnTo>
                  <a:pt x="231190" y="608304"/>
                </a:lnTo>
                <a:close/>
              </a:path>
              <a:path w="354330" h="1139825">
                <a:moveTo>
                  <a:pt x="232740" y="1016381"/>
                </a:moveTo>
                <a:lnTo>
                  <a:pt x="232092" y="1015746"/>
                </a:lnTo>
                <a:lnTo>
                  <a:pt x="230886" y="1015606"/>
                </a:lnTo>
                <a:lnTo>
                  <a:pt x="230022" y="1015517"/>
                </a:lnTo>
                <a:lnTo>
                  <a:pt x="229260" y="1015911"/>
                </a:lnTo>
                <a:lnTo>
                  <a:pt x="229146" y="1016609"/>
                </a:lnTo>
                <a:lnTo>
                  <a:pt x="229006" y="1017574"/>
                </a:lnTo>
                <a:lnTo>
                  <a:pt x="229793" y="1018159"/>
                </a:lnTo>
                <a:lnTo>
                  <a:pt x="230987" y="1018286"/>
                </a:lnTo>
                <a:lnTo>
                  <a:pt x="231813" y="1018374"/>
                </a:lnTo>
                <a:lnTo>
                  <a:pt x="232537" y="1018057"/>
                </a:lnTo>
                <a:lnTo>
                  <a:pt x="232740" y="1017346"/>
                </a:lnTo>
                <a:lnTo>
                  <a:pt x="232740" y="1016381"/>
                </a:lnTo>
                <a:close/>
              </a:path>
              <a:path w="354330" h="1139825">
                <a:moveTo>
                  <a:pt x="235229" y="736206"/>
                </a:moveTo>
                <a:lnTo>
                  <a:pt x="234784" y="735761"/>
                </a:lnTo>
                <a:lnTo>
                  <a:pt x="234200" y="735711"/>
                </a:lnTo>
                <a:lnTo>
                  <a:pt x="232930" y="735723"/>
                </a:lnTo>
                <a:lnTo>
                  <a:pt x="232384" y="736142"/>
                </a:lnTo>
                <a:lnTo>
                  <a:pt x="232359" y="736803"/>
                </a:lnTo>
                <a:lnTo>
                  <a:pt x="232333" y="737463"/>
                </a:lnTo>
                <a:lnTo>
                  <a:pt x="232918" y="737933"/>
                </a:lnTo>
                <a:lnTo>
                  <a:pt x="233794" y="737958"/>
                </a:lnTo>
                <a:lnTo>
                  <a:pt x="234708" y="737997"/>
                </a:lnTo>
                <a:lnTo>
                  <a:pt x="235229" y="737527"/>
                </a:lnTo>
                <a:lnTo>
                  <a:pt x="235229" y="736206"/>
                </a:lnTo>
                <a:close/>
              </a:path>
              <a:path w="354330" h="1139825">
                <a:moveTo>
                  <a:pt x="237426" y="414248"/>
                </a:moveTo>
                <a:lnTo>
                  <a:pt x="231317" y="411365"/>
                </a:lnTo>
                <a:lnTo>
                  <a:pt x="221907" y="411416"/>
                </a:lnTo>
                <a:lnTo>
                  <a:pt x="218998" y="413004"/>
                </a:lnTo>
                <a:lnTo>
                  <a:pt x="219265" y="415556"/>
                </a:lnTo>
                <a:lnTo>
                  <a:pt x="219583" y="418592"/>
                </a:lnTo>
                <a:lnTo>
                  <a:pt x="222846" y="420738"/>
                </a:lnTo>
                <a:lnTo>
                  <a:pt x="230682" y="420725"/>
                </a:lnTo>
                <a:lnTo>
                  <a:pt x="237172" y="417893"/>
                </a:lnTo>
                <a:lnTo>
                  <a:pt x="237426" y="414248"/>
                </a:lnTo>
                <a:close/>
              </a:path>
              <a:path w="354330" h="1139825">
                <a:moveTo>
                  <a:pt x="244017" y="980490"/>
                </a:moveTo>
                <a:lnTo>
                  <a:pt x="243459" y="980109"/>
                </a:lnTo>
                <a:lnTo>
                  <a:pt x="242570" y="979995"/>
                </a:lnTo>
                <a:lnTo>
                  <a:pt x="242150" y="980186"/>
                </a:lnTo>
                <a:lnTo>
                  <a:pt x="241477" y="980300"/>
                </a:lnTo>
                <a:lnTo>
                  <a:pt x="241363" y="980567"/>
                </a:lnTo>
                <a:lnTo>
                  <a:pt x="241046" y="981265"/>
                </a:lnTo>
                <a:lnTo>
                  <a:pt x="241655" y="981684"/>
                </a:lnTo>
                <a:lnTo>
                  <a:pt x="242531" y="981684"/>
                </a:lnTo>
                <a:lnTo>
                  <a:pt x="242951" y="981684"/>
                </a:lnTo>
                <a:lnTo>
                  <a:pt x="243636" y="981417"/>
                </a:lnTo>
                <a:lnTo>
                  <a:pt x="244017" y="980490"/>
                </a:lnTo>
                <a:close/>
              </a:path>
              <a:path w="354330" h="1139825">
                <a:moveTo>
                  <a:pt x="251510" y="1137704"/>
                </a:moveTo>
                <a:lnTo>
                  <a:pt x="250012" y="1136484"/>
                </a:lnTo>
                <a:lnTo>
                  <a:pt x="249351" y="1136243"/>
                </a:lnTo>
                <a:lnTo>
                  <a:pt x="248754" y="1135964"/>
                </a:lnTo>
                <a:lnTo>
                  <a:pt x="248691" y="1136472"/>
                </a:lnTo>
                <a:lnTo>
                  <a:pt x="248589" y="1136992"/>
                </a:lnTo>
                <a:lnTo>
                  <a:pt x="248716" y="1138262"/>
                </a:lnTo>
                <a:lnTo>
                  <a:pt x="248970" y="1139012"/>
                </a:lnTo>
                <a:lnTo>
                  <a:pt x="249148" y="1139774"/>
                </a:lnTo>
                <a:lnTo>
                  <a:pt x="249605" y="1139698"/>
                </a:lnTo>
                <a:lnTo>
                  <a:pt x="250266" y="1139736"/>
                </a:lnTo>
                <a:lnTo>
                  <a:pt x="250494" y="1139520"/>
                </a:lnTo>
                <a:lnTo>
                  <a:pt x="251371" y="1138669"/>
                </a:lnTo>
                <a:lnTo>
                  <a:pt x="251510" y="1137704"/>
                </a:lnTo>
                <a:close/>
              </a:path>
              <a:path w="354330" h="1139825">
                <a:moveTo>
                  <a:pt x="251612" y="284010"/>
                </a:moveTo>
                <a:lnTo>
                  <a:pt x="251269" y="282841"/>
                </a:lnTo>
                <a:lnTo>
                  <a:pt x="250202" y="282321"/>
                </a:lnTo>
                <a:lnTo>
                  <a:pt x="248780" y="282346"/>
                </a:lnTo>
                <a:lnTo>
                  <a:pt x="247294" y="282384"/>
                </a:lnTo>
                <a:lnTo>
                  <a:pt x="246227" y="282968"/>
                </a:lnTo>
                <a:lnTo>
                  <a:pt x="246532" y="285356"/>
                </a:lnTo>
                <a:lnTo>
                  <a:pt x="247561" y="285965"/>
                </a:lnTo>
                <a:lnTo>
                  <a:pt x="249097" y="285826"/>
                </a:lnTo>
                <a:lnTo>
                  <a:pt x="250482" y="285699"/>
                </a:lnTo>
                <a:lnTo>
                  <a:pt x="251612" y="285254"/>
                </a:lnTo>
                <a:lnTo>
                  <a:pt x="251612" y="284010"/>
                </a:lnTo>
                <a:close/>
              </a:path>
              <a:path w="354330" h="1139825">
                <a:moveTo>
                  <a:pt x="259816" y="718172"/>
                </a:moveTo>
                <a:lnTo>
                  <a:pt x="259168" y="717219"/>
                </a:lnTo>
                <a:lnTo>
                  <a:pt x="254812" y="715378"/>
                </a:lnTo>
                <a:lnTo>
                  <a:pt x="251815" y="713867"/>
                </a:lnTo>
                <a:lnTo>
                  <a:pt x="246214" y="714159"/>
                </a:lnTo>
                <a:lnTo>
                  <a:pt x="244119" y="714095"/>
                </a:lnTo>
                <a:lnTo>
                  <a:pt x="243179" y="717804"/>
                </a:lnTo>
                <a:lnTo>
                  <a:pt x="243662" y="719277"/>
                </a:lnTo>
                <a:lnTo>
                  <a:pt x="247611" y="721004"/>
                </a:lnTo>
                <a:lnTo>
                  <a:pt x="249478" y="721118"/>
                </a:lnTo>
                <a:lnTo>
                  <a:pt x="251396" y="720877"/>
                </a:lnTo>
                <a:lnTo>
                  <a:pt x="254647" y="720890"/>
                </a:lnTo>
                <a:lnTo>
                  <a:pt x="257759" y="720852"/>
                </a:lnTo>
                <a:lnTo>
                  <a:pt x="258978" y="720369"/>
                </a:lnTo>
                <a:lnTo>
                  <a:pt x="259816" y="718172"/>
                </a:lnTo>
                <a:close/>
              </a:path>
              <a:path w="354330" h="1139825">
                <a:moveTo>
                  <a:pt x="260565" y="433425"/>
                </a:moveTo>
                <a:lnTo>
                  <a:pt x="259448" y="432879"/>
                </a:lnTo>
                <a:lnTo>
                  <a:pt x="256362" y="432511"/>
                </a:lnTo>
                <a:lnTo>
                  <a:pt x="254508" y="432460"/>
                </a:lnTo>
                <a:lnTo>
                  <a:pt x="253885" y="433933"/>
                </a:lnTo>
                <a:lnTo>
                  <a:pt x="253199" y="435546"/>
                </a:lnTo>
                <a:lnTo>
                  <a:pt x="254863" y="436168"/>
                </a:lnTo>
                <a:lnTo>
                  <a:pt x="258254" y="436511"/>
                </a:lnTo>
                <a:lnTo>
                  <a:pt x="259816" y="436118"/>
                </a:lnTo>
                <a:lnTo>
                  <a:pt x="260515" y="434809"/>
                </a:lnTo>
                <a:lnTo>
                  <a:pt x="260565" y="433425"/>
                </a:lnTo>
                <a:close/>
              </a:path>
              <a:path w="354330" h="1139825">
                <a:moveTo>
                  <a:pt x="260591" y="727430"/>
                </a:moveTo>
                <a:lnTo>
                  <a:pt x="260515" y="726605"/>
                </a:lnTo>
                <a:lnTo>
                  <a:pt x="260261" y="725855"/>
                </a:lnTo>
                <a:lnTo>
                  <a:pt x="258927" y="725766"/>
                </a:lnTo>
                <a:lnTo>
                  <a:pt x="257759" y="725690"/>
                </a:lnTo>
                <a:lnTo>
                  <a:pt x="256882" y="726046"/>
                </a:lnTo>
                <a:lnTo>
                  <a:pt x="256692" y="726973"/>
                </a:lnTo>
                <a:lnTo>
                  <a:pt x="256451" y="728091"/>
                </a:lnTo>
                <a:lnTo>
                  <a:pt x="256971" y="729005"/>
                </a:lnTo>
                <a:lnTo>
                  <a:pt x="259715" y="728980"/>
                </a:lnTo>
                <a:lnTo>
                  <a:pt x="260400" y="728306"/>
                </a:lnTo>
                <a:lnTo>
                  <a:pt x="260591" y="727430"/>
                </a:lnTo>
                <a:close/>
              </a:path>
              <a:path w="354330" h="1139825">
                <a:moveTo>
                  <a:pt x="262559" y="546963"/>
                </a:moveTo>
                <a:lnTo>
                  <a:pt x="261543" y="546328"/>
                </a:lnTo>
                <a:lnTo>
                  <a:pt x="259918" y="546277"/>
                </a:lnTo>
                <a:lnTo>
                  <a:pt x="257708" y="546290"/>
                </a:lnTo>
                <a:lnTo>
                  <a:pt x="256209" y="546976"/>
                </a:lnTo>
                <a:lnTo>
                  <a:pt x="256006" y="549998"/>
                </a:lnTo>
                <a:lnTo>
                  <a:pt x="256921" y="550748"/>
                </a:lnTo>
                <a:lnTo>
                  <a:pt x="260680" y="550672"/>
                </a:lnTo>
                <a:lnTo>
                  <a:pt x="262280" y="549935"/>
                </a:lnTo>
                <a:lnTo>
                  <a:pt x="262559" y="546963"/>
                </a:lnTo>
                <a:close/>
              </a:path>
              <a:path w="354330" h="1139825">
                <a:moveTo>
                  <a:pt x="267665" y="139230"/>
                </a:moveTo>
                <a:lnTo>
                  <a:pt x="263067" y="135521"/>
                </a:lnTo>
                <a:lnTo>
                  <a:pt x="257771" y="135648"/>
                </a:lnTo>
                <a:lnTo>
                  <a:pt x="256184" y="136067"/>
                </a:lnTo>
                <a:lnTo>
                  <a:pt x="253276" y="135813"/>
                </a:lnTo>
                <a:lnTo>
                  <a:pt x="252971" y="140474"/>
                </a:lnTo>
                <a:lnTo>
                  <a:pt x="253822" y="141973"/>
                </a:lnTo>
                <a:lnTo>
                  <a:pt x="259410" y="142989"/>
                </a:lnTo>
                <a:lnTo>
                  <a:pt x="261912" y="143802"/>
                </a:lnTo>
                <a:lnTo>
                  <a:pt x="266077" y="144678"/>
                </a:lnTo>
                <a:lnTo>
                  <a:pt x="267119" y="144056"/>
                </a:lnTo>
                <a:lnTo>
                  <a:pt x="267258" y="142824"/>
                </a:lnTo>
                <a:lnTo>
                  <a:pt x="267665" y="139230"/>
                </a:lnTo>
                <a:close/>
              </a:path>
              <a:path w="354330" h="1139825">
                <a:moveTo>
                  <a:pt x="285153" y="1017803"/>
                </a:moveTo>
                <a:lnTo>
                  <a:pt x="284619" y="1017384"/>
                </a:lnTo>
                <a:lnTo>
                  <a:pt x="283718" y="1017384"/>
                </a:lnTo>
                <a:lnTo>
                  <a:pt x="283273" y="1017397"/>
                </a:lnTo>
                <a:lnTo>
                  <a:pt x="282625" y="1017651"/>
                </a:lnTo>
                <a:lnTo>
                  <a:pt x="282435" y="1017943"/>
                </a:lnTo>
                <a:lnTo>
                  <a:pt x="282016" y="1018565"/>
                </a:lnTo>
                <a:lnTo>
                  <a:pt x="282435" y="1019098"/>
                </a:lnTo>
                <a:lnTo>
                  <a:pt x="284111" y="1019441"/>
                </a:lnTo>
                <a:lnTo>
                  <a:pt x="284810" y="1019200"/>
                </a:lnTo>
                <a:lnTo>
                  <a:pt x="285127" y="1018540"/>
                </a:lnTo>
                <a:lnTo>
                  <a:pt x="285153" y="1017803"/>
                </a:lnTo>
                <a:close/>
              </a:path>
              <a:path w="354330" h="1139825">
                <a:moveTo>
                  <a:pt x="286080" y="1116672"/>
                </a:moveTo>
                <a:lnTo>
                  <a:pt x="285254" y="1116203"/>
                </a:lnTo>
                <a:lnTo>
                  <a:pt x="283997" y="1116380"/>
                </a:lnTo>
                <a:lnTo>
                  <a:pt x="283171" y="1116495"/>
                </a:lnTo>
                <a:lnTo>
                  <a:pt x="282714" y="1117028"/>
                </a:lnTo>
                <a:lnTo>
                  <a:pt x="282613" y="1117688"/>
                </a:lnTo>
                <a:lnTo>
                  <a:pt x="282740" y="1118412"/>
                </a:lnTo>
                <a:lnTo>
                  <a:pt x="283400" y="1118755"/>
                </a:lnTo>
                <a:lnTo>
                  <a:pt x="284276" y="1118730"/>
                </a:lnTo>
                <a:lnTo>
                  <a:pt x="285115" y="1118717"/>
                </a:lnTo>
                <a:lnTo>
                  <a:pt x="285915" y="1118362"/>
                </a:lnTo>
                <a:lnTo>
                  <a:pt x="285978" y="1117676"/>
                </a:lnTo>
                <a:lnTo>
                  <a:pt x="286080" y="1116672"/>
                </a:lnTo>
                <a:close/>
              </a:path>
              <a:path w="354330" h="1139825">
                <a:moveTo>
                  <a:pt x="286842" y="1044028"/>
                </a:moveTo>
                <a:lnTo>
                  <a:pt x="286537" y="1043266"/>
                </a:lnTo>
                <a:lnTo>
                  <a:pt x="285216" y="1043101"/>
                </a:lnTo>
                <a:lnTo>
                  <a:pt x="283679" y="1042924"/>
                </a:lnTo>
                <a:lnTo>
                  <a:pt x="282549" y="1043520"/>
                </a:lnTo>
                <a:lnTo>
                  <a:pt x="282117" y="1044587"/>
                </a:lnTo>
                <a:lnTo>
                  <a:pt x="281635" y="1045794"/>
                </a:lnTo>
                <a:lnTo>
                  <a:pt x="282562" y="1046632"/>
                </a:lnTo>
                <a:lnTo>
                  <a:pt x="285559" y="1046835"/>
                </a:lnTo>
                <a:lnTo>
                  <a:pt x="286575" y="1046137"/>
                </a:lnTo>
                <a:lnTo>
                  <a:pt x="286715" y="1044943"/>
                </a:lnTo>
                <a:lnTo>
                  <a:pt x="286842" y="1044028"/>
                </a:lnTo>
                <a:close/>
              </a:path>
              <a:path w="354330" h="1139825">
                <a:moveTo>
                  <a:pt x="289052" y="887869"/>
                </a:moveTo>
                <a:lnTo>
                  <a:pt x="288607" y="887323"/>
                </a:lnTo>
                <a:lnTo>
                  <a:pt x="287693" y="887336"/>
                </a:lnTo>
                <a:lnTo>
                  <a:pt x="287413" y="887349"/>
                </a:lnTo>
                <a:lnTo>
                  <a:pt x="287159" y="887882"/>
                </a:lnTo>
                <a:lnTo>
                  <a:pt x="286905" y="888161"/>
                </a:lnTo>
                <a:lnTo>
                  <a:pt x="286918" y="888796"/>
                </a:lnTo>
                <a:lnTo>
                  <a:pt x="287083" y="889406"/>
                </a:lnTo>
                <a:lnTo>
                  <a:pt x="288086" y="889317"/>
                </a:lnTo>
                <a:lnTo>
                  <a:pt x="288429" y="889292"/>
                </a:lnTo>
                <a:lnTo>
                  <a:pt x="288899" y="888809"/>
                </a:lnTo>
                <a:lnTo>
                  <a:pt x="289052" y="887869"/>
                </a:lnTo>
                <a:close/>
              </a:path>
              <a:path w="354330" h="1139825">
                <a:moveTo>
                  <a:pt x="290296" y="940168"/>
                </a:moveTo>
                <a:lnTo>
                  <a:pt x="289902" y="939279"/>
                </a:lnTo>
                <a:lnTo>
                  <a:pt x="283705" y="936358"/>
                </a:lnTo>
                <a:lnTo>
                  <a:pt x="282397" y="935443"/>
                </a:lnTo>
                <a:lnTo>
                  <a:pt x="280695" y="936345"/>
                </a:lnTo>
                <a:lnTo>
                  <a:pt x="278701" y="937399"/>
                </a:lnTo>
                <a:lnTo>
                  <a:pt x="279158" y="939012"/>
                </a:lnTo>
                <a:lnTo>
                  <a:pt x="281482" y="943216"/>
                </a:lnTo>
                <a:lnTo>
                  <a:pt x="284746" y="944867"/>
                </a:lnTo>
                <a:lnTo>
                  <a:pt x="288759" y="945934"/>
                </a:lnTo>
                <a:lnTo>
                  <a:pt x="290296" y="940168"/>
                </a:lnTo>
                <a:close/>
              </a:path>
              <a:path w="354330" h="1139825">
                <a:moveTo>
                  <a:pt x="290703" y="953719"/>
                </a:moveTo>
                <a:lnTo>
                  <a:pt x="290156" y="953287"/>
                </a:lnTo>
                <a:lnTo>
                  <a:pt x="289255" y="953147"/>
                </a:lnTo>
                <a:lnTo>
                  <a:pt x="288340" y="953262"/>
                </a:lnTo>
                <a:lnTo>
                  <a:pt x="287794" y="953706"/>
                </a:lnTo>
                <a:lnTo>
                  <a:pt x="287756" y="954379"/>
                </a:lnTo>
                <a:lnTo>
                  <a:pt x="287705" y="955078"/>
                </a:lnTo>
                <a:lnTo>
                  <a:pt x="288251" y="955598"/>
                </a:lnTo>
                <a:lnTo>
                  <a:pt x="290093" y="955598"/>
                </a:lnTo>
                <a:lnTo>
                  <a:pt x="290677" y="955103"/>
                </a:lnTo>
                <a:lnTo>
                  <a:pt x="290703" y="953719"/>
                </a:lnTo>
                <a:close/>
              </a:path>
              <a:path w="354330" h="1139825">
                <a:moveTo>
                  <a:pt x="291998" y="221843"/>
                </a:moveTo>
                <a:lnTo>
                  <a:pt x="291401" y="221538"/>
                </a:lnTo>
                <a:lnTo>
                  <a:pt x="291109" y="221284"/>
                </a:lnTo>
                <a:lnTo>
                  <a:pt x="290779" y="221538"/>
                </a:lnTo>
                <a:lnTo>
                  <a:pt x="290436" y="221792"/>
                </a:lnTo>
                <a:lnTo>
                  <a:pt x="290106" y="222046"/>
                </a:lnTo>
                <a:lnTo>
                  <a:pt x="290690" y="222554"/>
                </a:lnTo>
                <a:lnTo>
                  <a:pt x="290982" y="222796"/>
                </a:lnTo>
                <a:lnTo>
                  <a:pt x="291312" y="222542"/>
                </a:lnTo>
                <a:lnTo>
                  <a:pt x="291833" y="222326"/>
                </a:lnTo>
                <a:lnTo>
                  <a:pt x="291934" y="222021"/>
                </a:lnTo>
                <a:lnTo>
                  <a:pt x="291998" y="221843"/>
                </a:lnTo>
                <a:close/>
              </a:path>
              <a:path w="354330" h="1139825">
                <a:moveTo>
                  <a:pt x="293535" y="444919"/>
                </a:moveTo>
                <a:lnTo>
                  <a:pt x="291642" y="444144"/>
                </a:lnTo>
                <a:lnTo>
                  <a:pt x="288569" y="442493"/>
                </a:lnTo>
                <a:lnTo>
                  <a:pt x="287121" y="441490"/>
                </a:lnTo>
                <a:lnTo>
                  <a:pt x="282867" y="440080"/>
                </a:lnTo>
                <a:lnTo>
                  <a:pt x="280250" y="440867"/>
                </a:lnTo>
                <a:lnTo>
                  <a:pt x="277596" y="444334"/>
                </a:lnTo>
                <a:lnTo>
                  <a:pt x="279171" y="445998"/>
                </a:lnTo>
                <a:lnTo>
                  <a:pt x="283514" y="447611"/>
                </a:lnTo>
                <a:lnTo>
                  <a:pt x="285483" y="448386"/>
                </a:lnTo>
                <a:lnTo>
                  <a:pt x="287083" y="448310"/>
                </a:lnTo>
                <a:lnTo>
                  <a:pt x="289661" y="448259"/>
                </a:lnTo>
                <a:lnTo>
                  <a:pt x="291731" y="448335"/>
                </a:lnTo>
                <a:lnTo>
                  <a:pt x="292595" y="446697"/>
                </a:lnTo>
                <a:lnTo>
                  <a:pt x="293535" y="444919"/>
                </a:lnTo>
                <a:close/>
              </a:path>
              <a:path w="354330" h="1139825">
                <a:moveTo>
                  <a:pt x="298577" y="993609"/>
                </a:moveTo>
                <a:lnTo>
                  <a:pt x="297230" y="990854"/>
                </a:lnTo>
                <a:lnTo>
                  <a:pt x="291858" y="986942"/>
                </a:lnTo>
                <a:lnTo>
                  <a:pt x="287832" y="986510"/>
                </a:lnTo>
                <a:lnTo>
                  <a:pt x="284467" y="986561"/>
                </a:lnTo>
                <a:lnTo>
                  <a:pt x="283540" y="987653"/>
                </a:lnTo>
                <a:lnTo>
                  <a:pt x="284975" y="991349"/>
                </a:lnTo>
                <a:lnTo>
                  <a:pt x="285724" y="992378"/>
                </a:lnTo>
                <a:lnTo>
                  <a:pt x="286956" y="993267"/>
                </a:lnTo>
                <a:lnTo>
                  <a:pt x="289902" y="995413"/>
                </a:lnTo>
                <a:lnTo>
                  <a:pt x="294741" y="996378"/>
                </a:lnTo>
                <a:lnTo>
                  <a:pt x="298577" y="993609"/>
                </a:lnTo>
                <a:close/>
              </a:path>
              <a:path w="354330" h="1139825">
                <a:moveTo>
                  <a:pt x="299275" y="954138"/>
                </a:moveTo>
                <a:lnTo>
                  <a:pt x="298919" y="953135"/>
                </a:lnTo>
                <a:lnTo>
                  <a:pt x="297345" y="952957"/>
                </a:lnTo>
                <a:lnTo>
                  <a:pt x="296265" y="952842"/>
                </a:lnTo>
                <a:lnTo>
                  <a:pt x="295478" y="953465"/>
                </a:lnTo>
                <a:lnTo>
                  <a:pt x="295109" y="954278"/>
                </a:lnTo>
                <a:lnTo>
                  <a:pt x="295046" y="955484"/>
                </a:lnTo>
                <a:lnTo>
                  <a:pt x="295960" y="956081"/>
                </a:lnTo>
                <a:lnTo>
                  <a:pt x="297395" y="956208"/>
                </a:lnTo>
                <a:lnTo>
                  <a:pt x="298284" y="956284"/>
                </a:lnTo>
                <a:lnTo>
                  <a:pt x="298894" y="955827"/>
                </a:lnTo>
                <a:lnTo>
                  <a:pt x="299275" y="954138"/>
                </a:lnTo>
                <a:close/>
              </a:path>
              <a:path w="354330" h="1139825">
                <a:moveTo>
                  <a:pt x="299694" y="794029"/>
                </a:moveTo>
                <a:lnTo>
                  <a:pt x="299250" y="792162"/>
                </a:lnTo>
                <a:lnTo>
                  <a:pt x="298170" y="792022"/>
                </a:lnTo>
                <a:lnTo>
                  <a:pt x="297053" y="791997"/>
                </a:lnTo>
                <a:lnTo>
                  <a:pt x="295808" y="792137"/>
                </a:lnTo>
                <a:lnTo>
                  <a:pt x="295135" y="792683"/>
                </a:lnTo>
                <a:lnTo>
                  <a:pt x="295643" y="794639"/>
                </a:lnTo>
                <a:lnTo>
                  <a:pt x="296862" y="794702"/>
                </a:lnTo>
                <a:lnTo>
                  <a:pt x="297903" y="794740"/>
                </a:lnTo>
                <a:lnTo>
                  <a:pt x="299351" y="794791"/>
                </a:lnTo>
                <a:lnTo>
                  <a:pt x="299694" y="794029"/>
                </a:lnTo>
                <a:close/>
              </a:path>
              <a:path w="354330" h="1139825">
                <a:moveTo>
                  <a:pt x="301815" y="892200"/>
                </a:moveTo>
                <a:lnTo>
                  <a:pt x="301752" y="890854"/>
                </a:lnTo>
                <a:lnTo>
                  <a:pt x="301675" y="889330"/>
                </a:lnTo>
                <a:lnTo>
                  <a:pt x="300266" y="888860"/>
                </a:lnTo>
                <a:lnTo>
                  <a:pt x="298488" y="888949"/>
                </a:lnTo>
                <a:lnTo>
                  <a:pt x="296951" y="889012"/>
                </a:lnTo>
                <a:lnTo>
                  <a:pt x="296151" y="889723"/>
                </a:lnTo>
                <a:lnTo>
                  <a:pt x="296037" y="891006"/>
                </a:lnTo>
                <a:lnTo>
                  <a:pt x="296227" y="892276"/>
                </a:lnTo>
                <a:lnTo>
                  <a:pt x="297522" y="893140"/>
                </a:lnTo>
                <a:lnTo>
                  <a:pt x="300964" y="893368"/>
                </a:lnTo>
                <a:lnTo>
                  <a:pt x="301815" y="892200"/>
                </a:lnTo>
                <a:close/>
              </a:path>
              <a:path w="354330" h="1139825">
                <a:moveTo>
                  <a:pt x="303974" y="625690"/>
                </a:moveTo>
                <a:lnTo>
                  <a:pt x="301891" y="624408"/>
                </a:lnTo>
                <a:lnTo>
                  <a:pt x="296684" y="621906"/>
                </a:lnTo>
                <a:lnTo>
                  <a:pt x="294462" y="619798"/>
                </a:lnTo>
                <a:lnTo>
                  <a:pt x="288937" y="614908"/>
                </a:lnTo>
                <a:lnTo>
                  <a:pt x="285038" y="614159"/>
                </a:lnTo>
                <a:lnTo>
                  <a:pt x="277177" y="616102"/>
                </a:lnTo>
                <a:lnTo>
                  <a:pt x="274942" y="617804"/>
                </a:lnTo>
                <a:lnTo>
                  <a:pt x="274980" y="620229"/>
                </a:lnTo>
                <a:lnTo>
                  <a:pt x="275031" y="623646"/>
                </a:lnTo>
                <a:lnTo>
                  <a:pt x="278282" y="625602"/>
                </a:lnTo>
                <a:lnTo>
                  <a:pt x="286423" y="629450"/>
                </a:lnTo>
                <a:lnTo>
                  <a:pt x="291376" y="629145"/>
                </a:lnTo>
                <a:lnTo>
                  <a:pt x="295732" y="629627"/>
                </a:lnTo>
                <a:lnTo>
                  <a:pt x="298792" y="629666"/>
                </a:lnTo>
                <a:lnTo>
                  <a:pt x="301967" y="630720"/>
                </a:lnTo>
                <a:lnTo>
                  <a:pt x="303974" y="625690"/>
                </a:lnTo>
                <a:close/>
              </a:path>
              <a:path w="354330" h="1139825">
                <a:moveTo>
                  <a:pt x="304850" y="308914"/>
                </a:moveTo>
                <a:lnTo>
                  <a:pt x="304673" y="307644"/>
                </a:lnTo>
                <a:lnTo>
                  <a:pt x="304533" y="306755"/>
                </a:lnTo>
                <a:lnTo>
                  <a:pt x="303542" y="306197"/>
                </a:lnTo>
                <a:lnTo>
                  <a:pt x="301040" y="306451"/>
                </a:lnTo>
                <a:lnTo>
                  <a:pt x="300062" y="307136"/>
                </a:lnTo>
                <a:lnTo>
                  <a:pt x="299872" y="308267"/>
                </a:lnTo>
                <a:lnTo>
                  <a:pt x="300202" y="309206"/>
                </a:lnTo>
                <a:lnTo>
                  <a:pt x="301155" y="309600"/>
                </a:lnTo>
                <a:lnTo>
                  <a:pt x="302234" y="309537"/>
                </a:lnTo>
                <a:lnTo>
                  <a:pt x="303644" y="309448"/>
                </a:lnTo>
                <a:lnTo>
                  <a:pt x="304850" y="308914"/>
                </a:lnTo>
                <a:close/>
              </a:path>
              <a:path w="354330" h="1139825">
                <a:moveTo>
                  <a:pt x="305003" y="1244"/>
                </a:moveTo>
                <a:lnTo>
                  <a:pt x="304876" y="596"/>
                </a:lnTo>
                <a:lnTo>
                  <a:pt x="304825" y="368"/>
                </a:lnTo>
                <a:lnTo>
                  <a:pt x="304126" y="0"/>
                </a:lnTo>
                <a:lnTo>
                  <a:pt x="303034" y="177"/>
                </a:lnTo>
                <a:lnTo>
                  <a:pt x="302577" y="647"/>
                </a:lnTo>
                <a:lnTo>
                  <a:pt x="302539" y="1295"/>
                </a:lnTo>
                <a:lnTo>
                  <a:pt x="302895" y="1485"/>
                </a:lnTo>
                <a:lnTo>
                  <a:pt x="303326" y="1866"/>
                </a:lnTo>
                <a:lnTo>
                  <a:pt x="304393" y="1689"/>
                </a:lnTo>
                <a:lnTo>
                  <a:pt x="305003" y="1244"/>
                </a:lnTo>
                <a:close/>
              </a:path>
              <a:path w="354330" h="1139825">
                <a:moveTo>
                  <a:pt x="306527" y="165608"/>
                </a:moveTo>
                <a:lnTo>
                  <a:pt x="298945" y="160451"/>
                </a:lnTo>
                <a:lnTo>
                  <a:pt x="296278" y="161201"/>
                </a:lnTo>
                <a:lnTo>
                  <a:pt x="293839" y="162864"/>
                </a:lnTo>
                <a:lnTo>
                  <a:pt x="291782" y="164274"/>
                </a:lnTo>
                <a:lnTo>
                  <a:pt x="292608" y="165950"/>
                </a:lnTo>
                <a:lnTo>
                  <a:pt x="295529" y="169621"/>
                </a:lnTo>
                <a:lnTo>
                  <a:pt x="298234" y="169379"/>
                </a:lnTo>
                <a:lnTo>
                  <a:pt x="302882" y="167805"/>
                </a:lnTo>
                <a:lnTo>
                  <a:pt x="305066" y="167360"/>
                </a:lnTo>
                <a:lnTo>
                  <a:pt x="306527" y="165608"/>
                </a:lnTo>
                <a:close/>
              </a:path>
              <a:path w="354330" h="1139825">
                <a:moveTo>
                  <a:pt x="312496" y="574103"/>
                </a:moveTo>
                <a:lnTo>
                  <a:pt x="311492" y="573570"/>
                </a:lnTo>
                <a:lnTo>
                  <a:pt x="310299" y="573481"/>
                </a:lnTo>
                <a:lnTo>
                  <a:pt x="308825" y="573620"/>
                </a:lnTo>
                <a:lnTo>
                  <a:pt x="307848" y="574128"/>
                </a:lnTo>
                <a:lnTo>
                  <a:pt x="308114" y="576046"/>
                </a:lnTo>
                <a:lnTo>
                  <a:pt x="308673" y="576465"/>
                </a:lnTo>
                <a:lnTo>
                  <a:pt x="311137" y="576707"/>
                </a:lnTo>
                <a:lnTo>
                  <a:pt x="312140" y="575957"/>
                </a:lnTo>
                <a:lnTo>
                  <a:pt x="312331" y="574941"/>
                </a:lnTo>
                <a:lnTo>
                  <a:pt x="312496" y="574103"/>
                </a:lnTo>
                <a:close/>
              </a:path>
              <a:path w="354330" h="1139825">
                <a:moveTo>
                  <a:pt x="314566" y="1131354"/>
                </a:moveTo>
                <a:lnTo>
                  <a:pt x="314401" y="1130427"/>
                </a:lnTo>
                <a:lnTo>
                  <a:pt x="314172" y="1129042"/>
                </a:lnTo>
                <a:lnTo>
                  <a:pt x="312966" y="1128407"/>
                </a:lnTo>
                <a:lnTo>
                  <a:pt x="311150" y="1128407"/>
                </a:lnTo>
                <a:lnTo>
                  <a:pt x="310248" y="1128420"/>
                </a:lnTo>
                <a:lnTo>
                  <a:pt x="309626" y="1128788"/>
                </a:lnTo>
                <a:lnTo>
                  <a:pt x="309613" y="1130896"/>
                </a:lnTo>
                <a:lnTo>
                  <a:pt x="310959" y="1131544"/>
                </a:lnTo>
                <a:lnTo>
                  <a:pt x="312572" y="1131785"/>
                </a:lnTo>
                <a:lnTo>
                  <a:pt x="313804" y="1131963"/>
                </a:lnTo>
                <a:lnTo>
                  <a:pt x="314566" y="1131354"/>
                </a:lnTo>
                <a:close/>
              </a:path>
              <a:path w="354330" h="1139825">
                <a:moveTo>
                  <a:pt x="319366" y="268655"/>
                </a:moveTo>
                <a:lnTo>
                  <a:pt x="319074" y="268109"/>
                </a:lnTo>
                <a:lnTo>
                  <a:pt x="318439" y="267893"/>
                </a:lnTo>
                <a:lnTo>
                  <a:pt x="317144" y="267614"/>
                </a:lnTo>
                <a:lnTo>
                  <a:pt x="316560" y="268046"/>
                </a:lnTo>
                <a:lnTo>
                  <a:pt x="316445" y="268732"/>
                </a:lnTo>
                <a:lnTo>
                  <a:pt x="316382" y="269074"/>
                </a:lnTo>
                <a:lnTo>
                  <a:pt x="316636" y="269608"/>
                </a:lnTo>
                <a:lnTo>
                  <a:pt x="316992" y="269786"/>
                </a:lnTo>
                <a:lnTo>
                  <a:pt x="317779" y="270167"/>
                </a:lnTo>
                <a:lnTo>
                  <a:pt x="318554" y="269875"/>
                </a:lnTo>
                <a:lnTo>
                  <a:pt x="318947" y="269290"/>
                </a:lnTo>
                <a:lnTo>
                  <a:pt x="319366" y="268655"/>
                </a:lnTo>
                <a:close/>
              </a:path>
              <a:path w="354330" h="1139825">
                <a:moveTo>
                  <a:pt x="324446" y="222923"/>
                </a:moveTo>
                <a:lnTo>
                  <a:pt x="322237" y="220624"/>
                </a:lnTo>
                <a:lnTo>
                  <a:pt x="314896" y="220586"/>
                </a:lnTo>
                <a:lnTo>
                  <a:pt x="310769" y="221056"/>
                </a:lnTo>
                <a:lnTo>
                  <a:pt x="306057" y="222478"/>
                </a:lnTo>
                <a:lnTo>
                  <a:pt x="297472" y="228155"/>
                </a:lnTo>
                <a:lnTo>
                  <a:pt x="298018" y="232295"/>
                </a:lnTo>
                <a:lnTo>
                  <a:pt x="303339" y="234594"/>
                </a:lnTo>
                <a:lnTo>
                  <a:pt x="309702" y="237350"/>
                </a:lnTo>
                <a:lnTo>
                  <a:pt x="319925" y="233502"/>
                </a:lnTo>
                <a:lnTo>
                  <a:pt x="324446" y="222923"/>
                </a:lnTo>
                <a:close/>
              </a:path>
              <a:path w="354330" h="1139825">
                <a:moveTo>
                  <a:pt x="332003" y="289852"/>
                </a:moveTo>
                <a:lnTo>
                  <a:pt x="331851" y="288556"/>
                </a:lnTo>
                <a:lnTo>
                  <a:pt x="331724" y="287464"/>
                </a:lnTo>
                <a:lnTo>
                  <a:pt x="330631" y="286766"/>
                </a:lnTo>
                <a:lnTo>
                  <a:pt x="328968" y="286880"/>
                </a:lnTo>
                <a:lnTo>
                  <a:pt x="327164" y="287235"/>
                </a:lnTo>
                <a:lnTo>
                  <a:pt x="326034" y="288137"/>
                </a:lnTo>
                <a:lnTo>
                  <a:pt x="326707" y="290512"/>
                </a:lnTo>
                <a:lnTo>
                  <a:pt x="327660" y="291465"/>
                </a:lnTo>
                <a:lnTo>
                  <a:pt x="329311" y="291274"/>
                </a:lnTo>
                <a:lnTo>
                  <a:pt x="331266" y="291033"/>
                </a:lnTo>
                <a:lnTo>
                  <a:pt x="332003" y="289852"/>
                </a:lnTo>
                <a:close/>
              </a:path>
              <a:path w="354330" h="1139825">
                <a:moveTo>
                  <a:pt x="345986" y="287756"/>
                </a:moveTo>
                <a:lnTo>
                  <a:pt x="345973" y="286727"/>
                </a:lnTo>
                <a:lnTo>
                  <a:pt x="345948" y="285546"/>
                </a:lnTo>
                <a:lnTo>
                  <a:pt x="345300" y="284734"/>
                </a:lnTo>
                <a:lnTo>
                  <a:pt x="343484" y="285013"/>
                </a:lnTo>
                <a:lnTo>
                  <a:pt x="342277" y="285203"/>
                </a:lnTo>
                <a:lnTo>
                  <a:pt x="341693" y="285851"/>
                </a:lnTo>
                <a:lnTo>
                  <a:pt x="341604" y="286766"/>
                </a:lnTo>
                <a:lnTo>
                  <a:pt x="341718" y="287807"/>
                </a:lnTo>
                <a:lnTo>
                  <a:pt x="342747" y="288175"/>
                </a:lnTo>
                <a:lnTo>
                  <a:pt x="343839" y="288188"/>
                </a:lnTo>
                <a:lnTo>
                  <a:pt x="344995" y="288213"/>
                </a:lnTo>
                <a:lnTo>
                  <a:pt x="345986" y="287756"/>
                </a:lnTo>
                <a:close/>
              </a:path>
              <a:path w="354330" h="1139825">
                <a:moveTo>
                  <a:pt x="352818" y="454583"/>
                </a:moveTo>
                <a:lnTo>
                  <a:pt x="352374" y="453453"/>
                </a:lnTo>
                <a:lnTo>
                  <a:pt x="351472" y="452780"/>
                </a:lnTo>
                <a:lnTo>
                  <a:pt x="348424" y="453123"/>
                </a:lnTo>
                <a:lnTo>
                  <a:pt x="347421" y="453758"/>
                </a:lnTo>
                <a:lnTo>
                  <a:pt x="348018" y="455942"/>
                </a:lnTo>
                <a:lnTo>
                  <a:pt x="348957" y="456399"/>
                </a:lnTo>
                <a:lnTo>
                  <a:pt x="351383" y="456133"/>
                </a:lnTo>
                <a:lnTo>
                  <a:pt x="352806" y="455942"/>
                </a:lnTo>
                <a:lnTo>
                  <a:pt x="352818" y="454583"/>
                </a:lnTo>
                <a:close/>
              </a:path>
              <a:path w="354330" h="1139825">
                <a:moveTo>
                  <a:pt x="354164" y="213220"/>
                </a:moveTo>
                <a:lnTo>
                  <a:pt x="352996" y="212458"/>
                </a:lnTo>
                <a:lnTo>
                  <a:pt x="350481" y="212547"/>
                </a:lnTo>
                <a:lnTo>
                  <a:pt x="348983" y="212877"/>
                </a:lnTo>
                <a:lnTo>
                  <a:pt x="347179" y="213461"/>
                </a:lnTo>
                <a:lnTo>
                  <a:pt x="347776" y="216865"/>
                </a:lnTo>
                <a:lnTo>
                  <a:pt x="349377" y="217360"/>
                </a:lnTo>
                <a:lnTo>
                  <a:pt x="353009" y="217081"/>
                </a:lnTo>
                <a:lnTo>
                  <a:pt x="354139" y="216128"/>
                </a:lnTo>
                <a:lnTo>
                  <a:pt x="354164" y="213220"/>
                </a:lnTo>
                <a:close/>
              </a:path>
            </a:pathLst>
          </a:custGeom>
          <a:solidFill>
            <a:srgbClr val="8C9194"/>
          </a:solidFill>
        </p:spPr>
        <p:txBody>
          <a:bodyPr wrap="square" lIns="0" tIns="0" rIns="0" bIns="0" rtlCol="0"/>
          <a:lstStyle/>
          <a:p>
            <a:endParaRPr/>
          </a:p>
        </p:txBody>
      </p:sp>
      <p:sp>
        <p:nvSpPr>
          <p:cNvPr id="151" name="bg object 151"/>
          <p:cNvSpPr/>
          <p:nvPr/>
        </p:nvSpPr>
        <p:spPr>
          <a:xfrm>
            <a:off x="2293569" y="4400169"/>
            <a:ext cx="323850" cy="1280795"/>
          </a:xfrm>
          <a:custGeom>
            <a:avLst/>
            <a:gdLst/>
            <a:ahLst/>
            <a:cxnLst/>
            <a:rect l="l" t="t" r="r" b="b"/>
            <a:pathLst>
              <a:path w="323850" h="1280795">
                <a:moveTo>
                  <a:pt x="5257" y="206629"/>
                </a:moveTo>
                <a:lnTo>
                  <a:pt x="5219" y="205981"/>
                </a:lnTo>
                <a:lnTo>
                  <a:pt x="5168" y="205105"/>
                </a:lnTo>
                <a:lnTo>
                  <a:pt x="4432" y="204558"/>
                </a:lnTo>
                <a:lnTo>
                  <a:pt x="3238" y="204698"/>
                </a:lnTo>
                <a:lnTo>
                  <a:pt x="2425" y="204800"/>
                </a:lnTo>
                <a:lnTo>
                  <a:pt x="2070" y="205346"/>
                </a:lnTo>
                <a:lnTo>
                  <a:pt x="2133" y="206184"/>
                </a:lnTo>
                <a:lnTo>
                  <a:pt x="2578" y="206425"/>
                </a:lnTo>
                <a:lnTo>
                  <a:pt x="3111" y="206921"/>
                </a:lnTo>
                <a:lnTo>
                  <a:pt x="3746" y="207022"/>
                </a:lnTo>
                <a:lnTo>
                  <a:pt x="4597" y="207149"/>
                </a:lnTo>
                <a:lnTo>
                  <a:pt x="5257" y="206629"/>
                </a:lnTo>
                <a:close/>
              </a:path>
              <a:path w="323850" h="1280795">
                <a:moveTo>
                  <a:pt x="5664" y="233095"/>
                </a:moveTo>
                <a:lnTo>
                  <a:pt x="5448" y="232829"/>
                </a:lnTo>
                <a:lnTo>
                  <a:pt x="5092" y="232676"/>
                </a:lnTo>
                <a:lnTo>
                  <a:pt x="5359" y="232346"/>
                </a:lnTo>
                <a:lnTo>
                  <a:pt x="5511" y="231927"/>
                </a:lnTo>
                <a:lnTo>
                  <a:pt x="5486" y="230403"/>
                </a:lnTo>
                <a:lnTo>
                  <a:pt x="4445" y="230111"/>
                </a:lnTo>
                <a:lnTo>
                  <a:pt x="3276" y="230047"/>
                </a:lnTo>
                <a:lnTo>
                  <a:pt x="1663" y="230098"/>
                </a:lnTo>
                <a:lnTo>
                  <a:pt x="723" y="230847"/>
                </a:lnTo>
                <a:lnTo>
                  <a:pt x="546" y="231940"/>
                </a:lnTo>
                <a:lnTo>
                  <a:pt x="393" y="232816"/>
                </a:lnTo>
                <a:lnTo>
                  <a:pt x="1181" y="233616"/>
                </a:lnTo>
                <a:lnTo>
                  <a:pt x="2603" y="233629"/>
                </a:lnTo>
                <a:lnTo>
                  <a:pt x="3009" y="233603"/>
                </a:lnTo>
                <a:lnTo>
                  <a:pt x="3124" y="233908"/>
                </a:lnTo>
                <a:lnTo>
                  <a:pt x="3454" y="234162"/>
                </a:lnTo>
                <a:lnTo>
                  <a:pt x="3949" y="234276"/>
                </a:lnTo>
                <a:lnTo>
                  <a:pt x="4737" y="234442"/>
                </a:lnTo>
                <a:lnTo>
                  <a:pt x="5334" y="234124"/>
                </a:lnTo>
                <a:lnTo>
                  <a:pt x="5626" y="233540"/>
                </a:lnTo>
                <a:lnTo>
                  <a:pt x="5664" y="233095"/>
                </a:lnTo>
                <a:close/>
              </a:path>
              <a:path w="323850" h="1280795">
                <a:moveTo>
                  <a:pt x="11442" y="334124"/>
                </a:moveTo>
                <a:lnTo>
                  <a:pt x="8915" y="332676"/>
                </a:lnTo>
                <a:lnTo>
                  <a:pt x="5638" y="332803"/>
                </a:lnTo>
                <a:lnTo>
                  <a:pt x="2362" y="332930"/>
                </a:lnTo>
                <a:lnTo>
                  <a:pt x="0" y="334492"/>
                </a:lnTo>
                <a:lnTo>
                  <a:pt x="622" y="338963"/>
                </a:lnTo>
                <a:lnTo>
                  <a:pt x="2781" y="340093"/>
                </a:lnTo>
                <a:lnTo>
                  <a:pt x="8890" y="339839"/>
                </a:lnTo>
                <a:lnTo>
                  <a:pt x="10934" y="338556"/>
                </a:lnTo>
                <a:lnTo>
                  <a:pt x="11442" y="334124"/>
                </a:lnTo>
                <a:close/>
              </a:path>
              <a:path w="323850" h="1280795">
                <a:moveTo>
                  <a:pt x="17233" y="92811"/>
                </a:moveTo>
                <a:lnTo>
                  <a:pt x="17145" y="92341"/>
                </a:lnTo>
                <a:lnTo>
                  <a:pt x="16649" y="91554"/>
                </a:lnTo>
                <a:lnTo>
                  <a:pt x="15786" y="91135"/>
                </a:lnTo>
                <a:lnTo>
                  <a:pt x="14668" y="91198"/>
                </a:lnTo>
                <a:lnTo>
                  <a:pt x="14338" y="91211"/>
                </a:lnTo>
                <a:lnTo>
                  <a:pt x="13716" y="91782"/>
                </a:lnTo>
                <a:lnTo>
                  <a:pt x="14249" y="92710"/>
                </a:lnTo>
                <a:lnTo>
                  <a:pt x="15316" y="92900"/>
                </a:lnTo>
                <a:lnTo>
                  <a:pt x="16929" y="93129"/>
                </a:lnTo>
                <a:lnTo>
                  <a:pt x="17233" y="92811"/>
                </a:lnTo>
                <a:close/>
              </a:path>
              <a:path w="323850" h="1280795">
                <a:moveTo>
                  <a:pt x="19418" y="361048"/>
                </a:moveTo>
                <a:lnTo>
                  <a:pt x="17919" y="360299"/>
                </a:lnTo>
                <a:lnTo>
                  <a:pt x="13119" y="360146"/>
                </a:lnTo>
                <a:lnTo>
                  <a:pt x="11785" y="361162"/>
                </a:lnTo>
                <a:lnTo>
                  <a:pt x="11747" y="363118"/>
                </a:lnTo>
                <a:lnTo>
                  <a:pt x="11722" y="364845"/>
                </a:lnTo>
                <a:lnTo>
                  <a:pt x="13068" y="365734"/>
                </a:lnTo>
                <a:lnTo>
                  <a:pt x="17780" y="365772"/>
                </a:lnTo>
                <a:lnTo>
                  <a:pt x="19227" y="364655"/>
                </a:lnTo>
                <a:lnTo>
                  <a:pt x="19418" y="361048"/>
                </a:lnTo>
                <a:close/>
              </a:path>
              <a:path w="323850" h="1280795">
                <a:moveTo>
                  <a:pt x="21424" y="375081"/>
                </a:moveTo>
                <a:lnTo>
                  <a:pt x="20421" y="374421"/>
                </a:lnTo>
                <a:lnTo>
                  <a:pt x="18897" y="374332"/>
                </a:lnTo>
                <a:lnTo>
                  <a:pt x="17348" y="374434"/>
                </a:lnTo>
                <a:lnTo>
                  <a:pt x="16560" y="375145"/>
                </a:lnTo>
                <a:lnTo>
                  <a:pt x="16484" y="376250"/>
                </a:lnTo>
                <a:lnTo>
                  <a:pt x="16421" y="377215"/>
                </a:lnTo>
                <a:lnTo>
                  <a:pt x="17399" y="377672"/>
                </a:lnTo>
                <a:lnTo>
                  <a:pt x="19862" y="377748"/>
                </a:lnTo>
                <a:lnTo>
                  <a:pt x="21247" y="377367"/>
                </a:lnTo>
                <a:lnTo>
                  <a:pt x="21424" y="375081"/>
                </a:lnTo>
                <a:close/>
              </a:path>
              <a:path w="323850" h="1280795">
                <a:moveTo>
                  <a:pt x="22428" y="12738"/>
                </a:moveTo>
                <a:lnTo>
                  <a:pt x="22174" y="10058"/>
                </a:lnTo>
                <a:lnTo>
                  <a:pt x="21564" y="9271"/>
                </a:lnTo>
                <a:lnTo>
                  <a:pt x="20434" y="8826"/>
                </a:lnTo>
                <a:lnTo>
                  <a:pt x="22123" y="8483"/>
                </a:lnTo>
                <a:lnTo>
                  <a:pt x="9271" y="0"/>
                </a:lnTo>
                <a:lnTo>
                  <a:pt x="8153" y="11264"/>
                </a:lnTo>
                <a:lnTo>
                  <a:pt x="15290" y="9842"/>
                </a:lnTo>
                <a:lnTo>
                  <a:pt x="14833" y="10350"/>
                </a:lnTo>
                <a:lnTo>
                  <a:pt x="14592" y="10985"/>
                </a:lnTo>
                <a:lnTo>
                  <a:pt x="15074" y="13360"/>
                </a:lnTo>
                <a:lnTo>
                  <a:pt x="16662" y="14338"/>
                </a:lnTo>
                <a:lnTo>
                  <a:pt x="18923" y="14084"/>
                </a:lnTo>
                <a:lnTo>
                  <a:pt x="21082" y="13843"/>
                </a:lnTo>
                <a:lnTo>
                  <a:pt x="22428" y="12738"/>
                </a:lnTo>
                <a:close/>
              </a:path>
              <a:path w="323850" h="1280795">
                <a:moveTo>
                  <a:pt x="23990" y="270662"/>
                </a:moveTo>
                <a:lnTo>
                  <a:pt x="23469" y="269824"/>
                </a:lnTo>
                <a:lnTo>
                  <a:pt x="22517" y="269417"/>
                </a:lnTo>
                <a:lnTo>
                  <a:pt x="20535" y="269481"/>
                </a:lnTo>
                <a:lnTo>
                  <a:pt x="19685" y="270002"/>
                </a:lnTo>
                <a:lnTo>
                  <a:pt x="20015" y="271653"/>
                </a:lnTo>
                <a:lnTo>
                  <a:pt x="21285" y="271703"/>
                </a:lnTo>
                <a:lnTo>
                  <a:pt x="22364" y="271729"/>
                </a:lnTo>
                <a:lnTo>
                  <a:pt x="23253" y="271741"/>
                </a:lnTo>
                <a:lnTo>
                  <a:pt x="23901" y="271424"/>
                </a:lnTo>
                <a:lnTo>
                  <a:pt x="23990" y="270662"/>
                </a:lnTo>
                <a:close/>
              </a:path>
              <a:path w="323850" h="1280795">
                <a:moveTo>
                  <a:pt x="29464" y="380072"/>
                </a:moveTo>
                <a:lnTo>
                  <a:pt x="29121" y="379679"/>
                </a:lnTo>
                <a:lnTo>
                  <a:pt x="29019" y="379399"/>
                </a:lnTo>
                <a:lnTo>
                  <a:pt x="28143" y="379069"/>
                </a:lnTo>
                <a:lnTo>
                  <a:pt x="27457" y="379298"/>
                </a:lnTo>
                <a:lnTo>
                  <a:pt x="26987" y="380123"/>
                </a:lnTo>
                <a:lnTo>
                  <a:pt x="27216" y="380707"/>
                </a:lnTo>
                <a:lnTo>
                  <a:pt x="27508" y="380834"/>
                </a:lnTo>
                <a:lnTo>
                  <a:pt x="28257" y="381165"/>
                </a:lnTo>
                <a:lnTo>
                  <a:pt x="29019" y="380911"/>
                </a:lnTo>
                <a:lnTo>
                  <a:pt x="29337" y="380326"/>
                </a:lnTo>
                <a:lnTo>
                  <a:pt x="29464" y="380072"/>
                </a:lnTo>
                <a:close/>
              </a:path>
              <a:path w="323850" h="1280795">
                <a:moveTo>
                  <a:pt x="30492" y="1079576"/>
                </a:moveTo>
                <a:lnTo>
                  <a:pt x="30276" y="1078509"/>
                </a:lnTo>
                <a:lnTo>
                  <a:pt x="29324" y="1078230"/>
                </a:lnTo>
                <a:lnTo>
                  <a:pt x="28117" y="1078407"/>
                </a:lnTo>
                <a:lnTo>
                  <a:pt x="27228" y="1078534"/>
                </a:lnTo>
                <a:lnTo>
                  <a:pt x="26670" y="1079055"/>
                </a:lnTo>
                <a:lnTo>
                  <a:pt x="26797" y="1079728"/>
                </a:lnTo>
                <a:lnTo>
                  <a:pt x="26974" y="1080744"/>
                </a:lnTo>
                <a:lnTo>
                  <a:pt x="27965" y="1081087"/>
                </a:lnTo>
                <a:lnTo>
                  <a:pt x="30073" y="1080795"/>
                </a:lnTo>
                <a:lnTo>
                  <a:pt x="30467" y="1080249"/>
                </a:lnTo>
                <a:lnTo>
                  <a:pt x="30492" y="1079576"/>
                </a:lnTo>
                <a:close/>
              </a:path>
              <a:path w="323850" h="1280795">
                <a:moveTo>
                  <a:pt x="35306" y="889508"/>
                </a:moveTo>
                <a:lnTo>
                  <a:pt x="34899" y="887730"/>
                </a:lnTo>
                <a:lnTo>
                  <a:pt x="34594" y="886371"/>
                </a:lnTo>
                <a:lnTo>
                  <a:pt x="32994" y="885710"/>
                </a:lnTo>
                <a:lnTo>
                  <a:pt x="29070" y="886053"/>
                </a:lnTo>
                <a:lnTo>
                  <a:pt x="27355" y="886866"/>
                </a:lnTo>
                <a:lnTo>
                  <a:pt x="28244" y="889927"/>
                </a:lnTo>
                <a:lnTo>
                  <a:pt x="29565" y="890790"/>
                </a:lnTo>
                <a:lnTo>
                  <a:pt x="31661" y="890663"/>
                </a:lnTo>
                <a:lnTo>
                  <a:pt x="33451" y="890206"/>
                </a:lnTo>
                <a:lnTo>
                  <a:pt x="35306" y="889508"/>
                </a:lnTo>
                <a:close/>
              </a:path>
              <a:path w="323850" h="1280795">
                <a:moveTo>
                  <a:pt x="36588" y="941400"/>
                </a:moveTo>
                <a:lnTo>
                  <a:pt x="36144" y="940917"/>
                </a:lnTo>
                <a:lnTo>
                  <a:pt x="35318" y="940828"/>
                </a:lnTo>
                <a:lnTo>
                  <a:pt x="35026" y="940790"/>
                </a:lnTo>
                <a:lnTo>
                  <a:pt x="34658" y="941171"/>
                </a:lnTo>
                <a:lnTo>
                  <a:pt x="34315" y="941362"/>
                </a:lnTo>
                <a:lnTo>
                  <a:pt x="34544" y="941666"/>
                </a:lnTo>
                <a:lnTo>
                  <a:pt x="34671" y="942111"/>
                </a:lnTo>
                <a:lnTo>
                  <a:pt x="35013" y="942225"/>
                </a:lnTo>
                <a:lnTo>
                  <a:pt x="35318" y="942340"/>
                </a:lnTo>
                <a:lnTo>
                  <a:pt x="36106" y="942187"/>
                </a:lnTo>
                <a:lnTo>
                  <a:pt x="36233" y="941997"/>
                </a:lnTo>
                <a:lnTo>
                  <a:pt x="36588" y="941400"/>
                </a:lnTo>
                <a:close/>
              </a:path>
              <a:path w="323850" h="1280795">
                <a:moveTo>
                  <a:pt x="37477" y="1213015"/>
                </a:moveTo>
                <a:lnTo>
                  <a:pt x="37058" y="1212253"/>
                </a:lnTo>
                <a:lnTo>
                  <a:pt x="34251" y="1212342"/>
                </a:lnTo>
                <a:lnTo>
                  <a:pt x="33070" y="1212964"/>
                </a:lnTo>
                <a:lnTo>
                  <a:pt x="32639" y="1215034"/>
                </a:lnTo>
                <a:lnTo>
                  <a:pt x="33451" y="1215720"/>
                </a:lnTo>
                <a:lnTo>
                  <a:pt x="34658" y="1215745"/>
                </a:lnTo>
                <a:lnTo>
                  <a:pt x="36182" y="1215783"/>
                </a:lnTo>
                <a:lnTo>
                  <a:pt x="37172" y="1215123"/>
                </a:lnTo>
                <a:lnTo>
                  <a:pt x="37426" y="1213942"/>
                </a:lnTo>
                <a:lnTo>
                  <a:pt x="37477" y="1213015"/>
                </a:lnTo>
                <a:close/>
              </a:path>
              <a:path w="323850" h="1280795">
                <a:moveTo>
                  <a:pt x="42164" y="802322"/>
                </a:moveTo>
                <a:lnTo>
                  <a:pt x="41287" y="801611"/>
                </a:lnTo>
                <a:lnTo>
                  <a:pt x="39204" y="801446"/>
                </a:lnTo>
                <a:lnTo>
                  <a:pt x="38315" y="801535"/>
                </a:lnTo>
                <a:lnTo>
                  <a:pt x="36868" y="801624"/>
                </a:lnTo>
                <a:lnTo>
                  <a:pt x="36817" y="802995"/>
                </a:lnTo>
                <a:lnTo>
                  <a:pt x="36791" y="804113"/>
                </a:lnTo>
                <a:lnTo>
                  <a:pt x="37553" y="804964"/>
                </a:lnTo>
                <a:lnTo>
                  <a:pt x="39116" y="805141"/>
                </a:lnTo>
                <a:lnTo>
                  <a:pt x="40728" y="805332"/>
                </a:lnTo>
                <a:lnTo>
                  <a:pt x="41744" y="804659"/>
                </a:lnTo>
                <a:lnTo>
                  <a:pt x="42164" y="802322"/>
                </a:lnTo>
                <a:close/>
              </a:path>
              <a:path w="323850" h="1280795">
                <a:moveTo>
                  <a:pt x="44704" y="59905"/>
                </a:moveTo>
                <a:lnTo>
                  <a:pt x="44551" y="59232"/>
                </a:lnTo>
                <a:lnTo>
                  <a:pt x="44056" y="58445"/>
                </a:lnTo>
                <a:lnTo>
                  <a:pt x="43218" y="58013"/>
                </a:lnTo>
                <a:lnTo>
                  <a:pt x="40944" y="58229"/>
                </a:lnTo>
                <a:lnTo>
                  <a:pt x="39966" y="58724"/>
                </a:lnTo>
                <a:lnTo>
                  <a:pt x="40741" y="60871"/>
                </a:lnTo>
                <a:lnTo>
                  <a:pt x="42164" y="60845"/>
                </a:lnTo>
                <a:lnTo>
                  <a:pt x="43497" y="60553"/>
                </a:lnTo>
                <a:lnTo>
                  <a:pt x="44297" y="60375"/>
                </a:lnTo>
                <a:lnTo>
                  <a:pt x="44704" y="59905"/>
                </a:lnTo>
                <a:close/>
              </a:path>
              <a:path w="323850" h="1280795">
                <a:moveTo>
                  <a:pt x="45935" y="771258"/>
                </a:moveTo>
                <a:lnTo>
                  <a:pt x="44551" y="770763"/>
                </a:lnTo>
                <a:lnTo>
                  <a:pt x="43065" y="770686"/>
                </a:lnTo>
                <a:lnTo>
                  <a:pt x="41224" y="770724"/>
                </a:lnTo>
                <a:lnTo>
                  <a:pt x="39789" y="771334"/>
                </a:lnTo>
                <a:lnTo>
                  <a:pt x="39497" y="774090"/>
                </a:lnTo>
                <a:lnTo>
                  <a:pt x="40919" y="774382"/>
                </a:lnTo>
                <a:lnTo>
                  <a:pt x="44132" y="774319"/>
                </a:lnTo>
                <a:lnTo>
                  <a:pt x="45808" y="773899"/>
                </a:lnTo>
                <a:lnTo>
                  <a:pt x="45885" y="772414"/>
                </a:lnTo>
                <a:lnTo>
                  <a:pt x="45935" y="771258"/>
                </a:lnTo>
                <a:close/>
              </a:path>
              <a:path w="323850" h="1280795">
                <a:moveTo>
                  <a:pt x="47955" y="1027734"/>
                </a:moveTo>
                <a:lnTo>
                  <a:pt x="47917" y="1024128"/>
                </a:lnTo>
                <a:lnTo>
                  <a:pt x="42849" y="1021041"/>
                </a:lnTo>
                <a:lnTo>
                  <a:pt x="37858" y="1021194"/>
                </a:lnTo>
                <a:lnTo>
                  <a:pt x="36537" y="1022451"/>
                </a:lnTo>
                <a:lnTo>
                  <a:pt x="36969" y="1026591"/>
                </a:lnTo>
                <a:lnTo>
                  <a:pt x="41224" y="1029246"/>
                </a:lnTo>
                <a:lnTo>
                  <a:pt x="44780" y="1029131"/>
                </a:lnTo>
                <a:lnTo>
                  <a:pt x="47256" y="1029055"/>
                </a:lnTo>
                <a:lnTo>
                  <a:pt x="47955" y="1027734"/>
                </a:lnTo>
                <a:close/>
              </a:path>
              <a:path w="323850" h="1280795">
                <a:moveTo>
                  <a:pt x="51320" y="1057414"/>
                </a:moveTo>
                <a:lnTo>
                  <a:pt x="49301" y="1055903"/>
                </a:lnTo>
                <a:lnTo>
                  <a:pt x="49085" y="1055738"/>
                </a:lnTo>
                <a:lnTo>
                  <a:pt x="48056" y="1055852"/>
                </a:lnTo>
                <a:lnTo>
                  <a:pt x="46520" y="1057770"/>
                </a:lnTo>
                <a:lnTo>
                  <a:pt x="46558" y="1059307"/>
                </a:lnTo>
                <a:lnTo>
                  <a:pt x="49428" y="1060538"/>
                </a:lnTo>
                <a:lnTo>
                  <a:pt x="50990" y="1058938"/>
                </a:lnTo>
                <a:lnTo>
                  <a:pt x="51320" y="1057414"/>
                </a:lnTo>
                <a:close/>
              </a:path>
              <a:path w="323850" h="1280795">
                <a:moveTo>
                  <a:pt x="51739" y="778865"/>
                </a:moveTo>
                <a:lnTo>
                  <a:pt x="51562" y="776668"/>
                </a:lnTo>
                <a:lnTo>
                  <a:pt x="50393" y="776236"/>
                </a:lnTo>
                <a:lnTo>
                  <a:pt x="49009" y="776122"/>
                </a:lnTo>
                <a:lnTo>
                  <a:pt x="47586" y="776211"/>
                </a:lnTo>
                <a:lnTo>
                  <a:pt x="47066" y="776871"/>
                </a:lnTo>
                <a:lnTo>
                  <a:pt x="47066" y="779081"/>
                </a:lnTo>
                <a:lnTo>
                  <a:pt x="48145" y="779576"/>
                </a:lnTo>
                <a:lnTo>
                  <a:pt x="49707" y="779487"/>
                </a:lnTo>
                <a:lnTo>
                  <a:pt x="50927" y="779424"/>
                </a:lnTo>
                <a:lnTo>
                  <a:pt x="51739" y="778865"/>
                </a:lnTo>
                <a:close/>
              </a:path>
              <a:path w="323850" h="1280795">
                <a:moveTo>
                  <a:pt x="56121" y="996950"/>
                </a:moveTo>
                <a:lnTo>
                  <a:pt x="55549" y="993508"/>
                </a:lnTo>
                <a:lnTo>
                  <a:pt x="54343" y="991946"/>
                </a:lnTo>
                <a:lnTo>
                  <a:pt x="49441" y="992479"/>
                </a:lnTo>
                <a:lnTo>
                  <a:pt x="48488" y="993787"/>
                </a:lnTo>
                <a:lnTo>
                  <a:pt x="48552" y="995375"/>
                </a:lnTo>
                <a:lnTo>
                  <a:pt x="48628" y="997089"/>
                </a:lnTo>
                <a:lnTo>
                  <a:pt x="50012" y="997902"/>
                </a:lnTo>
                <a:lnTo>
                  <a:pt x="52235" y="997953"/>
                </a:lnTo>
                <a:lnTo>
                  <a:pt x="54102" y="997508"/>
                </a:lnTo>
                <a:lnTo>
                  <a:pt x="56121" y="996950"/>
                </a:lnTo>
                <a:close/>
              </a:path>
              <a:path w="323850" h="1280795">
                <a:moveTo>
                  <a:pt x="56273" y="745109"/>
                </a:moveTo>
                <a:lnTo>
                  <a:pt x="56159" y="744004"/>
                </a:lnTo>
                <a:lnTo>
                  <a:pt x="55499" y="743178"/>
                </a:lnTo>
                <a:lnTo>
                  <a:pt x="52628" y="743127"/>
                </a:lnTo>
                <a:lnTo>
                  <a:pt x="51650" y="743686"/>
                </a:lnTo>
                <a:lnTo>
                  <a:pt x="51828" y="744613"/>
                </a:lnTo>
                <a:lnTo>
                  <a:pt x="52044" y="745744"/>
                </a:lnTo>
                <a:lnTo>
                  <a:pt x="53352" y="746264"/>
                </a:lnTo>
                <a:lnTo>
                  <a:pt x="54762" y="746328"/>
                </a:lnTo>
                <a:lnTo>
                  <a:pt x="55664" y="746379"/>
                </a:lnTo>
                <a:lnTo>
                  <a:pt x="56134" y="745820"/>
                </a:lnTo>
                <a:lnTo>
                  <a:pt x="56273" y="745109"/>
                </a:lnTo>
                <a:close/>
              </a:path>
              <a:path w="323850" h="1280795">
                <a:moveTo>
                  <a:pt x="63804" y="892149"/>
                </a:moveTo>
                <a:lnTo>
                  <a:pt x="60261" y="891768"/>
                </a:lnTo>
                <a:lnTo>
                  <a:pt x="58293" y="891781"/>
                </a:lnTo>
                <a:lnTo>
                  <a:pt x="56184" y="891895"/>
                </a:lnTo>
                <a:lnTo>
                  <a:pt x="55867" y="895604"/>
                </a:lnTo>
                <a:lnTo>
                  <a:pt x="57531" y="896467"/>
                </a:lnTo>
                <a:lnTo>
                  <a:pt x="61810" y="896429"/>
                </a:lnTo>
                <a:lnTo>
                  <a:pt x="63449" y="895553"/>
                </a:lnTo>
                <a:lnTo>
                  <a:pt x="63627" y="893851"/>
                </a:lnTo>
                <a:lnTo>
                  <a:pt x="63804" y="892149"/>
                </a:lnTo>
                <a:close/>
              </a:path>
              <a:path w="323850" h="1280795">
                <a:moveTo>
                  <a:pt x="65252" y="719594"/>
                </a:moveTo>
                <a:lnTo>
                  <a:pt x="63957" y="716394"/>
                </a:lnTo>
                <a:lnTo>
                  <a:pt x="62382" y="715632"/>
                </a:lnTo>
                <a:lnTo>
                  <a:pt x="59740" y="715454"/>
                </a:lnTo>
                <a:lnTo>
                  <a:pt x="58940" y="715733"/>
                </a:lnTo>
                <a:lnTo>
                  <a:pt x="57365" y="715937"/>
                </a:lnTo>
                <a:lnTo>
                  <a:pt x="55981" y="717194"/>
                </a:lnTo>
                <a:lnTo>
                  <a:pt x="53568" y="716330"/>
                </a:lnTo>
                <a:lnTo>
                  <a:pt x="50546" y="716508"/>
                </a:lnTo>
                <a:lnTo>
                  <a:pt x="45262" y="721106"/>
                </a:lnTo>
                <a:lnTo>
                  <a:pt x="42837" y="724700"/>
                </a:lnTo>
                <a:lnTo>
                  <a:pt x="39585" y="728497"/>
                </a:lnTo>
                <a:lnTo>
                  <a:pt x="45478" y="728992"/>
                </a:lnTo>
                <a:lnTo>
                  <a:pt x="45288" y="729322"/>
                </a:lnTo>
                <a:lnTo>
                  <a:pt x="45135" y="729703"/>
                </a:lnTo>
                <a:lnTo>
                  <a:pt x="45097" y="730186"/>
                </a:lnTo>
                <a:lnTo>
                  <a:pt x="45186" y="732053"/>
                </a:lnTo>
                <a:lnTo>
                  <a:pt x="49098" y="734402"/>
                </a:lnTo>
                <a:lnTo>
                  <a:pt x="54749" y="734148"/>
                </a:lnTo>
                <a:lnTo>
                  <a:pt x="56159" y="733044"/>
                </a:lnTo>
                <a:lnTo>
                  <a:pt x="56197" y="730669"/>
                </a:lnTo>
                <a:lnTo>
                  <a:pt x="56057" y="730250"/>
                </a:lnTo>
                <a:lnTo>
                  <a:pt x="55841" y="729869"/>
                </a:lnTo>
                <a:lnTo>
                  <a:pt x="60782" y="730275"/>
                </a:lnTo>
                <a:lnTo>
                  <a:pt x="60413" y="727100"/>
                </a:lnTo>
                <a:lnTo>
                  <a:pt x="60350" y="724319"/>
                </a:lnTo>
                <a:lnTo>
                  <a:pt x="59778" y="721677"/>
                </a:lnTo>
                <a:lnTo>
                  <a:pt x="61315" y="721334"/>
                </a:lnTo>
                <a:lnTo>
                  <a:pt x="64262" y="721055"/>
                </a:lnTo>
                <a:lnTo>
                  <a:pt x="65252" y="719594"/>
                </a:lnTo>
                <a:close/>
              </a:path>
              <a:path w="323850" h="1280795">
                <a:moveTo>
                  <a:pt x="68262" y="405434"/>
                </a:moveTo>
                <a:lnTo>
                  <a:pt x="66611" y="404558"/>
                </a:lnTo>
                <a:lnTo>
                  <a:pt x="64300" y="404596"/>
                </a:lnTo>
                <a:lnTo>
                  <a:pt x="62077" y="404863"/>
                </a:lnTo>
                <a:lnTo>
                  <a:pt x="59880" y="405358"/>
                </a:lnTo>
                <a:lnTo>
                  <a:pt x="59740" y="409270"/>
                </a:lnTo>
                <a:lnTo>
                  <a:pt x="61645" y="409994"/>
                </a:lnTo>
                <a:lnTo>
                  <a:pt x="65874" y="409765"/>
                </a:lnTo>
                <a:lnTo>
                  <a:pt x="68211" y="409067"/>
                </a:lnTo>
                <a:lnTo>
                  <a:pt x="68262" y="405434"/>
                </a:lnTo>
                <a:close/>
              </a:path>
              <a:path w="323850" h="1280795">
                <a:moveTo>
                  <a:pt x="69938" y="486587"/>
                </a:moveTo>
                <a:lnTo>
                  <a:pt x="60744" y="479399"/>
                </a:lnTo>
                <a:lnTo>
                  <a:pt x="56769" y="479475"/>
                </a:lnTo>
                <a:lnTo>
                  <a:pt x="53809" y="481571"/>
                </a:lnTo>
                <a:lnTo>
                  <a:pt x="54292" y="484543"/>
                </a:lnTo>
                <a:lnTo>
                  <a:pt x="55054" y="485546"/>
                </a:lnTo>
                <a:lnTo>
                  <a:pt x="56134" y="486410"/>
                </a:lnTo>
                <a:lnTo>
                  <a:pt x="56667" y="488988"/>
                </a:lnTo>
                <a:lnTo>
                  <a:pt x="58051" y="490461"/>
                </a:lnTo>
                <a:lnTo>
                  <a:pt x="61899" y="489419"/>
                </a:lnTo>
                <a:lnTo>
                  <a:pt x="62141" y="489140"/>
                </a:lnTo>
                <a:lnTo>
                  <a:pt x="62357" y="488797"/>
                </a:lnTo>
                <a:lnTo>
                  <a:pt x="62623" y="488810"/>
                </a:lnTo>
                <a:lnTo>
                  <a:pt x="67183" y="488530"/>
                </a:lnTo>
                <a:lnTo>
                  <a:pt x="69938" y="486587"/>
                </a:lnTo>
                <a:close/>
              </a:path>
              <a:path w="323850" h="1280795">
                <a:moveTo>
                  <a:pt x="84645" y="953211"/>
                </a:moveTo>
                <a:lnTo>
                  <a:pt x="83680" y="952995"/>
                </a:lnTo>
                <a:lnTo>
                  <a:pt x="82575" y="952995"/>
                </a:lnTo>
                <a:lnTo>
                  <a:pt x="81826" y="953185"/>
                </a:lnTo>
                <a:lnTo>
                  <a:pt x="80937" y="953401"/>
                </a:lnTo>
                <a:lnTo>
                  <a:pt x="81445" y="954138"/>
                </a:lnTo>
                <a:lnTo>
                  <a:pt x="81749" y="954582"/>
                </a:lnTo>
                <a:lnTo>
                  <a:pt x="82461" y="954989"/>
                </a:lnTo>
                <a:lnTo>
                  <a:pt x="83934" y="955344"/>
                </a:lnTo>
                <a:lnTo>
                  <a:pt x="84556" y="954862"/>
                </a:lnTo>
                <a:lnTo>
                  <a:pt x="84594" y="954227"/>
                </a:lnTo>
                <a:lnTo>
                  <a:pt x="84645" y="953211"/>
                </a:lnTo>
                <a:close/>
              </a:path>
              <a:path w="323850" h="1280795">
                <a:moveTo>
                  <a:pt x="86690" y="860221"/>
                </a:moveTo>
                <a:lnTo>
                  <a:pt x="86550" y="859193"/>
                </a:lnTo>
                <a:lnTo>
                  <a:pt x="85902" y="858951"/>
                </a:lnTo>
                <a:lnTo>
                  <a:pt x="85509" y="858672"/>
                </a:lnTo>
                <a:lnTo>
                  <a:pt x="84658" y="858545"/>
                </a:lnTo>
                <a:lnTo>
                  <a:pt x="83883" y="858850"/>
                </a:lnTo>
                <a:lnTo>
                  <a:pt x="83642" y="859472"/>
                </a:lnTo>
                <a:lnTo>
                  <a:pt x="83324" y="860272"/>
                </a:lnTo>
                <a:lnTo>
                  <a:pt x="84239" y="860475"/>
                </a:lnTo>
                <a:lnTo>
                  <a:pt x="85890" y="860501"/>
                </a:lnTo>
                <a:lnTo>
                  <a:pt x="86690" y="860221"/>
                </a:lnTo>
                <a:close/>
              </a:path>
              <a:path w="323850" h="1280795">
                <a:moveTo>
                  <a:pt x="99288" y="1146695"/>
                </a:moveTo>
                <a:lnTo>
                  <a:pt x="98107" y="1143279"/>
                </a:lnTo>
                <a:lnTo>
                  <a:pt x="94805" y="1139685"/>
                </a:lnTo>
                <a:lnTo>
                  <a:pt x="89433" y="1139304"/>
                </a:lnTo>
                <a:lnTo>
                  <a:pt x="85420" y="1141285"/>
                </a:lnTo>
                <a:lnTo>
                  <a:pt x="83439" y="1145400"/>
                </a:lnTo>
                <a:lnTo>
                  <a:pt x="88176" y="1150086"/>
                </a:lnTo>
                <a:lnTo>
                  <a:pt x="90271" y="1153858"/>
                </a:lnTo>
                <a:lnTo>
                  <a:pt x="90436" y="1158468"/>
                </a:lnTo>
                <a:lnTo>
                  <a:pt x="90449" y="1158633"/>
                </a:lnTo>
                <a:lnTo>
                  <a:pt x="90614" y="1158786"/>
                </a:lnTo>
                <a:lnTo>
                  <a:pt x="90881" y="1158951"/>
                </a:lnTo>
                <a:lnTo>
                  <a:pt x="90373" y="1159408"/>
                </a:lnTo>
                <a:lnTo>
                  <a:pt x="90093" y="1160005"/>
                </a:lnTo>
                <a:lnTo>
                  <a:pt x="90246" y="1162519"/>
                </a:lnTo>
                <a:lnTo>
                  <a:pt x="91909" y="1163320"/>
                </a:lnTo>
                <a:lnTo>
                  <a:pt x="96215" y="1162939"/>
                </a:lnTo>
                <a:lnTo>
                  <a:pt x="97053" y="1161669"/>
                </a:lnTo>
                <a:lnTo>
                  <a:pt x="96621" y="1159319"/>
                </a:lnTo>
                <a:lnTo>
                  <a:pt x="96291" y="1158760"/>
                </a:lnTo>
                <a:lnTo>
                  <a:pt x="95758" y="1158405"/>
                </a:lnTo>
                <a:lnTo>
                  <a:pt x="97345" y="1155001"/>
                </a:lnTo>
                <a:lnTo>
                  <a:pt x="98894" y="1152321"/>
                </a:lnTo>
                <a:lnTo>
                  <a:pt x="99288" y="1146695"/>
                </a:lnTo>
                <a:close/>
              </a:path>
              <a:path w="323850" h="1280795">
                <a:moveTo>
                  <a:pt x="99999" y="1051445"/>
                </a:moveTo>
                <a:lnTo>
                  <a:pt x="99669" y="1048219"/>
                </a:lnTo>
                <a:lnTo>
                  <a:pt x="98463" y="1046937"/>
                </a:lnTo>
                <a:lnTo>
                  <a:pt x="95783" y="1046924"/>
                </a:lnTo>
                <a:lnTo>
                  <a:pt x="93573" y="1047229"/>
                </a:lnTo>
                <a:lnTo>
                  <a:pt x="92278" y="1048232"/>
                </a:lnTo>
                <a:lnTo>
                  <a:pt x="92392" y="1049883"/>
                </a:lnTo>
                <a:lnTo>
                  <a:pt x="92557" y="1051966"/>
                </a:lnTo>
                <a:lnTo>
                  <a:pt x="94526" y="1052652"/>
                </a:lnTo>
                <a:lnTo>
                  <a:pt x="96951" y="1052499"/>
                </a:lnTo>
                <a:lnTo>
                  <a:pt x="98780" y="1052385"/>
                </a:lnTo>
                <a:lnTo>
                  <a:pt x="99999" y="1051445"/>
                </a:lnTo>
                <a:close/>
              </a:path>
              <a:path w="323850" h="1280795">
                <a:moveTo>
                  <a:pt x="100558" y="589305"/>
                </a:moveTo>
                <a:lnTo>
                  <a:pt x="99555" y="588645"/>
                </a:lnTo>
                <a:lnTo>
                  <a:pt x="97929" y="588378"/>
                </a:lnTo>
                <a:lnTo>
                  <a:pt x="96113" y="588429"/>
                </a:lnTo>
                <a:lnTo>
                  <a:pt x="94221" y="588645"/>
                </a:lnTo>
                <a:lnTo>
                  <a:pt x="93967" y="590499"/>
                </a:lnTo>
                <a:lnTo>
                  <a:pt x="93789" y="591693"/>
                </a:lnTo>
                <a:lnTo>
                  <a:pt x="94869" y="592404"/>
                </a:lnTo>
                <a:lnTo>
                  <a:pt x="96329" y="592493"/>
                </a:lnTo>
                <a:lnTo>
                  <a:pt x="98285" y="592607"/>
                </a:lnTo>
                <a:lnTo>
                  <a:pt x="100215" y="592378"/>
                </a:lnTo>
                <a:lnTo>
                  <a:pt x="100418" y="590473"/>
                </a:lnTo>
                <a:lnTo>
                  <a:pt x="100558" y="589305"/>
                </a:lnTo>
                <a:close/>
              </a:path>
              <a:path w="323850" h="1280795">
                <a:moveTo>
                  <a:pt x="100622" y="1199832"/>
                </a:moveTo>
                <a:lnTo>
                  <a:pt x="100469" y="1199172"/>
                </a:lnTo>
                <a:lnTo>
                  <a:pt x="100317" y="1198549"/>
                </a:lnTo>
                <a:lnTo>
                  <a:pt x="99631" y="1198321"/>
                </a:lnTo>
                <a:lnTo>
                  <a:pt x="98806" y="1198359"/>
                </a:lnTo>
                <a:lnTo>
                  <a:pt x="97993" y="1198562"/>
                </a:lnTo>
                <a:lnTo>
                  <a:pt x="97586" y="1198981"/>
                </a:lnTo>
                <a:lnTo>
                  <a:pt x="98056" y="1199578"/>
                </a:lnTo>
                <a:lnTo>
                  <a:pt x="98272" y="1199870"/>
                </a:lnTo>
                <a:lnTo>
                  <a:pt x="98793" y="1200200"/>
                </a:lnTo>
                <a:lnTo>
                  <a:pt x="99199" y="1200226"/>
                </a:lnTo>
                <a:lnTo>
                  <a:pt x="100063" y="1200277"/>
                </a:lnTo>
                <a:lnTo>
                  <a:pt x="100622" y="1199832"/>
                </a:lnTo>
                <a:close/>
              </a:path>
              <a:path w="323850" h="1280795">
                <a:moveTo>
                  <a:pt x="100622" y="782942"/>
                </a:moveTo>
                <a:lnTo>
                  <a:pt x="100253" y="780935"/>
                </a:lnTo>
                <a:lnTo>
                  <a:pt x="97828" y="780084"/>
                </a:lnTo>
                <a:lnTo>
                  <a:pt x="95097" y="779767"/>
                </a:lnTo>
                <a:lnTo>
                  <a:pt x="92887" y="779513"/>
                </a:lnTo>
                <a:lnTo>
                  <a:pt x="91567" y="780465"/>
                </a:lnTo>
                <a:lnTo>
                  <a:pt x="91046" y="784364"/>
                </a:lnTo>
                <a:lnTo>
                  <a:pt x="91909" y="785850"/>
                </a:lnTo>
                <a:lnTo>
                  <a:pt x="95046" y="786104"/>
                </a:lnTo>
                <a:lnTo>
                  <a:pt x="97802" y="786345"/>
                </a:lnTo>
                <a:lnTo>
                  <a:pt x="99872" y="785787"/>
                </a:lnTo>
                <a:lnTo>
                  <a:pt x="100622" y="782942"/>
                </a:lnTo>
                <a:close/>
              </a:path>
              <a:path w="323850" h="1280795">
                <a:moveTo>
                  <a:pt x="100977" y="1219847"/>
                </a:moveTo>
                <a:lnTo>
                  <a:pt x="99923" y="1219555"/>
                </a:lnTo>
                <a:lnTo>
                  <a:pt x="98831" y="1219365"/>
                </a:lnTo>
                <a:lnTo>
                  <a:pt x="97612" y="1219530"/>
                </a:lnTo>
                <a:lnTo>
                  <a:pt x="96850" y="1220076"/>
                </a:lnTo>
                <a:lnTo>
                  <a:pt x="96926" y="1221828"/>
                </a:lnTo>
                <a:lnTo>
                  <a:pt x="97193" y="1222743"/>
                </a:lnTo>
                <a:lnTo>
                  <a:pt x="98577" y="1222806"/>
                </a:lnTo>
                <a:lnTo>
                  <a:pt x="100266" y="1222870"/>
                </a:lnTo>
                <a:lnTo>
                  <a:pt x="100952" y="1222032"/>
                </a:lnTo>
                <a:lnTo>
                  <a:pt x="100977" y="1219847"/>
                </a:lnTo>
                <a:close/>
              </a:path>
              <a:path w="323850" h="1280795">
                <a:moveTo>
                  <a:pt x="107454" y="1252728"/>
                </a:moveTo>
                <a:lnTo>
                  <a:pt x="107353" y="1251851"/>
                </a:lnTo>
                <a:lnTo>
                  <a:pt x="107035" y="1251038"/>
                </a:lnTo>
                <a:lnTo>
                  <a:pt x="105867" y="1250823"/>
                </a:lnTo>
                <a:lnTo>
                  <a:pt x="102971" y="1250315"/>
                </a:lnTo>
                <a:lnTo>
                  <a:pt x="102349" y="1252283"/>
                </a:lnTo>
                <a:lnTo>
                  <a:pt x="101447" y="1253553"/>
                </a:lnTo>
                <a:lnTo>
                  <a:pt x="100888" y="1254340"/>
                </a:lnTo>
                <a:lnTo>
                  <a:pt x="102285" y="1254874"/>
                </a:lnTo>
                <a:lnTo>
                  <a:pt x="105346" y="1254848"/>
                </a:lnTo>
                <a:lnTo>
                  <a:pt x="107061" y="1254442"/>
                </a:lnTo>
                <a:lnTo>
                  <a:pt x="107454" y="1252728"/>
                </a:lnTo>
                <a:close/>
              </a:path>
              <a:path w="323850" h="1280795">
                <a:moveTo>
                  <a:pt x="110553" y="964704"/>
                </a:moveTo>
                <a:lnTo>
                  <a:pt x="109181" y="964247"/>
                </a:lnTo>
                <a:lnTo>
                  <a:pt x="107365" y="964171"/>
                </a:lnTo>
                <a:lnTo>
                  <a:pt x="105625" y="964285"/>
                </a:lnTo>
                <a:lnTo>
                  <a:pt x="104063" y="964590"/>
                </a:lnTo>
                <a:lnTo>
                  <a:pt x="104203" y="966279"/>
                </a:lnTo>
                <a:lnTo>
                  <a:pt x="104317" y="967740"/>
                </a:lnTo>
                <a:lnTo>
                  <a:pt x="105575" y="968565"/>
                </a:lnTo>
                <a:lnTo>
                  <a:pt x="109080" y="968514"/>
                </a:lnTo>
                <a:lnTo>
                  <a:pt x="110528" y="967892"/>
                </a:lnTo>
                <a:lnTo>
                  <a:pt x="110553" y="964704"/>
                </a:lnTo>
                <a:close/>
              </a:path>
              <a:path w="323850" h="1280795">
                <a:moveTo>
                  <a:pt x="111785" y="1241501"/>
                </a:moveTo>
                <a:lnTo>
                  <a:pt x="111391" y="1238631"/>
                </a:lnTo>
                <a:lnTo>
                  <a:pt x="110515" y="1237272"/>
                </a:lnTo>
                <a:lnTo>
                  <a:pt x="106413" y="1237627"/>
                </a:lnTo>
                <a:lnTo>
                  <a:pt x="105905" y="1239151"/>
                </a:lnTo>
                <a:lnTo>
                  <a:pt x="105803" y="1240459"/>
                </a:lnTo>
                <a:lnTo>
                  <a:pt x="105968" y="1241818"/>
                </a:lnTo>
                <a:lnTo>
                  <a:pt x="106781" y="1242669"/>
                </a:lnTo>
                <a:lnTo>
                  <a:pt x="108305" y="1242644"/>
                </a:lnTo>
                <a:lnTo>
                  <a:pt x="110553" y="1242606"/>
                </a:lnTo>
                <a:lnTo>
                  <a:pt x="111785" y="1241501"/>
                </a:lnTo>
                <a:close/>
              </a:path>
              <a:path w="323850" h="1280795">
                <a:moveTo>
                  <a:pt x="116954" y="369506"/>
                </a:moveTo>
                <a:lnTo>
                  <a:pt x="116560" y="368947"/>
                </a:lnTo>
                <a:lnTo>
                  <a:pt x="115646" y="368757"/>
                </a:lnTo>
                <a:lnTo>
                  <a:pt x="114795" y="368579"/>
                </a:lnTo>
                <a:lnTo>
                  <a:pt x="114084" y="368846"/>
                </a:lnTo>
                <a:lnTo>
                  <a:pt x="113728" y="369506"/>
                </a:lnTo>
                <a:lnTo>
                  <a:pt x="113677" y="370243"/>
                </a:lnTo>
                <a:lnTo>
                  <a:pt x="114198" y="370700"/>
                </a:lnTo>
                <a:lnTo>
                  <a:pt x="115112" y="370713"/>
                </a:lnTo>
                <a:lnTo>
                  <a:pt x="115557" y="370713"/>
                </a:lnTo>
                <a:lnTo>
                  <a:pt x="116205" y="370446"/>
                </a:lnTo>
                <a:lnTo>
                  <a:pt x="116433" y="370154"/>
                </a:lnTo>
                <a:lnTo>
                  <a:pt x="116954" y="369506"/>
                </a:lnTo>
                <a:close/>
              </a:path>
              <a:path w="323850" h="1280795">
                <a:moveTo>
                  <a:pt x="129413" y="810729"/>
                </a:moveTo>
                <a:lnTo>
                  <a:pt x="128892" y="810285"/>
                </a:lnTo>
                <a:lnTo>
                  <a:pt x="128498" y="810209"/>
                </a:lnTo>
                <a:lnTo>
                  <a:pt x="127660" y="810031"/>
                </a:lnTo>
                <a:lnTo>
                  <a:pt x="126936" y="810348"/>
                </a:lnTo>
                <a:lnTo>
                  <a:pt x="126923" y="811047"/>
                </a:lnTo>
                <a:lnTo>
                  <a:pt x="126923" y="811326"/>
                </a:lnTo>
                <a:lnTo>
                  <a:pt x="127508" y="811606"/>
                </a:lnTo>
                <a:lnTo>
                  <a:pt x="127825" y="811872"/>
                </a:lnTo>
                <a:lnTo>
                  <a:pt x="128752" y="811987"/>
                </a:lnTo>
                <a:lnTo>
                  <a:pt x="129387" y="811695"/>
                </a:lnTo>
                <a:lnTo>
                  <a:pt x="129400" y="811009"/>
                </a:lnTo>
                <a:lnTo>
                  <a:pt x="129413" y="810729"/>
                </a:lnTo>
                <a:close/>
              </a:path>
              <a:path w="323850" h="1280795">
                <a:moveTo>
                  <a:pt x="132308" y="779348"/>
                </a:moveTo>
                <a:lnTo>
                  <a:pt x="128308" y="778103"/>
                </a:lnTo>
                <a:lnTo>
                  <a:pt x="126009" y="773353"/>
                </a:lnTo>
                <a:lnTo>
                  <a:pt x="123825" y="771258"/>
                </a:lnTo>
                <a:lnTo>
                  <a:pt x="119570" y="771474"/>
                </a:lnTo>
                <a:lnTo>
                  <a:pt x="116522" y="771334"/>
                </a:lnTo>
                <a:lnTo>
                  <a:pt x="114211" y="771766"/>
                </a:lnTo>
                <a:lnTo>
                  <a:pt x="112280" y="775639"/>
                </a:lnTo>
                <a:lnTo>
                  <a:pt x="113372" y="777100"/>
                </a:lnTo>
                <a:lnTo>
                  <a:pt x="116890" y="779830"/>
                </a:lnTo>
                <a:lnTo>
                  <a:pt x="119202" y="781011"/>
                </a:lnTo>
                <a:lnTo>
                  <a:pt x="121920" y="781443"/>
                </a:lnTo>
                <a:lnTo>
                  <a:pt x="124472" y="781850"/>
                </a:lnTo>
                <a:lnTo>
                  <a:pt x="127457" y="783412"/>
                </a:lnTo>
                <a:lnTo>
                  <a:pt x="132308" y="779348"/>
                </a:lnTo>
                <a:close/>
              </a:path>
              <a:path w="323850" h="1280795">
                <a:moveTo>
                  <a:pt x="143865" y="442849"/>
                </a:moveTo>
                <a:lnTo>
                  <a:pt x="143827" y="442188"/>
                </a:lnTo>
                <a:lnTo>
                  <a:pt x="143421" y="441286"/>
                </a:lnTo>
                <a:lnTo>
                  <a:pt x="142582" y="440944"/>
                </a:lnTo>
                <a:lnTo>
                  <a:pt x="141401" y="441185"/>
                </a:lnTo>
                <a:lnTo>
                  <a:pt x="140601" y="441363"/>
                </a:lnTo>
                <a:lnTo>
                  <a:pt x="140030" y="441845"/>
                </a:lnTo>
                <a:lnTo>
                  <a:pt x="140258" y="442480"/>
                </a:lnTo>
                <a:lnTo>
                  <a:pt x="140563" y="443369"/>
                </a:lnTo>
                <a:lnTo>
                  <a:pt x="141478" y="443763"/>
                </a:lnTo>
                <a:lnTo>
                  <a:pt x="142659" y="443509"/>
                </a:lnTo>
                <a:lnTo>
                  <a:pt x="143459" y="443344"/>
                </a:lnTo>
                <a:lnTo>
                  <a:pt x="143865" y="442849"/>
                </a:lnTo>
                <a:close/>
              </a:path>
              <a:path w="323850" h="1280795">
                <a:moveTo>
                  <a:pt x="146913" y="833767"/>
                </a:moveTo>
                <a:lnTo>
                  <a:pt x="146697" y="832116"/>
                </a:lnTo>
                <a:lnTo>
                  <a:pt x="142633" y="830237"/>
                </a:lnTo>
                <a:lnTo>
                  <a:pt x="137566" y="830783"/>
                </a:lnTo>
                <a:lnTo>
                  <a:pt x="136144" y="831850"/>
                </a:lnTo>
                <a:lnTo>
                  <a:pt x="137439" y="835964"/>
                </a:lnTo>
                <a:lnTo>
                  <a:pt x="140246" y="836422"/>
                </a:lnTo>
                <a:lnTo>
                  <a:pt x="143103" y="836345"/>
                </a:lnTo>
                <a:lnTo>
                  <a:pt x="145173" y="836295"/>
                </a:lnTo>
                <a:lnTo>
                  <a:pt x="146773" y="835583"/>
                </a:lnTo>
                <a:lnTo>
                  <a:pt x="146913" y="833767"/>
                </a:lnTo>
                <a:close/>
              </a:path>
              <a:path w="323850" h="1280795">
                <a:moveTo>
                  <a:pt x="147916" y="1280261"/>
                </a:moveTo>
                <a:lnTo>
                  <a:pt x="145491" y="1277340"/>
                </a:lnTo>
                <a:lnTo>
                  <a:pt x="139890" y="1274241"/>
                </a:lnTo>
                <a:lnTo>
                  <a:pt x="136804" y="1274191"/>
                </a:lnTo>
                <a:lnTo>
                  <a:pt x="134543" y="1275600"/>
                </a:lnTo>
                <a:lnTo>
                  <a:pt x="133858" y="1278064"/>
                </a:lnTo>
                <a:lnTo>
                  <a:pt x="135699" y="1280185"/>
                </a:lnTo>
                <a:lnTo>
                  <a:pt x="136372" y="1280769"/>
                </a:lnTo>
                <a:lnTo>
                  <a:pt x="147459" y="1280769"/>
                </a:lnTo>
                <a:lnTo>
                  <a:pt x="147916" y="1280261"/>
                </a:lnTo>
                <a:close/>
              </a:path>
              <a:path w="323850" h="1280795">
                <a:moveTo>
                  <a:pt x="150901" y="946962"/>
                </a:moveTo>
                <a:lnTo>
                  <a:pt x="150520" y="946759"/>
                </a:lnTo>
                <a:lnTo>
                  <a:pt x="150139" y="946365"/>
                </a:lnTo>
                <a:lnTo>
                  <a:pt x="149783" y="946391"/>
                </a:lnTo>
                <a:lnTo>
                  <a:pt x="149479" y="946404"/>
                </a:lnTo>
                <a:lnTo>
                  <a:pt x="149212" y="946886"/>
                </a:lnTo>
                <a:lnTo>
                  <a:pt x="148932" y="947153"/>
                </a:lnTo>
                <a:lnTo>
                  <a:pt x="149313" y="947356"/>
                </a:lnTo>
                <a:lnTo>
                  <a:pt x="149694" y="947724"/>
                </a:lnTo>
                <a:lnTo>
                  <a:pt x="150063" y="947712"/>
                </a:lnTo>
                <a:lnTo>
                  <a:pt x="150355" y="947712"/>
                </a:lnTo>
                <a:lnTo>
                  <a:pt x="150622" y="947229"/>
                </a:lnTo>
                <a:lnTo>
                  <a:pt x="150901" y="946962"/>
                </a:lnTo>
                <a:close/>
              </a:path>
              <a:path w="323850" h="1280795">
                <a:moveTo>
                  <a:pt x="151638" y="440778"/>
                </a:moveTo>
                <a:lnTo>
                  <a:pt x="151523" y="438086"/>
                </a:lnTo>
                <a:lnTo>
                  <a:pt x="150571" y="437375"/>
                </a:lnTo>
                <a:lnTo>
                  <a:pt x="149047" y="437311"/>
                </a:lnTo>
                <a:lnTo>
                  <a:pt x="147066" y="437210"/>
                </a:lnTo>
                <a:lnTo>
                  <a:pt x="146151" y="438111"/>
                </a:lnTo>
                <a:lnTo>
                  <a:pt x="145973" y="439407"/>
                </a:lnTo>
                <a:lnTo>
                  <a:pt x="146100" y="440740"/>
                </a:lnTo>
                <a:lnTo>
                  <a:pt x="147053" y="441350"/>
                </a:lnTo>
                <a:lnTo>
                  <a:pt x="148564" y="441413"/>
                </a:lnTo>
                <a:lnTo>
                  <a:pt x="150495" y="441490"/>
                </a:lnTo>
                <a:lnTo>
                  <a:pt x="151638" y="440778"/>
                </a:lnTo>
                <a:close/>
              </a:path>
              <a:path w="323850" h="1280795">
                <a:moveTo>
                  <a:pt x="153314" y="1163802"/>
                </a:moveTo>
                <a:lnTo>
                  <a:pt x="153136" y="1161707"/>
                </a:lnTo>
                <a:lnTo>
                  <a:pt x="151561" y="1160475"/>
                </a:lnTo>
                <a:lnTo>
                  <a:pt x="146875" y="1160030"/>
                </a:lnTo>
                <a:lnTo>
                  <a:pt x="145719" y="1160754"/>
                </a:lnTo>
                <a:lnTo>
                  <a:pt x="145516" y="1162265"/>
                </a:lnTo>
                <a:lnTo>
                  <a:pt x="145211" y="1164513"/>
                </a:lnTo>
                <a:lnTo>
                  <a:pt x="147345" y="1165009"/>
                </a:lnTo>
                <a:lnTo>
                  <a:pt x="151320" y="1165771"/>
                </a:lnTo>
                <a:lnTo>
                  <a:pt x="152730" y="1165390"/>
                </a:lnTo>
                <a:lnTo>
                  <a:pt x="153314" y="1163802"/>
                </a:lnTo>
                <a:close/>
              </a:path>
              <a:path w="323850" h="1280795">
                <a:moveTo>
                  <a:pt x="153416" y="299339"/>
                </a:moveTo>
                <a:lnTo>
                  <a:pt x="152920" y="298627"/>
                </a:lnTo>
                <a:lnTo>
                  <a:pt x="151650" y="298513"/>
                </a:lnTo>
                <a:lnTo>
                  <a:pt x="150418" y="298411"/>
                </a:lnTo>
                <a:lnTo>
                  <a:pt x="149618" y="298996"/>
                </a:lnTo>
                <a:lnTo>
                  <a:pt x="149491" y="299910"/>
                </a:lnTo>
                <a:lnTo>
                  <a:pt x="149352" y="300799"/>
                </a:lnTo>
                <a:lnTo>
                  <a:pt x="149834" y="301561"/>
                </a:lnTo>
                <a:lnTo>
                  <a:pt x="152400" y="301764"/>
                </a:lnTo>
                <a:lnTo>
                  <a:pt x="153085" y="301180"/>
                </a:lnTo>
                <a:lnTo>
                  <a:pt x="153327" y="300342"/>
                </a:lnTo>
                <a:lnTo>
                  <a:pt x="153416" y="299339"/>
                </a:lnTo>
                <a:close/>
              </a:path>
              <a:path w="323850" h="1280795">
                <a:moveTo>
                  <a:pt x="154800" y="236740"/>
                </a:moveTo>
                <a:lnTo>
                  <a:pt x="154686" y="235788"/>
                </a:lnTo>
                <a:lnTo>
                  <a:pt x="154381" y="234886"/>
                </a:lnTo>
                <a:lnTo>
                  <a:pt x="153619" y="234276"/>
                </a:lnTo>
                <a:lnTo>
                  <a:pt x="152387" y="234403"/>
                </a:lnTo>
                <a:lnTo>
                  <a:pt x="150812" y="234569"/>
                </a:lnTo>
                <a:lnTo>
                  <a:pt x="149987" y="235381"/>
                </a:lnTo>
                <a:lnTo>
                  <a:pt x="150444" y="236588"/>
                </a:lnTo>
                <a:lnTo>
                  <a:pt x="150799" y="237502"/>
                </a:lnTo>
                <a:lnTo>
                  <a:pt x="151892" y="237782"/>
                </a:lnTo>
                <a:lnTo>
                  <a:pt x="154254" y="237401"/>
                </a:lnTo>
                <a:lnTo>
                  <a:pt x="154800" y="236740"/>
                </a:lnTo>
                <a:close/>
              </a:path>
              <a:path w="323850" h="1280795">
                <a:moveTo>
                  <a:pt x="155702" y="159905"/>
                </a:moveTo>
                <a:lnTo>
                  <a:pt x="155219" y="159473"/>
                </a:lnTo>
                <a:lnTo>
                  <a:pt x="154381" y="159308"/>
                </a:lnTo>
                <a:lnTo>
                  <a:pt x="153466" y="159283"/>
                </a:lnTo>
                <a:lnTo>
                  <a:pt x="152895" y="159639"/>
                </a:lnTo>
                <a:lnTo>
                  <a:pt x="152869" y="160324"/>
                </a:lnTo>
                <a:lnTo>
                  <a:pt x="152844" y="160959"/>
                </a:lnTo>
                <a:lnTo>
                  <a:pt x="153301" y="161467"/>
                </a:lnTo>
                <a:lnTo>
                  <a:pt x="155028" y="161620"/>
                </a:lnTo>
                <a:lnTo>
                  <a:pt x="155663" y="161251"/>
                </a:lnTo>
                <a:lnTo>
                  <a:pt x="155676" y="160540"/>
                </a:lnTo>
                <a:lnTo>
                  <a:pt x="155702" y="159905"/>
                </a:lnTo>
                <a:close/>
              </a:path>
              <a:path w="323850" h="1280795">
                <a:moveTo>
                  <a:pt x="155778" y="627583"/>
                </a:moveTo>
                <a:lnTo>
                  <a:pt x="154038" y="624624"/>
                </a:lnTo>
                <a:lnTo>
                  <a:pt x="152057" y="622173"/>
                </a:lnTo>
                <a:lnTo>
                  <a:pt x="149517" y="620293"/>
                </a:lnTo>
                <a:lnTo>
                  <a:pt x="150888" y="620090"/>
                </a:lnTo>
                <a:lnTo>
                  <a:pt x="152095" y="619607"/>
                </a:lnTo>
                <a:lnTo>
                  <a:pt x="152679" y="616292"/>
                </a:lnTo>
                <a:lnTo>
                  <a:pt x="150114" y="614413"/>
                </a:lnTo>
                <a:lnTo>
                  <a:pt x="147040" y="614375"/>
                </a:lnTo>
                <a:lnTo>
                  <a:pt x="145021" y="614565"/>
                </a:lnTo>
                <a:lnTo>
                  <a:pt x="142824" y="614870"/>
                </a:lnTo>
                <a:lnTo>
                  <a:pt x="142570" y="616978"/>
                </a:lnTo>
                <a:lnTo>
                  <a:pt x="141338" y="616775"/>
                </a:lnTo>
                <a:lnTo>
                  <a:pt x="139966" y="616546"/>
                </a:lnTo>
                <a:lnTo>
                  <a:pt x="138506" y="616381"/>
                </a:lnTo>
                <a:lnTo>
                  <a:pt x="138595" y="616165"/>
                </a:lnTo>
                <a:lnTo>
                  <a:pt x="138607" y="616026"/>
                </a:lnTo>
                <a:lnTo>
                  <a:pt x="138518" y="615353"/>
                </a:lnTo>
                <a:lnTo>
                  <a:pt x="138049" y="614807"/>
                </a:lnTo>
                <a:lnTo>
                  <a:pt x="135928" y="614705"/>
                </a:lnTo>
                <a:lnTo>
                  <a:pt x="135191" y="615276"/>
                </a:lnTo>
                <a:lnTo>
                  <a:pt x="135064" y="616902"/>
                </a:lnTo>
                <a:lnTo>
                  <a:pt x="135699" y="617359"/>
                </a:lnTo>
                <a:lnTo>
                  <a:pt x="136944" y="617448"/>
                </a:lnTo>
                <a:lnTo>
                  <a:pt x="137502" y="617347"/>
                </a:lnTo>
                <a:lnTo>
                  <a:pt x="135420" y="626745"/>
                </a:lnTo>
                <a:lnTo>
                  <a:pt x="141719" y="633133"/>
                </a:lnTo>
                <a:lnTo>
                  <a:pt x="148259" y="629450"/>
                </a:lnTo>
                <a:lnTo>
                  <a:pt x="155778" y="627583"/>
                </a:lnTo>
                <a:close/>
              </a:path>
              <a:path w="323850" h="1280795">
                <a:moveTo>
                  <a:pt x="157721" y="1145032"/>
                </a:moveTo>
                <a:lnTo>
                  <a:pt x="154686" y="1142276"/>
                </a:lnTo>
                <a:lnTo>
                  <a:pt x="149161" y="1142466"/>
                </a:lnTo>
                <a:lnTo>
                  <a:pt x="147866" y="1143419"/>
                </a:lnTo>
                <a:lnTo>
                  <a:pt x="147904" y="1147279"/>
                </a:lnTo>
                <a:lnTo>
                  <a:pt x="152387" y="1150264"/>
                </a:lnTo>
                <a:lnTo>
                  <a:pt x="156895" y="1149946"/>
                </a:lnTo>
                <a:lnTo>
                  <a:pt x="157607" y="1149096"/>
                </a:lnTo>
                <a:lnTo>
                  <a:pt x="157556" y="1148016"/>
                </a:lnTo>
                <a:lnTo>
                  <a:pt x="157721" y="1145032"/>
                </a:lnTo>
                <a:close/>
              </a:path>
              <a:path w="323850" h="1280795">
                <a:moveTo>
                  <a:pt x="160667" y="997508"/>
                </a:moveTo>
                <a:lnTo>
                  <a:pt x="159613" y="994346"/>
                </a:lnTo>
                <a:lnTo>
                  <a:pt x="160655" y="992225"/>
                </a:lnTo>
                <a:lnTo>
                  <a:pt x="153797" y="990879"/>
                </a:lnTo>
                <a:lnTo>
                  <a:pt x="152107" y="990981"/>
                </a:lnTo>
                <a:lnTo>
                  <a:pt x="150876" y="994295"/>
                </a:lnTo>
                <a:lnTo>
                  <a:pt x="153174" y="997229"/>
                </a:lnTo>
                <a:lnTo>
                  <a:pt x="155676" y="997318"/>
                </a:lnTo>
                <a:lnTo>
                  <a:pt x="160667" y="997508"/>
                </a:lnTo>
                <a:close/>
              </a:path>
              <a:path w="323850" h="1280795">
                <a:moveTo>
                  <a:pt x="162001" y="1118666"/>
                </a:moveTo>
                <a:lnTo>
                  <a:pt x="161074" y="1117930"/>
                </a:lnTo>
                <a:lnTo>
                  <a:pt x="159677" y="1117561"/>
                </a:lnTo>
                <a:lnTo>
                  <a:pt x="158508" y="1117396"/>
                </a:lnTo>
                <a:lnTo>
                  <a:pt x="157441" y="1117574"/>
                </a:lnTo>
                <a:lnTo>
                  <a:pt x="156895" y="1119581"/>
                </a:lnTo>
                <a:lnTo>
                  <a:pt x="157467" y="1120571"/>
                </a:lnTo>
                <a:lnTo>
                  <a:pt x="160286" y="1121460"/>
                </a:lnTo>
                <a:lnTo>
                  <a:pt x="161505" y="1120965"/>
                </a:lnTo>
                <a:lnTo>
                  <a:pt x="161759" y="1119784"/>
                </a:lnTo>
                <a:lnTo>
                  <a:pt x="162001" y="1118666"/>
                </a:lnTo>
                <a:close/>
              </a:path>
              <a:path w="323850" h="1280795">
                <a:moveTo>
                  <a:pt x="164134" y="248221"/>
                </a:moveTo>
                <a:lnTo>
                  <a:pt x="163753" y="246570"/>
                </a:lnTo>
                <a:lnTo>
                  <a:pt x="162026" y="245973"/>
                </a:lnTo>
                <a:lnTo>
                  <a:pt x="158864" y="245605"/>
                </a:lnTo>
                <a:lnTo>
                  <a:pt x="157810" y="246214"/>
                </a:lnTo>
                <a:lnTo>
                  <a:pt x="158115" y="248793"/>
                </a:lnTo>
                <a:lnTo>
                  <a:pt x="159524" y="249732"/>
                </a:lnTo>
                <a:lnTo>
                  <a:pt x="161747" y="249720"/>
                </a:lnTo>
                <a:lnTo>
                  <a:pt x="162864" y="249707"/>
                </a:lnTo>
                <a:lnTo>
                  <a:pt x="163804" y="249250"/>
                </a:lnTo>
                <a:lnTo>
                  <a:pt x="164134" y="248221"/>
                </a:lnTo>
                <a:close/>
              </a:path>
              <a:path w="323850" h="1280795">
                <a:moveTo>
                  <a:pt x="167246" y="1235392"/>
                </a:moveTo>
                <a:lnTo>
                  <a:pt x="162953" y="1227353"/>
                </a:lnTo>
                <a:lnTo>
                  <a:pt x="160769" y="1224699"/>
                </a:lnTo>
                <a:lnTo>
                  <a:pt x="155422" y="1221778"/>
                </a:lnTo>
                <a:lnTo>
                  <a:pt x="154000" y="1220876"/>
                </a:lnTo>
                <a:lnTo>
                  <a:pt x="151980" y="1221930"/>
                </a:lnTo>
                <a:lnTo>
                  <a:pt x="149936" y="1222997"/>
                </a:lnTo>
                <a:lnTo>
                  <a:pt x="148082" y="1224038"/>
                </a:lnTo>
                <a:lnTo>
                  <a:pt x="148234" y="1229652"/>
                </a:lnTo>
                <a:lnTo>
                  <a:pt x="150050" y="1232344"/>
                </a:lnTo>
                <a:lnTo>
                  <a:pt x="153123" y="1233995"/>
                </a:lnTo>
                <a:lnTo>
                  <a:pt x="152387" y="1234160"/>
                </a:lnTo>
                <a:lnTo>
                  <a:pt x="151625" y="1234503"/>
                </a:lnTo>
                <a:lnTo>
                  <a:pt x="149580" y="1238021"/>
                </a:lnTo>
                <a:lnTo>
                  <a:pt x="151739" y="1239469"/>
                </a:lnTo>
                <a:lnTo>
                  <a:pt x="155765" y="1239989"/>
                </a:lnTo>
                <a:lnTo>
                  <a:pt x="157962" y="1238173"/>
                </a:lnTo>
                <a:lnTo>
                  <a:pt x="158280" y="1236611"/>
                </a:lnTo>
                <a:lnTo>
                  <a:pt x="156959" y="1235354"/>
                </a:lnTo>
                <a:lnTo>
                  <a:pt x="158064" y="1235595"/>
                </a:lnTo>
                <a:lnTo>
                  <a:pt x="159258" y="1235735"/>
                </a:lnTo>
                <a:lnTo>
                  <a:pt x="167005" y="1235951"/>
                </a:lnTo>
                <a:lnTo>
                  <a:pt x="167246" y="1235392"/>
                </a:lnTo>
                <a:close/>
              </a:path>
              <a:path w="323850" h="1280795">
                <a:moveTo>
                  <a:pt x="171272" y="377532"/>
                </a:moveTo>
                <a:lnTo>
                  <a:pt x="170827" y="377380"/>
                </a:lnTo>
                <a:lnTo>
                  <a:pt x="169964" y="377075"/>
                </a:lnTo>
                <a:lnTo>
                  <a:pt x="169710" y="377367"/>
                </a:lnTo>
                <a:lnTo>
                  <a:pt x="169456" y="377647"/>
                </a:lnTo>
                <a:lnTo>
                  <a:pt x="169202" y="377939"/>
                </a:lnTo>
                <a:lnTo>
                  <a:pt x="169646" y="378079"/>
                </a:lnTo>
                <a:lnTo>
                  <a:pt x="170116" y="378383"/>
                </a:lnTo>
                <a:lnTo>
                  <a:pt x="170815" y="378294"/>
                </a:lnTo>
                <a:lnTo>
                  <a:pt x="171018" y="377812"/>
                </a:lnTo>
                <a:lnTo>
                  <a:pt x="171272" y="377532"/>
                </a:lnTo>
                <a:close/>
              </a:path>
              <a:path w="323850" h="1280795">
                <a:moveTo>
                  <a:pt x="179260" y="1188097"/>
                </a:moveTo>
                <a:lnTo>
                  <a:pt x="176072" y="1185125"/>
                </a:lnTo>
                <a:lnTo>
                  <a:pt x="170992" y="1184630"/>
                </a:lnTo>
                <a:lnTo>
                  <a:pt x="169456" y="1185291"/>
                </a:lnTo>
                <a:lnTo>
                  <a:pt x="169113" y="1187069"/>
                </a:lnTo>
                <a:lnTo>
                  <a:pt x="168871" y="1189024"/>
                </a:lnTo>
                <a:lnTo>
                  <a:pt x="172123" y="1191628"/>
                </a:lnTo>
                <a:lnTo>
                  <a:pt x="177241" y="1192199"/>
                </a:lnTo>
                <a:lnTo>
                  <a:pt x="178600" y="1191641"/>
                </a:lnTo>
                <a:lnTo>
                  <a:pt x="179260" y="1188097"/>
                </a:lnTo>
                <a:close/>
              </a:path>
              <a:path w="323850" h="1280795">
                <a:moveTo>
                  <a:pt x="186042" y="304482"/>
                </a:moveTo>
                <a:lnTo>
                  <a:pt x="184912" y="303288"/>
                </a:lnTo>
                <a:lnTo>
                  <a:pt x="178777" y="302501"/>
                </a:lnTo>
                <a:lnTo>
                  <a:pt x="173850" y="300951"/>
                </a:lnTo>
                <a:lnTo>
                  <a:pt x="169595" y="306247"/>
                </a:lnTo>
                <a:lnTo>
                  <a:pt x="167487" y="305536"/>
                </a:lnTo>
                <a:lnTo>
                  <a:pt x="165963" y="307149"/>
                </a:lnTo>
                <a:lnTo>
                  <a:pt x="169024" y="307962"/>
                </a:lnTo>
                <a:lnTo>
                  <a:pt x="170738" y="309321"/>
                </a:lnTo>
                <a:lnTo>
                  <a:pt x="175348" y="312712"/>
                </a:lnTo>
                <a:lnTo>
                  <a:pt x="178142" y="311365"/>
                </a:lnTo>
                <a:lnTo>
                  <a:pt x="180873" y="310540"/>
                </a:lnTo>
                <a:lnTo>
                  <a:pt x="183616" y="309714"/>
                </a:lnTo>
                <a:lnTo>
                  <a:pt x="185305" y="308076"/>
                </a:lnTo>
                <a:lnTo>
                  <a:pt x="186042" y="304482"/>
                </a:lnTo>
                <a:close/>
              </a:path>
              <a:path w="323850" h="1280795">
                <a:moveTo>
                  <a:pt x="188620" y="300431"/>
                </a:moveTo>
                <a:lnTo>
                  <a:pt x="188277" y="299504"/>
                </a:lnTo>
                <a:lnTo>
                  <a:pt x="188036" y="298894"/>
                </a:lnTo>
                <a:lnTo>
                  <a:pt x="187325" y="298615"/>
                </a:lnTo>
                <a:lnTo>
                  <a:pt x="186448" y="298665"/>
                </a:lnTo>
                <a:lnTo>
                  <a:pt x="185293" y="298996"/>
                </a:lnTo>
                <a:lnTo>
                  <a:pt x="184683" y="299631"/>
                </a:lnTo>
                <a:lnTo>
                  <a:pt x="185000" y="300545"/>
                </a:lnTo>
                <a:lnTo>
                  <a:pt x="185216" y="301167"/>
                </a:lnTo>
                <a:lnTo>
                  <a:pt x="186029" y="301472"/>
                </a:lnTo>
                <a:lnTo>
                  <a:pt x="188087" y="301117"/>
                </a:lnTo>
                <a:lnTo>
                  <a:pt x="188620" y="300431"/>
                </a:lnTo>
                <a:close/>
              </a:path>
              <a:path w="323850" h="1280795">
                <a:moveTo>
                  <a:pt x="190512" y="1076502"/>
                </a:moveTo>
                <a:lnTo>
                  <a:pt x="190500" y="1076198"/>
                </a:lnTo>
                <a:lnTo>
                  <a:pt x="190461" y="1075575"/>
                </a:lnTo>
                <a:lnTo>
                  <a:pt x="189992" y="1075131"/>
                </a:lnTo>
                <a:lnTo>
                  <a:pt x="189001" y="1075283"/>
                </a:lnTo>
                <a:lnTo>
                  <a:pt x="188214" y="1075626"/>
                </a:lnTo>
                <a:lnTo>
                  <a:pt x="187934" y="1076134"/>
                </a:lnTo>
                <a:lnTo>
                  <a:pt x="188506" y="1076693"/>
                </a:lnTo>
                <a:lnTo>
                  <a:pt x="188760" y="1076947"/>
                </a:lnTo>
                <a:lnTo>
                  <a:pt x="189433" y="1077175"/>
                </a:lnTo>
                <a:lnTo>
                  <a:pt x="189788" y="1077087"/>
                </a:lnTo>
                <a:lnTo>
                  <a:pt x="190131" y="1077010"/>
                </a:lnTo>
                <a:lnTo>
                  <a:pt x="190512" y="1076502"/>
                </a:lnTo>
                <a:close/>
              </a:path>
              <a:path w="323850" h="1280795">
                <a:moveTo>
                  <a:pt x="191604" y="391769"/>
                </a:moveTo>
                <a:lnTo>
                  <a:pt x="190944" y="391210"/>
                </a:lnTo>
                <a:lnTo>
                  <a:pt x="190588" y="390906"/>
                </a:lnTo>
                <a:lnTo>
                  <a:pt x="185305" y="388010"/>
                </a:lnTo>
                <a:lnTo>
                  <a:pt x="184378" y="387502"/>
                </a:lnTo>
                <a:lnTo>
                  <a:pt x="180098" y="388010"/>
                </a:lnTo>
                <a:lnTo>
                  <a:pt x="176072" y="387299"/>
                </a:lnTo>
                <a:lnTo>
                  <a:pt x="177444" y="386575"/>
                </a:lnTo>
                <a:lnTo>
                  <a:pt x="180162" y="384822"/>
                </a:lnTo>
                <a:lnTo>
                  <a:pt x="178790" y="384213"/>
                </a:lnTo>
                <a:lnTo>
                  <a:pt x="171742" y="381076"/>
                </a:lnTo>
                <a:lnTo>
                  <a:pt x="167005" y="378891"/>
                </a:lnTo>
                <a:lnTo>
                  <a:pt x="166928" y="377494"/>
                </a:lnTo>
                <a:lnTo>
                  <a:pt x="171881" y="375132"/>
                </a:lnTo>
                <a:lnTo>
                  <a:pt x="174675" y="373799"/>
                </a:lnTo>
                <a:lnTo>
                  <a:pt x="174396" y="373418"/>
                </a:lnTo>
                <a:lnTo>
                  <a:pt x="168249" y="365125"/>
                </a:lnTo>
                <a:lnTo>
                  <a:pt x="157378" y="366128"/>
                </a:lnTo>
                <a:lnTo>
                  <a:pt x="157772" y="370141"/>
                </a:lnTo>
                <a:lnTo>
                  <a:pt x="157149" y="370141"/>
                </a:lnTo>
                <a:lnTo>
                  <a:pt x="156705" y="370903"/>
                </a:lnTo>
                <a:lnTo>
                  <a:pt x="157200" y="371360"/>
                </a:lnTo>
                <a:lnTo>
                  <a:pt x="157899" y="371602"/>
                </a:lnTo>
                <a:lnTo>
                  <a:pt x="158076" y="373418"/>
                </a:lnTo>
                <a:lnTo>
                  <a:pt x="158115" y="373799"/>
                </a:lnTo>
                <a:lnTo>
                  <a:pt x="158229" y="374992"/>
                </a:lnTo>
                <a:lnTo>
                  <a:pt x="158305" y="375666"/>
                </a:lnTo>
                <a:lnTo>
                  <a:pt x="158737" y="375132"/>
                </a:lnTo>
                <a:lnTo>
                  <a:pt x="160007" y="373799"/>
                </a:lnTo>
                <a:lnTo>
                  <a:pt x="159804" y="373799"/>
                </a:lnTo>
                <a:lnTo>
                  <a:pt x="162204" y="373418"/>
                </a:lnTo>
                <a:lnTo>
                  <a:pt x="163182" y="374992"/>
                </a:lnTo>
                <a:lnTo>
                  <a:pt x="163271" y="375132"/>
                </a:lnTo>
                <a:lnTo>
                  <a:pt x="160997" y="374992"/>
                </a:lnTo>
                <a:lnTo>
                  <a:pt x="161290" y="376923"/>
                </a:lnTo>
                <a:lnTo>
                  <a:pt x="160489" y="377977"/>
                </a:lnTo>
                <a:lnTo>
                  <a:pt x="160604" y="378891"/>
                </a:lnTo>
                <a:lnTo>
                  <a:pt x="160642" y="379260"/>
                </a:lnTo>
                <a:lnTo>
                  <a:pt x="161163" y="380377"/>
                </a:lnTo>
                <a:lnTo>
                  <a:pt x="162648" y="380822"/>
                </a:lnTo>
                <a:lnTo>
                  <a:pt x="162458" y="381076"/>
                </a:lnTo>
                <a:lnTo>
                  <a:pt x="162344" y="381215"/>
                </a:lnTo>
                <a:lnTo>
                  <a:pt x="161988" y="381584"/>
                </a:lnTo>
                <a:lnTo>
                  <a:pt x="161582" y="381914"/>
                </a:lnTo>
                <a:lnTo>
                  <a:pt x="159600" y="382104"/>
                </a:lnTo>
                <a:lnTo>
                  <a:pt x="157924" y="382866"/>
                </a:lnTo>
                <a:lnTo>
                  <a:pt x="156895" y="384022"/>
                </a:lnTo>
                <a:lnTo>
                  <a:pt x="155829" y="384213"/>
                </a:lnTo>
                <a:lnTo>
                  <a:pt x="154228" y="384213"/>
                </a:lnTo>
                <a:lnTo>
                  <a:pt x="147154" y="383857"/>
                </a:lnTo>
                <a:lnTo>
                  <a:pt x="143776" y="387794"/>
                </a:lnTo>
                <a:lnTo>
                  <a:pt x="155905" y="387794"/>
                </a:lnTo>
                <a:lnTo>
                  <a:pt x="156464" y="390055"/>
                </a:lnTo>
                <a:lnTo>
                  <a:pt x="159524" y="392277"/>
                </a:lnTo>
                <a:lnTo>
                  <a:pt x="167779" y="391642"/>
                </a:lnTo>
                <a:lnTo>
                  <a:pt x="172110" y="393534"/>
                </a:lnTo>
                <a:lnTo>
                  <a:pt x="176987" y="391642"/>
                </a:lnTo>
                <a:lnTo>
                  <a:pt x="178092" y="391210"/>
                </a:lnTo>
                <a:lnTo>
                  <a:pt x="179768" y="392277"/>
                </a:lnTo>
                <a:lnTo>
                  <a:pt x="180771" y="394436"/>
                </a:lnTo>
                <a:lnTo>
                  <a:pt x="180873" y="394652"/>
                </a:lnTo>
                <a:lnTo>
                  <a:pt x="180962" y="395935"/>
                </a:lnTo>
                <a:lnTo>
                  <a:pt x="181457" y="398589"/>
                </a:lnTo>
                <a:lnTo>
                  <a:pt x="181495" y="398780"/>
                </a:lnTo>
                <a:lnTo>
                  <a:pt x="182422" y="399923"/>
                </a:lnTo>
                <a:lnTo>
                  <a:pt x="186969" y="399923"/>
                </a:lnTo>
                <a:lnTo>
                  <a:pt x="187325" y="398780"/>
                </a:lnTo>
                <a:lnTo>
                  <a:pt x="187439" y="394436"/>
                </a:lnTo>
                <a:lnTo>
                  <a:pt x="191604" y="391769"/>
                </a:lnTo>
                <a:close/>
              </a:path>
              <a:path w="323850" h="1280795">
                <a:moveTo>
                  <a:pt x="191808" y="944143"/>
                </a:moveTo>
                <a:lnTo>
                  <a:pt x="185547" y="939380"/>
                </a:lnTo>
                <a:lnTo>
                  <a:pt x="178244" y="939253"/>
                </a:lnTo>
                <a:lnTo>
                  <a:pt x="175856" y="942174"/>
                </a:lnTo>
                <a:lnTo>
                  <a:pt x="179273" y="947242"/>
                </a:lnTo>
                <a:lnTo>
                  <a:pt x="185978" y="949579"/>
                </a:lnTo>
                <a:lnTo>
                  <a:pt x="189090" y="949071"/>
                </a:lnTo>
                <a:lnTo>
                  <a:pt x="190982" y="948766"/>
                </a:lnTo>
                <a:lnTo>
                  <a:pt x="191744" y="947648"/>
                </a:lnTo>
                <a:lnTo>
                  <a:pt x="191808" y="944143"/>
                </a:lnTo>
                <a:close/>
              </a:path>
              <a:path w="323850" h="1280795">
                <a:moveTo>
                  <a:pt x="193205" y="882332"/>
                </a:moveTo>
                <a:lnTo>
                  <a:pt x="192595" y="881951"/>
                </a:lnTo>
                <a:lnTo>
                  <a:pt x="191744" y="881875"/>
                </a:lnTo>
                <a:lnTo>
                  <a:pt x="190893" y="881811"/>
                </a:lnTo>
                <a:lnTo>
                  <a:pt x="190157" y="882154"/>
                </a:lnTo>
                <a:lnTo>
                  <a:pt x="190093" y="882840"/>
                </a:lnTo>
                <a:lnTo>
                  <a:pt x="190030" y="883678"/>
                </a:lnTo>
                <a:lnTo>
                  <a:pt x="190474" y="884504"/>
                </a:lnTo>
                <a:lnTo>
                  <a:pt x="191770" y="884402"/>
                </a:lnTo>
                <a:lnTo>
                  <a:pt x="192316" y="884351"/>
                </a:lnTo>
                <a:lnTo>
                  <a:pt x="192773" y="883615"/>
                </a:lnTo>
                <a:lnTo>
                  <a:pt x="193078" y="883348"/>
                </a:lnTo>
                <a:lnTo>
                  <a:pt x="193205" y="882332"/>
                </a:lnTo>
                <a:close/>
              </a:path>
              <a:path w="323850" h="1280795">
                <a:moveTo>
                  <a:pt x="194144" y="232511"/>
                </a:moveTo>
                <a:lnTo>
                  <a:pt x="194005" y="232244"/>
                </a:lnTo>
                <a:lnTo>
                  <a:pt x="193636" y="231546"/>
                </a:lnTo>
                <a:lnTo>
                  <a:pt x="192735" y="231470"/>
                </a:lnTo>
                <a:lnTo>
                  <a:pt x="191985" y="231838"/>
                </a:lnTo>
                <a:lnTo>
                  <a:pt x="191643" y="232016"/>
                </a:lnTo>
                <a:lnTo>
                  <a:pt x="191592" y="232537"/>
                </a:lnTo>
                <a:lnTo>
                  <a:pt x="191414" y="232892"/>
                </a:lnTo>
                <a:lnTo>
                  <a:pt x="191935" y="233565"/>
                </a:lnTo>
                <a:lnTo>
                  <a:pt x="192747" y="233667"/>
                </a:lnTo>
                <a:lnTo>
                  <a:pt x="193497" y="233286"/>
                </a:lnTo>
                <a:lnTo>
                  <a:pt x="193852" y="233121"/>
                </a:lnTo>
                <a:lnTo>
                  <a:pt x="194144" y="232511"/>
                </a:lnTo>
                <a:close/>
              </a:path>
              <a:path w="323850" h="1280795">
                <a:moveTo>
                  <a:pt x="194183" y="103098"/>
                </a:moveTo>
                <a:lnTo>
                  <a:pt x="193967" y="101295"/>
                </a:lnTo>
                <a:lnTo>
                  <a:pt x="193789" y="99822"/>
                </a:lnTo>
                <a:lnTo>
                  <a:pt x="192379" y="99250"/>
                </a:lnTo>
                <a:lnTo>
                  <a:pt x="191427" y="99275"/>
                </a:lnTo>
                <a:lnTo>
                  <a:pt x="188328" y="99504"/>
                </a:lnTo>
                <a:lnTo>
                  <a:pt x="186817" y="100253"/>
                </a:lnTo>
                <a:lnTo>
                  <a:pt x="187210" y="103581"/>
                </a:lnTo>
                <a:lnTo>
                  <a:pt x="188620" y="104203"/>
                </a:lnTo>
                <a:lnTo>
                  <a:pt x="192570" y="103886"/>
                </a:lnTo>
                <a:lnTo>
                  <a:pt x="194183" y="103098"/>
                </a:lnTo>
                <a:close/>
              </a:path>
              <a:path w="323850" h="1280795">
                <a:moveTo>
                  <a:pt x="205701" y="966038"/>
                </a:moveTo>
                <a:lnTo>
                  <a:pt x="204571" y="961631"/>
                </a:lnTo>
                <a:lnTo>
                  <a:pt x="203987" y="960196"/>
                </a:lnTo>
                <a:lnTo>
                  <a:pt x="200558" y="955624"/>
                </a:lnTo>
                <a:lnTo>
                  <a:pt x="194271" y="954519"/>
                </a:lnTo>
                <a:lnTo>
                  <a:pt x="184518" y="958164"/>
                </a:lnTo>
                <a:lnTo>
                  <a:pt x="183007" y="960983"/>
                </a:lnTo>
                <a:lnTo>
                  <a:pt x="184645" y="964552"/>
                </a:lnTo>
                <a:lnTo>
                  <a:pt x="186499" y="968590"/>
                </a:lnTo>
                <a:lnTo>
                  <a:pt x="190754" y="967968"/>
                </a:lnTo>
                <a:lnTo>
                  <a:pt x="195072" y="967740"/>
                </a:lnTo>
                <a:lnTo>
                  <a:pt x="196494" y="967816"/>
                </a:lnTo>
                <a:lnTo>
                  <a:pt x="198132" y="968057"/>
                </a:lnTo>
                <a:lnTo>
                  <a:pt x="203923" y="967714"/>
                </a:lnTo>
                <a:lnTo>
                  <a:pt x="205701" y="966038"/>
                </a:lnTo>
                <a:close/>
              </a:path>
              <a:path w="323850" h="1280795">
                <a:moveTo>
                  <a:pt x="246875" y="1271803"/>
                </a:moveTo>
                <a:lnTo>
                  <a:pt x="246595" y="1269898"/>
                </a:lnTo>
                <a:lnTo>
                  <a:pt x="245757" y="1268310"/>
                </a:lnTo>
                <a:lnTo>
                  <a:pt x="241439" y="1268806"/>
                </a:lnTo>
                <a:lnTo>
                  <a:pt x="240931" y="1269809"/>
                </a:lnTo>
                <a:lnTo>
                  <a:pt x="241249" y="1270558"/>
                </a:lnTo>
                <a:lnTo>
                  <a:pt x="242290" y="1273073"/>
                </a:lnTo>
                <a:lnTo>
                  <a:pt x="244703" y="1272197"/>
                </a:lnTo>
                <a:lnTo>
                  <a:pt x="246875" y="1271803"/>
                </a:lnTo>
                <a:close/>
              </a:path>
              <a:path w="323850" h="1280795">
                <a:moveTo>
                  <a:pt x="247116" y="1271752"/>
                </a:moveTo>
                <a:lnTo>
                  <a:pt x="246951" y="1271790"/>
                </a:lnTo>
                <a:lnTo>
                  <a:pt x="246900" y="1271917"/>
                </a:lnTo>
                <a:lnTo>
                  <a:pt x="247027" y="1271968"/>
                </a:lnTo>
                <a:lnTo>
                  <a:pt x="247103" y="1271841"/>
                </a:lnTo>
                <a:close/>
              </a:path>
              <a:path w="323850" h="1280795">
                <a:moveTo>
                  <a:pt x="292773" y="1245679"/>
                </a:moveTo>
                <a:lnTo>
                  <a:pt x="291414" y="1245298"/>
                </a:lnTo>
                <a:lnTo>
                  <a:pt x="290144" y="1244981"/>
                </a:lnTo>
                <a:lnTo>
                  <a:pt x="288963" y="1244752"/>
                </a:lnTo>
                <a:lnTo>
                  <a:pt x="287972" y="1245082"/>
                </a:lnTo>
                <a:lnTo>
                  <a:pt x="287540" y="1245857"/>
                </a:lnTo>
                <a:lnTo>
                  <a:pt x="286867" y="1247114"/>
                </a:lnTo>
                <a:lnTo>
                  <a:pt x="288124" y="1247686"/>
                </a:lnTo>
                <a:lnTo>
                  <a:pt x="290652" y="1248194"/>
                </a:lnTo>
                <a:lnTo>
                  <a:pt x="292188" y="1248295"/>
                </a:lnTo>
                <a:lnTo>
                  <a:pt x="292773" y="1245679"/>
                </a:lnTo>
                <a:close/>
              </a:path>
              <a:path w="323850" h="1280795">
                <a:moveTo>
                  <a:pt x="302564" y="1218882"/>
                </a:moveTo>
                <a:lnTo>
                  <a:pt x="301218" y="1214323"/>
                </a:lnTo>
                <a:lnTo>
                  <a:pt x="296100" y="1209395"/>
                </a:lnTo>
                <a:lnTo>
                  <a:pt x="292811" y="1208671"/>
                </a:lnTo>
                <a:lnTo>
                  <a:pt x="289661" y="1209382"/>
                </a:lnTo>
                <a:lnTo>
                  <a:pt x="287083" y="1209967"/>
                </a:lnTo>
                <a:lnTo>
                  <a:pt x="285648" y="1211973"/>
                </a:lnTo>
                <a:lnTo>
                  <a:pt x="285165" y="1214031"/>
                </a:lnTo>
                <a:lnTo>
                  <a:pt x="286321" y="1215745"/>
                </a:lnTo>
                <a:lnTo>
                  <a:pt x="286016" y="1217688"/>
                </a:lnTo>
                <a:lnTo>
                  <a:pt x="292760" y="1220774"/>
                </a:lnTo>
                <a:lnTo>
                  <a:pt x="298831" y="1221625"/>
                </a:lnTo>
                <a:lnTo>
                  <a:pt x="302564" y="1218882"/>
                </a:lnTo>
                <a:close/>
              </a:path>
              <a:path w="323850" h="1280795">
                <a:moveTo>
                  <a:pt x="321894" y="458889"/>
                </a:moveTo>
                <a:lnTo>
                  <a:pt x="321830" y="456133"/>
                </a:lnTo>
                <a:lnTo>
                  <a:pt x="320306" y="455625"/>
                </a:lnTo>
                <a:lnTo>
                  <a:pt x="318630" y="455320"/>
                </a:lnTo>
                <a:lnTo>
                  <a:pt x="317093" y="455688"/>
                </a:lnTo>
                <a:lnTo>
                  <a:pt x="316382" y="456488"/>
                </a:lnTo>
                <a:lnTo>
                  <a:pt x="316585" y="457657"/>
                </a:lnTo>
                <a:lnTo>
                  <a:pt x="316788" y="458812"/>
                </a:lnTo>
                <a:lnTo>
                  <a:pt x="317715" y="459536"/>
                </a:lnTo>
                <a:lnTo>
                  <a:pt x="319303" y="459562"/>
                </a:lnTo>
                <a:lnTo>
                  <a:pt x="320916" y="459574"/>
                </a:lnTo>
                <a:lnTo>
                  <a:pt x="321894" y="458889"/>
                </a:lnTo>
                <a:close/>
              </a:path>
              <a:path w="323850" h="1280795">
                <a:moveTo>
                  <a:pt x="323354" y="817448"/>
                </a:moveTo>
                <a:lnTo>
                  <a:pt x="322541" y="816737"/>
                </a:lnTo>
                <a:lnTo>
                  <a:pt x="319112" y="817156"/>
                </a:lnTo>
                <a:lnTo>
                  <a:pt x="318020" y="817943"/>
                </a:lnTo>
                <a:lnTo>
                  <a:pt x="317969" y="819315"/>
                </a:lnTo>
                <a:lnTo>
                  <a:pt x="318287" y="820521"/>
                </a:lnTo>
                <a:lnTo>
                  <a:pt x="319214" y="821245"/>
                </a:lnTo>
                <a:lnTo>
                  <a:pt x="322732" y="821143"/>
                </a:lnTo>
                <a:lnTo>
                  <a:pt x="323278" y="819975"/>
                </a:lnTo>
                <a:lnTo>
                  <a:pt x="323316" y="818667"/>
                </a:lnTo>
                <a:lnTo>
                  <a:pt x="323354" y="817448"/>
                </a:lnTo>
                <a:close/>
              </a:path>
            </a:pathLst>
          </a:custGeom>
          <a:solidFill>
            <a:srgbClr val="8C9194"/>
          </a:solidFill>
        </p:spPr>
        <p:txBody>
          <a:bodyPr wrap="square" lIns="0" tIns="0" rIns="0" bIns="0" rtlCol="0"/>
          <a:lstStyle/>
          <a:p>
            <a:endParaRPr/>
          </a:p>
        </p:txBody>
      </p:sp>
      <p:sp>
        <p:nvSpPr>
          <p:cNvPr id="152" name="bg object 152"/>
          <p:cNvSpPr/>
          <p:nvPr/>
        </p:nvSpPr>
        <p:spPr>
          <a:xfrm>
            <a:off x="2292096" y="4393018"/>
            <a:ext cx="403860" cy="1288415"/>
          </a:xfrm>
          <a:custGeom>
            <a:avLst/>
            <a:gdLst/>
            <a:ahLst/>
            <a:cxnLst/>
            <a:rect l="l" t="t" r="r" b="b"/>
            <a:pathLst>
              <a:path w="403860" h="1288414">
                <a:moveTo>
                  <a:pt x="3556" y="19367"/>
                </a:moveTo>
                <a:lnTo>
                  <a:pt x="3517" y="18389"/>
                </a:lnTo>
                <a:lnTo>
                  <a:pt x="2120" y="17729"/>
                </a:lnTo>
                <a:lnTo>
                  <a:pt x="1143" y="17564"/>
                </a:lnTo>
                <a:lnTo>
                  <a:pt x="533" y="17932"/>
                </a:lnTo>
                <a:lnTo>
                  <a:pt x="304" y="18580"/>
                </a:lnTo>
                <a:lnTo>
                  <a:pt x="0" y="19418"/>
                </a:lnTo>
                <a:lnTo>
                  <a:pt x="228" y="20218"/>
                </a:lnTo>
                <a:lnTo>
                  <a:pt x="1168" y="20764"/>
                </a:lnTo>
                <a:lnTo>
                  <a:pt x="1930" y="21196"/>
                </a:lnTo>
                <a:lnTo>
                  <a:pt x="2717" y="21031"/>
                </a:lnTo>
                <a:lnTo>
                  <a:pt x="3556" y="19367"/>
                </a:lnTo>
                <a:close/>
              </a:path>
              <a:path w="403860" h="1288414">
                <a:moveTo>
                  <a:pt x="4114" y="82080"/>
                </a:moveTo>
                <a:lnTo>
                  <a:pt x="4038" y="81407"/>
                </a:lnTo>
                <a:lnTo>
                  <a:pt x="3568" y="80949"/>
                </a:lnTo>
                <a:lnTo>
                  <a:pt x="2692" y="80886"/>
                </a:lnTo>
                <a:lnTo>
                  <a:pt x="1866" y="80822"/>
                </a:lnTo>
                <a:lnTo>
                  <a:pt x="1168" y="81153"/>
                </a:lnTo>
                <a:lnTo>
                  <a:pt x="965" y="82486"/>
                </a:lnTo>
                <a:lnTo>
                  <a:pt x="1574" y="82892"/>
                </a:lnTo>
                <a:lnTo>
                  <a:pt x="2451" y="82943"/>
                </a:lnTo>
                <a:lnTo>
                  <a:pt x="3263" y="82981"/>
                </a:lnTo>
                <a:lnTo>
                  <a:pt x="3911" y="82740"/>
                </a:lnTo>
                <a:lnTo>
                  <a:pt x="4114" y="82080"/>
                </a:lnTo>
                <a:close/>
              </a:path>
              <a:path w="403860" h="1288414">
                <a:moveTo>
                  <a:pt x="22491" y="340982"/>
                </a:moveTo>
                <a:lnTo>
                  <a:pt x="22428" y="338924"/>
                </a:lnTo>
                <a:lnTo>
                  <a:pt x="21399" y="338353"/>
                </a:lnTo>
                <a:lnTo>
                  <a:pt x="19989" y="338353"/>
                </a:lnTo>
                <a:lnTo>
                  <a:pt x="18694" y="338493"/>
                </a:lnTo>
                <a:lnTo>
                  <a:pt x="17754" y="338937"/>
                </a:lnTo>
                <a:lnTo>
                  <a:pt x="17945" y="341007"/>
                </a:lnTo>
                <a:lnTo>
                  <a:pt x="18986" y="341693"/>
                </a:lnTo>
                <a:lnTo>
                  <a:pt x="20472" y="341642"/>
                </a:lnTo>
                <a:lnTo>
                  <a:pt x="21615" y="341617"/>
                </a:lnTo>
                <a:lnTo>
                  <a:pt x="22491" y="340982"/>
                </a:lnTo>
                <a:close/>
              </a:path>
              <a:path w="403860" h="1288414">
                <a:moveTo>
                  <a:pt x="68910" y="1233233"/>
                </a:moveTo>
                <a:lnTo>
                  <a:pt x="68745" y="1232255"/>
                </a:lnTo>
                <a:lnTo>
                  <a:pt x="68491" y="1230795"/>
                </a:lnTo>
                <a:lnTo>
                  <a:pt x="66941" y="1230414"/>
                </a:lnTo>
                <a:lnTo>
                  <a:pt x="65189" y="1230439"/>
                </a:lnTo>
                <a:lnTo>
                  <a:pt x="64096" y="1230604"/>
                </a:lnTo>
                <a:lnTo>
                  <a:pt x="62903" y="1230845"/>
                </a:lnTo>
                <a:lnTo>
                  <a:pt x="63258" y="1233398"/>
                </a:lnTo>
                <a:lnTo>
                  <a:pt x="64897" y="1233652"/>
                </a:lnTo>
                <a:lnTo>
                  <a:pt x="66586" y="1233614"/>
                </a:lnTo>
                <a:lnTo>
                  <a:pt x="67691" y="1233576"/>
                </a:lnTo>
                <a:lnTo>
                  <a:pt x="68910" y="1233233"/>
                </a:lnTo>
                <a:close/>
              </a:path>
              <a:path w="403860" h="1288414">
                <a:moveTo>
                  <a:pt x="73736" y="1164234"/>
                </a:moveTo>
                <a:lnTo>
                  <a:pt x="62064" y="1151242"/>
                </a:lnTo>
                <a:lnTo>
                  <a:pt x="59690" y="1151445"/>
                </a:lnTo>
                <a:lnTo>
                  <a:pt x="58000" y="1152436"/>
                </a:lnTo>
                <a:lnTo>
                  <a:pt x="55841" y="1155255"/>
                </a:lnTo>
                <a:lnTo>
                  <a:pt x="57035" y="1156157"/>
                </a:lnTo>
                <a:lnTo>
                  <a:pt x="60744" y="1160437"/>
                </a:lnTo>
                <a:lnTo>
                  <a:pt x="64858" y="1162481"/>
                </a:lnTo>
                <a:lnTo>
                  <a:pt x="68973" y="1164450"/>
                </a:lnTo>
                <a:lnTo>
                  <a:pt x="71323" y="1165580"/>
                </a:lnTo>
                <a:lnTo>
                  <a:pt x="73736" y="1164234"/>
                </a:lnTo>
                <a:close/>
              </a:path>
              <a:path w="403860" h="1288414">
                <a:moveTo>
                  <a:pt x="84391" y="1276045"/>
                </a:moveTo>
                <a:lnTo>
                  <a:pt x="81140" y="1274076"/>
                </a:lnTo>
                <a:lnTo>
                  <a:pt x="76860" y="1274089"/>
                </a:lnTo>
                <a:lnTo>
                  <a:pt x="74180" y="1274165"/>
                </a:lnTo>
                <a:lnTo>
                  <a:pt x="72834" y="1275600"/>
                </a:lnTo>
                <a:lnTo>
                  <a:pt x="73012" y="1278051"/>
                </a:lnTo>
                <a:lnTo>
                  <a:pt x="73228" y="1280896"/>
                </a:lnTo>
                <a:lnTo>
                  <a:pt x="75450" y="1282268"/>
                </a:lnTo>
                <a:lnTo>
                  <a:pt x="82981" y="1282179"/>
                </a:lnTo>
                <a:lnTo>
                  <a:pt x="84226" y="1280604"/>
                </a:lnTo>
                <a:lnTo>
                  <a:pt x="84391" y="1276045"/>
                </a:lnTo>
                <a:close/>
              </a:path>
              <a:path w="403860" h="1288414">
                <a:moveTo>
                  <a:pt x="89306" y="878687"/>
                </a:moveTo>
                <a:lnTo>
                  <a:pt x="89052" y="878357"/>
                </a:lnTo>
                <a:lnTo>
                  <a:pt x="88887" y="877811"/>
                </a:lnTo>
                <a:lnTo>
                  <a:pt x="88531" y="877735"/>
                </a:lnTo>
                <a:lnTo>
                  <a:pt x="87668" y="877544"/>
                </a:lnTo>
                <a:lnTo>
                  <a:pt x="86842" y="877824"/>
                </a:lnTo>
                <a:lnTo>
                  <a:pt x="86766" y="878573"/>
                </a:lnTo>
                <a:lnTo>
                  <a:pt x="86728" y="878890"/>
                </a:lnTo>
                <a:lnTo>
                  <a:pt x="87160" y="879449"/>
                </a:lnTo>
                <a:lnTo>
                  <a:pt x="87528" y="879538"/>
                </a:lnTo>
                <a:lnTo>
                  <a:pt x="88430" y="879767"/>
                </a:lnTo>
                <a:lnTo>
                  <a:pt x="89077" y="879411"/>
                </a:lnTo>
                <a:lnTo>
                  <a:pt x="89306" y="878687"/>
                </a:lnTo>
                <a:close/>
              </a:path>
              <a:path w="403860" h="1288414">
                <a:moveTo>
                  <a:pt x="89496" y="925068"/>
                </a:moveTo>
                <a:lnTo>
                  <a:pt x="88887" y="923925"/>
                </a:lnTo>
                <a:lnTo>
                  <a:pt x="87909" y="923696"/>
                </a:lnTo>
                <a:lnTo>
                  <a:pt x="87287" y="923378"/>
                </a:lnTo>
                <a:lnTo>
                  <a:pt x="86804" y="923759"/>
                </a:lnTo>
                <a:lnTo>
                  <a:pt x="86182" y="924026"/>
                </a:lnTo>
                <a:lnTo>
                  <a:pt x="86169" y="924293"/>
                </a:lnTo>
                <a:lnTo>
                  <a:pt x="86144" y="925004"/>
                </a:lnTo>
                <a:lnTo>
                  <a:pt x="86893" y="925385"/>
                </a:lnTo>
                <a:lnTo>
                  <a:pt x="87757" y="925423"/>
                </a:lnTo>
                <a:lnTo>
                  <a:pt x="88684" y="925487"/>
                </a:lnTo>
                <a:lnTo>
                  <a:pt x="89496" y="925068"/>
                </a:lnTo>
                <a:close/>
              </a:path>
              <a:path w="403860" h="1288414">
                <a:moveTo>
                  <a:pt x="96329" y="1287919"/>
                </a:moveTo>
                <a:lnTo>
                  <a:pt x="95592" y="1287297"/>
                </a:lnTo>
                <a:lnTo>
                  <a:pt x="91287" y="1286802"/>
                </a:lnTo>
                <a:lnTo>
                  <a:pt x="90131" y="1287919"/>
                </a:lnTo>
                <a:lnTo>
                  <a:pt x="96329" y="1287919"/>
                </a:lnTo>
                <a:close/>
              </a:path>
              <a:path w="403860" h="1288414">
                <a:moveTo>
                  <a:pt x="96977" y="497814"/>
                </a:moveTo>
                <a:lnTo>
                  <a:pt x="94424" y="492747"/>
                </a:lnTo>
                <a:lnTo>
                  <a:pt x="89649" y="489064"/>
                </a:lnTo>
                <a:lnTo>
                  <a:pt x="83451" y="486206"/>
                </a:lnTo>
                <a:lnTo>
                  <a:pt x="80987" y="487718"/>
                </a:lnTo>
                <a:lnTo>
                  <a:pt x="81407" y="488188"/>
                </a:lnTo>
                <a:lnTo>
                  <a:pt x="80251" y="488480"/>
                </a:lnTo>
                <a:lnTo>
                  <a:pt x="79590" y="488962"/>
                </a:lnTo>
                <a:lnTo>
                  <a:pt x="80594" y="491121"/>
                </a:lnTo>
                <a:lnTo>
                  <a:pt x="81965" y="491718"/>
                </a:lnTo>
                <a:lnTo>
                  <a:pt x="83959" y="491451"/>
                </a:lnTo>
                <a:lnTo>
                  <a:pt x="84251" y="491337"/>
                </a:lnTo>
                <a:lnTo>
                  <a:pt x="96469" y="504825"/>
                </a:lnTo>
                <a:lnTo>
                  <a:pt x="96977" y="497814"/>
                </a:lnTo>
                <a:close/>
              </a:path>
              <a:path w="403860" h="1288414">
                <a:moveTo>
                  <a:pt x="123647" y="104470"/>
                </a:moveTo>
                <a:lnTo>
                  <a:pt x="122631" y="101714"/>
                </a:lnTo>
                <a:lnTo>
                  <a:pt x="118338" y="99682"/>
                </a:lnTo>
                <a:lnTo>
                  <a:pt x="110705" y="100457"/>
                </a:lnTo>
                <a:lnTo>
                  <a:pt x="109435" y="101688"/>
                </a:lnTo>
                <a:lnTo>
                  <a:pt x="109385" y="102133"/>
                </a:lnTo>
                <a:lnTo>
                  <a:pt x="109207" y="102514"/>
                </a:lnTo>
                <a:lnTo>
                  <a:pt x="110045" y="104762"/>
                </a:lnTo>
                <a:lnTo>
                  <a:pt x="111277" y="106807"/>
                </a:lnTo>
                <a:lnTo>
                  <a:pt x="114236" y="107924"/>
                </a:lnTo>
                <a:lnTo>
                  <a:pt x="117703" y="109232"/>
                </a:lnTo>
                <a:lnTo>
                  <a:pt x="120853" y="108813"/>
                </a:lnTo>
                <a:lnTo>
                  <a:pt x="123647" y="104470"/>
                </a:lnTo>
                <a:close/>
              </a:path>
              <a:path w="403860" h="1288414">
                <a:moveTo>
                  <a:pt x="152425" y="374523"/>
                </a:moveTo>
                <a:lnTo>
                  <a:pt x="151650" y="373087"/>
                </a:lnTo>
                <a:lnTo>
                  <a:pt x="151231" y="372351"/>
                </a:lnTo>
                <a:lnTo>
                  <a:pt x="150799" y="367245"/>
                </a:lnTo>
                <a:lnTo>
                  <a:pt x="147891" y="368020"/>
                </a:lnTo>
                <a:lnTo>
                  <a:pt x="147091" y="367334"/>
                </a:lnTo>
                <a:lnTo>
                  <a:pt x="144500" y="365582"/>
                </a:lnTo>
                <a:lnTo>
                  <a:pt x="145859" y="361099"/>
                </a:lnTo>
                <a:lnTo>
                  <a:pt x="136944" y="363804"/>
                </a:lnTo>
                <a:lnTo>
                  <a:pt x="142722" y="366217"/>
                </a:lnTo>
                <a:lnTo>
                  <a:pt x="142887" y="368681"/>
                </a:lnTo>
                <a:lnTo>
                  <a:pt x="143014" y="369328"/>
                </a:lnTo>
                <a:lnTo>
                  <a:pt x="139941" y="370154"/>
                </a:lnTo>
                <a:lnTo>
                  <a:pt x="139979" y="371513"/>
                </a:lnTo>
                <a:lnTo>
                  <a:pt x="143662" y="371995"/>
                </a:lnTo>
                <a:lnTo>
                  <a:pt x="144056" y="373189"/>
                </a:lnTo>
                <a:lnTo>
                  <a:pt x="145669" y="377012"/>
                </a:lnTo>
                <a:lnTo>
                  <a:pt x="147523" y="377710"/>
                </a:lnTo>
                <a:lnTo>
                  <a:pt x="149580" y="377621"/>
                </a:lnTo>
                <a:lnTo>
                  <a:pt x="151676" y="377532"/>
                </a:lnTo>
                <a:lnTo>
                  <a:pt x="151942" y="376161"/>
                </a:lnTo>
                <a:lnTo>
                  <a:pt x="152425" y="374523"/>
                </a:lnTo>
                <a:close/>
              </a:path>
              <a:path w="403860" h="1288414">
                <a:moveTo>
                  <a:pt x="157327" y="399199"/>
                </a:moveTo>
                <a:lnTo>
                  <a:pt x="155663" y="398856"/>
                </a:lnTo>
                <a:lnTo>
                  <a:pt x="154089" y="398602"/>
                </a:lnTo>
                <a:lnTo>
                  <a:pt x="152463" y="398564"/>
                </a:lnTo>
                <a:lnTo>
                  <a:pt x="150863" y="398995"/>
                </a:lnTo>
                <a:lnTo>
                  <a:pt x="150952" y="401751"/>
                </a:lnTo>
                <a:lnTo>
                  <a:pt x="152730" y="402628"/>
                </a:lnTo>
                <a:lnTo>
                  <a:pt x="156565" y="402996"/>
                </a:lnTo>
                <a:lnTo>
                  <a:pt x="157162" y="401967"/>
                </a:lnTo>
                <a:lnTo>
                  <a:pt x="157226" y="400850"/>
                </a:lnTo>
                <a:lnTo>
                  <a:pt x="157327" y="399199"/>
                </a:lnTo>
                <a:close/>
              </a:path>
              <a:path w="403860" h="1288414">
                <a:moveTo>
                  <a:pt x="162267" y="149288"/>
                </a:moveTo>
                <a:lnTo>
                  <a:pt x="161582" y="148475"/>
                </a:lnTo>
                <a:lnTo>
                  <a:pt x="161239" y="148069"/>
                </a:lnTo>
                <a:lnTo>
                  <a:pt x="160286" y="147599"/>
                </a:lnTo>
                <a:lnTo>
                  <a:pt x="159816" y="147701"/>
                </a:lnTo>
                <a:lnTo>
                  <a:pt x="158724" y="147955"/>
                </a:lnTo>
                <a:lnTo>
                  <a:pt x="158419" y="148742"/>
                </a:lnTo>
                <a:lnTo>
                  <a:pt x="159143" y="150114"/>
                </a:lnTo>
                <a:lnTo>
                  <a:pt x="159766" y="150431"/>
                </a:lnTo>
                <a:lnTo>
                  <a:pt x="160718" y="150317"/>
                </a:lnTo>
                <a:lnTo>
                  <a:pt x="161531" y="149885"/>
                </a:lnTo>
                <a:lnTo>
                  <a:pt x="162267" y="149288"/>
                </a:lnTo>
                <a:close/>
              </a:path>
              <a:path w="403860" h="1288414">
                <a:moveTo>
                  <a:pt x="164198" y="640156"/>
                </a:moveTo>
                <a:lnTo>
                  <a:pt x="163029" y="638949"/>
                </a:lnTo>
                <a:lnTo>
                  <a:pt x="160324" y="638606"/>
                </a:lnTo>
                <a:lnTo>
                  <a:pt x="158750" y="638784"/>
                </a:lnTo>
                <a:lnTo>
                  <a:pt x="157416" y="639305"/>
                </a:lnTo>
                <a:lnTo>
                  <a:pt x="157581" y="642569"/>
                </a:lnTo>
                <a:lnTo>
                  <a:pt x="159283" y="643178"/>
                </a:lnTo>
                <a:lnTo>
                  <a:pt x="161188" y="643458"/>
                </a:lnTo>
                <a:lnTo>
                  <a:pt x="162674" y="643674"/>
                </a:lnTo>
                <a:lnTo>
                  <a:pt x="163906" y="643166"/>
                </a:lnTo>
                <a:lnTo>
                  <a:pt x="164198" y="640156"/>
                </a:lnTo>
                <a:close/>
              </a:path>
              <a:path w="403860" h="1288414">
                <a:moveTo>
                  <a:pt x="165112" y="454990"/>
                </a:moveTo>
                <a:lnTo>
                  <a:pt x="164223" y="451078"/>
                </a:lnTo>
                <a:lnTo>
                  <a:pt x="164172" y="448322"/>
                </a:lnTo>
                <a:lnTo>
                  <a:pt x="163144" y="446151"/>
                </a:lnTo>
                <a:lnTo>
                  <a:pt x="163626" y="445579"/>
                </a:lnTo>
                <a:lnTo>
                  <a:pt x="163766" y="444792"/>
                </a:lnTo>
                <a:lnTo>
                  <a:pt x="163436" y="440766"/>
                </a:lnTo>
                <a:lnTo>
                  <a:pt x="160845" y="438835"/>
                </a:lnTo>
                <a:lnTo>
                  <a:pt x="153416" y="438835"/>
                </a:lnTo>
                <a:lnTo>
                  <a:pt x="152831" y="440575"/>
                </a:lnTo>
                <a:lnTo>
                  <a:pt x="152869" y="443877"/>
                </a:lnTo>
                <a:lnTo>
                  <a:pt x="153555" y="444931"/>
                </a:lnTo>
                <a:lnTo>
                  <a:pt x="154673" y="445719"/>
                </a:lnTo>
                <a:lnTo>
                  <a:pt x="154254" y="446963"/>
                </a:lnTo>
                <a:lnTo>
                  <a:pt x="153974" y="448132"/>
                </a:lnTo>
                <a:lnTo>
                  <a:pt x="154609" y="448818"/>
                </a:lnTo>
                <a:lnTo>
                  <a:pt x="156603" y="450989"/>
                </a:lnTo>
                <a:lnTo>
                  <a:pt x="160261" y="452272"/>
                </a:lnTo>
                <a:lnTo>
                  <a:pt x="165112" y="454990"/>
                </a:lnTo>
                <a:close/>
              </a:path>
              <a:path w="403860" h="1288414">
                <a:moveTo>
                  <a:pt x="166687" y="342671"/>
                </a:moveTo>
                <a:lnTo>
                  <a:pt x="166370" y="342074"/>
                </a:lnTo>
                <a:lnTo>
                  <a:pt x="165531" y="341896"/>
                </a:lnTo>
                <a:lnTo>
                  <a:pt x="164350" y="341655"/>
                </a:lnTo>
                <a:lnTo>
                  <a:pt x="163499" y="342049"/>
                </a:lnTo>
                <a:lnTo>
                  <a:pt x="163182" y="342950"/>
                </a:lnTo>
                <a:lnTo>
                  <a:pt x="162966" y="343636"/>
                </a:lnTo>
                <a:lnTo>
                  <a:pt x="163322" y="344170"/>
                </a:lnTo>
                <a:lnTo>
                  <a:pt x="165315" y="344614"/>
                </a:lnTo>
                <a:lnTo>
                  <a:pt x="166204" y="344208"/>
                </a:lnTo>
                <a:lnTo>
                  <a:pt x="166687" y="342671"/>
                </a:lnTo>
                <a:close/>
              </a:path>
              <a:path w="403860" h="1288414">
                <a:moveTo>
                  <a:pt x="172935" y="962139"/>
                </a:moveTo>
                <a:lnTo>
                  <a:pt x="172440" y="959091"/>
                </a:lnTo>
                <a:lnTo>
                  <a:pt x="170764" y="958799"/>
                </a:lnTo>
                <a:lnTo>
                  <a:pt x="166471" y="958494"/>
                </a:lnTo>
                <a:lnTo>
                  <a:pt x="163804" y="958380"/>
                </a:lnTo>
                <a:lnTo>
                  <a:pt x="162915" y="962609"/>
                </a:lnTo>
                <a:lnTo>
                  <a:pt x="164325" y="963663"/>
                </a:lnTo>
                <a:lnTo>
                  <a:pt x="166535" y="963891"/>
                </a:lnTo>
                <a:lnTo>
                  <a:pt x="169100" y="964158"/>
                </a:lnTo>
                <a:lnTo>
                  <a:pt x="172935" y="962139"/>
                </a:lnTo>
                <a:close/>
              </a:path>
              <a:path w="403860" h="1288414">
                <a:moveTo>
                  <a:pt x="179463" y="976147"/>
                </a:moveTo>
                <a:lnTo>
                  <a:pt x="178841" y="972273"/>
                </a:lnTo>
                <a:lnTo>
                  <a:pt x="176657" y="971702"/>
                </a:lnTo>
                <a:lnTo>
                  <a:pt x="174447" y="971346"/>
                </a:lnTo>
                <a:lnTo>
                  <a:pt x="172351" y="971486"/>
                </a:lnTo>
                <a:lnTo>
                  <a:pt x="170256" y="972375"/>
                </a:lnTo>
                <a:lnTo>
                  <a:pt x="170129" y="976007"/>
                </a:lnTo>
                <a:lnTo>
                  <a:pt x="172834" y="976617"/>
                </a:lnTo>
                <a:lnTo>
                  <a:pt x="175387" y="976604"/>
                </a:lnTo>
                <a:lnTo>
                  <a:pt x="177330" y="976591"/>
                </a:lnTo>
                <a:lnTo>
                  <a:pt x="179463" y="976147"/>
                </a:lnTo>
                <a:close/>
              </a:path>
              <a:path w="403860" h="1288414">
                <a:moveTo>
                  <a:pt x="181076" y="513359"/>
                </a:moveTo>
                <a:lnTo>
                  <a:pt x="179273" y="511416"/>
                </a:lnTo>
                <a:lnTo>
                  <a:pt x="175818" y="508215"/>
                </a:lnTo>
                <a:lnTo>
                  <a:pt x="173685" y="506539"/>
                </a:lnTo>
                <a:lnTo>
                  <a:pt x="169608" y="510603"/>
                </a:lnTo>
                <a:lnTo>
                  <a:pt x="168363" y="509587"/>
                </a:lnTo>
                <a:lnTo>
                  <a:pt x="164249" y="508203"/>
                </a:lnTo>
                <a:lnTo>
                  <a:pt x="163118" y="509244"/>
                </a:lnTo>
                <a:lnTo>
                  <a:pt x="162623" y="511124"/>
                </a:lnTo>
                <a:lnTo>
                  <a:pt x="162687" y="512343"/>
                </a:lnTo>
                <a:lnTo>
                  <a:pt x="163931" y="513829"/>
                </a:lnTo>
                <a:lnTo>
                  <a:pt x="169583" y="513372"/>
                </a:lnTo>
                <a:lnTo>
                  <a:pt x="173062" y="514273"/>
                </a:lnTo>
                <a:lnTo>
                  <a:pt x="176250" y="516394"/>
                </a:lnTo>
                <a:lnTo>
                  <a:pt x="177228" y="517055"/>
                </a:lnTo>
                <a:lnTo>
                  <a:pt x="178371" y="516483"/>
                </a:lnTo>
                <a:lnTo>
                  <a:pt x="181076" y="513359"/>
                </a:lnTo>
                <a:close/>
              </a:path>
              <a:path w="403860" h="1288414">
                <a:moveTo>
                  <a:pt x="189776" y="346100"/>
                </a:moveTo>
                <a:lnTo>
                  <a:pt x="189522" y="345821"/>
                </a:lnTo>
                <a:lnTo>
                  <a:pt x="189344" y="345414"/>
                </a:lnTo>
                <a:lnTo>
                  <a:pt x="189014" y="345325"/>
                </a:lnTo>
                <a:lnTo>
                  <a:pt x="188760" y="345249"/>
                </a:lnTo>
                <a:lnTo>
                  <a:pt x="188302" y="345579"/>
                </a:lnTo>
                <a:lnTo>
                  <a:pt x="187947" y="345744"/>
                </a:lnTo>
                <a:lnTo>
                  <a:pt x="188188" y="346011"/>
                </a:lnTo>
                <a:lnTo>
                  <a:pt x="188366" y="346417"/>
                </a:lnTo>
                <a:lnTo>
                  <a:pt x="188696" y="346506"/>
                </a:lnTo>
                <a:lnTo>
                  <a:pt x="188976" y="346570"/>
                </a:lnTo>
                <a:lnTo>
                  <a:pt x="189407" y="346252"/>
                </a:lnTo>
                <a:lnTo>
                  <a:pt x="189776" y="346100"/>
                </a:lnTo>
                <a:close/>
              </a:path>
              <a:path w="403860" h="1288414">
                <a:moveTo>
                  <a:pt x="193281" y="951293"/>
                </a:moveTo>
                <a:lnTo>
                  <a:pt x="187020" y="946531"/>
                </a:lnTo>
                <a:lnTo>
                  <a:pt x="179717" y="946404"/>
                </a:lnTo>
                <a:lnTo>
                  <a:pt x="177330" y="949325"/>
                </a:lnTo>
                <a:lnTo>
                  <a:pt x="180746" y="954392"/>
                </a:lnTo>
                <a:lnTo>
                  <a:pt x="187452" y="956729"/>
                </a:lnTo>
                <a:lnTo>
                  <a:pt x="190563" y="956221"/>
                </a:lnTo>
                <a:lnTo>
                  <a:pt x="192455" y="955916"/>
                </a:lnTo>
                <a:lnTo>
                  <a:pt x="193217" y="954798"/>
                </a:lnTo>
                <a:lnTo>
                  <a:pt x="193281" y="951293"/>
                </a:lnTo>
                <a:close/>
              </a:path>
              <a:path w="403860" h="1288414">
                <a:moveTo>
                  <a:pt x="193332" y="683437"/>
                </a:moveTo>
                <a:lnTo>
                  <a:pt x="193230" y="682701"/>
                </a:lnTo>
                <a:lnTo>
                  <a:pt x="192557" y="682345"/>
                </a:lnTo>
                <a:lnTo>
                  <a:pt x="190754" y="682244"/>
                </a:lnTo>
                <a:lnTo>
                  <a:pt x="190157" y="682726"/>
                </a:lnTo>
                <a:lnTo>
                  <a:pt x="190233" y="683425"/>
                </a:lnTo>
                <a:lnTo>
                  <a:pt x="190284" y="684072"/>
                </a:lnTo>
                <a:lnTo>
                  <a:pt x="190817" y="684618"/>
                </a:lnTo>
                <a:lnTo>
                  <a:pt x="192671" y="684593"/>
                </a:lnTo>
                <a:lnTo>
                  <a:pt x="193205" y="684136"/>
                </a:lnTo>
                <a:lnTo>
                  <a:pt x="193332" y="683437"/>
                </a:lnTo>
                <a:close/>
              </a:path>
              <a:path w="403860" h="1288414">
                <a:moveTo>
                  <a:pt x="193624" y="2451"/>
                </a:moveTo>
                <a:lnTo>
                  <a:pt x="193573" y="1524"/>
                </a:lnTo>
                <a:lnTo>
                  <a:pt x="193560" y="1092"/>
                </a:lnTo>
                <a:lnTo>
                  <a:pt x="192786" y="495"/>
                </a:lnTo>
                <a:lnTo>
                  <a:pt x="192176" y="317"/>
                </a:lnTo>
                <a:lnTo>
                  <a:pt x="191135" y="0"/>
                </a:lnTo>
                <a:lnTo>
                  <a:pt x="190017" y="279"/>
                </a:lnTo>
                <a:lnTo>
                  <a:pt x="189547" y="2108"/>
                </a:lnTo>
                <a:lnTo>
                  <a:pt x="190360" y="2616"/>
                </a:lnTo>
                <a:lnTo>
                  <a:pt x="191490" y="2806"/>
                </a:lnTo>
                <a:lnTo>
                  <a:pt x="192697" y="2857"/>
                </a:lnTo>
                <a:lnTo>
                  <a:pt x="193624" y="2451"/>
                </a:lnTo>
                <a:close/>
              </a:path>
              <a:path w="403860" h="1288414">
                <a:moveTo>
                  <a:pt x="194945" y="1188910"/>
                </a:moveTo>
                <a:lnTo>
                  <a:pt x="194919" y="1183119"/>
                </a:lnTo>
                <a:lnTo>
                  <a:pt x="191414" y="1180211"/>
                </a:lnTo>
                <a:lnTo>
                  <a:pt x="184696" y="1180185"/>
                </a:lnTo>
                <a:lnTo>
                  <a:pt x="181914" y="1182954"/>
                </a:lnTo>
                <a:lnTo>
                  <a:pt x="182054" y="1185976"/>
                </a:lnTo>
                <a:lnTo>
                  <a:pt x="182181" y="1188758"/>
                </a:lnTo>
                <a:lnTo>
                  <a:pt x="184670" y="1190815"/>
                </a:lnTo>
                <a:lnTo>
                  <a:pt x="191960" y="1191006"/>
                </a:lnTo>
                <a:lnTo>
                  <a:pt x="194945" y="1188910"/>
                </a:lnTo>
                <a:close/>
              </a:path>
              <a:path w="403860" h="1288414">
                <a:moveTo>
                  <a:pt x="195110" y="137731"/>
                </a:moveTo>
                <a:lnTo>
                  <a:pt x="194398" y="134899"/>
                </a:lnTo>
                <a:lnTo>
                  <a:pt x="193954" y="132880"/>
                </a:lnTo>
                <a:lnTo>
                  <a:pt x="191122" y="131076"/>
                </a:lnTo>
                <a:lnTo>
                  <a:pt x="189509" y="133591"/>
                </a:lnTo>
                <a:lnTo>
                  <a:pt x="189915" y="135445"/>
                </a:lnTo>
                <a:lnTo>
                  <a:pt x="190334" y="137261"/>
                </a:lnTo>
                <a:lnTo>
                  <a:pt x="190601" y="138417"/>
                </a:lnTo>
                <a:lnTo>
                  <a:pt x="191744" y="139052"/>
                </a:lnTo>
                <a:lnTo>
                  <a:pt x="194487" y="138531"/>
                </a:lnTo>
                <a:lnTo>
                  <a:pt x="195110" y="137731"/>
                </a:lnTo>
                <a:close/>
              </a:path>
              <a:path w="403860" h="1288414">
                <a:moveTo>
                  <a:pt x="195859" y="103327"/>
                </a:moveTo>
                <a:lnTo>
                  <a:pt x="195491" y="102120"/>
                </a:lnTo>
                <a:lnTo>
                  <a:pt x="195300" y="101485"/>
                </a:lnTo>
                <a:lnTo>
                  <a:pt x="194576" y="101180"/>
                </a:lnTo>
                <a:lnTo>
                  <a:pt x="193662" y="101231"/>
                </a:lnTo>
                <a:lnTo>
                  <a:pt x="192519" y="101549"/>
                </a:lnTo>
                <a:lnTo>
                  <a:pt x="191897" y="102196"/>
                </a:lnTo>
                <a:lnTo>
                  <a:pt x="191960" y="103809"/>
                </a:lnTo>
                <a:lnTo>
                  <a:pt x="192570" y="104330"/>
                </a:lnTo>
                <a:lnTo>
                  <a:pt x="195160" y="104152"/>
                </a:lnTo>
                <a:lnTo>
                  <a:pt x="195859" y="103327"/>
                </a:lnTo>
                <a:close/>
              </a:path>
              <a:path w="403860" h="1288414">
                <a:moveTo>
                  <a:pt x="196100" y="341249"/>
                </a:moveTo>
                <a:lnTo>
                  <a:pt x="195427" y="340880"/>
                </a:lnTo>
                <a:lnTo>
                  <a:pt x="194576" y="340880"/>
                </a:lnTo>
                <a:lnTo>
                  <a:pt x="194157" y="340868"/>
                </a:lnTo>
                <a:lnTo>
                  <a:pt x="193459" y="341134"/>
                </a:lnTo>
                <a:lnTo>
                  <a:pt x="193357" y="341376"/>
                </a:lnTo>
                <a:lnTo>
                  <a:pt x="193103" y="342049"/>
                </a:lnTo>
                <a:lnTo>
                  <a:pt x="193713" y="342404"/>
                </a:lnTo>
                <a:lnTo>
                  <a:pt x="194564" y="342531"/>
                </a:lnTo>
                <a:lnTo>
                  <a:pt x="194983" y="342353"/>
                </a:lnTo>
                <a:lnTo>
                  <a:pt x="195630" y="342239"/>
                </a:lnTo>
                <a:lnTo>
                  <a:pt x="195757" y="341972"/>
                </a:lnTo>
                <a:lnTo>
                  <a:pt x="196100" y="341249"/>
                </a:lnTo>
                <a:close/>
              </a:path>
              <a:path w="403860" h="1288414">
                <a:moveTo>
                  <a:pt x="197027" y="586270"/>
                </a:moveTo>
                <a:lnTo>
                  <a:pt x="196316" y="584949"/>
                </a:lnTo>
                <a:lnTo>
                  <a:pt x="194906" y="583793"/>
                </a:lnTo>
                <a:lnTo>
                  <a:pt x="190347" y="584149"/>
                </a:lnTo>
                <a:lnTo>
                  <a:pt x="189496" y="585330"/>
                </a:lnTo>
                <a:lnTo>
                  <a:pt x="189572" y="586663"/>
                </a:lnTo>
                <a:lnTo>
                  <a:pt x="189699" y="588556"/>
                </a:lnTo>
                <a:lnTo>
                  <a:pt x="191592" y="588924"/>
                </a:lnTo>
                <a:lnTo>
                  <a:pt x="193700" y="588835"/>
                </a:lnTo>
                <a:lnTo>
                  <a:pt x="195491" y="588759"/>
                </a:lnTo>
                <a:lnTo>
                  <a:pt x="196964" y="588365"/>
                </a:lnTo>
                <a:lnTo>
                  <a:pt x="197027" y="586270"/>
                </a:lnTo>
                <a:close/>
              </a:path>
              <a:path w="403860" h="1288414">
                <a:moveTo>
                  <a:pt x="197256" y="524548"/>
                </a:moveTo>
                <a:lnTo>
                  <a:pt x="197218" y="523633"/>
                </a:lnTo>
                <a:lnTo>
                  <a:pt x="197192" y="522757"/>
                </a:lnTo>
                <a:lnTo>
                  <a:pt x="196392" y="522160"/>
                </a:lnTo>
                <a:lnTo>
                  <a:pt x="194043" y="522135"/>
                </a:lnTo>
                <a:lnTo>
                  <a:pt x="193319" y="522744"/>
                </a:lnTo>
                <a:lnTo>
                  <a:pt x="193294" y="523633"/>
                </a:lnTo>
                <a:lnTo>
                  <a:pt x="193268" y="524548"/>
                </a:lnTo>
                <a:lnTo>
                  <a:pt x="194081" y="525005"/>
                </a:lnTo>
                <a:lnTo>
                  <a:pt x="195237" y="525106"/>
                </a:lnTo>
                <a:lnTo>
                  <a:pt x="196380" y="524979"/>
                </a:lnTo>
                <a:lnTo>
                  <a:pt x="197256" y="524548"/>
                </a:lnTo>
                <a:close/>
              </a:path>
              <a:path w="403860" h="1288414">
                <a:moveTo>
                  <a:pt x="199542" y="279323"/>
                </a:moveTo>
                <a:lnTo>
                  <a:pt x="198208" y="278942"/>
                </a:lnTo>
                <a:lnTo>
                  <a:pt x="196240" y="278980"/>
                </a:lnTo>
                <a:lnTo>
                  <a:pt x="194741" y="279666"/>
                </a:lnTo>
                <a:lnTo>
                  <a:pt x="191465" y="278803"/>
                </a:lnTo>
                <a:lnTo>
                  <a:pt x="190969" y="283489"/>
                </a:lnTo>
                <a:lnTo>
                  <a:pt x="192900" y="283794"/>
                </a:lnTo>
                <a:lnTo>
                  <a:pt x="194868" y="283857"/>
                </a:lnTo>
                <a:lnTo>
                  <a:pt x="197853" y="283959"/>
                </a:lnTo>
                <a:lnTo>
                  <a:pt x="199339" y="282663"/>
                </a:lnTo>
                <a:lnTo>
                  <a:pt x="199542" y="279323"/>
                </a:lnTo>
                <a:close/>
              </a:path>
              <a:path w="403860" h="1288414">
                <a:moveTo>
                  <a:pt x="199618" y="255244"/>
                </a:moveTo>
                <a:lnTo>
                  <a:pt x="199059" y="254635"/>
                </a:lnTo>
                <a:lnTo>
                  <a:pt x="197789" y="254469"/>
                </a:lnTo>
                <a:lnTo>
                  <a:pt x="196557" y="254520"/>
                </a:lnTo>
                <a:lnTo>
                  <a:pt x="195719" y="254977"/>
                </a:lnTo>
                <a:lnTo>
                  <a:pt x="195795" y="255930"/>
                </a:lnTo>
                <a:lnTo>
                  <a:pt x="195884" y="256870"/>
                </a:lnTo>
                <a:lnTo>
                  <a:pt x="196824" y="257289"/>
                </a:lnTo>
                <a:lnTo>
                  <a:pt x="198983" y="257314"/>
                </a:lnTo>
                <a:lnTo>
                  <a:pt x="199478" y="256844"/>
                </a:lnTo>
                <a:lnTo>
                  <a:pt x="199542" y="256171"/>
                </a:lnTo>
                <a:lnTo>
                  <a:pt x="199618" y="255244"/>
                </a:lnTo>
                <a:close/>
              </a:path>
              <a:path w="403860" h="1288414">
                <a:moveTo>
                  <a:pt x="200075" y="274535"/>
                </a:moveTo>
                <a:lnTo>
                  <a:pt x="199542" y="274027"/>
                </a:lnTo>
                <a:lnTo>
                  <a:pt x="199263" y="273773"/>
                </a:lnTo>
                <a:lnTo>
                  <a:pt x="198996" y="274002"/>
                </a:lnTo>
                <a:lnTo>
                  <a:pt x="198704" y="274218"/>
                </a:lnTo>
                <a:lnTo>
                  <a:pt x="198488" y="274472"/>
                </a:lnTo>
                <a:lnTo>
                  <a:pt x="198793" y="274853"/>
                </a:lnTo>
                <a:lnTo>
                  <a:pt x="198920" y="274840"/>
                </a:lnTo>
                <a:lnTo>
                  <a:pt x="199313" y="274789"/>
                </a:lnTo>
                <a:lnTo>
                  <a:pt x="199694" y="274650"/>
                </a:lnTo>
                <a:lnTo>
                  <a:pt x="200075" y="274535"/>
                </a:lnTo>
                <a:close/>
              </a:path>
              <a:path w="403860" h="1288414">
                <a:moveTo>
                  <a:pt x="201028" y="399961"/>
                </a:moveTo>
                <a:lnTo>
                  <a:pt x="200444" y="399529"/>
                </a:lnTo>
                <a:lnTo>
                  <a:pt x="199618" y="399516"/>
                </a:lnTo>
                <a:lnTo>
                  <a:pt x="198729" y="399516"/>
                </a:lnTo>
                <a:lnTo>
                  <a:pt x="198386" y="400011"/>
                </a:lnTo>
                <a:lnTo>
                  <a:pt x="198437" y="400659"/>
                </a:lnTo>
                <a:lnTo>
                  <a:pt x="198678" y="401294"/>
                </a:lnTo>
                <a:lnTo>
                  <a:pt x="199250" y="401675"/>
                </a:lnTo>
                <a:lnTo>
                  <a:pt x="200469" y="401383"/>
                </a:lnTo>
                <a:lnTo>
                  <a:pt x="200888" y="400926"/>
                </a:lnTo>
                <a:lnTo>
                  <a:pt x="200939" y="400608"/>
                </a:lnTo>
                <a:lnTo>
                  <a:pt x="201028" y="399961"/>
                </a:lnTo>
                <a:close/>
              </a:path>
              <a:path w="403860" h="1288414">
                <a:moveTo>
                  <a:pt x="217055" y="359740"/>
                </a:moveTo>
                <a:lnTo>
                  <a:pt x="216865" y="359664"/>
                </a:lnTo>
                <a:lnTo>
                  <a:pt x="216522" y="359498"/>
                </a:lnTo>
                <a:lnTo>
                  <a:pt x="216255" y="359740"/>
                </a:lnTo>
                <a:lnTo>
                  <a:pt x="216065" y="360006"/>
                </a:lnTo>
                <a:lnTo>
                  <a:pt x="215861" y="360248"/>
                </a:lnTo>
                <a:lnTo>
                  <a:pt x="216052" y="360324"/>
                </a:lnTo>
                <a:lnTo>
                  <a:pt x="216382" y="360476"/>
                </a:lnTo>
                <a:lnTo>
                  <a:pt x="216674" y="360235"/>
                </a:lnTo>
                <a:lnTo>
                  <a:pt x="216852" y="359981"/>
                </a:lnTo>
                <a:lnTo>
                  <a:pt x="217055" y="359740"/>
                </a:lnTo>
                <a:close/>
              </a:path>
              <a:path w="403860" h="1288414">
                <a:moveTo>
                  <a:pt x="221170" y="245198"/>
                </a:moveTo>
                <a:lnTo>
                  <a:pt x="221132" y="243700"/>
                </a:lnTo>
                <a:lnTo>
                  <a:pt x="221107" y="242506"/>
                </a:lnTo>
                <a:lnTo>
                  <a:pt x="219938" y="241935"/>
                </a:lnTo>
                <a:lnTo>
                  <a:pt x="218452" y="241909"/>
                </a:lnTo>
                <a:lnTo>
                  <a:pt x="216560" y="241858"/>
                </a:lnTo>
                <a:lnTo>
                  <a:pt x="215442" y="242557"/>
                </a:lnTo>
                <a:lnTo>
                  <a:pt x="215506" y="245325"/>
                </a:lnTo>
                <a:lnTo>
                  <a:pt x="216446" y="245948"/>
                </a:lnTo>
                <a:lnTo>
                  <a:pt x="219748" y="245808"/>
                </a:lnTo>
                <a:lnTo>
                  <a:pt x="221170" y="245198"/>
                </a:lnTo>
                <a:close/>
              </a:path>
              <a:path w="403860" h="1288414">
                <a:moveTo>
                  <a:pt x="225971" y="1162431"/>
                </a:moveTo>
                <a:lnTo>
                  <a:pt x="225501" y="1160843"/>
                </a:lnTo>
                <a:lnTo>
                  <a:pt x="224802" y="1160564"/>
                </a:lnTo>
                <a:lnTo>
                  <a:pt x="224459" y="1160576"/>
                </a:lnTo>
                <a:lnTo>
                  <a:pt x="223024" y="1160780"/>
                </a:lnTo>
                <a:lnTo>
                  <a:pt x="222516" y="1161237"/>
                </a:lnTo>
                <a:lnTo>
                  <a:pt x="222504" y="1161884"/>
                </a:lnTo>
                <a:lnTo>
                  <a:pt x="222491" y="1162608"/>
                </a:lnTo>
                <a:lnTo>
                  <a:pt x="223253" y="1163015"/>
                </a:lnTo>
                <a:lnTo>
                  <a:pt x="225386" y="1163078"/>
                </a:lnTo>
                <a:lnTo>
                  <a:pt x="225971" y="1162431"/>
                </a:lnTo>
                <a:close/>
              </a:path>
              <a:path w="403860" h="1288414">
                <a:moveTo>
                  <a:pt x="228981" y="1244511"/>
                </a:moveTo>
                <a:lnTo>
                  <a:pt x="228841" y="1243622"/>
                </a:lnTo>
                <a:lnTo>
                  <a:pt x="228752" y="1242961"/>
                </a:lnTo>
                <a:lnTo>
                  <a:pt x="228079" y="1242568"/>
                </a:lnTo>
                <a:lnTo>
                  <a:pt x="225996" y="1242720"/>
                </a:lnTo>
                <a:lnTo>
                  <a:pt x="225425" y="1243317"/>
                </a:lnTo>
                <a:lnTo>
                  <a:pt x="225450" y="1243533"/>
                </a:lnTo>
                <a:lnTo>
                  <a:pt x="225755" y="1244930"/>
                </a:lnTo>
                <a:lnTo>
                  <a:pt x="226402" y="1245349"/>
                </a:lnTo>
                <a:lnTo>
                  <a:pt x="227215" y="1245298"/>
                </a:lnTo>
                <a:lnTo>
                  <a:pt x="228473" y="1245235"/>
                </a:lnTo>
                <a:lnTo>
                  <a:pt x="228981" y="1244511"/>
                </a:lnTo>
                <a:close/>
              </a:path>
              <a:path w="403860" h="1288414">
                <a:moveTo>
                  <a:pt x="234480" y="1184808"/>
                </a:moveTo>
                <a:lnTo>
                  <a:pt x="228485" y="1184046"/>
                </a:lnTo>
                <a:lnTo>
                  <a:pt x="226758" y="1184313"/>
                </a:lnTo>
                <a:lnTo>
                  <a:pt x="226098" y="1186091"/>
                </a:lnTo>
                <a:lnTo>
                  <a:pt x="226428" y="1187996"/>
                </a:lnTo>
                <a:lnTo>
                  <a:pt x="227977" y="1188935"/>
                </a:lnTo>
                <a:lnTo>
                  <a:pt x="232435" y="1188961"/>
                </a:lnTo>
                <a:lnTo>
                  <a:pt x="234315" y="1188478"/>
                </a:lnTo>
                <a:lnTo>
                  <a:pt x="234480" y="1184808"/>
                </a:lnTo>
                <a:close/>
              </a:path>
              <a:path w="403860" h="1288414">
                <a:moveTo>
                  <a:pt x="246405" y="1183995"/>
                </a:moveTo>
                <a:lnTo>
                  <a:pt x="245046" y="1182700"/>
                </a:lnTo>
                <a:lnTo>
                  <a:pt x="240868" y="1182776"/>
                </a:lnTo>
                <a:lnTo>
                  <a:pt x="240461" y="1183906"/>
                </a:lnTo>
                <a:lnTo>
                  <a:pt x="240233" y="1185367"/>
                </a:lnTo>
                <a:lnTo>
                  <a:pt x="240817" y="1186268"/>
                </a:lnTo>
                <a:lnTo>
                  <a:pt x="240817" y="1187970"/>
                </a:lnTo>
                <a:lnTo>
                  <a:pt x="245110" y="1188161"/>
                </a:lnTo>
                <a:lnTo>
                  <a:pt x="246380" y="1187170"/>
                </a:lnTo>
                <a:lnTo>
                  <a:pt x="246405" y="1183995"/>
                </a:lnTo>
                <a:close/>
              </a:path>
              <a:path w="403860" h="1288414">
                <a:moveTo>
                  <a:pt x="253123" y="1092403"/>
                </a:moveTo>
                <a:lnTo>
                  <a:pt x="252920" y="1090968"/>
                </a:lnTo>
                <a:lnTo>
                  <a:pt x="252285" y="1090599"/>
                </a:lnTo>
                <a:lnTo>
                  <a:pt x="251358" y="1090536"/>
                </a:lnTo>
                <a:lnTo>
                  <a:pt x="250355" y="1090612"/>
                </a:lnTo>
                <a:lnTo>
                  <a:pt x="249847" y="1091095"/>
                </a:lnTo>
                <a:lnTo>
                  <a:pt x="249897" y="1091780"/>
                </a:lnTo>
                <a:lnTo>
                  <a:pt x="249961" y="1092530"/>
                </a:lnTo>
                <a:lnTo>
                  <a:pt x="250736" y="1092847"/>
                </a:lnTo>
                <a:lnTo>
                  <a:pt x="251625" y="1092860"/>
                </a:lnTo>
                <a:lnTo>
                  <a:pt x="252628" y="1092885"/>
                </a:lnTo>
                <a:lnTo>
                  <a:pt x="253123" y="1092403"/>
                </a:lnTo>
                <a:close/>
              </a:path>
              <a:path w="403860" h="1288414">
                <a:moveTo>
                  <a:pt x="260502" y="965263"/>
                </a:moveTo>
                <a:lnTo>
                  <a:pt x="260426" y="959713"/>
                </a:lnTo>
                <a:lnTo>
                  <a:pt x="257708" y="958011"/>
                </a:lnTo>
                <a:lnTo>
                  <a:pt x="249669" y="958215"/>
                </a:lnTo>
                <a:lnTo>
                  <a:pt x="246964" y="960208"/>
                </a:lnTo>
                <a:lnTo>
                  <a:pt x="247281" y="965758"/>
                </a:lnTo>
                <a:lnTo>
                  <a:pt x="251409" y="968921"/>
                </a:lnTo>
                <a:lnTo>
                  <a:pt x="254952" y="968717"/>
                </a:lnTo>
                <a:lnTo>
                  <a:pt x="257517" y="968578"/>
                </a:lnTo>
                <a:lnTo>
                  <a:pt x="260502" y="965263"/>
                </a:lnTo>
                <a:close/>
              </a:path>
              <a:path w="403860" h="1288414">
                <a:moveTo>
                  <a:pt x="260642" y="1268044"/>
                </a:moveTo>
                <a:lnTo>
                  <a:pt x="259943" y="1267447"/>
                </a:lnTo>
                <a:lnTo>
                  <a:pt x="258762" y="1267231"/>
                </a:lnTo>
                <a:lnTo>
                  <a:pt x="257759" y="1267282"/>
                </a:lnTo>
                <a:lnTo>
                  <a:pt x="257175" y="1267764"/>
                </a:lnTo>
                <a:lnTo>
                  <a:pt x="257467" y="1268425"/>
                </a:lnTo>
                <a:lnTo>
                  <a:pt x="257695" y="1268945"/>
                </a:lnTo>
                <a:lnTo>
                  <a:pt x="258356" y="1269479"/>
                </a:lnTo>
                <a:lnTo>
                  <a:pt x="259016" y="1269733"/>
                </a:lnTo>
                <a:lnTo>
                  <a:pt x="259803" y="1270025"/>
                </a:lnTo>
                <a:lnTo>
                  <a:pt x="260629" y="1269682"/>
                </a:lnTo>
                <a:lnTo>
                  <a:pt x="260642" y="1268933"/>
                </a:lnTo>
                <a:lnTo>
                  <a:pt x="260642" y="1268044"/>
                </a:lnTo>
                <a:close/>
              </a:path>
              <a:path w="403860" h="1288414">
                <a:moveTo>
                  <a:pt x="262255" y="1177912"/>
                </a:moveTo>
                <a:lnTo>
                  <a:pt x="261975" y="1176896"/>
                </a:lnTo>
                <a:lnTo>
                  <a:pt x="261696" y="1175791"/>
                </a:lnTo>
                <a:lnTo>
                  <a:pt x="259867" y="1176007"/>
                </a:lnTo>
                <a:lnTo>
                  <a:pt x="258457" y="1176159"/>
                </a:lnTo>
                <a:lnTo>
                  <a:pt x="257340" y="1176794"/>
                </a:lnTo>
                <a:lnTo>
                  <a:pt x="257810" y="1179131"/>
                </a:lnTo>
                <a:lnTo>
                  <a:pt x="258673" y="1180033"/>
                </a:lnTo>
                <a:lnTo>
                  <a:pt x="260159" y="1180033"/>
                </a:lnTo>
                <a:lnTo>
                  <a:pt x="261835" y="1180045"/>
                </a:lnTo>
                <a:lnTo>
                  <a:pt x="262128" y="1178953"/>
                </a:lnTo>
                <a:lnTo>
                  <a:pt x="262255" y="1177912"/>
                </a:lnTo>
                <a:close/>
              </a:path>
              <a:path w="403860" h="1288414">
                <a:moveTo>
                  <a:pt x="266090" y="882624"/>
                </a:moveTo>
                <a:lnTo>
                  <a:pt x="265049" y="882065"/>
                </a:lnTo>
                <a:lnTo>
                  <a:pt x="263499" y="881976"/>
                </a:lnTo>
                <a:lnTo>
                  <a:pt x="261861" y="882015"/>
                </a:lnTo>
                <a:lnTo>
                  <a:pt x="261010" y="882688"/>
                </a:lnTo>
                <a:lnTo>
                  <a:pt x="261213" y="885024"/>
                </a:lnTo>
                <a:lnTo>
                  <a:pt x="261937" y="885913"/>
                </a:lnTo>
                <a:lnTo>
                  <a:pt x="263588" y="885875"/>
                </a:lnTo>
                <a:lnTo>
                  <a:pt x="265176" y="885850"/>
                </a:lnTo>
                <a:lnTo>
                  <a:pt x="265976" y="885012"/>
                </a:lnTo>
                <a:lnTo>
                  <a:pt x="266090" y="882624"/>
                </a:lnTo>
                <a:close/>
              </a:path>
              <a:path w="403860" h="1288414">
                <a:moveTo>
                  <a:pt x="271767" y="513359"/>
                </a:moveTo>
                <a:lnTo>
                  <a:pt x="269481" y="511251"/>
                </a:lnTo>
                <a:lnTo>
                  <a:pt x="265264" y="508736"/>
                </a:lnTo>
                <a:lnTo>
                  <a:pt x="263804" y="507758"/>
                </a:lnTo>
                <a:lnTo>
                  <a:pt x="257708" y="505358"/>
                </a:lnTo>
                <a:lnTo>
                  <a:pt x="254241" y="506222"/>
                </a:lnTo>
                <a:lnTo>
                  <a:pt x="252717" y="509257"/>
                </a:lnTo>
                <a:lnTo>
                  <a:pt x="250875" y="512927"/>
                </a:lnTo>
                <a:lnTo>
                  <a:pt x="252768" y="516178"/>
                </a:lnTo>
                <a:lnTo>
                  <a:pt x="259295" y="517448"/>
                </a:lnTo>
                <a:lnTo>
                  <a:pt x="261251" y="517385"/>
                </a:lnTo>
                <a:lnTo>
                  <a:pt x="262928" y="517486"/>
                </a:lnTo>
                <a:lnTo>
                  <a:pt x="265645" y="516902"/>
                </a:lnTo>
                <a:lnTo>
                  <a:pt x="269265" y="518439"/>
                </a:lnTo>
                <a:lnTo>
                  <a:pt x="271767" y="513359"/>
                </a:lnTo>
                <a:close/>
              </a:path>
              <a:path w="403860" h="1288414">
                <a:moveTo>
                  <a:pt x="280517" y="813600"/>
                </a:moveTo>
                <a:lnTo>
                  <a:pt x="276593" y="804075"/>
                </a:lnTo>
                <a:lnTo>
                  <a:pt x="270891" y="802043"/>
                </a:lnTo>
                <a:lnTo>
                  <a:pt x="259334" y="799515"/>
                </a:lnTo>
                <a:lnTo>
                  <a:pt x="253301" y="803440"/>
                </a:lnTo>
                <a:lnTo>
                  <a:pt x="253098" y="812965"/>
                </a:lnTo>
                <a:lnTo>
                  <a:pt x="259448" y="816991"/>
                </a:lnTo>
                <a:lnTo>
                  <a:pt x="267677" y="816825"/>
                </a:lnTo>
                <a:lnTo>
                  <a:pt x="269582" y="816686"/>
                </a:lnTo>
                <a:lnTo>
                  <a:pt x="271513" y="816660"/>
                </a:lnTo>
                <a:lnTo>
                  <a:pt x="279184" y="815594"/>
                </a:lnTo>
                <a:lnTo>
                  <a:pt x="280517" y="813600"/>
                </a:lnTo>
                <a:close/>
              </a:path>
              <a:path w="403860" h="1288414">
                <a:moveTo>
                  <a:pt x="309905" y="558380"/>
                </a:moveTo>
                <a:lnTo>
                  <a:pt x="309460" y="556094"/>
                </a:lnTo>
                <a:lnTo>
                  <a:pt x="307809" y="555002"/>
                </a:lnTo>
                <a:lnTo>
                  <a:pt x="302437" y="555345"/>
                </a:lnTo>
                <a:lnTo>
                  <a:pt x="299694" y="555904"/>
                </a:lnTo>
                <a:lnTo>
                  <a:pt x="299758" y="558126"/>
                </a:lnTo>
                <a:lnTo>
                  <a:pt x="299821" y="560476"/>
                </a:lnTo>
                <a:lnTo>
                  <a:pt x="302361" y="561606"/>
                </a:lnTo>
                <a:lnTo>
                  <a:pt x="308114" y="561632"/>
                </a:lnTo>
                <a:lnTo>
                  <a:pt x="309867" y="560539"/>
                </a:lnTo>
                <a:lnTo>
                  <a:pt x="309905" y="558380"/>
                </a:lnTo>
                <a:close/>
              </a:path>
              <a:path w="403860" h="1288414">
                <a:moveTo>
                  <a:pt x="313182" y="799198"/>
                </a:moveTo>
                <a:lnTo>
                  <a:pt x="312978" y="795350"/>
                </a:lnTo>
                <a:lnTo>
                  <a:pt x="311048" y="794308"/>
                </a:lnTo>
                <a:lnTo>
                  <a:pt x="308686" y="794029"/>
                </a:lnTo>
                <a:lnTo>
                  <a:pt x="306463" y="794524"/>
                </a:lnTo>
                <a:lnTo>
                  <a:pt x="304317" y="795070"/>
                </a:lnTo>
                <a:lnTo>
                  <a:pt x="304419" y="797229"/>
                </a:lnTo>
                <a:lnTo>
                  <a:pt x="304507" y="799109"/>
                </a:lnTo>
                <a:lnTo>
                  <a:pt x="306362" y="799655"/>
                </a:lnTo>
                <a:lnTo>
                  <a:pt x="310730" y="799731"/>
                </a:lnTo>
                <a:lnTo>
                  <a:pt x="313182" y="799198"/>
                </a:lnTo>
                <a:close/>
              </a:path>
              <a:path w="403860" h="1288414">
                <a:moveTo>
                  <a:pt x="316217" y="483704"/>
                </a:moveTo>
                <a:lnTo>
                  <a:pt x="315683" y="483425"/>
                </a:lnTo>
                <a:lnTo>
                  <a:pt x="315112" y="482942"/>
                </a:lnTo>
                <a:lnTo>
                  <a:pt x="314426" y="482815"/>
                </a:lnTo>
                <a:lnTo>
                  <a:pt x="313537" y="482650"/>
                </a:lnTo>
                <a:lnTo>
                  <a:pt x="312839" y="483095"/>
                </a:lnTo>
                <a:lnTo>
                  <a:pt x="312928" y="483831"/>
                </a:lnTo>
                <a:lnTo>
                  <a:pt x="313016" y="484492"/>
                </a:lnTo>
                <a:lnTo>
                  <a:pt x="313702" y="484936"/>
                </a:lnTo>
                <a:lnTo>
                  <a:pt x="315391" y="484962"/>
                </a:lnTo>
                <a:lnTo>
                  <a:pt x="316039" y="484581"/>
                </a:lnTo>
                <a:lnTo>
                  <a:pt x="316217" y="483704"/>
                </a:lnTo>
                <a:close/>
              </a:path>
              <a:path w="403860" h="1288414">
                <a:moveTo>
                  <a:pt x="318617" y="644004"/>
                </a:moveTo>
                <a:lnTo>
                  <a:pt x="318350" y="643077"/>
                </a:lnTo>
                <a:lnTo>
                  <a:pt x="317652" y="642924"/>
                </a:lnTo>
                <a:lnTo>
                  <a:pt x="317246" y="642721"/>
                </a:lnTo>
                <a:lnTo>
                  <a:pt x="316331" y="642835"/>
                </a:lnTo>
                <a:lnTo>
                  <a:pt x="315785" y="643242"/>
                </a:lnTo>
                <a:lnTo>
                  <a:pt x="316026" y="643915"/>
                </a:lnTo>
                <a:lnTo>
                  <a:pt x="316115" y="644182"/>
                </a:lnTo>
                <a:lnTo>
                  <a:pt x="316776" y="644525"/>
                </a:lnTo>
                <a:lnTo>
                  <a:pt x="317169" y="644512"/>
                </a:lnTo>
                <a:lnTo>
                  <a:pt x="318058" y="644499"/>
                </a:lnTo>
                <a:lnTo>
                  <a:pt x="318617" y="644004"/>
                </a:lnTo>
                <a:close/>
              </a:path>
              <a:path w="403860" h="1288414">
                <a:moveTo>
                  <a:pt x="324827" y="1287919"/>
                </a:moveTo>
                <a:lnTo>
                  <a:pt x="324802" y="1287691"/>
                </a:lnTo>
                <a:lnTo>
                  <a:pt x="322427" y="1287602"/>
                </a:lnTo>
                <a:lnTo>
                  <a:pt x="320446" y="1287538"/>
                </a:lnTo>
                <a:lnTo>
                  <a:pt x="320217" y="1287919"/>
                </a:lnTo>
                <a:lnTo>
                  <a:pt x="324827" y="1287919"/>
                </a:lnTo>
                <a:close/>
              </a:path>
              <a:path w="403860" h="1288414">
                <a:moveTo>
                  <a:pt x="326466" y="481685"/>
                </a:moveTo>
                <a:lnTo>
                  <a:pt x="326351" y="480009"/>
                </a:lnTo>
                <a:lnTo>
                  <a:pt x="325602" y="479463"/>
                </a:lnTo>
                <a:lnTo>
                  <a:pt x="324434" y="479247"/>
                </a:lnTo>
                <a:lnTo>
                  <a:pt x="323494" y="479336"/>
                </a:lnTo>
                <a:lnTo>
                  <a:pt x="322872" y="479767"/>
                </a:lnTo>
                <a:lnTo>
                  <a:pt x="322846" y="480453"/>
                </a:lnTo>
                <a:lnTo>
                  <a:pt x="322808" y="481418"/>
                </a:lnTo>
                <a:lnTo>
                  <a:pt x="323621" y="481952"/>
                </a:lnTo>
                <a:lnTo>
                  <a:pt x="325780" y="482041"/>
                </a:lnTo>
                <a:lnTo>
                  <a:pt x="326466" y="481685"/>
                </a:lnTo>
                <a:close/>
              </a:path>
              <a:path w="403860" h="1288414">
                <a:moveTo>
                  <a:pt x="328917" y="388213"/>
                </a:moveTo>
                <a:lnTo>
                  <a:pt x="328612" y="387769"/>
                </a:lnTo>
                <a:lnTo>
                  <a:pt x="327990" y="387705"/>
                </a:lnTo>
                <a:lnTo>
                  <a:pt x="327571" y="387553"/>
                </a:lnTo>
                <a:lnTo>
                  <a:pt x="326999" y="387756"/>
                </a:lnTo>
                <a:lnTo>
                  <a:pt x="326771" y="388124"/>
                </a:lnTo>
                <a:lnTo>
                  <a:pt x="327164" y="388493"/>
                </a:lnTo>
                <a:lnTo>
                  <a:pt x="327418" y="388734"/>
                </a:lnTo>
                <a:lnTo>
                  <a:pt x="327952" y="388797"/>
                </a:lnTo>
                <a:lnTo>
                  <a:pt x="328358" y="388937"/>
                </a:lnTo>
                <a:lnTo>
                  <a:pt x="328523" y="388620"/>
                </a:lnTo>
                <a:lnTo>
                  <a:pt x="328917" y="388213"/>
                </a:lnTo>
                <a:close/>
              </a:path>
              <a:path w="403860" h="1288414">
                <a:moveTo>
                  <a:pt x="329742" y="469303"/>
                </a:moveTo>
                <a:lnTo>
                  <a:pt x="329717" y="467385"/>
                </a:lnTo>
                <a:lnTo>
                  <a:pt x="328726" y="466890"/>
                </a:lnTo>
                <a:lnTo>
                  <a:pt x="326288" y="466864"/>
                </a:lnTo>
                <a:lnTo>
                  <a:pt x="325361" y="467360"/>
                </a:lnTo>
                <a:lnTo>
                  <a:pt x="325335" y="468325"/>
                </a:lnTo>
                <a:lnTo>
                  <a:pt x="325310" y="469328"/>
                </a:lnTo>
                <a:lnTo>
                  <a:pt x="326301" y="469709"/>
                </a:lnTo>
                <a:lnTo>
                  <a:pt x="327507" y="469760"/>
                </a:lnTo>
                <a:lnTo>
                  <a:pt x="328701" y="469684"/>
                </a:lnTo>
                <a:lnTo>
                  <a:pt x="329742" y="469303"/>
                </a:lnTo>
                <a:close/>
              </a:path>
              <a:path w="403860" h="1288414">
                <a:moveTo>
                  <a:pt x="331139" y="491705"/>
                </a:moveTo>
                <a:lnTo>
                  <a:pt x="330708" y="490842"/>
                </a:lnTo>
                <a:lnTo>
                  <a:pt x="330415" y="490232"/>
                </a:lnTo>
                <a:lnTo>
                  <a:pt x="329704" y="489927"/>
                </a:lnTo>
                <a:lnTo>
                  <a:pt x="328841" y="490029"/>
                </a:lnTo>
                <a:lnTo>
                  <a:pt x="327609" y="490181"/>
                </a:lnTo>
                <a:lnTo>
                  <a:pt x="327050" y="490778"/>
                </a:lnTo>
                <a:lnTo>
                  <a:pt x="327152" y="491731"/>
                </a:lnTo>
                <a:lnTo>
                  <a:pt x="327545" y="492658"/>
                </a:lnTo>
                <a:lnTo>
                  <a:pt x="328422" y="493064"/>
                </a:lnTo>
                <a:lnTo>
                  <a:pt x="330796" y="492480"/>
                </a:lnTo>
                <a:lnTo>
                  <a:pt x="331139" y="491705"/>
                </a:lnTo>
                <a:close/>
              </a:path>
              <a:path w="403860" h="1288414">
                <a:moveTo>
                  <a:pt x="340601" y="243332"/>
                </a:moveTo>
                <a:lnTo>
                  <a:pt x="334568" y="239115"/>
                </a:lnTo>
                <a:lnTo>
                  <a:pt x="331914" y="238645"/>
                </a:lnTo>
                <a:lnTo>
                  <a:pt x="325513" y="241134"/>
                </a:lnTo>
                <a:lnTo>
                  <a:pt x="331254" y="241274"/>
                </a:lnTo>
                <a:lnTo>
                  <a:pt x="335038" y="244233"/>
                </a:lnTo>
                <a:lnTo>
                  <a:pt x="340601" y="243332"/>
                </a:lnTo>
                <a:close/>
              </a:path>
              <a:path w="403860" h="1288414">
                <a:moveTo>
                  <a:pt x="342938" y="1047089"/>
                </a:moveTo>
                <a:lnTo>
                  <a:pt x="338442" y="1044346"/>
                </a:lnTo>
                <a:lnTo>
                  <a:pt x="334238" y="1044282"/>
                </a:lnTo>
                <a:lnTo>
                  <a:pt x="331990" y="1044613"/>
                </a:lnTo>
                <a:lnTo>
                  <a:pt x="328739" y="1044028"/>
                </a:lnTo>
                <a:lnTo>
                  <a:pt x="328523" y="1050772"/>
                </a:lnTo>
                <a:lnTo>
                  <a:pt x="332155" y="1053528"/>
                </a:lnTo>
                <a:lnTo>
                  <a:pt x="336956" y="1053363"/>
                </a:lnTo>
                <a:lnTo>
                  <a:pt x="340233" y="1053249"/>
                </a:lnTo>
                <a:lnTo>
                  <a:pt x="341972" y="1051585"/>
                </a:lnTo>
                <a:lnTo>
                  <a:pt x="342938" y="1047089"/>
                </a:lnTo>
                <a:close/>
              </a:path>
              <a:path w="403860" h="1288414">
                <a:moveTo>
                  <a:pt x="345655" y="801966"/>
                </a:moveTo>
                <a:lnTo>
                  <a:pt x="345643" y="801027"/>
                </a:lnTo>
                <a:lnTo>
                  <a:pt x="345617" y="800125"/>
                </a:lnTo>
                <a:lnTo>
                  <a:pt x="344817" y="799477"/>
                </a:lnTo>
                <a:lnTo>
                  <a:pt x="343598" y="799515"/>
                </a:lnTo>
                <a:lnTo>
                  <a:pt x="342430" y="799541"/>
                </a:lnTo>
                <a:lnTo>
                  <a:pt x="341655" y="800112"/>
                </a:lnTo>
                <a:lnTo>
                  <a:pt x="341452" y="800976"/>
                </a:lnTo>
                <a:lnTo>
                  <a:pt x="341604" y="801979"/>
                </a:lnTo>
                <a:lnTo>
                  <a:pt x="342404" y="802538"/>
                </a:lnTo>
                <a:lnTo>
                  <a:pt x="343573" y="802538"/>
                </a:lnTo>
                <a:lnTo>
                  <a:pt x="344741" y="802538"/>
                </a:lnTo>
                <a:lnTo>
                  <a:pt x="345655" y="801966"/>
                </a:lnTo>
                <a:close/>
              </a:path>
              <a:path w="403860" h="1288414">
                <a:moveTo>
                  <a:pt x="346583" y="1132154"/>
                </a:moveTo>
                <a:lnTo>
                  <a:pt x="346075" y="1131684"/>
                </a:lnTo>
                <a:lnTo>
                  <a:pt x="345198" y="1131646"/>
                </a:lnTo>
                <a:lnTo>
                  <a:pt x="344779" y="1131620"/>
                </a:lnTo>
                <a:lnTo>
                  <a:pt x="344081" y="1131912"/>
                </a:lnTo>
                <a:lnTo>
                  <a:pt x="343928" y="1132192"/>
                </a:lnTo>
                <a:lnTo>
                  <a:pt x="343598" y="1132801"/>
                </a:lnTo>
                <a:lnTo>
                  <a:pt x="344004" y="1133386"/>
                </a:lnTo>
                <a:lnTo>
                  <a:pt x="344805" y="1133614"/>
                </a:lnTo>
                <a:lnTo>
                  <a:pt x="345643" y="1133843"/>
                </a:lnTo>
                <a:lnTo>
                  <a:pt x="346278" y="1133525"/>
                </a:lnTo>
                <a:lnTo>
                  <a:pt x="346544" y="1132865"/>
                </a:lnTo>
                <a:lnTo>
                  <a:pt x="346583" y="1132154"/>
                </a:lnTo>
                <a:close/>
              </a:path>
              <a:path w="403860" h="1288414">
                <a:moveTo>
                  <a:pt x="358508" y="1077963"/>
                </a:moveTo>
                <a:lnTo>
                  <a:pt x="357428" y="1076591"/>
                </a:lnTo>
                <a:lnTo>
                  <a:pt x="353034" y="1076109"/>
                </a:lnTo>
                <a:lnTo>
                  <a:pt x="351739" y="1076769"/>
                </a:lnTo>
                <a:lnTo>
                  <a:pt x="351459" y="1078572"/>
                </a:lnTo>
                <a:lnTo>
                  <a:pt x="351612" y="1080325"/>
                </a:lnTo>
                <a:lnTo>
                  <a:pt x="353237" y="1081849"/>
                </a:lnTo>
                <a:lnTo>
                  <a:pt x="357263" y="1082751"/>
                </a:lnTo>
                <a:lnTo>
                  <a:pt x="357924" y="1081024"/>
                </a:lnTo>
                <a:lnTo>
                  <a:pt x="358152" y="1079830"/>
                </a:lnTo>
                <a:lnTo>
                  <a:pt x="358508" y="1077963"/>
                </a:lnTo>
                <a:close/>
              </a:path>
              <a:path w="403860" h="1288414">
                <a:moveTo>
                  <a:pt x="361581" y="1017155"/>
                </a:moveTo>
                <a:lnTo>
                  <a:pt x="359651" y="1016571"/>
                </a:lnTo>
                <a:lnTo>
                  <a:pt x="357632" y="1016469"/>
                </a:lnTo>
                <a:lnTo>
                  <a:pt x="355714" y="1016381"/>
                </a:lnTo>
                <a:lnTo>
                  <a:pt x="353758" y="1016469"/>
                </a:lnTo>
                <a:lnTo>
                  <a:pt x="352958" y="1018235"/>
                </a:lnTo>
                <a:lnTo>
                  <a:pt x="353415" y="1020127"/>
                </a:lnTo>
                <a:lnTo>
                  <a:pt x="355041" y="1021130"/>
                </a:lnTo>
                <a:lnTo>
                  <a:pt x="359422" y="1021219"/>
                </a:lnTo>
                <a:lnTo>
                  <a:pt x="361518" y="1020813"/>
                </a:lnTo>
                <a:lnTo>
                  <a:pt x="361581" y="1017155"/>
                </a:lnTo>
                <a:close/>
              </a:path>
              <a:path w="403860" h="1288414">
                <a:moveTo>
                  <a:pt x="362788" y="1246695"/>
                </a:moveTo>
                <a:lnTo>
                  <a:pt x="357784" y="1242225"/>
                </a:lnTo>
                <a:lnTo>
                  <a:pt x="354076" y="1242225"/>
                </a:lnTo>
                <a:lnTo>
                  <a:pt x="352844" y="1242288"/>
                </a:lnTo>
                <a:lnTo>
                  <a:pt x="351434" y="1242529"/>
                </a:lnTo>
                <a:lnTo>
                  <a:pt x="349808" y="1245489"/>
                </a:lnTo>
                <a:lnTo>
                  <a:pt x="349910" y="1247317"/>
                </a:lnTo>
                <a:lnTo>
                  <a:pt x="354926" y="1250188"/>
                </a:lnTo>
                <a:lnTo>
                  <a:pt x="357720" y="1251585"/>
                </a:lnTo>
                <a:lnTo>
                  <a:pt x="361264" y="1250200"/>
                </a:lnTo>
                <a:lnTo>
                  <a:pt x="361657" y="1250048"/>
                </a:lnTo>
                <a:lnTo>
                  <a:pt x="361950" y="1249565"/>
                </a:lnTo>
                <a:lnTo>
                  <a:pt x="362788" y="1246695"/>
                </a:lnTo>
                <a:close/>
              </a:path>
              <a:path w="403860" h="1288414">
                <a:moveTo>
                  <a:pt x="363093" y="693585"/>
                </a:moveTo>
                <a:lnTo>
                  <a:pt x="361302" y="692772"/>
                </a:lnTo>
                <a:lnTo>
                  <a:pt x="358228" y="690727"/>
                </a:lnTo>
                <a:lnTo>
                  <a:pt x="357035" y="689241"/>
                </a:lnTo>
                <a:lnTo>
                  <a:pt x="352602" y="686828"/>
                </a:lnTo>
                <a:lnTo>
                  <a:pt x="342506" y="692429"/>
                </a:lnTo>
                <a:lnTo>
                  <a:pt x="343204" y="693597"/>
                </a:lnTo>
                <a:lnTo>
                  <a:pt x="348792" y="695807"/>
                </a:lnTo>
                <a:lnTo>
                  <a:pt x="352386" y="697280"/>
                </a:lnTo>
                <a:lnTo>
                  <a:pt x="355117" y="696950"/>
                </a:lnTo>
                <a:lnTo>
                  <a:pt x="358787" y="696734"/>
                </a:lnTo>
                <a:lnTo>
                  <a:pt x="361302" y="697420"/>
                </a:lnTo>
                <a:lnTo>
                  <a:pt x="363093" y="693585"/>
                </a:lnTo>
                <a:close/>
              </a:path>
              <a:path w="403860" h="1288414">
                <a:moveTo>
                  <a:pt x="363969" y="1287919"/>
                </a:moveTo>
                <a:lnTo>
                  <a:pt x="361530" y="1285494"/>
                </a:lnTo>
                <a:lnTo>
                  <a:pt x="353809" y="1282217"/>
                </a:lnTo>
                <a:lnTo>
                  <a:pt x="349567" y="1283081"/>
                </a:lnTo>
                <a:lnTo>
                  <a:pt x="346633" y="1287919"/>
                </a:lnTo>
                <a:lnTo>
                  <a:pt x="363969" y="1287919"/>
                </a:lnTo>
                <a:close/>
              </a:path>
              <a:path w="403860" h="1288414">
                <a:moveTo>
                  <a:pt x="365518" y="752373"/>
                </a:moveTo>
                <a:lnTo>
                  <a:pt x="365264" y="748626"/>
                </a:lnTo>
                <a:lnTo>
                  <a:pt x="362813" y="748931"/>
                </a:lnTo>
                <a:lnTo>
                  <a:pt x="360603" y="748576"/>
                </a:lnTo>
                <a:lnTo>
                  <a:pt x="359321" y="748753"/>
                </a:lnTo>
                <a:lnTo>
                  <a:pt x="357784" y="749007"/>
                </a:lnTo>
                <a:lnTo>
                  <a:pt x="357771" y="750671"/>
                </a:lnTo>
                <a:lnTo>
                  <a:pt x="357746" y="752640"/>
                </a:lnTo>
                <a:lnTo>
                  <a:pt x="359587" y="753084"/>
                </a:lnTo>
                <a:lnTo>
                  <a:pt x="363689" y="753135"/>
                </a:lnTo>
                <a:lnTo>
                  <a:pt x="365518" y="752373"/>
                </a:lnTo>
                <a:close/>
              </a:path>
              <a:path w="403860" h="1288414">
                <a:moveTo>
                  <a:pt x="366636" y="1263637"/>
                </a:moveTo>
                <a:lnTo>
                  <a:pt x="366483" y="1261567"/>
                </a:lnTo>
                <a:lnTo>
                  <a:pt x="365417" y="1261059"/>
                </a:lnTo>
                <a:lnTo>
                  <a:pt x="363905" y="1261211"/>
                </a:lnTo>
                <a:lnTo>
                  <a:pt x="362673" y="1261351"/>
                </a:lnTo>
                <a:lnTo>
                  <a:pt x="362254" y="1262075"/>
                </a:lnTo>
                <a:lnTo>
                  <a:pt x="362254" y="1263053"/>
                </a:lnTo>
                <a:lnTo>
                  <a:pt x="362508" y="1264094"/>
                </a:lnTo>
                <a:lnTo>
                  <a:pt x="363359" y="1264767"/>
                </a:lnTo>
                <a:lnTo>
                  <a:pt x="366090" y="1264412"/>
                </a:lnTo>
                <a:lnTo>
                  <a:pt x="366636" y="1263637"/>
                </a:lnTo>
                <a:close/>
              </a:path>
              <a:path w="403860" h="1288414">
                <a:moveTo>
                  <a:pt x="383882" y="302945"/>
                </a:moveTo>
                <a:lnTo>
                  <a:pt x="383565" y="300609"/>
                </a:lnTo>
                <a:lnTo>
                  <a:pt x="378345" y="299148"/>
                </a:lnTo>
                <a:lnTo>
                  <a:pt x="377253" y="299072"/>
                </a:lnTo>
                <a:lnTo>
                  <a:pt x="375234" y="300558"/>
                </a:lnTo>
                <a:lnTo>
                  <a:pt x="375335" y="301650"/>
                </a:lnTo>
                <a:lnTo>
                  <a:pt x="377786" y="304126"/>
                </a:lnTo>
                <a:lnTo>
                  <a:pt x="379895" y="305333"/>
                </a:lnTo>
                <a:lnTo>
                  <a:pt x="383044" y="305968"/>
                </a:lnTo>
                <a:lnTo>
                  <a:pt x="383882" y="302945"/>
                </a:lnTo>
                <a:close/>
              </a:path>
              <a:path w="403860" h="1288414">
                <a:moveTo>
                  <a:pt x="387070" y="399491"/>
                </a:moveTo>
                <a:lnTo>
                  <a:pt x="385495" y="397865"/>
                </a:lnTo>
                <a:lnTo>
                  <a:pt x="379945" y="397776"/>
                </a:lnTo>
                <a:lnTo>
                  <a:pt x="377240" y="396252"/>
                </a:lnTo>
                <a:lnTo>
                  <a:pt x="373113" y="396125"/>
                </a:lnTo>
                <a:lnTo>
                  <a:pt x="374904" y="399834"/>
                </a:lnTo>
                <a:lnTo>
                  <a:pt x="376466" y="402780"/>
                </a:lnTo>
                <a:lnTo>
                  <a:pt x="383552" y="403377"/>
                </a:lnTo>
                <a:lnTo>
                  <a:pt x="385787" y="403136"/>
                </a:lnTo>
                <a:lnTo>
                  <a:pt x="386384" y="401434"/>
                </a:lnTo>
                <a:lnTo>
                  <a:pt x="387070" y="399491"/>
                </a:lnTo>
                <a:close/>
              </a:path>
              <a:path w="403860" h="1288414">
                <a:moveTo>
                  <a:pt x="393890" y="658088"/>
                </a:moveTo>
                <a:lnTo>
                  <a:pt x="393141" y="656247"/>
                </a:lnTo>
                <a:lnTo>
                  <a:pt x="390817" y="655243"/>
                </a:lnTo>
                <a:lnTo>
                  <a:pt x="385508" y="654545"/>
                </a:lnTo>
                <a:lnTo>
                  <a:pt x="383667" y="655675"/>
                </a:lnTo>
                <a:lnTo>
                  <a:pt x="383755" y="660069"/>
                </a:lnTo>
                <a:lnTo>
                  <a:pt x="386130" y="661289"/>
                </a:lnTo>
                <a:lnTo>
                  <a:pt x="391629" y="661682"/>
                </a:lnTo>
                <a:lnTo>
                  <a:pt x="393077" y="660425"/>
                </a:lnTo>
                <a:lnTo>
                  <a:pt x="393890" y="658088"/>
                </a:lnTo>
                <a:close/>
              </a:path>
              <a:path w="403860" h="1288414">
                <a:moveTo>
                  <a:pt x="403783" y="240792"/>
                </a:moveTo>
                <a:lnTo>
                  <a:pt x="399707" y="238125"/>
                </a:lnTo>
                <a:lnTo>
                  <a:pt x="397840" y="235127"/>
                </a:lnTo>
                <a:lnTo>
                  <a:pt x="395236" y="228422"/>
                </a:lnTo>
                <a:lnTo>
                  <a:pt x="389572" y="226085"/>
                </a:lnTo>
                <a:lnTo>
                  <a:pt x="382155" y="226212"/>
                </a:lnTo>
                <a:lnTo>
                  <a:pt x="380961" y="227291"/>
                </a:lnTo>
                <a:lnTo>
                  <a:pt x="380326" y="234391"/>
                </a:lnTo>
                <a:lnTo>
                  <a:pt x="384898" y="237744"/>
                </a:lnTo>
                <a:lnTo>
                  <a:pt x="389394" y="240499"/>
                </a:lnTo>
                <a:lnTo>
                  <a:pt x="393115" y="242785"/>
                </a:lnTo>
                <a:lnTo>
                  <a:pt x="398272" y="243052"/>
                </a:lnTo>
                <a:lnTo>
                  <a:pt x="403783" y="240792"/>
                </a:lnTo>
                <a:close/>
              </a:path>
            </a:pathLst>
          </a:custGeom>
          <a:solidFill>
            <a:srgbClr val="8C9194"/>
          </a:solidFill>
        </p:spPr>
        <p:txBody>
          <a:bodyPr wrap="square" lIns="0" tIns="0" rIns="0" bIns="0" rtlCol="0"/>
          <a:lstStyle/>
          <a:p>
            <a:endParaRPr/>
          </a:p>
        </p:txBody>
      </p:sp>
      <p:sp>
        <p:nvSpPr>
          <p:cNvPr id="153" name="bg object 153"/>
          <p:cNvSpPr/>
          <p:nvPr/>
        </p:nvSpPr>
        <p:spPr>
          <a:xfrm>
            <a:off x="2291892" y="4398924"/>
            <a:ext cx="391795" cy="510540"/>
          </a:xfrm>
          <a:custGeom>
            <a:avLst/>
            <a:gdLst/>
            <a:ahLst/>
            <a:cxnLst/>
            <a:rect l="l" t="t" r="r" b="b"/>
            <a:pathLst>
              <a:path w="391794" h="510539">
                <a:moveTo>
                  <a:pt x="3225" y="160045"/>
                </a:moveTo>
                <a:lnTo>
                  <a:pt x="2501" y="159410"/>
                </a:lnTo>
                <a:lnTo>
                  <a:pt x="1257" y="158737"/>
                </a:lnTo>
                <a:lnTo>
                  <a:pt x="469" y="158877"/>
                </a:lnTo>
                <a:lnTo>
                  <a:pt x="76" y="159575"/>
                </a:lnTo>
                <a:lnTo>
                  <a:pt x="0" y="160235"/>
                </a:lnTo>
                <a:lnTo>
                  <a:pt x="368" y="160743"/>
                </a:lnTo>
                <a:lnTo>
                  <a:pt x="1193" y="160947"/>
                </a:lnTo>
                <a:lnTo>
                  <a:pt x="1968" y="161150"/>
                </a:lnTo>
                <a:lnTo>
                  <a:pt x="2984" y="161112"/>
                </a:lnTo>
                <a:lnTo>
                  <a:pt x="3225" y="160045"/>
                </a:lnTo>
                <a:close/>
              </a:path>
              <a:path w="391794" h="510539">
                <a:moveTo>
                  <a:pt x="5994" y="495947"/>
                </a:moveTo>
                <a:lnTo>
                  <a:pt x="5676" y="495109"/>
                </a:lnTo>
                <a:lnTo>
                  <a:pt x="5461" y="494550"/>
                </a:lnTo>
                <a:lnTo>
                  <a:pt x="4978" y="494131"/>
                </a:lnTo>
                <a:lnTo>
                  <a:pt x="4076" y="494182"/>
                </a:lnTo>
                <a:lnTo>
                  <a:pt x="3251" y="494423"/>
                </a:lnTo>
                <a:lnTo>
                  <a:pt x="2857" y="494982"/>
                </a:lnTo>
                <a:lnTo>
                  <a:pt x="3289" y="496011"/>
                </a:lnTo>
                <a:lnTo>
                  <a:pt x="3949" y="496722"/>
                </a:lnTo>
                <a:lnTo>
                  <a:pt x="4419" y="496735"/>
                </a:lnTo>
                <a:lnTo>
                  <a:pt x="5765" y="496747"/>
                </a:lnTo>
                <a:lnTo>
                  <a:pt x="5994" y="495947"/>
                </a:lnTo>
                <a:close/>
              </a:path>
              <a:path w="391794" h="510539">
                <a:moveTo>
                  <a:pt x="7861" y="351840"/>
                </a:moveTo>
                <a:lnTo>
                  <a:pt x="7264" y="351548"/>
                </a:lnTo>
                <a:lnTo>
                  <a:pt x="6400" y="351523"/>
                </a:lnTo>
                <a:lnTo>
                  <a:pt x="5562" y="351650"/>
                </a:lnTo>
                <a:lnTo>
                  <a:pt x="5156" y="352082"/>
                </a:lnTo>
                <a:lnTo>
                  <a:pt x="5143" y="352691"/>
                </a:lnTo>
                <a:lnTo>
                  <a:pt x="5130" y="353352"/>
                </a:lnTo>
                <a:lnTo>
                  <a:pt x="5588" y="353796"/>
                </a:lnTo>
                <a:lnTo>
                  <a:pt x="7302" y="353606"/>
                </a:lnTo>
                <a:lnTo>
                  <a:pt x="7823" y="353174"/>
                </a:lnTo>
                <a:lnTo>
                  <a:pt x="7835" y="352552"/>
                </a:lnTo>
                <a:lnTo>
                  <a:pt x="7861" y="351840"/>
                </a:lnTo>
                <a:close/>
              </a:path>
              <a:path w="391794" h="510539">
                <a:moveTo>
                  <a:pt x="16954" y="282613"/>
                </a:moveTo>
                <a:lnTo>
                  <a:pt x="14135" y="280327"/>
                </a:lnTo>
                <a:lnTo>
                  <a:pt x="11595" y="280250"/>
                </a:lnTo>
                <a:lnTo>
                  <a:pt x="9880" y="280568"/>
                </a:lnTo>
                <a:lnTo>
                  <a:pt x="8013" y="280860"/>
                </a:lnTo>
                <a:lnTo>
                  <a:pt x="7569" y="284772"/>
                </a:lnTo>
                <a:lnTo>
                  <a:pt x="10515" y="287451"/>
                </a:lnTo>
                <a:lnTo>
                  <a:pt x="15125" y="287045"/>
                </a:lnTo>
                <a:lnTo>
                  <a:pt x="16281" y="285877"/>
                </a:lnTo>
                <a:lnTo>
                  <a:pt x="16954" y="282613"/>
                </a:lnTo>
                <a:close/>
              </a:path>
              <a:path w="391794" h="510539">
                <a:moveTo>
                  <a:pt x="24180" y="384822"/>
                </a:moveTo>
                <a:lnTo>
                  <a:pt x="23812" y="383171"/>
                </a:lnTo>
                <a:lnTo>
                  <a:pt x="23114" y="381546"/>
                </a:lnTo>
                <a:lnTo>
                  <a:pt x="23050" y="381393"/>
                </a:lnTo>
                <a:lnTo>
                  <a:pt x="22733" y="381304"/>
                </a:lnTo>
                <a:lnTo>
                  <a:pt x="22186" y="380987"/>
                </a:lnTo>
                <a:lnTo>
                  <a:pt x="20091" y="381850"/>
                </a:lnTo>
                <a:lnTo>
                  <a:pt x="18046" y="382752"/>
                </a:lnTo>
                <a:lnTo>
                  <a:pt x="19634" y="385927"/>
                </a:lnTo>
                <a:lnTo>
                  <a:pt x="20904" y="386359"/>
                </a:lnTo>
                <a:lnTo>
                  <a:pt x="24180" y="384822"/>
                </a:lnTo>
                <a:close/>
              </a:path>
              <a:path w="391794" h="510539">
                <a:moveTo>
                  <a:pt x="29324" y="498068"/>
                </a:moveTo>
                <a:lnTo>
                  <a:pt x="29108" y="497446"/>
                </a:lnTo>
                <a:lnTo>
                  <a:pt x="28613" y="496951"/>
                </a:lnTo>
                <a:lnTo>
                  <a:pt x="27774" y="496963"/>
                </a:lnTo>
                <a:lnTo>
                  <a:pt x="26631" y="496963"/>
                </a:lnTo>
                <a:lnTo>
                  <a:pt x="25857" y="497509"/>
                </a:lnTo>
                <a:lnTo>
                  <a:pt x="25908" y="498386"/>
                </a:lnTo>
                <a:lnTo>
                  <a:pt x="25958" y="498995"/>
                </a:lnTo>
                <a:lnTo>
                  <a:pt x="26606" y="499491"/>
                </a:lnTo>
                <a:lnTo>
                  <a:pt x="28600" y="499491"/>
                </a:lnTo>
                <a:lnTo>
                  <a:pt x="29260" y="498970"/>
                </a:lnTo>
                <a:lnTo>
                  <a:pt x="29324" y="498068"/>
                </a:lnTo>
                <a:close/>
              </a:path>
              <a:path w="391794" h="510539">
                <a:moveTo>
                  <a:pt x="30949" y="417398"/>
                </a:moveTo>
                <a:lnTo>
                  <a:pt x="30899" y="416242"/>
                </a:lnTo>
                <a:lnTo>
                  <a:pt x="30619" y="415683"/>
                </a:lnTo>
                <a:lnTo>
                  <a:pt x="30226" y="415061"/>
                </a:lnTo>
                <a:lnTo>
                  <a:pt x="30632" y="414680"/>
                </a:lnTo>
                <a:lnTo>
                  <a:pt x="30454" y="414299"/>
                </a:lnTo>
                <a:lnTo>
                  <a:pt x="29959" y="414007"/>
                </a:lnTo>
                <a:lnTo>
                  <a:pt x="29540" y="413981"/>
                </a:lnTo>
                <a:lnTo>
                  <a:pt x="28600" y="412826"/>
                </a:lnTo>
                <a:lnTo>
                  <a:pt x="28143" y="412102"/>
                </a:lnTo>
                <a:lnTo>
                  <a:pt x="26301" y="413626"/>
                </a:lnTo>
                <a:lnTo>
                  <a:pt x="24396" y="414528"/>
                </a:lnTo>
                <a:lnTo>
                  <a:pt x="24511" y="415264"/>
                </a:lnTo>
                <a:lnTo>
                  <a:pt x="24676" y="416471"/>
                </a:lnTo>
                <a:lnTo>
                  <a:pt x="26149" y="417563"/>
                </a:lnTo>
                <a:lnTo>
                  <a:pt x="27076" y="418706"/>
                </a:lnTo>
                <a:lnTo>
                  <a:pt x="28435" y="418071"/>
                </a:lnTo>
                <a:lnTo>
                  <a:pt x="30949" y="417398"/>
                </a:lnTo>
                <a:close/>
              </a:path>
              <a:path w="391794" h="510539">
                <a:moveTo>
                  <a:pt x="31267" y="107988"/>
                </a:moveTo>
                <a:lnTo>
                  <a:pt x="30429" y="107505"/>
                </a:lnTo>
                <a:lnTo>
                  <a:pt x="29210" y="107403"/>
                </a:lnTo>
                <a:lnTo>
                  <a:pt x="28028" y="107569"/>
                </a:lnTo>
                <a:lnTo>
                  <a:pt x="27114" y="108089"/>
                </a:lnTo>
                <a:lnTo>
                  <a:pt x="27089" y="109867"/>
                </a:lnTo>
                <a:lnTo>
                  <a:pt x="28028" y="110566"/>
                </a:lnTo>
                <a:lnTo>
                  <a:pt x="29159" y="110553"/>
                </a:lnTo>
                <a:lnTo>
                  <a:pt x="30314" y="110553"/>
                </a:lnTo>
                <a:lnTo>
                  <a:pt x="31115" y="109829"/>
                </a:lnTo>
                <a:lnTo>
                  <a:pt x="31191" y="108940"/>
                </a:lnTo>
                <a:lnTo>
                  <a:pt x="31267" y="107988"/>
                </a:lnTo>
                <a:close/>
              </a:path>
              <a:path w="391794" h="510539">
                <a:moveTo>
                  <a:pt x="33566" y="325869"/>
                </a:moveTo>
                <a:lnTo>
                  <a:pt x="29806" y="324789"/>
                </a:lnTo>
                <a:lnTo>
                  <a:pt x="29883" y="324548"/>
                </a:lnTo>
                <a:lnTo>
                  <a:pt x="29908" y="324269"/>
                </a:lnTo>
                <a:lnTo>
                  <a:pt x="29629" y="322846"/>
                </a:lnTo>
                <a:lnTo>
                  <a:pt x="28651" y="322249"/>
                </a:lnTo>
                <a:lnTo>
                  <a:pt x="27038" y="322262"/>
                </a:lnTo>
                <a:lnTo>
                  <a:pt x="25908" y="322414"/>
                </a:lnTo>
                <a:lnTo>
                  <a:pt x="25107" y="322821"/>
                </a:lnTo>
                <a:lnTo>
                  <a:pt x="24955" y="323583"/>
                </a:lnTo>
                <a:lnTo>
                  <a:pt x="20370" y="322719"/>
                </a:lnTo>
                <a:lnTo>
                  <a:pt x="16319" y="328333"/>
                </a:lnTo>
                <a:lnTo>
                  <a:pt x="25717" y="335559"/>
                </a:lnTo>
                <a:lnTo>
                  <a:pt x="28689" y="335140"/>
                </a:lnTo>
                <a:lnTo>
                  <a:pt x="33566" y="325869"/>
                </a:lnTo>
                <a:close/>
              </a:path>
              <a:path w="391794" h="510539">
                <a:moveTo>
                  <a:pt x="34480" y="149491"/>
                </a:moveTo>
                <a:lnTo>
                  <a:pt x="33515" y="148120"/>
                </a:lnTo>
                <a:lnTo>
                  <a:pt x="27800" y="148247"/>
                </a:lnTo>
                <a:lnTo>
                  <a:pt x="24803" y="150469"/>
                </a:lnTo>
                <a:lnTo>
                  <a:pt x="24549" y="155282"/>
                </a:lnTo>
                <a:lnTo>
                  <a:pt x="27101" y="157289"/>
                </a:lnTo>
                <a:lnTo>
                  <a:pt x="30213" y="157175"/>
                </a:lnTo>
                <a:lnTo>
                  <a:pt x="33883" y="157048"/>
                </a:lnTo>
                <a:lnTo>
                  <a:pt x="34455" y="155130"/>
                </a:lnTo>
                <a:lnTo>
                  <a:pt x="34391" y="152882"/>
                </a:lnTo>
                <a:lnTo>
                  <a:pt x="34480" y="149491"/>
                </a:lnTo>
                <a:close/>
              </a:path>
              <a:path w="391794" h="510539">
                <a:moveTo>
                  <a:pt x="35115" y="762"/>
                </a:moveTo>
                <a:lnTo>
                  <a:pt x="34683" y="0"/>
                </a:lnTo>
                <a:lnTo>
                  <a:pt x="31889" y="88"/>
                </a:lnTo>
                <a:lnTo>
                  <a:pt x="30708" y="711"/>
                </a:lnTo>
                <a:lnTo>
                  <a:pt x="30467" y="1854"/>
                </a:lnTo>
                <a:lnTo>
                  <a:pt x="30264" y="2781"/>
                </a:lnTo>
                <a:lnTo>
                  <a:pt x="31089" y="3454"/>
                </a:lnTo>
                <a:lnTo>
                  <a:pt x="33820" y="3530"/>
                </a:lnTo>
                <a:lnTo>
                  <a:pt x="34810" y="2870"/>
                </a:lnTo>
                <a:lnTo>
                  <a:pt x="35064" y="1689"/>
                </a:lnTo>
                <a:lnTo>
                  <a:pt x="35115" y="762"/>
                </a:lnTo>
                <a:close/>
              </a:path>
              <a:path w="391794" h="510539">
                <a:moveTo>
                  <a:pt x="42646" y="116598"/>
                </a:moveTo>
                <a:lnTo>
                  <a:pt x="42430" y="114312"/>
                </a:lnTo>
                <a:lnTo>
                  <a:pt x="41465" y="113792"/>
                </a:lnTo>
                <a:lnTo>
                  <a:pt x="38684" y="114147"/>
                </a:lnTo>
                <a:lnTo>
                  <a:pt x="38201" y="115125"/>
                </a:lnTo>
                <a:lnTo>
                  <a:pt x="38176" y="116205"/>
                </a:lnTo>
                <a:lnTo>
                  <a:pt x="38404" y="117094"/>
                </a:lnTo>
                <a:lnTo>
                  <a:pt x="38862" y="117983"/>
                </a:lnTo>
                <a:lnTo>
                  <a:pt x="40132" y="117932"/>
                </a:lnTo>
                <a:lnTo>
                  <a:pt x="42240" y="117843"/>
                </a:lnTo>
                <a:lnTo>
                  <a:pt x="42646" y="116598"/>
                </a:lnTo>
                <a:close/>
              </a:path>
              <a:path w="391794" h="510539">
                <a:moveTo>
                  <a:pt x="43815" y="141846"/>
                </a:moveTo>
                <a:lnTo>
                  <a:pt x="43662" y="138569"/>
                </a:lnTo>
                <a:lnTo>
                  <a:pt x="42697" y="137134"/>
                </a:lnTo>
                <a:lnTo>
                  <a:pt x="37795" y="136969"/>
                </a:lnTo>
                <a:lnTo>
                  <a:pt x="36563" y="138036"/>
                </a:lnTo>
                <a:lnTo>
                  <a:pt x="36728" y="139725"/>
                </a:lnTo>
                <a:lnTo>
                  <a:pt x="36931" y="141693"/>
                </a:lnTo>
                <a:lnTo>
                  <a:pt x="38150" y="143154"/>
                </a:lnTo>
                <a:lnTo>
                  <a:pt x="41300" y="143598"/>
                </a:lnTo>
                <a:lnTo>
                  <a:pt x="43167" y="143103"/>
                </a:lnTo>
                <a:lnTo>
                  <a:pt x="43815" y="141846"/>
                </a:lnTo>
                <a:close/>
              </a:path>
              <a:path w="391794" h="510539">
                <a:moveTo>
                  <a:pt x="45008" y="319201"/>
                </a:moveTo>
                <a:lnTo>
                  <a:pt x="42405" y="316966"/>
                </a:lnTo>
                <a:lnTo>
                  <a:pt x="38442" y="316801"/>
                </a:lnTo>
                <a:lnTo>
                  <a:pt x="34709" y="316649"/>
                </a:lnTo>
                <a:lnTo>
                  <a:pt x="32296" y="318325"/>
                </a:lnTo>
                <a:lnTo>
                  <a:pt x="32004" y="323748"/>
                </a:lnTo>
                <a:lnTo>
                  <a:pt x="34531" y="326021"/>
                </a:lnTo>
                <a:lnTo>
                  <a:pt x="41071" y="326529"/>
                </a:lnTo>
                <a:lnTo>
                  <a:pt x="44246" y="324561"/>
                </a:lnTo>
                <a:lnTo>
                  <a:pt x="45008" y="319201"/>
                </a:lnTo>
                <a:close/>
              </a:path>
              <a:path w="391794" h="510539">
                <a:moveTo>
                  <a:pt x="52908" y="504825"/>
                </a:moveTo>
                <a:lnTo>
                  <a:pt x="51968" y="503453"/>
                </a:lnTo>
                <a:lnTo>
                  <a:pt x="49225" y="503135"/>
                </a:lnTo>
                <a:lnTo>
                  <a:pt x="47967" y="503567"/>
                </a:lnTo>
                <a:lnTo>
                  <a:pt x="46659" y="504177"/>
                </a:lnTo>
                <a:lnTo>
                  <a:pt x="47396" y="506933"/>
                </a:lnTo>
                <a:lnTo>
                  <a:pt x="47955" y="508863"/>
                </a:lnTo>
                <a:lnTo>
                  <a:pt x="50368" y="509193"/>
                </a:lnTo>
                <a:lnTo>
                  <a:pt x="52400" y="509473"/>
                </a:lnTo>
                <a:lnTo>
                  <a:pt x="52819" y="507860"/>
                </a:lnTo>
                <a:lnTo>
                  <a:pt x="52908" y="504825"/>
                </a:lnTo>
                <a:close/>
              </a:path>
              <a:path w="391794" h="510539">
                <a:moveTo>
                  <a:pt x="53860" y="476313"/>
                </a:moveTo>
                <a:lnTo>
                  <a:pt x="51904" y="475564"/>
                </a:lnTo>
                <a:lnTo>
                  <a:pt x="42875" y="480961"/>
                </a:lnTo>
                <a:lnTo>
                  <a:pt x="42532" y="480021"/>
                </a:lnTo>
                <a:lnTo>
                  <a:pt x="41948" y="479132"/>
                </a:lnTo>
                <a:lnTo>
                  <a:pt x="39941" y="479158"/>
                </a:lnTo>
                <a:lnTo>
                  <a:pt x="38112" y="479183"/>
                </a:lnTo>
                <a:lnTo>
                  <a:pt x="37172" y="480326"/>
                </a:lnTo>
                <a:lnTo>
                  <a:pt x="37084" y="483133"/>
                </a:lnTo>
                <a:lnTo>
                  <a:pt x="37795" y="484200"/>
                </a:lnTo>
                <a:lnTo>
                  <a:pt x="39370" y="484670"/>
                </a:lnTo>
                <a:lnTo>
                  <a:pt x="39966" y="487578"/>
                </a:lnTo>
                <a:lnTo>
                  <a:pt x="41706" y="489724"/>
                </a:lnTo>
                <a:lnTo>
                  <a:pt x="46570" y="489826"/>
                </a:lnTo>
                <a:lnTo>
                  <a:pt x="53860" y="476313"/>
                </a:lnTo>
                <a:close/>
              </a:path>
              <a:path w="391794" h="510539">
                <a:moveTo>
                  <a:pt x="55867" y="59690"/>
                </a:moveTo>
                <a:lnTo>
                  <a:pt x="55676" y="58978"/>
                </a:lnTo>
                <a:lnTo>
                  <a:pt x="55613" y="58724"/>
                </a:lnTo>
                <a:lnTo>
                  <a:pt x="54952" y="58559"/>
                </a:lnTo>
                <a:lnTo>
                  <a:pt x="54559" y="58343"/>
                </a:lnTo>
                <a:lnTo>
                  <a:pt x="54203" y="58597"/>
                </a:lnTo>
                <a:lnTo>
                  <a:pt x="53594" y="58826"/>
                </a:lnTo>
                <a:lnTo>
                  <a:pt x="53543" y="59385"/>
                </a:lnTo>
                <a:lnTo>
                  <a:pt x="54013" y="59905"/>
                </a:lnTo>
                <a:lnTo>
                  <a:pt x="54368" y="59969"/>
                </a:lnTo>
                <a:lnTo>
                  <a:pt x="55283" y="60121"/>
                </a:lnTo>
                <a:lnTo>
                  <a:pt x="55867" y="59690"/>
                </a:lnTo>
                <a:close/>
              </a:path>
              <a:path w="391794" h="510539">
                <a:moveTo>
                  <a:pt x="61417" y="281203"/>
                </a:moveTo>
                <a:lnTo>
                  <a:pt x="60858" y="280581"/>
                </a:lnTo>
                <a:lnTo>
                  <a:pt x="58597" y="279946"/>
                </a:lnTo>
                <a:lnTo>
                  <a:pt x="58204" y="280581"/>
                </a:lnTo>
                <a:lnTo>
                  <a:pt x="57569" y="282041"/>
                </a:lnTo>
                <a:lnTo>
                  <a:pt x="58102" y="282727"/>
                </a:lnTo>
                <a:lnTo>
                  <a:pt x="60248" y="283235"/>
                </a:lnTo>
                <a:lnTo>
                  <a:pt x="60794" y="282727"/>
                </a:lnTo>
                <a:lnTo>
                  <a:pt x="61048" y="282117"/>
                </a:lnTo>
                <a:lnTo>
                  <a:pt x="61417" y="281203"/>
                </a:lnTo>
                <a:close/>
              </a:path>
              <a:path w="391794" h="510539">
                <a:moveTo>
                  <a:pt x="64122" y="67259"/>
                </a:moveTo>
                <a:lnTo>
                  <a:pt x="63919" y="65925"/>
                </a:lnTo>
                <a:lnTo>
                  <a:pt x="62941" y="64973"/>
                </a:lnTo>
                <a:lnTo>
                  <a:pt x="61048" y="64871"/>
                </a:lnTo>
                <a:lnTo>
                  <a:pt x="59220" y="64795"/>
                </a:lnTo>
                <a:lnTo>
                  <a:pt x="57734" y="65506"/>
                </a:lnTo>
                <a:lnTo>
                  <a:pt x="57264" y="68453"/>
                </a:lnTo>
                <a:lnTo>
                  <a:pt x="58839" y="69176"/>
                </a:lnTo>
                <a:lnTo>
                  <a:pt x="60553" y="69316"/>
                </a:lnTo>
                <a:lnTo>
                  <a:pt x="62318" y="69456"/>
                </a:lnTo>
                <a:lnTo>
                  <a:pt x="63766" y="68872"/>
                </a:lnTo>
                <a:lnTo>
                  <a:pt x="64122" y="67259"/>
                </a:lnTo>
                <a:close/>
              </a:path>
              <a:path w="391794" h="510539">
                <a:moveTo>
                  <a:pt x="65087" y="13843"/>
                </a:moveTo>
                <a:lnTo>
                  <a:pt x="64909" y="12852"/>
                </a:lnTo>
                <a:lnTo>
                  <a:pt x="64668" y="11391"/>
                </a:lnTo>
                <a:lnTo>
                  <a:pt x="63119" y="11010"/>
                </a:lnTo>
                <a:lnTo>
                  <a:pt x="61353" y="11036"/>
                </a:lnTo>
                <a:lnTo>
                  <a:pt x="60274" y="11201"/>
                </a:lnTo>
                <a:lnTo>
                  <a:pt x="59067" y="11442"/>
                </a:lnTo>
                <a:lnTo>
                  <a:pt x="59207" y="12458"/>
                </a:lnTo>
                <a:lnTo>
                  <a:pt x="59436" y="13995"/>
                </a:lnTo>
                <a:lnTo>
                  <a:pt x="61074" y="14262"/>
                </a:lnTo>
                <a:lnTo>
                  <a:pt x="62750" y="14211"/>
                </a:lnTo>
                <a:lnTo>
                  <a:pt x="63855" y="14185"/>
                </a:lnTo>
                <a:lnTo>
                  <a:pt x="65087" y="13843"/>
                </a:lnTo>
                <a:close/>
              </a:path>
              <a:path w="391794" h="510539">
                <a:moveTo>
                  <a:pt x="72339" y="98552"/>
                </a:moveTo>
                <a:lnTo>
                  <a:pt x="71958" y="97332"/>
                </a:lnTo>
                <a:lnTo>
                  <a:pt x="71196" y="96913"/>
                </a:lnTo>
                <a:lnTo>
                  <a:pt x="70802" y="96545"/>
                </a:lnTo>
                <a:lnTo>
                  <a:pt x="69545" y="96481"/>
                </a:lnTo>
                <a:lnTo>
                  <a:pt x="68884" y="96913"/>
                </a:lnTo>
                <a:lnTo>
                  <a:pt x="69151" y="97612"/>
                </a:lnTo>
                <a:lnTo>
                  <a:pt x="69342" y="98120"/>
                </a:lnTo>
                <a:lnTo>
                  <a:pt x="70015" y="98729"/>
                </a:lnTo>
                <a:lnTo>
                  <a:pt x="70662" y="98894"/>
                </a:lnTo>
                <a:lnTo>
                  <a:pt x="71551" y="99110"/>
                </a:lnTo>
                <a:lnTo>
                  <a:pt x="72339" y="98552"/>
                </a:lnTo>
                <a:close/>
              </a:path>
              <a:path w="391794" h="510539">
                <a:moveTo>
                  <a:pt x="73977" y="128498"/>
                </a:moveTo>
                <a:lnTo>
                  <a:pt x="68732" y="124206"/>
                </a:lnTo>
                <a:lnTo>
                  <a:pt x="57924" y="128498"/>
                </a:lnTo>
                <a:lnTo>
                  <a:pt x="50685" y="126479"/>
                </a:lnTo>
                <a:lnTo>
                  <a:pt x="45377" y="131279"/>
                </a:lnTo>
                <a:lnTo>
                  <a:pt x="44297" y="136867"/>
                </a:lnTo>
                <a:lnTo>
                  <a:pt x="44831" y="140423"/>
                </a:lnTo>
                <a:lnTo>
                  <a:pt x="44932" y="141147"/>
                </a:lnTo>
                <a:lnTo>
                  <a:pt x="44970" y="141389"/>
                </a:lnTo>
                <a:lnTo>
                  <a:pt x="45072" y="142049"/>
                </a:lnTo>
                <a:lnTo>
                  <a:pt x="45186" y="142811"/>
                </a:lnTo>
                <a:lnTo>
                  <a:pt x="47523" y="142049"/>
                </a:lnTo>
                <a:lnTo>
                  <a:pt x="49961" y="141389"/>
                </a:lnTo>
                <a:lnTo>
                  <a:pt x="52146" y="140423"/>
                </a:lnTo>
                <a:lnTo>
                  <a:pt x="56489" y="138442"/>
                </a:lnTo>
                <a:lnTo>
                  <a:pt x="56400" y="138569"/>
                </a:lnTo>
                <a:lnTo>
                  <a:pt x="56311" y="138709"/>
                </a:lnTo>
                <a:lnTo>
                  <a:pt x="55524" y="140423"/>
                </a:lnTo>
                <a:lnTo>
                  <a:pt x="55702" y="141147"/>
                </a:lnTo>
                <a:lnTo>
                  <a:pt x="55753" y="141389"/>
                </a:lnTo>
                <a:lnTo>
                  <a:pt x="55841" y="141732"/>
                </a:lnTo>
                <a:lnTo>
                  <a:pt x="59639" y="143713"/>
                </a:lnTo>
                <a:lnTo>
                  <a:pt x="61569" y="144868"/>
                </a:lnTo>
                <a:lnTo>
                  <a:pt x="66154" y="145453"/>
                </a:lnTo>
                <a:lnTo>
                  <a:pt x="63881" y="143027"/>
                </a:lnTo>
                <a:lnTo>
                  <a:pt x="64985" y="141147"/>
                </a:lnTo>
                <a:lnTo>
                  <a:pt x="64249" y="138861"/>
                </a:lnTo>
                <a:lnTo>
                  <a:pt x="64147" y="138569"/>
                </a:lnTo>
                <a:lnTo>
                  <a:pt x="64109" y="138442"/>
                </a:lnTo>
                <a:lnTo>
                  <a:pt x="63969" y="137998"/>
                </a:lnTo>
                <a:lnTo>
                  <a:pt x="62141" y="137198"/>
                </a:lnTo>
                <a:lnTo>
                  <a:pt x="59093" y="137198"/>
                </a:lnTo>
                <a:lnTo>
                  <a:pt x="66929" y="133438"/>
                </a:lnTo>
                <a:lnTo>
                  <a:pt x="65468" y="131406"/>
                </a:lnTo>
                <a:lnTo>
                  <a:pt x="73672" y="128498"/>
                </a:lnTo>
                <a:lnTo>
                  <a:pt x="73977" y="128498"/>
                </a:lnTo>
                <a:close/>
              </a:path>
              <a:path w="391794" h="510539">
                <a:moveTo>
                  <a:pt x="89649" y="228066"/>
                </a:moveTo>
                <a:lnTo>
                  <a:pt x="89623" y="226707"/>
                </a:lnTo>
                <a:lnTo>
                  <a:pt x="88988" y="226402"/>
                </a:lnTo>
                <a:lnTo>
                  <a:pt x="88392" y="226415"/>
                </a:lnTo>
                <a:lnTo>
                  <a:pt x="87185" y="226593"/>
                </a:lnTo>
                <a:lnTo>
                  <a:pt x="86741" y="227101"/>
                </a:lnTo>
                <a:lnTo>
                  <a:pt x="87033" y="228028"/>
                </a:lnTo>
                <a:lnTo>
                  <a:pt x="87693" y="228346"/>
                </a:lnTo>
                <a:lnTo>
                  <a:pt x="88976" y="228460"/>
                </a:lnTo>
                <a:lnTo>
                  <a:pt x="89649" y="228066"/>
                </a:lnTo>
                <a:close/>
              </a:path>
              <a:path w="391794" h="510539">
                <a:moveTo>
                  <a:pt x="97320" y="276999"/>
                </a:moveTo>
                <a:lnTo>
                  <a:pt x="96647" y="276453"/>
                </a:lnTo>
                <a:lnTo>
                  <a:pt x="95478" y="276212"/>
                </a:lnTo>
                <a:lnTo>
                  <a:pt x="94526" y="276225"/>
                </a:lnTo>
                <a:lnTo>
                  <a:pt x="93941" y="276644"/>
                </a:lnTo>
                <a:lnTo>
                  <a:pt x="94234" y="277812"/>
                </a:lnTo>
                <a:lnTo>
                  <a:pt x="94691" y="278447"/>
                </a:lnTo>
                <a:lnTo>
                  <a:pt x="95237" y="278663"/>
                </a:lnTo>
                <a:lnTo>
                  <a:pt x="95923" y="278917"/>
                </a:lnTo>
                <a:lnTo>
                  <a:pt x="96824" y="278587"/>
                </a:lnTo>
                <a:lnTo>
                  <a:pt x="97320" y="276999"/>
                </a:lnTo>
                <a:close/>
              </a:path>
              <a:path w="391794" h="510539">
                <a:moveTo>
                  <a:pt x="111887" y="263715"/>
                </a:moveTo>
                <a:lnTo>
                  <a:pt x="111747" y="261785"/>
                </a:lnTo>
                <a:lnTo>
                  <a:pt x="111633" y="260184"/>
                </a:lnTo>
                <a:lnTo>
                  <a:pt x="110274" y="259245"/>
                </a:lnTo>
                <a:lnTo>
                  <a:pt x="107721" y="259080"/>
                </a:lnTo>
                <a:lnTo>
                  <a:pt x="105511" y="259740"/>
                </a:lnTo>
                <a:lnTo>
                  <a:pt x="104025" y="261048"/>
                </a:lnTo>
                <a:lnTo>
                  <a:pt x="104495" y="264693"/>
                </a:lnTo>
                <a:lnTo>
                  <a:pt x="106248" y="264998"/>
                </a:lnTo>
                <a:lnTo>
                  <a:pt x="110401" y="264833"/>
                </a:lnTo>
                <a:lnTo>
                  <a:pt x="111887" y="263715"/>
                </a:lnTo>
                <a:close/>
              </a:path>
              <a:path w="391794" h="510539">
                <a:moveTo>
                  <a:pt x="113474" y="353593"/>
                </a:moveTo>
                <a:lnTo>
                  <a:pt x="113233" y="350151"/>
                </a:lnTo>
                <a:lnTo>
                  <a:pt x="111226" y="349161"/>
                </a:lnTo>
                <a:lnTo>
                  <a:pt x="107188" y="349021"/>
                </a:lnTo>
                <a:lnTo>
                  <a:pt x="106083" y="349783"/>
                </a:lnTo>
                <a:lnTo>
                  <a:pt x="106121" y="351205"/>
                </a:lnTo>
                <a:lnTo>
                  <a:pt x="106934" y="352869"/>
                </a:lnTo>
                <a:lnTo>
                  <a:pt x="108115" y="354507"/>
                </a:lnTo>
                <a:lnTo>
                  <a:pt x="112509" y="354482"/>
                </a:lnTo>
                <a:lnTo>
                  <a:pt x="113474" y="353593"/>
                </a:lnTo>
                <a:close/>
              </a:path>
              <a:path w="391794" h="510539">
                <a:moveTo>
                  <a:pt x="114109" y="472262"/>
                </a:moveTo>
                <a:lnTo>
                  <a:pt x="106591" y="465874"/>
                </a:lnTo>
                <a:lnTo>
                  <a:pt x="106603" y="465518"/>
                </a:lnTo>
                <a:lnTo>
                  <a:pt x="106235" y="464769"/>
                </a:lnTo>
                <a:lnTo>
                  <a:pt x="105740" y="464070"/>
                </a:lnTo>
                <a:lnTo>
                  <a:pt x="104559" y="464146"/>
                </a:lnTo>
                <a:lnTo>
                  <a:pt x="103555" y="463296"/>
                </a:lnTo>
                <a:lnTo>
                  <a:pt x="97929" y="468388"/>
                </a:lnTo>
                <a:lnTo>
                  <a:pt x="93776" y="472871"/>
                </a:lnTo>
                <a:lnTo>
                  <a:pt x="92011" y="477367"/>
                </a:lnTo>
                <a:lnTo>
                  <a:pt x="93510" y="482473"/>
                </a:lnTo>
                <a:lnTo>
                  <a:pt x="102933" y="482003"/>
                </a:lnTo>
                <a:lnTo>
                  <a:pt x="114109" y="472262"/>
                </a:lnTo>
                <a:close/>
              </a:path>
              <a:path w="391794" h="510539">
                <a:moveTo>
                  <a:pt x="114427" y="490575"/>
                </a:moveTo>
                <a:lnTo>
                  <a:pt x="114071" y="489419"/>
                </a:lnTo>
                <a:lnTo>
                  <a:pt x="114223" y="487032"/>
                </a:lnTo>
                <a:lnTo>
                  <a:pt x="114300" y="486486"/>
                </a:lnTo>
                <a:lnTo>
                  <a:pt x="113512" y="484708"/>
                </a:lnTo>
                <a:lnTo>
                  <a:pt x="111963" y="481330"/>
                </a:lnTo>
                <a:lnTo>
                  <a:pt x="110248" y="480707"/>
                </a:lnTo>
                <a:lnTo>
                  <a:pt x="105473" y="481025"/>
                </a:lnTo>
                <a:lnTo>
                  <a:pt x="105600" y="482600"/>
                </a:lnTo>
                <a:lnTo>
                  <a:pt x="105295" y="486625"/>
                </a:lnTo>
                <a:lnTo>
                  <a:pt x="106781" y="488492"/>
                </a:lnTo>
                <a:lnTo>
                  <a:pt x="110274" y="490689"/>
                </a:lnTo>
                <a:lnTo>
                  <a:pt x="111277" y="491578"/>
                </a:lnTo>
                <a:lnTo>
                  <a:pt x="112826" y="491083"/>
                </a:lnTo>
                <a:lnTo>
                  <a:pt x="114427" y="490575"/>
                </a:lnTo>
                <a:close/>
              </a:path>
              <a:path w="391794" h="510539">
                <a:moveTo>
                  <a:pt x="122275" y="217817"/>
                </a:moveTo>
                <a:lnTo>
                  <a:pt x="122047" y="217462"/>
                </a:lnTo>
                <a:lnTo>
                  <a:pt x="121831" y="217106"/>
                </a:lnTo>
                <a:lnTo>
                  <a:pt x="121602" y="216750"/>
                </a:lnTo>
                <a:lnTo>
                  <a:pt x="121158" y="216916"/>
                </a:lnTo>
                <a:lnTo>
                  <a:pt x="120472" y="217004"/>
                </a:lnTo>
                <a:lnTo>
                  <a:pt x="120332" y="217271"/>
                </a:lnTo>
                <a:lnTo>
                  <a:pt x="119976" y="217906"/>
                </a:lnTo>
                <a:lnTo>
                  <a:pt x="120383" y="218478"/>
                </a:lnTo>
                <a:lnTo>
                  <a:pt x="121589" y="218592"/>
                </a:lnTo>
                <a:lnTo>
                  <a:pt x="121958" y="218084"/>
                </a:lnTo>
                <a:lnTo>
                  <a:pt x="122275" y="217817"/>
                </a:lnTo>
                <a:close/>
              </a:path>
              <a:path w="391794" h="510539">
                <a:moveTo>
                  <a:pt x="135890" y="90220"/>
                </a:moveTo>
                <a:lnTo>
                  <a:pt x="133921" y="89928"/>
                </a:lnTo>
                <a:lnTo>
                  <a:pt x="130378" y="90335"/>
                </a:lnTo>
                <a:lnTo>
                  <a:pt x="128130" y="90716"/>
                </a:lnTo>
                <a:lnTo>
                  <a:pt x="128333" y="92938"/>
                </a:lnTo>
                <a:lnTo>
                  <a:pt x="128689" y="94221"/>
                </a:lnTo>
                <a:lnTo>
                  <a:pt x="129794" y="94907"/>
                </a:lnTo>
                <a:lnTo>
                  <a:pt x="133540" y="94348"/>
                </a:lnTo>
                <a:lnTo>
                  <a:pt x="135242" y="93040"/>
                </a:lnTo>
                <a:lnTo>
                  <a:pt x="135610" y="91427"/>
                </a:lnTo>
                <a:lnTo>
                  <a:pt x="135890" y="90220"/>
                </a:lnTo>
                <a:close/>
              </a:path>
              <a:path w="391794" h="510539">
                <a:moveTo>
                  <a:pt x="140766" y="108661"/>
                </a:moveTo>
                <a:lnTo>
                  <a:pt x="140601" y="106895"/>
                </a:lnTo>
                <a:lnTo>
                  <a:pt x="140462" y="105321"/>
                </a:lnTo>
                <a:lnTo>
                  <a:pt x="139458" y="104165"/>
                </a:lnTo>
                <a:lnTo>
                  <a:pt x="134683" y="104330"/>
                </a:lnTo>
                <a:lnTo>
                  <a:pt x="133616" y="105359"/>
                </a:lnTo>
                <a:lnTo>
                  <a:pt x="133718" y="108661"/>
                </a:lnTo>
                <a:lnTo>
                  <a:pt x="134747" y="109728"/>
                </a:lnTo>
                <a:lnTo>
                  <a:pt x="137121" y="109728"/>
                </a:lnTo>
                <a:lnTo>
                  <a:pt x="139103" y="109347"/>
                </a:lnTo>
                <a:lnTo>
                  <a:pt x="140766" y="108661"/>
                </a:lnTo>
                <a:close/>
              </a:path>
              <a:path w="391794" h="510539">
                <a:moveTo>
                  <a:pt x="142887" y="175641"/>
                </a:moveTo>
                <a:lnTo>
                  <a:pt x="142748" y="169811"/>
                </a:lnTo>
                <a:lnTo>
                  <a:pt x="139458" y="166624"/>
                </a:lnTo>
                <a:lnTo>
                  <a:pt x="135166" y="167843"/>
                </a:lnTo>
                <a:lnTo>
                  <a:pt x="132321" y="168465"/>
                </a:lnTo>
                <a:lnTo>
                  <a:pt x="132867" y="172885"/>
                </a:lnTo>
                <a:lnTo>
                  <a:pt x="133477" y="175044"/>
                </a:lnTo>
                <a:lnTo>
                  <a:pt x="137388" y="174764"/>
                </a:lnTo>
                <a:lnTo>
                  <a:pt x="138772" y="173405"/>
                </a:lnTo>
                <a:lnTo>
                  <a:pt x="142887" y="175641"/>
                </a:lnTo>
                <a:close/>
              </a:path>
              <a:path w="391794" h="510539">
                <a:moveTo>
                  <a:pt x="211937" y="338150"/>
                </a:moveTo>
                <a:lnTo>
                  <a:pt x="211810" y="336816"/>
                </a:lnTo>
                <a:lnTo>
                  <a:pt x="211797" y="334556"/>
                </a:lnTo>
                <a:lnTo>
                  <a:pt x="209905" y="331279"/>
                </a:lnTo>
                <a:lnTo>
                  <a:pt x="208432" y="326834"/>
                </a:lnTo>
                <a:lnTo>
                  <a:pt x="200710" y="322491"/>
                </a:lnTo>
                <a:lnTo>
                  <a:pt x="198018" y="322643"/>
                </a:lnTo>
                <a:lnTo>
                  <a:pt x="193484" y="325005"/>
                </a:lnTo>
                <a:lnTo>
                  <a:pt x="194195" y="326783"/>
                </a:lnTo>
                <a:lnTo>
                  <a:pt x="194970" y="330669"/>
                </a:lnTo>
                <a:lnTo>
                  <a:pt x="196405" y="332486"/>
                </a:lnTo>
                <a:lnTo>
                  <a:pt x="201320" y="334797"/>
                </a:lnTo>
                <a:lnTo>
                  <a:pt x="203581" y="336207"/>
                </a:lnTo>
                <a:lnTo>
                  <a:pt x="206908" y="338594"/>
                </a:lnTo>
                <a:lnTo>
                  <a:pt x="208343" y="339509"/>
                </a:lnTo>
                <a:lnTo>
                  <a:pt x="210159" y="338823"/>
                </a:lnTo>
                <a:lnTo>
                  <a:pt x="211937" y="338150"/>
                </a:lnTo>
                <a:close/>
              </a:path>
              <a:path w="391794" h="510539">
                <a:moveTo>
                  <a:pt x="212598" y="435495"/>
                </a:moveTo>
                <a:lnTo>
                  <a:pt x="212267" y="434174"/>
                </a:lnTo>
                <a:lnTo>
                  <a:pt x="211607" y="433222"/>
                </a:lnTo>
                <a:lnTo>
                  <a:pt x="209080" y="433285"/>
                </a:lnTo>
                <a:lnTo>
                  <a:pt x="208915" y="433971"/>
                </a:lnTo>
                <a:lnTo>
                  <a:pt x="209042" y="434644"/>
                </a:lnTo>
                <a:lnTo>
                  <a:pt x="209537" y="435571"/>
                </a:lnTo>
                <a:lnTo>
                  <a:pt x="210146" y="436524"/>
                </a:lnTo>
                <a:lnTo>
                  <a:pt x="211861" y="436156"/>
                </a:lnTo>
                <a:lnTo>
                  <a:pt x="212178" y="436092"/>
                </a:lnTo>
                <a:lnTo>
                  <a:pt x="212598" y="435495"/>
                </a:lnTo>
                <a:close/>
              </a:path>
              <a:path w="391794" h="510539">
                <a:moveTo>
                  <a:pt x="219875" y="211226"/>
                </a:moveTo>
                <a:lnTo>
                  <a:pt x="219252" y="210845"/>
                </a:lnTo>
                <a:lnTo>
                  <a:pt x="218414" y="210680"/>
                </a:lnTo>
                <a:lnTo>
                  <a:pt x="218020" y="210870"/>
                </a:lnTo>
                <a:lnTo>
                  <a:pt x="217360" y="211023"/>
                </a:lnTo>
                <a:lnTo>
                  <a:pt x="217068" y="211963"/>
                </a:lnTo>
                <a:lnTo>
                  <a:pt x="217703" y="212407"/>
                </a:lnTo>
                <a:lnTo>
                  <a:pt x="218541" y="212458"/>
                </a:lnTo>
                <a:lnTo>
                  <a:pt x="218909" y="212483"/>
                </a:lnTo>
                <a:lnTo>
                  <a:pt x="219621" y="212140"/>
                </a:lnTo>
                <a:lnTo>
                  <a:pt x="219684" y="211899"/>
                </a:lnTo>
                <a:lnTo>
                  <a:pt x="219875" y="211226"/>
                </a:lnTo>
                <a:close/>
              </a:path>
              <a:path w="391794" h="510539">
                <a:moveTo>
                  <a:pt x="221284" y="484085"/>
                </a:moveTo>
                <a:lnTo>
                  <a:pt x="220764" y="481863"/>
                </a:lnTo>
                <a:lnTo>
                  <a:pt x="220345" y="479463"/>
                </a:lnTo>
                <a:lnTo>
                  <a:pt x="214845" y="478599"/>
                </a:lnTo>
                <a:lnTo>
                  <a:pt x="213550" y="479425"/>
                </a:lnTo>
                <a:lnTo>
                  <a:pt x="213512" y="480961"/>
                </a:lnTo>
                <a:lnTo>
                  <a:pt x="213436" y="483704"/>
                </a:lnTo>
                <a:lnTo>
                  <a:pt x="216192" y="484949"/>
                </a:lnTo>
                <a:lnTo>
                  <a:pt x="220332" y="486511"/>
                </a:lnTo>
                <a:lnTo>
                  <a:pt x="220941" y="485152"/>
                </a:lnTo>
                <a:lnTo>
                  <a:pt x="221284" y="484085"/>
                </a:lnTo>
                <a:close/>
              </a:path>
              <a:path w="391794" h="510539">
                <a:moveTo>
                  <a:pt x="224078" y="294767"/>
                </a:moveTo>
                <a:lnTo>
                  <a:pt x="224066" y="294030"/>
                </a:lnTo>
                <a:lnTo>
                  <a:pt x="224053" y="293090"/>
                </a:lnTo>
                <a:lnTo>
                  <a:pt x="223215" y="292658"/>
                </a:lnTo>
                <a:lnTo>
                  <a:pt x="222338" y="292646"/>
                </a:lnTo>
                <a:lnTo>
                  <a:pt x="221081" y="292760"/>
                </a:lnTo>
                <a:lnTo>
                  <a:pt x="220560" y="293192"/>
                </a:lnTo>
                <a:lnTo>
                  <a:pt x="220662" y="293878"/>
                </a:lnTo>
                <a:lnTo>
                  <a:pt x="220789" y="294589"/>
                </a:lnTo>
                <a:lnTo>
                  <a:pt x="221589" y="294843"/>
                </a:lnTo>
                <a:lnTo>
                  <a:pt x="223278" y="294995"/>
                </a:lnTo>
                <a:lnTo>
                  <a:pt x="224078" y="294767"/>
                </a:lnTo>
                <a:close/>
              </a:path>
              <a:path w="391794" h="510539">
                <a:moveTo>
                  <a:pt x="225780" y="380415"/>
                </a:moveTo>
                <a:lnTo>
                  <a:pt x="224967" y="376694"/>
                </a:lnTo>
                <a:lnTo>
                  <a:pt x="221843" y="372808"/>
                </a:lnTo>
                <a:lnTo>
                  <a:pt x="219837" y="370319"/>
                </a:lnTo>
                <a:lnTo>
                  <a:pt x="216598" y="370039"/>
                </a:lnTo>
                <a:lnTo>
                  <a:pt x="211797" y="373748"/>
                </a:lnTo>
                <a:lnTo>
                  <a:pt x="211328" y="375754"/>
                </a:lnTo>
                <a:lnTo>
                  <a:pt x="211277" y="377901"/>
                </a:lnTo>
                <a:lnTo>
                  <a:pt x="211696" y="379717"/>
                </a:lnTo>
                <a:lnTo>
                  <a:pt x="211924" y="381584"/>
                </a:lnTo>
                <a:lnTo>
                  <a:pt x="213283" y="385305"/>
                </a:lnTo>
                <a:lnTo>
                  <a:pt x="213614" y="387972"/>
                </a:lnTo>
                <a:lnTo>
                  <a:pt x="220357" y="388874"/>
                </a:lnTo>
                <a:lnTo>
                  <a:pt x="219583" y="385521"/>
                </a:lnTo>
                <a:lnTo>
                  <a:pt x="225780" y="380415"/>
                </a:lnTo>
                <a:close/>
              </a:path>
              <a:path w="391794" h="510539">
                <a:moveTo>
                  <a:pt x="228574" y="289331"/>
                </a:moveTo>
                <a:lnTo>
                  <a:pt x="228092" y="289026"/>
                </a:lnTo>
                <a:lnTo>
                  <a:pt x="227838" y="288734"/>
                </a:lnTo>
                <a:lnTo>
                  <a:pt x="227495" y="288937"/>
                </a:lnTo>
                <a:lnTo>
                  <a:pt x="226910" y="289128"/>
                </a:lnTo>
                <a:lnTo>
                  <a:pt x="226885" y="289356"/>
                </a:lnTo>
                <a:lnTo>
                  <a:pt x="226847" y="289623"/>
                </a:lnTo>
                <a:lnTo>
                  <a:pt x="227291" y="289915"/>
                </a:lnTo>
                <a:lnTo>
                  <a:pt x="227533" y="290207"/>
                </a:lnTo>
                <a:lnTo>
                  <a:pt x="227888" y="290004"/>
                </a:lnTo>
                <a:lnTo>
                  <a:pt x="228485" y="289826"/>
                </a:lnTo>
                <a:lnTo>
                  <a:pt x="228536" y="289585"/>
                </a:lnTo>
                <a:lnTo>
                  <a:pt x="228574" y="289331"/>
                </a:lnTo>
                <a:close/>
              </a:path>
              <a:path w="391794" h="510539">
                <a:moveTo>
                  <a:pt x="229196" y="332092"/>
                </a:moveTo>
                <a:lnTo>
                  <a:pt x="228676" y="331393"/>
                </a:lnTo>
                <a:lnTo>
                  <a:pt x="227126" y="331139"/>
                </a:lnTo>
                <a:lnTo>
                  <a:pt x="226250" y="331254"/>
                </a:lnTo>
                <a:lnTo>
                  <a:pt x="225056" y="331279"/>
                </a:lnTo>
                <a:lnTo>
                  <a:pt x="224980" y="333362"/>
                </a:lnTo>
                <a:lnTo>
                  <a:pt x="225755" y="334035"/>
                </a:lnTo>
                <a:lnTo>
                  <a:pt x="227545" y="334010"/>
                </a:lnTo>
                <a:lnTo>
                  <a:pt x="228422" y="333451"/>
                </a:lnTo>
                <a:lnTo>
                  <a:pt x="228688" y="332981"/>
                </a:lnTo>
                <a:lnTo>
                  <a:pt x="229196" y="332092"/>
                </a:lnTo>
                <a:close/>
              </a:path>
              <a:path w="391794" h="510539">
                <a:moveTo>
                  <a:pt x="230708" y="496417"/>
                </a:moveTo>
                <a:lnTo>
                  <a:pt x="226720" y="494766"/>
                </a:lnTo>
                <a:lnTo>
                  <a:pt x="225475" y="495325"/>
                </a:lnTo>
                <a:lnTo>
                  <a:pt x="225196" y="496112"/>
                </a:lnTo>
                <a:lnTo>
                  <a:pt x="224345" y="498538"/>
                </a:lnTo>
                <a:lnTo>
                  <a:pt x="225818" y="499884"/>
                </a:lnTo>
                <a:lnTo>
                  <a:pt x="229311" y="500278"/>
                </a:lnTo>
                <a:lnTo>
                  <a:pt x="230124" y="498322"/>
                </a:lnTo>
                <a:lnTo>
                  <a:pt x="230708" y="496417"/>
                </a:lnTo>
                <a:close/>
              </a:path>
              <a:path w="391794" h="510539">
                <a:moveTo>
                  <a:pt x="233133" y="279184"/>
                </a:moveTo>
                <a:lnTo>
                  <a:pt x="232321" y="277558"/>
                </a:lnTo>
                <a:lnTo>
                  <a:pt x="230212" y="277253"/>
                </a:lnTo>
                <a:lnTo>
                  <a:pt x="227965" y="277393"/>
                </a:lnTo>
                <a:lnTo>
                  <a:pt x="225412" y="277558"/>
                </a:lnTo>
                <a:lnTo>
                  <a:pt x="223799" y="278701"/>
                </a:lnTo>
                <a:lnTo>
                  <a:pt x="224599" y="282473"/>
                </a:lnTo>
                <a:lnTo>
                  <a:pt x="226187" y="283870"/>
                </a:lnTo>
                <a:lnTo>
                  <a:pt x="231368" y="283108"/>
                </a:lnTo>
                <a:lnTo>
                  <a:pt x="233083" y="281749"/>
                </a:lnTo>
                <a:lnTo>
                  <a:pt x="233133" y="279184"/>
                </a:lnTo>
                <a:close/>
              </a:path>
              <a:path w="391794" h="510539">
                <a:moveTo>
                  <a:pt x="243205" y="209143"/>
                </a:moveTo>
                <a:lnTo>
                  <a:pt x="239293" y="206362"/>
                </a:lnTo>
                <a:lnTo>
                  <a:pt x="238366" y="207035"/>
                </a:lnTo>
                <a:lnTo>
                  <a:pt x="238340" y="209219"/>
                </a:lnTo>
                <a:lnTo>
                  <a:pt x="239407" y="209638"/>
                </a:lnTo>
                <a:lnTo>
                  <a:pt x="240563" y="209715"/>
                </a:lnTo>
                <a:lnTo>
                  <a:pt x="242201" y="209804"/>
                </a:lnTo>
                <a:lnTo>
                  <a:pt x="243205" y="209143"/>
                </a:lnTo>
                <a:close/>
              </a:path>
              <a:path w="391794" h="510539">
                <a:moveTo>
                  <a:pt x="254139" y="337527"/>
                </a:moveTo>
                <a:lnTo>
                  <a:pt x="253085" y="333844"/>
                </a:lnTo>
                <a:lnTo>
                  <a:pt x="251828" y="333146"/>
                </a:lnTo>
                <a:lnTo>
                  <a:pt x="249504" y="333324"/>
                </a:lnTo>
                <a:lnTo>
                  <a:pt x="247484" y="333489"/>
                </a:lnTo>
                <a:lnTo>
                  <a:pt x="246532" y="334124"/>
                </a:lnTo>
                <a:lnTo>
                  <a:pt x="246799" y="335610"/>
                </a:lnTo>
                <a:lnTo>
                  <a:pt x="246888" y="337413"/>
                </a:lnTo>
                <a:lnTo>
                  <a:pt x="248031" y="338391"/>
                </a:lnTo>
                <a:lnTo>
                  <a:pt x="252374" y="338035"/>
                </a:lnTo>
                <a:lnTo>
                  <a:pt x="254139" y="337527"/>
                </a:lnTo>
                <a:close/>
              </a:path>
              <a:path w="391794" h="510539">
                <a:moveTo>
                  <a:pt x="255257" y="391871"/>
                </a:moveTo>
                <a:lnTo>
                  <a:pt x="254965" y="391439"/>
                </a:lnTo>
                <a:lnTo>
                  <a:pt x="253123" y="391680"/>
                </a:lnTo>
                <a:lnTo>
                  <a:pt x="252501" y="392341"/>
                </a:lnTo>
                <a:lnTo>
                  <a:pt x="252298" y="393204"/>
                </a:lnTo>
                <a:lnTo>
                  <a:pt x="252399" y="393687"/>
                </a:lnTo>
                <a:lnTo>
                  <a:pt x="252895" y="394017"/>
                </a:lnTo>
                <a:lnTo>
                  <a:pt x="253377" y="393763"/>
                </a:lnTo>
                <a:lnTo>
                  <a:pt x="254000" y="393420"/>
                </a:lnTo>
                <a:lnTo>
                  <a:pt x="254444" y="392849"/>
                </a:lnTo>
                <a:lnTo>
                  <a:pt x="254863" y="392341"/>
                </a:lnTo>
                <a:lnTo>
                  <a:pt x="255257" y="391871"/>
                </a:lnTo>
                <a:close/>
              </a:path>
              <a:path w="391794" h="510539">
                <a:moveTo>
                  <a:pt x="257543" y="428104"/>
                </a:moveTo>
                <a:lnTo>
                  <a:pt x="257505" y="427405"/>
                </a:lnTo>
                <a:lnTo>
                  <a:pt x="257467" y="426529"/>
                </a:lnTo>
                <a:lnTo>
                  <a:pt x="256946" y="425818"/>
                </a:lnTo>
                <a:lnTo>
                  <a:pt x="254546" y="425869"/>
                </a:lnTo>
                <a:lnTo>
                  <a:pt x="253911" y="426491"/>
                </a:lnTo>
                <a:lnTo>
                  <a:pt x="253885" y="427405"/>
                </a:lnTo>
                <a:lnTo>
                  <a:pt x="254101" y="428371"/>
                </a:lnTo>
                <a:lnTo>
                  <a:pt x="254990" y="428688"/>
                </a:lnTo>
                <a:lnTo>
                  <a:pt x="256133" y="428599"/>
                </a:lnTo>
                <a:lnTo>
                  <a:pt x="256971" y="428523"/>
                </a:lnTo>
                <a:lnTo>
                  <a:pt x="257543" y="428104"/>
                </a:lnTo>
                <a:close/>
              </a:path>
              <a:path w="391794" h="510539">
                <a:moveTo>
                  <a:pt x="258102" y="455422"/>
                </a:moveTo>
                <a:lnTo>
                  <a:pt x="257797" y="452780"/>
                </a:lnTo>
                <a:lnTo>
                  <a:pt x="255041" y="453301"/>
                </a:lnTo>
                <a:lnTo>
                  <a:pt x="252044" y="452958"/>
                </a:lnTo>
                <a:lnTo>
                  <a:pt x="251599" y="455371"/>
                </a:lnTo>
                <a:lnTo>
                  <a:pt x="251345" y="456679"/>
                </a:lnTo>
                <a:lnTo>
                  <a:pt x="252857" y="457784"/>
                </a:lnTo>
                <a:lnTo>
                  <a:pt x="254711" y="457619"/>
                </a:lnTo>
                <a:lnTo>
                  <a:pt x="258025" y="457339"/>
                </a:lnTo>
                <a:lnTo>
                  <a:pt x="258102" y="455422"/>
                </a:lnTo>
                <a:close/>
              </a:path>
              <a:path w="391794" h="510539">
                <a:moveTo>
                  <a:pt x="262674" y="345973"/>
                </a:moveTo>
                <a:lnTo>
                  <a:pt x="262610" y="344424"/>
                </a:lnTo>
                <a:lnTo>
                  <a:pt x="262039" y="343052"/>
                </a:lnTo>
                <a:lnTo>
                  <a:pt x="259664" y="342938"/>
                </a:lnTo>
                <a:lnTo>
                  <a:pt x="257670" y="342849"/>
                </a:lnTo>
                <a:lnTo>
                  <a:pt x="256730" y="343903"/>
                </a:lnTo>
                <a:lnTo>
                  <a:pt x="257162" y="346925"/>
                </a:lnTo>
                <a:lnTo>
                  <a:pt x="258699" y="347878"/>
                </a:lnTo>
                <a:lnTo>
                  <a:pt x="262585" y="348246"/>
                </a:lnTo>
                <a:lnTo>
                  <a:pt x="262509" y="346964"/>
                </a:lnTo>
                <a:lnTo>
                  <a:pt x="262674" y="345973"/>
                </a:lnTo>
                <a:close/>
              </a:path>
              <a:path w="391794" h="510539">
                <a:moveTo>
                  <a:pt x="263474" y="301256"/>
                </a:moveTo>
                <a:lnTo>
                  <a:pt x="262788" y="300939"/>
                </a:lnTo>
                <a:lnTo>
                  <a:pt x="262026" y="300761"/>
                </a:lnTo>
                <a:lnTo>
                  <a:pt x="261620" y="300913"/>
                </a:lnTo>
                <a:lnTo>
                  <a:pt x="260934" y="301015"/>
                </a:lnTo>
                <a:lnTo>
                  <a:pt x="260591" y="301917"/>
                </a:lnTo>
                <a:lnTo>
                  <a:pt x="261251" y="302298"/>
                </a:lnTo>
                <a:lnTo>
                  <a:pt x="262039" y="302348"/>
                </a:lnTo>
                <a:lnTo>
                  <a:pt x="262458" y="302374"/>
                </a:lnTo>
                <a:lnTo>
                  <a:pt x="263220" y="302133"/>
                </a:lnTo>
                <a:lnTo>
                  <a:pt x="263474" y="301256"/>
                </a:lnTo>
                <a:close/>
              </a:path>
              <a:path w="391794" h="510539">
                <a:moveTo>
                  <a:pt x="266382" y="357276"/>
                </a:moveTo>
                <a:lnTo>
                  <a:pt x="265531" y="356755"/>
                </a:lnTo>
                <a:lnTo>
                  <a:pt x="264464" y="356527"/>
                </a:lnTo>
                <a:lnTo>
                  <a:pt x="263664" y="356476"/>
                </a:lnTo>
                <a:lnTo>
                  <a:pt x="262788" y="356603"/>
                </a:lnTo>
                <a:lnTo>
                  <a:pt x="262978" y="357314"/>
                </a:lnTo>
                <a:lnTo>
                  <a:pt x="263093" y="357771"/>
                </a:lnTo>
                <a:lnTo>
                  <a:pt x="263842" y="358203"/>
                </a:lnTo>
                <a:lnTo>
                  <a:pt x="265112" y="358851"/>
                </a:lnTo>
                <a:lnTo>
                  <a:pt x="266077" y="358851"/>
                </a:lnTo>
                <a:lnTo>
                  <a:pt x="266382" y="357276"/>
                </a:lnTo>
                <a:close/>
              </a:path>
              <a:path w="391794" h="510539">
                <a:moveTo>
                  <a:pt x="270776" y="497687"/>
                </a:moveTo>
                <a:lnTo>
                  <a:pt x="268122" y="492353"/>
                </a:lnTo>
                <a:lnTo>
                  <a:pt x="264363" y="490143"/>
                </a:lnTo>
                <a:lnTo>
                  <a:pt x="258140" y="489750"/>
                </a:lnTo>
                <a:lnTo>
                  <a:pt x="257035" y="489686"/>
                </a:lnTo>
                <a:lnTo>
                  <a:pt x="255917" y="489470"/>
                </a:lnTo>
                <a:lnTo>
                  <a:pt x="254901" y="491324"/>
                </a:lnTo>
                <a:lnTo>
                  <a:pt x="255739" y="491947"/>
                </a:lnTo>
                <a:lnTo>
                  <a:pt x="261213" y="493991"/>
                </a:lnTo>
                <a:lnTo>
                  <a:pt x="264896" y="496773"/>
                </a:lnTo>
                <a:lnTo>
                  <a:pt x="270776" y="497687"/>
                </a:lnTo>
                <a:close/>
              </a:path>
              <a:path w="391794" h="510539">
                <a:moveTo>
                  <a:pt x="283540" y="508495"/>
                </a:moveTo>
                <a:lnTo>
                  <a:pt x="283502" y="507365"/>
                </a:lnTo>
                <a:lnTo>
                  <a:pt x="282994" y="505841"/>
                </a:lnTo>
                <a:lnTo>
                  <a:pt x="282524" y="504024"/>
                </a:lnTo>
                <a:lnTo>
                  <a:pt x="281152" y="500811"/>
                </a:lnTo>
                <a:lnTo>
                  <a:pt x="279857" y="499757"/>
                </a:lnTo>
                <a:lnTo>
                  <a:pt x="275209" y="500545"/>
                </a:lnTo>
                <a:lnTo>
                  <a:pt x="274942" y="502069"/>
                </a:lnTo>
                <a:lnTo>
                  <a:pt x="274307" y="506107"/>
                </a:lnTo>
                <a:lnTo>
                  <a:pt x="277075" y="507441"/>
                </a:lnTo>
                <a:lnTo>
                  <a:pt x="279869" y="510133"/>
                </a:lnTo>
                <a:lnTo>
                  <a:pt x="281038" y="510400"/>
                </a:lnTo>
                <a:lnTo>
                  <a:pt x="282371" y="509803"/>
                </a:lnTo>
                <a:lnTo>
                  <a:pt x="283375" y="509358"/>
                </a:lnTo>
                <a:lnTo>
                  <a:pt x="283540" y="508495"/>
                </a:lnTo>
                <a:close/>
              </a:path>
              <a:path w="391794" h="510539">
                <a:moveTo>
                  <a:pt x="283768" y="429602"/>
                </a:moveTo>
                <a:lnTo>
                  <a:pt x="283210" y="428904"/>
                </a:lnTo>
                <a:lnTo>
                  <a:pt x="283044" y="427482"/>
                </a:lnTo>
                <a:lnTo>
                  <a:pt x="279273" y="427482"/>
                </a:lnTo>
                <a:lnTo>
                  <a:pt x="278612" y="428320"/>
                </a:lnTo>
                <a:lnTo>
                  <a:pt x="278828" y="429501"/>
                </a:lnTo>
                <a:lnTo>
                  <a:pt x="279069" y="430898"/>
                </a:lnTo>
                <a:lnTo>
                  <a:pt x="280289" y="431660"/>
                </a:lnTo>
                <a:lnTo>
                  <a:pt x="282079" y="431673"/>
                </a:lnTo>
                <a:lnTo>
                  <a:pt x="283387" y="431685"/>
                </a:lnTo>
                <a:lnTo>
                  <a:pt x="283756" y="430872"/>
                </a:lnTo>
                <a:lnTo>
                  <a:pt x="283768" y="429602"/>
                </a:lnTo>
                <a:close/>
              </a:path>
              <a:path w="391794" h="510539">
                <a:moveTo>
                  <a:pt x="289547" y="237109"/>
                </a:moveTo>
                <a:lnTo>
                  <a:pt x="289445" y="236181"/>
                </a:lnTo>
                <a:lnTo>
                  <a:pt x="289306" y="234911"/>
                </a:lnTo>
                <a:lnTo>
                  <a:pt x="287883" y="234657"/>
                </a:lnTo>
                <a:lnTo>
                  <a:pt x="286613" y="234378"/>
                </a:lnTo>
                <a:lnTo>
                  <a:pt x="285191" y="234454"/>
                </a:lnTo>
                <a:lnTo>
                  <a:pt x="284708" y="235127"/>
                </a:lnTo>
                <a:lnTo>
                  <a:pt x="285076" y="237172"/>
                </a:lnTo>
                <a:lnTo>
                  <a:pt x="285889" y="237972"/>
                </a:lnTo>
                <a:lnTo>
                  <a:pt x="287566" y="237845"/>
                </a:lnTo>
                <a:lnTo>
                  <a:pt x="288785" y="237744"/>
                </a:lnTo>
                <a:lnTo>
                  <a:pt x="289547" y="237109"/>
                </a:lnTo>
                <a:close/>
              </a:path>
              <a:path w="391794" h="510539">
                <a:moveTo>
                  <a:pt x="309333" y="189585"/>
                </a:moveTo>
                <a:lnTo>
                  <a:pt x="309219" y="187566"/>
                </a:lnTo>
                <a:lnTo>
                  <a:pt x="308521" y="186778"/>
                </a:lnTo>
                <a:lnTo>
                  <a:pt x="306857" y="186702"/>
                </a:lnTo>
                <a:lnTo>
                  <a:pt x="305689" y="186753"/>
                </a:lnTo>
                <a:lnTo>
                  <a:pt x="304495" y="187109"/>
                </a:lnTo>
                <a:lnTo>
                  <a:pt x="304507" y="187998"/>
                </a:lnTo>
                <a:lnTo>
                  <a:pt x="304546" y="189331"/>
                </a:lnTo>
                <a:lnTo>
                  <a:pt x="305689" y="190296"/>
                </a:lnTo>
                <a:lnTo>
                  <a:pt x="307555" y="190385"/>
                </a:lnTo>
                <a:lnTo>
                  <a:pt x="308940" y="190436"/>
                </a:lnTo>
                <a:lnTo>
                  <a:pt x="309333" y="189585"/>
                </a:lnTo>
                <a:close/>
              </a:path>
              <a:path w="391794" h="510539">
                <a:moveTo>
                  <a:pt x="314477" y="182905"/>
                </a:moveTo>
                <a:lnTo>
                  <a:pt x="314274" y="181051"/>
                </a:lnTo>
                <a:lnTo>
                  <a:pt x="314147" y="179755"/>
                </a:lnTo>
                <a:lnTo>
                  <a:pt x="312648" y="179616"/>
                </a:lnTo>
                <a:lnTo>
                  <a:pt x="311238" y="179552"/>
                </a:lnTo>
                <a:lnTo>
                  <a:pt x="308825" y="179781"/>
                </a:lnTo>
                <a:lnTo>
                  <a:pt x="308025" y="180936"/>
                </a:lnTo>
                <a:lnTo>
                  <a:pt x="308533" y="183667"/>
                </a:lnTo>
                <a:lnTo>
                  <a:pt x="309206" y="184785"/>
                </a:lnTo>
                <a:lnTo>
                  <a:pt x="310832" y="184607"/>
                </a:lnTo>
                <a:lnTo>
                  <a:pt x="313334" y="184315"/>
                </a:lnTo>
                <a:lnTo>
                  <a:pt x="314477" y="182905"/>
                </a:lnTo>
                <a:close/>
              </a:path>
              <a:path w="391794" h="510539">
                <a:moveTo>
                  <a:pt x="314642" y="99872"/>
                </a:moveTo>
                <a:lnTo>
                  <a:pt x="311289" y="97307"/>
                </a:lnTo>
                <a:lnTo>
                  <a:pt x="304152" y="97624"/>
                </a:lnTo>
                <a:lnTo>
                  <a:pt x="303860" y="99733"/>
                </a:lnTo>
                <a:lnTo>
                  <a:pt x="303707" y="101384"/>
                </a:lnTo>
                <a:lnTo>
                  <a:pt x="303644" y="105524"/>
                </a:lnTo>
                <a:lnTo>
                  <a:pt x="306451" y="108432"/>
                </a:lnTo>
                <a:lnTo>
                  <a:pt x="313626" y="107518"/>
                </a:lnTo>
                <a:lnTo>
                  <a:pt x="314185" y="105003"/>
                </a:lnTo>
                <a:lnTo>
                  <a:pt x="314388" y="102755"/>
                </a:lnTo>
                <a:lnTo>
                  <a:pt x="314642" y="99872"/>
                </a:lnTo>
                <a:close/>
              </a:path>
              <a:path w="391794" h="510539">
                <a:moveTo>
                  <a:pt x="316420" y="477799"/>
                </a:moveTo>
                <a:lnTo>
                  <a:pt x="315887" y="477520"/>
                </a:lnTo>
                <a:lnTo>
                  <a:pt x="315315" y="477037"/>
                </a:lnTo>
                <a:lnTo>
                  <a:pt x="314629" y="476910"/>
                </a:lnTo>
                <a:lnTo>
                  <a:pt x="313740" y="476745"/>
                </a:lnTo>
                <a:lnTo>
                  <a:pt x="313042" y="477189"/>
                </a:lnTo>
                <a:lnTo>
                  <a:pt x="313131" y="477926"/>
                </a:lnTo>
                <a:lnTo>
                  <a:pt x="313220" y="478586"/>
                </a:lnTo>
                <a:lnTo>
                  <a:pt x="313905" y="479031"/>
                </a:lnTo>
                <a:lnTo>
                  <a:pt x="315595" y="479056"/>
                </a:lnTo>
                <a:lnTo>
                  <a:pt x="316242" y="478675"/>
                </a:lnTo>
                <a:lnTo>
                  <a:pt x="316420" y="477799"/>
                </a:lnTo>
                <a:close/>
              </a:path>
              <a:path w="391794" h="510539">
                <a:moveTo>
                  <a:pt x="335762" y="422173"/>
                </a:moveTo>
                <a:lnTo>
                  <a:pt x="335686" y="421297"/>
                </a:lnTo>
                <a:lnTo>
                  <a:pt x="335140" y="420573"/>
                </a:lnTo>
                <a:lnTo>
                  <a:pt x="334010" y="420471"/>
                </a:lnTo>
                <a:lnTo>
                  <a:pt x="332651" y="420344"/>
                </a:lnTo>
                <a:lnTo>
                  <a:pt x="332320" y="421182"/>
                </a:lnTo>
                <a:lnTo>
                  <a:pt x="332524" y="422897"/>
                </a:lnTo>
                <a:lnTo>
                  <a:pt x="333222" y="423481"/>
                </a:lnTo>
                <a:lnTo>
                  <a:pt x="335343" y="423354"/>
                </a:lnTo>
                <a:lnTo>
                  <a:pt x="335724" y="422821"/>
                </a:lnTo>
                <a:lnTo>
                  <a:pt x="335762" y="422173"/>
                </a:lnTo>
                <a:close/>
              </a:path>
              <a:path w="391794" h="510539">
                <a:moveTo>
                  <a:pt x="351942" y="452120"/>
                </a:moveTo>
                <a:lnTo>
                  <a:pt x="351091" y="451675"/>
                </a:lnTo>
                <a:lnTo>
                  <a:pt x="350227" y="451573"/>
                </a:lnTo>
                <a:lnTo>
                  <a:pt x="348919" y="451561"/>
                </a:lnTo>
                <a:lnTo>
                  <a:pt x="348615" y="452094"/>
                </a:lnTo>
                <a:lnTo>
                  <a:pt x="348653" y="452716"/>
                </a:lnTo>
                <a:lnTo>
                  <a:pt x="348678" y="453377"/>
                </a:lnTo>
                <a:lnTo>
                  <a:pt x="349262" y="453821"/>
                </a:lnTo>
                <a:lnTo>
                  <a:pt x="350126" y="453910"/>
                </a:lnTo>
                <a:lnTo>
                  <a:pt x="350964" y="453999"/>
                </a:lnTo>
                <a:lnTo>
                  <a:pt x="351764" y="453732"/>
                </a:lnTo>
                <a:lnTo>
                  <a:pt x="351942" y="452120"/>
                </a:lnTo>
                <a:close/>
              </a:path>
              <a:path w="391794" h="510539">
                <a:moveTo>
                  <a:pt x="358343" y="218020"/>
                </a:moveTo>
                <a:lnTo>
                  <a:pt x="358267" y="216877"/>
                </a:lnTo>
                <a:lnTo>
                  <a:pt x="358152" y="215404"/>
                </a:lnTo>
                <a:lnTo>
                  <a:pt x="356590" y="214922"/>
                </a:lnTo>
                <a:lnTo>
                  <a:pt x="354825" y="214833"/>
                </a:lnTo>
                <a:lnTo>
                  <a:pt x="353783" y="215049"/>
                </a:lnTo>
                <a:lnTo>
                  <a:pt x="352691" y="215239"/>
                </a:lnTo>
                <a:lnTo>
                  <a:pt x="352844" y="217728"/>
                </a:lnTo>
                <a:lnTo>
                  <a:pt x="353682" y="218668"/>
                </a:lnTo>
                <a:lnTo>
                  <a:pt x="355663" y="218694"/>
                </a:lnTo>
                <a:lnTo>
                  <a:pt x="357238" y="218719"/>
                </a:lnTo>
                <a:lnTo>
                  <a:pt x="358343" y="218020"/>
                </a:lnTo>
                <a:close/>
              </a:path>
              <a:path w="391794" h="510539">
                <a:moveTo>
                  <a:pt x="366356" y="303606"/>
                </a:moveTo>
                <a:lnTo>
                  <a:pt x="366014" y="302641"/>
                </a:lnTo>
                <a:lnTo>
                  <a:pt x="365772" y="301993"/>
                </a:lnTo>
                <a:lnTo>
                  <a:pt x="365023" y="301726"/>
                </a:lnTo>
                <a:lnTo>
                  <a:pt x="364121" y="301815"/>
                </a:lnTo>
                <a:lnTo>
                  <a:pt x="363283" y="302031"/>
                </a:lnTo>
                <a:lnTo>
                  <a:pt x="362686" y="302488"/>
                </a:lnTo>
                <a:lnTo>
                  <a:pt x="362775" y="303149"/>
                </a:lnTo>
                <a:lnTo>
                  <a:pt x="362864" y="303809"/>
                </a:lnTo>
                <a:lnTo>
                  <a:pt x="363486" y="304368"/>
                </a:lnTo>
                <a:lnTo>
                  <a:pt x="364401" y="304330"/>
                </a:lnTo>
                <a:lnTo>
                  <a:pt x="365696" y="304266"/>
                </a:lnTo>
                <a:lnTo>
                  <a:pt x="366356" y="303606"/>
                </a:lnTo>
                <a:close/>
              </a:path>
              <a:path w="391794" h="510539">
                <a:moveTo>
                  <a:pt x="369544" y="295338"/>
                </a:moveTo>
                <a:lnTo>
                  <a:pt x="368134" y="294678"/>
                </a:lnTo>
                <a:lnTo>
                  <a:pt x="366433" y="294297"/>
                </a:lnTo>
                <a:lnTo>
                  <a:pt x="365150" y="294233"/>
                </a:lnTo>
                <a:lnTo>
                  <a:pt x="364197" y="294678"/>
                </a:lnTo>
                <a:lnTo>
                  <a:pt x="364312" y="296735"/>
                </a:lnTo>
                <a:lnTo>
                  <a:pt x="365239" y="297535"/>
                </a:lnTo>
                <a:lnTo>
                  <a:pt x="366699" y="297853"/>
                </a:lnTo>
                <a:lnTo>
                  <a:pt x="367919" y="298107"/>
                </a:lnTo>
                <a:lnTo>
                  <a:pt x="369023" y="297815"/>
                </a:lnTo>
                <a:lnTo>
                  <a:pt x="369544" y="295338"/>
                </a:lnTo>
                <a:close/>
              </a:path>
              <a:path w="391794" h="510539">
                <a:moveTo>
                  <a:pt x="372656" y="437261"/>
                </a:moveTo>
                <a:lnTo>
                  <a:pt x="371665" y="436397"/>
                </a:lnTo>
                <a:lnTo>
                  <a:pt x="370217" y="435978"/>
                </a:lnTo>
                <a:lnTo>
                  <a:pt x="370408" y="435876"/>
                </a:lnTo>
                <a:lnTo>
                  <a:pt x="370509" y="435698"/>
                </a:lnTo>
                <a:lnTo>
                  <a:pt x="370522" y="435432"/>
                </a:lnTo>
                <a:lnTo>
                  <a:pt x="370408" y="434949"/>
                </a:lnTo>
                <a:lnTo>
                  <a:pt x="370027" y="434695"/>
                </a:lnTo>
                <a:lnTo>
                  <a:pt x="368731" y="434924"/>
                </a:lnTo>
                <a:lnTo>
                  <a:pt x="368528" y="435279"/>
                </a:lnTo>
                <a:lnTo>
                  <a:pt x="368858" y="435711"/>
                </a:lnTo>
                <a:lnTo>
                  <a:pt x="367893" y="435648"/>
                </a:lnTo>
                <a:lnTo>
                  <a:pt x="366318" y="435584"/>
                </a:lnTo>
                <a:lnTo>
                  <a:pt x="364744" y="436283"/>
                </a:lnTo>
                <a:lnTo>
                  <a:pt x="364744" y="440296"/>
                </a:lnTo>
                <a:lnTo>
                  <a:pt x="366839" y="441045"/>
                </a:lnTo>
                <a:lnTo>
                  <a:pt x="369468" y="441452"/>
                </a:lnTo>
                <a:lnTo>
                  <a:pt x="371475" y="441388"/>
                </a:lnTo>
                <a:lnTo>
                  <a:pt x="372135" y="440385"/>
                </a:lnTo>
                <a:lnTo>
                  <a:pt x="372656" y="437261"/>
                </a:lnTo>
                <a:close/>
              </a:path>
              <a:path w="391794" h="510539">
                <a:moveTo>
                  <a:pt x="377850" y="249021"/>
                </a:moveTo>
                <a:lnTo>
                  <a:pt x="377164" y="248437"/>
                </a:lnTo>
                <a:lnTo>
                  <a:pt x="375996" y="248348"/>
                </a:lnTo>
                <a:lnTo>
                  <a:pt x="374865" y="248272"/>
                </a:lnTo>
                <a:lnTo>
                  <a:pt x="374053" y="248716"/>
                </a:lnTo>
                <a:lnTo>
                  <a:pt x="373849" y="249631"/>
                </a:lnTo>
                <a:lnTo>
                  <a:pt x="374040" y="250558"/>
                </a:lnTo>
                <a:lnTo>
                  <a:pt x="374878" y="250913"/>
                </a:lnTo>
                <a:lnTo>
                  <a:pt x="375996" y="250939"/>
                </a:lnTo>
                <a:lnTo>
                  <a:pt x="376859" y="250964"/>
                </a:lnTo>
                <a:lnTo>
                  <a:pt x="377507" y="250583"/>
                </a:lnTo>
                <a:lnTo>
                  <a:pt x="377850" y="249021"/>
                </a:lnTo>
                <a:close/>
              </a:path>
              <a:path w="391794" h="510539">
                <a:moveTo>
                  <a:pt x="382778" y="266153"/>
                </a:moveTo>
                <a:lnTo>
                  <a:pt x="382524" y="264985"/>
                </a:lnTo>
                <a:lnTo>
                  <a:pt x="382168" y="263372"/>
                </a:lnTo>
                <a:lnTo>
                  <a:pt x="380415" y="263385"/>
                </a:lnTo>
                <a:lnTo>
                  <a:pt x="378802" y="263296"/>
                </a:lnTo>
                <a:lnTo>
                  <a:pt x="377532" y="263359"/>
                </a:lnTo>
                <a:lnTo>
                  <a:pt x="376732" y="263906"/>
                </a:lnTo>
                <a:lnTo>
                  <a:pt x="377278" y="266217"/>
                </a:lnTo>
                <a:lnTo>
                  <a:pt x="378866" y="266839"/>
                </a:lnTo>
                <a:lnTo>
                  <a:pt x="382092" y="267119"/>
                </a:lnTo>
                <a:lnTo>
                  <a:pt x="382778" y="266153"/>
                </a:lnTo>
                <a:close/>
              </a:path>
              <a:path w="391794" h="510539">
                <a:moveTo>
                  <a:pt x="385102" y="488315"/>
                </a:moveTo>
                <a:lnTo>
                  <a:pt x="384987" y="487616"/>
                </a:lnTo>
                <a:lnTo>
                  <a:pt x="384543" y="487108"/>
                </a:lnTo>
                <a:lnTo>
                  <a:pt x="383565" y="487273"/>
                </a:lnTo>
                <a:lnTo>
                  <a:pt x="383146" y="487337"/>
                </a:lnTo>
                <a:lnTo>
                  <a:pt x="382638" y="487743"/>
                </a:lnTo>
                <a:lnTo>
                  <a:pt x="382524" y="488061"/>
                </a:lnTo>
                <a:lnTo>
                  <a:pt x="382308" y="488696"/>
                </a:lnTo>
                <a:lnTo>
                  <a:pt x="382739" y="489280"/>
                </a:lnTo>
                <a:lnTo>
                  <a:pt x="384594" y="489521"/>
                </a:lnTo>
                <a:lnTo>
                  <a:pt x="384937" y="488937"/>
                </a:lnTo>
                <a:lnTo>
                  <a:pt x="385102" y="488315"/>
                </a:lnTo>
                <a:close/>
              </a:path>
              <a:path w="391794" h="510539">
                <a:moveTo>
                  <a:pt x="391541" y="402437"/>
                </a:moveTo>
                <a:lnTo>
                  <a:pt x="388150" y="398551"/>
                </a:lnTo>
                <a:lnTo>
                  <a:pt x="386346" y="398614"/>
                </a:lnTo>
                <a:lnTo>
                  <a:pt x="383641" y="398754"/>
                </a:lnTo>
                <a:lnTo>
                  <a:pt x="382905" y="399288"/>
                </a:lnTo>
                <a:lnTo>
                  <a:pt x="381266" y="402424"/>
                </a:lnTo>
                <a:lnTo>
                  <a:pt x="385114" y="406222"/>
                </a:lnTo>
                <a:lnTo>
                  <a:pt x="389128" y="405904"/>
                </a:lnTo>
                <a:lnTo>
                  <a:pt x="389966" y="405396"/>
                </a:lnTo>
                <a:lnTo>
                  <a:pt x="390207" y="404939"/>
                </a:lnTo>
                <a:lnTo>
                  <a:pt x="391541" y="402437"/>
                </a:lnTo>
                <a:close/>
              </a:path>
            </a:pathLst>
          </a:custGeom>
          <a:solidFill>
            <a:srgbClr val="8C9194"/>
          </a:solidFill>
        </p:spPr>
        <p:txBody>
          <a:bodyPr wrap="square" lIns="0" tIns="0" rIns="0" bIns="0" rtlCol="0"/>
          <a:lstStyle/>
          <a:p>
            <a:endParaRPr/>
          </a:p>
        </p:txBody>
      </p:sp>
      <p:sp>
        <p:nvSpPr>
          <p:cNvPr id="154" name="bg object 154"/>
          <p:cNvSpPr/>
          <p:nvPr/>
        </p:nvSpPr>
        <p:spPr>
          <a:xfrm>
            <a:off x="7272490" y="3903586"/>
            <a:ext cx="4916805" cy="1777364"/>
          </a:xfrm>
          <a:custGeom>
            <a:avLst/>
            <a:gdLst/>
            <a:ahLst/>
            <a:cxnLst/>
            <a:rect l="l" t="t" r="r" b="b"/>
            <a:pathLst>
              <a:path w="4916805" h="1777364">
                <a:moveTo>
                  <a:pt x="4916462" y="0"/>
                </a:moveTo>
                <a:lnTo>
                  <a:pt x="0" y="0"/>
                </a:lnTo>
                <a:lnTo>
                  <a:pt x="0" y="1777352"/>
                </a:lnTo>
                <a:lnTo>
                  <a:pt x="4916462" y="1777352"/>
                </a:lnTo>
                <a:lnTo>
                  <a:pt x="4916462" y="0"/>
                </a:lnTo>
                <a:close/>
              </a:path>
            </a:pathLst>
          </a:custGeom>
          <a:solidFill>
            <a:srgbClr val="C7C9C8"/>
          </a:solidFill>
        </p:spPr>
        <p:txBody>
          <a:bodyPr wrap="square" lIns="0" tIns="0" rIns="0" bIns="0" rtlCol="0"/>
          <a:lstStyle/>
          <a:p>
            <a:endParaRPr/>
          </a:p>
        </p:txBody>
      </p:sp>
      <p:sp>
        <p:nvSpPr>
          <p:cNvPr id="155" name="bg object 155"/>
          <p:cNvSpPr/>
          <p:nvPr/>
        </p:nvSpPr>
        <p:spPr>
          <a:xfrm>
            <a:off x="7593457" y="4778336"/>
            <a:ext cx="307975" cy="254000"/>
          </a:xfrm>
          <a:custGeom>
            <a:avLst/>
            <a:gdLst/>
            <a:ahLst/>
            <a:cxnLst/>
            <a:rect l="l" t="t" r="r" b="b"/>
            <a:pathLst>
              <a:path w="307975" h="254000">
                <a:moveTo>
                  <a:pt x="14351" y="137223"/>
                </a:moveTo>
                <a:lnTo>
                  <a:pt x="8280" y="137947"/>
                </a:lnTo>
                <a:lnTo>
                  <a:pt x="10210" y="142506"/>
                </a:lnTo>
                <a:lnTo>
                  <a:pt x="9702" y="145821"/>
                </a:lnTo>
                <a:lnTo>
                  <a:pt x="9232" y="148932"/>
                </a:lnTo>
                <a:lnTo>
                  <a:pt x="10972" y="149618"/>
                </a:lnTo>
                <a:lnTo>
                  <a:pt x="14351" y="149326"/>
                </a:lnTo>
                <a:lnTo>
                  <a:pt x="14351" y="137223"/>
                </a:lnTo>
                <a:close/>
              </a:path>
              <a:path w="307975" h="254000">
                <a:moveTo>
                  <a:pt x="17741" y="51993"/>
                </a:moveTo>
                <a:lnTo>
                  <a:pt x="16560" y="48069"/>
                </a:lnTo>
                <a:lnTo>
                  <a:pt x="14439" y="49631"/>
                </a:lnTo>
                <a:lnTo>
                  <a:pt x="12471" y="49860"/>
                </a:lnTo>
                <a:lnTo>
                  <a:pt x="12522" y="52946"/>
                </a:lnTo>
                <a:lnTo>
                  <a:pt x="13817" y="54305"/>
                </a:lnTo>
                <a:lnTo>
                  <a:pt x="16357" y="53848"/>
                </a:lnTo>
                <a:lnTo>
                  <a:pt x="16916" y="53746"/>
                </a:lnTo>
                <a:lnTo>
                  <a:pt x="17741" y="51993"/>
                </a:lnTo>
                <a:close/>
              </a:path>
              <a:path w="307975" h="254000">
                <a:moveTo>
                  <a:pt x="19050" y="243001"/>
                </a:moveTo>
                <a:lnTo>
                  <a:pt x="14325" y="236054"/>
                </a:lnTo>
                <a:lnTo>
                  <a:pt x="10287" y="232689"/>
                </a:lnTo>
                <a:lnTo>
                  <a:pt x="5854" y="232486"/>
                </a:lnTo>
                <a:lnTo>
                  <a:pt x="0" y="235038"/>
                </a:lnTo>
                <a:lnTo>
                  <a:pt x="3289" y="238010"/>
                </a:lnTo>
                <a:lnTo>
                  <a:pt x="5092" y="241325"/>
                </a:lnTo>
                <a:lnTo>
                  <a:pt x="914" y="244754"/>
                </a:lnTo>
                <a:lnTo>
                  <a:pt x="787" y="244881"/>
                </a:lnTo>
                <a:lnTo>
                  <a:pt x="914" y="244767"/>
                </a:lnTo>
                <a:lnTo>
                  <a:pt x="927" y="246113"/>
                </a:lnTo>
                <a:lnTo>
                  <a:pt x="482" y="248145"/>
                </a:lnTo>
                <a:lnTo>
                  <a:pt x="1117" y="248564"/>
                </a:lnTo>
                <a:lnTo>
                  <a:pt x="3606" y="250202"/>
                </a:lnTo>
                <a:lnTo>
                  <a:pt x="6350" y="251663"/>
                </a:lnTo>
                <a:lnTo>
                  <a:pt x="12280" y="253390"/>
                </a:lnTo>
                <a:lnTo>
                  <a:pt x="16992" y="250748"/>
                </a:lnTo>
                <a:lnTo>
                  <a:pt x="18542" y="246468"/>
                </a:lnTo>
                <a:lnTo>
                  <a:pt x="18681" y="244792"/>
                </a:lnTo>
                <a:lnTo>
                  <a:pt x="19050" y="243001"/>
                </a:lnTo>
                <a:close/>
              </a:path>
              <a:path w="307975" h="254000">
                <a:moveTo>
                  <a:pt x="24422" y="88353"/>
                </a:moveTo>
                <a:lnTo>
                  <a:pt x="23774" y="84353"/>
                </a:lnTo>
                <a:lnTo>
                  <a:pt x="17830" y="81381"/>
                </a:lnTo>
                <a:lnTo>
                  <a:pt x="17868" y="79946"/>
                </a:lnTo>
                <a:lnTo>
                  <a:pt x="18008" y="79032"/>
                </a:lnTo>
                <a:lnTo>
                  <a:pt x="18935" y="78460"/>
                </a:lnTo>
                <a:lnTo>
                  <a:pt x="19367" y="79298"/>
                </a:lnTo>
                <a:lnTo>
                  <a:pt x="21043" y="78549"/>
                </a:lnTo>
                <a:lnTo>
                  <a:pt x="20777" y="77825"/>
                </a:lnTo>
                <a:lnTo>
                  <a:pt x="22999" y="77139"/>
                </a:lnTo>
                <a:lnTo>
                  <a:pt x="23469" y="74091"/>
                </a:lnTo>
                <a:lnTo>
                  <a:pt x="20713" y="69469"/>
                </a:lnTo>
                <a:lnTo>
                  <a:pt x="17970" y="65976"/>
                </a:lnTo>
                <a:lnTo>
                  <a:pt x="18453" y="62090"/>
                </a:lnTo>
                <a:lnTo>
                  <a:pt x="13538" y="61252"/>
                </a:lnTo>
                <a:lnTo>
                  <a:pt x="13055" y="63842"/>
                </a:lnTo>
                <a:lnTo>
                  <a:pt x="11874" y="66687"/>
                </a:lnTo>
                <a:lnTo>
                  <a:pt x="14528" y="68072"/>
                </a:lnTo>
                <a:lnTo>
                  <a:pt x="13157" y="70929"/>
                </a:lnTo>
                <a:lnTo>
                  <a:pt x="12712" y="74028"/>
                </a:lnTo>
                <a:lnTo>
                  <a:pt x="11722" y="76885"/>
                </a:lnTo>
                <a:lnTo>
                  <a:pt x="11239" y="76911"/>
                </a:lnTo>
                <a:lnTo>
                  <a:pt x="9918" y="77406"/>
                </a:lnTo>
                <a:lnTo>
                  <a:pt x="9118" y="77609"/>
                </a:lnTo>
                <a:lnTo>
                  <a:pt x="11264" y="86690"/>
                </a:lnTo>
                <a:lnTo>
                  <a:pt x="16078" y="90030"/>
                </a:lnTo>
                <a:lnTo>
                  <a:pt x="24422" y="88353"/>
                </a:lnTo>
                <a:close/>
              </a:path>
              <a:path w="307975" h="254000">
                <a:moveTo>
                  <a:pt x="25323" y="180543"/>
                </a:moveTo>
                <a:lnTo>
                  <a:pt x="20421" y="170980"/>
                </a:lnTo>
                <a:lnTo>
                  <a:pt x="16789" y="173126"/>
                </a:lnTo>
                <a:lnTo>
                  <a:pt x="14325" y="175044"/>
                </a:lnTo>
                <a:lnTo>
                  <a:pt x="17919" y="181876"/>
                </a:lnTo>
                <a:lnTo>
                  <a:pt x="20942" y="182600"/>
                </a:lnTo>
                <a:lnTo>
                  <a:pt x="25323" y="180543"/>
                </a:lnTo>
                <a:close/>
              </a:path>
              <a:path w="307975" h="254000">
                <a:moveTo>
                  <a:pt x="25565" y="11582"/>
                </a:moveTo>
                <a:lnTo>
                  <a:pt x="22402" y="3721"/>
                </a:lnTo>
                <a:lnTo>
                  <a:pt x="10998" y="0"/>
                </a:lnTo>
                <a:lnTo>
                  <a:pt x="9588" y="4711"/>
                </a:lnTo>
                <a:lnTo>
                  <a:pt x="11772" y="7124"/>
                </a:lnTo>
                <a:lnTo>
                  <a:pt x="14490" y="9055"/>
                </a:lnTo>
                <a:lnTo>
                  <a:pt x="19761" y="6311"/>
                </a:lnTo>
                <a:lnTo>
                  <a:pt x="20713" y="12179"/>
                </a:lnTo>
                <a:lnTo>
                  <a:pt x="25565" y="11582"/>
                </a:lnTo>
                <a:close/>
              </a:path>
              <a:path w="307975" h="254000">
                <a:moveTo>
                  <a:pt x="35801" y="187147"/>
                </a:moveTo>
                <a:lnTo>
                  <a:pt x="34302" y="186639"/>
                </a:lnTo>
                <a:lnTo>
                  <a:pt x="33235" y="190157"/>
                </a:lnTo>
                <a:lnTo>
                  <a:pt x="32689" y="191922"/>
                </a:lnTo>
                <a:lnTo>
                  <a:pt x="33159" y="192087"/>
                </a:lnTo>
                <a:lnTo>
                  <a:pt x="33629" y="192239"/>
                </a:lnTo>
                <a:lnTo>
                  <a:pt x="34099" y="192417"/>
                </a:lnTo>
                <a:lnTo>
                  <a:pt x="35242" y="188899"/>
                </a:lnTo>
                <a:lnTo>
                  <a:pt x="35801" y="187147"/>
                </a:lnTo>
                <a:close/>
              </a:path>
              <a:path w="307975" h="254000">
                <a:moveTo>
                  <a:pt x="36664" y="142036"/>
                </a:moveTo>
                <a:lnTo>
                  <a:pt x="35712" y="135001"/>
                </a:lnTo>
                <a:lnTo>
                  <a:pt x="35052" y="127889"/>
                </a:lnTo>
                <a:lnTo>
                  <a:pt x="32829" y="116573"/>
                </a:lnTo>
                <a:lnTo>
                  <a:pt x="28892" y="116382"/>
                </a:lnTo>
                <a:lnTo>
                  <a:pt x="25755" y="116116"/>
                </a:lnTo>
                <a:lnTo>
                  <a:pt x="26390" y="123037"/>
                </a:lnTo>
                <a:lnTo>
                  <a:pt x="27241" y="129070"/>
                </a:lnTo>
                <a:lnTo>
                  <a:pt x="27660" y="141833"/>
                </a:lnTo>
                <a:lnTo>
                  <a:pt x="29121" y="143205"/>
                </a:lnTo>
                <a:lnTo>
                  <a:pt x="36664" y="142036"/>
                </a:lnTo>
                <a:close/>
              </a:path>
              <a:path w="307975" h="254000">
                <a:moveTo>
                  <a:pt x="42621" y="172085"/>
                </a:moveTo>
                <a:lnTo>
                  <a:pt x="39573" y="166331"/>
                </a:lnTo>
                <a:lnTo>
                  <a:pt x="37287" y="166471"/>
                </a:lnTo>
                <a:lnTo>
                  <a:pt x="34480" y="176237"/>
                </a:lnTo>
                <a:lnTo>
                  <a:pt x="42621" y="172085"/>
                </a:lnTo>
                <a:close/>
              </a:path>
              <a:path w="307975" h="254000">
                <a:moveTo>
                  <a:pt x="45707" y="122389"/>
                </a:moveTo>
                <a:lnTo>
                  <a:pt x="38658" y="122974"/>
                </a:lnTo>
                <a:lnTo>
                  <a:pt x="42710" y="126923"/>
                </a:lnTo>
                <a:lnTo>
                  <a:pt x="44056" y="124104"/>
                </a:lnTo>
                <a:lnTo>
                  <a:pt x="45707" y="122389"/>
                </a:lnTo>
                <a:close/>
              </a:path>
              <a:path w="307975" h="254000">
                <a:moveTo>
                  <a:pt x="47574" y="160705"/>
                </a:moveTo>
                <a:lnTo>
                  <a:pt x="31724" y="152298"/>
                </a:lnTo>
                <a:lnTo>
                  <a:pt x="31661" y="158762"/>
                </a:lnTo>
                <a:lnTo>
                  <a:pt x="27736" y="158877"/>
                </a:lnTo>
                <a:lnTo>
                  <a:pt x="24765" y="153593"/>
                </a:lnTo>
                <a:lnTo>
                  <a:pt x="18796" y="157949"/>
                </a:lnTo>
                <a:lnTo>
                  <a:pt x="21691" y="165239"/>
                </a:lnTo>
                <a:lnTo>
                  <a:pt x="24396" y="165874"/>
                </a:lnTo>
                <a:lnTo>
                  <a:pt x="36449" y="161239"/>
                </a:lnTo>
                <a:lnTo>
                  <a:pt x="41694" y="161480"/>
                </a:lnTo>
                <a:lnTo>
                  <a:pt x="47574" y="160705"/>
                </a:lnTo>
                <a:close/>
              </a:path>
              <a:path w="307975" h="254000">
                <a:moveTo>
                  <a:pt x="50342" y="191554"/>
                </a:moveTo>
                <a:lnTo>
                  <a:pt x="50304" y="191300"/>
                </a:lnTo>
                <a:lnTo>
                  <a:pt x="50228" y="190665"/>
                </a:lnTo>
                <a:lnTo>
                  <a:pt x="49809" y="190080"/>
                </a:lnTo>
                <a:lnTo>
                  <a:pt x="49339" y="189077"/>
                </a:lnTo>
                <a:lnTo>
                  <a:pt x="48641" y="189877"/>
                </a:lnTo>
                <a:lnTo>
                  <a:pt x="47828" y="190436"/>
                </a:lnTo>
                <a:lnTo>
                  <a:pt x="47904" y="190817"/>
                </a:lnTo>
                <a:lnTo>
                  <a:pt x="48006" y="191350"/>
                </a:lnTo>
                <a:lnTo>
                  <a:pt x="48729" y="191846"/>
                </a:lnTo>
                <a:lnTo>
                  <a:pt x="49453" y="192239"/>
                </a:lnTo>
                <a:lnTo>
                  <a:pt x="50342" y="191554"/>
                </a:lnTo>
                <a:close/>
              </a:path>
              <a:path w="307975" h="254000">
                <a:moveTo>
                  <a:pt x="52438" y="228447"/>
                </a:moveTo>
                <a:lnTo>
                  <a:pt x="51092" y="227317"/>
                </a:lnTo>
                <a:lnTo>
                  <a:pt x="49745" y="225247"/>
                </a:lnTo>
                <a:lnTo>
                  <a:pt x="46202" y="225310"/>
                </a:lnTo>
                <a:lnTo>
                  <a:pt x="44018" y="226669"/>
                </a:lnTo>
                <a:lnTo>
                  <a:pt x="41808" y="227482"/>
                </a:lnTo>
                <a:lnTo>
                  <a:pt x="42240" y="230174"/>
                </a:lnTo>
                <a:lnTo>
                  <a:pt x="44500" y="230593"/>
                </a:lnTo>
                <a:lnTo>
                  <a:pt x="46786" y="231419"/>
                </a:lnTo>
                <a:lnTo>
                  <a:pt x="49009" y="231267"/>
                </a:lnTo>
                <a:lnTo>
                  <a:pt x="50203" y="231190"/>
                </a:lnTo>
                <a:lnTo>
                  <a:pt x="51295" y="229438"/>
                </a:lnTo>
                <a:lnTo>
                  <a:pt x="52438" y="228447"/>
                </a:lnTo>
                <a:close/>
              </a:path>
              <a:path w="307975" h="254000">
                <a:moveTo>
                  <a:pt x="54597" y="59474"/>
                </a:moveTo>
                <a:lnTo>
                  <a:pt x="54216" y="58813"/>
                </a:lnTo>
                <a:lnTo>
                  <a:pt x="53594" y="57531"/>
                </a:lnTo>
                <a:lnTo>
                  <a:pt x="52120" y="58140"/>
                </a:lnTo>
                <a:lnTo>
                  <a:pt x="50800" y="58877"/>
                </a:lnTo>
                <a:lnTo>
                  <a:pt x="49479" y="59588"/>
                </a:lnTo>
                <a:lnTo>
                  <a:pt x="50393" y="61429"/>
                </a:lnTo>
                <a:lnTo>
                  <a:pt x="54597" y="59474"/>
                </a:lnTo>
                <a:close/>
              </a:path>
              <a:path w="307975" h="254000">
                <a:moveTo>
                  <a:pt x="56121" y="246189"/>
                </a:moveTo>
                <a:lnTo>
                  <a:pt x="53251" y="238150"/>
                </a:lnTo>
                <a:lnTo>
                  <a:pt x="51396" y="238810"/>
                </a:lnTo>
                <a:lnTo>
                  <a:pt x="54381" y="246786"/>
                </a:lnTo>
                <a:lnTo>
                  <a:pt x="56121" y="246189"/>
                </a:lnTo>
                <a:close/>
              </a:path>
              <a:path w="307975" h="254000">
                <a:moveTo>
                  <a:pt x="57213" y="38938"/>
                </a:moveTo>
                <a:lnTo>
                  <a:pt x="55765" y="36410"/>
                </a:lnTo>
                <a:lnTo>
                  <a:pt x="45415" y="32537"/>
                </a:lnTo>
                <a:lnTo>
                  <a:pt x="47040" y="26289"/>
                </a:lnTo>
                <a:lnTo>
                  <a:pt x="39166" y="29654"/>
                </a:lnTo>
                <a:lnTo>
                  <a:pt x="41808" y="34505"/>
                </a:lnTo>
                <a:lnTo>
                  <a:pt x="44246" y="38671"/>
                </a:lnTo>
                <a:lnTo>
                  <a:pt x="47510" y="45364"/>
                </a:lnTo>
                <a:lnTo>
                  <a:pt x="48628" y="48082"/>
                </a:lnTo>
                <a:lnTo>
                  <a:pt x="51574" y="46863"/>
                </a:lnTo>
                <a:lnTo>
                  <a:pt x="53530" y="46050"/>
                </a:lnTo>
                <a:lnTo>
                  <a:pt x="55511" y="43815"/>
                </a:lnTo>
                <a:lnTo>
                  <a:pt x="57213" y="38938"/>
                </a:lnTo>
                <a:close/>
              </a:path>
              <a:path w="307975" h="254000">
                <a:moveTo>
                  <a:pt x="60286" y="137591"/>
                </a:moveTo>
                <a:lnTo>
                  <a:pt x="57873" y="135204"/>
                </a:lnTo>
                <a:lnTo>
                  <a:pt x="56629" y="132435"/>
                </a:lnTo>
                <a:lnTo>
                  <a:pt x="53555" y="133477"/>
                </a:lnTo>
                <a:lnTo>
                  <a:pt x="50685" y="134150"/>
                </a:lnTo>
                <a:lnTo>
                  <a:pt x="52108" y="137896"/>
                </a:lnTo>
                <a:lnTo>
                  <a:pt x="52438" y="138785"/>
                </a:lnTo>
                <a:lnTo>
                  <a:pt x="55079" y="139700"/>
                </a:lnTo>
                <a:lnTo>
                  <a:pt x="60286" y="137591"/>
                </a:lnTo>
                <a:close/>
              </a:path>
              <a:path w="307975" h="254000">
                <a:moveTo>
                  <a:pt x="64668" y="118071"/>
                </a:moveTo>
                <a:lnTo>
                  <a:pt x="63652" y="117487"/>
                </a:lnTo>
                <a:lnTo>
                  <a:pt x="62687" y="116801"/>
                </a:lnTo>
                <a:lnTo>
                  <a:pt x="61379" y="116344"/>
                </a:lnTo>
                <a:lnTo>
                  <a:pt x="60731" y="117475"/>
                </a:lnTo>
                <a:lnTo>
                  <a:pt x="59867" y="118579"/>
                </a:lnTo>
                <a:lnTo>
                  <a:pt x="61366" y="119113"/>
                </a:lnTo>
                <a:lnTo>
                  <a:pt x="62445" y="119634"/>
                </a:lnTo>
                <a:lnTo>
                  <a:pt x="63842" y="119824"/>
                </a:lnTo>
                <a:lnTo>
                  <a:pt x="64300" y="118681"/>
                </a:lnTo>
                <a:lnTo>
                  <a:pt x="64668" y="118071"/>
                </a:lnTo>
                <a:close/>
              </a:path>
              <a:path w="307975" h="254000">
                <a:moveTo>
                  <a:pt x="65913" y="165049"/>
                </a:moveTo>
                <a:lnTo>
                  <a:pt x="61823" y="160096"/>
                </a:lnTo>
                <a:lnTo>
                  <a:pt x="61239" y="152768"/>
                </a:lnTo>
                <a:lnTo>
                  <a:pt x="51282" y="154711"/>
                </a:lnTo>
                <a:lnTo>
                  <a:pt x="58331" y="159156"/>
                </a:lnTo>
                <a:lnTo>
                  <a:pt x="57594" y="165049"/>
                </a:lnTo>
                <a:lnTo>
                  <a:pt x="65913" y="165049"/>
                </a:lnTo>
                <a:close/>
              </a:path>
              <a:path w="307975" h="254000">
                <a:moveTo>
                  <a:pt x="75590" y="163753"/>
                </a:moveTo>
                <a:lnTo>
                  <a:pt x="72809" y="162318"/>
                </a:lnTo>
                <a:lnTo>
                  <a:pt x="71132" y="160743"/>
                </a:lnTo>
                <a:lnTo>
                  <a:pt x="68580" y="161315"/>
                </a:lnTo>
                <a:lnTo>
                  <a:pt x="67691" y="163398"/>
                </a:lnTo>
                <a:lnTo>
                  <a:pt x="66611" y="164706"/>
                </a:lnTo>
                <a:lnTo>
                  <a:pt x="67779" y="165531"/>
                </a:lnTo>
                <a:lnTo>
                  <a:pt x="69037" y="167106"/>
                </a:lnTo>
                <a:lnTo>
                  <a:pt x="71602" y="166839"/>
                </a:lnTo>
                <a:lnTo>
                  <a:pt x="72948" y="165404"/>
                </a:lnTo>
                <a:lnTo>
                  <a:pt x="75590" y="163753"/>
                </a:lnTo>
                <a:close/>
              </a:path>
              <a:path w="307975" h="254000">
                <a:moveTo>
                  <a:pt x="77330" y="16891"/>
                </a:moveTo>
                <a:lnTo>
                  <a:pt x="76073" y="13855"/>
                </a:lnTo>
                <a:lnTo>
                  <a:pt x="69380" y="6654"/>
                </a:lnTo>
                <a:lnTo>
                  <a:pt x="59258" y="15506"/>
                </a:lnTo>
                <a:lnTo>
                  <a:pt x="62890" y="17741"/>
                </a:lnTo>
                <a:lnTo>
                  <a:pt x="64985" y="19812"/>
                </a:lnTo>
                <a:lnTo>
                  <a:pt x="67386" y="20281"/>
                </a:lnTo>
                <a:lnTo>
                  <a:pt x="69557" y="20713"/>
                </a:lnTo>
                <a:lnTo>
                  <a:pt x="72415" y="19926"/>
                </a:lnTo>
                <a:lnTo>
                  <a:pt x="77330" y="16891"/>
                </a:lnTo>
                <a:close/>
              </a:path>
              <a:path w="307975" h="254000">
                <a:moveTo>
                  <a:pt x="98348" y="122085"/>
                </a:moveTo>
                <a:lnTo>
                  <a:pt x="94500" y="120319"/>
                </a:lnTo>
                <a:lnTo>
                  <a:pt x="92316" y="121615"/>
                </a:lnTo>
                <a:lnTo>
                  <a:pt x="91401" y="124968"/>
                </a:lnTo>
                <a:lnTo>
                  <a:pt x="91198" y="125704"/>
                </a:lnTo>
                <a:lnTo>
                  <a:pt x="92621" y="127635"/>
                </a:lnTo>
                <a:lnTo>
                  <a:pt x="97802" y="128409"/>
                </a:lnTo>
                <a:lnTo>
                  <a:pt x="97688" y="125145"/>
                </a:lnTo>
                <a:lnTo>
                  <a:pt x="98348" y="122085"/>
                </a:lnTo>
                <a:close/>
              </a:path>
              <a:path w="307975" h="254000">
                <a:moveTo>
                  <a:pt x="102133" y="23215"/>
                </a:moveTo>
                <a:lnTo>
                  <a:pt x="101117" y="21996"/>
                </a:lnTo>
                <a:lnTo>
                  <a:pt x="93751" y="19532"/>
                </a:lnTo>
                <a:lnTo>
                  <a:pt x="96367" y="22834"/>
                </a:lnTo>
                <a:lnTo>
                  <a:pt x="98348" y="25361"/>
                </a:lnTo>
                <a:lnTo>
                  <a:pt x="101015" y="28727"/>
                </a:lnTo>
                <a:lnTo>
                  <a:pt x="102133" y="23215"/>
                </a:lnTo>
                <a:close/>
              </a:path>
              <a:path w="307975" h="254000">
                <a:moveTo>
                  <a:pt x="103886" y="119151"/>
                </a:moveTo>
                <a:lnTo>
                  <a:pt x="103873" y="117805"/>
                </a:lnTo>
                <a:lnTo>
                  <a:pt x="102920" y="117729"/>
                </a:lnTo>
                <a:lnTo>
                  <a:pt x="102412" y="117665"/>
                </a:lnTo>
                <a:lnTo>
                  <a:pt x="102108" y="121602"/>
                </a:lnTo>
                <a:lnTo>
                  <a:pt x="102641" y="121640"/>
                </a:lnTo>
                <a:lnTo>
                  <a:pt x="103162" y="121666"/>
                </a:lnTo>
                <a:lnTo>
                  <a:pt x="103695" y="121704"/>
                </a:lnTo>
                <a:lnTo>
                  <a:pt x="103771" y="120434"/>
                </a:lnTo>
                <a:lnTo>
                  <a:pt x="103886" y="119151"/>
                </a:lnTo>
                <a:close/>
              </a:path>
              <a:path w="307975" h="254000">
                <a:moveTo>
                  <a:pt x="106629" y="137782"/>
                </a:moveTo>
                <a:lnTo>
                  <a:pt x="105918" y="137121"/>
                </a:lnTo>
                <a:lnTo>
                  <a:pt x="105295" y="136093"/>
                </a:lnTo>
                <a:lnTo>
                  <a:pt x="103708" y="135750"/>
                </a:lnTo>
                <a:lnTo>
                  <a:pt x="102743" y="136474"/>
                </a:lnTo>
                <a:lnTo>
                  <a:pt x="101866" y="136817"/>
                </a:lnTo>
                <a:lnTo>
                  <a:pt x="101142" y="138036"/>
                </a:lnTo>
                <a:lnTo>
                  <a:pt x="100774" y="138633"/>
                </a:lnTo>
                <a:lnTo>
                  <a:pt x="101790" y="138988"/>
                </a:lnTo>
                <a:lnTo>
                  <a:pt x="102857" y="139750"/>
                </a:lnTo>
                <a:lnTo>
                  <a:pt x="104813" y="139433"/>
                </a:lnTo>
                <a:lnTo>
                  <a:pt x="105689" y="138430"/>
                </a:lnTo>
                <a:lnTo>
                  <a:pt x="106629" y="137782"/>
                </a:lnTo>
                <a:close/>
              </a:path>
              <a:path w="307975" h="254000">
                <a:moveTo>
                  <a:pt x="108331" y="27851"/>
                </a:moveTo>
                <a:lnTo>
                  <a:pt x="107289" y="25704"/>
                </a:lnTo>
                <a:lnTo>
                  <a:pt x="106756" y="24638"/>
                </a:lnTo>
                <a:lnTo>
                  <a:pt x="106184" y="24993"/>
                </a:lnTo>
                <a:lnTo>
                  <a:pt x="105054" y="25730"/>
                </a:lnTo>
                <a:lnTo>
                  <a:pt x="105791" y="26644"/>
                </a:lnTo>
                <a:lnTo>
                  <a:pt x="106540" y="27559"/>
                </a:lnTo>
                <a:lnTo>
                  <a:pt x="107276" y="28486"/>
                </a:lnTo>
                <a:lnTo>
                  <a:pt x="107975" y="28054"/>
                </a:lnTo>
                <a:lnTo>
                  <a:pt x="108331" y="27851"/>
                </a:lnTo>
                <a:close/>
              </a:path>
              <a:path w="307975" h="254000">
                <a:moveTo>
                  <a:pt x="111404" y="10312"/>
                </a:moveTo>
                <a:lnTo>
                  <a:pt x="111213" y="10083"/>
                </a:lnTo>
                <a:lnTo>
                  <a:pt x="110693" y="9448"/>
                </a:lnTo>
                <a:lnTo>
                  <a:pt x="109791" y="9131"/>
                </a:lnTo>
                <a:lnTo>
                  <a:pt x="109029" y="8686"/>
                </a:lnTo>
                <a:lnTo>
                  <a:pt x="108788" y="9372"/>
                </a:lnTo>
                <a:lnTo>
                  <a:pt x="108254" y="10134"/>
                </a:lnTo>
                <a:lnTo>
                  <a:pt x="108546" y="11277"/>
                </a:lnTo>
                <a:lnTo>
                  <a:pt x="109410" y="11633"/>
                </a:lnTo>
                <a:lnTo>
                  <a:pt x="110185" y="12255"/>
                </a:lnTo>
                <a:lnTo>
                  <a:pt x="110655" y="11315"/>
                </a:lnTo>
                <a:lnTo>
                  <a:pt x="111404" y="10312"/>
                </a:lnTo>
                <a:close/>
              </a:path>
              <a:path w="307975" h="254000">
                <a:moveTo>
                  <a:pt x="112788" y="191198"/>
                </a:moveTo>
                <a:lnTo>
                  <a:pt x="111086" y="190855"/>
                </a:lnTo>
                <a:lnTo>
                  <a:pt x="109982" y="195300"/>
                </a:lnTo>
                <a:lnTo>
                  <a:pt x="112369" y="195605"/>
                </a:lnTo>
                <a:lnTo>
                  <a:pt x="112788" y="191198"/>
                </a:lnTo>
                <a:close/>
              </a:path>
              <a:path w="307975" h="254000">
                <a:moveTo>
                  <a:pt x="113360" y="126174"/>
                </a:moveTo>
                <a:lnTo>
                  <a:pt x="112445" y="125222"/>
                </a:lnTo>
                <a:lnTo>
                  <a:pt x="111582" y="124206"/>
                </a:lnTo>
                <a:lnTo>
                  <a:pt x="110566" y="123380"/>
                </a:lnTo>
                <a:lnTo>
                  <a:pt x="109486" y="124231"/>
                </a:lnTo>
                <a:lnTo>
                  <a:pt x="108927" y="124688"/>
                </a:lnTo>
                <a:lnTo>
                  <a:pt x="111747" y="127838"/>
                </a:lnTo>
                <a:lnTo>
                  <a:pt x="113360" y="126174"/>
                </a:lnTo>
                <a:close/>
              </a:path>
              <a:path w="307975" h="254000">
                <a:moveTo>
                  <a:pt x="118833" y="7061"/>
                </a:moveTo>
                <a:lnTo>
                  <a:pt x="117500" y="6134"/>
                </a:lnTo>
                <a:lnTo>
                  <a:pt x="116586" y="5029"/>
                </a:lnTo>
                <a:lnTo>
                  <a:pt x="114896" y="5435"/>
                </a:lnTo>
                <a:lnTo>
                  <a:pt x="113995" y="6464"/>
                </a:lnTo>
                <a:lnTo>
                  <a:pt x="113030" y="7162"/>
                </a:lnTo>
                <a:lnTo>
                  <a:pt x="113842" y="8026"/>
                </a:lnTo>
                <a:lnTo>
                  <a:pt x="114642" y="9563"/>
                </a:lnTo>
                <a:lnTo>
                  <a:pt x="115493" y="9588"/>
                </a:lnTo>
                <a:lnTo>
                  <a:pt x="116408" y="9626"/>
                </a:lnTo>
                <a:lnTo>
                  <a:pt x="117360" y="8242"/>
                </a:lnTo>
                <a:lnTo>
                  <a:pt x="118833" y="7061"/>
                </a:lnTo>
                <a:close/>
              </a:path>
              <a:path w="307975" h="254000">
                <a:moveTo>
                  <a:pt x="119049" y="119062"/>
                </a:moveTo>
                <a:lnTo>
                  <a:pt x="118287" y="118618"/>
                </a:lnTo>
                <a:lnTo>
                  <a:pt x="117894" y="118351"/>
                </a:lnTo>
                <a:lnTo>
                  <a:pt x="116420" y="120853"/>
                </a:lnTo>
                <a:lnTo>
                  <a:pt x="116801" y="121119"/>
                </a:lnTo>
                <a:lnTo>
                  <a:pt x="117170" y="121399"/>
                </a:lnTo>
                <a:lnTo>
                  <a:pt x="117551" y="121666"/>
                </a:lnTo>
                <a:lnTo>
                  <a:pt x="118059" y="120827"/>
                </a:lnTo>
                <a:lnTo>
                  <a:pt x="118592" y="120002"/>
                </a:lnTo>
                <a:lnTo>
                  <a:pt x="119024" y="119126"/>
                </a:lnTo>
                <a:close/>
              </a:path>
              <a:path w="307975" h="254000">
                <a:moveTo>
                  <a:pt x="120777" y="194310"/>
                </a:moveTo>
                <a:lnTo>
                  <a:pt x="120167" y="193738"/>
                </a:lnTo>
                <a:lnTo>
                  <a:pt x="119634" y="193027"/>
                </a:lnTo>
                <a:lnTo>
                  <a:pt x="118922" y="192684"/>
                </a:lnTo>
                <a:lnTo>
                  <a:pt x="118732" y="192582"/>
                </a:lnTo>
                <a:lnTo>
                  <a:pt x="117652" y="193548"/>
                </a:lnTo>
                <a:lnTo>
                  <a:pt x="117576" y="194589"/>
                </a:lnTo>
                <a:lnTo>
                  <a:pt x="118351" y="195160"/>
                </a:lnTo>
                <a:lnTo>
                  <a:pt x="118897" y="195859"/>
                </a:lnTo>
                <a:lnTo>
                  <a:pt x="120218" y="194779"/>
                </a:lnTo>
                <a:lnTo>
                  <a:pt x="120777" y="194310"/>
                </a:lnTo>
                <a:close/>
              </a:path>
              <a:path w="307975" h="254000">
                <a:moveTo>
                  <a:pt x="123558" y="37528"/>
                </a:moveTo>
                <a:lnTo>
                  <a:pt x="117462" y="37084"/>
                </a:lnTo>
                <a:lnTo>
                  <a:pt x="116598" y="40259"/>
                </a:lnTo>
                <a:lnTo>
                  <a:pt x="117335" y="42684"/>
                </a:lnTo>
                <a:lnTo>
                  <a:pt x="120980" y="44945"/>
                </a:lnTo>
                <a:lnTo>
                  <a:pt x="123558" y="37528"/>
                </a:lnTo>
                <a:close/>
              </a:path>
              <a:path w="307975" h="254000">
                <a:moveTo>
                  <a:pt x="123647" y="104711"/>
                </a:moveTo>
                <a:lnTo>
                  <a:pt x="118745" y="95262"/>
                </a:lnTo>
                <a:lnTo>
                  <a:pt x="111645" y="96253"/>
                </a:lnTo>
                <a:lnTo>
                  <a:pt x="104444" y="95059"/>
                </a:lnTo>
                <a:lnTo>
                  <a:pt x="108216" y="106032"/>
                </a:lnTo>
                <a:lnTo>
                  <a:pt x="112636" y="102171"/>
                </a:lnTo>
                <a:lnTo>
                  <a:pt x="123647" y="104711"/>
                </a:lnTo>
                <a:close/>
              </a:path>
              <a:path w="307975" h="254000">
                <a:moveTo>
                  <a:pt x="123964" y="153555"/>
                </a:moveTo>
                <a:lnTo>
                  <a:pt x="120738" y="144132"/>
                </a:lnTo>
                <a:lnTo>
                  <a:pt x="114503" y="145186"/>
                </a:lnTo>
                <a:lnTo>
                  <a:pt x="108331" y="141071"/>
                </a:lnTo>
                <a:lnTo>
                  <a:pt x="101600" y="143751"/>
                </a:lnTo>
                <a:lnTo>
                  <a:pt x="107378" y="150279"/>
                </a:lnTo>
                <a:lnTo>
                  <a:pt x="112725" y="153974"/>
                </a:lnTo>
                <a:lnTo>
                  <a:pt x="118097" y="155016"/>
                </a:lnTo>
                <a:lnTo>
                  <a:pt x="123964" y="153555"/>
                </a:lnTo>
                <a:close/>
              </a:path>
              <a:path w="307975" h="254000">
                <a:moveTo>
                  <a:pt x="134061" y="120688"/>
                </a:moveTo>
                <a:lnTo>
                  <a:pt x="129743" y="115557"/>
                </a:lnTo>
                <a:lnTo>
                  <a:pt x="127673" y="115849"/>
                </a:lnTo>
                <a:lnTo>
                  <a:pt x="125120" y="121907"/>
                </a:lnTo>
                <a:lnTo>
                  <a:pt x="134061" y="120688"/>
                </a:lnTo>
                <a:close/>
              </a:path>
              <a:path w="307975" h="254000">
                <a:moveTo>
                  <a:pt x="139674" y="123317"/>
                </a:moveTo>
                <a:lnTo>
                  <a:pt x="138506" y="122021"/>
                </a:lnTo>
                <a:lnTo>
                  <a:pt x="137363" y="122605"/>
                </a:lnTo>
                <a:lnTo>
                  <a:pt x="136283" y="123202"/>
                </a:lnTo>
                <a:lnTo>
                  <a:pt x="135356" y="124294"/>
                </a:lnTo>
                <a:lnTo>
                  <a:pt x="136334" y="125514"/>
                </a:lnTo>
                <a:lnTo>
                  <a:pt x="137248" y="127088"/>
                </a:lnTo>
                <a:lnTo>
                  <a:pt x="138391" y="125476"/>
                </a:lnTo>
                <a:lnTo>
                  <a:pt x="139192" y="124675"/>
                </a:lnTo>
                <a:lnTo>
                  <a:pt x="139674" y="123317"/>
                </a:lnTo>
                <a:close/>
              </a:path>
              <a:path w="307975" h="254000">
                <a:moveTo>
                  <a:pt x="140690" y="138163"/>
                </a:moveTo>
                <a:lnTo>
                  <a:pt x="139382" y="136334"/>
                </a:lnTo>
                <a:lnTo>
                  <a:pt x="133019" y="136499"/>
                </a:lnTo>
                <a:lnTo>
                  <a:pt x="140589" y="147104"/>
                </a:lnTo>
                <a:lnTo>
                  <a:pt x="140690" y="138163"/>
                </a:lnTo>
                <a:close/>
              </a:path>
              <a:path w="307975" h="254000">
                <a:moveTo>
                  <a:pt x="144640" y="98552"/>
                </a:moveTo>
                <a:lnTo>
                  <a:pt x="135382" y="101142"/>
                </a:lnTo>
                <a:lnTo>
                  <a:pt x="143522" y="106248"/>
                </a:lnTo>
                <a:lnTo>
                  <a:pt x="144640" y="98552"/>
                </a:lnTo>
                <a:close/>
              </a:path>
              <a:path w="307975" h="254000">
                <a:moveTo>
                  <a:pt x="149796" y="21551"/>
                </a:moveTo>
                <a:lnTo>
                  <a:pt x="147269" y="15836"/>
                </a:lnTo>
                <a:lnTo>
                  <a:pt x="143548" y="14236"/>
                </a:lnTo>
                <a:lnTo>
                  <a:pt x="138239" y="15049"/>
                </a:lnTo>
                <a:lnTo>
                  <a:pt x="140246" y="21310"/>
                </a:lnTo>
                <a:lnTo>
                  <a:pt x="143510" y="23215"/>
                </a:lnTo>
                <a:lnTo>
                  <a:pt x="149796" y="21551"/>
                </a:lnTo>
                <a:close/>
              </a:path>
              <a:path w="307975" h="254000">
                <a:moveTo>
                  <a:pt x="149948" y="112090"/>
                </a:moveTo>
                <a:lnTo>
                  <a:pt x="149009" y="109283"/>
                </a:lnTo>
                <a:lnTo>
                  <a:pt x="147688" y="108851"/>
                </a:lnTo>
                <a:lnTo>
                  <a:pt x="147027" y="108648"/>
                </a:lnTo>
                <a:lnTo>
                  <a:pt x="144322" y="114769"/>
                </a:lnTo>
                <a:lnTo>
                  <a:pt x="148767" y="113677"/>
                </a:lnTo>
                <a:lnTo>
                  <a:pt x="149948" y="112090"/>
                </a:lnTo>
                <a:close/>
              </a:path>
              <a:path w="307975" h="254000">
                <a:moveTo>
                  <a:pt x="160172" y="127317"/>
                </a:moveTo>
                <a:lnTo>
                  <a:pt x="160121" y="126466"/>
                </a:lnTo>
                <a:lnTo>
                  <a:pt x="160058" y="125552"/>
                </a:lnTo>
                <a:lnTo>
                  <a:pt x="158686" y="124180"/>
                </a:lnTo>
                <a:lnTo>
                  <a:pt x="155638" y="123609"/>
                </a:lnTo>
                <a:lnTo>
                  <a:pt x="153479" y="123875"/>
                </a:lnTo>
                <a:lnTo>
                  <a:pt x="151231" y="123875"/>
                </a:lnTo>
                <a:lnTo>
                  <a:pt x="151231" y="130644"/>
                </a:lnTo>
                <a:lnTo>
                  <a:pt x="153276" y="130200"/>
                </a:lnTo>
                <a:lnTo>
                  <a:pt x="155689" y="129908"/>
                </a:lnTo>
                <a:lnTo>
                  <a:pt x="158902" y="128739"/>
                </a:lnTo>
                <a:lnTo>
                  <a:pt x="160172" y="127317"/>
                </a:lnTo>
                <a:close/>
              </a:path>
              <a:path w="307975" h="254000">
                <a:moveTo>
                  <a:pt x="162166" y="29540"/>
                </a:moveTo>
                <a:lnTo>
                  <a:pt x="154457" y="31445"/>
                </a:lnTo>
                <a:lnTo>
                  <a:pt x="156489" y="36512"/>
                </a:lnTo>
                <a:lnTo>
                  <a:pt x="162166" y="29540"/>
                </a:lnTo>
                <a:close/>
              </a:path>
              <a:path w="307975" h="254000">
                <a:moveTo>
                  <a:pt x="167703" y="143713"/>
                </a:moveTo>
                <a:lnTo>
                  <a:pt x="166560" y="142405"/>
                </a:lnTo>
                <a:lnTo>
                  <a:pt x="165265" y="141427"/>
                </a:lnTo>
                <a:lnTo>
                  <a:pt x="163436" y="140944"/>
                </a:lnTo>
                <a:lnTo>
                  <a:pt x="161658" y="143154"/>
                </a:lnTo>
                <a:lnTo>
                  <a:pt x="161861" y="143497"/>
                </a:lnTo>
                <a:lnTo>
                  <a:pt x="162547" y="144678"/>
                </a:lnTo>
                <a:lnTo>
                  <a:pt x="163842" y="145503"/>
                </a:lnTo>
                <a:lnTo>
                  <a:pt x="165328" y="146850"/>
                </a:lnTo>
                <a:lnTo>
                  <a:pt x="166331" y="145326"/>
                </a:lnTo>
                <a:lnTo>
                  <a:pt x="167703" y="143713"/>
                </a:lnTo>
                <a:close/>
              </a:path>
              <a:path w="307975" h="254000">
                <a:moveTo>
                  <a:pt x="167957" y="99542"/>
                </a:moveTo>
                <a:lnTo>
                  <a:pt x="162750" y="97980"/>
                </a:lnTo>
                <a:lnTo>
                  <a:pt x="158483" y="98933"/>
                </a:lnTo>
                <a:lnTo>
                  <a:pt x="154673" y="104457"/>
                </a:lnTo>
                <a:lnTo>
                  <a:pt x="155460" y="106654"/>
                </a:lnTo>
                <a:lnTo>
                  <a:pt x="159778" y="109969"/>
                </a:lnTo>
                <a:lnTo>
                  <a:pt x="161912" y="109651"/>
                </a:lnTo>
                <a:lnTo>
                  <a:pt x="163360" y="107594"/>
                </a:lnTo>
                <a:lnTo>
                  <a:pt x="165011" y="105232"/>
                </a:lnTo>
                <a:lnTo>
                  <a:pt x="166243" y="102590"/>
                </a:lnTo>
                <a:lnTo>
                  <a:pt x="167957" y="99542"/>
                </a:lnTo>
                <a:close/>
              </a:path>
              <a:path w="307975" h="254000">
                <a:moveTo>
                  <a:pt x="171157" y="116738"/>
                </a:moveTo>
                <a:lnTo>
                  <a:pt x="164973" y="111328"/>
                </a:lnTo>
                <a:lnTo>
                  <a:pt x="164376" y="117132"/>
                </a:lnTo>
                <a:lnTo>
                  <a:pt x="165392" y="119049"/>
                </a:lnTo>
                <a:lnTo>
                  <a:pt x="171157" y="116738"/>
                </a:lnTo>
                <a:close/>
              </a:path>
              <a:path w="307975" h="254000">
                <a:moveTo>
                  <a:pt x="171170" y="24790"/>
                </a:moveTo>
                <a:lnTo>
                  <a:pt x="163372" y="20548"/>
                </a:lnTo>
                <a:lnTo>
                  <a:pt x="166649" y="29527"/>
                </a:lnTo>
                <a:lnTo>
                  <a:pt x="171170" y="24790"/>
                </a:lnTo>
                <a:close/>
              </a:path>
              <a:path w="307975" h="254000">
                <a:moveTo>
                  <a:pt x="178282" y="122097"/>
                </a:moveTo>
                <a:lnTo>
                  <a:pt x="177863" y="121856"/>
                </a:lnTo>
                <a:lnTo>
                  <a:pt x="177457" y="121602"/>
                </a:lnTo>
                <a:lnTo>
                  <a:pt x="177038" y="121361"/>
                </a:lnTo>
                <a:lnTo>
                  <a:pt x="176326" y="122415"/>
                </a:lnTo>
                <a:lnTo>
                  <a:pt x="175552" y="123431"/>
                </a:lnTo>
                <a:lnTo>
                  <a:pt x="175006" y="124574"/>
                </a:lnTo>
                <a:lnTo>
                  <a:pt x="174929" y="124714"/>
                </a:lnTo>
                <a:lnTo>
                  <a:pt x="176047" y="125437"/>
                </a:lnTo>
                <a:lnTo>
                  <a:pt x="176606" y="125882"/>
                </a:lnTo>
                <a:lnTo>
                  <a:pt x="178282" y="122097"/>
                </a:lnTo>
                <a:close/>
              </a:path>
              <a:path w="307975" h="254000">
                <a:moveTo>
                  <a:pt x="192862" y="96456"/>
                </a:moveTo>
                <a:lnTo>
                  <a:pt x="192697" y="95973"/>
                </a:lnTo>
                <a:lnTo>
                  <a:pt x="192278" y="94716"/>
                </a:lnTo>
                <a:lnTo>
                  <a:pt x="191249" y="93662"/>
                </a:lnTo>
                <a:lnTo>
                  <a:pt x="190474" y="92532"/>
                </a:lnTo>
                <a:lnTo>
                  <a:pt x="189890" y="93306"/>
                </a:lnTo>
                <a:lnTo>
                  <a:pt x="188810" y="94094"/>
                </a:lnTo>
                <a:lnTo>
                  <a:pt x="188823" y="94843"/>
                </a:lnTo>
                <a:lnTo>
                  <a:pt x="188861" y="95935"/>
                </a:lnTo>
                <a:lnTo>
                  <a:pt x="189687" y="97015"/>
                </a:lnTo>
                <a:lnTo>
                  <a:pt x="190512" y="98844"/>
                </a:lnTo>
                <a:lnTo>
                  <a:pt x="191655" y="97409"/>
                </a:lnTo>
                <a:lnTo>
                  <a:pt x="192862" y="96456"/>
                </a:lnTo>
                <a:close/>
              </a:path>
              <a:path w="307975" h="254000">
                <a:moveTo>
                  <a:pt x="199669" y="102362"/>
                </a:moveTo>
                <a:lnTo>
                  <a:pt x="196494" y="98856"/>
                </a:lnTo>
                <a:lnTo>
                  <a:pt x="195567" y="99529"/>
                </a:lnTo>
                <a:lnTo>
                  <a:pt x="195097" y="99860"/>
                </a:lnTo>
                <a:lnTo>
                  <a:pt x="196900" y="102590"/>
                </a:lnTo>
                <a:lnTo>
                  <a:pt x="197789" y="103962"/>
                </a:lnTo>
                <a:lnTo>
                  <a:pt x="199669" y="102362"/>
                </a:lnTo>
                <a:close/>
              </a:path>
              <a:path w="307975" h="254000">
                <a:moveTo>
                  <a:pt x="202844" y="30365"/>
                </a:moveTo>
                <a:lnTo>
                  <a:pt x="194005" y="28625"/>
                </a:lnTo>
                <a:lnTo>
                  <a:pt x="193040" y="30060"/>
                </a:lnTo>
                <a:lnTo>
                  <a:pt x="200228" y="37541"/>
                </a:lnTo>
                <a:lnTo>
                  <a:pt x="202844" y="30365"/>
                </a:lnTo>
                <a:close/>
              </a:path>
              <a:path w="307975" h="254000">
                <a:moveTo>
                  <a:pt x="205651" y="23075"/>
                </a:moveTo>
                <a:lnTo>
                  <a:pt x="204698" y="22326"/>
                </a:lnTo>
                <a:lnTo>
                  <a:pt x="203758" y="21526"/>
                </a:lnTo>
                <a:lnTo>
                  <a:pt x="202717" y="20904"/>
                </a:lnTo>
                <a:lnTo>
                  <a:pt x="201879" y="21894"/>
                </a:lnTo>
                <a:lnTo>
                  <a:pt x="201434" y="22428"/>
                </a:lnTo>
                <a:lnTo>
                  <a:pt x="203542" y="23825"/>
                </a:lnTo>
                <a:lnTo>
                  <a:pt x="204584" y="24523"/>
                </a:lnTo>
                <a:lnTo>
                  <a:pt x="205651" y="23075"/>
                </a:lnTo>
                <a:close/>
              </a:path>
              <a:path w="307975" h="254000">
                <a:moveTo>
                  <a:pt x="205955" y="66979"/>
                </a:moveTo>
                <a:lnTo>
                  <a:pt x="204533" y="65481"/>
                </a:lnTo>
                <a:lnTo>
                  <a:pt x="203835" y="64719"/>
                </a:lnTo>
                <a:lnTo>
                  <a:pt x="199809" y="68592"/>
                </a:lnTo>
                <a:lnTo>
                  <a:pt x="200380" y="69151"/>
                </a:lnTo>
                <a:lnTo>
                  <a:pt x="200939" y="69723"/>
                </a:lnTo>
                <a:lnTo>
                  <a:pt x="201510" y="70281"/>
                </a:lnTo>
                <a:lnTo>
                  <a:pt x="205955" y="66979"/>
                </a:lnTo>
                <a:close/>
              </a:path>
              <a:path w="307975" h="254000">
                <a:moveTo>
                  <a:pt x="212890" y="56248"/>
                </a:moveTo>
                <a:lnTo>
                  <a:pt x="212686" y="55562"/>
                </a:lnTo>
                <a:lnTo>
                  <a:pt x="212318" y="54356"/>
                </a:lnTo>
                <a:lnTo>
                  <a:pt x="211035" y="52755"/>
                </a:lnTo>
                <a:lnTo>
                  <a:pt x="209092" y="52514"/>
                </a:lnTo>
                <a:lnTo>
                  <a:pt x="207022" y="54432"/>
                </a:lnTo>
                <a:lnTo>
                  <a:pt x="207403" y="56375"/>
                </a:lnTo>
                <a:lnTo>
                  <a:pt x="208915" y="57353"/>
                </a:lnTo>
                <a:lnTo>
                  <a:pt x="210375" y="58966"/>
                </a:lnTo>
                <a:lnTo>
                  <a:pt x="211467" y="57429"/>
                </a:lnTo>
                <a:lnTo>
                  <a:pt x="212890" y="56248"/>
                </a:lnTo>
                <a:close/>
              </a:path>
              <a:path w="307975" h="254000">
                <a:moveTo>
                  <a:pt x="220611" y="16954"/>
                </a:moveTo>
                <a:lnTo>
                  <a:pt x="219379" y="12395"/>
                </a:lnTo>
                <a:lnTo>
                  <a:pt x="217258" y="13030"/>
                </a:lnTo>
                <a:lnTo>
                  <a:pt x="214757" y="15811"/>
                </a:lnTo>
                <a:lnTo>
                  <a:pt x="220611" y="16954"/>
                </a:lnTo>
                <a:close/>
              </a:path>
              <a:path w="307975" h="254000">
                <a:moveTo>
                  <a:pt x="222529" y="51638"/>
                </a:moveTo>
                <a:lnTo>
                  <a:pt x="218617" y="50190"/>
                </a:lnTo>
                <a:lnTo>
                  <a:pt x="216763" y="52489"/>
                </a:lnTo>
                <a:lnTo>
                  <a:pt x="215036" y="55422"/>
                </a:lnTo>
                <a:lnTo>
                  <a:pt x="221462" y="57962"/>
                </a:lnTo>
                <a:lnTo>
                  <a:pt x="222529" y="51638"/>
                </a:lnTo>
                <a:close/>
              </a:path>
              <a:path w="307975" h="254000">
                <a:moveTo>
                  <a:pt x="222605" y="105638"/>
                </a:moveTo>
                <a:lnTo>
                  <a:pt x="214414" y="93179"/>
                </a:lnTo>
                <a:lnTo>
                  <a:pt x="208254" y="98729"/>
                </a:lnTo>
                <a:lnTo>
                  <a:pt x="213956" y="101180"/>
                </a:lnTo>
                <a:lnTo>
                  <a:pt x="214896" y="103606"/>
                </a:lnTo>
                <a:lnTo>
                  <a:pt x="211150" y="107289"/>
                </a:lnTo>
                <a:lnTo>
                  <a:pt x="215861" y="107772"/>
                </a:lnTo>
                <a:lnTo>
                  <a:pt x="217970" y="107988"/>
                </a:lnTo>
                <a:lnTo>
                  <a:pt x="220268" y="106438"/>
                </a:lnTo>
                <a:lnTo>
                  <a:pt x="222605" y="105638"/>
                </a:lnTo>
                <a:close/>
              </a:path>
              <a:path w="307975" h="254000">
                <a:moveTo>
                  <a:pt x="229146" y="112268"/>
                </a:moveTo>
                <a:lnTo>
                  <a:pt x="228282" y="111785"/>
                </a:lnTo>
                <a:lnTo>
                  <a:pt x="227355" y="111023"/>
                </a:lnTo>
                <a:lnTo>
                  <a:pt x="226504" y="111683"/>
                </a:lnTo>
                <a:lnTo>
                  <a:pt x="226161" y="112534"/>
                </a:lnTo>
                <a:lnTo>
                  <a:pt x="225691" y="113258"/>
                </a:lnTo>
                <a:lnTo>
                  <a:pt x="226326" y="113525"/>
                </a:lnTo>
                <a:lnTo>
                  <a:pt x="227037" y="114096"/>
                </a:lnTo>
                <a:lnTo>
                  <a:pt x="227584" y="113957"/>
                </a:lnTo>
                <a:lnTo>
                  <a:pt x="228130" y="113830"/>
                </a:lnTo>
                <a:lnTo>
                  <a:pt x="228511" y="113004"/>
                </a:lnTo>
                <a:lnTo>
                  <a:pt x="229146" y="112268"/>
                </a:lnTo>
                <a:close/>
              </a:path>
              <a:path w="307975" h="254000">
                <a:moveTo>
                  <a:pt x="233324" y="101422"/>
                </a:moveTo>
                <a:lnTo>
                  <a:pt x="233248" y="98107"/>
                </a:lnTo>
                <a:lnTo>
                  <a:pt x="229692" y="94284"/>
                </a:lnTo>
                <a:lnTo>
                  <a:pt x="226314" y="94335"/>
                </a:lnTo>
                <a:lnTo>
                  <a:pt x="223812" y="96570"/>
                </a:lnTo>
                <a:lnTo>
                  <a:pt x="229730" y="105651"/>
                </a:lnTo>
                <a:lnTo>
                  <a:pt x="230339" y="105371"/>
                </a:lnTo>
                <a:lnTo>
                  <a:pt x="233133" y="104736"/>
                </a:lnTo>
                <a:lnTo>
                  <a:pt x="233324" y="101422"/>
                </a:lnTo>
                <a:close/>
              </a:path>
              <a:path w="307975" h="254000">
                <a:moveTo>
                  <a:pt x="234899" y="20167"/>
                </a:moveTo>
                <a:lnTo>
                  <a:pt x="233273" y="17068"/>
                </a:lnTo>
                <a:lnTo>
                  <a:pt x="231241" y="16421"/>
                </a:lnTo>
                <a:lnTo>
                  <a:pt x="227342" y="18173"/>
                </a:lnTo>
                <a:lnTo>
                  <a:pt x="231635" y="22542"/>
                </a:lnTo>
                <a:lnTo>
                  <a:pt x="234899" y="20167"/>
                </a:lnTo>
                <a:close/>
              </a:path>
              <a:path w="307975" h="254000">
                <a:moveTo>
                  <a:pt x="247129" y="60998"/>
                </a:moveTo>
                <a:lnTo>
                  <a:pt x="246989" y="56019"/>
                </a:lnTo>
                <a:lnTo>
                  <a:pt x="244817" y="55587"/>
                </a:lnTo>
                <a:lnTo>
                  <a:pt x="241401" y="56794"/>
                </a:lnTo>
                <a:lnTo>
                  <a:pt x="242366" y="61937"/>
                </a:lnTo>
                <a:lnTo>
                  <a:pt x="245884" y="63004"/>
                </a:lnTo>
                <a:lnTo>
                  <a:pt x="247129" y="60998"/>
                </a:lnTo>
                <a:close/>
              </a:path>
              <a:path w="307975" h="254000">
                <a:moveTo>
                  <a:pt x="249682" y="30365"/>
                </a:moveTo>
                <a:lnTo>
                  <a:pt x="249580" y="29845"/>
                </a:lnTo>
                <a:lnTo>
                  <a:pt x="249123" y="27508"/>
                </a:lnTo>
                <a:lnTo>
                  <a:pt x="247878" y="25336"/>
                </a:lnTo>
                <a:lnTo>
                  <a:pt x="246926" y="23101"/>
                </a:lnTo>
                <a:lnTo>
                  <a:pt x="245313" y="23622"/>
                </a:lnTo>
                <a:lnTo>
                  <a:pt x="244348" y="32969"/>
                </a:lnTo>
                <a:lnTo>
                  <a:pt x="247015" y="31419"/>
                </a:lnTo>
                <a:lnTo>
                  <a:pt x="249682" y="30365"/>
                </a:lnTo>
                <a:close/>
              </a:path>
              <a:path w="307975" h="254000">
                <a:moveTo>
                  <a:pt x="267055" y="95186"/>
                </a:moveTo>
                <a:lnTo>
                  <a:pt x="263639" y="92964"/>
                </a:lnTo>
                <a:lnTo>
                  <a:pt x="261277" y="97370"/>
                </a:lnTo>
                <a:lnTo>
                  <a:pt x="255422" y="97370"/>
                </a:lnTo>
                <a:lnTo>
                  <a:pt x="252107" y="97637"/>
                </a:lnTo>
                <a:lnTo>
                  <a:pt x="250723" y="93878"/>
                </a:lnTo>
                <a:lnTo>
                  <a:pt x="252945" y="90043"/>
                </a:lnTo>
                <a:lnTo>
                  <a:pt x="255612" y="86398"/>
                </a:lnTo>
                <a:lnTo>
                  <a:pt x="257733" y="80645"/>
                </a:lnTo>
                <a:lnTo>
                  <a:pt x="256108" y="78422"/>
                </a:lnTo>
                <a:lnTo>
                  <a:pt x="255828" y="78028"/>
                </a:lnTo>
                <a:lnTo>
                  <a:pt x="254762" y="74968"/>
                </a:lnTo>
                <a:lnTo>
                  <a:pt x="251180" y="78422"/>
                </a:lnTo>
                <a:lnTo>
                  <a:pt x="248043" y="78422"/>
                </a:lnTo>
                <a:lnTo>
                  <a:pt x="245071" y="74574"/>
                </a:lnTo>
                <a:lnTo>
                  <a:pt x="242887" y="79540"/>
                </a:lnTo>
                <a:lnTo>
                  <a:pt x="238582" y="82156"/>
                </a:lnTo>
                <a:lnTo>
                  <a:pt x="242239" y="88747"/>
                </a:lnTo>
                <a:lnTo>
                  <a:pt x="239814" y="92964"/>
                </a:lnTo>
                <a:lnTo>
                  <a:pt x="233921" y="96266"/>
                </a:lnTo>
                <a:lnTo>
                  <a:pt x="235254" y="99656"/>
                </a:lnTo>
                <a:lnTo>
                  <a:pt x="243128" y="104355"/>
                </a:lnTo>
                <a:lnTo>
                  <a:pt x="248488" y="110045"/>
                </a:lnTo>
                <a:lnTo>
                  <a:pt x="257276" y="110045"/>
                </a:lnTo>
                <a:lnTo>
                  <a:pt x="258495" y="109550"/>
                </a:lnTo>
                <a:lnTo>
                  <a:pt x="259651" y="109296"/>
                </a:lnTo>
                <a:lnTo>
                  <a:pt x="256781" y="114274"/>
                </a:lnTo>
                <a:lnTo>
                  <a:pt x="251790" y="113131"/>
                </a:lnTo>
                <a:lnTo>
                  <a:pt x="250888" y="120357"/>
                </a:lnTo>
                <a:lnTo>
                  <a:pt x="250875" y="120484"/>
                </a:lnTo>
                <a:lnTo>
                  <a:pt x="252323" y="122186"/>
                </a:lnTo>
                <a:lnTo>
                  <a:pt x="260057" y="122377"/>
                </a:lnTo>
                <a:lnTo>
                  <a:pt x="260057" y="120357"/>
                </a:lnTo>
                <a:lnTo>
                  <a:pt x="259346" y="117894"/>
                </a:lnTo>
                <a:lnTo>
                  <a:pt x="261226" y="114846"/>
                </a:lnTo>
                <a:lnTo>
                  <a:pt x="263359" y="114274"/>
                </a:lnTo>
                <a:lnTo>
                  <a:pt x="263550" y="114274"/>
                </a:lnTo>
                <a:lnTo>
                  <a:pt x="264998" y="113423"/>
                </a:lnTo>
                <a:lnTo>
                  <a:pt x="265379" y="110045"/>
                </a:lnTo>
                <a:lnTo>
                  <a:pt x="265455" y="109296"/>
                </a:lnTo>
                <a:lnTo>
                  <a:pt x="266776" y="97637"/>
                </a:lnTo>
                <a:lnTo>
                  <a:pt x="266801" y="97370"/>
                </a:lnTo>
                <a:lnTo>
                  <a:pt x="266928" y="96266"/>
                </a:lnTo>
                <a:lnTo>
                  <a:pt x="267055" y="95186"/>
                </a:lnTo>
                <a:close/>
              </a:path>
              <a:path w="307975" h="254000">
                <a:moveTo>
                  <a:pt x="278066" y="68224"/>
                </a:moveTo>
                <a:lnTo>
                  <a:pt x="270421" y="67424"/>
                </a:lnTo>
                <a:lnTo>
                  <a:pt x="273913" y="70624"/>
                </a:lnTo>
                <a:lnTo>
                  <a:pt x="278066" y="68224"/>
                </a:lnTo>
                <a:close/>
              </a:path>
              <a:path w="307975" h="254000">
                <a:moveTo>
                  <a:pt x="282448" y="72910"/>
                </a:moveTo>
                <a:lnTo>
                  <a:pt x="271195" y="75069"/>
                </a:lnTo>
                <a:lnTo>
                  <a:pt x="266192" y="68160"/>
                </a:lnTo>
                <a:lnTo>
                  <a:pt x="265188" y="67843"/>
                </a:lnTo>
                <a:lnTo>
                  <a:pt x="259245" y="72275"/>
                </a:lnTo>
                <a:lnTo>
                  <a:pt x="261797" y="75425"/>
                </a:lnTo>
                <a:lnTo>
                  <a:pt x="264464" y="78473"/>
                </a:lnTo>
                <a:lnTo>
                  <a:pt x="268935" y="84569"/>
                </a:lnTo>
                <a:lnTo>
                  <a:pt x="266306" y="89712"/>
                </a:lnTo>
                <a:lnTo>
                  <a:pt x="271627" y="91516"/>
                </a:lnTo>
                <a:lnTo>
                  <a:pt x="272745" y="86906"/>
                </a:lnTo>
                <a:lnTo>
                  <a:pt x="272224" y="81610"/>
                </a:lnTo>
                <a:lnTo>
                  <a:pt x="280492" y="80772"/>
                </a:lnTo>
                <a:lnTo>
                  <a:pt x="281368" y="75857"/>
                </a:lnTo>
                <a:lnTo>
                  <a:pt x="282448" y="72910"/>
                </a:lnTo>
                <a:close/>
              </a:path>
              <a:path w="307975" h="254000">
                <a:moveTo>
                  <a:pt x="288505" y="75438"/>
                </a:moveTo>
                <a:lnTo>
                  <a:pt x="288378" y="75488"/>
                </a:lnTo>
                <a:lnTo>
                  <a:pt x="288505" y="75438"/>
                </a:lnTo>
                <a:close/>
              </a:path>
              <a:path w="307975" h="254000">
                <a:moveTo>
                  <a:pt x="292747" y="80822"/>
                </a:moveTo>
                <a:lnTo>
                  <a:pt x="289801" y="77431"/>
                </a:lnTo>
                <a:lnTo>
                  <a:pt x="288353" y="75717"/>
                </a:lnTo>
                <a:lnTo>
                  <a:pt x="287642" y="77101"/>
                </a:lnTo>
                <a:lnTo>
                  <a:pt x="285915" y="80530"/>
                </a:lnTo>
                <a:lnTo>
                  <a:pt x="290118" y="81686"/>
                </a:lnTo>
                <a:lnTo>
                  <a:pt x="292112" y="82245"/>
                </a:lnTo>
                <a:lnTo>
                  <a:pt x="292747" y="80822"/>
                </a:lnTo>
                <a:close/>
              </a:path>
              <a:path w="307975" h="254000">
                <a:moveTo>
                  <a:pt x="305257" y="29908"/>
                </a:moveTo>
                <a:lnTo>
                  <a:pt x="304304" y="28549"/>
                </a:lnTo>
                <a:lnTo>
                  <a:pt x="303326" y="27381"/>
                </a:lnTo>
                <a:lnTo>
                  <a:pt x="302374" y="26187"/>
                </a:lnTo>
                <a:lnTo>
                  <a:pt x="301129" y="27584"/>
                </a:lnTo>
                <a:lnTo>
                  <a:pt x="300494" y="28270"/>
                </a:lnTo>
                <a:lnTo>
                  <a:pt x="301764" y="29159"/>
                </a:lnTo>
                <a:lnTo>
                  <a:pt x="303009" y="30048"/>
                </a:lnTo>
                <a:lnTo>
                  <a:pt x="304368" y="30886"/>
                </a:lnTo>
                <a:lnTo>
                  <a:pt x="305257" y="29908"/>
                </a:lnTo>
                <a:close/>
              </a:path>
              <a:path w="307975" h="254000">
                <a:moveTo>
                  <a:pt x="307568" y="81495"/>
                </a:moveTo>
                <a:lnTo>
                  <a:pt x="300545" y="74904"/>
                </a:lnTo>
                <a:lnTo>
                  <a:pt x="299720" y="74015"/>
                </a:lnTo>
                <a:lnTo>
                  <a:pt x="297738" y="74091"/>
                </a:lnTo>
                <a:lnTo>
                  <a:pt x="298119" y="73660"/>
                </a:lnTo>
                <a:lnTo>
                  <a:pt x="298462" y="73164"/>
                </a:lnTo>
                <a:lnTo>
                  <a:pt x="299758" y="70751"/>
                </a:lnTo>
                <a:lnTo>
                  <a:pt x="298945" y="69176"/>
                </a:lnTo>
                <a:lnTo>
                  <a:pt x="297535" y="67805"/>
                </a:lnTo>
                <a:lnTo>
                  <a:pt x="295452" y="65786"/>
                </a:lnTo>
                <a:lnTo>
                  <a:pt x="292188" y="64833"/>
                </a:lnTo>
                <a:lnTo>
                  <a:pt x="289331" y="66459"/>
                </a:lnTo>
                <a:lnTo>
                  <a:pt x="288391" y="66941"/>
                </a:lnTo>
                <a:lnTo>
                  <a:pt x="287731" y="67627"/>
                </a:lnTo>
                <a:lnTo>
                  <a:pt x="287616" y="66192"/>
                </a:lnTo>
                <a:lnTo>
                  <a:pt x="283718" y="67818"/>
                </a:lnTo>
                <a:lnTo>
                  <a:pt x="282181" y="69608"/>
                </a:lnTo>
                <a:lnTo>
                  <a:pt x="282740" y="72783"/>
                </a:lnTo>
                <a:lnTo>
                  <a:pt x="282625" y="72656"/>
                </a:lnTo>
                <a:lnTo>
                  <a:pt x="282498" y="72821"/>
                </a:lnTo>
                <a:lnTo>
                  <a:pt x="282651" y="72872"/>
                </a:lnTo>
                <a:lnTo>
                  <a:pt x="284378" y="74155"/>
                </a:lnTo>
                <a:lnTo>
                  <a:pt x="285153" y="77330"/>
                </a:lnTo>
                <a:lnTo>
                  <a:pt x="288315" y="75514"/>
                </a:lnTo>
                <a:lnTo>
                  <a:pt x="288112" y="72936"/>
                </a:lnTo>
                <a:lnTo>
                  <a:pt x="289356" y="74587"/>
                </a:lnTo>
                <a:lnTo>
                  <a:pt x="291363" y="75565"/>
                </a:lnTo>
                <a:lnTo>
                  <a:pt x="293763" y="75552"/>
                </a:lnTo>
                <a:lnTo>
                  <a:pt x="294627" y="75628"/>
                </a:lnTo>
                <a:lnTo>
                  <a:pt x="296214" y="81165"/>
                </a:lnTo>
                <a:lnTo>
                  <a:pt x="298881" y="84721"/>
                </a:lnTo>
                <a:lnTo>
                  <a:pt x="304850" y="84556"/>
                </a:lnTo>
                <a:lnTo>
                  <a:pt x="307568" y="81495"/>
                </a:lnTo>
                <a:close/>
              </a:path>
            </a:pathLst>
          </a:custGeom>
          <a:solidFill>
            <a:srgbClr val="08395D">
              <a:alpha val="46000"/>
            </a:srgbClr>
          </a:solidFill>
        </p:spPr>
        <p:txBody>
          <a:bodyPr wrap="square" lIns="0" tIns="0" rIns="0" bIns="0" rtlCol="0"/>
          <a:lstStyle/>
          <a:p>
            <a:endParaRPr/>
          </a:p>
        </p:txBody>
      </p:sp>
      <p:sp>
        <p:nvSpPr>
          <p:cNvPr id="156" name="bg object 156"/>
          <p:cNvSpPr/>
          <p:nvPr/>
        </p:nvSpPr>
        <p:spPr>
          <a:xfrm>
            <a:off x="7600277" y="4790655"/>
            <a:ext cx="358140" cy="245745"/>
          </a:xfrm>
          <a:custGeom>
            <a:avLst/>
            <a:gdLst/>
            <a:ahLst/>
            <a:cxnLst/>
            <a:rect l="l" t="t" r="r" b="b"/>
            <a:pathLst>
              <a:path w="358140" h="245745">
                <a:moveTo>
                  <a:pt x="4368" y="86855"/>
                </a:moveTo>
                <a:lnTo>
                  <a:pt x="3441" y="85813"/>
                </a:lnTo>
                <a:lnTo>
                  <a:pt x="2476" y="84848"/>
                </a:lnTo>
                <a:lnTo>
                  <a:pt x="1524" y="83883"/>
                </a:lnTo>
                <a:lnTo>
                  <a:pt x="0" y="85598"/>
                </a:lnTo>
                <a:lnTo>
                  <a:pt x="1104" y="86347"/>
                </a:lnTo>
                <a:lnTo>
                  <a:pt x="2197" y="87134"/>
                </a:lnTo>
                <a:lnTo>
                  <a:pt x="3479" y="87858"/>
                </a:lnTo>
                <a:lnTo>
                  <a:pt x="4368" y="86855"/>
                </a:lnTo>
                <a:close/>
              </a:path>
              <a:path w="358140" h="245745">
                <a:moveTo>
                  <a:pt x="8178" y="101371"/>
                </a:moveTo>
                <a:lnTo>
                  <a:pt x="6477" y="100660"/>
                </a:lnTo>
                <a:lnTo>
                  <a:pt x="4800" y="99834"/>
                </a:lnTo>
                <a:lnTo>
                  <a:pt x="2781" y="99288"/>
                </a:lnTo>
                <a:lnTo>
                  <a:pt x="1473" y="101130"/>
                </a:lnTo>
                <a:lnTo>
                  <a:pt x="2768" y="105308"/>
                </a:lnTo>
                <a:lnTo>
                  <a:pt x="5346" y="103759"/>
                </a:lnTo>
                <a:lnTo>
                  <a:pt x="7467" y="103670"/>
                </a:lnTo>
                <a:lnTo>
                  <a:pt x="7708" y="102908"/>
                </a:lnTo>
                <a:lnTo>
                  <a:pt x="7937" y="102133"/>
                </a:lnTo>
                <a:lnTo>
                  <a:pt x="8178" y="101371"/>
                </a:lnTo>
                <a:close/>
              </a:path>
              <a:path w="358140" h="245745">
                <a:moveTo>
                  <a:pt x="10617" y="19100"/>
                </a:moveTo>
                <a:lnTo>
                  <a:pt x="3441" y="9410"/>
                </a:lnTo>
                <a:lnTo>
                  <a:pt x="3416" y="11239"/>
                </a:lnTo>
                <a:lnTo>
                  <a:pt x="3187" y="13106"/>
                </a:lnTo>
                <a:lnTo>
                  <a:pt x="3429" y="14909"/>
                </a:lnTo>
                <a:lnTo>
                  <a:pt x="3873" y="18224"/>
                </a:lnTo>
                <a:lnTo>
                  <a:pt x="4292" y="18415"/>
                </a:lnTo>
                <a:lnTo>
                  <a:pt x="10617" y="19100"/>
                </a:lnTo>
                <a:close/>
              </a:path>
              <a:path w="358140" h="245745">
                <a:moveTo>
                  <a:pt x="11836" y="9994"/>
                </a:moveTo>
                <a:lnTo>
                  <a:pt x="11430" y="5892"/>
                </a:lnTo>
                <a:lnTo>
                  <a:pt x="9842" y="3975"/>
                </a:lnTo>
                <a:lnTo>
                  <a:pt x="6083" y="2501"/>
                </a:lnTo>
                <a:lnTo>
                  <a:pt x="4330" y="3644"/>
                </a:lnTo>
                <a:lnTo>
                  <a:pt x="4203" y="7518"/>
                </a:lnTo>
                <a:lnTo>
                  <a:pt x="3721" y="8445"/>
                </a:lnTo>
                <a:lnTo>
                  <a:pt x="3416" y="9372"/>
                </a:lnTo>
                <a:lnTo>
                  <a:pt x="4699" y="9804"/>
                </a:lnTo>
                <a:lnTo>
                  <a:pt x="5930" y="10414"/>
                </a:lnTo>
                <a:lnTo>
                  <a:pt x="9690" y="10960"/>
                </a:lnTo>
                <a:lnTo>
                  <a:pt x="11836" y="9994"/>
                </a:lnTo>
                <a:close/>
              </a:path>
              <a:path w="358140" h="245745">
                <a:moveTo>
                  <a:pt x="16675" y="215696"/>
                </a:moveTo>
                <a:lnTo>
                  <a:pt x="15722" y="211861"/>
                </a:lnTo>
                <a:lnTo>
                  <a:pt x="16408" y="207594"/>
                </a:lnTo>
                <a:lnTo>
                  <a:pt x="15951" y="203428"/>
                </a:lnTo>
                <a:lnTo>
                  <a:pt x="11607" y="199872"/>
                </a:lnTo>
                <a:lnTo>
                  <a:pt x="7480" y="210019"/>
                </a:lnTo>
                <a:lnTo>
                  <a:pt x="1943" y="211505"/>
                </a:lnTo>
                <a:lnTo>
                  <a:pt x="7073" y="214236"/>
                </a:lnTo>
                <a:lnTo>
                  <a:pt x="10414" y="218478"/>
                </a:lnTo>
                <a:lnTo>
                  <a:pt x="16675" y="215696"/>
                </a:lnTo>
                <a:close/>
              </a:path>
              <a:path w="358140" h="245745">
                <a:moveTo>
                  <a:pt x="17081" y="176199"/>
                </a:moveTo>
                <a:lnTo>
                  <a:pt x="11099" y="172681"/>
                </a:lnTo>
                <a:lnTo>
                  <a:pt x="8064" y="171589"/>
                </a:lnTo>
                <a:lnTo>
                  <a:pt x="5753" y="174917"/>
                </a:lnTo>
                <a:lnTo>
                  <a:pt x="9512" y="182841"/>
                </a:lnTo>
                <a:lnTo>
                  <a:pt x="11391" y="184492"/>
                </a:lnTo>
                <a:lnTo>
                  <a:pt x="13550" y="184950"/>
                </a:lnTo>
                <a:lnTo>
                  <a:pt x="15316" y="179628"/>
                </a:lnTo>
                <a:lnTo>
                  <a:pt x="17081" y="176199"/>
                </a:lnTo>
                <a:close/>
              </a:path>
              <a:path w="358140" h="245745">
                <a:moveTo>
                  <a:pt x="19278" y="56616"/>
                </a:moveTo>
                <a:lnTo>
                  <a:pt x="18427" y="55905"/>
                </a:lnTo>
                <a:lnTo>
                  <a:pt x="17665" y="54991"/>
                </a:lnTo>
                <a:lnTo>
                  <a:pt x="16256" y="54368"/>
                </a:lnTo>
                <a:lnTo>
                  <a:pt x="15392" y="55168"/>
                </a:lnTo>
                <a:lnTo>
                  <a:pt x="14033" y="55880"/>
                </a:lnTo>
                <a:lnTo>
                  <a:pt x="15989" y="56972"/>
                </a:lnTo>
                <a:lnTo>
                  <a:pt x="16776" y="57645"/>
                </a:lnTo>
                <a:lnTo>
                  <a:pt x="17665" y="57810"/>
                </a:lnTo>
                <a:lnTo>
                  <a:pt x="18110" y="57899"/>
                </a:lnTo>
                <a:lnTo>
                  <a:pt x="18732" y="57048"/>
                </a:lnTo>
                <a:lnTo>
                  <a:pt x="19278" y="56616"/>
                </a:lnTo>
                <a:close/>
              </a:path>
              <a:path w="358140" h="245745">
                <a:moveTo>
                  <a:pt x="22694" y="94348"/>
                </a:moveTo>
                <a:lnTo>
                  <a:pt x="22021" y="90792"/>
                </a:lnTo>
                <a:lnTo>
                  <a:pt x="18389" y="90766"/>
                </a:lnTo>
                <a:lnTo>
                  <a:pt x="15659" y="91122"/>
                </a:lnTo>
                <a:lnTo>
                  <a:pt x="16192" y="95110"/>
                </a:lnTo>
                <a:lnTo>
                  <a:pt x="16281" y="95821"/>
                </a:lnTo>
                <a:lnTo>
                  <a:pt x="17665" y="96875"/>
                </a:lnTo>
                <a:lnTo>
                  <a:pt x="22364" y="96888"/>
                </a:lnTo>
                <a:lnTo>
                  <a:pt x="22694" y="94348"/>
                </a:lnTo>
                <a:close/>
              </a:path>
              <a:path w="358140" h="245745">
                <a:moveTo>
                  <a:pt x="25019" y="135724"/>
                </a:moveTo>
                <a:lnTo>
                  <a:pt x="22034" y="132295"/>
                </a:lnTo>
                <a:lnTo>
                  <a:pt x="16840" y="134975"/>
                </a:lnTo>
                <a:lnTo>
                  <a:pt x="25019" y="135724"/>
                </a:lnTo>
                <a:close/>
              </a:path>
              <a:path w="358140" h="245745">
                <a:moveTo>
                  <a:pt x="32677" y="217347"/>
                </a:moveTo>
                <a:lnTo>
                  <a:pt x="32397" y="215569"/>
                </a:lnTo>
                <a:lnTo>
                  <a:pt x="30581" y="215633"/>
                </a:lnTo>
                <a:lnTo>
                  <a:pt x="29591" y="215557"/>
                </a:lnTo>
                <a:lnTo>
                  <a:pt x="29591" y="220916"/>
                </a:lnTo>
                <a:lnTo>
                  <a:pt x="30581" y="220789"/>
                </a:lnTo>
                <a:lnTo>
                  <a:pt x="32562" y="220560"/>
                </a:lnTo>
                <a:lnTo>
                  <a:pt x="32562" y="218960"/>
                </a:lnTo>
                <a:lnTo>
                  <a:pt x="32677" y="217347"/>
                </a:lnTo>
                <a:close/>
              </a:path>
              <a:path w="358140" h="245745">
                <a:moveTo>
                  <a:pt x="36766" y="131445"/>
                </a:moveTo>
                <a:lnTo>
                  <a:pt x="35560" y="131114"/>
                </a:lnTo>
                <a:lnTo>
                  <a:pt x="35077" y="132041"/>
                </a:lnTo>
                <a:lnTo>
                  <a:pt x="34264" y="132943"/>
                </a:lnTo>
                <a:lnTo>
                  <a:pt x="34226" y="133883"/>
                </a:lnTo>
                <a:lnTo>
                  <a:pt x="34175" y="134835"/>
                </a:lnTo>
                <a:lnTo>
                  <a:pt x="34899" y="135813"/>
                </a:lnTo>
                <a:lnTo>
                  <a:pt x="35280" y="136779"/>
                </a:lnTo>
                <a:lnTo>
                  <a:pt x="36766" y="136436"/>
                </a:lnTo>
                <a:lnTo>
                  <a:pt x="36766" y="131445"/>
                </a:lnTo>
                <a:close/>
              </a:path>
              <a:path w="358140" h="245745">
                <a:moveTo>
                  <a:pt x="37338" y="232168"/>
                </a:moveTo>
                <a:lnTo>
                  <a:pt x="35013" y="226796"/>
                </a:lnTo>
                <a:lnTo>
                  <a:pt x="33261" y="227520"/>
                </a:lnTo>
                <a:lnTo>
                  <a:pt x="35306" y="233045"/>
                </a:lnTo>
                <a:lnTo>
                  <a:pt x="37338" y="232168"/>
                </a:lnTo>
                <a:close/>
              </a:path>
              <a:path w="358140" h="245745">
                <a:moveTo>
                  <a:pt x="40957" y="237820"/>
                </a:moveTo>
                <a:lnTo>
                  <a:pt x="31775" y="234950"/>
                </a:lnTo>
                <a:lnTo>
                  <a:pt x="33947" y="238975"/>
                </a:lnTo>
                <a:lnTo>
                  <a:pt x="36550" y="241604"/>
                </a:lnTo>
                <a:lnTo>
                  <a:pt x="40957" y="237820"/>
                </a:lnTo>
                <a:close/>
              </a:path>
              <a:path w="358140" h="245745">
                <a:moveTo>
                  <a:pt x="44246" y="94881"/>
                </a:moveTo>
                <a:lnTo>
                  <a:pt x="28498" y="89369"/>
                </a:lnTo>
                <a:lnTo>
                  <a:pt x="32969" y="98653"/>
                </a:lnTo>
                <a:lnTo>
                  <a:pt x="44246" y="94881"/>
                </a:lnTo>
                <a:close/>
              </a:path>
              <a:path w="358140" h="245745">
                <a:moveTo>
                  <a:pt x="46774" y="195580"/>
                </a:moveTo>
                <a:lnTo>
                  <a:pt x="46418" y="193116"/>
                </a:lnTo>
                <a:lnTo>
                  <a:pt x="36944" y="187769"/>
                </a:lnTo>
                <a:lnTo>
                  <a:pt x="30111" y="191668"/>
                </a:lnTo>
                <a:lnTo>
                  <a:pt x="22567" y="191947"/>
                </a:lnTo>
                <a:lnTo>
                  <a:pt x="15367" y="188950"/>
                </a:lnTo>
                <a:lnTo>
                  <a:pt x="9537" y="182981"/>
                </a:lnTo>
                <a:lnTo>
                  <a:pt x="4991" y="186512"/>
                </a:lnTo>
                <a:lnTo>
                  <a:pt x="27851" y="198996"/>
                </a:lnTo>
                <a:lnTo>
                  <a:pt x="33401" y="201066"/>
                </a:lnTo>
                <a:lnTo>
                  <a:pt x="38950" y="202692"/>
                </a:lnTo>
                <a:lnTo>
                  <a:pt x="46774" y="195580"/>
                </a:lnTo>
                <a:close/>
              </a:path>
              <a:path w="358140" h="245745">
                <a:moveTo>
                  <a:pt x="47980" y="131000"/>
                </a:moveTo>
                <a:lnTo>
                  <a:pt x="46228" y="129032"/>
                </a:lnTo>
                <a:lnTo>
                  <a:pt x="43916" y="129171"/>
                </a:lnTo>
                <a:lnTo>
                  <a:pt x="42557" y="130568"/>
                </a:lnTo>
                <a:lnTo>
                  <a:pt x="39865" y="132219"/>
                </a:lnTo>
                <a:lnTo>
                  <a:pt x="42583" y="133756"/>
                </a:lnTo>
                <a:lnTo>
                  <a:pt x="43992" y="135128"/>
                </a:lnTo>
                <a:lnTo>
                  <a:pt x="45415" y="135140"/>
                </a:lnTo>
                <a:lnTo>
                  <a:pt x="46329" y="135153"/>
                </a:lnTo>
                <a:lnTo>
                  <a:pt x="47967" y="133146"/>
                </a:lnTo>
                <a:lnTo>
                  <a:pt x="47980" y="131000"/>
                </a:lnTo>
                <a:close/>
              </a:path>
              <a:path w="358140" h="245745">
                <a:moveTo>
                  <a:pt x="52616" y="87515"/>
                </a:moveTo>
                <a:lnTo>
                  <a:pt x="51358" y="86728"/>
                </a:lnTo>
                <a:lnTo>
                  <a:pt x="50165" y="85496"/>
                </a:lnTo>
                <a:lnTo>
                  <a:pt x="48107" y="85229"/>
                </a:lnTo>
                <a:lnTo>
                  <a:pt x="47155" y="86944"/>
                </a:lnTo>
                <a:lnTo>
                  <a:pt x="45707" y="88480"/>
                </a:lnTo>
                <a:lnTo>
                  <a:pt x="47790" y="89306"/>
                </a:lnTo>
                <a:lnTo>
                  <a:pt x="49149" y="90271"/>
                </a:lnTo>
                <a:lnTo>
                  <a:pt x="51219" y="90157"/>
                </a:lnTo>
                <a:lnTo>
                  <a:pt x="51892" y="88468"/>
                </a:lnTo>
                <a:lnTo>
                  <a:pt x="52616" y="87515"/>
                </a:lnTo>
                <a:close/>
              </a:path>
              <a:path w="358140" h="245745">
                <a:moveTo>
                  <a:pt x="54508" y="61595"/>
                </a:moveTo>
                <a:lnTo>
                  <a:pt x="52933" y="60363"/>
                </a:lnTo>
                <a:lnTo>
                  <a:pt x="51993" y="59042"/>
                </a:lnTo>
                <a:lnTo>
                  <a:pt x="51079" y="59067"/>
                </a:lnTo>
                <a:lnTo>
                  <a:pt x="50101" y="59093"/>
                </a:lnTo>
                <a:lnTo>
                  <a:pt x="49161" y="60375"/>
                </a:lnTo>
                <a:lnTo>
                  <a:pt x="48209" y="61112"/>
                </a:lnTo>
                <a:lnTo>
                  <a:pt x="49009" y="62026"/>
                </a:lnTo>
                <a:lnTo>
                  <a:pt x="49720" y="63525"/>
                </a:lnTo>
                <a:lnTo>
                  <a:pt x="51574" y="63817"/>
                </a:lnTo>
                <a:lnTo>
                  <a:pt x="52730" y="62623"/>
                </a:lnTo>
                <a:lnTo>
                  <a:pt x="54508" y="61595"/>
                </a:lnTo>
                <a:close/>
              </a:path>
              <a:path w="358140" h="245745">
                <a:moveTo>
                  <a:pt x="59677" y="198170"/>
                </a:moveTo>
                <a:lnTo>
                  <a:pt x="57632" y="196519"/>
                </a:lnTo>
                <a:lnTo>
                  <a:pt x="57035" y="197281"/>
                </a:lnTo>
                <a:lnTo>
                  <a:pt x="56337" y="197993"/>
                </a:lnTo>
                <a:lnTo>
                  <a:pt x="55930" y="198856"/>
                </a:lnTo>
                <a:lnTo>
                  <a:pt x="55841" y="199021"/>
                </a:lnTo>
                <a:lnTo>
                  <a:pt x="56819" y="199720"/>
                </a:lnTo>
                <a:lnTo>
                  <a:pt x="57683" y="200507"/>
                </a:lnTo>
                <a:lnTo>
                  <a:pt x="59677" y="198170"/>
                </a:lnTo>
                <a:close/>
              </a:path>
              <a:path w="358140" h="245745">
                <a:moveTo>
                  <a:pt x="60833" y="227266"/>
                </a:moveTo>
                <a:lnTo>
                  <a:pt x="58572" y="222491"/>
                </a:lnTo>
                <a:lnTo>
                  <a:pt x="54889" y="222478"/>
                </a:lnTo>
                <a:lnTo>
                  <a:pt x="50558" y="223913"/>
                </a:lnTo>
                <a:lnTo>
                  <a:pt x="53289" y="230809"/>
                </a:lnTo>
                <a:lnTo>
                  <a:pt x="55511" y="231533"/>
                </a:lnTo>
                <a:lnTo>
                  <a:pt x="60833" y="227266"/>
                </a:lnTo>
                <a:close/>
              </a:path>
              <a:path w="358140" h="245745">
                <a:moveTo>
                  <a:pt x="62268" y="99428"/>
                </a:moveTo>
                <a:lnTo>
                  <a:pt x="62217" y="98044"/>
                </a:lnTo>
                <a:lnTo>
                  <a:pt x="61188" y="97269"/>
                </a:lnTo>
                <a:lnTo>
                  <a:pt x="60426" y="96786"/>
                </a:lnTo>
                <a:lnTo>
                  <a:pt x="60261" y="96685"/>
                </a:lnTo>
                <a:lnTo>
                  <a:pt x="59004" y="97663"/>
                </a:lnTo>
                <a:lnTo>
                  <a:pt x="58915" y="98247"/>
                </a:lnTo>
                <a:lnTo>
                  <a:pt x="58813" y="99021"/>
                </a:lnTo>
                <a:lnTo>
                  <a:pt x="59347" y="99898"/>
                </a:lnTo>
                <a:lnTo>
                  <a:pt x="59905" y="101676"/>
                </a:lnTo>
                <a:lnTo>
                  <a:pt x="61188" y="100152"/>
                </a:lnTo>
                <a:lnTo>
                  <a:pt x="62268" y="99428"/>
                </a:lnTo>
                <a:close/>
              </a:path>
              <a:path w="358140" h="245745">
                <a:moveTo>
                  <a:pt x="64198" y="58293"/>
                </a:moveTo>
                <a:lnTo>
                  <a:pt x="63220" y="55880"/>
                </a:lnTo>
                <a:lnTo>
                  <a:pt x="63080" y="55003"/>
                </a:lnTo>
                <a:lnTo>
                  <a:pt x="62585" y="54444"/>
                </a:lnTo>
                <a:lnTo>
                  <a:pt x="62128" y="53911"/>
                </a:lnTo>
                <a:lnTo>
                  <a:pt x="61302" y="53708"/>
                </a:lnTo>
                <a:lnTo>
                  <a:pt x="60642" y="53352"/>
                </a:lnTo>
                <a:lnTo>
                  <a:pt x="59728" y="54648"/>
                </a:lnTo>
                <a:lnTo>
                  <a:pt x="61683" y="56235"/>
                </a:lnTo>
                <a:lnTo>
                  <a:pt x="64198" y="58293"/>
                </a:lnTo>
                <a:close/>
              </a:path>
              <a:path w="358140" h="245745">
                <a:moveTo>
                  <a:pt x="64312" y="46558"/>
                </a:moveTo>
                <a:lnTo>
                  <a:pt x="63525" y="40601"/>
                </a:lnTo>
                <a:lnTo>
                  <a:pt x="59512" y="41922"/>
                </a:lnTo>
                <a:lnTo>
                  <a:pt x="54279" y="41757"/>
                </a:lnTo>
                <a:lnTo>
                  <a:pt x="57505" y="46177"/>
                </a:lnTo>
                <a:lnTo>
                  <a:pt x="59994" y="47967"/>
                </a:lnTo>
                <a:lnTo>
                  <a:pt x="64312" y="46558"/>
                </a:lnTo>
                <a:close/>
              </a:path>
              <a:path w="358140" h="245745">
                <a:moveTo>
                  <a:pt x="68402" y="237413"/>
                </a:moveTo>
                <a:lnTo>
                  <a:pt x="63766" y="233375"/>
                </a:lnTo>
                <a:lnTo>
                  <a:pt x="60985" y="234238"/>
                </a:lnTo>
                <a:lnTo>
                  <a:pt x="56476" y="238836"/>
                </a:lnTo>
                <a:lnTo>
                  <a:pt x="61582" y="244576"/>
                </a:lnTo>
                <a:lnTo>
                  <a:pt x="63398" y="245275"/>
                </a:lnTo>
                <a:lnTo>
                  <a:pt x="66014" y="242836"/>
                </a:lnTo>
                <a:lnTo>
                  <a:pt x="68287" y="240715"/>
                </a:lnTo>
                <a:lnTo>
                  <a:pt x="68402" y="237413"/>
                </a:lnTo>
                <a:close/>
              </a:path>
              <a:path w="358140" h="245745">
                <a:moveTo>
                  <a:pt x="68859" y="63550"/>
                </a:moveTo>
                <a:lnTo>
                  <a:pt x="66624" y="60337"/>
                </a:lnTo>
                <a:lnTo>
                  <a:pt x="64516" y="60934"/>
                </a:lnTo>
                <a:lnTo>
                  <a:pt x="61607" y="63982"/>
                </a:lnTo>
                <a:lnTo>
                  <a:pt x="67551" y="66294"/>
                </a:lnTo>
                <a:lnTo>
                  <a:pt x="67881" y="65151"/>
                </a:lnTo>
                <a:lnTo>
                  <a:pt x="68859" y="63550"/>
                </a:lnTo>
                <a:close/>
              </a:path>
              <a:path w="358140" h="245745">
                <a:moveTo>
                  <a:pt x="73660" y="135026"/>
                </a:moveTo>
                <a:lnTo>
                  <a:pt x="73279" y="132105"/>
                </a:lnTo>
                <a:lnTo>
                  <a:pt x="72453" y="131559"/>
                </a:lnTo>
                <a:lnTo>
                  <a:pt x="69253" y="129451"/>
                </a:lnTo>
                <a:lnTo>
                  <a:pt x="67424" y="131305"/>
                </a:lnTo>
                <a:lnTo>
                  <a:pt x="66408" y="134645"/>
                </a:lnTo>
                <a:lnTo>
                  <a:pt x="68313" y="136880"/>
                </a:lnTo>
                <a:lnTo>
                  <a:pt x="70370" y="139014"/>
                </a:lnTo>
                <a:lnTo>
                  <a:pt x="73660" y="135026"/>
                </a:lnTo>
                <a:close/>
              </a:path>
              <a:path w="358140" h="245745">
                <a:moveTo>
                  <a:pt x="76492" y="93154"/>
                </a:moveTo>
                <a:lnTo>
                  <a:pt x="73075" y="85661"/>
                </a:lnTo>
                <a:lnTo>
                  <a:pt x="70078" y="83908"/>
                </a:lnTo>
                <a:lnTo>
                  <a:pt x="56375" y="83477"/>
                </a:lnTo>
                <a:lnTo>
                  <a:pt x="58140" y="85369"/>
                </a:lnTo>
                <a:lnTo>
                  <a:pt x="60045" y="87147"/>
                </a:lnTo>
                <a:lnTo>
                  <a:pt x="63296" y="91224"/>
                </a:lnTo>
                <a:lnTo>
                  <a:pt x="64681" y="93510"/>
                </a:lnTo>
                <a:lnTo>
                  <a:pt x="66484" y="96177"/>
                </a:lnTo>
                <a:lnTo>
                  <a:pt x="69100" y="94627"/>
                </a:lnTo>
                <a:lnTo>
                  <a:pt x="74053" y="98475"/>
                </a:lnTo>
                <a:lnTo>
                  <a:pt x="76492" y="93154"/>
                </a:lnTo>
                <a:close/>
              </a:path>
              <a:path w="358140" h="245745">
                <a:moveTo>
                  <a:pt x="79019" y="212979"/>
                </a:moveTo>
                <a:lnTo>
                  <a:pt x="78943" y="213118"/>
                </a:lnTo>
                <a:lnTo>
                  <a:pt x="79019" y="212979"/>
                </a:lnTo>
                <a:close/>
              </a:path>
              <a:path w="358140" h="245745">
                <a:moveTo>
                  <a:pt x="79946" y="207479"/>
                </a:moveTo>
                <a:lnTo>
                  <a:pt x="75171" y="207289"/>
                </a:lnTo>
                <a:lnTo>
                  <a:pt x="72288" y="207213"/>
                </a:lnTo>
                <a:lnTo>
                  <a:pt x="69418" y="207276"/>
                </a:lnTo>
                <a:lnTo>
                  <a:pt x="64617" y="207276"/>
                </a:lnTo>
                <a:lnTo>
                  <a:pt x="67487" y="210426"/>
                </a:lnTo>
                <a:lnTo>
                  <a:pt x="68287" y="212128"/>
                </a:lnTo>
                <a:lnTo>
                  <a:pt x="73825" y="211391"/>
                </a:lnTo>
                <a:lnTo>
                  <a:pt x="76441" y="212483"/>
                </a:lnTo>
                <a:lnTo>
                  <a:pt x="78968" y="212966"/>
                </a:lnTo>
                <a:lnTo>
                  <a:pt x="79946" y="207479"/>
                </a:lnTo>
                <a:close/>
              </a:path>
              <a:path w="358140" h="245745">
                <a:moveTo>
                  <a:pt x="83108" y="127355"/>
                </a:moveTo>
                <a:lnTo>
                  <a:pt x="80987" y="126085"/>
                </a:lnTo>
                <a:lnTo>
                  <a:pt x="79286" y="124777"/>
                </a:lnTo>
                <a:lnTo>
                  <a:pt x="76974" y="126149"/>
                </a:lnTo>
                <a:lnTo>
                  <a:pt x="75107" y="127609"/>
                </a:lnTo>
                <a:lnTo>
                  <a:pt x="77736" y="130619"/>
                </a:lnTo>
                <a:lnTo>
                  <a:pt x="80772" y="130556"/>
                </a:lnTo>
                <a:lnTo>
                  <a:pt x="83108" y="127355"/>
                </a:lnTo>
                <a:close/>
              </a:path>
              <a:path w="358140" h="245745">
                <a:moveTo>
                  <a:pt x="84124" y="60591"/>
                </a:moveTo>
                <a:lnTo>
                  <a:pt x="83299" y="59905"/>
                </a:lnTo>
                <a:lnTo>
                  <a:pt x="82448" y="58940"/>
                </a:lnTo>
                <a:lnTo>
                  <a:pt x="82232" y="59067"/>
                </a:lnTo>
                <a:lnTo>
                  <a:pt x="81495" y="59499"/>
                </a:lnTo>
                <a:lnTo>
                  <a:pt x="80975" y="60312"/>
                </a:lnTo>
                <a:lnTo>
                  <a:pt x="80365" y="60985"/>
                </a:lnTo>
                <a:lnTo>
                  <a:pt x="81000" y="61366"/>
                </a:lnTo>
                <a:lnTo>
                  <a:pt x="81635" y="62052"/>
                </a:lnTo>
                <a:lnTo>
                  <a:pt x="82804" y="62026"/>
                </a:lnTo>
                <a:lnTo>
                  <a:pt x="83350" y="61239"/>
                </a:lnTo>
                <a:lnTo>
                  <a:pt x="84124" y="60591"/>
                </a:lnTo>
                <a:close/>
              </a:path>
              <a:path w="358140" h="245745">
                <a:moveTo>
                  <a:pt x="86728" y="214845"/>
                </a:moveTo>
                <a:lnTo>
                  <a:pt x="85623" y="211683"/>
                </a:lnTo>
                <a:lnTo>
                  <a:pt x="85344" y="208102"/>
                </a:lnTo>
                <a:lnTo>
                  <a:pt x="79095" y="213055"/>
                </a:lnTo>
                <a:lnTo>
                  <a:pt x="79489" y="213360"/>
                </a:lnTo>
                <a:lnTo>
                  <a:pt x="79565" y="213563"/>
                </a:lnTo>
                <a:lnTo>
                  <a:pt x="80772" y="216903"/>
                </a:lnTo>
                <a:lnTo>
                  <a:pt x="83375" y="217779"/>
                </a:lnTo>
                <a:lnTo>
                  <a:pt x="86728" y="214845"/>
                </a:lnTo>
                <a:close/>
              </a:path>
              <a:path w="358140" h="245745">
                <a:moveTo>
                  <a:pt x="91313" y="50139"/>
                </a:moveTo>
                <a:lnTo>
                  <a:pt x="91033" y="47129"/>
                </a:lnTo>
                <a:lnTo>
                  <a:pt x="90944" y="46126"/>
                </a:lnTo>
                <a:lnTo>
                  <a:pt x="90830" y="44856"/>
                </a:lnTo>
                <a:lnTo>
                  <a:pt x="84340" y="40906"/>
                </a:lnTo>
                <a:lnTo>
                  <a:pt x="76987" y="47129"/>
                </a:lnTo>
                <a:lnTo>
                  <a:pt x="80543" y="46824"/>
                </a:lnTo>
                <a:lnTo>
                  <a:pt x="82753" y="46126"/>
                </a:lnTo>
                <a:lnTo>
                  <a:pt x="86855" y="47129"/>
                </a:lnTo>
                <a:lnTo>
                  <a:pt x="88760" y="48717"/>
                </a:lnTo>
                <a:lnTo>
                  <a:pt x="91313" y="50139"/>
                </a:lnTo>
                <a:close/>
              </a:path>
              <a:path w="358140" h="245745">
                <a:moveTo>
                  <a:pt x="91732" y="137820"/>
                </a:moveTo>
                <a:lnTo>
                  <a:pt x="89522" y="132613"/>
                </a:lnTo>
                <a:lnTo>
                  <a:pt x="88569" y="133184"/>
                </a:lnTo>
                <a:lnTo>
                  <a:pt x="88099" y="133477"/>
                </a:lnTo>
                <a:lnTo>
                  <a:pt x="90512" y="138379"/>
                </a:lnTo>
                <a:lnTo>
                  <a:pt x="90919" y="138201"/>
                </a:lnTo>
                <a:lnTo>
                  <a:pt x="91732" y="137820"/>
                </a:lnTo>
                <a:close/>
              </a:path>
              <a:path w="358140" h="245745">
                <a:moveTo>
                  <a:pt x="103898" y="102349"/>
                </a:moveTo>
                <a:lnTo>
                  <a:pt x="103124" y="101447"/>
                </a:lnTo>
                <a:lnTo>
                  <a:pt x="102374" y="100520"/>
                </a:lnTo>
                <a:lnTo>
                  <a:pt x="101498" y="99733"/>
                </a:lnTo>
                <a:lnTo>
                  <a:pt x="100482" y="100596"/>
                </a:lnTo>
                <a:lnTo>
                  <a:pt x="99949" y="101066"/>
                </a:lnTo>
                <a:lnTo>
                  <a:pt x="100749" y="101968"/>
                </a:lnTo>
                <a:lnTo>
                  <a:pt x="101561" y="102870"/>
                </a:lnTo>
                <a:lnTo>
                  <a:pt x="102362" y="103771"/>
                </a:lnTo>
                <a:lnTo>
                  <a:pt x="103898" y="102349"/>
                </a:lnTo>
                <a:close/>
              </a:path>
              <a:path w="358140" h="245745">
                <a:moveTo>
                  <a:pt x="104165" y="217119"/>
                </a:moveTo>
                <a:lnTo>
                  <a:pt x="104013" y="216154"/>
                </a:lnTo>
                <a:lnTo>
                  <a:pt x="103886" y="215315"/>
                </a:lnTo>
                <a:lnTo>
                  <a:pt x="102882" y="214223"/>
                </a:lnTo>
                <a:lnTo>
                  <a:pt x="102082" y="214020"/>
                </a:lnTo>
                <a:lnTo>
                  <a:pt x="101485" y="213880"/>
                </a:lnTo>
                <a:lnTo>
                  <a:pt x="100076" y="214922"/>
                </a:lnTo>
                <a:lnTo>
                  <a:pt x="99949" y="215595"/>
                </a:lnTo>
                <a:lnTo>
                  <a:pt x="99822" y="216331"/>
                </a:lnTo>
                <a:lnTo>
                  <a:pt x="100749" y="217258"/>
                </a:lnTo>
                <a:lnTo>
                  <a:pt x="101219" y="218109"/>
                </a:lnTo>
                <a:lnTo>
                  <a:pt x="101854" y="218490"/>
                </a:lnTo>
                <a:lnTo>
                  <a:pt x="103111" y="219265"/>
                </a:lnTo>
                <a:lnTo>
                  <a:pt x="103454" y="218224"/>
                </a:lnTo>
                <a:lnTo>
                  <a:pt x="104165" y="217119"/>
                </a:lnTo>
                <a:close/>
              </a:path>
              <a:path w="358140" h="245745">
                <a:moveTo>
                  <a:pt x="106121" y="58343"/>
                </a:moveTo>
                <a:lnTo>
                  <a:pt x="106032" y="57581"/>
                </a:lnTo>
                <a:lnTo>
                  <a:pt x="105854" y="56921"/>
                </a:lnTo>
                <a:lnTo>
                  <a:pt x="105638" y="56337"/>
                </a:lnTo>
                <a:lnTo>
                  <a:pt x="105740" y="56070"/>
                </a:lnTo>
                <a:lnTo>
                  <a:pt x="105816" y="55765"/>
                </a:lnTo>
                <a:lnTo>
                  <a:pt x="105841" y="55422"/>
                </a:lnTo>
                <a:lnTo>
                  <a:pt x="105841" y="54089"/>
                </a:lnTo>
                <a:lnTo>
                  <a:pt x="105384" y="52832"/>
                </a:lnTo>
                <a:lnTo>
                  <a:pt x="103543" y="52641"/>
                </a:lnTo>
                <a:lnTo>
                  <a:pt x="103162" y="52730"/>
                </a:lnTo>
                <a:lnTo>
                  <a:pt x="102857" y="52908"/>
                </a:lnTo>
                <a:lnTo>
                  <a:pt x="100926" y="51612"/>
                </a:lnTo>
                <a:lnTo>
                  <a:pt x="98590" y="50952"/>
                </a:lnTo>
                <a:lnTo>
                  <a:pt x="97040" y="49390"/>
                </a:lnTo>
                <a:lnTo>
                  <a:pt x="99225" y="58064"/>
                </a:lnTo>
                <a:lnTo>
                  <a:pt x="106121" y="58343"/>
                </a:lnTo>
                <a:close/>
              </a:path>
              <a:path w="358140" h="245745">
                <a:moveTo>
                  <a:pt x="111467" y="63512"/>
                </a:moveTo>
                <a:lnTo>
                  <a:pt x="110236" y="62471"/>
                </a:lnTo>
                <a:lnTo>
                  <a:pt x="108915" y="60515"/>
                </a:lnTo>
                <a:lnTo>
                  <a:pt x="107759" y="60604"/>
                </a:lnTo>
                <a:lnTo>
                  <a:pt x="106083" y="60731"/>
                </a:lnTo>
                <a:lnTo>
                  <a:pt x="104521" y="62344"/>
                </a:lnTo>
                <a:lnTo>
                  <a:pt x="101803" y="63995"/>
                </a:lnTo>
                <a:lnTo>
                  <a:pt x="104381" y="65506"/>
                </a:lnTo>
                <a:lnTo>
                  <a:pt x="105854" y="67043"/>
                </a:lnTo>
                <a:lnTo>
                  <a:pt x="108496" y="66230"/>
                </a:lnTo>
                <a:lnTo>
                  <a:pt x="109918" y="64655"/>
                </a:lnTo>
                <a:lnTo>
                  <a:pt x="111467" y="63512"/>
                </a:lnTo>
                <a:close/>
              </a:path>
              <a:path w="358140" h="245745">
                <a:moveTo>
                  <a:pt x="115658" y="45351"/>
                </a:moveTo>
                <a:lnTo>
                  <a:pt x="114261" y="44323"/>
                </a:lnTo>
                <a:lnTo>
                  <a:pt x="113576" y="43611"/>
                </a:lnTo>
                <a:lnTo>
                  <a:pt x="112306" y="44831"/>
                </a:lnTo>
                <a:lnTo>
                  <a:pt x="110959" y="45974"/>
                </a:lnTo>
                <a:lnTo>
                  <a:pt x="109753" y="47510"/>
                </a:lnTo>
                <a:lnTo>
                  <a:pt x="111099" y="48831"/>
                </a:lnTo>
                <a:lnTo>
                  <a:pt x="112445" y="50444"/>
                </a:lnTo>
                <a:lnTo>
                  <a:pt x="113741" y="48539"/>
                </a:lnTo>
                <a:lnTo>
                  <a:pt x="114858" y="47218"/>
                </a:lnTo>
                <a:lnTo>
                  <a:pt x="115493" y="45707"/>
                </a:lnTo>
                <a:lnTo>
                  <a:pt x="115658" y="45351"/>
                </a:lnTo>
                <a:close/>
              </a:path>
              <a:path w="358140" h="245745">
                <a:moveTo>
                  <a:pt x="118237" y="127304"/>
                </a:moveTo>
                <a:lnTo>
                  <a:pt x="117538" y="126669"/>
                </a:lnTo>
                <a:lnTo>
                  <a:pt x="116916" y="125882"/>
                </a:lnTo>
                <a:lnTo>
                  <a:pt x="116103" y="125501"/>
                </a:lnTo>
                <a:lnTo>
                  <a:pt x="115849" y="125387"/>
                </a:lnTo>
                <a:lnTo>
                  <a:pt x="115087" y="126365"/>
                </a:lnTo>
                <a:lnTo>
                  <a:pt x="114249" y="127114"/>
                </a:lnTo>
                <a:lnTo>
                  <a:pt x="115163" y="127647"/>
                </a:lnTo>
                <a:lnTo>
                  <a:pt x="115760" y="128282"/>
                </a:lnTo>
                <a:lnTo>
                  <a:pt x="116992" y="128257"/>
                </a:lnTo>
                <a:lnTo>
                  <a:pt x="117602" y="127647"/>
                </a:lnTo>
                <a:lnTo>
                  <a:pt x="118237" y="127304"/>
                </a:lnTo>
                <a:close/>
              </a:path>
              <a:path w="358140" h="245745">
                <a:moveTo>
                  <a:pt x="123075" y="5803"/>
                </a:moveTo>
                <a:lnTo>
                  <a:pt x="112153" y="1778"/>
                </a:lnTo>
                <a:lnTo>
                  <a:pt x="105295" y="5321"/>
                </a:lnTo>
                <a:lnTo>
                  <a:pt x="108940" y="15011"/>
                </a:lnTo>
                <a:lnTo>
                  <a:pt x="123075" y="5803"/>
                </a:lnTo>
                <a:close/>
              </a:path>
              <a:path w="358140" h="245745">
                <a:moveTo>
                  <a:pt x="128028" y="4013"/>
                </a:moveTo>
                <a:lnTo>
                  <a:pt x="127431" y="0"/>
                </a:lnTo>
                <a:lnTo>
                  <a:pt x="120434" y="647"/>
                </a:lnTo>
                <a:lnTo>
                  <a:pt x="122491" y="4292"/>
                </a:lnTo>
                <a:lnTo>
                  <a:pt x="123329" y="5753"/>
                </a:lnTo>
                <a:lnTo>
                  <a:pt x="127977" y="6781"/>
                </a:lnTo>
                <a:lnTo>
                  <a:pt x="128028" y="4013"/>
                </a:lnTo>
                <a:close/>
              </a:path>
              <a:path w="358140" h="245745">
                <a:moveTo>
                  <a:pt x="129819" y="54762"/>
                </a:moveTo>
                <a:lnTo>
                  <a:pt x="128485" y="50711"/>
                </a:lnTo>
                <a:lnTo>
                  <a:pt x="125895" y="49542"/>
                </a:lnTo>
                <a:lnTo>
                  <a:pt x="122707" y="51371"/>
                </a:lnTo>
                <a:lnTo>
                  <a:pt x="121107" y="55003"/>
                </a:lnTo>
                <a:lnTo>
                  <a:pt x="123431" y="57327"/>
                </a:lnTo>
                <a:lnTo>
                  <a:pt x="125501" y="59740"/>
                </a:lnTo>
                <a:lnTo>
                  <a:pt x="125882" y="59359"/>
                </a:lnTo>
                <a:lnTo>
                  <a:pt x="126339" y="59029"/>
                </a:lnTo>
                <a:lnTo>
                  <a:pt x="126619" y="58585"/>
                </a:lnTo>
                <a:lnTo>
                  <a:pt x="127660" y="56883"/>
                </a:lnTo>
                <a:lnTo>
                  <a:pt x="129819" y="54762"/>
                </a:lnTo>
                <a:close/>
              </a:path>
              <a:path w="358140" h="245745">
                <a:moveTo>
                  <a:pt x="133870" y="125844"/>
                </a:moveTo>
                <a:lnTo>
                  <a:pt x="132562" y="124015"/>
                </a:lnTo>
                <a:lnTo>
                  <a:pt x="126199" y="124180"/>
                </a:lnTo>
                <a:lnTo>
                  <a:pt x="133769" y="134785"/>
                </a:lnTo>
                <a:lnTo>
                  <a:pt x="133870" y="125844"/>
                </a:lnTo>
                <a:close/>
              </a:path>
              <a:path w="358140" h="245745">
                <a:moveTo>
                  <a:pt x="134620" y="30899"/>
                </a:moveTo>
                <a:lnTo>
                  <a:pt x="126860" y="30899"/>
                </a:lnTo>
                <a:lnTo>
                  <a:pt x="126580" y="36918"/>
                </a:lnTo>
                <a:lnTo>
                  <a:pt x="134620" y="38569"/>
                </a:lnTo>
                <a:lnTo>
                  <a:pt x="134620" y="30899"/>
                </a:lnTo>
                <a:close/>
              </a:path>
              <a:path w="358140" h="245745">
                <a:moveTo>
                  <a:pt x="169532" y="82194"/>
                </a:moveTo>
                <a:lnTo>
                  <a:pt x="169405" y="82042"/>
                </a:lnTo>
                <a:lnTo>
                  <a:pt x="168516" y="80873"/>
                </a:lnTo>
                <a:lnTo>
                  <a:pt x="167411" y="79844"/>
                </a:lnTo>
                <a:lnTo>
                  <a:pt x="166382" y="78778"/>
                </a:lnTo>
                <a:lnTo>
                  <a:pt x="165760" y="79476"/>
                </a:lnTo>
                <a:lnTo>
                  <a:pt x="165150" y="80187"/>
                </a:lnTo>
                <a:lnTo>
                  <a:pt x="164528" y="80886"/>
                </a:lnTo>
                <a:lnTo>
                  <a:pt x="165760" y="81826"/>
                </a:lnTo>
                <a:lnTo>
                  <a:pt x="166992" y="82753"/>
                </a:lnTo>
                <a:lnTo>
                  <a:pt x="168224" y="83693"/>
                </a:lnTo>
                <a:lnTo>
                  <a:pt x="168643" y="83121"/>
                </a:lnTo>
                <a:lnTo>
                  <a:pt x="169532" y="82194"/>
                </a:lnTo>
                <a:close/>
              </a:path>
              <a:path w="358140" h="245745">
                <a:moveTo>
                  <a:pt x="172351" y="53962"/>
                </a:moveTo>
                <a:lnTo>
                  <a:pt x="170637" y="45885"/>
                </a:lnTo>
                <a:lnTo>
                  <a:pt x="163880" y="40309"/>
                </a:lnTo>
                <a:lnTo>
                  <a:pt x="161569" y="48374"/>
                </a:lnTo>
                <a:lnTo>
                  <a:pt x="167347" y="53352"/>
                </a:lnTo>
                <a:lnTo>
                  <a:pt x="166687" y="54102"/>
                </a:lnTo>
                <a:lnTo>
                  <a:pt x="166319" y="54762"/>
                </a:lnTo>
                <a:lnTo>
                  <a:pt x="162496" y="57188"/>
                </a:lnTo>
                <a:lnTo>
                  <a:pt x="157835" y="57404"/>
                </a:lnTo>
                <a:lnTo>
                  <a:pt x="158711" y="66941"/>
                </a:lnTo>
                <a:lnTo>
                  <a:pt x="157010" y="71412"/>
                </a:lnTo>
                <a:lnTo>
                  <a:pt x="150355" y="69215"/>
                </a:lnTo>
                <a:lnTo>
                  <a:pt x="148678" y="71589"/>
                </a:lnTo>
                <a:lnTo>
                  <a:pt x="147332" y="72809"/>
                </a:lnTo>
                <a:lnTo>
                  <a:pt x="145491" y="69989"/>
                </a:lnTo>
                <a:lnTo>
                  <a:pt x="146558" y="66611"/>
                </a:lnTo>
                <a:lnTo>
                  <a:pt x="147281" y="63284"/>
                </a:lnTo>
                <a:lnTo>
                  <a:pt x="144386" y="60617"/>
                </a:lnTo>
                <a:lnTo>
                  <a:pt x="138912" y="59258"/>
                </a:lnTo>
                <a:lnTo>
                  <a:pt x="138899" y="65100"/>
                </a:lnTo>
                <a:lnTo>
                  <a:pt x="135674" y="67221"/>
                </a:lnTo>
                <a:lnTo>
                  <a:pt x="137909" y="69113"/>
                </a:lnTo>
                <a:lnTo>
                  <a:pt x="139382" y="70218"/>
                </a:lnTo>
                <a:lnTo>
                  <a:pt x="141986" y="72783"/>
                </a:lnTo>
                <a:lnTo>
                  <a:pt x="143116" y="74231"/>
                </a:lnTo>
                <a:lnTo>
                  <a:pt x="144310" y="75603"/>
                </a:lnTo>
                <a:lnTo>
                  <a:pt x="144399" y="78600"/>
                </a:lnTo>
                <a:lnTo>
                  <a:pt x="140449" y="82194"/>
                </a:lnTo>
                <a:lnTo>
                  <a:pt x="145961" y="85064"/>
                </a:lnTo>
                <a:lnTo>
                  <a:pt x="146812" y="79171"/>
                </a:lnTo>
                <a:lnTo>
                  <a:pt x="151523" y="80860"/>
                </a:lnTo>
                <a:lnTo>
                  <a:pt x="154178" y="81635"/>
                </a:lnTo>
                <a:lnTo>
                  <a:pt x="154762" y="81153"/>
                </a:lnTo>
                <a:lnTo>
                  <a:pt x="155676" y="80772"/>
                </a:lnTo>
                <a:lnTo>
                  <a:pt x="155676" y="75057"/>
                </a:lnTo>
                <a:lnTo>
                  <a:pt x="158343" y="74168"/>
                </a:lnTo>
                <a:lnTo>
                  <a:pt x="161277" y="74041"/>
                </a:lnTo>
                <a:lnTo>
                  <a:pt x="164909" y="70218"/>
                </a:lnTo>
                <a:lnTo>
                  <a:pt x="167449" y="66865"/>
                </a:lnTo>
                <a:lnTo>
                  <a:pt x="167106" y="58077"/>
                </a:lnTo>
                <a:lnTo>
                  <a:pt x="172351" y="53962"/>
                </a:lnTo>
                <a:close/>
              </a:path>
              <a:path w="358140" h="245745">
                <a:moveTo>
                  <a:pt x="174561" y="73736"/>
                </a:moveTo>
                <a:lnTo>
                  <a:pt x="174383" y="72986"/>
                </a:lnTo>
                <a:lnTo>
                  <a:pt x="174167" y="72034"/>
                </a:lnTo>
                <a:lnTo>
                  <a:pt x="172770" y="71335"/>
                </a:lnTo>
                <a:lnTo>
                  <a:pt x="171881" y="70535"/>
                </a:lnTo>
                <a:lnTo>
                  <a:pt x="169125" y="73609"/>
                </a:lnTo>
                <a:lnTo>
                  <a:pt x="170942" y="75082"/>
                </a:lnTo>
                <a:lnTo>
                  <a:pt x="172351" y="76200"/>
                </a:lnTo>
                <a:lnTo>
                  <a:pt x="173278" y="74828"/>
                </a:lnTo>
                <a:lnTo>
                  <a:pt x="174561" y="73736"/>
                </a:lnTo>
                <a:close/>
              </a:path>
              <a:path w="358140" h="245745">
                <a:moveTo>
                  <a:pt x="187452" y="29870"/>
                </a:moveTo>
                <a:lnTo>
                  <a:pt x="182968" y="30111"/>
                </a:lnTo>
                <a:lnTo>
                  <a:pt x="187248" y="33604"/>
                </a:lnTo>
                <a:lnTo>
                  <a:pt x="187452" y="29870"/>
                </a:lnTo>
                <a:close/>
              </a:path>
              <a:path w="358140" h="245745">
                <a:moveTo>
                  <a:pt x="189344" y="75615"/>
                </a:moveTo>
                <a:lnTo>
                  <a:pt x="188849" y="75450"/>
                </a:lnTo>
                <a:lnTo>
                  <a:pt x="188366" y="75298"/>
                </a:lnTo>
                <a:lnTo>
                  <a:pt x="187871" y="75133"/>
                </a:lnTo>
                <a:lnTo>
                  <a:pt x="187490" y="76301"/>
                </a:lnTo>
                <a:lnTo>
                  <a:pt x="187083" y="77457"/>
                </a:lnTo>
                <a:lnTo>
                  <a:pt x="186791" y="78651"/>
                </a:lnTo>
                <a:lnTo>
                  <a:pt x="187693" y="79006"/>
                </a:lnTo>
                <a:lnTo>
                  <a:pt x="188175" y="79197"/>
                </a:lnTo>
                <a:lnTo>
                  <a:pt x="188963" y="76809"/>
                </a:lnTo>
                <a:lnTo>
                  <a:pt x="189344" y="75615"/>
                </a:lnTo>
                <a:close/>
              </a:path>
              <a:path w="358140" h="245745">
                <a:moveTo>
                  <a:pt x="191693" y="45529"/>
                </a:moveTo>
                <a:lnTo>
                  <a:pt x="191071" y="42227"/>
                </a:lnTo>
                <a:lnTo>
                  <a:pt x="190995" y="40970"/>
                </a:lnTo>
                <a:lnTo>
                  <a:pt x="190881" y="38849"/>
                </a:lnTo>
                <a:lnTo>
                  <a:pt x="181787" y="38493"/>
                </a:lnTo>
                <a:lnTo>
                  <a:pt x="180936" y="37211"/>
                </a:lnTo>
                <a:lnTo>
                  <a:pt x="179082" y="34391"/>
                </a:lnTo>
                <a:lnTo>
                  <a:pt x="177203" y="31546"/>
                </a:lnTo>
                <a:lnTo>
                  <a:pt x="176466" y="30505"/>
                </a:lnTo>
                <a:lnTo>
                  <a:pt x="172593" y="25069"/>
                </a:lnTo>
                <a:lnTo>
                  <a:pt x="166395" y="30505"/>
                </a:lnTo>
                <a:lnTo>
                  <a:pt x="163779" y="29171"/>
                </a:lnTo>
                <a:lnTo>
                  <a:pt x="161493" y="28003"/>
                </a:lnTo>
                <a:lnTo>
                  <a:pt x="158838" y="26644"/>
                </a:lnTo>
                <a:lnTo>
                  <a:pt x="157022" y="25742"/>
                </a:lnTo>
                <a:lnTo>
                  <a:pt x="154495" y="24193"/>
                </a:lnTo>
                <a:lnTo>
                  <a:pt x="153657" y="28003"/>
                </a:lnTo>
                <a:lnTo>
                  <a:pt x="151599" y="27343"/>
                </a:lnTo>
                <a:lnTo>
                  <a:pt x="149377" y="26987"/>
                </a:lnTo>
                <a:lnTo>
                  <a:pt x="141681" y="22834"/>
                </a:lnTo>
                <a:lnTo>
                  <a:pt x="138049" y="24193"/>
                </a:lnTo>
                <a:lnTo>
                  <a:pt x="134772" y="31051"/>
                </a:lnTo>
                <a:lnTo>
                  <a:pt x="135178" y="31051"/>
                </a:lnTo>
                <a:lnTo>
                  <a:pt x="142621" y="37566"/>
                </a:lnTo>
                <a:lnTo>
                  <a:pt x="149542" y="29171"/>
                </a:lnTo>
                <a:lnTo>
                  <a:pt x="148005" y="35953"/>
                </a:lnTo>
                <a:lnTo>
                  <a:pt x="149098" y="40970"/>
                </a:lnTo>
                <a:lnTo>
                  <a:pt x="152603" y="45529"/>
                </a:lnTo>
                <a:lnTo>
                  <a:pt x="155219" y="34645"/>
                </a:lnTo>
                <a:lnTo>
                  <a:pt x="160705" y="34645"/>
                </a:lnTo>
                <a:lnTo>
                  <a:pt x="165277" y="34391"/>
                </a:lnTo>
                <a:lnTo>
                  <a:pt x="171488" y="38074"/>
                </a:lnTo>
                <a:lnTo>
                  <a:pt x="174345" y="37211"/>
                </a:lnTo>
                <a:lnTo>
                  <a:pt x="176555" y="37211"/>
                </a:lnTo>
                <a:lnTo>
                  <a:pt x="179070" y="45529"/>
                </a:lnTo>
                <a:lnTo>
                  <a:pt x="179146" y="45796"/>
                </a:lnTo>
                <a:lnTo>
                  <a:pt x="177888" y="47713"/>
                </a:lnTo>
                <a:lnTo>
                  <a:pt x="174929" y="50165"/>
                </a:lnTo>
                <a:lnTo>
                  <a:pt x="175323" y="55803"/>
                </a:lnTo>
                <a:lnTo>
                  <a:pt x="176644" y="59131"/>
                </a:lnTo>
                <a:lnTo>
                  <a:pt x="177850" y="62471"/>
                </a:lnTo>
                <a:lnTo>
                  <a:pt x="176618" y="63055"/>
                </a:lnTo>
                <a:lnTo>
                  <a:pt x="176530" y="66560"/>
                </a:lnTo>
                <a:lnTo>
                  <a:pt x="177063" y="67386"/>
                </a:lnTo>
                <a:lnTo>
                  <a:pt x="177139" y="67513"/>
                </a:lnTo>
                <a:lnTo>
                  <a:pt x="178422" y="67386"/>
                </a:lnTo>
                <a:lnTo>
                  <a:pt x="179552" y="67386"/>
                </a:lnTo>
                <a:lnTo>
                  <a:pt x="180263" y="66268"/>
                </a:lnTo>
                <a:lnTo>
                  <a:pt x="180111" y="65125"/>
                </a:lnTo>
                <a:lnTo>
                  <a:pt x="180086" y="64935"/>
                </a:lnTo>
                <a:lnTo>
                  <a:pt x="180289" y="64795"/>
                </a:lnTo>
                <a:lnTo>
                  <a:pt x="180390" y="59842"/>
                </a:lnTo>
                <a:lnTo>
                  <a:pt x="189052" y="57404"/>
                </a:lnTo>
                <a:lnTo>
                  <a:pt x="189306" y="56794"/>
                </a:lnTo>
                <a:lnTo>
                  <a:pt x="184175" y="50304"/>
                </a:lnTo>
                <a:lnTo>
                  <a:pt x="186575" y="49847"/>
                </a:lnTo>
                <a:lnTo>
                  <a:pt x="190830" y="49847"/>
                </a:lnTo>
                <a:lnTo>
                  <a:pt x="191693" y="45796"/>
                </a:lnTo>
                <a:lnTo>
                  <a:pt x="191693" y="45529"/>
                </a:lnTo>
                <a:close/>
              </a:path>
              <a:path w="358140" h="245745">
                <a:moveTo>
                  <a:pt x="196126" y="37515"/>
                </a:moveTo>
                <a:lnTo>
                  <a:pt x="195300" y="35864"/>
                </a:lnTo>
                <a:lnTo>
                  <a:pt x="194843" y="35839"/>
                </a:lnTo>
                <a:lnTo>
                  <a:pt x="193713" y="35775"/>
                </a:lnTo>
                <a:lnTo>
                  <a:pt x="192430" y="36017"/>
                </a:lnTo>
                <a:lnTo>
                  <a:pt x="191033" y="36766"/>
                </a:lnTo>
                <a:lnTo>
                  <a:pt x="191160" y="37947"/>
                </a:lnTo>
                <a:lnTo>
                  <a:pt x="191071" y="38760"/>
                </a:lnTo>
                <a:lnTo>
                  <a:pt x="191770" y="39128"/>
                </a:lnTo>
                <a:lnTo>
                  <a:pt x="192544" y="39751"/>
                </a:lnTo>
                <a:lnTo>
                  <a:pt x="194170" y="39230"/>
                </a:lnTo>
                <a:lnTo>
                  <a:pt x="196049" y="37592"/>
                </a:lnTo>
                <a:close/>
              </a:path>
              <a:path w="358140" h="245745">
                <a:moveTo>
                  <a:pt x="198958" y="71615"/>
                </a:moveTo>
                <a:lnTo>
                  <a:pt x="192951" y="63246"/>
                </a:lnTo>
                <a:lnTo>
                  <a:pt x="189941" y="70916"/>
                </a:lnTo>
                <a:lnTo>
                  <a:pt x="190322" y="71513"/>
                </a:lnTo>
                <a:lnTo>
                  <a:pt x="198958" y="71615"/>
                </a:lnTo>
                <a:close/>
              </a:path>
              <a:path w="358140" h="245745">
                <a:moveTo>
                  <a:pt x="212572" y="105410"/>
                </a:moveTo>
                <a:lnTo>
                  <a:pt x="203377" y="106133"/>
                </a:lnTo>
                <a:lnTo>
                  <a:pt x="202730" y="108407"/>
                </a:lnTo>
                <a:lnTo>
                  <a:pt x="212572" y="114947"/>
                </a:lnTo>
                <a:lnTo>
                  <a:pt x="212572" y="105410"/>
                </a:lnTo>
                <a:close/>
              </a:path>
              <a:path w="358140" h="245745">
                <a:moveTo>
                  <a:pt x="214033" y="66700"/>
                </a:moveTo>
                <a:lnTo>
                  <a:pt x="209943" y="59283"/>
                </a:lnTo>
                <a:lnTo>
                  <a:pt x="198450" y="63296"/>
                </a:lnTo>
                <a:lnTo>
                  <a:pt x="202323" y="71729"/>
                </a:lnTo>
                <a:lnTo>
                  <a:pt x="203822" y="65887"/>
                </a:lnTo>
                <a:lnTo>
                  <a:pt x="206895" y="67589"/>
                </a:lnTo>
                <a:lnTo>
                  <a:pt x="209791" y="72682"/>
                </a:lnTo>
                <a:lnTo>
                  <a:pt x="214033" y="66700"/>
                </a:lnTo>
                <a:close/>
              </a:path>
              <a:path w="358140" h="245745">
                <a:moveTo>
                  <a:pt x="217830" y="113144"/>
                </a:moveTo>
                <a:lnTo>
                  <a:pt x="217487" y="109042"/>
                </a:lnTo>
                <a:lnTo>
                  <a:pt x="216014" y="109118"/>
                </a:lnTo>
                <a:lnTo>
                  <a:pt x="215887" y="110490"/>
                </a:lnTo>
                <a:lnTo>
                  <a:pt x="215773" y="111861"/>
                </a:lnTo>
                <a:lnTo>
                  <a:pt x="215646" y="113233"/>
                </a:lnTo>
                <a:lnTo>
                  <a:pt x="217830" y="113144"/>
                </a:lnTo>
                <a:close/>
              </a:path>
              <a:path w="358140" h="245745">
                <a:moveTo>
                  <a:pt x="227482" y="80010"/>
                </a:moveTo>
                <a:lnTo>
                  <a:pt x="225856" y="76314"/>
                </a:lnTo>
                <a:lnTo>
                  <a:pt x="223583" y="74498"/>
                </a:lnTo>
                <a:lnTo>
                  <a:pt x="219583" y="75984"/>
                </a:lnTo>
                <a:lnTo>
                  <a:pt x="220700" y="80949"/>
                </a:lnTo>
                <a:lnTo>
                  <a:pt x="224320" y="80187"/>
                </a:lnTo>
                <a:lnTo>
                  <a:pt x="227482" y="80010"/>
                </a:lnTo>
                <a:close/>
              </a:path>
              <a:path w="358140" h="245745">
                <a:moveTo>
                  <a:pt x="234530" y="59804"/>
                </a:moveTo>
                <a:lnTo>
                  <a:pt x="230619" y="56248"/>
                </a:lnTo>
                <a:lnTo>
                  <a:pt x="227317" y="55689"/>
                </a:lnTo>
                <a:lnTo>
                  <a:pt x="223062" y="57404"/>
                </a:lnTo>
                <a:lnTo>
                  <a:pt x="225183" y="63474"/>
                </a:lnTo>
                <a:lnTo>
                  <a:pt x="234530" y="59804"/>
                </a:lnTo>
                <a:close/>
              </a:path>
              <a:path w="358140" h="245745">
                <a:moveTo>
                  <a:pt x="236054" y="111937"/>
                </a:moveTo>
                <a:lnTo>
                  <a:pt x="221996" y="109308"/>
                </a:lnTo>
                <a:lnTo>
                  <a:pt x="223354" y="114566"/>
                </a:lnTo>
                <a:lnTo>
                  <a:pt x="233426" y="117830"/>
                </a:lnTo>
                <a:lnTo>
                  <a:pt x="236054" y="111937"/>
                </a:lnTo>
                <a:close/>
              </a:path>
              <a:path w="358140" h="245745">
                <a:moveTo>
                  <a:pt x="243090" y="112534"/>
                </a:moveTo>
                <a:lnTo>
                  <a:pt x="242379" y="112242"/>
                </a:lnTo>
                <a:lnTo>
                  <a:pt x="241185" y="111556"/>
                </a:lnTo>
                <a:lnTo>
                  <a:pt x="240220" y="112763"/>
                </a:lnTo>
                <a:lnTo>
                  <a:pt x="239610" y="114007"/>
                </a:lnTo>
                <a:lnTo>
                  <a:pt x="238925" y="115189"/>
                </a:lnTo>
                <a:lnTo>
                  <a:pt x="239585" y="115633"/>
                </a:lnTo>
                <a:lnTo>
                  <a:pt x="240233" y="116090"/>
                </a:lnTo>
                <a:lnTo>
                  <a:pt x="240880" y="116535"/>
                </a:lnTo>
                <a:lnTo>
                  <a:pt x="243090" y="112534"/>
                </a:lnTo>
                <a:close/>
              </a:path>
              <a:path w="358140" h="245745">
                <a:moveTo>
                  <a:pt x="262953" y="44665"/>
                </a:moveTo>
                <a:lnTo>
                  <a:pt x="260273" y="37592"/>
                </a:lnTo>
                <a:lnTo>
                  <a:pt x="255854" y="39827"/>
                </a:lnTo>
                <a:lnTo>
                  <a:pt x="258406" y="42392"/>
                </a:lnTo>
                <a:lnTo>
                  <a:pt x="259156" y="45224"/>
                </a:lnTo>
                <a:lnTo>
                  <a:pt x="253873" y="48895"/>
                </a:lnTo>
                <a:lnTo>
                  <a:pt x="257479" y="53086"/>
                </a:lnTo>
                <a:lnTo>
                  <a:pt x="261569" y="52565"/>
                </a:lnTo>
                <a:lnTo>
                  <a:pt x="262953" y="44665"/>
                </a:lnTo>
                <a:close/>
              </a:path>
              <a:path w="358140" h="245745">
                <a:moveTo>
                  <a:pt x="275539" y="93840"/>
                </a:moveTo>
                <a:lnTo>
                  <a:pt x="271195" y="93611"/>
                </a:lnTo>
                <a:lnTo>
                  <a:pt x="271068" y="94145"/>
                </a:lnTo>
                <a:lnTo>
                  <a:pt x="270954" y="94678"/>
                </a:lnTo>
                <a:lnTo>
                  <a:pt x="270827" y="95211"/>
                </a:lnTo>
                <a:lnTo>
                  <a:pt x="275234" y="96685"/>
                </a:lnTo>
                <a:lnTo>
                  <a:pt x="275539" y="93840"/>
                </a:lnTo>
                <a:close/>
              </a:path>
              <a:path w="358140" h="245745">
                <a:moveTo>
                  <a:pt x="288391" y="82918"/>
                </a:moveTo>
                <a:lnTo>
                  <a:pt x="285343" y="82765"/>
                </a:lnTo>
                <a:lnTo>
                  <a:pt x="282905" y="82080"/>
                </a:lnTo>
                <a:lnTo>
                  <a:pt x="284861" y="90690"/>
                </a:lnTo>
                <a:lnTo>
                  <a:pt x="286524" y="88671"/>
                </a:lnTo>
                <a:lnTo>
                  <a:pt x="288124" y="87642"/>
                </a:lnTo>
                <a:lnTo>
                  <a:pt x="288188" y="86512"/>
                </a:lnTo>
                <a:lnTo>
                  <a:pt x="288391" y="82918"/>
                </a:lnTo>
                <a:close/>
              </a:path>
              <a:path w="358140" h="245745">
                <a:moveTo>
                  <a:pt x="288772" y="101930"/>
                </a:moveTo>
                <a:lnTo>
                  <a:pt x="285000" y="95821"/>
                </a:lnTo>
                <a:lnTo>
                  <a:pt x="279819" y="90131"/>
                </a:lnTo>
                <a:lnTo>
                  <a:pt x="282752" y="82042"/>
                </a:lnTo>
                <a:lnTo>
                  <a:pt x="282892" y="82080"/>
                </a:lnTo>
                <a:lnTo>
                  <a:pt x="282829" y="81762"/>
                </a:lnTo>
                <a:lnTo>
                  <a:pt x="282613" y="81991"/>
                </a:lnTo>
                <a:lnTo>
                  <a:pt x="283603" y="72415"/>
                </a:lnTo>
                <a:lnTo>
                  <a:pt x="279527" y="72059"/>
                </a:lnTo>
                <a:lnTo>
                  <a:pt x="276085" y="71564"/>
                </a:lnTo>
                <a:lnTo>
                  <a:pt x="271284" y="71602"/>
                </a:lnTo>
                <a:lnTo>
                  <a:pt x="268770" y="72834"/>
                </a:lnTo>
                <a:lnTo>
                  <a:pt x="268909" y="75336"/>
                </a:lnTo>
                <a:lnTo>
                  <a:pt x="269595" y="77457"/>
                </a:lnTo>
                <a:lnTo>
                  <a:pt x="271310" y="79984"/>
                </a:lnTo>
                <a:lnTo>
                  <a:pt x="273189" y="80022"/>
                </a:lnTo>
                <a:lnTo>
                  <a:pt x="277088" y="81419"/>
                </a:lnTo>
                <a:lnTo>
                  <a:pt x="277545" y="83324"/>
                </a:lnTo>
                <a:lnTo>
                  <a:pt x="276567" y="88468"/>
                </a:lnTo>
                <a:lnTo>
                  <a:pt x="276225" y="91160"/>
                </a:lnTo>
                <a:lnTo>
                  <a:pt x="275818" y="93840"/>
                </a:lnTo>
                <a:lnTo>
                  <a:pt x="277596" y="95631"/>
                </a:lnTo>
                <a:lnTo>
                  <a:pt x="279501" y="97320"/>
                </a:lnTo>
                <a:lnTo>
                  <a:pt x="281089" y="99263"/>
                </a:lnTo>
                <a:lnTo>
                  <a:pt x="283171" y="101815"/>
                </a:lnTo>
                <a:lnTo>
                  <a:pt x="285419" y="103289"/>
                </a:lnTo>
                <a:lnTo>
                  <a:pt x="288772" y="101930"/>
                </a:lnTo>
                <a:close/>
              </a:path>
              <a:path w="358140" h="245745">
                <a:moveTo>
                  <a:pt x="296125" y="98361"/>
                </a:moveTo>
                <a:lnTo>
                  <a:pt x="295376" y="97028"/>
                </a:lnTo>
                <a:lnTo>
                  <a:pt x="294614" y="95694"/>
                </a:lnTo>
                <a:lnTo>
                  <a:pt x="293865" y="94361"/>
                </a:lnTo>
                <a:lnTo>
                  <a:pt x="292087" y="94996"/>
                </a:lnTo>
                <a:lnTo>
                  <a:pt x="292341" y="96545"/>
                </a:lnTo>
                <a:lnTo>
                  <a:pt x="292582" y="98107"/>
                </a:lnTo>
                <a:lnTo>
                  <a:pt x="292836" y="99656"/>
                </a:lnTo>
                <a:lnTo>
                  <a:pt x="296125" y="98361"/>
                </a:lnTo>
                <a:close/>
              </a:path>
              <a:path w="358140" h="245745">
                <a:moveTo>
                  <a:pt x="303428" y="102857"/>
                </a:moveTo>
                <a:lnTo>
                  <a:pt x="301447" y="98894"/>
                </a:lnTo>
                <a:lnTo>
                  <a:pt x="298208" y="99326"/>
                </a:lnTo>
                <a:lnTo>
                  <a:pt x="298284" y="101638"/>
                </a:lnTo>
                <a:lnTo>
                  <a:pt x="297942" y="103632"/>
                </a:lnTo>
                <a:lnTo>
                  <a:pt x="299199" y="102222"/>
                </a:lnTo>
                <a:lnTo>
                  <a:pt x="303428" y="102857"/>
                </a:lnTo>
                <a:close/>
              </a:path>
              <a:path w="358140" h="245745">
                <a:moveTo>
                  <a:pt x="318401" y="76669"/>
                </a:moveTo>
                <a:lnTo>
                  <a:pt x="316598" y="75768"/>
                </a:lnTo>
                <a:lnTo>
                  <a:pt x="314198" y="81089"/>
                </a:lnTo>
                <a:lnTo>
                  <a:pt x="314706" y="81330"/>
                </a:lnTo>
                <a:lnTo>
                  <a:pt x="315709" y="81838"/>
                </a:lnTo>
                <a:lnTo>
                  <a:pt x="318401" y="76669"/>
                </a:lnTo>
                <a:close/>
              </a:path>
              <a:path w="358140" h="245745">
                <a:moveTo>
                  <a:pt x="334543" y="112699"/>
                </a:moveTo>
                <a:lnTo>
                  <a:pt x="333692" y="111442"/>
                </a:lnTo>
                <a:lnTo>
                  <a:pt x="333095" y="109689"/>
                </a:lnTo>
                <a:lnTo>
                  <a:pt x="330708" y="108419"/>
                </a:lnTo>
                <a:lnTo>
                  <a:pt x="328930" y="108915"/>
                </a:lnTo>
                <a:lnTo>
                  <a:pt x="326593" y="108915"/>
                </a:lnTo>
                <a:lnTo>
                  <a:pt x="327558" y="105689"/>
                </a:lnTo>
                <a:lnTo>
                  <a:pt x="328587" y="103162"/>
                </a:lnTo>
                <a:lnTo>
                  <a:pt x="329768" y="96507"/>
                </a:lnTo>
                <a:lnTo>
                  <a:pt x="327939" y="94932"/>
                </a:lnTo>
                <a:lnTo>
                  <a:pt x="323303" y="95973"/>
                </a:lnTo>
                <a:lnTo>
                  <a:pt x="324599" y="107302"/>
                </a:lnTo>
                <a:lnTo>
                  <a:pt x="309067" y="90525"/>
                </a:lnTo>
                <a:lnTo>
                  <a:pt x="317004" y="87807"/>
                </a:lnTo>
                <a:lnTo>
                  <a:pt x="316484" y="81762"/>
                </a:lnTo>
                <a:lnTo>
                  <a:pt x="307022" y="84366"/>
                </a:lnTo>
                <a:lnTo>
                  <a:pt x="308343" y="76809"/>
                </a:lnTo>
                <a:lnTo>
                  <a:pt x="300761" y="80975"/>
                </a:lnTo>
                <a:lnTo>
                  <a:pt x="301371" y="82054"/>
                </a:lnTo>
                <a:lnTo>
                  <a:pt x="301790" y="83591"/>
                </a:lnTo>
                <a:lnTo>
                  <a:pt x="303809" y="83769"/>
                </a:lnTo>
                <a:lnTo>
                  <a:pt x="305333" y="83261"/>
                </a:lnTo>
                <a:lnTo>
                  <a:pt x="306539" y="83058"/>
                </a:lnTo>
                <a:lnTo>
                  <a:pt x="307975" y="89763"/>
                </a:lnTo>
                <a:lnTo>
                  <a:pt x="297561" y="85686"/>
                </a:lnTo>
                <a:lnTo>
                  <a:pt x="297446" y="90411"/>
                </a:lnTo>
                <a:lnTo>
                  <a:pt x="297535" y="90208"/>
                </a:lnTo>
                <a:lnTo>
                  <a:pt x="304393" y="93078"/>
                </a:lnTo>
                <a:lnTo>
                  <a:pt x="305460" y="95504"/>
                </a:lnTo>
                <a:lnTo>
                  <a:pt x="305676" y="100355"/>
                </a:lnTo>
                <a:lnTo>
                  <a:pt x="305066" y="103644"/>
                </a:lnTo>
                <a:lnTo>
                  <a:pt x="304774" y="106908"/>
                </a:lnTo>
                <a:lnTo>
                  <a:pt x="297789" y="104317"/>
                </a:lnTo>
                <a:lnTo>
                  <a:pt x="297942" y="103644"/>
                </a:lnTo>
                <a:lnTo>
                  <a:pt x="297662" y="104000"/>
                </a:lnTo>
                <a:lnTo>
                  <a:pt x="297611" y="104254"/>
                </a:lnTo>
                <a:lnTo>
                  <a:pt x="297764" y="104482"/>
                </a:lnTo>
                <a:lnTo>
                  <a:pt x="294474" y="102717"/>
                </a:lnTo>
                <a:lnTo>
                  <a:pt x="296418" y="107632"/>
                </a:lnTo>
                <a:lnTo>
                  <a:pt x="299821" y="110185"/>
                </a:lnTo>
                <a:lnTo>
                  <a:pt x="305003" y="109982"/>
                </a:lnTo>
                <a:lnTo>
                  <a:pt x="305904" y="114655"/>
                </a:lnTo>
                <a:lnTo>
                  <a:pt x="313232" y="107746"/>
                </a:lnTo>
                <a:lnTo>
                  <a:pt x="316115" y="110909"/>
                </a:lnTo>
                <a:lnTo>
                  <a:pt x="319074" y="114820"/>
                </a:lnTo>
                <a:lnTo>
                  <a:pt x="325043" y="113271"/>
                </a:lnTo>
                <a:lnTo>
                  <a:pt x="323786" y="117335"/>
                </a:lnTo>
                <a:lnTo>
                  <a:pt x="324180" y="117843"/>
                </a:lnTo>
                <a:lnTo>
                  <a:pt x="334543" y="112699"/>
                </a:lnTo>
                <a:close/>
              </a:path>
              <a:path w="358140" h="245745">
                <a:moveTo>
                  <a:pt x="345541" y="95554"/>
                </a:moveTo>
                <a:lnTo>
                  <a:pt x="334657" y="90690"/>
                </a:lnTo>
                <a:lnTo>
                  <a:pt x="333171" y="102336"/>
                </a:lnTo>
                <a:lnTo>
                  <a:pt x="334949" y="103047"/>
                </a:lnTo>
                <a:lnTo>
                  <a:pt x="345541" y="95554"/>
                </a:lnTo>
                <a:close/>
              </a:path>
              <a:path w="358140" h="245745">
                <a:moveTo>
                  <a:pt x="358025" y="111671"/>
                </a:moveTo>
                <a:lnTo>
                  <a:pt x="355117" y="98742"/>
                </a:lnTo>
                <a:lnTo>
                  <a:pt x="353263" y="98983"/>
                </a:lnTo>
                <a:lnTo>
                  <a:pt x="351078" y="98882"/>
                </a:lnTo>
                <a:lnTo>
                  <a:pt x="348005" y="100177"/>
                </a:lnTo>
                <a:lnTo>
                  <a:pt x="346202" y="102425"/>
                </a:lnTo>
                <a:lnTo>
                  <a:pt x="348907" y="108013"/>
                </a:lnTo>
                <a:lnTo>
                  <a:pt x="346824" y="114922"/>
                </a:lnTo>
                <a:lnTo>
                  <a:pt x="353656" y="119176"/>
                </a:lnTo>
                <a:lnTo>
                  <a:pt x="358025" y="111671"/>
                </a:lnTo>
                <a:close/>
              </a:path>
            </a:pathLst>
          </a:custGeom>
          <a:solidFill>
            <a:srgbClr val="08395D">
              <a:alpha val="46000"/>
            </a:srgbClr>
          </a:solidFill>
        </p:spPr>
        <p:txBody>
          <a:bodyPr wrap="square" lIns="0" tIns="0" rIns="0" bIns="0" rtlCol="0"/>
          <a:lstStyle/>
          <a:p>
            <a:endParaRPr/>
          </a:p>
        </p:txBody>
      </p:sp>
      <p:sp>
        <p:nvSpPr>
          <p:cNvPr id="157" name="bg object 157"/>
          <p:cNvSpPr/>
          <p:nvPr/>
        </p:nvSpPr>
        <p:spPr>
          <a:xfrm>
            <a:off x="7630109" y="4770754"/>
            <a:ext cx="605155" cy="207010"/>
          </a:xfrm>
          <a:custGeom>
            <a:avLst/>
            <a:gdLst/>
            <a:ahLst/>
            <a:cxnLst/>
            <a:rect l="l" t="t" r="r" b="b"/>
            <a:pathLst>
              <a:path w="605154" h="207010">
                <a:moveTo>
                  <a:pt x="7797" y="202653"/>
                </a:moveTo>
                <a:lnTo>
                  <a:pt x="6540" y="201206"/>
                </a:lnTo>
                <a:lnTo>
                  <a:pt x="6019" y="200063"/>
                </a:lnTo>
                <a:lnTo>
                  <a:pt x="0" y="203847"/>
                </a:lnTo>
                <a:lnTo>
                  <a:pt x="6121" y="206667"/>
                </a:lnTo>
                <a:lnTo>
                  <a:pt x="7797" y="202653"/>
                </a:lnTo>
                <a:close/>
              </a:path>
              <a:path w="605154" h="207010">
                <a:moveTo>
                  <a:pt x="13906" y="95770"/>
                </a:moveTo>
                <a:lnTo>
                  <a:pt x="10769" y="94284"/>
                </a:lnTo>
                <a:lnTo>
                  <a:pt x="7200" y="91960"/>
                </a:lnTo>
                <a:lnTo>
                  <a:pt x="2413" y="98945"/>
                </a:lnTo>
                <a:lnTo>
                  <a:pt x="7797" y="102831"/>
                </a:lnTo>
                <a:lnTo>
                  <a:pt x="9893" y="103009"/>
                </a:lnTo>
                <a:lnTo>
                  <a:pt x="11595" y="99936"/>
                </a:lnTo>
                <a:lnTo>
                  <a:pt x="13906" y="95770"/>
                </a:lnTo>
                <a:close/>
              </a:path>
              <a:path w="605154" h="207010">
                <a:moveTo>
                  <a:pt x="22440" y="91122"/>
                </a:moveTo>
                <a:lnTo>
                  <a:pt x="21094" y="86283"/>
                </a:lnTo>
                <a:lnTo>
                  <a:pt x="17894" y="87185"/>
                </a:lnTo>
                <a:lnTo>
                  <a:pt x="14160" y="87591"/>
                </a:lnTo>
                <a:lnTo>
                  <a:pt x="16192" y="91440"/>
                </a:lnTo>
                <a:lnTo>
                  <a:pt x="18338" y="93179"/>
                </a:lnTo>
                <a:lnTo>
                  <a:pt x="22440" y="91122"/>
                </a:lnTo>
                <a:close/>
              </a:path>
              <a:path w="605154" h="207010">
                <a:moveTo>
                  <a:pt x="24739" y="99783"/>
                </a:moveTo>
                <a:lnTo>
                  <a:pt x="23672" y="99021"/>
                </a:lnTo>
                <a:lnTo>
                  <a:pt x="22593" y="98577"/>
                </a:lnTo>
                <a:lnTo>
                  <a:pt x="21564" y="98069"/>
                </a:lnTo>
                <a:lnTo>
                  <a:pt x="21399" y="98780"/>
                </a:lnTo>
                <a:lnTo>
                  <a:pt x="20878" y="99682"/>
                </a:lnTo>
                <a:lnTo>
                  <a:pt x="21145" y="100139"/>
                </a:lnTo>
                <a:lnTo>
                  <a:pt x="21577" y="100901"/>
                </a:lnTo>
                <a:lnTo>
                  <a:pt x="22517" y="101384"/>
                </a:lnTo>
                <a:lnTo>
                  <a:pt x="23571" y="102247"/>
                </a:lnTo>
                <a:lnTo>
                  <a:pt x="24104" y="100939"/>
                </a:lnTo>
                <a:lnTo>
                  <a:pt x="24739" y="99783"/>
                </a:lnTo>
                <a:close/>
              </a:path>
              <a:path w="605154" h="207010">
                <a:moveTo>
                  <a:pt x="28321" y="204165"/>
                </a:moveTo>
                <a:lnTo>
                  <a:pt x="26936" y="203225"/>
                </a:lnTo>
                <a:lnTo>
                  <a:pt x="25590" y="202501"/>
                </a:lnTo>
                <a:lnTo>
                  <a:pt x="24269" y="201752"/>
                </a:lnTo>
                <a:lnTo>
                  <a:pt x="23317" y="204622"/>
                </a:lnTo>
                <a:lnTo>
                  <a:pt x="24803" y="204927"/>
                </a:lnTo>
                <a:lnTo>
                  <a:pt x="26276" y="205257"/>
                </a:lnTo>
                <a:lnTo>
                  <a:pt x="27774" y="205473"/>
                </a:lnTo>
                <a:lnTo>
                  <a:pt x="28321" y="204165"/>
                </a:lnTo>
                <a:close/>
              </a:path>
              <a:path w="605154" h="207010">
                <a:moveTo>
                  <a:pt x="28905" y="13423"/>
                </a:moveTo>
                <a:lnTo>
                  <a:pt x="28219" y="9804"/>
                </a:lnTo>
                <a:lnTo>
                  <a:pt x="23418" y="7378"/>
                </a:lnTo>
                <a:lnTo>
                  <a:pt x="27647" y="3276"/>
                </a:lnTo>
                <a:lnTo>
                  <a:pt x="25704" y="2298"/>
                </a:lnTo>
                <a:lnTo>
                  <a:pt x="14071" y="6096"/>
                </a:lnTo>
                <a:lnTo>
                  <a:pt x="18681" y="9563"/>
                </a:lnTo>
                <a:lnTo>
                  <a:pt x="21247" y="15506"/>
                </a:lnTo>
                <a:lnTo>
                  <a:pt x="28905" y="13423"/>
                </a:lnTo>
                <a:close/>
              </a:path>
              <a:path w="605154" h="207010">
                <a:moveTo>
                  <a:pt x="39878" y="93370"/>
                </a:moveTo>
                <a:lnTo>
                  <a:pt x="39039" y="91821"/>
                </a:lnTo>
                <a:lnTo>
                  <a:pt x="37947" y="90982"/>
                </a:lnTo>
                <a:lnTo>
                  <a:pt x="36893" y="90385"/>
                </a:lnTo>
                <a:lnTo>
                  <a:pt x="36690" y="90271"/>
                </a:lnTo>
                <a:lnTo>
                  <a:pt x="34988" y="91948"/>
                </a:lnTo>
                <a:lnTo>
                  <a:pt x="35737" y="93433"/>
                </a:lnTo>
                <a:lnTo>
                  <a:pt x="36766" y="94449"/>
                </a:lnTo>
                <a:lnTo>
                  <a:pt x="38265" y="96304"/>
                </a:lnTo>
                <a:lnTo>
                  <a:pt x="39014" y="94488"/>
                </a:lnTo>
                <a:lnTo>
                  <a:pt x="39878" y="93370"/>
                </a:lnTo>
                <a:close/>
              </a:path>
              <a:path w="605154" h="207010">
                <a:moveTo>
                  <a:pt x="46393" y="90309"/>
                </a:moveTo>
                <a:lnTo>
                  <a:pt x="46202" y="89662"/>
                </a:lnTo>
                <a:lnTo>
                  <a:pt x="45986" y="88925"/>
                </a:lnTo>
                <a:lnTo>
                  <a:pt x="44881" y="88442"/>
                </a:lnTo>
                <a:lnTo>
                  <a:pt x="44157" y="87845"/>
                </a:lnTo>
                <a:lnTo>
                  <a:pt x="43611" y="88582"/>
                </a:lnTo>
                <a:lnTo>
                  <a:pt x="42595" y="89344"/>
                </a:lnTo>
                <a:lnTo>
                  <a:pt x="42633" y="90055"/>
                </a:lnTo>
                <a:lnTo>
                  <a:pt x="42659" y="90779"/>
                </a:lnTo>
                <a:lnTo>
                  <a:pt x="43726" y="91452"/>
                </a:lnTo>
                <a:lnTo>
                  <a:pt x="44894" y="92786"/>
                </a:lnTo>
                <a:lnTo>
                  <a:pt x="45580" y="91262"/>
                </a:lnTo>
                <a:lnTo>
                  <a:pt x="46393" y="90309"/>
                </a:lnTo>
                <a:close/>
              </a:path>
              <a:path w="605154" h="207010">
                <a:moveTo>
                  <a:pt x="72199" y="96710"/>
                </a:moveTo>
                <a:lnTo>
                  <a:pt x="66636" y="91605"/>
                </a:lnTo>
                <a:lnTo>
                  <a:pt x="66509" y="96672"/>
                </a:lnTo>
                <a:lnTo>
                  <a:pt x="68135" y="97866"/>
                </a:lnTo>
                <a:lnTo>
                  <a:pt x="70700" y="98171"/>
                </a:lnTo>
                <a:lnTo>
                  <a:pt x="71691" y="97193"/>
                </a:lnTo>
                <a:lnTo>
                  <a:pt x="72199" y="96710"/>
                </a:lnTo>
                <a:close/>
              </a:path>
              <a:path w="605154" h="207010">
                <a:moveTo>
                  <a:pt x="83007" y="95148"/>
                </a:moveTo>
                <a:lnTo>
                  <a:pt x="82397" y="90995"/>
                </a:lnTo>
                <a:lnTo>
                  <a:pt x="81102" y="88531"/>
                </a:lnTo>
                <a:lnTo>
                  <a:pt x="76200" y="89281"/>
                </a:lnTo>
                <a:lnTo>
                  <a:pt x="77520" y="92671"/>
                </a:lnTo>
                <a:lnTo>
                  <a:pt x="77876" y="95923"/>
                </a:lnTo>
                <a:lnTo>
                  <a:pt x="83007" y="95148"/>
                </a:lnTo>
                <a:close/>
              </a:path>
              <a:path w="605154" h="207010">
                <a:moveTo>
                  <a:pt x="93243" y="98767"/>
                </a:moveTo>
                <a:lnTo>
                  <a:pt x="92113" y="97294"/>
                </a:lnTo>
                <a:lnTo>
                  <a:pt x="88049" y="98933"/>
                </a:lnTo>
                <a:lnTo>
                  <a:pt x="89509" y="100622"/>
                </a:lnTo>
                <a:lnTo>
                  <a:pt x="91655" y="103085"/>
                </a:lnTo>
                <a:lnTo>
                  <a:pt x="92481" y="102425"/>
                </a:lnTo>
                <a:lnTo>
                  <a:pt x="93230" y="102108"/>
                </a:lnTo>
                <a:lnTo>
                  <a:pt x="93230" y="101790"/>
                </a:lnTo>
                <a:lnTo>
                  <a:pt x="93243" y="98767"/>
                </a:lnTo>
                <a:close/>
              </a:path>
              <a:path w="605154" h="207010">
                <a:moveTo>
                  <a:pt x="95796" y="79794"/>
                </a:moveTo>
                <a:lnTo>
                  <a:pt x="95669" y="79641"/>
                </a:lnTo>
                <a:lnTo>
                  <a:pt x="95516" y="79692"/>
                </a:lnTo>
                <a:lnTo>
                  <a:pt x="95707" y="79756"/>
                </a:lnTo>
                <a:close/>
              </a:path>
              <a:path w="605154" h="207010">
                <a:moveTo>
                  <a:pt x="96037" y="92329"/>
                </a:moveTo>
                <a:lnTo>
                  <a:pt x="95592" y="87947"/>
                </a:lnTo>
                <a:lnTo>
                  <a:pt x="94805" y="88087"/>
                </a:lnTo>
                <a:lnTo>
                  <a:pt x="94983" y="87706"/>
                </a:lnTo>
                <a:lnTo>
                  <a:pt x="95110" y="87299"/>
                </a:lnTo>
                <a:lnTo>
                  <a:pt x="95237" y="84963"/>
                </a:lnTo>
                <a:lnTo>
                  <a:pt x="93586" y="82448"/>
                </a:lnTo>
                <a:lnTo>
                  <a:pt x="92049" y="82397"/>
                </a:lnTo>
                <a:lnTo>
                  <a:pt x="91732" y="82397"/>
                </a:lnTo>
                <a:lnTo>
                  <a:pt x="95516" y="79679"/>
                </a:lnTo>
                <a:lnTo>
                  <a:pt x="83337" y="75196"/>
                </a:lnTo>
                <a:lnTo>
                  <a:pt x="86474" y="81965"/>
                </a:lnTo>
                <a:lnTo>
                  <a:pt x="90004" y="82981"/>
                </a:lnTo>
                <a:lnTo>
                  <a:pt x="89941" y="83972"/>
                </a:lnTo>
                <a:lnTo>
                  <a:pt x="89458" y="87782"/>
                </a:lnTo>
                <a:lnTo>
                  <a:pt x="90741" y="89712"/>
                </a:lnTo>
                <a:lnTo>
                  <a:pt x="93103" y="89687"/>
                </a:lnTo>
                <a:lnTo>
                  <a:pt x="93649" y="89433"/>
                </a:lnTo>
                <a:lnTo>
                  <a:pt x="94094" y="89027"/>
                </a:lnTo>
                <a:lnTo>
                  <a:pt x="94729" y="92468"/>
                </a:lnTo>
                <a:lnTo>
                  <a:pt x="96037" y="92329"/>
                </a:lnTo>
                <a:close/>
              </a:path>
              <a:path w="605154" h="207010">
                <a:moveTo>
                  <a:pt x="108724" y="19304"/>
                </a:moveTo>
                <a:lnTo>
                  <a:pt x="108026" y="16294"/>
                </a:lnTo>
                <a:lnTo>
                  <a:pt x="107911" y="13906"/>
                </a:lnTo>
                <a:lnTo>
                  <a:pt x="106375" y="11226"/>
                </a:lnTo>
                <a:lnTo>
                  <a:pt x="104013" y="11480"/>
                </a:lnTo>
                <a:lnTo>
                  <a:pt x="101752" y="11125"/>
                </a:lnTo>
                <a:lnTo>
                  <a:pt x="102641" y="15138"/>
                </a:lnTo>
                <a:lnTo>
                  <a:pt x="103390" y="18173"/>
                </a:lnTo>
                <a:lnTo>
                  <a:pt x="108724" y="19304"/>
                </a:lnTo>
                <a:close/>
              </a:path>
              <a:path w="605154" h="207010">
                <a:moveTo>
                  <a:pt x="119011" y="9804"/>
                </a:moveTo>
                <a:lnTo>
                  <a:pt x="117144" y="8216"/>
                </a:lnTo>
                <a:lnTo>
                  <a:pt x="109131" y="7975"/>
                </a:lnTo>
                <a:lnTo>
                  <a:pt x="110032" y="11315"/>
                </a:lnTo>
                <a:lnTo>
                  <a:pt x="110413" y="14058"/>
                </a:lnTo>
                <a:lnTo>
                  <a:pt x="112115" y="17538"/>
                </a:lnTo>
                <a:lnTo>
                  <a:pt x="114274" y="18669"/>
                </a:lnTo>
                <a:lnTo>
                  <a:pt x="115455" y="18440"/>
                </a:lnTo>
                <a:lnTo>
                  <a:pt x="116547" y="18237"/>
                </a:lnTo>
                <a:lnTo>
                  <a:pt x="117894" y="16344"/>
                </a:lnTo>
                <a:lnTo>
                  <a:pt x="118110" y="15011"/>
                </a:lnTo>
                <a:lnTo>
                  <a:pt x="119011" y="9804"/>
                </a:lnTo>
                <a:close/>
              </a:path>
              <a:path w="605154" h="207010">
                <a:moveTo>
                  <a:pt x="123266" y="67906"/>
                </a:moveTo>
                <a:lnTo>
                  <a:pt x="114007" y="67906"/>
                </a:lnTo>
                <a:lnTo>
                  <a:pt x="118846" y="73139"/>
                </a:lnTo>
                <a:lnTo>
                  <a:pt x="123266" y="67906"/>
                </a:lnTo>
                <a:close/>
              </a:path>
              <a:path w="605154" h="207010">
                <a:moveTo>
                  <a:pt x="132562" y="14465"/>
                </a:moveTo>
                <a:lnTo>
                  <a:pt x="126809" y="9283"/>
                </a:lnTo>
                <a:lnTo>
                  <a:pt x="123901" y="15735"/>
                </a:lnTo>
                <a:lnTo>
                  <a:pt x="132562" y="14465"/>
                </a:lnTo>
                <a:close/>
              </a:path>
              <a:path w="605154" h="207010">
                <a:moveTo>
                  <a:pt x="160756" y="13830"/>
                </a:moveTo>
                <a:lnTo>
                  <a:pt x="150914" y="10261"/>
                </a:lnTo>
                <a:lnTo>
                  <a:pt x="157429" y="22275"/>
                </a:lnTo>
                <a:lnTo>
                  <a:pt x="160756" y="13830"/>
                </a:lnTo>
                <a:close/>
              </a:path>
              <a:path w="605154" h="207010">
                <a:moveTo>
                  <a:pt x="216242" y="10718"/>
                </a:moveTo>
                <a:lnTo>
                  <a:pt x="215303" y="9131"/>
                </a:lnTo>
                <a:lnTo>
                  <a:pt x="207797" y="7467"/>
                </a:lnTo>
                <a:lnTo>
                  <a:pt x="207175" y="15595"/>
                </a:lnTo>
                <a:lnTo>
                  <a:pt x="214033" y="17157"/>
                </a:lnTo>
                <a:lnTo>
                  <a:pt x="216242" y="10718"/>
                </a:lnTo>
                <a:close/>
              </a:path>
              <a:path w="605154" h="207010">
                <a:moveTo>
                  <a:pt x="221665" y="8445"/>
                </a:moveTo>
                <a:lnTo>
                  <a:pt x="220941" y="7797"/>
                </a:lnTo>
                <a:lnTo>
                  <a:pt x="220294" y="6985"/>
                </a:lnTo>
                <a:lnTo>
                  <a:pt x="219176" y="6451"/>
                </a:lnTo>
                <a:lnTo>
                  <a:pt x="218389" y="7391"/>
                </a:lnTo>
                <a:lnTo>
                  <a:pt x="216065" y="9321"/>
                </a:lnTo>
                <a:lnTo>
                  <a:pt x="217614" y="9791"/>
                </a:lnTo>
                <a:lnTo>
                  <a:pt x="218681" y="10439"/>
                </a:lnTo>
                <a:lnTo>
                  <a:pt x="219633" y="10299"/>
                </a:lnTo>
                <a:lnTo>
                  <a:pt x="220383" y="10185"/>
                </a:lnTo>
                <a:lnTo>
                  <a:pt x="220992" y="9105"/>
                </a:lnTo>
                <a:lnTo>
                  <a:pt x="221665" y="8445"/>
                </a:lnTo>
                <a:close/>
              </a:path>
              <a:path w="605154" h="207010">
                <a:moveTo>
                  <a:pt x="247700" y="16408"/>
                </a:moveTo>
                <a:lnTo>
                  <a:pt x="240969" y="12179"/>
                </a:lnTo>
                <a:lnTo>
                  <a:pt x="232803" y="15278"/>
                </a:lnTo>
                <a:lnTo>
                  <a:pt x="232562" y="15011"/>
                </a:lnTo>
                <a:lnTo>
                  <a:pt x="232219" y="14820"/>
                </a:lnTo>
                <a:lnTo>
                  <a:pt x="230568" y="14592"/>
                </a:lnTo>
                <a:lnTo>
                  <a:pt x="230327" y="15621"/>
                </a:lnTo>
                <a:lnTo>
                  <a:pt x="229730" y="17119"/>
                </a:lnTo>
                <a:lnTo>
                  <a:pt x="229527" y="17830"/>
                </a:lnTo>
                <a:lnTo>
                  <a:pt x="228434" y="18288"/>
                </a:lnTo>
                <a:lnTo>
                  <a:pt x="226517" y="17411"/>
                </a:lnTo>
                <a:lnTo>
                  <a:pt x="227495" y="15024"/>
                </a:lnTo>
                <a:lnTo>
                  <a:pt x="225780" y="14198"/>
                </a:lnTo>
                <a:lnTo>
                  <a:pt x="224497" y="14630"/>
                </a:lnTo>
                <a:lnTo>
                  <a:pt x="224675" y="15684"/>
                </a:lnTo>
                <a:lnTo>
                  <a:pt x="224599" y="16637"/>
                </a:lnTo>
                <a:lnTo>
                  <a:pt x="222770" y="16357"/>
                </a:lnTo>
                <a:lnTo>
                  <a:pt x="222402" y="17665"/>
                </a:lnTo>
                <a:lnTo>
                  <a:pt x="224104" y="18338"/>
                </a:lnTo>
                <a:lnTo>
                  <a:pt x="223443" y="20142"/>
                </a:lnTo>
                <a:lnTo>
                  <a:pt x="222897" y="21983"/>
                </a:lnTo>
                <a:lnTo>
                  <a:pt x="222148" y="23774"/>
                </a:lnTo>
                <a:lnTo>
                  <a:pt x="221386" y="23075"/>
                </a:lnTo>
                <a:lnTo>
                  <a:pt x="220332" y="23139"/>
                </a:lnTo>
                <a:lnTo>
                  <a:pt x="218592" y="23964"/>
                </a:lnTo>
                <a:lnTo>
                  <a:pt x="218503" y="25057"/>
                </a:lnTo>
                <a:lnTo>
                  <a:pt x="218211" y="25742"/>
                </a:lnTo>
                <a:lnTo>
                  <a:pt x="220726" y="26708"/>
                </a:lnTo>
                <a:lnTo>
                  <a:pt x="220027" y="28041"/>
                </a:lnTo>
                <a:lnTo>
                  <a:pt x="219710" y="29476"/>
                </a:lnTo>
                <a:lnTo>
                  <a:pt x="219748" y="30899"/>
                </a:lnTo>
                <a:lnTo>
                  <a:pt x="219100" y="31013"/>
                </a:lnTo>
                <a:lnTo>
                  <a:pt x="219405" y="32194"/>
                </a:lnTo>
                <a:lnTo>
                  <a:pt x="219798" y="33096"/>
                </a:lnTo>
                <a:lnTo>
                  <a:pt x="220268" y="33782"/>
                </a:lnTo>
                <a:lnTo>
                  <a:pt x="221424" y="37223"/>
                </a:lnTo>
                <a:lnTo>
                  <a:pt x="224396" y="40119"/>
                </a:lnTo>
                <a:lnTo>
                  <a:pt x="229463" y="40855"/>
                </a:lnTo>
                <a:lnTo>
                  <a:pt x="230733" y="40601"/>
                </a:lnTo>
                <a:lnTo>
                  <a:pt x="237045" y="37439"/>
                </a:lnTo>
                <a:lnTo>
                  <a:pt x="239331" y="28105"/>
                </a:lnTo>
                <a:lnTo>
                  <a:pt x="234429" y="21691"/>
                </a:lnTo>
                <a:lnTo>
                  <a:pt x="233133" y="20142"/>
                </a:lnTo>
                <a:lnTo>
                  <a:pt x="233184" y="17919"/>
                </a:lnTo>
                <a:lnTo>
                  <a:pt x="238493" y="22669"/>
                </a:lnTo>
                <a:lnTo>
                  <a:pt x="242011" y="22771"/>
                </a:lnTo>
                <a:lnTo>
                  <a:pt x="245935" y="21590"/>
                </a:lnTo>
                <a:lnTo>
                  <a:pt x="247700" y="16408"/>
                </a:lnTo>
                <a:close/>
              </a:path>
              <a:path w="605154" h="207010">
                <a:moveTo>
                  <a:pt x="283235" y="10922"/>
                </a:moveTo>
                <a:lnTo>
                  <a:pt x="280377" y="4597"/>
                </a:lnTo>
                <a:lnTo>
                  <a:pt x="281076" y="4229"/>
                </a:lnTo>
                <a:lnTo>
                  <a:pt x="281546" y="3556"/>
                </a:lnTo>
                <a:lnTo>
                  <a:pt x="281736" y="2590"/>
                </a:lnTo>
                <a:lnTo>
                  <a:pt x="281317" y="63"/>
                </a:lnTo>
                <a:lnTo>
                  <a:pt x="279298" y="342"/>
                </a:lnTo>
                <a:lnTo>
                  <a:pt x="276326" y="0"/>
                </a:lnTo>
                <a:lnTo>
                  <a:pt x="275577" y="673"/>
                </a:lnTo>
                <a:lnTo>
                  <a:pt x="275717" y="2527"/>
                </a:lnTo>
                <a:lnTo>
                  <a:pt x="275844" y="2984"/>
                </a:lnTo>
                <a:lnTo>
                  <a:pt x="276021" y="3378"/>
                </a:lnTo>
                <a:lnTo>
                  <a:pt x="274027" y="8750"/>
                </a:lnTo>
                <a:lnTo>
                  <a:pt x="281038" y="12865"/>
                </a:lnTo>
                <a:lnTo>
                  <a:pt x="283235" y="10922"/>
                </a:lnTo>
                <a:close/>
              </a:path>
              <a:path w="605154" h="207010">
                <a:moveTo>
                  <a:pt x="301256" y="11391"/>
                </a:moveTo>
                <a:lnTo>
                  <a:pt x="298119" y="8102"/>
                </a:lnTo>
                <a:lnTo>
                  <a:pt x="296367" y="11760"/>
                </a:lnTo>
                <a:lnTo>
                  <a:pt x="294792" y="14414"/>
                </a:lnTo>
                <a:lnTo>
                  <a:pt x="298627" y="17818"/>
                </a:lnTo>
                <a:lnTo>
                  <a:pt x="301256" y="11391"/>
                </a:lnTo>
                <a:close/>
              </a:path>
              <a:path w="605154" h="207010">
                <a:moveTo>
                  <a:pt x="301421" y="11404"/>
                </a:moveTo>
                <a:lnTo>
                  <a:pt x="301371" y="11239"/>
                </a:lnTo>
                <a:lnTo>
                  <a:pt x="301421" y="11404"/>
                </a:lnTo>
                <a:close/>
              </a:path>
              <a:path w="605154" h="207010">
                <a:moveTo>
                  <a:pt x="304088" y="53886"/>
                </a:moveTo>
                <a:lnTo>
                  <a:pt x="303987" y="53733"/>
                </a:lnTo>
                <a:lnTo>
                  <a:pt x="303809" y="53644"/>
                </a:lnTo>
                <a:lnTo>
                  <a:pt x="303872" y="53809"/>
                </a:lnTo>
                <a:lnTo>
                  <a:pt x="304025" y="53898"/>
                </a:lnTo>
                <a:close/>
              </a:path>
              <a:path w="605154" h="207010">
                <a:moveTo>
                  <a:pt x="305943" y="35737"/>
                </a:moveTo>
                <a:lnTo>
                  <a:pt x="305866" y="35598"/>
                </a:lnTo>
                <a:lnTo>
                  <a:pt x="305727" y="35509"/>
                </a:lnTo>
                <a:lnTo>
                  <a:pt x="305765" y="35674"/>
                </a:lnTo>
                <a:lnTo>
                  <a:pt x="305904" y="35750"/>
                </a:lnTo>
                <a:close/>
              </a:path>
              <a:path w="605154" h="207010">
                <a:moveTo>
                  <a:pt x="307365" y="58305"/>
                </a:moveTo>
                <a:lnTo>
                  <a:pt x="304749" y="56121"/>
                </a:lnTo>
                <a:lnTo>
                  <a:pt x="303872" y="53809"/>
                </a:lnTo>
                <a:lnTo>
                  <a:pt x="296468" y="49923"/>
                </a:lnTo>
                <a:lnTo>
                  <a:pt x="296468" y="59055"/>
                </a:lnTo>
                <a:lnTo>
                  <a:pt x="303695" y="61556"/>
                </a:lnTo>
                <a:lnTo>
                  <a:pt x="307365" y="58305"/>
                </a:lnTo>
                <a:close/>
              </a:path>
              <a:path w="605154" h="207010">
                <a:moveTo>
                  <a:pt x="313385" y="6413"/>
                </a:moveTo>
                <a:lnTo>
                  <a:pt x="312331" y="1930"/>
                </a:lnTo>
                <a:lnTo>
                  <a:pt x="310032" y="952"/>
                </a:lnTo>
                <a:lnTo>
                  <a:pt x="305714" y="1689"/>
                </a:lnTo>
                <a:lnTo>
                  <a:pt x="307314" y="5511"/>
                </a:lnTo>
                <a:lnTo>
                  <a:pt x="308724" y="7962"/>
                </a:lnTo>
                <a:lnTo>
                  <a:pt x="313385" y="6413"/>
                </a:lnTo>
                <a:close/>
              </a:path>
              <a:path w="605154" h="207010">
                <a:moveTo>
                  <a:pt x="324573" y="60744"/>
                </a:moveTo>
                <a:lnTo>
                  <a:pt x="321627" y="54787"/>
                </a:lnTo>
                <a:lnTo>
                  <a:pt x="315963" y="52793"/>
                </a:lnTo>
                <a:lnTo>
                  <a:pt x="310718" y="50304"/>
                </a:lnTo>
                <a:lnTo>
                  <a:pt x="313080" y="40297"/>
                </a:lnTo>
                <a:lnTo>
                  <a:pt x="309143" y="41135"/>
                </a:lnTo>
                <a:lnTo>
                  <a:pt x="307365" y="38633"/>
                </a:lnTo>
                <a:lnTo>
                  <a:pt x="305816" y="35775"/>
                </a:lnTo>
                <a:lnTo>
                  <a:pt x="301980" y="36258"/>
                </a:lnTo>
                <a:lnTo>
                  <a:pt x="304076" y="53771"/>
                </a:lnTo>
                <a:lnTo>
                  <a:pt x="307340" y="55511"/>
                </a:lnTo>
                <a:lnTo>
                  <a:pt x="310730" y="57048"/>
                </a:lnTo>
                <a:lnTo>
                  <a:pt x="318262" y="62039"/>
                </a:lnTo>
                <a:lnTo>
                  <a:pt x="318223" y="62217"/>
                </a:lnTo>
                <a:lnTo>
                  <a:pt x="324573" y="60744"/>
                </a:lnTo>
                <a:close/>
              </a:path>
              <a:path w="605154" h="207010">
                <a:moveTo>
                  <a:pt x="330555" y="8915"/>
                </a:moveTo>
                <a:lnTo>
                  <a:pt x="320789" y="1587"/>
                </a:lnTo>
                <a:lnTo>
                  <a:pt x="320573" y="8191"/>
                </a:lnTo>
                <a:lnTo>
                  <a:pt x="321830" y="9220"/>
                </a:lnTo>
                <a:lnTo>
                  <a:pt x="330555" y="8915"/>
                </a:lnTo>
                <a:close/>
              </a:path>
              <a:path w="605154" h="207010">
                <a:moveTo>
                  <a:pt x="331990" y="55181"/>
                </a:moveTo>
                <a:lnTo>
                  <a:pt x="329184" y="53047"/>
                </a:lnTo>
                <a:lnTo>
                  <a:pt x="327367" y="53975"/>
                </a:lnTo>
                <a:lnTo>
                  <a:pt x="326250" y="56413"/>
                </a:lnTo>
                <a:lnTo>
                  <a:pt x="326961" y="58229"/>
                </a:lnTo>
                <a:lnTo>
                  <a:pt x="328079" y="59042"/>
                </a:lnTo>
                <a:lnTo>
                  <a:pt x="329399" y="58915"/>
                </a:lnTo>
                <a:lnTo>
                  <a:pt x="329590" y="58928"/>
                </a:lnTo>
                <a:lnTo>
                  <a:pt x="330225" y="58788"/>
                </a:lnTo>
                <a:lnTo>
                  <a:pt x="330809" y="58547"/>
                </a:lnTo>
                <a:lnTo>
                  <a:pt x="331406" y="58115"/>
                </a:lnTo>
                <a:lnTo>
                  <a:pt x="331978" y="57721"/>
                </a:lnTo>
                <a:lnTo>
                  <a:pt x="331990" y="55181"/>
                </a:lnTo>
                <a:close/>
              </a:path>
              <a:path w="605154" h="207010">
                <a:moveTo>
                  <a:pt x="339178" y="30594"/>
                </a:moveTo>
                <a:lnTo>
                  <a:pt x="339039" y="30492"/>
                </a:lnTo>
                <a:lnTo>
                  <a:pt x="338912" y="30568"/>
                </a:lnTo>
                <a:lnTo>
                  <a:pt x="339077" y="30708"/>
                </a:lnTo>
                <a:close/>
              </a:path>
              <a:path w="605154" h="207010">
                <a:moveTo>
                  <a:pt x="339191" y="23837"/>
                </a:moveTo>
                <a:lnTo>
                  <a:pt x="338899" y="24104"/>
                </a:lnTo>
                <a:lnTo>
                  <a:pt x="339191" y="24053"/>
                </a:lnTo>
                <a:lnTo>
                  <a:pt x="339191" y="23837"/>
                </a:lnTo>
                <a:close/>
              </a:path>
              <a:path w="605154" h="207010">
                <a:moveTo>
                  <a:pt x="346849" y="53771"/>
                </a:moveTo>
                <a:lnTo>
                  <a:pt x="346252" y="52895"/>
                </a:lnTo>
                <a:lnTo>
                  <a:pt x="346316" y="51879"/>
                </a:lnTo>
                <a:lnTo>
                  <a:pt x="345732" y="52387"/>
                </a:lnTo>
                <a:lnTo>
                  <a:pt x="343433" y="51168"/>
                </a:lnTo>
                <a:lnTo>
                  <a:pt x="341045" y="50634"/>
                </a:lnTo>
                <a:lnTo>
                  <a:pt x="338289" y="49237"/>
                </a:lnTo>
                <a:lnTo>
                  <a:pt x="337477" y="49568"/>
                </a:lnTo>
                <a:lnTo>
                  <a:pt x="336651" y="50203"/>
                </a:lnTo>
                <a:lnTo>
                  <a:pt x="338696" y="43065"/>
                </a:lnTo>
                <a:lnTo>
                  <a:pt x="343471" y="40970"/>
                </a:lnTo>
                <a:lnTo>
                  <a:pt x="336651" y="35775"/>
                </a:lnTo>
                <a:lnTo>
                  <a:pt x="338912" y="30568"/>
                </a:lnTo>
                <a:lnTo>
                  <a:pt x="335330" y="27559"/>
                </a:lnTo>
                <a:lnTo>
                  <a:pt x="335318" y="27330"/>
                </a:lnTo>
                <a:lnTo>
                  <a:pt x="338899" y="24104"/>
                </a:lnTo>
                <a:lnTo>
                  <a:pt x="337032" y="18846"/>
                </a:lnTo>
                <a:lnTo>
                  <a:pt x="334975" y="13944"/>
                </a:lnTo>
                <a:lnTo>
                  <a:pt x="326517" y="13550"/>
                </a:lnTo>
                <a:lnTo>
                  <a:pt x="324980" y="12039"/>
                </a:lnTo>
                <a:lnTo>
                  <a:pt x="322846" y="11557"/>
                </a:lnTo>
                <a:lnTo>
                  <a:pt x="324853" y="15214"/>
                </a:lnTo>
                <a:lnTo>
                  <a:pt x="321335" y="19088"/>
                </a:lnTo>
                <a:lnTo>
                  <a:pt x="326580" y="25057"/>
                </a:lnTo>
                <a:lnTo>
                  <a:pt x="325005" y="29210"/>
                </a:lnTo>
                <a:lnTo>
                  <a:pt x="320713" y="30264"/>
                </a:lnTo>
                <a:lnTo>
                  <a:pt x="320992" y="27851"/>
                </a:lnTo>
                <a:lnTo>
                  <a:pt x="322237" y="24942"/>
                </a:lnTo>
                <a:lnTo>
                  <a:pt x="320332" y="21590"/>
                </a:lnTo>
                <a:lnTo>
                  <a:pt x="316992" y="21424"/>
                </a:lnTo>
                <a:lnTo>
                  <a:pt x="311950" y="17741"/>
                </a:lnTo>
                <a:lnTo>
                  <a:pt x="309118" y="14986"/>
                </a:lnTo>
                <a:lnTo>
                  <a:pt x="304977" y="11404"/>
                </a:lnTo>
                <a:lnTo>
                  <a:pt x="301434" y="11404"/>
                </a:lnTo>
                <a:lnTo>
                  <a:pt x="301879" y="14820"/>
                </a:lnTo>
                <a:lnTo>
                  <a:pt x="303809" y="16916"/>
                </a:lnTo>
                <a:lnTo>
                  <a:pt x="310222" y="20624"/>
                </a:lnTo>
                <a:lnTo>
                  <a:pt x="313055" y="23482"/>
                </a:lnTo>
                <a:lnTo>
                  <a:pt x="317436" y="26987"/>
                </a:lnTo>
                <a:lnTo>
                  <a:pt x="302983" y="25971"/>
                </a:lnTo>
                <a:lnTo>
                  <a:pt x="300088" y="30937"/>
                </a:lnTo>
                <a:lnTo>
                  <a:pt x="304673" y="32600"/>
                </a:lnTo>
                <a:lnTo>
                  <a:pt x="305841" y="35521"/>
                </a:lnTo>
                <a:lnTo>
                  <a:pt x="309168" y="35547"/>
                </a:lnTo>
                <a:lnTo>
                  <a:pt x="311899" y="36677"/>
                </a:lnTo>
                <a:lnTo>
                  <a:pt x="313524" y="39801"/>
                </a:lnTo>
                <a:lnTo>
                  <a:pt x="314769" y="31737"/>
                </a:lnTo>
                <a:lnTo>
                  <a:pt x="323824" y="47282"/>
                </a:lnTo>
                <a:lnTo>
                  <a:pt x="329526" y="42926"/>
                </a:lnTo>
                <a:lnTo>
                  <a:pt x="332181" y="48463"/>
                </a:lnTo>
                <a:lnTo>
                  <a:pt x="335864" y="50914"/>
                </a:lnTo>
                <a:lnTo>
                  <a:pt x="334759" y="52031"/>
                </a:lnTo>
                <a:lnTo>
                  <a:pt x="333806" y="53543"/>
                </a:lnTo>
                <a:lnTo>
                  <a:pt x="333260" y="57340"/>
                </a:lnTo>
                <a:lnTo>
                  <a:pt x="333819" y="57912"/>
                </a:lnTo>
                <a:lnTo>
                  <a:pt x="339496" y="58839"/>
                </a:lnTo>
                <a:lnTo>
                  <a:pt x="341744" y="58623"/>
                </a:lnTo>
                <a:lnTo>
                  <a:pt x="343776" y="56743"/>
                </a:lnTo>
                <a:lnTo>
                  <a:pt x="346773" y="55092"/>
                </a:lnTo>
                <a:lnTo>
                  <a:pt x="346849" y="53771"/>
                </a:lnTo>
                <a:close/>
              </a:path>
              <a:path w="605154" h="207010">
                <a:moveTo>
                  <a:pt x="349770" y="27063"/>
                </a:moveTo>
                <a:lnTo>
                  <a:pt x="347370" y="22656"/>
                </a:lnTo>
                <a:lnTo>
                  <a:pt x="339191" y="24053"/>
                </a:lnTo>
                <a:lnTo>
                  <a:pt x="339178" y="30594"/>
                </a:lnTo>
                <a:lnTo>
                  <a:pt x="342696" y="32969"/>
                </a:lnTo>
                <a:lnTo>
                  <a:pt x="349770" y="27063"/>
                </a:lnTo>
                <a:close/>
              </a:path>
              <a:path w="605154" h="207010">
                <a:moveTo>
                  <a:pt x="409524" y="53251"/>
                </a:moveTo>
                <a:lnTo>
                  <a:pt x="409359" y="49999"/>
                </a:lnTo>
                <a:lnTo>
                  <a:pt x="409054" y="47244"/>
                </a:lnTo>
                <a:lnTo>
                  <a:pt x="409194" y="40411"/>
                </a:lnTo>
                <a:lnTo>
                  <a:pt x="407936" y="39268"/>
                </a:lnTo>
                <a:lnTo>
                  <a:pt x="401916" y="39001"/>
                </a:lnTo>
                <a:lnTo>
                  <a:pt x="402983" y="46062"/>
                </a:lnTo>
                <a:lnTo>
                  <a:pt x="397281" y="51460"/>
                </a:lnTo>
                <a:lnTo>
                  <a:pt x="392023" y="48145"/>
                </a:lnTo>
                <a:lnTo>
                  <a:pt x="394246" y="56159"/>
                </a:lnTo>
                <a:lnTo>
                  <a:pt x="399148" y="56159"/>
                </a:lnTo>
                <a:lnTo>
                  <a:pt x="402424" y="55079"/>
                </a:lnTo>
                <a:lnTo>
                  <a:pt x="403428" y="50546"/>
                </a:lnTo>
                <a:lnTo>
                  <a:pt x="405892" y="51117"/>
                </a:lnTo>
                <a:lnTo>
                  <a:pt x="406628" y="56121"/>
                </a:lnTo>
                <a:lnTo>
                  <a:pt x="409524" y="53251"/>
                </a:lnTo>
                <a:close/>
              </a:path>
              <a:path w="605154" h="207010">
                <a:moveTo>
                  <a:pt x="410679" y="106438"/>
                </a:moveTo>
                <a:lnTo>
                  <a:pt x="408622" y="105029"/>
                </a:lnTo>
                <a:lnTo>
                  <a:pt x="404215" y="109410"/>
                </a:lnTo>
                <a:lnTo>
                  <a:pt x="405752" y="110578"/>
                </a:lnTo>
                <a:lnTo>
                  <a:pt x="407276" y="111760"/>
                </a:lnTo>
                <a:lnTo>
                  <a:pt x="409994" y="113830"/>
                </a:lnTo>
                <a:lnTo>
                  <a:pt x="410679" y="106438"/>
                </a:lnTo>
                <a:close/>
              </a:path>
              <a:path w="605154" h="207010">
                <a:moveTo>
                  <a:pt x="415772" y="62179"/>
                </a:moveTo>
                <a:lnTo>
                  <a:pt x="414451" y="58166"/>
                </a:lnTo>
                <a:lnTo>
                  <a:pt x="412419" y="56845"/>
                </a:lnTo>
                <a:lnTo>
                  <a:pt x="406374" y="58928"/>
                </a:lnTo>
                <a:lnTo>
                  <a:pt x="404431" y="60642"/>
                </a:lnTo>
                <a:lnTo>
                  <a:pt x="406260" y="64922"/>
                </a:lnTo>
                <a:lnTo>
                  <a:pt x="415772" y="62179"/>
                </a:lnTo>
                <a:close/>
              </a:path>
              <a:path w="605154" h="207010">
                <a:moveTo>
                  <a:pt x="418388" y="38455"/>
                </a:moveTo>
                <a:lnTo>
                  <a:pt x="417550" y="33388"/>
                </a:lnTo>
                <a:lnTo>
                  <a:pt x="416928" y="30937"/>
                </a:lnTo>
                <a:lnTo>
                  <a:pt x="416179" y="27508"/>
                </a:lnTo>
                <a:lnTo>
                  <a:pt x="406577" y="30073"/>
                </a:lnTo>
                <a:lnTo>
                  <a:pt x="405980" y="36639"/>
                </a:lnTo>
                <a:lnTo>
                  <a:pt x="411708" y="36982"/>
                </a:lnTo>
                <a:lnTo>
                  <a:pt x="415899" y="41021"/>
                </a:lnTo>
                <a:lnTo>
                  <a:pt x="418388" y="38455"/>
                </a:lnTo>
                <a:close/>
              </a:path>
              <a:path w="605154" h="207010">
                <a:moveTo>
                  <a:pt x="429818" y="28740"/>
                </a:moveTo>
                <a:lnTo>
                  <a:pt x="429171" y="28219"/>
                </a:lnTo>
                <a:lnTo>
                  <a:pt x="428536" y="27686"/>
                </a:lnTo>
                <a:lnTo>
                  <a:pt x="427888" y="27165"/>
                </a:lnTo>
                <a:lnTo>
                  <a:pt x="426999" y="28270"/>
                </a:lnTo>
                <a:lnTo>
                  <a:pt x="425996" y="29311"/>
                </a:lnTo>
                <a:lnTo>
                  <a:pt x="425234" y="30734"/>
                </a:lnTo>
                <a:lnTo>
                  <a:pt x="426643" y="31750"/>
                </a:lnTo>
                <a:lnTo>
                  <a:pt x="427355" y="32385"/>
                </a:lnTo>
                <a:lnTo>
                  <a:pt x="428180" y="31178"/>
                </a:lnTo>
                <a:lnTo>
                  <a:pt x="428993" y="29959"/>
                </a:lnTo>
                <a:lnTo>
                  <a:pt x="429818" y="28740"/>
                </a:lnTo>
                <a:close/>
              </a:path>
              <a:path w="605154" h="207010">
                <a:moveTo>
                  <a:pt x="440524" y="88988"/>
                </a:moveTo>
                <a:lnTo>
                  <a:pt x="436460" y="88557"/>
                </a:lnTo>
                <a:lnTo>
                  <a:pt x="433006" y="82854"/>
                </a:lnTo>
                <a:lnTo>
                  <a:pt x="428078" y="88023"/>
                </a:lnTo>
                <a:lnTo>
                  <a:pt x="429183" y="94869"/>
                </a:lnTo>
                <a:lnTo>
                  <a:pt x="439699" y="93700"/>
                </a:lnTo>
                <a:lnTo>
                  <a:pt x="440524" y="88988"/>
                </a:lnTo>
                <a:close/>
              </a:path>
              <a:path w="605154" h="207010">
                <a:moveTo>
                  <a:pt x="440855" y="88925"/>
                </a:moveTo>
                <a:lnTo>
                  <a:pt x="440664" y="88823"/>
                </a:lnTo>
                <a:lnTo>
                  <a:pt x="440855" y="89039"/>
                </a:lnTo>
                <a:close/>
              </a:path>
              <a:path w="605154" h="207010">
                <a:moveTo>
                  <a:pt x="440994" y="107543"/>
                </a:moveTo>
                <a:lnTo>
                  <a:pt x="437007" y="107543"/>
                </a:lnTo>
                <a:lnTo>
                  <a:pt x="437007" y="108534"/>
                </a:lnTo>
                <a:lnTo>
                  <a:pt x="436994" y="109029"/>
                </a:lnTo>
                <a:lnTo>
                  <a:pt x="438251" y="109029"/>
                </a:lnTo>
                <a:lnTo>
                  <a:pt x="439508" y="109067"/>
                </a:lnTo>
                <a:lnTo>
                  <a:pt x="440753" y="108953"/>
                </a:lnTo>
                <a:lnTo>
                  <a:pt x="440918" y="108038"/>
                </a:lnTo>
                <a:lnTo>
                  <a:pt x="440994" y="107543"/>
                </a:lnTo>
                <a:close/>
              </a:path>
              <a:path w="605154" h="207010">
                <a:moveTo>
                  <a:pt x="441083" y="37909"/>
                </a:moveTo>
                <a:lnTo>
                  <a:pt x="440626" y="36207"/>
                </a:lnTo>
                <a:lnTo>
                  <a:pt x="440397" y="35407"/>
                </a:lnTo>
                <a:lnTo>
                  <a:pt x="438645" y="35026"/>
                </a:lnTo>
                <a:lnTo>
                  <a:pt x="437591" y="34455"/>
                </a:lnTo>
                <a:lnTo>
                  <a:pt x="437057" y="35547"/>
                </a:lnTo>
                <a:lnTo>
                  <a:pt x="435851" y="36880"/>
                </a:lnTo>
                <a:lnTo>
                  <a:pt x="436130" y="37693"/>
                </a:lnTo>
                <a:lnTo>
                  <a:pt x="436702" y="39319"/>
                </a:lnTo>
                <a:lnTo>
                  <a:pt x="438086" y="40665"/>
                </a:lnTo>
                <a:lnTo>
                  <a:pt x="439127" y="42125"/>
                </a:lnTo>
                <a:lnTo>
                  <a:pt x="440766" y="41668"/>
                </a:lnTo>
                <a:lnTo>
                  <a:pt x="440766" y="39839"/>
                </a:lnTo>
                <a:lnTo>
                  <a:pt x="441083" y="37909"/>
                </a:lnTo>
                <a:close/>
              </a:path>
              <a:path w="605154" h="207010">
                <a:moveTo>
                  <a:pt x="456907" y="30416"/>
                </a:moveTo>
                <a:lnTo>
                  <a:pt x="452843" y="30746"/>
                </a:lnTo>
                <a:lnTo>
                  <a:pt x="448525" y="26073"/>
                </a:lnTo>
                <a:lnTo>
                  <a:pt x="444030" y="33362"/>
                </a:lnTo>
                <a:lnTo>
                  <a:pt x="444347" y="38442"/>
                </a:lnTo>
                <a:lnTo>
                  <a:pt x="447840" y="45681"/>
                </a:lnTo>
                <a:lnTo>
                  <a:pt x="452094" y="42151"/>
                </a:lnTo>
                <a:lnTo>
                  <a:pt x="455777" y="42176"/>
                </a:lnTo>
                <a:lnTo>
                  <a:pt x="456907" y="30416"/>
                </a:lnTo>
                <a:close/>
              </a:path>
              <a:path w="605154" h="207010">
                <a:moveTo>
                  <a:pt x="472541" y="115214"/>
                </a:moveTo>
                <a:lnTo>
                  <a:pt x="470522" y="113538"/>
                </a:lnTo>
                <a:lnTo>
                  <a:pt x="469696" y="112496"/>
                </a:lnTo>
                <a:lnTo>
                  <a:pt x="465035" y="110388"/>
                </a:lnTo>
                <a:lnTo>
                  <a:pt x="462940" y="107162"/>
                </a:lnTo>
                <a:lnTo>
                  <a:pt x="464413" y="99377"/>
                </a:lnTo>
                <a:lnTo>
                  <a:pt x="458457" y="96812"/>
                </a:lnTo>
                <a:lnTo>
                  <a:pt x="456933" y="104508"/>
                </a:lnTo>
                <a:lnTo>
                  <a:pt x="458304" y="111163"/>
                </a:lnTo>
                <a:lnTo>
                  <a:pt x="460502" y="118757"/>
                </a:lnTo>
                <a:lnTo>
                  <a:pt x="472541" y="115214"/>
                </a:lnTo>
                <a:close/>
              </a:path>
              <a:path w="605154" h="207010">
                <a:moveTo>
                  <a:pt x="475297" y="38023"/>
                </a:moveTo>
                <a:lnTo>
                  <a:pt x="473290" y="33845"/>
                </a:lnTo>
                <a:lnTo>
                  <a:pt x="469976" y="34404"/>
                </a:lnTo>
                <a:lnTo>
                  <a:pt x="466039" y="35979"/>
                </a:lnTo>
                <a:lnTo>
                  <a:pt x="466077" y="36398"/>
                </a:lnTo>
                <a:lnTo>
                  <a:pt x="466178" y="37604"/>
                </a:lnTo>
                <a:lnTo>
                  <a:pt x="466267" y="38519"/>
                </a:lnTo>
                <a:lnTo>
                  <a:pt x="466382" y="39674"/>
                </a:lnTo>
                <a:lnTo>
                  <a:pt x="466496" y="40919"/>
                </a:lnTo>
                <a:lnTo>
                  <a:pt x="466572" y="41719"/>
                </a:lnTo>
                <a:lnTo>
                  <a:pt x="475297" y="38023"/>
                </a:lnTo>
                <a:close/>
              </a:path>
              <a:path w="605154" h="207010">
                <a:moveTo>
                  <a:pt x="475602" y="76542"/>
                </a:moveTo>
                <a:lnTo>
                  <a:pt x="470052" y="75844"/>
                </a:lnTo>
                <a:lnTo>
                  <a:pt x="468426" y="71272"/>
                </a:lnTo>
                <a:lnTo>
                  <a:pt x="468947" y="70154"/>
                </a:lnTo>
                <a:lnTo>
                  <a:pt x="470763" y="66294"/>
                </a:lnTo>
                <a:lnTo>
                  <a:pt x="471271" y="65227"/>
                </a:lnTo>
                <a:lnTo>
                  <a:pt x="452272" y="63944"/>
                </a:lnTo>
                <a:lnTo>
                  <a:pt x="452970" y="61861"/>
                </a:lnTo>
                <a:lnTo>
                  <a:pt x="453123" y="61379"/>
                </a:lnTo>
                <a:lnTo>
                  <a:pt x="457758" y="61379"/>
                </a:lnTo>
                <a:lnTo>
                  <a:pt x="459562" y="58293"/>
                </a:lnTo>
                <a:lnTo>
                  <a:pt x="460336" y="58293"/>
                </a:lnTo>
                <a:lnTo>
                  <a:pt x="460756" y="57556"/>
                </a:lnTo>
                <a:lnTo>
                  <a:pt x="460832" y="57124"/>
                </a:lnTo>
                <a:lnTo>
                  <a:pt x="460908" y="56692"/>
                </a:lnTo>
                <a:lnTo>
                  <a:pt x="460667" y="56349"/>
                </a:lnTo>
                <a:lnTo>
                  <a:pt x="460171" y="56222"/>
                </a:lnTo>
                <a:lnTo>
                  <a:pt x="460159" y="54775"/>
                </a:lnTo>
                <a:lnTo>
                  <a:pt x="455307" y="54648"/>
                </a:lnTo>
                <a:lnTo>
                  <a:pt x="454113" y="53949"/>
                </a:lnTo>
                <a:lnTo>
                  <a:pt x="451205" y="52235"/>
                </a:lnTo>
                <a:lnTo>
                  <a:pt x="446735" y="53086"/>
                </a:lnTo>
                <a:lnTo>
                  <a:pt x="446735" y="61861"/>
                </a:lnTo>
                <a:lnTo>
                  <a:pt x="446620" y="63944"/>
                </a:lnTo>
                <a:lnTo>
                  <a:pt x="446506" y="66294"/>
                </a:lnTo>
                <a:lnTo>
                  <a:pt x="445477" y="66294"/>
                </a:lnTo>
                <a:lnTo>
                  <a:pt x="445477" y="61861"/>
                </a:lnTo>
                <a:lnTo>
                  <a:pt x="446735" y="61861"/>
                </a:lnTo>
                <a:lnTo>
                  <a:pt x="446735" y="53086"/>
                </a:lnTo>
                <a:lnTo>
                  <a:pt x="442087" y="53949"/>
                </a:lnTo>
                <a:lnTo>
                  <a:pt x="437667" y="51409"/>
                </a:lnTo>
                <a:lnTo>
                  <a:pt x="433082" y="50203"/>
                </a:lnTo>
                <a:lnTo>
                  <a:pt x="433197" y="51054"/>
                </a:lnTo>
                <a:lnTo>
                  <a:pt x="433298" y="51409"/>
                </a:lnTo>
                <a:lnTo>
                  <a:pt x="433832" y="52692"/>
                </a:lnTo>
                <a:lnTo>
                  <a:pt x="433209" y="54648"/>
                </a:lnTo>
                <a:lnTo>
                  <a:pt x="433095" y="55041"/>
                </a:lnTo>
                <a:lnTo>
                  <a:pt x="431749" y="55905"/>
                </a:lnTo>
                <a:lnTo>
                  <a:pt x="430415" y="57353"/>
                </a:lnTo>
                <a:lnTo>
                  <a:pt x="428866" y="56070"/>
                </a:lnTo>
                <a:lnTo>
                  <a:pt x="425996" y="53682"/>
                </a:lnTo>
                <a:lnTo>
                  <a:pt x="428650" y="49720"/>
                </a:lnTo>
                <a:lnTo>
                  <a:pt x="425869" y="47472"/>
                </a:lnTo>
                <a:lnTo>
                  <a:pt x="423532" y="45059"/>
                </a:lnTo>
                <a:lnTo>
                  <a:pt x="419163" y="42659"/>
                </a:lnTo>
                <a:lnTo>
                  <a:pt x="416801" y="43268"/>
                </a:lnTo>
                <a:lnTo>
                  <a:pt x="414807" y="43268"/>
                </a:lnTo>
                <a:lnTo>
                  <a:pt x="414832" y="45212"/>
                </a:lnTo>
                <a:lnTo>
                  <a:pt x="414070" y="48221"/>
                </a:lnTo>
                <a:lnTo>
                  <a:pt x="417664" y="51054"/>
                </a:lnTo>
                <a:lnTo>
                  <a:pt x="416712" y="55905"/>
                </a:lnTo>
                <a:lnTo>
                  <a:pt x="416674" y="56070"/>
                </a:lnTo>
                <a:lnTo>
                  <a:pt x="416547" y="56680"/>
                </a:lnTo>
                <a:lnTo>
                  <a:pt x="421805" y="56070"/>
                </a:lnTo>
                <a:lnTo>
                  <a:pt x="421919" y="56692"/>
                </a:lnTo>
                <a:lnTo>
                  <a:pt x="422033" y="57353"/>
                </a:lnTo>
                <a:lnTo>
                  <a:pt x="422148" y="57962"/>
                </a:lnTo>
                <a:lnTo>
                  <a:pt x="423367" y="61379"/>
                </a:lnTo>
                <a:lnTo>
                  <a:pt x="424611" y="64516"/>
                </a:lnTo>
                <a:lnTo>
                  <a:pt x="425094" y="65786"/>
                </a:lnTo>
                <a:lnTo>
                  <a:pt x="429209" y="66598"/>
                </a:lnTo>
                <a:lnTo>
                  <a:pt x="429323" y="63347"/>
                </a:lnTo>
                <a:lnTo>
                  <a:pt x="429399" y="61379"/>
                </a:lnTo>
                <a:lnTo>
                  <a:pt x="429526" y="58293"/>
                </a:lnTo>
                <a:lnTo>
                  <a:pt x="429552" y="57353"/>
                </a:lnTo>
                <a:lnTo>
                  <a:pt x="434340" y="64516"/>
                </a:lnTo>
                <a:lnTo>
                  <a:pt x="433654" y="70154"/>
                </a:lnTo>
                <a:lnTo>
                  <a:pt x="433578" y="70827"/>
                </a:lnTo>
                <a:lnTo>
                  <a:pt x="440270" y="70154"/>
                </a:lnTo>
                <a:lnTo>
                  <a:pt x="441769" y="73761"/>
                </a:lnTo>
                <a:lnTo>
                  <a:pt x="448119" y="75653"/>
                </a:lnTo>
                <a:lnTo>
                  <a:pt x="445795" y="81762"/>
                </a:lnTo>
                <a:lnTo>
                  <a:pt x="441223" y="83642"/>
                </a:lnTo>
                <a:lnTo>
                  <a:pt x="441185" y="84150"/>
                </a:lnTo>
                <a:lnTo>
                  <a:pt x="441083" y="85598"/>
                </a:lnTo>
                <a:lnTo>
                  <a:pt x="440994" y="86944"/>
                </a:lnTo>
                <a:lnTo>
                  <a:pt x="440893" y="88938"/>
                </a:lnTo>
                <a:lnTo>
                  <a:pt x="447332" y="92494"/>
                </a:lnTo>
                <a:lnTo>
                  <a:pt x="449249" y="88328"/>
                </a:lnTo>
                <a:lnTo>
                  <a:pt x="449313" y="88201"/>
                </a:lnTo>
                <a:lnTo>
                  <a:pt x="449999" y="88722"/>
                </a:lnTo>
                <a:lnTo>
                  <a:pt x="450596" y="88938"/>
                </a:lnTo>
                <a:lnTo>
                  <a:pt x="453720" y="88722"/>
                </a:lnTo>
                <a:lnTo>
                  <a:pt x="454291" y="88201"/>
                </a:lnTo>
                <a:lnTo>
                  <a:pt x="455041" y="87515"/>
                </a:lnTo>
                <a:lnTo>
                  <a:pt x="455015" y="85598"/>
                </a:lnTo>
                <a:lnTo>
                  <a:pt x="454736" y="84150"/>
                </a:lnTo>
                <a:lnTo>
                  <a:pt x="454406" y="83007"/>
                </a:lnTo>
                <a:lnTo>
                  <a:pt x="451700" y="83007"/>
                </a:lnTo>
                <a:lnTo>
                  <a:pt x="453174" y="79819"/>
                </a:lnTo>
                <a:lnTo>
                  <a:pt x="457288" y="82613"/>
                </a:lnTo>
                <a:lnTo>
                  <a:pt x="458520" y="86944"/>
                </a:lnTo>
                <a:lnTo>
                  <a:pt x="452818" y="91452"/>
                </a:lnTo>
                <a:lnTo>
                  <a:pt x="458431" y="95872"/>
                </a:lnTo>
                <a:lnTo>
                  <a:pt x="461721" y="91452"/>
                </a:lnTo>
                <a:lnTo>
                  <a:pt x="461835" y="91313"/>
                </a:lnTo>
                <a:lnTo>
                  <a:pt x="468350" y="92163"/>
                </a:lnTo>
                <a:lnTo>
                  <a:pt x="468223" y="91452"/>
                </a:lnTo>
                <a:lnTo>
                  <a:pt x="468198" y="91313"/>
                </a:lnTo>
                <a:lnTo>
                  <a:pt x="467791" y="88938"/>
                </a:lnTo>
                <a:lnTo>
                  <a:pt x="467690" y="88328"/>
                </a:lnTo>
                <a:lnTo>
                  <a:pt x="462267" y="86093"/>
                </a:lnTo>
                <a:lnTo>
                  <a:pt x="466521" y="82156"/>
                </a:lnTo>
                <a:lnTo>
                  <a:pt x="473608" y="82156"/>
                </a:lnTo>
                <a:lnTo>
                  <a:pt x="474433" y="79819"/>
                </a:lnTo>
                <a:lnTo>
                  <a:pt x="475602" y="76542"/>
                </a:lnTo>
                <a:close/>
              </a:path>
              <a:path w="605154" h="207010">
                <a:moveTo>
                  <a:pt x="481660" y="54648"/>
                </a:moveTo>
                <a:lnTo>
                  <a:pt x="481444" y="54343"/>
                </a:lnTo>
                <a:lnTo>
                  <a:pt x="470992" y="51676"/>
                </a:lnTo>
                <a:lnTo>
                  <a:pt x="469861" y="43408"/>
                </a:lnTo>
                <a:lnTo>
                  <a:pt x="468172" y="43903"/>
                </a:lnTo>
                <a:lnTo>
                  <a:pt x="467207" y="44348"/>
                </a:lnTo>
                <a:lnTo>
                  <a:pt x="465239" y="44500"/>
                </a:lnTo>
                <a:lnTo>
                  <a:pt x="464223" y="44196"/>
                </a:lnTo>
                <a:lnTo>
                  <a:pt x="462775" y="44005"/>
                </a:lnTo>
                <a:lnTo>
                  <a:pt x="462902" y="45161"/>
                </a:lnTo>
                <a:lnTo>
                  <a:pt x="463003" y="45720"/>
                </a:lnTo>
                <a:lnTo>
                  <a:pt x="461175" y="45453"/>
                </a:lnTo>
                <a:lnTo>
                  <a:pt x="459600" y="46545"/>
                </a:lnTo>
                <a:lnTo>
                  <a:pt x="458825" y="48082"/>
                </a:lnTo>
                <a:lnTo>
                  <a:pt x="458368" y="47777"/>
                </a:lnTo>
                <a:lnTo>
                  <a:pt x="457847" y="47561"/>
                </a:lnTo>
                <a:lnTo>
                  <a:pt x="456717" y="47586"/>
                </a:lnTo>
                <a:lnTo>
                  <a:pt x="455358" y="49199"/>
                </a:lnTo>
                <a:lnTo>
                  <a:pt x="455612" y="50901"/>
                </a:lnTo>
                <a:lnTo>
                  <a:pt x="456895" y="51714"/>
                </a:lnTo>
                <a:lnTo>
                  <a:pt x="458228" y="53174"/>
                </a:lnTo>
                <a:lnTo>
                  <a:pt x="458800" y="52209"/>
                </a:lnTo>
                <a:lnTo>
                  <a:pt x="459384" y="53454"/>
                </a:lnTo>
                <a:lnTo>
                  <a:pt x="460438" y="54343"/>
                </a:lnTo>
                <a:lnTo>
                  <a:pt x="463334" y="54419"/>
                </a:lnTo>
                <a:lnTo>
                  <a:pt x="464502" y="53276"/>
                </a:lnTo>
                <a:lnTo>
                  <a:pt x="464921" y="51193"/>
                </a:lnTo>
                <a:lnTo>
                  <a:pt x="467931" y="56426"/>
                </a:lnTo>
                <a:lnTo>
                  <a:pt x="473481" y="59029"/>
                </a:lnTo>
                <a:lnTo>
                  <a:pt x="478878" y="61683"/>
                </a:lnTo>
                <a:lnTo>
                  <a:pt x="481660" y="54648"/>
                </a:lnTo>
                <a:close/>
              </a:path>
              <a:path w="605154" h="207010">
                <a:moveTo>
                  <a:pt x="483552" y="100939"/>
                </a:moveTo>
                <a:lnTo>
                  <a:pt x="482638" y="90563"/>
                </a:lnTo>
                <a:lnTo>
                  <a:pt x="482511" y="90411"/>
                </a:lnTo>
                <a:lnTo>
                  <a:pt x="477062" y="92621"/>
                </a:lnTo>
                <a:lnTo>
                  <a:pt x="474294" y="87680"/>
                </a:lnTo>
                <a:lnTo>
                  <a:pt x="472160" y="93395"/>
                </a:lnTo>
                <a:lnTo>
                  <a:pt x="483552" y="100939"/>
                </a:lnTo>
                <a:close/>
              </a:path>
              <a:path w="605154" h="207010">
                <a:moveTo>
                  <a:pt x="484276" y="31800"/>
                </a:moveTo>
                <a:lnTo>
                  <a:pt x="484124" y="31800"/>
                </a:lnTo>
                <a:lnTo>
                  <a:pt x="483984" y="32054"/>
                </a:lnTo>
                <a:lnTo>
                  <a:pt x="484276" y="31800"/>
                </a:lnTo>
                <a:close/>
              </a:path>
              <a:path w="605154" h="207010">
                <a:moveTo>
                  <a:pt x="484847" y="37604"/>
                </a:moveTo>
                <a:lnTo>
                  <a:pt x="481888" y="36398"/>
                </a:lnTo>
                <a:lnTo>
                  <a:pt x="480225" y="34620"/>
                </a:lnTo>
                <a:lnTo>
                  <a:pt x="480123" y="35052"/>
                </a:lnTo>
                <a:lnTo>
                  <a:pt x="480034" y="35483"/>
                </a:lnTo>
                <a:lnTo>
                  <a:pt x="479907" y="35979"/>
                </a:lnTo>
                <a:lnTo>
                  <a:pt x="479513" y="35979"/>
                </a:lnTo>
                <a:lnTo>
                  <a:pt x="478624" y="36118"/>
                </a:lnTo>
                <a:lnTo>
                  <a:pt x="477481" y="37604"/>
                </a:lnTo>
                <a:lnTo>
                  <a:pt x="477037" y="38023"/>
                </a:lnTo>
                <a:lnTo>
                  <a:pt x="477431" y="37109"/>
                </a:lnTo>
                <a:lnTo>
                  <a:pt x="475297" y="38023"/>
                </a:lnTo>
                <a:lnTo>
                  <a:pt x="475881" y="39217"/>
                </a:lnTo>
                <a:lnTo>
                  <a:pt x="476326" y="39509"/>
                </a:lnTo>
                <a:lnTo>
                  <a:pt x="476783" y="38519"/>
                </a:lnTo>
                <a:lnTo>
                  <a:pt x="477050" y="38176"/>
                </a:lnTo>
                <a:lnTo>
                  <a:pt x="477100" y="38519"/>
                </a:lnTo>
                <a:lnTo>
                  <a:pt x="477189" y="39217"/>
                </a:lnTo>
                <a:lnTo>
                  <a:pt x="477253" y="39674"/>
                </a:lnTo>
                <a:lnTo>
                  <a:pt x="477367" y="40106"/>
                </a:lnTo>
                <a:lnTo>
                  <a:pt x="476592" y="39674"/>
                </a:lnTo>
                <a:lnTo>
                  <a:pt x="476250" y="39674"/>
                </a:lnTo>
                <a:lnTo>
                  <a:pt x="473748" y="45173"/>
                </a:lnTo>
                <a:lnTo>
                  <a:pt x="478612" y="45923"/>
                </a:lnTo>
                <a:lnTo>
                  <a:pt x="478612" y="40919"/>
                </a:lnTo>
                <a:lnTo>
                  <a:pt x="480136" y="40919"/>
                </a:lnTo>
                <a:lnTo>
                  <a:pt x="482942" y="41224"/>
                </a:lnTo>
                <a:lnTo>
                  <a:pt x="483095" y="40919"/>
                </a:lnTo>
                <a:lnTo>
                  <a:pt x="483527" y="40106"/>
                </a:lnTo>
                <a:lnTo>
                  <a:pt x="484847" y="37604"/>
                </a:lnTo>
                <a:close/>
              </a:path>
              <a:path w="605154" h="207010">
                <a:moveTo>
                  <a:pt x="489559" y="28232"/>
                </a:moveTo>
                <a:lnTo>
                  <a:pt x="489191" y="27584"/>
                </a:lnTo>
                <a:lnTo>
                  <a:pt x="485724" y="21437"/>
                </a:lnTo>
                <a:lnTo>
                  <a:pt x="476046" y="23037"/>
                </a:lnTo>
                <a:lnTo>
                  <a:pt x="478015" y="31800"/>
                </a:lnTo>
                <a:lnTo>
                  <a:pt x="478116" y="32219"/>
                </a:lnTo>
                <a:lnTo>
                  <a:pt x="484035" y="31800"/>
                </a:lnTo>
                <a:lnTo>
                  <a:pt x="483908" y="28232"/>
                </a:lnTo>
                <a:lnTo>
                  <a:pt x="483895" y="27584"/>
                </a:lnTo>
                <a:lnTo>
                  <a:pt x="489445" y="32080"/>
                </a:lnTo>
                <a:lnTo>
                  <a:pt x="489559" y="28232"/>
                </a:lnTo>
                <a:close/>
              </a:path>
              <a:path w="605154" h="207010">
                <a:moveTo>
                  <a:pt x="490499" y="102146"/>
                </a:moveTo>
                <a:lnTo>
                  <a:pt x="490321" y="102006"/>
                </a:lnTo>
                <a:lnTo>
                  <a:pt x="490181" y="101968"/>
                </a:lnTo>
                <a:lnTo>
                  <a:pt x="490245" y="102146"/>
                </a:lnTo>
                <a:lnTo>
                  <a:pt x="490499" y="102146"/>
                </a:lnTo>
                <a:close/>
              </a:path>
              <a:path w="605154" h="207010">
                <a:moveTo>
                  <a:pt x="495414" y="98209"/>
                </a:moveTo>
                <a:lnTo>
                  <a:pt x="491972" y="98412"/>
                </a:lnTo>
                <a:lnTo>
                  <a:pt x="487387" y="98793"/>
                </a:lnTo>
                <a:lnTo>
                  <a:pt x="490397" y="102031"/>
                </a:lnTo>
                <a:lnTo>
                  <a:pt x="495198" y="103593"/>
                </a:lnTo>
                <a:lnTo>
                  <a:pt x="495414" y="98209"/>
                </a:lnTo>
                <a:close/>
              </a:path>
              <a:path w="605154" h="207010">
                <a:moveTo>
                  <a:pt x="495439" y="103670"/>
                </a:moveTo>
                <a:lnTo>
                  <a:pt x="495211" y="103593"/>
                </a:lnTo>
                <a:lnTo>
                  <a:pt x="495223" y="103784"/>
                </a:lnTo>
                <a:lnTo>
                  <a:pt x="495211" y="103911"/>
                </a:lnTo>
                <a:lnTo>
                  <a:pt x="495363" y="103759"/>
                </a:lnTo>
                <a:close/>
              </a:path>
              <a:path w="605154" h="207010">
                <a:moveTo>
                  <a:pt x="498944" y="33223"/>
                </a:moveTo>
                <a:lnTo>
                  <a:pt x="498894" y="31305"/>
                </a:lnTo>
                <a:lnTo>
                  <a:pt x="498767" y="30441"/>
                </a:lnTo>
                <a:lnTo>
                  <a:pt x="498348" y="29451"/>
                </a:lnTo>
                <a:lnTo>
                  <a:pt x="496252" y="29451"/>
                </a:lnTo>
                <a:lnTo>
                  <a:pt x="496252" y="26898"/>
                </a:lnTo>
                <a:lnTo>
                  <a:pt x="494639" y="26898"/>
                </a:lnTo>
                <a:lnTo>
                  <a:pt x="494347" y="29451"/>
                </a:lnTo>
                <a:lnTo>
                  <a:pt x="494233" y="30441"/>
                </a:lnTo>
                <a:lnTo>
                  <a:pt x="494131" y="31305"/>
                </a:lnTo>
                <a:lnTo>
                  <a:pt x="494017" y="33223"/>
                </a:lnTo>
                <a:lnTo>
                  <a:pt x="494157" y="33642"/>
                </a:lnTo>
                <a:lnTo>
                  <a:pt x="494385" y="33934"/>
                </a:lnTo>
                <a:lnTo>
                  <a:pt x="484022" y="32054"/>
                </a:lnTo>
                <a:lnTo>
                  <a:pt x="482206" y="33223"/>
                </a:lnTo>
                <a:lnTo>
                  <a:pt x="480225" y="34582"/>
                </a:lnTo>
                <a:lnTo>
                  <a:pt x="482193" y="35801"/>
                </a:lnTo>
                <a:lnTo>
                  <a:pt x="484378" y="36741"/>
                </a:lnTo>
                <a:lnTo>
                  <a:pt x="488061" y="39954"/>
                </a:lnTo>
                <a:lnTo>
                  <a:pt x="489585" y="42176"/>
                </a:lnTo>
                <a:lnTo>
                  <a:pt x="492226" y="45250"/>
                </a:lnTo>
                <a:lnTo>
                  <a:pt x="497306" y="34582"/>
                </a:lnTo>
                <a:lnTo>
                  <a:pt x="496951" y="34582"/>
                </a:lnTo>
                <a:lnTo>
                  <a:pt x="498513" y="34137"/>
                </a:lnTo>
                <a:lnTo>
                  <a:pt x="498602" y="33934"/>
                </a:lnTo>
                <a:lnTo>
                  <a:pt x="498944" y="33223"/>
                </a:lnTo>
                <a:close/>
              </a:path>
              <a:path w="605154" h="207010">
                <a:moveTo>
                  <a:pt x="514477" y="110236"/>
                </a:moveTo>
                <a:lnTo>
                  <a:pt x="513905" y="108140"/>
                </a:lnTo>
                <a:lnTo>
                  <a:pt x="512521" y="105918"/>
                </a:lnTo>
                <a:lnTo>
                  <a:pt x="510806" y="103174"/>
                </a:lnTo>
                <a:lnTo>
                  <a:pt x="509282" y="100317"/>
                </a:lnTo>
                <a:lnTo>
                  <a:pt x="507441" y="97116"/>
                </a:lnTo>
                <a:lnTo>
                  <a:pt x="501840" y="99072"/>
                </a:lnTo>
                <a:lnTo>
                  <a:pt x="507276" y="103886"/>
                </a:lnTo>
                <a:lnTo>
                  <a:pt x="506069" y="111912"/>
                </a:lnTo>
                <a:lnTo>
                  <a:pt x="506564" y="112699"/>
                </a:lnTo>
                <a:lnTo>
                  <a:pt x="512559" y="112293"/>
                </a:lnTo>
                <a:lnTo>
                  <a:pt x="514477" y="110236"/>
                </a:lnTo>
                <a:close/>
              </a:path>
              <a:path w="605154" h="207010">
                <a:moveTo>
                  <a:pt x="518617" y="122237"/>
                </a:moveTo>
                <a:lnTo>
                  <a:pt x="518299" y="120497"/>
                </a:lnTo>
                <a:lnTo>
                  <a:pt x="516026" y="111277"/>
                </a:lnTo>
                <a:lnTo>
                  <a:pt x="511911" y="112712"/>
                </a:lnTo>
                <a:lnTo>
                  <a:pt x="510933" y="113322"/>
                </a:lnTo>
                <a:lnTo>
                  <a:pt x="509295" y="114223"/>
                </a:lnTo>
                <a:lnTo>
                  <a:pt x="506971" y="115951"/>
                </a:lnTo>
                <a:lnTo>
                  <a:pt x="506031" y="116840"/>
                </a:lnTo>
                <a:lnTo>
                  <a:pt x="505599" y="118681"/>
                </a:lnTo>
                <a:lnTo>
                  <a:pt x="506006" y="120497"/>
                </a:lnTo>
                <a:lnTo>
                  <a:pt x="511060" y="122237"/>
                </a:lnTo>
                <a:lnTo>
                  <a:pt x="505040" y="130746"/>
                </a:lnTo>
                <a:lnTo>
                  <a:pt x="512711" y="129946"/>
                </a:lnTo>
                <a:lnTo>
                  <a:pt x="518617" y="122237"/>
                </a:lnTo>
                <a:close/>
              </a:path>
              <a:path w="605154" h="207010">
                <a:moveTo>
                  <a:pt x="525792" y="100672"/>
                </a:moveTo>
                <a:lnTo>
                  <a:pt x="525729" y="98323"/>
                </a:lnTo>
                <a:lnTo>
                  <a:pt x="521195" y="99098"/>
                </a:lnTo>
                <a:lnTo>
                  <a:pt x="522871" y="100952"/>
                </a:lnTo>
                <a:lnTo>
                  <a:pt x="524078" y="102260"/>
                </a:lnTo>
                <a:lnTo>
                  <a:pt x="525272" y="103581"/>
                </a:lnTo>
                <a:lnTo>
                  <a:pt x="525792" y="100672"/>
                </a:lnTo>
                <a:close/>
              </a:path>
              <a:path w="605154" h="207010">
                <a:moveTo>
                  <a:pt x="532371" y="44005"/>
                </a:moveTo>
                <a:lnTo>
                  <a:pt x="526745" y="42113"/>
                </a:lnTo>
                <a:lnTo>
                  <a:pt x="527672" y="49580"/>
                </a:lnTo>
                <a:lnTo>
                  <a:pt x="532371" y="44005"/>
                </a:lnTo>
                <a:close/>
              </a:path>
              <a:path w="605154" h="207010">
                <a:moveTo>
                  <a:pt x="535025" y="102069"/>
                </a:moveTo>
                <a:lnTo>
                  <a:pt x="531304" y="102069"/>
                </a:lnTo>
                <a:lnTo>
                  <a:pt x="531304" y="102997"/>
                </a:lnTo>
                <a:lnTo>
                  <a:pt x="535025" y="102997"/>
                </a:lnTo>
                <a:lnTo>
                  <a:pt x="535025" y="102069"/>
                </a:lnTo>
                <a:close/>
              </a:path>
              <a:path w="605154" h="207010">
                <a:moveTo>
                  <a:pt x="574713" y="67094"/>
                </a:moveTo>
                <a:lnTo>
                  <a:pt x="573227" y="66890"/>
                </a:lnTo>
                <a:lnTo>
                  <a:pt x="571461" y="66167"/>
                </a:lnTo>
                <a:lnTo>
                  <a:pt x="570420" y="66751"/>
                </a:lnTo>
                <a:lnTo>
                  <a:pt x="565746" y="69380"/>
                </a:lnTo>
                <a:lnTo>
                  <a:pt x="565251" y="69723"/>
                </a:lnTo>
                <a:lnTo>
                  <a:pt x="560971" y="69646"/>
                </a:lnTo>
                <a:lnTo>
                  <a:pt x="559054" y="75260"/>
                </a:lnTo>
                <a:lnTo>
                  <a:pt x="557580" y="74841"/>
                </a:lnTo>
                <a:lnTo>
                  <a:pt x="555993" y="74853"/>
                </a:lnTo>
                <a:lnTo>
                  <a:pt x="553859" y="72809"/>
                </a:lnTo>
                <a:lnTo>
                  <a:pt x="553377" y="70573"/>
                </a:lnTo>
                <a:lnTo>
                  <a:pt x="551091" y="69049"/>
                </a:lnTo>
                <a:lnTo>
                  <a:pt x="549122" y="70091"/>
                </a:lnTo>
                <a:lnTo>
                  <a:pt x="547649" y="70408"/>
                </a:lnTo>
                <a:lnTo>
                  <a:pt x="547928" y="71615"/>
                </a:lnTo>
                <a:lnTo>
                  <a:pt x="547801" y="73380"/>
                </a:lnTo>
                <a:lnTo>
                  <a:pt x="553466" y="77457"/>
                </a:lnTo>
                <a:lnTo>
                  <a:pt x="558558" y="80721"/>
                </a:lnTo>
                <a:lnTo>
                  <a:pt x="563410" y="83947"/>
                </a:lnTo>
                <a:lnTo>
                  <a:pt x="569366" y="72390"/>
                </a:lnTo>
                <a:lnTo>
                  <a:pt x="574319" y="75069"/>
                </a:lnTo>
                <a:lnTo>
                  <a:pt x="574713" y="67094"/>
                </a:lnTo>
                <a:close/>
              </a:path>
              <a:path w="605154" h="207010">
                <a:moveTo>
                  <a:pt x="583857" y="100317"/>
                </a:moveTo>
                <a:lnTo>
                  <a:pt x="582866" y="95250"/>
                </a:lnTo>
                <a:lnTo>
                  <a:pt x="579755" y="96761"/>
                </a:lnTo>
                <a:lnTo>
                  <a:pt x="576757" y="97586"/>
                </a:lnTo>
                <a:lnTo>
                  <a:pt x="574840" y="92608"/>
                </a:lnTo>
                <a:lnTo>
                  <a:pt x="568223" y="100317"/>
                </a:lnTo>
                <a:lnTo>
                  <a:pt x="577405" y="102539"/>
                </a:lnTo>
                <a:lnTo>
                  <a:pt x="577519" y="107416"/>
                </a:lnTo>
                <a:lnTo>
                  <a:pt x="579653" y="103238"/>
                </a:lnTo>
                <a:lnTo>
                  <a:pt x="583857" y="100317"/>
                </a:lnTo>
                <a:close/>
              </a:path>
              <a:path w="605154" h="207010">
                <a:moveTo>
                  <a:pt x="585330" y="113525"/>
                </a:moveTo>
                <a:lnTo>
                  <a:pt x="580910" y="111010"/>
                </a:lnTo>
                <a:lnTo>
                  <a:pt x="573443" y="112928"/>
                </a:lnTo>
                <a:lnTo>
                  <a:pt x="573366" y="115620"/>
                </a:lnTo>
                <a:lnTo>
                  <a:pt x="573290" y="117983"/>
                </a:lnTo>
                <a:lnTo>
                  <a:pt x="574167" y="123710"/>
                </a:lnTo>
                <a:lnTo>
                  <a:pt x="576224" y="121958"/>
                </a:lnTo>
                <a:lnTo>
                  <a:pt x="578142" y="120434"/>
                </a:lnTo>
                <a:lnTo>
                  <a:pt x="578421" y="120192"/>
                </a:lnTo>
                <a:lnTo>
                  <a:pt x="578243" y="120345"/>
                </a:lnTo>
                <a:lnTo>
                  <a:pt x="577113" y="117983"/>
                </a:lnTo>
                <a:lnTo>
                  <a:pt x="578599" y="117094"/>
                </a:lnTo>
                <a:lnTo>
                  <a:pt x="582066" y="115620"/>
                </a:lnTo>
                <a:lnTo>
                  <a:pt x="583438" y="114630"/>
                </a:lnTo>
                <a:lnTo>
                  <a:pt x="585330" y="113525"/>
                </a:lnTo>
                <a:close/>
              </a:path>
              <a:path w="605154" h="207010">
                <a:moveTo>
                  <a:pt x="585762" y="58331"/>
                </a:moveTo>
                <a:lnTo>
                  <a:pt x="574040" y="50457"/>
                </a:lnTo>
                <a:lnTo>
                  <a:pt x="571233" y="59283"/>
                </a:lnTo>
                <a:lnTo>
                  <a:pt x="576922" y="62064"/>
                </a:lnTo>
                <a:lnTo>
                  <a:pt x="574954" y="66967"/>
                </a:lnTo>
                <a:lnTo>
                  <a:pt x="581240" y="67894"/>
                </a:lnTo>
                <a:lnTo>
                  <a:pt x="582041" y="62179"/>
                </a:lnTo>
                <a:lnTo>
                  <a:pt x="585762" y="58331"/>
                </a:lnTo>
                <a:close/>
              </a:path>
              <a:path w="605154" h="207010">
                <a:moveTo>
                  <a:pt x="587933" y="127406"/>
                </a:moveTo>
                <a:lnTo>
                  <a:pt x="585304" y="117957"/>
                </a:lnTo>
                <a:lnTo>
                  <a:pt x="581406" y="120243"/>
                </a:lnTo>
                <a:lnTo>
                  <a:pt x="578446" y="120446"/>
                </a:lnTo>
                <a:lnTo>
                  <a:pt x="578942" y="127533"/>
                </a:lnTo>
                <a:lnTo>
                  <a:pt x="579374" y="127571"/>
                </a:lnTo>
                <a:lnTo>
                  <a:pt x="579856" y="127749"/>
                </a:lnTo>
                <a:lnTo>
                  <a:pt x="580237" y="127622"/>
                </a:lnTo>
                <a:lnTo>
                  <a:pt x="583044" y="126682"/>
                </a:lnTo>
                <a:lnTo>
                  <a:pt x="587933" y="127406"/>
                </a:lnTo>
                <a:close/>
              </a:path>
              <a:path w="605154" h="207010">
                <a:moveTo>
                  <a:pt x="589280" y="50025"/>
                </a:moveTo>
                <a:lnTo>
                  <a:pt x="588619" y="48818"/>
                </a:lnTo>
                <a:lnTo>
                  <a:pt x="587781" y="47967"/>
                </a:lnTo>
                <a:lnTo>
                  <a:pt x="587044" y="47053"/>
                </a:lnTo>
                <a:lnTo>
                  <a:pt x="586524" y="47523"/>
                </a:lnTo>
                <a:lnTo>
                  <a:pt x="585482" y="48145"/>
                </a:lnTo>
                <a:lnTo>
                  <a:pt x="585571" y="48425"/>
                </a:lnTo>
                <a:lnTo>
                  <a:pt x="585901" y="49479"/>
                </a:lnTo>
                <a:lnTo>
                  <a:pt x="586587" y="50431"/>
                </a:lnTo>
                <a:lnTo>
                  <a:pt x="587349" y="51803"/>
                </a:lnTo>
                <a:lnTo>
                  <a:pt x="588289" y="50812"/>
                </a:lnTo>
                <a:lnTo>
                  <a:pt x="589280" y="50025"/>
                </a:lnTo>
                <a:close/>
              </a:path>
              <a:path w="605154" h="207010">
                <a:moveTo>
                  <a:pt x="595934" y="49199"/>
                </a:moveTo>
                <a:lnTo>
                  <a:pt x="594245" y="39217"/>
                </a:lnTo>
                <a:lnTo>
                  <a:pt x="590727" y="42519"/>
                </a:lnTo>
                <a:lnTo>
                  <a:pt x="591591" y="45262"/>
                </a:lnTo>
                <a:lnTo>
                  <a:pt x="595934" y="49199"/>
                </a:lnTo>
                <a:close/>
              </a:path>
              <a:path w="605154" h="207010">
                <a:moveTo>
                  <a:pt x="605116" y="87922"/>
                </a:moveTo>
                <a:lnTo>
                  <a:pt x="604532" y="85267"/>
                </a:lnTo>
                <a:lnTo>
                  <a:pt x="604824" y="82410"/>
                </a:lnTo>
                <a:lnTo>
                  <a:pt x="603453" y="83972"/>
                </a:lnTo>
                <a:lnTo>
                  <a:pt x="602576" y="85636"/>
                </a:lnTo>
                <a:lnTo>
                  <a:pt x="599478" y="86550"/>
                </a:lnTo>
                <a:lnTo>
                  <a:pt x="598957" y="87617"/>
                </a:lnTo>
                <a:lnTo>
                  <a:pt x="598525" y="88798"/>
                </a:lnTo>
                <a:lnTo>
                  <a:pt x="596747" y="83908"/>
                </a:lnTo>
                <a:lnTo>
                  <a:pt x="590054" y="92684"/>
                </a:lnTo>
                <a:lnTo>
                  <a:pt x="584492" y="88341"/>
                </a:lnTo>
                <a:lnTo>
                  <a:pt x="583069" y="95110"/>
                </a:lnTo>
                <a:lnTo>
                  <a:pt x="582904" y="94983"/>
                </a:lnTo>
                <a:lnTo>
                  <a:pt x="582841" y="95148"/>
                </a:lnTo>
                <a:lnTo>
                  <a:pt x="582993" y="95199"/>
                </a:lnTo>
                <a:lnTo>
                  <a:pt x="588454" y="99072"/>
                </a:lnTo>
                <a:lnTo>
                  <a:pt x="590867" y="97929"/>
                </a:lnTo>
                <a:lnTo>
                  <a:pt x="592963" y="96774"/>
                </a:lnTo>
                <a:lnTo>
                  <a:pt x="595185" y="95910"/>
                </a:lnTo>
                <a:lnTo>
                  <a:pt x="598043" y="94792"/>
                </a:lnTo>
                <a:lnTo>
                  <a:pt x="599313" y="94259"/>
                </a:lnTo>
                <a:lnTo>
                  <a:pt x="599528" y="93014"/>
                </a:lnTo>
                <a:lnTo>
                  <a:pt x="600087" y="93357"/>
                </a:lnTo>
                <a:lnTo>
                  <a:pt x="602424" y="94094"/>
                </a:lnTo>
                <a:lnTo>
                  <a:pt x="604075" y="92964"/>
                </a:lnTo>
                <a:lnTo>
                  <a:pt x="605116" y="87922"/>
                </a:lnTo>
                <a:close/>
              </a:path>
            </a:pathLst>
          </a:custGeom>
          <a:solidFill>
            <a:srgbClr val="08395D">
              <a:alpha val="46000"/>
            </a:srgbClr>
          </a:solidFill>
        </p:spPr>
        <p:txBody>
          <a:bodyPr wrap="square" lIns="0" tIns="0" rIns="0" bIns="0" rtlCol="0"/>
          <a:lstStyle/>
          <a:p>
            <a:endParaRPr/>
          </a:p>
        </p:txBody>
      </p:sp>
      <p:sp>
        <p:nvSpPr>
          <p:cNvPr id="158" name="bg object 158"/>
          <p:cNvSpPr/>
          <p:nvPr/>
        </p:nvSpPr>
        <p:spPr>
          <a:xfrm>
            <a:off x="7613002" y="4795380"/>
            <a:ext cx="776605" cy="268605"/>
          </a:xfrm>
          <a:custGeom>
            <a:avLst/>
            <a:gdLst/>
            <a:ahLst/>
            <a:cxnLst/>
            <a:rect l="l" t="t" r="r" b="b"/>
            <a:pathLst>
              <a:path w="776604" h="268604">
                <a:moveTo>
                  <a:pt x="4318" y="11645"/>
                </a:moveTo>
                <a:lnTo>
                  <a:pt x="3746" y="11099"/>
                </a:lnTo>
                <a:lnTo>
                  <a:pt x="3251" y="10287"/>
                </a:lnTo>
                <a:lnTo>
                  <a:pt x="2082" y="9969"/>
                </a:lnTo>
                <a:lnTo>
                  <a:pt x="1358" y="10642"/>
                </a:lnTo>
                <a:lnTo>
                  <a:pt x="457" y="11087"/>
                </a:lnTo>
                <a:lnTo>
                  <a:pt x="1104" y="11988"/>
                </a:lnTo>
                <a:lnTo>
                  <a:pt x="1727" y="13169"/>
                </a:lnTo>
                <a:lnTo>
                  <a:pt x="1943" y="13106"/>
                </a:lnTo>
                <a:lnTo>
                  <a:pt x="2806" y="12827"/>
                </a:lnTo>
                <a:lnTo>
                  <a:pt x="3530" y="12166"/>
                </a:lnTo>
                <a:lnTo>
                  <a:pt x="4318" y="11645"/>
                </a:lnTo>
                <a:close/>
              </a:path>
              <a:path w="776604" h="268604">
                <a:moveTo>
                  <a:pt x="7175" y="257365"/>
                </a:moveTo>
                <a:lnTo>
                  <a:pt x="6045" y="256463"/>
                </a:lnTo>
                <a:lnTo>
                  <a:pt x="5219" y="255308"/>
                </a:lnTo>
                <a:lnTo>
                  <a:pt x="4597" y="255409"/>
                </a:lnTo>
                <a:lnTo>
                  <a:pt x="3835" y="255549"/>
                </a:lnTo>
                <a:lnTo>
                  <a:pt x="2717" y="256743"/>
                </a:lnTo>
                <a:lnTo>
                  <a:pt x="2768" y="258191"/>
                </a:lnTo>
                <a:lnTo>
                  <a:pt x="3873" y="259359"/>
                </a:lnTo>
                <a:lnTo>
                  <a:pt x="4648" y="259473"/>
                </a:lnTo>
                <a:lnTo>
                  <a:pt x="5257" y="259562"/>
                </a:lnTo>
                <a:lnTo>
                  <a:pt x="6070" y="258343"/>
                </a:lnTo>
                <a:lnTo>
                  <a:pt x="7175" y="257365"/>
                </a:lnTo>
                <a:close/>
              </a:path>
              <a:path w="776604" h="268604">
                <a:moveTo>
                  <a:pt x="26657" y="257810"/>
                </a:moveTo>
                <a:lnTo>
                  <a:pt x="25844" y="255562"/>
                </a:lnTo>
                <a:lnTo>
                  <a:pt x="25552" y="252209"/>
                </a:lnTo>
                <a:lnTo>
                  <a:pt x="24015" y="251472"/>
                </a:lnTo>
                <a:lnTo>
                  <a:pt x="18732" y="248945"/>
                </a:lnTo>
                <a:lnTo>
                  <a:pt x="19164" y="245110"/>
                </a:lnTo>
                <a:lnTo>
                  <a:pt x="20662" y="241160"/>
                </a:lnTo>
                <a:lnTo>
                  <a:pt x="19545" y="239903"/>
                </a:lnTo>
                <a:lnTo>
                  <a:pt x="16040" y="236677"/>
                </a:lnTo>
                <a:lnTo>
                  <a:pt x="12623" y="238201"/>
                </a:lnTo>
                <a:lnTo>
                  <a:pt x="6261" y="238594"/>
                </a:lnTo>
                <a:lnTo>
                  <a:pt x="4343" y="233413"/>
                </a:lnTo>
                <a:lnTo>
                  <a:pt x="431" y="236156"/>
                </a:lnTo>
                <a:lnTo>
                  <a:pt x="342" y="236651"/>
                </a:lnTo>
                <a:lnTo>
                  <a:pt x="0" y="237426"/>
                </a:lnTo>
                <a:lnTo>
                  <a:pt x="4533" y="242150"/>
                </a:lnTo>
                <a:lnTo>
                  <a:pt x="7315" y="248107"/>
                </a:lnTo>
                <a:lnTo>
                  <a:pt x="17881" y="253060"/>
                </a:lnTo>
                <a:lnTo>
                  <a:pt x="22237" y="255498"/>
                </a:lnTo>
                <a:lnTo>
                  <a:pt x="26657" y="257810"/>
                </a:lnTo>
                <a:close/>
              </a:path>
              <a:path w="776604" h="268604">
                <a:moveTo>
                  <a:pt x="26924" y="257949"/>
                </a:moveTo>
                <a:lnTo>
                  <a:pt x="26746" y="257860"/>
                </a:lnTo>
                <a:lnTo>
                  <a:pt x="26670" y="257987"/>
                </a:lnTo>
                <a:lnTo>
                  <a:pt x="26860" y="258000"/>
                </a:lnTo>
                <a:close/>
              </a:path>
              <a:path w="776604" h="268604">
                <a:moveTo>
                  <a:pt x="30695" y="264033"/>
                </a:moveTo>
                <a:lnTo>
                  <a:pt x="30632" y="261785"/>
                </a:lnTo>
                <a:lnTo>
                  <a:pt x="27266" y="259613"/>
                </a:lnTo>
                <a:lnTo>
                  <a:pt x="27038" y="258775"/>
                </a:lnTo>
                <a:lnTo>
                  <a:pt x="26708" y="258102"/>
                </a:lnTo>
                <a:lnTo>
                  <a:pt x="24409" y="259816"/>
                </a:lnTo>
                <a:lnTo>
                  <a:pt x="22123" y="260223"/>
                </a:lnTo>
                <a:lnTo>
                  <a:pt x="17373" y="256806"/>
                </a:lnTo>
                <a:lnTo>
                  <a:pt x="14935" y="255663"/>
                </a:lnTo>
                <a:lnTo>
                  <a:pt x="12293" y="254152"/>
                </a:lnTo>
                <a:lnTo>
                  <a:pt x="8293" y="262242"/>
                </a:lnTo>
                <a:lnTo>
                  <a:pt x="15074" y="267119"/>
                </a:lnTo>
                <a:lnTo>
                  <a:pt x="21120" y="262280"/>
                </a:lnTo>
                <a:lnTo>
                  <a:pt x="21678" y="263258"/>
                </a:lnTo>
                <a:lnTo>
                  <a:pt x="21983" y="263944"/>
                </a:lnTo>
                <a:lnTo>
                  <a:pt x="23990" y="266814"/>
                </a:lnTo>
                <a:lnTo>
                  <a:pt x="26035" y="268287"/>
                </a:lnTo>
                <a:lnTo>
                  <a:pt x="28486" y="266052"/>
                </a:lnTo>
                <a:lnTo>
                  <a:pt x="30695" y="264033"/>
                </a:lnTo>
                <a:close/>
              </a:path>
              <a:path w="776604" h="268604">
                <a:moveTo>
                  <a:pt x="64516" y="222135"/>
                </a:moveTo>
                <a:lnTo>
                  <a:pt x="61112" y="218732"/>
                </a:lnTo>
                <a:lnTo>
                  <a:pt x="60388" y="225412"/>
                </a:lnTo>
                <a:lnTo>
                  <a:pt x="56388" y="223901"/>
                </a:lnTo>
                <a:lnTo>
                  <a:pt x="58508" y="227101"/>
                </a:lnTo>
                <a:lnTo>
                  <a:pt x="58585" y="230225"/>
                </a:lnTo>
                <a:lnTo>
                  <a:pt x="61760" y="231317"/>
                </a:lnTo>
                <a:lnTo>
                  <a:pt x="64516" y="222135"/>
                </a:lnTo>
                <a:close/>
              </a:path>
              <a:path w="776604" h="268604">
                <a:moveTo>
                  <a:pt x="64935" y="140881"/>
                </a:moveTo>
                <a:lnTo>
                  <a:pt x="56349" y="139484"/>
                </a:lnTo>
                <a:lnTo>
                  <a:pt x="59626" y="142735"/>
                </a:lnTo>
                <a:lnTo>
                  <a:pt x="64935" y="140881"/>
                </a:lnTo>
                <a:close/>
              </a:path>
              <a:path w="776604" h="268604">
                <a:moveTo>
                  <a:pt x="66573" y="267563"/>
                </a:moveTo>
                <a:lnTo>
                  <a:pt x="65760" y="262966"/>
                </a:lnTo>
                <a:lnTo>
                  <a:pt x="64198" y="263271"/>
                </a:lnTo>
                <a:lnTo>
                  <a:pt x="61074" y="263855"/>
                </a:lnTo>
                <a:lnTo>
                  <a:pt x="61036" y="266001"/>
                </a:lnTo>
                <a:lnTo>
                  <a:pt x="63957" y="267563"/>
                </a:lnTo>
                <a:lnTo>
                  <a:pt x="66573" y="267563"/>
                </a:lnTo>
                <a:close/>
              </a:path>
              <a:path w="776604" h="268604">
                <a:moveTo>
                  <a:pt x="79121" y="251231"/>
                </a:moveTo>
                <a:lnTo>
                  <a:pt x="78359" y="250177"/>
                </a:lnTo>
                <a:lnTo>
                  <a:pt x="77990" y="249110"/>
                </a:lnTo>
                <a:lnTo>
                  <a:pt x="77470" y="249021"/>
                </a:lnTo>
                <a:lnTo>
                  <a:pt x="72872" y="248221"/>
                </a:lnTo>
                <a:lnTo>
                  <a:pt x="69418" y="249897"/>
                </a:lnTo>
                <a:lnTo>
                  <a:pt x="67081" y="254609"/>
                </a:lnTo>
                <a:lnTo>
                  <a:pt x="74396" y="260769"/>
                </a:lnTo>
                <a:lnTo>
                  <a:pt x="73494" y="257949"/>
                </a:lnTo>
                <a:lnTo>
                  <a:pt x="73113" y="256921"/>
                </a:lnTo>
                <a:lnTo>
                  <a:pt x="72555" y="254850"/>
                </a:lnTo>
                <a:lnTo>
                  <a:pt x="72390" y="253809"/>
                </a:lnTo>
                <a:lnTo>
                  <a:pt x="72161" y="252742"/>
                </a:lnTo>
                <a:lnTo>
                  <a:pt x="79121" y="251231"/>
                </a:lnTo>
                <a:close/>
              </a:path>
              <a:path w="776604" h="268604">
                <a:moveTo>
                  <a:pt x="81102" y="233464"/>
                </a:moveTo>
                <a:lnTo>
                  <a:pt x="80530" y="229463"/>
                </a:lnTo>
                <a:lnTo>
                  <a:pt x="78130" y="229044"/>
                </a:lnTo>
                <a:lnTo>
                  <a:pt x="75463" y="229362"/>
                </a:lnTo>
                <a:lnTo>
                  <a:pt x="74676" y="229450"/>
                </a:lnTo>
                <a:lnTo>
                  <a:pt x="73875" y="229374"/>
                </a:lnTo>
                <a:lnTo>
                  <a:pt x="72517" y="229374"/>
                </a:lnTo>
                <a:lnTo>
                  <a:pt x="72517" y="230835"/>
                </a:lnTo>
                <a:lnTo>
                  <a:pt x="72326" y="231698"/>
                </a:lnTo>
                <a:lnTo>
                  <a:pt x="73571" y="235724"/>
                </a:lnTo>
                <a:lnTo>
                  <a:pt x="76225" y="236232"/>
                </a:lnTo>
                <a:lnTo>
                  <a:pt x="79908" y="235280"/>
                </a:lnTo>
                <a:lnTo>
                  <a:pt x="81102" y="233464"/>
                </a:lnTo>
                <a:close/>
              </a:path>
              <a:path w="776604" h="268604">
                <a:moveTo>
                  <a:pt x="86868" y="249275"/>
                </a:moveTo>
                <a:lnTo>
                  <a:pt x="85991" y="241922"/>
                </a:lnTo>
                <a:lnTo>
                  <a:pt x="79603" y="247434"/>
                </a:lnTo>
                <a:lnTo>
                  <a:pt x="86766" y="249351"/>
                </a:lnTo>
                <a:close/>
              </a:path>
              <a:path w="776604" h="268604">
                <a:moveTo>
                  <a:pt x="88696" y="257543"/>
                </a:moveTo>
                <a:lnTo>
                  <a:pt x="87947" y="255714"/>
                </a:lnTo>
                <a:lnTo>
                  <a:pt x="87236" y="253873"/>
                </a:lnTo>
                <a:lnTo>
                  <a:pt x="86309" y="252006"/>
                </a:lnTo>
                <a:lnTo>
                  <a:pt x="84594" y="252285"/>
                </a:lnTo>
                <a:lnTo>
                  <a:pt x="84353" y="252755"/>
                </a:lnTo>
                <a:lnTo>
                  <a:pt x="82981" y="255435"/>
                </a:lnTo>
                <a:lnTo>
                  <a:pt x="84620" y="256946"/>
                </a:lnTo>
                <a:lnTo>
                  <a:pt x="86245" y="258394"/>
                </a:lnTo>
                <a:lnTo>
                  <a:pt x="87871" y="257822"/>
                </a:lnTo>
                <a:lnTo>
                  <a:pt x="88696" y="257543"/>
                </a:lnTo>
                <a:close/>
              </a:path>
              <a:path w="776604" h="268604">
                <a:moveTo>
                  <a:pt x="91554" y="156514"/>
                </a:moveTo>
                <a:lnTo>
                  <a:pt x="88099" y="155702"/>
                </a:lnTo>
                <a:lnTo>
                  <a:pt x="84582" y="154698"/>
                </a:lnTo>
                <a:lnTo>
                  <a:pt x="82461" y="159512"/>
                </a:lnTo>
                <a:lnTo>
                  <a:pt x="91554" y="156514"/>
                </a:lnTo>
                <a:close/>
              </a:path>
              <a:path w="776604" h="268604">
                <a:moveTo>
                  <a:pt x="99809" y="147802"/>
                </a:moveTo>
                <a:lnTo>
                  <a:pt x="99555" y="146875"/>
                </a:lnTo>
                <a:lnTo>
                  <a:pt x="97942" y="140893"/>
                </a:lnTo>
                <a:lnTo>
                  <a:pt x="97904" y="140741"/>
                </a:lnTo>
                <a:lnTo>
                  <a:pt x="96481" y="139877"/>
                </a:lnTo>
                <a:lnTo>
                  <a:pt x="86880" y="146354"/>
                </a:lnTo>
                <a:lnTo>
                  <a:pt x="83489" y="146875"/>
                </a:lnTo>
                <a:lnTo>
                  <a:pt x="74650" y="143357"/>
                </a:lnTo>
                <a:lnTo>
                  <a:pt x="69773" y="142290"/>
                </a:lnTo>
                <a:lnTo>
                  <a:pt x="65024" y="140893"/>
                </a:lnTo>
                <a:lnTo>
                  <a:pt x="63042" y="145618"/>
                </a:lnTo>
                <a:lnTo>
                  <a:pt x="62674" y="151003"/>
                </a:lnTo>
                <a:lnTo>
                  <a:pt x="62661" y="151155"/>
                </a:lnTo>
                <a:lnTo>
                  <a:pt x="64262" y="154927"/>
                </a:lnTo>
                <a:lnTo>
                  <a:pt x="65138" y="154216"/>
                </a:lnTo>
                <a:lnTo>
                  <a:pt x="65976" y="153631"/>
                </a:lnTo>
                <a:lnTo>
                  <a:pt x="67246" y="152374"/>
                </a:lnTo>
                <a:lnTo>
                  <a:pt x="67691" y="151663"/>
                </a:lnTo>
                <a:lnTo>
                  <a:pt x="68072" y="151155"/>
                </a:lnTo>
                <a:lnTo>
                  <a:pt x="68186" y="151003"/>
                </a:lnTo>
                <a:lnTo>
                  <a:pt x="72212" y="152527"/>
                </a:lnTo>
                <a:lnTo>
                  <a:pt x="76415" y="154927"/>
                </a:lnTo>
                <a:lnTo>
                  <a:pt x="77470" y="154927"/>
                </a:lnTo>
                <a:lnTo>
                  <a:pt x="80365" y="155181"/>
                </a:lnTo>
                <a:lnTo>
                  <a:pt x="84645" y="151003"/>
                </a:lnTo>
                <a:lnTo>
                  <a:pt x="84874" y="151003"/>
                </a:lnTo>
                <a:lnTo>
                  <a:pt x="91567" y="156502"/>
                </a:lnTo>
                <a:lnTo>
                  <a:pt x="96774" y="151003"/>
                </a:lnTo>
                <a:lnTo>
                  <a:pt x="99809" y="147802"/>
                </a:lnTo>
                <a:close/>
              </a:path>
              <a:path w="776604" h="268604">
                <a:moveTo>
                  <a:pt x="107467" y="234975"/>
                </a:moveTo>
                <a:lnTo>
                  <a:pt x="105473" y="233972"/>
                </a:lnTo>
                <a:lnTo>
                  <a:pt x="94830" y="233210"/>
                </a:lnTo>
                <a:lnTo>
                  <a:pt x="94932" y="239344"/>
                </a:lnTo>
                <a:lnTo>
                  <a:pt x="101079" y="239915"/>
                </a:lnTo>
                <a:lnTo>
                  <a:pt x="99263" y="244500"/>
                </a:lnTo>
                <a:lnTo>
                  <a:pt x="90563" y="242887"/>
                </a:lnTo>
                <a:lnTo>
                  <a:pt x="92735" y="245186"/>
                </a:lnTo>
                <a:lnTo>
                  <a:pt x="93357" y="246481"/>
                </a:lnTo>
                <a:lnTo>
                  <a:pt x="101053" y="248361"/>
                </a:lnTo>
                <a:lnTo>
                  <a:pt x="105156" y="245681"/>
                </a:lnTo>
                <a:lnTo>
                  <a:pt x="105410" y="244500"/>
                </a:lnTo>
                <a:lnTo>
                  <a:pt x="107467" y="234975"/>
                </a:lnTo>
                <a:close/>
              </a:path>
              <a:path w="776604" h="268604">
                <a:moveTo>
                  <a:pt x="108966" y="210972"/>
                </a:moveTo>
                <a:lnTo>
                  <a:pt x="105587" y="208534"/>
                </a:lnTo>
                <a:lnTo>
                  <a:pt x="103949" y="206209"/>
                </a:lnTo>
                <a:lnTo>
                  <a:pt x="103200" y="199186"/>
                </a:lnTo>
                <a:lnTo>
                  <a:pt x="99250" y="196596"/>
                </a:lnTo>
                <a:lnTo>
                  <a:pt x="96799" y="193840"/>
                </a:lnTo>
                <a:lnTo>
                  <a:pt x="86334" y="188963"/>
                </a:lnTo>
                <a:lnTo>
                  <a:pt x="81026" y="181483"/>
                </a:lnTo>
                <a:lnTo>
                  <a:pt x="79044" y="181521"/>
                </a:lnTo>
                <a:lnTo>
                  <a:pt x="69926" y="188302"/>
                </a:lnTo>
                <a:lnTo>
                  <a:pt x="67335" y="187629"/>
                </a:lnTo>
                <a:lnTo>
                  <a:pt x="63487" y="179197"/>
                </a:lnTo>
                <a:lnTo>
                  <a:pt x="62585" y="178130"/>
                </a:lnTo>
                <a:lnTo>
                  <a:pt x="61798" y="176923"/>
                </a:lnTo>
                <a:lnTo>
                  <a:pt x="51473" y="179946"/>
                </a:lnTo>
                <a:lnTo>
                  <a:pt x="56172" y="191617"/>
                </a:lnTo>
                <a:lnTo>
                  <a:pt x="57581" y="192582"/>
                </a:lnTo>
                <a:lnTo>
                  <a:pt x="71793" y="190131"/>
                </a:lnTo>
                <a:lnTo>
                  <a:pt x="73875" y="191084"/>
                </a:lnTo>
                <a:lnTo>
                  <a:pt x="100025" y="209384"/>
                </a:lnTo>
                <a:lnTo>
                  <a:pt x="95453" y="216763"/>
                </a:lnTo>
                <a:lnTo>
                  <a:pt x="97739" y="220611"/>
                </a:lnTo>
                <a:lnTo>
                  <a:pt x="108140" y="222935"/>
                </a:lnTo>
                <a:lnTo>
                  <a:pt x="108178" y="218846"/>
                </a:lnTo>
                <a:lnTo>
                  <a:pt x="104546" y="214668"/>
                </a:lnTo>
                <a:lnTo>
                  <a:pt x="108966" y="210972"/>
                </a:lnTo>
                <a:close/>
              </a:path>
              <a:path w="776604" h="268604">
                <a:moveTo>
                  <a:pt x="109867" y="183642"/>
                </a:moveTo>
                <a:lnTo>
                  <a:pt x="106603" y="182295"/>
                </a:lnTo>
                <a:lnTo>
                  <a:pt x="103962" y="181521"/>
                </a:lnTo>
                <a:lnTo>
                  <a:pt x="100126" y="187248"/>
                </a:lnTo>
                <a:lnTo>
                  <a:pt x="94551" y="188366"/>
                </a:lnTo>
                <a:lnTo>
                  <a:pt x="96812" y="193636"/>
                </a:lnTo>
                <a:lnTo>
                  <a:pt x="101015" y="193294"/>
                </a:lnTo>
                <a:lnTo>
                  <a:pt x="104190" y="191820"/>
                </a:lnTo>
                <a:lnTo>
                  <a:pt x="105473" y="187198"/>
                </a:lnTo>
                <a:lnTo>
                  <a:pt x="105829" y="185928"/>
                </a:lnTo>
                <a:lnTo>
                  <a:pt x="107950" y="185140"/>
                </a:lnTo>
                <a:lnTo>
                  <a:pt x="109867" y="183642"/>
                </a:lnTo>
                <a:close/>
              </a:path>
              <a:path w="776604" h="268604">
                <a:moveTo>
                  <a:pt x="110350" y="256171"/>
                </a:moveTo>
                <a:lnTo>
                  <a:pt x="108851" y="255778"/>
                </a:lnTo>
                <a:lnTo>
                  <a:pt x="107911" y="255308"/>
                </a:lnTo>
                <a:lnTo>
                  <a:pt x="107035" y="255397"/>
                </a:lnTo>
                <a:lnTo>
                  <a:pt x="106565" y="255460"/>
                </a:lnTo>
                <a:lnTo>
                  <a:pt x="106197" y="256489"/>
                </a:lnTo>
                <a:lnTo>
                  <a:pt x="105778" y="257073"/>
                </a:lnTo>
                <a:lnTo>
                  <a:pt x="106629" y="257492"/>
                </a:lnTo>
                <a:lnTo>
                  <a:pt x="107454" y="258165"/>
                </a:lnTo>
                <a:lnTo>
                  <a:pt x="108788" y="258279"/>
                </a:lnTo>
                <a:lnTo>
                  <a:pt x="109334" y="257263"/>
                </a:lnTo>
                <a:lnTo>
                  <a:pt x="110350" y="256171"/>
                </a:lnTo>
                <a:close/>
              </a:path>
              <a:path w="776604" h="268604">
                <a:moveTo>
                  <a:pt x="113334" y="194589"/>
                </a:moveTo>
                <a:lnTo>
                  <a:pt x="112572" y="193649"/>
                </a:lnTo>
                <a:lnTo>
                  <a:pt x="111721" y="192900"/>
                </a:lnTo>
                <a:lnTo>
                  <a:pt x="110909" y="192112"/>
                </a:lnTo>
                <a:lnTo>
                  <a:pt x="110515" y="192646"/>
                </a:lnTo>
                <a:lnTo>
                  <a:pt x="109689" y="193319"/>
                </a:lnTo>
                <a:lnTo>
                  <a:pt x="110058" y="194576"/>
                </a:lnTo>
                <a:lnTo>
                  <a:pt x="110782" y="195300"/>
                </a:lnTo>
                <a:lnTo>
                  <a:pt x="111518" y="196380"/>
                </a:lnTo>
                <a:lnTo>
                  <a:pt x="112369" y="195478"/>
                </a:lnTo>
                <a:lnTo>
                  <a:pt x="113334" y="194589"/>
                </a:lnTo>
                <a:close/>
              </a:path>
              <a:path w="776604" h="268604">
                <a:moveTo>
                  <a:pt x="113512" y="247802"/>
                </a:moveTo>
                <a:lnTo>
                  <a:pt x="112585" y="247103"/>
                </a:lnTo>
                <a:lnTo>
                  <a:pt x="111721" y="246062"/>
                </a:lnTo>
                <a:lnTo>
                  <a:pt x="110134" y="245732"/>
                </a:lnTo>
                <a:lnTo>
                  <a:pt x="109270" y="247027"/>
                </a:lnTo>
                <a:lnTo>
                  <a:pt x="107988" y="248196"/>
                </a:lnTo>
                <a:lnTo>
                  <a:pt x="109486" y="248932"/>
                </a:lnTo>
                <a:lnTo>
                  <a:pt x="110426" y="249821"/>
                </a:lnTo>
                <a:lnTo>
                  <a:pt x="111188" y="249682"/>
                </a:lnTo>
                <a:lnTo>
                  <a:pt x="112052" y="249542"/>
                </a:lnTo>
                <a:lnTo>
                  <a:pt x="112750" y="248462"/>
                </a:lnTo>
                <a:lnTo>
                  <a:pt x="113512" y="247802"/>
                </a:lnTo>
                <a:close/>
              </a:path>
              <a:path w="776604" h="268604">
                <a:moveTo>
                  <a:pt x="115430" y="232105"/>
                </a:moveTo>
                <a:lnTo>
                  <a:pt x="115303" y="231533"/>
                </a:lnTo>
                <a:lnTo>
                  <a:pt x="115163" y="230797"/>
                </a:lnTo>
                <a:lnTo>
                  <a:pt x="114096" y="230073"/>
                </a:lnTo>
                <a:lnTo>
                  <a:pt x="112928" y="229641"/>
                </a:lnTo>
                <a:lnTo>
                  <a:pt x="111696" y="230644"/>
                </a:lnTo>
                <a:lnTo>
                  <a:pt x="111721" y="231089"/>
                </a:lnTo>
                <a:lnTo>
                  <a:pt x="111772" y="231927"/>
                </a:lnTo>
                <a:lnTo>
                  <a:pt x="112433" y="232727"/>
                </a:lnTo>
                <a:lnTo>
                  <a:pt x="113233" y="234302"/>
                </a:lnTo>
                <a:lnTo>
                  <a:pt x="114325" y="232930"/>
                </a:lnTo>
                <a:lnTo>
                  <a:pt x="115430" y="232105"/>
                </a:lnTo>
                <a:close/>
              </a:path>
              <a:path w="776604" h="268604">
                <a:moveTo>
                  <a:pt x="118452" y="213448"/>
                </a:moveTo>
                <a:lnTo>
                  <a:pt x="116840" y="203085"/>
                </a:lnTo>
                <a:lnTo>
                  <a:pt x="109982" y="204089"/>
                </a:lnTo>
                <a:lnTo>
                  <a:pt x="110578" y="210223"/>
                </a:lnTo>
                <a:lnTo>
                  <a:pt x="112458" y="212458"/>
                </a:lnTo>
                <a:lnTo>
                  <a:pt x="118452" y="213448"/>
                </a:lnTo>
                <a:close/>
              </a:path>
              <a:path w="776604" h="268604">
                <a:moveTo>
                  <a:pt x="122859" y="152438"/>
                </a:moveTo>
                <a:lnTo>
                  <a:pt x="117309" y="148247"/>
                </a:lnTo>
                <a:lnTo>
                  <a:pt x="116840" y="148336"/>
                </a:lnTo>
                <a:lnTo>
                  <a:pt x="111404" y="154889"/>
                </a:lnTo>
                <a:lnTo>
                  <a:pt x="118237" y="161086"/>
                </a:lnTo>
                <a:lnTo>
                  <a:pt x="122859" y="152438"/>
                </a:lnTo>
                <a:close/>
              </a:path>
              <a:path w="776604" h="268604">
                <a:moveTo>
                  <a:pt x="127279" y="260654"/>
                </a:moveTo>
                <a:lnTo>
                  <a:pt x="124485" y="257073"/>
                </a:lnTo>
                <a:lnTo>
                  <a:pt x="121996" y="257073"/>
                </a:lnTo>
                <a:lnTo>
                  <a:pt x="119100" y="258940"/>
                </a:lnTo>
                <a:lnTo>
                  <a:pt x="122085" y="262458"/>
                </a:lnTo>
                <a:lnTo>
                  <a:pt x="127279" y="260654"/>
                </a:lnTo>
                <a:close/>
              </a:path>
              <a:path w="776604" h="268604">
                <a:moveTo>
                  <a:pt x="132880" y="165849"/>
                </a:moveTo>
                <a:lnTo>
                  <a:pt x="132397" y="163068"/>
                </a:lnTo>
                <a:lnTo>
                  <a:pt x="132105" y="161378"/>
                </a:lnTo>
                <a:lnTo>
                  <a:pt x="129425" y="159423"/>
                </a:lnTo>
                <a:lnTo>
                  <a:pt x="126301" y="158673"/>
                </a:lnTo>
                <a:lnTo>
                  <a:pt x="124485" y="160972"/>
                </a:lnTo>
                <a:lnTo>
                  <a:pt x="121729" y="163017"/>
                </a:lnTo>
                <a:lnTo>
                  <a:pt x="124447" y="164998"/>
                </a:lnTo>
                <a:lnTo>
                  <a:pt x="125869" y="166839"/>
                </a:lnTo>
                <a:lnTo>
                  <a:pt x="129984" y="167347"/>
                </a:lnTo>
                <a:lnTo>
                  <a:pt x="132880" y="165849"/>
                </a:lnTo>
                <a:close/>
              </a:path>
              <a:path w="776604" h="268604">
                <a:moveTo>
                  <a:pt x="141681" y="148120"/>
                </a:moveTo>
                <a:lnTo>
                  <a:pt x="133819" y="139522"/>
                </a:lnTo>
                <a:lnTo>
                  <a:pt x="138176" y="137147"/>
                </a:lnTo>
                <a:lnTo>
                  <a:pt x="141109" y="128028"/>
                </a:lnTo>
                <a:lnTo>
                  <a:pt x="132232" y="129400"/>
                </a:lnTo>
                <a:lnTo>
                  <a:pt x="128498" y="125920"/>
                </a:lnTo>
                <a:lnTo>
                  <a:pt x="123075" y="130556"/>
                </a:lnTo>
                <a:lnTo>
                  <a:pt x="134226" y="130390"/>
                </a:lnTo>
                <a:lnTo>
                  <a:pt x="130136" y="134391"/>
                </a:lnTo>
                <a:lnTo>
                  <a:pt x="126669" y="137261"/>
                </a:lnTo>
                <a:lnTo>
                  <a:pt x="123672" y="133515"/>
                </a:lnTo>
                <a:lnTo>
                  <a:pt x="116598" y="132334"/>
                </a:lnTo>
                <a:lnTo>
                  <a:pt x="112801" y="132803"/>
                </a:lnTo>
                <a:lnTo>
                  <a:pt x="107899" y="132803"/>
                </a:lnTo>
                <a:lnTo>
                  <a:pt x="113588" y="143586"/>
                </a:lnTo>
                <a:lnTo>
                  <a:pt x="116408" y="145186"/>
                </a:lnTo>
                <a:lnTo>
                  <a:pt x="128524" y="142608"/>
                </a:lnTo>
                <a:lnTo>
                  <a:pt x="130403" y="143294"/>
                </a:lnTo>
                <a:lnTo>
                  <a:pt x="134518" y="148856"/>
                </a:lnTo>
                <a:lnTo>
                  <a:pt x="134886" y="148590"/>
                </a:lnTo>
                <a:lnTo>
                  <a:pt x="141681" y="148120"/>
                </a:lnTo>
                <a:close/>
              </a:path>
              <a:path w="776604" h="268604">
                <a:moveTo>
                  <a:pt x="144449" y="242760"/>
                </a:moveTo>
                <a:lnTo>
                  <a:pt x="139801" y="242277"/>
                </a:lnTo>
                <a:lnTo>
                  <a:pt x="136258" y="242455"/>
                </a:lnTo>
                <a:lnTo>
                  <a:pt x="133096" y="241427"/>
                </a:lnTo>
                <a:lnTo>
                  <a:pt x="130327" y="240525"/>
                </a:lnTo>
                <a:lnTo>
                  <a:pt x="128003" y="238277"/>
                </a:lnTo>
                <a:lnTo>
                  <a:pt x="125374" y="236537"/>
                </a:lnTo>
                <a:lnTo>
                  <a:pt x="118872" y="246595"/>
                </a:lnTo>
                <a:lnTo>
                  <a:pt x="126123" y="248196"/>
                </a:lnTo>
                <a:lnTo>
                  <a:pt x="128206" y="257467"/>
                </a:lnTo>
                <a:lnTo>
                  <a:pt x="136194" y="258572"/>
                </a:lnTo>
                <a:lnTo>
                  <a:pt x="144449" y="242760"/>
                </a:lnTo>
                <a:close/>
              </a:path>
              <a:path w="776604" h="268604">
                <a:moveTo>
                  <a:pt x="147485" y="144119"/>
                </a:moveTo>
                <a:lnTo>
                  <a:pt x="145161" y="140284"/>
                </a:lnTo>
                <a:lnTo>
                  <a:pt x="143141" y="139928"/>
                </a:lnTo>
                <a:lnTo>
                  <a:pt x="140017" y="141795"/>
                </a:lnTo>
                <a:lnTo>
                  <a:pt x="141719" y="144945"/>
                </a:lnTo>
                <a:lnTo>
                  <a:pt x="143802" y="145326"/>
                </a:lnTo>
                <a:lnTo>
                  <a:pt x="147485" y="144119"/>
                </a:lnTo>
                <a:close/>
              </a:path>
              <a:path w="776604" h="268604">
                <a:moveTo>
                  <a:pt x="147840" y="185623"/>
                </a:moveTo>
                <a:lnTo>
                  <a:pt x="146710" y="175272"/>
                </a:lnTo>
                <a:lnTo>
                  <a:pt x="140373" y="172643"/>
                </a:lnTo>
                <a:lnTo>
                  <a:pt x="136969" y="178346"/>
                </a:lnTo>
                <a:lnTo>
                  <a:pt x="137020" y="179019"/>
                </a:lnTo>
                <a:lnTo>
                  <a:pt x="143078" y="182918"/>
                </a:lnTo>
                <a:lnTo>
                  <a:pt x="145122" y="184023"/>
                </a:lnTo>
                <a:lnTo>
                  <a:pt x="147840" y="185623"/>
                </a:lnTo>
                <a:close/>
              </a:path>
              <a:path w="776604" h="268604">
                <a:moveTo>
                  <a:pt x="149872" y="162572"/>
                </a:moveTo>
                <a:lnTo>
                  <a:pt x="143776" y="149352"/>
                </a:lnTo>
                <a:lnTo>
                  <a:pt x="137375" y="153174"/>
                </a:lnTo>
                <a:lnTo>
                  <a:pt x="137337" y="161302"/>
                </a:lnTo>
                <a:lnTo>
                  <a:pt x="146278" y="158483"/>
                </a:lnTo>
                <a:lnTo>
                  <a:pt x="149872" y="162572"/>
                </a:lnTo>
                <a:close/>
              </a:path>
              <a:path w="776604" h="268604">
                <a:moveTo>
                  <a:pt x="163296" y="139941"/>
                </a:moveTo>
                <a:lnTo>
                  <a:pt x="162191" y="139103"/>
                </a:lnTo>
                <a:lnTo>
                  <a:pt x="160820" y="137350"/>
                </a:lnTo>
                <a:lnTo>
                  <a:pt x="157835" y="138252"/>
                </a:lnTo>
                <a:lnTo>
                  <a:pt x="155879" y="139725"/>
                </a:lnTo>
                <a:lnTo>
                  <a:pt x="153606" y="141008"/>
                </a:lnTo>
                <a:lnTo>
                  <a:pt x="153733" y="145224"/>
                </a:lnTo>
                <a:lnTo>
                  <a:pt x="156883" y="145796"/>
                </a:lnTo>
                <a:lnTo>
                  <a:pt x="160655" y="144437"/>
                </a:lnTo>
                <a:lnTo>
                  <a:pt x="161810" y="141744"/>
                </a:lnTo>
                <a:lnTo>
                  <a:pt x="163296" y="139941"/>
                </a:lnTo>
                <a:close/>
              </a:path>
              <a:path w="776604" h="268604">
                <a:moveTo>
                  <a:pt x="167119" y="180746"/>
                </a:moveTo>
                <a:lnTo>
                  <a:pt x="165341" y="179679"/>
                </a:lnTo>
                <a:lnTo>
                  <a:pt x="163144" y="181305"/>
                </a:lnTo>
                <a:lnTo>
                  <a:pt x="160489" y="182740"/>
                </a:lnTo>
                <a:lnTo>
                  <a:pt x="163728" y="187820"/>
                </a:lnTo>
                <a:lnTo>
                  <a:pt x="167119" y="180746"/>
                </a:lnTo>
                <a:close/>
              </a:path>
              <a:path w="776604" h="268604">
                <a:moveTo>
                  <a:pt x="178269" y="191300"/>
                </a:moveTo>
                <a:lnTo>
                  <a:pt x="178003" y="191008"/>
                </a:lnTo>
                <a:lnTo>
                  <a:pt x="177393" y="190334"/>
                </a:lnTo>
                <a:lnTo>
                  <a:pt x="176377" y="190030"/>
                </a:lnTo>
                <a:lnTo>
                  <a:pt x="175526" y="189585"/>
                </a:lnTo>
                <a:lnTo>
                  <a:pt x="175247" y="190271"/>
                </a:lnTo>
                <a:lnTo>
                  <a:pt x="174548" y="191211"/>
                </a:lnTo>
                <a:lnTo>
                  <a:pt x="175234" y="192379"/>
                </a:lnTo>
                <a:lnTo>
                  <a:pt x="176199" y="192849"/>
                </a:lnTo>
                <a:lnTo>
                  <a:pt x="177330" y="193725"/>
                </a:lnTo>
                <a:lnTo>
                  <a:pt x="177698" y="192366"/>
                </a:lnTo>
                <a:lnTo>
                  <a:pt x="178269" y="191300"/>
                </a:lnTo>
                <a:close/>
              </a:path>
              <a:path w="776604" h="268604">
                <a:moveTo>
                  <a:pt x="187655" y="99758"/>
                </a:moveTo>
                <a:lnTo>
                  <a:pt x="184683" y="93192"/>
                </a:lnTo>
                <a:lnTo>
                  <a:pt x="179705" y="89789"/>
                </a:lnTo>
                <a:lnTo>
                  <a:pt x="173469" y="88099"/>
                </a:lnTo>
                <a:lnTo>
                  <a:pt x="166776" y="86690"/>
                </a:lnTo>
                <a:lnTo>
                  <a:pt x="166776" y="88544"/>
                </a:lnTo>
                <a:lnTo>
                  <a:pt x="166154" y="90614"/>
                </a:lnTo>
                <a:lnTo>
                  <a:pt x="168211" y="93306"/>
                </a:lnTo>
                <a:lnTo>
                  <a:pt x="171894" y="91325"/>
                </a:lnTo>
                <a:lnTo>
                  <a:pt x="173088" y="96939"/>
                </a:lnTo>
                <a:lnTo>
                  <a:pt x="174396" y="98742"/>
                </a:lnTo>
                <a:lnTo>
                  <a:pt x="175310" y="100622"/>
                </a:lnTo>
                <a:lnTo>
                  <a:pt x="169176" y="102870"/>
                </a:lnTo>
                <a:lnTo>
                  <a:pt x="169545" y="94094"/>
                </a:lnTo>
                <a:lnTo>
                  <a:pt x="163893" y="94094"/>
                </a:lnTo>
                <a:lnTo>
                  <a:pt x="165138" y="101003"/>
                </a:lnTo>
                <a:lnTo>
                  <a:pt x="166204" y="107492"/>
                </a:lnTo>
                <a:lnTo>
                  <a:pt x="171399" y="113068"/>
                </a:lnTo>
                <a:lnTo>
                  <a:pt x="176034" y="108165"/>
                </a:lnTo>
                <a:lnTo>
                  <a:pt x="176568" y="117055"/>
                </a:lnTo>
                <a:lnTo>
                  <a:pt x="182537" y="117627"/>
                </a:lnTo>
                <a:lnTo>
                  <a:pt x="182537" y="101498"/>
                </a:lnTo>
                <a:lnTo>
                  <a:pt x="187655" y="99758"/>
                </a:lnTo>
                <a:close/>
              </a:path>
              <a:path w="776604" h="268604">
                <a:moveTo>
                  <a:pt x="192582" y="190677"/>
                </a:moveTo>
                <a:lnTo>
                  <a:pt x="191516" y="189306"/>
                </a:lnTo>
                <a:lnTo>
                  <a:pt x="190550" y="186880"/>
                </a:lnTo>
                <a:lnTo>
                  <a:pt x="189357" y="186753"/>
                </a:lnTo>
                <a:lnTo>
                  <a:pt x="186639" y="186474"/>
                </a:lnTo>
                <a:lnTo>
                  <a:pt x="183819" y="187337"/>
                </a:lnTo>
                <a:lnTo>
                  <a:pt x="181038" y="187744"/>
                </a:lnTo>
                <a:lnTo>
                  <a:pt x="180581" y="190627"/>
                </a:lnTo>
                <a:lnTo>
                  <a:pt x="183146" y="191617"/>
                </a:lnTo>
                <a:lnTo>
                  <a:pt x="185661" y="193065"/>
                </a:lnTo>
                <a:lnTo>
                  <a:pt x="189598" y="193560"/>
                </a:lnTo>
                <a:lnTo>
                  <a:pt x="191147" y="191655"/>
                </a:lnTo>
                <a:lnTo>
                  <a:pt x="192582" y="190677"/>
                </a:lnTo>
                <a:close/>
              </a:path>
              <a:path w="776604" h="268604">
                <a:moveTo>
                  <a:pt x="197231" y="120116"/>
                </a:moveTo>
                <a:lnTo>
                  <a:pt x="196672" y="117348"/>
                </a:lnTo>
                <a:lnTo>
                  <a:pt x="196164" y="114731"/>
                </a:lnTo>
                <a:lnTo>
                  <a:pt x="195834" y="114731"/>
                </a:lnTo>
                <a:lnTo>
                  <a:pt x="195491" y="114719"/>
                </a:lnTo>
                <a:lnTo>
                  <a:pt x="195160" y="114719"/>
                </a:lnTo>
                <a:lnTo>
                  <a:pt x="194957" y="115684"/>
                </a:lnTo>
                <a:lnTo>
                  <a:pt x="194564" y="116662"/>
                </a:lnTo>
                <a:lnTo>
                  <a:pt x="194678" y="118110"/>
                </a:lnTo>
                <a:lnTo>
                  <a:pt x="195554" y="118541"/>
                </a:lnTo>
                <a:lnTo>
                  <a:pt x="197231" y="120116"/>
                </a:lnTo>
                <a:close/>
              </a:path>
              <a:path w="776604" h="268604">
                <a:moveTo>
                  <a:pt x="200926" y="130352"/>
                </a:moveTo>
                <a:lnTo>
                  <a:pt x="199936" y="129247"/>
                </a:lnTo>
                <a:lnTo>
                  <a:pt x="197269" y="126250"/>
                </a:lnTo>
                <a:lnTo>
                  <a:pt x="196202" y="125056"/>
                </a:lnTo>
                <a:lnTo>
                  <a:pt x="186143" y="120815"/>
                </a:lnTo>
                <a:lnTo>
                  <a:pt x="181343" y="119011"/>
                </a:lnTo>
                <a:lnTo>
                  <a:pt x="176987" y="117297"/>
                </a:lnTo>
                <a:lnTo>
                  <a:pt x="176568" y="117132"/>
                </a:lnTo>
                <a:lnTo>
                  <a:pt x="176568" y="117297"/>
                </a:lnTo>
                <a:lnTo>
                  <a:pt x="174713" y="117132"/>
                </a:lnTo>
                <a:lnTo>
                  <a:pt x="173786" y="117132"/>
                </a:lnTo>
                <a:lnTo>
                  <a:pt x="170167" y="120446"/>
                </a:lnTo>
                <a:lnTo>
                  <a:pt x="163728" y="126250"/>
                </a:lnTo>
                <a:lnTo>
                  <a:pt x="161645" y="123659"/>
                </a:lnTo>
                <a:lnTo>
                  <a:pt x="160388" y="121450"/>
                </a:lnTo>
                <a:lnTo>
                  <a:pt x="157759" y="119430"/>
                </a:lnTo>
                <a:lnTo>
                  <a:pt x="155321" y="119430"/>
                </a:lnTo>
                <a:lnTo>
                  <a:pt x="153708" y="119430"/>
                </a:lnTo>
                <a:lnTo>
                  <a:pt x="153898" y="120446"/>
                </a:lnTo>
                <a:lnTo>
                  <a:pt x="153847" y="121450"/>
                </a:lnTo>
                <a:lnTo>
                  <a:pt x="153708" y="122555"/>
                </a:lnTo>
                <a:lnTo>
                  <a:pt x="157899" y="127101"/>
                </a:lnTo>
                <a:lnTo>
                  <a:pt x="161798" y="129832"/>
                </a:lnTo>
                <a:lnTo>
                  <a:pt x="167208" y="129247"/>
                </a:lnTo>
                <a:lnTo>
                  <a:pt x="168402" y="129247"/>
                </a:lnTo>
                <a:lnTo>
                  <a:pt x="169392" y="129971"/>
                </a:lnTo>
                <a:lnTo>
                  <a:pt x="171932" y="130886"/>
                </a:lnTo>
                <a:lnTo>
                  <a:pt x="164109" y="133870"/>
                </a:lnTo>
                <a:lnTo>
                  <a:pt x="167703" y="136118"/>
                </a:lnTo>
                <a:lnTo>
                  <a:pt x="170116" y="138214"/>
                </a:lnTo>
                <a:lnTo>
                  <a:pt x="175615" y="140233"/>
                </a:lnTo>
                <a:lnTo>
                  <a:pt x="176822" y="138506"/>
                </a:lnTo>
                <a:lnTo>
                  <a:pt x="178409" y="132473"/>
                </a:lnTo>
                <a:lnTo>
                  <a:pt x="183807" y="133172"/>
                </a:lnTo>
                <a:lnTo>
                  <a:pt x="185877" y="142455"/>
                </a:lnTo>
                <a:lnTo>
                  <a:pt x="193192" y="138023"/>
                </a:lnTo>
                <a:lnTo>
                  <a:pt x="196227" y="144068"/>
                </a:lnTo>
                <a:lnTo>
                  <a:pt x="197345" y="143370"/>
                </a:lnTo>
                <a:lnTo>
                  <a:pt x="198513" y="142963"/>
                </a:lnTo>
                <a:lnTo>
                  <a:pt x="198577" y="139547"/>
                </a:lnTo>
                <a:lnTo>
                  <a:pt x="198386" y="138506"/>
                </a:lnTo>
                <a:lnTo>
                  <a:pt x="198310" y="138023"/>
                </a:lnTo>
                <a:lnTo>
                  <a:pt x="198081" y="136766"/>
                </a:lnTo>
                <a:lnTo>
                  <a:pt x="199986" y="132473"/>
                </a:lnTo>
                <a:lnTo>
                  <a:pt x="200926" y="130352"/>
                </a:lnTo>
                <a:close/>
              </a:path>
              <a:path w="776604" h="268604">
                <a:moveTo>
                  <a:pt x="213296" y="126898"/>
                </a:moveTo>
                <a:lnTo>
                  <a:pt x="211886" y="125247"/>
                </a:lnTo>
                <a:lnTo>
                  <a:pt x="211023" y="125133"/>
                </a:lnTo>
                <a:lnTo>
                  <a:pt x="210159" y="125006"/>
                </a:lnTo>
                <a:lnTo>
                  <a:pt x="208559" y="126111"/>
                </a:lnTo>
                <a:lnTo>
                  <a:pt x="208089" y="127774"/>
                </a:lnTo>
                <a:lnTo>
                  <a:pt x="209207" y="128968"/>
                </a:lnTo>
                <a:lnTo>
                  <a:pt x="209981" y="130505"/>
                </a:lnTo>
                <a:lnTo>
                  <a:pt x="211493" y="129209"/>
                </a:lnTo>
                <a:lnTo>
                  <a:pt x="212928" y="128524"/>
                </a:lnTo>
                <a:lnTo>
                  <a:pt x="213144" y="127571"/>
                </a:lnTo>
                <a:lnTo>
                  <a:pt x="213296" y="126898"/>
                </a:lnTo>
                <a:close/>
              </a:path>
              <a:path w="776604" h="268604">
                <a:moveTo>
                  <a:pt x="215036" y="120357"/>
                </a:moveTo>
                <a:lnTo>
                  <a:pt x="212826" y="115138"/>
                </a:lnTo>
                <a:lnTo>
                  <a:pt x="209727" y="113474"/>
                </a:lnTo>
                <a:lnTo>
                  <a:pt x="205498" y="114350"/>
                </a:lnTo>
                <a:lnTo>
                  <a:pt x="204457" y="114566"/>
                </a:lnTo>
                <a:lnTo>
                  <a:pt x="203161" y="116103"/>
                </a:lnTo>
                <a:lnTo>
                  <a:pt x="202552" y="119367"/>
                </a:lnTo>
                <a:lnTo>
                  <a:pt x="202831" y="121640"/>
                </a:lnTo>
                <a:lnTo>
                  <a:pt x="202831" y="124206"/>
                </a:lnTo>
                <a:lnTo>
                  <a:pt x="215036" y="120357"/>
                </a:lnTo>
                <a:close/>
              </a:path>
              <a:path w="776604" h="268604">
                <a:moveTo>
                  <a:pt x="224040" y="133553"/>
                </a:moveTo>
                <a:lnTo>
                  <a:pt x="217792" y="129819"/>
                </a:lnTo>
                <a:lnTo>
                  <a:pt x="217754" y="133858"/>
                </a:lnTo>
                <a:lnTo>
                  <a:pt x="218503" y="136563"/>
                </a:lnTo>
                <a:lnTo>
                  <a:pt x="224040" y="133553"/>
                </a:lnTo>
                <a:close/>
              </a:path>
              <a:path w="776604" h="268604">
                <a:moveTo>
                  <a:pt x="231800" y="122059"/>
                </a:moveTo>
                <a:lnTo>
                  <a:pt x="229831" y="116459"/>
                </a:lnTo>
                <a:lnTo>
                  <a:pt x="226098" y="118275"/>
                </a:lnTo>
                <a:lnTo>
                  <a:pt x="221602" y="117513"/>
                </a:lnTo>
                <a:lnTo>
                  <a:pt x="224497" y="124485"/>
                </a:lnTo>
                <a:lnTo>
                  <a:pt x="228130" y="121920"/>
                </a:lnTo>
                <a:lnTo>
                  <a:pt x="231800" y="122059"/>
                </a:lnTo>
                <a:close/>
              </a:path>
              <a:path w="776604" h="268604">
                <a:moveTo>
                  <a:pt x="241528" y="133096"/>
                </a:moveTo>
                <a:lnTo>
                  <a:pt x="230886" y="128905"/>
                </a:lnTo>
                <a:lnTo>
                  <a:pt x="222897" y="138823"/>
                </a:lnTo>
                <a:lnTo>
                  <a:pt x="229374" y="143306"/>
                </a:lnTo>
                <a:lnTo>
                  <a:pt x="234035" y="144018"/>
                </a:lnTo>
                <a:lnTo>
                  <a:pt x="237794" y="140703"/>
                </a:lnTo>
                <a:lnTo>
                  <a:pt x="241528" y="133096"/>
                </a:lnTo>
                <a:close/>
              </a:path>
              <a:path w="776604" h="268604">
                <a:moveTo>
                  <a:pt x="244373" y="143040"/>
                </a:moveTo>
                <a:lnTo>
                  <a:pt x="244182" y="141541"/>
                </a:lnTo>
                <a:lnTo>
                  <a:pt x="244017" y="140030"/>
                </a:lnTo>
                <a:lnTo>
                  <a:pt x="243738" y="138493"/>
                </a:lnTo>
                <a:lnTo>
                  <a:pt x="242392" y="138582"/>
                </a:lnTo>
                <a:lnTo>
                  <a:pt x="242303" y="140144"/>
                </a:lnTo>
                <a:lnTo>
                  <a:pt x="242328" y="141655"/>
                </a:lnTo>
                <a:lnTo>
                  <a:pt x="242328" y="143167"/>
                </a:lnTo>
                <a:lnTo>
                  <a:pt x="243687" y="143090"/>
                </a:lnTo>
                <a:lnTo>
                  <a:pt x="244373" y="143040"/>
                </a:lnTo>
                <a:close/>
              </a:path>
              <a:path w="776604" h="268604">
                <a:moveTo>
                  <a:pt x="273189" y="170268"/>
                </a:moveTo>
                <a:lnTo>
                  <a:pt x="272986" y="169849"/>
                </a:lnTo>
                <a:lnTo>
                  <a:pt x="272605" y="169062"/>
                </a:lnTo>
                <a:lnTo>
                  <a:pt x="271729" y="168529"/>
                </a:lnTo>
                <a:lnTo>
                  <a:pt x="271056" y="167881"/>
                </a:lnTo>
                <a:lnTo>
                  <a:pt x="270662" y="168490"/>
                </a:lnTo>
                <a:lnTo>
                  <a:pt x="269824" y="169252"/>
                </a:lnTo>
                <a:lnTo>
                  <a:pt x="269976" y="169659"/>
                </a:lnTo>
                <a:lnTo>
                  <a:pt x="270281" y="170522"/>
                </a:lnTo>
                <a:lnTo>
                  <a:pt x="271106" y="171183"/>
                </a:lnTo>
                <a:lnTo>
                  <a:pt x="272034" y="172288"/>
                </a:lnTo>
                <a:lnTo>
                  <a:pt x="272529" y="171094"/>
                </a:lnTo>
                <a:lnTo>
                  <a:pt x="273189" y="170268"/>
                </a:lnTo>
                <a:close/>
              </a:path>
              <a:path w="776604" h="268604">
                <a:moveTo>
                  <a:pt x="295554" y="124447"/>
                </a:moveTo>
                <a:lnTo>
                  <a:pt x="292468" y="116052"/>
                </a:lnTo>
                <a:lnTo>
                  <a:pt x="288747" y="117513"/>
                </a:lnTo>
                <a:lnTo>
                  <a:pt x="286092" y="119024"/>
                </a:lnTo>
                <a:lnTo>
                  <a:pt x="280974" y="119900"/>
                </a:lnTo>
                <a:lnTo>
                  <a:pt x="279196" y="117678"/>
                </a:lnTo>
                <a:lnTo>
                  <a:pt x="281178" y="115963"/>
                </a:lnTo>
                <a:lnTo>
                  <a:pt x="284518" y="113068"/>
                </a:lnTo>
                <a:lnTo>
                  <a:pt x="283819" y="110540"/>
                </a:lnTo>
                <a:lnTo>
                  <a:pt x="279019" y="106641"/>
                </a:lnTo>
                <a:lnTo>
                  <a:pt x="276517" y="106413"/>
                </a:lnTo>
                <a:lnTo>
                  <a:pt x="273875" y="111417"/>
                </a:lnTo>
                <a:lnTo>
                  <a:pt x="269430" y="109397"/>
                </a:lnTo>
                <a:lnTo>
                  <a:pt x="266928" y="100520"/>
                </a:lnTo>
                <a:lnTo>
                  <a:pt x="266534" y="100291"/>
                </a:lnTo>
                <a:lnTo>
                  <a:pt x="259118" y="98450"/>
                </a:lnTo>
                <a:lnTo>
                  <a:pt x="257962" y="96989"/>
                </a:lnTo>
                <a:lnTo>
                  <a:pt x="255663" y="94716"/>
                </a:lnTo>
                <a:lnTo>
                  <a:pt x="252298" y="90665"/>
                </a:lnTo>
                <a:lnTo>
                  <a:pt x="252298" y="100965"/>
                </a:lnTo>
                <a:lnTo>
                  <a:pt x="256222" y="100304"/>
                </a:lnTo>
                <a:lnTo>
                  <a:pt x="257708" y="103073"/>
                </a:lnTo>
                <a:lnTo>
                  <a:pt x="258889" y="106832"/>
                </a:lnTo>
                <a:lnTo>
                  <a:pt x="255701" y="109461"/>
                </a:lnTo>
                <a:lnTo>
                  <a:pt x="252031" y="111188"/>
                </a:lnTo>
                <a:lnTo>
                  <a:pt x="247116" y="109054"/>
                </a:lnTo>
                <a:lnTo>
                  <a:pt x="244906" y="114808"/>
                </a:lnTo>
                <a:lnTo>
                  <a:pt x="241477" y="113766"/>
                </a:lnTo>
                <a:lnTo>
                  <a:pt x="237693" y="109499"/>
                </a:lnTo>
                <a:lnTo>
                  <a:pt x="234645" y="116370"/>
                </a:lnTo>
                <a:lnTo>
                  <a:pt x="235927" y="118503"/>
                </a:lnTo>
                <a:lnTo>
                  <a:pt x="236524" y="120980"/>
                </a:lnTo>
                <a:lnTo>
                  <a:pt x="243484" y="117284"/>
                </a:lnTo>
                <a:lnTo>
                  <a:pt x="249199" y="119316"/>
                </a:lnTo>
                <a:lnTo>
                  <a:pt x="252374" y="117703"/>
                </a:lnTo>
                <a:lnTo>
                  <a:pt x="260299" y="110109"/>
                </a:lnTo>
                <a:lnTo>
                  <a:pt x="261632" y="109651"/>
                </a:lnTo>
                <a:lnTo>
                  <a:pt x="274243" y="114706"/>
                </a:lnTo>
                <a:lnTo>
                  <a:pt x="274243" y="122402"/>
                </a:lnTo>
                <a:lnTo>
                  <a:pt x="295554" y="124447"/>
                </a:lnTo>
                <a:close/>
              </a:path>
              <a:path w="776604" h="268604">
                <a:moveTo>
                  <a:pt x="297484" y="139331"/>
                </a:moveTo>
                <a:lnTo>
                  <a:pt x="295109" y="137464"/>
                </a:lnTo>
                <a:lnTo>
                  <a:pt x="292874" y="135788"/>
                </a:lnTo>
                <a:lnTo>
                  <a:pt x="288124" y="135940"/>
                </a:lnTo>
                <a:lnTo>
                  <a:pt x="285419" y="137502"/>
                </a:lnTo>
                <a:lnTo>
                  <a:pt x="280924" y="139052"/>
                </a:lnTo>
                <a:lnTo>
                  <a:pt x="285140" y="141401"/>
                </a:lnTo>
                <a:lnTo>
                  <a:pt x="287528" y="143421"/>
                </a:lnTo>
                <a:lnTo>
                  <a:pt x="292277" y="144449"/>
                </a:lnTo>
                <a:lnTo>
                  <a:pt x="294805" y="143268"/>
                </a:lnTo>
                <a:lnTo>
                  <a:pt x="296926" y="142354"/>
                </a:lnTo>
                <a:lnTo>
                  <a:pt x="297370" y="142163"/>
                </a:lnTo>
                <a:lnTo>
                  <a:pt x="297484" y="139331"/>
                </a:lnTo>
                <a:close/>
              </a:path>
              <a:path w="776604" h="268604">
                <a:moveTo>
                  <a:pt x="322084" y="162547"/>
                </a:moveTo>
                <a:lnTo>
                  <a:pt x="321310" y="159092"/>
                </a:lnTo>
                <a:lnTo>
                  <a:pt x="320738" y="155575"/>
                </a:lnTo>
                <a:lnTo>
                  <a:pt x="319316" y="151472"/>
                </a:lnTo>
                <a:lnTo>
                  <a:pt x="317055" y="151384"/>
                </a:lnTo>
                <a:lnTo>
                  <a:pt x="314477" y="150609"/>
                </a:lnTo>
                <a:lnTo>
                  <a:pt x="319506" y="163449"/>
                </a:lnTo>
                <a:lnTo>
                  <a:pt x="322084" y="162547"/>
                </a:lnTo>
                <a:close/>
              </a:path>
              <a:path w="776604" h="268604">
                <a:moveTo>
                  <a:pt x="356247" y="64363"/>
                </a:moveTo>
                <a:lnTo>
                  <a:pt x="354850" y="63576"/>
                </a:lnTo>
                <a:lnTo>
                  <a:pt x="353453" y="63017"/>
                </a:lnTo>
                <a:lnTo>
                  <a:pt x="352082" y="62420"/>
                </a:lnTo>
                <a:lnTo>
                  <a:pt x="351802" y="63042"/>
                </a:lnTo>
                <a:lnTo>
                  <a:pt x="351510" y="63652"/>
                </a:lnTo>
                <a:lnTo>
                  <a:pt x="351231" y="64274"/>
                </a:lnTo>
                <a:lnTo>
                  <a:pt x="352640" y="64947"/>
                </a:lnTo>
                <a:lnTo>
                  <a:pt x="354037" y="65633"/>
                </a:lnTo>
                <a:lnTo>
                  <a:pt x="355434" y="66306"/>
                </a:lnTo>
                <a:lnTo>
                  <a:pt x="355688" y="65608"/>
                </a:lnTo>
                <a:lnTo>
                  <a:pt x="356247" y="64363"/>
                </a:lnTo>
                <a:close/>
              </a:path>
              <a:path w="776604" h="268604">
                <a:moveTo>
                  <a:pt x="361048" y="109029"/>
                </a:moveTo>
                <a:lnTo>
                  <a:pt x="360857" y="102882"/>
                </a:lnTo>
                <a:lnTo>
                  <a:pt x="355803" y="101828"/>
                </a:lnTo>
                <a:lnTo>
                  <a:pt x="356298" y="105384"/>
                </a:lnTo>
                <a:lnTo>
                  <a:pt x="357987" y="107683"/>
                </a:lnTo>
                <a:lnTo>
                  <a:pt x="361048" y="109029"/>
                </a:lnTo>
                <a:close/>
              </a:path>
              <a:path w="776604" h="268604">
                <a:moveTo>
                  <a:pt x="361276" y="109156"/>
                </a:moveTo>
                <a:lnTo>
                  <a:pt x="361061" y="109359"/>
                </a:lnTo>
                <a:lnTo>
                  <a:pt x="361188" y="109372"/>
                </a:lnTo>
                <a:lnTo>
                  <a:pt x="361264" y="109232"/>
                </a:lnTo>
                <a:close/>
              </a:path>
              <a:path w="776604" h="268604">
                <a:moveTo>
                  <a:pt x="367880" y="114541"/>
                </a:moveTo>
                <a:lnTo>
                  <a:pt x="367449" y="113157"/>
                </a:lnTo>
                <a:lnTo>
                  <a:pt x="367411" y="111099"/>
                </a:lnTo>
                <a:lnTo>
                  <a:pt x="366483" y="110540"/>
                </a:lnTo>
                <a:lnTo>
                  <a:pt x="365036" y="109664"/>
                </a:lnTo>
                <a:lnTo>
                  <a:pt x="363029" y="109689"/>
                </a:lnTo>
                <a:lnTo>
                  <a:pt x="361226" y="109385"/>
                </a:lnTo>
                <a:lnTo>
                  <a:pt x="360514" y="111963"/>
                </a:lnTo>
                <a:lnTo>
                  <a:pt x="361149" y="114223"/>
                </a:lnTo>
                <a:lnTo>
                  <a:pt x="364769" y="115722"/>
                </a:lnTo>
                <a:lnTo>
                  <a:pt x="366445" y="114820"/>
                </a:lnTo>
                <a:lnTo>
                  <a:pt x="367880" y="114541"/>
                </a:lnTo>
                <a:close/>
              </a:path>
              <a:path w="776604" h="268604">
                <a:moveTo>
                  <a:pt x="375170" y="109880"/>
                </a:moveTo>
                <a:lnTo>
                  <a:pt x="374942" y="103225"/>
                </a:lnTo>
                <a:lnTo>
                  <a:pt x="374269" y="102590"/>
                </a:lnTo>
                <a:lnTo>
                  <a:pt x="368363" y="103022"/>
                </a:lnTo>
                <a:lnTo>
                  <a:pt x="367766" y="108216"/>
                </a:lnTo>
                <a:lnTo>
                  <a:pt x="372859" y="107327"/>
                </a:lnTo>
                <a:lnTo>
                  <a:pt x="375170" y="109880"/>
                </a:lnTo>
                <a:close/>
              </a:path>
              <a:path w="776604" h="268604">
                <a:moveTo>
                  <a:pt x="379082" y="32499"/>
                </a:moveTo>
                <a:lnTo>
                  <a:pt x="374891" y="32499"/>
                </a:lnTo>
                <a:lnTo>
                  <a:pt x="374269" y="37807"/>
                </a:lnTo>
                <a:lnTo>
                  <a:pt x="373773" y="36804"/>
                </a:lnTo>
                <a:lnTo>
                  <a:pt x="372465" y="37312"/>
                </a:lnTo>
                <a:lnTo>
                  <a:pt x="371551" y="37109"/>
                </a:lnTo>
                <a:lnTo>
                  <a:pt x="370420" y="37007"/>
                </a:lnTo>
                <a:lnTo>
                  <a:pt x="369138" y="37058"/>
                </a:lnTo>
                <a:lnTo>
                  <a:pt x="369557" y="40043"/>
                </a:lnTo>
                <a:lnTo>
                  <a:pt x="370573" y="41160"/>
                </a:lnTo>
                <a:lnTo>
                  <a:pt x="373761" y="40919"/>
                </a:lnTo>
                <a:lnTo>
                  <a:pt x="374535" y="40030"/>
                </a:lnTo>
                <a:lnTo>
                  <a:pt x="374446" y="38620"/>
                </a:lnTo>
                <a:lnTo>
                  <a:pt x="377405" y="39611"/>
                </a:lnTo>
                <a:lnTo>
                  <a:pt x="378904" y="37325"/>
                </a:lnTo>
                <a:lnTo>
                  <a:pt x="379082" y="32499"/>
                </a:lnTo>
                <a:close/>
              </a:path>
              <a:path w="776604" h="268604">
                <a:moveTo>
                  <a:pt x="379437" y="32359"/>
                </a:moveTo>
                <a:lnTo>
                  <a:pt x="379158" y="32359"/>
                </a:lnTo>
                <a:lnTo>
                  <a:pt x="379183" y="32639"/>
                </a:lnTo>
                <a:lnTo>
                  <a:pt x="379437" y="32359"/>
                </a:lnTo>
                <a:close/>
              </a:path>
              <a:path w="776604" h="268604">
                <a:moveTo>
                  <a:pt x="391553" y="58623"/>
                </a:moveTo>
                <a:lnTo>
                  <a:pt x="389966" y="57429"/>
                </a:lnTo>
                <a:lnTo>
                  <a:pt x="386600" y="56045"/>
                </a:lnTo>
                <a:lnTo>
                  <a:pt x="387146" y="58369"/>
                </a:lnTo>
                <a:lnTo>
                  <a:pt x="387515" y="59994"/>
                </a:lnTo>
                <a:lnTo>
                  <a:pt x="388251" y="63131"/>
                </a:lnTo>
                <a:lnTo>
                  <a:pt x="391553" y="58623"/>
                </a:lnTo>
                <a:close/>
              </a:path>
              <a:path w="776604" h="268604">
                <a:moveTo>
                  <a:pt x="393090" y="106451"/>
                </a:moveTo>
                <a:lnTo>
                  <a:pt x="391502" y="98971"/>
                </a:lnTo>
                <a:lnTo>
                  <a:pt x="383628" y="109372"/>
                </a:lnTo>
                <a:lnTo>
                  <a:pt x="390690" y="110210"/>
                </a:lnTo>
                <a:lnTo>
                  <a:pt x="393090" y="106451"/>
                </a:lnTo>
                <a:close/>
              </a:path>
              <a:path w="776604" h="268604">
                <a:moveTo>
                  <a:pt x="400050" y="92113"/>
                </a:moveTo>
                <a:lnTo>
                  <a:pt x="395020" y="84531"/>
                </a:lnTo>
                <a:lnTo>
                  <a:pt x="392861" y="81280"/>
                </a:lnTo>
                <a:lnTo>
                  <a:pt x="388289" y="74396"/>
                </a:lnTo>
                <a:lnTo>
                  <a:pt x="384924" y="69329"/>
                </a:lnTo>
                <a:lnTo>
                  <a:pt x="380606" y="74396"/>
                </a:lnTo>
                <a:lnTo>
                  <a:pt x="377774" y="66954"/>
                </a:lnTo>
                <a:lnTo>
                  <a:pt x="375843" y="70091"/>
                </a:lnTo>
                <a:lnTo>
                  <a:pt x="374713" y="71551"/>
                </a:lnTo>
                <a:lnTo>
                  <a:pt x="376885" y="73710"/>
                </a:lnTo>
                <a:lnTo>
                  <a:pt x="379069" y="75526"/>
                </a:lnTo>
                <a:lnTo>
                  <a:pt x="381279" y="77444"/>
                </a:lnTo>
                <a:lnTo>
                  <a:pt x="378637" y="81280"/>
                </a:lnTo>
                <a:lnTo>
                  <a:pt x="377634" y="76784"/>
                </a:lnTo>
                <a:lnTo>
                  <a:pt x="377532" y="76314"/>
                </a:lnTo>
                <a:lnTo>
                  <a:pt x="375539" y="76314"/>
                </a:lnTo>
                <a:lnTo>
                  <a:pt x="373341" y="76784"/>
                </a:lnTo>
                <a:lnTo>
                  <a:pt x="370395" y="83743"/>
                </a:lnTo>
                <a:lnTo>
                  <a:pt x="373240" y="90170"/>
                </a:lnTo>
                <a:lnTo>
                  <a:pt x="373329" y="90373"/>
                </a:lnTo>
                <a:lnTo>
                  <a:pt x="378409" y="91084"/>
                </a:lnTo>
                <a:lnTo>
                  <a:pt x="383819" y="84912"/>
                </a:lnTo>
                <a:lnTo>
                  <a:pt x="389445" y="84531"/>
                </a:lnTo>
                <a:lnTo>
                  <a:pt x="393446" y="90170"/>
                </a:lnTo>
                <a:lnTo>
                  <a:pt x="387807" y="96659"/>
                </a:lnTo>
                <a:lnTo>
                  <a:pt x="391718" y="98653"/>
                </a:lnTo>
                <a:lnTo>
                  <a:pt x="400050" y="92113"/>
                </a:lnTo>
                <a:close/>
              </a:path>
              <a:path w="776604" h="268604">
                <a:moveTo>
                  <a:pt x="401726" y="11747"/>
                </a:moveTo>
                <a:lnTo>
                  <a:pt x="401574" y="11709"/>
                </a:lnTo>
                <a:lnTo>
                  <a:pt x="401662" y="11836"/>
                </a:lnTo>
                <a:close/>
              </a:path>
              <a:path w="776604" h="268604">
                <a:moveTo>
                  <a:pt x="404190" y="16256"/>
                </a:moveTo>
                <a:lnTo>
                  <a:pt x="401510" y="11709"/>
                </a:lnTo>
                <a:lnTo>
                  <a:pt x="390817" y="1892"/>
                </a:lnTo>
                <a:lnTo>
                  <a:pt x="386727" y="4216"/>
                </a:lnTo>
                <a:lnTo>
                  <a:pt x="386549" y="3479"/>
                </a:lnTo>
                <a:lnTo>
                  <a:pt x="385953" y="3162"/>
                </a:lnTo>
                <a:lnTo>
                  <a:pt x="385178" y="3200"/>
                </a:lnTo>
                <a:lnTo>
                  <a:pt x="384937" y="3390"/>
                </a:lnTo>
                <a:lnTo>
                  <a:pt x="384479" y="3594"/>
                </a:lnTo>
                <a:lnTo>
                  <a:pt x="384505" y="4419"/>
                </a:lnTo>
                <a:lnTo>
                  <a:pt x="384886" y="4787"/>
                </a:lnTo>
                <a:lnTo>
                  <a:pt x="385381" y="4991"/>
                </a:lnTo>
                <a:lnTo>
                  <a:pt x="378371" y="8991"/>
                </a:lnTo>
                <a:lnTo>
                  <a:pt x="365658" y="9880"/>
                </a:lnTo>
                <a:lnTo>
                  <a:pt x="369620" y="19443"/>
                </a:lnTo>
                <a:lnTo>
                  <a:pt x="373773" y="15049"/>
                </a:lnTo>
                <a:lnTo>
                  <a:pt x="377609" y="18224"/>
                </a:lnTo>
                <a:lnTo>
                  <a:pt x="384098" y="12407"/>
                </a:lnTo>
                <a:lnTo>
                  <a:pt x="387388" y="18757"/>
                </a:lnTo>
                <a:lnTo>
                  <a:pt x="385724" y="26809"/>
                </a:lnTo>
                <a:lnTo>
                  <a:pt x="392023" y="29705"/>
                </a:lnTo>
                <a:lnTo>
                  <a:pt x="397116" y="25019"/>
                </a:lnTo>
                <a:lnTo>
                  <a:pt x="395262" y="19837"/>
                </a:lnTo>
                <a:lnTo>
                  <a:pt x="386626" y="17145"/>
                </a:lnTo>
                <a:lnTo>
                  <a:pt x="390842" y="8432"/>
                </a:lnTo>
                <a:lnTo>
                  <a:pt x="394284" y="12992"/>
                </a:lnTo>
                <a:lnTo>
                  <a:pt x="398284" y="15582"/>
                </a:lnTo>
                <a:lnTo>
                  <a:pt x="404190" y="16256"/>
                </a:lnTo>
                <a:close/>
              </a:path>
              <a:path w="776604" h="268604">
                <a:moveTo>
                  <a:pt x="410235" y="33121"/>
                </a:moveTo>
                <a:lnTo>
                  <a:pt x="405079" y="27012"/>
                </a:lnTo>
                <a:lnTo>
                  <a:pt x="404939" y="27012"/>
                </a:lnTo>
                <a:lnTo>
                  <a:pt x="402005" y="29197"/>
                </a:lnTo>
                <a:lnTo>
                  <a:pt x="399694" y="33362"/>
                </a:lnTo>
                <a:lnTo>
                  <a:pt x="394462" y="31000"/>
                </a:lnTo>
                <a:lnTo>
                  <a:pt x="393801" y="31496"/>
                </a:lnTo>
                <a:lnTo>
                  <a:pt x="386613" y="34569"/>
                </a:lnTo>
                <a:lnTo>
                  <a:pt x="385914" y="29197"/>
                </a:lnTo>
                <a:lnTo>
                  <a:pt x="385813" y="28486"/>
                </a:lnTo>
                <a:lnTo>
                  <a:pt x="385724" y="27774"/>
                </a:lnTo>
                <a:lnTo>
                  <a:pt x="385622" y="27012"/>
                </a:lnTo>
                <a:lnTo>
                  <a:pt x="384581" y="27774"/>
                </a:lnTo>
                <a:lnTo>
                  <a:pt x="383476" y="28486"/>
                </a:lnTo>
                <a:lnTo>
                  <a:pt x="381381" y="30314"/>
                </a:lnTo>
                <a:lnTo>
                  <a:pt x="380314" y="31496"/>
                </a:lnTo>
                <a:lnTo>
                  <a:pt x="379437" y="32359"/>
                </a:lnTo>
                <a:lnTo>
                  <a:pt x="379196" y="32639"/>
                </a:lnTo>
                <a:lnTo>
                  <a:pt x="379857" y="33807"/>
                </a:lnTo>
                <a:lnTo>
                  <a:pt x="380365" y="35267"/>
                </a:lnTo>
                <a:lnTo>
                  <a:pt x="382473" y="37477"/>
                </a:lnTo>
                <a:lnTo>
                  <a:pt x="384073" y="38201"/>
                </a:lnTo>
                <a:lnTo>
                  <a:pt x="390423" y="42278"/>
                </a:lnTo>
                <a:lnTo>
                  <a:pt x="389851" y="42278"/>
                </a:lnTo>
                <a:lnTo>
                  <a:pt x="389572" y="42481"/>
                </a:lnTo>
                <a:lnTo>
                  <a:pt x="389166" y="42989"/>
                </a:lnTo>
                <a:lnTo>
                  <a:pt x="388924" y="43586"/>
                </a:lnTo>
                <a:lnTo>
                  <a:pt x="386880" y="42278"/>
                </a:lnTo>
                <a:lnTo>
                  <a:pt x="384086" y="42278"/>
                </a:lnTo>
                <a:lnTo>
                  <a:pt x="380822" y="44043"/>
                </a:lnTo>
                <a:lnTo>
                  <a:pt x="383717" y="46164"/>
                </a:lnTo>
                <a:lnTo>
                  <a:pt x="387083" y="47409"/>
                </a:lnTo>
                <a:lnTo>
                  <a:pt x="389813" y="52920"/>
                </a:lnTo>
                <a:lnTo>
                  <a:pt x="391020" y="54914"/>
                </a:lnTo>
                <a:lnTo>
                  <a:pt x="395198" y="53746"/>
                </a:lnTo>
                <a:lnTo>
                  <a:pt x="396405" y="51206"/>
                </a:lnTo>
                <a:lnTo>
                  <a:pt x="398081" y="48590"/>
                </a:lnTo>
                <a:lnTo>
                  <a:pt x="395579" y="45808"/>
                </a:lnTo>
                <a:lnTo>
                  <a:pt x="395681" y="45516"/>
                </a:lnTo>
                <a:lnTo>
                  <a:pt x="403885" y="47091"/>
                </a:lnTo>
                <a:lnTo>
                  <a:pt x="405333" y="45516"/>
                </a:lnTo>
                <a:lnTo>
                  <a:pt x="406692" y="44043"/>
                </a:lnTo>
                <a:lnTo>
                  <a:pt x="406615" y="43586"/>
                </a:lnTo>
                <a:lnTo>
                  <a:pt x="404495" y="35826"/>
                </a:lnTo>
                <a:lnTo>
                  <a:pt x="407162" y="34569"/>
                </a:lnTo>
                <a:lnTo>
                  <a:pt x="409727" y="33362"/>
                </a:lnTo>
                <a:lnTo>
                  <a:pt x="410235" y="33121"/>
                </a:lnTo>
                <a:close/>
              </a:path>
              <a:path w="776604" h="268604">
                <a:moveTo>
                  <a:pt x="410413" y="7734"/>
                </a:moveTo>
                <a:lnTo>
                  <a:pt x="410108" y="7302"/>
                </a:lnTo>
                <a:lnTo>
                  <a:pt x="409511" y="7239"/>
                </a:lnTo>
                <a:lnTo>
                  <a:pt x="409232" y="5854"/>
                </a:lnTo>
                <a:lnTo>
                  <a:pt x="408686" y="4140"/>
                </a:lnTo>
                <a:lnTo>
                  <a:pt x="408393" y="2222"/>
                </a:lnTo>
                <a:lnTo>
                  <a:pt x="403682" y="9017"/>
                </a:lnTo>
                <a:lnTo>
                  <a:pt x="401726" y="11747"/>
                </a:lnTo>
                <a:lnTo>
                  <a:pt x="404787" y="12954"/>
                </a:lnTo>
                <a:lnTo>
                  <a:pt x="407809" y="12369"/>
                </a:lnTo>
                <a:lnTo>
                  <a:pt x="409308" y="9677"/>
                </a:lnTo>
                <a:lnTo>
                  <a:pt x="409384" y="9525"/>
                </a:lnTo>
                <a:lnTo>
                  <a:pt x="409486" y="9194"/>
                </a:lnTo>
                <a:lnTo>
                  <a:pt x="409981" y="9131"/>
                </a:lnTo>
                <a:lnTo>
                  <a:pt x="410324" y="8851"/>
                </a:lnTo>
                <a:lnTo>
                  <a:pt x="410413" y="7734"/>
                </a:lnTo>
                <a:close/>
              </a:path>
              <a:path w="776604" h="268604">
                <a:moveTo>
                  <a:pt x="412026" y="68541"/>
                </a:moveTo>
                <a:lnTo>
                  <a:pt x="411162" y="68021"/>
                </a:lnTo>
                <a:lnTo>
                  <a:pt x="410349" y="67271"/>
                </a:lnTo>
                <a:lnTo>
                  <a:pt x="408762" y="66890"/>
                </a:lnTo>
                <a:lnTo>
                  <a:pt x="407949" y="67475"/>
                </a:lnTo>
                <a:lnTo>
                  <a:pt x="405714" y="68224"/>
                </a:lnTo>
                <a:lnTo>
                  <a:pt x="408914" y="69519"/>
                </a:lnTo>
                <a:lnTo>
                  <a:pt x="409829" y="70091"/>
                </a:lnTo>
                <a:lnTo>
                  <a:pt x="410781" y="70180"/>
                </a:lnTo>
                <a:lnTo>
                  <a:pt x="411149" y="70205"/>
                </a:lnTo>
                <a:lnTo>
                  <a:pt x="411607" y="69113"/>
                </a:lnTo>
                <a:lnTo>
                  <a:pt x="412026" y="68541"/>
                </a:lnTo>
                <a:close/>
              </a:path>
              <a:path w="776604" h="268604">
                <a:moveTo>
                  <a:pt x="416953" y="84112"/>
                </a:moveTo>
                <a:lnTo>
                  <a:pt x="416902" y="83947"/>
                </a:lnTo>
                <a:lnTo>
                  <a:pt x="410756" y="82423"/>
                </a:lnTo>
                <a:lnTo>
                  <a:pt x="412927" y="87680"/>
                </a:lnTo>
                <a:lnTo>
                  <a:pt x="413994" y="90220"/>
                </a:lnTo>
                <a:lnTo>
                  <a:pt x="416953" y="84112"/>
                </a:lnTo>
                <a:close/>
              </a:path>
              <a:path w="776604" h="268604">
                <a:moveTo>
                  <a:pt x="418858" y="78930"/>
                </a:moveTo>
                <a:lnTo>
                  <a:pt x="418477" y="78206"/>
                </a:lnTo>
                <a:lnTo>
                  <a:pt x="418071" y="77482"/>
                </a:lnTo>
                <a:lnTo>
                  <a:pt x="417360" y="76060"/>
                </a:lnTo>
                <a:lnTo>
                  <a:pt x="417055" y="75349"/>
                </a:lnTo>
                <a:lnTo>
                  <a:pt x="416737" y="74650"/>
                </a:lnTo>
                <a:lnTo>
                  <a:pt x="416560" y="74701"/>
                </a:lnTo>
                <a:lnTo>
                  <a:pt x="416382" y="74739"/>
                </a:lnTo>
                <a:lnTo>
                  <a:pt x="416204" y="74790"/>
                </a:lnTo>
                <a:lnTo>
                  <a:pt x="417245" y="79527"/>
                </a:lnTo>
                <a:lnTo>
                  <a:pt x="417779" y="79324"/>
                </a:lnTo>
                <a:lnTo>
                  <a:pt x="418325" y="79133"/>
                </a:lnTo>
                <a:lnTo>
                  <a:pt x="418858" y="78930"/>
                </a:lnTo>
                <a:close/>
              </a:path>
              <a:path w="776604" h="268604">
                <a:moveTo>
                  <a:pt x="418871" y="0"/>
                </a:moveTo>
                <a:lnTo>
                  <a:pt x="416242" y="1219"/>
                </a:lnTo>
                <a:lnTo>
                  <a:pt x="411556" y="3416"/>
                </a:lnTo>
                <a:lnTo>
                  <a:pt x="418871" y="8420"/>
                </a:lnTo>
                <a:lnTo>
                  <a:pt x="418871" y="0"/>
                </a:lnTo>
                <a:close/>
              </a:path>
              <a:path w="776604" h="268604">
                <a:moveTo>
                  <a:pt x="534060" y="61912"/>
                </a:moveTo>
                <a:lnTo>
                  <a:pt x="533984" y="61188"/>
                </a:lnTo>
                <a:lnTo>
                  <a:pt x="533806" y="59740"/>
                </a:lnTo>
                <a:lnTo>
                  <a:pt x="529856" y="60693"/>
                </a:lnTo>
                <a:lnTo>
                  <a:pt x="529932" y="61099"/>
                </a:lnTo>
                <a:lnTo>
                  <a:pt x="530021" y="61506"/>
                </a:lnTo>
                <a:lnTo>
                  <a:pt x="530098" y="61912"/>
                </a:lnTo>
                <a:lnTo>
                  <a:pt x="534060" y="61912"/>
                </a:lnTo>
                <a:close/>
              </a:path>
              <a:path w="776604" h="268604">
                <a:moveTo>
                  <a:pt x="549478" y="19380"/>
                </a:moveTo>
                <a:lnTo>
                  <a:pt x="543852" y="17487"/>
                </a:lnTo>
                <a:lnTo>
                  <a:pt x="544779" y="24955"/>
                </a:lnTo>
                <a:lnTo>
                  <a:pt x="549478" y="19380"/>
                </a:lnTo>
                <a:close/>
              </a:path>
              <a:path w="776604" h="268604">
                <a:moveTo>
                  <a:pt x="567347" y="37376"/>
                </a:moveTo>
                <a:lnTo>
                  <a:pt x="567029" y="37350"/>
                </a:lnTo>
                <a:lnTo>
                  <a:pt x="566204" y="36296"/>
                </a:lnTo>
                <a:lnTo>
                  <a:pt x="565353" y="35255"/>
                </a:lnTo>
                <a:lnTo>
                  <a:pt x="564578" y="34163"/>
                </a:lnTo>
                <a:lnTo>
                  <a:pt x="563346" y="32435"/>
                </a:lnTo>
                <a:lnTo>
                  <a:pt x="562190" y="30645"/>
                </a:lnTo>
                <a:lnTo>
                  <a:pt x="559727" y="29565"/>
                </a:lnTo>
                <a:lnTo>
                  <a:pt x="559892" y="32702"/>
                </a:lnTo>
                <a:lnTo>
                  <a:pt x="559638" y="35966"/>
                </a:lnTo>
                <a:lnTo>
                  <a:pt x="560781" y="40259"/>
                </a:lnTo>
                <a:lnTo>
                  <a:pt x="563283" y="40995"/>
                </a:lnTo>
                <a:lnTo>
                  <a:pt x="564807" y="41986"/>
                </a:lnTo>
                <a:lnTo>
                  <a:pt x="566991" y="37350"/>
                </a:lnTo>
                <a:lnTo>
                  <a:pt x="567245" y="37630"/>
                </a:lnTo>
                <a:lnTo>
                  <a:pt x="567347" y="37376"/>
                </a:lnTo>
                <a:close/>
              </a:path>
              <a:path w="776604" h="268604">
                <a:moveTo>
                  <a:pt x="569150" y="21285"/>
                </a:moveTo>
                <a:lnTo>
                  <a:pt x="569023" y="19735"/>
                </a:lnTo>
                <a:lnTo>
                  <a:pt x="567626" y="19697"/>
                </a:lnTo>
                <a:lnTo>
                  <a:pt x="566877" y="19672"/>
                </a:lnTo>
                <a:lnTo>
                  <a:pt x="566940" y="20510"/>
                </a:lnTo>
                <a:lnTo>
                  <a:pt x="567016" y="21348"/>
                </a:lnTo>
                <a:lnTo>
                  <a:pt x="567080" y="22186"/>
                </a:lnTo>
                <a:lnTo>
                  <a:pt x="566902" y="21996"/>
                </a:lnTo>
                <a:lnTo>
                  <a:pt x="566623" y="21856"/>
                </a:lnTo>
                <a:lnTo>
                  <a:pt x="566254" y="21793"/>
                </a:lnTo>
                <a:lnTo>
                  <a:pt x="565683" y="21793"/>
                </a:lnTo>
                <a:lnTo>
                  <a:pt x="565213" y="22034"/>
                </a:lnTo>
                <a:lnTo>
                  <a:pt x="564908" y="23406"/>
                </a:lnTo>
                <a:lnTo>
                  <a:pt x="565302" y="23964"/>
                </a:lnTo>
                <a:lnTo>
                  <a:pt x="566597" y="24104"/>
                </a:lnTo>
                <a:lnTo>
                  <a:pt x="566991" y="23901"/>
                </a:lnTo>
                <a:lnTo>
                  <a:pt x="567194" y="23507"/>
                </a:lnTo>
                <a:lnTo>
                  <a:pt x="567270" y="24447"/>
                </a:lnTo>
                <a:lnTo>
                  <a:pt x="567893" y="24434"/>
                </a:lnTo>
                <a:lnTo>
                  <a:pt x="569112" y="24384"/>
                </a:lnTo>
                <a:lnTo>
                  <a:pt x="569112" y="22834"/>
                </a:lnTo>
                <a:lnTo>
                  <a:pt x="569150" y="21285"/>
                </a:lnTo>
                <a:close/>
              </a:path>
              <a:path w="776604" h="268604">
                <a:moveTo>
                  <a:pt x="776478" y="25857"/>
                </a:moveTo>
                <a:lnTo>
                  <a:pt x="775766" y="25209"/>
                </a:lnTo>
                <a:lnTo>
                  <a:pt x="775131" y="24206"/>
                </a:lnTo>
                <a:lnTo>
                  <a:pt x="774331" y="24041"/>
                </a:lnTo>
                <a:lnTo>
                  <a:pt x="773582" y="23888"/>
                </a:lnTo>
                <a:lnTo>
                  <a:pt x="772642" y="24650"/>
                </a:lnTo>
                <a:lnTo>
                  <a:pt x="770712" y="25463"/>
                </a:lnTo>
                <a:lnTo>
                  <a:pt x="772515" y="26530"/>
                </a:lnTo>
                <a:lnTo>
                  <a:pt x="773341" y="27406"/>
                </a:lnTo>
                <a:lnTo>
                  <a:pt x="774915" y="27305"/>
                </a:lnTo>
                <a:lnTo>
                  <a:pt x="775677" y="26390"/>
                </a:lnTo>
                <a:lnTo>
                  <a:pt x="776478" y="25857"/>
                </a:lnTo>
                <a:close/>
              </a:path>
            </a:pathLst>
          </a:custGeom>
          <a:solidFill>
            <a:srgbClr val="08395D">
              <a:alpha val="46000"/>
            </a:srgbClr>
          </a:solidFill>
        </p:spPr>
        <p:txBody>
          <a:bodyPr wrap="square" lIns="0" tIns="0" rIns="0" bIns="0" rtlCol="0"/>
          <a:lstStyle/>
          <a:p>
            <a:endParaRPr/>
          </a:p>
        </p:txBody>
      </p:sp>
      <p:sp>
        <p:nvSpPr>
          <p:cNvPr id="159" name="bg object 159"/>
          <p:cNvSpPr/>
          <p:nvPr/>
        </p:nvSpPr>
        <p:spPr>
          <a:xfrm>
            <a:off x="7709319" y="4835499"/>
            <a:ext cx="804545" cy="227965"/>
          </a:xfrm>
          <a:custGeom>
            <a:avLst/>
            <a:gdLst/>
            <a:ahLst/>
            <a:cxnLst/>
            <a:rect l="l" t="t" r="r" b="b"/>
            <a:pathLst>
              <a:path w="804545" h="227964">
                <a:moveTo>
                  <a:pt x="482" y="120548"/>
                </a:moveTo>
                <a:lnTo>
                  <a:pt x="254" y="120370"/>
                </a:lnTo>
                <a:lnTo>
                  <a:pt x="0" y="120205"/>
                </a:lnTo>
                <a:lnTo>
                  <a:pt x="241" y="120396"/>
                </a:lnTo>
                <a:lnTo>
                  <a:pt x="482" y="120561"/>
                </a:lnTo>
                <a:close/>
              </a:path>
              <a:path w="804545" h="227964">
                <a:moveTo>
                  <a:pt x="17691" y="222580"/>
                </a:moveTo>
                <a:lnTo>
                  <a:pt x="14833" y="221843"/>
                </a:lnTo>
                <a:lnTo>
                  <a:pt x="13487" y="221500"/>
                </a:lnTo>
                <a:lnTo>
                  <a:pt x="11823" y="222364"/>
                </a:lnTo>
                <a:lnTo>
                  <a:pt x="10299" y="222681"/>
                </a:lnTo>
                <a:lnTo>
                  <a:pt x="10693" y="224256"/>
                </a:lnTo>
                <a:lnTo>
                  <a:pt x="10909" y="225907"/>
                </a:lnTo>
                <a:lnTo>
                  <a:pt x="11404" y="227444"/>
                </a:lnTo>
                <a:lnTo>
                  <a:pt x="16827" y="227444"/>
                </a:lnTo>
                <a:lnTo>
                  <a:pt x="17233" y="225005"/>
                </a:lnTo>
                <a:lnTo>
                  <a:pt x="17691" y="222580"/>
                </a:lnTo>
                <a:close/>
              </a:path>
              <a:path w="804545" h="227964">
                <a:moveTo>
                  <a:pt x="27000" y="133959"/>
                </a:moveTo>
                <a:lnTo>
                  <a:pt x="22720" y="130746"/>
                </a:lnTo>
                <a:lnTo>
                  <a:pt x="18021" y="128168"/>
                </a:lnTo>
                <a:lnTo>
                  <a:pt x="14617" y="124409"/>
                </a:lnTo>
                <a:lnTo>
                  <a:pt x="10706" y="120078"/>
                </a:lnTo>
                <a:lnTo>
                  <a:pt x="5041" y="123393"/>
                </a:lnTo>
                <a:lnTo>
                  <a:pt x="711" y="120700"/>
                </a:lnTo>
                <a:lnTo>
                  <a:pt x="4470" y="123431"/>
                </a:lnTo>
                <a:lnTo>
                  <a:pt x="7251" y="126390"/>
                </a:lnTo>
                <a:lnTo>
                  <a:pt x="7734" y="132067"/>
                </a:lnTo>
                <a:lnTo>
                  <a:pt x="8928" y="133375"/>
                </a:lnTo>
                <a:lnTo>
                  <a:pt x="15024" y="134480"/>
                </a:lnTo>
                <a:lnTo>
                  <a:pt x="20332" y="135204"/>
                </a:lnTo>
                <a:lnTo>
                  <a:pt x="25996" y="135877"/>
                </a:lnTo>
                <a:lnTo>
                  <a:pt x="26517" y="134632"/>
                </a:lnTo>
                <a:lnTo>
                  <a:pt x="27000" y="133959"/>
                </a:lnTo>
                <a:close/>
              </a:path>
              <a:path w="804545" h="227964">
                <a:moveTo>
                  <a:pt x="40830" y="128803"/>
                </a:moveTo>
                <a:lnTo>
                  <a:pt x="39408" y="128676"/>
                </a:lnTo>
                <a:lnTo>
                  <a:pt x="37973" y="128562"/>
                </a:lnTo>
                <a:lnTo>
                  <a:pt x="36537" y="128435"/>
                </a:lnTo>
                <a:lnTo>
                  <a:pt x="36576" y="130479"/>
                </a:lnTo>
                <a:lnTo>
                  <a:pt x="40792" y="130213"/>
                </a:lnTo>
                <a:lnTo>
                  <a:pt x="40830" y="128803"/>
                </a:lnTo>
                <a:close/>
              </a:path>
              <a:path w="804545" h="227964">
                <a:moveTo>
                  <a:pt x="51803" y="151955"/>
                </a:moveTo>
                <a:lnTo>
                  <a:pt x="39001" y="151028"/>
                </a:lnTo>
                <a:lnTo>
                  <a:pt x="30403" y="144792"/>
                </a:lnTo>
                <a:lnTo>
                  <a:pt x="25527" y="141427"/>
                </a:lnTo>
                <a:lnTo>
                  <a:pt x="24561" y="142532"/>
                </a:lnTo>
                <a:lnTo>
                  <a:pt x="23444" y="143598"/>
                </a:lnTo>
                <a:lnTo>
                  <a:pt x="35064" y="156438"/>
                </a:lnTo>
                <a:lnTo>
                  <a:pt x="23990" y="157581"/>
                </a:lnTo>
                <a:lnTo>
                  <a:pt x="24091" y="164960"/>
                </a:lnTo>
                <a:lnTo>
                  <a:pt x="30035" y="164719"/>
                </a:lnTo>
                <a:lnTo>
                  <a:pt x="34810" y="167055"/>
                </a:lnTo>
                <a:lnTo>
                  <a:pt x="35585" y="160274"/>
                </a:lnTo>
                <a:lnTo>
                  <a:pt x="43484" y="162318"/>
                </a:lnTo>
                <a:lnTo>
                  <a:pt x="51803" y="151955"/>
                </a:lnTo>
                <a:close/>
              </a:path>
              <a:path w="804545" h="227964">
                <a:moveTo>
                  <a:pt x="88798" y="111823"/>
                </a:moveTo>
                <a:lnTo>
                  <a:pt x="86042" y="107048"/>
                </a:lnTo>
                <a:lnTo>
                  <a:pt x="85204" y="110782"/>
                </a:lnTo>
                <a:lnTo>
                  <a:pt x="86093" y="112064"/>
                </a:lnTo>
                <a:lnTo>
                  <a:pt x="88798" y="111823"/>
                </a:lnTo>
                <a:close/>
              </a:path>
              <a:path w="804545" h="227964">
                <a:moveTo>
                  <a:pt x="89103" y="111798"/>
                </a:moveTo>
                <a:lnTo>
                  <a:pt x="88912" y="111810"/>
                </a:lnTo>
                <a:lnTo>
                  <a:pt x="88874" y="111937"/>
                </a:lnTo>
                <a:lnTo>
                  <a:pt x="89014" y="112001"/>
                </a:lnTo>
                <a:lnTo>
                  <a:pt x="89090" y="111874"/>
                </a:lnTo>
                <a:close/>
              </a:path>
              <a:path w="804545" h="227964">
                <a:moveTo>
                  <a:pt x="97637" y="113004"/>
                </a:moveTo>
                <a:lnTo>
                  <a:pt x="89065" y="112014"/>
                </a:lnTo>
                <a:lnTo>
                  <a:pt x="87820" y="115862"/>
                </a:lnTo>
                <a:lnTo>
                  <a:pt x="91452" y="116636"/>
                </a:lnTo>
                <a:lnTo>
                  <a:pt x="93649" y="119418"/>
                </a:lnTo>
                <a:lnTo>
                  <a:pt x="97637" y="113004"/>
                </a:lnTo>
                <a:close/>
              </a:path>
              <a:path w="804545" h="227964">
                <a:moveTo>
                  <a:pt x="104952" y="118122"/>
                </a:moveTo>
                <a:lnTo>
                  <a:pt x="104279" y="117132"/>
                </a:lnTo>
                <a:lnTo>
                  <a:pt x="103771" y="115887"/>
                </a:lnTo>
                <a:lnTo>
                  <a:pt x="102438" y="114960"/>
                </a:lnTo>
                <a:lnTo>
                  <a:pt x="101180" y="115912"/>
                </a:lnTo>
                <a:lnTo>
                  <a:pt x="99542" y="116636"/>
                </a:lnTo>
                <a:lnTo>
                  <a:pt x="100825" y="117856"/>
                </a:lnTo>
                <a:lnTo>
                  <a:pt x="101434" y="118910"/>
                </a:lnTo>
                <a:lnTo>
                  <a:pt x="102196" y="119037"/>
                </a:lnTo>
                <a:lnTo>
                  <a:pt x="103047" y="119176"/>
                </a:lnTo>
                <a:lnTo>
                  <a:pt x="104025" y="118465"/>
                </a:lnTo>
                <a:lnTo>
                  <a:pt x="104952" y="118122"/>
                </a:lnTo>
                <a:close/>
              </a:path>
              <a:path w="804545" h="227964">
                <a:moveTo>
                  <a:pt x="114477" y="120777"/>
                </a:moveTo>
                <a:lnTo>
                  <a:pt x="114249" y="119354"/>
                </a:lnTo>
                <a:lnTo>
                  <a:pt x="112928" y="117970"/>
                </a:lnTo>
                <a:lnTo>
                  <a:pt x="111544" y="118427"/>
                </a:lnTo>
                <a:lnTo>
                  <a:pt x="110350" y="119329"/>
                </a:lnTo>
                <a:lnTo>
                  <a:pt x="110070" y="120256"/>
                </a:lnTo>
                <a:lnTo>
                  <a:pt x="109804" y="121094"/>
                </a:lnTo>
                <a:lnTo>
                  <a:pt x="110642" y="122275"/>
                </a:lnTo>
                <a:lnTo>
                  <a:pt x="111264" y="124066"/>
                </a:lnTo>
                <a:lnTo>
                  <a:pt x="113334" y="121577"/>
                </a:lnTo>
                <a:lnTo>
                  <a:pt x="114477" y="120777"/>
                </a:lnTo>
                <a:close/>
              </a:path>
              <a:path w="804545" h="227964">
                <a:moveTo>
                  <a:pt x="132486" y="117386"/>
                </a:moveTo>
                <a:lnTo>
                  <a:pt x="122885" y="119989"/>
                </a:lnTo>
                <a:lnTo>
                  <a:pt x="122669" y="118465"/>
                </a:lnTo>
                <a:lnTo>
                  <a:pt x="122364" y="116992"/>
                </a:lnTo>
                <a:lnTo>
                  <a:pt x="122262" y="114439"/>
                </a:lnTo>
                <a:lnTo>
                  <a:pt x="123063" y="112725"/>
                </a:lnTo>
                <a:lnTo>
                  <a:pt x="116928" y="107670"/>
                </a:lnTo>
                <a:lnTo>
                  <a:pt x="118516" y="102209"/>
                </a:lnTo>
                <a:lnTo>
                  <a:pt x="121729" y="96240"/>
                </a:lnTo>
                <a:lnTo>
                  <a:pt x="106489" y="101587"/>
                </a:lnTo>
                <a:lnTo>
                  <a:pt x="112217" y="104101"/>
                </a:lnTo>
                <a:lnTo>
                  <a:pt x="110934" y="110883"/>
                </a:lnTo>
                <a:lnTo>
                  <a:pt x="117449" y="113449"/>
                </a:lnTo>
                <a:lnTo>
                  <a:pt x="117309" y="116573"/>
                </a:lnTo>
                <a:lnTo>
                  <a:pt x="118795" y="120332"/>
                </a:lnTo>
                <a:lnTo>
                  <a:pt x="119481" y="122669"/>
                </a:lnTo>
                <a:lnTo>
                  <a:pt x="123240" y="126149"/>
                </a:lnTo>
                <a:lnTo>
                  <a:pt x="123837" y="127368"/>
                </a:lnTo>
                <a:lnTo>
                  <a:pt x="121285" y="129794"/>
                </a:lnTo>
                <a:lnTo>
                  <a:pt x="120548" y="130492"/>
                </a:lnTo>
                <a:lnTo>
                  <a:pt x="121881" y="133375"/>
                </a:lnTo>
                <a:lnTo>
                  <a:pt x="122428" y="135991"/>
                </a:lnTo>
                <a:lnTo>
                  <a:pt x="131406" y="137693"/>
                </a:lnTo>
                <a:lnTo>
                  <a:pt x="132486" y="117386"/>
                </a:lnTo>
                <a:close/>
              </a:path>
              <a:path w="804545" h="227964">
                <a:moveTo>
                  <a:pt x="149783" y="136690"/>
                </a:moveTo>
                <a:lnTo>
                  <a:pt x="144475" y="133540"/>
                </a:lnTo>
                <a:lnTo>
                  <a:pt x="143586" y="134327"/>
                </a:lnTo>
                <a:lnTo>
                  <a:pt x="144056" y="135216"/>
                </a:lnTo>
                <a:lnTo>
                  <a:pt x="144411" y="136753"/>
                </a:lnTo>
                <a:lnTo>
                  <a:pt x="146545" y="137160"/>
                </a:lnTo>
                <a:lnTo>
                  <a:pt x="148183" y="136791"/>
                </a:lnTo>
                <a:lnTo>
                  <a:pt x="149783" y="136690"/>
                </a:lnTo>
                <a:close/>
              </a:path>
              <a:path w="804545" h="227964">
                <a:moveTo>
                  <a:pt x="169900" y="108204"/>
                </a:moveTo>
                <a:lnTo>
                  <a:pt x="169697" y="108292"/>
                </a:lnTo>
                <a:lnTo>
                  <a:pt x="169494" y="108483"/>
                </a:lnTo>
                <a:lnTo>
                  <a:pt x="169633" y="108597"/>
                </a:lnTo>
                <a:lnTo>
                  <a:pt x="169760" y="108496"/>
                </a:lnTo>
                <a:lnTo>
                  <a:pt x="169837" y="108356"/>
                </a:lnTo>
                <a:lnTo>
                  <a:pt x="169900" y="108204"/>
                </a:lnTo>
                <a:close/>
              </a:path>
              <a:path w="804545" h="227964">
                <a:moveTo>
                  <a:pt x="176085" y="145592"/>
                </a:moveTo>
                <a:lnTo>
                  <a:pt x="173088" y="144056"/>
                </a:lnTo>
                <a:lnTo>
                  <a:pt x="171069" y="142570"/>
                </a:lnTo>
                <a:lnTo>
                  <a:pt x="167614" y="144081"/>
                </a:lnTo>
                <a:lnTo>
                  <a:pt x="167563" y="145186"/>
                </a:lnTo>
                <a:lnTo>
                  <a:pt x="167309" y="145910"/>
                </a:lnTo>
                <a:lnTo>
                  <a:pt x="167551" y="146189"/>
                </a:lnTo>
                <a:lnTo>
                  <a:pt x="169265" y="148120"/>
                </a:lnTo>
                <a:lnTo>
                  <a:pt x="171348" y="151358"/>
                </a:lnTo>
                <a:lnTo>
                  <a:pt x="176085" y="145592"/>
                </a:lnTo>
                <a:close/>
              </a:path>
              <a:path w="804545" h="227964">
                <a:moveTo>
                  <a:pt x="177393" y="143662"/>
                </a:moveTo>
                <a:lnTo>
                  <a:pt x="169443" y="131038"/>
                </a:lnTo>
                <a:lnTo>
                  <a:pt x="166560" y="133527"/>
                </a:lnTo>
                <a:lnTo>
                  <a:pt x="164414" y="136626"/>
                </a:lnTo>
                <a:lnTo>
                  <a:pt x="167144" y="141579"/>
                </a:lnTo>
                <a:lnTo>
                  <a:pt x="171589" y="142328"/>
                </a:lnTo>
                <a:lnTo>
                  <a:pt x="171259" y="142430"/>
                </a:lnTo>
                <a:lnTo>
                  <a:pt x="170942" y="142405"/>
                </a:lnTo>
                <a:lnTo>
                  <a:pt x="170637" y="142240"/>
                </a:lnTo>
                <a:lnTo>
                  <a:pt x="171056" y="142557"/>
                </a:lnTo>
                <a:lnTo>
                  <a:pt x="171399" y="142405"/>
                </a:lnTo>
                <a:lnTo>
                  <a:pt x="177393" y="143662"/>
                </a:lnTo>
                <a:close/>
              </a:path>
              <a:path w="804545" h="227964">
                <a:moveTo>
                  <a:pt x="181140" y="101142"/>
                </a:moveTo>
                <a:lnTo>
                  <a:pt x="180289" y="97574"/>
                </a:lnTo>
                <a:lnTo>
                  <a:pt x="177482" y="94310"/>
                </a:lnTo>
                <a:lnTo>
                  <a:pt x="177533" y="98044"/>
                </a:lnTo>
                <a:lnTo>
                  <a:pt x="176707" y="101942"/>
                </a:lnTo>
                <a:lnTo>
                  <a:pt x="179578" y="106057"/>
                </a:lnTo>
                <a:lnTo>
                  <a:pt x="181140" y="101142"/>
                </a:lnTo>
                <a:close/>
              </a:path>
              <a:path w="804545" h="227964">
                <a:moveTo>
                  <a:pt x="185305" y="141414"/>
                </a:moveTo>
                <a:lnTo>
                  <a:pt x="184391" y="139573"/>
                </a:lnTo>
                <a:lnTo>
                  <a:pt x="183705" y="137541"/>
                </a:lnTo>
                <a:lnTo>
                  <a:pt x="182435" y="135966"/>
                </a:lnTo>
                <a:lnTo>
                  <a:pt x="181978" y="135420"/>
                </a:lnTo>
                <a:lnTo>
                  <a:pt x="179997" y="135699"/>
                </a:lnTo>
                <a:lnTo>
                  <a:pt x="178536" y="136385"/>
                </a:lnTo>
                <a:lnTo>
                  <a:pt x="178282" y="138531"/>
                </a:lnTo>
                <a:lnTo>
                  <a:pt x="178714" y="138899"/>
                </a:lnTo>
                <a:lnTo>
                  <a:pt x="180416" y="140347"/>
                </a:lnTo>
                <a:lnTo>
                  <a:pt x="182422" y="141439"/>
                </a:lnTo>
                <a:lnTo>
                  <a:pt x="184315" y="142659"/>
                </a:lnTo>
                <a:lnTo>
                  <a:pt x="185305" y="141414"/>
                </a:lnTo>
                <a:close/>
              </a:path>
              <a:path w="804545" h="227964">
                <a:moveTo>
                  <a:pt x="189750" y="95453"/>
                </a:moveTo>
                <a:lnTo>
                  <a:pt x="187223" y="86017"/>
                </a:lnTo>
                <a:lnTo>
                  <a:pt x="183337" y="87337"/>
                </a:lnTo>
                <a:lnTo>
                  <a:pt x="174459" y="90995"/>
                </a:lnTo>
                <a:lnTo>
                  <a:pt x="173456" y="90398"/>
                </a:lnTo>
                <a:lnTo>
                  <a:pt x="172910" y="82397"/>
                </a:lnTo>
                <a:lnTo>
                  <a:pt x="167132" y="82397"/>
                </a:lnTo>
                <a:lnTo>
                  <a:pt x="161315" y="82232"/>
                </a:lnTo>
                <a:lnTo>
                  <a:pt x="154622" y="82613"/>
                </a:lnTo>
                <a:lnTo>
                  <a:pt x="152882" y="85420"/>
                </a:lnTo>
                <a:lnTo>
                  <a:pt x="153949" y="87464"/>
                </a:lnTo>
                <a:lnTo>
                  <a:pt x="155676" y="88468"/>
                </a:lnTo>
                <a:lnTo>
                  <a:pt x="158254" y="89801"/>
                </a:lnTo>
                <a:lnTo>
                  <a:pt x="159639" y="89725"/>
                </a:lnTo>
                <a:lnTo>
                  <a:pt x="160756" y="91414"/>
                </a:lnTo>
                <a:lnTo>
                  <a:pt x="150291" y="91414"/>
                </a:lnTo>
                <a:lnTo>
                  <a:pt x="151028" y="95948"/>
                </a:lnTo>
                <a:lnTo>
                  <a:pt x="151079" y="100025"/>
                </a:lnTo>
                <a:lnTo>
                  <a:pt x="153784" y="107327"/>
                </a:lnTo>
                <a:lnTo>
                  <a:pt x="151384" y="107149"/>
                </a:lnTo>
                <a:lnTo>
                  <a:pt x="150761" y="108597"/>
                </a:lnTo>
                <a:lnTo>
                  <a:pt x="150126" y="111302"/>
                </a:lnTo>
                <a:lnTo>
                  <a:pt x="143395" y="111264"/>
                </a:lnTo>
                <a:lnTo>
                  <a:pt x="141147" y="114287"/>
                </a:lnTo>
                <a:lnTo>
                  <a:pt x="137071" y="125818"/>
                </a:lnTo>
                <a:lnTo>
                  <a:pt x="135864" y="125387"/>
                </a:lnTo>
                <a:lnTo>
                  <a:pt x="137972" y="132003"/>
                </a:lnTo>
                <a:lnTo>
                  <a:pt x="145605" y="127952"/>
                </a:lnTo>
                <a:lnTo>
                  <a:pt x="143700" y="121970"/>
                </a:lnTo>
                <a:lnTo>
                  <a:pt x="146558" y="122288"/>
                </a:lnTo>
                <a:lnTo>
                  <a:pt x="149148" y="122834"/>
                </a:lnTo>
                <a:lnTo>
                  <a:pt x="154355" y="122707"/>
                </a:lnTo>
                <a:lnTo>
                  <a:pt x="156387" y="123304"/>
                </a:lnTo>
                <a:lnTo>
                  <a:pt x="158610" y="126111"/>
                </a:lnTo>
                <a:lnTo>
                  <a:pt x="150418" y="126111"/>
                </a:lnTo>
                <a:lnTo>
                  <a:pt x="147967" y="129311"/>
                </a:lnTo>
                <a:lnTo>
                  <a:pt x="149199" y="133019"/>
                </a:lnTo>
                <a:lnTo>
                  <a:pt x="149796" y="136677"/>
                </a:lnTo>
                <a:lnTo>
                  <a:pt x="162852" y="136804"/>
                </a:lnTo>
                <a:lnTo>
                  <a:pt x="163842" y="135509"/>
                </a:lnTo>
                <a:lnTo>
                  <a:pt x="162521" y="129184"/>
                </a:lnTo>
                <a:lnTo>
                  <a:pt x="162928" y="126644"/>
                </a:lnTo>
                <a:lnTo>
                  <a:pt x="163474" y="126263"/>
                </a:lnTo>
                <a:lnTo>
                  <a:pt x="163918" y="125717"/>
                </a:lnTo>
                <a:lnTo>
                  <a:pt x="169176" y="127393"/>
                </a:lnTo>
                <a:lnTo>
                  <a:pt x="169481" y="127165"/>
                </a:lnTo>
                <a:lnTo>
                  <a:pt x="169164" y="127279"/>
                </a:lnTo>
                <a:lnTo>
                  <a:pt x="179184" y="113284"/>
                </a:lnTo>
                <a:lnTo>
                  <a:pt x="177114" y="112687"/>
                </a:lnTo>
                <a:lnTo>
                  <a:pt x="175260" y="112433"/>
                </a:lnTo>
                <a:lnTo>
                  <a:pt x="172224" y="110909"/>
                </a:lnTo>
                <a:lnTo>
                  <a:pt x="171005" y="109689"/>
                </a:lnTo>
                <a:lnTo>
                  <a:pt x="169697" y="108648"/>
                </a:lnTo>
                <a:lnTo>
                  <a:pt x="167919" y="113068"/>
                </a:lnTo>
                <a:lnTo>
                  <a:pt x="164388" y="114744"/>
                </a:lnTo>
                <a:lnTo>
                  <a:pt x="159016" y="114287"/>
                </a:lnTo>
                <a:lnTo>
                  <a:pt x="155511" y="108966"/>
                </a:lnTo>
                <a:lnTo>
                  <a:pt x="158254" y="109918"/>
                </a:lnTo>
                <a:lnTo>
                  <a:pt x="165633" y="108394"/>
                </a:lnTo>
                <a:lnTo>
                  <a:pt x="167741" y="108381"/>
                </a:lnTo>
                <a:lnTo>
                  <a:pt x="169811" y="108204"/>
                </a:lnTo>
                <a:lnTo>
                  <a:pt x="173215" y="105371"/>
                </a:lnTo>
                <a:lnTo>
                  <a:pt x="174078" y="102057"/>
                </a:lnTo>
                <a:lnTo>
                  <a:pt x="171335" y="98183"/>
                </a:lnTo>
                <a:lnTo>
                  <a:pt x="177482" y="94170"/>
                </a:lnTo>
                <a:lnTo>
                  <a:pt x="180035" y="93014"/>
                </a:lnTo>
                <a:lnTo>
                  <a:pt x="182359" y="92100"/>
                </a:lnTo>
                <a:lnTo>
                  <a:pt x="185483" y="95656"/>
                </a:lnTo>
                <a:lnTo>
                  <a:pt x="187579" y="95237"/>
                </a:lnTo>
                <a:lnTo>
                  <a:pt x="189750" y="95453"/>
                </a:lnTo>
                <a:close/>
              </a:path>
              <a:path w="804545" h="227964">
                <a:moveTo>
                  <a:pt x="191389" y="147751"/>
                </a:moveTo>
                <a:lnTo>
                  <a:pt x="190157" y="147396"/>
                </a:lnTo>
                <a:lnTo>
                  <a:pt x="188925" y="147027"/>
                </a:lnTo>
                <a:lnTo>
                  <a:pt x="187693" y="146672"/>
                </a:lnTo>
                <a:lnTo>
                  <a:pt x="187274" y="148107"/>
                </a:lnTo>
                <a:lnTo>
                  <a:pt x="188455" y="148437"/>
                </a:lnTo>
                <a:lnTo>
                  <a:pt x="189636" y="148793"/>
                </a:lnTo>
                <a:lnTo>
                  <a:pt x="190830" y="149021"/>
                </a:lnTo>
                <a:lnTo>
                  <a:pt x="191198" y="148196"/>
                </a:lnTo>
                <a:lnTo>
                  <a:pt x="191389" y="147751"/>
                </a:lnTo>
                <a:close/>
              </a:path>
              <a:path w="804545" h="227964">
                <a:moveTo>
                  <a:pt x="201168" y="99212"/>
                </a:moveTo>
                <a:lnTo>
                  <a:pt x="198793" y="97345"/>
                </a:lnTo>
                <a:lnTo>
                  <a:pt x="196557" y="95669"/>
                </a:lnTo>
                <a:lnTo>
                  <a:pt x="191808" y="95821"/>
                </a:lnTo>
                <a:lnTo>
                  <a:pt x="189103" y="97383"/>
                </a:lnTo>
                <a:lnTo>
                  <a:pt x="184607" y="98933"/>
                </a:lnTo>
                <a:lnTo>
                  <a:pt x="188823" y="101282"/>
                </a:lnTo>
                <a:lnTo>
                  <a:pt x="191211" y="103301"/>
                </a:lnTo>
                <a:lnTo>
                  <a:pt x="195961" y="104330"/>
                </a:lnTo>
                <a:lnTo>
                  <a:pt x="198488" y="103149"/>
                </a:lnTo>
                <a:lnTo>
                  <a:pt x="200609" y="102235"/>
                </a:lnTo>
                <a:lnTo>
                  <a:pt x="201053" y="102044"/>
                </a:lnTo>
                <a:lnTo>
                  <a:pt x="201168" y="99212"/>
                </a:lnTo>
                <a:close/>
              </a:path>
              <a:path w="804545" h="227964">
                <a:moveTo>
                  <a:pt x="345440" y="59423"/>
                </a:moveTo>
                <a:lnTo>
                  <a:pt x="339331" y="58178"/>
                </a:lnTo>
                <a:lnTo>
                  <a:pt x="341947" y="68757"/>
                </a:lnTo>
                <a:lnTo>
                  <a:pt x="343966" y="68681"/>
                </a:lnTo>
                <a:lnTo>
                  <a:pt x="345440" y="59423"/>
                </a:lnTo>
                <a:close/>
              </a:path>
              <a:path w="804545" h="227964">
                <a:moveTo>
                  <a:pt x="347027" y="108165"/>
                </a:moveTo>
                <a:lnTo>
                  <a:pt x="343369" y="103644"/>
                </a:lnTo>
                <a:lnTo>
                  <a:pt x="341642" y="104546"/>
                </a:lnTo>
                <a:lnTo>
                  <a:pt x="343217" y="110705"/>
                </a:lnTo>
                <a:lnTo>
                  <a:pt x="344932" y="109524"/>
                </a:lnTo>
                <a:lnTo>
                  <a:pt x="345973" y="108826"/>
                </a:lnTo>
                <a:lnTo>
                  <a:pt x="347027" y="108165"/>
                </a:lnTo>
                <a:close/>
              </a:path>
              <a:path w="804545" h="227964">
                <a:moveTo>
                  <a:pt x="371094" y="95135"/>
                </a:moveTo>
                <a:lnTo>
                  <a:pt x="370014" y="94272"/>
                </a:lnTo>
                <a:lnTo>
                  <a:pt x="368300" y="93395"/>
                </a:lnTo>
                <a:lnTo>
                  <a:pt x="368401" y="87172"/>
                </a:lnTo>
                <a:lnTo>
                  <a:pt x="366788" y="83718"/>
                </a:lnTo>
                <a:lnTo>
                  <a:pt x="358711" y="82473"/>
                </a:lnTo>
                <a:lnTo>
                  <a:pt x="356870" y="80314"/>
                </a:lnTo>
                <a:lnTo>
                  <a:pt x="354253" y="78536"/>
                </a:lnTo>
                <a:lnTo>
                  <a:pt x="353961" y="80022"/>
                </a:lnTo>
                <a:lnTo>
                  <a:pt x="353288" y="81318"/>
                </a:lnTo>
                <a:lnTo>
                  <a:pt x="355015" y="86753"/>
                </a:lnTo>
                <a:lnTo>
                  <a:pt x="358902" y="90309"/>
                </a:lnTo>
                <a:lnTo>
                  <a:pt x="357022" y="97358"/>
                </a:lnTo>
                <a:lnTo>
                  <a:pt x="360413" y="99783"/>
                </a:lnTo>
                <a:lnTo>
                  <a:pt x="362051" y="101727"/>
                </a:lnTo>
                <a:lnTo>
                  <a:pt x="360629" y="105181"/>
                </a:lnTo>
                <a:lnTo>
                  <a:pt x="358952" y="102997"/>
                </a:lnTo>
                <a:lnTo>
                  <a:pt x="355384" y="101638"/>
                </a:lnTo>
                <a:lnTo>
                  <a:pt x="353390" y="102146"/>
                </a:lnTo>
                <a:lnTo>
                  <a:pt x="351561" y="102158"/>
                </a:lnTo>
                <a:lnTo>
                  <a:pt x="352272" y="105702"/>
                </a:lnTo>
                <a:lnTo>
                  <a:pt x="345135" y="103746"/>
                </a:lnTo>
                <a:lnTo>
                  <a:pt x="347091" y="108191"/>
                </a:lnTo>
                <a:lnTo>
                  <a:pt x="347192" y="108369"/>
                </a:lnTo>
                <a:lnTo>
                  <a:pt x="347129" y="108204"/>
                </a:lnTo>
                <a:lnTo>
                  <a:pt x="348170" y="108953"/>
                </a:lnTo>
                <a:lnTo>
                  <a:pt x="349592" y="109474"/>
                </a:lnTo>
                <a:lnTo>
                  <a:pt x="350164" y="110477"/>
                </a:lnTo>
                <a:lnTo>
                  <a:pt x="352450" y="114528"/>
                </a:lnTo>
                <a:lnTo>
                  <a:pt x="355727" y="116865"/>
                </a:lnTo>
                <a:lnTo>
                  <a:pt x="360768" y="117309"/>
                </a:lnTo>
                <a:lnTo>
                  <a:pt x="362356" y="114274"/>
                </a:lnTo>
                <a:lnTo>
                  <a:pt x="363347" y="110731"/>
                </a:lnTo>
                <a:lnTo>
                  <a:pt x="369062" y="108800"/>
                </a:lnTo>
                <a:lnTo>
                  <a:pt x="370192" y="103860"/>
                </a:lnTo>
                <a:lnTo>
                  <a:pt x="368642" y="98577"/>
                </a:lnTo>
                <a:lnTo>
                  <a:pt x="369646" y="97002"/>
                </a:lnTo>
                <a:lnTo>
                  <a:pt x="371094" y="95135"/>
                </a:lnTo>
                <a:close/>
              </a:path>
              <a:path w="804545" h="227964">
                <a:moveTo>
                  <a:pt x="377875" y="101168"/>
                </a:moveTo>
                <a:lnTo>
                  <a:pt x="376047" y="96875"/>
                </a:lnTo>
                <a:lnTo>
                  <a:pt x="374103" y="93484"/>
                </a:lnTo>
                <a:lnTo>
                  <a:pt x="372135" y="89687"/>
                </a:lnTo>
                <a:lnTo>
                  <a:pt x="369620" y="91300"/>
                </a:lnTo>
                <a:lnTo>
                  <a:pt x="370840" y="93484"/>
                </a:lnTo>
                <a:lnTo>
                  <a:pt x="371132" y="95059"/>
                </a:lnTo>
                <a:lnTo>
                  <a:pt x="371754" y="97447"/>
                </a:lnTo>
                <a:lnTo>
                  <a:pt x="372148" y="99796"/>
                </a:lnTo>
                <a:lnTo>
                  <a:pt x="373367" y="102565"/>
                </a:lnTo>
                <a:lnTo>
                  <a:pt x="373456" y="102768"/>
                </a:lnTo>
                <a:lnTo>
                  <a:pt x="375069" y="103085"/>
                </a:lnTo>
                <a:lnTo>
                  <a:pt x="376110" y="103657"/>
                </a:lnTo>
                <a:lnTo>
                  <a:pt x="376542" y="102768"/>
                </a:lnTo>
                <a:lnTo>
                  <a:pt x="376643" y="102565"/>
                </a:lnTo>
                <a:lnTo>
                  <a:pt x="377875" y="101168"/>
                </a:lnTo>
                <a:close/>
              </a:path>
              <a:path w="804545" h="227964">
                <a:moveTo>
                  <a:pt x="381279" y="71691"/>
                </a:moveTo>
                <a:lnTo>
                  <a:pt x="378460" y="68084"/>
                </a:lnTo>
                <a:lnTo>
                  <a:pt x="375780" y="64858"/>
                </a:lnTo>
                <a:lnTo>
                  <a:pt x="371551" y="58940"/>
                </a:lnTo>
                <a:lnTo>
                  <a:pt x="370090" y="56197"/>
                </a:lnTo>
                <a:lnTo>
                  <a:pt x="368274" y="53213"/>
                </a:lnTo>
                <a:lnTo>
                  <a:pt x="365785" y="53467"/>
                </a:lnTo>
                <a:lnTo>
                  <a:pt x="362483" y="53047"/>
                </a:lnTo>
                <a:lnTo>
                  <a:pt x="362712" y="60401"/>
                </a:lnTo>
                <a:lnTo>
                  <a:pt x="359651" y="62471"/>
                </a:lnTo>
                <a:lnTo>
                  <a:pt x="353555" y="59639"/>
                </a:lnTo>
                <a:lnTo>
                  <a:pt x="351218" y="61125"/>
                </a:lnTo>
                <a:lnTo>
                  <a:pt x="348742" y="62928"/>
                </a:lnTo>
                <a:lnTo>
                  <a:pt x="350596" y="71704"/>
                </a:lnTo>
                <a:lnTo>
                  <a:pt x="355130" y="75133"/>
                </a:lnTo>
                <a:lnTo>
                  <a:pt x="364274" y="74244"/>
                </a:lnTo>
                <a:lnTo>
                  <a:pt x="369608" y="73723"/>
                </a:lnTo>
                <a:lnTo>
                  <a:pt x="374878" y="72669"/>
                </a:lnTo>
                <a:lnTo>
                  <a:pt x="381279" y="71691"/>
                </a:lnTo>
                <a:close/>
              </a:path>
              <a:path w="804545" h="227964">
                <a:moveTo>
                  <a:pt x="411238" y="98920"/>
                </a:moveTo>
                <a:lnTo>
                  <a:pt x="411200" y="98704"/>
                </a:lnTo>
                <a:lnTo>
                  <a:pt x="411035" y="98717"/>
                </a:lnTo>
                <a:lnTo>
                  <a:pt x="411149" y="98844"/>
                </a:lnTo>
                <a:close/>
              </a:path>
              <a:path w="804545" h="227964">
                <a:moveTo>
                  <a:pt x="412978" y="82118"/>
                </a:moveTo>
                <a:lnTo>
                  <a:pt x="412102" y="77965"/>
                </a:lnTo>
                <a:lnTo>
                  <a:pt x="405168" y="73660"/>
                </a:lnTo>
                <a:lnTo>
                  <a:pt x="402247" y="78689"/>
                </a:lnTo>
                <a:lnTo>
                  <a:pt x="404926" y="84569"/>
                </a:lnTo>
                <a:lnTo>
                  <a:pt x="403072" y="87922"/>
                </a:lnTo>
                <a:lnTo>
                  <a:pt x="402691" y="92392"/>
                </a:lnTo>
                <a:lnTo>
                  <a:pt x="403136" y="94056"/>
                </a:lnTo>
                <a:lnTo>
                  <a:pt x="403364" y="95719"/>
                </a:lnTo>
                <a:lnTo>
                  <a:pt x="406438" y="95338"/>
                </a:lnTo>
                <a:lnTo>
                  <a:pt x="407289" y="92913"/>
                </a:lnTo>
                <a:lnTo>
                  <a:pt x="407695" y="90195"/>
                </a:lnTo>
                <a:lnTo>
                  <a:pt x="409054" y="88112"/>
                </a:lnTo>
                <a:lnTo>
                  <a:pt x="412978" y="82118"/>
                </a:lnTo>
                <a:close/>
              </a:path>
              <a:path w="804545" h="227964">
                <a:moveTo>
                  <a:pt x="415696" y="95186"/>
                </a:moveTo>
                <a:lnTo>
                  <a:pt x="415594" y="93002"/>
                </a:lnTo>
                <a:lnTo>
                  <a:pt x="409981" y="90309"/>
                </a:lnTo>
                <a:lnTo>
                  <a:pt x="411187" y="98602"/>
                </a:lnTo>
                <a:lnTo>
                  <a:pt x="415696" y="95186"/>
                </a:lnTo>
                <a:close/>
              </a:path>
              <a:path w="804545" h="227964">
                <a:moveTo>
                  <a:pt x="496582" y="77558"/>
                </a:moveTo>
                <a:lnTo>
                  <a:pt x="492899" y="76847"/>
                </a:lnTo>
                <a:lnTo>
                  <a:pt x="489559" y="75603"/>
                </a:lnTo>
                <a:lnTo>
                  <a:pt x="484974" y="75996"/>
                </a:lnTo>
                <a:lnTo>
                  <a:pt x="483882" y="79286"/>
                </a:lnTo>
                <a:lnTo>
                  <a:pt x="482663" y="81140"/>
                </a:lnTo>
                <a:lnTo>
                  <a:pt x="484225" y="81724"/>
                </a:lnTo>
                <a:lnTo>
                  <a:pt x="486181" y="83185"/>
                </a:lnTo>
                <a:lnTo>
                  <a:pt x="490181" y="81432"/>
                </a:lnTo>
                <a:lnTo>
                  <a:pt x="494792" y="83451"/>
                </a:lnTo>
                <a:lnTo>
                  <a:pt x="496582" y="77558"/>
                </a:lnTo>
                <a:close/>
              </a:path>
              <a:path w="804545" h="227964">
                <a:moveTo>
                  <a:pt x="502678" y="92608"/>
                </a:moveTo>
                <a:lnTo>
                  <a:pt x="501637" y="90639"/>
                </a:lnTo>
                <a:lnTo>
                  <a:pt x="500380" y="86385"/>
                </a:lnTo>
                <a:lnTo>
                  <a:pt x="498233" y="89509"/>
                </a:lnTo>
                <a:lnTo>
                  <a:pt x="496773" y="90932"/>
                </a:lnTo>
                <a:lnTo>
                  <a:pt x="496227" y="92646"/>
                </a:lnTo>
                <a:lnTo>
                  <a:pt x="495820" y="93929"/>
                </a:lnTo>
                <a:lnTo>
                  <a:pt x="496366" y="95694"/>
                </a:lnTo>
                <a:lnTo>
                  <a:pt x="497268" y="97586"/>
                </a:lnTo>
                <a:lnTo>
                  <a:pt x="499097" y="98056"/>
                </a:lnTo>
                <a:lnTo>
                  <a:pt x="500913" y="96964"/>
                </a:lnTo>
                <a:lnTo>
                  <a:pt x="502589" y="95669"/>
                </a:lnTo>
                <a:lnTo>
                  <a:pt x="502678" y="92608"/>
                </a:lnTo>
                <a:close/>
              </a:path>
              <a:path w="804545" h="227964">
                <a:moveTo>
                  <a:pt x="510387" y="78346"/>
                </a:moveTo>
                <a:lnTo>
                  <a:pt x="508292" y="75857"/>
                </a:lnTo>
                <a:lnTo>
                  <a:pt x="507276" y="72402"/>
                </a:lnTo>
                <a:lnTo>
                  <a:pt x="503847" y="74993"/>
                </a:lnTo>
                <a:lnTo>
                  <a:pt x="502843" y="75742"/>
                </a:lnTo>
                <a:lnTo>
                  <a:pt x="501815" y="78181"/>
                </a:lnTo>
                <a:lnTo>
                  <a:pt x="504685" y="82334"/>
                </a:lnTo>
                <a:lnTo>
                  <a:pt x="507250" y="80086"/>
                </a:lnTo>
                <a:lnTo>
                  <a:pt x="510387" y="78346"/>
                </a:lnTo>
                <a:close/>
              </a:path>
              <a:path w="804545" h="227964">
                <a:moveTo>
                  <a:pt x="533107" y="82842"/>
                </a:moveTo>
                <a:lnTo>
                  <a:pt x="532777" y="80098"/>
                </a:lnTo>
                <a:lnTo>
                  <a:pt x="532625" y="78740"/>
                </a:lnTo>
                <a:lnTo>
                  <a:pt x="531901" y="78917"/>
                </a:lnTo>
                <a:lnTo>
                  <a:pt x="531177" y="79108"/>
                </a:lnTo>
                <a:lnTo>
                  <a:pt x="530453" y="79286"/>
                </a:lnTo>
                <a:lnTo>
                  <a:pt x="531291" y="81864"/>
                </a:lnTo>
                <a:lnTo>
                  <a:pt x="531723" y="83159"/>
                </a:lnTo>
                <a:lnTo>
                  <a:pt x="532180" y="83058"/>
                </a:lnTo>
                <a:lnTo>
                  <a:pt x="532650" y="82943"/>
                </a:lnTo>
                <a:lnTo>
                  <a:pt x="533107" y="82842"/>
                </a:lnTo>
                <a:close/>
              </a:path>
              <a:path w="804545" h="227964">
                <a:moveTo>
                  <a:pt x="537857" y="31877"/>
                </a:moveTo>
                <a:lnTo>
                  <a:pt x="535584" y="30594"/>
                </a:lnTo>
                <a:lnTo>
                  <a:pt x="533603" y="29895"/>
                </a:lnTo>
                <a:lnTo>
                  <a:pt x="532333" y="33312"/>
                </a:lnTo>
                <a:lnTo>
                  <a:pt x="533222" y="34937"/>
                </a:lnTo>
                <a:lnTo>
                  <a:pt x="533908" y="35179"/>
                </a:lnTo>
                <a:lnTo>
                  <a:pt x="536994" y="36258"/>
                </a:lnTo>
                <a:lnTo>
                  <a:pt x="537222" y="33896"/>
                </a:lnTo>
                <a:lnTo>
                  <a:pt x="537857" y="31877"/>
                </a:lnTo>
                <a:close/>
              </a:path>
              <a:path w="804545" h="227964">
                <a:moveTo>
                  <a:pt x="538187" y="93014"/>
                </a:moveTo>
                <a:lnTo>
                  <a:pt x="532104" y="88938"/>
                </a:lnTo>
                <a:lnTo>
                  <a:pt x="529450" y="91795"/>
                </a:lnTo>
                <a:lnTo>
                  <a:pt x="525754" y="94221"/>
                </a:lnTo>
                <a:lnTo>
                  <a:pt x="529971" y="98793"/>
                </a:lnTo>
                <a:lnTo>
                  <a:pt x="537997" y="93776"/>
                </a:lnTo>
                <a:lnTo>
                  <a:pt x="538187" y="93014"/>
                </a:lnTo>
                <a:close/>
              </a:path>
              <a:path w="804545" h="227964">
                <a:moveTo>
                  <a:pt x="540740" y="93662"/>
                </a:moveTo>
                <a:lnTo>
                  <a:pt x="540537" y="93446"/>
                </a:lnTo>
                <a:lnTo>
                  <a:pt x="540537" y="93573"/>
                </a:lnTo>
                <a:lnTo>
                  <a:pt x="540550" y="93700"/>
                </a:lnTo>
                <a:lnTo>
                  <a:pt x="540550" y="93827"/>
                </a:lnTo>
                <a:lnTo>
                  <a:pt x="540740" y="93662"/>
                </a:lnTo>
                <a:close/>
              </a:path>
              <a:path w="804545" h="227964">
                <a:moveTo>
                  <a:pt x="540969" y="97066"/>
                </a:moveTo>
                <a:lnTo>
                  <a:pt x="540613" y="95389"/>
                </a:lnTo>
                <a:lnTo>
                  <a:pt x="540562" y="93827"/>
                </a:lnTo>
                <a:lnTo>
                  <a:pt x="535914" y="97840"/>
                </a:lnTo>
                <a:lnTo>
                  <a:pt x="537578" y="100203"/>
                </a:lnTo>
                <a:lnTo>
                  <a:pt x="539216" y="101117"/>
                </a:lnTo>
                <a:lnTo>
                  <a:pt x="540410" y="98361"/>
                </a:lnTo>
                <a:lnTo>
                  <a:pt x="540969" y="97066"/>
                </a:lnTo>
                <a:close/>
              </a:path>
              <a:path w="804545" h="227964">
                <a:moveTo>
                  <a:pt x="552081" y="31153"/>
                </a:moveTo>
                <a:lnTo>
                  <a:pt x="542175" y="31000"/>
                </a:lnTo>
                <a:lnTo>
                  <a:pt x="540816" y="32677"/>
                </a:lnTo>
                <a:lnTo>
                  <a:pt x="540499" y="40017"/>
                </a:lnTo>
                <a:lnTo>
                  <a:pt x="544372" y="40881"/>
                </a:lnTo>
                <a:lnTo>
                  <a:pt x="543356" y="36944"/>
                </a:lnTo>
                <a:lnTo>
                  <a:pt x="545236" y="35217"/>
                </a:lnTo>
                <a:lnTo>
                  <a:pt x="550926" y="38557"/>
                </a:lnTo>
                <a:lnTo>
                  <a:pt x="551510" y="34226"/>
                </a:lnTo>
                <a:lnTo>
                  <a:pt x="552081" y="31153"/>
                </a:lnTo>
                <a:close/>
              </a:path>
              <a:path w="804545" h="227964">
                <a:moveTo>
                  <a:pt x="553732" y="51676"/>
                </a:moveTo>
                <a:lnTo>
                  <a:pt x="553313" y="43942"/>
                </a:lnTo>
                <a:lnTo>
                  <a:pt x="551141" y="47180"/>
                </a:lnTo>
                <a:lnTo>
                  <a:pt x="553732" y="51676"/>
                </a:lnTo>
                <a:close/>
              </a:path>
              <a:path w="804545" h="227964">
                <a:moveTo>
                  <a:pt x="560184" y="68922"/>
                </a:moveTo>
                <a:lnTo>
                  <a:pt x="555815" y="61798"/>
                </a:lnTo>
                <a:lnTo>
                  <a:pt x="554558" y="63131"/>
                </a:lnTo>
                <a:lnTo>
                  <a:pt x="553427" y="64490"/>
                </a:lnTo>
                <a:lnTo>
                  <a:pt x="551027" y="66649"/>
                </a:lnTo>
                <a:lnTo>
                  <a:pt x="549719" y="67424"/>
                </a:lnTo>
                <a:lnTo>
                  <a:pt x="547624" y="68922"/>
                </a:lnTo>
                <a:lnTo>
                  <a:pt x="555612" y="73456"/>
                </a:lnTo>
                <a:lnTo>
                  <a:pt x="560019" y="68922"/>
                </a:lnTo>
                <a:lnTo>
                  <a:pt x="560184" y="68922"/>
                </a:lnTo>
                <a:close/>
              </a:path>
              <a:path w="804545" h="227964">
                <a:moveTo>
                  <a:pt x="561479" y="21336"/>
                </a:moveTo>
                <a:lnTo>
                  <a:pt x="547573" y="15976"/>
                </a:lnTo>
                <a:lnTo>
                  <a:pt x="542505" y="15430"/>
                </a:lnTo>
                <a:lnTo>
                  <a:pt x="544182" y="21526"/>
                </a:lnTo>
                <a:lnTo>
                  <a:pt x="552653" y="21488"/>
                </a:lnTo>
                <a:lnTo>
                  <a:pt x="553720" y="28867"/>
                </a:lnTo>
                <a:lnTo>
                  <a:pt x="556475" y="27520"/>
                </a:lnTo>
                <a:lnTo>
                  <a:pt x="558990" y="27038"/>
                </a:lnTo>
                <a:lnTo>
                  <a:pt x="561187" y="24053"/>
                </a:lnTo>
                <a:lnTo>
                  <a:pt x="561479" y="21336"/>
                </a:lnTo>
                <a:close/>
              </a:path>
              <a:path w="804545" h="227964">
                <a:moveTo>
                  <a:pt x="567004" y="41744"/>
                </a:moveTo>
                <a:lnTo>
                  <a:pt x="564959" y="39408"/>
                </a:lnTo>
                <a:lnTo>
                  <a:pt x="560247" y="43167"/>
                </a:lnTo>
                <a:lnTo>
                  <a:pt x="561200" y="43980"/>
                </a:lnTo>
                <a:lnTo>
                  <a:pt x="562711" y="45669"/>
                </a:lnTo>
                <a:lnTo>
                  <a:pt x="564515" y="44500"/>
                </a:lnTo>
                <a:lnTo>
                  <a:pt x="565696" y="43040"/>
                </a:lnTo>
                <a:lnTo>
                  <a:pt x="567004" y="41744"/>
                </a:lnTo>
                <a:close/>
              </a:path>
              <a:path w="804545" h="227964">
                <a:moveTo>
                  <a:pt x="571360" y="83185"/>
                </a:moveTo>
                <a:lnTo>
                  <a:pt x="567474" y="81343"/>
                </a:lnTo>
                <a:lnTo>
                  <a:pt x="567677" y="85585"/>
                </a:lnTo>
                <a:lnTo>
                  <a:pt x="567753" y="87401"/>
                </a:lnTo>
                <a:lnTo>
                  <a:pt x="569836" y="87299"/>
                </a:lnTo>
                <a:lnTo>
                  <a:pt x="571195" y="85115"/>
                </a:lnTo>
                <a:lnTo>
                  <a:pt x="571360" y="83185"/>
                </a:lnTo>
                <a:close/>
              </a:path>
              <a:path w="804545" h="227964">
                <a:moveTo>
                  <a:pt x="572008" y="30695"/>
                </a:moveTo>
                <a:lnTo>
                  <a:pt x="570623" y="29997"/>
                </a:lnTo>
                <a:lnTo>
                  <a:pt x="569874" y="29311"/>
                </a:lnTo>
                <a:lnTo>
                  <a:pt x="569099" y="30264"/>
                </a:lnTo>
                <a:lnTo>
                  <a:pt x="568032" y="31115"/>
                </a:lnTo>
                <a:lnTo>
                  <a:pt x="567537" y="32677"/>
                </a:lnTo>
                <a:lnTo>
                  <a:pt x="568858" y="33629"/>
                </a:lnTo>
                <a:lnTo>
                  <a:pt x="570039" y="34937"/>
                </a:lnTo>
                <a:lnTo>
                  <a:pt x="570953" y="33362"/>
                </a:lnTo>
                <a:lnTo>
                  <a:pt x="571944" y="32372"/>
                </a:lnTo>
                <a:lnTo>
                  <a:pt x="572008" y="30695"/>
                </a:lnTo>
                <a:close/>
              </a:path>
              <a:path w="804545" h="227964">
                <a:moveTo>
                  <a:pt x="577189" y="96469"/>
                </a:moveTo>
                <a:lnTo>
                  <a:pt x="576973" y="95808"/>
                </a:lnTo>
                <a:lnTo>
                  <a:pt x="576719" y="95021"/>
                </a:lnTo>
                <a:lnTo>
                  <a:pt x="575589" y="94513"/>
                </a:lnTo>
                <a:lnTo>
                  <a:pt x="574840" y="93878"/>
                </a:lnTo>
                <a:lnTo>
                  <a:pt x="574294" y="94640"/>
                </a:lnTo>
                <a:lnTo>
                  <a:pt x="573278" y="95453"/>
                </a:lnTo>
                <a:lnTo>
                  <a:pt x="573328" y="96164"/>
                </a:lnTo>
                <a:lnTo>
                  <a:pt x="573405" y="96951"/>
                </a:lnTo>
                <a:lnTo>
                  <a:pt x="574459" y="97650"/>
                </a:lnTo>
                <a:lnTo>
                  <a:pt x="575716" y="99098"/>
                </a:lnTo>
                <a:lnTo>
                  <a:pt x="576389" y="97459"/>
                </a:lnTo>
                <a:lnTo>
                  <a:pt x="577189" y="96469"/>
                </a:lnTo>
                <a:close/>
              </a:path>
              <a:path w="804545" h="227964">
                <a:moveTo>
                  <a:pt x="578777" y="26009"/>
                </a:moveTo>
                <a:lnTo>
                  <a:pt x="577989" y="21386"/>
                </a:lnTo>
                <a:lnTo>
                  <a:pt x="571538" y="23393"/>
                </a:lnTo>
                <a:lnTo>
                  <a:pt x="571411" y="26009"/>
                </a:lnTo>
                <a:lnTo>
                  <a:pt x="571360" y="26974"/>
                </a:lnTo>
                <a:lnTo>
                  <a:pt x="578777" y="26009"/>
                </a:lnTo>
                <a:close/>
              </a:path>
              <a:path w="804545" h="227964">
                <a:moveTo>
                  <a:pt x="584238" y="102184"/>
                </a:moveTo>
                <a:lnTo>
                  <a:pt x="582828" y="102069"/>
                </a:lnTo>
                <a:lnTo>
                  <a:pt x="582104" y="106578"/>
                </a:lnTo>
                <a:lnTo>
                  <a:pt x="583526" y="106756"/>
                </a:lnTo>
                <a:lnTo>
                  <a:pt x="584238" y="106857"/>
                </a:lnTo>
                <a:lnTo>
                  <a:pt x="584238" y="102184"/>
                </a:lnTo>
                <a:close/>
              </a:path>
              <a:path w="804545" h="227964">
                <a:moveTo>
                  <a:pt x="592480" y="2616"/>
                </a:moveTo>
                <a:lnTo>
                  <a:pt x="592340" y="1993"/>
                </a:lnTo>
                <a:lnTo>
                  <a:pt x="592162" y="1219"/>
                </a:lnTo>
                <a:lnTo>
                  <a:pt x="591045" y="660"/>
                </a:lnTo>
                <a:lnTo>
                  <a:pt x="590346" y="0"/>
                </a:lnTo>
                <a:lnTo>
                  <a:pt x="589864" y="546"/>
                </a:lnTo>
                <a:lnTo>
                  <a:pt x="589013" y="1079"/>
                </a:lnTo>
                <a:lnTo>
                  <a:pt x="589013" y="2451"/>
                </a:lnTo>
                <a:lnTo>
                  <a:pt x="589597" y="3289"/>
                </a:lnTo>
                <a:lnTo>
                  <a:pt x="590372" y="5168"/>
                </a:lnTo>
                <a:lnTo>
                  <a:pt x="591477" y="3492"/>
                </a:lnTo>
                <a:lnTo>
                  <a:pt x="592480" y="2616"/>
                </a:lnTo>
                <a:close/>
              </a:path>
              <a:path w="804545" h="227964">
                <a:moveTo>
                  <a:pt x="596671" y="101244"/>
                </a:moveTo>
                <a:lnTo>
                  <a:pt x="595934" y="100241"/>
                </a:lnTo>
                <a:lnTo>
                  <a:pt x="595122" y="98361"/>
                </a:lnTo>
                <a:lnTo>
                  <a:pt x="593153" y="98552"/>
                </a:lnTo>
                <a:lnTo>
                  <a:pt x="591921" y="99695"/>
                </a:lnTo>
                <a:lnTo>
                  <a:pt x="589749" y="100939"/>
                </a:lnTo>
                <a:lnTo>
                  <a:pt x="591629" y="102133"/>
                </a:lnTo>
                <a:lnTo>
                  <a:pt x="592670" y="103301"/>
                </a:lnTo>
                <a:lnTo>
                  <a:pt x="593610" y="103238"/>
                </a:lnTo>
                <a:lnTo>
                  <a:pt x="594677" y="103162"/>
                </a:lnTo>
                <a:lnTo>
                  <a:pt x="595655" y="101955"/>
                </a:lnTo>
                <a:lnTo>
                  <a:pt x="596671" y="101244"/>
                </a:lnTo>
                <a:close/>
              </a:path>
              <a:path w="804545" h="227964">
                <a:moveTo>
                  <a:pt x="607021" y="36588"/>
                </a:moveTo>
                <a:lnTo>
                  <a:pt x="604202" y="34010"/>
                </a:lnTo>
                <a:lnTo>
                  <a:pt x="605929" y="25781"/>
                </a:lnTo>
                <a:lnTo>
                  <a:pt x="597103" y="28397"/>
                </a:lnTo>
                <a:lnTo>
                  <a:pt x="602576" y="39039"/>
                </a:lnTo>
                <a:lnTo>
                  <a:pt x="607021" y="36588"/>
                </a:lnTo>
                <a:close/>
              </a:path>
              <a:path w="804545" h="227964">
                <a:moveTo>
                  <a:pt x="656920" y="108737"/>
                </a:moveTo>
                <a:lnTo>
                  <a:pt x="656882" y="104584"/>
                </a:lnTo>
                <a:lnTo>
                  <a:pt x="653059" y="106146"/>
                </a:lnTo>
                <a:lnTo>
                  <a:pt x="651357" y="109931"/>
                </a:lnTo>
                <a:lnTo>
                  <a:pt x="654812" y="109664"/>
                </a:lnTo>
                <a:lnTo>
                  <a:pt x="656920" y="108737"/>
                </a:lnTo>
                <a:close/>
              </a:path>
              <a:path w="804545" h="227964">
                <a:moveTo>
                  <a:pt x="668985" y="96215"/>
                </a:moveTo>
                <a:lnTo>
                  <a:pt x="668451" y="94284"/>
                </a:lnTo>
                <a:lnTo>
                  <a:pt x="667639" y="93700"/>
                </a:lnTo>
                <a:lnTo>
                  <a:pt x="666013" y="92532"/>
                </a:lnTo>
                <a:lnTo>
                  <a:pt x="663930" y="91998"/>
                </a:lnTo>
                <a:lnTo>
                  <a:pt x="661136" y="90830"/>
                </a:lnTo>
                <a:lnTo>
                  <a:pt x="661720" y="93687"/>
                </a:lnTo>
                <a:lnTo>
                  <a:pt x="661860" y="95834"/>
                </a:lnTo>
                <a:lnTo>
                  <a:pt x="663054" y="98602"/>
                </a:lnTo>
                <a:lnTo>
                  <a:pt x="664730" y="99593"/>
                </a:lnTo>
                <a:lnTo>
                  <a:pt x="666800" y="99364"/>
                </a:lnTo>
                <a:lnTo>
                  <a:pt x="668286" y="98221"/>
                </a:lnTo>
                <a:lnTo>
                  <a:pt x="668985" y="96215"/>
                </a:lnTo>
                <a:close/>
              </a:path>
              <a:path w="804545" h="227964">
                <a:moveTo>
                  <a:pt x="673290" y="111086"/>
                </a:moveTo>
                <a:lnTo>
                  <a:pt x="672299" y="108559"/>
                </a:lnTo>
                <a:lnTo>
                  <a:pt x="670255" y="107276"/>
                </a:lnTo>
                <a:lnTo>
                  <a:pt x="670001" y="108292"/>
                </a:lnTo>
                <a:lnTo>
                  <a:pt x="669556" y="109308"/>
                </a:lnTo>
                <a:lnTo>
                  <a:pt x="669544" y="110896"/>
                </a:lnTo>
                <a:lnTo>
                  <a:pt x="670267" y="111988"/>
                </a:lnTo>
                <a:lnTo>
                  <a:pt x="670648" y="111975"/>
                </a:lnTo>
                <a:lnTo>
                  <a:pt x="671537" y="111963"/>
                </a:lnTo>
                <a:lnTo>
                  <a:pt x="672414" y="111417"/>
                </a:lnTo>
                <a:lnTo>
                  <a:pt x="673290" y="111086"/>
                </a:lnTo>
                <a:close/>
              </a:path>
              <a:path w="804545" h="227964">
                <a:moveTo>
                  <a:pt x="683298" y="94589"/>
                </a:moveTo>
                <a:lnTo>
                  <a:pt x="677291" y="94780"/>
                </a:lnTo>
                <a:lnTo>
                  <a:pt x="675170" y="97536"/>
                </a:lnTo>
                <a:lnTo>
                  <a:pt x="673557" y="101155"/>
                </a:lnTo>
                <a:lnTo>
                  <a:pt x="676275" y="102387"/>
                </a:lnTo>
                <a:lnTo>
                  <a:pt x="683298" y="94589"/>
                </a:lnTo>
                <a:close/>
              </a:path>
              <a:path w="804545" h="227964">
                <a:moveTo>
                  <a:pt x="683425" y="158864"/>
                </a:moveTo>
                <a:lnTo>
                  <a:pt x="683247" y="158661"/>
                </a:lnTo>
                <a:lnTo>
                  <a:pt x="682447" y="157772"/>
                </a:lnTo>
                <a:lnTo>
                  <a:pt x="681342" y="157124"/>
                </a:lnTo>
                <a:lnTo>
                  <a:pt x="680059" y="156540"/>
                </a:lnTo>
                <a:lnTo>
                  <a:pt x="678827" y="157899"/>
                </a:lnTo>
                <a:lnTo>
                  <a:pt x="679437" y="159219"/>
                </a:lnTo>
                <a:lnTo>
                  <a:pt x="680288" y="160083"/>
                </a:lnTo>
                <a:lnTo>
                  <a:pt x="681494" y="161683"/>
                </a:lnTo>
                <a:lnTo>
                  <a:pt x="682396" y="160172"/>
                </a:lnTo>
                <a:lnTo>
                  <a:pt x="683425" y="158864"/>
                </a:lnTo>
                <a:close/>
              </a:path>
              <a:path w="804545" h="227964">
                <a:moveTo>
                  <a:pt x="696315" y="122250"/>
                </a:moveTo>
                <a:lnTo>
                  <a:pt x="695883" y="121678"/>
                </a:lnTo>
                <a:lnTo>
                  <a:pt x="695528" y="120700"/>
                </a:lnTo>
                <a:lnTo>
                  <a:pt x="695032" y="120637"/>
                </a:lnTo>
                <a:lnTo>
                  <a:pt x="694207" y="120523"/>
                </a:lnTo>
                <a:lnTo>
                  <a:pt x="693305" y="120992"/>
                </a:lnTo>
                <a:lnTo>
                  <a:pt x="691870" y="121373"/>
                </a:lnTo>
                <a:lnTo>
                  <a:pt x="692886" y="122440"/>
                </a:lnTo>
                <a:lnTo>
                  <a:pt x="693407" y="123431"/>
                </a:lnTo>
                <a:lnTo>
                  <a:pt x="694702" y="123317"/>
                </a:lnTo>
                <a:lnTo>
                  <a:pt x="695490" y="122656"/>
                </a:lnTo>
                <a:lnTo>
                  <a:pt x="696315" y="122250"/>
                </a:lnTo>
                <a:close/>
              </a:path>
              <a:path w="804545" h="227964">
                <a:moveTo>
                  <a:pt x="698144" y="112928"/>
                </a:moveTo>
                <a:lnTo>
                  <a:pt x="697090" y="105994"/>
                </a:lnTo>
                <a:lnTo>
                  <a:pt x="690372" y="110667"/>
                </a:lnTo>
                <a:lnTo>
                  <a:pt x="686981" y="107670"/>
                </a:lnTo>
                <a:lnTo>
                  <a:pt x="688936" y="113652"/>
                </a:lnTo>
                <a:lnTo>
                  <a:pt x="698144" y="112928"/>
                </a:lnTo>
                <a:close/>
              </a:path>
              <a:path w="804545" h="227964">
                <a:moveTo>
                  <a:pt x="700100" y="163309"/>
                </a:moveTo>
                <a:lnTo>
                  <a:pt x="698652" y="161950"/>
                </a:lnTo>
                <a:lnTo>
                  <a:pt x="697814" y="160528"/>
                </a:lnTo>
                <a:lnTo>
                  <a:pt x="695972" y="160502"/>
                </a:lnTo>
                <a:lnTo>
                  <a:pt x="694982" y="161759"/>
                </a:lnTo>
                <a:lnTo>
                  <a:pt x="694004" y="162458"/>
                </a:lnTo>
                <a:lnTo>
                  <a:pt x="694740" y="163423"/>
                </a:lnTo>
                <a:lnTo>
                  <a:pt x="695337" y="164960"/>
                </a:lnTo>
                <a:lnTo>
                  <a:pt x="697128" y="165392"/>
                </a:lnTo>
                <a:lnTo>
                  <a:pt x="698334" y="164223"/>
                </a:lnTo>
                <a:lnTo>
                  <a:pt x="700100" y="163309"/>
                </a:lnTo>
                <a:close/>
              </a:path>
              <a:path w="804545" h="227964">
                <a:moveTo>
                  <a:pt x="704253" y="111810"/>
                </a:moveTo>
                <a:lnTo>
                  <a:pt x="704062" y="111658"/>
                </a:lnTo>
                <a:lnTo>
                  <a:pt x="703364" y="111074"/>
                </a:lnTo>
                <a:lnTo>
                  <a:pt x="702437" y="110705"/>
                </a:lnTo>
                <a:lnTo>
                  <a:pt x="701535" y="110477"/>
                </a:lnTo>
                <a:lnTo>
                  <a:pt x="701408" y="110439"/>
                </a:lnTo>
                <a:lnTo>
                  <a:pt x="700582" y="111861"/>
                </a:lnTo>
                <a:lnTo>
                  <a:pt x="700760" y="112090"/>
                </a:lnTo>
                <a:lnTo>
                  <a:pt x="701306" y="112801"/>
                </a:lnTo>
                <a:lnTo>
                  <a:pt x="702170" y="113271"/>
                </a:lnTo>
                <a:lnTo>
                  <a:pt x="703275" y="114096"/>
                </a:lnTo>
                <a:lnTo>
                  <a:pt x="703681" y="112877"/>
                </a:lnTo>
                <a:lnTo>
                  <a:pt x="704253" y="111810"/>
                </a:lnTo>
                <a:close/>
              </a:path>
              <a:path w="804545" h="227964">
                <a:moveTo>
                  <a:pt x="707428" y="127114"/>
                </a:moveTo>
                <a:lnTo>
                  <a:pt x="699985" y="122669"/>
                </a:lnTo>
                <a:lnTo>
                  <a:pt x="696607" y="132156"/>
                </a:lnTo>
                <a:lnTo>
                  <a:pt x="697064" y="133159"/>
                </a:lnTo>
                <a:lnTo>
                  <a:pt x="706005" y="134772"/>
                </a:lnTo>
                <a:lnTo>
                  <a:pt x="707428" y="127114"/>
                </a:lnTo>
                <a:close/>
              </a:path>
              <a:path w="804545" h="227964">
                <a:moveTo>
                  <a:pt x="718083" y="102235"/>
                </a:moveTo>
                <a:lnTo>
                  <a:pt x="713346" y="99733"/>
                </a:lnTo>
                <a:lnTo>
                  <a:pt x="712393" y="100241"/>
                </a:lnTo>
                <a:lnTo>
                  <a:pt x="706767" y="108635"/>
                </a:lnTo>
                <a:lnTo>
                  <a:pt x="714032" y="109702"/>
                </a:lnTo>
                <a:lnTo>
                  <a:pt x="718083" y="102235"/>
                </a:lnTo>
                <a:close/>
              </a:path>
              <a:path w="804545" h="227964">
                <a:moveTo>
                  <a:pt x="726922" y="129146"/>
                </a:moveTo>
                <a:lnTo>
                  <a:pt x="725678" y="125044"/>
                </a:lnTo>
                <a:lnTo>
                  <a:pt x="726681" y="120561"/>
                </a:lnTo>
                <a:lnTo>
                  <a:pt x="720026" y="120777"/>
                </a:lnTo>
                <a:lnTo>
                  <a:pt x="719201" y="126326"/>
                </a:lnTo>
                <a:lnTo>
                  <a:pt x="723112" y="127038"/>
                </a:lnTo>
                <a:lnTo>
                  <a:pt x="726922" y="129146"/>
                </a:lnTo>
                <a:close/>
              </a:path>
              <a:path w="804545" h="227964">
                <a:moveTo>
                  <a:pt x="727303" y="116636"/>
                </a:moveTo>
                <a:lnTo>
                  <a:pt x="725970" y="111404"/>
                </a:lnTo>
                <a:lnTo>
                  <a:pt x="719721" y="116916"/>
                </a:lnTo>
                <a:lnTo>
                  <a:pt x="724636" y="117132"/>
                </a:lnTo>
                <a:lnTo>
                  <a:pt x="727303" y="116636"/>
                </a:lnTo>
                <a:close/>
              </a:path>
              <a:path w="804545" h="227964">
                <a:moveTo>
                  <a:pt x="743610" y="162750"/>
                </a:moveTo>
                <a:lnTo>
                  <a:pt x="742670" y="160997"/>
                </a:lnTo>
                <a:lnTo>
                  <a:pt x="739571" y="160401"/>
                </a:lnTo>
                <a:lnTo>
                  <a:pt x="737730" y="161201"/>
                </a:lnTo>
                <a:lnTo>
                  <a:pt x="737882" y="164274"/>
                </a:lnTo>
                <a:lnTo>
                  <a:pt x="740029" y="165354"/>
                </a:lnTo>
                <a:lnTo>
                  <a:pt x="742175" y="166217"/>
                </a:lnTo>
                <a:lnTo>
                  <a:pt x="743381" y="163322"/>
                </a:lnTo>
                <a:lnTo>
                  <a:pt x="743610" y="162750"/>
                </a:lnTo>
                <a:close/>
              </a:path>
              <a:path w="804545" h="227964">
                <a:moveTo>
                  <a:pt x="749884" y="124206"/>
                </a:moveTo>
                <a:lnTo>
                  <a:pt x="744296" y="116217"/>
                </a:lnTo>
                <a:lnTo>
                  <a:pt x="743343" y="120053"/>
                </a:lnTo>
                <a:lnTo>
                  <a:pt x="742073" y="122656"/>
                </a:lnTo>
                <a:lnTo>
                  <a:pt x="744169" y="124625"/>
                </a:lnTo>
                <a:lnTo>
                  <a:pt x="746544" y="125082"/>
                </a:lnTo>
                <a:lnTo>
                  <a:pt x="748563" y="125907"/>
                </a:lnTo>
                <a:lnTo>
                  <a:pt x="749884" y="124206"/>
                </a:lnTo>
                <a:close/>
              </a:path>
              <a:path w="804545" h="227964">
                <a:moveTo>
                  <a:pt x="773709" y="115836"/>
                </a:moveTo>
                <a:lnTo>
                  <a:pt x="773226" y="114490"/>
                </a:lnTo>
                <a:lnTo>
                  <a:pt x="772972" y="113817"/>
                </a:lnTo>
                <a:lnTo>
                  <a:pt x="768858" y="115646"/>
                </a:lnTo>
                <a:lnTo>
                  <a:pt x="769124" y="116103"/>
                </a:lnTo>
                <a:lnTo>
                  <a:pt x="769467" y="116979"/>
                </a:lnTo>
                <a:lnTo>
                  <a:pt x="769645" y="116941"/>
                </a:lnTo>
                <a:lnTo>
                  <a:pt x="771017" y="116674"/>
                </a:lnTo>
                <a:lnTo>
                  <a:pt x="772363" y="116230"/>
                </a:lnTo>
                <a:lnTo>
                  <a:pt x="773709" y="115836"/>
                </a:lnTo>
                <a:close/>
              </a:path>
              <a:path w="804545" h="227964">
                <a:moveTo>
                  <a:pt x="776122" y="168275"/>
                </a:moveTo>
                <a:lnTo>
                  <a:pt x="773455" y="165735"/>
                </a:lnTo>
                <a:lnTo>
                  <a:pt x="771410" y="166522"/>
                </a:lnTo>
                <a:lnTo>
                  <a:pt x="769353" y="168490"/>
                </a:lnTo>
                <a:lnTo>
                  <a:pt x="769772" y="169672"/>
                </a:lnTo>
                <a:lnTo>
                  <a:pt x="769835" y="170129"/>
                </a:lnTo>
                <a:lnTo>
                  <a:pt x="771880" y="170332"/>
                </a:lnTo>
                <a:lnTo>
                  <a:pt x="775741" y="170611"/>
                </a:lnTo>
                <a:lnTo>
                  <a:pt x="775728" y="169659"/>
                </a:lnTo>
                <a:lnTo>
                  <a:pt x="776122" y="168275"/>
                </a:lnTo>
                <a:close/>
              </a:path>
              <a:path w="804545" h="227964">
                <a:moveTo>
                  <a:pt x="804151" y="162687"/>
                </a:moveTo>
                <a:lnTo>
                  <a:pt x="803249" y="159893"/>
                </a:lnTo>
                <a:lnTo>
                  <a:pt x="795820" y="158457"/>
                </a:lnTo>
                <a:lnTo>
                  <a:pt x="793343" y="158838"/>
                </a:lnTo>
                <a:lnTo>
                  <a:pt x="789266" y="158838"/>
                </a:lnTo>
                <a:lnTo>
                  <a:pt x="794639" y="167030"/>
                </a:lnTo>
                <a:lnTo>
                  <a:pt x="789736" y="174066"/>
                </a:lnTo>
                <a:lnTo>
                  <a:pt x="794905" y="174104"/>
                </a:lnTo>
                <a:lnTo>
                  <a:pt x="798309" y="175094"/>
                </a:lnTo>
                <a:lnTo>
                  <a:pt x="798893" y="168846"/>
                </a:lnTo>
                <a:lnTo>
                  <a:pt x="800188" y="167792"/>
                </a:lnTo>
                <a:lnTo>
                  <a:pt x="801001" y="166751"/>
                </a:lnTo>
                <a:lnTo>
                  <a:pt x="804151" y="162687"/>
                </a:lnTo>
                <a:close/>
              </a:path>
            </a:pathLst>
          </a:custGeom>
          <a:solidFill>
            <a:srgbClr val="08395D">
              <a:alpha val="46000"/>
            </a:srgbClr>
          </a:solidFill>
        </p:spPr>
        <p:txBody>
          <a:bodyPr wrap="square" lIns="0" tIns="0" rIns="0" bIns="0" rtlCol="0"/>
          <a:lstStyle/>
          <a:p>
            <a:endParaRPr/>
          </a:p>
        </p:txBody>
      </p:sp>
      <p:sp>
        <p:nvSpPr>
          <p:cNvPr id="160" name="bg object 160"/>
          <p:cNvSpPr/>
          <p:nvPr/>
        </p:nvSpPr>
        <p:spPr>
          <a:xfrm>
            <a:off x="8084490" y="4883530"/>
            <a:ext cx="532130" cy="179705"/>
          </a:xfrm>
          <a:custGeom>
            <a:avLst/>
            <a:gdLst/>
            <a:ahLst/>
            <a:cxnLst/>
            <a:rect l="l" t="t" r="r" b="b"/>
            <a:pathLst>
              <a:path w="532129" h="179704">
                <a:moveTo>
                  <a:pt x="5054" y="32512"/>
                </a:moveTo>
                <a:lnTo>
                  <a:pt x="4000" y="31953"/>
                </a:lnTo>
                <a:lnTo>
                  <a:pt x="2984" y="31038"/>
                </a:lnTo>
                <a:lnTo>
                  <a:pt x="1905" y="30962"/>
                </a:lnTo>
                <a:lnTo>
                  <a:pt x="1320" y="30924"/>
                </a:lnTo>
                <a:lnTo>
                  <a:pt x="0" y="32512"/>
                </a:lnTo>
                <a:lnTo>
                  <a:pt x="444" y="34074"/>
                </a:lnTo>
                <a:lnTo>
                  <a:pt x="1536" y="34886"/>
                </a:lnTo>
                <a:lnTo>
                  <a:pt x="2768" y="36347"/>
                </a:lnTo>
                <a:lnTo>
                  <a:pt x="3822" y="34569"/>
                </a:lnTo>
                <a:lnTo>
                  <a:pt x="4445" y="33540"/>
                </a:lnTo>
                <a:lnTo>
                  <a:pt x="5054" y="32512"/>
                </a:lnTo>
                <a:close/>
              </a:path>
              <a:path w="532129" h="179704">
                <a:moveTo>
                  <a:pt x="16916" y="54178"/>
                </a:moveTo>
                <a:lnTo>
                  <a:pt x="12293" y="49288"/>
                </a:lnTo>
                <a:lnTo>
                  <a:pt x="8039" y="51879"/>
                </a:lnTo>
                <a:lnTo>
                  <a:pt x="10464" y="56070"/>
                </a:lnTo>
                <a:lnTo>
                  <a:pt x="14033" y="53644"/>
                </a:lnTo>
                <a:lnTo>
                  <a:pt x="16916" y="54178"/>
                </a:lnTo>
                <a:close/>
              </a:path>
              <a:path w="532129" h="179704">
                <a:moveTo>
                  <a:pt x="41186" y="96989"/>
                </a:moveTo>
                <a:lnTo>
                  <a:pt x="35013" y="96443"/>
                </a:lnTo>
                <a:lnTo>
                  <a:pt x="33375" y="101739"/>
                </a:lnTo>
                <a:lnTo>
                  <a:pt x="37160" y="102692"/>
                </a:lnTo>
                <a:lnTo>
                  <a:pt x="40805" y="103784"/>
                </a:lnTo>
                <a:lnTo>
                  <a:pt x="41186" y="96989"/>
                </a:lnTo>
                <a:close/>
              </a:path>
              <a:path w="532129" h="179704">
                <a:moveTo>
                  <a:pt x="42583" y="43421"/>
                </a:moveTo>
                <a:lnTo>
                  <a:pt x="42418" y="43497"/>
                </a:lnTo>
                <a:lnTo>
                  <a:pt x="42557" y="43561"/>
                </a:lnTo>
                <a:lnTo>
                  <a:pt x="42583" y="43421"/>
                </a:lnTo>
                <a:close/>
              </a:path>
              <a:path w="532129" h="179704">
                <a:moveTo>
                  <a:pt x="44996" y="40068"/>
                </a:moveTo>
                <a:lnTo>
                  <a:pt x="44069" y="41313"/>
                </a:lnTo>
                <a:lnTo>
                  <a:pt x="42583" y="43421"/>
                </a:lnTo>
                <a:lnTo>
                  <a:pt x="42875" y="43421"/>
                </a:lnTo>
                <a:lnTo>
                  <a:pt x="44996" y="40068"/>
                </a:lnTo>
                <a:close/>
              </a:path>
              <a:path w="532129" h="179704">
                <a:moveTo>
                  <a:pt x="47180" y="94119"/>
                </a:moveTo>
                <a:lnTo>
                  <a:pt x="47040" y="93370"/>
                </a:lnTo>
                <a:lnTo>
                  <a:pt x="46926" y="92710"/>
                </a:lnTo>
                <a:lnTo>
                  <a:pt x="45516" y="91655"/>
                </a:lnTo>
                <a:lnTo>
                  <a:pt x="44221" y="92075"/>
                </a:lnTo>
                <a:lnTo>
                  <a:pt x="43294" y="93141"/>
                </a:lnTo>
                <a:lnTo>
                  <a:pt x="43192" y="93967"/>
                </a:lnTo>
                <a:lnTo>
                  <a:pt x="43065" y="94881"/>
                </a:lnTo>
                <a:lnTo>
                  <a:pt x="43802" y="95897"/>
                </a:lnTo>
                <a:lnTo>
                  <a:pt x="44691" y="98285"/>
                </a:lnTo>
                <a:lnTo>
                  <a:pt x="46316" y="95046"/>
                </a:lnTo>
                <a:lnTo>
                  <a:pt x="47180" y="94119"/>
                </a:lnTo>
                <a:close/>
              </a:path>
              <a:path w="532129" h="179704">
                <a:moveTo>
                  <a:pt x="55346" y="104330"/>
                </a:moveTo>
                <a:lnTo>
                  <a:pt x="55283" y="102831"/>
                </a:lnTo>
                <a:lnTo>
                  <a:pt x="54902" y="101434"/>
                </a:lnTo>
                <a:lnTo>
                  <a:pt x="52412" y="100076"/>
                </a:lnTo>
                <a:lnTo>
                  <a:pt x="50380" y="99555"/>
                </a:lnTo>
                <a:lnTo>
                  <a:pt x="47904" y="98666"/>
                </a:lnTo>
                <a:lnTo>
                  <a:pt x="47485" y="103517"/>
                </a:lnTo>
                <a:lnTo>
                  <a:pt x="50368" y="106578"/>
                </a:lnTo>
                <a:lnTo>
                  <a:pt x="53848" y="105422"/>
                </a:lnTo>
                <a:lnTo>
                  <a:pt x="54483" y="105206"/>
                </a:lnTo>
                <a:lnTo>
                  <a:pt x="55346" y="104330"/>
                </a:lnTo>
                <a:close/>
              </a:path>
              <a:path w="532129" h="179704">
                <a:moveTo>
                  <a:pt x="59486" y="57861"/>
                </a:moveTo>
                <a:lnTo>
                  <a:pt x="54521" y="51485"/>
                </a:lnTo>
                <a:lnTo>
                  <a:pt x="57594" y="49110"/>
                </a:lnTo>
                <a:lnTo>
                  <a:pt x="55410" y="46672"/>
                </a:lnTo>
                <a:lnTo>
                  <a:pt x="49491" y="47256"/>
                </a:lnTo>
                <a:lnTo>
                  <a:pt x="52425" y="41529"/>
                </a:lnTo>
                <a:lnTo>
                  <a:pt x="48717" y="41986"/>
                </a:lnTo>
                <a:lnTo>
                  <a:pt x="46380" y="46634"/>
                </a:lnTo>
                <a:lnTo>
                  <a:pt x="42557" y="43561"/>
                </a:lnTo>
                <a:lnTo>
                  <a:pt x="42976" y="50736"/>
                </a:lnTo>
                <a:lnTo>
                  <a:pt x="43116" y="50812"/>
                </a:lnTo>
                <a:lnTo>
                  <a:pt x="51714" y="49288"/>
                </a:lnTo>
                <a:lnTo>
                  <a:pt x="51714" y="58356"/>
                </a:lnTo>
                <a:lnTo>
                  <a:pt x="59486" y="57861"/>
                </a:lnTo>
                <a:close/>
              </a:path>
              <a:path w="532129" h="179704">
                <a:moveTo>
                  <a:pt x="63017" y="56349"/>
                </a:moveTo>
                <a:lnTo>
                  <a:pt x="61988" y="55587"/>
                </a:lnTo>
                <a:lnTo>
                  <a:pt x="60540" y="57391"/>
                </a:lnTo>
                <a:lnTo>
                  <a:pt x="59804" y="58293"/>
                </a:lnTo>
                <a:lnTo>
                  <a:pt x="60248" y="58572"/>
                </a:lnTo>
                <a:lnTo>
                  <a:pt x="61137" y="59156"/>
                </a:lnTo>
                <a:lnTo>
                  <a:pt x="61760" y="58216"/>
                </a:lnTo>
                <a:lnTo>
                  <a:pt x="63017" y="56349"/>
                </a:lnTo>
                <a:close/>
              </a:path>
              <a:path w="532129" h="179704">
                <a:moveTo>
                  <a:pt x="63309" y="85915"/>
                </a:moveTo>
                <a:lnTo>
                  <a:pt x="59245" y="79654"/>
                </a:lnTo>
                <a:lnTo>
                  <a:pt x="60007" y="78079"/>
                </a:lnTo>
                <a:lnTo>
                  <a:pt x="61175" y="75692"/>
                </a:lnTo>
                <a:lnTo>
                  <a:pt x="62001" y="74015"/>
                </a:lnTo>
                <a:lnTo>
                  <a:pt x="60642" y="71526"/>
                </a:lnTo>
                <a:lnTo>
                  <a:pt x="59067" y="68605"/>
                </a:lnTo>
                <a:lnTo>
                  <a:pt x="59067" y="67602"/>
                </a:lnTo>
                <a:lnTo>
                  <a:pt x="59093" y="62217"/>
                </a:lnTo>
                <a:lnTo>
                  <a:pt x="56489" y="64020"/>
                </a:lnTo>
                <a:lnTo>
                  <a:pt x="56222" y="66103"/>
                </a:lnTo>
                <a:lnTo>
                  <a:pt x="56121" y="66941"/>
                </a:lnTo>
                <a:lnTo>
                  <a:pt x="56045" y="67602"/>
                </a:lnTo>
                <a:lnTo>
                  <a:pt x="51650" y="66103"/>
                </a:lnTo>
                <a:lnTo>
                  <a:pt x="49644" y="69532"/>
                </a:lnTo>
                <a:lnTo>
                  <a:pt x="48006" y="71526"/>
                </a:lnTo>
                <a:lnTo>
                  <a:pt x="46888" y="70218"/>
                </a:lnTo>
                <a:lnTo>
                  <a:pt x="45656" y="67779"/>
                </a:lnTo>
                <a:lnTo>
                  <a:pt x="45440" y="67335"/>
                </a:lnTo>
                <a:lnTo>
                  <a:pt x="41452" y="67779"/>
                </a:lnTo>
                <a:lnTo>
                  <a:pt x="40233" y="66941"/>
                </a:lnTo>
                <a:lnTo>
                  <a:pt x="39611" y="64427"/>
                </a:lnTo>
                <a:lnTo>
                  <a:pt x="48539" y="59220"/>
                </a:lnTo>
                <a:lnTo>
                  <a:pt x="49441" y="58699"/>
                </a:lnTo>
                <a:lnTo>
                  <a:pt x="47967" y="55422"/>
                </a:lnTo>
                <a:lnTo>
                  <a:pt x="47879" y="55206"/>
                </a:lnTo>
                <a:lnTo>
                  <a:pt x="46431" y="51968"/>
                </a:lnTo>
                <a:lnTo>
                  <a:pt x="39154" y="55206"/>
                </a:lnTo>
                <a:lnTo>
                  <a:pt x="38112" y="53771"/>
                </a:lnTo>
                <a:lnTo>
                  <a:pt x="37579" y="53035"/>
                </a:lnTo>
                <a:lnTo>
                  <a:pt x="37579" y="57086"/>
                </a:lnTo>
                <a:lnTo>
                  <a:pt x="37287" y="57086"/>
                </a:lnTo>
                <a:lnTo>
                  <a:pt x="37172" y="57975"/>
                </a:lnTo>
                <a:lnTo>
                  <a:pt x="36385" y="58445"/>
                </a:lnTo>
                <a:lnTo>
                  <a:pt x="35648" y="59220"/>
                </a:lnTo>
                <a:lnTo>
                  <a:pt x="35204" y="58445"/>
                </a:lnTo>
                <a:lnTo>
                  <a:pt x="35102" y="58254"/>
                </a:lnTo>
                <a:lnTo>
                  <a:pt x="34340" y="57416"/>
                </a:lnTo>
                <a:lnTo>
                  <a:pt x="34493" y="57086"/>
                </a:lnTo>
                <a:lnTo>
                  <a:pt x="34899" y="56388"/>
                </a:lnTo>
                <a:lnTo>
                  <a:pt x="35509" y="56083"/>
                </a:lnTo>
                <a:lnTo>
                  <a:pt x="36068" y="55727"/>
                </a:lnTo>
                <a:lnTo>
                  <a:pt x="36461" y="55422"/>
                </a:lnTo>
                <a:lnTo>
                  <a:pt x="36753" y="56083"/>
                </a:lnTo>
                <a:lnTo>
                  <a:pt x="37579" y="57086"/>
                </a:lnTo>
                <a:lnTo>
                  <a:pt x="37579" y="53035"/>
                </a:lnTo>
                <a:lnTo>
                  <a:pt x="36347" y="51333"/>
                </a:lnTo>
                <a:lnTo>
                  <a:pt x="36017" y="50876"/>
                </a:lnTo>
                <a:lnTo>
                  <a:pt x="34899" y="50876"/>
                </a:lnTo>
                <a:lnTo>
                  <a:pt x="33451" y="50622"/>
                </a:lnTo>
                <a:lnTo>
                  <a:pt x="30873" y="51117"/>
                </a:lnTo>
                <a:lnTo>
                  <a:pt x="30873" y="54533"/>
                </a:lnTo>
                <a:lnTo>
                  <a:pt x="30835" y="56984"/>
                </a:lnTo>
                <a:lnTo>
                  <a:pt x="20980" y="56388"/>
                </a:lnTo>
                <a:lnTo>
                  <a:pt x="26377" y="56388"/>
                </a:lnTo>
                <a:lnTo>
                  <a:pt x="26492" y="55422"/>
                </a:lnTo>
                <a:lnTo>
                  <a:pt x="26593" y="54533"/>
                </a:lnTo>
                <a:lnTo>
                  <a:pt x="26682" y="53771"/>
                </a:lnTo>
                <a:lnTo>
                  <a:pt x="30873" y="54533"/>
                </a:lnTo>
                <a:lnTo>
                  <a:pt x="30873" y="51117"/>
                </a:lnTo>
                <a:lnTo>
                  <a:pt x="29679" y="51333"/>
                </a:lnTo>
                <a:lnTo>
                  <a:pt x="28397" y="50342"/>
                </a:lnTo>
                <a:lnTo>
                  <a:pt x="28054" y="47967"/>
                </a:lnTo>
                <a:lnTo>
                  <a:pt x="28232" y="47942"/>
                </a:lnTo>
                <a:lnTo>
                  <a:pt x="28181" y="47701"/>
                </a:lnTo>
                <a:lnTo>
                  <a:pt x="28054" y="47713"/>
                </a:lnTo>
                <a:lnTo>
                  <a:pt x="28028" y="47879"/>
                </a:lnTo>
                <a:lnTo>
                  <a:pt x="16179" y="49364"/>
                </a:lnTo>
                <a:lnTo>
                  <a:pt x="16941" y="53771"/>
                </a:lnTo>
                <a:lnTo>
                  <a:pt x="17018" y="54178"/>
                </a:lnTo>
                <a:lnTo>
                  <a:pt x="20548" y="68605"/>
                </a:lnTo>
                <a:lnTo>
                  <a:pt x="20637" y="68935"/>
                </a:lnTo>
                <a:lnTo>
                  <a:pt x="27876" y="72313"/>
                </a:lnTo>
                <a:lnTo>
                  <a:pt x="30645" y="76149"/>
                </a:lnTo>
                <a:lnTo>
                  <a:pt x="27203" y="82588"/>
                </a:lnTo>
                <a:lnTo>
                  <a:pt x="33870" y="86525"/>
                </a:lnTo>
                <a:lnTo>
                  <a:pt x="32918" y="79654"/>
                </a:lnTo>
                <a:lnTo>
                  <a:pt x="32829" y="78943"/>
                </a:lnTo>
                <a:lnTo>
                  <a:pt x="34988" y="75692"/>
                </a:lnTo>
                <a:lnTo>
                  <a:pt x="41871" y="77825"/>
                </a:lnTo>
                <a:lnTo>
                  <a:pt x="47993" y="83934"/>
                </a:lnTo>
                <a:lnTo>
                  <a:pt x="51257" y="78079"/>
                </a:lnTo>
                <a:lnTo>
                  <a:pt x="59385" y="81838"/>
                </a:lnTo>
                <a:lnTo>
                  <a:pt x="59550" y="82588"/>
                </a:lnTo>
                <a:lnTo>
                  <a:pt x="59639" y="82994"/>
                </a:lnTo>
                <a:lnTo>
                  <a:pt x="52616" y="90601"/>
                </a:lnTo>
                <a:lnTo>
                  <a:pt x="49149" y="94284"/>
                </a:lnTo>
                <a:lnTo>
                  <a:pt x="50634" y="94957"/>
                </a:lnTo>
                <a:lnTo>
                  <a:pt x="51727" y="95567"/>
                </a:lnTo>
                <a:lnTo>
                  <a:pt x="54140" y="96316"/>
                </a:lnTo>
                <a:lnTo>
                  <a:pt x="55460" y="96469"/>
                </a:lnTo>
                <a:lnTo>
                  <a:pt x="57404" y="96862"/>
                </a:lnTo>
                <a:lnTo>
                  <a:pt x="58343" y="90868"/>
                </a:lnTo>
                <a:lnTo>
                  <a:pt x="63309" y="85915"/>
                </a:lnTo>
                <a:close/>
              </a:path>
              <a:path w="532129" h="179704">
                <a:moveTo>
                  <a:pt x="73926" y="82461"/>
                </a:moveTo>
                <a:lnTo>
                  <a:pt x="63525" y="74942"/>
                </a:lnTo>
                <a:lnTo>
                  <a:pt x="62293" y="80733"/>
                </a:lnTo>
                <a:lnTo>
                  <a:pt x="64465" y="85280"/>
                </a:lnTo>
                <a:lnTo>
                  <a:pt x="69405" y="89839"/>
                </a:lnTo>
                <a:lnTo>
                  <a:pt x="73926" y="82461"/>
                </a:lnTo>
                <a:close/>
              </a:path>
              <a:path w="532129" h="179704">
                <a:moveTo>
                  <a:pt x="74269" y="56388"/>
                </a:moveTo>
                <a:lnTo>
                  <a:pt x="72758" y="55638"/>
                </a:lnTo>
                <a:lnTo>
                  <a:pt x="71970" y="54978"/>
                </a:lnTo>
                <a:lnTo>
                  <a:pt x="71208" y="56222"/>
                </a:lnTo>
                <a:lnTo>
                  <a:pt x="70218" y="57404"/>
                </a:lnTo>
                <a:lnTo>
                  <a:pt x="69659" y="59245"/>
                </a:lnTo>
                <a:lnTo>
                  <a:pt x="70954" y="60147"/>
                </a:lnTo>
                <a:lnTo>
                  <a:pt x="72174" y="61518"/>
                </a:lnTo>
                <a:lnTo>
                  <a:pt x="73126" y="59512"/>
                </a:lnTo>
                <a:lnTo>
                  <a:pt x="74028" y="58267"/>
                </a:lnTo>
                <a:lnTo>
                  <a:pt x="74269" y="56388"/>
                </a:lnTo>
                <a:close/>
              </a:path>
              <a:path w="532129" h="179704">
                <a:moveTo>
                  <a:pt x="77343" y="67779"/>
                </a:moveTo>
                <a:lnTo>
                  <a:pt x="75196" y="65722"/>
                </a:lnTo>
                <a:lnTo>
                  <a:pt x="71932" y="64198"/>
                </a:lnTo>
                <a:lnTo>
                  <a:pt x="68681" y="66179"/>
                </a:lnTo>
                <a:lnTo>
                  <a:pt x="67957" y="68859"/>
                </a:lnTo>
                <a:lnTo>
                  <a:pt x="70319" y="71589"/>
                </a:lnTo>
                <a:lnTo>
                  <a:pt x="70967" y="72339"/>
                </a:lnTo>
                <a:lnTo>
                  <a:pt x="74485" y="72059"/>
                </a:lnTo>
                <a:lnTo>
                  <a:pt x="77343" y="67779"/>
                </a:lnTo>
                <a:close/>
              </a:path>
              <a:path w="532129" h="179704">
                <a:moveTo>
                  <a:pt x="78879" y="48945"/>
                </a:moveTo>
                <a:lnTo>
                  <a:pt x="68262" y="44475"/>
                </a:lnTo>
                <a:lnTo>
                  <a:pt x="67818" y="46977"/>
                </a:lnTo>
                <a:lnTo>
                  <a:pt x="66916" y="48983"/>
                </a:lnTo>
                <a:lnTo>
                  <a:pt x="67398" y="50558"/>
                </a:lnTo>
                <a:lnTo>
                  <a:pt x="67627" y="51320"/>
                </a:lnTo>
                <a:lnTo>
                  <a:pt x="70523" y="51714"/>
                </a:lnTo>
                <a:lnTo>
                  <a:pt x="73990" y="51257"/>
                </a:lnTo>
                <a:lnTo>
                  <a:pt x="75755" y="50177"/>
                </a:lnTo>
                <a:lnTo>
                  <a:pt x="78879" y="48945"/>
                </a:lnTo>
                <a:close/>
              </a:path>
              <a:path w="532129" h="179704">
                <a:moveTo>
                  <a:pt x="83858" y="26111"/>
                </a:moveTo>
                <a:lnTo>
                  <a:pt x="83845" y="22720"/>
                </a:lnTo>
                <a:lnTo>
                  <a:pt x="74015" y="21259"/>
                </a:lnTo>
                <a:lnTo>
                  <a:pt x="73240" y="26111"/>
                </a:lnTo>
                <a:lnTo>
                  <a:pt x="54787" y="25273"/>
                </a:lnTo>
                <a:lnTo>
                  <a:pt x="49428" y="29895"/>
                </a:lnTo>
                <a:lnTo>
                  <a:pt x="38595" y="21640"/>
                </a:lnTo>
                <a:lnTo>
                  <a:pt x="38404" y="21640"/>
                </a:lnTo>
                <a:lnTo>
                  <a:pt x="39801" y="20104"/>
                </a:lnTo>
                <a:lnTo>
                  <a:pt x="38976" y="20370"/>
                </a:lnTo>
                <a:lnTo>
                  <a:pt x="37922" y="20370"/>
                </a:lnTo>
                <a:lnTo>
                  <a:pt x="37007" y="21640"/>
                </a:lnTo>
                <a:lnTo>
                  <a:pt x="36601" y="23495"/>
                </a:lnTo>
                <a:lnTo>
                  <a:pt x="41338" y="26111"/>
                </a:lnTo>
                <a:lnTo>
                  <a:pt x="41021" y="26111"/>
                </a:lnTo>
                <a:lnTo>
                  <a:pt x="35280" y="32042"/>
                </a:lnTo>
                <a:lnTo>
                  <a:pt x="47129" y="36677"/>
                </a:lnTo>
                <a:lnTo>
                  <a:pt x="46875" y="37350"/>
                </a:lnTo>
                <a:lnTo>
                  <a:pt x="46545" y="37820"/>
                </a:lnTo>
                <a:lnTo>
                  <a:pt x="51536" y="37350"/>
                </a:lnTo>
                <a:lnTo>
                  <a:pt x="52184" y="37350"/>
                </a:lnTo>
                <a:lnTo>
                  <a:pt x="57391" y="35153"/>
                </a:lnTo>
                <a:lnTo>
                  <a:pt x="58369" y="37820"/>
                </a:lnTo>
                <a:lnTo>
                  <a:pt x="58483" y="38138"/>
                </a:lnTo>
                <a:lnTo>
                  <a:pt x="59220" y="41313"/>
                </a:lnTo>
                <a:lnTo>
                  <a:pt x="61353" y="45021"/>
                </a:lnTo>
                <a:lnTo>
                  <a:pt x="64173" y="45618"/>
                </a:lnTo>
                <a:lnTo>
                  <a:pt x="67767" y="44183"/>
                </a:lnTo>
                <a:lnTo>
                  <a:pt x="68694" y="41871"/>
                </a:lnTo>
                <a:lnTo>
                  <a:pt x="64998" y="37985"/>
                </a:lnTo>
                <a:lnTo>
                  <a:pt x="62839" y="36677"/>
                </a:lnTo>
                <a:lnTo>
                  <a:pt x="60896" y="35153"/>
                </a:lnTo>
                <a:lnTo>
                  <a:pt x="66548" y="34582"/>
                </a:lnTo>
                <a:lnTo>
                  <a:pt x="73787" y="43116"/>
                </a:lnTo>
                <a:lnTo>
                  <a:pt x="78016" y="40068"/>
                </a:lnTo>
                <a:lnTo>
                  <a:pt x="75412" y="34582"/>
                </a:lnTo>
                <a:lnTo>
                  <a:pt x="74498" y="32664"/>
                </a:lnTo>
                <a:lnTo>
                  <a:pt x="74371" y="32664"/>
                </a:lnTo>
                <a:lnTo>
                  <a:pt x="76085" y="31635"/>
                </a:lnTo>
                <a:lnTo>
                  <a:pt x="78727" y="36169"/>
                </a:lnTo>
                <a:lnTo>
                  <a:pt x="83553" y="32664"/>
                </a:lnTo>
                <a:lnTo>
                  <a:pt x="83616" y="31635"/>
                </a:lnTo>
                <a:lnTo>
                  <a:pt x="83731" y="29895"/>
                </a:lnTo>
                <a:lnTo>
                  <a:pt x="83858" y="26111"/>
                </a:lnTo>
                <a:close/>
              </a:path>
              <a:path w="532129" h="179704">
                <a:moveTo>
                  <a:pt x="101968" y="45910"/>
                </a:moveTo>
                <a:lnTo>
                  <a:pt x="101015" y="44602"/>
                </a:lnTo>
                <a:lnTo>
                  <a:pt x="100393" y="42976"/>
                </a:lnTo>
                <a:lnTo>
                  <a:pt x="94449" y="50888"/>
                </a:lnTo>
                <a:lnTo>
                  <a:pt x="94488" y="52489"/>
                </a:lnTo>
                <a:lnTo>
                  <a:pt x="100330" y="61722"/>
                </a:lnTo>
                <a:lnTo>
                  <a:pt x="101003" y="55765"/>
                </a:lnTo>
                <a:lnTo>
                  <a:pt x="101625" y="51473"/>
                </a:lnTo>
                <a:lnTo>
                  <a:pt x="101892" y="47155"/>
                </a:lnTo>
                <a:lnTo>
                  <a:pt x="101968" y="45910"/>
                </a:lnTo>
                <a:close/>
              </a:path>
              <a:path w="532129" h="179704">
                <a:moveTo>
                  <a:pt x="108902" y="94780"/>
                </a:moveTo>
                <a:lnTo>
                  <a:pt x="103416" y="86906"/>
                </a:lnTo>
                <a:lnTo>
                  <a:pt x="96672" y="96100"/>
                </a:lnTo>
                <a:lnTo>
                  <a:pt x="105105" y="99326"/>
                </a:lnTo>
                <a:lnTo>
                  <a:pt x="108902" y="94780"/>
                </a:lnTo>
                <a:close/>
              </a:path>
              <a:path w="532129" h="179704">
                <a:moveTo>
                  <a:pt x="116179" y="61518"/>
                </a:moveTo>
                <a:lnTo>
                  <a:pt x="115227" y="59016"/>
                </a:lnTo>
                <a:lnTo>
                  <a:pt x="109080" y="57759"/>
                </a:lnTo>
                <a:lnTo>
                  <a:pt x="105575" y="60147"/>
                </a:lnTo>
                <a:lnTo>
                  <a:pt x="105816" y="66103"/>
                </a:lnTo>
                <a:lnTo>
                  <a:pt x="105879" y="67945"/>
                </a:lnTo>
                <a:lnTo>
                  <a:pt x="106654" y="72783"/>
                </a:lnTo>
                <a:lnTo>
                  <a:pt x="107276" y="78536"/>
                </a:lnTo>
                <a:lnTo>
                  <a:pt x="111518" y="73736"/>
                </a:lnTo>
                <a:lnTo>
                  <a:pt x="110223" y="69964"/>
                </a:lnTo>
                <a:lnTo>
                  <a:pt x="112153" y="67691"/>
                </a:lnTo>
                <a:lnTo>
                  <a:pt x="114211" y="66103"/>
                </a:lnTo>
                <a:lnTo>
                  <a:pt x="116179" y="61518"/>
                </a:lnTo>
                <a:close/>
              </a:path>
              <a:path w="532129" h="179704">
                <a:moveTo>
                  <a:pt x="118440" y="80086"/>
                </a:moveTo>
                <a:lnTo>
                  <a:pt x="116662" y="76212"/>
                </a:lnTo>
                <a:lnTo>
                  <a:pt x="115760" y="74282"/>
                </a:lnTo>
                <a:lnTo>
                  <a:pt x="114884" y="74587"/>
                </a:lnTo>
                <a:lnTo>
                  <a:pt x="114452" y="74752"/>
                </a:lnTo>
                <a:lnTo>
                  <a:pt x="115722" y="81127"/>
                </a:lnTo>
                <a:lnTo>
                  <a:pt x="118440" y="80086"/>
                </a:lnTo>
                <a:close/>
              </a:path>
              <a:path w="532129" h="179704">
                <a:moveTo>
                  <a:pt x="129654" y="98120"/>
                </a:moveTo>
                <a:lnTo>
                  <a:pt x="129425" y="95262"/>
                </a:lnTo>
                <a:lnTo>
                  <a:pt x="128879" y="88442"/>
                </a:lnTo>
                <a:lnTo>
                  <a:pt x="121183" y="88442"/>
                </a:lnTo>
                <a:lnTo>
                  <a:pt x="122936" y="95262"/>
                </a:lnTo>
                <a:lnTo>
                  <a:pt x="116776" y="91948"/>
                </a:lnTo>
                <a:lnTo>
                  <a:pt x="114249" y="97320"/>
                </a:lnTo>
                <a:lnTo>
                  <a:pt x="123456" y="101600"/>
                </a:lnTo>
                <a:lnTo>
                  <a:pt x="129654" y="98120"/>
                </a:lnTo>
                <a:close/>
              </a:path>
              <a:path w="532129" h="179704">
                <a:moveTo>
                  <a:pt x="151117" y="90678"/>
                </a:moveTo>
                <a:lnTo>
                  <a:pt x="142608" y="87337"/>
                </a:lnTo>
                <a:lnTo>
                  <a:pt x="136893" y="93713"/>
                </a:lnTo>
                <a:lnTo>
                  <a:pt x="134708" y="88595"/>
                </a:lnTo>
                <a:lnTo>
                  <a:pt x="132181" y="89242"/>
                </a:lnTo>
                <a:lnTo>
                  <a:pt x="131470" y="90500"/>
                </a:lnTo>
                <a:lnTo>
                  <a:pt x="132219" y="95427"/>
                </a:lnTo>
                <a:lnTo>
                  <a:pt x="131660" y="99174"/>
                </a:lnTo>
                <a:lnTo>
                  <a:pt x="125526" y="102108"/>
                </a:lnTo>
                <a:lnTo>
                  <a:pt x="127241" y="105308"/>
                </a:lnTo>
                <a:lnTo>
                  <a:pt x="127850" y="108966"/>
                </a:lnTo>
                <a:lnTo>
                  <a:pt x="129247" y="108864"/>
                </a:lnTo>
                <a:lnTo>
                  <a:pt x="130632" y="109194"/>
                </a:lnTo>
                <a:lnTo>
                  <a:pt x="131292" y="108648"/>
                </a:lnTo>
                <a:lnTo>
                  <a:pt x="132753" y="107429"/>
                </a:lnTo>
                <a:lnTo>
                  <a:pt x="133337" y="104368"/>
                </a:lnTo>
                <a:lnTo>
                  <a:pt x="136486" y="107708"/>
                </a:lnTo>
                <a:lnTo>
                  <a:pt x="137680" y="107810"/>
                </a:lnTo>
                <a:lnTo>
                  <a:pt x="142087" y="106540"/>
                </a:lnTo>
                <a:lnTo>
                  <a:pt x="145986" y="103886"/>
                </a:lnTo>
                <a:lnTo>
                  <a:pt x="144399" y="96189"/>
                </a:lnTo>
                <a:lnTo>
                  <a:pt x="151117" y="90678"/>
                </a:lnTo>
                <a:close/>
              </a:path>
              <a:path w="532129" h="179704">
                <a:moveTo>
                  <a:pt x="162267" y="104241"/>
                </a:moveTo>
                <a:lnTo>
                  <a:pt x="162229" y="104101"/>
                </a:lnTo>
                <a:lnTo>
                  <a:pt x="162102" y="104178"/>
                </a:lnTo>
                <a:lnTo>
                  <a:pt x="156502" y="102019"/>
                </a:lnTo>
                <a:lnTo>
                  <a:pt x="154076" y="110109"/>
                </a:lnTo>
                <a:lnTo>
                  <a:pt x="159550" y="112890"/>
                </a:lnTo>
                <a:lnTo>
                  <a:pt x="161620" y="111366"/>
                </a:lnTo>
                <a:lnTo>
                  <a:pt x="162102" y="104190"/>
                </a:lnTo>
                <a:lnTo>
                  <a:pt x="162267" y="104241"/>
                </a:lnTo>
                <a:close/>
              </a:path>
              <a:path w="532129" h="179704">
                <a:moveTo>
                  <a:pt x="177076" y="121564"/>
                </a:moveTo>
                <a:lnTo>
                  <a:pt x="176911" y="116852"/>
                </a:lnTo>
                <a:lnTo>
                  <a:pt x="177063" y="112318"/>
                </a:lnTo>
                <a:lnTo>
                  <a:pt x="167957" y="112318"/>
                </a:lnTo>
                <a:lnTo>
                  <a:pt x="171132" y="122682"/>
                </a:lnTo>
                <a:lnTo>
                  <a:pt x="177076" y="121564"/>
                </a:lnTo>
                <a:close/>
              </a:path>
              <a:path w="532129" h="179704">
                <a:moveTo>
                  <a:pt x="184556" y="92227"/>
                </a:moveTo>
                <a:lnTo>
                  <a:pt x="182841" y="89484"/>
                </a:lnTo>
                <a:lnTo>
                  <a:pt x="173494" y="89865"/>
                </a:lnTo>
                <a:lnTo>
                  <a:pt x="170345" y="86042"/>
                </a:lnTo>
                <a:lnTo>
                  <a:pt x="169735" y="73355"/>
                </a:lnTo>
                <a:lnTo>
                  <a:pt x="165354" y="68643"/>
                </a:lnTo>
                <a:lnTo>
                  <a:pt x="155867" y="68999"/>
                </a:lnTo>
                <a:lnTo>
                  <a:pt x="151041" y="70358"/>
                </a:lnTo>
                <a:lnTo>
                  <a:pt x="148501" y="75031"/>
                </a:lnTo>
                <a:lnTo>
                  <a:pt x="151765" y="80568"/>
                </a:lnTo>
                <a:lnTo>
                  <a:pt x="155879" y="78625"/>
                </a:lnTo>
                <a:lnTo>
                  <a:pt x="161201" y="74714"/>
                </a:lnTo>
                <a:lnTo>
                  <a:pt x="159562" y="79794"/>
                </a:lnTo>
                <a:lnTo>
                  <a:pt x="158623" y="83146"/>
                </a:lnTo>
                <a:lnTo>
                  <a:pt x="155968" y="90208"/>
                </a:lnTo>
                <a:lnTo>
                  <a:pt x="161747" y="94132"/>
                </a:lnTo>
                <a:lnTo>
                  <a:pt x="157695" y="95161"/>
                </a:lnTo>
                <a:lnTo>
                  <a:pt x="154597" y="95834"/>
                </a:lnTo>
                <a:lnTo>
                  <a:pt x="145592" y="98501"/>
                </a:lnTo>
                <a:lnTo>
                  <a:pt x="145503" y="99072"/>
                </a:lnTo>
                <a:lnTo>
                  <a:pt x="150558" y="104000"/>
                </a:lnTo>
                <a:lnTo>
                  <a:pt x="151079" y="104203"/>
                </a:lnTo>
                <a:lnTo>
                  <a:pt x="151396" y="104406"/>
                </a:lnTo>
                <a:lnTo>
                  <a:pt x="160210" y="97066"/>
                </a:lnTo>
                <a:lnTo>
                  <a:pt x="162229" y="104101"/>
                </a:lnTo>
                <a:lnTo>
                  <a:pt x="166700" y="106057"/>
                </a:lnTo>
                <a:lnTo>
                  <a:pt x="166560" y="98399"/>
                </a:lnTo>
                <a:lnTo>
                  <a:pt x="176796" y="99707"/>
                </a:lnTo>
                <a:lnTo>
                  <a:pt x="176047" y="90995"/>
                </a:lnTo>
                <a:lnTo>
                  <a:pt x="178257" y="92646"/>
                </a:lnTo>
                <a:lnTo>
                  <a:pt x="179184" y="93129"/>
                </a:lnTo>
                <a:lnTo>
                  <a:pt x="181749" y="95973"/>
                </a:lnTo>
                <a:lnTo>
                  <a:pt x="183527" y="95237"/>
                </a:lnTo>
                <a:lnTo>
                  <a:pt x="184556" y="92227"/>
                </a:lnTo>
                <a:close/>
              </a:path>
              <a:path w="532129" h="179704">
                <a:moveTo>
                  <a:pt x="196189" y="35153"/>
                </a:moveTo>
                <a:lnTo>
                  <a:pt x="192303" y="33312"/>
                </a:lnTo>
                <a:lnTo>
                  <a:pt x="192506" y="37553"/>
                </a:lnTo>
                <a:lnTo>
                  <a:pt x="192582" y="39370"/>
                </a:lnTo>
                <a:lnTo>
                  <a:pt x="194665" y="39268"/>
                </a:lnTo>
                <a:lnTo>
                  <a:pt x="196024" y="37084"/>
                </a:lnTo>
                <a:lnTo>
                  <a:pt x="196189" y="35153"/>
                </a:lnTo>
                <a:close/>
              </a:path>
              <a:path w="532129" h="179704">
                <a:moveTo>
                  <a:pt x="206984" y="15836"/>
                </a:moveTo>
                <a:lnTo>
                  <a:pt x="206933" y="14414"/>
                </a:lnTo>
                <a:lnTo>
                  <a:pt x="206933" y="13004"/>
                </a:lnTo>
                <a:lnTo>
                  <a:pt x="204482" y="13081"/>
                </a:lnTo>
                <a:lnTo>
                  <a:pt x="204546" y="14503"/>
                </a:lnTo>
                <a:lnTo>
                  <a:pt x="204622" y="15925"/>
                </a:lnTo>
                <a:lnTo>
                  <a:pt x="204685" y="17360"/>
                </a:lnTo>
                <a:lnTo>
                  <a:pt x="205435" y="17322"/>
                </a:lnTo>
                <a:lnTo>
                  <a:pt x="206819" y="17348"/>
                </a:lnTo>
                <a:lnTo>
                  <a:pt x="206984" y="15836"/>
                </a:lnTo>
                <a:close/>
              </a:path>
              <a:path w="532129" h="179704">
                <a:moveTo>
                  <a:pt x="220091" y="116001"/>
                </a:moveTo>
                <a:lnTo>
                  <a:pt x="217373" y="112966"/>
                </a:lnTo>
                <a:lnTo>
                  <a:pt x="217728" y="112966"/>
                </a:lnTo>
                <a:lnTo>
                  <a:pt x="215633" y="112445"/>
                </a:lnTo>
                <a:lnTo>
                  <a:pt x="213385" y="111887"/>
                </a:lnTo>
                <a:lnTo>
                  <a:pt x="210807" y="112433"/>
                </a:lnTo>
                <a:lnTo>
                  <a:pt x="206463" y="111887"/>
                </a:lnTo>
                <a:lnTo>
                  <a:pt x="205663" y="111887"/>
                </a:lnTo>
                <a:lnTo>
                  <a:pt x="204279" y="112445"/>
                </a:lnTo>
                <a:lnTo>
                  <a:pt x="202806" y="115747"/>
                </a:lnTo>
                <a:lnTo>
                  <a:pt x="199542" y="116001"/>
                </a:lnTo>
                <a:lnTo>
                  <a:pt x="200634" y="116001"/>
                </a:lnTo>
                <a:lnTo>
                  <a:pt x="199415" y="116459"/>
                </a:lnTo>
                <a:lnTo>
                  <a:pt x="199542" y="116001"/>
                </a:lnTo>
                <a:lnTo>
                  <a:pt x="200202" y="113690"/>
                </a:lnTo>
                <a:lnTo>
                  <a:pt x="200406" y="112966"/>
                </a:lnTo>
                <a:lnTo>
                  <a:pt x="202323" y="109829"/>
                </a:lnTo>
                <a:lnTo>
                  <a:pt x="201155" y="104686"/>
                </a:lnTo>
                <a:lnTo>
                  <a:pt x="198069" y="102679"/>
                </a:lnTo>
                <a:lnTo>
                  <a:pt x="195630" y="99923"/>
                </a:lnTo>
                <a:lnTo>
                  <a:pt x="194005" y="103428"/>
                </a:lnTo>
                <a:lnTo>
                  <a:pt x="190957" y="105397"/>
                </a:lnTo>
                <a:lnTo>
                  <a:pt x="182626" y="105397"/>
                </a:lnTo>
                <a:lnTo>
                  <a:pt x="179095" y="105740"/>
                </a:lnTo>
                <a:lnTo>
                  <a:pt x="173824" y="106006"/>
                </a:lnTo>
                <a:lnTo>
                  <a:pt x="177050" y="111887"/>
                </a:lnTo>
                <a:lnTo>
                  <a:pt x="177076" y="112090"/>
                </a:lnTo>
                <a:lnTo>
                  <a:pt x="176796" y="112090"/>
                </a:lnTo>
                <a:lnTo>
                  <a:pt x="177203" y="112318"/>
                </a:lnTo>
                <a:lnTo>
                  <a:pt x="180416" y="117906"/>
                </a:lnTo>
                <a:lnTo>
                  <a:pt x="186156" y="113690"/>
                </a:lnTo>
                <a:lnTo>
                  <a:pt x="190982" y="115277"/>
                </a:lnTo>
                <a:lnTo>
                  <a:pt x="188252" y="122351"/>
                </a:lnTo>
                <a:lnTo>
                  <a:pt x="201422" y="119418"/>
                </a:lnTo>
                <a:lnTo>
                  <a:pt x="201472" y="123228"/>
                </a:lnTo>
                <a:lnTo>
                  <a:pt x="203695" y="127762"/>
                </a:lnTo>
                <a:lnTo>
                  <a:pt x="206895" y="127965"/>
                </a:lnTo>
                <a:lnTo>
                  <a:pt x="210604" y="122542"/>
                </a:lnTo>
                <a:lnTo>
                  <a:pt x="212102" y="119595"/>
                </a:lnTo>
                <a:lnTo>
                  <a:pt x="212204" y="119418"/>
                </a:lnTo>
                <a:lnTo>
                  <a:pt x="213741" y="116776"/>
                </a:lnTo>
                <a:lnTo>
                  <a:pt x="215379" y="117309"/>
                </a:lnTo>
                <a:lnTo>
                  <a:pt x="216941" y="118008"/>
                </a:lnTo>
                <a:lnTo>
                  <a:pt x="218859" y="118262"/>
                </a:lnTo>
                <a:lnTo>
                  <a:pt x="219049" y="118008"/>
                </a:lnTo>
                <a:lnTo>
                  <a:pt x="219684" y="116776"/>
                </a:lnTo>
                <a:lnTo>
                  <a:pt x="219849" y="116459"/>
                </a:lnTo>
                <a:lnTo>
                  <a:pt x="220091" y="116001"/>
                </a:lnTo>
                <a:close/>
              </a:path>
              <a:path w="532129" h="179704">
                <a:moveTo>
                  <a:pt x="220853" y="162674"/>
                </a:moveTo>
                <a:lnTo>
                  <a:pt x="219760" y="161963"/>
                </a:lnTo>
                <a:lnTo>
                  <a:pt x="219163" y="161251"/>
                </a:lnTo>
                <a:lnTo>
                  <a:pt x="218592" y="161747"/>
                </a:lnTo>
                <a:lnTo>
                  <a:pt x="217627" y="162191"/>
                </a:lnTo>
                <a:lnTo>
                  <a:pt x="217538" y="162763"/>
                </a:lnTo>
                <a:lnTo>
                  <a:pt x="217411" y="163550"/>
                </a:lnTo>
                <a:lnTo>
                  <a:pt x="217932" y="164452"/>
                </a:lnTo>
                <a:lnTo>
                  <a:pt x="218452" y="166268"/>
                </a:lnTo>
                <a:lnTo>
                  <a:pt x="219748" y="164782"/>
                </a:lnTo>
                <a:lnTo>
                  <a:pt x="220840" y="164084"/>
                </a:lnTo>
                <a:lnTo>
                  <a:pt x="220853" y="163372"/>
                </a:lnTo>
                <a:lnTo>
                  <a:pt x="220853" y="162674"/>
                </a:lnTo>
                <a:close/>
              </a:path>
              <a:path w="532129" h="179704">
                <a:moveTo>
                  <a:pt x="228981" y="175031"/>
                </a:moveTo>
                <a:lnTo>
                  <a:pt x="223202" y="178003"/>
                </a:lnTo>
                <a:lnTo>
                  <a:pt x="223139" y="179412"/>
                </a:lnTo>
                <a:lnTo>
                  <a:pt x="226568" y="179412"/>
                </a:lnTo>
                <a:lnTo>
                  <a:pt x="227266" y="178130"/>
                </a:lnTo>
                <a:lnTo>
                  <a:pt x="228981" y="175031"/>
                </a:lnTo>
                <a:close/>
              </a:path>
              <a:path w="532129" h="179704">
                <a:moveTo>
                  <a:pt x="239610" y="126301"/>
                </a:moveTo>
                <a:lnTo>
                  <a:pt x="230847" y="126301"/>
                </a:lnTo>
                <a:lnTo>
                  <a:pt x="225882" y="140182"/>
                </a:lnTo>
                <a:lnTo>
                  <a:pt x="237439" y="137490"/>
                </a:lnTo>
                <a:lnTo>
                  <a:pt x="239356" y="135293"/>
                </a:lnTo>
                <a:lnTo>
                  <a:pt x="239610" y="126301"/>
                </a:lnTo>
                <a:close/>
              </a:path>
              <a:path w="532129" h="179704">
                <a:moveTo>
                  <a:pt x="241719" y="172008"/>
                </a:moveTo>
                <a:lnTo>
                  <a:pt x="235216" y="165608"/>
                </a:lnTo>
                <a:lnTo>
                  <a:pt x="231838" y="164846"/>
                </a:lnTo>
                <a:lnTo>
                  <a:pt x="228828" y="165468"/>
                </a:lnTo>
                <a:lnTo>
                  <a:pt x="226212" y="167868"/>
                </a:lnTo>
                <a:lnTo>
                  <a:pt x="229958" y="173101"/>
                </a:lnTo>
                <a:lnTo>
                  <a:pt x="235102" y="172758"/>
                </a:lnTo>
                <a:lnTo>
                  <a:pt x="241719" y="172008"/>
                </a:lnTo>
                <a:close/>
              </a:path>
              <a:path w="532129" h="179704">
                <a:moveTo>
                  <a:pt x="244475" y="16865"/>
                </a:moveTo>
                <a:lnTo>
                  <a:pt x="238607" y="15633"/>
                </a:lnTo>
                <a:lnTo>
                  <a:pt x="237248" y="19824"/>
                </a:lnTo>
                <a:lnTo>
                  <a:pt x="232879" y="22834"/>
                </a:lnTo>
                <a:lnTo>
                  <a:pt x="242049" y="25717"/>
                </a:lnTo>
                <a:lnTo>
                  <a:pt x="241985" y="25971"/>
                </a:lnTo>
                <a:lnTo>
                  <a:pt x="242112" y="26022"/>
                </a:lnTo>
                <a:lnTo>
                  <a:pt x="242214" y="25869"/>
                </a:lnTo>
                <a:lnTo>
                  <a:pt x="242176" y="25742"/>
                </a:lnTo>
                <a:lnTo>
                  <a:pt x="244475" y="16865"/>
                </a:lnTo>
                <a:close/>
              </a:path>
              <a:path w="532129" h="179704">
                <a:moveTo>
                  <a:pt x="245364" y="27355"/>
                </a:moveTo>
                <a:lnTo>
                  <a:pt x="242163" y="26047"/>
                </a:lnTo>
                <a:lnTo>
                  <a:pt x="241414" y="30746"/>
                </a:lnTo>
                <a:lnTo>
                  <a:pt x="237667" y="31737"/>
                </a:lnTo>
                <a:lnTo>
                  <a:pt x="232486" y="31965"/>
                </a:lnTo>
                <a:lnTo>
                  <a:pt x="234124" y="34124"/>
                </a:lnTo>
                <a:lnTo>
                  <a:pt x="235216" y="35166"/>
                </a:lnTo>
                <a:lnTo>
                  <a:pt x="236372" y="37719"/>
                </a:lnTo>
                <a:lnTo>
                  <a:pt x="236435" y="39243"/>
                </a:lnTo>
                <a:lnTo>
                  <a:pt x="236740" y="40716"/>
                </a:lnTo>
                <a:lnTo>
                  <a:pt x="245364" y="27355"/>
                </a:lnTo>
                <a:close/>
              </a:path>
              <a:path w="532129" h="179704">
                <a:moveTo>
                  <a:pt x="251790" y="161353"/>
                </a:moveTo>
                <a:lnTo>
                  <a:pt x="248945" y="156451"/>
                </a:lnTo>
                <a:lnTo>
                  <a:pt x="244563" y="154990"/>
                </a:lnTo>
                <a:lnTo>
                  <a:pt x="239115" y="153822"/>
                </a:lnTo>
                <a:lnTo>
                  <a:pt x="240461" y="158064"/>
                </a:lnTo>
                <a:lnTo>
                  <a:pt x="233184" y="158915"/>
                </a:lnTo>
                <a:lnTo>
                  <a:pt x="235191" y="165442"/>
                </a:lnTo>
                <a:lnTo>
                  <a:pt x="235216" y="165595"/>
                </a:lnTo>
                <a:lnTo>
                  <a:pt x="235216" y="165442"/>
                </a:lnTo>
                <a:lnTo>
                  <a:pt x="239382" y="165074"/>
                </a:lnTo>
                <a:lnTo>
                  <a:pt x="243166" y="160566"/>
                </a:lnTo>
                <a:lnTo>
                  <a:pt x="247700" y="164249"/>
                </a:lnTo>
                <a:lnTo>
                  <a:pt x="251790" y="161353"/>
                </a:lnTo>
                <a:close/>
              </a:path>
              <a:path w="532129" h="179704">
                <a:moveTo>
                  <a:pt x="260921" y="166154"/>
                </a:moveTo>
                <a:lnTo>
                  <a:pt x="258699" y="162318"/>
                </a:lnTo>
                <a:lnTo>
                  <a:pt x="260108" y="158051"/>
                </a:lnTo>
                <a:lnTo>
                  <a:pt x="247700" y="164261"/>
                </a:lnTo>
                <a:lnTo>
                  <a:pt x="248196" y="171919"/>
                </a:lnTo>
                <a:lnTo>
                  <a:pt x="248297" y="173494"/>
                </a:lnTo>
                <a:lnTo>
                  <a:pt x="248412" y="175247"/>
                </a:lnTo>
                <a:lnTo>
                  <a:pt x="248869" y="175679"/>
                </a:lnTo>
                <a:lnTo>
                  <a:pt x="250291" y="177228"/>
                </a:lnTo>
                <a:lnTo>
                  <a:pt x="253187" y="179412"/>
                </a:lnTo>
                <a:lnTo>
                  <a:pt x="258813" y="179412"/>
                </a:lnTo>
                <a:lnTo>
                  <a:pt x="259270" y="178371"/>
                </a:lnTo>
                <a:lnTo>
                  <a:pt x="259156" y="177228"/>
                </a:lnTo>
                <a:lnTo>
                  <a:pt x="259130" y="176949"/>
                </a:lnTo>
                <a:lnTo>
                  <a:pt x="259003" y="175679"/>
                </a:lnTo>
                <a:lnTo>
                  <a:pt x="258927" y="174866"/>
                </a:lnTo>
                <a:lnTo>
                  <a:pt x="258610" y="174066"/>
                </a:lnTo>
                <a:lnTo>
                  <a:pt x="258051" y="171919"/>
                </a:lnTo>
                <a:lnTo>
                  <a:pt x="256832" y="169545"/>
                </a:lnTo>
                <a:lnTo>
                  <a:pt x="260921" y="166154"/>
                </a:lnTo>
                <a:close/>
              </a:path>
              <a:path w="532129" h="179704">
                <a:moveTo>
                  <a:pt x="262597" y="10744"/>
                </a:moveTo>
                <a:lnTo>
                  <a:pt x="260604" y="0"/>
                </a:lnTo>
                <a:lnTo>
                  <a:pt x="257911" y="5041"/>
                </a:lnTo>
                <a:lnTo>
                  <a:pt x="251142" y="6858"/>
                </a:lnTo>
                <a:lnTo>
                  <a:pt x="250278" y="13627"/>
                </a:lnTo>
                <a:lnTo>
                  <a:pt x="262597" y="10744"/>
                </a:lnTo>
                <a:close/>
              </a:path>
              <a:path w="532129" h="179704">
                <a:moveTo>
                  <a:pt x="263105" y="172593"/>
                </a:moveTo>
                <a:lnTo>
                  <a:pt x="262178" y="170421"/>
                </a:lnTo>
                <a:lnTo>
                  <a:pt x="259168" y="169760"/>
                </a:lnTo>
                <a:lnTo>
                  <a:pt x="258114" y="171056"/>
                </a:lnTo>
                <a:lnTo>
                  <a:pt x="258572" y="173443"/>
                </a:lnTo>
                <a:lnTo>
                  <a:pt x="260007" y="174980"/>
                </a:lnTo>
                <a:lnTo>
                  <a:pt x="261594" y="175615"/>
                </a:lnTo>
                <a:lnTo>
                  <a:pt x="262775" y="173266"/>
                </a:lnTo>
                <a:lnTo>
                  <a:pt x="263105" y="172593"/>
                </a:lnTo>
                <a:close/>
              </a:path>
              <a:path w="532129" h="179704">
                <a:moveTo>
                  <a:pt x="265849" y="42722"/>
                </a:moveTo>
                <a:lnTo>
                  <a:pt x="264185" y="38836"/>
                </a:lnTo>
                <a:lnTo>
                  <a:pt x="262102" y="37973"/>
                </a:lnTo>
                <a:lnTo>
                  <a:pt x="258610" y="39712"/>
                </a:lnTo>
                <a:lnTo>
                  <a:pt x="259791" y="43903"/>
                </a:lnTo>
                <a:lnTo>
                  <a:pt x="262483" y="43205"/>
                </a:lnTo>
                <a:lnTo>
                  <a:pt x="265849" y="42722"/>
                </a:lnTo>
                <a:close/>
              </a:path>
              <a:path w="532129" h="179704">
                <a:moveTo>
                  <a:pt x="282841" y="41630"/>
                </a:moveTo>
                <a:lnTo>
                  <a:pt x="280911" y="39306"/>
                </a:lnTo>
                <a:lnTo>
                  <a:pt x="277609" y="37426"/>
                </a:lnTo>
                <a:lnTo>
                  <a:pt x="273685" y="46837"/>
                </a:lnTo>
                <a:lnTo>
                  <a:pt x="277241" y="48933"/>
                </a:lnTo>
                <a:lnTo>
                  <a:pt x="279857" y="47447"/>
                </a:lnTo>
                <a:lnTo>
                  <a:pt x="282841" y="41630"/>
                </a:lnTo>
                <a:close/>
              </a:path>
              <a:path w="532129" h="179704">
                <a:moveTo>
                  <a:pt x="300075" y="21767"/>
                </a:moveTo>
                <a:lnTo>
                  <a:pt x="299808" y="19558"/>
                </a:lnTo>
                <a:lnTo>
                  <a:pt x="294246" y="15989"/>
                </a:lnTo>
                <a:lnTo>
                  <a:pt x="299262" y="12446"/>
                </a:lnTo>
                <a:lnTo>
                  <a:pt x="297992" y="8877"/>
                </a:lnTo>
                <a:lnTo>
                  <a:pt x="289344" y="14058"/>
                </a:lnTo>
                <a:lnTo>
                  <a:pt x="293789" y="17056"/>
                </a:lnTo>
                <a:lnTo>
                  <a:pt x="290995" y="19545"/>
                </a:lnTo>
                <a:lnTo>
                  <a:pt x="292849" y="21145"/>
                </a:lnTo>
                <a:lnTo>
                  <a:pt x="294462" y="22910"/>
                </a:lnTo>
                <a:lnTo>
                  <a:pt x="297218" y="24472"/>
                </a:lnTo>
                <a:lnTo>
                  <a:pt x="299745" y="23634"/>
                </a:lnTo>
                <a:lnTo>
                  <a:pt x="300075" y="21767"/>
                </a:lnTo>
                <a:close/>
              </a:path>
              <a:path w="532129" h="179704">
                <a:moveTo>
                  <a:pt x="309079" y="154495"/>
                </a:moveTo>
                <a:lnTo>
                  <a:pt x="308952" y="154355"/>
                </a:lnTo>
                <a:lnTo>
                  <a:pt x="308711" y="154355"/>
                </a:lnTo>
                <a:lnTo>
                  <a:pt x="308952" y="154457"/>
                </a:lnTo>
                <a:lnTo>
                  <a:pt x="309079" y="154495"/>
                </a:lnTo>
                <a:close/>
              </a:path>
              <a:path w="532129" h="179704">
                <a:moveTo>
                  <a:pt x="322338" y="97205"/>
                </a:moveTo>
                <a:lnTo>
                  <a:pt x="319976" y="88049"/>
                </a:lnTo>
                <a:lnTo>
                  <a:pt x="311912" y="90157"/>
                </a:lnTo>
                <a:lnTo>
                  <a:pt x="313537" y="95135"/>
                </a:lnTo>
                <a:lnTo>
                  <a:pt x="315417" y="98602"/>
                </a:lnTo>
                <a:lnTo>
                  <a:pt x="322338" y="97205"/>
                </a:lnTo>
                <a:close/>
              </a:path>
              <a:path w="532129" h="179704">
                <a:moveTo>
                  <a:pt x="330758" y="104813"/>
                </a:moveTo>
                <a:lnTo>
                  <a:pt x="330250" y="104317"/>
                </a:lnTo>
                <a:lnTo>
                  <a:pt x="328650" y="102755"/>
                </a:lnTo>
                <a:lnTo>
                  <a:pt x="326644" y="101168"/>
                </a:lnTo>
                <a:lnTo>
                  <a:pt x="322732" y="100215"/>
                </a:lnTo>
                <a:lnTo>
                  <a:pt x="320573" y="101244"/>
                </a:lnTo>
                <a:lnTo>
                  <a:pt x="316458" y="102019"/>
                </a:lnTo>
                <a:lnTo>
                  <a:pt x="319620" y="105041"/>
                </a:lnTo>
                <a:lnTo>
                  <a:pt x="321246" y="107416"/>
                </a:lnTo>
                <a:lnTo>
                  <a:pt x="325107" y="109245"/>
                </a:lnTo>
                <a:lnTo>
                  <a:pt x="327660" y="108521"/>
                </a:lnTo>
                <a:lnTo>
                  <a:pt x="330187" y="107632"/>
                </a:lnTo>
                <a:lnTo>
                  <a:pt x="330758" y="104813"/>
                </a:lnTo>
                <a:close/>
              </a:path>
              <a:path w="532129" h="179704">
                <a:moveTo>
                  <a:pt x="331393" y="124777"/>
                </a:moveTo>
                <a:lnTo>
                  <a:pt x="330238" y="124256"/>
                </a:lnTo>
                <a:lnTo>
                  <a:pt x="329082" y="123748"/>
                </a:lnTo>
                <a:lnTo>
                  <a:pt x="327926" y="123228"/>
                </a:lnTo>
                <a:lnTo>
                  <a:pt x="327279" y="125120"/>
                </a:lnTo>
                <a:lnTo>
                  <a:pt x="330911" y="126111"/>
                </a:lnTo>
                <a:lnTo>
                  <a:pt x="331076" y="125666"/>
                </a:lnTo>
                <a:lnTo>
                  <a:pt x="331228" y="125222"/>
                </a:lnTo>
                <a:lnTo>
                  <a:pt x="331393" y="124777"/>
                </a:lnTo>
                <a:close/>
              </a:path>
              <a:path w="532129" h="179704">
                <a:moveTo>
                  <a:pt x="337159" y="173748"/>
                </a:moveTo>
                <a:lnTo>
                  <a:pt x="337032" y="171462"/>
                </a:lnTo>
                <a:lnTo>
                  <a:pt x="336931" y="169456"/>
                </a:lnTo>
                <a:lnTo>
                  <a:pt x="336829" y="167627"/>
                </a:lnTo>
                <a:lnTo>
                  <a:pt x="336727" y="165849"/>
                </a:lnTo>
                <a:lnTo>
                  <a:pt x="329450" y="164998"/>
                </a:lnTo>
                <a:lnTo>
                  <a:pt x="328193" y="161759"/>
                </a:lnTo>
                <a:lnTo>
                  <a:pt x="325183" y="154076"/>
                </a:lnTo>
                <a:lnTo>
                  <a:pt x="319887" y="149987"/>
                </a:lnTo>
                <a:lnTo>
                  <a:pt x="314375" y="149987"/>
                </a:lnTo>
                <a:lnTo>
                  <a:pt x="309105" y="154470"/>
                </a:lnTo>
                <a:lnTo>
                  <a:pt x="320116" y="162750"/>
                </a:lnTo>
                <a:lnTo>
                  <a:pt x="321132" y="161759"/>
                </a:lnTo>
                <a:lnTo>
                  <a:pt x="322008" y="166573"/>
                </a:lnTo>
                <a:lnTo>
                  <a:pt x="320230" y="169456"/>
                </a:lnTo>
                <a:lnTo>
                  <a:pt x="314833" y="165354"/>
                </a:lnTo>
                <a:lnTo>
                  <a:pt x="315582" y="171462"/>
                </a:lnTo>
                <a:lnTo>
                  <a:pt x="324599" y="171462"/>
                </a:lnTo>
                <a:lnTo>
                  <a:pt x="325615" y="169456"/>
                </a:lnTo>
                <a:lnTo>
                  <a:pt x="326529" y="167627"/>
                </a:lnTo>
                <a:lnTo>
                  <a:pt x="337159" y="173748"/>
                </a:lnTo>
                <a:close/>
              </a:path>
              <a:path w="532129" h="179704">
                <a:moveTo>
                  <a:pt x="340677" y="140169"/>
                </a:moveTo>
                <a:lnTo>
                  <a:pt x="340385" y="136347"/>
                </a:lnTo>
                <a:lnTo>
                  <a:pt x="338289" y="135026"/>
                </a:lnTo>
                <a:lnTo>
                  <a:pt x="330923" y="137236"/>
                </a:lnTo>
                <a:lnTo>
                  <a:pt x="326491" y="139192"/>
                </a:lnTo>
                <a:lnTo>
                  <a:pt x="321056" y="141249"/>
                </a:lnTo>
                <a:lnTo>
                  <a:pt x="326174" y="147739"/>
                </a:lnTo>
                <a:lnTo>
                  <a:pt x="325399" y="153733"/>
                </a:lnTo>
                <a:lnTo>
                  <a:pt x="326339" y="152692"/>
                </a:lnTo>
                <a:lnTo>
                  <a:pt x="327317" y="151688"/>
                </a:lnTo>
                <a:lnTo>
                  <a:pt x="329285" y="149161"/>
                </a:lnTo>
                <a:lnTo>
                  <a:pt x="329984" y="147256"/>
                </a:lnTo>
                <a:lnTo>
                  <a:pt x="331368" y="146215"/>
                </a:lnTo>
                <a:lnTo>
                  <a:pt x="334391" y="143929"/>
                </a:lnTo>
                <a:lnTo>
                  <a:pt x="337718" y="142049"/>
                </a:lnTo>
                <a:lnTo>
                  <a:pt x="340677" y="140169"/>
                </a:lnTo>
                <a:close/>
              </a:path>
              <a:path w="532129" h="179704">
                <a:moveTo>
                  <a:pt x="342861" y="127317"/>
                </a:moveTo>
                <a:lnTo>
                  <a:pt x="340563" y="125082"/>
                </a:lnTo>
                <a:lnTo>
                  <a:pt x="335127" y="126390"/>
                </a:lnTo>
                <a:lnTo>
                  <a:pt x="332828" y="127787"/>
                </a:lnTo>
                <a:lnTo>
                  <a:pt x="330454" y="128828"/>
                </a:lnTo>
                <a:lnTo>
                  <a:pt x="330403" y="130898"/>
                </a:lnTo>
                <a:lnTo>
                  <a:pt x="332778" y="131927"/>
                </a:lnTo>
                <a:lnTo>
                  <a:pt x="335191" y="133781"/>
                </a:lnTo>
                <a:lnTo>
                  <a:pt x="339344" y="133654"/>
                </a:lnTo>
                <a:lnTo>
                  <a:pt x="342341" y="131330"/>
                </a:lnTo>
                <a:lnTo>
                  <a:pt x="342861" y="127317"/>
                </a:lnTo>
                <a:close/>
              </a:path>
              <a:path w="532129" h="179704">
                <a:moveTo>
                  <a:pt x="346557" y="96558"/>
                </a:moveTo>
                <a:lnTo>
                  <a:pt x="340499" y="94056"/>
                </a:lnTo>
                <a:lnTo>
                  <a:pt x="337312" y="99910"/>
                </a:lnTo>
                <a:lnTo>
                  <a:pt x="341782" y="102654"/>
                </a:lnTo>
                <a:lnTo>
                  <a:pt x="346557" y="96558"/>
                </a:lnTo>
                <a:close/>
              </a:path>
              <a:path w="532129" h="179704">
                <a:moveTo>
                  <a:pt x="348792" y="86995"/>
                </a:moveTo>
                <a:lnTo>
                  <a:pt x="347980" y="84899"/>
                </a:lnTo>
                <a:lnTo>
                  <a:pt x="347370" y="82677"/>
                </a:lnTo>
                <a:lnTo>
                  <a:pt x="345897" y="80276"/>
                </a:lnTo>
                <a:lnTo>
                  <a:pt x="343827" y="80518"/>
                </a:lnTo>
                <a:lnTo>
                  <a:pt x="342773" y="80937"/>
                </a:lnTo>
                <a:lnTo>
                  <a:pt x="342366" y="81102"/>
                </a:lnTo>
                <a:lnTo>
                  <a:pt x="342125" y="83096"/>
                </a:lnTo>
                <a:lnTo>
                  <a:pt x="342569" y="83642"/>
                </a:lnTo>
                <a:lnTo>
                  <a:pt x="343839" y="85255"/>
                </a:lnTo>
                <a:lnTo>
                  <a:pt x="345516" y="86563"/>
                </a:lnTo>
                <a:lnTo>
                  <a:pt x="347027" y="87985"/>
                </a:lnTo>
                <a:lnTo>
                  <a:pt x="348792" y="86995"/>
                </a:lnTo>
                <a:close/>
              </a:path>
              <a:path w="532129" h="179704">
                <a:moveTo>
                  <a:pt x="358432" y="91122"/>
                </a:moveTo>
                <a:lnTo>
                  <a:pt x="357835" y="90144"/>
                </a:lnTo>
                <a:lnTo>
                  <a:pt x="352437" y="87020"/>
                </a:lnTo>
                <a:lnTo>
                  <a:pt x="350278" y="94386"/>
                </a:lnTo>
                <a:lnTo>
                  <a:pt x="356755" y="97104"/>
                </a:lnTo>
                <a:lnTo>
                  <a:pt x="356819" y="95491"/>
                </a:lnTo>
                <a:lnTo>
                  <a:pt x="353733" y="93929"/>
                </a:lnTo>
                <a:lnTo>
                  <a:pt x="357009" y="91973"/>
                </a:lnTo>
                <a:lnTo>
                  <a:pt x="358432" y="91122"/>
                </a:lnTo>
                <a:close/>
              </a:path>
              <a:path w="532129" h="179704">
                <a:moveTo>
                  <a:pt x="362800" y="102247"/>
                </a:moveTo>
                <a:lnTo>
                  <a:pt x="361073" y="99199"/>
                </a:lnTo>
                <a:lnTo>
                  <a:pt x="356857" y="97409"/>
                </a:lnTo>
                <a:lnTo>
                  <a:pt x="356158" y="99390"/>
                </a:lnTo>
                <a:lnTo>
                  <a:pt x="354901" y="101409"/>
                </a:lnTo>
                <a:lnTo>
                  <a:pt x="355104" y="103289"/>
                </a:lnTo>
                <a:lnTo>
                  <a:pt x="355498" y="106908"/>
                </a:lnTo>
                <a:lnTo>
                  <a:pt x="358038" y="108115"/>
                </a:lnTo>
                <a:lnTo>
                  <a:pt x="362000" y="106934"/>
                </a:lnTo>
                <a:lnTo>
                  <a:pt x="362800" y="102247"/>
                </a:lnTo>
                <a:close/>
              </a:path>
              <a:path w="532129" h="179704">
                <a:moveTo>
                  <a:pt x="364210" y="132626"/>
                </a:moveTo>
                <a:lnTo>
                  <a:pt x="360565" y="127749"/>
                </a:lnTo>
                <a:lnTo>
                  <a:pt x="355879" y="126911"/>
                </a:lnTo>
                <a:lnTo>
                  <a:pt x="349440" y="127419"/>
                </a:lnTo>
                <a:lnTo>
                  <a:pt x="347853" y="129933"/>
                </a:lnTo>
                <a:lnTo>
                  <a:pt x="346163" y="131368"/>
                </a:lnTo>
                <a:lnTo>
                  <a:pt x="347357" y="134010"/>
                </a:lnTo>
                <a:lnTo>
                  <a:pt x="364210" y="132626"/>
                </a:lnTo>
                <a:close/>
              </a:path>
              <a:path w="532129" h="179704">
                <a:moveTo>
                  <a:pt x="373938" y="127279"/>
                </a:moveTo>
                <a:lnTo>
                  <a:pt x="369354" y="124701"/>
                </a:lnTo>
                <a:lnTo>
                  <a:pt x="366509" y="134277"/>
                </a:lnTo>
                <a:lnTo>
                  <a:pt x="368198" y="135216"/>
                </a:lnTo>
                <a:lnTo>
                  <a:pt x="373938" y="127279"/>
                </a:lnTo>
                <a:close/>
              </a:path>
              <a:path w="532129" h="179704">
                <a:moveTo>
                  <a:pt x="375767" y="110680"/>
                </a:moveTo>
                <a:lnTo>
                  <a:pt x="375196" y="109893"/>
                </a:lnTo>
                <a:lnTo>
                  <a:pt x="374662" y="109067"/>
                </a:lnTo>
                <a:lnTo>
                  <a:pt x="374002" y="108369"/>
                </a:lnTo>
                <a:lnTo>
                  <a:pt x="373176" y="108775"/>
                </a:lnTo>
                <a:lnTo>
                  <a:pt x="372732" y="108991"/>
                </a:lnTo>
                <a:lnTo>
                  <a:pt x="373278" y="109931"/>
                </a:lnTo>
                <a:lnTo>
                  <a:pt x="373811" y="110883"/>
                </a:lnTo>
                <a:lnTo>
                  <a:pt x="374357" y="111823"/>
                </a:lnTo>
                <a:lnTo>
                  <a:pt x="375767" y="110680"/>
                </a:lnTo>
                <a:close/>
              </a:path>
              <a:path w="532129" h="179704">
                <a:moveTo>
                  <a:pt x="391591" y="135039"/>
                </a:moveTo>
                <a:lnTo>
                  <a:pt x="390893" y="133057"/>
                </a:lnTo>
                <a:lnTo>
                  <a:pt x="390702" y="131267"/>
                </a:lnTo>
                <a:lnTo>
                  <a:pt x="388899" y="131241"/>
                </a:lnTo>
                <a:lnTo>
                  <a:pt x="387045" y="130975"/>
                </a:lnTo>
                <a:lnTo>
                  <a:pt x="382460" y="131902"/>
                </a:lnTo>
                <a:lnTo>
                  <a:pt x="381444" y="133985"/>
                </a:lnTo>
                <a:lnTo>
                  <a:pt x="382333" y="139839"/>
                </a:lnTo>
                <a:lnTo>
                  <a:pt x="384657" y="141185"/>
                </a:lnTo>
                <a:lnTo>
                  <a:pt x="388658" y="140335"/>
                </a:lnTo>
                <a:lnTo>
                  <a:pt x="390372" y="138239"/>
                </a:lnTo>
                <a:lnTo>
                  <a:pt x="391020" y="136537"/>
                </a:lnTo>
                <a:lnTo>
                  <a:pt x="391591" y="135039"/>
                </a:lnTo>
                <a:close/>
              </a:path>
              <a:path w="532129" h="179704">
                <a:moveTo>
                  <a:pt x="395427" y="126060"/>
                </a:moveTo>
                <a:lnTo>
                  <a:pt x="394881" y="124574"/>
                </a:lnTo>
                <a:lnTo>
                  <a:pt x="387426" y="121920"/>
                </a:lnTo>
                <a:lnTo>
                  <a:pt x="382600" y="127152"/>
                </a:lnTo>
                <a:lnTo>
                  <a:pt x="388556" y="128384"/>
                </a:lnTo>
                <a:lnTo>
                  <a:pt x="390728" y="131064"/>
                </a:lnTo>
                <a:lnTo>
                  <a:pt x="395427" y="126060"/>
                </a:lnTo>
                <a:close/>
              </a:path>
              <a:path w="532129" h="179704">
                <a:moveTo>
                  <a:pt x="446328" y="147091"/>
                </a:moveTo>
                <a:lnTo>
                  <a:pt x="443471" y="147091"/>
                </a:lnTo>
                <a:lnTo>
                  <a:pt x="441515" y="146748"/>
                </a:lnTo>
                <a:lnTo>
                  <a:pt x="438162" y="147599"/>
                </a:lnTo>
                <a:lnTo>
                  <a:pt x="436524" y="148640"/>
                </a:lnTo>
                <a:lnTo>
                  <a:pt x="435000" y="150291"/>
                </a:lnTo>
                <a:lnTo>
                  <a:pt x="435864" y="152920"/>
                </a:lnTo>
                <a:lnTo>
                  <a:pt x="438454" y="153543"/>
                </a:lnTo>
                <a:lnTo>
                  <a:pt x="440994" y="154012"/>
                </a:lnTo>
                <a:lnTo>
                  <a:pt x="444106" y="152158"/>
                </a:lnTo>
                <a:lnTo>
                  <a:pt x="444792" y="149656"/>
                </a:lnTo>
                <a:lnTo>
                  <a:pt x="446328" y="147091"/>
                </a:lnTo>
                <a:close/>
              </a:path>
              <a:path w="532129" h="179704">
                <a:moveTo>
                  <a:pt x="449414" y="179412"/>
                </a:moveTo>
                <a:lnTo>
                  <a:pt x="449376" y="178587"/>
                </a:lnTo>
                <a:lnTo>
                  <a:pt x="449237" y="177685"/>
                </a:lnTo>
                <a:lnTo>
                  <a:pt x="449072" y="176695"/>
                </a:lnTo>
                <a:lnTo>
                  <a:pt x="448183" y="177660"/>
                </a:lnTo>
                <a:lnTo>
                  <a:pt x="447395" y="178523"/>
                </a:lnTo>
                <a:lnTo>
                  <a:pt x="446595" y="179412"/>
                </a:lnTo>
                <a:lnTo>
                  <a:pt x="449414" y="179412"/>
                </a:lnTo>
                <a:close/>
              </a:path>
              <a:path w="532129" h="179704">
                <a:moveTo>
                  <a:pt x="463562" y="178727"/>
                </a:moveTo>
                <a:lnTo>
                  <a:pt x="463461" y="178079"/>
                </a:lnTo>
                <a:lnTo>
                  <a:pt x="460730" y="173494"/>
                </a:lnTo>
                <a:lnTo>
                  <a:pt x="458457" y="177101"/>
                </a:lnTo>
                <a:lnTo>
                  <a:pt x="455371" y="177990"/>
                </a:lnTo>
                <a:lnTo>
                  <a:pt x="455803" y="178968"/>
                </a:lnTo>
                <a:lnTo>
                  <a:pt x="456018" y="179412"/>
                </a:lnTo>
                <a:lnTo>
                  <a:pt x="463550" y="179412"/>
                </a:lnTo>
                <a:lnTo>
                  <a:pt x="463562" y="178727"/>
                </a:lnTo>
                <a:close/>
              </a:path>
              <a:path w="532129" h="179704">
                <a:moveTo>
                  <a:pt x="466940" y="169748"/>
                </a:moveTo>
                <a:lnTo>
                  <a:pt x="466128" y="167208"/>
                </a:lnTo>
                <a:lnTo>
                  <a:pt x="461657" y="164401"/>
                </a:lnTo>
                <a:lnTo>
                  <a:pt x="459905" y="166738"/>
                </a:lnTo>
                <a:lnTo>
                  <a:pt x="458177" y="170091"/>
                </a:lnTo>
                <a:lnTo>
                  <a:pt x="461556" y="172872"/>
                </a:lnTo>
                <a:lnTo>
                  <a:pt x="464248" y="173647"/>
                </a:lnTo>
                <a:lnTo>
                  <a:pt x="466445" y="170459"/>
                </a:lnTo>
                <a:lnTo>
                  <a:pt x="466940" y="169748"/>
                </a:lnTo>
                <a:close/>
              </a:path>
              <a:path w="532129" h="179704">
                <a:moveTo>
                  <a:pt x="467499" y="148285"/>
                </a:moveTo>
                <a:lnTo>
                  <a:pt x="464667" y="147358"/>
                </a:lnTo>
                <a:lnTo>
                  <a:pt x="463245" y="146900"/>
                </a:lnTo>
                <a:lnTo>
                  <a:pt x="462711" y="148767"/>
                </a:lnTo>
                <a:lnTo>
                  <a:pt x="464185" y="149072"/>
                </a:lnTo>
                <a:lnTo>
                  <a:pt x="465670" y="149364"/>
                </a:lnTo>
                <a:lnTo>
                  <a:pt x="467144" y="149669"/>
                </a:lnTo>
                <a:lnTo>
                  <a:pt x="467499" y="148285"/>
                </a:lnTo>
                <a:close/>
              </a:path>
              <a:path w="532129" h="179704">
                <a:moveTo>
                  <a:pt x="482460" y="154305"/>
                </a:moveTo>
                <a:lnTo>
                  <a:pt x="481787" y="150190"/>
                </a:lnTo>
                <a:lnTo>
                  <a:pt x="479653" y="148374"/>
                </a:lnTo>
                <a:lnTo>
                  <a:pt x="475538" y="150012"/>
                </a:lnTo>
                <a:lnTo>
                  <a:pt x="473811" y="152755"/>
                </a:lnTo>
                <a:lnTo>
                  <a:pt x="474179" y="153377"/>
                </a:lnTo>
                <a:lnTo>
                  <a:pt x="475246" y="155206"/>
                </a:lnTo>
                <a:lnTo>
                  <a:pt x="477253" y="156464"/>
                </a:lnTo>
                <a:lnTo>
                  <a:pt x="479933" y="158889"/>
                </a:lnTo>
                <a:lnTo>
                  <a:pt x="481126" y="155956"/>
                </a:lnTo>
                <a:lnTo>
                  <a:pt x="482460" y="154305"/>
                </a:lnTo>
                <a:close/>
              </a:path>
              <a:path w="532129" h="179704">
                <a:moveTo>
                  <a:pt x="483057" y="179412"/>
                </a:moveTo>
                <a:lnTo>
                  <a:pt x="482892" y="178079"/>
                </a:lnTo>
                <a:lnTo>
                  <a:pt x="482777" y="176733"/>
                </a:lnTo>
                <a:lnTo>
                  <a:pt x="482473" y="175437"/>
                </a:lnTo>
                <a:lnTo>
                  <a:pt x="481037" y="175602"/>
                </a:lnTo>
                <a:lnTo>
                  <a:pt x="480275" y="175691"/>
                </a:lnTo>
                <a:lnTo>
                  <a:pt x="480656" y="178181"/>
                </a:lnTo>
                <a:lnTo>
                  <a:pt x="480834" y="179412"/>
                </a:lnTo>
                <a:lnTo>
                  <a:pt x="483057" y="179412"/>
                </a:lnTo>
                <a:close/>
              </a:path>
              <a:path w="532129" h="179704">
                <a:moveTo>
                  <a:pt x="488442" y="143675"/>
                </a:moveTo>
                <a:lnTo>
                  <a:pt x="487451" y="142887"/>
                </a:lnTo>
                <a:lnTo>
                  <a:pt x="486892" y="142100"/>
                </a:lnTo>
                <a:lnTo>
                  <a:pt x="484124" y="144259"/>
                </a:lnTo>
                <a:lnTo>
                  <a:pt x="485394" y="145770"/>
                </a:lnTo>
                <a:lnTo>
                  <a:pt x="486435" y="147053"/>
                </a:lnTo>
                <a:lnTo>
                  <a:pt x="487387" y="145897"/>
                </a:lnTo>
                <a:lnTo>
                  <a:pt x="488442" y="145173"/>
                </a:lnTo>
                <a:lnTo>
                  <a:pt x="488442" y="143675"/>
                </a:lnTo>
                <a:close/>
              </a:path>
              <a:path w="532129" h="179704">
                <a:moveTo>
                  <a:pt x="522706" y="179412"/>
                </a:moveTo>
                <a:lnTo>
                  <a:pt x="522643" y="179146"/>
                </a:lnTo>
                <a:lnTo>
                  <a:pt x="520242" y="175272"/>
                </a:lnTo>
                <a:lnTo>
                  <a:pt x="517563" y="178739"/>
                </a:lnTo>
                <a:lnTo>
                  <a:pt x="513981" y="178155"/>
                </a:lnTo>
                <a:lnTo>
                  <a:pt x="514756" y="179412"/>
                </a:lnTo>
                <a:lnTo>
                  <a:pt x="522706" y="179412"/>
                </a:lnTo>
                <a:close/>
              </a:path>
              <a:path w="532129" h="179704">
                <a:moveTo>
                  <a:pt x="531533" y="139801"/>
                </a:moveTo>
                <a:lnTo>
                  <a:pt x="529551" y="138722"/>
                </a:lnTo>
                <a:lnTo>
                  <a:pt x="528497" y="137795"/>
                </a:lnTo>
                <a:lnTo>
                  <a:pt x="526834" y="137629"/>
                </a:lnTo>
                <a:lnTo>
                  <a:pt x="525703" y="139179"/>
                </a:lnTo>
                <a:lnTo>
                  <a:pt x="525691" y="140004"/>
                </a:lnTo>
                <a:lnTo>
                  <a:pt x="525678" y="140703"/>
                </a:lnTo>
                <a:lnTo>
                  <a:pt x="526973" y="142049"/>
                </a:lnTo>
                <a:lnTo>
                  <a:pt x="528650" y="141846"/>
                </a:lnTo>
                <a:lnTo>
                  <a:pt x="529640" y="140906"/>
                </a:lnTo>
                <a:lnTo>
                  <a:pt x="531533" y="139801"/>
                </a:lnTo>
                <a:close/>
              </a:path>
            </a:pathLst>
          </a:custGeom>
          <a:solidFill>
            <a:srgbClr val="08395D">
              <a:alpha val="46000"/>
            </a:srgbClr>
          </a:solidFill>
        </p:spPr>
        <p:txBody>
          <a:bodyPr wrap="square" lIns="0" tIns="0" rIns="0" bIns="0" rtlCol="0"/>
          <a:lstStyle/>
          <a:p>
            <a:endParaRPr/>
          </a:p>
        </p:txBody>
      </p:sp>
      <p:sp>
        <p:nvSpPr>
          <p:cNvPr id="161" name="bg object 161"/>
          <p:cNvSpPr/>
          <p:nvPr/>
        </p:nvSpPr>
        <p:spPr>
          <a:xfrm>
            <a:off x="7760640" y="4776812"/>
            <a:ext cx="786130" cy="286385"/>
          </a:xfrm>
          <a:custGeom>
            <a:avLst/>
            <a:gdLst/>
            <a:ahLst/>
            <a:cxnLst/>
            <a:rect l="l" t="t" r="r" b="b"/>
            <a:pathLst>
              <a:path w="786129" h="286385">
                <a:moveTo>
                  <a:pt x="6781" y="17830"/>
                </a:moveTo>
                <a:lnTo>
                  <a:pt x="6680" y="12103"/>
                </a:lnTo>
                <a:lnTo>
                  <a:pt x="0" y="13830"/>
                </a:lnTo>
                <a:lnTo>
                  <a:pt x="6781" y="17830"/>
                </a:lnTo>
                <a:close/>
              </a:path>
              <a:path w="786129" h="286385">
                <a:moveTo>
                  <a:pt x="18923" y="13487"/>
                </a:moveTo>
                <a:lnTo>
                  <a:pt x="15176" y="13411"/>
                </a:lnTo>
                <a:lnTo>
                  <a:pt x="16522" y="6858"/>
                </a:lnTo>
                <a:lnTo>
                  <a:pt x="11506" y="8102"/>
                </a:lnTo>
                <a:lnTo>
                  <a:pt x="12839" y="14655"/>
                </a:lnTo>
                <a:lnTo>
                  <a:pt x="18923" y="13487"/>
                </a:lnTo>
                <a:close/>
              </a:path>
              <a:path w="786129" h="286385">
                <a:moveTo>
                  <a:pt x="64274" y="43599"/>
                </a:moveTo>
                <a:lnTo>
                  <a:pt x="63588" y="41135"/>
                </a:lnTo>
                <a:lnTo>
                  <a:pt x="62179" y="37515"/>
                </a:lnTo>
                <a:lnTo>
                  <a:pt x="60693" y="35966"/>
                </a:lnTo>
                <a:lnTo>
                  <a:pt x="59537" y="34290"/>
                </a:lnTo>
                <a:lnTo>
                  <a:pt x="49390" y="37566"/>
                </a:lnTo>
                <a:lnTo>
                  <a:pt x="49758" y="39560"/>
                </a:lnTo>
                <a:lnTo>
                  <a:pt x="55232" y="44411"/>
                </a:lnTo>
                <a:lnTo>
                  <a:pt x="46583" y="45123"/>
                </a:lnTo>
                <a:lnTo>
                  <a:pt x="46291" y="48475"/>
                </a:lnTo>
                <a:lnTo>
                  <a:pt x="45732" y="50850"/>
                </a:lnTo>
                <a:lnTo>
                  <a:pt x="50863" y="50800"/>
                </a:lnTo>
                <a:lnTo>
                  <a:pt x="54368" y="47815"/>
                </a:lnTo>
                <a:lnTo>
                  <a:pt x="59639" y="49860"/>
                </a:lnTo>
                <a:lnTo>
                  <a:pt x="62598" y="46990"/>
                </a:lnTo>
                <a:lnTo>
                  <a:pt x="63550" y="45072"/>
                </a:lnTo>
                <a:lnTo>
                  <a:pt x="64274" y="43599"/>
                </a:lnTo>
                <a:close/>
              </a:path>
              <a:path w="786129" h="286385">
                <a:moveTo>
                  <a:pt x="164922" y="38036"/>
                </a:moveTo>
                <a:lnTo>
                  <a:pt x="163322" y="34188"/>
                </a:lnTo>
                <a:lnTo>
                  <a:pt x="156730" y="37566"/>
                </a:lnTo>
                <a:lnTo>
                  <a:pt x="154076" y="32524"/>
                </a:lnTo>
                <a:lnTo>
                  <a:pt x="154520" y="31648"/>
                </a:lnTo>
                <a:lnTo>
                  <a:pt x="154838" y="30683"/>
                </a:lnTo>
                <a:lnTo>
                  <a:pt x="154927" y="29718"/>
                </a:lnTo>
                <a:lnTo>
                  <a:pt x="155155" y="28321"/>
                </a:lnTo>
                <a:lnTo>
                  <a:pt x="154495" y="25336"/>
                </a:lnTo>
                <a:lnTo>
                  <a:pt x="152323" y="22631"/>
                </a:lnTo>
                <a:lnTo>
                  <a:pt x="151079" y="18046"/>
                </a:lnTo>
                <a:lnTo>
                  <a:pt x="147180" y="18173"/>
                </a:lnTo>
                <a:lnTo>
                  <a:pt x="143776" y="20802"/>
                </a:lnTo>
                <a:lnTo>
                  <a:pt x="142875" y="22656"/>
                </a:lnTo>
                <a:lnTo>
                  <a:pt x="146392" y="26009"/>
                </a:lnTo>
                <a:lnTo>
                  <a:pt x="146481" y="27698"/>
                </a:lnTo>
                <a:lnTo>
                  <a:pt x="146456" y="32727"/>
                </a:lnTo>
                <a:lnTo>
                  <a:pt x="148310" y="35636"/>
                </a:lnTo>
                <a:lnTo>
                  <a:pt x="150037" y="35788"/>
                </a:lnTo>
                <a:lnTo>
                  <a:pt x="150329" y="38163"/>
                </a:lnTo>
                <a:lnTo>
                  <a:pt x="151904" y="40259"/>
                </a:lnTo>
                <a:lnTo>
                  <a:pt x="154965" y="43103"/>
                </a:lnTo>
                <a:lnTo>
                  <a:pt x="164922" y="38036"/>
                </a:lnTo>
                <a:close/>
              </a:path>
              <a:path w="786129" h="286385">
                <a:moveTo>
                  <a:pt x="174142" y="61760"/>
                </a:moveTo>
                <a:lnTo>
                  <a:pt x="173126" y="60820"/>
                </a:lnTo>
                <a:lnTo>
                  <a:pt x="172097" y="60121"/>
                </a:lnTo>
                <a:lnTo>
                  <a:pt x="171119" y="59385"/>
                </a:lnTo>
                <a:lnTo>
                  <a:pt x="170675" y="59893"/>
                </a:lnTo>
                <a:lnTo>
                  <a:pt x="170243" y="60413"/>
                </a:lnTo>
                <a:lnTo>
                  <a:pt x="169799" y="60921"/>
                </a:lnTo>
                <a:lnTo>
                  <a:pt x="171018" y="61620"/>
                </a:lnTo>
                <a:lnTo>
                  <a:pt x="172212" y="62318"/>
                </a:lnTo>
                <a:lnTo>
                  <a:pt x="173431" y="63017"/>
                </a:lnTo>
                <a:lnTo>
                  <a:pt x="173634" y="62547"/>
                </a:lnTo>
                <a:lnTo>
                  <a:pt x="174142" y="61760"/>
                </a:lnTo>
                <a:close/>
              </a:path>
              <a:path w="786129" h="286385">
                <a:moveTo>
                  <a:pt x="174688" y="73787"/>
                </a:moveTo>
                <a:lnTo>
                  <a:pt x="172123" y="71628"/>
                </a:lnTo>
                <a:lnTo>
                  <a:pt x="172326" y="66382"/>
                </a:lnTo>
                <a:lnTo>
                  <a:pt x="167170" y="67068"/>
                </a:lnTo>
                <a:lnTo>
                  <a:pt x="164592" y="67411"/>
                </a:lnTo>
                <a:lnTo>
                  <a:pt x="161239" y="66738"/>
                </a:lnTo>
                <a:lnTo>
                  <a:pt x="155168" y="71729"/>
                </a:lnTo>
                <a:lnTo>
                  <a:pt x="154127" y="68821"/>
                </a:lnTo>
                <a:lnTo>
                  <a:pt x="152463" y="65836"/>
                </a:lnTo>
                <a:lnTo>
                  <a:pt x="153111" y="65214"/>
                </a:lnTo>
                <a:lnTo>
                  <a:pt x="153416" y="64668"/>
                </a:lnTo>
                <a:lnTo>
                  <a:pt x="156591" y="63855"/>
                </a:lnTo>
                <a:lnTo>
                  <a:pt x="160439" y="64884"/>
                </a:lnTo>
                <a:lnTo>
                  <a:pt x="161124" y="57772"/>
                </a:lnTo>
                <a:lnTo>
                  <a:pt x="155460" y="52565"/>
                </a:lnTo>
                <a:lnTo>
                  <a:pt x="146913" y="55892"/>
                </a:lnTo>
                <a:lnTo>
                  <a:pt x="140995" y="52781"/>
                </a:lnTo>
                <a:lnTo>
                  <a:pt x="134797" y="55372"/>
                </a:lnTo>
                <a:lnTo>
                  <a:pt x="146278" y="70662"/>
                </a:lnTo>
                <a:lnTo>
                  <a:pt x="150672" y="76708"/>
                </a:lnTo>
                <a:lnTo>
                  <a:pt x="150355" y="78435"/>
                </a:lnTo>
                <a:lnTo>
                  <a:pt x="150202" y="84061"/>
                </a:lnTo>
                <a:lnTo>
                  <a:pt x="150304" y="84226"/>
                </a:lnTo>
                <a:lnTo>
                  <a:pt x="155524" y="86245"/>
                </a:lnTo>
                <a:lnTo>
                  <a:pt x="158762" y="75869"/>
                </a:lnTo>
                <a:lnTo>
                  <a:pt x="161963" y="77216"/>
                </a:lnTo>
                <a:lnTo>
                  <a:pt x="164147" y="78422"/>
                </a:lnTo>
                <a:lnTo>
                  <a:pt x="170751" y="80213"/>
                </a:lnTo>
                <a:lnTo>
                  <a:pt x="172681" y="78854"/>
                </a:lnTo>
                <a:lnTo>
                  <a:pt x="174688" y="73787"/>
                </a:lnTo>
                <a:close/>
              </a:path>
              <a:path w="786129" h="286385">
                <a:moveTo>
                  <a:pt x="193332" y="86626"/>
                </a:moveTo>
                <a:lnTo>
                  <a:pt x="192989" y="86487"/>
                </a:lnTo>
                <a:lnTo>
                  <a:pt x="193040" y="86664"/>
                </a:lnTo>
                <a:lnTo>
                  <a:pt x="193167" y="86702"/>
                </a:lnTo>
                <a:lnTo>
                  <a:pt x="193332" y="86626"/>
                </a:lnTo>
                <a:close/>
              </a:path>
              <a:path w="786129" h="286385">
                <a:moveTo>
                  <a:pt x="201206" y="65087"/>
                </a:moveTo>
                <a:lnTo>
                  <a:pt x="198348" y="64274"/>
                </a:lnTo>
                <a:lnTo>
                  <a:pt x="196037" y="63080"/>
                </a:lnTo>
                <a:lnTo>
                  <a:pt x="191960" y="63195"/>
                </a:lnTo>
                <a:lnTo>
                  <a:pt x="189268" y="64350"/>
                </a:lnTo>
                <a:lnTo>
                  <a:pt x="187350" y="68630"/>
                </a:lnTo>
                <a:lnTo>
                  <a:pt x="189763" y="70116"/>
                </a:lnTo>
                <a:lnTo>
                  <a:pt x="197472" y="72301"/>
                </a:lnTo>
                <a:lnTo>
                  <a:pt x="199910" y="70713"/>
                </a:lnTo>
                <a:lnTo>
                  <a:pt x="201206" y="65087"/>
                </a:lnTo>
                <a:close/>
              </a:path>
              <a:path w="786129" h="286385">
                <a:moveTo>
                  <a:pt x="203708" y="103492"/>
                </a:moveTo>
                <a:lnTo>
                  <a:pt x="195872" y="97320"/>
                </a:lnTo>
                <a:lnTo>
                  <a:pt x="192735" y="95084"/>
                </a:lnTo>
                <a:lnTo>
                  <a:pt x="191033" y="93218"/>
                </a:lnTo>
                <a:lnTo>
                  <a:pt x="188988" y="90995"/>
                </a:lnTo>
                <a:lnTo>
                  <a:pt x="189001" y="88531"/>
                </a:lnTo>
                <a:lnTo>
                  <a:pt x="188569" y="86956"/>
                </a:lnTo>
                <a:lnTo>
                  <a:pt x="188252" y="85852"/>
                </a:lnTo>
                <a:lnTo>
                  <a:pt x="192989" y="86487"/>
                </a:lnTo>
                <a:lnTo>
                  <a:pt x="192811" y="85852"/>
                </a:lnTo>
                <a:lnTo>
                  <a:pt x="191528" y="81432"/>
                </a:lnTo>
                <a:lnTo>
                  <a:pt x="190754" y="78778"/>
                </a:lnTo>
                <a:lnTo>
                  <a:pt x="190246" y="77025"/>
                </a:lnTo>
                <a:lnTo>
                  <a:pt x="191287" y="76720"/>
                </a:lnTo>
                <a:lnTo>
                  <a:pt x="191477" y="76720"/>
                </a:lnTo>
                <a:lnTo>
                  <a:pt x="191935" y="75539"/>
                </a:lnTo>
                <a:lnTo>
                  <a:pt x="192049" y="74053"/>
                </a:lnTo>
                <a:lnTo>
                  <a:pt x="192100" y="73494"/>
                </a:lnTo>
                <a:lnTo>
                  <a:pt x="192290" y="73494"/>
                </a:lnTo>
                <a:lnTo>
                  <a:pt x="191262" y="73152"/>
                </a:lnTo>
                <a:lnTo>
                  <a:pt x="189179" y="73494"/>
                </a:lnTo>
                <a:lnTo>
                  <a:pt x="189623" y="73494"/>
                </a:lnTo>
                <a:lnTo>
                  <a:pt x="186347" y="75539"/>
                </a:lnTo>
                <a:lnTo>
                  <a:pt x="184645" y="76682"/>
                </a:lnTo>
                <a:lnTo>
                  <a:pt x="184645" y="86842"/>
                </a:lnTo>
                <a:lnTo>
                  <a:pt x="178117" y="85051"/>
                </a:lnTo>
                <a:lnTo>
                  <a:pt x="180695" y="82816"/>
                </a:lnTo>
                <a:lnTo>
                  <a:pt x="182283" y="81432"/>
                </a:lnTo>
                <a:lnTo>
                  <a:pt x="184645" y="86842"/>
                </a:lnTo>
                <a:lnTo>
                  <a:pt x="184645" y="76682"/>
                </a:lnTo>
                <a:lnTo>
                  <a:pt x="181521" y="78778"/>
                </a:lnTo>
                <a:lnTo>
                  <a:pt x="180987" y="77025"/>
                </a:lnTo>
                <a:lnTo>
                  <a:pt x="180898" y="76720"/>
                </a:lnTo>
                <a:lnTo>
                  <a:pt x="180784" y="76352"/>
                </a:lnTo>
                <a:lnTo>
                  <a:pt x="180670" y="74333"/>
                </a:lnTo>
                <a:lnTo>
                  <a:pt x="180644" y="74053"/>
                </a:lnTo>
                <a:lnTo>
                  <a:pt x="176974" y="69151"/>
                </a:lnTo>
                <a:lnTo>
                  <a:pt x="175806" y="71450"/>
                </a:lnTo>
                <a:lnTo>
                  <a:pt x="175247" y="73152"/>
                </a:lnTo>
                <a:lnTo>
                  <a:pt x="175133" y="73494"/>
                </a:lnTo>
                <a:lnTo>
                  <a:pt x="175031" y="74053"/>
                </a:lnTo>
                <a:lnTo>
                  <a:pt x="178714" y="76720"/>
                </a:lnTo>
                <a:lnTo>
                  <a:pt x="175577" y="79476"/>
                </a:lnTo>
                <a:lnTo>
                  <a:pt x="174904" y="82816"/>
                </a:lnTo>
                <a:lnTo>
                  <a:pt x="169608" y="81432"/>
                </a:lnTo>
                <a:lnTo>
                  <a:pt x="169164" y="81432"/>
                </a:lnTo>
                <a:lnTo>
                  <a:pt x="165392" y="84810"/>
                </a:lnTo>
                <a:lnTo>
                  <a:pt x="160959" y="86956"/>
                </a:lnTo>
                <a:lnTo>
                  <a:pt x="179832" y="99758"/>
                </a:lnTo>
                <a:lnTo>
                  <a:pt x="183654" y="93218"/>
                </a:lnTo>
                <a:lnTo>
                  <a:pt x="185115" y="95326"/>
                </a:lnTo>
                <a:lnTo>
                  <a:pt x="186283" y="97663"/>
                </a:lnTo>
                <a:lnTo>
                  <a:pt x="190969" y="102387"/>
                </a:lnTo>
                <a:lnTo>
                  <a:pt x="194310" y="105003"/>
                </a:lnTo>
                <a:lnTo>
                  <a:pt x="197662" y="107937"/>
                </a:lnTo>
                <a:lnTo>
                  <a:pt x="203403" y="105003"/>
                </a:lnTo>
                <a:lnTo>
                  <a:pt x="203708" y="103492"/>
                </a:lnTo>
                <a:close/>
              </a:path>
              <a:path w="786129" h="286385">
                <a:moveTo>
                  <a:pt x="224294" y="82664"/>
                </a:moveTo>
                <a:lnTo>
                  <a:pt x="220611" y="77774"/>
                </a:lnTo>
                <a:lnTo>
                  <a:pt x="215976" y="78270"/>
                </a:lnTo>
                <a:lnTo>
                  <a:pt x="210464" y="80340"/>
                </a:lnTo>
                <a:lnTo>
                  <a:pt x="211493" y="87718"/>
                </a:lnTo>
                <a:lnTo>
                  <a:pt x="202057" y="87858"/>
                </a:lnTo>
                <a:lnTo>
                  <a:pt x="200609" y="78994"/>
                </a:lnTo>
                <a:lnTo>
                  <a:pt x="200025" y="77254"/>
                </a:lnTo>
                <a:lnTo>
                  <a:pt x="200863" y="77571"/>
                </a:lnTo>
                <a:lnTo>
                  <a:pt x="201853" y="77647"/>
                </a:lnTo>
                <a:lnTo>
                  <a:pt x="203809" y="77965"/>
                </a:lnTo>
                <a:lnTo>
                  <a:pt x="204838" y="77495"/>
                </a:lnTo>
                <a:lnTo>
                  <a:pt x="205574" y="76708"/>
                </a:lnTo>
                <a:lnTo>
                  <a:pt x="207302" y="78803"/>
                </a:lnTo>
                <a:lnTo>
                  <a:pt x="208915" y="77457"/>
                </a:lnTo>
                <a:lnTo>
                  <a:pt x="206476" y="75272"/>
                </a:lnTo>
                <a:lnTo>
                  <a:pt x="206756" y="74371"/>
                </a:lnTo>
                <a:lnTo>
                  <a:pt x="206781" y="72224"/>
                </a:lnTo>
                <a:lnTo>
                  <a:pt x="204698" y="69888"/>
                </a:lnTo>
                <a:lnTo>
                  <a:pt x="201587" y="69837"/>
                </a:lnTo>
                <a:lnTo>
                  <a:pt x="199250" y="71704"/>
                </a:lnTo>
                <a:lnTo>
                  <a:pt x="198437" y="73342"/>
                </a:lnTo>
                <a:lnTo>
                  <a:pt x="197954" y="72123"/>
                </a:lnTo>
                <a:lnTo>
                  <a:pt x="193179" y="74828"/>
                </a:lnTo>
                <a:lnTo>
                  <a:pt x="193344" y="77851"/>
                </a:lnTo>
                <a:lnTo>
                  <a:pt x="196697" y="83794"/>
                </a:lnTo>
                <a:lnTo>
                  <a:pt x="195973" y="85458"/>
                </a:lnTo>
                <a:lnTo>
                  <a:pt x="193332" y="86626"/>
                </a:lnTo>
                <a:lnTo>
                  <a:pt x="202222" y="99136"/>
                </a:lnTo>
                <a:lnTo>
                  <a:pt x="208953" y="97282"/>
                </a:lnTo>
                <a:lnTo>
                  <a:pt x="208508" y="94475"/>
                </a:lnTo>
                <a:lnTo>
                  <a:pt x="224294" y="82664"/>
                </a:lnTo>
                <a:close/>
              </a:path>
              <a:path w="786129" h="286385">
                <a:moveTo>
                  <a:pt x="296583" y="132181"/>
                </a:moveTo>
                <a:lnTo>
                  <a:pt x="295935" y="129946"/>
                </a:lnTo>
                <a:lnTo>
                  <a:pt x="293954" y="129374"/>
                </a:lnTo>
                <a:lnTo>
                  <a:pt x="292163" y="129197"/>
                </a:lnTo>
                <a:lnTo>
                  <a:pt x="289788" y="130175"/>
                </a:lnTo>
                <a:lnTo>
                  <a:pt x="289204" y="131787"/>
                </a:lnTo>
                <a:lnTo>
                  <a:pt x="288404" y="132880"/>
                </a:lnTo>
                <a:lnTo>
                  <a:pt x="278993" y="128485"/>
                </a:lnTo>
                <a:lnTo>
                  <a:pt x="280123" y="136258"/>
                </a:lnTo>
                <a:lnTo>
                  <a:pt x="281482" y="142595"/>
                </a:lnTo>
                <a:lnTo>
                  <a:pt x="285051" y="148501"/>
                </a:lnTo>
                <a:lnTo>
                  <a:pt x="285534" y="143179"/>
                </a:lnTo>
                <a:lnTo>
                  <a:pt x="292023" y="140144"/>
                </a:lnTo>
                <a:lnTo>
                  <a:pt x="289788" y="134188"/>
                </a:lnTo>
                <a:lnTo>
                  <a:pt x="290525" y="134556"/>
                </a:lnTo>
                <a:lnTo>
                  <a:pt x="291465" y="135394"/>
                </a:lnTo>
                <a:lnTo>
                  <a:pt x="293509" y="134531"/>
                </a:lnTo>
                <a:lnTo>
                  <a:pt x="295046" y="133642"/>
                </a:lnTo>
                <a:lnTo>
                  <a:pt x="296583" y="132181"/>
                </a:lnTo>
                <a:close/>
              </a:path>
              <a:path w="786129" h="286385">
                <a:moveTo>
                  <a:pt x="301561" y="102793"/>
                </a:moveTo>
                <a:lnTo>
                  <a:pt x="297980" y="100076"/>
                </a:lnTo>
                <a:lnTo>
                  <a:pt x="293293" y="89369"/>
                </a:lnTo>
                <a:lnTo>
                  <a:pt x="288480" y="84442"/>
                </a:lnTo>
                <a:lnTo>
                  <a:pt x="288620" y="80924"/>
                </a:lnTo>
                <a:lnTo>
                  <a:pt x="287985" y="74434"/>
                </a:lnTo>
                <a:lnTo>
                  <a:pt x="287870" y="72453"/>
                </a:lnTo>
                <a:lnTo>
                  <a:pt x="288213" y="74218"/>
                </a:lnTo>
                <a:lnTo>
                  <a:pt x="289306" y="74574"/>
                </a:lnTo>
                <a:lnTo>
                  <a:pt x="294411" y="72097"/>
                </a:lnTo>
                <a:lnTo>
                  <a:pt x="295694" y="69418"/>
                </a:lnTo>
                <a:lnTo>
                  <a:pt x="293687" y="65722"/>
                </a:lnTo>
                <a:lnTo>
                  <a:pt x="292696" y="64935"/>
                </a:lnTo>
                <a:lnTo>
                  <a:pt x="290156" y="64973"/>
                </a:lnTo>
                <a:lnTo>
                  <a:pt x="289407" y="65874"/>
                </a:lnTo>
                <a:lnTo>
                  <a:pt x="288467" y="68351"/>
                </a:lnTo>
                <a:lnTo>
                  <a:pt x="287782" y="70751"/>
                </a:lnTo>
                <a:lnTo>
                  <a:pt x="287464" y="65214"/>
                </a:lnTo>
                <a:lnTo>
                  <a:pt x="276606" y="74383"/>
                </a:lnTo>
                <a:lnTo>
                  <a:pt x="277837" y="65379"/>
                </a:lnTo>
                <a:lnTo>
                  <a:pt x="272491" y="62382"/>
                </a:lnTo>
                <a:lnTo>
                  <a:pt x="271894" y="65278"/>
                </a:lnTo>
                <a:lnTo>
                  <a:pt x="270954" y="67551"/>
                </a:lnTo>
                <a:lnTo>
                  <a:pt x="271297" y="74510"/>
                </a:lnTo>
                <a:lnTo>
                  <a:pt x="276542" y="79146"/>
                </a:lnTo>
                <a:lnTo>
                  <a:pt x="282486" y="80010"/>
                </a:lnTo>
                <a:lnTo>
                  <a:pt x="272770" y="91960"/>
                </a:lnTo>
                <a:lnTo>
                  <a:pt x="277177" y="96266"/>
                </a:lnTo>
                <a:lnTo>
                  <a:pt x="283629" y="92075"/>
                </a:lnTo>
                <a:lnTo>
                  <a:pt x="288340" y="94830"/>
                </a:lnTo>
                <a:lnTo>
                  <a:pt x="286778" y="97726"/>
                </a:lnTo>
                <a:lnTo>
                  <a:pt x="283502" y="99987"/>
                </a:lnTo>
                <a:lnTo>
                  <a:pt x="287134" y="105498"/>
                </a:lnTo>
                <a:lnTo>
                  <a:pt x="285178" y="108585"/>
                </a:lnTo>
                <a:lnTo>
                  <a:pt x="284149" y="111963"/>
                </a:lnTo>
                <a:lnTo>
                  <a:pt x="293001" y="114350"/>
                </a:lnTo>
                <a:lnTo>
                  <a:pt x="294601" y="113055"/>
                </a:lnTo>
                <a:lnTo>
                  <a:pt x="297357" y="110109"/>
                </a:lnTo>
                <a:lnTo>
                  <a:pt x="301002" y="107873"/>
                </a:lnTo>
                <a:lnTo>
                  <a:pt x="301561" y="102793"/>
                </a:lnTo>
                <a:close/>
              </a:path>
              <a:path w="786129" h="286385">
                <a:moveTo>
                  <a:pt x="338594" y="178917"/>
                </a:moveTo>
                <a:lnTo>
                  <a:pt x="338442" y="178879"/>
                </a:lnTo>
                <a:lnTo>
                  <a:pt x="338404" y="179006"/>
                </a:lnTo>
                <a:lnTo>
                  <a:pt x="338429" y="179171"/>
                </a:lnTo>
                <a:lnTo>
                  <a:pt x="338556" y="179324"/>
                </a:lnTo>
                <a:lnTo>
                  <a:pt x="338569" y="179197"/>
                </a:lnTo>
                <a:lnTo>
                  <a:pt x="338594" y="178917"/>
                </a:lnTo>
                <a:close/>
              </a:path>
              <a:path w="786129" h="286385">
                <a:moveTo>
                  <a:pt x="340893" y="182410"/>
                </a:moveTo>
                <a:lnTo>
                  <a:pt x="340118" y="181381"/>
                </a:lnTo>
                <a:lnTo>
                  <a:pt x="339331" y="180352"/>
                </a:lnTo>
                <a:lnTo>
                  <a:pt x="338556" y="179324"/>
                </a:lnTo>
                <a:lnTo>
                  <a:pt x="338442" y="180543"/>
                </a:lnTo>
                <a:lnTo>
                  <a:pt x="338340" y="181775"/>
                </a:lnTo>
                <a:lnTo>
                  <a:pt x="338226" y="183007"/>
                </a:lnTo>
                <a:lnTo>
                  <a:pt x="339115" y="182803"/>
                </a:lnTo>
                <a:lnTo>
                  <a:pt x="340004" y="182613"/>
                </a:lnTo>
                <a:lnTo>
                  <a:pt x="340893" y="182410"/>
                </a:lnTo>
                <a:close/>
              </a:path>
              <a:path w="786129" h="286385">
                <a:moveTo>
                  <a:pt x="351282" y="145262"/>
                </a:moveTo>
                <a:lnTo>
                  <a:pt x="344792" y="144322"/>
                </a:lnTo>
                <a:lnTo>
                  <a:pt x="344906" y="140284"/>
                </a:lnTo>
                <a:lnTo>
                  <a:pt x="342328" y="138137"/>
                </a:lnTo>
                <a:lnTo>
                  <a:pt x="338010" y="141706"/>
                </a:lnTo>
                <a:lnTo>
                  <a:pt x="338416" y="144792"/>
                </a:lnTo>
                <a:lnTo>
                  <a:pt x="346024" y="145567"/>
                </a:lnTo>
                <a:lnTo>
                  <a:pt x="337680" y="150761"/>
                </a:lnTo>
                <a:lnTo>
                  <a:pt x="341236" y="150647"/>
                </a:lnTo>
                <a:lnTo>
                  <a:pt x="343662" y="150380"/>
                </a:lnTo>
                <a:lnTo>
                  <a:pt x="346151" y="150393"/>
                </a:lnTo>
                <a:lnTo>
                  <a:pt x="350901" y="149148"/>
                </a:lnTo>
                <a:lnTo>
                  <a:pt x="351282" y="145262"/>
                </a:lnTo>
                <a:close/>
              </a:path>
              <a:path w="786129" h="286385">
                <a:moveTo>
                  <a:pt x="381139" y="80086"/>
                </a:moveTo>
                <a:lnTo>
                  <a:pt x="379653" y="79527"/>
                </a:lnTo>
                <a:lnTo>
                  <a:pt x="377444" y="79400"/>
                </a:lnTo>
                <a:lnTo>
                  <a:pt x="376758" y="79616"/>
                </a:lnTo>
                <a:lnTo>
                  <a:pt x="376186" y="79971"/>
                </a:lnTo>
                <a:lnTo>
                  <a:pt x="374815" y="76530"/>
                </a:lnTo>
                <a:lnTo>
                  <a:pt x="366560" y="77685"/>
                </a:lnTo>
                <a:lnTo>
                  <a:pt x="368693" y="89052"/>
                </a:lnTo>
                <a:lnTo>
                  <a:pt x="370865" y="89192"/>
                </a:lnTo>
                <a:lnTo>
                  <a:pt x="372795" y="89712"/>
                </a:lnTo>
                <a:lnTo>
                  <a:pt x="374523" y="89319"/>
                </a:lnTo>
                <a:lnTo>
                  <a:pt x="377317" y="88671"/>
                </a:lnTo>
                <a:lnTo>
                  <a:pt x="378574" y="86982"/>
                </a:lnTo>
                <a:lnTo>
                  <a:pt x="377952" y="84429"/>
                </a:lnTo>
                <a:lnTo>
                  <a:pt x="379450" y="84251"/>
                </a:lnTo>
                <a:lnTo>
                  <a:pt x="380847" y="83705"/>
                </a:lnTo>
                <a:lnTo>
                  <a:pt x="381139" y="80086"/>
                </a:lnTo>
                <a:close/>
              </a:path>
              <a:path w="786129" h="286385">
                <a:moveTo>
                  <a:pt x="388950" y="2387"/>
                </a:moveTo>
                <a:lnTo>
                  <a:pt x="387375" y="774"/>
                </a:lnTo>
                <a:lnTo>
                  <a:pt x="382206" y="0"/>
                </a:lnTo>
                <a:lnTo>
                  <a:pt x="386892" y="6870"/>
                </a:lnTo>
                <a:lnTo>
                  <a:pt x="387578" y="6388"/>
                </a:lnTo>
                <a:lnTo>
                  <a:pt x="388924" y="5410"/>
                </a:lnTo>
                <a:lnTo>
                  <a:pt x="388950" y="2387"/>
                </a:lnTo>
                <a:close/>
              </a:path>
              <a:path w="786129" h="286385">
                <a:moveTo>
                  <a:pt x="412280" y="92710"/>
                </a:moveTo>
                <a:lnTo>
                  <a:pt x="399453" y="84467"/>
                </a:lnTo>
                <a:lnTo>
                  <a:pt x="399592" y="84467"/>
                </a:lnTo>
                <a:lnTo>
                  <a:pt x="396836" y="83629"/>
                </a:lnTo>
                <a:lnTo>
                  <a:pt x="394665" y="84467"/>
                </a:lnTo>
                <a:lnTo>
                  <a:pt x="395173" y="84467"/>
                </a:lnTo>
                <a:lnTo>
                  <a:pt x="394957" y="87896"/>
                </a:lnTo>
                <a:lnTo>
                  <a:pt x="400697" y="89420"/>
                </a:lnTo>
                <a:lnTo>
                  <a:pt x="405307" y="94830"/>
                </a:lnTo>
                <a:lnTo>
                  <a:pt x="412280" y="92710"/>
                </a:lnTo>
                <a:close/>
              </a:path>
              <a:path w="786129" h="286385">
                <a:moveTo>
                  <a:pt x="415137" y="4940"/>
                </a:moveTo>
                <a:lnTo>
                  <a:pt x="405409" y="3263"/>
                </a:lnTo>
                <a:lnTo>
                  <a:pt x="407657" y="17335"/>
                </a:lnTo>
                <a:lnTo>
                  <a:pt x="415137" y="4940"/>
                </a:lnTo>
                <a:close/>
              </a:path>
              <a:path w="786129" h="286385">
                <a:moveTo>
                  <a:pt x="416560" y="17780"/>
                </a:moveTo>
                <a:lnTo>
                  <a:pt x="414782" y="16459"/>
                </a:lnTo>
                <a:lnTo>
                  <a:pt x="413575" y="17272"/>
                </a:lnTo>
                <a:lnTo>
                  <a:pt x="412470" y="18199"/>
                </a:lnTo>
                <a:lnTo>
                  <a:pt x="412140" y="19265"/>
                </a:lnTo>
                <a:lnTo>
                  <a:pt x="411911" y="19989"/>
                </a:lnTo>
                <a:lnTo>
                  <a:pt x="412902" y="21094"/>
                </a:lnTo>
                <a:lnTo>
                  <a:pt x="413854" y="23088"/>
                </a:lnTo>
                <a:lnTo>
                  <a:pt x="415467" y="20294"/>
                </a:lnTo>
                <a:lnTo>
                  <a:pt x="416331" y="19329"/>
                </a:lnTo>
                <a:lnTo>
                  <a:pt x="416560" y="17780"/>
                </a:lnTo>
                <a:close/>
              </a:path>
              <a:path w="786129" h="286385">
                <a:moveTo>
                  <a:pt x="424599" y="141465"/>
                </a:moveTo>
                <a:lnTo>
                  <a:pt x="416001" y="136918"/>
                </a:lnTo>
                <a:lnTo>
                  <a:pt x="414743" y="131127"/>
                </a:lnTo>
                <a:lnTo>
                  <a:pt x="413067" y="131152"/>
                </a:lnTo>
                <a:lnTo>
                  <a:pt x="412483" y="133629"/>
                </a:lnTo>
                <a:lnTo>
                  <a:pt x="411734" y="136080"/>
                </a:lnTo>
                <a:lnTo>
                  <a:pt x="411365" y="138595"/>
                </a:lnTo>
                <a:lnTo>
                  <a:pt x="411022" y="140957"/>
                </a:lnTo>
                <a:lnTo>
                  <a:pt x="410121" y="143700"/>
                </a:lnTo>
                <a:lnTo>
                  <a:pt x="417449" y="147447"/>
                </a:lnTo>
                <a:lnTo>
                  <a:pt x="420077" y="143802"/>
                </a:lnTo>
                <a:lnTo>
                  <a:pt x="424599" y="141465"/>
                </a:lnTo>
                <a:close/>
              </a:path>
              <a:path w="786129" h="286385">
                <a:moveTo>
                  <a:pt x="435140" y="128498"/>
                </a:moveTo>
                <a:lnTo>
                  <a:pt x="429082" y="123024"/>
                </a:lnTo>
                <a:lnTo>
                  <a:pt x="427901" y="124307"/>
                </a:lnTo>
                <a:lnTo>
                  <a:pt x="429107" y="126695"/>
                </a:lnTo>
                <a:lnTo>
                  <a:pt x="429387" y="130200"/>
                </a:lnTo>
                <a:lnTo>
                  <a:pt x="435140" y="128498"/>
                </a:lnTo>
                <a:close/>
              </a:path>
              <a:path w="786129" h="286385">
                <a:moveTo>
                  <a:pt x="442290" y="186804"/>
                </a:moveTo>
                <a:lnTo>
                  <a:pt x="440512" y="182930"/>
                </a:lnTo>
                <a:lnTo>
                  <a:pt x="439610" y="181000"/>
                </a:lnTo>
                <a:lnTo>
                  <a:pt x="438734" y="181305"/>
                </a:lnTo>
                <a:lnTo>
                  <a:pt x="438302" y="181470"/>
                </a:lnTo>
                <a:lnTo>
                  <a:pt x="439572" y="187845"/>
                </a:lnTo>
                <a:lnTo>
                  <a:pt x="442290" y="186804"/>
                </a:lnTo>
                <a:close/>
              </a:path>
              <a:path w="786129" h="286385">
                <a:moveTo>
                  <a:pt x="444004" y="151815"/>
                </a:moveTo>
                <a:lnTo>
                  <a:pt x="443077" y="148932"/>
                </a:lnTo>
                <a:lnTo>
                  <a:pt x="439026" y="144106"/>
                </a:lnTo>
                <a:lnTo>
                  <a:pt x="436321" y="143598"/>
                </a:lnTo>
                <a:lnTo>
                  <a:pt x="430682" y="146900"/>
                </a:lnTo>
                <a:lnTo>
                  <a:pt x="429171" y="149745"/>
                </a:lnTo>
                <a:lnTo>
                  <a:pt x="430085" y="152869"/>
                </a:lnTo>
                <a:lnTo>
                  <a:pt x="431025" y="156083"/>
                </a:lnTo>
                <a:lnTo>
                  <a:pt x="432968" y="159004"/>
                </a:lnTo>
                <a:lnTo>
                  <a:pt x="434784" y="162699"/>
                </a:lnTo>
                <a:lnTo>
                  <a:pt x="437565" y="159499"/>
                </a:lnTo>
                <a:lnTo>
                  <a:pt x="439699" y="157162"/>
                </a:lnTo>
                <a:lnTo>
                  <a:pt x="444004" y="151815"/>
                </a:lnTo>
                <a:close/>
              </a:path>
              <a:path w="786129" h="286385">
                <a:moveTo>
                  <a:pt x="446811" y="127025"/>
                </a:moveTo>
                <a:lnTo>
                  <a:pt x="443953" y="124206"/>
                </a:lnTo>
                <a:lnTo>
                  <a:pt x="441490" y="122593"/>
                </a:lnTo>
                <a:lnTo>
                  <a:pt x="438480" y="127698"/>
                </a:lnTo>
                <a:lnTo>
                  <a:pt x="441985" y="129667"/>
                </a:lnTo>
                <a:lnTo>
                  <a:pt x="444525" y="130810"/>
                </a:lnTo>
                <a:lnTo>
                  <a:pt x="446811" y="127025"/>
                </a:lnTo>
                <a:close/>
              </a:path>
              <a:path w="786129" h="286385">
                <a:moveTo>
                  <a:pt x="452412" y="11176"/>
                </a:moveTo>
                <a:lnTo>
                  <a:pt x="449364" y="6985"/>
                </a:lnTo>
                <a:lnTo>
                  <a:pt x="447941" y="11010"/>
                </a:lnTo>
                <a:lnTo>
                  <a:pt x="444588" y="15087"/>
                </a:lnTo>
                <a:lnTo>
                  <a:pt x="449897" y="19888"/>
                </a:lnTo>
                <a:lnTo>
                  <a:pt x="450532" y="15100"/>
                </a:lnTo>
                <a:lnTo>
                  <a:pt x="452412" y="11176"/>
                </a:lnTo>
                <a:close/>
              </a:path>
              <a:path w="786129" h="286385">
                <a:moveTo>
                  <a:pt x="455968" y="122364"/>
                </a:moveTo>
                <a:lnTo>
                  <a:pt x="453517" y="123977"/>
                </a:lnTo>
                <a:lnTo>
                  <a:pt x="450646" y="125031"/>
                </a:lnTo>
                <a:lnTo>
                  <a:pt x="450723" y="127838"/>
                </a:lnTo>
                <a:lnTo>
                  <a:pt x="452450" y="129616"/>
                </a:lnTo>
                <a:lnTo>
                  <a:pt x="453478" y="131419"/>
                </a:lnTo>
                <a:lnTo>
                  <a:pt x="455968" y="130556"/>
                </a:lnTo>
                <a:lnTo>
                  <a:pt x="455968" y="122364"/>
                </a:lnTo>
                <a:close/>
              </a:path>
              <a:path w="786129" h="286385">
                <a:moveTo>
                  <a:pt x="457212" y="80403"/>
                </a:moveTo>
                <a:lnTo>
                  <a:pt x="454113" y="71945"/>
                </a:lnTo>
                <a:lnTo>
                  <a:pt x="449110" y="82283"/>
                </a:lnTo>
                <a:lnTo>
                  <a:pt x="457212" y="80403"/>
                </a:lnTo>
                <a:close/>
              </a:path>
              <a:path w="786129" h="286385">
                <a:moveTo>
                  <a:pt x="459193" y="18643"/>
                </a:moveTo>
                <a:lnTo>
                  <a:pt x="458812" y="17716"/>
                </a:lnTo>
                <a:lnTo>
                  <a:pt x="458635" y="17259"/>
                </a:lnTo>
                <a:lnTo>
                  <a:pt x="458444" y="16802"/>
                </a:lnTo>
                <a:lnTo>
                  <a:pt x="457619" y="17322"/>
                </a:lnTo>
                <a:lnTo>
                  <a:pt x="456755" y="17792"/>
                </a:lnTo>
                <a:lnTo>
                  <a:pt x="456018" y="18415"/>
                </a:lnTo>
                <a:lnTo>
                  <a:pt x="456361" y="19304"/>
                </a:lnTo>
                <a:lnTo>
                  <a:pt x="456552" y="19773"/>
                </a:lnTo>
                <a:lnTo>
                  <a:pt x="458317" y="19011"/>
                </a:lnTo>
                <a:lnTo>
                  <a:pt x="459193" y="18643"/>
                </a:lnTo>
                <a:close/>
              </a:path>
              <a:path w="786129" h="286385">
                <a:moveTo>
                  <a:pt x="463499" y="68338"/>
                </a:moveTo>
                <a:lnTo>
                  <a:pt x="462648" y="67551"/>
                </a:lnTo>
                <a:lnTo>
                  <a:pt x="461810" y="66573"/>
                </a:lnTo>
                <a:lnTo>
                  <a:pt x="461670" y="66662"/>
                </a:lnTo>
                <a:lnTo>
                  <a:pt x="460895" y="67195"/>
                </a:lnTo>
                <a:lnTo>
                  <a:pt x="459778" y="67945"/>
                </a:lnTo>
                <a:lnTo>
                  <a:pt x="459740" y="68668"/>
                </a:lnTo>
                <a:lnTo>
                  <a:pt x="459701" y="69303"/>
                </a:lnTo>
                <a:lnTo>
                  <a:pt x="460946" y="69989"/>
                </a:lnTo>
                <a:lnTo>
                  <a:pt x="461632" y="70662"/>
                </a:lnTo>
                <a:lnTo>
                  <a:pt x="463499" y="68338"/>
                </a:lnTo>
                <a:close/>
              </a:path>
              <a:path w="786129" h="286385">
                <a:moveTo>
                  <a:pt x="465950" y="59499"/>
                </a:moveTo>
                <a:lnTo>
                  <a:pt x="463588" y="52501"/>
                </a:lnTo>
                <a:lnTo>
                  <a:pt x="461962" y="52120"/>
                </a:lnTo>
                <a:lnTo>
                  <a:pt x="456857" y="56616"/>
                </a:lnTo>
                <a:lnTo>
                  <a:pt x="465950" y="59499"/>
                </a:lnTo>
                <a:close/>
              </a:path>
              <a:path w="786129" h="286385">
                <a:moveTo>
                  <a:pt x="466255" y="63639"/>
                </a:moveTo>
                <a:lnTo>
                  <a:pt x="462889" y="61201"/>
                </a:lnTo>
                <a:lnTo>
                  <a:pt x="461695" y="62928"/>
                </a:lnTo>
                <a:lnTo>
                  <a:pt x="462953" y="63576"/>
                </a:lnTo>
                <a:lnTo>
                  <a:pt x="464210" y="64236"/>
                </a:lnTo>
                <a:lnTo>
                  <a:pt x="465480" y="64884"/>
                </a:lnTo>
                <a:lnTo>
                  <a:pt x="465988" y="64058"/>
                </a:lnTo>
                <a:lnTo>
                  <a:pt x="466255" y="63639"/>
                </a:lnTo>
                <a:close/>
              </a:path>
              <a:path w="786129" h="286385">
                <a:moveTo>
                  <a:pt x="474624" y="59766"/>
                </a:moveTo>
                <a:lnTo>
                  <a:pt x="474065" y="57353"/>
                </a:lnTo>
                <a:lnTo>
                  <a:pt x="473773" y="56134"/>
                </a:lnTo>
                <a:lnTo>
                  <a:pt x="473202" y="56388"/>
                </a:lnTo>
                <a:lnTo>
                  <a:pt x="472617" y="56629"/>
                </a:lnTo>
                <a:lnTo>
                  <a:pt x="472033" y="56883"/>
                </a:lnTo>
                <a:lnTo>
                  <a:pt x="473443" y="60147"/>
                </a:lnTo>
                <a:lnTo>
                  <a:pt x="474624" y="59766"/>
                </a:lnTo>
                <a:close/>
              </a:path>
              <a:path w="786129" h="286385">
                <a:moveTo>
                  <a:pt x="479425" y="98234"/>
                </a:moveTo>
                <a:lnTo>
                  <a:pt x="477342" y="91287"/>
                </a:lnTo>
                <a:lnTo>
                  <a:pt x="474903" y="90157"/>
                </a:lnTo>
                <a:lnTo>
                  <a:pt x="472490" y="87998"/>
                </a:lnTo>
                <a:lnTo>
                  <a:pt x="461911" y="100799"/>
                </a:lnTo>
                <a:lnTo>
                  <a:pt x="457263" y="95973"/>
                </a:lnTo>
                <a:lnTo>
                  <a:pt x="452501" y="97409"/>
                </a:lnTo>
                <a:lnTo>
                  <a:pt x="454190" y="102120"/>
                </a:lnTo>
                <a:lnTo>
                  <a:pt x="458101" y="104851"/>
                </a:lnTo>
                <a:lnTo>
                  <a:pt x="465569" y="108851"/>
                </a:lnTo>
                <a:lnTo>
                  <a:pt x="470966" y="109931"/>
                </a:lnTo>
                <a:lnTo>
                  <a:pt x="476237" y="102920"/>
                </a:lnTo>
                <a:lnTo>
                  <a:pt x="477672" y="100799"/>
                </a:lnTo>
                <a:lnTo>
                  <a:pt x="479425" y="98234"/>
                </a:lnTo>
                <a:close/>
              </a:path>
              <a:path w="786129" h="286385">
                <a:moveTo>
                  <a:pt x="493039" y="67398"/>
                </a:moveTo>
                <a:lnTo>
                  <a:pt x="490918" y="64782"/>
                </a:lnTo>
                <a:lnTo>
                  <a:pt x="488784" y="63500"/>
                </a:lnTo>
                <a:lnTo>
                  <a:pt x="490512" y="59842"/>
                </a:lnTo>
                <a:lnTo>
                  <a:pt x="489356" y="58318"/>
                </a:lnTo>
                <a:lnTo>
                  <a:pt x="481558" y="60236"/>
                </a:lnTo>
                <a:lnTo>
                  <a:pt x="484111" y="64312"/>
                </a:lnTo>
                <a:lnTo>
                  <a:pt x="483870" y="64922"/>
                </a:lnTo>
                <a:lnTo>
                  <a:pt x="483831" y="65659"/>
                </a:lnTo>
                <a:lnTo>
                  <a:pt x="484251" y="67957"/>
                </a:lnTo>
                <a:lnTo>
                  <a:pt x="485013" y="69430"/>
                </a:lnTo>
                <a:lnTo>
                  <a:pt x="486244" y="72923"/>
                </a:lnTo>
                <a:lnTo>
                  <a:pt x="487705" y="73850"/>
                </a:lnTo>
                <a:lnTo>
                  <a:pt x="492112" y="73177"/>
                </a:lnTo>
                <a:lnTo>
                  <a:pt x="492493" y="71069"/>
                </a:lnTo>
                <a:lnTo>
                  <a:pt x="493039" y="69291"/>
                </a:lnTo>
                <a:lnTo>
                  <a:pt x="493039" y="67398"/>
                </a:lnTo>
                <a:close/>
              </a:path>
              <a:path w="786129" h="286385">
                <a:moveTo>
                  <a:pt x="504850" y="174777"/>
                </a:moveTo>
                <a:lnTo>
                  <a:pt x="500748" y="167398"/>
                </a:lnTo>
                <a:lnTo>
                  <a:pt x="493636" y="167398"/>
                </a:lnTo>
                <a:lnTo>
                  <a:pt x="498805" y="177292"/>
                </a:lnTo>
                <a:lnTo>
                  <a:pt x="503161" y="175514"/>
                </a:lnTo>
                <a:lnTo>
                  <a:pt x="504850" y="174777"/>
                </a:lnTo>
                <a:close/>
              </a:path>
              <a:path w="786129" h="286385">
                <a:moveTo>
                  <a:pt x="507390" y="163004"/>
                </a:moveTo>
                <a:lnTo>
                  <a:pt x="505688" y="154635"/>
                </a:lnTo>
                <a:lnTo>
                  <a:pt x="499249" y="156514"/>
                </a:lnTo>
                <a:lnTo>
                  <a:pt x="498259" y="157962"/>
                </a:lnTo>
                <a:lnTo>
                  <a:pt x="500100" y="164172"/>
                </a:lnTo>
                <a:lnTo>
                  <a:pt x="500418" y="165620"/>
                </a:lnTo>
                <a:lnTo>
                  <a:pt x="500761" y="167068"/>
                </a:lnTo>
                <a:lnTo>
                  <a:pt x="500621" y="167157"/>
                </a:lnTo>
                <a:lnTo>
                  <a:pt x="500710" y="167322"/>
                </a:lnTo>
                <a:lnTo>
                  <a:pt x="500862" y="167398"/>
                </a:lnTo>
                <a:lnTo>
                  <a:pt x="500799" y="167170"/>
                </a:lnTo>
                <a:lnTo>
                  <a:pt x="507390" y="163004"/>
                </a:lnTo>
                <a:close/>
              </a:path>
              <a:path w="786129" h="286385">
                <a:moveTo>
                  <a:pt x="509841" y="61861"/>
                </a:moveTo>
                <a:lnTo>
                  <a:pt x="502615" y="55689"/>
                </a:lnTo>
                <a:lnTo>
                  <a:pt x="502031" y="58204"/>
                </a:lnTo>
                <a:lnTo>
                  <a:pt x="501015" y="61112"/>
                </a:lnTo>
                <a:lnTo>
                  <a:pt x="503707" y="62458"/>
                </a:lnTo>
                <a:lnTo>
                  <a:pt x="506336" y="63042"/>
                </a:lnTo>
                <a:lnTo>
                  <a:pt x="508863" y="63817"/>
                </a:lnTo>
                <a:lnTo>
                  <a:pt x="509841" y="61861"/>
                </a:lnTo>
                <a:close/>
              </a:path>
              <a:path w="786129" h="286385">
                <a:moveTo>
                  <a:pt x="509955" y="170865"/>
                </a:moveTo>
                <a:lnTo>
                  <a:pt x="509651" y="170091"/>
                </a:lnTo>
                <a:lnTo>
                  <a:pt x="509346" y="169316"/>
                </a:lnTo>
                <a:lnTo>
                  <a:pt x="508127" y="168414"/>
                </a:lnTo>
                <a:lnTo>
                  <a:pt x="506552" y="168465"/>
                </a:lnTo>
                <a:lnTo>
                  <a:pt x="505333" y="169456"/>
                </a:lnTo>
                <a:lnTo>
                  <a:pt x="504774" y="171665"/>
                </a:lnTo>
                <a:lnTo>
                  <a:pt x="504952" y="173228"/>
                </a:lnTo>
                <a:lnTo>
                  <a:pt x="504952" y="174739"/>
                </a:lnTo>
                <a:lnTo>
                  <a:pt x="506374" y="174180"/>
                </a:lnTo>
                <a:lnTo>
                  <a:pt x="507923" y="173774"/>
                </a:lnTo>
                <a:lnTo>
                  <a:pt x="509701" y="172427"/>
                </a:lnTo>
                <a:lnTo>
                  <a:pt x="509955" y="170865"/>
                </a:lnTo>
                <a:close/>
              </a:path>
              <a:path w="786129" h="286385">
                <a:moveTo>
                  <a:pt x="512927" y="234213"/>
                </a:moveTo>
                <a:lnTo>
                  <a:pt x="512787" y="233807"/>
                </a:lnTo>
                <a:lnTo>
                  <a:pt x="512559" y="233210"/>
                </a:lnTo>
                <a:lnTo>
                  <a:pt x="511771" y="232816"/>
                </a:lnTo>
                <a:lnTo>
                  <a:pt x="510832" y="232003"/>
                </a:lnTo>
                <a:lnTo>
                  <a:pt x="510489" y="233032"/>
                </a:lnTo>
                <a:lnTo>
                  <a:pt x="509943" y="233832"/>
                </a:lnTo>
                <a:lnTo>
                  <a:pt x="510159" y="234238"/>
                </a:lnTo>
                <a:lnTo>
                  <a:pt x="510451" y="234810"/>
                </a:lnTo>
                <a:lnTo>
                  <a:pt x="511327" y="235077"/>
                </a:lnTo>
                <a:lnTo>
                  <a:pt x="511949" y="235470"/>
                </a:lnTo>
                <a:lnTo>
                  <a:pt x="512254" y="234911"/>
                </a:lnTo>
                <a:lnTo>
                  <a:pt x="512927" y="234213"/>
                </a:lnTo>
                <a:close/>
              </a:path>
              <a:path w="786129" h="286385">
                <a:moveTo>
                  <a:pt x="520217" y="240906"/>
                </a:moveTo>
                <a:lnTo>
                  <a:pt x="517512" y="238315"/>
                </a:lnTo>
                <a:lnTo>
                  <a:pt x="514832" y="236613"/>
                </a:lnTo>
                <a:lnTo>
                  <a:pt x="512775" y="239458"/>
                </a:lnTo>
                <a:lnTo>
                  <a:pt x="511454" y="241287"/>
                </a:lnTo>
                <a:lnTo>
                  <a:pt x="511390" y="244436"/>
                </a:lnTo>
                <a:lnTo>
                  <a:pt x="511898" y="249161"/>
                </a:lnTo>
                <a:lnTo>
                  <a:pt x="515302" y="249567"/>
                </a:lnTo>
                <a:lnTo>
                  <a:pt x="518071" y="245579"/>
                </a:lnTo>
                <a:lnTo>
                  <a:pt x="518960" y="243332"/>
                </a:lnTo>
                <a:lnTo>
                  <a:pt x="520217" y="240906"/>
                </a:lnTo>
                <a:close/>
              </a:path>
              <a:path w="786129" h="286385">
                <a:moveTo>
                  <a:pt x="524205" y="253072"/>
                </a:moveTo>
                <a:lnTo>
                  <a:pt x="517817" y="251498"/>
                </a:lnTo>
                <a:lnTo>
                  <a:pt x="518820" y="259816"/>
                </a:lnTo>
                <a:lnTo>
                  <a:pt x="519074" y="259715"/>
                </a:lnTo>
                <a:lnTo>
                  <a:pt x="519417" y="259689"/>
                </a:lnTo>
                <a:lnTo>
                  <a:pt x="521106" y="257403"/>
                </a:lnTo>
                <a:lnTo>
                  <a:pt x="524205" y="253072"/>
                </a:lnTo>
                <a:close/>
              </a:path>
              <a:path w="786129" h="286385">
                <a:moveTo>
                  <a:pt x="524522" y="246227"/>
                </a:moveTo>
                <a:lnTo>
                  <a:pt x="524510" y="244970"/>
                </a:lnTo>
                <a:lnTo>
                  <a:pt x="523227" y="244055"/>
                </a:lnTo>
                <a:lnTo>
                  <a:pt x="522808" y="244208"/>
                </a:lnTo>
                <a:lnTo>
                  <a:pt x="521970" y="244487"/>
                </a:lnTo>
                <a:lnTo>
                  <a:pt x="520877" y="245275"/>
                </a:lnTo>
                <a:lnTo>
                  <a:pt x="520573" y="246913"/>
                </a:lnTo>
                <a:lnTo>
                  <a:pt x="521271" y="247992"/>
                </a:lnTo>
                <a:lnTo>
                  <a:pt x="521601" y="248983"/>
                </a:lnTo>
                <a:lnTo>
                  <a:pt x="522236" y="248615"/>
                </a:lnTo>
                <a:lnTo>
                  <a:pt x="522859" y="248234"/>
                </a:lnTo>
                <a:lnTo>
                  <a:pt x="523494" y="247865"/>
                </a:lnTo>
                <a:lnTo>
                  <a:pt x="523875" y="247053"/>
                </a:lnTo>
                <a:lnTo>
                  <a:pt x="524522" y="246227"/>
                </a:lnTo>
                <a:close/>
              </a:path>
              <a:path w="786129" h="286385">
                <a:moveTo>
                  <a:pt x="529755" y="192036"/>
                </a:moveTo>
                <a:lnTo>
                  <a:pt x="529043" y="192049"/>
                </a:lnTo>
                <a:lnTo>
                  <a:pt x="527621" y="192100"/>
                </a:lnTo>
                <a:lnTo>
                  <a:pt x="527685" y="193624"/>
                </a:lnTo>
                <a:lnTo>
                  <a:pt x="527761" y="195135"/>
                </a:lnTo>
                <a:lnTo>
                  <a:pt x="527824" y="196659"/>
                </a:lnTo>
                <a:lnTo>
                  <a:pt x="528472" y="196646"/>
                </a:lnTo>
                <a:lnTo>
                  <a:pt x="529107" y="196621"/>
                </a:lnTo>
                <a:lnTo>
                  <a:pt x="529755" y="196608"/>
                </a:lnTo>
                <a:lnTo>
                  <a:pt x="529755" y="192036"/>
                </a:lnTo>
                <a:close/>
              </a:path>
              <a:path w="786129" h="286385">
                <a:moveTo>
                  <a:pt x="533552" y="65201"/>
                </a:moveTo>
                <a:lnTo>
                  <a:pt x="532752" y="62382"/>
                </a:lnTo>
                <a:lnTo>
                  <a:pt x="527659" y="56705"/>
                </a:lnTo>
                <a:lnTo>
                  <a:pt x="526961" y="53416"/>
                </a:lnTo>
                <a:lnTo>
                  <a:pt x="525437" y="50038"/>
                </a:lnTo>
                <a:lnTo>
                  <a:pt x="517588" y="59245"/>
                </a:lnTo>
                <a:lnTo>
                  <a:pt x="523849" y="62509"/>
                </a:lnTo>
                <a:lnTo>
                  <a:pt x="522465" y="71602"/>
                </a:lnTo>
                <a:lnTo>
                  <a:pt x="525995" y="69938"/>
                </a:lnTo>
                <a:lnTo>
                  <a:pt x="528472" y="69278"/>
                </a:lnTo>
                <a:lnTo>
                  <a:pt x="533552" y="65201"/>
                </a:lnTo>
                <a:close/>
              </a:path>
              <a:path w="786129" h="286385">
                <a:moveTo>
                  <a:pt x="533984" y="256616"/>
                </a:moveTo>
                <a:lnTo>
                  <a:pt x="533819" y="255574"/>
                </a:lnTo>
                <a:lnTo>
                  <a:pt x="533641" y="254431"/>
                </a:lnTo>
                <a:lnTo>
                  <a:pt x="531914" y="252793"/>
                </a:lnTo>
                <a:lnTo>
                  <a:pt x="529742" y="252704"/>
                </a:lnTo>
                <a:lnTo>
                  <a:pt x="527519" y="254673"/>
                </a:lnTo>
                <a:lnTo>
                  <a:pt x="528066" y="256768"/>
                </a:lnTo>
                <a:lnTo>
                  <a:pt x="529526" y="257962"/>
                </a:lnTo>
                <a:lnTo>
                  <a:pt x="531088" y="259969"/>
                </a:lnTo>
                <a:lnTo>
                  <a:pt x="532447" y="257937"/>
                </a:lnTo>
                <a:lnTo>
                  <a:pt x="533984" y="256616"/>
                </a:lnTo>
                <a:close/>
              </a:path>
              <a:path w="786129" h="286385">
                <a:moveTo>
                  <a:pt x="538086" y="236562"/>
                </a:moveTo>
                <a:lnTo>
                  <a:pt x="534289" y="236372"/>
                </a:lnTo>
                <a:lnTo>
                  <a:pt x="533920" y="241084"/>
                </a:lnTo>
                <a:lnTo>
                  <a:pt x="536663" y="238099"/>
                </a:lnTo>
                <a:lnTo>
                  <a:pt x="538086" y="236562"/>
                </a:lnTo>
                <a:close/>
              </a:path>
              <a:path w="786129" h="286385">
                <a:moveTo>
                  <a:pt x="547712" y="249072"/>
                </a:moveTo>
                <a:lnTo>
                  <a:pt x="544423" y="242684"/>
                </a:lnTo>
                <a:lnTo>
                  <a:pt x="535584" y="245300"/>
                </a:lnTo>
                <a:lnTo>
                  <a:pt x="546341" y="250228"/>
                </a:lnTo>
                <a:lnTo>
                  <a:pt x="547712" y="249072"/>
                </a:lnTo>
                <a:close/>
              </a:path>
              <a:path w="786129" h="286385">
                <a:moveTo>
                  <a:pt x="549071" y="225044"/>
                </a:moveTo>
                <a:lnTo>
                  <a:pt x="548398" y="224028"/>
                </a:lnTo>
                <a:lnTo>
                  <a:pt x="547509" y="223469"/>
                </a:lnTo>
                <a:lnTo>
                  <a:pt x="546760" y="222821"/>
                </a:lnTo>
                <a:lnTo>
                  <a:pt x="545185" y="225082"/>
                </a:lnTo>
                <a:lnTo>
                  <a:pt x="546150" y="225653"/>
                </a:lnTo>
                <a:lnTo>
                  <a:pt x="546887" y="226352"/>
                </a:lnTo>
                <a:lnTo>
                  <a:pt x="547712" y="226479"/>
                </a:lnTo>
                <a:lnTo>
                  <a:pt x="548043" y="226529"/>
                </a:lnTo>
                <a:lnTo>
                  <a:pt x="549071" y="225044"/>
                </a:lnTo>
                <a:close/>
              </a:path>
              <a:path w="786129" h="286385">
                <a:moveTo>
                  <a:pt x="561733" y="182765"/>
                </a:moveTo>
                <a:lnTo>
                  <a:pt x="560959" y="172770"/>
                </a:lnTo>
                <a:lnTo>
                  <a:pt x="558228" y="176796"/>
                </a:lnTo>
                <a:lnTo>
                  <a:pt x="555688" y="179108"/>
                </a:lnTo>
                <a:lnTo>
                  <a:pt x="561733" y="182765"/>
                </a:lnTo>
                <a:close/>
              </a:path>
              <a:path w="786129" h="286385">
                <a:moveTo>
                  <a:pt x="565797" y="254063"/>
                </a:moveTo>
                <a:lnTo>
                  <a:pt x="564642" y="251294"/>
                </a:lnTo>
                <a:lnTo>
                  <a:pt x="563054" y="248831"/>
                </a:lnTo>
                <a:lnTo>
                  <a:pt x="557974" y="249237"/>
                </a:lnTo>
                <a:lnTo>
                  <a:pt x="553961" y="250393"/>
                </a:lnTo>
                <a:lnTo>
                  <a:pt x="549808" y="251256"/>
                </a:lnTo>
                <a:lnTo>
                  <a:pt x="552196" y="254622"/>
                </a:lnTo>
                <a:lnTo>
                  <a:pt x="553021" y="255866"/>
                </a:lnTo>
                <a:lnTo>
                  <a:pt x="553123" y="256006"/>
                </a:lnTo>
                <a:lnTo>
                  <a:pt x="552729" y="256514"/>
                </a:lnTo>
                <a:lnTo>
                  <a:pt x="553847" y="257644"/>
                </a:lnTo>
                <a:lnTo>
                  <a:pt x="554774" y="259194"/>
                </a:lnTo>
                <a:lnTo>
                  <a:pt x="557822" y="259981"/>
                </a:lnTo>
                <a:lnTo>
                  <a:pt x="565797" y="254063"/>
                </a:lnTo>
                <a:close/>
              </a:path>
              <a:path w="786129" h="286385">
                <a:moveTo>
                  <a:pt x="566369" y="218046"/>
                </a:moveTo>
                <a:lnTo>
                  <a:pt x="565200" y="212674"/>
                </a:lnTo>
                <a:lnTo>
                  <a:pt x="560324" y="213080"/>
                </a:lnTo>
                <a:lnTo>
                  <a:pt x="558088" y="214680"/>
                </a:lnTo>
                <a:lnTo>
                  <a:pt x="559193" y="217411"/>
                </a:lnTo>
                <a:lnTo>
                  <a:pt x="559663" y="218592"/>
                </a:lnTo>
                <a:lnTo>
                  <a:pt x="562025" y="219710"/>
                </a:lnTo>
                <a:lnTo>
                  <a:pt x="566127" y="219506"/>
                </a:lnTo>
                <a:lnTo>
                  <a:pt x="566369" y="218046"/>
                </a:lnTo>
                <a:close/>
              </a:path>
              <a:path w="786129" h="286385">
                <a:moveTo>
                  <a:pt x="572389" y="223151"/>
                </a:moveTo>
                <a:lnTo>
                  <a:pt x="562965" y="224091"/>
                </a:lnTo>
                <a:lnTo>
                  <a:pt x="564134" y="228523"/>
                </a:lnTo>
                <a:lnTo>
                  <a:pt x="572389" y="232524"/>
                </a:lnTo>
                <a:lnTo>
                  <a:pt x="572389" y="223151"/>
                </a:lnTo>
                <a:close/>
              </a:path>
              <a:path w="786129" h="286385">
                <a:moveTo>
                  <a:pt x="589686" y="240614"/>
                </a:moveTo>
                <a:lnTo>
                  <a:pt x="586765" y="232498"/>
                </a:lnTo>
                <a:lnTo>
                  <a:pt x="582142" y="235254"/>
                </a:lnTo>
                <a:lnTo>
                  <a:pt x="582256" y="235686"/>
                </a:lnTo>
                <a:lnTo>
                  <a:pt x="589686" y="240614"/>
                </a:lnTo>
                <a:close/>
              </a:path>
              <a:path w="786129" h="286385">
                <a:moveTo>
                  <a:pt x="589940" y="213283"/>
                </a:moveTo>
                <a:lnTo>
                  <a:pt x="582549" y="223126"/>
                </a:lnTo>
                <a:lnTo>
                  <a:pt x="588327" y="220205"/>
                </a:lnTo>
                <a:lnTo>
                  <a:pt x="588975" y="219214"/>
                </a:lnTo>
                <a:lnTo>
                  <a:pt x="589940" y="213283"/>
                </a:lnTo>
                <a:close/>
              </a:path>
              <a:path w="786129" h="286385">
                <a:moveTo>
                  <a:pt x="607288" y="232448"/>
                </a:moveTo>
                <a:lnTo>
                  <a:pt x="603707" y="229362"/>
                </a:lnTo>
                <a:lnTo>
                  <a:pt x="601091" y="232918"/>
                </a:lnTo>
                <a:lnTo>
                  <a:pt x="597484" y="233489"/>
                </a:lnTo>
                <a:lnTo>
                  <a:pt x="605155" y="238925"/>
                </a:lnTo>
                <a:lnTo>
                  <a:pt x="606259" y="238760"/>
                </a:lnTo>
                <a:lnTo>
                  <a:pt x="607288" y="232448"/>
                </a:lnTo>
                <a:close/>
              </a:path>
              <a:path w="786129" h="286385">
                <a:moveTo>
                  <a:pt x="607504" y="232473"/>
                </a:moveTo>
                <a:lnTo>
                  <a:pt x="607377" y="232410"/>
                </a:lnTo>
                <a:lnTo>
                  <a:pt x="607453" y="232575"/>
                </a:lnTo>
                <a:close/>
              </a:path>
              <a:path w="786129" h="286385">
                <a:moveTo>
                  <a:pt x="622058" y="231165"/>
                </a:moveTo>
                <a:lnTo>
                  <a:pt x="620001" y="228307"/>
                </a:lnTo>
                <a:lnTo>
                  <a:pt x="617435" y="226314"/>
                </a:lnTo>
                <a:lnTo>
                  <a:pt x="614895" y="224332"/>
                </a:lnTo>
                <a:lnTo>
                  <a:pt x="612140" y="225729"/>
                </a:lnTo>
                <a:lnTo>
                  <a:pt x="609130" y="229374"/>
                </a:lnTo>
                <a:lnTo>
                  <a:pt x="608393" y="230987"/>
                </a:lnTo>
                <a:lnTo>
                  <a:pt x="607517" y="232473"/>
                </a:lnTo>
                <a:lnTo>
                  <a:pt x="614159" y="234950"/>
                </a:lnTo>
                <a:lnTo>
                  <a:pt x="612000" y="241236"/>
                </a:lnTo>
                <a:lnTo>
                  <a:pt x="613562" y="247700"/>
                </a:lnTo>
                <a:lnTo>
                  <a:pt x="622058" y="231165"/>
                </a:lnTo>
                <a:close/>
              </a:path>
              <a:path w="786129" h="286385">
                <a:moveTo>
                  <a:pt x="632561" y="261073"/>
                </a:moveTo>
                <a:lnTo>
                  <a:pt x="631126" y="260438"/>
                </a:lnTo>
                <a:lnTo>
                  <a:pt x="629221" y="260045"/>
                </a:lnTo>
                <a:lnTo>
                  <a:pt x="628650" y="258953"/>
                </a:lnTo>
                <a:lnTo>
                  <a:pt x="625208" y="252374"/>
                </a:lnTo>
                <a:lnTo>
                  <a:pt x="619671" y="254596"/>
                </a:lnTo>
                <a:lnTo>
                  <a:pt x="614210" y="254685"/>
                </a:lnTo>
                <a:lnTo>
                  <a:pt x="620331" y="265557"/>
                </a:lnTo>
                <a:lnTo>
                  <a:pt x="623074" y="266471"/>
                </a:lnTo>
                <a:lnTo>
                  <a:pt x="632561" y="261073"/>
                </a:lnTo>
                <a:close/>
              </a:path>
              <a:path w="786129" h="286385">
                <a:moveTo>
                  <a:pt x="641781" y="286131"/>
                </a:moveTo>
                <a:lnTo>
                  <a:pt x="636981" y="281419"/>
                </a:lnTo>
                <a:lnTo>
                  <a:pt x="636828" y="285242"/>
                </a:lnTo>
                <a:lnTo>
                  <a:pt x="638073" y="286131"/>
                </a:lnTo>
                <a:lnTo>
                  <a:pt x="641781" y="286131"/>
                </a:lnTo>
                <a:close/>
              </a:path>
              <a:path w="786129" h="286385">
                <a:moveTo>
                  <a:pt x="674370" y="249262"/>
                </a:moveTo>
                <a:lnTo>
                  <a:pt x="672655" y="244919"/>
                </a:lnTo>
                <a:lnTo>
                  <a:pt x="671576" y="245503"/>
                </a:lnTo>
                <a:lnTo>
                  <a:pt x="670496" y="246075"/>
                </a:lnTo>
                <a:lnTo>
                  <a:pt x="669429" y="246659"/>
                </a:lnTo>
                <a:lnTo>
                  <a:pt x="670483" y="247891"/>
                </a:lnTo>
                <a:lnTo>
                  <a:pt x="672617" y="250342"/>
                </a:lnTo>
                <a:lnTo>
                  <a:pt x="673785" y="249631"/>
                </a:lnTo>
                <a:lnTo>
                  <a:pt x="674370" y="249262"/>
                </a:lnTo>
                <a:close/>
              </a:path>
              <a:path w="786129" h="286385">
                <a:moveTo>
                  <a:pt x="694397" y="247421"/>
                </a:moveTo>
                <a:lnTo>
                  <a:pt x="693127" y="246621"/>
                </a:lnTo>
                <a:lnTo>
                  <a:pt x="692150" y="245745"/>
                </a:lnTo>
                <a:lnTo>
                  <a:pt x="691934" y="245910"/>
                </a:lnTo>
                <a:lnTo>
                  <a:pt x="691146" y="246494"/>
                </a:lnTo>
                <a:lnTo>
                  <a:pt x="690600" y="247408"/>
                </a:lnTo>
                <a:lnTo>
                  <a:pt x="689978" y="248208"/>
                </a:lnTo>
                <a:lnTo>
                  <a:pt x="690562" y="248589"/>
                </a:lnTo>
                <a:lnTo>
                  <a:pt x="691261" y="249377"/>
                </a:lnTo>
                <a:lnTo>
                  <a:pt x="692543" y="249034"/>
                </a:lnTo>
                <a:lnTo>
                  <a:pt x="693229" y="248272"/>
                </a:lnTo>
                <a:lnTo>
                  <a:pt x="694397" y="247421"/>
                </a:lnTo>
                <a:close/>
              </a:path>
              <a:path w="786129" h="286385">
                <a:moveTo>
                  <a:pt x="695452" y="255714"/>
                </a:moveTo>
                <a:lnTo>
                  <a:pt x="695172" y="255435"/>
                </a:lnTo>
                <a:lnTo>
                  <a:pt x="693610" y="253898"/>
                </a:lnTo>
                <a:lnTo>
                  <a:pt x="691883" y="253111"/>
                </a:lnTo>
                <a:lnTo>
                  <a:pt x="689876" y="256616"/>
                </a:lnTo>
                <a:lnTo>
                  <a:pt x="691730" y="256971"/>
                </a:lnTo>
                <a:lnTo>
                  <a:pt x="693229" y="257302"/>
                </a:lnTo>
                <a:lnTo>
                  <a:pt x="694842" y="257467"/>
                </a:lnTo>
                <a:lnTo>
                  <a:pt x="695452" y="255714"/>
                </a:lnTo>
                <a:close/>
              </a:path>
              <a:path w="786129" h="286385">
                <a:moveTo>
                  <a:pt x="702665" y="243738"/>
                </a:moveTo>
                <a:lnTo>
                  <a:pt x="702322" y="241134"/>
                </a:lnTo>
                <a:lnTo>
                  <a:pt x="700582" y="239090"/>
                </a:lnTo>
                <a:lnTo>
                  <a:pt x="696823" y="238480"/>
                </a:lnTo>
                <a:lnTo>
                  <a:pt x="695071" y="240372"/>
                </a:lnTo>
                <a:lnTo>
                  <a:pt x="695820" y="244284"/>
                </a:lnTo>
                <a:lnTo>
                  <a:pt x="697382" y="245414"/>
                </a:lnTo>
                <a:lnTo>
                  <a:pt x="699173" y="247688"/>
                </a:lnTo>
                <a:lnTo>
                  <a:pt x="700887" y="245186"/>
                </a:lnTo>
                <a:lnTo>
                  <a:pt x="702665" y="243738"/>
                </a:lnTo>
                <a:close/>
              </a:path>
              <a:path w="786129" h="286385">
                <a:moveTo>
                  <a:pt x="706297" y="254723"/>
                </a:moveTo>
                <a:lnTo>
                  <a:pt x="699808" y="247015"/>
                </a:lnTo>
                <a:lnTo>
                  <a:pt x="697268" y="256527"/>
                </a:lnTo>
                <a:lnTo>
                  <a:pt x="705192" y="256527"/>
                </a:lnTo>
                <a:lnTo>
                  <a:pt x="706297" y="254723"/>
                </a:lnTo>
                <a:close/>
              </a:path>
              <a:path w="786129" h="286385">
                <a:moveTo>
                  <a:pt x="710590" y="271856"/>
                </a:moveTo>
                <a:lnTo>
                  <a:pt x="709066" y="270598"/>
                </a:lnTo>
                <a:lnTo>
                  <a:pt x="699833" y="273291"/>
                </a:lnTo>
                <a:lnTo>
                  <a:pt x="708698" y="280517"/>
                </a:lnTo>
                <a:lnTo>
                  <a:pt x="710590" y="271856"/>
                </a:lnTo>
                <a:close/>
              </a:path>
              <a:path w="786129" h="286385">
                <a:moveTo>
                  <a:pt x="724369" y="274408"/>
                </a:moveTo>
                <a:lnTo>
                  <a:pt x="714286" y="270281"/>
                </a:lnTo>
                <a:lnTo>
                  <a:pt x="712863" y="271932"/>
                </a:lnTo>
                <a:lnTo>
                  <a:pt x="718121" y="280504"/>
                </a:lnTo>
                <a:lnTo>
                  <a:pt x="724369" y="274408"/>
                </a:lnTo>
                <a:close/>
              </a:path>
              <a:path w="786129" h="286385">
                <a:moveTo>
                  <a:pt x="732802" y="257822"/>
                </a:moveTo>
                <a:lnTo>
                  <a:pt x="731672" y="255549"/>
                </a:lnTo>
                <a:lnTo>
                  <a:pt x="730910" y="253009"/>
                </a:lnTo>
                <a:lnTo>
                  <a:pt x="730097" y="252488"/>
                </a:lnTo>
                <a:lnTo>
                  <a:pt x="729373" y="251675"/>
                </a:lnTo>
                <a:lnTo>
                  <a:pt x="717829" y="256070"/>
                </a:lnTo>
                <a:lnTo>
                  <a:pt x="721093" y="257467"/>
                </a:lnTo>
                <a:lnTo>
                  <a:pt x="723976" y="258470"/>
                </a:lnTo>
                <a:lnTo>
                  <a:pt x="728827" y="261124"/>
                </a:lnTo>
                <a:lnTo>
                  <a:pt x="731126" y="261658"/>
                </a:lnTo>
                <a:lnTo>
                  <a:pt x="732802" y="257822"/>
                </a:lnTo>
                <a:close/>
              </a:path>
              <a:path w="786129" h="286385">
                <a:moveTo>
                  <a:pt x="748842" y="269354"/>
                </a:moveTo>
                <a:lnTo>
                  <a:pt x="741705" y="265988"/>
                </a:lnTo>
                <a:lnTo>
                  <a:pt x="740905" y="266179"/>
                </a:lnTo>
                <a:lnTo>
                  <a:pt x="736714" y="271843"/>
                </a:lnTo>
                <a:lnTo>
                  <a:pt x="748842" y="269354"/>
                </a:lnTo>
                <a:close/>
              </a:path>
              <a:path w="786129" h="286385">
                <a:moveTo>
                  <a:pt x="785660" y="267512"/>
                </a:moveTo>
                <a:lnTo>
                  <a:pt x="782916" y="261188"/>
                </a:lnTo>
                <a:lnTo>
                  <a:pt x="773201" y="260248"/>
                </a:lnTo>
                <a:lnTo>
                  <a:pt x="770915" y="267716"/>
                </a:lnTo>
                <a:lnTo>
                  <a:pt x="776300" y="268744"/>
                </a:lnTo>
                <a:lnTo>
                  <a:pt x="780859" y="273710"/>
                </a:lnTo>
                <a:lnTo>
                  <a:pt x="785660" y="267512"/>
                </a:lnTo>
                <a:close/>
              </a:path>
            </a:pathLst>
          </a:custGeom>
          <a:solidFill>
            <a:srgbClr val="08395D">
              <a:alpha val="46000"/>
            </a:srgbClr>
          </a:solidFill>
        </p:spPr>
        <p:txBody>
          <a:bodyPr wrap="square" lIns="0" tIns="0" rIns="0" bIns="0" rtlCol="0"/>
          <a:lstStyle/>
          <a:p>
            <a:endParaRPr/>
          </a:p>
        </p:txBody>
      </p:sp>
      <p:sp>
        <p:nvSpPr>
          <p:cNvPr id="162" name="bg object 162"/>
          <p:cNvSpPr/>
          <p:nvPr/>
        </p:nvSpPr>
        <p:spPr>
          <a:xfrm>
            <a:off x="7679284" y="4742256"/>
            <a:ext cx="874394" cy="321310"/>
          </a:xfrm>
          <a:custGeom>
            <a:avLst/>
            <a:gdLst/>
            <a:ahLst/>
            <a:cxnLst/>
            <a:rect l="l" t="t" r="r" b="b"/>
            <a:pathLst>
              <a:path w="874395" h="321310">
                <a:moveTo>
                  <a:pt x="6642" y="7874"/>
                </a:moveTo>
                <a:lnTo>
                  <a:pt x="6591" y="8051"/>
                </a:lnTo>
                <a:lnTo>
                  <a:pt x="6642" y="7874"/>
                </a:lnTo>
                <a:close/>
              </a:path>
              <a:path w="874395" h="321310">
                <a:moveTo>
                  <a:pt x="20726" y="20269"/>
                </a:moveTo>
                <a:lnTo>
                  <a:pt x="19710" y="17868"/>
                </a:lnTo>
                <a:lnTo>
                  <a:pt x="19342" y="14592"/>
                </a:lnTo>
                <a:lnTo>
                  <a:pt x="14363" y="10896"/>
                </a:lnTo>
                <a:lnTo>
                  <a:pt x="10325" y="9728"/>
                </a:lnTo>
                <a:lnTo>
                  <a:pt x="6642" y="8064"/>
                </a:lnTo>
                <a:lnTo>
                  <a:pt x="6121" y="18643"/>
                </a:lnTo>
                <a:lnTo>
                  <a:pt x="0" y="25958"/>
                </a:lnTo>
                <a:lnTo>
                  <a:pt x="3619" y="31013"/>
                </a:lnTo>
                <a:lnTo>
                  <a:pt x="6718" y="31953"/>
                </a:lnTo>
                <a:lnTo>
                  <a:pt x="16065" y="27762"/>
                </a:lnTo>
                <a:lnTo>
                  <a:pt x="16205" y="21932"/>
                </a:lnTo>
                <a:lnTo>
                  <a:pt x="20726" y="20269"/>
                </a:lnTo>
                <a:close/>
              </a:path>
              <a:path w="874395" h="321310">
                <a:moveTo>
                  <a:pt x="31978" y="15227"/>
                </a:moveTo>
                <a:lnTo>
                  <a:pt x="24371" y="11874"/>
                </a:lnTo>
                <a:lnTo>
                  <a:pt x="24028" y="17475"/>
                </a:lnTo>
                <a:lnTo>
                  <a:pt x="24434" y="17703"/>
                </a:lnTo>
                <a:lnTo>
                  <a:pt x="31978" y="15227"/>
                </a:lnTo>
                <a:close/>
              </a:path>
              <a:path w="874395" h="321310">
                <a:moveTo>
                  <a:pt x="52400" y="25133"/>
                </a:moveTo>
                <a:lnTo>
                  <a:pt x="52108" y="24574"/>
                </a:lnTo>
                <a:lnTo>
                  <a:pt x="50304" y="21132"/>
                </a:lnTo>
                <a:lnTo>
                  <a:pt x="47536" y="22098"/>
                </a:lnTo>
                <a:lnTo>
                  <a:pt x="44767" y="22974"/>
                </a:lnTo>
                <a:lnTo>
                  <a:pt x="45288" y="27254"/>
                </a:lnTo>
                <a:lnTo>
                  <a:pt x="47815" y="28041"/>
                </a:lnTo>
                <a:lnTo>
                  <a:pt x="51092" y="27101"/>
                </a:lnTo>
                <a:lnTo>
                  <a:pt x="51663" y="26949"/>
                </a:lnTo>
                <a:lnTo>
                  <a:pt x="52400" y="25133"/>
                </a:lnTo>
                <a:close/>
              </a:path>
              <a:path w="874395" h="321310">
                <a:moveTo>
                  <a:pt x="105524" y="19888"/>
                </a:moveTo>
                <a:lnTo>
                  <a:pt x="104076" y="17221"/>
                </a:lnTo>
                <a:lnTo>
                  <a:pt x="102031" y="16471"/>
                </a:lnTo>
                <a:lnTo>
                  <a:pt x="98894" y="14274"/>
                </a:lnTo>
                <a:lnTo>
                  <a:pt x="99212" y="17957"/>
                </a:lnTo>
                <a:lnTo>
                  <a:pt x="98806" y="20345"/>
                </a:lnTo>
                <a:lnTo>
                  <a:pt x="100393" y="23063"/>
                </a:lnTo>
                <a:lnTo>
                  <a:pt x="102895" y="23075"/>
                </a:lnTo>
                <a:lnTo>
                  <a:pt x="104571" y="23571"/>
                </a:lnTo>
                <a:lnTo>
                  <a:pt x="104724" y="21907"/>
                </a:lnTo>
                <a:lnTo>
                  <a:pt x="105524" y="19888"/>
                </a:lnTo>
                <a:close/>
              </a:path>
              <a:path w="874395" h="321310">
                <a:moveTo>
                  <a:pt x="125539" y="19443"/>
                </a:moveTo>
                <a:lnTo>
                  <a:pt x="123355" y="17729"/>
                </a:lnTo>
                <a:lnTo>
                  <a:pt x="121297" y="17018"/>
                </a:lnTo>
                <a:lnTo>
                  <a:pt x="119468" y="16383"/>
                </a:lnTo>
                <a:lnTo>
                  <a:pt x="117335" y="16649"/>
                </a:lnTo>
                <a:lnTo>
                  <a:pt x="115341" y="16510"/>
                </a:lnTo>
                <a:lnTo>
                  <a:pt x="114604" y="18681"/>
                </a:lnTo>
                <a:lnTo>
                  <a:pt x="116001" y="19786"/>
                </a:lnTo>
                <a:lnTo>
                  <a:pt x="117259" y="21297"/>
                </a:lnTo>
                <a:lnTo>
                  <a:pt x="120370" y="22428"/>
                </a:lnTo>
                <a:lnTo>
                  <a:pt x="123202" y="22694"/>
                </a:lnTo>
                <a:lnTo>
                  <a:pt x="125539" y="19443"/>
                </a:lnTo>
                <a:close/>
              </a:path>
              <a:path w="874395" h="321310">
                <a:moveTo>
                  <a:pt x="137731" y="12623"/>
                </a:moveTo>
                <a:lnTo>
                  <a:pt x="130848" y="6769"/>
                </a:lnTo>
                <a:lnTo>
                  <a:pt x="132435" y="16116"/>
                </a:lnTo>
                <a:lnTo>
                  <a:pt x="137731" y="12623"/>
                </a:lnTo>
                <a:close/>
              </a:path>
              <a:path w="874395" h="321310">
                <a:moveTo>
                  <a:pt x="143700" y="45173"/>
                </a:moveTo>
                <a:lnTo>
                  <a:pt x="140817" y="34404"/>
                </a:lnTo>
                <a:lnTo>
                  <a:pt x="136118" y="37592"/>
                </a:lnTo>
                <a:lnTo>
                  <a:pt x="135420" y="34861"/>
                </a:lnTo>
                <a:lnTo>
                  <a:pt x="137325" y="30797"/>
                </a:lnTo>
                <a:lnTo>
                  <a:pt x="131978" y="30797"/>
                </a:lnTo>
                <a:lnTo>
                  <a:pt x="131102" y="42722"/>
                </a:lnTo>
                <a:lnTo>
                  <a:pt x="134353" y="45834"/>
                </a:lnTo>
                <a:lnTo>
                  <a:pt x="138379" y="46685"/>
                </a:lnTo>
                <a:lnTo>
                  <a:pt x="143700" y="45173"/>
                </a:lnTo>
                <a:close/>
              </a:path>
              <a:path w="874395" h="321310">
                <a:moveTo>
                  <a:pt x="164096" y="18453"/>
                </a:moveTo>
                <a:lnTo>
                  <a:pt x="157835" y="15798"/>
                </a:lnTo>
                <a:lnTo>
                  <a:pt x="161683" y="22771"/>
                </a:lnTo>
                <a:lnTo>
                  <a:pt x="164096" y="18453"/>
                </a:lnTo>
                <a:close/>
              </a:path>
              <a:path w="874395" h="321310">
                <a:moveTo>
                  <a:pt x="188188" y="18516"/>
                </a:moveTo>
                <a:lnTo>
                  <a:pt x="187045" y="15836"/>
                </a:lnTo>
                <a:lnTo>
                  <a:pt x="182829" y="18262"/>
                </a:lnTo>
                <a:lnTo>
                  <a:pt x="183045" y="18796"/>
                </a:lnTo>
                <a:lnTo>
                  <a:pt x="183273" y="19316"/>
                </a:lnTo>
                <a:lnTo>
                  <a:pt x="183489" y="19837"/>
                </a:lnTo>
                <a:lnTo>
                  <a:pt x="185064" y="19405"/>
                </a:lnTo>
                <a:lnTo>
                  <a:pt x="188188" y="18516"/>
                </a:lnTo>
                <a:close/>
              </a:path>
              <a:path w="874395" h="321310">
                <a:moveTo>
                  <a:pt x="229895" y="22098"/>
                </a:moveTo>
                <a:lnTo>
                  <a:pt x="224510" y="18935"/>
                </a:lnTo>
                <a:lnTo>
                  <a:pt x="220002" y="18122"/>
                </a:lnTo>
                <a:lnTo>
                  <a:pt x="214604" y="19532"/>
                </a:lnTo>
                <a:lnTo>
                  <a:pt x="217182" y="27368"/>
                </a:lnTo>
                <a:lnTo>
                  <a:pt x="229895" y="22098"/>
                </a:lnTo>
                <a:close/>
              </a:path>
              <a:path w="874395" h="321310">
                <a:moveTo>
                  <a:pt x="286054" y="312902"/>
                </a:moveTo>
                <a:lnTo>
                  <a:pt x="285813" y="312839"/>
                </a:lnTo>
                <a:lnTo>
                  <a:pt x="285940" y="312953"/>
                </a:lnTo>
                <a:close/>
              </a:path>
              <a:path w="874395" h="321310">
                <a:moveTo>
                  <a:pt x="288861" y="316623"/>
                </a:moveTo>
                <a:lnTo>
                  <a:pt x="285991" y="314655"/>
                </a:lnTo>
                <a:lnTo>
                  <a:pt x="285724" y="312889"/>
                </a:lnTo>
                <a:lnTo>
                  <a:pt x="280708" y="311962"/>
                </a:lnTo>
                <a:lnTo>
                  <a:pt x="284695" y="318477"/>
                </a:lnTo>
                <a:lnTo>
                  <a:pt x="288861" y="316623"/>
                </a:lnTo>
                <a:close/>
              </a:path>
              <a:path w="874395" h="321310">
                <a:moveTo>
                  <a:pt x="291693" y="314464"/>
                </a:moveTo>
                <a:lnTo>
                  <a:pt x="290195" y="311137"/>
                </a:lnTo>
                <a:lnTo>
                  <a:pt x="286067" y="312889"/>
                </a:lnTo>
                <a:lnTo>
                  <a:pt x="287858" y="313385"/>
                </a:lnTo>
                <a:lnTo>
                  <a:pt x="291693" y="314464"/>
                </a:lnTo>
                <a:close/>
              </a:path>
              <a:path w="874395" h="321310">
                <a:moveTo>
                  <a:pt x="294259" y="254444"/>
                </a:moveTo>
                <a:lnTo>
                  <a:pt x="294055" y="254520"/>
                </a:lnTo>
                <a:lnTo>
                  <a:pt x="294182" y="254469"/>
                </a:lnTo>
                <a:close/>
              </a:path>
              <a:path w="874395" h="321310">
                <a:moveTo>
                  <a:pt x="310286" y="212471"/>
                </a:moveTo>
                <a:close/>
              </a:path>
              <a:path w="874395" h="321310">
                <a:moveTo>
                  <a:pt x="312432" y="224866"/>
                </a:moveTo>
                <a:lnTo>
                  <a:pt x="311238" y="220091"/>
                </a:lnTo>
                <a:lnTo>
                  <a:pt x="310629" y="217639"/>
                </a:lnTo>
                <a:lnTo>
                  <a:pt x="310553" y="215049"/>
                </a:lnTo>
                <a:lnTo>
                  <a:pt x="310261" y="212509"/>
                </a:lnTo>
                <a:lnTo>
                  <a:pt x="306806" y="218097"/>
                </a:lnTo>
                <a:lnTo>
                  <a:pt x="299212" y="213347"/>
                </a:lnTo>
                <a:lnTo>
                  <a:pt x="295313" y="219544"/>
                </a:lnTo>
                <a:lnTo>
                  <a:pt x="305892" y="226936"/>
                </a:lnTo>
                <a:lnTo>
                  <a:pt x="309829" y="226352"/>
                </a:lnTo>
                <a:lnTo>
                  <a:pt x="312432" y="224866"/>
                </a:lnTo>
                <a:close/>
              </a:path>
              <a:path w="874395" h="321310">
                <a:moveTo>
                  <a:pt x="313118" y="317741"/>
                </a:moveTo>
                <a:lnTo>
                  <a:pt x="311619" y="315544"/>
                </a:lnTo>
                <a:lnTo>
                  <a:pt x="310730" y="313512"/>
                </a:lnTo>
                <a:lnTo>
                  <a:pt x="308521" y="311772"/>
                </a:lnTo>
                <a:lnTo>
                  <a:pt x="306539" y="312877"/>
                </a:lnTo>
                <a:lnTo>
                  <a:pt x="305155" y="313245"/>
                </a:lnTo>
                <a:lnTo>
                  <a:pt x="305727" y="314312"/>
                </a:lnTo>
                <a:lnTo>
                  <a:pt x="306044" y="315925"/>
                </a:lnTo>
                <a:lnTo>
                  <a:pt x="306920" y="316344"/>
                </a:lnTo>
                <a:lnTo>
                  <a:pt x="308533" y="317119"/>
                </a:lnTo>
                <a:lnTo>
                  <a:pt x="310489" y="317195"/>
                </a:lnTo>
                <a:lnTo>
                  <a:pt x="313118" y="317741"/>
                </a:lnTo>
                <a:close/>
              </a:path>
              <a:path w="874395" h="321310">
                <a:moveTo>
                  <a:pt x="316141" y="207441"/>
                </a:moveTo>
                <a:lnTo>
                  <a:pt x="316001" y="207391"/>
                </a:lnTo>
                <a:lnTo>
                  <a:pt x="315887" y="207543"/>
                </a:lnTo>
                <a:lnTo>
                  <a:pt x="316026" y="207594"/>
                </a:lnTo>
                <a:lnTo>
                  <a:pt x="316141" y="207441"/>
                </a:lnTo>
                <a:close/>
              </a:path>
              <a:path w="874395" h="321310">
                <a:moveTo>
                  <a:pt x="316890" y="36944"/>
                </a:moveTo>
                <a:lnTo>
                  <a:pt x="314883" y="36398"/>
                </a:lnTo>
                <a:lnTo>
                  <a:pt x="313867" y="38138"/>
                </a:lnTo>
                <a:lnTo>
                  <a:pt x="312699" y="39763"/>
                </a:lnTo>
                <a:lnTo>
                  <a:pt x="312458" y="43611"/>
                </a:lnTo>
                <a:lnTo>
                  <a:pt x="313613" y="43535"/>
                </a:lnTo>
                <a:lnTo>
                  <a:pt x="314845" y="43141"/>
                </a:lnTo>
                <a:lnTo>
                  <a:pt x="314921" y="43395"/>
                </a:lnTo>
                <a:lnTo>
                  <a:pt x="315087" y="43675"/>
                </a:lnTo>
                <a:lnTo>
                  <a:pt x="315442" y="43738"/>
                </a:lnTo>
                <a:lnTo>
                  <a:pt x="314464" y="45542"/>
                </a:lnTo>
                <a:lnTo>
                  <a:pt x="313347" y="47307"/>
                </a:lnTo>
                <a:lnTo>
                  <a:pt x="312623" y="50330"/>
                </a:lnTo>
                <a:lnTo>
                  <a:pt x="314058" y="51828"/>
                </a:lnTo>
                <a:lnTo>
                  <a:pt x="314718" y="53136"/>
                </a:lnTo>
                <a:lnTo>
                  <a:pt x="316738" y="52527"/>
                </a:lnTo>
                <a:lnTo>
                  <a:pt x="315976" y="43624"/>
                </a:lnTo>
                <a:lnTo>
                  <a:pt x="316166" y="43472"/>
                </a:lnTo>
                <a:lnTo>
                  <a:pt x="316280" y="43218"/>
                </a:lnTo>
                <a:lnTo>
                  <a:pt x="316331" y="42900"/>
                </a:lnTo>
                <a:lnTo>
                  <a:pt x="316293" y="42659"/>
                </a:lnTo>
                <a:lnTo>
                  <a:pt x="316204" y="42456"/>
                </a:lnTo>
                <a:lnTo>
                  <a:pt x="316090" y="42291"/>
                </a:lnTo>
                <a:lnTo>
                  <a:pt x="316166" y="41998"/>
                </a:lnTo>
                <a:lnTo>
                  <a:pt x="316433" y="40347"/>
                </a:lnTo>
                <a:lnTo>
                  <a:pt x="316750" y="38709"/>
                </a:lnTo>
                <a:lnTo>
                  <a:pt x="316890" y="36944"/>
                </a:lnTo>
                <a:close/>
              </a:path>
              <a:path w="874395" h="321310">
                <a:moveTo>
                  <a:pt x="324739" y="210654"/>
                </a:moveTo>
                <a:lnTo>
                  <a:pt x="323583" y="209143"/>
                </a:lnTo>
                <a:lnTo>
                  <a:pt x="316103" y="207606"/>
                </a:lnTo>
                <a:lnTo>
                  <a:pt x="316026" y="211226"/>
                </a:lnTo>
                <a:lnTo>
                  <a:pt x="313004" y="211556"/>
                </a:lnTo>
                <a:lnTo>
                  <a:pt x="310502" y="212445"/>
                </a:lnTo>
                <a:lnTo>
                  <a:pt x="323164" y="217855"/>
                </a:lnTo>
                <a:lnTo>
                  <a:pt x="324739" y="210654"/>
                </a:lnTo>
                <a:close/>
              </a:path>
              <a:path w="874395" h="321310">
                <a:moveTo>
                  <a:pt x="326605" y="206540"/>
                </a:moveTo>
                <a:lnTo>
                  <a:pt x="326097" y="204000"/>
                </a:lnTo>
                <a:lnTo>
                  <a:pt x="325031" y="198577"/>
                </a:lnTo>
                <a:lnTo>
                  <a:pt x="324561" y="196240"/>
                </a:lnTo>
                <a:lnTo>
                  <a:pt x="319582" y="196888"/>
                </a:lnTo>
                <a:lnTo>
                  <a:pt x="314883" y="198577"/>
                </a:lnTo>
                <a:lnTo>
                  <a:pt x="312013" y="192671"/>
                </a:lnTo>
                <a:lnTo>
                  <a:pt x="320243" y="189826"/>
                </a:lnTo>
                <a:lnTo>
                  <a:pt x="323507" y="188696"/>
                </a:lnTo>
                <a:lnTo>
                  <a:pt x="322770" y="188074"/>
                </a:lnTo>
                <a:lnTo>
                  <a:pt x="318325" y="184315"/>
                </a:lnTo>
                <a:lnTo>
                  <a:pt x="315087" y="188074"/>
                </a:lnTo>
                <a:lnTo>
                  <a:pt x="310553" y="188074"/>
                </a:lnTo>
                <a:lnTo>
                  <a:pt x="309854" y="187185"/>
                </a:lnTo>
                <a:lnTo>
                  <a:pt x="309664" y="186944"/>
                </a:lnTo>
                <a:lnTo>
                  <a:pt x="307213" y="183819"/>
                </a:lnTo>
                <a:lnTo>
                  <a:pt x="307047" y="182194"/>
                </a:lnTo>
                <a:lnTo>
                  <a:pt x="306920" y="180987"/>
                </a:lnTo>
                <a:lnTo>
                  <a:pt x="306654" y="178435"/>
                </a:lnTo>
                <a:lnTo>
                  <a:pt x="306590" y="177787"/>
                </a:lnTo>
                <a:lnTo>
                  <a:pt x="304596" y="177165"/>
                </a:lnTo>
                <a:lnTo>
                  <a:pt x="304596" y="188226"/>
                </a:lnTo>
                <a:lnTo>
                  <a:pt x="304469" y="188696"/>
                </a:lnTo>
                <a:lnTo>
                  <a:pt x="304355" y="189077"/>
                </a:lnTo>
                <a:lnTo>
                  <a:pt x="304266" y="189395"/>
                </a:lnTo>
                <a:lnTo>
                  <a:pt x="304165" y="189763"/>
                </a:lnTo>
                <a:lnTo>
                  <a:pt x="302971" y="189395"/>
                </a:lnTo>
                <a:lnTo>
                  <a:pt x="301764" y="189077"/>
                </a:lnTo>
                <a:lnTo>
                  <a:pt x="300774" y="188696"/>
                </a:lnTo>
                <a:lnTo>
                  <a:pt x="300888" y="187185"/>
                </a:lnTo>
                <a:lnTo>
                  <a:pt x="304596" y="188226"/>
                </a:lnTo>
                <a:lnTo>
                  <a:pt x="304596" y="177165"/>
                </a:lnTo>
                <a:lnTo>
                  <a:pt x="298107" y="175133"/>
                </a:lnTo>
                <a:lnTo>
                  <a:pt x="294944" y="175793"/>
                </a:lnTo>
                <a:lnTo>
                  <a:pt x="292328" y="180987"/>
                </a:lnTo>
                <a:lnTo>
                  <a:pt x="288251" y="178435"/>
                </a:lnTo>
                <a:lnTo>
                  <a:pt x="293179" y="173774"/>
                </a:lnTo>
                <a:lnTo>
                  <a:pt x="292709" y="171462"/>
                </a:lnTo>
                <a:lnTo>
                  <a:pt x="292671" y="171297"/>
                </a:lnTo>
                <a:lnTo>
                  <a:pt x="292620" y="171043"/>
                </a:lnTo>
                <a:lnTo>
                  <a:pt x="287413" y="171043"/>
                </a:lnTo>
                <a:lnTo>
                  <a:pt x="282346" y="171297"/>
                </a:lnTo>
                <a:lnTo>
                  <a:pt x="274408" y="170738"/>
                </a:lnTo>
                <a:lnTo>
                  <a:pt x="272034" y="171462"/>
                </a:lnTo>
                <a:lnTo>
                  <a:pt x="271526" y="175133"/>
                </a:lnTo>
                <a:lnTo>
                  <a:pt x="271437" y="175793"/>
                </a:lnTo>
                <a:lnTo>
                  <a:pt x="271386" y="176174"/>
                </a:lnTo>
                <a:lnTo>
                  <a:pt x="272300" y="179870"/>
                </a:lnTo>
                <a:lnTo>
                  <a:pt x="278625" y="182194"/>
                </a:lnTo>
                <a:lnTo>
                  <a:pt x="280416" y="185407"/>
                </a:lnTo>
                <a:lnTo>
                  <a:pt x="279260" y="190538"/>
                </a:lnTo>
                <a:lnTo>
                  <a:pt x="282638" y="189826"/>
                </a:lnTo>
                <a:lnTo>
                  <a:pt x="285280" y="189395"/>
                </a:lnTo>
                <a:lnTo>
                  <a:pt x="286499" y="189077"/>
                </a:lnTo>
                <a:lnTo>
                  <a:pt x="294322" y="186944"/>
                </a:lnTo>
                <a:lnTo>
                  <a:pt x="297561" y="194106"/>
                </a:lnTo>
                <a:lnTo>
                  <a:pt x="298310" y="195084"/>
                </a:lnTo>
                <a:lnTo>
                  <a:pt x="304749" y="198310"/>
                </a:lnTo>
                <a:lnTo>
                  <a:pt x="307759" y="202882"/>
                </a:lnTo>
                <a:lnTo>
                  <a:pt x="308140" y="209727"/>
                </a:lnTo>
                <a:lnTo>
                  <a:pt x="315988" y="207391"/>
                </a:lnTo>
                <a:lnTo>
                  <a:pt x="318579" y="204000"/>
                </a:lnTo>
                <a:lnTo>
                  <a:pt x="326605" y="206540"/>
                </a:lnTo>
                <a:close/>
              </a:path>
              <a:path w="874395" h="321310">
                <a:moveTo>
                  <a:pt x="326859" y="206743"/>
                </a:moveTo>
                <a:lnTo>
                  <a:pt x="326707" y="206578"/>
                </a:lnTo>
                <a:lnTo>
                  <a:pt x="326644" y="206756"/>
                </a:lnTo>
                <a:lnTo>
                  <a:pt x="326821" y="206933"/>
                </a:lnTo>
                <a:lnTo>
                  <a:pt x="326859" y="206743"/>
                </a:lnTo>
                <a:close/>
              </a:path>
              <a:path w="874395" h="321310">
                <a:moveTo>
                  <a:pt x="332028" y="216750"/>
                </a:moveTo>
                <a:lnTo>
                  <a:pt x="328688" y="214198"/>
                </a:lnTo>
                <a:lnTo>
                  <a:pt x="331914" y="208267"/>
                </a:lnTo>
                <a:lnTo>
                  <a:pt x="326821" y="206933"/>
                </a:lnTo>
                <a:lnTo>
                  <a:pt x="325462" y="211569"/>
                </a:lnTo>
                <a:lnTo>
                  <a:pt x="326415" y="215747"/>
                </a:lnTo>
                <a:lnTo>
                  <a:pt x="329615" y="220611"/>
                </a:lnTo>
                <a:lnTo>
                  <a:pt x="330771" y="218643"/>
                </a:lnTo>
                <a:lnTo>
                  <a:pt x="332028" y="216750"/>
                </a:lnTo>
                <a:close/>
              </a:path>
              <a:path w="874395" h="321310">
                <a:moveTo>
                  <a:pt x="340474" y="286232"/>
                </a:moveTo>
                <a:lnTo>
                  <a:pt x="340283" y="286308"/>
                </a:lnTo>
                <a:lnTo>
                  <a:pt x="340474" y="286232"/>
                </a:lnTo>
                <a:close/>
              </a:path>
              <a:path w="874395" h="321310">
                <a:moveTo>
                  <a:pt x="340893" y="246875"/>
                </a:moveTo>
                <a:lnTo>
                  <a:pt x="340842" y="246126"/>
                </a:lnTo>
                <a:lnTo>
                  <a:pt x="340829" y="244716"/>
                </a:lnTo>
                <a:lnTo>
                  <a:pt x="339394" y="244640"/>
                </a:lnTo>
                <a:lnTo>
                  <a:pt x="338048" y="244754"/>
                </a:lnTo>
                <a:lnTo>
                  <a:pt x="336702" y="244817"/>
                </a:lnTo>
                <a:lnTo>
                  <a:pt x="336702" y="245478"/>
                </a:lnTo>
                <a:lnTo>
                  <a:pt x="336689" y="246138"/>
                </a:lnTo>
                <a:lnTo>
                  <a:pt x="336689" y="246799"/>
                </a:lnTo>
                <a:lnTo>
                  <a:pt x="340893" y="246875"/>
                </a:lnTo>
                <a:close/>
              </a:path>
              <a:path w="874395" h="321310">
                <a:moveTo>
                  <a:pt x="342798" y="275297"/>
                </a:moveTo>
                <a:lnTo>
                  <a:pt x="341566" y="271297"/>
                </a:lnTo>
                <a:lnTo>
                  <a:pt x="336384" y="270052"/>
                </a:lnTo>
                <a:lnTo>
                  <a:pt x="336410" y="275615"/>
                </a:lnTo>
                <a:lnTo>
                  <a:pt x="339420" y="275386"/>
                </a:lnTo>
                <a:lnTo>
                  <a:pt x="342798" y="275297"/>
                </a:lnTo>
                <a:close/>
              </a:path>
              <a:path w="874395" h="321310">
                <a:moveTo>
                  <a:pt x="342861" y="282435"/>
                </a:moveTo>
                <a:lnTo>
                  <a:pt x="340233" y="280746"/>
                </a:lnTo>
                <a:lnTo>
                  <a:pt x="339915" y="280543"/>
                </a:lnTo>
                <a:lnTo>
                  <a:pt x="339051" y="280657"/>
                </a:lnTo>
                <a:lnTo>
                  <a:pt x="336296" y="283591"/>
                </a:lnTo>
                <a:lnTo>
                  <a:pt x="340029" y="284238"/>
                </a:lnTo>
                <a:lnTo>
                  <a:pt x="340410" y="286004"/>
                </a:lnTo>
                <a:lnTo>
                  <a:pt x="341198" y="284238"/>
                </a:lnTo>
                <a:lnTo>
                  <a:pt x="342861" y="282435"/>
                </a:lnTo>
                <a:close/>
              </a:path>
              <a:path w="874395" h="321310">
                <a:moveTo>
                  <a:pt x="343598" y="252158"/>
                </a:moveTo>
                <a:lnTo>
                  <a:pt x="343509" y="251358"/>
                </a:lnTo>
                <a:lnTo>
                  <a:pt x="343458" y="250875"/>
                </a:lnTo>
                <a:lnTo>
                  <a:pt x="342125" y="250024"/>
                </a:lnTo>
                <a:lnTo>
                  <a:pt x="341757" y="250190"/>
                </a:lnTo>
                <a:lnTo>
                  <a:pt x="340982" y="250558"/>
                </a:lnTo>
                <a:lnTo>
                  <a:pt x="339991" y="251434"/>
                </a:lnTo>
                <a:lnTo>
                  <a:pt x="339915" y="252742"/>
                </a:lnTo>
                <a:lnTo>
                  <a:pt x="341122" y="253403"/>
                </a:lnTo>
                <a:lnTo>
                  <a:pt x="342442" y="254660"/>
                </a:lnTo>
                <a:lnTo>
                  <a:pt x="343014" y="253034"/>
                </a:lnTo>
                <a:lnTo>
                  <a:pt x="343598" y="252158"/>
                </a:lnTo>
                <a:close/>
              </a:path>
              <a:path w="874395" h="321310">
                <a:moveTo>
                  <a:pt x="349377" y="282917"/>
                </a:moveTo>
                <a:lnTo>
                  <a:pt x="340474" y="286232"/>
                </a:lnTo>
                <a:lnTo>
                  <a:pt x="346964" y="290423"/>
                </a:lnTo>
                <a:lnTo>
                  <a:pt x="349377" y="282917"/>
                </a:lnTo>
                <a:close/>
              </a:path>
              <a:path w="874395" h="321310">
                <a:moveTo>
                  <a:pt x="356628" y="259156"/>
                </a:moveTo>
                <a:lnTo>
                  <a:pt x="349440" y="257860"/>
                </a:lnTo>
                <a:lnTo>
                  <a:pt x="351243" y="260680"/>
                </a:lnTo>
                <a:lnTo>
                  <a:pt x="351828" y="262712"/>
                </a:lnTo>
                <a:lnTo>
                  <a:pt x="352844" y="262966"/>
                </a:lnTo>
                <a:lnTo>
                  <a:pt x="355803" y="263702"/>
                </a:lnTo>
                <a:lnTo>
                  <a:pt x="355993" y="261086"/>
                </a:lnTo>
                <a:lnTo>
                  <a:pt x="356628" y="259156"/>
                </a:lnTo>
                <a:close/>
              </a:path>
              <a:path w="874395" h="321310">
                <a:moveTo>
                  <a:pt x="361200" y="269608"/>
                </a:moveTo>
                <a:lnTo>
                  <a:pt x="359841" y="263588"/>
                </a:lnTo>
                <a:lnTo>
                  <a:pt x="349859" y="265798"/>
                </a:lnTo>
                <a:lnTo>
                  <a:pt x="348551" y="272618"/>
                </a:lnTo>
                <a:lnTo>
                  <a:pt x="348500" y="272834"/>
                </a:lnTo>
                <a:lnTo>
                  <a:pt x="349834" y="273291"/>
                </a:lnTo>
                <a:lnTo>
                  <a:pt x="351002" y="274142"/>
                </a:lnTo>
                <a:lnTo>
                  <a:pt x="354965" y="272618"/>
                </a:lnTo>
                <a:lnTo>
                  <a:pt x="358076" y="271043"/>
                </a:lnTo>
                <a:lnTo>
                  <a:pt x="361200" y="269608"/>
                </a:lnTo>
                <a:close/>
              </a:path>
              <a:path w="874395" h="321310">
                <a:moveTo>
                  <a:pt x="366623" y="46469"/>
                </a:moveTo>
                <a:lnTo>
                  <a:pt x="357225" y="45567"/>
                </a:lnTo>
                <a:lnTo>
                  <a:pt x="363613" y="49504"/>
                </a:lnTo>
                <a:lnTo>
                  <a:pt x="363766" y="49568"/>
                </a:lnTo>
                <a:lnTo>
                  <a:pt x="366623" y="46469"/>
                </a:lnTo>
                <a:close/>
              </a:path>
              <a:path w="874395" h="321310">
                <a:moveTo>
                  <a:pt x="377621" y="45313"/>
                </a:moveTo>
                <a:lnTo>
                  <a:pt x="365785" y="37553"/>
                </a:lnTo>
                <a:lnTo>
                  <a:pt x="363842" y="40881"/>
                </a:lnTo>
                <a:lnTo>
                  <a:pt x="366407" y="43611"/>
                </a:lnTo>
                <a:lnTo>
                  <a:pt x="367030" y="46494"/>
                </a:lnTo>
                <a:lnTo>
                  <a:pt x="372630" y="51396"/>
                </a:lnTo>
                <a:lnTo>
                  <a:pt x="377621" y="45313"/>
                </a:lnTo>
                <a:close/>
              </a:path>
              <a:path w="874395" h="321310">
                <a:moveTo>
                  <a:pt x="388429" y="46215"/>
                </a:moveTo>
                <a:lnTo>
                  <a:pt x="386600" y="44145"/>
                </a:lnTo>
                <a:lnTo>
                  <a:pt x="386803" y="43980"/>
                </a:lnTo>
                <a:lnTo>
                  <a:pt x="386969" y="43802"/>
                </a:lnTo>
                <a:lnTo>
                  <a:pt x="387108" y="43078"/>
                </a:lnTo>
                <a:lnTo>
                  <a:pt x="386537" y="42773"/>
                </a:lnTo>
                <a:lnTo>
                  <a:pt x="385965" y="42710"/>
                </a:lnTo>
                <a:lnTo>
                  <a:pt x="385787" y="42735"/>
                </a:lnTo>
                <a:lnTo>
                  <a:pt x="385622" y="42799"/>
                </a:lnTo>
                <a:lnTo>
                  <a:pt x="385483" y="42875"/>
                </a:lnTo>
                <a:lnTo>
                  <a:pt x="383641" y="40792"/>
                </a:lnTo>
                <a:lnTo>
                  <a:pt x="381863" y="42100"/>
                </a:lnTo>
                <a:lnTo>
                  <a:pt x="385089" y="47625"/>
                </a:lnTo>
                <a:lnTo>
                  <a:pt x="388429" y="46215"/>
                </a:lnTo>
                <a:close/>
              </a:path>
              <a:path w="874395" h="321310">
                <a:moveTo>
                  <a:pt x="392620" y="54749"/>
                </a:moveTo>
                <a:lnTo>
                  <a:pt x="392328" y="52463"/>
                </a:lnTo>
                <a:lnTo>
                  <a:pt x="389648" y="49771"/>
                </a:lnTo>
                <a:lnTo>
                  <a:pt x="387248" y="48895"/>
                </a:lnTo>
                <a:lnTo>
                  <a:pt x="385318" y="47840"/>
                </a:lnTo>
                <a:lnTo>
                  <a:pt x="383209" y="48895"/>
                </a:lnTo>
                <a:lnTo>
                  <a:pt x="381520" y="49771"/>
                </a:lnTo>
                <a:lnTo>
                  <a:pt x="383857" y="52070"/>
                </a:lnTo>
                <a:lnTo>
                  <a:pt x="386232" y="55638"/>
                </a:lnTo>
                <a:lnTo>
                  <a:pt x="387819" y="57150"/>
                </a:lnTo>
                <a:lnTo>
                  <a:pt x="390017" y="58559"/>
                </a:lnTo>
                <a:lnTo>
                  <a:pt x="392531" y="57150"/>
                </a:lnTo>
                <a:lnTo>
                  <a:pt x="392620" y="54749"/>
                </a:lnTo>
                <a:close/>
              </a:path>
              <a:path w="874395" h="321310">
                <a:moveTo>
                  <a:pt x="402920" y="252323"/>
                </a:moveTo>
                <a:lnTo>
                  <a:pt x="401764" y="251066"/>
                </a:lnTo>
                <a:lnTo>
                  <a:pt x="400532" y="250291"/>
                </a:lnTo>
                <a:lnTo>
                  <a:pt x="399173" y="249542"/>
                </a:lnTo>
                <a:lnTo>
                  <a:pt x="397891" y="250952"/>
                </a:lnTo>
                <a:lnTo>
                  <a:pt x="398005" y="251142"/>
                </a:lnTo>
                <a:lnTo>
                  <a:pt x="398741" y="252361"/>
                </a:lnTo>
                <a:lnTo>
                  <a:pt x="399719" y="253428"/>
                </a:lnTo>
                <a:lnTo>
                  <a:pt x="401142" y="255206"/>
                </a:lnTo>
                <a:lnTo>
                  <a:pt x="401967" y="253619"/>
                </a:lnTo>
                <a:lnTo>
                  <a:pt x="402920" y="252323"/>
                </a:lnTo>
                <a:close/>
              </a:path>
              <a:path w="874395" h="321310">
                <a:moveTo>
                  <a:pt x="417156" y="270852"/>
                </a:moveTo>
                <a:lnTo>
                  <a:pt x="410311" y="260489"/>
                </a:lnTo>
                <a:lnTo>
                  <a:pt x="407720" y="256565"/>
                </a:lnTo>
                <a:lnTo>
                  <a:pt x="397421" y="260489"/>
                </a:lnTo>
                <a:lnTo>
                  <a:pt x="397294" y="260096"/>
                </a:lnTo>
                <a:lnTo>
                  <a:pt x="396989" y="259245"/>
                </a:lnTo>
                <a:lnTo>
                  <a:pt x="396621" y="258419"/>
                </a:lnTo>
                <a:lnTo>
                  <a:pt x="396417" y="258000"/>
                </a:lnTo>
                <a:lnTo>
                  <a:pt x="395046" y="251409"/>
                </a:lnTo>
                <a:lnTo>
                  <a:pt x="394677" y="251142"/>
                </a:lnTo>
                <a:lnTo>
                  <a:pt x="394119" y="250736"/>
                </a:lnTo>
                <a:lnTo>
                  <a:pt x="393979" y="250736"/>
                </a:lnTo>
                <a:lnTo>
                  <a:pt x="394652" y="249301"/>
                </a:lnTo>
                <a:lnTo>
                  <a:pt x="394728" y="249174"/>
                </a:lnTo>
                <a:lnTo>
                  <a:pt x="395884" y="246710"/>
                </a:lnTo>
                <a:lnTo>
                  <a:pt x="396062" y="246329"/>
                </a:lnTo>
                <a:lnTo>
                  <a:pt x="397383" y="243522"/>
                </a:lnTo>
                <a:lnTo>
                  <a:pt x="396633" y="240690"/>
                </a:lnTo>
                <a:lnTo>
                  <a:pt x="396582" y="240538"/>
                </a:lnTo>
                <a:lnTo>
                  <a:pt x="394550" y="236575"/>
                </a:lnTo>
                <a:lnTo>
                  <a:pt x="397446" y="233476"/>
                </a:lnTo>
                <a:lnTo>
                  <a:pt x="398322" y="232537"/>
                </a:lnTo>
                <a:lnTo>
                  <a:pt x="405739" y="235267"/>
                </a:lnTo>
                <a:lnTo>
                  <a:pt x="406311" y="232892"/>
                </a:lnTo>
                <a:lnTo>
                  <a:pt x="406488" y="232537"/>
                </a:lnTo>
                <a:lnTo>
                  <a:pt x="407657" y="230212"/>
                </a:lnTo>
                <a:lnTo>
                  <a:pt x="407949" y="229616"/>
                </a:lnTo>
                <a:lnTo>
                  <a:pt x="404990" y="226682"/>
                </a:lnTo>
                <a:lnTo>
                  <a:pt x="401853" y="224561"/>
                </a:lnTo>
                <a:lnTo>
                  <a:pt x="398703" y="224345"/>
                </a:lnTo>
                <a:lnTo>
                  <a:pt x="392201" y="223901"/>
                </a:lnTo>
                <a:lnTo>
                  <a:pt x="391909" y="222872"/>
                </a:lnTo>
                <a:lnTo>
                  <a:pt x="391287" y="219938"/>
                </a:lnTo>
                <a:lnTo>
                  <a:pt x="391287" y="249301"/>
                </a:lnTo>
                <a:lnTo>
                  <a:pt x="384098" y="250736"/>
                </a:lnTo>
                <a:lnTo>
                  <a:pt x="382879" y="249923"/>
                </a:lnTo>
                <a:lnTo>
                  <a:pt x="383451" y="247053"/>
                </a:lnTo>
                <a:lnTo>
                  <a:pt x="383514" y="246710"/>
                </a:lnTo>
                <a:lnTo>
                  <a:pt x="388188" y="247053"/>
                </a:lnTo>
                <a:lnTo>
                  <a:pt x="391287" y="249301"/>
                </a:lnTo>
                <a:lnTo>
                  <a:pt x="391287" y="219938"/>
                </a:lnTo>
                <a:lnTo>
                  <a:pt x="390537" y="216382"/>
                </a:lnTo>
                <a:lnTo>
                  <a:pt x="389826" y="215163"/>
                </a:lnTo>
                <a:lnTo>
                  <a:pt x="389204" y="213588"/>
                </a:lnTo>
                <a:lnTo>
                  <a:pt x="382993" y="214071"/>
                </a:lnTo>
                <a:lnTo>
                  <a:pt x="386054" y="219722"/>
                </a:lnTo>
                <a:lnTo>
                  <a:pt x="383603" y="222872"/>
                </a:lnTo>
                <a:lnTo>
                  <a:pt x="381215" y="222554"/>
                </a:lnTo>
                <a:lnTo>
                  <a:pt x="381215" y="258419"/>
                </a:lnTo>
                <a:lnTo>
                  <a:pt x="374027" y="257302"/>
                </a:lnTo>
                <a:lnTo>
                  <a:pt x="369252" y="254609"/>
                </a:lnTo>
                <a:lnTo>
                  <a:pt x="364528" y="247992"/>
                </a:lnTo>
                <a:lnTo>
                  <a:pt x="368287" y="247053"/>
                </a:lnTo>
                <a:lnTo>
                  <a:pt x="371182" y="246329"/>
                </a:lnTo>
                <a:lnTo>
                  <a:pt x="375386" y="250444"/>
                </a:lnTo>
                <a:lnTo>
                  <a:pt x="380161" y="251269"/>
                </a:lnTo>
                <a:lnTo>
                  <a:pt x="380949" y="256565"/>
                </a:lnTo>
                <a:lnTo>
                  <a:pt x="381050" y="257302"/>
                </a:lnTo>
                <a:lnTo>
                  <a:pt x="381165" y="258000"/>
                </a:lnTo>
                <a:lnTo>
                  <a:pt x="381215" y="258419"/>
                </a:lnTo>
                <a:lnTo>
                  <a:pt x="381215" y="222554"/>
                </a:lnTo>
                <a:lnTo>
                  <a:pt x="373976" y="221564"/>
                </a:lnTo>
                <a:lnTo>
                  <a:pt x="379577" y="230212"/>
                </a:lnTo>
                <a:lnTo>
                  <a:pt x="375107" y="228015"/>
                </a:lnTo>
                <a:lnTo>
                  <a:pt x="372198" y="233476"/>
                </a:lnTo>
                <a:lnTo>
                  <a:pt x="368350" y="230009"/>
                </a:lnTo>
                <a:lnTo>
                  <a:pt x="367715" y="231038"/>
                </a:lnTo>
                <a:lnTo>
                  <a:pt x="366306" y="232537"/>
                </a:lnTo>
                <a:lnTo>
                  <a:pt x="367665" y="234721"/>
                </a:lnTo>
                <a:lnTo>
                  <a:pt x="369277" y="236105"/>
                </a:lnTo>
                <a:lnTo>
                  <a:pt x="370941" y="237883"/>
                </a:lnTo>
                <a:lnTo>
                  <a:pt x="370471" y="240538"/>
                </a:lnTo>
                <a:lnTo>
                  <a:pt x="370433" y="240690"/>
                </a:lnTo>
                <a:lnTo>
                  <a:pt x="368630" y="242519"/>
                </a:lnTo>
                <a:lnTo>
                  <a:pt x="363143" y="244157"/>
                </a:lnTo>
                <a:lnTo>
                  <a:pt x="361315" y="246011"/>
                </a:lnTo>
                <a:lnTo>
                  <a:pt x="359714" y="247053"/>
                </a:lnTo>
                <a:lnTo>
                  <a:pt x="350875" y="239560"/>
                </a:lnTo>
                <a:lnTo>
                  <a:pt x="349783" y="244157"/>
                </a:lnTo>
                <a:lnTo>
                  <a:pt x="349707" y="244475"/>
                </a:lnTo>
                <a:lnTo>
                  <a:pt x="348335" y="247713"/>
                </a:lnTo>
                <a:lnTo>
                  <a:pt x="353453" y="249174"/>
                </a:lnTo>
                <a:lnTo>
                  <a:pt x="353085" y="249174"/>
                </a:lnTo>
                <a:lnTo>
                  <a:pt x="346824" y="253682"/>
                </a:lnTo>
                <a:lnTo>
                  <a:pt x="356654" y="259054"/>
                </a:lnTo>
                <a:lnTo>
                  <a:pt x="356819" y="259054"/>
                </a:lnTo>
                <a:lnTo>
                  <a:pt x="359283" y="260489"/>
                </a:lnTo>
                <a:lnTo>
                  <a:pt x="361746" y="262242"/>
                </a:lnTo>
                <a:lnTo>
                  <a:pt x="366864" y="264579"/>
                </a:lnTo>
                <a:lnTo>
                  <a:pt x="370141" y="260096"/>
                </a:lnTo>
                <a:lnTo>
                  <a:pt x="370268" y="260096"/>
                </a:lnTo>
                <a:lnTo>
                  <a:pt x="372173" y="264414"/>
                </a:lnTo>
                <a:lnTo>
                  <a:pt x="372262" y="264629"/>
                </a:lnTo>
                <a:lnTo>
                  <a:pt x="370852" y="269011"/>
                </a:lnTo>
                <a:lnTo>
                  <a:pt x="367576" y="265074"/>
                </a:lnTo>
                <a:lnTo>
                  <a:pt x="364439" y="266192"/>
                </a:lnTo>
                <a:lnTo>
                  <a:pt x="366928" y="272554"/>
                </a:lnTo>
                <a:lnTo>
                  <a:pt x="370586" y="269836"/>
                </a:lnTo>
                <a:lnTo>
                  <a:pt x="372059" y="269011"/>
                </a:lnTo>
                <a:lnTo>
                  <a:pt x="373735" y="268058"/>
                </a:lnTo>
                <a:lnTo>
                  <a:pt x="380657" y="260959"/>
                </a:lnTo>
                <a:lnTo>
                  <a:pt x="382905" y="260096"/>
                </a:lnTo>
                <a:lnTo>
                  <a:pt x="390563" y="263220"/>
                </a:lnTo>
                <a:lnTo>
                  <a:pt x="392353" y="264414"/>
                </a:lnTo>
                <a:lnTo>
                  <a:pt x="394322" y="265468"/>
                </a:lnTo>
                <a:lnTo>
                  <a:pt x="392887" y="270852"/>
                </a:lnTo>
                <a:lnTo>
                  <a:pt x="417156" y="270852"/>
                </a:lnTo>
                <a:close/>
              </a:path>
              <a:path w="874395" h="321310">
                <a:moveTo>
                  <a:pt x="421487" y="209346"/>
                </a:moveTo>
                <a:lnTo>
                  <a:pt x="419760" y="206883"/>
                </a:lnTo>
                <a:lnTo>
                  <a:pt x="415810" y="205574"/>
                </a:lnTo>
                <a:lnTo>
                  <a:pt x="411784" y="204228"/>
                </a:lnTo>
                <a:lnTo>
                  <a:pt x="410768" y="207238"/>
                </a:lnTo>
                <a:lnTo>
                  <a:pt x="409359" y="210527"/>
                </a:lnTo>
                <a:lnTo>
                  <a:pt x="419798" y="213436"/>
                </a:lnTo>
                <a:lnTo>
                  <a:pt x="421487" y="209346"/>
                </a:lnTo>
                <a:close/>
              </a:path>
              <a:path w="874395" h="321310">
                <a:moveTo>
                  <a:pt x="425678" y="261797"/>
                </a:moveTo>
                <a:lnTo>
                  <a:pt x="425284" y="252349"/>
                </a:lnTo>
                <a:lnTo>
                  <a:pt x="424027" y="254038"/>
                </a:lnTo>
                <a:lnTo>
                  <a:pt x="420776" y="246799"/>
                </a:lnTo>
                <a:lnTo>
                  <a:pt x="417512" y="245935"/>
                </a:lnTo>
                <a:lnTo>
                  <a:pt x="411340" y="251485"/>
                </a:lnTo>
                <a:lnTo>
                  <a:pt x="419176" y="263791"/>
                </a:lnTo>
                <a:lnTo>
                  <a:pt x="425500" y="262039"/>
                </a:lnTo>
                <a:lnTo>
                  <a:pt x="425678" y="261797"/>
                </a:lnTo>
                <a:close/>
              </a:path>
              <a:path w="874395" h="321310">
                <a:moveTo>
                  <a:pt x="434086" y="41427"/>
                </a:moveTo>
                <a:lnTo>
                  <a:pt x="431025" y="40576"/>
                </a:lnTo>
                <a:lnTo>
                  <a:pt x="428688" y="40005"/>
                </a:lnTo>
                <a:lnTo>
                  <a:pt x="427761" y="39776"/>
                </a:lnTo>
                <a:lnTo>
                  <a:pt x="426339" y="41605"/>
                </a:lnTo>
                <a:lnTo>
                  <a:pt x="424065" y="43307"/>
                </a:lnTo>
                <a:lnTo>
                  <a:pt x="432435" y="45720"/>
                </a:lnTo>
                <a:lnTo>
                  <a:pt x="434086" y="41427"/>
                </a:lnTo>
                <a:close/>
              </a:path>
              <a:path w="874395" h="321310">
                <a:moveTo>
                  <a:pt x="442823" y="77622"/>
                </a:moveTo>
                <a:lnTo>
                  <a:pt x="441858" y="77787"/>
                </a:lnTo>
                <a:lnTo>
                  <a:pt x="440766" y="77787"/>
                </a:lnTo>
                <a:lnTo>
                  <a:pt x="439254" y="79006"/>
                </a:lnTo>
                <a:lnTo>
                  <a:pt x="438848" y="80251"/>
                </a:lnTo>
                <a:lnTo>
                  <a:pt x="438353" y="81292"/>
                </a:lnTo>
                <a:lnTo>
                  <a:pt x="439305" y="82130"/>
                </a:lnTo>
                <a:lnTo>
                  <a:pt x="440347" y="81584"/>
                </a:lnTo>
                <a:lnTo>
                  <a:pt x="441223" y="81038"/>
                </a:lnTo>
                <a:lnTo>
                  <a:pt x="441744" y="80302"/>
                </a:lnTo>
                <a:lnTo>
                  <a:pt x="442277" y="79527"/>
                </a:lnTo>
                <a:lnTo>
                  <a:pt x="442493" y="78536"/>
                </a:lnTo>
                <a:lnTo>
                  <a:pt x="442823" y="77622"/>
                </a:lnTo>
                <a:close/>
              </a:path>
              <a:path w="874395" h="321310">
                <a:moveTo>
                  <a:pt x="447890" y="112064"/>
                </a:moveTo>
                <a:lnTo>
                  <a:pt x="447687" y="112268"/>
                </a:lnTo>
                <a:lnTo>
                  <a:pt x="447840" y="112242"/>
                </a:lnTo>
                <a:lnTo>
                  <a:pt x="447890" y="112064"/>
                </a:lnTo>
                <a:close/>
              </a:path>
              <a:path w="874395" h="321310">
                <a:moveTo>
                  <a:pt x="452678" y="4749"/>
                </a:moveTo>
                <a:lnTo>
                  <a:pt x="445262" y="4102"/>
                </a:lnTo>
                <a:lnTo>
                  <a:pt x="443674" y="0"/>
                </a:lnTo>
                <a:lnTo>
                  <a:pt x="442252" y="5829"/>
                </a:lnTo>
                <a:lnTo>
                  <a:pt x="439877" y="6985"/>
                </a:lnTo>
                <a:lnTo>
                  <a:pt x="435114" y="4178"/>
                </a:lnTo>
                <a:lnTo>
                  <a:pt x="434886" y="9664"/>
                </a:lnTo>
                <a:lnTo>
                  <a:pt x="434670" y="9436"/>
                </a:lnTo>
                <a:lnTo>
                  <a:pt x="439458" y="18249"/>
                </a:lnTo>
                <a:lnTo>
                  <a:pt x="440994" y="16116"/>
                </a:lnTo>
                <a:lnTo>
                  <a:pt x="441960" y="14084"/>
                </a:lnTo>
                <a:lnTo>
                  <a:pt x="444995" y="11595"/>
                </a:lnTo>
                <a:lnTo>
                  <a:pt x="447103" y="11188"/>
                </a:lnTo>
                <a:lnTo>
                  <a:pt x="449300" y="10287"/>
                </a:lnTo>
                <a:lnTo>
                  <a:pt x="452678" y="4749"/>
                </a:lnTo>
                <a:close/>
              </a:path>
              <a:path w="874395" h="321310">
                <a:moveTo>
                  <a:pt x="453301" y="143344"/>
                </a:moveTo>
                <a:lnTo>
                  <a:pt x="446151" y="141122"/>
                </a:lnTo>
                <a:lnTo>
                  <a:pt x="446392" y="140284"/>
                </a:lnTo>
                <a:lnTo>
                  <a:pt x="446544" y="138963"/>
                </a:lnTo>
                <a:lnTo>
                  <a:pt x="449059" y="138760"/>
                </a:lnTo>
                <a:lnTo>
                  <a:pt x="450354" y="138099"/>
                </a:lnTo>
                <a:lnTo>
                  <a:pt x="449313" y="133286"/>
                </a:lnTo>
                <a:lnTo>
                  <a:pt x="448627" y="131775"/>
                </a:lnTo>
                <a:lnTo>
                  <a:pt x="446049" y="132410"/>
                </a:lnTo>
                <a:lnTo>
                  <a:pt x="442899" y="135902"/>
                </a:lnTo>
                <a:lnTo>
                  <a:pt x="442760" y="135813"/>
                </a:lnTo>
                <a:lnTo>
                  <a:pt x="441071" y="130644"/>
                </a:lnTo>
                <a:lnTo>
                  <a:pt x="435952" y="130644"/>
                </a:lnTo>
                <a:lnTo>
                  <a:pt x="436600" y="133438"/>
                </a:lnTo>
                <a:lnTo>
                  <a:pt x="436448" y="136677"/>
                </a:lnTo>
                <a:lnTo>
                  <a:pt x="443255" y="140093"/>
                </a:lnTo>
                <a:lnTo>
                  <a:pt x="445211" y="145186"/>
                </a:lnTo>
                <a:lnTo>
                  <a:pt x="446633" y="150825"/>
                </a:lnTo>
                <a:lnTo>
                  <a:pt x="451104" y="149948"/>
                </a:lnTo>
                <a:lnTo>
                  <a:pt x="451827" y="146812"/>
                </a:lnTo>
                <a:lnTo>
                  <a:pt x="453301" y="143344"/>
                </a:lnTo>
                <a:close/>
              </a:path>
              <a:path w="874395" h="321310">
                <a:moveTo>
                  <a:pt x="460235" y="11417"/>
                </a:moveTo>
                <a:lnTo>
                  <a:pt x="458228" y="11239"/>
                </a:lnTo>
                <a:lnTo>
                  <a:pt x="458139" y="12344"/>
                </a:lnTo>
                <a:lnTo>
                  <a:pt x="455980" y="10515"/>
                </a:lnTo>
                <a:lnTo>
                  <a:pt x="451980" y="12534"/>
                </a:lnTo>
                <a:lnTo>
                  <a:pt x="452132" y="13055"/>
                </a:lnTo>
                <a:lnTo>
                  <a:pt x="452399" y="13563"/>
                </a:lnTo>
                <a:lnTo>
                  <a:pt x="446544" y="13284"/>
                </a:lnTo>
                <a:lnTo>
                  <a:pt x="449999" y="21780"/>
                </a:lnTo>
                <a:lnTo>
                  <a:pt x="441718" y="20599"/>
                </a:lnTo>
                <a:lnTo>
                  <a:pt x="438137" y="25971"/>
                </a:lnTo>
                <a:lnTo>
                  <a:pt x="447154" y="23507"/>
                </a:lnTo>
                <a:lnTo>
                  <a:pt x="448411" y="30797"/>
                </a:lnTo>
                <a:lnTo>
                  <a:pt x="452805" y="33972"/>
                </a:lnTo>
                <a:lnTo>
                  <a:pt x="455574" y="34124"/>
                </a:lnTo>
                <a:lnTo>
                  <a:pt x="457873" y="32981"/>
                </a:lnTo>
                <a:lnTo>
                  <a:pt x="459638" y="27190"/>
                </a:lnTo>
                <a:lnTo>
                  <a:pt x="457200" y="23114"/>
                </a:lnTo>
                <a:lnTo>
                  <a:pt x="453136" y="19964"/>
                </a:lnTo>
                <a:lnTo>
                  <a:pt x="454533" y="15849"/>
                </a:lnTo>
                <a:lnTo>
                  <a:pt x="455841" y="16789"/>
                </a:lnTo>
                <a:lnTo>
                  <a:pt x="457390" y="17360"/>
                </a:lnTo>
                <a:lnTo>
                  <a:pt x="459320" y="16814"/>
                </a:lnTo>
                <a:lnTo>
                  <a:pt x="459651" y="15760"/>
                </a:lnTo>
                <a:lnTo>
                  <a:pt x="459727" y="15227"/>
                </a:lnTo>
                <a:lnTo>
                  <a:pt x="459689" y="14795"/>
                </a:lnTo>
                <a:lnTo>
                  <a:pt x="459587" y="14389"/>
                </a:lnTo>
                <a:lnTo>
                  <a:pt x="460235" y="11417"/>
                </a:lnTo>
                <a:close/>
              </a:path>
              <a:path w="874395" h="321310">
                <a:moveTo>
                  <a:pt x="462495" y="114642"/>
                </a:moveTo>
                <a:lnTo>
                  <a:pt x="461010" y="114084"/>
                </a:lnTo>
                <a:lnTo>
                  <a:pt x="458800" y="113957"/>
                </a:lnTo>
                <a:lnTo>
                  <a:pt x="458114" y="114173"/>
                </a:lnTo>
                <a:lnTo>
                  <a:pt x="457542" y="114528"/>
                </a:lnTo>
                <a:lnTo>
                  <a:pt x="456171" y="111086"/>
                </a:lnTo>
                <a:lnTo>
                  <a:pt x="447916" y="112242"/>
                </a:lnTo>
                <a:lnTo>
                  <a:pt x="450049" y="123609"/>
                </a:lnTo>
                <a:lnTo>
                  <a:pt x="452221" y="123748"/>
                </a:lnTo>
                <a:lnTo>
                  <a:pt x="454152" y="124269"/>
                </a:lnTo>
                <a:lnTo>
                  <a:pt x="455879" y="123875"/>
                </a:lnTo>
                <a:lnTo>
                  <a:pt x="458673" y="123228"/>
                </a:lnTo>
                <a:lnTo>
                  <a:pt x="459930" y="121539"/>
                </a:lnTo>
                <a:lnTo>
                  <a:pt x="459308" y="118986"/>
                </a:lnTo>
                <a:lnTo>
                  <a:pt x="460806" y="118808"/>
                </a:lnTo>
                <a:lnTo>
                  <a:pt x="462203" y="118262"/>
                </a:lnTo>
                <a:lnTo>
                  <a:pt x="462495" y="114642"/>
                </a:lnTo>
                <a:close/>
              </a:path>
              <a:path w="874395" h="321310">
                <a:moveTo>
                  <a:pt x="468172" y="273113"/>
                </a:moveTo>
                <a:lnTo>
                  <a:pt x="466559" y="268274"/>
                </a:lnTo>
                <a:lnTo>
                  <a:pt x="465302" y="264198"/>
                </a:lnTo>
                <a:lnTo>
                  <a:pt x="463486" y="259384"/>
                </a:lnTo>
                <a:lnTo>
                  <a:pt x="462241" y="258381"/>
                </a:lnTo>
                <a:lnTo>
                  <a:pt x="460273" y="258445"/>
                </a:lnTo>
                <a:lnTo>
                  <a:pt x="458254" y="259130"/>
                </a:lnTo>
                <a:lnTo>
                  <a:pt x="455980" y="269455"/>
                </a:lnTo>
                <a:lnTo>
                  <a:pt x="455663" y="277456"/>
                </a:lnTo>
                <a:lnTo>
                  <a:pt x="458736" y="278180"/>
                </a:lnTo>
                <a:lnTo>
                  <a:pt x="463486" y="276567"/>
                </a:lnTo>
                <a:lnTo>
                  <a:pt x="465404" y="274853"/>
                </a:lnTo>
                <a:lnTo>
                  <a:pt x="468172" y="273113"/>
                </a:lnTo>
                <a:close/>
              </a:path>
              <a:path w="874395" h="321310">
                <a:moveTo>
                  <a:pt x="470077" y="44500"/>
                </a:moveTo>
                <a:lnTo>
                  <a:pt x="464705" y="45415"/>
                </a:lnTo>
                <a:lnTo>
                  <a:pt x="459549" y="37465"/>
                </a:lnTo>
                <a:lnTo>
                  <a:pt x="454558" y="42176"/>
                </a:lnTo>
                <a:lnTo>
                  <a:pt x="454799" y="45910"/>
                </a:lnTo>
                <a:lnTo>
                  <a:pt x="460387" y="44119"/>
                </a:lnTo>
                <a:lnTo>
                  <a:pt x="463461" y="47752"/>
                </a:lnTo>
                <a:lnTo>
                  <a:pt x="458177" y="53873"/>
                </a:lnTo>
                <a:lnTo>
                  <a:pt x="464146" y="56553"/>
                </a:lnTo>
                <a:lnTo>
                  <a:pt x="464883" y="53886"/>
                </a:lnTo>
                <a:lnTo>
                  <a:pt x="465416" y="51130"/>
                </a:lnTo>
                <a:lnTo>
                  <a:pt x="467055" y="47193"/>
                </a:lnTo>
                <a:lnTo>
                  <a:pt x="468553" y="46177"/>
                </a:lnTo>
                <a:lnTo>
                  <a:pt x="470077" y="44500"/>
                </a:lnTo>
                <a:close/>
              </a:path>
              <a:path w="874395" h="321310">
                <a:moveTo>
                  <a:pt x="479374" y="15125"/>
                </a:moveTo>
                <a:lnTo>
                  <a:pt x="478129" y="13563"/>
                </a:lnTo>
                <a:lnTo>
                  <a:pt x="477088" y="11684"/>
                </a:lnTo>
                <a:lnTo>
                  <a:pt x="475513" y="10617"/>
                </a:lnTo>
                <a:lnTo>
                  <a:pt x="475005" y="10274"/>
                </a:lnTo>
                <a:lnTo>
                  <a:pt x="473062" y="12077"/>
                </a:lnTo>
                <a:lnTo>
                  <a:pt x="470979" y="13398"/>
                </a:lnTo>
                <a:lnTo>
                  <a:pt x="472909" y="15138"/>
                </a:lnTo>
                <a:lnTo>
                  <a:pt x="474078" y="16878"/>
                </a:lnTo>
                <a:lnTo>
                  <a:pt x="476580" y="17576"/>
                </a:lnTo>
                <a:lnTo>
                  <a:pt x="478104" y="15913"/>
                </a:lnTo>
                <a:lnTo>
                  <a:pt x="479374" y="15125"/>
                </a:lnTo>
                <a:close/>
              </a:path>
              <a:path w="874395" h="321310">
                <a:moveTo>
                  <a:pt x="482638" y="56172"/>
                </a:moveTo>
                <a:lnTo>
                  <a:pt x="481888" y="56184"/>
                </a:lnTo>
                <a:lnTo>
                  <a:pt x="480377" y="56184"/>
                </a:lnTo>
                <a:lnTo>
                  <a:pt x="480377" y="57543"/>
                </a:lnTo>
                <a:lnTo>
                  <a:pt x="480364" y="58889"/>
                </a:lnTo>
                <a:lnTo>
                  <a:pt x="480441" y="60236"/>
                </a:lnTo>
                <a:lnTo>
                  <a:pt x="481774" y="60401"/>
                </a:lnTo>
                <a:lnTo>
                  <a:pt x="482142" y="58940"/>
                </a:lnTo>
                <a:lnTo>
                  <a:pt x="482371" y="57556"/>
                </a:lnTo>
                <a:lnTo>
                  <a:pt x="482638" y="56172"/>
                </a:lnTo>
                <a:close/>
              </a:path>
              <a:path w="874395" h="321310">
                <a:moveTo>
                  <a:pt x="484911" y="282663"/>
                </a:moveTo>
                <a:lnTo>
                  <a:pt x="479018" y="281292"/>
                </a:lnTo>
                <a:lnTo>
                  <a:pt x="479158" y="283349"/>
                </a:lnTo>
                <a:lnTo>
                  <a:pt x="479145" y="284365"/>
                </a:lnTo>
                <a:lnTo>
                  <a:pt x="479501" y="286296"/>
                </a:lnTo>
                <a:lnTo>
                  <a:pt x="479894" y="287223"/>
                </a:lnTo>
                <a:lnTo>
                  <a:pt x="480314" y="288531"/>
                </a:lnTo>
                <a:lnTo>
                  <a:pt x="473506" y="291160"/>
                </a:lnTo>
                <a:lnTo>
                  <a:pt x="473798" y="292176"/>
                </a:lnTo>
                <a:lnTo>
                  <a:pt x="484454" y="290042"/>
                </a:lnTo>
                <a:lnTo>
                  <a:pt x="483501" y="286410"/>
                </a:lnTo>
                <a:lnTo>
                  <a:pt x="484911" y="282663"/>
                </a:lnTo>
                <a:close/>
              </a:path>
              <a:path w="874395" h="321310">
                <a:moveTo>
                  <a:pt x="487857" y="256133"/>
                </a:moveTo>
                <a:lnTo>
                  <a:pt x="476415" y="254558"/>
                </a:lnTo>
                <a:lnTo>
                  <a:pt x="475919" y="261848"/>
                </a:lnTo>
                <a:lnTo>
                  <a:pt x="485965" y="262293"/>
                </a:lnTo>
                <a:lnTo>
                  <a:pt x="487857" y="256133"/>
                </a:lnTo>
                <a:close/>
              </a:path>
              <a:path w="874395" h="321310">
                <a:moveTo>
                  <a:pt x="494233" y="250113"/>
                </a:moveTo>
                <a:lnTo>
                  <a:pt x="494131" y="249440"/>
                </a:lnTo>
                <a:lnTo>
                  <a:pt x="494030" y="248678"/>
                </a:lnTo>
                <a:lnTo>
                  <a:pt x="492887" y="248069"/>
                </a:lnTo>
                <a:lnTo>
                  <a:pt x="492201" y="247396"/>
                </a:lnTo>
                <a:lnTo>
                  <a:pt x="491578" y="248081"/>
                </a:lnTo>
                <a:lnTo>
                  <a:pt x="490969" y="248767"/>
                </a:lnTo>
                <a:lnTo>
                  <a:pt x="489991" y="249847"/>
                </a:lnTo>
                <a:lnTo>
                  <a:pt x="491147" y="250647"/>
                </a:lnTo>
                <a:lnTo>
                  <a:pt x="492023" y="251714"/>
                </a:lnTo>
                <a:lnTo>
                  <a:pt x="492607" y="251574"/>
                </a:lnTo>
                <a:lnTo>
                  <a:pt x="493293" y="251396"/>
                </a:lnTo>
                <a:lnTo>
                  <a:pt x="494233" y="250113"/>
                </a:lnTo>
                <a:close/>
              </a:path>
              <a:path w="874395" h="321310">
                <a:moveTo>
                  <a:pt x="502183" y="64909"/>
                </a:moveTo>
                <a:lnTo>
                  <a:pt x="501421" y="62649"/>
                </a:lnTo>
                <a:lnTo>
                  <a:pt x="501484" y="61036"/>
                </a:lnTo>
                <a:lnTo>
                  <a:pt x="500316" y="60502"/>
                </a:lnTo>
                <a:lnTo>
                  <a:pt x="499732" y="60223"/>
                </a:lnTo>
                <a:lnTo>
                  <a:pt x="498665" y="62445"/>
                </a:lnTo>
                <a:lnTo>
                  <a:pt x="498094" y="63601"/>
                </a:lnTo>
                <a:lnTo>
                  <a:pt x="502183" y="64909"/>
                </a:lnTo>
                <a:close/>
              </a:path>
              <a:path w="874395" h="321310">
                <a:moveTo>
                  <a:pt x="505510" y="285572"/>
                </a:moveTo>
                <a:lnTo>
                  <a:pt x="505091" y="284492"/>
                </a:lnTo>
                <a:lnTo>
                  <a:pt x="504761" y="283387"/>
                </a:lnTo>
                <a:lnTo>
                  <a:pt x="504215" y="282384"/>
                </a:lnTo>
                <a:lnTo>
                  <a:pt x="504024" y="282016"/>
                </a:lnTo>
                <a:lnTo>
                  <a:pt x="503428" y="281876"/>
                </a:lnTo>
                <a:lnTo>
                  <a:pt x="502983" y="281660"/>
                </a:lnTo>
                <a:lnTo>
                  <a:pt x="502805" y="282067"/>
                </a:lnTo>
                <a:lnTo>
                  <a:pt x="502577" y="282498"/>
                </a:lnTo>
                <a:lnTo>
                  <a:pt x="502640" y="282879"/>
                </a:lnTo>
                <a:lnTo>
                  <a:pt x="502805" y="284035"/>
                </a:lnTo>
                <a:lnTo>
                  <a:pt x="503174" y="285165"/>
                </a:lnTo>
                <a:lnTo>
                  <a:pt x="503466" y="286296"/>
                </a:lnTo>
                <a:lnTo>
                  <a:pt x="505510" y="285572"/>
                </a:lnTo>
                <a:close/>
              </a:path>
              <a:path w="874395" h="321310">
                <a:moveTo>
                  <a:pt x="507796" y="274294"/>
                </a:moveTo>
                <a:lnTo>
                  <a:pt x="505256" y="270090"/>
                </a:lnTo>
                <a:lnTo>
                  <a:pt x="501916" y="275323"/>
                </a:lnTo>
                <a:lnTo>
                  <a:pt x="498602" y="270548"/>
                </a:lnTo>
                <a:lnTo>
                  <a:pt x="494512" y="264668"/>
                </a:lnTo>
                <a:lnTo>
                  <a:pt x="489762" y="266230"/>
                </a:lnTo>
                <a:lnTo>
                  <a:pt x="486333" y="270548"/>
                </a:lnTo>
                <a:lnTo>
                  <a:pt x="478993" y="268185"/>
                </a:lnTo>
                <a:lnTo>
                  <a:pt x="476897" y="270090"/>
                </a:lnTo>
                <a:lnTo>
                  <a:pt x="476326" y="270548"/>
                </a:lnTo>
                <a:lnTo>
                  <a:pt x="474497" y="271411"/>
                </a:lnTo>
                <a:lnTo>
                  <a:pt x="476072" y="279539"/>
                </a:lnTo>
                <a:lnTo>
                  <a:pt x="476110" y="279768"/>
                </a:lnTo>
                <a:lnTo>
                  <a:pt x="479069" y="279539"/>
                </a:lnTo>
                <a:lnTo>
                  <a:pt x="484911" y="278765"/>
                </a:lnTo>
                <a:lnTo>
                  <a:pt x="495401" y="285153"/>
                </a:lnTo>
                <a:lnTo>
                  <a:pt x="502970" y="281432"/>
                </a:lnTo>
                <a:lnTo>
                  <a:pt x="504774" y="278765"/>
                </a:lnTo>
                <a:lnTo>
                  <a:pt x="507111" y="275323"/>
                </a:lnTo>
                <a:lnTo>
                  <a:pt x="507796" y="274294"/>
                </a:lnTo>
                <a:close/>
              </a:path>
              <a:path w="874395" h="321310">
                <a:moveTo>
                  <a:pt x="507796" y="265557"/>
                </a:moveTo>
                <a:lnTo>
                  <a:pt x="502462" y="262216"/>
                </a:lnTo>
                <a:lnTo>
                  <a:pt x="502678" y="264147"/>
                </a:lnTo>
                <a:lnTo>
                  <a:pt x="502500" y="265277"/>
                </a:lnTo>
                <a:lnTo>
                  <a:pt x="504393" y="268528"/>
                </a:lnTo>
                <a:lnTo>
                  <a:pt x="506031" y="269036"/>
                </a:lnTo>
                <a:lnTo>
                  <a:pt x="507796" y="265557"/>
                </a:lnTo>
                <a:close/>
              </a:path>
              <a:path w="874395" h="321310">
                <a:moveTo>
                  <a:pt x="513588" y="250494"/>
                </a:moveTo>
                <a:lnTo>
                  <a:pt x="512673" y="247878"/>
                </a:lnTo>
                <a:lnTo>
                  <a:pt x="507822" y="247078"/>
                </a:lnTo>
                <a:lnTo>
                  <a:pt x="500557" y="259435"/>
                </a:lnTo>
                <a:lnTo>
                  <a:pt x="506907" y="259575"/>
                </a:lnTo>
                <a:lnTo>
                  <a:pt x="510527" y="257111"/>
                </a:lnTo>
                <a:lnTo>
                  <a:pt x="512508" y="252831"/>
                </a:lnTo>
                <a:lnTo>
                  <a:pt x="513588" y="250494"/>
                </a:lnTo>
                <a:close/>
              </a:path>
              <a:path w="874395" h="321310">
                <a:moveTo>
                  <a:pt x="518566" y="285991"/>
                </a:moveTo>
                <a:lnTo>
                  <a:pt x="514159" y="285788"/>
                </a:lnTo>
                <a:lnTo>
                  <a:pt x="510362" y="284086"/>
                </a:lnTo>
                <a:lnTo>
                  <a:pt x="507619" y="289445"/>
                </a:lnTo>
                <a:lnTo>
                  <a:pt x="511962" y="290601"/>
                </a:lnTo>
                <a:lnTo>
                  <a:pt x="515493" y="290703"/>
                </a:lnTo>
                <a:lnTo>
                  <a:pt x="518566" y="285991"/>
                </a:lnTo>
                <a:close/>
              </a:path>
              <a:path w="874395" h="321310">
                <a:moveTo>
                  <a:pt x="518960" y="145592"/>
                </a:moveTo>
                <a:lnTo>
                  <a:pt x="518909" y="144526"/>
                </a:lnTo>
                <a:lnTo>
                  <a:pt x="518833" y="142671"/>
                </a:lnTo>
                <a:lnTo>
                  <a:pt x="518604" y="140398"/>
                </a:lnTo>
                <a:lnTo>
                  <a:pt x="518337" y="137680"/>
                </a:lnTo>
                <a:lnTo>
                  <a:pt x="517486" y="134747"/>
                </a:lnTo>
                <a:lnTo>
                  <a:pt x="516623" y="130594"/>
                </a:lnTo>
                <a:lnTo>
                  <a:pt x="511556" y="128968"/>
                </a:lnTo>
                <a:lnTo>
                  <a:pt x="512102" y="130594"/>
                </a:lnTo>
                <a:lnTo>
                  <a:pt x="513905" y="136550"/>
                </a:lnTo>
                <a:lnTo>
                  <a:pt x="508571" y="140398"/>
                </a:lnTo>
                <a:lnTo>
                  <a:pt x="506704" y="140144"/>
                </a:lnTo>
                <a:lnTo>
                  <a:pt x="500443" y="134543"/>
                </a:lnTo>
                <a:lnTo>
                  <a:pt x="497878" y="139573"/>
                </a:lnTo>
                <a:lnTo>
                  <a:pt x="498703" y="144526"/>
                </a:lnTo>
                <a:lnTo>
                  <a:pt x="500100" y="148793"/>
                </a:lnTo>
                <a:lnTo>
                  <a:pt x="500126" y="154343"/>
                </a:lnTo>
                <a:lnTo>
                  <a:pt x="501853" y="154787"/>
                </a:lnTo>
                <a:lnTo>
                  <a:pt x="503567" y="149898"/>
                </a:lnTo>
                <a:lnTo>
                  <a:pt x="505409" y="150495"/>
                </a:lnTo>
                <a:lnTo>
                  <a:pt x="505218" y="150495"/>
                </a:lnTo>
                <a:lnTo>
                  <a:pt x="507288" y="151955"/>
                </a:lnTo>
                <a:lnTo>
                  <a:pt x="512102" y="150495"/>
                </a:lnTo>
                <a:lnTo>
                  <a:pt x="513219" y="149898"/>
                </a:lnTo>
                <a:lnTo>
                  <a:pt x="515302" y="148793"/>
                </a:lnTo>
                <a:lnTo>
                  <a:pt x="518960" y="145592"/>
                </a:lnTo>
                <a:close/>
              </a:path>
              <a:path w="874395" h="321310">
                <a:moveTo>
                  <a:pt x="519099" y="118973"/>
                </a:moveTo>
                <a:lnTo>
                  <a:pt x="518058" y="118198"/>
                </a:lnTo>
                <a:lnTo>
                  <a:pt x="513930" y="115239"/>
                </a:lnTo>
                <a:lnTo>
                  <a:pt x="511644" y="121119"/>
                </a:lnTo>
                <a:lnTo>
                  <a:pt x="510667" y="123672"/>
                </a:lnTo>
                <a:lnTo>
                  <a:pt x="509041" y="125056"/>
                </a:lnTo>
                <a:lnTo>
                  <a:pt x="506222" y="123672"/>
                </a:lnTo>
                <a:lnTo>
                  <a:pt x="505904" y="121119"/>
                </a:lnTo>
                <a:lnTo>
                  <a:pt x="506387" y="118198"/>
                </a:lnTo>
                <a:lnTo>
                  <a:pt x="503262" y="114503"/>
                </a:lnTo>
                <a:lnTo>
                  <a:pt x="500341" y="114731"/>
                </a:lnTo>
                <a:lnTo>
                  <a:pt x="496328" y="118198"/>
                </a:lnTo>
                <a:lnTo>
                  <a:pt x="494690" y="118973"/>
                </a:lnTo>
                <a:lnTo>
                  <a:pt x="492861" y="120142"/>
                </a:lnTo>
                <a:lnTo>
                  <a:pt x="493661" y="127114"/>
                </a:lnTo>
                <a:lnTo>
                  <a:pt x="495414" y="125056"/>
                </a:lnTo>
                <a:lnTo>
                  <a:pt x="498551" y="121119"/>
                </a:lnTo>
                <a:lnTo>
                  <a:pt x="500011" y="131737"/>
                </a:lnTo>
                <a:lnTo>
                  <a:pt x="500037" y="131927"/>
                </a:lnTo>
                <a:lnTo>
                  <a:pt x="505434" y="131737"/>
                </a:lnTo>
                <a:lnTo>
                  <a:pt x="511556" y="128968"/>
                </a:lnTo>
                <a:lnTo>
                  <a:pt x="510882" y="128752"/>
                </a:lnTo>
                <a:lnTo>
                  <a:pt x="515861" y="127114"/>
                </a:lnTo>
                <a:lnTo>
                  <a:pt x="516674" y="125056"/>
                </a:lnTo>
                <a:lnTo>
                  <a:pt x="519099" y="118973"/>
                </a:lnTo>
                <a:close/>
              </a:path>
              <a:path w="874395" h="321310">
                <a:moveTo>
                  <a:pt x="529805" y="281317"/>
                </a:moveTo>
                <a:lnTo>
                  <a:pt x="525043" y="284200"/>
                </a:lnTo>
                <a:lnTo>
                  <a:pt x="528916" y="285203"/>
                </a:lnTo>
                <a:lnTo>
                  <a:pt x="529805" y="281317"/>
                </a:lnTo>
                <a:close/>
              </a:path>
              <a:path w="874395" h="321310">
                <a:moveTo>
                  <a:pt x="538302" y="320687"/>
                </a:moveTo>
                <a:lnTo>
                  <a:pt x="536943" y="314426"/>
                </a:lnTo>
                <a:lnTo>
                  <a:pt x="535228" y="317182"/>
                </a:lnTo>
                <a:lnTo>
                  <a:pt x="536333" y="319049"/>
                </a:lnTo>
                <a:lnTo>
                  <a:pt x="538086" y="320687"/>
                </a:lnTo>
                <a:lnTo>
                  <a:pt x="538302" y="320687"/>
                </a:lnTo>
                <a:close/>
              </a:path>
              <a:path w="874395" h="321310">
                <a:moveTo>
                  <a:pt x="544410" y="21971"/>
                </a:moveTo>
                <a:lnTo>
                  <a:pt x="533527" y="19088"/>
                </a:lnTo>
                <a:lnTo>
                  <a:pt x="532790" y="25082"/>
                </a:lnTo>
                <a:lnTo>
                  <a:pt x="534200" y="28613"/>
                </a:lnTo>
                <a:lnTo>
                  <a:pt x="537895" y="29210"/>
                </a:lnTo>
                <a:lnTo>
                  <a:pt x="543026" y="30035"/>
                </a:lnTo>
                <a:lnTo>
                  <a:pt x="543445" y="26098"/>
                </a:lnTo>
                <a:lnTo>
                  <a:pt x="544410" y="21971"/>
                </a:lnTo>
                <a:close/>
              </a:path>
              <a:path w="874395" h="321310">
                <a:moveTo>
                  <a:pt x="545604" y="255905"/>
                </a:moveTo>
                <a:lnTo>
                  <a:pt x="539381" y="254622"/>
                </a:lnTo>
                <a:lnTo>
                  <a:pt x="537997" y="256628"/>
                </a:lnTo>
                <a:lnTo>
                  <a:pt x="537171" y="258978"/>
                </a:lnTo>
                <a:lnTo>
                  <a:pt x="531291" y="262686"/>
                </a:lnTo>
                <a:lnTo>
                  <a:pt x="531964" y="265391"/>
                </a:lnTo>
                <a:lnTo>
                  <a:pt x="534479" y="268490"/>
                </a:lnTo>
                <a:lnTo>
                  <a:pt x="534492" y="268668"/>
                </a:lnTo>
                <a:lnTo>
                  <a:pt x="534631" y="268655"/>
                </a:lnTo>
                <a:lnTo>
                  <a:pt x="534517" y="268516"/>
                </a:lnTo>
                <a:lnTo>
                  <a:pt x="540931" y="271221"/>
                </a:lnTo>
                <a:lnTo>
                  <a:pt x="542188" y="270471"/>
                </a:lnTo>
                <a:lnTo>
                  <a:pt x="543052" y="264287"/>
                </a:lnTo>
                <a:lnTo>
                  <a:pt x="543445" y="261442"/>
                </a:lnTo>
                <a:lnTo>
                  <a:pt x="544728" y="258711"/>
                </a:lnTo>
                <a:lnTo>
                  <a:pt x="545604" y="255905"/>
                </a:lnTo>
                <a:close/>
              </a:path>
              <a:path w="874395" h="321310">
                <a:moveTo>
                  <a:pt x="549414" y="304863"/>
                </a:moveTo>
                <a:lnTo>
                  <a:pt x="542251" y="299948"/>
                </a:lnTo>
                <a:lnTo>
                  <a:pt x="539216" y="297916"/>
                </a:lnTo>
                <a:lnTo>
                  <a:pt x="538035" y="306984"/>
                </a:lnTo>
                <a:lnTo>
                  <a:pt x="549414" y="304863"/>
                </a:lnTo>
                <a:close/>
              </a:path>
              <a:path w="874395" h="321310">
                <a:moveTo>
                  <a:pt x="562152" y="294106"/>
                </a:moveTo>
                <a:lnTo>
                  <a:pt x="558863" y="290487"/>
                </a:lnTo>
                <a:lnTo>
                  <a:pt x="555815" y="287121"/>
                </a:lnTo>
                <a:lnTo>
                  <a:pt x="558431" y="284695"/>
                </a:lnTo>
                <a:lnTo>
                  <a:pt x="558546" y="282651"/>
                </a:lnTo>
                <a:lnTo>
                  <a:pt x="558571" y="282397"/>
                </a:lnTo>
                <a:lnTo>
                  <a:pt x="556044" y="280771"/>
                </a:lnTo>
                <a:lnTo>
                  <a:pt x="552589" y="278536"/>
                </a:lnTo>
                <a:lnTo>
                  <a:pt x="551434" y="277329"/>
                </a:lnTo>
                <a:lnTo>
                  <a:pt x="550494" y="276339"/>
                </a:lnTo>
                <a:lnTo>
                  <a:pt x="548170" y="274370"/>
                </a:lnTo>
                <a:lnTo>
                  <a:pt x="536549" y="277329"/>
                </a:lnTo>
                <a:lnTo>
                  <a:pt x="534568" y="268973"/>
                </a:lnTo>
                <a:lnTo>
                  <a:pt x="530440" y="268973"/>
                </a:lnTo>
                <a:lnTo>
                  <a:pt x="527697" y="265087"/>
                </a:lnTo>
                <a:lnTo>
                  <a:pt x="526326" y="266103"/>
                </a:lnTo>
                <a:lnTo>
                  <a:pt x="524827" y="266992"/>
                </a:lnTo>
                <a:lnTo>
                  <a:pt x="522084" y="269722"/>
                </a:lnTo>
                <a:lnTo>
                  <a:pt x="520801" y="271500"/>
                </a:lnTo>
                <a:lnTo>
                  <a:pt x="519404" y="273189"/>
                </a:lnTo>
                <a:lnTo>
                  <a:pt x="521258" y="278320"/>
                </a:lnTo>
                <a:lnTo>
                  <a:pt x="524065" y="281000"/>
                </a:lnTo>
                <a:lnTo>
                  <a:pt x="529818" y="280771"/>
                </a:lnTo>
                <a:lnTo>
                  <a:pt x="532904" y="280771"/>
                </a:lnTo>
                <a:lnTo>
                  <a:pt x="535736" y="282651"/>
                </a:lnTo>
                <a:lnTo>
                  <a:pt x="538721" y="283705"/>
                </a:lnTo>
                <a:lnTo>
                  <a:pt x="534403" y="294106"/>
                </a:lnTo>
                <a:lnTo>
                  <a:pt x="541718" y="290487"/>
                </a:lnTo>
                <a:lnTo>
                  <a:pt x="539216" y="297903"/>
                </a:lnTo>
                <a:lnTo>
                  <a:pt x="547128" y="299212"/>
                </a:lnTo>
                <a:lnTo>
                  <a:pt x="554812" y="299351"/>
                </a:lnTo>
                <a:lnTo>
                  <a:pt x="561860" y="294106"/>
                </a:lnTo>
                <a:lnTo>
                  <a:pt x="562152" y="294106"/>
                </a:lnTo>
                <a:close/>
              </a:path>
              <a:path w="874395" h="321310">
                <a:moveTo>
                  <a:pt x="576453" y="317436"/>
                </a:moveTo>
                <a:lnTo>
                  <a:pt x="576072" y="316318"/>
                </a:lnTo>
                <a:lnTo>
                  <a:pt x="573887" y="310616"/>
                </a:lnTo>
                <a:lnTo>
                  <a:pt x="573519" y="309118"/>
                </a:lnTo>
                <a:lnTo>
                  <a:pt x="573443" y="308902"/>
                </a:lnTo>
                <a:lnTo>
                  <a:pt x="573074" y="307695"/>
                </a:lnTo>
                <a:lnTo>
                  <a:pt x="562559" y="299745"/>
                </a:lnTo>
                <a:lnTo>
                  <a:pt x="560463" y="301955"/>
                </a:lnTo>
                <a:lnTo>
                  <a:pt x="562114" y="306984"/>
                </a:lnTo>
                <a:lnTo>
                  <a:pt x="561733" y="306984"/>
                </a:lnTo>
                <a:lnTo>
                  <a:pt x="555218" y="308902"/>
                </a:lnTo>
                <a:lnTo>
                  <a:pt x="554583" y="308508"/>
                </a:lnTo>
                <a:lnTo>
                  <a:pt x="552361" y="300189"/>
                </a:lnTo>
                <a:lnTo>
                  <a:pt x="551307" y="301739"/>
                </a:lnTo>
                <a:lnTo>
                  <a:pt x="542556" y="320687"/>
                </a:lnTo>
                <a:lnTo>
                  <a:pt x="549211" y="320687"/>
                </a:lnTo>
                <a:lnTo>
                  <a:pt x="549148" y="320370"/>
                </a:lnTo>
                <a:lnTo>
                  <a:pt x="549033" y="319684"/>
                </a:lnTo>
                <a:lnTo>
                  <a:pt x="548957" y="319227"/>
                </a:lnTo>
                <a:lnTo>
                  <a:pt x="548424" y="317690"/>
                </a:lnTo>
                <a:lnTo>
                  <a:pt x="547649" y="316318"/>
                </a:lnTo>
                <a:lnTo>
                  <a:pt x="550024" y="316318"/>
                </a:lnTo>
                <a:lnTo>
                  <a:pt x="550329" y="317436"/>
                </a:lnTo>
                <a:lnTo>
                  <a:pt x="550786" y="318617"/>
                </a:lnTo>
                <a:lnTo>
                  <a:pt x="550887" y="319506"/>
                </a:lnTo>
                <a:lnTo>
                  <a:pt x="551002" y="320370"/>
                </a:lnTo>
                <a:lnTo>
                  <a:pt x="551078" y="320687"/>
                </a:lnTo>
                <a:lnTo>
                  <a:pt x="556526" y="320687"/>
                </a:lnTo>
                <a:lnTo>
                  <a:pt x="556806" y="319862"/>
                </a:lnTo>
                <a:lnTo>
                  <a:pt x="556907" y="319506"/>
                </a:lnTo>
                <a:lnTo>
                  <a:pt x="556983" y="319227"/>
                </a:lnTo>
                <a:lnTo>
                  <a:pt x="557072" y="318947"/>
                </a:lnTo>
                <a:lnTo>
                  <a:pt x="557441" y="318135"/>
                </a:lnTo>
                <a:lnTo>
                  <a:pt x="560666" y="318617"/>
                </a:lnTo>
                <a:lnTo>
                  <a:pt x="564921" y="319506"/>
                </a:lnTo>
                <a:lnTo>
                  <a:pt x="574700" y="320268"/>
                </a:lnTo>
                <a:lnTo>
                  <a:pt x="576021" y="318135"/>
                </a:lnTo>
                <a:lnTo>
                  <a:pt x="576453" y="317436"/>
                </a:lnTo>
                <a:close/>
              </a:path>
              <a:path w="874395" h="321310">
                <a:moveTo>
                  <a:pt x="778192" y="237426"/>
                </a:moveTo>
                <a:lnTo>
                  <a:pt x="771855" y="236347"/>
                </a:lnTo>
                <a:lnTo>
                  <a:pt x="774827" y="239750"/>
                </a:lnTo>
                <a:lnTo>
                  <a:pt x="778192" y="237426"/>
                </a:lnTo>
                <a:close/>
              </a:path>
              <a:path w="874395" h="321310">
                <a:moveTo>
                  <a:pt x="802360" y="243344"/>
                </a:moveTo>
                <a:lnTo>
                  <a:pt x="801839" y="242836"/>
                </a:lnTo>
                <a:lnTo>
                  <a:pt x="801357" y="241985"/>
                </a:lnTo>
                <a:lnTo>
                  <a:pt x="799934" y="241769"/>
                </a:lnTo>
                <a:lnTo>
                  <a:pt x="799020" y="242201"/>
                </a:lnTo>
                <a:lnTo>
                  <a:pt x="797102" y="242620"/>
                </a:lnTo>
                <a:lnTo>
                  <a:pt x="798715" y="243903"/>
                </a:lnTo>
                <a:lnTo>
                  <a:pt x="799439" y="244932"/>
                </a:lnTo>
                <a:lnTo>
                  <a:pt x="800912" y="245021"/>
                </a:lnTo>
                <a:lnTo>
                  <a:pt x="801649" y="243928"/>
                </a:lnTo>
                <a:lnTo>
                  <a:pt x="802360" y="243344"/>
                </a:lnTo>
                <a:close/>
              </a:path>
              <a:path w="874395" h="321310">
                <a:moveTo>
                  <a:pt x="873823" y="244017"/>
                </a:moveTo>
                <a:lnTo>
                  <a:pt x="872769" y="243522"/>
                </a:lnTo>
                <a:lnTo>
                  <a:pt x="871956" y="242925"/>
                </a:lnTo>
                <a:lnTo>
                  <a:pt x="871080" y="242824"/>
                </a:lnTo>
                <a:lnTo>
                  <a:pt x="870800" y="242798"/>
                </a:lnTo>
                <a:lnTo>
                  <a:pt x="869899" y="244360"/>
                </a:lnTo>
                <a:lnTo>
                  <a:pt x="870077" y="244602"/>
                </a:lnTo>
                <a:lnTo>
                  <a:pt x="870661" y="245376"/>
                </a:lnTo>
                <a:lnTo>
                  <a:pt x="871613" y="245884"/>
                </a:lnTo>
                <a:lnTo>
                  <a:pt x="872426" y="246494"/>
                </a:lnTo>
                <a:lnTo>
                  <a:pt x="872794" y="245833"/>
                </a:lnTo>
                <a:lnTo>
                  <a:pt x="873175" y="245173"/>
                </a:lnTo>
                <a:lnTo>
                  <a:pt x="873823" y="244017"/>
                </a:lnTo>
                <a:close/>
              </a:path>
            </a:pathLst>
          </a:custGeom>
          <a:solidFill>
            <a:srgbClr val="08395D">
              <a:alpha val="46000"/>
            </a:srgbClr>
          </a:solidFill>
        </p:spPr>
        <p:txBody>
          <a:bodyPr wrap="square" lIns="0" tIns="0" rIns="0" bIns="0" rtlCol="0"/>
          <a:lstStyle/>
          <a:p>
            <a:endParaRPr/>
          </a:p>
        </p:txBody>
      </p:sp>
      <p:sp>
        <p:nvSpPr>
          <p:cNvPr id="163" name="bg object 163"/>
          <p:cNvSpPr/>
          <p:nvPr/>
        </p:nvSpPr>
        <p:spPr>
          <a:xfrm>
            <a:off x="7732700" y="4732782"/>
            <a:ext cx="865505" cy="331470"/>
          </a:xfrm>
          <a:custGeom>
            <a:avLst/>
            <a:gdLst/>
            <a:ahLst/>
            <a:cxnLst/>
            <a:rect l="l" t="t" r="r" b="b"/>
            <a:pathLst>
              <a:path w="865504" h="331470">
                <a:moveTo>
                  <a:pt x="8115" y="22593"/>
                </a:moveTo>
                <a:lnTo>
                  <a:pt x="7162" y="19723"/>
                </a:lnTo>
                <a:lnTo>
                  <a:pt x="2832" y="17614"/>
                </a:lnTo>
                <a:lnTo>
                  <a:pt x="0" y="26123"/>
                </a:lnTo>
                <a:lnTo>
                  <a:pt x="2819" y="26543"/>
                </a:lnTo>
                <a:lnTo>
                  <a:pt x="7378" y="27241"/>
                </a:lnTo>
                <a:lnTo>
                  <a:pt x="8115" y="22593"/>
                </a:lnTo>
                <a:close/>
              </a:path>
              <a:path w="865504" h="331470">
                <a:moveTo>
                  <a:pt x="13614" y="25006"/>
                </a:moveTo>
                <a:lnTo>
                  <a:pt x="13081" y="23812"/>
                </a:lnTo>
                <a:lnTo>
                  <a:pt x="12039" y="21437"/>
                </a:lnTo>
                <a:lnTo>
                  <a:pt x="11620" y="21628"/>
                </a:lnTo>
                <a:lnTo>
                  <a:pt x="10782" y="22034"/>
                </a:lnTo>
                <a:lnTo>
                  <a:pt x="11303" y="23190"/>
                </a:lnTo>
                <a:lnTo>
                  <a:pt x="11811" y="24358"/>
                </a:lnTo>
                <a:lnTo>
                  <a:pt x="12395" y="25488"/>
                </a:lnTo>
                <a:lnTo>
                  <a:pt x="13195" y="25171"/>
                </a:lnTo>
                <a:lnTo>
                  <a:pt x="13614" y="25006"/>
                </a:lnTo>
                <a:close/>
              </a:path>
              <a:path w="865504" h="331470">
                <a:moveTo>
                  <a:pt x="34988" y="17589"/>
                </a:moveTo>
                <a:lnTo>
                  <a:pt x="34569" y="16776"/>
                </a:lnTo>
                <a:lnTo>
                  <a:pt x="33032" y="16675"/>
                </a:lnTo>
                <a:lnTo>
                  <a:pt x="32613" y="16789"/>
                </a:lnTo>
                <a:lnTo>
                  <a:pt x="32334" y="17056"/>
                </a:lnTo>
                <a:lnTo>
                  <a:pt x="32054" y="16357"/>
                </a:lnTo>
                <a:lnTo>
                  <a:pt x="31445" y="15151"/>
                </a:lnTo>
                <a:lnTo>
                  <a:pt x="28384" y="9448"/>
                </a:lnTo>
                <a:lnTo>
                  <a:pt x="26911" y="1892"/>
                </a:lnTo>
                <a:lnTo>
                  <a:pt x="17919" y="0"/>
                </a:lnTo>
                <a:lnTo>
                  <a:pt x="14033" y="4902"/>
                </a:lnTo>
                <a:lnTo>
                  <a:pt x="21856" y="10515"/>
                </a:lnTo>
                <a:lnTo>
                  <a:pt x="19748" y="17741"/>
                </a:lnTo>
                <a:lnTo>
                  <a:pt x="24282" y="21983"/>
                </a:lnTo>
                <a:lnTo>
                  <a:pt x="30530" y="25666"/>
                </a:lnTo>
                <a:lnTo>
                  <a:pt x="32740" y="23876"/>
                </a:lnTo>
                <a:lnTo>
                  <a:pt x="33248" y="21755"/>
                </a:lnTo>
                <a:lnTo>
                  <a:pt x="33032" y="19773"/>
                </a:lnTo>
                <a:lnTo>
                  <a:pt x="33388" y="19900"/>
                </a:lnTo>
                <a:lnTo>
                  <a:pt x="33604" y="19913"/>
                </a:lnTo>
                <a:lnTo>
                  <a:pt x="34480" y="19824"/>
                </a:lnTo>
                <a:lnTo>
                  <a:pt x="34886" y="19265"/>
                </a:lnTo>
                <a:lnTo>
                  <a:pt x="34988" y="17589"/>
                </a:lnTo>
                <a:close/>
              </a:path>
              <a:path w="865504" h="331470">
                <a:moveTo>
                  <a:pt x="65125" y="288505"/>
                </a:moveTo>
                <a:lnTo>
                  <a:pt x="60159" y="284505"/>
                </a:lnTo>
                <a:lnTo>
                  <a:pt x="59867" y="284276"/>
                </a:lnTo>
                <a:lnTo>
                  <a:pt x="60134" y="284556"/>
                </a:lnTo>
                <a:lnTo>
                  <a:pt x="54432" y="283768"/>
                </a:lnTo>
                <a:lnTo>
                  <a:pt x="50444" y="286321"/>
                </a:lnTo>
                <a:lnTo>
                  <a:pt x="47028" y="291172"/>
                </a:lnTo>
                <a:lnTo>
                  <a:pt x="51523" y="294563"/>
                </a:lnTo>
                <a:lnTo>
                  <a:pt x="52425" y="288963"/>
                </a:lnTo>
                <a:lnTo>
                  <a:pt x="55524" y="288632"/>
                </a:lnTo>
                <a:lnTo>
                  <a:pt x="64274" y="289814"/>
                </a:lnTo>
                <a:lnTo>
                  <a:pt x="65125" y="288505"/>
                </a:lnTo>
                <a:close/>
              </a:path>
              <a:path w="865504" h="331470">
                <a:moveTo>
                  <a:pt x="79248" y="330174"/>
                </a:moveTo>
                <a:lnTo>
                  <a:pt x="78219" y="330174"/>
                </a:lnTo>
                <a:lnTo>
                  <a:pt x="78270" y="330936"/>
                </a:lnTo>
                <a:lnTo>
                  <a:pt x="79248" y="330174"/>
                </a:lnTo>
                <a:close/>
              </a:path>
              <a:path w="865504" h="331470">
                <a:moveTo>
                  <a:pt x="82918" y="319125"/>
                </a:moveTo>
                <a:lnTo>
                  <a:pt x="77876" y="313918"/>
                </a:lnTo>
                <a:lnTo>
                  <a:pt x="78117" y="318185"/>
                </a:lnTo>
                <a:lnTo>
                  <a:pt x="78168" y="319125"/>
                </a:lnTo>
                <a:lnTo>
                  <a:pt x="82918" y="319125"/>
                </a:lnTo>
                <a:close/>
              </a:path>
              <a:path w="865504" h="331470">
                <a:moveTo>
                  <a:pt x="93446" y="319125"/>
                </a:moveTo>
                <a:lnTo>
                  <a:pt x="82918" y="319125"/>
                </a:lnTo>
                <a:lnTo>
                  <a:pt x="83032" y="319252"/>
                </a:lnTo>
                <a:lnTo>
                  <a:pt x="93192" y="319252"/>
                </a:lnTo>
                <a:lnTo>
                  <a:pt x="93446" y="319125"/>
                </a:lnTo>
                <a:close/>
              </a:path>
              <a:path w="865504" h="331470">
                <a:moveTo>
                  <a:pt x="105651" y="319252"/>
                </a:moveTo>
                <a:lnTo>
                  <a:pt x="93192" y="319252"/>
                </a:lnTo>
                <a:lnTo>
                  <a:pt x="87109" y="322300"/>
                </a:lnTo>
                <a:lnTo>
                  <a:pt x="105346" y="322300"/>
                </a:lnTo>
                <a:lnTo>
                  <a:pt x="105448" y="321284"/>
                </a:lnTo>
                <a:lnTo>
                  <a:pt x="105562" y="320141"/>
                </a:lnTo>
                <a:lnTo>
                  <a:pt x="105651" y="319252"/>
                </a:lnTo>
                <a:close/>
              </a:path>
              <a:path w="865504" h="331470">
                <a:moveTo>
                  <a:pt x="106324" y="312267"/>
                </a:moveTo>
                <a:lnTo>
                  <a:pt x="105473" y="307568"/>
                </a:lnTo>
                <a:lnTo>
                  <a:pt x="105029" y="305155"/>
                </a:lnTo>
                <a:lnTo>
                  <a:pt x="104152" y="304012"/>
                </a:lnTo>
                <a:lnTo>
                  <a:pt x="102704" y="302107"/>
                </a:lnTo>
                <a:lnTo>
                  <a:pt x="101257" y="300202"/>
                </a:lnTo>
                <a:lnTo>
                  <a:pt x="98920" y="298970"/>
                </a:lnTo>
                <a:lnTo>
                  <a:pt x="98920" y="304012"/>
                </a:lnTo>
                <a:lnTo>
                  <a:pt x="96977" y="306298"/>
                </a:lnTo>
                <a:lnTo>
                  <a:pt x="94805" y="307568"/>
                </a:lnTo>
                <a:lnTo>
                  <a:pt x="92468" y="304012"/>
                </a:lnTo>
                <a:lnTo>
                  <a:pt x="98920" y="304012"/>
                </a:lnTo>
                <a:lnTo>
                  <a:pt x="98920" y="298970"/>
                </a:lnTo>
                <a:lnTo>
                  <a:pt x="94780" y="296773"/>
                </a:lnTo>
                <a:lnTo>
                  <a:pt x="92646" y="301993"/>
                </a:lnTo>
                <a:lnTo>
                  <a:pt x="87896" y="301726"/>
                </a:lnTo>
                <a:lnTo>
                  <a:pt x="83350" y="301599"/>
                </a:lnTo>
                <a:lnTo>
                  <a:pt x="85902" y="311886"/>
                </a:lnTo>
                <a:lnTo>
                  <a:pt x="85991" y="312267"/>
                </a:lnTo>
                <a:lnTo>
                  <a:pt x="106324" y="312267"/>
                </a:lnTo>
                <a:close/>
              </a:path>
              <a:path w="865504" h="331470">
                <a:moveTo>
                  <a:pt x="106591" y="322681"/>
                </a:moveTo>
                <a:lnTo>
                  <a:pt x="105968" y="322427"/>
                </a:lnTo>
                <a:lnTo>
                  <a:pt x="86855" y="322427"/>
                </a:lnTo>
                <a:lnTo>
                  <a:pt x="86347" y="322681"/>
                </a:lnTo>
                <a:lnTo>
                  <a:pt x="106591" y="322681"/>
                </a:lnTo>
                <a:close/>
              </a:path>
              <a:path w="865504" h="331470">
                <a:moveTo>
                  <a:pt x="111467" y="312394"/>
                </a:moveTo>
                <a:lnTo>
                  <a:pt x="111379" y="312267"/>
                </a:lnTo>
                <a:lnTo>
                  <a:pt x="106324" y="312267"/>
                </a:lnTo>
                <a:lnTo>
                  <a:pt x="106311" y="312394"/>
                </a:lnTo>
                <a:lnTo>
                  <a:pt x="111467" y="312394"/>
                </a:lnTo>
                <a:close/>
              </a:path>
              <a:path w="865504" h="331470">
                <a:moveTo>
                  <a:pt x="117475" y="322300"/>
                </a:moveTo>
                <a:lnTo>
                  <a:pt x="105664" y="322300"/>
                </a:lnTo>
                <a:lnTo>
                  <a:pt x="105968" y="322427"/>
                </a:lnTo>
                <a:lnTo>
                  <a:pt x="117233" y="322427"/>
                </a:lnTo>
                <a:lnTo>
                  <a:pt x="117475" y="322300"/>
                </a:lnTo>
                <a:close/>
              </a:path>
              <a:path w="865504" h="331470">
                <a:moveTo>
                  <a:pt x="125272" y="318185"/>
                </a:moveTo>
                <a:lnTo>
                  <a:pt x="125171" y="313537"/>
                </a:lnTo>
                <a:lnTo>
                  <a:pt x="125120" y="312394"/>
                </a:lnTo>
                <a:lnTo>
                  <a:pt x="111467" y="312394"/>
                </a:lnTo>
                <a:lnTo>
                  <a:pt x="112344" y="313537"/>
                </a:lnTo>
                <a:lnTo>
                  <a:pt x="106210" y="313537"/>
                </a:lnTo>
                <a:lnTo>
                  <a:pt x="106311" y="312394"/>
                </a:lnTo>
                <a:lnTo>
                  <a:pt x="86029" y="312394"/>
                </a:lnTo>
                <a:lnTo>
                  <a:pt x="86118" y="312775"/>
                </a:lnTo>
                <a:lnTo>
                  <a:pt x="88049" y="315315"/>
                </a:lnTo>
                <a:lnTo>
                  <a:pt x="93611" y="313664"/>
                </a:lnTo>
                <a:lnTo>
                  <a:pt x="93560" y="315315"/>
                </a:lnTo>
                <a:lnTo>
                  <a:pt x="93446" y="319125"/>
                </a:lnTo>
                <a:lnTo>
                  <a:pt x="105664" y="319125"/>
                </a:lnTo>
                <a:lnTo>
                  <a:pt x="106032" y="315315"/>
                </a:lnTo>
                <a:lnTo>
                  <a:pt x="106133" y="314299"/>
                </a:lnTo>
                <a:lnTo>
                  <a:pt x="106197" y="313664"/>
                </a:lnTo>
                <a:lnTo>
                  <a:pt x="112445" y="313664"/>
                </a:lnTo>
                <a:lnTo>
                  <a:pt x="112941" y="314299"/>
                </a:lnTo>
                <a:lnTo>
                  <a:pt x="117589" y="314553"/>
                </a:lnTo>
                <a:lnTo>
                  <a:pt x="121666" y="313664"/>
                </a:lnTo>
                <a:lnTo>
                  <a:pt x="122326" y="313664"/>
                </a:lnTo>
                <a:lnTo>
                  <a:pt x="125272" y="318185"/>
                </a:lnTo>
                <a:close/>
              </a:path>
              <a:path w="865504" h="331470">
                <a:moveTo>
                  <a:pt x="128422" y="277596"/>
                </a:moveTo>
                <a:lnTo>
                  <a:pt x="123355" y="273634"/>
                </a:lnTo>
                <a:lnTo>
                  <a:pt x="118198" y="278434"/>
                </a:lnTo>
                <a:lnTo>
                  <a:pt x="117335" y="277063"/>
                </a:lnTo>
                <a:lnTo>
                  <a:pt x="116687" y="276034"/>
                </a:lnTo>
                <a:lnTo>
                  <a:pt x="114427" y="273989"/>
                </a:lnTo>
                <a:lnTo>
                  <a:pt x="114300" y="273634"/>
                </a:lnTo>
                <a:lnTo>
                  <a:pt x="114249" y="268706"/>
                </a:lnTo>
                <a:lnTo>
                  <a:pt x="116814" y="268071"/>
                </a:lnTo>
                <a:lnTo>
                  <a:pt x="122123" y="270306"/>
                </a:lnTo>
                <a:lnTo>
                  <a:pt x="124675" y="270954"/>
                </a:lnTo>
                <a:lnTo>
                  <a:pt x="127152" y="271767"/>
                </a:lnTo>
                <a:lnTo>
                  <a:pt x="127901" y="270306"/>
                </a:lnTo>
                <a:lnTo>
                  <a:pt x="127127" y="269646"/>
                </a:lnTo>
                <a:lnTo>
                  <a:pt x="125069" y="268071"/>
                </a:lnTo>
                <a:lnTo>
                  <a:pt x="115874" y="261023"/>
                </a:lnTo>
                <a:lnTo>
                  <a:pt x="97497" y="265976"/>
                </a:lnTo>
                <a:lnTo>
                  <a:pt x="97497" y="269646"/>
                </a:lnTo>
                <a:lnTo>
                  <a:pt x="90982" y="270268"/>
                </a:lnTo>
                <a:lnTo>
                  <a:pt x="90982" y="285038"/>
                </a:lnTo>
                <a:lnTo>
                  <a:pt x="87020" y="285762"/>
                </a:lnTo>
                <a:lnTo>
                  <a:pt x="86512" y="283692"/>
                </a:lnTo>
                <a:lnTo>
                  <a:pt x="87858" y="283438"/>
                </a:lnTo>
                <a:lnTo>
                  <a:pt x="89204" y="283133"/>
                </a:lnTo>
                <a:lnTo>
                  <a:pt x="90563" y="282994"/>
                </a:lnTo>
                <a:lnTo>
                  <a:pt x="90982" y="285038"/>
                </a:lnTo>
                <a:lnTo>
                  <a:pt x="90982" y="270268"/>
                </a:lnTo>
                <a:lnTo>
                  <a:pt x="90538" y="270306"/>
                </a:lnTo>
                <a:lnTo>
                  <a:pt x="90678" y="270306"/>
                </a:lnTo>
                <a:lnTo>
                  <a:pt x="90678" y="277812"/>
                </a:lnTo>
                <a:lnTo>
                  <a:pt x="86601" y="276034"/>
                </a:lnTo>
                <a:lnTo>
                  <a:pt x="82473" y="274599"/>
                </a:lnTo>
                <a:lnTo>
                  <a:pt x="77127" y="271513"/>
                </a:lnTo>
                <a:lnTo>
                  <a:pt x="76238" y="269151"/>
                </a:lnTo>
                <a:lnTo>
                  <a:pt x="74752" y="267081"/>
                </a:lnTo>
                <a:lnTo>
                  <a:pt x="72275" y="270586"/>
                </a:lnTo>
                <a:lnTo>
                  <a:pt x="70370" y="273989"/>
                </a:lnTo>
                <a:lnTo>
                  <a:pt x="63131" y="276034"/>
                </a:lnTo>
                <a:lnTo>
                  <a:pt x="62103" y="280441"/>
                </a:lnTo>
                <a:lnTo>
                  <a:pt x="61874" y="281266"/>
                </a:lnTo>
                <a:lnTo>
                  <a:pt x="60223" y="284391"/>
                </a:lnTo>
                <a:lnTo>
                  <a:pt x="63449" y="285369"/>
                </a:lnTo>
                <a:lnTo>
                  <a:pt x="66802" y="287248"/>
                </a:lnTo>
                <a:lnTo>
                  <a:pt x="72783" y="286372"/>
                </a:lnTo>
                <a:lnTo>
                  <a:pt x="75260" y="283438"/>
                </a:lnTo>
                <a:lnTo>
                  <a:pt x="75628" y="283133"/>
                </a:lnTo>
                <a:lnTo>
                  <a:pt x="78346" y="281266"/>
                </a:lnTo>
                <a:lnTo>
                  <a:pt x="81876" y="285584"/>
                </a:lnTo>
                <a:lnTo>
                  <a:pt x="84620" y="289496"/>
                </a:lnTo>
                <a:lnTo>
                  <a:pt x="89281" y="294119"/>
                </a:lnTo>
                <a:lnTo>
                  <a:pt x="89865" y="294614"/>
                </a:lnTo>
                <a:lnTo>
                  <a:pt x="92557" y="295287"/>
                </a:lnTo>
                <a:lnTo>
                  <a:pt x="94869" y="296456"/>
                </a:lnTo>
                <a:lnTo>
                  <a:pt x="94729" y="296621"/>
                </a:lnTo>
                <a:lnTo>
                  <a:pt x="94780" y="296748"/>
                </a:lnTo>
                <a:lnTo>
                  <a:pt x="94881" y="296583"/>
                </a:lnTo>
                <a:lnTo>
                  <a:pt x="94919" y="296456"/>
                </a:lnTo>
                <a:lnTo>
                  <a:pt x="98323" y="292481"/>
                </a:lnTo>
                <a:lnTo>
                  <a:pt x="93154" y="290512"/>
                </a:lnTo>
                <a:lnTo>
                  <a:pt x="97345" y="288302"/>
                </a:lnTo>
                <a:lnTo>
                  <a:pt x="105651" y="294119"/>
                </a:lnTo>
                <a:lnTo>
                  <a:pt x="105270" y="295287"/>
                </a:lnTo>
                <a:lnTo>
                  <a:pt x="105194" y="295554"/>
                </a:lnTo>
                <a:lnTo>
                  <a:pt x="103771" y="297713"/>
                </a:lnTo>
                <a:lnTo>
                  <a:pt x="104470" y="301802"/>
                </a:lnTo>
                <a:lnTo>
                  <a:pt x="106337" y="303796"/>
                </a:lnTo>
                <a:lnTo>
                  <a:pt x="107581" y="305943"/>
                </a:lnTo>
                <a:lnTo>
                  <a:pt x="123659" y="305943"/>
                </a:lnTo>
                <a:lnTo>
                  <a:pt x="124650" y="296456"/>
                </a:lnTo>
                <a:lnTo>
                  <a:pt x="124777" y="295287"/>
                </a:lnTo>
                <a:lnTo>
                  <a:pt x="124853" y="294614"/>
                </a:lnTo>
                <a:lnTo>
                  <a:pt x="123456" y="293027"/>
                </a:lnTo>
                <a:lnTo>
                  <a:pt x="122186" y="291592"/>
                </a:lnTo>
                <a:lnTo>
                  <a:pt x="121627" y="290944"/>
                </a:lnTo>
                <a:lnTo>
                  <a:pt x="121234" y="290512"/>
                </a:lnTo>
                <a:lnTo>
                  <a:pt x="120129" y="291096"/>
                </a:lnTo>
                <a:lnTo>
                  <a:pt x="116573" y="293027"/>
                </a:lnTo>
                <a:lnTo>
                  <a:pt x="113423" y="292747"/>
                </a:lnTo>
                <a:lnTo>
                  <a:pt x="109067" y="288302"/>
                </a:lnTo>
                <a:lnTo>
                  <a:pt x="106578" y="285762"/>
                </a:lnTo>
                <a:lnTo>
                  <a:pt x="103860" y="282994"/>
                </a:lnTo>
                <a:lnTo>
                  <a:pt x="102171" y="281266"/>
                </a:lnTo>
                <a:lnTo>
                  <a:pt x="99631" y="278676"/>
                </a:lnTo>
                <a:lnTo>
                  <a:pt x="101777" y="277812"/>
                </a:lnTo>
                <a:lnTo>
                  <a:pt x="103657" y="277063"/>
                </a:lnTo>
                <a:lnTo>
                  <a:pt x="108369" y="278853"/>
                </a:lnTo>
                <a:lnTo>
                  <a:pt x="110718" y="285038"/>
                </a:lnTo>
                <a:lnTo>
                  <a:pt x="110934" y="285038"/>
                </a:lnTo>
                <a:lnTo>
                  <a:pt x="114287" y="285584"/>
                </a:lnTo>
                <a:lnTo>
                  <a:pt x="120129" y="291096"/>
                </a:lnTo>
                <a:lnTo>
                  <a:pt x="121208" y="290512"/>
                </a:lnTo>
                <a:lnTo>
                  <a:pt x="121513" y="290817"/>
                </a:lnTo>
                <a:lnTo>
                  <a:pt x="121627" y="290944"/>
                </a:lnTo>
                <a:lnTo>
                  <a:pt x="121843" y="290817"/>
                </a:lnTo>
                <a:lnTo>
                  <a:pt x="121932" y="290512"/>
                </a:lnTo>
                <a:lnTo>
                  <a:pt x="124066" y="283692"/>
                </a:lnTo>
                <a:lnTo>
                  <a:pt x="124155" y="283438"/>
                </a:lnTo>
                <a:lnTo>
                  <a:pt x="124244" y="283133"/>
                </a:lnTo>
                <a:lnTo>
                  <a:pt x="124294" y="282994"/>
                </a:lnTo>
                <a:lnTo>
                  <a:pt x="124383" y="282714"/>
                </a:lnTo>
                <a:lnTo>
                  <a:pt x="126593" y="280441"/>
                </a:lnTo>
                <a:lnTo>
                  <a:pt x="127876" y="278434"/>
                </a:lnTo>
                <a:lnTo>
                  <a:pt x="128422" y="277596"/>
                </a:lnTo>
                <a:close/>
              </a:path>
              <a:path w="865504" h="331470">
                <a:moveTo>
                  <a:pt x="133108" y="265353"/>
                </a:moveTo>
                <a:lnTo>
                  <a:pt x="124866" y="261010"/>
                </a:lnTo>
                <a:lnTo>
                  <a:pt x="126466" y="265734"/>
                </a:lnTo>
                <a:lnTo>
                  <a:pt x="128079" y="266814"/>
                </a:lnTo>
                <a:lnTo>
                  <a:pt x="133108" y="265353"/>
                </a:lnTo>
                <a:close/>
              </a:path>
              <a:path w="865504" h="331470">
                <a:moveTo>
                  <a:pt x="136652" y="312394"/>
                </a:moveTo>
                <a:lnTo>
                  <a:pt x="136537" y="312267"/>
                </a:lnTo>
                <a:lnTo>
                  <a:pt x="125120" y="312267"/>
                </a:lnTo>
                <a:lnTo>
                  <a:pt x="125120" y="312394"/>
                </a:lnTo>
                <a:lnTo>
                  <a:pt x="136652" y="312394"/>
                </a:lnTo>
                <a:close/>
              </a:path>
              <a:path w="865504" h="331470">
                <a:moveTo>
                  <a:pt x="136956" y="313537"/>
                </a:moveTo>
                <a:lnTo>
                  <a:pt x="125171" y="313537"/>
                </a:lnTo>
                <a:lnTo>
                  <a:pt x="136639" y="313664"/>
                </a:lnTo>
                <a:lnTo>
                  <a:pt x="136956" y="313537"/>
                </a:lnTo>
                <a:close/>
              </a:path>
              <a:path w="865504" h="331470">
                <a:moveTo>
                  <a:pt x="150545" y="322300"/>
                </a:moveTo>
                <a:lnTo>
                  <a:pt x="149745" y="321284"/>
                </a:lnTo>
                <a:lnTo>
                  <a:pt x="148247" y="319379"/>
                </a:lnTo>
                <a:lnTo>
                  <a:pt x="149466" y="318427"/>
                </a:lnTo>
                <a:lnTo>
                  <a:pt x="140563" y="318427"/>
                </a:lnTo>
                <a:lnTo>
                  <a:pt x="140563" y="319252"/>
                </a:lnTo>
                <a:lnTo>
                  <a:pt x="140474" y="320141"/>
                </a:lnTo>
                <a:lnTo>
                  <a:pt x="140347" y="321284"/>
                </a:lnTo>
                <a:lnTo>
                  <a:pt x="136740" y="320649"/>
                </a:lnTo>
                <a:lnTo>
                  <a:pt x="136906" y="320141"/>
                </a:lnTo>
                <a:lnTo>
                  <a:pt x="137007" y="319252"/>
                </a:lnTo>
                <a:lnTo>
                  <a:pt x="140563" y="319252"/>
                </a:lnTo>
                <a:lnTo>
                  <a:pt x="140563" y="318427"/>
                </a:lnTo>
                <a:lnTo>
                  <a:pt x="125463" y="318427"/>
                </a:lnTo>
                <a:lnTo>
                  <a:pt x="124675" y="318427"/>
                </a:lnTo>
                <a:lnTo>
                  <a:pt x="123367" y="319125"/>
                </a:lnTo>
                <a:lnTo>
                  <a:pt x="105664" y="319125"/>
                </a:lnTo>
                <a:lnTo>
                  <a:pt x="105651" y="319252"/>
                </a:lnTo>
                <a:lnTo>
                  <a:pt x="123126" y="319252"/>
                </a:lnTo>
                <a:lnTo>
                  <a:pt x="117475" y="322300"/>
                </a:lnTo>
                <a:lnTo>
                  <a:pt x="150545" y="322300"/>
                </a:lnTo>
                <a:close/>
              </a:path>
              <a:path w="865504" h="331470">
                <a:moveTo>
                  <a:pt x="150583" y="22745"/>
                </a:moveTo>
                <a:lnTo>
                  <a:pt x="150126" y="22288"/>
                </a:lnTo>
                <a:lnTo>
                  <a:pt x="150126" y="21107"/>
                </a:lnTo>
                <a:lnTo>
                  <a:pt x="149504" y="20421"/>
                </a:lnTo>
                <a:lnTo>
                  <a:pt x="147789" y="20421"/>
                </a:lnTo>
                <a:lnTo>
                  <a:pt x="146862" y="20637"/>
                </a:lnTo>
                <a:lnTo>
                  <a:pt x="145707" y="21107"/>
                </a:lnTo>
                <a:lnTo>
                  <a:pt x="145872" y="22288"/>
                </a:lnTo>
                <a:lnTo>
                  <a:pt x="145935" y="22745"/>
                </a:lnTo>
                <a:lnTo>
                  <a:pt x="150583" y="22745"/>
                </a:lnTo>
                <a:close/>
              </a:path>
              <a:path w="865504" h="331470">
                <a:moveTo>
                  <a:pt x="150914" y="322681"/>
                </a:moveTo>
                <a:lnTo>
                  <a:pt x="150647" y="322427"/>
                </a:lnTo>
                <a:lnTo>
                  <a:pt x="117233" y="322427"/>
                </a:lnTo>
                <a:lnTo>
                  <a:pt x="116776" y="322681"/>
                </a:lnTo>
                <a:lnTo>
                  <a:pt x="150914" y="322681"/>
                </a:lnTo>
                <a:close/>
              </a:path>
              <a:path w="865504" h="331470">
                <a:moveTo>
                  <a:pt x="153060" y="26263"/>
                </a:moveTo>
                <a:lnTo>
                  <a:pt x="151828" y="24079"/>
                </a:lnTo>
                <a:lnTo>
                  <a:pt x="150837" y="23012"/>
                </a:lnTo>
                <a:lnTo>
                  <a:pt x="145961" y="22910"/>
                </a:lnTo>
                <a:lnTo>
                  <a:pt x="144614" y="25501"/>
                </a:lnTo>
                <a:lnTo>
                  <a:pt x="145732" y="27393"/>
                </a:lnTo>
                <a:lnTo>
                  <a:pt x="149009" y="29730"/>
                </a:lnTo>
                <a:lnTo>
                  <a:pt x="150317" y="29476"/>
                </a:lnTo>
                <a:lnTo>
                  <a:pt x="152869" y="29476"/>
                </a:lnTo>
                <a:lnTo>
                  <a:pt x="152857" y="29311"/>
                </a:lnTo>
                <a:lnTo>
                  <a:pt x="152869" y="27393"/>
                </a:lnTo>
                <a:lnTo>
                  <a:pt x="153060" y="26263"/>
                </a:lnTo>
                <a:close/>
              </a:path>
              <a:path w="865504" h="331470">
                <a:moveTo>
                  <a:pt x="154368" y="325983"/>
                </a:moveTo>
                <a:lnTo>
                  <a:pt x="153047" y="324713"/>
                </a:lnTo>
                <a:lnTo>
                  <a:pt x="151053" y="322808"/>
                </a:lnTo>
                <a:lnTo>
                  <a:pt x="116547" y="322808"/>
                </a:lnTo>
                <a:lnTo>
                  <a:pt x="112407" y="325094"/>
                </a:lnTo>
                <a:lnTo>
                  <a:pt x="106895" y="322808"/>
                </a:lnTo>
                <a:lnTo>
                  <a:pt x="86347" y="322681"/>
                </a:lnTo>
                <a:lnTo>
                  <a:pt x="83159" y="319379"/>
                </a:lnTo>
                <a:lnTo>
                  <a:pt x="83032" y="319252"/>
                </a:lnTo>
                <a:lnTo>
                  <a:pt x="78181" y="319252"/>
                </a:lnTo>
                <a:lnTo>
                  <a:pt x="78206" y="319887"/>
                </a:lnTo>
                <a:lnTo>
                  <a:pt x="78320" y="321919"/>
                </a:lnTo>
                <a:lnTo>
                  <a:pt x="71234" y="322300"/>
                </a:lnTo>
                <a:lnTo>
                  <a:pt x="67271" y="325729"/>
                </a:lnTo>
                <a:lnTo>
                  <a:pt x="68199" y="327507"/>
                </a:lnTo>
                <a:lnTo>
                  <a:pt x="68922" y="328777"/>
                </a:lnTo>
                <a:lnTo>
                  <a:pt x="68999" y="328904"/>
                </a:lnTo>
                <a:lnTo>
                  <a:pt x="69062" y="329031"/>
                </a:lnTo>
                <a:lnTo>
                  <a:pt x="69138" y="329158"/>
                </a:lnTo>
                <a:lnTo>
                  <a:pt x="70167" y="330174"/>
                </a:lnTo>
                <a:lnTo>
                  <a:pt x="78219" y="330174"/>
                </a:lnTo>
                <a:lnTo>
                  <a:pt x="78105" y="328777"/>
                </a:lnTo>
                <a:lnTo>
                  <a:pt x="77978" y="327126"/>
                </a:lnTo>
                <a:lnTo>
                  <a:pt x="77927" y="326491"/>
                </a:lnTo>
                <a:lnTo>
                  <a:pt x="78511" y="325348"/>
                </a:lnTo>
                <a:lnTo>
                  <a:pt x="81851" y="324713"/>
                </a:lnTo>
                <a:lnTo>
                  <a:pt x="82689" y="326491"/>
                </a:lnTo>
                <a:lnTo>
                  <a:pt x="82765" y="327126"/>
                </a:lnTo>
                <a:lnTo>
                  <a:pt x="82829" y="327761"/>
                </a:lnTo>
                <a:lnTo>
                  <a:pt x="82943" y="328777"/>
                </a:lnTo>
                <a:lnTo>
                  <a:pt x="83070" y="329920"/>
                </a:lnTo>
                <a:lnTo>
                  <a:pt x="81026" y="328777"/>
                </a:lnTo>
                <a:lnTo>
                  <a:pt x="79248" y="330174"/>
                </a:lnTo>
                <a:lnTo>
                  <a:pt x="100012" y="330174"/>
                </a:lnTo>
                <a:lnTo>
                  <a:pt x="100037" y="329920"/>
                </a:lnTo>
                <a:lnTo>
                  <a:pt x="100152" y="328396"/>
                </a:lnTo>
                <a:lnTo>
                  <a:pt x="100253" y="327126"/>
                </a:lnTo>
                <a:lnTo>
                  <a:pt x="100368" y="325729"/>
                </a:lnTo>
                <a:lnTo>
                  <a:pt x="100444" y="324713"/>
                </a:lnTo>
                <a:lnTo>
                  <a:pt x="100545" y="323443"/>
                </a:lnTo>
                <a:lnTo>
                  <a:pt x="103035" y="322808"/>
                </a:lnTo>
                <a:lnTo>
                  <a:pt x="105117" y="324205"/>
                </a:lnTo>
                <a:lnTo>
                  <a:pt x="103073" y="327507"/>
                </a:lnTo>
                <a:lnTo>
                  <a:pt x="102590" y="328777"/>
                </a:lnTo>
                <a:lnTo>
                  <a:pt x="102273" y="329920"/>
                </a:lnTo>
                <a:lnTo>
                  <a:pt x="102196" y="330174"/>
                </a:lnTo>
                <a:lnTo>
                  <a:pt x="116751" y="330174"/>
                </a:lnTo>
                <a:lnTo>
                  <a:pt x="116865" y="328904"/>
                </a:lnTo>
                <a:lnTo>
                  <a:pt x="117081" y="328396"/>
                </a:lnTo>
                <a:lnTo>
                  <a:pt x="117182" y="328142"/>
                </a:lnTo>
                <a:lnTo>
                  <a:pt x="119227" y="327634"/>
                </a:lnTo>
                <a:lnTo>
                  <a:pt x="118795" y="329920"/>
                </a:lnTo>
                <a:lnTo>
                  <a:pt x="118745" y="330174"/>
                </a:lnTo>
                <a:lnTo>
                  <a:pt x="130441" y="330174"/>
                </a:lnTo>
                <a:lnTo>
                  <a:pt x="130543" y="328142"/>
                </a:lnTo>
                <a:lnTo>
                  <a:pt x="130632" y="327634"/>
                </a:lnTo>
                <a:lnTo>
                  <a:pt x="130708" y="327126"/>
                </a:lnTo>
                <a:lnTo>
                  <a:pt x="130797" y="326491"/>
                </a:lnTo>
                <a:lnTo>
                  <a:pt x="130886" y="325729"/>
                </a:lnTo>
                <a:lnTo>
                  <a:pt x="130962" y="325094"/>
                </a:lnTo>
                <a:lnTo>
                  <a:pt x="131013" y="324713"/>
                </a:lnTo>
                <a:lnTo>
                  <a:pt x="146761" y="330174"/>
                </a:lnTo>
                <a:lnTo>
                  <a:pt x="152869" y="330174"/>
                </a:lnTo>
                <a:lnTo>
                  <a:pt x="152920" y="328777"/>
                </a:lnTo>
                <a:lnTo>
                  <a:pt x="153009" y="328396"/>
                </a:lnTo>
                <a:lnTo>
                  <a:pt x="153111" y="327888"/>
                </a:lnTo>
                <a:lnTo>
                  <a:pt x="154368" y="325983"/>
                </a:lnTo>
                <a:close/>
              </a:path>
              <a:path w="865504" h="331470">
                <a:moveTo>
                  <a:pt x="155460" y="313664"/>
                </a:moveTo>
                <a:lnTo>
                  <a:pt x="136639" y="313664"/>
                </a:lnTo>
                <a:lnTo>
                  <a:pt x="125298" y="318185"/>
                </a:lnTo>
                <a:lnTo>
                  <a:pt x="125387" y="318350"/>
                </a:lnTo>
                <a:lnTo>
                  <a:pt x="125387" y="318185"/>
                </a:lnTo>
                <a:lnTo>
                  <a:pt x="149758" y="318185"/>
                </a:lnTo>
                <a:lnTo>
                  <a:pt x="155460" y="313664"/>
                </a:lnTo>
                <a:close/>
              </a:path>
              <a:path w="865504" h="331470">
                <a:moveTo>
                  <a:pt x="157060" y="312394"/>
                </a:moveTo>
                <a:lnTo>
                  <a:pt x="136652" y="312394"/>
                </a:lnTo>
                <a:lnTo>
                  <a:pt x="137909" y="313156"/>
                </a:lnTo>
                <a:lnTo>
                  <a:pt x="136956" y="313537"/>
                </a:lnTo>
                <a:lnTo>
                  <a:pt x="155613" y="313537"/>
                </a:lnTo>
                <a:lnTo>
                  <a:pt x="157060" y="312394"/>
                </a:lnTo>
                <a:close/>
              </a:path>
              <a:path w="865504" h="331470">
                <a:moveTo>
                  <a:pt x="164350" y="320687"/>
                </a:moveTo>
                <a:lnTo>
                  <a:pt x="161467" y="319506"/>
                </a:lnTo>
                <a:lnTo>
                  <a:pt x="158534" y="316395"/>
                </a:lnTo>
                <a:lnTo>
                  <a:pt x="155409" y="320738"/>
                </a:lnTo>
                <a:lnTo>
                  <a:pt x="158775" y="325945"/>
                </a:lnTo>
                <a:lnTo>
                  <a:pt x="161480" y="321691"/>
                </a:lnTo>
                <a:lnTo>
                  <a:pt x="164350" y="320687"/>
                </a:lnTo>
                <a:close/>
              </a:path>
              <a:path w="865504" h="331470">
                <a:moveTo>
                  <a:pt x="164617" y="320814"/>
                </a:moveTo>
                <a:close/>
              </a:path>
              <a:path w="865504" h="331470">
                <a:moveTo>
                  <a:pt x="168313" y="302729"/>
                </a:moveTo>
                <a:lnTo>
                  <a:pt x="165735" y="295287"/>
                </a:lnTo>
                <a:lnTo>
                  <a:pt x="158076" y="301244"/>
                </a:lnTo>
                <a:lnTo>
                  <a:pt x="161823" y="304190"/>
                </a:lnTo>
                <a:lnTo>
                  <a:pt x="165011" y="304063"/>
                </a:lnTo>
                <a:lnTo>
                  <a:pt x="168313" y="302729"/>
                </a:lnTo>
                <a:close/>
              </a:path>
              <a:path w="865504" h="331470">
                <a:moveTo>
                  <a:pt x="168681" y="302856"/>
                </a:moveTo>
                <a:lnTo>
                  <a:pt x="168630" y="302704"/>
                </a:lnTo>
                <a:lnTo>
                  <a:pt x="168313" y="302729"/>
                </a:lnTo>
                <a:lnTo>
                  <a:pt x="168363" y="302882"/>
                </a:lnTo>
                <a:lnTo>
                  <a:pt x="168579" y="302869"/>
                </a:lnTo>
                <a:close/>
              </a:path>
              <a:path w="865504" h="331470">
                <a:moveTo>
                  <a:pt x="174752" y="320687"/>
                </a:moveTo>
                <a:lnTo>
                  <a:pt x="174104" y="318401"/>
                </a:lnTo>
                <a:lnTo>
                  <a:pt x="169506" y="315760"/>
                </a:lnTo>
                <a:lnTo>
                  <a:pt x="162001" y="314058"/>
                </a:lnTo>
                <a:lnTo>
                  <a:pt x="159715" y="317474"/>
                </a:lnTo>
                <a:lnTo>
                  <a:pt x="163461" y="318592"/>
                </a:lnTo>
                <a:lnTo>
                  <a:pt x="164528" y="320687"/>
                </a:lnTo>
                <a:lnTo>
                  <a:pt x="174752" y="320687"/>
                </a:lnTo>
                <a:close/>
              </a:path>
              <a:path w="865504" h="331470">
                <a:moveTo>
                  <a:pt x="176758" y="330174"/>
                </a:moveTo>
                <a:lnTo>
                  <a:pt x="175412" y="325589"/>
                </a:lnTo>
                <a:lnTo>
                  <a:pt x="171945" y="329133"/>
                </a:lnTo>
                <a:lnTo>
                  <a:pt x="166331" y="327317"/>
                </a:lnTo>
                <a:lnTo>
                  <a:pt x="165963" y="328256"/>
                </a:lnTo>
                <a:lnTo>
                  <a:pt x="165633" y="329209"/>
                </a:lnTo>
                <a:lnTo>
                  <a:pt x="165328" y="330174"/>
                </a:lnTo>
                <a:lnTo>
                  <a:pt x="176758" y="330174"/>
                </a:lnTo>
                <a:close/>
              </a:path>
              <a:path w="865504" h="331470">
                <a:moveTo>
                  <a:pt x="177622" y="25234"/>
                </a:moveTo>
                <a:lnTo>
                  <a:pt x="176517" y="25006"/>
                </a:lnTo>
                <a:lnTo>
                  <a:pt x="175399" y="24765"/>
                </a:lnTo>
                <a:lnTo>
                  <a:pt x="174294" y="24536"/>
                </a:lnTo>
                <a:lnTo>
                  <a:pt x="173913" y="26543"/>
                </a:lnTo>
                <a:lnTo>
                  <a:pt x="177419" y="27076"/>
                </a:lnTo>
                <a:lnTo>
                  <a:pt x="177482" y="26454"/>
                </a:lnTo>
                <a:lnTo>
                  <a:pt x="177558" y="25844"/>
                </a:lnTo>
                <a:lnTo>
                  <a:pt x="177622" y="25234"/>
                </a:lnTo>
                <a:close/>
              </a:path>
              <a:path w="865504" h="331470">
                <a:moveTo>
                  <a:pt x="182079" y="299427"/>
                </a:moveTo>
                <a:lnTo>
                  <a:pt x="181864" y="299631"/>
                </a:lnTo>
                <a:lnTo>
                  <a:pt x="181787" y="299808"/>
                </a:lnTo>
                <a:lnTo>
                  <a:pt x="181864" y="299948"/>
                </a:lnTo>
                <a:lnTo>
                  <a:pt x="182003" y="299770"/>
                </a:lnTo>
                <a:lnTo>
                  <a:pt x="182041" y="299605"/>
                </a:lnTo>
                <a:lnTo>
                  <a:pt x="182079" y="299427"/>
                </a:lnTo>
                <a:close/>
              </a:path>
              <a:path w="865504" h="331470">
                <a:moveTo>
                  <a:pt x="184708" y="296926"/>
                </a:moveTo>
                <a:lnTo>
                  <a:pt x="184099" y="296570"/>
                </a:lnTo>
                <a:lnTo>
                  <a:pt x="183502" y="296202"/>
                </a:lnTo>
                <a:lnTo>
                  <a:pt x="182892" y="295846"/>
                </a:lnTo>
                <a:lnTo>
                  <a:pt x="182092" y="299415"/>
                </a:lnTo>
                <a:lnTo>
                  <a:pt x="182968" y="298589"/>
                </a:lnTo>
                <a:lnTo>
                  <a:pt x="184708" y="296926"/>
                </a:lnTo>
                <a:close/>
              </a:path>
              <a:path w="865504" h="331470">
                <a:moveTo>
                  <a:pt x="200152" y="310146"/>
                </a:moveTo>
                <a:lnTo>
                  <a:pt x="195922" y="302971"/>
                </a:lnTo>
                <a:lnTo>
                  <a:pt x="193141" y="301777"/>
                </a:lnTo>
                <a:lnTo>
                  <a:pt x="186372" y="304266"/>
                </a:lnTo>
                <a:lnTo>
                  <a:pt x="184480" y="304787"/>
                </a:lnTo>
                <a:lnTo>
                  <a:pt x="181864" y="299948"/>
                </a:lnTo>
                <a:lnTo>
                  <a:pt x="180555" y="299872"/>
                </a:lnTo>
                <a:lnTo>
                  <a:pt x="178511" y="299377"/>
                </a:lnTo>
                <a:lnTo>
                  <a:pt x="178206" y="299897"/>
                </a:lnTo>
                <a:lnTo>
                  <a:pt x="175831" y="303936"/>
                </a:lnTo>
                <a:lnTo>
                  <a:pt x="172021" y="302539"/>
                </a:lnTo>
                <a:lnTo>
                  <a:pt x="168681" y="302856"/>
                </a:lnTo>
                <a:lnTo>
                  <a:pt x="169633" y="309626"/>
                </a:lnTo>
                <a:lnTo>
                  <a:pt x="176123" y="309613"/>
                </a:lnTo>
                <a:lnTo>
                  <a:pt x="180454" y="312242"/>
                </a:lnTo>
                <a:lnTo>
                  <a:pt x="184289" y="308229"/>
                </a:lnTo>
                <a:lnTo>
                  <a:pt x="184785" y="307975"/>
                </a:lnTo>
                <a:lnTo>
                  <a:pt x="188671" y="315810"/>
                </a:lnTo>
                <a:lnTo>
                  <a:pt x="191287" y="314490"/>
                </a:lnTo>
                <a:lnTo>
                  <a:pt x="194487" y="315175"/>
                </a:lnTo>
                <a:lnTo>
                  <a:pt x="193255" y="309511"/>
                </a:lnTo>
                <a:lnTo>
                  <a:pt x="199263" y="311810"/>
                </a:lnTo>
                <a:lnTo>
                  <a:pt x="199478" y="311137"/>
                </a:lnTo>
                <a:lnTo>
                  <a:pt x="200152" y="310146"/>
                </a:lnTo>
                <a:close/>
              </a:path>
              <a:path w="865504" h="331470">
                <a:moveTo>
                  <a:pt x="217131" y="323138"/>
                </a:moveTo>
                <a:lnTo>
                  <a:pt x="214769" y="319024"/>
                </a:lnTo>
                <a:lnTo>
                  <a:pt x="208788" y="320294"/>
                </a:lnTo>
                <a:lnTo>
                  <a:pt x="203784" y="314058"/>
                </a:lnTo>
                <a:lnTo>
                  <a:pt x="198437" y="313626"/>
                </a:lnTo>
                <a:lnTo>
                  <a:pt x="191477" y="320433"/>
                </a:lnTo>
                <a:lnTo>
                  <a:pt x="190042" y="319582"/>
                </a:lnTo>
                <a:lnTo>
                  <a:pt x="187782" y="317944"/>
                </a:lnTo>
                <a:lnTo>
                  <a:pt x="183972" y="316344"/>
                </a:lnTo>
                <a:lnTo>
                  <a:pt x="181229" y="316306"/>
                </a:lnTo>
                <a:lnTo>
                  <a:pt x="180022" y="318630"/>
                </a:lnTo>
                <a:lnTo>
                  <a:pt x="179717" y="320878"/>
                </a:lnTo>
                <a:lnTo>
                  <a:pt x="180136" y="323837"/>
                </a:lnTo>
                <a:lnTo>
                  <a:pt x="181838" y="324726"/>
                </a:lnTo>
                <a:lnTo>
                  <a:pt x="183121" y="325615"/>
                </a:lnTo>
                <a:lnTo>
                  <a:pt x="183984" y="324713"/>
                </a:lnTo>
                <a:lnTo>
                  <a:pt x="185102" y="324319"/>
                </a:lnTo>
                <a:lnTo>
                  <a:pt x="184048" y="326288"/>
                </a:lnTo>
                <a:lnTo>
                  <a:pt x="183565" y="328358"/>
                </a:lnTo>
                <a:lnTo>
                  <a:pt x="183769" y="330161"/>
                </a:lnTo>
                <a:lnTo>
                  <a:pt x="215303" y="330161"/>
                </a:lnTo>
                <a:lnTo>
                  <a:pt x="216839" y="326694"/>
                </a:lnTo>
                <a:lnTo>
                  <a:pt x="217131" y="323138"/>
                </a:lnTo>
                <a:close/>
              </a:path>
              <a:path w="865504" h="331470">
                <a:moveTo>
                  <a:pt x="224663" y="32448"/>
                </a:moveTo>
                <a:lnTo>
                  <a:pt x="218897" y="28194"/>
                </a:lnTo>
                <a:lnTo>
                  <a:pt x="224167" y="7645"/>
                </a:lnTo>
                <a:lnTo>
                  <a:pt x="220840" y="2438"/>
                </a:lnTo>
                <a:lnTo>
                  <a:pt x="205028" y="1485"/>
                </a:lnTo>
                <a:lnTo>
                  <a:pt x="218808" y="19799"/>
                </a:lnTo>
                <a:lnTo>
                  <a:pt x="213194" y="24498"/>
                </a:lnTo>
                <a:lnTo>
                  <a:pt x="213220" y="26962"/>
                </a:lnTo>
                <a:lnTo>
                  <a:pt x="218211" y="29743"/>
                </a:lnTo>
                <a:lnTo>
                  <a:pt x="219367" y="30391"/>
                </a:lnTo>
                <a:lnTo>
                  <a:pt x="220700" y="30759"/>
                </a:lnTo>
                <a:lnTo>
                  <a:pt x="222529" y="32105"/>
                </a:lnTo>
                <a:lnTo>
                  <a:pt x="222973" y="33108"/>
                </a:lnTo>
                <a:lnTo>
                  <a:pt x="223697" y="34099"/>
                </a:lnTo>
                <a:lnTo>
                  <a:pt x="224663" y="32448"/>
                </a:lnTo>
                <a:close/>
              </a:path>
              <a:path w="865504" h="331470">
                <a:moveTo>
                  <a:pt x="227342" y="25158"/>
                </a:moveTo>
                <a:lnTo>
                  <a:pt x="224370" y="19075"/>
                </a:lnTo>
                <a:lnTo>
                  <a:pt x="221996" y="22910"/>
                </a:lnTo>
                <a:lnTo>
                  <a:pt x="223481" y="24091"/>
                </a:lnTo>
                <a:lnTo>
                  <a:pt x="227342" y="25158"/>
                </a:lnTo>
                <a:close/>
              </a:path>
              <a:path w="865504" h="331470">
                <a:moveTo>
                  <a:pt x="227647" y="330161"/>
                </a:moveTo>
                <a:lnTo>
                  <a:pt x="223469" y="327126"/>
                </a:lnTo>
                <a:lnTo>
                  <a:pt x="222885" y="325501"/>
                </a:lnTo>
                <a:lnTo>
                  <a:pt x="225285" y="316598"/>
                </a:lnTo>
                <a:lnTo>
                  <a:pt x="218414" y="315988"/>
                </a:lnTo>
                <a:lnTo>
                  <a:pt x="220535" y="323621"/>
                </a:lnTo>
                <a:lnTo>
                  <a:pt x="220179" y="326834"/>
                </a:lnTo>
                <a:lnTo>
                  <a:pt x="216255" y="330161"/>
                </a:lnTo>
                <a:lnTo>
                  <a:pt x="227647" y="330161"/>
                </a:lnTo>
                <a:close/>
              </a:path>
              <a:path w="865504" h="331470">
                <a:moveTo>
                  <a:pt x="230352" y="310997"/>
                </a:moveTo>
                <a:lnTo>
                  <a:pt x="228727" y="306654"/>
                </a:lnTo>
                <a:lnTo>
                  <a:pt x="227990" y="304685"/>
                </a:lnTo>
                <a:lnTo>
                  <a:pt x="228053" y="302425"/>
                </a:lnTo>
                <a:lnTo>
                  <a:pt x="227698" y="299897"/>
                </a:lnTo>
                <a:lnTo>
                  <a:pt x="221653" y="297434"/>
                </a:lnTo>
                <a:lnTo>
                  <a:pt x="227279" y="292455"/>
                </a:lnTo>
                <a:lnTo>
                  <a:pt x="225793" y="290626"/>
                </a:lnTo>
                <a:lnTo>
                  <a:pt x="227520" y="286613"/>
                </a:lnTo>
                <a:lnTo>
                  <a:pt x="222542" y="284441"/>
                </a:lnTo>
                <a:lnTo>
                  <a:pt x="223850" y="290868"/>
                </a:lnTo>
                <a:lnTo>
                  <a:pt x="221094" y="293700"/>
                </a:lnTo>
                <a:lnTo>
                  <a:pt x="215315" y="293166"/>
                </a:lnTo>
                <a:lnTo>
                  <a:pt x="216242" y="301472"/>
                </a:lnTo>
                <a:lnTo>
                  <a:pt x="213334" y="303212"/>
                </a:lnTo>
                <a:lnTo>
                  <a:pt x="209943" y="304165"/>
                </a:lnTo>
                <a:lnTo>
                  <a:pt x="207721" y="308152"/>
                </a:lnTo>
                <a:lnTo>
                  <a:pt x="209245" y="311391"/>
                </a:lnTo>
                <a:lnTo>
                  <a:pt x="209753" y="314782"/>
                </a:lnTo>
                <a:lnTo>
                  <a:pt x="215849" y="311759"/>
                </a:lnTo>
                <a:lnTo>
                  <a:pt x="221208" y="310781"/>
                </a:lnTo>
                <a:lnTo>
                  <a:pt x="225374" y="316445"/>
                </a:lnTo>
                <a:lnTo>
                  <a:pt x="228854" y="313994"/>
                </a:lnTo>
                <a:lnTo>
                  <a:pt x="230352" y="310997"/>
                </a:lnTo>
                <a:close/>
              </a:path>
              <a:path w="865504" h="331470">
                <a:moveTo>
                  <a:pt x="232460" y="281025"/>
                </a:moveTo>
                <a:lnTo>
                  <a:pt x="208800" y="281025"/>
                </a:lnTo>
                <a:lnTo>
                  <a:pt x="209981" y="281533"/>
                </a:lnTo>
                <a:lnTo>
                  <a:pt x="212204" y="283438"/>
                </a:lnTo>
                <a:lnTo>
                  <a:pt x="219583" y="283692"/>
                </a:lnTo>
                <a:lnTo>
                  <a:pt x="224713" y="283184"/>
                </a:lnTo>
                <a:lnTo>
                  <a:pt x="230162" y="282549"/>
                </a:lnTo>
                <a:lnTo>
                  <a:pt x="231127" y="282549"/>
                </a:lnTo>
                <a:lnTo>
                  <a:pt x="232460" y="281025"/>
                </a:lnTo>
                <a:close/>
              </a:path>
              <a:path w="865504" h="331470">
                <a:moveTo>
                  <a:pt x="240550" y="311480"/>
                </a:moveTo>
                <a:lnTo>
                  <a:pt x="236702" y="309270"/>
                </a:lnTo>
                <a:lnTo>
                  <a:pt x="235750" y="312839"/>
                </a:lnTo>
                <a:lnTo>
                  <a:pt x="235572" y="314604"/>
                </a:lnTo>
                <a:lnTo>
                  <a:pt x="235407" y="316255"/>
                </a:lnTo>
                <a:lnTo>
                  <a:pt x="237375" y="318122"/>
                </a:lnTo>
                <a:lnTo>
                  <a:pt x="238404" y="319900"/>
                </a:lnTo>
                <a:lnTo>
                  <a:pt x="240550" y="318973"/>
                </a:lnTo>
                <a:lnTo>
                  <a:pt x="240550" y="311480"/>
                </a:lnTo>
                <a:close/>
              </a:path>
              <a:path w="865504" h="331470">
                <a:moveTo>
                  <a:pt x="246138" y="328688"/>
                </a:moveTo>
                <a:lnTo>
                  <a:pt x="241795" y="326720"/>
                </a:lnTo>
                <a:lnTo>
                  <a:pt x="239458" y="326618"/>
                </a:lnTo>
                <a:lnTo>
                  <a:pt x="238163" y="330161"/>
                </a:lnTo>
                <a:lnTo>
                  <a:pt x="243116" y="330161"/>
                </a:lnTo>
                <a:lnTo>
                  <a:pt x="244043" y="329717"/>
                </a:lnTo>
                <a:lnTo>
                  <a:pt x="246138" y="328688"/>
                </a:lnTo>
                <a:close/>
              </a:path>
              <a:path w="865504" h="331470">
                <a:moveTo>
                  <a:pt x="249161" y="30492"/>
                </a:moveTo>
                <a:lnTo>
                  <a:pt x="249148" y="28562"/>
                </a:lnTo>
                <a:lnTo>
                  <a:pt x="247713" y="26263"/>
                </a:lnTo>
                <a:lnTo>
                  <a:pt x="246075" y="25565"/>
                </a:lnTo>
                <a:lnTo>
                  <a:pt x="244729" y="24650"/>
                </a:lnTo>
                <a:lnTo>
                  <a:pt x="244144" y="26060"/>
                </a:lnTo>
                <a:lnTo>
                  <a:pt x="243103" y="27470"/>
                </a:lnTo>
                <a:lnTo>
                  <a:pt x="243230" y="30162"/>
                </a:lnTo>
                <a:lnTo>
                  <a:pt x="244233" y="31788"/>
                </a:lnTo>
                <a:lnTo>
                  <a:pt x="245325" y="32562"/>
                </a:lnTo>
                <a:lnTo>
                  <a:pt x="245973" y="33007"/>
                </a:lnTo>
                <a:lnTo>
                  <a:pt x="248310" y="32372"/>
                </a:lnTo>
                <a:lnTo>
                  <a:pt x="248627" y="31648"/>
                </a:lnTo>
                <a:lnTo>
                  <a:pt x="249161" y="30492"/>
                </a:lnTo>
                <a:close/>
              </a:path>
              <a:path w="865504" h="331470">
                <a:moveTo>
                  <a:pt x="252882" y="236448"/>
                </a:moveTo>
                <a:lnTo>
                  <a:pt x="252374" y="236448"/>
                </a:lnTo>
                <a:lnTo>
                  <a:pt x="252628" y="236588"/>
                </a:lnTo>
                <a:lnTo>
                  <a:pt x="252882" y="236448"/>
                </a:lnTo>
                <a:close/>
              </a:path>
              <a:path w="865504" h="331470">
                <a:moveTo>
                  <a:pt x="254342" y="314667"/>
                </a:moveTo>
                <a:lnTo>
                  <a:pt x="246100" y="310324"/>
                </a:lnTo>
                <a:lnTo>
                  <a:pt x="243128" y="321132"/>
                </a:lnTo>
                <a:lnTo>
                  <a:pt x="244843" y="321132"/>
                </a:lnTo>
                <a:lnTo>
                  <a:pt x="246316" y="321589"/>
                </a:lnTo>
                <a:lnTo>
                  <a:pt x="249161" y="319608"/>
                </a:lnTo>
                <a:lnTo>
                  <a:pt x="250926" y="317741"/>
                </a:lnTo>
                <a:lnTo>
                  <a:pt x="254342" y="314667"/>
                </a:lnTo>
                <a:close/>
              </a:path>
              <a:path w="865504" h="331470">
                <a:moveTo>
                  <a:pt x="256324" y="304749"/>
                </a:moveTo>
                <a:lnTo>
                  <a:pt x="256171" y="304596"/>
                </a:lnTo>
                <a:lnTo>
                  <a:pt x="256146" y="304723"/>
                </a:lnTo>
                <a:lnTo>
                  <a:pt x="256120" y="304863"/>
                </a:lnTo>
                <a:lnTo>
                  <a:pt x="256082" y="304990"/>
                </a:lnTo>
                <a:lnTo>
                  <a:pt x="256247" y="304952"/>
                </a:lnTo>
                <a:lnTo>
                  <a:pt x="256324" y="304749"/>
                </a:lnTo>
                <a:close/>
              </a:path>
              <a:path w="865504" h="331470">
                <a:moveTo>
                  <a:pt x="257352" y="299199"/>
                </a:moveTo>
                <a:lnTo>
                  <a:pt x="239280" y="295071"/>
                </a:lnTo>
                <a:lnTo>
                  <a:pt x="237413" y="282714"/>
                </a:lnTo>
                <a:lnTo>
                  <a:pt x="231317" y="287134"/>
                </a:lnTo>
                <a:lnTo>
                  <a:pt x="230530" y="290258"/>
                </a:lnTo>
                <a:lnTo>
                  <a:pt x="234619" y="300609"/>
                </a:lnTo>
                <a:lnTo>
                  <a:pt x="239141" y="303060"/>
                </a:lnTo>
                <a:lnTo>
                  <a:pt x="243840" y="302387"/>
                </a:lnTo>
                <a:lnTo>
                  <a:pt x="245110" y="308343"/>
                </a:lnTo>
                <a:lnTo>
                  <a:pt x="246595" y="310045"/>
                </a:lnTo>
                <a:lnTo>
                  <a:pt x="254889" y="307530"/>
                </a:lnTo>
                <a:lnTo>
                  <a:pt x="251688" y="303936"/>
                </a:lnTo>
                <a:lnTo>
                  <a:pt x="250888" y="299275"/>
                </a:lnTo>
                <a:lnTo>
                  <a:pt x="256171" y="304584"/>
                </a:lnTo>
                <a:lnTo>
                  <a:pt x="257352" y="299199"/>
                </a:lnTo>
                <a:close/>
              </a:path>
              <a:path w="865504" h="331470">
                <a:moveTo>
                  <a:pt x="261950" y="307733"/>
                </a:moveTo>
                <a:lnTo>
                  <a:pt x="261213" y="303225"/>
                </a:lnTo>
                <a:lnTo>
                  <a:pt x="258584" y="304495"/>
                </a:lnTo>
                <a:lnTo>
                  <a:pt x="256324" y="304927"/>
                </a:lnTo>
                <a:lnTo>
                  <a:pt x="256374" y="307479"/>
                </a:lnTo>
                <a:lnTo>
                  <a:pt x="256806" y="309841"/>
                </a:lnTo>
                <a:lnTo>
                  <a:pt x="260184" y="309460"/>
                </a:lnTo>
                <a:lnTo>
                  <a:pt x="260845" y="309384"/>
                </a:lnTo>
                <a:lnTo>
                  <a:pt x="261950" y="307733"/>
                </a:lnTo>
                <a:close/>
              </a:path>
              <a:path w="865504" h="331470">
                <a:moveTo>
                  <a:pt x="262001" y="314947"/>
                </a:moveTo>
                <a:lnTo>
                  <a:pt x="261683" y="313588"/>
                </a:lnTo>
                <a:lnTo>
                  <a:pt x="260578" y="312712"/>
                </a:lnTo>
                <a:lnTo>
                  <a:pt x="259067" y="312407"/>
                </a:lnTo>
                <a:lnTo>
                  <a:pt x="258203" y="313245"/>
                </a:lnTo>
                <a:lnTo>
                  <a:pt x="256578" y="314096"/>
                </a:lnTo>
                <a:lnTo>
                  <a:pt x="258394" y="315290"/>
                </a:lnTo>
                <a:lnTo>
                  <a:pt x="259321" y="316128"/>
                </a:lnTo>
                <a:lnTo>
                  <a:pt x="260692" y="316547"/>
                </a:lnTo>
                <a:lnTo>
                  <a:pt x="262001" y="314947"/>
                </a:lnTo>
                <a:close/>
              </a:path>
              <a:path w="865504" h="331470">
                <a:moveTo>
                  <a:pt x="271183" y="311404"/>
                </a:moveTo>
                <a:lnTo>
                  <a:pt x="269265" y="310172"/>
                </a:lnTo>
                <a:lnTo>
                  <a:pt x="268224" y="308978"/>
                </a:lnTo>
                <a:lnTo>
                  <a:pt x="267335" y="309079"/>
                </a:lnTo>
                <a:lnTo>
                  <a:pt x="266407" y="309181"/>
                </a:lnTo>
                <a:lnTo>
                  <a:pt x="265633" y="310553"/>
                </a:lnTo>
                <a:lnTo>
                  <a:pt x="264782" y="311365"/>
                </a:lnTo>
                <a:lnTo>
                  <a:pt x="265531" y="311975"/>
                </a:lnTo>
                <a:lnTo>
                  <a:pt x="266280" y="313055"/>
                </a:lnTo>
                <a:lnTo>
                  <a:pt x="268084" y="313080"/>
                </a:lnTo>
                <a:lnTo>
                  <a:pt x="269138" y="312280"/>
                </a:lnTo>
                <a:lnTo>
                  <a:pt x="271183" y="311404"/>
                </a:lnTo>
                <a:close/>
              </a:path>
              <a:path w="865504" h="331470">
                <a:moveTo>
                  <a:pt x="279273" y="299440"/>
                </a:moveTo>
                <a:lnTo>
                  <a:pt x="274027" y="284962"/>
                </a:lnTo>
                <a:lnTo>
                  <a:pt x="273939" y="284708"/>
                </a:lnTo>
                <a:lnTo>
                  <a:pt x="273570" y="283692"/>
                </a:lnTo>
                <a:lnTo>
                  <a:pt x="273481" y="283438"/>
                </a:lnTo>
                <a:lnTo>
                  <a:pt x="273392" y="283184"/>
                </a:lnTo>
                <a:lnTo>
                  <a:pt x="273291" y="282930"/>
                </a:lnTo>
                <a:lnTo>
                  <a:pt x="248678" y="282930"/>
                </a:lnTo>
                <a:lnTo>
                  <a:pt x="252437" y="285470"/>
                </a:lnTo>
                <a:lnTo>
                  <a:pt x="248653" y="286232"/>
                </a:lnTo>
                <a:lnTo>
                  <a:pt x="244729" y="284200"/>
                </a:lnTo>
                <a:lnTo>
                  <a:pt x="244678" y="284708"/>
                </a:lnTo>
                <a:lnTo>
                  <a:pt x="244589" y="285470"/>
                </a:lnTo>
                <a:lnTo>
                  <a:pt x="244500" y="286232"/>
                </a:lnTo>
                <a:lnTo>
                  <a:pt x="244462" y="286613"/>
                </a:lnTo>
                <a:lnTo>
                  <a:pt x="244360" y="287502"/>
                </a:lnTo>
                <a:lnTo>
                  <a:pt x="244259" y="288391"/>
                </a:lnTo>
                <a:lnTo>
                  <a:pt x="244170" y="289153"/>
                </a:lnTo>
                <a:lnTo>
                  <a:pt x="250088" y="293979"/>
                </a:lnTo>
                <a:lnTo>
                  <a:pt x="254723" y="291693"/>
                </a:lnTo>
                <a:lnTo>
                  <a:pt x="256755" y="286613"/>
                </a:lnTo>
                <a:lnTo>
                  <a:pt x="256857" y="286359"/>
                </a:lnTo>
                <a:lnTo>
                  <a:pt x="256908" y="286232"/>
                </a:lnTo>
                <a:lnTo>
                  <a:pt x="257416" y="284962"/>
                </a:lnTo>
                <a:lnTo>
                  <a:pt x="257517" y="284708"/>
                </a:lnTo>
                <a:lnTo>
                  <a:pt x="264960" y="286613"/>
                </a:lnTo>
                <a:lnTo>
                  <a:pt x="264668" y="287502"/>
                </a:lnTo>
                <a:lnTo>
                  <a:pt x="264617" y="288391"/>
                </a:lnTo>
                <a:lnTo>
                  <a:pt x="261073" y="292963"/>
                </a:lnTo>
                <a:lnTo>
                  <a:pt x="261620" y="295503"/>
                </a:lnTo>
                <a:lnTo>
                  <a:pt x="261645" y="295630"/>
                </a:lnTo>
                <a:lnTo>
                  <a:pt x="270510" y="298043"/>
                </a:lnTo>
                <a:lnTo>
                  <a:pt x="274840" y="298678"/>
                </a:lnTo>
                <a:lnTo>
                  <a:pt x="279273" y="299440"/>
                </a:lnTo>
                <a:close/>
              </a:path>
              <a:path w="865504" h="331470">
                <a:moveTo>
                  <a:pt x="285242" y="236702"/>
                </a:moveTo>
                <a:lnTo>
                  <a:pt x="281216" y="236702"/>
                </a:lnTo>
                <a:lnTo>
                  <a:pt x="281851" y="236956"/>
                </a:lnTo>
                <a:lnTo>
                  <a:pt x="281774" y="237845"/>
                </a:lnTo>
                <a:lnTo>
                  <a:pt x="281660" y="238988"/>
                </a:lnTo>
                <a:lnTo>
                  <a:pt x="281546" y="240258"/>
                </a:lnTo>
                <a:lnTo>
                  <a:pt x="284607" y="237845"/>
                </a:lnTo>
                <a:lnTo>
                  <a:pt x="285242" y="236702"/>
                </a:lnTo>
                <a:close/>
              </a:path>
              <a:path w="865504" h="331470">
                <a:moveTo>
                  <a:pt x="286016" y="306501"/>
                </a:moveTo>
                <a:lnTo>
                  <a:pt x="282689" y="303809"/>
                </a:lnTo>
                <a:lnTo>
                  <a:pt x="277660" y="302196"/>
                </a:lnTo>
                <a:lnTo>
                  <a:pt x="275132" y="307365"/>
                </a:lnTo>
                <a:lnTo>
                  <a:pt x="276021" y="311746"/>
                </a:lnTo>
                <a:lnTo>
                  <a:pt x="277914" y="316420"/>
                </a:lnTo>
                <a:lnTo>
                  <a:pt x="282930" y="318503"/>
                </a:lnTo>
                <a:lnTo>
                  <a:pt x="284251" y="313817"/>
                </a:lnTo>
                <a:lnTo>
                  <a:pt x="284886" y="311162"/>
                </a:lnTo>
                <a:lnTo>
                  <a:pt x="286016" y="306501"/>
                </a:lnTo>
                <a:close/>
              </a:path>
              <a:path w="865504" h="331470">
                <a:moveTo>
                  <a:pt x="293116" y="270103"/>
                </a:moveTo>
                <a:lnTo>
                  <a:pt x="291122" y="269214"/>
                </a:lnTo>
                <a:lnTo>
                  <a:pt x="290195" y="268592"/>
                </a:lnTo>
                <a:lnTo>
                  <a:pt x="288251" y="267055"/>
                </a:lnTo>
                <a:lnTo>
                  <a:pt x="275297" y="267055"/>
                </a:lnTo>
                <a:lnTo>
                  <a:pt x="275932" y="267563"/>
                </a:lnTo>
                <a:lnTo>
                  <a:pt x="287147" y="267563"/>
                </a:lnTo>
                <a:lnTo>
                  <a:pt x="280035" y="270865"/>
                </a:lnTo>
                <a:lnTo>
                  <a:pt x="276237" y="267817"/>
                </a:lnTo>
                <a:lnTo>
                  <a:pt x="273710" y="265785"/>
                </a:lnTo>
                <a:lnTo>
                  <a:pt x="270027" y="266814"/>
                </a:lnTo>
                <a:lnTo>
                  <a:pt x="270027" y="278358"/>
                </a:lnTo>
                <a:lnTo>
                  <a:pt x="269430" y="279628"/>
                </a:lnTo>
                <a:lnTo>
                  <a:pt x="265722" y="278104"/>
                </a:lnTo>
                <a:lnTo>
                  <a:pt x="265925" y="277596"/>
                </a:lnTo>
                <a:lnTo>
                  <a:pt x="266331" y="276580"/>
                </a:lnTo>
                <a:lnTo>
                  <a:pt x="266433" y="276326"/>
                </a:lnTo>
                <a:lnTo>
                  <a:pt x="270027" y="278358"/>
                </a:lnTo>
                <a:lnTo>
                  <a:pt x="270027" y="266814"/>
                </a:lnTo>
                <a:lnTo>
                  <a:pt x="269151" y="267055"/>
                </a:lnTo>
                <a:lnTo>
                  <a:pt x="267309" y="267055"/>
                </a:lnTo>
                <a:lnTo>
                  <a:pt x="267309" y="267563"/>
                </a:lnTo>
                <a:lnTo>
                  <a:pt x="266407" y="267817"/>
                </a:lnTo>
                <a:lnTo>
                  <a:pt x="266611" y="267563"/>
                </a:lnTo>
                <a:lnTo>
                  <a:pt x="267309" y="267563"/>
                </a:lnTo>
                <a:lnTo>
                  <a:pt x="267309" y="267055"/>
                </a:lnTo>
                <a:lnTo>
                  <a:pt x="266992" y="267055"/>
                </a:lnTo>
                <a:lnTo>
                  <a:pt x="270992" y="261848"/>
                </a:lnTo>
                <a:lnTo>
                  <a:pt x="276415" y="264642"/>
                </a:lnTo>
                <a:lnTo>
                  <a:pt x="280162" y="261848"/>
                </a:lnTo>
                <a:lnTo>
                  <a:pt x="284073" y="258927"/>
                </a:lnTo>
                <a:lnTo>
                  <a:pt x="281952" y="257403"/>
                </a:lnTo>
                <a:lnTo>
                  <a:pt x="280543" y="256387"/>
                </a:lnTo>
                <a:lnTo>
                  <a:pt x="277545" y="254228"/>
                </a:lnTo>
                <a:lnTo>
                  <a:pt x="276720" y="252704"/>
                </a:lnTo>
                <a:lnTo>
                  <a:pt x="275056" y="249148"/>
                </a:lnTo>
                <a:lnTo>
                  <a:pt x="276669" y="247243"/>
                </a:lnTo>
                <a:lnTo>
                  <a:pt x="278587" y="245973"/>
                </a:lnTo>
                <a:lnTo>
                  <a:pt x="278968" y="245719"/>
                </a:lnTo>
                <a:lnTo>
                  <a:pt x="280035" y="242036"/>
                </a:lnTo>
                <a:lnTo>
                  <a:pt x="280174" y="241528"/>
                </a:lnTo>
                <a:lnTo>
                  <a:pt x="279069" y="238988"/>
                </a:lnTo>
                <a:lnTo>
                  <a:pt x="278942" y="238099"/>
                </a:lnTo>
                <a:lnTo>
                  <a:pt x="278866" y="237591"/>
                </a:lnTo>
                <a:lnTo>
                  <a:pt x="278765" y="236956"/>
                </a:lnTo>
                <a:lnTo>
                  <a:pt x="278726" y="236702"/>
                </a:lnTo>
                <a:lnTo>
                  <a:pt x="279349" y="236702"/>
                </a:lnTo>
                <a:lnTo>
                  <a:pt x="281216" y="236702"/>
                </a:lnTo>
                <a:lnTo>
                  <a:pt x="280581" y="236448"/>
                </a:lnTo>
                <a:lnTo>
                  <a:pt x="279654" y="236575"/>
                </a:lnTo>
                <a:lnTo>
                  <a:pt x="279958" y="236448"/>
                </a:lnTo>
                <a:lnTo>
                  <a:pt x="280581" y="236448"/>
                </a:lnTo>
                <a:lnTo>
                  <a:pt x="285089" y="236448"/>
                </a:lnTo>
                <a:lnTo>
                  <a:pt x="284251" y="235051"/>
                </a:lnTo>
                <a:lnTo>
                  <a:pt x="283425" y="234162"/>
                </a:lnTo>
                <a:lnTo>
                  <a:pt x="281927" y="232638"/>
                </a:lnTo>
                <a:lnTo>
                  <a:pt x="281025" y="232638"/>
                </a:lnTo>
                <a:lnTo>
                  <a:pt x="278155" y="233019"/>
                </a:lnTo>
                <a:lnTo>
                  <a:pt x="275666" y="234162"/>
                </a:lnTo>
                <a:lnTo>
                  <a:pt x="271360" y="233273"/>
                </a:lnTo>
                <a:lnTo>
                  <a:pt x="270789" y="232638"/>
                </a:lnTo>
                <a:lnTo>
                  <a:pt x="269532" y="231241"/>
                </a:lnTo>
                <a:lnTo>
                  <a:pt x="267347" y="229717"/>
                </a:lnTo>
                <a:lnTo>
                  <a:pt x="265252" y="232638"/>
                </a:lnTo>
                <a:lnTo>
                  <a:pt x="263334" y="229971"/>
                </a:lnTo>
                <a:lnTo>
                  <a:pt x="256565" y="233781"/>
                </a:lnTo>
                <a:lnTo>
                  <a:pt x="263309" y="238099"/>
                </a:lnTo>
                <a:lnTo>
                  <a:pt x="263245" y="238988"/>
                </a:lnTo>
                <a:lnTo>
                  <a:pt x="263156" y="240258"/>
                </a:lnTo>
                <a:lnTo>
                  <a:pt x="263029" y="242036"/>
                </a:lnTo>
                <a:lnTo>
                  <a:pt x="252857" y="236702"/>
                </a:lnTo>
                <a:lnTo>
                  <a:pt x="252425" y="236702"/>
                </a:lnTo>
                <a:lnTo>
                  <a:pt x="251726" y="237083"/>
                </a:lnTo>
                <a:lnTo>
                  <a:pt x="249986" y="237591"/>
                </a:lnTo>
                <a:lnTo>
                  <a:pt x="249897" y="243687"/>
                </a:lnTo>
                <a:lnTo>
                  <a:pt x="255663" y="248259"/>
                </a:lnTo>
                <a:lnTo>
                  <a:pt x="264236" y="245973"/>
                </a:lnTo>
                <a:lnTo>
                  <a:pt x="266052" y="246862"/>
                </a:lnTo>
                <a:lnTo>
                  <a:pt x="268833" y="250799"/>
                </a:lnTo>
                <a:lnTo>
                  <a:pt x="269786" y="252704"/>
                </a:lnTo>
                <a:lnTo>
                  <a:pt x="270878" y="254609"/>
                </a:lnTo>
                <a:lnTo>
                  <a:pt x="267614" y="256387"/>
                </a:lnTo>
                <a:lnTo>
                  <a:pt x="264795" y="252196"/>
                </a:lnTo>
                <a:lnTo>
                  <a:pt x="261594" y="255498"/>
                </a:lnTo>
                <a:lnTo>
                  <a:pt x="257987" y="257403"/>
                </a:lnTo>
                <a:lnTo>
                  <a:pt x="252806" y="254228"/>
                </a:lnTo>
                <a:lnTo>
                  <a:pt x="248818" y="254228"/>
                </a:lnTo>
                <a:lnTo>
                  <a:pt x="252209" y="256959"/>
                </a:lnTo>
                <a:lnTo>
                  <a:pt x="252310" y="257403"/>
                </a:lnTo>
                <a:lnTo>
                  <a:pt x="252412" y="257784"/>
                </a:lnTo>
                <a:lnTo>
                  <a:pt x="252476" y="259689"/>
                </a:lnTo>
                <a:lnTo>
                  <a:pt x="258178" y="262356"/>
                </a:lnTo>
                <a:lnTo>
                  <a:pt x="258584" y="264769"/>
                </a:lnTo>
                <a:lnTo>
                  <a:pt x="258686" y="265404"/>
                </a:lnTo>
                <a:lnTo>
                  <a:pt x="258813" y="266166"/>
                </a:lnTo>
                <a:lnTo>
                  <a:pt x="258914" y="267055"/>
                </a:lnTo>
                <a:lnTo>
                  <a:pt x="260896" y="272262"/>
                </a:lnTo>
                <a:lnTo>
                  <a:pt x="260642" y="272262"/>
                </a:lnTo>
                <a:lnTo>
                  <a:pt x="251891" y="277596"/>
                </a:lnTo>
                <a:lnTo>
                  <a:pt x="251891" y="271627"/>
                </a:lnTo>
                <a:lnTo>
                  <a:pt x="255384" y="271373"/>
                </a:lnTo>
                <a:lnTo>
                  <a:pt x="257009" y="271373"/>
                </a:lnTo>
                <a:lnTo>
                  <a:pt x="256959" y="270865"/>
                </a:lnTo>
                <a:lnTo>
                  <a:pt x="256832" y="269722"/>
                </a:lnTo>
                <a:lnTo>
                  <a:pt x="256705" y="268592"/>
                </a:lnTo>
                <a:lnTo>
                  <a:pt x="256603" y="267563"/>
                </a:lnTo>
                <a:lnTo>
                  <a:pt x="256540" y="267055"/>
                </a:lnTo>
                <a:lnTo>
                  <a:pt x="256451" y="266166"/>
                </a:lnTo>
                <a:lnTo>
                  <a:pt x="256400" y="265785"/>
                </a:lnTo>
                <a:lnTo>
                  <a:pt x="256692" y="265785"/>
                </a:lnTo>
                <a:lnTo>
                  <a:pt x="249770" y="262864"/>
                </a:lnTo>
                <a:lnTo>
                  <a:pt x="251968" y="257403"/>
                </a:lnTo>
                <a:lnTo>
                  <a:pt x="252069" y="257149"/>
                </a:lnTo>
                <a:lnTo>
                  <a:pt x="252145" y="256959"/>
                </a:lnTo>
                <a:lnTo>
                  <a:pt x="251434" y="257149"/>
                </a:lnTo>
                <a:lnTo>
                  <a:pt x="250685" y="257403"/>
                </a:lnTo>
                <a:lnTo>
                  <a:pt x="246278" y="261848"/>
                </a:lnTo>
                <a:lnTo>
                  <a:pt x="246049" y="261848"/>
                </a:lnTo>
                <a:lnTo>
                  <a:pt x="244436" y="262864"/>
                </a:lnTo>
                <a:lnTo>
                  <a:pt x="240830" y="264007"/>
                </a:lnTo>
                <a:lnTo>
                  <a:pt x="243916" y="267563"/>
                </a:lnTo>
                <a:lnTo>
                  <a:pt x="239839" y="267563"/>
                </a:lnTo>
                <a:lnTo>
                  <a:pt x="237375" y="269214"/>
                </a:lnTo>
                <a:lnTo>
                  <a:pt x="243128" y="270103"/>
                </a:lnTo>
                <a:lnTo>
                  <a:pt x="246468" y="273024"/>
                </a:lnTo>
                <a:lnTo>
                  <a:pt x="246532" y="273532"/>
                </a:lnTo>
                <a:lnTo>
                  <a:pt x="246659" y="274548"/>
                </a:lnTo>
                <a:lnTo>
                  <a:pt x="246761" y="275310"/>
                </a:lnTo>
                <a:lnTo>
                  <a:pt x="246849" y="276072"/>
                </a:lnTo>
                <a:lnTo>
                  <a:pt x="246888" y="276326"/>
                </a:lnTo>
                <a:lnTo>
                  <a:pt x="246989" y="277215"/>
                </a:lnTo>
                <a:lnTo>
                  <a:pt x="247103" y="278104"/>
                </a:lnTo>
                <a:lnTo>
                  <a:pt x="247180" y="278739"/>
                </a:lnTo>
                <a:lnTo>
                  <a:pt x="246913" y="278739"/>
                </a:lnTo>
                <a:lnTo>
                  <a:pt x="242836" y="280771"/>
                </a:lnTo>
                <a:lnTo>
                  <a:pt x="242328" y="280771"/>
                </a:lnTo>
                <a:lnTo>
                  <a:pt x="242328" y="281025"/>
                </a:lnTo>
                <a:lnTo>
                  <a:pt x="241046" y="281673"/>
                </a:lnTo>
                <a:lnTo>
                  <a:pt x="240855" y="281025"/>
                </a:lnTo>
                <a:lnTo>
                  <a:pt x="242328" y="281025"/>
                </a:lnTo>
                <a:lnTo>
                  <a:pt x="242328" y="280771"/>
                </a:lnTo>
                <a:lnTo>
                  <a:pt x="240766" y="280771"/>
                </a:lnTo>
                <a:lnTo>
                  <a:pt x="240652" y="280390"/>
                </a:lnTo>
                <a:lnTo>
                  <a:pt x="240601" y="280263"/>
                </a:lnTo>
                <a:lnTo>
                  <a:pt x="240525" y="280009"/>
                </a:lnTo>
                <a:lnTo>
                  <a:pt x="240398" y="279628"/>
                </a:lnTo>
                <a:lnTo>
                  <a:pt x="240106" y="278739"/>
                </a:lnTo>
                <a:lnTo>
                  <a:pt x="239737" y="277596"/>
                </a:lnTo>
                <a:lnTo>
                  <a:pt x="239661" y="277342"/>
                </a:lnTo>
                <a:lnTo>
                  <a:pt x="239407" y="276580"/>
                </a:lnTo>
                <a:lnTo>
                  <a:pt x="239331" y="276326"/>
                </a:lnTo>
                <a:lnTo>
                  <a:pt x="239242" y="276072"/>
                </a:lnTo>
                <a:lnTo>
                  <a:pt x="235826" y="272681"/>
                </a:lnTo>
                <a:lnTo>
                  <a:pt x="235826" y="280771"/>
                </a:lnTo>
                <a:lnTo>
                  <a:pt x="232803" y="280771"/>
                </a:lnTo>
                <a:lnTo>
                  <a:pt x="233476" y="280390"/>
                </a:lnTo>
                <a:lnTo>
                  <a:pt x="233705" y="280263"/>
                </a:lnTo>
                <a:lnTo>
                  <a:pt x="235826" y="280771"/>
                </a:lnTo>
                <a:lnTo>
                  <a:pt x="235826" y="272681"/>
                </a:lnTo>
                <a:lnTo>
                  <a:pt x="226707" y="277342"/>
                </a:lnTo>
                <a:lnTo>
                  <a:pt x="226618" y="274167"/>
                </a:lnTo>
                <a:lnTo>
                  <a:pt x="226504" y="273532"/>
                </a:lnTo>
                <a:lnTo>
                  <a:pt x="226428" y="272262"/>
                </a:lnTo>
                <a:lnTo>
                  <a:pt x="228092" y="264769"/>
                </a:lnTo>
                <a:lnTo>
                  <a:pt x="228219" y="264769"/>
                </a:lnTo>
                <a:lnTo>
                  <a:pt x="221373" y="262991"/>
                </a:lnTo>
                <a:lnTo>
                  <a:pt x="221488" y="264007"/>
                </a:lnTo>
                <a:lnTo>
                  <a:pt x="221538" y="266166"/>
                </a:lnTo>
                <a:lnTo>
                  <a:pt x="222262" y="269214"/>
                </a:lnTo>
                <a:lnTo>
                  <a:pt x="222389" y="269214"/>
                </a:lnTo>
                <a:lnTo>
                  <a:pt x="222758" y="269722"/>
                </a:lnTo>
                <a:lnTo>
                  <a:pt x="222923" y="270103"/>
                </a:lnTo>
                <a:lnTo>
                  <a:pt x="222770" y="270865"/>
                </a:lnTo>
                <a:lnTo>
                  <a:pt x="222669" y="271373"/>
                </a:lnTo>
                <a:lnTo>
                  <a:pt x="222618" y="271627"/>
                </a:lnTo>
                <a:lnTo>
                  <a:pt x="222491" y="272262"/>
                </a:lnTo>
                <a:lnTo>
                  <a:pt x="211607" y="265404"/>
                </a:lnTo>
                <a:lnTo>
                  <a:pt x="213728" y="262356"/>
                </a:lnTo>
                <a:lnTo>
                  <a:pt x="217893" y="261848"/>
                </a:lnTo>
                <a:lnTo>
                  <a:pt x="220192" y="261848"/>
                </a:lnTo>
                <a:lnTo>
                  <a:pt x="216776" y="257784"/>
                </a:lnTo>
                <a:lnTo>
                  <a:pt x="215379" y="256133"/>
                </a:lnTo>
                <a:lnTo>
                  <a:pt x="210108" y="257670"/>
                </a:lnTo>
                <a:lnTo>
                  <a:pt x="203682" y="254228"/>
                </a:lnTo>
                <a:lnTo>
                  <a:pt x="203352" y="254228"/>
                </a:lnTo>
                <a:lnTo>
                  <a:pt x="198805" y="260832"/>
                </a:lnTo>
                <a:lnTo>
                  <a:pt x="205689" y="262102"/>
                </a:lnTo>
                <a:lnTo>
                  <a:pt x="210185" y="266166"/>
                </a:lnTo>
                <a:lnTo>
                  <a:pt x="212979" y="273405"/>
                </a:lnTo>
                <a:lnTo>
                  <a:pt x="206743" y="274167"/>
                </a:lnTo>
                <a:lnTo>
                  <a:pt x="198666" y="269722"/>
                </a:lnTo>
                <a:lnTo>
                  <a:pt x="196024" y="278104"/>
                </a:lnTo>
                <a:lnTo>
                  <a:pt x="195948" y="278358"/>
                </a:lnTo>
                <a:lnTo>
                  <a:pt x="195821" y="278739"/>
                </a:lnTo>
                <a:lnTo>
                  <a:pt x="190271" y="277215"/>
                </a:lnTo>
                <a:lnTo>
                  <a:pt x="189712" y="277215"/>
                </a:lnTo>
                <a:lnTo>
                  <a:pt x="186690" y="281533"/>
                </a:lnTo>
                <a:lnTo>
                  <a:pt x="197675" y="284327"/>
                </a:lnTo>
                <a:lnTo>
                  <a:pt x="194564" y="289661"/>
                </a:lnTo>
                <a:lnTo>
                  <a:pt x="184759" y="288645"/>
                </a:lnTo>
                <a:lnTo>
                  <a:pt x="184873" y="287502"/>
                </a:lnTo>
                <a:lnTo>
                  <a:pt x="184975" y="286359"/>
                </a:lnTo>
                <a:lnTo>
                  <a:pt x="185064" y="285470"/>
                </a:lnTo>
                <a:lnTo>
                  <a:pt x="185178" y="284327"/>
                </a:lnTo>
                <a:lnTo>
                  <a:pt x="185254" y="283438"/>
                </a:lnTo>
                <a:lnTo>
                  <a:pt x="182587" y="280771"/>
                </a:lnTo>
                <a:lnTo>
                  <a:pt x="175602" y="280263"/>
                </a:lnTo>
                <a:lnTo>
                  <a:pt x="174307" y="279628"/>
                </a:lnTo>
                <a:lnTo>
                  <a:pt x="174650" y="279628"/>
                </a:lnTo>
                <a:lnTo>
                  <a:pt x="167373" y="278104"/>
                </a:lnTo>
                <a:lnTo>
                  <a:pt x="166839" y="278104"/>
                </a:lnTo>
                <a:lnTo>
                  <a:pt x="166420" y="277342"/>
                </a:lnTo>
                <a:lnTo>
                  <a:pt x="166344" y="277215"/>
                </a:lnTo>
                <a:lnTo>
                  <a:pt x="166827" y="275310"/>
                </a:lnTo>
                <a:lnTo>
                  <a:pt x="167741" y="271627"/>
                </a:lnTo>
                <a:lnTo>
                  <a:pt x="167805" y="271373"/>
                </a:lnTo>
                <a:lnTo>
                  <a:pt x="166370" y="268592"/>
                </a:lnTo>
                <a:lnTo>
                  <a:pt x="165760" y="268592"/>
                </a:lnTo>
                <a:lnTo>
                  <a:pt x="161150" y="275310"/>
                </a:lnTo>
                <a:lnTo>
                  <a:pt x="161061" y="274548"/>
                </a:lnTo>
                <a:lnTo>
                  <a:pt x="160934" y="273532"/>
                </a:lnTo>
                <a:lnTo>
                  <a:pt x="160832" y="272643"/>
                </a:lnTo>
                <a:lnTo>
                  <a:pt x="160705" y="271627"/>
                </a:lnTo>
                <a:lnTo>
                  <a:pt x="160604" y="270865"/>
                </a:lnTo>
                <a:lnTo>
                  <a:pt x="160515" y="270103"/>
                </a:lnTo>
                <a:lnTo>
                  <a:pt x="160413" y="269214"/>
                </a:lnTo>
                <a:lnTo>
                  <a:pt x="160337" y="268592"/>
                </a:lnTo>
                <a:lnTo>
                  <a:pt x="158445" y="268592"/>
                </a:lnTo>
                <a:lnTo>
                  <a:pt x="163791" y="268198"/>
                </a:lnTo>
                <a:lnTo>
                  <a:pt x="165811" y="268516"/>
                </a:lnTo>
                <a:lnTo>
                  <a:pt x="166370" y="268592"/>
                </a:lnTo>
                <a:lnTo>
                  <a:pt x="168846" y="268960"/>
                </a:lnTo>
                <a:lnTo>
                  <a:pt x="168719" y="268592"/>
                </a:lnTo>
                <a:lnTo>
                  <a:pt x="168592" y="268198"/>
                </a:lnTo>
                <a:lnTo>
                  <a:pt x="167779" y="265785"/>
                </a:lnTo>
                <a:lnTo>
                  <a:pt x="166636" y="262356"/>
                </a:lnTo>
                <a:lnTo>
                  <a:pt x="166547" y="262102"/>
                </a:lnTo>
                <a:lnTo>
                  <a:pt x="166471" y="261848"/>
                </a:lnTo>
                <a:lnTo>
                  <a:pt x="161836" y="261848"/>
                </a:lnTo>
                <a:lnTo>
                  <a:pt x="155867" y="260070"/>
                </a:lnTo>
                <a:lnTo>
                  <a:pt x="154698" y="257784"/>
                </a:lnTo>
                <a:lnTo>
                  <a:pt x="147269" y="254609"/>
                </a:lnTo>
                <a:lnTo>
                  <a:pt x="146786" y="254609"/>
                </a:lnTo>
                <a:lnTo>
                  <a:pt x="141820" y="258038"/>
                </a:lnTo>
                <a:lnTo>
                  <a:pt x="135394" y="259689"/>
                </a:lnTo>
                <a:lnTo>
                  <a:pt x="135915" y="259689"/>
                </a:lnTo>
                <a:lnTo>
                  <a:pt x="136512" y="264007"/>
                </a:lnTo>
                <a:lnTo>
                  <a:pt x="136626" y="264769"/>
                </a:lnTo>
                <a:lnTo>
                  <a:pt x="136715" y="265404"/>
                </a:lnTo>
                <a:lnTo>
                  <a:pt x="136817" y="266166"/>
                </a:lnTo>
                <a:lnTo>
                  <a:pt x="136944" y="267055"/>
                </a:lnTo>
                <a:lnTo>
                  <a:pt x="137020" y="267563"/>
                </a:lnTo>
                <a:lnTo>
                  <a:pt x="137134" y="268592"/>
                </a:lnTo>
                <a:lnTo>
                  <a:pt x="129616" y="271627"/>
                </a:lnTo>
                <a:lnTo>
                  <a:pt x="130136" y="271627"/>
                </a:lnTo>
                <a:lnTo>
                  <a:pt x="133121" y="273532"/>
                </a:lnTo>
                <a:lnTo>
                  <a:pt x="135191" y="275310"/>
                </a:lnTo>
                <a:lnTo>
                  <a:pt x="135331" y="275310"/>
                </a:lnTo>
                <a:lnTo>
                  <a:pt x="138214" y="276580"/>
                </a:lnTo>
                <a:lnTo>
                  <a:pt x="140385" y="276326"/>
                </a:lnTo>
                <a:lnTo>
                  <a:pt x="141528" y="274675"/>
                </a:lnTo>
                <a:lnTo>
                  <a:pt x="141427" y="269722"/>
                </a:lnTo>
                <a:lnTo>
                  <a:pt x="141122" y="269214"/>
                </a:lnTo>
                <a:lnTo>
                  <a:pt x="140804" y="268592"/>
                </a:lnTo>
                <a:lnTo>
                  <a:pt x="140652" y="268198"/>
                </a:lnTo>
                <a:lnTo>
                  <a:pt x="140017" y="266166"/>
                </a:lnTo>
                <a:lnTo>
                  <a:pt x="139903" y="265785"/>
                </a:lnTo>
                <a:lnTo>
                  <a:pt x="152501" y="270103"/>
                </a:lnTo>
                <a:lnTo>
                  <a:pt x="152285" y="270103"/>
                </a:lnTo>
                <a:lnTo>
                  <a:pt x="161594" y="278104"/>
                </a:lnTo>
                <a:lnTo>
                  <a:pt x="161061" y="278104"/>
                </a:lnTo>
                <a:lnTo>
                  <a:pt x="155168" y="284200"/>
                </a:lnTo>
                <a:lnTo>
                  <a:pt x="154051" y="284200"/>
                </a:lnTo>
                <a:lnTo>
                  <a:pt x="152819" y="284327"/>
                </a:lnTo>
                <a:lnTo>
                  <a:pt x="145897" y="278104"/>
                </a:lnTo>
                <a:lnTo>
                  <a:pt x="140258" y="284962"/>
                </a:lnTo>
                <a:lnTo>
                  <a:pt x="136359" y="285343"/>
                </a:lnTo>
                <a:lnTo>
                  <a:pt x="133286" y="284708"/>
                </a:lnTo>
                <a:lnTo>
                  <a:pt x="132473" y="284708"/>
                </a:lnTo>
                <a:lnTo>
                  <a:pt x="127673" y="287883"/>
                </a:lnTo>
                <a:lnTo>
                  <a:pt x="127635" y="291693"/>
                </a:lnTo>
                <a:lnTo>
                  <a:pt x="132930" y="299948"/>
                </a:lnTo>
                <a:lnTo>
                  <a:pt x="129730" y="304520"/>
                </a:lnTo>
                <a:lnTo>
                  <a:pt x="125628" y="309473"/>
                </a:lnTo>
                <a:lnTo>
                  <a:pt x="125514" y="309600"/>
                </a:lnTo>
                <a:lnTo>
                  <a:pt x="124307" y="309473"/>
                </a:lnTo>
                <a:lnTo>
                  <a:pt x="120662" y="309092"/>
                </a:lnTo>
                <a:lnTo>
                  <a:pt x="114820" y="309473"/>
                </a:lnTo>
                <a:lnTo>
                  <a:pt x="112382" y="306044"/>
                </a:lnTo>
                <a:lnTo>
                  <a:pt x="109613" y="309473"/>
                </a:lnTo>
                <a:lnTo>
                  <a:pt x="109512" y="309600"/>
                </a:lnTo>
                <a:lnTo>
                  <a:pt x="109410" y="309727"/>
                </a:lnTo>
                <a:lnTo>
                  <a:pt x="111379" y="312267"/>
                </a:lnTo>
                <a:lnTo>
                  <a:pt x="125120" y="312267"/>
                </a:lnTo>
                <a:lnTo>
                  <a:pt x="125095" y="311886"/>
                </a:lnTo>
                <a:lnTo>
                  <a:pt x="130136" y="311886"/>
                </a:lnTo>
                <a:lnTo>
                  <a:pt x="134175" y="311124"/>
                </a:lnTo>
                <a:lnTo>
                  <a:pt x="135242" y="310870"/>
                </a:lnTo>
                <a:lnTo>
                  <a:pt x="136537" y="312267"/>
                </a:lnTo>
                <a:lnTo>
                  <a:pt x="157213" y="312267"/>
                </a:lnTo>
                <a:lnTo>
                  <a:pt x="158978" y="310870"/>
                </a:lnTo>
                <a:lnTo>
                  <a:pt x="160578" y="309600"/>
                </a:lnTo>
                <a:lnTo>
                  <a:pt x="156857" y="306298"/>
                </a:lnTo>
                <a:lnTo>
                  <a:pt x="150279" y="300456"/>
                </a:lnTo>
                <a:lnTo>
                  <a:pt x="147739" y="302107"/>
                </a:lnTo>
                <a:lnTo>
                  <a:pt x="145554" y="304012"/>
                </a:lnTo>
                <a:lnTo>
                  <a:pt x="140246" y="306298"/>
                </a:lnTo>
                <a:lnTo>
                  <a:pt x="137147" y="305917"/>
                </a:lnTo>
                <a:lnTo>
                  <a:pt x="136169" y="300456"/>
                </a:lnTo>
                <a:lnTo>
                  <a:pt x="136080" y="299948"/>
                </a:lnTo>
                <a:lnTo>
                  <a:pt x="135966" y="299313"/>
                </a:lnTo>
                <a:lnTo>
                  <a:pt x="136499" y="296773"/>
                </a:lnTo>
                <a:lnTo>
                  <a:pt x="136601" y="296265"/>
                </a:lnTo>
                <a:lnTo>
                  <a:pt x="142951" y="294360"/>
                </a:lnTo>
                <a:lnTo>
                  <a:pt x="145529" y="293471"/>
                </a:lnTo>
                <a:lnTo>
                  <a:pt x="148374" y="292582"/>
                </a:lnTo>
                <a:lnTo>
                  <a:pt x="149098" y="289153"/>
                </a:lnTo>
                <a:lnTo>
                  <a:pt x="149199" y="288645"/>
                </a:lnTo>
                <a:lnTo>
                  <a:pt x="149263" y="288391"/>
                </a:lnTo>
                <a:lnTo>
                  <a:pt x="149364" y="287883"/>
                </a:lnTo>
                <a:lnTo>
                  <a:pt x="149440" y="287502"/>
                </a:lnTo>
                <a:lnTo>
                  <a:pt x="149555" y="286994"/>
                </a:lnTo>
                <a:lnTo>
                  <a:pt x="149631" y="286613"/>
                </a:lnTo>
                <a:lnTo>
                  <a:pt x="149682" y="286359"/>
                </a:lnTo>
                <a:lnTo>
                  <a:pt x="155371" y="286994"/>
                </a:lnTo>
                <a:lnTo>
                  <a:pt x="154406" y="292582"/>
                </a:lnTo>
                <a:lnTo>
                  <a:pt x="154343" y="292963"/>
                </a:lnTo>
                <a:lnTo>
                  <a:pt x="158089" y="295503"/>
                </a:lnTo>
                <a:lnTo>
                  <a:pt x="161340" y="289788"/>
                </a:lnTo>
                <a:lnTo>
                  <a:pt x="159829" y="289788"/>
                </a:lnTo>
                <a:lnTo>
                  <a:pt x="167259" y="288645"/>
                </a:lnTo>
                <a:lnTo>
                  <a:pt x="168071" y="288645"/>
                </a:lnTo>
                <a:lnTo>
                  <a:pt x="167259" y="295503"/>
                </a:lnTo>
                <a:lnTo>
                  <a:pt x="167132" y="296519"/>
                </a:lnTo>
                <a:lnTo>
                  <a:pt x="171640" y="297662"/>
                </a:lnTo>
                <a:lnTo>
                  <a:pt x="172351" y="297662"/>
                </a:lnTo>
                <a:lnTo>
                  <a:pt x="177990" y="289788"/>
                </a:lnTo>
                <a:lnTo>
                  <a:pt x="179120" y="289788"/>
                </a:lnTo>
                <a:lnTo>
                  <a:pt x="195084" y="298424"/>
                </a:lnTo>
                <a:lnTo>
                  <a:pt x="197485" y="297053"/>
                </a:lnTo>
                <a:lnTo>
                  <a:pt x="199288" y="301155"/>
                </a:lnTo>
                <a:lnTo>
                  <a:pt x="203047" y="299999"/>
                </a:lnTo>
                <a:lnTo>
                  <a:pt x="205409" y="301294"/>
                </a:lnTo>
                <a:lnTo>
                  <a:pt x="214845" y="291680"/>
                </a:lnTo>
                <a:lnTo>
                  <a:pt x="208191" y="284391"/>
                </a:lnTo>
                <a:lnTo>
                  <a:pt x="206159" y="290487"/>
                </a:lnTo>
                <a:lnTo>
                  <a:pt x="207606" y="298843"/>
                </a:lnTo>
                <a:lnTo>
                  <a:pt x="198564" y="296443"/>
                </a:lnTo>
                <a:lnTo>
                  <a:pt x="199097" y="296138"/>
                </a:lnTo>
                <a:lnTo>
                  <a:pt x="199212" y="294360"/>
                </a:lnTo>
                <a:lnTo>
                  <a:pt x="199339" y="292582"/>
                </a:lnTo>
                <a:lnTo>
                  <a:pt x="199390" y="291693"/>
                </a:lnTo>
                <a:lnTo>
                  <a:pt x="199517" y="289788"/>
                </a:lnTo>
                <a:lnTo>
                  <a:pt x="199644" y="287883"/>
                </a:lnTo>
                <a:lnTo>
                  <a:pt x="199745" y="286232"/>
                </a:lnTo>
                <a:lnTo>
                  <a:pt x="199847" y="284708"/>
                </a:lnTo>
                <a:lnTo>
                  <a:pt x="199936" y="284200"/>
                </a:lnTo>
                <a:lnTo>
                  <a:pt x="200025" y="283692"/>
                </a:lnTo>
                <a:lnTo>
                  <a:pt x="200113" y="283184"/>
                </a:lnTo>
                <a:lnTo>
                  <a:pt x="200215" y="282549"/>
                </a:lnTo>
                <a:lnTo>
                  <a:pt x="200342" y="281533"/>
                </a:lnTo>
                <a:lnTo>
                  <a:pt x="200431" y="280771"/>
                </a:lnTo>
                <a:lnTo>
                  <a:pt x="200520" y="280009"/>
                </a:lnTo>
                <a:lnTo>
                  <a:pt x="200571" y="279628"/>
                </a:lnTo>
                <a:lnTo>
                  <a:pt x="200736" y="279628"/>
                </a:lnTo>
                <a:lnTo>
                  <a:pt x="201371" y="280771"/>
                </a:lnTo>
                <a:lnTo>
                  <a:pt x="201434" y="281025"/>
                </a:lnTo>
                <a:lnTo>
                  <a:pt x="201549" y="281533"/>
                </a:lnTo>
                <a:lnTo>
                  <a:pt x="201612" y="281787"/>
                </a:lnTo>
                <a:lnTo>
                  <a:pt x="203352" y="282549"/>
                </a:lnTo>
                <a:lnTo>
                  <a:pt x="204266" y="282549"/>
                </a:lnTo>
                <a:lnTo>
                  <a:pt x="206044" y="281787"/>
                </a:lnTo>
                <a:lnTo>
                  <a:pt x="206629" y="281025"/>
                </a:lnTo>
                <a:lnTo>
                  <a:pt x="208800" y="281025"/>
                </a:lnTo>
                <a:lnTo>
                  <a:pt x="208216" y="280771"/>
                </a:lnTo>
                <a:lnTo>
                  <a:pt x="206870" y="280771"/>
                </a:lnTo>
                <a:lnTo>
                  <a:pt x="207327" y="280390"/>
                </a:lnTo>
                <a:lnTo>
                  <a:pt x="208216" y="280771"/>
                </a:lnTo>
                <a:lnTo>
                  <a:pt x="232689" y="280771"/>
                </a:lnTo>
                <a:lnTo>
                  <a:pt x="232460" y="281025"/>
                </a:lnTo>
                <a:lnTo>
                  <a:pt x="236893" y="281025"/>
                </a:lnTo>
                <a:lnTo>
                  <a:pt x="240131" y="282803"/>
                </a:lnTo>
                <a:lnTo>
                  <a:pt x="246557" y="281787"/>
                </a:lnTo>
                <a:lnTo>
                  <a:pt x="248450" y="282803"/>
                </a:lnTo>
                <a:lnTo>
                  <a:pt x="273253" y="282803"/>
                </a:lnTo>
                <a:lnTo>
                  <a:pt x="272376" y="280390"/>
                </a:lnTo>
                <a:lnTo>
                  <a:pt x="272326" y="280263"/>
                </a:lnTo>
                <a:lnTo>
                  <a:pt x="272237" y="280009"/>
                </a:lnTo>
                <a:lnTo>
                  <a:pt x="273240" y="279628"/>
                </a:lnTo>
                <a:lnTo>
                  <a:pt x="281863" y="276326"/>
                </a:lnTo>
                <a:lnTo>
                  <a:pt x="292493" y="272262"/>
                </a:lnTo>
                <a:lnTo>
                  <a:pt x="292823" y="272262"/>
                </a:lnTo>
                <a:lnTo>
                  <a:pt x="292823" y="270865"/>
                </a:lnTo>
                <a:lnTo>
                  <a:pt x="292823" y="270103"/>
                </a:lnTo>
                <a:lnTo>
                  <a:pt x="293116" y="270103"/>
                </a:lnTo>
                <a:close/>
              </a:path>
              <a:path w="865504" h="331470">
                <a:moveTo>
                  <a:pt x="445325" y="10198"/>
                </a:moveTo>
                <a:lnTo>
                  <a:pt x="439915" y="4673"/>
                </a:lnTo>
                <a:lnTo>
                  <a:pt x="432968" y="4318"/>
                </a:lnTo>
                <a:lnTo>
                  <a:pt x="433463" y="9817"/>
                </a:lnTo>
                <a:lnTo>
                  <a:pt x="432231" y="13436"/>
                </a:lnTo>
                <a:lnTo>
                  <a:pt x="432168" y="13614"/>
                </a:lnTo>
                <a:lnTo>
                  <a:pt x="427609" y="12484"/>
                </a:lnTo>
                <a:lnTo>
                  <a:pt x="427863" y="17513"/>
                </a:lnTo>
                <a:lnTo>
                  <a:pt x="427888" y="18097"/>
                </a:lnTo>
                <a:lnTo>
                  <a:pt x="428002" y="20307"/>
                </a:lnTo>
                <a:lnTo>
                  <a:pt x="428040" y="21183"/>
                </a:lnTo>
                <a:lnTo>
                  <a:pt x="428167" y="23647"/>
                </a:lnTo>
                <a:lnTo>
                  <a:pt x="430187" y="24104"/>
                </a:lnTo>
                <a:lnTo>
                  <a:pt x="432028" y="24104"/>
                </a:lnTo>
                <a:lnTo>
                  <a:pt x="438873" y="27774"/>
                </a:lnTo>
                <a:lnTo>
                  <a:pt x="441858" y="21958"/>
                </a:lnTo>
                <a:lnTo>
                  <a:pt x="442683" y="21183"/>
                </a:lnTo>
                <a:lnTo>
                  <a:pt x="443369" y="20307"/>
                </a:lnTo>
                <a:lnTo>
                  <a:pt x="440626" y="18097"/>
                </a:lnTo>
                <a:lnTo>
                  <a:pt x="435965" y="17513"/>
                </a:lnTo>
                <a:lnTo>
                  <a:pt x="436206" y="13614"/>
                </a:lnTo>
                <a:lnTo>
                  <a:pt x="436333" y="11633"/>
                </a:lnTo>
                <a:lnTo>
                  <a:pt x="439826" y="12484"/>
                </a:lnTo>
                <a:lnTo>
                  <a:pt x="443039" y="13436"/>
                </a:lnTo>
                <a:lnTo>
                  <a:pt x="444309" y="11633"/>
                </a:lnTo>
                <a:lnTo>
                  <a:pt x="445325" y="10210"/>
                </a:lnTo>
                <a:close/>
              </a:path>
              <a:path w="865504" h="331470">
                <a:moveTo>
                  <a:pt x="479679" y="25361"/>
                </a:moveTo>
                <a:lnTo>
                  <a:pt x="479209" y="24803"/>
                </a:lnTo>
                <a:lnTo>
                  <a:pt x="478751" y="24244"/>
                </a:lnTo>
                <a:lnTo>
                  <a:pt x="478282" y="23685"/>
                </a:lnTo>
                <a:lnTo>
                  <a:pt x="476300" y="25514"/>
                </a:lnTo>
                <a:lnTo>
                  <a:pt x="475297" y="26428"/>
                </a:lnTo>
                <a:lnTo>
                  <a:pt x="475602" y="26835"/>
                </a:lnTo>
                <a:lnTo>
                  <a:pt x="476186" y="27647"/>
                </a:lnTo>
                <a:lnTo>
                  <a:pt x="479679" y="25361"/>
                </a:lnTo>
                <a:close/>
              </a:path>
              <a:path w="865504" h="331470">
                <a:moveTo>
                  <a:pt x="530491" y="185089"/>
                </a:moveTo>
                <a:lnTo>
                  <a:pt x="530339" y="185077"/>
                </a:lnTo>
                <a:lnTo>
                  <a:pt x="530237" y="185267"/>
                </a:lnTo>
                <a:lnTo>
                  <a:pt x="530402" y="185331"/>
                </a:lnTo>
                <a:lnTo>
                  <a:pt x="530491" y="185166"/>
                </a:lnTo>
                <a:close/>
              </a:path>
              <a:path w="865504" h="331470">
                <a:moveTo>
                  <a:pt x="531190" y="178765"/>
                </a:moveTo>
                <a:lnTo>
                  <a:pt x="529323" y="177673"/>
                </a:lnTo>
                <a:lnTo>
                  <a:pt x="527977" y="178879"/>
                </a:lnTo>
                <a:lnTo>
                  <a:pt x="525576" y="179997"/>
                </a:lnTo>
                <a:lnTo>
                  <a:pt x="525246" y="184251"/>
                </a:lnTo>
                <a:lnTo>
                  <a:pt x="527672" y="185039"/>
                </a:lnTo>
                <a:lnTo>
                  <a:pt x="530263" y="185077"/>
                </a:lnTo>
                <a:lnTo>
                  <a:pt x="530872" y="180873"/>
                </a:lnTo>
                <a:lnTo>
                  <a:pt x="531190" y="178765"/>
                </a:lnTo>
                <a:close/>
              </a:path>
              <a:path w="865504" h="331470">
                <a:moveTo>
                  <a:pt x="540296" y="183591"/>
                </a:moveTo>
                <a:lnTo>
                  <a:pt x="530491" y="185318"/>
                </a:lnTo>
                <a:lnTo>
                  <a:pt x="530910" y="194157"/>
                </a:lnTo>
                <a:lnTo>
                  <a:pt x="538137" y="188887"/>
                </a:lnTo>
                <a:lnTo>
                  <a:pt x="540296" y="183591"/>
                </a:lnTo>
                <a:close/>
              </a:path>
              <a:path w="865504" h="331470">
                <a:moveTo>
                  <a:pt x="543801" y="191452"/>
                </a:moveTo>
                <a:lnTo>
                  <a:pt x="543331" y="190119"/>
                </a:lnTo>
                <a:lnTo>
                  <a:pt x="538429" y="188912"/>
                </a:lnTo>
                <a:lnTo>
                  <a:pt x="539813" y="192900"/>
                </a:lnTo>
                <a:lnTo>
                  <a:pt x="540512" y="194945"/>
                </a:lnTo>
                <a:lnTo>
                  <a:pt x="543801" y="191452"/>
                </a:lnTo>
                <a:close/>
              </a:path>
              <a:path w="865504" h="331470">
                <a:moveTo>
                  <a:pt x="565531" y="194881"/>
                </a:moveTo>
                <a:lnTo>
                  <a:pt x="564616" y="194056"/>
                </a:lnTo>
                <a:lnTo>
                  <a:pt x="564121" y="193230"/>
                </a:lnTo>
                <a:lnTo>
                  <a:pt x="563283" y="194017"/>
                </a:lnTo>
                <a:lnTo>
                  <a:pt x="562089" y="194678"/>
                </a:lnTo>
                <a:lnTo>
                  <a:pt x="561517" y="196189"/>
                </a:lnTo>
                <a:lnTo>
                  <a:pt x="562648" y="197256"/>
                </a:lnTo>
                <a:lnTo>
                  <a:pt x="563587" y="198729"/>
                </a:lnTo>
                <a:lnTo>
                  <a:pt x="564540" y="197307"/>
                </a:lnTo>
                <a:lnTo>
                  <a:pt x="565480" y="196507"/>
                </a:lnTo>
                <a:lnTo>
                  <a:pt x="565531" y="194881"/>
                </a:lnTo>
                <a:close/>
              </a:path>
              <a:path w="865504" h="331470">
                <a:moveTo>
                  <a:pt x="576097" y="187325"/>
                </a:moveTo>
                <a:lnTo>
                  <a:pt x="574878" y="186385"/>
                </a:lnTo>
                <a:lnTo>
                  <a:pt x="573722" y="185343"/>
                </a:lnTo>
                <a:lnTo>
                  <a:pt x="569899" y="183184"/>
                </a:lnTo>
                <a:lnTo>
                  <a:pt x="567283" y="183438"/>
                </a:lnTo>
                <a:lnTo>
                  <a:pt x="566458" y="186309"/>
                </a:lnTo>
                <a:lnTo>
                  <a:pt x="565975" y="187947"/>
                </a:lnTo>
                <a:lnTo>
                  <a:pt x="566661" y="190703"/>
                </a:lnTo>
                <a:lnTo>
                  <a:pt x="570001" y="193992"/>
                </a:lnTo>
                <a:lnTo>
                  <a:pt x="572236" y="193040"/>
                </a:lnTo>
                <a:lnTo>
                  <a:pt x="574332" y="189255"/>
                </a:lnTo>
                <a:lnTo>
                  <a:pt x="575284" y="188328"/>
                </a:lnTo>
                <a:lnTo>
                  <a:pt x="576097" y="187325"/>
                </a:lnTo>
                <a:close/>
              </a:path>
              <a:path w="865504" h="331470">
                <a:moveTo>
                  <a:pt x="576770" y="178879"/>
                </a:moveTo>
                <a:lnTo>
                  <a:pt x="575576" y="178485"/>
                </a:lnTo>
                <a:lnTo>
                  <a:pt x="574395" y="178066"/>
                </a:lnTo>
                <a:lnTo>
                  <a:pt x="570369" y="176911"/>
                </a:lnTo>
                <a:lnTo>
                  <a:pt x="569404" y="178257"/>
                </a:lnTo>
                <a:lnTo>
                  <a:pt x="569518" y="182105"/>
                </a:lnTo>
                <a:lnTo>
                  <a:pt x="574509" y="179895"/>
                </a:lnTo>
                <a:lnTo>
                  <a:pt x="576770" y="178879"/>
                </a:lnTo>
                <a:close/>
              </a:path>
              <a:path w="865504" h="331470">
                <a:moveTo>
                  <a:pt x="578027" y="164579"/>
                </a:moveTo>
                <a:lnTo>
                  <a:pt x="571169" y="158013"/>
                </a:lnTo>
                <a:lnTo>
                  <a:pt x="569353" y="162661"/>
                </a:lnTo>
                <a:lnTo>
                  <a:pt x="564172" y="158242"/>
                </a:lnTo>
                <a:lnTo>
                  <a:pt x="563397" y="158584"/>
                </a:lnTo>
                <a:lnTo>
                  <a:pt x="562521" y="158762"/>
                </a:lnTo>
                <a:lnTo>
                  <a:pt x="561797" y="165595"/>
                </a:lnTo>
                <a:lnTo>
                  <a:pt x="565531" y="168643"/>
                </a:lnTo>
                <a:lnTo>
                  <a:pt x="572744" y="165531"/>
                </a:lnTo>
                <a:lnTo>
                  <a:pt x="574624" y="165366"/>
                </a:lnTo>
                <a:lnTo>
                  <a:pt x="578027" y="164579"/>
                </a:lnTo>
                <a:close/>
              </a:path>
              <a:path w="865504" h="331470">
                <a:moveTo>
                  <a:pt x="581914" y="182219"/>
                </a:moveTo>
                <a:lnTo>
                  <a:pt x="580720" y="180225"/>
                </a:lnTo>
                <a:lnTo>
                  <a:pt x="576846" y="178904"/>
                </a:lnTo>
                <a:lnTo>
                  <a:pt x="576453" y="184429"/>
                </a:lnTo>
                <a:lnTo>
                  <a:pt x="576287" y="187210"/>
                </a:lnTo>
                <a:lnTo>
                  <a:pt x="577570" y="186410"/>
                </a:lnTo>
                <a:lnTo>
                  <a:pt x="579132" y="185826"/>
                </a:lnTo>
                <a:lnTo>
                  <a:pt x="579996" y="184708"/>
                </a:lnTo>
                <a:lnTo>
                  <a:pt x="581914" y="182219"/>
                </a:lnTo>
                <a:close/>
              </a:path>
              <a:path w="865504" h="331470">
                <a:moveTo>
                  <a:pt x="588098" y="153466"/>
                </a:moveTo>
                <a:lnTo>
                  <a:pt x="587387" y="152514"/>
                </a:lnTo>
                <a:lnTo>
                  <a:pt x="586536" y="151904"/>
                </a:lnTo>
                <a:lnTo>
                  <a:pt x="585482" y="151460"/>
                </a:lnTo>
                <a:lnTo>
                  <a:pt x="584784" y="152565"/>
                </a:lnTo>
                <a:lnTo>
                  <a:pt x="583907" y="153619"/>
                </a:lnTo>
                <a:lnTo>
                  <a:pt x="585139" y="154203"/>
                </a:lnTo>
                <a:lnTo>
                  <a:pt x="585978" y="154787"/>
                </a:lnTo>
                <a:lnTo>
                  <a:pt x="586892" y="154927"/>
                </a:lnTo>
                <a:lnTo>
                  <a:pt x="587171" y="154978"/>
                </a:lnTo>
                <a:lnTo>
                  <a:pt x="588098" y="153466"/>
                </a:lnTo>
                <a:close/>
              </a:path>
              <a:path w="865504" h="331470">
                <a:moveTo>
                  <a:pt x="601599" y="153098"/>
                </a:moveTo>
                <a:lnTo>
                  <a:pt x="600811" y="152044"/>
                </a:lnTo>
                <a:lnTo>
                  <a:pt x="599871" y="150787"/>
                </a:lnTo>
                <a:lnTo>
                  <a:pt x="597662" y="150495"/>
                </a:lnTo>
                <a:lnTo>
                  <a:pt x="594194" y="149009"/>
                </a:lnTo>
                <a:lnTo>
                  <a:pt x="595147" y="152628"/>
                </a:lnTo>
                <a:lnTo>
                  <a:pt x="595122" y="154800"/>
                </a:lnTo>
                <a:lnTo>
                  <a:pt x="596201" y="155943"/>
                </a:lnTo>
                <a:lnTo>
                  <a:pt x="597090" y="156908"/>
                </a:lnTo>
                <a:lnTo>
                  <a:pt x="599287" y="156654"/>
                </a:lnTo>
                <a:lnTo>
                  <a:pt x="600900" y="156933"/>
                </a:lnTo>
                <a:lnTo>
                  <a:pt x="600925" y="155257"/>
                </a:lnTo>
                <a:lnTo>
                  <a:pt x="601599" y="153098"/>
                </a:lnTo>
                <a:close/>
              </a:path>
              <a:path w="865504" h="331470">
                <a:moveTo>
                  <a:pt x="607606" y="201383"/>
                </a:moveTo>
                <a:lnTo>
                  <a:pt x="603084" y="198424"/>
                </a:lnTo>
                <a:lnTo>
                  <a:pt x="599173" y="201066"/>
                </a:lnTo>
                <a:lnTo>
                  <a:pt x="599173" y="203720"/>
                </a:lnTo>
                <a:lnTo>
                  <a:pt x="602653" y="207441"/>
                </a:lnTo>
                <a:lnTo>
                  <a:pt x="606933" y="204000"/>
                </a:lnTo>
                <a:lnTo>
                  <a:pt x="607606" y="201383"/>
                </a:lnTo>
                <a:close/>
              </a:path>
              <a:path w="865504" h="331470">
                <a:moveTo>
                  <a:pt x="628078" y="183540"/>
                </a:moveTo>
                <a:lnTo>
                  <a:pt x="627456" y="180759"/>
                </a:lnTo>
                <a:lnTo>
                  <a:pt x="624751" y="177165"/>
                </a:lnTo>
                <a:lnTo>
                  <a:pt x="622211" y="175793"/>
                </a:lnTo>
                <a:lnTo>
                  <a:pt x="620077" y="174117"/>
                </a:lnTo>
                <a:lnTo>
                  <a:pt x="615670" y="173037"/>
                </a:lnTo>
                <a:lnTo>
                  <a:pt x="611886" y="178269"/>
                </a:lnTo>
                <a:lnTo>
                  <a:pt x="607237" y="175412"/>
                </a:lnTo>
                <a:lnTo>
                  <a:pt x="606856" y="175171"/>
                </a:lnTo>
                <a:lnTo>
                  <a:pt x="605472" y="175717"/>
                </a:lnTo>
                <a:lnTo>
                  <a:pt x="604977" y="177050"/>
                </a:lnTo>
                <a:lnTo>
                  <a:pt x="604761" y="178473"/>
                </a:lnTo>
                <a:lnTo>
                  <a:pt x="607148" y="181356"/>
                </a:lnTo>
                <a:lnTo>
                  <a:pt x="609498" y="182422"/>
                </a:lnTo>
                <a:lnTo>
                  <a:pt x="613359" y="179730"/>
                </a:lnTo>
                <a:lnTo>
                  <a:pt x="614426" y="179108"/>
                </a:lnTo>
                <a:lnTo>
                  <a:pt x="615594" y="178358"/>
                </a:lnTo>
                <a:lnTo>
                  <a:pt x="616496" y="181063"/>
                </a:lnTo>
                <a:lnTo>
                  <a:pt x="617347" y="183197"/>
                </a:lnTo>
                <a:lnTo>
                  <a:pt x="618578" y="187947"/>
                </a:lnTo>
                <a:lnTo>
                  <a:pt x="620407" y="189407"/>
                </a:lnTo>
                <a:lnTo>
                  <a:pt x="624497" y="188404"/>
                </a:lnTo>
                <a:lnTo>
                  <a:pt x="626808" y="186829"/>
                </a:lnTo>
                <a:lnTo>
                  <a:pt x="628078" y="183540"/>
                </a:lnTo>
                <a:close/>
              </a:path>
              <a:path w="865504" h="331470">
                <a:moveTo>
                  <a:pt x="686257" y="196303"/>
                </a:moveTo>
                <a:lnTo>
                  <a:pt x="685101" y="195008"/>
                </a:lnTo>
                <a:lnTo>
                  <a:pt x="683996" y="194398"/>
                </a:lnTo>
                <a:lnTo>
                  <a:pt x="682942" y="193903"/>
                </a:lnTo>
                <a:lnTo>
                  <a:pt x="682790" y="193827"/>
                </a:lnTo>
                <a:lnTo>
                  <a:pt x="681596" y="195376"/>
                </a:lnTo>
                <a:lnTo>
                  <a:pt x="682434" y="196380"/>
                </a:lnTo>
                <a:lnTo>
                  <a:pt x="683298" y="197269"/>
                </a:lnTo>
                <a:lnTo>
                  <a:pt x="684822" y="198094"/>
                </a:lnTo>
                <a:lnTo>
                  <a:pt x="685558" y="197967"/>
                </a:lnTo>
                <a:lnTo>
                  <a:pt x="686257" y="197916"/>
                </a:lnTo>
                <a:lnTo>
                  <a:pt x="686193" y="197167"/>
                </a:lnTo>
                <a:lnTo>
                  <a:pt x="686257" y="196303"/>
                </a:lnTo>
                <a:close/>
              </a:path>
              <a:path w="865504" h="331470">
                <a:moveTo>
                  <a:pt x="686663" y="197891"/>
                </a:moveTo>
                <a:lnTo>
                  <a:pt x="686536" y="197891"/>
                </a:lnTo>
                <a:lnTo>
                  <a:pt x="686257" y="197916"/>
                </a:lnTo>
                <a:lnTo>
                  <a:pt x="686269" y="198094"/>
                </a:lnTo>
                <a:lnTo>
                  <a:pt x="686396" y="198145"/>
                </a:lnTo>
                <a:lnTo>
                  <a:pt x="686523" y="198056"/>
                </a:lnTo>
                <a:lnTo>
                  <a:pt x="686663" y="197891"/>
                </a:lnTo>
                <a:close/>
              </a:path>
              <a:path w="865504" h="331470">
                <a:moveTo>
                  <a:pt x="689483" y="198488"/>
                </a:moveTo>
                <a:lnTo>
                  <a:pt x="689140" y="197815"/>
                </a:lnTo>
                <a:lnTo>
                  <a:pt x="688975" y="197472"/>
                </a:lnTo>
                <a:lnTo>
                  <a:pt x="688136" y="197688"/>
                </a:lnTo>
                <a:lnTo>
                  <a:pt x="687298" y="197916"/>
                </a:lnTo>
                <a:lnTo>
                  <a:pt x="686460" y="198132"/>
                </a:lnTo>
                <a:lnTo>
                  <a:pt x="684987" y="199872"/>
                </a:lnTo>
                <a:lnTo>
                  <a:pt x="684263" y="200748"/>
                </a:lnTo>
                <a:lnTo>
                  <a:pt x="685228" y="201891"/>
                </a:lnTo>
                <a:lnTo>
                  <a:pt x="686650" y="200761"/>
                </a:lnTo>
                <a:lnTo>
                  <a:pt x="688060" y="199618"/>
                </a:lnTo>
                <a:lnTo>
                  <a:pt x="689483" y="198488"/>
                </a:lnTo>
                <a:close/>
              </a:path>
              <a:path w="865504" h="331470">
                <a:moveTo>
                  <a:pt x="694778" y="330161"/>
                </a:moveTo>
                <a:lnTo>
                  <a:pt x="693115" y="328002"/>
                </a:lnTo>
                <a:lnTo>
                  <a:pt x="690562" y="327964"/>
                </a:lnTo>
                <a:lnTo>
                  <a:pt x="688073" y="328434"/>
                </a:lnTo>
                <a:lnTo>
                  <a:pt x="687628" y="328523"/>
                </a:lnTo>
                <a:lnTo>
                  <a:pt x="687285" y="329209"/>
                </a:lnTo>
                <a:lnTo>
                  <a:pt x="686930" y="330161"/>
                </a:lnTo>
                <a:lnTo>
                  <a:pt x="694778" y="330161"/>
                </a:lnTo>
                <a:close/>
              </a:path>
              <a:path w="865504" h="331470">
                <a:moveTo>
                  <a:pt x="710247" y="196964"/>
                </a:moveTo>
                <a:lnTo>
                  <a:pt x="703783" y="200787"/>
                </a:lnTo>
                <a:lnTo>
                  <a:pt x="710247" y="205613"/>
                </a:lnTo>
                <a:lnTo>
                  <a:pt x="710247" y="196964"/>
                </a:lnTo>
                <a:close/>
              </a:path>
              <a:path w="865504" h="331470">
                <a:moveTo>
                  <a:pt x="720445" y="193967"/>
                </a:moveTo>
                <a:lnTo>
                  <a:pt x="718845" y="193598"/>
                </a:lnTo>
                <a:lnTo>
                  <a:pt x="717308" y="193421"/>
                </a:lnTo>
                <a:lnTo>
                  <a:pt x="715784" y="193205"/>
                </a:lnTo>
                <a:lnTo>
                  <a:pt x="715733" y="194144"/>
                </a:lnTo>
                <a:lnTo>
                  <a:pt x="715695" y="195097"/>
                </a:lnTo>
                <a:lnTo>
                  <a:pt x="715645" y="196037"/>
                </a:lnTo>
                <a:lnTo>
                  <a:pt x="717156" y="196037"/>
                </a:lnTo>
                <a:lnTo>
                  <a:pt x="718667" y="196088"/>
                </a:lnTo>
                <a:lnTo>
                  <a:pt x="720305" y="195922"/>
                </a:lnTo>
                <a:lnTo>
                  <a:pt x="720445" y="193967"/>
                </a:lnTo>
                <a:close/>
              </a:path>
              <a:path w="865504" h="331470">
                <a:moveTo>
                  <a:pt x="733336" y="196138"/>
                </a:moveTo>
                <a:lnTo>
                  <a:pt x="730021" y="196659"/>
                </a:lnTo>
                <a:lnTo>
                  <a:pt x="727786" y="194868"/>
                </a:lnTo>
                <a:lnTo>
                  <a:pt x="726567" y="199034"/>
                </a:lnTo>
                <a:lnTo>
                  <a:pt x="726617" y="201345"/>
                </a:lnTo>
                <a:lnTo>
                  <a:pt x="730821" y="201739"/>
                </a:lnTo>
                <a:lnTo>
                  <a:pt x="732205" y="200685"/>
                </a:lnTo>
                <a:lnTo>
                  <a:pt x="733336" y="196138"/>
                </a:lnTo>
                <a:close/>
              </a:path>
              <a:path w="865504" h="331470">
                <a:moveTo>
                  <a:pt x="738327" y="207098"/>
                </a:moveTo>
                <a:lnTo>
                  <a:pt x="738162" y="206476"/>
                </a:lnTo>
                <a:lnTo>
                  <a:pt x="737971" y="205790"/>
                </a:lnTo>
                <a:lnTo>
                  <a:pt x="736701" y="204965"/>
                </a:lnTo>
                <a:lnTo>
                  <a:pt x="735291" y="205041"/>
                </a:lnTo>
                <a:lnTo>
                  <a:pt x="734275" y="206197"/>
                </a:lnTo>
                <a:lnTo>
                  <a:pt x="734161" y="207835"/>
                </a:lnTo>
                <a:lnTo>
                  <a:pt x="734885" y="208813"/>
                </a:lnTo>
                <a:lnTo>
                  <a:pt x="735685" y="210794"/>
                </a:lnTo>
                <a:lnTo>
                  <a:pt x="737336" y="208038"/>
                </a:lnTo>
                <a:lnTo>
                  <a:pt x="738327" y="207098"/>
                </a:lnTo>
                <a:close/>
              </a:path>
              <a:path w="865504" h="331470">
                <a:moveTo>
                  <a:pt x="748944" y="252818"/>
                </a:moveTo>
                <a:lnTo>
                  <a:pt x="748423" y="252310"/>
                </a:lnTo>
                <a:lnTo>
                  <a:pt x="747941" y="251460"/>
                </a:lnTo>
                <a:lnTo>
                  <a:pt x="746518" y="251244"/>
                </a:lnTo>
                <a:lnTo>
                  <a:pt x="745604" y="251675"/>
                </a:lnTo>
                <a:lnTo>
                  <a:pt x="743686" y="252095"/>
                </a:lnTo>
                <a:lnTo>
                  <a:pt x="745299" y="253377"/>
                </a:lnTo>
                <a:lnTo>
                  <a:pt x="746023" y="254406"/>
                </a:lnTo>
                <a:lnTo>
                  <a:pt x="747496" y="254495"/>
                </a:lnTo>
                <a:lnTo>
                  <a:pt x="748233" y="253403"/>
                </a:lnTo>
                <a:lnTo>
                  <a:pt x="748944" y="252818"/>
                </a:lnTo>
                <a:close/>
              </a:path>
              <a:path w="865504" h="331470">
                <a:moveTo>
                  <a:pt x="759828" y="282333"/>
                </a:moveTo>
                <a:lnTo>
                  <a:pt x="756704" y="279209"/>
                </a:lnTo>
                <a:lnTo>
                  <a:pt x="752970" y="279438"/>
                </a:lnTo>
                <a:lnTo>
                  <a:pt x="748538" y="280047"/>
                </a:lnTo>
                <a:lnTo>
                  <a:pt x="751852" y="284962"/>
                </a:lnTo>
                <a:lnTo>
                  <a:pt x="756196" y="281901"/>
                </a:lnTo>
                <a:lnTo>
                  <a:pt x="759828" y="282333"/>
                </a:lnTo>
                <a:close/>
              </a:path>
              <a:path w="865504" h="331470">
                <a:moveTo>
                  <a:pt x="784631" y="283260"/>
                </a:moveTo>
                <a:lnTo>
                  <a:pt x="784504" y="283400"/>
                </a:lnTo>
                <a:lnTo>
                  <a:pt x="784631" y="283260"/>
                </a:lnTo>
                <a:close/>
              </a:path>
              <a:path w="865504" h="331470">
                <a:moveTo>
                  <a:pt x="786828" y="278511"/>
                </a:moveTo>
                <a:lnTo>
                  <a:pt x="784529" y="276453"/>
                </a:lnTo>
                <a:lnTo>
                  <a:pt x="780173" y="275348"/>
                </a:lnTo>
                <a:lnTo>
                  <a:pt x="778268" y="281000"/>
                </a:lnTo>
                <a:lnTo>
                  <a:pt x="784606" y="283133"/>
                </a:lnTo>
                <a:lnTo>
                  <a:pt x="786828" y="278511"/>
                </a:lnTo>
                <a:close/>
              </a:path>
              <a:path w="865504" h="331470">
                <a:moveTo>
                  <a:pt x="787641" y="256133"/>
                </a:moveTo>
                <a:lnTo>
                  <a:pt x="787323" y="252933"/>
                </a:lnTo>
                <a:lnTo>
                  <a:pt x="784352" y="249301"/>
                </a:lnTo>
                <a:lnTo>
                  <a:pt x="776617" y="254876"/>
                </a:lnTo>
                <a:lnTo>
                  <a:pt x="778979" y="257962"/>
                </a:lnTo>
                <a:lnTo>
                  <a:pt x="781265" y="260159"/>
                </a:lnTo>
                <a:lnTo>
                  <a:pt x="787641" y="256133"/>
                </a:lnTo>
                <a:close/>
              </a:path>
              <a:path w="865504" h="331470">
                <a:moveTo>
                  <a:pt x="788987" y="284911"/>
                </a:moveTo>
                <a:lnTo>
                  <a:pt x="788365" y="282600"/>
                </a:lnTo>
                <a:lnTo>
                  <a:pt x="784847" y="283337"/>
                </a:lnTo>
                <a:lnTo>
                  <a:pt x="788682" y="288099"/>
                </a:lnTo>
                <a:lnTo>
                  <a:pt x="788987" y="284911"/>
                </a:lnTo>
                <a:close/>
              </a:path>
              <a:path w="865504" h="331470">
                <a:moveTo>
                  <a:pt x="802830" y="278574"/>
                </a:moveTo>
                <a:lnTo>
                  <a:pt x="800569" y="276682"/>
                </a:lnTo>
                <a:lnTo>
                  <a:pt x="795934" y="276326"/>
                </a:lnTo>
                <a:lnTo>
                  <a:pt x="794816" y="279755"/>
                </a:lnTo>
                <a:lnTo>
                  <a:pt x="793546" y="282829"/>
                </a:lnTo>
                <a:lnTo>
                  <a:pt x="797407" y="284264"/>
                </a:lnTo>
                <a:lnTo>
                  <a:pt x="798601" y="284708"/>
                </a:lnTo>
                <a:lnTo>
                  <a:pt x="801700" y="283451"/>
                </a:lnTo>
                <a:lnTo>
                  <a:pt x="802830" y="278574"/>
                </a:lnTo>
                <a:close/>
              </a:path>
              <a:path w="865504" h="331470">
                <a:moveTo>
                  <a:pt x="805916" y="265099"/>
                </a:moveTo>
                <a:lnTo>
                  <a:pt x="803363" y="258229"/>
                </a:lnTo>
                <a:lnTo>
                  <a:pt x="795401" y="258114"/>
                </a:lnTo>
                <a:lnTo>
                  <a:pt x="795223" y="260057"/>
                </a:lnTo>
                <a:lnTo>
                  <a:pt x="795020" y="262013"/>
                </a:lnTo>
                <a:lnTo>
                  <a:pt x="794842" y="263982"/>
                </a:lnTo>
                <a:lnTo>
                  <a:pt x="794512" y="267703"/>
                </a:lnTo>
                <a:lnTo>
                  <a:pt x="795959" y="268935"/>
                </a:lnTo>
                <a:lnTo>
                  <a:pt x="801624" y="266979"/>
                </a:lnTo>
                <a:lnTo>
                  <a:pt x="803757" y="266001"/>
                </a:lnTo>
                <a:lnTo>
                  <a:pt x="805916" y="265099"/>
                </a:lnTo>
                <a:close/>
              </a:path>
              <a:path w="865504" h="331470">
                <a:moveTo>
                  <a:pt x="806170" y="264998"/>
                </a:moveTo>
                <a:lnTo>
                  <a:pt x="806005" y="265074"/>
                </a:lnTo>
                <a:lnTo>
                  <a:pt x="806170" y="264998"/>
                </a:lnTo>
                <a:close/>
              </a:path>
              <a:path w="865504" h="331470">
                <a:moveTo>
                  <a:pt x="813269" y="285165"/>
                </a:moveTo>
                <a:lnTo>
                  <a:pt x="810983" y="284695"/>
                </a:lnTo>
                <a:lnTo>
                  <a:pt x="807872" y="284441"/>
                </a:lnTo>
                <a:lnTo>
                  <a:pt x="803986" y="290550"/>
                </a:lnTo>
                <a:lnTo>
                  <a:pt x="807389" y="292087"/>
                </a:lnTo>
                <a:lnTo>
                  <a:pt x="810945" y="291249"/>
                </a:lnTo>
                <a:lnTo>
                  <a:pt x="813269" y="285165"/>
                </a:lnTo>
                <a:close/>
              </a:path>
              <a:path w="865504" h="331470">
                <a:moveTo>
                  <a:pt x="815073" y="267868"/>
                </a:moveTo>
                <a:lnTo>
                  <a:pt x="814171" y="266750"/>
                </a:lnTo>
                <a:lnTo>
                  <a:pt x="813396" y="264858"/>
                </a:lnTo>
                <a:lnTo>
                  <a:pt x="810399" y="264350"/>
                </a:lnTo>
                <a:lnTo>
                  <a:pt x="808316" y="264883"/>
                </a:lnTo>
                <a:lnTo>
                  <a:pt x="806284" y="265137"/>
                </a:lnTo>
                <a:lnTo>
                  <a:pt x="807758" y="266852"/>
                </a:lnTo>
                <a:lnTo>
                  <a:pt x="809040" y="268884"/>
                </a:lnTo>
                <a:lnTo>
                  <a:pt x="810869" y="270040"/>
                </a:lnTo>
                <a:lnTo>
                  <a:pt x="811542" y="270471"/>
                </a:lnTo>
                <a:lnTo>
                  <a:pt x="813625" y="268655"/>
                </a:lnTo>
                <a:lnTo>
                  <a:pt x="815073" y="267868"/>
                </a:lnTo>
                <a:close/>
              </a:path>
              <a:path w="865504" h="331470">
                <a:moveTo>
                  <a:pt x="865365" y="292493"/>
                </a:moveTo>
                <a:lnTo>
                  <a:pt x="864450" y="291680"/>
                </a:lnTo>
                <a:lnTo>
                  <a:pt x="863638" y="290614"/>
                </a:lnTo>
                <a:lnTo>
                  <a:pt x="862139" y="290029"/>
                </a:lnTo>
                <a:lnTo>
                  <a:pt x="861148" y="291274"/>
                </a:lnTo>
                <a:lnTo>
                  <a:pt x="859790" y="292379"/>
                </a:lnTo>
                <a:lnTo>
                  <a:pt x="861326" y="293382"/>
                </a:lnTo>
                <a:lnTo>
                  <a:pt x="862253" y="294411"/>
                </a:lnTo>
                <a:lnTo>
                  <a:pt x="863904" y="294525"/>
                </a:lnTo>
                <a:lnTo>
                  <a:pt x="864654" y="293204"/>
                </a:lnTo>
                <a:lnTo>
                  <a:pt x="865365" y="292493"/>
                </a:lnTo>
                <a:close/>
              </a:path>
            </a:pathLst>
          </a:custGeom>
          <a:solidFill>
            <a:srgbClr val="08395D">
              <a:alpha val="46000"/>
            </a:srgbClr>
          </a:solidFill>
        </p:spPr>
        <p:txBody>
          <a:bodyPr wrap="square" lIns="0" tIns="0" rIns="0" bIns="0" rtlCol="0"/>
          <a:lstStyle/>
          <a:p>
            <a:endParaRPr/>
          </a:p>
        </p:txBody>
      </p:sp>
      <p:sp>
        <p:nvSpPr>
          <p:cNvPr id="164" name="bg object 164"/>
          <p:cNvSpPr/>
          <p:nvPr/>
        </p:nvSpPr>
        <p:spPr>
          <a:xfrm>
            <a:off x="7732509" y="4887061"/>
            <a:ext cx="696595" cy="175895"/>
          </a:xfrm>
          <a:custGeom>
            <a:avLst/>
            <a:gdLst/>
            <a:ahLst/>
            <a:cxnLst/>
            <a:rect l="l" t="t" r="r" b="b"/>
            <a:pathLst>
              <a:path w="696595" h="175895">
                <a:moveTo>
                  <a:pt x="9093" y="133184"/>
                </a:moveTo>
                <a:lnTo>
                  <a:pt x="8407" y="131470"/>
                </a:lnTo>
                <a:lnTo>
                  <a:pt x="7721" y="131114"/>
                </a:lnTo>
                <a:lnTo>
                  <a:pt x="4597" y="129463"/>
                </a:lnTo>
                <a:lnTo>
                  <a:pt x="2095" y="130302"/>
                </a:lnTo>
                <a:lnTo>
                  <a:pt x="0" y="133591"/>
                </a:lnTo>
                <a:lnTo>
                  <a:pt x="1117" y="134797"/>
                </a:lnTo>
                <a:lnTo>
                  <a:pt x="1397" y="135369"/>
                </a:lnTo>
                <a:lnTo>
                  <a:pt x="4572" y="136715"/>
                </a:lnTo>
                <a:lnTo>
                  <a:pt x="7302" y="137210"/>
                </a:lnTo>
                <a:lnTo>
                  <a:pt x="9093" y="133184"/>
                </a:lnTo>
                <a:close/>
              </a:path>
              <a:path w="696595" h="175895">
                <a:moveTo>
                  <a:pt x="25412" y="140208"/>
                </a:moveTo>
                <a:lnTo>
                  <a:pt x="22047" y="137960"/>
                </a:lnTo>
                <a:lnTo>
                  <a:pt x="20116" y="135458"/>
                </a:lnTo>
                <a:lnTo>
                  <a:pt x="19786" y="135026"/>
                </a:lnTo>
                <a:lnTo>
                  <a:pt x="17957" y="135216"/>
                </a:lnTo>
                <a:lnTo>
                  <a:pt x="16649" y="136245"/>
                </a:lnTo>
                <a:lnTo>
                  <a:pt x="16167" y="137617"/>
                </a:lnTo>
                <a:lnTo>
                  <a:pt x="17068" y="141770"/>
                </a:lnTo>
                <a:lnTo>
                  <a:pt x="18783" y="144221"/>
                </a:lnTo>
                <a:lnTo>
                  <a:pt x="22783" y="144437"/>
                </a:lnTo>
                <a:lnTo>
                  <a:pt x="25412" y="140208"/>
                </a:lnTo>
                <a:close/>
              </a:path>
              <a:path w="696595" h="175895">
                <a:moveTo>
                  <a:pt x="37376" y="114300"/>
                </a:moveTo>
                <a:lnTo>
                  <a:pt x="35547" y="110642"/>
                </a:lnTo>
                <a:lnTo>
                  <a:pt x="24815" y="110642"/>
                </a:lnTo>
                <a:lnTo>
                  <a:pt x="22961" y="112801"/>
                </a:lnTo>
                <a:lnTo>
                  <a:pt x="24968" y="116166"/>
                </a:lnTo>
                <a:lnTo>
                  <a:pt x="23685" y="118148"/>
                </a:lnTo>
                <a:lnTo>
                  <a:pt x="3797" y="120307"/>
                </a:lnTo>
                <a:lnTo>
                  <a:pt x="7416" y="123507"/>
                </a:lnTo>
                <a:lnTo>
                  <a:pt x="11137" y="126276"/>
                </a:lnTo>
                <a:lnTo>
                  <a:pt x="11087" y="131622"/>
                </a:lnTo>
                <a:lnTo>
                  <a:pt x="14668" y="134086"/>
                </a:lnTo>
                <a:lnTo>
                  <a:pt x="27279" y="133197"/>
                </a:lnTo>
                <a:lnTo>
                  <a:pt x="31800" y="128739"/>
                </a:lnTo>
                <a:lnTo>
                  <a:pt x="31750" y="126174"/>
                </a:lnTo>
                <a:lnTo>
                  <a:pt x="29578" y="123786"/>
                </a:lnTo>
                <a:lnTo>
                  <a:pt x="28130" y="122186"/>
                </a:lnTo>
                <a:lnTo>
                  <a:pt x="25006" y="119202"/>
                </a:lnTo>
                <a:lnTo>
                  <a:pt x="30289" y="118846"/>
                </a:lnTo>
                <a:lnTo>
                  <a:pt x="35560" y="117144"/>
                </a:lnTo>
                <a:lnTo>
                  <a:pt x="37376" y="114300"/>
                </a:lnTo>
                <a:close/>
              </a:path>
              <a:path w="696595" h="175895">
                <a:moveTo>
                  <a:pt x="48628" y="128816"/>
                </a:moveTo>
                <a:lnTo>
                  <a:pt x="47421" y="127838"/>
                </a:lnTo>
                <a:lnTo>
                  <a:pt x="46367" y="127965"/>
                </a:lnTo>
                <a:lnTo>
                  <a:pt x="45948" y="128892"/>
                </a:lnTo>
                <a:lnTo>
                  <a:pt x="45339" y="129616"/>
                </a:lnTo>
                <a:lnTo>
                  <a:pt x="46596" y="130733"/>
                </a:lnTo>
                <a:lnTo>
                  <a:pt x="47142" y="131229"/>
                </a:lnTo>
                <a:lnTo>
                  <a:pt x="47650" y="130505"/>
                </a:lnTo>
                <a:lnTo>
                  <a:pt x="48298" y="129819"/>
                </a:lnTo>
                <a:lnTo>
                  <a:pt x="48552" y="129019"/>
                </a:lnTo>
                <a:lnTo>
                  <a:pt x="48628" y="128816"/>
                </a:lnTo>
                <a:close/>
              </a:path>
              <a:path w="696595" h="175895">
                <a:moveTo>
                  <a:pt x="54940" y="59817"/>
                </a:moveTo>
                <a:lnTo>
                  <a:pt x="54673" y="53822"/>
                </a:lnTo>
                <a:lnTo>
                  <a:pt x="47917" y="50647"/>
                </a:lnTo>
                <a:lnTo>
                  <a:pt x="47167" y="55079"/>
                </a:lnTo>
                <a:lnTo>
                  <a:pt x="41300" y="56832"/>
                </a:lnTo>
                <a:lnTo>
                  <a:pt x="42367" y="62280"/>
                </a:lnTo>
                <a:lnTo>
                  <a:pt x="54940" y="59817"/>
                </a:lnTo>
                <a:close/>
              </a:path>
              <a:path w="696595" h="175895">
                <a:moveTo>
                  <a:pt x="61252" y="117309"/>
                </a:moveTo>
                <a:lnTo>
                  <a:pt x="60502" y="112458"/>
                </a:lnTo>
                <a:lnTo>
                  <a:pt x="59791" y="107734"/>
                </a:lnTo>
                <a:lnTo>
                  <a:pt x="54444" y="107518"/>
                </a:lnTo>
                <a:lnTo>
                  <a:pt x="54203" y="110172"/>
                </a:lnTo>
                <a:lnTo>
                  <a:pt x="54076" y="111582"/>
                </a:lnTo>
                <a:lnTo>
                  <a:pt x="54000" y="112458"/>
                </a:lnTo>
                <a:lnTo>
                  <a:pt x="51930" y="111836"/>
                </a:lnTo>
                <a:lnTo>
                  <a:pt x="49428" y="110172"/>
                </a:lnTo>
                <a:lnTo>
                  <a:pt x="45974" y="111582"/>
                </a:lnTo>
                <a:lnTo>
                  <a:pt x="44919" y="114312"/>
                </a:lnTo>
                <a:lnTo>
                  <a:pt x="44005" y="116268"/>
                </a:lnTo>
                <a:lnTo>
                  <a:pt x="42849" y="120827"/>
                </a:lnTo>
                <a:lnTo>
                  <a:pt x="50342" y="118033"/>
                </a:lnTo>
                <a:lnTo>
                  <a:pt x="48971" y="123952"/>
                </a:lnTo>
                <a:lnTo>
                  <a:pt x="53467" y="126034"/>
                </a:lnTo>
                <a:lnTo>
                  <a:pt x="55714" y="127584"/>
                </a:lnTo>
                <a:lnTo>
                  <a:pt x="60553" y="121069"/>
                </a:lnTo>
                <a:lnTo>
                  <a:pt x="61112" y="118033"/>
                </a:lnTo>
                <a:lnTo>
                  <a:pt x="61252" y="117309"/>
                </a:lnTo>
                <a:close/>
              </a:path>
              <a:path w="696595" h="175895">
                <a:moveTo>
                  <a:pt x="84188" y="102374"/>
                </a:moveTo>
                <a:lnTo>
                  <a:pt x="84074" y="102222"/>
                </a:lnTo>
                <a:lnTo>
                  <a:pt x="83947" y="102120"/>
                </a:lnTo>
                <a:lnTo>
                  <a:pt x="83845" y="102260"/>
                </a:lnTo>
                <a:lnTo>
                  <a:pt x="84061" y="102362"/>
                </a:lnTo>
                <a:lnTo>
                  <a:pt x="84188" y="102374"/>
                </a:lnTo>
                <a:close/>
              </a:path>
              <a:path w="696595" h="175895">
                <a:moveTo>
                  <a:pt x="92951" y="108877"/>
                </a:moveTo>
                <a:lnTo>
                  <a:pt x="89458" y="104698"/>
                </a:lnTo>
                <a:lnTo>
                  <a:pt x="86296" y="104482"/>
                </a:lnTo>
                <a:lnTo>
                  <a:pt x="82816" y="105930"/>
                </a:lnTo>
                <a:lnTo>
                  <a:pt x="84353" y="107188"/>
                </a:lnTo>
                <a:lnTo>
                  <a:pt x="85801" y="108673"/>
                </a:lnTo>
                <a:lnTo>
                  <a:pt x="88798" y="109943"/>
                </a:lnTo>
                <a:lnTo>
                  <a:pt x="90589" y="109169"/>
                </a:lnTo>
                <a:lnTo>
                  <a:pt x="92951" y="108877"/>
                </a:lnTo>
                <a:close/>
              </a:path>
              <a:path w="696595" h="175895">
                <a:moveTo>
                  <a:pt x="98679" y="92024"/>
                </a:moveTo>
                <a:lnTo>
                  <a:pt x="98488" y="91338"/>
                </a:lnTo>
                <a:lnTo>
                  <a:pt x="97701" y="88430"/>
                </a:lnTo>
                <a:lnTo>
                  <a:pt x="97002" y="84734"/>
                </a:lnTo>
                <a:lnTo>
                  <a:pt x="96100" y="82626"/>
                </a:lnTo>
                <a:lnTo>
                  <a:pt x="95986" y="82359"/>
                </a:lnTo>
                <a:lnTo>
                  <a:pt x="95897" y="82156"/>
                </a:lnTo>
                <a:lnTo>
                  <a:pt x="95097" y="80289"/>
                </a:lnTo>
                <a:lnTo>
                  <a:pt x="91871" y="79171"/>
                </a:lnTo>
                <a:lnTo>
                  <a:pt x="87617" y="82156"/>
                </a:lnTo>
                <a:lnTo>
                  <a:pt x="86093" y="80098"/>
                </a:lnTo>
                <a:lnTo>
                  <a:pt x="82423" y="74549"/>
                </a:lnTo>
                <a:lnTo>
                  <a:pt x="80302" y="72948"/>
                </a:lnTo>
                <a:lnTo>
                  <a:pt x="80010" y="72720"/>
                </a:lnTo>
                <a:lnTo>
                  <a:pt x="72783" y="72364"/>
                </a:lnTo>
                <a:lnTo>
                  <a:pt x="68732" y="70954"/>
                </a:lnTo>
                <a:lnTo>
                  <a:pt x="62661" y="62776"/>
                </a:lnTo>
                <a:lnTo>
                  <a:pt x="57721" y="62433"/>
                </a:lnTo>
                <a:lnTo>
                  <a:pt x="50850" y="65278"/>
                </a:lnTo>
                <a:lnTo>
                  <a:pt x="55994" y="68237"/>
                </a:lnTo>
                <a:lnTo>
                  <a:pt x="55295" y="70954"/>
                </a:lnTo>
                <a:lnTo>
                  <a:pt x="55245" y="71145"/>
                </a:lnTo>
                <a:lnTo>
                  <a:pt x="53492" y="72948"/>
                </a:lnTo>
                <a:lnTo>
                  <a:pt x="47663" y="68427"/>
                </a:lnTo>
                <a:lnTo>
                  <a:pt x="45135" y="65278"/>
                </a:lnTo>
                <a:lnTo>
                  <a:pt x="42367" y="62433"/>
                </a:lnTo>
                <a:lnTo>
                  <a:pt x="34861" y="60820"/>
                </a:lnTo>
                <a:lnTo>
                  <a:pt x="31940" y="65544"/>
                </a:lnTo>
                <a:lnTo>
                  <a:pt x="39674" y="70256"/>
                </a:lnTo>
                <a:lnTo>
                  <a:pt x="33870" y="74256"/>
                </a:lnTo>
                <a:lnTo>
                  <a:pt x="34251" y="75107"/>
                </a:lnTo>
                <a:lnTo>
                  <a:pt x="34505" y="76377"/>
                </a:lnTo>
                <a:lnTo>
                  <a:pt x="36880" y="76669"/>
                </a:lnTo>
                <a:lnTo>
                  <a:pt x="39027" y="77076"/>
                </a:lnTo>
                <a:lnTo>
                  <a:pt x="45034" y="75323"/>
                </a:lnTo>
                <a:lnTo>
                  <a:pt x="48183" y="74549"/>
                </a:lnTo>
                <a:lnTo>
                  <a:pt x="48602" y="74549"/>
                </a:lnTo>
                <a:lnTo>
                  <a:pt x="52654" y="81318"/>
                </a:lnTo>
                <a:lnTo>
                  <a:pt x="55600" y="82359"/>
                </a:lnTo>
                <a:lnTo>
                  <a:pt x="58140" y="84137"/>
                </a:lnTo>
                <a:lnTo>
                  <a:pt x="52235" y="88239"/>
                </a:lnTo>
                <a:lnTo>
                  <a:pt x="53289" y="88938"/>
                </a:lnTo>
                <a:lnTo>
                  <a:pt x="53911" y="89687"/>
                </a:lnTo>
                <a:lnTo>
                  <a:pt x="54038" y="89827"/>
                </a:lnTo>
                <a:lnTo>
                  <a:pt x="54495" y="89687"/>
                </a:lnTo>
                <a:lnTo>
                  <a:pt x="63296" y="88430"/>
                </a:lnTo>
                <a:lnTo>
                  <a:pt x="63538" y="88430"/>
                </a:lnTo>
                <a:lnTo>
                  <a:pt x="71374" y="90081"/>
                </a:lnTo>
                <a:lnTo>
                  <a:pt x="78257" y="94653"/>
                </a:lnTo>
                <a:lnTo>
                  <a:pt x="84023" y="102133"/>
                </a:lnTo>
                <a:lnTo>
                  <a:pt x="91490" y="103136"/>
                </a:lnTo>
                <a:lnTo>
                  <a:pt x="90322" y="93116"/>
                </a:lnTo>
                <a:lnTo>
                  <a:pt x="90195" y="92024"/>
                </a:lnTo>
                <a:lnTo>
                  <a:pt x="90119" y="91338"/>
                </a:lnTo>
                <a:lnTo>
                  <a:pt x="79730" y="93116"/>
                </a:lnTo>
                <a:lnTo>
                  <a:pt x="81876" y="88430"/>
                </a:lnTo>
                <a:lnTo>
                  <a:pt x="84543" y="82626"/>
                </a:lnTo>
                <a:lnTo>
                  <a:pt x="86868" y="86106"/>
                </a:lnTo>
                <a:lnTo>
                  <a:pt x="83489" y="92303"/>
                </a:lnTo>
                <a:lnTo>
                  <a:pt x="90106" y="91338"/>
                </a:lnTo>
                <a:lnTo>
                  <a:pt x="92925" y="92557"/>
                </a:lnTo>
                <a:lnTo>
                  <a:pt x="95694" y="94284"/>
                </a:lnTo>
                <a:lnTo>
                  <a:pt x="98679" y="92024"/>
                </a:lnTo>
                <a:close/>
              </a:path>
              <a:path w="696595" h="175895">
                <a:moveTo>
                  <a:pt x="99098" y="92151"/>
                </a:moveTo>
                <a:lnTo>
                  <a:pt x="98755" y="92049"/>
                </a:lnTo>
                <a:lnTo>
                  <a:pt x="99098" y="92151"/>
                </a:lnTo>
                <a:close/>
              </a:path>
              <a:path w="696595" h="175895">
                <a:moveTo>
                  <a:pt x="102031" y="98856"/>
                </a:moveTo>
                <a:lnTo>
                  <a:pt x="96062" y="97040"/>
                </a:lnTo>
                <a:lnTo>
                  <a:pt x="97764" y="99085"/>
                </a:lnTo>
                <a:lnTo>
                  <a:pt x="99110" y="104013"/>
                </a:lnTo>
                <a:lnTo>
                  <a:pt x="102031" y="98856"/>
                </a:lnTo>
                <a:close/>
              </a:path>
              <a:path w="696595" h="175895">
                <a:moveTo>
                  <a:pt x="102387" y="98971"/>
                </a:moveTo>
                <a:lnTo>
                  <a:pt x="102298" y="98793"/>
                </a:lnTo>
                <a:lnTo>
                  <a:pt x="102133" y="98704"/>
                </a:lnTo>
                <a:lnTo>
                  <a:pt x="102387" y="98971"/>
                </a:lnTo>
                <a:close/>
              </a:path>
              <a:path w="696595" h="175895">
                <a:moveTo>
                  <a:pt x="107188" y="92684"/>
                </a:moveTo>
                <a:lnTo>
                  <a:pt x="99098" y="92151"/>
                </a:lnTo>
                <a:lnTo>
                  <a:pt x="102260" y="98704"/>
                </a:lnTo>
                <a:lnTo>
                  <a:pt x="107188" y="99390"/>
                </a:lnTo>
                <a:lnTo>
                  <a:pt x="106273" y="95288"/>
                </a:lnTo>
                <a:lnTo>
                  <a:pt x="107188" y="92684"/>
                </a:lnTo>
                <a:close/>
              </a:path>
              <a:path w="696595" h="175895">
                <a:moveTo>
                  <a:pt x="107530" y="92710"/>
                </a:moveTo>
                <a:lnTo>
                  <a:pt x="107467" y="92494"/>
                </a:lnTo>
                <a:lnTo>
                  <a:pt x="107327" y="92417"/>
                </a:lnTo>
                <a:lnTo>
                  <a:pt x="107226" y="92608"/>
                </a:lnTo>
                <a:lnTo>
                  <a:pt x="107416" y="92697"/>
                </a:lnTo>
                <a:close/>
              </a:path>
              <a:path w="696595" h="175895">
                <a:moveTo>
                  <a:pt x="111150" y="89598"/>
                </a:moveTo>
                <a:lnTo>
                  <a:pt x="110985" y="88722"/>
                </a:lnTo>
                <a:lnTo>
                  <a:pt x="110896" y="88214"/>
                </a:lnTo>
                <a:lnTo>
                  <a:pt x="109575" y="87426"/>
                </a:lnTo>
                <a:lnTo>
                  <a:pt x="108254" y="87871"/>
                </a:lnTo>
                <a:lnTo>
                  <a:pt x="107238" y="88696"/>
                </a:lnTo>
                <a:lnTo>
                  <a:pt x="107048" y="89484"/>
                </a:lnTo>
                <a:lnTo>
                  <a:pt x="106819" y="90360"/>
                </a:lnTo>
                <a:lnTo>
                  <a:pt x="107213" y="91389"/>
                </a:lnTo>
                <a:lnTo>
                  <a:pt x="107442" y="92392"/>
                </a:lnTo>
                <a:lnTo>
                  <a:pt x="108458" y="92138"/>
                </a:lnTo>
                <a:lnTo>
                  <a:pt x="109639" y="92075"/>
                </a:lnTo>
                <a:lnTo>
                  <a:pt x="110337" y="91465"/>
                </a:lnTo>
                <a:lnTo>
                  <a:pt x="110934" y="90932"/>
                </a:lnTo>
                <a:lnTo>
                  <a:pt x="111150" y="89598"/>
                </a:lnTo>
                <a:close/>
              </a:path>
              <a:path w="696595" h="175895">
                <a:moveTo>
                  <a:pt x="178066" y="119341"/>
                </a:moveTo>
                <a:lnTo>
                  <a:pt x="176669" y="110502"/>
                </a:lnTo>
                <a:lnTo>
                  <a:pt x="175463" y="111175"/>
                </a:lnTo>
                <a:lnTo>
                  <a:pt x="173850" y="111607"/>
                </a:lnTo>
                <a:lnTo>
                  <a:pt x="173266" y="112636"/>
                </a:lnTo>
                <a:lnTo>
                  <a:pt x="172326" y="114274"/>
                </a:lnTo>
                <a:lnTo>
                  <a:pt x="172161" y="116370"/>
                </a:lnTo>
                <a:lnTo>
                  <a:pt x="171615" y="118491"/>
                </a:lnTo>
                <a:lnTo>
                  <a:pt x="172008" y="119253"/>
                </a:lnTo>
                <a:lnTo>
                  <a:pt x="173926" y="119405"/>
                </a:lnTo>
                <a:lnTo>
                  <a:pt x="175488" y="119341"/>
                </a:lnTo>
                <a:lnTo>
                  <a:pt x="178066" y="119341"/>
                </a:lnTo>
                <a:close/>
              </a:path>
              <a:path w="696595" h="175895">
                <a:moveTo>
                  <a:pt x="193421" y="112471"/>
                </a:moveTo>
                <a:lnTo>
                  <a:pt x="190195" y="108826"/>
                </a:lnTo>
                <a:lnTo>
                  <a:pt x="187439" y="108826"/>
                </a:lnTo>
                <a:lnTo>
                  <a:pt x="184327" y="111125"/>
                </a:lnTo>
                <a:lnTo>
                  <a:pt x="187274" y="115963"/>
                </a:lnTo>
                <a:lnTo>
                  <a:pt x="193421" y="112471"/>
                </a:lnTo>
                <a:close/>
              </a:path>
              <a:path w="696595" h="175895">
                <a:moveTo>
                  <a:pt x="207835" y="113969"/>
                </a:moveTo>
                <a:lnTo>
                  <a:pt x="204673" y="110845"/>
                </a:lnTo>
                <a:lnTo>
                  <a:pt x="202653" y="111569"/>
                </a:lnTo>
                <a:lnTo>
                  <a:pt x="200698" y="114414"/>
                </a:lnTo>
                <a:lnTo>
                  <a:pt x="203136" y="118122"/>
                </a:lnTo>
                <a:lnTo>
                  <a:pt x="205308" y="117817"/>
                </a:lnTo>
                <a:lnTo>
                  <a:pt x="207835" y="113969"/>
                </a:lnTo>
                <a:close/>
              </a:path>
              <a:path w="696595" h="175895">
                <a:moveTo>
                  <a:pt x="209270" y="54102"/>
                </a:moveTo>
                <a:lnTo>
                  <a:pt x="208216" y="52590"/>
                </a:lnTo>
                <a:lnTo>
                  <a:pt x="207175" y="51066"/>
                </a:lnTo>
                <a:lnTo>
                  <a:pt x="206044" y="49441"/>
                </a:lnTo>
                <a:lnTo>
                  <a:pt x="201904" y="50939"/>
                </a:lnTo>
                <a:lnTo>
                  <a:pt x="202450" y="51981"/>
                </a:lnTo>
                <a:lnTo>
                  <a:pt x="202679" y="53086"/>
                </a:lnTo>
                <a:lnTo>
                  <a:pt x="203149" y="53200"/>
                </a:lnTo>
                <a:lnTo>
                  <a:pt x="205155" y="53644"/>
                </a:lnTo>
                <a:lnTo>
                  <a:pt x="207225" y="53822"/>
                </a:lnTo>
                <a:lnTo>
                  <a:pt x="209270" y="54102"/>
                </a:lnTo>
                <a:close/>
              </a:path>
              <a:path w="696595" h="175895">
                <a:moveTo>
                  <a:pt x="217322" y="168859"/>
                </a:moveTo>
                <a:lnTo>
                  <a:pt x="214960" y="164744"/>
                </a:lnTo>
                <a:lnTo>
                  <a:pt x="208978" y="166014"/>
                </a:lnTo>
                <a:lnTo>
                  <a:pt x="203974" y="159778"/>
                </a:lnTo>
                <a:lnTo>
                  <a:pt x="198628" y="159346"/>
                </a:lnTo>
                <a:lnTo>
                  <a:pt x="191668" y="166154"/>
                </a:lnTo>
                <a:lnTo>
                  <a:pt x="190233" y="165303"/>
                </a:lnTo>
                <a:lnTo>
                  <a:pt x="187972" y="163664"/>
                </a:lnTo>
                <a:lnTo>
                  <a:pt x="184162" y="162064"/>
                </a:lnTo>
                <a:lnTo>
                  <a:pt x="181419" y="162026"/>
                </a:lnTo>
                <a:lnTo>
                  <a:pt x="180213" y="164350"/>
                </a:lnTo>
                <a:lnTo>
                  <a:pt x="179908" y="166598"/>
                </a:lnTo>
                <a:lnTo>
                  <a:pt x="180327" y="169557"/>
                </a:lnTo>
                <a:lnTo>
                  <a:pt x="182029" y="170446"/>
                </a:lnTo>
                <a:lnTo>
                  <a:pt x="183311" y="171335"/>
                </a:lnTo>
                <a:lnTo>
                  <a:pt x="184175" y="170434"/>
                </a:lnTo>
                <a:lnTo>
                  <a:pt x="185293" y="170040"/>
                </a:lnTo>
                <a:lnTo>
                  <a:pt x="184238" y="172008"/>
                </a:lnTo>
                <a:lnTo>
                  <a:pt x="183756" y="174078"/>
                </a:lnTo>
                <a:lnTo>
                  <a:pt x="183959" y="175882"/>
                </a:lnTo>
                <a:lnTo>
                  <a:pt x="215493" y="175882"/>
                </a:lnTo>
                <a:lnTo>
                  <a:pt x="217030" y="172415"/>
                </a:lnTo>
                <a:lnTo>
                  <a:pt x="217322" y="168859"/>
                </a:lnTo>
                <a:close/>
              </a:path>
              <a:path w="696595" h="175895">
                <a:moveTo>
                  <a:pt x="226529" y="102235"/>
                </a:moveTo>
                <a:lnTo>
                  <a:pt x="226415" y="101104"/>
                </a:lnTo>
                <a:lnTo>
                  <a:pt x="225717" y="100291"/>
                </a:lnTo>
                <a:lnTo>
                  <a:pt x="225120" y="100076"/>
                </a:lnTo>
                <a:lnTo>
                  <a:pt x="224701" y="99923"/>
                </a:lnTo>
                <a:lnTo>
                  <a:pt x="223964" y="100622"/>
                </a:lnTo>
                <a:lnTo>
                  <a:pt x="222732" y="101295"/>
                </a:lnTo>
                <a:lnTo>
                  <a:pt x="223888" y="102247"/>
                </a:lnTo>
                <a:lnTo>
                  <a:pt x="224599" y="102819"/>
                </a:lnTo>
                <a:lnTo>
                  <a:pt x="225298" y="103390"/>
                </a:lnTo>
                <a:lnTo>
                  <a:pt x="225729" y="102831"/>
                </a:lnTo>
                <a:lnTo>
                  <a:pt x="226529" y="102235"/>
                </a:lnTo>
                <a:close/>
              </a:path>
              <a:path w="696595" h="175895">
                <a:moveTo>
                  <a:pt x="228917" y="65608"/>
                </a:moveTo>
                <a:lnTo>
                  <a:pt x="217170" y="65608"/>
                </a:lnTo>
                <a:lnTo>
                  <a:pt x="216712" y="65608"/>
                </a:lnTo>
                <a:lnTo>
                  <a:pt x="218033" y="69786"/>
                </a:lnTo>
                <a:lnTo>
                  <a:pt x="214998" y="72948"/>
                </a:lnTo>
                <a:lnTo>
                  <a:pt x="214769" y="75247"/>
                </a:lnTo>
                <a:lnTo>
                  <a:pt x="198450" y="79692"/>
                </a:lnTo>
                <a:lnTo>
                  <a:pt x="194703" y="79006"/>
                </a:lnTo>
                <a:lnTo>
                  <a:pt x="195122" y="73850"/>
                </a:lnTo>
                <a:lnTo>
                  <a:pt x="194068" y="68948"/>
                </a:lnTo>
                <a:lnTo>
                  <a:pt x="191211" y="71475"/>
                </a:lnTo>
                <a:lnTo>
                  <a:pt x="189649" y="73901"/>
                </a:lnTo>
                <a:lnTo>
                  <a:pt x="185851" y="74625"/>
                </a:lnTo>
                <a:lnTo>
                  <a:pt x="183578" y="72834"/>
                </a:lnTo>
                <a:lnTo>
                  <a:pt x="180797" y="71704"/>
                </a:lnTo>
                <a:lnTo>
                  <a:pt x="181889" y="76098"/>
                </a:lnTo>
                <a:lnTo>
                  <a:pt x="170916" y="71869"/>
                </a:lnTo>
                <a:lnTo>
                  <a:pt x="176453" y="65951"/>
                </a:lnTo>
                <a:lnTo>
                  <a:pt x="174574" y="64604"/>
                </a:lnTo>
                <a:lnTo>
                  <a:pt x="172770" y="62255"/>
                </a:lnTo>
                <a:lnTo>
                  <a:pt x="168211" y="62433"/>
                </a:lnTo>
                <a:lnTo>
                  <a:pt x="161048" y="66001"/>
                </a:lnTo>
                <a:lnTo>
                  <a:pt x="160070" y="68021"/>
                </a:lnTo>
                <a:lnTo>
                  <a:pt x="156921" y="69634"/>
                </a:lnTo>
                <a:lnTo>
                  <a:pt x="154952" y="69596"/>
                </a:lnTo>
                <a:lnTo>
                  <a:pt x="152717" y="71412"/>
                </a:lnTo>
                <a:lnTo>
                  <a:pt x="163195" y="76161"/>
                </a:lnTo>
                <a:lnTo>
                  <a:pt x="171424" y="79654"/>
                </a:lnTo>
                <a:lnTo>
                  <a:pt x="174574" y="79819"/>
                </a:lnTo>
                <a:lnTo>
                  <a:pt x="176415" y="86093"/>
                </a:lnTo>
                <a:lnTo>
                  <a:pt x="180454" y="87109"/>
                </a:lnTo>
                <a:lnTo>
                  <a:pt x="183362" y="88836"/>
                </a:lnTo>
                <a:lnTo>
                  <a:pt x="184111" y="93472"/>
                </a:lnTo>
                <a:lnTo>
                  <a:pt x="177761" y="92075"/>
                </a:lnTo>
                <a:lnTo>
                  <a:pt x="175387" y="98691"/>
                </a:lnTo>
                <a:lnTo>
                  <a:pt x="172885" y="105054"/>
                </a:lnTo>
                <a:lnTo>
                  <a:pt x="169252" y="103517"/>
                </a:lnTo>
                <a:lnTo>
                  <a:pt x="169164" y="104482"/>
                </a:lnTo>
                <a:lnTo>
                  <a:pt x="168668" y="106083"/>
                </a:lnTo>
                <a:lnTo>
                  <a:pt x="171475" y="107797"/>
                </a:lnTo>
                <a:lnTo>
                  <a:pt x="176644" y="110324"/>
                </a:lnTo>
                <a:lnTo>
                  <a:pt x="176669" y="110451"/>
                </a:lnTo>
                <a:lnTo>
                  <a:pt x="176796" y="110451"/>
                </a:lnTo>
                <a:lnTo>
                  <a:pt x="176631" y="110210"/>
                </a:lnTo>
                <a:lnTo>
                  <a:pt x="180276" y="112433"/>
                </a:lnTo>
                <a:lnTo>
                  <a:pt x="179730" y="106832"/>
                </a:lnTo>
                <a:lnTo>
                  <a:pt x="187071" y="103797"/>
                </a:lnTo>
                <a:lnTo>
                  <a:pt x="182283" y="98717"/>
                </a:lnTo>
                <a:lnTo>
                  <a:pt x="185623" y="96685"/>
                </a:lnTo>
                <a:lnTo>
                  <a:pt x="187909" y="94780"/>
                </a:lnTo>
                <a:lnTo>
                  <a:pt x="192506" y="93154"/>
                </a:lnTo>
                <a:lnTo>
                  <a:pt x="194970" y="93408"/>
                </a:lnTo>
                <a:lnTo>
                  <a:pt x="198653" y="94081"/>
                </a:lnTo>
                <a:lnTo>
                  <a:pt x="199948" y="95478"/>
                </a:lnTo>
                <a:lnTo>
                  <a:pt x="206006" y="97802"/>
                </a:lnTo>
                <a:lnTo>
                  <a:pt x="208064" y="96405"/>
                </a:lnTo>
                <a:lnTo>
                  <a:pt x="208610" y="89522"/>
                </a:lnTo>
                <a:lnTo>
                  <a:pt x="208483" y="85356"/>
                </a:lnTo>
                <a:lnTo>
                  <a:pt x="216954" y="83807"/>
                </a:lnTo>
                <a:lnTo>
                  <a:pt x="217627" y="79019"/>
                </a:lnTo>
                <a:lnTo>
                  <a:pt x="227838" y="79019"/>
                </a:lnTo>
                <a:lnTo>
                  <a:pt x="228917" y="65608"/>
                </a:lnTo>
                <a:close/>
              </a:path>
              <a:path w="696595" h="175895">
                <a:moveTo>
                  <a:pt x="230860" y="61264"/>
                </a:moveTo>
                <a:lnTo>
                  <a:pt x="226796" y="54838"/>
                </a:lnTo>
                <a:lnTo>
                  <a:pt x="224282" y="50850"/>
                </a:lnTo>
                <a:lnTo>
                  <a:pt x="215417" y="54838"/>
                </a:lnTo>
                <a:lnTo>
                  <a:pt x="210362" y="51346"/>
                </a:lnTo>
                <a:lnTo>
                  <a:pt x="210350" y="47167"/>
                </a:lnTo>
                <a:lnTo>
                  <a:pt x="210324" y="43243"/>
                </a:lnTo>
                <a:lnTo>
                  <a:pt x="210324" y="41376"/>
                </a:lnTo>
                <a:lnTo>
                  <a:pt x="216014" y="40170"/>
                </a:lnTo>
                <a:lnTo>
                  <a:pt x="216014" y="34632"/>
                </a:lnTo>
                <a:lnTo>
                  <a:pt x="216014" y="32334"/>
                </a:lnTo>
                <a:lnTo>
                  <a:pt x="216014" y="31369"/>
                </a:lnTo>
                <a:lnTo>
                  <a:pt x="209016" y="32334"/>
                </a:lnTo>
                <a:lnTo>
                  <a:pt x="208965" y="31369"/>
                </a:lnTo>
                <a:lnTo>
                  <a:pt x="208876" y="29718"/>
                </a:lnTo>
                <a:lnTo>
                  <a:pt x="208775" y="27825"/>
                </a:lnTo>
                <a:lnTo>
                  <a:pt x="208686" y="26136"/>
                </a:lnTo>
                <a:lnTo>
                  <a:pt x="206184" y="29718"/>
                </a:lnTo>
                <a:lnTo>
                  <a:pt x="193382" y="25692"/>
                </a:lnTo>
                <a:lnTo>
                  <a:pt x="188201" y="34632"/>
                </a:lnTo>
                <a:lnTo>
                  <a:pt x="181813" y="27825"/>
                </a:lnTo>
                <a:lnTo>
                  <a:pt x="179844" y="32740"/>
                </a:lnTo>
                <a:lnTo>
                  <a:pt x="182702" y="38887"/>
                </a:lnTo>
                <a:lnTo>
                  <a:pt x="187934" y="42621"/>
                </a:lnTo>
                <a:lnTo>
                  <a:pt x="188417" y="43002"/>
                </a:lnTo>
                <a:lnTo>
                  <a:pt x="188937" y="43243"/>
                </a:lnTo>
                <a:lnTo>
                  <a:pt x="190792" y="43929"/>
                </a:lnTo>
                <a:lnTo>
                  <a:pt x="194678" y="43243"/>
                </a:lnTo>
                <a:lnTo>
                  <a:pt x="193573" y="47891"/>
                </a:lnTo>
                <a:lnTo>
                  <a:pt x="188341" y="43002"/>
                </a:lnTo>
                <a:lnTo>
                  <a:pt x="183896" y="43764"/>
                </a:lnTo>
                <a:lnTo>
                  <a:pt x="183032" y="45389"/>
                </a:lnTo>
                <a:lnTo>
                  <a:pt x="189903" y="46710"/>
                </a:lnTo>
                <a:lnTo>
                  <a:pt x="187998" y="49415"/>
                </a:lnTo>
                <a:lnTo>
                  <a:pt x="187896" y="49555"/>
                </a:lnTo>
                <a:lnTo>
                  <a:pt x="182016" y="52920"/>
                </a:lnTo>
                <a:lnTo>
                  <a:pt x="185242" y="59702"/>
                </a:lnTo>
                <a:lnTo>
                  <a:pt x="185318" y="59855"/>
                </a:lnTo>
                <a:lnTo>
                  <a:pt x="188302" y="59207"/>
                </a:lnTo>
                <a:lnTo>
                  <a:pt x="191274" y="59702"/>
                </a:lnTo>
                <a:lnTo>
                  <a:pt x="191223" y="59207"/>
                </a:lnTo>
                <a:lnTo>
                  <a:pt x="190842" y="54838"/>
                </a:lnTo>
                <a:lnTo>
                  <a:pt x="190779" y="54114"/>
                </a:lnTo>
                <a:lnTo>
                  <a:pt x="190677" y="52920"/>
                </a:lnTo>
                <a:lnTo>
                  <a:pt x="190538" y="52920"/>
                </a:lnTo>
                <a:lnTo>
                  <a:pt x="193001" y="50609"/>
                </a:lnTo>
                <a:lnTo>
                  <a:pt x="194094" y="48691"/>
                </a:lnTo>
                <a:lnTo>
                  <a:pt x="194195" y="48526"/>
                </a:lnTo>
                <a:lnTo>
                  <a:pt x="196329" y="48691"/>
                </a:lnTo>
                <a:lnTo>
                  <a:pt x="198615" y="49415"/>
                </a:lnTo>
                <a:lnTo>
                  <a:pt x="202298" y="48526"/>
                </a:lnTo>
                <a:lnTo>
                  <a:pt x="204927" y="47891"/>
                </a:lnTo>
                <a:lnTo>
                  <a:pt x="207289" y="47320"/>
                </a:lnTo>
                <a:lnTo>
                  <a:pt x="207264" y="47167"/>
                </a:lnTo>
                <a:lnTo>
                  <a:pt x="209296" y="54114"/>
                </a:lnTo>
                <a:lnTo>
                  <a:pt x="202399" y="57315"/>
                </a:lnTo>
                <a:lnTo>
                  <a:pt x="206794" y="71081"/>
                </a:lnTo>
                <a:lnTo>
                  <a:pt x="210870" y="70332"/>
                </a:lnTo>
                <a:lnTo>
                  <a:pt x="211772" y="64236"/>
                </a:lnTo>
                <a:lnTo>
                  <a:pt x="212255" y="64236"/>
                </a:lnTo>
                <a:lnTo>
                  <a:pt x="216916" y="65544"/>
                </a:lnTo>
                <a:lnTo>
                  <a:pt x="221005" y="64236"/>
                </a:lnTo>
                <a:lnTo>
                  <a:pt x="230860" y="61264"/>
                </a:lnTo>
                <a:close/>
              </a:path>
              <a:path w="696595" h="175895">
                <a:moveTo>
                  <a:pt x="234264" y="101346"/>
                </a:moveTo>
                <a:lnTo>
                  <a:pt x="232714" y="99542"/>
                </a:lnTo>
                <a:lnTo>
                  <a:pt x="229133" y="100126"/>
                </a:lnTo>
                <a:lnTo>
                  <a:pt x="228638" y="105651"/>
                </a:lnTo>
                <a:lnTo>
                  <a:pt x="234264" y="101346"/>
                </a:lnTo>
                <a:close/>
              </a:path>
              <a:path w="696595" h="175895">
                <a:moveTo>
                  <a:pt x="240995" y="109524"/>
                </a:moveTo>
                <a:lnTo>
                  <a:pt x="240868" y="109626"/>
                </a:lnTo>
                <a:lnTo>
                  <a:pt x="240995" y="109524"/>
                </a:lnTo>
                <a:close/>
              </a:path>
              <a:path w="696595" h="175895">
                <a:moveTo>
                  <a:pt x="246176" y="58940"/>
                </a:moveTo>
                <a:lnTo>
                  <a:pt x="239890" y="54330"/>
                </a:lnTo>
                <a:lnTo>
                  <a:pt x="236410" y="66636"/>
                </a:lnTo>
                <a:lnTo>
                  <a:pt x="244462" y="68148"/>
                </a:lnTo>
                <a:lnTo>
                  <a:pt x="240703" y="60007"/>
                </a:lnTo>
                <a:lnTo>
                  <a:pt x="246176" y="58940"/>
                </a:lnTo>
                <a:close/>
              </a:path>
              <a:path w="696595" h="175895">
                <a:moveTo>
                  <a:pt x="247586" y="95110"/>
                </a:moveTo>
                <a:lnTo>
                  <a:pt x="244919" y="92100"/>
                </a:lnTo>
                <a:lnTo>
                  <a:pt x="242747" y="89369"/>
                </a:lnTo>
                <a:lnTo>
                  <a:pt x="239560" y="86410"/>
                </a:lnTo>
                <a:lnTo>
                  <a:pt x="237477" y="86537"/>
                </a:lnTo>
                <a:lnTo>
                  <a:pt x="234848" y="88315"/>
                </a:lnTo>
                <a:lnTo>
                  <a:pt x="233464" y="90055"/>
                </a:lnTo>
                <a:lnTo>
                  <a:pt x="231432" y="92062"/>
                </a:lnTo>
                <a:lnTo>
                  <a:pt x="239395" y="98412"/>
                </a:lnTo>
                <a:lnTo>
                  <a:pt x="236804" y="102095"/>
                </a:lnTo>
                <a:lnTo>
                  <a:pt x="239598" y="106984"/>
                </a:lnTo>
                <a:lnTo>
                  <a:pt x="240957" y="109461"/>
                </a:lnTo>
                <a:lnTo>
                  <a:pt x="241173" y="109042"/>
                </a:lnTo>
                <a:lnTo>
                  <a:pt x="241452" y="108610"/>
                </a:lnTo>
                <a:lnTo>
                  <a:pt x="241427" y="108204"/>
                </a:lnTo>
                <a:lnTo>
                  <a:pt x="240995" y="102743"/>
                </a:lnTo>
                <a:lnTo>
                  <a:pt x="242366" y="98069"/>
                </a:lnTo>
                <a:lnTo>
                  <a:pt x="247586" y="95110"/>
                </a:lnTo>
                <a:close/>
              </a:path>
              <a:path w="696595" h="175895">
                <a:moveTo>
                  <a:pt x="260883" y="24511"/>
                </a:moveTo>
                <a:lnTo>
                  <a:pt x="255333" y="20510"/>
                </a:lnTo>
                <a:lnTo>
                  <a:pt x="253593" y="26517"/>
                </a:lnTo>
                <a:lnTo>
                  <a:pt x="260883" y="24511"/>
                </a:lnTo>
                <a:close/>
              </a:path>
              <a:path w="696595" h="175895">
                <a:moveTo>
                  <a:pt x="270002" y="36055"/>
                </a:moveTo>
                <a:lnTo>
                  <a:pt x="269709" y="34391"/>
                </a:lnTo>
                <a:lnTo>
                  <a:pt x="269125" y="33528"/>
                </a:lnTo>
                <a:lnTo>
                  <a:pt x="268719" y="32639"/>
                </a:lnTo>
                <a:lnTo>
                  <a:pt x="267982" y="33096"/>
                </a:lnTo>
                <a:lnTo>
                  <a:pt x="266649" y="33528"/>
                </a:lnTo>
                <a:lnTo>
                  <a:pt x="266611" y="34886"/>
                </a:lnTo>
                <a:lnTo>
                  <a:pt x="267373" y="35775"/>
                </a:lnTo>
                <a:lnTo>
                  <a:pt x="267792" y="36652"/>
                </a:lnTo>
                <a:lnTo>
                  <a:pt x="269405" y="37642"/>
                </a:lnTo>
                <a:lnTo>
                  <a:pt x="269582" y="36868"/>
                </a:lnTo>
                <a:lnTo>
                  <a:pt x="270002" y="36055"/>
                </a:lnTo>
                <a:close/>
              </a:path>
              <a:path w="696595" h="175895">
                <a:moveTo>
                  <a:pt x="270916" y="175895"/>
                </a:moveTo>
                <a:lnTo>
                  <a:pt x="269011" y="170535"/>
                </a:lnTo>
                <a:lnTo>
                  <a:pt x="268909" y="166687"/>
                </a:lnTo>
                <a:lnTo>
                  <a:pt x="268795" y="165811"/>
                </a:lnTo>
                <a:lnTo>
                  <a:pt x="268744" y="165455"/>
                </a:lnTo>
                <a:lnTo>
                  <a:pt x="268668" y="164820"/>
                </a:lnTo>
                <a:lnTo>
                  <a:pt x="268579" y="164185"/>
                </a:lnTo>
                <a:lnTo>
                  <a:pt x="263690" y="166687"/>
                </a:lnTo>
                <a:lnTo>
                  <a:pt x="264744" y="170230"/>
                </a:lnTo>
                <a:lnTo>
                  <a:pt x="266725" y="174396"/>
                </a:lnTo>
                <a:lnTo>
                  <a:pt x="267258" y="175628"/>
                </a:lnTo>
                <a:lnTo>
                  <a:pt x="267385" y="175895"/>
                </a:lnTo>
                <a:lnTo>
                  <a:pt x="270916" y="175895"/>
                </a:lnTo>
                <a:close/>
              </a:path>
              <a:path w="696595" h="175895">
                <a:moveTo>
                  <a:pt x="279933" y="52451"/>
                </a:moveTo>
                <a:lnTo>
                  <a:pt x="279819" y="52209"/>
                </a:lnTo>
                <a:lnTo>
                  <a:pt x="279831" y="52374"/>
                </a:lnTo>
                <a:close/>
              </a:path>
              <a:path w="696595" h="175895">
                <a:moveTo>
                  <a:pt x="282829" y="23876"/>
                </a:moveTo>
                <a:lnTo>
                  <a:pt x="281876" y="22440"/>
                </a:lnTo>
                <a:lnTo>
                  <a:pt x="281432" y="20815"/>
                </a:lnTo>
                <a:lnTo>
                  <a:pt x="266712" y="23622"/>
                </a:lnTo>
                <a:lnTo>
                  <a:pt x="267017" y="25425"/>
                </a:lnTo>
                <a:lnTo>
                  <a:pt x="271411" y="26822"/>
                </a:lnTo>
                <a:lnTo>
                  <a:pt x="275640" y="28638"/>
                </a:lnTo>
                <a:lnTo>
                  <a:pt x="280479" y="25425"/>
                </a:lnTo>
                <a:lnTo>
                  <a:pt x="282829" y="23876"/>
                </a:lnTo>
                <a:close/>
              </a:path>
              <a:path w="696595" h="175895">
                <a:moveTo>
                  <a:pt x="291274" y="5245"/>
                </a:moveTo>
                <a:lnTo>
                  <a:pt x="291109" y="5130"/>
                </a:lnTo>
                <a:lnTo>
                  <a:pt x="291071" y="5257"/>
                </a:lnTo>
                <a:lnTo>
                  <a:pt x="291211" y="5308"/>
                </a:lnTo>
                <a:close/>
              </a:path>
              <a:path w="696595" h="175895">
                <a:moveTo>
                  <a:pt x="293319" y="62407"/>
                </a:moveTo>
                <a:lnTo>
                  <a:pt x="293039" y="62128"/>
                </a:lnTo>
                <a:lnTo>
                  <a:pt x="293154" y="62318"/>
                </a:lnTo>
                <a:lnTo>
                  <a:pt x="293319" y="62407"/>
                </a:lnTo>
                <a:close/>
              </a:path>
              <a:path w="696595" h="175895">
                <a:moveTo>
                  <a:pt x="296646" y="1384"/>
                </a:moveTo>
                <a:lnTo>
                  <a:pt x="291909" y="0"/>
                </a:lnTo>
                <a:lnTo>
                  <a:pt x="292620" y="3721"/>
                </a:lnTo>
                <a:lnTo>
                  <a:pt x="291274" y="5232"/>
                </a:lnTo>
                <a:lnTo>
                  <a:pt x="295325" y="8026"/>
                </a:lnTo>
                <a:lnTo>
                  <a:pt x="296252" y="3314"/>
                </a:lnTo>
                <a:lnTo>
                  <a:pt x="296646" y="1384"/>
                </a:lnTo>
                <a:close/>
              </a:path>
              <a:path w="696595" h="175895">
                <a:moveTo>
                  <a:pt x="299173" y="175882"/>
                </a:moveTo>
                <a:lnTo>
                  <a:pt x="298767" y="175437"/>
                </a:lnTo>
                <a:lnTo>
                  <a:pt x="298373" y="174967"/>
                </a:lnTo>
                <a:lnTo>
                  <a:pt x="297967" y="174459"/>
                </a:lnTo>
                <a:lnTo>
                  <a:pt x="297891" y="174955"/>
                </a:lnTo>
                <a:lnTo>
                  <a:pt x="297827" y="175425"/>
                </a:lnTo>
                <a:lnTo>
                  <a:pt x="297751" y="175882"/>
                </a:lnTo>
                <a:lnTo>
                  <a:pt x="299173" y="175882"/>
                </a:lnTo>
                <a:close/>
              </a:path>
              <a:path w="696595" h="175895">
                <a:moveTo>
                  <a:pt x="303187" y="11366"/>
                </a:moveTo>
                <a:lnTo>
                  <a:pt x="300837" y="8509"/>
                </a:lnTo>
                <a:lnTo>
                  <a:pt x="297078" y="9613"/>
                </a:lnTo>
                <a:lnTo>
                  <a:pt x="296176" y="10896"/>
                </a:lnTo>
                <a:lnTo>
                  <a:pt x="293890" y="12014"/>
                </a:lnTo>
                <a:lnTo>
                  <a:pt x="292595" y="12153"/>
                </a:lnTo>
                <a:lnTo>
                  <a:pt x="290601" y="12674"/>
                </a:lnTo>
                <a:lnTo>
                  <a:pt x="290995" y="5715"/>
                </a:lnTo>
                <a:lnTo>
                  <a:pt x="291020" y="5232"/>
                </a:lnTo>
                <a:lnTo>
                  <a:pt x="289648" y="4800"/>
                </a:lnTo>
                <a:lnTo>
                  <a:pt x="287655" y="3835"/>
                </a:lnTo>
                <a:lnTo>
                  <a:pt x="286029" y="5715"/>
                </a:lnTo>
                <a:lnTo>
                  <a:pt x="284302" y="8216"/>
                </a:lnTo>
                <a:lnTo>
                  <a:pt x="285927" y="12014"/>
                </a:lnTo>
                <a:lnTo>
                  <a:pt x="286042" y="12293"/>
                </a:lnTo>
                <a:lnTo>
                  <a:pt x="284924" y="13322"/>
                </a:lnTo>
                <a:lnTo>
                  <a:pt x="282841" y="14414"/>
                </a:lnTo>
                <a:lnTo>
                  <a:pt x="279044" y="10274"/>
                </a:lnTo>
                <a:lnTo>
                  <a:pt x="279107" y="12014"/>
                </a:lnTo>
                <a:lnTo>
                  <a:pt x="279222" y="14655"/>
                </a:lnTo>
                <a:lnTo>
                  <a:pt x="277736" y="18224"/>
                </a:lnTo>
                <a:lnTo>
                  <a:pt x="281673" y="20815"/>
                </a:lnTo>
                <a:lnTo>
                  <a:pt x="281965" y="20815"/>
                </a:lnTo>
                <a:lnTo>
                  <a:pt x="283667" y="21297"/>
                </a:lnTo>
                <a:lnTo>
                  <a:pt x="288544" y="22796"/>
                </a:lnTo>
                <a:lnTo>
                  <a:pt x="289928" y="21615"/>
                </a:lnTo>
                <a:lnTo>
                  <a:pt x="290042" y="18224"/>
                </a:lnTo>
                <a:lnTo>
                  <a:pt x="290322" y="18224"/>
                </a:lnTo>
                <a:lnTo>
                  <a:pt x="296989" y="20967"/>
                </a:lnTo>
                <a:lnTo>
                  <a:pt x="296024" y="21183"/>
                </a:lnTo>
                <a:lnTo>
                  <a:pt x="290715" y="26771"/>
                </a:lnTo>
                <a:lnTo>
                  <a:pt x="294106" y="29768"/>
                </a:lnTo>
                <a:lnTo>
                  <a:pt x="295605" y="32842"/>
                </a:lnTo>
                <a:lnTo>
                  <a:pt x="302437" y="22694"/>
                </a:lnTo>
                <a:lnTo>
                  <a:pt x="299212" y="20612"/>
                </a:lnTo>
                <a:lnTo>
                  <a:pt x="300177" y="19100"/>
                </a:lnTo>
                <a:lnTo>
                  <a:pt x="299974" y="18224"/>
                </a:lnTo>
                <a:lnTo>
                  <a:pt x="299135" y="14655"/>
                </a:lnTo>
                <a:lnTo>
                  <a:pt x="299085" y="14414"/>
                </a:lnTo>
                <a:lnTo>
                  <a:pt x="298919" y="13716"/>
                </a:lnTo>
                <a:lnTo>
                  <a:pt x="302069" y="13716"/>
                </a:lnTo>
                <a:lnTo>
                  <a:pt x="302564" y="12674"/>
                </a:lnTo>
                <a:lnTo>
                  <a:pt x="303187" y="11366"/>
                </a:lnTo>
                <a:close/>
              </a:path>
              <a:path w="696595" h="175895">
                <a:moveTo>
                  <a:pt x="308330" y="83832"/>
                </a:moveTo>
                <a:lnTo>
                  <a:pt x="303530" y="84340"/>
                </a:lnTo>
                <a:lnTo>
                  <a:pt x="302920" y="83070"/>
                </a:lnTo>
                <a:lnTo>
                  <a:pt x="303657" y="71869"/>
                </a:lnTo>
                <a:lnTo>
                  <a:pt x="300710" y="75526"/>
                </a:lnTo>
                <a:lnTo>
                  <a:pt x="293141" y="62331"/>
                </a:lnTo>
                <a:lnTo>
                  <a:pt x="288226" y="59702"/>
                </a:lnTo>
                <a:lnTo>
                  <a:pt x="282994" y="57492"/>
                </a:lnTo>
                <a:lnTo>
                  <a:pt x="279882" y="52463"/>
                </a:lnTo>
                <a:lnTo>
                  <a:pt x="275247" y="54229"/>
                </a:lnTo>
                <a:lnTo>
                  <a:pt x="279234" y="58928"/>
                </a:lnTo>
                <a:lnTo>
                  <a:pt x="277647" y="65074"/>
                </a:lnTo>
                <a:lnTo>
                  <a:pt x="281736" y="69265"/>
                </a:lnTo>
                <a:lnTo>
                  <a:pt x="288874" y="78701"/>
                </a:lnTo>
                <a:lnTo>
                  <a:pt x="294741" y="80086"/>
                </a:lnTo>
                <a:lnTo>
                  <a:pt x="297980" y="87439"/>
                </a:lnTo>
                <a:lnTo>
                  <a:pt x="298716" y="89738"/>
                </a:lnTo>
                <a:lnTo>
                  <a:pt x="299707" y="92379"/>
                </a:lnTo>
                <a:lnTo>
                  <a:pt x="307848" y="88404"/>
                </a:lnTo>
                <a:lnTo>
                  <a:pt x="308330" y="83832"/>
                </a:lnTo>
                <a:close/>
              </a:path>
              <a:path w="696595" h="175895">
                <a:moveTo>
                  <a:pt x="312293" y="48120"/>
                </a:moveTo>
                <a:close/>
              </a:path>
              <a:path w="696595" h="175895">
                <a:moveTo>
                  <a:pt x="319328" y="47688"/>
                </a:moveTo>
                <a:lnTo>
                  <a:pt x="317652" y="47345"/>
                </a:lnTo>
                <a:lnTo>
                  <a:pt x="315976" y="46850"/>
                </a:lnTo>
                <a:lnTo>
                  <a:pt x="313702" y="46723"/>
                </a:lnTo>
                <a:lnTo>
                  <a:pt x="313080" y="47637"/>
                </a:lnTo>
                <a:lnTo>
                  <a:pt x="312445" y="48133"/>
                </a:lnTo>
                <a:lnTo>
                  <a:pt x="313067" y="48526"/>
                </a:lnTo>
                <a:lnTo>
                  <a:pt x="313677" y="48996"/>
                </a:lnTo>
                <a:lnTo>
                  <a:pt x="314363" y="49161"/>
                </a:lnTo>
                <a:lnTo>
                  <a:pt x="315772" y="49530"/>
                </a:lnTo>
                <a:lnTo>
                  <a:pt x="317233" y="49745"/>
                </a:lnTo>
                <a:lnTo>
                  <a:pt x="318681" y="49784"/>
                </a:lnTo>
                <a:lnTo>
                  <a:pt x="318884" y="49784"/>
                </a:lnTo>
                <a:lnTo>
                  <a:pt x="319112" y="48425"/>
                </a:lnTo>
                <a:lnTo>
                  <a:pt x="319328" y="47688"/>
                </a:lnTo>
                <a:close/>
              </a:path>
              <a:path w="696595" h="175895">
                <a:moveTo>
                  <a:pt x="326250" y="68478"/>
                </a:moveTo>
                <a:lnTo>
                  <a:pt x="323176" y="60083"/>
                </a:lnTo>
                <a:lnTo>
                  <a:pt x="315607" y="64274"/>
                </a:lnTo>
                <a:lnTo>
                  <a:pt x="309575" y="61925"/>
                </a:lnTo>
                <a:lnTo>
                  <a:pt x="312178" y="48056"/>
                </a:lnTo>
                <a:lnTo>
                  <a:pt x="308673" y="45999"/>
                </a:lnTo>
                <a:lnTo>
                  <a:pt x="307759" y="48526"/>
                </a:lnTo>
                <a:lnTo>
                  <a:pt x="303961" y="49720"/>
                </a:lnTo>
                <a:lnTo>
                  <a:pt x="301421" y="47548"/>
                </a:lnTo>
                <a:lnTo>
                  <a:pt x="298945" y="45161"/>
                </a:lnTo>
                <a:lnTo>
                  <a:pt x="301485" y="47218"/>
                </a:lnTo>
                <a:lnTo>
                  <a:pt x="303123" y="46418"/>
                </a:lnTo>
                <a:lnTo>
                  <a:pt x="302514" y="42024"/>
                </a:lnTo>
                <a:lnTo>
                  <a:pt x="300393" y="40957"/>
                </a:lnTo>
                <a:lnTo>
                  <a:pt x="297840" y="40474"/>
                </a:lnTo>
                <a:lnTo>
                  <a:pt x="298615" y="44411"/>
                </a:lnTo>
                <a:lnTo>
                  <a:pt x="296214" y="41617"/>
                </a:lnTo>
                <a:lnTo>
                  <a:pt x="292709" y="39649"/>
                </a:lnTo>
                <a:lnTo>
                  <a:pt x="292747" y="33997"/>
                </a:lnTo>
                <a:lnTo>
                  <a:pt x="290855" y="32283"/>
                </a:lnTo>
                <a:lnTo>
                  <a:pt x="285813" y="30708"/>
                </a:lnTo>
                <a:lnTo>
                  <a:pt x="281940" y="30086"/>
                </a:lnTo>
                <a:lnTo>
                  <a:pt x="277431" y="30378"/>
                </a:lnTo>
                <a:lnTo>
                  <a:pt x="287261" y="38481"/>
                </a:lnTo>
                <a:lnTo>
                  <a:pt x="277241" y="46723"/>
                </a:lnTo>
                <a:lnTo>
                  <a:pt x="279819" y="52209"/>
                </a:lnTo>
                <a:lnTo>
                  <a:pt x="286702" y="52209"/>
                </a:lnTo>
                <a:lnTo>
                  <a:pt x="284581" y="44005"/>
                </a:lnTo>
                <a:lnTo>
                  <a:pt x="294538" y="46139"/>
                </a:lnTo>
                <a:lnTo>
                  <a:pt x="294360" y="48539"/>
                </a:lnTo>
                <a:lnTo>
                  <a:pt x="294944" y="51308"/>
                </a:lnTo>
                <a:lnTo>
                  <a:pt x="289750" y="55435"/>
                </a:lnTo>
                <a:lnTo>
                  <a:pt x="292481" y="58788"/>
                </a:lnTo>
                <a:lnTo>
                  <a:pt x="293255" y="62166"/>
                </a:lnTo>
                <a:lnTo>
                  <a:pt x="296659" y="62865"/>
                </a:lnTo>
                <a:lnTo>
                  <a:pt x="299478" y="62026"/>
                </a:lnTo>
                <a:lnTo>
                  <a:pt x="300812" y="58559"/>
                </a:lnTo>
                <a:lnTo>
                  <a:pt x="307962" y="68287"/>
                </a:lnTo>
                <a:lnTo>
                  <a:pt x="304749" y="71259"/>
                </a:lnTo>
                <a:lnTo>
                  <a:pt x="306832" y="71069"/>
                </a:lnTo>
                <a:lnTo>
                  <a:pt x="309753" y="69913"/>
                </a:lnTo>
                <a:lnTo>
                  <a:pt x="315595" y="74853"/>
                </a:lnTo>
                <a:lnTo>
                  <a:pt x="319189" y="73279"/>
                </a:lnTo>
                <a:lnTo>
                  <a:pt x="323646" y="69011"/>
                </a:lnTo>
                <a:lnTo>
                  <a:pt x="324916" y="68935"/>
                </a:lnTo>
                <a:lnTo>
                  <a:pt x="326250" y="68478"/>
                </a:lnTo>
                <a:close/>
              </a:path>
              <a:path w="696595" h="175895">
                <a:moveTo>
                  <a:pt x="349237" y="134073"/>
                </a:moveTo>
                <a:lnTo>
                  <a:pt x="348437" y="129082"/>
                </a:lnTo>
                <a:lnTo>
                  <a:pt x="348373" y="128752"/>
                </a:lnTo>
                <a:lnTo>
                  <a:pt x="347294" y="128752"/>
                </a:lnTo>
                <a:lnTo>
                  <a:pt x="340258" y="129082"/>
                </a:lnTo>
                <a:lnTo>
                  <a:pt x="339852" y="128752"/>
                </a:lnTo>
                <a:lnTo>
                  <a:pt x="339267" y="128511"/>
                </a:lnTo>
                <a:lnTo>
                  <a:pt x="334924" y="120180"/>
                </a:lnTo>
                <a:lnTo>
                  <a:pt x="330034" y="119176"/>
                </a:lnTo>
                <a:lnTo>
                  <a:pt x="320370" y="126669"/>
                </a:lnTo>
                <a:lnTo>
                  <a:pt x="317360" y="128511"/>
                </a:lnTo>
                <a:lnTo>
                  <a:pt x="314731" y="130289"/>
                </a:lnTo>
                <a:lnTo>
                  <a:pt x="317068" y="131826"/>
                </a:lnTo>
                <a:lnTo>
                  <a:pt x="319392" y="133388"/>
                </a:lnTo>
                <a:lnTo>
                  <a:pt x="323735" y="136182"/>
                </a:lnTo>
                <a:lnTo>
                  <a:pt x="326669" y="138938"/>
                </a:lnTo>
                <a:lnTo>
                  <a:pt x="334454" y="134454"/>
                </a:lnTo>
                <a:lnTo>
                  <a:pt x="342760" y="138849"/>
                </a:lnTo>
                <a:lnTo>
                  <a:pt x="348716" y="134454"/>
                </a:lnTo>
                <a:lnTo>
                  <a:pt x="349237" y="134073"/>
                </a:lnTo>
                <a:close/>
              </a:path>
              <a:path w="696595" h="175895">
                <a:moveTo>
                  <a:pt x="381431" y="113931"/>
                </a:moveTo>
                <a:lnTo>
                  <a:pt x="381381" y="113792"/>
                </a:lnTo>
                <a:lnTo>
                  <a:pt x="381254" y="113715"/>
                </a:lnTo>
                <a:lnTo>
                  <a:pt x="381215" y="113893"/>
                </a:lnTo>
                <a:lnTo>
                  <a:pt x="381355" y="113931"/>
                </a:lnTo>
                <a:close/>
              </a:path>
              <a:path w="696595" h="175895">
                <a:moveTo>
                  <a:pt x="381482" y="114985"/>
                </a:moveTo>
                <a:lnTo>
                  <a:pt x="381292" y="114401"/>
                </a:lnTo>
                <a:lnTo>
                  <a:pt x="381215" y="113893"/>
                </a:lnTo>
                <a:lnTo>
                  <a:pt x="380720" y="113792"/>
                </a:lnTo>
                <a:lnTo>
                  <a:pt x="380187" y="113576"/>
                </a:lnTo>
                <a:lnTo>
                  <a:pt x="379831" y="113753"/>
                </a:lnTo>
                <a:lnTo>
                  <a:pt x="378536" y="114388"/>
                </a:lnTo>
                <a:lnTo>
                  <a:pt x="377342" y="115214"/>
                </a:lnTo>
                <a:lnTo>
                  <a:pt x="376110" y="115976"/>
                </a:lnTo>
                <a:lnTo>
                  <a:pt x="378714" y="118503"/>
                </a:lnTo>
                <a:lnTo>
                  <a:pt x="379577" y="117449"/>
                </a:lnTo>
                <a:lnTo>
                  <a:pt x="380517" y="116433"/>
                </a:lnTo>
                <a:lnTo>
                  <a:pt x="381482" y="114985"/>
                </a:lnTo>
                <a:close/>
              </a:path>
              <a:path w="696595" h="175895">
                <a:moveTo>
                  <a:pt x="383184" y="91732"/>
                </a:moveTo>
                <a:lnTo>
                  <a:pt x="383133" y="91287"/>
                </a:lnTo>
                <a:lnTo>
                  <a:pt x="382930" y="89522"/>
                </a:lnTo>
                <a:lnTo>
                  <a:pt x="382104" y="82308"/>
                </a:lnTo>
                <a:lnTo>
                  <a:pt x="372656" y="77990"/>
                </a:lnTo>
                <a:lnTo>
                  <a:pt x="365582" y="82308"/>
                </a:lnTo>
                <a:lnTo>
                  <a:pt x="364782" y="81165"/>
                </a:lnTo>
                <a:lnTo>
                  <a:pt x="367982" y="77343"/>
                </a:lnTo>
                <a:lnTo>
                  <a:pt x="359092" y="73431"/>
                </a:lnTo>
                <a:lnTo>
                  <a:pt x="357924" y="79743"/>
                </a:lnTo>
                <a:lnTo>
                  <a:pt x="354469" y="99237"/>
                </a:lnTo>
                <a:lnTo>
                  <a:pt x="358597" y="101714"/>
                </a:lnTo>
                <a:lnTo>
                  <a:pt x="366128" y="95275"/>
                </a:lnTo>
                <a:lnTo>
                  <a:pt x="363855" y="89522"/>
                </a:lnTo>
                <a:lnTo>
                  <a:pt x="368630" y="89522"/>
                </a:lnTo>
                <a:lnTo>
                  <a:pt x="368630" y="93319"/>
                </a:lnTo>
                <a:lnTo>
                  <a:pt x="368503" y="95275"/>
                </a:lnTo>
                <a:lnTo>
                  <a:pt x="368401" y="96774"/>
                </a:lnTo>
                <a:lnTo>
                  <a:pt x="368668" y="99237"/>
                </a:lnTo>
                <a:lnTo>
                  <a:pt x="368769" y="100164"/>
                </a:lnTo>
                <a:lnTo>
                  <a:pt x="368871" y="101130"/>
                </a:lnTo>
                <a:lnTo>
                  <a:pt x="370713" y="101917"/>
                </a:lnTo>
                <a:lnTo>
                  <a:pt x="372262" y="103187"/>
                </a:lnTo>
                <a:lnTo>
                  <a:pt x="373405" y="101485"/>
                </a:lnTo>
                <a:lnTo>
                  <a:pt x="374904" y="100164"/>
                </a:lnTo>
                <a:lnTo>
                  <a:pt x="375158" y="99237"/>
                </a:lnTo>
                <a:lnTo>
                  <a:pt x="376732" y="91732"/>
                </a:lnTo>
                <a:lnTo>
                  <a:pt x="376821" y="91287"/>
                </a:lnTo>
                <a:lnTo>
                  <a:pt x="377037" y="91287"/>
                </a:lnTo>
                <a:lnTo>
                  <a:pt x="383184" y="91732"/>
                </a:lnTo>
                <a:close/>
              </a:path>
              <a:path w="696595" h="175895">
                <a:moveTo>
                  <a:pt x="389191" y="175882"/>
                </a:moveTo>
                <a:lnTo>
                  <a:pt x="387972" y="174625"/>
                </a:lnTo>
                <a:lnTo>
                  <a:pt x="386905" y="172796"/>
                </a:lnTo>
                <a:lnTo>
                  <a:pt x="385660" y="170738"/>
                </a:lnTo>
                <a:lnTo>
                  <a:pt x="385343" y="172580"/>
                </a:lnTo>
                <a:lnTo>
                  <a:pt x="384962" y="174282"/>
                </a:lnTo>
                <a:lnTo>
                  <a:pt x="384657" y="175882"/>
                </a:lnTo>
                <a:lnTo>
                  <a:pt x="389191" y="175882"/>
                </a:lnTo>
                <a:close/>
              </a:path>
              <a:path w="696595" h="175895">
                <a:moveTo>
                  <a:pt x="397827" y="168211"/>
                </a:moveTo>
                <a:lnTo>
                  <a:pt x="392112" y="169303"/>
                </a:lnTo>
                <a:lnTo>
                  <a:pt x="395262" y="174777"/>
                </a:lnTo>
                <a:lnTo>
                  <a:pt x="396862" y="170662"/>
                </a:lnTo>
                <a:lnTo>
                  <a:pt x="397827" y="168211"/>
                </a:lnTo>
                <a:close/>
              </a:path>
              <a:path w="696595" h="175895">
                <a:moveTo>
                  <a:pt x="410718" y="175882"/>
                </a:moveTo>
                <a:lnTo>
                  <a:pt x="409689" y="174015"/>
                </a:lnTo>
                <a:lnTo>
                  <a:pt x="409219" y="174155"/>
                </a:lnTo>
                <a:lnTo>
                  <a:pt x="408305" y="174459"/>
                </a:lnTo>
                <a:lnTo>
                  <a:pt x="408266" y="174929"/>
                </a:lnTo>
                <a:lnTo>
                  <a:pt x="408178" y="175412"/>
                </a:lnTo>
                <a:lnTo>
                  <a:pt x="408114" y="175882"/>
                </a:lnTo>
                <a:lnTo>
                  <a:pt x="410718" y="175882"/>
                </a:lnTo>
                <a:close/>
              </a:path>
              <a:path w="696595" h="175895">
                <a:moveTo>
                  <a:pt x="422744" y="166281"/>
                </a:moveTo>
                <a:lnTo>
                  <a:pt x="419354" y="166281"/>
                </a:lnTo>
                <a:lnTo>
                  <a:pt x="419442" y="165455"/>
                </a:lnTo>
                <a:lnTo>
                  <a:pt x="419519" y="164820"/>
                </a:lnTo>
                <a:lnTo>
                  <a:pt x="419608" y="164007"/>
                </a:lnTo>
                <a:lnTo>
                  <a:pt x="419722" y="162966"/>
                </a:lnTo>
                <a:lnTo>
                  <a:pt x="419823" y="162090"/>
                </a:lnTo>
                <a:lnTo>
                  <a:pt x="420662" y="159321"/>
                </a:lnTo>
                <a:lnTo>
                  <a:pt x="420738" y="159092"/>
                </a:lnTo>
                <a:lnTo>
                  <a:pt x="420852" y="158686"/>
                </a:lnTo>
                <a:lnTo>
                  <a:pt x="420928" y="158432"/>
                </a:lnTo>
                <a:lnTo>
                  <a:pt x="417042" y="157581"/>
                </a:lnTo>
                <a:lnTo>
                  <a:pt x="414070" y="156933"/>
                </a:lnTo>
                <a:lnTo>
                  <a:pt x="412445" y="153314"/>
                </a:lnTo>
                <a:lnTo>
                  <a:pt x="414121" y="150495"/>
                </a:lnTo>
                <a:lnTo>
                  <a:pt x="414616" y="149669"/>
                </a:lnTo>
                <a:lnTo>
                  <a:pt x="414451" y="149034"/>
                </a:lnTo>
                <a:lnTo>
                  <a:pt x="413194" y="144919"/>
                </a:lnTo>
                <a:lnTo>
                  <a:pt x="413054" y="144919"/>
                </a:lnTo>
                <a:lnTo>
                  <a:pt x="417753" y="144043"/>
                </a:lnTo>
                <a:lnTo>
                  <a:pt x="418731" y="144043"/>
                </a:lnTo>
                <a:lnTo>
                  <a:pt x="418973" y="141846"/>
                </a:lnTo>
                <a:lnTo>
                  <a:pt x="418998" y="141643"/>
                </a:lnTo>
                <a:lnTo>
                  <a:pt x="419646" y="139839"/>
                </a:lnTo>
                <a:lnTo>
                  <a:pt x="420420" y="139839"/>
                </a:lnTo>
                <a:lnTo>
                  <a:pt x="405396" y="138836"/>
                </a:lnTo>
                <a:lnTo>
                  <a:pt x="405396" y="149669"/>
                </a:lnTo>
                <a:lnTo>
                  <a:pt x="397891" y="150495"/>
                </a:lnTo>
                <a:lnTo>
                  <a:pt x="398437" y="149669"/>
                </a:lnTo>
                <a:lnTo>
                  <a:pt x="400913" y="145859"/>
                </a:lnTo>
                <a:lnTo>
                  <a:pt x="402107" y="144043"/>
                </a:lnTo>
                <a:lnTo>
                  <a:pt x="402678" y="143154"/>
                </a:lnTo>
                <a:lnTo>
                  <a:pt x="402590" y="141643"/>
                </a:lnTo>
                <a:lnTo>
                  <a:pt x="402475" y="139839"/>
                </a:lnTo>
                <a:lnTo>
                  <a:pt x="402412" y="138836"/>
                </a:lnTo>
                <a:lnTo>
                  <a:pt x="402247" y="136156"/>
                </a:lnTo>
                <a:lnTo>
                  <a:pt x="401789" y="135775"/>
                </a:lnTo>
                <a:lnTo>
                  <a:pt x="398792" y="133477"/>
                </a:lnTo>
                <a:lnTo>
                  <a:pt x="398792" y="140792"/>
                </a:lnTo>
                <a:lnTo>
                  <a:pt x="398068" y="140792"/>
                </a:lnTo>
                <a:lnTo>
                  <a:pt x="391223" y="144043"/>
                </a:lnTo>
                <a:lnTo>
                  <a:pt x="391299" y="143154"/>
                </a:lnTo>
                <a:lnTo>
                  <a:pt x="391414" y="141846"/>
                </a:lnTo>
                <a:lnTo>
                  <a:pt x="391502" y="140792"/>
                </a:lnTo>
                <a:lnTo>
                  <a:pt x="391579" y="139839"/>
                </a:lnTo>
                <a:lnTo>
                  <a:pt x="391668" y="138836"/>
                </a:lnTo>
                <a:lnTo>
                  <a:pt x="394373" y="138836"/>
                </a:lnTo>
                <a:lnTo>
                  <a:pt x="398792" y="140792"/>
                </a:lnTo>
                <a:lnTo>
                  <a:pt x="398792" y="133477"/>
                </a:lnTo>
                <a:lnTo>
                  <a:pt x="397129" y="132181"/>
                </a:lnTo>
                <a:lnTo>
                  <a:pt x="393979" y="129159"/>
                </a:lnTo>
                <a:lnTo>
                  <a:pt x="392074" y="127330"/>
                </a:lnTo>
                <a:lnTo>
                  <a:pt x="392366" y="127330"/>
                </a:lnTo>
                <a:lnTo>
                  <a:pt x="393357" y="126225"/>
                </a:lnTo>
                <a:lnTo>
                  <a:pt x="394919" y="124472"/>
                </a:lnTo>
                <a:lnTo>
                  <a:pt x="394474" y="122796"/>
                </a:lnTo>
                <a:lnTo>
                  <a:pt x="393369" y="118618"/>
                </a:lnTo>
                <a:lnTo>
                  <a:pt x="400075" y="118376"/>
                </a:lnTo>
                <a:lnTo>
                  <a:pt x="401408" y="118376"/>
                </a:lnTo>
                <a:lnTo>
                  <a:pt x="402488" y="113728"/>
                </a:lnTo>
                <a:lnTo>
                  <a:pt x="402564" y="113385"/>
                </a:lnTo>
                <a:lnTo>
                  <a:pt x="403910" y="110464"/>
                </a:lnTo>
                <a:lnTo>
                  <a:pt x="404063" y="110121"/>
                </a:lnTo>
                <a:lnTo>
                  <a:pt x="398221" y="105575"/>
                </a:lnTo>
                <a:lnTo>
                  <a:pt x="394716" y="110464"/>
                </a:lnTo>
                <a:lnTo>
                  <a:pt x="391693" y="104622"/>
                </a:lnTo>
                <a:lnTo>
                  <a:pt x="388861" y="105575"/>
                </a:lnTo>
                <a:lnTo>
                  <a:pt x="388810" y="127711"/>
                </a:lnTo>
                <a:lnTo>
                  <a:pt x="388480" y="127711"/>
                </a:lnTo>
                <a:lnTo>
                  <a:pt x="388061" y="128206"/>
                </a:lnTo>
                <a:lnTo>
                  <a:pt x="387616" y="128536"/>
                </a:lnTo>
                <a:lnTo>
                  <a:pt x="387616" y="149669"/>
                </a:lnTo>
                <a:lnTo>
                  <a:pt x="387616" y="157581"/>
                </a:lnTo>
                <a:lnTo>
                  <a:pt x="385457" y="157581"/>
                </a:lnTo>
                <a:lnTo>
                  <a:pt x="385559" y="155905"/>
                </a:lnTo>
                <a:lnTo>
                  <a:pt x="385648" y="154406"/>
                </a:lnTo>
                <a:lnTo>
                  <a:pt x="385724" y="153314"/>
                </a:lnTo>
                <a:lnTo>
                  <a:pt x="385800" y="152044"/>
                </a:lnTo>
                <a:lnTo>
                  <a:pt x="385902" y="150495"/>
                </a:lnTo>
                <a:lnTo>
                  <a:pt x="385953" y="149669"/>
                </a:lnTo>
                <a:lnTo>
                  <a:pt x="387616" y="149669"/>
                </a:lnTo>
                <a:lnTo>
                  <a:pt x="387616" y="128536"/>
                </a:lnTo>
                <a:lnTo>
                  <a:pt x="387311" y="128752"/>
                </a:lnTo>
                <a:lnTo>
                  <a:pt x="386816" y="129159"/>
                </a:lnTo>
                <a:lnTo>
                  <a:pt x="386562" y="128752"/>
                </a:lnTo>
                <a:lnTo>
                  <a:pt x="386029" y="128206"/>
                </a:lnTo>
                <a:lnTo>
                  <a:pt x="386270" y="127711"/>
                </a:lnTo>
                <a:lnTo>
                  <a:pt x="386461" y="127330"/>
                </a:lnTo>
                <a:lnTo>
                  <a:pt x="387032" y="126860"/>
                </a:lnTo>
                <a:lnTo>
                  <a:pt x="387591" y="126225"/>
                </a:lnTo>
                <a:lnTo>
                  <a:pt x="388035" y="126860"/>
                </a:lnTo>
                <a:lnTo>
                  <a:pt x="388810" y="127711"/>
                </a:lnTo>
                <a:lnTo>
                  <a:pt x="388810" y="105600"/>
                </a:lnTo>
                <a:lnTo>
                  <a:pt x="386575" y="106260"/>
                </a:lnTo>
                <a:lnTo>
                  <a:pt x="380974" y="108432"/>
                </a:lnTo>
                <a:lnTo>
                  <a:pt x="380492" y="110121"/>
                </a:lnTo>
                <a:lnTo>
                  <a:pt x="380390" y="110464"/>
                </a:lnTo>
                <a:lnTo>
                  <a:pt x="380301" y="110769"/>
                </a:lnTo>
                <a:lnTo>
                  <a:pt x="381241" y="113385"/>
                </a:lnTo>
                <a:lnTo>
                  <a:pt x="381355" y="113728"/>
                </a:lnTo>
                <a:lnTo>
                  <a:pt x="385991" y="114325"/>
                </a:lnTo>
                <a:lnTo>
                  <a:pt x="384213" y="119100"/>
                </a:lnTo>
                <a:lnTo>
                  <a:pt x="384213" y="133908"/>
                </a:lnTo>
                <a:lnTo>
                  <a:pt x="383692" y="135775"/>
                </a:lnTo>
                <a:lnTo>
                  <a:pt x="377177" y="139839"/>
                </a:lnTo>
                <a:lnTo>
                  <a:pt x="376631" y="138836"/>
                </a:lnTo>
                <a:lnTo>
                  <a:pt x="374040" y="134073"/>
                </a:lnTo>
                <a:lnTo>
                  <a:pt x="373951" y="133908"/>
                </a:lnTo>
                <a:lnTo>
                  <a:pt x="374548" y="132181"/>
                </a:lnTo>
                <a:lnTo>
                  <a:pt x="380923" y="127711"/>
                </a:lnTo>
                <a:lnTo>
                  <a:pt x="383336" y="132181"/>
                </a:lnTo>
                <a:lnTo>
                  <a:pt x="384213" y="133908"/>
                </a:lnTo>
                <a:lnTo>
                  <a:pt x="384213" y="119100"/>
                </a:lnTo>
                <a:lnTo>
                  <a:pt x="383133" y="121996"/>
                </a:lnTo>
                <a:lnTo>
                  <a:pt x="379361" y="122796"/>
                </a:lnTo>
                <a:lnTo>
                  <a:pt x="370586" y="121450"/>
                </a:lnTo>
                <a:lnTo>
                  <a:pt x="367449" y="125298"/>
                </a:lnTo>
                <a:lnTo>
                  <a:pt x="370332" y="135775"/>
                </a:lnTo>
                <a:lnTo>
                  <a:pt x="370433" y="136156"/>
                </a:lnTo>
                <a:lnTo>
                  <a:pt x="369176" y="136372"/>
                </a:lnTo>
                <a:lnTo>
                  <a:pt x="369176" y="165315"/>
                </a:lnTo>
                <a:lnTo>
                  <a:pt x="363054" y="162344"/>
                </a:lnTo>
                <a:lnTo>
                  <a:pt x="368630" y="161404"/>
                </a:lnTo>
                <a:lnTo>
                  <a:pt x="368820" y="161404"/>
                </a:lnTo>
                <a:lnTo>
                  <a:pt x="368884" y="162090"/>
                </a:lnTo>
                <a:lnTo>
                  <a:pt x="368973" y="162966"/>
                </a:lnTo>
                <a:lnTo>
                  <a:pt x="369087" y="164185"/>
                </a:lnTo>
                <a:lnTo>
                  <a:pt x="369176" y="165315"/>
                </a:lnTo>
                <a:lnTo>
                  <a:pt x="369176" y="136372"/>
                </a:lnTo>
                <a:lnTo>
                  <a:pt x="363664" y="137287"/>
                </a:lnTo>
                <a:lnTo>
                  <a:pt x="363664" y="152044"/>
                </a:lnTo>
                <a:lnTo>
                  <a:pt x="361188" y="151485"/>
                </a:lnTo>
                <a:lnTo>
                  <a:pt x="361188" y="160591"/>
                </a:lnTo>
                <a:lnTo>
                  <a:pt x="361099" y="162090"/>
                </a:lnTo>
                <a:lnTo>
                  <a:pt x="360984" y="164185"/>
                </a:lnTo>
                <a:lnTo>
                  <a:pt x="360857" y="166281"/>
                </a:lnTo>
                <a:lnTo>
                  <a:pt x="360807" y="167144"/>
                </a:lnTo>
                <a:lnTo>
                  <a:pt x="356108" y="167093"/>
                </a:lnTo>
                <a:lnTo>
                  <a:pt x="352996" y="164820"/>
                </a:lnTo>
                <a:lnTo>
                  <a:pt x="347345" y="167005"/>
                </a:lnTo>
                <a:lnTo>
                  <a:pt x="346900" y="165811"/>
                </a:lnTo>
                <a:lnTo>
                  <a:pt x="346798" y="165455"/>
                </a:lnTo>
                <a:lnTo>
                  <a:pt x="346163" y="163398"/>
                </a:lnTo>
                <a:lnTo>
                  <a:pt x="346125" y="163245"/>
                </a:lnTo>
                <a:lnTo>
                  <a:pt x="346036" y="162966"/>
                </a:lnTo>
                <a:lnTo>
                  <a:pt x="345567" y="161404"/>
                </a:lnTo>
                <a:lnTo>
                  <a:pt x="345516" y="161264"/>
                </a:lnTo>
                <a:lnTo>
                  <a:pt x="349580" y="160121"/>
                </a:lnTo>
                <a:lnTo>
                  <a:pt x="349516" y="157581"/>
                </a:lnTo>
                <a:lnTo>
                  <a:pt x="349326" y="156933"/>
                </a:lnTo>
                <a:lnTo>
                  <a:pt x="348551" y="154889"/>
                </a:lnTo>
                <a:lnTo>
                  <a:pt x="348361" y="154406"/>
                </a:lnTo>
                <a:lnTo>
                  <a:pt x="353237" y="160591"/>
                </a:lnTo>
                <a:lnTo>
                  <a:pt x="361188" y="160591"/>
                </a:lnTo>
                <a:lnTo>
                  <a:pt x="361188" y="151485"/>
                </a:lnTo>
                <a:lnTo>
                  <a:pt x="356908" y="150495"/>
                </a:lnTo>
                <a:lnTo>
                  <a:pt x="356336" y="150495"/>
                </a:lnTo>
                <a:lnTo>
                  <a:pt x="358368" y="147040"/>
                </a:lnTo>
                <a:lnTo>
                  <a:pt x="359181" y="146354"/>
                </a:lnTo>
                <a:lnTo>
                  <a:pt x="359765" y="145859"/>
                </a:lnTo>
                <a:lnTo>
                  <a:pt x="359994" y="145859"/>
                </a:lnTo>
                <a:lnTo>
                  <a:pt x="362712" y="149034"/>
                </a:lnTo>
                <a:lnTo>
                  <a:pt x="362826" y="149669"/>
                </a:lnTo>
                <a:lnTo>
                  <a:pt x="363016" y="150495"/>
                </a:lnTo>
                <a:lnTo>
                  <a:pt x="363664" y="152044"/>
                </a:lnTo>
                <a:lnTo>
                  <a:pt x="363664" y="137287"/>
                </a:lnTo>
                <a:lnTo>
                  <a:pt x="354393" y="138823"/>
                </a:lnTo>
                <a:lnTo>
                  <a:pt x="352298" y="135140"/>
                </a:lnTo>
                <a:lnTo>
                  <a:pt x="345732" y="139496"/>
                </a:lnTo>
                <a:lnTo>
                  <a:pt x="356831" y="141846"/>
                </a:lnTo>
                <a:lnTo>
                  <a:pt x="352894" y="146354"/>
                </a:lnTo>
                <a:lnTo>
                  <a:pt x="351980" y="146062"/>
                </a:lnTo>
                <a:lnTo>
                  <a:pt x="350139" y="146062"/>
                </a:lnTo>
                <a:lnTo>
                  <a:pt x="349935" y="145859"/>
                </a:lnTo>
                <a:lnTo>
                  <a:pt x="349554" y="145478"/>
                </a:lnTo>
                <a:lnTo>
                  <a:pt x="347764" y="143713"/>
                </a:lnTo>
                <a:lnTo>
                  <a:pt x="347764" y="153238"/>
                </a:lnTo>
                <a:lnTo>
                  <a:pt x="347040" y="152273"/>
                </a:lnTo>
                <a:lnTo>
                  <a:pt x="345948" y="150850"/>
                </a:lnTo>
                <a:lnTo>
                  <a:pt x="345833" y="150710"/>
                </a:lnTo>
                <a:lnTo>
                  <a:pt x="343446" y="150774"/>
                </a:lnTo>
                <a:lnTo>
                  <a:pt x="343446" y="172834"/>
                </a:lnTo>
                <a:lnTo>
                  <a:pt x="339483" y="172173"/>
                </a:lnTo>
                <a:lnTo>
                  <a:pt x="336194" y="174040"/>
                </a:lnTo>
                <a:lnTo>
                  <a:pt x="333578" y="170916"/>
                </a:lnTo>
                <a:lnTo>
                  <a:pt x="331597" y="167220"/>
                </a:lnTo>
                <a:lnTo>
                  <a:pt x="340817" y="167220"/>
                </a:lnTo>
                <a:lnTo>
                  <a:pt x="343446" y="172834"/>
                </a:lnTo>
                <a:lnTo>
                  <a:pt x="343446" y="150774"/>
                </a:lnTo>
                <a:lnTo>
                  <a:pt x="340512" y="150850"/>
                </a:lnTo>
                <a:lnTo>
                  <a:pt x="341642" y="146354"/>
                </a:lnTo>
                <a:lnTo>
                  <a:pt x="341757" y="145859"/>
                </a:lnTo>
                <a:lnTo>
                  <a:pt x="347383" y="147320"/>
                </a:lnTo>
                <a:lnTo>
                  <a:pt x="347573" y="147510"/>
                </a:lnTo>
                <a:lnTo>
                  <a:pt x="347649" y="149669"/>
                </a:lnTo>
                <a:lnTo>
                  <a:pt x="347764" y="153238"/>
                </a:lnTo>
                <a:lnTo>
                  <a:pt x="347764" y="143713"/>
                </a:lnTo>
                <a:lnTo>
                  <a:pt x="344830" y="140792"/>
                </a:lnTo>
                <a:lnTo>
                  <a:pt x="344525" y="140792"/>
                </a:lnTo>
                <a:lnTo>
                  <a:pt x="341693" y="145478"/>
                </a:lnTo>
                <a:lnTo>
                  <a:pt x="340410" y="144919"/>
                </a:lnTo>
                <a:lnTo>
                  <a:pt x="335280" y="142709"/>
                </a:lnTo>
                <a:lnTo>
                  <a:pt x="335280" y="166687"/>
                </a:lnTo>
                <a:lnTo>
                  <a:pt x="331317" y="166687"/>
                </a:lnTo>
                <a:lnTo>
                  <a:pt x="330847" y="165811"/>
                </a:lnTo>
                <a:lnTo>
                  <a:pt x="330771" y="165658"/>
                </a:lnTo>
                <a:lnTo>
                  <a:pt x="330657" y="165455"/>
                </a:lnTo>
                <a:lnTo>
                  <a:pt x="330923" y="165455"/>
                </a:lnTo>
                <a:lnTo>
                  <a:pt x="335280" y="166687"/>
                </a:lnTo>
                <a:lnTo>
                  <a:pt x="335280" y="142709"/>
                </a:lnTo>
                <a:lnTo>
                  <a:pt x="332828" y="141643"/>
                </a:lnTo>
                <a:lnTo>
                  <a:pt x="332384" y="141643"/>
                </a:lnTo>
                <a:lnTo>
                  <a:pt x="328320" y="143649"/>
                </a:lnTo>
                <a:lnTo>
                  <a:pt x="328320" y="166687"/>
                </a:lnTo>
                <a:lnTo>
                  <a:pt x="324929" y="166687"/>
                </a:lnTo>
                <a:lnTo>
                  <a:pt x="326021" y="166281"/>
                </a:lnTo>
                <a:lnTo>
                  <a:pt x="327672" y="165658"/>
                </a:lnTo>
                <a:lnTo>
                  <a:pt x="328320" y="166687"/>
                </a:lnTo>
                <a:lnTo>
                  <a:pt x="328320" y="143649"/>
                </a:lnTo>
                <a:lnTo>
                  <a:pt x="325742" y="144919"/>
                </a:lnTo>
                <a:lnTo>
                  <a:pt x="325653" y="161048"/>
                </a:lnTo>
                <a:lnTo>
                  <a:pt x="321564" y="162966"/>
                </a:lnTo>
                <a:lnTo>
                  <a:pt x="319671" y="161594"/>
                </a:lnTo>
                <a:lnTo>
                  <a:pt x="319671" y="166281"/>
                </a:lnTo>
                <a:lnTo>
                  <a:pt x="319366" y="166687"/>
                </a:lnTo>
                <a:lnTo>
                  <a:pt x="318960" y="166687"/>
                </a:lnTo>
                <a:lnTo>
                  <a:pt x="318960" y="167220"/>
                </a:lnTo>
                <a:lnTo>
                  <a:pt x="318782" y="167474"/>
                </a:lnTo>
                <a:lnTo>
                  <a:pt x="318604" y="167728"/>
                </a:lnTo>
                <a:lnTo>
                  <a:pt x="318312" y="168465"/>
                </a:lnTo>
                <a:lnTo>
                  <a:pt x="316953" y="169176"/>
                </a:lnTo>
                <a:lnTo>
                  <a:pt x="316001" y="169176"/>
                </a:lnTo>
                <a:lnTo>
                  <a:pt x="314147" y="169557"/>
                </a:lnTo>
                <a:lnTo>
                  <a:pt x="315201" y="168059"/>
                </a:lnTo>
                <a:lnTo>
                  <a:pt x="315315" y="167728"/>
                </a:lnTo>
                <a:lnTo>
                  <a:pt x="315404" y="167474"/>
                </a:lnTo>
                <a:lnTo>
                  <a:pt x="315480" y="167220"/>
                </a:lnTo>
                <a:lnTo>
                  <a:pt x="318960" y="167220"/>
                </a:lnTo>
                <a:lnTo>
                  <a:pt x="318960" y="166687"/>
                </a:lnTo>
                <a:lnTo>
                  <a:pt x="317271" y="166687"/>
                </a:lnTo>
                <a:lnTo>
                  <a:pt x="319671" y="166281"/>
                </a:lnTo>
                <a:lnTo>
                  <a:pt x="319671" y="161594"/>
                </a:lnTo>
                <a:lnTo>
                  <a:pt x="318312" y="160591"/>
                </a:lnTo>
                <a:lnTo>
                  <a:pt x="316598" y="159346"/>
                </a:lnTo>
                <a:lnTo>
                  <a:pt x="316598" y="166687"/>
                </a:lnTo>
                <a:lnTo>
                  <a:pt x="316407" y="166776"/>
                </a:lnTo>
                <a:lnTo>
                  <a:pt x="306044" y="166687"/>
                </a:lnTo>
                <a:lnTo>
                  <a:pt x="316598" y="166687"/>
                </a:lnTo>
                <a:lnTo>
                  <a:pt x="316598" y="159346"/>
                </a:lnTo>
                <a:lnTo>
                  <a:pt x="315709" y="158686"/>
                </a:lnTo>
                <a:lnTo>
                  <a:pt x="315607" y="158038"/>
                </a:lnTo>
                <a:lnTo>
                  <a:pt x="315544" y="157581"/>
                </a:lnTo>
                <a:lnTo>
                  <a:pt x="315455" y="156933"/>
                </a:lnTo>
                <a:lnTo>
                  <a:pt x="315417" y="156743"/>
                </a:lnTo>
                <a:lnTo>
                  <a:pt x="317779" y="156375"/>
                </a:lnTo>
                <a:lnTo>
                  <a:pt x="321157" y="154889"/>
                </a:lnTo>
                <a:lnTo>
                  <a:pt x="324104" y="157581"/>
                </a:lnTo>
                <a:lnTo>
                  <a:pt x="325450" y="160591"/>
                </a:lnTo>
                <a:lnTo>
                  <a:pt x="325577" y="160858"/>
                </a:lnTo>
                <a:lnTo>
                  <a:pt x="325653" y="161048"/>
                </a:lnTo>
                <a:lnTo>
                  <a:pt x="325653" y="144805"/>
                </a:lnTo>
                <a:lnTo>
                  <a:pt x="314655" y="130314"/>
                </a:lnTo>
                <a:lnTo>
                  <a:pt x="313550" y="130175"/>
                </a:lnTo>
                <a:lnTo>
                  <a:pt x="313550" y="152273"/>
                </a:lnTo>
                <a:lnTo>
                  <a:pt x="310083" y="160591"/>
                </a:lnTo>
                <a:lnTo>
                  <a:pt x="308559" y="160591"/>
                </a:lnTo>
                <a:lnTo>
                  <a:pt x="305181" y="152273"/>
                </a:lnTo>
                <a:lnTo>
                  <a:pt x="313550" y="152273"/>
                </a:lnTo>
                <a:lnTo>
                  <a:pt x="313550" y="130175"/>
                </a:lnTo>
                <a:lnTo>
                  <a:pt x="306984" y="129298"/>
                </a:lnTo>
                <a:lnTo>
                  <a:pt x="301307" y="134073"/>
                </a:lnTo>
                <a:lnTo>
                  <a:pt x="304444" y="140792"/>
                </a:lnTo>
                <a:lnTo>
                  <a:pt x="301688" y="145859"/>
                </a:lnTo>
                <a:lnTo>
                  <a:pt x="301574" y="146062"/>
                </a:lnTo>
                <a:lnTo>
                  <a:pt x="299453" y="151523"/>
                </a:lnTo>
                <a:lnTo>
                  <a:pt x="293357" y="159092"/>
                </a:lnTo>
                <a:lnTo>
                  <a:pt x="288963" y="160858"/>
                </a:lnTo>
                <a:lnTo>
                  <a:pt x="285394" y="163245"/>
                </a:lnTo>
                <a:lnTo>
                  <a:pt x="288556" y="171767"/>
                </a:lnTo>
                <a:lnTo>
                  <a:pt x="284238" y="171196"/>
                </a:lnTo>
                <a:lnTo>
                  <a:pt x="281089" y="170535"/>
                </a:lnTo>
                <a:lnTo>
                  <a:pt x="276758" y="170535"/>
                </a:lnTo>
                <a:lnTo>
                  <a:pt x="275399" y="171767"/>
                </a:lnTo>
                <a:lnTo>
                  <a:pt x="272529" y="175628"/>
                </a:lnTo>
                <a:lnTo>
                  <a:pt x="270916" y="175895"/>
                </a:lnTo>
                <a:lnTo>
                  <a:pt x="293535" y="175895"/>
                </a:lnTo>
                <a:lnTo>
                  <a:pt x="293116" y="173075"/>
                </a:lnTo>
                <a:lnTo>
                  <a:pt x="293014" y="172313"/>
                </a:lnTo>
                <a:lnTo>
                  <a:pt x="292925" y="171767"/>
                </a:lnTo>
                <a:lnTo>
                  <a:pt x="292798" y="170916"/>
                </a:lnTo>
                <a:lnTo>
                  <a:pt x="292696" y="170230"/>
                </a:lnTo>
                <a:lnTo>
                  <a:pt x="292595" y="169557"/>
                </a:lnTo>
                <a:lnTo>
                  <a:pt x="292481" y="168770"/>
                </a:lnTo>
                <a:lnTo>
                  <a:pt x="292379" y="168059"/>
                </a:lnTo>
                <a:lnTo>
                  <a:pt x="292252" y="167220"/>
                </a:lnTo>
                <a:lnTo>
                  <a:pt x="292176" y="166687"/>
                </a:lnTo>
                <a:lnTo>
                  <a:pt x="293255" y="166687"/>
                </a:lnTo>
                <a:lnTo>
                  <a:pt x="295554" y="167106"/>
                </a:lnTo>
                <a:lnTo>
                  <a:pt x="299326" y="166281"/>
                </a:lnTo>
                <a:lnTo>
                  <a:pt x="300723" y="174040"/>
                </a:lnTo>
                <a:lnTo>
                  <a:pt x="300799" y="174523"/>
                </a:lnTo>
                <a:lnTo>
                  <a:pt x="304190" y="174396"/>
                </a:lnTo>
                <a:lnTo>
                  <a:pt x="306717" y="170916"/>
                </a:lnTo>
                <a:lnTo>
                  <a:pt x="306857" y="170535"/>
                </a:lnTo>
                <a:lnTo>
                  <a:pt x="306895" y="170230"/>
                </a:lnTo>
                <a:lnTo>
                  <a:pt x="307009" y="169341"/>
                </a:lnTo>
                <a:lnTo>
                  <a:pt x="307467" y="168059"/>
                </a:lnTo>
                <a:lnTo>
                  <a:pt x="307581" y="167728"/>
                </a:lnTo>
                <a:lnTo>
                  <a:pt x="311238" y="175628"/>
                </a:lnTo>
                <a:lnTo>
                  <a:pt x="311365" y="175895"/>
                </a:lnTo>
                <a:lnTo>
                  <a:pt x="331304" y="175895"/>
                </a:lnTo>
                <a:lnTo>
                  <a:pt x="324205" y="169557"/>
                </a:lnTo>
                <a:lnTo>
                  <a:pt x="322148" y="167728"/>
                </a:lnTo>
                <a:lnTo>
                  <a:pt x="323507" y="167220"/>
                </a:lnTo>
                <a:lnTo>
                  <a:pt x="328663" y="167220"/>
                </a:lnTo>
                <a:lnTo>
                  <a:pt x="330161" y="169557"/>
                </a:lnTo>
                <a:lnTo>
                  <a:pt x="330288" y="169557"/>
                </a:lnTo>
                <a:lnTo>
                  <a:pt x="332587" y="170535"/>
                </a:lnTo>
                <a:lnTo>
                  <a:pt x="333362" y="170916"/>
                </a:lnTo>
                <a:lnTo>
                  <a:pt x="333324" y="171196"/>
                </a:lnTo>
                <a:lnTo>
                  <a:pt x="333209" y="172173"/>
                </a:lnTo>
                <a:lnTo>
                  <a:pt x="333095" y="173075"/>
                </a:lnTo>
                <a:lnTo>
                  <a:pt x="332981" y="174040"/>
                </a:lnTo>
                <a:lnTo>
                  <a:pt x="332943" y="174396"/>
                </a:lnTo>
                <a:lnTo>
                  <a:pt x="332841" y="175221"/>
                </a:lnTo>
                <a:lnTo>
                  <a:pt x="332752" y="175895"/>
                </a:lnTo>
                <a:lnTo>
                  <a:pt x="350621" y="175895"/>
                </a:lnTo>
                <a:lnTo>
                  <a:pt x="350964" y="174815"/>
                </a:lnTo>
                <a:lnTo>
                  <a:pt x="351040" y="174548"/>
                </a:lnTo>
                <a:lnTo>
                  <a:pt x="351091" y="174396"/>
                </a:lnTo>
                <a:lnTo>
                  <a:pt x="351205" y="174040"/>
                </a:lnTo>
                <a:lnTo>
                  <a:pt x="351510" y="173075"/>
                </a:lnTo>
                <a:lnTo>
                  <a:pt x="351574" y="172834"/>
                </a:lnTo>
                <a:lnTo>
                  <a:pt x="351739" y="172313"/>
                </a:lnTo>
                <a:lnTo>
                  <a:pt x="359714" y="173075"/>
                </a:lnTo>
                <a:lnTo>
                  <a:pt x="359257" y="172313"/>
                </a:lnTo>
                <a:lnTo>
                  <a:pt x="356133" y="167220"/>
                </a:lnTo>
                <a:lnTo>
                  <a:pt x="356298" y="167220"/>
                </a:lnTo>
                <a:lnTo>
                  <a:pt x="360794" y="167220"/>
                </a:lnTo>
                <a:lnTo>
                  <a:pt x="360756" y="168059"/>
                </a:lnTo>
                <a:lnTo>
                  <a:pt x="360629" y="170230"/>
                </a:lnTo>
                <a:lnTo>
                  <a:pt x="360527" y="171919"/>
                </a:lnTo>
                <a:lnTo>
                  <a:pt x="360413" y="174040"/>
                </a:lnTo>
                <a:lnTo>
                  <a:pt x="360299" y="175895"/>
                </a:lnTo>
                <a:lnTo>
                  <a:pt x="373494" y="175895"/>
                </a:lnTo>
                <a:lnTo>
                  <a:pt x="372579" y="174815"/>
                </a:lnTo>
                <a:lnTo>
                  <a:pt x="370598" y="171919"/>
                </a:lnTo>
                <a:lnTo>
                  <a:pt x="369684" y="166281"/>
                </a:lnTo>
                <a:lnTo>
                  <a:pt x="369557" y="165811"/>
                </a:lnTo>
                <a:lnTo>
                  <a:pt x="370967" y="166281"/>
                </a:lnTo>
                <a:lnTo>
                  <a:pt x="371983" y="166687"/>
                </a:lnTo>
                <a:lnTo>
                  <a:pt x="371551" y="166687"/>
                </a:lnTo>
                <a:lnTo>
                  <a:pt x="375754" y="167474"/>
                </a:lnTo>
                <a:lnTo>
                  <a:pt x="377913" y="168059"/>
                </a:lnTo>
                <a:lnTo>
                  <a:pt x="379437" y="167728"/>
                </a:lnTo>
                <a:lnTo>
                  <a:pt x="384594" y="166687"/>
                </a:lnTo>
                <a:lnTo>
                  <a:pt x="384314" y="166687"/>
                </a:lnTo>
                <a:lnTo>
                  <a:pt x="386918" y="165811"/>
                </a:lnTo>
                <a:lnTo>
                  <a:pt x="387972" y="165455"/>
                </a:lnTo>
                <a:lnTo>
                  <a:pt x="393141" y="164007"/>
                </a:lnTo>
                <a:lnTo>
                  <a:pt x="393585" y="163398"/>
                </a:lnTo>
                <a:lnTo>
                  <a:pt x="394373" y="161404"/>
                </a:lnTo>
                <a:lnTo>
                  <a:pt x="394423" y="161264"/>
                </a:lnTo>
                <a:lnTo>
                  <a:pt x="394512" y="161048"/>
                </a:lnTo>
                <a:lnTo>
                  <a:pt x="394804" y="160858"/>
                </a:lnTo>
                <a:lnTo>
                  <a:pt x="397789" y="159321"/>
                </a:lnTo>
                <a:lnTo>
                  <a:pt x="400202" y="160121"/>
                </a:lnTo>
                <a:lnTo>
                  <a:pt x="404406" y="160591"/>
                </a:lnTo>
                <a:lnTo>
                  <a:pt x="406933" y="161048"/>
                </a:lnTo>
                <a:lnTo>
                  <a:pt x="409219" y="161404"/>
                </a:lnTo>
                <a:lnTo>
                  <a:pt x="404888" y="167144"/>
                </a:lnTo>
                <a:lnTo>
                  <a:pt x="422744" y="166281"/>
                </a:lnTo>
                <a:close/>
              </a:path>
              <a:path w="696595" h="175895">
                <a:moveTo>
                  <a:pt x="446138" y="146875"/>
                </a:moveTo>
                <a:lnTo>
                  <a:pt x="445668" y="145478"/>
                </a:lnTo>
                <a:lnTo>
                  <a:pt x="445630" y="144272"/>
                </a:lnTo>
                <a:lnTo>
                  <a:pt x="444474" y="144614"/>
                </a:lnTo>
                <a:lnTo>
                  <a:pt x="443128" y="144703"/>
                </a:lnTo>
                <a:lnTo>
                  <a:pt x="441515" y="145961"/>
                </a:lnTo>
                <a:lnTo>
                  <a:pt x="441299" y="147205"/>
                </a:lnTo>
                <a:lnTo>
                  <a:pt x="440855" y="148158"/>
                </a:lnTo>
                <a:lnTo>
                  <a:pt x="442518" y="149745"/>
                </a:lnTo>
                <a:lnTo>
                  <a:pt x="444284" y="150736"/>
                </a:lnTo>
                <a:lnTo>
                  <a:pt x="445681" y="147840"/>
                </a:lnTo>
                <a:lnTo>
                  <a:pt x="446138" y="146875"/>
                </a:lnTo>
                <a:close/>
              </a:path>
              <a:path w="696595" h="175895">
                <a:moveTo>
                  <a:pt x="453936" y="147993"/>
                </a:moveTo>
                <a:lnTo>
                  <a:pt x="452932" y="146710"/>
                </a:lnTo>
                <a:lnTo>
                  <a:pt x="451662" y="146265"/>
                </a:lnTo>
                <a:lnTo>
                  <a:pt x="450621" y="145643"/>
                </a:lnTo>
                <a:lnTo>
                  <a:pt x="450202" y="146786"/>
                </a:lnTo>
                <a:lnTo>
                  <a:pt x="449478" y="147942"/>
                </a:lnTo>
                <a:lnTo>
                  <a:pt x="449554" y="149580"/>
                </a:lnTo>
                <a:lnTo>
                  <a:pt x="451104" y="150012"/>
                </a:lnTo>
                <a:lnTo>
                  <a:pt x="452450" y="150749"/>
                </a:lnTo>
                <a:lnTo>
                  <a:pt x="453021" y="149313"/>
                </a:lnTo>
                <a:lnTo>
                  <a:pt x="453936" y="147993"/>
                </a:lnTo>
                <a:close/>
              </a:path>
              <a:path w="696595" h="175895">
                <a:moveTo>
                  <a:pt x="455688" y="70777"/>
                </a:moveTo>
                <a:lnTo>
                  <a:pt x="453428" y="62763"/>
                </a:lnTo>
                <a:lnTo>
                  <a:pt x="452767" y="60401"/>
                </a:lnTo>
                <a:lnTo>
                  <a:pt x="445947" y="62763"/>
                </a:lnTo>
                <a:lnTo>
                  <a:pt x="440829" y="49339"/>
                </a:lnTo>
                <a:lnTo>
                  <a:pt x="433908" y="52006"/>
                </a:lnTo>
                <a:lnTo>
                  <a:pt x="433133" y="57264"/>
                </a:lnTo>
                <a:lnTo>
                  <a:pt x="432269" y="62763"/>
                </a:lnTo>
                <a:lnTo>
                  <a:pt x="432168" y="63423"/>
                </a:lnTo>
                <a:lnTo>
                  <a:pt x="438543" y="63423"/>
                </a:lnTo>
                <a:lnTo>
                  <a:pt x="427837" y="77089"/>
                </a:lnTo>
                <a:lnTo>
                  <a:pt x="434263" y="80556"/>
                </a:lnTo>
                <a:lnTo>
                  <a:pt x="435686" y="80556"/>
                </a:lnTo>
                <a:lnTo>
                  <a:pt x="445477" y="81051"/>
                </a:lnTo>
                <a:lnTo>
                  <a:pt x="446519" y="74345"/>
                </a:lnTo>
                <a:lnTo>
                  <a:pt x="455688" y="70777"/>
                </a:lnTo>
                <a:close/>
              </a:path>
              <a:path w="696595" h="175895">
                <a:moveTo>
                  <a:pt x="469544" y="104165"/>
                </a:moveTo>
                <a:lnTo>
                  <a:pt x="469480" y="100406"/>
                </a:lnTo>
                <a:lnTo>
                  <a:pt x="462356" y="97332"/>
                </a:lnTo>
                <a:lnTo>
                  <a:pt x="464794" y="100584"/>
                </a:lnTo>
                <a:lnTo>
                  <a:pt x="463169" y="104279"/>
                </a:lnTo>
                <a:lnTo>
                  <a:pt x="461327" y="107873"/>
                </a:lnTo>
                <a:lnTo>
                  <a:pt x="459562" y="113118"/>
                </a:lnTo>
                <a:lnTo>
                  <a:pt x="460794" y="116967"/>
                </a:lnTo>
                <a:lnTo>
                  <a:pt x="463270" y="117132"/>
                </a:lnTo>
                <a:lnTo>
                  <a:pt x="464616" y="115252"/>
                </a:lnTo>
                <a:lnTo>
                  <a:pt x="465328" y="113538"/>
                </a:lnTo>
                <a:lnTo>
                  <a:pt x="465696" y="111112"/>
                </a:lnTo>
                <a:lnTo>
                  <a:pt x="464502" y="110159"/>
                </a:lnTo>
                <a:lnTo>
                  <a:pt x="463575" y="108839"/>
                </a:lnTo>
                <a:lnTo>
                  <a:pt x="469544" y="104165"/>
                </a:lnTo>
                <a:close/>
              </a:path>
              <a:path w="696595" h="175895">
                <a:moveTo>
                  <a:pt x="471563" y="172440"/>
                </a:moveTo>
                <a:lnTo>
                  <a:pt x="465797" y="164795"/>
                </a:lnTo>
                <a:lnTo>
                  <a:pt x="469214" y="163639"/>
                </a:lnTo>
                <a:lnTo>
                  <a:pt x="465886" y="156870"/>
                </a:lnTo>
                <a:lnTo>
                  <a:pt x="467525" y="152095"/>
                </a:lnTo>
                <a:lnTo>
                  <a:pt x="465988" y="152222"/>
                </a:lnTo>
                <a:lnTo>
                  <a:pt x="464451" y="152488"/>
                </a:lnTo>
                <a:lnTo>
                  <a:pt x="453313" y="151815"/>
                </a:lnTo>
                <a:lnTo>
                  <a:pt x="452043" y="152895"/>
                </a:lnTo>
                <a:lnTo>
                  <a:pt x="451675" y="162471"/>
                </a:lnTo>
                <a:lnTo>
                  <a:pt x="449681" y="162102"/>
                </a:lnTo>
                <a:lnTo>
                  <a:pt x="447217" y="164757"/>
                </a:lnTo>
                <a:lnTo>
                  <a:pt x="444842" y="156222"/>
                </a:lnTo>
                <a:lnTo>
                  <a:pt x="442595" y="152298"/>
                </a:lnTo>
                <a:lnTo>
                  <a:pt x="440766" y="148259"/>
                </a:lnTo>
                <a:lnTo>
                  <a:pt x="437908" y="152755"/>
                </a:lnTo>
                <a:lnTo>
                  <a:pt x="433717" y="148285"/>
                </a:lnTo>
                <a:lnTo>
                  <a:pt x="429666" y="149771"/>
                </a:lnTo>
                <a:lnTo>
                  <a:pt x="432092" y="155829"/>
                </a:lnTo>
                <a:lnTo>
                  <a:pt x="428942" y="157835"/>
                </a:lnTo>
                <a:lnTo>
                  <a:pt x="435622" y="163576"/>
                </a:lnTo>
                <a:lnTo>
                  <a:pt x="430568" y="166052"/>
                </a:lnTo>
                <a:lnTo>
                  <a:pt x="426326" y="168452"/>
                </a:lnTo>
                <a:lnTo>
                  <a:pt x="418846" y="171411"/>
                </a:lnTo>
                <a:lnTo>
                  <a:pt x="416648" y="173405"/>
                </a:lnTo>
                <a:lnTo>
                  <a:pt x="415417" y="175882"/>
                </a:lnTo>
                <a:lnTo>
                  <a:pt x="425919" y="175882"/>
                </a:lnTo>
                <a:lnTo>
                  <a:pt x="427647" y="174993"/>
                </a:lnTo>
                <a:lnTo>
                  <a:pt x="428713" y="175196"/>
                </a:lnTo>
                <a:lnTo>
                  <a:pt x="429501" y="175882"/>
                </a:lnTo>
                <a:lnTo>
                  <a:pt x="437959" y="175882"/>
                </a:lnTo>
                <a:lnTo>
                  <a:pt x="437883" y="175018"/>
                </a:lnTo>
                <a:lnTo>
                  <a:pt x="437553" y="174028"/>
                </a:lnTo>
                <a:lnTo>
                  <a:pt x="436880" y="172897"/>
                </a:lnTo>
                <a:lnTo>
                  <a:pt x="443801" y="175882"/>
                </a:lnTo>
                <a:lnTo>
                  <a:pt x="469023" y="175882"/>
                </a:lnTo>
                <a:lnTo>
                  <a:pt x="471563" y="172440"/>
                </a:lnTo>
                <a:close/>
              </a:path>
              <a:path w="696595" h="175895">
                <a:moveTo>
                  <a:pt x="476161" y="112826"/>
                </a:moveTo>
                <a:lnTo>
                  <a:pt x="476110" y="111417"/>
                </a:lnTo>
                <a:lnTo>
                  <a:pt x="476123" y="110667"/>
                </a:lnTo>
                <a:lnTo>
                  <a:pt x="471906" y="110667"/>
                </a:lnTo>
                <a:lnTo>
                  <a:pt x="471982" y="112941"/>
                </a:lnTo>
                <a:lnTo>
                  <a:pt x="473354" y="112941"/>
                </a:lnTo>
                <a:lnTo>
                  <a:pt x="474726" y="112979"/>
                </a:lnTo>
                <a:lnTo>
                  <a:pt x="476072" y="112839"/>
                </a:lnTo>
                <a:close/>
              </a:path>
              <a:path w="696595" h="175895">
                <a:moveTo>
                  <a:pt x="480009" y="160616"/>
                </a:moveTo>
                <a:lnTo>
                  <a:pt x="475322" y="155143"/>
                </a:lnTo>
                <a:lnTo>
                  <a:pt x="473837" y="151549"/>
                </a:lnTo>
                <a:lnTo>
                  <a:pt x="474751" y="147002"/>
                </a:lnTo>
                <a:lnTo>
                  <a:pt x="470027" y="146469"/>
                </a:lnTo>
                <a:lnTo>
                  <a:pt x="467537" y="147586"/>
                </a:lnTo>
                <a:lnTo>
                  <a:pt x="467817" y="152057"/>
                </a:lnTo>
                <a:lnTo>
                  <a:pt x="467690" y="151930"/>
                </a:lnTo>
                <a:lnTo>
                  <a:pt x="467550" y="152019"/>
                </a:lnTo>
                <a:lnTo>
                  <a:pt x="467715" y="152082"/>
                </a:lnTo>
                <a:lnTo>
                  <a:pt x="471906" y="155397"/>
                </a:lnTo>
                <a:lnTo>
                  <a:pt x="471373" y="159397"/>
                </a:lnTo>
                <a:lnTo>
                  <a:pt x="469379" y="163588"/>
                </a:lnTo>
                <a:lnTo>
                  <a:pt x="469214" y="163639"/>
                </a:lnTo>
                <a:lnTo>
                  <a:pt x="469290" y="163791"/>
                </a:lnTo>
                <a:lnTo>
                  <a:pt x="469417" y="163576"/>
                </a:lnTo>
                <a:lnTo>
                  <a:pt x="471220" y="167589"/>
                </a:lnTo>
                <a:lnTo>
                  <a:pt x="474840" y="167589"/>
                </a:lnTo>
                <a:lnTo>
                  <a:pt x="479691" y="167817"/>
                </a:lnTo>
                <a:lnTo>
                  <a:pt x="479310" y="164541"/>
                </a:lnTo>
                <a:lnTo>
                  <a:pt x="480009" y="160616"/>
                </a:lnTo>
                <a:close/>
              </a:path>
              <a:path w="696595" h="175895">
                <a:moveTo>
                  <a:pt x="504418" y="109931"/>
                </a:moveTo>
                <a:lnTo>
                  <a:pt x="503415" y="108953"/>
                </a:lnTo>
                <a:lnTo>
                  <a:pt x="502539" y="107632"/>
                </a:lnTo>
                <a:lnTo>
                  <a:pt x="501332" y="107149"/>
                </a:lnTo>
                <a:lnTo>
                  <a:pt x="500761" y="106908"/>
                </a:lnTo>
                <a:lnTo>
                  <a:pt x="499541" y="108267"/>
                </a:lnTo>
                <a:lnTo>
                  <a:pt x="497789" y="109486"/>
                </a:lnTo>
                <a:lnTo>
                  <a:pt x="499630" y="110794"/>
                </a:lnTo>
                <a:lnTo>
                  <a:pt x="500659" y="112064"/>
                </a:lnTo>
                <a:lnTo>
                  <a:pt x="502602" y="112242"/>
                </a:lnTo>
                <a:lnTo>
                  <a:pt x="503542" y="110731"/>
                </a:lnTo>
                <a:lnTo>
                  <a:pt x="504418" y="109931"/>
                </a:lnTo>
                <a:close/>
              </a:path>
              <a:path w="696595" h="175895">
                <a:moveTo>
                  <a:pt x="507276" y="117906"/>
                </a:moveTo>
                <a:lnTo>
                  <a:pt x="499846" y="114846"/>
                </a:lnTo>
                <a:lnTo>
                  <a:pt x="495515" y="115989"/>
                </a:lnTo>
                <a:lnTo>
                  <a:pt x="494487" y="117906"/>
                </a:lnTo>
                <a:lnTo>
                  <a:pt x="492798" y="121234"/>
                </a:lnTo>
                <a:lnTo>
                  <a:pt x="501053" y="129463"/>
                </a:lnTo>
                <a:lnTo>
                  <a:pt x="504494" y="127076"/>
                </a:lnTo>
                <a:lnTo>
                  <a:pt x="499757" y="121234"/>
                </a:lnTo>
                <a:lnTo>
                  <a:pt x="507276" y="117906"/>
                </a:lnTo>
                <a:close/>
              </a:path>
              <a:path w="696595" h="175895">
                <a:moveTo>
                  <a:pt x="518871" y="113855"/>
                </a:moveTo>
                <a:lnTo>
                  <a:pt x="518236" y="113144"/>
                </a:lnTo>
                <a:lnTo>
                  <a:pt x="517639" y="111925"/>
                </a:lnTo>
                <a:lnTo>
                  <a:pt x="516928" y="111836"/>
                </a:lnTo>
                <a:lnTo>
                  <a:pt x="516204" y="111760"/>
                </a:lnTo>
                <a:lnTo>
                  <a:pt x="514972" y="112661"/>
                </a:lnTo>
                <a:lnTo>
                  <a:pt x="514680" y="113411"/>
                </a:lnTo>
                <a:lnTo>
                  <a:pt x="514477" y="113957"/>
                </a:lnTo>
                <a:lnTo>
                  <a:pt x="515442" y="114947"/>
                </a:lnTo>
                <a:lnTo>
                  <a:pt x="516191" y="116268"/>
                </a:lnTo>
                <a:lnTo>
                  <a:pt x="518160" y="114503"/>
                </a:lnTo>
                <a:lnTo>
                  <a:pt x="518871" y="113855"/>
                </a:lnTo>
                <a:close/>
              </a:path>
              <a:path w="696595" h="175895">
                <a:moveTo>
                  <a:pt x="519607" y="123621"/>
                </a:moveTo>
                <a:lnTo>
                  <a:pt x="516648" y="120192"/>
                </a:lnTo>
                <a:lnTo>
                  <a:pt x="513524" y="121069"/>
                </a:lnTo>
                <a:lnTo>
                  <a:pt x="511225" y="121069"/>
                </a:lnTo>
                <a:lnTo>
                  <a:pt x="510413" y="118694"/>
                </a:lnTo>
                <a:lnTo>
                  <a:pt x="509955" y="119024"/>
                </a:lnTo>
                <a:lnTo>
                  <a:pt x="509409" y="119202"/>
                </a:lnTo>
                <a:lnTo>
                  <a:pt x="508469" y="121539"/>
                </a:lnTo>
                <a:lnTo>
                  <a:pt x="507492" y="123494"/>
                </a:lnTo>
                <a:lnTo>
                  <a:pt x="506920" y="126974"/>
                </a:lnTo>
                <a:lnTo>
                  <a:pt x="507301" y="129603"/>
                </a:lnTo>
                <a:lnTo>
                  <a:pt x="507987" y="129806"/>
                </a:lnTo>
                <a:lnTo>
                  <a:pt x="509524" y="130276"/>
                </a:lnTo>
                <a:lnTo>
                  <a:pt x="511606" y="129971"/>
                </a:lnTo>
                <a:lnTo>
                  <a:pt x="514070" y="128752"/>
                </a:lnTo>
                <a:lnTo>
                  <a:pt x="514070" y="126415"/>
                </a:lnTo>
                <a:lnTo>
                  <a:pt x="517080" y="124714"/>
                </a:lnTo>
                <a:lnTo>
                  <a:pt x="519607" y="123621"/>
                </a:lnTo>
                <a:close/>
              </a:path>
              <a:path w="696595" h="175895">
                <a:moveTo>
                  <a:pt x="531279" y="131610"/>
                </a:moveTo>
                <a:lnTo>
                  <a:pt x="524014" y="128600"/>
                </a:lnTo>
                <a:lnTo>
                  <a:pt x="520344" y="135559"/>
                </a:lnTo>
                <a:lnTo>
                  <a:pt x="516293" y="130390"/>
                </a:lnTo>
                <a:lnTo>
                  <a:pt x="510806" y="135255"/>
                </a:lnTo>
                <a:lnTo>
                  <a:pt x="515556" y="144881"/>
                </a:lnTo>
                <a:lnTo>
                  <a:pt x="521449" y="144119"/>
                </a:lnTo>
                <a:lnTo>
                  <a:pt x="520268" y="136067"/>
                </a:lnTo>
                <a:lnTo>
                  <a:pt x="524471" y="135559"/>
                </a:lnTo>
                <a:lnTo>
                  <a:pt x="526986" y="135255"/>
                </a:lnTo>
                <a:lnTo>
                  <a:pt x="527354" y="135255"/>
                </a:lnTo>
                <a:lnTo>
                  <a:pt x="531279" y="131610"/>
                </a:lnTo>
                <a:close/>
              </a:path>
              <a:path w="696595" h="175895">
                <a:moveTo>
                  <a:pt x="532536" y="165709"/>
                </a:moveTo>
                <a:lnTo>
                  <a:pt x="528040" y="164465"/>
                </a:lnTo>
                <a:lnTo>
                  <a:pt x="527900" y="164541"/>
                </a:lnTo>
                <a:lnTo>
                  <a:pt x="524332" y="167589"/>
                </a:lnTo>
                <a:lnTo>
                  <a:pt x="528027" y="170103"/>
                </a:lnTo>
                <a:lnTo>
                  <a:pt x="530275" y="167868"/>
                </a:lnTo>
                <a:lnTo>
                  <a:pt x="532536" y="165709"/>
                </a:lnTo>
                <a:close/>
              </a:path>
              <a:path w="696595" h="175895">
                <a:moveTo>
                  <a:pt x="533755" y="170802"/>
                </a:moveTo>
                <a:lnTo>
                  <a:pt x="532968" y="170776"/>
                </a:lnTo>
                <a:lnTo>
                  <a:pt x="532155" y="170624"/>
                </a:lnTo>
                <a:lnTo>
                  <a:pt x="531418" y="170789"/>
                </a:lnTo>
                <a:lnTo>
                  <a:pt x="531190" y="170840"/>
                </a:lnTo>
                <a:lnTo>
                  <a:pt x="531139" y="171716"/>
                </a:lnTo>
                <a:lnTo>
                  <a:pt x="530631" y="173570"/>
                </a:lnTo>
                <a:lnTo>
                  <a:pt x="532244" y="172135"/>
                </a:lnTo>
                <a:lnTo>
                  <a:pt x="532993" y="171462"/>
                </a:lnTo>
                <a:lnTo>
                  <a:pt x="533755" y="170802"/>
                </a:lnTo>
                <a:close/>
              </a:path>
              <a:path w="696595" h="175895">
                <a:moveTo>
                  <a:pt x="537311" y="165569"/>
                </a:moveTo>
                <a:lnTo>
                  <a:pt x="533438" y="158140"/>
                </a:lnTo>
                <a:lnTo>
                  <a:pt x="532892" y="165569"/>
                </a:lnTo>
                <a:lnTo>
                  <a:pt x="537311" y="165569"/>
                </a:lnTo>
                <a:close/>
              </a:path>
              <a:path w="696595" h="175895">
                <a:moveTo>
                  <a:pt x="538759" y="151066"/>
                </a:moveTo>
                <a:lnTo>
                  <a:pt x="535686" y="141719"/>
                </a:lnTo>
                <a:lnTo>
                  <a:pt x="523252" y="148170"/>
                </a:lnTo>
                <a:lnTo>
                  <a:pt x="530402" y="156527"/>
                </a:lnTo>
                <a:lnTo>
                  <a:pt x="537629" y="153974"/>
                </a:lnTo>
                <a:lnTo>
                  <a:pt x="538759" y="151066"/>
                </a:lnTo>
                <a:close/>
              </a:path>
              <a:path w="696595" h="175895">
                <a:moveTo>
                  <a:pt x="549084" y="169303"/>
                </a:moveTo>
                <a:lnTo>
                  <a:pt x="547141" y="167246"/>
                </a:lnTo>
                <a:lnTo>
                  <a:pt x="546455" y="166522"/>
                </a:lnTo>
                <a:lnTo>
                  <a:pt x="544360" y="167132"/>
                </a:lnTo>
                <a:lnTo>
                  <a:pt x="541489" y="167132"/>
                </a:lnTo>
                <a:lnTo>
                  <a:pt x="545439" y="174091"/>
                </a:lnTo>
                <a:lnTo>
                  <a:pt x="548259" y="171475"/>
                </a:lnTo>
                <a:lnTo>
                  <a:pt x="549084" y="169303"/>
                </a:lnTo>
                <a:close/>
              </a:path>
              <a:path w="696595" h="175895">
                <a:moveTo>
                  <a:pt x="552831" y="158369"/>
                </a:moveTo>
                <a:lnTo>
                  <a:pt x="547243" y="154863"/>
                </a:lnTo>
                <a:lnTo>
                  <a:pt x="544766" y="160121"/>
                </a:lnTo>
                <a:lnTo>
                  <a:pt x="552831" y="158369"/>
                </a:lnTo>
                <a:close/>
              </a:path>
              <a:path w="696595" h="175895">
                <a:moveTo>
                  <a:pt x="557923" y="175882"/>
                </a:moveTo>
                <a:lnTo>
                  <a:pt x="557745" y="175780"/>
                </a:lnTo>
                <a:lnTo>
                  <a:pt x="557580" y="175717"/>
                </a:lnTo>
                <a:lnTo>
                  <a:pt x="556526" y="175641"/>
                </a:lnTo>
                <a:lnTo>
                  <a:pt x="555625" y="175729"/>
                </a:lnTo>
                <a:lnTo>
                  <a:pt x="554723" y="175882"/>
                </a:lnTo>
                <a:lnTo>
                  <a:pt x="557923" y="175882"/>
                </a:lnTo>
                <a:close/>
              </a:path>
              <a:path w="696595" h="175895">
                <a:moveTo>
                  <a:pt x="571754" y="171716"/>
                </a:moveTo>
                <a:lnTo>
                  <a:pt x="569493" y="168351"/>
                </a:lnTo>
                <a:lnTo>
                  <a:pt x="567804" y="165836"/>
                </a:lnTo>
                <a:lnTo>
                  <a:pt x="566140" y="164033"/>
                </a:lnTo>
                <a:lnTo>
                  <a:pt x="559498" y="165836"/>
                </a:lnTo>
                <a:lnTo>
                  <a:pt x="556145" y="164211"/>
                </a:lnTo>
                <a:lnTo>
                  <a:pt x="551294" y="163309"/>
                </a:lnTo>
                <a:lnTo>
                  <a:pt x="554240" y="170497"/>
                </a:lnTo>
                <a:lnTo>
                  <a:pt x="559028" y="168414"/>
                </a:lnTo>
                <a:lnTo>
                  <a:pt x="562140" y="169278"/>
                </a:lnTo>
                <a:lnTo>
                  <a:pt x="566305" y="175882"/>
                </a:lnTo>
                <a:lnTo>
                  <a:pt x="566940" y="175882"/>
                </a:lnTo>
                <a:lnTo>
                  <a:pt x="568909" y="173494"/>
                </a:lnTo>
                <a:lnTo>
                  <a:pt x="571754" y="171716"/>
                </a:lnTo>
                <a:close/>
              </a:path>
              <a:path w="696595" h="175895">
                <a:moveTo>
                  <a:pt x="696404" y="19964"/>
                </a:moveTo>
                <a:lnTo>
                  <a:pt x="696023" y="17792"/>
                </a:lnTo>
                <a:lnTo>
                  <a:pt x="692645" y="15113"/>
                </a:lnTo>
                <a:lnTo>
                  <a:pt x="691553" y="14363"/>
                </a:lnTo>
                <a:lnTo>
                  <a:pt x="690003" y="13233"/>
                </a:lnTo>
                <a:lnTo>
                  <a:pt x="688695" y="15113"/>
                </a:lnTo>
                <a:lnTo>
                  <a:pt x="686904" y="16548"/>
                </a:lnTo>
                <a:lnTo>
                  <a:pt x="686803" y="18097"/>
                </a:lnTo>
                <a:lnTo>
                  <a:pt x="686663" y="20320"/>
                </a:lnTo>
                <a:lnTo>
                  <a:pt x="687019" y="23469"/>
                </a:lnTo>
                <a:lnTo>
                  <a:pt x="690778" y="26695"/>
                </a:lnTo>
                <a:lnTo>
                  <a:pt x="692962" y="24434"/>
                </a:lnTo>
                <a:lnTo>
                  <a:pt x="696404" y="19964"/>
                </a:lnTo>
                <a:close/>
              </a:path>
            </a:pathLst>
          </a:custGeom>
          <a:solidFill>
            <a:srgbClr val="08395D">
              <a:alpha val="46000"/>
            </a:srgbClr>
          </a:solidFill>
        </p:spPr>
        <p:txBody>
          <a:bodyPr wrap="square" lIns="0" tIns="0" rIns="0" bIns="0" rtlCol="0"/>
          <a:lstStyle/>
          <a:p>
            <a:endParaRPr/>
          </a:p>
        </p:txBody>
      </p:sp>
      <p:sp>
        <p:nvSpPr>
          <p:cNvPr id="165" name="bg object 165"/>
          <p:cNvSpPr/>
          <p:nvPr/>
        </p:nvSpPr>
        <p:spPr>
          <a:xfrm>
            <a:off x="7604163" y="4753559"/>
            <a:ext cx="995044" cy="309880"/>
          </a:xfrm>
          <a:custGeom>
            <a:avLst/>
            <a:gdLst/>
            <a:ahLst/>
            <a:cxnLst/>
            <a:rect l="l" t="t" r="r" b="b"/>
            <a:pathLst>
              <a:path w="995045" h="309879">
                <a:moveTo>
                  <a:pt x="8293" y="7670"/>
                </a:moveTo>
                <a:lnTo>
                  <a:pt x="6426" y="5143"/>
                </a:lnTo>
                <a:lnTo>
                  <a:pt x="4660" y="2755"/>
                </a:lnTo>
                <a:lnTo>
                  <a:pt x="2501" y="2425"/>
                </a:lnTo>
                <a:lnTo>
                  <a:pt x="0" y="5715"/>
                </a:lnTo>
                <a:lnTo>
                  <a:pt x="4559" y="11925"/>
                </a:lnTo>
                <a:lnTo>
                  <a:pt x="8178" y="10058"/>
                </a:lnTo>
                <a:lnTo>
                  <a:pt x="8293" y="7670"/>
                </a:lnTo>
                <a:close/>
              </a:path>
              <a:path w="995045" h="309879">
                <a:moveTo>
                  <a:pt x="25171" y="17449"/>
                </a:moveTo>
                <a:lnTo>
                  <a:pt x="22390" y="13944"/>
                </a:lnTo>
                <a:lnTo>
                  <a:pt x="21120" y="14909"/>
                </a:lnTo>
                <a:lnTo>
                  <a:pt x="22009" y="16103"/>
                </a:lnTo>
                <a:lnTo>
                  <a:pt x="22885" y="17310"/>
                </a:lnTo>
                <a:lnTo>
                  <a:pt x="23774" y="18503"/>
                </a:lnTo>
                <a:lnTo>
                  <a:pt x="25171" y="17449"/>
                </a:lnTo>
                <a:close/>
              </a:path>
              <a:path w="995045" h="309879">
                <a:moveTo>
                  <a:pt x="65201" y="21094"/>
                </a:moveTo>
                <a:lnTo>
                  <a:pt x="55054" y="14592"/>
                </a:lnTo>
                <a:lnTo>
                  <a:pt x="54940" y="21463"/>
                </a:lnTo>
                <a:lnTo>
                  <a:pt x="56134" y="22237"/>
                </a:lnTo>
                <a:lnTo>
                  <a:pt x="65201" y="21094"/>
                </a:lnTo>
                <a:close/>
              </a:path>
              <a:path w="995045" h="309879">
                <a:moveTo>
                  <a:pt x="106895" y="21717"/>
                </a:moveTo>
                <a:lnTo>
                  <a:pt x="106222" y="19799"/>
                </a:lnTo>
                <a:lnTo>
                  <a:pt x="104762" y="18948"/>
                </a:lnTo>
                <a:lnTo>
                  <a:pt x="103746" y="17957"/>
                </a:lnTo>
                <a:lnTo>
                  <a:pt x="102806" y="19011"/>
                </a:lnTo>
                <a:lnTo>
                  <a:pt x="101142" y="20066"/>
                </a:lnTo>
                <a:lnTo>
                  <a:pt x="101130" y="21120"/>
                </a:lnTo>
                <a:lnTo>
                  <a:pt x="101117" y="22402"/>
                </a:lnTo>
                <a:lnTo>
                  <a:pt x="102514" y="23685"/>
                </a:lnTo>
                <a:lnTo>
                  <a:pt x="103797" y="25755"/>
                </a:lnTo>
                <a:lnTo>
                  <a:pt x="105524" y="22999"/>
                </a:lnTo>
                <a:lnTo>
                  <a:pt x="106895" y="21717"/>
                </a:lnTo>
                <a:close/>
              </a:path>
              <a:path w="995045" h="309879">
                <a:moveTo>
                  <a:pt x="132486" y="24320"/>
                </a:moveTo>
                <a:lnTo>
                  <a:pt x="130149" y="18605"/>
                </a:lnTo>
                <a:lnTo>
                  <a:pt x="124980" y="19913"/>
                </a:lnTo>
                <a:lnTo>
                  <a:pt x="121005" y="18224"/>
                </a:lnTo>
                <a:lnTo>
                  <a:pt x="118935" y="20459"/>
                </a:lnTo>
                <a:lnTo>
                  <a:pt x="119151" y="21069"/>
                </a:lnTo>
                <a:lnTo>
                  <a:pt x="119608" y="22339"/>
                </a:lnTo>
                <a:lnTo>
                  <a:pt x="120942" y="24003"/>
                </a:lnTo>
                <a:lnTo>
                  <a:pt x="125133" y="24612"/>
                </a:lnTo>
                <a:lnTo>
                  <a:pt x="128270" y="24320"/>
                </a:lnTo>
                <a:lnTo>
                  <a:pt x="132486" y="24320"/>
                </a:lnTo>
                <a:close/>
              </a:path>
              <a:path w="995045" h="309879">
                <a:moveTo>
                  <a:pt x="179654" y="309384"/>
                </a:moveTo>
                <a:lnTo>
                  <a:pt x="178003" y="308749"/>
                </a:lnTo>
                <a:lnTo>
                  <a:pt x="176872" y="308724"/>
                </a:lnTo>
                <a:lnTo>
                  <a:pt x="175590" y="309384"/>
                </a:lnTo>
                <a:lnTo>
                  <a:pt x="179654" y="309384"/>
                </a:lnTo>
                <a:close/>
              </a:path>
              <a:path w="995045" h="309879">
                <a:moveTo>
                  <a:pt x="181978" y="306451"/>
                </a:moveTo>
                <a:lnTo>
                  <a:pt x="177558" y="299313"/>
                </a:lnTo>
                <a:lnTo>
                  <a:pt x="168363" y="297967"/>
                </a:lnTo>
                <a:lnTo>
                  <a:pt x="165354" y="288721"/>
                </a:lnTo>
                <a:lnTo>
                  <a:pt x="172999" y="292087"/>
                </a:lnTo>
                <a:lnTo>
                  <a:pt x="175234" y="287782"/>
                </a:lnTo>
                <a:lnTo>
                  <a:pt x="169316" y="281216"/>
                </a:lnTo>
                <a:lnTo>
                  <a:pt x="158584" y="278511"/>
                </a:lnTo>
                <a:lnTo>
                  <a:pt x="155613" y="282232"/>
                </a:lnTo>
                <a:lnTo>
                  <a:pt x="157607" y="282765"/>
                </a:lnTo>
                <a:lnTo>
                  <a:pt x="162521" y="283629"/>
                </a:lnTo>
                <a:lnTo>
                  <a:pt x="162839" y="284251"/>
                </a:lnTo>
                <a:lnTo>
                  <a:pt x="158572" y="290055"/>
                </a:lnTo>
                <a:lnTo>
                  <a:pt x="156349" y="292633"/>
                </a:lnTo>
                <a:lnTo>
                  <a:pt x="158965" y="298284"/>
                </a:lnTo>
                <a:lnTo>
                  <a:pt x="157226" y="300863"/>
                </a:lnTo>
                <a:lnTo>
                  <a:pt x="156349" y="303771"/>
                </a:lnTo>
                <a:lnTo>
                  <a:pt x="160147" y="307924"/>
                </a:lnTo>
                <a:lnTo>
                  <a:pt x="154609" y="307924"/>
                </a:lnTo>
                <a:lnTo>
                  <a:pt x="155016" y="308406"/>
                </a:lnTo>
                <a:lnTo>
                  <a:pt x="155511" y="309384"/>
                </a:lnTo>
                <a:lnTo>
                  <a:pt x="168744" y="309384"/>
                </a:lnTo>
                <a:lnTo>
                  <a:pt x="168935" y="308089"/>
                </a:lnTo>
                <a:lnTo>
                  <a:pt x="171323" y="302729"/>
                </a:lnTo>
                <a:lnTo>
                  <a:pt x="173240" y="307390"/>
                </a:lnTo>
                <a:lnTo>
                  <a:pt x="176936" y="306959"/>
                </a:lnTo>
                <a:lnTo>
                  <a:pt x="181978" y="306451"/>
                </a:lnTo>
                <a:close/>
              </a:path>
              <a:path w="995045" h="309879">
                <a:moveTo>
                  <a:pt x="187718" y="276009"/>
                </a:moveTo>
                <a:lnTo>
                  <a:pt x="179870" y="272097"/>
                </a:lnTo>
                <a:lnTo>
                  <a:pt x="175234" y="278752"/>
                </a:lnTo>
                <a:lnTo>
                  <a:pt x="169481" y="281254"/>
                </a:lnTo>
                <a:lnTo>
                  <a:pt x="178358" y="283667"/>
                </a:lnTo>
                <a:lnTo>
                  <a:pt x="184645" y="282041"/>
                </a:lnTo>
                <a:lnTo>
                  <a:pt x="187718" y="276009"/>
                </a:lnTo>
                <a:close/>
              </a:path>
              <a:path w="995045" h="309879">
                <a:moveTo>
                  <a:pt x="191452" y="297129"/>
                </a:moveTo>
                <a:lnTo>
                  <a:pt x="188810" y="296024"/>
                </a:lnTo>
                <a:lnTo>
                  <a:pt x="187502" y="295465"/>
                </a:lnTo>
                <a:lnTo>
                  <a:pt x="185305" y="301078"/>
                </a:lnTo>
                <a:lnTo>
                  <a:pt x="188277" y="302425"/>
                </a:lnTo>
                <a:lnTo>
                  <a:pt x="190385" y="298894"/>
                </a:lnTo>
                <a:lnTo>
                  <a:pt x="191452" y="297129"/>
                </a:lnTo>
                <a:close/>
              </a:path>
              <a:path w="995045" h="309879">
                <a:moveTo>
                  <a:pt x="204101" y="283883"/>
                </a:moveTo>
                <a:lnTo>
                  <a:pt x="197916" y="278980"/>
                </a:lnTo>
                <a:lnTo>
                  <a:pt x="195846" y="279311"/>
                </a:lnTo>
                <a:lnTo>
                  <a:pt x="191389" y="284708"/>
                </a:lnTo>
                <a:lnTo>
                  <a:pt x="190512" y="285762"/>
                </a:lnTo>
                <a:lnTo>
                  <a:pt x="188671" y="286016"/>
                </a:lnTo>
                <a:lnTo>
                  <a:pt x="187286" y="286639"/>
                </a:lnTo>
                <a:lnTo>
                  <a:pt x="188023" y="291592"/>
                </a:lnTo>
                <a:lnTo>
                  <a:pt x="191008" y="293154"/>
                </a:lnTo>
                <a:lnTo>
                  <a:pt x="195897" y="292976"/>
                </a:lnTo>
                <a:lnTo>
                  <a:pt x="195440" y="286639"/>
                </a:lnTo>
                <a:lnTo>
                  <a:pt x="204101" y="283883"/>
                </a:lnTo>
                <a:close/>
              </a:path>
              <a:path w="995045" h="309879">
                <a:moveTo>
                  <a:pt x="212166" y="235839"/>
                </a:moveTo>
                <a:lnTo>
                  <a:pt x="205371" y="235115"/>
                </a:lnTo>
                <a:lnTo>
                  <a:pt x="206616" y="237604"/>
                </a:lnTo>
                <a:lnTo>
                  <a:pt x="203415" y="240931"/>
                </a:lnTo>
                <a:lnTo>
                  <a:pt x="210299" y="242900"/>
                </a:lnTo>
                <a:lnTo>
                  <a:pt x="211353" y="241630"/>
                </a:lnTo>
                <a:lnTo>
                  <a:pt x="210908" y="239687"/>
                </a:lnTo>
                <a:lnTo>
                  <a:pt x="210870" y="239534"/>
                </a:lnTo>
                <a:lnTo>
                  <a:pt x="211023" y="239306"/>
                </a:lnTo>
                <a:lnTo>
                  <a:pt x="211086" y="239115"/>
                </a:lnTo>
                <a:lnTo>
                  <a:pt x="212166" y="235839"/>
                </a:lnTo>
                <a:close/>
              </a:path>
              <a:path w="995045" h="309879">
                <a:moveTo>
                  <a:pt x="262166" y="237718"/>
                </a:moveTo>
                <a:lnTo>
                  <a:pt x="261416" y="234645"/>
                </a:lnTo>
                <a:lnTo>
                  <a:pt x="260362" y="231889"/>
                </a:lnTo>
                <a:lnTo>
                  <a:pt x="243268" y="225031"/>
                </a:lnTo>
                <a:lnTo>
                  <a:pt x="245618" y="229603"/>
                </a:lnTo>
                <a:lnTo>
                  <a:pt x="244233" y="234264"/>
                </a:lnTo>
                <a:lnTo>
                  <a:pt x="252945" y="234518"/>
                </a:lnTo>
                <a:lnTo>
                  <a:pt x="255206" y="237858"/>
                </a:lnTo>
                <a:lnTo>
                  <a:pt x="257429" y="239623"/>
                </a:lnTo>
                <a:lnTo>
                  <a:pt x="262166" y="237718"/>
                </a:lnTo>
                <a:close/>
              </a:path>
              <a:path w="995045" h="309879">
                <a:moveTo>
                  <a:pt x="389229" y="158013"/>
                </a:moveTo>
                <a:lnTo>
                  <a:pt x="383679" y="154012"/>
                </a:lnTo>
                <a:lnTo>
                  <a:pt x="381939" y="160020"/>
                </a:lnTo>
                <a:lnTo>
                  <a:pt x="389229" y="158013"/>
                </a:lnTo>
                <a:close/>
              </a:path>
              <a:path w="995045" h="309879">
                <a:moveTo>
                  <a:pt x="440969" y="22364"/>
                </a:moveTo>
                <a:lnTo>
                  <a:pt x="436626" y="19659"/>
                </a:lnTo>
                <a:lnTo>
                  <a:pt x="435724" y="25196"/>
                </a:lnTo>
                <a:lnTo>
                  <a:pt x="440969" y="22364"/>
                </a:lnTo>
                <a:close/>
              </a:path>
              <a:path w="995045" h="309879">
                <a:moveTo>
                  <a:pt x="463842" y="12280"/>
                </a:moveTo>
                <a:lnTo>
                  <a:pt x="461632" y="7048"/>
                </a:lnTo>
                <a:lnTo>
                  <a:pt x="455764" y="3619"/>
                </a:lnTo>
                <a:lnTo>
                  <a:pt x="455764" y="14935"/>
                </a:lnTo>
                <a:lnTo>
                  <a:pt x="462407" y="17830"/>
                </a:lnTo>
                <a:lnTo>
                  <a:pt x="463842" y="12280"/>
                </a:lnTo>
                <a:close/>
              </a:path>
              <a:path w="995045" h="309879">
                <a:moveTo>
                  <a:pt x="468236" y="21082"/>
                </a:moveTo>
                <a:lnTo>
                  <a:pt x="467639" y="19837"/>
                </a:lnTo>
                <a:lnTo>
                  <a:pt x="467055" y="18580"/>
                </a:lnTo>
                <a:lnTo>
                  <a:pt x="466369" y="17335"/>
                </a:lnTo>
                <a:lnTo>
                  <a:pt x="465213" y="17830"/>
                </a:lnTo>
                <a:lnTo>
                  <a:pt x="465632" y="19202"/>
                </a:lnTo>
                <a:lnTo>
                  <a:pt x="466115" y="20510"/>
                </a:lnTo>
                <a:lnTo>
                  <a:pt x="466585" y="21818"/>
                </a:lnTo>
                <a:lnTo>
                  <a:pt x="467131" y="21577"/>
                </a:lnTo>
                <a:lnTo>
                  <a:pt x="467677" y="21323"/>
                </a:lnTo>
                <a:lnTo>
                  <a:pt x="468236" y="21082"/>
                </a:lnTo>
                <a:close/>
              </a:path>
              <a:path w="995045" h="309879">
                <a:moveTo>
                  <a:pt x="477583" y="1130"/>
                </a:moveTo>
                <a:lnTo>
                  <a:pt x="475310" y="381"/>
                </a:lnTo>
                <a:lnTo>
                  <a:pt x="472059" y="0"/>
                </a:lnTo>
                <a:lnTo>
                  <a:pt x="470992" y="3225"/>
                </a:lnTo>
                <a:lnTo>
                  <a:pt x="471170" y="5486"/>
                </a:lnTo>
                <a:lnTo>
                  <a:pt x="474383" y="6159"/>
                </a:lnTo>
                <a:lnTo>
                  <a:pt x="475030" y="6299"/>
                </a:lnTo>
                <a:lnTo>
                  <a:pt x="476478" y="5270"/>
                </a:lnTo>
                <a:lnTo>
                  <a:pt x="477583" y="1130"/>
                </a:lnTo>
                <a:close/>
              </a:path>
              <a:path w="995045" h="309879">
                <a:moveTo>
                  <a:pt x="477939" y="132562"/>
                </a:moveTo>
                <a:lnTo>
                  <a:pt x="476681" y="127444"/>
                </a:lnTo>
                <a:lnTo>
                  <a:pt x="467067" y="128130"/>
                </a:lnTo>
                <a:lnTo>
                  <a:pt x="467868" y="131953"/>
                </a:lnTo>
                <a:lnTo>
                  <a:pt x="468998" y="133515"/>
                </a:lnTo>
                <a:lnTo>
                  <a:pt x="472186" y="132753"/>
                </a:lnTo>
                <a:lnTo>
                  <a:pt x="474637" y="132168"/>
                </a:lnTo>
                <a:lnTo>
                  <a:pt x="477939" y="132562"/>
                </a:lnTo>
                <a:close/>
              </a:path>
              <a:path w="995045" h="309879">
                <a:moveTo>
                  <a:pt x="482930" y="133146"/>
                </a:moveTo>
                <a:lnTo>
                  <a:pt x="482206" y="132588"/>
                </a:lnTo>
                <a:lnTo>
                  <a:pt x="481850" y="132257"/>
                </a:lnTo>
                <a:lnTo>
                  <a:pt x="480275" y="134289"/>
                </a:lnTo>
                <a:lnTo>
                  <a:pt x="479501" y="135305"/>
                </a:lnTo>
                <a:lnTo>
                  <a:pt x="480733" y="136258"/>
                </a:lnTo>
                <a:lnTo>
                  <a:pt x="481469" y="135255"/>
                </a:lnTo>
                <a:lnTo>
                  <a:pt x="482231" y="134277"/>
                </a:lnTo>
                <a:lnTo>
                  <a:pt x="482930" y="133146"/>
                </a:lnTo>
                <a:close/>
              </a:path>
              <a:path w="995045" h="309879">
                <a:moveTo>
                  <a:pt x="483196" y="9182"/>
                </a:moveTo>
                <a:lnTo>
                  <a:pt x="482231" y="8496"/>
                </a:lnTo>
                <a:lnTo>
                  <a:pt x="481342" y="7493"/>
                </a:lnTo>
                <a:lnTo>
                  <a:pt x="480275" y="7251"/>
                </a:lnTo>
                <a:lnTo>
                  <a:pt x="479666" y="7112"/>
                </a:lnTo>
                <a:lnTo>
                  <a:pt x="478790" y="8255"/>
                </a:lnTo>
                <a:lnTo>
                  <a:pt x="477253" y="9385"/>
                </a:lnTo>
                <a:lnTo>
                  <a:pt x="479094" y="10274"/>
                </a:lnTo>
                <a:lnTo>
                  <a:pt x="480136" y="11125"/>
                </a:lnTo>
                <a:lnTo>
                  <a:pt x="481190" y="11125"/>
                </a:lnTo>
                <a:lnTo>
                  <a:pt x="481850" y="11137"/>
                </a:lnTo>
                <a:lnTo>
                  <a:pt x="482523" y="9880"/>
                </a:lnTo>
                <a:lnTo>
                  <a:pt x="483196" y="9182"/>
                </a:lnTo>
                <a:close/>
              </a:path>
              <a:path w="995045" h="309879">
                <a:moveTo>
                  <a:pt x="491312" y="28473"/>
                </a:moveTo>
                <a:lnTo>
                  <a:pt x="489089" y="22428"/>
                </a:lnTo>
                <a:lnTo>
                  <a:pt x="486473" y="21234"/>
                </a:lnTo>
                <a:lnTo>
                  <a:pt x="482600" y="21971"/>
                </a:lnTo>
                <a:lnTo>
                  <a:pt x="482092" y="25450"/>
                </a:lnTo>
                <a:lnTo>
                  <a:pt x="481469" y="28549"/>
                </a:lnTo>
                <a:lnTo>
                  <a:pt x="481177" y="33007"/>
                </a:lnTo>
                <a:lnTo>
                  <a:pt x="481926" y="34391"/>
                </a:lnTo>
                <a:lnTo>
                  <a:pt x="482307" y="35750"/>
                </a:lnTo>
                <a:lnTo>
                  <a:pt x="483514" y="34988"/>
                </a:lnTo>
                <a:lnTo>
                  <a:pt x="484809" y="34328"/>
                </a:lnTo>
                <a:lnTo>
                  <a:pt x="486486" y="32994"/>
                </a:lnTo>
                <a:lnTo>
                  <a:pt x="486562" y="31877"/>
                </a:lnTo>
                <a:lnTo>
                  <a:pt x="487146" y="31521"/>
                </a:lnTo>
                <a:lnTo>
                  <a:pt x="489394" y="30137"/>
                </a:lnTo>
                <a:lnTo>
                  <a:pt x="491312" y="28473"/>
                </a:lnTo>
                <a:close/>
              </a:path>
              <a:path w="995045" h="309879">
                <a:moveTo>
                  <a:pt x="496531" y="153885"/>
                </a:moveTo>
                <a:lnTo>
                  <a:pt x="496404" y="149860"/>
                </a:lnTo>
                <a:lnTo>
                  <a:pt x="495541" y="148983"/>
                </a:lnTo>
                <a:lnTo>
                  <a:pt x="492518" y="147980"/>
                </a:lnTo>
                <a:lnTo>
                  <a:pt x="490816" y="149555"/>
                </a:lnTo>
                <a:lnTo>
                  <a:pt x="489115" y="154165"/>
                </a:lnTo>
                <a:lnTo>
                  <a:pt x="490347" y="154381"/>
                </a:lnTo>
                <a:lnTo>
                  <a:pt x="490893" y="154609"/>
                </a:lnTo>
                <a:lnTo>
                  <a:pt x="493839" y="154139"/>
                </a:lnTo>
                <a:lnTo>
                  <a:pt x="496531" y="153885"/>
                </a:lnTo>
                <a:close/>
              </a:path>
              <a:path w="995045" h="309879">
                <a:moveTo>
                  <a:pt x="497395" y="124815"/>
                </a:moveTo>
                <a:lnTo>
                  <a:pt x="497319" y="123355"/>
                </a:lnTo>
                <a:lnTo>
                  <a:pt x="496303" y="122605"/>
                </a:lnTo>
                <a:lnTo>
                  <a:pt x="495719" y="121831"/>
                </a:lnTo>
                <a:lnTo>
                  <a:pt x="494982" y="122428"/>
                </a:lnTo>
                <a:lnTo>
                  <a:pt x="493801" y="122936"/>
                </a:lnTo>
                <a:lnTo>
                  <a:pt x="493649" y="123659"/>
                </a:lnTo>
                <a:lnTo>
                  <a:pt x="493496" y="124371"/>
                </a:lnTo>
                <a:lnTo>
                  <a:pt x="494398" y="125310"/>
                </a:lnTo>
                <a:lnTo>
                  <a:pt x="495185" y="126784"/>
                </a:lnTo>
                <a:lnTo>
                  <a:pt x="496277" y="125539"/>
                </a:lnTo>
                <a:lnTo>
                  <a:pt x="497395" y="124815"/>
                </a:lnTo>
                <a:close/>
              </a:path>
              <a:path w="995045" h="309879">
                <a:moveTo>
                  <a:pt x="499592" y="21666"/>
                </a:moveTo>
                <a:lnTo>
                  <a:pt x="496011" y="14516"/>
                </a:lnTo>
                <a:lnTo>
                  <a:pt x="493458" y="13931"/>
                </a:lnTo>
                <a:lnTo>
                  <a:pt x="493382" y="12915"/>
                </a:lnTo>
                <a:lnTo>
                  <a:pt x="492594" y="12573"/>
                </a:lnTo>
                <a:lnTo>
                  <a:pt x="491617" y="12598"/>
                </a:lnTo>
                <a:lnTo>
                  <a:pt x="491045" y="12700"/>
                </a:lnTo>
                <a:lnTo>
                  <a:pt x="490410" y="12776"/>
                </a:lnTo>
                <a:lnTo>
                  <a:pt x="490093" y="13157"/>
                </a:lnTo>
                <a:lnTo>
                  <a:pt x="488454" y="12788"/>
                </a:lnTo>
                <a:lnTo>
                  <a:pt x="490829" y="18300"/>
                </a:lnTo>
                <a:lnTo>
                  <a:pt x="494474" y="20434"/>
                </a:lnTo>
                <a:lnTo>
                  <a:pt x="499592" y="21666"/>
                </a:lnTo>
                <a:close/>
              </a:path>
              <a:path w="995045" h="309879">
                <a:moveTo>
                  <a:pt x="500037" y="4470"/>
                </a:moveTo>
                <a:lnTo>
                  <a:pt x="499872" y="3873"/>
                </a:lnTo>
                <a:lnTo>
                  <a:pt x="499491" y="2527"/>
                </a:lnTo>
                <a:lnTo>
                  <a:pt x="498208" y="1422"/>
                </a:lnTo>
                <a:lnTo>
                  <a:pt x="497293" y="228"/>
                </a:lnTo>
                <a:lnTo>
                  <a:pt x="493788" y="2908"/>
                </a:lnTo>
                <a:lnTo>
                  <a:pt x="495338" y="4381"/>
                </a:lnTo>
                <a:lnTo>
                  <a:pt x="496328" y="5613"/>
                </a:lnTo>
                <a:lnTo>
                  <a:pt x="497890" y="6451"/>
                </a:lnTo>
                <a:lnTo>
                  <a:pt x="500037" y="4470"/>
                </a:lnTo>
                <a:close/>
              </a:path>
              <a:path w="995045" h="309879">
                <a:moveTo>
                  <a:pt x="500240" y="12319"/>
                </a:moveTo>
                <a:lnTo>
                  <a:pt x="499884" y="10896"/>
                </a:lnTo>
                <a:lnTo>
                  <a:pt x="498487" y="10083"/>
                </a:lnTo>
                <a:lnTo>
                  <a:pt x="497738" y="10185"/>
                </a:lnTo>
                <a:lnTo>
                  <a:pt x="497090" y="10261"/>
                </a:lnTo>
                <a:lnTo>
                  <a:pt x="496392" y="11430"/>
                </a:lnTo>
                <a:lnTo>
                  <a:pt x="495846" y="12852"/>
                </a:lnTo>
                <a:lnTo>
                  <a:pt x="496062" y="13601"/>
                </a:lnTo>
                <a:lnTo>
                  <a:pt x="496138" y="14312"/>
                </a:lnTo>
                <a:lnTo>
                  <a:pt x="497141" y="14338"/>
                </a:lnTo>
                <a:lnTo>
                  <a:pt x="498271" y="14592"/>
                </a:lnTo>
                <a:lnTo>
                  <a:pt x="498983" y="14160"/>
                </a:lnTo>
                <a:lnTo>
                  <a:pt x="499668" y="13754"/>
                </a:lnTo>
                <a:lnTo>
                  <a:pt x="500240" y="12319"/>
                </a:lnTo>
                <a:close/>
              </a:path>
              <a:path w="995045" h="309879">
                <a:moveTo>
                  <a:pt x="506133" y="149263"/>
                </a:moveTo>
                <a:lnTo>
                  <a:pt x="506018" y="147929"/>
                </a:lnTo>
                <a:lnTo>
                  <a:pt x="505764" y="145275"/>
                </a:lnTo>
                <a:lnTo>
                  <a:pt x="503593" y="145618"/>
                </a:lnTo>
                <a:lnTo>
                  <a:pt x="504698" y="149618"/>
                </a:lnTo>
                <a:lnTo>
                  <a:pt x="505180" y="149504"/>
                </a:lnTo>
                <a:lnTo>
                  <a:pt x="505663" y="149377"/>
                </a:lnTo>
                <a:lnTo>
                  <a:pt x="506133" y="149263"/>
                </a:lnTo>
                <a:close/>
              </a:path>
              <a:path w="995045" h="309879">
                <a:moveTo>
                  <a:pt x="511136" y="17907"/>
                </a:moveTo>
                <a:lnTo>
                  <a:pt x="508711" y="16573"/>
                </a:lnTo>
                <a:lnTo>
                  <a:pt x="507136" y="15405"/>
                </a:lnTo>
                <a:lnTo>
                  <a:pt x="504837" y="14782"/>
                </a:lnTo>
                <a:lnTo>
                  <a:pt x="503783" y="16586"/>
                </a:lnTo>
                <a:lnTo>
                  <a:pt x="502983" y="17500"/>
                </a:lnTo>
                <a:lnTo>
                  <a:pt x="504456" y="18783"/>
                </a:lnTo>
                <a:lnTo>
                  <a:pt x="505841" y="20218"/>
                </a:lnTo>
                <a:lnTo>
                  <a:pt x="507504" y="21183"/>
                </a:lnTo>
                <a:lnTo>
                  <a:pt x="507822" y="21361"/>
                </a:lnTo>
                <a:lnTo>
                  <a:pt x="509219" y="19672"/>
                </a:lnTo>
                <a:lnTo>
                  <a:pt x="511136" y="17907"/>
                </a:lnTo>
                <a:close/>
              </a:path>
              <a:path w="995045" h="309879">
                <a:moveTo>
                  <a:pt x="520039" y="143776"/>
                </a:moveTo>
                <a:lnTo>
                  <a:pt x="519112" y="142862"/>
                </a:lnTo>
                <a:lnTo>
                  <a:pt x="518147" y="142138"/>
                </a:lnTo>
                <a:lnTo>
                  <a:pt x="517004" y="141516"/>
                </a:lnTo>
                <a:lnTo>
                  <a:pt x="516242" y="142633"/>
                </a:lnTo>
                <a:lnTo>
                  <a:pt x="515416" y="143662"/>
                </a:lnTo>
                <a:lnTo>
                  <a:pt x="516724" y="144335"/>
                </a:lnTo>
                <a:lnTo>
                  <a:pt x="517740" y="144957"/>
                </a:lnTo>
                <a:lnTo>
                  <a:pt x="519049" y="145364"/>
                </a:lnTo>
                <a:lnTo>
                  <a:pt x="520039" y="143776"/>
                </a:lnTo>
                <a:close/>
              </a:path>
              <a:path w="995045" h="309879">
                <a:moveTo>
                  <a:pt x="530491" y="124675"/>
                </a:moveTo>
                <a:lnTo>
                  <a:pt x="530453" y="122872"/>
                </a:lnTo>
                <a:lnTo>
                  <a:pt x="529704" y="122085"/>
                </a:lnTo>
                <a:lnTo>
                  <a:pt x="529285" y="121285"/>
                </a:lnTo>
                <a:lnTo>
                  <a:pt x="526313" y="123113"/>
                </a:lnTo>
                <a:lnTo>
                  <a:pt x="529247" y="127812"/>
                </a:lnTo>
                <a:lnTo>
                  <a:pt x="529907" y="125691"/>
                </a:lnTo>
                <a:lnTo>
                  <a:pt x="530491" y="124675"/>
                </a:lnTo>
                <a:close/>
              </a:path>
              <a:path w="995045" h="309879">
                <a:moveTo>
                  <a:pt x="548995" y="144475"/>
                </a:moveTo>
                <a:lnTo>
                  <a:pt x="548259" y="144513"/>
                </a:lnTo>
                <a:lnTo>
                  <a:pt x="547535" y="144538"/>
                </a:lnTo>
                <a:lnTo>
                  <a:pt x="546798" y="144576"/>
                </a:lnTo>
                <a:lnTo>
                  <a:pt x="547039" y="145872"/>
                </a:lnTo>
                <a:lnTo>
                  <a:pt x="547293" y="147167"/>
                </a:lnTo>
                <a:lnTo>
                  <a:pt x="547535" y="148463"/>
                </a:lnTo>
                <a:lnTo>
                  <a:pt x="548792" y="148386"/>
                </a:lnTo>
                <a:lnTo>
                  <a:pt x="548855" y="147091"/>
                </a:lnTo>
                <a:lnTo>
                  <a:pt x="548932" y="145783"/>
                </a:lnTo>
                <a:lnTo>
                  <a:pt x="548995" y="144475"/>
                </a:lnTo>
                <a:close/>
              </a:path>
              <a:path w="995045" h="309879">
                <a:moveTo>
                  <a:pt x="574484" y="16891"/>
                </a:moveTo>
                <a:lnTo>
                  <a:pt x="572757" y="13030"/>
                </a:lnTo>
                <a:lnTo>
                  <a:pt x="570547" y="10807"/>
                </a:lnTo>
                <a:lnTo>
                  <a:pt x="565658" y="12065"/>
                </a:lnTo>
                <a:lnTo>
                  <a:pt x="568350" y="20662"/>
                </a:lnTo>
                <a:lnTo>
                  <a:pt x="574484" y="16891"/>
                </a:lnTo>
                <a:close/>
              </a:path>
              <a:path w="995045" h="309879">
                <a:moveTo>
                  <a:pt x="605764" y="13487"/>
                </a:moveTo>
                <a:lnTo>
                  <a:pt x="596214" y="10617"/>
                </a:lnTo>
                <a:lnTo>
                  <a:pt x="596582" y="15582"/>
                </a:lnTo>
                <a:lnTo>
                  <a:pt x="600557" y="16954"/>
                </a:lnTo>
                <a:lnTo>
                  <a:pt x="603313" y="19697"/>
                </a:lnTo>
                <a:lnTo>
                  <a:pt x="605764" y="13487"/>
                </a:lnTo>
                <a:close/>
              </a:path>
              <a:path w="995045" h="309879">
                <a:moveTo>
                  <a:pt x="619607" y="197116"/>
                </a:moveTo>
                <a:lnTo>
                  <a:pt x="615873" y="191909"/>
                </a:lnTo>
                <a:lnTo>
                  <a:pt x="610971" y="187363"/>
                </a:lnTo>
                <a:lnTo>
                  <a:pt x="604786" y="184010"/>
                </a:lnTo>
                <a:lnTo>
                  <a:pt x="597154" y="182384"/>
                </a:lnTo>
                <a:lnTo>
                  <a:pt x="596138" y="184124"/>
                </a:lnTo>
                <a:lnTo>
                  <a:pt x="608088" y="192151"/>
                </a:lnTo>
                <a:lnTo>
                  <a:pt x="603580" y="203136"/>
                </a:lnTo>
                <a:lnTo>
                  <a:pt x="607517" y="205638"/>
                </a:lnTo>
                <a:lnTo>
                  <a:pt x="611276" y="208381"/>
                </a:lnTo>
                <a:lnTo>
                  <a:pt x="617613" y="211683"/>
                </a:lnTo>
                <a:lnTo>
                  <a:pt x="619531" y="209359"/>
                </a:lnTo>
                <a:lnTo>
                  <a:pt x="619429" y="203746"/>
                </a:lnTo>
                <a:lnTo>
                  <a:pt x="619531" y="201383"/>
                </a:lnTo>
                <a:lnTo>
                  <a:pt x="619607" y="197116"/>
                </a:lnTo>
                <a:close/>
              </a:path>
              <a:path w="995045" h="309879">
                <a:moveTo>
                  <a:pt x="625868" y="206883"/>
                </a:moveTo>
                <a:lnTo>
                  <a:pt x="624382" y="203555"/>
                </a:lnTo>
                <a:lnTo>
                  <a:pt x="623646" y="201879"/>
                </a:lnTo>
                <a:lnTo>
                  <a:pt x="621550" y="202882"/>
                </a:lnTo>
                <a:lnTo>
                  <a:pt x="623201" y="206133"/>
                </a:lnTo>
                <a:lnTo>
                  <a:pt x="624014" y="207772"/>
                </a:lnTo>
                <a:lnTo>
                  <a:pt x="625868" y="206883"/>
                </a:lnTo>
                <a:close/>
              </a:path>
              <a:path w="995045" h="309879">
                <a:moveTo>
                  <a:pt x="627964" y="143878"/>
                </a:moveTo>
                <a:lnTo>
                  <a:pt x="627837" y="143954"/>
                </a:lnTo>
                <a:lnTo>
                  <a:pt x="627964" y="143878"/>
                </a:lnTo>
                <a:close/>
              </a:path>
              <a:path w="995045" h="309879">
                <a:moveTo>
                  <a:pt x="631532" y="137160"/>
                </a:moveTo>
                <a:lnTo>
                  <a:pt x="624408" y="133959"/>
                </a:lnTo>
                <a:lnTo>
                  <a:pt x="621931" y="138938"/>
                </a:lnTo>
                <a:lnTo>
                  <a:pt x="627240" y="140449"/>
                </a:lnTo>
                <a:lnTo>
                  <a:pt x="627926" y="143789"/>
                </a:lnTo>
                <a:lnTo>
                  <a:pt x="631532" y="137160"/>
                </a:lnTo>
                <a:close/>
              </a:path>
              <a:path w="995045" h="309879">
                <a:moveTo>
                  <a:pt x="633361" y="179158"/>
                </a:moveTo>
                <a:lnTo>
                  <a:pt x="630453" y="177469"/>
                </a:lnTo>
                <a:lnTo>
                  <a:pt x="627430" y="175717"/>
                </a:lnTo>
                <a:lnTo>
                  <a:pt x="623925" y="174790"/>
                </a:lnTo>
                <a:lnTo>
                  <a:pt x="620890" y="173596"/>
                </a:lnTo>
                <a:lnTo>
                  <a:pt x="621131" y="176377"/>
                </a:lnTo>
                <a:lnTo>
                  <a:pt x="621030" y="178727"/>
                </a:lnTo>
                <a:lnTo>
                  <a:pt x="622173" y="183070"/>
                </a:lnTo>
                <a:lnTo>
                  <a:pt x="622884" y="186067"/>
                </a:lnTo>
                <a:lnTo>
                  <a:pt x="626706" y="188048"/>
                </a:lnTo>
                <a:lnTo>
                  <a:pt x="630047" y="187972"/>
                </a:lnTo>
                <a:lnTo>
                  <a:pt x="632866" y="182206"/>
                </a:lnTo>
                <a:lnTo>
                  <a:pt x="633361" y="179158"/>
                </a:lnTo>
                <a:close/>
              </a:path>
              <a:path w="995045" h="309879">
                <a:moveTo>
                  <a:pt x="641946" y="186499"/>
                </a:moveTo>
                <a:lnTo>
                  <a:pt x="641819" y="184696"/>
                </a:lnTo>
                <a:lnTo>
                  <a:pt x="639406" y="184251"/>
                </a:lnTo>
                <a:lnTo>
                  <a:pt x="636981" y="182829"/>
                </a:lnTo>
                <a:lnTo>
                  <a:pt x="634631" y="184950"/>
                </a:lnTo>
                <a:lnTo>
                  <a:pt x="634822" y="187134"/>
                </a:lnTo>
                <a:lnTo>
                  <a:pt x="639572" y="186702"/>
                </a:lnTo>
                <a:lnTo>
                  <a:pt x="641946" y="186499"/>
                </a:lnTo>
                <a:close/>
              </a:path>
              <a:path w="995045" h="309879">
                <a:moveTo>
                  <a:pt x="645985" y="175348"/>
                </a:moveTo>
                <a:lnTo>
                  <a:pt x="645782" y="175361"/>
                </a:lnTo>
                <a:lnTo>
                  <a:pt x="645896" y="175590"/>
                </a:lnTo>
                <a:lnTo>
                  <a:pt x="645960" y="175425"/>
                </a:lnTo>
                <a:close/>
              </a:path>
              <a:path w="995045" h="309879">
                <a:moveTo>
                  <a:pt x="648373" y="168363"/>
                </a:moveTo>
                <a:lnTo>
                  <a:pt x="648322" y="168186"/>
                </a:lnTo>
                <a:lnTo>
                  <a:pt x="648373" y="168363"/>
                </a:lnTo>
                <a:close/>
              </a:path>
              <a:path w="995045" h="309879">
                <a:moveTo>
                  <a:pt x="650443" y="175018"/>
                </a:moveTo>
                <a:lnTo>
                  <a:pt x="648335" y="168516"/>
                </a:lnTo>
                <a:lnTo>
                  <a:pt x="645985" y="175348"/>
                </a:lnTo>
                <a:lnTo>
                  <a:pt x="650443" y="175018"/>
                </a:lnTo>
                <a:close/>
              </a:path>
              <a:path w="995045" h="309879">
                <a:moveTo>
                  <a:pt x="653122" y="166751"/>
                </a:moveTo>
                <a:lnTo>
                  <a:pt x="652513" y="165658"/>
                </a:lnTo>
                <a:lnTo>
                  <a:pt x="652145" y="164020"/>
                </a:lnTo>
                <a:lnTo>
                  <a:pt x="651230" y="163626"/>
                </a:lnTo>
                <a:lnTo>
                  <a:pt x="649973" y="163080"/>
                </a:lnTo>
                <a:lnTo>
                  <a:pt x="648309" y="163487"/>
                </a:lnTo>
                <a:lnTo>
                  <a:pt x="646811" y="163487"/>
                </a:lnTo>
                <a:lnTo>
                  <a:pt x="648322" y="168186"/>
                </a:lnTo>
                <a:lnTo>
                  <a:pt x="649935" y="167716"/>
                </a:lnTo>
                <a:lnTo>
                  <a:pt x="653122" y="166751"/>
                </a:lnTo>
                <a:close/>
              </a:path>
              <a:path w="995045" h="309879">
                <a:moveTo>
                  <a:pt x="654672" y="146024"/>
                </a:moveTo>
                <a:lnTo>
                  <a:pt x="652678" y="133845"/>
                </a:lnTo>
                <a:lnTo>
                  <a:pt x="649579" y="131241"/>
                </a:lnTo>
                <a:lnTo>
                  <a:pt x="646366" y="136791"/>
                </a:lnTo>
                <a:lnTo>
                  <a:pt x="644232" y="132753"/>
                </a:lnTo>
                <a:lnTo>
                  <a:pt x="642988" y="130390"/>
                </a:lnTo>
                <a:lnTo>
                  <a:pt x="642391" y="127685"/>
                </a:lnTo>
                <a:lnTo>
                  <a:pt x="641400" y="124815"/>
                </a:lnTo>
                <a:lnTo>
                  <a:pt x="638492" y="125615"/>
                </a:lnTo>
                <a:lnTo>
                  <a:pt x="636155" y="126707"/>
                </a:lnTo>
                <a:lnTo>
                  <a:pt x="638073" y="132422"/>
                </a:lnTo>
                <a:lnTo>
                  <a:pt x="639064" y="134315"/>
                </a:lnTo>
                <a:lnTo>
                  <a:pt x="639914" y="136245"/>
                </a:lnTo>
                <a:lnTo>
                  <a:pt x="636282" y="135966"/>
                </a:lnTo>
                <a:lnTo>
                  <a:pt x="636130" y="137998"/>
                </a:lnTo>
                <a:lnTo>
                  <a:pt x="639813" y="136766"/>
                </a:lnTo>
                <a:lnTo>
                  <a:pt x="637984" y="142709"/>
                </a:lnTo>
                <a:lnTo>
                  <a:pt x="632612" y="142773"/>
                </a:lnTo>
                <a:lnTo>
                  <a:pt x="627926" y="143941"/>
                </a:lnTo>
                <a:lnTo>
                  <a:pt x="628586" y="145580"/>
                </a:lnTo>
                <a:lnTo>
                  <a:pt x="628992" y="147396"/>
                </a:lnTo>
                <a:lnTo>
                  <a:pt x="630415" y="149237"/>
                </a:lnTo>
                <a:lnTo>
                  <a:pt x="632256" y="148602"/>
                </a:lnTo>
                <a:lnTo>
                  <a:pt x="633882" y="148450"/>
                </a:lnTo>
                <a:lnTo>
                  <a:pt x="636066" y="152869"/>
                </a:lnTo>
                <a:lnTo>
                  <a:pt x="639127" y="145122"/>
                </a:lnTo>
                <a:lnTo>
                  <a:pt x="640473" y="145148"/>
                </a:lnTo>
                <a:lnTo>
                  <a:pt x="641718" y="152857"/>
                </a:lnTo>
                <a:lnTo>
                  <a:pt x="646480" y="151003"/>
                </a:lnTo>
                <a:lnTo>
                  <a:pt x="647903" y="144348"/>
                </a:lnTo>
                <a:lnTo>
                  <a:pt x="654672" y="146024"/>
                </a:lnTo>
                <a:close/>
              </a:path>
              <a:path w="995045" h="309879">
                <a:moveTo>
                  <a:pt x="662584" y="234099"/>
                </a:moveTo>
                <a:lnTo>
                  <a:pt x="662419" y="232232"/>
                </a:lnTo>
                <a:lnTo>
                  <a:pt x="662470" y="231254"/>
                </a:lnTo>
                <a:lnTo>
                  <a:pt x="662216" y="230365"/>
                </a:lnTo>
                <a:lnTo>
                  <a:pt x="661911" y="229374"/>
                </a:lnTo>
                <a:lnTo>
                  <a:pt x="661327" y="228473"/>
                </a:lnTo>
                <a:lnTo>
                  <a:pt x="660679" y="227126"/>
                </a:lnTo>
                <a:lnTo>
                  <a:pt x="658317" y="230809"/>
                </a:lnTo>
                <a:lnTo>
                  <a:pt x="657961" y="232778"/>
                </a:lnTo>
                <a:lnTo>
                  <a:pt x="662584" y="234099"/>
                </a:lnTo>
                <a:close/>
              </a:path>
              <a:path w="995045" h="309879">
                <a:moveTo>
                  <a:pt x="670750" y="211289"/>
                </a:moveTo>
                <a:lnTo>
                  <a:pt x="670712" y="209918"/>
                </a:lnTo>
                <a:lnTo>
                  <a:pt x="670598" y="205892"/>
                </a:lnTo>
                <a:lnTo>
                  <a:pt x="670534" y="203542"/>
                </a:lnTo>
                <a:lnTo>
                  <a:pt x="664552" y="202272"/>
                </a:lnTo>
                <a:lnTo>
                  <a:pt x="667346" y="209918"/>
                </a:lnTo>
                <a:lnTo>
                  <a:pt x="658317" y="205892"/>
                </a:lnTo>
                <a:lnTo>
                  <a:pt x="656107" y="210578"/>
                </a:lnTo>
                <a:lnTo>
                  <a:pt x="657923" y="213563"/>
                </a:lnTo>
                <a:lnTo>
                  <a:pt x="661771" y="216306"/>
                </a:lnTo>
                <a:lnTo>
                  <a:pt x="670750" y="211289"/>
                </a:lnTo>
                <a:close/>
              </a:path>
              <a:path w="995045" h="309879">
                <a:moveTo>
                  <a:pt x="681304" y="195249"/>
                </a:moveTo>
                <a:lnTo>
                  <a:pt x="680593" y="193903"/>
                </a:lnTo>
                <a:lnTo>
                  <a:pt x="679310" y="193725"/>
                </a:lnTo>
                <a:lnTo>
                  <a:pt x="678434" y="193332"/>
                </a:lnTo>
                <a:lnTo>
                  <a:pt x="678091" y="194233"/>
                </a:lnTo>
                <a:lnTo>
                  <a:pt x="677291" y="195287"/>
                </a:lnTo>
                <a:lnTo>
                  <a:pt x="677748" y="196735"/>
                </a:lnTo>
                <a:lnTo>
                  <a:pt x="679005" y="197142"/>
                </a:lnTo>
                <a:lnTo>
                  <a:pt x="680453" y="198132"/>
                </a:lnTo>
                <a:lnTo>
                  <a:pt x="680745" y="196405"/>
                </a:lnTo>
                <a:lnTo>
                  <a:pt x="681304" y="195249"/>
                </a:lnTo>
                <a:close/>
              </a:path>
              <a:path w="995045" h="309879">
                <a:moveTo>
                  <a:pt x="685761" y="226314"/>
                </a:moveTo>
                <a:lnTo>
                  <a:pt x="683971" y="224459"/>
                </a:lnTo>
                <a:lnTo>
                  <a:pt x="680478" y="224459"/>
                </a:lnTo>
                <a:lnTo>
                  <a:pt x="678281" y="225577"/>
                </a:lnTo>
                <a:lnTo>
                  <a:pt x="680224" y="231495"/>
                </a:lnTo>
                <a:lnTo>
                  <a:pt x="685761" y="226314"/>
                </a:lnTo>
                <a:close/>
              </a:path>
              <a:path w="995045" h="309879">
                <a:moveTo>
                  <a:pt x="692823" y="154749"/>
                </a:moveTo>
                <a:lnTo>
                  <a:pt x="688708" y="152920"/>
                </a:lnTo>
                <a:lnTo>
                  <a:pt x="685850" y="153416"/>
                </a:lnTo>
                <a:lnTo>
                  <a:pt x="683425" y="156476"/>
                </a:lnTo>
                <a:lnTo>
                  <a:pt x="677976" y="149567"/>
                </a:lnTo>
                <a:lnTo>
                  <a:pt x="673658" y="155625"/>
                </a:lnTo>
                <a:lnTo>
                  <a:pt x="676109" y="157327"/>
                </a:lnTo>
                <a:lnTo>
                  <a:pt x="679805" y="156781"/>
                </a:lnTo>
                <a:lnTo>
                  <a:pt x="681088" y="160921"/>
                </a:lnTo>
                <a:lnTo>
                  <a:pt x="681926" y="163626"/>
                </a:lnTo>
                <a:lnTo>
                  <a:pt x="685012" y="163398"/>
                </a:lnTo>
                <a:lnTo>
                  <a:pt x="688936" y="159372"/>
                </a:lnTo>
                <a:lnTo>
                  <a:pt x="690600" y="157302"/>
                </a:lnTo>
                <a:lnTo>
                  <a:pt x="692823" y="154749"/>
                </a:lnTo>
                <a:close/>
              </a:path>
              <a:path w="995045" h="309879">
                <a:moveTo>
                  <a:pt x="700595" y="230962"/>
                </a:moveTo>
                <a:lnTo>
                  <a:pt x="699655" y="228422"/>
                </a:lnTo>
                <a:lnTo>
                  <a:pt x="698512" y="226885"/>
                </a:lnTo>
                <a:lnTo>
                  <a:pt x="697153" y="224536"/>
                </a:lnTo>
                <a:lnTo>
                  <a:pt x="696163" y="227050"/>
                </a:lnTo>
                <a:lnTo>
                  <a:pt x="695147" y="228676"/>
                </a:lnTo>
                <a:lnTo>
                  <a:pt x="694867" y="231419"/>
                </a:lnTo>
                <a:lnTo>
                  <a:pt x="695858" y="232879"/>
                </a:lnTo>
                <a:lnTo>
                  <a:pt x="696785" y="233578"/>
                </a:lnTo>
                <a:lnTo>
                  <a:pt x="697331" y="233997"/>
                </a:lnTo>
                <a:lnTo>
                  <a:pt x="699033" y="233629"/>
                </a:lnTo>
                <a:lnTo>
                  <a:pt x="700252" y="232435"/>
                </a:lnTo>
                <a:lnTo>
                  <a:pt x="700595" y="230962"/>
                </a:lnTo>
                <a:close/>
              </a:path>
              <a:path w="995045" h="309879">
                <a:moveTo>
                  <a:pt x="714895" y="226568"/>
                </a:moveTo>
                <a:lnTo>
                  <a:pt x="711225" y="221348"/>
                </a:lnTo>
                <a:lnTo>
                  <a:pt x="712089" y="213207"/>
                </a:lnTo>
                <a:lnTo>
                  <a:pt x="703224" y="211696"/>
                </a:lnTo>
                <a:lnTo>
                  <a:pt x="703224" y="205663"/>
                </a:lnTo>
                <a:lnTo>
                  <a:pt x="698614" y="212394"/>
                </a:lnTo>
                <a:lnTo>
                  <a:pt x="697496" y="210883"/>
                </a:lnTo>
                <a:lnTo>
                  <a:pt x="696734" y="208889"/>
                </a:lnTo>
                <a:lnTo>
                  <a:pt x="693851" y="207543"/>
                </a:lnTo>
                <a:lnTo>
                  <a:pt x="689521" y="208343"/>
                </a:lnTo>
                <a:lnTo>
                  <a:pt x="688962" y="210845"/>
                </a:lnTo>
                <a:lnTo>
                  <a:pt x="690600" y="211886"/>
                </a:lnTo>
                <a:lnTo>
                  <a:pt x="692226" y="212356"/>
                </a:lnTo>
                <a:lnTo>
                  <a:pt x="693991" y="213055"/>
                </a:lnTo>
                <a:lnTo>
                  <a:pt x="693775" y="214490"/>
                </a:lnTo>
                <a:lnTo>
                  <a:pt x="692569" y="217487"/>
                </a:lnTo>
                <a:lnTo>
                  <a:pt x="695058" y="219633"/>
                </a:lnTo>
                <a:lnTo>
                  <a:pt x="697788" y="219925"/>
                </a:lnTo>
                <a:lnTo>
                  <a:pt x="701090" y="221018"/>
                </a:lnTo>
                <a:lnTo>
                  <a:pt x="702437" y="224917"/>
                </a:lnTo>
                <a:lnTo>
                  <a:pt x="702297" y="229882"/>
                </a:lnTo>
                <a:lnTo>
                  <a:pt x="703351" y="234848"/>
                </a:lnTo>
                <a:lnTo>
                  <a:pt x="708240" y="238760"/>
                </a:lnTo>
                <a:lnTo>
                  <a:pt x="707580" y="232562"/>
                </a:lnTo>
                <a:lnTo>
                  <a:pt x="714895" y="226568"/>
                </a:lnTo>
                <a:close/>
              </a:path>
              <a:path w="995045" h="309879">
                <a:moveTo>
                  <a:pt x="724433" y="187553"/>
                </a:moveTo>
                <a:lnTo>
                  <a:pt x="720648" y="187960"/>
                </a:lnTo>
                <a:lnTo>
                  <a:pt x="717372" y="187909"/>
                </a:lnTo>
                <a:lnTo>
                  <a:pt x="713155" y="189191"/>
                </a:lnTo>
                <a:lnTo>
                  <a:pt x="712533" y="191604"/>
                </a:lnTo>
                <a:lnTo>
                  <a:pt x="711644" y="193078"/>
                </a:lnTo>
                <a:lnTo>
                  <a:pt x="713066" y="193230"/>
                </a:lnTo>
                <a:lnTo>
                  <a:pt x="714654" y="193865"/>
                </a:lnTo>
                <a:lnTo>
                  <a:pt x="721321" y="191579"/>
                </a:lnTo>
                <a:lnTo>
                  <a:pt x="724433" y="197942"/>
                </a:lnTo>
                <a:lnTo>
                  <a:pt x="724433" y="187553"/>
                </a:lnTo>
                <a:close/>
              </a:path>
              <a:path w="995045" h="309879">
                <a:moveTo>
                  <a:pt x="735291" y="233438"/>
                </a:moveTo>
                <a:lnTo>
                  <a:pt x="734314" y="228854"/>
                </a:lnTo>
                <a:lnTo>
                  <a:pt x="731634" y="227685"/>
                </a:lnTo>
                <a:lnTo>
                  <a:pt x="730440" y="227164"/>
                </a:lnTo>
                <a:lnTo>
                  <a:pt x="728141" y="227380"/>
                </a:lnTo>
                <a:lnTo>
                  <a:pt x="726617" y="228993"/>
                </a:lnTo>
                <a:lnTo>
                  <a:pt x="726592" y="231533"/>
                </a:lnTo>
                <a:lnTo>
                  <a:pt x="728980" y="234403"/>
                </a:lnTo>
                <a:lnTo>
                  <a:pt x="731304" y="235851"/>
                </a:lnTo>
                <a:lnTo>
                  <a:pt x="733869" y="237934"/>
                </a:lnTo>
                <a:lnTo>
                  <a:pt x="735291" y="233438"/>
                </a:lnTo>
                <a:close/>
              </a:path>
              <a:path w="995045" h="309879">
                <a:moveTo>
                  <a:pt x="746848" y="217868"/>
                </a:moveTo>
                <a:lnTo>
                  <a:pt x="745858" y="215900"/>
                </a:lnTo>
                <a:lnTo>
                  <a:pt x="744461" y="216484"/>
                </a:lnTo>
                <a:lnTo>
                  <a:pt x="743064" y="217081"/>
                </a:lnTo>
                <a:lnTo>
                  <a:pt x="741667" y="217665"/>
                </a:lnTo>
                <a:lnTo>
                  <a:pt x="742086" y="218503"/>
                </a:lnTo>
                <a:lnTo>
                  <a:pt x="742937" y="220167"/>
                </a:lnTo>
                <a:lnTo>
                  <a:pt x="745540" y="218630"/>
                </a:lnTo>
                <a:lnTo>
                  <a:pt x="746848" y="217868"/>
                </a:lnTo>
                <a:close/>
              </a:path>
              <a:path w="995045" h="309879">
                <a:moveTo>
                  <a:pt x="750697" y="270078"/>
                </a:moveTo>
                <a:lnTo>
                  <a:pt x="750341" y="268401"/>
                </a:lnTo>
                <a:lnTo>
                  <a:pt x="745947" y="268592"/>
                </a:lnTo>
                <a:lnTo>
                  <a:pt x="742492" y="262953"/>
                </a:lnTo>
                <a:lnTo>
                  <a:pt x="736650" y="267627"/>
                </a:lnTo>
                <a:lnTo>
                  <a:pt x="733882" y="265341"/>
                </a:lnTo>
                <a:lnTo>
                  <a:pt x="731316" y="263855"/>
                </a:lnTo>
                <a:lnTo>
                  <a:pt x="728624" y="271729"/>
                </a:lnTo>
                <a:lnTo>
                  <a:pt x="734098" y="271259"/>
                </a:lnTo>
                <a:lnTo>
                  <a:pt x="737920" y="271678"/>
                </a:lnTo>
                <a:lnTo>
                  <a:pt x="736523" y="281089"/>
                </a:lnTo>
                <a:lnTo>
                  <a:pt x="740587" y="283349"/>
                </a:lnTo>
                <a:lnTo>
                  <a:pt x="745261" y="280746"/>
                </a:lnTo>
                <a:lnTo>
                  <a:pt x="747839" y="279006"/>
                </a:lnTo>
                <a:lnTo>
                  <a:pt x="745223" y="275602"/>
                </a:lnTo>
                <a:lnTo>
                  <a:pt x="744766" y="275005"/>
                </a:lnTo>
                <a:lnTo>
                  <a:pt x="744550" y="274205"/>
                </a:lnTo>
                <a:lnTo>
                  <a:pt x="744194" y="273456"/>
                </a:lnTo>
                <a:lnTo>
                  <a:pt x="750697" y="270078"/>
                </a:lnTo>
                <a:close/>
              </a:path>
              <a:path w="995045" h="309879">
                <a:moveTo>
                  <a:pt x="751941" y="195580"/>
                </a:moveTo>
                <a:lnTo>
                  <a:pt x="750633" y="190588"/>
                </a:lnTo>
                <a:lnTo>
                  <a:pt x="751281" y="184327"/>
                </a:lnTo>
                <a:lnTo>
                  <a:pt x="743699" y="183248"/>
                </a:lnTo>
                <a:lnTo>
                  <a:pt x="744245" y="176745"/>
                </a:lnTo>
                <a:lnTo>
                  <a:pt x="735622" y="185801"/>
                </a:lnTo>
                <a:lnTo>
                  <a:pt x="744816" y="189941"/>
                </a:lnTo>
                <a:lnTo>
                  <a:pt x="740613" y="195122"/>
                </a:lnTo>
                <a:lnTo>
                  <a:pt x="743661" y="201434"/>
                </a:lnTo>
                <a:lnTo>
                  <a:pt x="745490" y="198970"/>
                </a:lnTo>
                <a:lnTo>
                  <a:pt x="746455" y="197002"/>
                </a:lnTo>
                <a:lnTo>
                  <a:pt x="748880" y="195160"/>
                </a:lnTo>
                <a:lnTo>
                  <a:pt x="750544" y="195541"/>
                </a:lnTo>
                <a:lnTo>
                  <a:pt x="751941" y="195580"/>
                </a:lnTo>
                <a:close/>
              </a:path>
              <a:path w="995045" h="309879">
                <a:moveTo>
                  <a:pt x="752271" y="195592"/>
                </a:moveTo>
                <a:lnTo>
                  <a:pt x="752043" y="195580"/>
                </a:lnTo>
                <a:lnTo>
                  <a:pt x="751979" y="195770"/>
                </a:lnTo>
                <a:lnTo>
                  <a:pt x="752271" y="195592"/>
                </a:lnTo>
                <a:close/>
              </a:path>
              <a:path w="995045" h="309879">
                <a:moveTo>
                  <a:pt x="757059" y="295109"/>
                </a:moveTo>
                <a:lnTo>
                  <a:pt x="749604" y="294779"/>
                </a:lnTo>
                <a:lnTo>
                  <a:pt x="748563" y="300380"/>
                </a:lnTo>
                <a:lnTo>
                  <a:pt x="750011" y="301282"/>
                </a:lnTo>
                <a:lnTo>
                  <a:pt x="757059" y="295109"/>
                </a:lnTo>
                <a:close/>
              </a:path>
              <a:path w="995045" h="309879">
                <a:moveTo>
                  <a:pt x="759333" y="201295"/>
                </a:moveTo>
                <a:lnTo>
                  <a:pt x="756907" y="194741"/>
                </a:lnTo>
                <a:lnTo>
                  <a:pt x="752284" y="195808"/>
                </a:lnTo>
                <a:lnTo>
                  <a:pt x="752703" y="203250"/>
                </a:lnTo>
                <a:lnTo>
                  <a:pt x="759333" y="201295"/>
                </a:lnTo>
                <a:close/>
              </a:path>
              <a:path w="995045" h="309879">
                <a:moveTo>
                  <a:pt x="767676" y="218605"/>
                </a:moveTo>
                <a:lnTo>
                  <a:pt x="767499" y="218643"/>
                </a:lnTo>
                <a:lnTo>
                  <a:pt x="767549" y="218821"/>
                </a:lnTo>
                <a:lnTo>
                  <a:pt x="767676" y="218922"/>
                </a:lnTo>
                <a:lnTo>
                  <a:pt x="767676" y="218605"/>
                </a:lnTo>
                <a:close/>
              </a:path>
              <a:path w="995045" h="309879">
                <a:moveTo>
                  <a:pt x="771918" y="217055"/>
                </a:moveTo>
                <a:lnTo>
                  <a:pt x="771766" y="213829"/>
                </a:lnTo>
                <a:lnTo>
                  <a:pt x="767778" y="213575"/>
                </a:lnTo>
                <a:lnTo>
                  <a:pt x="767600" y="216001"/>
                </a:lnTo>
                <a:lnTo>
                  <a:pt x="767676" y="218605"/>
                </a:lnTo>
                <a:lnTo>
                  <a:pt x="770128" y="218135"/>
                </a:lnTo>
                <a:lnTo>
                  <a:pt x="771918" y="217055"/>
                </a:lnTo>
                <a:close/>
              </a:path>
              <a:path w="995045" h="309879">
                <a:moveTo>
                  <a:pt x="773264" y="224878"/>
                </a:moveTo>
                <a:lnTo>
                  <a:pt x="767638" y="218909"/>
                </a:lnTo>
                <a:lnTo>
                  <a:pt x="765898" y="218363"/>
                </a:lnTo>
                <a:lnTo>
                  <a:pt x="764184" y="217716"/>
                </a:lnTo>
                <a:lnTo>
                  <a:pt x="760628" y="216916"/>
                </a:lnTo>
                <a:lnTo>
                  <a:pt x="758240" y="215912"/>
                </a:lnTo>
                <a:lnTo>
                  <a:pt x="757072" y="216662"/>
                </a:lnTo>
                <a:lnTo>
                  <a:pt x="754265" y="218465"/>
                </a:lnTo>
                <a:lnTo>
                  <a:pt x="751662" y="220865"/>
                </a:lnTo>
                <a:lnTo>
                  <a:pt x="748258" y="225386"/>
                </a:lnTo>
                <a:lnTo>
                  <a:pt x="748004" y="228092"/>
                </a:lnTo>
                <a:lnTo>
                  <a:pt x="746975" y="231216"/>
                </a:lnTo>
                <a:lnTo>
                  <a:pt x="752208" y="235102"/>
                </a:lnTo>
                <a:lnTo>
                  <a:pt x="756500" y="240461"/>
                </a:lnTo>
                <a:lnTo>
                  <a:pt x="764527" y="242468"/>
                </a:lnTo>
                <a:lnTo>
                  <a:pt x="763536" y="235521"/>
                </a:lnTo>
                <a:lnTo>
                  <a:pt x="773214" y="225209"/>
                </a:lnTo>
                <a:lnTo>
                  <a:pt x="773264" y="224878"/>
                </a:lnTo>
                <a:close/>
              </a:path>
              <a:path w="995045" h="309879">
                <a:moveTo>
                  <a:pt x="780783" y="204876"/>
                </a:moveTo>
                <a:lnTo>
                  <a:pt x="777316" y="203809"/>
                </a:lnTo>
                <a:lnTo>
                  <a:pt x="777163" y="204495"/>
                </a:lnTo>
                <a:lnTo>
                  <a:pt x="776757" y="205727"/>
                </a:lnTo>
                <a:lnTo>
                  <a:pt x="776884" y="205790"/>
                </a:lnTo>
                <a:lnTo>
                  <a:pt x="777951" y="206273"/>
                </a:lnTo>
                <a:lnTo>
                  <a:pt x="779106" y="206527"/>
                </a:lnTo>
                <a:lnTo>
                  <a:pt x="780249" y="206857"/>
                </a:lnTo>
                <a:lnTo>
                  <a:pt x="780783" y="204876"/>
                </a:lnTo>
                <a:close/>
              </a:path>
              <a:path w="995045" h="309879">
                <a:moveTo>
                  <a:pt x="782129" y="302666"/>
                </a:moveTo>
                <a:lnTo>
                  <a:pt x="781862" y="301675"/>
                </a:lnTo>
                <a:lnTo>
                  <a:pt x="781532" y="300482"/>
                </a:lnTo>
                <a:lnTo>
                  <a:pt x="780034" y="299618"/>
                </a:lnTo>
                <a:lnTo>
                  <a:pt x="779030" y="298615"/>
                </a:lnTo>
                <a:lnTo>
                  <a:pt x="778179" y="299478"/>
                </a:lnTo>
                <a:lnTo>
                  <a:pt x="776681" y="300304"/>
                </a:lnTo>
                <a:lnTo>
                  <a:pt x="776579" y="302145"/>
                </a:lnTo>
                <a:lnTo>
                  <a:pt x="777951" y="303149"/>
                </a:lnTo>
                <a:lnTo>
                  <a:pt x="780186" y="306057"/>
                </a:lnTo>
                <a:lnTo>
                  <a:pt x="781024" y="304038"/>
                </a:lnTo>
                <a:lnTo>
                  <a:pt x="782129" y="302666"/>
                </a:lnTo>
                <a:close/>
              </a:path>
              <a:path w="995045" h="309879">
                <a:moveTo>
                  <a:pt x="796925" y="208191"/>
                </a:moveTo>
                <a:lnTo>
                  <a:pt x="795324" y="205943"/>
                </a:lnTo>
                <a:lnTo>
                  <a:pt x="790638" y="205232"/>
                </a:lnTo>
                <a:lnTo>
                  <a:pt x="789660" y="203898"/>
                </a:lnTo>
                <a:lnTo>
                  <a:pt x="788289" y="202844"/>
                </a:lnTo>
                <a:lnTo>
                  <a:pt x="786904" y="206451"/>
                </a:lnTo>
                <a:lnTo>
                  <a:pt x="784123" y="210058"/>
                </a:lnTo>
                <a:lnTo>
                  <a:pt x="786587" y="216357"/>
                </a:lnTo>
                <a:lnTo>
                  <a:pt x="781469" y="217538"/>
                </a:lnTo>
                <a:lnTo>
                  <a:pt x="782612" y="221551"/>
                </a:lnTo>
                <a:lnTo>
                  <a:pt x="783932" y="221018"/>
                </a:lnTo>
                <a:lnTo>
                  <a:pt x="785418" y="220891"/>
                </a:lnTo>
                <a:lnTo>
                  <a:pt x="787349" y="218147"/>
                </a:lnTo>
                <a:lnTo>
                  <a:pt x="787857" y="215925"/>
                </a:lnTo>
                <a:lnTo>
                  <a:pt x="791235" y="215747"/>
                </a:lnTo>
                <a:lnTo>
                  <a:pt x="792962" y="215658"/>
                </a:lnTo>
                <a:lnTo>
                  <a:pt x="795375" y="213080"/>
                </a:lnTo>
                <a:lnTo>
                  <a:pt x="796925" y="208191"/>
                </a:lnTo>
                <a:close/>
              </a:path>
              <a:path w="995045" h="309879">
                <a:moveTo>
                  <a:pt x="835279" y="309384"/>
                </a:moveTo>
                <a:lnTo>
                  <a:pt x="835025" y="309181"/>
                </a:lnTo>
                <a:lnTo>
                  <a:pt x="834745" y="309016"/>
                </a:lnTo>
                <a:lnTo>
                  <a:pt x="834466" y="308978"/>
                </a:lnTo>
                <a:lnTo>
                  <a:pt x="834136" y="308927"/>
                </a:lnTo>
                <a:lnTo>
                  <a:pt x="833755" y="309105"/>
                </a:lnTo>
                <a:lnTo>
                  <a:pt x="833323" y="309384"/>
                </a:lnTo>
                <a:lnTo>
                  <a:pt x="835279" y="309384"/>
                </a:lnTo>
                <a:close/>
              </a:path>
              <a:path w="995045" h="309879">
                <a:moveTo>
                  <a:pt x="862736" y="286969"/>
                </a:moveTo>
                <a:lnTo>
                  <a:pt x="862279" y="286854"/>
                </a:lnTo>
                <a:lnTo>
                  <a:pt x="861441" y="286588"/>
                </a:lnTo>
                <a:lnTo>
                  <a:pt x="861047" y="287604"/>
                </a:lnTo>
                <a:lnTo>
                  <a:pt x="860767" y="288620"/>
                </a:lnTo>
                <a:lnTo>
                  <a:pt x="860463" y="289623"/>
                </a:lnTo>
                <a:lnTo>
                  <a:pt x="861644" y="290004"/>
                </a:lnTo>
                <a:lnTo>
                  <a:pt x="862380" y="287985"/>
                </a:lnTo>
                <a:lnTo>
                  <a:pt x="862736" y="286969"/>
                </a:lnTo>
                <a:close/>
              </a:path>
              <a:path w="995045" h="309879">
                <a:moveTo>
                  <a:pt x="889660" y="309384"/>
                </a:moveTo>
                <a:lnTo>
                  <a:pt x="888123" y="308610"/>
                </a:lnTo>
                <a:lnTo>
                  <a:pt x="886688" y="307327"/>
                </a:lnTo>
                <a:lnTo>
                  <a:pt x="884821" y="306971"/>
                </a:lnTo>
                <a:lnTo>
                  <a:pt x="883716" y="309384"/>
                </a:lnTo>
                <a:lnTo>
                  <a:pt x="889660" y="309384"/>
                </a:lnTo>
                <a:close/>
              </a:path>
              <a:path w="995045" h="309879">
                <a:moveTo>
                  <a:pt x="904367" y="299593"/>
                </a:moveTo>
                <a:lnTo>
                  <a:pt x="900036" y="296354"/>
                </a:lnTo>
                <a:lnTo>
                  <a:pt x="898245" y="297230"/>
                </a:lnTo>
                <a:lnTo>
                  <a:pt x="897140" y="300685"/>
                </a:lnTo>
                <a:lnTo>
                  <a:pt x="896505" y="301231"/>
                </a:lnTo>
                <a:lnTo>
                  <a:pt x="895807" y="302183"/>
                </a:lnTo>
                <a:lnTo>
                  <a:pt x="889241" y="298399"/>
                </a:lnTo>
                <a:lnTo>
                  <a:pt x="889241" y="300075"/>
                </a:lnTo>
                <a:lnTo>
                  <a:pt x="888936" y="301053"/>
                </a:lnTo>
                <a:lnTo>
                  <a:pt x="891133" y="303796"/>
                </a:lnTo>
                <a:lnTo>
                  <a:pt x="893152" y="305943"/>
                </a:lnTo>
                <a:lnTo>
                  <a:pt x="895413" y="308470"/>
                </a:lnTo>
                <a:lnTo>
                  <a:pt x="894918" y="308864"/>
                </a:lnTo>
                <a:lnTo>
                  <a:pt x="894461" y="309156"/>
                </a:lnTo>
                <a:lnTo>
                  <a:pt x="894029" y="309384"/>
                </a:lnTo>
                <a:lnTo>
                  <a:pt x="902563" y="309384"/>
                </a:lnTo>
                <a:lnTo>
                  <a:pt x="902258" y="308152"/>
                </a:lnTo>
                <a:lnTo>
                  <a:pt x="901865" y="306933"/>
                </a:lnTo>
                <a:lnTo>
                  <a:pt x="901839" y="304698"/>
                </a:lnTo>
                <a:lnTo>
                  <a:pt x="901306" y="302983"/>
                </a:lnTo>
                <a:lnTo>
                  <a:pt x="901750" y="302679"/>
                </a:lnTo>
                <a:lnTo>
                  <a:pt x="903884" y="301231"/>
                </a:lnTo>
                <a:lnTo>
                  <a:pt x="904367" y="299593"/>
                </a:lnTo>
                <a:close/>
              </a:path>
              <a:path w="995045" h="309879">
                <a:moveTo>
                  <a:pt x="922096" y="286486"/>
                </a:moveTo>
                <a:lnTo>
                  <a:pt x="910158" y="287337"/>
                </a:lnTo>
                <a:lnTo>
                  <a:pt x="908481" y="293458"/>
                </a:lnTo>
                <a:lnTo>
                  <a:pt x="916851" y="296837"/>
                </a:lnTo>
                <a:lnTo>
                  <a:pt x="911479" y="304025"/>
                </a:lnTo>
                <a:lnTo>
                  <a:pt x="914628" y="303123"/>
                </a:lnTo>
                <a:lnTo>
                  <a:pt x="916825" y="303085"/>
                </a:lnTo>
                <a:lnTo>
                  <a:pt x="918870" y="297611"/>
                </a:lnTo>
                <a:lnTo>
                  <a:pt x="920191" y="292722"/>
                </a:lnTo>
                <a:lnTo>
                  <a:pt x="922096" y="286486"/>
                </a:lnTo>
                <a:close/>
              </a:path>
              <a:path w="995045" h="309879">
                <a:moveTo>
                  <a:pt x="971537" y="294119"/>
                </a:moveTo>
                <a:lnTo>
                  <a:pt x="971054" y="291414"/>
                </a:lnTo>
                <a:lnTo>
                  <a:pt x="970457" y="289052"/>
                </a:lnTo>
                <a:lnTo>
                  <a:pt x="965047" y="291007"/>
                </a:lnTo>
                <a:lnTo>
                  <a:pt x="969073" y="293776"/>
                </a:lnTo>
                <a:lnTo>
                  <a:pt x="970622" y="294830"/>
                </a:lnTo>
                <a:lnTo>
                  <a:pt x="970927" y="294500"/>
                </a:lnTo>
                <a:lnTo>
                  <a:pt x="971537" y="294119"/>
                </a:lnTo>
                <a:close/>
              </a:path>
              <a:path w="995045" h="309879">
                <a:moveTo>
                  <a:pt x="994765" y="298665"/>
                </a:moveTo>
                <a:lnTo>
                  <a:pt x="992797" y="297434"/>
                </a:lnTo>
                <a:lnTo>
                  <a:pt x="990955" y="296545"/>
                </a:lnTo>
                <a:lnTo>
                  <a:pt x="988123" y="295770"/>
                </a:lnTo>
                <a:lnTo>
                  <a:pt x="986929" y="296430"/>
                </a:lnTo>
                <a:lnTo>
                  <a:pt x="985862" y="296684"/>
                </a:lnTo>
                <a:lnTo>
                  <a:pt x="986472" y="295300"/>
                </a:lnTo>
                <a:lnTo>
                  <a:pt x="987666" y="293878"/>
                </a:lnTo>
                <a:lnTo>
                  <a:pt x="987348" y="289344"/>
                </a:lnTo>
                <a:lnTo>
                  <a:pt x="986523" y="286169"/>
                </a:lnTo>
                <a:lnTo>
                  <a:pt x="985850" y="282473"/>
                </a:lnTo>
                <a:lnTo>
                  <a:pt x="984783" y="282003"/>
                </a:lnTo>
                <a:lnTo>
                  <a:pt x="983373" y="281012"/>
                </a:lnTo>
                <a:lnTo>
                  <a:pt x="977722" y="280225"/>
                </a:lnTo>
                <a:lnTo>
                  <a:pt x="975702" y="282943"/>
                </a:lnTo>
                <a:lnTo>
                  <a:pt x="977226" y="286918"/>
                </a:lnTo>
                <a:lnTo>
                  <a:pt x="978827" y="291096"/>
                </a:lnTo>
                <a:lnTo>
                  <a:pt x="981100" y="294830"/>
                </a:lnTo>
                <a:lnTo>
                  <a:pt x="985240" y="297053"/>
                </a:lnTo>
                <a:lnTo>
                  <a:pt x="982332" y="295973"/>
                </a:lnTo>
                <a:lnTo>
                  <a:pt x="981278" y="297268"/>
                </a:lnTo>
                <a:lnTo>
                  <a:pt x="981113" y="299783"/>
                </a:lnTo>
                <a:lnTo>
                  <a:pt x="983780" y="300367"/>
                </a:lnTo>
                <a:lnTo>
                  <a:pt x="986078" y="301015"/>
                </a:lnTo>
                <a:lnTo>
                  <a:pt x="990219" y="301574"/>
                </a:lnTo>
                <a:lnTo>
                  <a:pt x="992085" y="301561"/>
                </a:lnTo>
                <a:lnTo>
                  <a:pt x="994244" y="301180"/>
                </a:lnTo>
                <a:lnTo>
                  <a:pt x="994765" y="298665"/>
                </a:lnTo>
                <a:close/>
              </a:path>
            </a:pathLst>
          </a:custGeom>
          <a:solidFill>
            <a:srgbClr val="08395D">
              <a:alpha val="46000"/>
            </a:srgbClr>
          </a:solidFill>
        </p:spPr>
        <p:txBody>
          <a:bodyPr wrap="square" lIns="0" tIns="0" rIns="0" bIns="0" rtlCol="0"/>
          <a:lstStyle/>
          <a:p>
            <a:endParaRPr/>
          </a:p>
        </p:txBody>
      </p:sp>
      <p:sp>
        <p:nvSpPr>
          <p:cNvPr id="166" name="bg object 166"/>
          <p:cNvSpPr/>
          <p:nvPr/>
        </p:nvSpPr>
        <p:spPr>
          <a:xfrm>
            <a:off x="7610018" y="4611725"/>
            <a:ext cx="704215" cy="250190"/>
          </a:xfrm>
          <a:custGeom>
            <a:avLst/>
            <a:gdLst/>
            <a:ahLst/>
            <a:cxnLst/>
            <a:rect l="l" t="t" r="r" b="b"/>
            <a:pathLst>
              <a:path w="704215" h="250189">
                <a:moveTo>
                  <a:pt x="3035" y="201295"/>
                </a:moveTo>
                <a:lnTo>
                  <a:pt x="2857" y="200215"/>
                </a:lnTo>
                <a:lnTo>
                  <a:pt x="2171" y="199783"/>
                </a:lnTo>
                <a:lnTo>
                  <a:pt x="1181" y="199948"/>
                </a:lnTo>
                <a:lnTo>
                  <a:pt x="393" y="200063"/>
                </a:lnTo>
                <a:lnTo>
                  <a:pt x="0" y="200698"/>
                </a:lnTo>
                <a:lnTo>
                  <a:pt x="50" y="201472"/>
                </a:lnTo>
                <a:lnTo>
                  <a:pt x="114" y="202412"/>
                </a:lnTo>
                <a:lnTo>
                  <a:pt x="546" y="203263"/>
                </a:lnTo>
                <a:lnTo>
                  <a:pt x="1625" y="203187"/>
                </a:lnTo>
                <a:lnTo>
                  <a:pt x="2654" y="203098"/>
                </a:lnTo>
                <a:lnTo>
                  <a:pt x="2933" y="202196"/>
                </a:lnTo>
                <a:lnTo>
                  <a:pt x="3035" y="201295"/>
                </a:lnTo>
                <a:close/>
              </a:path>
              <a:path w="704215" h="250189">
                <a:moveTo>
                  <a:pt x="26606" y="236537"/>
                </a:moveTo>
                <a:lnTo>
                  <a:pt x="26492" y="235966"/>
                </a:lnTo>
                <a:lnTo>
                  <a:pt x="26123" y="235610"/>
                </a:lnTo>
                <a:lnTo>
                  <a:pt x="24815" y="235432"/>
                </a:lnTo>
                <a:lnTo>
                  <a:pt x="24168" y="235712"/>
                </a:lnTo>
                <a:lnTo>
                  <a:pt x="24104" y="236575"/>
                </a:lnTo>
                <a:lnTo>
                  <a:pt x="20624" y="236537"/>
                </a:lnTo>
                <a:lnTo>
                  <a:pt x="17932" y="237680"/>
                </a:lnTo>
                <a:lnTo>
                  <a:pt x="15481" y="239014"/>
                </a:lnTo>
                <a:lnTo>
                  <a:pt x="14897" y="238887"/>
                </a:lnTo>
                <a:lnTo>
                  <a:pt x="14274" y="238823"/>
                </a:lnTo>
                <a:lnTo>
                  <a:pt x="11963" y="238353"/>
                </a:lnTo>
                <a:lnTo>
                  <a:pt x="11023" y="239255"/>
                </a:lnTo>
                <a:lnTo>
                  <a:pt x="10756" y="240982"/>
                </a:lnTo>
                <a:lnTo>
                  <a:pt x="10617" y="241668"/>
                </a:lnTo>
                <a:lnTo>
                  <a:pt x="9702" y="242100"/>
                </a:lnTo>
                <a:lnTo>
                  <a:pt x="9385" y="245656"/>
                </a:lnTo>
                <a:lnTo>
                  <a:pt x="10401" y="246164"/>
                </a:lnTo>
                <a:lnTo>
                  <a:pt x="11163" y="248386"/>
                </a:lnTo>
                <a:lnTo>
                  <a:pt x="13322" y="250037"/>
                </a:lnTo>
                <a:lnTo>
                  <a:pt x="17119" y="249555"/>
                </a:lnTo>
                <a:lnTo>
                  <a:pt x="17856" y="248335"/>
                </a:lnTo>
                <a:lnTo>
                  <a:pt x="17907" y="244919"/>
                </a:lnTo>
                <a:lnTo>
                  <a:pt x="20104" y="242760"/>
                </a:lnTo>
                <a:lnTo>
                  <a:pt x="22199" y="240245"/>
                </a:lnTo>
                <a:lnTo>
                  <a:pt x="24714" y="237477"/>
                </a:lnTo>
                <a:lnTo>
                  <a:pt x="24955" y="237566"/>
                </a:lnTo>
                <a:lnTo>
                  <a:pt x="25869" y="237693"/>
                </a:lnTo>
                <a:lnTo>
                  <a:pt x="26377" y="237286"/>
                </a:lnTo>
                <a:lnTo>
                  <a:pt x="26606" y="236537"/>
                </a:lnTo>
                <a:close/>
              </a:path>
              <a:path w="704215" h="250189">
                <a:moveTo>
                  <a:pt x="31623" y="87820"/>
                </a:moveTo>
                <a:lnTo>
                  <a:pt x="30708" y="86956"/>
                </a:lnTo>
                <a:lnTo>
                  <a:pt x="27749" y="86855"/>
                </a:lnTo>
                <a:lnTo>
                  <a:pt x="26987" y="87731"/>
                </a:lnTo>
                <a:lnTo>
                  <a:pt x="27025" y="89255"/>
                </a:lnTo>
                <a:lnTo>
                  <a:pt x="27063" y="90678"/>
                </a:lnTo>
                <a:lnTo>
                  <a:pt x="27635" y="91655"/>
                </a:lnTo>
                <a:lnTo>
                  <a:pt x="29210" y="91770"/>
                </a:lnTo>
                <a:lnTo>
                  <a:pt x="30467" y="91401"/>
                </a:lnTo>
                <a:lnTo>
                  <a:pt x="31559" y="90754"/>
                </a:lnTo>
                <a:lnTo>
                  <a:pt x="31597" y="89293"/>
                </a:lnTo>
                <a:lnTo>
                  <a:pt x="31623" y="87820"/>
                </a:lnTo>
                <a:close/>
              </a:path>
              <a:path w="704215" h="250189">
                <a:moveTo>
                  <a:pt x="40627" y="92075"/>
                </a:moveTo>
                <a:lnTo>
                  <a:pt x="37668" y="89357"/>
                </a:lnTo>
                <a:lnTo>
                  <a:pt x="33566" y="89255"/>
                </a:lnTo>
                <a:lnTo>
                  <a:pt x="32842" y="89979"/>
                </a:lnTo>
                <a:lnTo>
                  <a:pt x="32829" y="94386"/>
                </a:lnTo>
                <a:lnTo>
                  <a:pt x="35267" y="97853"/>
                </a:lnTo>
                <a:lnTo>
                  <a:pt x="38760" y="98196"/>
                </a:lnTo>
                <a:lnTo>
                  <a:pt x="40487" y="96088"/>
                </a:lnTo>
                <a:lnTo>
                  <a:pt x="40551" y="94310"/>
                </a:lnTo>
                <a:lnTo>
                  <a:pt x="40627" y="92075"/>
                </a:lnTo>
                <a:close/>
              </a:path>
              <a:path w="704215" h="250189">
                <a:moveTo>
                  <a:pt x="49847" y="99695"/>
                </a:moveTo>
                <a:lnTo>
                  <a:pt x="49593" y="99034"/>
                </a:lnTo>
                <a:lnTo>
                  <a:pt x="48717" y="98971"/>
                </a:lnTo>
                <a:lnTo>
                  <a:pt x="47917" y="98920"/>
                </a:lnTo>
                <a:lnTo>
                  <a:pt x="47320" y="99415"/>
                </a:lnTo>
                <a:lnTo>
                  <a:pt x="47434" y="100647"/>
                </a:lnTo>
                <a:lnTo>
                  <a:pt x="47866" y="101206"/>
                </a:lnTo>
                <a:lnTo>
                  <a:pt x="48272" y="101384"/>
                </a:lnTo>
                <a:lnTo>
                  <a:pt x="49047" y="101727"/>
                </a:lnTo>
                <a:lnTo>
                  <a:pt x="49618" y="101333"/>
                </a:lnTo>
                <a:lnTo>
                  <a:pt x="49822" y="100482"/>
                </a:lnTo>
                <a:lnTo>
                  <a:pt x="49847" y="99695"/>
                </a:lnTo>
                <a:close/>
              </a:path>
              <a:path w="704215" h="250189">
                <a:moveTo>
                  <a:pt x="55613" y="116611"/>
                </a:moveTo>
                <a:lnTo>
                  <a:pt x="55537" y="112991"/>
                </a:lnTo>
                <a:lnTo>
                  <a:pt x="53365" y="110667"/>
                </a:lnTo>
                <a:lnTo>
                  <a:pt x="49212" y="110731"/>
                </a:lnTo>
                <a:lnTo>
                  <a:pt x="48920" y="112407"/>
                </a:lnTo>
                <a:lnTo>
                  <a:pt x="48856" y="116255"/>
                </a:lnTo>
                <a:lnTo>
                  <a:pt x="51003" y="118567"/>
                </a:lnTo>
                <a:lnTo>
                  <a:pt x="52819" y="118491"/>
                </a:lnTo>
                <a:lnTo>
                  <a:pt x="54165" y="118440"/>
                </a:lnTo>
                <a:lnTo>
                  <a:pt x="55613" y="116611"/>
                </a:lnTo>
                <a:close/>
              </a:path>
              <a:path w="704215" h="250189">
                <a:moveTo>
                  <a:pt x="65532" y="162407"/>
                </a:moveTo>
                <a:lnTo>
                  <a:pt x="65366" y="162140"/>
                </a:lnTo>
                <a:lnTo>
                  <a:pt x="65252" y="161709"/>
                </a:lnTo>
                <a:lnTo>
                  <a:pt x="64465" y="161480"/>
                </a:lnTo>
                <a:lnTo>
                  <a:pt x="64046" y="161823"/>
                </a:lnTo>
                <a:lnTo>
                  <a:pt x="64122" y="162420"/>
                </a:lnTo>
                <a:lnTo>
                  <a:pt x="64147" y="162648"/>
                </a:lnTo>
                <a:lnTo>
                  <a:pt x="64579" y="162991"/>
                </a:lnTo>
                <a:lnTo>
                  <a:pt x="64808" y="162991"/>
                </a:lnTo>
                <a:lnTo>
                  <a:pt x="65049" y="162979"/>
                </a:lnTo>
                <a:lnTo>
                  <a:pt x="65290" y="162610"/>
                </a:lnTo>
                <a:lnTo>
                  <a:pt x="65532" y="162407"/>
                </a:lnTo>
                <a:close/>
              </a:path>
              <a:path w="704215" h="250189">
                <a:moveTo>
                  <a:pt x="71831" y="95529"/>
                </a:moveTo>
                <a:lnTo>
                  <a:pt x="71704" y="91782"/>
                </a:lnTo>
                <a:lnTo>
                  <a:pt x="69367" y="89268"/>
                </a:lnTo>
                <a:lnTo>
                  <a:pt x="65074" y="89039"/>
                </a:lnTo>
                <a:lnTo>
                  <a:pt x="65468" y="90792"/>
                </a:lnTo>
                <a:lnTo>
                  <a:pt x="65468" y="92138"/>
                </a:lnTo>
                <a:lnTo>
                  <a:pt x="65481" y="94691"/>
                </a:lnTo>
                <a:lnTo>
                  <a:pt x="67462" y="97040"/>
                </a:lnTo>
                <a:lnTo>
                  <a:pt x="69583" y="96951"/>
                </a:lnTo>
                <a:lnTo>
                  <a:pt x="71094" y="96621"/>
                </a:lnTo>
                <a:lnTo>
                  <a:pt x="71831" y="95529"/>
                </a:lnTo>
                <a:close/>
              </a:path>
              <a:path w="704215" h="250189">
                <a:moveTo>
                  <a:pt x="73355" y="100749"/>
                </a:moveTo>
                <a:lnTo>
                  <a:pt x="73025" y="100139"/>
                </a:lnTo>
                <a:lnTo>
                  <a:pt x="72212" y="100037"/>
                </a:lnTo>
                <a:lnTo>
                  <a:pt x="71399" y="99949"/>
                </a:lnTo>
                <a:lnTo>
                  <a:pt x="70815" y="100457"/>
                </a:lnTo>
                <a:lnTo>
                  <a:pt x="70891" y="101257"/>
                </a:lnTo>
                <a:lnTo>
                  <a:pt x="70916" y="101676"/>
                </a:lnTo>
                <a:lnTo>
                  <a:pt x="71374" y="102222"/>
                </a:lnTo>
                <a:lnTo>
                  <a:pt x="71780" y="102400"/>
                </a:lnTo>
                <a:lnTo>
                  <a:pt x="72529" y="102730"/>
                </a:lnTo>
                <a:lnTo>
                  <a:pt x="73152" y="102425"/>
                </a:lnTo>
                <a:lnTo>
                  <a:pt x="73355" y="101536"/>
                </a:lnTo>
                <a:lnTo>
                  <a:pt x="73355" y="100749"/>
                </a:lnTo>
                <a:close/>
              </a:path>
              <a:path w="704215" h="250189">
                <a:moveTo>
                  <a:pt x="78092" y="46977"/>
                </a:moveTo>
                <a:lnTo>
                  <a:pt x="78016" y="46189"/>
                </a:lnTo>
                <a:lnTo>
                  <a:pt x="77546" y="45542"/>
                </a:lnTo>
                <a:lnTo>
                  <a:pt x="76822" y="45643"/>
                </a:lnTo>
                <a:lnTo>
                  <a:pt x="75946" y="45770"/>
                </a:lnTo>
                <a:lnTo>
                  <a:pt x="75285" y="46418"/>
                </a:lnTo>
                <a:lnTo>
                  <a:pt x="75501" y="48044"/>
                </a:lnTo>
                <a:lnTo>
                  <a:pt x="75869" y="48412"/>
                </a:lnTo>
                <a:lnTo>
                  <a:pt x="77520" y="48590"/>
                </a:lnTo>
                <a:lnTo>
                  <a:pt x="77965" y="47942"/>
                </a:lnTo>
                <a:lnTo>
                  <a:pt x="78092" y="46977"/>
                </a:lnTo>
                <a:close/>
              </a:path>
              <a:path w="704215" h="250189">
                <a:moveTo>
                  <a:pt x="84759" y="100901"/>
                </a:moveTo>
                <a:lnTo>
                  <a:pt x="84747" y="100368"/>
                </a:lnTo>
                <a:lnTo>
                  <a:pt x="84543" y="99923"/>
                </a:lnTo>
                <a:lnTo>
                  <a:pt x="83985" y="99860"/>
                </a:lnTo>
                <a:lnTo>
                  <a:pt x="83400" y="99796"/>
                </a:lnTo>
                <a:lnTo>
                  <a:pt x="83058" y="100203"/>
                </a:lnTo>
                <a:lnTo>
                  <a:pt x="83172" y="101028"/>
                </a:lnTo>
                <a:lnTo>
                  <a:pt x="83439" y="101384"/>
                </a:lnTo>
                <a:lnTo>
                  <a:pt x="83693" y="101498"/>
                </a:lnTo>
                <a:lnTo>
                  <a:pt x="84239" y="101752"/>
                </a:lnTo>
                <a:lnTo>
                  <a:pt x="84607" y="101485"/>
                </a:lnTo>
                <a:lnTo>
                  <a:pt x="84759" y="100901"/>
                </a:lnTo>
                <a:close/>
              </a:path>
              <a:path w="704215" h="250189">
                <a:moveTo>
                  <a:pt x="97853" y="213664"/>
                </a:moveTo>
                <a:lnTo>
                  <a:pt x="93929" y="208661"/>
                </a:lnTo>
                <a:lnTo>
                  <a:pt x="91401" y="206451"/>
                </a:lnTo>
                <a:lnTo>
                  <a:pt x="88506" y="204774"/>
                </a:lnTo>
                <a:lnTo>
                  <a:pt x="86626" y="202412"/>
                </a:lnTo>
                <a:lnTo>
                  <a:pt x="83858" y="201828"/>
                </a:lnTo>
                <a:lnTo>
                  <a:pt x="79590" y="201282"/>
                </a:lnTo>
                <a:lnTo>
                  <a:pt x="78524" y="202755"/>
                </a:lnTo>
                <a:lnTo>
                  <a:pt x="77190" y="204114"/>
                </a:lnTo>
                <a:lnTo>
                  <a:pt x="77304" y="209003"/>
                </a:lnTo>
                <a:lnTo>
                  <a:pt x="70739" y="211175"/>
                </a:lnTo>
                <a:lnTo>
                  <a:pt x="75488" y="216001"/>
                </a:lnTo>
                <a:lnTo>
                  <a:pt x="76022" y="216471"/>
                </a:lnTo>
                <a:lnTo>
                  <a:pt x="76923" y="220637"/>
                </a:lnTo>
                <a:lnTo>
                  <a:pt x="80784" y="222986"/>
                </a:lnTo>
                <a:lnTo>
                  <a:pt x="86487" y="220370"/>
                </a:lnTo>
                <a:lnTo>
                  <a:pt x="88201" y="220433"/>
                </a:lnTo>
                <a:lnTo>
                  <a:pt x="92506" y="221234"/>
                </a:lnTo>
                <a:lnTo>
                  <a:pt x="95072" y="221564"/>
                </a:lnTo>
                <a:lnTo>
                  <a:pt x="96431" y="219075"/>
                </a:lnTo>
                <a:lnTo>
                  <a:pt x="97790" y="216585"/>
                </a:lnTo>
                <a:lnTo>
                  <a:pt x="97853" y="213664"/>
                </a:lnTo>
                <a:close/>
              </a:path>
              <a:path w="704215" h="250189">
                <a:moveTo>
                  <a:pt x="107632" y="164312"/>
                </a:moveTo>
                <a:lnTo>
                  <a:pt x="107124" y="160197"/>
                </a:lnTo>
                <a:lnTo>
                  <a:pt x="105079" y="158369"/>
                </a:lnTo>
                <a:lnTo>
                  <a:pt x="103263" y="158521"/>
                </a:lnTo>
                <a:lnTo>
                  <a:pt x="101473" y="159004"/>
                </a:lnTo>
                <a:lnTo>
                  <a:pt x="100901" y="160477"/>
                </a:lnTo>
                <a:lnTo>
                  <a:pt x="101244" y="162153"/>
                </a:lnTo>
                <a:lnTo>
                  <a:pt x="101612" y="163995"/>
                </a:lnTo>
                <a:lnTo>
                  <a:pt x="102019" y="166166"/>
                </a:lnTo>
                <a:lnTo>
                  <a:pt x="106324" y="166446"/>
                </a:lnTo>
                <a:lnTo>
                  <a:pt x="107632" y="164312"/>
                </a:lnTo>
                <a:close/>
              </a:path>
              <a:path w="704215" h="250189">
                <a:moveTo>
                  <a:pt x="142074" y="161696"/>
                </a:moveTo>
                <a:lnTo>
                  <a:pt x="141389" y="160197"/>
                </a:lnTo>
                <a:lnTo>
                  <a:pt x="136702" y="159740"/>
                </a:lnTo>
                <a:lnTo>
                  <a:pt x="140703" y="165785"/>
                </a:lnTo>
                <a:lnTo>
                  <a:pt x="142074" y="161696"/>
                </a:lnTo>
                <a:close/>
              </a:path>
              <a:path w="704215" h="250189">
                <a:moveTo>
                  <a:pt x="152565" y="7162"/>
                </a:moveTo>
                <a:lnTo>
                  <a:pt x="152285" y="5308"/>
                </a:lnTo>
                <a:lnTo>
                  <a:pt x="151612" y="5041"/>
                </a:lnTo>
                <a:lnTo>
                  <a:pt x="150825" y="5080"/>
                </a:lnTo>
                <a:lnTo>
                  <a:pt x="150012" y="5245"/>
                </a:lnTo>
                <a:lnTo>
                  <a:pt x="149618" y="5791"/>
                </a:lnTo>
                <a:lnTo>
                  <a:pt x="149669" y="6578"/>
                </a:lnTo>
                <a:lnTo>
                  <a:pt x="149707" y="7353"/>
                </a:lnTo>
                <a:lnTo>
                  <a:pt x="150126" y="7988"/>
                </a:lnTo>
                <a:lnTo>
                  <a:pt x="150964" y="7937"/>
                </a:lnTo>
                <a:lnTo>
                  <a:pt x="152031" y="7874"/>
                </a:lnTo>
                <a:lnTo>
                  <a:pt x="152565" y="7162"/>
                </a:lnTo>
                <a:close/>
              </a:path>
              <a:path w="704215" h="250189">
                <a:moveTo>
                  <a:pt x="160388" y="203365"/>
                </a:moveTo>
                <a:lnTo>
                  <a:pt x="160375" y="202311"/>
                </a:lnTo>
                <a:lnTo>
                  <a:pt x="160375" y="200875"/>
                </a:lnTo>
                <a:lnTo>
                  <a:pt x="156248" y="201510"/>
                </a:lnTo>
                <a:lnTo>
                  <a:pt x="155384" y="202374"/>
                </a:lnTo>
                <a:lnTo>
                  <a:pt x="156184" y="204698"/>
                </a:lnTo>
                <a:lnTo>
                  <a:pt x="156591" y="205867"/>
                </a:lnTo>
                <a:lnTo>
                  <a:pt x="157378" y="206438"/>
                </a:lnTo>
                <a:lnTo>
                  <a:pt x="159918" y="206514"/>
                </a:lnTo>
                <a:lnTo>
                  <a:pt x="160350" y="205613"/>
                </a:lnTo>
                <a:lnTo>
                  <a:pt x="160388" y="203365"/>
                </a:lnTo>
                <a:close/>
              </a:path>
              <a:path w="704215" h="250189">
                <a:moveTo>
                  <a:pt x="162788" y="167284"/>
                </a:moveTo>
                <a:lnTo>
                  <a:pt x="162763" y="164160"/>
                </a:lnTo>
                <a:lnTo>
                  <a:pt x="162712" y="163398"/>
                </a:lnTo>
                <a:lnTo>
                  <a:pt x="162687" y="162648"/>
                </a:lnTo>
                <a:lnTo>
                  <a:pt x="157543" y="160870"/>
                </a:lnTo>
                <a:lnTo>
                  <a:pt x="155371" y="161620"/>
                </a:lnTo>
                <a:lnTo>
                  <a:pt x="156654" y="166243"/>
                </a:lnTo>
                <a:lnTo>
                  <a:pt x="158038" y="167932"/>
                </a:lnTo>
                <a:lnTo>
                  <a:pt x="159270" y="168236"/>
                </a:lnTo>
                <a:lnTo>
                  <a:pt x="161455" y="168783"/>
                </a:lnTo>
                <a:lnTo>
                  <a:pt x="162788" y="167284"/>
                </a:lnTo>
                <a:close/>
              </a:path>
              <a:path w="704215" h="250189">
                <a:moveTo>
                  <a:pt x="168884" y="163271"/>
                </a:moveTo>
                <a:lnTo>
                  <a:pt x="168795" y="162445"/>
                </a:lnTo>
                <a:lnTo>
                  <a:pt x="168694" y="161455"/>
                </a:lnTo>
                <a:lnTo>
                  <a:pt x="168630" y="160883"/>
                </a:lnTo>
                <a:lnTo>
                  <a:pt x="165735" y="159080"/>
                </a:lnTo>
                <a:lnTo>
                  <a:pt x="165531" y="159080"/>
                </a:lnTo>
                <a:lnTo>
                  <a:pt x="163880" y="161455"/>
                </a:lnTo>
                <a:lnTo>
                  <a:pt x="163093" y="162445"/>
                </a:lnTo>
                <a:lnTo>
                  <a:pt x="162839" y="162712"/>
                </a:lnTo>
                <a:lnTo>
                  <a:pt x="166268" y="167919"/>
                </a:lnTo>
                <a:lnTo>
                  <a:pt x="168884" y="163271"/>
                </a:lnTo>
                <a:close/>
              </a:path>
              <a:path w="704215" h="250189">
                <a:moveTo>
                  <a:pt x="172275" y="5473"/>
                </a:moveTo>
                <a:lnTo>
                  <a:pt x="172123" y="4394"/>
                </a:lnTo>
                <a:lnTo>
                  <a:pt x="171881" y="3276"/>
                </a:lnTo>
                <a:lnTo>
                  <a:pt x="171462" y="2159"/>
                </a:lnTo>
                <a:lnTo>
                  <a:pt x="170091" y="2451"/>
                </a:lnTo>
                <a:lnTo>
                  <a:pt x="169202" y="2654"/>
                </a:lnTo>
                <a:lnTo>
                  <a:pt x="168694" y="3594"/>
                </a:lnTo>
                <a:lnTo>
                  <a:pt x="168592" y="5969"/>
                </a:lnTo>
                <a:lnTo>
                  <a:pt x="169583" y="6438"/>
                </a:lnTo>
                <a:lnTo>
                  <a:pt x="170764" y="6311"/>
                </a:lnTo>
                <a:lnTo>
                  <a:pt x="171780" y="6210"/>
                </a:lnTo>
                <a:lnTo>
                  <a:pt x="172275" y="5473"/>
                </a:lnTo>
                <a:close/>
              </a:path>
              <a:path w="704215" h="250189">
                <a:moveTo>
                  <a:pt x="179781" y="100990"/>
                </a:moveTo>
                <a:lnTo>
                  <a:pt x="179654" y="99123"/>
                </a:lnTo>
                <a:lnTo>
                  <a:pt x="179539" y="97116"/>
                </a:lnTo>
                <a:lnTo>
                  <a:pt x="179438" y="95021"/>
                </a:lnTo>
                <a:lnTo>
                  <a:pt x="175310" y="94195"/>
                </a:lnTo>
                <a:lnTo>
                  <a:pt x="173799" y="96075"/>
                </a:lnTo>
                <a:lnTo>
                  <a:pt x="173913" y="100469"/>
                </a:lnTo>
                <a:lnTo>
                  <a:pt x="175348" y="102476"/>
                </a:lnTo>
                <a:lnTo>
                  <a:pt x="177088" y="102425"/>
                </a:lnTo>
                <a:lnTo>
                  <a:pt x="179197" y="102374"/>
                </a:lnTo>
                <a:lnTo>
                  <a:pt x="179781" y="100990"/>
                </a:lnTo>
                <a:close/>
              </a:path>
              <a:path w="704215" h="250189">
                <a:moveTo>
                  <a:pt x="182714" y="19964"/>
                </a:moveTo>
                <a:lnTo>
                  <a:pt x="182118" y="19367"/>
                </a:lnTo>
                <a:lnTo>
                  <a:pt x="181140" y="19075"/>
                </a:lnTo>
                <a:lnTo>
                  <a:pt x="179959" y="19075"/>
                </a:lnTo>
                <a:lnTo>
                  <a:pt x="179793" y="20015"/>
                </a:lnTo>
                <a:lnTo>
                  <a:pt x="179666" y="20853"/>
                </a:lnTo>
                <a:lnTo>
                  <a:pt x="179565" y="21615"/>
                </a:lnTo>
                <a:lnTo>
                  <a:pt x="179971" y="22225"/>
                </a:lnTo>
                <a:lnTo>
                  <a:pt x="181864" y="22618"/>
                </a:lnTo>
                <a:lnTo>
                  <a:pt x="182397" y="21958"/>
                </a:lnTo>
                <a:lnTo>
                  <a:pt x="182714" y="19964"/>
                </a:lnTo>
                <a:close/>
              </a:path>
              <a:path w="704215" h="250189">
                <a:moveTo>
                  <a:pt x="193027" y="164134"/>
                </a:moveTo>
                <a:lnTo>
                  <a:pt x="192887" y="163728"/>
                </a:lnTo>
                <a:lnTo>
                  <a:pt x="192760" y="163309"/>
                </a:lnTo>
                <a:lnTo>
                  <a:pt x="192570" y="162941"/>
                </a:lnTo>
                <a:lnTo>
                  <a:pt x="192316" y="162483"/>
                </a:lnTo>
                <a:lnTo>
                  <a:pt x="191820" y="162052"/>
                </a:lnTo>
                <a:lnTo>
                  <a:pt x="191376" y="162445"/>
                </a:lnTo>
                <a:lnTo>
                  <a:pt x="190614" y="163106"/>
                </a:lnTo>
                <a:lnTo>
                  <a:pt x="191135" y="163677"/>
                </a:lnTo>
                <a:lnTo>
                  <a:pt x="191820" y="163969"/>
                </a:lnTo>
                <a:lnTo>
                  <a:pt x="192189" y="164122"/>
                </a:lnTo>
                <a:lnTo>
                  <a:pt x="192608" y="164122"/>
                </a:lnTo>
                <a:lnTo>
                  <a:pt x="193027" y="164134"/>
                </a:lnTo>
                <a:close/>
              </a:path>
              <a:path w="704215" h="250189">
                <a:moveTo>
                  <a:pt x="195732" y="164160"/>
                </a:moveTo>
                <a:lnTo>
                  <a:pt x="195541" y="163995"/>
                </a:lnTo>
                <a:lnTo>
                  <a:pt x="194005" y="163995"/>
                </a:lnTo>
                <a:lnTo>
                  <a:pt x="193611" y="164160"/>
                </a:lnTo>
                <a:lnTo>
                  <a:pt x="195732" y="164160"/>
                </a:lnTo>
                <a:close/>
              </a:path>
              <a:path w="704215" h="250189">
                <a:moveTo>
                  <a:pt x="198145" y="167995"/>
                </a:moveTo>
                <a:lnTo>
                  <a:pt x="198132" y="166344"/>
                </a:lnTo>
                <a:lnTo>
                  <a:pt x="196900" y="165188"/>
                </a:lnTo>
                <a:lnTo>
                  <a:pt x="195961" y="164363"/>
                </a:lnTo>
                <a:lnTo>
                  <a:pt x="193065" y="164363"/>
                </a:lnTo>
                <a:lnTo>
                  <a:pt x="191897" y="165188"/>
                </a:lnTo>
                <a:lnTo>
                  <a:pt x="191617" y="166344"/>
                </a:lnTo>
                <a:lnTo>
                  <a:pt x="192417" y="169379"/>
                </a:lnTo>
                <a:lnTo>
                  <a:pt x="192671" y="171005"/>
                </a:lnTo>
                <a:lnTo>
                  <a:pt x="196011" y="171792"/>
                </a:lnTo>
                <a:lnTo>
                  <a:pt x="196977" y="171005"/>
                </a:lnTo>
                <a:lnTo>
                  <a:pt x="198145" y="167995"/>
                </a:lnTo>
                <a:close/>
              </a:path>
              <a:path w="704215" h="250189">
                <a:moveTo>
                  <a:pt x="206476" y="69494"/>
                </a:moveTo>
                <a:lnTo>
                  <a:pt x="205879" y="68681"/>
                </a:lnTo>
                <a:lnTo>
                  <a:pt x="202692" y="68618"/>
                </a:lnTo>
                <a:lnTo>
                  <a:pt x="201460" y="69608"/>
                </a:lnTo>
                <a:lnTo>
                  <a:pt x="201053" y="72885"/>
                </a:lnTo>
                <a:lnTo>
                  <a:pt x="201637" y="73914"/>
                </a:lnTo>
                <a:lnTo>
                  <a:pt x="203327" y="73901"/>
                </a:lnTo>
                <a:lnTo>
                  <a:pt x="205409" y="73888"/>
                </a:lnTo>
                <a:lnTo>
                  <a:pt x="206108" y="72580"/>
                </a:lnTo>
                <a:lnTo>
                  <a:pt x="206476" y="69494"/>
                </a:lnTo>
                <a:close/>
              </a:path>
              <a:path w="704215" h="250189">
                <a:moveTo>
                  <a:pt x="235102" y="158064"/>
                </a:moveTo>
                <a:lnTo>
                  <a:pt x="233108" y="157251"/>
                </a:lnTo>
                <a:lnTo>
                  <a:pt x="230301" y="157175"/>
                </a:lnTo>
                <a:lnTo>
                  <a:pt x="229095" y="160299"/>
                </a:lnTo>
                <a:lnTo>
                  <a:pt x="230276" y="162026"/>
                </a:lnTo>
                <a:lnTo>
                  <a:pt x="233070" y="162737"/>
                </a:lnTo>
                <a:lnTo>
                  <a:pt x="233489" y="162839"/>
                </a:lnTo>
                <a:lnTo>
                  <a:pt x="234645" y="161874"/>
                </a:lnTo>
                <a:lnTo>
                  <a:pt x="235102" y="158064"/>
                </a:lnTo>
                <a:close/>
              </a:path>
              <a:path w="704215" h="250189">
                <a:moveTo>
                  <a:pt x="265506" y="109512"/>
                </a:moveTo>
                <a:lnTo>
                  <a:pt x="265163" y="108940"/>
                </a:lnTo>
                <a:lnTo>
                  <a:pt x="264375" y="108788"/>
                </a:lnTo>
                <a:lnTo>
                  <a:pt x="263436" y="108597"/>
                </a:lnTo>
                <a:lnTo>
                  <a:pt x="262585" y="108826"/>
                </a:lnTo>
                <a:lnTo>
                  <a:pt x="262394" y="109918"/>
                </a:lnTo>
                <a:lnTo>
                  <a:pt x="262267" y="110667"/>
                </a:lnTo>
                <a:lnTo>
                  <a:pt x="262559" y="111328"/>
                </a:lnTo>
                <a:lnTo>
                  <a:pt x="264363" y="111645"/>
                </a:lnTo>
                <a:lnTo>
                  <a:pt x="265137" y="111404"/>
                </a:lnTo>
                <a:lnTo>
                  <a:pt x="265404" y="110324"/>
                </a:lnTo>
                <a:lnTo>
                  <a:pt x="265506" y="109512"/>
                </a:lnTo>
                <a:close/>
              </a:path>
              <a:path w="704215" h="250189">
                <a:moveTo>
                  <a:pt x="265836" y="1435"/>
                </a:moveTo>
                <a:lnTo>
                  <a:pt x="265760" y="889"/>
                </a:lnTo>
                <a:lnTo>
                  <a:pt x="265569" y="381"/>
                </a:lnTo>
                <a:lnTo>
                  <a:pt x="265252" y="0"/>
                </a:lnTo>
                <a:lnTo>
                  <a:pt x="264668" y="165"/>
                </a:lnTo>
                <a:lnTo>
                  <a:pt x="264147" y="317"/>
                </a:lnTo>
                <a:lnTo>
                  <a:pt x="263906" y="774"/>
                </a:lnTo>
                <a:lnTo>
                  <a:pt x="264020" y="1295"/>
                </a:lnTo>
                <a:lnTo>
                  <a:pt x="264134" y="1841"/>
                </a:lnTo>
                <a:lnTo>
                  <a:pt x="264541" y="2159"/>
                </a:lnTo>
                <a:lnTo>
                  <a:pt x="265633" y="1866"/>
                </a:lnTo>
                <a:lnTo>
                  <a:pt x="265836" y="1435"/>
                </a:lnTo>
                <a:close/>
              </a:path>
              <a:path w="704215" h="250189">
                <a:moveTo>
                  <a:pt x="267449" y="227952"/>
                </a:moveTo>
                <a:lnTo>
                  <a:pt x="266661" y="227241"/>
                </a:lnTo>
                <a:lnTo>
                  <a:pt x="265518" y="227380"/>
                </a:lnTo>
                <a:lnTo>
                  <a:pt x="265315" y="227431"/>
                </a:lnTo>
                <a:lnTo>
                  <a:pt x="264769" y="226987"/>
                </a:lnTo>
                <a:lnTo>
                  <a:pt x="264096" y="226288"/>
                </a:lnTo>
                <a:lnTo>
                  <a:pt x="263817" y="226415"/>
                </a:lnTo>
                <a:lnTo>
                  <a:pt x="263055" y="226783"/>
                </a:lnTo>
                <a:lnTo>
                  <a:pt x="262521" y="227622"/>
                </a:lnTo>
                <a:lnTo>
                  <a:pt x="261899" y="228257"/>
                </a:lnTo>
                <a:lnTo>
                  <a:pt x="262407" y="228498"/>
                </a:lnTo>
                <a:lnTo>
                  <a:pt x="263525" y="229006"/>
                </a:lnTo>
                <a:lnTo>
                  <a:pt x="263410" y="229400"/>
                </a:lnTo>
                <a:lnTo>
                  <a:pt x="263347" y="229844"/>
                </a:lnTo>
                <a:lnTo>
                  <a:pt x="263410" y="231190"/>
                </a:lnTo>
                <a:lnTo>
                  <a:pt x="263855" y="231597"/>
                </a:lnTo>
                <a:lnTo>
                  <a:pt x="264756" y="231635"/>
                </a:lnTo>
                <a:lnTo>
                  <a:pt x="265963" y="231076"/>
                </a:lnTo>
                <a:lnTo>
                  <a:pt x="267423" y="230555"/>
                </a:lnTo>
                <a:lnTo>
                  <a:pt x="267449" y="227952"/>
                </a:lnTo>
                <a:close/>
              </a:path>
              <a:path w="704215" h="250189">
                <a:moveTo>
                  <a:pt x="276098" y="162839"/>
                </a:moveTo>
                <a:lnTo>
                  <a:pt x="275780" y="162839"/>
                </a:lnTo>
                <a:lnTo>
                  <a:pt x="275793" y="162979"/>
                </a:lnTo>
                <a:lnTo>
                  <a:pt x="275971" y="163042"/>
                </a:lnTo>
                <a:lnTo>
                  <a:pt x="276059" y="162902"/>
                </a:lnTo>
                <a:close/>
              </a:path>
              <a:path w="704215" h="250189">
                <a:moveTo>
                  <a:pt x="276504" y="169621"/>
                </a:moveTo>
                <a:lnTo>
                  <a:pt x="275805" y="163042"/>
                </a:lnTo>
                <a:lnTo>
                  <a:pt x="267919" y="163042"/>
                </a:lnTo>
                <a:lnTo>
                  <a:pt x="267525" y="166128"/>
                </a:lnTo>
                <a:lnTo>
                  <a:pt x="267398" y="168922"/>
                </a:lnTo>
                <a:lnTo>
                  <a:pt x="271132" y="169557"/>
                </a:lnTo>
                <a:lnTo>
                  <a:pt x="272872" y="169849"/>
                </a:lnTo>
                <a:lnTo>
                  <a:pt x="274713" y="169621"/>
                </a:lnTo>
                <a:lnTo>
                  <a:pt x="276504" y="169621"/>
                </a:lnTo>
                <a:close/>
              </a:path>
              <a:path w="704215" h="250189">
                <a:moveTo>
                  <a:pt x="281190" y="162826"/>
                </a:moveTo>
                <a:lnTo>
                  <a:pt x="279082" y="157149"/>
                </a:lnTo>
                <a:lnTo>
                  <a:pt x="276885" y="161328"/>
                </a:lnTo>
                <a:lnTo>
                  <a:pt x="276085" y="162826"/>
                </a:lnTo>
                <a:lnTo>
                  <a:pt x="281190" y="162826"/>
                </a:lnTo>
                <a:close/>
              </a:path>
              <a:path w="704215" h="250189">
                <a:moveTo>
                  <a:pt x="284187" y="166649"/>
                </a:moveTo>
                <a:lnTo>
                  <a:pt x="283984" y="166179"/>
                </a:lnTo>
                <a:lnTo>
                  <a:pt x="283438" y="166077"/>
                </a:lnTo>
                <a:lnTo>
                  <a:pt x="282841" y="165976"/>
                </a:lnTo>
                <a:lnTo>
                  <a:pt x="282486" y="166382"/>
                </a:lnTo>
                <a:lnTo>
                  <a:pt x="282536" y="166954"/>
                </a:lnTo>
                <a:lnTo>
                  <a:pt x="282562" y="167233"/>
                </a:lnTo>
                <a:lnTo>
                  <a:pt x="282816" y="167601"/>
                </a:lnTo>
                <a:lnTo>
                  <a:pt x="283070" y="167728"/>
                </a:lnTo>
                <a:lnTo>
                  <a:pt x="283591" y="168008"/>
                </a:lnTo>
                <a:lnTo>
                  <a:pt x="283984" y="167754"/>
                </a:lnTo>
                <a:lnTo>
                  <a:pt x="284162" y="167195"/>
                </a:lnTo>
                <a:lnTo>
                  <a:pt x="284187" y="166649"/>
                </a:lnTo>
                <a:close/>
              </a:path>
              <a:path w="704215" h="250189">
                <a:moveTo>
                  <a:pt x="301574" y="78879"/>
                </a:moveTo>
                <a:lnTo>
                  <a:pt x="301028" y="78079"/>
                </a:lnTo>
                <a:lnTo>
                  <a:pt x="297116" y="78790"/>
                </a:lnTo>
                <a:lnTo>
                  <a:pt x="296697" y="76212"/>
                </a:lnTo>
                <a:lnTo>
                  <a:pt x="295059" y="73367"/>
                </a:lnTo>
                <a:lnTo>
                  <a:pt x="294259" y="72580"/>
                </a:lnTo>
                <a:lnTo>
                  <a:pt x="292785" y="71234"/>
                </a:lnTo>
                <a:lnTo>
                  <a:pt x="291973" y="70967"/>
                </a:lnTo>
                <a:lnTo>
                  <a:pt x="291033" y="71564"/>
                </a:lnTo>
                <a:lnTo>
                  <a:pt x="287312" y="73914"/>
                </a:lnTo>
                <a:lnTo>
                  <a:pt x="287337" y="82194"/>
                </a:lnTo>
                <a:lnTo>
                  <a:pt x="291706" y="84734"/>
                </a:lnTo>
                <a:lnTo>
                  <a:pt x="292430" y="84874"/>
                </a:lnTo>
                <a:lnTo>
                  <a:pt x="292696" y="84963"/>
                </a:lnTo>
                <a:lnTo>
                  <a:pt x="294093" y="85153"/>
                </a:lnTo>
                <a:lnTo>
                  <a:pt x="295046" y="84886"/>
                </a:lnTo>
                <a:lnTo>
                  <a:pt x="296735" y="82423"/>
                </a:lnTo>
                <a:lnTo>
                  <a:pt x="298094" y="81254"/>
                </a:lnTo>
                <a:lnTo>
                  <a:pt x="301040" y="81241"/>
                </a:lnTo>
                <a:lnTo>
                  <a:pt x="301536" y="80530"/>
                </a:lnTo>
                <a:lnTo>
                  <a:pt x="301574" y="78879"/>
                </a:lnTo>
                <a:close/>
              </a:path>
              <a:path w="704215" h="250189">
                <a:moveTo>
                  <a:pt x="309740" y="51422"/>
                </a:moveTo>
                <a:lnTo>
                  <a:pt x="309257" y="50761"/>
                </a:lnTo>
                <a:lnTo>
                  <a:pt x="308483" y="50673"/>
                </a:lnTo>
                <a:lnTo>
                  <a:pt x="307390" y="50558"/>
                </a:lnTo>
                <a:lnTo>
                  <a:pt x="306920" y="51346"/>
                </a:lnTo>
                <a:lnTo>
                  <a:pt x="306844" y="52273"/>
                </a:lnTo>
                <a:lnTo>
                  <a:pt x="306781" y="52984"/>
                </a:lnTo>
                <a:lnTo>
                  <a:pt x="307136" y="53606"/>
                </a:lnTo>
                <a:lnTo>
                  <a:pt x="307949" y="53822"/>
                </a:lnTo>
                <a:lnTo>
                  <a:pt x="308927" y="53695"/>
                </a:lnTo>
                <a:lnTo>
                  <a:pt x="309524" y="53060"/>
                </a:lnTo>
                <a:lnTo>
                  <a:pt x="309638" y="52146"/>
                </a:lnTo>
                <a:lnTo>
                  <a:pt x="309740" y="51422"/>
                </a:lnTo>
                <a:close/>
              </a:path>
              <a:path w="704215" h="250189">
                <a:moveTo>
                  <a:pt x="312077" y="161048"/>
                </a:moveTo>
                <a:lnTo>
                  <a:pt x="303301" y="161378"/>
                </a:lnTo>
                <a:lnTo>
                  <a:pt x="306578" y="164211"/>
                </a:lnTo>
                <a:lnTo>
                  <a:pt x="307924" y="165392"/>
                </a:lnTo>
                <a:lnTo>
                  <a:pt x="307733" y="165290"/>
                </a:lnTo>
                <a:lnTo>
                  <a:pt x="307505" y="165227"/>
                </a:lnTo>
                <a:lnTo>
                  <a:pt x="307225" y="165201"/>
                </a:lnTo>
                <a:lnTo>
                  <a:pt x="306146" y="165404"/>
                </a:lnTo>
                <a:lnTo>
                  <a:pt x="305701" y="166179"/>
                </a:lnTo>
                <a:lnTo>
                  <a:pt x="305866" y="168173"/>
                </a:lnTo>
                <a:lnTo>
                  <a:pt x="306565" y="168795"/>
                </a:lnTo>
                <a:lnTo>
                  <a:pt x="308432" y="168529"/>
                </a:lnTo>
                <a:lnTo>
                  <a:pt x="308724" y="167805"/>
                </a:lnTo>
                <a:lnTo>
                  <a:pt x="308749" y="166560"/>
                </a:lnTo>
                <a:lnTo>
                  <a:pt x="308660" y="166141"/>
                </a:lnTo>
                <a:lnTo>
                  <a:pt x="308432" y="165823"/>
                </a:lnTo>
                <a:lnTo>
                  <a:pt x="311391" y="168389"/>
                </a:lnTo>
                <a:lnTo>
                  <a:pt x="312077" y="161048"/>
                </a:lnTo>
                <a:close/>
              </a:path>
              <a:path w="704215" h="250189">
                <a:moveTo>
                  <a:pt x="313563" y="76276"/>
                </a:moveTo>
                <a:lnTo>
                  <a:pt x="313550" y="75323"/>
                </a:lnTo>
                <a:lnTo>
                  <a:pt x="313372" y="74256"/>
                </a:lnTo>
                <a:lnTo>
                  <a:pt x="312737" y="73710"/>
                </a:lnTo>
                <a:lnTo>
                  <a:pt x="311772" y="73799"/>
                </a:lnTo>
                <a:lnTo>
                  <a:pt x="310781" y="73901"/>
                </a:lnTo>
                <a:lnTo>
                  <a:pt x="310261" y="74599"/>
                </a:lnTo>
                <a:lnTo>
                  <a:pt x="310388" y="75615"/>
                </a:lnTo>
                <a:lnTo>
                  <a:pt x="310515" y="76568"/>
                </a:lnTo>
                <a:lnTo>
                  <a:pt x="311124" y="77279"/>
                </a:lnTo>
                <a:lnTo>
                  <a:pt x="312089" y="77139"/>
                </a:lnTo>
                <a:lnTo>
                  <a:pt x="312991" y="77000"/>
                </a:lnTo>
                <a:lnTo>
                  <a:pt x="313563" y="76276"/>
                </a:lnTo>
                <a:close/>
              </a:path>
              <a:path w="704215" h="250189">
                <a:moveTo>
                  <a:pt x="320662" y="186690"/>
                </a:moveTo>
                <a:lnTo>
                  <a:pt x="318706" y="182422"/>
                </a:lnTo>
                <a:lnTo>
                  <a:pt x="317690" y="180200"/>
                </a:lnTo>
                <a:lnTo>
                  <a:pt x="315823" y="178777"/>
                </a:lnTo>
                <a:lnTo>
                  <a:pt x="312915" y="178181"/>
                </a:lnTo>
                <a:lnTo>
                  <a:pt x="312648" y="177774"/>
                </a:lnTo>
                <a:lnTo>
                  <a:pt x="312242" y="177507"/>
                </a:lnTo>
                <a:lnTo>
                  <a:pt x="311607" y="177406"/>
                </a:lnTo>
                <a:lnTo>
                  <a:pt x="311137" y="177457"/>
                </a:lnTo>
                <a:lnTo>
                  <a:pt x="310819" y="177634"/>
                </a:lnTo>
                <a:lnTo>
                  <a:pt x="310616" y="177888"/>
                </a:lnTo>
                <a:lnTo>
                  <a:pt x="307987" y="177736"/>
                </a:lnTo>
                <a:lnTo>
                  <a:pt x="304723" y="178054"/>
                </a:lnTo>
                <a:lnTo>
                  <a:pt x="300736" y="178866"/>
                </a:lnTo>
                <a:lnTo>
                  <a:pt x="304203" y="185889"/>
                </a:lnTo>
                <a:lnTo>
                  <a:pt x="306552" y="184581"/>
                </a:lnTo>
                <a:lnTo>
                  <a:pt x="306806" y="185026"/>
                </a:lnTo>
                <a:lnTo>
                  <a:pt x="307263" y="185267"/>
                </a:lnTo>
                <a:lnTo>
                  <a:pt x="308597" y="185293"/>
                </a:lnTo>
                <a:lnTo>
                  <a:pt x="309257" y="184810"/>
                </a:lnTo>
                <a:lnTo>
                  <a:pt x="309143" y="183692"/>
                </a:lnTo>
                <a:lnTo>
                  <a:pt x="308965" y="183235"/>
                </a:lnTo>
                <a:lnTo>
                  <a:pt x="310705" y="182257"/>
                </a:lnTo>
                <a:lnTo>
                  <a:pt x="313994" y="195173"/>
                </a:lnTo>
                <a:lnTo>
                  <a:pt x="319278" y="190792"/>
                </a:lnTo>
                <a:lnTo>
                  <a:pt x="320662" y="186690"/>
                </a:lnTo>
                <a:close/>
              </a:path>
              <a:path w="704215" h="250189">
                <a:moveTo>
                  <a:pt x="323519" y="166230"/>
                </a:moveTo>
                <a:lnTo>
                  <a:pt x="323469" y="166039"/>
                </a:lnTo>
                <a:lnTo>
                  <a:pt x="323316" y="165506"/>
                </a:lnTo>
                <a:lnTo>
                  <a:pt x="322821" y="165290"/>
                </a:lnTo>
                <a:lnTo>
                  <a:pt x="322249" y="165315"/>
                </a:lnTo>
                <a:lnTo>
                  <a:pt x="321691" y="165455"/>
                </a:lnTo>
                <a:lnTo>
                  <a:pt x="321322" y="165823"/>
                </a:lnTo>
                <a:lnTo>
                  <a:pt x="321856" y="166865"/>
                </a:lnTo>
                <a:lnTo>
                  <a:pt x="322440" y="167005"/>
                </a:lnTo>
                <a:lnTo>
                  <a:pt x="323189" y="166674"/>
                </a:lnTo>
                <a:lnTo>
                  <a:pt x="323519" y="166230"/>
                </a:lnTo>
                <a:close/>
              </a:path>
              <a:path w="704215" h="250189">
                <a:moveTo>
                  <a:pt x="326580" y="33629"/>
                </a:moveTo>
                <a:lnTo>
                  <a:pt x="325983" y="32918"/>
                </a:lnTo>
                <a:lnTo>
                  <a:pt x="325031" y="32829"/>
                </a:lnTo>
                <a:lnTo>
                  <a:pt x="323913" y="32727"/>
                </a:lnTo>
                <a:lnTo>
                  <a:pt x="322884" y="33223"/>
                </a:lnTo>
                <a:lnTo>
                  <a:pt x="322503" y="35585"/>
                </a:lnTo>
                <a:lnTo>
                  <a:pt x="323329" y="36207"/>
                </a:lnTo>
                <a:lnTo>
                  <a:pt x="324180" y="36385"/>
                </a:lnTo>
                <a:lnTo>
                  <a:pt x="325399" y="36652"/>
                </a:lnTo>
                <a:lnTo>
                  <a:pt x="326174" y="35902"/>
                </a:lnTo>
                <a:lnTo>
                  <a:pt x="326478" y="34721"/>
                </a:lnTo>
                <a:lnTo>
                  <a:pt x="326580" y="33629"/>
                </a:lnTo>
                <a:close/>
              </a:path>
              <a:path w="704215" h="250189">
                <a:moveTo>
                  <a:pt x="328345" y="24003"/>
                </a:moveTo>
                <a:lnTo>
                  <a:pt x="327647" y="23571"/>
                </a:lnTo>
                <a:lnTo>
                  <a:pt x="326618" y="23571"/>
                </a:lnTo>
                <a:lnTo>
                  <a:pt x="325729" y="23558"/>
                </a:lnTo>
                <a:lnTo>
                  <a:pt x="325323" y="24206"/>
                </a:lnTo>
                <a:lnTo>
                  <a:pt x="325348" y="24968"/>
                </a:lnTo>
                <a:lnTo>
                  <a:pt x="325361" y="25679"/>
                </a:lnTo>
                <a:lnTo>
                  <a:pt x="325691" y="26352"/>
                </a:lnTo>
                <a:lnTo>
                  <a:pt x="326580" y="26428"/>
                </a:lnTo>
                <a:lnTo>
                  <a:pt x="327380" y="26377"/>
                </a:lnTo>
                <a:lnTo>
                  <a:pt x="327939" y="25984"/>
                </a:lnTo>
                <a:lnTo>
                  <a:pt x="328104" y="25196"/>
                </a:lnTo>
                <a:lnTo>
                  <a:pt x="328345" y="24003"/>
                </a:lnTo>
                <a:close/>
              </a:path>
              <a:path w="704215" h="250189">
                <a:moveTo>
                  <a:pt x="330441" y="86436"/>
                </a:moveTo>
                <a:lnTo>
                  <a:pt x="329996" y="85737"/>
                </a:lnTo>
                <a:lnTo>
                  <a:pt x="328980" y="85509"/>
                </a:lnTo>
                <a:lnTo>
                  <a:pt x="327901" y="85509"/>
                </a:lnTo>
                <a:lnTo>
                  <a:pt x="327507" y="86245"/>
                </a:lnTo>
                <a:lnTo>
                  <a:pt x="327406" y="87160"/>
                </a:lnTo>
                <a:lnTo>
                  <a:pt x="327291" y="88163"/>
                </a:lnTo>
                <a:lnTo>
                  <a:pt x="327812" y="88849"/>
                </a:lnTo>
                <a:lnTo>
                  <a:pt x="329882" y="89039"/>
                </a:lnTo>
                <a:lnTo>
                  <a:pt x="330390" y="88353"/>
                </a:lnTo>
                <a:lnTo>
                  <a:pt x="330441" y="86436"/>
                </a:lnTo>
                <a:close/>
              </a:path>
              <a:path w="704215" h="250189">
                <a:moveTo>
                  <a:pt x="343179" y="42494"/>
                </a:moveTo>
                <a:lnTo>
                  <a:pt x="342938" y="41643"/>
                </a:lnTo>
                <a:lnTo>
                  <a:pt x="342747" y="41224"/>
                </a:lnTo>
                <a:lnTo>
                  <a:pt x="342277" y="41033"/>
                </a:lnTo>
                <a:lnTo>
                  <a:pt x="341731" y="41313"/>
                </a:lnTo>
                <a:lnTo>
                  <a:pt x="341223" y="41567"/>
                </a:lnTo>
                <a:lnTo>
                  <a:pt x="340969" y="42075"/>
                </a:lnTo>
                <a:lnTo>
                  <a:pt x="341299" y="42595"/>
                </a:lnTo>
                <a:lnTo>
                  <a:pt x="341452" y="42824"/>
                </a:lnTo>
                <a:lnTo>
                  <a:pt x="341922" y="42989"/>
                </a:lnTo>
                <a:lnTo>
                  <a:pt x="342811" y="42875"/>
                </a:lnTo>
                <a:lnTo>
                  <a:pt x="343179" y="42494"/>
                </a:lnTo>
                <a:close/>
              </a:path>
              <a:path w="704215" h="250189">
                <a:moveTo>
                  <a:pt x="376389" y="88226"/>
                </a:moveTo>
                <a:lnTo>
                  <a:pt x="376110" y="87541"/>
                </a:lnTo>
                <a:lnTo>
                  <a:pt x="376008" y="87287"/>
                </a:lnTo>
                <a:lnTo>
                  <a:pt x="375539" y="87185"/>
                </a:lnTo>
                <a:lnTo>
                  <a:pt x="375246" y="87020"/>
                </a:lnTo>
                <a:lnTo>
                  <a:pt x="374624" y="87134"/>
                </a:lnTo>
                <a:lnTo>
                  <a:pt x="374256" y="87528"/>
                </a:lnTo>
                <a:lnTo>
                  <a:pt x="374434" y="88138"/>
                </a:lnTo>
                <a:lnTo>
                  <a:pt x="374510" y="88353"/>
                </a:lnTo>
                <a:lnTo>
                  <a:pt x="375005" y="88595"/>
                </a:lnTo>
                <a:lnTo>
                  <a:pt x="375297" y="88582"/>
                </a:lnTo>
                <a:lnTo>
                  <a:pt x="375869" y="88544"/>
                </a:lnTo>
                <a:lnTo>
                  <a:pt x="376389" y="88226"/>
                </a:lnTo>
                <a:close/>
              </a:path>
              <a:path w="704215" h="250189">
                <a:moveTo>
                  <a:pt x="376707" y="97663"/>
                </a:moveTo>
                <a:lnTo>
                  <a:pt x="375069" y="94957"/>
                </a:lnTo>
                <a:lnTo>
                  <a:pt x="371690" y="95250"/>
                </a:lnTo>
                <a:lnTo>
                  <a:pt x="371055" y="96799"/>
                </a:lnTo>
                <a:lnTo>
                  <a:pt x="371106" y="98513"/>
                </a:lnTo>
                <a:lnTo>
                  <a:pt x="371157" y="100507"/>
                </a:lnTo>
                <a:lnTo>
                  <a:pt x="372173" y="101854"/>
                </a:lnTo>
                <a:lnTo>
                  <a:pt x="374332" y="102095"/>
                </a:lnTo>
                <a:lnTo>
                  <a:pt x="375856" y="101993"/>
                </a:lnTo>
                <a:lnTo>
                  <a:pt x="376466" y="101028"/>
                </a:lnTo>
                <a:lnTo>
                  <a:pt x="376707" y="97663"/>
                </a:lnTo>
                <a:close/>
              </a:path>
              <a:path w="704215" h="250189">
                <a:moveTo>
                  <a:pt x="380339" y="8128"/>
                </a:moveTo>
                <a:lnTo>
                  <a:pt x="380288" y="6972"/>
                </a:lnTo>
                <a:lnTo>
                  <a:pt x="380263" y="6083"/>
                </a:lnTo>
                <a:lnTo>
                  <a:pt x="380276" y="5118"/>
                </a:lnTo>
                <a:lnTo>
                  <a:pt x="377723" y="4876"/>
                </a:lnTo>
                <a:lnTo>
                  <a:pt x="377202" y="5816"/>
                </a:lnTo>
                <a:lnTo>
                  <a:pt x="377177" y="6946"/>
                </a:lnTo>
                <a:lnTo>
                  <a:pt x="377151" y="7988"/>
                </a:lnTo>
                <a:lnTo>
                  <a:pt x="377342" y="9245"/>
                </a:lnTo>
                <a:lnTo>
                  <a:pt x="380047" y="9220"/>
                </a:lnTo>
                <a:lnTo>
                  <a:pt x="380339" y="8128"/>
                </a:lnTo>
                <a:close/>
              </a:path>
              <a:path w="704215" h="250189">
                <a:moveTo>
                  <a:pt x="380758" y="166941"/>
                </a:moveTo>
                <a:lnTo>
                  <a:pt x="380441" y="166484"/>
                </a:lnTo>
                <a:lnTo>
                  <a:pt x="379869" y="166408"/>
                </a:lnTo>
                <a:lnTo>
                  <a:pt x="379247" y="166319"/>
                </a:lnTo>
                <a:lnTo>
                  <a:pt x="378879" y="166700"/>
                </a:lnTo>
                <a:lnTo>
                  <a:pt x="378853" y="167322"/>
                </a:lnTo>
                <a:lnTo>
                  <a:pt x="378841" y="167894"/>
                </a:lnTo>
                <a:lnTo>
                  <a:pt x="379133" y="168287"/>
                </a:lnTo>
                <a:lnTo>
                  <a:pt x="379704" y="168440"/>
                </a:lnTo>
                <a:lnTo>
                  <a:pt x="380339" y="168452"/>
                </a:lnTo>
                <a:lnTo>
                  <a:pt x="380707" y="168122"/>
                </a:lnTo>
                <a:lnTo>
                  <a:pt x="380758" y="166941"/>
                </a:lnTo>
                <a:close/>
              </a:path>
              <a:path w="704215" h="250189">
                <a:moveTo>
                  <a:pt x="383933" y="43967"/>
                </a:moveTo>
                <a:lnTo>
                  <a:pt x="383895" y="39141"/>
                </a:lnTo>
                <a:lnTo>
                  <a:pt x="381901" y="37693"/>
                </a:lnTo>
                <a:lnTo>
                  <a:pt x="372732" y="40665"/>
                </a:lnTo>
                <a:lnTo>
                  <a:pt x="369404" y="47371"/>
                </a:lnTo>
                <a:lnTo>
                  <a:pt x="371792" y="51549"/>
                </a:lnTo>
                <a:lnTo>
                  <a:pt x="373786" y="55041"/>
                </a:lnTo>
                <a:lnTo>
                  <a:pt x="377367" y="55397"/>
                </a:lnTo>
                <a:lnTo>
                  <a:pt x="382295" y="49758"/>
                </a:lnTo>
                <a:lnTo>
                  <a:pt x="383527" y="46672"/>
                </a:lnTo>
                <a:lnTo>
                  <a:pt x="383933" y="43967"/>
                </a:lnTo>
                <a:close/>
              </a:path>
              <a:path w="704215" h="250189">
                <a:moveTo>
                  <a:pt x="390982" y="18948"/>
                </a:moveTo>
                <a:lnTo>
                  <a:pt x="390321" y="18186"/>
                </a:lnTo>
                <a:lnTo>
                  <a:pt x="389026" y="18186"/>
                </a:lnTo>
                <a:lnTo>
                  <a:pt x="387807" y="18199"/>
                </a:lnTo>
                <a:lnTo>
                  <a:pt x="386969" y="18948"/>
                </a:lnTo>
                <a:lnTo>
                  <a:pt x="386854" y="20167"/>
                </a:lnTo>
                <a:lnTo>
                  <a:pt x="386727" y="21323"/>
                </a:lnTo>
                <a:lnTo>
                  <a:pt x="387159" y="22377"/>
                </a:lnTo>
                <a:lnTo>
                  <a:pt x="388480" y="22542"/>
                </a:lnTo>
                <a:lnTo>
                  <a:pt x="390118" y="22771"/>
                </a:lnTo>
                <a:lnTo>
                  <a:pt x="390613" y="21590"/>
                </a:lnTo>
                <a:lnTo>
                  <a:pt x="390906" y="20599"/>
                </a:lnTo>
                <a:lnTo>
                  <a:pt x="390982" y="18948"/>
                </a:lnTo>
                <a:close/>
              </a:path>
              <a:path w="704215" h="250189">
                <a:moveTo>
                  <a:pt x="392811" y="160667"/>
                </a:moveTo>
                <a:lnTo>
                  <a:pt x="392315" y="158280"/>
                </a:lnTo>
                <a:lnTo>
                  <a:pt x="392442" y="158343"/>
                </a:lnTo>
                <a:lnTo>
                  <a:pt x="392468" y="158165"/>
                </a:lnTo>
                <a:lnTo>
                  <a:pt x="392290" y="158140"/>
                </a:lnTo>
                <a:lnTo>
                  <a:pt x="389585" y="157010"/>
                </a:lnTo>
                <a:lnTo>
                  <a:pt x="389420" y="151358"/>
                </a:lnTo>
                <a:lnTo>
                  <a:pt x="383527" y="153873"/>
                </a:lnTo>
                <a:lnTo>
                  <a:pt x="385737" y="156464"/>
                </a:lnTo>
                <a:lnTo>
                  <a:pt x="387273" y="159118"/>
                </a:lnTo>
                <a:lnTo>
                  <a:pt x="392023" y="162394"/>
                </a:lnTo>
                <a:lnTo>
                  <a:pt x="392811" y="160667"/>
                </a:lnTo>
                <a:close/>
              </a:path>
              <a:path w="704215" h="250189">
                <a:moveTo>
                  <a:pt x="393801" y="92722"/>
                </a:moveTo>
                <a:lnTo>
                  <a:pt x="391515" y="90233"/>
                </a:lnTo>
                <a:lnTo>
                  <a:pt x="387756" y="90284"/>
                </a:lnTo>
                <a:lnTo>
                  <a:pt x="386537" y="92036"/>
                </a:lnTo>
                <a:lnTo>
                  <a:pt x="386422" y="97066"/>
                </a:lnTo>
                <a:lnTo>
                  <a:pt x="387972" y="98539"/>
                </a:lnTo>
                <a:lnTo>
                  <a:pt x="390207" y="98602"/>
                </a:lnTo>
                <a:lnTo>
                  <a:pt x="392049" y="98653"/>
                </a:lnTo>
                <a:lnTo>
                  <a:pt x="393750" y="96761"/>
                </a:lnTo>
                <a:lnTo>
                  <a:pt x="393801" y="92722"/>
                </a:lnTo>
                <a:close/>
              </a:path>
              <a:path w="704215" h="250189">
                <a:moveTo>
                  <a:pt x="393827" y="145173"/>
                </a:moveTo>
                <a:lnTo>
                  <a:pt x="392430" y="142748"/>
                </a:lnTo>
                <a:lnTo>
                  <a:pt x="391591" y="139319"/>
                </a:lnTo>
                <a:lnTo>
                  <a:pt x="385000" y="147447"/>
                </a:lnTo>
                <a:lnTo>
                  <a:pt x="388391" y="147789"/>
                </a:lnTo>
                <a:lnTo>
                  <a:pt x="391312" y="148971"/>
                </a:lnTo>
                <a:lnTo>
                  <a:pt x="393128" y="146227"/>
                </a:lnTo>
                <a:lnTo>
                  <a:pt x="393827" y="145173"/>
                </a:lnTo>
                <a:close/>
              </a:path>
              <a:path w="704215" h="250189">
                <a:moveTo>
                  <a:pt x="399402" y="89242"/>
                </a:moveTo>
                <a:lnTo>
                  <a:pt x="399072" y="88671"/>
                </a:lnTo>
                <a:lnTo>
                  <a:pt x="398703" y="88239"/>
                </a:lnTo>
                <a:lnTo>
                  <a:pt x="398221" y="88087"/>
                </a:lnTo>
                <a:lnTo>
                  <a:pt x="397230" y="88633"/>
                </a:lnTo>
                <a:lnTo>
                  <a:pt x="396989" y="89115"/>
                </a:lnTo>
                <a:lnTo>
                  <a:pt x="397675" y="90106"/>
                </a:lnTo>
                <a:lnTo>
                  <a:pt x="398195" y="90258"/>
                </a:lnTo>
                <a:lnTo>
                  <a:pt x="399173" y="89687"/>
                </a:lnTo>
                <a:lnTo>
                  <a:pt x="399402" y="89242"/>
                </a:lnTo>
                <a:close/>
              </a:path>
              <a:path w="704215" h="250189">
                <a:moveTo>
                  <a:pt x="406692" y="190855"/>
                </a:moveTo>
                <a:lnTo>
                  <a:pt x="406044" y="190233"/>
                </a:lnTo>
                <a:lnTo>
                  <a:pt x="405053" y="190157"/>
                </a:lnTo>
                <a:lnTo>
                  <a:pt x="404241" y="190106"/>
                </a:lnTo>
                <a:lnTo>
                  <a:pt x="403733" y="190703"/>
                </a:lnTo>
                <a:lnTo>
                  <a:pt x="403644" y="191465"/>
                </a:lnTo>
                <a:lnTo>
                  <a:pt x="403529" y="192379"/>
                </a:lnTo>
                <a:lnTo>
                  <a:pt x="403694" y="193243"/>
                </a:lnTo>
                <a:lnTo>
                  <a:pt x="404787" y="193471"/>
                </a:lnTo>
                <a:lnTo>
                  <a:pt x="405892" y="193484"/>
                </a:lnTo>
                <a:lnTo>
                  <a:pt x="406501" y="192925"/>
                </a:lnTo>
                <a:lnTo>
                  <a:pt x="406590" y="191922"/>
                </a:lnTo>
                <a:lnTo>
                  <a:pt x="406692" y="190855"/>
                </a:lnTo>
                <a:close/>
              </a:path>
              <a:path w="704215" h="250189">
                <a:moveTo>
                  <a:pt x="409943" y="82384"/>
                </a:moveTo>
                <a:lnTo>
                  <a:pt x="409727" y="80581"/>
                </a:lnTo>
                <a:lnTo>
                  <a:pt x="409702" y="80403"/>
                </a:lnTo>
                <a:lnTo>
                  <a:pt x="409054" y="79984"/>
                </a:lnTo>
                <a:lnTo>
                  <a:pt x="408330" y="80048"/>
                </a:lnTo>
                <a:lnTo>
                  <a:pt x="407339" y="80124"/>
                </a:lnTo>
                <a:lnTo>
                  <a:pt x="406704" y="80746"/>
                </a:lnTo>
                <a:lnTo>
                  <a:pt x="406844" y="81851"/>
                </a:lnTo>
                <a:lnTo>
                  <a:pt x="406958" y="82702"/>
                </a:lnTo>
                <a:lnTo>
                  <a:pt x="407606" y="83146"/>
                </a:lnTo>
                <a:lnTo>
                  <a:pt x="409359" y="83032"/>
                </a:lnTo>
                <a:lnTo>
                  <a:pt x="409943" y="82384"/>
                </a:lnTo>
                <a:close/>
              </a:path>
              <a:path w="704215" h="250189">
                <a:moveTo>
                  <a:pt x="412369" y="91630"/>
                </a:moveTo>
                <a:lnTo>
                  <a:pt x="412165" y="91401"/>
                </a:lnTo>
                <a:lnTo>
                  <a:pt x="411975" y="91020"/>
                </a:lnTo>
                <a:lnTo>
                  <a:pt x="411746" y="91008"/>
                </a:lnTo>
                <a:lnTo>
                  <a:pt x="411480" y="90982"/>
                </a:lnTo>
                <a:lnTo>
                  <a:pt x="410997" y="91198"/>
                </a:lnTo>
                <a:lnTo>
                  <a:pt x="410933" y="91414"/>
                </a:lnTo>
                <a:lnTo>
                  <a:pt x="410743" y="92036"/>
                </a:lnTo>
                <a:lnTo>
                  <a:pt x="411137" y="92392"/>
                </a:lnTo>
                <a:lnTo>
                  <a:pt x="411734" y="92316"/>
                </a:lnTo>
                <a:lnTo>
                  <a:pt x="411975" y="92278"/>
                </a:lnTo>
                <a:lnTo>
                  <a:pt x="412153" y="91859"/>
                </a:lnTo>
                <a:lnTo>
                  <a:pt x="412369" y="91630"/>
                </a:lnTo>
                <a:close/>
              </a:path>
              <a:path w="704215" h="250189">
                <a:moveTo>
                  <a:pt x="421563" y="143484"/>
                </a:moveTo>
                <a:lnTo>
                  <a:pt x="420217" y="143217"/>
                </a:lnTo>
                <a:lnTo>
                  <a:pt x="419379" y="147345"/>
                </a:lnTo>
                <a:lnTo>
                  <a:pt x="420776" y="147612"/>
                </a:lnTo>
                <a:lnTo>
                  <a:pt x="421309" y="144856"/>
                </a:lnTo>
                <a:lnTo>
                  <a:pt x="421563" y="143484"/>
                </a:lnTo>
                <a:close/>
              </a:path>
              <a:path w="704215" h="250189">
                <a:moveTo>
                  <a:pt x="425704" y="170319"/>
                </a:moveTo>
                <a:lnTo>
                  <a:pt x="425615" y="166065"/>
                </a:lnTo>
                <a:lnTo>
                  <a:pt x="423964" y="164274"/>
                </a:lnTo>
                <a:lnTo>
                  <a:pt x="420662" y="164147"/>
                </a:lnTo>
                <a:lnTo>
                  <a:pt x="418884" y="166154"/>
                </a:lnTo>
                <a:lnTo>
                  <a:pt x="418706" y="168275"/>
                </a:lnTo>
                <a:lnTo>
                  <a:pt x="418528" y="170497"/>
                </a:lnTo>
                <a:lnTo>
                  <a:pt x="419633" y="171894"/>
                </a:lnTo>
                <a:lnTo>
                  <a:pt x="415417" y="171665"/>
                </a:lnTo>
                <a:lnTo>
                  <a:pt x="412597" y="167652"/>
                </a:lnTo>
                <a:lnTo>
                  <a:pt x="403936" y="166624"/>
                </a:lnTo>
                <a:lnTo>
                  <a:pt x="402437" y="163715"/>
                </a:lnTo>
                <a:lnTo>
                  <a:pt x="401231" y="157505"/>
                </a:lnTo>
                <a:lnTo>
                  <a:pt x="407416" y="159766"/>
                </a:lnTo>
                <a:lnTo>
                  <a:pt x="414235" y="157657"/>
                </a:lnTo>
                <a:lnTo>
                  <a:pt x="419379" y="162991"/>
                </a:lnTo>
                <a:lnTo>
                  <a:pt x="421779" y="154952"/>
                </a:lnTo>
                <a:lnTo>
                  <a:pt x="420357" y="153428"/>
                </a:lnTo>
                <a:lnTo>
                  <a:pt x="411340" y="153568"/>
                </a:lnTo>
                <a:lnTo>
                  <a:pt x="405396" y="145999"/>
                </a:lnTo>
                <a:lnTo>
                  <a:pt x="395058" y="148412"/>
                </a:lnTo>
                <a:lnTo>
                  <a:pt x="393903" y="149479"/>
                </a:lnTo>
                <a:lnTo>
                  <a:pt x="392468" y="158165"/>
                </a:lnTo>
                <a:lnTo>
                  <a:pt x="398907" y="159118"/>
                </a:lnTo>
                <a:lnTo>
                  <a:pt x="399465" y="159283"/>
                </a:lnTo>
                <a:lnTo>
                  <a:pt x="397408" y="169710"/>
                </a:lnTo>
                <a:lnTo>
                  <a:pt x="400431" y="173672"/>
                </a:lnTo>
                <a:lnTo>
                  <a:pt x="399923" y="181952"/>
                </a:lnTo>
                <a:lnTo>
                  <a:pt x="404812" y="184023"/>
                </a:lnTo>
                <a:lnTo>
                  <a:pt x="409295" y="185445"/>
                </a:lnTo>
                <a:lnTo>
                  <a:pt x="409143" y="176174"/>
                </a:lnTo>
                <a:lnTo>
                  <a:pt x="417512" y="179031"/>
                </a:lnTo>
                <a:lnTo>
                  <a:pt x="422351" y="175666"/>
                </a:lnTo>
                <a:lnTo>
                  <a:pt x="421538" y="174320"/>
                </a:lnTo>
                <a:lnTo>
                  <a:pt x="420928" y="172364"/>
                </a:lnTo>
                <a:lnTo>
                  <a:pt x="424014" y="172415"/>
                </a:lnTo>
                <a:lnTo>
                  <a:pt x="425704" y="170319"/>
                </a:lnTo>
                <a:close/>
              </a:path>
              <a:path w="704215" h="250189">
                <a:moveTo>
                  <a:pt x="429679" y="76631"/>
                </a:moveTo>
                <a:lnTo>
                  <a:pt x="428853" y="76073"/>
                </a:lnTo>
                <a:lnTo>
                  <a:pt x="428002" y="75819"/>
                </a:lnTo>
                <a:lnTo>
                  <a:pt x="426529" y="75920"/>
                </a:lnTo>
                <a:lnTo>
                  <a:pt x="425691" y="76530"/>
                </a:lnTo>
                <a:lnTo>
                  <a:pt x="425716" y="78981"/>
                </a:lnTo>
                <a:lnTo>
                  <a:pt x="425881" y="80391"/>
                </a:lnTo>
                <a:lnTo>
                  <a:pt x="429031" y="80340"/>
                </a:lnTo>
                <a:lnTo>
                  <a:pt x="429653" y="79260"/>
                </a:lnTo>
                <a:lnTo>
                  <a:pt x="429679" y="76631"/>
                </a:lnTo>
                <a:close/>
              </a:path>
              <a:path w="704215" h="250189">
                <a:moveTo>
                  <a:pt x="432536" y="159537"/>
                </a:moveTo>
                <a:lnTo>
                  <a:pt x="431507" y="153733"/>
                </a:lnTo>
                <a:lnTo>
                  <a:pt x="429488" y="152933"/>
                </a:lnTo>
                <a:lnTo>
                  <a:pt x="425005" y="154787"/>
                </a:lnTo>
                <a:lnTo>
                  <a:pt x="432536" y="159537"/>
                </a:lnTo>
                <a:close/>
              </a:path>
              <a:path w="704215" h="250189">
                <a:moveTo>
                  <a:pt x="435114" y="164198"/>
                </a:moveTo>
                <a:lnTo>
                  <a:pt x="430771" y="161493"/>
                </a:lnTo>
                <a:lnTo>
                  <a:pt x="429869" y="167030"/>
                </a:lnTo>
                <a:lnTo>
                  <a:pt x="435114" y="164198"/>
                </a:lnTo>
                <a:close/>
              </a:path>
              <a:path w="704215" h="250189">
                <a:moveTo>
                  <a:pt x="456450" y="73507"/>
                </a:moveTo>
                <a:lnTo>
                  <a:pt x="456044" y="73190"/>
                </a:lnTo>
                <a:lnTo>
                  <a:pt x="455434" y="73177"/>
                </a:lnTo>
                <a:lnTo>
                  <a:pt x="454863" y="73291"/>
                </a:lnTo>
                <a:lnTo>
                  <a:pt x="454482" y="73647"/>
                </a:lnTo>
                <a:lnTo>
                  <a:pt x="454634" y="74218"/>
                </a:lnTo>
                <a:lnTo>
                  <a:pt x="454761" y="74777"/>
                </a:lnTo>
                <a:lnTo>
                  <a:pt x="455269" y="75044"/>
                </a:lnTo>
                <a:lnTo>
                  <a:pt x="455815" y="74841"/>
                </a:lnTo>
                <a:lnTo>
                  <a:pt x="456069" y="74739"/>
                </a:lnTo>
                <a:lnTo>
                  <a:pt x="456374" y="74371"/>
                </a:lnTo>
                <a:lnTo>
                  <a:pt x="456399" y="74104"/>
                </a:lnTo>
                <a:lnTo>
                  <a:pt x="456450" y="73507"/>
                </a:lnTo>
                <a:close/>
              </a:path>
              <a:path w="704215" h="250189">
                <a:moveTo>
                  <a:pt x="457657" y="77978"/>
                </a:moveTo>
                <a:lnTo>
                  <a:pt x="454456" y="74968"/>
                </a:lnTo>
                <a:lnTo>
                  <a:pt x="451332" y="75234"/>
                </a:lnTo>
                <a:lnTo>
                  <a:pt x="450265" y="75323"/>
                </a:lnTo>
                <a:lnTo>
                  <a:pt x="449719" y="76009"/>
                </a:lnTo>
                <a:lnTo>
                  <a:pt x="450481" y="78740"/>
                </a:lnTo>
                <a:lnTo>
                  <a:pt x="451180" y="80391"/>
                </a:lnTo>
                <a:lnTo>
                  <a:pt x="452069" y="84048"/>
                </a:lnTo>
                <a:lnTo>
                  <a:pt x="453377" y="84607"/>
                </a:lnTo>
                <a:lnTo>
                  <a:pt x="457403" y="84416"/>
                </a:lnTo>
                <a:lnTo>
                  <a:pt x="457187" y="82499"/>
                </a:lnTo>
                <a:lnTo>
                  <a:pt x="457555" y="81457"/>
                </a:lnTo>
                <a:lnTo>
                  <a:pt x="457657" y="77978"/>
                </a:lnTo>
                <a:close/>
              </a:path>
              <a:path w="704215" h="250189">
                <a:moveTo>
                  <a:pt x="461391" y="156133"/>
                </a:moveTo>
                <a:lnTo>
                  <a:pt x="461314" y="155549"/>
                </a:lnTo>
                <a:lnTo>
                  <a:pt x="461073" y="155016"/>
                </a:lnTo>
                <a:lnTo>
                  <a:pt x="460654" y="154774"/>
                </a:lnTo>
                <a:lnTo>
                  <a:pt x="460133" y="155028"/>
                </a:lnTo>
                <a:lnTo>
                  <a:pt x="459625" y="155270"/>
                </a:lnTo>
                <a:lnTo>
                  <a:pt x="459473" y="155778"/>
                </a:lnTo>
                <a:lnTo>
                  <a:pt x="459905" y="156476"/>
                </a:lnTo>
                <a:lnTo>
                  <a:pt x="460324" y="156692"/>
                </a:lnTo>
                <a:lnTo>
                  <a:pt x="460565" y="156654"/>
                </a:lnTo>
                <a:lnTo>
                  <a:pt x="461137" y="156578"/>
                </a:lnTo>
                <a:lnTo>
                  <a:pt x="461391" y="156133"/>
                </a:lnTo>
                <a:close/>
              </a:path>
              <a:path w="704215" h="250189">
                <a:moveTo>
                  <a:pt x="477481" y="111912"/>
                </a:moveTo>
                <a:lnTo>
                  <a:pt x="477405" y="109880"/>
                </a:lnTo>
                <a:lnTo>
                  <a:pt x="476719" y="109702"/>
                </a:lnTo>
                <a:lnTo>
                  <a:pt x="475932" y="109753"/>
                </a:lnTo>
                <a:lnTo>
                  <a:pt x="474675" y="110032"/>
                </a:lnTo>
                <a:lnTo>
                  <a:pt x="474065" y="110756"/>
                </a:lnTo>
                <a:lnTo>
                  <a:pt x="474700" y="112725"/>
                </a:lnTo>
                <a:lnTo>
                  <a:pt x="475157" y="113411"/>
                </a:lnTo>
                <a:lnTo>
                  <a:pt x="475957" y="113271"/>
                </a:lnTo>
                <a:lnTo>
                  <a:pt x="477266" y="113017"/>
                </a:lnTo>
                <a:lnTo>
                  <a:pt x="477481" y="111912"/>
                </a:lnTo>
                <a:close/>
              </a:path>
              <a:path w="704215" h="250189">
                <a:moveTo>
                  <a:pt x="492696" y="199631"/>
                </a:moveTo>
                <a:lnTo>
                  <a:pt x="492290" y="199351"/>
                </a:lnTo>
                <a:lnTo>
                  <a:pt x="491705" y="199288"/>
                </a:lnTo>
                <a:lnTo>
                  <a:pt x="491147" y="199351"/>
                </a:lnTo>
                <a:lnTo>
                  <a:pt x="490702" y="199593"/>
                </a:lnTo>
                <a:lnTo>
                  <a:pt x="490918" y="200761"/>
                </a:lnTo>
                <a:lnTo>
                  <a:pt x="491401" y="201028"/>
                </a:lnTo>
                <a:lnTo>
                  <a:pt x="492188" y="200837"/>
                </a:lnTo>
                <a:lnTo>
                  <a:pt x="492518" y="200507"/>
                </a:lnTo>
                <a:lnTo>
                  <a:pt x="492569" y="200253"/>
                </a:lnTo>
                <a:lnTo>
                  <a:pt x="492696" y="199631"/>
                </a:lnTo>
                <a:close/>
              </a:path>
              <a:path w="704215" h="250189">
                <a:moveTo>
                  <a:pt x="512064" y="111772"/>
                </a:moveTo>
                <a:lnTo>
                  <a:pt x="512025" y="111175"/>
                </a:lnTo>
                <a:lnTo>
                  <a:pt x="511746" y="110604"/>
                </a:lnTo>
                <a:lnTo>
                  <a:pt x="511251" y="110515"/>
                </a:lnTo>
                <a:lnTo>
                  <a:pt x="510755" y="110731"/>
                </a:lnTo>
                <a:lnTo>
                  <a:pt x="510247" y="110959"/>
                </a:lnTo>
                <a:lnTo>
                  <a:pt x="510019" y="111442"/>
                </a:lnTo>
                <a:lnTo>
                  <a:pt x="510336" y="111925"/>
                </a:lnTo>
                <a:lnTo>
                  <a:pt x="510476" y="112141"/>
                </a:lnTo>
                <a:lnTo>
                  <a:pt x="510921" y="112280"/>
                </a:lnTo>
                <a:lnTo>
                  <a:pt x="511200" y="112255"/>
                </a:lnTo>
                <a:lnTo>
                  <a:pt x="511797" y="112191"/>
                </a:lnTo>
                <a:lnTo>
                  <a:pt x="512064" y="111772"/>
                </a:lnTo>
                <a:close/>
              </a:path>
              <a:path w="704215" h="250189">
                <a:moveTo>
                  <a:pt x="605078" y="212648"/>
                </a:moveTo>
                <a:lnTo>
                  <a:pt x="604710" y="212128"/>
                </a:lnTo>
                <a:lnTo>
                  <a:pt x="603935" y="211886"/>
                </a:lnTo>
                <a:lnTo>
                  <a:pt x="603377" y="211836"/>
                </a:lnTo>
                <a:lnTo>
                  <a:pt x="602932" y="212090"/>
                </a:lnTo>
                <a:lnTo>
                  <a:pt x="602564" y="213360"/>
                </a:lnTo>
                <a:lnTo>
                  <a:pt x="602805" y="213995"/>
                </a:lnTo>
                <a:lnTo>
                  <a:pt x="604189" y="214249"/>
                </a:lnTo>
                <a:lnTo>
                  <a:pt x="604659" y="213956"/>
                </a:lnTo>
                <a:lnTo>
                  <a:pt x="604824" y="213436"/>
                </a:lnTo>
                <a:lnTo>
                  <a:pt x="605078" y="212648"/>
                </a:lnTo>
                <a:close/>
              </a:path>
              <a:path w="704215" h="250189">
                <a:moveTo>
                  <a:pt x="616038" y="168795"/>
                </a:moveTo>
                <a:lnTo>
                  <a:pt x="615683" y="168249"/>
                </a:lnTo>
                <a:lnTo>
                  <a:pt x="614857" y="168071"/>
                </a:lnTo>
                <a:lnTo>
                  <a:pt x="614273" y="168084"/>
                </a:lnTo>
                <a:lnTo>
                  <a:pt x="613841" y="168363"/>
                </a:lnTo>
                <a:lnTo>
                  <a:pt x="613524" y="169710"/>
                </a:lnTo>
                <a:lnTo>
                  <a:pt x="613905" y="170281"/>
                </a:lnTo>
                <a:lnTo>
                  <a:pt x="614730" y="170383"/>
                </a:lnTo>
                <a:lnTo>
                  <a:pt x="615289" y="170459"/>
                </a:lnTo>
                <a:lnTo>
                  <a:pt x="615759" y="170141"/>
                </a:lnTo>
                <a:lnTo>
                  <a:pt x="615873" y="169583"/>
                </a:lnTo>
                <a:lnTo>
                  <a:pt x="616038" y="168795"/>
                </a:lnTo>
                <a:close/>
              </a:path>
              <a:path w="704215" h="250189">
                <a:moveTo>
                  <a:pt x="703910" y="210159"/>
                </a:moveTo>
                <a:lnTo>
                  <a:pt x="703872" y="209130"/>
                </a:lnTo>
                <a:lnTo>
                  <a:pt x="703643" y="208254"/>
                </a:lnTo>
                <a:lnTo>
                  <a:pt x="700874" y="207797"/>
                </a:lnTo>
                <a:lnTo>
                  <a:pt x="699757" y="208521"/>
                </a:lnTo>
                <a:lnTo>
                  <a:pt x="699401" y="210210"/>
                </a:lnTo>
                <a:lnTo>
                  <a:pt x="699185" y="211213"/>
                </a:lnTo>
                <a:lnTo>
                  <a:pt x="699592" y="212102"/>
                </a:lnTo>
                <a:lnTo>
                  <a:pt x="702170" y="212280"/>
                </a:lnTo>
                <a:lnTo>
                  <a:pt x="703503" y="211848"/>
                </a:lnTo>
                <a:lnTo>
                  <a:pt x="703910" y="210159"/>
                </a:lnTo>
                <a:close/>
              </a:path>
            </a:pathLst>
          </a:custGeom>
          <a:solidFill>
            <a:srgbClr val="08395D">
              <a:alpha val="46000"/>
            </a:srgbClr>
          </a:solidFill>
        </p:spPr>
        <p:txBody>
          <a:bodyPr wrap="square" lIns="0" tIns="0" rIns="0" bIns="0" rtlCol="0"/>
          <a:lstStyle/>
          <a:p>
            <a:endParaRPr/>
          </a:p>
        </p:txBody>
      </p:sp>
      <p:sp>
        <p:nvSpPr>
          <p:cNvPr id="167" name="bg object 167"/>
          <p:cNvSpPr/>
          <p:nvPr/>
        </p:nvSpPr>
        <p:spPr>
          <a:xfrm>
            <a:off x="7599298" y="4603699"/>
            <a:ext cx="704215" cy="257810"/>
          </a:xfrm>
          <a:custGeom>
            <a:avLst/>
            <a:gdLst/>
            <a:ahLst/>
            <a:cxnLst/>
            <a:rect l="l" t="t" r="r" b="b"/>
            <a:pathLst>
              <a:path w="704215" h="257810">
                <a:moveTo>
                  <a:pt x="1701" y="173799"/>
                </a:moveTo>
                <a:lnTo>
                  <a:pt x="1549" y="173253"/>
                </a:lnTo>
                <a:lnTo>
                  <a:pt x="1485" y="172999"/>
                </a:lnTo>
                <a:lnTo>
                  <a:pt x="1092" y="172656"/>
                </a:lnTo>
                <a:lnTo>
                  <a:pt x="863" y="172656"/>
                </a:lnTo>
                <a:lnTo>
                  <a:pt x="266" y="172669"/>
                </a:lnTo>
                <a:lnTo>
                  <a:pt x="0" y="173088"/>
                </a:lnTo>
                <a:lnTo>
                  <a:pt x="101" y="173697"/>
                </a:lnTo>
                <a:lnTo>
                  <a:pt x="342" y="173901"/>
                </a:lnTo>
                <a:lnTo>
                  <a:pt x="584" y="174294"/>
                </a:lnTo>
                <a:lnTo>
                  <a:pt x="812" y="174282"/>
                </a:lnTo>
                <a:lnTo>
                  <a:pt x="1422" y="174282"/>
                </a:lnTo>
                <a:lnTo>
                  <a:pt x="1701" y="173799"/>
                </a:lnTo>
                <a:close/>
              </a:path>
              <a:path w="704215" h="257810">
                <a:moveTo>
                  <a:pt x="9156" y="231876"/>
                </a:moveTo>
                <a:lnTo>
                  <a:pt x="9004" y="230517"/>
                </a:lnTo>
                <a:lnTo>
                  <a:pt x="8382" y="229933"/>
                </a:lnTo>
                <a:lnTo>
                  <a:pt x="6362" y="230212"/>
                </a:lnTo>
                <a:lnTo>
                  <a:pt x="5778" y="230886"/>
                </a:lnTo>
                <a:lnTo>
                  <a:pt x="5943" y="231940"/>
                </a:lnTo>
                <a:lnTo>
                  <a:pt x="6096" y="232968"/>
                </a:lnTo>
                <a:lnTo>
                  <a:pt x="6832" y="233464"/>
                </a:lnTo>
                <a:lnTo>
                  <a:pt x="7797" y="233451"/>
                </a:lnTo>
                <a:lnTo>
                  <a:pt x="8991" y="233426"/>
                </a:lnTo>
                <a:lnTo>
                  <a:pt x="9067" y="232473"/>
                </a:lnTo>
                <a:lnTo>
                  <a:pt x="9156" y="231876"/>
                </a:lnTo>
                <a:close/>
              </a:path>
              <a:path w="704215" h="257810">
                <a:moveTo>
                  <a:pt x="17043" y="32207"/>
                </a:moveTo>
                <a:lnTo>
                  <a:pt x="16484" y="31686"/>
                </a:lnTo>
                <a:lnTo>
                  <a:pt x="14884" y="31661"/>
                </a:lnTo>
                <a:lnTo>
                  <a:pt x="14389" y="32258"/>
                </a:lnTo>
                <a:lnTo>
                  <a:pt x="14389" y="33032"/>
                </a:lnTo>
                <a:lnTo>
                  <a:pt x="14389" y="33794"/>
                </a:lnTo>
                <a:lnTo>
                  <a:pt x="14884" y="34328"/>
                </a:lnTo>
                <a:lnTo>
                  <a:pt x="15748" y="34429"/>
                </a:lnTo>
                <a:lnTo>
                  <a:pt x="16484" y="34290"/>
                </a:lnTo>
                <a:lnTo>
                  <a:pt x="16979" y="33782"/>
                </a:lnTo>
                <a:lnTo>
                  <a:pt x="17018" y="33020"/>
                </a:lnTo>
                <a:lnTo>
                  <a:pt x="17043" y="32207"/>
                </a:lnTo>
                <a:close/>
              </a:path>
              <a:path w="704215" h="257810">
                <a:moveTo>
                  <a:pt x="22644" y="147231"/>
                </a:moveTo>
                <a:lnTo>
                  <a:pt x="22618" y="145592"/>
                </a:lnTo>
                <a:lnTo>
                  <a:pt x="22606" y="143865"/>
                </a:lnTo>
                <a:lnTo>
                  <a:pt x="21437" y="143052"/>
                </a:lnTo>
                <a:lnTo>
                  <a:pt x="17449" y="147802"/>
                </a:lnTo>
                <a:lnTo>
                  <a:pt x="18796" y="148056"/>
                </a:lnTo>
                <a:lnTo>
                  <a:pt x="19977" y="148297"/>
                </a:lnTo>
                <a:lnTo>
                  <a:pt x="21666" y="148132"/>
                </a:lnTo>
                <a:lnTo>
                  <a:pt x="22644" y="147231"/>
                </a:lnTo>
                <a:close/>
              </a:path>
              <a:path w="704215" h="257810">
                <a:moveTo>
                  <a:pt x="28155" y="196634"/>
                </a:moveTo>
                <a:lnTo>
                  <a:pt x="27940" y="195186"/>
                </a:lnTo>
                <a:lnTo>
                  <a:pt x="27660" y="193395"/>
                </a:lnTo>
                <a:lnTo>
                  <a:pt x="26924" y="191795"/>
                </a:lnTo>
                <a:lnTo>
                  <a:pt x="25196" y="191554"/>
                </a:lnTo>
                <a:lnTo>
                  <a:pt x="22720" y="192049"/>
                </a:lnTo>
                <a:lnTo>
                  <a:pt x="22237" y="193421"/>
                </a:lnTo>
                <a:lnTo>
                  <a:pt x="22669" y="197281"/>
                </a:lnTo>
                <a:lnTo>
                  <a:pt x="23952" y="197853"/>
                </a:lnTo>
                <a:lnTo>
                  <a:pt x="27343" y="197510"/>
                </a:lnTo>
                <a:lnTo>
                  <a:pt x="28155" y="196634"/>
                </a:lnTo>
                <a:close/>
              </a:path>
              <a:path w="704215" h="257810">
                <a:moveTo>
                  <a:pt x="31102" y="225450"/>
                </a:moveTo>
                <a:lnTo>
                  <a:pt x="31000" y="224548"/>
                </a:lnTo>
                <a:lnTo>
                  <a:pt x="30632" y="223774"/>
                </a:lnTo>
                <a:lnTo>
                  <a:pt x="28727" y="223659"/>
                </a:lnTo>
                <a:lnTo>
                  <a:pt x="28232" y="224193"/>
                </a:lnTo>
                <a:lnTo>
                  <a:pt x="28181" y="224993"/>
                </a:lnTo>
                <a:lnTo>
                  <a:pt x="28105" y="226009"/>
                </a:lnTo>
                <a:lnTo>
                  <a:pt x="28536" y="226733"/>
                </a:lnTo>
                <a:lnTo>
                  <a:pt x="30441" y="226733"/>
                </a:lnTo>
                <a:lnTo>
                  <a:pt x="31013" y="226377"/>
                </a:lnTo>
                <a:lnTo>
                  <a:pt x="31102" y="225450"/>
                </a:lnTo>
                <a:close/>
              </a:path>
              <a:path w="704215" h="257810">
                <a:moveTo>
                  <a:pt x="35306" y="176339"/>
                </a:moveTo>
                <a:lnTo>
                  <a:pt x="33489" y="174904"/>
                </a:lnTo>
                <a:lnTo>
                  <a:pt x="29375" y="173393"/>
                </a:lnTo>
                <a:lnTo>
                  <a:pt x="28295" y="170764"/>
                </a:lnTo>
                <a:lnTo>
                  <a:pt x="24777" y="173951"/>
                </a:lnTo>
                <a:lnTo>
                  <a:pt x="26136" y="175907"/>
                </a:lnTo>
                <a:lnTo>
                  <a:pt x="26479" y="177584"/>
                </a:lnTo>
                <a:lnTo>
                  <a:pt x="26847" y="179374"/>
                </a:lnTo>
                <a:lnTo>
                  <a:pt x="27876" y="180886"/>
                </a:lnTo>
                <a:lnTo>
                  <a:pt x="30251" y="183197"/>
                </a:lnTo>
                <a:lnTo>
                  <a:pt x="31508" y="183908"/>
                </a:lnTo>
                <a:lnTo>
                  <a:pt x="34861" y="182638"/>
                </a:lnTo>
                <a:lnTo>
                  <a:pt x="35242" y="181127"/>
                </a:lnTo>
                <a:lnTo>
                  <a:pt x="35115" y="179120"/>
                </a:lnTo>
                <a:lnTo>
                  <a:pt x="35306" y="176339"/>
                </a:lnTo>
                <a:close/>
              </a:path>
              <a:path w="704215" h="257810">
                <a:moveTo>
                  <a:pt x="35801" y="229349"/>
                </a:moveTo>
                <a:lnTo>
                  <a:pt x="35737" y="228371"/>
                </a:lnTo>
                <a:lnTo>
                  <a:pt x="35306" y="227457"/>
                </a:lnTo>
                <a:lnTo>
                  <a:pt x="34302" y="227495"/>
                </a:lnTo>
                <a:lnTo>
                  <a:pt x="33007" y="227545"/>
                </a:lnTo>
                <a:lnTo>
                  <a:pt x="32651" y="228650"/>
                </a:lnTo>
                <a:lnTo>
                  <a:pt x="32626" y="229793"/>
                </a:lnTo>
                <a:lnTo>
                  <a:pt x="32588" y="230746"/>
                </a:lnTo>
                <a:lnTo>
                  <a:pt x="32854" y="231686"/>
                </a:lnTo>
                <a:lnTo>
                  <a:pt x="35242" y="231495"/>
                </a:lnTo>
                <a:lnTo>
                  <a:pt x="35763" y="230555"/>
                </a:lnTo>
                <a:lnTo>
                  <a:pt x="35801" y="229349"/>
                </a:lnTo>
                <a:close/>
              </a:path>
              <a:path w="704215" h="257810">
                <a:moveTo>
                  <a:pt x="53555" y="71589"/>
                </a:moveTo>
                <a:lnTo>
                  <a:pt x="52908" y="69024"/>
                </a:lnTo>
                <a:lnTo>
                  <a:pt x="48666" y="65405"/>
                </a:lnTo>
                <a:lnTo>
                  <a:pt x="46850" y="63944"/>
                </a:lnTo>
                <a:lnTo>
                  <a:pt x="44678" y="60528"/>
                </a:lnTo>
                <a:lnTo>
                  <a:pt x="43561" y="59156"/>
                </a:lnTo>
                <a:lnTo>
                  <a:pt x="39204" y="60477"/>
                </a:lnTo>
                <a:lnTo>
                  <a:pt x="40119" y="62560"/>
                </a:lnTo>
                <a:lnTo>
                  <a:pt x="40157" y="64566"/>
                </a:lnTo>
                <a:lnTo>
                  <a:pt x="40576" y="67437"/>
                </a:lnTo>
                <a:lnTo>
                  <a:pt x="40309" y="70688"/>
                </a:lnTo>
                <a:lnTo>
                  <a:pt x="43637" y="76022"/>
                </a:lnTo>
                <a:lnTo>
                  <a:pt x="45339" y="78155"/>
                </a:lnTo>
                <a:lnTo>
                  <a:pt x="48298" y="78193"/>
                </a:lnTo>
                <a:lnTo>
                  <a:pt x="50406" y="78219"/>
                </a:lnTo>
                <a:lnTo>
                  <a:pt x="51879" y="76746"/>
                </a:lnTo>
                <a:lnTo>
                  <a:pt x="53555" y="71589"/>
                </a:lnTo>
                <a:close/>
              </a:path>
              <a:path w="704215" h="257810">
                <a:moveTo>
                  <a:pt x="59702" y="223075"/>
                </a:moveTo>
                <a:lnTo>
                  <a:pt x="59677" y="222262"/>
                </a:lnTo>
                <a:lnTo>
                  <a:pt x="59651" y="221183"/>
                </a:lnTo>
                <a:lnTo>
                  <a:pt x="58928" y="220751"/>
                </a:lnTo>
                <a:lnTo>
                  <a:pt x="57975" y="220675"/>
                </a:lnTo>
                <a:lnTo>
                  <a:pt x="57365" y="220764"/>
                </a:lnTo>
                <a:lnTo>
                  <a:pt x="56870" y="221081"/>
                </a:lnTo>
                <a:lnTo>
                  <a:pt x="56921" y="221665"/>
                </a:lnTo>
                <a:lnTo>
                  <a:pt x="56984" y="222592"/>
                </a:lnTo>
                <a:lnTo>
                  <a:pt x="57429" y="223456"/>
                </a:lnTo>
                <a:lnTo>
                  <a:pt x="58407" y="223596"/>
                </a:lnTo>
                <a:lnTo>
                  <a:pt x="59207" y="223710"/>
                </a:lnTo>
                <a:lnTo>
                  <a:pt x="59702" y="223075"/>
                </a:lnTo>
                <a:close/>
              </a:path>
              <a:path w="704215" h="257810">
                <a:moveTo>
                  <a:pt x="61163" y="21856"/>
                </a:moveTo>
                <a:lnTo>
                  <a:pt x="60858" y="20408"/>
                </a:lnTo>
                <a:lnTo>
                  <a:pt x="61125" y="18796"/>
                </a:lnTo>
                <a:lnTo>
                  <a:pt x="57873" y="18630"/>
                </a:lnTo>
                <a:lnTo>
                  <a:pt x="57213" y="19824"/>
                </a:lnTo>
                <a:lnTo>
                  <a:pt x="57238" y="21209"/>
                </a:lnTo>
                <a:lnTo>
                  <a:pt x="57251" y="22517"/>
                </a:lnTo>
                <a:lnTo>
                  <a:pt x="57645" y="23723"/>
                </a:lnTo>
                <a:lnTo>
                  <a:pt x="59347" y="23710"/>
                </a:lnTo>
                <a:lnTo>
                  <a:pt x="60794" y="23698"/>
                </a:lnTo>
                <a:lnTo>
                  <a:pt x="61010" y="22694"/>
                </a:lnTo>
                <a:lnTo>
                  <a:pt x="61163" y="21856"/>
                </a:lnTo>
                <a:close/>
              </a:path>
              <a:path w="704215" h="257810">
                <a:moveTo>
                  <a:pt x="79908" y="138188"/>
                </a:moveTo>
                <a:lnTo>
                  <a:pt x="78651" y="136690"/>
                </a:lnTo>
                <a:lnTo>
                  <a:pt x="76415" y="136537"/>
                </a:lnTo>
                <a:lnTo>
                  <a:pt x="74891" y="136398"/>
                </a:lnTo>
                <a:lnTo>
                  <a:pt x="74053" y="137045"/>
                </a:lnTo>
                <a:lnTo>
                  <a:pt x="74028" y="138607"/>
                </a:lnTo>
                <a:lnTo>
                  <a:pt x="74015" y="140716"/>
                </a:lnTo>
                <a:lnTo>
                  <a:pt x="74574" y="142557"/>
                </a:lnTo>
                <a:lnTo>
                  <a:pt x="78828" y="143383"/>
                </a:lnTo>
                <a:lnTo>
                  <a:pt x="79400" y="141986"/>
                </a:lnTo>
                <a:lnTo>
                  <a:pt x="79590" y="140487"/>
                </a:lnTo>
                <a:lnTo>
                  <a:pt x="79908" y="138188"/>
                </a:lnTo>
                <a:close/>
              </a:path>
              <a:path w="704215" h="257810">
                <a:moveTo>
                  <a:pt x="83667" y="218401"/>
                </a:moveTo>
                <a:lnTo>
                  <a:pt x="83515" y="216662"/>
                </a:lnTo>
                <a:lnTo>
                  <a:pt x="82854" y="215633"/>
                </a:lnTo>
                <a:lnTo>
                  <a:pt x="80073" y="214782"/>
                </a:lnTo>
                <a:lnTo>
                  <a:pt x="78816" y="215442"/>
                </a:lnTo>
                <a:lnTo>
                  <a:pt x="78574" y="217373"/>
                </a:lnTo>
                <a:lnTo>
                  <a:pt x="78447" y="217881"/>
                </a:lnTo>
                <a:lnTo>
                  <a:pt x="78282" y="218376"/>
                </a:lnTo>
                <a:lnTo>
                  <a:pt x="75984" y="218008"/>
                </a:lnTo>
                <a:lnTo>
                  <a:pt x="73571" y="217957"/>
                </a:lnTo>
                <a:lnTo>
                  <a:pt x="70827" y="217716"/>
                </a:lnTo>
                <a:lnTo>
                  <a:pt x="71183" y="220967"/>
                </a:lnTo>
                <a:lnTo>
                  <a:pt x="70853" y="220814"/>
                </a:lnTo>
                <a:lnTo>
                  <a:pt x="70485" y="220726"/>
                </a:lnTo>
                <a:lnTo>
                  <a:pt x="68427" y="220751"/>
                </a:lnTo>
                <a:lnTo>
                  <a:pt x="67475" y="221678"/>
                </a:lnTo>
                <a:lnTo>
                  <a:pt x="67246" y="225386"/>
                </a:lnTo>
                <a:lnTo>
                  <a:pt x="69291" y="227952"/>
                </a:lnTo>
                <a:lnTo>
                  <a:pt x="70904" y="228015"/>
                </a:lnTo>
                <a:lnTo>
                  <a:pt x="71323" y="227990"/>
                </a:lnTo>
                <a:lnTo>
                  <a:pt x="71653" y="227888"/>
                </a:lnTo>
                <a:lnTo>
                  <a:pt x="71932" y="227761"/>
                </a:lnTo>
                <a:lnTo>
                  <a:pt x="72364" y="231635"/>
                </a:lnTo>
                <a:lnTo>
                  <a:pt x="75653" y="229501"/>
                </a:lnTo>
                <a:lnTo>
                  <a:pt x="78765" y="227914"/>
                </a:lnTo>
                <a:lnTo>
                  <a:pt x="82765" y="224447"/>
                </a:lnTo>
                <a:lnTo>
                  <a:pt x="82918" y="222453"/>
                </a:lnTo>
                <a:lnTo>
                  <a:pt x="82156" y="220878"/>
                </a:lnTo>
                <a:lnTo>
                  <a:pt x="83261" y="219964"/>
                </a:lnTo>
                <a:lnTo>
                  <a:pt x="83426" y="218922"/>
                </a:lnTo>
                <a:lnTo>
                  <a:pt x="83667" y="218401"/>
                </a:lnTo>
                <a:close/>
              </a:path>
              <a:path w="704215" h="257810">
                <a:moveTo>
                  <a:pt x="106133" y="149186"/>
                </a:moveTo>
                <a:lnTo>
                  <a:pt x="105778" y="148932"/>
                </a:lnTo>
                <a:lnTo>
                  <a:pt x="105575" y="148678"/>
                </a:lnTo>
                <a:lnTo>
                  <a:pt x="105295" y="148818"/>
                </a:lnTo>
                <a:lnTo>
                  <a:pt x="104838" y="148907"/>
                </a:lnTo>
                <a:lnTo>
                  <a:pt x="104775" y="149123"/>
                </a:lnTo>
                <a:lnTo>
                  <a:pt x="104597" y="149682"/>
                </a:lnTo>
                <a:lnTo>
                  <a:pt x="104889" y="150139"/>
                </a:lnTo>
                <a:lnTo>
                  <a:pt x="105511" y="150101"/>
                </a:lnTo>
                <a:lnTo>
                  <a:pt x="105740" y="150075"/>
                </a:lnTo>
                <a:lnTo>
                  <a:pt x="106108" y="149669"/>
                </a:lnTo>
                <a:lnTo>
                  <a:pt x="106133" y="149186"/>
                </a:lnTo>
                <a:close/>
              </a:path>
              <a:path w="704215" h="257810">
                <a:moveTo>
                  <a:pt x="112395" y="88087"/>
                </a:moveTo>
                <a:lnTo>
                  <a:pt x="112344" y="87020"/>
                </a:lnTo>
                <a:lnTo>
                  <a:pt x="111798" y="86347"/>
                </a:lnTo>
                <a:lnTo>
                  <a:pt x="109232" y="86537"/>
                </a:lnTo>
                <a:lnTo>
                  <a:pt x="108585" y="87591"/>
                </a:lnTo>
                <a:lnTo>
                  <a:pt x="108521" y="90055"/>
                </a:lnTo>
                <a:lnTo>
                  <a:pt x="109169" y="90652"/>
                </a:lnTo>
                <a:lnTo>
                  <a:pt x="111785" y="90525"/>
                </a:lnTo>
                <a:lnTo>
                  <a:pt x="112382" y="89535"/>
                </a:lnTo>
                <a:lnTo>
                  <a:pt x="112395" y="88087"/>
                </a:lnTo>
                <a:close/>
              </a:path>
              <a:path w="704215" h="257810">
                <a:moveTo>
                  <a:pt x="115430" y="29070"/>
                </a:moveTo>
                <a:lnTo>
                  <a:pt x="114693" y="27101"/>
                </a:lnTo>
                <a:lnTo>
                  <a:pt x="112598" y="24193"/>
                </a:lnTo>
                <a:lnTo>
                  <a:pt x="111302" y="23406"/>
                </a:lnTo>
                <a:lnTo>
                  <a:pt x="109537" y="21386"/>
                </a:lnTo>
                <a:lnTo>
                  <a:pt x="108839" y="20218"/>
                </a:lnTo>
                <a:lnTo>
                  <a:pt x="105511" y="21386"/>
                </a:lnTo>
                <a:lnTo>
                  <a:pt x="106108" y="23037"/>
                </a:lnTo>
                <a:lnTo>
                  <a:pt x="105918" y="25450"/>
                </a:lnTo>
                <a:lnTo>
                  <a:pt x="105638" y="27241"/>
                </a:lnTo>
                <a:lnTo>
                  <a:pt x="106908" y="29603"/>
                </a:lnTo>
                <a:lnTo>
                  <a:pt x="108826" y="33274"/>
                </a:lnTo>
                <a:lnTo>
                  <a:pt x="109842" y="33731"/>
                </a:lnTo>
                <a:lnTo>
                  <a:pt x="111201" y="33705"/>
                </a:lnTo>
                <a:lnTo>
                  <a:pt x="112839" y="33680"/>
                </a:lnTo>
                <a:lnTo>
                  <a:pt x="113753" y="32778"/>
                </a:lnTo>
                <a:lnTo>
                  <a:pt x="115430" y="29070"/>
                </a:lnTo>
                <a:close/>
              </a:path>
              <a:path w="704215" h="257810">
                <a:moveTo>
                  <a:pt x="118643" y="133350"/>
                </a:moveTo>
                <a:lnTo>
                  <a:pt x="118605" y="132727"/>
                </a:lnTo>
                <a:lnTo>
                  <a:pt x="118554" y="132168"/>
                </a:lnTo>
                <a:lnTo>
                  <a:pt x="118249" y="131724"/>
                </a:lnTo>
                <a:lnTo>
                  <a:pt x="117614" y="131660"/>
                </a:lnTo>
                <a:lnTo>
                  <a:pt x="117017" y="131737"/>
                </a:lnTo>
                <a:lnTo>
                  <a:pt x="116611" y="132092"/>
                </a:lnTo>
                <a:lnTo>
                  <a:pt x="116611" y="132689"/>
                </a:lnTo>
                <a:lnTo>
                  <a:pt x="116598" y="133311"/>
                </a:lnTo>
                <a:lnTo>
                  <a:pt x="117055" y="133654"/>
                </a:lnTo>
                <a:lnTo>
                  <a:pt x="117627" y="133692"/>
                </a:lnTo>
                <a:lnTo>
                  <a:pt x="118237" y="133743"/>
                </a:lnTo>
                <a:lnTo>
                  <a:pt x="118643" y="133350"/>
                </a:lnTo>
                <a:close/>
              </a:path>
              <a:path w="704215" h="257810">
                <a:moveTo>
                  <a:pt x="136944" y="210197"/>
                </a:moveTo>
                <a:lnTo>
                  <a:pt x="136791" y="207098"/>
                </a:lnTo>
                <a:lnTo>
                  <a:pt x="133985" y="204050"/>
                </a:lnTo>
                <a:lnTo>
                  <a:pt x="133184" y="203327"/>
                </a:lnTo>
                <a:lnTo>
                  <a:pt x="131699" y="202069"/>
                </a:lnTo>
                <a:lnTo>
                  <a:pt x="131826" y="198640"/>
                </a:lnTo>
                <a:lnTo>
                  <a:pt x="125488" y="200520"/>
                </a:lnTo>
                <a:lnTo>
                  <a:pt x="123507" y="203962"/>
                </a:lnTo>
                <a:lnTo>
                  <a:pt x="124028" y="212610"/>
                </a:lnTo>
                <a:lnTo>
                  <a:pt x="126517" y="215633"/>
                </a:lnTo>
                <a:lnTo>
                  <a:pt x="133477" y="216776"/>
                </a:lnTo>
                <a:lnTo>
                  <a:pt x="135229" y="215861"/>
                </a:lnTo>
                <a:lnTo>
                  <a:pt x="135966" y="213436"/>
                </a:lnTo>
                <a:lnTo>
                  <a:pt x="136944" y="210197"/>
                </a:lnTo>
                <a:close/>
              </a:path>
              <a:path w="704215" h="257810">
                <a:moveTo>
                  <a:pt x="142659" y="5499"/>
                </a:moveTo>
                <a:lnTo>
                  <a:pt x="142049" y="2019"/>
                </a:lnTo>
                <a:lnTo>
                  <a:pt x="141185" y="495"/>
                </a:lnTo>
                <a:lnTo>
                  <a:pt x="139585" y="0"/>
                </a:lnTo>
                <a:lnTo>
                  <a:pt x="137566" y="533"/>
                </a:lnTo>
                <a:lnTo>
                  <a:pt x="136474" y="1485"/>
                </a:lnTo>
                <a:lnTo>
                  <a:pt x="136804" y="5092"/>
                </a:lnTo>
                <a:lnTo>
                  <a:pt x="137871" y="6654"/>
                </a:lnTo>
                <a:lnTo>
                  <a:pt x="139979" y="6680"/>
                </a:lnTo>
                <a:lnTo>
                  <a:pt x="141681" y="6718"/>
                </a:lnTo>
                <a:lnTo>
                  <a:pt x="142659" y="5499"/>
                </a:lnTo>
                <a:close/>
              </a:path>
              <a:path w="704215" h="257810">
                <a:moveTo>
                  <a:pt x="152908" y="50317"/>
                </a:moveTo>
                <a:lnTo>
                  <a:pt x="152730" y="50050"/>
                </a:lnTo>
                <a:lnTo>
                  <a:pt x="152603" y="49593"/>
                </a:lnTo>
                <a:lnTo>
                  <a:pt x="151790" y="49415"/>
                </a:lnTo>
                <a:lnTo>
                  <a:pt x="151371" y="49784"/>
                </a:lnTo>
                <a:lnTo>
                  <a:pt x="151358" y="50368"/>
                </a:lnTo>
                <a:lnTo>
                  <a:pt x="151345" y="50622"/>
                </a:lnTo>
                <a:lnTo>
                  <a:pt x="151638" y="51066"/>
                </a:lnTo>
                <a:lnTo>
                  <a:pt x="151879" y="51117"/>
                </a:lnTo>
                <a:lnTo>
                  <a:pt x="152463" y="51269"/>
                </a:lnTo>
                <a:lnTo>
                  <a:pt x="152819" y="50914"/>
                </a:lnTo>
                <a:lnTo>
                  <a:pt x="152908" y="50317"/>
                </a:lnTo>
                <a:close/>
              </a:path>
              <a:path w="704215" h="257810">
                <a:moveTo>
                  <a:pt x="156464" y="153327"/>
                </a:moveTo>
                <a:lnTo>
                  <a:pt x="156171" y="151561"/>
                </a:lnTo>
                <a:lnTo>
                  <a:pt x="155130" y="150787"/>
                </a:lnTo>
                <a:lnTo>
                  <a:pt x="152514" y="150977"/>
                </a:lnTo>
                <a:lnTo>
                  <a:pt x="152069" y="151790"/>
                </a:lnTo>
                <a:lnTo>
                  <a:pt x="152260" y="152768"/>
                </a:lnTo>
                <a:lnTo>
                  <a:pt x="152501" y="154025"/>
                </a:lnTo>
                <a:lnTo>
                  <a:pt x="153022" y="155143"/>
                </a:lnTo>
                <a:lnTo>
                  <a:pt x="155854" y="155244"/>
                </a:lnTo>
                <a:lnTo>
                  <a:pt x="156311" y="154368"/>
                </a:lnTo>
                <a:lnTo>
                  <a:pt x="156464" y="153327"/>
                </a:lnTo>
                <a:close/>
              </a:path>
              <a:path w="704215" h="257810">
                <a:moveTo>
                  <a:pt x="171284" y="161086"/>
                </a:moveTo>
                <a:lnTo>
                  <a:pt x="171259" y="159067"/>
                </a:lnTo>
                <a:lnTo>
                  <a:pt x="169633" y="157391"/>
                </a:lnTo>
                <a:lnTo>
                  <a:pt x="166751" y="157772"/>
                </a:lnTo>
                <a:lnTo>
                  <a:pt x="166331" y="158559"/>
                </a:lnTo>
                <a:lnTo>
                  <a:pt x="166154" y="159461"/>
                </a:lnTo>
                <a:lnTo>
                  <a:pt x="164528" y="157797"/>
                </a:lnTo>
                <a:lnTo>
                  <a:pt x="162407" y="156502"/>
                </a:lnTo>
                <a:lnTo>
                  <a:pt x="159829" y="155346"/>
                </a:lnTo>
                <a:lnTo>
                  <a:pt x="158216" y="160286"/>
                </a:lnTo>
                <a:lnTo>
                  <a:pt x="155028" y="164579"/>
                </a:lnTo>
                <a:lnTo>
                  <a:pt x="160566" y="168719"/>
                </a:lnTo>
                <a:lnTo>
                  <a:pt x="168719" y="167347"/>
                </a:lnTo>
                <a:lnTo>
                  <a:pt x="168617" y="167716"/>
                </a:lnTo>
                <a:lnTo>
                  <a:pt x="168694" y="168541"/>
                </a:lnTo>
                <a:lnTo>
                  <a:pt x="169087" y="168948"/>
                </a:lnTo>
                <a:lnTo>
                  <a:pt x="170497" y="168871"/>
                </a:lnTo>
                <a:lnTo>
                  <a:pt x="171005" y="168389"/>
                </a:lnTo>
                <a:lnTo>
                  <a:pt x="170903" y="166992"/>
                </a:lnTo>
                <a:lnTo>
                  <a:pt x="170446" y="166687"/>
                </a:lnTo>
                <a:lnTo>
                  <a:pt x="169849" y="166624"/>
                </a:lnTo>
                <a:lnTo>
                  <a:pt x="169545" y="166687"/>
                </a:lnTo>
                <a:lnTo>
                  <a:pt x="169405" y="165735"/>
                </a:lnTo>
                <a:lnTo>
                  <a:pt x="169214" y="164833"/>
                </a:lnTo>
                <a:lnTo>
                  <a:pt x="168935" y="164020"/>
                </a:lnTo>
                <a:lnTo>
                  <a:pt x="170853" y="163855"/>
                </a:lnTo>
                <a:lnTo>
                  <a:pt x="171119" y="162420"/>
                </a:lnTo>
                <a:lnTo>
                  <a:pt x="171284" y="161086"/>
                </a:lnTo>
                <a:close/>
              </a:path>
              <a:path w="704215" h="257810">
                <a:moveTo>
                  <a:pt x="193814" y="193319"/>
                </a:moveTo>
                <a:lnTo>
                  <a:pt x="193573" y="192252"/>
                </a:lnTo>
                <a:lnTo>
                  <a:pt x="193001" y="191604"/>
                </a:lnTo>
                <a:lnTo>
                  <a:pt x="191998" y="191681"/>
                </a:lnTo>
                <a:lnTo>
                  <a:pt x="190347" y="191820"/>
                </a:lnTo>
                <a:lnTo>
                  <a:pt x="190144" y="193090"/>
                </a:lnTo>
                <a:lnTo>
                  <a:pt x="190246" y="194373"/>
                </a:lnTo>
                <a:lnTo>
                  <a:pt x="190322" y="195326"/>
                </a:lnTo>
                <a:lnTo>
                  <a:pt x="190944" y="196037"/>
                </a:lnTo>
                <a:lnTo>
                  <a:pt x="191973" y="195922"/>
                </a:lnTo>
                <a:lnTo>
                  <a:pt x="193573" y="195757"/>
                </a:lnTo>
                <a:lnTo>
                  <a:pt x="193763" y="194513"/>
                </a:lnTo>
                <a:lnTo>
                  <a:pt x="193814" y="193319"/>
                </a:lnTo>
                <a:close/>
              </a:path>
              <a:path w="704215" h="257810">
                <a:moveTo>
                  <a:pt x="203974" y="130644"/>
                </a:moveTo>
                <a:lnTo>
                  <a:pt x="202971" y="129717"/>
                </a:lnTo>
                <a:lnTo>
                  <a:pt x="201828" y="129247"/>
                </a:lnTo>
                <a:lnTo>
                  <a:pt x="200012" y="129286"/>
                </a:lnTo>
                <a:lnTo>
                  <a:pt x="199669" y="130263"/>
                </a:lnTo>
                <a:lnTo>
                  <a:pt x="199605" y="131432"/>
                </a:lnTo>
                <a:lnTo>
                  <a:pt x="199529" y="132816"/>
                </a:lnTo>
                <a:lnTo>
                  <a:pt x="199847" y="134061"/>
                </a:lnTo>
                <a:lnTo>
                  <a:pt x="202641" y="134188"/>
                </a:lnTo>
                <a:lnTo>
                  <a:pt x="203657" y="133629"/>
                </a:lnTo>
                <a:lnTo>
                  <a:pt x="203974" y="130644"/>
                </a:lnTo>
                <a:close/>
              </a:path>
              <a:path w="704215" h="257810">
                <a:moveTo>
                  <a:pt x="204419" y="73012"/>
                </a:moveTo>
                <a:lnTo>
                  <a:pt x="203212" y="70218"/>
                </a:lnTo>
                <a:lnTo>
                  <a:pt x="202336" y="69265"/>
                </a:lnTo>
                <a:lnTo>
                  <a:pt x="200901" y="67246"/>
                </a:lnTo>
                <a:lnTo>
                  <a:pt x="200228" y="66014"/>
                </a:lnTo>
                <a:lnTo>
                  <a:pt x="198691" y="66624"/>
                </a:lnTo>
                <a:lnTo>
                  <a:pt x="197269" y="67195"/>
                </a:lnTo>
                <a:lnTo>
                  <a:pt x="197332" y="68554"/>
                </a:lnTo>
                <a:lnTo>
                  <a:pt x="197294" y="70243"/>
                </a:lnTo>
                <a:lnTo>
                  <a:pt x="197218" y="71297"/>
                </a:lnTo>
                <a:lnTo>
                  <a:pt x="197904" y="72580"/>
                </a:lnTo>
                <a:lnTo>
                  <a:pt x="199301" y="75438"/>
                </a:lnTo>
                <a:lnTo>
                  <a:pt x="200748" y="76466"/>
                </a:lnTo>
                <a:lnTo>
                  <a:pt x="203746" y="74726"/>
                </a:lnTo>
                <a:lnTo>
                  <a:pt x="204419" y="73012"/>
                </a:lnTo>
                <a:close/>
              </a:path>
              <a:path w="704215" h="257810">
                <a:moveTo>
                  <a:pt x="211023" y="91643"/>
                </a:moveTo>
                <a:lnTo>
                  <a:pt x="210985" y="90424"/>
                </a:lnTo>
                <a:lnTo>
                  <a:pt x="210807" y="89331"/>
                </a:lnTo>
                <a:lnTo>
                  <a:pt x="210667" y="88392"/>
                </a:lnTo>
                <a:lnTo>
                  <a:pt x="210197" y="87668"/>
                </a:lnTo>
                <a:lnTo>
                  <a:pt x="208991" y="87706"/>
                </a:lnTo>
                <a:lnTo>
                  <a:pt x="207860" y="88150"/>
                </a:lnTo>
                <a:lnTo>
                  <a:pt x="207518" y="89179"/>
                </a:lnTo>
                <a:lnTo>
                  <a:pt x="207670" y="90297"/>
                </a:lnTo>
                <a:lnTo>
                  <a:pt x="207810" y="91401"/>
                </a:lnTo>
                <a:lnTo>
                  <a:pt x="208356" y="92494"/>
                </a:lnTo>
                <a:lnTo>
                  <a:pt x="209753" y="92049"/>
                </a:lnTo>
                <a:lnTo>
                  <a:pt x="211023" y="91643"/>
                </a:lnTo>
                <a:close/>
              </a:path>
              <a:path w="704215" h="257810">
                <a:moveTo>
                  <a:pt x="216382" y="115595"/>
                </a:moveTo>
                <a:lnTo>
                  <a:pt x="216217" y="115049"/>
                </a:lnTo>
                <a:lnTo>
                  <a:pt x="216027" y="114439"/>
                </a:lnTo>
                <a:lnTo>
                  <a:pt x="215480" y="114300"/>
                </a:lnTo>
                <a:lnTo>
                  <a:pt x="214972" y="114617"/>
                </a:lnTo>
                <a:lnTo>
                  <a:pt x="214731" y="114769"/>
                </a:lnTo>
                <a:lnTo>
                  <a:pt x="214490" y="115201"/>
                </a:lnTo>
                <a:lnTo>
                  <a:pt x="214566" y="116039"/>
                </a:lnTo>
                <a:lnTo>
                  <a:pt x="214934" y="116408"/>
                </a:lnTo>
                <a:lnTo>
                  <a:pt x="215671" y="116255"/>
                </a:lnTo>
                <a:lnTo>
                  <a:pt x="216103" y="116039"/>
                </a:lnTo>
                <a:lnTo>
                  <a:pt x="216382" y="115595"/>
                </a:lnTo>
                <a:close/>
              </a:path>
              <a:path w="704215" h="257810">
                <a:moveTo>
                  <a:pt x="229311" y="106857"/>
                </a:moveTo>
                <a:lnTo>
                  <a:pt x="226809" y="102844"/>
                </a:lnTo>
                <a:lnTo>
                  <a:pt x="223659" y="103022"/>
                </a:lnTo>
                <a:lnTo>
                  <a:pt x="221208" y="107276"/>
                </a:lnTo>
                <a:lnTo>
                  <a:pt x="221195" y="112420"/>
                </a:lnTo>
                <a:lnTo>
                  <a:pt x="223050" y="114554"/>
                </a:lnTo>
                <a:lnTo>
                  <a:pt x="225679" y="114769"/>
                </a:lnTo>
                <a:lnTo>
                  <a:pt x="227888" y="114947"/>
                </a:lnTo>
                <a:lnTo>
                  <a:pt x="229273" y="113042"/>
                </a:lnTo>
                <a:lnTo>
                  <a:pt x="229311" y="106857"/>
                </a:lnTo>
                <a:close/>
              </a:path>
              <a:path w="704215" h="257810">
                <a:moveTo>
                  <a:pt x="246595" y="140766"/>
                </a:moveTo>
                <a:lnTo>
                  <a:pt x="246418" y="139966"/>
                </a:lnTo>
                <a:lnTo>
                  <a:pt x="245872" y="139636"/>
                </a:lnTo>
                <a:lnTo>
                  <a:pt x="245110" y="139738"/>
                </a:lnTo>
                <a:lnTo>
                  <a:pt x="244525" y="139827"/>
                </a:lnTo>
                <a:lnTo>
                  <a:pt x="244259" y="140309"/>
                </a:lnTo>
                <a:lnTo>
                  <a:pt x="244322" y="140855"/>
                </a:lnTo>
                <a:lnTo>
                  <a:pt x="244411" y="141655"/>
                </a:lnTo>
                <a:lnTo>
                  <a:pt x="244932" y="142062"/>
                </a:lnTo>
                <a:lnTo>
                  <a:pt x="245732" y="141897"/>
                </a:lnTo>
                <a:lnTo>
                  <a:pt x="246278" y="141770"/>
                </a:lnTo>
                <a:lnTo>
                  <a:pt x="246545" y="141325"/>
                </a:lnTo>
                <a:lnTo>
                  <a:pt x="246595" y="140766"/>
                </a:lnTo>
                <a:close/>
              </a:path>
              <a:path w="704215" h="257810">
                <a:moveTo>
                  <a:pt x="249110" y="146380"/>
                </a:moveTo>
                <a:lnTo>
                  <a:pt x="248831" y="144907"/>
                </a:lnTo>
                <a:lnTo>
                  <a:pt x="248158" y="143916"/>
                </a:lnTo>
                <a:lnTo>
                  <a:pt x="246684" y="143929"/>
                </a:lnTo>
                <a:lnTo>
                  <a:pt x="245313" y="143929"/>
                </a:lnTo>
                <a:lnTo>
                  <a:pt x="244932" y="144945"/>
                </a:lnTo>
                <a:lnTo>
                  <a:pt x="244995" y="146088"/>
                </a:lnTo>
                <a:lnTo>
                  <a:pt x="245071" y="147307"/>
                </a:lnTo>
                <a:lnTo>
                  <a:pt x="245097" y="148717"/>
                </a:lnTo>
                <a:lnTo>
                  <a:pt x="248373" y="148653"/>
                </a:lnTo>
                <a:lnTo>
                  <a:pt x="248945" y="147612"/>
                </a:lnTo>
                <a:lnTo>
                  <a:pt x="249110" y="146380"/>
                </a:lnTo>
                <a:close/>
              </a:path>
              <a:path w="704215" h="257810">
                <a:moveTo>
                  <a:pt x="257416" y="131191"/>
                </a:moveTo>
                <a:lnTo>
                  <a:pt x="257403" y="130416"/>
                </a:lnTo>
                <a:lnTo>
                  <a:pt x="257403" y="129654"/>
                </a:lnTo>
                <a:lnTo>
                  <a:pt x="256870" y="129133"/>
                </a:lnTo>
                <a:lnTo>
                  <a:pt x="255333" y="129082"/>
                </a:lnTo>
                <a:lnTo>
                  <a:pt x="254952" y="129654"/>
                </a:lnTo>
                <a:lnTo>
                  <a:pt x="254838" y="130403"/>
                </a:lnTo>
                <a:lnTo>
                  <a:pt x="254939" y="131165"/>
                </a:lnTo>
                <a:lnTo>
                  <a:pt x="255320" y="131699"/>
                </a:lnTo>
                <a:lnTo>
                  <a:pt x="256120" y="131686"/>
                </a:lnTo>
                <a:lnTo>
                  <a:pt x="256882" y="131673"/>
                </a:lnTo>
                <a:lnTo>
                  <a:pt x="257416" y="131191"/>
                </a:lnTo>
                <a:close/>
              </a:path>
              <a:path w="704215" h="257810">
                <a:moveTo>
                  <a:pt x="271614" y="215290"/>
                </a:moveTo>
                <a:lnTo>
                  <a:pt x="270802" y="212623"/>
                </a:lnTo>
                <a:lnTo>
                  <a:pt x="270484" y="210959"/>
                </a:lnTo>
                <a:lnTo>
                  <a:pt x="268744" y="209651"/>
                </a:lnTo>
                <a:lnTo>
                  <a:pt x="266966" y="211429"/>
                </a:lnTo>
                <a:lnTo>
                  <a:pt x="267614" y="213296"/>
                </a:lnTo>
                <a:lnTo>
                  <a:pt x="267614" y="214998"/>
                </a:lnTo>
                <a:lnTo>
                  <a:pt x="267614" y="216230"/>
                </a:lnTo>
                <a:lnTo>
                  <a:pt x="268452" y="216979"/>
                </a:lnTo>
                <a:lnTo>
                  <a:pt x="271589" y="216725"/>
                </a:lnTo>
                <a:lnTo>
                  <a:pt x="271614" y="215290"/>
                </a:lnTo>
                <a:close/>
              </a:path>
              <a:path w="704215" h="257810">
                <a:moveTo>
                  <a:pt x="275094" y="155727"/>
                </a:moveTo>
                <a:lnTo>
                  <a:pt x="274650" y="155333"/>
                </a:lnTo>
                <a:lnTo>
                  <a:pt x="274078" y="155346"/>
                </a:lnTo>
                <a:lnTo>
                  <a:pt x="273799" y="155359"/>
                </a:lnTo>
                <a:lnTo>
                  <a:pt x="273392" y="155651"/>
                </a:lnTo>
                <a:lnTo>
                  <a:pt x="273291" y="155905"/>
                </a:lnTo>
                <a:lnTo>
                  <a:pt x="273088" y="156464"/>
                </a:lnTo>
                <a:lnTo>
                  <a:pt x="273342" y="156908"/>
                </a:lnTo>
                <a:lnTo>
                  <a:pt x="273939" y="157111"/>
                </a:lnTo>
                <a:lnTo>
                  <a:pt x="274510" y="157137"/>
                </a:lnTo>
                <a:lnTo>
                  <a:pt x="274993" y="156921"/>
                </a:lnTo>
                <a:lnTo>
                  <a:pt x="275094" y="155727"/>
                </a:lnTo>
                <a:close/>
              </a:path>
              <a:path w="704215" h="257810">
                <a:moveTo>
                  <a:pt x="285330" y="42125"/>
                </a:moveTo>
                <a:lnTo>
                  <a:pt x="285064" y="41668"/>
                </a:lnTo>
                <a:lnTo>
                  <a:pt x="284543" y="41465"/>
                </a:lnTo>
                <a:lnTo>
                  <a:pt x="283781" y="41186"/>
                </a:lnTo>
                <a:lnTo>
                  <a:pt x="283121" y="41402"/>
                </a:lnTo>
                <a:lnTo>
                  <a:pt x="282613" y="42976"/>
                </a:lnTo>
                <a:lnTo>
                  <a:pt x="282968" y="43548"/>
                </a:lnTo>
                <a:lnTo>
                  <a:pt x="283768" y="43802"/>
                </a:lnTo>
                <a:lnTo>
                  <a:pt x="284594" y="43878"/>
                </a:lnTo>
                <a:lnTo>
                  <a:pt x="285102" y="43510"/>
                </a:lnTo>
                <a:lnTo>
                  <a:pt x="285242" y="42697"/>
                </a:lnTo>
                <a:lnTo>
                  <a:pt x="285330" y="42125"/>
                </a:lnTo>
                <a:close/>
              </a:path>
              <a:path w="704215" h="257810">
                <a:moveTo>
                  <a:pt x="287197" y="126428"/>
                </a:moveTo>
                <a:lnTo>
                  <a:pt x="286169" y="125171"/>
                </a:lnTo>
                <a:lnTo>
                  <a:pt x="282676" y="125425"/>
                </a:lnTo>
                <a:lnTo>
                  <a:pt x="282816" y="127228"/>
                </a:lnTo>
                <a:lnTo>
                  <a:pt x="282879" y="128651"/>
                </a:lnTo>
                <a:lnTo>
                  <a:pt x="282943" y="130073"/>
                </a:lnTo>
                <a:lnTo>
                  <a:pt x="282943" y="131635"/>
                </a:lnTo>
                <a:lnTo>
                  <a:pt x="285051" y="131813"/>
                </a:lnTo>
                <a:lnTo>
                  <a:pt x="287083" y="131394"/>
                </a:lnTo>
                <a:lnTo>
                  <a:pt x="287185" y="129717"/>
                </a:lnTo>
                <a:lnTo>
                  <a:pt x="287197" y="126428"/>
                </a:lnTo>
                <a:close/>
              </a:path>
              <a:path w="704215" h="257810">
                <a:moveTo>
                  <a:pt x="288251" y="217741"/>
                </a:moveTo>
                <a:lnTo>
                  <a:pt x="282016" y="211696"/>
                </a:lnTo>
                <a:lnTo>
                  <a:pt x="280339" y="213512"/>
                </a:lnTo>
                <a:lnTo>
                  <a:pt x="280098" y="216344"/>
                </a:lnTo>
                <a:lnTo>
                  <a:pt x="280111" y="216687"/>
                </a:lnTo>
                <a:lnTo>
                  <a:pt x="279819" y="216827"/>
                </a:lnTo>
                <a:lnTo>
                  <a:pt x="279577" y="216979"/>
                </a:lnTo>
                <a:lnTo>
                  <a:pt x="278663" y="219506"/>
                </a:lnTo>
                <a:lnTo>
                  <a:pt x="279946" y="220421"/>
                </a:lnTo>
                <a:lnTo>
                  <a:pt x="282181" y="220764"/>
                </a:lnTo>
                <a:lnTo>
                  <a:pt x="282930" y="221475"/>
                </a:lnTo>
                <a:lnTo>
                  <a:pt x="283794" y="221970"/>
                </a:lnTo>
                <a:lnTo>
                  <a:pt x="286372" y="222300"/>
                </a:lnTo>
                <a:lnTo>
                  <a:pt x="288188" y="220345"/>
                </a:lnTo>
                <a:lnTo>
                  <a:pt x="288251" y="217741"/>
                </a:lnTo>
                <a:close/>
              </a:path>
              <a:path w="704215" h="257810">
                <a:moveTo>
                  <a:pt x="305333" y="44373"/>
                </a:moveTo>
                <a:lnTo>
                  <a:pt x="305308" y="42773"/>
                </a:lnTo>
                <a:lnTo>
                  <a:pt x="304876" y="42125"/>
                </a:lnTo>
                <a:lnTo>
                  <a:pt x="303212" y="42100"/>
                </a:lnTo>
                <a:lnTo>
                  <a:pt x="302882" y="42786"/>
                </a:lnTo>
                <a:lnTo>
                  <a:pt x="302818" y="43573"/>
                </a:lnTo>
                <a:lnTo>
                  <a:pt x="302869" y="44361"/>
                </a:lnTo>
                <a:lnTo>
                  <a:pt x="303187" y="45008"/>
                </a:lnTo>
                <a:lnTo>
                  <a:pt x="304063" y="44996"/>
                </a:lnTo>
                <a:lnTo>
                  <a:pt x="304888" y="44983"/>
                </a:lnTo>
                <a:lnTo>
                  <a:pt x="305333" y="44373"/>
                </a:lnTo>
                <a:close/>
              </a:path>
              <a:path w="704215" h="257810">
                <a:moveTo>
                  <a:pt x="309118" y="48437"/>
                </a:moveTo>
                <a:lnTo>
                  <a:pt x="308864" y="47345"/>
                </a:lnTo>
                <a:lnTo>
                  <a:pt x="308419" y="46342"/>
                </a:lnTo>
                <a:lnTo>
                  <a:pt x="307086" y="46316"/>
                </a:lnTo>
                <a:lnTo>
                  <a:pt x="306031" y="46304"/>
                </a:lnTo>
                <a:lnTo>
                  <a:pt x="305435" y="46939"/>
                </a:lnTo>
                <a:lnTo>
                  <a:pt x="308114" y="49911"/>
                </a:lnTo>
                <a:lnTo>
                  <a:pt x="308813" y="49453"/>
                </a:lnTo>
                <a:lnTo>
                  <a:pt x="309118" y="48437"/>
                </a:lnTo>
                <a:close/>
              </a:path>
              <a:path w="704215" h="257810">
                <a:moveTo>
                  <a:pt x="321589" y="164020"/>
                </a:moveTo>
                <a:lnTo>
                  <a:pt x="321297" y="163461"/>
                </a:lnTo>
                <a:lnTo>
                  <a:pt x="320509" y="163207"/>
                </a:lnTo>
                <a:lnTo>
                  <a:pt x="319938" y="163182"/>
                </a:lnTo>
                <a:lnTo>
                  <a:pt x="319506" y="163449"/>
                </a:lnTo>
                <a:lnTo>
                  <a:pt x="319366" y="163969"/>
                </a:lnTo>
                <a:lnTo>
                  <a:pt x="319151" y="164744"/>
                </a:lnTo>
                <a:lnTo>
                  <a:pt x="319481" y="165354"/>
                </a:lnTo>
                <a:lnTo>
                  <a:pt x="320255" y="165544"/>
                </a:lnTo>
                <a:lnTo>
                  <a:pt x="320814" y="165696"/>
                </a:lnTo>
                <a:lnTo>
                  <a:pt x="321233" y="165315"/>
                </a:lnTo>
                <a:lnTo>
                  <a:pt x="321373" y="164795"/>
                </a:lnTo>
                <a:lnTo>
                  <a:pt x="321589" y="164020"/>
                </a:lnTo>
                <a:close/>
              </a:path>
              <a:path w="704215" h="257810">
                <a:moveTo>
                  <a:pt x="324802" y="161074"/>
                </a:moveTo>
                <a:lnTo>
                  <a:pt x="324662" y="158762"/>
                </a:lnTo>
                <a:lnTo>
                  <a:pt x="324053" y="158140"/>
                </a:lnTo>
                <a:lnTo>
                  <a:pt x="323037" y="158102"/>
                </a:lnTo>
                <a:lnTo>
                  <a:pt x="321716" y="158064"/>
                </a:lnTo>
                <a:lnTo>
                  <a:pt x="321106" y="158813"/>
                </a:lnTo>
                <a:lnTo>
                  <a:pt x="321170" y="160083"/>
                </a:lnTo>
                <a:lnTo>
                  <a:pt x="321221" y="161074"/>
                </a:lnTo>
                <a:lnTo>
                  <a:pt x="321754" y="161696"/>
                </a:lnTo>
                <a:lnTo>
                  <a:pt x="322910" y="161785"/>
                </a:lnTo>
                <a:lnTo>
                  <a:pt x="324027" y="161671"/>
                </a:lnTo>
                <a:lnTo>
                  <a:pt x="324802" y="161074"/>
                </a:lnTo>
                <a:close/>
              </a:path>
              <a:path w="704215" h="257810">
                <a:moveTo>
                  <a:pt x="337299" y="41656"/>
                </a:moveTo>
                <a:lnTo>
                  <a:pt x="336702" y="40944"/>
                </a:lnTo>
                <a:lnTo>
                  <a:pt x="335749" y="40855"/>
                </a:lnTo>
                <a:lnTo>
                  <a:pt x="334632" y="40754"/>
                </a:lnTo>
                <a:lnTo>
                  <a:pt x="333603" y="41249"/>
                </a:lnTo>
                <a:lnTo>
                  <a:pt x="333222" y="43611"/>
                </a:lnTo>
                <a:lnTo>
                  <a:pt x="334048" y="44234"/>
                </a:lnTo>
                <a:lnTo>
                  <a:pt x="334899" y="44411"/>
                </a:lnTo>
                <a:lnTo>
                  <a:pt x="336118" y="44678"/>
                </a:lnTo>
                <a:lnTo>
                  <a:pt x="336892" y="43929"/>
                </a:lnTo>
                <a:lnTo>
                  <a:pt x="337197" y="42748"/>
                </a:lnTo>
                <a:lnTo>
                  <a:pt x="337299" y="41656"/>
                </a:lnTo>
                <a:close/>
              </a:path>
              <a:path w="704215" h="257810">
                <a:moveTo>
                  <a:pt x="339585" y="133680"/>
                </a:moveTo>
                <a:lnTo>
                  <a:pt x="338670" y="132930"/>
                </a:lnTo>
                <a:lnTo>
                  <a:pt x="337515" y="132854"/>
                </a:lnTo>
                <a:lnTo>
                  <a:pt x="336130" y="132753"/>
                </a:lnTo>
                <a:lnTo>
                  <a:pt x="335673" y="133794"/>
                </a:lnTo>
                <a:lnTo>
                  <a:pt x="335749" y="136042"/>
                </a:lnTo>
                <a:lnTo>
                  <a:pt x="336321" y="136931"/>
                </a:lnTo>
                <a:lnTo>
                  <a:pt x="337693" y="137033"/>
                </a:lnTo>
                <a:lnTo>
                  <a:pt x="338874" y="136842"/>
                </a:lnTo>
                <a:lnTo>
                  <a:pt x="339509" y="135915"/>
                </a:lnTo>
                <a:lnTo>
                  <a:pt x="339585" y="133680"/>
                </a:lnTo>
                <a:close/>
              </a:path>
              <a:path w="704215" h="257810">
                <a:moveTo>
                  <a:pt x="353136" y="213880"/>
                </a:moveTo>
                <a:lnTo>
                  <a:pt x="352374" y="212801"/>
                </a:lnTo>
                <a:lnTo>
                  <a:pt x="349224" y="212839"/>
                </a:lnTo>
                <a:lnTo>
                  <a:pt x="348615" y="214376"/>
                </a:lnTo>
                <a:lnTo>
                  <a:pt x="348424" y="217144"/>
                </a:lnTo>
                <a:lnTo>
                  <a:pt x="349046" y="218389"/>
                </a:lnTo>
                <a:lnTo>
                  <a:pt x="352437" y="218300"/>
                </a:lnTo>
                <a:lnTo>
                  <a:pt x="352869" y="216865"/>
                </a:lnTo>
                <a:lnTo>
                  <a:pt x="353098" y="215404"/>
                </a:lnTo>
                <a:lnTo>
                  <a:pt x="353136" y="213880"/>
                </a:lnTo>
                <a:close/>
              </a:path>
              <a:path w="704215" h="257810">
                <a:moveTo>
                  <a:pt x="366623" y="13639"/>
                </a:moveTo>
                <a:lnTo>
                  <a:pt x="366522" y="10934"/>
                </a:lnTo>
                <a:lnTo>
                  <a:pt x="365201" y="9156"/>
                </a:lnTo>
                <a:lnTo>
                  <a:pt x="365125" y="5511"/>
                </a:lnTo>
                <a:lnTo>
                  <a:pt x="363702" y="4483"/>
                </a:lnTo>
                <a:lnTo>
                  <a:pt x="362026" y="4927"/>
                </a:lnTo>
                <a:lnTo>
                  <a:pt x="360553" y="5321"/>
                </a:lnTo>
                <a:lnTo>
                  <a:pt x="360337" y="6781"/>
                </a:lnTo>
                <a:lnTo>
                  <a:pt x="360857" y="11442"/>
                </a:lnTo>
                <a:lnTo>
                  <a:pt x="363410" y="12458"/>
                </a:lnTo>
                <a:lnTo>
                  <a:pt x="366623" y="13639"/>
                </a:lnTo>
                <a:close/>
              </a:path>
              <a:path w="704215" h="257810">
                <a:moveTo>
                  <a:pt x="371779" y="125780"/>
                </a:moveTo>
                <a:lnTo>
                  <a:pt x="371360" y="125006"/>
                </a:lnTo>
                <a:lnTo>
                  <a:pt x="370408" y="124879"/>
                </a:lnTo>
                <a:lnTo>
                  <a:pt x="369354" y="124726"/>
                </a:lnTo>
                <a:lnTo>
                  <a:pt x="368833" y="125526"/>
                </a:lnTo>
                <a:lnTo>
                  <a:pt x="368858" y="127381"/>
                </a:lnTo>
                <a:lnTo>
                  <a:pt x="369417" y="128104"/>
                </a:lnTo>
                <a:lnTo>
                  <a:pt x="370446" y="128066"/>
                </a:lnTo>
                <a:lnTo>
                  <a:pt x="371170" y="128028"/>
                </a:lnTo>
                <a:lnTo>
                  <a:pt x="371690" y="127558"/>
                </a:lnTo>
                <a:lnTo>
                  <a:pt x="371741" y="127025"/>
                </a:lnTo>
                <a:lnTo>
                  <a:pt x="371779" y="125780"/>
                </a:lnTo>
                <a:close/>
              </a:path>
              <a:path w="704215" h="257810">
                <a:moveTo>
                  <a:pt x="375208" y="239141"/>
                </a:moveTo>
                <a:lnTo>
                  <a:pt x="374929" y="238569"/>
                </a:lnTo>
                <a:lnTo>
                  <a:pt x="374688" y="238506"/>
                </a:lnTo>
                <a:lnTo>
                  <a:pt x="374345" y="238277"/>
                </a:lnTo>
                <a:lnTo>
                  <a:pt x="373621" y="238569"/>
                </a:lnTo>
                <a:lnTo>
                  <a:pt x="373405" y="239064"/>
                </a:lnTo>
                <a:lnTo>
                  <a:pt x="373684" y="239560"/>
                </a:lnTo>
                <a:lnTo>
                  <a:pt x="373799" y="239750"/>
                </a:lnTo>
                <a:lnTo>
                  <a:pt x="374307" y="239903"/>
                </a:lnTo>
                <a:lnTo>
                  <a:pt x="375005" y="239598"/>
                </a:lnTo>
                <a:lnTo>
                  <a:pt x="375208" y="239141"/>
                </a:lnTo>
                <a:close/>
              </a:path>
              <a:path w="704215" h="257810">
                <a:moveTo>
                  <a:pt x="376936" y="146037"/>
                </a:moveTo>
                <a:lnTo>
                  <a:pt x="376796" y="145745"/>
                </a:lnTo>
                <a:lnTo>
                  <a:pt x="376669" y="145465"/>
                </a:lnTo>
                <a:lnTo>
                  <a:pt x="376542" y="145173"/>
                </a:lnTo>
                <a:lnTo>
                  <a:pt x="376301" y="145338"/>
                </a:lnTo>
                <a:lnTo>
                  <a:pt x="375881" y="145478"/>
                </a:lnTo>
                <a:lnTo>
                  <a:pt x="375856" y="145669"/>
                </a:lnTo>
                <a:lnTo>
                  <a:pt x="375805" y="145935"/>
                </a:lnTo>
                <a:lnTo>
                  <a:pt x="376059" y="146240"/>
                </a:lnTo>
                <a:lnTo>
                  <a:pt x="376186" y="146532"/>
                </a:lnTo>
                <a:lnTo>
                  <a:pt x="376440" y="146367"/>
                </a:lnTo>
                <a:lnTo>
                  <a:pt x="376682" y="146202"/>
                </a:lnTo>
                <a:lnTo>
                  <a:pt x="376936" y="146037"/>
                </a:lnTo>
                <a:close/>
              </a:path>
              <a:path w="704215" h="257810">
                <a:moveTo>
                  <a:pt x="379310" y="245211"/>
                </a:moveTo>
                <a:lnTo>
                  <a:pt x="379234" y="244208"/>
                </a:lnTo>
                <a:lnTo>
                  <a:pt x="378663" y="243547"/>
                </a:lnTo>
                <a:lnTo>
                  <a:pt x="376682" y="243674"/>
                </a:lnTo>
                <a:lnTo>
                  <a:pt x="376339" y="244589"/>
                </a:lnTo>
                <a:lnTo>
                  <a:pt x="376377" y="245491"/>
                </a:lnTo>
                <a:lnTo>
                  <a:pt x="376415" y="246202"/>
                </a:lnTo>
                <a:lnTo>
                  <a:pt x="376809" y="246837"/>
                </a:lnTo>
                <a:lnTo>
                  <a:pt x="377647" y="246799"/>
                </a:lnTo>
                <a:lnTo>
                  <a:pt x="378599" y="246748"/>
                </a:lnTo>
                <a:lnTo>
                  <a:pt x="379222" y="246227"/>
                </a:lnTo>
                <a:lnTo>
                  <a:pt x="379310" y="245211"/>
                </a:lnTo>
                <a:close/>
              </a:path>
              <a:path w="704215" h="257810">
                <a:moveTo>
                  <a:pt x="384302" y="182257"/>
                </a:moveTo>
                <a:lnTo>
                  <a:pt x="384149" y="181698"/>
                </a:lnTo>
                <a:lnTo>
                  <a:pt x="383984" y="181102"/>
                </a:lnTo>
                <a:lnTo>
                  <a:pt x="383501" y="180848"/>
                </a:lnTo>
                <a:lnTo>
                  <a:pt x="382689" y="181330"/>
                </a:lnTo>
                <a:lnTo>
                  <a:pt x="382447" y="181749"/>
                </a:lnTo>
                <a:lnTo>
                  <a:pt x="382460" y="182054"/>
                </a:lnTo>
                <a:lnTo>
                  <a:pt x="382460" y="182651"/>
                </a:lnTo>
                <a:lnTo>
                  <a:pt x="382854" y="182994"/>
                </a:lnTo>
                <a:lnTo>
                  <a:pt x="383501" y="182968"/>
                </a:lnTo>
                <a:lnTo>
                  <a:pt x="384073" y="182727"/>
                </a:lnTo>
                <a:lnTo>
                  <a:pt x="384302" y="182257"/>
                </a:lnTo>
                <a:close/>
              </a:path>
              <a:path w="704215" h="257810">
                <a:moveTo>
                  <a:pt x="387286" y="147154"/>
                </a:moveTo>
                <a:lnTo>
                  <a:pt x="379780" y="142938"/>
                </a:lnTo>
                <a:lnTo>
                  <a:pt x="376567" y="148018"/>
                </a:lnTo>
                <a:lnTo>
                  <a:pt x="375386" y="148018"/>
                </a:lnTo>
                <a:lnTo>
                  <a:pt x="373468" y="144868"/>
                </a:lnTo>
                <a:lnTo>
                  <a:pt x="371792" y="142024"/>
                </a:lnTo>
                <a:lnTo>
                  <a:pt x="370230" y="139382"/>
                </a:lnTo>
                <a:lnTo>
                  <a:pt x="369989" y="139611"/>
                </a:lnTo>
                <a:lnTo>
                  <a:pt x="368693" y="141122"/>
                </a:lnTo>
                <a:lnTo>
                  <a:pt x="368071" y="142024"/>
                </a:lnTo>
                <a:lnTo>
                  <a:pt x="367512" y="139611"/>
                </a:lnTo>
                <a:lnTo>
                  <a:pt x="367601" y="138468"/>
                </a:lnTo>
                <a:lnTo>
                  <a:pt x="367893" y="136575"/>
                </a:lnTo>
                <a:lnTo>
                  <a:pt x="364947" y="132499"/>
                </a:lnTo>
                <a:lnTo>
                  <a:pt x="364185" y="131826"/>
                </a:lnTo>
                <a:lnTo>
                  <a:pt x="361861" y="134594"/>
                </a:lnTo>
                <a:lnTo>
                  <a:pt x="358292" y="134594"/>
                </a:lnTo>
                <a:lnTo>
                  <a:pt x="357238" y="134835"/>
                </a:lnTo>
                <a:lnTo>
                  <a:pt x="357124" y="137858"/>
                </a:lnTo>
                <a:lnTo>
                  <a:pt x="358114" y="138468"/>
                </a:lnTo>
                <a:lnTo>
                  <a:pt x="361061" y="138874"/>
                </a:lnTo>
                <a:lnTo>
                  <a:pt x="361696" y="138874"/>
                </a:lnTo>
                <a:lnTo>
                  <a:pt x="363791" y="139611"/>
                </a:lnTo>
                <a:lnTo>
                  <a:pt x="364680" y="140690"/>
                </a:lnTo>
                <a:lnTo>
                  <a:pt x="362673" y="144627"/>
                </a:lnTo>
                <a:lnTo>
                  <a:pt x="364121" y="147154"/>
                </a:lnTo>
                <a:lnTo>
                  <a:pt x="364248" y="148018"/>
                </a:lnTo>
                <a:lnTo>
                  <a:pt x="364007" y="150431"/>
                </a:lnTo>
                <a:lnTo>
                  <a:pt x="363969" y="150837"/>
                </a:lnTo>
                <a:lnTo>
                  <a:pt x="363855" y="151917"/>
                </a:lnTo>
                <a:lnTo>
                  <a:pt x="363753" y="152882"/>
                </a:lnTo>
                <a:lnTo>
                  <a:pt x="365683" y="154889"/>
                </a:lnTo>
                <a:lnTo>
                  <a:pt x="367728" y="155282"/>
                </a:lnTo>
                <a:lnTo>
                  <a:pt x="367639" y="163220"/>
                </a:lnTo>
                <a:lnTo>
                  <a:pt x="371055" y="161010"/>
                </a:lnTo>
                <a:lnTo>
                  <a:pt x="370751" y="156362"/>
                </a:lnTo>
                <a:lnTo>
                  <a:pt x="370878" y="154736"/>
                </a:lnTo>
                <a:lnTo>
                  <a:pt x="370903" y="154609"/>
                </a:lnTo>
                <a:lnTo>
                  <a:pt x="371894" y="153949"/>
                </a:lnTo>
                <a:lnTo>
                  <a:pt x="372541" y="152882"/>
                </a:lnTo>
                <a:lnTo>
                  <a:pt x="372643" y="152260"/>
                </a:lnTo>
                <a:lnTo>
                  <a:pt x="372732" y="151536"/>
                </a:lnTo>
                <a:lnTo>
                  <a:pt x="373024" y="151269"/>
                </a:lnTo>
                <a:lnTo>
                  <a:pt x="373684" y="150837"/>
                </a:lnTo>
                <a:lnTo>
                  <a:pt x="374116" y="151917"/>
                </a:lnTo>
                <a:lnTo>
                  <a:pt x="374370" y="151917"/>
                </a:lnTo>
                <a:lnTo>
                  <a:pt x="375386" y="152260"/>
                </a:lnTo>
                <a:lnTo>
                  <a:pt x="376148" y="152260"/>
                </a:lnTo>
                <a:lnTo>
                  <a:pt x="376732" y="151917"/>
                </a:lnTo>
                <a:lnTo>
                  <a:pt x="378726" y="151917"/>
                </a:lnTo>
                <a:lnTo>
                  <a:pt x="378701" y="151536"/>
                </a:lnTo>
                <a:lnTo>
                  <a:pt x="378663" y="150837"/>
                </a:lnTo>
                <a:lnTo>
                  <a:pt x="378625" y="150431"/>
                </a:lnTo>
                <a:lnTo>
                  <a:pt x="380098" y="151130"/>
                </a:lnTo>
                <a:lnTo>
                  <a:pt x="380022" y="151536"/>
                </a:lnTo>
                <a:lnTo>
                  <a:pt x="379945" y="151917"/>
                </a:lnTo>
                <a:lnTo>
                  <a:pt x="379869" y="152260"/>
                </a:lnTo>
                <a:lnTo>
                  <a:pt x="379806" y="152552"/>
                </a:lnTo>
                <a:lnTo>
                  <a:pt x="377761" y="153949"/>
                </a:lnTo>
                <a:lnTo>
                  <a:pt x="381685" y="153949"/>
                </a:lnTo>
                <a:lnTo>
                  <a:pt x="381965" y="154609"/>
                </a:lnTo>
                <a:lnTo>
                  <a:pt x="382130" y="154609"/>
                </a:lnTo>
                <a:lnTo>
                  <a:pt x="382282" y="154736"/>
                </a:lnTo>
                <a:lnTo>
                  <a:pt x="382574" y="154609"/>
                </a:lnTo>
                <a:lnTo>
                  <a:pt x="382879" y="154609"/>
                </a:lnTo>
                <a:lnTo>
                  <a:pt x="386397" y="154609"/>
                </a:lnTo>
                <a:lnTo>
                  <a:pt x="386600" y="152882"/>
                </a:lnTo>
                <a:lnTo>
                  <a:pt x="386715" y="151917"/>
                </a:lnTo>
                <a:lnTo>
                  <a:pt x="386816" y="151130"/>
                </a:lnTo>
                <a:lnTo>
                  <a:pt x="386892" y="150431"/>
                </a:lnTo>
                <a:lnTo>
                  <a:pt x="387184" y="148018"/>
                </a:lnTo>
                <a:lnTo>
                  <a:pt x="387286" y="147154"/>
                </a:lnTo>
                <a:close/>
              </a:path>
              <a:path w="704215" h="257810">
                <a:moveTo>
                  <a:pt x="391604" y="249008"/>
                </a:moveTo>
                <a:lnTo>
                  <a:pt x="391490" y="245859"/>
                </a:lnTo>
                <a:lnTo>
                  <a:pt x="390829" y="244881"/>
                </a:lnTo>
                <a:lnTo>
                  <a:pt x="387705" y="244995"/>
                </a:lnTo>
                <a:lnTo>
                  <a:pt x="386740" y="245948"/>
                </a:lnTo>
                <a:lnTo>
                  <a:pt x="386765" y="249047"/>
                </a:lnTo>
                <a:lnTo>
                  <a:pt x="387540" y="249923"/>
                </a:lnTo>
                <a:lnTo>
                  <a:pt x="389039" y="249910"/>
                </a:lnTo>
                <a:lnTo>
                  <a:pt x="390728" y="249885"/>
                </a:lnTo>
                <a:lnTo>
                  <a:pt x="391604" y="249008"/>
                </a:lnTo>
                <a:close/>
              </a:path>
              <a:path w="704215" h="257810">
                <a:moveTo>
                  <a:pt x="394055" y="67602"/>
                </a:moveTo>
                <a:lnTo>
                  <a:pt x="393839" y="67411"/>
                </a:lnTo>
                <a:lnTo>
                  <a:pt x="393573" y="67017"/>
                </a:lnTo>
                <a:lnTo>
                  <a:pt x="393420" y="67056"/>
                </a:lnTo>
                <a:lnTo>
                  <a:pt x="393153" y="67132"/>
                </a:lnTo>
                <a:lnTo>
                  <a:pt x="392963" y="67462"/>
                </a:lnTo>
                <a:lnTo>
                  <a:pt x="392734" y="67691"/>
                </a:lnTo>
                <a:lnTo>
                  <a:pt x="392963" y="67881"/>
                </a:lnTo>
                <a:lnTo>
                  <a:pt x="393395" y="68262"/>
                </a:lnTo>
                <a:lnTo>
                  <a:pt x="394055" y="67602"/>
                </a:lnTo>
                <a:close/>
              </a:path>
              <a:path w="704215" h="257810">
                <a:moveTo>
                  <a:pt x="415429" y="251764"/>
                </a:moveTo>
                <a:lnTo>
                  <a:pt x="414172" y="250101"/>
                </a:lnTo>
                <a:lnTo>
                  <a:pt x="410324" y="250431"/>
                </a:lnTo>
                <a:lnTo>
                  <a:pt x="409219" y="251777"/>
                </a:lnTo>
                <a:lnTo>
                  <a:pt x="409003" y="255790"/>
                </a:lnTo>
                <a:lnTo>
                  <a:pt x="409981" y="257200"/>
                </a:lnTo>
                <a:lnTo>
                  <a:pt x="413854" y="257619"/>
                </a:lnTo>
                <a:lnTo>
                  <a:pt x="415201" y="256057"/>
                </a:lnTo>
                <a:lnTo>
                  <a:pt x="415315" y="253911"/>
                </a:lnTo>
                <a:lnTo>
                  <a:pt x="415429" y="251764"/>
                </a:lnTo>
                <a:close/>
              </a:path>
              <a:path w="704215" h="257810">
                <a:moveTo>
                  <a:pt x="442912" y="143484"/>
                </a:moveTo>
                <a:lnTo>
                  <a:pt x="441579" y="140246"/>
                </a:lnTo>
                <a:lnTo>
                  <a:pt x="440893" y="136220"/>
                </a:lnTo>
                <a:lnTo>
                  <a:pt x="439864" y="135483"/>
                </a:lnTo>
                <a:lnTo>
                  <a:pt x="436740" y="135966"/>
                </a:lnTo>
                <a:lnTo>
                  <a:pt x="435317" y="137071"/>
                </a:lnTo>
                <a:lnTo>
                  <a:pt x="434606" y="138874"/>
                </a:lnTo>
                <a:lnTo>
                  <a:pt x="433895" y="140665"/>
                </a:lnTo>
                <a:lnTo>
                  <a:pt x="432727" y="142494"/>
                </a:lnTo>
                <a:lnTo>
                  <a:pt x="435660" y="145529"/>
                </a:lnTo>
                <a:lnTo>
                  <a:pt x="436841" y="146659"/>
                </a:lnTo>
                <a:lnTo>
                  <a:pt x="437540" y="148666"/>
                </a:lnTo>
                <a:lnTo>
                  <a:pt x="438950" y="147662"/>
                </a:lnTo>
                <a:lnTo>
                  <a:pt x="438327" y="146278"/>
                </a:lnTo>
                <a:lnTo>
                  <a:pt x="442912" y="143484"/>
                </a:lnTo>
                <a:close/>
              </a:path>
              <a:path w="704215" h="257810">
                <a:moveTo>
                  <a:pt x="444944" y="134632"/>
                </a:moveTo>
                <a:lnTo>
                  <a:pt x="444703" y="134162"/>
                </a:lnTo>
                <a:lnTo>
                  <a:pt x="443369" y="133781"/>
                </a:lnTo>
                <a:lnTo>
                  <a:pt x="442772" y="134124"/>
                </a:lnTo>
                <a:lnTo>
                  <a:pt x="442582" y="134937"/>
                </a:lnTo>
                <a:lnTo>
                  <a:pt x="442468" y="135483"/>
                </a:lnTo>
                <a:lnTo>
                  <a:pt x="442722" y="136017"/>
                </a:lnTo>
                <a:lnTo>
                  <a:pt x="443268" y="136156"/>
                </a:lnTo>
                <a:lnTo>
                  <a:pt x="444055" y="136359"/>
                </a:lnTo>
                <a:lnTo>
                  <a:pt x="444614" y="135966"/>
                </a:lnTo>
                <a:lnTo>
                  <a:pt x="444906" y="135204"/>
                </a:lnTo>
                <a:lnTo>
                  <a:pt x="444944" y="134632"/>
                </a:lnTo>
                <a:close/>
              </a:path>
              <a:path w="704215" h="257810">
                <a:moveTo>
                  <a:pt x="445122" y="158877"/>
                </a:moveTo>
                <a:lnTo>
                  <a:pt x="445033" y="158064"/>
                </a:lnTo>
                <a:lnTo>
                  <a:pt x="444931" y="157238"/>
                </a:lnTo>
                <a:lnTo>
                  <a:pt x="444309" y="156908"/>
                </a:lnTo>
                <a:lnTo>
                  <a:pt x="443445" y="156959"/>
                </a:lnTo>
                <a:lnTo>
                  <a:pt x="442722" y="157124"/>
                </a:lnTo>
                <a:lnTo>
                  <a:pt x="442214" y="157568"/>
                </a:lnTo>
                <a:lnTo>
                  <a:pt x="442391" y="159258"/>
                </a:lnTo>
                <a:lnTo>
                  <a:pt x="443052" y="159562"/>
                </a:lnTo>
                <a:lnTo>
                  <a:pt x="443826" y="159486"/>
                </a:lnTo>
                <a:lnTo>
                  <a:pt x="444614" y="159397"/>
                </a:lnTo>
                <a:lnTo>
                  <a:pt x="445122" y="158877"/>
                </a:lnTo>
                <a:close/>
              </a:path>
              <a:path w="704215" h="257810">
                <a:moveTo>
                  <a:pt x="446786" y="62458"/>
                </a:moveTo>
                <a:lnTo>
                  <a:pt x="442315" y="57480"/>
                </a:lnTo>
                <a:lnTo>
                  <a:pt x="440791" y="58445"/>
                </a:lnTo>
                <a:lnTo>
                  <a:pt x="440410" y="59880"/>
                </a:lnTo>
                <a:lnTo>
                  <a:pt x="439039" y="62928"/>
                </a:lnTo>
                <a:lnTo>
                  <a:pt x="438835" y="64706"/>
                </a:lnTo>
                <a:lnTo>
                  <a:pt x="442023" y="66624"/>
                </a:lnTo>
                <a:lnTo>
                  <a:pt x="443471" y="67157"/>
                </a:lnTo>
                <a:lnTo>
                  <a:pt x="444690" y="65811"/>
                </a:lnTo>
                <a:lnTo>
                  <a:pt x="446138" y="64211"/>
                </a:lnTo>
                <a:lnTo>
                  <a:pt x="446786" y="62458"/>
                </a:lnTo>
                <a:close/>
              </a:path>
              <a:path w="704215" h="257810">
                <a:moveTo>
                  <a:pt x="459473" y="144703"/>
                </a:moveTo>
                <a:lnTo>
                  <a:pt x="456234" y="140601"/>
                </a:lnTo>
                <a:lnTo>
                  <a:pt x="454596" y="137464"/>
                </a:lnTo>
                <a:lnTo>
                  <a:pt x="452437" y="137896"/>
                </a:lnTo>
                <a:lnTo>
                  <a:pt x="450227" y="138341"/>
                </a:lnTo>
                <a:lnTo>
                  <a:pt x="450761" y="142138"/>
                </a:lnTo>
                <a:lnTo>
                  <a:pt x="449326" y="144475"/>
                </a:lnTo>
                <a:lnTo>
                  <a:pt x="449465" y="144919"/>
                </a:lnTo>
                <a:lnTo>
                  <a:pt x="449465" y="145770"/>
                </a:lnTo>
                <a:lnTo>
                  <a:pt x="449656" y="147675"/>
                </a:lnTo>
                <a:lnTo>
                  <a:pt x="450227" y="149948"/>
                </a:lnTo>
                <a:lnTo>
                  <a:pt x="454647" y="151409"/>
                </a:lnTo>
                <a:lnTo>
                  <a:pt x="456336" y="151015"/>
                </a:lnTo>
                <a:lnTo>
                  <a:pt x="459244" y="147307"/>
                </a:lnTo>
                <a:lnTo>
                  <a:pt x="459473" y="144703"/>
                </a:lnTo>
                <a:close/>
              </a:path>
              <a:path w="704215" h="257810">
                <a:moveTo>
                  <a:pt x="468299" y="132892"/>
                </a:moveTo>
                <a:lnTo>
                  <a:pt x="467550" y="130746"/>
                </a:lnTo>
                <a:lnTo>
                  <a:pt x="468147" y="129755"/>
                </a:lnTo>
                <a:lnTo>
                  <a:pt x="468172" y="128460"/>
                </a:lnTo>
                <a:lnTo>
                  <a:pt x="467855" y="127596"/>
                </a:lnTo>
                <a:lnTo>
                  <a:pt x="466775" y="127635"/>
                </a:lnTo>
                <a:lnTo>
                  <a:pt x="464947" y="127723"/>
                </a:lnTo>
                <a:lnTo>
                  <a:pt x="463829" y="128701"/>
                </a:lnTo>
                <a:lnTo>
                  <a:pt x="463918" y="130657"/>
                </a:lnTo>
                <a:lnTo>
                  <a:pt x="463981" y="131953"/>
                </a:lnTo>
                <a:lnTo>
                  <a:pt x="464235" y="133210"/>
                </a:lnTo>
                <a:lnTo>
                  <a:pt x="465950" y="133070"/>
                </a:lnTo>
                <a:lnTo>
                  <a:pt x="468299" y="132892"/>
                </a:lnTo>
                <a:close/>
              </a:path>
              <a:path w="704215" h="257810">
                <a:moveTo>
                  <a:pt x="470242" y="242836"/>
                </a:moveTo>
                <a:lnTo>
                  <a:pt x="469887" y="242214"/>
                </a:lnTo>
                <a:lnTo>
                  <a:pt x="469163" y="241871"/>
                </a:lnTo>
                <a:lnTo>
                  <a:pt x="468503" y="241922"/>
                </a:lnTo>
                <a:lnTo>
                  <a:pt x="468236" y="242354"/>
                </a:lnTo>
                <a:lnTo>
                  <a:pt x="468236" y="242938"/>
                </a:lnTo>
                <a:lnTo>
                  <a:pt x="468261" y="243649"/>
                </a:lnTo>
                <a:lnTo>
                  <a:pt x="468299" y="244475"/>
                </a:lnTo>
                <a:lnTo>
                  <a:pt x="469734" y="244703"/>
                </a:lnTo>
                <a:lnTo>
                  <a:pt x="470179" y="244144"/>
                </a:lnTo>
                <a:lnTo>
                  <a:pt x="470242" y="242836"/>
                </a:lnTo>
                <a:close/>
              </a:path>
              <a:path w="704215" h="257810">
                <a:moveTo>
                  <a:pt x="490893" y="153327"/>
                </a:moveTo>
                <a:lnTo>
                  <a:pt x="490562" y="151257"/>
                </a:lnTo>
                <a:lnTo>
                  <a:pt x="490054" y="150114"/>
                </a:lnTo>
                <a:lnTo>
                  <a:pt x="488619" y="149860"/>
                </a:lnTo>
                <a:lnTo>
                  <a:pt x="487730" y="150088"/>
                </a:lnTo>
                <a:lnTo>
                  <a:pt x="487337" y="150698"/>
                </a:lnTo>
                <a:lnTo>
                  <a:pt x="487324" y="151434"/>
                </a:lnTo>
                <a:lnTo>
                  <a:pt x="487311" y="152895"/>
                </a:lnTo>
                <a:lnTo>
                  <a:pt x="488137" y="153822"/>
                </a:lnTo>
                <a:lnTo>
                  <a:pt x="489559" y="153949"/>
                </a:lnTo>
                <a:lnTo>
                  <a:pt x="490359" y="154012"/>
                </a:lnTo>
                <a:lnTo>
                  <a:pt x="490893" y="153327"/>
                </a:lnTo>
                <a:close/>
              </a:path>
              <a:path w="704215" h="257810">
                <a:moveTo>
                  <a:pt x="500710" y="156768"/>
                </a:moveTo>
                <a:lnTo>
                  <a:pt x="500176" y="156273"/>
                </a:lnTo>
                <a:lnTo>
                  <a:pt x="499389" y="156070"/>
                </a:lnTo>
                <a:lnTo>
                  <a:pt x="498576" y="155994"/>
                </a:lnTo>
                <a:lnTo>
                  <a:pt x="498005" y="156349"/>
                </a:lnTo>
                <a:lnTo>
                  <a:pt x="497827" y="157149"/>
                </a:lnTo>
                <a:lnTo>
                  <a:pt x="497674" y="157899"/>
                </a:lnTo>
                <a:lnTo>
                  <a:pt x="497916" y="158623"/>
                </a:lnTo>
                <a:lnTo>
                  <a:pt x="499745" y="159156"/>
                </a:lnTo>
                <a:lnTo>
                  <a:pt x="500456" y="158623"/>
                </a:lnTo>
                <a:lnTo>
                  <a:pt x="500595" y="157581"/>
                </a:lnTo>
                <a:lnTo>
                  <a:pt x="500710" y="156768"/>
                </a:lnTo>
                <a:close/>
              </a:path>
              <a:path w="704215" h="257810">
                <a:moveTo>
                  <a:pt x="503135" y="131089"/>
                </a:moveTo>
                <a:lnTo>
                  <a:pt x="503059" y="130492"/>
                </a:lnTo>
                <a:lnTo>
                  <a:pt x="502462" y="130251"/>
                </a:lnTo>
                <a:lnTo>
                  <a:pt x="502234" y="130162"/>
                </a:lnTo>
                <a:lnTo>
                  <a:pt x="501700" y="130352"/>
                </a:lnTo>
                <a:lnTo>
                  <a:pt x="501561" y="130581"/>
                </a:lnTo>
                <a:lnTo>
                  <a:pt x="501230" y="131076"/>
                </a:lnTo>
                <a:lnTo>
                  <a:pt x="501307" y="131610"/>
                </a:lnTo>
                <a:lnTo>
                  <a:pt x="501904" y="131953"/>
                </a:lnTo>
                <a:lnTo>
                  <a:pt x="502208" y="131838"/>
                </a:lnTo>
                <a:lnTo>
                  <a:pt x="502666" y="131800"/>
                </a:lnTo>
                <a:lnTo>
                  <a:pt x="502805" y="131584"/>
                </a:lnTo>
                <a:lnTo>
                  <a:pt x="503135" y="131089"/>
                </a:lnTo>
                <a:close/>
              </a:path>
              <a:path w="704215" h="257810">
                <a:moveTo>
                  <a:pt x="504380" y="255473"/>
                </a:moveTo>
                <a:lnTo>
                  <a:pt x="504317" y="254698"/>
                </a:lnTo>
                <a:lnTo>
                  <a:pt x="504063" y="254012"/>
                </a:lnTo>
                <a:lnTo>
                  <a:pt x="503186" y="254000"/>
                </a:lnTo>
                <a:lnTo>
                  <a:pt x="502742" y="254000"/>
                </a:lnTo>
                <a:lnTo>
                  <a:pt x="502386" y="254101"/>
                </a:lnTo>
                <a:lnTo>
                  <a:pt x="502094" y="254279"/>
                </a:lnTo>
                <a:lnTo>
                  <a:pt x="501967" y="254050"/>
                </a:lnTo>
                <a:lnTo>
                  <a:pt x="501726" y="253898"/>
                </a:lnTo>
                <a:lnTo>
                  <a:pt x="501345" y="253923"/>
                </a:lnTo>
                <a:lnTo>
                  <a:pt x="500837" y="254114"/>
                </a:lnTo>
                <a:lnTo>
                  <a:pt x="500570" y="254508"/>
                </a:lnTo>
                <a:lnTo>
                  <a:pt x="500799" y="255346"/>
                </a:lnTo>
                <a:lnTo>
                  <a:pt x="501027" y="255574"/>
                </a:lnTo>
                <a:lnTo>
                  <a:pt x="501294" y="255638"/>
                </a:lnTo>
                <a:lnTo>
                  <a:pt x="501269" y="255905"/>
                </a:lnTo>
                <a:lnTo>
                  <a:pt x="501281" y="256844"/>
                </a:lnTo>
                <a:lnTo>
                  <a:pt x="501967" y="257352"/>
                </a:lnTo>
                <a:lnTo>
                  <a:pt x="502729" y="257263"/>
                </a:lnTo>
                <a:lnTo>
                  <a:pt x="503682" y="257136"/>
                </a:lnTo>
                <a:lnTo>
                  <a:pt x="504317" y="256527"/>
                </a:lnTo>
                <a:lnTo>
                  <a:pt x="504380" y="255473"/>
                </a:lnTo>
                <a:close/>
              </a:path>
              <a:path w="704215" h="257810">
                <a:moveTo>
                  <a:pt x="526453" y="254711"/>
                </a:moveTo>
                <a:lnTo>
                  <a:pt x="525983" y="254215"/>
                </a:lnTo>
                <a:lnTo>
                  <a:pt x="525221" y="254190"/>
                </a:lnTo>
                <a:lnTo>
                  <a:pt x="524662" y="254165"/>
                </a:lnTo>
                <a:lnTo>
                  <a:pt x="524205" y="254596"/>
                </a:lnTo>
                <a:lnTo>
                  <a:pt x="524408" y="255574"/>
                </a:lnTo>
                <a:lnTo>
                  <a:pt x="524827" y="255930"/>
                </a:lnTo>
                <a:lnTo>
                  <a:pt x="525043" y="256209"/>
                </a:lnTo>
                <a:lnTo>
                  <a:pt x="525767" y="256260"/>
                </a:lnTo>
                <a:lnTo>
                  <a:pt x="526237" y="256019"/>
                </a:lnTo>
                <a:lnTo>
                  <a:pt x="526326" y="255498"/>
                </a:lnTo>
                <a:lnTo>
                  <a:pt x="526453" y="254711"/>
                </a:lnTo>
                <a:close/>
              </a:path>
              <a:path w="704215" h="257810">
                <a:moveTo>
                  <a:pt x="565696" y="156870"/>
                </a:moveTo>
                <a:lnTo>
                  <a:pt x="565670" y="156273"/>
                </a:lnTo>
                <a:lnTo>
                  <a:pt x="565531" y="155727"/>
                </a:lnTo>
                <a:lnTo>
                  <a:pt x="565150" y="155409"/>
                </a:lnTo>
                <a:lnTo>
                  <a:pt x="563994" y="155435"/>
                </a:lnTo>
                <a:lnTo>
                  <a:pt x="563676" y="155854"/>
                </a:lnTo>
                <a:lnTo>
                  <a:pt x="563803" y="156984"/>
                </a:lnTo>
                <a:lnTo>
                  <a:pt x="564248" y="157276"/>
                </a:lnTo>
                <a:lnTo>
                  <a:pt x="564794" y="157264"/>
                </a:lnTo>
                <a:lnTo>
                  <a:pt x="565391" y="157251"/>
                </a:lnTo>
                <a:lnTo>
                  <a:pt x="565696" y="156870"/>
                </a:lnTo>
                <a:close/>
              </a:path>
              <a:path w="704215" h="257810">
                <a:moveTo>
                  <a:pt x="585838" y="59067"/>
                </a:moveTo>
                <a:lnTo>
                  <a:pt x="585520" y="58597"/>
                </a:lnTo>
                <a:lnTo>
                  <a:pt x="585317" y="58572"/>
                </a:lnTo>
                <a:lnTo>
                  <a:pt x="584758" y="58496"/>
                </a:lnTo>
                <a:lnTo>
                  <a:pt x="584365" y="58889"/>
                </a:lnTo>
                <a:lnTo>
                  <a:pt x="584263" y="59397"/>
                </a:lnTo>
                <a:lnTo>
                  <a:pt x="584212" y="59588"/>
                </a:lnTo>
                <a:lnTo>
                  <a:pt x="584542" y="59867"/>
                </a:lnTo>
                <a:lnTo>
                  <a:pt x="584708" y="60109"/>
                </a:lnTo>
                <a:lnTo>
                  <a:pt x="585279" y="60083"/>
                </a:lnTo>
                <a:lnTo>
                  <a:pt x="585685" y="59778"/>
                </a:lnTo>
                <a:lnTo>
                  <a:pt x="585787" y="59258"/>
                </a:lnTo>
                <a:lnTo>
                  <a:pt x="585838" y="59067"/>
                </a:lnTo>
                <a:close/>
              </a:path>
              <a:path w="704215" h="257810">
                <a:moveTo>
                  <a:pt x="617728" y="131318"/>
                </a:moveTo>
                <a:lnTo>
                  <a:pt x="617220" y="130390"/>
                </a:lnTo>
                <a:lnTo>
                  <a:pt x="615950" y="130276"/>
                </a:lnTo>
                <a:lnTo>
                  <a:pt x="614387" y="130136"/>
                </a:lnTo>
                <a:lnTo>
                  <a:pt x="613702" y="131191"/>
                </a:lnTo>
                <a:lnTo>
                  <a:pt x="613562" y="132575"/>
                </a:lnTo>
                <a:lnTo>
                  <a:pt x="613422" y="133794"/>
                </a:lnTo>
                <a:lnTo>
                  <a:pt x="613968" y="134708"/>
                </a:lnTo>
                <a:lnTo>
                  <a:pt x="615276" y="134823"/>
                </a:lnTo>
                <a:lnTo>
                  <a:pt x="616851" y="134975"/>
                </a:lnTo>
                <a:lnTo>
                  <a:pt x="617499" y="133972"/>
                </a:lnTo>
                <a:lnTo>
                  <a:pt x="617689" y="131953"/>
                </a:lnTo>
                <a:lnTo>
                  <a:pt x="617728" y="131318"/>
                </a:lnTo>
                <a:close/>
              </a:path>
              <a:path w="704215" h="257810">
                <a:moveTo>
                  <a:pt x="624763" y="247256"/>
                </a:moveTo>
                <a:lnTo>
                  <a:pt x="624408" y="246697"/>
                </a:lnTo>
                <a:lnTo>
                  <a:pt x="623722" y="246367"/>
                </a:lnTo>
                <a:lnTo>
                  <a:pt x="623316" y="246316"/>
                </a:lnTo>
                <a:lnTo>
                  <a:pt x="623036" y="246507"/>
                </a:lnTo>
                <a:lnTo>
                  <a:pt x="623239" y="247573"/>
                </a:lnTo>
                <a:lnTo>
                  <a:pt x="623404" y="248272"/>
                </a:lnTo>
                <a:lnTo>
                  <a:pt x="624205" y="248615"/>
                </a:lnTo>
                <a:lnTo>
                  <a:pt x="624700" y="248208"/>
                </a:lnTo>
                <a:lnTo>
                  <a:pt x="624763" y="247256"/>
                </a:lnTo>
                <a:close/>
              </a:path>
              <a:path w="704215" h="257810">
                <a:moveTo>
                  <a:pt x="653465" y="229260"/>
                </a:moveTo>
                <a:lnTo>
                  <a:pt x="653097" y="228701"/>
                </a:lnTo>
                <a:lnTo>
                  <a:pt x="652411" y="228371"/>
                </a:lnTo>
                <a:lnTo>
                  <a:pt x="651827" y="228282"/>
                </a:lnTo>
                <a:lnTo>
                  <a:pt x="651421" y="228549"/>
                </a:lnTo>
                <a:lnTo>
                  <a:pt x="651268" y="229069"/>
                </a:lnTo>
                <a:lnTo>
                  <a:pt x="651014" y="229946"/>
                </a:lnTo>
                <a:lnTo>
                  <a:pt x="651002" y="230886"/>
                </a:lnTo>
                <a:lnTo>
                  <a:pt x="652068" y="231178"/>
                </a:lnTo>
                <a:lnTo>
                  <a:pt x="652856" y="231381"/>
                </a:lnTo>
                <a:lnTo>
                  <a:pt x="653288" y="230746"/>
                </a:lnTo>
                <a:lnTo>
                  <a:pt x="653465" y="229260"/>
                </a:lnTo>
                <a:close/>
              </a:path>
              <a:path w="704215" h="257810">
                <a:moveTo>
                  <a:pt x="703745" y="251536"/>
                </a:moveTo>
                <a:lnTo>
                  <a:pt x="696391" y="243090"/>
                </a:lnTo>
                <a:lnTo>
                  <a:pt x="696099" y="244208"/>
                </a:lnTo>
                <a:lnTo>
                  <a:pt x="695706" y="243459"/>
                </a:lnTo>
                <a:lnTo>
                  <a:pt x="695020" y="243065"/>
                </a:lnTo>
                <a:lnTo>
                  <a:pt x="692708" y="242900"/>
                </a:lnTo>
                <a:lnTo>
                  <a:pt x="691756" y="243789"/>
                </a:lnTo>
                <a:lnTo>
                  <a:pt x="691540" y="245198"/>
                </a:lnTo>
                <a:lnTo>
                  <a:pt x="691311" y="246684"/>
                </a:lnTo>
                <a:lnTo>
                  <a:pt x="692162" y="247726"/>
                </a:lnTo>
                <a:lnTo>
                  <a:pt x="694232" y="248043"/>
                </a:lnTo>
                <a:lnTo>
                  <a:pt x="694778" y="247891"/>
                </a:lnTo>
                <a:lnTo>
                  <a:pt x="695210" y="247573"/>
                </a:lnTo>
                <a:lnTo>
                  <a:pt x="693991" y="252272"/>
                </a:lnTo>
                <a:lnTo>
                  <a:pt x="703745" y="251536"/>
                </a:lnTo>
                <a:close/>
              </a:path>
            </a:pathLst>
          </a:custGeom>
          <a:solidFill>
            <a:srgbClr val="08395D">
              <a:alpha val="46000"/>
            </a:srgbClr>
          </a:solidFill>
        </p:spPr>
        <p:txBody>
          <a:bodyPr wrap="square" lIns="0" tIns="0" rIns="0" bIns="0" rtlCol="0"/>
          <a:lstStyle/>
          <a:p>
            <a:endParaRPr/>
          </a:p>
        </p:txBody>
      </p:sp>
      <p:sp>
        <p:nvSpPr>
          <p:cNvPr id="168" name="bg object 168"/>
          <p:cNvSpPr/>
          <p:nvPr/>
        </p:nvSpPr>
        <p:spPr>
          <a:xfrm>
            <a:off x="7601178" y="4597196"/>
            <a:ext cx="708660" cy="265430"/>
          </a:xfrm>
          <a:custGeom>
            <a:avLst/>
            <a:gdLst/>
            <a:ahLst/>
            <a:cxnLst/>
            <a:rect l="l" t="t" r="r" b="b"/>
            <a:pathLst>
              <a:path w="708659" h="265429">
                <a:moveTo>
                  <a:pt x="15138" y="94830"/>
                </a:moveTo>
                <a:lnTo>
                  <a:pt x="12954" y="87249"/>
                </a:lnTo>
                <a:lnTo>
                  <a:pt x="11188" y="83502"/>
                </a:lnTo>
                <a:lnTo>
                  <a:pt x="2933" y="80924"/>
                </a:lnTo>
                <a:lnTo>
                  <a:pt x="1206" y="81800"/>
                </a:lnTo>
                <a:lnTo>
                  <a:pt x="279" y="86842"/>
                </a:lnTo>
                <a:lnTo>
                  <a:pt x="254" y="88112"/>
                </a:lnTo>
                <a:lnTo>
                  <a:pt x="139" y="89357"/>
                </a:lnTo>
                <a:lnTo>
                  <a:pt x="0" y="94767"/>
                </a:lnTo>
                <a:lnTo>
                  <a:pt x="3479" y="98933"/>
                </a:lnTo>
                <a:lnTo>
                  <a:pt x="11734" y="98793"/>
                </a:lnTo>
                <a:lnTo>
                  <a:pt x="15138" y="94830"/>
                </a:lnTo>
                <a:close/>
              </a:path>
              <a:path w="708659" h="265429">
                <a:moveTo>
                  <a:pt x="19888" y="62433"/>
                </a:moveTo>
                <a:lnTo>
                  <a:pt x="19646" y="60896"/>
                </a:lnTo>
                <a:lnTo>
                  <a:pt x="18745" y="59613"/>
                </a:lnTo>
                <a:lnTo>
                  <a:pt x="17233" y="59563"/>
                </a:lnTo>
                <a:lnTo>
                  <a:pt x="15405" y="59486"/>
                </a:lnTo>
                <a:lnTo>
                  <a:pt x="14947" y="61099"/>
                </a:lnTo>
                <a:lnTo>
                  <a:pt x="15011" y="63969"/>
                </a:lnTo>
                <a:lnTo>
                  <a:pt x="15494" y="65176"/>
                </a:lnTo>
                <a:lnTo>
                  <a:pt x="17119" y="65239"/>
                </a:lnTo>
                <a:lnTo>
                  <a:pt x="18986" y="65303"/>
                </a:lnTo>
                <a:lnTo>
                  <a:pt x="19456" y="63893"/>
                </a:lnTo>
                <a:lnTo>
                  <a:pt x="19888" y="62433"/>
                </a:lnTo>
                <a:close/>
              </a:path>
              <a:path w="708659" h="265429">
                <a:moveTo>
                  <a:pt x="59283" y="28359"/>
                </a:moveTo>
                <a:lnTo>
                  <a:pt x="58978" y="26911"/>
                </a:lnTo>
                <a:lnTo>
                  <a:pt x="59245" y="25298"/>
                </a:lnTo>
                <a:lnTo>
                  <a:pt x="55994" y="25133"/>
                </a:lnTo>
                <a:lnTo>
                  <a:pt x="55333" y="26327"/>
                </a:lnTo>
                <a:lnTo>
                  <a:pt x="55359" y="27711"/>
                </a:lnTo>
                <a:lnTo>
                  <a:pt x="55372" y="29019"/>
                </a:lnTo>
                <a:lnTo>
                  <a:pt x="55765" y="30226"/>
                </a:lnTo>
                <a:lnTo>
                  <a:pt x="57467" y="30213"/>
                </a:lnTo>
                <a:lnTo>
                  <a:pt x="58915" y="30200"/>
                </a:lnTo>
                <a:lnTo>
                  <a:pt x="59131" y="29197"/>
                </a:lnTo>
                <a:lnTo>
                  <a:pt x="59283" y="28359"/>
                </a:lnTo>
                <a:close/>
              </a:path>
              <a:path w="708659" h="265429">
                <a:moveTo>
                  <a:pt x="227050" y="63017"/>
                </a:moveTo>
                <a:lnTo>
                  <a:pt x="226098" y="61937"/>
                </a:lnTo>
                <a:lnTo>
                  <a:pt x="224116" y="61633"/>
                </a:lnTo>
                <a:lnTo>
                  <a:pt x="222250" y="61658"/>
                </a:lnTo>
                <a:lnTo>
                  <a:pt x="221310" y="62814"/>
                </a:lnTo>
                <a:lnTo>
                  <a:pt x="221322" y="66586"/>
                </a:lnTo>
                <a:lnTo>
                  <a:pt x="222313" y="68249"/>
                </a:lnTo>
                <a:lnTo>
                  <a:pt x="224345" y="68300"/>
                </a:lnTo>
                <a:lnTo>
                  <a:pt x="226275" y="68338"/>
                </a:lnTo>
                <a:lnTo>
                  <a:pt x="226758" y="66548"/>
                </a:lnTo>
                <a:lnTo>
                  <a:pt x="227050" y="63017"/>
                </a:lnTo>
                <a:close/>
              </a:path>
              <a:path w="708659" h="265429">
                <a:moveTo>
                  <a:pt x="269049" y="151066"/>
                </a:moveTo>
                <a:lnTo>
                  <a:pt x="267601" y="149656"/>
                </a:lnTo>
                <a:lnTo>
                  <a:pt x="264833" y="147396"/>
                </a:lnTo>
                <a:lnTo>
                  <a:pt x="263144" y="146202"/>
                </a:lnTo>
                <a:lnTo>
                  <a:pt x="260438" y="147980"/>
                </a:lnTo>
                <a:lnTo>
                  <a:pt x="259943" y="148729"/>
                </a:lnTo>
                <a:lnTo>
                  <a:pt x="260515" y="149377"/>
                </a:lnTo>
                <a:lnTo>
                  <a:pt x="262356" y="151472"/>
                </a:lnTo>
                <a:lnTo>
                  <a:pt x="263131" y="153758"/>
                </a:lnTo>
                <a:lnTo>
                  <a:pt x="262737" y="157467"/>
                </a:lnTo>
                <a:lnTo>
                  <a:pt x="264020" y="158280"/>
                </a:lnTo>
                <a:lnTo>
                  <a:pt x="265087" y="158318"/>
                </a:lnTo>
                <a:lnTo>
                  <a:pt x="266712" y="158000"/>
                </a:lnTo>
                <a:lnTo>
                  <a:pt x="267614" y="157251"/>
                </a:lnTo>
                <a:lnTo>
                  <a:pt x="266420" y="154559"/>
                </a:lnTo>
                <a:lnTo>
                  <a:pt x="265531" y="153746"/>
                </a:lnTo>
                <a:lnTo>
                  <a:pt x="269049" y="151066"/>
                </a:lnTo>
                <a:close/>
              </a:path>
              <a:path w="708659" h="265429">
                <a:moveTo>
                  <a:pt x="269798" y="81495"/>
                </a:moveTo>
                <a:lnTo>
                  <a:pt x="268897" y="80645"/>
                </a:lnTo>
                <a:lnTo>
                  <a:pt x="266103" y="79743"/>
                </a:lnTo>
                <a:lnTo>
                  <a:pt x="264528" y="79438"/>
                </a:lnTo>
                <a:lnTo>
                  <a:pt x="263207" y="79095"/>
                </a:lnTo>
                <a:lnTo>
                  <a:pt x="262242" y="79070"/>
                </a:lnTo>
                <a:lnTo>
                  <a:pt x="261493" y="79184"/>
                </a:lnTo>
                <a:lnTo>
                  <a:pt x="261099" y="79844"/>
                </a:lnTo>
                <a:lnTo>
                  <a:pt x="260578" y="80721"/>
                </a:lnTo>
                <a:lnTo>
                  <a:pt x="260819" y="81483"/>
                </a:lnTo>
                <a:lnTo>
                  <a:pt x="263144" y="83324"/>
                </a:lnTo>
                <a:lnTo>
                  <a:pt x="264299" y="85140"/>
                </a:lnTo>
                <a:lnTo>
                  <a:pt x="267804" y="84721"/>
                </a:lnTo>
                <a:lnTo>
                  <a:pt x="269125" y="84543"/>
                </a:lnTo>
                <a:lnTo>
                  <a:pt x="269798" y="81495"/>
                </a:lnTo>
                <a:close/>
              </a:path>
              <a:path w="708659" h="265429">
                <a:moveTo>
                  <a:pt x="270078" y="95897"/>
                </a:moveTo>
                <a:lnTo>
                  <a:pt x="267995" y="91897"/>
                </a:lnTo>
                <a:lnTo>
                  <a:pt x="267144" y="90932"/>
                </a:lnTo>
                <a:lnTo>
                  <a:pt x="264972" y="88176"/>
                </a:lnTo>
                <a:lnTo>
                  <a:pt x="263144" y="86664"/>
                </a:lnTo>
                <a:lnTo>
                  <a:pt x="258749" y="88315"/>
                </a:lnTo>
                <a:lnTo>
                  <a:pt x="260083" y="90690"/>
                </a:lnTo>
                <a:lnTo>
                  <a:pt x="259562" y="92468"/>
                </a:lnTo>
                <a:lnTo>
                  <a:pt x="259664" y="93573"/>
                </a:lnTo>
                <a:lnTo>
                  <a:pt x="259600" y="94856"/>
                </a:lnTo>
                <a:lnTo>
                  <a:pt x="260705" y="99136"/>
                </a:lnTo>
                <a:lnTo>
                  <a:pt x="263525" y="100380"/>
                </a:lnTo>
                <a:lnTo>
                  <a:pt x="266700" y="99174"/>
                </a:lnTo>
                <a:lnTo>
                  <a:pt x="269328" y="98171"/>
                </a:lnTo>
                <a:lnTo>
                  <a:pt x="270078" y="95897"/>
                </a:lnTo>
                <a:close/>
              </a:path>
              <a:path w="708659" h="265429">
                <a:moveTo>
                  <a:pt x="274142" y="116370"/>
                </a:moveTo>
                <a:lnTo>
                  <a:pt x="273786" y="115709"/>
                </a:lnTo>
                <a:lnTo>
                  <a:pt x="272707" y="113753"/>
                </a:lnTo>
                <a:lnTo>
                  <a:pt x="271056" y="114134"/>
                </a:lnTo>
                <a:lnTo>
                  <a:pt x="269367" y="114668"/>
                </a:lnTo>
                <a:lnTo>
                  <a:pt x="269697" y="116967"/>
                </a:lnTo>
                <a:lnTo>
                  <a:pt x="270865" y="117932"/>
                </a:lnTo>
                <a:lnTo>
                  <a:pt x="272973" y="117373"/>
                </a:lnTo>
                <a:lnTo>
                  <a:pt x="273659" y="117195"/>
                </a:lnTo>
                <a:lnTo>
                  <a:pt x="274142" y="116370"/>
                </a:lnTo>
                <a:close/>
              </a:path>
              <a:path w="708659" h="265429">
                <a:moveTo>
                  <a:pt x="274688" y="261950"/>
                </a:moveTo>
                <a:lnTo>
                  <a:pt x="274320" y="261632"/>
                </a:lnTo>
                <a:lnTo>
                  <a:pt x="273837" y="261493"/>
                </a:lnTo>
                <a:lnTo>
                  <a:pt x="273113" y="261277"/>
                </a:lnTo>
                <a:lnTo>
                  <a:pt x="272415" y="261429"/>
                </a:lnTo>
                <a:lnTo>
                  <a:pt x="272427" y="262318"/>
                </a:lnTo>
                <a:lnTo>
                  <a:pt x="272440" y="262623"/>
                </a:lnTo>
                <a:lnTo>
                  <a:pt x="273062" y="263055"/>
                </a:lnTo>
                <a:lnTo>
                  <a:pt x="273469" y="263194"/>
                </a:lnTo>
                <a:lnTo>
                  <a:pt x="273939" y="263334"/>
                </a:lnTo>
                <a:lnTo>
                  <a:pt x="274421" y="263080"/>
                </a:lnTo>
                <a:lnTo>
                  <a:pt x="274637" y="262547"/>
                </a:lnTo>
                <a:lnTo>
                  <a:pt x="274688" y="261950"/>
                </a:lnTo>
                <a:close/>
              </a:path>
              <a:path w="708659" h="265429">
                <a:moveTo>
                  <a:pt x="278726" y="97218"/>
                </a:moveTo>
                <a:lnTo>
                  <a:pt x="278549" y="96481"/>
                </a:lnTo>
                <a:lnTo>
                  <a:pt x="278485" y="95758"/>
                </a:lnTo>
                <a:lnTo>
                  <a:pt x="278155" y="91668"/>
                </a:lnTo>
                <a:lnTo>
                  <a:pt x="276237" y="89204"/>
                </a:lnTo>
                <a:lnTo>
                  <a:pt x="271614" y="87464"/>
                </a:lnTo>
                <a:lnTo>
                  <a:pt x="272402" y="91325"/>
                </a:lnTo>
                <a:lnTo>
                  <a:pt x="274815" y="93738"/>
                </a:lnTo>
                <a:lnTo>
                  <a:pt x="276580" y="97332"/>
                </a:lnTo>
                <a:lnTo>
                  <a:pt x="277114" y="97878"/>
                </a:lnTo>
                <a:lnTo>
                  <a:pt x="278726" y="97218"/>
                </a:lnTo>
                <a:close/>
              </a:path>
              <a:path w="708659" h="265429">
                <a:moveTo>
                  <a:pt x="280784" y="12763"/>
                </a:moveTo>
                <a:lnTo>
                  <a:pt x="280339" y="12484"/>
                </a:lnTo>
                <a:lnTo>
                  <a:pt x="279742" y="12407"/>
                </a:lnTo>
                <a:lnTo>
                  <a:pt x="279196" y="12509"/>
                </a:lnTo>
                <a:lnTo>
                  <a:pt x="278701" y="12738"/>
                </a:lnTo>
                <a:lnTo>
                  <a:pt x="278803" y="13385"/>
                </a:lnTo>
                <a:lnTo>
                  <a:pt x="278904" y="13957"/>
                </a:lnTo>
                <a:lnTo>
                  <a:pt x="279400" y="14236"/>
                </a:lnTo>
                <a:lnTo>
                  <a:pt x="279958" y="14097"/>
                </a:lnTo>
                <a:lnTo>
                  <a:pt x="280238" y="14020"/>
                </a:lnTo>
                <a:lnTo>
                  <a:pt x="280581" y="13690"/>
                </a:lnTo>
                <a:lnTo>
                  <a:pt x="280644" y="13411"/>
                </a:lnTo>
                <a:lnTo>
                  <a:pt x="280784" y="12763"/>
                </a:lnTo>
                <a:close/>
              </a:path>
              <a:path w="708659" h="265429">
                <a:moveTo>
                  <a:pt x="286689" y="210299"/>
                </a:moveTo>
                <a:lnTo>
                  <a:pt x="283654" y="204495"/>
                </a:lnTo>
                <a:lnTo>
                  <a:pt x="279971" y="199732"/>
                </a:lnTo>
                <a:lnTo>
                  <a:pt x="270548" y="201752"/>
                </a:lnTo>
                <a:lnTo>
                  <a:pt x="282244" y="209765"/>
                </a:lnTo>
                <a:lnTo>
                  <a:pt x="282130" y="209969"/>
                </a:lnTo>
                <a:lnTo>
                  <a:pt x="281901" y="211277"/>
                </a:lnTo>
                <a:lnTo>
                  <a:pt x="282422" y="212178"/>
                </a:lnTo>
                <a:lnTo>
                  <a:pt x="284289" y="212839"/>
                </a:lnTo>
                <a:lnTo>
                  <a:pt x="284708" y="212394"/>
                </a:lnTo>
                <a:lnTo>
                  <a:pt x="284962" y="211645"/>
                </a:lnTo>
                <a:lnTo>
                  <a:pt x="285369" y="211912"/>
                </a:lnTo>
                <a:lnTo>
                  <a:pt x="286689" y="210299"/>
                </a:lnTo>
                <a:close/>
              </a:path>
              <a:path w="708659" h="265429">
                <a:moveTo>
                  <a:pt x="288150" y="124180"/>
                </a:moveTo>
                <a:lnTo>
                  <a:pt x="287401" y="120573"/>
                </a:lnTo>
                <a:lnTo>
                  <a:pt x="285330" y="120294"/>
                </a:lnTo>
                <a:lnTo>
                  <a:pt x="283400" y="119951"/>
                </a:lnTo>
                <a:lnTo>
                  <a:pt x="282473" y="120180"/>
                </a:lnTo>
                <a:lnTo>
                  <a:pt x="281292" y="120573"/>
                </a:lnTo>
                <a:lnTo>
                  <a:pt x="281787" y="121589"/>
                </a:lnTo>
                <a:lnTo>
                  <a:pt x="282651" y="123304"/>
                </a:lnTo>
                <a:lnTo>
                  <a:pt x="283730" y="125107"/>
                </a:lnTo>
                <a:lnTo>
                  <a:pt x="286105" y="125056"/>
                </a:lnTo>
                <a:lnTo>
                  <a:pt x="287439" y="125031"/>
                </a:lnTo>
                <a:lnTo>
                  <a:pt x="288150" y="124180"/>
                </a:lnTo>
                <a:close/>
              </a:path>
              <a:path w="708659" h="265429">
                <a:moveTo>
                  <a:pt x="289750" y="59245"/>
                </a:moveTo>
                <a:lnTo>
                  <a:pt x="289610" y="58661"/>
                </a:lnTo>
                <a:lnTo>
                  <a:pt x="289496" y="58216"/>
                </a:lnTo>
                <a:lnTo>
                  <a:pt x="289077" y="57835"/>
                </a:lnTo>
                <a:lnTo>
                  <a:pt x="288848" y="57492"/>
                </a:lnTo>
                <a:lnTo>
                  <a:pt x="288074" y="57607"/>
                </a:lnTo>
                <a:lnTo>
                  <a:pt x="287756" y="58026"/>
                </a:lnTo>
                <a:lnTo>
                  <a:pt x="287756" y="58585"/>
                </a:lnTo>
                <a:lnTo>
                  <a:pt x="287769" y="59143"/>
                </a:lnTo>
                <a:lnTo>
                  <a:pt x="288163" y="59588"/>
                </a:lnTo>
                <a:lnTo>
                  <a:pt x="288734" y="59639"/>
                </a:lnTo>
                <a:lnTo>
                  <a:pt x="289369" y="59702"/>
                </a:lnTo>
                <a:lnTo>
                  <a:pt x="289750" y="59245"/>
                </a:lnTo>
                <a:close/>
              </a:path>
              <a:path w="708659" h="265429">
                <a:moveTo>
                  <a:pt x="292709" y="52095"/>
                </a:moveTo>
                <a:lnTo>
                  <a:pt x="292519" y="51333"/>
                </a:lnTo>
                <a:lnTo>
                  <a:pt x="292049" y="50838"/>
                </a:lnTo>
                <a:lnTo>
                  <a:pt x="291249" y="50787"/>
                </a:lnTo>
                <a:lnTo>
                  <a:pt x="290588" y="50761"/>
                </a:lnTo>
                <a:lnTo>
                  <a:pt x="290283" y="51219"/>
                </a:lnTo>
                <a:lnTo>
                  <a:pt x="290309" y="51816"/>
                </a:lnTo>
                <a:lnTo>
                  <a:pt x="290360" y="52628"/>
                </a:lnTo>
                <a:lnTo>
                  <a:pt x="290817" y="53162"/>
                </a:lnTo>
                <a:lnTo>
                  <a:pt x="291655" y="53136"/>
                </a:lnTo>
                <a:lnTo>
                  <a:pt x="292239" y="53124"/>
                </a:lnTo>
                <a:lnTo>
                  <a:pt x="292620" y="52717"/>
                </a:lnTo>
                <a:lnTo>
                  <a:pt x="292709" y="52095"/>
                </a:lnTo>
                <a:close/>
              </a:path>
              <a:path w="708659" h="265429">
                <a:moveTo>
                  <a:pt x="310527" y="95973"/>
                </a:moveTo>
                <a:lnTo>
                  <a:pt x="308229" y="95783"/>
                </a:lnTo>
                <a:lnTo>
                  <a:pt x="306565" y="95834"/>
                </a:lnTo>
                <a:lnTo>
                  <a:pt x="306324" y="98005"/>
                </a:lnTo>
                <a:lnTo>
                  <a:pt x="306184" y="99225"/>
                </a:lnTo>
                <a:lnTo>
                  <a:pt x="307136" y="100215"/>
                </a:lnTo>
                <a:lnTo>
                  <a:pt x="310375" y="99758"/>
                </a:lnTo>
                <a:lnTo>
                  <a:pt x="310070" y="97790"/>
                </a:lnTo>
                <a:lnTo>
                  <a:pt x="310527" y="95973"/>
                </a:lnTo>
                <a:close/>
              </a:path>
              <a:path w="708659" h="265429">
                <a:moveTo>
                  <a:pt x="311581" y="36144"/>
                </a:moveTo>
                <a:lnTo>
                  <a:pt x="311569" y="35293"/>
                </a:lnTo>
                <a:lnTo>
                  <a:pt x="311480" y="34721"/>
                </a:lnTo>
                <a:lnTo>
                  <a:pt x="311086" y="34163"/>
                </a:lnTo>
                <a:lnTo>
                  <a:pt x="310273" y="34239"/>
                </a:lnTo>
                <a:lnTo>
                  <a:pt x="309689" y="34277"/>
                </a:lnTo>
                <a:lnTo>
                  <a:pt x="309460" y="34798"/>
                </a:lnTo>
                <a:lnTo>
                  <a:pt x="309537" y="35356"/>
                </a:lnTo>
                <a:lnTo>
                  <a:pt x="309613" y="35928"/>
                </a:lnTo>
                <a:lnTo>
                  <a:pt x="309994" y="36309"/>
                </a:lnTo>
                <a:lnTo>
                  <a:pt x="310565" y="36322"/>
                </a:lnTo>
                <a:lnTo>
                  <a:pt x="311111" y="36347"/>
                </a:lnTo>
                <a:lnTo>
                  <a:pt x="311581" y="36144"/>
                </a:lnTo>
                <a:close/>
              </a:path>
              <a:path w="708659" h="265429">
                <a:moveTo>
                  <a:pt x="326199" y="22301"/>
                </a:moveTo>
                <a:lnTo>
                  <a:pt x="325983" y="22047"/>
                </a:lnTo>
                <a:lnTo>
                  <a:pt x="325564" y="21971"/>
                </a:lnTo>
                <a:lnTo>
                  <a:pt x="325335" y="21983"/>
                </a:lnTo>
                <a:lnTo>
                  <a:pt x="325170" y="22047"/>
                </a:lnTo>
                <a:lnTo>
                  <a:pt x="325081" y="22174"/>
                </a:lnTo>
                <a:lnTo>
                  <a:pt x="324726" y="21221"/>
                </a:lnTo>
                <a:lnTo>
                  <a:pt x="323977" y="20574"/>
                </a:lnTo>
                <a:lnTo>
                  <a:pt x="321271" y="20916"/>
                </a:lnTo>
                <a:lnTo>
                  <a:pt x="320408" y="21336"/>
                </a:lnTo>
                <a:lnTo>
                  <a:pt x="320344" y="22669"/>
                </a:lnTo>
                <a:lnTo>
                  <a:pt x="320700" y="24396"/>
                </a:lnTo>
                <a:lnTo>
                  <a:pt x="321348" y="25768"/>
                </a:lnTo>
                <a:lnTo>
                  <a:pt x="324827" y="25768"/>
                </a:lnTo>
                <a:lnTo>
                  <a:pt x="325424" y="24739"/>
                </a:lnTo>
                <a:lnTo>
                  <a:pt x="325374" y="23698"/>
                </a:lnTo>
                <a:lnTo>
                  <a:pt x="325361" y="23482"/>
                </a:lnTo>
                <a:lnTo>
                  <a:pt x="325310" y="23063"/>
                </a:lnTo>
                <a:lnTo>
                  <a:pt x="325691" y="23279"/>
                </a:lnTo>
                <a:lnTo>
                  <a:pt x="326009" y="23152"/>
                </a:lnTo>
                <a:lnTo>
                  <a:pt x="326097" y="22720"/>
                </a:lnTo>
                <a:lnTo>
                  <a:pt x="326199" y="22301"/>
                </a:lnTo>
                <a:close/>
              </a:path>
              <a:path w="708659" h="265429">
                <a:moveTo>
                  <a:pt x="327482" y="126301"/>
                </a:moveTo>
                <a:lnTo>
                  <a:pt x="326656" y="125882"/>
                </a:lnTo>
                <a:lnTo>
                  <a:pt x="325513" y="125653"/>
                </a:lnTo>
                <a:lnTo>
                  <a:pt x="324993" y="125920"/>
                </a:lnTo>
                <a:lnTo>
                  <a:pt x="324942" y="126149"/>
                </a:lnTo>
                <a:lnTo>
                  <a:pt x="324624" y="127266"/>
                </a:lnTo>
                <a:lnTo>
                  <a:pt x="325437" y="127660"/>
                </a:lnTo>
                <a:lnTo>
                  <a:pt x="326250" y="127990"/>
                </a:lnTo>
                <a:lnTo>
                  <a:pt x="326834" y="128079"/>
                </a:lnTo>
                <a:lnTo>
                  <a:pt x="327418" y="127965"/>
                </a:lnTo>
                <a:lnTo>
                  <a:pt x="327482" y="126301"/>
                </a:lnTo>
                <a:close/>
              </a:path>
              <a:path w="708659" h="265429">
                <a:moveTo>
                  <a:pt x="327723" y="159486"/>
                </a:moveTo>
                <a:lnTo>
                  <a:pt x="326059" y="157784"/>
                </a:lnTo>
                <a:lnTo>
                  <a:pt x="322567" y="157581"/>
                </a:lnTo>
                <a:lnTo>
                  <a:pt x="321881" y="157670"/>
                </a:lnTo>
                <a:lnTo>
                  <a:pt x="321386" y="157988"/>
                </a:lnTo>
                <a:lnTo>
                  <a:pt x="319506" y="157314"/>
                </a:lnTo>
                <a:lnTo>
                  <a:pt x="317119" y="157276"/>
                </a:lnTo>
                <a:lnTo>
                  <a:pt x="313728" y="156692"/>
                </a:lnTo>
                <a:lnTo>
                  <a:pt x="316077" y="159880"/>
                </a:lnTo>
                <a:lnTo>
                  <a:pt x="317195" y="162280"/>
                </a:lnTo>
                <a:lnTo>
                  <a:pt x="319074" y="163588"/>
                </a:lnTo>
                <a:lnTo>
                  <a:pt x="319671" y="164007"/>
                </a:lnTo>
                <a:lnTo>
                  <a:pt x="320687" y="163830"/>
                </a:lnTo>
                <a:lnTo>
                  <a:pt x="321767" y="163550"/>
                </a:lnTo>
                <a:lnTo>
                  <a:pt x="322440" y="164287"/>
                </a:lnTo>
                <a:lnTo>
                  <a:pt x="323354" y="164731"/>
                </a:lnTo>
                <a:lnTo>
                  <a:pt x="326212" y="164757"/>
                </a:lnTo>
                <a:lnTo>
                  <a:pt x="327723" y="164376"/>
                </a:lnTo>
                <a:lnTo>
                  <a:pt x="327723" y="159486"/>
                </a:lnTo>
                <a:close/>
              </a:path>
              <a:path w="708659" h="265429">
                <a:moveTo>
                  <a:pt x="332447" y="79400"/>
                </a:moveTo>
                <a:lnTo>
                  <a:pt x="331216" y="79298"/>
                </a:lnTo>
                <a:lnTo>
                  <a:pt x="330606" y="78930"/>
                </a:lnTo>
                <a:lnTo>
                  <a:pt x="329514" y="78943"/>
                </a:lnTo>
                <a:lnTo>
                  <a:pt x="328803" y="79171"/>
                </a:lnTo>
                <a:lnTo>
                  <a:pt x="328815" y="80035"/>
                </a:lnTo>
                <a:lnTo>
                  <a:pt x="328828" y="81203"/>
                </a:lnTo>
                <a:lnTo>
                  <a:pt x="329488" y="82016"/>
                </a:lnTo>
                <a:lnTo>
                  <a:pt x="330695" y="82169"/>
                </a:lnTo>
                <a:lnTo>
                  <a:pt x="331711" y="82308"/>
                </a:lnTo>
                <a:lnTo>
                  <a:pt x="332447" y="81876"/>
                </a:lnTo>
                <a:lnTo>
                  <a:pt x="332447" y="79400"/>
                </a:lnTo>
                <a:close/>
              </a:path>
              <a:path w="708659" h="265429">
                <a:moveTo>
                  <a:pt x="333895" y="96532"/>
                </a:moveTo>
                <a:lnTo>
                  <a:pt x="333273" y="96189"/>
                </a:lnTo>
                <a:lnTo>
                  <a:pt x="332524" y="96164"/>
                </a:lnTo>
                <a:lnTo>
                  <a:pt x="331914" y="96139"/>
                </a:lnTo>
                <a:lnTo>
                  <a:pt x="331558" y="96507"/>
                </a:lnTo>
                <a:lnTo>
                  <a:pt x="331406" y="97815"/>
                </a:lnTo>
                <a:lnTo>
                  <a:pt x="331685" y="98399"/>
                </a:lnTo>
                <a:lnTo>
                  <a:pt x="332524" y="98539"/>
                </a:lnTo>
                <a:lnTo>
                  <a:pt x="333311" y="98526"/>
                </a:lnTo>
                <a:lnTo>
                  <a:pt x="333857" y="98107"/>
                </a:lnTo>
                <a:lnTo>
                  <a:pt x="333870" y="97345"/>
                </a:lnTo>
                <a:lnTo>
                  <a:pt x="333895" y="96532"/>
                </a:lnTo>
                <a:close/>
              </a:path>
              <a:path w="708659" h="265429">
                <a:moveTo>
                  <a:pt x="338632" y="46850"/>
                </a:moveTo>
                <a:lnTo>
                  <a:pt x="338531" y="45948"/>
                </a:lnTo>
                <a:lnTo>
                  <a:pt x="338442" y="45212"/>
                </a:lnTo>
                <a:lnTo>
                  <a:pt x="337807" y="44856"/>
                </a:lnTo>
                <a:lnTo>
                  <a:pt x="337058" y="44792"/>
                </a:lnTo>
                <a:lnTo>
                  <a:pt x="336486" y="44818"/>
                </a:lnTo>
                <a:lnTo>
                  <a:pt x="336029" y="45072"/>
                </a:lnTo>
                <a:lnTo>
                  <a:pt x="335991" y="45669"/>
                </a:lnTo>
                <a:lnTo>
                  <a:pt x="335927" y="46469"/>
                </a:lnTo>
                <a:lnTo>
                  <a:pt x="336423" y="46926"/>
                </a:lnTo>
                <a:lnTo>
                  <a:pt x="337921" y="47053"/>
                </a:lnTo>
                <a:lnTo>
                  <a:pt x="338632" y="46850"/>
                </a:lnTo>
                <a:close/>
              </a:path>
              <a:path w="708659" h="265429">
                <a:moveTo>
                  <a:pt x="357530" y="10401"/>
                </a:moveTo>
                <a:lnTo>
                  <a:pt x="354152" y="8166"/>
                </a:lnTo>
                <a:lnTo>
                  <a:pt x="351993" y="9042"/>
                </a:lnTo>
                <a:lnTo>
                  <a:pt x="351599" y="9207"/>
                </a:lnTo>
                <a:lnTo>
                  <a:pt x="351155" y="9753"/>
                </a:lnTo>
                <a:lnTo>
                  <a:pt x="351104" y="10160"/>
                </a:lnTo>
                <a:lnTo>
                  <a:pt x="350875" y="12382"/>
                </a:lnTo>
                <a:lnTo>
                  <a:pt x="354177" y="14909"/>
                </a:lnTo>
                <a:lnTo>
                  <a:pt x="356882" y="13830"/>
                </a:lnTo>
                <a:lnTo>
                  <a:pt x="357352" y="13360"/>
                </a:lnTo>
                <a:lnTo>
                  <a:pt x="357466" y="11582"/>
                </a:lnTo>
                <a:lnTo>
                  <a:pt x="357530" y="10401"/>
                </a:lnTo>
                <a:close/>
              </a:path>
              <a:path w="708659" h="265429">
                <a:moveTo>
                  <a:pt x="361810" y="133502"/>
                </a:moveTo>
                <a:lnTo>
                  <a:pt x="361429" y="133108"/>
                </a:lnTo>
                <a:lnTo>
                  <a:pt x="360870" y="133172"/>
                </a:lnTo>
                <a:lnTo>
                  <a:pt x="360591" y="133197"/>
                </a:lnTo>
                <a:lnTo>
                  <a:pt x="360197" y="133477"/>
                </a:lnTo>
                <a:lnTo>
                  <a:pt x="359943" y="134277"/>
                </a:lnTo>
                <a:lnTo>
                  <a:pt x="360273" y="134658"/>
                </a:lnTo>
                <a:lnTo>
                  <a:pt x="360832" y="134823"/>
                </a:lnTo>
                <a:lnTo>
                  <a:pt x="361391" y="134848"/>
                </a:lnTo>
                <a:lnTo>
                  <a:pt x="361810" y="134620"/>
                </a:lnTo>
                <a:lnTo>
                  <a:pt x="361810" y="133502"/>
                </a:lnTo>
                <a:close/>
              </a:path>
              <a:path w="708659" h="265429">
                <a:moveTo>
                  <a:pt x="362635" y="164998"/>
                </a:moveTo>
                <a:lnTo>
                  <a:pt x="362597" y="163931"/>
                </a:lnTo>
                <a:lnTo>
                  <a:pt x="362381" y="162902"/>
                </a:lnTo>
                <a:lnTo>
                  <a:pt x="362077" y="161810"/>
                </a:lnTo>
                <a:lnTo>
                  <a:pt x="360654" y="161874"/>
                </a:lnTo>
                <a:lnTo>
                  <a:pt x="359689" y="161912"/>
                </a:lnTo>
                <a:lnTo>
                  <a:pt x="358800" y="162306"/>
                </a:lnTo>
                <a:lnTo>
                  <a:pt x="359105" y="164820"/>
                </a:lnTo>
                <a:lnTo>
                  <a:pt x="359879" y="165989"/>
                </a:lnTo>
                <a:lnTo>
                  <a:pt x="362254" y="166052"/>
                </a:lnTo>
                <a:lnTo>
                  <a:pt x="362635" y="164998"/>
                </a:lnTo>
                <a:close/>
              </a:path>
              <a:path w="708659" h="265429">
                <a:moveTo>
                  <a:pt x="363689" y="97840"/>
                </a:moveTo>
                <a:lnTo>
                  <a:pt x="363321" y="97650"/>
                </a:lnTo>
                <a:lnTo>
                  <a:pt x="362915" y="97904"/>
                </a:lnTo>
                <a:lnTo>
                  <a:pt x="362470" y="98183"/>
                </a:lnTo>
                <a:lnTo>
                  <a:pt x="361975" y="98463"/>
                </a:lnTo>
                <a:lnTo>
                  <a:pt x="361683" y="98882"/>
                </a:lnTo>
                <a:lnTo>
                  <a:pt x="361454" y="99199"/>
                </a:lnTo>
                <a:lnTo>
                  <a:pt x="361746" y="99529"/>
                </a:lnTo>
                <a:lnTo>
                  <a:pt x="362165" y="99593"/>
                </a:lnTo>
                <a:lnTo>
                  <a:pt x="362915" y="99453"/>
                </a:lnTo>
                <a:lnTo>
                  <a:pt x="363486" y="99047"/>
                </a:lnTo>
                <a:lnTo>
                  <a:pt x="363613" y="98272"/>
                </a:lnTo>
                <a:lnTo>
                  <a:pt x="363689" y="97840"/>
                </a:lnTo>
                <a:close/>
              </a:path>
              <a:path w="708659" h="265429">
                <a:moveTo>
                  <a:pt x="372173" y="50038"/>
                </a:moveTo>
                <a:lnTo>
                  <a:pt x="372046" y="49758"/>
                </a:lnTo>
                <a:lnTo>
                  <a:pt x="371995" y="49352"/>
                </a:lnTo>
                <a:lnTo>
                  <a:pt x="371779" y="49250"/>
                </a:lnTo>
                <a:lnTo>
                  <a:pt x="371602" y="49149"/>
                </a:lnTo>
                <a:lnTo>
                  <a:pt x="371246" y="49415"/>
                </a:lnTo>
                <a:lnTo>
                  <a:pt x="370967" y="49517"/>
                </a:lnTo>
                <a:lnTo>
                  <a:pt x="371094" y="49784"/>
                </a:lnTo>
                <a:lnTo>
                  <a:pt x="371157" y="50139"/>
                </a:lnTo>
                <a:lnTo>
                  <a:pt x="371360" y="50304"/>
                </a:lnTo>
                <a:lnTo>
                  <a:pt x="371678" y="50558"/>
                </a:lnTo>
                <a:lnTo>
                  <a:pt x="371995" y="50419"/>
                </a:lnTo>
                <a:lnTo>
                  <a:pt x="372173" y="50038"/>
                </a:lnTo>
                <a:close/>
              </a:path>
              <a:path w="708659" h="265429">
                <a:moveTo>
                  <a:pt x="393992" y="92125"/>
                </a:moveTo>
                <a:lnTo>
                  <a:pt x="393954" y="91605"/>
                </a:lnTo>
                <a:lnTo>
                  <a:pt x="393750" y="90906"/>
                </a:lnTo>
                <a:lnTo>
                  <a:pt x="393306" y="90347"/>
                </a:lnTo>
                <a:lnTo>
                  <a:pt x="392569" y="90449"/>
                </a:lnTo>
                <a:lnTo>
                  <a:pt x="391934" y="90551"/>
                </a:lnTo>
                <a:lnTo>
                  <a:pt x="391947" y="91186"/>
                </a:lnTo>
                <a:lnTo>
                  <a:pt x="392493" y="92011"/>
                </a:lnTo>
                <a:lnTo>
                  <a:pt x="392874" y="92506"/>
                </a:lnTo>
                <a:lnTo>
                  <a:pt x="393890" y="92697"/>
                </a:lnTo>
                <a:lnTo>
                  <a:pt x="393992" y="92125"/>
                </a:lnTo>
                <a:close/>
              </a:path>
              <a:path w="708659" h="265429">
                <a:moveTo>
                  <a:pt x="395097" y="169329"/>
                </a:moveTo>
                <a:lnTo>
                  <a:pt x="391223" y="170230"/>
                </a:lnTo>
                <a:lnTo>
                  <a:pt x="389699" y="168529"/>
                </a:lnTo>
                <a:lnTo>
                  <a:pt x="389102" y="167995"/>
                </a:lnTo>
                <a:lnTo>
                  <a:pt x="389775" y="166090"/>
                </a:lnTo>
                <a:lnTo>
                  <a:pt x="385356" y="165811"/>
                </a:lnTo>
                <a:lnTo>
                  <a:pt x="383463" y="165023"/>
                </a:lnTo>
                <a:lnTo>
                  <a:pt x="382054" y="165341"/>
                </a:lnTo>
                <a:lnTo>
                  <a:pt x="380860" y="165506"/>
                </a:lnTo>
                <a:lnTo>
                  <a:pt x="380784" y="166890"/>
                </a:lnTo>
                <a:lnTo>
                  <a:pt x="380707" y="168236"/>
                </a:lnTo>
                <a:lnTo>
                  <a:pt x="381317" y="169456"/>
                </a:lnTo>
                <a:lnTo>
                  <a:pt x="384632" y="170522"/>
                </a:lnTo>
                <a:lnTo>
                  <a:pt x="385660" y="170776"/>
                </a:lnTo>
                <a:lnTo>
                  <a:pt x="386080" y="173189"/>
                </a:lnTo>
                <a:lnTo>
                  <a:pt x="387248" y="173215"/>
                </a:lnTo>
                <a:lnTo>
                  <a:pt x="387972" y="171196"/>
                </a:lnTo>
                <a:lnTo>
                  <a:pt x="388531" y="171284"/>
                </a:lnTo>
                <a:lnTo>
                  <a:pt x="390677" y="171386"/>
                </a:lnTo>
                <a:lnTo>
                  <a:pt x="392760" y="175183"/>
                </a:lnTo>
                <a:lnTo>
                  <a:pt x="395097" y="169329"/>
                </a:lnTo>
                <a:close/>
              </a:path>
              <a:path w="708659" h="265429">
                <a:moveTo>
                  <a:pt x="396494" y="122948"/>
                </a:moveTo>
                <a:lnTo>
                  <a:pt x="396278" y="122593"/>
                </a:lnTo>
                <a:lnTo>
                  <a:pt x="396074" y="122732"/>
                </a:lnTo>
                <a:lnTo>
                  <a:pt x="395846" y="122847"/>
                </a:lnTo>
                <a:lnTo>
                  <a:pt x="395668" y="123012"/>
                </a:lnTo>
                <a:lnTo>
                  <a:pt x="395770" y="123253"/>
                </a:lnTo>
                <a:lnTo>
                  <a:pt x="395833" y="123380"/>
                </a:lnTo>
                <a:lnTo>
                  <a:pt x="396049" y="123240"/>
                </a:lnTo>
                <a:lnTo>
                  <a:pt x="396278" y="123126"/>
                </a:lnTo>
                <a:lnTo>
                  <a:pt x="396468" y="122961"/>
                </a:lnTo>
                <a:close/>
              </a:path>
              <a:path w="708659" h="265429">
                <a:moveTo>
                  <a:pt x="400456" y="194856"/>
                </a:moveTo>
                <a:lnTo>
                  <a:pt x="400418" y="193954"/>
                </a:lnTo>
                <a:lnTo>
                  <a:pt x="400329" y="192201"/>
                </a:lnTo>
                <a:lnTo>
                  <a:pt x="399478" y="190881"/>
                </a:lnTo>
                <a:lnTo>
                  <a:pt x="396494" y="190728"/>
                </a:lnTo>
                <a:lnTo>
                  <a:pt x="395719" y="191363"/>
                </a:lnTo>
                <a:lnTo>
                  <a:pt x="395719" y="192328"/>
                </a:lnTo>
                <a:lnTo>
                  <a:pt x="395693" y="194246"/>
                </a:lnTo>
                <a:lnTo>
                  <a:pt x="397129" y="195021"/>
                </a:lnTo>
                <a:lnTo>
                  <a:pt x="398564" y="195554"/>
                </a:lnTo>
                <a:lnTo>
                  <a:pt x="399796" y="195580"/>
                </a:lnTo>
                <a:lnTo>
                  <a:pt x="400456" y="194856"/>
                </a:lnTo>
                <a:close/>
              </a:path>
              <a:path w="708659" h="265429">
                <a:moveTo>
                  <a:pt x="405803" y="96062"/>
                </a:moveTo>
                <a:lnTo>
                  <a:pt x="405726" y="94754"/>
                </a:lnTo>
                <a:lnTo>
                  <a:pt x="405625" y="93192"/>
                </a:lnTo>
                <a:lnTo>
                  <a:pt x="404431" y="92824"/>
                </a:lnTo>
                <a:lnTo>
                  <a:pt x="403085" y="92773"/>
                </a:lnTo>
                <a:lnTo>
                  <a:pt x="402247" y="92887"/>
                </a:lnTo>
                <a:lnTo>
                  <a:pt x="401116" y="92837"/>
                </a:lnTo>
                <a:lnTo>
                  <a:pt x="401447" y="95389"/>
                </a:lnTo>
                <a:lnTo>
                  <a:pt x="402272" y="96393"/>
                </a:lnTo>
                <a:lnTo>
                  <a:pt x="404901" y="96672"/>
                </a:lnTo>
                <a:lnTo>
                  <a:pt x="405803" y="96062"/>
                </a:lnTo>
                <a:close/>
              </a:path>
              <a:path w="708659" h="265429">
                <a:moveTo>
                  <a:pt x="408838" y="141173"/>
                </a:moveTo>
                <a:lnTo>
                  <a:pt x="408774" y="141008"/>
                </a:lnTo>
                <a:lnTo>
                  <a:pt x="408698" y="140779"/>
                </a:lnTo>
                <a:lnTo>
                  <a:pt x="408343" y="140665"/>
                </a:lnTo>
                <a:lnTo>
                  <a:pt x="408101" y="140500"/>
                </a:lnTo>
                <a:lnTo>
                  <a:pt x="407974" y="140741"/>
                </a:lnTo>
                <a:lnTo>
                  <a:pt x="407695" y="141033"/>
                </a:lnTo>
                <a:lnTo>
                  <a:pt x="407746" y="141211"/>
                </a:lnTo>
                <a:lnTo>
                  <a:pt x="407822" y="141427"/>
                </a:lnTo>
                <a:lnTo>
                  <a:pt x="408178" y="141541"/>
                </a:lnTo>
                <a:lnTo>
                  <a:pt x="408419" y="141706"/>
                </a:lnTo>
                <a:lnTo>
                  <a:pt x="408546" y="141465"/>
                </a:lnTo>
                <a:lnTo>
                  <a:pt x="408838" y="141173"/>
                </a:lnTo>
                <a:close/>
              </a:path>
              <a:path w="708659" h="265429">
                <a:moveTo>
                  <a:pt x="411962" y="157187"/>
                </a:moveTo>
                <a:lnTo>
                  <a:pt x="411746" y="156413"/>
                </a:lnTo>
                <a:lnTo>
                  <a:pt x="411594" y="155867"/>
                </a:lnTo>
                <a:lnTo>
                  <a:pt x="411073" y="155651"/>
                </a:lnTo>
                <a:lnTo>
                  <a:pt x="409740" y="155968"/>
                </a:lnTo>
                <a:lnTo>
                  <a:pt x="409397" y="156552"/>
                </a:lnTo>
                <a:lnTo>
                  <a:pt x="409625" y="157327"/>
                </a:lnTo>
                <a:lnTo>
                  <a:pt x="409778" y="157861"/>
                </a:lnTo>
                <a:lnTo>
                  <a:pt x="410235" y="158102"/>
                </a:lnTo>
                <a:lnTo>
                  <a:pt x="410832" y="157962"/>
                </a:lnTo>
                <a:lnTo>
                  <a:pt x="411619" y="157746"/>
                </a:lnTo>
                <a:lnTo>
                  <a:pt x="411962" y="157187"/>
                </a:lnTo>
                <a:close/>
              </a:path>
              <a:path w="708659" h="265429">
                <a:moveTo>
                  <a:pt x="412635" y="137350"/>
                </a:moveTo>
                <a:lnTo>
                  <a:pt x="412623" y="136791"/>
                </a:lnTo>
                <a:lnTo>
                  <a:pt x="412318" y="136347"/>
                </a:lnTo>
                <a:lnTo>
                  <a:pt x="411683" y="136575"/>
                </a:lnTo>
                <a:lnTo>
                  <a:pt x="411454" y="136652"/>
                </a:lnTo>
                <a:lnTo>
                  <a:pt x="411353" y="137083"/>
                </a:lnTo>
                <a:lnTo>
                  <a:pt x="411200" y="137363"/>
                </a:lnTo>
                <a:lnTo>
                  <a:pt x="411302" y="137922"/>
                </a:lnTo>
                <a:lnTo>
                  <a:pt x="411619" y="138315"/>
                </a:lnTo>
                <a:lnTo>
                  <a:pt x="412203" y="138150"/>
                </a:lnTo>
                <a:lnTo>
                  <a:pt x="412407" y="138087"/>
                </a:lnTo>
                <a:lnTo>
                  <a:pt x="412635" y="137629"/>
                </a:lnTo>
                <a:lnTo>
                  <a:pt x="412635" y="137350"/>
                </a:lnTo>
                <a:close/>
              </a:path>
              <a:path w="708659" h="265429">
                <a:moveTo>
                  <a:pt x="414223" y="99898"/>
                </a:moveTo>
                <a:lnTo>
                  <a:pt x="413613" y="99072"/>
                </a:lnTo>
                <a:lnTo>
                  <a:pt x="410413" y="98374"/>
                </a:lnTo>
                <a:lnTo>
                  <a:pt x="409981" y="99542"/>
                </a:lnTo>
                <a:lnTo>
                  <a:pt x="409829" y="100863"/>
                </a:lnTo>
                <a:lnTo>
                  <a:pt x="409676" y="102387"/>
                </a:lnTo>
                <a:lnTo>
                  <a:pt x="410514" y="103136"/>
                </a:lnTo>
                <a:lnTo>
                  <a:pt x="412076" y="103200"/>
                </a:lnTo>
                <a:lnTo>
                  <a:pt x="413359" y="103365"/>
                </a:lnTo>
                <a:lnTo>
                  <a:pt x="413918" y="102743"/>
                </a:lnTo>
                <a:lnTo>
                  <a:pt x="414058" y="101422"/>
                </a:lnTo>
                <a:lnTo>
                  <a:pt x="414223" y="99898"/>
                </a:lnTo>
                <a:close/>
              </a:path>
              <a:path w="708659" h="265429">
                <a:moveTo>
                  <a:pt x="414820" y="251040"/>
                </a:moveTo>
                <a:lnTo>
                  <a:pt x="414324" y="250367"/>
                </a:lnTo>
                <a:lnTo>
                  <a:pt x="413308" y="250342"/>
                </a:lnTo>
                <a:lnTo>
                  <a:pt x="412546" y="250329"/>
                </a:lnTo>
                <a:lnTo>
                  <a:pt x="412000" y="250901"/>
                </a:lnTo>
                <a:lnTo>
                  <a:pt x="411962" y="251650"/>
                </a:lnTo>
                <a:lnTo>
                  <a:pt x="411924" y="252628"/>
                </a:lnTo>
                <a:lnTo>
                  <a:pt x="412521" y="253314"/>
                </a:lnTo>
                <a:lnTo>
                  <a:pt x="413512" y="253377"/>
                </a:lnTo>
                <a:lnTo>
                  <a:pt x="414312" y="253441"/>
                </a:lnTo>
                <a:lnTo>
                  <a:pt x="414693" y="252818"/>
                </a:lnTo>
                <a:lnTo>
                  <a:pt x="414820" y="251968"/>
                </a:lnTo>
                <a:lnTo>
                  <a:pt x="414820" y="251040"/>
                </a:lnTo>
                <a:close/>
              </a:path>
              <a:path w="708659" h="265429">
                <a:moveTo>
                  <a:pt x="415950" y="116116"/>
                </a:moveTo>
                <a:lnTo>
                  <a:pt x="415734" y="115100"/>
                </a:lnTo>
                <a:lnTo>
                  <a:pt x="415137" y="114757"/>
                </a:lnTo>
                <a:lnTo>
                  <a:pt x="414362" y="115087"/>
                </a:lnTo>
                <a:lnTo>
                  <a:pt x="413956" y="115265"/>
                </a:lnTo>
                <a:lnTo>
                  <a:pt x="413473" y="115836"/>
                </a:lnTo>
                <a:lnTo>
                  <a:pt x="413461" y="116230"/>
                </a:lnTo>
                <a:lnTo>
                  <a:pt x="413448" y="117017"/>
                </a:lnTo>
                <a:lnTo>
                  <a:pt x="414032" y="117525"/>
                </a:lnTo>
                <a:lnTo>
                  <a:pt x="415836" y="117475"/>
                </a:lnTo>
                <a:lnTo>
                  <a:pt x="415861" y="116687"/>
                </a:lnTo>
                <a:lnTo>
                  <a:pt x="415950" y="116116"/>
                </a:lnTo>
                <a:close/>
              </a:path>
              <a:path w="708659" h="265429">
                <a:moveTo>
                  <a:pt x="423443" y="133464"/>
                </a:moveTo>
                <a:lnTo>
                  <a:pt x="419671" y="128384"/>
                </a:lnTo>
                <a:lnTo>
                  <a:pt x="415823" y="127419"/>
                </a:lnTo>
                <a:lnTo>
                  <a:pt x="412978" y="126174"/>
                </a:lnTo>
                <a:lnTo>
                  <a:pt x="411022" y="126174"/>
                </a:lnTo>
                <a:lnTo>
                  <a:pt x="409867" y="126085"/>
                </a:lnTo>
                <a:lnTo>
                  <a:pt x="409282" y="127254"/>
                </a:lnTo>
                <a:lnTo>
                  <a:pt x="408686" y="128447"/>
                </a:lnTo>
                <a:lnTo>
                  <a:pt x="409486" y="129387"/>
                </a:lnTo>
                <a:lnTo>
                  <a:pt x="411543" y="131572"/>
                </a:lnTo>
                <a:lnTo>
                  <a:pt x="412762" y="133057"/>
                </a:lnTo>
                <a:lnTo>
                  <a:pt x="414769" y="136283"/>
                </a:lnTo>
                <a:lnTo>
                  <a:pt x="416356" y="137223"/>
                </a:lnTo>
                <a:lnTo>
                  <a:pt x="419709" y="137731"/>
                </a:lnTo>
                <a:lnTo>
                  <a:pt x="421259" y="138201"/>
                </a:lnTo>
                <a:lnTo>
                  <a:pt x="423303" y="135229"/>
                </a:lnTo>
                <a:lnTo>
                  <a:pt x="423443" y="133464"/>
                </a:lnTo>
                <a:close/>
              </a:path>
              <a:path w="708659" h="265429">
                <a:moveTo>
                  <a:pt x="441439" y="25590"/>
                </a:moveTo>
                <a:lnTo>
                  <a:pt x="441210" y="25095"/>
                </a:lnTo>
                <a:lnTo>
                  <a:pt x="439813" y="24714"/>
                </a:lnTo>
                <a:lnTo>
                  <a:pt x="439242" y="25146"/>
                </a:lnTo>
                <a:lnTo>
                  <a:pt x="439153" y="26593"/>
                </a:lnTo>
                <a:lnTo>
                  <a:pt x="439635" y="27012"/>
                </a:lnTo>
                <a:lnTo>
                  <a:pt x="440207" y="27063"/>
                </a:lnTo>
                <a:lnTo>
                  <a:pt x="440791" y="27114"/>
                </a:lnTo>
                <a:lnTo>
                  <a:pt x="441172" y="26733"/>
                </a:lnTo>
                <a:lnTo>
                  <a:pt x="441363" y="26174"/>
                </a:lnTo>
                <a:lnTo>
                  <a:pt x="441439" y="25590"/>
                </a:lnTo>
                <a:close/>
              </a:path>
              <a:path w="708659" h="265429">
                <a:moveTo>
                  <a:pt x="442290" y="93205"/>
                </a:moveTo>
                <a:lnTo>
                  <a:pt x="442125" y="92697"/>
                </a:lnTo>
                <a:lnTo>
                  <a:pt x="441858" y="92252"/>
                </a:lnTo>
                <a:lnTo>
                  <a:pt x="441096" y="92417"/>
                </a:lnTo>
                <a:lnTo>
                  <a:pt x="440880" y="92913"/>
                </a:lnTo>
                <a:lnTo>
                  <a:pt x="440905" y="93192"/>
                </a:lnTo>
                <a:lnTo>
                  <a:pt x="440944" y="93713"/>
                </a:lnTo>
                <a:lnTo>
                  <a:pt x="441274" y="94145"/>
                </a:lnTo>
                <a:lnTo>
                  <a:pt x="441871" y="93967"/>
                </a:lnTo>
                <a:lnTo>
                  <a:pt x="442061" y="93916"/>
                </a:lnTo>
                <a:lnTo>
                  <a:pt x="442150" y="93472"/>
                </a:lnTo>
                <a:lnTo>
                  <a:pt x="442290" y="93205"/>
                </a:lnTo>
                <a:close/>
              </a:path>
              <a:path w="708659" h="265429">
                <a:moveTo>
                  <a:pt x="447929" y="25501"/>
                </a:moveTo>
                <a:lnTo>
                  <a:pt x="447878" y="24663"/>
                </a:lnTo>
                <a:lnTo>
                  <a:pt x="447548" y="23545"/>
                </a:lnTo>
                <a:lnTo>
                  <a:pt x="446976" y="22618"/>
                </a:lnTo>
                <a:lnTo>
                  <a:pt x="445655" y="22834"/>
                </a:lnTo>
                <a:lnTo>
                  <a:pt x="444830" y="22961"/>
                </a:lnTo>
                <a:lnTo>
                  <a:pt x="444576" y="23685"/>
                </a:lnTo>
                <a:lnTo>
                  <a:pt x="444804" y="24485"/>
                </a:lnTo>
                <a:lnTo>
                  <a:pt x="445071" y="25450"/>
                </a:lnTo>
                <a:lnTo>
                  <a:pt x="445757" y="26060"/>
                </a:lnTo>
                <a:lnTo>
                  <a:pt x="446722" y="26098"/>
                </a:lnTo>
                <a:lnTo>
                  <a:pt x="447548" y="26123"/>
                </a:lnTo>
                <a:lnTo>
                  <a:pt x="447929" y="25501"/>
                </a:lnTo>
                <a:close/>
              </a:path>
              <a:path w="708659" h="265429">
                <a:moveTo>
                  <a:pt x="448868" y="17411"/>
                </a:moveTo>
                <a:lnTo>
                  <a:pt x="448805" y="16700"/>
                </a:lnTo>
                <a:lnTo>
                  <a:pt x="447535" y="13271"/>
                </a:lnTo>
                <a:lnTo>
                  <a:pt x="445503" y="13068"/>
                </a:lnTo>
                <a:lnTo>
                  <a:pt x="442887" y="13614"/>
                </a:lnTo>
                <a:lnTo>
                  <a:pt x="443433" y="15684"/>
                </a:lnTo>
                <a:lnTo>
                  <a:pt x="444487" y="17056"/>
                </a:lnTo>
                <a:lnTo>
                  <a:pt x="446620" y="18669"/>
                </a:lnTo>
                <a:lnTo>
                  <a:pt x="447573" y="18745"/>
                </a:lnTo>
                <a:lnTo>
                  <a:pt x="448868" y="17411"/>
                </a:lnTo>
                <a:close/>
              </a:path>
              <a:path w="708659" h="265429">
                <a:moveTo>
                  <a:pt x="449313" y="119253"/>
                </a:moveTo>
                <a:lnTo>
                  <a:pt x="449300" y="118681"/>
                </a:lnTo>
                <a:lnTo>
                  <a:pt x="448919" y="118135"/>
                </a:lnTo>
                <a:lnTo>
                  <a:pt x="448106" y="118122"/>
                </a:lnTo>
                <a:lnTo>
                  <a:pt x="447471" y="118110"/>
                </a:lnTo>
                <a:lnTo>
                  <a:pt x="447281" y="118643"/>
                </a:lnTo>
                <a:lnTo>
                  <a:pt x="447408" y="119748"/>
                </a:lnTo>
                <a:lnTo>
                  <a:pt x="447624" y="120281"/>
                </a:lnTo>
                <a:lnTo>
                  <a:pt x="448233" y="120357"/>
                </a:lnTo>
                <a:lnTo>
                  <a:pt x="448830" y="120421"/>
                </a:lnTo>
                <a:lnTo>
                  <a:pt x="449199" y="120078"/>
                </a:lnTo>
                <a:lnTo>
                  <a:pt x="449313" y="119253"/>
                </a:lnTo>
                <a:close/>
              </a:path>
              <a:path w="708659" h="265429">
                <a:moveTo>
                  <a:pt x="452691" y="115646"/>
                </a:moveTo>
                <a:lnTo>
                  <a:pt x="452450" y="115481"/>
                </a:lnTo>
                <a:lnTo>
                  <a:pt x="452183" y="115163"/>
                </a:lnTo>
                <a:lnTo>
                  <a:pt x="451967" y="115189"/>
                </a:lnTo>
                <a:lnTo>
                  <a:pt x="451751" y="115227"/>
                </a:lnTo>
                <a:lnTo>
                  <a:pt x="451599" y="115620"/>
                </a:lnTo>
                <a:lnTo>
                  <a:pt x="451421" y="115849"/>
                </a:lnTo>
                <a:lnTo>
                  <a:pt x="451675" y="116001"/>
                </a:lnTo>
                <a:lnTo>
                  <a:pt x="451929" y="116293"/>
                </a:lnTo>
                <a:lnTo>
                  <a:pt x="452158" y="116281"/>
                </a:lnTo>
                <a:lnTo>
                  <a:pt x="452361" y="116255"/>
                </a:lnTo>
                <a:lnTo>
                  <a:pt x="452513" y="115874"/>
                </a:lnTo>
                <a:lnTo>
                  <a:pt x="452691" y="115646"/>
                </a:lnTo>
                <a:close/>
              </a:path>
              <a:path w="708659" h="265429">
                <a:moveTo>
                  <a:pt x="460311" y="226758"/>
                </a:moveTo>
                <a:lnTo>
                  <a:pt x="459765" y="225272"/>
                </a:lnTo>
                <a:lnTo>
                  <a:pt x="459232" y="224904"/>
                </a:lnTo>
                <a:lnTo>
                  <a:pt x="457898" y="225310"/>
                </a:lnTo>
                <a:lnTo>
                  <a:pt x="457466" y="225666"/>
                </a:lnTo>
                <a:lnTo>
                  <a:pt x="457911" y="227088"/>
                </a:lnTo>
                <a:lnTo>
                  <a:pt x="458495" y="227431"/>
                </a:lnTo>
                <a:lnTo>
                  <a:pt x="459282" y="227177"/>
                </a:lnTo>
                <a:lnTo>
                  <a:pt x="459765" y="227012"/>
                </a:lnTo>
                <a:lnTo>
                  <a:pt x="460311" y="226758"/>
                </a:lnTo>
                <a:close/>
              </a:path>
              <a:path w="708659" h="265429">
                <a:moveTo>
                  <a:pt x="462661" y="114096"/>
                </a:moveTo>
                <a:lnTo>
                  <a:pt x="462394" y="112712"/>
                </a:lnTo>
                <a:lnTo>
                  <a:pt x="460984" y="112179"/>
                </a:lnTo>
                <a:lnTo>
                  <a:pt x="458762" y="112204"/>
                </a:lnTo>
                <a:lnTo>
                  <a:pt x="457581" y="113334"/>
                </a:lnTo>
                <a:lnTo>
                  <a:pt x="456920" y="116738"/>
                </a:lnTo>
                <a:lnTo>
                  <a:pt x="458127" y="117779"/>
                </a:lnTo>
                <a:lnTo>
                  <a:pt x="459676" y="118021"/>
                </a:lnTo>
                <a:lnTo>
                  <a:pt x="461403" y="118313"/>
                </a:lnTo>
                <a:lnTo>
                  <a:pt x="462394" y="117246"/>
                </a:lnTo>
                <a:lnTo>
                  <a:pt x="462534" y="115570"/>
                </a:lnTo>
                <a:lnTo>
                  <a:pt x="462661" y="114096"/>
                </a:lnTo>
                <a:close/>
              </a:path>
              <a:path w="708659" h="265429">
                <a:moveTo>
                  <a:pt x="463562" y="202539"/>
                </a:moveTo>
                <a:lnTo>
                  <a:pt x="463359" y="201764"/>
                </a:lnTo>
                <a:lnTo>
                  <a:pt x="462876" y="201333"/>
                </a:lnTo>
                <a:lnTo>
                  <a:pt x="461505" y="201663"/>
                </a:lnTo>
                <a:lnTo>
                  <a:pt x="461213" y="202247"/>
                </a:lnTo>
                <a:lnTo>
                  <a:pt x="461441" y="202692"/>
                </a:lnTo>
                <a:lnTo>
                  <a:pt x="461619" y="203060"/>
                </a:lnTo>
                <a:lnTo>
                  <a:pt x="462178" y="203352"/>
                </a:lnTo>
                <a:lnTo>
                  <a:pt x="463181" y="203555"/>
                </a:lnTo>
                <a:lnTo>
                  <a:pt x="463550" y="203161"/>
                </a:lnTo>
                <a:lnTo>
                  <a:pt x="463562" y="202539"/>
                </a:lnTo>
                <a:close/>
              </a:path>
              <a:path w="708659" h="265429">
                <a:moveTo>
                  <a:pt x="470789" y="134264"/>
                </a:moveTo>
                <a:lnTo>
                  <a:pt x="470560" y="134086"/>
                </a:lnTo>
                <a:lnTo>
                  <a:pt x="470128" y="133731"/>
                </a:lnTo>
                <a:lnTo>
                  <a:pt x="470027" y="133985"/>
                </a:lnTo>
                <a:lnTo>
                  <a:pt x="469900" y="134226"/>
                </a:lnTo>
                <a:lnTo>
                  <a:pt x="469861" y="134493"/>
                </a:lnTo>
                <a:lnTo>
                  <a:pt x="470141" y="134797"/>
                </a:lnTo>
                <a:lnTo>
                  <a:pt x="470395" y="134632"/>
                </a:lnTo>
                <a:lnTo>
                  <a:pt x="470585" y="134442"/>
                </a:lnTo>
                <a:lnTo>
                  <a:pt x="470789" y="134264"/>
                </a:lnTo>
                <a:close/>
              </a:path>
              <a:path w="708659" h="265429">
                <a:moveTo>
                  <a:pt x="474751" y="16535"/>
                </a:moveTo>
                <a:lnTo>
                  <a:pt x="474675" y="15481"/>
                </a:lnTo>
                <a:lnTo>
                  <a:pt x="474687" y="14325"/>
                </a:lnTo>
                <a:lnTo>
                  <a:pt x="473290" y="14097"/>
                </a:lnTo>
                <a:lnTo>
                  <a:pt x="472274" y="13931"/>
                </a:lnTo>
                <a:lnTo>
                  <a:pt x="471449" y="14376"/>
                </a:lnTo>
                <a:lnTo>
                  <a:pt x="471678" y="16497"/>
                </a:lnTo>
                <a:lnTo>
                  <a:pt x="472224" y="17538"/>
                </a:lnTo>
                <a:lnTo>
                  <a:pt x="474230" y="17894"/>
                </a:lnTo>
                <a:lnTo>
                  <a:pt x="474700" y="17373"/>
                </a:lnTo>
                <a:lnTo>
                  <a:pt x="474751" y="16535"/>
                </a:lnTo>
                <a:close/>
              </a:path>
              <a:path w="708659" h="265429">
                <a:moveTo>
                  <a:pt x="487514" y="135229"/>
                </a:moveTo>
                <a:lnTo>
                  <a:pt x="487375" y="134404"/>
                </a:lnTo>
                <a:lnTo>
                  <a:pt x="486841" y="134035"/>
                </a:lnTo>
                <a:lnTo>
                  <a:pt x="486041" y="134086"/>
                </a:lnTo>
                <a:lnTo>
                  <a:pt x="485457" y="134124"/>
                </a:lnTo>
                <a:lnTo>
                  <a:pt x="485051" y="134454"/>
                </a:lnTo>
                <a:lnTo>
                  <a:pt x="485076" y="135877"/>
                </a:lnTo>
                <a:lnTo>
                  <a:pt x="485432" y="136486"/>
                </a:lnTo>
                <a:lnTo>
                  <a:pt x="486244" y="136537"/>
                </a:lnTo>
                <a:lnTo>
                  <a:pt x="487083" y="136601"/>
                </a:lnTo>
                <a:lnTo>
                  <a:pt x="487476" y="136042"/>
                </a:lnTo>
                <a:lnTo>
                  <a:pt x="487514" y="135229"/>
                </a:lnTo>
                <a:close/>
              </a:path>
              <a:path w="708659" h="265429">
                <a:moveTo>
                  <a:pt x="487768" y="19126"/>
                </a:moveTo>
                <a:lnTo>
                  <a:pt x="487692" y="18376"/>
                </a:lnTo>
                <a:lnTo>
                  <a:pt x="487629" y="17602"/>
                </a:lnTo>
                <a:lnTo>
                  <a:pt x="487121" y="17157"/>
                </a:lnTo>
                <a:lnTo>
                  <a:pt x="486321" y="17284"/>
                </a:lnTo>
                <a:lnTo>
                  <a:pt x="485762" y="17386"/>
                </a:lnTo>
                <a:lnTo>
                  <a:pt x="485432" y="17805"/>
                </a:lnTo>
                <a:lnTo>
                  <a:pt x="485457" y="18376"/>
                </a:lnTo>
                <a:lnTo>
                  <a:pt x="485482" y="19113"/>
                </a:lnTo>
                <a:lnTo>
                  <a:pt x="485787" y="19659"/>
                </a:lnTo>
                <a:lnTo>
                  <a:pt x="486600" y="19786"/>
                </a:lnTo>
                <a:lnTo>
                  <a:pt x="487387" y="19646"/>
                </a:lnTo>
                <a:lnTo>
                  <a:pt x="487768" y="19126"/>
                </a:lnTo>
                <a:close/>
              </a:path>
              <a:path w="708659" h="265429">
                <a:moveTo>
                  <a:pt x="498436" y="122923"/>
                </a:moveTo>
                <a:lnTo>
                  <a:pt x="498373" y="120688"/>
                </a:lnTo>
                <a:lnTo>
                  <a:pt x="497878" y="119926"/>
                </a:lnTo>
                <a:lnTo>
                  <a:pt x="496849" y="119913"/>
                </a:lnTo>
                <a:lnTo>
                  <a:pt x="495554" y="119888"/>
                </a:lnTo>
                <a:lnTo>
                  <a:pt x="495020" y="120827"/>
                </a:lnTo>
                <a:lnTo>
                  <a:pt x="494906" y="122986"/>
                </a:lnTo>
                <a:lnTo>
                  <a:pt x="495439" y="123609"/>
                </a:lnTo>
                <a:lnTo>
                  <a:pt x="497840" y="123647"/>
                </a:lnTo>
                <a:lnTo>
                  <a:pt x="498436" y="122923"/>
                </a:lnTo>
                <a:close/>
              </a:path>
              <a:path w="708659" h="265429">
                <a:moveTo>
                  <a:pt x="499808" y="77063"/>
                </a:moveTo>
                <a:lnTo>
                  <a:pt x="499567" y="76225"/>
                </a:lnTo>
                <a:lnTo>
                  <a:pt x="499338" y="75285"/>
                </a:lnTo>
                <a:lnTo>
                  <a:pt x="498246" y="75196"/>
                </a:lnTo>
                <a:lnTo>
                  <a:pt x="497446" y="75133"/>
                </a:lnTo>
                <a:lnTo>
                  <a:pt x="496887" y="75628"/>
                </a:lnTo>
                <a:lnTo>
                  <a:pt x="496798" y="76428"/>
                </a:lnTo>
                <a:lnTo>
                  <a:pt x="496684" y="77533"/>
                </a:lnTo>
                <a:lnTo>
                  <a:pt x="497382" y="78066"/>
                </a:lnTo>
                <a:lnTo>
                  <a:pt x="498373" y="78193"/>
                </a:lnTo>
                <a:lnTo>
                  <a:pt x="499160" y="78308"/>
                </a:lnTo>
                <a:lnTo>
                  <a:pt x="499745" y="77990"/>
                </a:lnTo>
                <a:lnTo>
                  <a:pt x="499808" y="77063"/>
                </a:lnTo>
                <a:close/>
              </a:path>
              <a:path w="708659" h="265429">
                <a:moveTo>
                  <a:pt x="501230" y="47193"/>
                </a:moveTo>
                <a:lnTo>
                  <a:pt x="500837" y="45453"/>
                </a:lnTo>
                <a:lnTo>
                  <a:pt x="497179" y="41490"/>
                </a:lnTo>
                <a:lnTo>
                  <a:pt x="496392" y="45148"/>
                </a:lnTo>
                <a:lnTo>
                  <a:pt x="498957" y="47625"/>
                </a:lnTo>
                <a:lnTo>
                  <a:pt x="499084" y="51396"/>
                </a:lnTo>
                <a:lnTo>
                  <a:pt x="501230" y="47193"/>
                </a:lnTo>
                <a:close/>
              </a:path>
              <a:path w="708659" h="265429">
                <a:moveTo>
                  <a:pt x="506730" y="206794"/>
                </a:moveTo>
                <a:lnTo>
                  <a:pt x="506463" y="206375"/>
                </a:lnTo>
                <a:lnTo>
                  <a:pt x="505879" y="206375"/>
                </a:lnTo>
                <a:lnTo>
                  <a:pt x="505294" y="206362"/>
                </a:lnTo>
                <a:lnTo>
                  <a:pt x="504952" y="206794"/>
                </a:lnTo>
                <a:lnTo>
                  <a:pt x="505002" y="207365"/>
                </a:lnTo>
                <a:lnTo>
                  <a:pt x="505040" y="207645"/>
                </a:lnTo>
                <a:lnTo>
                  <a:pt x="505320" y="208076"/>
                </a:lnTo>
                <a:lnTo>
                  <a:pt x="505561" y="208140"/>
                </a:lnTo>
                <a:lnTo>
                  <a:pt x="506120" y="208267"/>
                </a:lnTo>
                <a:lnTo>
                  <a:pt x="506564" y="207975"/>
                </a:lnTo>
                <a:lnTo>
                  <a:pt x="506717" y="207187"/>
                </a:lnTo>
                <a:lnTo>
                  <a:pt x="506730" y="206794"/>
                </a:lnTo>
                <a:close/>
              </a:path>
              <a:path w="708659" h="265429">
                <a:moveTo>
                  <a:pt x="512127" y="9334"/>
                </a:moveTo>
                <a:lnTo>
                  <a:pt x="510108" y="5613"/>
                </a:lnTo>
                <a:lnTo>
                  <a:pt x="504291" y="3898"/>
                </a:lnTo>
                <a:lnTo>
                  <a:pt x="501688" y="2679"/>
                </a:lnTo>
                <a:lnTo>
                  <a:pt x="499376" y="0"/>
                </a:lnTo>
                <a:lnTo>
                  <a:pt x="497420" y="3619"/>
                </a:lnTo>
                <a:lnTo>
                  <a:pt x="497649" y="6997"/>
                </a:lnTo>
                <a:lnTo>
                  <a:pt x="499630" y="9448"/>
                </a:lnTo>
                <a:lnTo>
                  <a:pt x="502018" y="12407"/>
                </a:lnTo>
                <a:lnTo>
                  <a:pt x="504926" y="15405"/>
                </a:lnTo>
                <a:lnTo>
                  <a:pt x="511073" y="14986"/>
                </a:lnTo>
                <a:lnTo>
                  <a:pt x="512013" y="14198"/>
                </a:lnTo>
                <a:lnTo>
                  <a:pt x="512127" y="9334"/>
                </a:lnTo>
                <a:close/>
              </a:path>
              <a:path w="708659" h="265429">
                <a:moveTo>
                  <a:pt x="516750" y="32270"/>
                </a:moveTo>
                <a:lnTo>
                  <a:pt x="516674" y="31115"/>
                </a:lnTo>
                <a:lnTo>
                  <a:pt x="516267" y="30086"/>
                </a:lnTo>
                <a:lnTo>
                  <a:pt x="514985" y="30022"/>
                </a:lnTo>
                <a:lnTo>
                  <a:pt x="513994" y="29959"/>
                </a:lnTo>
                <a:lnTo>
                  <a:pt x="513384" y="30683"/>
                </a:lnTo>
                <a:lnTo>
                  <a:pt x="513410" y="31724"/>
                </a:lnTo>
                <a:lnTo>
                  <a:pt x="513435" y="33032"/>
                </a:lnTo>
                <a:lnTo>
                  <a:pt x="514248" y="33566"/>
                </a:lnTo>
                <a:lnTo>
                  <a:pt x="516407" y="33680"/>
                </a:lnTo>
                <a:lnTo>
                  <a:pt x="516559" y="32956"/>
                </a:lnTo>
                <a:lnTo>
                  <a:pt x="516750" y="32270"/>
                </a:lnTo>
                <a:close/>
              </a:path>
              <a:path w="708659" h="265429">
                <a:moveTo>
                  <a:pt x="520344" y="121843"/>
                </a:moveTo>
                <a:lnTo>
                  <a:pt x="520204" y="121285"/>
                </a:lnTo>
                <a:lnTo>
                  <a:pt x="519887" y="120878"/>
                </a:lnTo>
                <a:lnTo>
                  <a:pt x="519290" y="121005"/>
                </a:lnTo>
                <a:lnTo>
                  <a:pt x="519074" y="121043"/>
                </a:lnTo>
                <a:lnTo>
                  <a:pt x="518782" y="121513"/>
                </a:lnTo>
                <a:lnTo>
                  <a:pt x="518807" y="121754"/>
                </a:lnTo>
                <a:lnTo>
                  <a:pt x="518858" y="122301"/>
                </a:lnTo>
                <a:lnTo>
                  <a:pt x="519239" y="122720"/>
                </a:lnTo>
                <a:lnTo>
                  <a:pt x="520052" y="122529"/>
                </a:lnTo>
                <a:lnTo>
                  <a:pt x="520179" y="122097"/>
                </a:lnTo>
                <a:lnTo>
                  <a:pt x="520344" y="121843"/>
                </a:lnTo>
                <a:close/>
              </a:path>
              <a:path w="708659" h="265429">
                <a:moveTo>
                  <a:pt x="524103" y="108127"/>
                </a:moveTo>
                <a:lnTo>
                  <a:pt x="521690" y="105562"/>
                </a:lnTo>
                <a:lnTo>
                  <a:pt x="521119" y="106222"/>
                </a:lnTo>
                <a:lnTo>
                  <a:pt x="521195" y="107289"/>
                </a:lnTo>
                <a:lnTo>
                  <a:pt x="521258" y="108051"/>
                </a:lnTo>
                <a:lnTo>
                  <a:pt x="521627" y="108750"/>
                </a:lnTo>
                <a:lnTo>
                  <a:pt x="522490" y="108737"/>
                </a:lnTo>
                <a:lnTo>
                  <a:pt x="523519" y="108737"/>
                </a:lnTo>
                <a:lnTo>
                  <a:pt x="524103" y="108127"/>
                </a:lnTo>
                <a:close/>
              </a:path>
              <a:path w="708659" h="265429">
                <a:moveTo>
                  <a:pt x="541134" y="63779"/>
                </a:moveTo>
                <a:lnTo>
                  <a:pt x="541070" y="62687"/>
                </a:lnTo>
                <a:lnTo>
                  <a:pt x="540385" y="62230"/>
                </a:lnTo>
                <a:lnTo>
                  <a:pt x="539394" y="62191"/>
                </a:lnTo>
                <a:lnTo>
                  <a:pt x="538632" y="62153"/>
                </a:lnTo>
                <a:lnTo>
                  <a:pt x="537895" y="62420"/>
                </a:lnTo>
                <a:lnTo>
                  <a:pt x="538010" y="64554"/>
                </a:lnTo>
                <a:lnTo>
                  <a:pt x="538848" y="65303"/>
                </a:lnTo>
                <a:lnTo>
                  <a:pt x="540791" y="65328"/>
                </a:lnTo>
                <a:lnTo>
                  <a:pt x="541096" y="64541"/>
                </a:lnTo>
                <a:lnTo>
                  <a:pt x="541134" y="63779"/>
                </a:lnTo>
                <a:close/>
              </a:path>
              <a:path w="708659" h="265429">
                <a:moveTo>
                  <a:pt x="547331" y="60896"/>
                </a:moveTo>
                <a:lnTo>
                  <a:pt x="547281" y="59969"/>
                </a:lnTo>
                <a:lnTo>
                  <a:pt x="547166" y="58991"/>
                </a:lnTo>
                <a:lnTo>
                  <a:pt x="544423" y="58775"/>
                </a:lnTo>
                <a:lnTo>
                  <a:pt x="543191" y="59524"/>
                </a:lnTo>
                <a:lnTo>
                  <a:pt x="542798" y="62230"/>
                </a:lnTo>
                <a:lnTo>
                  <a:pt x="543763" y="62674"/>
                </a:lnTo>
                <a:lnTo>
                  <a:pt x="546138" y="63004"/>
                </a:lnTo>
                <a:lnTo>
                  <a:pt x="547141" y="62484"/>
                </a:lnTo>
                <a:lnTo>
                  <a:pt x="547331" y="60896"/>
                </a:lnTo>
                <a:close/>
              </a:path>
              <a:path w="708659" h="265429">
                <a:moveTo>
                  <a:pt x="580123" y="159867"/>
                </a:moveTo>
                <a:lnTo>
                  <a:pt x="579716" y="159245"/>
                </a:lnTo>
                <a:lnTo>
                  <a:pt x="579374" y="159016"/>
                </a:lnTo>
                <a:lnTo>
                  <a:pt x="578675" y="158572"/>
                </a:lnTo>
                <a:lnTo>
                  <a:pt x="578154" y="159042"/>
                </a:lnTo>
                <a:lnTo>
                  <a:pt x="577773" y="159588"/>
                </a:lnTo>
                <a:lnTo>
                  <a:pt x="577672" y="160210"/>
                </a:lnTo>
                <a:lnTo>
                  <a:pt x="577951" y="160616"/>
                </a:lnTo>
                <a:lnTo>
                  <a:pt x="578434" y="160807"/>
                </a:lnTo>
                <a:lnTo>
                  <a:pt x="579145" y="161099"/>
                </a:lnTo>
                <a:lnTo>
                  <a:pt x="579831" y="160896"/>
                </a:lnTo>
                <a:lnTo>
                  <a:pt x="580123" y="159867"/>
                </a:lnTo>
                <a:close/>
              </a:path>
              <a:path w="708659" h="265429">
                <a:moveTo>
                  <a:pt x="594448" y="139611"/>
                </a:moveTo>
                <a:lnTo>
                  <a:pt x="592886" y="137756"/>
                </a:lnTo>
                <a:lnTo>
                  <a:pt x="591134" y="137464"/>
                </a:lnTo>
                <a:lnTo>
                  <a:pt x="588683" y="136994"/>
                </a:lnTo>
                <a:lnTo>
                  <a:pt x="587997" y="137401"/>
                </a:lnTo>
                <a:lnTo>
                  <a:pt x="587540" y="139204"/>
                </a:lnTo>
                <a:lnTo>
                  <a:pt x="588086" y="139954"/>
                </a:lnTo>
                <a:lnTo>
                  <a:pt x="589089" y="140131"/>
                </a:lnTo>
                <a:lnTo>
                  <a:pt x="590664" y="140411"/>
                </a:lnTo>
                <a:lnTo>
                  <a:pt x="592264" y="140677"/>
                </a:lnTo>
                <a:lnTo>
                  <a:pt x="594448" y="139611"/>
                </a:lnTo>
                <a:close/>
              </a:path>
              <a:path w="708659" h="265429">
                <a:moveTo>
                  <a:pt x="618617" y="60858"/>
                </a:moveTo>
                <a:lnTo>
                  <a:pt x="616394" y="58661"/>
                </a:lnTo>
                <a:lnTo>
                  <a:pt x="613892" y="58826"/>
                </a:lnTo>
                <a:lnTo>
                  <a:pt x="611949" y="58953"/>
                </a:lnTo>
                <a:lnTo>
                  <a:pt x="609765" y="59334"/>
                </a:lnTo>
                <a:lnTo>
                  <a:pt x="609358" y="61785"/>
                </a:lnTo>
                <a:lnTo>
                  <a:pt x="608965" y="64046"/>
                </a:lnTo>
                <a:lnTo>
                  <a:pt x="611492" y="65874"/>
                </a:lnTo>
                <a:lnTo>
                  <a:pt x="615073" y="65836"/>
                </a:lnTo>
                <a:lnTo>
                  <a:pt x="616508" y="65747"/>
                </a:lnTo>
                <a:lnTo>
                  <a:pt x="618337" y="65544"/>
                </a:lnTo>
                <a:lnTo>
                  <a:pt x="618617" y="60858"/>
                </a:lnTo>
                <a:close/>
              </a:path>
              <a:path w="708659" h="265429">
                <a:moveTo>
                  <a:pt x="620369" y="137350"/>
                </a:moveTo>
                <a:lnTo>
                  <a:pt x="620115" y="136880"/>
                </a:lnTo>
                <a:lnTo>
                  <a:pt x="619556" y="136753"/>
                </a:lnTo>
                <a:lnTo>
                  <a:pt x="618502" y="136512"/>
                </a:lnTo>
                <a:lnTo>
                  <a:pt x="617804" y="136969"/>
                </a:lnTo>
                <a:lnTo>
                  <a:pt x="617702" y="138061"/>
                </a:lnTo>
                <a:lnTo>
                  <a:pt x="617651" y="138671"/>
                </a:lnTo>
                <a:lnTo>
                  <a:pt x="618096" y="139065"/>
                </a:lnTo>
                <a:lnTo>
                  <a:pt x="618705" y="139090"/>
                </a:lnTo>
                <a:lnTo>
                  <a:pt x="619493" y="139115"/>
                </a:lnTo>
                <a:lnTo>
                  <a:pt x="620052" y="138709"/>
                </a:lnTo>
                <a:lnTo>
                  <a:pt x="620331" y="137947"/>
                </a:lnTo>
                <a:lnTo>
                  <a:pt x="620369" y="137350"/>
                </a:lnTo>
                <a:close/>
              </a:path>
              <a:path w="708659" h="265429">
                <a:moveTo>
                  <a:pt x="621665" y="187401"/>
                </a:moveTo>
                <a:lnTo>
                  <a:pt x="619912" y="184581"/>
                </a:lnTo>
                <a:lnTo>
                  <a:pt x="617524" y="183921"/>
                </a:lnTo>
                <a:lnTo>
                  <a:pt x="613765" y="185750"/>
                </a:lnTo>
                <a:lnTo>
                  <a:pt x="613384" y="187807"/>
                </a:lnTo>
                <a:lnTo>
                  <a:pt x="614527" y="190093"/>
                </a:lnTo>
                <a:lnTo>
                  <a:pt x="615492" y="192036"/>
                </a:lnTo>
                <a:lnTo>
                  <a:pt x="617258" y="192849"/>
                </a:lnTo>
                <a:lnTo>
                  <a:pt x="619213" y="193395"/>
                </a:lnTo>
                <a:lnTo>
                  <a:pt x="619544" y="193281"/>
                </a:lnTo>
                <a:lnTo>
                  <a:pt x="619925" y="193243"/>
                </a:lnTo>
                <a:lnTo>
                  <a:pt x="620991" y="192405"/>
                </a:lnTo>
                <a:lnTo>
                  <a:pt x="621665" y="187401"/>
                </a:lnTo>
                <a:close/>
              </a:path>
              <a:path w="708659" h="265429">
                <a:moveTo>
                  <a:pt x="638009" y="263867"/>
                </a:moveTo>
                <a:lnTo>
                  <a:pt x="637959" y="263321"/>
                </a:lnTo>
                <a:lnTo>
                  <a:pt x="637908" y="262750"/>
                </a:lnTo>
                <a:lnTo>
                  <a:pt x="637501" y="262445"/>
                </a:lnTo>
                <a:lnTo>
                  <a:pt x="636930" y="262382"/>
                </a:lnTo>
                <a:lnTo>
                  <a:pt x="636346" y="262521"/>
                </a:lnTo>
                <a:lnTo>
                  <a:pt x="636143" y="262940"/>
                </a:lnTo>
                <a:lnTo>
                  <a:pt x="636219" y="264058"/>
                </a:lnTo>
                <a:lnTo>
                  <a:pt x="636574" y="264452"/>
                </a:lnTo>
                <a:lnTo>
                  <a:pt x="637171" y="264388"/>
                </a:lnTo>
                <a:lnTo>
                  <a:pt x="637730" y="264325"/>
                </a:lnTo>
                <a:lnTo>
                  <a:pt x="638009" y="263867"/>
                </a:lnTo>
                <a:close/>
              </a:path>
              <a:path w="708659" h="265429">
                <a:moveTo>
                  <a:pt x="692835" y="264337"/>
                </a:moveTo>
                <a:lnTo>
                  <a:pt x="692696" y="263702"/>
                </a:lnTo>
                <a:lnTo>
                  <a:pt x="692124" y="262788"/>
                </a:lnTo>
                <a:lnTo>
                  <a:pt x="691286" y="262750"/>
                </a:lnTo>
                <a:lnTo>
                  <a:pt x="690410" y="263093"/>
                </a:lnTo>
                <a:lnTo>
                  <a:pt x="689838" y="263309"/>
                </a:lnTo>
                <a:lnTo>
                  <a:pt x="689686" y="263829"/>
                </a:lnTo>
                <a:lnTo>
                  <a:pt x="690067" y="264325"/>
                </a:lnTo>
                <a:lnTo>
                  <a:pt x="690537" y="264947"/>
                </a:lnTo>
                <a:lnTo>
                  <a:pt x="691235" y="265087"/>
                </a:lnTo>
                <a:lnTo>
                  <a:pt x="692518" y="264744"/>
                </a:lnTo>
                <a:lnTo>
                  <a:pt x="692835" y="264337"/>
                </a:lnTo>
                <a:close/>
              </a:path>
              <a:path w="708659" h="265429">
                <a:moveTo>
                  <a:pt x="708050" y="139611"/>
                </a:moveTo>
                <a:lnTo>
                  <a:pt x="707783" y="138925"/>
                </a:lnTo>
                <a:lnTo>
                  <a:pt x="707631" y="138531"/>
                </a:lnTo>
                <a:lnTo>
                  <a:pt x="707110" y="138023"/>
                </a:lnTo>
                <a:lnTo>
                  <a:pt x="706742" y="137998"/>
                </a:lnTo>
                <a:lnTo>
                  <a:pt x="705942" y="137972"/>
                </a:lnTo>
                <a:lnTo>
                  <a:pt x="705586" y="138582"/>
                </a:lnTo>
                <a:lnTo>
                  <a:pt x="705624" y="139382"/>
                </a:lnTo>
                <a:lnTo>
                  <a:pt x="705789" y="140119"/>
                </a:lnTo>
                <a:lnTo>
                  <a:pt x="706234" y="140652"/>
                </a:lnTo>
                <a:lnTo>
                  <a:pt x="707821" y="140335"/>
                </a:lnTo>
                <a:lnTo>
                  <a:pt x="708050" y="139611"/>
                </a:lnTo>
                <a:close/>
              </a:path>
            </a:pathLst>
          </a:custGeom>
          <a:solidFill>
            <a:srgbClr val="08395D">
              <a:alpha val="46000"/>
            </a:srgbClr>
          </a:solidFill>
        </p:spPr>
        <p:txBody>
          <a:bodyPr wrap="square" lIns="0" tIns="0" rIns="0" bIns="0" rtlCol="0"/>
          <a:lstStyle/>
          <a:p>
            <a:endParaRPr/>
          </a:p>
        </p:txBody>
      </p:sp>
      <p:sp>
        <p:nvSpPr>
          <p:cNvPr id="169" name="bg object 169"/>
          <p:cNvSpPr/>
          <p:nvPr/>
        </p:nvSpPr>
        <p:spPr>
          <a:xfrm>
            <a:off x="7862570" y="4714201"/>
            <a:ext cx="441959" cy="148590"/>
          </a:xfrm>
          <a:custGeom>
            <a:avLst/>
            <a:gdLst/>
            <a:ahLst/>
            <a:cxnLst/>
            <a:rect l="l" t="t" r="r" b="b"/>
            <a:pathLst>
              <a:path w="441959" h="148589">
                <a:moveTo>
                  <a:pt x="5486" y="115900"/>
                </a:moveTo>
                <a:lnTo>
                  <a:pt x="5219" y="114109"/>
                </a:lnTo>
                <a:lnTo>
                  <a:pt x="4025" y="113487"/>
                </a:lnTo>
                <a:lnTo>
                  <a:pt x="2451" y="113525"/>
                </a:lnTo>
                <a:lnTo>
                  <a:pt x="1397" y="113538"/>
                </a:lnTo>
                <a:lnTo>
                  <a:pt x="0" y="113817"/>
                </a:lnTo>
                <a:lnTo>
                  <a:pt x="241" y="115150"/>
                </a:lnTo>
                <a:lnTo>
                  <a:pt x="520" y="116738"/>
                </a:lnTo>
                <a:lnTo>
                  <a:pt x="2197" y="117094"/>
                </a:lnTo>
                <a:lnTo>
                  <a:pt x="4597" y="117576"/>
                </a:lnTo>
                <a:lnTo>
                  <a:pt x="5118" y="116725"/>
                </a:lnTo>
                <a:lnTo>
                  <a:pt x="5486" y="115900"/>
                </a:lnTo>
                <a:close/>
              </a:path>
              <a:path w="441959" h="148589">
                <a:moveTo>
                  <a:pt x="10845" y="129438"/>
                </a:moveTo>
                <a:lnTo>
                  <a:pt x="10414" y="129108"/>
                </a:lnTo>
                <a:lnTo>
                  <a:pt x="9880" y="128968"/>
                </a:lnTo>
                <a:lnTo>
                  <a:pt x="9105" y="129006"/>
                </a:lnTo>
                <a:lnTo>
                  <a:pt x="8648" y="129438"/>
                </a:lnTo>
                <a:lnTo>
                  <a:pt x="8648" y="130759"/>
                </a:lnTo>
                <a:lnTo>
                  <a:pt x="9080" y="131178"/>
                </a:lnTo>
                <a:lnTo>
                  <a:pt x="10363" y="131241"/>
                </a:lnTo>
                <a:lnTo>
                  <a:pt x="10833" y="130733"/>
                </a:lnTo>
                <a:lnTo>
                  <a:pt x="10845" y="129984"/>
                </a:lnTo>
                <a:lnTo>
                  <a:pt x="10845" y="129438"/>
                </a:lnTo>
                <a:close/>
              </a:path>
              <a:path w="441959" h="148589">
                <a:moveTo>
                  <a:pt x="24930" y="75831"/>
                </a:moveTo>
                <a:lnTo>
                  <a:pt x="24384" y="74701"/>
                </a:lnTo>
                <a:lnTo>
                  <a:pt x="19913" y="73177"/>
                </a:lnTo>
                <a:lnTo>
                  <a:pt x="19443" y="73215"/>
                </a:lnTo>
                <a:lnTo>
                  <a:pt x="17386" y="73317"/>
                </a:lnTo>
                <a:lnTo>
                  <a:pt x="16383" y="73088"/>
                </a:lnTo>
                <a:lnTo>
                  <a:pt x="15938" y="74142"/>
                </a:lnTo>
                <a:lnTo>
                  <a:pt x="15519" y="75158"/>
                </a:lnTo>
                <a:lnTo>
                  <a:pt x="16281" y="75819"/>
                </a:lnTo>
                <a:lnTo>
                  <a:pt x="18173" y="78117"/>
                </a:lnTo>
                <a:lnTo>
                  <a:pt x="19812" y="79082"/>
                </a:lnTo>
                <a:lnTo>
                  <a:pt x="23291" y="78892"/>
                </a:lnTo>
                <a:lnTo>
                  <a:pt x="24663" y="78968"/>
                </a:lnTo>
                <a:lnTo>
                  <a:pt x="24930" y="75831"/>
                </a:lnTo>
                <a:close/>
              </a:path>
              <a:path w="441959" h="148589">
                <a:moveTo>
                  <a:pt x="29387" y="114134"/>
                </a:moveTo>
                <a:lnTo>
                  <a:pt x="28740" y="112864"/>
                </a:lnTo>
                <a:lnTo>
                  <a:pt x="17030" y="117652"/>
                </a:lnTo>
                <a:lnTo>
                  <a:pt x="17119" y="120840"/>
                </a:lnTo>
                <a:lnTo>
                  <a:pt x="18986" y="121970"/>
                </a:lnTo>
                <a:lnTo>
                  <a:pt x="21501" y="122377"/>
                </a:lnTo>
                <a:lnTo>
                  <a:pt x="21907" y="123405"/>
                </a:lnTo>
                <a:lnTo>
                  <a:pt x="22834" y="123875"/>
                </a:lnTo>
                <a:lnTo>
                  <a:pt x="25260" y="123812"/>
                </a:lnTo>
                <a:lnTo>
                  <a:pt x="26250" y="123190"/>
                </a:lnTo>
                <a:lnTo>
                  <a:pt x="26276" y="121996"/>
                </a:lnTo>
                <a:lnTo>
                  <a:pt x="26301" y="120675"/>
                </a:lnTo>
                <a:lnTo>
                  <a:pt x="25527" y="120294"/>
                </a:lnTo>
                <a:lnTo>
                  <a:pt x="24714" y="120065"/>
                </a:lnTo>
                <a:lnTo>
                  <a:pt x="29387" y="114134"/>
                </a:lnTo>
                <a:close/>
              </a:path>
              <a:path w="441959" h="148589">
                <a:moveTo>
                  <a:pt x="40017" y="80238"/>
                </a:moveTo>
                <a:lnTo>
                  <a:pt x="39293" y="79578"/>
                </a:lnTo>
                <a:lnTo>
                  <a:pt x="39344" y="78803"/>
                </a:lnTo>
                <a:lnTo>
                  <a:pt x="38747" y="78473"/>
                </a:lnTo>
                <a:lnTo>
                  <a:pt x="38100" y="78244"/>
                </a:lnTo>
                <a:lnTo>
                  <a:pt x="37782" y="78244"/>
                </a:lnTo>
                <a:lnTo>
                  <a:pt x="32258" y="73304"/>
                </a:lnTo>
                <a:lnTo>
                  <a:pt x="23812" y="80645"/>
                </a:lnTo>
                <a:lnTo>
                  <a:pt x="23406" y="86829"/>
                </a:lnTo>
                <a:lnTo>
                  <a:pt x="29895" y="89827"/>
                </a:lnTo>
                <a:lnTo>
                  <a:pt x="33566" y="85547"/>
                </a:lnTo>
                <a:lnTo>
                  <a:pt x="40017" y="80238"/>
                </a:lnTo>
                <a:close/>
              </a:path>
              <a:path w="441959" h="148589">
                <a:moveTo>
                  <a:pt x="84391" y="129743"/>
                </a:moveTo>
                <a:lnTo>
                  <a:pt x="83781" y="129438"/>
                </a:lnTo>
                <a:lnTo>
                  <a:pt x="82765" y="128866"/>
                </a:lnTo>
                <a:lnTo>
                  <a:pt x="82740" y="128549"/>
                </a:lnTo>
                <a:lnTo>
                  <a:pt x="82499" y="128219"/>
                </a:lnTo>
                <a:lnTo>
                  <a:pt x="82156" y="128104"/>
                </a:lnTo>
                <a:lnTo>
                  <a:pt x="81991" y="128231"/>
                </a:lnTo>
                <a:lnTo>
                  <a:pt x="81838" y="128371"/>
                </a:lnTo>
                <a:lnTo>
                  <a:pt x="81292" y="128104"/>
                </a:lnTo>
                <a:lnTo>
                  <a:pt x="80810" y="127927"/>
                </a:lnTo>
                <a:lnTo>
                  <a:pt x="79806" y="127901"/>
                </a:lnTo>
                <a:lnTo>
                  <a:pt x="79222" y="129552"/>
                </a:lnTo>
                <a:lnTo>
                  <a:pt x="78676" y="130441"/>
                </a:lnTo>
                <a:lnTo>
                  <a:pt x="79667" y="131051"/>
                </a:lnTo>
                <a:lnTo>
                  <a:pt x="80619" y="132016"/>
                </a:lnTo>
                <a:lnTo>
                  <a:pt x="82296" y="132194"/>
                </a:lnTo>
                <a:lnTo>
                  <a:pt x="83083" y="130949"/>
                </a:lnTo>
                <a:lnTo>
                  <a:pt x="84391" y="129743"/>
                </a:lnTo>
                <a:close/>
              </a:path>
              <a:path w="441959" h="148589">
                <a:moveTo>
                  <a:pt x="111366" y="133654"/>
                </a:moveTo>
                <a:lnTo>
                  <a:pt x="111086" y="133299"/>
                </a:lnTo>
                <a:lnTo>
                  <a:pt x="111010" y="133083"/>
                </a:lnTo>
                <a:lnTo>
                  <a:pt x="110883" y="133045"/>
                </a:lnTo>
                <a:lnTo>
                  <a:pt x="109474" y="132588"/>
                </a:lnTo>
                <a:lnTo>
                  <a:pt x="108038" y="132346"/>
                </a:lnTo>
                <a:lnTo>
                  <a:pt x="107111" y="133832"/>
                </a:lnTo>
                <a:lnTo>
                  <a:pt x="106705" y="134505"/>
                </a:lnTo>
                <a:lnTo>
                  <a:pt x="107086" y="135331"/>
                </a:lnTo>
                <a:lnTo>
                  <a:pt x="109829" y="136372"/>
                </a:lnTo>
                <a:lnTo>
                  <a:pt x="110617" y="135026"/>
                </a:lnTo>
                <a:lnTo>
                  <a:pt x="111366" y="133654"/>
                </a:lnTo>
                <a:close/>
              </a:path>
              <a:path w="441959" h="148589">
                <a:moveTo>
                  <a:pt x="120840" y="6019"/>
                </a:moveTo>
                <a:lnTo>
                  <a:pt x="120599" y="3898"/>
                </a:lnTo>
                <a:lnTo>
                  <a:pt x="118440" y="2578"/>
                </a:lnTo>
                <a:lnTo>
                  <a:pt x="115074" y="533"/>
                </a:lnTo>
                <a:lnTo>
                  <a:pt x="111836" y="0"/>
                </a:lnTo>
                <a:lnTo>
                  <a:pt x="107429" y="4064"/>
                </a:lnTo>
                <a:lnTo>
                  <a:pt x="104521" y="3556"/>
                </a:lnTo>
                <a:lnTo>
                  <a:pt x="105308" y="7975"/>
                </a:lnTo>
                <a:lnTo>
                  <a:pt x="107607" y="8204"/>
                </a:lnTo>
                <a:lnTo>
                  <a:pt x="110832" y="9093"/>
                </a:lnTo>
                <a:lnTo>
                  <a:pt x="112458" y="9245"/>
                </a:lnTo>
                <a:lnTo>
                  <a:pt x="114020" y="9512"/>
                </a:lnTo>
                <a:lnTo>
                  <a:pt x="115887" y="9486"/>
                </a:lnTo>
                <a:lnTo>
                  <a:pt x="117614" y="9169"/>
                </a:lnTo>
                <a:lnTo>
                  <a:pt x="120840" y="6019"/>
                </a:lnTo>
                <a:close/>
              </a:path>
              <a:path w="441959" h="148589">
                <a:moveTo>
                  <a:pt x="136906" y="144018"/>
                </a:moveTo>
                <a:lnTo>
                  <a:pt x="136880" y="143446"/>
                </a:lnTo>
                <a:lnTo>
                  <a:pt x="136626" y="143065"/>
                </a:lnTo>
                <a:lnTo>
                  <a:pt x="135470" y="143090"/>
                </a:lnTo>
                <a:lnTo>
                  <a:pt x="135089" y="143421"/>
                </a:lnTo>
                <a:lnTo>
                  <a:pt x="135013" y="143941"/>
                </a:lnTo>
                <a:lnTo>
                  <a:pt x="134937" y="144551"/>
                </a:lnTo>
                <a:lnTo>
                  <a:pt x="135318" y="144856"/>
                </a:lnTo>
                <a:lnTo>
                  <a:pt x="135890" y="144843"/>
                </a:lnTo>
                <a:lnTo>
                  <a:pt x="136410" y="144830"/>
                </a:lnTo>
                <a:lnTo>
                  <a:pt x="136791" y="144564"/>
                </a:lnTo>
                <a:lnTo>
                  <a:pt x="136906" y="144018"/>
                </a:lnTo>
                <a:close/>
              </a:path>
              <a:path w="441959" h="148589">
                <a:moveTo>
                  <a:pt x="162255" y="129413"/>
                </a:moveTo>
                <a:lnTo>
                  <a:pt x="161734" y="128765"/>
                </a:lnTo>
                <a:lnTo>
                  <a:pt x="160502" y="128587"/>
                </a:lnTo>
                <a:lnTo>
                  <a:pt x="160274" y="128600"/>
                </a:lnTo>
                <a:lnTo>
                  <a:pt x="160058" y="128651"/>
                </a:lnTo>
                <a:lnTo>
                  <a:pt x="159118" y="126174"/>
                </a:lnTo>
                <a:lnTo>
                  <a:pt x="151091" y="129387"/>
                </a:lnTo>
                <a:lnTo>
                  <a:pt x="150723" y="131330"/>
                </a:lnTo>
                <a:lnTo>
                  <a:pt x="156984" y="137502"/>
                </a:lnTo>
                <a:lnTo>
                  <a:pt x="161848" y="134848"/>
                </a:lnTo>
                <a:lnTo>
                  <a:pt x="161099" y="131838"/>
                </a:lnTo>
                <a:lnTo>
                  <a:pt x="161759" y="131737"/>
                </a:lnTo>
                <a:lnTo>
                  <a:pt x="162115" y="131216"/>
                </a:lnTo>
                <a:lnTo>
                  <a:pt x="162242" y="130467"/>
                </a:lnTo>
                <a:lnTo>
                  <a:pt x="162255" y="129413"/>
                </a:lnTo>
                <a:close/>
              </a:path>
              <a:path w="441959" h="148589">
                <a:moveTo>
                  <a:pt x="167132" y="125437"/>
                </a:moveTo>
                <a:lnTo>
                  <a:pt x="166992" y="122986"/>
                </a:lnTo>
                <a:lnTo>
                  <a:pt x="166852" y="120383"/>
                </a:lnTo>
                <a:lnTo>
                  <a:pt x="164909" y="118668"/>
                </a:lnTo>
                <a:lnTo>
                  <a:pt x="160261" y="119176"/>
                </a:lnTo>
                <a:lnTo>
                  <a:pt x="158559" y="121259"/>
                </a:lnTo>
                <a:lnTo>
                  <a:pt x="159004" y="125552"/>
                </a:lnTo>
                <a:lnTo>
                  <a:pt x="160972" y="127215"/>
                </a:lnTo>
                <a:lnTo>
                  <a:pt x="165671" y="127025"/>
                </a:lnTo>
                <a:lnTo>
                  <a:pt x="167132" y="125437"/>
                </a:lnTo>
                <a:close/>
              </a:path>
              <a:path w="441959" h="148589">
                <a:moveTo>
                  <a:pt x="198653" y="140601"/>
                </a:moveTo>
                <a:lnTo>
                  <a:pt x="198589" y="138925"/>
                </a:lnTo>
                <a:lnTo>
                  <a:pt x="196608" y="137083"/>
                </a:lnTo>
                <a:lnTo>
                  <a:pt x="193776" y="137528"/>
                </a:lnTo>
                <a:lnTo>
                  <a:pt x="192773" y="138277"/>
                </a:lnTo>
                <a:lnTo>
                  <a:pt x="192417" y="141312"/>
                </a:lnTo>
                <a:lnTo>
                  <a:pt x="194741" y="143243"/>
                </a:lnTo>
                <a:lnTo>
                  <a:pt x="198120" y="142951"/>
                </a:lnTo>
                <a:lnTo>
                  <a:pt x="198374" y="141732"/>
                </a:lnTo>
                <a:lnTo>
                  <a:pt x="198653" y="140601"/>
                </a:lnTo>
                <a:close/>
              </a:path>
              <a:path w="441959" h="148589">
                <a:moveTo>
                  <a:pt x="198920" y="109753"/>
                </a:moveTo>
                <a:lnTo>
                  <a:pt x="198374" y="108267"/>
                </a:lnTo>
                <a:lnTo>
                  <a:pt x="197840" y="107899"/>
                </a:lnTo>
                <a:lnTo>
                  <a:pt x="196507" y="108305"/>
                </a:lnTo>
                <a:lnTo>
                  <a:pt x="196075" y="108661"/>
                </a:lnTo>
                <a:lnTo>
                  <a:pt x="196519" y="110083"/>
                </a:lnTo>
                <a:lnTo>
                  <a:pt x="197104" y="110426"/>
                </a:lnTo>
                <a:lnTo>
                  <a:pt x="197891" y="110172"/>
                </a:lnTo>
                <a:lnTo>
                  <a:pt x="198374" y="110007"/>
                </a:lnTo>
                <a:lnTo>
                  <a:pt x="198920" y="109753"/>
                </a:lnTo>
                <a:close/>
              </a:path>
              <a:path w="441959" h="148589">
                <a:moveTo>
                  <a:pt x="217017" y="77495"/>
                </a:moveTo>
                <a:lnTo>
                  <a:pt x="216877" y="75819"/>
                </a:lnTo>
                <a:lnTo>
                  <a:pt x="216065" y="74930"/>
                </a:lnTo>
                <a:lnTo>
                  <a:pt x="214668" y="74853"/>
                </a:lnTo>
                <a:lnTo>
                  <a:pt x="213004" y="74764"/>
                </a:lnTo>
                <a:lnTo>
                  <a:pt x="212026" y="75742"/>
                </a:lnTo>
                <a:lnTo>
                  <a:pt x="211886" y="78473"/>
                </a:lnTo>
                <a:lnTo>
                  <a:pt x="212153" y="79616"/>
                </a:lnTo>
                <a:lnTo>
                  <a:pt x="215303" y="79921"/>
                </a:lnTo>
                <a:lnTo>
                  <a:pt x="216433" y="78943"/>
                </a:lnTo>
                <a:lnTo>
                  <a:pt x="217017" y="77495"/>
                </a:lnTo>
                <a:close/>
              </a:path>
              <a:path w="441959" h="148589">
                <a:moveTo>
                  <a:pt x="253707" y="68389"/>
                </a:moveTo>
                <a:lnTo>
                  <a:pt x="253403" y="68249"/>
                </a:lnTo>
                <a:lnTo>
                  <a:pt x="253085" y="68097"/>
                </a:lnTo>
                <a:lnTo>
                  <a:pt x="252780" y="67945"/>
                </a:lnTo>
                <a:lnTo>
                  <a:pt x="252552" y="68160"/>
                </a:lnTo>
                <a:lnTo>
                  <a:pt x="252107" y="68402"/>
                </a:lnTo>
                <a:lnTo>
                  <a:pt x="252133" y="68580"/>
                </a:lnTo>
                <a:lnTo>
                  <a:pt x="252209" y="69189"/>
                </a:lnTo>
                <a:lnTo>
                  <a:pt x="252704" y="69456"/>
                </a:lnTo>
                <a:lnTo>
                  <a:pt x="253263" y="69227"/>
                </a:lnTo>
                <a:lnTo>
                  <a:pt x="253479" y="69126"/>
                </a:lnTo>
                <a:lnTo>
                  <a:pt x="253555" y="68681"/>
                </a:lnTo>
                <a:lnTo>
                  <a:pt x="253707" y="68389"/>
                </a:lnTo>
                <a:close/>
              </a:path>
              <a:path w="441959" h="148589">
                <a:moveTo>
                  <a:pt x="297129" y="56654"/>
                </a:moveTo>
                <a:lnTo>
                  <a:pt x="294373" y="54495"/>
                </a:lnTo>
                <a:lnTo>
                  <a:pt x="289318" y="54406"/>
                </a:lnTo>
                <a:lnTo>
                  <a:pt x="291261" y="57111"/>
                </a:lnTo>
                <a:lnTo>
                  <a:pt x="290080" y="58013"/>
                </a:lnTo>
                <a:lnTo>
                  <a:pt x="289839" y="60579"/>
                </a:lnTo>
                <a:lnTo>
                  <a:pt x="291706" y="60985"/>
                </a:lnTo>
                <a:lnTo>
                  <a:pt x="295541" y="61341"/>
                </a:lnTo>
                <a:lnTo>
                  <a:pt x="296087" y="59474"/>
                </a:lnTo>
                <a:lnTo>
                  <a:pt x="297129" y="56654"/>
                </a:lnTo>
                <a:close/>
              </a:path>
              <a:path w="441959" h="148589">
                <a:moveTo>
                  <a:pt x="303974" y="147396"/>
                </a:moveTo>
                <a:lnTo>
                  <a:pt x="303644" y="146939"/>
                </a:lnTo>
                <a:lnTo>
                  <a:pt x="303390" y="146570"/>
                </a:lnTo>
                <a:lnTo>
                  <a:pt x="302831" y="146100"/>
                </a:lnTo>
                <a:lnTo>
                  <a:pt x="302488" y="146164"/>
                </a:lnTo>
                <a:lnTo>
                  <a:pt x="301917" y="146253"/>
                </a:lnTo>
                <a:lnTo>
                  <a:pt x="301891" y="146926"/>
                </a:lnTo>
                <a:lnTo>
                  <a:pt x="302056" y="147434"/>
                </a:lnTo>
                <a:lnTo>
                  <a:pt x="302234" y="147980"/>
                </a:lnTo>
                <a:lnTo>
                  <a:pt x="302679" y="148209"/>
                </a:lnTo>
                <a:lnTo>
                  <a:pt x="303250" y="148170"/>
                </a:lnTo>
                <a:lnTo>
                  <a:pt x="303860" y="147916"/>
                </a:lnTo>
                <a:lnTo>
                  <a:pt x="303974" y="147396"/>
                </a:lnTo>
                <a:close/>
              </a:path>
              <a:path w="441959" h="148589">
                <a:moveTo>
                  <a:pt x="313182" y="126212"/>
                </a:moveTo>
                <a:lnTo>
                  <a:pt x="311988" y="125577"/>
                </a:lnTo>
                <a:lnTo>
                  <a:pt x="309054" y="125641"/>
                </a:lnTo>
                <a:lnTo>
                  <a:pt x="307111" y="125603"/>
                </a:lnTo>
                <a:lnTo>
                  <a:pt x="305447" y="125971"/>
                </a:lnTo>
                <a:lnTo>
                  <a:pt x="305333" y="128384"/>
                </a:lnTo>
                <a:lnTo>
                  <a:pt x="305231" y="130429"/>
                </a:lnTo>
                <a:lnTo>
                  <a:pt x="306971" y="132105"/>
                </a:lnTo>
                <a:lnTo>
                  <a:pt x="311137" y="131940"/>
                </a:lnTo>
                <a:lnTo>
                  <a:pt x="313067" y="129971"/>
                </a:lnTo>
                <a:lnTo>
                  <a:pt x="313182" y="126212"/>
                </a:lnTo>
                <a:close/>
              </a:path>
              <a:path w="441959" h="148589">
                <a:moveTo>
                  <a:pt x="322834" y="123405"/>
                </a:moveTo>
                <a:lnTo>
                  <a:pt x="322694" y="120192"/>
                </a:lnTo>
                <a:lnTo>
                  <a:pt x="321437" y="119545"/>
                </a:lnTo>
                <a:lnTo>
                  <a:pt x="318604" y="119456"/>
                </a:lnTo>
                <a:lnTo>
                  <a:pt x="317512" y="119875"/>
                </a:lnTo>
                <a:lnTo>
                  <a:pt x="317093" y="121107"/>
                </a:lnTo>
                <a:lnTo>
                  <a:pt x="317474" y="123164"/>
                </a:lnTo>
                <a:lnTo>
                  <a:pt x="318744" y="123977"/>
                </a:lnTo>
                <a:lnTo>
                  <a:pt x="320446" y="124104"/>
                </a:lnTo>
                <a:lnTo>
                  <a:pt x="321906" y="124218"/>
                </a:lnTo>
                <a:lnTo>
                  <a:pt x="322834" y="123405"/>
                </a:lnTo>
                <a:close/>
              </a:path>
              <a:path w="441959" h="148589">
                <a:moveTo>
                  <a:pt x="333895" y="103098"/>
                </a:moveTo>
                <a:lnTo>
                  <a:pt x="330250" y="99707"/>
                </a:lnTo>
                <a:lnTo>
                  <a:pt x="327660" y="105244"/>
                </a:lnTo>
                <a:lnTo>
                  <a:pt x="325894" y="104279"/>
                </a:lnTo>
                <a:lnTo>
                  <a:pt x="322719" y="109283"/>
                </a:lnTo>
                <a:lnTo>
                  <a:pt x="322643" y="107429"/>
                </a:lnTo>
                <a:lnTo>
                  <a:pt x="321983" y="106286"/>
                </a:lnTo>
                <a:lnTo>
                  <a:pt x="322160" y="106286"/>
                </a:lnTo>
                <a:lnTo>
                  <a:pt x="319214" y="105562"/>
                </a:lnTo>
                <a:lnTo>
                  <a:pt x="317588" y="106286"/>
                </a:lnTo>
                <a:lnTo>
                  <a:pt x="315480" y="104800"/>
                </a:lnTo>
                <a:lnTo>
                  <a:pt x="315925" y="107429"/>
                </a:lnTo>
                <a:lnTo>
                  <a:pt x="315988" y="107797"/>
                </a:lnTo>
                <a:lnTo>
                  <a:pt x="316992" y="109067"/>
                </a:lnTo>
                <a:lnTo>
                  <a:pt x="318706" y="111556"/>
                </a:lnTo>
                <a:lnTo>
                  <a:pt x="319913" y="111772"/>
                </a:lnTo>
                <a:lnTo>
                  <a:pt x="321195" y="111302"/>
                </a:lnTo>
                <a:lnTo>
                  <a:pt x="321398" y="111302"/>
                </a:lnTo>
                <a:lnTo>
                  <a:pt x="320967" y="112090"/>
                </a:lnTo>
                <a:lnTo>
                  <a:pt x="320395" y="113030"/>
                </a:lnTo>
                <a:lnTo>
                  <a:pt x="319011" y="115417"/>
                </a:lnTo>
                <a:lnTo>
                  <a:pt x="318439" y="117017"/>
                </a:lnTo>
                <a:lnTo>
                  <a:pt x="317830" y="118427"/>
                </a:lnTo>
                <a:lnTo>
                  <a:pt x="317766" y="118567"/>
                </a:lnTo>
                <a:lnTo>
                  <a:pt x="322922" y="119138"/>
                </a:lnTo>
                <a:lnTo>
                  <a:pt x="327774" y="118427"/>
                </a:lnTo>
                <a:lnTo>
                  <a:pt x="331927" y="114947"/>
                </a:lnTo>
                <a:lnTo>
                  <a:pt x="330873" y="112090"/>
                </a:lnTo>
                <a:lnTo>
                  <a:pt x="330758" y="111772"/>
                </a:lnTo>
                <a:lnTo>
                  <a:pt x="330682" y="111556"/>
                </a:lnTo>
                <a:lnTo>
                  <a:pt x="330581" y="111302"/>
                </a:lnTo>
                <a:lnTo>
                  <a:pt x="330174" y="110197"/>
                </a:lnTo>
                <a:lnTo>
                  <a:pt x="330657" y="109283"/>
                </a:lnTo>
                <a:lnTo>
                  <a:pt x="332778" y="105244"/>
                </a:lnTo>
                <a:lnTo>
                  <a:pt x="333895" y="103098"/>
                </a:lnTo>
                <a:close/>
              </a:path>
              <a:path w="441959" h="148589">
                <a:moveTo>
                  <a:pt x="342938" y="120992"/>
                </a:moveTo>
                <a:lnTo>
                  <a:pt x="342480" y="120357"/>
                </a:lnTo>
                <a:lnTo>
                  <a:pt x="341642" y="120294"/>
                </a:lnTo>
                <a:lnTo>
                  <a:pt x="340499" y="120218"/>
                </a:lnTo>
                <a:lnTo>
                  <a:pt x="339420" y="120484"/>
                </a:lnTo>
                <a:lnTo>
                  <a:pt x="339344" y="121869"/>
                </a:lnTo>
                <a:lnTo>
                  <a:pt x="339293" y="122707"/>
                </a:lnTo>
                <a:lnTo>
                  <a:pt x="340067" y="122999"/>
                </a:lnTo>
                <a:lnTo>
                  <a:pt x="340842" y="123151"/>
                </a:lnTo>
                <a:lnTo>
                  <a:pt x="341782" y="123139"/>
                </a:lnTo>
                <a:lnTo>
                  <a:pt x="342633" y="122821"/>
                </a:lnTo>
                <a:lnTo>
                  <a:pt x="342811" y="121780"/>
                </a:lnTo>
                <a:lnTo>
                  <a:pt x="342938" y="120992"/>
                </a:lnTo>
                <a:close/>
              </a:path>
              <a:path w="441959" h="148589">
                <a:moveTo>
                  <a:pt x="348475" y="129032"/>
                </a:moveTo>
                <a:lnTo>
                  <a:pt x="348386" y="128231"/>
                </a:lnTo>
                <a:lnTo>
                  <a:pt x="347967" y="127685"/>
                </a:lnTo>
                <a:lnTo>
                  <a:pt x="347141" y="127736"/>
                </a:lnTo>
                <a:lnTo>
                  <a:pt x="346367" y="127787"/>
                </a:lnTo>
                <a:lnTo>
                  <a:pt x="345744" y="128320"/>
                </a:lnTo>
                <a:lnTo>
                  <a:pt x="345732" y="129070"/>
                </a:lnTo>
                <a:lnTo>
                  <a:pt x="345732" y="129819"/>
                </a:lnTo>
                <a:lnTo>
                  <a:pt x="346341" y="130429"/>
                </a:lnTo>
                <a:lnTo>
                  <a:pt x="347103" y="130416"/>
                </a:lnTo>
                <a:lnTo>
                  <a:pt x="347878" y="130416"/>
                </a:lnTo>
                <a:lnTo>
                  <a:pt x="348335" y="129806"/>
                </a:lnTo>
                <a:lnTo>
                  <a:pt x="348475" y="129032"/>
                </a:lnTo>
                <a:close/>
              </a:path>
              <a:path w="441959" h="148589">
                <a:moveTo>
                  <a:pt x="351269" y="56667"/>
                </a:moveTo>
                <a:lnTo>
                  <a:pt x="350278" y="56019"/>
                </a:lnTo>
                <a:lnTo>
                  <a:pt x="348907" y="55918"/>
                </a:lnTo>
                <a:lnTo>
                  <a:pt x="347370" y="55816"/>
                </a:lnTo>
                <a:lnTo>
                  <a:pt x="346786" y="56908"/>
                </a:lnTo>
                <a:lnTo>
                  <a:pt x="346443" y="58204"/>
                </a:lnTo>
                <a:lnTo>
                  <a:pt x="346456" y="59766"/>
                </a:lnTo>
                <a:lnTo>
                  <a:pt x="347370" y="60439"/>
                </a:lnTo>
                <a:lnTo>
                  <a:pt x="348792" y="60477"/>
                </a:lnTo>
                <a:lnTo>
                  <a:pt x="350227" y="60502"/>
                </a:lnTo>
                <a:lnTo>
                  <a:pt x="351129" y="59804"/>
                </a:lnTo>
                <a:lnTo>
                  <a:pt x="351193" y="58267"/>
                </a:lnTo>
                <a:lnTo>
                  <a:pt x="351269" y="56667"/>
                </a:lnTo>
                <a:close/>
              </a:path>
              <a:path w="441959" h="148589">
                <a:moveTo>
                  <a:pt x="357936" y="102565"/>
                </a:moveTo>
                <a:lnTo>
                  <a:pt x="357886" y="101739"/>
                </a:lnTo>
                <a:lnTo>
                  <a:pt x="357568" y="101473"/>
                </a:lnTo>
                <a:lnTo>
                  <a:pt x="357200" y="100977"/>
                </a:lnTo>
                <a:lnTo>
                  <a:pt x="356146" y="100736"/>
                </a:lnTo>
                <a:lnTo>
                  <a:pt x="355650" y="101244"/>
                </a:lnTo>
                <a:lnTo>
                  <a:pt x="355981" y="102247"/>
                </a:lnTo>
                <a:lnTo>
                  <a:pt x="356514" y="102692"/>
                </a:lnTo>
                <a:lnTo>
                  <a:pt x="356958" y="102819"/>
                </a:lnTo>
                <a:lnTo>
                  <a:pt x="357568" y="102997"/>
                </a:lnTo>
                <a:lnTo>
                  <a:pt x="357936" y="102565"/>
                </a:lnTo>
                <a:close/>
              </a:path>
              <a:path w="441959" h="148589">
                <a:moveTo>
                  <a:pt x="363613" y="60286"/>
                </a:moveTo>
                <a:lnTo>
                  <a:pt x="363372" y="59004"/>
                </a:lnTo>
                <a:lnTo>
                  <a:pt x="362318" y="59182"/>
                </a:lnTo>
                <a:lnTo>
                  <a:pt x="360921" y="59423"/>
                </a:lnTo>
                <a:lnTo>
                  <a:pt x="359791" y="60540"/>
                </a:lnTo>
                <a:lnTo>
                  <a:pt x="359295" y="63004"/>
                </a:lnTo>
                <a:lnTo>
                  <a:pt x="359905" y="63728"/>
                </a:lnTo>
                <a:lnTo>
                  <a:pt x="361010" y="63957"/>
                </a:lnTo>
                <a:lnTo>
                  <a:pt x="362940" y="64096"/>
                </a:lnTo>
                <a:lnTo>
                  <a:pt x="363270" y="62611"/>
                </a:lnTo>
                <a:lnTo>
                  <a:pt x="363613" y="60286"/>
                </a:lnTo>
                <a:close/>
              </a:path>
              <a:path w="441959" h="148589">
                <a:moveTo>
                  <a:pt x="385394" y="109347"/>
                </a:moveTo>
                <a:lnTo>
                  <a:pt x="385241" y="106895"/>
                </a:lnTo>
                <a:lnTo>
                  <a:pt x="384416" y="106260"/>
                </a:lnTo>
                <a:lnTo>
                  <a:pt x="383247" y="106133"/>
                </a:lnTo>
                <a:lnTo>
                  <a:pt x="381850" y="106362"/>
                </a:lnTo>
                <a:lnTo>
                  <a:pt x="381342" y="107315"/>
                </a:lnTo>
                <a:lnTo>
                  <a:pt x="381469" y="108470"/>
                </a:lnTo>
                <a:lnTo>
                  <a:pt x="381584" y="109601"/>
                </a:lnTo>
                <a:lnTo>
                  <a:pt x="382219" y="110629"/>
                </a:lnTo>
                <a:lnTo>
                  <a:pt x="383552" y="110477"/>
                </a:lnTo>
                <a:lnTo>
                  <a:pt x="384784" y="110324"/>
                </a:lnTo>
                <a:lnTo>
                  <a:pt x="385394" y="109347"/>
                </a:lnTo>
                <a:close/>
              </a:path>
              <a:path w="441959" h="148589">
                <a:moveTo>
                  <a:pt x="390982" y="112395"/>
                </a:moveTo>
                <a:lnTo>
                  <a:pt x="390804" y="112141"/>
                </a:lnTo>
                <a:lnTo>
                  <a:pt x="390652" y="111709"/>
                </a:lnTo>
                <a:lnTo>
                  <a:pt x="390423" y="111658"/>
                </a:lnTo>
                <a:lnTo>
                  <a:pt x="389813" y="111531"/>
                </a:lnTo>
                <a:lnTo>
                  <a:pt x="389445" y="111912"/>
                </a:lnTo>
                <a:lnTo>
                  <a:pt x="389572" y="112522"/>
                </a:lnTo>
                <a:lnTo>
                  <a:pt x="389636" y="112750"/>
                </a:lnTo>
                <a:lnTo>
                  <a:pt x="390080" y="113068"/>
                </a:lnTo>
                <a:lnTo>
                  <a:pt x="390321" y="113042"/>
                </a:lnTo>
                <a:lnTo>
                  <a:pt x="390563" y="113030"/>
                </a:lnTo>
                <a:lnTo>
                  <a:pt x="390766" y="112623"/>
                </a:lnTo>
                <a:lnTo>
                  <a:pt x="390982" y="112395"/>
                </a:lnTo>
                <a:close/>
              </a:path>
              <a:path w="441959" h="148589">
                <a:moveTo>
                  <a:pt x="432015" y="106781"/>
                </a:moveTo>
                <a:lnTo>
                  <a:pt x="431673" y="105765"/>
                </a:lnTo>
                <a:lnTo>
                  <a:pt x="429564" y="105486"/>
                </a:lnTo>
                <a:lnTo>
                  <a:pt x="429260" y="106299"/>
                </a:lnTo>
                <a:lnTo>
                  <a:pt x="429234" y="107022"/>
                </a:lnTo>
                <a:lnTo>
                  <a:pt x="429196" y="108127"/>
                </a:lnTo>
                <a:lnTo>
                  <a:pt x="429412" y="109207"/>
                </a:lnTo>
                <a:lnTo>
                  <a:pt x="431634" y="109435"/>
                </a:lnTo>
                <a:lnTo>
                  <a:pt x="431850" y="108648"/>
                </a:lnTo>
                <a:lnTo>
                  <a:pt x="431977" y="107937"/>
                </a:lnTo>
                <a:lnTo>
                  <a:pt x="432015" y="106781"/>
                </a:lnTo>
                <a:close/>
              </a:path>
              <a:path w="441959" h="148589">
                <a:moveTo>
                  <a:pt x="441553" y="125450"/>
                </a:moveTo>
                <a:lnTo>
                  <a:pt x="440880" y="125171"/>
                </a:lnTo>
                <a:lnTo>
                  <a:pt x="440080" y="125209"/>
                </a:lnTo>
                <a:lnTo>
                  <a:pt x="439051" y="125374"/>
                </a:lnTo>
                <a:lnTo>
                  <a:pt x="438480" y="126022"/>
                </a:lnTo>
                <a:lnTo>
                  <a:pt x="438543" y="127812"/>
                </a:lnTo>
                <a:lnTo>
                  <a:pt x="439127" y="128346"/>
                </a:lnTo>
                <a:lnTo>
                  <a:pt x="439940" y="128219"/>
                </a:lnTo>
                <a:lnTo>
                  <a:pt x="440931" y="128054"/>
                </a:lnTo>
                <a:lnTo>
                  <a:pt x="441477" y="127279"/>
                </a:lnTo>
                <a:lnTo>
                  <a:pt x="441553" y="125450"/>
                </a:lnTo>
                <a:close/>
              </a:path>
            </a:pathLst>
          </a:custGeom>
          <a:solidFill>
            <a:srgbClr val="08395D">
              <a:alpha val="46000"/>
            </a:srgbClr>
          </a:solidFill>
        </p:spPr>
        <p:txBody>
          <a:bodyPr wrap="square" lIns="0" tIns="0" rIns="0" bIns="0" rtlCol="0"/>
          <a:lstStyle/>
          <a:p>
            <a:endParaRPr/>
          </a:p>
        </p:txBody>
      </p:sp>
      <p:pic>
        <p:nvPicPr>
          <p:cNvPr id="170" name="bg object 170"/>
          <p:cNvPicPr/>
          <p:nvPr/>
        </p:nvPicPr>
        <p:blipFill>
          <a:blip r:embed="rId6" cstate="print"/>
          <a:stretch>
            <a:fillRect/>
          </a:stretch>
        </p:blipFill>
        <p:spPr>
          <a:xfrm>
            <a:off x="9712317" y="4330692"/>
            <a:ext cx="2478212" cy="1352204"/>
          </a:xfrm>
          <a:prstGeom prst="rect">
            <a:avLst/>
          </a:prstGeom>
        </p:spPr>
      </p:pic>
      <p:sp>
        <p:nvSpPr>
          <p:cNvPr id="171" name="bg object 171"/>
          <p:cNvSpPr/>
          <p:nvPr/>
        </p:nvSpPr>
        <p:spPr>
          <a:xfrm>
            <a:off x="477537" y="3519082"/>
            <a:ext cx="2601595" cy="389255"/>
          </a:xfrm>
          <a:custGeom>
            <a:avLst/>
            <a:gdLst/>
            <a:ahLst/>
            <a:cxnLst/>
            <a:rect l="l" t="t" r="r" b="b"/>
            <a:pathLst>
              <a:path w="2601595" h="389254">
                <a:moveTo>
                  <a:pt x="2601048" y="0"/>
                </a:moveTo>
                <a:lnTo>
                  <a:pt x="281305" y="0"/>
                </a:lnTo>
                <a:lnTo>
                  <a:pt x="235676" y="3681"/>
                </a:lnTo>
                <a:lnTo>
                  <a:pt x="192391" y="14341"/>
                </a:lnTo>
                <a:lnTo>
                  <a:pt x="152029" y="31399"/>
                </a:lnTo>
                <a:lnTo>
                  <a:pt x="115170" y="54275"/>
                </a:lnTo>
                <a:lnTo>
                  <a:pt x="82392" y="82392"/>
                </a:lnTo>
                <a:lnTo>
                  <a:pt x="54275" y="115170"/>
                </a:lnTo>
                <a:lnTo>
                  <a:pt x="31399" y="152029"/>
                </a:lnTo>
                <a:lnTo>
                  <a:pt x="14341" y="192391"/>
                </a:lnTo>
                <a:lnTo>
                  <a:pt x="3681" y="235676"/>
                </a:lnTo>
                <a:lnTo>
                  <a:pt x="0" y="281305"/>
                </a:lnTo>
                <a:lnTo>
                  <a:pt x="0" y="389051"/>
                </a:lnTo>
                <a:lnTo>
                  <a:pt x="2601048" y="389051"/>
                </a:lnTo>
                <a:lnTo>
                  <a:pt x="2601048" y="0"/>
                </a:lnTo>
                <a:close/>
              </a:path>
            </a:pathLst>
          </a:custGeom>
          <a:solidFill>
            <a:srgbClr val="D1D3D4"/>
          </a:solidFill>
        </p:spPr>
        <p:txBody>
          <a:bodyPr wrap="square" lIns="0" tIns="0" rIns="0" bIns="0" rtlCol="0"/>
          <a:lstStyle/>
          <a:p>
            <a:endParaRPr/>
          </a:p>
        </p:txBody>
      </p:sp>
      <p:sp>
        <p:nvSpPr>
          <p:cNvPr id="172" name="bg object 172"/>
          <p:cNvSpPr/>
          <p:nvPr/>
        </p:nvSpPr>
        <p:spPr>
          <a:xfrm>
            <a:off x="240934" y="3719996"/>
            <a:ext cx="1766570" cy="188595"/>
          </a:xfrm>
          <a:custGeom>
            <a:avLst/>
            <a:gdLst/>
            <a:ahLst/>
            <a:cxnLst/>
            <a:rect l="l" t="t" r="r" b="b"/>
            <a:pathLst>
              <a:path w="1766570" h="188595">
                <a:moveTo>
                  <a:pt x="1766290" y="0"/>
                </a:moveTo>
                <a:lnTo>
                  <a:pt x="136029" y="0"/>
                </a:lnTo>
                <a:lnTo>
                  <a:pt x="93031" y="6935"/>
                </a:lnTo>
                <a:lnTo>
                  <a:pt x="55689" y="26247"/>
                </a:lnTo>
                <a:lnTo>
                  <a:pt x="26244" y="55695"/>
                </a:lnTo>
                <a:lnTo>
                  <a:pt x="6934" y="93036"/>
                </a:lnTo>
                <a:lnTo>
                  <a:pt x="0" y="136029"/>
                </a:lnTo>
                <a:lnTo>
                  <a:pt x="0" y="188137"/>
                </a:lnTo>
                <a:lnTo>
                  <a:pt x="1766290" y="188137"/>
                </a:lnTo>
                <a:lnTo>
                  <a:pt x="1766290" y="0"/>
                </a:lnTo>
                <a:close/>
              </a:path>
            </a:pathLst>
          </a:custGeom>
          <a:solidFill>
            <a:srgbClr val="A7A9AC"/>
          </a:solidFill>
        </p:spPr>
        <p:txBody>
          <a:bodyPr wrap="square" lIns="0" tIns="0" rIns="0" bIns="0" rtlCol="0"/>
          <a:lstStyle/>
          <a:p>
            <a:endParaRPr/>
          </a:p>
        </p:txBody>
      </p:sp>
      <p:sp>
        <p:nvSpPr>
          <p:cNvPr id="173" name="bg object 173"/>
          <p:cNvSpPr/>
          <p:nvPr/>
        </p:nvSpPr>
        <p:spPr>
          <a:xfrm>
            <a:off x="3170267" y="3657375"/>
            <a:ext cx="3107055" cy="250825"/>
          </a:xfrm>
          <a:custGeom>
            <a:avLst/>
            <a:gdLst/>
            <a:ahLst/>
            <a:cxnLst/>
            <a:rect l="l" t="t" r="r" b="b"/>
            <a:pathLst>
              <a:path w="3107054" h="250825">
                <a:moveTo>
                  <a:pt x="2856255" y="0"/>
                </a:moveTo>
                <a:lnTo>
                  <a:pt x="0" y="0"/>
                </a:lnTo>
                <a:lnTo>
                  <a:pt x="0" y="250761"/>
                </a:lnTo>
                <a:lnTo>
                  <a:pt x="3107016" y="250761"/>
                </a:lnTo>
                <a:lnTo>
                  <a:pt x="3102976" y="205686"/>
                </a:lnTo>
                <a:lnTo>
                  <a:pt x="3091328" y="163261"/>
                </a:lnTo>
                <a:lnTo>
                  <a:pt x="3072780" y="124196"/>
                </a:lnTo>
                <a:lnTo>
                  <a:pt x="3048041" y="89198"/>
                </a:lnTo>
                <a:lnTo>
                  <a:pt x="3017818" y="58975"/>
                </a:lnTo>
                <a:lnTo>
                  <a:pt x="2982820" y="34235"/>
                </a:lnTo>
                <a:lnTo>
                  <a:pt x="2943754" y="15688"/>
                </a:lnTo>
                <a:lnTo>
                  <a:pt x="2901330" y="4040"/>
                </a:lnTo>
                <a:lnTo>
                  <a:pt x="2856255" y="0"/>
                </a:lnTo>
                <a:close/>
              </a:path>
            </a:pathLst>
          </a:custGeom>
          <a:solidFill>
            <a:srgbClr val="2277BD"/>
          </a:solidFill>
        </p:spPr>
        <p:txBody>
          <a:bodyPr wrap="square" lIns="0" tIns="0" rIns="0" bIns="0" rtlCol="0"/>
          <a:lstStyle/>
          <a:p>
            <a:endParaRPr/>
          </a:p>
        </p:txBody>
      </p:sp>
      <p:sp>
        <p:nvSpPr>
          <p:cNvPr id="174" name="bg object 174"/>
          <p:cNvSpPr/>
          <p:nvPr/>
        </p:nvSpPr>
        <p:spPr>
          <a:xfrm>
            <a:off x="3180054" y="3683253"/>
            <a:ext cx="241935" cy="199390"/>
          </a:xfrm>
          <a:custGeom>
            <a:avLst/>
            <a:gdLst/>
            <a:ahLst/>
            <a:cxnLst/>
            <a:rect l="l" t="t" r="r" b="b"/>
            <a:pathLst>
              <a:path w="241935" h="199389">
                <a:moveTo>
                  <a:pt x="11252" y="107708"/>
                </a:moveTo>
                <a:lnTo>
                  <a:pt x="6489" y="108267"/>
                </a:lnTo>
                <a:lnTo>
                  <a:pt x="8001" y="111861"/>
                </a:lnTo>
                <a:lnTo>
                  <a:pt x="7607" y="114452"/>
                </a:lnTo>
                <a:lnTo>
                  <a:pt x="7239" y="116903"/>
                </a:lnTo>
                <a:lnTo>
                  <a:pt x="8597" y="117436"/>
                </a:lnTo>
                <a:lnTo>
                  <a:pt x="11252" y="117195"/>
                </a:lnTo>
                <a:lnTo>
                  <a:pt x="11252" y="107708"/>
                </a:lnTo>
                <a:close/>
              </a:path>
              <a:path w="241935" h="199389">
                <a:moveTo>
                  <a:pt x="13919" y="40805"/>
                </a:moveTo>
                <a:lnTo>
                  <a:pt x="13004" y="37731"/>
                </a:lnTo>
                <a:lnTo>
                  <a:pt x="11328" y="38950"/>
                </a:lnTo>
                <a:lnTo>
                  <a:pt x="9791" y="39141"/>
                </a:lnTo>
                <a:lnTo>
                  <a:pt x="9829" y="41554"/>
                </a:lnTo>
                <a:lnTo>
                  <a:pt x="10845" y="42621"/>
                </a:lnTo>
                <a:lnTo>
                  <a:pt x="12839" y="42265"/>
                </a:lnTo>
                <a:lnTo>
                  <a:pt x="13271" y="42189"/>
                </a:lnTo>
                <a:lnTo>
                  <a:pt x="13919" y="40805"/>
                </a:lnTo>
                <a:close/>
              </a:path>
              <a:path w="241935" h="199389">
                <a:moveTo>
                  <a:pt x="14947" y="190728"/>
                </a:moveTo>
                <a:lnTo>
                  <a:pt x="9283" y="181444"/>
                </a:lnTo>
                <a:lnTo>
                  <a:pt x="7239" y="180505"/>
                </a:lnTo>
                <a:lnTo>
                  <a:pt x="0" y="184480"/>
                </a:lnTo>
                <a:lnTo>
                  <a:pt x="2590" y="186817"/>
                </a:lnTo>
                <a:lnTo>
                  <a:pt x="4000" y="189420"/>
                </a:lnTo>
                <a:lnTo>
                  <a:pt x="711" y="192112"/>
                </a:lnTo>
                <a:lnTo>
                  <a:pt x="723" y="193167"/>
                </a:lnTo>
                <a:lnTo>
                  <a:pt x="381" y="194767"/>
                </a:lnTo>
                <a:lnTo>
                  <a:pt x="876" y="195097"/>
                </a:lnTo>
                <a:lnTo>
                  <a:pt x="2832" y="196380"/>
                </a:lnTo>
                <a:lnTo>
                  <a:pt x="4978" y="197523"/>
                </a:lnTo>
                <a:lnTo>
                  <a:pt x="9639" y="198882"/>
                </a:lnTo>
                <a:lnTo>
                  <a:pt x="13335" y="196811"/>
                </a:lnTo>
                <a:lnTo>
                  <a:pt x="14554" y="193446"/>
                </a:lnTo>
                <a:lnTo>
                  <a:pt x="14668" y="192125"/>
                </a:lnTo>
                <a:lnTo>
                  <a:pt x="14947" y="190728"/>
                </a:lnTo>
                <a:close/>
              </a:path>
              <a:path w="241935" h="199389">
                <a:moveTo>
                  <a:pt x="19164" y="69354"/>
                </a:moveTo>
                <a:lnTo>
                  <a:pt x="18656" y="66217"/>
                </a:lnTo>
                <a:lnTo>
                  <a:pt x="13982" y="63881"/>
                </a:lnTo>
                <a:lnTo>
                  <a:pt x="14020" y="62763"/>
                </a:lnTo>
                <a:lnTo>
                  <a:pt x="14135" y="62039"/>
                </a:lnTo>
                <a:lnTo>
                  <a:pt x="14859" y="61595"/>
                </a:lnTo>
                <a:lnTo>
                  <a:pt x="15201" y="62242"/>
                </a:lnTo>
                <a:lnTo>
                  <a:pt x="16510" y="61658"/>
                </a:lnTo>
                <a:lnTo>
                  <a:pt x="16294" y="61087"/>
                </a:lnTo>
                <a:lnTo>
                  <a:pt x="18046" y="60553"/>
                </a:lnTo>
                <a:lnTo>
                  <a:pt x="18415" y="58166"/>
                </a:lnTo>
                <a:lnTo>
                  <a:pt x="16256" y="54533"/>
                </a:lnTo>
                <a:lnTo>
                  <a:pt x="14097" y="51790"/>
                </a:lnTo>
                <a:lnTo>
                  <a:pt x="14478" y="48742"/>
                </a:lnTo>
                <a:lnTo>
                  <a:pt x="10617" y="48082"/>
                </a:lnTo>
                <a:lnTo>
                  <a:pt x="10248" y="50114"/>
                </a:lnTo>
                <a:lnTo>
                  <a:pt x="9309" y="52349"/>
                </a:lnTo>
                <a:lnTo>
                  <a:pt x="11391" y="53428"/>
                </a:lnTo>
                <a:lnTo>
                  <a:pt x="10325" y="55689"/>
                </a:lnTo>
                <a:lnTo>
                  <a:pt x="9969" y="58115"/>
                </a:lnTo>
                <a:lnTo>
                  <a:pt x="9194" y="60350"/>
                </a:lnTo>
                <a:lnTo>
                  <a:pt x="8813" y="60375"/>
                </a:lnTo>
                <a:lnTo>
                  <a:pt x="7785" y="60756"/>
                </a:lnTo>
                <a:lnTo>
                  <a:pt x="7150" y="60921"/>
                </a:lnTo>
                <a:lnTo>
                  <a:pt x="8839" y="68046"/>
                </a:lnTo>
                <a:lnTo>
                  <a:pt x="12623" y="70675"/>
                </a:lnTo>
                <a:lnTo>
                  <a:pt x="19164" y="69354"/>
                </a:lnTo>
                <a:close/>
              </a:path>
              <a:path w="241935" h="199389">
                <a:moveTo>
                  <a:pt x="19875" y="141706"/>
                </a:moveTo>
                <a:lnTo>
                  <a:pt x="16027" y="134200"/>
                </a:lnTo>
                <a:lnTo>
                  <a:pt x="13182" y="135877"/>
                </a:lnTo>
                <a:lnTo>
                  <a:pt x="11252" y="137388"/>
                </a:lnTo>
                <a:lnTo>
                  <a:pt x="14071" y="142760"/>
                </a:lnTo>
                <a:lnTo>
                  <a:pt x="16433" y="143319"/>
                </a:lnTo>
                <a:lnTo>
                  <a:pt x="19875" y="141706"/>
                </a:lnTo>
                <a:close/>
              </a:path>
              <a:path w="241935" h="199389">
                <a:moveTo>
                  <a:pt x="20053" y="9093"/>
                </a:moveTo>
                <a:lnTo>
                  <a:pt x="17576" y="2921"/>
                </a:lnTo>
                <a:lnTo>
                  <a:pt x="8623" y="0"/>
                </a:lnTo>
                <a:lnTo>
                  <a:pt x="7518" y="3695"/>
                </a:lnTo>
                <a:lnTo>
                  <a:pt x="9232" y="5588"/>
                </a:lnTo>
                <a:lnTo>
                  <a:pt x="11366" y="7112"/>
                </a:lnTo>
                <a:lnTo>
                  <a:pt x="15506" y="4953"/>
                </a:lnTo>
                <a:lnTo>
                  <a:pt x="16256" y="9563"/>
                </a:lnTo>
                <a:lnTo>
                  <a:pt x="20053" y="9093"/>
                </a:lnTo>
                <a:close/>
              </a:path>
              <a:path w="241935" h="199389">
                <a:moveTo>
                  <a:pt x="28105" y="146888"/>
                </a:moveTo>
                <a:lnTo>
                  <a:pt x="27317" y="146634"/>
                </a:lnTo>
                <a:lnTo>
                  <a:pt x="26924" y="146494"/>
                </a:lnTo>
                <a:lnTo>
                  <a:pt x="25666" y="150634"/>
                </a:lnTo>
                <a:lnTo>
                  <a:pt x="26035" y="150761"/>
                </a:lnTo>
                <a:lnTo>
                  <a:pt x="26403" y="150901"/>
                </a:lnTo>
                <a:lnTo>
                  <a:pt x="26771" y="151028"/>
                </a:lnTo>
                <a:lnTo>
                  <a:pt x="28105" y="146888"/>
                </a:lnTo>
                <a:close/>
              </a:path>
              <a:path w="241935" h="199389">
                <a:moveTo>
                  <a:pt x="28778" y="111480"/>
                </a:moveTo>
                <a:lnTo>
                  <a:pt x="28028" y="105956"/>
                </a:lnTo>
                <a:lnTo>
                  <a:pt x="27508" y="100368"/>
                </a:lnTo>
                <a:lnTo>
                  <a:pt x="25781" y="91490"/>
                </a:lnTo>
                <a:lnTo>
                  <a:pt x="22669" y="91338"/>
                </a:lnTo>
                <a:lnTo>
                  <a:pt x="20218" y="91135"/>
                </a:lnTo>
                <a:lnTo>
                  <a:pt x="20726" y="96570"/>
                </a:lnTo>
                <a:lnTo>
                  <a:pt x="21386" y="101295"/>
                </a:lnTo>
                <a:lnTo>
                  <a:pt x="21717" y="111315"/>
                </a:lnTo>
                <a:lnTo>
                  <a:pt x="22860" y="112395"/>
                </a:lnTo>
                <a:lnTo>
                  <a:pt x="28778" y="111480"/>
                </a:lnTo>
                <a:close/>
              </a:path>
              <a:path w="241935" h="199389">
                <a:moveTo>
                  <a:pt x="33451" y="135051"/>
                </a:moveTo>
                <a:lnTo>
                  <a:pt x="31064" y="130543"/>
                </a:lnTo>
                <a:lnTo>
                  <a:pt x="29870" y="130619"/>
                </a:lnTo>
                <a:lnTo>
                  <a:pt x="29273" y="130644"/>
                </a:lnTo>
                <a:lnTo>
                  <a:pt x="27063" y="138315"/>
                </a:lnTo>
                <a:lnTo>
                  <a:pt x="33451" y="135051"/>
                </a:lnTo>
                <a:close/>
              </a:path>
              <a:path w="241935" h="199389">
                <a:moveTo>
                  <a:pt x="35877" y="96062"/>
                </a:moveTo>
                <a:lnTo>
                  <a:pt x="30353" y="96520"/>
                </a:lnTo>
                <a:lnTo>
                  <a:pt x="33528" y="99618"/>
                </a:lnTo>
                <a:lnTo>
                  <a:pt x="34582" y="97409"/>
                </a:lnTo>
                <a:lnTo>
                  <a:pt x="35877" y="96062"/>
                </a:lnTo>
                <a:close/>
              </a:path>
              <a:path w="241935" h="199389">
                <a:moveTo>
                  <a:pt x="37325" y="126136"/>
                </a:moveTo>
                <a:lnTo>
                  <a:pt x="24892" y="119519"/>
                </a:lnTo>
                <a:lnTo>
                  <a:pt x="24841" y="124599"/>
                </a:lnTo>
                <a:lnTo>
                  <a:pt x="21755" y="124688"/>
                </a:lnTo>
                <a:lnTo>
                  <a:pt x="19431" y="120548"/>
                </a:lnTo>
                <a:lnTo>
                  <a:pt x="14744" y="123964"/>
                </a:lnTo>
                <a:lnTo>
                  <a:pt x="17018" y="129692"/>
                </a:lnTo>
                <a:lnTo>
                  <a:pt x="19138" y="130187"/>
                </a:lnTo>
                <a:lnTo>
                  <a:pt x="28600" y="126542"/>
                </a:lnTo>
                <a:lnTo>
                  <a:pt x="32715" y="126733"/>
                </a:lnTo>
                <a:lnTo>
                  <a:pt x="37325" y="126136"/>
                </a:lnTo>
                <a:close/>
              </a:path>
              <a:path w="241935" h="199389">
                <a:moveTo>
                  <a:pt x="39509" y="150342"/>
                </a:moveTo>
                <a:lnTo>
                  <a:pt x="39420" y="149644"/>
                </a:lnTo>
                <a:lnTo>
                  <a:pt x="39103" y="149174"/>
                </a:lnTo>
                <a:lnTo>
                  <a:pt x="38735" y="148386"/>
                </a:lnTo>
                <a:lnTo>
                  <a:pt x="38188" y="149021"/>
                </a:lnTo>
                <a:lnTo>
                  <a:pt x="37541" y="149453"/>
                </a:lnTo>
                <a:lnTo>
                  <a:pt x="37604" y="149758"/>
                </a:lnTo>
                <a:lnTo>
                  <a:pt x="37680" y="150177"/>
                </a:lnTo>
                <a:lnTo>
                  <a:pt x="38252" y="150571"/>
                </a:lnTo>
                <a:lnTo>
                  <a:pt x="38696" y="150812"/>
                </a:lnTo>
                <a:lnTo>
                  <a:pt x="38823" y="150876"/>
                </a:lnTo>
                <a:lnTo>
                  <a:pt x="39509" y="150342"/>
                </a:lnTo>
                <a:close/>
              </a:path>
              <a:path w="241935" h="199389">
                <a:moveTo>
                  <a:pt x="41160" y="179298"/>
                </a:moveTo>
                <a:lnTo>
                  <a:pt x="40106" y="178409"/>
                </a:lnTo>
                <a:lnTo>
                  <a:pt x="39039" y="176784"/>
                </a:lnTo>
                <a:lnTo>
                  <a:pt x="36271" y="176834"/>
                </a:lnTo>
                <a:lnTo>
                  <a:pt x="34544" y="177901"/>
                </a:lnTo>
                <a:lnTo>
                  <a:pt x="32816" y="178536"/>
                </a:lnTo>
                <a:lnTo>
                  <a:pt x="33159" y="180644"/>
                </a:lnTo>
                <a:lnTo>
                  <a:pt x="34937" y="180975"/>
                </a:lnTo>
                <a:lnTo>
                  <a:pt x="36728" y="181622"/>
                </a:lnTo>
                <a:lnTo>
                  <a:pt x="38468" y="181508"/>
                </a:lnTo>
                <a:lnTo>
                  <a:pt x="39408" y="181444"/>
                </a:lnTo>
                <a:lnTo>
                  <a:pt x="40259" y="180073"/>
                </a:lnTo>
                <a:lnTo>
                  <a:pt x="41160" y="179298"/>
                </a:lnTo>
                <a:close/>
              </a:path>
              <a:path w="241935" h="199389">
                <a:moveTo>
                  <a:pt x="42849" y="46672"/>
                </a:moveTo>
                <a:lnTo>
                  <a:pt x="42557" y="46151"/>
                </a:lnTo>
                <a:lnTo>
                  <a:pt x="42062" y="45148"/>
                </a:lnTo>
                <a:lnTo>
                  <a:pt x="40906" y="45631"/>
                </a:lnTo>
                <a:lnTo>
                  <a:pt x="39878" y="46202"/>
                </a:lnTo>
                <a:lnTo>
                  <a:pt x="38823" y="46761"/>
                </a:lnTo>
                <a:lnTo>
                  <a:pt x="39547" y="48209"/>
                </a:lnTo>
                <a:lnTo>
                  <a:pt x="40652" y="47701"/>
                </a:lnTo>
                <a:lnTo>
                  <a:pt x="41744" y="47180"/>
                </a:lnTo>
                <a:lnTo>
                  <a:pt x="42849" y="46672"/>
                </a:lnTo>
                <a:close/>
              </a:path>
              <a:path w="241935" h="199389">
                <a:moveTo>
                  <a:pt x="44043" y="193230"/>
                </a:moveTo>
                <a:lnTo>
                  <a:pt x="41795" y="186918"/>
                </a:lnTo>
                <a:lnTo>
                  <a:pt x="40335" y="187439"/>
                </a:lnTo>
                <a:lnTo>
                  <a:pt x="42684" y="193700"/>
                </a:lnTo>
                <a:lnTo>
                  <a:pt x="44043" y="193230"/>
                </a:lnTo>
                <a:close/>
              </a:path>
              <a:path w="241935" h="199389">
                <a:moveTo>
                  <a:pt x="44907" y="30581"/>
                </a:moveTo>
                <a:lnTo>
                  <a:pt x="43764" y="28587"/>
                </a:lnTo>
                <a:lnTo>
                  <a:pt x="35648" y="25552"/>
                </a:lnTo>
                <a:lnTo>
                  <a:pt x="36918" y="20650"/>
                </a:lnTo>
                <a:lnTo>
                  <a:pt x="30734" y="23279"/>
                </a:lnTo>
                <a:lnTo>
                  <a:pt x="32804" y="27089"/>
                </a:lnTo>
                <a:lnTo>
                  <a:pt x="34721" y="30365"/>
                </a:lnTo>
                <a:lnTo>
                  <a:pt x="37287" y="35610"/>
                </a:lnTo>
                <a:lnTo>
                  <a:pt x="38163" y="37744"/>
                </a:lnTo>
                <a:lnTo>
                  <a:pt x="40474" y="36791"/>
                </a:lnTo>
                <a:lnTo>
                  <a:pt x="42011" y="36156"/>
                </a:lnTo>
                <a:lnTo>
                  <a:pt x="43561" y="34404"/>
                </a:lnTo>
                <a:lnTo>
                  <a:pt x="44907" y="30581"/>
                </a:lnTo>
                <a:close/>
              </a:path>
              <a:path w="241935" h="199389">
                <a:moveTo>
                  <a:pt x="47307" y="107988"/>
                </a:moveTo>
                <a:lnTo>
                  <a:pt x="45427" y="106121"/>
                </a:lnTo>
                <a:lnTo>
                  <a:pt x="44437" y="103949"/>
                </a:lnTo>
                <a:lnTo>
                  <a:pt x="42037" y="104762"/>
                </a:lnTo>
                <a:lnTo>
                  <a:pt x="39776" y="105283"/>
                </a:lnTo>
                <a:lnTo>
                  <a:pt x="40894" y="108229"/>
                </a:lnTo>
                <a:lnTo>
                  <a:pt x="41160" y="108927"/>
                </a:lnTo>
                <a:lnTo>
                  <a:pt x="43230" y="109639"/>
                </a:lnTo>
                <a:lnTo>
                  <a:pt x="47307" y="107988"/>
                </a:lnTo>
                <a:close/>
              </a:path>
              <a:path w="241935" h="199389">
                <a:moveTo>
                  <a:pt x="50749" y="92684"/>
                </a:moveTo>
                <a:lnTo>
                  <a:pt x="49961" y="92227"/>
                </a:lnTo>
                <a:lnTo>
                  <a:pt x="49199" y="91681"/>
                </a:lnTo>
                <a:lnTo>
                  <a:pt x="48171" y="91325"/>
                </a:lnTo>
                <a:lnTo>
                  <a:pt x="47675" y="92202"/>
                </a:lnTo>
                <a:lnTo>
                  <a:pt x="46990" y="93078"/>
                </a:lnTo>
                <a:lnTo>
                  <a:pt x="48158" y="93497"/>
                </a:lnTo>
                <a:lnTo>
                  <a:pt x="49009" y="93903"/>
                </a:lnTo>
                <a:lnTo>
                  <a:pt x="49898" y="94030"/>
                </a:lnTo>
                <a:lnTo>
                  <a:pt x="50114" y="94056"/>
                </a:lnTo>
                <a:lnTo>
                  <a:pt x="50469" y="93154"/>
                </a:lnTo>
                <a:lnTo>
                  <a:pt x="50749" y="92684"/>
                </a:lnTo>
                <a:close/>
              </a:path>
              <a:path w="241935" h="199389">
                <a:moveTo>
                  <a:pt x="51727" y="129527"/>
                </a:moveTo>
                <a:lnTo>
                  <a:pt x="48526" y="125653"/>
                </a:lnTo>
                <a:lnTo>
                  <a:pt x="48056" y="119900"/>
                </a:lnTo>
                <a:lnTo>
                  <a:pt x="40246" y="121424"/>
                </a:lnTo>
                <a:lnTo>
                  <a:pt x="45770" y="124904"/>
                </a:lnTo>
                <a:lnTo>
                  <a:pt x="45199" y="129527"/>
                </a:lnTo>
                <a:lnTo>
                  <a:pt x="51727" y="129527"/>
                </a:lnTo>
                <a:close/>
              </a:path>
              <a:path w="241935" h="199389">
                <a:moveTo>
                  <a:pt x="59321" y="128536"/>
                </a:moveTo>
                <a:lnTo>
                  <a:pt x="57137" y="127419"/>
                </a:lnTo>
                <a:lnTo>
                  <a:pt x="55829" y="126174"/>
                </a:lnTo>
                <a:lnTo>
                  <a:pt x="53822" y="126619"/>
                </a:lnTo>
                <a:lnTo>
                  <a:pt x="53111" y="128257"/>
                </a:lnTo>
                <a:lnTo>
                  <a:pt x="52273" y="129286"/>
                </a:lnTo>
                <a:lnTo>
                  <a:pt x="53200" y="129933"/>
                </a:lnTo>
                <a:lnTo>
                  <a:pt x="54178" y="131165"/>
                </a:lnTo>
                <a:lnTo>
                  <a:pt x="56197" y="130949"/>
                </a:lnTo>
                <a:lnTo>
                  <a:pt x="57251" y="129832"/>
                </a:lnTo>
                <a:lnTo>
                  <a:pt x="59321" y="128536"/>
                </a:lnTo>
                <a:close/>
              </a:path>
              <a:path w="241935" h="199389">
                <a:moveTo>
                  <a:pt x="60706" y="13246"/>
                </a:moveTo>
                <a:lnTo>
                  <a:pt x="59715" y="10858"/>
                </a:lnTo>
                <a:lnTo>
                  <a:pt x="54457" y="5219"/>
                </a:lnTo>
                <a:lnTo>
                  <a:pt x="46520" y="12166"/>
                </a:lnTo>
                <a:lnTo>
                  <a:pt x="49364" y="13919"/>
                </a:lnTo>
                <a:lnTo>
                  <a:pt x="51003" y="15544"/>
                </a:lnTo>
                <a:lnTo>
                  <a:pt x="52895" y="15913"/>
                </a:lnTo>
                <a:lnTo>
                  <a:pt x="54610" y="16243"/>
                </a:lnTo>
                <a:lnTo>
                  <a:pt x="56845" y="15633"/>
                </a:lnTo>
                <a:lnTo>
                  <a:pt x="60706" y="13246"/>
                </a:lnTo>
                <a:close/>
              </a:path>
              <a:path w="241935" h="199389">
                <a:moveTo>
                  <a:pt x="70586" y="109639"/>
                </a:moveTo>
                <a:lnTo>
                  <a:pt x="68910" y="108635"/>
                </a:lnTo>
                <a:lnTo>
                  <a:pt x="67576" y="107607"/>
                </a:lnTo>
                <a:lnTo>
                  <a:pt x="65773" y="108686"/>
                </a:lnTo>
                <a:lnTo>
                  <a:pt x="64300" y="109829"/>
                </a:lnTo>
                <a:lnTo>
                  <a:pt x="66357" y="112191"/>
                </a:lnTo>
                <a:lnTo>
                  <a:pt x="68732" y="112141"/>
                </a:lnTo>
                <a:lnTo>
                  <a:pt x="69164" y="111569"/>
                </a:lnTo>
                <a:lnTo>
                  <a:pt x="70586" y="109639"/>
                </a:lnTo>
                <a:close/>
              </a:path>
              <a:path w="241935" h="199389">
                <a:moveTo>
                  <a:pt x="77177" y="95821"/>
                </a:moveTo>
                <a:lnTo>
                  <a:pt x="74168" y="94437"/>
                </a:lnTo>
                <a:lnTo>
                  <a:pt x="72453" y="95453"/>
                </a:lnTo>
                <a:lnTo>
                  <a:pt x="71729" y="98082"/>
                </a:lnTo>
                <a:lnTo>
                  <a:pt x="71577" y="98653"/>
                </a:lnTo>
                <a:lnTo>
                  <a:pt x="72682" y="100177"/>
                </a:lnTo>
                <a:lnTo>
                  <a:pt x="76758" y="100787"/>
                </a:lnTo>
                <a:lnTo>
                  <a:pt x="76657" y="98221"/>
                </a:lnTo>
                <a:lnTo>
                  <a:pt x="77177" y="95821"/>
                </a:lnTo>
                <a:close/>
              </a:path>
              <a:path w="241935" h="199389">
                <a:moveTo>
                  <a:pt x="77343" y="117843"/>
                </a:moveTo>
                <a:lnTo>
                  <a:pt x="76758" y="116484"/>
                </a:lnTo>
                <a:lnTo>
                  <a:pt x="76187" y="115112"/>
                </a:lnTo>
                <a:lnTo>
                  <a:pt x="75603" y="113753"/>
                </a:lnTo>
                <a:lnTo>
                  <a:pt x="74498" y="114439"/>
                </a:lnTo>
                <a:lnTo>
                  <a:pt x="75120" y="115722"/>
                </a:lnTo>
                <a:lnTo>
                  <a:pt x="76390" y="118287"/>
                </a:lnTo>
                <a:lnTo>
                  <a:pt x="76708" y="118135"/>
                </a:lnTo>
                <a:lnTo>
                  <a:pt x="77025" y="117995"/>
                </a:lnTo>
                <a:lnTo>
                  <a:pt x="77343" y="117843"/>
                </a:lnTo>
                <a:close/>
              </a:path>
              <a:path w="241935" h="199389">
                <a:moveTo>
                  <a:pt x="80162" y="18211"/>
                </a:moveTo>
                <a:lnTo>
                  <a:pt x="79362" y="17259"/>
                </a:lnTo>
                <a:lnTo>
                  <a:pt x="73583" y="15328"/>
                </a:lnTo>
                <a:lnTo>
                  <a:pt x="79286" y="22542"/>
                </a:lnTo>
                <a:lnTo>
                  <a:pt x="80162" y="18211"/>
                </a:lnTo>
                <a:close/>
              </a:path>
              <a:path w="241935" h="199389">
                <a:moveTo>
                  <a:pt x="81534" y="93522"/>
                </a:moveTo>
                <a:lnTo>
                  <a:pt x="81521" y="92456"/>
                </a:lnTo>
                <a:lnTo>
                  <a:pt x="80772" y="92405"/>
                </a:lnTo>
                <a:lnTo>
                  <a:pt x="80378" y="92354"/>
                </a:lnTo>
                <a:lnTo>
                  <a:pt x="80302" y="93383"/>
                </a:lnTo>
                <a:lnTo>
                  <a:pt x="80213" y="94411"/>
                </a:lnTo>
                <a:lnTo>
                  <a:pt x="80137" y="95440"/>
                </a:lnTo>
                <a:lnTo>
                  <a:pt x="80975" y="95491"/>
                </a:lnTo>
                <a:lnTo>
                  <a:pt x="81381" y="95529"/>
                </a:lnTo>
                <a:lnTo>
                  <a:pt x="81445" y="94526"/>
                </a:lnTo>
                <a:lnTo>
                  <a:pt x="81534" y="93522"/>
                </a:lnTo>
                <a:close/>
              </a:path>
              <a:path w="241935" h="199389">
                <a:moveTo>
                  <a:pt x="83693" y="108140"/>
                </a:moveTo>
                <a:lnTo>
                  <a:pt x="83134" y="107619"/>
                </a:lnTo>
                <a:lnTo>
                  <a:pt x="82638" y="106807"/>
                </a:lnTo>
                <a:lnTo>
                  <a:pt x="81394" y="106540"/>
                </a:lnTo>
                <a:lnTo>
                  <a:pt x="80632" y="107111"/>
                </a:lnTo>
                <a:lnTo>
                  <a:pt x="79946" y="107378"/>
                </a:lnTo>
                <a:lnTo>
                  <a:pt x="79095" y="108800"/>
                </a:lnTo>
                <a:lnTo>
                  <a:pt x="79883" y="109093"/>
                </a:lnTo>
                <a:lnTo>
                  <a:pt x="80721" y="109677"/>
                </a:lnTo>
                <a:lnTo>
                  <a:pt x="82257" y="109435"/>
                </a:lnTo>
                <a:lnTo>
                  <a:pt x="82943" y="108648"/>
                </a:lnTo>
                <a:lnTo>
                  <a:pt x="83693" y="108140"/>
                </a:lnTo>
                <a:close/>
              </a:path>
              <a:path w="241935" h="199389">
                <a:moveTo>
                  <a:pt x="85013" y="21856"/>
                </a:moveTo>
                <a:lnTo>
                  <a:pt x="84607" y="21018"/>
                </a:lnTo>
                <a:lnTo>
                  <a:pt x="84188" y="20180"/>
                </a:lnTo>
                <a:lnTo>
                  <a:pt x="83781" y="19342"/>
                </a:lnTo>
                <a:lnTo>
                  <a:pt x="83337" y="19621"/>
                </a:lnTo>
                <a:lnTo>
                  <a:pt x="82892" y="19913"/>
                </a:lnTo>
                <a:lnTo>
                  <a:pt x="82435" y="20193"/>
                </a:lnTo>
                <a:lnTo>
                  <a:pt x="84188" y="22364"/>
                </a:lnTo>
                <a:lnTo>
                  <a:pt x="84467" y="22199"/>
                </a:lnTo>
                <a:lnTo>
                  <a:pt x="85013" y="21856"/>
                </a:lnTo>
                <a:close/>
              </a:path>
              <a:path w="241935" h="199389">
                <a:moveTo>
                  <a:pt x="87439" y="8089"/>
                </a:moveTo>
                <a:lnTo>
                  <a:pt x="87287" y="7912"/>
                </a:lnTo>
                <a:lnTo>
                  <a:pt x="86880" y="7416"/>
                </a:lnTo>
                <a:lnTo>
                  <a:pt x="86169" y="7162"/>
                </a:lnTo>
                <a:lnTo>
                  <a:pt x="85572" y="6819"/>
                </a:lnTo>
                <a:lnTo>
                  <a:pt x="85382" y="7353"/>
                </a:lnTo>
                <a:lnTo>
                  <a:pt x="84963" y="7950"/>
                </a:lnTo>
                <a:lnTo>
                  <a:pt x="85077" y="8420"/>
                </a:lnTo>
                <a:lnTo>
                  <a:pt x="85191" y="8839"/>
                </a:lnTo>
                <a:lnTo>
                  <a:pt x="85877" y="9131"/>
                </a:lnTo>
                <a:lnTo>
                  <a:pt x="86487" y="9626"/>
                </a:lnTo>
                <a:lnTo>
                  <a:pt x="86855" y="8877"/>
                </a:lnTo>
                <a:lnTo>
                  <a:pt x="87439" y="8089"/>
                </a:lnTo>
                <a:close/>
              </a:path>
              <a:path w="241935" h="199389">
                <a:moveTo>
                  <a:pt x="88519" y="150063"/>
                </a:moveTo>
                <a:lnTo>
                  <a:pt x="87185" y="149796"/>
                </a:lnTo>
                <a:lnTo>
                  <a:pt x="86893" y="150952"/>
                </a:lnTo>
                <a:lnTo>
                  <a:pt x="86614" y="152120"/>
                </a:lnTo>
                <a:lnTo>
                  <a:pt x="86321" y="153276"/>
                </a:lnTo>
                <a:lnTo>
                  <a:pt x="86944" y="153365"/>
                </a:lnTo>
                <a:lnTo>
                  <a:pt x="88188" y="153517"/>
                </a:lnTo>
                <a:lnTo>
                  <a:pt x="88417" y="151218"/>
                </a:lnTo>
                <a:lnTo>
                  <a:pt x="88519" y="150063"/>
                </a:lnTo>
                <a:close/>
              </a:path>
              <a:path w="241935" h="199389">
                <a:moveTo>
                  <a:pt x="88963" y="99034"/>
                </a:moveTo>
                <a:lnTo>
                  <a:pt x="88252" y="98285"/>
                </a:lnTo>
                <a:lnTo>
                  <a:pt x="87579" y="97485"/>
                </a:lnTo>
                <a:lnTo>
                  <a:pt x="86779" y="96837"/>
                </a:lnTo>
                <a:lnTo>
                  <a:pt x="85940" y="97497"/>
                </a:lnTo>
                <a:lnTo>
                  <a:pt x="85483" y="97866"/>
                </a:lnTo>
                <a:lnTo>
                  <a:pt x="86969" y="99504"/>
                </a:lnTo>
                <a:lnTo>
                  <a:pt x="87706" y="100330"/>
                </a:lnTo>
                <a:lnTo>
                  <a:pt x="88963" y="99034"/>
                </a:lnTo>
                <a:close/>
              </a:path>
              <a:path w="241935" h="199389">
                <a:moveTo>
                  <a:pt x="93268" y="5549"/>
                </a:moveTo>
                <a:lnTo>
                  <a:pt x="92227" y="4826"/>
                </a:lnTo>
                <a:lnTo>
                  <a:pt x="91516" y="3949"/>
                </a:lnTo>
                <a:lnTo>
                  <a:pt x="90182" y="4267"/>
                </a:lnTo>
                <a:lnTo>
                  <a:pt x="89471" y="5080"/>
                </a:lnTo>
                <a:lnTo>
                  <a:pt x="88709" y="5626"/>
                </a:lnTo>
                <a:lnTo>
                  <a:pt x="89357" y="6311"/>
                </a:lnTo>
                <a:lnTo>
                  <a:pt x="89979" y="7505"/>
                </a:lnTo>
                <a:lnTo>
                  <a:pt x="90652" y="7531"/>
                </a:lnTo>
                <a:lnTo>
                  <a:pt x="91363" y="7556"/>
                </a:lnTo>
                <a:lnTo>
                  <a:pt x="92125" y="6477"/>
                </a:lnTo>
                <a:lnTo>
                  <a:pt x="93268" y="5549"/>
                </a:lnTo>
                <a:close/>
              </a:path>
              <a:path w="241935" h="199389">
                <a:moveTo>
                  <a:pt x="93446" y="93446"/>
                </a:moveTo>
                <a:lnTo>
                  <a:pt x="92849" y="93103"/>
                </a:lnTo>
                <a:lnTo>
                  <a:pt x="92532" y="92887"/>
                </a:lnTo>
                <a:lnTo>
                  <a:pt x="92151" y="93535"/>
                </a:lnTo>
                <a:lnTo>
                  <a:pt x="91770" y="94195"/>
                </a:lnTo>
                <a:lnTo>
                  <a:pt x="91389" y="94843"/>
                </a:lnTo>
                <a:lnTo>
                  <a:pt x="91668" y="95059"/>
                </a:lnTo>
                <a:lnTo>
                  <a:pt x="91973" y="95275"/>
                </a:lnTo>
                <a:lnTo>
                  <a:pt x="92265" y="95491"/>
                </a:lnTo>
                <a:lnTo>
                  <a:pt x="92659" y="94830"/>
                </a:lnTo>
                <a:lnTo>
                  <a:pt x="93078" y="94183"/>
                </a:lnTo>
                <a:lnTo>
                  <a:pt x="93421" y="93497"/>
                </a:lnTo>
                <a:close/>
              </a:path>
              <a:path w="241935" h="199389">
                <a:moveTo>
                  <a:pt x="94792" y="152514"/>
                </a:moveTo>
                <a:lnTo>
                  <a:pt x="94322" y="152057"/>
                </a:lnTo>
                <a:lnTo>
                  <a:pt x="93903" y="151498"/>
                </a:lnTo>
                <a:lnTo>
                  <a:pt x="93179" y="151155"/>
                </a:lnTo>
                <a:lnTo>
                  <a:pt x="92341" y="151904"/>
                </a:lnTo>
                <a:lnTo>
                  <a:pt x="92316" y="152323"/>
                </a:lnTo>
                <a:lnTo>
                  <a:pt x="92278" y="152717"/>
                </a:lnTo>
                <a:lnTo>
                  <a:pt x="92887" y="153174"/>
                </a:lnTo>
                <a:lnTo>
                  <a:pt x="93319" y="153720"/>
                </a:lnTo>
                <a:lnTo>
                  <a:pt x="94348" y="152869"/>
                </a:lnTo>
                <a:lnTo>
                  <a:pt x="94792" y="152514"/>
                </a:lnTo>
                <a:close/>
              </a:path>
              <a:path w="241935" h="199389">
                <a:moveTo>
                  <a:pt x="96977" y="29464"/>
                </a:moveTo>
                <a:lnTo>
                  <a:pt x="92189" y="29108"/>
                </a:lnTo>
                <a:lnTo>
                  <a:pt x="91516" y="31597"/>
                </a:lnTo>
                <a:lnTo>
                  <a:pt x="92087" y="33502"/>
                </a:lnTo>
                <a:lnTo>
                  <a:pt x="94945" y="35280"/>
                </a:lnTo>
                <a:lnTo>
                  <a:pt x="96977" y="29464"/>
                </a:lnTo>
                <a:close/>
              </a:path>
              <a:path w="241935" h="199389">
                <a:moveTo>
                  <a:pt x="97053" y="82181"/>
                </a:moveTo>
                <a:lnTo>
                  <a:pt x="93205" y="74777"/>
                </a:lnTo>
                <a:lnTo>
                  <a:pt x="87630" y="75552"/>
                </a:lnTo>
                <a:lnTo>
                  <a:pt x="81978" y="74612"/>
                </a:lnTo>
                <a:lnTo>
                  <a:pt x="84937" y="83223"/>
                </a:lnTo>
                <a:lnTo>
                  <a:pt x="88417" y="80200"/>
                </a:lnTo>
                <a:lnTo>
                  <a:pt x="97053" y="82181"/>
                </a:lnTo>
                <a:close/>
              </a:path>
              <a:path w="241935" h="199389">
                <a:moveTo>
                  <a:pt x="97294" y="120523"/>
                </a:moveTo>
                <a:lnTo>
                  <a:pt x="94767" y="113118"/>
                </a:lnTo>
                <a:lnTo>
                  <a:pt x="89877" y="113944"/>
                </a:lnTo>
                <a:lnTo>
                  <a:pt x="85039" y="110718"/>
                </a:lnTo>
                <a:lnTo>
                  <a:pt x="79756" y="112814"/>
                </a:lnTo>
                <a:lnTo>
                  <a:pt x="86194" y="121208"/>
                </a:lnTo>
                <a:lnTo>
                  <a:pt x="90728" y="123291"/>
                </a:lnTo>
                <a:lnTo>
                  <a:pt x="97294" y="120523"/>
                </a:lnTo>
                <a:close/>
              </a:path>
              <a:path w="241935" h="199389">
                <a:moveTo>
                  <a:pt x="105219" y="94716"/>
                </a:moveTo>
                <a:lnTo>
                  <a:pt x="101815" y="90690"/>
                </a:lnTo>
                <a:lnTo>
                  <a:pt x="100203" y="90932"/>
                </a:lnTo>
                <a:lnTo>
                  <a:pt x="98196" y="95681"/>
                </a:lnTo>
                <a:lnTo>
                  <a:pt x="105219" y="94716"/>
                </a:lnTo>
                <a:close/>
              </a:path>
              <a:path w="241935" h="199389">
                <a:moveTo>
                  <a:pt x="109626" y="96786"/>
                </a:moveTo>
                <a:lnTo>
                  <a:pt x="108699" y="95770"/>
                </a:lnTo>
                <a:lnTo>
                  <a:pt x="107810" y="96227"/>
                </a:lnTo>
                <a:lnTo>
                  <a:pt x="106946" y="96697"/>
                </a:lnTo>
                <a:lnTo>
                  <a:pt x="106375" y="97370"/>
                </a:lnTo>
                <a:lnTo>
                  <a:pt x="106222" y="97561"/>
                </a:lnTo>
                <a:lnTo>
                  <a:pt x="106997" y="98513"/>
                </a:lnTo>
                <a:lnTo>
                  <a:pt x="107721" y="99745"/>
                </a:lnTo>
                <a:lnTo>
                  <a:pt x="108610" y="98488"/>
                </a:lnTo>
                <a:lnTo>
                  <a:pt x="109245" y="97853"/>
                </a:lnTo>
                <a:lnTo>
                  <a:pt x="109512" y="97078"/>
                </a:lnTo>
                <a:lnTo>
                  <a:pt x="109626" y="96786"/>
                </a:lnTo>
                <a:close/>
              </a:path>
              <a:path w="241935" h="199389">
                <a:moveTo>
                  <a:pt x="110413" y="108445"/>
                </a:moveTo>
                <a:lnTo>
                  <a:pt x="109385" y="107010"/>
                </a:lnTo>
                <a:lnTo>
                  <a:pt x="104394" y="107137"/>
                </a:lnTo>
                <a:lnTo>
                  <a:pt x="110337" y="115468"/>
                </a:lnTo>
                <a:lnTo>
                  <a:pt x="110413" y="108445"/>
                </a:lnTo>
                <a:close/>
              </a:path>
              <a:path w="241935" h="199389">
                <a:moveTo>
                  <a:pt x="113525" y="77355"/>
                </a:moveTo>
                <a:lnTo>
                  <a:pt x="106260" y="79387"/>
                </a:lnTo>
                <a:lnTo>
                  <a:pt x="109105" y="81178"/>
                </a:lnTo>
                <a:lnTo>
                  <a:pt x="110680" y="82156"/>
                </a:lnTo>
                <a:lnTo>
                  <a:pt x="112649" y="83400"/>
                </a:lnTo>
                <a:lnTo>
                  <a:pt x="113525" y="77355"/>
                </a:lnTo>
                <a:close/>
              </a:path>
              <a:path w="241935" h="199389">
                <a:moveTo>
                  <a:pt x="117563" y="16916"/>
                </a:moveTo>
                <a:lnTo>
                  <a:pt x="115582" y="12433"/>
                </a:lnTo>
                <a:lnTo>
                  <a:pt x="112661" y="11176"/>
                </a:lnTo>
                <a:lnTo>
                  <a:pt x="108496" y="11811"/>
                </a:lnTo>
                <a:lnTo>
                  <a:pt x="110070" y="16725"/>
                </a:lnTo>
                <a:lnTo>
                  <a:pt x="112636" y="18224"/>
                </a:lnTo>
                <a:lnTo>
                  <a:pt x="117563" y="16916"/>
                </a:lnTo>
                <a:close/>
              </a:path>
              <a:path w="241935" h="199389">
                <a:moveTo>
                  <a:pt x="117690" y="87985"/>
                </a:moveTo>
                <a:lnTo>
                  <a:pt x="116954" y="85775"/>
                </a:lnTo>
                <a:lnTo>
                  <a:pt x="115925" y="85445"/>
                </a:lnTo>
                <a:lnTo>
                  <a:pt x="115404" y="85267"/>
                </a:lnTo>
                <a:lnTo>
                  <a:pt x="114820" y="86601"/>
                </a:lnTo>
                <a:lnTo>
                  <a:pt x="114223" y="87934"/>
                </a:lnTo>
                <a:lnTo>
                  <a:pt x="113284" y="90081"/>
                </a:lnTo>
                <a:lnTo>
                  <a:pt x="116763" y="89217"/>
                </a:lnTo>
                <a:lnTo>
                  <a:pt x="117690" y="87985"/>
                </a:lnTo>
                <a:close/>
              </a:path>
              <a:path w="241935" h="199389">
                <a:moveTo>
                  <a:pt x="125717" y="99936"/>
                </a:moveTo>
                <a:lnTo>
                  <a:pt x="125666" y="99263"/>
                </a:lnTo>
                <a:lnTo>
                  <a:pt x="125615" y="98552"/>
                </a:lnTo>
                <a:lnTo>
                  <a:pt x="124536" y="97472"/>
                </a:lnTo>
                <a:lnTo>
                  <a:pt x="122148" y="97015"/>
                </a:lnTo>
                <a:lnTo>
                  <a:pt x="120446" y="97231"/>
                </a:lnTo>
                <a:lnTo>
                  <a:pt x="118694" y="97231"/>
                </a:lnTo>
                <a:lnTo>
                  <a:pt x="118694" y="102539"/>
                </a:lnTo>
                <a:lnTo>
                  <a:pt x="120294" y="102196"/>
                </a:lnTo>
                <a:lnTo>
                  <a:pt x="122186" y="101955"/>
                </a:lnTo>
                <a:lnTo>
                  <a:pt x="124701" y="101053"/>
                </a:lnTo>
                <a:lnTo>
                  <a:pt x="125717" y="99936"/>
                </a:lnTo>
                <a:close/>
              </a:path>
              <a:path w="241935" h="199389">
                <a:moveTo>
                  <a:pt x="127279" y="23190"/>
                </a:moveTo>
                <a:lnTo>
                  <a:pt x="121221" y="24688"/>
                </a:lnTo>
                <a:lnTo>
                  <a:pt x="122821" y="28663"/>
                </a:lnTo>
                <a:lnTo>
                  <a:pt x="127279" y="23190"/>
                </a:lnTo>
                <a:close/>
              </a:path>
              <a:path w="241935" h="199389">
                <a:moveTo>
                  <a:pt x="131622" y="112788"/>
                </a:moveTo>
                <a:lnTo>
                  <a:pt x="131457" y="112610"/>
                </a:lnTo>
                <a:lnTo>
                  <a:pt x="130721" y="111772"/>
                </a:lnTo>
                <a:lnTo>
                  <a:pt x="129705" y="110998"/>
                </a:lnTo>
                <a:lnTo>
                  <a:pt x="128270" y="110617"/>
                </a:lnTo>
                <a:lnTo>
                  <a:pt x="126885" y="112356"/>
                </a:lnTo>
                <a:lnTo>
                  <a:pt x="127038" y="112623"/>
                </a:lnTo>
                <a:lnTo>
                  <a:pt x="127571" y="113550"/>
                </a:lnTo>
                <a:lnTo>
                  <a:pt x="128587" y="114198"/>
                </a:lnTo>
                <a:lnTo>
                  <a:pt x="129768" y="115252"/>
                </a:lnTo>
                <a:lnTo>
                  <a:pt x="130556" y="114058"/>
                </a:lnTo>
                <a:lnTo>
                  <a:pt x="131622" y="112788"/>
                </a:lnTo>
                <a:close/>
              </a:path>
              <a:path w="241935" h="199389">
                <a:moveTo>
                  <a:pt x="131826" y="78117"/>
                </a:moveTo>
                <a:lnTo>
                  <a:pt x="127749" y="76898"/>
                </a:lnTo>
                <a:lnTo>
                  <a:pt x="124383" y="77635"/>
                </a:lnTo>
                <a:lnTo>
                  <a:pt x="122732" y="80060"/>
                </a:lnTo>
                <a:lnTo>
                  <a:pt x="121399" y="81978"/>
                </a:lnTo>
                <a:lnTo>
                  <a:pt x="122021" y="83705"/>
                </a:lnTo>
                <a:lnTo>
                  <a:pt x="125412" y="86309"/>
                </a:lnTo>
                <a:lnTo>
                  <a:pt x="127088" y="86055"/>
                </a:lnTo>
                <a:lnTo>
                  <a:pt x="128219" y="84442"/>
                </a:lnTo>
                <a:lnTo>
                  <a:pt x="129514" y="82588"/>
                </a:lnTo>
                <a:lnTo>
                  <a:pt x="130479" y="80518"/>
                </a:lnTo>
                <a:lnTo>
                  <a:pt x="131826" y="78117"/>
                </a:lnTo>
                <a:close/>
              </a:path>
              <a:path w="241935" h="199389">
                <a:moveTo>
                  <a:pt x="134340" y="91617"/>
                </a:moveTo>
                <a:lnTo>
                  <a:pt x="132613" y="90119"/>
                </a:lnTo>
                <a:lnTo>
                  <a:pt x="131432" y="89077"/>
                </a:lnTo>
                <a:lnTo>
                  <a:pt x="129476" y="87376"/>
                </a:lnTo>
                <a:lnTo>
                  <a:pt x="129006" y="91935"/>
                </a:lnTo>
                <a:lnTo>
                  <a:pt x="129806" y="93433"/>
                </a:lnTo>
                <a:lnTo>
                  <a:pt x="134340" y="91617"/>
                </a:lnTo>
                <a:close/>
              </a:path>
              <a:path w="241935" h="199389">
                <a:moveTo>
                  <a:pt x="134340" y="19456"/>
                </a:moveTo>
                <a:lnTo>
                  <a:pt x="128219" y="16129"/>
                </a:lnTo>
                <a:lnTo>
                  <a:pt x="130797" y="23177"/>
                </a:lnTo>
                <a:lnTo>
                  <a:pt x="131851" y="22059"/>
                </a:lnTo>
                <a:lnTo>
                  <a:pt x="134340" y="19456"/>
                </a:lnTo>
                <a:close/>
              </a:path>
              <a:path w="241935" h="199389">
                <a:moveTo>
                  <a:pt x="139928" y="95846"/>
                </a:moveTo>
                <a:lnTo>
                  <a:pt x="139280" y="95453"/>
                </a:lnTo>
                <a:lnTo>
                  <a:pt x="138950" y="95262"/>
                </a:lnTo>
                <a:lnTo>
                  <a:pt x="138391" y="96088"/>
                </a:lnTo>
                <a:lnTo>
                  <a:pt x="137782" y="96888"/>
                </a:lnTo>
                <a:lnTo>
                  <a:pt x="137350" y="97777"/>
                </a:lnTo>
                <a:lnTo>
                  <a:pt x="138176" y="98463"/>
                </a:lnTo>
                <a:lnTo>
                  <a:pt x="138620" y="98818"/>
                </a:lnTo>
                <a:lnTo>
                  <a:pt x="139052" y="97828"/>
                </a:lnTo>
                <a:lnTo>
                  <a:pt x="139496" y="96837"/>
                </a:lnTo>
                <a:lnTo>
                  <a:pt x="139928" y="95846"/>
                </a:lnTo>
                <a:close/>
              </a:path>
              <a:path w="241935" h="199389">
                <a:moveTo>
                  <a:pt x="151358" y="75717"/>
                </a:moveTo>
                <a:lnTo>
                  <a:pt x="151231" y="75336"/>
                </a:lnTo>
                <a:lnTo>
                  <a:pt x="150901" y="74345"/>
                </a:lnTo>
                <a:lnTo>
                  <a:pt x="150101" y="73520"/>
                </a:lnTo>
                <a:lnTo>
                  <a:pt x="149479" y="72631"/>
                </a:lnTo>
                <a:lnTo>
                  <a:pt x="149021" y="73240"/>
                </a:lnTo>
                <a:lnTo>
                  <a:pt x="148183" y="73863"/>
                </a:lnTo>
                <a:lnTo>
                  <a:pt x="148221" y="75311"/>
                </a:lnTo>
                <a:lnTo>
                  <a:pt x="148869" y="76149"/>
                </a:lnTo>
                <a:lnTo>
                  <a:pt x="149517" y="77584"/>
                </a:lnTo>
                <a:lnTo>
                  <a:pt x="150406" y="76454"/>
                </a:lnTo>
                <a:lnTo>
                  <a:pt x="151358" y="75717"/>
                </a:lnTo>
                <a:close/>
              </a:path>
              <a:path w="241935" h="199389">
                <a:moveTo>
                  <a:pt x="156718" y="80340"/>
                </a:moveTo>
                <a:lnTo>
                  <a:pt x="155892" y="79425"/>
                </a:lnTo>
                <a:lnTo>
                  <a:pt x="155054" y="78511"/>
                </a:lnTo>
                <a:lnTo>
                  <a:pt x="154228" y="77584"/>
                </a:lnTo>
                <a:lnTo>
                  <a:pt x="153492" y="78117"/>
                </a:lnTo>
                <a:lnTo>
                  <a:pt x="153136" y="78384"/>
                </a:lnTo>
                <a:lnTo>
                  <a:pt x="153835" y="79451"/>
                </a:lnTo>
                <a:lnTo>
                  <a:pt x="154546" y="80518"/>
                </a:lnTo>
                <a:lnTo>
                  <a:pt x="155244" y="81597"/>
                </a:lnTo>
                <a:lnTo>
                  <a:pt x="155740" y="81178"/>
                </a:lnTo>
                <a:lnTo>
                  <a:pt x="156222" y="80759"/>
                </a:lnTo>
                <a:lnTo>
                  <a:pt x="156718" y="80340"/>
                </a:lnTo>
                <a:close/>
              </a:path>
              <a:path w="241935" h="199389">
                <a:moveTo>
                  <a:pt x="159194" y="23837"/>
                </a:moveTo>
                <a:lnTo>
                  <a:pt x="152260" y="22466"/>
                </a:lnTo>
                <a:lnTo>
                  <a:pt x="151498" y="23596"/>
                </a:lnTo>
                <a:lnTo>
                  <a:pt x="154787" y="27012"/>
                </a:lnTo>
                <a:lnTo>
                  <a:pt x="157137" y="29476"/>
                </a:lnTo>
                <a:lnTo>
                  <a:pt x="159194" y="23837"/>
                </a:lnTo>
                <a:close/>
              </a:path>
              <a:path w="241935" h="199389">
                <a:moveTo>
                  <a:pt x="161404" y="18110"/>
                </a:moveTo>
                <a:lnTo>
                  <a:pt x="160642" y="17526"/>
                </a:lnTo>
                <a:lnTo>
                  <a:pt x="159905" y="16903"/>
                </a:lnTo>
                <a:lnTo>
                  <a:pt x="159092" y="16408"/>
                </a:lnTo>
                <a:lnTo>
                  <a:pt x="158432" y="17183"/>
                </a:lnTo>
                <a:lnTo>
                  <a:pt x="158089" y="17602"/>
                </a:lnTo>
                <a:lnTo>
                  <a:pt x="159740" y="18694"/>
                </a:lnTo>
                <a:lnTo>
                  <a:pt x="160566" y="19253"/>
                </a:lnTo>
                <a:lnTo>
                  <a:pt x="161404" y="18110"/>
                </a:lnTo>
                <a:close/>
              </a:path>
              <a:path w="241935" h="199389">
                <a:moveTo>
                  <a:pt x="161645" y="52578"/>
                </a:moveTo>
                <a:lnTo>
                  <a:pt x="159969" y="50800"/>
                </a:lnTo>
                <a:lnTo>
                  <a:pt x="156819" y="53848"/>
                </a:lnTo>
                <a:lnTo>
                  <a:pt x="158153" y="55168"/>
                </a:lnTo>
                <a:lnTo>
                  <a:pt x="161645" y="52578"/>
                </a:lnTo>
                <a:close/>
              </a:path>
              <a:path w="241935" h="199389">
                <a:moveTo>
                  <a:pt x="167093" y="44157"/>
                </a:moveTo>
                <a:lnTo>
                  <a:pt x="166928" y="43611"/>
                </a:lnTo>
                <a:lnTo>
                  <a:pt x="166636" y="42659"/>
                </a:lnTo>
                <a:lnTo>
                  <a:pt x="165633" y="41414"/>
                </a:lnTo>
                <a:lnTo>
                  <a:pt x="164109" y="41211"/>
                </a:lnTo>
                <a:lnTo>
                  <a:pt x="162483" y="42722"/>
                </a:lnTo>
                <a:lnTo>
                  <a:pt x="162585" y="43281"/>
                </a:lnTo>
                <a:lnTo>
                  <a:pt x="162775" y="44246"/>
                </a:lnTo>
                <a:lnTo>
                  <a:pt x="163969" y="45021"/>
                </a:lnTo>
                <a:lnTo>
                  <a:pt x="165112" y="46291"/>
                </a:lnTo>
                <a:lnTo>
                  <a:pt x="165976" y="45085"/>
                </a:lnTo>
                <a:lnTo>
                  <a:pt x="167093" y="44157"/>
                </a:lnTo>
                <a:close/>
              </a:path>
              <a:path w="241935" h="199389">
                <a:moveTo>
                  <a:pt x="173151" y="13309"/>
                </a:moveTo>
                <a:lnTo>
                  <a:pt x="172173" y="9740"/>
                </a:lnTo>
                <a:lnTo>
                  <a:pt x="170522" y="10236"/>
                </a:lnTo>
                <a:lnTo>
                  <a:pt x="168554" y="12420"/>
                </a:lnTo>
                <a:lnTo>
                  <a:pt x="170091" y="12712"/>
                </a:lnTo>
                <a:lnTo>
                  <a:pt x="171615" y="13017"/>
                </a:lnTo>
                <a:lnTo>
                  <a:pt x="173151" y="13309"/>
                </a:lnTo>
                <a:close/>
              </a:path>
              <a:path w="241935" h="199389">
                <a:moveTo>
                  <a:pt x="174650" y="40525"/>
                </a:moveTo>
                <a:lnTo>
                  <a:pt x="171577" y="39382"/>
                </a:lnTo>
                <a:lnTo>
                  <a:pt x="170129" y="41198"/>
                </a:lnTo>
                <a:lnTo>
                  <a:pt x="168770" y="43497"/>
                </a:lnTo>
                <a:lnTo>
                  <a:pt x="173812" y="45491"/>
                </a:lnTo>
                <a:lnTo>
                  <a:pt x="174536" y="41198"/>
                </a:lnTo>
                <a:lnTo>
                  <a:pt x="174650" y="40525"/>
                </a:lnTo>
                <a:close/>
              </a:path>
              <a:path w="241935" h="199389">
                <a:moveTo>
                  <a:pt x="174713" y="82918"/>
                </a:moveTo>
                <a:lnTo>
                  <a:pt x="168275" y="73139"/>
                </a:lnTo>
                <a:lnTo>
                  <a:pt x="163449" y="77495"/>
                </a:lnTo>
                <a:lnTo>
                  <a:pt x="167919" y="79425"/>
                </a:lnTo>
                <a:lnTo>
                  <a:pt x="168656" y="81330"/>
                </a:lnTo>
                <a:lnTo>
                  <a:pt x="165722" y="84226"/>
                </a:lnTo>
                <a:lnTo>
                  <a:pt x="169418" y="84594"/>
                </a:lnTo>
                <a:lnTo>
                  <a:pt x="171081" y="84759"/>
                </a:lnTo>
                <a:lnTo>
                  <a:pt x="172872" y="83540"/>
                </a:lnTo>
                <a:lnTo>
                  <a:pt x="174713" y="82918"/>
                </a:lnTo>
                <a:close/>
              </a:path>
              <a:path w="241935" h="199389">
                <a:moveTo>
                  <a:pt x="179844" y="88112"/>
                </a:moveTo>
                <a:lnTo>
                  <a:pt x="179171" y="87731"/>
                </a:lnTo>
                <a:lnTo>
                  <a:pt x="178435" y="87134"/>
                </a:lnTo>
                <a:lnTo>
                  <a:pt x="177774" y="87655"/>
                </a:lnTo>
                <a:lnTo>
                  <a:pt x="177495" y="88328"/>
                </a:lnTo>
                <a:lnTo>
                  <a:pt x="177139" y="88887"/>
                </a:lnTo>
                <a:lnTo>
                  <a:pt x="177634" y="89090"/>
                </a:lnTo>
                <a:lnTo>
                  <a:pt x="178193" y="89547"/>
                </a:lnTo>
                <a:lnTo>
                  <a:pt x="178612" y="89446"/>
                </a:lnTo>
                <a:lnTo>
                  <a:pt x="179057" y="89331"/>
                </a:lnTo>
                <a:lnTo>
                  <a:pt x="179349" y="88684"/>
                </a:lnTo>
                <a:lnTo>
                  <a:pt x="179844" y="88112"/>
                </a:lnTo>
                <a:close/>
              </a:path>
              <a:path w="241935" h="199389">
                <a:moveTo>
                  <a:pt x="183121" y="79616"/>
                </a:moveTo>
                <a:lnTo>
                  <a:pt x="183057" y="77000"/>
                </a:lnTo>
                <a:lnTo>
                  <a:pt x="180276" y="74002"/>
                </a:lnTo>
                <a:lnTo>
                  <a:pt x="177622" y="74053"/>
                </a:lnTo>
                <a:lnTo>
                  <a:pt x="175653" y="75806"/>
                </a:lnTo>
                <a:lnTo>
                  <a:pt x="180301" y="82931"/>
                </a:lnTo>
                <a:lnTo>
                  <a:pt x="180771" y="82715"/>
                </a:lnTo>
                <a:lnTo>
                  <a:pt x="182968" y="82207"/>
                </a:lnTo>
                <a:lnTo>
                  <a:pt x="183121" y="79616"/>
                </a:lnTo>
                <a:close/>
              </a:path>
              <a:path w="241935" h="199389">
                <a:moveTo>
                  <a:pt x="184365" y="15836"/>
                </a:moveTo>
                <a:lnTo>
                  <a:pt x="183083" y="13411"/>
                </a:lnTo>
                <a:lnTo>
                  <a:pt x="181495" y="12903"/>
                </a:lnTo>
                <a:lnTo>
                  <a:pt x="178435" y="14274"/>
                </a:lnTo>
                <a:lnTo>
                  <a:pt x="181800" y="17703"/>
                </a:lnTo>
                <a:lnTo>
                  <a:pt x="184365" y="15836"/>
                </a:lnTo>
                <a:close/>
              </a:path>
              <a:path w="241935" h="199389">
                <a:moveTo>
                  <a:pt x="193954" y="47879"/>
                </a:moveTo>
                <a:lnTo>
                  <a:pt x="193916" y="46164"/>
                </a:lnTo>
                <a:lnTo>
                  <a:pt x="193840" y="43967"/>
                </a:lnTo>
                <a:lnTo>
                  <a:pt x="192151" y="43624"/>
                </a:lnTo>
                <a:lnTo>
                  <a:pt x="189458" y="44577"/>
                </a:lnTo>
                <a:lnTo>
                  <a:pt x="190220" y="48615"/>
                </a:lnTo>
                <a:lnTo>
                  <a:pt x="192976" y="49453"/>
                </a:lnTo>
                <a:lnTo>
                  <a:pt x="193954" y="47879"/>
                </a:lnTo>
                <a:close/>
              </a:path>
              <a:path w="241935" h="199389">
                <a:moveTo>
                  <a:pt x="195961" y="23825"/>
                </a:moveTo>
                <a:lnTo>
                  <a:pt x="195884" y="23418"/>
                </a:lnTo>
                <a:lnTo>
                  <a:pt x="195529" y="21590"/>
                </a:lnTo>
                <a:lnTo>
                  <a:pt x="194551" y="19875"/>
                </a:lnTo>
                <a:lnTo>
                  <a:pt x="193802" y="18122"/>
                </a:lnTo>
                <a:lnTo>
                  <a:pt x="192532" y="18529"/>
                </a:lnTo>
                <a:lnTo>
                  <a:pt x="191782" y="25869"/>
                </a:lnTo>
                <a:lnTo>
                  <a:pt x="193865" y="24650"/>
                </a:lnTo>
                <a:lnTo>
                  <a:pt x="195961" y="23825"/>
                </a:lnTo>
                <a:close/>
              </a:path>
              <a:path w="241935" h="199389">
                <a:moveTo>
                  <a:pt x="209600" y="74714"/>
                </a:moveTo>
                <a:lnTo>
                  <a:pt x="206921" y="72961"/>
                </a:lnTo>
                <a:lnTo>
                  <a:pt x="205066" y="76428"/>
                </a:lnTo>
                <a:lnTo>
                  <a:pt x="200469" y="76428"/>
                </a:lnTo>
                <a:lnTo>
                  <a:pt x="197866" y="76644"/>
                </a:lnTo>
                <a:lnTo>
                  <a:pt x="196786" y="73685"/>
                </a:lnTo>
                <a:lnTo>
                  <a:pt x="198513" y="70675"/>
                </a:lnTo>
                <a:lnTo>
                  <a:pt x="200621" y="67818"/>
                </a:lnTo>
                <a:lnTo>
                  <a:pt x="202272" y="63296"/>
                </a:lnTo>
                <a:lnTo>
                  <a:pt x="201002" y="61556"/>
                </a:lnTo>
                <a:lnTo>
                  <a:pt x="200787" y="61252"/>
                </a:lnTo>
                <a:lnTo>
                  <a:pt x="199948" y="58839"/>
                </a:lnTo>
                <a:lnTo>
                  <a:pt x="197142" y="61556"/>
                </a:lnTo>
                <a:lnTo>
                  <a:pt x="194678" y="61556"/>
                </a:lnTo>
                <a:lnTo>
                  <a:pt x="192341" y="58534"/>
                </a:lnTo>
                <a:lnTo>
                  <a:pt x="190627" y="62433"/>
                </a:lnTo>
                <a:lnTo>
                  <a:pt x="187248" y="64477"/>
                </a:lnTo>
                <a:lnTo>
                  <a:pt x="190119" y="69659"/>
                </a:lnTo>
                <a:lnTo>
                  <a:pt x="188239" y="72961"/>
                </a:lnTo>
                <a:lnTo>
                  <a:pt x="183591" y="75552"/>
                </a:lnTo>
                <a:lnTo>
                  <a:pt x="184632" y="78232"/>
                </a:lnTo>
                <a:lnTo>
                  <a:pt x="190817" y="81915"/>
                </a:lnTo>
                <a:lnTo>
                  <a:pt x="195033" y="86372"/>
                </a:lnTo>
                <a:lnTo>
                  <a:pt x="201942" y="86372"/>
                </a:lnTo>
                <a:lnTo>
                  <a:pt x="202869" y="85991"/>
                </a:lnTo>
                <a:lnTo>
                  <a:pt x="203784" y="85788"/>
                </a:lnTo>
                <a:lnTo>
                  <a:pt x="201536" y="89700"/>
                </a:lnTo>
                <a:lnTo>
                  <a:pt x="197612" y="88798"/>
                </a:lnTo>
                <a:lnTo>
                  <a:pt x="196900" y="94564"/>
                </a:lnTo>
                <a:lnTo>
                  <a:pt x="198031" y="95910"/>
                </a:lnTo>
                <a:lnTo>
                  <a:pt x="204101" y="96050"/>
                </a:lnTo>
                <a:lnTo>
                  <a:pt x="204101" y="94564"/>
                </a:lnTo>
                <a:lnTo>
                  <a:pt x="203542" y="92532"/>
                </a:lnTo>
                <a:lnTo>
                  <a:pt x="205028" y="90144"/>
                </a:lnTo>
                <a:lnTo>
                  <a:pt x="206679" y="89700"/>
                </a:lnTo>
                <a:lnTo>
                  <a:pt x="206844" y="89700"/>
                </a:lnTo>
                <a:lnTo>
                  <a:pt x="207975" y="89027"/>
                </a:lnTo>
                <a:lnTo>
                  <a:pt x="208280" y="86372"/>
                </a:lnTo>
                <a:lnTo>
                  <a:pt x="208343" y="85788"/>
                </a:lnTo>
                <a:lnTo>
                  <a:pt x="209384" y="76644"/>
                </a:lnTo>
                <a:lnTo>
                  <a:pt x="209499" y="75552"/>
                </a:lnTo>
                <a:lnTo>
                  <a:pt x="209600" y="74714"/>
                </a:lnTo>
                <a:close/>
              </a:path>
              <a:path w="241935" h="199389">
                <a:moveTo>
                  <a:pt x="218236" y="53555"/>
                </a:moveTo>
                <a:lnTo>
                  <a:pt x="214566" y="53174"/>
                </a:lnTo>
                <a:lnTo>
                  <a:pt x="212229" y="52920"/>
                </a:lnTo>
                <a:lnTo>
                  <a:pt x="214972" y="55435"/>
                </a:lnTo>
                <a:lnTo>
                  <a:pt x="218236" y="53555"/>
                </a:lnTo>
                <a:close/>
              </a:path>
              <a:path w="241935" h="199389">
                <a:moveTo>
                  <a:pt x="221678" y="57226"/>
                </a:moveTo>
                <a:lnTo>
                  <a:pt x="212839" y="58915"/>
                </a:lnTo>
                <a:lnTo>
                  <a:pt x="208915" y="53492"/>
                </a:lnTo>
                <a:lnTo>
                  <a:pt x="208127" y="53251"/>
                </a:lnTo>
                <a:lnTo>
                  <a:pt x="203466" y="56730"/>
                </a:lnTo>
                <a:lnTo>
                  <a:pt x="205473" y="59194"/>
                </a:lnTo>
                <a:lnTo>
                  <a:pt x="207568" y="61595"/>
                </a:lnTo>
                <a:lnTo>
                  <a:pt x="211074" y="66382"/>
                </a:lnTo>
                <a:lnTo>
                  <a:pt x="209016" y="70408"/>
                </a:lnTo>
                <a:lnTo>
                  <a:pt x="213182" y="71831"/>
                </a:lnTo>
                <a:lnTo>
                  <a:pt x="214058" y="68224"/>
                </a:lnTo>
                <a:lnTo>
                  <a:pt x="213652" y="64058"/>
                </a:lnTo>
                <a:lnTo>
                  <a:pt x="220141" y="63398"/>
                </a:lnTo>
                <a:lnTo>
                  <a:pt x="220827" y="59537"/>
                </a:lnTo>
                <a:lnTo>
                  <a:pt x="221678" y="57226"/>
                </a:lnTo>
                <a:close/>
              </a:path>
              <a:path w="241935" h="199389">
                <a:moveTo>
                  <a:pt x="226377" y="59245"/>
                </a:moveTo>
                <a:close/>
              </a:path>
              <a:path w="241935" h="199389">
                <a:moveTo>
                  <a:pt x="229781" y="63436"/>
                </a:moveTo>
                <a:lnTo>
                  <a:pt x="227457" y="60782"/>
                </a:lnTo>
                <a:lnTo>
                  <a:pt x="226326" y="59423"/>
                </a:lnTo>
                <a:lnTo>
                  <a:pt x="225196" y="61633"/>
                </a:lnTo>
                <a:lnTo>
                  <a:pt x="224409" y="63207"/>
                </a:lnTo>
                <a:lnTo>
                  <a:pt x="229273" y="64554"/>
                </a:lnTo>
                <a:lnTo>
                  <a:pt x="229603" y="63804"/>
                </a:lnTo>
                <a:lnTo>
                  <a:pt x="229781" y="63436"/>
                </a:lnTo>
                <a:close/>
              </a:path>
              <a:path w="241935" h="199389">
                <a:moveTo>
                  <a:pt x="239585" y="23469"/>
                </a:moveTo>
                <a:lnTo>
                  <a:pt x="238836" y="22402"/>
                </a:lnTo>
                <a:lnTo>
                  <a:pt x="238074" y="21488"/>
                </a:lnTo>
                <a:lnTo>
                  <a:pt x="237324" y="20548"/>
                </a:lnTo>
                <a:lnTo>
                  <a:pt x="236829" y="21094"/>
                </a:lnTo>
                <a:lnTo>
                  <a:pt x="236347" y="21640"/>
                </a:lnTo>
                <a:lnTo>
                  <a:pt x="235851" y="22186"/>
                </a:lnTo>
                <a:lnTo>
                  <a:pt x="236842" y="22872"/>
                </a:lnTo>
                <a:lnTo>
                  <a:pt x="237820" y="23583"/>
                </a:lnTo>
                <a:lnTo>
                  <a:pt x="238836" y="24218"/>
                </a:lnTo>
                <a:lnTo>
                  <a:pt x="239585" y="23469"/>
                </a:lnTo>
                <a:close/>
              </a:path>
              <a:path w="241935" h="199389">
                <a:moveTo>
                  <a:pt x="241401" y="63969"/>
                </a:moveTo>
                <a:lnTo>
                  <a:pt x="235889" y="58801"/>
                </a:lnTo>
                <a:lnTo>
                  <a:pt x="235242" y="58102"/>
                </a:lnTo>
                <a:lnTo>
                  <a:pt x="233692" y="58153"/>
                </a:lnTo>
                <a:lnTo>
                  <a:pt x="233984" y="57823"/>
                </a:lnTo>
                <a:lnTo>
                  <a:pt x="234251" y="57429"/>
                </a:lnTo>
                <a:lnTo>
                  <a:pt x="235267" y="55537"/>
                </a:lnTo>
                <a:lnTo>
                  <a:pt x="234632" y="54292"/>
                </a:lnTo>
                <a:lnTo>
                  <a:pt x="233527" y="53225"/>
                </a:lnTo>
                <a:lnTo>
                  <a:pt x="231889" y="51638"/>
                </a:lnTo>
                <a:lnTo>
                  <a:pt x="229336" y="50888"/>
                </a:lnTo>
                <a:lnTo>
                  <a:pt x="227088" y="52171"/>
                </a:lnTo>
                <a:lnTo>
                  <a:pt x="226352" y="52552"/>
                </a:lnTo>
                <a:lnTo>
                  <a:pt x="225831" y="53086"/>
                </a:lnTo>
                <a:lnTo>
                  <a:pt x="225742" y="51955"/>
                </a:lnTo>
                <a:lnTo>
                  <a:pt x="222681" y="53225"/>
                </a:lnTo>
                <a:lnTo>
                  <a:pt x="221475" y="54635"/>
                </a:lnTo>
                <a:lnTo>
                  <a:pt x="221907" y="57137"/>
                </a:lnTo>
                <a:lnTo>
                  <a:pt x="223189" y="58216"/>
                </a:lnTo>
                <a:lnTo>
                  <a:pt x="223812" y="60706"/>
                </a:lnTo>
                <a:lnTo>
                  <a:pt x="226288" y="59283"/>
                </a:lnTo>
                <a:lnTo>
                  <a:pt x="226136" y="57251"/>
                </a:lnTo>
                <a:lnTo>
                  <a:pt x="227101" y="58547"/>
                </a:lnTo>
                <a:lnTo>
                  <a:pt x="228688" y="59321"/>
                </a:lnTo>
                <a:lnTo>
                  <a:pt x="230568" y="59309"/>
                </a:lnTo>
                <a:lnTo>
                  <a:pt x="231025" y="59372"/>
                </a:lnTo>
                <a:lnTo>
                  <a:pt x="231254" y="59372"/>
                </a:lnTo>
                <a:lnTo>
                  <a:pt x="232486" y="63715"/>
                </a:lnTo>
                <a:lnTo>
                  <a:pt x="234581" y="66509"/>
                </a:lnTo>
                <a:lnTo>
                  <a:pt x="239268" y="66382"/>
                </a:lnTo>
                <a:lnTo>
                  <a:pt x="241401" y="63969"/>
                </a:lnTo>
                <a:close/>
              </a:path>
            </a:pathLst>
          </a:custGeom>
          <a:solidFill>
            <a:srgbClr val="16568B"/>
          </a:solidFill>
        </p:spPr>
        <p:txBody>
          <a:bodyPr wrap="square" lIns="0" tIns="0" rIns="0" bIns="0" rtlCol="0"/>
          <a:lstStyle/>
          <a:p>
            <a:endParaRPr/>
          </a:p>
        </p:txBody>
      </p:sp>
      <p:sp>
        <p:nvSpPr>
          <p:cNvPr id="175" name="bg object 175"/>
          <p:cNvSpPr/>
          <p:nvPr/>
        </p:nvSpPr>
        <p:spPr>
          <a:xfrm>
            <a:off x="3185401" y="3692931"/>
            <a:ext cx="281305" cy="193040"/>
          </a:xfrm>
          <a:custGeom>
            <a:avLst/>
            <a:gdLst/>
            <a:ahLst/>
            <a:cxnLst/>
            <a:rect l="l" t="t" r="r" b="b"/>
            <a:pathLst>
              <a:path w="281304" h="193039">
                <a:moveTo>
                  <a:pt x="3429" y="68148"/>
                </a:moveTo>
                <a:lnTo>
                  <a:pt x="2705" y="67335"/>
                </a:lnTo>
                <a:lnTo>
                  <a:pt x="1943" y="66586"/>
                </a:lnTo>
                <a:lnTo>
                  <a:pt x="1193" y="65824"/>
                </a:lnTo>
                <a:lnTo>
                  <a:pt x="0" y="67170"/>
                </a:lnTo>
                <a:lnTo>
                  <a:pt x="876" y="67754"/>
                </a:lnTo>
                <a:lnTo>
                  <a:pt x="1727" y="68376"/>
                </a:lnTo>
                <a:lnTo>
                  <a:pt x="2730" y="68948"/>
                </a:lnTo>
                <a:lnTo>
                  <a:pt x="3429" y="68148"/>
                </a:lnTo>
                <a:close/>
              </a:path>
              <a:path w="281304" h="193039">
                <a:moveTo>
                  <a:pt x="6426" y="79565"/>
                </a:moveTo>
                <a:lnTo>
                  <a:pt x="5092" y="79006"/>
                </a:lnTo>
                <a:lnTo>
                  <a:pt x="3771" y="78359"/>
                </a:lnTo>
                <a:lnTo>
                  <a:pt x="2197" y="77939"/>
                </a:lnTo>
                <a:lnTo>
                  <a:pt x="1168" y="79375"/>
                </a:lnTo>
                <a:lnTo>
                  <a:pt x="2171" y="82651"/>
                </a:lnTo>
                <a:lnTo>
                  <a:pt x="4203" y="81432"/>
                </a:lnTo>
                <a:lnTo>
                  <a:pt x="5867" y="81368"/>
                </a:lnTo>
                <a:lnTo>
                  <a:pt x="6057" y="80772"/>
                </a:lnTo>
                <a:lnTo>
                  <a:pt x="6235" y="80162"/>
                </a:lnTo>
                <a:lnTo>
                  <a:pt x="6426" y="79565"/>
                </a:lnTo>
                <a:close/>
              </a:path>
              <a:path w="281304" h="193039">
                <a:moveTo>
                  <a:pt x="8331" y="14986"/>
                </a:moveTo>
                <a:lnTo>
                  <a:pt x="2705" y="7378"/>
                </a:lnTo>
                <a:lnTo>
                  <a:pt x="2679" y="8826"/>
                </a:lnTo>
                <a:lnTo>
                  <a:pt x="2501" y="10287"/>
                </a:lnTo>
                <a:lnTo>
                  <a:pt x="2692" y="11696"/>
                </a:lnTo>
                <a:lnTo>
                  <a:pt x="3035" y="14300"/>
                </a:lnTo>
                <a:lnTo>
                  <a:pt x="3365" y="14452"/>
                </a:lnTo>
                <a:lnTo>
                  <a:pt x="8331" y="14986"/>
                </a:lnTo>
                <a:close/>
              </a:path>
              <a:path w="281304" h="193039">
                <a:moveTo>
                  <a:pt x="9283" y="7835"/>
                </a:moveTo>
                <a:lnTo>
                  <a:pt x="9169" y="6616"/>
                </a:lnTo>
                <a:lnTo>
                  <a:pt x="9080" y="5753"/>
                </a:lnTo>
                <a:lnTo>
                  <a:pt x="8966" y="4622"/>
                </a:lnTo>
                <a:lnTo>
                  <a:pt x="7721" y="3124"/>
                </a:lnTo>
                <a:lnTo>
                  <a:pt x="4775" y="1955"/>
                </a:lnTo>
                <a:lnTo>
                  <a:pt x="3390" y="2857"/>
                </a:lnTo>
                <a:lnTo>
                  <a:pt x="3302" y="5892"/>
                </a:lnTo>
                <a:lnTo>
                  <a:pt x="2921" y="6616"/>
                </a:lnTo>
                <a:lnTo>
                  <a:pt x="2679" y="7353"/>
                </a:lnTo>
                <a:lnTo>
                  <a:pt x="3683" y="7696"/>
                </a:lnTo>
                <a:lnTo>
                  <a:pt x="4648" y="8166"/>
                </a:lnTo>
                <a:lnTo>
                  <a:pt x="7607" y="8597"/>
                </a:lnTo>
                <a:lnTo>
                  <a:pt x="9283" y="7835"/>
                </a:lnTo>
                <a:close/>
              </a:path>
              <a:path w="281304" h="193039">
                <a:moveTo>
                  <a:pt x="13411" y="138277"/>
                </a:moveTo>
                <a:lnTo>
                  <a:pt x="8724" y="135521"/>
                </a:lnTo>
                <a:lnTo>
                  <a:pt x="6337" y="134658"/>
                </a:lnTo>
                <a:lnTo>
                  <a:pt x="4521" y="137274"/>
                </a:lnTo>
                <a:lnTo>
                  <a:pt x="7467" y="143497"/>
                </a:lnTo>
                <a:lnTo>
                  <a:pt x="8953" y="144792"/>
                </a:lnTo>
                <a:lnTo>
                  <a:pt x="10642" y="145148"/>
                </a:lnTo>
                <a:lnTo>
                  <a:pt x="12026" y="140970"/>
                </a:lnTo>
                <a:lnTo>
                  <a:pt x="13411" y="138277"/>
                </a:lnTo>
                <a:close/>
              </a:path>
              <a:path w="281304" h="193039">
                <a:moveTo>
                  <a:pt x="15138" y="44424"/>
                </a:moveTo>
                <a:lnTo>
                  <a:pt x="14465" y="43865"/>
                </a:lnTo>
                <a:lnTo>
                  <a:pt x="13868" y="43154"/>
                </a:lnTo>
                <a:lnTo>
                  <a:pt x="12763" y="42659"/>
                </a:lnTo>
                <a:lnTo>
                  <a:pt x="12090" y="43294"/>
                </a:lnTo>
                <a:lnTo>
                  <a:pt x="11023" y="43853"/>
                </a:lnTo>
                <a:lnTo>
                  <a:pt x="12547" y="44704"/>
                </a:lnTo>
                <a:lnTo>
                  <a:pt x="13169" y="45237"/>
                </a:lnTo>
                <a:lnTo>
                  <a:pt x="13868" y="45364"/>
                </a:lnTo>
                <a:lnTo>
                  <a:pt x="14224" y="45427"/>
                </a:lnTo>
                <a:lnTo>
                  <a:pt x="14706" y="44767"/>
                </a:lnTo>
                <a:lnTo>
                  <a:pt x="15138" y="44424"/>
                </a:lnTo>
                <a:close/>
              </a:path>
              <a:path w="281304" h="193039">
                <a:moveTo>
                  <a:pt x="16675" y="160070"/>
                </a:moveTo>
                <a:lnTo>
                  <a:pt x="9105" y="156870"/>
                </a:lnTo>
                <a:lnTo>
                  <a:pt x="5867" y="164833"/>
                </a:lnTo>
                <a:lnTo>
                  <a:pt x="1511" y="166001"/>
                </a:lnTo>
                <a:lnTo>
                  <a:pt x="5549" y="168148"/>
                </a:lnTo>
                <a:lnTo>
                  <a:pt x="8166" y="171475"/>
                </a:lnTo>
                <a:lnTo>
                  <a:pt x="13081" y="169291"/>
                </a:lnTo>
                <a:lnTo>
                  <a:pt x="10261" y="165684"/>
                </a:lnTo>
                <a:lnTo>
                  <a:pt x="16675" y="160070"/>
                </a:lnTo>
                <a:close/>
              </a:path>
              <a:path w="281304" h="193039">
                <a:moveTo>
                  <a:pt x="17818" y="74053"/>
                </a:moveTo>
                <a:lnTo>
                  <a:pt x="17284" y="71259"/>
                </a:lnTo>
                <a:lnTo>
                  <a:pt x="14439" y="71247"/>
                </a:lnTo>
                <a:lnTo>
                  <a:pt x="12293" y="71513"/>
                </a:lnTo>
                <a:lnTo>
                  <a:pt x="12712" y="74650"/>
                </a:lnTo>
                <a:lnTo>
                  <a:pt x="12788" y="75209"/>
                </a:lnTo>
                <a:lnTo>
                  <a:pt x="13868" y="76034"/>
                </a:lnTo>
                <a:lnTo>
                  <a:pt x="17551" y="76047"/>
                </a:lnTo>
                <a:lnTo>
                  <a:pt x="17818" y="74053"/>
                </a:lnTo>
                <a:close/>
              </a:path>
              <a:path w="281304" h="193039">
                <a:moveTo>
                  <a:pt x="19634" y="106527"/>
                </a:moveTo>
                <a:lnTo>
                  <a:pt x="17297" y="103822"/>
                </a:lnTo>
                <a:lnTo>
                  <a:pt x="13220" y="105930"/>
                </a:lnTo>
                <a:lnTo>
                  <a:pt x="19634" y="106527"/>
                </a:lnTo>
                <a:close/>
              </a:path>
              <a:path w="281304" h="193039">
                <a:moveTo>
                  <a:pt x="25641" y="170586"/>
                </a:moveTo>
                <a:lnTo>
                  <a:pt x="25425" y="169189"/>
                </a:lnTo>
                <a:lnTo>
                  <a:pt x="24003" y="169240"/>
                </a:lnTo>
                <a:lnTo>
                  <a:pt x="23228" y="169176"/>
                </a:lnTo>
                <a:lnTo>
                  <a:pt x="23228" y="173380"/>
                </a:lnTo>
                <a:lnTo>
                  <a:pt x="24003" y="173278"/>
                </a:lnTo>
                <a:lnTo>
                  <a:pt x="25552" y="173101"/>
                </a:lnTo>
                <a:lnTo>
                  <a:pt x="25552" y="171856"/>
                </a:lnTo>
                <a:lnTo>
                  <a:pt x="25641" y="170586"/>
                </a:lnTo>
                <a:close/>
              </a:path>
              <a:path w="281304" h="193039">
                <a:moveTo>
                  <a:pt x="28867" y="103162"/>
                </a:moveTo>
                <a:lnTo>
                  <a:pt x="27914" y="102895"/>
                </a:lnTo>
                <a:lnTo>
                  <a:pt x="27546" y="103619"/>
                </a:lnTo>
                <a:lnTo>
                  <a:pt x="26911" y="104330"/>
                </a:lnTo>
                <a:lnTo>
                  <a:pt x="26860" y="105067"/>
                </a:lnTo>
                <a:lnTo>
                  <a:pt x="26835" y="105816"/>
                </a:lnTo>
                <a:lnTo>
                  <a:pt x="27393" y="106578"/>
                </a:lnTo>
                <a:lnTo>
                  <a:pt x="27698" y="107340"/>
                </a:lnTo>
                <a:lnTo>
                  <a:pt x="28473" y="107162"/>
                </a:lnTo>
                <a:lnTo>
                  <a:pt x="28867" y="107061"/>
                </a:lnTo>
                <a:lnTo>
                  <a:pt x="28867" y="103162"/>
                </a:lnTo>
                <a:close/>
              </a:path>
              <a:path w="281304" h="193039">
                <a:moveTo>
                  <a:pt x="29311" y="182219"/>
                </a:moveTo>
                <a:lnTo>
                  <a:pt x="27482" y="178003"/>
                </a:lnTo>
                <a:lnTo>
                  <a:pt x="27025" y="178181"/>
                </a:lnTo>
                <a:lnTo>
                  <a:pt x="26111" y="178562"/>
                </a:lnTo>
                <a:lnTo>
                  <a:pt x="27711" y="182905"/>
                </a:lnTo>
                <a:lnTo>
                  <a:pt x="29311" y="182219"/>
                </a:lnTo>
                <a:close/>
              </a:path>
              <a:path w="281304" h="193039">
                <a:moveTo>
                  <a:pt x="32143" y="186651"/>
                </a:moveTo>
                <a:lnTo>
                  <a:pt x="24942" y="184404"/>
                </a:lnTo>
                <a:lnTo>
                  <a:pt x="26644" y="187566"/>
                </a:lnTo>
                <a:lnTo>
                  <a:pt x="28689" y="189623"/>
                </a:lnTo>
                <a:lnTo>
                  <a:pt x="32143" y="186651"/>
                </a:lnTo>
                <a:close/>
              </a:path>
              <a:path w="281304" h="193039">
                <a:moveTo>
                  <a:pt x="34721" y="74460"/>
                </a:moveTo>
                <a:lnTo>
                  <a:pt x="22364" y="70129"/>
                </a:lnTo>
                <a:lnTo>
                  <a:pt x="25869" y="77419"/>
                </a:lnTo>
                <a:lnTo>
                  <a:pt x="34721" y="74460"/>
                </a:lnTo>
                <a:close/>
              </a:path>
              <a:path w="281304" h="193039">
                <a:moveTo>
                  <a:pt x="36715" y="153492"/>
                </a:moveTo>
                <a:lnTo>
                  <a:pt x="36436" y="151549"/>
                </a:lnTo>
                <a:lnTo>
                  <a:pt x="29006" y="147370"/>
                </a:lnTo>
                <a:lnTo>
                  <a:pt x="23647" y="150431"/>
                </a:lnTo>
                <a:lnTo>
                  <a:pt x="17729" y="150660"/>
                </a:lnTo>
                <a:lnTo>
                  <a:pt x="12065" y="148297"/>
                </a:lnTo>
                <a:lnTo>
                  <a:pt x="7493" y="143611"/>
                </a:lnTo>
                <a:lnTo>
                  <a:pt x="3911" y="146380"/>
                </a:lnTo>
                <a:lnTo>
                  <a:pt x="21856" y="156171"/>
                </a:lnTo>
                <a:lnTo>
                  <a:pt x="26212" y="157797"/>
                </a:lnTo>
                <a:lnTo>
                  <a:pt x="30581" y="159080"/>
                </a:lnTo>
                <a:lnTo>
                  <a:pt x="36715" y="153492"/>
                </a:lnTo>
                <a:close/>
              </a:path>
              <a:path w="281304" h="193039">
                <a:moveTo>
                  <a:pt x="37668" y="102806"/>
                </a:moveTo>
                <a:lnTo>
                  <a:pt x="36283" y="101257"/>
                </a:lnTo>
                <a:lnTo>
                  <a:pt x="35598" y="101307"/>
                </a:lnTo>
                <a:lnTo>
                  <a:pt x="34467" y="101371"/>
                </a:lnTo>
                <a:lnTo>
                  <a:pt x="33401" y="102476"/>
                </a:lnTo>
                <a:lnTo>
                  <a:pt x="31292" y="103759"/>
                </a:lnTo>
                <a:lnTo>
                  <a:pt x="33426" y="104965"/>
                </a:lnTo>
                <a:lnTo>
                  <a:pt x="34531" y="106045"/>
                </a:lnTo>
                <a:lnTo>
                  <a:pt x="35648" y="106057"/>
                </a:lnTo>
                <a:lnTo>
                  <a:pt x="36360" y="106057"/>
                </a:lnTo>
                <a:lnTo>
                  <a:pt x="37655" y="104495"/>
                </a:lnTo>
                <a:lnTo>
                  <a:pt x="37655" y="103619"/>
                </a:lnTo>
                <a:lnTo>
                  <a:pt x="37668" y="102806"/>
                </a:lnTo>
                <a:close/>
              </a:path>
              <a:path w="281304" h="193039">
                <a:moveTo>
                  <a:pt x="41300" y="68681"/>
                </a:moveTo>
                <a:lnTo>
                  <a:pt x="40309" y="68059"/>
                </a:lnTo>
                <a:lnTo>
                  <a:pt x="39370" y="67094"/>
                </a:lnTo>
                <a:lnTo>
                  <a:pt x="38328" y="66954"/>
                </a:lnTo>
                <a:lnTo>
                  <a:pt x="37757" y="66890"/>
                </a:lnTo>
                <a:lnTo>
                  <a:pt x="37007" y="68237"/>
                </a:lnTo>
                <a:lnTo>
                  <a:pt x="35877" y="69443"/>
                </a:lnTo>
                <a:lnTo>
                  <a:pt x="37515" y="70091"/>
                </a:lnTo>
                <a:lnTo>
                  <a:pt x="38582" y="70840"/>
                </a:lnTo>
                <a:lnTo>
                  <a:pt x="40208" y="70751"/>
                </a:lnTo>
                <a:lnTo>
                  <a:pt x="40741" y="69430"/>
                </a:lnTo>
                <a:lnTo>
                  <a:pt x="41300" y="68681"/>
                </a:lnTo>
                <a:close/>
              </a:path>
              <a:path w="281304" h="193039">
                <a:moveTo>
                  <a:pt x="42786" y="48336"/>
                </a:moveTo>
                <a:lnTo>
                  <a:pt x="41554" y="47371"/>
                </a:lnTo>
                <a:lnTo>
                  <a:pt x="40805" y="46342"/>
                </a:lnTo>
                <a:lnTo>
                  <a:pt x="40093" y="46355"/>
                </a:lnTo>
                <a:lnTo>
                  <a:pt x="39331" y="46367"/>
                </a:lnTo>
                <a:lnTo>
                  <a:pt x="38595" y="47383"/>
                </a:lnTo>
                <a:lnTo>
                  <a:pt x="37833" y="47967"/>
                </a:lnTo>
                <a:lnTo>
                  <a:pt x="38468" y="48679"/>
                </a:lnTo>
                <a:lnTo>
                  <a:pt x="39027" y="49847"/>
                </a:lnTo>
                <a:lnTo>
                  <a:pt x="39763" y="49961"/>
                </a:lnTo>
                <a:lnTo>
                  <a:pt x="40487" y="50088"/>
                </a:lnTo>
                <a:lnTo>
                  <a:pt x="41389" y="49149"/>
                </a:lnTo>
                <a:lnTo>
                  <a:pt x="42786" y="48336"/>
                </a:lnTo>
                <a:close/>
              </a:path>
              <a:path w="281304" h="193039">
                <a:moveTo>
                  <a:pt x="42837" y="62687"/>
                </a:moveTo>
                <a:lnTo>
                  <a:pt x="41998" y="62090"/>
                </a:lnTo>
                <a:lnTo>
                  <a:pt x="41148" y="61747"/>
                </a:lnTo>
                <a:lnTo>
                  <a:pt x="40347" y="61341"/>
                </a:lnTo>
                <a:lnTo>
                  <a:pt x="40208" y="61899"/>
                </a:lnTo>
                <a:lnTo>
                  <a:pt x="39814" y="62611"/>
                </a:lnTo>
                <a:lnTo>
                  <a:pt x="40017" y="62966"/>
                </a:lnTo>
                <a:lnTo>
                  <a:pt x="40360" y="63563"/>
                </a:lnTo>
                <a:lnTo>
                  <a:pt x="41097" y="63944"/>
                </a:lnTo>
                <a:lnTo>
                  <a:pt x="41922" y="64617"/>
                </a:lnTo>
                <a:lnTo>
                  <a:pt x="42341" y="63601"/>
                </a:lnTo>
                <a:lnTo>
                  <a:pt x="42837" y="62687"/>
                </a:lnTo>
                <a:close/>
              </a:path>
              <a:path w="281304" h="193039">
                <a:moveTo>
                  <a:pt x="46837" y="155536"/>
                </a:moveTo>
                <a:lnTo>
                  <a:pt x="45237" y="154241"/>
                </a:lnTo>
                <a:lnTo>
                  <a:pt x="44767" y="154838"/>
                </a:lnTo>
                <a:lnTo>
                  <a:pt x="44221" y="155397"/>
                </a:lnTo>
                <a:lnTo>
                  <a:pt x="43827" y="156197"/>
                </a:lnTo>
                <a:lnTo>
                  <a:pt x="44602" y="156743"/>
                </a:lnTo>
                <a:lnTo>
                  <a:pt x="45275" y="157365"/>
                </a:lnTo>
                <a:lnTo>
                  <a:pt x="46367" y="156095"/>
                </a:lnTo>
                <a:lnTo>
                  <a:pt x="46837" y="155536"/>
                </a:lnTo>
                <a:close/>
              </a:path>
              <a:path w="281304" h="193039">
                <a:moveTo>
                  <a:pt x="47752" y="178358"/>
                </a:moveTo>
                <a:lnTo>
                  <a:pt x="45974" y="174612"/>
                </a:lnTo>
                <a:lnTo>
                  <a:pt x="43091" y="174599"/>
                </a:lnTo>
                <a:lnTo>
                  <a:pt x="39687" y="175729"/>
                </a:lnTo>
                <a:lnTo>
                  <a:pt x="41833" y="181140"/>
                </a:lnTo>
                <a:lnTo>
                  <a:pt x="43573" y="181711"/>
                </a:lnTo>
                <a:lnTo>
                  <a:pt x="47752" y="178358"/>
                </a:lnTo>
                <a:close/>
              </a:path>
              <a:path w="281304" h="193039">
                <a:moveTo>
                  <a:pt x="48882" y="78028"/>
                </a:moveTo>
                <a:lnTo>
                  <a:pt x="48856" y="77495"/>
                </a:lnTo>
                <a:lnTo>
                  <a:pt x="48844" y="76949"/>
                </a:lnTo>
                <a:lnTo>
                  <a:pt x="48031" y="76327"/>
                </a:lnTo>
                <a:lnTo>
                  <a:pt x="47434" y="75958"/>
                </a:lnTo>
                <a:lnTo>
                  <a:pt x="47307" y="75882"/>
                </a:lnTo>
                <a:lnTo>
                  <a:pt x="46316" y="76644"/>
                </a:lnTo>
                <a:lnTo>
                  <a:pt x="46164" y="77711"/>
                </a:lnTo>
                <a:lnTo>
                  <a:pt x="46596" y="78397"/>
                </a:lnTo>
                <a:lnTo>
                  <a:pt x="47028" y="79794"/>
                </a:lnTo>
                <a:lnTo>
                  <a:pt x="48031" y="78600"/>
                </a:lnTo>
                <a:lnTo>
                  <a:pt x="48882" y="78028"/>
                </a:lnTo>
                <a:close/>
              </a:path>
              <a:path w="281304" h="193039">
                <a:moveTo>
                  <a:pt x="50393" y="45745"/>
                </a:moveTo>
                <a:lnTo>
                  <a:pt x="49631" y="43853"/>
                </a:lnTo>
                <a:lnTo>
                  <a:pt x="49517" y="43167"/>
                </a:lnTo>
                <a:lnTo>
                  <a:pt x="49123" y="42722"/>
                </a:lnTo>
                <a:lnTo>
                  <a:pt x="48768" y="42303"/>
                </a:lnTo>
                <a:lnTo>
                  <a:pt x="48120" y="42151"/>
                </a:lnTo>
                <a:lnTo>
                  <a:pt x="47599" y="41871"/>
                </a:lnTo>
                <a:lnTo>
                  <a:pt x="47117" y="42545"/>
                </a:lnTo>
                <a:lnTo>
                  <a:pt x="46888" y="42875"/>
                </a:lnTo>
                <a:lnTo>
                  <a:pt x="47650" y="43510"/>
                </a:lnTo>
                <a:lnTo>
                  <a:pt x="50393" y="45745"/>
                </a:lnTo>
                <a:close/>
              </a:path>
              <a:path w="281304" h="193039">
                <a:moveTo>
                  <a:pt x="50482" y="36537"/>
                </a:moveTo>
                <a:lnTo>
                  <a:pt x="49872" y="31864"/>
                </a:lnTo>
                <a:lnTo>
                  <a:pt x="46710" y="32893"/>
                </a:lnTo>
                <a:lnTo>
                  <a:pt x="42608" y="32766"/>
                </a:lnTo>
                <a:lnTo>
                  <a:pt x="45148" y="36245"/>
                </a:lnTo>
                <a:lnTo>
                  <a:pt x="47091" y="37642"/>
                </a:lnTo>
                <a:lnTo>
                  <a:pt x="50482" y="36537"/>
                </a:lnTo>
                <a:close/>
              </a:path>
              <a:path w="281304" h="193039">
                <a:moveTo>
                  <a:pt x="53695" y="186334"/>
                </a:moveTo>
                <a:lnTo>
                  <a:pt x="50050" y="183159"/>
                </a:lnTo>
                <a:lnTo>
                  <a:pt x="47866" y="183845"/>
                </a:lnTo>
                <a:lnTo>
                  <a:pt x="44335" y="187452"/>
                </a:lnTo>
                <a:lnTo>
                  <a:pt x="48336" y="191947"/>
                </a:lnTo>
                <a:lnTo>
                  <a:pt x="49758" y="192506"/>
                </a:lnTo>
                <a:lnTo>
                  <a:pt x="51816" y="190588"/>
                </a:lnTo>
                <a:lnTo>
                  <a:pt x="53606" y="188925"/>
                </a:lnTo>
                <a:lnTo>
                  <a:pt x="53695" y="186334"/>
                </a:lnTo>
                <a:close/>
              </a:path>
              <a:path w="281304" h="193039">
                <a:moveTo>
                  <a:pt x="54051" y="49872"/>
                </a:moveTo>
                <a:lnTo>
                  <a:pt x="52298" y="47358"/>
                </a:lnTo>
                <a:lnTo>
                  <a:pt x="50634" y="47828"/>
                </a:lnTo>
                <a:lnTo>
                  <a:pt x="48361" y="50215"/>
                </a:lnTo>
                <a:lnTo>
                  <a:pt x="50190" y="50939"/>
                </a:lnTo>
                <a:lnTo>
                  <a:pt x="53022" y="52031"/>
                </a:lnTo>
                <a:lnTo>
                  <a:pt x="53276" y="51130"/>
                </a:lnTo>
                <a:lnTo>
                  <a:pt x="54051" y="49872"/>
                </a:lnTo>
                <a:close/>
              </a:path>
              <a:path w="281304" h="193039">
                <a:moveTo>
                  <a:pt x="57797" y="105968"/>
                </a:moveTo>
                <a:lnTo>
                  <a:pt x="57505" y="103682"/>
                </a:lnTo>
                <a:lnTo>
                  <a:pt x="56857" y="103251"/>
                </a:lnTo>
                <a:lnTo>
                  <a:pt x="54343" y="101600"/>
                </a:lnTo>
                <a:lnTo>
                  <a:pt x="52908" y="103047"/>
                </a:lnTo>
                <a:lnTo>
                  <a:pt x="52108" y="105676"/>
                </a:lnTo>
                <a:lnTo>
                  <a:pt x="53606" y="107429"/>
                </a:lnTo>
                <a:lnTo>
                  <a:pt x="55219" y="109105"/>
                </a:lnTo>
                <a:lnTo>
                  <a:pt x="57797" y="105968"/>
                </a:lnTo>
                <a:close/>
              </a:path>
              <a:path w="281304" h="193039">
                <a:moveTo>
                  <a:pt x="60032" y="73101"/>
                </a:moveTo>
                <a:lnTo>
                  <a:pt x="57353" y="67221"/>
                </a:lnTo>
                <a:lnTo>
                  <a:pt x="55003" y="65849"/>
                </a:lnTo>
                <a:lnTo>
                  <a:pt x="44246" y="65506"/>
                </a:lnTo>
                <a:lnTo>
                  <a:pt x="45631" y="66992"/>
                </a:lnTo>
                <a:lnTo>
                  <a:pt x="47117" y="68389"/>
                </a:lnTo>
                <a:lnTo>
                  <a:pt x="49682" y="71589"/>
                </a:lnTo>
                <a:lnTo>
                  <a:pt x="50761" y="73380"/>
                </a:lnTo>
                <a:lnTo>
                  <a:pt x="52184" y="75476"/>
                </a:lnTo>
                <a:lnTo>
                  <a:pt x="54229" y="74256"/>
                </a:lnTo>
                <a:lnTo>
                  <a:pt x="58115" y="77279"/>
                </a:lnTo>
                <a:lnTo>
                  <a:pt x="60032" y="73101"/>
                </a:lnTo>
                <a:close/>
              </a:path>
              <a:path w="281304" h="193039">
                <a:moveTo>
                  <a:pt x="62090" y="167208"/>
                </a:moveTo>
                <a:lnTo>
                  <a:pt x="61950" y="167335"/>
                </a:lnTo>
                <a:lnTo>
                  <a:pt x="62090" y="167208"/>
                </a:lnTo>
                <a:close/>
              </a:path>
              <a:path w="281304" h="193039">
                <a:moveTo>
                  <a:pt x="62750" y="162826"/>
                </a:moveTo>
                <a:lnTo>
                  <a:pt x="59004" y="162687"/>
                </a:lnTo>
                <a:lnTo>
                  <a:pt x="56743" y="162623"/>
                </a:lnTo>
                <a:lnTo>
                  <a:pt x="54483" y="162674"/>
                </a:lnTo>
                <a:lnTo>
                  <a:pt x="50723" y="162674"/>
                </a:lnTo>
                <a:lnTo>
                  <a:pt x="52971" y="165150"/>
                </a:lnTo>
                <a:lnTo>
                  <a:pt x="53606" y="166484"/>
                </a:lnTo>
                <a:lnTo>
                  <a:pt x="57950" y="165900"/>
                </a:lnTo>
                <a:lnTo>
                  <a:pt x="59994" y="166763"/>
                </a:lnTo>
                <a:lnTo>
                  <a:pt x="61988" y="167144"/>
                </a:lnTo>
                <a:lnTo>
                  <a:pt x="62750" y="162826"/>
                </a:lnTo>
                <a:close/>
              </a:path>
              <a:path w="281304" h="193039">
                <a:moveTo>
                  <a:pt x="66027" y="47548"/>
                </a:moveTo>
                <a:lnTo>
                  <a:pt x="65379" y="47015"/>
                </a:lnTo>
                <a:lnTo>
                  <a:pt x="64706" y="46253"/>
                </a:lnTo>
                <a:lnTo>
                  <a:pt x="64541" y="46355"/>
                </a:lnTo>
                <a:lnTo>
                  <a:pt x="63957" y="46697"/>
                </a:lnTo>
                <a:lnTo>
                  <a:pt x="63550" y="47332"/>
                </a:lnTo>
                <a:lnTo>
                  <a:pt x="63080" y="47853"/>
                </a:lnTo>
                <a:lnTo>
                  <a:pt x="63576" y="48158"/>
                </a:lnTo>
                <a:lnTo>
                  <a:pt x="64071" y="48691"/>
                </a:lnTo>
                <a:lnTo>
                  <a:pt x="64554" y="48691"/>
                </a:lnTo>
                <a:lnTo>
                  <a:pt x="64998" y="48679"/>
                </a:lnTo>
                <a:lnTo>
                  <a:pt x="65417" y="48056"/>
                </a:lnTo>
                <a:lnTo>
                  <a:pt x="66027" y="47548"/>
                </a:lnTo>
                <a:close/>
              </a:path>
              <a:path w="281304" h="193039">
                <a:moveTo>
                  <a:pt x="68072" y="168617"/>
                </a:moveTo>
                <a:lnTo>
                  <a:pt x="67208" y="166141"/>
                </a:lnTo>
                <a:lnTo>
                  <a:pt x="66992" y="163334"/>
                </a:lnTo>
                <a:lnTo>
                  <a:pt x="64643" y="165176"/>
                </a:lnTo>
                <a:lnTo>
                  <a:pt x="62090" y="167208"/>
                </a:lnTo>
                <a:lnTo>
                  <a:pt x="62230" y="167335"/>
                </a:lnTo>
                <a:lnTo>
                  <a:pt x="62407" y="167462"/>
                </a:lnTo>
                <a:lnTo>
                  <a:pt x="62458" y="167614"/>
                </a:lnTo>
                <a:lnTo>
                  <a:pt x="63411" y="170230"/>
                </a:lnTo>
                <a:lnTo>
                  <a:pt x="65455" y="170929"/>
                </a:lnTo>
                <a:lnTo>
                  <a:pt x="68072" y="168617"/>
                </a:lnTo>
                <a:close/>
              </a:path>
              <a:path w="281304" h="193039">
                <a:moveTo>
                  <a:pt x="71666" y="39344"/>
                </a:moveTo>
                <a:lnTo>
                  <a:pt x="71564" y="38227"/>
                </a:lnTo>
                <a:lnTo>
                  <a:pt x="71450" y="36982"/>
                </a:lnTo>
                <a:lnTo>
                  <a:pt x="71386" y="36195"/>
                </a:lnTo>
                <a:lnTo>
                  <a:pt x="71297" y="35204"/>
                </a:lnTo>
                <a:lnTo>
                  <a:pt x="66192" y="32105"/>
                </a:lnTo>
                <a:lnTo>
                  <a:pt x="60426" y="36982"/>
                </a:lnTo>
                <a:lnTo>
                  <a:pt x="63207" y="36741"/>
                </a:lnTo>
                <a:lnTo>
                  <a:pt x="64947" y="36195"/>
                </a:lnTo>
                <a:lnTo>
                  <a:pt x="68173" y="36982"/>
                </a:lnTo>
                <a:lnTo>
                  <a:pt x="69672" y="38227"/>
                </a:lnTo>
                <a:lnTo>
                  <a:pt x="71666" y="39344"/>
                </a:lnTo>
                <a:close/>
              </a:path>
              <a:path w="281304" h="193039">
                <a:moveTo>
                  <a:pt x="71996" y="108165"/>
                </a:moveTo>
                <a:lnTo>
                  <a:pt x="71412" y="106807"/>
                </a:lnTo>
                <a:lnTo>
                  <a:pt x="70840" y="105435"/>
                </a:lnTo>
                <a:lnTo>
                  <a:pt x="70256" y="104076"/>
                </a:lnTo>
                <a:lnTo>
                  <a:pt x="69151" y="104762"/>
                </a:lnTo>
                <a:lnTo>
                  <a:pt x="69773" y="106045"/>
                </a:lnTo>
                <a:lnTo>
                  <a:pt x="71043" y="108610"/>
                </a:lnTo>
                <a:lnTo>
                  <a:pt x="71361" y="108458"/>
                </a:lnTo>
                <a:lnTo>
                  <a:pt x="71678" y="108318"/>
                </a:lnTo>
                <a:lnTo>
                  <a:pt x="71996" y="108165"/>
                </a:lnTo>
                <a:close/>
              </a:path>
              <a:path w="281304" h="193039">
                <a:moveTo>
                  <a:pt x="81546" y="80327"/>
                </a:moveTo>
                <a:lnTo>
                  <a:pt x="80937" y="79616"/>
                </a:lnTo>
                <a:lnTo>
                  <a:pt x="80352" y="78892"/>
                </a:lnTo>
                <a:lnTo>
                  <a:pt x="79667" y="78270"/>
                </a:lnTo>
                <a:lnTo>
                  <a:pt x="78879" y="78943"/>
                </a:lnTo>
                <a:lnTo>
                  <a:pt x="78447" y="79311"/>
                </a:lnTo>
                <a:lnTo>
                  <a:pt x="79082" y="80022"/>
                </a:lnTo>
                <a:lnTo>
                  <a:pt x="79717" y="80721"/>
                </a:lnTo>
                <a:lnTo>
                  <a:pt x="80352" y="81432"/>
                </a:lnTo>
                <a:lnTo>
                  <a:pt x="80746" y="81064"/>
                </a:lnTo>
                <a:lnTo>
                  <a:pt x="81153" y="80695"/>
                </a:lnTo>
                <a:lnTo>
                  <a:pt x="81546" y="80327"/>
                </a:lnTo>
                <a:close/>
              </a:path>
              <a:path w="281304" h="193039">
                <a:moveTo>
                  <a:pt x="81749" y="170408"/>
                </a:moveTo>
                <a:lnTo>
                  <a:pt x="81635" y="169646"/>
                </a:lnTo>
                <a:lnTo>
                  <a:pt x="81534" y="168986"/>
                </a:lnTo>
                <a:lnTo>
                  <a:pt x="80746" y="168122"/>
                </a:lnTo>
                <a:lnTo>
                  <a:pt x="79654" y="167855"/>
                </a:lnTo>
                <a:lnTo>
                  <a:pt x="78549" y="168668"/>
                </a:lnTo>
                <a:lnTo>
                  <a:pt x="78447" y="169202"/>
                </a:lnTo>
                <a:lnTo>
                  <a:pt x="78346" y="169786"/>
                </a:lnTo>
                <a:lnTo>
                  <a:pt x="79082" y="170510"/>
                </a:lnTo>
                <a:lnTo>
                  <a:pt x="79451" y="171183"/>
                </a:lnTo>
                <a:lnTo>
                  <a:pt x="80441" y="171792"/>
                </a:lnTo>
                <a:lnTo>
                  <a:pt x="80937" y="172085"/>
                </a:lnTo>
                <a:lnTo>
                  <a:pt x="81191" y="171272"/>
                </a:lnTo>
                <a:lnTo>
                  <a:pt x="81749" y="170408"/>
                </a:lnTo>
                <a:close/>
              </a:path>
              <a:path w="281304" h="193039">
                <a:moveTo>
                  <a:pt x="83299" y="45783"/>
                </a:moveTo>
                <a:lnTo>
                  <a:pt x="83223" y="45186"/>
                </a:lnTo>
                <a:lnTo>
                  <a:pt x="83096" y="44665"/>
                </a:lnTo>
                <a:lnTo>
                  <a:pt x="82918" y="44208"/>
                </a:lnTo>
                <a:lnTo>
                  <a:pt x="83007" y="43992"/>
                </a:lnTo>
                <a:lnTo>
                  <a:pt x="83058" y="43751"/>
                </a:lnTo>
                <a:lnTo>
                  <a:pt x="83083" y="43497"/>
                </a:lnTo>
                <a:lnTo>
                  <a:pt x="83083" y="42443"/>
                </a:lnTo>
                <a:lnTo>
                  <a:pt x="82715" y="41452"/>
                </a:lnTo>
                <a:lnTo>
                  <a:pt x="81622" y="41338"/>
                </a:lnTo>
                <a:lnTo>
                  <a:pt x="81280" y="41313"/>
                </a:lnTo>
                <a:lnTo>
                  <a:pt x="80975" y="41376"/>
                </a:lnTo>
                <a:lnTo>
                  <a:pt x="80733" y="41516"/>
                </a:lnTo>
                <a:lnTo>
                  <a:pt x="79222" y="40500"/>
                </a:lnTo>
                <a:lnTo>
                  <a:pt x="77393" y="39979"/>
                </a:lnTo>
                <a:lnTo>
                  <a:pt x="76174" y="38760"/>
                </a:lnTo>
                <a:lnTo>
                  <a:pt x="77889" y="45567"/>
                </a:lnTo>
                <a:lnTo>
                  <a:pt x="83299" y="45783"/>
                </a:lnTo>
                <a:close/>
              </a:path>
              <a:path w="281304" h="193039">
                <a:moveTo>
                  <a:pt x="87503" y="49847"/>
                </a:moveTo>
                <a:lnTo>
                  <a:pt x="86525" y="49034"/>
                </a:lnTo>
                <a:lnTo>
                  <a:pt x="85496" y="47498"/>
                </a:lnTo>
                <a:lnTo>
                  <a:pt x="84582" y="47561"/>
                </a:lnTo>
                <a:lnTo>
                  <a:pt x="83273" y="47663"/>
                </a:lnTo>
                <a:lnTo>
                  <a:pt x="82042" y="48920"/>
                </a:lnTo>
                <a:lnTo>
                  <a:pt x="79908" y="50215"/>
                </a:lnTo>
                <a:lnTo>
                  <a:pt x="81927" y="51409"/>
                </a:lnTo>
                <a:lnTo>
                  <a:pt x="83083" y="52616"/>
                </a:lnTo>
                <a:lnTo>
                  <a:pt x="85166" y="51981"/>
                </a:lnTo>
                <a:lnTo>
                  <a:pt x="86283" y="50736"/>
                </a:lnTo>
                <a:lnTo>
                  <a:pt x="87503" y="49847"/>
                </a:lnTo>
                <a:close/>
              </a:path>
              <a:path w="281304" h="193039">
                <a:moveTo>
                  <a:pt x="90766" y="35585"/>
                </a:moveTo>
                <a:lnTo>
                  <a:pt x="89674" y="34785"/>
                </a:lnTo>
                <a:lnTo>
                  <a:pt x="89141" y="34226"/>
                </a:lnTo>
                <a:lnTo>
                  <a:pt x="88150" y="35179"/>
                </a:lnTo>
                <a:lnTo>
                  <a:pt x="87083" y="36080"/>
                </a:lnTo>
                <a:lnTo>
                  <a:pt x="86144" y="37287"/>
                </a:lnTo>
                <a:lnTo>
                  <a:pt x="87198" y="38328"/>
                </a:lnTo>
                <a:lnTo>
                  <a:pt x="88252" y="39585"/>
                </a:lnTo>
                <a:lnTo>
                  <a:pt x="89268" y="38087"/>
                </a:lnTo>
                <a:lnTo>
                  <a:pt x="90144" y="37058"/>
                </a:lnTo>
                <a:lnTo>
                  <a:pt x="90652" y="35877"/>
                </a:lnTo>
                <a:lnTo>
                  <a:pt x="90766" y="35585"/>
                </a:lnTo>
                <a:close/>
              </a:path>
              <a:path w="281304" h="193039">
                <a:moveTo>
                  <a:pt x="92811" y="99898"/>
                </a:moveTo>
                <a:lnTo>
                  <a:pt x="92265" y="99402"/>
                </a:lnTo>
                <a:lnTo>
                  <a:pt x="91770" y="98793"/>
                </a:lnTo>
                <a:lnTo>
                  <a:pt x="91135" y="98488"/>
                </a:lnTo>
                <a:lnTo>
                  <a:pt x="90944" y="98399"/>
                </a:lnTo>
                <a:lnTo>
                  <a:pt x="90335" y="99174"/>
                </a:lnTo>
                <a:lnTo>
                  <a:pt x="89687" y="99758"/>
                </a:lnTo>
                <a:lnTo>
                  <a:pt x="90398" y="100177"/>
                </a:lnTo>
                <a:lnTo>
                  <a:pt x="90868" y="100672"/>
                </a:lnTo>
                <a:lnTo>
                  <a:pt x="91833" y="100647"/>
                </a:lnTo>
                <a:lnTo>
                  <a:pt x="92316" y="100177"/>
                </a:lnTo>
                <a:lnTo>
                  <a:pt x="92811" y="99898"/>
                </a:lnTo>
                <a:close/>
              </a:path>
              <a:path w="281304" h="193039">
                <a:moveTo>
                  <a:pt x="96608" y="4546"/>
                </a:moveTo>
                <a:lnTo>
                  <a:pt x="88036" y="1384"/>
                </a:lnTo>
                <a:lnTo>
                  <a:pt x="82651" y="4165"/>
                </a:lnTo>
                <a:lnTo>
                  <a:pt x="85509" y="11772"/>
                </a:lnTo>
                <a:lnTo>
                  <a:pt x="96608" y="4546"/>
                </a:lnTo>
                <a:close/>
              </a:path>
              <a:path w="281304" h="193039">
                <a:moveTo>
                  <a:pt x="100495" y="3149"/>
                </a:moveTo>
                <a:lnTo>
                  <a:pt x="100025" y="0"/>
                </a:lnTo>
                <a:lnTo>
                  <a:pt x="94526" y="508"/>
                </a:lnTo>
                <a:lnTo>
                  <a:pt x="96151" y="3365"/>
                </a:lnTo>
                <a:lnTo>
                  <a:pt x="96799" y="4521"/>
                </a:lnTo>
                <a:lnTo>
                  <a:pt x="100457" y="5321"/>
                </a:lnTo>
                <a:lnTo>
                  <a:pt x="100495" y="3149"/>
                </a:lnTo>
                <a:close/>
              </a:path>
              <a:path w="281304" h="193039">
                <a:moveTo>
                  <a:pt x="101892" y="42976"/>
                </a:moveTo>
                <a:lnTo>
                  <a:pt x="100838" y="39789"/>
                </a:lnTo>
                <a:lnTo>
                  <a:pt x="98806" y="38887"/>
                </a:lnTo>
                <a:lnTo>
                  <a:pt x="96304" y="40309"/>
                </a:lnTo>
                <a:lnTo>
                  <a:pt x="95059" y="43154"/>
                </a:lnTo>
                <a:lnTo>
                  <a:pt x="96875" y="44983"/>
                </a:lnTo>
                <a:lnTo>
                  <a:pt x="98501" y="46875"/>
                </a:lnTo>
                <a:lnTo>
                  <a:pt x="98793" y="46583"/>
                </a:lnTo>
                <a:lnTo>
                  <a:pt x="99161" y="46329"/>
                </a:lnTo>
                <a:lnTo>
                  <a:pt x="99377" y="45974"/>
                </a:lnTo>
                <a:lnTo>
                  <a:pt x="100190" y="44640"/>
                </a:lnTo>
                <a:lnTo>
                  <a:pt x="101892" y="42976"/>
                </a:lnTo>
                <a:close/>
              </a:path>
              <a:path w="281304" h="193039">
                <a:moveTo>
                  <a:pt x="105664" y="24244"/>
                </a:moveTo>
                <a:lnTo>
                  <a:pt x="99580" y="24244"/>
                </a:lnTo>
                <a:lnTo>
                  <a:pt x="99352" y="28968"/>
                </a:lnTo>
                <a:lnTo>
                  <a:pt x="105664" y="30264"/>
                </a:lnTo>
                <a:lnTo>
                  <a:pt x="105664" y="24244"/>
                </a:lnTo>
                <a:close/>
              </a:path>
              <a:path w="281304" h="193039">
                <a:moveTo>
                  <a:pt x="120167" y="37668"/>
                </a:moveTo>
                <a:lnTo>
                  <a:pt x="112903" y="37668"/>
                </a:lnTo>
                <a:lnTo>
                  <a:pt x="116700" y="41770"/>
                </a:lnTo>
                <a:lnTo>
                  <a:pt x="120167" y="37668"/>
                </a:lnTo>
                <a:close/>
              </a:path>
              <a:path w="281304" h="193039">
                <a:moveTo>
                  <a:pt x="133057" y="64503"/>
                </a:moveTo>
                <a:lnTo>
                  <a:pt x="132969" y="64376"/>
                </a:lnTo>
                <a:lnTo>
                  <a:pt x="132257" y="63461"/>
                </a:lnTo>
                <a:lnTo>
                  <a:pt x="131394" y="62661"/>
                </a:lnTo>
                <a:lnTo>
                  <a:pt x="130594" y="61823"/>
                </a:lnTo>
                <a:lnTo>
                  <a:pt x="130098" y="62369"/>
                </a:lnTo>
                <a:lnTo>
                  <a:pt x="129616" y="62928"/>
                </a:lnTo>
                <a:lnTo>
                  <a:pt x="129133" y="63474"/>
                </a:lnTo>
                <a:lnTo>
                  <a:pt x="132029" y="65684"/>
                </a:lnTo>
                <a:lnTo>
                  <a:pt x="132359" y="65227"/>
                </a:lnTo>
                <a:lnTo>
                  <a:pt x="133057" y="64503"/>
                </a:lnTo>
                <a:close/>
              </a:path>
              <a:path w="281304" h="193039">
                <a:moveTo>
                  <a:pt x="135267" y="42341"/>
                </a:moveTo>
                <a:lnTo>
                  <a:pt x="133921" y="36004"/>
                </a:lnTo>
                <a:lnTo>
                  <a:pt x="128625" y="31623"/>
                </a:lnTo>
                <a:lnTo>
                  <a:pt x="126809" y="37960"/>
                </a:lnTo>
                <a:lnTo>
                  <a:pt x="131356" y="41859"/>
                </a:lnTo>
                <a:lnTo>
                  <a:pt x="130822" y="42456"/>
                </a:lnTo>
                <a:lnTo>
                  <a:pt x="130530" y="42964"/>
                </a:lnTo>
                <a:lnTo>
                  <a:pt x="127533" y="44869"/>
                </a:lnTo>
                <a:lnTo>
                  <a:pt x="123888" y="45046"/>
                </a:lnTo>
                <a:lnTo>
                  <a:pt x="124561" y="52539"/>
                </a:lnTo>
                <a:lnTo>
                  <a:pt x="123240" y="56032"/>
                </a:lnTo>
                <a:lnTo>
                  <a:pt x="118008" y="54317"/>
                </a:lnTo>
                <a:lnTo>
                  <a:pt x="116700" y="56184"/>
                </a:lnTo>
                <a:lnTo>
                  <a:pt x="115633" y="57137"/>
                </a:lnTo>
                <a:lnTo>
                  <a:pt x="111048" y="54686"/>
                </a:lnTo>
                <a:lnTo>
                  <a:pt x="119380" y="49809"/>
                </a:lnTo>
                <a:lnTo>
                  <a:pt x="113334" y="47561"/>
                </a:lnTo>
                <a:lnTo>
                  <a:pt x="109029" y="46507"/>
                </a:lnTo>
                <a:lnTo>
                  <a:pt x="109016" y="51092"/>
                </a:lnTo>
                <a:lnTo>
                  <a:pt x="106489" y="52755"/>
                </a:lnTo>
                <a:lnTo>
                  <a:pt x="108242" y="54229"/>
                </a:lnTo>
                <a:lnTo>
                  <a:pt x="109397" y="55105"/>
                </a:lnTo>
                <a:lnTo>
                  <a:pt x="111442" y="57111"/>
                </a:lnTo>
                <a:lnTo>
                  <a:pt x="112331" y="58254"/>
                </a:lnTo>
                <a:lnTo>
                  <a:pt x="113271" y="59334"/>
                </a:lnTo>
                <a:lnTo>
                  <a:pt x="113334" y="61683"/>
                </a:lnTo>
                <a:lnTo>
                  <a:pt x="110236" y="64503"/>
                </a:lnTo>
                <a:lnTo>
                  <a:pt x="114566" y="66751"/>
                </a:lnTo>
                <a:lnTo>
                  <a:pt x="115227" y="62141"/>
                </a:lnTo>
                <a:lnTo>
                  <a:pt x="118922" y="63449"/>
                </a:lnTo>
                <a:lnTo>
                  <a:pt x="121005" y="64071"/>
                </a:lnTo>
                <a:lnTo>
                  <a:pt x="121462" y="63677"/>
                </a:lnTo>
                <a:lnTo>
                  <a:pt x="122186" y="63385"/>
                </a:lnTo>
                <a:lnTo>
                  <a:pt x="122186" y="58889"/>
                </a:lnTo>
                <a:lnTo>
                  <a:pt x="124282" y="58204"/>
                </a:lnTo>
                <a:lnTo>
                  <a:pt x="126580" y="58102"/>
                </a:lnTo>
                <a:lnTo>
                  <a:pt x="129425" y="55092"/>
                </a:lnTo>
                <a:lnTo>
                  <a:pt x="131432" y="52476"/>
                </a:lnTo>
                <a:lnTo>
                  <a:pt x="131165" y="45567"/>
                </a:lnTo>
                <a:lnTo>
                  <a:pt x="135267" y="42341"/>
                </a:lnTo>
                <a:close/>
              </a:path>
              <a:path w="281304" h="193039">
                <a:moveTo>
                  <a:pt x="137007" y="57861"/>
                </a:moveTo>
                <a:lnTo>
                  <a:pt x="136867" y="57277"/>
                </a:lnTo>
                <a:lnTo>
                  <a:pt x="136690" y="56527"/>
                </a:lnTo>
                <a:lnTo>
                  <a:pt x="135597" y="55981"/>
                </a:lnTo>
                <a:lnTo>
                  <a:pt x="134912" y="55359"/>
                </a:lnTo>
                <a:lnTo>
                  <a:pt x="132740" y="57772"/>
                </a:lnTo>
                <a:lnTo>
                  <a:pt x="135267" y="59804"/>
                </a:lnTo>
                <a:lnTo>
                  <a:pt x="136004" y="58712"/>
                </a:lnTo>
                <a:lnTo>
                  <a:pt x="137007" y="57861"/>
                </a:lnTo>
                <a:close/>
              </a:path>
              <a:path w="281304" h="193039">
                <a:moveTo>
                  <a:pt x="147129" y="23444"/>
                </a:moveTo>
                <a:lnTo>
                  <a:pt x="143611" y="23634"/>
                </a:lnTo>
                <a:lnTo>
                  <a:pt x="146964" y="26377"/>
                </a:lnTo>
                <a:lnTo>
                  <a:pt x="147129" y="23444"/>
                </a:lnTo>
                <a:close/>
              </a:path>
              <a:path w="281304" h="193039">
                <a:moveTo>
                  <a:pt x="148615" y="59347"/>
                </a:moveTo>
                <a:lnTo>
                  <a:pt x="147459" y="58966"/>
                </a:lnTo>
                <a:lnTo>
                  <a:pt x="147154" y="59880"/>
                </a:lnTo>
                <a:lnTo>
                  <a:pt x="146837" y="60794"/>
                </a:lnTo>
                <a:lnTo>
                  <a:pt x="146608" y="61722"/>
                </a:lnTo>
                <a:lnTo>
                  <a:pt x="147320" y="62001"/>
                </a:lnTo>
                <a:lnTo>
                  <a:pt x="147701" y="62141"/>
                </a:lnTo>
                <a:lnTo>
                  <a:pt x="148615" y="59347"/>
                </a:lnTo>
                <a:close/>
              </a:path>
              <a:path w="281304" h="193039">
                <a:moveTo>
                  <a:pt x="150456" y="35941"/>
                </a:moveTo>
                <a:lnTo>
                  <a:pt x="149974" y="33134"/>
                </a:lnTo>
                <a:lnTo>
                  <a:pt x="149910" y="32156"/>
                </a:lnTo>
                <a:lnTo>
                  <a:pt x="149821" y="30492"/>
                </a:lnTo>
                <a:lnTo>
                  <a:pt x="142684" y="30213"/>
                </a:lnTo>
                <a:lnTo>
                  <a:pt x="142011" y="29197"/>
                </a:lnTo>
                <a:lnTo>
                  <a:pt x="140550" y="26987"/>
                </a:lnTo>
                <a:lnTo>
                  <a:pt x="139090" y="24752"/>
                </a:lnTo>
                <a:lnTo>
                  <a:pt x="138506" y="23939"/>
                </a:lnTo>
                <a:lnTo>
                  <a:pt x="135470" y="19672"/>
                </a:lnTo>
                <a:lnTo>
                  <a:pt x="130606" y="23939"/>
                </a:lnTo>
                <a:lnTo>
                  <a:pt x="128536" y="22885"/>
                </a:lnTo>
                <a:lnTo>
                  <a:pt x="126758" y="21971"/>
                </a:lnTo>
                <a:lnTo>
                  <a:pt x="124675" y="20904"/>
                </a:lnTo>
                <a:lnTo>
                  <a:pt x="123253" y="20205"/>
                </a:lnTo>
                <a:lnTo>
                  <a:pt x="121259" y="18986"/>
                </a:lnTo>
                <a:lnTo>
                  <a:pt x="120840" y="20904"/>
                </a:lnTo>
                <a:lnTo>
                  <a:pt x="120713" y="21463"/>
                </a:lnTo>
                <a:lnTo>
                  <a:pt x="120611" y="21971"/>
                </a:lnTo>
                <a:lnTo>
                  <a:pt x="118999" y="21463"/>
                </a:lnTo>
                <a:lnTo>
                  <a:pt x="117259" y="21183"/>
                </a:lnTo>
                <a:lnTo>
                  <a:pt x="111213" y="17919"/>
                </a:lnTo>
                <a:lnTo>
                  <a:pt x="108356" y="18986"/>
                </a:lnTo>
                <a:lnTo>
                  <a:pt x="105854" y="24218"/>
                </a:lnTo>
                <a:lnTo>
                  <a:pt x="106108" y="24371"/>
                </a:lnTo>
                <a:lnTo>
                  <a:pt x="111937" y="29476"/>
                </a:lnTo>
                <a:lnTo>
                  <a:pt x="117386" y="22885"/>
                </a:lnTo>
                <a:lnTo>
                  <a:pt x="116179" y="28219"/>
                </a:lnTo>
                <a:lnTo>
                  <a:pt x="117030" y="32156"/>
                </a:lnTo>
                <a:lnTo>
                  <a:pt x="119761" y="35750"/>
                </a:lnTo>
                <a:lnTo>
                  <a:pt x="121831" y="27190"/>
                </a:lnTo>
                <a:lnTo>
                  <a:pt x="126136" y="27190"/>
                </a:lnTo>
                <a:lnTo>
                  <a:pt x="129730" y="26987"/>
                </a:lnTo>
                <a:lnTo>
                  <a:pt x="134607" y="29883"/>
                </a:lnTo>
                <a:lnTo>
                  <a:pt x="136842" y="29197"/>
                </a:lnTo>
                <a:lnTo>
                  <a:pt x="138582" y="29197"/>
                </a:lnTo>
                <a:lnTo>
                  <a:pt x="140614" y="35941"/>
                </a:lnTo>
                <a:lnTo>
                  <a:pt x="139623" y="37452"/>
                </a:lnTo>
                <a:lnTo>
                  <a:pt x="137185" y="39471"/>
                </a:lnTo>
                <a:lnTo>
                  <a:pt x="137312" y="39471"/>
                </a:lnTo>
                <a:lnTo>
                  <a:pt x="137617" y="43789"/>
                </a:lnTo>
                <a:lnTo>
                  <a:pt x="138658" y="46405"/>
                </a:lnTo>
                <a:lnTo>
                  <a:pt x="139598" y="49034"/>
                </a:lnTo>
                <a:lnTo>
                  <a:pt x="138633" y="49479"/>
                </a:lnTo>
                <a:lnTo>
                  <a:pt x="138569" y="52235"/>
                </a:lnTo>
                <a:lnTo>
                  <a:pt x="139039" y="52984"/>
                </a:lnTo>
                <a:lnTo>
                  <a:pt x="140868" y="52984"/>
                </a:lnTo>
                <a:lnTo>
                  <a:pt x="141490" y="52006"/>
                </a:lnTo>
                <a:lnTo>
                  <a:pt x="141376" y="51117"/>
                </a:lnTo>
                <a:lnTo>
                  <a:pt x="141351" y="50965"/>
                </a:lnTo>
                <a:lnTo>
                  <a:pt x="141490" y="50965"/>
                </a:lnTo>
                <a:lnTo>
                  <a:pt x="141592" y="46964"/>
                </a:lnTo>
                <a:lnTo>
                  <a:pt x="148386" y="45059"/>
                </a:lnTo>
                <a:lnTo>
                  <a:pt x="148590" y="44577"/>
                </a:lnTo>
                <a:lnTo>
                  <a:pt x="144564" y="39471"/>
                </a:lnTo>
                <a:lnTo>
                  <a:pt x="146443" y="39128"/>
                </a:lnTo>
                <a:lnTo>
                  <a:pt x="149783" y="39128"/>
                </a:lnTo>
                <a:lnTo>
                  <a:pt x="150456" y="35941"/>
                </a:lnTo>
                <a:close/>
              </a:path>
              <a:path w="281304" h="193039">
                <a:moveTo>
                  <a:pt x="153924" y="29438"/>
                </a:moveTo>
                <a:lnTo>
                  <a:pt x="153276" y="28143"/>
                </a:lnTo>
                <a:lnTo>
                  <a:pt x="152920" y="28117"/>
                </a:lnTo>
                <a:lnTo>
                  <a:pt x="152031" y="28067"/>
                </a:lnTo>
                <a:lnTo>
                  <a:pt x="151028" y="28257"/>
                </a:lnTo>
                <a:lnTo>
                  <a:pt x="149936" y="28854"/>
                </a:lnTo>
                <a:lnTo>
                  <a:pt x="150025" y="29781"/>
                </a:lnTo>
                <a:lnTo>
                  <a:pt x="149961" y="30403"/>
                </a:lnTo>
                <a:lnTo>
                  <a:pt x="150507" y="30695"/>
                </a:lnTo>
                <a:lnTo>
                  <a:pt x="151117" y="31191"/>
                </a:lnTo>
                <a:lnTo>
                  <a:pt x="151523" y="31051"/>
                </a:lnTo>
                <a:lnTo>
                  <a:pt x="152400" y="30772"/>
                </a:lnTo>
                <a:lnTo>
                  <a:pt x="153162" y="30111"/>
                </a:lnTo>
                <a:lnTo>
                  <a:pt x="153924" y="29438"/>
                </a:lnTo>
                <a:close/>
              </a:path>
              <a:path w="281304" h="193039">
                <a:moveTo>
                  <a:pt x="156159" y="56197"/>
                </a:moveTo>
                <a:lnTo>
                  <a:pt x="151447" y="49631"/>
                </a:lnTo>
                <a:lnTo>
                  <a:pt x="149085" y="55651"/>
                </a:lnTo>
                <a:lnTo>
                  <a:pt x="149390" y="56121"/>
                </a:lnTo>
                <a:lnTo>
                  <a:pt x="156159" y="56197"/>
                </a:lnTo>
                <a:close/>
              </a:path>
              <a:path w="281304" h="193039">
                <a:moveTo>
                  <a:pt x="166839" y="82727"/>
                </a:moveTo>
                <a:lnTo>
                  <a:pt x="159626" y="83299"/>
                </a:lnTo>
                <a:lnTo>
                  <a:pt x="159118" y="85077"/>
                </a:lnTo>
                <a:lnTo>
                  <a:pt x="166839" y="90220"/>
                </a:lnTo>
                <a:lnTo>
                  <a:pt x="166839" y="82727"/>
                </a:lnTo>
                <a:close/>
              </a:path>
              <a:path w="281304" h="193039">
                <a:moveTo>
                  <a:pt x="167982" y="52349"/>
                </a:moveTo>
                <a:lnTo>
                  <a:pt x="164769" y="46520"/>
                </a:lnTo>
                <a:lnTo>
                  <a:pt x="155752" y="49682"/>
                </a:lnTo>
                <a:lnTo>
                  <a:pt x="158788" y="56299"/>
                </a:lnTo>
                <a:lnTo>
                  <a:pt x="159969" y="51714"/>
                </a:lnTo>
                <a:lnTo>
                  <a:pt x="162382" y="53047"/>
                </a:lnTo>
                <a:lnTo>
                  <a:pt x="164655" y="57048"/>
                </a:lnTo>
                <a:lnTo>
                  <a:pt x="167982" y="52349"/>
                </a:lnTo>
                <a:close/>
              </a:path>
              <a:path w="281304" h="193039">
                <a:moveTo>
                  <a:pt x="170980" y="88798"/>
                </a:moveTo>
                <a:lnTo>
                  <a:pt x="170713" y="85585"/>
                </a:lnTo>
                <a:lnTo>
                  <a:pt x="170319" y="85598"/>
                </a:lnTo>
                <a:lnTo>
                  <a:pt x="169938" y="85623"/>
                </a:lnTo>
                <a:lnTo>
                  <a:pt x="169557" y="85636"/>
                </a:lnTo>
                <a:lnTo>
                  <a:pt x="169456" y="86715"/>
                </a:lnTo>
                <a:lnTo>
                  <a:pt x="169367" y="87795"/>
                </a:lnTo>
                <a:lnTo>
                  <a:pt x="169265" y="88874"/>
                </a:lnTo>
                <a:lnTo>
                  <a:pt x="170980" y="88798"/>
                </a:lnTo>
                <a:close/>
              </a:path>
              <a:path w="281304" h="193039">
                <a:moveTo>
                  <a:pt x="178549" y="62788"/>
                </a:moveTo>
                <a:lnTo>
                  <a:pt x="177279" y="59880"/>
                </a:lnTo>
                <a:lnTo>
                  <a:pt x="175488" y="58470"/>
                </a:lnTo>
                <a:lnTo>
                  <a:pt x="172351" y="59626"/>
                </a:lnTo>
                <a:lnTo>
                  <a:pt x="173228" y="63525"/>
                </a:lnTo>
                <a:lnTo>
                  <a:pt x="176072" y="62928"/>
                </a:lnTo>
                <a:lnTo>
                  <a:pt x="178549" y="62788"/>
                </a:lnTo>
                <a:close/>
              </a:path>
              <a:path w="281304" h="193039">
                <a:moveTo>
                  <a:pt x="184086" y="46926"/>
                </a:moveTo>
                <a:lnTo>
                  <a:pt x="181013" y="44132"/>
                </a:lnTo>
                <a:lnTo>
                  <a:pt x="178422" y="43700"/>
                </a:lnTo>
                <a:lnTo>
                  <a:pt x="175082" y="45046"/>
                </a:lnTo>
                <a:lnTo>
                  <a:pt x="176745" y="49809"/>
                </a:lnTo>
                <a:lnTo>
                  <a:pt x="184086" y="46926"/>
                </a:lnTo>
                <a:close/>
              </a:path>
              <a:path w="281304" h="193039">
                <a:moveTo>
                  <a:pt x="185280" y="87845"/>
                </a:moveTo>
                <a:lnTo>
                  <a:pt x="174244" y="85788"/>
                </a:lnTo>
                <a:lnTo>
                  <a:pt x="175310" y="89916"/>
                </a:lnTo>
                <a:lnTo>
                  <a:pt x="183222" y="92468"/>
                </a:lnTo>
                <a:lnTo>
                  <a:pt x="185280" y="87845"/>
                </a:lnTo>
                <a:close/>
              </a:path>
              <a:path w="281304" h="193039">
                <a:moveTo>
                  <a:pt x="190792" y="88315"/>
                </a:moveTo>
                <a:lnTo>
                  <a:pt x="190246" y="88087"/>
                </a:lnTo>
                <a:lnTo>
                  <a:pt x="189306" y="87541"/>
                </a:lnTo>
                <a:lnTo>
                  <a:pt x="188544" y="88493"/>
                </a:lnTo>
                <a:lnTo>
                  <a:pt x="188061" y="89471"/>
                </a:lnTo>
                <a:lnTo>
                  <a:pt x="187528" y="90398"/>
                </a:lnTo>
                <a:lnTo>
                  <a:pt x="188556" y="91097"/>
                </a:lnTo>
                <a:lnTo>
                  <a:pt x="189064" y="91452"/>
                </a:lnTo>
                <a:lnTo>
                  <a:pt x="190792" y="88315"/>
                </a:lnTo>
                <a:close/>
              </a:path>
              <a:path w="281304" h="193039">
                <a:moveTo>
                  <a:pt x="206387" y="35064"/>
                </a:moveTo>
                <a:lnTo>
                  <a:pt x="204279" y="29502"/>
                </a:lnTo>
                <a:lnTo>
                  <a:pt x="200812" y="31254"/>
                </a:lnTo>
                <a:lnTo>
                  <a:pt x="202806" y="33274"/>
                </a:lnTo>
                <a:lnTo>
                  <a:pt x="203403" y="35496"/>
                </a:lnTo>
                <a:lnTo>
                  <a:pt x="199263" y="38366"/>
                </a:lnTo>
                <a:lnTo>
                  <a:pt x="202082" y="41668"/>
                </a:lnTo>
                <a:lnTo>
                  <a:pt x="205295" y="41249"/>
                </a:lnTo>
                <a:lnTo>
                  <a:pt x="206387" y="35064"/>
                </a:lnTo>
                <a:close/>
              </a:path>
              <a:path w="281304" h="193039">
                <a:moveTo>
                  <a:pt x="226364" y="65074"/>
                </a:moveTo>
                <a:lnTo>
                  <a:pt x="223964" y="64960"/>
                </a:lnTo>
                <a:lnTo>
                  <a:pt x="222046" y="64414"/>
                </a:lnTo>
                <a:lnTo>
                  <a:pt x="222478" y="66344"/>
                </a:lnTo>
                <a:lnTo>
                  <a:pt x="222935" y="68300"/>
                </a:lnTo>
                <a:lnTo>
                  <a:pt x="223583" y="71170"/>
                </a:lnTo>
                <a:lnTo>
                  <a:pt x="224891" y="69596"/>
                </a:lnTo>
                <a:lnTo>
                  <a:pt x="226148" y="68783"/>
                </a:lnTo>
                <a:lnTo>
                  <a:pt x="226199" y="67894"/>
                </a:lnTo>
                <a:lnTo>
                  <a:pt x="226364" y="65074"/>
                </a:lnTo>
                <a:close/>
              </a:path>
              <a:path w="281304" h="193039">
                <a:moveTo>
                  <a:pt x="226656" y="79997"/>
                </a:moveTo>
                <a:lnTo>
                  <a:pt x="223697" y="75196"/>
                </a:lnTo>
                <a:lnTo>
                  <a:pt x="219621" y="70739"/>
                </a:lnTo>
                <a:lnTo>
                  <a:pt x="221932" y="64389"/>
                </a:lnTo>
                <a:lnTo>
                  <a:pt x="221983" y="64160"/>
                </a:lnTo>
                <a:lnTo>
                  <a:pt x="221818" y="64350"/>
                </a:lnTo>
                <a:lnTo>
                  <a:pt x="222592" y="56819"/>
                </a:lnTo>
                <a:lnTo>
                  <a:pt x="219392" y="56553"/>
                </a:lnTo>
                <a:lnTo>
                  <a:pt x="216700" y="56159"/>
                </a:lnTo>
                <a:lnTo>
                  <a:pt x="212928" y="56184"/>
                </a:lnTo>
                <a:lnTo>
                  <a:pt x="210947" y="57150"/>
                </a:lnTo>
                <a:lnTo>
                  <a:pt x="211061" y="59118"/>
                </a:lnTo>
                <a:lnTo>
                  <a:pt x="211594" y="60782"/>
                </a:lnTo>
                <a:lnTo>
                  <a:pt x="212953" y="62776"/>
                </a:lnTo>
                <a:lnTo>
                  <a:pt x="214426" y="62801"/>
                </a:lnTo>
                <a:lnTo>
                  <a:pt x="217487" y="63893"/>
                </a:lnTo>
                <a:lnTo>
                  <a:pt x="217843" y="65392"/>
                </a:lnTo>
                <a:lnTo>
                  <a:pt x="217081" y="69430"/>
                </a:lnTo>
                <a:lnTo>
                  <a:pt x="216814" y="71539"/>
                </a:lnTo>
                <a:lnTo>
                  <a:pt x="216484" y="73647"/>
                </a:lnTo>
                <a:lnTo>
                  <a:pt x="216344" y="73520"/>
                </a:lnTo>
                <a:lnTo>
                  <a:pt x="216255" y="73647"/>
                </a:lnTo>
                <a:lnTo>
                  <a:pt x="215138" y="73596"/>
                </a:lnTo>
                <a:lnTo>
                  <a:pt x="212864" y="73469"/>
                </a:lnTo>
                <a:lnTo>
                  <a:pt x="212763" y="73888"/>
                </a:lnTo>
                <a:lnTo>
                  <a:pt x="212674" y="74307"/>
                </a:lnTo>
                <a:lnTo>
                  <a:pt x="212572" y="74726"/>
                </a:lnTo>
                <a:lnTo>
                  <a:pt x="213728" y="75107"/>
                </a:lnTo>
                <a:lnTo>
                  <a:pt x="214871" y="75501"/>
                </a:lnTo>
                <a:lnTo>
                  <a:pt x="216027" y="75882"/>
                </a:lnTo>
                <a:lnTo>
                  <a:pt x="216115" y="75145"/>
                </a:lnTo>
                <a:lnTo>
                  <a:pt x="216268" y="73647"/>
                </a:lnTo>
                <a:lnTo>
                  <a:pt x="216408" y="73660"/>
                </a:lnTo>
                <a:lnTo>
                  <a:pt x="217881" y="75044"/>
                </a:lnTo>
                <a:lnTo>
                  <a:pt x="219379" y="76377"/>
                </a:lnTo>
                <a:lnTo>
                  <a:pt x="220624" y="77901"/>
                </a:lnTo>
                <a:lnTo>
                  <a:pt x="222250" y="79895"/>
                </a:lnTo>
                <a:lnTo>
                  <a:pt x="224028" y="81064"/>
                </a:lnTo>
                <a:lnTo>
                  <a:pt x="226656" y="79997"/>
                </a:lnTo>
                <a:close/>
              </a:path>
              <a:path w="281304" h="193039">
                <a:moveTo>
                  <a:pt x="232422" y="77190"/>
                </a:moveTo>
                <a:lnTo>
                  <a:pt x="231825" y="76149"/>
                </a:lnTo>
                <a:lnTo>
                  <a:pt x="231241" y="75095"/>
                </a:lnTo>
                <a:lnTo>
                  <a:pt x="230644" y="74053"/>
                </a:lnTo>
                <a:lnTo>
                  <a:pt x="229260" y="74549"/>
                </a:lnTo>
                <a:lnTo>
                  <a:pt x="229641" y="76987"/>
                </a:lnTo>
                <a:lnTo>
                  <a:pt x="229844" y="78206"/>
                </a:lnTo>
                <a:lnTo>
                  <a:pt x="230695" y="77863"/>
                </a:lnTo>
                <a:lnTo>
                  <a:pt x="231559" y="77533"/>
                </a:lnTo>
                <a:lnTo>
                  <a:pt x="232422" y="77190"/>
                </a:lnTo>
                <a:close/>
              </a:path>
              <a:path w="281304" h="193039">
                <a:moveTo>
                  <a:pt x="238150" y="80733"/>
                </a:moveTo>
                <a:lnTo>
                  <a:pt x="236601" y="77622"/>
                </a:lnTo>
                <a:lnTo>
                  <a:pt x="234061" y="77965"/>
                </a:lnTo>
                <a:lnTo>
                  <a:pt x="234124" y="79768"/>
                </a:lnTo>
                <a:lnTo>
                  <a:pt x="233845" y="81343"/>
                </a:lnTo>
                <a:lnTo>
                  <a:pt x="234835" y="80238"/>
                </a:lnTo>
                <a:lnTo>
                  <a:pt x="238150" y="80733"/>
                </a:lnTo>
                <a:close/>
              </a:path>
              <a:path w="281304" h="193039">
                <a:moveTo>
                  <a:pt x="249897" y="60172"/>
                </a:moveTo>
                <a:lnTo>
                  <a:pt x="248958" y="59690"/>
                </a:lnTo>
                <a:lnTo>
                  <a:pt x="248488" y="59461"/>
                </a:lnTo>
                <a:lnTo>
                  <a:pt x="246608" y="63627"/>
                </a:lnTo>
                <a:lnTo>
                  <a:pt x="247002" y="63830"/>
                </a:lnTo>
                <a:lnTo>
                  <a:pt x="247396" y="64020"/>
                </a:lnTo>
                <a:lnTo>
                  <a:pt x="247789" y="64223"/>
                </a:lnTo>
                <a:lnTo>
                  <a:pt x="249897" y="60172"/>
                </a:lnTo>
                <a:close/>
              </a:path>
              <a:path w="281304" h="193039">
                <a:moveTo>
                  <a:pt x="262585" y="88455"/>
                </a:moveTo>
                <a:lnTo>
                  <a:pt x="261912" y="87464"/>
                </a:lnTo>
                <a:lnTo>
                  <a:pt x="261442" y="86080"/>
                </a:lnTo>
                <a:lnTo>
                  <a:pt x="259575" y="85090"/>
                </a:lnTo>
                <a:lnTo>
                  <a:pt x="258165" y="85483"/>
                </a:lnTo>
                <a:lnTo>
                  <a:pt x="256336" y="85483"/>
                </a:lnTo>
                <a:lnTo>
                  <a:pt x="257098" y="82956"/>
                </a:lnTo>
                <a:lnTo>
                  <a:pt x="257898" y="80962"/>
                </a:lnTo>
                <a:lnTo>
                  <a:pt x="258826" y="75742"/>
                </a:lnTo>
                <a:lnTo>
                  <a:pt x="257390" y="74510"/>
                </a:lnTo>
                <a:lnTo>
                  <a:pt x="253758" y="75323"/>
                </a:lnTo>
                <a:lnTo>
                  <a:pt x="254774" y="84213"/>
                </a:lnTo>
                <a:lnTo>
                  <a:pt x="242582" y="71043"/>
                </a:lnTo>
                <a:lnTo>
                  <a:pt x="248805" y="68922"/>
                </a:lnTo>
                <a:lnTo>
                  <a:pt x="248399" y="64173"/>
                </a:lnTo>
                <a:lnTo>
                  <a:pt x="240982" y="66217"/>
                </a:lnTo>
                <a:lnTo>
                  <a:pt x="242011" y="60286"/>
                </a:lnTo>
                <a:lnTo>
                  <a:pt x="236067" y="63550"/>
                </a:lnTo>
                <a:lnTo>
                  <a:pt x="236537" y="64401"/>
                </a:lnTo>
                <a:lnTo>
                  <a:pt x="236867" y="65608"/>
                </a:lnTo>
                <a:lnTo>
                  <a:pt x="238455" y="65747"/>
                </a:lnTo>
                <a:lnTo>
                  <a:pt x="239649" y="65341"/>
                </a:lnTo>
                <a:lnTo>
                  <a:pt x="240588" y="65176"/>
                </a:lnTo>
                <a:lnTo>
                  <a:pt x="241719" y="70446"/>
                </a:lnTo>
                <a:lnTo>
                  <a:pt x="233553" y="67246"/>
                </a:lnTo>
                <a:lnTo>
                  <a:pt x="233464" y="70954"/>
                </a:lnTo>
                <a:lnTo>
                  <a:pt x="233527" y="70802"/>
                </a:lnTo>
                <a:lnTo>
                  <a:pt x="238912" y="73050"/>
                </a:lnTo>
                <a:lnTo>
                  <a:pt x="239750" y="74955"/>
                </a:lnTo>
                <a:lnTo>
                  <a:pt x="239915" y="78765"/>
                </a:lnTo>
                <a:lnTo>
                  <a:pt x="239445" y="81343"/>
                </a:lnTo>
                <a:lnTo>
                  <a:pt x="239217" y="83908"/>
                </a:lnTo>
                <a:lnTo>
                  <a:pt x="233730" y="81876"/>
                </a:lnTo>
                <a:lnTo>
                  <a:pt x="233857" y="81343"/>
                </a:lnTo>
                <a:lnTo>
                  <a:pt x="233629" y="81635"/>
                </a:lnTo>
                <a:lnTo>
                  <a:pt x="233591" y="81826"/>
                </a:lnTo>
                <a:lnTo>
                  <a:pt x="233718" y="82003"/>
                </a:lnTo>
                <a:lnTo>
                  <a:pt x="231127" y="80619"/>
                </a:lnTo>
                <a:lnTo>
                  <a:pt x="232651" y="84467"/>
                </a:lnTo>
                <a:lnTo>
                  <a:pt x="235318" y="86487"/>
                </a:lnTo>
                <a:lnTo>
                  <a:pt x="239382" y="86309"/>
                </a:lnTo>
                <a:lnTo>
                  <a:pt x="240093" y="89992"/>
                </a:lnTo>
                <a:lnTo>
                  <a:pt x="245846" y="84569"/>
                </a:lnTo>
                <a:lnTo>
                  <a:pt x="248107" y="87045"/>
                </a:lnTo>
                <a:lnTo>
                  <a:pt x="250431" y="90119"/>
                </a:lnTo>
                <a:lnTo>
                  <a:pt x="255117" y="88900"/>
                </a:lnTo>
                <a:lnTo>
                  <a:pt x="254139" y="92087"/>
                </a:lnTo>
                <a:lnTo>
                  <a:pt x="254444" y="92494"/>
                </a:lnTo>
                <a:lnTo>
                  <a:pt x="262585" y="88455"/>
                </a:lnTo>
                <a:close/>
              </a:path>
              <a:path w="281304" h="193039">
                <a:moveTo>
                  <a:pt x="271208" y="74980"/>
                </a:moveTo>
                <a:lnTo>
                  <a:pt x="262661" y="71170"/>
                </a:lnTo>
                <a:lnTo>
                  <a:pt x="261493" y="80314"/>
                </a:lnTo>
                <a:lnTo>
                  <a:pt x="262890" y="80873"/>
                </a:lnTo>
                <a:lnTo>
                  <a:pt x="271208" y="74980"/>
                </a:lnTo>
                <a:close/>
              </a:path>
              <a:path w="281304" h="193039">
                <a:moveTo>
                  <a:pt x="281000" y="87642"/>
                </a:moveTo>
                <a:lnTo>
                  <a:pt x="278714" y="77495"/>
                </a:lnTo>
                <a:lnTo>
                  <a:pt x="277266" y="77685"/>
                </a:lnTo>
                <a:lnTo>
                  <a:pt x="275539" y="77609"/>
                </a:lnTo>
                <a:lnTo>
                  <a:pt x="273138" y="78613"/>
                </a:lnTo>
                <a:lnTo>
                  <a:pt x="271729" y="80391"/>
                </a:lnTo>
                <a:lnTo>
                  <a:pt x="273837" y="84772"/>
                </a:lnTo>
                <a:lnTo>
                  <a:pt x="272211" y="90195"/>
                </a:lnTo>
                <a:lnTo>
                  <a:pt x="277571" y="93535"/>
                </a:lnTo>
                <a:lnTo>
                  <a:pt x="281000" y="87642"/>
                </a:lnTo>
                <a:close/>
              </a:path>
            </a:pathLst>
          </a:custGeom>
          <a:solidFill>
            <a:srgbClr val="16568B"/>
          </a:solidFill>
        </p:spPr>
        <p:txBody>
          <a:bodyPr wrap="square" lIns="0" tIns="0" rIns="0" bIns="0" rtlCol="0"/>
          <a:lstStyle/>
          <a:p>
            <a:endParaRPr/>
          </a:p>
        </p:txBody>
      </p:sp>
      <p:sp>
        <p:nvSpPr>
          <p:cNvPr id="176" name="bg object 176"/>
          <p:cNvSpPr/>
          <p:nvPr/>
        </p:nvSpPr>
        <p:spPr>
          <a:xfrm>
            <a:off x="3208820" y="3677310"/>
            <a:ext cx="474980" cy="162560"/>
          </a:xfrm>
          <a:custGeom>
            <a:avLst/>
            <a:gdLst/>
            <a:ahLst/>
            <a:cxnLst/>
            <a:rect l="l" t="t" r="r" b="b"/>
            <a:pathLst>
              <a:path w="474979" h="162560">
                <a:moveTo>
                  <a:pt x="6121" y="159067"/>
                </a:moveTo>
                <a:lnTo>
                  <a:pt x="5143" y="157924"/>
                </a:lnTo>
                <a:lnTo>
                  <a:pt x="4724" y="157022"/>
                </a:lnTo>
                <a:lnTo>
                  <a:pt x="0" y="159994"/>
                </a:lnTo>
                <a:lnTo>
                  <a:pt x="2895" y="161328"/>
                </a:lnTo>
                <a:lnTo>
                  <a:pt x="4800" y="162217"/>
                </a:lnTo>
                <a:lnTo>
                  <a:pt x="6121" y="159067"/>
                </a:lnTo>
                <a:close/>
              </a:path>
              <a:path w="474979" h="162560">
                <a:moveTo>
                  <a:pt x="10909" y="75171"/>
                </a:moveTo>
                <a:lnTo>
                  <a:pt x="8445" y="74002"/>
                </a:lnTo>
                <a:lnTo>
                  <a:pt x="5651" y="72174"/>
                </a:lnTo>
                <a:lnTo>
                  <a:pt x="1879" y="77647"/>
                </a:lnTo>
                <a:lnTo>
                  <a:pt x="6121" y="80708"/>
                </a:lnTo>
                <a:lnTo>
                  <a:pt x="7747" y="80848"/>
                </a:lnTo>
                <a:lnTo>
                  <a:pt x="9093" y="78435"/>
                </a:lnTo>
                <a:lnTo>
                  <a:pt x="10909" y="75171"/>
                </a:lnTo>
                <a:close/>
              </a:path>
              <a:path w="474979" h="162560">
                <a:moveTo>
                  <a:pt x="17614" y="71513"/>
                </a:moveTo>
                <a:lnTo>
                  <a:pt x="16560" y="67716"/>
                </a:lnTo>
                <a:lnTo>
                  <a:pt x="14046" y="68427"/>
                </a:lnTo>
                <a:lnTo>
                  <a:pt x="11112" y="68745"/>
                </a:lnTo>
                <a:lnTo>
                  <a:pt x="12712" y="71755"/>
                </a:lnTo>
                <a:lnTo>
                  <a:pt x="14389" y="73126"/>
                </a:lnTo>
                <a:lnTo>
                  <a:pt x="17614" y="71513"/>
                </a:lnTo>
                <a:close/>
              </a:path>
              <a:path w="474979" h="162560">
                <a:moveTo>
                  <a:pt x="22237" y="160235"/>
                </a:moveTo>
                <a:lnTo>
                  <a:pt x="21145" y="159499"/>
                </a:lnTo>
                <a:lnTo>
                  <a:pt x="20091" y="158940"/>
                </a:lnTo>
                <a:lnTo>
                  <a:pt x="19062" y="158343"/>
                </a:lnTo>
                <a:lnTo>
                  <a:pt x="18300" y="160604"/>
                </a:lnTo>
                <a:lnTo>
                  <a:pt x="19469" y="160832"/>
                </a:lnTo>
                <a:lnTo>
                  <a:pt x="20637" y="161099"/>
                </a:lnTo>
                <a:lnTo>
                  <a:pt x="21805" y="161264"/>
                </a:lnTo>
                <a:lnTo>
                  <a:pt x="22237" y="160235"/>
                </a:lnTo>
                <a:close/>
              </a:path>
              <a:path w="474979" h="162560">
                <a:moveTo>
                  <a:pt x="22694" y="10528"/>
                </a:moveTo>
                <a:lnTo>
                  <a:pt x="22161" y="7683"/>
                </a:lnTo>
                <a:lnTo>
                  <a:pt x="18389" y="5791"/>
                </a:lnTo>
                <a:lnTo>
                  <a:pt x="21704" y="2565"/>
                </a:lnTo>
                <a:lnTo>
                  <a:pt x="20180" y="1803"/>
                </a:lnTo>
                <a:lnTo>
                  <a:pt x="11061" y="4775"/>
                </a:lnTo>
                <a:lnTo>
                  <a:pt x="14668" y="7493"/>
                </a:lnTo>
                <a:lnTo>
                  <a:pt x="16687" y="12166"/>
                </a:lnTo>
                <a:lnTo>
                  <a:pt x="22694" y="10528"/>
                </a:lnTo>
                <a:close/>
              </a:path>
              <a:path w="474979" h="162560">
                <a:moveTo>
                  <a:pt x="31292" y="73266"/>
                </a:moveTo>
                <a:lnTo>
                  <a:pt x="28790" y="70840"/>
                </a:lnTo>
                <a:lnTo>
                  <a:pt x="27457" y="72148"/>
                </a:lnTo>
                <a:lnTo>
                  <a:pt x="28054" y="73329"/>
                </a:lnTo>
                <a:lnTo>
                  <a:pt x="28854" y="74117"/>
                </a:lnTo>
                <a:lnTo>
                  <a:pt x="30035" y="75577"/>
                </a:lnTo>
                <a:lnTo>
                  <a:pt x="30619" y="74142"/>
                </a:lnTo>
                <a:lnTo>
                  <a:pt x="31292" y="73266"/>
                </a:lnTo>
                <a:close/>
              </a:path>
              <a:path w="474979" h="162560">
                <a:moveTo>
                  <a:pt x="36410" y="70878"/>
                </a:moveTo>
                <a:lnTo>
                  <a:pt x="36258" y="70370"/>
                </a:lnTo>
                <a:lnTo>
                  <a:pt x="36093" y="69786"/>
                </a:lnTo>
                <a:lnTo>
                  <a:pt x="35217" y="69418"/>
                </a:lnTo>
                <a:lnTo>
                  <a:pt x="34658" y="68948"/>
                </a:lnTo>
                <a:lnTo>
                  <a:pt x="34226" y="69532"/>
                </a:lnTo>
                <a:lnTo>
                  <a:pt x="33439" y="70116"/>
                </a:lnTo>
                <a:lnTo>
                  <a:pt x="33451" y="70688"/>
                </a:lnTo>
                <a:lnTo>
                  <a:pt x="33477" y="71247"/>
                </a:lnTo>
                <a:lnTo>
                  <a:pt x="34315" y="71780"/>
                </a:lnTo>
                <a:lnTo>
                  <a:pt x="35229" y="72821"/>
                </a:lnTo>
                <a:lnTo>
                  <a:pt x="35775" y="71628"/>
                </a:lnTo>
                <a:lnTo>
                  <a:pt x="36410" y="70878"/>
                </a:lnTo>
                <a:close/>
              </a:path>
              <a:path w="474979" h="162560">
                <a:moveTo>
                  <a:pt x="56667" y="75895"/>
                </a:moveTo>
                <a:lnTo>
                  <a:pt x="52298" y="71894"/>
                </a:lnTo>
                <a:lnTo>
                  <a:pt x="52197" y="75869"/>
                </a:lnTo>
                <a:lnTo>
                  <a:pt x="53467" y="76809"/>
                </a:lnTo>
                <a:lnTo>
                  <a:pt x="55486" y="77050"/>
                </a:lnTo>
                <a:lnTo>
                  <a:pt x="56667" y="75895"/>
                </a:lnTo>
                <a:close/>
              </a:path>
              <a:path w="474979" h="162560">
                <a:moveTo>
                  <a:pt x="65151" y="74676"/>
                </a:moveTo>
                <a:lnTo>
                  <a:pt x="64668" y="71412"/>
                </a:lnTo>
                <a:lnTo>
                  <a:pt x="63652" y="69481"/>
                </a:lnTo>
                <a:lnTo>
                  <a:pt x="59804" y="70065"/>
                </a:lnTo>
                <a:lnTo>
                  <a:pt x="60845" y="72720"/>
                </a:lnTo>
                <a:lnTo>
                  <a:pt x="61112" y="75272"/>
                </a:lnTo>
                <a:lnTo>
                  <a:pt x="65151" y="74676"/>
                </a:lnTo>
                <a:close/>
              </a:path>
              <a:path w="474979" h="162560">
                <a:moveTo>
                  <a:pt x="73190" y="77508"/>
                </a:moveTo>
                <a:lnTo>
                  <a:pt x="72288" y="76352"/>
                </a:lnTo>
                <a:lnTo>
                  <a:pt x="69113" y="77635"/>
                </a:lnTo>
                <a:lnTo>
                  <a:pt x="70256" y="78968"/>
                </a:lnTo>
                <a:lnTo>
                  <a:pt x="71107" y="79933"/>
                </a:lnTo>
                <a:lnTo>
                  <a:pt x="71932" y="80899"/>
                </a:lnTo>
                <a:lnTo>
                  <a:pt x="72593" y="80391"/>
                </a:lnTo>
                <a:lnTo>
                  <a:pt x="73177" y="80137"/>
                </a:lnTo>
                <a:lnTo>
                  <a:pt x="73177" y="79883"/>
                </a:lnTo>
                <a:lnTo>
                  <a:pt x="73190" y="77508"/>
                </a:lnTo>
                <a:close/>
              </a:path>
              <a:path w="474979" h="162560">
                <a:moveTo>
                  <a:pt x="75184" y="62623"/>
                </a:moveTo>
                <a:lnTo>
                  <a:pt x="75057" y="62484"/>
                </a:lnTo>
                <a:lnTo>
                  <a:pt x="75184" y="62623"/>
                </a:lnTo>
                <a:close/>
              </a:path>
              <a:path w="474979" h="162560">
                <a:moveTo>
                  <a:pt x="75361" y="72453"/>
                </a:moveTo>
                <a:lnTo>
                  <a:pt x="75018" y="69024"/>
                </a:lnTo>
                <a:lnTo>
                  <a:pt x="74396" y="69138"/>
                </a:lnTo>
                <a:lnTo>
                  <a:pt x="74536" y="68834"/>
                </a:lnTo>
                <a:lnTo>
                  <a:pt x="74637" y="68516"/>
                </a:lnTo>
                <a:lnTo>
                  <a:pt x="74739" y="66687"/>
                </a:lnTo>
                <a:lnTo>
                  <a:pt x="73444" y="64719"/>
                </a:lnTo>
                <a:lnTo>
                  <a:pt x="72237" y="64668"/>
                </a:lnTo>
                <a:lnTo>
                  <a:pt x="71983" y="64668"/>
                </a:lnTo>
                <a:lnTo>
                  <a:pt x="74955" y="62534"/>
                </a:lnTo>
                <a:lnTo>
                  <a:pt x="65392" y="59016"/>
                </a:lnTo>
                <a:lnTo>
                  <a:pt x="67856" y="64325"/>
                </a:lnTo>
                <a:lnTo>
                  <a:pt x="70637" y="65125"/>
                </a:lnTo>
                <a:lnTo>
                  <a:pt x="70586" y="65900"/>
                </a:lnTo>
                <a:lnTo>
                  <a:pt x="70205" y="68897"/>
                </a:lnTo>
                <a:lnTo>
                  <a:pt x="71208" y="70408"/>
                </a:lnTo>
                <a:lnTo>
                  <a:pt x="73063" y="70396"/>
                </a:lnTo>
                <a:lnTo>
                  <a:pt x="73494" y="70192"/>
                </a:lnTo>
                <a:lnTo>
                  <a:pt x="73850" y="69875"/>
                </a:lnTo>
                <a:lnTo>
                  <a:pt x="74345" y="72567"/>
                </a:lnTo>
                <a:lnTo>
                  <a:pt x="74676" y="72542"/>
                </a:lnTo>
                <a:lnTo>
                  <a:pt x="75361" y="72453"/>
                </a:lnTo>
                <a:close/>
              </a:path>
              <a:path w="474979" h="162560">
                <a:moveTo>
                  <a:pt x="85331" y="15151"/>
                </a:moveTo>
                <a:lnTo>
                  <a:pt x="84785" y="12788"/>
                </a:lnTo>
                <a:lnTo>
                  <a:pt x="84696" y="10909"/>
                </a:lnTo>
                <a:lnTo>
                  <a:pt x="83489" y="8813"/>
                </a:lnTo>
                <a:lnTo>
                  <a:pt x="81635" y="9017"/>
                </a:lnTo>
                <a:lnTo>
                  <a:pt x="79857" y="8737"/>
                </a:lnTo>
                <a:lnTo>
                  <a:pt x="80556" y="11887"/>
                </a:lnTo>
                <a:lnTo>
                  <a:pt x="81153" y="14262"/>
                </a:lnTo>
                <a:lnTo>
                  <a:pt x="85331" y="15151"/>
                </a:lnTo>
                <a:close/>
              </a:path>
              <a:path w="474979" h="162560">
                <a:moveTo>
                  <a:pt x="93395" y="7683"/>
                </a:moveTo>
                <a:lnTo>
                  <a:pt x="91948" y="6438"/>
                </a:lnTo>
                <a:lnTo>
                  <a:pt x="85648" y="6261"/>
                </a:lnTo>
                <a:lnTo>
                  <a:pt x="86360" y="8877"/>
                </a:lnTo>
                <a:lnTo>
                  <a:pt x="86652" y="11023"/>
                </a:lnTo>
                <a:lnTo>
                  <a:pt x="87998" y="13754"/>
                </a:lnTo>
                <a:lnTo>
                  <a:pt x="89687" y="14643"/>
                </a:lnTo>
                <a:lnTo>
                  <a:pt x="90614" y="14465"/>
                </a:lnTo>
                <a:lnTo>
                  <a:pt x="91478" y="14300"/>
                </a:lnTo>
                <a:lnTo>
                  <a:pt x="92519" y="12814"/>
                </a:lnTo>
                <a:lnTo>
                  <a:pt x="93395" y="7683"/>
                </a:lnTo>
                <a:close/>
              </a:path>
              <a:path w="474979" h="162560">
                <a:moveTo>
                  <a:pt x="96748" y="53289"/>
                </a:moveTo>
                <a:lnTo>
                  <a:pt x="89484" y="53289"/>
                </a:lnTo>
                <a:lnTo>
                  <a:pt x="93281" y="57391"/>
                </a:lnTo>
                <a:lnTo>
                  <a:pt x="96748" y="53289"/>
                </a:lnTo>
                <a:close/>
              </a:path>
              <a:path w="474979" h="162560">
                <a:moveTo>
                  <a:pt x="104038" y="11353"/>
                </a:moveTo>
                <a:lnTo>
                  <a:pt x="99529" y="7277"/>
                </a:lnTo>
                <a:lnTo>
                  <a:pt x="97243" y="12344"/>
                </a:lnTo>
                <a:lnTo>
                  <a:pt x="104038" y="11353"/>
                </a:lnTo>
                <a:close/>
              </a:path>
              <a:path w="474979" h="162560">
                <a:moveTo>
                  <a:pt x="126187" y="10833"/>
                </a:moveTo>
                <a:lnTo>
                  <a:pt x="118452" y="8039"/>
                </a:lnTo>
                <a:lnTo>
                  <a:pt x="123558" y="17475"/>
                </a:lnTo>
                <a:lnTo>
                  <a:pt x="126187" y="10833"/>
                </a:lnTo>
                <a:close/>
              </a:path>
              <a:path w="474979" h="162560">
                <a:moveTo>
                  <a:pt x="169722" y="8407"/>
                </a:moveTo>
                <a:lnTo>
                  <a:pt x="168986" y="7162"/>
                </a:lnTo>
                <a:lnTo>
                  <a:pt x="163093" y="5854"/>
                </a:lnTo>
                <a:lnTo>
                  <a:pt x="162610" y="12230"/>
                </a:lnTo>
                <a:lnTo>
                  <a:pt x="167982" y="13462"/>
                </a:lnTo>
                <a:lnTo>
                  <a:pt x="169722" y="8407"/>
                </a:lnTo>
                <a:close/>
              </a:path>
              <a:path w="474979" h="162560">
                <a:moveTo>
                  <a:pt x="173977" y="6629"/>
                </a:moveTo>
                <a:lnTo>
                  <a:pt x="173405" y="6108"/>
                </a:lnTo>
                <a:lnTo>
                  <a:pt x="172885" y="5473"/>
                </a:lnTo>
                <a:lnTo>
                  <a:pt x="172021" y="5054"/>
                </a:lnTo>
                <a:lnTo>
                  <a:pt x="171399" y="5803"/>
                </a:lnTo>
                <a:lnTo>
                  <a:pt x="169583" y="7302"/>
                </a:lnTo>
                <a:lnTo>
                  <a:pt x="170789" y="7670"/>
                </a:lnTo>
                <a:lnTo>
                  <a:pt x="171627" y="8191"/>
                </a:lnTo>
                <a:lnTo>
                  <a:pt x="172377" y="8077"/>
                </a:lnTo>
                <a:lnTo>
                  <a:pt x="172974" y="7988"/>
                </a:lnTo>
                <a:lnTo>
                  <a:pt x="173443" y="7137"/>
                </a:lnTo>
                <a:lnTo>
                  <a:pt x="173977" y="6629"/>
                </a:lnTo>
                <a:close/>
              </a:path>
              <a:path w="474979" h="162560">
                <a:moveTo>
                  <a:pt x="194411" y="12877"/>
                </a:moveTo>
                <a:lnTo>
                  <a:pt x="189128" y="9563"/>
                </a:lnTo>
                <a:lnTo>
                  <a:pt x="182727" y="11988"/>
                </a:lnTo>
                <a:lnTo>
                  <a:pt x="182537" y="11785"/>
                </a:lnTo>
                <a:lnTo>
                  <a:pt x="182257" y="11633"/>
                </a:lnTo>
                <a:lnTo>
                  <a:pt x="180962" y="11455"/>
                </a:lnTo>
                <a:lnTo>
                  <a:pt x="180771" y="12268"/>
                </a:lnTo>
                <a:lnTo>
                  <a:pt x="180301" y="13436"/>
                </a:lnTo>
                <a:lnTo>
                  <a:pt x="180149" y="14008"/>
                </a:lnTo>
                <a:lnTo>
                  <a:pt x="179285" y="14363"/>
                </a:lnTo>
                <a:lnTo>
                  <a:pt x="177787" y="13677"/>
                </a:lnTo>
                <a:lnTo>
                  <a:pt x="178549" y="11785"/>
                </a:lnTo>
                <a:lnTo>
                  <a:pt x="177203" y="11150"/>
                </a:lnTo>
                <a:lnTo>
                  <a:pt x="176199" y="11493"/>
                </a:lnTo>
                <a:lnTo>
                  <a:pt x="176339" y="12319"/>
                </a:lnTo>
                <a:lnTo>
                  <a:pt x="176288" y="13068"/>
                </a:lnTo>
                <a:lnTo>
                  <a:pt x="174853" y="12839"/>
                </a:lnTo>
                <a:lnTo>
                  <a:pt x="174548" y="13868"/>
                </a:lnTo>
                <a:lnTo>
                  <a:pt x="175882" y="14401"/>
                </a:lnTo>
                <a:lnTo>
                  <a:pt x="175374" y="15811"/>
                </a:lnTo>
                <a:lnTo>
                  <a:pt x="174942" y="17259"/>
                </a:lnTo>
                <a:lnTo>
                  <a:pt x="174358" y="18669"/>
                </a:lnTo>
                <a:lnTo>
                  <a:pt x="173761" y="18110"/>
                </a:lnTo>
                <a:lnTo>
                  <a:pt x="172935" y="18161"/>
                </a:lnTo>
                <a:lnTo>
                  <a:pt x="171564" y="18821"/>
                </a:lnTo>
                <a:lnTo>
                  <a:pt x="171488" y="19672"/>
                </a:lnTo>
                <a:lnTo>
                  <a:pt x="171272" y="20218"/>
                </a:lnTo>
                <a:lnTo>
                  <a:pt x="173240" y="20967"/>
                </a:lnTo>
                <a:lnTo>
                  <a:pt x="172694" y="22009"/>
                </a:lnTo>
                <a:lnTo>
                  <a:pt x="172440" y="23139"/>
                </a:lnTo>
                <a:lnTo>
                  <a:pt x="172466" y="24257"/>
                </a:lnTo>
                <a:lnTo>
                  <a:pt x="171958" y="24345"/>
                </a:lnTo>
                <a:lnTo>
                  <a:pt x="172199" y="25273"/>
                </a:lnTo>
                <a:lnTo>
                  <a:pt x="172504" y="25971"/>
                </a:lnTo>
                <a:lnTo>
                  <a:pt x="172885" y="26517"/>
                </a:lnTo>
                <a:lnTo>
                  <a:pt x="173786" y="29210"/>
                </a:lnTo>
                <a:lnTo>
                  <a:pt x="176123" y="31496"/>
                </a:lnTo>
                <a:lnTo>
                  <a:pt x="180098" y="32067"/>
                </a:lnTo>
                <a:lnTo>
                  <a:pt x="181089" y="31864"/>
                </a:lnTo>
                <a:lnTo>
                  <a:pt x="186042" y="29387"/>
                </a:lnTo>
                <a:lnTo>
                  <a:pt x="187833" y="22059"/>
                </a:lnTo>
                <a:lnTo>
                  <a:pt x="183997" y="17030"/>
                </a:lnTo>
                <a:lnTo>
                  <a:pt x="182981" y="15811"/>
                </a:lnTo>
                <a:lnTo>
                  <a:pt x="183019" y="14071"/>
                </a:lnTo>
                <a:lnTo>
                  <a:pt x="187185" y="17792"/>
                </a:lnTo>
                <a:lnTo>
                  <a:pt x="189953" y="17868"/>
                </a:lnTo>
                <a:lnTo>
                  <a:pt x="193027" y="16954"/>
                </a:lnTo>
                <a:lnTo>
                  <a:pt x="194411" y="12877"/>
                </a:lnTo>
                <a:close/>
              </a:path>
              <a:path w="474979" h="162560">
                <a:moveTo>
                  <a:pt x="222300" y="8572"/>
                </a:moveTo>
                <a:lnTo>
                  <a:pt x="220065" y="3606"/>
                </a:lnTo>
                <a:lnTo>
                  <a:pt x="220611" y="3314"/>
                </a:lnTo>
                <a:lnTo>
                  <a:pt x="220980" y="2794"/>
                </a:lnTo>
                <a:lnTo>
                  <a:pt x="221132" y="2032"/>
                </a:lnTo>
                <a:lnTo>
                  <a:pt x="220802" y="50"/>
                </a:lnTo>
                <a:lnTo>
                  <a:pt x="219214" y="266"/>
                </a:lnTo>
                <a:lnTo>
                  <a:pt x="216877" y="0"/>
                </a:lnTo>
                <a:lnTo>
                  <a:pt x="216293" y="520"/>
                </a:lnTo>
                <a:lnTo>
                  <a:pt x="216408" y="1981"/>
                </a:lnTo>
                <a:lnTo>
                  <a:pt x="216509" y="2336"/>
                </a:lnTo>
                <a:lnTo>
                  <a:pt x="216649" y="2654"/>
                </a:lnTo>
                <a:lnTo>
                  <a:pt x="215087" y="6858"/>
                </a:lnTo>
                <a:lnTo>
                  <a:pt x="220586" y="10096"/>
                </a:lnTo>
                <a:lnTo>
                  <a:pt x="222300" y="8572"/>
                </a:lnTo>
                <a:close/>
              </a:path>
              <a:path w="474979" h="162560">
                <a:moveTo>
                  <a:pt x="236448" y="8940"/>
                </a:moveTo>
                <a:lnTo>
                  <a:pt x="233984" y="6350"/>
                </a:lnTo>
                <a:lnTo>
                  <a:pt x="232600" y="9232"/>
                </a:lnTo>
                <a:lnTo>
                  <a:pt x="231368" y="11303"/>
                </a:lnTo>
                <a:lnTo>
                  <a:pt x="234378" y="13982"/>
                </a:lnTo>
                <a:lnTo>
                  <a:pt x="236448" y="8940"/>
                </a:lnTo>
                <a:close/>
              </a:path>
              <a:path w="474979" h="162560">
                <a:moveTo>
                  <a:pt x="238658" y="42227"/>
                </a:moveTo>
                <a:lnTo>
                  <a:pt x="238506" y="42125"/>
                </a:lnTo>
                <a:lnTo>
                  <a:pt x="238556" y="42252"/>
                </a:lnTo>
                <a:close/>
              </a:path>
              <a:path w="474979" h="162560">
                <a:moveTo>
                  <a:pt x="240131" y="28054"/>
                </a:moveTo>
                <a:lnTo>
                  <a:pt x="240042" y="27876"/>
                </a:lnTo>
                <a:lnTo>
                  <a:pt x="239903" y="27863"/>
                </a:lnTo>
                <a:lnTo>
                  <a:pt x="239979" y="27990"/>
                </a:lnTo>
                <a:lnTo>
                  <a:pt x="240131" y="28054"/>
                </a:lnTo>
                <a:close/>
              </a:path>
              <a:path w="474979" h="162560">
                <a:moveTo>
                  <a:pt x="241249" y="45770"/>
                </a:moveTo>
                <a:lnTo>
                  <a:pt x="239191" y="44056"/>
                </a:lnTo>
                <a:lnTo>
                  <a:pt x="238506" y="42240"/>
                </a:lnTo>
                <a:lnTo>
                  <a:pt x="232689" y="39192"/>
                </a:lnTo>
                <a:lnTo>
                  <a:pt x="232689" y="46355"/>
                </a:lnTo>
                <a:lnTo>
                  <a:pt x="238366" y="48323"/>
                </a:lnTo>
                <a:lnTo>
                  <a:pt x="241249" y="45770"/>
                </a:lnTo>
                <a:close/>
              </a:path>
              <a:path w="474979" h="162560">
                <a:moveTo>
                  <a:pt x="245960" y="5029"/>
                </a:moveTo>
                <a:lnTo>
                  <a:pt x="245135" y="1511"/>
                </a:lnTo>
                <a:lnTo>
                  <a:pt x="243332" y="749"/>
                </a:lnTo>
                <a:lnTo>
                  <a:pt x="239941" y="1320"/>
                </a:lnTo>
                <a:lnTo>
                  <a:pt x="241198" y="4318"/>
                </a:lnTo>
                <a:lnTo>
                  <a:pt x="242303" y="6248"/>
                </a:lnTo>
                <a:lnTo>
                  <a:pt x="245960" y="5029"/>
                </a:lnTo>
                <a:close/>
              </a:path>
              <a:path w="474979" h="162560">
                <a:moveTo>
                  <a:pt x="254749" y="47663"/>
                </a:moveTo>
                <a:lnTo>
                  <a:pt x="252437" y="42989"/>
                </a:lnTo>
                <a:lnTo>
                  <a:pt x="247992" y="41427"/>
                </a:lnTo>
                <a:lnTo>
                  <a:pt x="243878" y="39471"/>
                </a:lnTo>
                <a:lnTo>
                  <a:pt x="245732" y="31623"/>
                </a:lnTo>
                <a:lnTo>
                  <a:pt x="242633" y="32270"/>
                </a:lnTo>
                <a:lnTo>
                  <a:pt x="241236" y="30302"/>
                </a:lnTo>
                <a:lnTo>
                  <a:pt x="240017" y="28067"/>
                </a:lnTo>
                <a:lnTo>
                  <a:pt x="237020" y="28448"/>
                </a:lnTo>
                <a:lnTo>
                  <a:pt x="238645" y="42189"/>
                </a:lnTo>
                <a:lnTo>
                  <a:pt x="241223" y="43561"/>
                </a:lnTo>
                <a:lnTo>
                  <a:pt x="243890" y="44767"/>
                </a:lnTo>
                <a:lnTo>
                  <a:pt x="249796" y="48679"/>
                </a:lnTo>
                <a:lnTo>
                  <a:pt x="249770" y="48818"/>
                </a:lnTo>
                <a:lnTo>
                  <a:pt x="254749" y="47663"/>
                </a:lnTo>
                <a:close/>
              </a:path>
              <a:path w="474979" h="162560">
                <a:moveTo>
                  <a:pt x="259435" y="6997"/>
                </a:moveTo>
                <a:lnTo>
                  <a:pt x="251764" y="1244"/>
                </a:lnTo>
                <a:lnTo>
                  <a:pt x="251599" y="6426"/>
                </a:lnTo>
                <a:lnTo>
                  <a:pt x="252590" y="7239"/>
                </a:lnTo>
                <a:lnTo>
                  <a:pt x="259435" y="6997"/>
                </a:lnTo>
                <a:close/>
              </a:path>
              <a:path w="474979" h="162560">
                <a:moveTo>
                  <a:pt x="260565" y="43307"/>
                </a:moveTo>
                <a:lnTo>
                  <a:pt x="260108" y="42951"/>
                </a:lnTo>
                <a:lnTo>
                  <a:pt x="258368" y="41630"/>
                </a:lnTo>
                <a:lnTo>
                  <a:pt x="256933" y="42354"/>
                </a:lnTo>
                <a:lnTo>
                  <a:pt x="256057" y="44272"/>
                </a:lnTo>
                <a:lnTo>
                  <a:pt x="256616" y="45694"/>
                </a:lnTo>
                <a:lnTo>
                  <a:pt x="257492" y="46329"/>
                </a:lnTo>
                <a:lnTo>
                  <a:pt x="258533" y="46240"/>
                </a:lnTo>
                <a:lnTo>
                  <a:pt x="258673" y="46240"/>
                </a:lnTo>
                <a:lnTo>
                  <a:pt x="259181" y="46139"/>
                </a:lnTo>
                <a:lnTo>
                  <a:pt x="259638" y="45935"/>
                </a:lnTo>
                <a:lnTo>
                  <a:pt x="260108" y="45618"/>
                </a:lnTo>
                <a:lnTo>
                  <a:pt x="260553" y="45300"/>
                </a:lnTo>
                <a:lnTo>
                  <a:pt x="260565" y="43307"/>
                </a:lnTo>
                <a:close/>
              </a:path>
              <a:path w="474979" h="162560">
                <a:moveTo>
                  <a:pt x="266204" y="24003"/>
                </a:moveTo>
                <a:lnTo>
                  <a:pt x="266039" y="23888"/>
                </a:lnTo>
                <a:lnTo>
                  <a:pt x="266077" y="24053"/>
                </a:lnTo>
                <a:lnTo>
                  <a:pt x="266204" y="24168"/>
                </a:lnTo>
                <a:lnTo>
                  <a:pt x="266204" y="24003"/>
                </a:lnTo>
                <a:close/>
              </a:path>
              <a:path w="474979" h="162560">
                <a:moveTo>
                  <a:pt x="266217" y="18707"/>
                </a:moveTo>
                <a:lnTo>
                  <a:pt x="265988" y="18910"/>
                </a:lnTo>
                <a:lnTo>
                  <a:pt x="266217" y="18872"/>
                </a:lnTo>
                <a:lnTo>
                  <a:pt x="266217" y="18707"/>
                </a:lnTo>
                <a:close/>
              </a:path>
              <a:path w="474979" h="162560">
                <a:moveTo>
                  <a:pt x="272224" y="42202"/>
                </a:moveTo>
                <a:lnTo>
                  <a:pt x="271754" y="41503"/>
                </a:lnTo>
                <a:lnTo>
                  <a:pt x="271818" y="40716"/>
                </a:lnTo>
                <a:lnTo>
                  <a:pt x="271348" y="41109"/>
                </a:lnTo>
                <a:lnTo>
                  <a:pt x="269544" y="40157"/>
                </a:lnTo>
                <a:lnTo>
                  <a:pt x="267677" y="39725"/>
                </a:lnTo>
                <a:lnTo>
                  <a:pt x="265506" y="38646"/>
                </a:lnTo>
                <a:lnTo>
                  <a:pt x="264871" y="38900"/>
                </a:lnTo>
                <a:lnTo>
                  <a:pt x="264223" y="39395"/>
                </a:lnTo>
                <a:lnTo>
                  <a:pt x="265836" y="33794"/>
                </a:lnTo>
                <a:lnTo>
                  <a:pt x="269570" y="32143"/>
                </a:lnTo>
                <a:lnTo>
                  <a:pt x="264223" y="28067"/>
                </a:lnTo>
                <a:lnTo>
                  <a:pt x="266001" y="23977"/>
                </a:lnTo>
                <a:lnTo>
                  <a:pt x="263194" y="21615"/>
                </a:lnTo>
                <a:lnTo>
                  <a:pt x="263182" y="21450"/>
                </a:lnTo>
                <a:lnTo>
                  <a:pt x="265988" y="18910"/>
                </a:lnTo>
                <a:lnTo>
                  <a:pt x="264528" y="14782"/>
                </a:lnTo>
                <a:lnTo>
                  <a:pt x="262915" y="10934"/>
                </a:lnTo>
                <a:lnTo>
                  <a:pt x="256273" y="10629"/>
                </a:lnTo>
                <a:lnTo>
                  <a:pt x="255066" y="9448"/>
                </a:lnTo>
                <a:lnTo>
                  <a:pt x="253390" y="9055"/>
                </a:lnTo>
                <a:lnTo>
                  <a:pt x="254965" y="11925"/>
                </a:lnTo>
                <a:lnTo>
                  <a:pt x="252209" y="14973"/>
                </a:lnTo>
                <a:lnTo>
                  <a:pt x="256324" y="19659"/>
                </a:lnTo>
                <a:lnTo>
                  <a:pt x="255079" y="22910"/>
                </a:lnTo>
                <a:lnTo>
                  <a:pt x="251714" y="23736"/>
                </a:lnTo>
                <a:lnTo>
                  <a:pt x="251942" y="21844"/>
                </a:lnTo>
                <a:lnTo>
                  <a:pt x="252920" y="19570"/>
                </a:lnTo>
                <a:lnTo>
                  <a:pt x="251409" y="16941"/>
                </a:lnTo>
                <a:lnTo>
                  <a:pt x="248793" y="16814"/>
                </a:lnTo>
                <a:lnTo>
                  <a:pt x="244843" y="13906"/>
                </a:lnTo>
                <a:lnTo>
                  <a:pt x="242620" y="11760"/>
                </a:lnTo>
                <a:lnTo>
                  <a:pt x="239356" y="8940"/>
                </a:lnTo>
                <a:lnTo>
                  <a:pt x="236575" y="8940"/>
                </a:lnTo>
                <a:lnTo>
                  <a:pt x="236943" y="11620"/>
                </a:lnTo>
                <a:lnTo>
                  <a:pt x="238455" y="13271"/>
                </a:lnTo>
                <a:lnTo>
                  <a:pt x="243484" y="16179"/>
                </a:lnTo>
                <a:lnTo>
                  <a:pt x="245706" y="18415"/>
                </a:lnTo>
                <a:lnTo>
                  <a:pt x="249148" y="21170"/>
                </a:lnTo>
                <a:lnTo>
                  <a:pt x="237794" y="20370"/>
                </a:lnTo>
                <a:lnTo>
                  <a:pt x="235534" y="24269"/>
                </a:lnTo>
                <a:lnTo>
                  <a:pt x="239128" y="25577"/>
                </a:lnTo>
                <a:lnTo>
                  <a:pt x="240042" y="27876"/>
                </a:lnTo>
                <a:lnTo>
                  <a:pt x="242658" y="27889"/>
                </a:lnTo>
                <a:lnTo>
                  <a:pt x="244792" y="28778"/>
                </a:lnTo>
                <a:lnTo>
                  <a:pt x="246075" y="31229"/>
                </a:lnTo>
                <a:lnTo>
                  <a:pt x="247053" y="24892"/>
                </a:lnTo>
                <a:lnTo>
                  <a:pt x="254165" y="37096"/>
                </a:lnTo>
                <a:lnTo>
                  <a:pt x="258635" y="33680"/>
                </a:lnTo>
                <a:lnTo>
                  <a:pt x="260718" y="38023"/>
                </a:lnTo>
                <a:lnTo>
                  <a:pt x="263601" y="39954"/>
                </a:lnTo>
                <a:lnTo>
                  <a:pt x="262750" y="40830"/>
                </a:lnTo>
                <a:lnTo>
                  <a:pt x="261988" y="42011"/>
                </a:lnTo>
                <a:lnTo>
                  <a:pt x="261569" y="44996"/>
                </a:lnTo>
                <a:lnTo>
                  <a:pt x="262001" y="45440"/>
                </a:lnTo>
                <a:lnTo>
                  <a:pt x="266458" y="46164"/>
                </a:lnTo>
                <a:lnTo>
                  <a:pt x="268224" y="45999"/>
                </a:lnTo>
                <a:lnTo>
                  <a:pt x="269811" y="44526"/>
                </a:lnTo>
                <a:lnTo>
                  <a:pt x="272173" y="43230"/>
                </a:lnTo>
                <a:lnTo>
                  <a:pt x="272224" y="42202"/>
                </a:lnTo>
                <a:close/>
              </a:path>
              <a:path w="474979" h="162560">
                <a:moveTo>
                  <a:pt x="274523" y="21234"/>
                </a:moveTo>
                <a:lnTo>
                  <a:pt x="272643" y="17780"/>
                </a:lnTo>
                <a:lnTo>
                  <a:pt x="266217" y="18872"/>
                </a:lnTo>
                <a:lnTo>
                  <a:pt x="266217" y="22288"/>
                </a:lnTo>
                <a:lnTo>
                  <a:pt x="266204" y="24003"/>
                </a:lnTo>
                <a:lnTo>
                  <a:pt x="268973" y="25869"/>
                </a:lnTo>
                <a:lnTo>
                  <a:pt x="274523" y="21234"/>
                </a:lnTo>
                <a:close/>
              </a:path>
              <a:path w="474979" h="162560">
                <a:moveTo>
                  <a:pt x="284099" y="44831"/>
                </a:moveTo>
                <a:lnTo>
                  <a:pt x="280809" y="44831"/>
                </a:lnTo>
                <a:lnTo>
                  <a:pt x="280327" y="48996"/>
                </a:lnTo>
                <a:lnTo>
                  <a:pt x="279946" y="48209"/>
                </a:lnTo>
                <a:lnTo>
                  <a:pt x="278917" y="48602"/>
                </a:lnTo>
                <a:lnTo>
                  <a:pt x="278193" y="48450"/>
                </a:lnTo>
                <a:lnTo>
                  <a:pt x="277304" y="48361"/>
                </a:lnTo>
                <a:lnTo>
                  <a:pt x="276301" y="48412"/>
                </a:lnTo>
                <a:lnTo>
                  <a:pt x="276631" y="50749"/>
                </a:lnTo>
                <a:lnTo>
                  <a:pt x="277431" y="51625"/>
                </a:lnTo>
                <a:lnTo>
                  <a:pt x="279920" y="51435"/>
                </a:lnTo>
                <a:lnTo>
                  <a:pt x="280530" y="50736"/>
                </a:lnTo>
                <a:lnTo>
                  <a:pt x="280466" y="49631"/>
                </a:lnTo>
                <a:lnTo>
                  <a:pt x="282790" y="50406"/>
                </a:lnTo>
                <a:lnTo>
                  <a:pt x="283972" y="48615"/>
                </a:lnTo>
                <a:lnTo>
                  <a:pt x="284099" y="44831"/>
                </a:lnTo>
                <a:close/>
              </a:path>
              <a:path w="474979" h="162560">
                <a:moveTo>
                  <a:pt x="303796" y="32067"/>
                </a:moveTo>
                <a:lnTo>
                  <a:pt x="301701" y="28511"/>
                </a:lnTo>
                <a:lnTo>
                  <a:pt x="293306" y="20789"/>
                </a:lnTo>
                <a:lnTo>
                  <a:pt x="290093" y="22618"/>
                </a:lnTo>
                <a:lnTo>
                  <a:pt x="289953" y="22047"/>
                </a:lnTo>
                <a:lnTo>
                  <a:pt x="289483" y="21793"/>
                </a:lnTo>
                <a:lnTo>
                  <a:pt x="288874" y="21831"/>
                </a:lnTo>
                <a:lnTo>
                  <a:pt x="288683" y="21983"/>
                </a:lnTo>
                <a:lnTo>
                  <a:pt x="288328" y="22136"/>
                </a:lnTo>
                <a:lnTo>
                  <a:pt x="288340" y="22783"/>
                </a:lnTo>
                <a:lnTo>
                  <a:pt x="288645" y="23063"/>
                </a:lnTo>
                <a:lnTo>
                  <a:pt x="289039" y="23228"/>
                </a:lnTo>
                <a:lnTo>
                  <a:pt x="283527" y="26377"/>
                </a:lnTo>
                <a:lnTo>
                  <a:pt x="273558" y="27063"/>
                </a:lnTo>
                <a:lnTo>
                  <a:pt x="276669" y="34569"/>
                </a:lnTo>
                <a:lnTo>
                  <a:pt x="279920" y="31127"/>
                </a:lnTo>
                <a:lnTo>
                  <a:pt x="282943" y="33616"/>
                </a:lnTo>
                <a:lnTo>
                  <a:pt x="288023" y="29057"/>
                </a:lnTo>
                <a:lnTo>
                  <a:pt x="290601" y="34036"/>
                </a:lnTo>
                <a:lnTo>
                  <a:pt x="289306" y="40360"/>
                </a:lnTo>
                <a:lnTo>
                  <a:pt x="294246" y="42633"/>
                </a:lnTo>
                <a:lnTo>
                  <a:pt x="298246" y="38950"/>
                </a:lnTo>
                <a:lnTo>
                  <a:pt x="296799" y="34874"/>
                </a:lnTo>
                <a:lnTo>
                  <a:pt x="290004" y="32778"/>
                </a:lnTo>
                <a:lnTo>
                  <a:pt x="293319" y="25933"/>
                </a:lnTo>
                <a:lnTo>
                  <a:pt x="296024" y="29514"/>
                </a:lnTo>
                <a:lnTo>
                  <a:pt x="299161" y="31546"/>
                </a:lnTo>
                <a:lnTo>
                  <a:pt x="303796" y="32067"/>
                </a:lnTo>
                <a:close/>
              </a:path>
              <a:path w="474979" h="162560">
                <a:moveTo>
                  <a:pt x="321424" y="41783"/>
                </a:moveTo>
                <a:lnTo>
                  <a:pt x="321297" y="39230"/>
                </a:lnTo>
                <a:lnTo>
                  <a:pt x="321056" y="37071"/>
                </a:lnTo>
                <a:lnTo>
                  <a:pt x="321157" y="31711"/>
                </a:lnTo>
                <a:lnTo>
                  <a:pt x="320179" y="30810"/>
                </a:lnTo>
                <a:lnTo>
                  <a:pt x="315455" y="30594"/>
                </a:lnTo>
                <a:lnTo>
                  <a:pt x="316293" y="36144"/>
                </a:lnTo>
                <a:lnTo>
                  <a:pt x="311810" y="40386"/>
                </a:lnTo>
                <a:lnTo>
                  <a:pt x="307682" y="37769"/>
                </a:lnTo>
                <a:lnTo>
                  <a:pt x="309435" y="44069"/>
                </a:lnTo>
                <a:lnTo>
                  <a:pt x="313283" y="44069"/>
                </a:lnTo>
                <a:lnTo>
                  <a:pt x="315849" y="43218"/>
                </a:lnTo>
                <a:lnTo>
                  <a:pt x="316636" y="39662"/>
                </a:lnTo>
                <a:lnTo>
                  <a:pt x="318566" y="40106"/>
                </a:lnTo>
                <a:lnTo>
                  <a:pt x="319151" y="44030"/>
                </a:lnTo>
                <a:lnTo>
                  <a:pt x="321424" y="41783"/>
                </a:lnTo>
                <a:close/>
              </a:path>
              <a:path w="474979" h="162560">
                <a:moveTo>
                  <a:pt x="322326" y="83527"/>
                </a:moveTo>
                <a:lnTo>
                  <a:pt x="320713" y="82423"/>
                </a:lnTo>
                <a:lnTo>
                  <a:pt x="319557" y="83566"/>
                </a:lnTo>
                <a:lnTo>
                  <a:pt x="318414" y="84721"/>
                </a:lnTo>
                <a:lnTo>
                  <a:pt x="317258" y="85864"/>
                </a:lnTo>
                <a:lnTo>
                  <a:pt x="321792" y="89331"/>
                </a:lnTo>
                <a:lnTo>
                  <a:pt x="322326" y="83527"/>
                </a:lnTo>
                <a:close/>
              </a:path>
              <a:path w="474979" h="162560">
                <a:moveTo>
                  <a:pt x="326326" y="48806"/>
                </a:moveTo>
                <a:lnTo>
                  <a:pt x="325285" y="45656"/>
                </a:lnTo>
                <a:lnTo>
                  <a:pt x="323697" y="44615"/>
                </a:lnTo>
                <a:lnTo>
                  <a:pt x="318947" y="46240"/>
                </a:lnTo>
                <a:lnTo>
                  <a:pt x="317423" y="47586"/>
                </a:lnTo>
                <a:lnTo>
                  <a:pt x="318858" y="50952"/>
                </a:lnTo>
                <a:lnTo>
                  <a:pt x="326326" y="48806"/>
                </a:lnTo>
                <a:close/>
              </a:path>
              <a:path w="474979" h="162560">
                <a:moveTo>
                  <a:pt x="328371" y="30175"/>
                </a:moveTo>
                <a:lnTo>
                  <a:pt x="327710" y="26200"/>
                </a:lnTo>
                <a:lnTo>
                  <a:pt x="327215" y="24282"/>
                </a:lnTo>
                <a:lnTo>
                  <a:pt x="326644" y="21590"/>
                </a:lnTo>
                <a:lnTo>
                  <a:pt x="319100" y="23596"/>
                </a:lnTo>
                <a:lnTo>
                  <a:pt x="318630" y="28752"/>
                </a:lnTo>
                <a:lnTo>
                  <a:pt x="323126" y="29019"/>
                </a:lnTo>
                <a:lnTo>
                  <a:pt x="325297" y="31115"/>
                </a:lnTo>
                <a:lnTo>
                  <a:pt x="326428" y="32181"/>
                </a:lnTo>
                <a:lnTo>
                  <a:pt x="328371" y="30175"/>
                </a:lnTo>
                <a:close/>
              </a:path>
              <a:path w="474979" h="162560">
                <a:moveTo>
                  <a:pt x="337337" y="22555"/>
                </a:moveTo>
                <a:lnTo>
                  <a:pt x="336334" y="21717"/>
                </a:lnTo>
                <a:lnTo>
                  <a:pt x="335826" y="21310"/>
                </a:lnTo>
                <a:lnTo>
                  <a:pt x="335127" y="22174"/>
                </a:lnTo>
                <a:lnTo>
                  <a:pt x="334340" y="22987"/>
                </a:lnTo>
                <a:lnTo>
                  <a:pt x="333743" y="24117"/>
                </a:lnTo>
                <a:lnTo>
                  <a:pt x="334848" y="24904"/>
                </a:lnTo>
                <a:lnTo>
                  <a:pt x="335407" y="25412"/>
                </a:lnTo>
                <a:lnTo>
                  <a:pt x="336054" y="24460"/>
                </a:lnTo>
                <a:lnTo>
                  <a:pt x="336689" y="23507"/>
                </a:lnTo>
                <a:lnTo>
                  <a:pt x="337337" y="22555"/>
                </a:lnTo>
                <a:close/>
              </a:path>
              <a:path w="474979" h="162560">
                <a:moveTo>
                  <a:pt x="345744" y="69850"/>
                </a:moveTo>
                <a:lnTo>
                  <a:pt x="342557" y="69507"/>
                </a:lnTo>
                <a:lnTo>
                  <a:pt x="339839" y="65024"/>
                </a:lnTo>
                <a:lnTo>
                  <a:pt x="335978" y="69088"/>
                </a:lnTo>
                <a:lnTo>
                  <a:pt x="336842" y="74460"/>
                </a:lnTo>
                <a:lnTo>
                  <a:pt x="345097" y="73545"/>
                </a:lnTo>
                <a:lnTo>
                  <a:pt x="345744" y="69850"/>
                </a:lnTo>
                <a:close/>
              </a:path>
              <a:path w="474979" h="162560">
                <a:moveTo>
                  <a:pt x="346024" y="69786"/>
                </a:moveTo>
                <a:lnTo>
                  <a:pt x="345859" y="69697"/>
                </a:lnTo>
                <a:lnTo>
                  <a:pt x="346011" y="69875"/>
                </a:lnTo>
                <a:close/>
              </a:path>
              <a:path w="474979" h="162560">
                <a:moveTo>
                  <a:pt x="346125" y="84404"/>
                </a:moveTo>
                <a:lnTo>
                  <a:pt x="342988" y="84404"/>
                </a:lnTo>
                <a:lnTo>
                  <a:pt x="342988" y="85559"/>
                </a:lnTo>
                <a:lnTo>
                  <a:pt x="343966" y="85559"/>
                </a:lnTo>
                <a:lnTo>
                  <a:pt x="344957" y="85598"/>
                </a:lnTo>
                <a:lnTo>
                  <a:pt x="345922" y="85509"/>
                </a:lnTo>
                <a:lnTo>
                  <a:pt x="346062" y="84797"/>
                </a:lnTo>
                <a:lnTo>
                  <a:pt x="346125" y="84404"/>
                </a:lnTo>
                <a:close/>
              </a:path>
              <a:path w="474979" h="162560">
                <a:moveTo>
                  <a:pt x="346189" y="29756"/>
                </a:moveTo>
                <a:lnTo>
                  <a:pt x="345655" y="27787"/>
                </a:lnTo>
                <a:lnTo>
                  <a:pt x="344271" y="27482"/>
                </a:lnTo>
                <a:lnTo>
                  <a:pt x="343446" y="27025"/>
                </a:lnTo>
                <a:lnTo>
                  <a:pt x="343027" y="27889"/>
                </a:lnTo>
                <a:lnTo>
                  <a:pt x="342074" y="28943"/>
                </a:lnTo>
                <a:lnTo>
                  <a:pt x="342303" y="29578"/>
                </a:lnTo>
                <a:lnTo>
                  <a:pt x="342747" y="30861"/>
                </a:lnTo>
                <a:lnTo>
                  <a:pt x="343839" y="31915"/>
                </a:lnTo>
                <a:lnTo>
                  <a:pt x="344652" y="33058"/>
                </a:lnTo>
                <a:lnTo>
                  <a:pt x="345084" y="32943"/>
                </a:lnTo>
                <a:lnTo>
                  <a:pt x="345935" y="32702"/>
                </a:lnTo>
                <a:lnTo>
                  <a:pt x="345935" y="31267"/>
                </a:lnTo>
                <a:lnTo>
                  <a:pt x="346189" y="29756"/>
                </a:lnTo>
                <a:close/>
              </a:path>
              <a:path w="474979" h="162560">
                <a:moveTo>
                  <a:pt x="358609" y="23863"/>
                </a:moveTo>
                <a:lnTo>
                  <a:pt x="355422" y="24130"/>
                </a:lnTo>
                <a:lnTo>
                  <a:pt x="352031" y="20459"/>
                </a:lnTo>
                <a:lnTo>
                  <a:pt x="348500" y="26187"/>
                </a:lnTo>
                <a:lnTo>
                  <a:pt x="348742" y="30162"/>
                </a:lnTo>
                <a:lnTo>
                  <a:pt x="351497" y="35852"/>
                </a:lnTo>
                <a:lnTo>
                  <a:pt x="354825" y="33070"/>
                </a:lnTo>
                <a:lnTo>
                  <a:pt x="357720" y="33096"/>
                </a:lnTo>
                <a:lnTo>
                  <a:pt x="358609" y="23863"/>
                </a:lnTo>
                <a:close/>
              </a:path>
              <a:path w="474979" h="162560">
                <a:moveTo>
                  <a:pt x="370878" y="90424"/>
                </a:moveTo>
                <a:lnTo>
                  <a:pt x="369290" y="89103"/>
                </a:lnTo>
                <a:lnTo>
                  <a:pt x="368642" y="88290"/>
                </a:lnTo>
                <a:lnTo>
                  <a:pt x="364985" y="86639"/>
                </a:lnTo>
                <a:lnTo>
                  <a:pt x="363334" y="84112"/>
                </a:lnTo>
                <a:lnTo>
                  <a:pt x="364502" y="77990"/>
                </a:lnTo>
                <a:lnTo>
                  <a:pt x="359816" y="75984"/>
                </a:lnTo>
                <a:lnTo>
                  <a:pt x="358622" y="82016"/>
                </a:lnTo>
                <a:lnTo>
                  <a:pt x="359575" y="86639"/>
                </a:lnTo>
                <a:lnTo>
                  <a:pt x="359702" y="87249"/>
                </a:lnTo>
                <a:lnTo>
                  <a:pt x="361429" y="93205"/>
                </a:lnTo>
                <a:lnTo>
                  <a:pt x="370878" y="90424"/>
                </a:lnTo>
                <a:close/>
              </a:path>
              <a:path w="474979" h="162560">
                <a:moveTo>
                  <a:pt x="373037" y="29832"/>
                </a:moveTo>
                <a:lnTo>
                  <a:pt x="371462" y="26555"/>
                </a:lnTo>
                <a:lnTo>
                  <a:pt x="368858" y="26987"/>
                </a:lnTo>
                <a:lnTo>
                  <a:pt x="365493" y="28346"/>
                </a:lnTo>
                <a:lnTo>
                  <a:pt x="365785" y="28346"/>
                </a:lnTo>
                <a:lnTo>
                  <a:pt x="365861" y="29121"/>
                </a:lnTo>
                <a:lnTo>
                  <a:pt x="365950" y="30213"/>
                </a:lnTo>
                <a:lnTo>
                  <a:pt x="366052" y="31356"/>
                </a:lnTo>
                <a:lnTo>
                  <a:pt x="366179" y="32740"/>
                </a:lnTo>
                <a:lnTo>
                  <a:pt x="373037" y="29832"/>
                </a:lnTo>
                <a:close/>
              </a:path>
              <a:path w="474979" h="162560">
                <a:moveTo>
                  <a:pt x="373278" y="60071"/>
                </a:moveTo>
                <a:lnTo>
                  <a:pt x="368922" y="59524"/>
                </a:lnTo>
                <a:lnTo>
                  <a:pt x="367639" y="55943"/>
                </a:lnTo>
                <a:lnTo>
                  <a:pt x="368058" y="55054"/>
                </a:lnTo>
                <a:lnTo>
                  <a:pt x="369379" y="52260"/>
                </a:lnTo>
                <a:lnTo>
                  <a:pt x="369481" y="52031"/>
                </a:lnTo>
                <a:lnTo>
                  <a:pt x="369874" y="51193"/>
                </a:lnTo>
                <a:lnTo>
                  <a:pt x="354965" y="50190"/>
                </a:lnTo>
                <a:lnTo>
                  <a:pt x="355511" y="48552"/>
                </a:lnTo>
                <a:lnTo>
                  <a:pt x="355638" y="48171"/>
                </a:lnTo>
                <a:lnTo>
                  <a:pt x="359270" y="48171"/>
                </a:lnTo>
                <a:lnTo>
                  <a:pt x="360680" y="45745"/>
                </a:lnTo>
                <a:lnTo>
                  <a:pt x="361289" y="45745"/>
                </a:lnTo>
                <a:lnTo>
                  <a:pt x="361632" y="45161"/>
                </a:lnTo>
                <a:lnTo>
                  <a:pt x="361734" y="44488"/>
                </a:lnTo>
                <a:lnTo>
                  <a:pt x="361556" y="44221"/>
                </a:lnTo>
                <a:lnTo>
                  <a:pt x="361162" y="44221"/>
                </a:lnTo>
                <a:lnTo>
                  <a:pt x="361149" y="42989"/>
                </a:lnTo>
                <a:lnTo>
                  <a:pt x="357530" y="42989"/>
                </a:lnTo>
                <a:lnTo>
                  <a:pt x="356438" y="42341"/>
                </a:lnTo>
                <a:lnTo>
                  <a:pt x="354126" y="40982"/>
                </a:lnTo>
                <a:lnTo>
                  <a:pt x="350621" y="41656"/>
                </a:lnTo>
                <a:lnTo>
                  <a:pt x="350621" y="48552"/>
                </a:lnTo>
                <a:lnTo>
                  <a:pt x="350532" y="50190"/>
                </a:lnTo>
                <a:lnTo>
                  <a:pt x="350443" y="52031"/>
                </a:lnTo>
                <a:lnTo>
                  <a:pt x="349631" y="52031"/>
                </a:lnTo>
                <a:lnTo>
                  <a:pt x="349631" y="48552"/>
                </a:lnTo>
                <a:lnTo>
                  <a:pt x="350621" y="48552"/>
                </a:lnTo>
                <a:lnTo>
                  <a:pt x="350621" y="41656"/>
                </a:lnTo>
                <a:lnTo>
                  <a:pt x="346976" y="42341"/>
                </a:lnTo>
                <a:lnTo>
                  <a:pt x="343496" y="40335"/>
                </a:lnTo>
                <a:lnTo>
                  <a:pt x="339902" y="39395"/>
                </a:lnTo>
                <a:lnTo>
                  <a:pt x="340017" y="40195"/>
                </a:lnTo>
                <a:lnTo>
                  <a:pt x="340499" y="41351"/>
                </a:lnTo>
                <a:lnTo>
                  <a:pt x="339979" y="42989"/>
                </a:lnTo>
                <a:lnTo>
                  <a:pt x="339915" y="43192"/>
                </a:lnTo>
                <a:lnTo>
                  <a:pt x="338861" y="43865"/>
                </a:lnTo>
                <a:lnTo>
                  <a:pt x="337820" y="45008"/>
                </a:lnTo>
                <a:lnTo>
                  <a:pt x="336448" y="43865"/>
                </a:lnTo>
                <a:lnTo>
                  <a:pt x="334340" y="42125"/>
                </a:lnTo>
                <a:lnTo>
                  <a:pt x="336423" y="39014"/>
                </a:lnTo>
                <a:lnTo>
                  <a:pt x="334238" y="37249"/>
                </a:lnTo>
                <a:lnTo>
                  <a:pt x="332536" y="35483"/>
                </a:lnTo>
                <a:lnTo>
                  <a:pt x="332409" y="35356"/>
                </a:lnTo>
                <a:lnTo>
                  <a:pt x="332282" y="35293"/>
                </a:lnTo>
                <a:lnTo>
                  <a:pt x="332282" y="43865"/>
                </a:lnTo>
                <a:lnTo>
                  <a:pt x="331050" y="44018"/>
                </a:lnTo>
                <a:lnTo>
                  <a:pt x="331025" y="43865"/>
                </a:lnTo>
                <a:lnTo>
                  <a:pt x="332282" y="43865"/>
                </a:lnTo>
                <a:lnTo>
                  <a:pt x="332282" y="35293"/>
                </a:lnTo>
                <a:lnTo>
                  <a:pt x="328980" y="33477"/>
                </a:lnTo>
                <a:lnTo>
                  <a:pt x="327126" y="33959"/>
                </a:lnTo>
                <a:lnTo>
                  <a:pt x="325564" y="33959"/>
                </a:lnTo>
                <a:lnTo>
                  <a:pt x="325589" y="35483"/>
                </a:lnTo>
                <a:lnTo>
                  <a:pt x="324980" y="37833"/>
                </a:lnTo>
                <a:lnTo>
                  <a:pt x="327964" y="40195"/>
                </a:lnTo>
                <a:lnTo>
                  <a:pt x="327774" y="40195"/>
                </a:lnTo>
                <a:lnTo>
                  <a:pt x="327063" y="43865"/>
                </a:lnTo>
                <a:lnTo>
                  <a:pt x="326936" y="44488"/>
                </a:lnTo>
                <a:lnTo>
                  <a:pt x="329171" y="44221"/>
                </a:lnTo>
                <a:lnTo>
                  <a:pt x="331101" y="44221"/>
                </a:lnTo>
                <a:lnTo>
                  <a:pt x="331152" y="44488"/>
                </a:lnTo>
                <a:lnTo>
                  <a:pt x="331241" y="45008"/>
                </a:lnTo>
                <a:lnTo>
                  <a:pt x="331330" y="45491"/>
                </a:lnTo>
                <a:lnTo>
                  <a:pt x="332282" y="48171"/>
                </a:lnTo>
                <a:lnTo>
                  <a:pt x="333641" y="51625"/>
                </a:lnTo>
                <a:lnTo>
                  <a:pt x="336867" y="52260"/>
                </a:lnTo>
                <a:lnTo>
                  <a:pt x="336956" y="50190"/>
                </a:lnTo>
                <a:lnTo>
                  <a:pt x="337032" y="48171"/>
                </a:lnTo>
                <a:lnTo>
                  <a:pt x="337146" y="45008"/>
                </a:lnTo>
                <a:lnTo>
                  <a:pt x="340893" y="50622"/>
                </a:lnTo>
                <a:lnTo>
                  <a:pt x="340360" y="55054"/>
                </a:lnTo>
                <a:lnTo>
                  <a:pt x="340296" y="55587"/>
                </a:lnTo>
                <a:lnTo>
                  <a:pt x="345541" y="55054"/>
                </a:lnTo>
                <a:lnTo>
                  <a:pt x="346722" y="57886"/>
                </a:lnTo>
                <a:lnTo>
                  <a:pt x="351701" y="59372"/>
                </a:lnTo>
                <a:lnTo>
                  <a:pt x="349872" y="64173"/>
                </a:lnTo>
                <a:lnTo>
                  <a:pt x="346290" y="65646"/>
                </a:lnTo>
                <a:lnTo>
                  <a:pt x="346265" y="66040"/>
                </a:lnTo>
                <a:lnTo>
                  <a:pt x="346163" y="67564"/>
                </a:lnTo>
                <a:lnTo>
                  <a:pt x="346036" y="69799"/>
                </a:lnTo>
                <a:lnTo>
                  <a:pt x="351091" y="72593"/>
                </a:lnTo>
                <a:lnTo>
                  <a:pt x="352590" y="69329"/>
                </a:lnTo>
                <a:lnTo>
                  <a:pt x="352767" y="69329"/>
                </a:lnTo>
                <a:lnTo>
                  <a:pt x="353288" y="69799"/>
                </a:lnTo>
                <a:lnTo>
                  <a:pt x="355917" y="69799"/>
                </a:lnTo>
                <a:lnTo>
                  <a:pt x="356438" y="69329"/>
                </a:lnTo>
                <a:lnTo>
                  <a:pt x="357136" y="68681"/>
                </a:lnTo>
                <a:lnTo>
                  <a:pt x="357111" y="67183"/>
                </a:lnTo>
                <a:lnTo>
                  <a:pt x="356895" y="66040"/>
                </a:lnTo>
                <a:lnTo>
                  <a:pt x="356654" y="65151"/>
                </a:lnTo>
                <a:lnTo>
                  <a:pt x="354520" y="65151"/>
                </a:lnTo>
                <a:lnTo>
                  <a:pt x="355676" y="62636"/>
                </a:lnTo>
                <a:lnTo>
                  <a:pt x="358902" y="64833"/>
                </a:lnTo>
                <a:lnTo>
                  <a:pt x="359867" y="68237"/>
                </a:lnTo>
                <a:lnTo>
                  <a:pt x="355384" y="71767"/>
                </a:lnTo>
                <a:lnTo>
                  <a:pt x="359803" y="75247"/>
                </a:lnTo>
                <a:lnTo>
                  <a:pt x="362394" y="71767"/>
                </a:lnTo>
                <a:lnTo>
                  <a:pt x="363258" y="71767"/>
                </a:lnTo>
                <a:lnTo>
                  <a:pt x="367576" y="72326"/>
                </a:lnTo>
                <a:lnTo>
                  <a:pt x="367487" y="71767"/>
                </a:lnTo>
                <a:lnTo>
                  <a:pt x="367157" y="69799"/>
                </a:lnTo>
                <a:lnTo>
                  <a:pt x="367068" y="69329"/>
                </a:lnTo>
                <a:lnTo>
                  <a:pt x="362813" y="67564"/>
                </a:lnTo>
                <a:lnTo>
                  <a:pt x="366141" y="64477"/>
                </a:lnTo>
                <a:lnTo>
                  <a:pt x="371703" y="64477"/>
                </a:lnTo>
                <a:lnTo>
                  <a:pt x="372364" y="62636"/>
                </a:lnTo>
                <a:lnTo>
                  <a:pt x="373278" y="60071"/>
                </a:lnTo>
                <a:close/>
              </a:path>
              <a:path w="474979" h="162560">
                <a:moveTo>
                  <a:pt x="378040" y="42887"/>
                </a:moveTo>
                <a:lnTo>
                  <a:pt x="377863" y="42659"/>
                </a:lnTo>
                <a:lnTo>
                  <a:pt x="369658" y="40563"/>
                </a:lnTo>
                <a:lnTo>
                  <a:pt x="368782" y="34074"/>
                </a:lnTo>
                <a:lnTo>
                  <a:pt x="367461" y="34455"/>
                </a:lnTo>
                <a:lnTo>
                  <a:pt x="366699" y="34810"/>
                </a:lnTo>
                <a:lnTo>
                  <a:pt x="365150" y="34925"/>
                </a:lnTo>
                <a:lnTo>
                  <a:pt x="364363" y="34696"/>
                </a:lnTo>
                <a:lnTo>
                  <a:pt x="363220" y="34531"/>
                </a:lnTo>
                <a:lnTo>
                  <a:pt x="363397" y="35877"/>
                </a:lnTo>
                <a:lnTo>
                  <a:pt x="361962" y="35674"/>
                </a:lnTo>
                <a:lnTo>
                  <a:pt x="360730" y="36525"/>
                </a:lnTo>
                <a:lnTo>
                  <a:pt x="360121" y="37731"/>
                </a:lnTo>
                <a:lnTo>
                  <a:pt x="359752" y="37503"/>
                </a:lnTo>
                <a:lnTo>
                  <a:pt x="359359" y="37338"/>
                </a:lnTo>
                <a:lnTo>
                  <a:pt x="358470" y="37350"/>
                </a:lnTo>
                <a:lnTo>
                  <a:pt x="357403" y="38620"/>
                </a:lnTo>
                <a:lnTo>
                  <a:pt x="357593" y="39954"/>
                </a:lnTo>
                <a:lnTo>
                  <a:pt x="358609" y="40589"/>
                </a:lnTo>
                <a:lnTo>
                  <a:pt x="359638" y="41732"/>
                </a:lnTo>
                <a:lnTo>
                  <a:pt x="360095" y="40970"/>
                </a:lnTo>
                <a:lnTo>
                  <a:pt x="360553" y="41948"/>
                </a:lnTo>
                <a:lnTo>
                  <a:pt x="361378" y="42659"/>
                </a:lnTo>
                <a:lnTo>
                  <a:pt x="363651" y="42710"/>
                </a:lnTo>
                <a:lnTo>
                  <a:pt x="364578" y="41821"/>
                </a:lnTo>
                <a:lnTo>
                  <a:pt x="364909" y="40170"/>
                </a:lnTo>
                <a:lnTo>
                  <a:pt x="367258" y="44284"/>
                </a:lnTo>
                <a:lnTo>
                  <a:pt x="371627" y="46329"/>
                </a:lnTo>
                <a:lnTo>
                  <a:pt x="375856" y="48412"/>
                </a:lnTo>
                <a:lnTo>
                  <a:pt x="378040" y="42887"/>
                </a:lnTo>
                <a:close/>
              </a:path>
              <a:path w="474979" h="162560">
                <a:moveTo>
                  <a:pt x="379514" y="79222"/>
                </a:moveTo>
                <a:lnTo>
                  <a:pt x="378802" y="71081"/>
                </a:lnTo>
                <a:lnTo>
                  <a:pt x="378688" y="70954"/>
                </a:lnTo>
                <a:lnTo>
                  <a:pt x="374421" y="72694"/>
                </a:lnTo>
                <a:lnTo>
                  <a:pt x="372249" y="68821"/>
                </a:lnTo>
                <a:lnTo>
                  <a:pt x="370573" y="73304"/>
                </a:lnTo>
                <a:lnTo>
                  <a:pt x="379514" y="79222"/>
                </a:lnTo>
                <a:close/>
              </a:path>
              <a:path w="474979" h="162560">
                <a:moveTo>
                  <a:pt x="380530" y="29502"/>
                </a:moveTo>
                <a:lnTo>
                  <a:pt x="378218" y="28562"/>
                </a:lnTo>
                <a:lnTo>
                  <a:pt x="376897" y="27165"/>
                </a:lnTo>
                <a:lnTo>
                  <a:pt x="376821" y="27508"/>
                </a:lnTo>
                <a:lnTo>
                  <a:pt x="376745" y="27838"/>
                </a:lnTo>
                <a:lnTo>
                  <a:pt x="376656" y="28346"/>
                </a:lnTo>
                <a:lnTo>
                  <a:pt x="375653" y="28346"/>
                </a:lnTo>
                <a:lnTo>
                  <a:pt x="374751" y="29502"/>
                </a:lnTo>
                <a:lnTo>
                  <a:pt x="374510" y="29730"/>
                </a:lnTo>
                <a:lnTo>
                  <a:pt x="374535" y="29502"/>
                </a:lnTo>
                <a:lnTo>
                  <a:pt x="374700" y="29121"/>
                </a:lnTo>
                <a:lnTo>
                  <a:pt x="373037" y="29832"/>
                </a:lnTo>
                <a:lnTo>
                  <a:pt x="373494" y="30772"/>
                </a:lnTo>
                <a:lnTo>
                  <a:pt x="373837" y="31000"/>
                </a:lnTo>
                <a:lnTo>
                  <a:pt x="374205" y="30213"/>
                </a:lnTo>
                <a:lnTo>
                  <a:pt x="374421" y="29946"/>
                </a:lnTo>
                <a:lnTo>
                  <a:pt x="374523" y="30772"/>
                </a:lnTo>
                <a:lnTo>
                  <a:pt x="374611" y="31356"/>
                </a:lnTo>
                <a:lnTo>
                  <a:pt x="374053" y="31127"/>
                </a:lnTo>
                <a:lnTo>
                  <a:pt x="373786" y="31127"/>
                </a:lnTo>
                <a:lnTo>
                  <a:pt x="371817" y="35445"/>
                </a:lnTo>
                <a:lnTo>
                  <a:pt x="375640" y="36029"/>
                </a:lnTo>
                <a:lnTo>
                  <a:pt x="375653" y="32346"/>
                </a:lnTo>
                <a:lnTo>
                  <a:pt x="379031" y="32346"/>
                </a:lnTo>
                <a:lnTo>
                  <a:pt x="379552" y="31356"/>
                </a:lnTo>
                <a:lnTo>
                  <a:pt x="380530" y="29502"/>
                </a:lnTo>
                <a:close/>
              </a:path>
              <a:path w="474979" h="162560">
                <a:moveTo>
                  <a:pt x="384238" y="22161"/>
                </a:moveTo>
                <a:lnTo>
                  <a:pt x="383946" y="21653"/>
                </a:lnTo>
                <a:lnTo>
                  <a:pt x="381228" y="16827"/>
                </a:lnTo>
                <a:lnTo>
                  <a:pt x="373634" y="18084"/>
                </a:lnTo>
                <a:lnTo>
                  <a:pt x="375170" y="24968"/>
                </a:lnTo>
                <a:lnTo>
                  <a:pt x="375221" y="25184"/>
                </a:lnTo>
                <a:lnTo>
                  <a:pt x="379895" y="24968"/>
                </a:lnTo>
                <a:lnTo>
                  <a:pt x="379793" y="21653"/>
                </a:lnTo>
                <a:lnTo>
                  <a:pt x="384149" y="25184"/>
                </a:lnTo>
                <a:lnTo>
                  <a:pt x="384238" y="22161"/>
                </a:lnTo>
                <a:close/>
              </a:path>
              <a:path w="474979" h="162560">
                <a:moveTo>
                  <a:pt x="384975" y="80162"/>
                </a:moveTo>
                <a:lnTo>
                  <a:pt x="384835" y="80060"/>
                </a:lnTo>
                <a:lnTo>
                  <a:pt x="384975" y="80162"/>
                </a:lnTo>
                <a:close/>
              </a:path>
              <a:path w="474979" h="162560">
                <a:moveTo>
                  <a:pt x="388835" y="77076"/>
                </a:moveTo>
                <a:lnTo>
                  <a:pt x="386143" y="77241"/>
                </a:lnTo>
                <a:lnTo>
                  <a:pt x="382536" y="77533"/>
                </a:lnTo>
                <a:lnTo>
                  <a:pt x="383628" y="78701"/>
                </a:lnTo>
                <a:lnTo>
                  <a:pt x="384263" y="79400"/>
                </a:lnTo>
                <a:lnTo>
                  <a:pt x="384886" y="80073"/>
                </a:lnTo>
                <a:lnTo>
                  <a:pt x="387413" y="80886"/>
                </a:lnTo>
                <a:lnTo>
                  <a:pt x="388670" y="81305"/>
                </a:lnTo>
                <a:lnTo>
                  <a:pt x="388835" y="77076"/>
                </a:lnTo>
                <a:close/>
              </a:path>
              <a:path w="474979" h="162560">
                <a:moveTo>
                  <a:pt x="388861" y="81368"/>
                </a:moveTo>
                <a:lnTo>
                  <a:pt x="388734" y="81330"/>
                </a:lnTo>
                <a:lnTo>
                  <a:pt x="388683" y="81470"/>
                </a:lnTo>
                <a:lnTo>
                  <a:pt x="388861" y="81368"/>
                </a:lnTo>
                <a:close/>
              </a:path>
              <a:path w="474979" h="162560">
                <a:moveTo>
                  <a:pt x="391617" y="26047"/>
                </a:moveTo>
                <a:lnTo>
                  <a:pt x="391566" y="24574"/>
                </a:lnTo>
                <a:lnTo>
                  <a:pt x="391464" y="23888"/>
                </a:lnTo>
                <a:lnTo>
                  <a:pt x="391121" y="23101"/>
                </a:lnTo>
                <a:lnTo>
                  <a:pt x="389597" y="23101"/>
                </a:lnTo>
                <a:lnTo>
                  <a:pt x="389496" y="21107"/>
                </a:lnTo>
                <a:lnTo>
                  <a:pt x="388226" y="21107"/>
                </a:lnTo>
                <a:lnTo>
                  <a:pt x="387997" y="23101"/>
                </a:lnTo>
                <a:lnTo>
                  <a:pt x="387896" y="23888"/>
                </a:lnTo>
                <a:lnTo>
                  <a:pt x="387845" y="26403"/>
                </a:lnTo>
                <a:lnTo>
                  <a:pt x="388023" y="26631"/>
                </a:lnTo>
                <a:lnTo>
                  <a:pt x="380136" y="25133"/>
                </a:lnTo>
                <a:lnTo>
                  <a:pt x="379742" y="25133"/>
                </a:lnTo>
                <a:lnTo>
                  <a:pt x="378904" y="25768"/>
                </a:lnTo>
                <a:lnTo>
                  <a:pt x="376910" y="27139"/>
                </a:lnTo>
                <a:lnTo>
                  <a:pt x="378460" y="28092"/>
                </a:lnTo>
                <a:lnTo>
                  <a:pt x="380174" y="28829"/>
                </a:lnTo>
                <a:lnTo>
                  <a:pt x="383057" y="31356"/>
                </a:lnTo>
                <a:lnTo>
                  <a:pt x="384263" y="33096"/>
                </a:lnTo>
                <a:lnTo>
                  <a:pt x="386334" y="35509"/>
                </a:lnTo>
                <a:lnTo>
                  <a:pt x="390321" y="27139"/>
                </a:lnTo>
                <a:lnTo>
                  <a:pt x="390055" y="27139"/>
                </a:lnTo>
                <a:lnTo>
                  <a:pt x="391261" y="26784"/>
                </a:lnTo>
                <a:lnTo>
                  <a:pt x="391337" y="26631"/>
                </a:lnTo>
                <a:lnTo>
                  <a:pt x="391617" y="26047"/>
                </a:lnTo>
                <a:close/>
              </a:path>
              <a:path w="474979" h="162560">
                <a:moveTo>
                  <a:pt x="403796" y="86512"/>
                </a:moveTo>
                <a:lnTo>
                  <a:pt x="403352" y="84874"/>
                </a:lnTo>
                <a:lnTo>
                  <a:pt x="402259" y="83121"/>
                </a:lnTo>
                <a:lnTo>
                  <a:pt x="400913" y="80962"/>
                </a:lnTo>
                <a:lnTo>
                  <a:pt x="399719" y="78727"/>
                </a:lnTo>
                <a:lnTo>
                  <a:pt x="398272" y="76212"/>
                </a:lnTo>
                <a:lnTo>
                  <a:pt x="393877" y="77749"/>
                </a:lnTo>
                <a:lnTo>
                  <a:pt x="398145" y="81534"/>
                </a:lnTo>
                <a:lnTo>
                  <a:pt x="397192" y="87833"/>
                </a:lnTo>
                <a:lnTo>
                  <a:pt x="397586" y="88442"/>
                </a:lnTo>
                <a:lnTo>
                  <a:pt x="402285" y="88125"/>
                </a:lnTo>
                <a:lnTo>
                  <a:pt x="403796" y="86512"/>
                </a:lnTo>
                <a:close/>
              </a:path>
              <a:path w="474979" h="162560">
                <a:moveTo>
                  <a:pt x="407060" y="95935"/>
                </a:moveTo>
                <a:lnTo>
                  <a:pt x="406793" y="94564"/>
                </a:lnTo>
                <a:lnTo>
                  <a:pt x="405257" y="88341"/>
                </a:lnTo>
                <a:lnTo>
                  <a:pt x="405003" y="87337"/>
                </a:lnTo>
                <a:lnTo>
                  <a:pt x="402094" y="88341"/>
                </a:lnTo>
                <a:lnTo>
                  <a:pt x="402310" y="88125"/>
                </a:lnTo>
                <a:lnTo>
                  <a:pt x="401002" y="88938"/>
                </a:lnTo>
                <a:lnTo>
                  <a:pt x="399719" y="89636"/>
                </a:lnTo>
                <a:lnTo>
                  <a:pt x="397891" y="90995"/>
                </a:lnTo>
                <a:lnTo>
                  <a:pt x="397154" y="91694"/>
                </a:lnTo>
                <a:lnTo>
                  <a:pt x="396811" y="93141"/>
                </a:lnTo>
                <a:lnTo>
                  <a:pt x="397129" y="94564"/>
                </a:lnTo>
                <a:lnTo>
                  <a:pt x="401104" y="95935"/>
                </a:lnTo>
                <a:lnTo>
                  <a:pt x="396379" y="102616"/>
                </a:lnTo>
                <a:lnTo>
                  <a:pt x="402399" y="101981"/>
                </a:lnTo>
                <a:lnTo>
                  <a:pt x="407060" y="95935"/>
                </a:lnTo>
                <a:close/>
              </a:path>
              <a:path w="474979" h="162560">
                <a:moveTo>
                  <a:pt x="412673" y="79019"/>
                </a:moveTo>
                <a:lnTo>
                  <a:pt x="412623" y="77165"/>
                </a:lnTo>
                <a:lnTo>
                  <a:pt x="409067" y="77774"/>
                </a:lnTo>
                <a:lnTo>
                  <a:pt x="410387" y="79222"/>
                </a:lnTo>
                <a:lnTo>
                  <a:pt x="411327" y="80264"/>
                </a:lnTo>
                <a:lnTo>
                  <a:pt x="412267" y="81292"/>
                </a:lnTo>
                <a:lnTo>
                  <a:pt x="412673" y="79019"/>
                </a:lnTo>
                <a:close/>
              </a:path>
              <a:path w="474979" h="162560">
                <a:moveTo>
                  <a:pt x="417855" y="34531"/>
                </a:moveTo>
                <a:lnTo>
                  <a:pt x="413435" y="33058"/>
                </a:lnTo>
                <a:lnTo>
                  <a:pt x="414159" y="38912"/>
                </a:lnTo>
                <a:lnTo>
                  <a:pt x="417855" y="34531"/>
                </a:lnTo>
                <a:close/>
              </a:path>
              <a:path w="474979" h="162560">
                <a:moveTo>
                  <a:pt x="419925" y="80098"/>
                </a:moveTo>
                <a:lnTo>
                  <a:pt x="417004" y="80098"/>
                </a:lnTo>
                <a:lnTo>
                  <a:pt x="417004" y="80822"/>
                </a:lnTo>
                <a:lnTo>
                  <a:pt x="419925" y="80822"/>
                </a:lnTo>
                <a:lnTo>
                  <a:pt x="419925" y="80098"/>
                </a:lnTo>
                <a:close/>
              </a:path>
              <a:path w="474979" h="162560">
                <a:moveTo>
                  <a:pt x="451065" y="52654"/>
                </a:moveTo>
                <a:lnTo>
                  <a:pt x="449910" y="52501"/>
                </a:lnTo>
                <a:lnTo>
                  <a:pt x="448513" y="51930"/>
                </a:lnTo>
                <a:lnTo>
                  <a:pt x="447700" y="52387"/>
                </a:lnTo>
                <a:lnTo>
                  <a:pt x="444030" y="54457"/>
                </a:lnTo>
                <a:lnTo>
                  <a:pt x="443636" y="54724"/>
                </a:lnTo>
                <a:lnTo>
                  <a:pt x="440283" y="54660"/>
                </a:lnTo>
                <a:lnTo>
                  <a:pt x="438785" y="59067"/>
                </a:lnTo>
                <a:lnTo>
                  <a:pt x="437629" y="58737"/>
                </a:lnTo>
                <a:lnTo>
                  <a:pt x="436372" y="58750"/>
                </a:lnTo>
                <a:lnTo>
                  <a:pt x="434708" y="57137"/>
                </a:lnTo>
                <a:lnTo>
                  <a:pt x="434327" y="55384"/>
                </a:lnTo>
                <a:lnTo>
                  <a:pt x="432523" y="54190"/>
                </a:lnTo>
                <a:lnTo>
                  <a:pt x="430987" y="55016"/>
                </a:lnTo>
                <a:lnTo>
                  <a:pt x="429831" y="55257"/>
                </a:lnTo>
                <a:lnTo>
                  <a:pt x="430047" y="56197"/>
                </a:lnTo>
                <a:lnTo>
                  <a:pt x="429945" y="57594"/>
                </a:lnTo>
                <a:lnTo>
                  <a:pt x="434390" y="60794"/>
                </a:lnTo>
                <a:lnTo>
                  <a:pt x="438391" y="63347"/>
                </a:lnTo>
                <a:lnTo>
                  <a:pt x="442201" y="65874"/>
                </a:lnTo>
                <a:lnTo>
                  <a:pt x="446874" y="56819"/>
                </a:lnTo>
                <a:lnTo>
                  <a:pt x="450761" y="58915"/>
                </a:lnTo>
                <a:lnTo>
                  <a:pt x="451065" y="52654"/>
                </a:lnTo>
                <a:close/>
              </a:path>
              <a:path w="474979" h="162560">
                <a:moveTo>
                  <a:pt x="453986" y="94335"/>
                </a:moveTo>
                <a:lnTo>
                  <a:pt x="453834" y="94449"/>
                </a:lnTo>
                <a:lnTo>
                  <a:pt x="453986" y="94335"/>
                </a:lnTo>
                <a:close/>
              </a:path>
              <a:path w="474979" h="162560">
                <a:moveTo>
                  <a:pt x="458241" y="78727"/>
                </a:moveTo>
                <a:lnTo>
                  <a:pt x="457466" y="74752"/>
                </a:lnTo>
                <a:lnTo>
                  <a:pt x="455028" y="75933"/>
                </a:lnTo>
                <a:lnTo>
                  <a:pt x="452666" y="76593"/>
                </a:lnTo>
                <a:lnTo>
                  <a:pt x="451167" y="72682"/>
                </a:lnTo>
                <a:lnTo>
                  <a:pt x="445973" y="78727"/>
                </a:lnTo>
                <a:lnTo>
                  <a:pt x="453186" y="80479"/>
                </a:lnTo>
                <a:lnTo>
                  <a:pt x="453275" y="84302"/>
                </a:lnTo>
                <a:lnTo>
                  <a:pt x="454952" y="81013"/>
                </a:lnTo>
                <a:lnTo>
                  <a:pt x="458241" y="78727"/>
                </a:lnTo>
                <a:close/>
              </a:path>
              <a:path w="474979" h="162560">
                <a:moveTo>
                  <a:pt x="459397" y="89103"/>
                </a:moveTo>
                <a:lnTo>
                  <a:pt x="455930" y="87122"/>
                </a:lnTo>
                <a:lnTo>
                  <a:pt x="450062" y="88620"/>
                </a:lnTo>
                <a:lnTo>
                  <a:pt x="449948" y="92595"/>
                </a:lnTo>
                <a:lnTo>
                  <a:pt x="450634" y="97091"/>
                </a:lnTo>
                <a:lnTo>
                  <a:pt x="452247" y="95707"/>
                </a:lnTo>
                <a:lnTo>
                  <a:pt x="453758" y="94500"/>
                </a:lnTo>
                <a:lnTo>
                  <a:pt x="452945" y="92595"/>
                </a:lnTo>
                <a:lnTo>
                  <a:pt x="453948" y="91998"/>
                </a:lnTo>
                <a:lnTo>
                  <a:pt x="456844" y="90741"/>
                </a:lnTo>
                <a:lnTo>
                  <a:pt x="457911" y="89966"/>
                </a:lnTo>
                <a:lnTo>
                  <a:pt x="459397" y="89103"/>
                </a:lnTo>
                <a:close/>
              </a:path>
              <a:path w="474979" h="162560">
                <a:moveTo>
                  <a:pt x="459740" y="45783"/>
                </a:moveTo>
                <a:lnTo>
                  <a:pt x="450545" y="39598"/>
                </a:lnTo>
                <a:lnTo>
                  <a:pt x="448335" y="46532"/>
                </a:lnTo>
                <a:lnTo>
                  <a:pt x="452805" y="48704"/>
                </a:lnTo>
                <a:lnTo>
                  <a:pt x="451269" y="52552"/>
                </a:lnTo>
                <a:lnTo>
                  <a:pt x="456196" y="53276"/>
                </a:lnTo>
                <a:lnTo>
                  <a:pt x="456831" y="48793"/>
                </a:lnTo>
                <a:lnTo>
                  <a:pt x="459740" y="45783"/>
                </a:lnTo>
                <a:close/>
              </a:path>
              <a:path w="474979" h="162560">
                <a:moveTo>
                  <a:pt x="461441" y="99999"/>
                </a:moveTo>
                <a:lnTo>
                  <a:pt x="459384" y="92583"/>
                </a:lnTo>
                <a:lnTo>
                  <a:pt x="456323" y="94373"/>
                </a:lnTo>
                <a:lnTo>
                  <a:pt x="453999" y="94538"/>
                </a:lnTo>
                <a:lnTo>
                  <a:pt x="454393" y="100101"/>
                </a:lnTo>
                <a:lnTo>
                  <a:pt x="454723" y="100126"/>
                </a:lnTo>
                <a:lnTo>
                  <a:pt x="455104" y="100266"/>
                </a:lnTo>
                <a:lnTo>
                  <a:pt x="455409" y="100164"/>
                </a:lnTo>
                <a:lnTo>
                  <a:pt x="457619" y="99428"/>
                </a:lnTo>
                <a:lnTo>
                  <a:pt x="461441" y="99999"/>
                </a:lnTo>
                <a:close/>
              </a:path>
              <a:path w="474979" h="162560">
                <a:moveTo>
                  <a:pt x="462508" y="39255"/>
                </a:moveTo>
                <a:lnTo>
                  <a:pt x="462432" y="39103"/>
                </a:lnTo>
                <a:lnTo>
                  <a:pt x="461987" y="38315"/>
                </a:lnTo>
                <a:lnTo>
                  <a:pt x="461340" y="37630"/>
                </a:lnTo>
                <a:lnTo>
                  <a:pt x="460756" y="36918"/>
                </a:lnTo>
                <a:lnTo>
                  <a:pt x="460349" y="37287"/>
                </a:lnTo>
                <a:lnTo>
                  <a:pt x="459536" y="37782"/>
                </a:lnTo>
                <a:lnTo>
                  <a:pt x="459600" y="37998"/>
                </a:lnTo>
                <a:lnTo>
                  <a:pt x="459854" y="38836"/>
                </a:lnTo>
                <a:lnTo>
                  <a:pt x="460400" y="39573"/>
                </a:lnTo>
                <a:lnTo>
                  <a:pt x="460997" y="40652"/>
                </a:lnTo>
                <a:lnTo>
                  <a:pt x="461733" y="39878"/>
                </a:lnTo>
                <a:lnTo>
                  <a:pt x="462508" y="39255"/>
                </a:lnTo>
                <a:close/>
              </a:path>
              <a:path w="474979" h="162560">
                <a:moveTo>
                  <a:pt x="467728" y="38608"/>
                </a:moveTo>
                <a:lnTo>
                  <a:pt x="466407" y="30772"/>
                </a:lnTo>
                <a:lnTo>
                  <a:pt x="463638" y="33362"/>
                </a:lnTo>
                <a:lnTo>
                  <a:pt x="464324" y="35521"/>
                </a:lnTo>
                <a:lnTo>
                  <a:pt x="467728" y="38608"/>
                </a:lnTo>
                <a:close/>
              </a:path>
              <a:path w="474979" h="162560">
                <a:moveTo>
                  <a:pt x="474929" y="68999"/>
                </a:moveTo>
                <a:lnTo>
                  <a:pt x="474484" y="66916"/>
                </a:lnTo>
                <a:lnTo>
                  <a:pt x="474713" y="64668"/>
                </a:lnTo>
                <a:lnTo>
                  <a:pt x="473633" y="65900"/>
                </a:lnTo>
                <a:lnTo>
                  <a:pt x="472948" y="67208"/>
                </a:lnTo>
                <a:lnTo>
                  <a:pt x="470509" y="67919"/>
                </a:lnTo>
                <a:lnTo>
                  <a:pt x="470103" y="68770"/>
                </a:lnTo>
                <a:lnTo>
                  <a:pt x="469760" y="69684"/>
                </a:lnTo>
                <a:lnTo>
                  <a:pt x="468363" y="65849"/>
                </a:lnTo>
                <a:lnTo>
                  <a:pt x="463118" y="72745"/>
                </a:lnTo>
                <a:lnTo>
                  <a:pt x="458749" y="69329"/>
                </a:lnTo>
                <a:lnTo>
                  <a:pt x="457631" y="74650"/>
                </a:lnTo>
                <a:lnTo>
                  <a:pt x="461860" y="77762"/>
                </a:lnTo>
                <a:lnTo>
                  <a:pt x="463753" y="76860"/>
                </a:lnTo>
                <a:lnTo>
                  <a:pt x="465404" y="75958"/>
                </a:lnTo>
                <a:lnTo>
                  <a:pt x="467144" y="75272"/>
                </a:lnTo>
                <a:lnTo>
                  <a:pt x="470382" y="73977"/>
                </a:lnTo>
                <a:lnTo>
                  <a:pt x="470547" y="72999"/>
                </a:lnTo>
                <a:lnTo>
                  <a:pt x="470992" y="73266"/>
                </a:lnTo>
                <a:lnTo>
                  <a:pt x="472821" y="73837"/>
                </a:lnTo>
                <a:lnTo>
                  <a:pt x="474129" y="72961"/>
                </a:lnTo>
                <a:lnTo>
                  <a:pt x="474929" y="68999"/>
                </a:lnTo>
                <a:close/>
              </a:path>
            </a:pathLst>
          </a:custGeom>
          <a:solidFill>
            <a:srgbClr val="16568B"/>
          </a:solidFill>
        </p:spPr>
        <p:txBody>
          <a:bodyPr wrap="square" lIns="0" tIns="0" rIns="0" bIns="0" rtlCol="0"/>
          <a:lstStyle/>
          <a:p>
            <a:endParaRPr/>
          </a:p>
        </p:txBody>
      </p:sp>
      <p:sp>
        <p:nvSpPr>
          <p:cNvPr id="177" name="bg object 177"/>
          <p:cNvSpPr/>
          <p:nvPr/>
        </p:nvSpPr>
        <p:spPr>
          <a:xfrm>
            <a:off x="3195396" y="3696627"/>
            <a:ext cx="609600" cy="210820"/>
          </a:xfrm>
          <a:custGeom>
            <a:avLst/>
            <a:gdLst/>
            <a:ahLst/>
            <a:cxnLst/>
            <a:rect l="l" t="t" r="r" b="b"/>
            <a:pathLst>
              <a:path w="609600" h="210820">
                <a:moveTo>
                  <a:pt x="3390" y="9131"/>
                </a:moveTo>
                <a:lnTo>
                  <a:pt x="2933" y="8712"/>
                </a:lnTo>
                <a:lnTo>
                  <a:pt x="2552" y="8064"/>
                </a:lnTo>
                <a:lnTo>
                  <a:pt x="2032" y="7924"/>
                </a:lnTo>
                <a:lnTo>
                  <a:pt x="1625" y="7823"/>
                </a:lnTo>
                <a:lnTo>
                  <a:pt x="1066" y="8356"/>
                </a:lnTo>
                <a:lnTo>
                  <a:pt x="355" y="8699"/>
                </a:lnTo>
                <a:lnTo>
                  <a:pt x="863" y="9410"/>
                </a:lnTo>
                <a:lnTo>
                  <a:pt x="1346" y="10337"/>
                </a:lnTo>
                <a:lnTo>
                  <a:pt x="1524" y="10287"/>
                </a:lnTo>
                <a:lnTo>
                  <a:pt x="2197" y="10071"/>
                </a:lnTo>
                <a:lnTo>
                  <a:pt x="2768" y="9550"/>
                </a:lnTo>
                <a:lnTo>
                  <a:pt x="3390" y="9131"/>
                </a:lnTo>
                <a:close/>
              </a:path>
              <a:path w="609600" h="210820">
                <a:moveTo>
                  <a:pt x="5638" y="202006"/>
                </a:moveTo>
                <a:lnTo>
                  <a:pt x="4749" y="201295"/>
                </a:lnTo>
                <a:lnTo>
                  <a:pt x="4089" y="200393"/>
                </a:lnTo>
                <a:lnTo>
                  <a:pt x="3009" y="200571"/>
                </a:lnTo>
                <a:lnTo>
                  <a:pt x="2133" y="201510"/>
                </a:lnTo>
                <a:lnTo>
                  <a:pt x="2146" y="202057"/>
                </a:lnTo>
                <a:lnTo>
                  <a:pt x="2171" y="202653"/>
                </a:lnTo>
                <a:lnTo>
                  <a:pt x="3048" y="203568"/>
                </a:lnTo>
                <a:lnTo>
                  <a:pt x="3644" y="203657"/>
                </a:lnTo>
                <a:lnTo>
                  <a:pt x="4127" y="203733"/>
                </a:lnTo>
                <a:lnTo>
                  <a:pt x="4762" y="202768"/>
                </a:lnTo>
                <a:lnTo>
                  <a:pt x="5638" y="202006"/>
                </a:lnTo>
                <a:close/>
              </a:path>
              <a:path w="609600" h="210820">
                <a:moveTo>
                  <a:pt x="20916" y="202349"/>
                </a:moveTo>
                <a:lnTo>
                  <a:pt x="20281" y="200583"/>
                </a:lnTo>
                <a:lnTo>
                  <a:pt x="20053" y="197954"/>
                </a:lnTo>
                <a:lnTo>
                  <a:pt x="18846" y="197370"/>
                </a:lnTo>
                <a:lnTo>
                  <a:pt x="14693" y="195389"/>
                </a:lnTo>
                <a:lnTo>
                  <a:pt x="15036" y="192379"/>
                </a:lnTo>
                <a:lnTo>
                  <a:pt x="16217" y="189280"/>
                </a:lnTo>
                <a:lnTo>
                  <a:pt x="15341" y="188290"/>
                </a:lnTo>
                <a:lnTo>
                  <a:pt x="12585" y="185750"/>
                </a:lnTo>
                <a:lnTo>
                  <a:pt x="9906" y="186956"/>
                </a:lnTo>
                <a:lnTo>
                  <a:pt x="4914" y="187261"/>
                </a:lnTo>
                <a:lnTo>
                  <a:pt x="3403" y="183197"/>
                </a:lnTo>
                <a:lnTo>
                  <a:pt x="330" y="185343"/>
                </a:lnTo>
                <a:lnTo>
                  <a:pt x="266" y="185737"/>
                </a:lnTo>
                <a:lnTo>
                  <a:pt x="0" y="186347"/>
                </a:lnTo>
                <a:lnTo>
                  <a:pt x="3556" y="190055"/>
                </a:lnTo>
                <a:lnTo>
                  <a:pt x="5740" y="194729"/>
                </a:lnTo>
                <a:lnTo>
                  <a:pt x="14033" y="198615"/>
                </a:lnTo>
                <a:lnTo>
                  <a:pt x="17449" y="200533"/>
                </a:lnTo>
                <a:lnTo>
                  <a:pt x="20916" y="202349"/>
                </a:lnTo>
                <a:close/>
              </a:path>
              <a:path w="609600" h="210820">
                <a:moveTo>
                  <a:pt x="21132" y="202463"/>
                </a:moveTo>
                <a:lnTo>
                  <a:pt x="20967" y="202488"/>
                </a:lnTo>
                <a:lnTo>
                  <a:pt x="21132" y="202463"/>
                </a:lnTo>
                <a:close/>
              </a:path>
              <a:path w="609600" h="210820">
                <a:moveTo>
                  <a:pt x="21132" y="202450"/>
                </a:moveTo>
                <a:lnTo>
                  <a:pt x="20929" y="202349"/>
                </a:lnTo>
                <a:lnTo>
                  <a:pt x="20967" y="202476"/>
                </a:lnTo>
                <a:lnTo>
                  <a:pt x="21132" y="202450"/>
                </a:lnTo>
                <a:close/>
              </a:path>
              <a:path w="609600" h="210820">
                <a:moveTo>
                  <a:pt x="24079" y="207225"/>
                </a:moveTo>
                <a:lnTo>
                  <a:pt x="24028" y="205460"/>
                </a:lnTo>
                <a:lnTo>
                  <a:pt x="21399" y="203758"/>
                </a:lnTo>
                <a:lnTo>
                  <a:pt x="21209" y="203098"/>
                </a:lnTo>
                <a:lnTo>
                  <a:pt x="20955" y="202577"/>
                </a:lnTo>
                <a:lnTo>
                  <a:pt x="19151" y="203923"/>
                </a:lnTo>
                <a:lnTo>
                  <a:pt x="17360" y="204241"/>
                </a:lnTo>
                <a:lnTo>
                  <a:pt x="13627" y="201549"/>
                </a:lnTo>
                <a:lnTo>
                  <a:pt x="11722" y="200660"/>
                </a:lnTo>
                <a:lnTo>
                  <a:pt x="9639" y="199466"/>
                </a:lnTo>
                <a:lnTo>
                  <a:pt x="6502" y="205828"/>
                </a:lnTo>
                <a:lnTo>
                  <a:pt x="11823" y="209651"/>
                </a:lnTo>
                <a:lnTo>
                  <a:pt x="16573" y="205841"/>
                </a:lnTo>
                <a:lnTo>
                  <a:pt x="17005" y="206616"/>
                </a:lnTo>
                <a:lnTo>
                  <a:pt x="17246" y="207149"/>
                </a:lnTo>
                <a:lnTo>
                  <a:pt x="18821" y="209410"/>
                </a:lnTo>
                <a:lnTo>
                  <a:pt x="20434" y="210566"/>
                </a:lnTo>
                <a:lnTo>
                  <a:pt x="22352" y="208813"/>
                </a:lnTo>
                <a:lnTo>
                  <a:pt x="24079" y="207225"/>
                </a:lnTo>
                <a:close/>
              </a:path>
              <a:path w="609600" h="210820">
                <a:moveTo>
                  <a:pt x="50634" y="174358"/>
                </a:moveTo>
                <a:lnTo>
                  <a:pt x="47967" y="171691"/>
                </a:lnTo>
                <a:lnTo>
                  <a:pt x="47396" y="176936"/>
                </a:lnTo>
                <a:lnTo>
                  <a:pt x="44259" y="175742"/>
                </a:lnTo>
                <a:lnTo>
                  <a:pt x="45923" y="178257"/>
                </a:lnTo>
                <a:lnTo>
                  <a:pt x="45986" y="180708"/>
                </a:lnTo>
                <a:lnTo>
                  <a:pt x="48475" y="181559"/>
                </a:lnTo>
                <a:lnTo>
                  <a:pt x="50634" y="174358"/>
                </a:lnTo>
                <a:close/>
              </a:path>
              <a:path w="609600" h="210820">
                <a:moveTo>
                  <a:pt x="50952" y="110578"/>
                </a:moveTo>
                <a:lnTo>
                  <a:pt x="44208" y="109486"/>
                </a:lnTo>
                <a:lnTo>
                  <a:pt x="46786" y="112026"/>
                </a:lnTo>
                <a:lnTo>
                  <a:pt x="50952" y="110578"/>
                </a:lnTo>
                <a:close/>
              </a:path>
              <a:path w="609600" h="210820">
                <a:moveTo>
                  <a:pt x="52247" y="209994"/>
                </a:moveTo>
                <a:lnTo>
                  <a:pt x="51612" y="206387"/>
                </a:lnTo>
                <a:lnTo>
                  <a:pt x="50380" y="206616"/>
                </a:lnTo>
                <a:lnTo>
                  <a:pt x="49161" y="206857"/>
                </a:lnTo>
                <a:lnTo>
                  <a:pt x="47929" y="207086"/>
                </a:lnTo>
                <a:lnTo>
                  <a:pt x="47904" y="208216"/>
                </a:lnTo>
                <a:lnTo>
                  <a:pt x="47904" y="208775"/>
                </a:lnTo>
                <a:lnTo>
                  <a:pt x="49276" y="209511"/>
                </a:lnTo>
                <a:lnTo>
                  <a:pt x="50190" y="209994"/>
                </a:lnTo>
                <a:lnTo>
                  <a:pt x="52247" y="209994"/>
                </a:lnTo>
                <a:close/>
              </a:path>
              <a:path w="609600" h="210820">
                <a:moveTo>
                  <a:pt x="62103" y="197192"/>
                </a:moveTo>
                <a:lnTo>
                  <a:pt x="61506" y="196354"/>
                </a:lnTo>
                <a:lnTo>
                  <a:pt x="61226" y="195529"/>
                </a:lnTo>
                <a:lnTo>
                  <a:pt x="60807" y="195453"/>
                </a:lnTo>
                <a:lnTo>
                  <a:pt x="57188" y="194830"/>
                </a:lnTo>
                <a:lnTo>
                  <a:pt x="54483" y="196138"/>
                </a:lnTo>
                <a:lnTo>
                  <a:pt x="52654" y="199834"/>
                </a:lnTo>
                <a:lnTo>
                  <a:pt x="58407" y="204673"/>
                </a:lnTo>
                <a:lnTo>
                  <a:pt x="57683" y="202463"/>
                </a:lnTo>
                <a:lnTo>
                  <a:pt x="57391" y="201650"/>
                </a:lnTo>
                <a:lnTo>
                  <a:pt x="56946" y="200025"/>
                </a:lnTo>
                <a:lnTo>
                  <a:pt x="56819" y="199212"/>
                </a:lnTo>
                <a:lnTo>
                  <a:pt x="56642" y="198374"/>
                </a:lnTo>
                <a:lnTo>
                  <a:pt x="62103" y="197192"/>
                </a:lnTo>
                <a:close/>
              </a:path>
              <a:path w="609600" h="210820">
                <a:moveTo>
                  <a:pt x="63652" y="183235"/>
                </a:moveTo>
                <a:lnTo>
                  <a:pt x="63195" y="180111"/>
                </a:lnTo>
                <a:lnTo>
                  <a:pt x="61315" y="179768"/>
                </a:lnTo>
                <a:lnTo>
                  <a:pt x="59220" y="180022"/>
                </a:lnTo>
                <a:lnTo>
                  <a:pt x="58597" y="180098"/>
                </a:lnTo>
                <a:lnTo>
                  <a:pt x="57962" y="180035"/>
                </a:lnTo>
                <a:lnTo>
                  <a:pt x="56908" y="180035"/>
                </a:lnTo>
                <a:lnTo>
                  <a:pt x="56908" y="181178"/>
                </a:lnTo>
                <a:lnTo>
                  <a:pt x="56756" y="181851"/>
                </a:lnTo>
                <a:lnTo>
                  <a:pt x="57734" y="185013"/>
                </a:lnTo>
                <a:lnTo>
                  <a:pt x="59817" y="185407"/>
                </a:lnTo>
                <a:lnTo>
                  <a:pt x="62712" y="184670"/>
                </a:lnTo>
                <a:lnTo>
                  <a:pt x="63652" y="183235"/>
                </a:lnTo>
                <a:close/>
              </a:path>
              <a:path w="609600" h="210820">
                <a:moveTo>
                  <a:pt x="68173" y="195656"/>
                </a:moveTo>
                <a:lnTo>
                  <a:pt x="67487" y="189890"/>
                </a:lnTo>
                <a:lnTo>
                  <a:pt x="62471" y="194221"/>
                </a:lnTo>
                <a:lnTo>
                  <a:pt x="68097" y="195719"/>
                </a:lnTo>
                <a:close/>
              </a:path>
              <a:path w="609600" h="210820">
                <a:moveTo>
                  <a:pt x="69608" y="202145"/>
                </a:moveTo>
                <a:lnTo>
                  <a:pt x="69024" y="200710"/>
                </a:lnTo>
                <a:lnTo>
                  <a:pt x="68465" y="199263"/>
                </a:lnTo>
                <a:lnTo>
                  <a:pt x="67741" y="197789"/>
                </a:lnTo>
                <a:lnTo>
                  <a:pt x="66395" y="198018"/>
                </a:lnTo>
                <a:lnTo>
                  <a:pt x="66205" y="198386"/>
                </a:lnTo>
                <a:lnTo>
                  <a:pt x="65125" y="200482"/>
                </a:lnTo>
                <a:lnTo>
                  <a:pt x="66408" y="201676"/>
                </a:lnTo>
                <a:lnTo>
                  <a:pt x="67691" y="202806"/>
                </a:lnTo>
                <a:lnTo>
                  <a:pt x="68338" y="202590"/>
                </a:lnTo>
                <a:lnTo>
                  <a:pt x="68973" y="202361"/>
                </a:lnTo>
                <a:lnTo>
                  <a:pt x="69608" y="202145"/>
                </a:lnTo>
                <a:close/>
              </a:path>
              <a:path w="609600" h="210820">
                <a:moveTo>
                  <a:pt x="71856" y="122847"/>
                </a:moveTo>
                <a:lnTo>
                  <a:pt x="69151" y="122199"/>
                </a:lnTo>
                <a:lnTo>
                  <a:pt x="66382" y="121412"/>
                </a:lnTo>
                <a:lnTo>
                  <a:pt x="64719" y="125196"/>
                </a:lnTo>
                <a:lnTo>
                  <a:pt x="71856" y="122847"/>
                </a:lnTo>
                <a:close/>
              </a:path>
              <a:path w="609600" h="210820">
                <a:moveTo>
                  <a:pt x="76034" y="152171"/>
                </a:moveTo>
                <a:lnTo>
                  <a:pt x="75984" y="151993"/>
                </a:lnTo>
                <a:lnTo>
                  <a:pt x="75844" y="152006"/>
                </a:lnTo>
                <a:lnTo>
                  <a:pt x="75971" y="152133"/>
                </a:lnTo>
                <a:close/>
              </a:path>
              <a:path w="609600" h="210820">
                <a:moveTo>
                  <a:pt x="78333" y="116014"/>
                </a:moveTo>
                <a:lnTo>
                  <a:pt x="78143" y="115290"/>
                </a:lnTo>
                <a:lnTo>
                  <a:pt x="76873" y="110604"/>
                </a:lnTo>
                <a:lnTo>
                  <a:pt x="76835" y="110477"/>
                </a:lnTo>
                <a:lnTo>
                  <a:pt x="75717" y="109791"/>
                </a:lnTo>
                <a:lnTo>
                  <a:pt x="68173" y="114884"/>
                </a:lnTo>
                <a:lnTo>
                  <a:pt x="65519" y="115290"/>
                </a:lnTo>
                <a:lnTo>
                  <a:pt x="58585" y="112534"/>
                </a:lnTo>
                <a:lnTo>
                  <a:pt x="54749" y="111696"/>
                </a:lnTo>
                <a:lnTo>
                  <a:pt x="51028" y="110604"/>
                </a:lnTo>
                <a:lnTo>
                  <a:pt x="49466" y="114300"/>
                </a:lnTo>
                <a:lnTo>
                  <a:pt x="49352" y="119049"/>
                </a:lnTo>
                <a:lnTo>
                  <a:pt x="50431" y="121602"/>
                </a:lnTo>
                <a:lnTo>
                  <a:pt x="51117" y="121056"/>
                </a:lnTo>
                <a:lnTo>
                  <a:pt x="51765" y="120599"/>
                </a:lnTo>
                <a:lnTo>
                  <a:pt x="52781" y="119608"/>
                </a:lnTo>
                <a:lnTo>
                  <a:pt x="53124" y="119049"/>
                </a:lnTo>
                <a:lnTo>
                  <a:pt x="53327" y="118783"/>
                </a:lnTo>
                <a:lnTo>
                  <a:pt x="53428" y="118643"/>
                </a:lnTo>
                <a:lnTo>
                  <a:pt x="55308" y="118643"/>
                </a:lnTo>
                <a:lnTo>
                  <a:pt x="57785" y="118783"/>
                </a:lnTo>
                <a:lnTo>
                  <a:pt x="61734" y="126288"/>
                </a:lnTo>
                <a:lnTo>
                  <a:pt x="66306" y="118783"/>
                </a:lnTo>
                <a:lnTo>
                  <a:pt x="66395" y="118643"/>
                </a:lnTo>
                <a:lnTo>
                  <a:pt x="66751" y="118643"/>
                </a:lnTo>
                <a:lnTo>
                  <a:pt x="71856" y="122847"/>
                </a:lnTo>
                <a:lnTo>
                  <a:pt x="75844" y="118643"/>
                </a:lnTo>
                <a:lnTo>
                  <a:pt x="78333" y="116014"/>
                </a:lnTo>
                <a:close/>
              </a:path>
              <a:path w="609600" h="210820">
                <a:moveTo>
                  <a:pt x="84340" y="184429"/>
                </a:moveTo>
                <a:lnTo>
                  <a:pt x="82778" y="183642"/>
                </a:lnTo>
                <a:lnTo>
                  <a:pt x="74422" y="183045"/>
                </a:lnTo>
                <a:lnTo>
                  <a:pt x="74510" y="187858"/>
                </a:lnTo>
                <a:lnTo>
                  <a:pt x="79324" y="188302"/>
                </a:lnTo>
                <a:lnTo>
                  <a:pt x="77901" y="191909"/>
                </a:lnTo>
                <a:lnTo>
                  <a:pt x="71069" y="190639"/>
                </a:lnTo>
                <a:lnTo>
                  <a:pt x="72771" y="192443"/>
                </a:lnTo>
                <a:lnTo>
                  <a:pt x="73266" y="193459"/>
                </a:lnTo>
                <a:lnTo>
                  <a:pt x="79298" y="194932"/>
                </a:lnTo>
                <a:lnTo>
                  <a:pt x="82524" y="192836"/>
                </a:lnTo>
                <a:lnTo>
                  <a:pt x="82613" y="192443"/>
                </a:lnTo>
                <a:lnTo>
                  <a:pt x="82727" y="191909"/>
                </a:lnTo>
                <a:lnTo>
                  <a:pt x="84340" y="184429"/>
                </a:lnTo>
                <a:close/>
              </a:path>
              <a:path w="609600" h="210820">
                <a:moveTo>
                  <a:pt x="85521" y="165582"/>
                </a:moveTo>
                <a:lnTo>
                  <a:pt x="82880" y="163664"/>
                </a:lnTo>
                <a:lnTo>
                  <a:pt x="81584" y="161848"/>
                </a:lnTo>
                <a:lnTo>
                  <a:pt x="81000" y="156337"/>
                </a:lnTo>
                <a:lnTo>
                  <a:pt x="77889" y="154292"/>
                </a:lnTo>
                <a:lnTo>
                  <a:pt x="75971" y="152133"/>
                </a:lnTo>
                <a:lnTo>
                  <a:pt x="67767" y="148310"/>
                </a:lnTo>
                <a:lnTo>
                  <a:pt x="63588" y="142430"/>
                </a:lnTo>
                <a:lnTo>
                  <a:pt x="62039" y="142468"/>
                </a:lnTo>
                <a:lnTo>
                  <a:pt x="54876" y="147789"/>
                </a:lnTo>
                <a:lnTo>
                  <a:pt x="52844" y="147269"/>
                </a:lnTo>
                <a:lnTo>
                  <a:pt x="49834" y="140639"/>
                </a:lnTo>
                <a:lnTo>
                  <a:pt x="49123" y="139801"/>
                </a:lnTo>
                <a:lnTo>
                  <a:pt x="48501" y="138861"/>
                </a:lnTo>
                <a:lnTo>
                  <a:pt x="40398" y="141236"/>
                </a:lnTo>
                <a:lnTo>
                  <a:pt x="44081" y="150393"/>
                </a:lnTo>
                <a:lnTo>
                  <a:pt x="45199" y="151142"/>
                </a:lnTo>
                <a:lnTo>
                  <a:pt x="56349" y="149225"/>
                </a:lnTo>
                <a:lnTo>
                  <a:pt x="57988" y="149974"/>
                </a:lnTo>
                <a:lnTo>
                  <a:pt x="64516" y="157937"/>
                </a:lnTo>
                <a:lnTo>
                  <a:pt x="70256" y="163004"/>
                </a:lnTo>
                <a:lnTo>
                  <a:pt x="78511" y="164338"/>
                </a:lnTo>
                <a:lnTo>
                  <a:pt x="74917" y="170129"/>
                </a:lnTo>
                <a:lnTo>
                  <a:pt x="76708" y="173139"/>
                </a:lnTo>
                <a:lnTo>
                  <a:pt x="84874" y="174967"/>
                </a:lnTo>
                <a:lnTo>
                  <a:pt x="84899" y="171754"/>
                </a:lnTo>
                <a:lnTo>
                  <a:pt x="82054" y="168478"/>
                </a:lnTo>
                <a:lnTo>
                  <a:pt x="85521" y="165582"/>
                </a:lnTo>
                <a:close/>
              </a:path>
              <a:path w="609600" h="210820">
                <a:moveTo>
                  <a:pt x="86233" y="144132"/>
                </a:moveTo>
                <a:lnTo>
                  <a:pt x="83667" y="143078"/>
                </a:lnTo>
                <a:lnTo>
                  <a:pt x="81597" y="142468"/>
                </a:lnTo>
                <a:lnTo>
                  <a:pt x="78587" y="146964"/>
                </a:lnTo>
                <a:lnTo>
                  <a:pt x="74206" y="147840"/>
                </a:lnTo>
                <a:lnTo>
                  <a:pt x="75984" y="151980"/>
                </a:lnTo>
                <a:lnTo>
                  <a:pt x="79273" y="151714"/>
                </a:lnTo>
                <a:lnTo>
                  <a:pt x="81775" y="150558"/>
                </a:lnTo>
                <a:lnTo>
                  <a:pt x="82778" y="146926"/>
                </a:lnTo>
                <a:lnTo>
                  <a:pt x="83058" y="145923"/>
                </a:lnTo>
                <a:lnTo>
                  <a:pt x="84721" y="145313"/>
                </a:lnTo>
                <a:lnTo>
                  <a:pt x="86233" y="144132"/>
                </a:lnTo>
                <a:close/>
              </a:path>
              <a:path w="609600" h="210820">
                <a:moveTo>
                  <a:pt x="86601" y="201066"/>
                </a:moveTo>
                <a:lnTo>
                  <a:pt x="85432" y="200761"/>
                </a:lnTo>
                <a:lnTo>
                  <a:pt x="84696" y="200393"/>
                </a:lnTo>
                <a:lnTo>
                  <a:pt x="83629" y="200507"/>
                </a:lnTo>
                <a:lnTo>
                  <a:pt x="83350" y="201320"/>
                </a:lnTo>
                <a:lnTo>
                  <a:pt x="83019" y="201777"/>
                </a:lnTo>
                <a:lnTo>
                  <a:pt x="83693" y="202107"/>
                </a:lnTo>
                <a:lnTo>
                  <a:pt x="84340" y="202628"/>
                </a:lnTo>
                <a:lnTo>
                  <a:pt x="85382" y="202730"/>
                </a:lnTo>
                <a:lnTo>
                  <a:pt x="85813" y="201930"/>
                </a:lnTo>
                <a:lnTo>
                  <a:pt x="86601" y="201066"/>
                </a:lnTo>
                <a:close/>
              </a:path>
              <a:path w="609600" h="210820">
                <a:moveTo>
                  <a:pt x="88950" y="152742"/>
                </a:moveTo>
                <a:lnTo>
                  <a:pt x="88353" y="151993"/>
                </a:lnTo>
                <a:lnTo>
                  <a:pt x="87693" y="151409"/>
                </a:lnTo>
                <a:lnTo>
                  <a:pt x="87058" y="150787"/>
                </a:lnTo>
                <a:lnTo>
                  <a:pt x="86741" y="151218"/>
                </a:lnTo>
                <a:lnTo>
                  <a:pt x="86093" y="151739"/>
                </a:lnTo>
                <a:lnTo>
                  <a:pt x="86372" y="152717"/>
                </a:lnTo>
                <a:lnTo>
                  <a:pt x="86944" y="153289"/>
                </a:lnTo>
                <a:lnTo>
                  <a:pt x="87528" y="154139"/>
                </a:lnTo>
                <a:lnTo>
                  <a:pt x="88201" y="153441"/>
                </a:lnTo>
                <a:lnTo>
                  <a:pt x="88950" y="152742"/>
                </a:lnTo>
                <a:close/>
              </a:path>
              <a:path w="609600" h="210820">
                <a:moveTo>
                  <a:pt x="89090" y="194500"/>
                </a:moveTo>
                <a:lnTo>
                  <a:pt x="88366" y="193954"/>
                </a:lnTo>
                <a:lnTo>
                  <a:pt x="87693" y="193128"/>
                </a:lnTo>
                <a:lnTo>
                  <a:pt x="86436" y="192874"/>
                </a:lnTo>
                <a:lnTo>
                  <a:pt x="85763" y="193890"/>
                </a:lnTo>
                <a:lnTo>
                  <a:pt x="84759" y="194805"/>
                </a:lnTo>
                <a:lnTo>
                  <a:pt x="85928" y="195389"/>
                </a:lnTo>
                <a:lnTo>
                  <a:pt x="86664" y="196075"/>
                </a:lnTo>
                <a:lnTo>
                  <a:pt x="87947" y="195859"/>
                </a:lnTo>
                <a:lnTo>
                  <a:pt x="88493" y="195021"/>
                </a:lnTo>
                <a:lnTo>
                  <a:pt x="89090" y="194500"/>
                </a:lnTo>
                <a:close/>
              </a:path>
              <a:path w="609600" h="210820">
                <a:moveTo>
                  <a:pt x="90589" y="182168"/>
                </a:moveTo>
                <a:lnTo>
                  <a:pt x="90500" y="181724"/>
                </a:lnTo>
                <a:lnTo>
                  <a:pt x="90373" y="181152"/>
                </a:lnTo>
                <a:lnTo>
                  <a:pt x="89547" y="180581"/>
                </a:lnTo>
                <a:lnTo>
                  <a:pt x="88633" y="180238"/>
                </a:lnTo>
                <a:lnTo>
                  <a:pt x="87655" y="181038"/>
                </a:lnTo>
                <a:lnTo>
                  <a:pt x="87680" y="181381"/>
                </a:lnTo>
                <a:lnTo>
                  <a:pt x="87718" y="182041"/>
                </a:lnTo>
                <a:lnTo>
                  <a:pt x="88239" y="182664"/>
                </a:lnTo>
                <a:lnTo>
                  <a:pt x="88861" y="183908"/>
                </a:lnTo>
                <a:lnTo>
                  <a:pt x="89725" y="182816"/>
                </a:lnTo>
                <a:lnTo>
                  <a:pt x="90589" y="182168"/>
                </a:lnTo>
                <a:close/>
              </a:path>
              <a:path w="609600" h="210820">
                <a:moveTo>
                  <a:pt x="92951" y="167525"/>
                </a:moveTo>
                <a:lnTo>
                  <a:pt x="91694" y="159397"/>
                </a:lnTo>
                <a:lnTo>
                  <a:pt x="86309" y="160185"/>
                </a:lnTo>
                <a:lnTo>
                  <a:pt x="86779" y="164998"/>
                </a:lnTo>
                <a:lnTo>
                  <a:pt x="88252" y="166751"/>
                </a:lnTo>
                <a:lnTo>
                  <a:pt x="92951" y="167525"/>
                </a:lnTo>
                <a:close/>
              </a:path>
              <a:path w="609600" h="210820">
                <a:moveTo>
                  <a:pt x="96431" y="119659"/>
                </a:moveTo>
                <a:lnTo>
                  <a:pt x="92075" y="116370"/>
                </a:lnTo>
                <a:lnTo>
                  <a:pt x="91706" y="116433"/>
                </a:lnTo>
                <a:lnTo>
                  <a:pt x="87439" y="121577"/>
                </a:lnTo>
                <a:lnTo>
                  <a:pt x="92798" y="126441"/>
                </a:lnTo>
                <a:lnTo>
                  <a:pt x="96431" y="119659"/>
                </a:lnTo>
                <a:close/>
              </a:path>
              <a:path w="609600" h="210820">
                <a:moveTo>
                  <a:pt x="99885" y="204584"/>
                </a:moveTo>
                <a:lnTo>
                  <a:pt x="97701" y="201777"/>
                </a:lnTo>
                <a:lnTo>
                  <a:pt x="95745" y="201777"/>
                </a:lnTo>
                <a:lnTo>
                  <a:pt x="93472" y="203238"/>
                </a:lnTo>
                <a:lnTo>
                  <a:pt x="95821" y="205994"/>
                </a:lnTo>
                <a:lnTo>
                  <a:pt x="99885" y="204584"/>
                </a:lnTo>
                <a:close/>
              </a:path>
              <a:path w="609600" h="210820">
                <a:moveTo>
                  <a:pt x="104279" y="130175"/>
                </a:moveTo>
                <a:lnTo>
                  <a:pt x="103911" y="127990"/>
                </a:lnTo>
                <a:lnTo>
                  <a:pt x="103682" y="126669"/>
                </a:lnTo>
                <a:lnTo>
                  <a:pt x="101574" y="125133"/>
                </a:lnTo>
                <a:lnTo>
                  <a:pt x="99123" y="124536"/>
                </a:lnTo>
                <a:lnTo>
                  <a:pt x="97701" y="126339"/>
                </a:lnTo>
                <a:lnTo>
                  <a:pt x="95529" y="127952"/>
                </a:lnTo>
                <a:lnTo>
                  <a:pt x="97663" y="129514"/>
                </a:lnTo>
                <a:lnTo>
                  <a:pt x="98780" y="130949"/>
                </a:lnTo>
                <a:lnTo>
                  <a:pt x="100063" y="131114"/>
                </a:lnTo>
                <a:lnTo>
                  <a:pt x="102019" y="131343"/>
                </a:lnTo>
                <a:lnTo>
                  <a:pt x="104279" y="130175"/>
                </a:lnTo>
                <a:close/>
              </a:path>
              <a:path w="609600" h="210820">
                <a:moveTo>
                  <a:pt x="111201" y="116268"/>
                </a:moveTo>
                <a:lnTo>
                  <a:pt x="105029" y="109512"/>
                </a:lnTo>
                <a:lnTo>
                  <a:pt x="108445" y="107645"/>
                </a:lnTo>
                <a:lnTo>
                  <a:pt x="110744" y="100495"/>
                </a:lnTo>
                <a:lnTo>
                  <a:pt x="103784" y="101561"/>
                </a:lnTo>
                <a:lnTo>
                  <a:pt x="100850" y="98831"/>
                </a:lnTo>
                <a:lnTo>
                  <a:pt x="96596" y="102476"/>
                </a:lnTo>
                <a:lnTo>
                  <a:pt x="105346" y="102336"/>
                </a:lnTo>
                <a:lnTo>
                  <a:pt x="102146" y="105486"/>
                </a:lnTo>
                <a:lnTo>
                  <a:pt x="99415" y="107734"/>
                </a:lnTo>
                <a:lnTo>
                  <a:pt x="97066" y="104800"/>
                </a:lnTo>
                <a:lnTo>
                  <a:pt x="91503" y="103873"/>
                </a:lnTo>
                <a:lnTo>
                  <a:pt x="88531" y="104241"/>
                </a:lnTo>
                <a:lnTo>
                  <a:pt x="84683" y="104241"/>
                </a:lnTo>
                <a:lnTo>
                  <a:pt x="89154" y="112699"/>
                </a:lnTo>
                <a:lnTo>
                  <a:pt x="91363" y="113957"/>
                </a:lnTo>
                <a:lnTo>
                  <a:pt x="100876" y="111937"/>
                </a:lnTo>
                <a:lnTo>
                  <a:pt x="102349" y="112471"/>
                </a:lnTo>
                <a:lnTo>
                  <a:pt x="105575" y="116840"/>
                </a:lnTo>
                <a:lnTo>
                  <a:pt x="105867" y="116624"/>
                </a:lnTo>
                <a:lnTo>
                  <a:pt x="111201" y="116268"/>
                </a:lnTo>
                <a:close/>
              </a:path>
              <a:path w="609600" h="210820">
                <a:moveTo>
                  <a:pt x="113372" y="190550"/>
                </a:moveTo>
                <a:lnTo>
                  <a:pt x="109728" y="190169"/>
                </a:lnTo>
                <a:lnTo>
                  <a:pt x="106934" y="190309"/>
                </a:lnTo>
                <a:lnTo>
                  <a:pt x="104457" y="189496"/>
                </a:lnTo>
                <a:lnTo>
                  <a:pt x="102285" y="188785"/>
                </a:lnTo>
                <a:lnTo>
                  <a:pt x="100457" y="187020"/>
                </a:lnTo>
                <a:lnTo>
                  <a:pt x="98399" y="185661"/>
                </a:lnTo>
                <a:lnTo>
                  <a:pt x="93294" y="193560"/>
                </a:lnTo>
                <a:lnTo>
                  <a:pt x="98983" y="194805"/>
                </a:lnTo>
                <a:lnTo>
                  <a:pt x="100622" y="202082"/>
                </a:lnTo>
                <a:lnTo>
                  <a:pt x="106895" y="202958"/>
                </a:lnTo>
                <a:lnTo>
                  <a:pt x="113372" y="190550"/>
                </a:lnTo>
                <a:close/>
              </a:path>
              <a:path w="609600" h="210820">
                <a:moveTo>
                  <a:pt x="115747" y="113118"/>
                </a:moveTo>
                <a:lnTo>
                  <a:pt x="113919" y="110109"/>
                </a:lnTo>
                <a:lnTo>
                  <a:pt x="112331" y="109829"/>
                </a:lnTo>
                <a:lnTo>
                  <a:pt x="109880" y="111290"/>
                </a:lnTo>
                <a:lnTo>
                  <a:pt x="111226" y="113766"/>
                </a:lnTo>
                <a:lnTo>
                  <a:pt x="112852" y="114058"/>
                </a:lnTo>
                <a:lnTo>
                  <a:pt x="115747" y="113118"/>
                </a:lnTo>
                <a:close/>
              </a:path>
              <a:path w="609600" h="210820">
                <a:moveTo>
                  <a:pt x="116027" y="145694"/>
                </a:moveTo>
                <a:lnTo>
                  <a:pt x="115138" y="137579"/>
                </a:lnTo>
                <a:lnTo>
                  <a:pt x="110159" y="135509"/>
                </a:lnTo>
                <a:lnTo>
                  <a:pt x="107480" y="139979"/>
                </a:lnTo>
                <a:lnTo>
                  <a:pt x="107518" y="140512"/>
                </a:lnTo>
                <a:lnTo>
                  <a:pt x="112280" y="143573"/>
                </a:lnTo>
                <a:lnTo>
                  <a:pt x="113893" y="144437"/>
                </a:lnTo>
                <a:lnTo>
                  <a:pt x="116027" y="145694"/>
                </a:lnTo>
                <a:close/>
              </a:path>
              <a:path w="609600" h="210820">
                <a:moveTo>
                  <a:pt x="117627" y="127596"/>
                </a:moveTo>
                <a:lnTo>
                  <a:pt x="112839" y="117233"/>
                </a:lnTo>
                <a:lnTo>
                  <a:pt x="107823" y="120230"/>
                </a:lnTo>
                <a:lnTo>
                  <a:pt x="107797" y="126606"/>
                </a:lnTo>
                <a:lnTo>
                  <a:pt x="114808" y="124396"/>
                </a:lnTo>
                <a:lnTo>
                  <a:pt x="117627" y="127596"/>
                </a:lnTo>
                <a:close/>
              </a:path>
              <a:path w="609600" h="210820">
                <a:moveTo>
                  <a:pt x="128168" y="109842"/>
                </a:moveTo>
                <a:lnTo>
                  <a:pt x="127304" y="109181"/>
                </a:lnTo>
                <a:lnTo>
                  <a:pt x="126225" y="107810"/>
                </a:lnTo>
                <a:lnTo>
                  <a:pt x="123888" y="108508"/>
                </a:lnTo>
                <a:lnTo>
                  <a:pt x="122351" y="109664"/>
                </a:lnTo>
                <a:lnTo>
                  <a:pt x="120561" y="110680"/>
                </a:lnTo>
                <a:lnTo>
                  <a:pt x="120662" y="113995"/>
                </a:lnTo>
                <a:lnTo>
                  <a:pt x="123139" y="114439"/>
                </a:lnTo>
                <a:lnTo>
                  <a:pt x="126085" y="113372"/>
                </a:lnTo>
                <a:lnTo>
                  <a:pt x="127000" y="111264"/>
                </a:lnTo>
                <a:lnTo>
                  <a:pt x="128168" y="109842"/>
                </a:lnTo>
                <a:close/>
              </a:path>
              <a:path w="609600" h="210820">
                <a:moveTo>
                  <a:pt x="131165" y="141859"/>
                </a:moveTo>
                <a:lnTo>
                  <a:pt x="129768" y="141020"/>
                </a:lnTo>
                <a:lnTo>
                  <a:pt x="128041" y="142290"/>
                </a:lnTo>
                <a:lnTo>
                  <a:pt x="125958" y="143421"/>
                </a:lnTo>
                <a:lnTo>
                  <a:pt x="128498" y="147408"/>
                </a:lnTo>
                <a:lnTo>
                  <a:pt x="131165" y="141859"/>
                </a:lnTo>
                <a:close/>
              </a:path>
              <a:path w="609600" h="210820">
                <a:moveTo>
                  <a:pt x="139928" y="150164"/>
                </a:moveTo>
                <a:lnTo>
                  <a:pt x="139712" y="149923"/>
                </a:lnTo>
                <a:lnTo>
                  <a:pt x="139242" y="149390"/>
                </a:lnTo>
                <a:lnTo>
                  <a:pt x="138430" y="149161"/>
                </a:lnTo>
                <a:lnTo>
                  <a:pt x="137769" y="148805"/>
                </a:lnTo>
                <a:lnTo>
                  <a:pt x="137541" y="149352"/>
                </a:lnTo>
                <a:lnTo>
                  <a:pt x="136994" y="150088"/>
                </a:lnTo>
                <a:lnTo>
                  <a:pt x="137185" y="150393"/>
                </a:lnTo>
                <a:lnTo>
                  <a:pt x="137541" y="151003"/>
                </a:lnTo>
                <a:lnTo>
                  <a:pt x="138303" y="151358"/>
                </a:lnTo>
                <a:lnTo>
                  <a:pt x="139179" y="152057"/>
                </a:lnTo>
                <a:lnTo>
                  <a:pt x="139471" y="150990"/>
                </a:lnTo>
                <a:lnTo>
                  <a:pt x="139928" y="150164"/>
                </a:lnTo>
                <a:close/>
              </a:path>
              <a:path w="609600" h="210820">
                <a:moveTo>
                  <a:pt x="147269" y="78308"/>
                </a:moveTo>
                <a:lnTo>
                  <a:pt x="145491" y="69278"/>
                </a:lnTo>
                <a:lnTo>
                  <a:pt x="137883" y="69875"/>
                </a:lnTo>
                <a:lnTo>
                  <a:pt x="130886" y="68046"/>
                </a:lnTo>
                <a:lnTo>
                  <a:pt x="130886" y="69494"/>
                </a:lnTo>
                <a:lnTo>
                  <a:pt x="130390" y="71120"/>
                </a:lnTo>
                <a:lnTo>
                  <a:pt x="132016" y="73240"/>
                </a:lnTo>
                <a:lnTo>
                  <a:pt x="134899" y="71678"/>
                </a:lnTo>
                <a:lnTo>
                  <a:pt x="135839" y="76098"/>
                </a:lnTo>
                <a:lnTo>
                  <a:pt x="136867" y="77495"/>
                </a:lnTo>
                <a:lnTo>
                  <a:pt x="137591" y="78968"/>
                </a:lnTo>
                <a:lnTo>
                  <a:pt x="132765" y="80746"/>
                </a:lnTo>
                <a:lnTo>
                  <a:pt x="133057" y="73850"/>
                </a:lnTo>
                <a:lnTo>
                  <a:pt x="128625" y="73850"/>
                </a:lnTo>
                <a:lnTo>
                  <a:pt x="129603" y="79273"/>
                </a:lnTo>
                <a:lnTo>
                  <a:pt x="130429" y="84366"/>
                </a:lnTo>
                <a:lnTo>
                  <a:pt x="134505" y="88747"/>
                </a:lnTo>
                <a:lnTo>
                  <a:pt x="138150" y="84899"/>
                </a:lnTo>
                <a:lnTo>
                  <a:pt x="138569" y="91884"/>
                </a:lnTo>
                <a:lnTo>
                  <a:pt x="143256" y="92316"/>
                </a:lnTo>
                <a:lnTo>
                  <a:pt x="143256" y="79667"/>
                </a:lnTo>
                <a:lnTo>
                  <a:pt x="147269" y="78308"/>
                </a:lnTo>
                <a:close/>
              </a:path>
              <a:path w="609600" h="210820">
                <a:moveTo>
                  <a:pt x="151142" y="149669"/>
                </a:moveTo>
                <a:lnTo>
                  <a:pt x="150304" y="148577"/>
                </a:lnTo>
                <a:lnTo>
                  <a:pt x="149555" y="146672"/>
                </a:lnTo>
                <a:lnTo>
                  <a:pt x="148615" y="146583"/>
                </a:lnTo>
                <a:lnTo>
                  <a:pt x="146481" y="146367"/>
                </a:lnTo>
                <a:lnTo>
                  <a:pt x="144272" y="147040"/>
                </a:lnTo>
                <a:lnTo>
                  <a:pt x="142087" y="147358"/>
                </a:lnTo>
                <a:lnTo>
                  <a:pt x="141732" y="149631"/>
                </a:lnTo>
                <a:lnTo>
                  <a:pt x="143738" y="150406"/>
                </a:lnTo>
                <a:lnTo>
                  <a:pt x="145719" y="151536"/>
                </a:lnTo>
                <a:lnTo>
                  <a:pt x="148805" y="151930"/>
                </a:lnTo>
                <a:lnTo>
                  <a:pt x="150025" y="150431"/>
                </a:lnTo>
                <a:lnTo>
                  <a:pt x="151142" y="149669"/>
                </a:lnTo>
                <a:close/>
              </a:path>
              <a:path w="609600" h="210820">
                <a:moveTo>
                  <a:pt x="154800" y="94284"/>
                </a:moveTo>
                <a:lnTo>
                  <a:pt x="153962" y="90055"/>
                </a:lnTo>
                <a:lnTo>
                  <a:pt x="153695" y="90055"/>
                </a:lnTo>
                <a:lnTo>
                  <a:pt x="153441" y="90043"/>
                </a:lnTo>
                <a:lnTo>
                  <a:pt x="153174" y="90043"/>
                </a:lnTo>
                <a:lnTo>
                  <a:pt x="153022" y="90792"/>
                </a:lnTo>
                <a:lnTo>
                  <a:pt x="152704" y="91567"/>
                </a:lnTo>
                <a:lnTo>
                  <a:pt x="152768" y="92303"/>
                </a:lnTo>
                <a:lnTo>
                  <a:pt x="152793" y="92697"/>
                </a:lnTo>
                <a:lnTo>
                  <a:pt x="153479" y="93040"/>
                </a:lnTo>
                <a:lnTo>
                  <a:pt x="154800" y="94284"/>
                </a:lnTo>
                <a:close/>
              </a:path>
              <a:path w="609600" h="210820">
                <a:moveTo>
                  <a:pt x="157695" y="102323"/>
                </a:moveTo>
                <a:lnTo>
                  <a:pt x="156908" y="101447"/>
                </a:lnTo>
                <a:lnTo>
                  <a:pt x="154825" y="99098"/>
                </a:lnTo>
                <a:lnTo>
                  <a:pt x="153987" y="98158"/>
                </a:lnTo>
                <a:lnTo>
                  <a:pt x="146100" y="94830"/>
                </a:lnTo>
                <a:lnTo>
                  <a:pt x="142697" y="93560"/>
                </a:lnTo>
                <a:lnTo>
                  <a:pt x="138899" y="92075"/>
                </a:lnTo>
                <a:lnTo>
                  <a:pt x="136245" y="92075"/>
                </a:lnTo>
                <a:lnTo>
                  <a:pt x="133565" y="94538"/>
                </a:lnTo>
                <a:lnTo>
                  <a:pt x="128498" y="99098"/>
                </a:lnTo>
                <a:lnTo>
                  <a:pt x="126873" y="97078"/>
                </a:lnTo>
                <a:lnTo>
                  <a:pt x="125882" y="95338"/>
                </a:lnTo>
                <a:lnTo>
                  <a:pt x="123825" y="93751"/>
                </a:lnTo>
                <a:lnTo>
                  <a:pt x="121907" y="93751"/>
                </a:lnTo>
                <a:lnTo>
                  <a:pt x="120637" y="93751"/>
                </a:lnTo>
                <a:lnTo>
                  <a:pt x="120650" y="96202"/>
                </a:lnTo>
                <a:lnTo>
                  <a:pt x="123926" y="99771"/>
                </a:lnTo>
                <a:lnTo>
                  <a:pt x="126974" y="101917"/>
                </a:lnTo>
                <a:lnTo>
                  <a:pt x="131241" y="101447"/>
                </a:lnTo>
                <a:lnTo>
                  <a:pt x="132168" y="101447"/>
                </a:lnTo>
                <a:lnTo>
                  <a:pt x="132956" y="102019"/>
                </a:lnTo>
                <a:lnTo>
                  <a:pt x="134950" y="102743"/>
                </a:lnTo>
                <a:lnTo>
                  <a:pt x="128803" y="105079"/>
                </a:lnTo>
                <a:lnTo>
                  <a:pt x="131622" y="106845"/>
                </a:lnTo>
                <a:lnTo>
                  <a:pt x="133527" y="108496"/>
                </a:lnTo>
                <a:lnTo>
                  <a:pt x="137833" y="110070"/>
                </a:lnTo>
                <a:lnTo>
                  <a:pt x="138785" y="108724"/>
                </a:lnTo>
                <a:lnTo>
                  <a:pt x="140017" y="103987"/>
                </a:lnTo>
                <a:lnTo>
                  <a:pt x="144272" y="104533"/>
                </a:lnTo>
                <a:lnTo>
                  <a:pt x="145872" y="111836"/>
                </a:lnTo>
                <a:lnTo>
                  <a:pt x="151625" y="108343"/>
                </a:lnTo>
                <a:lnTo>
                  <a:pt x="154012" y="113093"/>
                </a:lnTo>
                <a:lnTo>
                  <a:pt x="154889" y="112534"/>
                </a:lnTo>
                <a:lnTo>
                  <a:pt x="155816" y="112217"/>
                </a:lnTo>
                <a:lnTo>
                  <a:pt x="155854" y="109537"/>
                </a:lnTo>
                <a:lnTo>
                  <a:pt x="155714" y="108724"/>
                </a:lnTo>
                <a:lnTo>
                  <a:pt x="155638" y="108343"/>
                </a:lnTo>
                <a:lnTo>
                  <a:pt x="155473" y="107353"/>
                </a:lnTo>
                <a:lnTo>
                  <a:pt x="156959" y="103987"/>
                </a:lnTo>
                <a:lnTo>
                  <a:pt x="157695" y="102323"/>
                </a:lnTo>
                <a:close/>
              </a:path>
              <a:path w="609600" h="210820">
                <a:moveTo>
                  <a:pt x="167411" y="99606"/>
                </a:moveTo>
                <a:lnTo>
                  <a:pt x="166293" y="98310"/>
                </a:lnTo>
                <a:lnTo>
                  <a:pt x="164947" y="98132"/>
                </a:lnTo>
                <a:lnTo>
                  <a:pt x="163690" y="98996"/>
                </a:lnTo>
                <a:lnTo>
                  <a:pt x="163322" y="100304"/>
                </a:lnTo>
                <a:lnTo>
                  <a:pt x="164185" y="101244"/>
                </a:lnTo>
                <a:lnTo>
                  <a:pt x="164807" y="102450"/>
                </a:lnTo>
                <a:lnTo>
                  <a:pt x="165989" y="101422"/>
                </a:lnTo>
                <a:lnTo>
                  <a:pt x="167119" y="100888"/>
                </a:lnTo>
                <a:lnTo>
                  <a:pt x="167284" y="100139"/>
                </a:lnTo>
                <a:lnTo>
                  <a:pt x="167411" y="99606"/>
                </a:lnTo>
                <a:close/>
              </a:path>
              <a:path w="609600" h="210820">
                <a:moveTo>
                  <a:pt x="168757" y="94475"/>
                </a:moveTo>
                <a:lnTo>
                  <a:pt x="167030" y="90373"/>
                </a:lnTo>
                <a:lnTo>
                  <a:pt x="164604" y="89077"/>
                </a:lnTo>
                <a:lnTo>
                  <a:pt x="161277" y="89763"/>
                </a:lnTo>
                <a:lnTo>
                  <a:pt x="160464" y="89928"/>
                </a:lnTo>
                <a:lnTo>
                  <a:pt x="159448" y="91147"/>
                </a:lnTo>
                <a:lnTo>
                  <a:pt x="158965" y="93700"/>
                </a:lnTo>
                <a:lnTo>
                  <a:pt x="159181" y="95491"/>
                </a:lnTo>
                <a:lnTo>
                  <a:pt x="159181" y="97497"/>
                </a:lnTo>
                <a:lnTo>
                  <a:pt x="168757" y="94475"/>
                </a:lnTo>
                <a:close/>
              </a:path>
              <a:path w="609600" h="210820">
                <a:moveTo>
                  <a:pt x="175831" y="104825"/>
                </a:moveTo>
                <a:lnTo>
                  <a:pt x="173634" y="103517"/>
                </a:lnTo>
                <a:lnTo>
                  <a:pt x="170929" y="101892"/>
                </a:lnTo>
                <a:lnTo>
                  <a:pt x="170891" y="105067"/>
                </a:lnTo>
                <a:lnTo>
                  <a:pt x="171475" y="107188"/>
                </a:lnTo>
                <a:lnTo>
                  <a:pt x="175831" y="104825"/>
                </a:lnTo>
                <a:close/>
              </a:path>
              <a:path w="609600" h="210820">
                <a:moveTo>
                  <a:pt x="181927" y="95808"/>
                </a:moveTo>
                <a:lnTo>
                  <a:pt x="180390" y="91414"/>
                </a:lnTo>
                <a:lnTo>
                  <a:pt x="177457" y="92837"/>
                </a:lnTo>
                <a:lnTo>
                  <a:pt x="173926" y="92240"/>
                </a:lnTo>
                <a:lnTo>
                  <a:pt x="176199" y="97713"/>
                </a:lnTo>
                <a:lnTo>
                  <a:pt x="179044" y="95694"/>
                </a:lnTo>
                <a:lnTo>
                  <a:pt x="181927" y="95808"/>
                </a:lnTo>
                <a:close/>
              </a:path>
              <a:path w="609600" h="210820">
                <a:moveTo>
                  <a:pt x="189560" y="104470"/>
                </a:moveTo>
                <a:lnTo>
                  <a:pt x="181203" y="101180"/>
                </a:lnTo>
                <a:lnTo>
                  <a:pt x="174929" y="108966"/>
                </a:lnTo>
                <a:lnTo>
                  <a:pt x="182968" y="115531"/>
                </a:lnTo>
                <a:lnTo>
                  <a:pt x="185356" y="114757"/>
                </a:lnTo>
                <a:lnTo>
                  <a:pt x="189560" y="104470"/>
                </a:lnTo>
                <a:close/>
              </a:path>
              <a:path w="609600" h="210820">
                <a:moveTo>
                  <a:pt x="191795" y="112268"/>
                </a:moveTo>
                <a:lnTo>
                  <a:pt x="191643" y="111086"/>
                </a:lnTo>
                <a:lnTo>
                  <a:pt x="191516" y="109905"/>
                </a:lnTo>
                <a:lnTo>
                  <a:pt x="191312" y="108737"/>
                </a:lnTo>
                <a:lnTo>
                  <a:pt x="190233" y="108762"/>
                </a:lnTo>
                <a:lnTo>
                  <a:pt x="190169" y="109994"/>
                </a:lnTo>
                <a:lnTo>
                  <a:pt x="190182" y="111188"/>
                </a:lnTo>
                <a:lnTo>
                  <a:pt x="190182" y="112369"/>
                </a:lnTo>
                <a:lnTo>
                  <a:pt x="190728" y="112331"/>
                </a:lnTo>
                <a:lnTo>
                  <a:pt x="191262" y="112306"/>
                </a:lnTo>
                <a:lnTo>
                  <a:pt x="191795" y="112268"/>
                </a:lnTo>
                <a:close/>
              </a:path>
              <a:path w="609600" h="210820">
                <a:moveTo>
                  <a:pt x="193154" y="138772"/>
                </a:moveTo>
                <a:lnTo>
                  <a:pt x="190373" y="137121"/>
                </a:lnTo>
                <a:lnTo>
                  <a:pt x="188988" y="136309"/>
                </a:lnTo>
                <a:lnTo>
                  <a:pt x="188290" y="136918"/>
                </a:lnTo>
                <a:lnTo>
                  <a:pt x="188658" y="137617"/>
                </a:lnTo>
                <a:lnTo>
                  <a:pt x="188937" y="138823"/>
                </a:lnTo>
                <a:lnTo>
                  <a:pt x="190614" y="139141"/>
                </a:lnTo>
                <a:lnTo>
                  <a:pt x="191897" y="138849"/>
                </a:lnTo>
                <a:lnTo>
                  <a:pt x="193154" y="138772"/>
                </a:lnTo>
                <a:close/>
              </a:path>
              <a:path w="609600" h="210820">
                <a:moveTo>
                  <a:pt x="193167" y="138772"/>
                </a:moveTo>
                <a:close/>
              </a:path>
              <a:path w="609600" h="210820">
                <a:moveTo>
                  <a:pt x="214414" y="133642"/>
                </a:moveTo>
                <a:lnTo>
                  <a:pt x="214249" y="133311"/>
                </a:lnTo>
                <a:lnTo>
                  <a:pt x="213944" y="132702"/>
                </a:lnTo>
                <a:lnTo>
                  <a:pt x="213258" y="132270"/>
                </a:lnTo>
                <a:lnTo>
                  <a:pt x="212737" y="131762"/>
                </a:lnTo>
                <a:lnTo>
                  <a:pt x="212420" y="132245"/>
                </a:lnTo>
                <a:lnTo>
                  <a:pt x="211772" y="132842"/>
                </a:lnTo>
                <a:lnTo>
                  <a:pt x="211886" y="133172"/>
                </a:lnTo>
                <a:lnTo>
                  <a:pt x="212128" y="133832"/>
                </a:lnTo>
                <a:lnTo>
                  <a:pt x="212775" y="134353"/>
                </a:lnTo>
                <a:lnTo>
                  <a:pt x="213499" y="135229"/>
                </a:lnTo>
                <a:lnTo>
                  <a:pt x="213893" y="134289"/>
                </a:lnTo>
                <a:lnTo>
                  <a:pt x="214414" y="133642"/>
                </a:lnTo>
                <a:close/>
              </a:path>
              <a:path w="609600" h="210820">
                <a:moveTo>
                  <a:pt x="231952" y="97688"/>
                </a:moveTo>
                <a:lnTo>
                  <a:pt x="229539" y="91084"/>
                </a:lnTo>
                <a:lnTo>
                  <a:pt x="226618" y="92227"/>
                </a:lnTo>
                <a:lnTo>
                  <a:pt x="224536" y="93421"/>
                </a:lnTo>
                <a:lnTo>
                  <a:pt x="220522" y="94107"/>
                </a:lnTo>
                <a:lnTo>
                  <a:pt x="219113" y="92367"/>
                </a:lnTo>
                <a:lnTo>
                  <a:pt x="220675" y="91020"/>
                </a:lnTo>
                <a:lnTo>
                  <a:pt x="223304" y="88747"/>
                </a:lnTo>
                <a:lnTo>
                  <a:pt x="222745" y="86766"/>
                </a:lnTo>
                <a:lnTo>
                  <a:pt x="218973" y="83705"/>
                </a:lnTo>
                <a:lnTo>
                  <a:pt x="217017" y="83527"/>
                </a:lnTo>
                <a:lnTo>
                  <a:pt x="214947" y="87452"/>
                </a:lnTo>
                <a:lnTo>
                  <a:pt x="211455" y="85877"/>
                </a:lnTo>
                <a:lnTo>
                  <a:pt x="209486" y="78905"/>
                </a:lnTo>
                <a:lnTo>
                  <a:pt x="209181" y="78714"/>
                </a:lnTo>
                <a:lnTo>
                  <a:pt x="203352" y="77266"/>
                </a:lnTo>
                <a:lnTo>
                  <a:pt x="202450" y="76123"/>
                </a:lnTo>
                <a:lnTo>
                  <a:pt x="200647" y="74345"/>
                </a:lnTo>
                <a:lnTo>
                  <a:pt x="199847" y="73291"/>
                </a:lnTo>
                <a:lnTo>
                  <a:pt x="198005" y="71170"/>
                </a:lnTo>
                <a:lnTo>
                  <a:pt x="198005" y="79248"/>
                </a:lnTo>
                <a:lnTo>
                  <a:pt x="201091" y="78740"/>
                </a:lnTo>
                <a:lnTo>
                  <a:pt x="202247" y="80911"/>
                </a:lnTo>
                <a:lnTo>
                  <a:pt x="203174" y="83845"/>
                </a:lnTo>
                <a:lnTo>
                  <a:pt x="200685" y="85915"/>
                </a:lnTo>
                <a:lnTo>
                  <a:pt x="197802" y="87274"/>
                </a:lnTo>
                <a:lnTo>
                  <a:pt x="193941" y="85598"/>
                </a:lnTo>
                <a:lnTo>
                  <a:pt x="192201" y="90119"/>
                </a:lnTo>
                <a:lnTo>
                  <a:pt x="189509" y="89293"/>
                </a:lnTo>
                <a:lnTo>
                  <a:pt x="186537" y="85953"/>
                </a:lnTo>
                <a:lnTo>
                  <a:pt x="184150" y="91338"/>
                </a:lnTo>
                <a:lnTo>
                  <a:pt x="185166" y="93014"/>
                </a:lnTo>
                <a:lnTo>
                  <a:pt x="185635" y="94957"/>
                </a:lnTo>
                <a:lnTo>
                  <a:pt x="191096" y="92062"/>
                </a:lnTo>
                <a:lnTo>
                  <a:pt x="195580" y="93662"/>
                </a:lnTo>
                <a:lnTo>
                  <a:pt x="198069" y="92379"/>
                </a:lnTo>
                <a:lnTo>
                  <a:pt x="204292" y="86423"/>
                </a:lnTo>
                <a:lnTo>
                  <a:pt x="205333" y="86067"/>
                </a:lnTo>
                <a:lnTo>
                  <a:pt x="215239" y="90043"/>
                </a:lnTo>
                <a:lnTo>
                  <a:pt x="215239" y="96075"/>
                </a:lnTo>
                <a:lnTo>
                  <a:pt x="231952" y="97688"/>
                </a:lnTo>
                <a:close/>
              </a:path>
              <a:path w="609600" h="210820">
                <a:moveTo>
                  <a:pt x="233476" y="109359"/>
                </a:moveTo>
                <a:lnTo>
                  <a:pt x="231622" y="107899"/>
                </a:lnTo>
                <a:lnTo>
                  <a:pt x="229857" y="106578"/>
                </a:lnTo>
                <a:lnTo>
                  <a:pt x="226136" y="106705"/>
                </a:lnTo>
                <a:lnTo>
                  <a:pt x="224015" y="107924"/>
                </a:lnTo>
                <a:lnTo>
                  <a:pt x="220484" y="109143"/>
                </a:lnTo>
                <a:lnTo>
                  <a:pt x="223799" y="110985"/>
                </a:lnTo>
                <a:lnTo>
                  <a:pt x="225666" y="112572"/>
                </a:lnTo>
                <a:lnTo>
                  <a:pt x="229400" y="113385"/>
                </a:lnTo>
                <a:lnTo>
                  <a:pt x="231381" y="112458"/>
                </a:lnTo>
                <a:lnTo>
                  <a:pt x="233045" y="111734"/>
                </a:lnTo>
                <a:lnTo>
                  <a:pt x="233400" y="111582"/>
                </a:lnTo>
                <a:lnTo>
                  <a:pt x="233476" y="109359"/>
                </a:lnTo>
                <a:close/>
              </a:path>
              <a:path w="609600" h="210820">
                <a:moveTo>
                  <a:pt x="252780" y="127584"/>
                </a:moveTo>
                <a:lnTo>
                  <a:pt x="252171" y="124879"/>
                </a:lnTo>
                <a:lnTo>
                  <a:pt x="251726" y="122110"/>
                </a:lnTo>
                <a:lnTo>
                  <a:pt x="250609" y="118897"/>
                </a:lnTo>
                <a:lnTo>
                  <a:pt x="248831" y="118821"/>
                </a:lnTo>
                <a:lnTo>
                  <a:pt x="246811" y="118211"/>
                </a:lnTo>
                <a:lnTo>
                  <a:pt x="250761" y="128295"/>
                </a:lnTo>
                <a:lnTo>
                  <a:pt x="252780" y="127584"/>
                </a:lnTo>
                <a:close/>
              </a:path>
              <a:path w="609600" h="210820">
                <a:moveTo>
                  <a:pt x="279603" y="50520"/>
                </a:moveTo>
                <a:lnTo>
                  <a:pt x="278511" y="49898"/>
                </a:lnTo>
                <a:lnTo>
                  <a:pt x="277406" y="49466"/>
                </a:lnTo>
                <a:lnTo>
                  <a:pt x="276326" y="48996"/>
                </a:lnTo>
                <a:lnTo>
                  <a:pt x="275678" y="50444"/>
                </a:lnTo>
                <a:lnTo>
                  <a:pt x="278968" y="52044"/>
                </a:lnTo>
                <a:lnTo>
                  <a:pt x="279158" y="51498"/>
                </a:lnTo>
                <a:lnTo>
                  <a:pt x="279603" y="50520"/>
                </a:lnTo>
                <a:close/>
              </a:path>
              <a:path w="609600" h="210820">
                <a:moveTo>
                  <a:pt x="283362" y="85572"/>
                </a:moveTo>
                <a:lnTo>
                  <a:pt x="283210" y="80746"/>
                </a:lnTo>
                <a:lnTo>
                  <a:pt x="279247" y="79921"/>
                </a:lnTo>
                <a:lnTo>
                  <a:pt x="279628" y="82715"/>
                </a:lnTo>
                <a:lnTo>
                  <a:pt x="280962" y="84518"/>
                </a:lnTo>
                <a:lnTo>
                  <a:pt x="283362" y="85572"/>
                </a:lnTo>
                <a:close/>
              </a:path>
              <a:path w="609600" h="210820">
                <a:moveTo>
                  <a:pt x="283552" y="85674"/>
                </a:moveTo>
                <a:lnTo>
                  <a:pt x="283375" y="85839"/>
                </a:lnTo>
                <a:lnTo>
                  <a:pt x="283514" y="85864"/>
                </a:lnTo>
                <a:lnTo>
                  <a:pt x="283527" y="85737"/>
                </a:lnTo>
                <a:close/>
              </a:path>
              <a:path w="609600" h="210820">
                <a:moveTo>
                  <a:pt x="288734" y="89903"/>
                </a:moveTo>
                <a:lnTo>
                  <a:pt x="288391" y="88823"/>
                </a:lnTo>
                <a:lnTo>
                  <a:pt x="288378" y="87210"/>
                </a:lnTo>
                <a:lnTo>
                  <a:pt x="287642" y="86766"/>
                </a:lnTo>
                <a:lnTo>
                  <a:pt x="286499" y="86080"/>
                </a:lnTo>
                <a:lnTo>
                  <a:pt x="284924" y="86106"/>
                </a:lnTo>
                <a:lnTo>
                  <a:pt x="283514" y="85864"/>
                </a:lnTo>
                <a:lnTo>
                  <a:pt x="282956" y="87884"/>
                </a:lnTo>
                <a:lnTo>
                  <a:pt x="283451" y="89649"/>
                </a:lnTo>
                <a:lnTo>
                  <a:pt x="286296" y="90830"/>
                </a:lnTo>
                <a:lnTo>
                  <a:pt x="287616" y="90119"/>
                </a:lnTo>
                <a:lnTo>
                  <a:pt x="288734" y="89903"/>
                </a:lnTo>
                <a:close/>
              </a:path>
              <a:path w="609600" h="210820">
                <a:moveTo>
                  <a:pt x="294462" y="86245"/>
                </a:moveTo>
                <a:lnTo>
                  <a:pt x="294284" y="81026"/>
                </a:lnTo>
                <a:lnTo>
                  <a:pt x="293751" y="80518"/>
                </a:lnTo>
                <a:lnTo>
                  <a:pt x="289115" y="80860"/>
                </a:lnTo>
                <a:lnTo>
                  <a:pt x="288645" y="84937"/>
                </a:lnTo>
                <a:lnTo>
                  <a:pt x="292646" y="84239"/>
                </a:lnTo>
                <a:lnTo>
                  <a:pt x="294462" y="86245"/>
                </a:lnTo>
                <a:close/>
              </a:path>
              <a:path w="609600" h="210820">
                <a:moveTo>
                  <a:pt x="303212" y="25387"/>
                </a:moveTo>
                <a:lnTo>
                  <a:pt x="303085" y="24460"/>
                </a:lnTo>
                <a:lnTo>
                  <a:pt x="302996" y="23799"/>
                </a:lnTo>
                <a:lnTo>
                  <a:pt x="302882" y="22923"/>
                </a:lnTo>
                <a:lnTo>
                  <a:pt x="302818" y="22364"/>
                </a:lnTo>
                <a:lnTo>
                  <a:pt x="302742" y="21805"/>
                </a:lnTo>
                <a:lnTo>
                  <a:pt x="302666" y="21209"/>
                </a:lnTo>
                <a:lnTo>
                  <a:pt x="301840" y="21805"/>
                </a:lnTo>
                <a:lnTo>
                  <a:pt x="300990" y="22364"/>
                </a:lnTo>
                <a:lnTo>
                  <a:pt x="299339" y="23799"/>
                </a:lnTo>
                <a:lnTo>
                  <a:pt x="298500" y="24726"/>
                </a:lnTo>
                <a:lnTo>
                  <a:pt x="297827" y="25387"/>
                </a:lnTo>
                <a:lnTo>
                  <a:pt x="303212" y="25387"/>
                </a:lnTo>
                <a:close/>
              </a:path>
              <a:path w="609600" h="210820">
                <a:moveTo>
                  <a:pt x="307314" y="46012"/>
                </a:moveTo>
                <a:lnTo>
                  <a:pt x="306070" y="45072"/>
                </a:lnTo>
                <a:lnTo>
                  <a:pt x="303428" y="43992"/>
                </a:lnTo>
                <a:lnTo>
                  <a:pt x="304723" y="49555"/>
                </a:lnTo>
                <a:lnTo>
                  <a:pt x="307314" y="46012"/>
                </a:lnTo>
                <a:close/>
              </a:path>
              <a:path w="609600" h="210820">
                <a:moveTo>
                  <a:pt x="308521" y="83553"/>
                </a:moveTo>
                <a:lnTo>
                  <a:pt x="307276" y="77685"/>
                </a:lnTo>
                <a:lnTo>
                  <a:pt x="301091" y="85852"/>
                </a:lnTo>
                <a:lnTo>
                  <a:pt x="306641" y="86499"/>
                </a:lnTo>
                <a:lnTo>
                  <a:pt x="308521" y="83553"/>
                </a:lnTo>
                <a:close/>
              </a:path>
              <a:path w="609600" h="210820">
                <a:moveTo>
                  <a:pt x="313982" y="72301"/>
                </a:moveTo>
                <a:lnTo>
                  <a:pt x="310032" y="66344"/>
                </a:lnTo>
                <a:lnTo>
                  <a:pt x="308330" y="63792"/>
                </a:lnTo>
                <a:lnTo>
                  <a:pt x="304749" y="58394"/>
                </a:lnTo>
                <a:lnTo>
                  <a:pt x="302107" y="54419"/>
                </a:lnTo>
                <a:lnTo>
                  <a:pt x="298716" y="58394"/>
                </a:lnTo>
                <a:lnTo>
                  <a:pt x="296494" y="52565"/>
                </a:lnTo>
                <a:lnTo>
                  <a:pt x="294982" y="55016"/>
                </a:lnTo>
                <a:lnTo>
                  <a:pt x="294093" y="56159"/>
                </a:lnTo>
                <a:lnTo>
                  <a:pt x="295795" y="57861"/>
                </a:lnTo>
                <a:lnTo>
                  <a:pt x="297510" y="59283"/>
                </a:lnTo>
                <a:lnTo>
                  <a:pt x="299250" y="60794"/>
                </a:lnTo>
                <a:lnTo>
                  <a:pt x="297167" y="63792"/>
                </a:lnTo>
                <a:lnTo>
                  <a:pt x="296506" y="60794"/>
                </a:lnTo>
                <a:lnTo>
                  <a:pt x="296392" y="60274"/>
                </a:lnTo>
                <a:lnTo>
                  <a:pt x="296316" y="59905"/>
                </a:lnTo>
                <a:lnTo>
                  <a:pt x="294741" y="59905"/>
                </a:lnTo>
                <a:lnTo>
                  <a:pt x="293014" y="60274"/>
                </a:lnTo>
                <a:lnTo>
                  <a:pt x="290703" y="65735"/>
                </a:lnTo>
                <a:lnTo>
                  <a:pt x="292950" y="70777"/>
                </a:lnTo>
                <a:lnTo>
                  <a:pt x="293014" y="70929"/>
                </a:lnTo>
                <a:lnTo>
                  <a:pt x="297002" y="71488"/>
                </a:lnTo>
                <a:lnTo>
                  <a:pt x="301244" y="66649"/>
                </a:lnTo>
                <a:lnTo>
                  <a:pt x="305650" y="66344"/>
                </a:lnTo>
                <a:lnTo>
                  <a:pt x="308800" y="70777"/>
                </a:lnTo>
                <a:lnTo>
                  <a:pt x="304368" y="75869"/>
                </a:lnTo>
                <a:lnTo>
                  <a:pt x="307441" y="77431"/>
                </a:lnTo>
                <a:lnTo>
                  <a:pt x="313982" y="72301"/>
                </a:lnTo>
                <a:close/>
              </a:path>
              <a:path w="609600" h="210820">
                <a:moveTo>
                  <a:pt x="315290" y="9220"/>
                </a:moveTo>
                <a:lnTo>
                  <a:pt x="315112" y="9169"/>
                </a:lnTo>
                <a:lnTo>
                  <a:pt x="315239" y="9296"/>
                </a:lnTo>
                <a:close/>
              </a:path>
              <a:path w="609600" h="210820">
                <a:moveTo>
                  <a:pt x="321983" y="26009"/>
                </a:moveTo>
                <a:lnTo>
                  <a:pt x="317931" y="21209"/>
                </a:lnTo>
                <a:lnTo>
                  <a:pt x="317017" y="21805"/>
                </a:lnTo>
                <a:lnTo>
                  <a:pt x="315518" y="22923"/>
                </a:lnTo>
                <a:lnTo>
                  <a:pt x="313804" y="26009"/>
                </a:lnTo>
                <a:lnTo>
                  <a:pt x="313702" y="26187"/>
                </a:lnTo>
                <a:lnTo>
                  <a:pt x="309867" y="24460"/>
                </a:lnTo>
                <a:lnTo>
                  <a:pt x="309448" y="24460"/>
                </a:lnTo>
                <a:lnTo>
                  <a:pt x="309079" y="24726"/>
                </a:lnTo>
                <a:lnTo>
                  <a:pt x="303441" y="27139"/>
                </a:lnTo>
                <a:lnTo>
                  <a:pt x="303314" y="26187"/>
                </a:lnTo>
                <a:lnTo>
                  <a:pt x="303225" y="25514"/>
                </a:lnTo>
                <a:lnTo>
                  <a:pt x="297700" y="25514"/>
                </a:lnTo>
                <a:lnTo>
                  <a:pt x="297522" y="25514"/>
                </a:lnTo>
                <a:lnTo>
                  <a:pt x="298145" y="26543"/>
                </a:lnTo>
                <a:lnTo>
                  <a:pt x="298538" y="27686"/>
                </a:lnTo>
                <a:lnTo>
                  <a:pt x="300189" y="29413"/>
                </a:lnTo>
                <a:lnTo>
                  <a:pt x="301447" y="29997"/>
                </a:lnTo>
                <a:lnTo>
                  <a:pt x="306425" y="33185"/>
                </a:lnTo>
                <a:lnTo>
                  <a:pt x="305981" y="33185"/>
                </a:lnTo>
                <a:lnTo>
                  <a:pt x="305765" y="33350"/>
                </a:lnTo>
                <a:lnTo>
                  <a:pt x="305447" y="33743"/>
                </a:lnTo>
                <a:lnTo>
                  <a:pt x="305257" y="34213"/>
                </a:lnTo>
                <a:lnTo>
                  <a:pt x="303657" y="33185"/>
                </a:lnTo>
                <a:lnTo>
                  <a:pt x="301447" y="33185"/>
                </a:lnTo>
                <a:lnTo>
                  <a:pt x="298894" y="34569"/>
                </a:lnTo>
                <a:lnTo>
                  <a:pt x="301167" y="36233"/>
                </a:lnTo>
                <a:lnTo>
                  <a:pt x="303809" y="37223"/>
                </a:lnTo>
                <a:lnTo>
                  <a:pt x="305955" y="41541"/>
                </a:lnTo>
                <a:lnTo>
                  <a:pt x="306895" y="43116"/>
                </a:lnTo>
                <a:lnTo>
                  <a:pt x="310184" y="42189"/>
                </a:lnTo>
                <a:lnTo>
                  <a:pt x="311124" y="40195"/>
                </a:lnTo>
                <a:lnTo>
                  <a:pt x="312432" y="38150"/>
                </a:lnTo>
                <a:lnTo>
                  <a:pt x="310476" y="35953"/>
                </a:lnTo>
                <a:lnTo>
                  <a:pt x="310553" y="35737"/>
                </a:lnTo>
                <a:lnTo>
                  <a:pt x="316992" y="36957"/>
                </a:lnTo>
                <a:lnTo>
                  <a:pt x="318122" y="35737"/>
                </a:lnTo>
                <a:lnTo>
                  <a:pt x="319201" y="34569"/>
                </a:lnTo>
                <a:lnTo>
                  <a:pt x="319138" y="34213"/>
                </a:lnTo>
                <a:lnTo>
                  <a:pt x="317474" y="28130"/>
                </a:lnTo>
                <a:lnTo>
                  <a:pt x="319582" y="27139"/>
                </a:lnTo>
                <a:lnTo>
                  <a:pt x="321602" y="26187"/>
                </a:lnTo>
                <a:lnTo>
                  <a:pt x="321983" y="26009"/>
                </a:lnTo>
                <a:close/>
              </a:path>
              <a:path w="609600" h="210820">
                <a:moveTo>
                  <a:pt x="322110" y="6070"/>
                </a:moveTo>
                <a:lnTo>
                  <a:pt x="321881" y="5727"/>
                </a:lnTo>
                <a:lnTo>
                  <a:pt x="321373" y="5689"/>
                </a:lnTo>
                <a:lnTo>
                  <a:pt x="321183" y="4597"/>
                </a:lnTo>
                <a:lnTo>
                  <a:pt x="320751" y="3251"/>
                </a:lnTo>
                <a:lnTo>
                  <a:pt x="320535" y="1752"/>
                </a:lnTo>
                <a:lnTo>
                  <a:pt x="316839" y="7073"/>
                </a:lnTo>
                <a:lnTo>
                  <a:pt x="315290" y="9220"/>
                </a:lnTo>
                <a:lnTo>
                  <a:pt x="317690" y="10172"/>
                </a:lnTo>
                <a:lnTo>
                  <a:pt x="320078" y="9715"/>
                </a:lnTo>
                <a:lnTo>
                  <a:pt x="321246" y="7594"/>
                </a:lnTo>
                <a:lnTo>
                  <a:pt x="321386" y="7213"/>
                </a:lnTo>
                <a:lnTo>
                  <a:pt x="321779" y="7162"/>
                </a:lnTo>
                <a:lnTo>
                  <a:pt x="322046" y="6946"/>
                </a:lnTo>
                <a:lnTo>
                  <a:pt x="322110" y="6070"/>
                </a:lnTo>
                <a:close/>
              </a:path>
              <a:path w="609600" h="210820">
                <a:moveTo>
                  <a:pt x="323380" y="53797"/>
                </a:moveTo>
                <a:lnTo>
                  <a:pt x="322707" y="53390"/>
                </a:lnTo>
                <a:lnTo>
                  <a:pt x="322059" y="52793"/>
                </a:lnTo>
                <a:lnTo>
                  <a:pt x="321322" y="52628"/>
                </a:lnTo>
                <a:lnTo>
                  <a:pt x="320814" y="52501"/>
                </a:lnTo>
                <a:lnTo>
                  <a:pt x="320179" y="52959"/>
                </a:lnTo>
                <a:lnTo>
                  <a:pt x="318427" y="53555"/>
                </a:lnTo>
                <a:lnTo>
                  <a:pt x="320941" y="54571"/>
                </a:lnTo>
                <a:lnTo>
                  <a:pt x="321652" y="55016"/>
                </a:lnTo>
                <a:lnTo>
                  <a:pt x="322694" y="55105"/>
                </a:lnTo>
                <a:lnTo>
                  <a:pt x="323049" y="54254"/>
                </a:lnTo>
                <a:lnTo>
                  <a:pt x="323380" y="53797"/>
                </a:lnTo>
                <a:close/>
              </a:path>
              <a:path w="609600" h="210820">
                <a:moveTo>
                  <a:pt x="327253" y="66027"/>
                </a:moveTo>
                <a:lnTo>
                  <a:pt x="327215" y="65887"/>
                </a:lnTo>
                <a:lnTo>
                  <a:pt x="322389" y="64693"/>
                </a:lnTo>
                <a:lnTo>
                  <a:pt x="324929" y="70815"/>
                </a:lnTo>
                <a:lnTo>
                  <a:pt x="327253" y="66027"/>
                </a:lnTo>
                <a:close/>
              </a:path>
              <a:path w="609600" h="210820">
                <a:moveTo>
                  <a:pt x="328752" y="61950"/>
                </a:moveTo>
                <a:lnTo>
                  <a:pt x="328447" y="61379"/>
                </a:lnTo>
                <a:lnTo>
                  <a:pt x="328129" y="60820"/>
                </a:lnTo>
                <a:lnTo>
                  <a:pt x="327850" y="60236"/>
                </a:lnTo>
                <a:lnTo>
                  <a:pt x="327583" y="59702"/>
                </a:lnTo>
                <a:lnTo>
                  <a:pt x="327342" y="59143"/>
                </a:lnTo>
                <a:lnTo>
                  <a:pt x="327088" y="58597"/>
                </a:lnTo>
                <a:lnTo>
                  <a:pt x="326948" y="58623"/>
                </a:lnTo>
                <a:lnTo>
                  <a:pt x="326669" y="58699"/>
                </a:lnTo>
                <a:lnTo>
                  <a:pt x="326936" y="59944"/>
                </a:lnTo>
                <a:lnTo>
                  <a:pt x="327215" y="61175"/>
                </a:lnTo>
                <a:lnTo>
                  <a:pt x="327482" y="62420"/>
                </a:lnTo>
                <a:lnTo>
                  <a:pt x="327914" y="62268"/>
                </a:lnTo>
                <a:lnTo>
                  <a:pt x="328333" y="62103"/>
                </a:lnTo>
                <a:lnTo>
                  <a:pt x="328752" y="61950"/>
                </a:lnTo>
                <a:close/>
              </a:path>
              <a:path w="609600" h="210820">
                <a:moveTo>
                  <a:pt x="328752" y="0"/>
                </a:moveTo>
                <a:lnTo>
                  <a:pt x="326694" y="952"/>
                </a:lnTo>
                <a:lnTo>
                  <a:pt x="323011" y="2679"/>
                </a:lnTo>
                <a:lnTo>
                  <a:pt x="328752" y="6604"/>
                </a:lnTo>
                <a:lnTo>
                  <a:pt x="328752" y="0"/>
                </a:lnTo>
                <a:close/>
              </a:path>
              <a:path w="609600" h="210820">
                <a:moveTo>
                  <a:pt x="419163" y="48602"/>
                </a:moveTo>
                <a:lnTo>
                  <a:pt x="419100" y="48031"/>
                </a:lnTo>
                <a:lnTo>
                  <a:pt x="419023" y="47459"/>
                </a:lnTo>
                <a:lnTo>
                  <a:pt x="418960" y="46888"/>
                </a:lnTo>
                <a:lnTo>
                  <a:pt x="417931" y="47142"/>
                </a:lnTo>
                <a:lnTo>
                  <a:pt x="416890" y="47383"/>
                </a:lnTo>
                <a:lnTo>
                  <a:pt x="415861" y="47637"/>
                </a:lnTo>
                <a:lnTo>
                  <a:pt x="416052" y="48602"/>
                </a:lnTo>
                <a:lnTo>
                  <a:pt x="419163" y="48602"/>
                </a:lnTo>
                <a:close/>
              </a:path>
              <a:path w="609600" h="210820">
                <a:moveTo>
                  <a:pt x="445287" y="29349"/>
                </a:moveTo>
                <a:lnTo>
                  <a:pt x="445046" y="29324"/>
                </a:lnTo>
                <a:lnTo>
                  <a:pt x="444398" y="28498"/>
                </a:lnTo>
                <a:lnTo>
                  <a:pt x="443725" y="27686"/>
                </a:lnTo>
                <a:lnTo>
                  <a:pt x="443115" y="26822"/>
                </a:lnTo>
                <a:lnTo>
                  <a:pt x="442150" y="25463"/>
                </a:lnTo>
                <a:lnTo>
                  <a:pt x="441248" y="24066"/>
                </a:lnTo>
                <a:lnTo>
                  <a:pt x="439305" y="23215"/>
                </a:lnTo>
                <a:lnTo>
                  <a:pt x="439445" y="25679"/>
                </a:lnTo>
                <a:lnTo>
                  <a:pt x="439242" y="28244"/>
                </a:lnTo>
                <a:lnTo>
                  <a:pt x="440143" y="31610"/>
                </a:lnTo>
                <a:lnTo>
                  <a:pt x="442099" y="32181"/>
                </a:lnTo>
                <a:lnTo>
                  <a:pt x="443293" y="32956"/>
                </a:lnTo>
                <a:lnTo>
                  <a:pt x="445020" y="29324"/>
                </a:lnTo>
                <a:lnTo>
                  <a:pt x="445211" y="29540"/>
                </a:lnTo>
                <a:lnTo>
                  <a:pt x="445287" y="29349"/>
                </a:lnTo>
                <a:close/>
              </a:path>
              <a:path w="609600" h="210820">
                <a:moveTo>
                  <a:pt x="446697" y="16713"/>
                </a:moveTo>
                <a:lnTo>
                  <a:pt x="446595" y="15506"/>
                </a:lnTo>
                <a:lnTo>
                  <a:pt x="445503" y="15468"/>
                </a:lnTo>
                <a:lnTo>
                  <a:pt x="444919" y="15455"/>
                </a:lnTo>
                <a:lnTo>
                  <a:pt x="445020" y="16776"/>
                </a:lnTo>
                <a:lnTo>
                  <a:pt x="445084" y="17424"/>
                </a:lnTo>
                <a:lnTo>
                  <a:pt x="444931" y="17272"/>
                </a:lnTo>
                <a:lnTo>
                  <a:pt x="444715" y="17170"/>
                </a:lnTo>
                <a:lnTo>
                  <a:pt x="444423" y="17119"/>
                </a:lnTo>
                <a:lnTo>
                  <a:pt x="443979" y="17119"/>
                </a:lnTo>
                <a:lnTo>
                  <a:pt x="443611" y="17310"/>
                </a:lnTo>
                <a:lnTo>
                  <a:pt x="443509" y="17741"/>
                </a:lnTo>
                <a:lnTo>
                  <a:pt x="443369" y="18376"/>
                </a:lnTo>
                <a:lnTo>
                  <a:pt x="443687" y="18821"/>
                </a:lnTo>
                <a:lnTo>
                  <a:pt x="444690" y="18935"/>
                </a:lnTo>
                <a:lnTo>
                  <a:pt x="445008" y="18770"/>
                </a:lnTo>
                <a:lnTo>
                  <a:pt x="445173" y="18465"/>
                </a:lnTo>
                <a:lnTo>
                  <a:pt x="445185" y="18707"/>
                </a:lnTo>
                <a:lnTo>
                  <a:pt x="445211" y="18961"/>
                </a:lnTo>
                <a:lnTo>
                  <a:pt x="445223" y="19202"/>
                </a:lnTo>
                <a:lnTo>
                  <a:pt x="445706" y="19189"/>
                </a:lnTo>
                <a:lnTo>
                  <a:pt x="446189" y="19164"/>
                </a:lnTo>
                <a:lnTo>
                  <a:pt x="446671" y="19151"/>
                </a:lnTo>
                <a:lnTo>
                  <a:pt x="446671" y="17932"/>
                </a:lnTo>
                <a:lnTo>
                  <a:pt x="446697" y="16713"/>
                </a:lnTo>
                <a:close/>
              </a:path>
              <a:path w="609600" h="210820">
                <a:moveTo>
                  <a:pt x="609422" y="20294"/>
                </a:moveTo>
                <a:lnTo>
                  <a:pt x="608876" y="19799"/>
                </a:lnTo>
                <a:lnTo>
                  <a:pt x="608380" y="18999"/>
                </a:lnTo>
                <a:lnTo>
                  <a:pt x="607745" y="18872"/>
                </a:lnTo>
                <a:lnTo>
                  <a:pt x="607148" y="18757"/>
                </a:lnTo>
                <a:lnTo>
                  <a:pt x="606425" y="19354"/>
                </a:lnTo>
                <a:lnTo>
                  <a:pt x="604901" y="19989"/>
                </a:lnTo>
                <a:lnTo>
                  <a:pt x="606323" y="20828"/>
                </a:lnTo>
                <a:lnTo>
                  <a:pt x="606971" y="21513"/>
                </a:lnTo>
                <a:lnTo>
                  <a:pt x="608203" y="21424"/>
                </a:lnTo>
                <a:lnTo>
                  <a:pt x="608799" y="20713"/>
                </a:lnTo>
                <a:lnTo>
                  <a:pt x="609422" y="20294"/>
                </a:lnTo>
                <a:close/>
              </a:path>
            </a:pathLst>
          </a:custGeom>
          <a:solidFill>
            <a:srgbClr val="16568B"/>
          </a:solidFill>
        </p:spPr>
        <p:txBody>
          <a:bodyPr wrap="square" lIns="0" tIns="0" rIns="0" bIns="0" rtlCol="0"/>
          <a:lstStyle/>
          <a:p>
            <a:endParaRPr/>
          </a:p>
        </p:txBody>
      </p:sp>
      <p:sp>
        <p:nvSpPr>
          <p:cNvPr id="178" name="bg object 178"/>
          <p:cNvSpPr/>
          <p:nvPr/>
        </p:nvSpPr>
        <p:spPr>
          <a:xfrm>
            <a:off x="3270986" y="3728122"/>
            <a:ext cx="631190" cy="179070"/>
          </a:xfrm>
          <a:custGeom>
            <a:avLst/>
            <a:gdLst/>
            <a:ahLst/>
            <a:cxnLst/>
            <a:rect l="l" t="t" r="r" b="b"/>
            <a:pathLst>
              <a:path w="631189" h="179070">
                <a:moveTo>
                  <a:pt x="558" y="94742"/>
                </a:moveTo>
                <a:lnTo>
                  <a:pt x="368" y="94602"/>
                </a:lnTo>
                <a:lnTo>
                  <a:pt x="190" y="94475"/>
                </a:lnTo>
                <a:lnTo>
                  <a:pt x="0" y="94335"/>
                </a:lnTo>
                <a:lnTo>
                  <a:pt x="177" y="94488"/>
                </a:lnTo>
                <a:lnTo>
                  <a:pt x="368" y="94627"/>
                </a:lnTo>
                <a:lnTo>
                  <a:pt x="558" y="94742"/>
                </a:lnTo>
                <a:close/>
              </a:path>
              <a:path w="631189" h="179070">
                <a:moveTo>
                  <a:pt x="13893" y="174701"/>
                </a:moveTo>
                <a:lnTo>
                  <a:pt x="11645" y="174117"/>
                </a:lnTo>
                <a:lnTo>
                  <a:pt x="10591" y="173837"/>
                </a:lnTo>
                <a:lnTo>
                  <a:pt x="9283" y="174523"/>
                </a:lnTo>
                <a:lnTo>
                  <a:pt x="8089" y="174777"/>
                </a:lnTo>
                <a:lnTo>
                  <a:pt x="8394" y="176009"/>
                </a:lnTo>
                <a:lnTo>
                  <a:pt x="8559" y="177317"/>
                </a:lnTo>
                <a:lnTo>
                  <a:pt x="8953" y="178511"/>
                </a:lnTo>
                <a:lnTo>
                  <a:pt x="13208" y="178511"/>
                </a:lnTo>
                <a:lnTo>
                  <a:pt x="13208" y="178384"/>
                </a:lnTo>
                <a:lnTo>
                  <a:pt x="13525" y="176593"/>
                </a:lnTo>
                <a:lnTo>
                  <a:pt x="13893" y="174701"/>
                </a:lnTo>
                <a:close/>
              </a:path>
              <a:path w="631189" h="179070">
                <a:moveTo>
                  <a:pt x="21196" y="105130"/>
                </a:moveTo>
                <a:lnTo>
                  <a:pt x="17843" y="102616"/>
                </a:lnTo>
                <a:lnTo>
                  <a:pt x="14147" y="100584"/>
                </a:lnTo>
                <a:lnTo>
                  <a:pt x="11480" y="97637"/>
                </a:lnTo>
                <a:lnTo>
                  <a:pt x="8407" y="94234"/>
                </a:lnTo>
                <a:lnTo>
                  <a:pt x="3962" y="96850"/>
                </a:lnTo>
                <a:lnTo>
                  <a:pt x="571" y="94729"/>
                </a:lnTo>
                <a:lnTo>
                  <a:pt x="3517" y="96862"/>
                </a:lnTo>
                <a:lnTo>
                  <a:pt x="5702" y="99187"/>
                </a:lnTo>
                <a:lnTo>
                  <a:pt x="6070" y="103644"/>
                </a:lnTo>
                <a:lnTo>
                  <a:pt x="7010" y="104673"/>
                </a:lnTo>
                <a:lnTo>
                  <a:pt x="11798" y="105537"/>
                </a:lnTo>
                <a:lnTo>
                  <a:pt x="15963" y="106108"/>
                </a:lnTo>
                <a:lnTo>
                  <a:pt x="20421" y="106641"/>
                </a:lnTo>
                <a:lnTo>
                  <a:pt x="20828" y="105664"/>
                </a:lnTo>
                <a:lnTo>
                  <a:pt x="21196" y="105130"/>
                </a:lnTo>
                <a:close/>
              </a:path>
              <a:path w="631189" h="179070">
                <a:moveTo>
                  <a:pt x="32042" y="101092"/>
                </a:moveTo>
                <a:lnTo>
                  <a:pt x="30924" y="100990"/>
                </a:lnTo>
                <a:lnTo>
                  <a:pt x="29794" y="100901"/>
                </a:lnTo>
                <a:lnTo>
                  <a:pt x="28676" y="100799"/>
                </a:lnTo>
                <a:lnTo>
                  <a:pt x="28689" y="101333"/>
                </a:lnTo>
                <a:lnTo>
                  <a:pt x="28689" y="101866"/>
                </a:lnTo>
                <a:lnTo>
                  <a:pt x="28702" y="102400"/>
                </a:lnTo>
                <a:lnTo>
                  <a:pt x="30911" y="102273"/>
                </a:lnTo>
                <a:lnTo>
                  <a:pt x="32016" y="102196"/>
                </a:lnTo>
                <a:lnTo>
                  <a:pt x="32029" y="101828"/>
                </a:lnTo>
                <a:lnTo>
                  <a:pt x="32029" y="101460"/>
                </a:lnTo>
                <a:lnTo>
                  <a:pt x="32042" y="101092"/>
                </a:lnTo>
                <a:close/>
              </a:path>
              <a:path w="631189" h="179070">
                <a:moveTo>
                  <a:pt x="40652" y="119265"/>
                </a:moveTo>
                <a:lnTo>
                  <a:pt x="30607" y="118529"/>
                </a:lnTo>
                <a:lnTo>
                  <a:pt x="23863" y="113652"/>
                </a:lnTo>
                <a:lnTo>
                  <a:pt x="20027" y="110998"/>
                </a:lnTo>
                <a:lnTo>
                  <a:pt x="19278" y="111861"/>
                </a:lnTo>
                <a:lnTo>
                  <a:pt x="18402" y="112699"/>
                </a:lnTo>
                <a:lnTo>
                  <a:pt x="27508" y="122783"/>
                </a:lnTo>
                <a:lnTo>
                  <a:pt x="18821" y="123685"/>
                </a:lnTo>
                <a:lnTo>
                  <a:pt x="18897" y="129476"/>
                </a:lnTo>
                <a:lnTo>
                  <a:pt x="23571" y="129286"/>
                </a:lnTo>
                <a:lnTo>
                  <a:pt x="27317" y="131114"/>
                </a:lnTo>
                <a:lnTo>
                  <a:pt x="27927" y="125793"/>
                </a:lnTo>
                <a:lnTo>
                  <a:pt x="34124" y="127393"/>
                </a:lnTo>
                <a:lnTo>
                  <a:pt x="40652" y="119265"/>
                </a:lnTo>
                <a:close/>
              </a:path>
              <a:path w="631189" h="179070">
                <a:moveTo>
                  <a:pt x="69697" y="87757"/>
                </a:moveTo>
                <a:lnTo>
                  <a:pt x="67525" y="84010"/>
                </a:lnTo>
                <a:lnTo>
                  <a:pt x="66878" y="86944"/>
                </a:lnTo>
                <a:lnTo>
                  <a:pt x="67564" y="87947"/>
                </a:lnTo>
                <a:lnTo>
                  <a:pt x="69697" y="87757"/>
                </a:lnTo>
                <a:close/>
              </a:path>
              <a:path w="631189" h="179070">
                <a:moveTo>
                  <a:pt x="76631" y="88696"/>
                </a:moveTo>
                <a:lnTo>
                  <a:pt x="69913" y="87909"/>
                </a:lnTo>
                <a:lnTo>
                  <a:pt x="68935" y="90944"/>
                </a:lnTo>
                <a:lnTo>
                  <a:pt x="71780" y="91554"/>
                </a:lnTo>
                <a:lnTo>
                  <a:pt x="73507" y="93726"/>
                </a:lnTo>
                <a:lnTo>
                  <a:pt x="75374" y="90741"/>
                </a:lnTo>
                <a:lnTo>
                  <a:pt x="76631" y="88696"/>
                </a:lnTo>
                <a:close/>
              </a:path>
              <a:path w="631189" h="179070">
                <a:moveTo>
                  <a:pt x="82372" y="92710"/>
                </a:moveTo>
                <a:lnTo>
                  <a:pt x="81838" y="91922"/>
                </a:lnTo>
                <a:lnTo>
                  <a:pt x="81445" y="90944"/>
                </a:lnTo>
                <a:lnTo>
                  <a:pt x="80721" y="90449"/>
                </a:lnTo>
                <a:lnTo>
                  <a:pt x="80403" y="90220"/>
                </a:lnTo>
                <a:lnTo>
                  <a:pt x="79413" y="90970"/>
                </a:lnTo>
                <a:lnTo>
                  <a:pt x="78130" y="91541"/>
                </a:lnTo>
                <a:lnTo>
                  <a:pt x="79133" y="92494"/>
                </a:lnTo>
                <a:lnTo>
                  <a:pt x="79616" y="93319"/>
                </a:lnTo>
                <a:lnTo>
                  <a:pt x="80213" y="93421"/>
                </a:lnTo>
                <a:lnTo>
                  <a:pt x="80873" y="93522"/>
                </a:lnTo>
                <a:lnTo>
                  <a:pt x="81648" y="92976"/>
                </a:lnTo>
                <a:lnTo>
                  <a:pt x="82372" y="92710"/>
                </a:lnTo>
                <a:close/>
              </a:path>
              <a:path w="631189" h="179070">
                <a:moveTo>
                  <a:pt x="89839" y="94792"/>
                </a:moveTo>
                <a:lnTo>
                  <a:pt x="89776" y="94310"/>
                </a:lnTo>
                <a:lnTo>
                  <a:pt x="89674" y="93675"/>
                </a:lnTo>
                <a:lnTo>
                  <a:pt x="88633" y="92583"/>
                </a:lnTo>
                <a:lnTo>
                  <a:pt x="87541" y="92951"/>
                </a:lnTo>
                <a:lnTo>
                  <a:pt x="86614" y="93649"/>
                </a:lnTo>
                <a:lnTo>
                  <a:pt x="86182" y="95034"/>
                </a:lnTo>
                <a:lnTo>
                  <a:pt x="86842" y="95961"/>
                </a:lnTo>
                <a:lnTo>
                  <a:pt x="87325" y="97370"/>
                </a:lnTo>
                <a:lnTo>
                  <a:pt x="88950" y="95415"/>
                </a:lnTo>
                <a:lnTo>
                  <a:pt x="89839" y="94792"/>
                </a:lnTo>
                <a:close/>
              </a:path>
              <a:path w="631189" h="179070">
                <a:moveTo>
                  <a:pt x="103987" y="92125"/>
                </a:moveTo>
                <a:lnTo>
                  <a:pt x="96456" y="94170"/>
                </a:lnTo>
                <a:lnTo>
                  <a:pt x="96291" y="92976"/>
                </a:lnTo>
                <a:lnTo>
                  <a:pt x="96050" y="91821"/>
                </a:lnTo>
                <a:lnTo>
                  <a:pt x="95961" y="89814"/>
                </a:lnTo>
                <a:lnTo>
                  <a:pt x="96596" y="88468"/>
                </a:lnTo>
                <a:lnTo>
                  <a:pt x="91782" y="84505"/>
                </a:lnTo>
                <a:lnTo>
                  <a:pt x="93027" y="80213"/>
                </a:lnTo>
                <a:lnTo>
                  <a:pt x="95554" y="75526"/>
                </a:lnTo>
                <a:lnTo>
                  <a:pt x="83591" y="79730"/>
                </a:lnTo>
                <a:lnTo>
                  <a:pt x="88074" y="81699"/>
                </a:lnTo>
                <a:lnTo>
                  <a:pt x="87071" y="87033"/>
                </a:lnTo>
                <a:lnTo>
                  <a:pt x="92189" y="89039"/>
                </a:lnTo>
                <a:lnTo>
                  <a:pt x="92075" y="91490"/>
                </a:lnTo>
                <a:lnTo>
                  <a:pt x="93243" y="94437"/>
                </a:lnTo>
                <a:lnTo>
                  <a:pt x="93789" y="96278"/>
                </a:lnTo>
                <a:lnTo>
                  <a:pt x="96735" y="99009"/>
                </a:lnTo>
                <a:lnTo>
                  <a:pt x="97193" y="99961"/>
                </a:lnTo>
                <a:lnTo>
                  <a:pt x="95199" y="101866"/>
                </a:lnTo>
                <a:lnTo>
                  <a:pt x="94627" y="102412"/>
                </a:lnTo>
                <a:lnTo>
                  <a:pt x="95669" y="104673"/>
                </a:lnTo>
                <a:lnTo>
                  <a:pt x="96100" y="106730"/>
                </a:lnTo>
                <a:lnTo>
                  <a:pt x="103136" y="108064"/>
                </a:lnTo>
                <a:lnTo>
                  <a:pt x="103987" y="92125"/>
                </a:lnTo>
                <a:close/>
              </a:path>
              <a:path w="631189" h="179070">
                <a:moveTo>
                  <a:pt x="117563" y="107276"/>
                </a:moveTo>
                <a:lnTo>
                  <a:pt x="114782" y="105625"/>
                </a:lnTo>
                <a:lnTo>
                  <a:pt x="113398" y="104813"/>
                </a:lnTo>
                <a:lnTo>
                  <a:pt x="112699" y="105422"/>
                </a:lnTo>
                <a:lnTo>
                  <a:pt x="113068" y="106121"/>
                </a:lnTo>
                <a:lnTo>
                  <a:pt x="113347" y="107327"/>
                </a:lnTo>
                <a:lnTo>
                  <a:pt x="115023" y="107645"/>
                </a:lnTo>
                <a:lnTo>
                  <a:pt x="116306" y="107353"/>
                </a:lnTo>
                <a:lnTo>
                  <a:pt x="117563" y="107276"/>
                </a:lnTo>
                <a:close/>
              </a:path>
              <a:path w="631189" h="179070">
                <a:moveTo>
                  <a:pt x="133350" y="84912"/>
                </a:moveTo>
                <a:lnTo>
                  <a:pt x="133197" y="84988"/>
                </a:lnTo>
                <a:lnTo>
                  <a:pt x="133032" y="85140"/>
                </a:lnTo>
                <a:lnTo>
                  <a:pt x="133197" y="85267"/>
                </a:lnTo>
                <a:lnTo>
                  <a:pt x="133248" y="85140"/>
                </a:lnTo>
                <a:lnTo>
                  <a:pt x="133350" y="84912"/>
                </a:lnTo>
                <a:close/>
              </a:path>
              <a:path w="631189" h="179070">
                <a:moveTo>
                  <a:pt x="139230" y="112763"/>
                </a:moveTo>
                <a:lnTo>
                  <a:pt x="132994" y="102844"/>
                </a:lnTo>
                <a:lnTo>
                  <a:pt x="130733" y="104813"/>
                </a:lnTo>
                <a:lnTo>
                  <a:pt x="129044" y="107238"/>
                </a:lnTo>
                <a:lnTo>
                  <a:pt x="131191" y="111125"/>
                </a:lnTo>
                <a:lnTo>
                  <a:pt x="134670" y="111709"/>
                </a:lnTo>
                <a:lnTo>
                  <a:pt x="134416" y="111798"/>
                </a:lnTo>
                <a:lnTo>
                  <a:pt x="134162" y="111772"/>
                </a:lnTo>
                <a:lnTo>
                  <a:pt x="133934" y="111645"/>
                </a:lnTo>
                <a:lnTo>
                  <a:pt x="134251" y="111899"/>
                </a:lnTo>
                <a:lnTo>
                  <a:pt x="131559" y="113080"/>
                </a:lnTo>
                <a:lnTo>
                  <a:pt x="131521" y="113944"/>
                </a:lnTo>
                <a:lnTo>
                  <a:pt x="131318" y="114515"/>
                </a:lnTo>
                <a:lnTo>
                  <a:pt x="131508" y="114731"/>
                </a:lnTo>
                <a:lnTo>
                  <a:pt x="132854" y="116243"/>
                </a:lnTo>
                <a:lnTo>
                  <a:pt x="134493" y="118783"/>
                </a:lnTo>
                <a:lnTo>
                  <a:pt x="138201" y="114261"/>
                </a:lnTo>
                <a:lnTo>
                  <a:pt x="135851" y="113055"/>
                </a:lnTo>
                <a:lnTo>
                  <a:pt x="134264" y="111899"/>
                </a:lnTo>
                <a:lnTo>
                  <a:pt x="134531" y="111772"/>
                </a:lnTo>
                <a:lnTo>
                  <a:pt x="139230" y="112763"/>
                </a:lnTo>
                <a:close/>
              </a:path>
              <a:path w="631189" h="179070">
                <a:moveTo>
                  <a:pt x="142176" y="79387"/>
                </a:moveTo>
                <a:lnTo>
                  <a:pt x="141503" y="76581"/>
                </a:lnTo>
                <a:lnTo>
                  <a:pt x="139293" y="74015"/>
                </a:lnTo>
                <a:lnTo>
                  <a:pt x="139344" y="76949"/>
                </a:lnTo>
                <a:lnTo>
                  <a:pt x="138684" y="80010"/>
                </a:lnTo>
                <a:lnTo>
                  <a:pt x="140944" y="83235"/>
                </a:lnTo>
                <a:lnTo>
                  <a:pt x="142176" y="79387"/>
                </a:lnTo>
                <a:close/>
              </a:path>
              <a:path w="631189" h="179070">
                <a:moveTo>
                  <a:pt x="145440" y="110998"/>
                </a:moveTo>
                <a:lnTo>
                  <a:pt x="144716" y="109537"/>
                </a:lnTo>
                <a:lnTo>
                  <a:pt x="144170" y="107950"/>
                </a:lnTo>
                <a:lnTo>
                  <a:pt x="142824" y="106286"/>
                </a:lnTo>
                <a:lnTo>
                  <a:pt x="141274" y="106502"/>
                </a:lnTo>
                <a:lnTo>
                  <a:pt x="140474" y="106883"/>
                </a:lnTo>
                <a:lnTo>
                  <a:pt x="140106" y="107048"/>
                </a:lnTo>
                <a:lnTo>
                  <a:pt x="139928" y="108724"/>
                </a:lnTo>
                <a:lnTo>
                  <a:pt x="140258" y="109016"/>
                </a:lnTo>
                <a:lnTo>
                  <a:pt x="141592" y="110147"/>
                </a:lnTo>
                <a:lnTo>
                  <a:pt x="143167" y="111010"/>
                </a:lnTo>
                <a:lnTo>
                  <a:pt x="144653" y="111975"/>
                </a:lnTo>
                <a:lnTo>
                  <a:pt x="145173" y="111315"/>
                </a:lnTo>
                <a:lnTo>
                  <a:pt x="145440" y="110998"/>
                </a:lnTo>
                <a:close/>
              </a:path>
              <a:path w="631189" h="179070">
                <a:moveTo>
                  <a:pt x="148932" y="74917"/>
                </a:moveTo>
                <a:lnTo>
                  <a:pt x="146951" y="67500"/>
                </a:lnTo>
                <a:lnTo>
                  <a:pt x="143891" y="68554"/>
                </a:lnTo>
                <a:lnTo>
                  <a:pt x="136931" y="71412"/>
                </a:lnTo>
                <a:lnTo>
                  <a:pt x="136144" y="70942"/>
                </a:lnTo>
                <a:lnTo>
                  <a:pt x="135712" y="64668"/>
                </a:lnTo>
                <a:lnTo>
                  <a:pt x="131178" y="64668"/>
                </a:lnTo>
                <a:lnTo>
                  <a:pt x="126606" y="64541"/>
                </a:lnTo>
                <a:lnTo>
                  <a:pt x="121361" y="64846"/>
                </a:lnTo>
                <a:lnTo>
                  <a:pt x="120002" y="67043"/>
                </a:lnTo>
                <a:lnTo>
                  <a:pt x="120827" y="68643"/>
                </a:lnTo>
                <a:lnTo>
                  <a:pt x="124206" y="70485"/>
                </a:lnTo>
                <a:lnTo>
                  <a:pt x="125298" y="70421"/>
                </a:lnTo>
                <a:lnTo>
                  <a:pt x="126174" y="71742"/>
                </a:lnTo>
                <a:lnTo>
                  <a:pt x="117957" y="71742"/>
                </a:lnTo>
                <a:lnTo>
                  <a:pt x="118529" y="75311"/>
                </a:lnTo>
                <a:lnTo>
                  <a:pt x="118579" y="78498"/>
                </a:lnTo>
                <a:lnTo>
                  <a:pt x="120688" y="84239"/>
                </a:lnTo>
                <a:lnTo>
                  <a:pt x="118833" y="84099"/>
                </a:lnTo>
                <a:lnTo>
                  <a:pt x="118338" y="85229"/>
                </a:lnTo>
                <a:lnTo>
                  <a:pt x="117843" y="87363"/>
                </a:lnTo>
                <a:lnTo>
                  <a:pt x="112547" y="87325"/>
                </a:lnTo>
                <a:lnTo>
                  <a:pt x="110794" y="89700"/>
                </a:lnTo>
                <a:lnTo>
                  <a:pt x="107594" y="98742"/>
                </a:lnTo>
                <a:lnTo>
                  <a:pt x="106641" y="98412"/>
                </a:lnTo>
                <a:lnTo>
                  <a:pt x="108292" y="103606"/>
                </a:lnTo>
                <a:lnTo>
                  <a:pt x="114287" y="100431"/>
                </a:lnTo>
                <a:lnTo>
                  <a:pt x="112788" y="95732"/>
                </a:lnTo>
                <a:lnTo>
                  <a:pt x="115036" y="95973"/>
                </a:lnTo>
                <a:lnTo>
                  <a:pt x="117068" y="96405"/>
                </a:lnTo>
                <a:lnTo>
                  <a:pt x="121158" y="96304"/>
                </a:lnTo>
                <a:lnTo>
                  <a:pt x="122758" y="96774"/>
                </a:lnTo>
                <a:lnTo>
                  <a:pt x="124498" y="98971"/>
                </a:lnTo>
                <a:lnTo>
                  <a:pt x="118059" y="98971"/>
                </a:lnTo>
                <a:lnTo>
                  <a:pt x="116141" y="101485"/>
                </a:lnTo>
                <a:lnTo>
                  <a:pt x="117106" y="104406"/>
                </a:lnTo>
                <a:lnTo>
                  <a:pt x="117563" y="107276"/>
                </a:lnTo>
                <a:lnTo>
                  <a:pt x="127825" y="107378"/>
                </a:lnTo>
                <a:lnTo>
                  <a:pt x="128612" y="106362"/>
                </a:lnTo>
                <a:lnTo>
                  <a:pt x="127571" y="101396"/>
                </a:lnTo>
                <a:lnTo>
                  <a:pt x="127889" y="99402"/>
                </a:lnTo>
                <a:lnTo>
                  <a:pt x="128320" y="99098"/>
                </a:lnTo>
                <a:lnTo>
                  <a:pt x="128663" y="98679"/>
                </a:lnTo>
                <a:lnTo>
                  <a:pt x="132791" y="99987"/>
                </a:lnTo>
                <a:lnTo>
                  <a:pt x="133032" y="99809"/>
                </a:lnTo>
                <a:lnTo>
                  <a:pt x="132778" y="99898"/>
                </a:lnTo>
                <a:lnTo>
                  <a:pt x="140639" y="88912"/>
                </a:lnTo>
                <a:lnTo>
                  <a:pt x="139014" y="88442"/>
                </a:lnTo>
                <a:lnTo>
                  <a:pt x="137566" y="88239"/>
                </a:lnTo>
                <a:lnTo>
                  <a:pt x="135178" y="87045"/>
                </a:lnTo>
                <a:lnTo>
                  <a:pt x="134226" y="86093"/>
                </a:lnTo>
                <a:lnTo>
                  <a:pt x="133197" y="85267"/>
                </a:lnTo>
                <a:lnTo>
                  <a:pt x="131800" y="88747"/>
                </a:lnTo>
                <a:lnTo>
                  <a:pt x="129032" y="90055"/>
                </a:lnTo>
                <a:lnTo>
                  <a:pt x="124815" y="89700"/>
                </a:lnTo>
                <a:lnTo>
                  <a:pt x="122072" y="85534"/>
                </a:lnTo>
                <a:lnTo>
                  <a:pt x="124218" y="86271"/>
                </a:lnTo>
                <a:lnTo>
                  <a:pt x="129997" y="85077"/>
                </a:lnTo>
                <a:lnTo>
                  <a:pt x="131660" y="85064"/>
                </a:lnTo>
                <a:lnTo>
                  <a:pt x="133286" y="84912"/>
                </a:lnTo>
                <a:lnTo>
                  <a:pt x="135953" y="82702"/>
                </a:lnTo>
                <a:lnTo>
                  <a:pt x="136626" y="80098"/>
                </a:lnTo>
                <a:lnTo>
                  <a:pt x="134480" y="77063"/>
                </a:lnTo>
                <a:lnTo>
                  <a:pt x="139306" y="73914"/>
                </a:lnTo>
                <a:lnTo>
                  <a:pt x="141300" y="72999"/>
                </a:lnTo>
                <a:lnTo>
                  <a:pt x="143129" y="72288"/>
                </a:lnTo>
                <a:lnTo>
                  <a:pt x="145580" y="75082"/>
                </a:lnTo>
                <a:lnTo>
                  <a:pt x="147231" y="74752"/>
                </a:lnTo>
                <a:lnTo>
                  <a:pt x="148932" y="74917"/>
                </a:lnTo>
                <a:close/>
              </a:path>
              <a:path w="631189" h="179070">
                <a:moveTo>
                  <a:pt x="150215" y="115963"/>
                </a:moveTo>
                <a:lnTo>
                  <a:pt x="148272" y="115404"/>
                </a:lnTo>
                <a:lnTo>
                  <a:pt x="147307" y="115112"/>
                </a:lnTo>
                <a:lnTo>
                  <a:pt x="147205" y="115493"/>
                </a:lnTo>
                <a:lnTo>
                  <a:pt x="147091" y="115874"/>
                </a:lnTo>
                <a:lnTo>
                  <a:pt x="146989" y="116243"/>
                </a:lnTo>
                <a:lnTo>
                  <a:pt x="147916" y="116497"/>
                </a:lnTo>
                <a:lnTo>
                  <a:pt x="148831" y="116776"/>
                </a:lnTo>
                <a:lnTo>
                  <a:pt x="149860" y="116979"/>
                </a:lnTo>
                <a:lnTo>
                  <a:pt x="150063" y="116319"/>
                </a:lnTo>
                <a:lnTo>
                  <a:pt x="150215" y="115963"/>
                </a:lnTo>
                <a:close/>
              </a:path>
              <a:path w="631189" h="179070">
                <a:moveTo>
                  <a:pt x="271132" y="46647"/>
                </a:moveTo>
                <a:lnTo>
                  <a:pt x="268376" y="46075"/>
                </a:lnTo>
                <a:lnTo>
                  <a:pt x="266331" y="45669"/>
                </a:lnTo>
                <a:lnTo>
                  <a:pt x="268389" y="53975"/>
                </a:lnTo>
                <a:lnTo>
                  <a:pt x="269963" y="53911"/>
                </a:lnTo>
                <a:lnTo>
                  <a:pt x="271132" y="46647"/>
                </a:lnTo>
                <a:close/>
              </a:path>
              <a:path w="631189" h="179070">
                <a:moveTo>
                  <a:pt x="272376" y="84886"/>
                </a:moveTo>
                <a:lnTo>
                  <a:pt x="270459" y="82537"/>
                </a:lnTo>
                <a:lnTo>
                  <a:pt x="269506" y="81356"/>
                </a:lnTo>
                <a:lnTo>
                  <a:pt x="268592" y="81813"/>
                </a:lnTo>
                <a:lnTo>
                  <a:pt x="268147" y="82054"/>
                </a:lnTo>
                <a:lnTo>
                  <a:pt x="269379" y="86880"/>
                </a:lnTo>
                <a:lnTo>
                  <a:pt x="271538" y="85407"/>
                </a:lnTo>
                <a:lnTo>
                  <a:pt x="272376" y="84886"/>
                </a:lnTo>
                <a:close/>
              </a:path>
              <a:path w="631189" h="179070">
                <a:moveTo>
                  <a:pt x="291249" y="74663"/>
                </a:moveTo>
                <a:lnTo>
                  <a:pt x="290410" y="73977"/>
                </a:lnTo>
                <a:lnTo>
                  <a:pt x="289064" y="73304"/>
                </a:lnTo>
                <a:lnTo>
                  <a:pt x="289140" y="68414"/>
                </a:lnTo>
                <a:lnTo>
                  <a:pt x="287870" y="65697"/>
                </a:lnTo>
                <a:lnTo>
                  <a:pt x="281533" y="64731"/>
                </a:lnTo>
                <a:lnTo>
                  <a:pt x="280098" y="63030"/>
                </a:lnTo>
                <a:lnTo>
                  <a:pt x="278041" y="61633"/>
                </a:lnTo>
                <a:lnTo>
                  <a:pt x="277812" y="62801"/>
                </a:lnTo>
                <a:lnTo>
                  <a:pt x="277279" y="63817"/>
                </a:lnTo>
                <a:lnTo>
                  <a:pt x="278638" y="68084"/>
                </a:lnTo>
                <a:lnTo>
                  <a:pt x="281686" y="70878"/>
                </a:lnTo>
                <a:lnTo>
                  <a:pt x="280212" y="76403"/>
                </a:lnTo>
                <a:lnTo>
                  <a:pt x="282879" y="78308"/>
                </a:lnTo>
                <a:lnTo>
                  <a:pt x="284162" y="79844"/>
                </a:lnTo>
                <a:lnTo>
                  <a:pt x="283044" y="82550"/>
                </a:lnTo>
                <a:lnTo>
                  <a:pt x="281724" y="80835"/>
                </a:lnTo>
                <a:lnTo>
                  <a:pt x="278930" y="79768"/>
                </a:lnTo>
                <a:lnTo>
                  <a:pt x="277355" y="80162"/>
                </a:lnTo>
                <a:lnTo>
                  <a:pt x="275932" y="80175"/>
                </a:lnTo>
                <a:lnTo>
                  <a:pt x="276479" y="82956"/>
                </a:lnTo>
                <a:lnTo>
                  <a:pt x="270878" y="81419"/>
                </a:lnTo>
                <a:lnTo>
                  <a:pt x="272453" y="84924"/>
                </a:lnTo>
                <a:lnTo>
                  <a:pt x="273265" y="85509"/>
                </a:lnTo>
                <a:lnTo>
                  <a:pt x="274383" y="85915"/>
                </a:lnTo>
                <a:lnTo>
                  <a:pt x="274828" y="86702"/>
                </a:lnTo>
                <a:lnTo>
                  <a:pt x="276618" y="89877"/>
                </a:lnTo>
                <a:lnTo>
                  <a:pt x="279196" y="91719"/>
                </a:lnTo>
                <a:lnTo>
                  <a:pt x="283146" y="92062"/>
                </a:lnTo>
                <a:lnTo>
                  <a:pt x="284403" y="89687"/>
                </a:lnTo>
                <a:lnTo>
                  <a:pt x="285165" y="86906"/>
                </a:lnTo>
                <a:lnTo>
                  <a:pt x="289661" y="85382"/>
                </a:lnTo>
                <a:lnTo>
                  <a:pt x="290550" y="81508"/>
                </a:lnTo>
                <a:lnTo>
                  <a:pt x="289331" y="77368"/>
                </a:lnTo>
                <a:lnTo>
                  <a:pt x="290118" y="76136"/>
                </a:lnTo>
                <a:lnTo>
                  <a:pt x="291249" y="74663"/>
                </a:lnTo>
                <a:close/>
              </a:path>
              <a:path w="631189" h="179070">
                <a:moveTo>
                  <a:pt x="296583" y="79400"/>
                </a:moveTo>
                <a:lnTo>
                  <a:pt x="295135" y="76022"/>
                </a:lnTo>
                <a:lnTo>
                  <a:pt x="293624" y="73367"/>
                </a:lnTo>
                <a:lnTo>
                  <a:pt x="292074" y="70383"/>
                </a:lnTo>
                <a:lnTo>
                  <a:pt x="290106" y="71653"/>
                </a:lnTo>
                <a:lnTo>
                  <a:pt x="291071" y="73367"/>
                </a:lnTo>
                <a:lnTo>
                  <a:pt x="291376" y="74599"/>
                </a:lnTo>
                <a:lnTo>
                  <a:pt x="291338" y="74777"/>
                </a:lnTo>
                <a:lnTo>
                  <a:pt x="291668" y="76022"/>
                </a:lnTo>
                <a:lnTo>
                  <a:pt x="291782" y="76466"/>
                </a:lnTo>
                <a:lnTo>
                  <a:pt x="292087" y="78308"/>
                </a:lnTo>
                <a:lnTo>
                  <a:pt x="293052" y="80492"/>
                </a:lnTo>
                <a:lnTo>
                  <a:pt x="293116" y="80645"/>
                </a:lnTo>
                <a:lnTo>
                  <a:pt x="294373" y="80899"/>
                </a:lnTo>
                <a:lnTo>
                  <a:pt x="295198" y="81343"/>
                </a:lnTo>
                <a:lnTo>
                  <a:pt x="295414" y="80899"/>
                </a:lnTo>
                <a:lnTo>
                  <a:pt x="295541" y="80645"/>
                </a:lnTo>
                <a:lnTo>
                  <a:pt x="295605" y="80492"/>
                </a:lnTo>
                <a:lnTo>
                  <a:pt x="296583" y="79400"/>
                </a:lnTo>
                <a:close/>
              </a:path>
              <a:path w="631189" h="179070">
                <a:moveTo>
                  <a:pt x="299262" y="56261"/>
                </a:moveTo>
                <a:lnTo>
                  <a:pt x="297040" y="53428"/>
                </a:lnTo>
                <a:lnTo>
                  <a:pt x="294944" y="50901"/>
                </a:lnTo>
                <a:lnTo>
                  <a:pt x="291630" y="46266"/>
                </a:lnTo>
                <a:lnTo>
                  <a:pt x="290474" y="44094"/>
                </a:lnTo>
                <a:lnTo>
                  <a:pt x="289052" y="41757"/>
                </a:lnTo>
                <a:lnTo>
                  <a:pt x="287096" y="41960"/>
                </a:lnTo>
                <a:lnTo>
                  <a:pt x="284505" y="41630"/>
                </a:lnTo>
                <a:lnTo>
                  <a:pt x="284695" y="47409"/>
                </a:lnTo>
                <a:lnTo>
                  <a:pt x="282282" y="49034"/>
                </a:lnTo>
                <a:lnTo>
                  <a:pt x="277507" y="46799"/>
                </a:lnTo>
                <a:lnTo>
                  <a:pt x="275666" y="47967"/>
                </a:lnTo>
                <a:lnTo>
                  <a:pt x="273723" y="49390"/>
                </a:lnTo>
                <a:lnTo>
                  <a:pt x="275183" y="56273"/>
                </a:lnTo>
                <a:lnTo>
                  <a:pt x="278739" y="58966"/>
                </a:lnTo>
                <a:lnTo>
                  <a:pt x="285915" y="58267"/>
                </a:lnTo>
                <a:lnTo>
                  <a:pt x="290093" y="57861"/>
                </a:lnTo>
                <a:lnTo>
                  <a:pt x="294246" y="57035"/>
                </a:lnTo>
                <a:lnTo>
                  <a:pt x="299262" y="56261"/>
                </a:lnTo>
                <a:close/>
              </a:path>
              <a:path w="631189" h="179070">
                <a:moveTo>
                  <a:pt x="322770" y="77635"/>
                </a:moveTo>
                <a:lnTo>
                  <a:pt x="322745" y="77470"/>
                </a:lnTo>
                <a:lnTo>
                  <a:pt x="322618" y="77482"/>
                </a:lnTo>
                <a:lnTo>
                  <a:pt x="322732" y="77635"/>
                </a:lnTo>
                <a:close/>
              </a:path>
              <a:path w="631189" h="179070">
                <a:moveTo>
                  <a:pt x="324129" y="64439"/>
                </a:moveTo>
                <a:lnTo>
                  <a:pt x="323443" y="61188"/>
                </a:lnTo>
                <a:lnTo>
                  <a:pt x="317995" y="57810"/>
                </a:lnTo>
                <a:lnTo>
                  <a:pt x="315709" y="61760"/>
                </a:lnTo>
                <a:lnTo>
                  <a:pt x="317817" y="66370"/>
                </a:lnTo>
                <a:lnTo>
                  <a:pt x="316357" y="68999"/>
                </a:lnTo>
                <a:lnTo>
                  <a:pt x="316064" y="72504"/>
                </a:lnTo>
                <a:lnTo>
                  <a:pt x="316407" y="73825"/>
                </a:lnTo>
                <a:lnTo>
                  <a:pt x="316585" y="75120"/>
                </a:lnTo>
                <a:lnTo>
                  <a:pt x="318998" y="74815"/>
                </a:lnTo>
                <a:lnTo>
                  <a:pt x="319671" y="72910"/>
                </a:lnTo>
                <a:lnTo>
                  <a:pt x="319989" y="70789"/>
                </a:lnTo>
                <a:lnTo>
                  <a:pt x="321056" y="69151"/>
                </a:lnTo>
                <a:lnTo>
                  <a:pt x="324129" y="64439"/>
                </a:lnTo>
                <a:close/>
              </a:path>
              <a:path w="631189" h="179070">
                <a:moveTo>
                  <a:pt x="326263" y="74701"/>
                </a:moveTo>
                <a:lnTo>
                  <a:pt x="326186" y="72986"/>
                </a:lnTo>
                <a:lnTo>
                  <a:pt x="321779" y="70878"/>
                </a:lnTo>
                <a:lnTo>
                  <a:pt x="322122" y="73291"/>
                </a:lnTo>
                <a:lnTo>
                  <a:pt x="322719" y="77381"/>
                </a:lnTo>
                <a:lnTo>
                  <a:pt x="326263" y="74701"/>
                </a:lnTo>
                <a:close/>
              </a:path>
              <a:path w="631189" h="179070">
                <a:moveTo>
                  <a:pt x="389750" y="60871"/>
                </a:moveTo>
                <a:lnTo>
                  <a:pt x="386854" y="60312"/>
                </a:lnTo>
                <a:lnTo>
                  <a:pt x="384238" y="59334"/>
                </a:lnTo>
                <a:lnTo>
                  <a:pt x="380644" y="59639"/>
                </a:lnTo>
                <a:lnTo>
                  <a:pt x="379780" y="62230"/>
                </a:lnTo>
                <a:lnTo>
                  <a:pt x="378828" y="63690"/>
                </a:lnTo>
                <a:lnTo>
                  <a:pt x="380047" y="64135"/>
                </a:lnTo>
                <a:lnTo>
                  <a:pt x="381584" y="65290"/>
                </a:lnTo>
                <a:lnTo>
                  <a:pt x="384733" y="63906"/>
                </a:lnTo>
                <a:lnTo>
                  <a:pt x="388340" y="65493"/>
                </a:lnTo>
                <a:lnTo>
                  <a:pt x="389750" y="60871"/>
                </a:lnTo>
                <a:close/>
              </a:path>
              <a:path w="631189" h="179070">
                <a:moveTo>
                  <a:pt x="394538" y="72682"/>
                </a:moveTo>
                <a:lnTo>
                  <a:pt x="393725" y="71132"/>
                </a:lnTo>
                <a:lnTo>
                  <a:pt x="392734" y="67792"/>
                </a:lnTo>
                <a:lnTo>
                  <a:pt x="391045" y="70243"/>
                </a:lnTo>
                <a:lnTo>
                  <a:pt x="389890" y="71361"/>
                </a:lnTo>
                <a:lnTo>
                  <a:pt x="389470" y="72707"/>
                </a:lnTo>
                <a:lnTo>
                  <a:pt x="389153" y="73710"/>
                </a:lnTo>
                <a:lnTo>
                  <a:pt x="389585" y="75107"/>
                </a:lnTo>
                <a:lnTo>
                  <a:pt x="390283" y="76581"/>
                </a:lnTo>
                <a:lnTo>
                  <a:pt x="391718" y="76962"/>
                </a:lnTo>
                <a:lnTo>
                  <a:pt x="393153" y="76098"/>
                </a:lnTo>
                <a:lnTo>
                  <a:pt x="394462" y="75082"/>
                </a:lnTo>
                <a:lnTo>
                  <a:pt x="394538" y="72682"/>
                </a:lnTo>
                <a:close/>
              </a:path>
              <a:path w="631189" h="179070">
                <a:moveTo>
                  <a:pt x="400583" y="61480"/>
                </a:moveTo>
                <a:lnTo>
                  <a:pt x="398945" y="59524"/>
                </a:lnTo>
                <a:lnTo>
                  <a:pt x="398145" y="56819"/>
                </a:lnTo>
                <a:lnTo>
                  <a:pt x="395452" y="58851"/>
                </a:lnTo>
                <a:lnTo>
                  <a:pt x="394665" y="59436"/>
                </a:lnTo>
                <a:lnTo>
                  <a:pt x="393865" y="61353"/>
                </a:lnTo>
                <a:lnTo>
                  <a:pt x="396113" y="64617"/>
                </a:lnTo>
                <a:lnTo>
                  <a:pt x="398119" y="62852"/>
                </a:lnTo>
                <a:lnTo>
                  <a:pt x="400583" y="61480"/>
                </a:lnTo>
                <a:close/>
              </a:path>
              <a:path w="631189" h="179070">
                <a:moveTo>
                  <a:pt x="418426" y="65024"/>
                </a:moveTo>
                <a:lnTo>
                  <a:pt x="418045" y="61798"/>
                </a:lnTo>
                <a:lnTo>
                  <a:pt x="417474" y="61950"/>
                </a:lnTo>
                <a:lnTo>
                  <a:pt x="416344" y="62230"/>
                </a:lnTo>
                <a:lnTo>
                  <a:pt x="417334" y="65278"/>
                </a:lnTo>
                <a:lnTo>
                  <a:pt x="417703" y="65189"/>
                </a:lnTo>
                <a:lnTo>
                  <a:pt x="418058" y="65112"/>
                </a:lnTo>
                <a:lnTo>
                  <a:pt x="418426" y="65024"/>
                </a:lnTo>
                <a:close/>
              </a:path>
              <a:path w="631189" h="179070">
                <a:moveTo>
                  <a:pt x="422148" y="25019"/>
                </a:moveTo>
                <a:lnTo>
                  <a:pt x="420370" y="24015"/>
                </a:lnTo>
                <a:lnTo>
                  <a:pt x="418807" y="23469"/>
                </a:lnTo>
                <a:lnTo>
                  <a:pt x="417817" y="26136"/>
                </a:lnTo>
                <a:lnTo>
                  <a:pt x="418503" y="27419"/>
                </a:lnTo>
                <a:lnTo>
                  <a:pt x="419049" y="27609"/>
                </a:lnTo>
                <a:lnTo>
                  <a:pt x="421474" y="28460"/>
                </a:lnTo>
                <a:lnTo>
                  <a:pt x="421652" y="26606"/>
                </a:lnTo>
                <a:lnTo>
                  <a:pt x="422148" y="25019"/>
                </a:lnTo>
                <a:close/>
              </a:path>
              <a:path w="631189" h="179070">
                <a:moveTo>
                  <a:pt x="422402" y="72999"/>
                </a:moveTo>
                <a:lnTo>
                  <a:pt x="417626" y="69799"/>
                </a:lnTo>
                <a:lnTo>
                  <a:pt x="415544" y="72047"/>
                </a:lnTo>
                <a:lnTo>
                  <a:pt x="412635" y="73952"/>
                </a:lnTo>
                <a:lnTo>
                  <a:pt x="415950" y="77533"/>
                </a:lnTo>
                <a:lnTo>
                  <a:pt x="422249" y="73596"/>
                </a:lnTo>
                <a:lnTo>
                  <a:pt x="422402" y="72999"/>
                </a:lnTo>
                <a:close/>
              </a:path>
              <a:path w="631189" h="179070">
                <a:moveTo>
                  <a:pt x="424421" y="73507"/>
                </a:moveTo>
                <a:lnTo>
                  <a:pt x="424256" y="73342"/>
                </a:lnTo>
                <a:lnTo>
                  <a:pt x="424268" y="73545"/>
                </a:lnTo>
                <a:lnTo>
                  <a:pt x="424421" y="73507"/>
                </a:lnTo>
                <a:close/>
              </a:path>
              <a:path w="631189" h="179070">
                <a:moveTo>
                  <a:pt x="424586" y="76174"/>
                </a:moveTo>
                <a:lnTo>
                  <a:pt x="424319" y="74853"/>
                </a:lnTo>
                <a:lnTo>
                  <a:pt x="424268" y="73634"/>
                </a:lnTo>
                <a:lnTo>
                  <a:pt x="420624" y="76784"/>
                </a:lnTo>
                <a:lnTo>
                  <a:pt x="421932" y="78638"/>
                </a:lnTo>
                <a:lnTo>
                  <a:pt x="423227" y="79349"/>
                </a:lnTo>
                <a:lnTo>
                  <a:pt x="424154" y="77190"/>
                </a:lnTo>
                <a:lnTo>
                  <a:pt x="424586" y="76174"/>
                </a:lnTo>
                <a:close/>
              </a:path>
              <a:path w="631189" h="179070">
                <a:moveTo>
                  <a:pt x="433324" y="24447"/>
                </a:moveTo>
                <a:lnTo>
                  <a:pt x="425538" y="24333"/>
                </a:lnTo>
                <a:lnTo>
                  <a:pt x="424484" y="25654"/>
                </a:lnTo>
                <a:lnTo>
                  <a:pt x="424218" y="31407"/>
                </a:lnTo>
                <a:lnTo>
                  <a:pt x="427266" y="32092"/>
                </a:lnTo>
                <a:lnTo>
                  <a:pt x="426466" y="28994"/>
                </a:lnTo>
                <a:lnTo>
                  <a:pt x="427939" y="27635"/>
                </a:lnTo>
                <a:lnTo>
                  <a:pt x="432409" y="30264"/>
                </a:lnTo>
                <a:lnTo>
                  <a:pt x="432866" y="26860"/>
                </a:lnTo>
                <a:lnTo>
                  <a:pt x="433324" y="24447"/>
                </a:lnTo>
                <a:close/>
              </a:path>
              <a:path w="631189" h="179070">
                <a:moveTo>
                  <a:pt x="434606" y="40563"/>
                </a:moveTo>
                <a:lnTo>
                  <a:pt x="434492" y="38544"/>
                </a:lnTo>
                <a:lnTo>
                  <a:pt x="434390" y="36512"/>
                </a:lnTo>
                <a:lnTo>
                  <a:pt x="434276" y="34493"/>
                </a:lnTo>
                <a:lnTo>
                  <a:pt x="432574" y="37033"/>
                </a:lnTo>
                <a:lnTo>
                  <a:pt x="434606" y="40563"/>
                </a:lnTo>
                <a:close/>
              </a:path>
              <a:path w="631189" h="179070">
                <a:moveTo>
                  <a:pt x="439674" y="54102"/>
                </a:moveTo>
                <a:lnTo>
                  <a:pt x="436245" y="48501"/>
                </a:lnTo>
                <a:lnTo>
                  <a:pt x="435254" y="49555"/>
                </a:lnTo>
                <a:lnTo>
                  <a:pt x="434365" y="50622"/>
                </a:lnTo>
                <a:lnTo>
                  <a:pt x="432485" y="52311"/>
                </a:lnTo>
                <a:lnTo>
                  <a:pt x="431457" y="52920"/>
                </a:lnTo>
                <a:lnTo>
                  <a:pt x="429806" y="54102"/>
                </a:lnTo>
                <a:lnTo>
                  <a:pt x="436079" y="57658"/>
                </a:lnTo>
                <a:lnTo>
                  <a:pt x="439534" y="54102"/>
                </a:lnTo>
                <a:lnTo>
                  <a:pt x="439674" y="54102"/>
                </a:lnTo>
                <a:close/>
              </a:path>
              <a:path w="631189" h="179070">
                <a:moveTo>
                  <a:pt x="440677" y="16738"/>
                </a:moveTo>
                <a:lnTo>
                  <a:pt x="429768" y="12534"/>
                </a:lnTo>
                <a:lnTo>
                  <a:pt x="425780" y="12103"/>
                </a:lnTo>
                <a:lnTo>
                  <a:pt x="427101" y="16891"/>
                </a:lnTo>
                <a:lnTo>
                  <a:pt x="433755" y="16852"/>
                </a:lnTo>
                <a:lnTo>
                  <a:pt x="434594" y="22656"/>
                </a:lnTo>
                <a:lnTo>
                  <a:pt x="436753" y="21590"/>
                </a:lnTo>
                <a:lnTo>
                  <a:pt x="438721" y="21221"/>
                </a:lnTo>
                <a:lnTo>
                  <a:pt x="440448" y="18872"/>
                </a:lnTo>
                <a:lnTo>
                  <a:pt x="440677" y="16738"/>
                </a:lnTo>
                <a:close/>
              </a:path>
              <a:path w="631189" h="179070">
                <a:moveTo>
                  <a:pt x="445020" y="32766"/>
                </a:moveTo>
                <a:lnTo>
                  <a:pt x="443953" y="31546"/>
                </a:lnTo>
                <a:lnTo>
                  <a:pt x="443407" y="30937"/>
                </a:lnTo>
                <a:lnTo>
                  <a:pt x="439724" y="33883"/>
                </a:lnTo>
                <a:lnTo>
                  <a:pt x="440461" y="34518"/>
                </a:lnTo>
                <a:lnTo>
                  <a:pt x="441655" y="35839"/>
                </a:lnTo>
                <a:lnTo>
                  <a:pt x="441883" y="35699"/>
                </a:lnTo>
                <a:lnTo>
                  <a:pt x="443064" y="34925"/>
                </a:lnTo>
                <a:lnTo>
                  <a:pt x="443992" y="33782"/>
                </a:lnTo>
                <a:lnTo>
                  <a:pt x="445020" y="32766"/>
                </a:lnTo>
                <a:close/>
              </a:path>
              <a:path w="631189" h="179070">
                <a:moveTo>
                  <a:pt x="448437" y="65278"/>
                </a:moveTo>
                <a:lnTo>
                  <a:pt x="445389" y="63842"/>
                </a:lnTo>
                <a:lnTo>
                  <a:pt x="445604" y="68592"/>
                </a:lnTo>
                <a:lnTo>
                  <a:pt x="447243" y="68516"/>
                </a:lnTo>
                <a:lnTo>
                  <a:pt x="448310" y="66802"/>
                </a:lnTo>
                <a:lnTo>
                  <a:pt x="448437" y="65278"/>
                </a:lnTo>
                <a:close/>
              </a:path>
              <a:path w="631189" h="179070">
                <a:moveTo>
                  <a:pt x="448945" y="24091"/>
                </a:moveTo>
                <a:lnTo>
                  <a:pt x="447865" y="23545"/>
                </a:lnTo>
                <a:lnTo>
                  <a:pt x="447281" y="22999"/>
                </a:lnTo>
                <a:lnTo>
                  <a:pt x="446671" y="23749"/>
                </a:lnTo>
                <a:lnTo>
                  <a:pt x="445833" y="24422"/>
                </a:lnTo>
                <a:lnTo>
                  <a:pt x="445566" y="25273"/>
                </a:lnTo>
                <a:lnTo>
                  <a:pt x="445439" y="25654"/>
                </a:lnTo>
                <a:lnTo>
                  <a:pt x="446481" y="26390"/>
                </a:lnTo>
                <a:lnTo>
                  <a:pt x="447408" y="27419"/>
                </a:lnTo>
                <a:lnTo>
                  <a:pt x="448132" y="26187"/>
                </a:lnTo>
                <a:lnTo>
                  <a:pt x="448906" y="25412"/>
                </a:lnTo>
                <a:lnTo>
                  <a:pt x="448945" y="24091"/>
                </a:lnTo>
                <a:close/>
              </a:path>
              <a:path w="631189" h="179070">
                <a:moveTo>
                  <a:pt x="453009" y="75717"/>
                </a:moveTo>
                <a:lnTo>
                  <a:pt x="452843" y="75196"/>
                </a:lnTo>
                <a:lnTo>
                  <a:pt x="452640" y="74574"/>
                </a:lnTo>
                <a:lnTo>
                  <a:pt x="451764" y="74180"/>
                </a:lnTo>
                <a:lnTo>
                  <a:pt x="451167" y="73685"/>
                </a:lnTo>
                <a:lnTo>
                  <a:pt x="450735" y="74282"/>
                </a:lnTo>
                <a:lnTo>
                  <a:pt x="449935" y="74917"/>
                </a:lnTo>
                <a:lnTo>
                  <a:pt x="450037" y="76098"/>
                </a:lnTo>
                <a:lnTo>
                  <a:pt x="450875" y="76644"/>
                </a:lnTo>
                <a:lnTo>
                  <a:pt x="451853" y="77787"/>
                </a:lnTo>
                <a:lnTo>
                  <a:pt x="452386" y="76492"/>
                </a:lnTo>
                <a:lnTo>
                  <a:pt x="453009" y="75717"/>
                </a:lnTo>
                <a:close/>
              </a:path>
              <a:path w="631189" h="179070">
                <a:moveTo>
                  <a:pt x="454266" y="20396"/>
                </a:moveTo>
                <a:lnTo>
                  <a:pt x="453644" y="16776"/>
                </a:lnTo>
                <a:lnTo>
                  <a:pt x="448576" y="18351"/>
                </a:lnTo>
                <a:lnTo>
                  <a:pt x="448475" y="20396"/>
                </a:lnTo>
                <a:lnTo>
                  <a:pt x="448437" y="21158"/>
                </a:lnTo>
                <a:lnTo>
                  <a:pt x="454266" y="20396"/>
                </a:lnTo>
                <a:close/>
              </a:path>
              <a:path w="631189" h="179070">
                <a:moveTo>
                  <a:pt x="458546" y="80200"/>
                </a:moveTo>
                <a:lnTo>
                  <a:pt x="458177" y="80175"/>
                </a:lnTo>
                <a:lnTo>
                  <a:pt x="457809" y="80137"/>
                </a:lnTo>
                <a:lnTo>
                  <a:pt x="457441" y="80111"/>
                </a:lnTo>
                <a:lnTo>
                  <a:pt x="456869" y="83654"/>
                </a:lnTo>
                <a:lnTo>
                  <a:pt x="457428" y="83718"/>
                </a:lnTo>
                <a:lnTo>
                  <a:pt x="458546" y="83870"/>
                </a:lnTo>
                <a:lnTo>
                  <a:pt x="458546" y="80200"/>
                </a:lnTo>
                <a:close/>
              </a:path>
              <a:path w="631189" h="179070">
                <a:moveTo>
                  <a:pt x="465010" y="2044"/>
                </a:moveTo>
                <a:lnTo>
                  <a:pt x="464908" y="1562"/>
                </a:lnTo>
                <a:lnTo>
                  <a:pt x="464769" y="952"/>
                </a:lnTo>
                <a:lnTo>
                  <a:pt x="463892" y="508"/>
                </a:lnTo>
                <a:lnTo>
                  <a:pt x="463346" y="0"/>
                </a:lnTo>
                <a:lnTo>
                  <a:pt x="462965" y="419"/>
                </a:lnTo>
                <a:lnTo>
                  <a:pt x="462292" y="850"/>
                </a:lnTo>
                <a:lnTo>
                  <a:pt x="462292" y="1917"/>
                </a:lnTo>
                <a:lnTo>
                  <a:pt x="462762" y="2578"/>
                </a:lnTo>
                <a:lnTo>
                  <a:pt x="463359" y="4051"/>
                </a:lnTo>
                <a:lnTo>
                  <a:pt x="464223" y="2730"/>
                </a:lnTo>
                <a:lnTo>
                  <a:pt x="465010" y="2044"/>
                </a:lnTo>
                <a:close/>
              </a:path>
              <a:path w="631189" h="179070">
                <a:moveTo>
                  <a:pt x="468299" y="79463"/>
                </a:moveTo>
                <a:lnTo>
                  <a:pt x="467728" y="78676"/>
                </a:lnTo>
                <a:lnTo>
                  <a:pt x="467080" y="77203"/>
                </a:lnTo>
                <a:lnTo>
                  <a:pt x="466585" y="77241"/>
                </a:lnTo>
                <a:lnTo>
                  <a:pt x="465543" y="77355"/>
                </a:lnTo>
                <a:lnTo>
                  <a:pt x="464578" y="78244"/>
                </a:lnTo>
                <a:lnTo>
                  <a:pt x="462876" y="79222"/>
                </a:lnTo>
                <a:lnTo>
                  <a:pt x="464350" y="80149"/>
                </a:lnTo>
                <a:lnTo>
                  <a:pt x="465162" y="81076"/>
                </a:lnTo>
                <a:lnTo>
                  <a:pt x="465899" y="81026"/>
                </a:lnTo>
                <a:lnTo>
                  <a:pt x="466737" y="80962"/>
                </a:lnTo>
                <a:lnTo>
                  <a:pt x="467499" y="80022"/>
                </a:lnTo>
                <a:lnTo>
                  <a:pt x="468299" y="79463"/>
                </a:lnTo>
                <a:close/>
              </a:path>
              <a:path w="631189" h="179070">
                <a:moveTo>
                  <a:pt x="476427" y="28714"/>
                </a:moveTo>
                <a:lnTo>
                  <a:pt x="474230" y="26682"/>
                </a:lnTo>
                <a:lnTo>
                  <a:pt x="475145" y="22288"/>
                </a:lnTo>
                <a:lnTo>
                  <a:pt x="475589" y="20231"/>
                </a:lnTo>
                <a:lnTo>
                  <a:pt x="468655" y="22288"/>
                </a:lnTo>
                <a:lnTo>
                  <a:pt x="472948" y="30632"/>
                </a:lnTo>
                <a:lnTo>
                  <a:pt x="476427" y="28714"/>
                </a:lnTo>
                <a:close/>
              </a:path>
              <a:path w="631189" h="179070">
                <a:moveTo>
                  <a:pt x="486333" y="50927"/>
                </a:moveTo>
                <a:lnTo>
                  <a:pt x="481736" y="49949"/>
                </a:lnTo>
                <a:lnTo>
                  <a:pt x="480669" y="53251"/>
                </a:lnTo>
                <a:lnTo>
                  <a:pt x="477240" y="55613"/>
                </a:lnTo>
                <a:lnTo>
                  <a:pt x="484454" y="57873"/>
                </a:lnTo>
                <a:lnTo>
                  <a:pt x="486333" y="50927"/>
                </a:lnTo>
                <a:close/>
              </a:path>
              <a:path w="631189" h="179070">
                <a:moveTo>
                  <a:pt x="487019" y="59169"/>
                </a:moveTo>
                <a:lnTo>
                  <a:pt x="484517" y="58140"/>
                </a:lnTo>
                <a:lnTo>
                  <a:pt x="483933" y="61836"/>
                </a:lnTo>
                <a:lnTo>
                  <a:pt x="480987" y="62611"/>
                </a:lnTo>
                <a:lnTo>
                  <a:pt x="476923" y="62788"/>
                </a:lnTo>
                <a:lnTo>
                  <a:pt x="478205" y="64477"/>
                </a:lnTo>
                <a:lnTo>
                  <a:pt x="479056" y="65303"/>
                </a:lnTo>
                <a:lnTo>
                  <a:pt x="479971" y="67310"/>
                </a:lnTo>
                <a:lnTo>
                  <a:pt x="480021" y="68503"/>
                </a:lnTo>
                <a:lnTo>
                  <a:pt x="480263" y="69659"/>
                </a:lnTo>
                <a:lnTo>
                  <a:pt x="487019" y="59169"/>
                </a:lnTo>
                <a:close/>
              </a:path>
              <a:path w="631189" h="179070">
                <a:moveTo>
                  <a:pt x="503110" y="71234"/>
                </a:moveTo>
                <a:lnTo>
                  <a:pt x="501815" y="68186"/>
                </a:lnTo>
                <a:lnTo>
                  <a:pt x="500176" y="67500"/>
                </a:lnTo>
                <a:lnTo>
                  <a:pt x="497433" y="68872"/>
                </a:lnTo>
                <a:lnTo>
                  <a:pt x="498360" y="72161"/>
                </a:lnTo>
                <a:lnTo>
                  <a:pt x="500481" y="71615"/>
                </a:lnTo>
                <a:lnTo>
                  <a:pt x="503110" y="71234"/>
                </a:lnTo>
                <a:close/>
              </a:path>
              <a:path w="631189" h="179070">
                <a:moveTo>
                  <a:pt x="515581" y="85344"/>
                </a:moveTo>
                <a:lnTo>
                  <a:pt x="515569" y="82080"/>
                </a:lnTo>
                <a:lnTo>
                  <a:pt x="512559" y="83312"/>
                </a:lnTo>
                <a:lnTo>
                  <a:pt x="511225" y="86283"/>
                </a:lnTo>
                <a:lnTo>
                  <a:pt x="513930" y="86067"/>
                </a:lnTo>
                <a:lnTo>
                  <a:pt x="515581" y="85344"/>
                </a:lnTo>
                <a:close/>
              </a:path>
              <a:path w="631189" h="179070">
                <a:moveTo>
                  <a:pt x="525068" y="75514"/>
                </a:moveTo>
                <a:lnTo>
                  <a:pt x="524649" y="74002"/>
                </a:lnTo>
                <a:lnTo>
                  <a:pt x="524014" y="73545"/>
                </a:lnTo>
                <a:lnTo>
                  <a:pt x="522744" y="72631"/>
                </a:lnTo>
                <a:lnTo>
                  <a:pt x="521106" y="72212"/>
                </a:lnTo>
                <a:lnTo>
                  <a:pt x="518909" y="71285"/>
                </a:lnTo>
                <a:lnTo>
                  <a:pt x="519366" y="73533"/>
                </a:lnTo>
                <a:lnTo>
                  <a:pt x="519480" y="75222"/>
                </a:lnTo>
                <a:lnTo>
                  <a:pt x="520420" y="77393"/>
                </a:lnTo>
                <a:lnTo>
                  <a:pt x="521728" y="78168"/>
                </a:lnTo>
                <a:lnTo>
                  <a:pt x="523354" y="77990"/>
                </a:lnTo>
                <a:lnTo>
                  <a:pt x="524522" y="77089"/>
                </a:lnTo>
                <a:lnTo>
                  <a:pt x="525068" y="75514"/>
                </a:lnTo>
                <a:close/>
              </a:path>
              <a:path w="631189" h="179070">
                <a:moveTo>
                  <a:pt x="528434" y="87185"/>
                </a:moveTo>
                <a:lnTo>
                  <a:pt x="528180" y="86525"/>
                </a:lnTo>
                <a:lnTo>
                  <a:pt x="527913" y="85864"/>
                </a:lnTo>
                <a:lnTo>
                  <a:pt x="527659" y="85204"/>
                </a:lnTo>
                <a:lnTo>
                  <a:pt x="527126" y="84861"/>
                </a:lnTo>
                <a:lnTo>
                  <a:pt x="526059" y="84201"/>
                </a:lnTo>
                <a:lnTo>
                  <a:pt x="525856" y="84988"/>
                </a:lnTo>
                <a:lnTo>
                  <a:pt x="525500" y="85788"/>
                </a:lnTo>
                <a:lnTo>
                  <a:pt x="525500" y="87045"/>
                </a:lnTo>
                <a:lnTo>
                  <a:pt x="526072" y="87896"/>
                </a:lnTo>
                <a:lnTo>
                  <a:pt x="526364" y="87884"/>
                </a:lnTo>
                <a:lnTo>
                  <a:pt x="527062" y="87871"/>
                </a:lnTo>
                <a:lnTo>
                  <a:pt x="527748" y="87452"/>
                </a:lnTo>
                <a:lnTo>
                  <a:pt x="528434" y="87185"/>
                </a:lnTo>
                <a:close/>
              </a:path>
              <a:path w="631189" h="179070">
                <a:moveTo>
                  <a:pt x="536155" y="74396"/>
                </a:moveTo>
                <a:lnTo>
                  <a:pt x="531583" y="74396"/>
                </a:lnTo>
                <a:lnTo>
                  <a:pt x="529920" y="76568"/>
                </a:lnTo>
                <a:lnTo>
                  <a:pt x="528650" y="79400"/>
                </a:lnTo>
                <a:lnTo>
                  <a:pt x="530783" y="80365"/>
                </a:lnTo>
                <a:lnTo>
                  <a:pt x="536155" y="74396"/>
                </a:lnTo>
                <a:close/>
              </a:path>
              <a:path w="631189" h="179070">
                <a:moveTo>
                  <a:pt x="536397" y="124688"/>
                </a:moveTo>
                <a:lnTo>
                  <a:pt x="536257" y="124523"/>
                </a:lnTo>
                <a:lnTo>
                  <a:pt x="535635" y="123825"/>
                </a:lnTo>
                <a:lnTo>
                  <a:pt x="534758" y="123317"/>
                </a:lnTo>
                <a:lnTo>
                  <a:pt x="533755" y="122859"/>
                </a:lnTo>
                <a:lnTo>
                  <a:pt x="532790" y="123926"/>
                </a:lnTo>
                <a:lnTo>
                  <a:pt x="533260" y="124968"/>
                </a:lnTo>
                <a:lnTo>
                  <a:pt x="533933" y="125641"/>
                </a:lnTo>
                <a:lnTo>
                  <a:pt x="534885" y="126898"/>
                </a:lnTo>
                <a:lnTo>
                  <a:pt x="535584" y="125704"/>
                </a:lnTo>
                <a:lnTo>
                  <a:pt x="536397" y="124688"/>
                </a:lnTo>
                <a:close/>
              </a:path>
              <a:path w="631189" h="179070">
                <a:moveTo>
                  <a:pt x="546506" y="95961"/>
                </a:moveTo>
                <a:lnTo>
                  <a:pt x="546176" y="95516"/>
                </a:lnTo>
                <a:lnTo>
                  <a:pt x="545884" y="94742"/>
                </a:lnTo>
                <a:lnTo>
                  <a:pt x="545503" y="94691"/>
                </a:lnTo>
                <a:lnTo>
                  <a:pt x="544855" y="94602"/>
                </a:lnTo>
                <a:lnTo>
                  <a:pt x="544156" y="94970"/>
                </a:lnTo>
                <a:lnTo>
                  <a:pt x="543013" y="95275"/>
                </a:lnTo>
                <a:lnTo>
                  <a:pt x="543814" y="96113"/>
                </a:lnTo>
                <a:lnTo>
                  <a:pt x="544233" y="96875"/>
                </a:lnTo>
                <a:lnTo>
                  <a:pt x="545249" y="96799"/>
                </a:lnTo>
                <a:lnTo>
                  <a:pt x="545871" y="96278"/>
                </a:lnTo>
                <a:lnTo>
                  <a:pt x="546506" y="95961"/>
                </a:lnTo>
                <a:close/>
              </a:path>
              <a:path w="631189" h="179070">
                <a:moveTo>
                  <a:pt x="547954" y="88633"/>
                </a:moveTo>
                <a:lnTo>
                  <a:pt x="547128" y="83185"/>
                </a:lnTo>
                <a:lnTo>
                  <a:pt x="541858" y="86855"/>
                </a:lnTo>
                <a:lnTo>
                  <a:pt x="539191" y="84505"/>
                </a:lnTo>
                <a:lnTo>
                  <a:pt x="540727" y="89192"/>
                </a:lnTo>
                <a:lnTo>
                  <a:pt x="547954" y="88633"/>
                </a:lnTo>
                <a:close/>
              </a:path>
              <a:path w="631189" h="179070">
                <a:moveTo>
                  <a:pt x="549490" y="128168"/>
                </a:moveTo>
                <a:lnTo>
                  <a:pt x="548347" y="127101"/>
                </a:lnTo>
                <a:lnTo>
                  <a:pt x="547687" y="125996"/>
                </a:lnTo>
                <a:lnTo>
                  <a:pt x="546252" y="125971"/>
                </a:lnTo>
                <a:lnTo>
                  <a:pt x="545477" y="126961"/>
                </a:lnTo>
                <a:lnTo>
                  <a:pt x="544703" y="127508"/>
                </a:lnTo>
                <a:lnTo>
                  <a:pt x="545274" y="128257"/>
                </a:lnTo>
                <a:lnTo>
                  <a:pt x="545744" y="129476"/>
                </a:lnTo>
                <a:lnTo>
                  <a:pt x="547154" y="129806"/>
                </a:lnTo>
                <a:lnTo>
                  <a:pt x="548106" y="128892"/>
                </a:lnTo>
                <a:lnTo>
                  <a:pt x="549490" y="128168"/>
                </a:lnTo>
                <a:close/>
              </a:path>
              <a:path w="631189" h="179070">
                <a:moveTo>
                  <a:pt x="552754" y="87757"/>
                </a:moveTo>
                <a:lnTo>
                  <a:pt x="552056" y="87172"/>
                </a:lnTo>
                <a:lnTo>
                  <a:pt x="551332" y="86893"/>
                </a:lnTo>
                <a:lnTo>
                  <a:pt x="550519" y="86677"/>
                </a:lnTo>
                <a:lnTo>
                  <a:pt x="549871" y="87795"/>
                </a:lnTo>
                <a:lnTo>
                  <a:pt x="550011" y="87972"/>
                </a:lnTo>
                <a:lnTo>
                  <a:pt x="550443" y="88531"/>
                </a:lnTo>
                <a:lnTo>
                  <a:pt x="551116" y="88900"/>
                </a:lnTo>
                <a:lnTo>
                  <a:pt x="551980" y="89547"/>
                </a:lnTo>
                <a:lnTo>
                  <a:pt x="552310" y="88582"/>
                </a:lnTo>
                <a:lnTo>
                  <a:pt x="552754" y="87757"/>
                </a:lnTo>
                <a:close/>
              </a:path>
              <a:path w="631189" h="179070">
                <a:moveTo>
                  <a:pt x="555244" y="99771"/>
                </a:moveTo>
                <a:lnTo>
                  <a:pt x="549402" y="96278"/>
                </a:lnTo>
                <a:lnTo>
                  <a:pt x="546747" y="103720"/>
                </a:lnTo>
                <a:lnTo>
                  <a:pt x="547116" y="104521"/>
                </a:lnTo>
                <a:lnTo>
                  <a:pt x="554126" y="105778"/>
                </a:lnTo>
                <a:lnTo>
                  <a:pt x="555244" y="99771"/>
                </a:lnTo>
                <a:close/>
              </a:path>
              <a:path w="631189" h="179070">
                <a:moveTo>
                  <a:pt x="563600" y="80238"/>
                </a:moveTo>
                <a:lnTo>
                  <a:pt x="559879" y="78282"/>
                </a:lnTo>
                <a:lnTo>
                  <a:pt x="559130" y="78676"/>
                </a:lnTo>
                <a:lnTo>
                  <a:pt x="554723" y="85267"/>
                </a:lnTo>
                <a:lnTo>
                  <a:pt x="560412" y="86093"/>
                </a:lnTo>
                <a:lnTo>
                  <a:pt x="563600" y="80238"/>
                </a:lnTo>
                <a:close/>
              </a:path>
              <a:path w="631189" h="179070">
                <a:moveTo>
                  <a:pt x="570534" y="101371"/>
                </a:moveTo>
                <a:lnTo>
                  <a:pt x="569556" y="98145"/>
                </a:lnTo>
                <a:lnTo>
                  <a:pt x="570344" y="94627"/>
                </a:lnTo>
                <a:lnTo>
                  <a:pt x="565124" y="94792"/>
                </a:lnTo>
                <a:lnTo>
                  <a:pt x="564476" y="99148"/>
                </a:lnTo>
                <a:lnTo>
                  <a:pt x="567550" y="99707"/>
                </a:lnTo>
                <a:lnTo>
                  <a:pt x="570534" y="101371"/>
                </a:lnTo>
                <a:close/>
              </a:path>
              <a:path w="631189" h="179070">
                <a:moveTo>
                  <a:pt x="570839" y="91541"/>
                </a:moveTo>
                <a:lnTo>
                  <a:pt x="569785" y="87426"/>
                </a:lnTo>
                <a:lnTo>
                  <a:pt x="564883" y="91757"/>
                </a:lnTo>
                <a:lnTo>
                  <a:pt x="568744" y="91935"/>
                </a:lnTo>
                <a:lnTo>
                  <a:pt x="570839" y="91541"/>
                </a:lnTo>
                <a:close/>
              </a:path>
              <a:path w="631189" h="179070">
                <a:moveTo>
                  <a:pt x="583628" y="127736"/>
                </a:moveTo>
                <a:lnTo>
                  <a:pt x="582891" y="126365"/>
                </a:lnTo>
                <a:lnTo>
                  <a:pt x="582409" y="126263"/>
                </a:lnTo>
                <a:lnTo>
                  <a:pt x="580453" y="125895"/>
                </a:lnTo>
                <a:lnTo>
                  <a:pt x="579018" y="126517"/>
                </a:lnTo>
                <a:lnTo>
                  <a:pt x="579132" y="128930"/>
                </a:lnTo>
                <a:lnTo>
                  <a:pt x="580821" y="129781"/>
                </a:lnTo>
                <a:lnTo>
                  <a:pt x="582498" y="130454"/>
                </a:lnTo>
                <a:lnTo>
                  <a:pt x="583450" y="128181"/>
                </a:lnTo>
                <a:lnTo>
                  <a:pt x="583628" y="127736"/>
                </a:lnTo>
                <a:close/>
              </a:path>
              <a:path w="631189" h="179070">
                <a:moveTo>
                  <a:pt x="588556" y="97497"/>
                </a:moveTo>
                <a:lnTo>
                  <a:pt x="584174" y="91224"/>
                </a:lnTo>
                <a:lnTo>
                  <a:pt x="583425" y="94234"/>
                </a:lnTo>
                <a:lnTo>
                  <a:pt x="582422" y="96278"/>
                </a:lnTo>
                <a:lnTo>
                  <a:pt x="584085" y="97828"/>
                </a:lnTo>
                <a:lnTo>
                  <a:pt x="585939" y="98183"/>
                </a:lnTo>
                <a:lnTo>
                  <a:pt x="587527" y="98831"/>
                </a:lnTo>
                <a:lnTo>
                  <a:pt x="588556" y="97497"/>
                </a:lnTo>
                <a:close/>
              </a:path>
              <a:path w="631189" h="179070">
                <a:moveTo>
                  <a:pt x="607263" y="90919"/>
                </a:moveTo>
                <a:lnTo>
                  <a:pt x="606691" y="89331"/>
                </a:lnTo>
                <a:lnTo>
                  <a:pt x="603453" y="90766"/>
                </a:lnTo>
                <a:lnTo>
                  <a:pt x="603669" y="91122"/>
                </a:lnTo>
                <a:lnTo>
                  <a:pt x="603935" y="91808"/>
                </a:lnTo>
                <a:lnTo>
                  <a:pt x="604075" y="91782"/>
                </a:lnTo>
                <a:lnTo>
                  <a:pt x="605155" y="91567"/>
                </a:lnTo>
                <a:lnTo>
                  <a:pt x="606209" y="91224"/>
                </a:lnTo>
                <a:lnTo>
                  <a:pt x="607263" y="90919"/>
                </a:lnTo>
                <a:close/>
              </a:path>
              <a:path w="631189" h="179070">
                <a:moveTo>
                  <a:pt x="609142" y="132067"/>
                </a:moveTo>
                <a:lnTo>
                  <a:pt x="607047" y="130073"/>
                </a:lnTo>
                <a:lnTo>
                  <a:pt x="605459" y="130695"/>
                </a:lnTo>
                <a:lnTo>
                  <a:pt x="603834" y="132245"/>
                </a:lnTo>
                <a:lnTo>
                  <a:pt x="604164" y="133172"/>
                </a:lnTo>
                <a:lnTo>
                  <a:pt x="604215" y="133527"/>
                </a:lnTo>
                <a:lnTo>
                  <a:pt x="605815" y="133692"/>
                </a:lnTo>
                <a:lnTo>
                  <a:pt x="607326" y="133794"/>
                </a:lnTo>
                <a:lnTo>
                  <a:pt x="608850" y="133908"/>
                </a:lnTo>
                <a:lnTo>
                  <a:pt x="608838" y="133159"/>
                </a:lnTo>
                <a:lnTo>
                  <a:pt x="609142" y="132067"/>
                </a:lnTo>
                <a:close/>
              </a:path>
              <a:path w="631189" h="179070">
                <a:moveTo>
                  <a:pt x="631151" y="127673"/>
                </a:moveTo>
                <a:lnTo>
                  <a:pt x="630453" y="125488"/>
                </a:lnTo>
                <a:lnTo>
                  <a:pt x="624624" y="124371"/>
                </a:lnTo>
                <a:lnTo>
                  <a:pt x="622681" y="124663"/>
                </a:lnTo>
                <a:lnTo>
                  <a:pt x="619480" y="124663"/>
                </a:lnTo>
                <a:lnTo>
                  <a:pt x="623697" y="131089"/>
                </a:lnTo>
                <a:lnTo>
                  <a:pt x="619848" y="136613"/>
                </a:lnTo>
                <a:lnTo>
                  <a:pt x="623900" y="136652"/>
                </a:lnTo>
                <a:lnTo>
                  <a:pt x="626567" y="137426"/>
                </a:lnTo>
                <a:lnTo>
                  <a:pt x="627024" y="132511"/>
                </a:lnTo>
                <a:lnTo>
                  <a:pt x="628053" y="131699"/>
                </a:lnTo>
                <a:lnTo>
                  <a:pt x="628688" y="130873"/>
                </a:lnTo>
                <a:lnTo>
                  <a:pt x="631151" y="127673"/>
                </a:lnTo>
                <a:close/>
              </a:path>
            </a:pathLst>
          </a:custGeom>
          <a:solidFill>
            <a:srgbClr val="16568B"/>
          </a:solidFill>
        </p:spPr>
        <p:txBody>
          <a:bodyPr wrap="square" lIns="0" tIns="0" rIns="0" bIns="0" rtlCol="0"/>
          <a:lstStyle/>
          <a:p>
            <a:endParaRPr/>
          </a:p>
        </p:txBody>
      </p:sp>
      <p:sp>
        <p:nvSpPr>
          <p:cNvPr id="179" name="bg object 179"/>
          <p:cNvSpPr/>
          <p:nvPr/>
        </p:nvSpPr>
        <p:spPr>
          <a:xfrm>
            <a:off x="3565461" y="3765816"/>
            <a:ext cx="417195" cy="140970"/>
          </a:xfrm>
          <a:custGeom>
            <a:avLst/>
            <a:gdLst/>
            <a:ahLst/>
            <a:cxnLst/>
            <a:rect l="l" t="t" r="r" b="b"/>
            <a:pathLst>
              <a:path w="417195" h="140970">
                <a:moveTo>
                  <a:pt x="3949" y="25527"/>
                </a:moveTo>
                <a:lnTo>
                  <a:pt x="3136" y="25082"/>
                </a:lnTo>
                <a:lnTo>
                  <a:pt x="2336" y="24371"/>
                </a:lnTo>
                <a:lnTo>
                  <a:pt x="1485" y="24307"/>
                </a:lnTo>
                <a:lnTo>
                  <a:pt x="1028" y="24282"/>
                </a:lnTo>
                <a:lnTo>
                  <a:pt x="0" y="25514"/>
                </a:lnTo>
                <a:lnTo>
                  <a:pt x="342" y="26746"/>
                </a:lnTo>
                <a:lnTo>
                  <a:pt x="1193" y="27381"/>
                </a:lnTo>
                <a:lnTo>
                  <a:pt x="2171" y="28536"/>
                </a:lnTo>
                <a:lnTo>
                  <a:pt x="3949" y="25527"/>
                </a:lnTo>
                <a:close/>
              </a:path>
              <a:path w="417195" h="140970">
                <a:moveTo>
                  <a:pt x="13271" y="42519"/>
                </a:moveTo>
                <a:lnTo>
                  <a:pt x="9639" y="38684"/>
                </a:lnTo>
                <a:lnTo>
                  <a:pt x="7404" y="40055"/>
                </a:lnTo>
                <a:lnTo>
                  <a:pt x="6299" y="40716"/>
                </a:lnTo>
                <a:lnTo>
                  <a:pt x="8204" y="44005"/>
                </a:lnTo>
                <a:lnTo>
                  <a:pt x="10998" y="42100"/>
                </a:lnTo>
                <a:lnTo>
                  <a:pt x="13271" y="42519"/>
                </a:lnTo>
                <a:close/>
              </a:path>
              <a:path w="417195" h="140970">
                <a:moveTo>
                  <a:pt x="22148" y="37630"/>
                </a:moveTo>
                <a:lnTo>
                  <a:pt x="22110" y="37490"/>
                </a:lnTo>
                <a:lnTo>
                  <a:pt x="21958" y="37452"/>
                </a:lnTo>
                <a:lnTo>
                  <a:pt x="21996" y="37642"/>
                </a:lnTo>
                <a:lnTo>
                  <a:pt x="22148" y="37630"/>
                </a:lnTo>
                <a:close/>
              </a:path>
              <a:path w="417195" h="140970">
                <a:moveTo>
                  <a:pt x="32308" y="76136"/>
                </a:moveTo>
                <a:lnTo>
                  <a:pt x="27470" y="75704"/>
                </a:lnTo>
                <a:lnTo>
                  <a:pt x="26174" y="79870"/>
                </a:lnTo>
                <a:lnTo>
                  <a:pt x="29159" y="80606"/>
                </a:lnTo>
                <a:lnTo>
                  <a:pt x="32016" y="81470"/>
                </a:lnTo>
                <a:lnTo>
                  <a:pt x="32308" y="76136"/>
                </a:lnTo>
                <a:close/>
              </a:path>
              <a:path w="417195" h="140970">
                <a:moveTo>
                  <a:pt x="33401" y="34099"/>
                </a:moveTo>
                <a:close/>
              </a:path>
              <a:path w="417195" h="140970">
                <a:moveTo>
                  <a:pt x="34683" y="32435"/>
                </a:moveTo>
                <a:lnTo>
                  <a:pt x="34277" y="32867"/>
                </a:lnTo>
                <a:lnTo>
                  <a:pt x="33413" y="34086"/>
                </a:lnTo>
                <a:lnTo>
                  <a:pt x="33629" y="34086"/>
                </a:lnTo>
                <a:lnTo>
                  <a:pt x="34683" y="32435"/>
                </a:lnTo>
                <a:close/>
              </a:path>
              <a:path w="417195" h="140970">
                <a:moveTo>
                  <a:pt x="37007" y="73875"/>
                </a:moveTo>
                <a:lnTo>
                  <a:pt x="36906" y="73291"/>
                </a:lnTo>
                <a:lnTo>
                  <a:pt x="36817" y="72771"/>
                </a:lnTo>
                <a:lnTo>
                  <a:pt x="35712" y="71945"/>
                </a:lnTo>
                <a:lnTo>
                  <a:pt x="34696" y="72275"/>
                </a:lnTo>
                <a:lnTo>
                  <a:pt x="33972" y="73113"/>
                </a:lnTo>
                <a:lnTo>
                  <a:pt x="33782" y="74472"/>
                </a:lnTo>
                <a:lnTo>
                  <a:pt x="34366" y="75285"/>
                </a:lnTo>
                <a:lnTo>
                  <a:pt x="35064" y="77152"/>
                </a:lnTo>
                <a:lnTo>
                  <a:pt x="36334" y="74599"/>
                </a:lnTo>
                <a:lnTo>
                  <a:pt x="37007" y="73875"/>
                </a:lnTo>
                <a:close/>
              </a:path>
              <a:path w="417195" h="140970">
                <a:moveTo>
                  <a:pt x="43421" y="81889"/>
                </a:moveTo>
                <a:lnTo>
                  <a:pt x="43383" y="80721"/>
                </a:lnTo>
                <a:lnTo>
                  <a:pt x="43078" y="79616"/>
                </a:lnTo>
                <a:lnTo>
                  <a:pt x="41135" y="78562"/>
                </a:lnTo>
                <a:lnTo>
                  <a:pt x="39535" y="78155"/>
                </a:lnTo>
                <a:lnTo>
                  <a:pt x="37579" y="77444"/>
                </a:lnTo>
                <a:lnTo>
                  <a:pt x="37261" y="81254"/>
                </a:lnTo>
                <a:lnTo>
                  <a:pt x="39522" y="83667"/>
                </a:lnTo>
                <a:lnTo>
                  <a:pt x="42252" y="82753"/>
                </a:lnTo>
                <a:lnTo>
                  <a:pt x="42748" y="82588"/>
                </a:lnTo>
                <a:lnTo>
                  <a:pt x="43421" y="81889"/>
                </a:lnTo>
                <a:close/>
              </a:path>
              <a:path w="417195" h="140970">
                <a:moveTo>
                  <a:pt x="46672" y="45415"/>
                </a:moveTo>
                <a:lnTo>
                  <a:pt x="42773" y="40411"/>
                </a:lnTo>
                <a:lnTo>
                  <a:pt x="45186" y="38544"/>
                </a:lnTo>
                <a:lnTo>
                  <a:pt x="43472" y="36626"/>
                </a:lnTo>
                <a:lnTo>
                  <a:pt x="38836" y="37084"/>
                </a:lnTo>
                <a:lnTo>
                  <a:pt x="41135" y="32600"/>
                </a:lnTo>
                <a:lnTo>
                  <a:pt x="38227" y="32943"/>
                </a:lnTo>
                <a:lnTo>
                  <a:pt x="36385" y="36601"/>
                </a:lnTo>
                <a:lnTo>
                  <a:pt x="33388" y="34201"/>
                </a:lnTo>
                <a:lnTo>
                  <a:pt x="33718" y="39827"/>
                </a:lnTo>
                <a:lnTo>
                  <a:pt x="40576" y="38684"/>
                </a:lnTo>
                <a:lnTo>
                  <a:pt x="40576" y="45796"/>
                </a:lnTo>
                <a:lnTo>
                  <a:pt x="46672" y="45415"/>
                </a:lnTo>
                <a:close/>
              </a:path>
              <a:path w="417195" h="140970">
                <a:moveTo>
                  <a:pt x="49453" y="44221"/>
                </a:moveTo>
                <a:lnTo>
                  <a:pt x="48907" y="43827"/>
                </a:lnTo>
                <a:lnTo>
                  <a:pt x="48641" y="43624"/>
                </a:lnTo>
                <a:lnTo>
                  <a:pt x="48069" y="44335"/>
                </a:lnTo>
                <a:lnTo>
                  <a:pt x="47498" y="45034"/>
                </a:lnTo>
                <a:lnTo>
                  <a:pt x="46926" y="45745"/>
                </a:lnTo>
                <a:lnTo>
                  <a:pt x="47282" y="45974"/>
                </a:lnTo>
                <a:lnTo>
                  <a:pt x="47625" y="46202"/>
                </a:lnTo>
                <a:lnTo>
                  <a:pt x="47980" y="46418"/>
                </a:lnTo>
                <a:lnTo>
                  <a:pt x="49453" y="44221"/>
                </a:lnTo>
                <a:close/>
              </a:path>
              <a:path w="417195" h="140970">
                <a:moveTo>
                  <a:pt x="49669" y="67437"/>
                </a:moveTo>
                <a:lnTo>
                  <a:pt x="46482" y="62522"/>
                </a:lnTo>
                <a:lnTo>
                  <a:pt x="47091" y="61290"/>
                </a:lnTo>
                <a:lnTo>
                  <a:pt x="48006" y="59410"/>
                </a:lnTo>
                <a:lnTo>
                  <a:pt x="48641" y="58089"/>
                </a:lnTo>
                <a:lnTo>
                  <a:pt x="47586" y="56134"/>
                </a:lnTo>
                <a:lnTo>
                  <a:pt x="46342" y="53848"/>
                </a:lnTo>
                <a:lnTo>
                  <a:pt x="46355" y="53060"/>
                </a:lnTo>
                <a:lnTo>
                  <a:pt x="46355" y="48831"/>
                </a:lnTo>
                <a:lnTo>
                  <a:pt x="44323" y="50241"/>
                </a:lnTo>
                <a:lnTo>
                  <a:pt x="44119" y="51892"/>
                </a:lnTo>
                <a:lnTo>
                  <a:pt x="44043" y="52539"/>
                </a:lnTo>
                <a:lnTo>
                  <a:pt x="43967" y="53060"/>
                </a:lnTo>
                <a:lnTo>
                  <a:pt x="40525" y="51892"/>
                </a:lnTo>
                <a:lnTo>
                  <a:pt x="38950" y="54571"/>
                </a:lnTo>
                <a:lnTo>
                  <a:pt x="37655" y="56134"/>
                </a:lnTo>
                <a:lnTo>
                  <a:pt x="36779" y="55105"/>
                </a:lnTo>
                <a:lnTo>
                  <a:pt x="35826" y="53200"/>
                </a:lnTo>
                <a:lnTo>
                  <a:pt x="35750" y="53060"/>
                </a:lnTo>
                <a:lnTo>
                  <a:pt x="35636" y="52844"/>
                </a:lnTo>
                <a:lnTo>
                  <a:pt x="32512" y="53200"/>
                </a:lnTo>
                <a:lnTo>
                  <a:pt x="31559" y="52539"/>
                </a:lnTo>
                <a:lnTo>
                  <a:pt x="31064" y="50571"/>
                </a:lnTo>
                <a:lnTo>
                  <a:pt x="38087" y="46482"/>
                </a:lnTo>
                <a:lnTo>
                  <a:pt x="38785" y="46075"/>
                </a:lnTo>
                <a:lnTo>
                  <a:pt x="37973" y="44259"/>
                </a:lnTo>
                <a:lnTo>
                  <a:pt x="37871" y="44018"/>
                </a:lnTo>
                <a:lnTo>
                  <a:pt x="37744" y="43738"/>
                </a:lnTo>
                <a:lnTo>
                  <a:pt x="37630" y="43497"/>
                </a:lnTo>
                <a:lnTo>
                  <a:pt x="37566" y="43332"/>
                </a:lnTo>
                <a:lnTo>
                  <a:pt x="36410" y="40779"/>
                </a:lnTo>
                <a:lnTo>
                  <a:pt x="30708" y="43332"/>
                </a:lnTo>
                <a:lnTo>
                  <a:pt x="29895" y="42202"/>
                </a:lnTo>
                <a:lnTo>
                  <a:pt x="29476" y="41630"/>
                </a:lnTo>
                <a:lnTo>
                  <a:pt x="29476" y="44805"/>
                </a:lnTo>
                <a:lnTo>
                  <a:pt x="29260" y="44805"/>
                </a:lnTo>
                <a:lnTo>
                  <a:pt x="29159" y="45504"/>
                </a:lnTo>
                <a:lnTo>
                  <a:pt x="28663" y="45720"/>
                </a:lnTo>
                <a:lnTo>
                  <a:pt x="27965" y="46482"/>
                </a:lnTo>
                <a:lnTo>
                  <a:pt x="27533" y="45720"/>
                </a:lnTo>
                <a:lnTo>
                  <a:pt x="26911" y="45046"/>
                </a:lnTo>
                <a:lnTo>
                  <a:pt x="27051" y="44805"/>
                </a:lnTo>
                <a:lnTo>
                  <a:pt x="27368" y="44259"/>
                </a:lnTo>
                <a:lnTo>
                  <a:pt x="27851" y="44018"/>
                </a:lnTo>
                <a:lnTo>
                  <a:pt x="28295" y="43738"/>
                </a:lnTo>
                <a:lnTo>
                  <a:pt x="28600" y="43497"/>
                </a:lnTo>
                <a:lnTo>
                  <a:pt x="28714" y="43738"/>
                </a:lnTo>
                <a:lnTo>
                  <a:pt x="28829" y="44018"/>
                </a:lnTo>
                <a:lnTo>
                  <a:pt x="29476" y="44805"/>
                </a:lnTo>
                <a:lnTo>
                  <a:pt x="29476" y="41630"/>
                </a:lnTo>
                <a:lnTo>
                  <a:pt x="28498" y="40284"/>
                </a:lnTo>
                <a:lnTo>
                  <a:pt x="28244" y="39941"/>
                </a:lnTo>
                <a:lnTo>
                  <a:pt x="27393" y="39941"/>
                </a:lnTo>
                <a:lnTo>
                  <a:pt x="26238" y="39725"/>
                </a:lnTo>
                <a:lnTo>
                  <a:pt x="24206" y="40119"/>
                </a:lnTo>
                <a:lnTo>
                  <a:pt x="24206" y="42799"/>
                </a:lnTo>
                <a:lnTo>
                  <a:pt x="24180" y="44704"/>
                </a:lnTo>
                <a:lnTo>
                  <a:pt x="15925" y="44259"/>
                </a:lnTo>
                <a:lnTo>
                  <a:pt x="20688" y="44259"/>
                </a:lnTo>
                <a:lnTo>
                  <a:pt x="20789" y="43332"/>
                </a:lnTo>
                <a:lnTo>
                  <a:pt x="20878" y="42532"/>
                </a:lnTo>
                <a:lnTo>
                  <a:pt x="20916" y="42202"/>
                </a:lnTo>
                <a:lnTo>
                  <a:pt x="24206" y="42799"/>
                </a:lnTo>
                <a:lnTo>
                  <a:pt x="24206" y="40119"/>
                </a:lnTo>
                <a:lnTo>
                  <a:pt x="23266" y="40284"/>
                </a:lnTo>
                <a:lnTo>
                  <a:pt x="22263" y="39509"/>
                </a:lnTo>
                <a:lnTo>
                  <a:pt x="21996" y="37642"/>
                </a:lnTo>
                <a:lnTo>
                  <a:pt x="12674" y="38747"/>
                </a:lnTo>
                <a:lnTo>
                  <a:pt x="13284" y="42202"/>
                </a:lnTo>
                <a:lnTo>
                  <a:pt x="13335" y="42532"/>
                </a:lnTo>
                <a:lnTo>
                  <a:pt x="16116" y="53848"/>
                </a:lnTo>
                <a:lnTo>
                  <a:pt x="16167" y="54102"/>
                </a:lnTo>
                <a:lnTo>
                  <a:pt x="21856" y="56756"/>
                </a:lnTo>
                <a:lnTo>
                  <a:pt x="24028" y="59766"/>
                </a:lnTo>
                <a:lnTo>
                  <a:pt x="21323" y="64820"/>
                </a:lnTo>
                <a:lnTo>
                  <a:pt x="26568" y="67906"/>
                </a:lnTo>
                <a:lnTo>
                  <a:pt x="25831" y="62522"/>
                </a:lnTo>
                <a:lnTo>
                  <a:pt x="25742" y="61963"/>
                </a:lnTo>
                <a:lnTo>
                  <a:pt x="27444" y="59410"/>
                </a:lnTo>
                <a:lnTo>
                  <a:pt x="32842" y="61087"/>
                </a:lnTo>
                <a:lnTo>
                  <a:pt x="37642" y="65874"/>
                </a:lnTo>
                <a:lnTo>
                  <a:pt x="40208" y="61290"/>
                </a:lnTo>
                <a:lnTo>
                  <a:pt x="46583" y="64223"/>
                </a:lnTo>
                <a:lnTo>
                  <a:pt x="46723" y="64820"/>
                </a:lnTo>
                <a:lnTo>
                  <a:pt x="46786" y="65138"/>
                </a:lnTo>
                <a:lnTo>
                  <a:pt x="40132" y="72326"/>
                </a:lnTo>
                <a:lnTo>
                  <a:pt x="38557" y="74002"/>
                </a:lnTo>
                <a:lnTo>
                  <a:pt x="39725" y="74523"/>
                </a:lnTo>
                <a:lnTo>
                  <a:pt x="40576" y="75006"/>
                </a:lnTo>
                <a:lnTo>
                  <a:pt x="42468" y="75590"/>
                </a:lnTo>
                <a:lnTo>
                  <a:pt x="43497" y="75717"/>
                </a:lnTo>
                <a:lnTo>
                  <a:pt x="45034" y="76022"/>
                </a:lnTo>
                <a:lnTo>
                  <a:pt x="45770" y="71323"/>
                </a:lnTo>
                <a:lnTo>
                  <a:pt x="49669" y="67437"/>
                </a:lnTo>
                <a:close/>
              </a:path>
              <a:path w="417195" h="140970">
                <a:moveTo>
                  <a:pt x="58000" y="64719"/>
                </a:moveTo>
                <a:lnTo>
                  <a:pt x="49847" y="58826"/>
                </a:lnTo>
                <a:lnTo>
                  <a:pt x="48869" y="63360"/>
                </a:lnTo>
                <a:lnTo>
                  <a:pt x="50584" y="66929"/>
                </a:lnTo>
                <a:lnTo>
                  <a:pt x="54457" y="70510"/>
                </a:lnTo>
                <a:lnTo>
                  <a:pt x="58000" y="64719"/>
                </a:lnTo>
                <a:close/>
              </a:path>
              <a:path w="417195" h="140970">
                <a:moveTo>
                  <a:pt x="58267" y="44259"/>
                </a:moveTo>
                <a:lnTo>
                  <a:pt x="57086" y="43675"/>
                </a:lnTo>
                <a:lnTo>
                  <a:pt x="56464" y="43154"/>
                </a:lnTo>
                <a:lnTo>
                  <a:pt x="55867" y="44132"/>
                </a:lnTo>
                <a:lnTo>
                  <a:pt x="55079" y="45059"/>
                </a:lnTo>
                <a:lnTo>
                  <a:pt x="54648" y="46494"/>
                </a:lnTo>
                <a:lnTo>
                  <a:pt x="55664" y="47218"/>
                </a:lnTo>
                <a:lnTo>
                  <a:pt x="56629" y="48285"/>
                </a:lnTo>
                <a:lnTo>
                  <a:pt x="57365" y="46723"/>
                </a:lnTo>
                <a:lnTo>
                  <a:pt x="58077" y="45745"/>
                </a:lnTo>
                <a:lnTo>
                  <a:pt x="58267" y="44259"/>
                </a:lnTo>
                <a:close/>
              </a:path>
              <a:path w="417195" h="140970">
                <a:moveTo>
                  <a:pt x="60693" y="53213"/>
                </a:moveTo>
                <a:lnTo>
                  <a:pt x="59004" y="51587"/>
                </a:lnTo>
                <a:lnTo>
                  <a:pt x="56438" y="50393"/>
                </a:lnTo>
                <a:lnTo>
                  <a:pt x="53886" y="51955"/>
                </a:lnTo>
                <a:lnTo>
                  <a:pt x="53327" y="54051"/>
                </a:lnTo>
                <a:lnTo>
                  <a:pt x="55181" y="56197"/>
                </a:lnTo>
                <a:lnTo>
                  <a:pt x="55689" y="56794"/>
                </a:lnTo>
                <a:lnTo>
                  <a:pt x="58458" y="56565"/>
                </a:lnTo>
                <a:lnTo>
                  <a:pt x="60693" y="53213"/>
                </a:lnTo>
                <a:close/>
              </a:path>
              <a:path w="417195" h="140970">
                <a:moveTo>
                  <a:pt x="61899" y="38417"/>
                </a:moveTo>
                <a:lnTo>
                  <a:pt x="53568" y="34912"/>
                </a:lnTo>
                <a:lnTo>
                  <a:pt x="53213" y="36868"/>
                </a:lnTo>
                <a:lnTo>
                  <a:pt x="52501" y="38442"/>
                </a:lnTo>
                <a:lnTo>
                  <a:pt x="52882" y="39687"/>
                </a:lnTo>
                <a:lnTo>
                  <a:pt x="53060" y="40284"/>
                </a:lnTo>
                <a:lnTo>
                  <a:pt x="55333" y="40589"/>
                </a:lnTo>
                <a:lnTo>
                  <a:pt x="58051" y="40233"/>
                </a:lnTo>
                <a:lnTo>
                  <a:pt x="59436" y="39395"/>
                </a:lnTo>
                <a:lnTo>
                  <a:pt x="61899" y="38417"/>
                </a:lnTo>
                <a:close/>
              </a:path>
              <a:path w="417195" h="140970">
                <a:moveTo>
                  <a:pt x="65798" y="17843"/>
                </a:moveTo>
                <a:lnTo>
                  <a:pt x="58077" y="16687"/>
                </a:lnTo>
                <a:lnTo>
                  <a:pt x="57569" y="19850"/>
                </a:lnTo>
                <a:lnTo>
                  <a:pt x="57467" y="20497"/>
                </a:lnTo>
                <a:lnTo>
                  <a:pt x="42989" y="19850"/>
                </a:lnTo>
                <a:lnTo>
                  <a:pt x="38785" y="23469"/>
                </a:lnTo>
                <a:lnTo>
                  <a:pt x="30264" y="16992"/>
                </a:lnTo>
                <a:lnTo>
                  <a:pt x="30124" y="16992"/>
                </a:lnTo>
                <a:lnTo>
                  <a:pt x="31216" y="15786"/>
                </a:lnTo>
                <a:lnTo>
                  <a:pt x="30568" y="16002"/>
                </a:lnTo>
                <a:lnTo>
                  <a:pt x="29756" y="16002"/>
                </a:lnTo>
                <a:lnTo>
                  <a:pt x="29032" y="16992"/>
                </a:lnTo>
                <a:lnTo>
                  <a:pt x="28714" y="18453"/>
                </a:lnTo>
                <a:lnTo>
                  <a:pt x="32410" y="20497"/>
                </a:lnTo>
                <a:lnTo>
                  <a:pt x="32194" y="20497"/>
                </a:lnTo>
                <a:lnTo>
                  <a:pt x="27673" y="25158"/>
                </a:lnTo>
                <a:lnTo>
                  <a:pt x="36969" y="28790"/>
                </a:lnTo>
                <a:lnTo>
                  <a:pt x="36779" y="29324"/>
                </a:lnTo>
                <a:lnTo>
                  <a:pt x="36512" y="29692"/>
                </a:lnTo>
                <a:lnTo>
                  <a:pt x="40513" y="29324"/>
                </a:lnTo>
                <a:lnTo>
                  <a:pt x="40957" y="29324"/>
                </a:lnTo>
                <a:lnTo>
                  <a:pt x="45008" y="27597"/>
                </a:lnTo>
                <a:lnTo>
                  <a:pt x="45796" y="29692"/>
                </a:lnTo>
                <a:lnTo>
                  <a:pt x="45885" y="29933"/>
                </a:lnTo>
                <a:lnTo>
                  <a:pt x="46469" y="32435"/>
                </a:lnTo>
                <a:lnTo>
                  <a:pt x="48145" y="35344"/>
                </a:lnTo>
                <a:lnTo>
                  <a:pt x="50355" y="35814"/>
                </a:lnTo>
                <a:lnTo>
                  <a:pt x="53174" y="34683"/>
                </a:lnTo>
                <a:lnTo>
                  <a:pt x="53898" y="32867"/>
                </a:lnTo>
                <a:lnTo>
                  <a:pt x="51104" y="29933"/>
                </a:lnTo>
                <a:lnTo>
                  <a:pt x="50787" y="29692"/>
                </a:lnTo>
                <a:lnTo>
                  <a:pt x="49301" y="28790"/>
                </a:lnTo>
                <a:lnTo>
                  <a:pt x="47777" y="27597"/>
                </a:lnTo>
                <a:lnTo>
                  <a:pt x="52222" y="27152"/>
                </a:lnTo>
                <a:lnTo>
                  <a:pt x="57899" y="33832"/>
                </a:lnTo>
                <a:lnTo>
                  <a:pt x="61214" y="31457"/>
                </a:lnTo>
                <a:lnTo>
                  <a:pt x="59169" y="27152"/>
                </a:lnTo>
                <a:lnTo>
                  <a:pt x="58458" y="25641"/>
                </a:lnTo>
                <a:lnTo>
                  <a:pt x="59182" y="25158"/>
                </a:lnTo>
                <a:lnTo>
                  <a:pt x="59702" y="24841"/>
                </a:lnTo>
                <a:lnTo>
                  <a:pt x="61785" y="28397"/>
                </a:lnTo>
                <a:lnTo>
                  <a:pt x="65570" y="25641"/>
                </a:lnTo>
                <a:lnTo>
                  <a:pt x="65620" y="24841"/>
                </a:lnTo>
                <a:lnTo>
                  <a:pt x="65697" y="23469"/>
                </a:lnTo>
                <a:lnTo>
                  <a:pt x="65798" y="20497"/>
                </a:lnTo>
                <a:lnTo>
                  <a:pt x="65798" y="17843"/>
                </a:lnTo>
                <a:close/>
              </a:path>
              <a:path w="417195" h="140970">
                <a:moveTo>
                  <a:pt x="80022" y="36029"/>
                </a:moveTo>
                <a:lnTo>
                  <a:pt x="79273" y="35001"/>
                </a:lnTo>
                <a:lnTo>
                  <a:pt x="78790" y="33731"/>
                </a:lnTo>
                <a:lnTo>
                  <a:pt x="74117" y="39928"/>
                </a:lnTo>
                <a:lnTo>
                  <a:pt x="74155" y="41186"/>
                </a:lnTo>
                <a:lnTo>
                  <a:pt x="78740" y="48437"/>
                </a:lnTo>
                <a:lnTo>
                  <a:pt x="79260" y="43776"/>
                </a:lnTo>
                <a:lnTo>
                  <a:pt x="79756" y="40398"/>
                </a:lnTo>
                <a:lnTo>
                  <a:pt x="79959" y="37007"/>
                </a:lnTo>
                <a:lnTo>
                  <a:pt x="80022" y="36029"/>
                </a:lnTo>
                <a:close/>
              </a:path>
              <a:path w="417195" h="140970">
                <a:moveTo>
                  <a:pt x="85458" y="74396"/>
                </a:moveTo>
                <a:lnTo>
                  <a:pt x="81153" y="68211"/>
                </a:lnTo>
                <a:lnTo>
                  <a:pt x="75857" y="75425"/>
                </a:lnTo>
                <a:lnTo>
                  <a:pt x="82473" y="77965"/>
                </a:lnTo>
                <a:lnTo>
                  <a:pt x="85458" y="74396"/>
                </a:lnTo>
                <a:close/>
              </a:path>
              <a:path w="417195" h="140970">
                <a:moveTo>
                  <a:pt x="91173" y="48285"/>
                </a:moveTo>
                <a:lnTo>
                  <a:pt x="90424" y="46329"/>
                </a:lnTo>
                <a:lnTo>
                  <a:pt x="85610" y="45339"/>
                </a:lnTo>
                <a:lnTo>
                  <a:pt x="82854" y="47218"/>
                </a:lnTo>
                <a:lnTo>
                  <a:pt x="83032" y="51892"/>
                </a:lnTo>
                <a:lnTo>
                  <a:pt x="83096" y="53327"/>
                </a:lnTo>
                <a:lnTo>
                  <a:pt x="83705" y="57124"/>
                </a:lnTo>
                <a:lnTo>
                  <a:pt x="84188" y="61645"/>
                </a:lnTo>
                <a:lnTo>
                  <a:pt x="87528" y="57886"/>
                </a:lnTo>
                <a:lnTo>
                  <a:pt x="86499" y="54914"/>
                </a:lnTo>
                <a:lnTo>
                  <a:pt x="88023" y="53136"/>
                </a:lnTo>
                <a:lnTo>
                  <a:pt x="89636" y="51892"/>
                </a:lnTo>
                <a:lnTo>
                  <a:pt x="91173" y="48285"/>
                </a:lnTo>
                <a:close/>
              </a:path>
              <a:path w="417195" h="140970">
                <a:moveTo>
                  <a:pt x="92951" y="62865"/>
                </a:moveTo>
                <a:lnTo>
                  <a:pt x="90855" y="58305"/>
                </a:lnTo>
                <a:lnTo>
                  <a:pt x="90512" y="58432"/>
                </a:lnTo>
                <a:lnTo>
                  <a:pt x="90170" y="58547"/>
                </a:lnTo>
                <a:lnTo>
                  <a:pt x="89827" y="58674"/>
                </a:lnTo>
                <a:lnTo>
                  <a:pt x="90817" y="63677"/>
                </a:lnTo>
                <a:lnTo>
                  <a:pt x="91528" y="63411"/>
                </a:lnTo>
                <a:lnTo>
                  <a:pt x="92240" y="63131"/>
                </a:lnTo>
                <a:lnTo>
                  <a:pt x="92951" y="62865"/>
                </a:lnTo>
                <a:close/>
              </a:path>
              <a:path w="417195" h="140970">
                <a:moveTo>
                  <a:pt x="101752" y="77012"/>
                </a:moveTo>
                <a:lnTo>
                  <a:pt x="101574" y="74764"/>
                </a:lnTo>
                <a:lnTo>
                  <a:pt x="101142" y="69418"/>
                </a:lnTo>
                <a:lnTo>
                  <a:pt x="95097" y="69418"/>
                </a:lnTo>
                <a:lnTo>
                  <a:pt x="96469" y="74764"/>
                </a:lnTo>
                <a:lnTo>
                  <a:pt x="91643" y="72174"/>
                </a:lnTo>
                <a:lnTo>
                  <a:pt x="89662" y="76390"/>
                </a:lnTo>
                <a:lnTo>
                  <a:pt x="96888" y="79743"/>
                </a:lnTo>
                <a:lnTo>
                  <a:pt x="101752" y="77012"/>
                </a:lnTo>
                <a:close/>
              </a:path>
              <a:path w="417195" h="140970">
                <a:moveTo>
                  <a:pt x="118592" y="71170"/>
                </a:moveTo>
                <a:lnTo>
                  <a:pt x="111925" y="68554"/>
                </a:lnTo>
                <a:lnTo>
                  <a:pt x="107429" y="73558"/>
                </a:lnTo>
                <a:lnTo>
                  <a:pt x="105714" y="69545"/>
                </a:lnTo>
                <a:lnTo>
                  <a:pt x="103733" y="70053"/>
                </a:lnTo>
                <a:lnTo>
                  <a:pt x="103174" y="71031"/>
                </a:lnTo>
                <a:lnTo>
                  <a:pt x="103759" y="74904"/>
                </a:lnTo>
                <a:lnTo>
                  <a:pt x="103327" y="77838"/>
                </a:lnTo>
                <a:lnTo>
                  <a:pt x="98513" y="80149"/>
                </a:lnTo>
                <a:lnTo>
                  <a:pt x="99860" y="82651"/>
                </a:lnTo>
                <a:lnTo>
                  <a:pt x="100330" y="85521"/>
                </a:lnTo>
                <a:lnTo>
                  <a:pt x="101434" y="85458"/>
                </a:lnTo>
                <a:lnTo>
                  <a:pt x="102527" y="85712"/>
                </a:lnTo>
                <a:lnTo>
                  <a:pt x="103035" y="85280"/>
                </a:lnTo>
                <a:lnTo>
                  <a:pt x="104178" y="84315"/>
                </a:lnTo>
                <a:lnTo>
                  <a:pt x="104648" y="81927"/>
                </a:lnTo>
                <a:lnTo>
                  <a:pt x="107111" y="84543"/>
                </a:lnTo>
                <a:lnTo>
                  <a:pt x="108051" y="84620"/>
                </a:lnTo>
                <a:lnTo>
                  <a:pt x="111506" y="83616"/>
                </a:lnTo>
                <a:lnTo>
                  <a:pt x="114566" y="81546"/>
                </a:lnTo>
                <a:lnTo>
                  <a:pt x="113322" y="75501"/>
                </a:lnTo>
                <a:lnTo>
                  <a:pt x="118592" y="71170"/>
                </a:lnTo>
                <a:close/>
              </a:path>
              <a:path w="417195" h="140970">
                <a:moveTo>
                  <a:pt x="127215" y="81775"/>
                </a:moveTo>
                <a:lnTo>
                  <a:pt x="122821" y="80086"/>
                </a:lnTo>
                <a:lnTo>
                  <a:pt x="120904" y="86423"/>
                </a:lnTo>
                <a:lnTo>
                  <a:pt x="125196" y="88607"/>
                </a:lnTo>
                <a:lnTo>
                  <a:pt x="126822" y="87414"/>
                </a:lnTo>
                <a:lnTo>
                  <a:pt x="127215" y="81775"/>
                </a:lnTo>
                <a:close/>
              </a:path>
              <a:path w="417195" h="140970">
                <a:moveTo>
                  <a:pt x="138963" y="88150"/>
                </a:moveTo>
                <a:lnTo>
                  <a:pt x="131800" y="88150"/>
                </a:lnTo>
                <a:lnTo>
                  <a:pt x="134302" y="96291"/>
                </a:lnTo>
                <a:lnTo>
                  <a:pt x="138963" y="95415"/>
                </a:lnTo>
                <a:lnTo>
                  <a:pt x="138836" y="91719"/>
                </a:lnTo>
                <a:lnTo>
                  <a:pt x="138963" y="88150"/>
                </a:lnTo>
                <a:close/>
              </a:path>
              <a:path w="417195" h="140970">
                <a:moveTo>
                  <a:pt x="144843" y="72390"/>
                </a:moveTo>
                <a:lnTo>
                  <a:pt x="143497" y="70231"/>
                </a:lnTo>
                <a:lnTo>
                  <a:pt x="136156" y="70535"/>
                </a:lnTo>
                <a:lnTo>
                  <a:pt x="133680" y="67538"/>
                </a:lnTo>
                <a:lnTo>
                  <a:pt x="133210" y="57581"/>
                </a:lnTo>
                <a:lnTo>
                  <a:pt x="129768" y="53886"/>
                </a:lnTo>
                <a:lnTo>
                  <a:pt x="122326" y="54165"/>
                </a:lnTo>
                <a:lnTo>
                  <a:pt x="118529" y="55232"/>
                </a:lnTo>
                <a:lnTo>
                  <a:pt x="116547" y="58889"/>
                </a:lnTo>
                <a:lnTo>
                  <a:pt x="119113" y="63246"/>
                </a:lnTo>
                <a:lnTo>
                  <a:pt x="122326" y="61709"/>
                </a:lnTo>
                <a:lnTo>
                  <a:pt x="126504" y="58648"/>
                </a:lnTo>
                <a:lnTo>
                  <a:pt x="125222" y="62636"/>
                </a:lnTo>
                <a:lnTo>
                  <a:pt x="124485" y="65265"/>
                </a:lnTo>
                <a:lnTo>
                  <a:pt x="122402" y="70802"/>
                </a:lnTo>
                <a:lnTo>
                  <a:pt x="126936" y="73888"/>
                </a:lnTo>
                <a:lnTo>
                  <a:pt x="123761" y="74701"/>
                </a:lnTo>
                <a:lnTo>
                  <a:pt x="121323" y="75222"/>
                </a:lnTo>
                <a:lnTo>
                  <a:pt x="114261" y="77317"/>
                </a:lnTo>
                <a:lnTo>
                  <a:pt x="114185" y="77762"/>
                </a:lnTo>
                <a:lnTo>
                  <a:pt x="118160" y="81635"/>
                </a:lnTo>
                <a:lnTo>
                  <a:pt x="118808" y="81953"/>
                </a:lnTo>
                <a:lnTo>
                  <a:pt x="125742" y="76187"/>
                </a:lnTo>
                <a:lnTo>
                  <a:pt x="127317" y="81711"/>
                </a:lnTo>
                <a:lnTo>
                  <a:pt x="130835" y="83248"/>
                </a:lnTo>
                <a:lnTo>
                  <a:pt x="130721" y="77241"/>
                </a:lnTo>
                <a:lnTo>
                  <a:pt x="138760" y="78270"/>
                </a:lnTo>
                <a:lnTo>
                  <a:pt x="138163" y="71424"/>
                </a:lnTo>
                <a:lnTo>
                  <a:pt x="139903" y="72720"/>
                </a:lnTo>
                <a:lnTo>
                  <a:pt x="140627" y="73101"/>
                </a:lnTo>
                <a:lnTo>
                  <a:pt x="142633" y="75336"/>
                </a:lnTo>
                <a:lnTo>
                  <a:pt x="144030" y="74752"/>
                </a:lnTo>
                <a:lnTo>
                  <a:pt x="144843" y="72390"/>
                </a:lnTo>
                <a:close/>
              </a:path>
              <a:path w="417195" h="140970">
                <a:moveTo>
                  <a:pt x="148386" y="100063"/>
                </a:moveTo>
                <a:lnTo>
                  <a:pt x="148094" y="99275"/>
                </a:lnTo>
                <a:lnTo>
                  <a:pt x="147485" y="98971"/>
                </a:lnTo>
                <a:lnTo>
                  <a:pt x="146748" y="98336"/>
                </a:lnTo>
                <a:lnTo>
                  <a:pt x="146481" y="99136"/>
                </a:lnTo>
                <a:lnTo>
                  <a:pt x="146050" y="99771"/>
                </a:lnTo>
                <a:lnTo>
                  <a:pt x="146215" y="100088"/>
                </a:lnTo>
                <a:lnTo>
                  <a:pt x="146456" y="100533"/>
                </a:lnTo>
                <a:lnTo>
                  <a:pt x="147129" y="100749"/>
                </a:lnTo>
                <a:lnTo>
                  <a:pt x="147624" y="101053"/>
                </a:lnTo>
                <a:lnTo>
                  <a:pt x="147866" y="100609"/>
                </a:lnTo>
                <a:lnTo>
                  <a:pt x="148386" y="100063"/>
                </a:lnTo>
                <a:close/>
              </a:path>
              <a:path w="417195" h="140970">
                <a:moveTo>
                  <a:pt x="162445" y="12433"/>
                </a:moveTo>
                <a:lnTo>
                  <a:pt x="162407" y="11315"/>
                </a:lnTo>
                <a:lnTo>
                  <a:pt x="162407" y="10210"/>
                </a:lnTo>
                <a:lnTo>
                  <a:pt x="161772" y="10223"/>
                </a:lnTo>
                <a:lnTo>
                  <a:pt x="161124" y="10248"/>
                </a:lnTo>
                <a:lnTo>
                  <a:pt x="160477" y="10261"/>
                </a:lnTo>
                <a:lnTo>
                  <a:pt x="160540" y="11391"/>
                </a:lnTo>
                <a:lnTo>
                  <a:pt x="160642" y="13627"/>
                </a:lnTo>
                <a:lnTo>
                  <a:pt x="161239" y="13601"/>
                </a:lnTo>
                <a:lnTo>
                  <a:pt x="162318" y="13627"/>
                </a:lnTo>
                <a:lnTo>
                  <a:pt x="162445" y="12433"/>
                </a:lnTo>
                <a:close/>
              </a:path>
              <a:path w="417195" h="140970">
                <a:moveTo>
                  <a:pt x="164909" y="117652"/>
                </a:moveTo>
                <a:lnTo>
                  <a:pt x="164782" y="116827"/>
                </a:lnTo>
                <a:lnTo>
                  <a:pt x="164642" y="115938"/>
                </a:lnTo>
                <a:lnTo>
                  <a:pt x="163296" y="114642"/>
                </a:lnTo>
                <a:lnTo>
                  <a:pt x="161582" y="114579"/>
                </a:lnTo>
                <a:lnTo>
                  <a:pt x="159842" y="116128"/>
                </a:lnTo>
                <a:lnTo>
                  <a:pt x="160261" y="117754"/>
                </a:lnTo>
                <a:lnTo>
                  <a:pt x="161417" y="118706"/>
                </a:lnTo>
                <a:lnTo>
                  <a:pt x="162636" y="120281"/>
                </a:lnTo>
                <a:lnTo>
                  <a:pt x="163703" y="118681"/>
                </a:lnTo>
                <a:lnTo>
                  <a:pt x="164909" y="117652"/>
                </a:lnTo>
                <a:close/>
              </a:path>
              <a:path w="417195" h="140970">
                <a:moveTo>
                  <a:pt x="172732" y="91046"/>
                </a:moveTo>
                <a:lnTo>
                  <a:pt x="170522" y="88582"/>
                </a:lnTo>
                <a:lnTo>
                  <a:pt x="167462" y="87820"/>
                </a:lnTo>
                <a:lnTo>
                  <a:pt x="165455" y="88252"/>
                </a:lnTo>
                <a:lnTo>
                  <a:pt x="161556" y="87769"/>
                </a:lnTo>
                <a:lnTo>
                  <a:pt x="160324" y="88265"/>
                </a:lnTo>
                <a:lnTo>
                  <a:pt x="159169" y="90855"/>
                </a:lnTo>
                <a:lnTo>
                  <a:pt x="157708" y="90957"/>
                </a:lnTo>
                <a:lnTo>
                  <a:pt x="156502" y="91414"/>
                </a:lnTo>
                <a:lnTo>
                  <a:pt x="157289" y="88671"/>
                </a:lnTo>
                <a:lnTo>
                  <a:pt x="158788" y="86207"/>
                </a:lnTo>
                <a:lnTo>
                  <a:pt x="157873" y="82169"/>
                </a:lnTo>
                <a:lnTo>
                  <a:pt x="155448" y="80594"/>
                </a:lnTo>
                <a:lnTo>
                  <a:pt x="153530" y="78435"/>
                </a:lnTo>
                <a:lnTo>
                  <a:pt x="152260" y="81178"/>
                </a:lnTo>
                <a:lnTo>
                  <a:pt x="149872" y="82727"/>
                </a:lnTo>
                <a:lnTo>
                  <a:pt x="143522" y="82715"/>
                </a:lnTo>
                <a:lnTo>
                  <a:pt x="140550" y="82994"/>
                </a:lnTo>
                <a:lnTo>
                  <a:pt x="136423" y="83210"/>
                </a:lnTo>
                <a:lnTo>
                  <a:pt x="139141" y="88163"/>
                </a:lnTo>
                <a:lnTo>
                  <a:pt x="138976" y="87972"/>
                </a:lnTo>
                <a:lnTo>
                  <a:pt x="138963" y="88150"/>
                </a:lnTo>
                <a:lnTo>
                  <a:pt x="139090" y="88163"/>
                </a:lnTo>
                <a:lnTo>
                  <a:pt x="141592" y="92544"/>
                </a:lnTo>
                <a:lnTo>
                  <a:pt x="146100" y="89230"/>
                </a:lnTo>
                <a:lnTo>
                  <a:pt x="149885" y="90487"/>
                </a:lnTo>
                <a:lnTo>
                  <a:pt x="147751" y="96037"/>
                </a:lnTo>
                <a:lnTo>
                  <a:pt x="158089" y="93738"/>
                </a:lnTo>
                <a:lnTo>
                  <a:pt x="158280" y="95173"/>
                </a:lnTo>
                <a:lnTo>
                  <a:pt x="158127" y="96723"/>
                </a:lnTo>
                <a:lnTo>
                  <a:pt x="159867" y="100279"/>
                </a:lnTo>
                <a:lnTo>
                  <a:pt x="162382" y="100444"/>
                </a:lnTo>
                <a:lnTo>
                  <a:pt x="163842" y="98298"/>
                </a:lnTo>
                <a:lnTo>
                  <a:pt x="165290" y="96177"/>
                </a:lnTo>
                <a:lnTo>
                  <a:pt x="166458" y="93878"/>
                </a:lnTo>
                <a:lnTo>
                  <a:pt x="167754" y="91655"/>
                </a:lnTo>
                <a:lnTo>
                  <a:pt x="169037" y="92087"/>
                </a:lnTo>
                <a:lnTo>
                  <a:pt x="170268" y="92621"/>
                </a:lnTo>
                <a:lnTo>
                  <a:pt x="171805" y="92824"/>
                </a:lnTo>
                <a:lnTo>
                  <a:pt x="172732" y="91046"/>
                </a:lnTo>
                <a:close/>
              </a:path>
              <a:path w="417195" h="140970">
                <a:moveTo>
                  <a:pt x="173329" y="127685"/>
                </a:moveTo>
                <a:lnTo>
                  <a:pt x="172478" y="127127"/>
                </a:lnTo>
                <a:lnTo>
                  <a:pt x="171996" y="126568"/>
                </a:lnTo>
                <a:lnTo>
                  <a:pt x="171551" y="126961"/>
                </a:lnTo>
                <a:lnTo>
                  <a:pt x="170802" y="127304"/>
                </a:lnTo>
                <a:lnTo>
                  <a:pt x="170726" y="127749"/>
                </a:lnTo>
                <a:lnTo>
                  <a:pt x="170624" y="128371"/>
                </a:lnTo>
                <a:lnTo>
                  <a:pt x="171043" y="129070"/>
                </a:lnTo>
                <a:lnTo>
                  <a:pt x="171450" y="130492"/>
                </a:lnTo>
                <a:lnTo>
                  <a:pt x="172466" y="129336"/>
                </a:lnTo>
                <a:lnTo>
                  <a:pt x="173316" y="128790"/>
                </a:lnTo>
                <a:lnTo>
                  <a:pt x="173329" y="128231"/>
                </a:lnTo>
                <a:lnTo>
                  <a:pt x="173329" y="127685"/>
                </a:lnTo>
                <a:close/>
              </a:path>
              <a:path w="417195" h="140970">
                <a:moveTo>
                  <a:pt x="175691" y="111734"/>
                </a:moveTo>
                <a:lnTo>
                  <a:pt x="173101" y="106718"/>
                </a:lnTo>
                <a:lnTo>
                  <a:pt x="166179" y="108775"/>
                </a:lnTo>
                <a:lnTo>
                  <a:pt x="174612" y="112636"/>
                </a:lnTo>
                <a:lnTo>
                  <a:pt x="175691" y="111734"/>
                </a:lnTo>
                <a:close/>
              </a:path>
              <a:path w="417195" h="140970">
                <a:moveTo>
                  <a:pt x="179705" y="137375"/>
                </a:moveTo>
                <a:lnTo>
                  <a:pt x="175171" y="139712"/>
                </a:lnTo>
                <a:lnTo>
                  <a:pt x="175120" y="140817"/>
                </a:lnTo>
                <a:lnTo>
                  <a:pt x="177800" y="140817"/>
                </a:lnTo>
                <a:lnTo>
                  <a:pt x="179705" y="137375"/>
                </a:lnTo>
                <a:close/>
              </a:path>
              <a:path w="417195" h="140970">
                <a:moveTo>
                  <a:pt x="188048" y="99136"/>
                </a:moveTo>
                <a:lnTo>
                  <a:pt x="181165" y="99136"/>
                </a:lnTo>
                <a:lnTo>
                  <a:pt x="177279" y="110032"/>
                </a:lnTo>
                <a:lnTo>
                  <a:pt x="186347" y="107911"/>
                </a:lnTo>
                <a:lnTo>
                  <a:pt x="187845" y="106197"/>
                </a:lnTo>
                <a:lnTo>
                  <a:pt x="188048" y="99136"/>
                </a:lnTo>
                <a:close/>
              </a:path>
              <a:path w="417195" h="140970">
                <a:moveTo>
                  <a:pt x="189699" y="135001"/>
                </a:moveTo>
                <a:lnTo>
                  <a:pt x="184607" y="129971"/>
                </a:lnTo>
                <a:lnTo>
                  <a:pt x="184594" y="129844"/>
                </a:lnTo>
                <a:lnTo>
                  <a:pt x="184581" y="129971"/>
                </a:lnTo>
                <a:lnTo>
                  <a:pt x="181952" y="129374"/>
                </a:lnTo>
                <a:lnTo>
                  <a:pt x="179578" y="129857"/>
                </a:lnTo>
                <a:lnTo>
                  <a:pt x="177533" y="131749"/>
                </a:lnTo>
                <a:lnTo>
                  <a:pt x="180479" y="135851"/>
                </a:lnTo>
                <a:lnTo>
                  <a:pt x="184505" y="135585"/>
                </a:lnTo>
                <a:lnTo>
                  <a:pt x="189699" y="135001"/>
                </a:lnTo>
                <a:close/>
              </a:path>
              <a:path w="417195" h="140970">
                <a:moveTo>
                  <a:pt x="189877" y="115646"/>
                </a:moveTo>
                <a:lnTo>
                  <a:pt x="188976" y="113474"/>
                </a:lnTo>
                <a:lnTo>
                  <a:pt x="187731" y="111544"/>
                </a:lnTo>
                <a:lnTo>
                  <a:pt x="183743" y="111861"/>
                </a:lnTo>
                <a:lnTo>
                  <a:pt x="180594" y="112763"/>
                </a:lnTo>
                <a:lnTo>
                  <a:pt x="177330" y="113449"/>
                </a:lnTo>
                <a:lnTo>
                  <a:pt x="179209" y="116090"/>
                </a:lnTo>
                <a:lnTo>
                  <a:pt x="179857" y="117068"/>
                </a:lnTo>
                <a:lnTo>
                  <a:pt x="179628" y="117576"/>
                </a:lnTo>
                <a:lnTo>
                  <a:pt x="180505" y="118465"/>
                </a:lnTo>
                <a:lnTo>
                  <a:pt x="181229" y="119672"/>
                </a:lnTo>
                <a:lnTo>
                  <a:pt x="183629" y="120307"/>
                </a:lnTo>
                <a:lnTo>
                  <a:pt x="189877" y="115646"/>
                </a:lnTo>
                <a:close/>
              </a:path>
              <a:path w="417195" h="140970">
                <a:moveTo>
                  <a:pt x="190106" y="20218"/>
                </a:moveTo>
                <a:lnTo>
                  <a:pt x="189979" y="20180"/>
                </a:lnTo>
                <a:lnTo>
                  <a:pt x="189941" y="20320"/>
                </a:lnTo>
                <a:lnTo>
                  <a:pt x="190055" y="20447"/>
                </a:lnTo>
                <a:lnTo>
                  <a:pt x="190093" y="20294"/>
                </a:lnTo>
                <a:close/>
              </a:path>
              <a:path w="417195" h="140970">
                <a:moveTo>
                  <a:pt x="191858" y="13233"/>
                </a:moveTo>
                <a:lnTo>
                  <a:pt x="187261" y="12255"/>
                </a:lnTo>
                <a:lnTo>
                  <a:pt x="186194" y="15557"/>
                </a:lnTo>
                <a:lnTo>
                  <a:pt x="182765" y="17919"/>
                </a:lnTo>
                <a:lnTo>
                  <a:pt x="189979" y="20180"/>
                </a:lnTo>
                <a:lnTo>
                  <a:pt x="191858" y="13233"/>
                </a:lnTo>
                <a:close/>
              </a:path>
              <a:path w="417195" h="140970">
                <a:moveTo>
                  <a:pt x="197599" y="126631"/>
                </a:moveTo>
                <a:lnTo>
                  <a:pt x="195376" y="122796"/>
                </a:lnTo>
                <a:lnTo>
                  <a:pt x="191935" y="121640"/>
                </a:lnTo>
                <a:lnTo>
                  <a:pt x="187655" y="120726"/>
                </a:lnTo>
                <a:lnTo>
                  <a:pt x="188709" y="124053"/>
                </a:lnTo>
                <a:lnTo>
                  <a:pt x="182994" y="124714"/>
                </a:lnTo>
                <a:lnTo>
                  <a:pt x="184594" y="129844"/>
                </a:lnTo>
                <a:lnTo>
                  <a:pt x="187871" y="129565"/>
                </a:lnTo>
                <a:lnTo>
                  <a:pt x="190842" y="126009"/>
                </a:lnTo>
                <a:lnTo>
                  <a:pt x="194398" y="128905"/>
                </a:lnTo>
                <a:lnTo>
                  <a:pt x="197599" y="126631"/>
                </a:lnTo>
                <a:close/>
              </a:path>
              <a:path w="417195" h="140970">
                <a:moveTo>
                  <a:pt x="204787" y="130416"/>
                </a:moveTo>
                <a:lnTo>
                  <a:pt x="203034" y="127406"/>
                </a:lnTo>
                <a:lnTo>
                  <a:pt x="204139" y="124066"/>
                </a:lnTo>
                <a:lnTo>
                  <a:pt x="197485" y="127406"/>
                </a:lnTo>
                <a:lnTo>
                  <a:pt x="194424" y="129006"/>
                </a:lnTo>
                <a:lnTo>
                  <a:pt x="194678" y="133083"/>
                </a:lnTo>
                <a:lnTo>
                  <a:pt x="194792" y="134950"/>
                </a:lnTo>
                <a:lnTo>
                  <a:pt x="194856" y="136004"/>
                </a:lnTo>
                <a:lnTo>
                  <a:pt x="194957" y="137553"/>
                </a:lnTo>
                <a:lnTo>
                  <a:pt x="195326" y="137896"/>
                </a:lnTo>
                <a:lnTo>
                  <a:pt x="196443" y="139115"/>
                </a:lnTo>
                <a:lnTo>
                  <a:pt x="198716" y="140830"/>
                </a:lnTo>
                <a:lnTo>
                  <a:pt x="203123" y="140830"/>
                </a:lnTo>
                <a:lnTo>
                  <a:pt x="203492" y="140017"/>
                </a:lnTo>
                <a:lnTo>
                  <a:pt x="203377" y="138899"/>
                </a:lnTo>
                <a:lnTo>
                  <a:pt x="203276" y="137896"/>
                </a:lnTo>
                <a:lnTo>
                  <a:pt x="203212" y="137261"/>
                </a:lnTo>
                <a:lnTo>
                  <a:pt x="202958" y="136639"/>
                </a:lnTo>
                <a:lnTo>
                  <a:pt x="202526" y="134950"/>
                </a:lnTo>
                <a:lnTo>
                  <a:pt x="201574" y="133083"/>
                </a:lnTo>
                <a:lnTo>
                  <a:pt x="204787" y="130416"/>
                </a:lnTo>
                <a:close/>
              </a:path>
              <a:path w="417195" h="140970">
                <a:moveTo>
                  <a:pt x="206095" y="8432"/>
                </a:moveTo>
                <a:lnTo>
                  <a:pt x="204533" y="0"/>
                </a:lnTo>
                <a:lnTo>
                  <a:pt x="202425" y="3949"/>
                </a:lnTo>
                <a:lnTo>
                  <a:pt x="197104" y="5384"/>
                </a:lnTo>
                <a:lnTo>
                  <a:pt x="196430" y="10693"/>
                </a:lnTo>
                <a:lnTo>
                  <a:pt x="206095" y="8432"/>
                </a:lnTo>
                <a:close/>
              </a:path>
              <a:path w="417195" h="140970">
                <a:moveTo>
                  <a:pt x="206502" y="135483"/>
                </a:moveTo>
                <a:lnTo>
                  <a:pt x="205765" y="133769"/>
                </a:lnTo>
                <a:lnTo>
                  <a:pt x="205257" y="133667"/>
                </a:lnTo>
                <a:lnTo>
                  <a:pt x="203403" y="133248"/>
                </a:lnTo>
                <a:lnTo>
                  <a:pt x="202577" y="134277"/>
                </a:lnTo>
                <a:lnTo>
                  <a:pt x="202933" y="136144"/>
                </a:lnTo>
                <a:lnTo>
                  <a:pt x="204063" y="137350"/>
                </a:lnTo>
                <a:lnTo>
                  <a:pt x="205308" y="137845"/>
                </a:lnTo>
                <a:lnTo>
                  <a:pt x="206235" y="136004"/>
                </a:lnTo>
                <a:lnTo>
                  <a:pt x="206502" y="135483"/>
                </a:lnTo>
                <a:close/>
              </a:path>
              <a:path w="417195" h="140970">
                <a:moveTo>
                  <a:pt x="221970" y="32689"/>
                </a:moveTo>
                <a:lnTo>
                  <a:pt x="220459" y="30861"/>
                </a:lnTo>
                <a:lnTo>
                  <a:pt x="217868" y="29387"/>
                </a:lnTo>
                <a:lnTo>
                  <a:pt x="214795" y="36766"/>
                </a:lnTo>
                <a:lnTo>
                  <a:pt x="217576" y="38417"/>
                </a:lnTo>
                <a:lnTo>
                  <a:pt x="219633" y="37249"/>
                </a:lnTo>
                <a:lnTo>
                  <a:pt x="221970" y="32689"/>
                </a:lnTo>
                <a:close/>
              </a:path>
              <a:path w="417195" h="140970">
                <a:moveTo>
                  <a:pt x="235496" y="17094"/>
                </a:moveTo>
                <a:lnTo>
                  <a:pt x="235292" y="15354"/>
                </a:lnTo>
                <a:lnTo>
                  <a:pt x="230936" y="12547"/>
                </a:lnTo>
                <a:lnTo>
                  <a:pt x="234873" y="9766"/>
                </a:lnTo>
                <a:lnTo>
                  <a:pt x="233870" y="6972"/>
                </a:lnTo>
                <a:lnTo>
                  <a:pt x="227088" y="11049"/>
                </a:lnTo>
                <a:lnTo>
                  <a:pt x="230581" y="13398"/>
                </a:lnTo>
                <a:lnTo>
                  <a:pt x="228371" y="15341"/>
                </a:lnTo>
                <a:lnTo>
                  <a:pt x="229831" y="16598"/>
                </a:lnTo>
                <a:lnTo>
                  <a:pt x="231101" y="17983"/>
                </a:lnTo>
                <a:lnTo>
                  <a:pt x="233260" y="19215"/>
                </a:lnTo>
                <a:lnTo>
                  <a:pt x="235242" y="18554"/>
                </a:lnTo>
                <a:lnTo>
                  <a:pt x="235496" y="17094"/>
                </a:lnTo>
                <a:close/>
              </a:path>
              <a:path w="417195" h="140970">
                <a:moveTo>
                  <a:pt x="252971" y="76301"/>
                </a:moveTo>
                <a:lnTo>
                  <a:pt x="251129" y="69113"/>
                </a:lnTo>
                <a:lnTo>
                  <a:pt x="244792" y="70764"/>
                </a:lnTo>
                <a:lnTo>
                  <a:pt x="246075" y="74676"/>
                </a:lnTo>
                <a:lnTo>
                  <a:pt x="247548" y="77393"/>
                </a:lnTo>
                <a:lnTo>
                  <a:pt x="252971" y="76301"/>
                </a:lnTo>
                <a:close/>
              </a:path>
              <a:path w="417195" h="140970">
                <a:moveTo>
                  <a:pt x="259588" y="82270"/>
                </a:moveTo>
                <a:lnTo>
                  <a:pt x="259194" y="81876"/>
                </a:lnTo>
                <a:lnTo>
                  <a:pt x="257937" y="80645"/>
                </a:lnTo>
                <a:lnTo>
                  <a:pt x="256374" y="79400"/>
                </a:lnTo>
                <a:lnTo>
                  <a:pt x="253301" y="78663"/>
                </a:lnTo>
                <a:lnTo>
                  <a:pt x="251599" y="79463"/>
                </a:lnTo>
                <a:lnTo>
                  <a:pt x="248361" y="80073"/>
                </a:lnTo>
                <a:lnTo>
                  <a:pt x="250850" y="82448"/>
                </a:lnTo>
                <a:lnTo>
                  <a:pt x="252133" y="84315"/>
                </a:lnTo>
                <a:lnTo>
                  <a:pt x="255155" y="85750"/>
                </a:lnTo>
                <a:lnTo>
                  <a:pt x="257162" y="85178"/>
                </a:lnTo>
                <a:lnTo>
                  <a:pt x="259143" y="84480"/>
                </a:lnTo>
                <a:lnTo>
                  <a:pt x="259588" y="82270"/>
                </a:lnTo>
                <a:close/>
              </a:path>
              <a:path w="417195" h="140970">
                <a:moveTo>
                  <a:pt x="260083" y="97942"/>
                </a:moveTo>
                <a:lnTo>
                  <a:pt x="257365" y="96723"/>
                </a:lnTo>
                <a:lnTo>
                  <a:pt x="257200" y="97218"/>
                </a:lnTo>
                <a:lnTo>
                  <a:pt x="257022" y="97713"/>
                </a:lnTo>
                <a:lnTo>
                  <a:pt x="256857" y="98209"/>
                </a:lnTo>
                <a:lnTo>
                  <a:pt x="257810" y="98463"/>
                </a:lnTo>
                <a:lnTo>
                  <a:pt x="258762" y="98729"/>
                </a:lnTo>
                <a:lnTo>
                  <a:pt x="259715" y="98983"/>
                </a:lnTo>
                <a:lnTo>
                  <a:pt x="259969" y="98285"/>
                </a:lnTo>
                <a:lnTo>
                  <a:pt x="260083" y="97942"/>
                </a:lnTo>
                <a:close/>
              </a:path>
              <a:path w="417195" h="140970">
                <a:moveTo>
                  <a:pt x="264604" y="136372"/>
                </a:moveTo>
                <a:lnTo>
                  <a:pt x="264515" y="134581"/>
                </a:lnTo>
                <a:lnTo>
                  <a:pt x="264426" y="133007"/>
                </a:lnTo>
                <a:lnTo>
                  <a:pt x="264350" y="131572"/>
                </a:lnTo>
                <a:lnTo>
                  <a:pt x="264274" y="130175"/>
                </a:lnTo>
                <a:lnTo>
                  <a:pt x="258559" y="129501"/>
                </a:lnTo>
                <a:lnTo>
                  <a:pt x="257568" y="126974"/>
                </a:lnTo>
                <a:lnTo>
                  <a:pt x="255333" y="121246"/>
                </a:lnTo>
                <a:lnTo>
                  <a:pt x="255206" y="120929"/>
                </a:lnTo>
                <a:lnTo>
                  <a:pt x="251053" y="117729"/>
                </a:lnTo>
                <a:lnTo>
                  <a:pt x="246722" y="117729"/>
                </a:lnTo>
                <a:lnTo>
                  <a:pt x="242582" y="121246"/>
                </a:lnTo>
                <a:lnTo>
                  <a:pt x="251231" y="127749"/>
                </a:lnTo>
                <a:lnTo>
                  <a:pt x="252031" y="126974"/>
                </a:lnTo>
                <a:lnTo>
                  <a:pt x="252488" y="129501"/>
                </a:lnTo>
                <a:lnTo>
                  <a:pt x="252615" y="130175"/>
                </a:lnTo>
                <a:lnTo>
                  <a:pt x="252717" y="130746"/>
                </a:lnTo>
                <a:lnTo>
                  <a:pt x="251320" y="133007"/>
                </a:lnTo>
                <a:lnTo>
                  <a:pt x="247091" y="129794"/>
                </a:lnTo>
                <a:lnTo>
                  <a:pt x="247675" y="134581"/>
                </a:lnTo>
                <a:lnTo>
                  <a:pt x="254749" y="134581"/>
                </a:lnTo>
                <a:lnTo>
                  <a:pt x="255549" y="133007"/>
                </a:lnTo>
                <a:lnTo>
                  <a:pt x="256273" y="131572"/>
                </a:lnTo>
                <a:lnTo>
                  <a:pt x="264604" y="136372"/>
                </a:lnTo>
                <a:close/>
              </a:path>
              <a:path w="417195" h="140970">
                <a:moveTo>
                  <a:pt x="267373" y="110020"/>
                </a:moveTo>
                <a:lnTo>
                  <a:pt x="267144" y="107010"/>
                </a:lnTo>
                <a:lnTo>
                  <a:pt x="265493" y="105981"/>
                </a:lnTo>
                <a:lnTo>
                  <a:pt x="259727" y="107708"/>
                </a:lnTo>
                <a:lnTo>
                  <a:pt x="256235" y="109245"/>
                </a:lnTo>
                <a:lnTo>
                  <a:pt x="251980" y="110858"/>
                </a:lnTo>
                <a:lnTo>
                  <a:pt x="255993" y="115951"/>
                </a:lnTo>
                <a:lnTo>
                  <a:pt x="255384" y="120650"/>
                </a:lnTo>
                <a:lnTo>
                  <a:pt x="256895" y="119049"/>
                </a:lnTo>
                <a:lnTo>
                  <a:pt x="258432" y="117068"/>
                </a:lnTo>
                <a:lnTo>
                  <a:pt x="258991" y="115570"/>
                </a:lnTo>
                <a:lnTo>
                  <a:pt x="260070" y="114757"/>
                </a:lnTo>
                <a:lnTo>
                  <a:pt x="262445" y="112966"/>
                </a:lnTo>
                <a:lnTo>
                  <a:pt x="265061" y="111493"/>
                </a:lnTo>
                <a:lnTo>
                  <a:pt x="267373" y="110020"/>
                </a:lnTo>
                <a:close/>
              </a:path>
              <a:path w="417195" h="140970">
                <a:moveTo>
                  <a:pt x="269087" y="99936"/>
                </a:moveTo>
                <a:lnTo>
                  <a:pt x="267284" y="98171"/>
                </a:lnTo>
                <a:lnTo>
                  <a:pt x="263017" y="99199"/>
                </a:lnTo>
                <a:lnTo>
                  <a:pt x="261213" y="100304"/>
                </a:lnTo>
                <a:lnTo>
                  <a:pt x="259346" y="101117"/>
                </a:lnTo>
                <a:lnTo>
                  <a:pt x="259308" y="102743"/>
                </a:lnTo>
                <a:lnTo>
                  <a:pt x="261175" y="103543"/>
                </a:lnTo>
                <a:lnTo>
                  <a:pt x="263067" y="105003"/>
                </a:lnTo>
                <a:lnTo>
                  <a:pt x="266331" y="104902"/>
                </a:lnTo>
                <a:lnTo>
                  <a:pt x="268681" y="103085"/>
                </a:lnTo>
                <a:lnTo>
                  <a:pt x="269087" y="99936"/>
                </a:lnTo>
                <a:close/>
              </a:path>
              <a:path w="417195" h="140970">
                <a:moveTo>
                  <a:pt x="271983" y="75780"/>
                </a:moveTo>
                <a:lnTo>
                  <a:pt x="267220" y="73812"/>
                </a:lnTo>
                <a:lnTo>
                  <a:pt x="264731" y="78409"/>
                </a:lnTo>
                <a:lnTo>
                  <a:pt x="268236" y="80568"/>
                </a:lnTo>
                <a:lnTo>
                  <a:pt x="271983" y="75780"/>
                </a:lnTo>
                <a:close/>
              </a:path>
              <a:path w="417195" h="140970">
                <a:moveTo>
                  <a:pt x="273735" y="68287"/>
                </a:moveTo>
                <a:lnTo>
                  <a:pt x="273100" y="66649"/>
                </a:lnTo>
                <a:lnTo>
                  <a:pt x="272618" y="64909"/>
                </a:lnTo>
                <a:lnTo>
                  <a:pt x="271462" y="63017"/>
                </a:lnTo>
                <a:lnTo>
                  <a:pt x="269836" y="63207"/>
                </a:lnTo>
                <a:lnTo>
                  <a:pt x="269011" y="63538"/>
                </a:lnTo>
                <a:lnTo>
                  <a:pt x="268693" y="63665"/>
                </a:lnTo>
                <a:lnTo>
                  <a:pt x="268503" y="65227"/>
                </a:lnTo>
                <a:lnTo>
                  <a:pt x="269849" y="66929"/>
                </a:lnTo>
                <a:lnTo>
                  <a:pt x="271157" y="67957"/>
                </a:lnTo>
                <a:lnTo>
                  <a:pt x="272351" y="69062"/>
                </a:lnTo>
                <a:lnTo>
                  <a:pt x="273278" y="68554"/>
                </a:lnTo>
                <a:lnTo>
                  <a:pt x="273735" y="68287"/>
                </a:lnTo>
                <a:close/>
              </a:path>
              <a:path w="417195" h="140970">
                <a:moveTo>
                  <a:pt x="281305" y="71526"/>
                </a:moveTo>
                <a:lnTo>
                  <a:pt x="280835" y="70751"/>
                </a:lnTo>
                <a:lnTo>
                  <a:pt x="276593" y="68300"/>
                </a:lnTo>
                <a:lnTo>
                  <a:pt x="274904" y="74079"/>
                </a:lnTo>
                <a:lnTo>
                  <a:pt x="279996" y="76212"/>
                </a:lnTo>
                <a:lnTo>
                  <a:pt x="280035" y="74942"/>
                </a:lnTo>
                <a:lnTo>
                  <a:pt x="277622" y="73723"/>
                </a:lnTo>
                <a:lnTo>
                  <a:pt x="280187" y="72186"/>
                </a:lnTo>
                <a:lnTo>
                  <a:pt x="281305" y="71526"/>
                </a:lnTo>
                <a:close/>
              </a:path>
              <a:path w="417195" h="140970">
                <a:moveTo>
                  <a:pt x="284734" y="80264"/>
                </a:moveTo>
                <a:lnTo>
                  <a:pt x="283387" y="77863"/>
                </a:lnTo>
                <a:lnTo>
                  <a:pt x="280073" y="76466"/>
                </a:lnTo>
                <a:lnTo>
                  <a:pt x="279527" y="78016"/>
                </a:lnTo>
                <a:lnTo>
                  <a:pt x="278536" y="79603"/>
                </a:lnTo>
                <a:lnTo>
                  <a:pt x="278701" y="81076"/>
                </a:lnTo>
                <a:lnTo>
                  <a:pt x="279006" y="83921"/>
                </a:lnTo>
                <a:lnTo>
                  <a:pt x="281000" y="84861"/>
                </a:lnTo>
                <a:lnTo>
                  <a:pt x="284111" y="83934"/>
                </a:lnTo>
                <a:lnTo>
                  <a:pt x="284734" y="80264"/>
                </a:lnTo>
                <a:close/>
              </a:path>
              <a:path w="417195" h="140970">
                <a:moveTo>
                  <a:pt x="285838" y="104089"/>
                </a:moveTo>
                <a:lnTo>
                  <a:pt x="282981" y="100253"/>
                </a:lnTo>
                <a:lnTo>
                  <a:pt x="279298" y="99606"/>
                </a:lnTo>
                <a:lnTo>
                  <a:pt x="274243" y="99999"/>
                </a:lnTo>
                <a:lnTo>
                  <a:pt x="272999" y="101981"/>
                </a:lnTo>
                <a:lnTo>
                  <a:pt x="271678" y="103098"/>
                </a:lnTo>
                <a:lnTo>
                  <a:pt x="272618" y="105168"/>
                </a:lnTo>
                <a:lnTo>
                  <a:pt x="285838" y="104089"/>
                </a:lnTo>
                <a:close/>
              </a:path>
              <a:path w="417195" h="140970">
                <a:moveTo>
                  <a:pt x="293471" y="99885"/>
                </a:moveTo>
                <a:lnTo>
                  <a:pt x="289877" y="97866"/>
                </a:lnTo>
                <a:lnTo>
                  <a:pt x="287629" y="105384"/>
                </a:lnTo>
                <a:lnTo>
                  <a:pt x="288963" y="106121"/>
                </a:lnTo>
                <a:lnTo>
                  <a:pt x="290296" y="104267"/>
                </a:lnTo>
                <a:lnTo>
                  <a:pt x="291642" y="102425"/>
                </a:lnTo>
                <a:lnTo>
                  <a:pt x="293471" y="99885"/>
                </a:lnTo>
                <a:close/>
              </a:path>
              <a:path w="417195" h="140970">
                <a:moveTo>
                  <a:pt x="294906" y="86868"/>
                </a:moveTo>
                <a:lnTo>
                  <a:pt x="294462" y="86245"/>
                </a:lnTo>
                <a:lnTo>
                  <a:pt x="294043" y="85598"/>
                </a:lnTo>
                <a:lnTo>
                  <a:pt x="293522" y="85051"/>
                </a:lnTo>
                <a:lnTo>
                  <a:pt x="292874" y="85369"/>
                </a:lnTo>
                <a:lnTo>
                  <a:pt x="292531" y="85547"/>
                </a:lnTo>
                <a:lnTo>
                  <a:pt x="292950" y="86283"/>
                </a:lnTo>
                <a:lnTo>
                  <a:pt x="293382" y="87020"/>
                </a:lnTo>
                <a:lnTo>
                  <a:pt x="293801" y="87757"/>
                </a:lnTo>
                <a:lnTo>
                  <a:pt x="294170" y="87464"/>
                </a:lnTo>
                <a:lnTo>
                  <a:pt x="294538" y="87160"/>
                </a:lnTo>
                <a:lnTo>
                  <a:pt x="294906" y="86868"/>
                </a:lnTo>
                <a:close/>
              </a:path>
              <a:path w="417195" h="140970">
                <a:moveTo>
                  <a:pt x="307327" y="106006"/>
                </a:moveTo>
                <a:lnTo>
                  <a:pt x="306781" y="104444"/>
                </a:lnTo>
                <a:lnTo>
                  <a:pt x="306628" y="103047"/>
                </a:lnTo>
                <a:lnTo>
                  <a:pt x="305219" y="103022"/>
                </a:lnTo>
                <a:lnTo>
                  <a:pt x="303758" y="102819"/>
                </a:lnTo>
                <a:lnTo>
                  <a:pt x="300164" y="103530"/>
                </a:lnTo>
                <a:lnTo>
                  <a:pt x="299364" y="105168"/>
                </a:lnTo>
                <a:lnTo>
                  <a:pt x="300075" y="109766"/>
                </a:lnTo>
                <a:lnTo>
                  <a:pt x="301891" y="110832"/>
                </a:lnTo>
                <a:lnTo>
                  <a:pt x="305028" y="110159"/>
                </a:lnTo>
                <a:lnTo>
                  <a:pt x="306374" y="108508"/>
                </a:lnTo>
                <a:lnTo>
                  <a:pt x="306882" y="107175"/>
                </a:lnTo>
                <a:lnTo>
                  <a:pt x="307327" y="106006"/>
                </a:lnTo>
                <a:close/>
              </a:path>
              <a:path w="417195" h="140970">
                <a:moveTo>
                  <a:pt x="310349" y="98945"/>
                </a:moveTo>
                <a:lnTo>
                  <a:pt x="309918" y="97777"/>
                </a:lnTo>
                <a:lnTo>
                  <a:pt x="304063" y="95694"/>
                </a:lnTo>
                <a:lnTo>
                  <a:pt x="300278" y="99809"/>
                </a:lnTo>
                <a:lnTo>
                  <a:pt x="304952" y="100774"/>
                </a:lnTo>
                <a:lnTo>
                  <a:pt x="306641" y="102870"/>
                </a:lnTo>
                <a:lnTo>
                  <a:pt x="306628" y="102997"/>
                </a:lnTo>
                <a:lnTo>
                  <a:pt x="306793" y="103035"/>
                </a:lnTo>
                <a:lnTo>
                  <a:pt x="306654" y="102870"/>
                </a:lnTo>
                <a:lnTo>
                  <a:pt x="310349" y="98945"/>
                </a:lnTo>
                <a:close/>
              </a:path>
              <a:path w="417195" h="140970">
                <a:moveTo>
                  <a:pt x="350291" y="115455"/>
                </a:moveTo>
                <a:lnTo>
                  <a:pt x="348043" y="115455"/>
                </a:lnTo>
                <a:lnTo>
                  <a:pt x="346519" y="115189"/>
                </a:lnTo>
                <a:lnTo>
                  <a:pt x="343877" y="115862"/>
                </a:lnTo>
                <a:lnTo>
                  <a:pt x="342595" y="116674"/>
                </a:lnTo>
                <a:lnTo>
                  <a:pt x="341401" y="117970"/>
                </a:lnTo>
                <a:lnTo>
                  <a:pt x="342074" y="120040"/>
                </a:lnTo>
                <a:lnTo>
                  <a:pt x="344106" y="120523"/>
                </a:lnTo>
                <a:lnTo>
                  <a:pt x="346100" y="120891"/>
                </a:lnTo>
                <a:lnTo>
                  <a:pt x="348538" y="119430"/>
                </a:lnTo>
                <a:lnTo>
                  <a:pt x="349084" y="117475"/>
                </a:lnTo>
                <a:lnTo>
                  <a:pt x="350291" y="115455"/>
                </a:lnTo>
                <a:close/>
              </a:path>
              <a:path w="417195" h="140970">
                <a:moveTo>
                  <a:pt x="352717" y="140817"/>
                </a:moveTo>
                <a:lnTo>
                  <a:pt x="352666" y="140169"/>
                </a:lnTo>
                <a:lnTo>
                  <a:pt x="352564" y="139458"/>
                </a:lnTo>
                <a:lnTo>
                  <a:pt x="352437" y="138684"/>
                </a:lnTo>
                <a:lnTo>
                  <a:pt x="351739" y="139446"/>
                </a:lnTo>
                <a:lnTo>
                  <a:pt x="350494" y="140817"/>
                </a:lnTo>
                <a:lnTo>
                  <a:pt x="352717" y="140817"/>
                </a:lnTo>
                <a:close/>
              </a:path>
              <a:path w="417195" h="140970">
                <a:moveTo>
                  <a:pt x="363816" y="140284"/>
                </a:moveTo>
                <a:lnTo>
                  <a:pt x="363740" y="139776"/>
                </a:lnTo>
                <a:lnTo>
                  <a:pt x="361594" y="136169"/>
                </a:lnTo>
                <a:lnTo>
                  <a:pt x="359816" y="139001"/>
                </a:lnTo>
                <a:lnTo>
                  <a:pt x="357390" y="139700"/>
                </a:lnTo>
                <a:lnTo>
                  <a:pt x="357720" y="140474"/>
                </a:lnTo>
                <a:lnTo>
                  <a:pt x="357898" y="140817"/>
                </a:lnTo>
                <a:lnTo>
                  <a:pt x="363816" y="140817"/>
                </a:lnTo>
                <a:lnTo>
                  <a:pt x="363816" y="140284"/>
                </a:lnTo>
                <a:close/>
              </a:path>
              <a:path w="417195" h="140970">
                <a:moveTo>
                  <a:pt x="366471" y="133223"/>
                </a:moveTo>
                <a:lnTo>
                  <a:pt x="365848" y="131229"/>
                </a:lnTo>
                <a:lnTo>
                  <a:pt x="362331" y="129032"/>
                </a:lnTo>
                <a:lnTo>
                  <a:pt x="360946" y="130860"/>
                </a:lnTo>
                <a:lnTo>
                  <a:pt x="359600" y="133489"/>
                </a:lnTo>
                <a:lnTo>
                  <a:pt x="362254" y="135686"/>
                </a:lnTo>
                <a:lnTo>
                  <a:pt x="364363" y="136283"/>
                </a:lnTo>
                <a:lnTo>
                  <a:pt x="366090" y="133781"/>
                </a:lnTo>
                <a:lnTo>
                  <a:pt x="366471" y="133223"/>
                </a:lnTo>
                <a:close/>
              </a:path>
              <a:path w="417195" h="140970">
                <a:moveTo>
                  <a:pt x="366915" y="116382"/>
                </a:moveTo>
                <a:lnTo>
                  <a:pt x="365798" y="116014"/>
                </a:lnTo>
                <a:lnTo>
                  <a:pt x="363575" y="115303"/>
                </a:lnTo>
                <a:lnTo>
                  <a:pt x="363156" y="116763"/>
                </a:lnTo>
                <a:lnTo>
                  <a:pt x="364312" y="117005"/>
                </a:lnTo>
                <a:lnTo>
                  <a:pt x="365480" y="117233"/>
                </a:lnTo>
                <a:lnTo>
                  <a:pt x="366636" y="117475"/>
                </a:lnTo>
                <a:lnTo>
                  <a:pt x="366725" y="117106"/>
                </a:lnTo>
                <a:lnTo>
                  <a:pt x="366826" y="116738"/>
                </a:lnTo>
                <a:lnTo>
                  <a:pt x="366915" y="116382"/>
                </a:lnTo>
                <a:close/>
              </a:path>
              <a:path w="417195" h="140970">
                <a:moveTo>
                  <a:pt x="378650" y="121107"/>
                </a:moveTo>
                <a:lnTo>
                  <a:pt x="378117" y="117881"/>
                </a:lnTo>
                <a:lnTo>
                  <a:pt x="376440" y="116459"/>
                </a:lnTo>
                <a:lnTo>
                  <a:pt x="373214" y="117741"/>
                </a:lnTo>
                <a:lnTo>
                  <a:pt x="371856" y="119888"/>
                </a:lnTo>
                <a:lnTo>
                  <a:pt x="372148" y="120383"/>
                </a:lnTo>
                <a:lnTo>
                  <a:pt x="372986" y="121818"/>
                </a:lnTo>
                <a:lnTo>
                  <a:pt x="374561" y="122809"/>
                </a:lnTo>
                <a:lnTo>
                  <a:pt x="376656" y="124701"/>
                </a:lnTo>
                <a:lnTo>
                  <a:pt x="377596" y="122402"/>
                </a:lnTo>
                <a:lnTo>
                  <a:pt x="378650" y="121107"/>
                </a:lnTo>
                <a:close/>
              </a:path>
              <a:path w="417195" h="140970">
                <a:moveTo>
                  <a:pt x="379107" y="140817"/>
                </a:moveTo>
                <a:lnTo>
                  <a:pt x="378993" y="139763"/>
                </a:lnTo>
                <a:lnTo>
                  <a:pt x="378904" y="138722"/>
                </a:lnTo>
                <a:lnTo>
                  <a:pt x="378714" y="137896"/>
                </a:lnTo>
                <a:lnTo>
                  <a:pt x="376936" y="137896"/>
                </a:lnTo>
                <a:lnTo>
                  <a:pt x="377380" y="140817"/>
                </a:lnTo>
                <a:lnTo>
                  <a:pt x="379107" y="140817"/>
                </a:lnTo>
                <a:close/>
              </a:path>
              <a:path w="417195" h="140970">
                <a:moveTo>
                  <a:pt x="383349" y="112763"/>
                </a:moveTo>
                <a:lnTo>
                  <a:pt x="382574" y="112153"/>
                </a:lnTo>
                <a:lnTo>
                  <a:pt x="382130" y="111531"/>
                </a:lnTo>
                <a:lnTo>
                  <a:pt x="381406" y="112090"/>
                </a:lnTo>
                <a:lnTo>
                  <a:pt x="380682" y="112661"/>
                </a:lnTo>
                <a:lnTo>
                  <a:pt x="379958" y="113220"/>
                </a:lnTo>
                <a:lnTo>
                  <a:pt x="381774" y="115417"/>
                </a:lnTo>
                <a:lnTo>
                  <a:pt x="382511" y="114515"/>
                </a:lnTo>
                <a:lnTo>
                  <a:pt x="383349" y="113944"/>
                </a:lnTo>
                <a:lnTo>
                  <a:pt x="383349" y="112763"/>
                </a:lnTo>
                <a:close/>
              </a:path>
              <a:path w="417195" h="140970">
                <a:moveTo>
                  <a:pt x="410235" y="140817"/>
                </a:moveTo>
                <a:lnTo>
                  <a:pt x="410184" y="140614"/>
                </a:lnTo>
                <a:lnTo>
                  <a:pt x="408292" y="137566"/>
                </a:lnTo>
                <a:lnTo>
                  <a:pt x="406196" y="140296"/>
                </a:lnTo>
                <a:lnTo>
                  <a:pt x="403377" y="139827"/>
                </a:lnTo>
                <a:lnTo>
                  <a:pt x="403999" y="140817"/>
                </a:lnTo>
                <a:lnTo>
                  <a:pt x="410235" y="140817"/>
                </a:lnTo>
                <a:close/>
              </a:path>
              <a:path w="417195" h="140970">
                <a:moveTo>
                  <a:pt x="417169" y="109728"/>
                </a:moveTo>
                <a:lnTo>
                  <a:pt x="415607" y="108877"/>
                </a:lnTo>
                <a:lnTo>
                  <a:pt x="414782" y="108153"/>
                </a:lnTo>
                <a:lnTo>
                  <a:pt x="413893" y="108064"/>
                </a:lnTo>
                <a:lnTo>
                  <a:pt x="413486" y="108038"/>
                </a:lnTo>
                <a:lnTo>
                  <a:pt x="412597" y="109245"/>
                </a:lnTo>
                <a:lnTo>
                  <a:pt x="412584" y="109893"/>
                </a:lnTo>
                <a:lnTo>
                  <a:pt x="412572" y="110439"/>
                </a:lnTo>
                <a:lnTo>
                  <a:pt x="413588" y="111493"/>
                </a:lnTo>
                <a:lnTo>
                  <a:pt x="414909" y="111340"/>
                </a:lnTo>
                <a:lnTo>
                  <a:pt x="415683" y="110591"/>
                </a:lnTo>
                <a:lnTo>
                  <a:pt x="417169" y="109728"/>
                </a:lnTo>
                <a:close/>
              </a:path>
            </a:pathLst>
          </a:custGeom>
          <a:solidFill>
            <a:srgbClr val="16568B"/>
          </a:solidFill>
        </p:spPr>
        <p:txBody>
          <a:bodyPr wrap="square" lIns="0" tIns="0" rIns="0" bIns="0" rtlCol="0"/>
          <a:lstStyle/>
          <a:p>
            <a:endParaRPr/>
          </a:p>
        </p:txBody>
      </p:sp>
      <p:sp>
        <p:nvSpPr>
          <p:cNvPr id="180" name="bg object 180"/>
          <p:cNvSpPr/>
          <p:nvPr/>
        </p:nvSpPr>
        <p:spPr>
          <a:xfrm>
            <a:off x="3311271" y="3679113"/>
            <a:ext cx="617220" cy="227965"/>
          </a:xfrm>
          <a:custGeom>
            <a:avLst/>
            <a:gdLst/>
            <a:ahLst/>
            <a:cxnLst/>
            <a:rect l="l" t="t" r="r" b="b"/>
            <a:pathLst>
              <a:path w="617220" h="227964">
                <a:moveTo>
                  <a:pt x="5321" y="16941"/>
                </a:moveTo>
                <a:lnTo>
                  <a:pt x="5232" y="12446"/>
                </a:lnTo>
                <a:lnTo>
                  <a:pt x="0" y="13792"/>
                </a:lnTo>
                <a:lnTo>
                  <a:pt x="5321" y="16941"/>
                </a:lnTo>
                <a:close/>
              </a:path>
              <a:path w="617220" h="227964">
                <a:moveTo>
                  <a:pt x="14846" y="13525"/>
                </a:moveTo>
                <a:lnTo>
                  <a:pt x="11912" y="13462"/>
                </a:lnTo>
                <a:lnTo>
                  <a:pt x="12966" y="8318"/>
                </a:lnTo>
                <a:lnTo>
                  <a:pt x="9029" y="9296"/>
                </a:lnTo>
                <a:lnTo>
                  <a:pt x="10071" y="14439"/>
                </a:lnTo>
                <a:lnTo>
                  <a:pt x="14846" y="13525"/>
                </a:lnTo>
                <a:close/>
              </a:path>
              <a:path w="617220" h="227964">
                <a:moveTo>
                  <a:pt x="48933" y="11290"/>
                </a:moveTo>
                <a:lnTo>
                  <a:pt x="46672" y="2832"/>
                </a:lnTo>
                <a:lnTo>
                  <a:pt x="42989" y="5334"/>
                </a:lnTo>
                <a:lnTo>
                  <a:pt x="42443" y="3187"/>
                </a:lnTo>
                <a:lnTo>
                  <a:pt x="43929" y="0"/>
                </a:lnTo>
                <a:lnTo>
                  <a:pt x="39738" y="0"/>
                </a:lnTo>
                <a:lnTo>
                  <a:pt x="39052" y="9359"/>
                </a:lnTo>
                <a:lnTo>
                  <a:pt x="41605" y="11798"/>
                </a:lnTo>
                <a:lnTo>
                  <a:pt x="44767" y="12471"/>
                </a:lnTo>
                <a:lnTo>
                  <a:pt x="48933" y="11290"/>
                </a:lnTo>
                <a:close/>
              </a:path>
              <a:path w="617220" h="227964">
                <a:moveTo>
                  <a:pt x="50457" y="37172"/>
                </a:moveTo>
                <a:lnTo>
                  <a:pt x="49911" y="35242"/>
                </a:lnTo>
                <a:lnTo>
                  <a:pt x="48806" y="32397"/>
                </a:lnTo>
                <a:lnTo>
                  <a:pt x="47637" y="31178"/>
                </a:lnTo>
                <a:lnTo>
                  <a:pt x="46736" y="29870"/>
                </a:lnTo>
                <a:lnTo>
                  <a:pt x="38773" y="32435"/>
                </a:lnTo>
                <a:lnTo>
                  <a:pt x="39065" y="34010"/>
                </a:lnTo>
                <a:lnTo>
                  <a:pt x="43357" y="37807"/>
                </a:lnTo>
                <a:lnTo>
                  <a:pt x="36563" y="38366"/>
                </a:lnTo>
                <a:lnTo>
                  <a:pt x="36334" y="41008"/>
                </a:lnTo>
                <a:lnTo>
                  <a:pt x="35902" y="42862"/>
                </a:lnTo>
                <a:lnTo>
                  <a:pt x="39928" y="42824"/>
                </a:lnTo>
                <a:lnTo>
                  <a:pt x="42672" y="40487"/>
                </a:lnTo>
                <a:lnTo>
                  <a:pt x="46812" y="42087"/>
                </a:lnTo>
                <a:lnTo>
                  <a:pt x="49149" y="39839"/>
                </a:lnTo>
                <a:lnTo>
                  <a:pt x="49885" y="38328"/>
                </a:lnTo>
                <a:lnTo>
                  <a:pt x="50457" y="37172"/>
                </a:lnTo>
                <a:close/>
              </a:path>
              <a:path w="617220" h="227964">
                <a:moveTo>
                  <a:pt x="129451" y="32791"/>
                </a:moveTo>
                <a:lnTo>
                  <a:pt x="128193" y="29768"/>
                </a:lnTo>
                <a:lnTo>
                  <a:pt x="123012" y="32423"/>
                </a:lnTo>
                <a:lnTo>
                  <a:pt x="120929" y="28460"/>
                </a:lnTo>
                <a:lnTo>
                  <a:pt x="121285" y="27774"/>
                </a:lnTo>
                <a:lnTo>
                  <a:pt x="121526" y="27012"/>
                </a:lnTo>
                <a:lnTo>
                  <a:pt x="121602" y="26263"/>
                </a:lnTo>
                <a:lnTo>
                  <a:pt x="121780" y="25171"/>
                </a:lnTo>
                <a:lnTo>
                  <a:pt x="121272" y="22821"/>
                </a:lnTo>
                <a:lnTo>
                  <a:pt x="119557" y="20701"/>
                </a:lnTo>
                <a:lnTo>
                  <a:pt x="118592" y="17094"/>
                </a:lnTo>
                <a:lnTo>
                  <a:pt x="115519" y="17208"/>
                </a:lnTo>
                <a:lnTo>
                  <a:pt x="112852" y="19265"/>
                </a:lnTo>
                <a:lnTo>
                  <a:pt x="112141" y="20726"/>
                </a:lnTo>
                <a:lnTo>
                  <a:pt x="114909" y="23355"/>
                </a:lnTo>
                <a:lnTo>
                  <a:pt x="114973" y="24688"/>
                </a:lnTo>
                <a:lnTo>
                  <a:pt x="114947" y="28625"/>
                </a:lnTo>
                <a:lnTo>
                  <a:pt x="116408" y="30911"/>
                </a:lnTo>
                <a:lnTo>
                  <a:pt x="117767" y="31026"/>
                </a:lnTo>
                <a:lnTo>
                  <a:pt x="117995" y="32893"/>
                </a:lnTo>
                <a:lnTo>
                  <a:pt x="119227" y="34531"/>
                </a:lnTo>
                <a:lnTo>
                  <a:pt x="121627" y="36766"/>
                </a:lnTo>
                <a:lnTo>
                  <a:pt x="129451" y="32791"/>
                </a:lnTo>
                <a:close/>
              </a:path>
              <a:path w="617220" h="227964">
                <a:moveTo>
                  <a:pt x="136664" y="51422"/>
                </a:moveTo>
                <a:lnTo>
                  <a:pt x="135864" y="50685"/>
                </a:lnTo>
                <a:lnTo>
                  <a:pt x="135064" y="50139"/>
                </a:lnTo>
                <a:lnTo>
                  <a:pt x="134289" y="49555"/>
                </a:lnTo>
                <a:lnTo>
                  <a:pt x="133261" y="50774"/>
                </a:lnTo>
                <a:lnTo>
                  <a:pt x="136105" y="52412"/>
                </a:lnTo>
                <a:lnTo>
                  <a:pt x="136271" y="52044"/>
                </a:lnTo>
                <a:lnTo>
                  <a:pt x="136664" y="51422"/>
                </a:lnTo>
                <a:close/>
              </a:path>
              <a:path w="617220" h="227964">
                <a:moveTo>
                  <a:pt x="137096" y="60871"/>
                </a:moveTo>
                <a:lnTo>
                  <a:pt x="135089" y="59169"/>
                </a:lnTo>
                <a:lnTo>
                  <a:pt x="135255" y="55041"/>
                </a:lnTo>
                <a:lnTo>
                  <a:pt x="131203" y="55587"/>
                </a:lnTo>
                <a:lnTo>
                  <a:pt x="129184" y="55854"/>
                </a:lnTo>
                <a:lnTo>
                  <a:pt x="126555" y="55333"/>
                </a:lnTo>
                <a:lnTo>
                  <a:pt x="121780" y="59245"/>
                </a:lnTo>
                <a:lnTo>
                  <a:pt x="120967" y="56959"/>
                </a:lnTo>
                <a:lnTo>
                  <a:pt x="119659" y="54622"/>
                </a:lnTo>
                <a:lnTo>
                  <a:pt x="120167" y="54140"/>
                </a:lnTo>
                <a:lnTo>
                  <a:pt x="120408" y="53708"/>
                </a:lnTo>
                <a:lnTo>
                  <a:pt x="122897" y="53060"/>
                </a:lnTo>
                <a:lnTo>
                  <a:pt x="125920" y="53873"/>
                </a:lnTo>
                <a:lnTo>
                  <a:pt x="126453" y="48298"/>
                </a:lnTo>
                <a:lnTo>
                  <a:pt x="122008" y="44196"/>
                </a:lnTo>
                <a:lnTo>
                  <a:pt x="115303" y="46812"/>
                </a:lnTo>
                <a:lnTo>
                  <a:pt x="110667" y="44373"/>
                </a:lnTo>
                <a:lnTo>
                  <a:pt x="105791" y="46405"/>
                </a:lnTo>
                <a:lnTo>
                  <a:pt x="113868" y="57048"/>
                </a:lnTo>
                <a:lnTo>
                  <a:pt x="118262" y="63157"/>
                </a:lnTo>
                <a:lnTo>
                  <a:pt x="118008" y="64516"/>
                </a:lnTo>
                <a:lnTo>
                  <a:pt x="117881" y="68922"/>
                </a:lnTo>
                <a:lnTo>
                  <a:pt x="117957" y="69062"/>
                </a:lnTo>
                <a:lnTo>
                  <a:pt x="122072" y="70637"/>
                </a:lnTo>
                <a:lnTo>
                  <a:pt x="124612" y="62496"/>
                </a:lnTo>
                <a:lnTo>
                  <a:pt x="127127" y="63550"/>
                </a:lnTo>
                <a:lnTo>
                  <a:pt x="128828" y="64490"/>
                </a:lnTo>
                <a:lnTo>
                  <a:pt x="134023" y="65913"/>
                </a:lnTo>
                <a:lnTo>
                  <a:pt x="135534" y="64833"/>
                </a:lnTo>
                <a:lnTo>
                  <a:pt x="137096" y="60871"/>
                </a:lnTo>
                <a:close/>
              </a:path>
              <a:path w="617220" h="227964">
                <a:moveTo>
                  <a:pt x="151739" y="70929"/>
                </a:moveTo>
                <a:lnTo>
                  <a:pt x="151612" y="70840"/>
                </a:lnTo>
                <a:lnTo>
                  <a:pt x="151472" y="70827"/>
                </a:lnTo>
                <a:lnTo>
                  <a:pt x="151511" y="70967"/>
                </a:lnTo>
                <a:lnTo>
                  <a:pt x="151676" y="70967"/>
                </a:lnTo>
                <a:close/>
              </a:path>
              <a:path w="617220" h="227964">
                <a:moveTo>
                  <a:pt x="157924" y="54038"/>
                </a:moveTo>
                <a:lnTo>
                  <a:pt x="155676" y="53403"/>
                </a:lnTo>
                <a:lnTo>
                  <a:pt x="153860" y="52463"/>
                </a:lnTo>
                <a:lnTo>
                  <a:pt x="150672" y="52552"/>
                </a:lnTo>
                <a:lnTo>
                  <a:pt x="148564" y="53467"/>
                </a:lnTo>
                <a:lnTo>
                  <a:pt x="147053" y="56819"/>
                </a:lnTo>
                <a:lnTo>
                  <a:pt x="148945" y="57988"/>
                </a:lnTo>
                <a:lnTo>
                  <a:pt x="154990" y="59702"/>
                </a:lnTo>
                <a:lnTo>
                  <a:pt x="156908" y="58445"/>
                </a:lnTo>
                <a:lnTo>
                  <a:pt x="157924" y="54038"/>
                </a:lnTo>
                <a:close/>
              </a:path>
              <a:path w="617220" h="227964">
                <a:moveTo>
                  <a:pt x="159880" y="84175"/>
                </a:moveTo>
                <a:lnTo>
                  <a:pt x="153733" y="79324"/>
                </a:lnTo>
                <a:lnTo>
                  <a:pt x="151269" y="77584"/>
                </a:lnTo>
                <a:lnTo>
                  <a:pt x="149923" y="76098"/>
                </a:lnTo>
                <a:lnTo>
                  <a:pt x="148336" y="74358"/>
                </a:lnTo>
                <a:lnTo>
                  <a:pt x="148336" y="72428"/>
                </a:lnTo>
                <a:lnTo>
                  <a:pt x="147993" y="71196"/>
                </a:lnTo>
                <a:lnTo>
                  <a:pt x="147751" y="70332"/>
                </a:lnTo>
                <a:lnTo>
                  <a:pt x="151358" y="70815"/>
                </a:lnTo>
                <a:lnTo>
                  <a:pt x="151333" y="70332"/>
                </a:lnTo>
                <a:lnTo>
                  <a:pt x="150329" y="66865"/>
                </a:lnTo>
                <a:lnTo>
                  <a:pt x="149720" y="64782"/>
                </a:lnTo>
                <a:lnTo>
                  <a:pt x="149313" y="63398"/>
                </a:lnTo>
                <a:lnTo>
                  <a:pt x="150139" y="63157"/>
                </a:lnTo>
                <a:lnTo>
                  <a:pt x="150291" y="63157"/>
                </a:lnTo>
                <a:lnTo>
                  <a:pt x="150634" y="62230"/>
                </a:lnTo>
                <a:lnTo>
                  <a:pt x="150736" y="61061"/>
                </a:lnTo>
                <a:lnTo>
                  <a:pt x="150774" y="60629"/>
                </a:lnTo>
                <a:lnTo>
                  <a:pt x="148831" y="60629"/>
                </a:lnTo>
                <a:lnTo>
                  <a:pt x="146265" y="62230"/>
                </a:lnTo>
                <a:lnTo>
                  <a:pt x="144919" y="63144"/>
                </a:lnTo>
                <a:lnTo>
                  <a:pt x="144919" y="71107"/>
                </a:lnTo>
                <a:lnTo>
                  <a:pt x="139788" y="69697"/>
                </a:lnTo>
                <a:lnTo>
                  <a:pt x="141820" y="67945"/>
                </a:lnTo>
                <a:lnTo>
                  <a:pt x="143065" y="66865"/>
                </a:lnTo>
                <a:lnTo>
                  <a:pt x="144919" y="71107"/>
                </a:lnTo>
                <a:lnTo>
                  <a:pt x="144919" y="63144"/>
                </a:lnTo>
                <a:lnTo>
                  <a:pt x="142468" y="64782"/>
                </a:lnTo>
                <a:lnTo>
                  <a:pt x="142049" y="63398"/>
                </a:lnTo>
                <a:lnTo>
                  <a:pt x="141973" y="63157"/>
                </a:lnTo>
                <a:lnTo>
                  <a:pt x="141846" y="62230"/>
                </a:lnTo>
                <a:lnTo>
                  <a:pt x="141782" y="61061"/>
                </a:lnTo>
                <a:lnTo>
                  <a:pt x="138899" y="57226"/>
                </a:lnTo>
                <a:lnTo>
                  <a:pt x="137972" y="59016"/>
                </a:lnTo>
                <a:lnTo>
                  <a:pt x="137439" y="60629"/>
                </a:lnTo>
                <a:lnTo>
                  <a:pt x="137363" y="61061"/>
                </a:lnTo>
                <a:lnTo>
                  <a:pt x="140258" y="63157"/>
                </a:lnTo>
                <a:lnTo>
                  <a:pt x="137807" y="65316"/>
                </a:lnTo>
                <a:lnTo>
                  <a:pt x="137274" y="67945"/>
                </a:lnTo>
                <a:lnTo>
                  <a:pt x="133134" y="66865"/>
                </a:lnTo>
                <a:lnTo>
                  <a:pt x="132753" y="66865"/>
                </a:lnTo>
                <a:lnTo>
                  <a:pt x="129806" y="69519"/>
                </a:lnTo>
                <a:lnTo>
                  <a:pt x="126326" y="71196"/>
                </a:lnTo>
                <a:lnTo>
                  <a:pt x="141147" y="81241"/>
                </a:lnTo>
                <a:lnTo>
                  <a:pt x="144145" y="76098"/>
                </a:lnTo>
                <a:lnTo>
                  <a:pt x="145161" y="77584"/>
                </a:lnTo>
                <a:lnTo>
                  <a:pt x="145288" y="77762"/>
                </a:lnTo>
                <a:lnTo>
                  <a:pt x="146215" y="79603"/>
                </a:lnTo>
                <a:lnTo>
                  <a:pt x="149885" y="83312"/>
                </a:lnTo>
                <a:lnTo>
                  <a:pt x="152488" y="85356"/>
                </a:lnTo>
                <a:lnTo>
                  <a:pt x="155130" y="87655"/>
                </a:lnTo>
                <a:lnTo>
                  <a:pt x="159639" y="85356"/>
                </a:lnTo>
                <a:lnTo>
                  <a:pt x="159880" y="84175"/>
                </a:lnTo>
                <a:close/>
              </a:path>
              <a:path w="617220" h="227964">
                <a:moveTo>
                  <a:pt x="176034" y="67818"/>
                </a:moveTo>
                <a:lnTo>
                  <a:pt x="173139" y="63995"/>
                </a:lnTo>
                <a:lnTo>
                  <a:pt x="169506" y="64376"/>
                </a:lnTo>
                <a:lnTo>
                  <a:pt x="165188" y="66001"/>
                </a:lnTo>
                <a:lnTo>
                  <a:pt x="165989" y="71793"/>
                </a:lnTo>
                <a:lnTo>
                  <a:pt x="158584" y="71907"/>
                </a:lnTo>
                <a:lnTo>
                  <a:pt x="157441" y="64947"/>
                </a:lnTo>
                <a:lnTo>
                  <a:pt x="156984" y="63576"/>
                </a:lnTo>
                <a:lnTo>
                  <a:pt x="157645" y="63830"/>
                </a:lnTo>
                <a:lnTo>
                  <a:pt x="158419" y="63881"/>
                </a:lnTo>
                <a:lnTo>
                  <a:pt x="159956" y="64135"/>
                </a:lnTo>
                <a:lnTo>
                  <a:pt x="160756" y="63766"/>
                </a:lnTo>
                <a:lnTo>
                  <a:pt x="161353" y="63157"/>
                </a:lnTo>
                <a:lnTo>
                  <a:pt x="162699" y="64795"/>
                </a:lnTo>
                <a:lnTo>
                  <a:pt x="163969" y="63741"/>
                </a:lnTo>
                <a:lnTo>
                  <a:pt x="162052" y="62026"/>
                </a:lnTo>
                <a:lnTo>
                  <a:pt x="162267" y="61315"/>
                </a:lnTo>
                <a:lnTo>
                  <a:pt x="162293" y="59626"/>
                </a:lnTo>
                <a:lnTo>
                  <a:pt x="160655" y="57797"/>
                </a:lnTo>
                <a:lnTo>
                  <a:pt x="158203" y="57759"/>
                </a:lnTo>
                <a:lnTo>
                  <a:pt x="156375" y="59220"/>
                </a:lnTo>
                <a:lnTo>
                  <a:pt x="155740" y="60502"/>
                </a:lnTo>
                <a:lnTo>
                  <a:pt x="155371" y="59550"/>
                </a:lnTo>
                <a:lnTo>
                  <a:pt x="151625" y="61671"/>
                </a:lnTo>
                <a:lnTo>
                  <a:pt x="151739" y="64046"/>
                </a:lnTo>
                <a:lnTo>
                  <a:pt x="154381" y="68707"/>
                </a:lnTo>
                <a:lnTo>
                  <a:pt x="153809" y="70015"/>
                </a:lnTo>
                <a:lnTo>
                  <a:pt x="151739" y="70929"/>
                </a:lnTo>
                <a:lnTo>
                  <a:pt x="158711" y="80746"/>
                </a:lnTo>
                <a:lnTo>
                  <a:pt x="163995" y="79298"/>
                </a:lnTo>
                <a:lnTo>
                  <a:pt x="163652" y="77101"/>
                </a:lnTo>
                <a:lnTo>
                  <a:pt x="176034" y="67818"/>
                </a:lnTo>
                <a:close/>
              </a:path>
              <a:path w="617220" h="227964">
                <a:moveTo>
                  <a:pt x="232778" y="106692"/>
                </a:moveTo>
                <a:lnTo>
                  <a:pt x="232257" y="104940"/>
                </a:lnTo>
                <a:lnTo>
                  <a:pt x="230708" y="104482"/>
                </a:lnTo>
                <a:lnTo>
                  <a:pt x="229311" y="104343"/>
                </a:lnTo>
                <a:lnTo>
                  <a:pt x="227444" y="105105"/>
                </a:lnTo>
                <a:lnTo>
                  <a:pt x="226987" y="106375"/>
                </a:lnTo>
                <a:lnTo>
                  <a:pt x="226352" y="107238"/>
                </a:lnTo>
                <a:lnTo>
                  <a:pt x="218960" y="103784"/>
                </a:lnTo>
                <a:lnTo>
                  <a:pt x="219849" y="109893"/>
                </a:lnTo>
                <a:lnTo>
                  <a:pt x="220929" y="114858"/>
                </a:lnTo>
                <a:lnTo>
                  <a:pt x="223723" y="119494"/>
                </a:lnTo>
                <a:lnTo>
                  <a:pt x="224104" y="115316"/>
                </a:lnTo>
                <a:lnTo>
                  <a:pt x="229196" y="112928"/>
                </a:lnTo>
                <a:lnTo>
                  <a:pt x="227444" y="108254"/>
                </a:lnTo>
                <a:lnTo>
                  <a:pt x="228015" y="108546"/>
                </a:lnTo>
                <a:lnTo>
                  <a:pt x="228752" y="109207"/>
                </a:lnTo>
                <a:lnTo>
                  <a:pt x="230365" y="108534"/>
                </a:lnTo>
                <a:lnTo>
                  <a:pt x="231571" y="107823"/>
                </a:lnTo>
                <a:lnTo>
                  <a:pt x="232778" y="106692"/>
                </a:lnTo>
                <a:close/>
              </a:path>
              <a:path w="617220" h="227964">
                <a:moveTo>
                  <a:pt x="236677" y="83629"/>
                </a:moveTo>
                <a:lnTo>
                  <a:pt x="233870" y="81495"/>
                </a:lnTo>
                <a:lnTo>
                  <a:pt x="230187" y="73088"/>
                </a:lnTo>
                <a:lnTo>
                  <a:pt x="226402" y="69215"/>
                </a:lnTo>
                <a:lnTo>
                  <a:pt x="226517" y="66459"/>
                </a:lnTo>
                <a:lnTo>
                  <a:pt x="226123" y="62865"/>
                </a:lnTo>
                <a:lnTo>
                  <a:pt x="225933" y="59817"/>
                </a:lnTo>
                <a:lnTo>
                  <a:pt x="226199" y="61201"/>
                </a:lnTo>
                <a:lnTo>
                  <a:pt x="227063" y="61468"/>
                </a:lnTo>
                <a:lnTo>
                  <a:pt x="231063" y="59524"/>
                </a:lnTo>
                <a:lnTo>
                  <a:pt x="232067" y="57429"/>
                </a:lnTo>
                <a:lnTo>
                  <a:pt x="230492" y="54533"/>
                </a:lnTo>
                <a:lnTo>
                  <a:pt x="229717" y="53911"/>
                </a:lnTo>
                <a:lnTo>
                  <a:pt x="227723" y="53949"/>
                </a:lnTo>
                <a:lnTo>
                  <a:pt x="227139" y="54660"/>
                </a:lnTo>
                <a:lnTo>
                  <a:pt x="226390" y="56591"/>
                </a:lnTo>
                <a:lnTo>
                  <a:pt x="225856" y="58483"/>
                </a:lnTo>
                <a:lnTo>
                  <a:pt x="225615" y="54140"/>
                </a:lnTo>
                <a:lnTo>
                  <a:pt x="217093" y="61328"/>
                </a:lnTo>
                <a:lnTo>
                  <a:pt x="218059" y="54254"/>
                </a:lnTo>
                <a:lnTo>
                  <a:pt x="213855" y="51904"/>
                </a:lnTo>
                <a:lnTo>
                  <a:pt x="213385" y="54178"/>
                </a:lnTo>
                <a:lnTo>
                  <a:pt x="212661" y="55968"/>
                </a:lnTo>
                <a:lnTo>
                  <a:pt x="212928" y="61417"/>
                </a:lnTo>
                <a:lnTo>
                  <a:pt x="217043" y="65062"/>
                </a:lnTo>
                <a:lnTo>
                  <a:pt x="221703" y="65747"/>
                </a:lnTo>
                <a:lnTo>
                  <a:pt x="214071" y="75120"/>
                </a:lnTo>
                <a:lnTo>
                  <a:pt x="217538" y="78498"/>
                </a:lnTo>
                <a:lnTo>
                  <a:pt x="222605" y="75222"/>
                </a:lnTo>
                <a:lnTo>
                  <a:pt x="226301" y="77381"/>
                </a:lnTo>
                <a:lnTo>
                  <a:pt x="225082" y="79654"/>
                </a:lnTo>
                <a:lnTo>
                  <a:pt x="222504" y="81432"/>
                </a:lnTo>
                <a:lnTo>
                  <a:pt x="225348" y="85750"/>
                </a:lnTo>
                <a:lnTo>
                  <a:pt x="223824" y="88163"/>
                </a:lnTo>
                <a:lnTo>
                  <a:pt x="223012" y="90817"/>
                </a:lnTo>
                <a:lnTo>
                  <a:pt x="229958" y="92697"/>
                </a:lnTo>
                <a:lnTo>
                  <a:pt x="231216" y="91681"/>
                </a:lnTo>
                <a:lnTo>
                  <a:pt x="233375" y="89369"/>
                </a:lnTo>
                <a:lnTo>
                  <a:pt x="236232" y="87617"/>
                </a:lnTo>
                <a:lnTo>
                  <a:pt x="236677" y="83629"/>
                </a:lnTo>
                <a:close/>
              </a:path>
              <a:path w="617220" h="227964">
                <a:moveTo>
                  <a:pt x="267550" y="146113"/>
                </a:moveTo>
                <a:lnTo>
                  <a:pt x="266941" y="145300"/>
                </a:lnTo>
                <a:lnTo>
                  <a:pt x="266331" y="144500"/>
                </a:lnTo>
                <a:lnTo>
                  <a:pt x="265722" y="143687"/>
                </a:lnTo>
                <a:lnTo>
                  <a:pt x="265455" y="146583"/>
                </a:lnTo>
                <a:lnTo>
                  <a:pt x="266153" y="146431"/>
                </a:lnTo>
                <a:lnTo>
                  <a:pt x="266852" y="146265"/>
                </a:lnTo>
                <a:lnTo>
                  <a:pt x="267550" y="146113"/>
                </a:lnTo>
                <a:close/>
              </a:path>
              <a:path w="617220" h="227964">
                <a:moveTo>
                  <a:pt x="275704" y="116967"/>
                </a:moveTo>
                <a:lnTo>
                  <a:pt x="270624" y="116230"/>
                </a:lnTo>
                <a:lnTo>
                  <a:pt x="270713" y="113068"/>
                </a:lnTo>
                <a:lnTo>
                  <a:pt x="268681" y="111379"/>
                </a:lnTo>
                <a:lnTo>
                  <a:pt x="265290" y="114173"/>
                </a:lnTo>
                <a:lnTo>
                  <a:pt x="265620" y="116598"/>
                </a:lnTo>
                <a:lnTo>
                  <a:pt x="271589" y="117208"/>
                </a:lnTo>
                <a:lnTo>
                  <a:pt x="265036" y="121285"/>
                </a:lnTo>
                <a:lnTo>
                  <a:pt x="267817" y="121196"/>
                </a:lnTo>
                <a:lnTo>
                  <a:pt x="269722" y="120992"/>
                </a:lnTo>
                <a:lnTo>
                  <a:pt x="271691" y="120992"/>
                </a:lnTo>
                <a:lnTo>
                  <a:pt x="275412" y="120015"/>
                </a:lnTo>
                <a:lnTo>
                  <a:pt x="275704" y="116967"/>
                </a:lnTo>
                <a:close/>
              </a:path>
              <a:path w="617220" h="227964">
                <a:moveTo>
                  <a:pt x="299148" y="65798"/>
                </a:moveTo>
                <a:lnTo>
                  <a:pt x="297980" y="65366"/>
                </a:lnTo>
                <a:lnTo>
                  <a:pt x="296240" y="65265"/>
                </a:lnTo>
                <a:lnTo>
                  <a:pt x="295706" y="65430"/>
                </a:lnTo>
                <a:lnTo>
                  <a:pt x="295262" y="65722"/>
                </a:lnTo>
                <a:lnTo>
                  <a:pt x="294182" y="63017"/>
                </a:lnTo>
                <a:lnTo>
                  <a:pt x="287705" y="63919"/>
                </a:lnTo>
                <a:lnTo>
                  <a:pt x="289369" y="72847"/>
                </a:lnTo>
                <a:lnTo>
                  <a:pt x="291084" y="72948"/>
                </a:lnTo>
                <a:lnTo>
                  <a:pt x="292595" y="73367"/>
                </a:lnTo>
                <a:lnTo>
                  <a:pt x="293954" y="73050"/>
                </a:lnTo>
                <a:lnTo>
                  <a:pt x="296151" y="72542"/>
                </a:lnTo>
                <a:lnTo>
                  <a:pt x="297129" y="71208"/>
                </a:lnTo>
                <a:lnTo>
                  <a:pt x="296646" y="69215"/>
                </a:lnTo>
                <a:lnTo>
                  <a:pt x="297815" y="69075"/>
                </a:lnTo>
                <a:lnTo>
                  <a:pt x="298919" y="68643"/>
                </a:lnTo>
                <a:lnTo>
                  <a:pt x="299148" y="65798"/>
                </a:lnTo>
                <a:close/>
              </a:path>
              <a:path w="617220" h="227964">
                <a:moveTo>
                  <a:pt x="305092" y="10756"/>
                </a:moveTo>
                <a:lnTo>
                  <a:pt x="300875" y="11468"/>
                </a:lnTo>
                <a:lnTo>
                  <a:pt x="296824" y="5245"/>
                </a:lnTo>
                <a:lnTo>
                  <a:pt x="292912" y="8940"/>
                </a:lnTo>
                <a:lnTo>
                  <a:pt x="293103" y="11861"/>
                </a:lnTo>
                <a:lnTo>
                  <a:pt x="297484" y="10452"/>
                </a:lnTo>
                <a:lnTo>
                  <a:pt x="299897" y="13309"/>
                </a:lnTo>
                <a:lnTo>
                  <a:pt x="295757" y="18110"/>
                </a:lnTo>
                <a:lnTo>
                  <a:pt x="300431" y="20218"/>
                </a:lnTo>
                <a:lnTo>
                  <a:pt x="301015" y="18122"/>
                </a:lnTo>
                <a:lnTo>
                  <a:pt x="301434" y="15963"/>
                </a:lnTo>
                <a:lnTo>
                  <a:pt x="302717" y="12865"/>
                </a:lnTo>
                <a:lnTo>
                  <a:pt x="303898" y="12065"/>
                </a:lnTo>
                <a:lnTo>
                  <a:pt x="305092" y="10756"/>
                </a:lnTo>
                <a:close/>
              </a:path>
              <a:path w="617220" h="227964">
                <a:moveTo>
                  <a:pt x="305282" y="4813"/>
                </a:moveTo>
                <a:lnTo>
                  <a:pt x="304038" y="3543"/>
                </a:lnTo>
                <a:lnTo>
                  <a:pt x="299986" y="2933"/>
                </a:lnTo>
                <a:lnTo>
                  <a:pt x="303669" y="8331"/>
                </a:lnTo>
                <a:lnTo>
                  <a:pt x="305257" y="7188"/>
                </a:lnTo>
                <a:lnTo>
                  <a:pt x="305282" y="4813"/>
                </a:lnTo>
                <a:close/>
              </a:path>
              <a:path w="617220" h="227964">
                <a:moveTo>
                  <a:pt x="314947" y="19913"/>
                </a:moveTo>
                <a:lnTo>
                  <a:pt x="314350" y="19913"/>
                </a:lnTo>
                <a:lnTo>
                  <a:pt x="313766" y="19926"/>
                </a:lnTo>
                <a:lnTo>
                  <a:pt x="313169" y="19926"/>
                </a:lnTo>
                <a:lnTo>
                  <a:pt x="313169" y="20980"/>
                </a:lnTo>
                <a:lnTo>
                  <a:pt x="313156" y="22047"/>
                </a:lnTo>
                <a:lnTo>
                  <a:pt x="313220" y="23101"/>
                </a:lnTo>
                <a:lnTo>
                  <a:pt x="314261" y="23228"/>
                </a:lnTo>
                <a:lnTo>
                  <a:pt x="314553" y="22085"/>
                </a:lnTo>
                <a:lnTo>
                  <a:pt x="314744" y="20993"/>
                </a:lnTo>
                <a:lnTo>
                  <a:pt x="314947" y="19913"/>
                </a:lnTo>
                <a:close/>
              </a:path>
              <a:path w="617220" h="227964">
                <a:moveTo>
                  <a:pt x="323583" y="75704"/>
                </a:moveTo>
                <a:lnTo>
                  <a:pt x="313550" y="69253"/>
                </a:lnTo>
                <a:lnTo>
                  <a:pt x="311454" y="68567"/>
                </a:lnTo>
                <a:lnTo>
                  <a:pt x="310159" y="69075"/>
                </a:lnTo>
                <a:lnTo>
                  <a:pt x="309994" y="71920"/>
                </a:lnTo>
                <a:lnTo>
                  <a:pt x="314490" y="73126"/>
                </a:lnTo>
                <a:lnTo>
                  <a:pt x="318109" y="77368"/>
                </a:lnTo>
                <a:lnTo>
                  <a:pt x="323583" y="75704"/>
                </a:lnTo>
                <a:close/>
              </a:path>
              <a:path w="617220" h="227964">
                <a:moveTo>
                  <a:pt x="325818" y="6819"/>
                </a:moveTo>
                <a:lnTo>
                  <a:pt x="318185" y="5511"/>
                </a:lnTo>
                <a:lnTo>
                  <a:pt x="319938" y="16548"/>
                </a:lnTo>
                <a:lnTo>
                  <a:pt x="325818" y="6819"/>
                </a:lnTo>
                <a:close/>
              </a:path>
              <a:path w="617220" h="227964">
                <a:moveTo>
                  <a:pt x="326948" y="16891"/>
                </a:moveTo>
                <a:lnTo>
                  <a:pt x="325551" y="15849"/>
                </a:lnTo>
                <a:lnTo>
                  <a:pt x="324599" y="16484"/>
                </a:lnTo>
                <a:lnTo>
                  <a:pt x="323735" y="17221"/>
                </a:lnTo>
                <a:lnTo>
                  <a:pt x="323481" y="18059"/>
                </a:lnTo>
                <a:lnTo>
                  <a:pt x="323303" y="18630"/>
                </a:lnTo>
                <a:lnTo>
                  <a:pt x="324078" y="19494"/>
                </a:lnTo>
                <a:lnTo>
                  <a:pt x="324827" y="21056"/>
                </a:lnTo>
                <a:lnTo>
                  <a:pt x="326085" y="18872"/>
                </a:lnTo>
                <a:lnTo>
                  <a:pt x="326771" y="18110"/>
                </a:lnTo>
                <a:lnTo>
                  <a:pt x="326948" y="16891"/>
                </a:lnTo>
                <a:close/>
              </a:path>
              <a:path w="617220" h="227964">
                <a:moveTo>
                  <a:pt x="330288" y="26771"/>
                </a:moveTo>
                <a:lnTo>
                  <a:pt x="329692" y="24993"/>
                </a:lnTo>
                <a:lnTo>
                  <a:pt x="329742" y="23723"/>
                </a:lnTo>
                <a:lnTo>
                  <a:pt x="329285" y="23507"/>
                </a:lnTo>
                <a:lnTo>
                  <a:pt x="328828" y="23304"/>
                </a:lnTo>
                <a:lnTo>
                  <a:pt x="328371" y="23088"/>
                </a:lnTo>
                <a:lnTo>
                  <a:pt x="327533" y="24828"/>
                </a:lnTo>
                <a:lnTo>
                  <a:pt x="327088" y="25730"/>
                </a:lnTo>
                <a:lnTo>
                  <a:pt x="330288" y="26771"/>
                </a:lnTo>
                <a:close/>
              </a:path>
              <a:path w="617220" h="227964">
                <a:moveTo>
                  <a:pt x="333248" y="113969"/>
                </a:moveTo>
                <a:lnTo>
                  <a:pt x="326504" y="110413"/>
                </a:lnTo>
                <a:lnTo>
                  <a:pt x="325501" y="105867"/>
                </a:lnTo>
                <a:lnTo>
                  <a:pt x="324192" y="105879"/>
                </a:lnTo>
                <a:lnTo>
                  <a:pt x="323735" y="107823"/>
                </a:lnTo>
                <a:lnTo>
                  <a:pt x="323151" y="109753"/>
                </a:lnTo>
                <a:lnTo>
                  <a:pt x="322859" y="111721"/>
                </a:lnTo>
                <a:lnTo>
                  <a:pt x="322592" y="113563"/>
                </a:lnTo>
                <a:lnTo>
                  <a:pt x="321881" y="115722"/>
                </a:lnTo>
                <a:lnTo>
                  <a:pt x="327634" y="118668"/>
                </a:lnTo>
                <a:lnTo>
                  <a:pt x="329692" y="115811"/>
                </a:lnTo>
                <a:lnTo>
                  <a:pt x="333248" y="113969"/>
                </a:lnTo>
                <a:close/>
              </a:path>
              <a:path w="617220" h="227964">
                <a:moveTo>
                  <a:pt x="341528" y="103809"/>
                </a:moveTo>
                <a:lnTo>
                  <a:pt x="339610" y="102069"/>
                </a:lnTo>
                <a:lnTo>
                  <a:pt x="338188" y="100799"/>
                </a:lnTo>
                <a:lnTo>
                  <a:pt x="336778" y="99517"/>
                </a:lnTo>
                <a:lnTo>
                  <a:pt x="336461" y="99847"/>
                </a:lnTo>
                <a:lnTo>
                  <a:pt x="336156" y="100190"/>
                </a:lnTo>
                <a:lnTo>
                  <a:pt x="335838" y="100520"/>
                </a:lnTo>
                <a:lnTo>
                  <a:pt x="336791" y="102387"/>
                </a:lnTo>
                <a:lnTo>
                  <a:pt x="337019" y="105156"/>
                </a:lnTo>
                <a:lnTo>
                  <a:pt x="341528" y="103809"/>
                </a:lnTo>
                <a:close/>
              </a:path>
              <a:path w="617220" h="227964">
                <a:moveTo>
                  <a:pt x="343458" y="90093"/>
                </a:moveTo>
                <a:lnTo>
                  <a:pt x="343357" y="87807"/>
                </a:lnTo>
                <a:lnTo>
                  <a:pt x="343255" y="86728"/>
                </a:lnTo>
                <a:lnTo>
                  <a:pt x="343179" y="86017"/>
                </a:lnTo>
                <a:lnTo>
                  <a:pt x="342976" y="83896"/>
                </a:lnTo>
                <a:lnTo>
                  <a:pt x="342303" y="81584"/>
                </a:lnTo>
                <a:lnTo>
                  <a:pt x="341630" y="78320"/>
                </a:lnTo>
                <a:lnTo>
                  <a:pt x="337629" y="77050"/>
                </a:lnTo>
                <a:lnTo>
                  <a:pt x="338074" y="78320"/>
                </a:lnTo>
                <a:lnTo>
                  <a:pt x="339496" y="82994"/>
                </a:lnTo>
                <a:lnTo>
                  <a:pt x="335305" y="86017"/>
                </a:lnTo>
                <a:lnTo>
                  <a:pt x="333832" y="85826"/>
                </a:lnTo>
                <a:lnTo>
                  <a:pt x="328930" y="81419"/>
                </a:lnTo>
                <a:lnTo>
                  <a:pt x="323570" y="86728"/>
                </a:lnTo>
                <a:lnTo>
                  <a:pt x="330720" y="91833"/>
                </a:lnTo>
                <a:lnTo>
                  <a:pt x="328536" y="97307"/>
                </a:lnTo>
                <a:lnTo>
                  <a:pt x="330034" y="97307"/>
                </a:lnTo>
                <a:lnTo>
                  <a:pt x="331381" y="93472"/>
                </a:lnTo>
                <a:lnTo>
                  <a:pt x="332854" y="93954"/>
                </a:lnTo>
                <a:lnTo>
                  <a:pt x="332689" y="93954"/>
                </a:lnTo>
                <a:lnTo>
                  <a:pt x="334302" y="95097"/>
                </a:lnTo>
                <a:lnTo>
                  <a:pt x="338074" y="93954"/>
                </a:lnTo>
                <a:lnTo>
                  <a:pt x="338975" y="93472"/>
                </a:lnTo>
                <a:lnTo>
                  <a:pt x="340588" y="92608"/>
                </a:lnTo>
                <a:lnTo>
                  <a:pt x="343458" y="90093"/>
                </a:lnTo>
                <a:close/>
              </a:path>
              <a:path w="617220" h="227964">
                <a:moveTo>
                  <a:pt x="343560" y="69202"/>
                </a:moveTo>
                <a:lnTo>
                  <a:pt x="339509" y="66281"/>
                </a:lnTo>
                <a:lnTo>
                  <a:pt x="336943" y="72898"/>
                </a:lnTo>
                <a:lnTo>
                  <a:pt x="335673" y="73977"/>
                </a:lnTo>
                <a:lnTo>
                  <a:pt x="333463" y="72898"/>
                </a:lnTo>
                <a:lnTo>
                  <a:pt x="333209" y="70891"/>
                </a:lnTo>
                <a:lnTo>
                  <a:pt x="333489" y="69202"/>
                </a:lnTo>
                <a:lnTo>
                  <a:pt x="333590" y="68592"/>
                </a:lnTo>
                <a:lnTo>
                  <a:pt x="331139" y="65697"/>
                </a:lnTo>
                <a:lnTo>
                  <a:pt x="328853" y="65874"/>
                </a:lnTo>
                <a:lnTo>
                  <a:pt x="325691" y="68592"/>
                </a:lnTo>
                <a:lnTo>
                  <a:pt x="324408" y="69202"/>
                </a:lnTo>
                <a:lnTo>
                  <a:pt x="322973" y="70116"/>
                </a:lnTo>
                <a:lnTo>
                  <a:pt x="323608" y="75692"/>
                </a:lnTo>
                <a:lnTo>
                  <a:pt x="327444" y="70891"/>
                </a:lnTo>
                <a:lnTo>
                  <a:pt x="328447" y="78320"/>
                </a:lnTo>
                <a:lnTo>
                  <a:pt x="328574" y="79222"/>
                </a:lnTo>
                <a:lnTo>
                  <a:pt x="328599" y="79375"/>
                </a:lnTo>
                <a:lnTo>
                  <a:pt x="332841" y="79222"/>
                </a:lnTo>
                <a:lnTo>
                  <a:pt x="337629" y="77050"/>
                </a:lnTo>
                <a:lnTo>
                  <a:pt x="337121" y="76885"/>
                </a:lnTo>
                <a:lnTo>
                  <a:pt x="340728" y="75692"/>
                </a:lnTo>
                <a:lnTo>
                  <a:pt x="340995" y="75692"/>
                </a:lnTo>
                <a:lnTo>
                  <a:pt x="341668" y="73977"/>
                </a:lnTo>
                <a:lnTo>
                  <a:pt x="343560" y="69202"/>
                </a:lnTo>
                <a:close/>
              </a:path>
              <a:path w="617220" h="227964">
                <a:moveTo>
                  <a:pt x="348488" y="122110"/>
                </a:moveTo>
                <a:lnTo>
                  <a:pt x="347751" y="119849"/>
                </a:lnTo>
                <a:lnTo>
                  <a:pt x="344563" y="116065"/>
                </a:lnTo>
                <a:lnTo>
                  <a:pt x="342442" y="115658"/>
                </a:lnTo>
                <a:lnTo>
                  <a:pt x="338023" y="118249"/>
                </a:lnTo>
                <a:lnTo>
                  <a:pt x="336842" y="120484"/>
                </a:lnTo>
                <a:lnTo>
                  <a:pt x="337553" y="122936"/>
                </a:lnTo>
                <a:lnTo>
                  <a:pt x="338289" y="125450"/>
                </a:lnTo>
                <a:lnTo>
                  <a:pt x="339813" y="127749"/>
                </a:lnTo>
                <a:lnTo>
                  <a:pt x="341249" y="130644"/>
                </a:lnTo>
                <a:lnTo>
                  <a:pt x="343420" y="128143"/>
                </a:lnTo>
                <a:lnTo>
                  <a:pt x="345097" y="126314"/>
                </a:lnTo>
                <a:lnTo>
                  <a:pt x="348488" y="122110"/>
                </a:lnTo>
                <a:close/>
              </a:path>
              <a:path w="617220" h="227964">
                <a:moveTo>
                  <a:pt x="350685" y="102641"/>
                </a:moveTo>
                <a:lnTo>
                  <a:pt x="348449" y="100431"/>
                </a:lnTo>
                <a:lnTo>
                  <a:pt x="346506" y="99161"/>
                </a:lnTo>
                <a:lnTo>
                  <a:pt x="344144" y="103174"/>
                </a:lnTo>
                <a:lnTo>
                  <a:pt x="346900" y="104711"/>
                </a:lnTo>
                <a:lnTo>
                  <a:pt x="348894" y="105613"/>
                </a:lnTo>
                <a:lnTo>
                  <a:pt x="350685" y="102641"/>
                </a:lnTo>
                <a:close/>
              </a:path>
              <a:path w="617220" h="227964">
                <a:moveTo>
                  <a:pt x="355079" y="11709"/>
                </a:moveTo>
                <a:lnTo>
                  <a:pt x="352679" y="8420"/>
                </a:lnTo>
                <a:lnTo>
                  <a:pt x="351561" y="11595"/>
                </a:lnTo>
                <a:lnTo>
                  <a:pt x="348932" y="14782"/>
                </a:lnTo>
                <a:lnTo>
                  <a:pt x="353098" y="18554"/>
                </a:lnTo>
                <a:lnTo>
                  <a:pt x="353593" y="14808"/>
                </a:lnTo>
                <a:lnTo>
                  <a:pt x="355079" y="11709"/>
                </a:lnTo>
                <a:close/>
              </a:path>
              <a:path w="617220" h="227964">
                <a:moveTo>
                  <a:pt x="357873" y="98996"/>
                </a:moveTo>
                <a:lnTo>
                  <a:pt x="355942" y="100253"/>
                </a:lnTo>
                <a:lnTo>
                  <a:pt x="353695" y="101079"/>
                </a:lnTo>
                <a:lnTo>
                  <a:pt x="353758" y="103289"/>
                </a:lnTo>
                <a:lnTo>
                  <a:pt x="355117" y="104686"/>
                </a:lnTo>
                <a:lnTo>
                  <a:pt x="355917" y="106095"/>
                </a:lnTo>
                <a:lnTo>
                  <a:pt x="357873" y="105422"/>
                </a:lnTo>
                <a:lnTo>
                  <a:pt x="357873" y="98996"/>
                </a:lnTo>
                <a:close/>
              </a:path>
              <a:path w="617220" h="227964">
                <a:moveTo>
                  <a:pt x="358851" y="66052"/>
                </a:moveTo>
                <a:lnTo>
                  <a:pt x="356425" y="59410"/>
                </a:lnTo>
                <a:lnTo>
                  <a:pt x="352488" y="67525"/>
                </a:lnTo>
                <a:lnTo>
                  <a:pt x="358851" y="66052"/>
                </a:lnTo>
                <a:close/>
              </a:path>
              <a:path w="617220" h="227964">
                <a:moveTo>
                  <a:pt x="360400" y="17576"/>
                </a:moveTo>
                <a:lnTo>
                  <a:pt x="360108" y="16852"/>
                </a:lnTo>
                <a:lnTo>
                  <a:pt x="359956" y="16497"/>
                </a:lnTo>
                <a:lnTo>
                  <a:pt x="359816" y="16141"/>
                </a:lnTo>
                <a:lnTo>
                  <a:pt x="359168" y="16548"/>
                </a:lnTo>
                <a:lnTo>
                  <a:pt x="358495" y="16916"/>
                </a:lnTo>
                <a:lnTo>
                  <a:pt x="357822" y="17475"/>
                </a:lnTo>
                <a:lnTo>
                  <a:pt x="358178" y="18097"/>
                </a:lnTo>
                <a:lnTo>
                  <a:pt x="358330" y="18465"/>
                </a:lnTo>
                <a:lnTo>
                  <a:pt x="359029" y="18173"/>
                </a:lnTo>
                <a:lnTo>
                  <a:pt x="359714" y="17868"/>
                </a:lnTo>
                <a:lnTo>
                  <a:pt x="360400" y="17576"/>
                </a:lnTo>
                <a:close/>
              </a:path>
              <a:path w="617220" h="227964">
                <a:moveTo>
                  <a:pt x="363778" y="56578"/>
                </a:moveTo>
                <a:lnTo>
                  <a:pt x="363118" y="55956"/>
                </a:lnTo>
                <a:lnTo>
                  <a:pt x="362458" y="55194"/>
                </a:lnTo>
                <a:lnTo>
                  <a:pt x="360857" y="56261"/>
                </a:lnTo>
                <a:lnTo>
                  <a:pt x="360832" y="56832"/>
                </a:lnTo>
                <a:lnTo>
                  <a:pt x="360807" y="57327"/>
                </a:lnTo>
                <a:lnTo>
                  <a:pt x="361784" y="57873"/>
                </a:lnTo>
                <a:lnTo>
                  <a:pt x="362318" y="58394"/>
                </a:lnTo>
                <a:lnTo>
                  <a:pt x="362775" y="57835"/>
                </a:lnTo>
                <a:lnTo>
                  <a:pt x="363778" y="56578"/>
                </a:lnTo>
                <a:close/>
              </a:path>
              <a:path w="617220" h="227964">
                <a:moveTo>
                  <a:pt x="365709" y="49644"/>
                </a:moveTo>
                <a:lnTo>
                  <a:pt x="363855" y="44145"/>
                </a:lnTo>
                <a:lnTo>
                  <a:pt x="362572" y="43865"/>
                </a:lnTo>
                <a:lnTo>
                  <a:pt x="358571" y="47383"/>
                </a:lnTo>
                <a:lnTo>
                  <a:pt x="365709" y="49644"/>
                </a:lnTo>
                <a:close/>
              </a:path>
              <a:path w="617220" h="227964">
                <a:moveTo>
                  <a:pt x="365950" y="52908"/>
                </a:moveTo>
                <a:lnTo>
                  <a:pt x="363308" y="50990"/>
                </a:lnTo>
                <a:lnTo>
                  <a:pt x="362369" y="52349"/>
                </a:lnTo>
                <a:lnTo>
                  <a:pt x="364350" y="53365"/>
                </a:lnTo>
                <a:lnTo>
                  <a:pt x="365340" y="53886"/>
                </a:lnTo>
                <a:lnTo>
                  <a:pt x="365747" y="53225"/>
                </a:lnTo>
                <a:lnTo>
                  <a:pt x="365950" y="52908"/>
                </a:lnTo>
                <a:close/>
              </a:path>
              <a:path w="617220" h="227964">
                <a:moveTo>
                  <a:pt x="372516" y="49860"/>
                </a:moveTo>
                <a:lnTo>
                  <a:pt x="372300" y="48920"/>
                </a:lnTo>
                <a:lnTo>
                  <a:pt x="372071" y="47967"/>
                </a:lnTo>
                <a:lnTo>
                  <a:pt x="371856" y="47015"/>
                </a:lnTo>
                <a:lnTo>
                  <a:pt x="371398" y="47205"/>
                </a:lnTo>
                <a:lnTo>
                  <a:pt x="370941" y="47409"/>
                </a:lnTo>
                <a:lnTo>
                  <a:pt x="370484" y="47599"/>
                </a:lnTo>
                <a:lnTo>
                  <a:pt x="371221" y="49301"/>
                </a:lnTo>
                <a:lnTo>
                  <a:pt x="371589" y="50165"/>
                </a:lnTo>
                <a:lnTo>
                  <a:pt x="372516" y="49860"/>
                </a:lnTo>
                <a:close/>
              </a:path>
              <a:path w="617220" h="227964">
                <a:moveTo>
                  <a:pt x="376275" y="80060"/>
                </a:moveTo>
                <a:lnTo>
                  <a:pt x="374650" y="74599"/>
                </a:lnTo>
                <a:lnTo>
                  <a:pt x="372745" y="73723"/>
                </a:lnTo>
                <a:lnTo>
                  <a:pt x="370840" y="72021"/>
                </a:lnTo>
                <a:lnTo>
                  <a:pt x="362534" y="82067"/>
                </a:lnTo>
                <a:lnTo>
                  <a:pt x="358889" y="78282"/>
                </a:lnTo>
                <a:lnTo>
                  <a:pt x="355155" y="79400"/>
                </a:lnTo>
                <a:lnTo>
                  <a:pt x="356476" y="83096"/>
                </a:lnTo>
                <a:lnTo>
                  <a:pt x="359537" y="85255"/>
                </a:lnTo>
                <a:lnTo>
                  <a:pt x="365404" y="88379"/>
                </a:lnTo>
                <a:lnTo>
                  <a:pt x="369646" y="89230"/>
                </a:lnTo>
                <a:lnTo>
                  <a:pt x="373786" y="83731"/>
                </a:lnTo>
                <a:lnTo>
                  <a:pt x="374916" y="82067"/>
                </a:lnTo>
                <a:lnTo>
                  <a:pt x="376275" y="80060"/>
                </a:lnTo>
                <a:close/>
              </a:path>
              <a:path w="617220" h="227964">
                <a:moveTo>
                  <a:pt x="386969" y="55841"/>
                </a:moveTo>
                <a:lnTo>
                  <a:pt x="385305" y="53784"/>
                </a:lnTo>
                <a:lnTo>
                  <a:pt x="383628" y="52781"/>
                </a:lnTo>
                <a:lnTo>
                  <a:pt x="384987" y="49911"/>
                </a:lnTo>
                <a:lnTo>
                  <a:pt x="384086" y="48704"/>
                </a:lnTo>
                <a:lnTo>
                  <a:pt x="377952" y="50215"/>
                </a:lnTo>
                <a:lnTo>
                  <a:pt x="379958" y="53416"/>
                </a:lnTo>
                <a:lnTo>
                  <a:pt x="379768" y="53898"/>
                </a:lnTo>
                <a:lnTo>
                  <a:pt x="379742" y="54470"/>
                </a:lnTo>
                <a:lnTo>
                  <a:pt x="380072" y="56286"/>
                </a:lnTo>
                <a:lnTo>
                  <a:pt x="380669" y="57442"/>
                </a:lnTo>
                <a:lnTo>
                  <a:pt x="381635" y="60172"/>
                </a:lnTo>
                <a:lnTo>
                  <a:pt x="382778" y="60909"/>
                </a:lnTo>
                <a:lnTo>
                  <a:pt x="386245" y="60375"/>
                </a:lnTo>
                <a:lnTo>
                  <a:pt x="386537" y="58724"/>
                </a:lnTo>
                <a:lnTo>
                  <a:pt x="386969" y="57327"/>
                </a:lnTo>
                <a:lnTo>
                  <a:pt x="386969" y="55841"/>
                </a:lnTo>
                <a:close/>
              </a:path>
              <a:path w="617220" h="227964">
                <a:moveTo>
                  <a:pt x="393103" y="134327"/>
                </a:moveTo>
                <a:lnTo>
                  <a:pt x="393039" y="134061"/>
                </a:lnTo>
                <a:lnTo>
                  <a:pt x="392912" y="134137"/>
                </a:lnTo>
                <a:lnTo>
                  <a:pt x="392988" y="134264"/>
                </a:lnTo>
                <a:close/>
              </a:path>
              <a:path w="617220" h="227964">
                <a:moveTo>
                  <a:pt x="396240" y="140119"/>
                </a:moveTo>
                <a:lnTo>
                  <a:pt x="393026" y="134327"/>
                </a:lnTo>
                <a:lnTo>
                  <a:pt x="387438" y="134327"/>
                </a:lnTo>
                <a:lnTo>
                  <a:pt x="391490" y="142100"/>
                </a:lnTo>
                <a:lnTo>
                  <a:pt x="394906" y="140703"/>
                </a:lnTo>
                <a:lnTo>
                  <a:pt x="396240" y="140119"/>
                </a:lnTo>
                <a:close/>
              </a:path>
              <a:path w="617220" h="227964">
                <a:moveTo>
                  <a:pt x="398221" y="130873"/>
                </a:moveTo>
                <a:lnTo>
                  <a:pt x="396887" y="124307"/>
                </a:lnTo>
                <a:lnTo>
                  <a:pt x="391833" y="125793"/>
                </a:lnTo>
                <a:lnTo>
                  <a:pt x="391058" y="126923"/>
                </a:lnTo>
                <a:lnTo>
                  <a:pt x="392506" y="131800"/>
                </a:lnTo>
                <a:lnTo>
                  <a:pt x="392747" y="132930"/>
                </a:lnTo>
                <a:lnTo>
                  <a:pt x="393026" y="134061"/>
                </a:lnTo>
                <a:lnTo>
                  <a:pt x="398221" y="130873"/>
                </a:lnTo>
                <a:close/>
              </a:path>
              <a:path w="617220" h="227964">
                <a:moveTo>
                  <a:pt x="400164" y="51498"/>
                </a:moveTo>
                <a:lnTo>
                  <a:pt x="394487" y="46659"/>
                </a:lnTo>
                <a:lnTo>
                  <a:pt x="394030" y="48641"/>
                </a:lnTo>
                <a:lnTo>
                  <a:pt x="393230" y="50914"/>
                </a:lnTo>
                <a:lnTo>
                  <a:pt x="395338" y="51968"/>
                </a:lnTo>
                <a:lnTo>
                  <a:pt x="397408" y="52438"/>
                </a:lnTo>
                <a:lnTo>
                  <a:pt x="399389" y="53035"/>
                </a:lnTo>
                <a:lnTo>
                  <a:pt x="400164" y="51498"/>
                </a:lnTo>
                <a:close/>
              </a:path>
              <a:path w="617220" h="227964">
                <a:moveTo>
                  <a:pt x="400240" y="137058"/>
                </a:moveTo>
                <a:lnTo>
                  <a:pt x="399999" y="136448"/>
                </a:lnTo>
                <a:lnTo>
                  <a:pt x="399757" y="135839"/>
                </a:lnTo>
                <a:lnTo>
                  <a:pt x="398805" y="135128"/>
                </a:lnTo>
                <a:lnTo>
                  <a:pt x="397560" y="135178"/>
                </a:lnTo>
                <a:lnTo>
                  <a:pt x="396608" y="135953"/>
                </a:lnTo>
                <a:lnTo>
                  <a:pt x="396163" y="137680"/>
                </a:lnTo>
                <a:lnTo>
                  <a:pt x="396316" y="138912"/>
                </a:lnTo>
                <a:lnTo>
                  <a:pt x="396303" y="140093"/>
                </a:lnTo>
                <a:lnTo>
                  <a:pt x="397421" y="139661"/>
                </a:lnTo>
                <a:lnTo>
                  <a:pt x="398640" y="139344"/>
                </a:lnTo>
                <a:lnTo>
                  <a:pt x="400037" y="138277"/>
                </a:lnTo>
                <a:lnTo>
                  <a:pt x="400240" y="137058"/>
                </a:lnTo>
                <a:close/>
              </a:path>
              <a:path w="617220" h="227964">
                <a:moveTo>
                  <a:pt x="402577" y="186766"/>
                </a:moveTo>
                <a:lnTo>
                  <a:pt x="402285" y="185978"/>
                </a:lnTo>
                <a:lnTo>
                  <a:pt x="401675" y="185674"/>
                </a:lnTo>
                <a:lnTo>
                  <a:pt x="400939" y="185039"/>
                </a:lnTo>
                <a:lnTo>
                  <a:pt x="400672" y="185839"/>
                </a:lnTo>
                <a:lnTo>
                  <a:pt x="400240" y="186474"/>
                </a:lnTo>
                <a:lnTo>
                  <a:pt x="400405" y="186791"/>
                </a:lnTo>
                <a:lnTo>
                  <a:pt x="400646" y="187236"/>
                </a:lnTo>
                <a:lnTo>
                  <a:pt x="401320" y="187452"/>
                </a:lnTo>
                <a:lnTo>
                  <a:pt x="401815" y="187756"/>
                </a:lnTo>
                <a:lnTo>
                  <a:pt x="402056" y="187312"/>
                </a:lnTo>
                <a:lnTo>
                  <a:pt x="402577" y="186766"/>
                </a:lnTo>
                <a:close/>
              </a:path>
              <a:path w="617220" h="227964">
                <a:moveTo>
                  <a:pt x="408305" y="192036"/>
                </a:moveTo>
                <a:lnTo>
                  <a:pt x="406184" y="190004"/>
                </a:lnTo>
                <a:lnTo>
                  <a:pt x="404075" y="188658"/>
                </a:lnTo>
                <a:lnTo>
                  <a:pt x="402463" y="190893"/>
                </a:lnTo>
                <a:lnTo>
                  <a:pt x="401421" y="192328"/>
                </a:lnTo>
                <a:lnTo>
                  <a:pt x="401370" y="194792"/>
                </a:lnTo>
                <a:lnTo>
                  <a:pt x="401764" y="198513"/>
                </a:lnTo>
                <a:lnTo>
                  <a:pt x="404444" y="198831"/>
                </a:lnTo>
                <a:lnTo>
                  <a:pt x="406615" y="195694"/>
                </a:lnTo>
                <a:lnTo>
                  <a:pt x="407314" y="193941"/>
                </a:lnTo>
                <a:lnTo>
                  <a:pt x="408305" y="192036"/>
                </a:lnTo>
                <a:close/>
              </a:path>
              <a:path w="617220" h="227964">
                <a:moveTo>
                  <a:pt x="411429" y="201587"/>
                </a:moveTo>
                <a:lnTo>
                  <a:pt x="406412" y="200342"/>
                </a:lnTo>
                <a:lnTo>
                  <a:pt x="407200" y="206870"/>
                </a:lnTo>
                <a:lnTo>
                  <a:pt x="407390" y="206794"/>
                </a:lnTo>
                <a:lnTo>
                  <a:pt x="407670" y="206768"/>
                </a:lnTo>
                <a:lnTo>
                  <a:pt x="407771" y="206616"/>
                </a:lnTo>
                <a:lnTo>
                  <a:pt x="408990" y="204978"/>
                </a:lnTo>
                <a:lnTo>
                  <a:pt x="410184" y="203301"/>
                </a:lnTo>
                <a:lnTo>
                  <a:pt x="411429" y="201587"/>
                </a:lnTo>
                <a:close/>
              </a:path>
              <a:path w="617220" h="227964">
                <a:moveTo>
                  <a:pt x="411670" y="195211"/>
                </a:moveTo>
                <a:lnTo>
                  <a:pt x="410654" y="194500"/>
                </a:lnTo>
                <a:lnTo>
                  <a:pt x="409676" y="194830"/>
                </a:lnTo>
                <a:lnTo>
                  <a:pt x="408813" y="195453"/>
                </a:lnTo>
                <a:lnTo>
                  <a:pt x="408584" y="196735"/>
                </a:lnTo>
                <a:lnTo>
                  <a:pt x="409130" y="197573"/>
                </a:lnTo>
                <a:lnTo>
                  <a:pt x="409384" y="198361"/>
                </a:lnTo>
                <a:lnTo>
                  <a:pt x="410870" y="197485"/>
                </a:lnTo>
                <a:lnTo>
                  <a:pt x="411162" y="196850"/>
                </a:lnTo>
                <a:lnTo>
                  <a:pt x="411670" y="196202"/>
                </a:lnTo>
                <a:lnTo>
                  <a:pt x="411670" y="195211"/>
                </a:lnTo>
                <a:close/>
              </a:path>
              <a:path w="617220" h="227964">
                <a:moveTo>
                  <a:pt x="415785" y="153657"/>
                </a:moveTo>
                <a:lnTo>
                  <a:pt x="415226" y="153670"/>
                </a:lnTo>
                <a:lnTo>
                  <a:pt x="414667" y="153695"/>
                </a:lnTo>
                <a:lnTo>
                  <a:pt x="414108" y="153708"/>
                </a:lnTo>
                <a:lnTo>
                  <a:pt x="414210" y="156095"/>
                </a:lnTo>
                <a:lnTo>
                  <a:pt x="414274" y="157289"/>
                </a:lnTo>
                <a:lnTo>
                  <a:pt x="415785" y="157251"/>
                </a:lnTo>
                <a:lnTo>
                  <a:pt x="415785" y="153657"/>
                </a:lnTo>
                <a:close/>
              </a:path>
              <a:path w="617220" h="227964">
                <a:moveTo>
                  <a:pt x="418769" y="54114"/>
                </a:moveTo>
                <a:lnTo>
                  <a:pt x="418134" y="51904"/>
                </a:lnTo>
                <a:lnTo>
                  <a:pt x="414134" y="47447"/>
                </a:lnTo>
                <a:lnTo>
                  <a:pt x="413588" y="44869"/>
                </a:lnTo>
                <a:lnTo>
                  <a:pt x="412394" y="42214"/>
                </a:lnTo>
                <a:lnTo>
                  <a:pt x="406234" y="49441"/>
                </a:lnTo>
                <a:lnTo>
                  <a:pt x="411149" y="51993"/>
                </a:lnTo>
                <a:lnTo>
                  <a:pt x="410057" y="59143"/>
                </a:lnTo>
                <a:lnTo>
                  <a:pt x="412838" y="57835"/>
                </a:lnTo>
                <a:lnTo>
                  <a:pt x="414782" y="57315"/>
                </a:lnTo>
                <a:lnTo>
                  <a:pt x="418769" y="54114"/>
                </a:lnTo>
                <a:close/>
              </a:path>
              <a:path w="617220" h="227964">
                <a:moveTo>
                  <a:pt x="422325" y="188607"/>
                </a:moveTo>
                <a:lnTo>
                  <a:pt x="419354" y="188468"/>
                </a:lnTo>
                <a:lnTo>
                  <a:pt x="419061" y="192163"/>
                </a:lnTo>
                <a:lnTo>
                  <a:pt x="420344" y="190766"/>
                </a:lnTo>
                <a:lnTo>
                  <a:pt x="421220" y="189826"/>
                </a:lnTo>
                <a:lnTo>
                  <a:pt x="422325" y="188607"/>
                </a:lnTo>
                <a:close/>
              </a:path>
              <a:path w="617220" h="227964">
                <a:moveTo>
                  <a:pt x="430949" y="179578"/>
                </a:moveTo>
                <a:lnTo>
                  <a:pt x="430428" y="178777"/>
                </a:lnTo>
                <a:lnTo>
                  <a:pt x="429729" y="178333"/>
                </a:lnTo>
                <a:lnTo>
                  <a:pt x="429133" y="177825"/>
                </a:lnTo>
                <a:lnTo>
                  <a:pt x="428802" y="178295"/>
                </a:lnTo>
                <a:lnTo>
                  <a:pt x="427901" y="179603"/>
                </a:lnTo>
                <a:lnTo>
                  <a:pt x="428650" y="180047"/>
                </a:lnTo>
                <a:lnTo>
                  <a:pt x="429234" y="180594"/>
                </a:lnTo>
                <a:lnTo>
                  <a:pt x="429882" y="180695"/>
                </a:lnTo>
                <a:lnTo>
                  <a:pt x="430149" y="180733"/>
                </a:lnTo>
                <a:lnTo>
                  <a:pt x="430949" y="179578"/>
                </a:lnTo>
                <a:close/>
              </a:path>
              <a:path w="617220" h="227964">
                <a:moveTo>
                  <a:pt x="440880" y="146392"/>
                </a:moveTo>
                <a:lnTo>
                  <a:pt x="440270" y="138544"/>
                </a:lnTo>
                <a:lnTo>
                  <a:pt x="438137" y="141706"/>
                </a:lnTo>
                <a:lnTo>
                  <a:pt x="436143" y="143522"/>
                </a:lnTo>
                <a:lnTo>
                  <a:pt x="440880" y="146392"/>
                </a:lnTo>
                <a:close/>
              </a:path>
              <a:path w="617220" h="227964">
                <a:moveTo>
                  <a:pt x="444525" y="174091"/>
                </a:moveTo>
                <a:lnTo>
                  <a:pt x="443598" y="169887"/>
                </a:lnTo>
                <a:lnTo>
                  <a:pt x="439775" y="170205"/>
                </a:lnTo>
                <a:lnTo>
                  <a:pt x="438023" y="171462"/>
                </a:lnTo>
                <a:lnTo>
                  <a:pt x="438886" y="173596"/>
                </a:lnTo>
                <a:lnTo>
                  <a:pt x="439254" y="174523"/>
                </a:lnTo>
                <a:lnTo>
                  <a:pt x="441109" y="175399"/>
                </a:lnTo>
                <a:lnTo>
                  <a:pt x="444334" y="175234"/>
                </a:lnTo>
                <a:lnTo>
                  <a:pt x="444525" y="174091"/>
                </a:lnTo>
                <a:close/>
              </a:path>
              <a:path w="617220" h="227964">
                <a:moveTo>
                  <a:pt x="449237" y="178092"/>
                </a:moveTo>
                <a:lnTo>
                  <a:pt x="441845" y="178828"/>
                </a:lnTo>
                <a:lnTo>
                  <a:pt x="442760" y="182308"/>
                </a:lnTo>
                <a:lnTo>
                  <a:pt x="449237" y="185445"/>
                </a:lnTo>
                <a:lnTo>
                  <a:pt x="449237" y="178092"/>
                </a:lnTo>
                <a:close/>
              </a:path>
              <a:path w="617220" h="227964">
                <a:moveTo>
                  <a:pt x="462813" y="191795"/>
                </a:moveTo>
                <a:lnTo>
                  <a:pt x="460514" y="185420"/>
                </a:lnTo>
                <a:lnTo>
                  <a:pt x="456895" y="187591"/>
                </a:lnTo>
                <a:lnTo>
                  <a:pt x="456984" y="187934"/>
                </a:lnTo>
                <a:lnTo>
                  <a:pt x="462813" y="191795"/>
                </a:lnTo>
                <a:close/>
              </a:path>
              <a:path w="617220" h="227964">
                <a:moveTo>
                  <a:pt x="463029" y="170345"/>
                </a:moveTo>
                <a:lnTo>
                  <a:pt x="457238" y="178066"/>
                </a:lnTo>
                <a:lnTo>
                  <a:pt x="461759" y="175780"/>
                </a:lnTo>
                <a:lnTo>
                  <a:pt x="462267" y="175006"/>
                </a:lnTo>
                <a:lnTo>
                  <a:pt x="463029" y="170345"/>
                </a:lnTo>
                <a:close/>
              </a:path>
              <a:path w="617220" h="227964">
                <a:moveTo>
                  <a:pt x="476631" y="185394"/>
                </a:moveTo>
                <a:lnTo>
                  <a:pt x="473811" y="182968"/>
                </a:lnTo>
                <a:lnTo>
                  <a:pt x="471766" y="185762"/>
                </a:lnTo>
                <a:lnTo>
                  <a:pt x="468934" y="186207"/>
                </a:lnTo>
                <a:lnTo>
                  <a:pt x="474954" y="190474"/>
                </a:lnTo>
                <a:lnTo>
                  <a:pt x="475818" y="190347"/>
                </a:lnTo>
                <a:lnTo>
                  <a:pt x="476631" y="185394"/>
                </a:lnTo>
                <a:close/>
              </a:path>
              <a:path w="617220" h="227964">
                <a:moveTo>
                  <a:pt x="476808" y="185407"/>
                </a:moveTo>
                <a:lnTo>
                  <a:pt x="476643" y="185343"/>
                </a:lnTo>
                <a:lnTo>
                  <a:pt x="476770" y="185483"/>
                </a:lnTo>
                <a:close/>
              </a:path>
              <a:path w="617220" h="227964">
                <a:moveTo>
                  <a:pt x="488226" y="184391"/>
                </a:moveTo>
                <a:lnTo>
                  <a:pt x="486613" y="182143"/>
                </a:lnTo>
                <a:lnTo>
                  <a:pt x="484593" y="180581"/>
                </a:lnTo>
                <a:lnTo>
                  <a:pt x="482600" y="179031"/>
                </a:lnTo>
                <a:lnTo>
                  <a:pt x="480441" y="180124"/>
                </a:lnTo>
                <a:lnTo>
                  <a:pt x="478078" y="182981"/>
                </a:lnTo>
                <a:lnTo>
                  <a:pt x="477494" y="184251"/>
                </a:lnTo>
                <a:lnTo>
                  <a:pt x="476808" y="185407"/>
                </a:lnTo>
                <a:lnTo>
                  <a:pt x="482015" y="187363"/>
                </a:lnTo>
                <a:lnTo>
                  <a:pt x="480326" y="192290"/>
                </a:lnTo>
                <a:lnTo>
                  <a:pt x="481558" y="197370"/>
                </a:lnTo>
                <a:lnTo>
                  <a:pt x="488226" y="184391"/>
                </a:lnTo>
                <a:close/>
              </a:path>
              <a:path w="617220" h="227964">
                <a:moveTo>
                  <a:pt x="496468" y="207860"/>
                </a:moveTo>
                <a:lnTo>
                  <a:pt x="495338" y="207365"/>
                </a:lnTo>
                <a:lnTo>
                  <a:pt x="493839" y="207048"/>
                </a:lnTo>
                <a:lnTo>
                  <a:pt x="493395" y="206197"/>
                </a:lnTo>
                <a:lnTo>
                  <a:pt x="490689" y="201028"/>
                </a:lnTo>
                <a:lnTo>
                  <a:pt x="486346" y="202780"/>
                </a:lnTo>
                <a:lnTo>
                  <a:pt x="482053" y="202844"/>
                </a:lnTo>
                <a:lnTo>
                  <a:pt x="486867" y="211378"/>
                </a:lnTo>
                <a:lnTo>
                  <a:pt x="489026" y="212102"/>
                </a:lnTo>
                <a:lnTo>
                  <a:pt x="496468" y="207860"/>
                </a:lnTo>
                <a:close/>
              </a:path>
              <a:path w="617220" h="227964">
                <a:moveTo>
                  <a:pt x="503707" y="227520"/>
                </a:moveTo>
                <a:lnTo>
                  <a:pt x="502589" y="226415"/>
                </a:lnTo>
                <a:lnTo>
                  <a:pt x="499948" y="223824"/>
                </a:lnTo>
                <a:lnTo>
                  <a:pt x="499846" y="226110"/>
                </a:lnTo>
                <a:lnTo>
                  <a:pt x="499821" y="226822"/>
                </a:lnTo>
                <a:lnTo>
                  <a:pt x="500799" y="227520"/>
                </a:lnTo>
                <a:lnTo>
                  <a:pt x="503707" y="227520"/>
                </a:lnTo>
                <a:close/>
              </a:path>
              <a:path w="617220" h="227964">
                <a:moveTo>
                  <a:pt x="529285" y="198589"/>
                </a:moveTo>
                <a:lnTo>
                  <a:pt x="527951" y="195173"/>
                </a:lnTo>
                <a:lnTo>
                  <a:pt x="525411" y="196545"/>
                </a:lnTo>
                <a:lnTo>
                  <a:pt x="527913" y="199428"/>
                </a:lnTo>
                <a:lnTo>
                  <a:pt x="529285" y="198589"/>
                </a:lnTo>
                <a:close/>
              </a:path>
              <a:path w="617220" h="227964">
                <a:moveTo>
                  <a:pt x="545007" y="197154"/>
                </a:moveTo>
                <a:lnTo>
                  <a:pt x="544004" y="196519"/>
                </a:lnTo>
                <a:lnTo>
                  <a:pt x="543242" y="195834"/>
                </a:lnTo>
                <a:lnTo>
                  <a:pt x="543077" y="195961"/>
                </a:lnTo>
                <a:lnTo>
                  <a:pt x="542455" y="196418"/>
                </a:lnTo>
                <a:lnTo>
                  <a:pt x="542036" y="197142"/>
                </a:lnTo>
                <a:lnTo>
                  <a:pt x="541540" y="197764"/>
                </a:lnTo>
                <a:lnTo>
                  <a:pt x="541997" y="198069"/>
                </a:lnTo>
                <a:lnTo>
                  <a:pt x="542544" y="198678"/>
                </a:lnTo>
                <a:lnTo>
                  <a:pt x="542899" y="198589"/>
                </a:lnTo>
                <a:lnTo>
                  <a:pt x="543547" y="198412"/>
                </a:lnTo>
                <a:lnTo>
                  <a:pt x="544093" y="197815"/>
                </a:lnTo>
                <a:lnTo>
                  <a:pt x="545007" y="197154"/>
                </a:lnTo>
                <a:close/>
              </a:path>
              <a:path w="617220" h="227964">
                <a:moveTo>
                  <a:pt x="545833" y="203644"/>
                </a:moveTo>
                <a:lnTo>
                  <a:pt x="545617" y="203428"/>
                </a:lnTo>
                <a:lnTo>
                  <a:pt x="544385" y="202222"/>
                </a:lnTo>
                <a:lnTo>
                  <a:pt x="543039" y="201599"/>
                </a:lnTo>
                <a:lnTo>
                  <a:pt x="541464" y="204355"/>
                </a:lnTo>
                <a:lnTo>
                  <a:pt x="542912" y="204635"/>
                </a:lnTo>
                <a:lnTo>
                  <a:pt x="544093" y="204889"/>
                </a:lnTo>
                <a:lnTo>
                  <a:pt x="545287" y="205016"/>
                </a:lnTo>
                <a:lnTo>
                  <a:pt x="545833" y="203644"/>
                </a:lnTo>
                <a:close/>
              </a:path>
              <a:path w="617220" h="227964">
                <a:moveTo>
                  <a:pt x="551497" y="194246"/>
                </a:moveTo>
                <a:lnTo>
                  <a:pt x="551230" y="192201"/>
                </a:lnTo>
                <a:lnTo>
                  <a:pt x="549859" y="190588"/>
                </a:lnTo>
                <a:lnTo>
                  <a:pt x="546912" y="190119"/>
                </a:lnTo>
                <a:lnTo>
                  <a:pt x="545541" y="191604"/>
                </a:lnTo>
                <a:lnTo>
                  <a:pt x="546125" y="194678"/>
                </a:lnTo>
                <a:lnTo>
                  <a:pt x="547344" y="195554"/>
                </a:lnTo>
                <a:lnTo>
                  <a:pt x="548754" y="197345"/>
                </a:lnTo>
                <a:lnTo>
                  <a:pt x="550100" y="195389"/>
                </a:lnTo>
                <a:lnTo>
                  <a:pt x="551497" y="194246"/>
                </a:lnTo>
                <a:close/>
              </a:path>
              <a:path w="617220" h="227964">
                <a:moveTo>
                  <a:pt x="554342" y="202869"/>
                </a:moveTo>
                <a:lnTo>
                  <a:pt x="549249" y="196824"/>
                </a:lnTo>
                <a:lnTo>
                  <a:pt x="547255" y="204292"/>
                </a:lnTo>
                <a:lnTo>
                  <a:pt x="553478" y="204292"/>
                </a:lnTo>
                <a:lnTo>
                  <a:pt x="554342" y="202869"/>
                </a:lnTo>
                <a:close/>
              </a:path>
              <a:path w="617220" h="227964">
                <a:moveTo>
                  <a:pt x="557720" y="216306"/>
                </a:moveTo>
                <a:lnTo>
                  <a:pt x="556514" y="215328"/>
                </a:lnTo>
                <a:lnTo>
                  <a:pt x="549275" y="217436"/>
                </a:lnTo>
                <a:lnTo>
                  <a:pt x="556234" y="223100"/>
                </a:lnTo>
                <a:lnTo>
                  <a:pt x="557720" y="216306"/>
                </a:lnTo>
                <a:close/>
              </a:path>
              <a:path w="617220" h="227964">
                <a:moveTo>
                  <a:pt x="568528" y="218313"/>
                </a:moveTo>
                <a:lnTo>
                  <a:pt x="560616" y="215074"/>
                </a:lnTo>
                <a:lnTo>
                  <a:pt x="559498" y="216369"/>
                </a:lnTo>
                <a:lnTo>
                  <a:pt x="563626" y="223100"/>
                </a:lnTo>
                <a:lnTo>
                  <a:pt x="568528" y="218313"/>
                </a:lnTo>
                <a:close/>
              </a:path>
              <a:path w="617220" h="227964">
                <a:moveTo>
                  <a:pt x="575157" y="205308"/>
                </a:moveTo>
                <a:lnTo>
                  <a:pt x="574268" y="203517"/>
                </a:lnTo>
                <a:lnTo>
                  <a:pt x="573671" y="201523"/>
                </a:lnTo>
                <a:lnTo>
                  <a:pt x="573036" y="201117"/>
                </a:lnTo>
                <a:lnTo>
                  <a:pt x="572465" y="200482"/>
                </a:lnTo>
                <a:lnTo>
                  <a:pt x="563410" y="203923"/>
                </a:lnTo>
                <a:lnTo>
                  <a:pt x="565962" y="205028"/>
                </a:lnTo>
                <a:lnTo>
                  <a:pt x="568236" y="205816"/>
                </a:lnTo>
                <a:lnTo>
                  <a:pt x="572033" y="207899"/>
                </a:lnTo>
                <a:lnTo>
                  <a:pt x="573836" y="208318"/>
                </a:lnTo>
                <a:lnTo>
                  <a:pt x="575157" y="205308"/>
                </a:lnTo>
                <a:close/>
              </a:path>
              <a:path w="617220" h="227964">
                <a:moveTo>
                  <a:pt x="587743" y="214350"/>
                </a:moveTo>
                <a:lnTo>
                  <a:pt x="582129" y="211709"/>
                </a:lnTo>
                <a:lnTo>
                  <a:pt x="581507" y="211861"/>
                </a:lnTo>
                <a:lnTo>
                  <a:pt x="578218" y="216306"/>
                </a:lnTo>
                <a:lnTo>
                  <a:pt x="587743" y="214350"/>
                </a:lnTo>
                <a:close/>
              </a:path>
              <a:path w="617220" h="227964">
                <a:moveTo>
                  <a:pt x="616635" y="212902"/>
                </a:moveTo>
                <a:lnTo>
                  <a:pt x="614489" y="207937"/>
                </a:lnTo>
                <a:lnTo>
                  <a:pt x="606856" y="207200"/>
                </a:lnTo>
                <a:lnTo>
                  <a:pt x="605053" y="213055"/>
                </a:lnTo>
                <a:lnTo>
                  <a:pt x="609282" y="213868"/>
                </a:lnTo>
                <a:lnTo>
                  <a:pt x="612863" y="217766"/>
                </a:lnTo>
                <a:lnTo>
                  <a:pt x="616635" y="212902"/>
                </a:lnTo>
                <a:close/>
              </a:path>
            </a:pathLst>
          </a:custGeom>
          <a:solidFill>
            <a:srgbClr val="16568B"/>
          </a:solidFill>
        </p:spPr>
        <p:txBody>
          <a:bodyPr wrap="square" lIns="0" tIns="0" rIns="0" bIns="0" rtlCol="0"/>
          <a:lstStyle/>
          <a:p>
            <a:endParaRPr/>
          </a:p>
        </p:txBody>
      </p:sp>
      <p:sp>
        <p:nvSpPr>
          <p:cNvPr id="181" name="bg object 181"/>
          <p:cNvSpPr/>
          <p:nvPr/>
        </p:nvSpPr>
        <p:spPr>
          <a:xfrm>
            <a:off x="3247415" y="3654932"/>
            <a:ext cx="686435" cy="252095"/>
          </a:xfrm>
          <a:custGeom>
            <a:avLst/>
            <a:gdLst/>
            <a:ahLst/>
            <a:cxnLst/>
            <a:rect l="l" t="t" r="r" b="b"/>
            <a:pathLst>
              <a:path w="686435" h="252095">
                <a:moveTo>
                  <a:pt x="5207" y="6184"/>
                </a:moveTo>
                <a:lnTo>
                  <a:pt x="5168" y="6324"/>
                </a:lnTo>
                <a:lnTo>
                  <a:pt x="5207" y="6184"/>
                </a:lnTo>
                <a:close/>
              </a:path>
              <a:path w="686435" h="252095">
                <a:moveTo>
                  <a:pt x="16268" y="15925"/>
                </a:moveTo>
                <a:lnTo>
                  <a:pt x="15468" y="14033"/>
                </a:lnTo>
                <a:lnTo>
                  <a:pt x="15189" y="11455"/>
                </a:lnTo>
                <a:lnTo>
                  <a:pt x="11277" y="8559"/>
                </a:lnTo>
                <a:lnTo>
                  <a:pt x="8102" y="7645"/>
                </a:lnTo>
                <a:lnTo>
                  <a:pt x="5207" y="6337"/>
                </a:lnTo>
                <a:lnTo>
                  <a:pt x="4800" y="14643"/>
                </a:lnTo>
                <a:lnTo>
                  <a:pt x="0" y="20383"/>
                </a:lnTo>
                <a:lnTo>
                  <a:pt x="2832" y="24358"/>
                </a:lnTo>
                <a:lnTo>
                  <a:pt x="5270" y="25082"/>
                </a:lnTo>
                <a:lnTo>
                  <a:pt x="12611" y="21793"/>
                </a:lnTo>
                <a:lnTo>
                  <a:pt x="12725" y="17221"/>
                </a:lnTo>
                <a:lnTo>
                  <a:pt x="16268" y="15925"/>
                </a:lnTo>
                <a:close/>
              </a:path>
              <a:path w="686435" h="252095">
                <a:moveTo>
                  <a:pt x="25107" y="11950"/>
                </a:moveTo>
                <a:lnTo>
                  <a:pt x="19126" y="9321"/>
                </a:lnTo>
                <a:lnTo>
                  <a:pt x="18859" y="13716"/>
                </a:lnTo>
                <a:lnTo>
                  <a:pt x="19177" y="13893"/>
                </a:lnTo>
                <a:lnTo>
                  <a:pt x="25107" y="11950"/>
                </a:lnTo>
                <a:close/>
              </a:path>
              <a:path w="686435" h="252095">
                <a:moveTo>
                  <a:pt x="41122" y="19723"/>
                </a:moveTo>
                <a:lnTo>
                  <a:pt x="40894" y="19291"/>
                </a:lnTo>
                <a:lnTo>
                  <a:pt x="39484" y="16586"/>
                </a:lnTo>
                <a:lnTo>
                  <a:pt x="37312" y="17348"/>
                </a:lnTo>
                <a:lnTo>
                  <a:pt x="35128" y="18034"/>
                </a:lnTo>
                <a:lnTo>
                  <a:pt x="35547" y="21399"/>
                </a:lnTo>
                <a:lnTo>
                  <a:pt x="37515" y="22009"/>
                </a:lnTo>
                <a:lnTo>
                  <a:pt x="40538" y="21145"/>
                </a:lnTo>
                <a:lnTo>
                  <a:pt x="41122" y="19723"/>
                </a:lnTo>
                <a:close/>
              </a:path>
              <a:path w="686435" h="252095">
                <a:moveTo>
                  <a:pt x="82816" y="15608"/>
                </a:moveTo>
                <a:lnTo>
                  <a:pt x="81686" y="13512"/>
                </a:lnTo>
                <a:lnTo>
                  <a:pt x="80073" y="12928"/>
                </a:lnTo>
                <a:lnTo>
                  <a:pt x="77622" y="11214"/>
                </a:lnTo>
                <a:lnTo>
                  <a:pt x="77851" y="14097"/>
                </a:lnTo>
                <a:lnTo>
                  <a:pt x="77546" y="15976"/>
                </a:lnTo>
                <a:lnTo>
                  <a:pt x="78778" y="18097"/>
                </a:lnTo>
                <a:lnTo>
                  <a:pt x="80759" y="18110"/>
                </a:lnTo>
                <a:lnTo>
                  <a:pt x="82067" y="18503"/>
                </a:lnTo>
                <a:lnTo>
                  <a:pt x="82181" y="17195"/>
                </a:lnTo>
                <a:lnTo>
                  <a:pt x="82816" y="15608"/>
                </a:lnTo>
                <a:close/>
              </a:path>
              <a:path w="686435" h="252095">
                <a:moveTo>
                  <a:pt x="93052" y="218998"/>
                </a:moveTo>
                <a:lnTo>
                  <a:pt x="89141" y="215861"/>
                </a:lnTo>
                <a:lnTo>
                  <a:pt x="88925" y="215684"/>
                </a:lnTo>
                <a:lnTo>
                  <a:pt x="89128" y="215900"/>
                </a:lnTo>
                <a:lnTo>
                  <a:pt x="84645" y="215277"/>
                </a:lnTo>
                <a:lnTo>
                  <a:pt x="81521" y="217284"/>
                </a:lnTo>
                <a:lnTo>
                  <a:pt x="78841" y="221094"/>
                </a:lnTo>
                <a:lnTo>
                  <a:pt x="82372" y="223761"/>
                </a:lnTo>
                <a:lnTo>
                  <a:pt x="83083" y="219367"/>
                </a:lnTo>
                <a:lnTo>
                  <a:pt x="85509" y="219100"/>
                </a:lnTo>
                <a:lnTo>
                  <a:pt x="92379" y="220027"/>
                </a:lnTo>
                <a:lnTo>
                  <a:pt x="93052" y="218998"/>
                </a:lnTo>
                <a:close/>
              </a:path>
              <a:path w="686435" h="252095">
                <a:moveTo>
                  <a:pt x="98526" y="15265"/>
                </a:moveTo>
                <a:lnTo>
                  <a:pt x="96812" y="13919"/>
                </a:lnTo>
                <a:lnTo>
                  <a:pt x="95199" y="13360"/>
                </a:lnTo>
                <a:lnTo>
                  <a:pt x="93764" y="12865"/>
                </a:lnTo>
                <a:lnTo>
                  <a:pt x="92087" y="13068"/>
                </a:lnTo>
                <a:lnTo>
                  <a:pt x="90525" y="12966"/>
                </a:lnTo>
                <a:lnTo>
                  <a:pt x="89941" y="14668"/>
                </a:lnTo>
                <a:lnTo>
                  <a:pt x="91046" y="15532"/>
                </a:lnTo>
                <a:lnTo>
                  <a:pt x="92036" y="16713"/>
                </a:lnTo>
                <a:lnTo>
                  <a:pt x="94475" y="17614"/>
                </a:lnTo>
                <a:lnTo>
                  <a:pt x="96697" y="17818"/>
                </a:lnTo>
                <a:lnTo>
                  <a:pt x="98526" y="15265"/>
                </a:lnTo>
                <a:close/>
              </a:path>
              <a:path w="686435" h="252095">
                <a:moveTo>
                  <a:pt x="108089" y="9918"/>
                </a:moveTo>
                <a:lnTo>
                  <a:pt x="102692" y="5321"/>
                </a:lnTo>
                <a:lnTo>
                  <a:pt x="103924" y="12661"/>
                </a:lnTo>
                <a:lnTo>
                  <a:pt x="108089" y="9918"/>
                </a:lnTo>
                <a:close/>
              </a:path>
              <a:path w="686435" h="252095">
                <a:moveTo>
                  <a:pt x="128790" y="14490"/>
                </a:moveTo>
                <a:lnTo>
                  <a:pt x="123875" y="12407"/>
                </a:lnTo>
                <a:lnTo>
                  <a:pt x="124828" y="14147"/>
                </a:lnTo>
                <a:lnTo>
                  <a:pt x="125793" y="15875"/>
                </a:lnTo>
                <a:lnTo>
                  <a:pt x="126898" y="17881"/>
                </a:lnTo>
                <a:lnTo>
                  <a:pt x="128790" y="14490"/>
                </a:lnTo>
                <a:close/>
              </a:path>
              <a:path w="686435" h="252095">
                <a:moveTo>
                  <a:pt x="147701" y="14541"/>
                </a:moveTo>
                <a:lnTo>
                  <a:pt x="147408" y="13830"/>
                </a:lnTo>
                <a:lnTo>
                  <a:pt x="147104" y="13131"/>
                </a:lnTo>
                <a:lnTo>
                  <a:pt x="146812" y="12433"/>
                </a:lnTo>
                <a:lnTo>
                  <a:pt x="143497" y="14338"/>
                </a:lnTo>
                <a:lnTo>
                  <a:pt x="143840" y="15163"/>
                </a:lnTo>
                <a:lnTo>
                  <a:pt x="144018" y="15570"/>
                </a:lnTo>
                <a:lnTo>
                  <a:pt x="147701" y="14541"/>
                </a:lnTo>
                <a:close/>
              </a:path>
              <a:path w="686435" h="252095">
                <a:moveTo>
                  <a:pt x="170929" y="244271"/>
                </a:moveTo>
                <a:lnTo>
                  <a:pt x="168656" y="243344"/>
                </a:lnTo>
                <a:lnTo>
                  <a:pt x="166357" y="240906"/>
                </a:lnTo>
                <a:lnTo>
                  <a:pt x="163906" y="244309"/>
                </a:lnTo>
                <a:lnTo>
                  <a:pt x="166547" y="248386"/>
                </a:lnTo>
                <a:lnTo>
                  <a:pt x="168668" y="245059"/>
                </a:lnTo>
                <a:lnTo>
                  <a:pt x="170929" y="244271"/>
                </a:lnTo>
                <a:close/>
              </a:path>
              <a:path w="686435" h="252095">
                <a:moveTo>
                  <a:pt x="179082" y="244271"/>
                </a:moveTo>
                <a:lnTo>
                  <a:pt x="178574" y="242468"/>
                </a:lnTo>
                <a:lnTo>
                  <a:pt x="174967" y="240398"/>
                </a:lnTo>
                <a:lnTo>
                  <a:pt x="169075" y="239064"/>
                </a:lnTo>
                <a:lnTo>
                  <a:pt x="167284" y="241744"/>
                </a:lnTo>
                <a:lnTo>
                  <a:pt x="170218" y="242620"/>
                </a:lnTo>
                <a:lnTo>
                  <a:pt x="171069" y="244271"/>
                </a:lnTo>
                <a:lnTo>
                  <a:pt x="179082" y="244271"/>
                </a:lnTo>
                <a:close/>
              </a:path>
              <a:path w="686435" h="252095">
                <a:moveTo>
                  <a:pt x="180441" y="17348"/>
                </a:moveTo>
                <a:lnTo>
                  <a:pt x="176212" y="14859"/>
                </a:lnTo>
                <a:lnTo>
                  <a:pt x="172669" y="14224"/>
                </a:lnTo>
                <a:lnTo>
                  <a:pt x="168440" y="15341"/>
                </a:lnTo>
                <a:lnTo>
                  <a:pt x="170472" y="21488"/>
                </a:lnTo>
                <a:lnTo>
                  <a:pt x="180441" y="17348"/>
                </a:lnTo>
                <a:close/>
              </a:path>
              <a:path w="686435" h="252095">
                <a:moveTo>
                  <a:pt x="186880" y="225628"/>
                </a:moveTo>
                <a:lnTo>
                  <a:pt x="186410" y="225336"/>
                </a:lnTo>
                <a:lnTo>
                  <a:pt x="185928" y="225056"/>
                </a:lnTo>
                <a:lnTo>
                  <a:pt x="185458" y="224777"/>
                </a:lnTo>
                <a:lnTo>
                  <a:pt x="185242" y="225704"/>
                </a:lnTo>
                <a:lnTo>
                  <a:pt x="184835" y="227584"/>
                </a:lnTo>
                <a:lnTo>
                  <a:pt x="185508" y="226923"/>
                </a:lnTo>
                <a:lnTo>
                  <a:pt x="186880" y="225628"/>
                </a:lnTo>
                <a:close/>
              </a:path>
              <a:path w="686435" h="252095">
                <a:moveTo>
                  <a:pt x="226720" y="248500"/>
                </a:moveTo>
                <a:lnTo>
                  <a:pt x="224459" y="246964"/>
                </a:lnTo>
                <a:lnTo>
                  <a:pt x="224256" y="245567"/>
                </a:lnTo>
                <a:lnTo>
                  <a:pt x="220319" y="244843"/>
                </a:lnTo>
                <a:lnTo>
                  <a:pt x="221653" y="247040"/>
                </a:lnTo>
                <a:lnTo>
                  <a:pt x="223443" y="249961"/>
                </a:lnTo>
                <a:lnTo>
                  <a:pt x="226720" y="248500"/>
                </a:lnTo>
                <a:close/>
              </a:path>
              <a:path w="686435" h="252095">
                <a:moveTo>
                  <a:pt x="228942" y="246811"/>
                </a:moveTo>
                <a:lnTo>
                  <a:pt x="227761" y="244195"/>
                </a:lnTo>
                <a:lnTo>
                  <a:pt x="224523" y="245579"/>
                </a:lnTo>
                <a:lnTo>
                  <a:pt x="227330" y="246367"/>
                </a:lnTo>
                <a:lnTo>
                  <a:pt x="228942" y="246811"/>
                </a:lnTo>
                <a:close/>
              </a:path>
              <a:path w="686435" h="252095">
                <a:moveTo>
                  <a:pt x="230949" y="199720"/>
                </a:moveTo>
                <a:lnTo>
                  <a:pt x="230784" y="199771"/>
                </a:lnTo>
                <a:lnTo>
                  <a:pt x="230949" y="199720"/>
                </a:lnTo>
                <a:close/>
              </a:path>
              <a:path w="686435" h="252095">
                <a:moveTo>
                  <a:pt x="243535" y="166763"/>
                </a:moveTo>
                <a:close/>
              </a:path>
              <a:path w="686435" h="252095">
                <a:moveTo>
                  <a:pt x="245224" y="176491"/>
                </a:moveTo>
                <a:lnTo>
                  <a:pt x="244284" y="172745"/>
                </a:lnTo>
                <a:lnTo>
                  <a:pt x="243801" y="170815"/>
                </a:lnTo>
                <a:lnTo>
                  <a:pt x="243751" y="168783"/>
                </a:lnTo>
                <a:lnTo>
                  <a:pt x="243522" y="166801"/>
                </a:lnTo>
                <a:lnTo>
                  <a:pt x="240804" y="171183"/>
                </a:lnTo>
                <a:lnTo>
                  <a:pt x="234848" y="167449"/>
                </a:lnTo>
                <a:lnTo>
                  <a:pt x="231787" y="172313"/>
                </a:lnTo>
                <a:lnTo>
                  <a:pt x="240080" y="178117"/>
                </a:lnTo>
                <a:lnTo>
                  <a:pt x="243179" y="177660"/>
                </a:lnTo>
                <a:lnTo>
                  <a:pt x="245224" y="176491"/>
                </a:lnTo>
                <a:close/>
              </a:path>
              <a:path w="686435" h="252095">
                <a:moveTo>
                  <a:pt x="245757" y="249377"/>
                </a:moveTo>
                <a:lnTo>
                  <a:pt x="244589" y="247650"/>
                </a:lnTo>
                <a:lnTo>
                  <a:pt x="243890" y="246062"/>
                </a:lnTo>
                <a:lnTo>
                  <a:pt x="242684" y="245122"/>
                </a:lnTo>
                <a:lnTo>
                  <a:pt x="242150" y="244690"/>
                </a:lnTo>
                <a:lnTo>
                  <a:pt x="240601" y="245567"/>
                </a:lnTo>
                <a:lnTo>
                  <a:pt x="239509" y="245846"/>
                </a:lnTo>
                <a:lnTo>
                  <a:pt x="239953" y="246684"/>
                </a:lnTo>
                <a:lnTo>
                  <a:pt x="240195" y="247954"/>
                </a:lnTo>
                <a:lnTo>
                  <a:pt x="240893" y="248285"/>
                </a:lnTo>
                <a:lnTo>
                  <a:pt x="242163" y="248894"/>
                </a:lnTo>
                <a:lnTo>
                  <a:pt x="243687" y="248958"/>
                </a:lnTo>
                <a:lnTo>
                  <a:pt x="245757" y="249377"/>
                </a:lnTo>
                <a:close/>
              </a:path>
              <a:path w="686435" h="252095">
                <a:moveTo>
                  <a:pt x="248704" y="29006"/>
                </a:moveTo>
                <a:lnTo>
                  <a:pt x="247129" y="28575"/>
                </a:lnTo>
                <a:lnTo>
                  <a:pt x="246329" y="29933"/>
                </a:lnTo>
                <a:lnTo>
                  <a:pt x="245427" y="31216"/>
                </a:lnTo>
                <a:lnTo>
                  <a:pt x="245224" y="34226"/>
                </a:lnTo>
                <a:lnTo>
                  <a:pt x="246138" y="34163"/>
                </a:lnTo>
                <a:lnTo>
                  <a:pt x="247103" y="33858"/>
                </a:lnTo>
                <a:lnTo>
                  <a:pt x="247167" y="34061"/>
                </a:lnTo>
                <a:lnTo>
                  <a:pt x="247294" y="34277"/>
                </a:lnTo>
                <a:lnTo>
                  <a:pt x="247573" y="34328"/>
                </a:lnTo>
                <a:lnTo>
                  <a:pt x="246799" y="35750"/>
                </a:lnTo>
                <a:lnTo>
                  <a:pt x="245935" y="37134"/>
                </a:lnTo>
                <a:lnTo>
                  <a:pt x="245351" y="39497"/>
                </a:lnTo>
                <a:lnTo>
                  <a:pt x="246481" y="40678"/>
                </a:lnTo>
                <a:lnTo>
                  <a:pt x="247002" y="41706"/>
                </a:lnTo>
                <a:lnTo>
                  <a:pt x="248589" y="41224"/>
                </a:lnTo>
                <a:lnTo>
                  <a:pt x="247992" y="34239"/>
                </a:lnTo>
                <a:lnTo>
                  <a:pt x="248132" y="34124"/>
                </a:lnTo>
                <a:lnTo>
                  <a:pt x="248221" y="33921"/>
                </a:lnTo>
                <a:lnTo>
                  <a:pt x="248259" y="33680"/>
                </a:lnTo>
                <a:lnTo>
                  <a:pt x="248234" y="33477"/>
                </a:lnTo>
                <a:lnTo>
                  <a:pt x="248170" y="33324"/>
                </a:lnTo>
                <a:lnTo>
                  <a:pt x="248081" y="33197"/>
                </a:lnTo>
                <a:lnTo>
                  <a:pt x="248348" y="31673"/>
                </a:lnTo>
                <a:lnTo>
                  <a:pt x="248602" y="30378"/>
                </a:lnTo>
                <a:lnTo>
                  <a:pt x="248704" y="29006"/>
                </a:lnTo>
                <a:close/>
              </a:path>
              <a:path w="686435" h="252095">
                <a:moveTo>
                  <a:pt x="254876" y="165341"/>
                </a:moveTo>
                <a:lnTo>
                  <a:pt x="253961" y="164160"/>
                </a:lnTo>
                <a:lnTo>
                  <a:pt x="248094" y="162953"/>
                </a:lnTo>
                <a:lnTo>
                  <a:pt x="248043" y="165798"/>
                </a:lnTo>
                <a:lnTo>
                  <a:pt x="245668" y="166052"/>
                </a:lnTo>
                <a:lnTo>
                  <a:pt x="243700" y="166751"/>
                </a:lnTo>
                <a:lnTo>
                  <a:pt x="253644" y="171005"/>
                </a:lnTo>
                <a:lnTo>
                  <a:pt x="254876" y="165341"/>
                </a:lnTo>
                <a:close/>
              </a:path>
              <a:path w="686435" h="252095">
                <a:moveTo>
                  <a:pt x="256349" y="162115"/>
                </a:moveTo>
                <a:lnTo>
                  <a:pt x="255955" y="160108"/>
                </a:lnTo>
                <a:lnTo>
                  <a:pt x="255104" y="155854"/>
                </a:lnTo>
                <a:lnTo>
                  <a:pt x="254850" y="154533"/>
                </a:lnTo>
                <a:lnTo>
                  <a:pt x="254749" y="154025"/>
                </a:lnTo>
                <a:lnTo>
                  <a:pt x="250825" y="154533"/>
                </a:lnTo>
                <a:lnTo>
                  <a:pt x="247154" y="155854"/>
                </a:lnTo>
                <a:lnTo>
                  <a:pt x="244894" y="151218"/>
                </a:lnTo>
                <a:lnTo>
                  <a:pt x="251371" y="148983"/>
                </a:lnTo>
                <a:lnTo>
                  <a:pt x="253834" y="148132"/>
                </a:lnTo>
                <a:lnTo>
                  <a:pt x="253479" y="147739"/>
                </a:lnTo>
                <a:lnTo>
                  <a:pt x="249847" y="144665"/>
                </a:lnTo>
                <a:lnTo>
                  <a:pt x="247205" y="147739"/>
                </a:lnTo>
                <a:lnTo>
                  <a:pt x="243840" y="147739"/>
                </a:lnTo>
                <a:lnTo>
                  <a:pt x="243205" y="146926"/>
                </a:lnTo>
                <a:lnTo>
                  <a:pt x="243052" y="146735"/>
                </a:lnTo>
                <a:lnTo>
                  <a:pt x="241122" y="144284"/>
                </a:lnTo>
                <a:lnTo>
                  <a:pt x="240995" y="143002"/>
                </a:lnTo>
                <a:lnTo>
                  <a:pt x="240893" y="142049"/>
                </a:lnTo>
                <a:lnTo>
                  <a:pt x="240804" y="141173"/>
                </a:lnTo>
                <a:lnTo>
                  <a:pt x="240690" y="140055"/>
                </a:lnTo>
                <a:lnTo>
                  <a:pt x="240639" y="139547"/>
                </a:lnTo>
                <a:lnTo>
                  <a:pt x="239077" y="139065"/>
                </a:lnTo>
                <a:lnTo>
                  <a:pt x="239077" y="147739"/>
                </a:lnTo>
                <a:lnTo>
                  <a:pt x="238963" y="148132"/>
                </a:lnTo>
                <a:lnTo>
                  <a:pt x="238887" y="148399"/>
                </a:lnTo>
                <a:lnTo>
                  <a:pt x="238810" y="148640"/>
                </a:lnTo>
                <a:lnTo>
                  <a:pt x="238734" y="148945"/>
                </a:lnTo>
                <a:lnTo>
                  <a:pt x="236855" y="148399"/>
                </a:lnTo>
                <a:lnTo>
                  <a:pt x="236143" y="148132"/>
                </a:lnTo>
                <a:lnTo>
                  <a:pt x="235927" y="148132"/>
                </a:lnTo>
                <a:lnTo>
                  <a:pt x="236004" y="147739"/>
                </a:lnTo>
                <a:lnTo>
                  <a:pt x="236080" y="147320"/>
                </a:lnTo>
                <a:lnTo>
                  <a:pt x="236156" y="146926"/>
                </a:lnTo>
                <a:lnTo>
                  <a:pt x="239077" y="147739"/>
                </a:lnTo>
                <a:lnTo>
                  <a:pt x="239077" y="139065"/>
                </a:lnTo>
                <a:lnTo>
                  <a:pt x="233984" y="137464"/>
                </a:lnTo>
                <a:lnTo>
                  <a:pt x="231495" y="137985"/>
                </a:lnTo>
                <a:lnTo>
                  <a:pt x="229438" y="142049"/>
                </a:lnTo>
                <a:lnTo>
                  <a:pt x="226237" y="140055"/>
                </a:lnTo>
                <a:lnTo>
                  <a:pt x="230111" y="136398"/>
                </a:lnTo>
                <a:lnTo>
                  <a:pt x="229743" y="134581"/>
                </a:lnTo>
                <a:lnTo>
                  <a:pt x="229717" y="134454"/>
                </a:lnTo>
                <a:lnTo>
                  <a:pt x="229679" y="134251"/>
                </a:lnTo>
                <a:lnTo>
                  <a:pt x="225577" y="134251"/>
                </a:lnTo>
                <a:lnTo>
                  <a:pt x="221615" y="134454"/>
                </a:lnTo>
                <a:lnTo>
                  <a:pt x="215379" y="134010"/>
                </a:lnTo>
                <a:lnTo>
                  <a:pt x="213512" y="134581"/>
                </a:lnTo>
                <a:lnTo>
                  <a:pt x="213118" y="137464"/>
                </a:lnTo>
                <a:lnTo>
                  <a:pt x="213004" y="138277"/>
                </a:lnTo>
                <a:lnTo>
                  <a:pt x="213715" y="141173"/>
                </a:lnTo>
                <a:lnTo>
                  <a:pt x="218681" y="143002"/>
                </a:lnTo>
                <a:lnTo>
                  <a:pt x="220091" y="145516"/>
                </a:lnTo>
                <a:lnTo>
                  <a:pt x="219189" y="149555"/>
                </a:lnTo>
                <a:lnTo>
                  <a:pt x="221830" y="148983"/>
                </a:lnTo>
                <a:lnTo>
                  <a:pt x="224028" y="148640"/>
                </a:lnTo>
                <a:lnTo>
                  <a:pt x="231000" y="146735"/>
                </a:lnTo>
                <a:lnTo>
                  <a:pt x="233540" y="152361"/>
                </a:lnTo>
                <a:lnTo>
                  <a:pt x="234137" y="153123"/>
                </a:lnTo>
                <a:lnTo>
                  <a:pt x="239191" y="155651"/>
                </a:lnTo>
                <a:lnTo>
                  <a:pt x="241554" y="159245"/>
                </a:lnTo>
                <a:lnTo>
                  <a:pt x="241592" y="160108"/>
                </a:lnTo>
                <a:lnTo>
                  <a:pt x="241706" y="162115"/>
                </a:lnTo>
                <a:lnTo>
                  <a:pt x="241744" y="162775"/>
                </a:lnTo>
                <a:lnTo>
                  <a:pt x="241846" y="164617"/>
                </a:lnTo>
                <a:lnTo>
                  <a:pt x="248018" y="162775"/>
                </a:lnTo>
                <a:lnTo>
                  <a:pt x="250037" y="160108"/>
                </a:lnTo>
                <a:lnTo>
                  <a:pt x="256349" y="162115"/>
                </a:lnTo>
                <a:close/>
              </a:path>
              <a:path w="686435" h="252095">
                <a:moveTo>
                  <a:pt x="256565" y="162191"/>
                </a:moveTo>
                <a:lnTo>
                  <a:pt x="256425" y="162140"/>
                </a:lnTo>
                <a:lnTo>
                  <a:pt x="256374" y="162280"/>
                </a:lnTo>
                <a:lnTo>
                  <a:pt x="256463" y="162407"/>
                </a:lnTo>
                <a:lnTo>
                  <a:pt x="256552" y="162267"/>
                </a:lnTo>
                <a:close/>
              </a:path>
              <a:path w="686435" h="252095">
                <a:moveTo>
                  <a:pt x="260604" y="170129"/>
                </a:moveTo>
                <a:lnTo>
                  <a:pt x="257975" y="168135"/>
                </a:lnTo>
                <a:lnTo>
                  <a:pt x="260502" y="163474"/>
                </a:lnTo>
                <a:lnTo>
                  <a:pt x="256501" y="162420"/>
                </a:lnTo>
                <a:lnTo>
                  <a:pt x="255447" y="166065"/>
                </a:lnTo>
                <a:lnTo>
                  <a:pt x="256184" y="169341"/>
                </a:lnTo>
                <a:lnTo>
                  <a:pt x="258699" y="173164"/>
                </a:lnTo>
                <a:lnTo>
                  <a:pt x="259600" y="171615"/>
                </a:lnTo>
                <a:lnTo>
                  <a:pt x="260604" y="170129"/>
                </a:lnTo>
                <a:close/>
              </a:path>
              <a:path w="686435" h="252095">
                <a:moveTo>
                  <a:pt x="267550" y="193763"/>
                </a:moveTo>
                <a:lnTo>
                  <a:pt x="267512" y="193179"/>
                </a:lnTo>
                <a:lnTo>
                  <a:pt x="267500" y="192074"/>
                </a:lnTo>
                <a:lnTo>
                  <a:pt x="266382" y="192011"/>
                </a:lnTo>
                <a:lnTo>
                  <a:pt x="265315" y="192100"/>
                </a:lnTo>
                <a:lnTo>
                  <a:pt x="264261" y="192151"/>
                </a:lnTo>
                <a:lnTo>
                  <a:pt x="264261" y="192671"/>
                </a:lnTo>
                <a:lnTo>
                  <a:pt x="264248" y="193192"/>
                </a:lnTo>
                <a:lnTo>
                  <a:pt x="264248" y="193713"/>
                </a:lnTo>
                <a:lnTo>
                  <a:pt x="265353" y="193725"/>
                </a:lnTo>
                <a:lnTo>
                  <a:pt x="266446" y="193751"/>
                </a:lnTo>
                <a:lnTo>
                  <a:pt x="267550" y="193763"/>
                </a:lnTo>
                <a:close/>
              </a:path>
              <a:path w="686435" h="252095">
                <a:moveTo>
                  <a:pt x="269062" y="216077"/>
                </a:moveTo>
                <a:lnTo>
                  <a:pt x="268084" y="212940"/>
                </a:lnTo>
                <a:lnTo>
                  <a:pt x="264020" y="211963"/>
                </a:lnTo>
                <a:lnTo>
                  <a:pt x="264045" y="216331"/>
                </a:lnTo>
                <a:lnTo>
                  <a:pt x="266395" y="216154"/>
                </a:lnTo>
                <a:lnTo>
                  <a:pt x="269062" y="216077"/>
                </a:lnTo>
                <a:close/>
              </a:path>
              <a:path w="686435" h="252095">
                <a:moveTo>
                  <a:pt x="269100" y="221691"/>
                </a:moveTo>
                <a:lnTo>
                  <a:pt x="267030" y="220357"/>
                </a:lnTo>
                <a:lnTo>
                  <a:pt x="266776" y="220192"/>
                </a:lnTo>
                <a:lnTo>
                  <a:pt x="266103" y="220294"/>
                </a:lnTo>
                <a:lnTo>
                  <a:pt x="265887" y="220510"/>
                </a:lnTo>
                <a:lnTo>
                  <a:pt x="263944" y="222592"/>
                </a:lnTo>
                <a:lnTo>
                  <a:pt x="266865" y="223100"/>
                </a:lnTo>
                <a:lnTo>
                  <a:pt x="267169" y="224485"/>
                </a:lnTo>
                <a:lnTo>
                  <a:pt x="267792" y="223100"/>
                </a:lnTo>
                <a:lnTo>
                  <a:pt x="269100" y="221691"/>
                </a:lnTo>
                <a:close/>
              </a:path>
              <a:path w="686435" h="252095">
                <a:moveTo>
                  <a:pt x="269684" y="197904"/>
                </a:moveTo>
                <a:lnTo>
                  <a:pt x="269608" y="197281"/>
                </a:lnTo>
                <a:lnTo>
                  <a:pt x="269570" y="196900"/>
                </a:lnTo>
                <a:lnTo>
                  <a:pt x="268528" y="196240"/>
                </a:lnTo>
                <a:lnTo>
                  <a:pt x="267614" y="196646"/>
                </a:lnTo>
                <a:lnTo>
                  <a:pt x="266852" y="197345"/>
                </a:lnTo>
                <a:lnTo>
                  <a:pt x="266788" y="198374"/>
                </a:lnTo>
                <a:lnTo>
                  <a:pt x="267741" y="198894"/>
                </a:lnTo>
                <a:lnTo>
                  <a:pt x="268770" y="199872"/>
                </a:lnTo>
                <a:lnTo>
                  <a:pt x="269227" y="198602"/>
                </a:lnTo>
                <a:lnTo>
                  <a:pt x="269684" y="197904"/>
                </a:lnTo>
                <a:close/>
              </a:path>
              <a:path w="686435" h="252095">
                <a:moveTo>
                  <a:pt x="274205" y="222059"/>
                </a:moveTo>
                <a:lnTo>
                  <a:pt x="267233" y="224663"/>
                </a:lnTo>
                <a:lnTo>
                  <a:pt x="267068" y="224713"/>
                </a:lnTo>
                <a:lnTo>
                  <a:pt x="267220" y="224675"/>
                </a:lnTo>
                <a:lnTo>
                  <a:pt x="272313" y="227952"/>
                </a:lnTo>
                <a:lnTo>
                  <a:pt x="274205" y="222059"/>
                </a:lnTo>
                <a:close/>
              </a:path>
              <a:path w="686435" h="252095">
                <a:moveTo>
                  <a:pt x="279908" y="203403"/>
                </a:moveTo>
                <a:lnTo>
                  <a:pt x="276974" y="202882"/>
                </a:lnTo>
                <a:lnTo>
                  <a:pt x="274269" y="202387"/>
                </a:lnTo>
                <a:lnTo>
                  <a:pt x="275678" y="204609"/>
                </a:lnTo>
                <a:lnTo>
                  <a:pt x="276136" y="206197"/>
                </a:lnTo>
                <a:lnTo>
                  <a:pt x="276936" y="206400"/>
                </a:lnTo>
                <a:lnTo>
                  <a:pt x="279260" y="206971"/>
                </a:lnTo>
                <a:lnTo>
                  <a:pt x="279412" y="204927"/>
                </a:lnTo>
                <a:lnTo>
                  <a:pt x="279908" y="203403"/>
                </a:lnTo>
                <a:close/>
              </a:path>
              <a:path w="686435" h="252095">
                <a:moveTo>
                  <a:pt x="283502" y="211607"/>
                </a:moveTo>
                <a:lnTo>
                  <a:pt x="282435" y="206883"/>
                </a:lnTo>
                <a:lnTo>
                  <a:pt x="274599" y="208610"/>
                </a:lnTo>
                <a:lnTo>
                  <a:pt x="273558" y="213969"/>
                </a:lnTo>
                <a:lnTo>
                  <a:pt x="273532" y="214134"/>
                </a:lnTo>
                <a:lnTo>
                  <a:pt x="274574" y="214503"/>
                </a:lnTo>
                <a:lnTo>
                  <a:pt x="275488" y="215163"/>
                </a:lnTo>
                <a:lnTo>
                  <a:pt x="278612" y="213969"/>
                </a:lnTo>
                <a:lnTo>
                  <a:pt x="281051" y="212737"/>
                </a:lnTo>
                <a:lnTo>
                  <a:pt x="283502" y="211607"/>
                </a:lnTo>
                <a:close/>
              </a:path>
              <a:path w="686435" h="252095">
                <a:moveTo>
                  <a:pt x="287743" y="36487"/>
                </a:moveTo>
                <a:lnTo>
                  <a:pt x="280365" y="35775"/>
                </a:lnTo>
                <a:lnTo>
                  <a:pt x="285381" y="38874"/>
                </a:lnTo>
                <a:lnTo>
                  <a:pt x="285508" y="38925"/>
                </a:lnTo>
                <a:lnTo>
                  <a:pt x="287743" y="36487"/>
                </a:lnTo>
                <a:close/>
              </a:path>
              <a:path w="686435" h="252095">
                <a:moveTo>
                  <a:pt x="296379" y="35572"/>
                </a:moveTo>
                <a:lnTo>
                  <a:pt x="287096" y="29489"/>
                </a:lnTo>
                <a:lnTo>
                  <a:pt x="285559" y="32092"/>
                </a:lnTo>
                <a:lnTo>
                  <a:pt x="287578" y="34239"/>
                </a:lnTo>
                <a:lnTo>
                  <a:pt x="288061" y="36499"/>
                </a:lnTo>
                <a:lnTo>
                  <a:pt x="292468" y="40347"/>
                </a:lnTo>
                <a:lnTo>
                  <a:pt x="296379" y="35572"/>
                </a:lnTo>
                <a:close/>
              </a:path>
              <a:path w="686435" h="252095">
                <a:moveTo>
                  <a:pt x="304863" y="36271"/>
                </a:moveTo>
                <a:lnTo>
                  <a:pt x="303428" y="34645"/>
                </a:lnTo>
                <a:lnTo>
                  <a:pt x="303593" y="34518"/>
                </a:lnTo>
                <a:lnTo>
                  <a:pt x="303720" y="34366"/>
                </a:lnTo>
                <a:lnTo>
                  <a:pt x="303822" y="33807"/>
                </a:lnTo>
                <a:lnTo>
                  <a:pt x="303377" y="33566"/>
                </a:lnTo>
                <a:lnTo>
                  <a:pt x="302933" y="33515"/>
                </a:lnTo>
                <a:lnTo>
                  <a:pt x="302793" y="33540"/>
                </a:lnTo>
                <a:lnTo>
                  <a:pt x="302552" y="33642"/>
                </a:lnTo>
                <a:lnTo>
                  <a:pt x="302044" y="33083"/>
                </a:lnTo>
                <a:lnTo>
                  <a:pt x="301104" y="32016"/>
                </a:lnTo>
                <a:lnTo>
                  <a:pt x="299707" y="33045"/>
                </a:lnTo>
                <a:lnTo>
                  <a:pt x="302247" y="37376"/>
                </a:lnTo>
                <a:lnTo>
                  <a:pt x="302920" y="37084"/>
                </a:lnTo>
                <a:lnTo>
                  <a:pt x="304863" y="36271"/>
                </a:lnTo>
                <a:close/>
              </a:path>
              <a:path w="686435" h="252095">
                <a:moveTo>
                  <a:pt x="308152" y="42976"/>
                </a:moveTo>
                <a:lnTo>
                  <a:pt x="307924" y="41186"/>
                </a:lnTo>
                <a:lnTo>
                  <a:pt x="305816" y="39065"/>
                </a:lnTo>
                <a:lnTo>
                  <a:pt x="303936" y="38379"/>
                </a:lnTo>
                <a:lnTo>
                  <a:pt x="302425" y="37553"/>
                </a:lnTo>
                <a:lnTo>
                  <a:pt x="300761" y="38379"/>
                </a:lnTo>
                <a:lnTo>
                  <a:pt x="299440" y="39065"/>
                </a:lnTo>
                <a:lnTo>
                  <a:pt x="301269" y="40868"/>
                </a:lnTo>
                <a:lnTo>
                  <a:pt x="303136" y="43675"/>
                </a:lnTo>
                <a:lnTo>
                  <a:pt x="304380" y="44869"/>
                </a:lnTo>
                <a:lnTo>
                  <a:pt x="306108" y="45974"/>
                </a:lnTo>
                <a:lnTo>
                  <a:pt x="308076" y="44869"/>
                </a:lnTo>
                <a:lnTo>
                  <a:pt x="308152" y="42976"/>
                </a:lnTo>
                <a:close/>
              </a:path>
              <a:path w="686435" h="252095">
                <a:moveTo>
                  <a:pt x="316230" y="198043"/>
                </a:moveTo>
                <a:lnTo>
                  <a:pt x="315341" y="197053"/>
                </a:lnTo>
                <a:lnTo>
                  <a:pt x="314363" y="196456"/>
                </a:lnTo>
                <a:lnTo>
                  <a:pt x="313397" y="195922"/>
                </a:lnTo>
                <a:lnTo>
                  <a:pt x="312293" y="196964"/>
                </a:lnTo>
                <a:lnTo>
                  <a:pt x="312381" y="197116"/>
                </a:lnTo>
                <a:lnTo>
                  <a:pt x="312953" y="198069"/>
                </a:lnTo>
                <a:lnTo>
                  <a:pt x="313728" y="198907"/>
                </a:lnTo>
                <a:lnTo>
                  <a:pt x="314845" y="200304"/>
                </a:lnTo>
                <a:lnTo>
                  <a:pt x="315493" y="199059"/>
                </a:lnTo>
                <a:lnTo>
                  <a:pt x="316230" y="198043"/>
                </a:lnTo>
                <a:close/>
              </a:path>
              <a:path w="686435" h="252095">
                <a:moveTo>
                  <a:pt x="327418" y="212585"/>
                </a:moveTo>
                <a:lnTo>
                  <a:pt x="322046" y="204457"/>
                </a:lnTo>
                <a:lnTo>
                  <a:pt x="320001" y="201371"/>
                </a:lnTo>
                <a:lnTo>
                  <a:pt x="311924" y="204444"/>
                </a:lnTo>
                <a:lnTo>
                  <a:pt x="311823" y="204139"/>
                </a:lnTo>
                <a:lnTo>
                  <a:pt x="311581" y="203466"/>
                </a:lnTo>
                <a:lnTo>
                  <a:pt x="311289" y="202819"/>
                </a:lnTo>
                <a:lnTo>
                  <a:pt x="311137" y="202501"/>
                </a:lnTo>
                <a:lnTo>
                  <a:pt x="310057" y="197319"/>
                </a:lnTo>
                <a:lnTo>
                  <a:pt x="309321" y="196786"/>
                </a:lnTo>
                <a:lnTo>
                  <a:pt x="309105" y="197129"/>
                </a:lnTo>
                <a:lnTo>
                  <a:pt x="308978" y="197319"/>
                </a:lnTo>
                <a:lnTo>
                  <a:pt x="309079" y="197104"/>
                </a:lnTo>
                <a:lnTo>
                  <a:pt x="309232" y="196786"/>
                </a:lnTo>
                <a:lnTo>
                  <a:pt x="309029" y="196583"/>
                </a:lnTo>
                <a:lnTo>
                  <a:pt x="309321" y="196786"/>
                </a:lnTo>
                <a:lnTo>
                  <a:pt x="309333" y="196570"/>
                </a:lnTo>
                <a:lnTo>
                  <a:pt x="309765" y="195668"/>
                </a:lnTo>
                <a:lnTo>
                  <a:pt x="310591" y="193903"/>
                </a:lnTo>
                <a:lnTo>
                  <a:pt x="310718" y="193636"/>
                </a:lnTo>
                <a:lnTo>
                  <a:pt x="310870" y="193332"/>
                </a:lnTo>
                <a:lnTo>
                  <a:pt x="311899" y="191135"/>
                </a:lnTo>
                <a:lnTo>
                  <a:pt x="311302" y="188912"/>
                </a:lnTo>
                <a:lnTo>
                  <a:pt x="311264" y="188785"/>
                </a:lnTo>
                <a:lnTo>
                  <a:pt x="309664" y="185686"/>
                </a:lnTo>
                <a:lnTo>
                  <a:pt x="311937" y="183248"/>
                </a:lnTo>
                <a:lnTo>
                  <a:pt x="312610" y="182511"/>
                </a:lnTo>
                <a:lnTo>
                  <a:pt x="318452" y="184645"/>
                </a:lnTo>
                <a:lnTo>
                  <a:pt x="318795" y="183248"/>
                </a:lnTo>
                <a:lnTo>
                  <a:pt x="318909" y="182791"/>
                </a:lnTo>
                <a:lnTo>
                  <a:pt x="319049" y="182511"/>
                </a:lnTo>
                <a:lnTo>
                  <a:pt x="319963" y="180682"/>
                </a:lnTo>
                <a:lnTo>
                  <a:pt x="320192" y="180213"/>
                </a:lnTo>
                <a:lnTo>
                  <a:pt x="319544" y="179590"/>
                </a:lnTo>
                <a:lnTo>
                  <a:pt x="317868" y="177914"/>
                </a:lnTo>
                <a:lnTo>
                  <a:pt x="315404" y="176250"/>
                </a:lnTo>
                <a:lnTo>
                  <a:pt x="313004" y="176085"/>
                </a:lnTo>
                <a:lnTo>
                  <a:pt x="307835" y="175729"/>
                </a:lnTo>
                <a:lnTo>
                  <a:pt x="307594" y="174929"/>
                </a:lnTo>
                <a:lnTo>
                  <a:pt x="307111" y="172631"/>
                </a:lnTo>
                <a:lnTo>
                  <a:pt x="307111" y="195668"/>
                </a:lnTo>
                <a:lnTo>
                  <a:pt x="301459" y="196786"/>
                </a:lnTo>
                <a:lnTo>
                  <a:pt x="300507" y="196151"/>
                </a:lnTo>
                <a:lnTo>
                  <a:pt x="300812" y="194640"/>
                </a:lnTo>
                <a:lnTo>
                  <a:pt x="300863" y="194424"/>
                </a:lnTo>
                <a:lnTo>
                  <a:pt x="300964" y="193903"/>
                </a:lnTo>
                <a:lnTo>
                  <a:pt x="301015" y="193636"/>
                </a:lnTo>
                <a:lnTo>
                  <a:pt x="304685" y="193903"/>
                </a:lnTo>
                <a:lnTo>
                  <a:pt x="307111" y="195668"/>
                </a:lnTo>
                <a:lnTo>
                  <a:pt x="307111" y="172631"/>
                </a:lnTo>
                <a:lnTo>
                  <a:pt x="306527" y="169824"/>
                </a:lnTo>
                <a:lnTo>
                  <a:pt x="305968" y="168871"/>
                </a:lnTo>
                <a:lnTo>
                  <a:pt x="305473" y="167640"/>
                </a:lnTo>
                <a:lnTo>
                  <a:pt x="300596" y="168021"/>
                </a:lnTo>
                <a:lnTo>
                  <a:pt x="302996" y="172453"/>
                </a:lnTo>
                <a:lnTo>
                  <a:pt x="301078" y="174929"/>
                </a:lnTo>
                <a:lnTo>
                  <a:pt x="299199" y="174675"/>
                </a:lnTo>
                <a:lnTo>
                  <a:pt x="299199" y="202819"/>
                </a:lnTo>
                <a:lnTo>
                  <a:pt x="293560" y="201942"/>
                </a:lnTo>
                <a:lnTo>
                  <a:pt x="289814" y="199821"/>
                </a:lnTo>
                <a:lnTo>
                  <a:pt x="286105" y="194640"/>
                </a:lnTo>
                <a:lnTo>
                  <a:pt x="289052" y="193903"/>
                </a:lnTo>
                <a:lnTo>
                  <a:pt x="291325" y="193332"/>
                </a:lnTo>
                <a:lnTo>
                  <a:pt x="294627" y="196570"/>
                </a:lnTo>
                <a:lnTo>
                  <a:pt x="299046" y="197319"/>
                </a:lnTo>
                <a:lnTo>
                  <a:pt x="298399" y="197319"/>
                </a:lnTo>
                <a:lnTo>
                  <a:pt x="298996" y="201371"/>
                </a:lnTo>
                <a:lnTo>
                  <a:pt x="299072" y="201942"/>
                </a:lnTo>
                <a:lnTo>
                  <a:pt x="299161" y="202501"/>
                </a:lnTo>
                <a:lnTo>
                  <a:pt x="299199" y="202819"/>
                </a:lnTo>
                <a:lnTo>
                  <a:pt x="299199" y="174675"/>
                </a:lnTo>
                <a:lnTo>
                  <a:pt x="293522" y="173901"/>
                </a:lnTo>
                <a:lnTo>
                  <a:pt x="297827" y="180530"/>
                </a:lnTo>
                <a:lnTo>
                  <a:pt x="297916" y="180682"/>
                </a:lnTo>
                <a:lnTo>
                  <a:pt x="294411" y="178955"/>
                </a:lnTo>
                <a:lnTo>
                  <a:pt x="292125" y="183248"/>
                </a:lnTo>
                <a:lnTo>
                  <a:pt x="289115" y="180530"/>
                </a:lnTo>
                <a:lnTo>
                  <a:pt x="288607" y="181330"/>
                </a:lnTo>
                <a:lnTo>
                  <a:pt x="287502" y="182511"/>
                </a:lnTo>
                <a:lnTo>
                  <a:pt x="288556" y="184226"/>
                </a:lnTo>
                <a:lnTo>
                  <a:pt x="289839" y="185318"/>
                </a:lnTo>
                <a:lnTo>
                  <a:pt x="291134" y="186702"/>
                </a:lnTo>
                <a:lnTo>
                  <a:pt x="290766" y="188785"/>
                </a:lnTo>
                <a:lnTo>
                  <a:pt x="290741" y="188912"/>
                </a:lnTo>
                <a:lnTo>
                  <a:pt x="289331" y="190334"/>
                </a:lnTo>
                <a:lnTo>
                  <a:pt x="285013" y="191630"/>
                </a:lnTo>
                <a:lnTo>
                  <a:pt x="283578" y="193078"/>
                </a:lnTo>
                <a:lnTo>
                  <a:pt x="282333" y="193903"/>
                </a:lnTo>
                <a:lnTo>
                  <a:pt x="275399" y="188023"/>
                </a:lnTo>
                <a:lnTo>
                  <a:pt x="274650" y="191135"/>
                </a:lnTo>
                <a:lnTo>
                  <a:pt x="274535" y="191630"/>
                </a:lnTo>
                <a:lnTo>
                  <a:pt x="274472" y="191871"/>
                </a:lnTo>
                <a:lnTo>
                  <a:pt x="273392" y="194424"/>
                </a:lnTo>
                <a:lnTo>
                  <a:pt x="277749" y="195668"/>
                </a:lnTo>
                <a:lnTo>
                  <a:pt x="276987" y="195668"/>
                </a:lnTo>
                <a:lnTo>
                  <a:pt x="272211" y="199097"/>
                </a:lnTo>
                <a:lnTo>
                  <a:pt x="278993" y="202819"/>
                </a:lnTo>
                <a:lnTo>
                  <a:pt x="280301" y="203466"/>
                </a:lnTo>
                <a:lnTo>
                  <a:pt x="281990" y="204457"/>
                </a:lnTo>
                <a:lnTo>
                  <a:pt x="283921" y="205828"/>
                </a:lnTo>
                <a:lnTo>
                  <a:pt x="288036" y="207695"/>
                </a:lnTo>
                <a:lnTo>
                  <a:pt x="288048" y="207530"/>
                </a:lnTo>
                <a:lnTo>
                  <a:pt x="290512" y="204139"/>
                </a:lnTo>
                <a:lnTo>
                  <a:pt x="292112" y="207530"/>
                </a:lnTo>
                <a:lnTo>
                  <a:pt x="292061" y="208051"/>
                </a:lnTo>
                <a:lnTo>
                  <a:pt x="291071" y="211137"/>
                </a:lnTo>
                <a:lnTo>
                  <a:pt x="288493" y="208051"/>
                </a:lnTo>
                <a:lnTo>
                  <a:pt x="286042" y="208915"/>
                </a:lnTo>
                <a:lnTo>
                  <a:pt x="287985" y="213918"/>
                </a:lnTo>
                <a:lnTo>
                  <a:pt x="290855" y="211785"/>
                </a:lnTo>
                <a:lnTo>
                  <a:pt x="292011" y="211137"/>
                </a:lnTo>
                <a:lnTo>
                  <a:pt x="293331" y="210388"/>
                </a:lnTo>
                <a:lnTo>
                  <a:pt x="298767" y="204812"/>
                </a:lnTo>
                <a:lnTo>
                  <a:pt x="300532" y="204139"/>
                </a:lnTo>
                <a:lnTo>
                  <a:pt x="306539" y="206590"/>
                </a:lnTo>
                <a:lnTo>
                  <a:pt x="307949" y="207530"/>
                </a:lnTo>
                <a:lnTo>
                  <a:pt x="309486" y="208356"/>
                </a:lnTo>
                <a:lnTo>
                  <a:pt x="308368" y="212585"/>
                </a:lnTo>
                <a:lnTo>
                  <a:pt x="327418" y="212585"/>
                </a:lnTo>
                <a:close/>
              </a:path>
              <a:path w="686435" h="252095">
                <a:moveTo>
                  <a:pt x="330796" y="164312"/>
                </a:moveTo>
                <a:lnTo>
                  <a:pt x="329450" y="162382"/>
                </a:lnTo>
                <a:lnTo>
                  <a:pt x="326351" y="161353"/>
                </a:lnTo>
                <a:lnTo>
                  <a:pt x="323189" y="160299"/>
                </a:lnTo>
                <a:lnTo>
                  <a:pt x="322389" y="162661"/>
                </a:lnTo>
                <a:lnTo>
                  <a:pt x="321284" y="165239"/>
                </a:lnTo>
                <a:lnTo>
                  <a:pt x="329488" y="167513"/>
                </a:lnTo>
                <a:lnTo>
                  <a:pt x="330796" y="164312"/>
                </a:lnTo>
                <a:close/>
              </a:path>
              <a:path w="686435" h="252095">
                <a:moveTo>
                  <a:pt x="334098" y="205498"/>
                </a:moveTo>
                <a:lnTo>
                  <a:pt x="333794" y="198069"/>
                </a:lnTo>
                <a:lnTo>
                  <a:pt x="332803" y="199402"/>
                </a:lnTo>
                <a:lnTo>
                  <a:pt x="330250" y="193725"/>
                </a:lnTo>
                <a:lnTo>
                  <a:pt x="327685" y="193040"/>
                </a:lnTo>
                <a:lnTo>
                  <a:pt x="322846" y="197396"/>
                </a:lnTo>
                <a:lnTo>
                  <a:pt x="328993" y="207048"/>
                </a:lnTo>
                <a:lnTo>
                  <a:pt x="333959" y="205676"/>
                </a:lnTo>
                <a:lnTo>
                  <a:pt x="334098" y="205498"/>
                </a:lnTo>
                <a:close/>
              </a:path>
              <a:path w="686435" h="252095">
                <a:moveTo>
                  <a:pt x="340690" y="32524"/>
                </a:moveTo>
                <a:lnTo>
                  <a:pt x="338289" y="31851"/>
                </a:lnTo>
                <a:lnTo>
                  <a:pt x="336461" y="31407"/>
                </a:lnTo>
                <a:lnTo>
                  <a:pt x="335737" y="31229"/>
                </a:lnTo>
                <a:lnTo>
                  <a:pt x="334619" y="32664"/>
                </a:lnTo>
                <a:lnTo>
                  <a:pt x="332828" y="33997"/>
                </a:lnTo>
                <a:lnTo>
                  <a:pt x="339394" y="35890"/>
                </a:lnTo>
                <a:lnTo>
                  <a:pt x="340690" y="32524"/>
                </a:lnTo>
                <a:close/>
              </a:path>
              <a:path w="686435" h="252095">
                <a:moveTo>
                  <a:pt x="347548" y="60921"/>
                </a:moveTo>
                <a:lnTo>
                  <a:pt x="346798" y="61048"/>
                </a:lnTo>
                <a:lnTo>
                  <a:pt x="345935" y="61061"/>
                </a:lnTo>
                <a:lnTo>
                  <a:pt x="344754" y="62014"/>
                </a:lnTo>
                <a:lnTo>
                  <a:pt x="344436" y="62992"/>
                </a:lnTo>
                <a:lnTo>
                  <a:pt x="344043" y="63804"/>
                </a:lnTo>
                <a:lnTo>
                  <a:pt x="344792" y="64465"/>
                </a:lnTo>
                <a:lnTo>
                  <a:pt x="347294" y="61645"/>
                </a:lnTo>
                <a:lnTo>
                  <a:pt x="347548" y="60921"/>
                </a:lnTo>
                <a:close/>
              </a:path>
              <a:path w="686435" h="252095">
                <a:moveTo>
                  <a:pt x="355295" y="3733"/>
                </a:moveTo>
                <a:lnTo>
                  <a:pt x="349465" y="3225"/>
                </a:lnTo>
                <a:lnTo>
                  <a:pt x="348221" y="0"/>
                </a:lnTo>
                <a:lnTo>
                  <a:pt x="347103" y="4572"/>
                </a:lnTo>
                <a:lnTo>
                  <a:pt x="345236" y="5486"/>
                </a:lnTo>
                <a:lnTo>
                  <a:pt x="341503" y="3276"/>
                </a:lnTo>
                <a:lnTo>
                  <a:pt x="341325" y="7594"/>
                </a:lnTo>
                <a:lnTo>
                  <a:pt x="341147" y="7404"/>
                </a:lnTo>
                <a:lnTo>
                  <a:pt x="344906" y="14325"/>
                </a:lnTo>
                <a:lnTo>
                  <a:pt x="346113" y="12649"/>
                </a:lnTo>
                <a:lnTo>
                  <a:pt x="346875" y="11061"/>
                </a:lnTo>
                <a:lnTo>
                  <a:pt x="349250" y="9105"/>
                </a:lnTo>
                <a:lnTo>
                  <a:pt x="350913" y="8788"/>
                </a:lnTo>
                <a:lnTo>
                  <a:pt x="352640" y="8077"/>
                </a:lnTo>
                <a:lnTo>
                  <a:pt x="355295" y="3733"/>
                </a:lnTo>
                <a:close/>
              </a:path>
              <a:path w="686435" h="252095">
                <a:moveTo>
                  <a:pt x="355777" y="112509"/>
                </a:moveTo>
                <a:lnTo>
                  <a:pt x="350164" y="110769"/>
                </a:lnTo>
                <a:lnTo>
                  <a:pt x="350354" y="110096"/>
                </a:lnTo>
                <a:lnTo>
                  <a:pt x="350469" y="109080"/>
                </a:lnTo>
                <a:lnTo>
                  <a:pt x="352450" y="108902"/>
                </a:lnTo>
                <a:lnTo>
                  <a:pt x="353466" y="108394"/>
                </a:lnTo>
                <a:lnTo>
                  <a:pt x="352653" y="104609"/>
                </a:lnTo>
                <a:lnTo>
                  <a:pt x="352107" y="103428"/>
                </a:lnTo>
                <a:lnTo>
                  <a:pt x="350088" y="103924"/>
                </a:lnTo>
                <a:lnTo>
                  <a:pt x="347624" y="106667"/>
                </a:lnTo>
                <a:lnTo>
                  <a:pt x="347497" y="106591"/>
                </a:lnTo>
                <a:lnTo>
                  <a:pt x="346189" y="102539"/>
                </a:lnTo>
                <a:lnTo>
                  <a:pt x="342163" y="102539"/>
                </a:lnTo>
                <a:lnTo>
                  <a:pt x="342671" y="104736"/>
                </a:lnTo>
                <a:lnTo>
                  <a:pt x="342557" y="107276"/>
                </a:lnTo>
                <a:lnTo>
                  <a:pt x="347891" y="109956"/>
                </a:lnTo>
                <a:lnTo>
                  <a:pt x="349427" y="113957"/>
                </a:lnTo>
                <a:lnTo>
                  <a:pt x="350545" y="118389"/>
                </a:lnTo>
                <a:lnTo>
                  <a:pt x="354050" y="117690"/>
                </a:lnTo>
                <a:lnTo>
                  <a:pt x="354622" y="115227"/>
                </a:lnTo>
                <a:lnTo>
                  <a:pt x="355777" y="112509"/>
                </a:lnTo>
                <a:close/>
              </a:path>
              <a:path w="686435" h="252095">
                <a:moveTo>
                  <a:pt x="361226" y="8953"/>
                </a:moveTo>
                <a:lnTo>
                  <a:pt x="359651" y="8813"/>
                </a:lnTo>
                <a:lnTo>
                  <a:pt x="359587" y="9690"/>
                </a:lnTo>
                <a:lnTo>
                  <a:pt x="357898" y="8242"/>
                </a:lnTo>
                <a:lnTo>
                  <a:pt x="356654" y="8128"/>
                </a:lnTo>
                <a:lnTo>
                  <a:pt x="355409" y="8509"/>
                </a:lnTo>
                <a:lnTo>
                  <a:pt x="355117" y="8597"/>
                </a:lnTo>
                <a:lnTo>
                  <a:pt x="354799" y="9118"/>
                </a:lnTo>
                <a:lnTo>
                  <a:pt x="354749" y="9829"/>
                </a:lnTo>
                <a:lnTo>
                  <a:pt x="354863" y="10236"/>
                </a:lnTo>
                <a:lnTo>
                  <a:pt x="355079" y="10642"/>
                </a:lnTo>
                <a:lnTo>
                  <a:pt x="350481" y="10426"/>
                </a:lnTo>
                <a:lnTo>
                  <a:pt x="353199" y="17094"/>
                </a:lnTo>
                <a:lnTo>
                  <a:pt x="346697" y="16167"/>
                </a:lnTo>
                <a:lnTo>
                  <a:pt x="343890" y="20383"/>
                </a:lnTo>
                <a:lnTo>
                  <a:pt x="350964" y="18440"/>
                </a:lnTo>
                <a:lnTo>
                  <a:pt x="351942" y="24168"/>
                </a:lnTo>
                <a:lnTo>
                  <a:pt x="355396" y="26657"/>
                </a:lnTo>
                <a:lnTo>
                  <a:pt x="357568" y="26784"/>
                </a:lnTo>
                <a:lnTo>
                  <a:pt x="359371" y="25882"/>
                </a:lnTo>
                <a:lnTo>
                  <a:pt x="360768" y="21336"/>
                </a:lnTo>
                <a:lnTo>
                  <a:pt x="358851" y="18135"/>
                </a:lnTo>
                <a:lnTo>
                  <a:pt x="355663" y="15671"/>
                </a:lnTo>
                <a:lnTo>
                  <a:pt x="356755" y="12433"/>
                </a:lnTo>
                <a:lnTo>
                  <a:pt x="357784" y="13169"/>
                </a:lnTo>
                <a:lnTo>
                  <a:pt x="358990" y="13627"/>
                </a:lnTo>
                <a:lnTo>
                  <a:pt x="360514" y="13195"/>
                </a:lnTo>
                <a:lnTo>
                  <a:pt x="360781" y="12357"/>
                </a:lnTo>
                <a:lnTo>
                  <a:pt x="360832" y="11950"/>
                </a:lnTo>
                <a:lnTo>
                  <a:pt x="360794" y="11607"/>
                </a:lnTo>
                <a:lnTo>
                  <a:pt x="360718" y="11290"/>
                </a:lnTo>
                <a:lnTo>
                  <a:pt x="361226" y="8953"/>
                </a:lnTo>
                <a:close/>
              </a:path>
              <a:path w="686435" h="252095">
                <a:moveTo>
                  <a:pt x="367449" y="214363"/>
                </a:moveTo>
                <a:lnTo>
                  <a:pt x="366179" y="210566"/>
                </a:lnTo>
                <a:lnTo>
                  <a:pt x="365201" y="207365"/>
                </a:lnTo>
                <a:lnTo>
                  <a:pt x="363778" y="203593"/>
                </a:lnTo>
                <a:lnTo>
                  <a:pt x="362788" y="202793"/>
                </a:lnTo>
                <a:lnTo>
                  <a:pt x="361251" y="202844"/>
                </a:lnTo>
                <a:lnTo>
                  <a:pt x="359664" y="203390"/>
                </a:lnTo>
                <a:lnTo>
                  <a:pt x="357886" y="211493"/>
                </a:lnTo>
                <a:lnTo>
                  <a:pt x="357632" y="217766"/>
                </a:lnTo>
                <a:lnTo>
                  <a:pt x="360045" y="218338"/>
                </a:lnTo>
                <a:lnTo>
                  <a:pt x="363778" y="217068"/>
                </a:lnTo>
                <a:lnTo>
                  <a:pt x="365277" y="215722"/>
                </a:lnTo>
                <a:lnTo>
                  <a:pt x="367449" y="214363"/>
                </a:lnTo>
                <a:close/>
              </a:path>
              <a:path w="686435" h="252095">
                <a:moveTo>
                  <a:pt x="368947" y="34937"/>
                </a:moveTo>
                <a:lnTo>
                  <a:pt x="364731" y="35648"/>
                </a:lnTo>
                <a:lnTo>
                  <a:pt x="360680" y="29425"/>
                </a:lnTo>
                <a:lnTo>
                  <a:pt x="356768" y="33121"/>
                </a:lnTo>
                <a:lnTo>
                  <a:pt x="356958" y="36042"/>
                </a:lnTo>
                <a:lnTo>
                  <a:pt x="361340" y="34632"/>
                </a:lnTo>
                <a:lnTo>
                  <a:pt x="363753" y="37490"/>
                </a:lnTo>
                <a:lnTo>
                  <a:pt x="359613" y="42291"/>
                </a:lnTo>
                <a:lnTo>
                  <a:pt x="364286" y="44399"/>
                </a:lnTo>
                <a:lnTo>
                  <a:pt x="364871" y="42303"/>
                </a:lnTo>
                <a:lnTo>
                  <a:pt x="365290" y="40144"/>
                </a:lnTo>
                <a:lnTo>
                  <a:pt x="366572" y="37045"/>
                </a:lnTo>
                <a:lnTo>
                  <a:pt x="367753" y="36245"/>
                </a:lnTo>
                <a:lnTo>
                  <a:pt x="368947" y="34937"/>
                </a:lnTo>
                <a:close/>
              </a:path>
              <a:path w="686435" h="252095">
                <a:moveTo>
                  <a:pt x="376250" y="11874"/>
                </a:moveTo>
                <a:lnTo>
                  <a:pt x="375272" y="10655"/>
                </a:lnTo>
                <a:lnTo>
                  <a:pt x="374459" y="9182"/>
                </a:lnTo>
                <a:lnTo>
                  <a:pt x="373214" y="8343"/>
                </a:lnTo>
                <a:lnTo>
                  <a:pt x="372821" y="8077"/>
                </a:lnTo>
                <a:lnTo>
                  <a:pt x="371284" y="9486"/>
                </a:lnTo>
                <a:lnTo>
                  <a:pt x="369658" y="10528"/>
                </a:lnTo>
                <a:lnTo>
                  <a:pt x="371170" y="11887"/>
                </a:lnTo>
                <a:lnTo>
                  <a:pt x="372084" y="13258"/>
                </a:lnTo>
                <a:lnTo>
                  <a:pt x="374053" y="13804"/>
                </a:lnTo>
                <a:lnTo>
                  <a:pt x="375246" y="12496"/>
                </a:lnTo>
                <a:lnTo>
                  <a:pt x="376250" y="11874"/>
                </a:lnTo>
                <a:close/>
              </a:path>
              <a:path w="686435" h="252095">
                <a:moveTo>
                  <a:pt x="380593" y="221856"/>
                </a:moveTo>
                <a:lnTo>
                  <a:pt x="375970" y="220776"/>
                </a:lnTo>
                <a:lnTo>
                  <a:pt x="376085" y="222389"/>
                </a:lnTo>
                <a:lnTo>
                  <a:pt x="376072" y="223189"/>
                </a:lnTo>
                <a:lnTo>
                  <a:pt x="376351" y="224701"/>
                </a:lnTo>
                <a:lnTo>
                  <a:pt x="376656" y="225437"/>
                </a:lnTo>
                <a:lnTo>
                  <a:pt x="376986" y="226453"/>
                </a:lnTo>
                <a:lnTo>
                  <a:pt x="371640" y="228523"/>
                </a:lnTo>
                <a:lnTo>
                  <a:pt x="371868" y="229323"/>
                </a:lnTo>
                <a:lnTo>
                  <a:pt x="380238" y="227634"/>
                </a:lnTo>
                <a:lnTo>
                  <a:pt x="379488" y="224802"/>
                </a:lnTo>
                <a:lnTo>
                  <a:pt x="380593" y="221856"/>
                </a:lnTo>
                <a:close/>
              </a:path>
              <a:path w="686435" h="252095">
                <a:moveTo>
                  <a:pt x="382892" y="201028"/>
                </a:moveTo>
                <a:lnTo>
                  <a:pt x="373913" y="199796"/>
                </a:lnTo>
                <a:lnTo>
                  <a:pt x="373519" y="205511"/>
                </a:lnTo>
                <a:lnTo>
                  <a:pt x="381406" y="205867"/>
                </a:lnTo>
                <a:lnTo>
                  <a:pt x="382892" y="201028"/>
                </a:lnTo>
                <a:close/>
              </a:path>
              <a:path w="686435" h="252095">
                <a:moveTo>
                  <a:pt x="387908" y="196316"/>
                </a:moveTo>
                <a:lnTo>
                  <a:pt x="387832" y="195783"/>
                </a:lnTo>
                <a:lnTo>
                  <a:pt x="387756" y="195186"/>
                </a:lnTo>
                <a:lnTo>
                  <a:pt x="386854" y="194703"/>
                </a:lnTo>
                <a:lnTo>
                  <a:pt x="386321" y="194183"/>
                </a:lnTo>
                <a:lnTo>
                  <a:pt x="385838" y="194716"/>
                </a:lnTo>
                <a:lnTo>
                  <a:pt x="385343" y="195249"/>
                </a:lnTo>
                <a:lnTo>
                  <a:pt x="384594" y="196100"/>
                </a:lnTo>
                <a:lnTo>
                  <a:pt x="385483" y="196735"/>
                </a:lnTo>
                <a:lnTo>
                  <a:pt x="386181" y="197573"/>
                </a:lnTo>
                <a:lnTo>
                  <a:pt x="386638" y="197459"/>
                </a:lnTo>
                <a:lnTo>
                  <a:pt x="387184" y="197319"/>
                </a:lnTo>
                <a:lnTo>
                  <a:pt x="387908" y="196316"/>
                </a:lnTo>
                <a:close/>
              </a:path>
              <a:path w="686435" h="252095">
                <a:moveTo>
                  <a:pt x="396748" y="224129"/>
                </a:moveTo>
                <a:lnTo>
                  <a:pt x="396417" y="223291"/>
                </a:lnTo>
                <a:lnTo>
                  <a:pt x="396163" y="222415"/>
                </a:lnTo>
                <a:lnTo>
                  <a:pt x="395579" y="221348"/>
                </a:lnTo>
                <a:lnTo>
                  <a:pt x="395122" y="221234"/>
                </a:lnTo>
                <a:lnTo>
                  <a:pt x="394766" y="221056"/>
                </a:lnTo>
                <a:lnTo>
                  <a:pt x="394627" y="221386"/>
                </a:lnTo>
                <a:lnTo>
                  <a:pt x="394449" y="221716"/>
                </a:lnTo>
                <a:lnTo>
                  <a:pt x="394500" y="222021"/>
                </a:lnTo>
                <a:lnTo>
                  <a:pt x="394627" y="222923"/>
                </a:lnTo>
                <a:lnTo>
                  <a:pt x="394919" y="223812"/>
                </a:lnTo>
                <a:lnTo>
                  <a:pt x="395147" y="224701"/>
                </a:lnTo>
                <a:lnTo>
                  <a:pt x="396748" y="224129"/>
                </a:lnTo>
                <a:close/>
              </a:path>
              <a:path w="686435" h="252095">
                <a:moveTo>
                  <a:pt x="398551" y="208432"/>
                </a:moveTo>
                <a:lnTo>
                  <a:pt x="397383" y="207695"/>
                </a:lnTo>
                <a:lnTo>
                  <a:pt x="396214" y="206971"/>
                </a:lnTo>
                <a:lnTo>
                  <a:pt x="394373" y="205803"/>
                </a:lnTo>
                <a:lnTo>
                  <a:pt x="394538" y="207327"/>
                </a:lnTo>
                <a:lnTo>
                  <a:pt x="394398" y="208216"/>
                </a:lnTo>
                <a:lnTo>
                  <a:pt x="394741" y="208826"/>
                </a:lnTo>
                <a:lnTo>
                  <a:pt x="395884" y="210769"/>
                </a:lnTo>
                <a:lnTo>
                  <a:pt x="397167" y="211162"/>
                </a:lnTo>
                <a:lnTo>
                  <a:pt x="398551" y="208432"/>
                </a:lnTo>
                <a:close/>
              </a:path>
              <a:path w="686435" h="252095">
                <a:moveTo>
                  <a:pt x="398564" y="215277"/>
                </a:moveTo>
                <a:lnTo>
                  <a:pt x="396557" y="211988"/>
                </a:lnTo>
                <a:lnTo>
                  <a:pt x="393941" y="216090"/>
                </a:lnTo>
                <a:lnTo>
                  <a:pt x="391337" y="212344"/>
                </a:lnTo>
                <a:lnTo>
                  <a:pt x="388137" y="207733"/>
                </a:lnTo>
                <a:lnTo>
                  <a:pt x="384403" y="208953"/>
                </a:lnTo>
                <a:lnTo>
                  <a:pt x="381711" y="212344"/>
                </a:lnTo>
                <a:lnTo>
                  <a:pt x="375945" y="210489"/>
                </a:lnTo>
                <a:lnTo>
                  <a:pt x="374281" y="211988"/>
                </a:lnTo>
                <a:lnTo>
                  <a:pt x="373837" y="212344"/>
                </a:lnTo>
                <a:lnTo>
                  <a:pt x="372414" y="213017"/>
                </a:lnTo>
                <a:lnTo>
                  <a:pt x="373532" y="218782"/>
                </a:lnTo>
                <a:lnTo>
                  <a:pt x="373646" y="219405"/>
                </a:lnTo>
                <a:lnTo>
                  <a:pt x="373684" y="219583"/>
                </a:lnTo>
                <a:lnTo>
                  <a:pt x="376008" y="219405"/>
                </a:lnTo>
                <a:lnTo>
                  <a:pt x="380593" y="218782"/>
                </a:lnTo>
                <a:lnTo>
                  <a:pt x="388823" y="223812"/>
                </a:lnTo>
                <a:lnTo>
                  <a:pt x="392963" y="221767"/>
                </a:lnTo>
                <a:lnTo>
                  <a:pt x="394779" y="220891"/>
                </a:lnTo>
                <a:lnTo>
                  <a:pt x="396201" y="218782"/>
                </a:lnTo>
                <a:lnTo>
                  <a:pt x="398018" y="216090"/>
                </a:lnTo>
                <a:lnTo>
                  <a:pt x="398564" y="215277"/>
                </a:lnTo>
                <a:close/>
              </a:path>
              <a:path w="686435" h="252095">
                <a:moveTo>
                  <a:pt x="403098" y="196608"/>
                </a:moveTo>
                <a:lnTo>
                  <a:pt x="402374" y="194551"/>
                </a:lnTo>
                <a:lnTo>
                  <a:pt x="398564" y="193929"/>
                </a:lnTo>
                <a:lnTo>
                  <a:pt x="392861" y="203619"/>
                </a:lnTo>
                <a:lnTo>
                  <a:pt x="397852" y="203733"/>
                </a:lnTo>
                <a:lnTo>
                  <a:pt x="400697" y="201790"/>
                </a:lnTo>
                <a:lnTo>
                  <a:pt x="402247" y="198437"/>
                </a:lnTo>
                <a:lnTo>
                  <a:pt x="403098" y="196608"/>
                </a:lnTo>
                <a:close/>
              </a:path>
              <a:path w="686435" h="252095">
                <a:moveTo>
                  <a:pt x="406996" y="224472"/>
                </a:moveTo>
                <a:lnTo>
                  <a:pt x="403542" y="224307"/>
                </a:lnTo>
                <a:lnTo>
                  <a:pt x="400558" y="222973"/>
                </a:lnTo>
                <a:lnTo>
                  <a:pt x="398411" y="227177"/>
                </a:lnTo>
                <a:lnTo>
                  <a:pt x="401828" y="228079"/>
                </a:lnTo>
                <a:lnTo>
                  <a:pt x="404596" y="228168"/>
                </a:lnTo>
                <a:lnTo>
                  <a:pt x="406996" y="224472"/>
                </a:lnTo>
                <a:close/>
              </a:path>
              <a:path w="686435" h="252095">
                <a:moveTo>
                  <a:pt x="415823" y="220802"/>
                </a:moveTo>
                <a:lnTo>
                  <a:pt x="414680" y="221500"/>
                </a:lnTo>
                <a:lnTo>
                  <a:pt x="412089" y="223062"/>
                </a:lnTo>
                <a:lnTo>
                  <a:pt x="415124" y="223850"/>
                </a:lnTo>
                <a:lnTo>
                  <a:pt x="415823" y="220802"/>
                </a:lnTo>
                <a:close/>
              </a:path>
              <a:path w="686435" h="252095">
                <a:moveTo>
                  <a:pt x="422490" y="251701"/>
                </a:moveTo>
                <a:lnTo>
                  <a:pt x="421424" y="246786"/>
                </a:lnTo>
                <a:lnTo>
                  <a:pt x="420077" y="248958"/>
                </a:lnTo>
                <a:lnTo>
                  <a:pt x="420941" y="250418"/>
                </a:lnTo>
                <a:lnTo>
                  <a:pt x="422325" y="251701"/>
                </a:lnTo>
                <a:lnTo>
                  <a:pt x="422490" y="251701"/>
                </a:lnTo>
                <a:close/>
              </a:path>
              <a:path w="686435" h="252095">
                <a:moveTo>
                  <a:pt x="427278" y="17246"/>
                </a:moveTo>
                <a:lnTo>
                  <a:pt x="424014" y="16370"/>
                </a:lnTo>
                <a:lnTo>
                  <a:pt x="421386" y="15684"/>
                </a:lnTo>
                <a:lnTo>
                  <a:pt x="418744" y="14973"/>
                </a:lnTo>
                <a:lnTo>
                  <a:pt x="418160" y="19685"/>
                </a:lnTo>
                <a:lnTo>
                  <a:pt x="419277" y="22453"/>
                </a:lnTo>
                <a:lnTo>
                  <a:pt x="422173" y="22923"/>
                </a:lnTo>
                <a:lnTo>
                  <a:pt x="426199" y="23571"/>
                </a:lnTo>
                <a:lnTo>
                  <a:pt x="426529" y="20485"/>
                </a:lnTo>
                <a:lnTo>
                  <a:pt x="427278" y="17246"/>
                </a:lnTo>
                <a:close/>
              </a:path>
              <a:path w="686435" h="252095">
                <a:moveTo>
                  <a:pt x="428218" y="200850"/>
                </a:moveTo>
                <a:lnTo>
                  <a:pt x="423329" y="199847"/>
                </a:lnTo>
                <a:lnTo>
                  <a:pt x="422249" y="201422"/>
                </a:lnTo>
                <a:lnTo>
                  <a:pt x="421601" y="203263"/>
                </a:lnTo>
                <a:lnTo>
                  <a:pt x="416979" y="206171"/>
                </a:lnTo>
                <a:lnTo>
                  <a:pt x="417512" y="208292"/>
                </a:lnTo>
                <a:lnTo>
                  <a:pt x="419468" y="210718"/>
                </a:lnTo>
                <a:lnTo>
                  <a:pt x="419506" y="210870"/>
                </a:lnTo>
                <a:lnTo>
                  <a:pt x="424548" y="212877"/>
                </a:lnTo>
                <a:lnTo>
                  <a:pt x="425526" y="212280"/>
                </a:lnTo>
                <a:lnTo>
                  <a:pt x="426212" y="207429"/>
                </a:lnTo>
                <a:lnTo>
                  <a:pt x="426529" y="205193"/>
                </a:lnTo>
                <a:lnTo>
                  <a:pt x="427520" y="203047"/>
                </a:lnTo>
                <a:lnTo>
                  <a:pt x="428218" y="200850"/>
                </a:lnTo>
                <a:close/>
              </a:path>
              <a:path w="686435" h="252095">
                <a:moveTo>
                  <a:pt x="441198" y="230835"/>
                </a:moveTo>
                <a:lnTo>
                  <a:pt x="438632" y="228003"/>
                </a:lnTo>
                <a:lnTo>
                  <a:pt x="436232" y="225361"/>
                </a:lnTo>
                <a:lnTo>
                  <a:pt x="438289" y="223456"/>
                </a:lnTo>
                <a:lnTo>
                  <a:pt x="438404" y="221653"/>
                </a:lnTo>
                <a:lnTo>
                  <a:pt x="436435" y="220383"/>
                </a:lnTo>
                <a:lnTo>
                  <a:pt x="433705" y="218617"/>
                </a:lnTo>
                <a:lnTo>
                  <a:pt x="432803" y="217678"/>
                </a:lnTo>
                <a:lnTo>
                  <a:pt x="432054" y="216903"/>
                </a:lnTo>
                <a:lnTo>
                  <a:pt x="430237" y="215353"/>
                </a:lnTo>
                <a:lnTo>
                  <a:pt x="421119" y="217678"/>
                </a:lnTo>
                <a:lnTo>
                  <a:pt x="419557" y="211112"/>
                </a:lnTo>
                <a:lnTo>
                  <a:pt x="416318" y="211112"/>
                </a:lnTo>
                <a:lnTo>
                  <a:pt x="414172" y="208064"/>
                </a:lnTo>
                <a:lnTo>
                  <a:pt x="413092" y="208876"/>
                </a:lnTo>
                <a:lnTo>
                  <a:pt x="411911" y="209562"/>
                </a:lnTo>
                <a:lnTo>
                  <a:pt x="409765" y="211709"/>
                </a:lnTo>
                <a:lnTo>
                  <a:pt x="408762" y="213106"/>
                </a:lnTo>
                <a:lnTo>
                  <a:pt x="407657" y="214426"/>
                </a:lnTo>
                <a:lnTo>
                  <a:pt x="409117" y="218465"/>
                </a:lnTo>
                <a:lnTo>
                  <a:pt x="411327" y="220560"/>
                </a:lnTo>
                <a:lnTo>
                  <a:pt x="415836" y="220383"/>
                </a:lnTo>
                <a:lnTo>
                  <a:pt x="418249" y="220383"/>
                </a:lnTo>
                <a:lnTo>
                  <a:pt x="420484" y="221856"/>
                </a:lnTo>
                <a:lnTo>
                  <a:pt x="422821" y="222681"/>
                </a:lnTo>
                <a:lnTo>
                  <a:pt x="419430" y="230835"/>
                </a:lnTo>
                <a:lnTo>
                  <a:pt x="425170" y="228003"/>
                </a:lnTo>
                <a:lnTo>
                  <a:pt x="424218" y="230835"/>
                </a:lnTo>
                <a:lnTo>
                  <a:pt x="423100" y="233768"/>
                </a:lnTo>
                <a:lnTo>
                  <a:pt x="429996" y="234962"/>
                </a:lnTo>
                <a:lnTo>
                  <a:pt x="435457" y="234962"/>
                </a:lnTo>
                <a:lnTo>
                  <a:pt x="440994" y="230835"/>
                </a:lnTo>
                <a:lnTo>
                  <a:pt x="441198" y="230835"/>
                </a:lnTo>
                <a:close/>
              </a:path>
              <a:path w="686435" h="252095">
                <a:moveTo>
                  <a:pt x="452437" y="249161"/>
                </a:moveTo>
                <a:lnTo>
                  <a:pt x="452145" y="248285"/>
                </a:lnTo>
                <a:lnTo>
                  <a:pt x="450418" y="243801"/>
                </a:lnTo>
                <a:lnTo>
                  <a:pt x="450126" y="242620"/>
                </a:lnTo>
                <a:lnTo>
                  <a:pt x="450075" y="242455"/>
                </a:lnTo>
                <a:lnTo>
                  <a:pt x="449783" y="241515"/>
                </a:lnTo>
                <a:lnTo>
                  <a:pt x="441528" y="235267"/>
                </a:lnTo>
                <a:lnTo>
                  <a:pt x="439889" y="237007"/>
                </a:lnTo>
                <a:lnTo>
                  <a:pt x="441185" y="240957"/>
                </a:lnTo>
                <a:lnTo>
                  <a:pt x="440855" y="240957"/>
                </a:lnTo>
                <a:lnTo>
                  <a:pt x="435775" y="242455"/>
                </a:lnTo>
                <a:lnTo>
                  <a:pt x="435267" y="242150"/>
                </a:lnTo>
                <a:lnTo>
                  <a:pt x="433514" y="235623"/>
                </a:lnTo>
                <a:lnTo>
                  <a:pt x="432701" y="236829"/>
                </a:lnTo>
                <a:lnTo>
                  <a:pt x="431939" y="238048"/>
                </a:lnTo>
                <a:lnTo>
                  <a:pt x="431215" y="239280"/>
                </a:lnTo>
                <a:lnTo>
                  <a:pt x="423214" y="233832"/>
                </a:lnTo>
                <a:lnTo>
                  <a:pt x="422275" y="240957"/>
                </a:lnTo>
                <a:lnTo>
                  <a:pt x="431203" y="239293"/>
                </a:lnTo>
                <a:lnTo>
                  <a:pt x="428840" y="243306"/>
                </a:lnTo>
                <a:lnTo>
                  <a:pt x="426999" y="247370"/>
                </a:lnTo>
                <a:lnTo>
                  <a:pt x="426516" y="249161"/>
                </a:lnTo>
                <a:lnTo>
                  <a:pt x="426466" y="249351"/>
                </a:lnTo>
                <a:lnTo>
                  <a:pt x="426364" y="249707"/>
                </a:lnTo>
                <a:lnTo>
                  <a:pt x="426262" y="250088"/>
                </a:lnTo>
                <a:lnTo>
                  <a:pt x="426199" y="250342"/>
                </a:lnTo>
                <a:lnTo>
                  <a:pt x="426072" y="250786"/>
                </a:lnTo>
                <a:lnTo>
                  <a:pt x="426008" y="251040"/>
                </a:lnTo>
                <a:lnTo>
                  <a:pt x="425894" y="251460"/>
                </a:lnTo>
                <a:lnTo>
                  <a:pt x="425831" y="251701"/>
                </a:lnTo>
                <a:lnTo>
                  <a:pt x="431050" y="251701"/>
                </a:lnTo>
                <a:lnTo>
                  <a:pt x="430936" y="251040"/>
                </a:lnTo>
                <a:lnTo>
                  <a:pt x="430847" y="250558"/>
                </a:lnTo>
                <a:lnTo>
                  <a:pt x="430555" y="249707"/>
                </a:lnTo>
                <a:lnTo>
                  <a:pt x="430428" y="249351"/>
                </a:lnTo>
                <a:lnTo>
                  <a:pt x="429831" y="248285"/>
                </a:lnTo>
                <a:lnTo>
                  <a:pt x="431685" y="248285"/>
                </a:lnTo>
                <a:lnTo>
                  <a:pt x="431927" y="249161"/>
                </a:lnTo>
                <a:lnTo>
                  <a:pt x="432295" y="250088"/>
                </a:lnTo>
                <a:lnTo>
                  <a:pt x="432396" y="251040"/>
                </a:lnTo>
                <a:lnTo>
                  <a:pt x="432511" y="251701"/>
                </a:lnTo>
                <a:lnTo>
                  <a:pt x="436791" y="251701"/>
                </a:lnTo>
                <a:lnTo>
                  <a:pt x="437007" y="251040"/>
                </a:lnTo>
                <a:lnTo>
                  <a:pt x="437083" y="250786"/>
                </a:lnTo>
                <a:lnTo>
                  <a:pt x="437159" y="250558"/>
                </a:lnTo>
                <a:lnTo>
                  <a:pt x="437222" y="250342"/>
                </a:lnTo>
                <a:lnTo>
                  <a:pt x="437502" y="249707"/>
                </a:lnTo>
                <a:lnTo>
                  <a:pt x="440042" y="250088"/>
                </a:lnTo>
                <a:lnTo>
                  <a:pt x="443382" y="250786"/>
                </a:lnTo>
                <a:lnTo>
                  <a:pt x="451065" y="251383"/>
                </a:lnTo>
                <a:lnTo>
                  <a:pt x="452094" y="249707"/>
                </a:lnTo>
                <a:lnTo>
                  <a:pt x="452323" y="249351"/>
                </a:lnTo>
                <a:lnTo>
                  <a:pt x="452437" y="249161"/>
                </a:lnTo>
                <a:close/>
              </a:path>
              <a:path w="686435" h="252095">
                <a:moveTo>
                  <a:pt x="607377" y="144792"/>
                </a:moveTo>
                <a:lnTo>
                  <a:pt x="606132" y="144513"/>
                </a:lnTo>
                <a:lnTo>
                  <a:pt x="604926" y="144373"/>
                </a:lnTo>
                <a:lnTo>
                  <a:pt x="603719" y="144208"/>
                </a:lnTo>
                <a:lnTo>
                  <a:pt x="603643" y="145681"/>
                </a:lnTo>
                <a:lnTo>
                  <a:pt x="603618" y="146418"/>
                </a:lnTo>
                <a:lnTo>
                  <a:pt x="604799" y="146418"/>
                </a:lnTo>
                <a:lnTo>
                  <a:pt x="605993" y="146469"/>
                </a:lnTo>
                <a:lnTo>
                  <a:pt x="607161" y="146342"/>
                </a:lnTo>
                <a:lnTo>
                  <a:pt x="607377" y="144792"/>
                </a:lnTo>
                <a:close/>
              </a:path>
              <a:path w="686435" h="252095">
                <a:moveTo>
                  <a:pt x="610781" y="186359"/>
                </a:moveTo>
                <a:lnTo>
                  <a:pt x="605802" y="185508"/>
                </a:lnTo>
                <a:lnTo>
                  <a:pt x="608139" y="188175"/>
                </a:lnTo>
                <a:lnTo>
                  <a:pt x="610781" y="186359"/>
                </a:lnTo>
                <a:close/>
              </a:path>
              <a:path w="686435" h="252095">
                <a:moveTo>
                  <a:pt x="617499" y="146519"/>
                </a:moveTo>
                <a:lnTo>
                  <a:pt x="614895" y="146913"/>
                </a:lnTo>
                <a:lnTo>
                  <a:pt x="613143" y="145516"/>
                </a:lnTo>
                <a:lnTo>
                  <a:pt x="612178" y="148793"/>
                </a:lnTo>
                <a:lnTo>
                  <a:pt x="612228" y="150609"/>
                </a:lnTo>
                <a:lnTo>
                  <a:pt x="614934" y="150850"/>
                </a:lnTo>
                <a:lnTo>
                  <a:pt x="615518" y="150914"/>
                </a:lnTo>
                <a:lnTo>
                  <a:pt x="616610" y="150075"/>
                </a:lnTo>
                <a:lnTo>
                  <a:pt x="617499" y="146519"/>
                </a:lnTo>
                <a:close/>
              </a:path>
              <a:path w="686435" h="252095">
                <a:moveTo>
                  <a:pt x="629742" y="190995"/>
                </a:moveTo>
                <a:lnTo>
                  <a:pt x="629335" y="190588"/>
                </a:lnTo>
                <a:lnTo>
                  <a:pt x="628954" y="189928"/>
                </a:lnTo>
                <a:lnTo>
                  <a:pt x="627837" y="189763"/>
                </a:lnTo>
                <a:lnTo>
                  <a:pt x="627113" y="190106"/>
                </a:lnTo>
                <a:lnTo>
                  <a:pt x="625614" y="190423"/>
                </a:lnTo>
                <a:lnTo>
                  <a:pt x="626884" y="191427"/>
                </a:lnTo>
                <a:lnTo>
                  <a:pt x="627456" y="192239"/>
                </a:lnTo>
                <a:lnTo>
                  <a:pt x="628065" y="192278"/>
                </a:lnTo>
                <a:lnTo>
                  <a:pt x="628599" y="192303"/>
                </a:lnTo>
                <a:lnTo>
                  <a:pt x="629183" y="191452"/>
                </a:lnTo>
                <a:lnTo>
                  <a:pt x="629742" y="190995"/>
                </a:lnTo>
                <a:close/>
              </a:path>
              <a:path w="686435" h="252095">
                <a:moveTo>
                  <a:pt x="660120" y="193598"/>
                </a:moveTo>
                <a:lnTo>
                  <a:pt x="659879" y="191084"/>
                </a:lnTo>
                <a:lnTo>
                  <a:pt x="657542" y="188226"/>
                </a:lnTo>
                <a:lnTo>
                  <a:pt x="653669" y="191033"/>
                </a:lnTo>
                <a:lnTo>
                  <a:pt x="651471" y="192608"/>
                </a:lnTo>
                <a:lnTo>
                  <a:pt x="653326" y="195033"/>
                </a:lnTo>
                <a:lnTo>
                  <a:pt x="655129" y="196761"/>
                </a:lnTo>
                <a:lnTo>
                  <a:pt x="660120" y="193598"/>
                </a:lnTo>
                <a:close/>
              </a:path>
              <a:path w="686435" h="252095">
                <a:moveTo>
                  <a:pt x="685838" y="191528"/>
                </a:moveTo>
                <a:lnTo>
                  <a:pt x="685012" y="191135"/>
                </a:lnTo>
                <a:lnTo>
                  <a:pt x="684364" y="190677"/>
                </a:lnTo>
                <a:lnTo>
                  <a:pt x="683679" y="190588"/>
                </a:lnTo>
                <a:lnTo>
                  <a:pt x="683450" y="190563"/>
                </a:lnTo>
                <a:lnTo>
                  <a:pt x="682752" y="191808"/>
                </a:lnTo>
                <a:lnTo>
                  <a:pt x="682891" y="191985"/>
                </a:lnTo>
                <a:lnTo>
                  <a:pt x="683348" y="192595"/>
                </a:lnTo>
                <a:lnTo>
                  <a:pt x="684098" y="192989"/>
                </a:lnTo>
                <a:lnTo>
                  <a:pt x="684733" y="193471"/>
                </a:lnTo>
                <a:lnTo>
                  <a:pt x="685317" y="192430"/>
                </a:lnTo>
                <a:lnTo>
                  <a:pt x="685838" y="191528"/>
                </a:lnTo>
                <a:close/>
              </a:path>
            </a:pathLst>
          </a:custGeom>
          <a:solidFill>
            <a:srgbClr val="16568B"/>
          </a:solidFill>
        </p:spPr>
        <p:txBody>
          <a:bodyPr wrap="square" lIns="0" tIns="0" rIns="0" bIns="0" rtlCol="0"/>
          <a:lstStyle/>
          <a:p>
            <a:endParaRPr/>
          </a:p>
        </p:txBody>
      </p:sp>
      <p:sp>
        <p:nvSpPr>
          <p:cNvPr id="182" name="bg object 182"/>
          <p:cNvSpPr/>
          <p:nvPr/>
        </p:nvSpPr>
        <p:spPr>
          <a:xfrm>
            <a:off x="3289338" y="3647503"/>
            <a:ext cx="679450" cy="260350"/>
          </a:xfrm>
          <a:custGeom>
            <a:avLst/>
            <a:gdLst/>
            <a:ahLst/>
            <a:cxnLst/>
            <a:rect l="l" t="t" r="r" b="b"/>
            <a:pathLst>
              <a:path w="679450" h="260350">
                <a:moveTo>
                  <a:pt x="6362" y="17729"/>
                </a:moveTo>
                <a:lnTo>
                  <a:pt x="5626" y="15494"/>
                </a:lnTo>
                <a:lnTo>
                  <a:pt x="2222" y="13830"/>
                </a:lnTo>
                <a:lnTo>
                  <a:pt x="0" y="20510"/>
                </a:lnTo>
                <a:lnTo>
                  <a:pt x="5791" y="21386"/>
                </a:lnTo>
                <a:lnTo>
                  <a:pt x="6362" y="17729"/>
                </a:lnTo>
                <a:close/>
              </a:path>
              <a:path w="679450" h="260350">
                <a:moveTo>
                  <a:pt x="10680" y="19621"/>
                </a:moveTo>
                <a:lnTo>
                  <a:pt x="10261" y="18694"/>
                </a:lnTo>
                <a:lnTo>
                  <a:pt x="9855" y="17754"/>
                </a:lnTo>
                <a:lnTo>
                  <a:pt x="9436" y="16827"/>
                </a:lnTo>
                <a:lnTo>
                  <a:pt x="8788" y="17145"/>
                </a:lnTo>
                <a:lnTo>
                  <a:pt x="8458" y="17297"/>
                </a:lnTo>
                <a:lnTo>
                  <a:pt x="8864" y="18199"/>
                </a:lnTo>
                <a:lnTo>
                  <a:pt x="9271" y="19126"/>
                </a:lnTo>
                <a:lnTo>
                  <a:pt x="9728" y="20002"/>
                </a:lnTo>
                <a:lnTo>
                  <a:pt x="10350" y="19761"/>
                </a:lnTo>
                <a:lnTo>
                  <a:pt x="10680" y="19621"/>
                </a:lnTo>
                <a:close/>
              </a:path>
              <a:path w="679450" h="260350">
                <a:moveTo>
                  <a:pt x="27444" y="13804"/>
                </a:moveTo>
                <a:lnTo>
                  <a:pt x="27127" y="13169"/>
                </a:lnTo>
                <a:lnTo>
                  <a:pt x="25920" y="13081"/>
                </a:lnTo>
                <a:lnTo>
                  <a:pt x="25590" y="13182"/>
                </a:lnTo>
                <a:lnTo>
                  <a:pt x="25374" y="13398"/>
                </a:lnTo>
                <a:lnTo>
                  <a:pt x="25158" y="12839"/>
                </a:lnTo>
                <a:lnTo>
                  <a:pt x="24676" y="11887"/>
                </a:lnTo>
                <a:lnTo>
                  <a:pt x="22263" y="7416"/>
                </a:lnTo>
                <a:lnTo>
                  <a:pt x="21107" y="1485"/>
                </a:lnTo>
                <a:lnTo>
                  <a:pt x="14058" y="0"/>
                </a:lnTo>
                <a:lnTo>
                  <a:pt x="11010" y="3848"/>
                </a:lnTo>
                <a:lnTo>
                  <a:pt x="17145" y="8255"/>
                </a:lnTo>
                <a:lnTo>
                  <a:pt x="15494" y="13919"/>
                </a:lnTo>
                <a:lnTo>
                  <a:pt x="19050" y="17259"/>
                </a:lnTo>
                <a:lnTo>
                  <a:pt x="23952" y="20142"/>
                </a:lnTo>
                <a:lnTo>
                  <a:pt x="25692" y="18732"/>
                </a:lnTo>
                <a:lnTo>
                  <a:pt x="26085" y="17068"/>
                </a:lnTo>
                <a:lnTo>
                  <a:pt x="25920" y="15519"/>
                </a:lnTo>
                <a:lnTo>
                  <a:pt x="26200" y="15621"/>
                </a:lnTo>
                <a:lnTo>
                  <a:pt x="26365" y="15633"/>
                </a:lnTo>
                <a:lnTo>
                  <a:pt x="27051" y="15557"/>
                </a:lnTo>
                <a:lnTo>
                  <a:pt x="27368" y="15113"/>
                </a:lnTo>
                <a:lnTo>
                  <a:pt x="27444" y="13804"/>
                </a:lnTo>
                <a:close/>
              </a:path>
              <a:path w="679450" h="260350">
                <a:moveTo>
                  <a:pt x="62103" y="259232"/>
                </a:moveTo>
                <a:lnTo>
                  <a:pt x="61391" y="259232"/>
                </a:lnTo>
                <a:lnTo>
                  <a:pt x="61442" y="259740"/>
                </a:lnTo>
                <a:lnTo>
                  <a:pt x="62103" y="259232"/>
                </a:lnTo>
                <a:close/>
              </a:path>
              <a:path w="679450" h="260350">
                <a:moveTo>
                  <a:pt x="65062" y="250469"/>
                </a:moveTo>
                <a:lnTo>
                  <a:pt x="61125" y="246405"/>
                </a:lnTo>
                <a:lnTo>
                  <a:pt x="61150" y="246913"/>
                </a:lnTo>
                <a:lnTo>
                  <a:pt x="61277" y="249262"/>
                </a:lnTo>
                <a:lnTo>
                  <a:pt x="61341" y="250469"/>
                </a:lnTo>
                <a:lnTo>
                  <a:pt x="65062" y="250469"/>
                </a:lnTo>
                <a:close/>
              </a:path>
              <a:path w="679450" h="260350">
                <a:moveTo>
                  <a:pt x="76225" y="240309"/>
                </a:moveTo>
                <a:lnTo>
                  <a:pt x="73710" y="240309"/>
                </a:lnTo>
                <a:lnTo>
                  <a:pt x="73799" y="240436"/>
                </a:lnTo>
                <a:lnTo>
                  <a:pt x="76123" y="240436"/>
                </a:lnTo>
                <a:lnTo>
                  <a:pt x="76225" y="240309"/>
                </a:lnTo>
                <a:close/>
              </a:path>
              <a:path w="679450" h="260350">
                <a:moveTo>
                  <a:pt x="84239" y="244119"/>
                </a:moveTo>
                <a:lnTo>
                  <a:pt x="67246" y="244119"/>
                </a:lnTo>
                <a:lnTo>
                  <a:pt x="67398" y="244754"/>
                </a:lnTo>
                <a:lnTo>
                  <a:pt x="67525" y="245262"/>
                </a:lnTo>
                <a:lnTo>
                  <a:pt x="67589" y="245516"/>
                </a:lnTo>
                <a:lnTo>
                  <a:pt x="69113" y="247421"/>
                </a:lnTo>
                <a:lnTo>
                  <a:pt x="73482" y="246151"/>
                </a:lnTo>
                <a:lnTo>
                  <a:pt x="73469" y="246659"/>
                </a:lnTo>
                <a:lnTo>
                  <a:pt x="73342" y="250469"/>
                </a:lnTo>
                <a:lnTo>
                  <a:pt x="83121" y="250469"/>
                </a:lnTo>
                <a:lnTo>
                  <a:pt x="83654" y="247421"/>
                </a:lnTo>
                <a:lnTo>
                  <a:pt x="83743" y="246913"/>
                </a:lnTo>
                <a:lnTo>
                  <a:pt x="83832" y="246405"/>
                </a:lnTo>
                <a:lnTo>
                  <a:pt x="83883" y="246151"/>
                </a:lnTo>
                <a:lnTo>
                  <a:pt x="83997" y="245516"/>
                </a:lnTo>
                <a:lnTo>
                  <a:pt x="84035" y="245262"/>
                </a:lnTo>
                <a:lnTo>
                  <a:pt x="84124" y="244754"/>
                </a:lnTo>
                <a:lnTo>
                  <a:pt x="84239" y="244119"/>
                </a:lnTo>
                <a:close/>
              </a:path>
              <a:path w="679450" h="260350">
                <a:moveTo>
                  <a:pt x="84442" y="242976"/>
                </a:moveTo>
                <a:lnTo>
                  <a:pt x="66967" y="242976"/>
                </a:lnTo>
                <a:lnTo>
                  <a:pt x="67208" y="243992"/>
                </a:lnTo>
                <a:lnTo>
                  <a:pt x="84264" y="243992"/>
                </a:lnTo>
                <a:lnTo>
                  <a:pt x="84416" y="243103"/>
                </a:lnTo>
                <a:lnTo>
                  <a:pt x="84442" y="242976"/>
                </a:lnTo>
                <a:close/>
              </a:path>
              <a:path w="679450" h="260350">
                <a:moveTo>
                  <a:pt x="88214" y="240309"/>
                </a:moveTo>
                <a:lnTo>
                  <a:pt x="84594" y="240309"/>
                </a:lnTo>
                <a:lnTo>
                  <a:pt x="84658" y="240436"/>
                </a:lnTo>
                <a:lnTo>
                  <a:pt x="88099" y="240436"/>
                </a:lnTo>
                <a:lnTo>
                  <a:pt x="88214" y="240309"/>
                </a:lnTo>
                <a:close/>
              </a:path>
              <a:path w="679450" h="260350">
                <a:moveTo>
                  <a:pt x="100749" y="240309"/>
                </a:moveTo>
                <a:lnTo>
                  <a:pt x="88214" y="240309"/>
                </a:lnTo>
                <a:lnTo>
                  <a:pt x="88303" y="240436"/>
                </a:lnTo>
                <a:lnTo>
                  <a:pt x="100647" y="240436"/>
                </a:lnTo>
                <a:lnTo>
                  <a:pt x="100749" y="240309"/>
                </a:lnTo>
                <a:close/>
              </a:path>
              <a:path w="679450" h="260350">
                <a:moveTo>
                  <a:pt x="100787" y="217868"/>
                </a:moveTo>
                <a:lnTo>
                  <a:pt x="96812" y="214757"/>
                </a:lnTo>
                <a:lnTo>
                  <a:pt x="95161" y="216306"/>
                </a:lnTo>
                <a:lnTo>
                  <a:pt x="95161" y="228015"/>
                </a:lnTo>
                <a:lnTo>
                  <a:pt x="94284" y="228473"/>
                </a:lnTo>
                <a:lnTo>
                  <a:pt x="91478" y="229984"/>
                </a:lnTo>
                <a:lnTo>
                  <a:pt x="89014" y="229768"/>
                </a:lnTo>
                <a:lnTo>
                  <a:pt x="85598" y="226275"/>
                </a:lnTo>
                <a:lnTo>
                  <a:pt x="83642" y="224282"/>
                </a:lnTo>
                <a:lnTo>
                  <a:pt x="81622" y="222224"/>
                </a:lnTo>
                <a:lnTo>
                  <a:pt x="80187" y="220751"/>
                </a:lnTo>
                <a:lnTo>
                  <a:pt x="78193" y="218719"/>
                </a:lnTo>
                <a:lnTo>
                  <a:pt x="79908" y="218033"/>
                </a:lnTo>
                <a:lnTo>
                  <a:pt x="81343" y="217462"/>
                </a:lnTo>
                <a:lnTo>
                  <a:pt x="85051" y="218859"/>
                </a:lnTo>
                <a:lnTo>
                  <a:pt x="86893" y="223710"/>
                </a:lnTo>
                <a:lnTo>
                  <a:pt x="87045" y="223710"/>
                </a:lnTo>
                <a:lnTo>
                  <a:pt x="89700" y="224142"/>
                </a:lnTo>
                <a:lnTo>
                  <a:pt x="94284" y="228473"/>
                </a:lnTo>
                <a:lnTo>
                  <a:pt x="95123" y="228015"/>
                </a:lnTo>
                <a:lnTo>
                  <a:pt x="95161" y="216306"/>
                </a:lnTo>
                <a:lnTo>
                  <a:pt x="92760" y="218528"/>
                </a:lnTo>
                <a:lnTo>
                  <a:pt x="92087" y="217462"/>
                </a:lnTo>
                <a:lnTo>
                  <a:pt x="91579" y="216649"/>
                </a:lnTo>
                <a:lnTo>
                  <a:pt x="89801" y="215036"/>
                </a:lnTo>
                <a:lnTo>
                  <a:pt x="89674" y="212153"/>
                </a:lnTo>
                <a:lnTo>
                  <a:pt x="89662" y="210896"/>
                </a:lnTo>
                <a:lnTo>
                  <a:pt x="91668" y="210388"/>
                </a:lnTo>
                <a:lnTo>
                  <a:pt x="95846" y="212153"/>
                </a:lnTo>
                <a:lnTo>
                  <a:pt x="97840" y="212661"/>
                </a:lnTo>
                <a:lnTo>
                  <a:pt x="99783" y="213296"/>
                </a:lnTo>
                <a:lnTo>
                  <a:pt x="100266" y="212369"/>
                </a:lnTo>
                <a:lnTo>
                  <a:pt x="100380" y="212153"/>
                </a:lnTo>
                <a:lnTo>
                  <a:pt x="99771" y="211632"/>
                </a:lnTo>
                <a:lnTo>
                  <a:pt x="98145" y="210388"/>
                </a:lnTo>
                <a:lnTo>
                  <a:pt x="90944" y="204863"/>
                </a:lnTo>
                <a:lnTo>
                  <a:pt x="76517" y="208749"/>
                </a:lnTo>
                <a:lnTo>
                  <a:pt x="76517" y="211632"/>
                </a:lnTo>
                <a:lnTo>
                  <a:pt x="71399" y="212140"/>
                </a:lnTo>
                <a:lnTo>
                  <a:pt x="71399" y="223710"/>
                </a:lnTo>
                <a:lnTo>
                  <a:pt x="68300" y="224282"/>
                </a:lnTo>
                <a:lnTo>
                  <a:pt x="67894" y="222656"/>
                </a:lnTo>
                <a:lnTo>
                  <a:pt x="70002" y="222224"/>
                </a:lnTo>
                <a:lnTo>
                  <a:pt x="71094" y="222224"/>
                </a:lnTo>
                <a:lnTo>
                  <a:pt x="71183" y="222656"/>
                </a:lnTo>
                <a:lnTo>
                  <a:pt x="71297" y="223202"/>
                </a:lnTo>
                <a:lnTo>
                  <a:pt x="71399" y="223710"/>
                </a:lnTo>
                <a:lnTo>
                  <a:pt x="71399" y="212140"/>
                </a:lnTo>
                <a:lnTo>
                  <a:pt x="71170" y="212153"/>
                </a:lnTo>
                <a:lnTo>
                  <a:pt x="71170" y="218033"/>
                </a:lnTo>
                <a:lnTo>
                  <a:pt x="67983" y="216649"/>
                </a:lnTo>
                <a:lnTo>
                  <a:pt x="64719" y="215519"/>
                </a:lnTo>
                <a:lnTo>
                  <a:pt x="60528" y="213093"/>
                </a:lnTo>
                <a:lnTo>
                  <a:pt x="59829" y="211239"/>
                </a:lnTo>
                <a:lnTo>
                  <a:pt x="58661" y="209626"/>
                </a:lnTo>
                <a:lnTo>
                  <a:pt x="56730" y="212369"/>
                </a:lnTo>
                <a:lnTo>
                  <a:pt x="55219" y="215036"/>
                </a:lnTo>
                <a:lnTo>
                  <a:pt x="49542" y="216649"/>
                </a:lnTo>
                <a:lnTo>
                  <a:pt x="48742" y="220103"/>
                </a:lnTo>
                <a:lnTo>
                  <a:pt x="48564" y="220751"/>
                </a:lnTo>
                <a:lnTo>
                  <a:pt x="47269" y="223202"/>
                </a:lnTo>
                <a:lnTo>
                  <a:pt x="49784" y="223977"/>
                </a:lnTo>
                <a:lnTo>
                  <a:pt x="52425" y="225450"/>
                </a:lnTo>
                <a:lnTo>
                  <a:pt x="57111" y="224764"/>
                </a:lnTo>
                <a:lnTo>
                  <a:pt x="59143" y="222364"/>
                </a:lnTo>
                <a:lnTo>
                  <a:pt x="61480" y="220751"/>
                </a:lnTo>
                <a:lnTo>
                  <a:pt x="64262" y="224142"/>
                </a:lnTo>
                <a:lnTo>
                  <a:pt x="66408" y="227215"/>
                </a:lnTo>
                <a:lnTo>
                  <a:pt x="70091" y="230847"/>
                </a:lnTo>
                <a:lnTo>
                  <a:pt x="70548" y="231228"/>
                </a:lnTo>
                <a:lnTo>
                  <a:pt x="72644" y="231749"/>
                </a:lnTo>
                <a:lnTo>
                  <a:pt x="74472" y="232676"/>
                </a:lnTo>
                <a:lnTo>
                  <a:pt x="77165" y="229552"/>
                </a:lnTo>
                <a:lnTo>
                  <a:pt x="73113" y="228015"/>
                </a:lnTo>
                <a:lnTo>
                  <a:pt x="76403" y="226275"/>
                </a:lnTo>
                <a:lnTo>
                  <a:pt x="82918" y="230847"/>
                </a:lnTo>
                <a:lnTo>
                  <a:pt x="82638" y="231749"/>
                </a:lnTo>
                <a:lnTo>
                  <a:pt x="82562" y="231965"/>
                </a:lnTo>
                <a:lnTo>
                  <a:pt x="81445" y="233654"/>
                </a:lnTo>
                <a:lnTo>
                  <a:pt x="81762" y="235559"/>
                </a:lnTo>
                <a:lnTo>
                  <a:pt x="74396" y="232943"/>
                </a:lnTo>
                <a:lnTo>
                  <a:pt x="72821" y="236753"/>
                </a:lnTo>
                <a:lnTo>
                  <a:pt x="72720" y="237007"/>
                </a:lnTo>
                <a:lnTo>
                  <a:pt x="68986" y="236753"/>
                </a:lnTo>
                <a:lnTo>
                  <a:pt x="65443" y="236753"/>
                </a:lnTo>
                <a:lnTo>
                  <a:pt x="66255" y="240055"/>
                </a:lnTo>
                <a:lnTo>
                  <a:pt x="66319" y="240309"/>
                </a:lnTo>
                <a:lnTo>
                  <a:pt x="73710" y="240309"/>
                </a:lnTo>
                <a:lnTo>
                  <a:pt x="72580" y="238658"/>
                </a:lnTo>
                <a:lnTo>
                  <a:pt x="77647" y="238658"/>
                </a:lnTo>
                <a:lnTo>
                  <a:pt x="76225" y="240309"/>
                </a:lnTo>
                <a:lnTo>
                  <a:pt x="84594" y="240309"/>
                </a:lnTo>
                <a:lnTo>
                  <a:pt x="84505" y="240118"/>
                </a:lnTo>
                <a:lnTo>
                  <a:pt x="97053" y="240118"/>
                </a:lnTo>
                <a:lnTo>
                  <a:pt x="97739" y="233654"/>
                </a:lnTo>
                <a:lnTo>
                  <a:pt x="97840" y="232676"/>
                </a:lnTo>
                <a:lnTo>
                  <a:pt x="97942" y="231749"/>
                </a:lnTo>
                <a:lnTo>
                  <a:pt x="97993" y="231228"/>
                </a:lnTo>
                <a:lnTo>
                  <a:pt x="96901" y="229984"/>
                </a:lnTo>
                <a:lnTo>
                  <a:pt x="95897" y="228854"/>
                </a:lnTo>
                <a:lnTo>
                  <a:pt x="95567" y="228473"/>
                </a:lnTo>
                <a:lnTo>
                  <a:pt x="95707" y="228015"/>
                </a:lnTo>
                <a:lnTo>
                  <a:pt x="97370" y="222656"/>
                </a:lnTo>
                <a:lnTo>
                  <a:pt x="97472" y="222364"/>
                </a:lnTo>
                <a:lnTo>
                  <a:pt x="97510" y="222224"/>
                </a:lnTo>
                <a:lnTo>
                  <a:pt x="97612" y="221894"/>
                </a:lnTo>
                <a:lnTo>
                  <a:pt x="99352" y="220103"/>
                </a:lnTo>
                <a:lnTo>
                  <a:pt x="100152" y="218859"/>
                </a:lnTo>
                <a:lnTo>
                  <a:pt x="100241" y="218719"/>
                </a:lnTo>
                <a:lnTo>
                  <a:pt x="100368" y="218528"/>
                </a:lnTo>
                <a:lnTo>
                  <a:pt x="100685" y="218033"/>
                </a:lnTo>
                <a:lnTo>
                  <a:pt x="100787" y="217868"/>
                </a:lnTo>
                <a:close/>
              </a:path>
              <a:path w="679450" h="260350">
                <a:moveTo>
                  <a:pt x="103187" y="254914"/>
                </a:moveTo>
                <a:lnTo>
                  <a:pt x="102831" y="254787"/>
                </a:lnTo>
                <a:lnTo>
                  <a:pt x="102819" y="254914"/>
                </a:lnTo>
                <a:lnTo>
                  <a:pt x="103187" y="254914"/>
                </a:lnTo>
                <a:close/>
              </a:path>
              <a:path w="679450" h="260350">
                <a:moveTo>
                  <a:pt x="104482" y="208267"/>
                </a:moveTo>
                <a:lnTo>
                  <a:pt x="101930" y="206921"/>
                </a:lnTo>
                <a:lnTo>
                  <a:pt x="100584" y="206222"/>
                </a:lnTo>
                <a:lnTo>
                  <a:pt x="98018" y="204863"/>
                </a:lnTo>
                <a:lnTo>
                  <a:pt x="99263" y="208559"/>
                </a:lnTo>
                <a:lnTo>
                  <a:pt x="100533" y="209423"/>
                </a:lnTo>
                <a:lnTo>
                  <a:pt x="104482" y="208267"/>
                </a:lnTo>
                <a:close/>
              </a:path>
              <a:path w="679450" h="260350">
                <a:moveTo>
                  <a:pt x="110375" y="240309"/>
                </a:moveTo>
                <a:lnTo>
                  <a:pt x="109270" y="240309"/>
                </a:lnTo>
                <a:lnTo>
                  <a:pt x="110083" y="240436"/>
                </a:lnTo>
                <a:lnTo>
                  <a:pt x="110375" y="240309"/>
                </a:lnTo>
                <a:close/>
              </a:path>
              <a:path w="679450" h="260350">
                <a:moveTo>
                  <a:pt x="117932" y="252755"/>
                </a:moveTo>
                <a:lnTo>
                  <a:pt x="117436" y="252120"/>
                </a:lnTo>
                <a:lnTo>
                  <a:pt x="116357" y="250723"/>
                </a:lnTo>
                <a:lnTo>
                  <a:pt x="116509" y="250596"/>
                </a:lnTo>
                <a:lnTo>
                  <a:pt x="110324" y="250596"/>
                </a:lnTo>
                <a:lnTo>
                  <a:pt x="110337" y="250469"/>
                </a:lnTo>
                <a:lnTo>
                  <a:pt x="110312" y="250723"/>
                </a:lnTo>
                <a:lnTo>
                  <a:pt x="110261" y="251231"/>
                </a:lnTo>
                <a:lnTo>
                  <a:pt x="110159" y="252120"/>
                </a:lnTo>
                <a:lnTo>
                  <a:pt x="107327" y="251612"/>
                </a:lnTo>
                <a:lnTo>
                  <a:pt x="107454" y="251231"/>
                </a:lnTo>
                <a:lnTo>
                  <a:pt x="107518" y="250723"/>
                </a:lnTo>
                <a:lnTo>
                  <a:pt x="110312" y="250723"/>
                </a:lnTo>
                <a:lnTo>
                  <a:pt x="110312" y="250482"/>
                </a:lnTo>
                <a:lnTo>
                  <a:pt x="107543" y="250596"/>
                </a:lnTo>
                <a:lnTo>
                  <a:pt x="96748" y="250596"/>
                </a:lnTo>
                <a:lnTo>
                  <a:pt x="96989" y="250469"/>
                </a:lnTo>
                <a:lnTo>
                  <a:pt x="83121" y="250469"/>
                </a:lnTo>
                <a:lnTo>
                  <a:pt x="83096" y="250596"/>
                </a:lnTo>
                <a:lnTo>
                  <a:pt x="83083" y="250723"/>
                </a:lnTo>
                <a:lnTo>
                  <a:pt x="96507" y="250723"/>
                </a:lnTo>
                <a:lnTo>
                  <a:pt x="92722" y="252755"/>
                </a:lnTo>
                <a:lnTo>
                  <a:pt x="117932" y="252755"/>
                </a:lnTo>
                <a:close/>
              </a:path>
              <a:path w="679450" h="260350">
                <a:moveTo>
                  <a:pt x="118135" y="253009"/>
                </a:moveTo>
                <a:lnTo>
                  <a:pt x="118033" y="252882"/>
                </a:lnTo>
                <a:lnTo>
                  <a:pt x="92481" y="252882"/>
                </a:lnTo>
                <a:lnTo>
                  <a:pt x="92722" y="252755"/>
                </a:lnTo>
                <a:lnTo>
                  <a:pt x="68529" y="252882"/>
                </a:lnTo>
                <a:lnTo>
                  <a:pt x="67767" y="253263"/>
                </a:lnTo>
                <a:lnTo>
                  <a:pt x="65303" y="250723"/>
                </a:lnTo>
                <a:lnTo>
                  <a:pt x="72834" y="250723"/>
                </a:lnTo>
                <a:lnTo>
                  <a:pt x="68783" y="252755"/>
                </a:lnTo>
                <a:lnTo>
                  <a:pt x="82727" y="252755"/>
                </a:lnTo>
                <a:lnTo>
                  <a:pt x="82829" y="252120"/>
                </a:lnTo>
                <a:lnTo>
                  <a:pt x="82918" y="251612"/>
                </a:lnTo>
                <a:lnTo>
                  <a:pt x="82994" y="251231"/>
                </a:lnTo>
                <a:lnTo>
                  <a:pt x="83096" y="250596"/>
                </a:lnTo>
                <a:lnTo>
                  <a:pt x="73088" y="250596"/>
                </a:lnTo>
                <a:lnTo>
                  <a:pt x="73342" y="250469"/>
                </a:lnTo>
                <a:lnTo>
                  <a:pt x="65062" y="250469"/>
                </a:lnTo>
                <a:lnTo>
                  <a:pt x="65176" y="250596"/>
                </a:lnTo>
                <a:lnTo>
                  <a:pt x="61353" y="250596"/>
                </a:lnTo>
                <a:lnTo>
                  <a:pt x="61468" y="252755"/>
                </a:lnTo>
                <a:lnTo>
                  <a:pt x="55918" y="253009"/>
                </a:lnTo>
                <a:lnTo>
                  <a:pt x="52806" y="255676"/>
                </a:lnTo>
                <a:lnTo>
                  <a:pt x="54267" y="258343"/>
                </a:lnTo>
                <a:lnTo>
                  <a:pt x="55079" y="259232"/>
                </a:lnTo>
                <a:lnTo>
                  <a:pt x="61391" y="259232"/>
                </a:lnTo>
                <a:lnTo>
                  <a:pt x="61277" y="257708"/>
                </a:lnTo>
                <a:lnTo>
                  <a:pt x="61163" y="256311"/>
                </a:lnTo>
                <a:lnTo>
                  <a:pt x="61620" y="255422"/>
                </a:lnTo>
                <a:lnTo>
                  <a:pt x="64236" y="254914"/>
                </a:lnTo>
                <a:lnTo>
                  <a:pt x="64909" y="256311"/>
                </a:lnTo>
                <a:lnTo>
                  <a:pt x="64998" y="257200"/>
                </a:lnTo>
                <a:lnTo>
                  <a:pt x="65100" y="258089"/>
                </a:lnTo>
                <a:lnTo>
                  <a:pt x="65201" y="258978"/>
                </a:lnTo>
                <a:lnTo>
                  <a:pt x="63601" y="258089"/>
                </a:lnTo>
                <a:lnTo>
                  <a:pt x="62103" y="259232"/>
                </a:lnTo>
                <a:lnTo>
                  <a:pt x="78498" y="259232"/>
                </a:lnTo>
                <a:lnTo>
                  <a:pt x="78511" y="258978"/>
                </a:lnTo>
                <a:lnTo>
                  <a:pt x="78625" y="257581"/>
                </a:lnTo>
                <a:lnTo>
                  <a:pt x="78752" y="255930"/>
                </a:lnTo>
                <a:lnTo>
                  <a:pt x="78828" y="254914"/>
                </a:lnTo>
                <a:lnTo>
                  <a:pt x="78917" y="253771"/>
                </a:lnTo>
                <a:lnTo>
                  <a:pt x="80873" y="253390"/>
                </a:lnTo>
                <a:lnTo>
                  <a:pt x="82511" y="254406"/>
                </a:lnTo>
                <a:lnTo>
                  <a:pt x="81127" y="256692"/>
                </a:lnTo>
                <a:lnTo>
                  <a:pt x="80848" y="257200"/>
                </a:lnTo>
                <a:lnTo>
                  <a:pt x="80479" y="258089"/>
                </a:lnTo>
                <a:lnTo>
                  <a:pt x="80264" y="258978"/>
                </a:lnTo>
                <a:lnTo>
                  <a:pt x="80213" y="259232"/>
                </a:lnTo>
                <a:lnTo>
                  <a:pt x="91643" y="259232"/>
                </a:lnTo>
                <a:lnTo>
                  <a:pt x="91757" y="258089"/>
                </a:lnTo>
                <a:lnTo>
                  <a:pt x="91922" y="257708"/>
                </a:lnTo>
                <a:lnTo>
                  <a:pt x="91986" y="257581"/>
                </a:lnTo>
                <a:lnTo>
                  <a:pt x="93586" y="257200"/>
                </a:lnTo>
                <a:lnTo>
                  <a:pt x="93484" y="257708"/>
                </a:lnTo>
                <a:lnTo>
                  <a:pt x="93370" y="258343"/>
                </a:lnTo>
                <a:lnTo>
                  <a:pt x="93256" y="258978"/>
                </a:lnTo>
                <a:lnTo>
                  <a:pt x="93205" y="259232"/>
                </a:lnTo>
                <a:lnTo>
                  <a:pt x="102387" y="259232"/>
                </a:lnTo>
                <a:lnTo>
                  <a:pt x="102501" y="257200"/>
                </a:lnTo>
                <a:lnTo>
                  <a:pt x="102590" y="256692"/>
                </a:lnTo>
                <a:lnTo>
                  <a:pt x="102679" y="255930"/>
                </a:lnTo>
                <a:lnTo>
                  <a:pt x="102781" y="255168"/>
                </a:lnTo>
                <a:lnTo>
                  <a:pt x="102819" y="254914"/>
                </a:lnTo>
                <a:lnTo>
                  <a:pt x="88696" y="254914"/>
                </a:lnTo>
                <a:lnTo>
                  <a:pt x="88226" y="255168"/>
                </a:lnTo>
                <a:lnTo>
                  <a:pt x="83921" y="253390"/>
                </a:lnTo>
                <a:lnTo>
                  <a:pt x="83616" y="253263"/>
                </a:lnTo>
                <a:lnTo>
                  <a:pt x="83007" y="253009"/>
                </a:lnTo>
                <a:lnTo>
                  <a:pt x="92252" y="253009"/>
                </a:lnTo>
                <a:lnTo>
                  <a:pt x="118135" y="253009"/>
                </a:lnTo>
                <a:close/>
              </a:path>
              <a:path w="679450" h="260350">
                <a:moveTo>
                  <a:pt x="119964" y="254787"/>
                </a:moveTo>
                <a:lnTo>
                  <a:pt x="118364" y="253263"/>
                </a:lnTo>
                <a:lnTo>
                  <a:pt x="91770" y="253263"/>
                </a:lnTo>
                <a:lnTo>
                  <a:pt x="88938" y="254787"/>
                </a:lnTo>
                <a:lnTo>
                  <a:pt x="102831" y="254787"/>
                </a:lnTo>
                <a:lnTo>
                  <a:pt x="119964" y="254787"/>
                </a:lnTo>
                <a:close/>
              </a:path>
              <a:path w="679450" h="260350">
                <a:moveTo>
                  <a:pt x="120142" y="20612"/>
                </a:moveTo>
                <a:lnTo>
                  <a:pt x="119164" y="18884"/>
                </a:lnTo>
                <a:lnTo>
                  <a:pt x="118529" y="18199"/>
                </a:lnTo>
                <a:lnTo>
                  <a:pt x="117830" y="17487"/>
                </a:lnTo>
                <a:lnTo>
                  <a:pt x="117830" y="16560"/>
                </a:lnTo>
                <a:lnTo>
                  <a:pt x="117335" y="16014"/>
                </a:lnTo>
                <a:lnTo>
                  <a:pt x="116357" y="15976"/>
                </a:lnTo>
                <a:lnTo>
                  <a:pt x="115265" y="16179"/>
                </a:lnTo>
                <a:lnTo>
                  <a:pt x="114350" y="16535"/>
                </a:lnTo>
                <a:lnTo>
                  <a:pt x="114541" y="17843"/>
                </a:lnTo>
                <a:lnTo>
                  <a:pt x="114579" y="18034"/>
                </a:lnTo>
                <a:lnTo>
                  <a:pt x="113499" y="20002"/>
                </a:lnTo>
                <a:lnTo>
                  <a:pt x="114376" y="21488"/>
                </a:lnTo>
                <a:lnTo>
                  <a:pt x="116954" y="23329"/>
                </a:lnTo>
                <a:lnTo>
                  <a:pt x="118630" y="22999"/>
                </a:lnTo>
                <a:lnTo>
                  <a:pt x="119989" y="23126"/>
                </a:lnTo>
                <a:lnTo>
                  <a:pt x="119888" y="21958"/>
                </a:lnTo>
                <a:lnTo>
                  <a:pt x="120142" y="20612"/>
                </a:lnTo>
                <a:close/>
              </a:path>
              <a:path w="679450" h="260350">
                <a:moveTo>
                  <a:pt x="121158" y="255930"/>
                </a:moveTo>
                <a:lnTo>
                  <a:pt x="120091" y="254914"/>
                </a:lnTo>
                <a:lnTo>
                  <a:pt x="103187" y="254914"/>
                </a:lnTo>
                <a:lnTo>
                  <a:pt x="115189" y="259232"/>
                </a:lnTo>
                <a:lnTo>
                  <a:pt x="119976" y="259232"/>
                </a:lnTo>
                <a:lnTo>
                  <a:pt x="120040" y="258089"/>
                </a:lnTo>
                <a:lnTo>
                  <a:pt x="120142" y="257581"/>
                </a:lnTo>
                <a:lnTo>
                  <a:pt x="120332" y="257200"/>
                </a:lnTo>
                <a:lnTo>
                  <a:pt x="121158" y="255930"/>
                </a:lnTo>
                <a:close/>
              </a:path>
              <a:path w="679450" h="260350">
                <a:moveTo>
                  <a:pt x="123012" y="240309"/>
                </a:moveTo>
                <a:lnTo>
                  <a:pt x="117957" y="235864"/>
                </a:lnTo>
                <a:lnTo>
                  <a:pt x="115951" y="237134"/>
                </a:lnTo>
                <a:lnTo>
                  <a:pt x="114249" y="238658"/>
                </a:lnTo>
                <a:lnTo>
                  <a:pt x="110375" y="240309"/>
                </a:lnTo>
                <a:lnTo>
                  <a:pt x="123012" y="240309"/>
                </a:lnTo>
                <a:close/>
              </a:path>
              <a:path w="679450" h="260350">
                <a:moveTo>
                  <a:pt x="125615" y="242595"/>
                </a:moveTo>
                <a:lnTo>
                  <a:pt x="123151" y="240436"/>
                </a:lnTo>
                <a:lnTo>
                  <a:pt x="110083" y="240436"/>
                </a:lnTo>
                <a:lnTo>
                  <a:pt x="100647" y="240436"/>
                </a:lnTo>
                <a:lnTo>
                  <a:pt x="98831" y="242595"/>
                </a:lnTo>
                <a:lnTo>
                  <a:pt x="125615" y="242595"/>
                </a:lnTo>
                <a:close/>
              </a:path>
              <a:path w="679450" h="260350">
                <a:moveTo>
                  <a:pt x="125882" y="243103"/>
                </a:moveTo>
                <a:lnTo>
                  <a:pt x="108242" y="243103"/>
                </a:lnTo>
                <a:lnTo>
                  <a:pt x="108242" y="245770"/>
                </a:lnTo>
                <a:lnTo>
                  <a:pt x="99250" y="249262"/>
                </a:lnTo>
                <a:lnTo>
                  <a:pt x="98412" y="249720"/>
                </a:lnTo>
                <a:lnTo>
                  <a:pt x="98310" y="247421"/>
                </a:lnTo>
                <a:lnTo>
                  <a:pt x="98247" y="246151"/>
                </a:lnTo>
                <a:lnTo>
                  <a:pt x="98183" y="244754"/>
                </a:lnTo>
                <a:lnTo>
                  <a:pt x="102146" y="244754"/>
                </a:lnTo>
                <a:lnTo>
                  <a:pt x="105308" y="244119"/>
                </a:lnTo>
                <a:lnTo>
                  <a:pt x="106159" y="243992"/>
                </a:lnTo>
                <a:lnTo>
                  <a:pt x="107251" y="245262"/>
                </a:lnTo>
                <a:lnTo>
                  <a:pt x="108242" y="245770"/>
                </a:lnTo>
                <a:lnTo>
                  <a:pt x="108242" y="243103"/>
                </a:lnTo>
                <a:lnTo>
                  <a:pt x="85877" y="243103"/>
                </a:lnTo>
                <a:lnTo>
                  <a:pt x="88646" y="246659"/>
                </a:lnTo>
                <a:lnTo>
                  <a:pt x="92303" y="246913"/>
                </a:lnTo>
                <a:lnTo>
                  <a:pt x="95961" y="246151"/>
                </a:lnTo>
                <a:lnTo>
                  <a:pt x="98336" y="249758"/>
                </a:lnTo>
                <a:lnTo>
                  <a:pt x="96989" y="250469"/>
                </a:lnTo>
                <a:lnTo>
                  <a:pt x="110337" y="250469"/>
                </a:lnTo>
                <a:lnTo>
                  <a:pt x="116674" y="250469"/>
                </a:lnTo>
                <a:lnTo>
                  <a:pt x="124777" y="243992"/>
                </a:lnTo>
                <a:lnTo>
                  <a:pt x="125882" y="243103"/>
                </a:lnTo>
                <a:close/>
              </a:path>
              <a:path w="679450" h="260350">
                <a:moveTo>
                  <a:pt x="125895" y="242849"/>
                </a:moveTo>
                <a:lnTo>
                  <a:pt x="125755" y="242722"/>
                </a:lnTo>
                <a:lnTo>
                  <a:pt x="98729" y="242722"/>
                </a:lnTo>
                <a:lnTo>
                  <a:pt x="95973" y="242722"/>
                </a:lnTo>
                <a:lnTo>
                  <a:pt x="94716" y="242595"/>
                </a:lnTo>
                <a:lnTo>
                  <a:pt x="92049" y="242722"/>
                </a:lnTo>
                <a:lnTo>
                  <a:pt x="90017" y="242722"/>
                </a:lnTo>
                <a:lnTo>
                  <a:pt x="88303" y="240436"/>
                </a:lnTo>
                <a:lnTo>
                  <a:pt x="88099" y="240436"/>
                </a:lnTo>
                <a:lnTo>
                  <a:pt x="86296" y="242595"/>
                </a:lnTo>
                <a:lnTo>
                  <a:pt x="86194" y="242722"/>
                </a:lnTo>
                <a:lnTo>
                  <a:pt x="84480" y="242722"/>
                </a:lnTo>
                <a:lnTo>
                  <a:pt x="84734" y="241325"/>
                </a:lnTo>
                <a:lnTo>
                  <a:pt x="84823" y="240817"/>
                </a:lnTo>
                <a:lnTo>
                  <a:pt x="84658" y="240436"/>
                </a:lnTo>
                <a:lnTo>
                  <a:pt x="76123" y="240436"/>
                </a:lnTo>
                <a:lnTo>
                  <a:pt x="74409" y="241325"/>
                </a:lnTo>
                <a:lnTo>
                  <a:pt x="73799" y="240436"/>
                </a:lnTo>
                <a:lnTo>
                  <a:pt x="66344" y="240436"/>
                </a:lnTo>
                <a:lnTo>
                  <a:pt x="66878" y="242595"/>
                </a:lnTo>
                <a:lnTo>
                  <a:pt x="66941" y="242849"/>
                </a:lnTo>
                <a:lnTo>
                  <a:pt x="84467" y="242849"/>
                </a:lnTo>
                <a:lnTo>
                  <a:pt x="84442" y="242976"/>
                </a:lnTo>
                <a:lnTo>
                  <a:pt x="85979" y="242976"/>
                </a:lnTo>
                <a:lnTo>
                  <a:pt x="86093" y="242849"/>
                </a:lnTo>
                <a:lnTo>
                  <a:pt x="90119" y="242849"/>
                </a:lnTo>
                <a:lnTo>
                  <a:pt x="97243" y="242849"/>
                </a:lnTo>
                <a:lnTo>
                  <a:pt x="98513" y="242976"/>
                </a:lnTo>
                <a:lnTo>
                  <a:pt x="98615" y="242849"/>
                </a:lnTo>
                <a:lnTo>
                  <a:pt x="125895" y="242849"/>
                </a:lnTo>
                <a:close/>
              </a:path>
              <a:path w="679450" h="260350">
                <a:moveTo>
                  <a:pt x="129006" y="251701"/>
                </a:moveTo>
                <a:lnTo>
                  <a:pt x="126733" y="250774"/>
                </a:lnTo>
                <a:lnTo>
                  <a:pt x="124434" y="248335"/>
                </a:lnTo>
                <a:lnTo>
                  <a:pt x="121983" y="251739"/>
                </a:lnTo>
                <a:lnTo>
                  <a:pt x="124625" y="255816"/>
                </a:lnTo>
                <a:lnTo>
                  <a:pt x="126746" y="252488"/>
                </a:lnTo>
                <a:lnTo>
                  <a:pt x="129006" y="251701"/>
                </a:lnTo>
                <a:close/>
              </a:path>
              <a:path w="679450" h="260350">
                <a:moveTo>
                  <a:pt x="132105" y="237604"/>
                </a:moveTo>
                <a:lnTo>
                  <a:pt x="130073" y="231762"/>
                </a:lnTo>
                <a:lnTo>
                  <a:pt x="124066" y="236435"/>
                </a:lnTo>
                <a:lnTo>
                  <a:pt x="127012" y="238747"/>
                </a:lnTo>
                <a:lnTo>
                  <a:pt x="129501" y="238645"/>
                </a:lnTo>
                <a:lnTo>
                  <a:pt x="132105" y="237604"/>
                </a:lnTo>
                <a:close/>
              </a:path>
              <a:path w="679450" h="260350">
                <a:moveTo>
                  <a:pt x="132397" y="237705"/>
                </a:moveTo>
                <a:lnTo>
                  <a:pt x="132359" y="237578"/>
                </a:lnTo>
                <a:lnTo>
                  <a:pt x="132194" y="237578"/>
                </a:lnTo>
                <a:lnTo>
                  <a:pt x="132143" y="237718"/>
                </a:lnTo>
                <a:lnTo>
                  <a:pt x="132321" y="237718"/>
                </a:lnTo>
                <a:close/>
              </a:path>
              <a:path w="679450" h="260350">
                <a:moveTo>
                  <a:pt x="138722" y="259130"/>
                </a:moveTo>
                <a:lnTo>
                  <a:pt x="137680" y="255536"/>
                </a:lnTo>
                <a:lnTo>
                  <a:pt x="134950" y="258318"/>
                </a:lnTo>
                <a:lnTo>
                  <a:pt x="130543" y="256882"/>
                </a:lnTo>
                <a:lnTo>
                  <a:pt x="129997" y="258381"/>
                </a:lnTo>
                <a:lnTo>
                  <a:pt x="129755" y="259130"/>
                </a:lnTo>
                <a:lnTo>
                  <a:pt x="138722" y="259130"/>
                </a:lnTo>
                <a:close/>
              </a:path>
              <a:path w="679450" h="260350">
                <a:moveTo>
                  <a:pt x="139407" y="19799"/>
                </a:moveTo>
                <a:lnTo>
                  <a:pt x="136791" y="19253"/>
                </a:lnTo>
                <a:lnTo>
                  <a:pt x="136702" y="19773"/>
                </a:lnTo>
                <a:lnTo>
                  <a:pt x="136499" y="20828"/>
                </a:lnTo>
                <a:lnTo>
                  <a:pt x="139255" y="21247"/>
                </a:lnTo>
                <a:lnTo>
                  <a:pt x="139407" y="19799"/>
                </a:lnTo>
                <a:close/>
              </a:path>
              <a:path w="679450" h="260350">
                <a:moveTo>
                  <a:pt x="157099" y="243433"/>
                </a:moveTo>
                <a:lnTo>
                  <a:pt x="153784" y="237794"/>
                </a:lnTo>
                <a:lnTo>
                  <a:pt x="151599" y="236855"/>
                </a:lnTo>
                <a:lnTo>
                  <a:pt x="146278" y="238810"/>
                </a:lnTo>
                <a:lnTo>
                  <a:pt x="144792" y="239217"/>
                </a:lnTo>
                <a:lnTo>
                  <a:pt x="142748" y="235419"/>
                </a:lnTo>
                <a:lnTo>
                  <a:pt x="142849" y="235280"/>
                </a:lnTo>
                <a:lnTo>
                  <a:pt x="142887" y="235140"/>
                </a:lnTo>
                <a:lnTo>
                  <a:pt x="142913" y="235013"/>
                </a:lnTo>
                <a:lnTo>
                  <a:pt x="142748" y="235178"/>
                </a:lnTo>
                <a:lnTo>
                  <a:pt x="142684" y="235305"/>
                </a:lnTo>
                <a:lnTo>
                  <a:pt x="141719" y="235369"/>
                </a:lnTo>
                <a:lnTo>
                  <a:pt x="140119" y="234975"/>
                </a:lnTo>
                <a:lnTo>
                  <a:pt x="139877" y="235381"/>
                </a:lnTo>
                <a:lnTo>
                  <a:pt x="138010" y="238556"/>
                </a:lnTo>
                <a:lnTo>
                  <a:pt x="135026" y="237464"/>
                </a:lnTo>
                <a:lnTo>
                  <a:pt x="132397" y="237705"/>
                </a:lnTo>
                <a:lnTo>
                  <a:pt x="133146" y="243014"/>
                </a:lnTo>
                <a:lnTo>
                  <a:pt x="138239" y="243001"/>
                </a:lnTo>
                <a:lnTo>
                  <a:pt x="141643" y="245071"/>
                </a:lnTo>
                <a:lnTo>
                  <a:pt x="144653" y="241922"/>
                </a:lnTo>
                <a:lnTo>
                  <a:pt x="145046" y="241731"/>
                </a:lnTo>
                <a:lnTo>
                  <a:pt x="148094" y="247878"/>
                </a:lnTo>
                <a:lnTo>
                  <a:pt x="150139" y="246837"/>
                </a:lnTo>
                <a:lnTo>
                  <a:pt x="152654" y="247370"/>
                </a:lnTo>
                <a:lnTo>
                  <a:pt x="151688" y="242925"/>
                </a:lnTo>
                <a:lnTo>
                  <a:pt x="156400" y="244729"/>
                </a:lnTo>
                <a:lnTo>
                  <a:pt x="156578" y="244195"/>
                </a:lnTo>
                <a:lnTo>
                  <a:pt x="157099" y="243433"/>
                </a:lnTo>
                <a:close/>
              </a:path>
              <a:path w="679450" h="260350">
                <a:moveTo>
                  <a:pt x="170421" y="253619"/>
                </a:moveTo>
                <a:lnTo>
                  <a:pt x="168567" y="250393"/>
                </a:lnTo>
                <a:lnTo>
                  <a:pt x="163880" y="251383"/>
                </a:lnTo>
                <a:lnTo>
                  <a:pt x="159943" y="246494"/>
                </a:lnTo>
                <a:lnTo>
                  <a:pt x="155740" y="246151"/>
                </a:lnTo>
                <a:lnTo>
                  <a:pt x="150279" y="251498"/>
                </a:lnTo>
                <a:lnTo>
                  <a:pt x="149161" y="250837"/>
                </a:lnTo>
                <a:lnTo>
                  <a:pt x="147383" y="249542"/>
                </a:lnTo>
                <a:lnTo>
                  <a:pt x="144399" y="248285"/>
                </a:lnTo>
                <a:lnTo>
                  <a:pt x="142240" y="248259"/>
                </a:lnTo>
                <a:lnTo>
                  <a:pt x="141287" y="250088"/>
                </a:lnTo>
                <a:lnTo>
                  <a:pt x="141058" y="251841"/>
                </a:lnTo>
                <a:lnTo>
                  <a:pt x="141389" y="254165"/>
                </a:lnTo>
                <a:lnTo>
                  <a:pt x="142722" y="254863"/>
                </a:lnTo>
                <a:lnTo>
                  <a:pt x="143725" y="255574"/>
                </a:lnTo>
                <a:lnTo>
                  <a:pt x="144399" y="254850"/>
                </a:lnTo>
                <a:lnTo>
                  <a:pt x="145288" y="254546"/>
                </a:lnTo>
                <a:lnTo>
                  <a:pt x="144462" y="256095"/>
                </a:lnTo>
                <a:lnTo>
                  <a:pt x="144081" y="257721"/>
                </a:lnTo>
                <a:lnTo>
                  <a:pt x="144233" y="259130"/>
                </a:lnTo>
                <a:lnTo>
                  <a:pt x="168986" y="259130"/>
                </a:lnTo>
                <a:lnTo>
                  <a:pt x="170192" y="256413"/>
                </a:lnTo>
                <a:lnTo>
                  <a:pt x="170421" y="253619"/>
                </a:lnTo>
                <a:close/>
              </a:path>
              <a:path w="679450" h="260350">
                <a:moveTo>
                  <a:pt x="176314" y="25463"/>
                </a:moveTo>
                <a:lnTo>
                  <a:pt x="171792" y="22123"/>
                </a:lnTo>
                <a:lnTo>
                  <a:pt x="175933" y="5994"/>
                </a:lnTo>
                <a:lnTo>
                  <a:pt x="173329" y="1905"/>
                </a:lnTo>
                <a:lnTo>
                  <a:pt x="160909" y="1168"/>
                </a:lnTo>
                <a:lnTo>
                  <a:pt x="171729" y="15544"/>
                </a:lnTo>
                <a:lnTo>
                  <a:pt x="167322" y="19227"/>
                </a:lnTo>
                <a:lnTo>
                  <a:pt x="167335" y="21158"/>
                </a:lnTo>
                <a:lnTo>
                  <a:pt x="171259" y="23342"/>
                </a:lnTo>
                <a:lnTo>
                  <a:pt x="172161" y="23850"/>
                </a:lnTo>
                <a:lnTo>
                  <a:pt x="173215" y="24142"/>
                </a:lnTo>
                <a:lnTo>
                  <a:pt x="174650" y="25196"/>
                </a:lnTo>
                <a:lnTo>
                  <a:pt x="175006" y="25984"/>
                </a:lnTo>
                <a:lnTo>
                  <a:pt x="175564" y="26758"/>
                </a:lnTo>
                <a:lnTo>
                  <a:pt x="176314" y="25463"/>
                </a:lnTo>
                <a:close/>
              </a:path>
              <a:path w="679450" h="260350">
                <a:moveTo>
                  <a:pt x="178435" y="19735"/>
                </a:moveTo>
                <a:lnTo>
                  <a:pt x="177520" y="17856"/>
                </a:lnTo>
                <a:lnTo>
                  <a:pt x="176923" y="16649"/>
                </a:lnTo>
                <a:lnTo>
                  <a:pt x="176110" y="14960"/>
                </a:lnTo>
                <a:lnTo>
                  <a:pt x="174244" y="17970"/>
                </a:lnTo>
                <a:lnTo>
                  <a:pt x="175399" y="18897"/>
                </a:lnTo>
                <a:lnTo>
                  <a:pt x="178435" y="19735"/>
                </a:lnTo>
                <a:close/>
              </a:path>
              <a:path w="679450" h="260350">
                <a:moveTo>
                  <a:pt x="178676" y="259130"/>
                </a:moveTo>
                <a:lnTo>
                  <a:pt x="175399" y="256755"/>
                </a:lnTo>
                <a:lnTo>
                  <a:pt x="174942" y="255473"/>
                </a:lnTo>
                <a:lnTo>
                  <a:pt x="176822" y="248488"/>
                </a:lnTo>
                <a:lnTo>
                  <a:pt x="171424" y="248005"/>
                </a:lnTo>
                <a:lnTo>
                  <a:pt x="173101" y="254000"/>
                </a:lnTo>
                <a:lnTo>
                  <a:pt x="172808" y="256527"/>
                </a:lnTo>
                <a:lnTo>
                  <a:pt x="169735" y="259130"/>
                </a:lnTo>
                <a:lnTo>
                  <a:pt x="178676" y="259130"/>
                </a:lnTo>
                <a:close/>
              </a:path>
              <a:path w="679450" h="260350">
                <a:moveTo>
                  <a:pt x="180797" y="244106"/>
                </a:moveTo>
                <a:lnTo>
                  <a:pt x="179514" y="240690"/>
                </a:lnTo>
                <a:lnTo>
                  <a:pt x="178943" y="239153"/>
                </a:lnTo>
                <a:lnTo>
                  <a:pt x="178993" y="237375"/>
                </a:lnTo>
                <a:lnTo>
                  <a:pt x="178714" y="235381"/>
                </a:lnTo>
                <a:lnTo>
                  <a:pt x="173964" y="233451"/>
                </a:lnTo>
                <a:lnTo>
                  <a:pt x="178371" y="229539"/>
                </a:lnTo>
                <a:lnTo>
                  <a:pt x="177215" y="228117"/>
                </a:lnTo>
                <a:lnTo>
                  <a:pt x="178562" y="224955"/>
                </a:lnTo>
                <a:lnTo>
                  <a:pt x="174663" y="223253"/>
                </a:lnTo>
                <a:lnTo>
                  <a:pt x="175691" y="228307"/>
                </a:lnTo>
                <a:lnTo>
                  <a:pt x="173520" y="230530"/>
                </a:lnTo>
                <a:lnTo>
                  <a:pt x="168986" y="230098"/>
                </a:lnTo>
                <a:lnTo>
                  <a:pt x="169710" y="236626"/>
                </a:lnTo>
                <a:lnTo>
                  <a:pt x="167436" y="237998"/>
                </a:lnTo>
                <a:lnTo>
                  <a:pt x="164769" y="238734"/>
                </a:lnTo>
                <a:lnTo>
                  <a:pt x="163029" y="241871"/>
                </a:lnTo>
                <a:lnTo>
                  <a:pt x="164223" y="244411"/>
                </a:lnTo>
                <a:lnTo>
                  <a:pt x="164630" y="247065"/>
                </a:lnTo>
                <a:lnTo>
                  <a:pt x="169405" y="244690"/>
                </a:lnTo>
                <a:lnTo>
                  <a:pt x="173609" y="243928"/>
                </a:lnTo>
                <a:lnTo>
                  <a:pt x="176885" y="248373"/>
                </a:lnTo>
                <a:lnTo>
                  <a:pt x="179616" y="246456"/>
                </a:lnTo>
                <a:lnTo>
                  <a:pt x="180797" y="244106"/>
                </a:lnTo>
                <a:close/>
              </a:path>
              <a:path w="679450" h="260350">
                <a:moveTo>
                  <a:pt x="188798" y="244475"/>
                </a:moveTo>
                <a:lnTo>
                  <a:pt x="185775" y="242747"/>
                </a:lnTo>
                <a:lnTo>
                  <a:pt x="185026" y="245541"/>
                </a:lnTo>
                <a:lnTo>
                  <a:pt x="184886" y="246926"/>
                </a:lnTo>
                <a:lnTo>
                  <a:pt x="184759" y="248221"/>
                </a:lnTo>
                <a:lnTo>
                  <a:pt x="186309" y="249694"/>
                </a:lnTo>
                <a:lnTo>
                  <a:pt x="187109" y="251079"/>
                </a:lnTo>
                <a:lnTo>
                  <a:pt x="188798" y="250355"/>
                </a:lnTo>
                <a:lnTo>
                  <a:pt x="188798" y="244475"/>
                </a:lnTo>
                <a:close/>
              </a:path>
              <a:path w="679450" h="260350">
                <a:moveTo>
                  <a:pt x="193192" y="257975"/>
                </a:moveTo>
                <a:lnTo>
                  <a:pt x="189776" y="256425"/>
                </a:lnTo>
                <a:lnTo>
                  <a:pt x="187947" y="256349"/>
                </a:lnTo>
                <a:lnTo>
                  <a:pt x="186931" y="259130"/>
                </a:lnTo>
                <a:lnTo>
                  <a:pt x="190817" y="259130"/>
                </a:lnTo>
                <a:lnTo>
                  <a:pt x="193192" y="257975"/>
                </a:lnTo>
                <a:close/>
              </a:path>
              <a:path w="679450" h="260350">
                <a:moveTo>
                  <a:pt x="195554" y="23939"/>
                </a:moveTo>
                <a:lnTo>
                  <a:pt x="195541" y="22428"/>
                </a:lnTo>
                <a:lnTo>
                  <a:pt x="194424" y="20624"/>
                </a:lnTo>
                <a:lnTo>
                  <a:pt x="193128" y="20078"/>
                </a:lnTo>
                <a:lnTo>
                  <a:pt x="192074" y="19354"/>
                </a:lnTo>
                <a:lnTo>
                  <a:pt x="191617" y="20459"/>
                </a:lnTo>
                <a:lnTo>
                  <a:pt x="190804" y="21577"/>
                </a:lnTo>
                <a:lnTo>
                  <a:pt x="190893" y="23685"/>
                </a:lnTo>
                <a:lnTo>
                  <a:pt x="191681" y="24968"/>
                </a:lnTo>
                <a:lnTo>
                  <a:pt x="192544" y="25565"/>
                </a:lnTo>
                <a:lnTo>
                  <a:pt x="193052" y="25920"/>
                </a:lnTo>
                <a:lnTo>
                  <a:pt x="194881" y="25412"/>
                </a:lnTo>
                <a:lnTo>
                  <a:pt x="195148" y="24853"/>
                </a:lnTo>
                <a:lnTo>
                  <a:pt x="195554" y="23939"/>
                </a:lnTo>
                <a:close/>
              </a:path>
              <a:path w="679450" h="260350">
                <a:moveTo>
                  <a:pt x="199631" y="246976"/>
                </a:moveTo>
                <a:lnTo>
                  <a:pt x="193167" y="243560"/>
                </a:lnTo>
                <a:lnTo>
                  <a:pt x="190830" y="252044"/>
                </a:lnTo>
                <a:lnTo>
                  <a:pt x="192176" y="252044"/>
                </a:lnTo>
                <a:lnTo>
                  <a:pt x="193332" y="252399"/>
                </a:lnTo>
                <a:lnTo>
                  <a:pt x="193954" y="251980"/>
                </a:lnTo>
                <a:lnTo>
                  <a:pt x="195567" y="250850"/>
                </a:lnTo>
                <a:lnTo>
                  <a:pt x="196951" y="249389"/>
                </a:lnTo>
                <a:lnTo>
                  <a:pt x="199631" y="246976"/>
                </a:lnTo>
                <a:close/>
              </a:path>
              <a:path w="679450" h="260350">
                <a:moveTo>
                  <a:pt x="205600" y="241541"/>
                </a:moveTo>
                <a:lnTo>
                  <a:pt x="205511" y="240944"/>
                </a:lnTo>
                <a:lnTo>
                  <a:pt x="205028" y="237998"/>
                </a:lnTo>
                <a:lnTo>
                  <a:pt x="202958" y="238988"/>
                </a:lnTo>
                <a:lnTo>
                  <a:pt x="201193" y="239331"/>
                </a:lnTo>
                <a:lnTo>
                  <a:pt x="201218" y="241338"/>
                </a:lnTo>
                <a:lnTo>
                  <a:pt x="201574" y="243192"/>
                </a:lnTo>
                <a:lnTo>
                  <a:pt x="204216" y="242887"/>
                </a:lnTo>
                <a:lnTo>
                  <a:pt x="204736" y="242824"/>
                </a:lnTo>
                <a:lnTo>
                  <a:pt x="205600" y="241541"/>
                </a:lnTo>
                <a:close/>
              </a:path>
              <a:path w="679450" h="260350">
                <a:moveTo>
                  <a:pt x="205638" y="247180"/>
                </a:moveTo>
                <a:lnTo>
                  <a:pt x="205536" y="246710"/>
                </a:lnTo>
                <a:lnTo>
                  <a:pt x="205397" y="246113"/>
                </a:lnTo>
                <a:lnTo>
                  <a:pt x="204520" y="245427"/>
                </a:lnTo>
                <a:lnTo>
                  <a:pt x="203873" y="245300"/>
                </a:lnTo>
                <a:lnTo>
                  <a:pt x="203339" y="245186"/>
                </a:lnTo>
                <a:lnTo>
                  <a:pt x="202653" y="245859"/>
                </a:lnTo>
                <a:lnTo>
                  <a:pt x="201383" y="246519"/>
                </a:lnTo>
                <a:lnTo>
                  <a:pt x="202819" y="247459"/>
                </a:lnTo>
                <a:lnTo>
                  <a:pt x="203542" y="248119"/>
                </a:lnTo>
                <a:lnTo>
                  <a:pt x="204381" y="248373"/>
                </a:lnTo>
                <a:lnTo>
                  <a:pt x="204622" y="248437"/>
                </a:lnTo>
                <a:lnTo>
                  <a:pt x="205638" y="247180"/>
                </a:lnTo>
                <a:close/>
              </a:path>
              <a:path w="679450" h="260350">
                <a:moveTo>
                  <a:pt x="212483" y="259143"/>
                </a:moveTo>
                <a:lnTo>
                  <a:pt x="211175" y="255460"/>
                </a:lnTo>
                <a:lnTo>
                  <a:pt x="211112" y="255282"/>
                </a:lnTo>
                <a:lnTo>
                  <a:pt x="210985" y="254939"/>
                </a:lnTo>
                <a:lnTo>
                  <a:pt x="210870" y="251612"/>
                </a:lnTo>
                <a:lnTo>
                  <a:pt x="210781" y="250952"/>
                </a:lnTo>
                <a:lnTo>
                  <a:pt x="210654" y="249961"/>
                </a:lnTo>
                <a:lnTo>
                  <a:pt x="207429" y="251612"/>
                </a:lnTo>
                <a:lnTo>
                  <a:pt x="206717" y="251612"/>
                </a:lnTo>
                <a:lnTo>
                  <a:pt x="207632" y="254711"/>
                </a:lnTo>
                <a:lnTo>
                  <a:pt x="209245" y="258089"/>
                </a:lnTo>
                <a:lnTo>
                  <a:pt x="209613" y="258940"/>
                </a:lnTo>
                <a:lnTo>
                  <a:pt x="209689" y="259143"/>
                </a:lnTo>
                <a:lnTo>
                  <a:pt x="212483" y="259143"/>
                </a:lnTo>
                <a:close/>
              </a:path>
              <a:path w="679450" h="260350">
                <a:moveTo>
                  <a:pt x="212852" y="244411"/>
                </a:moveTo>
                <a:lnTo>
                  <a:pt x="211340" y="243433"/>
                </a:lnTo>
                <a:lnTo>
                  <a:pt x="210527" y="242506"/>
                </a:lnTo>
                <a:lnTo>
                  <a:pt x="209829" y="242582"/>
                </a:lnTo>
                <a:lnTo>
                  <a:pt x="209105" y="242671"/>
                </a:lnTo>
                <a:lnTo>
                  <a:pt x="208483" y="243738"/>
                </a:lnTo>
                <a:lnTo>
                  <a:pt x="207822" y="244373"/>
                </a:lnTo>
                <a:lnTo>
                  <a:pt x="208419" y="244856"/>
                </a:lnTo>
                <a:lnTo>
                  <a:pt x="209003" y="245706"/>
                </a:lnTo>
                <a:lnTo>
                  <a:pt x="209600" y="245706"/>
                </a:lnTo>
                <a:lnTo>
                  <a:pt x="210413" y="245719"/>
                </a:lnTo>
                <a:lnTo>
                  <a:pt x="211251" y="245097"/>
                </a:lnTo>
                <a:lnTo>
                  <a:pt x="212852" y="244411"/>
                </a:lnTo>
                <a:close/>
              </a:path>
              <a:path w="679450" h="260350">
                <a:moveTo>
                  <a:pt x="224485" y="240563"/>
                </a:moveTo>
                <a:lnTo>
                  <a:pt x="221881" y="238442"/>
                </a:lnTo>
                <a:lnTo>
                  <a:pt x="217919" y="237185"/>
                </a:lnTo>
                <a:lnTo>
                  <a:pt x="215938" y="241236"/>
                </a:lnTo>
                <a:lnTo>
                  <a:pt x="216636" y="244678"/>
                </a:lnTo>
                <a:lnTo>
                  <a:pt x="218122" y="248348"/>
                </a:lnTo>
                <a:lnTo>
                  <a:pt x="222059" y="249974"/>
                </a:lnTo>
                <a:lnTo>
                  <a:pt x="223088" y="246303"/>
                </a:lnTo>
                <a:lnTo>
                  <a:pt x="223596" y="244221"/>
                </a:lnTo>
                <a:lnTo>
                  <a:pt x="224485" y="240563"/>
                </a:lnTo>
                <a:close/>
              </a:path>
              <a:path w="679450" h="260350">
                <a:moveTo>
                  <a:pt x="229831" y="211861"/>
                </a:moveTo>
                <a:lnTo>
                  <a:pt x="228269" y="211226"/>
                </a:lnTo>
                <a:lnTo>
                  <a:pt x="226250" y="209575"/>
                </a:lnTo>
                <a:lnTo>
                  <a:pt x="219798" y="212623"/>
                </a:lnTo>
                <a:lnTo>
                  <a:pt x="216916" y="210337"/>
                </a:lnTo>
                <a:lnTo>
                  <a:pt x="214833" y="208686"/>
                </a:lnTo>
                <a:lnTo>
                  <a:pt x="211937" y="209461"/>
                </a:lnTo>
                <a:lnTo>
                  <a:pt x="211937" y="218465"/>
                </a:lnTo>
                <a:lnTo>
                  <a:pt x="211518" y="219354"/>
                </a:lnTo>
                <a:lnTo>
                  <a:pt x="211467" y="219481"/>
                </a:lnTo>
                <a:lnTo>
                  <a:pt x="208876" y="218465"/>
                </a:lnTo>
                <a:lnTo>
                  <a:pt x="208508" y="218465"/>
                </a:lnTo>
                <a:lnTo>
                  <a:pt x="208762" y="217830"/>
                </a:lnTo>
                <a:lnTo>
                  <a:pt x="209067" y="217068"/>
                </a:lnTo>
                <a:lnTo>
                  <a:pt x="209118" y="216941"/>
                </a:lnTo>
                <a:lnTo>
                  <a:pt x="211937" y="218465"/>
                </a:lnTo>
                <a:lnTo>
                  <a:pt x="211937" y="209461"/>
                </a:lnTo>
                <a:lnTo>
                  <a:pt x="209080" y="210223"/>
                </a:lnTo>
                <a:lnTo>
                  <a:pt x="212305" y="206019"/>
                </a:lnTo>
                <a:lnTo>
                  <a:pt x="213690" y="206019"/>
                </a:lnTo>
                <a:lnTo>
                  <a:pt x="216941" y="207670"/>
                </a:lnTo>
                <a:lnTo>
                  <a:pt x="219875" y="205511"/>
                </a:lnTo>
                <a:lnTo>
                  <a:pt x="222961" y="203225"/>
                </a:lnTo>
                <a:lnTo>
                  <a:pt x="221513" y="202209"/>
                </a:lnTo>
                <a:lnTo>
                  <a:pt x="220052" y="201193"/>
                </a:lnTo>
                <a:lnTo>
                  <a:pt x="217881" y="199669"/>
                </a:lnTo>
                <a:lnTo>
                  <a:pt x="217195" y="198399"/>
                </a:lnTo>
                <a:lnTo>
                  <a:pt x="215887" y="195478"/>
                </a:lnTo>
                <a:lnTo>
                  <a:pt x="217157" y="194081"/>
                </a:lnTo>
                <a:lnTo>
                  <a:pt x="218592" y="193065"/>
                </a:lnTo>
                <a:lnTo>
                  <a:pt x="218960" y="192811"/>
                </a:lnTo>
                <a:lnTo>
                  <a:pt x="219837" y="189890"/>
                </a:lnTo>
                <a:lnTo>
                  <a:pt x="219913" y="189636"/>
                </a:lnTo>
                <a:lnTo>
                  <a:pt x="219036" y="187604"/>
                </a:lnTo>
                <a:lnTo>
                  <a:pt x="218909" y="186842"/>
                </a:lnTo>
                <a:lnTo>
                  <a:pt x="218795" y="186080"/>
                </a:lnTo>
                <a:lnTo>
                  <a:pt x="218757" y="185826"/>
                </a:lnTo>
                <a:lnTo>
                  <a:pt x="220903" y="185826"/>
                </a:lnTo>
                <a:lnTo>
                  <a:pt x="221208" y="185966"/>
                </a:lnTo>
                <a:lnTo>
                  <a:pt x="221526" y="186080"/>
                </a:lnTo>
                <a:lnTo>
                  <a:pt x="221208" y="186080"/>
                </a:lnTo>
                <a:lnTo>
                  <a:pt x="221170" y="186461"/>
                </a:lnTo>
                <a:lnTo>
                  <a:pt x="221068" y="187604"/>
                </a:lnTo>
                <a:lnTo>
                  <a:pt x="220980" y="188620"/>
                </a:lnTo>
                <a:lnTo>
                  <a:pt x="223215" y="186842"/>
                </a:lnTo>
                <a:lnTo>
                  <a:pt x="223520" y="186461"/>
                </a:lnTo>
                <a:lnTo>
                  <a:pt x="223888" y="185826"/>
                </a:lnTo>
                <a:lnTo>
                  <a:pt x="223100" y="184429"/>
                </a:lnTo>
                <a:lnTo>
                  <a:pt x="222504" y="183794"/>
                </a:lnTo>
                <a:lnTo>
                  <a:pt x="222275" y="183540"/>
                </a:lnTo>
                <a:lnTo>
                  <a:pt x="221170" y="182524"/>
                </a:lnTo>
                <a:lnTo>
                  <a:pt x="217360" y="183032"/>
                </a:lnTo>
                <a:lnTo>
                  <a:pt x="218033" y="183032"/>
                </a:lnTo>
                <a:lnTo>
                  <a:pt x="216369" y="183794"/>
                </a:lnTo>
                <a:lnTo>
                  <a:pt x="212991" y="183032"/>
                </a:lnTo>
                <a:lnTo>
                  <a:pt x="212509" y="182524"/>
                </a:lnTo>
                <a:lnTo>
                  <a:pt x="211543" y="181508"/>
                </a:lnTo>
                <a:lnTo>
                  <a:pt x="210032" y="180492"/>
                </a:lnTo>
                <a:lnTo>
                  <a:pt x="209740" y="180492"/>
                </a:lnTo>
                <a:lnTo>
                  <a:pt x="208191" y="182524"/>
                </a:lnTo>
                <a:lnTo>
                  <a:pt x="206679" y="180492"/>
                </a:lnTo>
                <a:lnTo>
                  <a:pt x="201371" y="183540"/>
                </a:lnTo>
                <a:lnTo>
                  <a:pt x="206667" y="186842"/>
                </a:lnTo>
                <a:lnTo>
                  <a:pt x="206540" y="188620"/>
                </a:lnTo>
                <a:lnTo>
                  <a:pt x="206451" y="189890"/>
                </a:lnTo>
                <a:lnTo>
                  <a:pt x="198513" y="185826"/>
                </a:lnTo>
                <a:lnTo>
                  <a:pt x="198056" y="185826"/>
                </a:lnTo>
                <a:lnTo>
                  <a:pt x="197573" y="186080"/>
                </a:lnTo>
                <a:lnTo>
                  <a:pt x="196202" y="186461"/>
                </a:lnTo>
                <a:lnTo>
                  <a:pt x="196138" y="191287"/>
                </a:lnTo>
                <a:lnTo>
                  <a:pt x="200672" y="194843"/>
                </a:lnTo>
                <a:lnTo>
                  <a:pt x="207391" y="193065"/>
                </a:lnTo>
                <a:lnTo>
                  <a:pt x="208813" y="193827"/>
                </a:lnTo>
                <a:lnTo>
                  <a:pt x="210997" y="196875"/>
                </a:lnTo>
                <a:lnTo>
                  <a:pt x="211759" y="198399"/>
                </a:lnTo>
                <a:lnTo>
                  <a:pt x="212534" y="199669"/>
                </a:lnTo>
                <a:lnTo>
                  <a:pt x="212610" y="199796"/>
                </a:lnTo>
                <a:lnTo>
                  <a:pt x="210045" y="201193"/>
                </a:lnTo>
                <a:lnTo>
                  <a:pt x="207822" y="197891"/>
                </a:lnTo>
                <a:lnTo>
                  <a:pt x="205320" y="200558"/>
                </a:lnTo>
                <a:lnTo>
                  <a:pt x="204787" y="200825"/>
                </a:lnTo>
                <a:lnTo>
                  <a:pt x="204787" y="213766"/>
                </a:lnTo>
                <a:lnTo>
                  <a:pt x="204520" y="213766"/>
                </a:lnTo>
                <a:lnTo>
                  <a:pt x="197700" y="217830"/>
                </a:lnTo>
                <a:lnTo>
                  <a:pt x="197700" y="213131"/>
                </a:lnTo>
                <a:lnTo>
                  <a:pt x="199212" y="213131"/>
                </a:lnTo>
                <a:lnTo>
                  <a:pt x="201726" y="213004"/>
                </a:lnTo>
                <a:lnTo>
                  <a:pt x="201599" y="211861"/>
                </a:lnTo>
                <a:lnTo>
                  <a:pt x="201485" y="210845"/>
                </a:lnTo>
                <a:lnTo>
                  <a:pt x="201383" y="209829"/>
                </a:lnTo>
                <a:lnTo>
                  <a:pt x="201256" y="208686"/>
                </a:lnTo>
                <a:lnTo>
                  <a:pt x="201244" y="208559"/>
                </a:lnTo>
                <a:lnTo>
                  <a:pt x="196342" y="206400"/>
                </a:lnTo>
                <a:lnTo>
                  <a:pt x="195999" y="206400"/>
                </a:lnTo>
                <a:lnTo>
                  <a:pt x="196151" y="206019"/>
                </a:lnTo>
                <a:lnTo>
                  <a:pt x="202641" y="206019"/>
                </a:lnTo>
                <a:lnTo>
                  <a:pt x="202704" y="206400"/>
                </a:lnTo>
                <a:lnTo>
                  <a:pt x="202831" y="207162"/>
                </a:lnTo>
                <a:lnTo>
                  <a:pt x="202933" y="207797"/>
                </a:lnTo>
                <a:lnTo>
                  <a:pt x="203022" y="208305"/>
                </a:lnTo>
                <a:lnTo>
                  <a:pt x="203123" y="208940"/>
                </a:lnTo>
                <a:lnTo>
                  <a:pt x="203225" y="209575"/>
                </a:lnTo>
                <a:lnTo>
                  <a:pt x="203327" y="209956"/>
                </a:lnTo>
                <a:lnTo>
                  <a:pt x="204787" y="213766"/>
                </a:lnTo>
                <a:lnTo>
                  <a:pt x="204787" y="200825"/>
                </a:lnTo>
                <a:lnTo>
                  <a:pt x="202476" y="201968"/>
                </a:lnTo>
                <a:lnTo>
                  <a:pt x="198640" y="199669"/>
                </a:lnTo>
                <a:lnTo>
                  <a:pt x="195516" y="199669"/>
                </a:lnTo>
                <a:lnTo>
                  <a:pt x="197967" y="201637"/>
                </a:lnTo>
                <a:lnTo>
                  <a:pt x="198094" y="202209"/>
                </a:lnTo>
                <a:lnTo>
                  <a:pt x="198170" y="203860"/>
                </a:lnTo>
                <a:lnTo>
                  <a:pt x="201587" y="205511"/>
                </a:lnTo>
                <a:lnTo>
                  <a:pt x="196367" y="205511"/>
                </a:lnTo>
                <a:lnTo>
                  <a:pt x="197967" y="201637"/>
                </a:lnTo>
                <a:lnTo>
                  <a:pt x="197789" y="201637"/>
                </a:lnTo>
                <a:lnTo>
                  <a:pt x="196469" y="202209"/>
                </a:lnTo>
                <a:lnTo>
                  <a:pt x="196507" y="202336"/>
                </a:lnTo>
                <a:lnTo>
                  <a:pt x="195554" y="203301"/>
                </a:lnTo>
                <a:lnTo>
                  <a:pt x="195554" y="222275"/>
                </a:lnTo>
                <a:lnTo>
                  <a:pt x="186385" y="222275"/>
                </a:lnTo>
                <a:lnTo>
                  <a:pt x="186334" y="221907"/>
                </a:lnTo>
                <a:lnTo>
                  <a:pt x="185826" y="222275"/>
                </a:lnTo>
                <a:lnTo>
                  <a:pt x="176377" y="222275"/>
                </a:lnTo>
                <a:lnTo>
                  <a:pt x="180479" y="221767"/>
                </a:lnTo>
                <a:lnTo>
                  <a:pt x="181394" y="221767"/>
                </a:lnTo>
                <a:lnTo>
                  <a:pt x="182422" y="220624"/>
                </a:lnTo>
                <a:lnTo>
                  <a:pt x="182753" y="220370"/>
                </a:lnTo>
                <a:lnTo>
                  <a:pt x="183197" y="220116"/>
                </a:lnTo>
                <a:lnTo>
                  <a:pt x="183921" y="220116"/>
                </a:lnTo>
                <a:lnTo>
                  <a:pt x="185928" y="220624"/>
                </a:lnTo>
                <a:lnTo>
                  <a:pt x="188455" y="221894"/>
                </a:lnTo>
                <a:lnTo>
                  <a:pt x="193522" y="221132"/>
                </a:lnTo>
                <a:lnTo>
                  <a:pt x="195186" y="222021"/>
                </a:lnTo>
                <a:lnTo>
                  <a:pt x="195554" y="222275"/>
                </a:lnTo>
                <a:lnTo>
                  <a:pt x="195554" y="203301"/>
                </a:lnTo>
                <a:lnTo>
                  <a:pt x="194233" y="204622"/>
                </a:lnTo>
                <a:lnTo>
                  <a:pt x="194005" y="204838"/>
                </a:lnTo>
                <a:lnTo>
                  <a:pt x="194005" y="218846"/>
                </a:lnTo>
                <a:lnTo>
                  <a:pt x="193738" y="218846"/>
                </a:lnTo>
                <a:lnTo>
                  <a:pt x="189204" y="221132"/>
                </a:lnTo>
                <a:lnTo>
                  <a:pt x="189039" y="220624"/>
                </a:lnTo>
                <a:lnTo>
                  <a:pt x="188963" y="220370"/>
                </a:lnTo>
                <a:lnTo>
                  <a:pt x="188874" y="220116"/>
                </a:lnTo>
                <a:lnTo>
                  <a:pt x="188798" y="219862"/>
                </a:lnTo>
                <a:lnTo>
                  <a:pt x="188671" y="219481"/>
                </a:lnTo>
                <a:lnTo>
                  <a:pt x="188633" y="219354"/>
                </a:lnTo>
                <a:lnTo>
                  <a:pt x="188468" y="218846"/>
                </a:lnTo>
                <a:lnTo>
                  <a:pt x="188353" y="218465"/>
                </a:lnTo>
                <a:lnTo>
                  <a:pt x="188264" y="218211"/>
                </a:lnTo>
                <a:lnTo>
                  <a:pt x="188150" y="217830"/>
                </a:lnTo>
                <a:lnTo>
                  <a:pt x="188061" y="217576"/>
                </a:lnTo>
                <a:lnTo>
                  <a:pt x="188023" y="217449"/>
                </a:lnTo>
                <a:lnTo>
                  <a:pt x="187896" y="217068"/>
                </a:lnTo>
                <a:lnTo>
                  <a:pt x="187782" y="216687"/>
                </a:lnTo>
                <a:lnTo>
                  <a:pt x="185064" y="214020"/>
                </a:lnTo>
                <a:lnTo>
                  <a:pt x="177939" y="217576"/>
                </a:lnTo>
                <a:lnTo>
                  <a:pt x="177914" y="215417"/>
                </a:lnTo>
                <a:lnTo>
                  <a:pt x="177800" y="214782"/>
                </a:lnTo>
                <a:lnTo>
                  <a:pt x="177711" y="213766"/>
                </a:lnTo>
                <a:lnTo>
                  <a:pt x="178777" y="208940"/>
                </a:lnTo>
                <a:lnTo>
                  <a:pt x="178866" y="208559"/>
                </a:lnTo>
                <a:lnTo>
                  <a:pt x="178917" y="208305"/>
                </a:lnTo>
                <a:lnTo>
                  <a:pt x="179031" y="207797"/>
                </a:lnTo>
                <a:lnTo>
                  <a:pt x="173748" y="206400"/>
                </a:lnTo>
                <a:lnTo>
                  <a:pt x="173875" y="208940"/>
                </a:lnTo>
                <a:lnTo>
                  <a:pt x="174028" y="209575"/>
                </a:lnTo>
                <a:lnTo>
                  <a:pt x="174091" y="209829"/>
                </a:lnTo>
                <a:lnTo>
                  <a:pt x="174218" y="210337"/>
                </a:lnTo>
                <a:lnTo>
                  <a:pt x="174345" y="210845"/>
                </a:lnTo>
                <a:lnTo>
                  <a:pt x="174409" y="211099"/>
                </a:lnTo>
                <a:lnTo>
                  <a:pt x="174904" y="211861"/>
                </a:lnTo>
                <a:lnTo>
                  <a:pt x="174993" y="211988"/>
                </a:lnTo>
                <a:lnTo>
                  <a:pt x="174625" y="213766"/>
                </a:lnTo>
                <a:lnTo>
                  <a:pt x="166090" y="208305"/>
                </a:lnTo>
                <a:lnTo>
                  <a:pt x="167665" y="206019"/>
                </a:lnTo>
                <a:lnTo>
                  <a:pt x="192430" y="206019"/>
                </a:lnTo>
                <a:lnTo>
                  <a:pt x="191858" y="206400"/>
                </a:lnTo>
                <a:lnTo>
                  <a:pt x="189026" y="207162"/>
                </a:lnTo>
                <a:lnTo>
                  <a:pt x="191338" y="209829"/>
                </a:lnTo>
                <a:lnTo>
                  <a:pt x="191452" y="209956"/>
                </a:lnTo>
                <a:lnTo>
                  <a:pt x="188391" y="209956"/>
                </a:lnTo>
                <a:lnTo>
                  <a:pt x="186321" y="211226"/>
                </a:lnTo>
                <a:lnTo>
                  <a:pt x="190830" y="211988"/>
                </a:lnTo>
                <a:lnTo>
                  <a:pt x="193459" y="214274"/>
                </a:lnTo>
                <a:lnTo>
                  <a:pt x="193484" y="214528"/>
                </a:lnTo>
                <a:lnTo>
                  <a:pt x="193598" y="215417"/>
                </a:lnTo>
                <a:lnTo>
                  <a:pt x="193649" y="215925"/>
                </a:lnTo>
                <a:lnTo>
                  <a:pt x="193776" y="216941"/>
                </a:lnTo>
                <a:lnTo>
                  <a:pt x="193878" y="217830"/>
                </a:lnTo>
                <a:lnTo>
                  <a:pt x="194005" y="218846"/>
                </a:lnTo>
                <a:lnTo>
                  <a:pt x="194005" y="204838"/>
                </a:lnTo>
                <a:lnTo>
                  <a:pt x="193408" y="205384"/>
                </a:lnTo>
                <a:lnTo>
                  <a:pt x="193205" y="205511"/>
                </a:lnTo>
                <a:lnTo>
                  <a:pt x="170688" y="205511"/>
                </a:lnTo>
                <a:lnTo>
                  <a:pt x="171678" y="205384"/>
                </a:lnTo>
                <a:lnTo>
                  <a:pt x="172758" y="205384"/>
                </a:lnTo>
                <a:lnTo>
                  <a:pt x="170141" y="202336"/>
                </a:lnTo>
                <a:lnTo>
                  <a:pt x="170027" y="202209"/>
                </a:lnTo>
                <a:lnTo>
                  <a:pt x="169151" y="201193"/>
                </a:lnTo>
                <a:lnTo>
                  <a:pt x="168592" y="201193"/>
                </a:lnTo>
                <a:lnTo>
                  <a:pt x="164909" y="202209"/>
                </a:lnTo>
                <a:lnTo>
                  <a:pt x="160147" y="199669"/>
                </a:lnTo>
                <a:lnTo>
                  <a:pt x="159499" y="199669"/>
                </a:lnTo>
                <a:lnTo>
                  <a:pt x="156044" y="204622"/>
                </a:lnTo>
                <a:lnTo>
                  <a:pt x="161442" y="205778"/>
                </a:lnTo>
                <a:lnTo>
                  <a:pt x="162636" y="206019"/>
                </a:lnTo>
                <a:lnTo>
                  <a:pt x="161721" y="206019"/>
                </a:lnTo>
                <a:lnTo>
                  <a:pt x="164973" y="208940"/>
                </a:lnTo>
                <a:lnTo>
                  <a:pt x="166852" y="213766"/>
                </a:lnTo>
                <a:lnTo>
                  <a:pt x="166954" y="214020"/>
                </a:lnTo>
                <a:lnTo>
                  <a:pt x="167055" y="214274"/>
                </a:lnTo>
                <a:lnTo>
                  <a:pt x="167157" y="214528"/>
                </a:lnTo>
                <a:lnTo>
                  <a:pt x="162267" y="215290"/>
                </a:lnTo>
                <a:lnTo>
                  <a:pt x="156159" y="211861"/>
                </a:lnTo>
                <a:lnTo>
                  <a:pt x="155892" y="211861"/>
                </a:lnTo>
                <a:lnTo>
                  <a:pt x="154381" y="216687"/>
                </a:lnTo>
                <a:lnTo>
                  <a:pt x="154266" y="217068"/>
                </a:lnTo>
                <a:lnTo>
                  <a:pt x="154139" y="217449"/>
                </a:lnTo>
                <a:lnTo>
                  <a:pt x="154025" y="217830"/>
                </a:lnTo>
                <a:lnTo>
                  <a:pt x="153898" y="218211"/>
                </a:lnTo>
                <a:lnTo>
                  <a:pt x="153822" y="218465"/>
                </a:lnTo>
                <a:lnTo>
                  <a:pt x="153708" y="218846"/>
                </a:lnTo>
                <a:lnTo>
                  <a:pt x="148971" y="217449"/>
                </a:lnTo>
                <a:lnTo>
                  <a:pt x="146443" y="221132"/>
                </a:lnTo>
                <a:lnTo>
                  <a:pt x="147040" y="221132"/>
                </a:lnTo>
                <a:lnTo>
                  <a:pt x="155663" y="223291"/>
                </a:lnTo>
                <a:lnTo>
                  <a:pt x="155079" y="223291"/>
                </a:lnTo>
                <a:lnTo>
                  <a:pt x="152704" y="227355"/>
                </a:lnTo>
                <a:lnTo>
                  <a:pt x="145008" y="226593"/>
                </a:lnTo>
                <a:lnTo>
                  <a:pt x="145021" y="226466"/>
                </a:lnTo>
                <a:lnTo>
                  <a:pt x="145135" y="225196"/>
                </a:lnTo>
                <a:lnTo>
                  <a:pt x="145186" y="224688"/>
                </a:lnTo>
                <a:lnTo>
                  <a:pt x="145249" y="224053"/>
                </a:lnTo>
                <a:lnTo>
                  <a:pt x="145326" y="223291"/>
                </a:lnTo>
                <a:lnTo>
                  <a:pt x="145402" y="222529"/>
                </a:lnTo>
                <a:lnTo>
                  <a:pt x="143306" y="220370"/>
                </a:lnTo>
                <a:lnTo>
                  <a:pt x="139090" y="220116"/>
                </a:lnTo>
                <a:lnTo>
                  <a:pt x="138074" y="220116"/>
                </a:lnTo>
                <a:lnTo>
                  <a:pt x="136601" y="219354"/>
                </a:lnTo>
                <a:lnTo>
                  <a:pt x="130886" y="218211"/>
                </a:lnTo>
                <a:lnTo>
                  <a:pt x="130556" y="217576"/>
                </a:lnTo>
                <a:lnTo>
                  <a:pt x="130937" y="216052"/>
                </a:lnTo>
                <a:lnTo>
                  <a:pt x="131673" y="213131"/>
                </a:lnTo>
                <a:lnTo>
                  <a:pt x="131711" y="213004"/>
                </a:lnTo>
                <a:lnTo>
                  <a:pt x="130632" y="210845"/>
                </a:lnTo>
                <a:lnTo>
                  <a:pt x="130035" y="210845"/>
                </a:lnTo>
                <a:lnTo>
                  <a:pt x="126911" y="215417"/>
                </a:lnTo>
                <a:lnTo>
                  <a:pt x="126822" y="215544"/>
                </a:lnTo>
                <a:lnTo>
                  <a:pt x="126530" y="215849"/>
                </a:lnTo>
                <a:lnTo>
                  <a:pt x="126415" y="215544"/>
                </a:lnTo>
                <a:lnTo>
                  <a:pt x="126288" y="214528"/>
                </a:lnTo>
                <a:lnTo>
                  <a:pt x="126199" y="213766"/>
                </a:lnTo>
                <a:lnTo>
                  <a:pt x="126098" y="213004"/>
                </a:lnTo>
                <a:lnTo>
                  <a:pt x="125971" y="211988"/>
                </a:lnTo>
                <a:lnTo>
                  <a:pt x="125869" y="211099"/>
                </a:lnTo>
                <a:lnTo>
                  <a:pt x="125831" y="210845"/>
                </a:lnTo>
                <a:lnTo>
                  <a:pt x="124447" y="210845"/>
                </a:lnTo>
                <a:lnTo>
                  <a:pt x="128562" y="210464"/>
                </a:lnTo>
                <a:lnTo>
                  <a:pt x="130124" y="210718"/>
                </a:lnTo>
                <a:lnTo>
                  <a:pt x="130606" y="210794"/>
                </a:lnTo>
                <a:lnTo>
                  <a:pt x="130937" y="210845"/>
                </a:lnTo>
                <a:lnTo>
                  <a:pt x="132537" y="211099"/>
                </a:lnTo>
                <a:lnTo>
                  <a:pt x="132448" y="210845"/>
                </a:lnTo>
                <a:lnTo>
                  <a:pt x="132321" y="210464"/>
                </a:lnTo>
                <a:lnTo>
                  <a:pt x="132283" y="210337"/>
                </a:lnTo>
                <a:lnTo>
                  <a:pt x="131813" y="208940"/>
                </a:lnTo>
                <a:lnTo>
                  <a:pt x="131724" y="208686"/>
                </a:lnTo>
                <a:lnTo>
                  <a:pt x="130657" y="205511"/>
                </a:lnTo>
                <a:lnTo>
                  <a:pt x="130619" y="205384"/>
                </a:lnTo>
                <a:lnTo>
                  <a:pt x="126936" y="205384"/>
                </a:lnTo>
                <a:lnTo>
                  <a:pt x="122339" y="204114"/>
                </a:lnTo>
                <a:lnTo>
                  <a:pt x="121424" y="202336"/>
                </a:lnTo>
                <a:lnTo>
                  <a:pt x="115354" y="199669"/>
                </a:lnTo>
                <a:lnTo>
                  <a:pt x="111315" y="202590"/>
                </a:lnTo>
                <a:lnTo>
                  <a:pt x="106133" y="203860"/>
                </a:lnTo>
                <a:lnTo>
                  <a:pt x="106667" y="203860"/>
                </a:lnTo>
                <a:lnTo>
                  <a:pt x="106781" y="204622"/>
                </a:lnTo>
                <a:lnTo>
                  <a:pt x="106908" y="205511"/>
                </a:lnTo>
                <a:lnTo>
                  <a:pt x="107022" y="206400"/>
                </a:lnTo>
                <a:lnTo>
                  <a:pt x="107137" y="207162"/>
                </a:lnTo>
                <a:lnTo>
                  <a:pt x="107226" y="207797"/>
                </a:lnTo>
                <a:lnTo>
                  <a:pt x="107353" y="208686"/>
                </a:lnTo>
                <a:lnTo>
                  <a:pt x="107480" y="209575"/>
                </a:lnTo>
                <a:lnTo>
                  <a:pt x="107530" y="209956"/>
                </a:lnTo>
                <a:lnTo>
                  <a:pt x="107657" y="210845"/>
                </a:lnTo>
                <a:lnTo>
                  <a:pt x="101993" y="213131"/>
                </a:lnTo>
                <a:lnTo>
                  <a:pt x="104482" y="214782"/>
                </a:lnTo>
                <a:lnTo>
                  <a:pt x="105981" y="215925"/>
                </a:lnTo>
                <a:lnTo>
                  <a:pt x="108483" y="217068"/>
                </a:lnTo>
                <a:lnTo>
                  <a:pt x="110185" y="216941"/>
                </a:lnTo>
                <a:lnTo>
                  <a:pt x="111074" y="215544"/>
                </a:lnTo>
                <a:lnTo>
                  <a:pt x="111023" y="211861"/>
                </a:lnTo>
                <a:lnTo>
                  <a:pt x="110731" y="211226"/>
                </a:lnTo>
                <a:lnTo>
                  <a:pt x="110528" y="210845"/>
                </a:lnTo>
                <a:lnTo>
                  <a:pt x="110375" y="210464"/>
                </a:lnTo>
                <a:lnTo>
                  <a:pt x="109880" y="208940"/>
                </a:lnTo>
                <a:lnTo>
                  <a:pt x="109804" y="208686"/>
                </a:lnTo>
                <a:lnTo>
                  <a:pt x="119405" y="211988"/>
                </a:lnTo>
                <a:lnTo>
                  <a:pt x="126758" y="218211"/>
                </a:lnTo>
                <a:lnTo>
                  <a:pt x="126479" y="218211"/>
                </a:lnTo>
                <a:lnTo>
                  <a:pt x="121754" y="223037"/>
                </a:lnTo>
                <a:lnTo>
                  <a:pt x="120904" y="223037"/>
                </a:lnTo>
                <a:lnTo>
                  <a:pt x="119926" y="223164"/>
                </a:lnTo>
                <a:lnTo>
                  <a:pt x="114515" y="218211"/>
                </a:lnTo>
                <a:lnTo>
                  <a:pt x="110096" y="223672"/>
                </a:lnTo>
                <a:lnTo>
                  <a:pt x="107010" y="223939"/>
                </a:lnTo>
                <a:lnTo>
                  <a:pt x="104127" y="223291"/>
                </a:lnTo>
                <a:lnTo>
                  <a:pt x="100215" y="225958"/>
                </a:lnTo>
                <a:lnTo>
                  <a:pt x="100177" y="229006"/>
                </a:lnTo>
                <a:lnTo>
                  <a:pt x="104330" y="235483"/>
                </a:lnTo>
                <a:lnTo>
                  <a:pt x="101815" y="239039"/>
                </a:lnTo>
                <a:lnTo>
                  <a:pt x="100749" y="240309"/>
                </a:lnTo>
                <a:lnTo>
                  <a:pt x="109270" y="240309"/>
                </a:lnTo>
                <a:lnTo>
                  <a:pt x="107645" y="240055"/>
                </a:lnTo>
                <a:lnTo>
                  <a:pt x="106883" y="235864"/>
                </a:lnTo>
                <a:lnTo>
                  <a:pt x="106997" y="233578"/>
                </a:lnTo>
                <a:lnTo>
                  <a:pt x="107137" y="232943"/>
                </a:lnTo>
                <a:lnTo>
                  <a:pt x="107213" y="232562"/>
                </a:lnTo>
                <a:lnTo>
                  <a:pt x="114223" y="230403"/>
                </a:lnTo>
                <a:lnTo>
                  <a:pt x="116459" y="229641"/>
                </a:lnTo>
                <a:lnTo>
                  <a:pt x="116903" y="227482"/>
                </a:lnTo>
                <a:lnTo>
                  <a:pt x="117005" y="226974"/>
                </a:lnTo>
                <a:lnTo>
                  <a:pt x="117119" y="226466"/>
                </a:lnTo>
                <a:lnTo>
                  <a:pt x="117221" y="225958"/>
                </a:lnTo>
                <a:lnTo>
                  <a:pt x="117271" y="225704"/>
                </a:lnTo>
                <a:lnTo>
                  <a:pt x="117373" y="225196"/>
                </a:lnTo>
                <a:lnTo>
                  <a:pt x="117487" y="224688"/>
                </a:lnTo>
                <a:lnTo>
                  <a:pt x="121945" y="225323"/>
                </a:lnTo>
                <a:lnTo>
                  <a:pt x="121335" y="228879"/>
                </a:lnTo>
                <a:lnTo>
                  <a:pt x="121310" y="229006"/>
                </a:lnTo>
                <a:lnTo>
                  <a:pt x="121208" y="229641"/>
                </a:lnTo>
                <a:lnTo>
                  <a:pt x="121145" y="230022"/>
                </a:lnTo>
                <a:lnTo>
                  <a:pt x="124066" y="231940"/>
                </a:lnTo>
                <a:lnTo>
                  <a:pt x="126746" y="227228"/>
                </a:lnTo>
                <a:lnTo>
                  <a:pt x="131927" y="226466"/>
                </a:lnTo>
                <a:lnTo>
                  <a:pt x="131267" y="232054"/>
                </a:lnTo>
                <a:lnTo>
                  <a:pt x="131178" y="232816"/>
                </a:lnTo>
                <a:lnTo>
                  <a:pt x="134721" y="233705"/>
                </a:lnTo>
                <a:lnTo>
                  <a:pt x="135356" y="233578"/>
                </a:lnTo>
                <a:lnTo>
                  <a:pt x="139700" y="227482"/>
                </a:lnTo>
                <a:lnTo>
                  <a:pt x="140462" y="227482"/>
                </a:lnTo>
                <a:lnTo>
                  <a:pt x="153098" y="234213"/>
                </a:lnTo>
                <a:lnTo>
                  <a:pt x="155003" y="233146"/>
                </a:lnTo>
                <a:lnTo>
                  <a:pt x="156413" y="236372"/>
                </a:lnTo>
                <a:lnTo>
                  <a:pt x="159372" y="235470"/>
                </a:lnTo>
                <a:lnTo>
                  <a:pt x="161239" y="236486"/>
                </a:lnTo>
                <a:lnTo>
                  <a:pt x="168630" y="228942"/>
                </a:lnTo>
                <a:lnTo>
                  <a:pt x="163410" y="223215"/>
                </a:lnTo>
                <a:lnTo>
                  <a:pt x="161810" y="228003"/>
                </a:lnTo>
                <a:lnTo>
                  <a:pt x="162953" y="234569"/>
                </a:lnTo>
                <a:lnTo>
                  <a:pt x="155854" y="232676"/>
                </a:lnTo>
                <a:lnTo>
                  <a:pt x="156044" y="232562"/>
                </a:lnTo>
                <a:lnTo>
                  <a:pt x="156260" y="232562"/>
                </a:lnTo>
                <a:lnTo>
                  <a:pt x="156375" y="230784"/>
                </a:lnTo>
                <a:lnTo>
                  <a:pt x="156502" y="228879"/>
                </a:lnTo>
                <a:lnTo>
                  <a:pt x="156629" y="226974"/>
                </a:lnTo>
                <a:lnTo>
                  <a:pt x="156743" y="225196"/>
                </a:lnTo>
                <a:lnTo>
                  <a:pt x="156857" y="223418"/>
                </a:lnTo>
                <a:lnTo>
                  <a:pt x="156921" y="223037"/>
                </a:lnTo>
                <a:lnTo>
                  <a:pt x="157010" y="222529"/>
                </a:lnTo>
                <a:lnTo>
                  <a:pt x="157099" y="222021"/>
                </a:lnTo>
                <a:lnTo>
                  <a:pt x="157226" y="221132"/>
                </a:lnTo>
                <a:lnTo>
                  <a:pt x="157340" y="220116"/>
                </a:lnTo>
                <a:lnTo>
                  <a:pt x="157429" y="219354"/>
                </a:lnTo>
                <a:lnTo>
                  <a:pt x="158051" y="220370"/>
                </a:lnTo>
                <a:lnTo>
                  <a:pt x="158242" y="221132"/>
                </a:lnTo>
                <a:lnTo>
                  <a:pt x="159372" y="221767"/>
                </a:lnTo>
                <a:lnTo>
                  <a:pt x="160324" y="221767"/>
                </a:lnTo>
                <a:lnTo>
                  <a:pt x="161721" y="221259"/>
                </a:lnTo>
                <a:lnTo>
                  <a:pt x="162166" y="220624"/>
                </a:lnTo>
                <a:lnTo>
                  <a:pt x="162610" y="220116"/>
                </a:lnTo>
                <a:lnTo>
                  <a:pt x="162979" y="220116"/>
                </a:lnTo>
                <a:lnTo>
                  <a:pt x="164020" y="220624"/>
                </a:lnTo>
                <a:lnTo>
                  <a:pt x="164960" y="221132"/>
                </a:lnTo>
                <a:lnTo>
                  <a:pt x="166382" y="222275"/>
                </a:lnTo>
                <a:lnTo>
                  <a:pt x="163664" y="222275"/>
                </a:lnTo>
                <a:lnTo>
                  <a:pt x="166547" y="222402"/>
                </a:lnTo>
                <a:lnTo>
                  <a:pt x="169456" y="222529"/>
                </a:lnTo>
                <a:lnTo>
                  <a:pt x="172351" y="222656"/>
                </a:lnTo>
                <a:lnTo>
                  <a:pt x="173685" y="222529"/>
                </a:lnTo>
                <a:lnTo>
                  <a:pt x="185470" y="222529"/>
                </a:lnTo>
                <a:lnTo>
                  <a:pt x="181559" y="225374"/>
                </a:lnTo>
                <a:lnTo>
                  <a:pt x="180936" y="227812"/>
                </a:lnTo>
                <a:lnTo>
                  <a:pt x="184150" y="235940"/>
                </a:lnTo>
                <a:lnTo>
                  <a:pt x="187693" y="237858"/>
                </a:lnTo>
                <a:lnTo>
                  <a:pt x="191389" y="237337"/>
                </a:lnTo>
                <a:lnTo>
                  <a:pt x="192379" y="242011"/>
                </a:lnTo>
                <a:lnTo>
                  <a:pt x="193548" y="243357"/>
                </a:lnTo>
                <a:lnTo>
                  <a:pt x="200063" y="241376"/>
                </a:lnTo>
                <a:lnTo>
                  <a:pt x="197548" y="238556"/>
                </a:lnTo>
                <a:lnTo>
                  <a:pt x="196913" y="234899"/>
                </a:lnTo>
                <a:lnTo>
                  <a:pt x="201066" y="239064"/>
                </a:lnTo>
                <a:lnTo>
                  <a:pt x="201993" y="234835"/>
                </a:lnTo>
                <a:lnTo>
                  <a:pt x="187807" y="231597"/>
                </a:lnTo>
                <a:lnTo>
                  <a:pt x="186423" y="222529"/>
                </a:lnTo>
                <a:lnTo>
                  <a:pt x="195922" y="222529"/>
                </a:lnTo>
                <a:lnTo>
                  <a:pt x="198132" y="224053"/>
                </a:lnTo>
                <a:lnTo>
                  <a:pt x="195160" y="224688"/>
                </a:lnTo>
                <a:lnTo>
                  <a:pt x="192087" y="223037"/>
                </a:lnTo>
                <a:lnTo>
                  <a:pt x="191973" y="224053"/>
                </a:lnTo>
                <a:lnTo>
                  <a:pt x="191871" y="224942"/>
                </a:lnTo>
                <a:lnTo>
                  <a:pt x="191757" y="225958"/>
                </a:lnTo>
                <a:lnTo>
                  <a:pt x="191643" y="226974"/>
                </a:lnTo>
                <a:lnTo>
                  <a:pt x="196291" y="230784"/>
                </a:lnTo>
                <a:lnTo>
                  <a:pt x="199936" y="228879"/>
                </a:lnTo>
                <a:lnTo>
                  <a:pt x="201358" y="225323"/>
                </a:lnTo>
                <a:lnTo>
                  <a:pt x="201409" y="225196"/>
                </a:lnTo>
                <a:lnTo>
                  <a:pt x="201510" y="224942"/>
                </a:lnTo>
                <a:lnTo>
                  <a:pt x="201612" y="224688"/>
                </a:lnTo>
                <a:lnTo>
                  <a:pt x="202018" y="223672"/>
                </a:lnTo>
                <a:lnTo>
                  <a:pt x="202120" y="223418"/>
                </a:lnTo>
                <a:lnTo>
                  <a:pt x="207962" y="224942"/>
                </a:lnTo>
                <a:lnTo>
                  <a:pt x="207848" y="225323"/>
                </a:lnTo>
                <a:lnTo>
                  <a:pt x="207733" y="225704"/>
                </a:lnTo>
                <a:lnTo>
                  <a:pt x="207708" y="225958"/>
                </a:lnTo>
                <a:lnTo>
                  <a:pt x="207581" y="226466"/>
                </a:lnTo>
                <a:lnTo>
                  <a:pt x="205092" y="229641"/>
                </a:lnTo>
                <a:lnTo>
                  <a:pt x="205092" y="230784"/>
                </a:lnTo>
                <a:lnTo>
                  <a:pt x="205359" y="232054"/>
                </a:lnTo>
                <a:lnTo>
                  <a:pt x="212318" y="233959"/>
                </a:lnTo>
                <a:lnTo>
                  <a:pt x="215722" y="234340"/>
                </a:lnTo>
                <a:lnTo>
                  <a:pt x="219202" y="235102"/>
                </a:lnTo>
                <a:lnTo>
                  <a:pt x="215061" y="223672"/>
                </a:lnTo>
                <a:lnTo>
                  <a:pt x="214960" y="223418"/>
                </a:lnTo>
                <a:lnTo>
                  <a:pt x="213956" y="220624"/>
                </a:lnTo>
                <a:lnTo>
                  <a:pt x="213855" y="220370"/>
                </a:lnTo>
                <a:lnTo>
                  <a:pt x="213766" y="220116"/>
                </a:lnTo>
                <a:lnTo>
                  <a:pt x="213677" y="219862"/>
                </a:lnTo>
                <a:lnTo>
                  <a:pt x="214668" y="219481"/>
                </a:lnTo>
                <a:lnTo>
                  <a:pt x="221259" y="216941"/>
                </a:lnTo>
                <a:lnTo>
                  <a:pt x="229501" y="213766"/>
                </a:lnTo>
                <a:lnTo>
                  <a:pt x="229831" y="213766"/>
                </a:lnTo>
                <a:lnTo>
                  <a:pt x="229831" y="212623"/>
                </a:lnTo>
                <a:lnTo>
                  <a:pt x="229831" y="211861"/>
                </a:lnTo>
                <a:close/>
              </a:path>
              <a:path w="679450" h="260350">
                <a:moveTo>
                  <a:pt x="234670" y="259130"/>
                </a:moveTo>
                <a:lnTo>
                  <a:pt x="234353" y="258787"/>
                </a:lnTo>
                <a:lnTo>
                  <a:pt x="234035" y="258419"/>
                </a:lnTo>
                <a:lnTo>
                  <a:pt x="233730" y="258013"/>
                </a:lnTo>
                <a:lnTo>
                  <a:pt x="233603" y="258762"/>
                </a:lnTo>
                <a:lnTo>
                  <a:pt x="233553" y="259130"/>
                </a:lnTo>
                <a:lnTo>
                  <a:pt x="234670" y="259130"/>
                </a:lnTo>
                <a:close/>
              </a:path>
              <a:path w="679450" h="260350">
                <a:moveTo>
                  <a:pt x="273951" y="226314"/>
                </a:moveTo>
                <a:lnTo>
                  <a:pt x="273329" y="222389"/>
                </a:lnTo>
                <a:lnTo>
                  <a:pt x="273278" y="222135"/>
                </a:lnTo>
                <a:lnTo>
                  <a:pt x="272453" y="222135"/>
                </a:lnTo>
                <a:lnTo>
                  <a:pt x="266915" y="222389"/>
                </a:lnTo>
                <a:lnTo>
                  <a:pt x="266585" y="222135"/>
                </a:lnTo>
                <a:lnTo>
                  <a:pt x="266128" y="221945"/>
                </a:lnTo>
                <a:lnTo>
                  <a:pt x="262724" y="215417"/>
                </a:lnTo>
                <a:lnTo>
                  <a:pt x="258876" y="214617"/>
                </a:lnTo>
                <a:lnTo>
                  <a:pt x="251294" y="220510"/>
                </a:lnTo>
                <a:lnTo>
                  <a:pt x="248932" y="221945"/>
                </a:lnTo>
                <a:lnTo>
                  <a:pt x="246875" y="223342"/>
                </a:lnTo>
                <a:lnTo>
                  <a:pt x="250532" y="225780"/>
                </a:lnTo>
                <a:lnTo>
                  <a:pt x="253936" y="227965"/>
                </a:lnTo>
                <a:lnTo>
                  <a:pt x="256235" y="230136"/>
                </a:lnTo>
                <a:lnTo>
                  <a:pt x="262356" y="226618"/>
                </a:lnTo>
                <a:lnTo>
                  <a:pt x="268871" y="230073"/>
                </a:lnTo>
                <a:lnTo>
                  <a:pt x="273532" y="226618"/>
                </a:lnTo>
                <a:lnTo>
                  <a:pt x="273951" y="226314"/>
                </a:lnTo>
                <a:close/>
              </a:path>
              <a:path w="679450" h="260350">
                <a:moveTo>
                  <a:pt x="299262" y="211328"/>
                </a:moveTo>
                <a:lnTo>
                  <a:pt x="299110" y="210870"/>
                </a:lnTo>
                <a:lnTo>
                  <a:pt x="299046" y="210477"/>
                </a:lnTo>
                <a:lnTo>
                  <a:pt x="298665" y="210388"/>
                </a:lnTo>
                <a:lnTo>
                  <a:pt x="298246" y="210223"/>
                </a:lnTo>
                <a:lnTo>
                  <a:pt x="297967" y="210362"/>
                </a:lnTo>
                <a:lnTo>
                  <a:pt x="296951" y="210870"/>
                </a:lnTo>
                <a:lnTo>
                  <a:pt x="296011" y="211518"/>
                </a:lnTo>
                <a:lnTo>
                  <a:pt x="295046" y="212102"/>
                </a:lnTo>
                <a:lnTo>
                  <a:pt x="295732" y="212763"/>
                </a:lnTo>
                <a:lnTo>
                  <a:pt x="297091" y="214096"/>
                </a:lnTo>
                <a:lnTo>
                  <a:pt x="297764" y="213258"/>
                </a:lnTo>
                <a:lnTo>
                  <a:pt x="298513" y="212471"/>
                </a:lnTo>
                <a:lnTo>
                  <a:pt x="299262" y="211328"/>
                </a:lnTo>
                <a:close/>
              </a:path>
              <a:path w="679450" h="260350">
                <a:moveTo>
                  <a:pt x="305308" y="259130"/>
                </a:moveTo>
                <a:lnTo>
                  <a:pt x="304355" y="258140"/>
                </a:lnTo>
                <a:lnTo>
                  <a:pt x="303517" y="256705"/>
                </a:lnTo>
                <a:lnTo>
                  <a:pt x="302539" y="255092"/>
                </a:lnTo>
                <a:lnTo>
                  <a:pt x="302285" y="256540"/>
                </a:lnTo>
                <a:lnTo>
                  <a:pt x="301993" y="257873"/>
                </a:lnTo>
                <a:lnTo>
                  <a:pt x="301752" y="259130"/>
                </a:lnTo>
                <a:lnTo>
                  <a:pt x="305308" y="259130"/>
                </a:lnTo>
                <a:close/>
              </a:path>
              <a:path w="679450" h="260350">
                <a:moveTo>
                  <a:pt x="312089" y="253111"/>
                </a:moveTo>
                <a:lnTo>
                  <a:pt x="307606" y="253974"/>
                </a:lnTo>
                <a:lnTo>
                  <a:pt x="310083" y="258267"/>
                </a:lnTo>
                <a:lnTo>
                  <a:pt x="310718" y="256654"/>
                </a:lnTo>
                <a:lnTo>
                  <a:pt x="312089" y="253111"/>
                </a:lnTo>
                <a:close/>
              </a:path>
              <a:path w="679450" h="260350">
                <a:moveTo>
                  <a:pt x="322211" y="259130"/>
                </a:moveTo>
                <a:lnTo>
                  <a:pt x="321945" y="258635"/>
                </a:lnTo>
                <a:lnTo>
                  <a:pt x="321678" y="258152"/>
                </a:lnTo>
                <a:lnTo>
                  <a:pt x="321398" y="257657"/>
                </a:lnTo>
                <a:lnTo>
                  <a:pt x="321043" y="257771"/>
                </a:lnTo>
                <a:lnTo>
                  <a:pt x="320675" y="257898"/>
                </a:lnTo>
                <a:lnTo>
                  <a:pt x="320319" y="258013"/>
                </a:lnTo>
                <a:lnTo>
                  <a:pt x="320294" y="258381"/>
                </a:lnTo>
                <a:lnTo>
                  <a:pt x="320217" y="258762"/>
                </a:lnTo>
                <a:lnTo>
                  <a:pt x="320167" y="259130"/>
                </a:lnTo>
                <a:lnTo>
                  <a:pt x="322211" y="259130"/>
                </a:lnTo>
                <a:close/>
              </a:path>
              <a:path w="679450" h="260350">
                <a:moveTo>
                  <a:pt x="331609" y="251612"/>
                </a:moveTo>
                <a:lnTo>
                  <a:pt x="328993" y="251612"/>
                </a:lnTo>
                <a:lnTo>
                  <a:pt x="329057" y="250952"/>
                </a:lnTo>
                <a:lnTo>
                  <a:pt x="329184" y="249821"/>
                </a:lnTo>
                <a:lnTo>
                  <a:pt x="329272" y="248996"/>
                </a:lnTo>
                <a:lnTo>
                  <a:pt x="329349" y="248310"/>
                </a:lnTo>
                <a:lnTo>
                  <a:pt x="330022" y="246138"/>
                </a:lnTo>
                <a:lnTo>
                  <a:pt x="330073" y="245960"/>
                </a:lnTo>
                <a:lnTo>
                  <a:pt x="330174" y="245643"/>
                </a:lnTo>
                <a:lnTo>
                  <a:pt x="330225" y="245440"/>
                </a:lnTo>
                <a:lnTo>
                  <a:pt x="327190" y="244779"/>
                </a:lnTo>
                <a:lnTo>
                  <a:pt x="324840" y="244271"/>
                </a:lnTo>
                <a:lnTo>
                  <a:pt x="323557" y="241427"/>
                </a:lnTo>
                <a:lnTo>
                  <a:pt x="324891" y="239204"/>
                </a:lnTo>
                <a:lnTo>
                  <a:pt x="325272" y="238569"/>
                </a:lnTo>
                <a:lnTo>
                  <a:pt x="325145" y="238061"/>
                </a:lnTo>
                <a:lnTo>
                  <a:pt x="324154" y="234835"/>
                </a:lnTo>
                <a:lnTo>
                  <a:pt x="324002" y="234835"/>
                </a:lnTo>
                <a:lnTo>
                  <a:pt x="327787" y="234149"/>
                </a:lnTo>
                <a:lnTo>
                  <a:pt x="328485" y="234149"/>
                </a:lnTo>
                <a:lnTo>
                  <a:pt x="328701" y="232422"/>
                </a:lnTo>
                <a:lnTo>
                  <a:pt x="328714" y="232270"/>
                </a:lnTo>
                <a:lnTo>
                  <a:pt x="329209" y="230847"/>
                </a:lnTo>
                <a:lnTo>
                  <a:pt x="329793" y="230847"/>
                </a:lnTo>
                <a:lnTo>
                  <a:pt x="318033" y="230060"/>
                </a:lnTo>
                <a:lnTo>
                  <a:pt x="318033" y="238569"/>
                </a:lnTo>
                <a:lnTo>
                  <a:pt x="312140" y="239204"/>
                </a:lnTo>
                <a:lnTo>
                  <a:pt x="312559" y="238569"/>
                </a:lnTo>
                <a:lnTo>
                  <a:pt x="314706" y="235280"/>
                </a:lnTo>
                <a:lnTo>
                  <a:pt x="315442" y="234149"/>
                </a:lnTo>
                <a:lnTo>
                  <a:pt x="315899" y="233451"/>
                </a:lnTo>
                <a:lnTo>
                  <a:pt x="315798" y="231597"/>
                </a:lnTo>
                <a:lnTo>
                  <a:pt x="315696" y="230060"/>
                </a:lnTo>
                <a:lnTo>
                  <a:pt x="315582" y="227965"/>
                </a:lnTo>
                <a:lnTo>
                  <a:pt x="315214" y="227660"/>
                </a:lnTo>
                <a:lnTo>
                  <a:pt x="312839" y="225844"/>
                </a:lnTo>
                <a:lnTo>
                  <a:pt x="312839" y="231597"/>
                </a:lnTo>
                <a:lnTo>
                  <a:pt x="312280" y="231597"/>
                </a:lnTo>
                <a:lnTo>
                  <a:pt x="306908" y="234149"/>
                </a:lnTo>
                <a:lnTo>
                  <a:pt x="306971" y="233451"/>
                </a:lnTo>
                <a:lnTo>
                  <a:pt x="307073" y="232270"/>
                </a:lnTo>
                <a:lnTo>
                  <a:pt x="307187" y="230847"/>
                </a:lnTo>
                <a:lnTo>
                  <a:pt x="307251" y="230060"/>
                </a:lnTo>
                <a:lnTo>
                  <a:pt x="309372" y="230060"/>
                </a:lnTo>
                <a:lnTo>
                  <a:pt x="312839" y="231597"/>
                </a:lnTo>
                <a:lnTo>
                  <a:pt x="312839" y="225844"/>
                </a:lnTo>
                <a:lnTo>
                  <a:pt x="311543" y="224840"/>
                </a:lnTo>
                <a:lnTo>
                  <a:pt x="309181" y="222580"/>
                </a:lnTo>
                <a:lnTo>
                  <a:pt x="307568" y="221030"/>
                </a:lnTo>
                <a:lnTo>
                  <a:pt x="307809" y="221030"/>
                </a:lnTo>
                <a:lnTo>
                  <a:pt x="308584" y="220167"/>
                </a:lnTo>
                <a:lnTo>
                  <a:pt x="309803" y="218782"/>
                </a:lnTo>
                <a:lnTo>
                  <a:pt x="309460" y="217474"/>
                </a:lnTo>
                <a:lnTo>
                  <a:pt x="308584" y="214198"/>
                </a:lnTo>
                <a:lnTo>
                  <a:pt x="313855" y="214007"/>
                </a:lnTo>
                <a:lnTo>
                  <a:pt x="314896" y="214007"/>
                </a:lnTo>
                <a:lnTo>
                  <a:pt x="315645" y="210832"/>
                </a:lnTo>
                <a:lnTo>
                  <a:pt x="315747" y="210350"/>
                </a:lnTo>
                <a:lnTo>
                  <a:pt x="315810" y="210083"/>
                </a:lnTo>
                <a:lnTo>
                  <a:pt x="316763" y="208026"/>
                </a:lnTo>
                <a:lnTo>
                  <a:pt x="316865" y="207797"/>
                </a:lnTo>
                <a:lnTo>
                  <a:pt x="316979" y="207530"/>
                </a:lnTo>
                <a:lnTo>
                  <a:pt x="312394" y="203949"/>
                </a:lnTo>
                <a:lnTo>
                  <a:pt x="309651" y="207797"/>
                </a:lnTo>
                <a:lnTo>
                  <a:pt x="307276" y="203212"/>
                </a:lnTo>
                <a:lnTo>
                  <a:pt x="305079" y="203949"/>
                </a:lnTo>
                <a:lnTo>
                  <a:pt x="305015" y="221335"/>
                </a:lnTo>
                <a:lnTo>
                  <a:pt x="304749" y="221335"/>
                </a:lnTo>
                <a:lnTo>
                  <a:pt x="304419" y="221716"/>
                </a:lnTo>
                <a:lnTo>
                  <a:pt x="304076" y="221996"/>
                </a:lnTo>
                <a:lnTo>
                  <a:pt x="304076" y="238569"/>
                </a:lnTo>
                <a:lnTo>
                  <a:pt x="304076" y="244779"/>
                </a:lnTo>
                <a:lnTo>
                  <a:pt x="302374" y="244779"/>
                </a:lnTo>
                <a:lnTo>
                  <a:pt x="302463" y="243459"/>
                </a:lnTo>
                <a:lnTo>
                  <a:pt x="302526" y="242277"/>
                </a:lnTo>
                <a:lnTo>
                  <a:pt x="302590" y="241427"/>
                </a:lnTo>
                <a:lnTo>
                  <a:pt x="302653" y="240436"/>
                </a:lnTo>
                <a:lnTo>
                  <a:pt x="302768" y="238569"/>
                </a:lnTo>
                <a:lnTo>
                  <a:pt x="304076" y="238569"/>
                </a:lnTo>
                <a:lnTo>
                  <a:pt x="304076" y="221996"/>
                </a:lnTo>
                <a:lnTo>
                  <a:pt x="303453" y="222478"/>
                </a:lnTo>
                <a:lnTo>
                  <a:pt x="303250" y="222148"/>
                </a:lnTo>
                <a:lnTo>
                  <a:pt x="302831" y="221716"/>
                </a:lnTo>
                <a:lnTo>
                  <a:pt x="303009" y="221335"/>
                </a:lnTo>
                <a:lnTo>
                  <a:pt x="303161" y="221030"/>
                </a:lnTo>
                <a:lnTo>
                  <a:pt x="303618" y="220662"/>
                </a:lnTo>
                <a:lnTo>
                  <a:pt x="304063" y="220167"/>
                </a:lnTo>
                <a:lnTo>
                  <a:pt x="304406" y="220662"/>
                </a:lnTo>
                <a:lnTo>
                  <a:pt x="305015" y="221335"/>
                </a:lnTo>
                <a:lnTo>
                  <a:pt x="305015" y="203974"/>
                </a:lnTo>
                <a:lnTo>
                  <a:pt x="303250" y="204495"/>
                </a:lnTo>
                <a:lnTo>
                  <a:pt x="298856" y="206209"/>
                </a:lnTo>
                <a:lnTo>
                  <a:pt x="298488" y="207530"/>
                </a:lnTo>
                <a:lnTo>
                  <a:pt x="298411" y="207797"/>
                </a:lnTo>
                <a:lnTo>
                  <a:pt x="298335" y="208026"/>
                </a:lnTo>
                <a:lnTo>
                  <a:pt x="299072" y="210083"/>
                </a:lnTo>
                <a:lnTo>
                  <a:pt x="299148" y="210337"/>
                </a:lnTo>
                <a:lnTo>
                  <a:pt x="299059" y="210464"/>
                </a:lnTo>
                <a:lnTo>
                  <a:pt x="299212" y="210502"/>
                </a:lnTo>
                <a:lnTo>
                  <a:pt x="299161" y="210362"/>
                </a:lnTo>
                <a:lnTo>
                  <a:pt x="302793" y="210832"/>
                </a:lnTo>
                <a:lnTo>
                  <a:pt x="301409" y="214566"/>
                </a:lnTo>
                <a:lnTo>
                  <a:pt x="301409" y="226199"/>
                </a:lnTo>
                <a:lnTo>
                  <a:pt x="301002" y="227660"/>
                </a:lnTo>
                <a:lnTo>
                  <a:pt x="295884" y="230847"/>
                </a:lnTo>
                <a:lnTo>
                  <a:pt x="295465" y="230060"/>
                </a:lnTo>
                <a:lnTo>
                  <a:pt x="293420" y="226326"/>
                </a:lnTo>
                <a:lnTo>
                  <a:pt x="293344" y="226199"/>
                </a:lnTo>
                <a:lnTo>
                  <a:pt x="293814" y="224840"/>
                </a:lnTo>
                <a:lnTo>
                  <a:pt x="298818" y="221335"/>
                </a:lnTo>
                <a:lnTo>
                  <a:pt x="300723" y="224840"/>
                </a:lnTo>
                <a:lnTo>
                  <a:pt x="301409" y="226199"/>
                </a:lnTo>
                <a:lnTo>
                  <a:pt x="301409" y="214566"/>
                </a:lnTo>
                <a:lnTo>
                  <a:pt x="300558" y="216852"/>
                </a:lnTo>
                <a:lnTo>
                  <a:pt x="297599" y="217474"/>
                </a:lnTo>
                <a:lnTo>
                  <a:pt x="290703" y="216408"/>
                </a:lnTo>
                <a:lnTo>
                  <a:pt x="288251" y="219443"/>
                </a:lnTo>
                <a:lnTo>
                  <a:pt x="290512" y="227660"/>
                </a:lnTo>
                <a:lnTo>
                  <a:pt x="290588" y="227965"/>
                </a:lnTo>
                <a:lnTo>
                  <a:pt x="289610" y="228130"/>
                </a:lnTo>
                <a:lnTo>
                  <a:pt x="289610" y="250850"/>
                </a:lnTo>
                <a:lnTo>
                  <a:pt x="284797" y="248513"/>
                </a:lnTo>
                <a:lnTo>
                  <a:pt x="289179" y="247777"/>
                </a:lnTo>
                <a:lnTo>
                  <a:pt x="289318" y="247777"/>
                </a:lnTo>
                <a:lnTo>
                  <a:pt x="289394" y="248513"/>
                </a:lnTo>
                <a:lnTo>
                  <a:pt x="289521" y="249821"/>
                </a:lnTo>
                <a:lnTo>
                  <a:pt x="289610" y="250850"/>
                </a:lnTo>
                <a:lnTo>
                  <a:pt x="289610" y="228130"/>
                </a:lnTo>
                <a:lnTo>
                  <a:pt x="285280" y="228854"/>
                </a:lnTo>
                <a:lnTo>
                  <a:pt x="285280" y="240436"/>
                </a:lnTo>
                <a:lnTo>
                  <a:pt x="279920" y="239204"/>
                </a:lnTo>
                <a:lnTo>
                  <a:pt x="279539" y="239204"/>
                </a:lnTo>
                <a:lnTo>
                  <a:pt x="281127" y="236499"/>
                </a:lnTo>
                <a:lnTo>
                  <a:pt x="281749" y="235966"/>
                </a:lnTo>
                <a:lnTo>
                  <a:pt x="282016" y="235737"/>
                </a:lnTo>
                <a:lnTo>
                  <a:pt x="282524" y="235737"/>
                </a:lnTo>
                <a:lnTo>
                  <a:pt x="284530" y="238061"/>
                </a:lnTo>
                <a:lnTo>
                  <a:pt x="284619" y="238569"/>
                </a:lnTo>
                <a:lnTo>
                  <a:pt x="284772" y="239204"/>
                </a:lnTo>
                <a:lnTo>
                  <a:pt x="285280" y="240436"/>
                </a:lnTo>
                <a:lnTo>
                  <a:pt x="285280" y="228854"/>
                </a:lnTo>
                <a:lnTo>
                  <a:pt x="282549" y="229311"/>
                </a:lnTo>
                <a:lnTo>
                  <a:pt x="282549" y="235280"/>
                </a:lnTo>
                <a:lnTo>
                  <a:pt x="282308" y="235483"/>
                </a:lnTo>
                <a:lnTo>
                  <a:pt x="282143" y="235280"/>
                </a:lnTo>
                <a:lnTo>
                  <a:pt x="282549" y="235280"/>
                </a:lnTo>
                <a:lnTo>
                  <a:pt x="282549" y="229311"/>
                </a:lnTo>
                <a:lnTo>
                  <a:pt x="277990" y="230060"/>
                </a:lnTo>
                <a:lnTo>
                  <a:pt x="276352" y="227164"/>
                </a:lnTo>
                <a:lnTo>
                  <a:pt x="271208" y="230581"/>
                </a:lnTo>
                <a:lnTo>
                  <a:pt x="279908" y="232422"/>
                </a:lnTo>
                <a:lnTo>
                  <a:pt x="276821" y="235966"/>
                </a:lnTo>
                <a:lnTo>
                  <a:pt x="276136" y="235737"/>
                </a:lnTo>
                <a:lnTo>
                  <a:pt x="274662" y="235737"/>
                </a:lnTo>
                <a:lnTo>
                  <a:pt x="274205" y="235280"/>
                </a:lnTo>
                <a:lnTo>
                  <a:pt x="272796" y="233883"/>
                </a:lnTo>
                <a:lnTo>
                  <a:pt x="272796" y="241363"/>
                </a:lnTo>
                <a:lnTo>
                  <a:pt x="272224" y="240614"/>
                </a:lnTo>
                <a:lnTo>
                  <a:pt x="271360" y="239496"/>
                </a:lnTo>
                <a:lnTo>
                  <a:pt x="267106" y="239496"/>
                </a:lnTo>
                <a:lnTo>
                  <a:pt x="267995" y="235966"/>
                </a:lnTo>
                <a:lnTo>
                  <a:pt x="268046" y="235737"/>
                </a:lnTo>
                <a:lnTo>
                  <a:pt x="268681" y="235737"/>
                </a:lnTo>
                <a:lnTo>
                  <a:pt x="272503" y="236715"/>
                </a:lnTo>
                <a:lnTo>
                  <a:pt x="272643" y="236867"/>
                </a:lnTo>
                <a:lnTo>
                  <a:pt x="272694" y="238061"/>
                </a:lnTo>
                <a:lnTo>
                  <a:pt x="272796" y="241363"/>
                </a:lnTo>
                <a:lnTo>
                  <a:pt x="272796" y="233883"/>
                </a:lnTo>
                <a:lnTo>
                  <a:pt x="270497" y="231597"/>
                </a:lnTo>
                <a:lnTo>
                  <a:pt x="270357" y="231597"/>
                </a:lnTo>
                <a:lnTo>
                  <a:pt x="268033" y="235280"/>
                </a:lnTo>
                <a:lnTo>
                  <a:pt x="267017" y="234835"/>
                </a:lnTo>
                <a:lnTo>
                  <a:pt x="261099" y="232270"/>
                </a:lnTo>
                <a:lnTo>
                  <a:pt x="260705" y="232270"/>
                </a:lnTo>
                <a:lnTo>
                  <a:pt x="255511" y="234835"/>
                </a:lnTo>
                <a:lnTo>
                  <a:pt x="255447" y="247497"/>
                </a:lnTo>
                <a:lnTo>
                  <a:pt x="252234" y="248996"/>
                </a:lnTo>
                <a:lnTo>
                  <a:pt x="250748" y="247916"/>
                </a:lnTo>
                <a:lnTo>
                  <a:pt x="250748" y="251612"/>
                </a:lnTo>
                <a:lnTo>
                  <a:pt x="249923" y="252742"/>
                </a:lnTo>
                <a:lnTo>
                  <a:pt x="249682" y="253326"/>
                </a:lnTo>
                <a:lnTo>
                  <a:pt x="248043" y="254177"/>
                </a:lnTo>
                <a:lnTo>
                  <a:pt x="246418" y="254177"/>
                </a:lnTo>
                <a:lnTo>
                  <a:pt x="247230" y="252996"/>
                </a:lnTo>
                <a:lnTo>
                  <a:pt x="247319" y="252742"/>
                </a:lnTo>
                <a:lnTo>
                  <a:pt x="247396" y="252539"/>
                </a:lnTo>
                <a:lnTo>
                  <a:pt x="247459" y="252349"/>
                </a:lnTo>
                <a:lnTo>
                  <a:pt x="249008" y="251612"/>
                </a:lnTo>
                <a:lnTo>
                  <a:pt x="250748" y="251612"/>
                </a:lnTo>
                <a:lnTo>
                  <a:pt x="250748" y="247916"/>
                </a:lnTo>
                <a:lnTo>
                  <a:pt x="249694" y="247142"/>
                </a:lnTo>
                <a:lnTo>
                  <a:pt x="247637" y="245643"/>
                </a:lnTo>
                <a:lnTo>
                  <a:pt x="247561" y="245135"/>
                </a:lnTo>
                <a:lnTo>
                  <a:pt x="247510" y="244779"/>
                </a:lnTo>
                <a:lnTo>
                  <a:pt x="247408" y="244119"/>
                </a:lnTo>
                <a:lnTo>
                  <a:pt x="249262" y="243827"/>
                </a:lnTo>
                <a:lnTo>
                  <a:pt x="251917" y="242658"/>
                </a:lnTo>
                <a:lnTo>
                  <a:pt x="254228" y="244779"/>
                </a:lnTo>
                <a:lnTo>
                  <a:pt x="255447" y="247497"/>
                </a:lnTo>
                <a:lnTo>
                  <a:pt x="255447" y="234759"/>
                </a:lnTo>
                <a:lnTo>
                  <a:pt x="246811" y="223380"/>
                </a:lnTo>
                <a:lnTo>
                  <a:pt x="245948" y="223266"/>
                </a:lnTo>
                <a:lnTo>
                  <a:pt x="245948" y="240614"/>
                </a:lnTo>
                <a:lnTo>
                  <a:pt x="243217" y="247142"/>
                </a:lnTo>
                <a:lnTo>
                  <a:pt x="242023" y="247142"/>
                </a:lnTo>
                <a:lnTo>
                  <a:pt x="239382" y="240614"/>
                </a:lnTo>
                <a:lnTo>
                  <a:pt x="245948" y="240614"/>
                </a:lnTo>
                <a:lnTo>
                  <a:pt x="245948" y="223266"/>
                </a:lnTo>
                <a:lnTo>
                  <a:pt x="240792" y="222580"/>
                </a:lnTo>
                <a:lnTo>
                  <a:pt x="236334" y="226326"/>
                </a:lnTo>
                <a:lnTo>
                  <a:pt x="238798" y="231597"/>
                </a:lnTo>
                <a:lnTo>
                  <a:pt x="236550" y="235737"/>
                </a:lnTo>
                <a:lnTo>
                  <a:pt x="234873" y="240030"/>
                </a:lnTo>
                <a:lnTo>
                  <a:pt x="230098" y="245960"/>
                </a:lnTo>
                <a:lnTo>
                  <a:pt x="229133" y="246354"/>
                </a:lnTo>
                <a:lnTo>
                  <a:pt x="229133" y="251777"/>
                </a:lnTo>
                <a:lnTo>
                  <a:pt x="228282" y="251612"/>
                </a:lnTo>
                <a:lnTo>
                  <a:pt x="229120" y="251612"/>
                </a:lnTo>
                <a:lnTo>
                  <a:pt x="229133" y="251777"/>
                </a:lnTo>
                <a:lnTo>
                  <a:pt x="229133" y="246354"/>
                </a:lnTo>
                <a:lnTo>
                  <a:pt x="226263" y="247497"/>
                </a:lnTo>
                <a:lnTo>
                  <a:pt x="226415" y="247497"/>
                </a:lnTo>
                <a:lnTo>
                  <a:pt x="223672" y="249339"/>
                </a:lnTo>
                <a:lnTo>
                  <a:pt x="223888" y="249339"/>
                </a:lnTo>
                <a:lnTo>
                  <a:pt x="226326" y="255930"/>
                </a:lnTo>
                <a:lnTo>
                  <a:pt x="222935" y="255460"/>
                </a:lnTo>
                <a:lnTo>
                  <a:pt x="220472" y="254939"/>
                </a:lnTo>
                <a:lnTo>
                  <a:pt x="217068" y="254939"/>
                </a:lnTo>
                <a:lnTo>
                  <a:pt x="216484" y="255460"/>
                </a:lnTo>
                <a:lnTo>
                  <a:pt x="215900" y="256032"/>
                </a:lnTo>
                <a:lnTo>
                  <a:pt x="213753" y="258940"/>
                </a:lnTo>
                <a:lnTo>
                  <a:pt x="212483" y="259143"/>
                </a:lnTo>
                <a:lnTo>
                  <a:pt x="230238" y="259143"/>
                </a:lnTo>
                <a:lnTo>
                  <a:pt x="230124" y="258305"/>
                </a:lnTo>
                <a:lnTo>
                  <a:pt x="230022" y="257695"/>
                </a:lnTo>
                <a:lnTo>
                  <a:pt x="229908" y="256933"/>
                </a:lnTo>
                <a:lnTo>
                  <a:pt x="229819" y="256336"/>
                </a:lnTo>
                <a:lnTo>
                  <a:pt x="229781" y="256032"/>
                </a:lnTo>
                <a:lnTo>
                  <a:pt x="229666" y="255282"/>
                </a:lnTo>
                <a:lnTo>
                  <a:pt x="229577" y="254711"/>
                </a:lnTo>
                <a:lnTo>
                  <a:pt x="229501" y="254177"/>
                </a:lnTo>
                <a:lnTo>
                  <a:pt x="229412" y="253555"/>
                </a:lnTo>
                <a:lnTo>
                  <a:pt x="229285" y="252742"/>
                </a:lnTo>
                <a:lnTo>
                  <a:pt x="229222" y="252349"/>
                </a:lnTo>
                <a:lnTo>
                  <a:pt x="231355" y="252349"/>
                </a:lnTo>
                <a:lnTo>
                  <a:pt x="232397" y="252349"/>
                </a:lnTo>
                <a:lnTo>
                  <a:pt x="231825" y="252247"/>
                </a:lnTo>
                <a:lnTo>
                  <a:pt x="234772" y="251612"/>
                </a:lnTo>
                <a:lnTo>
                  <a:pt x="235877" y="257695"/>
                </a:lnTo>
                <a:lnTo>
                  <a:pt x="235953" y="258089"/>
                </a:lnTo>
                <a:lnTo>
                  <a:pt x="238531" y="258089"/>
                </a:lnTo>
                <a:lnTo>
                  <a:pt x="240436" y="255460"/>
                </a:lnTo>
                <a:lnTo>
                  <a:pt x="240550" y="255282"/>
                </a:lnTo>
                <a:lnTo>
                  <a:pt x="240690" y="254939"/>
                </a:lnTo>
                <a:lnTo>
                  <a:pt x="240804" y="254177"/>
                </a:lnTo>
                <a:lnTo>
                  <a:pt x="240982" y="253555"/>
                </a:lnTo>
                <a:lnTo>
                  <a:pt x="241058" y="253326"/>
                </a:lnTo>
                <a:lnTo>
                  <a:pt x="241173" y="252996"/>
                </a:lnTo>
                <a:lnTo>
                  <a:pt x="241261" y="252742"/>
                </a:lnTo>
                <a:lnTo>
                  <a:pt x="244132" y="258940"/>
                </a:lnTo>
                <a:lnTo>
                  <a:pt x="244221" y="259143"/>
                </a:lnTo>
                <a:lnTo>
                  <a:pt x="259867" y="259143"/>
                </a:lnTo>
                <a:lnTo>
                  <a:pt x="254304" y="254177"/>
                </a:lnTo>
                <a:lnTo>
                  <a:pt x="252691" y="252742"/>
                </a:lnTo>
                <a:lnTo>
                  <a:pt x="255714" y="251612"/>
                </a:lnTo>
                <a:lnTo>
                  <a:pt x="256717" y="251231"/>
                </a:lnTo>
                <a:lnTo>
                  <a:pt x="257098" y="251231"/>
                </a:lnTo>
                <a:lnTo>
                  <a:pt x="258584" y="253555"/>
                </a:lnTo>
                <a:lnTo>
                  <a:pt x="259092" y="254177"/>
                </a:lnTo>
                <a:lnTo>
                  <a:pt x="261696" y="255282"/>
                </a:lnTo>
                <a:lnTo>
                  <a:pt x="259524" y="251231"/>
                </a:lnTo>
                <a:lnTo>
                  <a:pt x="259384" y="250952"/>
                </a:lnTo>
                <a:lnTo>
                  <a:pt x="259600" y="250952"/>
                </a:lnTo>
                <a:lnTo>
                  <a:pt x="264515" y="252349"/>
                </a:lnTo>
                <a:lnTo>
                  <a:pt x="267360" y="252349"/>
                </a:lnTo>
                <a:lnTo>
                  <a:pt x="269405" y="256743"/>
                </a:lnTo>
                <a:lnTo>
                  <a:pt x="266992" y="256336"/>
                </a:lnTo>
                <a:lnTo>
                  <a:pt x="266115" y="256336"/>
                </a:lnTo>
                <a:lnTo>
                  <a:pt x="263715" y="257695"/>
                </a:lnTo>
                <a:lnTo>
                  <a:pt x="261721" y="255282"/>
                </a:lnTo>
                <a:lnTo>
                  <a:pt x="261569" y="255460"/>
                </a:lnTo>
                <a:lnTo>
                  <a:pt x="261480" y="256032"/>
                </a:lnTo>
                <a:lnTo>
                  <a:pt x="261442" y="256336"/>
                </a:lnTo>
                <a:lnTo>
                  <a:pt x="261353" y="256933"/>
                </a:lnTo>
                <a:lnTo>
                  <a:pt x="261239" y="257695"/>
                </a:lnTo>
                <a:lnTo>
                  <a:pt x="261137" y="258305"/>
                </a:lnTo>
                <a:lnTo>
                  <a:pt x="261010" y="259143"/>
                </a:lnTo>
                <a:lnTo>
                  <a:pt x="275043" y="259143"/>
                </a:lnTo>
                <a:lnTo>
                  <a:pt x="275310" y="258305"/>
                </a:lnTo>
                <a:lnTo>
                  <a:pt x="275374" y="258089"/>
                </a:lnTo>
                <a:lnTo>
                  <a:pt x="275488" y="257695"/>
                </a:lnTo>
                <a:lnTo>
                  <a:pt x="275729" y="256933"/>
                </a:lnTo>
                <a:lnTo>
                  <a:pt x="275793" y="256743"/>
                </a:lnTo>
                <a:lnTo>
                  <a:pt x="275907" y="256336"/>
                </a:lnTo>
                <a:lnTo>
                  <a:pt x="282168" y="256933"/>
                </a:lnTo>
                <a:lnTo>
                  <a:pt x="281813" y="256336"/>
                </a:lnTo>
                <a:lnTo>
                  <a:pt x="279615" y="252742"/>
                </a:lnTo>
                <a:lnTo>
                  <a:pt x="279488" y="252539"/>
                </a:lnTo>
                <a:lnTo>
                  <a:pt x="279374" y="252349"/>
                </a:lnTo>
                <a:lnTo>
                  <a:pt x="279514" y="252349"/>
                </a:lnTo>
                <a:lnTo>
                  <a:pt x="276910" y="250456"/>
                </a:lnTo>
                <a:lnTo>
                  <a:pt x="272402" y="252196"/>
                </a:lnTo>
                <a:lnTo>
                  <a:pt x="272224" y="251612"/>
                </a:lnTo>
                <a:lnTo>
                  <a:pt x="272110" y="251231"/>
                </a:lnTo>
                <a:lnTo>
                  <a:pt x="272034" y="250952"/>
                </a:lnTo>
                <a:lnTo>
                  <a:pt x="271538" y="249339"/>
                </a:lnTo>
                <a:lnTo>
                  <a:pt x="271437" y="248996"/>
                </a:lnTo>
                <a:lnTo>
                  <a:pt x="271068" y="247777"/>
                </a:lnTo>
                <a:lnTo>
                  <a:pt x="270624" y="247777"/>
                </a:lnTo>
                <a:lnTo>
                  <a:pt x="274231" y="246761"/>
                </a:lnTo>
                <a:lnTo>
                  <a:pt x="274167" y="244779"/>
                </a:lnTo>
                <a:lnTo>
                  <a:pt x="274027" y="244271"/>
                </a:lnTo>
                <a:lnTo>
                  <a:pt x="273418" y="242658"/>
                </a:lnTo>
                <a:lnTo>
                  <a:pt x="273265" y="242277"/>
                </a:lnTo>
                <a:lnTo>
                  <a:pt x="277101" y="247142"/>
                </a:lnTo>
                <a:lnTo>
                  <a:pt x="283337" y="247142"/>
                </a:lnTo>
                <a:lnTo>
                  <a:pt x="283273" y="248310"/>
                </a:lnTo>
                <a:lnTo>
                  <a:pt x="283146" y="250456"/>
                </a:lnTo>
                <a:lnTo>
                  <a:pt x="283032" y="252349"/>
                </a:lnTo>
                <a:lnTo>
                  <a:pt x="282930" y="254177"/>
                </a:lnTo>
                <a:lnTo>
                  <a:pt x="282829" y="256032"/>
                </a:lnTo>
                <a:lnTo>
                  <a:pt x="282727" y="257695"/>
                </a:lnTo>
                <a:lnTo>
                  <a:pt x="282638" y="259143"/>
                </a:lnTo>
                <a:lnTo>
                  <a:pt x="292976" y="259143"/>
                </a:lnTo>
                <a:lnTo>
                  <a:pt x="292277" y="258305"/>
                </a:lnTo>
                <a:lnTo>
                  <a:pt x="290728" y="256032"/>
                </a:lnTo>
                <a:lnTo>
                  <a:pt x="290626" y="254711"/>
                </a:lnTo>
                <a:lnTo>
                  <a:pt x="290525" y="253555"/>
                </a:lnTo>
                <a:lnTo>
                  <a:pt x="290004" y="251612"/>
                </a:lnTo>
                <a:lnTo>
                  <a:pt x="289902" y="251231"/>
                </a:lnTo>
                <a:lnTo>
                  <a:pt x="291045" y="251612"/>
                </a:lnTo>
                <a:lnTo>
                  <a:pt x="292849" y="252349"/>
                </a:lnTo>
                <a:lnTo>
                  <a:pt x="293751" y="252349"/>
                </a:lnTo>
                <a:lnTo>
                  <a:pt x="294767" y="252539"/>
                </a:lnTo>
                <a:lnTo>
                  <a:pt x="296468" y="252996"/>
                </a:lnTo>
                <a:lnTo>
                  <a:pt x="297624" y="252742"/>
                </a:lnTo>
                <a:lnTo>
                  <a:pt x="299580" y="252349"/>
                </a:lnTo>
                <a:lnTo>
                  <a:pt x="300215" y="252349"/>
                </a:lnTo>
                <a:lnTo>
                  <a:pt x="303530" y="251231"/>
                </a:lnTo>
                <a:lnTo>
                  <a:pt x="304355" y="250952"/>
                </a:lnTo>
                <a:lnTo>
                  <a:pt x="308419" y="249821"/>
                </a:lnTo>
                <a:lnTo>
                  <a:pt x="308762" y="249339"/>
                </a:lnTo>
                <a:lnTo>
                  <a:pt x="309384" y="247777"/>
                </a:lnTo>
                <a:lnTo>
                  <a:pt x="309486" y="247497"/>
                </a:lnTo>
                <a:lnTo>
                  <a:pt x="310121" y="247142"/>
                </a:lnTo>
                <a:lnTo>
                  <a:pt x="312064" y="246138"/>
                </a:lnTo>
                <a:lnTo>
                  <a:pt x="313944" y="246761"/>
                </a:lnTo>
                <a:lnTo>
                  <a:pt x="317258" y="247142"/>
                </a:lnTo>
                <a:lnTo>
                  <a:pt x="319239" y="247497"/>
                </a:lnTo>
                <a:lnTo>
                  <a:pt x="321030" y="247777"/>
                </a:lnTo>
                <a:lnTo>
                  <a:pt x="317639" y="252285"/>
                </a:lnTo>
                <a:lnTo>
                  <a:pt x="331609" y="251612"/>
                </a:lnTo>
                <a:close/>
              </a:path>
              <a:path w="679450" h="260350">
                <a:moveTo>
                  <a:pt x="349516" y="8013"/>
                </a:moveTo>
                <a:lnTo>
                  <a:pt x="345274" y="3670"/>
                </a:lnTo>
                <a:lnTo>
                  <a:pt x="339826" y="3378"/>
                </a:lnTo>
                <a:lnTo>
                  <a:pt x="340207" y="7696"/>
                </a:lnTo>
                <a:lnTo>
                  <a:pt x="339242" y="10541"/>
                </a:lnTo>
                <a:lnTo>
                  <a:pt x="339191" y="10680"/>
                </a:lnTo>
                <a:lnTo>
                  <a:pt x="335610" y="9791"/>
                </a:lnTo>
                <a:lnTo>
                  <a:pt x="335800" y="13741"/>
                </a:lnTo>
                <a:lnTo>
                  <a:pt x="335826" y="14198"/>
                </a:lnTo>
                <a:lnTo>
                  <a:pt x="335953" y="16624"/>
                </a:lnTo>
                <a:lnTo>
                  <a:pt x="336042" y="18554"/>
                </a:lnTo>
                <a:lnTo>
                  <a:pt x="337629" y="18910"/>
                </a:lnTo>
                <a:lnTo>
                  <a:pt x="339090" y="18910"/>
                </a:lnTo>
                <a:lnTo>
                  <a:pt x="344449" y="21793"/>
                </a:lnTo>
                <a:lnTo>
                  <a:pt x="346798" y="17221"/>
                </a:lnTo>
                <a:lnTo>
                  <a:pt x="347446" y="16624"/>
                </a:lnTo>
                <a:lnTo>
                  <a:pt x="347980" y="15938"/>
                </a:lnTo>
                <a:lnTo>
                  <a:pt x="345833" y="14198"/>
                </a:lnTo>
                <a:lnTo>
                  <a:pt x="342176" y="13741"/>
                </a:lnTo>
                <a:lnTo>
                  <a:pt x="342366" y="10680"/>
                </a:lnTo>
                <a:lnTo>
                  <a:pt x="342455" y="9131"/>
                </a:lnTo>
                <a:lnTo>
                  <a:pt x="345224" y="9791"/>
                </a:lnTo>
                <a:lnTo>
                  <a:pt x="347726" y="10541"/>
                </a:lnTo>
                <a:lnTo>
                  <a:pt x="348729" y="9131"/>
                </a:lnTo>
                <a:lnTo>
                  <a:pt x="349516" y="8013"/>
                </a:lnTo>
                <a:close/>
              </a:path>
              <a:path w="679450" h="260350">
                <a:moveTo>
                  <a:pt x="349529" y="8001"/>
                </a:moveTo>
                <a:close/>
              </a:path>
              <a:path w="679450" h="260350">
                <a:moveTo>
                  <a:pt x="350012" y="236372"/>
                </a:moveTo>
                <a:lnTo>
                  <a:pt x="349643" y="235267"/>
                </a:lnTo>
                <a:lnTo>
                  <a:pt x="349618" y="234327"/>
                </a:lnTo>
                <a:lnTo>
                  <a:pt x="348716" y="234594"/>
                </a:lnTo>
                <a:lnTo>
                  <a:pt x="347649" y="234657"/>
                </a:lnTo>
                <a:lnTo>
                  <a:pt x="346964" y="235204"/>
                </a:lnTo>
                <a:lnTo>
                  <a:pt x="346379" y="235648"/>
                </a:lnTo>
                <a:lnTo>
                  <a:pt x="346214" y="236626"/>
                </a:lnTo>
                <a:lnTo>
                  <a:pt x="345859" y="237375"/>
                </a:lnTo>
                <a:lnTo>
                  <a:pt x="347179" y="238620"/>
                </a:lnTo>
                <a:lnTo>
                  <a:pt x="348564" y="239395"/>
                </a:lnTo>
                <a:lnTo>
                  <a:pt x="349656" y="237121"/>
                </a:lnTo>
                <a:lnTo>
                  <a:pt x="350012" y="236372"/>
                </a:lnTo>
                <a:close/>
              </a:path>
              <a:path w="679450" h="260350">
                <a:moveTo>
                  <a:pt x="356133" y="237236"/>
                </a:moveTo>
                <a:lnTo>
                  <a:pt x="355346" y="236245"/>
                </a:lnTo>
                <a:lnTo>
                  <a:pt x="354342" y="235889"/>
                </a:lnTo>
                <a:lnTo>
                  <a:pt x="353529" y="235394"/>
                </a:lnTo>
                <a:lnTo>
                  <a:pt x="353199" y="236296"/>
                </a:lnTo>
                <a:lnTo>
                  <a:pt x="352640" y="237210"/>
                </a:lnTo>
                <a:lnTo>
                  <a:pt x="352666" y="238086"/>
                </a:lnTo>
                <a:lnTo>
                  <a:pt x="352691" y="238480"/>
                </a:lnTo>
                <a:lnTo>
                  <a:pt x="353910" y="238836"/>
                </a:lnTo>
                <a:lnTo>
                  <a:pt x="354965" y="239407"/>
                </a:lnTo>
                <a:lnTo>
                  <a:pt x="355422" y="238277"/>
                </a:lnTo>
                <a:lnTo>
                  <a:pt x="356133" y="237236"/>
                </a:lnTo>
                <a:close/>
              </a:path>
              <a:path w="679450" h="260350">
                <a:moveTo>
                  <a:pt x="369963" y="256425"/>
                </a:moveTo>
                <a:lnTo>
                  <a:pt x="365442" y="250431"/>
                </a:lnTo>
                <a:lnTo>
                  <a:pt x="368122" y="249529"/>
                </a:lnTo>
                <a:lnTo>
                  <a:pt x="367665" y="248602"/>
                </a:lnTo>
                <a:lnTo>
                  <a:pt x="365544" y="244373"/>
                </a:lnTo>
                <a:lnTo>
                  <a:pt x="365518" y="244208"/>
                </a:lnTo>
                <a:lnTo>
                  <a:pt x="366585" y="241084"/>
                </a:lnTo>
                <a:lnTo>
                  <a:pt x="366699" y="240766"/>
                </a:lnTo>
                <a:lnTo>
                  <a:pt x="366750" y="240626"/>
                </a:lnTo>
                <a:lnTo>
                  <a:pt x="365213" y="240626"/>
                </a:lnTo>
                <a:lnTo>
                  <a:pt x="364388" y="240766"/>
                </a:lnTo>
                <a:lnTo>
                  <a:pt x="355650" y="240245"/>
                </a:lnTo>
                <a:lnTo>
                  <a:pt x="354647" y="241084"/>
                </a:lnTo>
                <a:lnTo>
                  <a:pt x="354368" y="248323"/>
                </a:lnTo>
                <a:lnTo>
                  <a:pt x="354355" y="248602"/>
                </a:lnTo>
                <a:lnTo>
                  <a:pt x="352793" y="248323"/>
                </a:lnTo>
                <a:lnTo>
                  <a:pt x="350862" y="250405"/>
                </a:lnTo>
                <a:lnTo>
                  <a:pt x="348996" y="243700"/>
                </a:lnTo>
                <a:lnTo>
                  <a:pt x="347497" y="241084"/>
                </a:lnTo>
                <a:lnTo>
                  <a:pt x="347306" y="240766"/>
                </a:lnTo>
                <a:lnTo>
                  <a:pt x="347230" y="240626"/>
                </a:lnTo>
                <a:lnTo>
                  <a:pt x="345808" y="237464"/>
                </a:lnTo>
                <a:lnTo>
                  <a:pt x="343547" y="240982"/>
                </a:lnTo>
                <a:lnTo>
                  <a:pt x="340258" y="237464"/>
                </a:lnTo>
                <a:lnTo>
                  <a:pt x="337083" y="238633"/>
                </a:lnTo>
                <a:lnTo>
                  <a:pt x="338988" y="243395"/>
                </a:lnTo>
                <a:lnTo>
                  <a:pt x="336524" y="244970"/>
                </a:lnTo>
                <a:lnTo>
                  <a:pt x="341833" y="249529"/>
                </a:lnTo>
                <a:lnTo>
                  <a:pt x="341630" y="249529"/>
                </a:lnTo>
                <a:lnTo>
                  <a:pt x="337794" y="251409"/>
                </a:lnTo>
                <a:lnTo>
                  <a:pt x="334467" y="253301"/>
                </a:lnTo>
                <a:lnTo>
                  <a:pt x="328599" y="255625"/>
                </a:lnTo>
                <a:lnTo>
                  <a:pt x="326859" y="257187"/>
                </a:lnTo>
                <a:lnTo>
                  <a:pt x="325894" y="259130"/>
                </a:lnTo>
                <a:lnTo>
                  <a:pt x="334137" y="259130"/>
                </a:lnTo>
                <a:lnTo>
                  <a:pt x="335508" y="258445"/>
                </a:lnTo>
                <a:lnTo>
                  <a:pt x="336334" y="258597"/>
                </a:lnTo>
                <a:lnTo>
                  <a:pt x="336956" y="259130"/>
                </a:lnTo>
                <a:lnTo>
                  <a:pt x="343598" y="259130"/>
                </a:lnTo>
                <a:lnTo>
                  <a:pt x="343535" y="258445"/>
                </a:lnTo>
                <a:lnTo>
                  <a:pt x="343268" y="257683"/>
                </a:lnTo>
                <a:lnTo>
                  <a:pt x="342747" y="256794"/>
                </a:lnTo>
                <a:lnTo>
                  <a:pt x="348170" y="259130"/>
                </a:lnTo>
                <a:lnTo>
                  <a:pt x="367969" y="259130"/>
                </a:lnTo>
                <a:lnTo>
                  <a:pt x="369697" y="256794"/>
                </a:lnTo>
                <a:lnTo>
                  <a:pt x="369963" y="256425"/>
                </a:lnTo>
                <a:close/>
              </a:path>
              <a:path w="679450" h="260350">
                <a:moveTo>
                  <a:pt x="376478" y="19913"/>
                </a:moveTo>
                <a:lnTo>
                  <a:pt x="376123" y="19469"/>
                </a:lnTo>
                <a:lnTo>
                  <a:pt x="375754" y="19037"/>
                </a:lnTo>
                <a:lnTo>
                  <a:pt x="375386" y="18592"/>
                </a:lnTo>
                <a:lnTo>
                  <a:pt x="373824" y="20027"/>
                </a:lnTo>
                <a:lnTo>
                  <a:pt x="373049" y="20751"/>
                </a:lnTo>
                <a:lnTo>
                  <a:pt x="373735" y="21704"/>
                </a:lnTo>
                <a:lnTo>
                  <a:pt x="376478" y="19913"/>
                </a:lnTo>
                <a:close/>
              </a:path>
              <a:path w="679450" h="260350">
                <a:moveTo>
                  <a:pt x="416369" y="145262"/>
                </a:moveTo>
                <a:lnTo>
                  <a:pt x="416191" y="145249"/>
                </a:lnTo>
                <a:lnTo>
                  <a:pt x="416153" y="145478"/>
                </a:lnTo>
                <a:lnTo>
                  <a:pt x="416306" y="145453"/>
                </a:lnTo>
                <a:lnTo>
                  <a:pt x="416369" y="145326"/>
                </a:lnTo>
                <a:close/>
              </a:path>
              <a:path w="679450" h="260350">
                <a:moveTo>
                  <a:pt x="416902" y="140309"/>
                </a:moveTo>
                <a:lnTo>
                  <a:pt x="416420" y="140017"/>
                </a:lnTo>
                <a:lnTo>
                  <a:pt x="415925" y="139738"/>
                </a:lnTo>
                <a:lnTo>
                  <a:pt x="415442" y="139446"/>
                </a:lnTo>
                <a:lnTo>
                  <a:pt x="414388" y="140385"/>
                </a:lnTo>
                <a:lnTo>
                  <a:pt x="412508" y="141274"/>
                </a:lnTo>
                <a:lnTo>
                  <a:pt x="412242" y="144614"/>
                </a:lnTo>
                <a:lnTo>
                  <a:pt x="414147" y="145224"/>
                </a:lnTo>
                <a:lnTo>
                  <a:pt x="416179" y="145249"/>
                </a:lnTo>
                <a:lnTo>
                  <a:pt x="416902" y="140309"/>
                </a:lnTo>
                <a:close/>
              </a:path>
              <a:path w="679450" h="260350">
                <a:moveTo>
                  <a:pt x="424053" y="144094"/>
                </a:moveTo>
                <a:lnTo>
                  <a:pt x="416356" y="145453"/>
                </a:lnTo>
                <a:lnTo>
                  <a:pt x="416687" y="152387"/>
                </a:lnTo>
                <a:lnTo>
                  <a:pt x="422338" y="148272"/>
                </a:lnTo>
                <a:lnTo>
                  <a:pt x="424053" y="144094"/>
                </a:lnTo>
                <a:close/>
              </a:path>
              <a:path w="679450" h="260350">
                <a:moveTo>
                  <a:pt x="426808" y="150253"/>
                </a:moveTo>
                <a:lnTo>
                  <a:pt x="426440" y="149199"/>
                </a:lnTo>
                <a:lnTo>
                  <a:pt x="422592" y="148259"/>
                </a:lnTo>
                <a:lnTo>
                  <a:pt x="423138" y="149821"/>
                </a:lnTo>
                <a:lnTo>
                  <a:pt x="424230" y="152996"/>
                </a:lnTo>
                <a:lnTo>
                  <a:pt x="426808" y="150253"/>
                </a:lnTo>
                <a:close/>
              </a:path>
              <a:path w="679450" h="260350">
                <a:moveTo>
                  <a:pt x="443865" y="152946"/>
                </a:moveTo>
                <a:lnTo>
                  <a:pt x="443153" y="152298"/>
                </a:lnTo>
                <a:lnTo>
                  <a:pt x="442760" y="151650"/>
                </a:lnTo>
                <a:lnTo>
                  <a:pt x="442099" y="152273"/>
                </a:lnTo>
                <a:lnTo>
                  <a:pt x="441159" y="152781"/>
                </a:lnTo>
                <a:lnTo>
                  <a:pt x="440715" y="153974"/>
                </a:lnTo>
                <a:lnTo>
                  <a:pt x="441604" y="154813"/>
                </a:lnTo>
                <a:lnTo>
                  <a:pt x="442341" y="155968"/>
                </a:lnTo>
                <a:lnTo>
                  <a:pt x="443090" y="154851"/>
                </a:lnTo>
                <a:lnTo>
                  <a:pt x="443826" y="154228"/>
                </a:lnTo>
                <a:lnTo>
                  <a:pt x="443852" y="153581"/>
                </a:lnTo>
                <a:lnTo>
                  <a:pt x="443865" y="152946"/>
                </a:lnTo>
                <a:close/>
              </a:path>
              <a:path w="679450" h="260350">
                <a:moveTo>
                  <a:pt x="452145" y="147027"/>
                </a:moveTo>
                <a:lnTo>
                  <a:pt x="451192" y="146291"/>
                </a:lnTo>
                <a:lnTo>
                  <a:pt x="450291" y="145478"/>
                </a:lnTo>
                <a:lnTo>
                  <a:pt x="447294" y="143776"/>
                </a:lnTo>
                <a:lnTo>
                  <a:pt x="445249" y="143979"/>
                </a:lnTo>
                <a:lnTo>
                  <a:pt x="444588" y="146227"/>
                </a:lnTo>
                <a:lnTo>
                  <a:pt x="444207" y="147523"/>
                </a:lnTo>
                <a:lnTo>
                  <a:pt x="444754" y="149669"/>
                </a:lnTo>
                <a:lnTo>
                  <a:pt x="447370" y="152260"/>
                </a:lnTo>
                <a:lnTo>
                  <a:pt x="449122" y="151511"/>
                </a:lnTo>
                <a:lnTo>
                  <a:pt x="450761" y="148539"/>
                </a:lnTo>
                <a:lnTo>
                  <a:pt x="451523" y="147815"/>
                </a:lnTo>
                <a:lnTo>
                  <a:pt x="452145" y="147027"/>
                </a:lnTo>
                <a:close/>
              </a:path>
              <a:path w="679450" h="260350">
                <a:moveTo>
                  <a:pt x="452691" y="140398"/>
                </a:moveTo>
                <a:lnTo>
                  <a:pt x="451764" y="140093"/>
                </a:lnTo>
                <a:lnTo>
                  <a:pt x="450837" y="139750"/>
                </a:lnTo>
                <a:lnTo>
                  <a:pt x="447662" y="138849"/>
                </a:lnTo>
                <a:lnTo>
                  <a:pt x="446913" y="139903"/>
                </a:lnTo>
                <a:lnTo>
                  <a:pt x="447001" y="142925"/>
                </a:lnTo>
                <a:lnTo>
                  <a:pt x="449160" y="141973"/>
                </a:lnTo>
                <a:lnTo>
                  <a:pt x="452691" y="140398"/>
                </a:lnTo>
                <a:close/>
              </a:path>
              <a:path w="679450" h="260350">
                <a:moveTo>
                  <a:pt x="453682" y="129171"/>
                </a:moveTo>
                <a:lnTo>
                  <a:pt x="448297" y="124015"/>
                </a:lnTo>
                <a:lnTo>
                  <a:pt x="446874" y="127673"/>
                </a:lnTo>
                <a:lnTo>
                  <a:pt x="442810" y="124193"/>
                </a:lnTo>
                <a:lnTo>
                  <a:pt x="442201" y="124472"/>
                </a:lnTo>
                <a:lnTo>
                  <a:pt x="441515" y="124612"/>
                </a:lnTo>
                <a:lnTo>
                  <a:pt x="440944" y="129971"/>
                </a:lnTo>
                <a:lnTo>
                  <a:pt x="443877" y="132359"/>
                </a:lnTo>
                <a:lnTo>
                  <a:pt x="449541" y="129921"/>
                </a:lnTo>
                <a:lnTo>
                  <a:pt x="451015" y="129794"/>
                </a:lnTo>
                <a:lnTo>
                  <a:pt x="453682" y="129171"/>
                </a:lnTo>
                <a:close/>
              </a:path>
              <a:path w="679450" h="260350">
                <a:moveTo>
                  <a:pt x="456730" y="143014"/>
                </a:moveTo>
                <a:lnTo>
                  <a:pt x="455790" y="141452"/>
                </a:lnTo>
                <a:lnTo>
                  <a:pt x="452742" y="140423"/>
                </a:lnTo>
                <a:lnTo>
                  <a:pt x="452437" y="144741"/>
                </a:lnTo>
                <a:lnTo>
                  <a:pt x="452310" y="146926"/>
                </a:lnTo>
                <a:lnTo>
                  <a:pt x="453313" y="146304"/>
                </a:lnTo>
                <a:lnTo>
                  <a:pt x="454545" y="145846"/>
                </a:lnTo>
                <a:lnTo>
                  <a:pt x="455218" y="144970"/>
                </a:lnTo>
                <a:lnTo>
                  <a:pt x="456730" y="143014"/>
                </a:lnTo>
                <a:close/>
              </a:path>
              <a:path w="679450" h="260350">
                <a:moveTo>
                  <a:pt x="461568" y="120446"/>
                </a:moveTo>
                <a:lnTo>
                  <a:pt x="461010" y="119710"/>
                </a:lnTo>
                <a:lnTo>
                  <a:pt x="460349" y="119227"/>
                </a:lnTo>
                <a:lnTo>
                  <a:pt x="459524" y="118884"/>
                </a:lnTo>
                <a:lnTo>
                  <a:pt x="458978" y="119748"/>
                </a:lnTo>
                <a:lnTo>
                  <a:pt x="458292" y="120573"/>
                </a:lnTo>
                <a:lnTo>
                  <a:pt x="459257" y="121031"/>
                </a:lnTo>
                <a:lnTo>
                  <a:pt x="459917" y="121488"/>
                </a:lnTo>
                <a:lnTo>
                  <a:pt x="460629" y="121602"/>
                </a:lnTo>
                <a:lnTo>
                  <a:pt x="460844" y="121640"/>
                </a:lnTo>
                <a:lnTo>
                  <a:pt x="461568" y="120446"/>
                </a:lnTo>
                <a:close/>
              </a:path>
              <a:path w="679450" h="260350">
                <a:moveTo>
                  <a:pt x="472186" y="120167"/>
                </a:moveTo>
                <a:lnTo>
                  <a:pt x="471563" y="119341"/>
                </a:lnTo>
                <a:lnTo>
                  <a:pt x="470827" y="118364"/>
                </a:lnTo>
                <a:lnTo>
                  <a:pt x="469087" y="118122"/>
                </a:lnTo>
                <a:lnTo>
                  <a:pt x="466369" y="116967"/>
                </a:lnTo>
                <a:lnTo>
                  <a:pt x="467118" y="119799"/>
                </a:lnTo>
                <a:lnTo>
                  <a:pt x="467093" y="121500"/>
                </a:lnTo>
                <a:lnTo>
                  <a:pt x="468642" y="123151"/>
                </a:lnTo>
                <a:lnTo>
                  <a:pt x="470357" y="122961"/>
                </a:lnTo>
                <a:lnTo>
                  <a:pt x="471627" y="123177"/>
                </a:lnTo>
                <a:lnTo>
                  <a:pt x="471652" y="121869"/>
                </a:lnTo>
                <a:lnTo>
                  <a:pt x="472186" y="120167"/>
                </a:lnTo>
                <a:close/>
              </a:path>
              <a:path w="679450" h="260350">
                <a:moveTo>
                  <a:pt x="476885" y="158064"/>
                </a:moveTo>
                <a:lnTo>
                  <a:pt x="473341" y="155740"/>
                </a:lnTo>
                <a:lnTo>
                  <a:pt x="470281" y="157810"/>
                </a:lnTo>
                <a:lnTo>
                  <a:pt x="470268" y="159893"/>
                </a:lnTo>
                <a:lnTo>
                  <a:pt x="473011" y="162826"/>
                </a:lnTo>
                <a:lnTo>
                  <a:pt x="476364" y="160108"/>
                </a:lnTo>
                <a:lnTo>
                  <a:pt x="476885" y="158064"/>
                </a:lnTo>
                <a:close/>
              </a:path>
              <a:path w="679450" h="260350">
                <a:moveTo>
                  <a:pt x="492950" y="144068"/>
                </a:moveTo>
                <a:lnTo>
                  <a:pt x="492455" y="141871"/>
                </a:lnTo>
                <a:lnTo>
                  <a:pt x="490334" y="139052"/>
                </a:lnTo>
                <a:lnTo>
                  <a:pt x="488340" y="137985"/>
                </a:lnTo>
                <a:lnTo>
                  <a:pt x="486664" y="136664"/>
                </a:lnTo>
                <a:lnTo>
                  <a:pt x="483209" y="135813"/>
                </a:lnTo>
                <a:lnTo>
                  <a:pt x="480237" y="139928"/>
                </a:lnTo>
                <a:lnTo>
                  <a:pt x="476592" y="137680"/>
                </a:lnTo>
                <a:lnTo>
                  <a:pt x="476288" y="137502"/>
                </a:lnTo>
                <a:lnTo>
                  <a:pt x="475208" y="137922"/>
                </a:lnTo>
                <a:lnTo>
                  <a:pt x="474814" y="138963"/>
                </a:lnTo>
                <a:lnTo>
                  <a:pt x="474649" y="140081"/>
                </a:lnTo>
                <a:lnTo>
                  <a:pt x="476516" y="142341"/>
                </a:lnTo>
                <a:lnTo>
                  <a:pt x="478370" y="143179"/>
                </a:lnTo>
                <a:lnTo>
                  <a:pt x="481406" y="141071"/>
                </a:lnTo>
                <a:lnTo>
                  <a:pt x="483146" y="139992"/>
                </a:lnTo>
                <a:lnTo>
                  <a:pt x="483857" y="142113"/>
                </a:lnTo>
                <a:lnTo>
                  <a:pt x="484530" y="143789"/>
                </a:lnTo>
                <a:lnTo>
                  <a:pt x="485495" y="147523"/>
                </a:lnTo>
                <a:lnTo>
                  <a:pt x="486930" y="148666"/>
                </a:lnTo>
                <a:lnTo>
                  <a:pt x="490143" y="147878"/>
                </a:lnTo>
                <a:lnTo>
                  <a:pt x="491947" y="146646"/>
                </a:lnTo>
                <a:lnTo>
                  <a:pt x="492950" y="144068"/>
                </a:lnTo>
                <a:close/>
              </a:path>
              <a:path w="679450" h="260350">
                <a:moveTo>
                  <a:pt x="538619" y="154076"/>
                </a:moveTo>
                <a:lnTo>
                  <a:pt x="537705" y="153047"/>
                </a:lnTo>
                <a:lnTo>
                  <a:pt x="536841" y="152577"/>
                </a:lnTo>
                <a:lnTo>
                  <a:pt x="536016" y="152184"/>
                </a:lnTo>
                <a:lnTo>
                  <a:pt x="534962" y="153339"/>
                </a:lnTo>
                <a:lnTo>
                  <a:pt x="535622" y="154127"/>
                </a:lnTo>
                <a:lnTo>
                  <a:pt x="536295" y="154825"/>
                </a:lnTo>
                <a:lnTo>
                  <a:pt x="537083" y="155257"/>
                </a:lnTo>
                <a:lnTo>
                  <a:pt x="537489" y="155473"/>
                </a:lnTo>
                <a:lnTo>
                  <a:pt x="538073" y="155371"/>
                </a:lnTo>
                <a:lnTo>
                  <a:pt x="538619" y="155333"/>
                </a:lnTo>
                <a:lnTo>
                  <a:pt x="538568" y="154749"/>
                </a:lnTo>
                <a:lnTo>
                  <a:pt x="538619" y="154076"/>
                </a:lnTo>
                <a:close/>
              </a:path>
              <a:path w="679450" h="260350">
                <a:moveTo>
                  <a:pt x="538949" y="155308"/>
                </a:moveTo>
                <a:lnTo>
                  <a:pt x="538734" y="155321"/>
                </a:lnTo>
                <a:lnTo>
                  <a:pt x="538632" y="155473"/>
                </a:lnTo>
                <a:lnTo>
                  <a:pt x="538784" y="155498"/>
                </a:lnTo>
                <a:lnTo>
                  <a:pt x="538886" y="155371"/>
                </a:lnTo>
                <a:close/>
              </a:path>
              <a:path w="679450" h="260350">
                <a:moveTo>
                  <a:pt x="541159" y="155790"/>
                </a:moveTo>
                <a:lnTo>
                  <a:pt x="541020" y="155524"/>
                </a:lnTo>
                <a:lnTo>
                  <a:pt x="540893" y="155257"/>
                </a:lnTo>
                <a:lnTo>
                  <a:pt x="540753" y="154990"/>
                </a:lnTo>
                <a:lnTo>
                  <a:pt x="540105" y="155155"/>
                </a:lnTo>
                <a:lnTo>
                  <a:pt x="538784" y="155511"/>
                </a:lnTo>
                <a:lnTo>
                  <a:pt x="538213" y="156197"/>
                </a:lnTo>
                <a:lnTo>
                  <a:pt x="537629" y="156870"/>
                </a:lnTo>
                <a:lnTo>
                  <a:pt x="537057" y="157556"/>
                </a:lnTo>
                <a:lnTo>
                  <a:pt x="537311" y="157861"/>
                </a:lnTo>
                <a:lnTo>
                  <a:pt x="537565" y="158153"/>
                </a:lnTo>
                <a:lnTo>
                  <a:pt x="537819" y="158457"/>
                </a:lnTo>
                <a:lnTo>
                  <a:pt x="541159" y="155790"/>
                </a:lnTo>
                <a:close/>
              </a:path>
              <a:path w="679450" h="260350">
                <a:moveTo>
                  <a:pt x="545312" y="259130"/>
                </a:moveTo>
                <a:lnTo>
                  <a:pt x="543991" y="257429"/>
                </a:lnTo>
                <a:lnTo>
                  <a:pt x="541997" y="257403"/>
                </a:lnTo>
                <a:lnTo>
                  <a:pt x="540042" y="257771"/>
                </a:lnTo>
                <a:lnTo>
                  <a:pt x="539686" y="257835"/>
                </a:lnTo>
                <a:lnTo>
                  <a:pt x="539419" y="258381"/>
                </a:lnTo>
                <a:lnTo>
                  <a:pt x="539153" y="259130"/>
                </a:lnTo>
                <a:lnTo>
                  <a:pt x="545312" y="259130"/>
                </a:lnTo>
                <a:close/>
              </a:path>
              <a:path w="679450" h="260350">
                <a:moveTo>
                  <a:pt x="557453" y="154597"/>
                </a:moveTo>
                <a:lnTo>
                  <a:pt x="552373" y="157594"/>
                </a:lnTo>
                <a:lnTo>
                  <a:pt x="557453" y="161378"/>
                </a:lnTo>
                <a:lnTo>
                  <a:pt x="557453" y="154597"/>
                </a:lnTo>
                <a:close/>
              </a:path>
              <a:path w="679450" h="260350">
                <a:moveTo>
                  <a:pt x="579488" y="162560"/>
                </a:moveTo>
                <a:lnTo>
                  <a:pt x="579361" y="162064"/>
                </a:lnTo>
                <a:lnTo>
                  <a:pt x="579208" y="161531"/>
                </a:lnTo>
                <a:lnTo>
                  <a:pt x="578205" y="160883"/>
                </a:lnTo>
                <a:lnTo>
                  <a:pt x="577113" y="160934"/>
                </a:lnTo>
                <a:lnTo>
                  <a:pt x="576313" y="161848"/>
                </a:lnTo>
                <a:lnTo>
                  <a:pt x="576224" y="163131"/>
                </a:lnTo>
                <a:lnTo>
                  <a:pt x="576795" y="163893"/>
                </a:lnTo>
                <a:lnTo>
                  <a:pt x="577418" y="165455"/>
                </a:lnTo>
                <a:lnTo>
                  <a:pt x="578713" y="163296"/>
                </a:lnTo>
                <a:lnTo>
                  <a:pt x="579488" y="162560"/>
                </a:lnTo>
                <a:close/>
              </a:path>
              <a:path w="679450" h="260350">
                <a:moveTo>
                  <a:pt x="596366" y="221589"/>
                </a:moveTo>
                <a:lnTo>
                  <a:pt x="593902" y="219138"/>
                </a:lnTo>
                <a:lnTo>
                  <a:pt x="590981" y="219316"/>
                </a:lnTo>
                <a:lnTo>
                  <a:pt x="587502" y="219798"/>
                </a:lnTo>
                <a:lnTo>
                  <a:pt x="590105" y="223659"/>
                </a:lnTo>
                <a:lnTo>
                  <a:pt x="593509" y="221259"/>
                </a:lnTo>
                <a:lnTo>
                  <a:pt x="596366" y="221589"/>
                </a:lnTo>
                <a:close/>
              </a:path>
              <a:path w="679450" h="260350">
                <a:moveTo>
                  <a:pt x="617550" y="218592"/>
                </a:moveTo>
                <a:lnTo>
                  <a:pt x="615746" y="216979"/>
                </a:lnTo>
                <a:lnTo>
                  <a:pt x="612330" y="216115"/>
                </a:lnTo>
                <a:lnTo>
                  <a:pt x="610844" y="220548"/>
                </a:lnTo>
                <a:lnTo>
                  <a:pt x="615810" y="222224"/>
                </a:lnTo>
                <a:lnTo>
                  <a:pt x="617550" y="218592"/>
                </a:lnTo>
                <a:close/>
              </a:path>
              <a:path w="679450" h="260350">
                <a:moveTo>
                  <a:pt x="619239" y="223621"/>
                </a:moveTo>
                <a:lnTo>
                  <a:pt x="618756" y="221792"/>
                </a:lnTo>
                <a:lnTo>
                  <a:pt x="616000" y="222377"/>
                </a:lnTo>
                <a:lnTo>
                  <a:pt x="618007" y="224866"/>
                </a:lnTo>
                <a:lnTo>
                  <a:pt x="619010" y="226123"/>
                </a:lnTo>
                <a:lnTo>
                  <a:pt x="619239" y="223621"/>
                </a:lnTo>
                <a:close/>
              </a:path>
              <a:path w="679450" h="260350">
                <a:moveTo>
                  <a:pt x="630110" y="218643"/>
                </a:moveTo>
                <a:lnTo>
                  <a:pt x="628332" y="217157"/>
                </a:lnTo>
                <a:lnTo>
                  <a:pt x="624700" y="216877"/>
                </a:lnTo>
                <a:lnTo>
                  <a:pt x="623824" y="219557"/>
                </a:lnTo>
                <a:lnTo>
                  <a:pt x="622833" y="221970"/>
                </a:lnTo>
                <a:lnTo>
                  <a:pt x="625856" y="223100"/>
                </a:lnTo>
                <a:lnTo>
                  <a:pt x="626795" y="223443"/>
                </a:lnTo>
                <a:lnTo>
                  <a:pt x="629221" y="222465"/>
                </a:lnTo>
                <a:lnTo>
                  <a:pt x="630110" y="218643"/>
                </a:lnTo>
                <a:close/>
              </a:path>
              <a:path w="679450" h="260350">
                <a:moveTo>
                  <a:pt x="632536" y="208064"/>
                </a:moveTo>
                <a:lnTo>
                  <a:pt x="630542" y="202666"/>
                </a:lnTo>
                <a:lnTo>
                  <a:pt x="624293" y="202577"/>
                </a:lnTo>
                <a:lnTo>
                  <a:pt x="623849" y="207187"/>
                </a:lnTo>
                <a:lnTo>
                  <a:pt x="623595" y="210108"/>
                </a:lnTo>
                <a:lnTo>
                  <a:pt x="624725" y="211074"/>
                </a:lnTo>
                <a:lnTo>
                  <a:pt x="629170" y="209537"/>
                </a:lnTo>
                <a:lnTo>
                  <a:pt x="630847" y="208775"/>
                </a:lnTo>
                <a:lnTo>
                  <a:pt x="632536" y="208064"/>
                </a:lnTo>
                <a:close/>
              </a:path>
              <a:path w="679450" h="260350">
                <a:moveTo>
                  <a:pt x="632739" y="207987"/>
                </a:moveTo>
                <a:lnTo>
                  <a:pt x="632612" y="208038"/>
                </a:lnTo>
                <a:lnTo>
                  <a:pt x="632739" y="207987"/>
                </a:lnTo>
                <a:close/>
              </a:path>
              <a:path w="679450" h="260350">
                <a:moveTo>
                  <a:pt x="638314" y="223812"/>
                </a:moveTo>
                <a:lnTo>
                  <a:pt x="636511" y="223456"/>
                </a:lnTo>
                <a:lnTo>
                  <a:pt x="634072" y="223240"/>
                </a:lnTo>
                <a:lnTo>
                  <a:pt x="631024" y="228041"/>
                </a:lnTo>
                <a:lnTo>
                  <a:pt x="633691" y="229247"/>
                </a:lnTo>
                <a:lnTo>
                  <a:pt x="636485" y="228587"/>
                </a:lnTo>
                <a:lnTo>
                  <a:pt x="638314" y="223812"/>
                </a:lnTo>
                <a:close/>
              </a:path>
              <a:path w="679450" h="260350">
                <a:moveTo>
                  <a:pt x="639724" y="210223"/>
                </a:moveTo>
                <a:lnTo>
                  <a:pt x="639013" y="209346"/>
                </a:lnTo>
                <a:lnTo>
                  <a:pt x="638403" y="207873"/>
                </a:lnTo>
                <a:lnTo>
                  <a:pt x="636054" y="207467"/>
                </a:lnTo>
                <a:lnTo>
                  <a:pt x="634428" y="207886"/>
                </a:lnTo>
                <a:lnTo>
                  <a:pt x="632828" y="208089"/>
                </a:lnTo>
                <a:lnTo>
                  <a:pt x="633984" y="209435"/>
                </a:lnTo>
                <a:lnTo>
                  <a:pt x="634987" y="211035"/>
                </a:lnTo>
                <a:lnTo>
                  <a:pt x="636422" y="211937"/>
                </a:lnTo>
                <a:lnTo>
                  <a:pt x="636955" y="212267"/>
                </a:lnTo>
                <a:lnTo>
                  <a:pt x="638594" y="210845"/>
                </a:lnTo>
                <a:lnTo>
                  <a:pt x="639724" y="210223"/>
                </a:lnTo>
                <a:close/>
              </a:path>
              <a:path w="679450" h="260350">
                <a:moveTo>
                  <a:pt x="679196" y="229565"/>
                </a:moveTo>
                <a:lnTo>
                  <a:pt x="678472" y="228930"/>
                </a:lnTo>
                <a:lnTo>
                  <a:pt x="677837" y="228092"/>
                </a:lnTo>
                <a:lnTo>
                  <a:pt x="677011" y="227761"/>
                </a:lnTo>
                <a:lnTo>
                  <a:pt x="676656" y="227634"/>
                </a:lnTo>
                <a:lnTo>
                  <a:pt x="675881" y="228612"/>
                </a:lnTo>
                <a:lnTo>
                  <a:pt x="674827" y="229476"/>
                </a:lnTo>
                <a:lnTo>
                  <a:pt x="676033" y="230263"/>
                </a:lnTo>
                <a:lnTo>
                  <a:pt x="676757" y="231076"/>
                </a:lnTo>
                <a:lnTo>
                  <a:pt x="678053" y="231165"/>
                </a:lnTo>
                <a:lnTo>
                  <a:pt x="678637" y="230124"/>
                </a:lnTo>
                <a:lnTo>
                  <a:pt x="679196" y="229565"/>
                </a:lnTo>
                <a:close/>
              </a:path>
            </a:pathLst>
          </a:custGeom>
          <a:solidFill>
            <a:srgbClr val="16568B"/>
          </a:solidFill>
        </p:spPr>
        <p:txBody>
          <a:bodyPr wrap="square" lIns="0" tIns="0" rIns="0" bIns="0" rtlCol="0"/>
          <a:lstStyle/>
          <a:p>
            <a:endParaRPr/>
          </a:p>
        </p:txBody>
      </p:sp>
      <p:sp>
        <p:nvSpPr>
          <p:cNvPr id="183" name="bg object 183"/>
          <p:cNvSpPr/>
          <p:nvPr/>
        </p:nvSpPr>
        <p:spPr>
          <a:xfrm>
            <a:off x="3289185" y="3671722"/>
            <a:ext cx="546735" cy="234950"/>
          </a:xfrm>
          <a:custGeom>
            <a:avLst/>
            <a:gdLst/>
            <a:ahLst/>
            <a:cxnLst/>
            <a:rect l="l" t="t" r="r" b="b"/>
            <a:pathLst>
              <a:path w="546735" h="234950">
                <a:moveTo>
                  <a:pt x="7137" y="201396"/>
                </a:moveTo>
                <a:lnTo>
                  <a:pt x="6591" y="200050"/>
                </a:lnTo>
                <a:lnTo>
                  <a:pt x="6057" y="199771"/>
                </a:lnTo>
                <a:lnTo>
                  <a:pt x="3606" y="198475"/>
                </a:lnTo>
                <a:lnTo>
                  <a:pt x="1638" y="199136"/>
                </a:lnTo>
                <a:lnTo>
                  <a:pt x="0" y="201714"/>
                </a:lnTo>
                <a:lnTo>
                  <a:pt x="876" y="202666"/>
                </a:lnTo>
                <a:lnTo>
                  <a:pt x="1092" y="203111"/>
                </a:lnTo>
                <a:lnTo>
                  <a:pt x="1447" y="203250"/>
                </a:lnTo>
                <a:lnTo>
                  <a:pt x="3594" y="204165"/>
                </a:lnTo>
                <a:lnTo>
                  <a:pt x="5727" y="204558"/>
                </a:lnTo>
                <a:lnTo>
                  <a:pt x="7137" y="201396"/>
                </a:lnTo>
                <a:close/>
              </a:path>
              <a:path w="546735" h="234950">
                <a:moveTo>
                  <a:pt x="19939" y="206908"/>
                </a:moveTo>
                <a:lnTo>
                  <a:pt x="17297" y="205155"/>
                </a:lnTo>
                <a:lnTo>
                  <a:pt x="15786" y="203187"/>
                </a:lnTo>
                <a:lnTo>
                  <a:pt x="15532" y="202857"/>
                </a:lnTo>
                <a:lnTo>
                  <a:pt x="14097" y="202996"/>
                </a:lnTo>
                <a:lnTo>
                  <a:pt x="13068" y="203809"/>
                </a:lnTo>
                <a:lnTo>
                  <a:pt x="12687" y="204889"/>
                </a:lnTo>
                <a:lnTo>
                  <a:pt x="13385" y="208140"/>
                </a:lnTo>
                <a:lnTo>
                  <a:pt x="14732" y="210070"/>
                </a:lnTo>
                <a:lnTo>
                  <a:pt x="17881" y="210235"/>
                </a:lnTo>
                <a:lnTo>
                  <a:pt x="19939" y="206908"/>
                </a:lnTo>
                <a:close/>
              </a:path>
              <a:path w="546735" h="234950">
                <a:moveTo>
                  <a:pt x="29337" y="186575"/>
                </a:moveTo>
                <a:lnTo>
                  <a:pt x="27901" y="183705"/>
                </a:lnTo>
                <a:lnTo>
                  <a:pt x="19469" y="183705"/>
                </a:lnTo>
                <a:lnTo>
                  <a:pt x="18021" y="185394"/>
                </a:lnTo>
                <a:lnTo>
                  <a:pt x="19596" y="188036"/>
                </a:lnTo>
                <a:lnTo>
                  <a:pt x="18580" y="189585"/>
                </a:lnTo>
                <a:lnTo>
                  <a:pt x="2984" y="191287"/>
                </a:lnTo>
                <a:lnTo>
                  <a:pt x="5816" y="193802"/>
                </a:lnTo>
                <a:lnTo>
                  <a:pt x="8750" y="195973"/>
                </a:lnTo>
                <a:lnTo>
                  <a:pt x="8699" y="200164"/>
                </a:lnTo>
                <a:lnTo>
                  <a:pt x="11518" y="202107"/>
                </a:lnTo>
                <a:lnTo>
                  <a:pt x="21412" y="201409"/>
                </a:lnTo>
                <a:lnTo>
                  <a:pt x="24968" y="197904"/>
                </a:lnTo>
                <a:lnTo>
                  <a:pt x="24917" y="195897"/>
                </a:lnTo>
                <a:lnTo>
                  <a:pt x="23215" y="194017"/>
                </a:lnTo>
                <a:lnTo>
                  <a:pt x="22072" y="192773"/>
                </a:lnTo>
                <a:lnTo>
                  <a:pt x="19634" y="190423"/>
                </a:lnTo>
                <a:lnTo>
                  <a:pt x="23774" y="190144"/>
                </a:lnTo>
                <a:lnTo>
                  <a:pt x="27914" y="188798"/>
                </a:lnTo>
                <a:lnTo>
                  <a:pt x="29337" y="186575"/>
                </a:lnTo>
                <a:close/>
              </a:path>
              <a:path w="546735" h="234950">
                <a:moveTo>
                  <a:pt x="38150" y="197980"/>
                </a:moveTo>
                <a:lnTo>
                  <a:pt x="37223" y="197205"/>
                </a:lnTo>
                <a:lnTo>
                  <a:pt x="36385" y="197307"/>
                </a:lnTo>
                <a:lnTo>
                  <a:pt x="36055" y="198043"/>
                </a:lnTo>
                <a:lnTo>
                  <a:pt x="35585" y="198615"/>
                </a:lnTo>
                <a:lnTo>
                  <a:pt x="36131" y="199097"/>
                </a:lnTo>
                <a:lnTo>
                  <a:pt x="36563" y="199491"/>
                </a:lnTo>
                <a:lnTo>
                  <a:pt x="36995" y="199872"/>
                </a:lnTo>
                <a:lnTo>
                  <a:pt x="37388" y="199301"/>
                </a:lnTo>
                <a:lnTo>
                  <a:pt x="37896" y="198767"/>
                </a:lnTo>
                <a:lnTo>
                  <a:pt x="38150" y="197980"/>
                </a:lnTo>
                <a:close/>
              </a:path>
              <a:path w="546735" h="234950">
                <a:moveTo>
                  <a:pt x="40271" y="234911"/>
                </a:moveTo>
                <a:lnTo>
                  <a:pt x="38976" y="234416"/>
                </a:lnTo>
                <a:lnTo>
                  <a:pt x="38087" y="234391"/>
                </a:lnTo>
                <a:lnTo>
                  <a:pt x="37084" y="234911"/>
                </a:lnTo>
                <a:lnTo>
                  <a:pt x="40271" y="234911"/>
                </a:lnTo>
                <a:close/>
              </a:path>
              <a:path w="546735" h="234950">
                <a:moveTo>
                  <a:pt x="42100" y="232613"/>
                </a:moveTo>
                <a:lnTo>
                  <a:pt x="40297" y="229692"/>
                </a:lnTo>
                <a:lnTo>
                  <a:pt x="38633" y="227012"/>
                </a:lnTo>
                <a:lnTo>
                  <a:pt x="31407" y="225945"/>
                </a:lnTo>
                <a:lnTo>
                  <a:pt x="29057" y="218694"/>
                </a:lnTo>
                <a:lnTo>
                  <a:pt x="35052" y="221348"/>
                </a:lnTo>
                <a:lnTo>
                  <a:pt x="36423" y="218694"/>
                </a:lnTo>
                <a:lnTo>
                  <a:pt x="36804" y="217957"/>
                </a:lnTo>
                <a:lnTo>
                  <a:pt x="32156" y="212801"/>
                </a:lnTo>
                <a:lnTo>
                  <a:pt x="23736" y="210680"/>
                </a:lnTo>
                <a:lnTo>
                  <a:pt x="21399" y="213614"/>
                </a:lnTo>
                <a:lnTo>
                  <a:pt x="22440" y="213855"/>
                </a:lnTo>
                <a:lnTo>
                  <a:pt x="22974" y="214020"/>
                </a:lnTo>
                <a:lnTo>
                  <a:pt x="26822" y="214693"/>
                </a:lnTo>
                <a:lnTo>
                  <a:pt x="27076" y="215188"/>
                </a:lnTo>
                <a:lnTo>
                  <a:pt x="23723" y="219735"/>
                </a:lnTo>
                <a:lnTo>
                  <a:pt x="21983" y="221767"/>
                </a:lnTo>
                <a:lnTo>
                  <a:pt x="23914" y="225945"/>
                </a:lnTo>
                <a:lnTo>
                  <a:pt x="24028" y="226199"/>
                </a:lnTo>
                <a:lnTo>
                  <a:pt x="22669" y="228231"/>
                </a:lnTo>
                <a:lnTo>
                  <a:pt x="21983" y="230505"/>
                </a:lnTo>
                <a:lnTo>
                  <a:pt x="24968" y="233768"/>
                </a:lnTo>
                <a:lnTo>
                  <a:pt x="20612" y="233768"/>
                </a:lnTo>
                <a:lnTo>
                  <a:pt x="20942" y="234149"/>
                </a:lnTo>
                <a:lnTo>
                  <a:pt x="21158" y="234530"/>
                </a:lnTo>
                <a:lnTo>
                  <a:pt x="21323" y="234911"/>
                </a:lnTo>
                <a:lnTo>
                  <a:pt x="31711" y="234911"/>
                </a:lnTo>
                <a:lnTo>
                  <a:pt x="31826" y="234149"/>
                </a:lnTo>
                <a:lnTo>
                  <a:pt x="31927" y="233768"/>
                </a:lnTo>
                <a:lnTo>
                  <a:pt x="33731" y="229692"/>
                </a:lnTo>
                <a:lnTo>
                  <a:pt x="35242" y="233349"/>
                </a:lnTo>
                <a:lnTo>
                  <a:pt x="38138" y="233019"/>
                </a:lnTo>
                <a:lnTo>
                  <a:pt x="42100" y="232613"/>
                </a:lnTo>
                <a:close/>
              </a:path>
              <a:path w="546735" h="234950">
                <a:moveTo>
                  <a:pt x="43129" y="143814"/>
                </a:moveTo>
                <a:lnTo>
                  <a:pt x="42913" y="139103"/>
                </a:lnTo>
                <a:lnTo>
                  <a:pt x="37617" y="136613"/>
                </a:lnTo>
                <a:lnTo>
                  <a:pt x="37033" y="140093"/>
                </a:lnTo>
                <a:lnTo>
                  <a:pt x="32423" y="141478"/>
                </a:lnTo>
                <a:lnTo>
                  <a:pt x="33261" y="145745"/>
                </a:lnTo>
                <a:lnTo>
                  <a:pt x="43129" y="143814"/>
                </a:lnTo>
                <a:close/>
              </a:path>
              <a:path w="546735" h="234950">
                <a:moveTo>
                  <a:pt x="46609" y="208711"/>
                </a:moveTo>
                <a:lnTo>
                  <a:pt x="40449" y="205638"/>
                </a:lnTo>
                <a:lnTo>
                  <a:pt x="36817" y="210858"/>
                </a:lnTo>
                <a:lnTo>
                  <a:pt x="32296" y="212826"/>
                </a:lnTo>
                <a:lnTo>
                  <a:pt x="39268" y="214718"/>
                </a:lnTo>
                <a:lnTo>
                  <a:pt x="44196" y="213448"/>
                </a:lnTo>
                <a:lnTo>
                  <a:pt x="46609" y="208711"/>
                </a:lnTo>
                <a:close/>
              </a:path>
              <a:path w="546735" h="234950">
                <a:moveTo>
                  <a:pt x="47967" y="189509"/>
                </a:moveTo>
                <a:lnTo>
                  <a:pt x="47942" y="188125"/>
                </a:lnTo>
                <a:lnTo>
                  <a:pt x="47498" y="185140"/>
                </a:lnTo>
                <a:lnTo>
                  <a:pt x="46926" y="181432"/>
                </a:lnTo>
                <a:lnTo>
                  <a:pt x="42735" y="181267"/>
                </a:lnTo>
                <a:lnTo>
                  <a:pt x="42545" y="183349"/>
                </a:lnTo>
                <a:lnTo>
                  <a:pt x="42443" y="184442"/>
                </a:lnTo>
                <a:lnTo>
                  <a:pt x="42379" y="185140"/>
                </a:lnTo>
                <a:lnTo>
                  <a:pt x="40754" y="184645"/>
                </a:lnTo>
                <a:lnTo>
                  <a:pt x="38785" y="183349"/>
                </a:lnTo>
                <a:lnTo>
                  <a:pt x="36080" y="184442"/>
                </a:lnTo>
                <a:lnTo>
                  <a:pt x="35255" y="186601"/>
                </a:lnTo>
                <a:lnTo>
                  <a:pt x="34531" y="188125"/>
                </a:lnTo>
                <a:lnTo>
                  <a:pt x="33629" y="191706"/>
                </a:lnTo>
                <a:lnTo>
                  <a:pt x="39509" y="189509"/>
                </a:lnTo>
                <a:lnTo>
                  <a:pt x="38442" y="194170"/>
                </a:lnTo>
                <a:lnTo>
                  <a:pt x="41960" y="195795"/>
                </a:lnTo>
                <a:lnTo>
                  <a:pt x="43726" y="197002"/>
                </a:lnTo>
                <a:lnTo>
                  <a:pt x="47523" y="191897"/>
                </a:lnTo>
                <a:lnTo>
                  <a:pt x="47967" y="189509"/>
                </a:lnTo>
                <a:close/>
              </a:path>
              <a:path w="546735" h="234950">
                <a:moveTo>
                  <a:pt x="49530" y="225298"/>
                </a:moveTo>
                <a:lnTo>
                  <a:pt x="48501" y="224853"/>
                </a:lnTo>
                <a:lnTo>
                  <a:pt x="46431" y="223989"/>
                </a:lnTo>
                <a:lnTo>
                  <a:pt x="44716" y="228396"/>
                </a:lnTo>
                <a:lnTo>
                  <a:pt x="45491" y="228752"/>
                </a:lnTo>
                <a:lnTo>
                  <a:pt x="46266" y="229095"/>
                </a:lnTo>
                <a:lnTo>
                  <a:pt x="47040" y="229450"/>
                </a:lnTo>
                <a:lnTo>
                  <a:pt x="49530" y="225298"/>
                </a:lnTo>
                <a:close/>
              </a:path>
              <a:path w="546735" h="234950">
                <a:moveTo>
                  <a:pt x="59461" y="214896"/>
                </a:moveTo>
                <a:lnTo>
                  <a:pt x="54610" y="211048"/>
                </a:lnTo>
                <a:lnTo>
                  <a:pt x="52971" y="211315"/>
                </a:lnTo>
                <a:lnTo>
                  <a:pt x="49479" y="215544"/>
                </a:lnTo>
                <a:lnTo>
                  <a:pt x="48793" y="216369"/>
                </a:lnTo>
                <a:lnTo>
                  <a:pt x="47345" y="216573"/>
                </a:lnTo>
                <a:lnTo>
                  <a:pt x="46266" y="217055"/>
                </a:lnTo>
                <a:lnTo>
                  <a:pt x="46837" y="220954"/>
                </a:lnTo>
                <a:lnTo>
                  <a:pt x="49174" y="222173"/>
                </a:lnTo>
                <a:lnTo>
                  <a:pt x="53009" y="222034"/>
                </a:lnTo>
                <a:lnTo>
                  <a:pt x="52654" y="217068"/>
                </a:lnTo>
                <a:lnTo>
                  <a:pt x="59461" y="214896"/>
                </a:lnTo>
                <a:close/>
              </a:path>
              <a:path w="546735" h="234950">
                <a:moveTo>
                  <a:pt x="65798" y="177190"/>
                </a:moveTo>
                <a:lnTo>
                  <a:pt x="60464" y="176618"/>
                </a:lnTo>
                <a:lnTo>
                  <a:pt x="61442" y="178574"/>
                </a:lnTo>
                <a:lnTo>
                  <a:pt x="58928" y="181178"/>
                </a:lnTo>
                <a:lnTo>
                  <a:pt x="64325" y="182740"/>
                </a:lnTo>
                <a:lnTo>
                  <a:pt x="65163" y="181737"/>
                </a:lnTo>
                <a:lnTo>
                  <a:pt x="64757" y="180009"/>
                </a:lnTo>
                <a:lnTo>
                  <a:pt x="65011" y="180009"/>
                </a:lnTo>
                <a:lnTo>
                  <a:pt x="65049" y="179755"/>
                </a:lnTo>
                <a:lnTo>
                  <a:pt x="65201" y="179006"/>
                </a:lnTo>
                <a:lnTo>
                  <a:pt x="65798" y="177190"/>
                </a:lnTo>
                <a:close/>
              </a:path>
              <a:path w="546735" h="234950">
                <a:moveTo>
                  <a:pt x="72974" y="182321"/>
                </a:moveTo>
                <a:lnTo>
                  <a:pt x="70218" y="179044"/>
                </a:lnTo>
                <a:lnTo>
                  <a:pt x="67741" y="178879"/>
                </a:lnTo>
                <a:lnTo>
                  <a:pt x="65011" y="180009"/>
                </a:lnTo>
                <a:lnTo>
                  <a:pt x="66217" y="181000"/>
                </a:lnTo>
                <a:lnTo>
                  <a:pt x="67348" y="182168"/>
                </a:lnTo>
                <a:lnTo>
                  <a:pt x="69710" y="183159"/>
                </a:lnTo>
                <a:lnTo>
                  <a:pt x="71120" y="182549"/>
                </a:lnTo>
                <a:lnTo>
                  <a:pt x="72974" y="182321"/>
                </a:lnTo>
                <a:close/>
              </a:path>
              <a:path w="546735" h="234950">
                <a:moveTo>
                  <a:pt x="77457" y="169100"/>
                </a:moveTo>
                <a:lnTo>
                  <a:pt x="77304" y="168567"/>
                </a:lnTo>
                <a:lnTo>
                  <a:pt x="76784" y="166674"/>
                </a:lnTo>
                <a:lnTo>
                  <a:pt x="76682" y="166281"/>
                </a:lnTo>
                <a:lnTo>
                  <a:pt x="76136" y="163372"/>
                </a:lnTo>
                <a:lnTo>
                  <a:pt x="75425" y="161721"/>
                </a:lnTo>
                <a:lnTo>
                  <a:pt x="75336" y="161518"/>
                </a:lnTo>
                <a:lnTo>
                  <a:pt x="75260" y="161353"/>
                </a:lnTo>
                <a:lnTo>
                  <a:pt x="74637" y="159893"/>
                </a:lnTo>
                <a:lnTo>
                  <a:pt x="72110" y="159016"/>
                </a:lnTo>
                <a:lnTo>
                  <a:pt x="68770" y="161353"/>
                </a:lnTo>
                <a:lnTo>
                  <a:pt x="67691" y="159893"/>
                </a:lnTo>
                <a:lnTo>
                  <a:pt x="64693" y="155384"/>
                </a:lnTo>
                <a:lnTo>
                  <a:pt x="63030" y="154127"/>
                </a:lnTo>
                <a:lnTo>
                  <a:pt x="62801" y="153949"/>
                </a:lnTo>
                <a:lnTo>
                  <a:pt x="59524" y="153784"/>
                </a:lnTo>
                <a:lnTo>
                  <a:pt x="57454" y="153784"/>
                </a:lnTo>
                <a:lnTo>
                  <a:pt x="53949" y="152565"/>
                </a:lnTo>
                <a:lnTo>
                  <a:pt x="49187" y="146151"/>
                </a:lnTo>
                <a:lnTo>
                  <a:pt x="45300" y="145872"/>
                </a:lnTo>
                <a:lnTo>
                  <a:pt x="39928" y="148107"/>
                </a:lnTo>
                <a:lnTo>
                  <a:pt x="43954" y="150431"/>
                </a:lnTo>
                <a:lnTo>
                  <a:pt x="43395" y="152565"/>
                </a:lnTo>
                <a:lnTo>
                  <a:pt x="43357" y="152704"/>
                </a:lnTo>
                <a:lnTo>
                  <a:pt x="41986" y="154127"/>
                </a:lnTo>
                <a:lnTo>
                  <a:pt x="37414" y="150583"/>
                </a:lnTo>
                <a:lnTo>
                  <a:pt x="35420" y="148107"/>
                </a:lnTo>
                <a:lnTo>
                  <a:pt x="33248" y="145872"/>
                </a:lnTo>
                <a:lnTo>
                  <a:pt x="27368" y="144602"/>
                </a:lnTo>
                <a:lnTo>
                  <a:pt x="25069" y="148323"/>
                </a:lnTo>
                <a:lnTo>
                  <a:pt x="31140" y="152019"/>
                </a:lnTo>
                <a:lnTo>
                  <a:pt x="26581" y="155155"/>
                </a:lnTo>
                <a:lnTo>
                  <a:pt x="26885" y="155816"/>
                </a:lnTo>
                <a:lnTo>
                  <a:pt x="27076" y="156819"/>
                </a:lnTo>
                <a:lnTo>
                  <a:pt x="28943" y="157048"/>
                </a:lnTo>
                <a:lnTo>
                  <a:pt x="30632" y="157365"/>
                </a:lnTo>
                <a:lnTo>
                  <a:pt x="35344" y="155994"/>
                </a:lnTo>
                <a:lnTo>
                  <a:pt x="37846" y="155384"/>
                </a:lnTo>
                <a:lnTo>
                  <a:pt x="38150" y="155384"/>
                </a:lnTo>
                <a:lnTo>
                  <a:pt x="41325" y="160693"/>
                </a:lnTo>
                <a:lnTo>
                  <a:pt x="43637" y="161518"/>
                </a:lnTo>
                <a:lnTo>
                  <a:pt x="45631" y="162915"/>
                </a:lnTo>
                <a:lnTo>
                  <a:pt x="40995" y="166128"/>
                </a:lnTo>
                <a:lnTo>
                  <a:pt x="41821" y="166674"/>
                </a:lnTo>
                <a:lnTo>
                  <a:pt x="42367" y="167335"/>
                </a:lnTo>
                <a:lnTo>
                  <a:pt x="49695" y="166281"/>
                </a:lnTo>
                <a:lnTo>
                  <a:pt x="49860" y="166281"/>
                </a:lnTo>
                <a:lnTo>
                  <a:pt x="56032" y="167563"/>
                </a:lnTo>
                <a:lnTo>
                  <a:pt x="61429" y="171157"/>
                </a:lnTo>
                <a:lnTo>
                  <a:pt x="65951" y="177025"/>
                </a:lnTo>
                <a:lnTo>
                  <a:pt x="71805" y="177825"/>
                </a:lnTo>
                <a:lnTo>
                  <a:pt x="71031" y="171157"/>
                </a:lnTo>
                <a:lnTo>
                  <a:pt x="71005" y="170865"/>
                </a:lnTo>
                <a:lnTo>
                  <a:pt x="70904" y="169964"/>
                </a:lnTo>
                <a:lnTo>
                  <a:pt x="70802" y="169100"/>
                </a:lnTo>
                <a:lnTo>
                  <a:pt x="70739" y="168567"/>
                </a:lnTo>
                <a:lnTo>
                  <a:pt x="62585" y="169964"/>
                </a:lnTo>
                <a:lnTo>
                  <a:pt x="64274" y="166281"/>
                </a:lnTo>
                <a:lnTo>
                  <a:pt x="66357" y="161721"/>
                </a:lnTo>
                <a:lnTo>
                  <a:pt x="68186" y="164452"/>
                </a:lnTo>
                <a:lnTo>
                  <a:pt x="65646" y="169100"/>
                </a:lnTo>
                <a:lnTo>
                  <a:pt x="65532" y="169316"/>
                </a:lnTo>
                <a:lnTo>
                  <a:pt x="70637" y="168567"/>
                </a:lnTo>
                <a:lnTo>
                  <a:pt x="72936" y="169519"/>
                </a:lnTo>
                <a:lnTo>
                  <a:pt x="75107" y="170865"/>
                </a:lnTo>
                <a:lnTo>
                  <a:pt x="77457" y="169100"/>
                </a:lnTo>
                <a:close/>
              </a:path>
              <a:path w="546735" h="234950">
                <a:moveTo>
                  <a:pt x="80086" y="174459"/>
                </a:moveTo>
                <a:lnTo>
                  <a:pt x="78524" y="173990"/>
                </a:lnTo>
                <a:lnTo>
                  <a:pt x="76962" y="173507"/>
                </a:lnTo>
                <a:lnTo>
                  <a:pt x="75399" y="173037"/>
                </a:lnTo>
                <a:lnTo>
                  <a:pt x="76733" y="174637"/>
                </a:lnTo>
                <a:lnTo>
                  <a:pt x="77800" y="178498"/>
                </a:lnTo>
                <a:lnTo>
                  <a:pt x="80086" y="174459"/>
                </a:lnTo>
                <a:close/>
              </a:path>
              <a:path w="546735" h="234950">
                <a:moveTo>
                  <a:pt x="80365" y="174548"/>
                </a:moveTo>
                <a:lnTo>
                  <a:pt x="80302" y="174409"/>
                </a:lnTo>
                <a:lnTo>
                  <a:pt x="80162" y="174332"/>
                </a:lnTo>
                <a:lnTo>
                  <a:pt x="80365" y="174548"/>
                </a:lnTo>
                <a:close/>
              </a:path>
              <a:path w="546735" h="234950">
                <a:moveTo>
                  <a:pt x="84150" y="174879"/>
                </a:moveTo>
                <a:lnTo>
                  <a:pt x="83426" y="171653"/>
                </a:lnTo>
                <a:lnTo>
                  <a:pt x="84137" y="169608"/>
                </a:lnTo>
                <a:lnTo>
                  <a:pt x="77787" y="169189"/>
                </a:lnTo>
                <a:lnTo>
                  <a:pt x="80264" y="174332"/>
                </a:lnTo>
                <a:lnTo>
                  <a:pt x="84150" y="174879"/>
                </a:lnTo>
                <a:close/>
              </a:path>
              <a:path w="546735" h="234950">
                <a:moveTo>
                  <a:pt x="84404" y="169633"/>
                </a:moveTo>
                <a:lnTo>
                  <a:pt x="84353" y="169468"/>
                </a:lnTo>
                <a:lnTo>
                  <a:pt x="84201" y="169418"/>
                </a:lnTo>
                <a:lnTo>
                  <a:pt x="84162" y="169545"/>
                </a:lnTo>
                <a:lnTo>
                  <a:pt x="84315" y="169621"/>
                </a:lnTo>
                <a:close/>
              </a:path>
              <a:path w="546735" h="234950">
                <a:moveTo>
                  <a:pt x="87236" y="167195"/>
                </a:moveTo>
                <a:lnTo>
                  <a:pt x="87109" y="166509"/>
                </a:lnTo>
                <a:lnTo>
                  <a:pt x="87033" y="166103"/>
                </a:lnTo>
                <a:lnTo>
                  <a:pt x="86004" y="165493"/>
                </a:lnTo>
                <a:lnTo>
                  <a:pt x="84963" y="165836"/>
                </a:lnTo>
                <a:lnTo>
                  <a:pt x="84175" y="166497"/>
                </a:lnTo>
                <a:lnTo>
                  <a:pt x="84010" y="167106"/>
                </a:lnTo>
                <a:lnTo>
                  <a:pt x="83845" y="167805"/>
                </a:lnTo>
                <a:lnTo>
                  <a:pt x="84150" y="168605"/>
                </a:lnTo>
                <a:lnTo>
                  <a:pt x="84328" y="169379"/>
                </a:lnTo>
                <a:lnTo>
                  <a:pt x="85128" y="169189"/>
                </a:lnTo>
                <a:lnTo>
                  <a:pt x="86055" y="169138"/>
                </a:lnTo>
                <a:lnTo>
                  <a:pt x="87071" y="168236"/>
                </a:lnTo>
                <a:lnTo>
                  <a:pt x="87236" y="167195"/>
                </a:lnTo>
                <a:close/>
              </a:path>
              <a:path w="546735" h="234950">
                <a:moveTo>
                  <a:pt x="105029" y="178663"/>
                </a:moveTo>
                <a:lnTo>
                  <a:pt x="104444" y="176250"/>
                </a:lnTo>
                <a:lnTo>
                  <a:pt x="103619" y="174091"/>
                </a:lnTo>
                <a:lnTo>
                  <a:pt x="90195" y="168706"/>
                </a:lnTo>
                <a:lnTo>
                  <a:pt x="92049" y="172300"/>
                </a:lnTo>
                <a:lnTo>
                  <a:pt x="90957" y="175958"/>
                </a:lnTo>
                <a:lnTo>
                  <a:pt x="97790" y="176161"/>
                </a:lnTo>
                <a:lnTo>
                  <a:pt x="99568" y="178777"/>
                </a:lnTo>
                <a:lnTo>
                  <a:pt x="101307" y="180162"/>
                </a:lnTo>
                <a:lnTo>
                  <a:pt x="105029" y="178663"/>
                </a:lnTo>
                <a:close/>
              </a:path>
              <a:path w="546735" h="234950">
                <a:moveTo>
                  <a:pt x="139763" y="190525"/>
                </a:moveTo>
                <a:lnTo>
                  <a:pt x="139001" y="185737"/>
                </a:lnTo>
                <a:lnTo>
                  <a:pt x="138671" y="183591"/>
                </a:lnTo>
                <a:lnTo>
                  <a:pt x="137706" y="184111"/>
                </a:lnTo>
                <a:lnTo>
                  <a:pt x="136448" y="184467"/>
                </a:lnTo>
                <a:lnTo>
                  <a:pt x="135991" y="185267"/>
                </a:lnTo>
                <a:lnTo>
                  <a:pt x="135255" y="186563"/>
                </a:lnTo>
                <a:lnTo>
                  <a:pt x="135128" y="188188"/>
                </a:lnTo>
                <a:lnTo>
                  <a:pt x="134696" y="189852"/>
                </a:lnTo>
                <a:lnTo>
                  <a:pt x="135001" y="190461"/>
                </a:lnTo>
                <a:lnTo>
                  <a:pt x="136512" y="190588"/>
                </a:lnTo>
                <a:lnTo>
                  <a:pt x="137744" y="190525"/>
                </a:lnTo>
                <a:lnTo>
                  <a:pt x="139763" y="190525"/>
                </a:lnTo>
                <a:close/>
              </a:path>
              <a:path w="546735" h="234950">
                <a:moveTo>
                  <a:pt x="151815" y="185140"/>
                </a:moveTo>
                <a:lnTo>
                  <a:pt x="149288" y="182283"/>
                </a:lnTo>
                <a:lnTo>
                  <a:pt x="147116" y="182283"/>
                </a:lnTo>
                <a:lnTo>
                  <a:pt x="144678" y="184086"/>
                </a:lnTo>
                <a:lnTo>
                  <a:pt x="146989" y="187883"/>
                </a:lnTo>
                <a:lnTo>
                  <a:pt x="151815" y="185140"/>
                </a:lnTo>
                <a:close/>
              </a:path>
              <a:path w="546735" h="234950">
                <a:moveTo>
                  <a:pt x="163131" y="186309"/>
                </a:moveTo>
                <a:lnTo>
                  <a:pt x="160655" y="183870"/>
                </a:lnTo>
                <a:lnTo>
                  <a:pt x="159067" y="184429"/>
                </a:lnTo>
                <a:lnTo>
                  <a:pt x="157530" y="186664"/>
                </a:lnTo>
                <a:lnTo>
                  <a:pt x="159448" y="189572"/>
                </a:lnTo>
                <a:lnTo>
                  <a:pt x="161150" y="189331"/>
                </a:lnTo>
                <a:lnTo>
                  <a:pt x="163131" y="186309"/>
                </a:lnTo>
                <a:close/>
              </a:path>
              <a:path w="546735" h="234950">
                <a:moveTo>
                  <a:pt x="164236" y="139344"/>
                </a:moveTo>
                <a:lnTo>
                  <a:pt x="161721" y="135674"/>
                </a:lnTo>
                <a:lnTo>
                  <a:pt x="160629" y="136080"/>
                </a:lnTo>
                <a:lnTo>
                  <a:pt x="158470" y="136855"/>
                </a:lnTo>
                <a:lnTo>
                  <a:pt x="158902" y="137680"/>
                </a:lnTo>
                <a:lnTo>
                  <a:pt x="159080" y="138544"/>
                </a:lnTo>
                <a:lnTo>
                  <a:pt x="159448" y="138620"/>
                </a:lnTo>
                <a:lnTo>
                  <a:pt x="161023" y="138988"/>
                </a:lnTo>
                <a:lnTo>
                  <a:pt x="162648" y="139115"/>
                </a:lnTo>
                <a:lnTo>
                  <a:pt x="164236" y="139344"/>
                </a:lnTo>
                <a:close/>
              </a:path>
              <a:path w="546735" h="234950">
                <a:moveTo>
                  <a:pt x="169545" y="121488"/>
                </a:moveTo>
                <a:lnTo>
                  <a:pt x="164045" y="122237"/>
                </a:lnTo>
                <a:lnTo>
                  <a:pt x="163944" y="120192"/>
                </a:lnTo>
                <a:lnTo>
                  <a:pt x="163868" y="118706"/>
                </a:lnTo>
                <a:lnTo>
                  <a:pt x="163791" y="117386"/>
                </a:lnTo>
                <a:lnTo>
                  <a:pt x="161836" y="120192"/>
                </a:lnTo>
                <a:lnTo>
                  <a:pt x="151777" y="117030"/>
                </a:lnTo>
                <a:lnTo>
                  <a:pt x="147713" y="124053"/>
                </a:lnTo>
                <a:lnTo>
                  <a:pt x="142697" y="118706"/>
                </a:lnTo>
                <a:lnTo>
                  <a:pt x="141147" y="122555"/>
                </a:lnTo>
                <a:lnTo>
                  <a:pt x="143395" y="127381"/>
                </a:lnTo>
                <a:lnTo>
                  <a:pt x="147510" y="130327"/>
                </a:lnTo>
                <a:lnTo>
                  <a:pt x="148310" y="130810"/>
                </a:lnTo>
                <a:lnTo>
                  <a:pt x="149745" y="131343"/>
                </a:lnTo>
                <a:lnTo>
                  <a:pt x="152793" y="130810"/>
                </a:lnTo>
                <a:lnTo>
                  <a:pt x="152704" y="131216"/>
                </a:lnTo>
                <a:lnTo>
                  <a:pt x="165087" y="131216"/>
                </a:lnTo>
                <a:lnTo>
                  <a:pt x="165087" y="130810"/>
                </a:lnTo>
                <a:lnTo>
                  <a:pt x="165074" y="129349"/>
                </a:lnTo>
                <a:lnTo>
                  <a:pt x="169545" y="128397"/>
                </a:lnTo>
                <a:lnTo>
                  <a:pt x="169545" y="124053"/>
                </a:lnTo>
                <a:lnTo>
                  <a:pt x="169545" y="122237"/>
                </a:lnTo>
                <a:lnTo>
                  <a:pt x="169545" y="121488"/>
                </a:lnTo>
                <a:close/>
              </a:path>
              <a:path w="546735" h="234950">
                <a:moveTo>
                  <a:pt x="177800" y="177101"/>
                </a:moveTo>
                <a:lnTo>
                  <a:pt x="177711" y="176225"/>
                </a:lnTo>
                <a:lnTo>
                  <a:pt x="177165" y="175577"/>
                </a:lnTo>
                <a:lnTo>
                  <a:pt x="176695" y="175412"/>
                </a:lnTo>
                <a:lnTo>
                  <a:pt x="176364" y="175298"/>
                </a:lnTo>
                <a:lnTo>
                  <a:pt x="175793" y="175844"/>
                </a:lnTo>
                <a:lnTo>
                  <a:pt x="174828" y="176364"/>
                </a:lnTo>
                <a:lnTo>
                  <a:pt x="175729" y="177114"/>
                </a:lnTo>
                <a:lnTo>
                  <a:pt x="176288" y="177558"/>
                </a:lnTo>
                <a:lnTo>
                  <a:pt x="176834" y="178015"/>
                </a:lnTo>
                <a:lnTo>
                  <a:pt x="177165" y="177571"/>
                </a:lnTo>
                <a:lnTo>
                  <a:pt x="177800" y="177101"/>
                </a:lnTo>
                <a:close/>
              </a:path>
              <a:path w="546735" h="234950">
                <a:moveTo>
                  <a:pt x="179666" y="148348"/>
                </a:moveTo>
                <a:lnTo>
                  <a:pt x="170421" y="148348"/>
                </a:lnTo>
                <a:lnTo>
                  <a:pt x="170129" y="148348"/>
                </a:lnTo>
                <a:lnTo>
                  <a:pt x="171132" y="151638"/>
                </a:lnTo>
                <a:lnTo>
                  <a:pt x="168744" y="154114"/>
                </a:lnTo>
                <a:lnTo>
                  <a:pt x="168567" y="155917"/>
                </a:lnTo>
                <a:lnTo>
                  <a:pt x="155765" y="159410"/>
                </a:lnTo>
                <a:lnTo>
                  <a:pt x="152819" y="158864"/>
                </a:lnTo>
                <a:lnTo>
                  <a:pt x="153149" y="154825"/>
                </a:lnTo>
                <a:lnTo>
                  <a:pt x="152323" y="150964"/>
                </a:lnTo>
                <a:lnTo>
                  <a:pt x="150075" y="152958"/>
                </a:lnTo>
                <a:lnTo>
                  <a:pt x="148856" y="154863"/>
                </a:lnTo>
                <a:lnTo>
                  <a:pt x="145872" y="155435"/>
                </a:lnTo>
                <a:lnTo>
                  <a:pt x="144081" y="154025"/>
                </a:lnTo>
                <a:lnTo>
                  <a:pt x="141897" y="153136"/>
                </a:lnTo>
                <a:lnTo>
                  <a:pt x="142760" y="156591"/>
                </a:lnTo>
                <a:lnTo>
                  <a:pt x="134150" y="153263"/>
                </a:lnTo>
                <a:lnTo>
                  <a:pt x="138493" y="148615"/>
                </a:lnTo>
                <a:lnTo>
                  <a:pt x="137020" y="147561"/>
                </a:lnTo>
                <a:lnTo>
                  <a:pt x="135597" y="145719"/>
                </a:lnTo>
                <a:lnTo>
                  <a:pt x="132029" y="145859"/>
                </a:lnTo>
                <a:lnTo>
                  <a:pt x="126403" y="148666"/>
                </a:lnTo>
                <a:lnTo>
                  <a:pt x="125641" y="150241"/>
                </a:lnTo>
                <a:lnTo>
                  <a:pt x="123164" y="151511"/>
                </a:lnTo>
                <a:lnTo>
                  <a:pt x="121615" y="151472"/>
                </a:lnTo>
                <a:lnTo>
                  <a:pt x="119862" y="152908"/>
                </a:lnTo>
                <a:lnTo>
                  <a:pt x="128092" y="156641"/>
                </a:lnTo>
                <a:lnTo>
                  <a:pt x="134543" y="159385"/>
                </a:lnTo>
                <a:lnTo>
                  <a:pt x="137020" y="159499"/>
                </a:lnTo>
                <a:lnTo>
                  <a:pt x="138468" y="164426"/>
                </a:lnTo>
                <a:lnTo>
                  <a:pt x="141630" y="165227"/>
                </a:lnTo>
                <a:lnTo>
                  <a:pt x="143916" y="166585"/>
                </a:lnTo>
                <a:lnTo>
                  <a:pt x="144500" y="170218"/>
                </a:lnTo>
                <a:lnTo>
                  <a:pt x="139522" y="169125"/>
                </a:lnTo>
                <a:lnTo>
                  <a:pt x="137655" y="174320"/>
                </a:lnTo>
                <a:lnTo>
                  <a:pt x="135699" y="179324"/>
                </a:lnTo>
                <a:lnTo>
                  <a:pt x="132842" y="178104"/>
                </a:lnTo>
                <a:lnTo>
                  <a:pt x="132765" y="178866"/>
                </a:lnTo>
                <a:lnTo>
                  <a:pt x="132384" y="180124"/>
                </a:lnTo>
                <a:lnTo>
                  <a:pt x="134581" y="181470"/>
                </a:lnTo>
                <a:lnTo>
                  <a:pt x="138645" y="183451"/>
                </a:lnTo>
                <a:lnTo>
                  <a:pt x="141503" y="185102"/>
                </a:lnTo>
                <a:lnTo>
                  <a:pt x="141058" y="180708"/>
                </a:lnTo>
                <a:lnTo>
                  <a:pt x="146824" y="178320"/>
                </a:lnTo>
                <a:lnTo>
                  <a:pt x="143065" y="174332"/>
                </a:lnTo>
                <a:lnTo>
                  <a:pt x="145694" y="172732"/>
                </a:lnTo>
                <a:lnTo>
                  <a:pt x="147485" y="171246"/>
                </a:lnTo>
                <a:lnTo>
                  <a:pt x="151091" y="169976"/>
                </a:lnTo>
                <a:lnTo>
                  <a:pt x="153035" y="170167"/>
                </a:lnTo>
                <a:lnTo>
                  <a:pt x="155917" y="170700"/>
                </a:lnTo>
                <a:lnTo>
                  <a:pt x="156933" y="171805"/>
                </a:lnTo>
                <a:lnTo>
                  <a:pt x="161683" y="173621"/>
                </a:lnTo>
                <a:lnTo>
                  <a:pt x="163296" y="172516"/>
                </a:lnTo>
                <a:lnTo>
                  <a:pt x="163728" y="167119"/>
                </a:lnTo>
                <a:lnTo>
                  <a:pt x="163626" y="163855"/>
                </a:lnTo>
                <a:lnTo>
                  <a:pt x="170281" y="162636"/>
                </a:lnTo>
                <a:lnTo>
                  <a:pt x="170815" y="158877"/>
                </a:lnTo>
                <a:lnTo>
                  <a:pt x="178816" y="158877"/>
                </a:lnTo>
                <a:lnTo>
                  <a:pt x="179666" y="148348"/>
                </a:lnTo>
                <a:close/>
              </a:path>
              <a:path w="546735" h="234950">
                <a:moveTo>
                  <a:pt x="181203" y="144957"/>
                </a:moveTo>
                <a:lnTo>
                  <a:pt x="178015" y="139903"/>
                </a:lnTo>
                <a:lnTo>
                  <a:pt x="176034" y="136779"/>
                </a:lnTo>
                <a:lnTo>
                  <a:pt x="169075" y="139903"/>
                </a:lnTo>
                <a:lnTo>
                  <a:pt x="165112" y="137172"/>
                </a:lnTo>
                <a:lnTo>
                  <a:pt x="165100" y="134010"/>
                </a:lnTo>
                <a:lnTo>
                  <a:pt x="165087" y="131343"/>
                </a:lnTo>
                <a:lnTo>
                  <a:pt x="162966" y="131343"/>
                </a:lnTo>
                <a:lnTo>
                  <a:pt x="162966" y="134950"/>
                </a:lnTo>
                <a:lnTo>
                  <a:pt x="158788" y="134950"/>
                </a:lnTo>
                <a:lnTo>
                  <a:pt x="160845" y="134454"/>
                </a:lnTo>
                <a:lnTo>
                  <a:pt x="162687" y="134010"/>
                </a:lnTo>
                <a:lnTo>
                  <a:pt x="162966" y="134950"/>
                </a:lnTo>
                <a:lnTo>
                  <a:pt x="162966" y="131343"/>
                </a:lnTo>
                <a:lnTo>
                  <a:pt x="152666" y="131343"/>
                </a:lnTo>
                <a:lnTo>
                  <a:pt x="152146" y="133527"/>
                </a:lnTo>
                <a:lnTo>
                  <a:pt x="152031" y="134010"/>
                </a:lnTo>
                <a:lnTo>
                  <a:pt x="151930" y="134454"/>
                </a:lnTo>
                <a:lnTo>
                  <a:pt x="148031" y="130810"/>
                </a:lnTo>
                <a:lnTo>
                  <a:pt x="146672" y="130810"/>
                </a:lnTo>
                <a:lnTo>
                  <a:pt x="144335" y="131216"/>
                </a:lnTo>
                <a:lnTo>
                  <a:pt x="143662" y="132499"/>
                </a:lnTo>
                <a:lnTo>
                  <a:pt x="149047" y="133527"/>
                </a:lnTo>
                <a:lnTo>
                  <a:pt x="147472" y="135763"/>
                </a:lnTo>
                <a:lnTo>
                  <a:pt x="142862" y="138404"/>
                </a:lnTo>
                <a:lnTo>
                  <a:pt x="145389" y="143725"/>
                </a:lnTo>
                <a:lnTo>
                  <a:pt x="145453" y="143852"/>
                </a:lnTo>
                <a:lnTo>
                  <a:pt x="147789" y="143344"/>
                </a:lnTo>
                <a:lnTo>
                  <a:pt x="150126" y="143725"/>
                </a:lnTo>
                <a:lnTo>
                  <a:pt x="150088" y="143344"/>
                </a:lnTo>
                <a:lnTo>
                  <a:pt x="149809" y="140182"/>
                </a:lnTo>
                <a:lnTo>
                  <a:pt x="149733" y="139331"/>
                </a:lnTo>
                <a:lnTo>
                  <a:pt x="149656" y="138404"/>
                </a:lnTo>
                <a:lnTo>
                  <a:pt x="150850" y="137172"/>
                </a:lnTo>
                <a:lnTo>
                  <a:pt x="151472" y="136588"/>
                </a:lnTo>
                <a:lnTo>
                  <a:pt x="152336" y="135077"/>
                </a:lnTo>
                <a:lnTo>
                  <a:pt x="154101" y="135077"/>
                </a:lnTo>
                <a:lnTo>
                  <a:pt x="155879" y="135661"/>
                </a:lnTo>
                <a:lnTo>
                  <a:pt x="158254" y="135077"/>
                </a:lnTo>
                <a:lnTo>
                  <a:pt x="163004" y="135077"/>
                </a:lnTo>
                <a:lnTo>
                  <a:pt x="164274" y="139331"/>
                </a:lnTo>
                <a:lnTo>
                  <a:pt x="162483" y="140182"/>
                </a:lnTo>
                <a:lnTo>
                  <a:pt x="158851" y="141846"/>
                </a:lnTo>
                <a:lnTo>
                  <a:pt x="162306" y="152654"/>
                </a:lnTo>
                <a:lnTo>
                  <a:pt x="165506" y="152069"/>
                </a:lnTo>
                <a:lnTo>
                  <a:pt x="166217" y="147281"/>
                </a:lnTo>
                <a:lnTo>
                  <a:pt x="166598" y="147281"/>
                </a:lnTo>
                <a:lnTo>
                  <a:pt x="170256" y="148310"/>
                </a:lnTo>
                <a:lnTo>
                  <a:pt x="173456" y="147281"/>
                </a:lnTo>
                <a:lnTo>
                  <a:pt x="181203" y="144957"/>
                </a:lnTo>
                <a:close/>
              </a:path>
              <a:path w="546735" h="234950">
                <a:moveTo>
                  <a:pt x="183870" y="176403"/>
                </a:moveTo>
                <a:lnTo>
                  <a:pt x="182664" y="174993"/>
                </a:lnTo>
                <a:lnTo>
                  <a:pt x="179844" y="175437"/>
                </a:lnTo>
                <a:lnTo>
                  <a:pt x="179463" y="179781"/>
                </a:lnTo>
                <a:lnTo>
                  <a:pt x="183870" y="176403"/>
                </a:lnTo>
                <a:close/>
              </a:path>
              <a:path w="546735" h="234950">
                <a:moveTo>
                  <a:pt x="189153" y="182829"/>
                </a:moveTo>
                <a:lnTo>
                  <a:pt x="189026" y="182981"/>
                </a:lnTo>
                <a:lnTo>
                  <a:pt x="189128" y="182854"/>
                </a:lnTo>
                <a:close/>
              </a:path>
              <a:path w="546735" h="234950">
                <a:moveTo>
                  <a:pt x="193217" y="143129"/>
                </a:moveTo>
                <a:lnTo>
                  <a:pt x="188277" y="139509"/>
                </a:lnTo>
                <a:lnTo>
                  <a:pt x="185547" y="149161"/>
                </a:lnTo>
                <a:lnTo>
                  <a:pt x="191871" y="150355"/>
                </a:lnTo>
                <a:lnTo>
                  <a:pt x="188925" y="143967"/>
                </a:lnTo>
                <a:lnTo>
                  <a:pt x="193217" y="143129"/>
                </a:lnTo>
                <a:close/>
              </a:path>
              <a:path w="546735" h="234950">
                <a:moveTo>
                  <a:pt x="194335" y="171513"/>
                </a:moveTo>
                <a:lnTo>
                  <a:pt x="192239" y="169151"/>
                </a:lnTo>
                <a:lnTo>
                  <a:pt x="190525" y="167005"/>
                </a:lnTo>
                <a:lnTo>
                  <a:pt x="188036" y="164680"/>
                </a:lnTo>
                <a:lnTo>
                  <a:pt x="186397" y="164782"/>
                </a:lnTo>
                <a:lnTo>
                  <a:pt x="184327" y="166179"/>
                </a:lnTo>
                <a:lnTo>
                  <a:pt x="183248" y="167538"/>
                </a:lnTo>
                <a:lnTo>
                  <a:pt x="181648" y="169113"/>
                </a:lnTo>
                <a:lnTo>
                  <a:pt x="187896" y="174104"/>
                </a:lnTo>
                <a:lnTo>
                  <a:pt x="185877" y="176987"/>
                </a:lnTo>
                <a:lnTo>
                  <a:pt x="188061" y="180835"/>
                </a:lnTo>
                <a:lnTo>
                  <a:pt x="189128" y="182778"/>
                </a:lnTo>
                <a:lnTo>
                  <a:pt x="189522" y="182105"/>
                </a:lnTo>
                <a:lnTo>
                  <a:pt x="189496" y="181787"/>
                </a:lnTo>
                <a:lnTo>
                  <a:pt x="189166" y="177495"/>
                </a:lnTo>
                <a:lnTo>
                  <a:pt x="190233" y="173824"/>
                </a:lnTo>
                <a:lnTo>
                  <a:pt x="194335" y="171513"/>
                </a:lnTo>
                <a:close/>
              </a:path>
              <a:path w="546735" h="234950">
                <a:moveTo>
                  <a:pt x="204762" y="116103"/>
                </a:moveTo>
                <a:lnTo>
                  <a:pt x="200406" y="112966"/>
                </a:lnTo>
                <a:lnTo>
                  <a:pt x="199034" y="117678"/>
                </a:lnTo>
                <a:lnTo>
                  <a:pt x="204762" y="116103"/>
                </a:lnTo>
                <a:close/>
              </a:path>
              <a:path w="546735" h="234950">
                <a:moveTo>
                  <a:pt x="211912" y="125171"/>
                </a:moveTo>
                <a:lnTo>
                  <a:pt x="211810" y="124599"/>
                </a:lnTo>
                <a:lnTo>
                  <a:pt x="211696" y="123863"/>
                </a:lnTo>
                <a:lnTo>
                  <a:pt x="211226" y="123190"/>
                </a:lnTo>
                <a:lnTo>
                  <a:pt x="210908" y="122491"/>
                </a:lnTo>
                <a:lnTo>
                  <a:pt x="210324" y="122847"/>
                </a:lnTo>
                <a:lnTo>
                  <a:pt x="209283" y="123190"/>
                </a:lnTo>
                <a:lnTo>
                  <a:pt x="209245" y="124256"/>
                </a:lnTo>
                <a:lnTo>
                  <a:pt x="209854" y="124955"/>
                </a:lnTo>
                <a:lnTo>
                  <a:pt x="210185" y="125641"/>
                </a:lnTo>
                <a:lnTo>
                  <a:pt x="210604" y="125895"/>
                </a:lnTo>
                <a:lnTo>
                  <a:pt x="211442" y="126428"/>
                </a:lnTo>
                <a:lnTo>
                  <a:pt x="211582" y="125818"/>
                </a:lnTo>
                <a:lnTo>
                  <a:pt x="211912" y="125171"/>
                </a:lnTo>
                <a:close/>
              </a:path>
              <a:path w="546735" h="234950">
                <a:moveTo>
                  <a:pt x="221983" y="115608"/>
                </a:moveTo>
                <a:lnTo>
                  <a:pt x="221234" y="114490"/>
                </a:lnTo>
                <a:lnTo>
                  <a:pt x="220891" y="113207"/>
                </a:lnTo>
                <a:lnTo>
                  <a:pt x="209334" y="115404"/>
                </a:lnTo>
                <a:lnTo>
                  <a:pt x="209575" y="116827"/>
                </a:lnTo>
                <a:lnTo>
                  <a:pt x="213029" y="117932"/>
                </a:lnTo>
                <a:lnTo>
                  <a:pt x="216344" y="119341"/>
                </a:lnTo>
                <a:lnTo>
                  <a:pt x="220141" y="116827"/>
                </a:lnTo>
                <a:lnTo>
                  <a:pt x="221983" y="115608"/>
                </a:lnTo>
                <a:close/>
              </a:path>
              <a:path w="546735" h="234950">
                <a:moveTo>
                  <a:pt x="230212" y="145846"/>
                </a:moveTo>
                <a:lnTo>
                  <a:pt x="230187" y="145719"/>
                </a:lnTo>
                <a:lnTo>
                  <a:pt x="230060" y="145643"/>
                </a:lnTo>
                <a:lnTo>
                  <a:pt x="230085" y="145783"/>
                </a:lnTo>
                <a:lnTo>
                  <a:pt x="230212" y="145846"/>
                </a:lnTo>
                <a:close/>
              </a:path>
              <a:path w="546735" h="234950">
                <a:moveTo>
                  <a:pt x="232829" y="97955"/>
                </a:moveTo>
                <a:lnTo>
                  <a:pt x="229108" y="96875"/>
                </a:lnTo>
                <a:lnTo>
                  <a:pt x="229666" y="99783"/>
                </a:lnTo>
                <a:lnTo>
                  <a:pt x="228612" y="100977"/>
                </a:lnTo>
                <a:lnTo>
                  <a:pt x="231787" y="103162"/>
                </a:lnTo>
                <a:lnTo>
                  <a:pt x="232829" y="97955"/>
                </a:lnTo>
                <a:close/>
              </a:path>
              <a:path w="546735" h="234950">
                <a:moveTo>
                  <a:pt x="237959" y="105791"/>
                </a:moveTo>
                <a:lnTo>
                  <a:pt x="236118" y="103543"/>
                </a:lnTo>
                <a:lnTo>
                  <a:pt x="233159" y="104406"/>
                </a:lnTo>
                <a:lnTo>
                  <a:pt x="232460" y="105422"/>
                </a:lnTo>
                <a:lnTo>
                  <a:pt x="230670" y="106286"/>
                </a:lnTo>
                <a:lnTo>
                  <a:pt x="228815" y="106514"/>
                </a:lnTo>
                <a:lnTo>
                  <a:pt x="229260" y="106514"/>
                </a:lnTo>
                <a:lnTo>
                  <a:pt x="228092" y="106819"/>
                </a:lnTo>
                <a:lnTo>
                  <a:pt x="228193" y="104927"/>
                </a:lnTo>
                <a:lnTo>
                  <a:pt x="228307" y="102743"/>
                </a:lnTo>
                <a:lnTo>
                  <a:pt x="228409" y="100977"/>
                </a:lnTo>
                <a:lnTo>
                  <a:pt x="227342" y="100634"/>
                </a:lnTo>
                <a:lnTo>
                  <a:pt x="225780" y="99872"/>
                </a:lnTo>
                <a:lnTo>
                  <a:pt x="224497" y="101346"/>
                </a:lnTo>
                <a:lnTo>
                  <a:pt x="223139" y="103314"/>
                </a:lnTo>
                <a:lnTo>
                  <a:pt x="224409" y="106286"/>
                </a:lnTo>
                <a:lnTo>
                  <a:pt x="224510" y="106514"/>
                </a:lnTo>
                <a:lnTo>
                  <a:pt x="223634" y="107327"/>
                </a:lnTo>
                <a:lnTo>
                  <a:pt x="221996" y="108178"/>
                </a:lnTo>
                <a:lnTo>
                  <a:pt x="219011" y="104927"/>
                </a:lnTo>
                <a:lnTo>
                  <a:pt x="219036" y="105422"/>
                </a:lnTo>
                <a:lnTo>
                  <a:pt x="219151" y="108369"/>
                </a:lnTo>
                <a:lnTo>
                  <a:pt x="217982" y="111175"/>
                </a:lnTo>
                <a:lnTo>
                  <a:pt x="221068" y="113195"/>
                </a:lnTo>
                <a:lnTo>
                  <a:pt x="221284" y="113195"/>
                </a:lnTo>
                <a:lnTo>
                  <a:pt x="222643" y="113576"/>
                </a:lnTo>
                <a:lnTo>
                  <a:pt x="226466" y="114757"/>
                </a:lnTo>
                <a:lnTo>
                  <a:pt x="227558" y="113830"/>
                </a:lnTo>
                <a:lnTo>
                  <a:pt x="227647" y="111175"/>
                </a:lnTo>
                <a:lnTo>
                  <a:pt x="227901" y="111175"/>
                </a:lnTo>
                <a:lnTo>
                  <a:pt x="233108" y="113322"/>
                </a:lnTo>
                <a:lnTo>
                  <a:pt x="232333" y="113499"/>
                </a:lnTo>
                <a:lnTo>
                  <a:pt x="228180" y="117881"/>
                </a:lnTo>
                <a:lnTo>
                  <a:pt x="230835" y="120230"/>
                </a:lnTo>
                <a:lnTo>
                  <a:pt x="232016" y="122656"/>
                </a:lnTo>
                <a:lnTo>
                  <a:pt x="237375" y="114681"/>
                </a:lnTo>
                <a:lnTo>
                  <a:pt x="234848" y="113042"/>
                </a:lnTo>
                <a:lnTo>
                  <a:pt x="235597" y="111848"/>
                </a:lnTo>
                <a:lnTo>
                  <a:pt x="235445" y="111175"/>
                </a:lnTo>
                <a:lnTo>
                  <a:pt x="234784" y="108369"/>
                </a:lnTo>
                <a:lnTo>
                  <a:pt x="234734" y="108178"/>
                </a:lnTo>
                <a:lnTo>
                  <a:pt x="234607" y="107632"/>
                </a:lnTo>
                <a:lnTo>
                  <a:pt x="237083" y="107632"/>
                </a:lnTo>
                <a:lnTo>
                  <a:pt x="237477" y="106819"/>
                </a:lnTo>
                <a:lnTo>
                  <a:pt x="237959" y="105791"/>
                </a:lnTo>
                <a:close/>
              </a:path>
              <a:path w="546735" h="234950">
                <a:moveTo>
                  <a:pt x="242011" y="162661"/>
                </a:moveTo>
                <a:lnTo>
                  <a:pt x="238239" y="163055"/>
                </a:lnTo>
                <a:lnTo>
                  <a:pt x="237769" y="162052"/>
                </a:lnTo>
                <a:lnTo>
                  <a:pt x="238353" y="153276"/>
                </a:lnTo>
                <a:lnTo>
                  <a:pt x="236042" y="156146"/>
                </a:lnTo>
                <a:lnTo>
                  <a:pt x="230085" y="145783"/>
                </a:lnTo>
                <a:lnTo>
                  <a:pt x="226237" y="143713"/>
                </a:lnTo>
                <a:lnTo>
                  <a:pt x="222123" y="141986"/>
                </a:lnTo>
                <a:lnTo>
                  <a:pt x="219684" y="138036"/>
                </a:lnTo>
                <a:lnTo>
                  <a:pt x="216039" y="139420"/>
                </a:lnTo>
                <a:lnTo>
                  <a:pt x="219176" y="143103"/>
                </a:lnTo>
                <a:lnTo>
                  <a:pt x="217932" y="147942"/>
                </a:lnTo>
                <a:lnTo>
                  <a:pt x="221145" y="151218"/>
                </a:lnTo>
                <a:lnTo>
                  <a:pt x="226745" y="158623"/>
                </a:lnTo>
                <a:lnTo>
                  <a:pt x="231343" y="159715"/>
                </a:lnTo>
                <a:lnTo>
                  <a:pt x="233895" y="165493"/>
                </a:lnTo>
                <a:lnTo>
                  <a:pt x="234467" y="167284"/>
                </a:lnTo>
                <a:lnTo>
                  <a:pt x="235242" y="169367"/>
                </a:lnTo>
                <a:lnTo>
                  <a:pt x="241630" y="166243"/>
                </a:lnTo>
                <a:lnTo>
                  <a:pt x="242011" y="162661"/>
                </a:lnTo>
                <a:close/>
              </a:path>
              <a:path w="546735" h="234950">
                <a:moveTo>
                  <a:pt x="250634" y="134302"/>
                </a:moveTo>
                <a:lnTo>
                  <a:pt x="249313" y="134035"/>
                </a:lnTo>
                <a:lnTo>
                  <a:pt x="248005" y="133642"/>
                </a:lnTo>
                <a:lnTo>
                  <a:pt x="246227" y="133540"/>
                </a:lnTo>
                <a:lnTo>
                  <a:pt x="245732" y="134251"/>
                </a:lnTo>
                <a:lnTo>
                  <a:pt x="245224" y="134645"/>
                </a:lnTo>
                <a:lnTo>
                  <a:pt x="245719" y="134950"/>
                </a:lnTo>
                <a:lnTo>
                  <a:pt x="246202" y="135318"/>
                </a:lnTo>
                <a:lnTo>
                  <a:pt x="247840" y="135737"/>
                </a:lnTo>
                <a:lnTo>
                  <a:pt x="248996" y="135915"/>
                </a:lnTo>
                <a:lnTo>
                  <a:pt x="250126" y="135940"/>
                </a:lnTo>
                <a:lnTo>
                  <a:pt x="250278" y="135940"/>
                </a:lnTo>
                <a:lnTo>
                  <a:pt x="250469" y="134874"/>
                </a:lnTo>
                <a:lnTo>
                  <a:pt x="250634" y="134302"/>
                </a:lnTo>
                <a:close/>
              </a:path>
              <a:path w="546735" h="234950">
                <a:moveTo>
                  <a:pt x="256070" y="150609"/>
                </a:moveTo>
                <a:lnTo>
                  <a:pt x="253657" y="144030"/>
                </a:lnTo>
                <a:lnTo>
                  <a:pt x="247726" y="147320"/>
                </a:lnTo>
                <a:lnTo>
                  <a:pt x="242989" y="145478"/>
                </a:lnTo>
                <a:lnTo>
                  <a:pt x="245021" y="134594"/>
                </a:lnTo>
                <a:lnTo>
                  <a:pt x="245148" y="134658"/>
                </a:lnTo>
                <a:lnTo>
                  <a:pt x="245021" y="134556"/>
                </a:lnTo>
                <a:lnTo>
                  <a:pt x="242277" y="132969"/>
                </a:lnTo>
                <a:lnTo>
                  <a:pt x="241554" y="134950"/>
                </a:lnTo>
                <a:lnTo>
                  <a:pt x="238582" y="135902"/>
                </a:lnTo>
                <a:lnTo>
                  <a:pt x="236575" y="134188"/>
                </a:lnTo>
                <a:lnTo>
                  <a:pt x="234632" y="132308"/>
                </a:lnTo>
                <a:lnTo>
                  <a:pt x="236639" y="133934"/>
                </a:lnTo>
                <a:lnTo>
                  <a:pt x="237921" y="133299"/>
                </a:lnTo>
                <a:lnTo>
                  <a:pt x="237439" y="129857"/>
                </a:lnTo>
                <a:lnTo>
                  <a:pt x="235775" y="129019"/>
                </a:lnTo>
                <a:lnTo>
                  <a:pt x="233768" y="128638"/>
                </a:lnTo>
                <a:lnTo>
                  <a:pt x="234378" y="131724"/>
                </a:lnTo>
                <a:lnTo>
                  <a:pt x="232498" y="129527"/>
                </a:lnTo>
                <a:lnTo>
                  <a:pt x="229755" y="127990"/>
                </a:lnTo>
                <a:lnTo>
                  <a:pt x="229768" y="123558"/>
                </a:lnTo>
                <a:lnTo>
                  <a:pt x="228295" y="122212"/>
                </a:lnTo>
                <a:lnTo>
                  <a:pt x="224332" y="120967"/>
                </a:lnTo>
                <a:lnTo>
                  <a:pt x="221297" y="120472"/>
                </a:lnTo>
                <a:lnTo>
                  <a:pt x="217754" y="120713"/>
                </a:lnTo>
                <a:lnTo>
                  <a:pt x="225463" y="127063"/>
                </a:lnTo>
                <a:lnTo>
                  <a:pt x="217614" y="133540"/>
                </a:lnTo>
                <a:lnTo>
                  <a:pt x="219621" y="137833"/>
                </a:lnTo>
                <a:lnTo>
                  <a:pt x="219646" y="137972"/>
                </a:lnTo>
                <a:lnTo>
                  <a:pt x="219633" y="137845"/>
                </a:lnTo>
                <a:lnTo>
                  <a:pt x="225044" y="137845"/>
                </a:lnTo>
                <a:lnTo>
                  <a:pt x="223367" y="131406"/>
                </a:lnTo>
                <a:lnTo>
                  <a:pt x="231178" y="133083"/>
                </a:lnTo>
                <a:lnTo>
                  <a:pt x="231038" y="134962"/>
                </a:lnTo>
                <a:lnTo>
                  <a:pt x="231508" y="137147"/>
                </a:lnTo>
                <a:lnTo>
                  <a:pt x="227418" y="140385"/>
                </a:lnTo>
                <a:lnTo>
                  <a:pt x="229577" y="143014"/>
                </a:lnTo>
                <a:lnTo>
                  <a:pt x="230162" y="145656"/>
                </a:lnTo>
                <a:lnTo>
                  <a:pt x="232841" y="146215"/>
                </a:lnTo>
                <a:lnTo>
                  <a:pt x="235064" y="145554"/>
                </a:lnTo>
                <a:lnTo>
                  <a:pt x="236105" y="142836"/>
                </a:lnTo>
                <a:lnTo>
                  <a:pt x="241719" y="150469"/>
                </a:lnTo>
                <a:lnTo>
                  <a:pt x="239191" y="152806"/>
                </a:lnTo>
                <a:lnTo>
                  <a:pt x="240830" y="152654"/>
                </a:lnTo>
                <a:lnTo>
                  <a:pt x="243128" y="151739"/>
                </a:lnTo>
                <a:lnTo>
                  <a:pt x="247713" y="155625"/>
                </a:lnTo>
                <a:lnTo>
                  <a:pt x="250532" y="154393"/>
                </a:lnTo>
                <a:lnTo>
                  <a:pt x="254025" y="151028"/>
                </a:lnTo>
                <a:lnTo>
                  <a:pt x="255028" y="150977"/>
                </a:lnTo>
                <a:lnTo>
                  <a:pt x="256070" y="150609"/>
                </a:lnTo>
                <a:close/>
              </a:path>
              <a:path w="546735" h="234950">
                <a:moveTo>
                  <a:pt x="291376" y="9093"/>
                </a:moveTo>
                <a:lnTo>
                  <a:pt x="288556" y="3479"/>
                </a:lnTo>
                <a:lnTo>
                  <a:pt x="286562" y="3022"/>
                </a:lnTo>
                <a:lnTo>
                  <a:pt x="286499" y="2235"/>
                </a:lnTo>
                <a:lnTo>
                  <a:pt x="285889" y="1955"/>
                </a:lnTo>
                <a:lnTo>
                  <a:pt x="285115" y="1981"/>
                </a:lnTo>
                <a:lnTo>
                  <a:pt x="284670" y="2057"/>
                </a:lnTo>
                <a:lnTo>
                  <a:pt x="284162" y="2120"/>
                </a:lnTo>
                <a:lnTo>
                  <a:pt x="283921" y="2425"/>
                </a:lnTo>
                <a:lnTo>
                  <a:pt x="283514" y="2324"/>
                </a:lnTo>
                <a:lnTo>
                  <a:pt x="283083" y="2235"/>
                </a:lnTo>
                <a:lnTo>
                  <a:pt x="282625" y="2120"/>
                </a:lnTo>
                <a:lnTo>
                  <a:pt x="284492" y="6464"/>
                </a:lnTo>
                <a:lnTo>
                  <a:pt x="287362" y="8140"/>
                </a:lnTo>
                <a:lnTo>
                  <a:pt x="291376" y="9093"/>
                </a:lnTo>
                <a:close/>
              </a:path>
              <a:path w="546735" h="234950">
                <a:moveTo>
                  <a:pt x="291896" y="1752"/>
                </a:moveTo>
                <a:lnTo>
                  <a:pt x="291604" y="635"/>
                </a:lnTo>
                <a:lnTo>
                  <a:pt x="290512" y="0"/>
                </a:lnTo>
                <a:lnTo>
                  <a:pt x="289420" y="139"/>
                </a:lnTo>
                <a:lnTo>
                  <a:pt x="288874" y="1054"/>
                </a:lnTo>
                <a:lnTo>
                  <a:pt x="288442" y="2171"/>
                </a:lnTo>
                <a:lnTo>
                  <a:pt x="288607" y="2768"/>
                </a:lnTo>
                <a:lnTo>
                  <a:pt x="288671" y="3314"/>
                </a:lnTo>
                <a:lnTo>
                  <a:pt x="289458" y="3340"/>
                </a:lnTo>
                <a:lnTo>
                  <a:pt x="290347" y="3543"/>
                </a:lnTo>
                <a:lnTo>
                  <a:pt x="290906" y="3200"/>
                </a:lnTo>
                <a:lnTo>
                  <a:pt x="291439" y="2882"/>
                </a:lnTo>
                <a:lnTo>
                  <a:pt x="291896" y="1752"/>
                </a:lnTo>
                <a:close/>
              </a:path>
              <a:path w="546735" h="234950">
                <a:moveTo>
                  <a:pt x="300456" y="6146"/>
                </a:moveTo>
                <a:lnTo>
                  <a:pt x="298538" y="5092"/>
                </a:lnTo>
                <a:lnTo>
                  <a:pt x="297307" y="4178"/>
                </a:lnTo>
                <a:lnTo>
                  <a:pt x="295503" y="3683"/>
                </a:lnTo>
                <a:lnTo>
                  <a:pt x="294690" y="5105"/>
                </a:lnTo>
                <a:lnTo>
                  <a:pt x="294043" y="5816"/>
                </a:lnTo>
                <a:lnTo>
                  <a:pt x="295211" y="6819"/>
                </a:lnTo>
                <a:lnTo>
                  <a:pt x="296291" y="7950"/>
                </a:lnTo>
                <a:lnTo>
                  <a:pt x="297599" y="8712"/>
                </a:lnTo>
                <a:lnTo>
                  <a:pt x="297840" y="8851"/>
                </a:lnTo>
                <a:lnTo>
                  <a:pt x="298945" y="7518"/>
                </a:lnTo>
                <a:lnTo>
                  <a:pt x="300456" y="6146"/>
                </a:lnTo>
                <a:close/>
              </a:path>
              <a:path w="546735" h="234950">
                <a:moveTo>
                  <a:pt x="300761" y="168871"/>
                </a:moveTo>
                <a:lnTo>
                  <a:pt x="300710" y="168516"/>
                </a:lnTo>
                <a:lnTo>
                  <a:pt x="300558" y="167132"/>
                </a:lnTo>
                <a:lnTo>
                  <a:pt x="299910" y="161480"/>
                </a:lnTo>
                <a:lnTo>
                  <a:pt x="292493" y="158089"/>
                </a:lnTo>
                <a:lnTo>
                  <a:pt x="286943" y="161480"/>
                </a:lnTo>
                <a:lnTo>
                  <a:pt x="286321" y="160578"/>
                </a:lnTo>
                <a:lnTo>
                  <a:pt x="288823" y="157568"/>
                </a:lnTo>
                <a:lnTo>
                  <a:pt x="281851" y="154508"/>
                </a:lnTo>
                <a:lnTo>
                  <a:pt x="279831" y="165608"/>
                </a:lnTo>
                <a:lnTo>
                  <a:pt x="278231" y="174764"/>
                </a:lnTo>
                <a:lnTo>
                  <a:pt x="281457" y="176707"/>
                </a:lnTo>
                <a:lnTo>
                  <a:pt x="287375" y="171653"/>
                </a:lnTo>
                <a:lnTo>
                  <a:pt x="285584" y="167132"/>
                </a:lnTo>
                <a:lnTo>
                  <a:pt x="289331" y="167132"/>
                </a:lnTo>
                <a:lnTo>
                  <a:pt x="289229" y="171653"/>
                </a:lnTo>
                <a:lnTo>
                  <a:pt x="289153" y="172821"/>
                </a:lnTo>
                <a:lnTo>
                  <a:pt x="289356" y="174764"/>
                </a:lnTo>
                <a:lnTo>
                  <a:pt x="289445" y="175488"/>
                </a:lnTo>
                <a:lnTo>
                  <a:pt x="289534" y="176250"/>
                </a:lnTo>
                <a:lnTo>
                  <a:pt x="290969" y="176860"/>
                </a:lnTo>
                <a:lnTo>
                  <a:pt x="292188" y="177863"/>
                </a:lnTo>
                <a:lnTo>
                  <a:pt x="292849" y="176860"/>
                </a:lnTo>
                <a:lnTo>
                  <a:pt x="292950" y="176707"/>
                </a:lnTo>
                <a:lnTo>
                  <a:pt x="293077" y="176530"/>
                </a:lnTo>
                <a:lnTo>
                  <a:pt x="294246" y="175488"/>
                </a:lnTo>
                <a:lnTo>
                  <a:pt x="294449" y="174764"/>
                </a:lnTo>
                <a:lnTo>
                  <a:pt x="295681" y="168871"/>
                </a:lnTo>
                <a:lnTo>
                  <a:pt x="295757" y="168516"/>
                </a:lnTo>
                <a:lnTo>
                  <a:pt x="300761" y="168871"/>
                </a:lnTo>
                <a:close/>
              </a:path>
              <a:path w="546735" h="234950">
                <a:moveTo>
                  <a:pt x="357644" y="152425"/>
                </a:moveTo>
                <a:lnTo>
                  <a:pt x="355879" y="146126"/>
                </a:lnTo>
                <a:lnTo>
                  <a:pt x="355358" y="144272"/>
                </a:lnTo>
                <a:lnTo>
                  <a:pt x="350012" y="146126"/>
                </a:lnTo>
                <a:lnTo>
                  <a:pt x="345986" y="135585"/>
                </a:lnTo>
                <a:lnTo>
                  <a:pt x="340563" y="137693"/>
                </a:lnTo>
                <a:lnTo>
                  <a:pt x="339953" y="141808"/>
                </a:lnTo>
                <a:lnTo>
                  <a:pt x="339280" y="146126"/>
                </a:lnTo>
                <a:lnTo>
                  <a:pt x="339204" y="146646"/>
                </a:lnTo>
                <a:lnTo>
                  <a:pt x="344195" y="146646"/>
                </a:lnTo>
                <a:lnTo>
                  <a:pt x="335800" y="157378"/>
                </a:lnTo>
                <a:lnTo>
                  <a:pt x="340842" y="160096"/>
                </a:lnTo>
                <a:lnTo>
                  <a:pt x="342049" y="160096"/>
                </a:lnTo>
                <a:lnTo>
                  <a:pt x="349643" y="160477"/>
                </a:lnTo>
                <a:lnTo>
                  <a:pt x="350456" y="155219"/>
                </a:lnTo>
                <a:lnTo>
                  <a:pt x="357644" y="152425"/>
                </a:lnTo>
                <a:close/>
              </a:path>
              <a:path w="546735" h="234950">
                <a:moveTo>
                  <a:pt x="368528" y="178625"/>
                </a:moveTo>
                <a:lnTo>
                  <a:pt x="368477" y="175679"/>
                </a:lnTo>
                <a:lnTo>
                  <a:pt x="362889" y="173266"/>
                </a:lnTo>
                <a:lnTo>
                  <a:pt x="364807" y="175818"/>
                </a:lnTo>
                <a:lnTo>
                  <a:pt x="363524" y="178727"/>
                </a:lnTo>
                <a:lnTo>
                  <a:pt x="362077" y="181546"/>
                </a:lnTo>
                <a:lnTo>
                  <a:pt x="360705" y="185648"/>
                </a:lnTo>
                <a:lnTo>
                  <a:pt x="361657" y="188671"/>
                </a:lnTo>
                <a:lnTo>
                  <a:pt x="363601" y="188798"/>
                </a:lnTo>
                <a:lnTo>
                  <a:pt x="364655" y="187337"/>
                </a:lnTo>
                <a:lnTo>
                  <a:pt x="365213" y="185991"/>
                </a:lnTo>
                <a:lnTo>
                  <a:pt x="365518" y="184086"/>
                </a:lnTo>
                <a:lnTo>
                  <a:pt x="364566" y="183337"/>
                </a:lnTo>
                <a:lnTo>
                  <a:pt x="363855" y="182295"/>
                </a:lnTo>
                <a:lnTo>
                  <a:pt x="368528" y="178625"/>
                </a:lnTo>
                <a:close/>
              </a:path>
              <a:path w="546735" h="234950">
                <a:moveTo>
                  <a:pt x="370116" y="232206"/>
                </a:moveTo>
                <a:lnTo>
                  <a:pt x="365594" y="226212"/>
                </a:lnTo>
                <a:lnTo>
                  <a:pt x="368274" y="225310"/>
                </a:lnTo>
                <a:lnTo>
                  <a:pt x="367817" y="224383"/>
                </a:lnTo>
                <a:lnTo>
                  <a:pt x="365696" y="220154"/>
                </a:lnTo>
                <a:lnTo>
                  <a:pt x="365671" y="219989"/>
                </a:lnTo>
                <a:lnTo>
                  <a:pt x="366737" y="216865"/>
                </a:lnTo>
                <a:lnTo>
                  <a:pt x="366852" y="216547"/>
                </a:lnTo>
                <a:lnTo>
                  <a:pt x="366903" y="216408"/>
                </a:lnTo>
                <a:lnTo>
                  <a:pt x="365366" y="216408"/>
                </a:lnTo>
                <a:lnTo>
                  <a:pt x="364540" y="216547"/>
                </a:lnTo>
                <a:lnTo>
                  <a:pt x="355803" y="216027"/>
                </a:lnTo>
                <a:lnTo>
                  <a:pt x="354799" y="216865"/>
                </a:lnTo>
                <a:lnTo>
                  <a:pt x="354520" y="224104"/>
                </a:lnTo>
                <a:lnTo>
                  <a:pt x="354507" y="224383"/>
                </a:lnTo>
                <a:lnTo>
                  <a:pt x="352945" y="224104"/>
                </a:lnTo>
                <a:lnTo>
                  <a:pt x="351015" y="226187"/>
                </a:lnTo>
                <a:lnTo>
                  <a:pt x="349148" y="219481"/>
                </a:lnTo>
                <a:lnTo>
                  <a:pt x="347649" y="216865"/>
                </a:lnTo>
                <a:lnTo>
                  <a:pt x="347459" y="216547"/>
                </a:lnTo>
                <a:lnTo>
                  <a:pt x="347383" y="216408"/>
                </a:lnTo>
                <a:lnTo>
                  <a:pt x="345960" y="213245"/>
                </a:lnTo>
                <a:lnTo>
                  <a:pt x="343700" y="216763"/>
                </a:lnTo>
                <a:lnTo>
                  <a:pt x="340410" y="213245"/>
                </a:lnTo>
                <a:lnTo>
                  <a:pt x="337235" y="214414"/>
                </a:lnTo>
                <a:lnTo>
                  <a:pt x="339140" y="219176"/>
                </a:lnTo>
                <a:lnTo>
                  <a:pt x="336677" y="220751"/>
                </a:lnTo>
                <a:lnTo>
                  <a:pt x="341985" y="225310"/>
                </a:lnTo>
                <a:lnTo>
                  <a:pt x="341782" y="225310"/>
                </a:lnTo>
                <a:lnTo>
                  <a:pt x="337947" y="227190"/>
                </a:lnTo>
                <a:lnTo>
                  <a:pt x="334619" y="229082"/>
                </a:lnTo>
                <a:lnTo>
                  <a:pt x="328752" y="231406"/>
                </a:lnTo>
                <a:lnTo>
                  <a:pt x="327012" y="232968"/>
                </a:lnTo>
                <a:lnTo>
                  <a:pt x="326047" y="234911"/>
                </a:lnTo>
                <a:lnTo>
                  <a:pt x="334289" y="234911"/>
                </a:lnTo>
                <a:lnTo>
                  <a:pt x="335661" y="234226"/>
                </a:lnTo>
                <a:lnTo>
                  <a:pt x="336486" y="234378"/>
                </a:lnTo>
                <a:lnTo>
                  <a:pt x="337108" y="234911"/>
                </a:lnTo>
                <a:lnTo>
                  <a:pt x="343750" y="234911"/>
                </a:lnTo>
                <a:lnTo>
                  <a:pt x="343687" y="234226"/>
                </a:lnTo>
                <a:lnTo>
                  <a:pt x="343420" y="233464"/>
                </a:lnTo>
                <a:lnTo>
                  <a:pt x="342900" y="232575"/>
                </a:lnTo>
                <a:lnTo>
                  <a:pt x="348322" y="234911"/>
                </a:lnTo>
                <a:lnTo>
                  <a:pt x="368122" y="234911"/>
                </a:lnTo>
                <a:lnTo>
                  <a:pt x="369849" y="232575"/>
                </a:lnTo>
                <a:lnTo>
                  <a:pt x="370116" y="232206"/>
                </a:lnTo>
                <a:close/>
              </a:path>
              <a:path w="546735" h="234950">
                <a:moveTo>
                  <a:pt x="373722" y="185420"/>
                </a:moveTo>
                <a:lnTo>
                  <a:pt x="373672" y="184315"/>
                </a:lnTo>
                <a:lnTo>
                  <a:pt x="373684" y="183730"/>
                </a:lnTo>
                <a:lnTo>
                  <a:pt x="370370" y="183730"/>
                </a:lnTo>
                <a:lnTo>
                  <a:pt x="370395" y="184315"/>
                </a:lnTo>
                <a:lnTo>
                  <a:pt x="370408" y="184912"/>
                </a:lnTo>
                <a:lnTo>
                  <a:pt x="370433" y="185508"/>
                </a:lnTo>
                <a:lnTo>
                  <a:pt x="371513" y="185508"/>
                </a:lnTo>
                <a:lnTo>
                  <a:pt x="372579" y="185547"/>
                </a:lnTo>
                <a:lnTo>
                  <a:pt x="373646" y="185432"/>
                </a:lnTo>
                <a:close/>
              </a:path>
              <a:path w="546735" h="234950">
                <a:moveTo>
                  <a:pt x="376745" y="222935"/>
                </a:moveTo>
                <a:lnTo>
                  <a:pt x="373062" y="218630"/>
                </a:lnTo>
                <a:lnTo>
                  <a:pt x="371906" y="215811"/>
                </a:lnTo>
                <a:lnTo>
                  <a:pt x="372618" y="212242"/>
                </a:lnTo>
                <a:lnTo>
                  <a:pt x="368909" y="211823"/>
                </a:lnTo>
                <a:lnTo>
                  <a:pt x="366953" y="212699"/>
                </a:lnTo>
                <a:lnTo>
                  <a:pt x="367182" y="216217"/>
                </a:lnTo>
                <a:lnTo>
                  <a:pt x="370382" y="218833"/>
                </a:lnTo>
                <a:lnTo>
                  <a:pt x="369963" y="221970"/>
                </a:lnTo>
                <a:lnTo>
                  <a:pt x="368401" y="225259"/>
                </a:lnTo>
                <a:lnTo>
                  <a:pt x="368274" y="225298"/>
                </a:lnTo>
                <a:lnTo>
                  <a:pt x="368338" y="225425"/>
                </a:lnTo>
                <a:lnTo>
                  <a:pt x="368427" y="225247"/>
                </a:lnTo>
                <a:lnTo>
                  <a:pt x="369849" y="228396"/>
                </a:lnTo>
                <a:lnTo>
                  <a:pt x="372681" y="228396"/>
                </a:lnTo>
                <a:lnTo>
                  <a:pt x="376491" y="228587"/>
                </a:lnTo>
                <a:lnTo>
                  <a:pt x="376186" y="226009"/>
                </a:lnTo>
                <a:lnTo>
                  <a:pt x="376745" y="222935"/>
                </a:lnTo>
                <a:close/>
              </a:path>
              <a:path w="546735" h="234950">
                <a:moveTo>
                  <a:pt x="394931" y="99745"/>
                </a:moveTo>
                <a:lnTo>
                  <a:pt x="389343" y="97231"/>
                </a:lnTo>
                <a:lnTo>
                  <a:pt x="387400" y="101142"/>
                </a:lnTo>
                <a:lnTo>
                  <a:pt x="391566" y="102323"/>
                </a:lnTo>
                <a:lnTo>
                  <a:pt x="392099" y="104952"/>
                </a:lnTo>
                <a:lnTo>
                  <a:pt x="394931" y="99745"/>
                </a:lnTo>
                <a:close/>
              </a:path>
              <a:path w="546735" h="234950">
                <a:moveTo>
                  <a:pt x="395909" y="183159"/>
                </a:moveTo>
                <a:lnTo>
                  <a:pt x="395122" y="182397"/>
                </a:lnTo>
                <a:lnTo>
                  <a:pt x="394436" y="181356"/>
                </a:lnTo>
                <a:lnTo>
                  <a:pt x="393039" y="180797"/>
                </a:lnTo>
                <a:lnTo>
                  <a:pt x="392087" y="181851"/>
                </a:lnTo>
                <a:lnTo>
                  <a:pt x="390702" y="182803"/>
                </a:lnTo>
                <a:lnTo>
                  <a:pt x="392150" y="183845"/>
                </a:lnTo>
                <a:lnTo>
                  <a:pt x="392963" y="184835"/>
                </a:lnTo>
                <a:lnTo>
                  <a:pt x="393852" y="184912"/>
                </a:lnTo>
                <a:lnTo>
                  <a:pt x="394487" y="184975"/>
                </a:lnTo>
                <a:lnTo>
                  <a:pt x="395224" y="183794"/>
                </a:lnTo>
                <a:lnTo>
                  <a:pt x="395909" y="183159"/>
                </a:lnTo>
                <a:close/>
              </a:path>
              <a:path w="546735" h="234950">
                <a:moveTo>
                  <a:pt x="398145" y="189407"/>
                </a:moveTo>
                <a:lnTo>
                  <a:pt x="392315" y="187007"/>
                </a:lnTo>
                <a:lnTo>
                  <a:pt x="388924" y="187896"/>
                </a:lnTo>
                <a:lnTo>
                  <a:pt x="388112" y="189407"/>
                </a:lnTo>
                <a:lnTo>
                  <a:pt x="386791" y="192024"/>
                </a:lnTo>
                <a:lnTo>
                  <a:pt x="393268" y="198475"/>
                </a:lnTo>
                <a:lnTo>
                  <a:pt x="395960" y="196608"/>
                </a:lnTo>
                <a:lnTo>
                  <a:pt x="392252" y="192024"/>
                </a:lnTo>
                <a:lnTo>
                  <a:pt x="398145" y="189407"/>
                </a:lnTo>
                <a:close/>
              </a:path>
              <a:path w="546735" h="234950">
                <a:moveTo>
                  <a:pt x="407250" y="186232"/>
                </a:moveTo>
                <a:lnTo>
                  <a:pt x="406742" y="185661"/>
                </a:lnTo>
                <a:lnTo>
                  <a:pt x="406285" y="184708"/>
                </a:lnTo>
                <a:lnTo>
                  <a:pt x="405155" y="184581"/>
                </a:lnTo>
                <a:lnTo>
                  <a:pt x="404190" y="185293"/>
                </a:lnTo>
                <a:lnTo>
                  <a:pt x="403961" y="185877"/>
                </a:lnTo>
                <a:lnTo>
                  <a:pt x="403796" y="186296"/>
                </a:lnTo>
                <a:lnTo>
                  <a:pt x="404558" y="187083"/>
                </a:lnTo>
                <a:lnTo>
                  <a:pt x="405155" y="188125"/>
                </a:lnTo>
                <a:lnTo>
                  <a:pt x="406692" y="186728"/>
                </a:lnTo>
                <a:lnTo>
                  <a:pt x="407250" y="186232"/>
                </a:lnTo>
                <a:close/>
              </a:path>
              <a:path w="546735" h="234950">
                <a:moveTo>
                  <a:pt x="407822" y="193903"/>
                </a:moveTo>
                <a:lnTo>
                  <a:pt x="405511" y="191211"/>
                </a:lnTo>
                <a:lnTo>
                  <a:pt x="403047" y="191897"/>
                </a:lnTo>
                <a:lnTo>
                  <a:pt x="401243" y="191897"/>
                </a:lnTo>
                <a:lnTo>
                  <a:pt x="400608" y="190030"/>
                </a:lnTo>
                <a:lnTo>
                  <a:pt x="400253" y="190284"/>
                </a:lnTo>
                <a:lnTo>
                  <a:pt x="399821" y="190436"/>
                </a:lnTo>
                <a:lnTo>
                  <a:pt x="399084" y="192265"/>
                </a:lnTo>
                <a:lnTo>
                  <a:pt x="398310" y="193802"/>
                </a:lnTo>
                <a:lnTo>
                  <a:pt x="397865" y="196532"/>
                </a:lnTo>
                <a:lnTo>
                  <a:pt x="398170" y="198589"/>
                </a:lnTo>
                <a:lnTo>
                  <a:pt x="398703" y="198755"/>
                </a:lnTo>
                <a:lnTo>
                  <a:pt x="399910" y="199123"/>
                </a:lnTo>
                <a:lnTo>
                  <a:pt x="401548" y="198882"/>
                </a:lnTo>
                <a:lnTo>
                  <a:pt x="403479" y="197929"/>
                </a:lnTo>
                <a:lnTo>
                  <a:pt x="403479" y="196100"/>
                </a:lnTo>
                <a:lnTo>
                  <a:pt x="405841" y="194754"/>
                </a:lnTo>
                <a:lnTo>
                  <a:pt x="407822" y="193903"/>
                </a:lnTo>
                <a:close/>
              </a:path>
              <a:path w="546735" h="234950">
                <a:moveTo>
                  <a:pt x="413092" y="106692"/>
                </a:moveTo>
                <a:lnTo>
                  <a:pt x="412978" y="106006"/>
                </a:lnTo>
                <a:lnTo>
                  <a:pt x="412877" y="105384"/>
                </a:lnTo>
                <a:lnTo>
                  <a:pt x="411594" y="97510"/>
                </a:lnTo>
                <a:lnTo>
                  <a:pt x="411530" y="97142"/>
                </a:lnTo>
                <a:lnTo>
                  <a:pt x="409105" y="95084"/>
                </a:lnTo>
                <a:lnTo>
                  <a:pt x="406577" y="99453"/>
                </a:lnTo>
                <a:lnTo>
                  <a:pt x="403923" y="94424"/>
                </a:lnTo>
                <a:lnTo>
                  <a:pt x="403453" y="92303"/>
                </a:lnTo>
                <a:lnTo>
                  <a:pt x="402678" y="90043"/>
                </a:lnTo>
                <a:lnTo>
                  <a:pt x="400392" y="90678"/>
                </a:lnTo>
                <a:lnTo>
                  <a:pt x="398564" y="91541"/>
                </a:lnTo>
                <a:lnTo>
                  <a:pt x="400062" y="96012"/>
                </a:lnTo>
                <a:lnTo>
                  <a:pt x="400850" y="97510"/>
                </a:lnTo>
                <a:lnTo>
                  <a:pt x="401510" y="99021"/>
                </a:lnTo>
                <a:lnTo>
                  <a:pt x="398653" y="99021"/>
                </a:lnTo>
                <a:lnTo>
                  <a:pt x="398538" y="100393"/>
                </a:lnTo>
                <a:lnTo>
                  <a:pt x="401358" y="99453"/>
                </a:lnTo>
                <a:lnTo>
                  <a:pt x="399986" y="104140"/>
                </a:lnTo>
                <a:lnTo>
                  <a:pt x="395770" y="104140"/>
                </a:lnTo>
                <a:lnTo>
                  <a:pt x="392087" y="105054"/>
                </a:lnTo>
                <a:lnTo>
                  <a:pt x="392620" y="106349"/>
                </a:lnTo>
                <a:lnTo>
                  <a:pt x="392938" y="107772"/>
                </a:lnTo>
                <a:lnTo>
                  <a:pt x="394055" y="109220"/>
                </a:lnTo>
                <a:lnTo>
                  <a:pt x="395503" y="108724"/>
                </a:lnTo>
                <a:lnTo>
                  <a:pt x="396773" y="108597"/>
                </a:lnTo>
                <a:lnTo>
                  <a:pt x="398487" y="112064"/>
                </a:lnTo>
                <a:lnTo>
                  <a:pt x="399808" y="108724"/>
                </a:lnTo>
                <a:lnTo>
                  <a:pt x="399859" y="108597"/>
                </a:lnTo>
                <a:lnTo>
                  <a:pt x="400888" y="106006"/>
                </a:lnTo>
                <a:lnTo>
                  <a:pt x="401955" y="106006"/>
                </a:lnTo>
                <a:lnTo>
                  <a:pt x="402920" y="112064"/>
                </a:lnTo>
                <a:lnTo>
                  <a:pt x="406666" y="110604"/>
                </a:lnTo>
                <a:lnTo>
                  <a:pt x="407504" y="106692"/>
                </a:lnTo>
                <a:lnTo>
                  <a:pt x="407581" y="106349"/>
                </a:lnTo>
                <a:lnTo>
                  <a:pt x="407644" y="106006"/>
                </a:lnTo>
                <a:lnTo>
                  <a:pt x="407784" y="105384"/>
                </a:lnTo>
                <a:lnTo>
                  <a:pt x="413092" y="106692"/>
                </a:lnTo>
                <a:close/>
              </a:path>
              <a:path w="546735" h="234950">
                <a:moveTo>
                  <a:pt x="416979" y="200164"/>
                </a:moveTo>
                <a:lnTo>
                  <a:pt x="411289" y="197802"/>
                </a:lnTo>
                <a:lnTo>
                  <a:pt x="408393" y="203263"/>
                </a:lnTo>
                <a:lnTo>
                  <a:pt x="405218" y="199212"/>
                </a:lnTo>
                <a:lnTo>
                  <a:pt x="400913" y="203022"/>
                </a:lnTo>
                <a:lnTo>
                  <a:pt x="404647" y="210578"/>
                </a:lnTo>
                <a:lnTo>
                  <a:pt x="409257" y="209981"/>
                </a:lnTo>
                <a:lnTo>
                  <a:pt x="408343" y="203657"/>
                </a:lnTo>
                <a:lnTo>
                  <a:pt x="411619" y="203263"/>
                </a:lnTo>
                <a:lnTo>
                  <a:pt x="413626" y="203022"/>
                </a:lnTo>
                <a:lnTo>
                  <a:pt x="413905" y="203022"/>
                </a:lnTo>
                <a:lnTo>
                  <a:pt x="416979" y="200164"/>
                </a:lnTo>
                <a:close/>
              </a:path>
              <a:path w="546735" h="234950">
                <a:moveTo>
                  <a:pt x="417969" y="226923"/>
                </a:moveTo>
                <a:lnTo>
                  <a:pt x="414439" y="225945"/>
                </a:lnTo>
                <a:lnTo>
                  <a:pt x="411530" y="228396"/>
                </a:lnTo>
                <a:lnTo>
                  <a:pt x="414439" y="230378"/>
                </a:lnTo>
                <a:lnTo>
                  <a:pt x="416191" y="228612"/>
                </a:lnTo>
                <a:lnTo>
                  <a:pt x="417969" y="226923"/>
                </a:lnTo>
                <a:close/>
              </a:path>
              <a:path w="546735" h="234950">
                <a:moveTo>
                  <a:pt x="418922" y="230924"/>
                </a:moveTo>
                <a:lnTo>
                  <a:pt x="418312" y="230898"/>
                </a:lnTo>
                <a:lnTo>
                  <a:pt x="417677" y="230784"/>
                </a:lnTo>
                <a:lnTo>
                  <a:pt x="417093" y="230911"/>
                </a:lnTo>
                <a:lnTo>
                  <a:pt x="416915" y="230949"/>
                </a:lnTo>
                <a:lnTo>
                  <a:pt x="416864" y="231635"/>
                </a:lnTo>
                <a:lnTo>
                  <a:pt x="416471" y="233095"/>
                </a:lnTo>
                <a:lnTo>
                  <a:pt x="417741" y="231965"/>
                </a:lnTo>
                <a:lnTo>
                  <a:pt x="418338" y="231444"/>
                </a:lnTo>
                <a:lnTo>
                  <a:pt x="418922" y="230924"/>
                </a:lnTo>
                <a:close/>
              </a:path>
              <a:path w="546735" h="234950">
                <a:moveTo>
                  <a:pt x="421716" y="226809"/>
                </a:moveTo>
                <a:lnTo>
                  <a:pt x="418680" y="220980"/>
                </a:lnTo>
                <a:lnTo>
                  <a:pt x="418490" y="223481"/>
                </a:lnTo>
                <a:lnTo>
                  <a:pt x="418261" y="226809"/>
                </a:lnTo>
                <a:lnTo>
                  <a:pt x="421716" y="226809"/>
                </a:lnTo>
                <a:close/>
              </a:path>
              <a:path w="546735" h="234950">
                <a:moveTo>
                  <a:pt x="422859" y="215442"/>
                </a:moveTo>
                <a:lnTo>
                  <a:pt x="420446" y="208102"/>
                </a:lnTo>
                <a:lnTo>
                  <a:pt x="410679" y="213169"/>
                </a:lnTo>
                <a:lnTo>
                  <a:pt x="416293" y="219722"/>
                </a:lnTo>
                <a:lnTo>
                  <a:pt x="421970" y="217716"/>
                </a:lnTo>
                <a:lnTo>
                  <a:pt x="422859" y="215442"/>
                </a:lnTo>
                <a:close/>
              </a:path>
              <a:path w="546735" h="234950">
                <a:moveTo>
                  <a:pt x="430961" y="229755"/>
                </a:moveTo>
                <a:lnTo>
                  <a:pt x="429437" y="228142"/>
                </a:lnTo>
                <a:lnTo>
                  <a:pt x="428904" y="227571"/>
                </a:lnTo>
                <a:lnTo>
                  <a:pt x="427253" y="228053"/>
                </a:lnTo>
                <a:lnTo>
                  <a:pt x="425005" y="228053"/>
                </a:lnTo>
                <a:lnTo>
                  <a:pt x="426300" y="230352"/>
                </a:lnTo>
                <a:lnTo>
                  <a:pt x="428104" y="233514"/>
                </a:lnTo>
                <a:lnTo>
                  <a:pt x="430326" y="231457"/>
                </a:lnTo>
                <a:lnTo>
                  <a:pt x="430961" y="229755"/>
                </a:lnTo>
                <a:close/>
              </a:path>
              <a:path w="546735" h="234950">
                <a:moveTo>
                  <a:pt x="433895" y="221170"/>
                </a:moveTo>
                <a:lnTo>
                  <a:pt x="429514" y="218414"/>
                </a:lnTo>
                <a:lnTo>
                  <a:pt x="427570" y="222542"/>
                </a:lnTo>
                <a:lnTo>
                  <a:pt x="433895" y="221170"/>
                </a:lnTo>
                <a:close/>
              </a:path>
              <a:path w="546735" h="234950">
                <a:moveTo>
                  <a:pt x="437883" y="234911"/>
                </a:moveTo>
                <a:lnTo>
                  <a:pt x="437756" y="234835"/>
                </a:lnTo>
                <a:lnTo>
                  <a:pt x="437629" y="234784"/>
                </a:lnTo>
                <a:lnTo>
                  <a:pt x="437489" y="234772"/>
                </a:lnTo>
                <a:lnTo>
                  <a:pt x="436803" y="234734"/>
                </a:lnTo>
                <a:lnTo>
                  <a:pt x="436092" y="234784"/>
                </a:lnTo>
                <a:lnTo>
                  <a:pt x="435381" y="234911"/>
                </a:lnTo>
                <a:lnTo>
                  <a:pt x="437883" y="234911"/>
                </a:lnTo>
                <a:close/>
              </a:path>
              <a:path w="546735" h="234950">
                <a:moveTo>
                  <a:pt x="443039" y="113550"/>
                </a:moveTo>
                <a:lnTo>
                  <a:pt x="439813" y="112115"/>
                </a:lnTo>
                <a:lnTo>
                  <a:pt x="437565" y="112496"/>
                </a:lnTo>
                <a:lnTo>
                  <a:pt x="435660" y="114896"/>
                </a:lnTo>
                <a:lnTo>
                  <a:pt x="431380" y="109486"/>
                </a:lnTo>
                <a:lnTo>
                  <a:pt x="428002" y="114236"/>
                </a:lnTo>
                <a:lnTo>
                  <a:pt x="429933" y="115570"/>
                </a:lnTo>
                <a:lnTo>
                  <a:pt x="432828" y="115138"/>
                </a:lnTo>
                <a:lnTo>
                  <a:pt x="433832" y="118389"/>
                </a:lnTo>
                <a:lnTo>
                  <a:pt x="434492" y="120523"/>
                </a:lnTo>
                <a:lnTo>
                  <a:pt x="436905" y="120332"/>
                </a:lnTo>
                <a:lnTo>
                  <a:pt x="439991" y="117170"/>
                </a:lnTo>
                <a:lnTo>
                  <a:pt x="441299" y="115544"/>
                </a:lnTo>
                <a:lnTo>
                  <a:pt x="443039" y="113550"/>
                </a:lnTo>
                <a:close/>
              </a:path>
              <a:path w="546735" h="234950">
                <a:moveTo>
                  <a:pt x="448754" y="231648"/>
                </a:moveTo>
                <a:lnTo>
                  <a:pt x="446976" y="229006"/>
                </a:lnTo>
                <a:lnTo>
                  <a:pt x="445655" y="227037"/>
                </a:lnTo>
                <a:lnTo>
                  <a:pt x="444347" y="225615"/>
                </a:lnTo>
                <a:lnTo>
                  <a:pt x="439127" y="227025"/>
                </a:lnTo>
                <a:lnTo>
                  <a:pt x="436499" y="225755"/>
                </a:lnTo>
                <a:lnTo>
                  <a:pt x="432689" y="225044"/>
                </a:lnTo>
                <a:lnTo>
                  <a:pt x="435013" y="230682"/>
                </a:lnTo>
                <a:lnTo>
                  <a:pt x="438772" y="229057"/>
                </a:lnTo>
                <a:lnTo>
                  <a:pt x="441198" y="229730"/>
                </a:lnTo>
                <a:lnTo>
                  <a:pt x="444474" y="234911"/>
                </a:lnTo>
                <a:lnTo>
                  <a:pt x="444982" y="234911"/>
                </a:lnTo>
                <a:lnTo>
                  <a:pt x="446519" y="233045"/>
                </a:lnTo>
                <a:lnTo>
                  <a:pt x="448754" y="231648"/>
                </a:lnTo>
                <a:close/>
              </a:path>
              <a:path w="546735" h="234950">
                <a:moveTo>
                  <a:pt x="493445" y="223710"/>
                </a:moveTo>
                <a:lnTo>
                  <a:pt x="489369" y="223532"/>
                </a:lnTo>
                <a:lnTo>
                  <a:pt x="487603" y="223443"/>
                </a:lnTo>
                <a:lnTo>
                  <a:pt x="486791" y="227838"/>
                </a:lnTo>
                <a:lnTo>
                  <a:pt x="487921" y="228549"/>
                </a:lnTo>
                <a:lnTo>
                  <a:pt x="493445" y="223710"/>
                </a:lnTo>
                <a:close/>
              </a:path>
              <a:path w="546735" h="234950">
                <a:moveTo>
                  <a:pt x="505129" y="162445"/>
                </a:moveTo>
                <a:lnTo>
                  <a:pt x="505002" y="159918"/>
                </a:lnTo>
                <a:lnTo>
                  <a:pt x="501878" y="159715"/>
                </a:lnTo>
                <a:lnTo>
                  <a:pt x="501738" y="161620"/>
                </a:lnTo>
                <a:lnTo>
                  <a:pt x="501789" y="163664"/>
                </a:lnTo>
                <a:lnTo>
                  <a:pt x="503720" y="163296"/>
                </a:lnTo>
                <a:lnTo>
                  <a:pt x="505129" y="162445"/>
                </a:lnTo>
                <a:close/>
              </a:path>
              <a:path w="546735" h="234950">
                <a:moveTo>
                  <a:pt x="546582" y="112534"/>
                </a:moveTo>
                <a:lnTo>
                  <a:pt x="546290" y="110832"/>
                </a:lnTo>
                <a:lnTo>
                  <a:pt x="543636" y="108724"/>
                </a:lnTo>
                <a:lnTo>
                  <a:pt x="542785" y="108140"/>
                </a:lnTo>
                <a:lnTo>
                  <a:pt x="541566" y="107264"/>
                </a:lnTo>
                <a:lnTo>
                  <a:pt x="540537" y="108737"/>
                </a:lnTo>
                <a:lnTo>
                  <a:pt x="539127" y="109855"/>
                </a:lnTo>
                <a:lnTo>
                  <a:pt x="539051" y="111074"/>
                </a:lnTo>
                <a:lnTo>
                  <a:pt x="538937" y="112826"/>
                </a:lnTo>
                <a:lnTo>
                  <a:pt x="539216" y="115290"/>
                </a:lnTo>
                <a:lnTo>
                  <a:pt x="542175" y="117830"/>
                </a:lnTo>
                <a:lnTo>
                  <a:pt x="543877" y="116052"/>
                </a:lnTo>
                <a:lnTo>
                  <a:pt x="546582" y="112534"/>
                </a:lnTo>
                <a:close/>
              </a:path>
            </a:pathLst>
          </a:custGeom>
          <a:solidFill>
            <a:srgbClr val="16568B"/>
          </a:solidFill>
        </p:spPr>
        <p:txBody>
          <a:bodyPr wrap="square" lIns="0" tIns="0" rIns="0" bIns="0" rtlCol="0"/>
          <a:lstStyle/>
          <a:p>
            <a:endParaRPr/>
          </a:p>
        </p:txBody>
      </p:sp>
      <p:sp>
        <p:nvSpPr>
          <p:cNvPr id="184" name="bg object 184"/>
          <p:cNvSpPr/>
          <p:nvPr/>
        </p:nvSpPr>
        <p:spPr>
          <a:xfrm>
            <a:off x="3188462" y="3661828"/>
            <a:ext cx="781050" cy="245110"/>
          </a:xfrm>
          <a:custGeom>
            <a:avLst/>
            <a:gdLst/>
            <a:ahLst/>
            <a:cxnLst/>
            <a:rect l="l" t="t" r="r" b="b"/>
            <a:pathLst>
              <a:path w="781050" h="245110">
                <a:moveTo>
                  <a:pt x="6515" y="8001"/>
                </a:moveTo>
                <a:lnTo>
                  <a:pt x="5041" y="6019"/>
                </a:lnTo>
                <a:lnTo>
                  <a:pt x="3657" y="4140"/>
                </a:lnTo>
                <a:lnTo>
                  <a:pt x="1955" y="3886"/>
                </a:lnTo>
                <a:lnTo>
                  <a:pt x="0" y="6464"/>
                </a:lnTo>
                <a:lnTo>
                  <a:pt x="3568" y="11341"/>
                </a:lnTo>
                <a:lnTo>
                  <a:pt x="6413" y="9880"/>
                </a:lnTo>
                <a:lnTo>
                  <a:pt x="6515" y="8001"/>
                </a:lnTo>
                <a:close/>
              </a:path>
              <a:path w="781050" h="245110">
                <a:moveTo>
                  <a:pt x="19748" y="15671"/>
                </a:moveTo>
                <a:lnTo>
                  <a:pt x="19024" y="14757"/>
                </a:lnTo>
                <a:lnTo>
                  <a:pt x="18300" y="13830"/>
                </a:lnTo>
                <a:lnTo>
                  <a:pt x="17564" y="12915"/>
                </a:lnTo>
                <a:lnTo>
                  <a:pt x="16573" y="13677"/>
                </a:lnTo>
                <a:lnTo>
                  <a:pt x="18656" y="16497"/>
                </a:lnTo>
                <a:lnTo>
                  <a:pt x="19024" y="16230"/>
                </a:lnTo>
                <a:lnTo>
                  <a:pt x="19392" y="15951"/>
                </a:lnTo>
                <a:lnTo>
                  <a:pt x="19748" y="15671"/>
                </a:lnTo>
                <a:close/>
              </a:path>
              <a:path w="781050" h="245110">
                <a:moveTo>
                  <a:pt x="51168" y="18542"/>
                </a:moveTo>
                <a:lnTo>
                  <a:pt x="43205" y="13436"/>
                </a:lnTo>
                <a:lnTo>
                  <a:pt x="43116" y="18821"/>
                </a:lnTo>
                <a:lnTo>
                  <a:pt x="44043" y="19443"/>
                </a:lnTo>
                <a:lnTo>
                  <a:pt x="51168" y="18542"/>
                </a:lnTo>
                <a:close/>
              </a:path>
              <a:path w="781050" h="245110">
                <a:moveTo>
                  <a:pt x="56019" y="18122"/>
                </a:moveTo>
                <a:lnTo>
                  <a:pt x="55892" y="17919"/>
                </a:lnTo>
                <a:lnTo>
                  <a:pt x="55803" y="17576"/>
                </a:lnTo>
                <a:lnTo>
                  <a:pt x="55638" y="17526"/>
                </a:lnTo>
                <a:lnTo>
                  <a:pt x="55181" y="17399"/>
                </a:lnTo>
                <a:lnTo>
                  <a:pt x="54851" y="17665"/>
                </a:lnTo>
                <a:lnTo>
                  <a:pt x="54940" y="18313"/>
                </a:lnTo>
                <a:lnTo>
                  <a:pt x="55270" y="18580"/>
                </a:lnTo>
                <a:lnTo>
                  <a:pt x="55638" y="18580"/>
                </a:lnTo>
                <a:lnTo>
                  <a:pt x="55829" y="18288"/>
                </a:lnTo>
                <a:lnTo>
                  <a:pt x="56019" y="18122"/>
                </a:lnTo>
                <a:close/>
              </a:path>
              <a:path w="781050" h="245110">
                <a:moveTo>
                  <a:pt x="83896" y="19024"/>
                </a:moveTo>
                <a:lnTo>
                  <a:pt x="83362" y="17513"/>
                </a:lnTo>
                <a:lnTo>
                  <a:pt x="82219" y="16852"/>
                </a:lnTo>
                <a:lnTo>
                  <a:pt x="81419" y="16078"/>
                </a:lnTo>
                <a:lnTo>
                  <a:pt x="80683" y="16903"/>
                </a:lnTo>
                <a:lnTo>
                  <a:pt x="79362" y="17729"/>
                </a:lnTo>
                <a:lnTo>
                  <a:pt x="79362" y="18554"/>
                </a:lnTo>
                <a:lnTo>
                  <a:pt x="79349" y="19558"/>
                </a:lnTo>
                <a:lnTo>
                  <a:pt x="80454" y="20574"/>
                </a:lnTo>
                <a:lnTo>
                  <a:pt x="81457" y="22199"/>
                </a:lnTo>
                <a:lnTo>
                  <a:pt x="82804" y="20027"/>
                </a:lnTo>
                <a:lnTo>
                  <a:pt x="83896" y="19024"/>
                </a:lnTo>
                <a:close/>
              </a:path>
              <a:path w="781050" h="245110">
                <a:moveTo>
                  <a:pt x="89065" y="19621"/>
                </a:moveTo>
                <a:lnTo>
                  <a:pt x="88671" y="16383"/>
                </a:lnTo>
                <a:lnTo>
                  <a:pt x="87058" y="14947"/>
                </a:lnTo>
                <a:lnTo>
                  <a:pt x="85623" y="15074"/>
                </a:lnTo>
                <a:lnTo>
                  <a:pt x="84226" y="15443"/>
                </a:lnTo>
                <a:lnTo>
                  <a:pt x="83781" y="16598"/>
                </a:lnTo>
                <a:lnTo>
                  <a:pt x="84048" y="17919"/>
                </a:lnTo>
                <a:lnTo>
                  <a:pt x="84340" y="19367"/>
                </a:lnTo>
                <a:lnTo>
                  <a:pt x="84658" y="21069"/>
                </a:lnTo>
                <a:lnTo>
                  <a:pt x="88036" y="21285"/>
                </a:lnTo>
                <a:lnTo>
                  <a:pt x="89065" y="19621"/>
                </a:lnTo>
                <a:close/>
              </a:path>
              <a:path w="781050" h="245110">
                <a:moveTo>
                  <a:pt x="103974" y="21069"/>
                </a:moveTo>
                <a:lnTo>
                  <a:pt x="102133" y="16586"/>
                </a:lnTo>
                <a:lnTo>
                  <a:pt x="98082" y="17614"/>
                </a:lnTo>
                <a:lnTo>
                  <a:pt x="94970" y="16281"/>
                </a:lnTo>
                <a:lnTo>
                  <a:pt x="93345" y="18046"/>
                </a:lnTo>
                <a:lnTo>
                  <a:pt x="93510" y="18516"/>
                </a:lnTo>
                <a:lnTo>
                  <a:pt x="93865" y="19519"/>
                </a:lnTo>
                <a:lnTo>
                  <a:pt x="94907" y="20828"/>
                </a:lnTo>
                <a:lnTo>
                  <a:pt x="98209" y="21297"/>
                </a:lnTo>
                <a:lnTo>
                  <a:pt x="100672" y="21069"/>
                </a:lnTo>
                <a:lnTo>
                  <a:pt x="103974" y="21069"/>
                </a:lnTo>
                <a:close/>
              </a:path>
              <a:path w="781050" h="245110">
                <a:moveTo>
                  <a:pt x="116103" y="17564"/>
                </a:moveTo>
                <a:lnTo>
                  <a:pt x="115570" y="16395"/>
                </a:lnTo>
                <a:lnTo>
                  <a:pt x="111887" y="16027"/>
                </a:lnTo>
                <a:lnTo>
                  <a:pt x="113906" y="19088"/>
                </a:lnTo>
                <a:lnTo>
                  <a:pt x="115023" y="20764"/>
                </a:lnTo>
                <a:lnTo>
                  <a:pt x="116103" y="17564"/>
                </a:lnTo>
                <a:close/>
              </a:path>
              <a:path w="781050" h="245110">
                <a:moveTo>
                  <a:pt x="132359" y="21945"/>
                </a:moveTo>
                <a:lnTo>
                  <a:pt x="132334" y="19494"/>
                </a:lnTo>
                <a:lnTo>
                  <a:pt x="132270" y="18313"/>
                </a:lnTo>
                <a:lnTo>
                  <a:pt x="128231" y="16916"/>
                </a:lnTo>
                <a:lnTo>
                  <a:pt x="126530" y="17500"/>
                </a:lnTo>
                <a:lnTo>
                  <a:pt x="127254" y="20091"/>
                </a:lnTo>
                <a:lnTo>
                  <a:pt x="127533" y="21132"/>
                </a:lnTo>
                <a:lnTo>
                  <a:pt x="128625" y="22453"/>
                </a:lnTo>
                <a:lnTo>
                  <a:pt x="129590" y="22694"/>
                </a:lnTo>
                <a:lnTo>
                  <a:pt x="131305" y="23114"/>
                </a:lnTo>
                <a:lnTo>
                  <a:pt x="132359" y="21945"/>
                </a:lnTo>
                <a:close/>
              </a:path>
              <a:path w="781050" h="245110">
                <a:moveTo>
                  <a:pt x="137147" y="18808"/>
                </a:moveTo>
                <a:lnTo>
                  <a:pt x="136944" y="16929"/>
                </a:lnTo>
                <a:lnTo>
                  <a:pt x="134670" y="15519"/>
                </a:lnTo>
                <a:lnTo>
                  <a:pt x="132372" y="18453"/>
                </a:lnTo>
                <a:lnTo>
                  <a:pt x="133134" y="19481"/>
                </a:lnTo>
                <a:lnTo>
                  <a:pt x="135089" y="22453"/>
                </a:lnTo>
                <a:lnTo>
                  <a:pt x="137147" y="18808"/>
                </a:lnTo>
                <a:close/>
              </a:path>
              <a:path w="781050" h="245110">
                <a:moveTo>
                  <a:pt x="189103" y="14719"/>
                </a:moveTo>
                <a:lnTo>
                  <a:pt x="187553" y="14084"/>
                </a:lnTo>
                <a:lnTo>
                  <a:pt x="185343" y="14020"/>
                </a:lnTo>
                <a:lnTo>
                  <a:pt x="184391" y="16471"/>
                </a:lnTo>
                <a:lnTo>
                  <a:pt x="185331" y="17830"/>
                </a:lnTo>
                <a:lnTo>
                  <a:pt x="187515" y="18389"/>
                </a:lnTo>
                <a:lnTo>
                  <a:pt x="187845" y="18478"/>
                </a:lnTo>
                <a:lnTo>
                  <a:pt x="188747" y="17703"/>
                </a:lnTo>
                <a:lnTo>
                  <a:pt x="189103" y="14719"/>
                </a:lnTo>
                <a:close/>
              </a:path>
              <a:path w="781050" h="245110">
                <a:moveTo>
                  <a:pt x="221284" y="18453"/>
                </a:moveTo>
                <a:lnTo>
                  <a:pt x="221043" y="18453"/>
                </a:lnTo>
                <a:lnTo>
                  <a:pt x="221056" y="18618"/>
                </a:lnTo>
                <a:lnTo>
                  <a:pt x="221183" y="18618"/>
                </a:lnTo>
                <a:lnTo>
                  <a:pt x="221284" y="18453"/>
                </a:lnTo>
                <a:close/>
              </a:path>
              <a:path w="781050" h="245110">
                <a:moveTo>
                  <a:pt x="221602" y="23787"/>
                </a:moveTo>
                <a:lnTo>
                  <a:pt x="221056" y="18618"/>
                </a:lnTo>
                <a:lnTo>
                  <a:pt x="214858" y="18618"/>
                </a:lnTo>
                <a:lnTo>
                  <a:pt x="214553" y="21043"/>
                </a:lnTo>
                <a:lnTo>
                  <a:pt x="214452" y="23241"/>
                </a:lnTo>
                <a:lnTo>
                  <a:pt x="217385" y="23736"/>
                </a:lnTo>
                <a:lnTo>
                  <a:pt x="218757" y="23964"/>
                </a:lnTo>
                <a:lnTo>
                  <a:pt x="220192" y="23787"/>
                </a:lnTo>
                <a:lnTo>
                  <a:pt x="221602" y="23787"/>
                </a:lnTo>
                <a:close/>
              </a:path>
              <a:path w="781050" h="245110">
                <a:moveTo>
                  <a:pt x="225285" y="18465"/>
                </a:moveTo>
                <a:lnTo>
                  <a:pt x="223634" y="14008"/>
                </a:lnTo>
                <a:lnTo>
                  <a:pt x="221284" y="18453"/>
                </a:lnTo>
                <a:lnTo>
                  <a:pt x="225285" y="18465"/>
                </a:lnTo>
                <a:close/>
              </a:path>
              <a:path w="781050" h="245110">
                <a:moveTo>
                  <a:pt x="312623" y="14795"/>
                </a:moveTo>
                <a:lnTo>
                  <a:pt x="312483" y="14770"/>
                </a:lnTo>
                <a:lnTo>
                  <a:pt x="312559" y="14909"/>
                </a:lnTo>
                <a:close/>
              </a:path>
              <a:path w="781050" h="245110">
                <a:moveTo>
                  <a:pt x="312889" y="16764"/>
                </a:moveTo>
                <a:lnTo>
                  <a:pt x="312496" y="14871"/>
                </a:lnTo>
                <a:lnTo>
                  <a:pt x="310362" y="13893"/>
                </a:lnTo>
                <a:lnTo>
                  <a:pt x="310222" y="9448"/>
                </a:lnTo>
                <a:lnTo>
                  <a:pt x="305600" y="11430"/>
                </a:lnTo>
                <a:lnTo>
                  <a:pt x="307340" y="13462"/>
                </a:lnTo>
                <a:lnTo>
                  <a:pt x="308533" y="15544"/>
                </a:lnTo>
                <a:lnTo>
                  <a:pt x="312267" y="18122"/>
                </a:lnTo>
                <a:lnTo>
                  <a:pt x="312889" y="16764"/>
                </a:lnTo>
                <a:close/>
              </a:path>
              <a:path w="781050" h="245110">
                <a:moveTo>
                  <a:pt x="313690" y="4597"/>
                </a:moveTo>
                <a:lnTo>
                  <a:pt x="312597" y="2692"/>
                </a:lnTo>
                <a:lnTo>
                  <a:pt x="311937" y="0"/>
                </a:lnTo>
                <a:lnTo>
                  <a:pt x="306768" y="6375"/>
                </a:lnTo>
                <a:lnTo>
                  <a:pt x="309422" y="6642"/>
                </a:lnTo>
                <a:lnTo>
                  <a:pt x="311721" y="7581"/>
                </a:lnTo>
                <a:lnTo>
                  <a:pt x="313143" y="5422"/>
                </a:lnTo>
                <a:lnTo>
                  <a:pt x="313690" y="4597"/>
                </a:lnTo>
                <a:close/>
              </a:path>
              <a:path w="781050" h="245110">
                <a:moveTo>
                  <a:pt x="335470" y="3276"/>
                </a:moveTo>
                <a:lnTo>
                  <a:pt x="335114" y="3200"/>
                </a:lnTo>
                <a:lnTo>
                  <a:pt x="334416" y="3073"/>
                </a:lnTo>
                <a:lnTo>
                  <a:pt x="334187" y="4140"/>
                </a:lnTo>
                <a:lnTo>
                  <a:pt x="333756" y="6299"/>
                </a:lnTo>
                <a:lnTo>
                  <a:pt x="334479" y="6451"/>
                </a:lnTo>
                <a:lnTo>
                  <a:pt x="334848" y="6515"/>
                </a:lnTo>
                <a:lnTo>
                  <a:pt x="335051" y="5435"/>
                </a:lnTo>
                <a:lnTo>
                  <a:pt x="335267" y="4356"/>
                </a:lnTo>
                <a:lnTo>
                  <a:pt x="335470" y="3276"/>
                </a:lnTo>
                <a:close/>
              </a:path>
              <a:path w="781050" h="245110">
                <a:moveTo>
                  <a:pt x="336080" y="28536"/>
                </a:moveTo>
                <a:lnTo>
                  <a:pt x="335445" y="27470"/>
                </a:lnTo>
                <a:lnTo>
                  <a:pt x="334873" y="25615"/>
                </a:lnTo>
                <a:lnTo>
                  <a:pt x="330631" y="25387"/>
                </a:lnTo>
                <a:lnTo>
                  <a:pt x="328422" y="22237"/>
                </a:lnTo>
                <a:lnTo>
                  <a:pt x="321627" y="21437"/>
                </a:lnTo>
                <a:lnTo>
                  <a:pt x="320446" y="19151"/>
                </a:lnTo>
                <a:lnTo>
                  <a:pt x="319493" y="14274"/>
                </a:lnTo>
                <a:lnTo>
                  <a:pt x="324358" y="16052"/>
                </a:lnTo>
                <a:lnTo>
                  <a:pt x="329704" y="14401"/>
                </a:lnTo>
                <a:lnTo>
                  <a:pt x="333743" y="18592"/>
                </a:lnTo>
                <a:lnTo>
                  <a:pt x="335635" y="12268"/>
                </a:lnTo>
                <a:lnTo>
                  <a:pt x="334518" y="11087"/>
                </a:lnTo>
                <a:lnTo>
                  <a:pt x="327431" y="11188"/>
                </a:lnTo>
                <a:lnTo>
                  <a:pt x="322770" y="5245"/>
                </a:lnTo>
                <a:lnTo>
                  <a:pt x="314655" y="7137"/>
                </a:lnTo>
                <a:lnTo>
                  <a:pt x="313753" y="7975"/>
                </a:lnTo>
                <a:lnTo>
                  <a:pt x="312623" y="14795"/>
                </a:lnTo>
                <a:lnTo>
                  <a:pt x="317677" y="15544"/>
                </a:lnTo>
                <a:lnTo>
                  <a:pt x="318122" y="15671"/>
                </a:lnTo>
                <a:lnTo>
                  <a:pt x="316496" y="23863"/>
                </a:lnTo>
                <a:lnTo>
                  <a:pt x="318871" y="26974"/>
                </a:lnTo>
                <a:lnTo>
                  <a:pt x="318477" y="33464"/>
                </a:lnTo>
                <a:lnTo>
                  <a:pt x="322313" y="35090"/>
                </a:lnTo>
                <a:lnTo>
                  <a:pt x="325831" y="36207"/>
                </a:lnTo>
                <a:lnTo>
                  <a:pt x="325716" y="28930"/>
                </a:lnTo>
                <a:lnTo>
                  <a:pt x="332282" y="31178"/>
                </a:lnTo>
                <a:lnTo>
                  <a:pt x="336080" y="28536"/>
                </a:lnTo>
                <a:close/>
              </a:path>
              <a:path w="781050" h="245110">
                <a:moveTo>
                  <a:pt x="344081" y="15887"/>
                </a:moveTo>
                <a:lnTo>
                  <a:pt x="343268" y="11328"/>
                </a:lnTo>
                <a:lnTo>
                  <a:pt x="341680" y="10693"/>
                </a:lnTo>
                <a:lnTo>
                  <a:pt x="338162" y="12153"/>
                </a:lnTo>
                <a:lnTo>
                  <a:pt x="344081" y="15887"/>
                </a:lnTo>
                <a:close/>
              </a:path>
              <a:path w="781050" h="245110">
                <a:moveTo>
                  <a:pt x="346087" y="19532"/>
                </a:moveTo>
                <a:lnTo>
                  <a:pt x="342671" y="17411"/>
                </a:lnTo>
                <a:lnTo>
                  <a:pt x="341972" y="21755"/>
                </a:lnTo>
                <a:lnTo>
                  <a:pt x="343458" y="20955"/>
                </a:lnTo>
                <a:lnTo>
                  <a:pt x="344690" y="20281"/>
                </a:lnTo>
                <a:lnTo>
                  <a:pt x="346087" y="19532"/>
                </a:lnTo>
                <a:close/>
              </a:path>
              <a:path w="781050" h="245110">
                <a:moveTo>
                  <a:pt x="364045" y="11620"/>
                </a:moveTo>
                <a:lnTo>
                  <a:pt x="362318" y="7518"/>
                </a:lnTo>
                <a:lnTo>
                  <a:pt x="357708" y="4826"/>
                </a:lnTo>
                <a:lnTo>
                  <a:pt x="357708" y="13703"/>
                </a:lnTo>
                <a:lnTo>
                  <a:pt x="362927" y="15976"/>
                </a:lnTo>
                <a:lnTo>
                  <a:pt x="364045" y="11620"/>
                </a:lnTo>
                <a:close/>
              </a:path>
              <a:path w="781050" h="245110">
                <a:moveTo>
                  <a:pt x="367499" y="18516"/>
                </a:moveTo>
                <a:lnTo>
                  <a:pt x="367030" y="17551"/>
                </a:lnTo>
                <a:lnTo>
                  <a:pt x="366572" y="16560"/>
                </a:lnTo>
                <a:lnTo>
                  <a:pt x="366052" y="15621"/>
                </a:lnTo>
                <a:lnTo>
                  <a:pt x="365125" y="15963"/>
                </a:lnTo>
                <a:lnTo>
                  <a:pt x="365455" y="17056"/>
                </a:lnTo>
                <a:lnTo>
                  <a:pt x="365836" y="18072"/>
                </a:lnTo>
                <a:lnTo>
                  <a:pt x="366204" y="19100"/>
                </a:lnTo>
                <a:lnTo>
                  <a:pt x="367068" y="18719"/>
                </a:lnTo>
                <a:lnTo>
                  <a:pt x="367499" y="18516"/>
                </a:lnTo>
                <a:close/>
              </a:path>
              <a:path w="781050" h="245110">
                <a:moveTo>
                  <a:pt x="374840" y="2882"/>
                </a:moveTo>
                <a:lnTo>
                  <a:pt x="373062" y="2286"/>
                </a:lnTo>
                <a:lnTo>
                  <a:pt x="370497" y="1993"/>
                </a:lnTo>
                <a:lnTo>
                  <a:pt x="369658" y="4521"/>
                </a:lnTo>
                <a:lnTo>
                  <a:pt x="369811" y="6286"/>
                </a:lnTo>
                <a:lnTo>
                  <a:pt x="372325" y="6819"/>
                </a:lnTo>
                <a:lnTo>
                  <a:pt x="372833" y="6921"/>
                </a:lnTo>
                <a:lnTo>
                  <a:pt x="373964" y="6121"/>
                </a:lnTo>
                <a:lnTo>
                  <a:pt x="374840" y="2882"/>
                </a:lnTo>
                <a:close/>
              </a:path>
              <a:path w="781050" h="245110">
                <a:moveTo>
                  <a:pt x="375107" y="106019"/>
                </a:moveTo>
                <a:lnTo>
                  <a:pt x="374129" y="102006"/>
                </a:lnTo>
                <a:lnTo>
                  <a:pt x="366585" y="102539"/>
                </a:lnTo>
                <a:lnTo>
                  <a:pt x="367207" y="105549"/>
                </a:lnTo>
                <a:lnTo>
                  <a:pt x="368096" y="106768"/>
                </a:lnTo>
                <a:lnTo>
                  <a:pt x="370598" y="106172"/>
                </a:lnTo>
                <a:lnTo>
                  <a:pt x="372516" y="105714"/>
                </a:lnTo>
                <a:lnTo>
                  <a:pt x="375107" y="106019"/>
                </a:lnTo>
                <a:close/>
              </a:path>
              <a:path w="781050" h="245110">
                <a:moveTo>
                  <a:pt x="379031" y="106489"/>
                </a:moveTo>
                <a:lnTo>
                  <a:pt x="378460" y="106045"/>
                </a:lnTo>
                <a:lnTo>
                  <a:pt x="378180" y="105791"/>
                </a:lnTo>
                <a:lnTo>
                  <a:pt x="376948" y="107378"/>
                </a:lnTo>
                <a:lnTo>
                  <a:pt x="376339" y="108178"/>
                </a:lnTo>
                <a:lnTo>
                  <a:pt x="376986" y="108673"/>
                </a:lnTo>
                <a:lnTo>
                  <a:pt x="377304" y="108927"/>
                </a:lnTo>
                <a:lnTo>
                  <a:pt x="377875" y="108140"/>
                </a:lnTo>
                <a:lnTo>
                  <a:pt x="378472" y="107365"/>
                </a:lnTo>
                <a:lnTo>
                  <a:pt x="379031" y="106489"/>
                </a:lnTo>
                <a:close/>
              </a:path>
              <a:path w="781050" h="245110">
                <a:moveTo>
                  <a:pt x="379222" y="9182"/>
                </a:moveTo>
                <a:lnTo>
                  <a:pt x="378472" y="8648"/>
                </a:lnTo>
                <a:lnTo>
                  <a:pt x="377774" y="7848"/>
                </a:lnTo>
                <a:lnTo>
                  <a:pt x="376936" y="7670"/>
                </a:lnTo>
                <a:lnTo>
                  <a:pt x="376466" y="7569"/>
                </a:lnTo>
                <a:lnTo>
                  <a:pt x="375767" y="8458"/>
                </a:lnTo>
                <a:lnTo>
                  <a:pt x="374561" y="9347"/>
                </a:lnTo>
                <a:lnTo>
                  <a:pt x="376008" y="10033"/>
                </a:lnTo>
                <a:lnTo>
                  <a:pt x="376834" y="10706"/>
                </a:lnTo>
                <a:lnTo>
                  <a:pt x="377647" y="10718"/>
                </a:lnTo>
                <a:lnTo>
                  <a:pt x="378167" y="10718"/>
                </a:lnTo>
                <a:lnTo>
                  <a:pt x="378701" y="9728"/>
                </a:lnTo>
                <a:lnTo>
                  <a:pt x="379222" y="9182"/>
                </a:lnTo>
                <a:close/>
              </a:path>
              <a:path w="781050" h="245110">
                <a:moveTo>
                  <a:pt x="385610" y="24333"/>
                </a:moveTo>
                <a:lnTo>
                  <a:pt x="383857" y="19583"/>
                </a:lnTo>
                <a:lnTo>
                  <a:pt x="381800" y="18643"/>
                </a:lnTo>
                <a:lnTo>
                  <a:pt x="378764" y="19227"/>
                </a:lnTo>
                <a:lnTo>
                  <a:pt x="378371" y="21958"/>
                </a:lnTo>
                <a:lnTo>
                  <a:pt x="377875" y="24396"/>
                </a:lnTo>
                <a:lnTo>
                  <a:pt x="377647" y="27889"/>
                </a:lnTo>
                <a:lnTo>
                  <a:pt x="378244" y="28968"/>
                </a:lnTo>
                <a:lnTo>
                  <a:pt x="378536" y="30035"/>
                </a:lnTo>
                <a:lnTo>
                  <a:pt x="379488" y="29438"/>
                </a:lnTo>
                <a:lnTo>
                  <a:pt x="380492" y="28917"/>
                </a:lnTo>
                <a:lnTo>
                  <a:pt x="381812" y="27876"/>
                </a:lnTo>
                <a:lnTo>
                  <a:pt x="381876" y="27000"/>
                </a:lnTo>
                <a:lnTo>
                  <a:pt x="382333" y="26720"/>
                </a:lnTo>
                <a:lnTo>
                  <a:pt x="384098" y="25641"/>
                </a:lnTo>
                <a:lnTo>
                  <a:pt x="385610" y="24333"/>
                </a:lnTo>
                <a:close/>
              </a:path>
              <a:path w="781050" h="245110">
                <a:moveTo>
                  <a:pt x="389699" y="122770"/>
                </a:moveTo>
                <a:lnTo>
                  <a:pt x="389623" y="120065"/>
                </a:lnTo>
                <a:lnTo>
                  <a:pt x="389597" y="119608"/>
                </a:lnTo>
                <a:lnTo>
                  <a:pt x="388924" y="118922"/>
                </a:lnTo>
                <a:lnTo>
                  <a:pt x="386562" y="118135"/>
                </a:lnTo>
                <a:lnTo>
                  <a:pt x="385216" y="119367"/>
                </a:lnTo>
                <a:lnTo>
                  <a:pt x="383882" y="122986"/>
                </a:lnTo>
                <a:lnTo>
                  <a:pt x="384848" y="123151"/>
                </a:lnTo>
                <a:lnTo>
                  <a:pt x="385279" y="123329"/>
                </a:lnTo>
                <a:lnTo>
                  <a:pt x="387591" y="122961"/>
                </a:lnTo>
                <a:lnTo>
                  <a:pt x="389699" y="122770"/>
                </a:lnTo>
                <a:close/>
              </a:path>
              <a:path w="781050" h="245110">
                <a:moveTo>
                  <a:pt x="390385" y="99949"/>
                </a:moveTo>
                <a:lnTo>
                  <a:pt x="390321" y="98793"/>
                </a:lnTo>
                <a:lnTo>
                  <a:pt x="389521" y="98209"/>
                </a:lnTo>
                <a:lnTo>
                  <a:pt x="389064" y="97599"/>
                </a:lnTo>
                <a:lnTo>
                  <a:pt x="388480" y="98069"/>
                </a:lnTo>
                <a:lnTo>
                  <a:pt x="387553" y="98475"/>
                </a:lnTo>
                <a:lnTo>
                  <a:pt x="387438" y="99034"/>
                </a:lnTo>
                <a:lnTo>
                  <a:pt x="387324" y="99593"/>
                </a:lnTo>
                <a:lnTo>
                  <a:pt x="388035" y="100330"/>
                </a:lnTo>
                <a:lnTo>
                  <a:pt x="388645" y="101485"/>
                </a:lnTo>
                <a:lnTo>
                  <a:pt x="389509" y="100507"/>
                </a:lnTo>
                <a:lnTo>
                  <a:pt x="390385" y="99949"/>
                </a:lnTo>
                <a:close/>
              </a:path>
              <a:path w="781050" h="245110">
                <a:moveTo>
                  <a:pt x="392455" y="5486"/>
                </a:moveTo>
                <a:lnTo>
                  <a:pt x="392328" y="5016"/>
                </a:lnTo>
                <a:lnTo>
                  <a:pt x="392036" y="3962"/>
                </a:lnTo>
                <a:lnTo>
                  <a:pt x="391020" y="3098"/>
                </a:lnTo>
                <a:lnTo>
                  <a:pt x="390309" y="2159"/>
                </a:lnTo>
                <a:lnTo>
                  <a:pt x="389534" y="2743"/>
                </a:lnTo>
                <a:lnTo>
                  <a:pt x="387553" y="4267"/>
                </a:lnTo>
                <a:lnTo>
                  <a:pt x="388772" y="5410"/>
                </a:lnTo>
                <a:lnTo>
                  <a:pt x="389547" y="6375"/>
                </a:lnTo>
                <a:lnTo>
                  <a:pt x="390550" y="6921"/>
                </a:lnTo>
                <a:lnTo>
                  <a:pt x="390779" y="7035"/>
                </a:lnTo>
                <a:lnTo>
                  <a:pt x="392455" y="5486"/>
                </a:lnTo>
                <a:close/>
              </a:path>
              <a:path w="781050" h="245110">
                <a:moveTo>
                  <a:pt x="397243" y="119138"/>
                </a:moveTo>
                <a:lnTo>
                  <a:pt x="397141" y="118097"/>
                </a:lnTo>
                <a:lnTo>
                  <a:pt x="397052" y="117055"/>
                </a:lnTo>
                <a:lnTo>
                  <a:pt x="396951" y="116014"/>
                </a:lnTo>
                <a:lnTo>
                  <a:pt x="395236" y="116281"/>
                </a:lnTo>
                <a:lnTo>
                  <a:pt x="396113" y="119418"/>
                </a:lnTo>
                <a:lnTo>
                  <a:pt x="396862" y="119240"/>
                </a:lnTo>
                <a:lnTo>
                  <a:pt x="397243" y="119138"/>
                </a:lnTo>
                <a:close/>
              </a:path>
              <a:path w="781050" h="245110">
                <a:moveTo>
                  <a:pt x="408152" y="114833"/>
                </a:moveTo>
                <a:lnTo>
                  <a:pt x="407428" y="114122"/>
                </a:lnTo>
                <a:lnTo>
                  <a:pt x="406666" y="113550"/>
                </a:lnTo>
                <a:lnTo>
                  <a:pt x="405765" y="113055"/>
                </a:lnTo>
                <a:lnTo>
                  <a:pt x="405168" y="113931"/>
                </a:lnTo>
                <a:lnTo>
                  <a:pt x="404520" y="114744"/>
                </a:lnTo>
                <a:lnTo>
                  <a:pt x="405549" y="115265"/>
                </a:lnTo>
                <a:lnTo>
                  <a:pt x="406349" y="115760"/>
                </a:lnTo>
                <a:lnTo>
                  <a:pt x="407377" y="116078"/>
                </a:lnTo>
                <a:lnTo>
                  <a:pt x="408152" y="114833"/>
                </a:lnTo>
                <a:close/>
              </a:path>
              <a:path w="781050" h="245110">
                <a:moveTo>
                  <a:pt x="416369" y="99834"/>
                </a:moveTo>
                <a:lnTo>
                  <a:pt x="416331" y="98425"/>
                </a:lnTo>
                <a:lnTo>
                  <a:pt x="415747" y="97802"/>
                </a:lnTo>
                <a:lnTo>
                  <a:pt x="415417" y="97167"/>
                </a:lnTo>
                <a:lnTo>
                  <a:pt x="413867" y="98132"/>
                </a:lnTo>
                <a:lnTo>
                  <a:pt x="413080" y="98602"/>
                </a:lnTo>
                <a:lnTo>
                  <a:pt x="413893" y="99885"/>
                </a:lnTo>
                <a:lnTo>
                  <a:pt x="415391" y="102298"/>
                </a:lnTo>
                <a:lnTo>
                  <a:pt x="415912" y="100634"/>
                </a:lnTo>
                <a:lnTo>
                  <a:pt x="416369" y="99834"/>
                </a:lnTo>
                <a:close/>
              </a:path>
              <a:path w="781050" h="245110">
                <a:moveTo>
                  <a:pt x="430885" y="115379"/>
                </a:moveTo>
                <a:lnTo>
                  <a:pt x="429158" y="115455"/>
                </a:lnTo>
                <a:lnTo>
                  <a:pt x="429348" y="116471"/>
                </a:lnTo>
                <a:lnTo>
                  <a:pt x="429552" y="117487"/>
                </a:lnTo>
                <a:lnTo>
                  <a:pt x="429742" y="118503"/>
                </a:lnTo>
                <a:lnTo>
                  <a:pt x="430072" y="118491"/>
                </a:lnTo>
                <a:lnTo>
                  <a:pt x="430390" y="118465"/>
                </a:lnTo>
                <a:lnTo>
                  <a:pt x="430720" y="118452"/>
                </a:lnTo>
                <a:lnTo>
                  <a:pt x="430771" y="117424"/>
                </a:lnTo>
                <a:lnTo>
                  <a:pt x="430834" y="116408"/>
                </a:lnTo>
                <a:lnTo>
                  <a:pt x="430885" y="115379"/>
                </a:lnTo>
                <a:close/>
              </a:path>
              <a:path w="781050" h="245110">
                <a:moveTo>
                  <a:pt x="450888" y="15240"/>
                </a:moveTo>
                <a:lnTo>
                  <a:pt x="449529" y="12204"/>
                </a:lnTo>
                <a:lnTo>
                  <a:pt x="447802" y="10464"/>
                </a:lnTo>
                <a:lnTo>
                  <a:pt x="443953" y="11455"/>
                </a:lnTo>
                <a:lnTo>
                  <a:pt x="446074" y="18199"/>
                </a:lnTo>
                <a:lnTo>
                  <a:pt x="450888" y="15240"/>
                </a:lnTo>
                <a:close/>
              </a:path>
              <a:path w="781050" h="245110">
                <a:moveTo>
                  <a:pt x="475437" y="12560"/>
                </a:moveTo>
                <a:lnTo>
                  <a:pt x="467944" y="10312"/>
                </a:lnTo>
                <a:lnTo>
                  <a:pt x="468236" y="14211"/>
                </a:lnTo>
                <a:lnTo>
                  <a:pt x="471347" y="15290"/>
                </a:lnTo>
                <a:lnTo>
                  <a:pt x="473506" y="17437"/>
                </a:lnTo>
                <a:lnTo>
                  <a:pt x="475437" y="12560"/>
                </a:lnTo>
                <a:close/>
              </a:path>
              <a:path w="781050" h="245110">
                <a:moveTo>
                  <a:pt x="486295" y="156705"/>
                </a:moveTo>
                <a:lnTo>
                  <a:pt x="482955" y="151079"/>
                </a:lnTo>
                <a:lnTo>
                  <a:pt x="477456" y="145745"/>
                </a:lnTo>
                <a:lnTo>
                  <a:pt x="468680" y="145135"/>
                </a:lnTo>
                <a:lnTo>
                  <a:pt x="467880" y="146494"/>
                </a:lnTo>
                <a:lnTo>
                  <a:pt x="477253" y="152793"/>
                </a:lnTo>
                <a:lnTo>
                  <a:pt x="473722" y="161417"/>
                </a:lnTo>
                <a:lnTo>
                  <a:pt x="476808" y="163385"/>
                </a:lnTo>
                <a:lnTo>
                  <a:pt x="479767" y="165531"/>
                </a:lnTo>
                <a:lnTo>
                  <a:pt x="484746" y="168135"/>
                </a:lnTo>
                <a:lnTo>
                  <a:pt x="486244" y="166306"/>
                </a:lnTo>
                <a:lnTo>
                  <a:pt x="486168" y="161899"/>
                </a:lnTo>
                <a:lnTo>
                  <a:pt x="486244" y="160045"/>
                </a:lnTo>
                <a:lnTo>
                  <a:pt x="486295" y="156705"/>
                </a:lnTo>
                <a:close/>
              </a:path>
              <a:path w="781050" h="245110">
                <a:moveTo>
                  <a:pt x="491223" y="164363"/>
                </a:moveTo>
                <a:lnTo>
                  <a:pt x="490639" y="163055"/>
                </a:lnTo>
                <a:lnTo>
                  <a:pt x="490067" y="161747"/>
                </a:lnTo>
                <a:lnTo>
                  <a:pt x="489483" y="160439"/>
                </a:lnTo>
                <a:lnTo>
                  <a:pt x="488937" y="160705"/>
                </a:lnTo>
                <a:lnTo>
                  <a:pt x="488378" y="160959"/>
                </a:lnTo>
                <a:lnTo>
                  <a:pt x="487832" y="161226"/>
                </a:lnTo>
                <a:lnTo>
                  <a:pt x="489775" y="165061"/>
                </a:lnTo>
                <a:lnTo>
                  <a:pt x="490258" y="164820"/>
                </a:lnTo>
                <a:lnTo>
                  <a:pt x="491223" y="164363"/>
                </a:lnTo>
                <a:close/>
              </a:path>
              <a:path w="781050" h="245110">
                <a:moveTo>
                  <a:pt x="497103" y="142582"/>
                </a:moveTo>
                <a:lnTo>
                  <a:pt x="494817" y="141262"/>
                </a:lnTo>
                <a:lnTo>
                  <a:pt x="492442" y="139890"/>
                </a:lnTo>
                <a:lnTo>
                  <a:pt x="489699" y="139153"/>
                </a:lnTo>
                <a:lnTo>
                  <a:pt x="487311" y="138226"/>
                </a:lnTo>
                <a:lnTo>
                  <a:pt x="487489" y="140398"/>
                </a:lnTo>
                <a:lnTo>
                  <a:pt x="487413" y="142240"/>
                </a:lnTo>
                <a:lnTo>
                  <a:pt x="488315" y="145656"/>
                </a:lnTo>
                <a:lnTo>
                  <a:pt x="488873" y="148005"/>
                </a:lnTo>
                <a:lnTo>
                  <a:pt x="491871" y="149567"/>
                </a:lnTo>
                <a:lnTo>
                  <a:pt x="494499" y="149504"/>
                </a:lnTo>
                <a:lnTo>
                  <a:pt x="496709" y="144983"/>
                </a:lnTo>
                <a:lnTo>
                  <a:pt x="497103" y="142582"/>
                </a:lnTo>
                <a:close/>
              </a:path>
              <a:path w="781050" h="245110">
                <a:moveTo>
                  <a:pt x="503834" y="148348"/>
                </a:moveTo>
                <a:lnTo>
                  <a:pt x="503796" y="147878"/>
                </a:lnTo>
                <a:lnTo>
                  <a:pt x="503770" y="147408"/>
                </a:lnTo>
                <a:lnTo>
                  <a:pt x="503732" y="146939"/>
                </a:lnTo>
                <a:lnTo>
                  <a:pt x="501840" y="146596"/>
                </a:lnTo>
                <a:lnTo>
                  <a:pt x="499948" y="145478"/>
                </a:lnTo>
                <a:lnTo>
                  <a:pt x="498094" y="147142"/>
                </a:lnTo>
                <a:lnTo>
                  <a:pt x="498246" y="148856"/>
                </a:lnTo>
                <a:lnTo>
                  <a:pt x="501967" y="148526"/>
                </a:lnTo>
                <a:lnTo>
                  <a:pt x="503834" y="148348"/>
                </a:lnTo>
                <a:close/>
              </a:path>
              <a:path w="781050" h="245110">
                <a:moveTo>
                  <a:pt x="507009" y="139611"/>
                </a:moveTo>
                <a:lnTo>
                  <a:pt x="506780" y="139623"/>
                </a:lnTo>
                <a:lnTo>
                  <a:pt x="506945" y="139801"/>
                </a:lnTo>
                <a:lnTo>
                  <a:pt x="507009" y="139611"/>
                </a:lnTo>
                <a:close/>
              </a:path>
              <a:path w="781050" h="245110">
                <a:moveTo>
                  <a:pt x="508876" y="134124"/>
                </a:moveTo>
                <a:lnTo>
                  <a:pt x="508838" y="133997"/>
                </a:lnTo>
                <a:lnTo>
                  <a:pt x="508825" y="134175"/>
                </a:lnTo>
                <a:close/>
              </a:path>
              <a:path w="781050" h="245110">
                <a:moveTo>
                  <a:pt x="510501" y="139357"/>
                </a:moveTo>
                <a:lnTo>
                  <a:pt x="509397" y="135890"/>
                </a:lnTo>
                <a:lnTo>
                  <a:pt x="508850" y="134251"/>
                </a:lnTo>
                <a:lnTo>
                  <a:pt x="508241" y="136042"/>
                </a:lnTo>
                <a:lnTo>
                  <a:pt x="507009" y="139611"/>
                </a:lnTo>
                <a:lnTo>
                  <a:pt x="507974" y="139547"/>
                </a:lnTo>
                <a:lnTo>
                  <a:pt x="510501" y="139357"/>
                </a:lnTo>
                <a:close/>
              </a:path>
              <a:path w="781050" h="245110">
                <a:moveTo>
                  <a:pt x="512610" y="132854"/>
                </a:moveTo>
                <a:lnTo>
                  <a:pt x="512127" y="132003"/>
                </a:lnTo>
                <a:lnTo>
                  <a:pt x="511835" y="130708"/>
                </a:lnTo>
                <a:lnTo>
                  <a:pt x="511124" y="130403"/>
                </a:lnTo>
                <a:lnTo>
                  <a:pt x="510133" y="129971"/>
                </a:lnTo>
                <a:lnTo>
                  <a:pt x="508825" y="130289"/>
                </a:lnTo>
                <a:lnTo>
                  <a:pt x="507657" y="130289"/>
                </a:lnTo>
                <a:lnTo>
                  <a:pt x="508050" y="131521"/>
                </a:lnTo>
                <a:lnTo>
                  <a:pt x="508457" y="132753"/>
                </a:lnTo>
                <a:lnTo>
                  <a:pt x="508850" y="133985"/>
                </a:lnTo>
                <a:lnTo>
                  <a:pt x="512610" y="132854"/>
                </a:lnTo>
                <a:close/>
              </a:path>
              <a:path w="781050" h="245110">
                <a:moveTo>
                  <a:pt x="520039" y="185724"/>
                </a:moveTo>
                <a:lnTo>
                  <a:pt x="519912" y="184251"/>
                </a:lnTo>
                <a:lnTo>
                  <a:pt x="519950" y="183489"/>
                </a:lnTo>
                <a:lnTo>
                  <a:pt x="519518" y="182016"/>
                </a:lnTo>
                <a:lnTo>
                  <a:pt x="519049" y="181305"/>
                </a:lnTo>
                <a:lnTo>
                  <a:pt x="518541" y="180251"/>
                </a:lnTo>
                <a:lnTo>
                  <a:pt x="516699" y="183134"/>
                </a:lnTo>
                <a:lnTo>
                  <a:pt x="516407" y="184683"/>
                </a:lnTo>
                <a:lnTo>
                  <a:pt x="520039" y="185724"/>
                </a:lnTo>
                <a:close/>
              </a:path>
              <a:path w="781050" h="245110">
                <a:moveTo>
                  <a:pt x="526440" y="167817"/>
                </a:moveTo>
                <a:lnTo>
                  <a:pt x="526415" y="166738"/>
                </a:lnTo>
                <a:lnTo>
                  <a:pt x="526326" y="163588"/>
                </a:lnTo>
                <a:lnTo>
                  <a:pt x="526275" y="161734"/>
                </a:lnTo>
                <a:lnTo>
                  <a:pt x="521576" y="160743"/>
                </a:lnTo>
                <a:lnTo>
                  <a:pt x="523760" y="166738"/>
                </a:lnTo>
                <a:lnTo>
                  <a:pt x="516686" y="163588"/>
                </a:lnTo>
                <a:lnTo>
                  <a:pt x="514946" y="167259"/>
                </a:lnTo>
                <a:lnTo>
                  <a:pt x="516369" y="169595"/>
                </a:lnTo>
                <a:lnTo>
                  <a:pt x="519391" y="171754"/>
                </a:lnTo>
                <a:lnTo>
                  <a:pt x="526440" y="167817"/>
                </a:lnTo>
                <a:close/>
              </a:path>
              <a:path w="781050" h="245110">
                <a:moveTo>
                  <a:pt x="534733" y="155219"/>
                </a:moveTo>
                <a:lnTo>
                  <a:pt x="534454" y="154698"/>
                </a:lnTo>
                <a:lnTo>
                  <a:pt x="534162" y="154178"/>
                </a:lnTo>
                <a:lnTo>
                  <a:pt x="533158" y="154038"/>
                </a:lnTo>
                <a:lnTo>
                  <a:pt x="532472" y="153720"/>
                </a:lnTo>
                <a:lnTo>
                  <a:pt x="532206" y="154432"/>
                </a:lnTo>
                <a:lnTo>
                  <a:pt x="531571" y="155257"/>
                </a:lnTo>
                <a:lnTo>
                  <a:pt x="531761" y="155829"/>
                </a:lnTo>
                <a:lnTo>
                  <a:pt x="531939" y="156400"/>
                </a:lnTo>
                <a:lnTo>
                  <a:pt x="532917" y="156718"/>
                </a:lnTo>
                <a:lnTo>
                  <a:pt x="534060" y="157492"/>
                </a:lnTo>
                <a:lnTo>
                  <a:pt x="534289" y="156133"/>
                </a:lnTo>
                <a:lnTo>
                  <a:pt x="534733" y="155219"/>
                </a:lnTo>
                <a:close/>
              </a:path>
              <a:path w="781050" h="245110">
                <a:moveTo>
                  <a:pt x="538226" y="179603"/>
                </a:moveTo>
                <a:lnTo>
                  <a:pt x="536829" y="178142"/>
                </a:lnTo>
                <a:lnTo>
                  <a:pt x="534073" y="178155"/>
                </a:lnTo>
                <a:lnTo>
                  <a:pt x="532358" y="179019"/>
                </a:lnTo>
                <a:lnTo>
                  <a:pt x="533882" y="183667"/>
                </a:lnTo>
                <a:lnTo>
                  <a:pt x="535673" y="182003"/>
                </a:lnTo>
                <a:lnTo>
                  <a:pt x="536943" y="180797"/>
                </a:lnTo>
                <a:lnTo>
                  <a:pt x="538226" y="179603"/>
                </a:lnTo>
                <a:close/>
              </a:path>
              <a:path w="781050" h="245110">
                <a:moveTo>
                  <a:pt x="561086" y="179793"/>
                </a:moveTo>
                <a:lnTo>
                  <a:pt x="558215" y="175704"/>
                </a:lnTo>
                <a:lnTo>
                  <a:pt x="558888" y="169316"/>
                </a:lnTo>
                <a:lnTo>
                  <a:pt x="551929" y="168135"/>
                </a:lnTo>
                <a:lnTo>
                  <a:pt x="551929" y="163398"/>
                </a:lnTo>
                <a:lnTo>
                  <a:pt x="548309" y="168668"/>
                </a:lnTo>
                <a:lnTo>
                  <a:pt x="547433" y="167500"/>
                </a:lnTo>
                <a:lnTo>
                  <a:pt x="546836" y="165925"/>
                </a:lnTo>
                <a:lnTo>
                  <a:pt x="544576" y="164871"/>
                </a:lnTo>
                <a:lnTo>
                  <a:pt x="541172" y="165493"/>
                </a:lnTo>
                <a:lnTo>
                  <a:pt x="540740" y="167462"/>
                </a:lnTo>
                <a:lnTo>
                  <a:pt x="542023" y="168275"/>
                </a:lnTo>
                <a:lnTo>
                  <a:pt x="543293" y="168643"/>
                </a:lnTo>
                <a:lnTo>
                  <a:pt x="544677" y="169202"/>
                </a:lnTo>
                <a:lnTo>
                  <a:pt x="544512" y="170319"/>
                </a:lnTo>
                <a:lnTo>
                  <a:pt x="543560" y="172669"/>
                </a:lnTo>
                <a:lnTo>
                  <a:pt x="545528" y="174358"/>
                </a:lnTo>
                <a:lnTo>
                  <a:pt x="547662" y="174586"/>
                </a:lnTo>
                <a:lnTo>
                  <a:pt x="550252" y="175450"/>
                </a:lnTo>
                <a:lnTo>
                  <a:pt x="553364" y="178612"/>
                </a:lnTo>
                <a:lnTo>
                  <a:pt x="549821" y="183438"/>
                </a:lnTo>
                <a:lnTo>
                  <a:pt x="549871" y="183248"/>
                </a:lnTo>
                <a:lnTo>
                  <a:pt x="549122" y="181267"/>
                </a:lnTo>
                <a:lnTo>
                  <a:pt x="548233" y="180047"/>
                </a:lnTo>
                <a:lnTo>
                  <a:pt x="547166" y="178219"/>
                </a:lnTo>
                <a:lnTo>
                  <a:pt x="546392" y="180187"/>
                </a:lnTo>
                <a:lnTo>
                  <a:pt x="545592" y="181457"/>
                </a:lnTo>
                <a:lnTo>
                  <a:pt x="545376" y="183616"/>
                </a:lnTo>
                <a:lnTo>
                  <a:pt x="546150" y="184759"/>
                </a:lnTo>
                <a:lnTo>
                  <a:pt x="546874" y="185305"/>
                </a:lnTo>
                <a:lnTo>
                  <a:pt x="547306" y="185635"/>
                </a:lnTo>
                <a:lnTo>
                  <a:pt x="548386" y="185407"/>
                </a:lnTo>
                <a:lnTo>
                  <a:pt x="547814" y="186182"/>
                </a:lnTo>
                <a:lnTo>
                  <a:pt x="555866" y="189369"/>
                </a:lnTo>
                <a:lnTo>
                  <a:pt x="555345" y="184505"/>
                </a:lnTo>
                <a:lnTo>
                  <a:pt x="561086" y="179793"/>
                </a:lnTo>
                <a:close/>
              </a:path>
              <a:path w="781050" h="245110">
                <a:moveTo>
                  <a:pt x="568579" y="149186"/>
                </a:moveTo>
                <a:lnTo>
                  <a:pt x="565607" y="149504"/>
                </a:lnTo>
                <a:lnTo>
                  <a:pt x="563041" y="149466"/>
                </a:lnTo>
                <a:lnTo>
                  <a:pt x="559727" y="150469"/>
                </a:lnTo>
                <a:lnTo>
                  <a:pt x="559244" y="152361"/>
                </a:lnTo>
                <a:lnTo>
                  <a:pt x="558533" y="153530"/>
                </a:lnTo>
                <a:lnTo>
                  <a:pt x="559650" y="153644"/>
                </a:lnTo>
                <a:lnTo>
                  <a:pt x="560908" y="154139"/>
                </a:lnTo>
                <a:lnTo>
                  <a:pt x="566140" y="152349"/>
                </a:lnTo>
                <a:lnTo>
                  <a:pt x="568579" y="157340"/>
                </a:lnTo>
                <a:lnTo>
                  <a:pt x="568579" y="149186"/>
                </a:lnTo>
                <a:close/>
              </a:path>
              <a:path w="781050" h="245110">
                <a:moveTo>
                  <a:pt x="577100" y="185204"/>
                </a:moveTo>
                <a:lnTo>
                  <a:pt x="576338" y="181610"/>
                </a:lnTo>
                <a:lnTo>
                  <a:pt x="574230" y="180682"/>
                </a:lnTo>
                <a:lnTo>
                  <a:pt x="573290" y="180276"/>
                </a:lnTo>
                <a:lnTo>
                  <a:pt x="571487" y="180441"/>
                </a:lnTo>
                <a:lnTo>
                  <a:pt x="570293" y="181711"/>
                </a:lnTo>
                <a:lnTo>
                  <a:pt x="570280" y="183705"/>
                </a:lnTo>
                <a:lnTo>
                  <a:pt x="572147" y="185966"/>
                </a:lnTo>
                <a:lnTo>
                  <a:pt x="573976" y="187096"/>
                </a:lnTo>
                <a:lnTo>
                  <a:pt x="575983" y="188722"/>
                </a:lnTo>
                <a:lnTo>
                  <a:pt x="577100" y="185204"/>
                </a:lnTo>
                <a:close/>
              </a:path>
              <a:path w="781050" h="245110">
                <a:moveTo>
                  <a:pt x="586168" y="172974"/>
                </a:moveTo>
                <a:lnTo>
                  <a:pt x="585393" y="171437"/>
                </a:lnTo>
                <a:lnTo>
                  <a:pt x="584288" y="171894"/>
                </a:lnTo>
                <a:lnTo>
                  <a:pt x="583196" y="172364"/>
                </a:lnTo>
                <a:lnTo>
                  <a:pt x="582104" y="172821"/>
                </a:lnTo>
                <a:lnTo>
                  <a:pt x="582764" y="174129"/>
                </a:lnTo>
                <a:lnTo>
                  <a:pt x="583107" y="174790"/>
                </a:lnTo>
                <a:lnTo>
                  <a:pt x="584123" y="174180"/>
                </a:lnTo>
                <a:lnTo>
                  <a:pt x="586168" y="172974"/>
                </a:lnTo>
                <a:close/>
              </a:path>
              <a:path w="781050" h="245110">
                <a:moveTo>
                  <a:pt x="589191" y="213944"/>
                </a:moveTo>
                <a:lnTo>
                  <a:pt x="588911" y="212636"/>
                </a:lnTo>
                <a:lnTo>
                  <a:pt x="585457" y="212775"/>
                </a:lnTo>
                <a:lnTo>
                  <a:pt x="582752" y="208368"/>
                </a:lnTo>
                <a:lnTo>
                  <a:pt x="578167" y="212026"/>
                </a:lnTo>
                <a:lnTo>
                  <a:pt x="575995" y="210235"/>
                </a:lnTo>
                <a:lnTo>
                  <a:pt x="573989" y="209067"/>
                </a:lnTo>
                <a:lnTo>
                  <a:pt x="571868" y="215239"/>
                </a:lnTo>
                <a:lnTo>
                  <a:pt x="576160" y="214884"/>
                </a:lnTo>
                <a:lnTo>
                  <a:pt x="579158" y="215201"/>
                </a:lnTo>
                <a:lnTo>
                  <a:pt x="578065" y="222592"/>
                </a:lnTo>
                <a:lnTo>
                  <a:pt x="581266" y="224370"/>
                </a:lnTo>
                <a:lnTo>
                  <a:pt x="584923" y="222326"/>
                </a:lnTo>
                <a:lnTo>
                  <a:pt x="586955" y="220954"/>
                </a:lnTo>
                <a:lnTo>
                  <a:pt x="584898" y="218287"/>
                </a:lnTo>
                <a:lnTo>
                  <a:pt x="584542" y="217817"/>
                </a:lnTo>
                <a:lnTo>
                  <a:pt x="584365" y="217195"/>
                </a:lnTo>
                <a:lnTo>
                  <a:pt x="584098" y="216598"/>
                </a:lnTo>
                <a:lnTo>
                  <a:pt x="589191" y="213944"/>
                </a:lnTo>
                <a:close/>
              </a:path>
              <a:path w="781050" h="245110">
                <a:moveTo>
                  <a:pt x="590169" y="155486"/>
                </a:moveTo>
                <a:lnTo>
                  <a:pt x="589140" y="151574"/>
                </a:lnTo>
                <a:lnTo>
                  <a:pt x="589661" y="146659"/>
                </a:lnTo>
                <a:lnTo>
                  <a:pt x="583704" y="145808"/>
                </a:lnTo>
                <a:lnTo>
                  <a:pt x="584136" y="140716"/>
                </a:lnTo>
                <a:lnTo>
                  <a:pt x="577354" y="147802"/>
                </a:lnTo>
                <a:lnTo>
                  <a:pt x="584581" y="151053"/>
                </a:lnTo>
                <a:lnTo>
                  <a:pt x="581291" y="155130"/>
                </a:lnTo>
                <a:lnTo>
                  <a:pt x="583679" y="160083"/>
                </a:lnTo>
                <a:lnTo>
                  <a:pt x="585101" y="158153"/>
                </a:lnTo>
                <a:lnTo>
                  <a:pt x="585863" y="156603"/>
                </a:lnTo>
                <a:lnTo>
                  <a:pt x="587781" y="155155"/>
                </a:lnTo>
                <a:lnTo>
                  <a:pt x="589076" y="155460"/>
                </a:lnTo>
                <a:lnTo>
                  <a:pt x="590169" y="155486"/>
                </a:lnTo>
                <a:close/>
              </a:path>
              <a:path w="781050" h="245110">
                <a:moveTo>
                  <a:pt x="590423" y="155486"/>
                </a:moveTo>
                <a:lnTo>
                  <a:pt x="590257" y="155486"/>
                </a:lnTo>
                <a:lnTo>
                  <a:pt x="590194" y="155625"/>
                </a:lnTo>
                <a:lnTo>
                  <a:pt x="590423" y="155486"/>
                </a:lnTo>
                <a:close/>
              </a:path>
              <a:path w="781050" h="245110">
                <a:moveTo>
                  <a:pt x="595972" y="159969"/>
                </a:moveTo>
                <a:lnTo>
                  <a:pt x="595337" y="158229"/>
                </a:lnTo>
                <a:lnTo>
                  <a:pt x="594690" y="156514"/>
                </a:lnTo>
                <a:lnTo>
                  <a:pt x="594067" y="154825"/>
                </a:lnTo>
                <a:lnTo>
                  <a:pt x="592721" y="155143"/>
                </a:lnTo>
                <a:lnTo>
                  <a:pt x="590435" y="155663"/>
                </a:lnTo>
                <a:lnTo>
                  <a:pt x="590765" y="161505"/>
                </a:lnTo>
                <a:lnTo>
                  <a:pt x="595972" y="159969"/>
                </a:lnTo>
                <a:close/>
              </a:path>
              <a:path w="781050" h="245110">
                <a:moveTo>
                  <a:pt x="605853" y="172339"/>
                </a:moveTo>
                <a:lnTo>
                  <a:pt x="605726" y="169811"/>
                </a:lnTo>
                <a:lnTo>
                  <a:pt x="602602" y="169608"/>
                </a:lnTo>
                <a:lnTo>
                  <a:pt x="602462" y="171513"/>
                </a:lnTo>
                <a:lnTo>
                  <a:pt x="602513" y="173558"/>
                </a:lnTo>
                <a:lnTo>
                  <a:pt x="604443" y="173189"/>
                </a:lnTo>
                <a:lnTo>
                  <a:pt x="605853" y="172339"/>
                </a:lnTo>
                <a:close/>
              </a:path>
              <a:path w="781050" h="245110">
                <a:moveTo>
                  <a:pt x="606907" y="178473"/>
                </a:moveTo>
                <a:lnTo>
                  <a:pt x="602488" y="173799"/>
                </a:lnTo>
                <a:lnTo>
                  <a:pt x="601116" y="173367"/>
                </a:lnTo>
                <a:lnTo>
                  <a:pt x="599770" y="172859"/>
                </a:lnTo>
                <a:lnTo>
                  <a:pt x="596988" y="172237"/>
                </a:lnTo>
                <a:lnTo>
                  <a:pt x="595109" y="171450"/>
                </a:lnTo>
                <a:lnTo>
                  <a:pt x="594194" y="172034"/>
                </a:lnTo>
                <a:lnTo>
                  <a:pt x="591985" y="173443"/>
                </a:lnTo>
                <a:lnTo>
                  <a:pt x="589940" y="175336"/>
                </a:lnTo>
                <a:lnTo>
                  <a:pt x="587286" y="178892"/>
                </a:lnTo>
                <a:lnTo>
                  <a:pt x="587070" y="181000"/>
                </a:lnTo>
                <a:lnTo>
                  <a:pt x="586270" y="183464"/>
                </a:lnTo>
                <a:lnTo>
                  <a:pt x="590384" y="186512"/>
                </a:lnTo>
                <a:lnTo>
                  <a:pt x="593750" y="190715"/>
                </a:lnTo>
                <a:lnTo>
                  <a:pt x="600049" y="192290"/>
                </a:lnTo>
                <a:lnTo>
                  <a:pt x="599274" y="186842"/>
                </a:lnTo>
                <a:lnTo>
                  <a:pt x="606869" y="178752"/>
                </a:lnTo>
                <a:lnTo>
                  <a:pt x="606907" y="178473"/>
                </a:lnTo>
                <a:close/>
              </a:path>
              <a:path w="781050" h="245110">
                <a:moveTo>
                  <a:pt x="612800" y="162788"/>
                </a:moveTo>
                <a:lnTo>
                  <a:pt x="610082" y="161950"/>
                </a:lnTo>
                <a:lnTo>
                  <a:pt x="609955" y="162483"/>
                </a:lnTo>
                <a:lnTo>
                  <a:pt x="609638" y="163449"/>
                </a:lnTo>
                <a:lnTo>
                  <a:pt x="610577" y="163880"/>
                </a:lnTo>
                <a:lnTo>
                  <a:pt x="611492" y="164084"/>
                </a:lnTo>
                <a:lnTo>
                  <a:pt x="612381" y="164338"/>
                </a:lnTo>
                <a:lnTo>
                  <a:pt x="612800" y="162788"/>
                </a:lnTo>
                <a:close/>
              </a:path>
              <a:path w="781050" h="245110">
                <a:moveTo>
                  <a:pt x="613867" y="239522"/>
                </a:moveTo>
                <a:lnTo>
                  <a:pt x="613651" y="238747"/>
                </a:lnTo>
                <a:lnTo>
                  <a:pt x="613397" y="237807"/>
                </a:lnTo>
                <a:lnTo>
                  <a:pt x="612216" y="237134"/>
                </a:lnTo>
                <a:lnTo>
                  <a:pt x="611428" y="236347"/>
                </a:lnTo>
                <a:lnTo>
                  <a:pt x="610755" y="237020"/>
                </a:lnTo>
                <a:lnTo>
                  <a:pt x="609587" y="237667"/>
                </a:lnTo>
                <a:lnTo>
                  <a:pt x="609536" y="238391"/>
                </a:lnTo>
                <a:lnTo>
                  <a:pt x="609498" y="239115"/>
                </a:lnTo>
                <a:lnTo>
                  <a:pt x="610577" y="239903"/>
                </a:lnTo>
                <a:lnTo>
                  <a:pt x="612330" y="242189"/>
                </a:lnTo>
                <a:lnTo>
                  <a:pt x="612990" y="240601"/>
                </a:lnTo>
                <a:lnTo>
                  <a:pt x="613867" y="239522"/>
                </a:lnTo>
                <a:close/>
              </a:path>
              <a:path w="781050" h="245110">
                <a:moveTo>
                  <a:pt x="625475" y="165379"/>
                </a:moveTo>
                <a:lnTo>
                  <a:pt x="624217" y="163614"/>
                </a:lnTo>
                <a:lnTo>
                  <a:pt x="620534" y="163055"/>
                </a:lnTo>
                <a:lnTo>
                  <a:pt x="619772" y="162013"/>
                </a:lnTo>
                <a:lnTo>
                  <a:pt x="618693" y="161175"/>
                </a:lnTo>
                <a:lnTo>
                  <a:pt x="617601" y="164020"/>
                </a:lnTo>
                <a:lnTo>
                  <a:pt x="615429" y="166839"/>
                </a:lnTo>
                <a:lnTo>
                  <a:pt x="617347" y="171792"/>
                </a:lnTo>
                <a:lnTo>
                  <a:pt x="613346" y="172720"/>
                </a:lnTo>
                <a:lnTo>
                  <a:pt x="614235" y="175869"/>
                </a:lnTo>
                <a:lnTo>
                  <a:pt x="615276" y="175450"/>
                </a:lnTo>
                <a:lnTo>
                  <a:pt x="616432" y="175348"/>
                </a:lnTo>
                <a:lnTo>
                  <a:pt x="617956" y="173189"/>
                </a:lnTo>
                <a:lnTo>
                  <a:pt x="618363" y="171450"/>
                </a:lnTo>
                <a:lnTo>
                  <a:pt x="621004" y="171310"/>
                </a:lnTo>
                <a:lnTo>
                  <a:pt x="622350" y="171246"/>
                </a:lnTo>
                <a:lnTo>
                  <a:pt x="624255" y="169214"/>
                </a:lnTo>
                <a:lnTo>
                  <a:pt x="625475" y="165379"/>
                </a:lnTo>
                <a:close/>
              </a:path>
              <a:path w="781050" h="245110">
                <a:moveTo>
                  <a:pt x="655574" y="244805"/>
                </a:moveTo>
                <a:lnTo>
                  <a:pt x="655370" y="244640"/>
                </a:lnTo>
                <a:lnTo>
                  <a:pt x="655154" y="244525"/>
                </a:lnTo>
                <a:lnTo>
                  <a:pt x="654926" y="244487"/>
                </a:lnTo>
                <a:lnTo>
                  <a:pt x="654672" y="244449"/>
                </a:lnTo>
                <a:lnTo>
                  <a:pt x="654380" y="244589"/>
                </a:lnTo>
                <a:lnTo>
                  <a:pt x="654037" y="244805"/>
                </a:lnTo>
                <a:lnTo>
                  <a:pt x="655574" y="244805"/>
                </a:lnTo>
                <a:close/>
              </a:path>
              <a:path w="781050" h="245110">
                <a:moveTo>
                  <a:pt x="677138" y="227215"/>
                </a:moveTo>
                <a:lnTo>
                  <a:pt x="676770" y="227126"/>
                </a:lnTo>
                <a:lnTo>
                  <a:pt x="676109" y="226923"/>
                </a:lnTo>
                <a:lnTo>
                  <a:pt x="675805" y="227723"/>
                </a:lnTo>
                <a:lnTo>
                  <a:pt x="675589" y="228511"/>
                </a:lnTo>
                <a:lnTo>
                  <a:pt x="675347" y="229298"/>
                </a:lnTo>
                <a:lnTo>
                  <a:pt x="676275" y="229603"/>
                </a:lnTo>
                <a:lnTo>
                  <a:pt x="676567" y="228815"/>
                </a:lnTo>
                <a:lnTo>
                  <a:pt x="676846" y="228015"/>
                </a:lnTo>
                <a:lnTo>
                  <a:pt x="677138" y="227215"/>
                </a:lnTo>
                <a:close/>
              </a:path>
              <a:path w="781050" h="245110">
                <a:moveTo>
                  <a:pt x="698258" y="244805"/>
                </a:moveTo>
                <a:lnTo>
                  <a:pt x="697052" y="244195"/>
                </a:lnTo>
                <a:lnTo>
                  <a:pt x="695921" y="243192"/>
                </a:lnTo>
                <a:lnTo>
                  <a:pt x="694461" y="242900"/>
                </a:lnTo>
                <a:lnTo>
                  <a:pt x="694194" y="243509"/>
                </a:lnTo>
                <a:lnTo>
                  <a:pt x="693902" y="244132"/>
                </a:lnTo>
                <a:lnTo>
                  <a:pt x="693597" y="244805"/>
                </a:lnTo>
                <a:lnTo>
                  <a:pt x="698258" y="244805"/>
                </a:lnTo>
                <a:close/>
              </a:path>
              <a:path w="781050" h="245110">
                <a:moveTo>
                  <a:pt x="709790" y="237121"/>
                </a:moveTo>
                <a:lnTo>
                  <a:pt x="706399" y="234581"/>
                </a:lnTo>
                <a:lnTo>
                  <a:pt x="704989" y="235280"/>
                </a:lnTo>
                <a:lnTo>
                  <a:pt x="704126" y="237985"/>
                </a:lnTo>
                <a:lnTo>
                  <a:pt x="703630" y="238404"/>
                </a:lnTo>
                <a:lnTo>
                  <a:pt x="703072" y="239153"/>
                </a:lnTo>
                <a:lnTo>
                  <a:pt x="697928" y="236181"/>
                </a:lnTo>
                <a:lnTo>
                  <a:pt x="697928" y="237502"/>
                </a:lnTo>
                <a:lnTo>
                  <a:pt x="697687" y="238277"/>
                </a:lnTo>
                <a:lnTo>
                  <a:pt x="699414" y="240423"/>
                </a:lnTo>
                <a:lnTo>
                  <a:pt x="701001" y="242112"/>
                </a:lnTo>
                <a:lnTo>
                  <a:pt x="702767" y="244094"/>
                </a:lnTo>
                <a:lnTo>
                  <a:pt x="702386" y="244411"/>
                </a:lnTo>
                <a:lnTo>
                  <a:pt x="702030" y="244627"/>
                </a:lnTo>
                <a:lnTo>
                  <a:pt x="701687" y="244805"/>
                </a:lnTo>
                <a:lnTo>
                  <a:pt x="708380" y="244805"/>
                </a:lnTo>
                <a:lnTo>
                  <a:pt x="708139" y="243840"/>
                </a:lnTo>
                <a:lnTo>
                  <a:pt x="707834" y="242887"/>
                </a:lnTo>
                <a:lnTo>
                  <a:pt x="707821" y="241122"/>
                </a:lnTo>
                <a:lnTo>
                  <a:pt x="707390" y="239788"/>
                </a:lnTo>
                <a:lnTo>
                  <a:pt x="707745" y="239547"/>
                </a:lnTo>
                <a:lnTo>
                  <a:pt x="709422" y="238417"/>
                </a:lnTo>
                <a:lnTo>
                  <a:pt x="709790" y="237121"/>
                </a:lnTo>
                <a:close/>
              </a:path>
              <a:path w="781050" h="245110">
                <a:moveTo>
                  <a:pt x="723709" y="226834"/>
                </a:moveTo>
                <a:lnTo>
                  <a:pt x="714336" y="227495"/>
                </a:lnTo>
                <a:lnTo>
                  <a:pt x="713028" y="232308"/>
                </a:lnTo>
                <a:lnTo>
                  <a:pt x="719594" y="234962"/>
                </a:lnTo>
                <a:lnTo>
                  <a:pt x="715378" y="240601"/>
                </a:lnTo>
                <a:lnTo>
                  <a:pt x="717854" y="239890"/>
                </a:lnTo>
                <a:lnTo>
                  <a:pt x="719569" y="239864"/>
                </a:lnTo>
                <a:lnTo>
                  <a:pt x="721182" y="235559"/>
                </a:lnTo>
                <a:lnTo>
                  <a:pt x="722223" y="231736"/>
                </a:lnTo>
                <a:lnTo>
                  <a:pt x="723709" y="226834"/>
                </a:lnTo>
                <a:close/>
              </a:path>
              <a:path w="781050" h="245110">
                <a:moveTo>
                  <a:pt x="762533" y="232829"/>
                </a:moveTo>
                <a:lnTo>
                  <a:pt x="762152" y="230708"/>
                </a:lnTo>
                <a:lnTo>
                  <a:pt x="761682" y="228854"/>
                </a:lnTo>
                <a:lnTo>
                  <a:pt x="757428" y="230378"/>
                </a:lnTo>
                <a:lnTo>
                  <a:pt x="760603" y="232549"/>
                </a:lnTo>
                <a:lnTo>
                  <a:pt x="761809" y="233387"/>
                </a:lnTo>
                <a:lnTo>
                  <a:pt x="762050" y="233133"/>
                </a:lnTo>
                <a:lnTo>
                  <a:pt x="762533" y="232829"/>
                </a:lnTo>
                <a:close/>
              </a:path>
              <a:path w="781050" h="245110">
                <a:moveTo>
                  <a:pt x="780757" y="236397"/>
                </a:moveTo>
                <a:lnTo>
                  <a:pt x="779221" y="235432"/>
                </a:lnTo>
                <a:lnTo>
                  <a:pt x="777773" y="234734"/>
                </a:lnTo>
                <a:lnTo>
                  <a:pt x="775538" y="234124"/>
                </a:lnTo>
                <a:lnTo>
                  <a:pt x="774611" y="234645"/>
                </a:lnTo>
                <a:lnTo>
                  <a:pt x="773772" y="234835"/>
                </a:lnTo>
                <a:lnTo>
                  <a:pt x="774242" y="233756"/>
                </a:lnTo>
                <a:lnTo>
                  <a:pt x="775182" y="232638"/>
                </a:lnTo>
                <a:lnTo>
                  <a:pt x="774928" y="229082"/>
                </a:lnTo>
                <a:lnTo>
                  <a:pt x="774280" y="226593"/>
                </a:lnTo>
                <a:lnTo>
                  <a:pt x="773760" y="223685"/>
                </a:lnTo>
                <a:lnTo>
                  <a:pt x="772922" y="223316"/>
                </a:lnTo>
                <a:lnTo>
                  <a:pt x="771817" y="222542"/>
                </a:lnTo>
                <a:lnTo>
                  <a:pt x="767384" y="221932"/>
                </a:lnTo>
                <a:lnTo>
                  <a:pt x="765797" y="224053"/>
                </a:lnTo>
                <a:lnTo>
                  <a:pt x="766991" y="227177"/>
                </a:lnTo>
                <a:lnTo>
                  <a:pt x="768248" y="230454"/>
                </a:lnTo>
                <a:lnTo>
                  <a:pt x="770039" y="233387"/>
                </a:lnTo>
                <a:lnTo>
                  <a:pt x="773277" y="235127"/>
                </a:lnTo>
                <a:lnTo>
                  <a:pt x="770991" y="234289"/>
                </a:lnTo>
                <a:lnTo>
                  <a:pt x="770166" y="235305"/>
                </a:lnTo>
                <a:lnTo>
                  <a:pt x="770051" y="237274"/>
                </a:lnTo>
                <a:lnTo>
                  <a:pt x="772134" y="237731"/>
                </a:lnTo>
                <a:lnTo>
                  <a:pt x="773938" y="238239"/>
                </a:lnTo>
                <a:lnTo>
                  <a:pt x="777189" y="238683"/>
                </a:lnTo>
                <a:lnTo>
                  <a:pt x="778662" y="238671"/>
                </a:lnTo>
                <a:lnTo>
                  <a:pt x="780351" y="238366"/>
                </a:lnTo>
                <a:lnTo>
                  <a:pt x="780757" y="236397"/>
                </a:lnTo>
                <a:close/>
              </a:path>
            </a:pathLst>
          </a:custGeom>
          <a:solidFill>
            <a:srgbClr val="16568B"/>
          </a:solidFill>
        </p:spPr>
        <p:txBody>
          <a:bodyPr wrap="square" lIns="0" tIns="0" rIns="0" bIns="0" rtlCol="0"/>
          <a:lstStyle/>
          <a:p>
            <a:endParaRPr/>
          </a:p>
        </p:txBody>
      </p:sp>
      <p:sp>
        <p:nvSpPr>
          <p:cNvPr id="185" name="bg object 185"/>
          <p:cNvSpPr/>
          <p:nvPr/>
        </p:nvSpPr>
        <p:spPr>
          <a:xfrm>
            <a:off x="3193046" y="3552494"/>
            <a:ext cx="553085" cy="196850"/>
          </a:xfrm>
          <a:custGeom>
            <a:avLst/>
            <a:gdLst/>
            <a:ahLst/>
            <a:cxnLst/>
            <a:rect l="l" t="t" r="r" b="b"/>
            <a:pathLst>
              <a:path w="553085" h="196850">
                <a:moveTo>
                  <a:pt x="2374" y="157988"/>
                </a:moveTo>
                <a:lnTo>
                  <a:pt x="2247" y="157137"/>
                </a:lnTo>
                <a:lnTo>
                  <a:pt x="1701" y="156806"/>
                </a:lnTo>
                <a:lnTo>
                  <a:pt x="927" y="156933"/>
                </a:lnTo>
                <a:lnTo>
                  <a:pt x="304" y="157022"/>
                </a:lnTo>
                <a:lnTo>
                  <a:pt x="0" y="157518"/>
                </a:lnTo>
                <a:lnTo>
                  <a:pt x="38" y="158127"/>
                </a:lnTo>
                <a:lnTo>
                  <a:pt x="88" y="158864"/>
                </a:lnTo>
                <a:lnTo>
                  <a:pt x="419" y="159537"/>
                </a:lnTo>
                <a:lnTo>
                  <a:pt x="1270" y="159473"/>
                </a:lnTo>
                <a:lnTo>
                  <a:pt x="2082" y="159397"/>
                </a:lnTo>
                <a:lnTo>
                  <a:pt x="2298" y="158699"/>
                </a:lnTo>
                <a:lnTo>
                  <a:pt x="2374" y="157988"/>
                </a:lnTo>
                <a:close/>
              </a:path>
              <a:path w="553085" h="196850">
                <a:moveTo>
                  <a:pt x="20891" y="185648"/>
                </a:moveTo>
                <a:lnTo>
                  <a:pt x="20789" y="185204"/>
                </a:lnTo>
                <a:lnTo>
                  <a:pt x="20510" y="184924"/>
                </a:lnTo>
                <a:lnTo>
                  <a:pt x="19469" y="184785"/>
                </a:lnTo>
                <a:lnTo>
                  <a:pt x="18973" y="185000"/>
                </a:lnTo>
                <a:lnTo>
                  <a:pt x="18923" y="185686"/>
                </a:lnTo>
                <a:lnTo>
                  <a:pt x="16192" y="185661"/>
                </a:lnTo>
                <a:lnTo>
                  <a:pt x="14084" y="186550"/>
                </a:lnTo>
                <a:lnTo>
                  <a:pt x="12153" y="187591"/>
                </a:lnTo>
                <a:lnTo>
                  <a:pt x="11696" y="187490"/>
                </a:lnTo>
                <a:lnTo>
                  <a:pt x="11214" y="187452"/>
                </a:lnTo>
                <a:lnTo>
                  <a:pt x="9385" y="187071"/>
                </a:lnTo>
                <a:lnTo>
                  <a:pt x="8648" y="187782"/>
                </a:lnTo>
                <a:lnTo>
                  <a:pt x="8445" y="189141"/>
                </a:lnTo>
                <a:lnTo>
                  <a:pt x="8343" y="189687"/>
                </a:lnTo>
                <a:lnTo>
                  <a:pt x="7620" y="190017"/>
                </a:lnTo>
                <a:lnTo>
                  <a:pt x="7366" y="192811"/>
                </a:lnTo>
                <a:lnTo>
                  <a:pt x="8166" y="193205"/>
                </a:lnTo>
                <a:lnTo>
                  <a:pt x="8763" y="194945"/>
                </a:lnTo>
                <a:lnTo>
                  <a:pt x="10464" y="196253"/>
                </a:lnTo>
                <a:lnTo>
                  <a:pt x="13436" y="195872"/>
                </a:lnTo>
                <a:lnTo>
                  <a:pt x="14020" y="194906"/>
                </a:lnTo>
                <a:lnTo>
                  <a:pt x="14058" y="192239"/>
                </a:lnTo>
                <a:lnTo>
                  <a:pt x="15786" y="190538"/>
                </a:lnTo>
                <a:lnTo>
                  <a:pt x="17424" y="188556"/>
                </a:lnTo>
                <a:lnTo>
                  <a:pt x="19405" y="186385"/>
                </a:lnTo>
                <a:lnTo>
                  <a:pt x="19583" y="186461"/>
                </a:lnTo>
                <a:lnTo>
                  <a:pt x="20307" y="186550"/>
                </a:lnTo>
                <a:lnTo>
                  <a:pt x="20701" y="186232"/>
                </a:lnTo>
                <a:lnTo>
                  <a:pt x="20891" y="185648"/>
                </a:lnTo>
                <a:close/>
              </a:path>
              <a:path w="553085" h="196850">
                <a:moveTo>
                  <a:pt x="24815" y="68910"/>
                </a:moveTo>
                <a:lnTo>
                  <a:pt x="24104" y="68237"/>
                </a:lnTo>
                <a:lnTo>
                  <a:pt x="21780" y="68160"/>
                </a:lnTo>
                <a:lnTo>
                  <a:pt x="21183" y="68846"/>
                </a:lnTo>
                <a:lnTo>
                  <a:pt x="21209" y="70040"/>
                </a:lnTo>
                <a:lnTo>
                  <a:pt x="21234" y="71158"/>
                </a:lnTo>
                <a:lnTo>
                  <a:pt x="21691" y="71920"/>
                </a:lnTo>
                <a:lnTo>
                  <a:pt x="22923" y="72021"/>
                </a:lnTo>
                <a:lnTo>
                  <a:pt x="23901" y="71716"/>
                </a:lnTo>
                <a:lnTo>
                  <a:pt x="24765" y="71221"/>
                </a:lnTo>
                <a:lnTo>
                  <a:pt x="24815" y="68910"/>
                </a:lnTo>
                <a:close/>
              </a:path>
              <a:path w="553085" h="196850">
                <a:moveTo>
                  <a:pt x="31889" y="72263"/>
                </a:moveTo>
                <a:lnTo>
                  <a:pt x="29565" y="70129"/>
                </a:lnTo>
                <a:lnTo>
                  <a:pt x="26339" y="70040"/>
                </a:lnTo>
                <a:lnTo>
                  <a:pt x="25768" y="70612"/>
                </a:lnTo>
                <a:lnTo>
                  <a:pt x="25768" y="74079"/>
                </a:lnTo>
                <a:lnTo>
                  <a:pt x="27686" y="76796"/>
                </a:lnTo>
                <a:lnTo>
                  <a:pt x="30416" y="77063"/>
                </a:lnTo>
                <a:lnTo>
                  <a:pt x="31775" y="75412"/>
                </a:lnTo>
                <a:lnTo>
                  <a:pt x="31826" y="74015"/>
                </a:lnTo>
                <a:lnTo>
                  <a:pt x="31889" y="72263"/>
                </a:lnTo>
                <a:close/>
              </a:path>
              <a:path w="553085" h="196850">
                <a:moveTo>
                  <a:pt x="33616" y="49885"/>
                </a:moveTo>
                <a:lnTo>
                  <a:pt x="33108" y="47879"/>
                </a:lnTo>
                <a:lnTo>
                  <a:pt x="29781" y="45034"/>
                </a:lnTo>
                <a:lnTo>
                  <a:pt x="28346" y="43878"/>
                </a:lnTo>
                <a:lnTo>
                  <a:pt x="26644" y="41198"/>
                </a:lnTo>
                <a:lnTo>
                  <a:pt x="25781" y="40132"/>
                </a:lnTo>
                <a:lnTo>
                  <a:pt x="22352" y="41160"/>
                </a:lnTo>
                <a:lnTo>
                  <a:pt x="23063" y="42799"/>
                </a:lnTo>
                <a:lnTo>
                  <a:pt x="23101" y="44373"/>
                </a:lnTo>
                <a:lnTo>
                  <a:pt x="23431" y="46621"/>
                </a:lnTo>
                <a:lnTo>
                  <a:pt x="23215" y="49174"/>
                </a:lnTo>
                <a:lnTo>
                  <a:pt x="25831" y="53365"/>
                </a:lnTo>
                <a:lnTo>
                  <a:pt x="27165" y="55041"/>
                </a:lnTo>
                <a:lnTo>
                  <a:pt x="29489" y="55067"/>
                </a:lnTo>
                <a:lnTo>
                  <a:pt x="31140" y="55092"/>
                </a:lnTo>
                <a:lnTo>
                  <a:pt x="32296" y="53936"/>
                </a:lnTo>
                <a:lnTo>
                  <a:pt x="33616" y="49885"/>
                </a:lnTo>
                <a:close/>
              </a:path>
              <a:path w="553085" h="196850">
                <a:moveTo>
                  <a:pt x="39116" y="78244"/>
                </a:moveTo>
                <a:lnTo>
                  <a:pt x="38912" y="77724"/>
                </a:lnTo>
                <a:lnTo>
                  <a:pt x="38239" y="77673"/>
                </a:lnTo>
                <a:lnTo>
                  <a:pt x="37604" y="77635"/>
                </a:lnTo>
                <a:lnTo>
                  <a:pt x="37134" y="78016"/>
                </a:lnTo>
                <a:lnTo>
                  <a:pt x="37198" y="78651"/>
                </a:lnTo>
                <a:lnTo>
                  <a:pt x="37223" y="78981"/>
                </a:lnTo>
                <a:lnTo>
                  <a:pt x="37566" y="79425"/>
                </a:lnTo>
                <a:lnTo>
                  <a:pt x="37884" y="79565"/>
                </a:lnTo>
                <a:lnTo>
                  <a:pt x="38493" y="79832"/>
                </a:lnTo>
                <a:lnTo>
                  <a:pt x="38938" y="79514"/>
                </a:lnTo>
                <a:lnTo>
                  <a:pt x="39103" y="78867"/>
                </a:lnTo>
                <a:lnTo>
                  <a:pt x="39116" y="78244"/>
                </a:lnTo>
                <a:close/>
              </a:path>
              <a:path w="553085" h="196850">
                <a:moveTo>
                  <a:pt x="43649" y="91516"/>
                </a:moveTo>
                <a:lnTo>
                  <a:pt x="43586" y="88671"/>
                </a:lnTo>
                <a:lnTo>
                  <a:pt x="41884" y="86842"/>
                </a:lnTo>
                <a:lnTo>
                  <a:pt x="38620" y="86906"/>
                </a:lnTo>
                <a:lnTo>
                  <a:pt x="38392" y="88214"/>
                </a:lnTo>
                <a:lnTo>
                  <a:pt x="38341" y="91236"/>
                </a:lnTo>
                <a:lnTo>
                  <a:pt x="40030" y="93052"/>
                </a:lnTo>
                <a:lnTo>
                  <a:pt x="41452" y="92989"/>
                </a:lnTo>
                <a:lnTo>
                  <a:pt x="42506" y="92951"/>
                </a:lnTo>
                <a:lnTo>
                  <a:pt x="43649" y="91516"/>
                </a:lnTo>
                <a:close/>
              </a:path>
              <a:path w="553085" h="196850">
                <a:moveTo>
                  <a:pt x="54305" y="102158"/>
                </a:moveTo>
                <a:lnTo>
                  <a:pt x="53314" y="100990"/>
                </a:lnTo>
                <a:lnTo>
                  <a:pt x="51562" y="100863"/>
                </a:lnTo>
                <a:lnTo>
                  <a:pt x="50368" y="100749"/>
                </a:lnTo>
                <a:lnTo>
                  <a:pt x="49707" y="101257"/>
                </a:lnTo>
                <a:lnTo>
                  <a:pt x="49669" y="104140"/>
                </a:lnTo>
                <a:lnTo>
                  <a:pt x="50114" y="105587"/>
                </a:lnTo>
                <a:lnTo>
                  <a:pt x="53454" y="106235"/>
                </a:lnTo>
                <a:lnTo>
                  <a:pt x="53898" y="105143"/>
                </a:lnTo>
                <a:lnTo>
                  <a:pt x="54305" y="102158"/>
                </a:lnTo>
                <a:close/>
              </a:path>
              <a:path w="553085" h="196850">
                <a:moveTo>
                  <a:pt x="56375" y="74968"/>
                </a:moveTo>
                <a:lnTo>
                  <a:pt x="56273" y="72021"/>
                </a:lnTo>
                <a:lnTo>
                  <a:pt x="54444" y="70053"/>
                </a:lnTo>
                <a:lnTo>
                  <a:pt x="51079" y="69862"/>
                </a:lnTo>
                <a:lnTo>
                  <a:pt x="51384" y="71247"/>
                </a:lnTo>
                <a:lnTo>
                  <a:pt x="51384" y="72301"/>
                </a:lnTo>
                <a:lnTo>
                  <a:pt x="51396" y="74307"/>
                </a:lnTo>
                <a:lnTo>
                  <a:pt x="52946" y="76149"/>
                </a:lnTo>
                <a:lnTo>
                  <a:pt x="54610" y="76073"/>
                </a:lnTo>
                <a:lnTo>
                  <a:pt x="55803" y="75819"/>
                </a:lnTo>
                <a:lnTo>
                  <a:pt x="56375" y="74968"/>
                </a:lnTo>
                <a:close/>
              </a:path>
              <a:path w="553085" h="196850">
                <a:moveTo>
                  <a:pt x="57581" y="79070"/>
                </a:moveTo>
                <a:lnTo>
                  <a:pt x="57315" y="78587"/>
                </a:lnTo>
                <a:lnTo>
                  <a:pt x="56680" y="78511"/>
                </a:lnTo>
                <a:lnTo>
                  <a:pt x="56032" y="78447"/>
                </a:lnTo>
                <a:lnTo>
                  <a:pt x="55587" y="78841"/>
                </a:lnTo>
                <a:lnTo>
                  <a:pt x="55664" y="79794"/>
                </a:lnTo>
                <a:lnTo>
                  <a:pt x="56019" y="80225"/>
                </a:lnTo>
                <a:lnTo>
                  <a:pt x="56337" y="80365"/>
                </a:lnTo>
                <a:lnTo>
                  <a:pt x="56921" y="80619"/>
                </a:lnTo>
                <a:lnTo>
                  <a:pt x="57416" y="80378"/>
                </a:lnTo>
                <a:lnTo>
                  <a:pt x="57569" y="79692"/>
                </a:lnTo>
                <a:lnTo>
                  <a:pt x="57581" y="79070"/>
                </a:lnTo>
                <a:close/>
              </a:path>
              <a:path w="553085" h="196850">
                <a:moveTo>
                  <a:pt x="61302" y="36868"/>
                </a:moveTo>
                <a:lnTo>
                  <a:pt x="61226" y="36258"/>
                </a:lnTo>
                <a:lnTo>
                  <a:pt x="60871" y="35750"/>
                </a:lnTo>
                <a:lnTo>
                  <a:pt x="60299" y="35826"/>
                </a:lnTo>
                <a:lnTo>
                  <a:pt x="59613" y="35928"/>
                </a:lnTo>
                <a:lnTo>
                  <a:pt x="59093" y="36436"/>
                </a:lnTo>
                <a:lnTo>
                  <a:pt x="59207" y="37261"/>
                </a:lnTo>
                <a:lnTo>
                  <a:pt x="59258" y="37706"/>
                </a:lnTo>
                <a:lnTo>
                  <a:pt x="59550" y="37998"/>
                </a:lnTo>
                <a:lnTo>
                  <a:pt x="59994" y="38049"/>
                </a:lnTo>
                <a:lnTo>
                  <a:pt x="60845" y="38138"/>
                </a:lnTo>
                <a:lnTo>
                  <a:pt x="61201" y="37630"/>
                </a:lnTo>
                <a:lnTo>
                  <a:pt x="61302" y="36868"/>
                </a:lnTo>
                <a:close/>
              </a:path>
              <a:path w="553085" h="196850">
                <a:moveTo>
                  <a:pt x="66522" y="79197"/>
                </a:moveTo>
                <a:lnTo>
                  <a:pt x="66509" y="78778"/>
                </a:lnTo>
                <a:lnTo>
                  <a:pt x="66344" y="78422"/>
                </a:lnTo>
                <a:lnTo>
                  <a:pt x="65913" y="78371"/>
                </a:lnTo>
                <a:lnTo>
                  <a:pt x="65455" y="78320"/>
                </a:lnTo>
                <a:lnTo>
                  <a:pt x="65189" y="78638"/>
                </a:lnTo>
                <a:lnTo>
                  <a:pt x="65265" y="79286"/>
                </a:lnTo>
                <a:lnTo>
                  <a:pt x="65481" y="79565"/>
                </a:lnTo>
                <a:lnTo>
                  <a:pt x="65684" y="79654"/>
                </a:lnTo>
                <a:lnTo>
                  <a:pt x="66116" y="79857"/>
                </a:lnTo>
                <a:lnTo>
                  <a:pt x="66408" y="79641"/>
                </a:lnTo>
                <a:lnTo>
                  <a:pt x="66522" y="79197"/>
                </a:lnTo>
                <a:close/>
              </a:path>
              <a:path w="553085" h="196850">
                <a:moveTo>
                  <a:pt x="74879" y="110782"/>
                </a:moveTo>
                <a:lnTo>
                  <a:pt x="74599" y="110591"/>
                </a:lnTo>
                <a:lnTo>
                  <a:pt x="74447" y="110388"/>
                </a:lnTo>
                <a:lnTo>
                  <a:pt x="74231" y="110502"/>
                </a:lnTo>
                <a:lnTo>
                  <a:pt x="73875" y="110566"/>
                </a:lnTo>
                <a:lnTo>
                  <a:pt x="73812" y="110731"/>
                </a:lnTo>
                <a:lnTo>
                  <a:pt x="73672" y="111175"/>
                </a:lnTo>
                <a:lnTo>
                  <a:pt x="73914" y="111531"/>
                </a:lnTo>
                <a:lnTo>
                  <a:pt x="74396" y="111506"/>
                </a:lnTo>
                <a:lnTo>
                  <a:pt x="74587" y="111493"/>
                </a:lnTo>
                <a:lnTo>
                  <a:pt x="74866" y="111163"/>
                </a:lnTo>
                <a:lnTo>
                  <a:pt x="74879" y="110972"/>
                </a:lnTo>
                <a:lnTo>
                  <a:pt x="74879" y="110782"/>
                </a:lnTo>
                <a:close/>
              </a:path>
              <a:path w="553085" h="196850">
                <a:moveTo>
                  <a:pt x="76809" y="167703"/>
                </a:moveTo>
                <a:lnTo>
                  <a:pt x="73723" y="163766"/>
                </a:lnTo>
                <a:lnTo>
                  <a:pt x="71742" y="162039"/>
                </a:lnTo>
                <a:lnTo>
                  <a:pt x="69469" y="160731"/>
                </a:lnTo>
                <a:lnTo>
                  <a:pt x="67995" y="158877"/>
                </a:lnTo>
                <a:lnTo>
                  <a:pt x="65824" y="158407"/>
                </a:lnTo>
                <a:lnTo>
                  <a:pt x="62471" y="157988"/>
                </a:lnTo>
                <a:lnTo>
                  <a:pt x="61645" y="159131"/>
                </a:lnTo>
                <a:lnTo>
                  <a:pt x="60591" y="160197"/>
                </a:lnTo>
                <a:lnTo>
                  <a:pt x="60680" y="164045"/>
                </a:lnTo>
                <a:lnTo>
                  <a:pt x="55524" y="165747"/>
                </a:lnTo>
                <a:lnTo>
                  <a:pt x="59461" y="169710"/>
                </a:lnTo>
                <a:lnTo>
                  <a:pt x="59677" y="169900"/>
                </a:lnTo>
                <a:lnTo>
                  <a:pt x="60375" y="173164"/>
                </a:lnTo>
                <a:lnTo>
                  <a:pt x="63411" y="175018"/>
                </a:lnTo>
                <a:lnTo>
                  <a:pt x="67894" y="172961"/>
                </a:lnTo>
                <a:lnTo>
                  <a:pt x="69227" y="173012"/>
                </a:lnTo>
                <a:lnTo>
                  <a:pt x="72618" y="173647"/>
                </a:lnTo>
                <a:lnTo>
                  <a:pt x="74625" y="173901"/>
                </a:lnTo>
                <a:lnTo>
                  <a:pt x="75692" y="171945"/>
                </a:lnTo>
                <a:lnTo>
                  <a:pt x="76758" y="169989"/>
                </a:lnTo>
                <a:lnTo>
                  <a:pt x="76809" y="167703"/>
                </a:lnTo>
                <a:close/>
              </a:path>
              <a:path w="553085" h="196850">
                <a:moveTo>
                  <a:pt x="79806" y="62826"/>
                </a:moveTo>
                <a:lnTo>
                  <a:pt x="79768" y="61988"/>
                </a:lnTo>
                <a:lnTo>
                  <a:pt x="79336" y="61468"/>
                </a:lnTo>
                <a:lnTo>
                  <a:pt x="78511" y="61518"/>
                </a:lnTo>
                <a:lnTo>
                  <a:pt x="77317" y="61607"/>
                </a:lnTo>
                <a:lnTo>
                  <a:pt x="76822" y="62433"/>
                </a:lnTo>
                <a:lnTo>
                  <a:pt x="76784" y="63538"/>
                </a:lnTo>
                <a:lnTo>
                  <a:pt x="76771" y="64376"/>
                </a:lnTo>
                <a:lnTo>
                  <a:pt x="77279" y="64846"/>
                </a:lnTo>
                <a:lnTo>
                  <a:pt x="79324" y="64744"/>
                </a:lnTo>
                <a:lnTo>
                  <a:pt x="79806" y="63969"/>
                </a:lnTo>
                <a:lnTo>
                  <a:pt x="79806" y="62826"/>
                </a:lnTo>
                <a:close/>
              </a:path>
              <a:path w="553085" h="196850">
                <a:moveTo>
                  <a:pt x="84480" y="128955"/>
                </a:moveTo>
                <a:lnTo>
                  <a:pt x="84086" y="125717"/>
                </a:lnTo>
                <a:lnTo>
                  <a:pt x="82473" y="124282"/>
                </a:lnTo>
                <a:lnTo>
                  <a:pt x="81038" y="124409"/>
                </a:lnTo>
                <a:lnTo>
                  <a:pt x="79641" y="124777"/>
                </a:lnTo>
                <a:lnTo>
                  <a:pt x="79197" y="125933"/>
                </a:lnTo>
                <a:lnTo>
                  <a:pt x="79463" y="127254"/>
                </a:lnTo>
                <a:lnTo>
                  <a:pt x="79756" y="128701"/>
                </a:lnTo>
                <a:lnTo>
                  <a:pt x="80073" y="130403"/>
                </a:lnTo>
                <a:lnTo>
                  <a:pt x="83451" y="130619"/>
                </a:lnTo>
                <a:lnTo>
                  <a:pt x="84480" y="128955"/>
                </a:lnTo>
                <a:close/>
              </a:path>
              <a:path w="553085" h="196850">
                <a:moveTo>
                  <a:pt x="119748" y="5613"/>
                </a:moveTo>
                <a:lnTo>
                  <a:pt x="119621" y="4813"/>
                </a:lnTo>
                <a:lnTo>
                  <a:pt x="119532" y="4165"/>
                </a:lnTo>
                <a:lnTo>
                  <a:pt x="118999" y="3949"/>
                </a:lnTo>
                <a:lnTo>
                  <a:pt x="118389" y="3975"/>
                </a:lnTo>
                <a:lnTo>
                  <a:pt x="117741" y="4114"/>
                </a:lnTo>
                <a:lnTo>
                  <a:pt x="117436" y="4533"/>
                </a:lnTo>
                <a:lnTo>
                  <a:pt x="117475" y="5156"/>
                </a:lnTo>
                <a:lnTo>
                  <a:pt x="117500" y="5765"/>
                </a:lnTo>
                <a:lnTo>
                  <a:pt x="117830" y="6261"/>
                </a:lnTo>
                <a:lnTo>
                  <a:pt x="118491" y="6223"/>
                </a:lnTo>
                <a:lnTo>
                  <a:pt x="119329" y="6172"/>
                </a:lnTo>
                <a:lnTo>
                  <a:pt x="119748" y="5613"/>
                </a:lnTo>
                <a:close/>
              </a:path>
              <a:path w="553085" h="196850">
                <a:moveTo>
                  <a:pt x="125895" y="159600"/>
                </a:moveTo>
                <a:lnTo>
                  <a:pt x="125882" y="158775"/>
                </a:lnTo>
                <a:lnTo>
                  <a:pt x="125882" y="157645"/>
                </a:lnTo>
                <a:lnTo>
                  <a:pt x="122643" y="158153"/>
                </a:lnTo>
                <a:lnTo>
                  <a:pt x="121970" y="158826"/>
                </a:lnTo>
                <a:lnTo>
                  <a:pt x="122593" y="160655"/>
                </a:lnTo>
                <a:lnTo>
                  <a:pt x="122910" y="161569"/>
                </a:lnTo>
                <a:lnTo>
                  <a:pt x="123520" y="162026"/>
                </a:lnTo>
                <a:lnTo>
                  <a:pt x="125526" y="162077"/>
                </a:lnTo>
                <a:lnTo>
                  <a:pt x="125869" y="161366"/>
                </a:lnTo>
                <a:lnTo>
                  <a:pt x="125895" y="159600"/>
                </a:lnTo>
                <a:close/>
              </a:path>
              <a:path w="553085" h="196850">
                <a:moveTo>
                  <a:pt x="135229" y="4279"/>
                </a:moveTo>
                <a:lnTo>
                  <a:pt x="135102" y="3429"/>
                </a:lnTo>
                <a:lnTo>
                  <a:pt x="134912" y="2552"/>
                </a:lnTo>
                <a:lnTo>
                  <a:pt x="134581" y="1676"/>
                </a:lnTo>
                <a:lnTo>
                  <a:pt x="132803" y="2070"/>
                </a:lnTo>
                <a:lnTo>
                  <a:pt x="132410" y="2806"/>
                </a:lnTo>
                <a:lnTo>
                  <a:pt x="132384" y="3556"/>
                </a:lnTo>
                <a:lnTo>
                  <a:pt x="132334" y="4673"/>
                </a:lnTo>
                <a:lnTo>
                  <a:pt x="133108" y="5041"/>
                </a:lnTo>
                <a:lnTo>
                  <a:pt x="134035" y="4940"/>
                </a:lnTo>
                <a:lnTo>
                  <a:pt x="134835" y="4851"/>
                </a:lnTo>
                <a:lnTo>
                  <a:pt x="135229" y="4279"/>
                </a:lnTo>
                <a:close/>
              </a:path>
              <a:path w="553085" h="196850">
                <a:moveTo>
                  <a:pt x="141097" y="79248"/>
                </a:moveTo>
                <a:lnTo>
                  <a:pt x="140906" y="76212"/>
                </a:lnTo>
                <a:lnTo>
                  <a:pt x="140830" y="74561"/>
                </a:lnTo>
                <a:lnTo>
                  <a:pt x="137591" y="73914"/>
                </a:lnTo>
                <a:lnTo>
                  <a:pt x="136410" y="75399"/>
                </a:lnTo>
                <a:lnTo>
                  <a:pt x="136499" y="78841"/>
                </a:lnTo>
                <a:lnTo>
                  <a:pt x="137629" y="80416"/>
                </a:lnTo>
                <a:lnTo>
                  <a:pt x="138988" y="80378"/>
                </a:lnTo>
                <a:lnTo>
                  <a:pt x="140639" y="80340"/>
                </a:lnTo>
                <a:lnTo>
                  <a:pt x="141097" y="79248"/>
                </a:lnTo>
                <a:close/>
              </a:path>
              <a:path w="553085" h="196850">
                <a:moveTo>
                  <a:pt x="143408" y="15659"/>
                </a:moveTo>
                <a:lnTo>
                  <a:pt x="142938" y="15189"/>
                </a:lnTo>
                <a:lnTo>
                  <a:pt x="142176" y="14960"/>
                </a:lnTo>
                <a:lnTo>
                  <a:pt x="141249" y="14960"/>
                </a:lnTo>
                <a:lnTo>
                  <a:pt x="141122" y="15697"/>
                </a:lnTo>
                <a:lnTo>
                  <a:pt x="141020" y="16357"/>
                </a:lnTo>
                <a:lnTo>
                  <a:pt x="140944" y="16954"/>
                </a:lnTo>
                <a:lnTo>
                  <a:pt x="141249" y="17437"/>
                </a:lnTo>
                <a:lnTo>
                  <a:pt x="141884" y="17564"/>
                </a:lnTo>
                <a:lnTo>
                  <a:pt x="142735" y="17741"/>
                </a:lnTo>
                <a:lnTo>
                  <a:pt x="143167" y="17221"/>
                </a:lnTo>
                <a:lnTo>
                  <a:pt x="143281" y="16459"/>
                </a:lnTo>
                <a:lnTo>
                  <a:pt x="143408" y="15659"/>
                </a:lnTo>
                <a:close/>
              </a:path>
              <a:path w="553085" h="196850">
                <a:moveTo>
                  <a:pt x="151498" y="128828"/>
                </a:moveTo>
                <a:lnTo>
                  <a:pt x="151384" y="128511"/>
                </a:lnTo>
                <a:lnTo>
                  <a:pt x="151295" y="128181"/>
                </a:lnTo>
                <a:lnTo>
                  <a:pt x="151130" y="127889"/>
                </a:lnTo>
                <a:lnTo>
                  <a:pt x="150939" y="127520"/>
                </a:lnTo>
                <a:lnTo>
                  <a:pt x="150558" y="127190"/>
                </a:lnTo>
                <a:lnTo>
                  <a:pt x="150202" y="127495"/>
                </a:lnTo>
                <a:lnTo>
                  <a:pt x="149606" y="128016"/>
                </a:lnTo>
                <a:lnTo>
                  <a:pt x="150012" y="128460"/>
                </a:lnTo>
                <a:lnTo>
                  <a:pt x="150837" y="128803"/>
                </a:lnTo>
                <a:lnTo>
                  <a:pt x="151168" y="128803"/>
                </a:lnTo>
                <a:lnTo>
                  <a:pt x="151498" y="128828"/>
                </a:lnTo>
                <a:close/>
              </a:path>
              <a:path w="553085" h="196850">
                <a:moveTo>
                  <a:pt x="152031" y="51003"/>
                </a:moveTo>
                <a:lnTo>
                  <a:pt x="151079" y="48806"/>
                </a:lnTo>
                <a:lnTo>
                  <a:pt x="150393" y="48056"/>
                </a:lnTo>
                <a:lnTo>
                  <a:pt x="149275" y="46482"/>
                </a:lnTo>
                <a:lnTo>
                  <a:pt x="148742" y="45504"/>
                </a:lnTo>
                <a:lnTo>
                  <a:pt x="147535" y="45986"/>
                </a:lnTo>
                <a:lnTo>
                  <a:pt x="146418" y="46431"/>
                </a:lnTo>
                <a:lnTo>
                  <a:pt x="146469" y="47498"/>
                </a:lnTo>
                <a:lnTo>
                  <a:pt x="146431" y="48831"/>
                </a:lnTo>
                <a:lnTo>
                  <a:pt x="146380" y="49657"/>
                </a:lnTo>
                <a:lnTo>
                  <a:pt x="146913" y="50660"/>
                </a:lnTo>
                <a:lnTo>
                  <a:pt x="148005" y="52908"/>
                </a:lnTo>
                <a:lnTo>
                  <a:pt x="149148" y="53708"/>
                </a:lnTo>
                <a:lnTo>
                  <a:pt x="151511" y="52349"/>
                </a:lnTo>
                <a:lnTo>
                  <a:pt x="152031" y="51003"/>
                </a:lnTo>
                <a:close/>
              </a:path>
              <a:path w="553085" h="196850">
                <a:moveTo>
                  <a:pt x="155511" y="130556"/>
                </a:moveTo>
                <a:lnTo>
                  <a:pt x="154571" y="129654"/>
                </a:lnTo>
                <a:lnTo>
                  <a:pt x="153809" y="128993"/>
                </a:lnTo>
                <a:lnTo>
                  <a:pt x="151549" y="128993"/>
                </a:lnTo>
                <a:lnTo>
                  <a:pt x="150609" y="129654"/>
                </a:lnTo>
                <a:lnTo>
                  <a:pt x="150393" y="130556"/>
                </a:lnTo>
                <a:lnTo>
                  <a:pt x="151015" y="132930"/>
                </a:lnTo>
                <a:lnTo>
                  <a:pt x="151218" y="134213"/>
                </a:lnTo>
                <a:lnTo>
                  <a:pt x="153835" y="134835"/>
                </a:lnTo>
                <a:lnTo>
                  <a:pt x="154597" y="134213"/>
                </a:lnTo>
                <a:lnTo>
                  <a:pt x="155511" y="131838"/>
                </a:lnTo>
                <a:lnTo>
                  <a:pt x="155511" y="130556"/>
                </a:lnTo>
                <a:close/>
              </a:path>
              <a:path w="553085" h="196850">
                <a:moveTo>
                  <a:pt x="157226" y="65620"/>
                </a:moveTo>
                <a:lnTo>
                  <a:pt x="157187" y="64655"/>
                </a:lnTo>
                <a:lnTo>
                  <a:pt x="156933" y="63068"/>
                </a:lnTo>
                <a:lnTo>
                  <a:pt x="156565" y="62496"/>
                </a:lnTo>
                <a:lnTo>
                  <a:pt x="155625" y="62522"/>
                </a:lnTo>
                <a:lnTo>
                  <a:pt x="154736" y="62877"/>
                </a:lnTo>
                <a:lnTo>
                  <a:pt x="154470" y="63690"/>
                </a:lnTo>
                <a:lnTo>
                  <a:pt x="154698" y="65430"/>
                </a:lnTo>
                <a:lnTo>
                  <a:pt x="155117" y="66294"/>
                </a:lnTo>
                <a:lnTo>
                  <a:pt x="156222" y="65938"/>
                </a:lnTo>
                <a:lnTo>
                  <a:pt x="157226" y="65620"/>
                </a:lnTo>
                <a:close/>
              </a:path>
              <a:path w="553085" h="196850">
                <a:moveTo>
                  <a:pt x="161417" y="84416"/>
                </a:moveTo>
                <a:lnTo>
                  <a:pt x="161290" y="83985"/>
                </a:lnTo>
                <a:lnTo>
                  <a:pt x="161137" y="83515"/>
                </a:lnTo>
                <a:lnTo>
                  <a:pt x="160705" y="83400"/>
                </a:lnTo>
                <a:lnTo>
                  <a:pt x="160312" y="83654"/>
                </a:lnTo>
                <a:lnTo>
                  <a:pt x="160121" y="83781"/>
                </a:lnTo>
                <a:lnTo>
                  <a:pt x="159931" y="84112"/>
                </a:lnTo>
                <a:lnTo>
                  <a:pt x="159956" y="84340"/>
                </a:lnTo>
                <a:lnTo>
                  <a:pt x="159994" y="84772"/>
                </a:lnTo>
                <a:lnTo>
                  <a:pt x="160286" y="85064"/>
                </a:lnTo>
                <a:lnTo>
                  <a:pt x="160858" y="84950"/>
                </a:lnTo>
                <a:lnTo>
                  <a:pt x="161201" y="84772"/>
                </a:lnTo>
                <a:lnTo>
                  <a:pt x="161417" y="84416"/>
                </a:lnTo>
                <a:close/>
              </a:path>
              <a:path w="553085" h="196850">
                <a:moveTo>
                  <a:pt x="162052" y="54533"/>
                </a:moveTo>
                <a:lnTo>
                  <a:pt x="161582" y="53911"/>
                </a:lnTo>
                <a:lnTo>
                  <a:pt x="160566" y="53886"/>
                </a:lnTo>
                <a:lnTo>
                  <a:pt x="159092" y="53860"/>
                </a:lnTo>
                <a:lnTo>
                  <a:pt x="158127" y="54635"/>
                </a:lnTo>
                <a:lnTo>
                  <a:pt x="157797" y="57200"/>
                </a:lnTo>
                <a:lnTo>
                  <a:pt x="158267" y="58013"/>
                </a:lnTo>
                <a:lnTo>
                  <a:pt x="159588" y="58000"/>
                </a:lnTo>
                <a:lnTo>
                  <a:pt x="161213" y="57988"/>
                </a:lnTo>
                <a:lnTo>
                  <a:pt x="161772" y="56972"/>
                </a:lnTo>
                <a:lnTo>
                  <a:pt x="162039" y="54724"/>
                </a:lnTo>
                <a:lnTo>
                  <a:pt x="162052" y="54533"/>
                </a:lnTo>
                <a:close/>
              </a:path>
              <a:path w="553085" h="196850">
                <a:moveTo>
                  <a:pt x="171564" y="77571"/>
                </a:moveTo>
                <a:lnTo>
                  <a:pt x="169608" y="74422"/>
                </a:lnTo>
                <a:lnTo>
                  <a:pt x="167132" y="74561"/>
                </a:lnTo>
                <a:lnTo>
                  <a:pt x="165201" y="77901"/>
                </a:lnTo>
                <a:lnTo>
                  <a:pt x="165201" y="81940"/>
                </a:lnTo>
                <a:lnTo>
                  <a:pt x="166649" y="83616"/>
                </a:lnTo>
                <a:lnTo>
                  <a:pt x="168719" y="83781"/>
                </a:lnTo>
                <a:lnTo>
                  <a:pt x="170459" y="83921"/>
                </a:lnTo>
                <a:lnTo>
                  <a:pt x="171538" y="82423"/>
                </a:lnTo>
                <a:lnTo>
                  <a:pt x="171564" y="77571"/>
                </a:lnTo>
                <a:close/>
              </a:path>
              <a:path w="553085" h="196850">
                <a:moveTo>
                  <a:pt x="187096" y="108585"/>
                </a:moveTo>
                <a:lnTo>
                  <a:pt x="186880" y="107429"/>
                </a:lnTo>
                <a:lnTo>
                  <a:pt x="186359" y="106654"/>
                </a:lnTo>
                <a:lnTo>
                  <a:pt x="185191" y="106654"/>
                </a:lnTo>
                <a:lnTo>
                  <a:pt x="184111" y="106667"/>
                </a:lnTo>
                <a:lnTo>
                  <a:pt x="183819" y="107454"/>
                </a:lnTo>
                <a:lnTo>
                  <a:pt x="183870" y="108356"/>
                </a:lnTo>
                <a:lnTo>
                  <a:pt x="183921" y="109308"/>
                </a:lnTo>
                <a:lnTo>
                  <a:pt x="183959" y="110426"/>
                </a:lnTo>
                <a:lnTo>
                  <a:pt x="185343" y="110388"/>
                </a:lnTo>
                <a:lnTo>
                  <a:pt x="186524" y="110375"/>
                </a:lnTo>
                <a:lnTo>
                  <a:pt x="186969" y="109550"/>
                </a:lnTo>
                <a:lnTo>
                  <a:pt x="187096" y="108585"/>
                </a:lnTo>
                <a:close/>
              </a:path>
              <a:path w="553085" h="196850">
                <a:moveTo>
                  <a:pt x="204774" y="162661"/>
                </a:moveTo>
                <a:lnTo>
                  <a:pt x="204139" y="160566"/>
                </a:lnTo>
                <a:lnTo>
                  <a:pt x="203885" y="159270"/>
                </a:lnTo>
                <a:lnTo>
                  <a:pt x="202526" y="158229"/>
                </a:lnTo>
                <a:lnTo>
                  <a:pt x="201129" y="159626"/>
                </a:lnTo>
                <a:lnTo>
                  <a:pt x="201637" y="161099"/>
                </a:lnTo>
                <a:lnTo>
                  <a:pt x="201637" y="162433"/>
                </a:lnTo>
                <a:lnTo>
                  <a:pt x="201637" y="163398"/>
                </a:lnTo>
                <a:lnTo>
                  <a:pt x="202298" y="163982"/>
                </a:lnTo>
                <a:lnTo>
                  <a:pt x="204762" y="163791"/>
                </a:lnTo>
                <a:lnTo>
                  <a:pt x="204774" y="162661"/>
                </a:lnTo>
                <a:close/>
              </a:path>
              <a:path w="553085" h="196850">
                <a:moveTo>
                  <a:pt x="208394" y="85940"/>
                </a:moveTo>
                <a:lnTo>
                  <a:pt x="208127" y="85483"/>
                </a:lnTo>
                <a:lnTo>
                  <a:pt x="207505" y="85369"/>
                </a:lnTo>
                <a:lnTo>
                  <a:pt x="206768" y="85217"/>
                </a:lnTo>
                <a:lnTo>
                  <a:pt x="206108" y="85394"/>
                </a:lnTo>
                <a:lnTo>
                  <a:pt x="205955" y="86258"/>
                </a:lnTo>
                <a:lnTo>
                  <a:pt x="205854" y="86842"/>
                </a:lnTo>
                <a:lnTo>
                  <a:pt x="206082" y="87363"/>
                </a:lnTo>
                <a:lnTo>
                  <a:pt x="206756" y="87477"/>
                </a:lnTo>
                <a:lnTo>
                  <a:pt x="207505" y="87617"/>
                </a:lnTo>
                <a:lnTo>
                  <a:pt x="208114" y="87426"/>
                </a:lnTo>
                <a:lnTo>
                  <a:pt x="208318" y="86575"/>
                </a:lnTo>
                <a:lnTo>
                  <a:pt x="208394" y="85940"/>
                </a:lnTo>
                <a:close/>
              </a:path>
              <a:path w="553085" h="196850">
                <a:moveTo>
                  <a:pt x="208648" y="1130"/>
                </a:moveTo>
                <a:lnTo>
                  <a:pt x="208584" y="698"/>
                </a:lnTo>
                <a:lnTo>
                  <a:pt x="208432" y="292"/>
                </a:lnTo>
                <a:lnTo>
                  <a:pt x="208178" y="0"/>
                </a:lnTo>
                <a:lnTo>
                  <a:pt x="207733" y="127"/>
                </a:lnTo>
                <a:lnTo>
                  <a:pt x="207314" y="254"/>
                </a:lnTo>
                <a:lnTo>
                  <a:pt x="207124" y="609"/>
                </a:lnTo>
                <a:lnTo>
                  <a:pt x="207213" y="1016"/>
                </a:lnTo>
                <a:lnTo>
                  <a:pt x="207314" y="1435"/>
                </a:lnTo>
                <a:lnTo>
                  <a:pt x="207619" y="1701"/>
                </a:lnTo>
                <a:lnTo>
                  <a:pt x="208483" y="1460"/>
                </a:lnTo>
                <a:lnTo>
                  <a:pt x="208648" y="1130"/>
                </a:lnTo>
                <a:close/>
              </a:path>
              <a:path w="553085" h="196850">
                <a:moveTo>
                  <a:pt x="209918" y="178904"/>
                </a:moveTo>
                <a:lnTo>
                  <a:pt x="209308" y="178346"/>
                </a:lnTo>
                <a:lnTo>
                  <a:pt x="208330" y="178473"/>
                </a:lnTo>
                <a:lnTo>
                  <a:pt x="207822" y="178142"/>
                </a:lnTo>
                <a:lnTo>
                  <a:pt x="207289" y="177596"/>
                </a:lnTo>
                <a:lnTo>
                  <a:pt x="207073" y="177698"/>
                </a:lnTo>
                <a:lnTo>
                  <a:pt x="206476" y="177990"/>
                </a:lnTo>
                <a:lnTo>
                  <a:pt x="206057" y="178638"/>
                </a:lnTo>
                <a:lnTo>
                  <a:pt x="205562" y="179146"/>
                </a:lnTo>
                <a:lnTo>
                  <a:pt x="206844" y="179730"/>
                </a:lnTo>
                <a:lnTo>
                  <a:pt x="206756" y="180035"/>
                </a:lnTo>
                <a:lnTo>
                  <a:pt x="206705" y="180390"/>
                </a:lnTo>
                <a:lnTo>
                  <a:pt x="206730" y="180784"/>
                </a:lnTo>
                <a:lnTo>
                  <a:pt x="206756" y="181444"/>
                </a:lnTo>
                <a:lnTo>
                  <a:pt x="207098" y="181762"/>
                </a:lnTo>
                <a:lnTo>
                  <a:pt x="207810" y="181800"/>
                </a:lnTo>
                <a:lnTo>
                  <a:pt x="208762" y="181356"/>
                </a:lnTo>
                <a:lnTo>
                  <a:pt x="209905" y="180949"/>
                </a:lnTo>
                <a:lnTo>
                  <a:pt x="209918" y="179616"/>
                </a:lnTo>
                <a:lnTo>
                  <a:pt x="209918" y="178904"/>
                </a:lnTo>
                <a:close/>
              </a:path>
              <a:path w="553085" h="196850">
                <a:moveTo>
                  <a:pt x="223050" y="130784"/>
                </a:moveTo>
                <a:lnTo>
                  <a:pt x="222885" y="130416"/>
                </a:lnTo>
                <a:lnTo>
                  <a:pt x="222465" y="130340"/>
                </a:lnTo>
                <a:lnTo>
                  <a:pt x="221996" y="130251"/>
                </a:lnTo>
                <a:lnTo>
                  <a:pt x="221716" y="130581"/>
                </a:lnTo>
                <a:lnTo>
                  <a:pt x="221754" y="131025"/>
                </a:lnTo>
                <a:lnTo>
                  <a:pt x="221780" y="131241"/>
                </a:lnTo>
                <a:lnTo>
                  <a:pt x="221970" y="131533"/>
                </a:lnTo>
                <a:lnTo>
                  <a:pt x="222173" y="131635"/>
                </a:lnTo>
                <a:lnTo>
                  <a:pt x="222580" y="131851"/>
                </a:lnTo>
                <a:lnTo>
                  <a:pt x="222897" y="131660"/>
                </a:lnTo>
                <a:lnTo>
                  <a:pt x="223037" y="131216"/>
                </a:lnTo>
                <a:lnTo>
                  <a:pt x="223050" y="130784"/>
                </a:lnTo>
                <a:close/>
              </a:path>
              <a:path w="553085" h="196850">
                <a:moveTo>
                  <a:pt x="236702" y="61899"/>
                </a:moveTo>
                <a:lnTo>
                  <a:pt x="236270" y="61264"/>
                </a:lnTo>
                <a:lnTo>
                  <a:pt x="233197" y="61836"/>
                </a:lnTo>
                <a:lnTo>
                  <a:pt x="232867" y="59804"/>
                </a:lnTo>
                <a:lnTo>
                  <a:pt x="231584" y="57569"/>
                </a:lnTo>
                <a:lnTo>
                  <a:pt x="230339" y="56388"/>
                </a:lnTo>
                <a:lnTo>
                  <a:pt x="229806" y="55905"/>
                </a:lnTo>
                <a:lnTo>
                  <a:pt x="229158" y="55689"/>
                </a:lnTo>
                <a:lnTo>
                  <a:pt x="228422" y="56159"/>
                </a:lnTo>
                <a:lnTo>
                  <a:pt x="225501" y="58000"/>
                </a:lnTo>
                <a:lnTo>
                  <a:pt x="225513" y="64503"/>
                </a:lnTo>
                <a:lnTo>
                  <a:pt x="228955" y="66497"/>
                </a:lnTo>
                <a:lnTo>
                  <a:pt x="229514" y="66598"/>
                </a:lnTo>
                <a:lnTo>
                  <a:pt x="229717" y="66675"/>
                </a:lnTo>
                <a:lnTo>
                  <a:pt x="230822" y="66827"/>
                </a:lnTo>
                <a:lnTo>
                  <a:pt x="231571" y="66611"/>
                </a:lnTo>
                <a:lnTo>
                  <a:pt x="232892" y="64681"/>
                </a:lnTo>
                <a:lnTo>
                  <a:pt x="233959" y="63766"/>
                </a:lnTo>
                <a:lnTo>
                  <a:pt x="236270" y="63754"/>
                </a:lnTo>
                <a:lnTo>
                  <a:pt x="236664" y="63195"/>
                </a:lnTo>
                <a:lnTo>
                  <a:pt x="236702" y="61899"/>
                </a:lnTo>
                <a:close/>
              </a:path>
              <a:path w="553085" h="196850">
                <a:moveTo>
                  <a:pt x="243116" y="40347"/>
                </a:moveTo>
                <a:lnTo>
                  <a:pt x="242735" y="39839"/>
                </a:lnTo>
                <a:lnTo>
                  <a:pt x="242125" y="39763"/>
                </a:lnTo>
                <a:lnTo>
                  <a:pt x="241261" y="39674"/>
                </a:lnTo>
                <a:lnTo>
                  <a:pt x="240906" y="40297"/>
                </a:lnTo>
                <a:lnTo>
                  <a:pt x="240842" y="41021"/>
                </a:lnTo>
                <a:lnTo>
                  <a:pt x="240792" y="41579"/>
                </a:lnTo>
                <a:lnTo>
                  <a:pt x="241071" y="42062"/>
                </a:lnTo>
                <a:lnTo>
                  <a:pt x="241706" y="42240"/>
                </a:lnTo>
                <a:lnTo>
                  <a:pt x="242481" y="42138"/>
                </a:lnTo>
                <a:lnTo>
                  <a:pt x="242951" y="41630"/>
                </a:lnTo>
                <a:lnTo>
                  <a:pt x="243039" y="40919"/>
                </a:lnTo>
                <a:lnTo>
                  <a:pt x="243116" y="40347"/>
                </a:lnTo>
                <a:close/>
              </a:path>
              <a:path w="553085" h="196850">
                <a:moveTo>
                  <a:pt x="244932" y="126403"/>
                </a:moveTo>
                <a:lnTo>
                  <a:pt x="238048" y="126657"/>
                </a:lnTo>
                <a:lnTo>
                  <a:pt x="241681" y="129806"/>
                </a:lnTo>
                <a:lnTo>
                  <a:pt x="241528" y="129730"/>
                </a:lnTo>
                <a:lnTo>
                  <a:pt x="241350" y="129679"/>
                </a:lnTo>
                <a:lnTo>
                  <a:pt x="241134" y="129667"/>
                </a:lnTo>
                <a:lnTo>
                  <a:pt x="240284" y="129819"/>
                </a:lnTo>
                <a:lnTo>
                  <a:pt x="239928" y="130416"/>
                </a:lnTo>
                <a:lnTo>
                  <a:pt x="240055" y="131991"/>
                </a:lnTo>
                <a:lnTo>
                  <a:pt x="240601" y="132473"/>
                </a:lnTo>
                <a:lnTo>
                  <a:pt x="242074" y="132270"/>
                </a:lnTo>
                <a:lnTo>
                  <a:pt x="242316" y="131711"/>
                </a:lnTo>
                <a:lnTo>
                  <a:pt x="242316" y="130721"/>
                </a:lnTo>
                <a:lnTo>
                  <a:pt x="242252" y="130403"/>
                </a:lnTo>
                <a:lnTo>
                  <a:pt x="242074" y="130149"/>
                </a:lnTo>
                <a:lnTo>
                  <a:pt x="242849" y="130810"/>
                </a:lnTo>
                <a:lnTo>
                  <a:pt x="244398" y="132156"/>
                </a:lnTo>
                <a:lnTo>
                  <a:pt x="244932" y="126403"/>
                </a:lnTo>
                <a:close/>
              </a:path>
              <a:path w="553085" h="196850">
                <a:moveTo>
                  <a:pt x="246100" y="59118"/>
                </a:moveTo>
                <a:lnTo>
                  <a:pt x="245960" y="58280"/>
                </a:lnTo>
                <a:lnTo>
                  <a:pt x="245452" y="57848"/>
                </a:lnTo>
                <a:lnTo>
                  <a:pt x="244703" y="57924"/>
                </a:lnTo>
                <a:lnTo>
                  <a:pt x="243928" y="58000"/>
                </a:lnTo>
                <a:lnTo>
                  <a:pt x="243509" y="58559"/>
                </a:lnTo>
                <a:lnTo>
                  <a:pt x="243713" y="60096"/>
                </a:lnTo>
                <a:lnTo>
                  <a:pt x="244195" y="60655"/>
                </a:lnTo>
                <a:lnTo>
                  <a:pt x="245656" y="60439"/>
                </a:lnTo>
                <a:lnTo>
                  <a:pt x="246100" y="59867"/>
                </a:lnTo>
                <a:lnTo>
                  <a:pt x="246100" y="59118"/>
                </a:lnTo>
                <a:close/>
              </a:path>
              <a:path w="553085" h="196850">
                <a:moveTo>
                  <a:pt x="251688" y="146519"/>
                </a:moveTo>
                <a:lnTo>
                  <a:pt x="250151" y="143167"/>
                </a:lnTo>
                <a:lnTo>
                  <a:pt x="249351" y="141427"/>
                </a:lnTo>
                <a:lnTo>
                  <a:pt x="247891" y="140309"/>
                </a:lnTo>
                <a:lnTo>
                  <a:pt x="245605" y="139839"/>
                </a:lnTo>
                <a:lnTo>
                  <a:pt x="245402" y="139522"/>
                </a:lnTo>
                <a:lnTo>
                  <a:pt x="245071" y="139306"/>
                </a:lnTo>
                <a:lnTo>
                  <a:pt x="244576" y="139230"/>
                </a:lnTo>
                <a:lnTo>
                  <a:pt x="244221" y="139268"/>
                </a:lnTo>
                <a:lnTo>
                  <a:pt x="243967" y="139407"/>
                </a:lnTo>
                <a:lnTo>
                  <a:pt x="243801" y="139611"/>
                </a:lnTo>
                <a:lnTo>
                  <a:pt x="241731" y="139484"/>
                </a:lnTo>
                <a:lnTo>
                  <a:pt x="239179" y="139738"/>
                </a:lnTo>
                <a:lnTo>
                  <a:pt x="236042" y="140373"/>
                </a:lnTo>
                <a:lnTo>
                  <a:pt x="238772" y="145884"/>
                </a:lnTo>
                <a:lnTo>
                  <a:pt x="240614" y="144856"/>
                </a:lnTo>
                <a:lnTo>
                  <a:pt x="240804" y="145211"/>
                </a:lnTo>
                <a:lnTo>
                  <a:pt x="241173" y="145402"/>
                </a:lnTo>
                <a:lnTo>
                  <a:pt x="242214" y="145415"/>
                </a:lnTo>
                <a:lnTo>
                  <a:pt x="242735" y="145046"/>
                </a:lnTo>
                <a:lnTo>
                  <a:pt x="242646" y="144170"/>
                </a:lnTo>
                <a:lnTo>
                  <a:pt x="242506" y="143802"/>
                </a:lnTo>
                <a:lnTo>
                  <a:pt x="243878" y="143040"/>
                </a:lnTo>
                <a:lnTo>
                  <a:pt x="246456" y="153174"/>
                </a:lnTo>
                <a:lnTo>
                  <a:pt x="250596" y="149733"/>
                </a:lnTo>
                <a:lnTo>
                  <a:pt x="251688" y="146519"/>
                </a:lnTo>
                <a:close/>
              </a:path>
              <a:path w="553085" h="196850">
                <a:moveTo>
                  <a:pt x="253923" y="130467"/>
                </a:moveTo>
                <a:lnTo>
                  <a:pt x="253873" y="130314"/>
                </a:lnTo>
                <a:lnTo>
                  <a:pt x="253746" y="129895"/>
                </a:lnTo>
                <a:lnTo>
                  <a:pt x="253365" y="129717"/>
                </a:lnTo>
                <a:lnTo>
                  <a:pt x="252920" y="129743"/>
                </a:lnTo>
                <a:lnTo>
                  <a:pt x="252476" y="129857"/>
                </a:lnTo>
                <a:lnTo>
                  <a:pt x="252196" y="130136"/>
                </a:lnTo>
                <a:lnTo>
                  <a:pt x="252412" y="130568"/>
                </a:lnTo>
                <a:lnTo>
                  <a:pt x="252603" y="130962"/>
                </a:lnTo>
                <a:lnTo>
                  <a:pt x="253060" y="131076"/>
                </a:lnTo>
                <a:lnTo>
                  <a:pt x="253453" y="130898"/>
                </a:lnTo>
                <a:lnTo>
                  <a:pt x="253657" y="130822"/>
                </a:lnTo>
                <a:lnTo>
                  <a:pt x="253923" y="130467"/>
                </a:lnTo>
                <a:close/>
              </a:path>
              <a:path w="553085" h="196850">
                <a:moveTo>
                  <a:pt x="256324" y="26390"/>
                </a:moveTo>
                <a:lnTo>
                  <a:pt x="255854" y="25831"/>
                </a:lnTo>
                <a:lnTo>
                  <a:pt x="255104" y="25768"/>
                </a:lnTo>
                <a:lnTo>
                  <a:pt x="254228" y="25692"/>
                </a:lnTo>
                <a:lnTo>
                  <a:pt x="253415" y="26073"/>
                </a:lnTo>
                <a:lnTo>
                  <a:pt x="253263" y="27076"/>
                </a:lnTo>
                <a:lnTo>
                  <a:pt x="253123" y="27927"/>
                </a:lnTo>
                <a:lnTo>
                  <a:pt x="253771" y="28422"/>
                </a:lnTo>
                <a:lnTo>
                  <a:pt x="255397" y="28765"/>
                </a:lnTo>
                <a:lnTo>
                  <a:pt x="255993" y="28181"/>
                </a:lnTo>
                <a:lnTo>
                  <a:pt x="256247" y="27254"/>
                </a:lnTo>
                <a:lnTo>
                  <a:pt x="256324" y="26390"/>
                </a:lnTo>
                <a:close/>
              </a:path>
              <a:path w="553085" h="196850">
                <a:moveTo>
                  <a:pt x="257708" y="18834"/>
                </a:moveTo>
                <a:lnTo>
                  <a:pt x="257162" y="18503"/>
                </a:lnTo>
                <a:lnTo>
                  <a:pt x="256349" y="18491"/>
                </a:lnTo>
                <a:lnTo>
                  <a:pt x="255651" y="18491"/>
                </a:lnTo>
                <a:lnTo>
                  <a:pt x="255333" y="18999"/>
                </a:lnTo>
                <a:lnTo>
                  <a:pt x="255358" y="19596"/>
                </a:lnTo>
                <a:lnTo>
                  <a:pt x="255371" y="20154"/>
                </a:lnTo>
                <a:lnTo>
                  <a:pt x="255612" y="20688"/>
                </a:lnTo>
                <a:lnTo>
                  <a:pt x="256324" y="20739"/>
                </a:lnTo>
                <a:lnTo>
                  <a:pt x="256946" y="20701"/>
                </a:lnTo>
                <a:lnTo>
                  <a:pt x="257390" y="20396"/>
                </a:lnTo>
                <a:lnTo>
                  <a:pt x="257517" y="19773"/>
                </a:lnTo>
                <a:lnTo>
                  <a:pt x="257708" y="18834"/>
                </a:lnTo>
                <a:close/>
              </a:path>
              <a:path w="553085" h="196850">
                <a:moveTo>
                  <a:pt x="258114" y="98615"/>
                </a:moveTo>
                <a:lnTo>
                  <a:pt x="257403" y="98031"/>
                </a:lnTo>
                <a:lnTo>
                  <a:pt x="256489" y="97955"/>
                </a:lnTo>
                <a:lnTo>
                  <a:pt x="255409" y="97878"/>
                </a:lnTo>
                <a:lnTo>
                  <a:pt x="255041" y="98704"/>
                </a:lnTo>
                <a:lnTo>
                  <a:pt x="255079" y="99580"/>
                </a:lnTo>
                <a:lnTo>
                  <a:pt x="255104" y="100469"/>
                </a:lnTo>
                <a:lnTo>
                  <a:pt x="255562" y="101168"/>
                </a:lnTo>
                <a:lnTo>
                  <a:pt x="256628" y="101244"/>
                </a:lnTo>
                <a:lnTo>
                  <a:pt x="257556" y="101092"/>
                </a:lnTo>
                <a:lnTo>
                  <a:pt x="258051" y="100368"/>
                </a:lnTo>
                <a:lnTo>
                  <a:pt x="258089" y="99542"/>
                </a:lnTo>
                <a:lnTo>
                  <a:pt x="258114" y="98615"/>
                </a:lnTo>
                <a:close/>
              </a:path>
              <a:path w="553085" h="196850">
                <a:moveTo>
                  <a:pt x="259346" y="67830"/>
                </a:moveTo>
                <a:lnTo>
                  <a:pt x="259003" y="67284"/>
                </a:lnTo>
                <a:lnTo>
                  <a:pt x="258203" y="67106"/>
                </a:lnTo>
                <a:lnTo>
                  <a:pt x="257365" y="67106"/>
                </a:lnTo>
                <a:lnTo>
                  <a:pt x="257060" y="67691"/>
                </a:lnTo>
                <a:lnTo>
                  <a:pt x="256971" y="68402"/>
                </a:lnTo>
                <a:lnTo>
                  <a:pt x="256882" y="69189"/>
                </a:lnTo>
                <a:lnTo>
                  <a:pt x="257289" y="69723"/>
                </a:lnTo>
                <a:lnTo>
                  <a:pt x="258076" y="69799"/>
                </a:lnTo>
                <a:lnTo>
                  <a:pt x="258914" y="69888"/>
                </a:lnTo>
                <a:lnTo>
                  <a:pt x="259321" y="69329"/>
                </a:lnTo>
                <a:lnTo>
                  <a:pt x="259346" y="67830"/>
                </a:lnTo>
                <a:close/>
              </a:path>
              <a:path w="553085" h="196850">
                <a:moveTo>
                  <a:pt x="269354" y="33350"/>
                </a:moveTo>
                <a:lnTo>
                  <a:pt x="269163" y="32677"/>
                </a:lnTo>
                <a:lnTo>
                  <a:pt x="269011" y="32346"/>
                </a:lnTo>
                <a:lnTo>
                  <a:pt x="268643" y="32194"/>
                </a:lnTo>
                <a:lnTo>
                  <a:pt x="268211" y="32423"/>
                </a:lnTo>
                <a:lnTo>
                  <a:pt x="267817" y="32626"/>
                </a:lnTo>
                <a:lnTo>
                  <a:pt x="267614" y="33020"/>
                </a:lnTo>
                <a:lnTo>
                  <a:pt x="267995" y="33604"/>
                </a:lnTo>
                <a:lnTo>
                  <a:pt x="268363" y="33731"/>
                </a:lnTo>
                <a:lnTo>
                  <a:pt x="268592" y="33705"/>
                </a:lnTo>
                <a:lnTo>
                  <a:pt x="269062" y="33642"/>
                </a:lnTo>
                <a:lnTo>
                  <a:pt x="269354" y="33350"/>
                </a:lnTo>
                <a:close/>
              </a:path>
              <a:path w="553085" h="196850">
                <a:moveTo>
                  <a:pt x="295427" y="69240"/>
                </a:moveTo>
                <a:lnTo>
                  <a:pt x="295198" y="68694"/>
                </a:lnTo>
                <a:lnTo>
                  <a:pt x="295122" y="68491"/>
                </a:lnTo>
                <a:lnTo>
                  <a:pt x="294754" y="68414"/>
                </a:lnTo>
                <a:lnTo>
                  <a:pt x="294525" y="68287"/>
                </a:lnTo>
                <a:lnTo>
                  <a:pt x="294030" y="68376"/>
                </a:lnTo>
                <a:lnTo>
                  <a:pt x="293751" y="68681"/>
                </a:lnTo>
                <a:lnTo>
                  <a:pt x="293890" y="69164"/>
                </a:lnTo>
                <a:lnTo>
                  <a:pt x="293941" y="69329"/>
                </a:lnTo>
                <a:lnTo>
                  <a:pt x="294335" y="69519"/>
                </a:lnTo>
                <a:lnTo>
                  <a:pt x="295008" y="69481"/>
                </a:lnTo>
                <a:lnTo>
                  <a:pt x="295427" y="69240"/>
                </a:lnTo>
                <a:close/>
              </a:path>
              <a:path w="553085" h="196850">
                <a:moveTo>
                  <a:pt x="295668" y="76644"/>
                </a:moveTo>
                <a:lnTo>
                  <a:pt x="294386" y="74523"/>
                </a:lnTo>
                <a:lnTo>
                  <a:pt x="291731" y="74752"/>
                </a:lnTo>
                <a:lnTo>
                  <a:pt x="291236" y="75971"/>
                </a:lnTo>
                <a:lnTo>
                  <a:pt x="291274" y="77317"/>
                </a:lnTo>
                <a:lnTo>
                  <a:pt x="291312" y="78879"/>
                </a:lnTo>
                <a:lnTo>
                  <a:pt x="292112" y="79946"/>
                </a:lnTo>
                <a:lnTo>
                  <a:pt x="293801" y="80124"/>
                </a:lnTo>
                <a:lnTo>
                  <a:pt x="295008" y="80048"/>
                </a:lnTo>
                <a:lnTo>
                  <a:pt x="295478" y="79286"/>
                </a:lnTo>
                <a:lnTo>
                  <a:pt x="295668" y="76644"/>
                </a:lnTo>
                <a:close/>
              </a:path>
              <a:path w="553085" h="196850">
                <a:moveTo>
                  <a:pt x="298513" y="6375"/>
                </a:moveTo>
                <a:lnTo>
                  <a:pt x="298450" y="4775"/>
                </a:lnTo>
                <a:lnTo>
                  <a:pt x="298475" y="4013"/>
                </a:lnTo>
                <a:lnTo>
                  <a:pt x="296468" y="3822"/>
                </a:lnTo>
                <a:lnTo>
                  <a:pt x="296062" y="4559"/>
                </a:lnTo>
                <a:lnTo>
                  <a:pt x="296037" y="5448"/>
                </a:lnTo>
                <a:lnTo>
                  <a:pt x="296011" y="6261"/>
                </a:lnTo>
                <a:lnTo>
                  <a:pt x="296176" y="7251"/>
                </a:lnTo>
                <a:lnTo>
                  <a:pt x="297256" y="7239"/>
                </a:lnTo>
                <a:lnTo>
                  <a:pt x="298297" y="7239"/>
                </a:lnTo>
                <a:lnTo>
                  <a:pt x="298513" y="6375"/>
                </a:lnTo>
                <a:close/>
              </a:path>
              <a:path w="553085" h="196850">
                <a:moveTo>
                  <a:pt x="298843" y="131025"/>
                </a:moveTo>
                <a:lnTo>
                  <a:pt x="298602" y="130657"/>
                </a:lnTo>
                <a:lnTo>
                  <a:pt x="298145" y="130594"/>
                </a:lnTo>
                <a:lnTo>
                  <a:pt x="297662" y="130530"/>
                </a:lnTo>
                <a:lnTo>
                  <a:pt x="297370" y="130835"/>
                </a:lnTo>
                <a:lnTo>
                  <a:pt x="297345" y="131762"/>
                </a:lnTo>
                <a:lnTo>
                  <a:pt x="297573" y="132080"/>
                </a:lnTo>
                <a:lnTo>
                  <a:pt x="298018" y="132194"/>
                </a:lnTo>
                <a:lnTo>
                  <a:pt x="298513" y="132207"/>
                </a:lnTo>
                <a:lnTo>
                  <a:pt x="298805" y="131940"/>
                </a:lnTo>
                <a:lnTo>
                  <a:pt x="298818" y="131457"/>
                </a:lnTo>
                <a:lnTo>
                  <a:pt x="298843" y="131025"/>
                </a:lnTo>
                <a:close/>
              </a:path>
              <a:path w="553085" h="196850">
                <a:moveTo>
                  <a:pt x="300875" y="46748"/>
                </a:moveTo>
                <a:lnTo>
                  <a:pt x="300697" y="46596"/>
                </a:lnTo>
                <a:lnTo>
                  <a:pt x="300494" y="46291"/>
                </a:lnTo>
                <a:lnTo>
                  <a:pt x="300367" y="46329"/>
                </a:lnTo>
                <a:lnTo>
                  <a:pt x="300164" y="46380"/>
                </a:lnTo>
                <a:lnTo>
                  <a:pt x="300012" y="46647"/>
                </a:lnTo>
                <a:lnTo>
                  <a:pt x="299847" y="46824"/>
                </a:lnTo>
                <a:lnTo>
                  <a:pt x="300012" y="46977"/>
                </a:lnTo>
                <a:lnTo>
                  <a:pt x="300189" y="47117"/>
                </a:lnTo>
                <a:lnTo>
                  <a:pt x="300355" y="47269"/>
                </a:lnTo>
                <a:lnTo>
                  <a:pt x="300520" y="47091"/>
                </a:lnTo>
                <a:lnTo>
                  <a:pt x="300697" y="46926"/>
                </a:lnTo>
                <a:lnTo>
                  <a:pt x="300875" y="46748"/>
                </a:lnTo>
                <a:close/>
              </a:path>
              <a:path w="553085" h="196850">
                <a:moveTo>
                  <a:pt x="301345" y="34493"/>
                </a:moveTo>
                <a:lnTo>
                  <a:pt x="301320" y="30708"/>
                </a:lnTo>
                <a:lnTo>
                  <a:pt x="299758" y="29565"/>
                </a:lnTo>
                <a:lnTo>
                  <a:pt x="292569" y="31902"/>
                </a:lnTo>
                <a:lnTo>
                  <a:pt x="289953" y="37172"/>
                </a:lnTo>
                <a:lnTo>
                  <a:pt x="291820" y="40449"/>
                </a:lnTo>
                <a:lnTo>
                  <a:pt x="293382" y="43192"/>
                </a:lnTo>
                <a:lnTo>
                  <a:pt x="296202" y="43472"/>
                </a:lnTo>
                <a:lnTo>
                  <a:pt x="300062" y="39052"/>
                </a:lnTo>
                <a:lnTo>
                  <a:pt x="301028" y="36626"/>
                </a:lnTo>
                <a:lnTo>
                  <a:pt x="301345" y="34493"/>
                </a:lnTo>
                <a:close/>
              </a:path>
              <a:path w="553085" h="196850">
                <a:moveTo>
                  <a:pt x="306882" y="14871"/>
                </a:moveTo>
                <a:lnTo>
                  <a:pt x="306362" y="14274"/>
                </a:lnTo>
                <a:lnTo>
                  <a:pt x="305346" y="14274"/>
                </a:lnTo>
                <a:lnTo>
                  <a:pt x="304380" y="14287"/>
                </a:lnTo>
                <a:lnTo>
                  <a:pt x="303733" y="14871"/>
                </a:lnTo>
                <a:lnTo>
                  <a:pt x="303631" y="15824"/>
                </a:lnTo>
                <a:lnTo>
                  <a:pt x="303542" y="16738"/>
                </a:lnTo>
                <a:lnTo>
                  <a:pt x="303885" y="17564"/>
                </a:lnTo>
                <a:lnTo>
                  <a:pt x="304914" y="17691"/>
                </a:lnTo>
                <a:lnTo>
                  <a:pt x="306197" y="17868"/>
                </a:lnTo>
                <a:lnTo>
                  <a:pt x="306590" y="16941"/>
                </a:lnTo>
                <a:lnTo>
                  <a:pt x="306819" y="16167"/>
                </a:lnTo>
                <a:lnTo>
                  <a:pt x="306882" y="14871"/>
                </a:lnTo>
                <a:close/>
              </a:path>
              <a:path w="553085" h="196850">
                <a:moveTo>
                  <a:pt x="309079" y="72771"/>
                </a:moveTo>
                <a:lnTo>
                  <a:pt x="307276" y="70815"/>
                </a:lnTo>
                <a:lnTo>
                  <a:pt x="304330" y="70853"/>
                </a:lnTo>
                <a:lnTo>
                  <a:pt x="303390" y="72224"/>
                </a:lnTo>
                <a:lnTo>
                  <a:pt x="303288" y="76174"/>
                </a:lnTo>
                <a:lnTo>
                  <a:pt x="304507" y="77330"/>
                </a:lnTo>
                <a:lnTo>
                  <a:pt x="306260" y="77381"/>
                </a:lnTo>
                <a:lnTo>
                  <a:pt x="307708" y="77419"/>
                </a:lnTo>
                <a:lnTo>
                  <a:pt x="309041" y="75933"/>
                </a:lnTo>
                <a:lnTo>
                  <a:pt x="309079" y="72771"/>
                </a:lnTo>
                <a:close/>
              </a:path>
              <a:path w="553085" h="196850">
                <a:moveTo>
                  <a:pt x="313474" y="70040"/>
                </a:moveTo>
                <a:lnTo>
                  <a:pt x="313220" y="69596"/>
                </a:lnTo>
                <a:lnTo>
                  <a:pt x="312928" y="69253"/>
                </a:lnTo>
                <a:lnTo>
                  <a:pt x="312559" y="69138"/>
                </a:lnTo>
                <a:lnTo>
                  <a:pt x="312166" y="69342"/>
                </a:lnTo>
                <a:lnTo>
                  <a:pt x="311772" y="69570"/>
                </a:lnTo>
                <a:lnTo>
                  <a:pt x="311594" y="69938"/>
                </a:lnTo>
                <a:lnTo>
                  <a:pt x="311873" y="70358"/>
                </a:lnTo>
                <a:lnTo>
                  <a:pt x="312127" y="70726"/>
                </a:lnTo>
                <a:lnTo>
                  <a:pt x="312534" y="70840"/>
                </a:lnTo>
                <a:lnTo>
                  <a:pt x="312915" y="70624"/>
                </a:lnTo>
                <a:lnTo>
                  <a:pt x="313296" y="70396"/>
                </a:lnTo>
                <a:lnTo>
                  <a:pt x="313474" y="70040"/>
                </a:lnTo>
                <a:close/>
              </a:path>
              <a:path w="553085" h="196850">
                <a:moveTo>
                  <a:pt x="319201" y="149796"/>
                </a:moveTo>
                <a:lnTo>
                  <a:pt x="318681" y="149313"/>
                </a:lnTo>
                <a:lnTo>
                  <a:pt x="317906" y="149250"/>
                </a:lnTo>
                <a:lnTo>
                  <a:pt x="317284" y="149212"/>
                </a:lnTo>
                <a:lnTo>
                  <a:pt x="316877" y="149682"/>
                </a:lnTo>
                <a:lnTo>
                  <a:pt x="316712" y="151003"/>
                </a:lnTo>
                <a:lnTo>
                  <a:pt x="316852" y="151676"/>
                </a:lnTo>
                <a:lnTo>
                  <a:pt x="317703" y="151853"/>
                </a:lnTo>
                <a:lnTo>
                  <a:pt x="318566" y="151866"/>
                </a:lnTo>
                <a:lnTo>
                  <a:pt x="319049" y="151422"/>
                </a:lnTo>
                <a:lnTo>
                  <a:pt x="319201" y="149796"/>
                </a:lnTo>
                <a:close/>
              </a:path>
              <a:path w="553085" h="196850">
                <a:moveTo>
                  <a:pt x="321754" y="64643"/>
                </a:moveTo>
                <a:lnTo>
                  <a:pt x="321589" y="63233"/>
                </a:lnTo>
                <a:lnTo>
                  <a:pt x="321576" y="63093"/>
                </a:lnTo>
                <a:lnTo>
                  <a:pt x="321056" y="62763"/>
                </a:lnTo>
                <a:lnTo>
                  <a:pt x="319709" y="62877"/>
                </a:lnTo>
                <a:lnTo>
                  <a:pt x="319214" y="63360"/>
                </a:lnTo>
                <a:lnTo>
                  <a:pt x="319417" y="64897"/>
                </a:lnTo>
                <a:lnTo>
                  <a:pt x="319925" y="65252"/>
                </a:lnTo>
                <a:lnTo>
                  <a:pt x="320509" y="65214"/>
                </a:lnTo>
                <a:lnTo>
                  <a:pt x="321297" y="65151"/>
                </a:lnTo>
                <a:lnTo>
                  <a:pt x="321754" y="64643"/>
                </a:lnTo>
                <a:close/>
              </a:path>
              <a:path w="553085" h="196850">
                <a:moveTo>
                  <a:pt x="323646" y="71907"/>
                </a:moveTo>
                <a:lnTo>
                  <a:pt x="323494" y="71729"/>
                </a:lnTo>
                <a:lnTo>
                  <a:pt x="323342" y="71437"/>
                </a:lnTo>
                <a:lnTo>
                  <a:pt x="323164" y="71424"/>
                </a:lnTo>
                <a:lnTo>
                  <a:pt x="322961" y="71399"/>
                </a:lnTo>
                <a:lnTo>
                  <a:pt x="322580" y="71577"/>
                </a:lnTo>
                <a:lnTo>
                  <a:pt x="322529" y="71742"/>
                </a:lnTo>
                <a:lnTo>
                  <a:pt x="322376" y="72224"/>
                </a:lnTo>
                <a:lnTo>
                  <a:pt x="322694" y="72517"/>
                </a:lnTo>
                <a:lnTo>
                  <a:pt x="323164" y="72440"/>
                </a:lnTo>
                <a:lnTo>
                  <a:pt x="323342" y="72415"/>
                </a:lnTo>
                <a:lnTo>
                  <a:pt x="323494" y="72097"/>
                </a:lnTo>
                <a:lnTo>
                  <a:pt x="323646" y="71907"/>
                </a:lnTo>
                <a:close/>
              </a:path>
              <a:path w="553085" h="196850">
                <a:moveTo>
                  <a:pt x="334137" y="133667"/>
                </a:moveTo>
                <a:lnTo>
                  <a:pt x="334086" y="131737"/>
                </a:lnTo>
                <a:lnTo>
                  <a:pt x="334060" y="130340"/>
                </a:lnTo>
                <a:lnTo>
                  <a:pt x="332765" y="128930"/>
                </a:lnTo>
                <a:lnTo>
                  <a:pt x="330174" y="128828"/>
                </a:lnTo>
                <a:lnTo>
                  <a:pt x="328777" y="130403"/>
                </a:lnTo>
                <a:lnTo>
                  <a:pt x="328637" y="132067"/>
                </a:lnTo>
                <a:lnTo>
                  <a:pt x="328498" y="133819"/>
                </a:lnTo>
                <a:lnTo>
                  <a:pt x="329653" y="135255"/>
                </a:lnTo>
                <a:lnTo>
                  <a:pt x="332803" y="135318"/>
                </a:lnTo>
                <a:lnTo>
                  <a:pt x="334137" y="133667"/>
                </a:lnTo>
                <a:close/>
              </a:path>
              <a:path w="553085" h="196850">
                <a:moveTo>
                  <a:pt x="337248" y="60134"/>
                </a:moveTo>
                <a:lnTo>
                  <a:pt x="336588" y="59702"/>
                </a:lnTo>
                <a:lnTo>
                  <a:pt x="335927" y="59499"/>
                </a:lnTo>
                <a:lnTo>
                  <a:pt x="334772" y="59575"/>
                </a:lnTo>
                <a:lnTo>
                  <a:pt x="334124" y="60058"/>
                </a:lnTo>
                <a:lnTo>
                  <a:pt x="334124" y="61976"/>
                </a:lnTo>
                <a:lnTo>
                  <a:pt x="334264" y="63080"/>
                </a:lnTo>
                <a:lnTo>
                  <a:pt x="335572" y="63068"/>
                </a:lnTo>
                <a:lnTo>
                  <a:pt x="336727" y="63042"/>
                </a:lnTo>
                <a:lnTo>
                  <a:pt x="337223" y="62204"/>
                </a:lnTo>
                <a:lnTo>
                  <a:pt x="337248" y="60134"/>
                </a:lnTo>
                <a:close/>
              </a:path>
              <a:path w="553085" h="196850">
                <a:moveTo>
                  <a:pt x="342252" y="42722"/>
                </a:moveTo>
                <a:lnTo>
                  <a:pt x="340931" y="41236"/>
                </a:lnTo>
                <a:lnTo>
                  <a:pt x="338747" y="38811"/>
                </a:lnTo>
                <a:lnTo>
                  <a:pt x="337553" y="39560"/>
                </a:lnTo>
                <a:lnTo>
                  <a:pt x="337248" y="40690"/>
                </a:lnTo>
                <a:lnTo>
                  <a:pt x="336181" y="43091"/>
                </a:lnTo>
                <a:lnTo>
                  <a:pt x="336016" y="44488"/>
                </a:lnTo>
                <a:lnTo>
                  <a:pt x="338518" y="45986"/>
                </a:lnTo>
                <a:lnTo>
                  <a:pt x="339661" y="46405"/>
                </a:lnTo>
                <a:lnTo>
                  <a:pt x="340614" y="45351"/>
                </a:lnTo>
                <a:lnTo>
                  <a:pt x="341744" y="44094"/>
                </a:lnTo>
                <a:lnTo>
                  <a:pt x="342252" y="42722"/>
                </a:lnTo>
                <a:close/>
              </a:path>
              <a:path w="553085" h="196850">
                <a:moveTo>
                  <a:pt x="352221" y="107264"/>
                </a:moveTo>
                <a:lnTo>
                  <a:pt x="349681" y="104038"/>
                </a:lnTo>
                <a:lnTo>
                  <a:pt x="348386" y="101574"/>
                </a:lnTo>
                <a:lnTo>
                  <a:pt x="346697" y="101917"/>
                </a:lnTo>
                <a:lnTo>
                  <a:pt x="344957" y="102260"/>
                </a:lnTo>
                <a:lnTo>
                  <a:pt x="345389" y="105244"/>
                </a:lnTo>
                <a:lnTo>
                  <a:pt x="344258" y="107086"/>
                </a:lnTo>
                <a:lnTo>
                  <a:pt x="344360" y="107429"/>
                </a:lnTo>
                <a:lnTo>
                  <a:pt x="344360" y="108102"/>
                </a:lnTo>
                <a:lnTo>
                  <a:pt x="344512" y="109601"/>
                </a:lnTo>
                <a:lnTo>
                  <a:pt x="344970" y="111379"/>
                </a:lnTo>
                <a:lnTo>
                  <a:pt x="348437" y="112522"/>
                </a:lnTo>
                <a:lnTo>
                  <a:pt x="349758" y="112217"/>
                </a:lnTo>
                <a:lnTo>
                  <a:pt x="352031" y="109296"/>
                </a:lnTo>
                <a:lnTo>
                  <a:pt x="352221" y="107264"/>
                </a:lnTo>
                <a:close/>
              </a:path>
              <a:path w="553085" h="196850">
                <a:moveTo>
                  <a:pt x="358254" y="57683"/>
                </a:moveTo>
                <a:lnTo>
                  <a:pt x="357936" y="57442"/>
                </a:lnTo>
                <a:lnTo>
                  <a:pt x="357466" y="57429"/>
                </a:lnTo>
                <a:lnTo>
                  <a:pt x="357009" y="57518"/>
                </a:lnTo>
                <a:lnTo>
                  <a:pt x="356717" y="57797"/>
                </a:lnTo>
                <a:lnTo>
                  <a:pt x="356831" y="58242"/>
                </a:lnTo>
                <a:lnTo>
                  <a:pt x="356933" y="58686"/>
                </a:lnTo>
                <a:lnTo>
                  <a:pt x="357327" y="58889"/>
                </a:lnTo>
                <a:lnTo>
                  <a:pt x="357962" y="58648"/>
                </a:lnTo>
                <a:lnTo>
                  <a:pt x="358203" y="58369"/>
                </a:lnTo>
                <a:lnTo>
                  <a:pt x="358216" y="58153"/>
                </a:lnTo>
                <a:lnTo>
                  <a:pt x="358254" y="57683"/>
                </a:lnTo>
                <a:close/>
              </a:path>
              <a:path w="553085" h="196850">
                <a:moveTo>
                  <a:pt x="359206" y="61201"/>
                </a:moveTo>
                <a:lnTo>
                  <a:pt x="356692" y="58839"/>
                </a:lnTo>
                <a:lnTo>
                  <a:pt x="354241" y="59042"/>
                </a:lnTo>
                <a:lnTo>
                  <a:pt x="353402" y="59118"/>
                </a:lnTo>
                <a:lnTo>
                  <a:pt x="352983" y="59651"/>
                </a:lnTo>
                <a:lnTo>
                  <a:pt x="353568" y="61798"/>
                </a:lnTo>
                <a:lnTo>
                  <a:pt x="354126" y="63080"/>
                </a:lnTo>
                <a:lnTo>
                  <a:pt x="354444" y="64427"/>
                </a:lnTo>
                <a:lnTo>
                  <a:pt x="354825" y="65963"/>
                </a:lnTo>
                <a:lnTo>
                  <a:pt x="355841" y="66408"/>
                </a:lnTo>
                <a:lnTo>
                  <a:pt x="357225" y="66332"/>
                </a:lnTo>
                <a:lnTo>
                  <a:pt x="359003" y="66255"/>
                </a:lnTo>
                <a:lnTo>
                  <a:pt x="358838" y="64744"/>
                </a:lnTo>
                <a:lnTo>
                  <a:pt x="359117" y="63931"/>
                </a:lnTo>
                <a:lnTo>
                  <a:pt x="359206" y="61201"/>
                </a:lnTo>
                <a:close/>
              </a:path>
              <a:path w="553085" h="196850">
                <a:moveTo>
                  <a:pt x="362140" y="122529"/>
                </a:moveTo>
                <a:lnTo>
                  <a:pt x="362077" y="122072"/>
                </a:lnTo>
                <a:lnTo>
                  <a:pt x="361886" y="121653"/>
                </a:lnTo>
                <a:lnTo>
                  <a:pt x="361556" y="121462"/>
                </a:lnTo>
                <a:lnTo>
                  <a:pt x="361149" y="121666"/>
                </a:lnTo>
                <a:lnTo>
                  <a:pt x="360756" y="121856"/>
                </a:lnTo>
                <a:lnTo>
                  <a:pt x="360629" y="122250"/>
                </a:lnTo>
                <a:lnTo>
                  <a:pt x="360857" y="122631"/>
                </a:lnTo>
                <a:lnTo>
                  <a:pt x="360972" y="122809"/>
                </a:lnTo>
                <a:lnTo>
                  <a:pt x="361289" y="122974"/>
                </a:lnTo>
                <a:lnTo>
                  <a:pt x="361492" y="122948"/>
                </a:lnTo>
                <a:lnTo>
                  <a:pt x="361937" y="122885"/>
                </a:lnTo>
                <a:lnTo>
                  <a:pt x="362140" y="122529"/>
                </a:lnTo>
                <a:close/>
              </a:path>
              <a:path w="553085" h="196850">
                <a:moveTo>
                  <a:pt x="374764" y="87833"/>
                </a:moveTo>
                <a:lnTo>
                  <a:pt x="374726" y="86956"/>
                </a:lnTo>
                <a:lnTo>
                  <a:pt x="374700" y="86233"/>
                </a:lnTo>
                <a:lnTo>
                  <a:pt x="374154" y="86093"/>
                </a:lnTo>
                <a:lnTo>
                  <a:pt x="373545" y="86131"/>
                </a:lnTo>
                <a:lnTo>
                  <a:pt x="372567" y="86347"/>
                </a:lnTo>
                <a:lnTo>
                  <a:pt x="372071" y="86918"/>
                </a:lnTo>
                <a:lnTo>
                  <a:pt x="372579" y="88468"/>
                </a:lnTo>
                <a:lnTo>
                  <a:pt x="372935" y="89001"/>
                </a:lnTo>
                <a:lnTo>
                  <a:pt x="374599" y="88696"/>
                </a:lnTo>
                <a:lnTo>
                  <a:pt x="374764" y="87833"/>
                </a:lnTo>
                <a:close/>
              </a:path>
              <a:path w="553085" h="196850">
                <a:moveTo>
                  <a:pt x="386702" y="156679"/>
                </a:moveTo>
                <a:lnTo>
                  <a:pt x="386384" y="156451"/>
                </a:lnTo>
                <a:lnTo>
                  <a:pt x="385914" y="156413"/>
                </a:lnTo>
                <a:lnTo>
                  <a:pt x="385483" y="156451"/>
                </a:lnTo>
                <a:lnTo>
                  <a:pt x="385140" y="156641"/>
                </a:lnTo>
                <a:lnTo>
                  <a:pt x="385229" y="157124"/>
                </a:lnTo>
                <a:lnTo>
                  <a:pt x="385305" y="157556"/>
                </a:lnTo>
                <a:lnTo>
                  <a:pt x="385686" y="157772"/>
                </a:lnTo>
                <a:lnTo>
                  <a:pt x="386092" y="157670"/>
                </a:lnTo>
                <a:lnTo>
                  <a:pt x="386295" y="157632"/>
                </a:lnTo>
                <a:lnTo>
                  <a:pt x="386562" y="157365"/>
                </a:lnTo>
                <a:lnTo>
                  <a:pt x="386600" y="157162"/>
                </a:lnTo>
                <a:lnTo>
                  <a:pt x="386702" y="156679"/>
                </a:lnTo>
                <a:close/>
              </a:path>
              <a:path w="553085" h="196850">
                <a:moveTo>
                  <a:pt x="401904" y="87718"/>
                </a:moveTo>
                <a:lnTo>
                  <a:pt x="401866" y="87249"/>
                </a:lnTo>
                <a:lnTo>
                  <a:pt x="401650" y="86804"/>
                </a:lnTo>
                <a:lnTo>
                  <a:pt x="401269" y="86728"/>
                </a:lnTo>
                <a:lnTo>
                  <a:pt x="400875" y="86906"/>
                </a:lnTo>
                <a:lnTo>
                  <a:pt x="400481" y="87071"/>
                </a:lnTo>
                <a:lnTo>
                  <a:pt x="400291" y="87452"/>
                </a:lnTo>
                <a:lnTo>
                  <a:pt x="400545" y="87833"/>
                </a:lnTo>
                <a:lnTo>
                  <a:pt x="400659" y="87998"/>
                </a:lnTo>
                <a:lnTo>
                  <a:pt x="401002" y="88112"/>
                </a:lnTo>
                <a:lnTo>
                  <a:pt x="401231" y="88087"/>
                </a:lnTo>
                <a:lnTo>
                  <a:pt x="401688" y="88049"/>
                </a:lnTo>
                <a:lnTo>
                  <a:pt x="401904" y="87718"/>
                </a:lnTo>
                <a:close/>
              </a:path>
              <a:path w="553085" h="196850">
                <a:moveTo>
                  <a:pt x="451396" y="40043"/>
                </a:moveTo>
                <a:lnTo>
                  <a:pt x="451142" y="39687"/>
                </a:lnTo>
                <a:lnTo>
                  <a:pt x="450989" y="39662"/>
                </a:lnTo>
                <a:lnTo>
                  <a:pt x="450557" y="39598"/>
                </a:lnTo>
                <a:lnTo>
                  <a:pt x="450253" y="39916"/>
                </a:lnTo>
                <a:lnTo>
                  <a:pt x="450164" y="40309"/>
                </a:lnTo>
                <a:lnTo>
                  <a:pt x="450126" y="40462"/>
                </a:lnTo>
                <a:lnTo>
                  <a:pt x="450380" y="40678"/>
                </a:lnTo>
                <a:lnTo>
                  <a:pt x="450507" y="40868"/>
                </a:lnTo>
                <a:lnTo>
                  <a:pt x="450951" y="40855"/>
                </a:lnTo>
                <a:lnTo>
                  <a:pt x="451281" y="40614"/>
                </a:lnTo>
                <a:lnTo>
                  <a:pt x="451358" y="40208"/>
                </a:lnTo>
                <a:lnTo>
                  <a:pt x="451396" y="40043"/>
                </a:lnTo>
                <a:close/>
              </a:path>
              <a:path w="553085" h="196850">
                <a:moveTo>
                  <a:pt x="474916" y="166890"/>
                </a:moveTo>
                <a:lnTo>
                  <a:pt x="474624" y="166497"/>
                </a:lnTo>
                <a:lnTo>
                  <a:pt x="474014" y="166293"/>
                </a:lnTo>
                <a:lnTo>
                  <a:pt x="473570" y="166268"/>
                </a:lnTo>
                <a:lnTo>
                  <a:pt x="473227" y="166458"/>
                </a:lnTo>
                <a:lnTo>
                  <a:pt x="473113" y="166865"/>
                </a:lnTo>
                <a:lnTo>
                  <a:pt x="472935" y="167449"/>
                </a:lnTo>
                <a:lnTo>
                  <a:pt x="473125" y="167944"/>
                </a:lnTo>
                <a:lnTo>
                  <a:pt x="473786" y="168071"/>
                </a:lnTo>
                <a:lnTo>
                  <a:pt x="474205" y="168148"/>
                </a:lnTo>
                <a:lnTo>
                  <a:pt x="474586" y="167919"/>
                </a:lnTo>
                <a:lnTo>
                  <a:pt x="474713" y="167513"/>
                </a:lnTo>
                <a:lnTo>
                  <a:pt x="474916" y="166890"/>
                </a:lnTo>
                <a:close/>
              </a:path>
              <a:path w="553085" h="196850">
                <a:moveTo>
                  <a:pt x="483501" y="132473"/>
                </a:moveTo>
                <a:lnTo>
                  <a:pt x="483222" y="132054"/>
                </a:lnTo>
                <a:lnTo>
                  <a:pt x="482574" y="131914"/>
                </a:lnTo>
                <a:lnTo>
                  <a:pt x="482117" y="131914"/>
                </a:lnTo>
                <a:lnTo>
                  <a:pt x="481774" y="132143"/>
                </a:lnTo>
                <a:lnTo>
                  <a:pt x="481685" y="132562"/>
                </a:lnTo>
                <a:lnTo>
                  <a:pt x="481533" y="133197"/>
                </a:lnTo>
                <a:lnTo>
                  <a:pt x="481825" y="133642"/>
                </a:lnTo>
                <a:lnTo>
                  <a:pt x="482473" y="133731"/>
                </a:lnTo>
                <a:lnTo>
                  <a:pt x="482917" y="133781"/>
                </a:lnTo>
                <a:lnTo>
                  <a:pt x="483285" y="133527"/>
                </a:lnTo>
                <a:lnTo>
                  <a:pt x="483374" y="133096"/>
                </a:lnTo>
                <a:lnTo>
                  <a:pt x="483501" y="132473"/>
                </a:lnTo>
                <a:close/>
              </a:path>
              <a:path w="553085" h="196850">
                <a:moveTo>
                  <a:pt x="552488" y="164947"/>
                </a:moveTo>
                <a:lnTo>
                  <a:pt x="552450" y="164134"/>
                </a:lnTo>
                <a:lnTo>
                  <a:pt x="552272" y="163449"/>
                </a:lnTo>
                <a:lnTo>
                  <a:pt x="550100" y="163093"/>
                </a:lnTo>
                <a:lnTo>
                  <a:pt x="549224" y="163664"/>
                </a:lnTo>
                <a:lnTo>
                  <a:pt x="548944" y="164985"/>
                </a:lnTo>
                <a:lnTo>
                  <a:pt x="548779" y="165773"/>
                </a:lnTo>
                <a:lnTo>
                  <a:pt x="549097" y="166471"/>
                </a:lnTo>
                <a:lnTo>
                  <a:pt x="549935" y="166522"/>
                </a:lnTo>
                <a:lnTo>
                  <a:pt x="551116" y="166611"/>
                </a:lnTo>
                <a:lnTo>
                  <a:pt x="552170" y="166268"/>
                </a:lnTo>
                <a:lnTo>
                  <a:pt x="552488" y="164947"/>
                </a:lnTo>
                <a:close/>
              </a:path>
            </a:pathLst>
          </a:custGeom>
          <a:solidFill>
            <a:srgbClr val="16568B"/>
          </a:solidFill>
        </p:spPr>
        <p:txBody>
          <a:bodyPr wrap="square" lIns="0" tIns="0" rIns="0" bIns="0" rtlCol="0"/>
          <a:lstStyle/>
          <a:p>
            <a:endParaRPr/>
          </a:p>
        </p:txBody>
      </p:sp>
      <p:sp>
        <p:nvSpPr>
          <p:cNvPr id="186" name="bg object 186"/>
          <p:cNvSpPr/>
          <p:nvPr/>
        </p:nvSpPr>
        <p:spPr>
          <a:xfrm>
            <a:off x="3184652" y="3546182"/>
            <a:ext cx="557530" cy="202565"/>
          </a:xfrm>
          <a:custGeom>
            <a:avLst/>
            <a:gdLst/>
            <a:ahLst/>
            <a:cxnLst/>
            <a:rect l="l" t="t" r="r" b="b"/>
            <a:pathLst>
              <a:path w="557529" h="202564">
                <a:moveTo>
                  <a:pt x="1320" y="136423"/>
                </a:moveTo>
                <a:lnTo>
                  <a:pt x="1206" y="135991"/>
                </a:lnTo>
                <a:lnTo>
                  <a:pt x="1155" y="135788"/>
                </a:lnTo>
                <a:lnTo>
                  <a:pt x="850" y="135521"/>
                </a:lnTo>
                <a:lnTo>
                  <a:pt x="660" y="135521"/>
                </a:lnTo>
                <a:lnTo>
                  <a:pt x="203" y="135534"/>
                </a:lnTo>
                <a:lnTo>
                  <a:pt x="0" y="135864"/>
                </a:lnTo>
                <a:lnTo>
                  <a:pt x="76" y="136334"/>
                </a:lnTo>
                <a:lnTo>
                  <a:pt x="254" y="136499"/>
                </a:lnTo>
                <a:lnTo>
                  <a:pt x="444" y="136804"/>
                </a:lnTo>
                <a:lnTo>
                  <a:pt x="635" y="136804"/>
                </a:lnTo>
                <a:lnTo>
                  <a:pt x="1104" y="136791"/>
                </a:lnTo>
                <a:lnTo>
                  <a:pt x="1320" y="136423"/>
                </a:lnTo>
                <a:close/>
              </a:path>
              <a:path w="557529" h="202564">
                <a:moveTo>
                  <a:pt x="7162" y="181991"/>
                </a:moveTo>
                <a:lnTo>
                  <a:pt x="7048" y="180924"/>
                </a:lnTo>
                <a:lnTo>
                  <a:pt x="6565" y="180467"/>
                </a:lnTo>
                <a:lnTo>
                  <a:pt x="5753" y="180581"/>
                </a:lnTo>
                <a:lnTo>
                  <a:pt x="4978" y="180682"/>
                </a:lnTo>
                <a:lnTo>
                  <a:pt x="4521" y="181216"/>
                </a:lnTo>
                <a:lnTo>
                  <a:pt x="4648" y="182041"/>
                </a:lnTo>
                <a:lnTo>
                  <a:pt x="4775" y="182854"/>
                </a:lnTo>
                <a:lnTo>
                  <a:pt x="5346" y="183235"/>
                </a:lnTo>
                <a:lnTo>
                  <a:pt x="6108" y="183222"/>
                </a:lnTo>
                <a:lnTo>
                  <a:pt x="7035" y="183197"/>
                </a:lnTo>
                <a:lnTo>
                  <a:pt x="7099" y="182460"/>
                </a:lnTo>
                <a:lnTo>
                  <a:pt x="7162" y="181991"/>
                </a:lnTo>
                <a:close/>
              </a:path>
              <a:path w="557529" h="202564">
                <a:moveTo>
                  <a:pt x="13335" y="69342"/>
                </a:moveTo>
                <a:lnTo>
                  <a:pt x="11620" y="63385"/>
                </a:lnTo>
                <a:lnTo>
                  <a:pt x="10236" y="60439"/>
                </a:lnTo>
                <a:lnTo>
                  <a:pt x="3759" y="58420"/>
                </a:lnTo>
                <a:lnTo>
                  <a:pt x="2400" y="59105"/>
                </a:lnTo>
                <a:lnTo>
                  <a:pt x="1676" y="63055"/>
                </a:lnTo>
                <a:lnTo>
                  <a:pt x="1651" y="64058"/>
                </a:lnTo>
                <a:lnTo>
                  <a:pt x="1562" y="65036"/>
                </a:lnTo>
                <a:lnTo>
                  <a:pt x="1447" y="69278"/>
                </a:lnTo>
                <a:lnTo>
                  <a:pt x="4191" y="72555"/>
                </a:lnTo>
                <a:lnTo>
                  <a:pt x="10668" y="72440"/>
                </a:lnTo>
                <a:lnTo>
                  <a:pt x="13335" y="69342"/>
                </a:lnTo>
                <a:close/>
              </a:path>
              <a:path w="557529" h="202564">
                <a:moveTo>
                  <a:pt x="13360" y="25285"/>
                </a:moveTo>
                <a:lnTo>
                  <a:pt x="12915" y="24879"/>
                </a:lnTo>
                <a:lnTo>
                  <a:pt x="11671" y="24853"/>
                </a:lnTo>
                <a:lnTo>
                  <a:pt x="11277" y="25323"/>
                </a:lnTo>
                <a:lnTo>
                  <a:pt x="11277" y="25933"/>
                </a:lnTo>
                <a:lnTo>
                  <a:pt x="11277" y="26530"/>
                </a:lnTo>
                <a:lnTo>
                  <a:pt x="11658" y="26949"/>
                </a:lnTo>
                <a:lnTo>
                  <a:pt x="12344" y="27025"/>
                </a:lnTo>
                <a:lnTo>
                  <a:pt x="12928" y="26924"/>
                </a:lnTo>
                <a:lnTo>
                  <a:pt x="13309" y="26517"/>
                </a:lnTo>
                <a:lnTo>
                  <a:pt x="13360" y="25285"/>
                </a:lnTo>
                <a:close/>
              </a:path>
              <a:path w="557529" h="202564">
                <a:moveTo>
                  <a:pt x="17068" y="43903"/>
                </a:moveTo>
                <a:lnTo>
                  <a:pt x="16891" y="42684"/>
                </a:lnTo>
                <a:lnTo>
                  <a:pt x="16167" y="41694"/>
                </a:lnTo>
                <a:lnTo>
                  <a:pt x="14986" y="41643"/>
                </a:lnTo>
                <a:lnTo>
                  <a:pt x="13550" y="41592"/>
                </a:lnTo>
                <a:lnTo>
                  <a:pt x="13195" y="42849"/>
                </a:lnTo>
                <a:lnTo>
                  <a:pt x="13246" y="45097"/>
                </a:lnTo>
                <a:lnTo>
                  <a:pt x="13614" y="46050"/>
                </a:lnTo>
                <a:lnTo>
                  <a:pt x="14897" y="46101"/>
                </a:lnTo>
                <a:lnTo>
                  <a:pt x="16357" y="46151"/>
                </a:lnTo>
                <a:lnTo>
                  <a:pt x="16738" y="45046"/>
                </a:lnTo>
                <a:lnTo>
                  <a:pt x="17068" y="43903"/>
                </a:lnTo>
                <a:close/>
              </a:path>
              <a:path w="557529" h="202564">
                <a:moveTo>
                  <a:pt x="17741" y="115557"/>
                </a:moveTo>
                <a:lnTo>
                  <a:pt x="17716" y="112915"/>
                </a:lnTo>
                <a:lnTo>
                  <a:pt x="16802" y="112280"/>
                </a:lnTo>
                <a:lnTo>
                  <a:pt x="15557" y="112369"/>
                </a:lnTo>
                <a:lnTo>
                  <a:pt x="14198" y="112471"/>
                </a:lnTo>
                <a:lnTo>
                  <a:pt x="13817" y="113614"/>
                </a:lnTo>
                <a:lnTo>
                  <a:pt x="13677" y="116001"/>
                </a:lnTo>
                <a:lnTo>
                  <a:pt x="15659" y="116395"/>
                </a:lnTo>
                <a:lnTo>
                  <a:pt x="16979" y="116268"/>
                </a:lnTo>
                <a:lnTo>
                  <a:pt x="17741" y="115557"/>
                </a:lnTo>
                <a:close/>
              </a:path>
              <a:path w="557529" h="202564">
                <a:moveTo>
                  <a:pt x="22085" y="154343"/>
                </a:moveTo>
                <a:lnTo>
                  <a:pt x="21907" y="153200"/>
                </a:lnTo>
                <a:lnTo>
                  <a:pt x="21691" y="151790"/>
                </a:lnTo>
                <a:lnTo>
                  <a:pt x="21107" y="150545"/>
                </a:lnTo>
                <a:lnTo>
                  <a:pt x="19748" y="150355"/>
                </a:lnTo>
                <a:lnTo>
                  <a:pt x="17805" y="150736"/>
                </a:lnTo>
                <a:lnTo>
                  <a:pt x="17437" y="151815"/>
                </a:lnTo>
                <a:lnTo>
                  <a:pt x="17767" y="154838"/>
                </a:lnTo>
                <a:lnTo>
                  <a:pt x="18783" y="155295"/>
                </a:lnTo>
                <a:lnTo>
                  <a:pt x="21437" y="155016"/>
                </a:lnTo>
                <a:lnTo>
                  <a:pt x="22085" y="154343"/>
                </a:lnTo>
                <a:close/>
              </a:path>
              <a:path w="557529" h="202564">
                <a:moveTo>
                  <a:pt x="24384" y="176949"/>
                </a:moveTo>
                <a:lnTo>
                  <a:pt x="24320" y="176237"/>
                </a:lnTo>
                <a:lnTo>
                  <a:pt x="24015" y="175641"/>
                </a:lnTo>
                <a:lnTo>
                  <a:pt x="22529" y="175552"/>
                </a:lnTo>
                <a:lnTo>
                  <a:pt x="22148" y="175958"/>
                </a:lnTo>
                <a:lnTo>
                  <a:pt x="22098" y="176593"/>
                </a:lnTo>
                <a:lnTo>
                  <a:pt x="22047" y="177393"/>
                </a:lnTo>
                <a:lnTo>
                  <a:pt x="22377" y="177952"/>
                </a:lnTo>
                <a:lnTo>
                  <a:pt x="23876" y="177952"/>
                </a:lnTo>
                <a:lnTo>
                  <a:pt x="24320" y="177685"/>
                </a:lnTo>
                <a:lnTo>
                  <a:pt x="24384" y="176949"/>
                </a:lnTo>
                <a:close/>
              </a:path>
              <a:path w="557529" h="202564">
                <a:moveTo>
                  <a:pt x="27686" y="138404"/>
                </a:moveTo>
                <a:lnTo>
                  <a:pt x="26276" y="137274"/>
                </a:lnTo>
                <a:lnTo>
                  <a:pt x="23037" y="136093"/>
                </a:lnTo>
                <a:lnTo>
                  <a:pt x="22186" y="134023"/>
                </a:lnTo>
                <a:lnTo>
                  <a:pt x="19431" y="136525"/>
                </a:lnTo>
                <a:lnTo>
                  <a:pt x="20485" y="138074"/>
                </a:lnTo>
                <a:lnTo>
                  <a:pt x="20764" y="139382"/>
                </a:lnTo>
                <a:lnTo>
                  <a:pt x="21056" y="140779"/>
                </a:lnTo>
                <a:lnTo>
                  <a:pt x="21856" y="141973"/>
                </a:lnTo>
                <a:lnTo>
                  <a:pt x="23723" y="143789"/>
                </a:lnTo>
                <a:lnTo>
                  <a:pt x="24714" y="144348"/>
                </a:lnTo>
                <a:lnTo>
                  <a:pt x="27343" y="143357"/>
                </a:lnTo>
                <a:lnTo>
                  <a:pt x="27635" y="142163"/>
                </a:lnTo>
                <a:lnTo>
                  <a:pt x="27546" y="140589"/>
                </a:lnTo>
                <a:lnTo>
                  <a:pt x="27686" y="138404"/>
                </a:lnTo>
                <a:close/>
              </a:path>
              <a:path w="557529" h="202564">
                <a:moveTo>
                  <a:pt x="28079" y="180022"/>
                </a:moveTo>
                <a:lnTo>
                  <a:pt x="28041" y="179247"/>
                </a:lnTo>
                <a:lnTo>
                  <a:pt x="27698" y="178536"/>
                </a:lnTo>
                <a:lnTo>
                  <a:pt x="26911" y="178562"/>
                </a:lnTo>
                <a:lnTo>
                  <a:pt x="25895" y="178600"/>
                </a:lnTo>
                <a:lnTo>
                  <a:pt x="25615" y="179463"/>
                </a:lnTo>
                <a:lnTo>
                  <a:pt x="25565" y="181114"/>
                </a:lnTo>
                <a:lnTo>
                  <a:pt x="25768" y="181851"/>
                </a:lnTo>
                <a:lnTo>
                  <a:pt x="27647" y="181698"/>
                </a:lnTo>
                <a:lnTo>
                  <a:pt x="28054" y="180962"/>
                </a:lnTo>
                <a:lnTo>
                  <a:pt x="28079" y="180022"/>
                </a:lnTo>
                <a:close/>
              </a:path>
              <a:path w="557529" h="202564">
                <a:moveTo>
                  <a:pt x="46837" y="175094"/>
                </a:moveTo>
                <a:lnTo>
                  <a:pt x="46824" y="174459"/>
                </a:lnTo>
                <a:lnTo>
                  <a:pt x="46799" y="173609"/>
                </a:lnTo>
                <a:lnTo>
                  <a:pt x="46240" y="173278"/>
                </a:lnTo>
                <a:lnTo>
                  <a:pt x="45491" y="173215"/>
                </a:lnTo>
                <a:lnTo>
                  <a:pt x="45008" y="173278"/>
                </a:lnTo>
                <a:lnTo>
                  <a:pt x="44615" y="173520"/>
                </a:lnTo>
                <a:lnTo>
                  <a:pt x="44653" y="173990"/>
                </a:lnTo>
                <a:lnTo>
                  <a:pt x="44704" y="174713"/>
                </a:lnTo>
                <a:lnTo>
                  <a:pt x="45059" y="175387"/>
                </a:lnTo>
                <a:lnTo>
                  <a:pt x="45821" y="175501"/>
                </a:lnTo>
                <a:lnTo>
                  <a:pt x="46456" y="175590"/>
                </a:lnTo>
                <a:lnTo>
                  <a:pt x="46837" y="175094"/>
                </a:lnTo>
                <a:close/>
              </a:path>
              <a:path w="557529" h="202564">
                <a:moveTo>
                  <a:pt x="47993" y="17157"/>
                </a:moveTo>
                <a:lnTo>
                  <a:pt x="47752" y="16027"/>
                </a:lnTo>
                <a:lnTo>
                  <a:pt x="47967" y="14757"/>
                </a:lnTo>
                <a:lnTo>
                  <a:pt x="46609" y="14693"/>
                </a:lnTo>
                <a:lnTo>
                  <a:pt x="45415" y="14630"/>
                </a:lnTo>
                <a:lnTo>
                  <a:pt x="44894" y="15570"/>
                </a:lnTo>
                <a:lnTo>
                  <a:pt x="44919" y="16649"/>
                </a:lnTo>
                <a:lnTo>
                  <a:pt x="44932" y="17678"/>
                </a:lnTo>
                <a:lnTo>
                  <a:pt x="45237" y="18630"/>
                </a:lnTo>
                <a:lnTo>
                  <a:pt x="46570" y="18618"/>
                </a:lnTo>
                <a:lnTo>
                  <a:pt x="47701" y="18605"/>
                </a:lnTo>
                <a:lnTo>
                  <a:pt x="47879" y="17818"/>
                </a:lnTo>
                <a:lnTo>
                  <a:pt x="47993" y="17157"/>
                </a:lnTo>
                <a:close/>
              </a:path>
              <a:path w="557529" h="202564">
                <a:moveTo>
                  <a:pt x="65659" y="171424"/>
                </a:moveTo>
                <a:lnTo>
                  <a:pt x="65532" y="170065"/>
                </a:lnTo>
                <a:lnTo>
                  <a:pt x="65024" y="169252"/>
                </a:lnTo>
                <a:lnTo>
                  <a:pt x="62839" y="168579"/>
                </a:lnTo>
                <a:lnTo>
                  <a:pt x="61849" y="169100"/>
                </a:lnTo>
                <a:lnTo>
                  <a:pt x="61658" y="170611"/>
                </a:lnTo>
                <a:lnTo>
                  <a:pt x="61556" y="171018"/>
                </a:lnTo>
                <a:lnTo>
                  <a:pt x="61429" y="171399"/>
                </a:lnTo>
                <a:lnTo>
                  <a:pt x="59626" y="171107"/>
                </a:lnTo>
                <a:lnTo>
                  <a:pt x="57734" y="171081"/>
                </a:lnTo>
                <a:lnTo>
                  <a:pt x="55575" y="170878"/>
                </a:lnTo>
                <a:lnTo>
                  <a:pt x="55854" y="173431"/>
                </a:lnTo>
                <a:lnTo>
                  <a:pt x="55600" y="173316"/>
                </a:lnTo>
                <a:lnTo>
                  <a:pt x="55308" y="173253"/>
                </a:lnTo>
                <a:lnTo>
                  <a:pt x="53695" y="173266"/>
                </a:lnTo>
                <a:lnTo>
                  <a:pt x="52946" y="173990"/>
                </a:lnTo>
                <a:lnTo>
                  <a:pt x="52768" y="176911"/>
                </a:lnTo>
                <a:lnTo>
                  <a:pt x="54368" y="178917"/>
                </a:lnTo>
                <a:lnTo>
                  <a:pt x="55638" y="178968"/>
                </a:lnTo>
                <a:lnTo>
                  <a:pt x="55968" y="178943"/>
                </a:lnTo>
                <a:lnTo>
                  <a:pt x="56451" y="178777"/>
                </a:lnTo>
                <a:lnTo>
                  <a:pt x="56781" y="181813"/>
                </a:lnTo>
                <a:lnTo>
                  <a:pt x="59372" y="180124"/>
                </a:lnTo>
                <a:lnTo>
                  <a:pt x="61810" y="178879"/>
                </a:lnTo>
                <a:lnTo>
                  <a:pt x="64947" y="176161"/>
                </a:lnTo>
                <a:lnTo>
                  <a:pt x="65062" y="174599"/>
                </a:lnTo>
                <a:lnTo>
                  <a:pt x="64477" y="173367"/>
                </a:lnTo>
                <a:lnTo>
                  <a:pt x="65341" y="172643"/>
                </a:lnTo>
                <a:lnTo>
                  <a:pt x="65468" y="171831"/>
                </a:lnTo>
                <a:lnTo>
                  <a:pt x="65659" y="171424"/>
                </a:lnTo>
                <a:close/>
              </a:path>
              <a:path w="557529" h="202564">
                <a:moveTo>
                  <a:pt x="90576" y="22834"/>
                </a:moveTo>
                <a:lnTo>
                  <a:pt x="90004" y="21285"/>
                </a:lnTo>
                <a:lnTo>
                  <a:pt x="88353" y="18999"/>
                </a:lnTo>
                <a:lnTo>
                  <a:pt x="87350" y="18389"/>
                </a:lnTo>
                <a:lnTo>
                  <a:pt x="85953" y="16802"/>
                </a:lnTo>
                <a:lnTo>
                  <a:pt x="85407" y="15875"/>
                </a:lnTo>
                <a:lnTo>
                  <a:pt x="82791" y="16802"/>
                </a:lnTo>
                <a:lnTo>
                  <a:pt x="83261" y="18097"/>
                </a:lnTo>
                <a:lnTo>
                  <a:pt x="83121" y="19989"/>
                </a:lnTo>
                <a:lnTo>
                  <a:pt x="82892" y="21399"/>
                </a:lnTo>
                <a:lnTo>
                  <a:pt x="85394" y="26123"/>
                </a:lnTo>
                <a:lnTo>
                  <a:pt x="86194" y="26492"/>
                </a:lnTo>
                <a:lnTo>
                  <a:pt x="87261" y="26466"/>
                </a:lnTo>
                <a:lnTo>
                  <a:pt x="88544" y="26441"/>
                </a:lnTo>
                <a:lnTo>
                  <a:pt x="89268" y="25742"/>
                </a:lnTo>
                <a:lnTo>
                  <a:pt x="90576" y="22834"/>
                </a:lnTo>
                <a:close/>
              </a:path>
              <a:path w="557529" h="202564">
                <a:moveTo>
                  <a:pt x="93116" y="104673"/>
                </a:moveTo>
                <a:lnTo>
                  <a:pt x="93078" y="104178"/>
                </a:lnTo>
                <a:lnTo>
                  <a:pt x="93052" y="103733"/>
                </a:lnTo>
                <a:lnTo>
                  <a:pt x="92798" y="103390"/>
                </a:lnTo>
                <a:lnTo>
                  <a:pt x="92303" y="103339"/>
                </a:lnTo>
                <a:lnTo>
                  <a:pt x="91833" y="103403"/>
                </a:lnTo>
                <a:lnTo>
                  <a:pt x="91516" y="103682"/>
                </a:lnTo>
                <a:lnTo>
                  <a:pt x="91516" y="104152"/>
                </a:lnTo>
                <a:lnTo>
                  <a:pt x="91503" y="104635"/>
                </a:lnTo>
                <a:lnTo>
                  <a:pt x="91871" y="104914"/>
                </a:lnTo>
                <a:lnTo>
                  <a:pt x="92303" y="104940"/>
                </a:lnTo>
                <a:lnTo>
                  <a:pt x="92786" y="104978"/>
                </a:lnTo>
                <a:lnTo>
                  <a:pt x="93116" y="104673"/>
                </a:lnTo>
                <a:close/>
              </a:path>
              <a:path w="557529" h="202564">
                <a:moveTo>
                  <a:pt x="107467" y="164985"/>
                </a:moveTo>
                <a:lnTo>
                  <a:pt x="107340" y="162547"/>
                </a:lnTo>
                <a:lnTo>
                  <a:pt x="105130" y="160159"/>
                </a:lnTo>
                <a:lnTo>
                  <a:pt x="104508" y="159588"/>
                </a:lnTo>
                <a:lnTo>
                  <a:pt x="103339" y="158597"/>
                </a:lnTo>
                <a:lnTo>
                  <a:pt x="103441" y="155917"/>
                </a:lnTo>
                <a:lnTo>
                  <a:pt x="98463" y="157391"/>
                </a:lnTo>
                <a:lnTo>
                  <a:pt x="96913" y="160083"/>
                </a:lnTo>
                <a:lnTo>
                  <a:pt x="97332" y="166878"/>
                </a:lnTo>
                <a:lnTo>
                  <a:pt x="99275" y="169240"/>
                </a:lnTo>
                <a:lnTo>
                  <a:pt x="104736" y="170141"/>
                </a:lnTo>
                <a:lnTo>
                  <a:pt x="106108" y="169430"/>
                </a:lnTo>
                <a:lnTo>
                  <a:pt x="106692" y="167525"/>
                </a:lnTo>
                <a:lnTo>
                  <a:pt x="107467" y="164985"/>
                </a:lnTo>
                <a:close/>
              </a:path>
              <a:path w="557529" h="202564">
                <a:moveTo>
                  <a:pt x="111950" y="4318"/>
                </a:moveTo>
                <a:lnTo>
                  <a:pt x="111721" y="2984"/>
                </a:lnTo>
                <a:lnTo>
                  <a:pt x="111467" y="1587"/>
                </a:lnTo>
                <a:lnTo>
                  <a:pt x="110794" y="381"/>
                </a:lnTo>
                <a:lnTo>
                  <a:pt x="109537" y="0"/>
                </a:lnTo>
                <a:lnTo>
                  <a:pt x="107950" y="419"/>
                </a:lnTo>
                <a:lnTo>
                  <a:pt x="107099" y="1168"/>
                </a:lnTo>
                <a:lnTo>
                  <a:pt x="107353" y="4000"/>
                </a:lnTo>
                <a:lnTo>
                  <a:pt x="108191" y="5219"/>
                </a:lnTo>
                <a:lnTo>
                  <a:pt x="111175" y="5270"/>
                </a:lnTo>
                <a:lnTo>
                  <a:pt x="111950" y="4318"/>
                </a:lnTo>
                <a:close/>
              </a:path>
              <a:path w="557529" h="202564">
                <a:moveTo>
                  <a:pt x="120002" y="39497"/>
                </a:moveTo>
                <a:lnTo>
                  <a:pt x="119862" y="39281"/>
                </a:lnTo>
                <a:lnTo>
                  <a:pt x="119761" y="38925"/>
                </a:lnTo>
                <a:lnTo>
                  <a:pt x="119126" y="38785"/>
                </a:lnTo>
                <a:lnTo>
                  <a:pt x="118795" y="39077"/>
                </a:lnTo>
                <a:lnTo>
                  <a:pt x="118783" y="39535"/>
                </a:lnTo>
                <a:lnTo>
                  <a:pt x="118783" y="39738"/>
                </a:lnTo>
                <a:lnTo>
                  <a:pt x="118999" y="40081"/>
                </a:lnTo>
                <a:lnTo>
                  <a:pt x="119189" y="40132"/>
                </a:lnTo>
                <a:lnTo>
                  <a:pt x="119646" y="40246"/>
                </a:lnTo>
                <a:lnTo>
                  <a:pt x="119926" y="39966"/>
                </a:lnTo>
                <a:lnTo>
                  <a:pt x="120002" y="39497"/>
                </a:lnTo>
                <a:close/>
              </a:path>
              <a:path w="557529" h="202564">
                <a:moveTo>
                  <a:pt x="122796" y="120357"/>
                </a:moveTo>
                <a:lnTo>
                  <a:pt x="122567" y="118960"/>
                </a:lnTo>
                <a:lnTo>
                  <a:pt x="121742" y="118364"/>
                </a:lnTo>
                <a:lnTo>
                  <a:pt x="120497" y="118452"/>
                </a:lnTo>
                <a:lnTo>
                  <a:pt x="119697" y="118516"/>
                </a:lnTo>
                <a:lnTo>
                  <a:pt x="119341" y="119151"/>
                </a:lnTo>
                <a:lnTo>
                  <a:pt x="119494" y="119913"/>
                </a:lnTo>
                <a:lnTo>
                  <a:pt x="119684" y="120891"/>
                </a:lnTo>
                <a:lnTo>
                  <a:pt x="120103" y="121780"/>
                </a:lnTo>
                <a:lnTo>
                  <a:pt x="122313" y="121856"/>
                </a:lnTo>
                <a:lnTo>
                  <a:pt x="122669" y="121170"/>
                </a:lnTo>
                <a:lnTo>
                  <a:pt x="122796" y="120357"/>
                </a:lnTo>
                <a:close/>
              </a:path>
              <a:path w="557529" h="202564">
                <a:moveTo>
                  <a:pt x="134416" y="126441"/>
                </a:moveTo>
                <a:lnTo>
                  <a:pt x="134404" y="124853"/>
                </a:lnTo>
                <a:lnTo>
                  <a:pt x="133121" y="123532"/>
                </a:lnTo>
                <a:lnTo>
                  <a:pt x="130860" y="123825"/>
                </a:lnTo>
                <a:lnTo>
                  <a:pt x="130530" y="124447"/>
                </a:lnTo>
                <a:lnTo>
                  <a:pt x="130403" y="125158"/>
                </a:lnTo>
                <a:lnTo>
                  <a:pt x="129120" y="123850"/>
                </a:lnTo>
                <a:lnTo>
                  <a:pt x="127444" y="122834"/>
                </a:lnTo>
                <a:lnTo>
                  <a:pt x="125437" y="121932"/>
                </a:lnTo>
                <a:lnTo>
                  <a:pt x="124167" y="125806"/>
                </a:lnTo>
                <a:lnTo>
                  <a:pt x="121666" y="129171"/>
                </a:lnTo>
                <a:lnTo>
                  <a:pt x="126009" y="132422"/>
                </a:lnTo>
                <a:lnTo>
                  <a:pt x="132410" y="131343"/>
                </a:lnTo>
                <a:lnTo>
                  <a:pt x="132359" y="131483"/>
                </a:lnTo>
                <a:lnTo>
                  <a:pt x="132334" y="131635"/>
                </a:lnTo>
                <a:lnTo>
                  <a:pt x="132397" y="132283"/>
                </a:lnTo>
                <a:lnTo>
                  <a:pt x="132702" y="132600"/>
                </a:lnTo>
                <a:lnTo>
                  <a:pt x="133807" y="132537"/>
                </a:lnTo>
                <a:lnTo>
                  <a:pt x="134200" y="132156"/>
                </a:lnTo>
                <a:lnTo>
                  <a:pt x="134124" y="131064"/>
                </a:lnTo>
                <a:lnTo>
                  <a:pt x="133756" y="130822"/>
                </a:lnTo>
                <a:lnTo>
                  <a:pt x="133210" y="130784"/>
                </a:lnTo>
                <a:lnTo>
                  <a:pt x="133057" y="130835"/>
                </a:lnTo>
                <a:lnTo>
                  <a:pt x="132943" y="130073"/>
                </a:lnTo>
                <a:lnTo>
                  <a:pt x="132791" y="129374"/>
                </a:lnTo>
                <a:lnTo>
                  <a:pt x="132575" y="128727"/>
                </a:lnTo>
                <a:lnTo>
                  <a:pt x="134086" y="128600"/>
                </a:lnTo>
                <a:lnTo>
                  <a:pt x="134289" y="127482"/>
                </a:lnTo>
                <a:lnTo>
                  <a:pt x="134416" y="126441"/>
                </a:lnTo>
                <a:close/>
              </a:path>
              <a:path w="557529" h="202564">
                <a:moveTo>
                  <a:pt x="152095" y="151739"/>
                </a:moveTo>
                <a:lnTo>
                  <a:pt x="151917" y="150901"/>
                </a:lnTo>
                <a:lnTo>
                  <a:pt x="151472" y="150393"/>
                </a:lnTo>
                <a:lnTo>
                  <a:pt x="149377" y="150558"/>
                </a:lnTo>
                <a:lnTo>
                  <a:pt x="149225" y="151561"/>
                </a:lnTo>
                <a:lnTo>
                  <a:pt x="149301" y="152565"/>
                </a:lnTo>
                <a:lnTo>
                  <a:pt x="149364" y="153314"/>
                </a:lnTo>
                <a:lnTo>
                  <a:pt x="149847" y="153873"/>
                </a:lnTo>
                <a:lnTo>
                  <a:pt x="151917" y="153644"/>
                </a:lnTo>
                <a:lnTo>
                  <a:pt x="152057" y="152679"/>
                </a:lnTo>
                <a:lnTo>
                  <a:pt x="152095" y="151739"/>
                </a:lnTo>
                <a:close/>
              </a:path>
              <a:path w="557529" h="202564">
                <a:moveTo>
                  <a:pt x="160083" y="102539"/>
                </a:moveTo>
                <a:lnTo>
                  <a:pt x="159296" y="101815"/>
                </a:lnTo>
                <a:lnTo>
                  <a:pt x="158394" y="101447"/>
                </a:lnTo>
                <a:lnTo>
                  <a:pt x="156972" y="101485"/>
                </a:lnTo>
                <a:lnTo>
                  <a:pt x="156705" y="102235"/>
                </a:lnTo>
                <a:lnTo>
                  <a:pt x="156654" y="103162"/>
                </a:lnTo>
                <a:lnTo>
                  <a:pt x="156591" y="104254"/>
                </a:lnTo>
                <a:lnTo>
                  <a:pt x="156845" y="105219"/>
                </a:lnTo>
                <a:lnTo>
                  <a:pt x="159029" y="105333"/>
                </a:lnTo>
                <a:lnTo>
                  <a:pt x="159842" y="104889"/>
                </a:lnTo>
                <a:lnTo>
                  <a:pt x="160083" y="102539"/>
                </a:lnTo>
                <a:close/>
              </a:path>
              <a:path w="557529" h="202564">
                <a:moveTo>
                  <a:pt x="179666" y="44373"/>
                </a:moveTo>
                <a:lnTo>
                  <a:pt x="178930" y="43510"/>
                </a:lnTo>
                <a:lnTo>
                  <a:pt x="177368" y="43281"/>
                </a:lnTo>
                <a:lnTo>
                  <a:pt x="175895" y="43307"/>
                </a:lnTo>
                <a:lnTo>
                  <a:pt x="175158" y="44208"/>
                </a:lnTo>
                <a:lnTo>
                  <a:pt x="175171" y="45631"/>
                </a:lnTo>
                <a:lnTo>
                  <a:pt x="175171" y="47167"/>
                </a:lnTo>
                <a:lnTo>
                  <a:pt x="175945" y="48475"/>
                </a:lnTo>
                <a:lnTo>
                  <a:pt x="177546" y="48514"/>
                </a:lnTo>
                <a:lnTo>
                  <a:pt x="179057" y="48552"/>
                </a:lnTo>
                <a:lnTo>
                  <a:pt x="179438" y="47129"/>
                </a:lnTo>
                <a:lnTo>
                  <a:pt x="179552" y="45847"/>
                </a:lnTo>
                <a:lnTo>
                  <a:pt x="179666" y="44373"/>
                </a:lnTo>
                <a:close/>
              </a:path>
              <a:path w="557529" h="202564">
                <a:moveTo>
                  <a:pt x="193535" y="110477"/>
                </a:moveTo>
                <a:lnTo>
                  <a:pt x="193395" y="109855"/>
                </a:lnTo>
                <a:lnTo>
                  <a:pt x="192963" y="109601"/>
                </a:lnTo>
                <a:lnTo>
                  <a:pt x="192366" y="109677"/>
                </a:lnTo>
                <a:lnTo>
                  <a:pt x="191909" y="109740"/>
                </a:lnTo>
                <a:lnTo>
                  <a:pt x="191693" y="110121"/>
                </a:lnTo>
                <a:lnTo>
                  <a:pt x="191744" y="110553"/>
                </a:lnTo>
                <a:lnTo>
                  <a:pt x="191820" y="111175"/>
                </a:lnTo>
                <a:lnTo>
                  <a:pt x="192214" y="111506"/>
                </a:lnTo>
                <a:lnTo>
                  <a:pt x="192849" y="111366"/>
                </a:lnTo>
                <a:lnTo>
                  <a:pt x="193281" y="111277"/>
                </a:lnTo>
                <a:lnTo>
                  <a:pt x="193484" y="110921"/>
                </a:lnTo>
                <a:lnTo>
                  <a:pt x="193535" y="110477"/>
                </a:lnTo>
                <a:close/>
              </a:path>
              <a:path w="557529" h="202564">
                <a:moveTo>
                  <a:pt x="202018" y="102362"/>
                </a:moveTo>
                <a:lnTo>
                  <a:pt x="202006" y="101777"/>
                </a:lnTo>
                <a:lnTo>
                  <a:pt x="201599" y="101358"/>
                </a:lnTo>
                <a:lnTo>
                  <a:pt x="201002" y="101346"/>
                </a:lnTo>
                <a:lnTo>
                  <a:pt x="200380" y="101320"/>
                </a:lnTo>
                <a:lnTo>
                  <a:pt x="200088" y="101777"/>
                </a:lnTo>
                <a:lnTo>
                  <a:pt x="199999" y="102362"/>
                </a:lnTo>
                <a:lnTo>
                  <a:pt x="200075" y="102958"/>
                </a:lnTo>
                <a:lnTo>
                  <a:pt x="200380" y="103378"/>
                </a:lnTo>
                <a:lnTo>
                  <a:pt x="201002" y="103365"/>
                </a:lnTo>
                <a:lnTo>
                  <a:pt x="201599" y="103352"/>
                </a:lnTo>
                <a:lnTo>
                  <a:pt x="202018" y="102971"/>
                </a:lnTo>
                <a:lnTo>
                  <a:pt x="202018" y="102362"/>
                </a:lnTo>
                <a:close/>
              </a:path>
              <a:path w="557529" h="202564">
                <a:moveTo>
                  <a:pt x="215887" y="122224"/>
                </a:moveTo>
                <a:lnTo>
                  <a:pt x="215544" y="121920"/>
                </a:lnTo>
                <a:lnTo>
                  <a:pt x="215099" y="121932"/>
                </a:lnTo>
                <a:lnTo>
                  <a:pt x="214871" y="121932"/>
                </a:lnTo>
                <a:lnTo>
                  <a:pt x="214553" y="122174"/>
                </a:lnTo>
                <a:lnTo>
                  <a:pt x="214312" y="122809"/>
                </a:lnTo>
                <a:lnTo>
                  <a:pt x="214515" y="123164"/>
                </a:lnTo>
                <a:lnTo>
                  <a:pt x="214985" y="123317"/>
                </a:lnTo>
                <a:lnTo>
                  <a:pt x="215430" y="123342"/>
                </a:lnTo>
                <a:lnTo>
                  <a:pt x="215811" y="123164"/>
                </a:lnTo>
                <a:lnTo>
                  <a:pt x="215887" y="122224"/>
                </a:lnTo>
                <a:close/>
              </a:path>
              <a:path w="557529" h="202564">
                <a:moveTo>
                  <a:pt x="223939" y="33070"/>
                </a:moveTo>
                <a:lnTo>
                  <a:pt x="223723" y="32702"/>
                </a:lnTo>
                <a:lnTo>
                  <a:pt x="223316" y="32550"/>
                </a:lnTo>
                <a:lnTo>
                  <a:pt x="222719" y="32334"/>
                </a:lnTo>
                <a:lnTo>
                  <a:pt x="222199" y="32499"/>
                </a:lnTo>
                <a:lnTo>
                  <a:pt x="221792" y="33731"/>
                </a:lnTo>
                <a:lnTo>
                  <a:pt x="222072" y="34188"/>
                </a:lnTo>
                <a:lnTo>
                  <a:pt x="222707" y="34378"/>
                </a:lnTo>
                <a:lnTo>
                  <a:pt x="223354" y="34442"/>
                </a:lnTo>
                <a:lnTo>
                  <a:pt x="223761" y="34150"/>
                </a:lnTo>
                <a:lnTo>
                  <a:pt x="223862" y="33515"/>
                </a:lnTo>
                <a:lnTo>
                  <a:pt x="223939" y="33070"/>
                </a:lnTo>
                <a:close/>
              </a:path>
              <a:path w="557529" h="202564">
                <a:moveTo>
                  <a:pt x="225399" y="99225"/>
                </a:moveTo>
                <a:lnTo>
                  <a:pt x="224586" y="98247"/>
                </a:lnTo>
                <a:lnTo>
                  <a:pt x="221843" y="98450"/>
                </a:lnTo>
                <a:lnTo>
                  <a:pt x="221957" y="99860"/>
                </a:lnTo>
                <a:lnTo>
                  <a:pt x="222008" y="100977"/>
                </a:lnTo>
                <a:lnTo>
                  <a:pt x="222059" y="102095"/>
                </a:lnTo>
                <a:lnTo>
                  <a:pt x="222059" y="103314"/>
                </a:lnTo>
                <a:lnTo>
                  <a:pt x="223710" y="103454"/>
                </a:lnTo>
                <a:lnTo>
                  <a:pt x="225310" y="103124"/>
                </a:lnTo>
                <a:lnTo>
                  <a:pt x="225386" y="101815"/>
                </a:lnTo>
                <a:lnTo>
                  <a:pt x="225386" y="100545"/>
                </a:lnTo>
                <a:lnTo>
                  <a:pt x="225399" y="99225"/>
                </a:lnTo>
                <a:close/>
              </a:path>
              <a:path w="557529" h="202564">
                <a:moveTo>
                  <a:pt x="226225" y="170903"/>
                </a:moveTo>
                <a:lnTo>
                  <a:pt x="221335" y="166166"/>
                </a:lnTo>
                <a:lnTo>
                  <a:pt x="220014" y="167589"/>
                </a:lnTo>
                <a:lnTo>
                  <a:pt x="219824" y="169799"/>
                </a:lnTo>
                <a:lnTo>
                  <a:pt x="219837" y="170078"/>
                </a:lnTo>
                <a:lnTo>
                  <a:pt x="219608" y="170180"/>
                </a:lnTo>
                <a:lnTo>
                  <a:pt x="219417" y="170307"/>
                </a:lnTo>
                <a:lnTo>
                  <a:pt x="218694" y="172288"/>
                </a:lnTo>
                <a:lnTo>
                  <a:pt x="219710" y="172999"/>
                </a:lnTo>
                <a:lnTo>
                  <a:pt x="221462" y="173278"/>
                </a:lnTo>
                <a:lnTo>
                  <a:pt x="222046" y="173837"/>
                </a:lnTo>
                <a:lnTo>
                  <a:pt x="222719" y="174231"/>
                </a:lnTo>
                <a:lnTo>
                  <a:pt x="224751" y="174472"/>
                </a:lnTo>
                <a:lnTo>
                  <a:pt x="226174" y="172948"/>
                </a:lnTo>
                <a:lnTo>
                  <a:pt x="226225" y="170903"/>
                </a:lnTo>
                <a:close/>
              </a:path>
              <a:path w="557529" h="202564">
                <a:moveTo>
                  <a:pt x="231203" y="35801"/>
                </a:moveTo>
                <a:lnTo>
                  <a:pt x="231051" y="35191"/>
                </a:lnTo>
                <a:lnTo>
                  <a:pt x="230682" y="34810"/>
                </a:lnTo>
                <a:lnTo>
                  <a:pt x="230060" y="34772"/>
                </a:lnTo>
                <a:lnTo>
                  <a:pt x="229539" y="34747"/>
                </a:lnTo>
                <a:lnTo>
                  <a:pt x="229298" y="35102"/>
                </a:lnTo>
                <a:lnTo>
                  <a:pt x="229323" y="35585"/>
                </a:lnTo>
                <a:lnTo>
                  <a:pt x="229362" y="36220"/>
                </a:lnTo>
                <a:lnTo>
                  <a:pt x="229717" y="36639"/>
                </a:lnTo>
                <a:lnTo>
                  <a:pt x="230378" y="36614"/>
                </a:lnTo>
                <a:lnTo>
                  <a:pt x="230835" y="36601"/>
                </a:lnTo>
                <a:lnTo>
                  <a:pt x="231140" y="36283"/>
                </a:lnTo>
                <a:lnTo>
                  <a:pt x="231203" y="35801"/>
                </a:lnTo>
                <a:close/>
              </a:path>
              <a:path w="557529" h="202564">
                <a:moveTo>
                  <a:pt x="239623" y="34213"/>
                </a:moveTo>
                <a:lnTo>
                  <a:pt x="239610" y="33578"/>
                </a:lnTo>
                <a:lnTo>
                  <a:pt x="239268" y="33070"/>
                </a:lnTo>
                <a:lnTo>
                  <a:pt x="238633" y="33070"/>
                </a:lnTo>
                <a:lnTo>
                  <a:pt x="237959" y="33058"/>
                </a:lnTo>
                <a:lnTo>
                  <a:pt x="237705" y="33591"/>
                </a:lnTo>
                <a:lnTo>
                  <a:pt x="237655" y="34213"/>
                </a:lnTo>
                <a:lnTo>
                  <a:pt x="237693" y="34836"/>
                </a:lnTo>
                <a:lnTo>
                  <a:pt x="237947" y="35344"/>
                </a:lnTo>
                <a:lnTo>
                  <a:pt x="238633" y="35331"/>
                </a:lnTo>
                <a:lnTo>
                  <a:pt x="239280" y="35318"/>
                </a:lnTo>
                <a:lnTo>
                  <a:pt x="239623" y="34836"/>
                </a:lnTo>
                <a:lnTo>
                  <a:pt x="239623" y="34213"/>
                </a:lnTo>
                <a:close/>
              </a:path>
              <a:path w="557529" h="202564">
                <a:moveTo>
                  <a:pt x="242608" y="38023"/>
                </a:moveTo>
                <a:lnTo>
                  <a:pt x="242404" y="37160"/>
                </a:lnTo>
                <a:lnTo>
                  <a:pt x="242062" y="36372"/>
                </a:lnTo>
                <a:lnTo>
                  <a:pt x="240182" y="36347"/>
                </a:lnTo>
                <a:lnTo>
                  <a:pt x="239712" y="36842"/>
                </a:lnTo>
                <a:lnTo>
                  <a:pt x="239737" y="38493"/>
                </a:lnTo>
                <a:lnTo>
                  <a:pt x="240233" y="38976"/>
                </a:lnTo>
                <a:lnTo>
                  <a:pt x="241020" y="39077"/>
                </a:lnTo>
                <a:lnTo>
                  <a:pt x="241820" y="39179"/>
                </a:lnTo>
                <a:lnTo>
                  <a:pt x="242366" y="38811"/>
                </a:lnTo>
                <a:lnTo>
                  <a:pt x="242608" y="38023"/>
                </a:lnTo>
                <a:close/>
              </a:path>
              <a:path w="557529" h="202564">
                <a:moveTo>
                  <a:pt x="252387" y="128739"/>
                </a:moveTo>
                <a:lnTo>
                  <a:pt x="252158" y="128308"/>
                </a:lnTo>
                <a:lnTo>
                  <a:pt x="251548" y="128104"/>
                </a:lnTo>
                <a:lnTo>
                  <a:pt x="251091" y="128079"/>
                </a:lnTo>
                <a:lnTo>
                  <a:pt x="250761" y="128295"/>
                </a:lnTo>
                <a:lnTo>
                  <a:pt x="250647" y="128701"/>
                </a:lnTo>
                <a:lnTo>
                  <a:pt x="250482" y="129311"/>
                </a:lnTo>
                <a:lnTo>
                  <a:pt x="250736" y="129781"/>
                </a:lnTo>
                <a:lnTo>
                  <a:pt x="251777" y="130060"/>
                </a:lnTo>
                <a:lnTo>
                  <a:pt x="252107" y="129768"/>
                </a:lnTo>
                <a:lnTo>
                  <a:pt x="252387" y="128739"/>
                </a:lnTo>
                <a:close/>
              </a:path>
              <a:path w="557529" h="202564">
                <a:moveTo>
                  <a:pt x="254927" y="126428"/>
                </a:moveTo>
                <a:lnTo>
                  <a:pt x="254812" y="124612"/>
                </a:lnTo>
                <a:lnTo>
                  <a:pt x="254330" y="124129"/>
                </a:lnTo>
                <a:lnTo>
                  <a:pt x="252501" y="124066"/>
                </a:lnTo>
                <a:lnTo>
                  <a:pt x="252018" y="124663"/>
                </a:lnTo>
                <a:lnTo>
                  <a:pt x="252069" y="125653"/>
                </a:lnTo>
                <a:lnTo>
                  <a:pt x="252107" y="126428"/>
                </a:lnTo>
                <a:lnTo>
                  <a:pt x="252526" y="126923"/>
                </a:lnTo>
                <a:lnTo>
                  <a:pt x="253428" y="126987"/>
                </a:lnTo>
                <a:lnTo>
                  <a:pt x="254317" y="126898"/>
                </a:lnTo>
                <a:lnTo>
                  <a:pt x="254927" y="126428"/>
                </a:lnTo>
                <a:close/>
              </a:path>
              <a:path w="557529" h="202564">
                <a:moveTo>
                  <a:pt x="277139" y="167881"/>
                </a:moveTo>
                <a:lnTo>
                  <a:pt x="276542" y="167030"/>
                </a:lnTo>
                <a:lnTo>
                  <a:pt x="274066" y="167055"/>
                </a:lnTo>
                <a:lnTo>
                  <a:pt x="273596" y="168262"/>
                </a:lnTo>
                <a:lnTo>
                  <a:pt x="273443" y="170434"/>
                </a:lnTo>
                <a:lnTo>
                  <a:pt x="273939" y="171424"/>
                </a:lnTo>
                <a:lnTo>
                  <a:pt x="276593" y="171348"/>
                </a:lnTo>
                <a:lnTo>
                  <a:pt x="276936" y="170218"/>
                </a:lnTo>
                <a:lnTo>
                  <a:pt x="277114" y="169075"/>
                </a:lnTo>
                <a:lnTo>
                  <a:pt x="277139" y="167881"/>
                </a:lnTo>
                <a:close/>
              </a:path>
              <a:path w="557529" h="202564">
                <a:moveTo>
                  <a:pt x="287731" y="10718"/>
                </a:moveTo>
                <a:lnTo>
                  <a:pt x="287655" y="8585"/>
                </a:lnTo>
                <a:lnTo>
                  <a:pt x="286613" y="7188"/>
                </a:lnTo>
                <a:lnTo>
                  <a:pt x="286550" y="4330"/>
                </a:lnTo>
                <a:lnTo>
                  <a:pt x="285445" y="3517"/>
                </a:lnTo>
                <a:lnTo>
                  <a:pt x="284124" y="3873"/>
                </a:lnTo>
                <a:lnTo>
                  <a:pt x="282968" y="4178"/>
                </a:lnTo>
                <a:lnTo>
                  <a:pt x="282803" y="5334"/>
                </a:lnTo>
                <a:lnTo>
                  <a:pt x="282905" y="6311"/>
                </a:lnTo>
                <a:lnTo>
                  <a:pt x="283210" y="8978"/>
                </a:lnTo>
                <a:lnTo>
                  <a:pt x="285216" y="9791"/>
                </a:lnTo>
                <a:lnTo>
                  <a:pt x="287731" y="10718"/>
                </a:lnTo>
                <a:close/>
              </a:path>
              <a:path w="557529" h="202564">
                <a:moveTo>
                  <a:pt x="291782" y="98717"/>
                </a:moveTo>
                <a:lnTo>
                  <a:pt x="291465" y="98107"/>
                </a:lnTo>
                <a:lnTo>
                  <a:pt x="290703" y="98005"/>
                </a:lnTo>
                <a:lnTo>
                  <a:pt x="289890" y="97891"/>
                </a:lnTo>
                <a:lnTo>
                  <a:pt x="289471" y="98513"/>
                </a:lnTo>
                <a:lnTo>
                  <a:pt x="289496" y="99974"/>
                </a:lnTo>
                <a:lnTo>
                  <a:pt x="289928" y="100545"/>
                </a:lnTo>
                <a:lnTo>
                  <a:pt x="291312" y="100482"/>
                </a:lnTo>
                <a:lnTo>
                  <a:pt x="291706" y="100114"/>
                </a:lnTo>
                <a:lnTo>
                  <a:pt x="291757" y="99695"/>
                </a:lnTo>
                <a:lnTo>
                  <a:pt x="291782" y="98717"/>
                </a:lnTo>
                <a:close/>
              </a:path>
              <a:path w="557529" h="202564">
                <a:moveTo>
                  <a:pt x="294474" y="187706"/>
                </a:moveTo>
                <a:lnTo>
                  <a:pt x="294259" y="187261"/>
                </a:lnTo>
                <a:lnTo>
                  <a:pt x="294068" y="187210"/>
                </a:lnTo>
                <a:lnTo>
                  <a:pt x="293801" y="187020"/>
                </a:lnTo>
                <a:lnTo>
                  <a:pt x="293230" y="187261"/>
                </a:lnTo>
                <a:lnTo>
                  <a:pt x="293065" y="187655"/>
                </a:lnTo>
                <a:lnTo>
                  <a:pt x="293281" y="188036"/>
                </a:lnTo>
                <a:lnTo>
                  <a:pt x="293370" y="188188"/>
                </a:lnTo>
                <a:lnTo>
                  <a:pt x="293763" y="188302"/>
                </a:lnTo>
                <a:lnTo>
                  <a:pt x="293928" y="188226"/>
                </a:lnTo>
                <a:lnTo>
                  <a:pt x="294322" y="188061"/>
                </a:lnTo>
                <a:lnTo>
                  <a:pt x="294474" y="187706"/>
                </a:lnTo>
                <a:close/>
              </a:path>
              <a:path w="557529" h="202564">
                <a:moveTo>
                  <a:pt x="295821" y="114617"/>
                </a:moveTo>
                <a:lnTo>
                  <a:pt x="295719" y="114388"/>
                </a:lnTo>
                <a:lnTo>
                  <a:pt x="295617" y="114173"/>
                </a:lnTo>
                <a:lnTo>
                  <a:pt x="295516" y="113944"/>
                </a:lnTo>
                <a:lnTo>
                  <a:pt x="295325" y="114071"/>
                </a:lnTo>
                <a:lnTo>
                  <a:pt x="294995" y="114185"/>
                </a:lnTo>
                <a:lnTo>
                  <a:pt x="294970" y="114338"/>
                </a:lnTo>
                <a:lnTo>
                  <a:pt x="294944" y="114541"/>
                </a:lnTo>
                <a:lnTo>
                  <a:pt x="295135" y="114782"/>
                </a:lnTo>
                <a:lnTo>
                  <a:pt x="295236" y="115011"/>
                </a:lnTo>
                <a:lnTo>
                  <a:pt x="295427" y="114884"/>
                </a:lnTo>
                <a:lnTo>
                  <a:pt x="295630" y="114757"/>
                </a:lnTo>
                <a:lnTo>
                  <a:pt x="295821" y="114617"/>
                </a:lnTo>
                <a:close/>
              </a:path>
              <a:path w="557529" h="202564">
                <a:moveTo>
                  <a:pt x="297700" y="192468"/>
                </a:moveTo>
                <a:lnTo>
                  <a:pt x="297637" y="191681"/>
                </a:lnTo>
                <a:lnTo>
                  <a:pt x="297180" y="191160"/>
                </a:lnTo>
                <a:lnTo>
                  <a:pt x="295630" y="191262"/>
                </a:lnTo>
                <a:lnTo>
                  <a:pt x="295363" y="191973"/>
                </a:lnTo>
                <a:lnTo>
                  <a:pt x="295427" y="193243"/>
                </a:lnTo>
                <a:lnTo>
                  <a:pt x="295732" y="193738"/>
                </a:lnTo>
                <a:lnTo>
                  <a:pt x="296392" y="193713"/>
                </a:lnTo>
                <a:lnTo>
                  <a:pt x="297141" y="193675"/>
                </a:lnTo>
                <a:lnTo>
                  <a:pt x="297624" y="193268"/>
                </a:lnTo>
                <a:lnTo>
                  <a:pt x="297700" y="192468"/>
                </a:lnTo>
                <a:close/>
              </a:path>
              <a:path w="557529" h="202564">
                <a:moveTo>
                  <a:pt x="301612" y="143040"/>
                </a:moveTo>
                <a:lnTo>
                  <a:pt x="301498" y="142608"/>
                </a:lnTo>
                <a:lnTo>
                  <a:pt x="301371" y="142138"/>
                </a:lnTo>
                <a:lnTo>
                  <a:pt x="300990" y="141935"/>
                </a:lnTo>
                <a:lnTo>
                  <a:pt x="300558" y="142201"/>
                </a:lnTo>
                <a:lnTo>
                  <a:pt x="300355" y="142316"/>
                </a:lnTo>
                <a:lnTo>
                  <a:pt x="300164" y="142659"/>
                </a:lnTo>
                <a:lnTo>
                  <a:pt x="300164" y="142887"/>
                </a:lnTo>
                <a:lnTo>
                  <a:pt x="300177" y="143357"/>
                </a:lnTo>
                <a:lnTo>
                  <a:pt x="300482" y="143624"/>
                </a:lnTo>
                <a:lnTo>
                  <a:pt x="300990" y="143598"/>
                </a:lnTo>
                <a:lnTo>
                  <a:pt x="301434" y="143421"/>
                </a:lnTo>
                <a:lnTo>
                  <a:pt x="301612" y="143040"/>
                </a:lnTo>
                <a:close/>
              </a:path>
              <a:path w="557529" h="202564">
                <a:moveTo>
                  <a:pt x="303961" y="115506"/>
                </a:moveTo>
                <a:lnTo>
                  <a:pt x="298056" y="112191"/>
                </a:lnTo>
                <a:lnTo>
                  <a:pt x="295541" y="116192"/>
                </a:lnTo>
                <a:lnTo>
                  <a:pt x="294614" y="116192"/>
                </a:lnTo>
                <a:lnTo>
                  <a:pt x="293103" y="113703"/>
                </a:lnTo>
                <a:lnTo>
                  <a:pt x="291795" y="111480"/>
                </a:lnTo>
                <a:lnTo>
                  <a:pt x="290677" y="109588"/>
                </a:lnTo>
                <a:lnTo>
                  <a:pt x="290576" y="109410"/>
                </a:lnTo>
                <a:lnTo>
                  <a:pt x="290372" y="109588"/>
                </a:lnTo>
                <a:lnTo>
                  <a:pt x="289356" y="110769"/>
                </a:lnTo>
                <a:lnTo>
                  <a:pt x="288874" y="111480"/>
                </a:lnTo>
                <a:lnTo>
                  <a:pt x="288429" y="109588"/>
                </a:lnTo>
                <a:lnTo>
                  <a:pt x="288493" y="108686"/>
                </a:lnTo>
                <a:lnTo>
                  <a:pt x="288734" y="107200"/>
                </a:lnTo>
                <a:lnTo>
                  <a:pt x="286423" y="104000"/>
                </a:lnTo>
                <a:lnTo>
                  <a:pt x="285826" y="103479"/>
                </a:lnTo>
                <a:lnTo>
                  <a:pt x="283997" y="105651"/>
                </a:lnTo>
                <a:lnTo>
                  <a:pt x="281190" y="105651"/>
                </a:lnTo>
                <a:lnTo>
                  <a:pt x="280377" y="105841"/>
                </a:lnTo>
                <a:lnTo>
                  <a:pt x="280276" y="108204"/>
                </a:lnTo>
                <a:lnTo>
                  <a:pt x="281076" y="108686"/>
                </a:lnTo>
                <a:lnTo>
                  <a:pt x="283362" y="109004"/>
                </a:lnTo>
                <a:lnTo>
                  <a:pt x="283870" y="109004"/>
                </a:lnTo>
                <a:lnTo>
                  <a:pt x="285508" y="109588"/>
                </a:lnTo>
                <a:lnTo>
                  <a:pt x="286207" y="110439"/>
                </a:lnTo>
                <a:lnTo>
                  <a:pt x="284632" y="113525"/>
                </a:lnTo>
                <a:lnTo>
                  <a:pt x="285775" y="115506"/>
                </a:lnTo>
                <a:lnTo>
                  <a:pt x="285877" y="116192"/>
                </a:lnTo>
                <a:lnTo>
                  <a:pt x="285686" y="118071"/>
                </a:lnTo>
                <a:lnTo>
                  <a:pt x="285597" y="118948"/>
                </a:lnTo>
                <a:lnTo>
                  <a:pt x="285483" y="120002"/>
                </a:lnTo>
                <a:lnTo>
                  <a:pt x="286880" y="121450"/>
                </a:lnTo>
                <a:lnTo>
                  <a:pt x="286994" y="121577"/>
                </a:lnTo>
                <a:lnTo>
                  <a:pt x="288607" y="121881"/>
                </a:lnTo>
                <a:lnTo>
                  <a:pt x="288531" y="128117"/>
                </a:lnTo>
                <a:lnTo>
                  <a:pt x="291211" y="126377"/>
                </a:lnTo>
                <a:lnTo>
                  <a:pt x="290969" y="122732"/>
                </a:lnTo>
                <a:lnTo>
                  <a:pt x="291084" y="121450"/>
                </a:lnTo>
                <a:lnTo>
                  <a:pt x="291871" y="120840"/>
                </a:lnTo>
                <a:lnTo>
                  <a:pt x="292379" y="120002"/>
                </a:lnTo>
                <a:lnTo>
                  <a:pt x="292493" y="119240"/>
                </a:lnTo>
                <a:lnTo>
                  <a:pt x="292531" y="118948"/>
                </a:lnTo>
                <a:lnTo>
                  <a:pt x="292760" y="118732"/>
                </a:lnTo>
                <a:lnTo>
                  <a:pt x="293281" y="118389"/>
                </a:lnTo>
                <a:lnTo>
                  <a:pt x="293408" y="118732"/>
                </a:lnTo>
                <a:lnTo>
                  <a:pt x="293497" y="118948"/>
                </a:lnTo>
                <a:lnTo>
                  <a:pt x="293611" y="119240"/>
                </a:lnTo>
                <a:lnTo>
                  <a:pt x="293789" y="119240"/>
                </a:lnTo>
                <a:lnTo>
                  <a:pt x="294551" y="119507"/>
                </a:lnTo>
                <a:lnTo>
                  <a:pt x="295211" y="119507"/>
                </a:lnTo>
                <a:lnTo>
                  <a:pt x="295681" y="119240"/>
                </a:lnTo>
                <a:lnTo>
                  <a:pt x="297243" y="119240"/>
                </a:lnTo>
                <a:lnTo>
                  <a:pt x="297180" y="118389"/>
                </a:lnTo>
                <a:lnTo>
                  <a:pt x="297154" y="118071"/>
                </a:lnTo>
                <a:lnTo>
                  <a:pt x="298551" y="118732"/>
                </a:lnTo>
                <a:lnTo>
                  <a:pt x="298284" y="118732"/>
                </a:lnTo>
                <a:lnTo>
                  <a:pt x="298183" y="119240"/>
                </a:lnTo>
                <a:lnTo>
                  <a:pt x="298081" y="119735"/>
                </a:lnTo>
                <a:lnTo>
                  <a:pt x="296456" y="120840"/>
                </a:lnTo>
                <a:lnTo>
                  <a:pt x="299554" y="120840"/>
                </a:lnTo>
                <a:lnTo>
                  <a:pt x="299821" y="121450"/>
                </a:lnTo>
                <a:lnTo>
                  <a:pt x="300266" y="121450"/>
                </a:lnTo>
                <a:lnTo>
                  <a:pt x="300837" y="120840"/>
                </a:lnTo>
                <a:lnTo>
                  <a:pt x="303314" y="120840"/>
                </a:lnTo>
                <a:lnTo>
                  <a:pt x="303415" y="120002"/>
                </a:lnTo>
                <a:lnTo>
                  <a:pt x="303504" y="119240"/>
                </a:lnTo>
                <a:lnTo>
                  <a:pt x="303618" y="118389"/>
                </a:lnTo>
                <a:lnTo>
                  <a:pt x="303657" y="118071"/>
                </a:lnTo>
                <a:lnTo>
                  <a:pt x="303885" y="116192"/>
                </a:lnTo>
                <a:lnTo>
                  <a:pt x="303961" y="115506"/>
                </a:lnTo>
                <a:close/>
              </a:path>
              <a:path w="557529" h="202564">
                <a:moveTo>
                  <a:pt x="307352" y="195440"/>
                </a:moveTo>
                <a:lnTo>
                  <a:pt x="307263" y="193141"/>
                </a:lnTo>
                <a:lnTo>
                  <a:pt x="307251" y="192963"/>
                </a:lnTo>
                <a:lnTo>
                  <a:pt x="306743" y="192201"/>
                </a:lnTo>
                <a:lnTo>
                  <a:pt x="305562" y="192252"/>
                </a:lnTo>
                <a:lnTo>
                  <a:pt x="304292" y="192290"/>
                </a:lnTo>
                <a:lnTo>
                  <a:pt x="303530" y="193052"/>
                </a:lnTo>
                <a:lnTo>
                  <a:pt x="303555" y="195465"/>
                </a:lnTo>
                <a:lnTo>
                  <a:pt x="304165" y="196164"/>
                </a:lnTo>
                <a:lnTo>
                  <a:pt x="305333" y="196151"/>
                </a:lnTo>
                <a:lnTo>
                  <a:pt x="306654" y="196138"/>
                </a:lnTo>
                <a:lnTo>
                  <a:pt x="307352" y="195440"/>
                </a:lnTo>
                <a:close/>
              </a:path>
              <a:path w="557529" h="202564">
                <a:moveTo>
                  <a:pt x="312648" y="91401"/>
                </a:moveTo>
                <a:lnTo>
                  <a:pt x="312547" y="91224"/>
                </a:lnTo>
                <a:lnTo>
                  <a:pt x="312318" y="91236"/>
                </a:lnTo>
                <a:lnTo>
                  <a:pt x="312153" y="91325"/>
                </a:lnTo>
                <a:lnTo>
                  <a:pt x="312013" y="91452"/>
                </a:lnTo>
                <a:lnTo>
                  <a:pt x="312089" y="91643"/>
                </a:lnTo>
                <a:lnTo>
                  <a:pt x="312305" y="91643"/>
                </a:lnTo>
                <a:lnTo>
                  <a:pt x="312483" y="91541"/>
                </a:lnTo>
                <a:lnTo>
                  <a:pt x="312635" y="91414"/>
                </a:lnTo>
                <a:close/>
              </a:path>
              <a:path w="557529" h="202564">
                <a:moveTo>
                  <a:pt x="322351" y="105702"/>
                </a:moveTo>
                <a:lnTo>
                  <a:pt x="322300" y="105575"/>
                </a:lnTo>
                <a:lnTo>
                  <a:pt x="322237" y="105397"/>
                </a:lnTo>
                <a:lnTo>
                  <a:pt x="321957" y="105308"/>
                </a:lnTo>
                <a:lnTo>
                  <a:pt x="321767" y="105181"/>
                </a:lnTo>
                <a:lnTo>
                  <a:pt x="321665" y="105371"/>
                </a:lnTo>
                <a:lnTo>
                  <a:pt x="321449" y="105600"/>
                </a:lnTo>
                <a:lnTo>
                  <a:pt x="321487" y="105740"/>
                </a:lnTo>
                <a:lnTo>
                  <a:pt x="321551" y="105905"/>
                </a:lnTo>
                <a:lnTo>
                  <a:pt x="321830" y="105994"/>
                </a:lnTo>
                <a:lnTo>
                  <a:pt x="322008" y="106121"/>
                </a:lnTo>
                <a:lnTo>
                  <a:pt x="322110" y="105943"/>
                </a:lnTo>
                <a:lnTo>
                  <a:pt x="322351" y="105702"/>
                </a:lnTo>
                <a:close/>
              </a:path>
              <a:path w="557529" h="202564">
                <a:moveTo>
                  <a:pt x="324789" y="118275"/>
                </a:moveTo>
                <a:lnTo>
                  <a:pt x="324624" y="117665"/>
                </a:lnTo>
                <a:lnTo>
                  <a:pt x="324510" y="117233"/>
                </a:lnTo>
                <a:lnTo>
                  <a:pt x="324104" y="117068"/>
                </a:lnTo>
                <a:lnTo>
                  <a:pt x="323684" y="117170"/>
                </a:lnTo>
                <a:lnTo>
                  <a:pt x="323049" y="117309"/>
                </a:lnTo>
                <a:lnTo>
                  <a:pt x="322783" y="117767"/>
                </a:lnTo>
                <a:lnTo>
                  <a:pt x="322961" y="118389"/>
                </a:lnTo>
                <a:lnTo>
                  <a:pt x="323075" y="118808"/>
                </a:lnTo>
                <a:lnTo>
                  <a:pt x="323443" y="118986"/>
                </a:lnTo>
                <a:lnTo>
                  <a:pt x="323900" y="118884"/>
                </a:lnTo>
                <a:lnTo>
                  <a:pt x="324523" y="118706"/>
                </a:lnTo>
                <a:lnTo>
                  <a:pt x="324789" y="118275"/>
                </a:lnTo>
                <a:close/>
              </a:path>
              <a:path w="557529" h="202564">
                <a:moveTo>
                  <a:pt x="326047" y="197612"/>
                </a:moveTo>
                <a:lnTo>
                  <a:pt x="325056" y="196316"/>
                </a:lnTo>
                <a:lnTo>
                  <a:pt x="322046" y="196570"/>
                </a:lnTo>
                <a:lnTo>
                  <a:pt x="321170" y="197624"/>
                </a:lnTo>
                <a:lnTo>
                  <a:pt x="321081" y="199186"/>
                </a:lnTo>
                <a:lnTo>
                  <a:pt x="321005" y="200774"/>
                </a:lnTo>
                <a:lnTo>
                  <a:pt x="321767" y="201891"/>
                </a:lnTo>
                <a:lnTo>
                  <a:pt x="324815" y="202209"/>
                </a:lnTo>
                <a:lnTo>
                  <a:pt x="325869" y="200990"/>
                </a:lnTo>
                <a:lnTo>
                  <a:pt x="325958" y="199301"/>
                </a:lnTo>
                <a:lnTo>
                  <a:pt x="326047" y="197612"/>
                </a:lnTo>
                <a:close/>
              </a:path>
              <a:path w="557529" h="202564">
                <a:moveTo>
                  <a:pt x="347624" y="112623"/>
                </a:moveTo>
                <a:lnTo>
                  <a:pt x="346570" y="110083"/>
                </a:lnTo>
                <a:lnTo>
                  <a:pt x="346036" y="106921"/>
                </a:lnTo>
                <a:lnTo>
                  <a:pt x="345224" y="106337"/>
                </a:lnTo>
                <a:lnTo>
                  <a:pt x="342773" y="106718"/>
                </a:lnTo>
                <a:lnTo>
                  <a:pt x="341655" y="107594"/>
                </a:lnTo>
                <a:lnTo>
                  <a:pt x="341096" y="109004"/>
                </a:lnTo>
                <a:lnTo>
                  <a:pt x="340537" y="110413"/>
                </a:lnTo>
                <a:lnTo>
                  <a:pt x="339623" y="111848"/>
                </a:lnTo>
                <a:lnTo>
                  <a:pt x="341922" y="114223"/>
                </a:lnTo>
                <a:lnTo>
                  <a:pt x="342849" y="115112"/>
                </a:lnTo>
                <a:lnTo>
                  <a:pt x="343408" y="116687"/>
                </a:lnTo>
                <a:lnTo>
                  <a:pt x="344500" y="115900"/>
                </a:lnTo>
                <a:lnTo>
                  <a:pt x="344017" y="114820"/>
                </a:lnTo>
                <a:lnTo>
                  <a:pt x="347624" y="112623"/>
                </a:lnTo>
                <a:close/>
              </a:path>
              <a:path w="557529" h="202564">
                <a:moveTo>
                  <a:pt x="349211" y="105676"/>
                </a:moveTo>
                <a:lnTo>
                  <a:pt x="349008" y="105308"/>
                </a:lnTo>
                <a:lnTo>
                  <a:pt x="348602" y="105181"/>
                </a:lnTo>
                <a:lnTo>
                  <a:pt x="347967" y="105003"/>
                </a:lnTo>
                <a:lnTo>
                  <a:pt x="347497" y="105283"/>
                </a:lnTo>
                <a:lnTo>
                  <a:pt x="347268" y="106337"/>
                </a:lnTo>
                <a:lnTo>
                  <a:pt x="347459" y="106756"/>
                </a:lnTo>
                <a:lnTo>
                  <a:pt x="347891" y="106870"/>
                </a:lnTo>
                <a:lnTo>
                  <a:pt x="348513" y="107035"/>
                </a:lnTo>
                <a:lnTo>
                  <a:pt x="348945" y="106718"/>
                </a:lnTo>
                <a:lnTo>
                  <a:pt x="349173" y="106121"/>
                </a:lnTo>
                <a:lnTo>
                  <a:pt x="349211" y="105676"/>
                </a:lnTo>
                <a:close/>
              </a:path>
              <a:path w="557529" h="202564">
                <a:moveTo>
                  <a:pt x="349351" y="124701"/>
                </a:moveTo>
                <a:lnTo>
                  <a:pt x="349275" y="124066"/>
                </a:lnTo>
                <a:lnTo>
                  <a:pt x="349199" y="123418"/>
                </a:lnTo>
                <a:lnTo>
                  <a:pt x="348716" y="123151"/>
                </a:lnTo>
                <a:lnTo>
                  <a:pt x="348030" y="123202"/>
                </a:lnTo>
                <a:lnTo>
                  <a:pt x="347472" y="123329"/>
                </a:lnTo>
                <a:lnTo>
                  <a:pt x="347065" y="123672"/>
                </a:lnTo>
                <a:lnTo>
                  <a:pt x="347129" y="124320"/>
                </a:lnTo>
                <a:lnTo>
                  <a:pt x="347205" y="125006"/>
                </a:lnTo>
                <a:lnTo>
                  <a:pt x="347713" y="125247"/>
                </a:lnTo>
                <a:lnTo>
                  <a:pt x="348335" y="125183"/>
                </a:lnTo>
                <a:lnTo>
                  <a:pt x="348945" y="125107"/>
                </a:lnTo>
                <a:lnTo>
                  <a:pt x="349351" y="124701"/>
                </a:lnTo>
                <a:close/>
              </a:path>
              <a:path w="557529" h="202564">
                <a:moveTo>
                  <a:pt x="360616" y="113576"/>
                </a:moveTo>
                <a:lnTo>
                  <a:pt x="358076" y="110350"/>
                </a:lnTo>
                <a:lnTo>
                  <a:pt x="356781" y="107886"/>
                </a:lnTo>
                <a:lnTo>
                  <a:pt x="355092" y="108229"/>
                </a:lnTo>
                <a:lnTo>
                  <a:pt x="353352" y="108572"/>
                </a:lnTo>
                <a:lnTo>
                  <a:pt x="353783" y="111556"/>
                </a:lnTo>
                <a:lnTo>
                  <a:pt x="352653" y="113398"/>
                </a:lnTo>
                <a:lnTo>
                  <a:pt x="352755" y="113741"/>
                </a:lnTo>
                <a:lnTo>
                  <a:pt x="352755" y="114414"/>
                </a:lnTo>
                <a:lnTo>
                  <a:pt x="352907" y="115912"/>
                </a:lnTo>
                <a:lnTo>
                  <a:pt x="353364" y="117690"/>
                </a:lnTo>
                <a:lnTo>
                  <a:pt x="356831" y="118833"/>
                </a:lnTo>
                <a:lnTo>
                  <a:pt x="358152" y="118529"/>
                </a:lnTo>
                <a:lnTo>
                  <a:pt x="360426" y="115608"/>
                </a:lnTo>
                <a:lnTo>
                  <a:pt x="360616" y="113576"/>
                </a:lnTo>
                <a:close/>
              </a:path>
              <a:path w="557529" h="202564">
                <a:moveTo>
                  <a:pt x="367538" y="104305"/>
                </a:moveTo>
                <a:lnTo>
                  <a:pt x="366953" y="102616"/>
                </a:lnTo>
                <a:lnTo>
                  <a:pt x="367411" y="101841"/>
                </a:lnTo>
                <a:lnTo>
                  <a:pt x="367436" y="100838"/>
                </a:lnTo>
                <a:lnTo>
                  <a:pt x="367182" y="100139"/>
                </a:lnTo>
                <a:lnTo>
                  <a:pt x="366331" y="100177"/>
                </a:lnTo>
                <a:lnTo>
                  <a:pt x="364909" y="100253"/>
                </a:lnTo>
                <a:lnTo>
                  <a:pt x="364032" y="101015"/>
                </a:lnTo>
                <a:lnTo>
                  <a:pt x="364096" y="102552"/>
                </a:lnTo>
                <a:lnTo>
                  <a:pt x="364147" y="103568"/>
                </a:lnTo>
                <a:lnTo>
                  <a:pt x="364350" y="104559"/>
                </a:lnTo>
                <a:lnTo>
                  <a:pt x="365683" y="104457"/>
                </a:lnTo>
                <a:lnTo>
                  <a:pt x="367538" y="104305"/>
                </a:lnTo>
                <a:close/>
              </a:path>
              <a:path w="557529" h="202564">
                <a:moveTo>
                  <a:pt x="369062" y="190601"/>
                </a:moveTo>
                <a:lnTo>
                  <a:pt x="368782" y="190106"/>
                </a:lnTo>
                <a:lnTo>
                  <a:pt x="368211" y="189839"/>
                </a:lnTo>
                <a:lnTo>
                  <a:pt x="367690" y="189877"/>
                </a:lnTo>
                <a:lnTo>
                  <a:pt x="367474" y="190220"/>
                </a:lnTo>
                <a:lnTo>
                  <a:pt x="367499" y="191236"/>
                </a:lnTo>
                <a:lnTo>
                  <a:pt x="367538" y="191884"/>
                </a:lnTo>
                <a:lnTo>
                  <a:pt x="368223" y="191985"/>
                </a:lnTo>
                <a:lnTo>
                  <a:pt x="368655" y="192062"/>
                </a:lnTo>
                <a:lnTo>
                  <a:pt x="369011" y="191617"/>
                </a:lnTo>
                <a:lnTo>
                  <a:pt x="369036" y="191185"/>
                </a:lnTo>
                <a:lnTo>
                  <a:pt x="369062" y="190601"/>
                </a:lnTo>
                <a:close/>
              </a:path>
              <a:path w="557529" h="202564">
                <a:moveTo>
                  <a:pt x="370954" y="100291"/>
                </a:moveTo>
                <a:lnTo>
                  <a:pt x="370789" y="100152"/>
                </a:lnTo>
                <a:lnTo>
                  <a:pt x="370433" y="99872"/>
                </a:lnTo>
                <a:lnTo>
                  <a:pt x="370357" y="100076"/>
                </a:lnTo>
                <a:lnTo>
                  <a:pt x="370255" y="100266"/>
                </a:lnTo>
                <a:lnTo>
                  <a:pt x="370230" y="100469"/>
                </a:lnTo>
                <a:lnTo>
                  <a:pt x="370446" y="100711"/>
                </a:lnTo>
                <a:lnTo>
                  <a:pt x="370649" y="100584"/>
                </a:lnTo>
                <a:lnTo>
                  <a:pt x="370801" y="100431"/>
                </a:lnTo>
                <a:lnTo>
                  <a:pt x="370954" y="100291"/>
                </a:lnTo>
                <a:close/>
              </a:path>
              <a:path w="557529" h="202564">
                <a:moveTo>
                  <a:pt x="384098" y="101041"/>
                </a:moveTo>
                <a:lnTo>
                  <a:pt x="383984" y="100380"/>
                </a:lnTo>
                <a:lnTo>
                  <a:pt x="383565" y="100101"/>
                </a:lnTo>
                <a:lnTo>
                  <a:pt x="382943" y="100139"/>
                </a:lnTo>
                <a:lnTo>
                  <a:pt x="382485" y="100164"/>
                </a:lnTo>
                <a:lnTo>
                  <a:pt x="382168" y="100431"/>
                </a:lnTo>
                <a:lnTo>
                  <a:pt x="382168" y="100926"/>
                </a:lnTo>
                <a:lnTo>
                  <a:pt x="382181" y="101536"/>
                </a:lnTo>
                <a:lnTo>
                  <a:pt x="382473" y="102031"/>
                </a:lnTo>
                <a:lnTo>
                  <a:pt x="383755" y="102108"/>
                </a:lnTo>
                <a:lnTo>
                  <a:pt x="384073" y="101676"/>
                </a:lnTo>
                <a:lnTo>
                  <a:pt x="384098" y="101041"/>
                </a:lnTo>
                <a:close/>
              </a:path>
              <a:path w="557529" h="202564">
                <a:moveTo>
                  <a:pt x="385254" y="120345"/>
                </a:moveTo>
                <a:lnTo>
                  <a:pt x="385165" y="119722"/>
                </a:lnTo>
                <a:lnTo>
                  <a:pt x="385013" y="118719"/>
                </a:lnTo>
                <a:lnTo>
                  <a:pt x="384606" y="117830"/>
                </a:lnTo>
                <a:lnTo>
                  <a:pt x="383476" y="117627"/>
                </a:lnTo>
                <a:lnTo>
                  <a:pt x="382778" y="117792"/>
                </a:lnTo>
                <a:lnTo>
                  <a:pt x="382473" y="118275"/>
                </a:lnTo>
                <a:lnTo>
                  <a:pt x="382460" y="118859"/>
                </a:lnTo>
                <a:lnTo>
                  <a:pt x="382447" y="120002"/>
                </a:lnTo>
                <a:lnTo>
                  <a:pt x="383095" y="120726"/>
                </a:lnTo>
                <a:lnTo>
                  <a:pt x="384213" y="120827"/>
                </a:lnTo>
                <a:lnTo>
                  <a:pt x="384848" y="120891"/>
                </a:lnTo>
                <a:lnTo>
                  <a:pt x="385254" y="120345"/>
                </a:lnTo>
                <a:close/>
              </a:path>
              <a:path w="557529" h="202564">
                <a:moveTo>
                  <a:pt x="392671" y="91376"/>
                </a:moveTo>
                <a:lnTo>
                  <a:pt x="392620" y="89623"/>
                </a:lnTo>
                <a:lnTo>
                  <a:pt x="392239" y="89027"/>
                </a:lnTo>
                <a:lnTo>
                  <a:pt x="391426" y="89014"/>
                </a:lnTo>
                <a:lnTo>
                  <a:pt x="390410" y="89001"/>
                </a:lnTo>
                <a:lnTo>
                  <a:pt x="389991" y="89725"/>
                </a:lnTo>
                <a:lnTo>
                  <a:pt x="389940" y="90627"/>
                </a:lnTo>
                <a:lnTo>
                  <a:pt x="389902" y="91427"/>
                </a:lnTo>
                <a:lnTo>
                  <a:pt x="390321" y="91909"/>
                </a:lnTo>
                <a:lnTo>
                  <a:pt x="392201" y="91948"/>
                </a:lnTo>
                <a:lnTo>
                  <a:pt x="392671" y="91376"/>
                </a:lnTo>
                <a:close/>
              </a:path>
              <a:path w="557529" h="202564">
                <a:moveTo>
                  <a:pt x="392976" y="123050"/>
                </a:moveTo>
                <a:lnTo>
                  <a:pt x="392557" y="122656"/>
                </a:lnTo>
                <a:lnTo>
                  <a:pt x="391934" y="122504"/>
                </a:lnTo>
                <a:lnTo>
                  <a:pt x="391299" y="122440"/>
                </a:lnTo>
                <a:lnTo>
                  <a:pt x="390855" y="122720"/>
                </a:lnTo>
                <a:lnTo>
                  <a:pt x="390715" y="123342"/>
                </a:lnTo>
                <a:lnTo>
                  <a:pt x="390588" y="123939"/>
                </a:lnTo>
                <a:lnTo>
                  <a:pt x="390779" y="124498"/>
                </a:lnTo>
                <a:lnTo>
                  <a:pt x="391401" y="124688"/>
                </a:lnTo>
                <a:lnTo>
                  <a:pt x="392226" y="124917"/>
                </a:lnTo>
                <a:lnTo>
                  <a:pt x="392772" y="124498"/>
                </a:lnTo>
                <a:lnTo>
                  <a:pt x="392887" y="123685"/>
                </a:lnTo>
                <a:lnTo>
                  <a:pt x="392976" y="123050"/>
                </a:lnTo>
                <a:close/>
              </a:path>
              <a:path w="557529" h="202564">
                <a:moveTo>
                  <a:pt x="394868" y="102895"/>
                </a:moveTo>
                <a:lnTo>
                  <a:pt x="394817" y="102425"/>
                </a:lnTo>
                <a:lnTo>
                  <a:pt x="394347" y="102235"/>
                </a:lnTo>
                <a:lnTo>
                  <a:pt x="394169" y="102158"/>
                </a:lnTo>
                <a:lnTo>
                  <a:pt x="393750" y="102311"/>
                </a:lnTo>
                <a:lnTo>
                  <a:pt x="393382" y="102882"/>
                </a:lnTo>
                <a:lnTo>
                  <a:pt x="393446" y="103301"/>
                </a:lnTo>
                <a:lnTo>
                  <a:pt x="393903" y="103568"/>
                </a:lnTo>
                <a:lnTo>
                  <a:pt x="394144" y="103479"/>
                </a:lnTo>
                <a:lnTo>
                  <a:pt x="394500" y="103454"/>
                </a:lnTo>
                <a:lnTo>
                  <a:pt x="394627" y="103276"/>
                </a:lnTo>
                <a:lnTo>
                  <a:pt x="394868" y="102895"/>
                </a:lnTo>
                <a:close/>
              </a:path>
              <a:path w="557529" h="202564">
                <a:moveTo>
                  <a:pt x="395846" y="200520"/>
                </a:moveTo>
                <a:lnTo>
                  <a:pt x="395808" y="199910"/>
                </a:lnTo>
                <a:lnTo>
                  <a:pt x="395605" y="199377"/>
                </a:lnTo>
                <a:lnTo>
                  <a:pt x="394919" y="199364"/>
                </a:lnTo>
                <a:lnTo>
                  <a:pt x="394563" y="199351"/>
                </a:lnTo>
                <a:lnTo>
                  <a:pt x="394284" y="199440"/>
                </a:lnTo>
                <a:lnTo>
                  <a:pt x="394055" y="199580"/>
                </a:lnTo>
                <a:lnTo>
                  <a:pt x="393954" y="199390"/>
                </a:lnTo>
                <a:lnTo>
                  <a:pt x="393763" y="199275"/>
                </a:lnTo>
                <a:lnTo>
                  <a:pt x="393471" y="199301"/>
                </a:lnTo>
                <a:lnTo>
                  <a:pt x="393077" y="199453"/>
                </a:lnTo>
                <a:lnTo>
                  <a:pt x="392861" y="199758"/>
                </a:lnTo>
                <a:lnTo>
                  <a:pt x="393052" y="200418"/>
                </a:lnTo>
                <a:lnTo>
                  <a:pt x="393217" y="200596"/>
                </a:lnTo>
                <a:lnTo>
                  <a:pt x="393433" y="200647"/>
                </a:lnTo>
                <a:lnTo>
                  <a:pt x="393407" y="200863"/>
                </a:lnTo>
                <a:lnTo>
                  <a:pt x="393420" y="201587"/>
                </a:lnTo>
                <a:lnTo>
                  <a:pt x="393954" y="201993"/>
                </a:lnTo>
                <a:lnTo>
                  <a:pt x="395300" y="201828"/>
                </a:lnTo>
                <a:lnTo>
                  <a:pt x="395808" y="201345"/>
                </a:lnTo>
                <a:lnTo>
                  <a:pt x="395846" y="200520"/>
                </a:lnTo>
                <a:close/>
              </a:path>
              <a:path w="557529" h="202564">
                <a:moveTo>
                  <a:pt x="413181" y="199923"/>
                </a:moveTo>
                <a:lnTo>
                  <a:pt x="412813" y="199542"/>
                </a:lnTo>
                <a:lnTo>
                  <a:pt x="412216" y="199517"/>
                </a:lnTo>
                <a:lnTo>
                  <a:pt x="411772" y="199504"/>
                </a:lnTo>
                <a:lnTo>
                  <a:pt x="411429" y="199834"/>
                </a:lnTo>
                <a:lnTo>
                  <a:pt x="411505" y="200279"/>
                </a:lnTo>
                <a:lnTo>
                  <a:pt x="411568" y="200609"/>
                </a:lnTo>
                <a:lnTo>
                  <a:pt x="411911" y="200875"/>
                </a:lnTo>
                <a:lnTo>
                  <a:pt x="412076" y="201104"/>
                </a:lnTo>
                <a:lnTo>
                  <a:pt x="412648" y="201142"/>
                </a:lnTo>
                <a:lnTo>
                  <a:pt x="413016" y="200952"/>
                </a:lnTo>
                <a:lnTo>
                  <a:pt x="413181" y="199923"/>
                </a:lnTo>
                <a:close/>
              </a:path>
              <a:path w="557529" h="202564">
                <a:moveTo>
                  <a:pt x="443966" y="123126"/>
                </a:moveTo>
                <a:lnTo>
                  <a:pt x="443953" y="122656"/>
                </a:lnTo>
                <a:lnTo>
                  <a:pt x="443839" y="122224"/>
                </a:lnTo>
                <a:lnTo>
                  <a:pt x="443547" y="121970"/>
                </a:lnTo>
                <a:lnTo>
                  <a:pt x="442645" y="121996"/>
                </a:lnTo>
                <a:lnTo>
                  <a:pt x="442391" y="122326"/>
                </a:lnTo>
                <a:lnTo>
                  <a:pt x="442493" y="123215"/>
                </a:lnTo>
                <a:lnTo>
                  <a:pt x="442836" y="123444"/>
                </a:lnTo>
                <a:lnTo>
                  <a:pt x="443268" y="123431"/>
                </a:lnTo>
                <a:lnTo>
                  <a:pt x="443738" y="123418"/>
                </a:lnTo>
                <a:lnTo>
                  <a:pt x="443966" y="123126"/>
                </a:lnTo>
                <a:close/>
              </a:path>
              <a:path w="557529" h="202564">
                <a:moveTo>
                  <a:pt x="456793" y="120383"/>
                </a:moveTo>
                <a:lnTo>
                  <a:pt x="456476" y="119888"/>
                </a:lnTo>
                <a:lnTo>
                  <a:pt x="456196" y="119710"/>
                </a:lnTo>
                <a:lnTo>
                  <a:pt x="455650" y="119354"/>
                </a:lnTo>
                <a:lnTo>
                  <a:pt x="455244" y="119735"/>
                </a:lnTo>
                <a:lnTo>
                  <a:pt x="454939" y="120154"/>
                </a:lnTo>
                <a:lnTo>
                  <a:pt x="454863" y="120650"/>
                </a:lnTo>
                <a:lnTo>
                  <a:pt x="455079" y="120967"/>
                </a:lnTo>
                <a:lnTo>
                  <a:pt x="455460" y="121119"/>
                </a:lnTo>
                <a:lnTo>
                  <a:pt x="456018" y="121335"/>
                </a:lnTo>
                <a:lnTo>
                  <a:pt x="456552" y="121183"/>
                </a:lnTo>
                <a:lnTo>
                  <a:pt x="456717" y="120611"/>
                </a:lnTo>
                <a:lnTo>
                  <a:pt x="456793" y="120383"/>
                </a:lnTo>
                <a:close/>
              </a:path>
              <a:path w="557529" h="202564">
                <a:moveTo>
                  <a:pt x="468020" y="104482"/>
                </a:moveTo>
                <a:lnTo>
                  <a:pt x="466788" y="103022"/>
                </a:lnTo>
                <a:lnTo>
                  <a:pt x="465416" y="102793"/>
                </a:lnTo>
                <a:lnTo>
                  <a:pt x="463499" y="102425"/>
                </a:lnTo>
                <a:lnTo>
                  <a:pt x="462953" y="102743"/>
                </a:lnTo>
                <a:lnTo>
                  <a:pt x="462597" y="104165"/>
                </a:lnTo>
                <a:lnTo>
                  <a:pt x="463029" y="104749"/>
                </a:lnTo>
                <a:lnTo>
                  <a:pt x="463816" y="104889"/>
                </a:lnTo>
                <a:lnTo>
                  <a:pt x="466305" y="105321"/>
                </a:lnTo>
                <a:lnTo>
                  <a:pt x="468020" y="104482"/>
                </a:lnTo>
                <a:close/>
              </a:path>
              <a:path w="557529" h="202564">
                <a:moveTo>
                  <a:pt x="484822" y="103073"/>
                </a:moveTo>
                <a:lnTo>
                  <a:pt x="484428" y="102349"/>
                </a:lnTo>
                <a:lnTo>
                  <a:pt x="483425" y="102260"/>
                </a:lnTo>
                <a:lnTo>
                  <a:pt x="482193" y="102146"/>
                </a:lnTo>
                <a:lnTo>
                  <a:pt x="481660" y="102984"/>
                </a:lnTo>
                <a:lnTo>
                  <a:pt x="481444" y="105016"/>
                </a:lnTo>
                <a:lnTo>
                  <a:pt x="481863" y="105740"/>
                </a:lnTo>
                <a:lnTo>
                  <a:pt x="484136" y="105943"/>
                </a:lnTo>
                <a:lnTo>
                  <a:pt x="484644" y="105168"/>
                </a:lnTo>
                <a:lnTo>
                  <a:pt x="484797" y="103568"/>
                </a:lnTo>
                <a:lnTo>
                  <a:pt x="484822" y="103073"/>
                </a:lnTo>
                <a:close/>
              </a:path>
              <a:path w="557529" h="202564">
                <a:moveTo>
                  <a:pt x="488378" y="102704"/>
                </a:moveTo>
                <a:lnTo>
                  <a:pt x="488162" y="102336"/>
                </a:lnTo>
                <a:lnTo>
                  <a:pt x="487730" y="102235"/>
                </a:lnTo>
                <a:lnTo>
                  <a:pt x="486905" y="102044"/>
                </a:lnTo>
                <a:lnTo>
                  <a:pt x="486346" y="102400"/>
                </a:lnTo>
                <a:lnTo>
                  <a:pt x="486270" y="103263"/>
                </a:lnTo>
                <a:lnTo>
                  <a:pt x="486232" y="103746"/>
                </a:lnTo>
                <a:lnTo>
                  <a:pt x="486587" y="104051"/>
                </a:lnTo>
                <a:lnTo>
                  <a:pt x="487057" y="104063"/>
                </a:lnTo>
                <a:lnTo>
                  <a:pt x="487680" y="104089"/>
                </a:lnTo>
                <a:lnTo>
                  <a:pt x="488124" y="103771"/>
                </a:lnTo>
                <a:lnTo>
                  <a:pt x="488340" y="103174"/>
                </a:lnTo>
                <a:lnTo>
                  <a:pt x="488378" y="102704"/>
                </a:lnTo>
                <a:close/>
              </a:path>
              <a:path w="557529" h="202564">
                <a:moveTo>
                  <a:pt x="489381" y="141986"/>
                </a:moveTo>
                <a:lnTo>
                  <a:pt x="488010" y="139776"/>
                </a:lnTo>
                <a:lnTo>
                  <a:pt x="486130" y="139242"/>
                </a:lnTo>
                <a:lnTo>
                  <a:pt x="483171" y="140690"/>
                </a:lnTo>
                <a:lnTo>
                  <a:pt x="482892" y="142303"/>
                </a:lnTo>
                <a:lnTo>
                  <a:pt x="483781" y="144094"/>
                </a:lnTo>
                <a:lnTo>
                  <a:pt x="484543" y="145618"/>
                </a:lnTo>
                <a:lnTo>
                  <a:pt x="485927" y="146253"/>
                </a:lnTo>
                <a:lnTo>
                  <a:pt x="487464" y="146685"/>
                </a:lnTo>
                <a:lnTo>
                  <a:pt x="487718" y="146596"/>
                </a:lnTo>
                <a:lnTo>
                  <a:pt x="488022" y="146570"/>
                </a:lnTo>
                <a:lnTo>
                  <a:pt x="488213" y="146405"/>
                </a:lnTo>
                <a:lnTo>
                  <a:pt x="488861" y="145910"/>
                </a:lnTo>
                <a:lnTo>
                  <a:pt x="489381" y="141986"/>
                </a:lnTo>
                <a:close/>
              </a:path>
              <a:path w="557529" h="202564">
                <a:moveTo>
                  <a:pt x="490347" y="194068"/>
                </a:moveTo>
                <a:lnTo>
                  <a:pt x="490054" y="193624"/>
                </a:lnTo>
                <a:lnTo>
                  <a:pt x="489521" y="193370"/>
                </a:lnTo>
                <a:lnTo>
                  <a:pt x="489204" y="193332"/>
                </a:lnTo>
                <a:lnTo>
                  <a:pt x="488988" y="193484"/>
                </a:lnTo>
                <a:lnTo>
                  <a:pt x="489051" y="193802"/>
                </a:lnTo>
                <a:lnTo>
                  <a:pt x="489140" y="194310"/>
                </a:lnTo>
                <a:lnTo>
                  <a:pt x="489267" y="194868"/>
                </a:lnTo>
                <a:lnTo>
                  <a:pt x="489902" y="195135"/>
                </a:lnTo>
                <a:lnTo>
                  <a:pt x="490283" y="194818"/>
                </a:lnTo>
                <a:lnTo>
                  <a:pt x="490296" y="194640"/>
                </a:lnTo>
                <a:lnTo>
                  <a:pt x="490347" y="194068"/>
                </a:lnTo>
                <a:close/>
              </a:path>
              <a:path w="557529" h="202564">
                <a:moveTo>
                  <a:pt x="512876" y="179933"/>
                </a:moveTo>
                <a:lnTo>
                  <a:pt x="512584" y="179501"/>
                </a:lnTo>
                <a:lnTo>
                  <a:pt x="512051" y="179247"/>
                </a:lnTo>
                <a:lnTo>
                  <a:pt x="511594" y="179171"/>
                </a:lnTo>
                <a:lnTo>
                  <a:pt x="511263" y="179387"/>
                </a:lnTo>
                <a:lnTo>
                  <a:pt x="511149" y="179793"/>
                </a:lnTo>
                <a:lnTo>
                  <a:pt x="510946" y="180479"/>
                </a:lnTo>
                <a:lnTo>
                  <a:pt x="510933" y="181216"/>
                </a:lnTo>
                <a:lnTo>
                  <a:pt x="511771" y="181444"/>
                </a:lnTo>
                <a:lnTo>
                  <a:pt x="512394" y="181610"/>
                </a:lnTo>
                <a:lnTo>
                  <a:pt x="512737" y="181114"/>
                </a:lnTo>
                <a:lnTo>
                  <a:pt x="512800" y="180530"/>
                </a:lnTo>
                <a:lnTo>
                  <a:pt x="512876" y="179933"/>
                </a:lnTo>
                <a:close/>
              </a:path>
              <a:path w="557529" h="202564">
                <a:moveTo>
                  <a:pt x="552323" y="197434"/>
                </a:moveTo>
                <a:lnTo>
                  <a:pt x="546557" y="190804"/>
                </a:lnTo>
                <a:lnTo>
                  <a:pt x="546328" y="191681"/>
                </a:lnTo>
                <a:lnTo>
                  <a:pt x="546023" y="191096"/>
                </a:lnTo>
                <a:lnTo>
                  <a:pt x="545490" y="190779"/>
                </a:lnTo>
                <a:lnTo>
                  <a:pt x="543661" y="190652"/>
                </a:lnTo>
                <a:lnTo>
                  <a:pt x="542912" y="191350"/>
                </a:lnTo>
                <a:lnTo>
                  <a:pt x="542747" y="192455"/>
                </a:lnTo>
                <a:lnTo>
                  <a:pt x="542569" y="193611"/>
                </a:lnTo>
                <a:lnTo>
                  <a:pt x="543242" y="194437"/>
                </a:lnTo>
                <a:lnTo>
                  <a:pt x="544855" y="194691"/>
                </a:lnTo>
                <a:lnTo>
                  <a:pt x="545287" y="194564"/>
                </a:lnTo>
                <a:lnTo>
                  <a:pt x="545630" y="194322"/>
                </a:lnTo>
                <a:lnTo>
                  <a:pt x="544664" y="198005"/>
                </a:lnTo>
                <a:lnTo>
                  <a:pt x="552323" y="197434"/>
                </a:lnTo>
                <a:close/>
              </a:path>
              <a:path w="557529" h="202564">
                <a:moveTo>
                  <a:pt x="557199" y="104470"/>
                </a:moveTo>
                <a:lnTo>
                  <a:pt x="556983" y="103936"/>
                </a:lnTo>
                <a:lnTo>
                  <a:pt x="556856" y="103619"/>
                </a:lnTo>
                <a:lnTo>
                  <a:pt x="556450" y="103225"/>
                </a:lnTo>
                <a:lnTo>
                  <a:pt x="555536" y="103187"/>
                </a:lnTo>
                <a:lnTo>
                  <a:pt x="555256" y="103670"/>
                </a:lnTo>
                <a:lnTo>
                  <a:pt x="555294" y="104292"/>
                </a:lnTo>
                <a:lnTo>
                  <a:pt x="555421" y="104876"/>
                </a:lnTo>
                <a:lnTo>
                  <a:pt x="555764" y="105295"/>
                </a:lnTo>
                <a:lnTo>
                  <a:pt x="557009" y="105041"/>
                </a:lnTo>
                <a:lnTo>
                  <a:pt x="557199" y="104470"/>
                </a:lnTo>
                <a:close/>
              </a:path>
            </a:pathLst>
          </a:custGeom>
          <a:solidFill>
            <a:srgbClr val="16568B"/>
          </a:solidFill>
        </p:spPr>
        <p:txBody>
          <a:bodyPr wrap="square" lIns="0" tIns="0" rIns="0" bIns="0" rtlCol="0"/>
          <a:lstStyle/>
          <a:p>
            <a:endParaRPr/>
          </a:p>
        </p:txBody>
      </p:sp>
      <p:sp>
        <p:nvSpPr>
          <p:cNvPr id="187" name="bg object 187"/>
          <p:cNvSpPr/>
          <p:nvPr/>
        </p:nvSpPr>
        <p:spPr>
          <a:xfrm>
            <a:off x="3389185" y="3541090"/>
            <a:ext cx="340995" cy="208279"/>
          </a:xfrm>
          <a:custGeom>
            <a:avLst/>
            <a:gdLst/>
            <a:ahLst/>
            <a:cxnLst/>
            <a:rect l="l" t="t" r="r" b="b"/>
            <a:pathLst>
              <a:path w="340995" h="208279">
                <a:moveTo>
                  <a:pt x="8102" y="118554"/>
                </a:moveTo>
                <a:lnTo>
                  <a:pt x="6959" y="117462"/>
                </a:lnTo>
                <a:lnTo>
                  <a:pt x="4787" y="115671"/>
                </a:lnTo>
                <a:lnTo>
                  <a:pt x="3467" y="114744"/>
                </a:lnTo>
                <a:lnTo>
                  <a:pt x="1346" y="116141"/>
                </a:lnTo>
                <a:lnTo>
                  <a:pt x="952" y="116725"/>
                </a:lnTo>
                <a:lnTo>
                  <a:pt x="1397" y="117233"/>
                </a:lnTo>
                <a:lnTo>
                  <a:pt x="2844" y="118872"/>
                </a:lnTo>
                <a:lnTo>
                  <a:pt x="3454" y="120675"/>
                </a:lnTo>
                <a:lnTo>
                  <a:pt x="3136" y="123583"/>
                </a:lnTo>
                <a:lnTo>
                  <a:pt x="4152" y="124218"/>
                </a:lnTo>
                <a:lnTo>
                  <a:pt x="4978" y="124256"/>
                </a:lnTo>
                <a:lnTo>
                  <a:pt x="6261" y="124002"/>
                </a:lnTo>
                <a:lnTo>
                  <a:pt x="6959" y="123418"/>
                </a:lnTo>
                <a:lnTo>
                  <a:pt x="6032" y="121297"/>
                </a:lnTo>
                <a:lnTo>
                  <a:pt x="5334" y="120662"/>
                </a:lnTo>
                <a:lnTo>
                  <a:pt x="8102" y="118554"/>
                </a:lnTo>
                <a:close/>
              </a:path>
              <a:path w="340995" h="208279">
                <a:moveTo>
                  <a:pt x="8686" y="63957"/>
                </a:moveTo>
                <a:lnTo>
                  <a:pt x="7975" y="63296"/>
                </a:lnTo>
                <a:lnTo>
                  <a:pt x="5778" y="62585"/>
                </a:lnTo>
                <a:lnTo>
                  <a:pt x="4546" y="62344"/>
                </a:lnTo>
                <a:lnTo>
                  <a:pt x="3505" y="62077"/>
                </a:lnTo>
                <a:lnTo>
                  <a:pt x="2743" y="62052"/>
                </a:lnTo>
                <a:lnTo>
                  <a:pt x="2159" y="62141"/>
                </a:lnTo>
                <a:lnTo>
                  <a:pt x="1854" y="62661"/>
                </a:lnTo>
                <a:lnTo>
                  <a:pt x="1447" y="63347"/>
                </a:lnTo>
                <a:lnTo>
                  <a:pt x="1625" y="63957"/>
                </a:lnTo>
                <a:lnTo>
                  <a:pt x="3467" y="65392"/>
                </a:lnTo>
                <a:lnTo>
                  <a:pt x="4368" y="66814"/>
                </a:lnTo>
                <a:lnTo>
                  <a:pt x="7124" y="66497"/>
                </a:lnTo>
                <a:lnTo>
                  <a:pt x="8153" y="66357"/>
                </a:lnTo>
                <a:lnTo>
                  <a:pt x="8686" y="63957"/>
                </a:lnTo>
                <a:close/>
              </a:path>
              <a:path w="340995" h="208279">
                <a:moveTo>
                  <a:pt x="8902" y="75260"/>
                </a:moveTo>
                <a:lnTo>
                  <a:pt x="7264" y="72123"/>
                </a:lnTo>
                <a:lnTo>
                  <a:pt x="6604" y="71374"/>
                </a:lnTo>
                <a:lnTo>
                  <a:pt x="4889" y="69202"/>
                </a:lnTo>
                <a:lnTo>
                  <a:pt x="3454" y="68021"/>
                </a:lnTo>
                <a:lnTo>
                  <a:pt x="0" y="69316"/>
                </a:lnTo>
                <a:lnTo>
                  <a:pt x="1054" y="71170"/>
                </a:lnTo>
                <a:lnTo>
                  <a:pt x="647" y="72580"/>
                </a:lnTo>
                <a:lnTo>
                  <a:pt x="723" y="73444"/>
                </a:lnTo>
                <a:lnTo>
                  <a:pt x="673" y="74447"/>
                </a:lnTo>
                <a:lnTo>
                  <a:pt x="1536" y="77812"/>
                </a:lnTo>
                <a:lnTo>
                  <a:pt x="3759" y="78790"/>
                </a:lnTo>
                <a:lnTo>
                  <a:pt x="6248" y="77838"/>
                </a:lnTo>
                <a:lnTo>
                  <a:pt x="8318" y="77050"/>
                </a:lnTo>
                <a:lnTo>
                  <a:pt x="8902" y="75260"/>
                </a:lnTo>
                <a:close/>
              </a:path>
              <a:path w="340995" h="208279">
                <a:moveTo>
                  <a:pt x="12090" y="91338"/>
                </a:moveTo>
                <a:lnTo>
                  <a:pt x="11811" y="90817"/>
                </a:lnTo>
                <a:lnTo>
                  <a:pt x="10972" y="89293"/>
                </a:lnTo>
                <a:lnTo>
                  <a:pt x="9677" y="89585"/>
                </a:lnTo>
                <a:lnTo>
                  <a:pt x="8343" y="90004"/>
                </a:lnTo>
                <a:lnTo>
                  <a:pt x="8610" y="91808"/>
                </a:lnTo>
                <a:lnTo>
                  <a:pt x="9525" y="92570"/>
                </a:lnTo>
                <a:lnTo>
                  <a:pt x="11176" y="92125"/>
                </a:lnTo>
                <a:lnTo>
                  <a:pt x="11709" y="91986"/>
                </a:lnTo>
                <a:lnTo>
                  <a:pt x="12090" y="91338"/>
                </a:lnTo>
                <a:close/>
              </a:path>
              <a:path w="340995" h="208279">
                <a:moveTo>
                  <a:pt x="12534" y="205587"/>
                </a:moveTo>
                <a:lnTo>
                  <a:pt x="12242" y="205346"/>
                </a:lnTo>
                <a:lnTo>
                  <a:pt x="11861" y="205232"/>
                </a:lnTo>
                <a:lnTo>
                  <a:pt x="11290" y="205066"/>
                </a:lnTo>
                <a:lnTo>
                  <a:pt x="10744" y="205181"/>
                </a:lnTo>
                <a:lnTo>
                  <a:pt x="10756" y="205879"/>
                </a:lnTo>
                <a:lnTo>
                  <a:pt x="10769" y="206121"/>
                </a:lnTo>
                <a:lnTo>
                  <a:pt x="11252" y="206463"/>
                </a:lnTo>
                <a:lnTo>
                  <a:pt x="11950" y="206679"/>
                </a:lnTo>
                <a:lnTo>
                  <a:pt x="12331" y="206489"/>
                </a:lnTo>
                <a:lnTo>
                  <a:pt x="12484" y="206057"/>
                </a:lnTo>
                <a:lnTo>
                  <a:pt x="12534" y="205587"/>
                </a:lnTo>
                <a:close/>
              </a:path>
              <a:path w="340995" h="208279">
                <a:moveTo>
                  <a:pt x="15697" y="76288"/>
                </a:moveTo>
                <a:lnTo>
                  <a:pt x="15557" y="75717"/>
                </a:lnTo>
                <a:lnTo>
                  <a:pt x="15506" y="75145"/>
                </a:lnTo>
                <a:lnTo>
                  <a:pt x="15240" y="71932"/>
                </a:lnTo>
                <a:lnTo>
                  <a:pt x="13741" y="70002"/>
                </a:lnTo>
                <a:lnTo>
                  <a:pt x="10109" y="68630"/>
                </a:lnTo>
                <a:lnTo>
                  <a:pt x="10731" y="71666"/>
                </a:lnTo>
                <a:lnTo>
                  <a:pt x="12623" y="73571"/>
                </a:lnTo>
                <a:lnTo>
                  <a:pt x="14008" y="76390"/>
                </a:lnTo>
                <a:lnTo>
                  <a:pt x="14427" y="76809"/>
                </a:lnTo>
                <a:lnTo>
                  <a:pt x="15697" y="76288"/>
                </a:lnTo>
                <a:close/>
              </a:path>
              <a:path w="340995" h="208279">
                <a:moveTo>
                  <a:pt x="17297" y="10020"/>
                </a:moveTo>
                <a:lnTo>
                  <a:pt x="16954" y="9791"/>
                </a:lnTo>
                <a:lnTo>
                  <a:pt x="16484" y="9728"/>
                </a:lnTo>
                <a:lnTo>
                  <a:pt x="16052" y="9817"/>
                </a:lnTo>
                <a:lnTo>
                  <a:pt x="15659" y="9994"/>
                </a:lnTo>
                <a:lnTo>
                  <a:pt x="15824" y="10947"/>
                </a:lnTo>
                <a:lnTo>
                  <a:pt x="16217" y="11176"/>
                </a:lnTo>
                <a:lnTo>
                  <a:pt x="16649" y="11061"/>
                </a:lnTo>
                <a:lnTo>
                  <a:pt x="16865" y="11010"/>
                </a:lnTo>
                <a:lnTo>
                  <a:pt x="17145" y="10744"/>
                </a:lnTo>
                <a:lnTo>
                  <a:pt x="17183" y="10528"/>
                </a:lnTo>
                <a:lnTo>
                  <a:pt x="17297" y="10020"/>
                </a:lnTo>
                <a:close/>
              </a:path>
              <a:path w="340995" h="208279">
                <a:moveTo>
                  <a:pt x="21653" y="151358"/>
                </a:moveTo>
                <a:lnTo>
                  <a:pt x="21221" y="150469"/>
                </a:lnTo>
                <a:lnTo>
                  <a:pt x="18935" y="149669"/>
                </a:lnTo>
                <a:lnTo>
                  <a:pt x="17716" y="149263"/>
                </a:lnTo>
                <a:lnTo>
                  <a:pt x="17348" y="149301"/>
                </a:lnTo>
                <a:lnTo>
                  <a:pt x="15722" y="149377"/>
                </a:lnTo>
                <a:lnTo>
                  <a:pt x="14935" y="149199"/>
                </a:lnTo>
                <a:lnTo>
                  <a:pt x="14592" y="150025"/>
                </a:lnTo>
                <a:lnTo>
                  <a:pt x="14262" y="150825"/>
                </a:lnTo>
                <a:lnTo>
                  <a:pt x="14859" y="151345"/>
                </a:lnTo>
                <a:lnTo>
                  <a:pt x="16344" y="153149"/>
                </a:lnTo>
                <a:lnTo>
                  <a:pt x="17627" y="153898"/>
                </a:lnTo>
                <a:lnTo>
                  <a:pt x="20358" y="153746"/>
                </a:lnTo>
                <a:lnTo>
                  <a:pt x="21437" y="153809"/>
                </a:lnTo>
                <a:lnTo>
                  <a:pt x="21653" y="151358"/>
                </a:lnTo>
                <a:close/>
              </a:path>
              <a:path w="340995" h="208279">
                <a:moveTo>
                  <a:pt x="21932" y="165049"/>
                </a:moveTo>
                <a:lnTo>
                  <a:pt x="19558" y="160502"/>
                </a:lnTo>
                <a:lnTo>
                  <a:pt x="16662" y="156756"/>
                </a:lnTo>
                <a:lnTo>
                  <a:pt x="9271" y="158343"/>
                </a:lnTo>
                <a:lnTo>
                  <a:pt x="18453" y="164630"/>
                </a:lnTo>
                <a:lnTo>
                  <a:pt x="18364" y="164795"/>
                </a:lnTo>
                <a:lnTo>
                  <a:pt x="18186" y="165811"/>
                </a:lnTo>
                <a:lnTo>
                  <a:pt x="18592" y="166522"/>
                </a:lnTo>
                <a:lnTo>
                  <a:pt x="20053" y="167043"/>
                </a:lnTo>
                <a:lnTo>
                  <a:pt x="20383" y="166700"/>
                </a:lnTo>
                <a:lnTo>
                  <a:pt x="20586" y="166103"/>
                </a:lnTo>
                <a:lnTo>
                  <a:pt x="20904" y="166319"/>
                </a:lnTo>
                <a:lnTo>
                  <a:pt x="21932" y="165049"/>
                </a:lnTo>
                <a:close/>
              </a:path>
              <a:path w="340995" h="208279">
                <a:moveTo>
                  <a:pt x="23088" y="97459"/>
                </a:moveTo>
                <a:lnTo>
                  <a:pt x="22491" y="94627"/>
                </a:lnTo>
                <a:lnTo>
                  <a:pt x="20866" y="94411"/>
                </a:lnTo>
                <a:lnTo>
                  <a:pt x="19354" y="94145"/>
                </a:lnTo>
                <a:lnTo>
                  <a:pt x="18618" y="94322"/>
                </a:lnTo>
                <a:lnTo>
                  <a:pt x="17691" y="94627"/>
                </a:lnTo>
                <a:lnTo>
                  <a:pt x="18084" y="95427"/>
                </a:lnTo>
                <a:lnTo>
                  <a:pt x="18757" y="96761"/>
                </a:lnTo>
                <a:lnTo>
                  <a:pt x="19608" y="98183"/>
                </a:lnTo>
                <a:lnTo>
                  <a:pt x="21475" y="98145"/>
                </a:lnTo>
                <a:lnTo>
                  <a:pt x="22529" y="98120"/>
                </a:lnTo>
                <a:lnTo>
                  <a:pt x="23088" y="97459"/>
                </a:lnTo>
                <a:close/>
              </a:path>
              <a:path w="340995" h="208279">
                <a:moveTo>
                  <a:pt x="24345" y="46494"/>
                </a:moveTo>
                <a:lnTo>
                  <a:pt x="24231" y="46037"/>
                </a:lnTo>
                <a:lnTo>
                  <a:pt x="24142" y="45681"/>
                </a:lnTo>
                <a:lnTo>
                  <a:pt x="23812" y="45389"/>
                </a:lnTo>
                <a:lnTo>
                  <a:pt x="23634" y="45123"/>
                </a:lnTo>
                <a:lnTo>
                  <a:pt x="23025" y="45212"/>
                </a:lnTo>
                <a:lnTo>
                  <a:pt x="22771" y="45542"/>
                </a:lnTo>
                <a:lnTo>
                  <a:pt x="22783" y="45974"/>
                </a:lnTo>
                <a:lnTo>
                  <a:pt x="22783" y="46405"/>
                </a:lnTo>
                <a:lnTo>
                  <a:pt x="23088" y="46761"/>
                </a:lnTo>
                <a:lnTo>
                  <a:pt x="23545" y="46812"/>
                </a:lnTo>
                <a:lnTo>
                  <a:pt x="24041" y="46850"/>
                </a:lnTo>
                <a:lnTo>
                  <a:pt x="24345" y="46494"/>
                </a:lnTo>
                <a:close/>
              </a:path>
              <a:path w="340995" h="208279">
                <a:moveTo>
                  <a:pt x="25146" y="181419"/>
                </a:moveTo>
                <a:lnTo>
                  <a:pt x="24638" y="180403"/>
                </a:lnTo>
                <a:lnTo>
                  <a:pt x="15443" y="184162"/>
                </a:lnTo>
                <a:lnTo>
                  <a:pt x="15519" y="186677"/>
                </a:lnTo>
                <a:lnTo>
                  <a:pt x="16979" y="187566"/>
                </a:lnTo>
                <a:lnTo>
                  <a:pt x="18961" y="187871"/>
                </a:lnTo>
                <a:lnTo>
                  <a:pt x="19278" y="188683"/>
                </a:lnTo>
                <a:lnTo>
                  <a:pt x="20002" y="189052"/>
                </a:lnTo>
                <a:lnTo>
                  <a:pt x="21920" y="189014"/>
                </a:lnTo>
                <a:lnTo>
                  <a:pt x="22694" y="188518"/>
                </a:lnTo>
                <a:lnTo>
                  <a:pt x="22707" y="187579"/>
                </a:lnTo>
                <a:lnTo>
                  <a:pt x="22733" y="186550"/>
                </a:lnTo>
                <a:lnTo>
                  <a:pt x="22123" y="186245"/>
                </a:lnTo>
                <a:lnTo>
                  <a:pt x="21488" y="186067"/>
                </a:lnTo>
                <a:lnTo>
                  <a:pt x="25146" y="181419"/>
                </a:lnTo>
                <a:close/>
              </a:path>
              <a:path w="340995" h="208279">
                <a:moveTo>
                  <a:pt x="33489" y="154800"/>
                </a:moveTo>
                <a:lnTo>
                  <a:pt x="32905" y="154279"/>
                </a:lnTo>
                <a:lnTo>
                  <a:pt x="32956" y="153670"/>
                </a:lnTo>
                <a:lnTo>
                  <a:pt x="32486" y="153416"/>
                </a:lnTo>
                <a:lnTo>
                  <a:pt x="31978" y="153225"/>
                </a:lnTo>
                <a:lnTo>
                  <a:pt x="31737" y="153238"/>
                </a:lnTo>
                <a:lnTo>
                  <a:pt x="27393" y="149364"/>
                </a:lnTo>
                <a:lnTo>
                  <a:pt x="20764" y="155117"/>
                </a:lnTo>
                <a:lnTo>
                  <a:pt x="20447" y="159981"/>
                </a:lnTo>
                <a:lnTo>
                  <a:pt x="25539" y="162331"/>
                </a:lnTo>
                <a:lnTo>
                  <a:pt x="28422" y="158965"/>
                </a:lnTo>
                <a:lnTo>
                  <a:pt x="33489" y="154800"/>
                </a:lnTo>
                <a:close/>
              </a:path>
              <a:path w="340995" h="208279">
                <a:moveTo>
                  <a:pt x="40640" y="75336"/>
                </a:moveTo>
                <a:lnTo>
                  <a:pt x="38849" y="75171"/>
                </a:lnTo>
                <a:lnTo>
                  <a:pt x="37541" y="75222"/>
                </a:lnTo>
                <a:lnTo>
                  <a:pt x="37350" y="76923"/>
                </a:lnTo>
                <a:lnTo>
                  <a:pt x="37236" y="77876"/>
                </a:lnTo>
                <a:lnTo>
                  <a:pt x="37985" y="78651"/>
                </a:lnTo>
                <a:lnTo>
                  <a:pt x="40525" y="78295"/>
                </a:lnTo>
                <a:lnTo>
                  <a:pt x="40284" y="76758"/>
                </a:lnTo>
                <a:lnTo>
                  <a:pt x="40640" y="75336"/>
                </a:lnTo>
                <a:close/>
              </a:path>
              <a:path w="340995" h="208279">
                <a:moveTo>
                  <a:pt x="41478" y="28371"/>
                </a:moveTo>
                <a:lnTo>
                  <a:pt x="41465" y="27698"/>
                </a:lnTo>
                <a:lnTo>
                  <a:pt x="41402" y="27254"/>
                </a:lnTo>
                <a:lnTo>
                  <a:pt x="41097" y="26809"/>
                </a:lnTo>
                <a:lnTo>
                  <a:pt x="40462" y="26873"/>
                </a:lnTo>
                <a:lnTo>
                  <a:pt x="39992" y="26911"/>
                </a:lnTo>
                <a:lnTo>
                  <a:pt x="39814" y="27317"/>
                </a:lnTo>
                <a:lnTo>
                  <a:pt x="39878" y="27749"/>
                </a:lnTo>
                <a:lnTo>
                  <a:pt x="39941" y="28194"/>
                </a:lnTo>
                <a:lnTo>
                  <a:pt x="40246" y="28486"/>
                </a:lnTo>
                <a:lnTo>
                  <a:pt x="40690" y="28511"/>
                </a:lnTo>
                <a:lnTo>
                  <a:pt x="41109" y="28524"/>
                </a:lnTo>
                <a:lnTo>
                  <a:pt x="41478" y="28371"/>
                </a:lnTo>
                <a:close/>
              </a:path>
              <a:path w="340995" h="208279">
                <a:moveTo>
                  <a:pt x="52959" y="17500"/>
                </a:moveTo>
                <a:lnTo>
                  <a:pt x="52793" y="17297"/>
                </a:lnTo>
                <a:lnTo>
                  <a:pt x="52451" y="17233"/>
                </a:lnTo>
                <a:lnTo>
                  <a:pt x="52285" y="17246"/>
                </a:lnTo>
                <a:lnTo>
                  <a:pt x="52158" y="17297"/>
                </a:lnTo>
                <a:lnTo>
                  <a:pt x="51803" y="16649"/>
                </a:lnTo>
                <a:lnTo>
                  <a:pt x="51206" y="16141"/>
                </a:lnTo>
                <a:lnTo>
                  <a:pt x="49098" y="16408"/>
                </a:lnTo>
                <a:lnTo>
                  <a:pt x="48412" y="16738"/>
                </a:lnTo>
                <a:lnTo>
                  <a:pt x="48361" y="17780"/>
                </a:lnTo>
                <a:lnTo>
                  <a:pt x="48641" y="19138"/>
                </a:lnTo>
                <a:lnTo>
                  <a:pt x="49149" y="20218"/>
                </a:lnTo>
                <a:lnTo>
                  <a:pt x="51879" y="20218"/>
                </a:lnTo>
                <a:lnTo>
                  <a:pt x="52349" y="19405"/>
                </a:lnTo>
                <a:lnTo>
                  <a:pt x="52311" y="18592"/>
                </a:lnTo>
                <a:lnTo>
                  <a:pt x="52285" y="18262"/>
                </a:lnTo>
                <a:lnTo>
                  <a:pt x="52260" y="18097"/>
                </a:lnTo>
                <a:lnTo>
                  <a:pt x="52565" y="18262"/>
                </a:lnTo>
                <a:lnTo>
                  <a:pt x="52806" y="18161"/>
                </a:lnTo>
                <a:lnTo>
                  <a:pt x="52959" y="17500"/>
                </a:lnTo>
                <a:close/>
              </a:path>
              <a:path w="340995" h="208279">
                <a:moveTo>
                  <a:pt x="53949" y="99123"/>
                </a:moveTo>
                <a:lnTo>
                  <a:pt x="53301" y="98780"/>
                </a:lnTo>
                <a:lnTo>
                  <a:pt x="52603" y="98653"/>
                </a:lnTo>
                <a:lnTo>
                  <a:pt x="52412" y="98615"/>
                </a:lnTo>
                <a:lnTo>
                  <a:pt x="51993" y="98818"/>
                </a:lnTo>
                <a:lnTo>
                  <a:pt x="51955" y="98996"/>
                </a:lnTo>
                <a:lnTo>
                  <a:pt x="51714" y="99872"/>
                </a:lnTo>
                <a:lnTo>
                  <a:pt x="52349" y="100190"/>
                </a:lnTo>
                <a:lnTo>
                  <a:pt x="52984" y="100444"/>
                </a:lnTo>
                <a:lnTo>
                  <a:pt x="53441" y="100507"/>
                </a:lnTo>
                <a:lnTo>
                  <a:pt x="53911" y="100431"/>
                </a:lnTo>
                <a:lnTo>
                  <a:pt x="53949" y="99123"/>
                </a:lnTo>
                <a:close/>
              </a:path>
              <a:path w="340995" h="208279">
                <a:moveTo>
                  <a:pt x="54152" y="127266"/>
                </a:moveTo>
                <a:lnTo>
                  <a:pt x="54140" y="125183"/>
                </a:lnTo>
                <a:lnTo>
                  <a:pt x="52844" y="123850"/>
                </a:lnTo>
                <a:lnTo>
                  <a:pt x="50101" y="123685"/>
                </a:lnTo>
                <a:lnTo>
                  <a:pt x="49555" y="123748"/>
                </a:lnTo>
                <a:lnTo>
                  <a:pt x="49174" y="124002"/>
                </a:lnTo>
                <a:lnTo>
                  <a:pt x="47688" y="123469"/>
                </a:lnTo>
                <a:lnTo>
                  <a:pt x="45821" y="123444"/>
                </a:lnTo>
                <a:lnTo>
                  <a:pt x="43154" y="122986"/>
                </a:lnTo>
                <a:lnTo>
                  <a:pt x="45008" y="125488"/>
                </a:lnTo>
                <a:lnTo>
                  <a:pt x="45885" y="127368"/>
                </a:lnTo>
                <a:lnTo>
                  <a:pt x="47358" y="128397"/>
                </a:lnTo>
                <a:lnTo>
                  <a:pt x="47828" y="128727"/>
                </a:lnTo>
                <a:lnTo>
                  <a:pt x="48615" y="128587"/>
                </a:lnTo>
                <a:lnTo>
                  <a:pt x="49466" y="128358"/>
                </a:lnTo>
                <a:lnTo>
                  <a:pt x="49999" y="128943"/>
                </a:lnTo>
                <a:lnTo>
                  <a:pt x="50723" y="129286"/>
                </a:lnTo>
                <a:lnTo>
                  <a:pt x="52959" y="129311"/>
                </a:lnTo>
                <a:lnTo>
                  <a:pt x="54140" y="129006"/>
                </a:lnTo>
                <a:lnTo>
                  <a:pt x="54152" y="127266"/>
                </a:lnTo>
                <a:close/>
              </a:path>
              <a:path w="340995" h="208279">
                <a:moveTo>
                  <a:pt x="57861" y="64262"/>
                </a:moveTo>
                <a:lnTo>
                  <a:pt x="57848" y="63398"/>
                </a:lnTo>
                <a:lnTo>
                  <a:pt x="57848" y="62318"/>
                </a:lnTo>
                <a:lnTo>
                  <a:pt x="56896" y="62230"/>
                </a:lnTo>
                <a:lnTo>
                  <a:pt x="56413" y="61950"/>
                </a:lnTo>
                <a:lnTo>
                  <a:pt x="55549" y="61950"/>
                </a:lnTo>
                <a:lnTo>
                  <a:pt x="54991" y="62141"/>
                </a:lnTo>
                <a:lnTo>
                  <a:pt x="55003" y="62814"/>
                </a:lnTo>
                <a:lnTo>
                  <a:pt x="55016" y="63741"/>
                </a:lnTo>
                <a:lnTo>
                  <a:pt x="55524" y="64363"/>
                </a:lnTo>
                <a:lnTo>
                  <a:pt x="56476" y="64490"/>
                </a:lnTo>
                <a:lnTo>
                  <a:pt x="57277" y="64604"/>
                </a:lnTo>
                <a:lnTo>
                  <a:pt x="57861" y="64262"/>
                </a:lnTo>
                <a:close/>
              </a:path>
              <a:path w="340995" h="208279">
                <a:moveTo>
                  <a:pt x="58991" y="75768"/>
                </a:moveTo>
                <a:lnTo>
                  <a:pt x="58508" y="75501"/>
                </a:lnTo>
                <a:lnTo>
                  <a:pt x="57912" y="75476"/>
                </a:lnTo>
                <a:lnTo>
                  <a:pt x="57442" y="75463"/>
                </a:lnTo>
                <a:lnTo>
                  <a:pt x="57150" y="75742"/>
                </a:lnTo>
                <a:lnTo>
                  <a:pt x="57035" y="76771"/>
                </a:lnTo>
                <a:lnTo>
                  <a:pt x="57251" y="77228"/>
                </a:lnTo>
                <a:lnTo>
                  <a:pt x="57912" y="77343"/>
                </a:lnTo>
                <a:lnTo>
                  <a:pt x="58534" y="77330"/>
                </a:lnTo>
                <a:lnTo>
                  <a:pt x="58953" y="77000"/>
                </a:lnTo>
                <a:lnTo>
                  <a:pt x="58966" y="76403"/>
                </a:lnTo>
                <a:lnTo>
                  <a:pt x="58991" y="75768"/>
                </a:lnTo>
                <a:close/>
              </a:path>
              <a:path w="340995" h="208279">
                <a:moveTo>
                  <a:pt x="62712" y="36753"/>
                </a:moveTo>
                <a:lnTo>
                  <a:pt x="62623" y="36055"/>
                </a:lnTo>
                <a:lnTo>
                  <a:pt x="62560" y="35471"/>
                </a:lnTo>
                <a:lnTo>
                  <a:pt x="62064" y="35191"/>
                </a:lnTo>
                <a:lnTo>
                  <a:pt x="61468" y="35153"/>
                </a:lnTo>
                <a:lnTo>
                  <a:pt x="61023" y="35166"/>
                </a:lnTo>
                <a:lnTo>
                  <a:pt x="60667" y="35369"/>
                </a:lnTo>
                <a:lnTo>
                  <a:pt x="60579" y="36461"/>
                </a:lnTo>
                <a:lnTo>
                  <a:pt x="60972" y="36817"/>
                </a:lnTo>
                <a:lnTo>
                  <a:pt x="62141" y="36918"/>
                </a:lnTo>
                <a:lnTo>
                  <a:pt x="62712" y="36753"/>
                </a:lnTo>
                <a:close/>
              </a:path>
              <a:path w="340995" h="208279">
                <a:moveTo>
                  <a:pt x="68326" y="193662"/>
                </a:moveTo>
                <a:lnTo>
                  <a:pt x="67830" y="193421"/>
                </a:lnTo>
                <a:lnTo>
                  <a:pt x="67411" y="193192"/>
                </a:lnTo>
                <a:lnTo>
                  <a:pt x="67043" y="192976"/>
                </a:lnTo>
                <a:lnTo>
                  <a:pt x="67017" y="192722"/>
                </a:lnTo>
                <a:lnTo>
                  <a:pt x="66827" y="192468"/>
                </a:lnTo>
                <a:lnTo>
                  <a:pt x="66560" y="192379"/>
                </a:lnTo>
                <a:lnTo>
                  <a:pt x="66306" y="192582"/>
                </a:lnTo>
                <a:lnTo>
                  <a:pt x="65887" y="192379"/>
                </a:lnTo>
                <a:lnTo>
                  <a:pt x="65506" y="192239"/>
                </a:lnTo>
                <a:lnTo>
                  <a:pt x="64719" y="192214"/>
                </a:lnTo>
                <a:lnTo>
                  <a:pt x="64262" y="193509"/>
                </a:lnTo>
                <a:lnTo>
                  <a:pt x="63830" y="194208"/>
                </a:lnTo>
                <a:lnTo>
                  <a:pt x="64604" y="194691"/>
                </a:lnTo>
                <a:lnTo>
                  <a:pt x="65354" y="195453"/>
                </a:lnTo>
                <a:lnTo>
                  <a:pt x="66167" y="195529"/>
                </a:lnTo>
                <a:lnTo>
                  <a:pt x="66675" y="195592"/>
                </a:lnTo>
                <a:lnTo>
                  <a:pt x="67284" y="194602"/>
                </a:lnTo>
                <a:lnTo>
                  <a:pt x="68326" y="193662"/>
                </a:lnTo>
                <a:close/>
              </a:path>
              <a:path w="340995" h="208279">
                <a:moveTo>
                  <a:pt x="77533" y="8166"/>
                </a:moveTo>
                <a:lnTo>
                  <a:pt x="74891" y="6413"/>
                </a:lnTo>
                <a:lnTo>
                  <a:pt x="73190" y="7099"/>
                </a:lnTo>
                <a:lnTo>
                  <a:pt x="72885" y="7226"/>
                </a:lnTo>
                <a:lnTo>
                  <a:pt x="72529" y="7658"/>
                </a:lnTo>
                <a:lnTo>
                  <a:pt x="72313" y="9728"/>
                </a:lnTo>
                <a:lnTo>
                  <a:pt x="74904" y="11709"/>
                </a:lnTo>
                <a:lnTo>
                  <a:pt x="77038" y="10858"/>
                </a:lnTo>
                <a:lnTo>
                  <a:pt x="77406" y="10490"/>
                </a:lnTo>
                <a:lnTo>
                  <a:pt x="77495" y="9093"/>
                </a:lnTo>
                <a:lnTo>
                  <a:pt x="77533" y="8166"/>
                </a:lnTo>
                <a:close/>
              </a:path>
              <a:path w="340995" h="208279">
                <a:moveTo>
                  <a:pt x="80899" y="104775"/>
                </a:moveTo>
                <a:lnTo>
                  <a:pt x="80606" y="104470"/>
                </a:lnTo>
                <a:lnTo>
                  <a:pt x="80162" y="104521"/>
                </a:lnTo>
                <a:lnTo>
                  <a:pt x="79946" y="104546"/>
                </a:lnTo>
                <a:lnTo>
                  <a:pt x="79641" y="104762"/>
                </a:lnTo>
                <a:lnTo>
                  <a:pt x="79438" y="105384"/>
                </a:lnTo>
                <a:lnTo>
                  <a:pt x="79692" y="105689"/>
                </a:lnTo>
                <a:lnTo>
                  <a:pt x="80137" y="105816"/>
                </a:lnTo>
                <a:lnTo>
                  <a:pt x="80568" y="105841"/>
                </a:lnTo>
                <a:lnTo>
                  <a:pt x="80899" y="105664"/>
                </a:lnTo>
                <a:lnTo>
                  <a:pt x="80899" y="104775"/>
                </a:lnTo>
                <a:close/>
              </a:path>
              <a:path w="340995" h="208279">
                <a:moveTo>
                  <a:pt x="81559" y="129489"/>
                </a:moveTo>
                <a:lnTo>
                  <a:pt x="81521" y="128651"/>
                </a:lnTo>
                <a:lnTo>
                  <a:pt x="81356" y="127838"/>
                </a:lnTo>
                <a:lnTo>
                  <a:pt x="81114" y="126987"/>
                </a:lnTo>
                <a:lnTo>
                  <a:pt x="79997" y="127038"/>
                </a:lnTo>
                <a:lnTo>
                  <a:pt x="79248" y="127076"/>
                </a:lnTo>
                <a:lnTo>
                  <a:pt x="78536" y="127381"/>
                </a:lnTo>
                <a:lnTo>
                  <a:pt x="78651" y="128295"/>
                </a:lnTo>
                <a:lnTo>
                  <a:pt x="78790" y="129349"/>
                </a:lnTo>
                <a:lnTo>
                  <a:pt x="79387" y="130263"/>
                </a:lnTo>
                <a:lnTo>
                  <a:pt x="80492" y="130302"/>
                </a:lnTo>
                <a:lnTo>
                  <a:pt x="81254" y="130314"/>
                </a:lnTo>
                <a:lnTo>
                  <a:pt x="81559" y="129489"/>
                </a:lnTo>
                <a:close/>
              </a:path>
              <a:path w="340995" h="208279">
                <a:moveTo>
                  <a:pt x="82372" y="76784"/>
                </a:moveTo>
                <a:lnTo>
                  <a:pt x="82080" y="76631"/>
                </a:lnTo>
                <a:lnTo>
                  <a:pt x="81762" y="76835"/>
                </a:lnTo>
                <a:lnTo>
                  <a:pt x="81026" y="77279"/>
                </a:lnTo>
                <a:lnTo>
                  <a:pt x="80797" y="77597"/>
                </a:lnTo>
                <a:lnTo>
                  <a:pt x="80619" y="77851"/>
                </a:lnTo>
                <a:lnTo>
                  <a:pt x="80848" y="78105"/>
                </a:lnTo>
                <a:lnTo>
                  <a:pt x="81178" y="78155"/>
                </a:lnTo>
                <a:lnTo>
                  <a:pt x="81762" y="78041"/>
                </a:lnTo>
                <a:lnTo>
                  <a:pt x="82219" y="77736"/>
                </a:lnTo>
                <a:lnTo>
                  <a:pt x="82321" y="77127"/>
                </a:lnTo>
                <a:lnTo>
                  <a:pt x="82372" y="76784"/>
                </a:lnTo>
                <a:close/>
              </a:path>
              <a:path w="340995" h="208279">
                <a:moveTo>
                  <a:pt x="89027" y="39281"/>
                </a:moveTo>
                <a:lnTo>
                  <a:pt x="88938" y="39052"/>
                </a:lnTo>
                <a:lnTo>
                  <a:pt x="88887" y="38735"/>
                </a:lnTo>
                <a:lnTo>
                  <a:pt x="88722" y="38658"/>
                </a:lnTo>
                <a:lnTo>
                  <a:pt x="88582" y="38582"/>
                </a:lnTo>
                <a:lnTo>
                  <a:pt x="88303" y="38785"/>
                </a:lnTo>
                <a:lnTo>
                  <a:pt x="88087" y="38862"/>
                </a:lnTo>
                <a:lnTo>
                  <a:pt x="88188" y="39077"/>
                </a:lnTo>
                <a:lnTo>
                  <a:pt x="88226" y="39357"/>
                </a:lnTo>
                <a:lnTo>
                  <a:pt x="88392" y="39484"/>
                </a:lnTo>
                <a:lnTo>
                  <a:pt x="88646" y="39687"/>
                </a:lnTo>
                <a:lnTo>
                  <a:pt x="88900" y="39573"/>
                </a:lnTo>
                <a:lnTo>
                  <a:pt x="89027" y="39281"/>
                </a:lnTo>
                <a:close/>
              </a:path>
              <a:path w="340995" h="208279">
                <a:moveTo>
                  <a:pt x="89484" y="196735"/>
                </a:moveTo>
                <a:lnTo>
                  <a:pt x="89268" y="196456"/>
                </a:lnTo>
                <a:lnTo>
                  <a:pt x="89204" y="196291"/>
                </a:lnTo>
                <a:lnTo>
                  <a:pt x="87998" y="195897"/>
                </a:lnTo>
                <a:lnTo>
                  <a:pt x="86868" y="195707"/>
                </a:lnTo>
                <a:lnTo>
                  <a:pt x="85826" y="197396"/>
                </a:lnTo>
                <a:lnTo>
                  <a:pt x="86131" y="198043"/>
                </a:lnTo>
                <a:lnTo>
                  <a:pt x="88277" y="198869"/>
                </a:lnTo>
                <a:lnTo>
                  <a:pt x="88900" y="197802"/>
                </a:lnTo>
                <a:lnTo>
                  <a:pt x="89484" y="196735"/>
                </a:lnTo>
                <a:close/>
              </a:path>
              <a:path w="340995" h="208279">
                <a:moveTo>
                  <a:pt x="106159" y="72301"/>
                </a:moveTo>
                <a:lnTo>
                  <a:pt x="106121" y="71894"/>
                </a:lnTo>
                <a:lnTo>
                  <a:pt x="105956" y="71348"/>
                </a:lnTo>
                <a:lnTo>
                  <a:pt x="105613" y="70904"/>
                </a:lnTo>
                <a:lnTo>
                  <a:pt x="104546" y="71069"/>
                </a:lnTo>
                <a:lnTo>
                  <a:pt x="104546" y="71564"/>
                </a:lnTo>
                <a:lnTo>
                  <a:pt x="104978" y="72212"/>
                </a:lnTo>
                <a:lnTo>
                  <a:pt x="105270" y="72593"/>
                </a:lnTo>
                <a:lnTo>
                  <a:pt x="105587" y="72656"/>
                </a:lnTo>
                <a:lnTo>
                  <a:pt x="106070" y="72758"/>
                </a:lnTo>
                <a:lnTo>
                  <a:pt x="106159" y="72301"/>
                </a:lnTo>
                <a:close/>
              </a:path>
              <a:path w="340995" h="208279">
                <a:moveTo>
                  <a:pt x="107035" y="132905"/>
                </a:moveTo>
                <a:lnTo>
                  <a:pt x="103987" y="133604"/>
                </a:lnTo>
                <a:lnTo>
                  <a:pt x="102793" y="132270"/>
                </a:lnTo>
                <a:lnTo>
                  <a:pt x="102565" y="132054"/>
                </a:lnTo>
                <a:lnTo>
                  <a:pt x="102323" y="131864"/>
                </a:lnTo>
                <a:lnTo>
                  <a:pt x="102857" y="130365"/>
                </a:lnTo>
                <a:lnTo>
                  <a:pt x="99377" y="130136"/>
                </a:lnTo>
                <a:lnTo>
                  <a:pt x="97904" y="129527"/>
                </a:lnTo>
                <a:lnTo>
                  <a:pt x="96786" y="129768"/>
                </a:lnTo>
                <a:lnTo>
                  <a:pt x="95859" y="129908"/>
                </a:lnTo>
                <a:lnTo>
                  <a:pt x="95796" y="130987"/>
                </a:lnTo>
                <a:lnTo>
                  <a:pt x="95732" y="132041"/>
                </a:lnTo>
                <a:lnTo>
                  <a:pt x="96215" y="133007"/>
                </a:lnTo>
                <a:lnTo>
                  <a:pt x="98818" y="133832"/>
                </a:lnTo>
                <a:lnTo>
                  <a:pt x="99618" y="134035"/>
                </a:lnTo>
                <a:lnTo>
                  <a:pt x="99949" y="135928"/>
                </a:lnTo>
                <a:lnTo>
                  <a:pt x="100876" y="135953"/>
                </a:lnTo>
                <a:lnTo>
                  <a:pt x="101434" y="134366"/>
                </a:lnTo>
                <a:lnTo>
                  <a:pt x="101879" y="134429"/>
                </a:lnTo>
                <a:lnTo>
                  <a:pt x="103555" y="134518"/>
                </a:lnTo>
                <a:lnTo>
                  <a:pt x="105194" y="137490"/>
                </a:lnTo>
                <a:lnTo>
                  <a:pt x="107035" y="132905"/>
                </a:lnTo>
                <a:close/>
              </a:path>
              <a:path w="340995" h="208279">
                <a:moveTo>
                  <a:pt x="109537" y="204863"/>
                </a:moveTo>
                <a:lnTo>
                  <a:pt x="109512" y="204419"/>
                </a:lnTo>
                <a:lnTo>
                  <a:pt x="109308" y="204114"/>
                </a:lnTo>
                <a:lnTo>
                  <a:pt x="108839" y="204127"/>
                </a:lnTo>
                <a:lnTo>
                  <a:pt x="108407" y="204127"/>
                </a:lnTo>
                <a:lnTo>
                  <a:pt x="108115" y="204393"/>
                </a:lnTo>
                <a:lnTo>
                  <a:pt x="108051" y="204812"/>
                </a:lnTo>
                <a:lnTo>
                  <a:pt x="107988" y="205282"/>
                </a:lnTo>
                <a:lnTo>
                  <a:pt x="108280" y="205524"/>
                </a:lnTo>
                <a:lnTo>
                  <a:pt x="108737" y="205511"/>
                </a:lnTo>
                <a:lnTo>
                  <a:pt x="109143" y="205498"/>
                </a:lnTo>
                <a:lnTo>
                  <a:pt x="109448" y="205295"/>
                </a:lnTo>
                <a:lnTo>
                  <a:pt x="109537" y="204863"/>
                </a:lnTo>
                <a:close/>
              </a:path>
              <a:path w="340995" h="208279">
                <a:moveTo>
                  <a:pt x="111226" y="152933"/>
                </a:moveTo>
                <a:lnTo>
                  <a:pt x="111125" y="150850"/>
                </a:lnTo>
                <a:lnTo>
                  <a:pt x="110451" y="149809"/>
                </a:lnTo>
                <a:lnTo>
                  <a:pt x="108115" y="149694"/>
                </a:lnTo>
                <a:lnTo>
                  <a:pt x="107518" y="150190"/>
                </a:lnTo>
                <a:lnTo>
                  <a:pt x="107505" y="150952"/>
                </a:lnTo>
                <a:lnTo>
                  <a:pt x="107492" y="152450"/>
                </a:lnTo>
                <a:lnTo>
                  <a:pt x="108610" y="153060"/>
                </a:lnTo>
                <a:lnTo>
                  <a:pt x="109740" y="153479"/>
                </a:lnTo>
                <a:lnTo>
                  <a:pt x="110705" y="153492"/>
                </a:lnTo>
                <a:lnTo>
                  <a:pt x="111226" y="152933"/>
                </a:lnTo>
                <a:close/>
              </a:path>
              <a:path w="340995" h="208279">
                <a:moveTo>
                  <a:pt x="115430" y="75387"/>
                </a:moveTo>
                <a:lnTo>
                  <a:pt x="115366" y="74358"/>
                </a:lnTo>
                <a:lnTo>
                  <a:pt x="115290" y="73139"/>
                </a:lnTo>
                <a:lnTo>
                  <a:pt x="114350" y="72847"/>
                </a:lnTo>
                <a:lnTo>
                  <a:pt x="113296" y="72809"/>
                </a:lnTo>
                <a:lnTo>
                  <a:pt x="112636" y="72898"/>
                </a:lnTo>
                <a:lnTo>
                  <a:pt x="111747" y="72847"/>
                </a:lnTo>
                <a:lnTo>
                  <a:pt x="112014" y="74853"/>
                </a:lnTo>
                <a:lnTo>
                  <a:pt x="112661" y="75641"/>
                </a:lnTo>
                <a:lnTo>
                  <a:pt x="113766" y="75768"/>
                </a:lnTo>
                <a:lnTo>
                  <a:pt x="114719" y="75869"/>
                </a:lnTo>
                <a:lnTo>
                  <a:pt x="115430" y="75387"/>
                </a:lnTo>
                <a:close/>
              </a:path>
              <a:path w="340995" h="208279">
                <a:moveTo>
                  <a:pt x="120789" y="107797"/>
                </a:moveTo>
                <a:lnTo>
                  <a:pt x="120777" y="107365"/>
                </a:lnTo>
                <a:lnTo>
                  <a:pt x="120535" y="107010"/>
                </a:lnTo>
                <a:lnTo>
                  <a:pt x="120040" y="107188"/>
                </a:lnTo>
                <a:lnTo>
                  <a:pt x="119862" y="107251"/>
                </a:lnTo>
                <a:lnTo>
                  <a:pt x="119786" y="107594"/>
                </a:lnTo>
                <a:lnTo>
                  <a:pt x="119659" y="107797"/>
                </a:lnTo>
                <a:lnTo>
                  <a:pt x="119748" y="108242"/>
                </a:lnTo>
                <a:lnTo>
                  <a:pt x="119989" y="108559"/>
                </a:lnTo>
                <a:lnTo>
                  <a:pt x="120611" y="108369"/>
                </a:lnTo>
                <a:lnTo>
                  <a:pt x="120789" y="108013"/>
                </a:lnTo>
                <a:lnTo>
                  <a:pt x="120789" y="107797"/>
                </a:lnTo>
                <a:close/>
              </a:path>
              <a:path w="340995" h="208279">
                <a:moveTo>
                  <a:pt x="122034" y="78409"/>
                </a:moveTo>
                <a:lnTo>
                  <a:pt x="121551" y="77762"/>
                </a:lnTo>
                <a:lnTo>
                  <a:pt x="120421" y="77508"/>
                </a:lnTo>
                <a:lnTo>
                  <a:pt x="119049" y="77216"/>
                </a:lnTo>
                <a:lnTo>
                  <a:pt x="118706" y="78130"/>
                </a:lnTo>
                <a:lnTo>
                  <a:pt x="118465" y="80365"/>
                </a:lnTo>
                <a:lnTo>
                  <a:pt x="119126" y="80949"/>
                </a:lnTo>
                <a:lnTo>
                  <a:pt x="120357" y="81000"/>
                </a:lnTo>
                <a:lnTo>
                  <a:pt x="121361" y="81127"/>
                </a:lnTo>
                <a:lnTo>
                  <a:pt x="121793" y="80645"/>
                </a:lnTo>
                <a:lnTo>
                  <a:pt x="121907" y="79603"/>
                </a:lnTo>
                <a:lnTo>
                  <a:pt x="122034" y="78409"/>
                </a:lnTo>
                <a:close/>
              </a:path>
              <a:path w="340995" h="208279">
                <a:moveTo>
                  <a:pt x="123380" y="91122"/>
                </a:moveTo>
                <a:lnTo>
                  <a:pt x="123215" y="90335"/>
                </a:lnTo>
                <a:lnTo>
                  <a:pt x="122745" y="90055"/>
                </a:lnTo>
                <a:lnTo>
                  <a:pt x="122135" y="90322"/>
                </a:lnTo>
                <a:lnTo>
                  <a:pt x="121818" y="90462"/>
                </a:lnTo>
                <a:lnTo>
                  <a:pt x="121437" y="90906"/>
                </a:lnTo>
                <a:lnTo>
                  <a:pt x="121424" y="91224"/>
                </a:lnTo>
                <a:lnTo>
                  <a:pt x="121424" y="91833"/>
                </a:lnTo>
                <a:lnTo>
                  <a:pt x="121869" y="92227"/>
                </a:lnTo>
                <a:lnTo>
                  <a:pt x="123291" y="92202"/>
                </a:lnTo>
                <a:lnTo>
                  <a:pt x="123317" y="91579"/>
                </a:lnTo>
                <a:lnTo>
                  <a:pt x="123380" y="91122"/>
                </a:lnTo>
                <a:close/>
              </a:path>
              <a:path w="340995" h="208279">
                <a:moveTo>
                  <a:pt x="129273" y="104736"/>
                </a:moveTo>
                <a:lnTo>
                  <a:pt x="126314" y="100761"/>
                </a:lnTo>
                <a:lnTo>
                  <a:pt x="123291" y="99999"/>
                </a:lnTo>
                <a:lnTo>
                  <a:pt x="121069" y="99021"/>
                </a:lnTo>
                <a:lnTo>
                  <a:pt x="119519" y="99021"/>
                </a:lnTo>
                <a:lnTo>
                  <a:pt x="118618" y="98958"/>
                </a:lnTo>
                <a:lnTo>
                  <a:pt x="118160" y="99872"/>
                </a:lnTo>
                <a:lnTo>
                  <a:pt x="117690" y="100812"/>
                </a:lnTo>
                <a:lnTo>
                  <a:pt x="118313" y="101549"/>
                </a:lnTo>
                <a:lnTo>
                  <a:pt x="119938" y="103263"/>
                </a:lnTo>
                <a:lnTo>
                  <a:pt x="120891" y="104432"/>
                </a:lnTo>
                <a:lnTo>
                  <a:pt x="122466" y="106959"/>
                </a:lnTo>
                <a:lnTo>
                  <a:pt x="123710" y="107696"/>
                </a:lnTo>
                <a:lnTo>
                  <a:pt x="126352" y="108102"/>
                </a:lnTo>
                <a:lnTo>
                  <a:pt x="127558" y="108458"/>
                </a:lnTo>
                <a:lnTo>
                  <a:pt x="128320" y="107365"/>
                </a:lnTo>
                <a:lnTo>
                  <a:pt x="129159" y="106121"/>
                </a:lnTo>
                <a:lnTo>
                  <a:pt x="129273" y="104736"/>
                </a:lnTo>
                <a:close/>
              </a:path>
              <a:path w="340995" h="208279">
                <a:moveTo>
                  <a:pt x="129438" y="193395"/>
                </a:moveTo>
                <a:lnTo>
                  <a:pt x="129032" y="192887"/>
                </a:lnTo>
                <a:lnTo>
                  <a:pt x="128066" y="192747"/>
                </a:lnTo>
                <a:lnTo>
                  <a:pt x="127876" y="192760"/>
                </a:lnTo>
                <a:lnTo>
                  <a:pt x="127711" y="192798"/>
                </a:lnTo>
                <a:lnTo>
                  <a:pt x="126974" y="190855"/>
                </a:lnTo>
                <a:lnTo>
                  <a:pt x="120662" y="193370"/>
                </a:lnTo>
                <a:lnTo>
                  <a:pt x="120383" y="194906"/>
                </a:lnTo>
                <a:lnTo>
                  <a:pt x="121983" y="196494"/>
                </a:lnTo>
                <a:lnTo>
                  <a:pt x="120713" y="196469"/>
                </a:lnTo>
                <a:lnTo>
                  <a:pt x="120281" y="196913"/>
                </a:lnTo>
                <a:lnTo>
                  <a:pt x="120256" y="197497"/>
                </a:lnTo>
                <a:lnTo>
                  <a:pt x="120230" y="198272"/>
                </a:lnTo>
                <a:lnTo>
                  <a:pt x="120700" y="198805"/>
                </a:lnTo>
                <a:lnTo>
                  <a:pt x="121475" y="198856"/>
                </a:lnTo>
                <a:lnTo>
                  <a:pt x="122110" y="198907"/>
                </a:lnTo>
                <a:lnTo>
                  <a:pt x="122415" y="198424"/>
                </a:lnTo>
                <a:lnTo>
                  <a:pt x="122504" y="197751"/>
                </a:lnTo>
                <a:lnTo>
                  <a:pt x="122504" y="197027"/>
                </a:lnTo>
                <a:lnTo>
                  <a:pt x="125298" y="199745"/>
                </a:lnTo>
                <a:lnTo>
                  <a:pt x="129108" y="197662"/>
                </a:lnTo>
                <a:lnTo>
                  <a:pt x="128536" y="195300"/>
                </a:lnTo>
                <a:lnTo>
                  <a:pt x="129044" y="195224"/>
                </a:lnTo>
                <a:lnTo>
                  <a:pt x="129324" y="194805"/>
                </a:lnTo>
                <a:lnTo>
                  <a:pt x="129425" y="194221"/>
                </a:lnTo>
                <a:lnTo>
                  <a:pt x="129438" y="193395"/>
                </a:lnTo>
                <a:close/>
              </a:path>
              <a:path w="340995" h="208279">
                <a:moveTo>
                  <a:pt x="133248" y="190284"/>
                </a:moveTo>
                <a:lnTo>
                  <a:pt x="133146" y="188353"/>
                </a:lnTo>
                <a:lnTo>
                  <a:pt x="133032" y="186309"/>
                </a:lnTo>
                <a:lnTo>
                  <a:pt x="131508" y="184962"/>
                </a:lnTo>
                <a:lnTo>
                  <a:pt x="127863" y="185369"/>
                </a:lnTo>
                <a:lnTo>
                  <a:pt x="126530" y="186994"/>
                </a:lnTo>
                <a:lnTo>
                  <a:pt x="126873" y="190373"/>
                </a:lnTo>
                <a:lnTo>
                  <a:pt x="128422" y="191668"/>
                </a:lnTo>
                <a:lnTo>
                  <a:pt x="132105" y="191528"/>
                </a:lnTo>
                <a:lnTo>
                  <a:pt x="133248" y="190284"/>
                </a:lnTo>
                <a:close/>
              </a:path>
              <a:path w="340995" h="208279">
                <a:moveTo>
                  <a:pt x="143395" y="20078"/>
                </a:moveTo>
                <a:lnTo>
                  <a:pt x="143217" y="19685"/>
                </a:lnTo>
                <a:lnTo>
                  <a:pt x="142113" y="19392"/>
                </a:lnTo>
                <a:lnTo>
                  <a:pt x="141668" y="19735"/>
                </a:lnTo>
                <a:lnTo>
                  <a:pt x="141605" y="20866"/>
                </a:lnTo>
                <a:lnTo>
                  <a:pt x="141973" y="21183"/>
                </a:lnTo>
                <a:lnTo>
                  <a:pt x="142430" y="21234"/>
                </a:lnTo>
                <a:lnTo>
                  <a:pt x="142887" y="21272"/>
                </a:lnTo>
                <a:lnTo>
                  <a:pt x="143192" y="20967"/>
                </a:lnTo>
                <a:lnTo>
                  <a:pt x="143344" y="20535"/>
                </a:lnTo>
                <a:lnTo>
                  <a:pt x="143395" y="20078"/>
                </a:lnTo>
                <a:close/>
              </a:path>
              <a:path w="340995" h="208279">
                <a:moveTo>
                  <a:pt x="144056" y="73139"/>
                </a:moveTo>
                <a:lnTo>
                  <a:pt x="143941" y="72745"/>
                </a:lnTo>
                <a:lnTo>
                  <a:pt x="143725" y="72402"/>
                </a:lnTo>
                <a:lnTo>
                  <a:pt x="143268" y="72504"/>
                </a:lnTo>
                <a:lnTo>
                  <a:pt x="143129" y="72529"/>
                </a:lnTo>
                <a:lnTo>
                  <a:pt x="142963" y="72923"/>
                </a:lnTo>
                <a:lnTo>
                  <a:pt x="142976" y="73139"/>
                </a:lnTo>
                <a:lnTo>
                  <a:pt x="143014" y="73545"/>
                </a:lnTo>
                <a:lnTo>
                  <a:pt x="143268" y="73888"/>
                </a:lnTo>
                <a:lnTo>
                  <a:pt x="143725" y="73748"/>
                </a:lnTo>
                <a:lnTo>
                  <a:pt x="143891" y="73710"/>
                </a:lnTo>
                <a:lnTo>
                  <a:pt x="143954" y="73355"/>
                </a:lnTo>
                <a:lnTo>
                  <a:pt x="144056" y="73139"/>
                </a:lnTo>
                <a:close/>
              </a:path>
              <a:path w="340995" h="208279">
                <a:moveTo>
                  <a:pt x="148488" y="20015"/>
                </a:moveTo>
                <a:lnTo>
                  <a:pt x="148450" y="19354"/>
                </a:lnTo>
                <a:lnTo>
                  <a:pt x="148196" y="18478"/>
                </a:lnTo>
                <a:lnTo>
                  <a:pt x="147739" y="17754"/>
                </a:lnTo>
                <a:lnTo>
                  <a:pt x="146050" y="18021"/>
                </a:lnTo>
                <a:lnTo>
                  <a:pt x="145859" y="18592"/>
                </a:lnTo>
                <a:lnTo>
                  <a:pt x="146037" y="19215"/>
                </a:lnTo>
                <a:lnTo>
                  <a:pt x="146240" y="19964"/>
                </a:lnTo>
                <a:lnTo>
                  <a:pt x="146786" y="20447"/>
                </a:lnTo>
                <a:lnTo>
                  <a:pt x="147535" y="20472"/>
                </a:lnTo>
                <a:lnTo>
                  <a:pt x="148196" y="20510"/>
                </a:lnTo>
                <a:lnTo>
                  <a:pt x="148488" y="20015"/>
                </a:lnTo>
                <a:close/>
              </a:path>
              <a:path w="340995" h="208279">
                <a:moveTo>
                  <a:pt x="149237" y="13665"/>
                </a:moveTo>
                <a:lnTo>
                  <a:pt x="149174" y="13093"/>
                </a:lnTo>
                <a:lnTo>
                  <a:pt x="148983" y="12560"/>
                </a:lnTo>
                <a:lnTo>
                  <a:pt x="148183" y="10414"/>
                </a:lnTo>
                <a:lnTo>
                  <a:pt x="146596" y="10248"/>
                </a:lnTo>
                <a:lnTo>
                  <a:pt x="144538" y="10680"/>
                </a:lnTo>
                <a:lnTo>
                  <a:pt x="144970" y="12306"/>
                </a:lnTo>
                <a:lnTo>
                  <a:pt x="145796" y="13385"/>
                </a:lnTo>
                <a:lnTo>
                  <a:pt x="147472" y="14655"/>
                </a:lnTo>
                <a:lnTo>
                  <a:pt x="148209" y="14706"/>
                </a:lnTo>
                <a:lnTo>
                  <a:pt x="149237" y="13665"/>
                </a:lnTo>
                <a:close/>
              </a:path>
              <a:path w="340995" h="208279">
                <a:moveTo>
                  <a:pt x="149567" y="93141"/>
                </a:moveTo>
                <a:lnTo>
                  <a:pt x="149263" y="92710"/>
                </a:lnTo>
                <a:lnTo>
                  <a:pt x="148628" y="92697"/>
                </a:lnTo>
                <a:lnTo>
                  <a:pt x="148132" y="92697"/>
                </a:lnTo>
                <a:lnTo>
                  <a:pt x="147967" y="93103"/>
                </a:lnTo>
                <a:lnTo>
                  <a:pt x="148031" y="93548"/>
                </a:lnTo>
                <a:lnTo>
                  <a:pt x="148082" y="93967"/>
                </a:lnTo>
                <a:lnTo>
                  <a:pt x="148247" y="94386"/>
                </a:lnTo>
                <a:lnTo>
                  <a:pt x="148729" y="94449"/>
                </a:lnTo>
                <a:lnTo>
                  <a:pt x="149199" y="94500"/>
                </a:lnTo>
                <a:lnTo>
                  <a:pt x="149491" y="94234"/>
                </a:lnTo>
                <a:lnTo>
                  <a:pt x="149567" y="93586"/>
                </a:lnTo>
                <a:lnTo>
                  <a:pt x="149567" y="93141"/>
                </a:lnTo>
                <a:close/>
              </a:path>
              <a:path w="340995" h="208279">
                <a:moveTo>
                  <a:pt x="152234" y="90766"/>
                </a:moveTo>
                <a:lnTo>
                  <a:pt x="152044" y="90627"/>
                </a:lnTo>
                <a:lnTo>
                  <a:pt x="151828" y="90385"/>
                </a:lnTo>
                <a:lnTo>
                  <a:pt x="151498" y="90436"/>
                </a:lnTo>
                <a:lnTo>
                  <a:pt x="151371" y="90741"/>
                </a:lnTo>
                <a:lnTo>
                  <a:pt x="151231" y="90919"/>
                </a:lnTo>
                <a:lnTo>
                  <a:pt x="151422" y="91046"/>
                </a:lnTo>
                <a:lnTo>
                  <a:pt x="151638" y="91274"/>
                </a:lnTo>
                <a:lnTo>
                  <a:pt x="151815" y="91249"/>
                </a:lnTo>
                <a:lnTo>
                  <a:pt x="151968" y="91236"/>
                </a:lnTo>
                <a:lnTo>
                  <a:pt x="152095" y="90944"/>
                </a:lnTo>
                <a:lnTo>
                  <a:pt x="152234" y="90766"/>
                </a:lnTo>
                <a:close/>
              </a:path>
              <a:path w="340995" h="208279">
                <a:moveTo>
                  <a:pt x="158203" y="177965"/>
                </a:moveTo>
                <a:lnTo>
                  <a:pt x="157772" y="176796"/>
                </a:lnTo>
                <a:lnTo>
                  <a:pt x="157353" y="176517"/>
                </a:lnTo>
                <a:lnTo>
                  <a:pt x="156311" y="176834"/>
                </a:lnTo>
                <a:lnTo>
                  <a:pt x="155968" y="177114"/>
                </a:lnTo>
                <a:lnTo>
                  <a:pt x="156133" y="177609"/>
                </a:lnTo>
                <a:lnTo>
                  <a:pt x="156324" y="178219"/>
                </a:lnTo>
                <a:lnTo>
                  <a:pt x="156781" y="178498"/>
                </a:lnTo>
                <a:lnTo>
                  <a:pt x="157772" y="178168"/>
                </a:lnTo>
                <a:lnTo>
                  <a:pt x="158203" y="177965"/>
                </a:lnTo>
                <a:close/>
              </a:path>
              <a:path w="340995" h="208279">
                <a:moveTo>
                  <a:pt x="160058" y="89547"/>
                </a:moveTo>
                <a:lnTo>
                  <a:pt x="159842" y="88455"/>
                </a:lnTo>
                <a:lnTo>
                  <a:pt x="158737" y="88036"/>
                </a:lnTo>
                <a:lnTo>
                  <a:pt x="156997" y="88061"/>
                </a:lnTo>
                <a:lnTo>
                  <a:pt x="156070" y="88950"/>
                </a:lnTo>
                <a:lnTo>
                  <a:pt x="155803" y="90284"/>
                </a:lnTo>
                <a:lnTo>
                  <a:pt x="155549" y="91617"/>
                </a:lnTo>
                <a:lnTo>
                  <a:pt x="156502" y="92430"/>
                </a:lnTo>
                <a:lnTo>
                  <a:pt x="157708" y="92633"/>
                </a:lnTo>
                <a:lnTo>
                  <a:pt x="159067" y="92849"/>
                </a:lnTo>
                <a:lnTo>
                  <a:pt x="159842" y="92024"/>
                </a:lnTo>
                <a:lnTo>
                  <a:pt x="159956" y="90703"/>
                </a:lnTo>
                <a:lnTo>
                  <a:pt x="160058" y="89547"/>
                </a:lnTo>
                <a:close/>
              </a:path>
              <a:path w="340995" h="208279">
                <a:moveTo>
                  <a:pt x="160756" y="158965"/>
                </a:moveTo>
                <a:lnTo>
                  <a:pt x="160591" y="158369"/>
                </a:lnTo>
                <a:lnTo>
                  <a:pt x="160210" y="158013"/>
                </a:lnTo>
                <a:lnTo>
                  <a:pt x="159588" y="158165"/>
                </a:lnTo>
                <a:lnTo>
                  <a:pt x="159143" y="158267"/>
                </a:lnTo>
                <a:lnTo>
                  <a:pt x="160464" y="159753"/>
                </a:lnTo>
                <a:lnTo>
                  <a:pt x="160756" y="159461"/>
                </a:lnTo>
                <a:lnTo>
                  <a:pt x="160756" y="158965"/>
                </a:lnTo>
                <a:close/>
              </a:path>
              <a:path w="340995" h="208279">
                <a:moveTo>
                  <a:pt x="169545" y="12979"/>
                </a:moveTo>
                <a:lnTo>
                  <a:pt x="169468" y="12153"/>
                </a:lnTo>
                <a:lnTo>
                  <a:pt x="169481" y="11239"/>
                </a:lnTo>
                <a:lnTo>
                  <a:pt x="168389" y="11061"/>
                </a:lnTo>
                <a:lnTo>
                  <a:pt x="167601" y="10934"/>
                </a:lnTo>
                <a:lnTo>
                  <a:pt x="166941" y="11277"/>
                </a:lnTo>
                <a:lnTo>
                  <a:pt x="167030" y="12128"/>
                </a:lnTo>
                <a:lnTo>
                  <a:pt x="167132" y="12941"/>
                </a:lnTo>
                <a:lnTo>
                  <a:pt x="167551" y="13766"/>
                </a:lnTo>
                <a:lnTo>
                  <a:pt x="169125" y="14046"/>
                </a:lnTo>
                <a:lnTo>
                  <a:pt x="169494" y="13639"/>
                </a:lnTo>
                <a:lnTo>
                  <a:pt x="169545" y="12979"/>
                </a:lnTo>
                <a:close/>
              </a:path>
              <a:path w="340995" h="208279">
                <a:moveTo>
                  <a:pt x="172415" y="152654"/>
                </a:moveTo>
                <a:lnTo>
                  <a:pt x="172300" y="151345"/>
                </a:lnTo>
                <a:lnTo>
                  <a:pt x="171665" y="150647"/>
                </a:lnTo>
                <a:lnTo>
                  <a:pt x="170573" y="150583"/>
                </a:lnTo>
                <a:lnTo>
                  <a:pt x="169265" y="150507"/>
                </a:lnTo>
                <a:lnTo>
                  <a:pt x="168503" y="151282"/>
                </a:lnTo>
                <a:lnTo>
                  <a:pt x="168427" y="152565"/>
                </a:lnTo>
                <a:lnTo>
                  <a:pt x="168389" y="153416"/>
                </a:lnTo>
                <a:lnTo>
                  <a:pt x="168592" y="154317"/>
                </a:lnTo>
                <a:lnTo>
                  <a:pt x="171069" y="154559"/>
                </a:lnTo>
                <a:lnTo>
                  <a:pt x="171958" y="153797"/>
                </a:lnTo>
                <a:lnTo>
                  <a:pt x="172415" y="152654"/>
                </a:lnTo>
                <a:close/>
              </a:path>
              <a:path w="340995" h="208279">
                <a:moveTo>
                  <a:pt x="179768" y="15011"/>
                </a:moveTo>
                <a:lnTo>
                  <a:pt x="179705" y="14427"/>
                </a:lnTo>
                <a:lnTo>
                  <a:pt x="179654" y="13830"/>
                </a:lnTo>
                <a:lnTo>
                  <a:pt x="179260" y="13474"/>
                </a:lnTo>
                <a:lnTo>
                  <a:pt x="178625" y="13576"/>
                </a:lnTo>
                <a:lnTo>
                  <a:pt x="178193" y="13652"/>
                </a:lnTo>
                <a:lnTo>
                  <a:pt x="177939" y="13982"/>
                </a:lnTo>
                <a:lnTo>
                  <a:pt x="177952" y="14427"/>
                </a:lnTo>
                <a:lnTo>
                  <a:pt x="177965" y="14998"/>
                </a:lnTo>
                <a:lnTo>
                  <a:pt x="178206" y="15430"/>
                </a:lnTo>
                <a:lnTo>
                  <a:pt x="178841" y="15532"/>
                </a:lnTo>
                <a:lnTo>
                  <a:pt x="179463" y="15430"/>
                </a:lnTo>
                <a:lnTo>
                  <a:pt x="179768" y="15011"/>
                </a:lnTo>
                <a:close/>
              </a:path>
              <a:path w="340995" h="208279">
                <a:moveTo>
                  <a:pt x="189217" y="60477"/>
                </a:moveTo>
                <a:lnTo>
                  <a:pt x="189026" y="59817"/>
                </a:lnTo>
                <a:lnTo>
                  <a:pt x="188849" y="59080"/>
                </a:lnTo>
                <a:lnTo>
                  <a:pt x="187985" y="59016"/>
                </a:lnTo>
                <a:lnTo>
                  <a:pt x="187350" y="58966"/>
                </a:lnTo>
                <a:lnTo>
                  <a:pt x="186918" y="59359"/>
                </a:lnTo>
                <a:lnTo>
                  <a:pt x="186766" y="60845"/>
                </a:lnTo>
                <a:lnTo>
                  <a:pt x="187312" y="61264"/>
                </a:lnTo>
                <a:lnTo>
                  <a:pt x="188087" y="61366"/>
                </a:lnTo>
                <a:lnTo>
                  <a:pt x="188696" y="61455"/>
                </a:lnTo>
                <a:lnTo>
                  <a:pt x="189166" y="61214"/>
                </a:lnTo>
                <a:lnTo>
                  <a:pt x="189217" y="60477"/>
                </a:lnTo>
                <a:close/>
              </a:path>
              <a:path w="340995" h="208279">
                <a:moveTo>
                  <a:pt x="190322" y="37033"/>
                </a:moveTo>
                <a:lnTo>
                  <a:pt x="190004" y="35661"/>
                </a:lnTo>
                <a:lnTo>
                  <a:pt x="187134" y="32562"/>
                </a:lnTo>
                <a:lnTo>
                  <a:pt x="186524" y="35433"/>
                </a:lnTo>
                <a:lnTo>
                  <a:pt x="188531" y="37376"/>
                </a:lnTo>
                <a:lnTo>
                  <a:pt x="188633" y="40335"/>
                </a:lnTo>
                <a:lnTo>
                  <a:pt x="190322" y="37033"/>
                </a:lnTo>
                <a:close/>
              </a:path>
              <a:path w="340995" h="208279">
                <a:moveTo>
                  <a:pt x="194640" y="162306"/>
                </a:moveTo>
                <a:lnTo>
                  <a:pt x="194424" y="161975"/>
                </a:lnTo>
                <a:lnTo>
                  <a:pt x="193967" y="161963"/>
                </a:lnTo>
                <a:lnTo>
                  <a:pt x="193509" y="161963"/>
                </a:lnTo>
                <a:lnTo>
                  <a:pt x="193243" y="162306"/>
                </a:lnTo>
                <a:lnTo>
                  <a:pt x="193281" y="162750"/>
                </a:lnTo>
                <a:lnTo>
                  <a:pt x="193306" y="162966"/>
                </a:lnTo>
                <a:lnTo>
                  <a:pt x="193535" y="163309"/>
                </a:lnTo>
                <a:lnTo>
                  <a:pt x="193725" y="163360"/>
                </a:lnTo>
                <a:lnTo>
                  <a:pt x="194157" y="163461"/>
                </a:lnTo>
                <a:lnTo>
                  <a:pt x="194500" y="163233"/>
                </a:lnTo>
                <a:lnTo>
                  <a:pt x="194627" y="162610"/>
                </a:lnTo>
                <a:lnTo>
                  <a:pt x="194640" y="162306"/>
                </a:lnTo>
                <a:close/>
              </a:path>
              <a:path w="340995" h="208279">
                <a:moveTo>
                  <a:pt x="198869" y="7327"/>
                </a:moveTo>
                <a:lnTo>
                  <a:pt x="197281" y="4406"/>
                </a:lnTo>
                <a:lnTo>
                  <a:pt x="192722" y="3060"/>
                </a:lnTo>
                <a:lnTo>
                  <a:pt x="190677" y="2095"/>
                </a:lnTo>
                <a:lnTo>
                  <a:pt x="188861" y="0"/>
                </a:lnTo>
                <a:lnTo>
                  <a:pt x="187325" y="2844"/>
                </a:lnTo>
                <a:lnTo>
                  <a:pt x="187515" y="5499"/>
                </a:lnTo>
                <a:lnTo>
                  <a:pt x="189064" y="7416"/>
                </a:lnTo>
                <a:lnTo>
                  <a:pt x="190944" y="9740"/>
                </a:lnTo>
                <a:lnTo>
                  <a:pt x="193217" y="12090"/>
                </a:lnTo>
                <a:lnTo>
                  <a:pt x="198043" y="11760"/>
                </a:lnTo>
                <a:lnTo>
                  <a:pt x="198780" y="11150"/>
                </a:lnTo>
                <a:lnTo>
                  <a:pt x="198869" y="7327"/>
                </a:lnTo>
                <a:close/>
              </a:path>
              <a:path w="340995" h="208279">
                <a:moveTo>
                  <a:pt x="201206" y="145503"/>
                </a:moveTo>
                <a:lnTo>
                  <a:pt x="200482" y="145161"/>
                </a:lnTo>
                <a:lnTo>
                  <a:pt x="200291" y="145326"/>
                </a:lnTo>
                <a:lnTo>
                  <a:pt x="199948" y="145516"/>
                </a:lnTo>
                <a:lnTo>
                  <a:pt x="199974" y="145656"/>
                </a:lnTo>
                <a:lnTo>
                  <a:pt x="200037" y="146126"/>
                </a:lnTo>
                <a:lnTo>
                  <a:pt x="200418" y="146342"/>
                </a:lnTo>
                <a:lnTo>
                  <a:pt x="200850" y="146164"/>
                </a:lnTo>
                <a:lnTo>
                  <a:pt x="201028" y="146088"/>
                </a:lnTo>
                <a:lnTo>
                  <a:pt x="201091" y="145732"/>
                </a:lnTo>
                <a:lnTo>
                  <a:pt x="201206" y="145503"/>
                </a:lnTo>
                <a:close/>
              </a:path>
              <a:path w="340995" h="208279">
                <a:moveTo>
                  <a:pt x="202514" y="25323"/>
                </a:moveTo>
                <a:lnTo>
                  <a:pt x="202450" y="24409"/>
                </a:lnTo>
                <a:lnTo>
                  <a:pt x="202133" y="23609"/>
                </a:lnTo>
                <a:lnTo>
                  <a:pt x="201117" y="23558"/>
                </a:lnTo>
                <a:lnTo>
                  <a:pt x="200342" y="23507"/>
                </a:lnTo>
                <a:lnTo>
                  <a:pt x="199872" y="24079"/>
                </a:lnTo>
                <a:lnTo>
                  <a:pt x="199885" y="24892"/>
                </a:lnTo>
                <a:lnTo>
                  <a:pt x="199910" y="25920"/>
                </a:lnTo>
                <a:lnTo>
                  <a:pt x="200545" y="26339"/>
                </a:lnTo>
                <a:lnTo>
                  <a:pt x="202234" y="26428"/>
                </a:lnTo>
                <a:lnTo>
                  <a:pt x="202361" y="25857"/>
                </a:lnTo>
                <a:lnTo>
                  <a:pt x="202514" y="25323"/>
                </a:lnTo>
                <a:close/>
              </a:path>
              <a:path w="340995" h="208279">
                <a:moveTo>
                  <a:pt x="205333" y="95618"/>
                </a:moveTo>
                <a:lnTo>
                  <a:pt x="205219" y="95186"/>
                </a:lnTo>
                <a:lnTo>
                  <a:pt x="204965" y="94869"/>
                </a:lnTo>
                <a:lnTo>
                  <a:pt x="204508" y="94970"/>
                </a:lnTo>
                <a:lnTo>
                  <a:pt x="204343" y="94996"/>
                </a:lnTo>
                <a:lnTo>
                  <a:pt x="204114" y="95364"/>
                </a:lnTo>
                <a:lnTo>
                  <a:pt x="204127" y="95554"/>
                </a:lnTo>
                <a:lnTo>
                  <a:pt x="204165" y="95986"/>
                </a:lnTo>
                <a:lnTo>
                  <a:pt x="204470" y="96304"/>
                </a:lnTo>
                <a:lnTo>
                  <a:pt x="205105" y="96164"/>
                </a:lnTo>
                <a:lnTo>
                  <a:pt x="205206" y="95821"/>
                </a:lnTo>
                <a:lnTo>
                  <a:pt x="205333" y="95618"/>
                </a:lnTo>
                <a:close/>
              </a:path>
              <a:path w="340995" h="208279">
                <a:moveTo>
                  <a:pt x="208267" y="84848"/>
                </a:moveTo>
                <a:lnTo>
                  <a:pt x="206375" y="82842"/>
                </a:lnTo>
                <a:lnTo>
                  <a:pt x="205930" y="83362"/>
                </a:lnTo>
                <a:lnTo>
                  <a:pt x="205994" y="84201"/>
                </a:lnTo>
                <a:lnTo>
                  <a:pt x="206032" y="84797"/>
                </a:lnTo>
                <a:lnTo>
                  <a:pt x="206324" y="85344"/>
                </a:lnTo>
                <a:lnTo>
                  <a:pt x="206997" y="85344"/>
                </a:lnTo>
                <a:lnTo>
                  <a:pt x="207810" y="85331"/>
                </a:lnTo>
                <a:lnTo>
                  <a:pt x="208267" y="84848"/>
                </a:lnTo>
                <a:close/>
              </a:path>
              <a:path w="340995" h="208279">
                <a:moveTo>
                  <a:pt x="221640" y="50050"/>
                </a:moveTo>
                <a:lnTo>
                  <a:pt x="221589" y="49187"/>
                </a:lnTo>
                <a:lnTo>
                  <a:pt x="221056" y="48831"/>
                </a:lnTo>
                <a:lnTo>
                  <a:pt x="220268" y="48806"/>
                </a:lnTo>
                <a:lnTo>
                  <a:pt x="219684" y="48780"/>
                </a:lnTo>
                <a:lnTo>
                  <a:pt x="219100" y="48983"/>
                </a:lnTo>
                <a:lnTo>
                  <a:pt x="219189" y="50660"/>
                </a:lnTo>
                <a:lnTo>
                  <a:pt x="219849" y="51244"/>
                </a:lnTo>
                <a:lnTo>
                  <a:pt x="221373" y="51269"/>
                </a:lnTo>
                <a:lnTo>
                  <a:pt x="221615" y="50647"/>
                </a:lnTo>
                <a:lnTo>
                  <a:pt x="221640" y="50050"/>
                </a:lnTo>
                <a:close/>
              </a:path>
              <a:path w="340995" h="208279">
                <a:moveTo>
                  <a:pt x="226504" y="47790"/>
                </a:moveTo>
                <a:lnTo>
                  <a:pt x="226466" y="47066"/>
                </a:lnTo>
                <a:lnTo>
                  <a:pt x="226364" y="46291"/>
                </a:lnTo>
                <a:lnTo>
                  <a:pt x="225475" y="46228"/>
                </a:lnTo>
                <a:lnTo>
                  <a:pt x="224218" y="46126"/>
                </a:lnTo>
                <a:lnTo>
                  <a:pt x="223266" y="46710"/>
                </a:lnTo>
                <a:lnTo>
                  <a:pt x="222948" y="48831"/>
                </a:lnTo>
                <a:lnTo>
                  <a:pt x="223710" y="49187"/>
                </a:lnTo>
                <a:lnTo>
                  <a:pt x="225564" y="49441"/>
                </a:lnTo>
                <a:lnTo>
                  <a:pt x="226352" y="49034"/>
                </a:lnTo>
                <a:lnTo>
                  <a:pt x="226504" y="47790"/>
                </a:lnTo>
                <a:close/>
              </a:path>
              <a:path w="340995" h="208279">
                <a:moveTo>
                  <a:pt x="235305" y="136296"/>
                </a:moveTo>
                <a:lnTo>
                  <a:pt x="233146" y="134607"/>
                </a:lnTo>
                <a:lnTo>
                  <a:pt x="229171" y="134531"/>
                </a:lnTo>
                <a:lnTo>
                  <a:pt x="230695" y="136652"/>
                </a:lnTo>
                <a:lnTo>
                  <a:pt x="229768" y="137363"/>
                </a:lnTo>
                <a:lnTo>
                  <a:pt x="229577" y="139382"/>
                </a:lnTo>
                <a:lnTo>
                  <a:pt x="231051" y="139687"/>
                </a:lnTo>
                <a:lnTo>
                  <a:pt x="232435" y="139827"/>
                </a:lnTo>
                <a:lnTo>
                  <a:pt x="234048" y="139966"/>
                </a:lnTo>
                <a:lnTo>
                  <a:pt x="234480" y="138506"/>
                </a:lnTo>
                <a:lnTo>
                  <a:pt x="235305" y="136296"/>
                </a:lnTo>
                <a:close/>
              </a:path>
              <a:path w="340995" h="208279">
                <a:moveTo>
                  <a:pt x="247891" y="190893"/>
                </a:moveTo>
                <a:lnTo>
                  <a:pt x="246964" y="190398"/>
                </a:lnTo>
                <a:lnTo>
                  <a:pt x="244652" y="190449"/>
                </a:lnTo>
                <a:lnTo>
                  <a:pt x="243128" y="190411"/>
                </a:lnTo>
                <a:lnTo>
                  <a:pt x="241820" y="190703"/>
                </a:lnTo>
                <a:lnTo>
                  <a:pt x="241731" y="192595"/>
                </a:lnTo>
                <a:lnTo>
                  <a:pt x="241655" y="194195"/>
                </a:lnTo>
                <a:lnTo>
                  <a:pt x="243014" y="195516"/>
                </a:lnTo>
                <a:lnTo>
                  <a:pt x="246291" y="195389"/>
                </a:lnTo>
                <a:lnTo>
                  <a:pt x="247802" y="193840"/>
                </a:lnTo>
                <a:lnTo>
                  <a:pt x="247891" y="190893"/>
                </a:lnTo>
                <a:close/>
              </a:path>
              <a:path w="340995" h="208279">
                <a:moveTo>
                  <a:pt x="275577" y="193103"/>
                </a:moveTo>
                <a:lnTo>
                  <a:pt x="275513" y="192481"/>
                </a:lnTo>
                <a:lnTo>
                  <a:pt x="275183" y="192049"/>
                </a:lnTo>
                <a:lnTo>
                  <a:pt x="274535" y="192087"/>
                </a:lnTo>
                <a:lnTo>
                  <a:pt x="273926" y="192125"/>
                </a:lnTo>
                <a:lnTo>
                  <a:pt x="273431" y="192544"/>
                </a:lnTo>
                <a:lnTo>
                  <a:pt x="273431" y="193725"/>
                </a:lnTo>
                <a:lnTo>
                  <a:pt x="273913" y="194195"/>
                </a:lnTo>
                <a:lnTo>
                  <a:pt x="274510" y="194195"/>
                </a:lnTo>
                <a:lnTo>
                  <a:pt x="275107" y="194183"/>
                </a:lnTo>
                <a:lnTo>
                  <a:pt x="275475" y="193713"/>
                </a:lnTo>
                <a:lnTo>
                  <a:pt x="275577" y="193103"/>
                </a:lnTo>
                <a:close/>
              </a:path>
              <a:path w="340995" h="208279">
                <a:moveTo>
                  <a:pt x="277774" y="136296"/>
                </a:moveTo>
                <a:lnTo>
                  <a:pt x="276999" y="135788"/>
                </a:lnTo>
                <a:lnTo>
                  <a:pt x="275920" y="135712"/>
                </a:lnTo>
                <a:lnTo>
                  <a:pt x="274713" y="135623"/>
                </a:lnTo>
                <a:lnTo>
                  <a:pt x="274256" y="136486"/>
                </a:lnTo>
                <a:lnTo>
                  <a:pt x="273989" y="137502"/>
                </a:lnTo>
                <a:lnTo>
                  <a:pt x="273989" y="138734"/>
                </a:lnTo>
                <a:lnTo>
                  <a:pt x="274713" y="139255"/>
                </a:lnTo>
                <a:lnTo>
                  <a:pt x="275831" y="139280"/>
                </a:lnTo>
                <a:lnTo>
                  <a:pt x="276961" y="139319"/>
                </a:lnTo>
                <a:lnTo>
                  <a:pt x="277660" y="138760"/>
                </a:lnTo>
                <a:lnTo>
                  <a:pt x="277723" y="137553"/>
                </a:lnTo>
                <a:lnTo>
                  <a:pt x="277774" y="136296"/>
                </a:lnTo>
                <a:close/>
              </a:path>
              <a:path w="340995" h="208279">
                <a:moveTo>
                  <a:pt x="282460" y="47764"/>
                </a:moveTo>
                <a:lnTo>
                  <a:pt x="280708" y="46024"/>
                </a:lnTo>
                <a:lnTo>
                  <a:pt x="278752" y="46164"/>
                </a:lnTo>
                <a:lnTo>
                  <a:pt x="277228" y="46266"/>
                </a:lnTo>
                <a:lnTo>
                  <a:pt x="275513" y="46558"/>
                </a:lnTo>
                <a:lnTo>
                  <a:pt x="274891" y="50253"/>
                </a:lnTo>
                <a:lnTo>
                  <a:pt x="276872" y="51701"/>
                </a:lnTo>
                <a:lnTo>
                  <a:pt x="279679" y="51663"/>
                </a:lnTo>
                <a:lnTo>
                  <a:pt x="280797" y="51587"/>
                </a:lnTo>
                <a:lnTo>
                  <a:pt x="282232" y="51435"/>
                </a:lnTo>
                <a:lnTo>
                  <a:pt x="282460" y="47764"/>
                </a:lnTo>
                <a:close/>
              </a:path>
              <a:path w="340995" h="208279">
                <a:moveTo>
                  <a:pt x="284848" y="147078"/>
                </a:moveTo>
                <a:lnTo>
                  <a:pt x="283476" y="144868"/>
                </a:lnTo>
                <a:lnTo>
                  <a:pt x="281597" y="144335"/>
                </a:lnTo>
                <a:lnTo>
                  <a:pt x="278638" y="145783"/>
                </a:lnTo>
                <a:lnTo>
                  <a:pt x="278358" y="147396"/>
                </a:lnTo>
                <a:lnTo>
                  <a:pt x="279247" y="149186"/>
                </a:lnTo>
                <a:lnTo>
                  <a:pt x="280009" y="150710"/>
                </a:lnTo>
                <a:lnTo>
                  <a:pt x="281393" y="151345"/>
                </a:lnTo>
                <a:lnTo>
                  <a:pt x="282930" y="151777"/>
                </a:lnTo>
                <a:lnTo>
                  <a:pt x="283184" y="151688"/>
                </a:lnTo>
                <a:lnTo>
                  <a:pt x="283489" y="151663"/>
                </a:lnTo>
                <a:lnTo>
                  <a:pt x="283679" y="151498"/>
                </a:lnTo>
                <a:lnTo>
                  <a:pt x="284327" y="151003"/>
                </a:lnTo>
                <a:lnTo>
                  <a:pt x="284848" y="147078"/>
                </a:lnTo>
                <a:close/>
              </a:path>
              <a:path w="340995" h="208279">
                <a:moveTo>
                  <a:pt x="287464" y="139141"/>
                </a:moveTo>
                <a:lnTo>
                  <a:pt x="287274" y="138137"/>
                </a:lnTo>
                <a:lnTo>
                  <a:pt x="286448" y="138277"/>
                </a:lnTo>
                <a:lnTo>
                  <a:pt x="285356" y="138468"/>
                </a:lnTo>
                <a:lnTo>
                  <a:pt x="284467" y="139344"/>
                </a:lnTo>
                <a:lnTo>
                  <a:pt x="284073" y="141274"/>
                </a:lnTo>
                <a:lnTo>
                  <a:pt x="284543" y="141846"/>
                </a:lnTo>
                <a:lnTo>
                  <a:pt x="285419" y="142024"/>
                </a:lnTo>
                <a:lnTo>
                  <a:pt x="286931" y="142125"/>
                </a:lnTo>
                <a:lnTo>
                  <a:pt x="287197" y="140970"/>
                </a:lnTo>
                <a:lnTo>
                  <a:pt x="287464" y="139141"/>
                </a:lnTo>
                <a:close/>
              </a:path>
              <a:path w="340995" h="208279">
                <a:moveTo>
                  <a:pt x="297675" y="207098"/>
                </a:moveTo>
                <a:lnTo>
                  <a:pt x="297637" y="206667"/>
                </a:lnTo>
                <a:lnTo>
                  <a:pt x="297586" y="206222"/>
                </a:lnTo>
                <a:lnTo>
                  <a:pt x="297281" y="205981"/>
                </a:lnTo>
                <a:lnTo>
                  <a:pt x="296824" y="205930"/>
                </a:lnTo>
                <a:lnTo>
                  <a:pt x="296367" y="206032"/>
                </a:lnTo>
                <a:lnTo>
                  <a:pt x="296214" y="206375"/>
                </a:lnTo>
                <a:lnTo>
                  <a:pt x="296240" y="206794"/>
                </a:lnTo>
                <a:lnTo>
                  <a:pt x="296278" y="207238"/>
                </a:lnTo>
                <a:lnTo>
                  <a:pt x="296545" y="207556"/>
                </a:lnTo>
                <a:lnTo>
                  <a:pt x="297459" y="207454"/>
                </a:lnTo>
                <a:lnTo>
                  <a:pt x="297675" y="207098"/>
                </a:lnTo>
                <a:close/>
              </a:path>
              <a:path w="340995" h="208279">
                <a:moveTo>
                  <a:pt x="340702" y="207467"/>
                </a:moveTo>
                <a:lnTo>
                  <a:pt x="340588" y="206959"/>
                </a:lnTo>
                <a:lnTo>
                  <a:pt x="340144" y="206248"/>
                </a:lnTo>
                <a:lnTo>
                  <a:pt x="339483" y="206222"/>
                </a:lnTo>
                <a:lnTo>
                  <a:pt x="338797" y="206489"/>
                </a:lnTo>
                <a:lnTo>
                  <a:pt x="338353" y="206654"/>
                </a:lnTo>
                <a:lnTo>
                  <a:pt x="338239" y="207060"/>
                </a:lnTo>
                <a:lnTo>
                  <a:pt x="338531" y="207454"/>
                </a:lnTo>
                <a:lnTo>
                  <a:pt x="338899" y="207937"/>
                </a:lnTo>
                <a:lnTo>
                  <a:pt x="339445" y="208051"/>
                </a:lnTo>
                <a:lnTo>
                  <a:pt x="340448" y="207784"/>
                </a:lnTo>
                <a:lnTo>
                  <a:pt x="340702" y="207467"/>
                </a:lnTo>
                <a:close/>
              </a:path>
            </a:pathLst>
          </a:custGeom>
          <a:solidFill>
            <a:srgbClr val="16568B"/>
          </a:solidFill>
        </p:spPr>
        <p:txBody>
          <a:bodyPr wrap="square" lIns="0" tIns="0" rIns="0" bIns="0" rtlCol="0"/>
          <a:lstStyle/>
          <a:p>
            <a:endParaRPr/>
          </a:p>
        </p:txBody>
      </p:sp>
      <p:sp>
        <p:nvSpPr>
          <p:cNvPr id="188" name="bg object 188"/>
          <p:cNvSpPr/>
          <p:nvPr/>
        </p:nvSpPr>
        <p:spPr>
          <a:xfrm>
            <a:off x="3391268" y="3632911"/>
            <a:ext cx="346710" cy="116839"/>
          </a:xfrm>
          <a:custGeom>
            <a:avLst/>
            <a:gdLst/>
            <a:ahLst/>
            <a:cxnLst/>
            <a:rect l="l" t="t" r="r" b="b"/>
            <a:pathLst>
              <a:path w="346710" h="116839">
                <a:moveTo>
                  <a:pt x="4305" y="90970"/>
                </a:moveTo>
                <a:lnTo>
                  <a:pt x="4102" y="89560"/>
                </a:lnTo>
                <a:lnTo>
                  <a:pt x="3162" y="89077"/>
                </a:lnTo>
                <a:lnTo>
                  <a:pt x="1930" y="89103"/>
                </a:lnTo>
                <a:lnTo>
                  <a:pt x="1092" y="89128"/>
                </a:lnTo>
                <a:lnTo>
                  <a:pt x="0" y="89344"/>
                </a:lnTo>
                <a:lnTo>
                  <a:pt x="190" y="90385"/>
                </a:lnTo>
                <a:lnTo>
                  <a:pt x="419" y="91630"/>
                </a:lnTo>
                <a:lnTo>
                  <a:pt x="2806" y="92138"/>
                </a:lnTo>
                <a:lnTo>
                  <a:pt x="3606" y="92290"/>
                </a:lnTo>
                <a:lnTo>
                  <a:pt x="4013" y="91630"/>
                </a:lnTo>
                <a:lnTo>
                  <a:pt x="4305" y="90970"/>
                </a:lnTo>
                <a:close/>
              </a:path>
              <a:path w="346710" h="116839">
                <a:moveTo>
                  <a:pt x="8521" y="101600"/>
                </a:moveTo>
                <a:lnTo>
                  <a:pt x="8178" y="101346"/>
                </a:lnTo>
                <a:lnTo>
                  <a:pt x="7759" y="101231"/>
                </a:lnTo>
                <a:lnTo>
                  <a:pt x="7150" y="101257"/>
                </a:lnTo>
                <a:lnTo>
                  <a:pt x="6794" y="101600"/>
                </a:lnTo>
                <a:lnTo>
                  <a:pt x="6794" y="102641"/>
                </a:lnTo>
                <a:lnTo>
                  <a:pt x="7124" y="102971"/>
                </a:lnTo>
                <a:lnTo>
                  <a:pt x="7543" y="102984"/>
                </a:lnTo>
                <a:lnTo>
                  <a:pt x="8140" y="103022"/>
                </a:lnTo>
                <a:lnTo>
                  <a:pt x="8509" y="102616"/>
                </a:lnTo>
                <a:lnTo>
                  <a:pt x="8509" y="102031"/>
                </a:lnTo>
                <a:lnTo>
                  <a:pt x="8521" y="101600"/>
                </a:lnTo>
                <a:close/>
              </a:path>
              <a:path w="346710" h="116839">
                <a:moveTo>
                  <a:pt x="23063" y="89598"/>
                </a:moveTo>
                <a:lnTo>
                  <a:pt x="22555" y="88582"/>
                </a:lnTo>
                <a:lnTo>
                  <a:pt x="13360" y="92341"/>
                </a:lnTo>
                <a:lnTo>
                  <a:pt x="13436" y="94856"/>
                </a:lnTo>
                <a:lnTo>
                  <a:pt x="14897" y="95745"/>
                </a:lnTo>
                <a:lnTo>
                  <a:pt x="16878" y="96050"/>
                </a:lnTo>
                <a:lnTo>
                  <a:pt x="17195" y="96862"/>
                </a:lnTo>
                <a:lnTo>
                  <a:pt x="17919" y="97231"/>
                </a:lnTo>
                <a:lnTo>
                  <a:pt x="19837" y="97193"/>
                </a:lnTo>
                <a:lnTo>
                  <a:pt x="20612" y="96697"/>
                </a:lnTo>
                <a:lnTo>
                  <a:pt x="20624" y="95758"/>
                </a:lnTo>
                <a:lnTo>
                  <a:pt x="20650" y="94729"/>
                </a:lnTo>
                <a:lnTo>
                  <a:pt x="20040" y="94424"/>
                </a:lnTo>
                <a:lnTo>
                  <a:pt x="19405" y="94246"/>
                </a:lnTo>
                <a:lnTo>
                  <a:pt x="23063" y="89598"/>
                </a:lnTo>
                <a:close/>
              </a:path>
              <a:path w="346710" h="116839">
                <a:moveTo>
                  <a:pt x="94843" y="4737"/>
                </a:moveTo>
                <a:lnTo>
                  <a:pt x="94665" y="3060"/>
                </a:lnTo>
                <a:lnTo>
                  <a:pt x="92964" y="2032"/>
                </a:lnTo>
                <a:lnTo>
                  <a:pt x="90322" y="419"/>
                </a:lnTo>
                <a:lnTo>
                  <a:pt x="87782" y="0"/>
                </a:lnTo>
                <a:lnTo>
                  <a:pt x="84315" y="3200"/>
                </a:lnTo>
                <a:lnTo>
                  <a:pt x="82042" y="2806"/>
                </a:lnTo>
                <a:lnTo>
                  <a:pt x="82651" y="6273"/>
                </a:lnTo>
                <a:lnTo>
                  <a:pt x="84455" y="6438"/>
                </a:lnTo>
                <a:lnTo>
                  <a:pt x="86995" y="7137"/>
                </a:lnTo>
                <a:lnTo>
                  <a:pt x="88265" y="7264"/>
                </a:lnTo>
                <a:lnTo>
                  <a:pt x="89496" y="7480"/>
                </a:lnTo>
                <a:lnTo>
                  <a:pt x="90957" y="7454"/>
                </a:lnTo>
                <a:lnTo>
                  <a:pt x="92316" y="7213"/>
                </a:lnTo>
                <a:lnTo>
                  <a:pt x="94843" y="4737"/>
                </a:lnTo>
                <a:close/>
              </a:path>
              <a:path w="346710" h="116839">
                <a:moveTo>
                  <a:pt x="155917" y="110363"/>
                </a:moveTo>
                <a:lnTo>
                  <a:pt x="155867" y="109054"/>
                </a:lnTo>
                <a:lnTo>
                  <a:pt x="154305" y="107607"/>
                </a:lnTo>
                <a:lnTo>
                  <a:pt x="153123" y="107784"/>
                </a:lnTo>
                <a:lnTo>
                  <a:pt x="152095" y="107950"/>
                </a:lnTo>
                <a:lnTo>
                  <a:pt x="151295" y="108546"/>
                </a:lnTo>
                <a:lnTo>
                  <a:pt x="151015" y="110921"/>
                </a:lnTo>
                <a:lnTo>
                  <a:pt x="152844" y="112433"/>
                </a:lnTo>
                <a:lnTo>
                  <a:pt x="154241" y="112318"/>
                </a:lnTo>
                <a:lnTo>
                  <a:pt x="155498" y="112204"/>
                </a:lnTo>
                <a:lnTo>
                  <a:pt x="155702" y="111252"/>
                </a:lnTo>
                <a:lnTo>
                  <a:pt x="155917" y="110363"/>
                </a:lnTo>
                <a:close/>
              </a:path>
              <a:path w="346710" h="116839">
                <a:moveTo>
                  <a:pt x="238594" y="115697"/>
                </a:moveTo>
                <a:lnTo>
                  <a:pt x="238125" y="115049"/>
                </a:lnTo>
                <a:lnTo>
                  <a:pt x="237693" y="114681"/>
                </a:lnTo>
                <a:lnTo>
                  <a:pt x="237426" y="114719"/>
                </a:lnTo>
                <a:lnTo>
                  <a:pt x="236969" y="114795"/>
                </a:lnTo>
                <a:lnTo>
                  <a:pt x="236943" y="115316"/>
                </a:lnTo>
                <a:lnTo>
                  <a:pt x="237083" y="115722"/>
                </a:lnTo>
                <a:lnTo>
                  <a:pt x="237223" y="116141"/>
                </a:lnTo>
                <a:lnTo>
                  <a:pt x="237566" y="116332"/>
                </a:lnTo>
                <a:lnTo>
                  <a:pt x="238023" y="116293"/>
                </a:lnTo>
                <a:lnTo>
                  <a:pt x="238493" y="116090"/>
                </a:lnTo>
                <a:lnTo>
                  <a:pt x="238594" y="115697"/>
                </a:lnTo>
                <a:close/>
              </a:path>
              <a:path w="346710" h="116839">
                <a:moveTo>
                  <a:pt x="253390" y="96862"/>
                </a:moveTo>
                <a:lnTo>
                  <a:pt x="253276" y="94335"/>
                </a:lnTo>
                <a:lnTo>
                  <a:pt x="252298" y="93827"/>
                </a:lnTo>
                <a:lnTo>
                  <a:pt x="250063" y="93764"/>
                </a:lnTo>
                <a:lnTo>
                  <a:pt x="249212" y="94094"/>
                </a:lnTo>
                <a:lnTo>
                  <a:pt x="248881" y="95059"/>
                </a:lnTo>
                <a:lnTo>
                  <a:pt x="249174" y="96672"/>
                </a:lnTo>
                <a:lnTo>
                  <a:pt x="250177" y="97307"/>
                </a:lnTo>
                <a:lnTo>
                  <a:pt x="251510" y="97409"/>
                </a:lnTo>
                <a:lnTo>
                  <a:pt x="252653" y="97497"/>
                </a:lnTo>
                <a:lnTo>
                  <a:pt x="253390" y="96862"/>
                </a:lnTo>
                <a:close/>
              </a:path>
              <a:path w="346710" h="116839">
                <a:moveTo>
                  <a:pt x="262077" y="80924"/>
                </a:moveTo>
                <a:lnTo>
                  <a:pt x="259207" y="78257"/>
                </a:lnTo>
                <a:lnTo>
                  <a:pt x="257175" y="82600"/>
                </a:lnTo>
                <a:lnTo>
                  <a:pt x="255790" y="81851"/>
                </a:lnTo>
                <a:lnTo>
                  <a:pt x="254038" y="84607"/>
                </a:lnTo>
                <a:lnTo>
                  <a:pt x="253377" y="85483"/>
                </a:lnTo>
                <a:lnTo>
                  <a:pt x="253250" y="84607"/>
                </a:lnTo>
                <a:lnTo>
                  <a:pt x="253238" y="84315"/>
                </a:lnTo>
                <a:lnTo>
                  <a:pt x="252717" y="83426"/>
                </a:lnTo>
                <a:lnTo>
                  <a:pt x="252895" y="83426"/>
                </a:lnTo>
                <a:lnTo>
                  <a:pt x="250545" y="82854"/>
                </a:lnTo>
                <a:lnTo>
                  <a:pt x="249275" y="83426"/>
                </a:lnTo>
                <a:lnTo>
                  <a:pt x="247624" y="82245"/>
                </a:lnTo>
                <a:lnTo>
                  <a:pt x="247967" y="84315"/>
                </a:lnTo>
                <a:lnTo>
                  <a:pt x="248018" y="84607"/>
                </a:lnTo>
                <a:lnTo>
                  <a:pt x="248805" y="85610"/>
                </a:lnTo>
                <a:lnTo>
                  <a:pt x="250151" y="87566"/>
                </a:lnTo>
                <a:lnTo>
                  <a:pt x="251091" y="87731"/>
                </a:lnTo>
                <a:lnTo>
                  <a:pt x="252107" y="87363"/>
                </a:lnTo>
                <a:lnTo>
                  <a:pt x="252247" y="87363"/>
                </a:lnTo>
                <a:lnTo>
                  <a:pt x="251929" y="87985"/>
                </a:lnTo>
                <a:lnTo>
                  <a:pt x="251472" y="88722"/>
                </a:lnTo>
                <a:lnTo>
                  <a:pt x="250380" y="90589"/>
                </a:lnTo>
                <a:lnTo>
                  <a:pt x="249936" y="91846"/>
                </a:lnTo>
                <a:lnTo>
                  <a:pt x="249415" y="93052"/>
                </a:lnTo>
                <a:lnTo>
                  <a:pt x="253466" y="93510"/>
                </a:lnTo>
                <a:lnTo>
                  <a:pt x="256565" y="93052"/>
                </a:lnTo>
                <a:lnTo>
                  <a:pt x="257136" y="93052"/>
                </a:lnTo>
                <a:lnTo>
                  <a:pt x="260527" y="90220"/>
                </a:lnTo>
                <a:lnTo>
                  <a:pt x="259702" y="87985"/>
                </a:lnTo>
                <a:lnTo>
                  <a:pt x="259613" y="87731"/>
                </a:lnTo>
                <a:lnTo>
                  <a:pt x="259549" y="87566"/>
                </a:lnTo>
                <a:lnTo>
                  <a:pt x="259473" y="87363"/>
                </a:lnTo>
                <a:lnTo>
                  <a:pt x="259156" y="86487"/>
                </a:lnTo>
                <a:lnTo>
                  <a:pt x="259524" y="85775"/>
                </a:lnTo>
                <a:lnTo>
                  <a:pt x="261188" y="82600"/>
                </a:lnTo>
                <a:lnTo>
                  <a:pt x="262077" y="80924"/>
                </a:lnTo>
                <a:close/>
              </a:path>
              <a:path w="346710" h="116839">
                <a:moveTo>
                  <a:pt x="269151" y="94970"/>
                </a:moveTo>
                <a:lnTo>
                  <a:pt x="268795" y="94475"/>
                </a:lnTo>
                <a:lnTo>
                  <a:pt x="267246" y="94361"/>
                </a:lnTo>
                <a:lnTo>
                  <a:pt x="266395" y="94576"/>
                </a:lnTo>
                <a:lnTo>
                  <a:pt x="266331" y="95656"/>
                </a:lnTo>
                <a:lnTo>
                  <a:pt x="266293" y="96316"/>
                </a:lnTo>
                <a:lnTo>
                  <a:pt x="266903" y="96545"/>
                </a:lnTo>
                <a:lnTo>
                  <a:pt x="267500" y="96659"/>
                </a:lnTo>
                <a:lnTo>
                  <a:pt x="268249" y="96647"/>
                </a:lnTo>
                <a:lnTo>
                  <a:pt x="268909" y="96405"/>
                </a:lnTo>
                <a:lnTo>
                  <a:pt x="269151" y="94970"/>
                </a:lnTo>
                <a:close/>
              </a:path>
              <a:path w="346710" h="116839">
                <a:moveTo>
                  <a:pt x="280936" y="80505"/>
                </a:moveTo>
                <a:lnTo>
                  <a:pt x="280885" y="79857"/>
                </a:lnTo>
                <a:lnTo>
                  <a:pt x="280631" y="79654"/>
                </a:lnTo>
                <a:lnTo>
                  <a:pt x="280352" y="79260"/>
                </a:lnTo>
                <a:lnTo>
                  <a:pt x="279996" y="79184"/>
                </a:lnTo>
                <a:lnTo>
                  <a:pt x="279527" y="79070"/>
                </a:lnTo>
                <a:lnTo>
                  <a:pt x="279133" y="79476"/>
                </a:lnTo>
                <a:lnTo>
                  <a:pt x="280644" y="80848"/>
                </a:lnTo>
                <a:lnTo>
                  <a:pt x="280936" y="80505"/>
                </a:lnTo>
                <a:close/>
              </a:path>
              <a:path w="346710" h="116839">
                <a:moveTo>
                  <a:pt x="302488" y="85826"/>
                </a:moveTo>
                <a:lnTo>
                  <a:pt x="302437" y="84886"/>
                </a:lnTo>
                <a:lnTo>
                  <a:pt x="302374" y="83908"/>
                </a:lnTo>
                <a:lnTo>
                  <a:pt x="301726" y="83400"/>
                </a:lnTo>
                <a:lnTo>
                  <a:pt x="300812" y="83299"/>
                </a:lnTo>
                <a:lnTo>
                  <a:pt x="299720" y="83489"/>
                </a:lnTo>
                <a:lnTo>
                  <a:pt x="299313" y="84226"/>
                </a:lnTo>
                <a:lnTo>
                  <a:pt x="299415" y="85140"/>
                </a:lnTo>
                <a:lnTo>
                  <a:pt x="299504" y="86029"/>
                </a:lnTo>
                <a:lnTo>
                  <a:pt x="300012" y="86842"/>
                </a:lnTo>
                <a:lnTo>
                  <a:pt x="302006" y="86601"/>
                </a:lnTo>
                <a:lnTo>
                  <a:pt x="302488" y="85826"/>
                </a:lnTo>
                <a:close/>
              </a:path>
              <a:path w="346710" h="116839">
                <a:moveTo>
                  <a:pt x="306870" y="88226"/>
                </a:moveTo>
                <a:lnTo>
                  <a:pt x="306730" y="88023"/>
                </a:lnTo>
                <a:lnTo>
                  <a:pt x="306616" y="87680"/>
                </a:lnTo>
                <a:lnTo>
                  <a:pt x="306438" y="87642"/>
                </a:lnTo>
                <a:lnTo>
                  <a:pt x="305955" y="87553"/>
                </a:lnTo>
                <a:lnTo>
                  <a:pt x="305663" y="87858"/>
                </a:lnTo>
                <a:lnTo>
                  <a:pt x="305803" y="88506"/>
                </a:lnTo>
                <a:lnTo>
                  <a:pt x="306158" y="88747"/>
                </a:lnTo>
                <a:lnTo>
                  <a:pt x="306539" y="88722"/>
                </a:lnTo>
                <a:lnTo>
                  <a:pt x="306705" y="88404"/>
                </a:lnTo>
                <a:lnTo>
                  <a:pt x="306870" y="88226"/>
                </a:lnTo>
                <a:close/>
              </a:path>
              <a:path w="346710" h="116839">
                <a:moveTo>
                  <a:pt x="339064" y="83807"/>
                </a:moveTo>
                <a:lnTo>
                  <a:pt x="338810" y="83007"/>
                </a:lnTo>
                <a:lnTo>
                  <a:pt x="337146" y="82791"/>
                </a:lnTo>
                <a:lnTo>
                  <a:pt x="336918" y="83426"/>
                </a:lnTo>
                <a:lnTo>
                  <a:pt x="336892" y="83997"/>
                </a:lnTo>
                <a:lnTo>
                  <a:pt x="336867" y="84861"/>
                </a:lnTo>
                <a:lnTo>
                  <a:pt x="337032" y="85712"/>
                </a:lnTo>
                <a:lnTo>
                  <a:pt x="338086" y="85826"/>
                </a:lnTo>
                <a:lnTo>
                  <a:pt x="338772" y="85890"/>
                </a:lnTo>
                <a:lnTo>
                  <a:pt x="338937" y="85280"/>
                </a:lnTo>
                <a:lnTo>
                  <a:pt x="339051" y="84721"/>
                </a:lnTo>
                <a:lnTo>
                  <a:pt x="339064" y="83807"/>
                </a:lnTo>
                <a:close/>
              </a:path>
              <a:path w="346710" h="116839">
                <a:moveTo>
                  <a:pt x="346570" y="98463"/>
                </a:moveTo>
                <a:lnTo>
                  <a:pt x="346036" y="98247"/>
                </a:lnTo>
                <a:lnTo>
                  <a:pt x="345414" y="98272"/>
                </a:lnTo>
                <a:lnTo>
                  <a:pt x="344601" y="98399"/>
                </a:lnTo>
                <a:lnTo>
                  <a:pt x="344157" y="98907"/>
                </a:lnTo>
                <a:lnTo>
                  <a:pt x="344182" y="99695"/>
                </a:lnTo>
                <a:lnTo>
                  <a:pt x="344208" y="100317"/>
                </a:lnTo>
                <a:lnTo>
                  <a:pt x="344665" y="100736"/>
                </a:lnTo>
                <a:lnTo>
                  <a:pt x="345300" y="100634"/>
                </a:lnTo>
                <a:lnTo>
                  <a:pt x="346075" y="100507"/>
                </a:lnTo>
                <a:lnTo>
                  <a:pt x="346506" y="99898"/>
                </a:lnTo>
                <a:lnTo>
                  <a:pt x="346532" y="99148"/>
                </a:lnTo>
                <a:lnTo>
                  <a:pt x="346570" y="98463"/>
                </a:lnTo>
                <a:close/>
              </a:path>
            </a:pathLst>
          </a:custGeom>
          <a:solidFill>
            <a:srgbClr val="16568B"/>
          </a:solidFill>
        </p:spPr>
        <p:txBody>
          <a:bodyPr wrap="square" lIns="0" tIns="0" rIns="0" bIns="0" rtlCol="0"/>
          <a:lstStyle/>
          <a:p>
            <a:endParaRPr/>
          </a:p>
        </p:txBody>
      </p:sp>
      <p:sp>
        <p:nvSpPr>
          <p:cNvPr id="189" name="bg object 189"/>
          <p:cNvSpPr/>
          <p:nvPr/>
        </p:nvSpPr>
        <p:spPr>
          <a:xfrm>
            <a:off x="3779520" y="3930649"/>
            <a:ext cx="548640" cy="269875"/>
          </a:xfrm>
          <a:custGeom>
            <a:avLst/>
            <a:gdLst/>
            <a:ahLst/>
            <a:cxnLst/>
            <a:rect l="l" t="t" r="r" b="b"/>
            <a:pathLst>
              <a:path w="548639" h="269875">
                <a:moveTo>
                  <a:pt x="7340" y="21183"/>
                </a:moveTo>
                <a:lnTo>
                  <a:pt x="6108" y="20307"/>
                </a:lnTo>
                <a:lnTo>
                  <a:pt x="5245" y="19710"/>
                </a:lnTo>
                <a:lnTo>
                  <a:pt x="4686" y="20459"/>
                </a:lnTo>
                <a:lnTo>
                  <a:pt x="3873" y="21094"/>
                </a:lnTo>
                <a:lnTo>
                  <a:pt x="3975" y="22212"/>
                </a:lnTo>
                <a:lnTo>
                  <a:pt x="4851" y="22707"/>
                </a:lnTo>
                <a:lnTo>
                  <a:pt x="5372" y="23241"/>
                </a:lnTo>
                <a:lnTo>
                  <a:pt x="6692" y="21869"/>
                </a:lnTo>
                <a:lnTo>
                  <a:pt x="7340" y="21183"/>
                </a:lnTo>
                <a:close/>
              </a:path>
              <a:path w="548639" h="269875">
                <a:moveTo>
                  <a:pt x="11887" y="162204"/>
                </a:moveTo>
                <a:lnTo>
                  <a:pt x="8216" y="154787"/>
                </a:lnTo>
                <a:lnTo>
                  <a:pt x="8077" y="153289"/>
                </a:lnTo>
                <a:lnTo>
                  <a:pt x="5791" y="151612"/>
                </a:lnTo>
                <a:lnTo>
                  <a:pt x="3937" y="151066"/>
                </a:lnTo>
                <a:lnTo>
                  <a:pt x="2247" y="150304"/>
                </a:lnTo>
                <a:lnTo>
                  <a:pt x="1524" y="152082"/>
                </a:lnTo>
                <a:lnTo>
                  <a:pt x="0" y="153974"/>
                </a:lnTo>
                <a:lnTo>
                  <a:pt x="685" y="158648"/>
                </a:lnTo>
                <a:lnTo>
                  <a:pt x="2146" y="161518"/>
                </a:lnTo>
                <a:lnTo>
                  <a:pt x="3378" y="165036"/>
                </a:lnTo>
                <a:lnTo>
                  <a:pt x="11468" y="163004"/>
                </a:lnTo>
                <a:lnTo>
                  <a:pt x="11887" y="162204"/>
                </a:lnTo>
                <a:close/>
              </a:path>
              <a:path w="548639" h="269875">
                <a:moveTo>
                  <a:pt x="22720" y="6946"/>
                </a:moveTo>
                <a:lnTo>
                  <a:pt x="21780" y="4165"/>
                </a:lnTo>
                <a:lnTo>
                  <a:pt x="21221" y="2501"/>
                </a:lnTo>
                <a:lnTo>
                  <a:pt x="19291" y="368"/>
                </a:lnTo>
                <a:lnTo>
                  <a:pt x="15887" y="0"/>
                </a:lnTo>
                <a:lnTo>
                  <a:pt x="13144" y="1041"/>
                </a:lnTo>
                <a:lnTo>
                  <a:pt x="9639" y="5270"/>
                </a:lnTo>
                <a:lnTo>
                  <a:pt x="8178" y="8724"/>
                </a:lnTo>
                <a:lnTo>
                  <a:pt x="6007" y="12522"/>
                </a:lnTo>
                <a:lnTo>
                  <a:pt x="8547" y="14833"/>
                </a:lnTo>
                <a:lnTo>
                  <a:pt x="10388" y="14655"/>
                </a:lnTo>
                <a:lnTo>
                  <a:pt x="14173" y="11315"/>
                </a:lnTo>
                <a:lnTo>
                  <a:pt x="16078" y="10007"/>
                </a:lnTo>
                <a:lnTo>
                  <a:pt x="20535" y="8191"/>
                </a:lnTo>
                <a:lnTo>
                  <a:pt x="22720" y="6946"/>
                </a:lnTo>
                <a:close/>
              </a:path>
              <a:path w="548639" h="269875">
                <a:moveTo>
                  <a:pt x="41046" y="115201"/>
                </a:moveTo>
                <a:lnTo>
                  <a:pt x="39458" y="113296"/>
                </a:lnTo>
                <a:lnTo>
                  <a:pt x="36055" y="113436"/>
                </a:lnTo>
                <a:lnTo>
                  <a:pt x="32334" y="113588"/>
                </a:lnTo>
                <a:lnTo>
                  <a:pt x="31851" y="116763"/>
                </a:lnTo>
                <a:lnTo>
                  <a:pt x="32766" y="121894"/>
                </a:lnTo>
                <a:lnTo>
                  <a:pt x="34594" y="124358"/>
                </a:lnTo>
                <a:lnTo>
                  <a:pt x="36868" y="129070"/>
                </a:lnTo>
                <a:lnTo>
                  <a:pt x="38455" y="124218"/>
                </a:lnTo>
                <a:lnTo>
                  <a:pt x="39598" y="121412"/>
                </a:lnTo>
                <a:lnTo>
                  <a:pt x="41046" y="115201"/>
                </a:lnTo>
                <a:close/>
              </a:path>
              <a:path w="548639" h="269875">
                <a:moveTo>
                  <a:pt x="42227" y="101523"/>
                </a:moveTo>
                <a:lnTo>
                  <a:pt x="42024" y="99733"/>
                </a:lnTo>
                <a:lnTo>
                  <a:pt x="41808" y="97955"/>
                </a:lnTo>
                <a:lnTo>
                  <a:pt x="41605" y="96164"/>
                </a:lnTo>
                <a:lnTo>
                  <a:pt x="40932" y="96329"/>
                </a:lnTo>
                <a:lnTo>
                  <a:pt x="40246" y="96481"/>
                </a:lnTo>
                <a:lnTo>
                  <a:pt x="39560" y="96647"/>
                </a:lnTo>
                <a:lnTo>
                  <a:pt x="40081" y="98374"/>
                </a:lnTo>
                <a:lnTo>
                  <a:pt x="41097" y="101815"/>
                </a:lnTo>
                <a:lnTo>
                  <a:pt x="41465" y="101714"/>
                </a:lnTo>
                <a:lnTo>
                  <a:pt x="41846" y="101625"/>
                </a:lnTo>
                <a:lnTo>
                  <a:pt x="42227" y="101523"/>
                </a:lnTo>
                <a:close/>
              </a:path>
              <a:path w="548639" h="269875">
                <a:moveTo>
                  <a:pt x="62509" y="162344"/>
                </a:moveTo>
                <a:lnTo>
                  <a:pt x="61671" y="161785"/>
                </a:lnTo>
                <a:lnTo>
                  <a:pt x="60896" y="161048"/>
                </a:lnTo>
                <a:lnTo>
                  <a:pt x="59728" y="160705"/>
                </a:lnTo>
                <a:lnTo>
                  <a:pt x="59067" y="161963"/>
                </a:lnTo>
                <a:lnTo>
                  <a:pt x="58381" y="162890"/>
                </a:lnTo>
                <a:lnTo>
                  <a:pt x="59347" y="163385"/>
                </a:lnTo>
                <a:lnTo>
                  <a:pt x="60121" y="164134"/>
                </a:lnTo>
                <a:lnTo>
                  <a:pt x="60693" y="163995"/>
                </a:lnTo>
                <a:lnTo>
                  <a:pt x="61391" y="163830"/>
                </a:lnTo>
                <a:lnTo>
                  <a:pt x="61912" y="162928"/>
                </a:lnTo>
                <a:lnTo>
                  <a:pt x="62509" y="162344"/>
                </a:lnTo>
                <a:close/>
              </a:path>
              <a:path w="548639" h="269875">
                <a:moveTo>
                  <a:pt x="64592" y="24803"/>
                </a:moveTo>
                <a:lnTo>
                  <a:pt x="63423" y="23634"/>
                </a:lnTo>
                <a:lnTo>
                  <a:pt x="61810" y="23761"/>
                </a:lnTo>
                <a:lnTo>
                  <a:pt x="60769" y="24384"/>
                </a:lnTo>
                <a:lnTo>
                  <a:pt x="59067" y="25019"/>
                </a:lnTo>
                <a:lnTo>
                  <a:pt x="61493" y="26758"/>
                </a:lnTo>
                <a:lnTo>
                  <a:pt x="62572" y="27673"/>
                </a:lnTo>
                <a:lnTo>
                  <a:pt x="63423" y="26860"/>
                </a:lnTo>
                <a:lnTo>
                  <a:pt x="64122" y="25996"/>
                </a:lnTo>
                <a:lnTo>
                  <a:pt x="64503" y="25044"/>
                </a:lnTo>
                <a:lnTo>
                  <a:pt x="64592" y="24803"/>
                </a:lnTo>
                <a:close/>
              </a:path>
              <a:path w="548639" h="269875">
                <a:moveTo>
                  <a:pt x="68973" y="1028"/>
                </a:moveTo>
                <a:lnTo>
                  <a:pt x="61645" y="177"/>
                </a:lnTo>
                <a:lnTo>
                  <a:pt x="59753" y="1143"/>
                </a:lnTo>
                <a:lnTo>
                  <a:pt x="58788" y="7747"/>
                </a:lnTo>
                <a:lnTo>
                  <a:pt x="59931" y="10096"/>
                </a:lnTo>
                <a:lnTo>
                  <a:pt x="62064" y="10820"/>
                </a:lnTo>
                <a:lnTo>
                  <a:pt x="64249" y="9702"/>
                </a:lnTo>
                <a:lnTo>
                  <a:pt x="66598" y="6565"/>
                </a:lnTo>
                <a:lnTo>
                  <a:pt x="67462" y="4076"/>
                </a:lnTo>
                <a:lnTo>
                  <a:pt x="68973" y="1028"/>
                </a:lnTo>
                <a:close/>
              </a:path>
              <a:path w="548639" h="269875">
                <a:moveTo>
                  <a:pt x="70078" y="143598"/>
                </a:moveTo>
                <a:lnTo>
                  <a:pt x="66090" y="142468"/>
                </a:lnTo>
                <a:lnTo>
                  <a:pt x="64782" y="143903"/>
                </a:lnTo>
                <a:lnTo>
                  <a:pt x="64554" y="147612"/>
                </a:lnTo>
                <a:lnTo>
                  <a:pt x="67995" y="148399"/>
                </a:lnTo>
                <a:lnTo>
                  <a:pt x="68783" y="146227"/>
                </a:lnTo>
                <a:lnTo>
                  <a:pt x="70078" y="143598"/>
                </a:lnTo>
                <a:close/>
              </a:path>
              <a:path w="548639" h="269875">
                <a:moveTo>
                  <a:pt x="71615" y="104089"/>
                </a:moveTo>
                <a:lnTo>
                  <a:pt x="67767" y="103276"/>
                </a:lnTo>
                <a:lnTo>
                  <a:pt x="65163" y="98831"/>
                </a:lnTo>
                <a:lnTo>
                  <a:pt x="60883" y="103352"/>
                </a:lnTo>
                <a:lnTo>
                  <a:pt x="65722" y="111340"/>
                </a:lnTo>
                <a:lnTo>
                  <a:pt x="66179" y="111417"/>
                </a:lnTo>
                <a:lnTo>
                  <a:pt x="71615" y="104089"/>
                </a:lnTo>
                <a:close/>
              </a:path>
              <a:path w="548639" h="269875">
                <a:moveTo>
                  <a:pt x="90728" y="142976"/>
                </a:moveTo>
                <a:lnTo>
                  <a:pt x="75057" y="146291"/>
                </a:lnTo>
                <a:lnTo>
                  <a:pt x="84366" y="152488"/>
                </a:lnTo>
                <a:lnTo>
                  <a:pt x="90728" y="142976"/>
                </a:lnTo>
                <a:close/>
              </a:path>
              <a:path w="548639" h="269875">
                <a:moveTo>
                  <a:pt x="101917" y="101498"/>
                </a:moveTo>
                <a:lnTo>
                  <a:pt x="96723" y="100723"/>
                </a:lnTo>
                <a:lnTo>
                  <a:pt x="93700" y="98259"/>
                </a:lnTo>
                <a:lnTo>
                  <a:pt x="94119" y="105346"/>
                </a:lnTo>
                <a:lnTo>
                  <a:pt x="94132" y="105537"/>
                </a:lnTo>
                <a:lnTo>
                  <a:pt x="96697" y="111493"/>
                </a:lnTo>
                <a:lnTo>
                  <a:pt x="99225" y="114236"/>
                </a:lnTo>
                <a:lnTo>
                  <a:pt x="100952" y="105537"/>
                </a:lnTo>
                <a:lnTo>
                  <a:pt x="101917" y="101498"/>
                </a:lnTo>
                <a:close/>
              </a:path>
              <a:path w="548639" h="269875">
                <a:moveTo>
                  <a:pt x="109753" y="105905"/>
                </a:moveTo>
                <a:lnTo>
                  <a:pt x="109334" y="105651"/>
                </a:lnTo>
                <a:lnTo>
                  <a:pt x="107988" y="104838"/>
                </a:lnTo>
                <a:lnTo>
                  <a:pt x="106172" y="104000"/>
                </a:lnTo>
                <a:lnTo>
                  <a:pt x="103327" y="104609"/>
                </a:lnTo>
                <a:lnTo>
                  <a:pt x="102095" y="105994"/>
                </a:lnTo>
                <a:lnTo>
                  <a:pt x="100787" y="107022"/>
                </a:lnTo>
                <a:lnTo>
                  <a:pt x="102260" y="107899"/>
                </a:lnTo>
                <a:lnTo>
                  <a:pt x="103619" y="109118"/>
                </a:lnTo>
                <a:lnTo>
                  <a:pt x="106362" y="109855"/>
                </a:lnTo>
                <a:lnTo>
                  <a:pt x="108051" y="109359"/>
                </a:lnTo>
                <a:lnTo>
                  <a:pt x="109664" y="108254"/>
                </a:lnTo>
                <a:lnTo>
                  <a:pt x="109753" y="105905"/>
                </a:lnTo>
                <a:close/>
              </a:path>
              <a:path w="548639" h="269875">
                <a:moveTo>
                  <a:pt x="111455" y="117094"/>
                </a:moveTo>
                <a:lnTo>
                  <a:pt x="109626" y="114007"/>
                </a:lnTo>
                <a:lnTo>
                  <a:pt x="100736" y="115912"/>
                </a:lnTo>
                <a:lnTo>
                  <a:pt x="99225" y="114236"/>
                </a:lnTo>
                <a:lnTo>
                  <a:pt x="99110" y="114795"/>
                </a:lnTo>
                <a:lnTo>
                  <a:pt x="100584" y="115938"/>
                </a:lnTo>
                <a:lnTo>
                  <a:pt x="100774" y="115938"/>
                </a:lnTo>
                <a:lnTo>
                  <a:pt x="101320" y="116446"/>
                </a:lnTo>
                <a:lnTo>
                  <a:pt x="107175" y="120218"/>
                </a:lnTo>
                <a:lnTo>
                  <a:pt x="109601" y="118694"/>
                </a:lnTo>
                <a:lnTo>
                  <a:pt x="111455" y="117094"/>
                </a:lnTo>
                <a:close/>
              </a:path>
              <a:path w="548639" h="269875">
                <a:moveTo>
                  <a:pt x="112547" y="16078"/>
                </a:moveTo>
                <a:lnTo>
                  <a:pt x="111417" y="14846"/>
                </a:lnTo>
                <a:lnTo>
                  <a:pt x="110515" y="13233"/>
                </a:lnTo>
                <a:lnTo>
                  <a:pt x="109067" y="14757"/>
                </a:lnTo>
                <a:lnTo>
                  <a:pt x="107848" y="15557"/>
                </a:lnTo>
                <a:lnTo>
                  <a:pt x="107480" y="16637"/>
                </a:lnTo>
                <a:lnTo>
                  <a:pt x="107302" y="17157"/>
                </a:lnTo>
                <a:lnTo>
                  <a:pt x="109016" y="19011"/>
                </a:lnTo>
                <a:lnTo>
                  <a:pt x="110553" y="18529"/>
                </a:lnTo>
                <a:lnTo>
                  <a:pt x="111734" y="17589"/>
                </a:lnTo>
                <a:lnTo>
                  <a:pt x="112547" y="16078"/>
                </a:lnTo>
                <a:close/>
              </a:path>
              <a:path w="548639" h="269875">
                <a:moveTo>
                  <a:pt x="120523" y="137756"/>
                </a:moveTo>
                <a:lnTo>
                  <a:pt x="117716" y="137058"/>
                </a:lnTo>
                <a:lnTo>
                  <a:pt x="115646" y="135864"/>
                </a:lnTo>
                <a:lnTo>
                  <a:pt x="112026" y="138569"/>
                </a:lnTo>
                <a:lnTo>
                  <a:pt x="108800" y="140893"/>
                </a:lnTo>
                <a:lnTo>
                  <a:pt x="103809" y="144792"/>
                </a:lnTo>
                <a:lnTo>
                  <a:pt x="101549" y="146126"/>
                </a:lnTo>
                <a:lnTo>
                  <a:pt x="100418" y="148069"/>
                </a:lnTo>
                <a:lnTo>
                  <a:pt x="97561" y="152946"/>
                </a:lnTo>
                <a:lnTo>
                  <a:pt x="95237" y="158127"/>
                </a:lnTo>
                <a:lnTo>
                  <a:pt x="92976" y="162623"/>
                </a:lnTo>
                <a:lnTo>
                  <a:pt x="109728" y="166674"/>
                </a:lnTo>
                <a:lnTo>
                  <a:pt x="109029" y="161353"/>
                </a:lnTo>
                <a:lnTo>
                  <a:pt x="116103" y="156502"/>
                </a:lnTo>
                <a:lnTo>
                  <a:pt x="114363" y="149047"/>
                </a:lnTo>
                <a:lnTo>
                  <a:pt x="114071" y="148882"/>
                </a:lnTo>
                <a:lnTo>
                  <a:pt x="120523" y="137756"/>
                </a:lnTo>
                <a:close/>
              </a:path>
              <a:path w="548639" h="269875">
                <a:moveTo>
                  <a:pt x="176199" y="208368"/>
                </a:moveTo>
                <a:lnTo>
                  <a:pt x="171831" y="204800"/>
                </a:lnTo>
                <a:lnTo>
                  <a:pt x="173088" y="200380"/>
                </a:lnTo>
                <a:lnTo>
                  <a:pt x="163207" y="202184"/>
                </a:lnTo>
                <a:lnTo>
                  <a:pt x="172351" y="212255"/>
                </a:lnTo>
                <a:lnTo>
                  <a:pt x="176199" y="208368"/>
                </a:lnTo>
                <a:close/>
              </a:path>
              <a:path w="548639" h="269875">
                <a:moveTo>
                  <a:pt x="177596" y="37287"/>
                </a:moveTo>
                <a:lnTo>
                  <a:pt x="176098" y="33731"/>
                </a:lnTo>
                <a:lnTo>
                  <a:pt x="174663" y="34645"/>
                </a:lnTo>
                <a:lnTo>
                  <a:pt x="171780" y="36461"/>
                </a:lnTo>
                <a:lnTo>
                  <a:pt x="172656" y="38544"/>
                </a:lnTo>
                <a:lnTo>
                  <a:pt x="177596" y="37287"/>
                </a:lnTo>
                <a:close/>
              </a:path>
              <a:path w="548639" h="269875">
                <a:moveTo>
                  <a:pt x="189623" y="191160"/>
                </a:moveTo>
                <a:lnTo>
                  <a:pt x="189103" y="186067"/>
                </a:lnTo>
                <a:lnTo>
                  <a:pt x="187985" y="185051"/>
                </a:lnTo>
                <a:lnTo>
                  <a:pt x="187413" y="185089"/>
                </a:lnTo>
                <a:lnTo>
                  <a:pt x="183413" y="185331"/>
                </a:lnTo>
                <a:lnTo>
                  <a:pt x="181762" y="187579"/>
                </a:lnTo>
                <a:lnTo>
                  <a:pt x="182664" y="192849"/>
                </a:lnTo>
                <a:lnTo>
                  <a:pt x="186245" y="191592"/>
                </a:lnTo>
                <a:lnTo>
                  <a:pt x="189623" y="191160"/>
                </a:lnTo>
                <a:close/>
              </a:path>
              <a:path w="548639" h="269875">
                <a:moveTo>
                  <a:pt x="193967" y="211950"/>
                </a:moveTo>
                <a:lnTo>
                  <a:pt x="192366" y="208622"/>
                </a:lnTo>
                <a:lnTo>
                  <a:pt x="189903" y="206502"/>
                </a:lnTo>
                <a:lnTo>
                  <a:pt x="188607" y="203492"/>
                </a:lnTo>
                <a:lnTo>
                  <a:pt x="190906" y="204774"/>
                </a:lnTo>
                <a:lnTo>
                  <a:pt x="192405" y="204050"/>
                </a:lnTo>
                <a:lnTo>
                  <a:pt x="192938" y="200444"/>
                </a:lnTo>
                <a:lnTo>
                  <a:pt x="192341" y="199910"/>
                </a:lnTo>
                <a:lnTo>
                  <a:pt x="191643" y="198716"/>
                </a:lnTo>
                <a:lnTo>
                  <a:pt x="186245" y="201739"/>
                </a:lnTo>
                <a:lnTo>
                  <a:pt x="187490" y="202768"/>
                </a:lnTo>
                <a:lnTo>
                  <a:pt x="186613" y="202819"/>
                </a:lnTo>
                <a:lnTo>
                  <a:pt x="185572" y="203581"/>
                </a:lnTo>
                <a:lnTo>
                  <a:pt x="185559" y="204533"/>
                </a:lnTo>
                <a:lnTo>
                  <a:pt x="185534" y="208699"/>
                </a:lnTo>
                <a:lnTo>
                  <a:pt x="182626" y="211226"/>
                </a:lnTo>
                <a:lnTo>
                  <a:pt x="178904" y="216281"/>
                </a:lnTo>
                <a:lnTo>
                  <a:pt x="178460" y="218706"/>
                </a:lnTo>
                <a:lnTo>
                  <a:pt x="177253" y="222885"/>
                </a:lnTo>
                <a:lnTo>
                  <a:pt x="178028" y="224612"/>
                </a:lnTo>
                <a:lnTo>
                  <a:pt x="180162" y="225983"/>
                </a:lnTo>
                <a:lnTo>
                  <a:pt x="180657" y="226098"/>
                </a:lnTo>
                <a:lnTo>
                  <a:pt x="181140" y="226085"/>
                </a:lnTo>
                <a:lnTo>
                  <a:pt x="179158" y="227342"/>
                </a:lnTo>
                <a:lnTo>
                  <a:pt x="186270" y="229831"/>
                </a:lnTo>
                <a:lnTo>
                  <a:pt x="186956" y="222478"/>
                </a:lnTo>
                <a:lnTo>
                  <a:pt x="188391" y="221526"/>
                </a:lnTo>
                <a:lnTo>
                  <a:pt x="192849" y="219621"/>
                </a:lnTo>
                <a:lnTo>
                  <a:pt x="193700" y="216687"/>
                </a:lnTo>
                <a:lnTo>
                  <a:pt x="193890" y="213461"/>
                </a:lnTo>
                <a:lnTo>
                  <a:pt x="193840" y="212623"/>
                </a:lnTo>
                <a:lnTo>
                  <a:pt x="193967" y="211950"/>
                </a:lnTo>
                <a:close/>
              </a:path>
              <a:path w="548639" h="269875">
                <a:moveTo>
                  <a:pt x="201942" y="192773"/>
                </a:moveTo>
                <a:lnTo>
                  <a:pt x="200037" y="191185"/>
                </a:lnTo>
                <a:lnTo>
                  <a:pt x="198056" y="188239"/>
                </a:lnTo>
                <a:lnTo>
                  <a:pt x="196405" y="191414"/>
                </a:lnTo>
                <a:lnTo>
                  <a:pt x="194945" y="193014"/>
                </a:lnTo>
                <a:lnTo>
                  <a:pt x="194983" y="194576"/>
                </a:lnTo>
                <a:lnTo>
                  <a:pt x="195008" y="195707"/>
                </a:lnTo>
                <a:lnTo>
                  <a:pt x="197446" y="197904"/>
                </a:lnTo>
                <a:lnTo>
                  <a:pt x="199618" y="197104"/>
                </a:lnTo>
                <a:lnTo>
                  <a:pt x="201599" y="195491"/>
                </a:lnTo>
                <a:lnTo>
                  <a:pt x="201942" y="192773"/>
                </a:lnTo>
                <a:close/>
              </a:path>
              <a:path w="548639" h="269875">
                <a:moveTo>
                  <a:pt x="212521" y="188544"/>
                </a:moveTo>
                <a:close/>
              </a:path>
              <a:path w="548639" h="269875">
                <a:moveTo>
                  <a:pt x="212737" y="188341"/>
                </a:moveTo>
                <a:lnTo>
                  <a:pt x="212585" y="188468"/>
                </a:lnTo>
                <a:lnTo>
                  <a:pt x="212737" y="188341"/>
                </a:lnTo>
                <a:close/>
              </a:path>
              <a:path w="548639" h="269875">
                <a:moveTo>
                  <a:pt x="215722" y="183451"/>
                </a:moveTo>
                <a:lnTo>
                  <a:pt x="211721" y="182321"/>
                </a:lnTo>
                <a:lnTo>
                  <a:pt x="210680" y="182029"/>
                </a:lnTo>
                <a:lnTo>
                  <a:pt x="208127" y="184670"/>
                </a:lnTo>
                <a:lnTo>
                  <a:pt x="206616" y="188226"/>
                </a:lnTo>
                <a:lnTo>
                  <a:pt x="207213" y="190588"/>
                </a:lnTo>
                <a:lnTo>
                  <a:pt x="207213" y="193535"/>
                </a:lnTo>
                <a:lnTo>
                  <a:pt x="212509" y="188544"/>
                </a:lnTo>
                <a:lnTo>
                  <a:pt x="213385" y="186258"/>
                </a:lnTo>
                <a:lnTo>
                  <a:pt x="215722" y="183451"/>
                </a:lnTo>
                <a:close/>
              </a:path>
              <a:path w="548639" h="269875">
                <a:moveTo>
                  <a:pt x="217055" y="20789"/>
                </a:moveTo>
                <a:lnTo>
                  <a:pt x="214630" y="18618"/>
                </a:lnTo>
                <a:lnTo>
                  <a:pt x="212305" y="16395"/>
                </a:lnTo>
                <a:lnTo>
                  <a:pt x="206235" y="11506"/>
                </a:lnTo>
                <a:lnTo>
                  <a:pt x="201345" y="11468"/>
                </a:lnTo>
                <a:lnTo>
                  <a:pt x="195478" y="17830"/>
                </a:lnTo>
                <a:lnTo>
                  <a:pt x="192874" y="21501"/>
                </a:lnTo>
                <a:lnTo>
                  <a:pt x="189750" y="25412"/>
                </a:lnTo>
                <a:lnTo>
                  <a:pt x="195897" y="25184"/>
                </a:lnTo>
                <a:lnTo>
                  <a:pt x="201790" y="23634"/>
                </a:lnTo>
                <a:lnTo>
                  <a:pt x="207505" y="22923"/>
                </a:lnTo>
                <a:lnTo>
                  <a:pt x="213131" y="25247"/>
                </a:lnTo>
                <a:lnTo>
                  <a:pt x="217055" y="20789"/>
                </a:lnTo>
                <a:close/>
              </a:path>
              <a:path w="548639" h="269875">
                <a:moveTo>
                  <a:pt x="217246" y="20942"/>
                </a:moveTo>
                <a:lnTo>
                  <a:pt x="217157" y="20777"/>
                </a:lnTo>
                <a:lnTo>
                  <a:pt x="217246" y="20980"/>
                </a:lnTo>
                <a:close/>
              </a:path>
              <a:path w="548639" h="269875">
                <a:moveTo>
                  <a:pt x="218821" y="221132"/>
                </a:moveTo>
                <a:lnTo>
                  <a:pt x="217919" y="220281"/>
                </a:lnTo>
                <a:lnTo>
                  <a:pt x="217081" y="219278"/>
                </a:lnTo>
                <a:lnTo>
                  <a:pt x="216065" y="219887"/>
                </a:lnTo>
                <a:lnTo>
                  <a:pt x="215112" y="220586"/>
                </a:lnTo>
                <a:lnTo>
                  <a:pt x="214782" y="221437"/>
                </a:lnTo>
                <a:lnTo>
                  <a:pt x="214630" y="221843"/>
                </a:lnTo>
                <a:lnTo>
                  <a:pt x="215773" y="222758"/>
                </a:lnTo>
                <a:lnTo>
                  <a:pt x="216319" y="223443"/>
                </a:lnTo>
                <a:lnTo>
                  <a:pt x="217068" y="222745"/>
                </a:lnTo>
                <a:lnTo>
                  <a:pt x="218821" y="221132"/>
                </a:lnTo>
                <a:close/>
              </a:path>
              <a:path w="548639" h="269875">
                <a:moveTo>
                  <a:pt x="219887" y="191287"/>
                </a:moveTo>
                <a:lnTo>
                  <a:pt x="217322" y="190334"/>
                </a:lnTo>
                <a:lnTo>
                  <a:pt x="215087" y="189522"/>
                </a:lnTo>
                <a:lnTo>
                  <a:pt x="212864" y="188696"/>
                </a:lnTo>
                <a:lnTo>
                  <a:pt x="215252" y="195402"/>
                </a:lnTo>
                <a:lnTo>
                  <a:pt x="219887" y="191287"/>
                </a:lnTo>
                <a:close/>
              </a:path>
              <a:path w="548639" h="269875">
                <a:moveTo>
                  <a:pt x="235419" y="229095"/>
                </a:moveTo>
                <a:lnTo>
                  <a:pt x="234518" y="227190"/>
                </a:lnTo>
                <a:lnTo>
                  <a:pt x="233921" y="227088"/>
                </a:lnTo>
                <a:lnTo>
                  <a:pt x="231165" y="226593"/>
                </a:lnTo>
                <a:lnTo>
                  <a:pt x="229781" y="228053"/>
                </a:lnTo>
                <a:lnTo>
                  <a:pt x="229730" y="231394"/>
                </a:lnTo>
                <a:lnTo>
                  <a:pt x="231851" y="231648"/>
                </a:lnTo>
                <a:lnTo>
                  <a:pt x="234137" y="233324"/>
                </a:lnTo>
                <a:lnTo>
                  <a:pt x="235419" y="229095"/>
                </a:lnTo>
                <a:close/>
              </a:path>
              <a:path w="548639" h="269875">
                <a:moveTo>
                  <a:pt x="236816" y="22758"/>
                </a:moveTo>
                <a:lnTo>
                  <a:pt x="236423" y="20828"/>
                </a:lnTo>
                <a:lnTo>
                  <a:pt x="236270" y="19024"/>
                </a:lnTo>
                <a:lnTo>
                  <a:pt x="234594" y="14389"/>
                </a:lnTo>
                <a:lnTo>
                  <a:pt x="229501" y="11544"/>
                </a:lnTo>
                <a:lnTo>
                  <a:pt x="223100" y="13411"/>
                </a:lnTo>
                <a:lnTo>
                  <a:pt x="220141" y="14986"/>
                </a:lnTo>
                <a:lnTo>
                  <a:pt x="217449" y="16751"/>
                </a:lnTo>
                <a:lnTo>
                  <a:pt x="216763" y="17195"/>
                </a:lnTo>
                <a:lnTo>
                  <a:pt x="217246" y="19405"/>
                </a:lnTo>
                <a:lnTo>
                  <a:pt x="217233" y="20866"/>
                </a:lnTo>
                <a:lnTo>
                  <a:pt x="221742" y="24574"/>
                </a:lnTo>
                <a:lnTo>
                  <a:pt x="219798" y="28143"/>
                </a:lnTo>
                <a:lnTo>
                  <a:pt x="216242" y="31356"/>
                </a:lnTo>
                <a:lnTo>
                  <a:pt x="222567" y="34112"/>
                </a:lnTo>
                <a:lnTo>
                  <a:pt x="227355" y="33896"/>
                </a:lnTo>
                <a:lnTo>
                  <a:pt x="231724" y="30251"/>
                </a:lnTo>
                <a:lnTo>
                  <a:pt x="236816" y="22758"/>
                </a:lnTo>
                <a:close/>
              </a:path>
              <a:path w="548639" h="269875">
                <a:moveTo>
                  <a:pt x="242620" y="189801"/>
                </a:moveTo>
                <a:lnTo>
                  <a:pt x="233616" y="187985"/>
                </a:lnTo>
                <a:lnTo>
                  <a:pt x="228409" y="191592"/>
                </a:lnTo>
                <a:lnTo>
                  <a:pt x="226085" y="201396"/>
                </a:lnTo>
                <a:lnTo>
                  <a:pt x="226961" y="201625"/>
                </a:lnTo>
                <a:lnTo>
                  <a:pt x="228371" y="202171"/>
                </a:lnTo>
                <a:lnTo>
                  <a:pt x="228904" y="202196"/>
                </a:lnTo>
                <a:lnTo>
                  <a:pt x="229971" y="205270"/>
                </a:lnTo>
                <a:lnTo>
                  <a:pt x="230454" y="208622"/>
                </a:lnTo>
                <a:lnTo>
                  <a:pt x="231927" y="211709"/>
                </a:lnTo>
                <a:lnTo>
                  <a:pt x="229069" y="213194"/>
                </a:lnTo>
                <a:lnTo>
                  <a:pt x="230339" y="216281"/>
                </a:lnTo>
                <a:lnTo>
                  <a:pt x="230873" y="219075"/>
                </a:lnTo>
                <a:lnTo>
                  <a:pt x="236181" y="218173"/>
                </a:lnTo>
                <a:lnTo>
                  <a:pt x="235661" y="213969"/>
                </a:lnTo>
                <a:lnTo>
                  <a:pt x="238620" y="210197"/>
                </a:lnTo>
                <a:lnTo>
                  <a:pt x="241592" y="205206"/>
                </a:lnTo>
                <a:lnTo>
                  <a:pt x="241084" y="201917"/>
                </a:lnTo>
                <a:lnTo>
                  <a:pt x="238683" y="201168"/>
                </a:lnTo>
                <a:lnTo>
                  <a:pt x="238963" y="200393"/>
                </a:lnTo>
                <a:lnTo>
                  <a:pt x="237159" y="199580"/>
                </a:lnTo>
                <a:lnTo>
                  <a:pt x="236702" y="200494"/>
                </a:lnTo>
                <a:lnTo>
                  <a:pt x="235686" y="199859"/>
                </a:lnTo>
                <a:lnTo>
                  <a:pt x="235546" y="198882"/>
                </a:lnTo>
                <a:lnTo>
                  <a:pt x="235496" y="197332"/>
                </a:lnTo>
                <a:lnTo>
                  <a:pt x="241922" y="194132"/>
                </a:lnTo>
                <a:lnTo>
                  <a:pt x="242620" y="189801"/>
                </a:lnTo>
                <a:close/>
              </a:path>
              <a:path w="548639" h="269875">
                <a:moveTo>
                  <a:pt x="255854" y="131813"/>
                </a:moveTo>
                <a:lnTo>
                  <a:pt x="247700" y="130556"/>
                </a:lnTo>
                <a:lnTo>
                  <a:pt x="246126" y="132041"/>
                </a:lnTo>
                <a:lnTo>
                  <a:pt x="245668" y="145834"/>
                </a:lnTo>
                <a:lnTo>
                  <a:pt x="244754" y="152336"/>
                </a:lnTo>
                <a:lnTo>
                  <a:pt x="244068" y="159816"/>
                </a:lnTo>
                <a:lnTo>
                  <a:pt x="247446" y="159524"/>
                </a:lnTo>
                <a:lnTo>
                  <a:pt x="251714" y="159334"/>
                </a:lnTo>
                <a:lnTo>
                  <a:pt x="254101" y="147104"/>
                </a:lnTo>
                <a:lnTo>
                  <a:pt x="254825" y="139420"/>
                </a:lnTo>
                <a:lnTo>
                  <a:pt x="255854" y="131813"/>
                </a:lnTo>
                <a:close/>
              </a:path>
              <a:path w="548639" h="269875">
                <a:moveTo>
                  <a:pt x="265620" y="153047"/>
                </a:moveTo>
                <a:lnTo>
                  <a:pt x="263842" y="151193"/>
                </a:lnTo>
                <a:lnTo>
                  <a:pt x="262382" y="148158"/>
                </a:lnTo>
                <a:lnTo>
                  <a:pt x="258013" y="152412"/>
                </a:lnTo>
                <a:lnTo>
                  <a:pt x="265620" y="153047"/>
                </a:lnTo>
                <a:close/>
              </a:path>
              <a:path w="548639" h="269875">
                <a:moveTo>
                  <a:pt x="275221" y="221005"/>
                </a:moveTo>
                <a:lnTo>
                  <a:pt x="273710" y="220306"/>
                </a:lnTo>
                <a:lnTo>
                  <a:pt x="272199" y="219595"/>
                </a:lnTo>
                <a:lnTo>
                  <a:pt x="270687" y="218897"/>
                </a:lnTo>
                <a:lnTo>
                  <a:pt x="270344" y="219557"/>
                </a:lnTo>
                <a:lnTo>
                  <a:pt x="270014" y="220218"/>
                </a:lnTo>
                <a:lnTo>
                  <a:pt x="269697" y="220891"/>
                </a:lnTo>
                <a:lnTo>
                  <a:pt x="271132" y="221640"/>
                </a:lnTo>
                <a:lnTo>
                  <a:pt x="272542" y="222440"/>
                </a:lnTo>
                <a:lnTo>
                  <a:pt x="274040" y="223062"/>
                </a:lnTo>
                <a:lnTo>
                  <a:pt x="274815" y="221729"/>
                </a:lnTo>
                <a:lnTo>
                  <a:pt x="275221" y="221005"/>
                </a:lnTo>
                <a:close/>
              </a:path>
              <a:path w="548639" h="269875">
                <a:moveTo>
                  <a:pt x="278053" y="243179"/>
                </a:moveTo>
                <a:lnTo>
                  <a:pt x="276199" y="237909"/>
                </a:lnTo>
                <a:lnTo>
                  <a:pt x="274078" y="235496"/>
                </a:lnTo>
                <a:lnTo>
                  <a:pt x="271957" y="234619"/>
                </a:lnTo>
                <a:lnTo>
                  <a:pt x="268782" y="233311"/>
                </a:lnTo>
                <a:lnTo>
                  <a:pt x="267563" y="236245"/>
                </a:lnTo>
                <a:lnTo>
                  <a:pt x="264045" y="243471"/>
                </a:lnTo>
                <a:lnTo>
                  <a:pt x="261404" y="247967"/>
                </a:lnTo>
                <a:lnTo>
                  <a:pt x="258559" y="253212"/>
                </a:lnTo>
                <a:lnTo>
                  <a:pt x="267055" y="256832"/>
                </a:lnTo>
                <a:lnTo>
                  <a:pt x="265303" y="250101"/>
                </a:lnTo>
                <a:lnTo>
                  <a:pt x="276479" y="245910"/>
                </a:lnTo>
                <a:lnTo>
                  <a:pt x="278053" y="243179"/>
                </a:lnTo>
                <a:close/>
              </a:path>
              <a:path w="548639" h="269875">
                <a:moveTo>
                  <a:pt x="281368" y="136626"/>
                </a:moveTo>
                <a:lnTo>
                  <a:pt x="275755" y="134353"/>
                </a:lnTo>
                <a:lnTo>
                  <a:pt x="272910" y="135331"/>
                </a:lnTo>
                <a:lnTo>
                  <a:pt x="272542" y="136296"/>
                </a:lnTo>
                <a:lnTo>
                  <a:pt x="271005" y="140347"/>
                </a:lnTo>
                <a:lnTo>
                  <a:pt x="274104" y="141058"/>
                </a:lnTo>
                <a:lnTo>
                  <a:pt x="277418" y="142189"/>
                </a:lnTo>
                <a:lnTo>
                  <a:pt x="278777" y="139204"/>
                </a:lnTo>
                <a:lnTo>
                  <a:pt x="281368" y="136626"/>
                </a:lnTo>
                <a:close/>
              </a:path>
              <a:path w="548639" h="269875">
                <a:moveTo>
                  <a:pt x="322478" y="153390"/>
                </a:moveTo>
                <a:lnTo>
                  <a:pt x="321767" y="150063"/>
                </a:lnTo>
                <a:lnTo>
                  <a:pt x="321894" y="146545"/>
                </a:lnTo>
                <a:lnTo>
                  <a:pt x="316293" y="147383"/>
                </a:lnTo>
                <a:lnTo>
                  <a:pt x="314756" y="149479"/>
                </a:lnTo>
                <a:lnTo>
                  <a:pt x="314972" y="150266"/>
                </a:lnTo>
                <a:lnTo>
                  <a:pt x="315963" y="153885"/>
                </a:lnTo>
                <a:lnTo>
                  <a:pt x="318325" y="155282"/>
                </a:lnTo>
                <a:lnTo>
                  <a:pt x="322478" y="153390"/>
                </a:lnTo>
                <a:close/>
              </a:path>
              <a:path w="548639" h="269875">
                <a:moveTo>
                  <a:pt x="326580" y="260184"/>
                </a:moveTo>
                <a:lnTo>
                  <a:pt x="325374" y="254228"/>
                </a:lnTo>
                <a:lnTo>
                  <a:pt x="317525" y="264160"/>
                </a:lnTo>
                <a:lnTo>
                  <a:pt x="325475" y="261505"/>
                </a:lnTo>
                <a:lnTo>
                  <a:pt x="326580" y="260184"/>
                </a:lnTo>
                <a:close/>
              </a:path>
              <a:path w="548639" h="269875">
                <a:moveTo>
                  <a:pt x="328460" y="156552"/>
                </a:moveTo>
                <a:lnTo>
                  <a:pt x="328345" y="155168"/>
                </a:lnTo>
                <a:lnTo>
                  <a:pt x="328256" y="153784"/>
                </a:lnTo>
                <a:lnTo>
                  <a:pt x="326542" y="153898"/>
                </a:lnTo>
                <a:lnTo>
                  <a:pt x="326656" y="155321"/>
                </a:lnTo>
                <a:lnTo>
                  <a:pt x="326758" y="156730"/>
                </a:lnTo>
                <a:lnTo>
                  <a:pt x="326872" y="158153"/>
                </a:lnTo>
                <a:lnTo>
                  <a:pt x="327418" y="158076"/>
                </a:lnTo>
                <a:lnTo>
                  <a:pt x="328447" y="158000"/>
                </a:lnTo>
                <a:lnTo>
                  <a:pt x="328460" y="156552"/>
                </a:lnTo>
                <a:close/>
              </a:path>
              <a:path w="548639" h="269875">
                <a:moveTo>
                  <a:pt x="333273" y="255168"/>
                </a:moveTo>
                <a:lnTo>
                  <a:pt x="332892" y="254927"/>
                </a:lnTo>
                <a:lnTo>
                  <a:pt x="332130" y="254469"/>
                </a:lnTo>
                <a:lnTo>
                  <a:pt x="329730" y="257454"/>
                </a:lnTo>
                <a:lnTo>
                  <a:pt x="331571" y="258635"/>
                </a:lnTo>
                <a:lnTo>
                  <a:pt x="332143" y="257479"/>
                </a:lnTo>
                <a:lnTo>
                  <a:pt x="332701" y="256324"/>
                </a:lnTo>
                <a:lnTo>
                  <a:pt x="333273" y="255168"/>
                </a:lnTo>
                <a:close/>
              </a:path>
              <a:path w="548639" h="269875">
                <a:moveTo>
                  <a:pt x="338696" y="148945"/>
                </a:moveTo>
                <a:lnTo>
                  <a:pt x="336956" y="147154"/>
                </a:lnTo>
                <a:lnTo>
                  <a:pt x="333908" y="150545"/>
                </a:lnTo>
                <a:lnTo>
                  <a:pt x="334530" y="151053"/>
                </a:lnTo>
                <a:lnTo>
                  <a:pt x="335559" y="152069"/>
                </a:lnTo>
                <a:lnTo>
                  <a:pt x="335686" y="151968"/>
                </a:lnTo>
                <a:lnTo>
                  <a:pt x="336778" y="151079"/>
                </a:lnTo>
                <a:lnTo>
                  <a:pt x="337718" y="149987"/>
                </a:lnTo>
                <a:lnTo>
                  <a:pt x="338696" y="148945"/>
                </a:lnTo>
                <a:close/>
              </a:path>
              <a:path w="548639" h="269875">
                <a:moveTo>
                  <a:pt x="344843" y="156629"/>
                </a:moveTo>
                <a:lnTo>
                  <a:pt x="344347" y="155613"/>
                </a:lnTo>
                <a:lnTo>
                  <a:pt x="343776" y="154724"/>
                </a:lnTo>
                <a:lnTo>
                  <a:pt x="343217" y="153822"/>
                </a:lnTo>
                <a:lnTo>
                  <a:pt x="342823" y="154114"/>
                </a:lnTo>
                <a:lnTo>
                  <a:pt x="342417" y="154406"/>
                </a:lnTo>
                <a:lnTo>
                  <a:pt x="342011" y="154711"/>
                </a:lnTo>
                <a:lnTo>
                  <a:pt x="342544" y="155600"/>
                </a:lnTo>
                <a:lnTo>
                  <a:pt x="343065" y="156502"/>
                </a:lnTo>
                <a:lnTo>
                  <a:pt x="343598" y="157403"/>
                </a:lnTo>
                <a:lnTo>
                  <a:pt x="344030" y="157111"/>
                </a:lnTo>
                <a:lnTo>
                  <a:pt x="344843" y="156629"/>
                </a:lnTo>
                <a:close/>
              </a:path>
              <a:path w="548639" h="269875">
                <a:moveTo>
                  <a:pt x="349707" y="244703"/>
                </a:moveTo>
                <a:lnTo>
                  <a:pt x="346925" y="236689"/>
                </a:lnTo>
                <a:lnTo>
                  <a:pt x="342988" y="239141"/>
                </a:lnTo>
                <a:lnTo>
                  <a:pt x="342188" y="241757"/>
                </a:lnTo>
                <a:lnTo>
                  <a:pt x="343128" y="245186"/>
                </a:lnTo>
                <a:lnTo>
                  <a:pt x="349707" y="244703"/>
                </a:lnTo>
                <a:close/>
              </a:path>
              <a:path w="548639" h="269875">
                <a:moveTo>
                  <a:pt x="349821" y="172148"/>
                </a:moveTo>
                <a:lnTo>
                  <a:pt x="337921" y="174891"/>
                </a:lnTo>
                <a:lnTo>
                  <a:pt x="333146" y="170726"/>
                </a:lnTo>
                <a:lnTo>
                  <a:pt x="329069" y="182575"/>
                </a:lnTo>
                <a:lnTo>
                  <a:pt x="336842" y="181292"/>
                </a:lnTo>
                <a:lnTo>
                  <a:pt x="344512" y="182346"/>
                </a:lnTo>
                <a:lnTo>
                  <a:pt x="349821" y="172148"/>
                </a:lnTo>
                <a:close/>
              </a:path>
              <a:path w="548639" h="269875">
                <a:moveTo>
                  <a:pt x="361061" y="154889"/>
                </a:moveTo>
                <a:lnTo>
                  <a:pt x="351396" y="153568"/>
                </a:lnTo>
                <a:lnTo>
                  <a:pt x="354152" y="160108"/>
                </a:lnTo>
                <a:lnTo>
                  <a:pt x="356387" y="160426"/>
                </a:lnTo>
                <a:lnTo>
                  <a:pt x="361061" y="154889"/>
                </a:lnTo>
                <a:close/>
              </a:path>
              <a:path w="548639" h="269875">
                <a:moveTo>
                  <a:pt x="367118" y="152044"/>
                </a:moveTo>
                <a:lnTo>
                  <a:pt x="366598" y="150583"/>
                </a:lnTo>
                <a:lnTo>
                  <a:pt x="365734" y="149707"/>
                </a:lnTo>
                <a:lnTo>
                  <a:pt x="364502" y="147967"/>
                </a:lnTo>
                <a:lnTo>
                  <a:pt x="363512" y="149669"/>
                </a:lnTo>
                <a:lnTo>
                  <a:pt x="362458" y="150990"/>
                </a:lnTo>
                <a:lnTo>
                  <a:pt x="363448" y="152171"/>
                </a:lnTo>
                <a:lnTo>
                  <a:pt x="364617" y="152819"/>
                </a:lnTo>
                <a:lnTo>
                  <a:pt x="365747" y="153390"/>
                </a:lnTo>
                <a:lnTo>
                  <a:pt x="367118" y="152044"/>
                </a:lnTo>
                <a:close/>
              </a:path>
              <a:path w="548639" h="269875">
                <a:moveTo>
                  <a:pt x="372478" y="178790"/>
                </a:moveTo>
                <a:lnTo>
                  <a:pt x="371271" y="170472"/>
                </a:lnTo>
                <a:lnTo>
                  <a:pt x="362483" y="175996"/>
                </a:lnTo>
                <a:lnTo>
                  <a:pt x="372478" y="178790"/>
                </a:lnTo>
                <a:close/>
              </a:path>
              <a:path w="548639" h="269875">
                <a:moveTo>
                  <a:pt x="378040" y="261975"/>
                </a:moveTo>
                <a:lnTo>
                  <a:pt x="371259" y="260159"/>
                </a:lnTo>
                <a:lnTo>
                  <a:pt x="367741" y="262216"/>
                </a:lnTo>
                <a:lnTo>
                  <a:pt x="365569" y="268986"/>
                </a:lnTo>
                <a:lnTo>
                  <a:pt x="371297" y="269862"/>
                </a:lnTo>
                <a:lnTo>
                  <a:pt x="375323" y="268135"/>
                </a:lnTo>
                <a:lnTo>
                  <a:pt x="378040" y="261975"/>
                </a:lnTo>
                <a:close/>
              </a:path>
              <a:path w="548639" h="269875">
                <a:moveTo>
                  <a:pt x="378218" y="164160"/>
                </a:moveTo>
                <a:lnTo>
                  <a:pt x="376948" y="162458"/>
                </a:lnTo>
                <a:lnTo>
                  <a:pt x="372160" y="161277"/>
                </a:lnTo>
                <a:lnTo>
                  <a:pt x="373456" y="164223"/>
                </a:lnTo>
                <a:lnTo>
                  <a:pt x="375081" y="167881"/>
                </a:lnTo>
                <a:lnTo>
                  <a:pt x="377215" y="167195"/>
                </a:lnTo>
                <a:lnTo>
                  <a:pt x="378218" y="164160"/>
                </a:lnTo>
                <a:close/>
              </a:path>
              <a:path w="548639" h="269875">
                <a:moveTo>
                  <a:pt x="389280" y="147713"/>
                </a:moveTo>
                <a:lnTo>
                  <a:pt x="387896" y="146189"/>
                </a:lnTo>
                <a:lnTo>
                  <a:pt x="384429" y="144932"/>
                </a:lnTo>
                <a:lnTo>
                  <a:pt x="381825" y="144602"/>
                </a:lnTo>
                <a:lnTo>
                  <a:pt x="379615" y="144132"/>
                </a:lnTo>
                <a:lnTo>
                  <a:pt x="379615" y="151434"/>
                </a:lnTo>
                <a:lnTo>
                  <a:pt x="382041" y="151434"/>
                </a:lnTo>
                <a:lnTo>
                  <a:pt x="384378" y="151726"/>
                </a:lnTo>
                <a:lnTo>
                  <a:pt x="387667" y="151117"/>
                </a:lnTo>
                <a:lnTo>
                  <a:pt x="389153" y="149631"/>
                </a:lnTo>
                <a:lnTo>
                  <a:pt x="389216" y="148640"/>
                </a:lnTo>
                <a:lnTo>
                  <a:pt x="389280" y="147713"/>
                </a:lnTo>
                <a:close/>
              </a:path>
              <a:path w="548639" h="269875">
                <a:moveTo>
                  <a:pt x="391426" y="253339"/>
                </a:moveTo>
                <a:lnTo>
                  <a:pt x="385292" y="245808"/>
                </a:lnTo>
                <a:lnTo>
                  <a:pt x="383095" y="251282"/>
                </a:lnTo>
                <a:lnTo>
                  <a:pt x="391426" y="253339"/>
                </a:lnTo>
                <a:close/>
              </a:path>
              <a:path w="548639" h="269875">
                <a:moveTo>
                  <a:pt x="397675" y="177723"/>
                </a:moveTo>
                <a:lnTo>
                  <a:pt x="395833" y="174434"/>
                </a:lnTo>
                <a:lnTo>
                  <a:pt x="394500" y="171577"/>
                </a:lnTo>
                <a:lnTo>
                  <a:pt x="392709" y="169024"/>
                </a:lnTo>
                <a:lnTo>
                  <a:pt x="391147" y="166801"/>
                </a:lnTo>
                <a:lnTo>
                  <a:pt x="388835" y="166458"/>
                </a:lnTo>
                <a:lnTo>
                  <a:pt x="384175" y="170027"/>
                </a:lnTo>
                <a:lnTo>
                  <a:pt x="383324" y="172402"/>
                </a:lnTo>
                <a:lnTo>
                  <a:pt x="387438" y="178384"/>
                </a:lnTo>
                <a:lnTo>
                  <a:pt x="392049" y="179412"/>
                </a:lnTo>
                <a:lnTo>
                  <a:pt x="397675" y="177723"/>
                </a:lnTo>
                <a:close/>
              </a:path>
              <a:path w="548639" h="269875">
                <a:moveTo>
                  <a:pt x="401129" y="159156"/>
                </a:moveTo>
                <a:lnTo>
                  <a:pt x="394906" y="156667"/>
                </a:lnTo>
                <a:lnTo>
                  <a:pt x="393801" y="158724"/>
                </a:lnTo>
                <a:lnTo>
                  <a:pt x="394449" y="164998"/>
                </a:lnTo>
                <a:lnTo>
                  <a:pt x="401129" y="159156"/>
                </a:lnTo>
                <a:close/>
              </a:path>
              <a:path w="548639" h="269875">
                <a:moveTo>
                  <a:pt x="401142" y="258470"/>
                </a:moveTo>
                <a:lnTo>
                  <a:pt x="396252" y="253352"/>
                </a:lnTo>
                <a:lnTo>
                  <a:pt x="392709" y="263042"/>
                </a:lnTo>
                <a:lnTo>
                  <a:pt x="401142" y="258470"/>
                </a:lnTo>
                <a:close/>
              </a:path>
              <a:path w="548639" h="269875">
                <a:moveTo>
                  <a:pt x="408825" y="153352"/>
                </a:moveTo>
                <a:lnTo>
                  <a:pt x="408228" y="151993"/>
                </a:lnTo>
                <a:lnTo>
                  <a:pt x="407619" y="150634"/>
                </a:lnTo>
                <a:lnTo>
                  <a:pt x="407022" y="149263"/>
                </a:lnTo>
                <a:lnTo>
                  <a:pt x="406400" y="149758"/>
                </a:lnTo>
                <a:lnTo>
                  <a:pt x="405206" y="150533"/>
                </a:lnTo>
                <a:lnTo>
                  <a:pt x="405879" y="151904"/>
                </a:lnTo>
                <a:lnTo>
                  <a:pt x="406717" y="153009"/>
                </a:lnTo>
                <a:lnTo>
                  <a:pt x="407479" y="154152"/>
                </a:lnTo>
                <a:lnTo>
                  <a:pt x="408825" y="153352"/>
                </a:lnTo>
                <a:close/>
              </a:path>
              <a:path w="548639" h="269875">
                <a:moveTo>
                  <a:pt x="424573" y="181051"/>
                </a:moveTo>
                <a:lnTo>
                  <a:pt x="423265" y="180022"/>
                </a:lnTo>
                <a:lnTo>
                  <a:pt x="422033" y="178473"/>
                </a:lnTo>
                <a:lnTo>
                  <a:pt x="421144" y="180454"/>
                </a:lnTo>
                <a:lnTo>
                  <a:pt x="420255" y="181610"/>
                </a:lnTo>
                <a:lnTo>
                  <a:pt x="420192" y="183603"/>
                </a:lnTo>
                <a:lnTo>
                  <a:pt x="421360" y="184454"/>
                </a:lnTo>
                <a:lnTo>
                  <a:pt x="421995" y="185293"/>
                </a:lnTo>
                <a:lnTo>
                  <a:pt x="422833" y="184061"/>
                </a:lnTo>
                <a:lnTo>
                  <a:pt x="423951" y="182930"/>
                </a:lnTo>
                <a:lnTo>
                  <a:pt x="424395" y="181571"/>
                </a:lnTo>
                <a:lnTo>
                  <a:pt x="424573" y="181051"/>
                </a:lnTo>
                <a:close/>
              </a:path>
              <a:path w="548639" h="269875">
                <a:moveTo>
                  <a:pt x="431927" y="174675"/>
                </a:moveTo>
                <a:lnTo>
                  <a:pt x="430580" y="173520"/>
                </a:lnTo>
                <a:lnTo>
                  <a:pt x="429895" y="172948"/>
                </a:lnTo>
                <a:lnTo>
                  <a:pt x="426986" y="177380"/>
                </a:lnTo>
                <a:lnTo>
                  <a:pt x="427494" y="177736"/>
                </a:lnTo>
                <a:lnTo>
                  <a:pt x="428498" y="178460"/>
                </a:lnTo>
                <a:lnTo>
                  <a:pt x="431927" y="174675"/>
                </a:lnTo>
                <a:close/>
              </a:path>
              <a:path w="548639" h="269875">
                <a:moveTo>
                  <a:pt x="435356" y="252450"/>
                </a:moveTo>
                <a:lnTo>
                  <a:pt x="432536" y="244690"/>
                </a:lnTo>
                <a:lnTo>
                  <a:pt x="424764" y="252780"/>
                </a:lnTo>
                <a:lnTo>
                  <a:pt x="425805" y="254330"/>
                </a:lnTo>
                <a:lnTo>
                  <a:pt x="428701" y="253771"/>
                </a:lnTo>
                <a:lnTo>
                  <a:pt x="435356" y="252450"/>
                </a:lnTo>
                <a:close/>
              </a:path>
              <a:path w="548639" h="269875">
                <a:moveTo>
                  <a:pt x="438391" y="260337"/>
                </a:moveTo>
                <a:lnTo>
                  <a:pt x="437629" y="259283"/>
                </a:lnTo>
                <a:lnTo>
                  <a:pt x="437235" y="258762"/>
                </a:lnTo>
                <a:lnTo>
                  <a:pt x="436105" y="259524"/>
                </a:lnTo>
                <a:lnTo>
                  <a:pt x="433832" y="261023"/>
                </a:lnTo>
                <a:lnTo>
                  <a:pt x="434314" y="261607"/>
                </a:lnTo>
                <a:lnTo>
                  <a:pt x="435127" y="262737"/>
                </a:lnTo>
                <a:lnTo>
                  <a:pt x="436333" y="262001"/>
                </a:lnTo>
                <a:lnTo>
                  <a:pt x="437349" y="261137"/>
                </a:lnTo>
                <a:lnTo>
                  <a:pt x="438391" y="260337"/>
                </a:lnTo>
                <a:close/>
              </a:path>
              <a:path w="548639" h="269875">
                <a:moveTo>
                  <a:pt x="438721" y="212902"/>
                </a:moveTo>
                <a:lnTo>
                  <a:pt x="433920" y="209334"/>
                </a:lnTo>
                <a:lnTo>
                  <a:pt x="432079" y="211162"/>
                </a:lnTo>
                <a:lnTo>
                  <a:pt x="436435" y="215341"/>
                </a:lnTo>
                <a:lnTo>
                  <a:pt x="438721" y="212902"/>
                </a:lnTo>
                <a:close/>
              </a:path>
              <a:path w="548639" h="269875">
                <a:moveTo>
                  <a:pt x="446214" y="224485"/>
                </a:moveTo>
                <a:lnTo>
                  <a:pt x="444677" y="223202"/>
                </a:lnTo>
                <a:lnTo>
                  <a:pt x="443484" y="221538"/>
                </a:lnTo>
                <a:lnTo>
                  <a:pt x="441909" y="223278"/>
                </a:lnTo>
                <a:lnTo>
                  <a:pt x="440270" y="224345"/>
                </a:lnTo>
                <a:lnTo>
                  <a:pt x="439864" y="226441"/>
                </a:lnTo>
                <a:lnTo>
                  <a:pt x="442099" y="228511"/>
                </a:lnTo>
                <a:lnTo>
                  <a:pt x="444207" y="228257"/>
                </a:lnTo>
                <a:lnTo>
                  <a:pt x="445592" y="226529"/>
                </a:lnTo>
                <a:lnTo>
                  <a:pt x="445985" y="225221"/>
                </a:lnTo>
                <a:lnTo>
                  <a:pt x="446214" y="224485"/>
                </a:lnTo>
                <a:close/>
              </a:path>
              <a:path w="548639" h="269875">
                <a:moveTo>
                  <a:pt x="456615" y="229450"/>
                </a:moveTo>
                <a:lnTo>
                  <a:pt x="455460" y="222631"/>
                </a:lnTo>
                <a:lnTo>
                  <a:pt x="448525" y="225374"/>
                </a:lnTo>
                <a:lnTo>
                  <a:pt x="450392" y="228536"/>
                </a:lnTo>
                <a:lnTo>
                  <a:pt x="452399" y="231025"/>
                </a:lnTo>
                <a:lnTo>
                  <a:pt x="456615" y="229450"/>
                </a:lnTo>
                <a:close/>
              </a:path>
              <a:path w="548639" h="269875">
                <a:moveTo>
                  <a:pt x="456704" y="171132"/>
                </a:moveTo>
                <a:lnTo>
                  <a:pt x="454177" y="170281"/>
                </a:lnTo>
                <a:lnTo>
                  <a:pt x="451700" y="168605"/>
                </a:lnTo>
                <a:lnTo>
                  <a:pt x="449414" y="168833"/>
                </a:lnTo>
                <a:lnTo>
                  <a:pt x="444322" y="169354"/>
                </a:lnTo>
                <a:lnTo>
                  <a:pt x="448373" y="173329"/>
                </a:lnTo>
                <a:lnTo>
                  <a:pt x="447357" y="175958"/>
                </a:lnTo>
                <a:lnTo>
                  <a:pt x="441198" y="178600"/>
                </a:lnTo>
                <a:lnTo>
                  <a:pt x="447802" y="184619"/>
                </a:lnTo>
                <a:lnTo>
                  <a:pt x="456704" y="171132"/>
                </a:lnTo>
                <a:close/>
              </a:path>
              <a:path w="548639" h="269875">
                <a:moveTo>
                  <a:pt x="468287" y="175679"/>
                </a:moveTo>
                <a:lnTo>
                  <a:pt x="468083" y="172110"/>
                </a:lnTo>
                <a:lnTo>
                  <a:pt x="465061" y="171424"/>
                </a:lnTo>
                <a:lnTo>
                  <a:pt x="464400" y="171119"/>
                </a:lnTo>
                <a:lnTo>
                  <a:pt x="458000" y="180936"/>
                </a:lnTo>
                <a:lnTo>
                  <a:pt x="460717" y="183337"/>
                </a:lnTo>
                <a:lnTo>
                  <a:pt x="464362" y="183400"/>
                </a:lnTo>
                <a:lnTo>
                  <a:pt x="468198" y="179273"/>
                </a:lnTo>
                <a:lnTo>
                  <a:pt x="468287" y="175679"/>
                </a:lnTo>
                <a:close/>
              </a:path>
              <a:path w="548639" h="269875">
                <a:moveTo>
                  <a:pt x="469988" y="263461"/>
                </a:moveTo>
                <a:lnTo>
                  <a:pt x="466458" y="260896"/>
                </a:lnTo>
                <a:lnTo>
                  <a:pt x="461822" y="265607"/>
                </a:lnTo>
                <a:lnTo>
                  <a:pt x="466039" y="267500"/>
                </a:lnTo>
                <a:lnTo>
                  <a:pt x="468223" y="266801"/>
                </a:lnTo>
                <a:lnTo>
                  <a:pt x="469988" y="263461"/>
                </a:lnTo>
                <a:close/>
              </a:path>
              <a:path w="548639" h="269875">
                <a:moveTo>
                  <a:pt x="483184" y="219379"/>
                </a:moveTo>
                <a:lnTo>
                  <a:pt x="481838" y="217195"/>
                </a:lnTo>
                <a:lnTo>
                  <a:pt x="478040" y="218351"/>
                </a:lnTo>
                <a:lnTo>
                  <a:pt x="476999" y="223901"/>
                </a:lnTo>
                <a:lnTo>
                  <a:pt x="480695" y="225209"/>
                </a:lnTo>
                <a:lnTo>
                  <a:pt x="483031" y="224751"/>
                </a:lnTo>
                <a:lnTo>
                  <a:pt x="483184" y="219379"/>
                </a:lnTo>
                <a:close/>
              </a:path>
              <a:path w="548639" h="269875">
                <a:moveTo>
                  <a:pt x="485965" y="252450"/>
                </a:moveTo>
                <a:lnTo>
                  <a:pt x="483082" y="251307"/>
                </a:lnTo>
                <a:lnTo>
                  <a:pt x="480199" y="249631"/>
                </a:lnTo>
                <a:lnTo>
                  <a:pt x="481241" y="259727"/>
                </a:lnTo>
                <a:lnTo>
                  <a:pt x="482981" y="260299"/>
                </a:lnTo>
                <a:lnTo>
                  <a:pt x="484009" y="257886"/>
                </a:lnTo>
                <a:lnTo>
                  <a:pt x="485355" y="255524"/>
                </a:lnTo>
                <a:lnTo>
                  <a:pt x="485851" y="253009"/>
                </a:lnTo>
                <a:lnTo>
                  <a:pt x="485965" y="252450"/>
                </a:lnTo>
                <a:close/>
              </a:path>
              <a:path w="548639" h="269875">
                <a:moveTo>
                  <a:pt x="516610" y="211543"/>
                </a:moveTo>
                <a:lnTo>
                  <a:pt x="512127" y="208953"/>
                </a:lnTo>
                <a:lnTo>
                  <a:pt x="508355" y="212407"/>
                </a:lnTo>
                <a:lnTo>
                  <a:pt x="516610" y="211543"/>
                </a:lnTo>
                <a:close/>
              </a:path>
              <a:path w="548639" h="269875">
                <a:moveTo>
                  <a:pt x="521347" y="206489"/>
                </a:moveTo>
                <a:lnTo>
                  <a:pt x="520179" y="203314"/>
                </a:lnTo>
                <a:lnTo>
                  <a:pt x="519226" y="197993"/>
                </a:lnTo>
                <a:lnTo>
                  <a:pt x="510298" y="197104"/>
                </a:lnTo>
                <a:lnTo>
                  <a:pt x="510857" y="191363"/>
                </a:lnTo>
                <a:lnTo>
                  <a:pt x="509651" y="186397"/>
                </a:lnTo>
                <a:lnTo>
                  <a:pt x="503910" y="188341"/>
                </a:lnTo>
                <a:lnTo>
                  <a:pt x="506742" y="193890"/>
                </a:lnTo>
                <a:lnTo>
                  <a:pt x="501916" y="200482"/>
                </a:lnTo>
                <a:lnTo>
                  <a:pt x="499033" y="203771"/>
                </a:lnTo>
                <a:lnTo>
                  <a:pt x="496277" y="207175"/>
                </a:lnTo>
                <a:lnTo>
                  <a:pt x="502691" y="211963"/>
                </a:lnTo>
                <a:lnTo>
                  <a:pt x="503783" y="211620"/>
                </a:lnTo>
                <a:lnTo>
                  <a:pt x="509181" y="204165"/>
                </a:lnTo>
                <a:lnTo>
                  <a:pt x="521347" y="206489"/>
                </a:lnTo>
                <a:close/>
              </a:path>
              <a:path w="548639" h="269875">
                <a:moveTo>
                  <a:pt x="527799" y="203720"/>
                </a:moveTo>
                <a:lnTo>
                  <a:pt x="527672" y="203606"/>
                </a:lnTo>
                <a:lnTo>
                  <a:pt x="527799" y="203720"/>
                </a:lnTo>
                <a:close/>
              </a:path>
              <a:path w="548639" h="269875">
                <a:moveTo>
                  <a:pt x="532472" y="197954"/>
                </a:moveTo>
                <a:lnTo>
                  <a:pt x="531787" y="196418"/>
                </a:lnTo>
                <a:lnTo>
                  <a:pt x="525081" y="198272"/>
                </a:lnTo>
                <a:lnTo>
                  <a:pt x="527723" y="203466"/>
                </a:lnTo>
                <a:lnTo>
                  <a:pt x="529285" y="201612"/>
                </a:lnTo>
                <a:lnTo>
                  <a:pt x="532472" y="197954"/>
                </a:lnTo>
                <a:close/>
              </a:path>
              <a:path w="548639" h="269875">
                <a:moveTo>
                  <a:pt x="545973" y="252945"/>
                </a:moveTo>
                <a:lnTo>
                  <a:pt x="545020" y="251879"/>
                </a:lnTo>
                <a:lnTo>
                  <a:pt x="543547" y="252780"/>
                </a:lnTo>
                <a:lnTo>
                  <a:pt x="542201" y="253758"/>
                </a:lnTo>
                <a:lnTo>
                  <a:pt x="540842" y="254698"/>
                </a:lnTo>
                <a:lnTo>
                  <a:pt x="541515" y="255460"/>
                </a:lnTo>
                <a:lnTo>
                  <a:pt x="542874" y="256959"/>
                </a:lnTo>
                <a:lnTo>
                  <a:pt x="543902" y="255663"/>
                </a:lnTo>
                <a:lnTo>
                  <a:pt x="544957" y="254406"/>
                </a:lnTo>
                <a:lnTo>
                  <a:pt x="545896" y="253060"/>
                </a:lnTo>
                <a:close/>
              </a:path>
              <a:path w="548639" h="269875">
                <a:moveTo>
                  <a:pt x="548474" y="197218"/>
                </a:moveTo>
                <a:lnTo>
                  <a:pt x="545541" y="193903"/>
                </a:lnTo>
                <a:lnTo>
                  <a:pt x="539102" y="193725"/>
                </a:lnTo>
                <a:lnTo>
                  <a:pt x="536219" y="197561"/>
                </a:lnTo>
                <a:lnTo>
                  <a:pt x="534504" y="203555"/>
                </a:lnTo>
                <a:lnTo>
                  <a:pt x="534200" y="203542"/>
                </a:lnTo>
                <a:lnTo>
                  <a:pt x="533565" y="203631"/>
                </a:lnTo>
                <a:lnTo>
                  <a:pt x="530974" y="203606"/>
                </a:lnTo>
                <a:lnTo>
                  <a:pt x="528802" y="204673"/>
                </a:lnTo>
                <a:lnTo>
                  <a:pt x="527469" y="206463"/>
                </a:lnTo>
                <a:lnTo>
                  <a:pt x="527672" y="203669"/>
                </a:lnTo>
                <a:lnTo>
                  <a:pt x="524268" y="201714"/>
                </a:lnTo>
                <a:lnTo>
                  <a:pt x="523417" y="205130"/>
                </a:lnTo>
                <a:lnTo>
                  <a:pt x="521652" y="206629"/>
                </a:lnTo>
                <a:lnTo>
                  <a:pt x="521055" y="210058"/>
                </a:lnTo>
                <a:lnTo>
                  <a:pt x="522706" y="211988"/>
                </a:lnTo>
                <a:lnTo>
                  <a:pt x="526935" y="213741"/>
                </a:lnTo>
                <a:lnTo>
                  <a:pt x="527050" y="212191"/>
                </a:lnTo>
                <a:lnTo>
                  <a:pt x="527761" y="212928"/>
                </a:lnTo>
                <a:lnTo>
                  <a:pt x="528789" y="213448"/>
                </a:lnTo>
                <a:lnTo>
                  <a:pt x="531863" y="215214"/>
                </a:lnTo>
                <a:lnTo>
                  <a:pt x="535393" y="214185"/>
                </a:lnTo>
                <a:lnTo>
                  <a:pt x="537641" y="212001"/>
                </a:lnTo>
                <a:lnTo>
                  <a:pt x="539165" y="210527"/>
                </a:lnTo>
                <a:lnTo>
                  <a:pt x="540042" y="208813"/>
                </a:lnTo>
                <a:lnTo>
                  <a:pt x="538645" y="206209"/>
                </a:lnTo>
                <a:lnTo>
                  <a:pt x="538276" y="205676"/>
                </a:lnTo>
                <a:lnTo>
                  <a:pt x="537870" y="205206"/>
                </a:lnTo>
                <a:lnTo>
                  <a:pt x="540004" y="205295"/>
                </a:lnTo>
                <a:lnTo>
                  <a:pt x="540893" y="204330"/>
                </a:lnTo>
                <a:lnTo>
                  <a:pt x="548474" y="197218"/>
                </a:lnTo>
                <a:close/>
              </a:path>
            </a:pathLst>
          </a:custGeom>
          <a:solidFill>
            <a:srgbClr val="D1D3D4"/>
          </a:solidFill>
        </p:spPr>
        <p:txBody>
          <a:bodyPr wrap="square" lIns="0" tIns="0" rIns="0" bIns="0" rtlCol="0"/>
          <a:lstStyle/>
          <a:p>
            <a:endParaRPr/>
          </a:p>
        </p:txBody>
      </p:sp>
      <p:sp>
        <p:nvSpPr>
          <p:cNvPr id="190" name="bg object 190"/>
          <p:cNvSpPr/>
          <p:nvPr/>
        </p:nvSpPr>
        <p:spPr>
          <a:xfrm>
            <a:off x="3720262" y="3927055"/>
            <a:ext cx="564515" cy="288925"/>
          </a:xfrm>
          <a:custGeom>
            <a:avLst/>
            <a:gdLst/>
            <a:ahLst/>
            <a:cxnLst/>
            <a:rect l="l" t="t" r="r" b="b"/>
            <a:pathLst>
              <a:path w="564514" h="288925">
                <a:moveTo>
                  <a:pt x="5676" y="97282"/>
                </a:moveTo>
                <a:lnTo>
                  <a:pt x="4978" y="96583"/>
                </a:lnTo>
                <a:lnTo>
                  <a:pt x="4330" y="95415"/>
                </a:lnTo>
                <a:lnTo>
                  <a:pt x="3581" y="95338"/>
                </a:lnTo>
                <a:lnTo>
                  <a:pt x="2806" y="95262"/>
                </a:lnTo>
                <a:lnTo>
                  <a:pt x="1930" y="96278"/>
                </a:lnTo>
                <a:lnTo>
                  <a:pt x="0" y="97523"/>
                </a:lnTo>
                <a:lnTo>
                  <a:pt x="2133" y="98158"/>
                </a:lnTo>
                <a:lnTo>
                  <a:pt x="3022" y="98653"/>
                </a:lnTo>
                <a:lnTo>
                  <a:pt x="4508" y="98539"/>
                </a:lnTo>
                <a:lnTo>
                  <a:pt x="5080" y="97739"/>
                </a:lnTo>
                <a:lnTo>
                  <a:pt x="5676" y="97282"/>
                </a:lnTo>
                <a:close/>
              </a:path>
              <a:path w="564514" h="288925">
                <a:moveTo>
                  <a:pt x="42125" y="102298"/>
                </a:moveTo>
                <a:lnTo>
                  <a:pt x="39624" y="100152"/>
                </a:lnTo>
                <a:lnTo>
                  <a:pt x="37477" y="97980"/>
                </a:lnTo>
                <a:lnTo>
                  <a:pt x="34963" y="96380"/>
                </a:lnTo>
                <a:lnTo>
                  <a:pt x="34226" y="95910"/>
                </a:lnTo>
                <a:lnTo>
                  <a:pt x="31978" y="96697"/>
                </a:lnTo>
                <a:lnTo>
                  <a:pt x="30607" y="98475"/>
                </a:lnTo>
                <a:lnTo>
                  <a:pt x="30480" y="100469"/>
                </a:lnTo>
                <a:lnTo>
                  <a:pt x="32791" y="104863"/>
                </a:lnTo>
                <a:lnTo>
                  <a:pt x="36969" y="105283"/>
                </a:lnTo>
                <a:lnTo>
                  <a:pt x="42125" y="102298"/>
                </a:lnTo>
                <a:close/>
              </a:path>
              <a:path w="564514" h="288925">
                <a:moveTo>
                  <a:pt x="47371" y="199910"/>
                </a:moveTo>
                <a:lnTo>
                  <a:pt x="46342" y="194754"/>
                </a:lnTo>
                <a:lnTo>
                  <a:pt x="41592" y="198653"/>
                </a:lnTo>
                <a:lnTo>
                  <a:pt x="47371" y="199910"/>
                </a:lnTo>
                <a:close/>
              </a:path>
              <a:path w="564514" h="288925">
                <a:moveTo>
                  <a:pt x="53670" y="35915"/>
                </a:moveTo>
                <a:lnTo>
                  <a:pt x="52984" y="25438"/>
                </a:lnTo>
                <a:lnTo>
                  <a:pt x="44450" y="30594"/>
                </a:lnTo>
                <a:lnTo>
                  <a:pt x="53670" y="35915"/>
                </a:lnTo>
                <a:close/>
              </a:path>
              <a:path w="564514" h="288925">
                <a:moveTo>
                  <a:pt x="56095" y="95808"/>
                </a:moveTo>
                <a:lnTo>
                  <a:pt x="52108" y="94386"/>
                </a:lnTo>
                <a:lnTo>
                  <a:pt x="50863" y="93941"/>
                </a:lnTo>
                <a:lnTo>
                  <a:pt x="48145" y="94462"/>
                </a:lnTo>
                <a:lnTo>
                  <a:pt x="45847" y="99695"/>
                </a:lnTo>
                <a:lnTo>
                  <a:pt x="49593" y="100368"/>
                </a:lnTo>
                <a:lnTo>
                  <a:pt x="52895" y="101828"/>
                </a:lnTo>
                <a:lnTo>
                  <a:pt x="55257" y="98501"/>
                </a:lnTo>
                <a:lnTo>
                  <a:pt x="56095" y="95808"/>
                </a:lnTo>
                <a:close/>
              </a:path>
              <a:path w="564514" h="288925">
                <a:moveTo>
                  <a:pt x="68618" y="53721"/>
                </a:moveTo>
                <a:lnTo>
                  <a:pt x="65036" y="51714"/>
                </a:lnTo>
                <a:lnTo>
                  <a:pt x="62255" y="50165"/>
                </a:lnTo>
                <a:lnTo>
                  <a:pt x="59296" y="49809"/>
                </a:lnTo>
                <a:lnTo>
                  <a:pt x="57213" y="55511"/>
                </a:lnTo>
                <a:lnTo>
                  <a:pt x="67132" y="61696"/>
                </a:lnTo>
                <a:lnTo>
                  <a:pt x="67449" y="57099"/>
                </a:lnTo>
                <a:lnTo>
                  <a:pt x="68618" y="53721"/>
                </a:lnTo>
                <a:close/>
              </a:path>
              <a:path w="564514" h="288925">
                <a:moveTo>
                  <a:pt x="77533" y="85064"/>
                </a:moveTo>
                <a:lnTo>
                  <a:pt x="74790" y="82753"/>
                </a:lnTo>
                <a:lnTo>
                  <a:pt x="69951" y="81775"/>
                </a:lnTo>
                <a:lnTo>
                  <a:pt x="67335" y="83235"/>
                </a:lnTo>
                <a:lnTo>
                  <a:pt x="66230" y="86614"/>
                </a:lnTo>
                <a:lnTo>
                  <a:pt x="65468" y="88976"/>
                </a:lnTo>
                <a:lnTo>
                  <a:pt x="63195" y="95631"/>
                </a:lnTo>
                <a:lnTo>
                  <a:pt x="67652" y="94653"/>
                </a:lnTo>
                <a:lnTo>
                  <a:pt x="71158" y="94703"/>
                </a:lnTo>
                <a:lnTo>
                  <a:pt x="75577" y="91744"/>
                </a:lnTo>
                <a:lnTo>
                  <a:pt x="76796" y="88557"/>
                </a:lnTo>
                <a:lnTo>
                  <a:pt x="77533" y="85064"/>
                </a:lnTo>
                <a:close/>
              </a:path>
              <a:path w="564514" h="288925">
                <a:moveTo>
                  <a:pt x="81699" y="34264"/>
                </a:moveTo>
                <a:lnTo>
                  <a:pt x="81457" y="34036"/>
                </a:lnTo>
                <a:lnTo>
                  <a:pt x="81495" y="34239"/>
                </a:lnTo>
                <a:lnTo>
                  <a:pt x="81648" y="34290"/>
                </a:lnTo>
                <a:close/>
              </a:path>
              <a:path w="564514" h="288925">
                <a:moveTo>
                  <a:pt x="82575" y="195986"/>
                </a:moveTo>
                <a:lnTo>
                  <a:pt x="82003" y="195046"/>
                </a:lnTo>
                <a:lnTo>
                  <a:pt x="81470" y="193192"/>
                </a:lnTo>
                <a:lnTo>
                  <a:pt x="80086" y="194640"/>
                </a:lnTo>
                <a:lnTo>
                  <a:pt x="78854" y="195389"/>
                </a:lnTo>
                <a:lnTo>
                  <a:pt x="78892" y="196037"/>
                </a:lnTo>
                <a:lnTo>
                  <a:pt x="78955" y="196875"/>
                </a:lnTo>
                <a:lnTo>
                  <a:pt x="80048" y="197637"/>
                </a:lnTo>
                <a:lnTo>
                  <a:pt x="80708" y="198424"/>
                </a:lnTo>
                <a:lnTo>
                  <a:pt x="81318" y="197904"/>
                </a:lnTo>
                <a:lnTo>
                  <a:pt x="82321" y="197434"/>
                </a:lnTo>
                <a:lnTo>
                  <a:pt x="82435" y="196824"/>
                </a:lnTo>
                <a:lnTo>
                  <a:pt x="82575" y="195986"/>
                </a:lnTo>
                <a:close/>
              </a:path>
              <a:path w="564514" h="288925">
                <a:moveTo>
                  <a:pt x="84861" y="30429"/>
                </a:moveTo>
                <a:lnTo>
                  <a:pt x="83718" y="29819"/>
                </a:lnTo>
                <a:lnTo>
                  <a:pt x="83502" y="29984"/>
                </a:lnTo>
                <a:lnTo>
                  <a:pt x="82905" y="30416"/>
                </a:lnTo>
                <a:lnTo>
                  <a:pt x="82346" y="31076"/>
                </a:lnTo>
                <a:lnTo>
                  <a:pt x="81800" y="32435"/>
                </a:lnTo>
                <a:lnTo>
                  <a:pt x="81800" y="33223"/>
                </a:lnTo>
                <a:lnTo>
                  <a:pt x="81724" y="33985"/>
                </a:lnTo>
                <a:lnTo>
                  <a:pt x="82499" y="33807"/>
                </a:lnTo>
                <a:lnTo>
                  <a:pt x="83413" y="33756"/>
                </a:lnTo>
                <a:lnTo>
                  <a:pt x="83845" y="33286"/>
                </a:lnTo>
                <a:lnTo>
                  <a:pt x="84455" y="32600"/>
                </a:lnTo>
                <a:lnTo>
                  <a:pt x="84620" y="31483"/>
                </a:lnTo>
                <a:lnTo>
                  <a:pt x="84848" y="30518"/>
                </a:lnTo>
                <a:close/>
              </a:path>
              <a:path w="564514" h="288925">
                <a:moveTo>
                  <a:pt x="85471" y="84442"/>
                </a:moveTo>
                <a:lnTo>
                  <a:pt x="85229" y="84696"/>
                </a:lnTo>
                <a:lnTo>
                  <a:pt x="85382" y="84620"/>
                </a:lnTo>
                <a:lnTo>
                  <a:pt x="85471" y="84442"/>
                </a:lnTo>
                <a:close/>
              </a:path>
              <a:path w="564514" h="288925">
                <a:moveTo>
                  <a:pt x="86055" y="79400"/>
                </a:moveTo>
                <a:lnTo>
                  <a:pt x="82486" y="79298"/>
                </a:lnTo>
                <a:lnTo>
                  <a:pt x="81559" y="79273"/>
                </a:lnTo>
                <a:lnTo>
                  <a:pt x="80581" y="80911"/>
                </a:lnTo>
                <a:lnTo>
                  <a:pt x="79616" y="81788"/>
                </a:lnTo>
                <a:lnTo>
                  <a:pt x="81470" y="82638"/>
                </a:lnTo>
                <a:lnTo>
                  <a:pt x="85191" y="84315"/>
                </a:lnTo>
                <a:lnTo>
                  <a:pt x="85001" y="82232"/>
                </a:lnTo>
                <a:lnTo>
                  <a:pt x="86055" y="79400"/>
                </a:lnTo>
                <a:close/>
              </a:path>
              <a:path w="564514" h="288925">
                <a:moveTo>
                  <a:pt x="92202" y="98018"/>
                </a:moveTo>
                <a:lnTo>
                  <a:pt x="92087" y="97853"/>
                </a:lnTo>
                <a:lnTo>
                  <a:pt x="91694" y="97282"/>
                </a:lnTo>
                <a:lnTo>
                  <a:pt x="91046" y="96888"/>
                </a:lnTo>
                <a:lnTo>
                  <a:pt x="90500" y="96431"/>
                </a:lnTo>
                <a:lnTo>
                  <a:pt x="90220" y="96875"/>
                </a:lnTo>
                <a:lnTo>
                  <a:pt x="89941" y="97307"/>
                </a:lnTo>
                <a:lnTo>
                  <a:pt x="89471" y="98056"/>
                </a:lnTo>
                <a:lnTo>
                  <a:pt x="90081" y="98425"/>
                </a:lnTo>
                <a:lnTo>
                  <a:pt x="90652" y="98869"/>
                </a:lnTo>
                <a:lnTo>
                  <a:pt x="91300" y="99060"/>
                </a:lnTo>
                <a:lnTo>
                  <a:pt x="91452" y="99110"/>
                </a:lnTo>
                <a:lnTo>
                  <a:pt x="92202" y="98018"/>
                </a:lnTo>
                <a:close/>
              </a:path>
              <a:path w="564514" h="288925">
                <a:moveTo>
                  <a:pt x="99390" y="86156"/>
                </a:moveTo>
                <a:lnTo>
                  <a:pt x="85331" y="84709"/>
                </a:lnTo>
                <a:lnTo>
                  <a:pt x="82042" y="91236"/>
                </a:lnTo>
                <a:lnTo>
                  <a:pt x="92290" y="94945"/>
                </a:lnTo>
                <a:lnTo>
                  <a:pt x="94145" y="94449"/>
                </a:lnTo>
                <a:lnTo>
                  <a:pt x="99390" y="86156"/>
                </a:lnTo>
                <a:close/>
              </a:path>
              <a:path w="564514" h="288925">
                <a:moveTo>
                  <a:pt x="99898" y="189801"/>
                </a:moveTo>
                <a:lnTo>
                  <a:pt x="89166" y="188493"/>
                </a:lnTo>
                <a:lnTo>
                  <a:pt x="87985" y="195859"/>
                </a:lnTo>
                <a:lnTo>
                  <a:pt x="96164" y="196989"/>
                </a:lnTo>
                <a:lnTo>
                  <a:pt x="97713" y="196278"/>
                </a:lnTo>
                <a:lnTo>
                  <a:pt x="99898" y="189801"/>
                </a:lnTo>
                <a:close/>
              </a:path>
              <a:path w="564514" h="288925">
                <a:moveTo>
                  <a:pt x="109943" y="198234"/>
                </a:moveTo>
                <a:lnTo>
                  <a:pt x="106845" y="197358"/>
                </a:lnTo>
                <a:lnTo>
                  <a:pt x="104051" y="196316"/>
                </a:lnTo>
                <a:lnTo>
                  <a:pt x="101460" y="199364"/>
                </a:lnTo>
                <a:lnTo>
                  <a:pt x="106781" y="205079"/>
                </a:lnTo>
                <a:lnTo>
                  <a:pt x="109943" y="198234"/>
                </a:lnTo>
                <a:close/>
              </a:path>
              <a:path w="564514" h="288925">
                <a:moveTo>
                  <a:pt x="120205" y="85077"/>
                </a:moveTo>
                <a:lnTo>
                  <a:pt x="115341" y="82778"/>
                </a:lnTo>
                <a:lnTo>
                  <a:pt x="112649" y="77901"/>
                </a:lnTo>
                <a:lnTo>
                  <a:pt x="111213" y="83934"/>
                </a:lnTo>
                <a:lnTo>
                  <a:pt x="110197" y="87884"/>
                </a:lnTo>
                <a:lnTo>
                  <a:pt x="115747" y="90436"/>
                </a:lnTo>
                <a:lnTo>
                  <a:pt x="120205" y="85077"/>
                </a:lnTo>
                <a:close/>
              </a:path>
              <a:path w="564514" h="288925">
                <a:moveTo>
                  <a:pt x="124002" y="65125"/>
                </a:moveTo>
                <a:lnTo>
                  <a:pt x="116116" y="63842"/>
                </a:lnTo>
                <a:lnTo>
                  <a:pt x="108826" y="65316"/>
                </a:lnTo>
                <a:lnTo>
                  <a:pt x="106934" y="69202"/>
                </a:lnTo>
                <a:lnTo>
                  <a:pt x="106019" y="71069"/>
                </a:lnTo>
                <a:lnTo>
                  <a:pt x="107048" y="73875"/>
                </a:lnTo>
                <a:lnTo>
                  <a:pt x="107302" y="77901"/>
                </a:lnTo>
                <a:lnTo>
                  <a:pt x="111861" y="75260"/>
                </a:lnTo>
                <a:lnTo>
                  <a:pt x="114261" y="73647"/>
                </a:lnTo>
                <a:lnTo>
                  <a:pt x="120383" y="76885"/>
                </a:lnTo>
                <a:lnTo>
                  <a:pt x="122961" y="75031"/>
                </a:lnTo>
                <a:lnTo>
                  <a:pt x="123723" y="69532"/>
                </a:lnTo>
                <a:lnTo>
                  <a:pt x="123825" y="67297"/>
                </a:lnTo>
                <a:lnTo>
                  <a:pt x="124002" y="65125"/>
                </a:lnTo>
                <a:close/>
              </a:path>
              <a:path w="564514" h="288925">
                <a:moveTo>
                  <a:pt x="125920" y="199313"/>
                </a:moveTo>
                <a:lnTo>
                  <a:pt x="124040" y="198907"/>
                </a:lnTo>
                <a:lnTo>
                  <a:pt x="122161" y="198247"/>
                </a:lnTo>
                <a:lnTo>
                  <a:pt x="119456" y="198120"/>
                </a:lnTo>
                <a:lnTo>
                  <a:pt x="118592" y="199339"/>
                </a:lnTo>
                <a:lnTo>
                  <a:pt x="117754" y="199986"/>
                </a:lnTo>
                <a:lnTo>
                  <a:pt x="118630" y="200952"/>
                </a:lnTo>
                <a:lnTo>
                  <a:pt x="119913" y="202882"/>
                </a:lnTo>
                <a:lnTo>
                  <a:pt x="120307" y="202704"/>
                </a:lnTo>
                <a:lnTo>
                  <a:pt x="122301" y="201866"/>
                </a:lnTo>
                <a:lnTo>
                  <a:pt x="124079" y="200507"/>
                </a:lnTo>
                <a:lnTo>
                  <a:pt x="125920" y="199313"/>
                </a:lnTo>
                <a:close/>
              </a:path>
              <a:path w="564514" h="288925">
                <a:moveTo>
                  <a:pt x="133134" y="201714"/>
                </a:moveTo>
                <a:lnTo>
                  <a:pt x="132829" y="200774"/>
                </a:lnTo>
                <a:lnTo>
                  <a:pt x="131584" y="196888"/>
                </a:lnTo>
                <a:lnTo>
                  <a:pt x="128955" y="196913"/>
                </a:lnTo>
                <a:lnTo>
                  <a:pt x="126060" y="199313"/>
                </a:lnTo>
                <a:lnTo>
                  <a:pt x="125920" y="199326"/>
                </a:lnTo>
                <a:lnTo>
                  <a:pt x="125437" y="202806"/>
                </a:lnTo>
                <a:lnTo>
                  <a:pt x="126276" y="205346"/>
                </a:lnTo>
                <a:lnTo>
                  <a:pt x="131495" y="204241"/>
                </a:lnTo>
                <a:lnTo>
                  <a:pt x="133134" y="201714"/>
                </a:lnTo>
                <a:close/>
              </a:path>
              <a:path w="564514" h="288925">
                <a:moveTo>
                  <a:pt x="135318" y="77152"/>
                </a:moveTo>
                <a:lnTo>
                  <a:pt x="134975" y="75704"/>
                </a:lnTo>
                <a:lnTo>
                  <a:pt x="133565" y="75895"/>
                </a:lnTo>
                <a:lnTo>
                  <a:pt x="132168" y="76073"/>
                </a:lnTo>
                <a:lnTo>
                  <a:pt x="130771" y="76263"/>
                </a:lnTo>
                <a:lnTo>
                  <a:pt x="130949" y="77800"/>
                </a:lnTo>
                <a:lnTo>
                  <a:pt x="131025" y="78574"/>
                </a:lnTo>
                <a:lnTo>
                  <a:pt x="132461" y="78092"/>
                </a:lnTo>
                <a:lnTo>
                  <a:pt x="135318" y="77152"/>
                </a:lnTo>
                <a:close/>
              </a:path>
              <a:path w="564514" h="288925">
                <a:moveTo>
                  <a:pt x="137109" y="90487"/>
                </a:moveTo>
                <a:lnTo>
                  <a:pt x="136867" y="88887"/>
                </a:lnTo>
                <a:lnTo>
                  <a:pt x="127355" y="88887"/>
                </a:lnTo>
                <a:lnTo>
                  <a:pt x="128879" y="93535"/>
                </a:lnTo>
                <a:lnTo>
                  <a:pt x="137109" y="90487"/>
                </a:lnTo>
                <a:close/>
              </a:path>
              <a:path w="564514" h="288925">
                <a:moveTo>
                  <a:pt x="145529" y="55968"/>
                </a:moveTo>
                <a:lnTo>
                  <a:pt x="145084" y="55384"/>
                </a:lnTo>
                <a:lnTo>
                  <a:pt x="144119" y="54089"/>
                </a:lnTo>
                <a:lnTo>
                  <a:pt x="141757" y="55219"/>
                </a:lnTo>
                <a:lnTo>
                  <a:pt x="142138" y="55854"/>
                </a:lnTo>
                <a:lnTo>
                  <a:pt x="142570" y="57061"/>
                </a:lnTo>
                <a:lnTo>
                  <a:pt x="143789" y="56946"/>
                </a:lnTo>
                <a:lnTo>
                  <a:pt x="144653" y="56362"/>
                </a:lnTo>
                <a:lnTo>
                  <a:pt x="145529" y="55968"/>
                </a:lnTo>
                <a:close/>
              </a:path>
              <a:path w="564514" h="288925">
                <a:moveTo>
                  <a:pt x="150253" y="73444"/>
                </a:moveTo>
                <a:lnTo>
                  <a:pt x="139966" y="65697"/>
                </a:lnTo>
                <a:lnTo>
                  <a:pt x="136779" y="75272"/>
                </a:lnTo>
                <a:lnTo>
                  <a:pt x="149428" y="76250"/>
                </a:lnTo>
                <a:lnTo>
                  <a:pt x="150253" y="73444"/>
                </a:lnTo>
                <a:close/>
              </a:path>
              <a:path w="564514" h="288925">
                <a:moveTo>
                  <a:pt x="158648" y="48907"/>
                </a:moveTo>
                <a:lnTo>
                  <a:pt x="151155" y="48907"/>
                </a:lnTo>
                <a:lnTo>
                  <a:pt x="150825" y="50825"/>
                </a:lnTo>
                <a:lnTo>
                  <a:pt x="151777" y="51282"/>
                </a:lnTo>
                <a:lnTo>
                  <a:pt x="152831" y="52260"/>
                </a:lnTo>
                <a:lnTo>
                  <a:pt x="154838" y="51828"/>
                </a:lnTo>
                <a:lnTo>
                  <a:pt x="155854" y="50749"/>
                </a:lnTo>
                <a:lnTo>
                  <a:pt x="158648" y="48907"/>
                </a:lnTo>
                <a:close/>
              </a:path>
              <a:path w="564514" h="288925">
                <a:moveTo>
                  <a:pt x="160832" y="98463"/>
                </a:moveTo>
                <a:lnTo>
                  <a:pt x="160096" y="98158"/>
                </a:lnTo>
                <a:lnTo>
                  <a:pt x="159372" y="97637"/>
                </a:lnTo>
                <a:lnTo>
                  <a:pt x="158356" y="97675"/>
                </a:lnTo>
                <a:lnTo>
                  <a:pt x="158089" y="98818"/>
                </a:lnTo>
                <a:lnTo>
                  <a:pt x="157810" y="99453"/>
                </a:lnTo>
                <a:lnTo>
                  <a:pt x="158584" y="99720"/>
                </a:lnTo>
                <a:lnTo>
                  <a:pt x="159359" y="100025"/>
                </a:lnTo>
                <a:lnTo>
                  <a:pt x="160159" y="100164"/>
                </a:lnTo>
                <a:lnTo>
                  <a:pt x="160528" y="99250"/>
                </a:lnTo>
                <a:lnTo>
                  <a:pt x="160832" y="98463"/>
                </a:lnTo>
                <a:close/>
              </a:path>
              <a:path w="564514" h="288925">
                <a:moveTo>
                  <a:pt x="161937" y="4813"/>
                </a:moveTo>
                <a:lnTo>
                  <a:pt x="152374" y="0"/>
                </a:lnTo>
                <a:lnTo>
                  <a:pt x="147497" y="6845"/>
                </a:lnTo>
                <a:lnTo>
                  <a:pt x="140868" y="10033"/>
                </a:lnTo>
                <a:lnTo>
                  <a:pt x="140525" y="12763"/>
                </a:lnTo>
                <a:lnTo>
                  <a:pt x="141109" y="13665"/>
                </a:lnTo>
                <a:lnTo>
                  <a:pt x="141897" y="14859"/>
                </a:lnTo>
                <a:lnTo>
                  <a:pt x="143764" y="16040"/>
                </a:lnTo>
                <a:lnTo>
                  <a:pt x="152742" y="15900"/>
                </a:lnTo>
                <a:lnTo>
                  <a:pt x="156337" y="9867"/>
                </a:lnTo>
                <a:lnTo>
                  <a:pt x="161937" y="4813"/>
                </a:lnTo>
                <a:close/>
              </a:path>
              <a:path w="564514" h="288925">
                <a:moveTo>
                  <a:pt x="168363" y="53860"/>
                </a:moveTo>
                <a:lnTo>
                  <a:pt x="166382" y="53606"/>
                </a:lnTo>
                <a:lnTo>
                  <a:pt x="165328" y="53365"/>
                </a:lnTo>
                <a:lnTo>
                  <a:pt x="165633" y="59994"/>
                </a:lnTo>
                <a:lnTo>
                  <a:pt x="167678" y="60032"/>
                </a:lnTo>
                <a:lnTo>
                  <a:pt x="167957" y="58051"/>
                </a:lnTo>
                <a:lnTo>
                  <a:pt x="168338" y="56070"/>
                </a:lnTo>
                <a:lnTo>
                  <a:pt x="168363" y="54089"/>
                </a:lnTo>
                <a:lnTo>
                  <a:pt x="168363" y="53860"/>
                </a:lnTo>
                <a:close/>
              </a:path>
              <a:path w="564514" h="288925">
                <a:moveTo>
                  <a:pt x="169011" y="109499"/>
                </a:moveTo>
                <a:lnTo>
                  <a:pt x="168592" y="109245"/>
                </a:lnTo>
                <a:lnTo>
                  <a:pt x="167246" y="108432"/>
                </a:lnTo>
                <a:lnTo>
                  <a:pt x="165430" y="107594"/>
                </a:lnTo>
                <a:lnTo>
                  <a:pt x="162585" y="108204"/>
                </a:lnTo>
                <a:lnTo>
                  <a:pt x="161353" y="109588"/>
                </a:lnTo>
                <a:lnTo>
                  <a:pt x="160045" y="110617"/>
                </a:lnTo>
                <a:lnTo>
                  <a:pt x="161518" y="111493"/>
                </a:lnTo>
                <a:lnTo>
                  <a:pt x="162877" y="112712"/>
                </a:lnTo>
                <a:lnTo>
                  <a:pt x="165620" y="113449"/>
                </a:lnTo>
                <a:lnTo>
                  <a:pt x="167309" y="112953"/>
                </a:lnTo>
                <a:lnTo>
                  <a:pt x="168922" y="111848"/>
                </a:lnTo>
                <a:lnTo>
                  <a:pt x="169011" y="109499"/>
                </a:lnTo>
                <a:close/>
              </a:path>
              <a:path w="564514" h="288925">
                <a:moveTo>
                  <a:pt x="169202" y="92798"/>
                </a:moveTo>
                <a:lnTo>
                  <a:pt x="168554" y="90017"/>
                </a:lnTo>
                <a:lnTo>
                  <a:pt x="163410" y="91960"/>
                </a:lnTo>
                <a:lnTo>
                  <a:pt x="163601" y="92659"/>
                </a:lnTo>
                <a:lnTo>
                  <a:pt x="164007" y="94068"/>
                </a:lnTo>
                <a:lnTo>
                  <a:pt x="169202" y="92798"/>
                </a:lnTo>
                <a:close/>
              </a:path>
              <a:path w="564514" h="288925">
                <a:moveTo>
                  <a:pt x="175234" y="97688"/>
                </a:moveTo>
                <a:lnTo>
                  <a:pt x="174536" y="97078"/>
                </a:lnTo>
                <a:lnTo>
                  <a:pt x="173824" y="96100"/>
                </a:lnTo>
                <a:lnTo>
                  <a:pt x="172758" y="96405"/>
                </a:lnTo>
                <a:lnTo>
                  <a:pt x="171678" y="97586"/>
                </a:lnTo>
                <a:lnTo>
                  <a:pt x="171805" y="97815"/>
                </a:lnTo>
                <a:lnTo>
                  <a:pt x="172237" y="98666"/>
                </a:lnTo>
                <a:lnTo>
                  <a:pt x="173101" y="99301"/>
                </a:lnTo>
                <a:lnTo>
                  <a:pt x="173812" y="100025"/>
                </a:lnTo>
                <a:lnTo>
                  <a:pt x="174231" y="99326"/>
                </a:lnTo>
                <a:lnTo>
                  <a:pt x="175234" y="97688"/>
                </a:lnTo>
                <a:close/>
              </a:path>
              <a:path w="564514" h="288925">
                <a:moveTo>
                  <a:pt x="176326" y="87757"/>
                </a:moveTo>
                <a:lnTo>
                  <a:pt x="173037" y="82626"/>
                </a:lnTo>
                <a:lnTo>
                  <a:pt x="170954" y="84480"/>
                </a:lnTo>
                <a:lnTo>
                  <a:pt x="169837" y="86702"/>
                </a:lnTo>
                <a:lnTo>
                  <a:pt x="170510" y="87693"/>
                </a:lnTo>
                <a:lnTo>
                  <a:pt x="171272" y="88798"/>
                </a:lnTo>
                <a:lnTo>
                  <a:pt x="173659" y="88785"/>
                </a:lnTo>
                <a:lnTo>
                  <a:pt x="175348" y="89255"/>
                </a:lnTo>
                <a:lnTo>
                  <a:pt x="176326" y="87757"/>
                </a:lnTo>
                <a:close/>
              </a:path>
              <a:path w="564514" h="288925">
                <a:moveTo>
                  <a:pt x="190563" y="277380"/>
                </a:moveTo>
                <a:lnTo>
                  <a:pt x="190474" y="271894"/>
                </a:lnTo>
                <a:lnTo>
                  <a:pt x="184353" y="267741"/>
                </a:lnTo>
                <a:lnTo>
                  <a:pt x="182575" y="275818"/>
                </a:lnTo>
                <a:lnTo>
                  <a:pt x="177584" y="276618"/>
                </a:lnTo>
                <a:lnTo>
                  <a:pt x="179146" y="277558"/>
                </a:lnTo>
                <a:lnTo>
                  <a:pt x="181063" y="279577"/>
                </a:lnTo>
                <a:lnTo>
                  <a:pt x="185864" y="278066"/>
                </a:lnTo>
                <a:lnTo>
                  <a:pt x="190563" y="277380"/>
                </a:lnTo>
                <a:close/>
              </a:path>
              <a:path w="564514" h="288925">
                <a:moveTo>
                  <a:pt x="192011" y="8026"/>
                </a:moveTo>
                <a:lnTo>
                  <a:pt x="190220" y="7086"/>
                </a:lnTo>
                <a:lnTo>
                  <a:pt x="188861" y="5803"/>
                </a:lnTo>
                <a:lnTo>
                  <a:pt x="187045" y="6388"/>
                </a:lnTo>
                <a:lnTo>
                  <a:pt x="185902" y="8153"/>
                </a:lnTo>
                <a:lnTo>
                  <a:pt x="186004" y="9169"/>
                </a:lnTo>
                <a:lnTo>
                  <a:pt x="186105" y="10045"/>
                </a:lnTo>
                <a:lnTo>
                  <a:pt x="187972" y="11468"/>
                </a:lnTo>
                <a:lnTo>
                  <a:pt x="188836" y="11315"/>
                </a:lnTo>
                <a:lnTo>
                  <a:pt x="189852" y="11137"/>
                </a:lnTo>
                <a:lnTo>
                  <a:pt x="190627" y="9550"/>
                </a:lnTo>
                <a:lnTo>
                  <a:pt x="192011" y="8026"/>
                </a:lnTo>
                <a:close/>
              </a:path>
              <a:path w="564514" h="288925">
                <a:moveTo>
                  <a:pt x="195961" y="59639"/>
                </a:moveTo>
                <a:lnTo>
                  <a:pt x="194805" y="58102"/>
                </a:lnTo>
                <a:lnTo>
                  <a:pt x="193738" y="56045"/>
                </a:lnTo>
                <a:lnTo>
                  <a:pt x="190690" y="53492"/>
                </a:lnTo>
                <a:lnTo>
                  <a:pt x="188379" y="52133"/>
                </a:lnTo>
                <a:lnTo>
                  <a:pt x="184150" y="53238"/>
                </a:lnTo>
                <a:lnTo>
                  <a:pt x="181622" y="55016"/>
                </a:lnTo>
                <a:lnTo>
                  <a:pt x="177114" y="58026"/>
                </a:lnTo>
                <a:lnTo>
                  <a:pt x="175310" y="59817"/>
                </a:lnTo>
                <a:lnTo>
                  <a:pt x="173024" y="61734"/>
                </a:lnTo>
                <a:lnTo>
                  <a:pt x="179425" y="63830"/>
                </a:lnTo>
                <a:lnTo>
                  <a:pt x="185458" y="65239"/>
                </a:lnTo>
                <a:lnTo>
                  <a:pt x="190995" y="64376"/>
                </a:lnTo>
                <a:lnTo>
                  <a:pt x="195961" y="59639"/>
                </a:lnTo>
                <a:close/>
              </a:path>
              <a:path w="564514" h="288925">
                <a:moveTo>
                  <a:pt x="203174" y="95300"/>
                </a:moveTo>
                <a:lnTo>
                  <a:pt x="199186" y="92354"/>
                </a:lnTo>
                <a:lnTo>
                  <a:pt x="197243" y="92240"/>
                </a:lnTo>
                <a:lnTo>
                  <a:pt x="196189" y="97053"/>
                </a:lnTo>
                <a:lnTo>
                  <a:pt x="199847" y="96126"/>
                </a:lnTo>
                <a:lnTo>
                  <a:pt x="203174" y="95300"/>
                </a:lnTo>
                <a:close/>
              </a:path>
              <a:path w="564514" h="288925">
                <a:moveTo>
                  <a:pt x="203327" y="121602"/>
                </a:moveTo>
                <a:lnTo>
                  <a:pt x="202755" y="117729"/>
                </a:lnTo>
                <a:lnTo>
                  <a:pt x="202819" y="115290"/>
                </a:lnTo>
                <a:lnTo>
                  <a:pt x="201244" y="111683"/>
                </a:lnTo>
                <a:lnTo>
                  <a:pt x="199428" y="109689"/>
                </a:lnTo>
                <a:lnTo>
                  <a:pt x="196494" y="109499"/>
                </a:lnTo>
                <a:lnTo>
                  <a:pt x="193979" y="111163"/>
                </a:lnTo>
                <a:lnTo>
                  <a:pt x="193078" y="114033"/>
                </a:lnTo>
                <a:lnTo>
                  <a:pt x="194068" y="116700"/>
                </a:lnTo>
                <a:lnTo>
                  <a:pt x="195338" y="117779"/>
                </a:lnTo>
                <a:lnTo>
                  <a:pt x="197192" y="119367"/>
                </a:lnTo>
                <a:lnTo>
                  <a:pt x="199847" y="120015"/>
                </a:lnTo>
                <a:lnTo>
                  <a:pt x="203327" y="121602"/>
                </a:lnTo>
                <a:close/>
              </a:path>
              <a:path w="564514" h="288925">
                <a:moveTo>
                  <a:pt x="204304" y="20066"/>
                </a:moveTo>
                <a:lnTo>
                  <a:pt x="203568" y="16294"/>
                </a:lnTo>
                <a:lnTo>
                  <a:pt x="202869" y="12725"/>
                </a:lnTo>
                <a:lnTo>
                  <a:pt x="199580" y="12788"/>
                </a:lnTo>
                <a:lnTo>
                  <a:pt x="191693" y="15316"/>
                </a:lnTo>
                <a:lnTo>
                  <a:pt x="186461" y="17602"/>
                </a:lnTo>
                <a:lnTo>
                  <a:pt x="179984" y="20116"/>
                </a:lnTo>
                <a:lnTo>
                  <a:pt x="186982" y="24612"/>
                </a:lnTo>
                <a:lnTo>
                  <a:pt x="192608" y="17945"/>
                </a:lnTo>
                <a:lnTo>
                  <a:pt x="200596" y="21577"/>
                </a:lnTo>
                <a:lnTo>
                  <a:pt x="204304" y="20066"/>
                </a:lnTo>
                <a:close/>
              </a:path>
              <a:path w="564514" h="288925">
                <a:moveTo>
                  <a:pt x="210362" y="81114"/>
                </a:moveTo>
                <a:lnTo>
                  <a:pt x="209334" y="78778"/>
                </a:lnTo>
                <a:lnTo>
                  <a:pt x="203682" y="74472"/>
                </a:lnTo>
                <a:lnTo>
                  <a:pt x="200545" y="75514"/>
                </a:lnTo>
                <a:lnTo>
                  <a:pt x="195884" y="81851"/>
                </a:lnTo>
                <a:lnTo>
                  <a:pt x="199326" y="82867"/>
                </a:lnTo>
                <a:lnTo>
                  <a:pt x="202590" y="84175"/>
                </a:lnTo>
                <a:lnTo>
                  <a:pt x="207225" y="84861"/>
                </a:lnTo>
                <a:lnTo>
                  <a:pt x="209562" y="83451"/>
                </a:lnTo>
                <a:lnTo>
                  <a:pt x="210362" y="81114"/>
                </a:lnTo>
                <a:close/>
              </a:path>
              <a:path w="564514" h="288925">
                <a:moveTo>
                  <a:pt x="215823" y="52133"/>
                </a:moveTo>
                <a:lnTo>
                  <a:pt x="212178" y="53695"/>
                </a:lnTo>
                <a:lnTo>
                  <a:pt x="209321" y="54622"/>
                </a:lnTo>
                <a:lnTo>
                  <a:pt x="205574" y="56908"/>
                </a:lnTo>
                <a:lnTo>
                  <a:pt x="203974" y="59309"/>
                </a:lnTo>
                <a:lnTo>
                  <a:pt x="204355" y="60058"/>
                </a:lnTo>
                <a:lnTo>
                  <a:pt x="205168" y="61671"/>
                </a:lnTo>
                <a:lnTo>
                  <a:pt x="206997" y="63309"/>
                </a:lnTo>
                <a:lnTo>
                  <a:pt x="209829" y="63995"/>
                </a:lnTo>
                <a:lnTo>
                  <a:pt x="212051" y="62471"/>
                </a:lnTo>
                <a:lnTo>
                  <a:pt x="214020" y="58851"/>
                </a:lnTo>
                <a:lnTo>
                  <a:pt x="214541" y="56095"/>
                </a:lnTo>
                <a:lnTo>
                  <a:pt x="215823" y="52133"/>
                </a:lnTo>
                <a:close/>
              </a:path>
              <a:path w="564514" h="288925">
                <a:moveTo>
                  <a:pt x="220802" y="241020"/>
                </a:moveTo>
                <a:lnTo>
                  <a:pt x="214083" y="237032"/>
                </a:lnTo>
                <a:lnTo>
                  <a:pt x="211785" y="237947"/>
                </a:lnTo>
                <a:lnTo>
                  <a:pt x="207797" y="245960"/>
                </a:lnTo>
                <a:lnTo>
                  <a:pt x="213258" y="247167"/>
                </a:lnTo>
                <a:lnTo>
                  <a:pt x="217589" y="245859"/>
                </a:lnTo>
                <a:lnTo>
                  <a:pt x="220802" y="241020"/>
                </a:lnTo>
                <a:close/>
              </a:path>
              <a:path w="564514" h="288925">
                <a:moveTo>
                  <a:pt x="225767" y="49644"/>
                </a:moveTo>
                <a:lnTo>
                  <a:pt x="220599" y="52539"/>
                </a:lnTo>
                <a:lnTo>
                  <a:pt x="224536" y="54432"/>
                </a:lnTo>
                <a:lnTo>
                  <a:pt x="224701" y="56375"/>
                </a:lnTo>
                <a:lnTo>
                  <a:pt x="225018" y="54432"/>
                </a:lnTo>
                <a:lnTo>
                  <a:pt x="225767" y="49644"/>
                </a:lnTo>
                <a:close/>
              </a:path>
              <a:path w="564514" h="288925">
                <a:moveTo>
                  <a:pt x="227457" y="64808"/>
                </a:moveTo>
                <a:lnTo>
                  <a:pt x="221538" y="61671"/>
                </a:lnTo>
                <a:lnTo>
                  <a:pt x="215379" y="67398"/>
                </a:lnTo>
                <a:lnTo>
                  <a:pt x="222618" y="70954"/>
                </a:lnTo>
                <a:lnTo>
                  <a:pt x="222910" y="70954"/>
                </a:lnTo>
                <a:lnTo>
                  <a:pt x="227457" y="64808"/>
                </a:lnTo>
                <a:close/>
              </a:path>
              <a:path w="564514" h="288925">
                <a:moveTo>
                  <a:pt x="228663" y="58801"/>
                </a:moveTo>
                <a:lnTo>
                  <a:pt x="227330" y="58115"/>
                </a:lnTo>
                <a:lnTo>
                  <a:pt x="225983" y="57442"/>
                </a:lnTo>
                <a:lnTo>
                  <a:pt x="224637" y="56769"/>
                </a:lnTo>
                <a:lnTo>
                  <a:pt x="224688" y="56642"/>
                </a:lnTo>
                <a:lnTo>
                  <a:pt x="224726" y="56502"/>
                </a:lnTo>
                <a:lnTo>
                  <a:pt x="224713" y="56375"/>
                </a:lnTo>
                <a:lnTo>
                  <a:pt x="224675" y="56603"/>
                </a:lnTo>
                <a:lnTo>
                  <a:pt x="224624" y="56769"/>
                </a:lnTo>
                <a:lnTo>
                  <a:pt x="223520" y="58940"/>
                </a:lnTo>
                <a:lnTo>
                  <a:pt x="224828" y="59867"/>
                </a:lnTo>
                <a:lnTo>
                  <a:pt x="226783" y="60134"/>
                </a:lnTo>
                <a:lnTo>
                  <a:pt x="227342" y="60210"/>
                </a:lnTo>
                <a:lnTo>
                  <a:pt x="228028" y="59270"/>
                </a:lnTo>
                <a:lnTo>
                  <a:pt x="228663" y="58801"/>
                </a:lnTo>
                <a:close/>
              </a:path>
              <a:path w="564514" h="288925">
                <a:moveTo>
                  <a:pt x="230263" y="281724"/>
                </a:moveTo>
                <a:lnTo>
                  <a:pt x="226682" y="279095"/>
                </a:lnTo>
                <a:lnTo>
                  <a:pt x="224561" y="280746"/>
                </a:lnTo>
                <a:lnTo>
                  <a:pt x="223316" y="283806"/>
                </a:lnTo>
                <a:lnTo>
                  <a:pt x="223037" y="284505"/>
                </a:lnTo>
                <a:lnTo>
                  <a:pt x="224383" y="286727"/>
                </a:lnTo>
                <a:lnTo>
                  <a:pt x="228879" y="287274"/>
                </a:lnTo>
                <a:lnTo>
                  <a:pt x="230136" y="284975"/>
                </a:lnTo>
                <a:lnTo>
                  <a:pt x="230263" y="281724"/>
                </a:lnTo>
                <a:close/>
              </a:path>
              <a:path w="564514" h="288925">
                <a:moveTo>
                  <a:pt x="239776" y="62357"/>
                </a:moveTo>
                <a:lnTo>
                  <a:pt x="237782" y="61544"/>
                </a:lnTo>
                <a:lnTo>
                  <a:pt x="236626" y="60642"/>
                </a:lnTo>
                <a:lnTo>
                  <a:pt x="235229" y="61201"/>
                </a:lnTo>
                <a:lnTo>
                  <a:pt x="234772" y="62572"/>
                </a:lnTo>
                <a:lnTo>
                  <a:pt x="234594" y="63538"/>
                </a:lnTo>
                <a:lnTo>
                  <a:pt x="234543" y="63817"/>
                </a:lnTo>
                <a:lnTo>
                  <a:pt x="235940" y="64795"/>
                </a:lnTo>
                <a:lnTo>
                  <a:pt x="237375" y="64465"/>
                </a:lnTo>
                <a:lnTo>
                  <a:pt x="238099" y="63601"/>
                </a:lnTo>
                <a:lnTo>
                  <a:pt x="239776" y="62357"/>
                </a:lnTo>
                <a:close/>
              </a:path>
              <a:path w="564514" h="288925">
                <a:moveTo>
                  <a:pt x="240728" y="242227"/>
                </a:moveTo>
                <a:lnTo>
                  <a:pt x="240423" y="239255"/>
                </a:lnTo>
                <a:lnTo>
                  <a:pt x="238239" y="235356"/>
                </a:lnTo>
                <a:lnTo>
                  <a:pt x="235445" y="234226"/>
                </a:lnTo>
                <a:lnTo>
                  <a:pt x="230797" y="235115"/>
                </a:lnTo>
                <a:lnTo>
                  <a:pt x="228295" y="237337"/>
                </a:lnTo>
                <a:lnTo>
                  <a:pt x="229349" y="240931"/>
                </a:lnTo>
                <a:lnTo>
                  <a:pt x="230517" y="244906"/>
                </a:lnTo>
                <a:lnTo>
                  <a:pt x="227825" y="246151"/>
                </a:lnTo>
                <a:lnTo>
                  <a:pt x="224243" y="248348"/>
                </a:lnTo>
                <a:lnTo>
                  <a:pt x="222897" y="248666"/>
                </a:lnTo>
                <a:lnTo>
                  <a:pt x="220040" y="249783"/>
                </a:lnTo>
                <a:lnTo>
                  <a:pt x="227609" y="253377"/>
                </a:lnTo>
                <a:lnTo>
                  <a:pt x="231597" y="252691"/>
                </a:lnTo>
                <a:lnTo>
                  <a:pt x="235216" y="246989"/>
                </a:lnTo>
                <a:lnTo>
                  <a:pt x="235826" y="244957"/>
                </a:lnTo>
                <a:lnTo>
                  <a:pt x="240728" y="242227"/>
                </a:lnTo>
                <a:close/>
              </a:path>
              <a:path w="564514" h="288925">
                <a:moveTo>
                  <a:pt x="247802" y="97523"/>
                </a:moveTo>
                <a:lnTo>
                  <a:pt x="244589" y="96012"/>
                </a:lnTo>
                <a:lnTo>
                  <a:pt x="244094" y="90385"/>
                </a:lnTo>
                <a:lnTo>
                  <a:pt x="238023" y="93446"/>
                </a:lnTo>
                <a:lnTo>
                  <a:pt x="243827" y="104101"/>
                </a:lnTo>
                <a:lnTo>
                  <a:pt x="247802" y="97523"/>
                </a:lnTo>
                <a:close/>
              </a:path>
              <a:path w="564514" h="288925">
                <a:moveTo>
                  <a:pt x="250444" y="61899"/>
                </a:moveTo>
                <a:lnTo>
                  <a:pt x="249948" y="60566"/>
                </a:lnTo>
                <a:lnTo>
                  <a:pt x="249707" y="59829"/>
                </a:lnTo>
                <a:lnTo>
                  <a:pt x="245287" y="61429"/>
                </a:lnTo>
                <a:lnTo>
                  <a:pt x="246049" y="63538"/>
                </a:lnTo>
                <a:lnTo>
                  <a:pt x="247510" y="63030"/>
                </a:lnTo>
                <a:lnTo>
                  <a:pt x="248970" y="62560"/>
                </a:lnTo>
                <a:lnTo>
                  <a:pt x="250367" y="61937"/>
                </a:lnTo>
                <a:close/>
              </a:path>
              <a:path w="564514" h="288925">
                <a:moveTo>
                  <a:pt x="256413" y="267855"/>
                </a:moveTo>
                <a:lnTo>
                  <a:pt x="255308" y="266915"/>
                </a:lnTo>
                <a:lnTo>
                  <a:pt x="254254" y="265303"/>
                </a:lnTo>
                <a:lnTo>
                  <a:pt x="253238" y="266954"/>
                </a:lnTo>
                <a:lnTo>
                  <a:pt x="252196" y="267881"/>
                </a:lnTo>
                <a:lnTo>
                  <a:pt x="252260" y="268719"/>
                </a:lnTo>
                <a:lnTo>
                  <a:pt x="252323" y="269519"/>
                </a:lnTo>
                <a:lnTo>
                  <a:pt x="253530" y="270230"/>
                </a:lnTo>
                <a:lnTo>
                  <a:pt x="254241" y="270979"/>
                </a:lnTo>
                <a:lnTo>
                  <a:pt x="254977" y="270205"/>
                </a:lnTo>
                <a:lnTo>
                  <a:pt x="256209" y="269494"/>
                </a:lnTo>
                <a:lnTo>
                  <a:pt x="256413" y="267855"/>
                </a:lnTo>
                <a:close/>
              </a:path>
              <a:path w="564514" h="288925">
                <a:moveTo>
                  <a:pt x="263029" y="144729"/>
                </a:moveTo>
                <a:lnTo>
                  <a:pt x="261823" y="143281"/>
                </a:lnTo>
                <a:lnTo>
                  <a:pt x="261302" y="142125"/>
                </a:lnTo>
                <a:lnTo>
                  <a:pt x="259283" y="141033"/>
                </a:lnTo>
                <a:lnTo>
                  <a:pt x="258686" y="142328"/>
                </a:lnTo>
                <a:lnTo>
                  <a:pt x="257759" y="143586"/>
                </a:lnTo>
                <a:lnTo>
                  <a:pt x="257543" y="145681"/>
                </a:lnTo>
                <a:lnTo>
                  <a:pt x="258826" y="147307"/>
                </a:lnTo>
                <a:lnTo>
                  <a:pt x="259372" y="147269"/>
                </a:lnTo>
                <a:lnTo>
                  <a:pt x="260578" y="147154"/>
                </a:lnTo>
                <a:lnTo>
                  <a:pt x="262305" y="146469"/>
                </a:lnTo>
                <a:lnTo>
                  <a:pt x="262686" y="145542"/>
                </a:lnTo>
                <a:lnTo>
                  <a:pt x="263029" y="144729"/>
                </a:lnTo>
                <a:close/>
              </a:path>
              <a:path w="564514" h="288925">
                <a:moveTo>
                  <a:pt x="272542" y="63690"/>
                </a:moveTo>
                <a:lnTo>
                  <a:pt x="272326" y="63220"/>
                </a:lnTo>
                <a:lnTo>
                  <a:pt x="272122" y="62344"/>
                </a:lnTo>
                <a:lnTo>
                  <a:pt x="271907" y="62331"/>
                </a:lnTo>
                <a:lnTo>
                  <a:pt x="271208" y="62331"/>
                </a:lnTo>
                <a:lnTo>
                  <a:pt x="270510" y="62636"/>
                </a:lnTo>
                <a:lnTo>
                  <a:pt x="269811" y="62826"/>
                </a:lnTo>
                <a:lnTo>
                  <a:pt x="270268" y="63385"/>
                </a:lnTo>
                <a:lnTo>
                  <a:pt x="270662" y="64058"/>
                </a:lnTo>
                <a:lnTo>
                  <a:pt x="271233" y="64465"/>
                </a:lnTo>
                <a:lnTo>
                  <a:pt x="271399" y="64579"/>
                </a:lnTo>
                <a:lnTo>
                  <a:pt x="272084" y="63969"/>
                </a:lnTo>
                <a:lnTo>
                  <a:pt x="272542" y="63690"/>
                </a:lnTo>
                <a:close/>
              </a:path>
              <a:path w="564514" h="288925">
                <a:moveTo>
                  <a:pt x="278130" y="65011"/>
                </a:moveTo>
                <a:lnTo>
                  <a:pt x="267119" y="67830"/>
                </a:lnTo>
                <a:lnTo>
                  <a:pt x="266509" y="70307"/>
                </a:lnTo>
                <a:lnTo>
                  <a:pt x="268643" y="71297"/>
                </a:lnTo>
                <a:lnTo>
                  <a:pt x="270827" y="73177"/>
                </a:lnTo>
                <a:lnTo>
                  <a:pt x="272897" y="73063"/>
                </a:lnTo>
                <a:lnTo>
                  <a:pt x="276758" y="72859"/>
                </a:lnTo>
                <a:lnTo>
                  <a:pt x="277685" y="69532"/>
                </a:lnTo>
                <a:lnTo>
                  <a:pt x="278130" y="65011"/>
                </a:lnTo>
                <a:close/>
              </a:path>
              <a:path w="564514" h="288925">
                <a:moveTo>
                  <a:pt x="284581" y="55486"/>
                </a:moveTo>
                <a:lnTo>
                  <a:pt x="272605" y="52552"/>
                </a:lnTo>
                <a:lnTo>
                  <a:pt x="268617" y="53416"/>
                </a:lnTo>
                <a:lnTo>
                  <a:pt x="264591" y="59537"/>
                </a:lnTo>
                <a:lnTo>
                  <a:pt x="271576" y="58534"/>
                </a:lnTo>
                <a:lnTo>
                  <a:pt x="277647" y="62890"/>
                </a:lnTo>
                <a:lnTo>
                  <a:pt x="282575" y="60337"/>
                </a:lnTo>
                <a:lnTo>
                  <a:pt x="283324" y="58534"/>
                </a:lnTo>
                <a:lnTo>
                  <a:pt x="284581" y="55486"/>
                </a:lnTo>
                <a:close/>
              </a:path>
              <a:path w="564514" h="288925">
                <a:moveTo>
                  <a:pt x="285610" y="80302"/>
                </a:moveTo>
                <a:lnTo>
                  <a:pt x="284975" y="78879"/>
                </a:lnTo>
                <a:lnTo>
                  <a:pt x="284048" y="76149"/>
                </a:lnTo>
                <a:lnTo>
                  <a:pt x="279615" y="77190"/>
                </a:lnTo>
                <a:lnTo>
                  <a:pt x="275526" y="78460"/>
                </a:lnTo>
                <a:lnTo>
                  <a:pt x="271487" y="79857"/>
                </a:lnTo>
                <a:lnTo>
                  <a:pt x="270852" y="80073"/>
                </a:lnTo>
                <a:lnTo>
                  <a:pt x="270548" y="81267"/>
                </a:lnTo>
                <a:lnTo>
                  <a:pt x="269875" y="82372"/>
                </a:lnTo>
                <a:lnTo>
                  <a:pt x="270814" y="83413"/>
                </a:lnTo>
                <a:lnTo>
                  <a:pt x="272084" y="85496"/>
                </a:lnTo>
                <a:lnTo>
                  <a:pt x="277037" y="83883"/>
                </a:lnTo>
                <a:lnTo>
                  <a:pt x="281305" y="82029"/>
                </a:lnTo>
                <a:lnTo>
                  <a:pt x="285610" y="80302"/>
                </a:lnTo>
                <a:close/>
              </a:path>
              <a:path w="564514" h="288925">
                <a:moveTo>
                  <a:pt x="302856" y="93814"/>
                </a:moveTo>
                <a:lnTo>
                  <a:pt x="298132" y="91605"/>
                </a:lnTo>
                <a:lnTo>
                  <a:pt x="294855" y="92379"/>
                </a:lnTo>
                <a:lnTo>
                  <a:pt x="290982" y="99758"/>
                </a:lnTo>
                <a:lnTo>
                  <a:pt x="293636" y="101841"/>
                </a:lnTo>
                <a:lnTo>
                  <a:pt x="297561" y="104152"/>
                </a:lnTo>
                <a:lnTo>
                  <a:pt x="302856" y="93814"/>
                </a:lnTo>
                <a:close/>
              </a:path>
              <a:path w="564514" h="288925">
                <a:moveTo>
                  <a:pt x="303123" y="276313"/>
                </a:moveTo>
                <a:lnTo>
                  <a:pt x="297891" y="275678"/>
                </a:lnTo>
                <a:lnTo>
                  <a:pt x="296862" y="282016"/>
                </a:lnTo>
                <a:lnTo>
                  <a:pt x="291160" y="279044"/>
                </a:lnTo>
                <a:lnTo>
                  <a:pt x="288226" y="281139"/>
                </a:lnTo>
                <a:lnTo>
                  <a:pt x="285864" y="283743"/>
                </a:lnTo>
                <a:lnTo>
                  <a:pt x="287388" y="288823"/>
                </a:lnTo>
                <a:lnTo>
                  <a:pt x="299707" y="284810"/>
                </a:lnTo>
                <a:lnTo>
                  <a:pt x="303123" y="276313"/>
                </a:lnTo>
                <a:close/>
              </a:path>
              <a:path w="564514" h="288925">
                <a:moveTo>
                  <a:pt x="321551" y="102958"/>
                </a:moveTo>
                <a:lnTo>
                  <a:pt x="312750" y="98475"/>
                </a:lnTo>
                <a:lnTo>
                  <a:pt x="315798" y="109016"/>
                </a:lnTo>
                <a:lnTo>
                  <a:pt x="318262" y="109169"/>
                </a:lnTo>
                <a:lnTo>
                  <a:pt x="321551" y="102958"/>
                </a:lnTo>
                <a:close/>
              </a:path>
              <a:path w="564514" h="288925">
                <a:moveTo>
                  <a:pt x="326885" y="115252"/>
                </a:moveTo>
                <a:lnTo>
                  <a:pt x="320535" y="114427"/>
                </a:lnTo>
                <a:lnTo>
                  <a:pt x="314871" y="114693"/>
                </a:lnTo>
                <a:lnTo>
                  <a:pt x="301866" y="109677"/>
                </a:lnTo>
                <a:lnTo>
                  <a:pt x="298932" y="110363"/>
                </a:lnTo>
                <a:lnTo>
                  <a:pt x="295808" y="118237"/>
                </a:lnTo>
                <a:lnTo>
                  <a:pt x="302260" y="122948"/>
                </a:lnTo>
                <a:lnTo>
                  <a:pt x="305460" y="117246"/>
                </a:lnTo>
                <a:lnTo>
                  <a:pt x="309714" y="117360"/>
                </a:lnTo>
                <a:lnTo>
                  <a:pt x="309778" y="124345"/>
                </a:lnTo>
                <a:lnTo>
                  <a:pt x="326885" y="115252"/>
                </a:lnTo>
                <a:close/>
              </a:path>
              <a:path w="564514" h="288925">
                <a:moveTo>
                  <a:pt x="332143" y="42075"/>
                </a:moveTo>
                <a:lnTo>
                  <a:pt x="330923" y="40995"/>
                </a:lnTo>
                <a:lnTo>
                  <a:pt x="329742" y="39116"/>
                </a:lnTo>
                <a:lnTo>
                  <a:pt x="328447" y="39027"/>
                </a:lnTo>
                <a:lnTo>
                  <a:pt x="326047" y="38862"/>
                </a:lnTo>
                <a:lnTo>
                  <a:pt x="323583" y="39763"/>
                </a:lnTo>
                <a:lnTo>
                  <a:pt x="321144" y="40208"/>
                </a:lnTo>
                <a:lnTo>
                  <a:pt x="320675" y="43116"/>
                </a:lnTo>
                <a:lnTo>
                  <a:pt x="323049" y="43992"/>
                </a:lnTo>
                <a:lnTo>
                  <a:pt x="325424" y="45466"/>
                </a:lnTo>
                <a:lnTo>
                  <a:pt x="329234" y="45529"/>
                </a:lnTo>
                <a:lnTo>
                  <a:pt x="330708" y="43294"/>
                </a:lnTo>
                <a:lnTo>
                  <a:pt x="332143" y="42075"/>
                </a:lnTo>
                <a:close/>
              </a:path>
              <a:path w="564514" h="288925">
                <a:moveTo>
                  <a:pt x="345363" y="161290"/>
                </a:moveTo>
                <a:lnTo>
                  <a:pt x="344957" y="160642"/>
                </a:lnTo>
                <a:lnTo>
                  <a:pt x="344487" y="159397"/>
                </a:lnTo>
                <a:lnTo>
                  <a:pt x="342963" y="159613"/>
                </a:lnTo>
                <a:lnTo>
                  <a:pt x="341795" y="160172"/>
                </a:lnTo>
                <a:lnTo>
                  <a:pt x="340182" y="160743"/>
                </a:lnTo>
                <a:lnTo>
                  <a:pt x="341122" y="161937"/>
                </a:lnTo>
                <a:lnTo>
                  <a:pt x="341807" y="163156"/>
                </a:lnTo>
                <a:lnTo>
                  <a:pt x="343217" y="162661"/>
                </a:lnTo>
                <a:lnTo>
                  <a:pt x="344271" y="161912"/>
                </a:lnTo>
                <a:lnTo>
                  <a:pt x="345363" y="161290"/>
                </a:lnTo>
                <a:close/>
              </a:path>
              <a:path w="564514" h="288925">
                <a:moveTo>
                  <a:pt x="346710" y="110566"/>
                </a:moveTo>
                <a:lnTo>
                  <a:pt x="337718" y="110566"/>
                </a:lnTo>
                <a:lnTo>
                  <a:pt x="338505" y="116928"/>
                </a:lnTo>
                <a:lnTo>
                  <a:pt x="330898" y="121729"/>
                </a:lnTo>
                <a:lnTo>
                  <a:pt x="341655" y="123825"/>
                </a:lnTo>
                <a:lnTo>
                  <a:pt x="342290" y="115912"/>
                </a:lnTo>
                <a:lnTo>
                  <a:pt x="346710" y="110566"/>
                </a:lnTo>
                <a:close/>
              </a:path>
              <a:path w="564514" h="288925">
                <a:moveTo>
                  <a:pt x="357149" y="111950"/>
                </a:moveTo>
                <a:lnTo>
                  <a:pt x="354304" y="110159"/>
                </a:lnTo>
                <a:lnTo>
                  <a:pt x="352844" y="108623"/>
                </a:lnTo>
                <a:lnTo>
                  <a:pt x="350075" y="108331"/>
                </a:lnTo>
                <a:lnTo>
                  <a:pt x="348716" y="110032"/>
                </a:lnTo>
                <a:lnTo>
                  <a:pt x="347446" y="110921"/>
                </a:lnTo>
                <a:lnTo>
                  <a:pt x="348615" y="112331"/>
                </a:lnTo>
                <a:lnTo>
                  <a:pt x="349580" y="114579"/>
                </a:lnTo>
                <a:lnTo>
                  <a:pt x="352336" y="115201"/>
                </a:lnTo>
                <a:lnTo>
                  <a:pt x="354139" y="113499"/>
                </a:lnTo>
                <a:lnTo>
                  <a:pt x="357149" y="111950"/>
                </a:lnTo>
                <a:close/>
              </a:path>
              <a:path w="564514" h="288925">
                <a:moveTo>
                  <a:pt x="359041" y="270598"/>
                </a:moveTo>
                <a:lnTo>
                  <a:pt x="353733" y="267322"/>
                </a:lnTo>
                <a:lnTo>
                  <a:pt x="350647" y="266484"/>
                </a:lnTo>
                <a:lnTo>
                  <a:pt x="348297" y="266941"/>
                </a:lnTo>
                <a:lnTo>
                  <a:pt x="345694" y="267449"/>
                </a:lnTo>
                <a:lnTo>
                  <a:pt x="343433" y="269684"/>
                </a:lnTo>
                <a:lnTo>
                  <a:pt x="339521" y="272110"/>
                </a:lnTo>
                <a:lnTo>
                  <a:pt x="350443" y="281660"/>
                </a:lnTo>
                <a:lnTo>
                  <a:pt x="357670" y="273888"/>
                </a:lnTo>
                <a:lnTo>
                  <a:pt x="359041" y="270598"/>
                </a:lnTo>
                <a:close/>
              </a:path>
              <a:path w="564514" h="288925">
                <a:moveTo>
                  <a:pt x="390702" y="140017"/>
                </a:moveTo>
                <a:lnTo>
                  <a:pt x="389674" y="139319"/>
                </a:lnTo>
                <a:lnTo>
                  <a:pt x="388721" y="138239"/>
                </a:lnTo>
                <a:lnTo>
                  <a:pt x="386626" y="137883"/>
                </a:lnTo>
                <a:lnTo>
                  <a:pt x="385457" y="138709"/>
                </a:lnTo>
                <a:lnTo>
                  <a:pt x="384378" y="139090"/>
                </a:lnTo>
                <a:lnTo>
                  <a:pt x="384759" y="139750"/>
                </a:lnTo>
                <a:lnTo>
                  <a:pt x="385546" y="141058"/>
                </a:lnTo>
                <a:lnTo>
                  <a:pt x="386499" y="141427"/>
                </a:lnTo>
                <a:lnTo>
                  <a:pt x="387540" y="142214"/>
                </a:lnTo>
                <a:lnTo>
                  <a:pt x="389242" y="141846"/>
                </a:lnTo>
                <a:lnTo>
                  <a:pt x="389928" y="140728"/>
                </a:lnTo>
                <a:lnTo>
                  <a:pt x="390702" y="140017"/>
                </a:lnTo>
                <a:close/>
              </a:path>
              <a:path w="564514" h="288925">
                <a:moveTo>
                  <a:pt x="395846" y="277698"/>
                </a:moveTo>
                <a:lnTo>
                  <a:pt x="395046" y="276631"/>
                </a:lnTo>
                <a:lnTo>
                  <a:pt x="394538" y="275602"/>
                </a:lnTo>
                <a:lnTo>
                  <a:pt x="393700" y="276275"/>
                </a:lnTo>
                <a:lnTo>
                  <a:pt x="392760" y="276669"/>
                </a:lnTo>
                <a:lnTo>
                  <a:pt x="392442" y="277888"/>
                </a:lnTo>
                <a:lnTo>
                  <a:pt x="393026" y="278714"/>
                </a:lnTo>
                <a:lnTo>
                  <a:pt x="393280" y="279450"/>
                </a:lnTo>
                <a:lnTo>
                  <a:pt x="394106" y="278980"/>
                </a:lnTo>
                <a:lnTo>
                  <a:pt x="395084" y="278638"/>
                </a:lnTo>
                <a:lnTo>
                  <a:pt x="395643" y="277952"/>
                </a:lnTo>
                <a:lnTo>
                  <a:pt x="395846" y="277698"/>
                </a:lnTo>
                <a:close/>
              </a:path>
              <a:path w="564514" h="288925">
                <a:moveTo>
                  <a:pt x="403872" y="281216"/>
                </a:moveTo>
                <a:lnTo>
                  <a:pt x="402285" y="279933"/>
                </a:lnTo>
                <a:lnTo>
                  <a:pt x="401243" y="278447"/>
                </a:lnTo>
                <a:lnTo>
                  <a:pt x="400265" y="278485"/>
                </a:lnTo>
                <a:lnTo>
                  <a:pt x="399351" y="278523"/>
                </a:lnTo>
                <a:lnTo>
                  <a:pt x="398487" y="280162"/>
                </a:lnTo>
                <a:lnTo>
                  <a:pt x="397598" y="281101"/>
                </a:lnTo>
                <a:lnTo>
                  <a:pt x="398653" y="281863"/>
                </a:lnTo>
                <a:lnTo>
                  <a:pt x="399618" y="282981"/>
                </a:lnTo>
                <a:lnTo>
                  <a:pt x="400786" y="283248"/>
                </a:lnTo>
                <a:lnTo>
                  <a:pt x="401447" y="283413"/>
                </a:lnTo>
                <a:lnTo>
                  <a:pt x="402437" y="282219"/>
                </a:lnTo>
                <a:lnTo>
                  <a:pt x="403872" y="281216"/>
                </a:lnTo>
                <a:close/>
              </a:path>
              <a:path w="564514" h="288925">
                <a:moveTo>
                  <a:pt x="409409" y="122974"/>
                </a:moveTo>
                <a:lnTo>
                  <a:pt x="403059" y="121399"/>
                </a:lnTo>
                <a:lnTo>
                  <a:pt x="397268" y="122516"/>
                </a:lnTo>
                <a:lnTo>
                  <a:pt x="391490" y="126517"/>
                </a:lnTo>
                <a:lnTo>
                  <a:pt x="385254" y="133578"/>
                </a:lnTo>
                <a:lnTo>
                  <a:pt x="392531" y="136474"/>
                </a:lnTo>
                <a:lnTo>
                  <a:pt x="399199" y="132029"/>
                </a:lnTo>
                <a:lnTo>
                  <a:pt x="405930" y="133159"/>
                </a:lnTo>
                <a:lnTo>
                  <a:pt x="409409" y="122974"/>
                </a:lnTo>
                <a:close/>
              </a:path>
              <a:path w="564514" h="288925">
                <a:moveTo>
                  <a:pt x="513803" y="270522"/>
                </a:moveTo>
                <a:lnTo>
                  <a:pt x="507479" y="271754"/>
                </a:lnTo>
                <a:lnTo>
                  <a:pt x="510184" y="274764"/>
                </a:lnTo>
                <a:lnTo>
                  <a:pt x="512470" y="275450"/>
                </a:lnTo>
                <a:lnTo>
                  <a:pt x="513803" y="270522"/>
                </a:lnTo>
                <a:close/>
              </a:path>
              <a:path w="564514" h="288925">
                <a:moveTo>
                  <a:pt x="563968" y="186016"/>
                </a:moveTo>
                <a:lnTo>
                  <a:pt x="563841" y="184861"/>
                </a:lnTo>
                <a:lnTo>
                  <a:pt x="563727" y="183857"/>
                </a:lnTo>
                <a:lnTo>
                  <a:pt x="563676" y="183375"/>
                </a:lnTo>
                <a:lnTo>
                  <a:pt x="557669" y="164782"/>
                </a:lnTo>
                <a:lnTo>
                  <a:pt x="555637" y="161493"/>
                </a:lnTo>
                <a:lnTo>
                  <a:pt x="556412" y="158838"/>
                </a:lnTo>
                <a:lnTo>
                  <a:pt x="556412" y="156641"/>
                </a:lnTo>
                <a:lnTo>
                  <a:pt x="548055" y="156845"/>
                </a:lnTo>
                <a:lnTo>
                  <a:pt x="546493" y="158686"/>
                </a:lnTo>
                <a:lnTo>
                  <a:pt x="547243" y="164782"/>
                </a:lnTo>
                <a:lnTo>
                  <a:pt x="547331" y="165506"/>
                </a:lnTo>
                <a:lnTo>
                  <a:pt x="547433" y="166319"/>
                </a:lnTo>
                <a:lnTo>
                  <a:pt x="547471" y="166636"/>
                </a:lnTo>
                <a:lnTo>
                  <a:pt x="552386" y="165506"/>
                </a:lnTo>
                <a:lnTo>
                  <a:pt x="552945" y="165506"/>
                </a:lnTo>
                <a:lnTo>
                  <a:pt x="555967" y="170776"/>
                </a:lnTo>
                <a:lnTo>
                  <a:pt x="554723" y="170497"/>
                </a:lnTo>
                <a:lnTo>
                  <a:pt x="553618" y="170053"/>
                </a:lnTo>
                <a:lnTo>
                  <a:pt x="543839" y="170053"/>
                </a:lnTo>
                <a:lnTo>
                  <a:pt x="538124" y="176110"/>
                </a:lnTo>
                <a:lnTo>
                  <a:pt x="529615" y="181190"/>
                </a:lnTo>
                <a:lnTo>
                  <a:pt x="528180" y="184861"/>
                </a:lnTo>
                <a:lnTo>
                  <a:pt x="534568" y="188429"/>
                </a:lnTo>
                <a:lnTo>
                  <a:pt x="537171" y="192976"/>
                </a:lnTo>
                <a:lnTo>
                  <a:pt x="533209" y="200101"/>
                </a:lnTo>
                <a:lnTo>
                  <a:pt x="537857" y="202920"/>
                </a:lnTo>
                <a:lnTo>
                  <a:pt x="540219" y="208280"/>
                </a:lnTo>
                <a:lnTo>
                  <a:pt x="543394" y="204177"/>
                </a:lnTo>
                <a:lnTo>
                  <a:pt x="546887" y="204177"/>
                </a:lnTo>
                <a:lnTo>
                  <a:pt x="550684" y="207860"/>
                </a:lnTo>
                <a:lnTo>
                  <a:pt x="551840" y="204546"/>
                </a:lnTo>
                <a:lnTo>
                  <a:pt x="552107" y="204177"/>
                </a:lnTo>
                <a:lnTo>
                  <a:pt x="553897" y="201726"/>
                </a:lnTo>
                <a:lnTo>
                  <a:pt x="551611" y="195516"/>
                </a:lnTo>
                <a:lnTo>
                  <a:pt x="548716" y="191579"/>
                </a:lnTo>
                <a:lnTo>
                  <a:pt x="546328" y="187439"/>
                </a:lnTo>
                <a:lnTo>
                  <a:pt x="547827" y="183375"/>
                </a:lnTo>
                <a:lnTo>
                  <a:pt x="554012" y="183857"/>
                </a:lnTo>
                <a:lnTo>
                  <a:pt x="557834" y="183857"/>
                </a:lnTo>
                <a:lnTo>
                  <a:pt x="560285" y="188429"/>
                </a:lnTo>
                <a:lnTo>
                  <a:pt x="563968" y="186016"/>
                </a:lnTo>
                <a:close/>
              </a:path>
            </a:pathLst>
          </a:custGeom>
          <a:solidFill>
            <a:srgbClr val="D1D3D4"/>
          </a:solidFill>
        </p:spPr>
        <p:txBody>
          <a:bodyPr wrap="square" lIns="0" tIns="0" rIns="0" bIns="0" rtlCol="0"/>
          <a:lstStyle/>
          <a:p>
            <a:endParaRPr/>
          </a:p>
        </p:txBody>
      </p:sp>
      <p:sp>
        <p:nvSpPr>
          <p:cNvPr id="191" name="bg object 191"/>
          <p:cNvSpPr/>
          <p:nvPr/>
        </p:nvSpPr>
        <p:spPr>
          <a:xfrm>
            <a:off x="3779520" y="3949331"/>
            <a:ext cx="610870" cy="255904"/>
          </a:xfrm>
          <a:custGeom>
            <a:avLst/>
            <a:gdLst/>
            <a:ahLst/>
            <a:cxnLst/>
            <a:rect l="l" t="t" r="r" b="b"/>
            <a:pathLst>
              <a:path w="610870" h="255904">
                <a:moveTo>
                  <a:pt x="3124" y="11442"/>
                </a:moveTo>
                <a:lnTo>
                  <a:pt x="2514" y="10426"/>
                </a:lnTo>
                <a:lnTo>
                  <a:pt x="1905" y="9423"/>
                </a:lnTo>
                <a:lnTo>
                  <a:pt x="1295" y="8407"/>
                </a:lnTo>
                <a:lnTo>
                  <a:pt x="431" y="9017"/>
                </a:lnTo>
                <a:lnTo>
                  <a:pt x="0" y="9309"/>
                </a:lnTo>
                <a:lnTo>
                  <a:pt x="165" y="9842"/>
                </a:lnTo>
                <a:lnTo>
                  <a:pt x="203" y="10680"/>
                </a:lnTo>
                <a:lnTo>
                  <a:pt x="546" y="10845"/>
                </a:lnTo>
                <a:lnTo>
                  <a:pt x="1320" y="11214"/>
                </a:lnTo>
                <a:lnTo>
                  <a:pt x="2247" y="11264"/>
                </a:lnTo>
                <a:lnTo>
                  <a:pt x="3124" y="11442"/>
                </a:lnTo>
                <a:close/>
              </a:path>
              <a:path w="610870" h="255904">
                <a:moveTo>
                  <a:pt x="44018" y="119748"/>
                </a:moveTo>
                <a:lnTo>
                  <a:pt x="42316" y="118262"/>
                </a:lnTo>
                <a:lnTo>
                  <a:pt x="41021" y="116319"/>
                </a:lnTo>
                <a:lnTo>
                  <a:pt x="39420" y="118110"/>
                </a:lnTo>
                <a:lnTo>
                  <a:pt x="37668" y="119202"/>
                </a:lnTo>
                <a:lnTo>
                  <a:pt x="37477" y="121462"/>
                </a:lnTo>
                <a:lnTo>
                  <a:pt x="39408" y="123609"/>
                </a:lnTo>
                <a:lnTo>
                  <a:pt x="40297" y="123545"/>
                </a:lnTo>
                <a:lnTo>
                  <a:pt x="41592" y="123431"/>
                </a:lnTo>
                <a:lnTo>
                  <a:pt x="43446" y="121945"/>
                </a:lnTo>
                <a:lnTo>
                  <a:pt x="43764" y="120713"/>
                </a:lnTo>
                <a:lnTo>
                  <a:pt x="44018" y="119748"/>
                </a:lnTo>
                <a:close/>
              </a:path>
              <a:path w="610870" h="255904">
                <a:moveTo>
                  <a:pt x="44538" y="6248"/>
                </a:moveTo>
                <a:lnTo>
                  <a:pt x="43764" y="5524"/>
                </a:lnTo>
                <a:lnTo>
                  <a:pt x="43395" y="4940"/>
                </a:lnTo>
                <a:lnTo>
                  <a:pt x="41681" y="6108"/>
                </a:lnTo>
                <a:lnTo>
                  <a:pt x="40284" y="7048"/>
                </a:lnTo>
                <a:lnTo>
                  <a:pt x="41529" y="7823"/>
                </a:lnTo>
                <a:lnTo>
                  <a:pt x="42329" y="8661"/>
                </a:lnTo>
                <a:lnTo>
                  <a:pt x="43459" y="8242"/>
                </a:lnTo>
                <a:lnTo>
                  <a:pt x="44157" y="7416"/>
                </a:lnTo>
                <a:lnTo>
                  <a:pt x="44399" y="6680"/>
                </a:lnTo>
                <a:lnTo>
                  <a:pt x="44538" y="6248"/>
                </a:lnTo>
                <a:close/>
              </a:path>
              <a:path w="610870" h="255904">
                <a:moveTo>
                  <a:pt x="59804" y="99568"/>
                </a:moveTo>
                <a:lnTo>
                  <a:pt x="55994" y="95084"/>
                </a:lnTo>
                <a:lnTo>
                  <a:pt x="52743" y="94411"/>
                </a:lnTo>
                <a:lnTo>
                  <a:pt x="51117" y="95059"/>
                </a:lnTo>
                <a:lnTo>
                  <a:pt x="47561" y="96481"/>
                </a:lnTo>
                <a:lnTo>
                  <a:pt x="47701" y="99783"/>
                </a:lnTo>
                <a:lnTo>
                  <a:pt x="51244" y="106032"/>
                </a:lnTo>
                <a:lnTo>
                  <a:pt x="57924" y="102527"/>
                </a:lnTo>
                <a:lnTo>
                  <a:pt x="59804" y="99568"/>
                </a:lnTo>
                <a:close/>
              </a:path>
              <a:path w="610870" h="255904">
                <a:moveTo>
                  <a:pt x="68338" y="108445"/>
                </a:moveTo>
                <a:lnTo>
                  <a:pt x="67767" y="107988"/>
                </a:lnTo>
                <a:lnTo>
                  <a:pt x="67043" y="107035"/>
                </a:lnTo>
                <a:lnTo>
                  <a:pt x="65684" y="107416"/>
                </a:lnTo>
                <a:lnTo>
                  <a:pt x="64897" y="108216"/>
                </a:lnTo>
                <a:lnTo>
                  <a:pt x="63563" y="109118"/>
                </a:lnTo>
                <a:lnTo>
                  <a:pt x="64820" y="109855"/>
                </a:lnTo>
                <a:lnTo>
                  <a:pt x="65684" y="110680"/>
                </a:lnTo>
                <a:lnTo>
                  <a:pt x="66052" y="110502"/>
                </a:lnTo>
                <a:lnTo>
                  <a:pt x="66941" y="110070"/>
                </a:lnTo>
                <a:lnTo>
                  <a:pt x="67589" y="109169"/>
                </a:lnTo>
                <a:lnTo>
                  <a:pt x="68338" y="108445"/>
                </a:lnTo>
                <a:close/>
              </a:path>
              <a:path w="610870" h="255904">
                <a:moveTo>
                  <a:pt x="74879" y="117043"/>
                </a:moveTo>
                <a:lnTo>
                  <a:pt x="72885" y="115976"/>
                </a:lnTo>
                <a:lnTo>
                  <a:pt x="71653" y="114795"/>
                </a:lnTo>
                <a:lnTo>
                  <a:pt x="70561" y="114909"/>
                </a:lnTo>
                <a:lnTo>
                  <a:pt x="69596" y="115011"/>
                </a:lnTo>
                <a:lnTo>
                  <a:pt x="68783" y="116573"/>
                </a:lnTo>
                <a:lnTo>
                  <a:pt x="67906" y="117487"/>
                </a:lnTo>
                <a:lnTo>
                  <a:pt x="68948" y="118249"/>
                </a:lnTo>
                <a:lnTo>
                  <a:pt x="69977" y="119557"/>
                </a:lnTo>
                <a:lnTo>
                  <a:pt x="72047" y="119621"/>
                </a:lnTo>
                <a:lnTo>
                  <a:pt x="73088" y="118300"/>
                </a:lnTo>
                <a:lnTo>
                  <a:pt x="74879" y="117043"/>
                </a:lnTo>
                <a:close/>
              </a:path>
              <a:path w="610870" h="255904">
                <a:moveTo>
                  <a:pt x="86893" y="102323"/>
                </a:moveTo>
                <a:lnTo>
                  <a:pt x="82169" y="98069"/>
                </a:lnTo>
                <a:lnTo>
                  <a:pt x="80772" y="102692"/>
                </a:lnTo>
                <a:lnTo>
                  <a:pt x="76708" y="105410"/>
                </a:lnTo>
                <a:lnTo>
                  <a:pt x="81864" y="106083"/>
                </a:lnTo>
                <a:lnTo>
                  <a:pt x="84759" y="106083"/>
                </a:lnTo>
                <a:lnTo>
                  <a:pt x="86893" y="102323"/>
                </a:lnTo>
                <a:close/>
              </a:path>
              <a:path w="610870" h="255904">
                <a:moveTo>
                  <a:pt x="107937" y="13068"/>
                </a:moveTo>
                <a:lnTo>
                  <a:pt x="102336" y="4051"/>
                </a:lnTo>
                <a:lnTo>
                  <a:pt x="98653" y="4229"/>
                </a:lnTo>
                <a:lnTo>
                  <a:pt x="93395" y="13766"/>
                </a:lnTo>
                <a:lnTo>
                  <a:pt x="101422" y="20967"/>
                </a:lnTo>
                <a:lnTo>
                  <a:pt x="102273" y="20929"/>
                </a:lnTo>
                <a:lnTo>
                  <a:pt x="107937" y="13068"/>
                </a:lnTo>
                <a:close/>
              </a:path>
              <a:path w="610870" h="255904">
                <a:moveTo>
                  <a:pt x="111366" y="174917"/>
                </a:moveTo>
                <a:lnTo>
                  <a:pt x="109994" y="170345"/>
                </a:lnTo>
                <a:lnTo>
                  <a:pt x="97282" y="171170"/>
                </a:lnTo>
                <a:lnTo>
                  <a:pt x="101193" y="173088"/>
                </a:lnTo>
                <a:lnTo>
                  <a:pt x="103606" y="174713"/>
                </a:lnTo>
                <a:lnTo>
                  <a:pt x="109613" y="176352"/>
                </a:lnTo>
                <a:lnTo>
                  <a:pt x="111366" y="174917"/>
                </a:lnTo>
                <a:close/>
              </a:path>
              <a:path w="610870" h="255904">
                <a:moveTo>
                  <a:pt x="125056" y="180441"/>
                </a:moveTo>
                <a:lnTo>
                  <a:pt x="121450" y="175260"/>
                </a:lnTo>
                <a:lnTo>
                  <a:pt x="122961" y="173189"/>
                </a:lnTo>
                <a:lnTo>
                  <a:pt x="117843" y="179920"/>
                </a:lnTo>
                <a:lnTo>
                  <a:pt x="125056" y="180441"/>
                </a:lnTo>
                <a:close/>
              </a:path>
              <a:path w="610870" h="255904">
                <a:moveTo>
                  <a:pt x="139077" y="107886"/>
                </a:moveTo>
                <a:lnTo>
                  <a:pt x="136702" y="100253"/>
                </a:lnTo>
                <a:lnTo>
                  <a:pt x="133489" y="110439"/>
                </a:lnTo>
                <a:lnTo>
                  <a:pt x="139077" y="107886"/>
                </a:lnTo>
                <a:close/>
              </a:path>
              <a:path w="610870" h="255904">
                <a:moveTo>
                  <a:pt x="144068" y="99326"/>
                </a:moveTo>
                <a:lnTo>
                  <a:pt x="143497" y="95453"/>
                </a:lnTo>
                <a:lnTo>
                  <a:pt x="143560" y="93014"/>
                </a:lnTo>
                <a:lnTo>
                  <a:pt x="141986" y="89408"/>
                </a:lnTo>
                <a:lnTo>
                  <a:pt x="140169" y="87414"/>
                </a:lnTo>
                <a:lnTo>
                  <a:pt x="137236" y="87223"/>
                </a:lnTo>
                <a:lnTo>
                  <a:pt x="134721" y="88887"/>
                </a:lnTo>
                <a:lnTo>
                  <a:pt x="133819" y="91757"/>
                </a:lnTo>
                <a:lnTo>
                  <a:pt x="134810" y="94424"/>
                </a:lnTo>
                <a:lnTo>
                  <a:pt x="136080" y="95504"/>
                </a:lnTo>
                <a:lnTo>
                  <a:pt x="137934" y="97091"/>
                </a:lnTo>
                <a:lnTo>
                  <a:pt x="140589" y="97739"/>
                </a:lnTo>
                <a:lnTo>
                  <a:pt x="144068" y="99326"/>
                </a:lnTo>
                <a:close/>
              </a:path>
              <a:path w="610870" h="255904">
                <a:moveTo>
                  <a:pt x="149593" y="103847"/>
                </a:moveTo>
                <a:lnTo>
                  <a:pt x="148412" y="102781"/>
                </a:lnTo>
                <a:lnTo>
                  <a:pt x="147307" y="101053"/>
                </a:lnTo>
                <a:lnTo>
                  <a:pt x="146354" y="102768"/>
                </a:lnTo>
                <a:lnTo>
                  <a:pt x="145592" y="103632"/>
                </a:lnTo>
                <a:lnTo>
                  <a:pt x="145376" y="105105"/>
                </a:lnTo>
                <a:lnTo>
                  <a:pt x="146570" y="106375"/>
                </a:lnTo>
                <a:lnTo>
                  <a:pt x="147802" y="105930"/>
                </a:lnTo>
                <a:lnTo>
                  <a:pt x="149161" y="105321"/>
                </a:lnTo>
                <a:lnTo>
                  <a:pt x="149402" y="104521"/>
                </a:lnTo>
                <a:lnTo>
                  <a:pt x="149593" y="103847"/>
                </a:lnTo>
                <a:close/>
              </a:path>
              <a:path w="610870" h="255904">
                <a:moveTo>
                  <a:pt x="155232" y="14922"/>
                </a:moveTo>
                <a:lnTo>
                  <a:pt x="154838" y="14668"/>
                </a:lnTo>
                <a:lnTo>
                  <a:pt x="152539" y="13131"/>
                </a:lnTo>
                <a:lnTo>
                  <a:pt x="150583" y="13233"/>
                </a:lnTo>
                <a:lnTo>
                  <a:pt x="149148" y="17475"/>
                </a:lnTo>
                <a:lnTo>
                  <a:pt x="151498" y="17284"/>
                </a:lnTo>
                <a:lnTo>
                  <a:pt x="153238" y="17195"/>
                </a:lnTo>
                <a:lnTo>
                  <a:pt x="154940" y="16903"/>
                </a:lnTo>
                <a:lnTo>
                  <a:pt x="155232" y="14922"/>
                </a:lnTo>
                <a:close/>
              </a:path>
              <a:path w="610870" h="255904">
                <a:moveTo>
                  <a:pt x="161734" y="116852"/>
                </a:moveTo>
                <a:lnTo>
                  <a:pt x="156171" y="112687"/>
                </a:lnTo>
                <a:lnTo>
                  <a:pt x="143675" y="122770"/>
                </a:lnTo>
                <a:lnTo>
                  <a:pt x="144526" y="122770"/>
                </a:lnTo>
                <a:lnTo>
                  <a:pt x="147091" y="122936"/>
                </a:lnTo>
                <a:lnTo>
                  <a:pt x="149542" y="122770"/>
                </a:lnTo>
                <a:lnTo>
                  <a:pt x="151828" y="123304"/>
                </a:lnTo>
                <a:lnTo>
                  <a:pt x="159321" y="125171"/>
                </a:lnTo>
                <a:lnTo>
                  <a:pt x="161734" y="116852"/>
                </a:lnTo>
                <a:close/>
              </a:path>
              <a:path w="610870" h="255904">
                <a:moveTo>
                  <a:pt x="169481" y="84213"/>
                </a:moveTo>
                <a:lnTo>
                  <a:pt x="167868" y="82461"/>
                </a:lnTo>
                <a:lnTo>
                  <a:pt x="166433" y="80441"/>
                </a:lnTo>
                <a:lnTo>
                  <a:pt x="163995" y="78765"/>
                </a:lnTo>
                <a:lnTo>
                  <a:pt x="162013" y="80543"/>
                </a:lnTo>
                <a:lnTo>
                  <a:pt x="159385" y="82143"/>
                </a:lnTo>
                <a:lnTo>
                  <a:pt x="161950" y="84048"/>
                </a:lnTo>
                <a:lnTo>
                  <a:pt x="163461" y="85813"/>
                </a:lnTo>
                <a:lnTo>
                  <a:pt x="166433" y="86652"/>
                </a:lnTo>
                <a:lnTo>
                  <a:pt x="168084" y="84988"/>
                </a:lnTo>
                <a:lnTo>
                  <a:pt x="169481" y="84213"/>
                </a:lnTo>
                <a:close/>
              </a:path>
              <a:path w="610870" h="255904">
                <a:moveTo>
                  <a:pt x="187871" y="225958"/>
                </a:moveTo>
                <a:lnTo>
                  <a:pt x="186131" y="225107"/>
                </a:lnTo>
                <a:lnTo>
                  <a:pt x="184607" y="223799"/>
                </a:lnTo>
                <a:lnTo>
                  <a:pt x="183629" y="225488"/>
                </a:lnTo>
                <a:lnTo>
                  <a:pt x="182283" y="226834"/>
                </a:lnTo>
                <a:lnTo>
                  <a:pt x="182956" y="228612"/>
                </a:lnTo>
                <a:lnTo>
                  <a:pt x="184658" y="229908"/>
                </a:lnTo>
                <a:lnTo>
                  <a:pt x="186550" y="229616"/>
                </a:lnTo>
                <a:lnTo>
                  <a:pt x="187845" y="227850"/>
                </a:lnTo>
                <a:lnTo>
                  <a:pt x="187858" y="226783"/>
                </a:lnTo>
                <a:lnTo>
                  <a:pt x="187871" y="225958"/>
                </a:lnTo>
                <a:close/>
              </a:path>
              <a:path w="610870" h="255904">
                <a:moveTo>
                  <a:pt x="192735" y="102552"/>
                </a:moveTo>
                <a:lnTo>
                  <a:pt x="189877" y="94195"/>
                </a:lnTo>
                <a:lnTo>
                  <a:pt x="180301" y="95123"/>
                </a:lnTo>
                <a:lnTo>
                  <a:pt x="179489" y="96939"/>
                </a:lnTo>
                <a:lnTo>
                  <a:pt x="184048" y="100876"/>
                </a:lnTo>
                <a:lnTo>
                  <a:pt x="182981" y="103047"/>
                </a:lnTo>
                <a:lnTo>
                  <a:pt x="186423" y="109626"/>
                </a:lnTo>
                <a:lnTo>
                  <a:pt x="192735" y="102552"/>
                </a:lnTo>
                <a:close/>
              </a:path>
              <a:path w="610870" h="255904">
                <a:moveTo>
                  <a:pt x="196202" y="112712"/>
                </a:moveTo>
                <a:lnTo>
                  <a:pt x="194310" y="110934"/>
                </a:lnTo>
                <a:lnTo>
                  <a:pt x="193789" y="111099"/>
                </a:lnTo>
                <a:lnTo>
                  <a:pt x="192659" y="111493"/>
                </a:lnTo>
                <a:lnTo>
                  <a:pt x="191808" y="112712"/>
                </a:lnTo>
                <a:lnTo>
                  <a:pt x="190246" y="114160"/>
                </a:lnTo>
                <a:lnTo>
                  <a:pt x="191858" y="115112"/>
                </a:lnTo>
                <a:lnTo>
                  <a:pt x="193128" y="116293"/>
                </a:lnTo>
                <a:lnTo>
                  <a:pt x="193611" y="116039"/>
                </a:lnTo>
                <a:lnTo>
                  <a:pt x="194691" y="115455"/>
                </a:lnTo>
                <a:lnTo>
                  <a:pt x="195630" y="114249"/>
                </a:lnTo>
                <a:lnTo>
                  <a:pt x="196202" y="112712"/>
                </a:lnTo>
                <a:close/>
              </a:path>
              <a:path w="610870" h="255904">
                <a:moveTo>
                  <a:pt x="199771" y="221284"/>
                </a:moveTo>
                <a:lnTo>
                  <a:pt x="198158" y="220230"/>
                </a:lnTo>
                <a:lnTo>
                  <a:pt x="197319" y="219316"/>
                </a:lnTo>
                <a:lnTo>
                  <a:pt x="196367" y="220218"/>
                </a:lnTo>
                <a:lnTo>
                  <a:pt x="195148" y="221005"/>
                </a:lnTo>
                <a:lnTo>
                  <a:pt x="194589" y="222110"/>
                </a:lnTo>
                <a:lnTo>
                  <a:pt x="194360" y="222554"/>
                </a:lnTo>
                <a:lnTo>
                  <a:pt x="195567" y="223723"/>
                </a:lnTo>
                <a:lnTo>
                  <a:pt x="196519" y="225145"/>
                </a:lnTo>
                <a:lnTo>
                  <a:pt x="197942" y="223837"/>
                </a:lnTo>
                <a:lnTo>
                  <a:pt x="199478" y="223050"/>
                </a:lnTo>
                <a:lnTo>
                  <a:pt x="199771" y="221284"/>
                </a:lnTo>
                <a:close/>
              </a:path>
              <a:path w="610870" h="255904">
                <a:moveTo>
                  <a:pt x="208864" y="112090"/>
                </a:moveTo>
                <a:lnTo>
                  <a:pt x="208775" y="111861"/>
                </a:lnTo>
                <a:lnTo>
                  <a:pt x="208419" y="110959"/>
                </a:lnTo>
                <a:lnTo>
                  <a:pt x="207670" y="110210"/>
                </a:lnTo>
                <a:lnTo>
                  <a:pt x="206260" y="108318"/>
                </a:lnTo>
                <a:lnTo>
                  <a:pt x="205511" y="109766"/>
                </a:lnTo>
                <a:lnTo>
                  <a:pt x="204622" y="110744"/>
                </a:lnTo>
                <a:lnTo>
                  <a:pt x="204851" y="111239"/>
                </a:lnTo>
                <a:lnTo>
                  <a:pt x="205219" y="112090"/>
                </a:lnTo>
                <a:lnTo>
                  <a:pt x="206197" y="112839"/>
                </a:lnTo>
                <a:lnTo>
                  <a:pt x="207454" y="113347"/>
                </a:lnTo>
                <a:lnTo>
                  <a:pt x="208864" y="112090"/>
                </a:lnTo>
                <a:close/>
              </a:path>
              <a:path w="610870" h="255904">
                <a:moveTo>
                  <a:pt x="212572" y="245973"/>
                </a:moveTo>
                <a:lnTo>
                  <a:pt x="211543" y="244068"/>
                </a:lnTo>
                <a:lnTo>
                  <a:pt x="209740" y="243928"/>
                </a:lnTo>
                <a:lnTo>
                  <a:pt x="207695" y="244386"/>
                </a:lnTo>
                <a:lnTo>
                  <a:pt x="207327" y="245211"/>
                </a:lnTo>
                <a:lnTo>
                  <a:pt x="205867" y="248539"/>
                </a:lnTo>
                <a:lnTo>
                  <a:pt x="205028" y="252069"/>
                </a:lnTo>
                <a:lnTo>
                  <a:pt x="209283" y="255574"/>
                </a:lnTo>
                <a:lnTo>
                  <a:pt x="210540" y="252145"/>
                </a:lnTo>
                <a:lnTo>
                  <a:pt x="211683" y="249516"/>
                </a:lnTo>
                <a:lnTo>
                  <a:pt x="212572" y="245973"/>
                </a:lnTo>
                <a:close/>
              </a:path>
              <a:path w="610870" h="255904">
                <a:moveTo>
                  <a:pt x="213258" y="96418"/>
                </a:moveTo>
                <a:lnTo>
                  <a:pt x="212801" y="95694"/>
                </a:lnTo>
                <a:lnTo>
                  <a:pt x="212356" y="94957"/>
                </a:lnTo>
                <a:lnTo>
                  <a:pt x="211899" y="94234"/>
                </a:lnTo>
                <a:lnTo>
                  <a:pt x="210731" y="93687"/>
                </a:lnTo>
                <a:lnTo>
                  <a:pt x="209410" y="92519"/>
                </a:lnTo>
                <a:lnTo>
                  <a:pt x="207543" y="92976"/>
                </a:lnTo>
                <a:lnTo>
                  <a:pt x="207022" y="94716"/>
                </a:lnTo>
                <a:lnTo>
                  <a:pt x="206336" y="95770"/>
                </a:lnTo>
                <a:lnTo>
                  <a:pt x="207518" y="96304"/>
                </a:lnTo>
                <a:lnTo>
                  <a:pt x="208673" y="97129"/>
                </a:lnTo>
                <a:lnTo>
                  <a:pt x="210972" y="97383"/>
                </a:lnTo>
                <a:lnTo>
                  <a:pt x="212140" y="96735"/>
                </a:lnTo>
                <a:lnTo>
                  <a:pt x="213258" y="96418"/>
                </a:lnTo>
                <a:close/>
              </a:path>
              <a:path w="610870" h="255904">
                <a:moveTo>
                  <a:pt x="215493" y="100545"/>
                </a:moveTo>
                <a:lnTo>
                  <a:pt x="214985" y="99720"/>
                </a:lnTo>
                <a:lnTo>
                  <a:pt x="214591" y="98209"/>
                </a:lnTo>
                <a:lnTo>
                  <a:pt x="213804" y="99593"/>
                </a:lnTo>
                <a:lnTo>
                  <a:pt x="213258" y="100228"/>
                </a:lnTo>
                <a:lnTo>
                  <a:pt x="213004" y="101409"/>
                </a:lnTo>
                <a:lnTo>
                  <a:pt x="213423" y="102019"/>
                </a:lnTo>
                <a:lnTo>
                  <a:pt x="213614" y="102565"/>
                </a:lnTo>
                <a:lnTo>
                  <a:pt x="214198" y="102095"/>
                </a:lnTo>
                <a:lnTo>
                  <a:pt x="215087" y="101727"/>
                </a:lnTo>
                <a:lnTo>
                  <a:pt x="215290" y="101130"/>
                </a:lnTo>
                <a:lnTo>
                  <a:pt x="215493" y="100545"/>
                </a:lnTo>
                <a:close/>
              </a:path>
              <a:path w="610870" h="255904">
                <a:moveTo>
                  <a:pt x="218008" y="78943"/>
                </a:moveTo>
                <a:lnTo>
                  <a:pt x="210654" y="78333"/>
                </a:lnTo>
                <a:lnTo>
                  <a:pt x="209677" y="80543"/>
                </a:lnTo>
                <a:lnTo>
                  <a:pt x="212115" y="83578"/>
                </a:lnTo>
                <a:lnTo>
                  <a:pt x="210299" y="89204"/>
                </a:lnTo>
                <a:lnTo>
                  <a:pt x="216573" y="90652"/>
                </a:lnTo>
                <a:lnTo>
                  <a:pt x="218008" y="78943"/>
                </a:lnTo>
                <a:close/>
              </a:path>
              <a:path w="610870" h="255904">
                <a:moveTo>
                  <a:pt x="218922" y="153225"/>
                </a:moveTo>
                <a:lnTo>
                  <a:pt x="218592" y="150456"/>
                </a:lnTo>
                <a:lnTo>
                  <a:pt x="216319" y="149047"/>
                </a:lnTo>
                <a:lnTo>
                  <a:pt x="214210" y="148742"/>
                </a:lnTo>
                <a:lnTo>
                  <a:pt x="210502" y="148755"/>
                </a:lnTo>
                <a:lnTo>
                  <a:pt x="208546" y="149212"/>
                </a:lnTo>
                <a:lnTo>
                  <a:pt x="205155" y="150647"/>
                </a:lnTo>
                <a:lnTo>
                  <a:pt x="203720" y="151930"/>
                </a:lnTo>
                <a:lnTo>
                  <a:pt x="202171" y="152958"/>
                </a:lnTo>
                <a:lnTo>
                  <a:pt x="203555" y="154139"/>
                </a:lnTo>
                <a:lnTo>
                  <a:pt x="204787" y="155663"/>
                </a:lnTo>
                <a:lnTo>
                  <a:pt x="207594" y="156946"/>
                </a:lnTo>
                <a:lnTo>
                  <a:pt x="209270" y="156502"/>
                </a:lnTo>
                <a:lnTo>
                  <a:pt x="209854" y="156502"/>
                </a:lnTo>
                <a:lnTo>
                  <a:pt x="211607" y="156718"/>
                </a:lnTo>
                <a:lnTo>
                  <a:pt x="212636" y="157175"/>
                </a:lnTo>
                <a:lnTo>
                  <a:pt x="217081" y="155321"/>
                </a:lnTo>
                <a:lnTo>
                  <a:pt x="218922" y="153225"/>
                </a:lnTo>
                <a:close/>
              </a:path>
              <a:path w="610870" h="255904">
                <a:moveTo>
                  <a:pt x="231749" y="105270"/>
                </a:moveTo>
                <a:lnTo>
                  <a:pt x="228092" y="104952"/>
                </a:lnTo>
                <a:lnTo>
                  <a:pt x="226225" y="105689"/>
                </a:lnTo>
                <a:lnTo>
                  <a:pt x="226733" y="109054"/>
                </a:lnTo>
                <a:lnTo>
                  <a:pt x="227279" y="112623"/>
                </a:lnTo>
                <a:lnTo>
                  <a:pt x="225196" y="117563"/>
                </a:lnTo>
                <a:lnTo>
                  <a:pt x="231749" y="118338"/>
                </a:lnTo>
                <a:lnTo>
                  <a:pt x="231749" y="105270"/>
                </a:lnTo>
                <a:close/>
              </a:path>
              <a:path w="610870" h="255904">
                <a:moveTo>
                  <a:pt x="235077" y="232625"/>
                </a:moveTo>
                <a:lnTo>
                  <a:pt x="228257" y="233375"/>
                </a:lnTo>
                <a:lnTo>
                  <a:pt x="227787" y="233578"/>
                </a:lnTo>
                <a:lnTo>
                  <a:pt x="227317" y="237159"/>
                </a:lnTo>
                <a:lnTo>
                  <a:pt x="227063" y="239102"/>
                </a:lnTo>
                <a:lnTo>
                  <a:pt x="227304" y="241122"/>
                </a:lnTo>
                <a:lnTo>
                  <a:pt x="227330" y="243103"/>
                </a:lnTo>
                <a:lnTo>
                  <a:pt x="235077" y="232625"/>
                </a:lnTo>
                <a:close/>
              </a:path>
              <a:path w="610870" h="255904">
                <a:moveTo>
                  <a:pt x="236397" y="242455"/>
                </a:moveTo>
                <a:lnTo>
                  <a:pt x="234086" y="241414"/>
                </a:lnTo>
                <a:lnTo>
                  <a:pt x="230022" y="242011"/>
                </a:lnTo>
                <a:lnTo>
                  <a:pt x="228688" y="242658"/>
                </a:lnTo>
                <a:lnTo>
                  <a:pt x="227330" y="243128"/>
                </a:lnTo>
                <a:lnTo>
                  <a:pt x="227634" y="244132"/>
                </a:lnTo>
                <a:lnTo>
                  <a:pt x="228155" y="245135"/>
                </a:lnTo>
                <a:lnTo>
                  <a:pt x="228282" y="249313"/>
                </a:lnTo>
                <a:lnTo>
                  <a:pt x="236232" y="244132"/>
                </a:lnTo>
                <a:lnTo>
                  <a:pt x="236334" y="243128"/>
                </a:lnTo>
                <a:lnTo>
                  <a:pt x="236397" y="242455"/>
                </a:lnTo>
                <a:close/>
              </a:path>
              <a:path w="610870" h="255904">
                <a:moveTo>
                  <a:pt x="238874" y="220421"/>
                </a:moveTo>
                <a:lnTo>
                  <a:pt x="236931" y="219875"/>
                </a:lnTo>
                <a:lnTo>
                  <a:pt x="235127" y="218719"/>
                </a:lnTo>
                <a:lnTo>
                  <a:pt x="228625" y="222084"/>
                </a:lnTo>
                <a:lnTo>
                  <a:pt x="223608" y="219202"/>
                </a:lnTo>
                <a:lnTo>
                  <a:pt x="218287" y="218795"/>
                </a:lnTo>
                <a:lnTo>
                  <a:pt x="213588" y="218440"/>
                </a:lnTo>
                <a:lnTo>
                  <a:pt x="207797" y="220916"/>
                </a:lnTo>
                <a:lnTo>
                  <a:pt x="200964" y="226466"/>
                </a:lnTo>
                <a:lnTo>
                  <a:pt x="199656" y="231165"/>
                </a:lnTo>
                <a:lnTo>
                  <a:pt x="195072" y="232308"/>
                </a:lnTo>
                <a:lnTo>
                  <a:pt x="205117" y="232994"/>
                </a:lnTo>
                <a:lnTo>
                  <a:pt x="202793" y="240969"/>
                </a:lnTo>
                <a:lnTo>
                  <a:pt x="206908" y="239610"/>
                </a:lnTo>
                <a:lnTo>
                  <a:pt x="210477" y="237058"/>
                </a:lnTo>
                <a:lnTo>
                  <a:pt x="220713" y="241376"/>
                </a:lnTo>
                <a:lnTo>
                  <a:pt x="221246" y="233984"/>
                </a:lnTo>
                <a:lnTo>
                  <a:pt x="226656" y="230124"/>
                </a:lnTo>
                <a:lnTo>
                  <a:pt x="210794" y="232892"/>
                </a:lnTo>
                <a:lnTo>
                  <a:pt x="213423" y="228777"/>
                </a:lnTo>
                <a:lnTo>
                  <a:pt x="214160" y="228041"/>
                </a:lnTo>
                <a:lnTo>
                  <a:pt x="214134" y="229133"/>
                </a:lnTo>
                <a:lnTo>
                  <a:pt x="214566" y="229857"/>
                </a:lnTo>
                <a:lnTo>
                  <a:pt x="216827" y="229958"/>
                </a:lnTo>
                <a:lnTo>
                  <a:pt x="217347" y="228955"/>
                </a:lnTo>
                <a:lnTo>
                  <a:pt x="217551" y="227787"/>
                </a:lnTo>
                <a:lnTo>
                  <a:pt x="217424" y="227317"/>
                </a:lnTo>
                <a:lnTo>
                  <a:pt x="227469" y="227622"/>
                </a:lnTo>
                <a:lnTo>
                  <a:pt x="236410" y="227482"/>
                </a:lnTo>
                <a:lnTo>
                  <a:pt x="238226" y="224967"/>
                </a:lnTo>
                <a:lnTo>
                  <a:pt x="238874" y="220421"/>
                </a:lnTo>
                <a:close/>
              </a:path>
              <a:path w="610870" h="255904">
                <a:moveTo>
                  <a:pt x="250634" y="106641"/>
                </a:moveTo>
                <a:lnTo>
                  <a:pt x="241808" y="107454"/>
                </a:lnTo>
                <a:lnTo>
                  <a:pt x="247421" y="110350"/>
                </a:lnTo>
                <a:lnTo>
                  <a:pt x="250634" y="106641"/>
                </a:lnTo>
                <a:close/>
              </a:path>
              <a:path w="610870" h="255904">
                <a:moveTo>
                  <a:pt x="254939" y="64414"/>
                </a:moveTo>
                <a:lnTo>
                  <a:pt x="253098" y="58724"/>
                </a:lnTo>
                <a:lnTo>
                  <a:pt x="251574" y="59258"/>
                </a:lnTo>
                <a:lnTo>
                  <a:pt x="253314" y="64960"/>
                </a:lnTo>
                <a:lnTo>
                  <a:pt x="253860" y="64782"/>
                </a:lnTo>
                <a:lnTo>
                  <a:pt x="254393" y="64592"/>
                </a:lnTo>
                <a:lnTo>
                  <a:pt x="254939" y="64414"/>
                </a:lnTo>
                <a:close/>
              </a:path>
              <a:path w="610870" h="255904">
                <a:moveTo>
                  <a:pt x="258914" y="18478"/>
                </a:moveTo>
                <a:lnTo>
                  <a:pt x="258787" y="16738"/>
                </a:lnTo>
                <a:lnTo>
                  <a:pt x="258787" y="15011"/>
                </a:lnTo>
                <a:lnTo>
                  <a:pt x="255587" y="14630"/>
                </a:lnTo>
                <a:lnTo>
                  <a:pt x="255587" y="20408"/>
                </a:lnTo>
                <a:lnTo>
                  <a:pt x="256654" y="20332"/>
                </a:lnTo>
                <a:lnTo>
                  <a:pt x="258610" y="20396"/>
                </a:lnTo>
                <a:lnTo>
                  <a:pt x="258914" y="18478"/>
                </a:lnTo>
                <a:close/>
              </a:path>
              <a:path w="610870" h="255904">
                <a:moveTo>
                  <a:pt x="263334" y="105892"/>
                </a:moveTo>
                <a:lnTo>
                  <a:pt x="261721" y="105511"/>
                </a:lnTo>
                <a:lnTo>
                  <a:pt x="261302" y="106553"/>
                </a:lnTo>
                <a:lnTo>
                  <a:pt x="260527" y="107619"/>
                </a:lnTo>
                <a:lnTo>
                  <a:pt x="260629" y="109651"/>
                </a:lnTo>
                <a:lnTo>
                  <a:pt x="261505" y="110629"/>
                </a:lnTo>
                <a:lnTo>
                  <a:pt x="262026" y="111633"/>
                </a:lnTo>
                <a:lnTo>
                  <a:pt x="263334" y="111264"/>
                </a:lnTo>
                <a:lnTo>
                  <a:pt x="263334" y="105892"/>
                </a:lnTo>
                <a:close/>
              </a:path>
              <a:path w="610870" h="255904">
                <a:moveTo>
                  <a:pt x="270637" y="59651"/>
                </a:moveTo>
                <a:lnTo>
                  <a:pt x="269684" y="58915"/>
                </a:lnTo>
                <a:lnTo>
                  <a:pt x="269506" y="59004"/>
                </a:lnTo>
                <a:lnTo>
                  <a:pt x="268897" y="59334"/>
                </a:lnTo>
                <a:lnTo>
                  <a:pt x="268122" y="59880"/>
                </a:lnTo>
                <a:lnTo>
                  <a:pt x="268008" y="60452"/>
                </a:lnTo>
                <a:lnTo>
                  <a:pt x="267931" y="60871"/>
                </a:lnTo>
                <a:lnTo>
                  <a:pt x="268808" y="61468"/>
                </a:lnTo>
                <a:lnTo>
                  <a:pt x="269557" y="62331"/>
                </a:lnTo>
                <a:lnTo>
                  <a:pt x="270065" y="61252"/>
                </a:lnTo>
                <a:lnTo>
                  <a:pt x="270510" y="60617"/>
                </a:lnTo>
                <a:lnTo>
                  <a:pt x="270637" y="59651"/>
                </a:lnTo>
                <a:close/>
              </a:path>
              <a:path w="610870" h="255904">
                <a:moveTo>
                  <a:pt x="275450" y="111772"/>
                </a:moveTo>
                <a:lnTo>
                  <a:pt x="275424" y="109435"/>
                </a:lnTo>
                <a:lnTo>
                  <a:pt x="273659" y="107276"/>
                </a:lnTo>
                <a:lnTo>
                  <a:pt x="272669" y="107289"/>
                </a:lnTo>
                <a:lnTo>
                  <a:pt x="271132" y="107302"/>
                </a:lnTo>
                <a:lnTo>
                  <a:pt x="269608" y="108788"/>
                </a:lnTo>
                <a:lnTo>
                  <a:pt x="266674" y="110451"/>
                </a:lnTo>
                <a:lnTo>
                  <a:pt x="269582" y="112217"/>
                </a:lnTo>
                <a:lnTo>
                  <a:pt x="271043" y="113728"/>
                </a:lnTo>
                <a:lnTo>
                  <a:pt x="273545" y="113893"/>
                </a:lnTo>
                <a:lnTo>
                  <a:pt x="275450" y="111772"/>
                </a:lnTo>
                <a:close/>
              </a:path>
              <a:path w="610870" h="255904">
                <a:moveTo>
                  <a:pt x="276872" y="635"/>
                </a:moveTo>
                <a:lnTo>
                  <a:pt x="274993" y="0"/>
                </a:lnTo>
                <a:lnTo>
                  <a:pt x="271767" y="8610"/>
                </a:lnTo>
                <a:lnTo>
                  <a:pt x="273773" y="9321"/>
                </a:lnTo>
                <a:lnTo>
                  <a:pt x="276872" y="635"/>
                </a:lnTo>
                <a:close/>
              </a:path>
              <a:path w="610870" h="255904">
                <a:moveTo>
                  <a:pt x="303174" y="107403"/>
                </a:moveTo>
                <a:lnTo>
                  <a:pt x="299631" y="103098"/>
                </a:lnTo>
                <a:lnTo>
                  <a:pt x="297408" y="105410"/>
                </a:lnTo>
                <a:lnTo>
                  <a:pt x="295338" y="107810"/>
                </a:lnTo>
                <a:lnTo>
                  <a:pt x="296443" y="111429"/>
                </a:lnTo>
                <a:lnTo>
                  <a:pt x="298424" y="113423"/>
                </a:lnTo>
                <a:lnTo>
                  <a:pt x="301879" y="111150"/>
                </a:lnTo>
                <a:lnTo>
                  <a:pt x="302768" y="110566"/>
                </a:lnTo>
                <a:lnTo>
                  <a:pt x="303174" y="107403"/>
                </a:lnTo>
                <a:close/>
              </a:path>
              <a:path w="610870" h="255904">
                <a:moveTo>
                  <a:pt x="313397" y="115684"/>
                </a:moveTo>
                <a:lnTo>
                  <a:pt x="310857" y="112242"/>
                </a:lnTo>
                <a:lnTo>
                  <a:pt x="307581" y="112166"/>
                </a:lnTo>
                <a:lnTo>
                  <a:pt x="304749" y="115417"/>
                </a:lnTo>
                <a:lnTo>
                  <a:pt x="306768" y="117005"/>
                </a:lnTo>
                <a:lnTo>
                  <a:pt x="309257" y="118478"/>
                </a:lnTo>
                <a:lnTo>
                  <a:pt x="311099" y="117055"/>
                </a:lnTo>
                <a:lnTo>
                  <a:pt x="313397" y="115684"/>
                </a:lnTo>
                <a:close/>
              </a:path>
              <a:path w="610870" h="255904">
                <a:moveTo>
                  <a:pt x="322707" y="104381"/>
                </a:moveTo>
                <a:lnTo>
                  <a:pt x="321386" y="103771"/>
                </a:lnTo>
                <a:lnTo>
                  <a:pt x="318782" y="109067"/>
                </a:lnTo>
                <a:lnTo>
                  <a:pt x="319290" y="109385"/>
                </a:lnTo>
                <a:lnTo>
                  <a:pt x="319811" y="109689"/>
                </a:lnTo>
                <a:lnTo>
                  <a:pt x="320319" y="110007"/>
                </a:lnTo>
                <a:lnTo>
                  <a:pt x="321106" y="108127"/>
                </a:lnTo>
                <a:lnTo>
                  <a:pt x="322707" y="104381"/>
                </a:lnTo>
                <a:close/>
              </a:path>
              <a:path w="610870" h="255904">
                <a:moveTo>
                  <a:pt x="336143" y="18732"/>
                </a:moveTo>
                <a:lnTo>
                  <a:pt x="335368" y="17538"/>
                </a:lnTo>
                <a:lnTo>
                  <a:pt x="335013" y="16408"/>
                </a:lnTo>
                <a:lnTo>
                  <a:pt x="332968" y="17665"/>
                </a:lnTo>
                <a:lnTo>
                  <a:pt x="332460" y="18580"/>
                </a:lnTo>
                <a:lnTo>
                  <a:pt x="331457" y="19583"/>
                </a:lnTo>
                <a:lnTo>
                  <a:pt x="331724" y="21107"/>
                </a:lnTo>
                <a:lnTo>
                  <a:pt x="333248" y="22225"/>
                </a:lnTo>
                <a:lnTo>
                  <a:pt x="334759" y="21869"/>
                </a:lnTo>
                <a:lnTo>
                  <a:pt x="335838" y="20675"/>
                </a:lnTo>
                <a:lnTo>
                  <a:pt x="335978" y="19773"/>
                </a:lnTo>
                <a:lnTo>
                  <a:pt x="336143" y="18732"/>
                </a:lnTo>
                <a:close/>
              </a:path>
              <a:path w="610870" h="255904">
                <a:moveTo>
                  <a:pt x="338086" y="60032"/>
                </a:moveTo>
                <a:lnTo>
                  <a:pt x="337629" y="55270"/>
                </a:lnTo>
                <a:lnTo>
                  <a:pt x="335915" y="55499"/>
                </a:lnTo>
                <a:lnTo>
                  <a:pt x="335051" y="55600"/>
                </a:lnTo>
                <a:lnTo>
                  <a:pt x="335457" y="57200"/>
                </a:lnTo>
                <a:lnTo>
                  <a:pt x="336245" y="60401"/>
                </a:lnTo>
                <a:lnTo>
                  <a:pt x="336854" y="60274"/>
                </a:lnTo>
                <a:lnTo>
                  <a:pt x="337477" y="60159"/>
                </a:lnTo>
                <a:lnTo>
                  <a:pt x="338086" y="60032"/>
                </a:lnTo>
                <a:close/>
              </a:path>
              <a:path w="610870" h="255904">
                <a:moveTo>
                  <a:pt x="338251" y="190233"/>
                </a:moveTo>
                <a:lnTo>
                  <a:pt x="330796" y="190525"/>
                </a:lnTo>
                <a:lnTo>
                  <a:pt x="328434" y="199910"/>
                </a:lnTo>
                <a:lnTo>
                  <a:pt x="330111" y="198221"/>
                </a:lnTo>
                <a:lnTo>
                  <a:pt x="332638" y="197510"/>
                </a:lnTo>
                <a:lnTo>
                  <a:pt x="334721" y="196100"/>
                </a:lnTo>
                <a:lnTo>
                  <a:pt x="335064" y="196291"/>
                </a:lnTo>
                <a:lnTo>
                  <a:pt x="335470" y="196392"/>
                </a:lnTo>
                <a:lnTo>
                  <a:pt x="337451" y="196189"/>
                </a:lnTo>
                <a:lnTo>
                  <a:pt x="337959" y="194830"/>
                </a:lnTo>
                <a:lnTo>
                  <a:pt x="337959" y="193382"/>
                </a:lnTo>
                <a:lnTo>
                  <a:pt x="337921" y="193027"/>
                </a:lnTo>
                <a:lnTo>
                  <a:pt x="337845" y="192684"/>
                </a:lnTo>
                <a:lnTo>
                  <a:pt x="337731" y="192392"/>
                </a:lnTo>
                <a:lnTo>
                  <a:pt x="337972" y="191757"/>
                </a:lnTo>
                <a:lnTo>
                  <a:pt x="338150" y="191046"/>
                </a:lnTo>
                <a:lnTo>
                  <a:pt x="338251" y="190233"/>
                </a:lnTo>
                <a:close/>
              </a:path>
              <a:path w="610870" h="255904">
                <a:moveTo>
                  <a:pt x="346697" y="56667"/>
                </a:moveTo>
                <a:lnTo>
                  <a:pt x="345503" y="55676"/>
                </a:lnTo>
                <a:lnTo>
                  <a:pt x="344678" y="55003"/>
                </a:lnTo>
                <a:lnTo>
                  <a:pt x="344093" y="55765"/>
                </a:lnTo>
                <a:lnTo>
                  <a:pt x="343242" y="56375"/>
                </a:lnTo>
                <a:lnTo>
                  <a:pt x="343293" y="56921"/>
                </a:lnTo>
                <a:lnTo>
                  <a:pt x="343331" y="57492"/>
                </a:lnTo>
                <a:lnTo>
                  <a:pt x="344500" y="58534"/>
                </a:lnTo>
                <a:lnTo>
                  <a:pt x="344703" y="58432"/>
                </a:lnTo>
                <a:lnTo>
                  <a:pt x="345478" y="58064"/>
                </a:lnTo>
                <a:lnTo>
                  <a:pt x="346049" y="57289"/>
                </a:lnTo>
                <a:lnTo>
                  <a:pt x="346697" y="56667"/>
                </a:lnTo>
                <a:close/>
              </a:path>
              <a:path w="610870" h="255904">
                <a:moveTo>
                  <a:pt x="348551" y="204266"/>
                </a:moveTo>
                <a:lnTo>
                  <a:pt x="347687" y="202247"/>
                </a:lnTo>
                <a:lnTo>
                  <a:pt x="346481" y="200825"/>
                </a:lnTo>
                <a:lnTo>
                  <a:pt x="345084" y="198767"/>
                </a:lnTo>
                <a:lnTo>
                  <a:pt x="343623" y="200507"/>
                </a:lnTo>
                <a:lnTo>
                  <a:pt x="342176" y="201930"/>
                </a:lnTo>
                <a:lnTo>
                  <a:pt x="343484" y="203593"/>
                </a:lnTo>
                <a:lnTo>
                  <a:pt x="344932" y="204838"/>
                </a:lnTo>
                <a:lnTo>
                  <a:pt x="346303" y="206146"/>
                </a:lnTo>
                <a:lnTo>
                  <a:pt x="347040" y="205371"/>
                </a:lnTo>
                <a:lnTo>
                  <a:pt x="348551" y="204266"/>
                </a:lnTo>
                <a:close/>
              </a:path>
              <a:path w="610870" h="255904">
                <a:moveTo>
                  <a:pt x="351332" y="115760"/>
                </a:moveTo>
                <a:lnTo>
                  <a:pt x="350659" y="115379"/>
                </a:lnTo>
                <a:lnTo>
                  <a:pt x="349986" y="114719"/>
                </a:lnTo>
                <a:lnTo>
                  <a:pt x="349300" y="114719"/>
                </a:lnTo>
                <a:lnTo>
                  <a:pt x="348665" y="114706"/>
                </a:lnTo>
                <a:lnTo>
                  <a:pt x="348018" y="115379"/>
                </a:lnTo>
                <a:lnTo>
                  <a:pt x="347040" y="115951"/>
                </a:lnTo>
                <a:lnTo>
                  <a:pt x="347929" y="116763"/>
                </a:lnTo>
                <a:lnTo>
                  <a:pt x="348767" y="117830"/>
                </a:lnTo>
                <a:lnTo>
                  <a:pt x="349034" y="117703"/>
                </a:lnTo>
                <a:lnTo>
                  <a:pt x="349910" y="117297"/>
                </a:lnTo>
                <a:lnTo>
                  <a:pt x="350583" y="116446"/>
                </a:lnTo>
                <a:lnTo>
                  <a:pt x="351332" y="115760"/>
                </a:lnTo>
                <a:close/>
              </a:path>
              <a:path w="610870" h="255904">
                <a:moveTo>
                  <a:pt x="356577" y="246989"/>
                </a:moveTo>
                <a:lnTo>
                  <a:pt x="341299" y="237032"/>
                </a:lnTo>
                <a:lnTo>
                  <a:pt x="337362" y="247510"/>
                </a:lnTo>
                <a:lnTo>
                  <a:pt x="344779" y="251345"/>
                </a:lnTo>
                <a:lnTo>
                  <a:pt x="356577" y="246989"/>
                </a:lnTo>
                <a:close/>
              </a:path>
              <a:path w="610870" h="255904">
                <a:moveTo>
                  <a:pt x="356958" y="246837"/>
                </a:moveTo>
                <a:lnTo>
                  <a:pt x="356704" y="246938"/>
                </a:lnTo>
                <a:lnTo>
                  <a:pt x="356565" y="246976"/>
                </a:lnTo>
                <a:lnTo>
                  <a:pt x="356870" y="246976"/>
                </a:lnTo>
                <a:lnTo>
                  <a:pt x="356958" y="246837"/>
                </a:lnTo>
                <a:close/>
              </a:path>
              <a:path w="610870" h="255904">
                <a:moveTo>
                  <a:pt x="361899" y="248920"/>
                </a:moveTo>
                <a:lnTo>
                  <a:pt x="361861" y="245922"/>
                </a:lnTo>
                <a:lnTo>
                  <a:pt x="356831" y="247040"/>
                </a:lnTo>
                <a:lnTo>
                  <a:pt x="353695" y="252552"/>
                </a:lnTo>
                <a:lnTo>
                  <a:pt x="361264" y="253250"/>
                </a:lnTo>
                <a:lnTo>
                  <a:pt x="361899" y="248920"/>
                </a:lnTo>
                <a:close/>
              </a:path>
              <a:path w="610870" h="255904">
                <a:moveTo>
                  <a:pt x="368223" y="117335"/>
                </a:moveTo>
                <a:lnTo>
                  <a:pt x="368109" y="107670"/>
                </a:lnTo>
                <a:lnTo>
                  <a:pt x="359930" y="119126"/>
                </a:lnTo>
                <a:lnTo>
                  <a:pt x="366801" y="119303"/>
                </a:lnTo>
                <a:lnTo>
                  <a:pt x="368223" y="117335"/>
                </a:lnTo>
                <a:close/>
              </a:path>
              <a:path w="610870" h="255904">
                <a:moveTo>
                  <a:pt x="369036" y="211594"/>
                </a:moveTo>
                <a:lnTo>
                  <a:pt x="360349" y="213372"/>
                </a:lnTo>
                <a:lnTo>
                  <a:pt x="360654" y="219875"/>
                </a:lnTo>
                <a:lnTo>
                  <a:pt x="369036" y="219875"/>
                </a:lnTo>
                <a:lnTo>
                  <a:pt x="369036" y="211594"/>
                </a:lnTo>
                <a:close/>
              </a:path>
              <a:path w="610870" h="255904">
                <a:moveTo>
                  <a:pt x="397395" y="111328"/>
                </a:moveTo>
                <a:lnTo>
                  <a:pt x="395922" y="109588"/>
                </a:lnTo>
                <a:lnTo>
                  <a:pt x="394830" y="107950"/>
                </a:lnTo>
                <a:lnTo>
                  <a:pt x="393217" y="109397"/>
                </a:lnTo>
                <a:lnTo>
                  <a:pt x="391820" y="110299"/>
                </a:lnTo>
                <a:lnTo>
                  <a:pt x="391083" y="111569"/>
                </a:lnTo>
                <a:lnTo>
                  <a:pt x="390867" y="111937"/>
                </a:lnTo>
                <a:lnTo>
                  <a:pt x="392785" y="114325"/>
                </a:lnTo>
                <a:lnTo>
                  <a:pt x="393306" y="114198"/>
                </a:lnTo>
                <a:lnTo>
                  <a:pt x="394754" y="113817"/>
                </a:lnTo>
                <a:lnTo>
                  <a:pt x="396163" y="112737"/>
                </a:lnTo>
                <a:lnTo>
                  <a:pt x="397395" y="111328"/>
                </a:lnTo>
                <a:close/>
              </a:path>
              <a:path w="610870" h="255904">
                <a:moveTo>
                  <a:pt x="426097" y="220992"/>
                </a:moveTo>
                <a:lnTo>
                  <a:pt x="425881" y="216954"/>
                </a:lnTo>
                <a:lnTo>
                  <a:pt x="421259" y="220726"/>
                </a:lnTo>
                <a:lnTo>
                  <a:pt x="426097" y="220992"/>
                </a:lnTo>
                <a:close/>
              </a:path>
              <a:path w="610870" h="255904">
                <a:moveTo>
                  <a:pt x="430695" y="203911"/>
                </a:moveTo>
                <a:lnTo>
                  <a:pt x="429755" y="199466"/>
                </a:lnTo>
                <a:lnTo>
                  <a:pt x="425437" y="199466"/>
                </a:lnTo>
                <a:lnTo>
                  <a:pt x="422567" y="198932"/>
                </a:lnTo>
                <a:lnTo>
                  <a:pt x="428091" y="191922"/>
                </a:lnTo>
                <a:lnTo>
                  <a:pt x="427824" y="191262"/>
                </a:lnTo>
                <a:lnTo>
                  <a:pt x="418465" y="188620"/>
                </a:lnTo>
                <a:lnTo>
                  <a:pt x="418350" y="183273"/>
                </a:lnTo>
                <a:lnTo>
                  <a:pt x="418134" y="183121"/>
                </a:lnTo>
                <a:lnTo>
                  <a:pt x="418325" y="181686"/>
                </a:lnTo>
                <a:lnTo>
                  <a:pt x="417626" y="180594"/>
                </a:lnTo>
                <a:lnTo>
                  <a:pt x="414959" y="180340"/>
                </a:lnTo>
                <a:lnTo>
                  <a:pt x="414299" y="181368"/>
                </a:lnTo>
                <a:lnTo>
                  <a:pt x="414401" y="185153"/>
                </a:lnTo>
                <a:lnTo>
                  <a:pt x="415721" y="185775"/>
                </a:lnTo>
                <a:lnTo>
                  <a:pt x="414426" y="189395"/>
                </a:lnTo>
                <a:lnTo>
                  <a:pt x="412991" y="192989"/>
                </a:lnTo>
                <a:lnTo>
                  <a:pt x="412584" y="198932"/>
                </a:lnTo>
                <a:lnTo>
                  <a:pt x="412572" y="199085"/>
                </a:lnTo>
                <a:lnTo>
                  <a:pt x="415759" y="201726"/>
                </a:lnTo>
                <a:lnTo>
                  <a:pt x="417093" y="203911"/>
                </a:lnTo>
                <a:lnTo>
                  <a:pt x="414439" y="212686"/>
                </a:lnTo>
                <a:lnTo>
                  <a:pt x="414324" y="213067"/>
                </a:lnTo>
                <a:lnTo>
                  <a:pt x="411937" y="213067"/>
                </a:lnTo>
                <a:lnTo>
                  <a:pt x="408851" y="212140"/>
                </a:lnTo>
                <a:lnTo>
                  <a:pt x="402145" y="216115"/>
                </a:lnTo>
                <a:lnTo>
                  <a:pt x="397916" y="215887"/>
                </a:lnTo>
                <a:lnTo>
                  <a:pt x="391299" y="215887"/>
                </a:lnTo>
                <a:lnTo>
                  <a:pt x="388454" y="204089"/>
                </a:lnTo>
                <a:lnTo>
                  <a:pt x="384657" y="209016"/>
                </a:lnTo>
                <a:lnTo>
                  <a:pt x="383489" y="214426"/>
                </a:lnTo>
                <a:lnTo>
                  <a:pt x="385152" y="221754"/>
                </a:lnTo>
                <a:lnTo>
                  <a:pt x="377659" y="212686"/>
                </a:lnTo>
                <a:lnTo>
                  <a:pt x="370243" y="219189"/>
                </a:lnTo>
                <a:lnTo>
                  <a:pt x="369290" y="219925"/>
                </a:lnTo>
                <a:lnTo>
                  <a:pt x="372757" y="227190"/>
                </a:lnTo>
                <a:lnTo>
                  <a:pt x="376656" y="228600"/>
                </a:lnTo>
                <a:lnTo>
                  <a:pt x="384975" y="224116"/>
                </a:lnTo>
                <a:lnTo>
                  <a:pt x="387375" y="223723"/>
                </a:lnTo>
                <a:lnTo>
                  <a:pt x="389597" y="223024"/>
                </a:lnTo>
                <a:lnTo>
                  <a:pt x="390512" y="227190"/>
                </a:lnTo>
                <a:lnTo>
                  <a:pt x="392049" y="226187"/>
                </a:lnTo>
                <a:lnTo>
                  <a:pt x="393230" y="225463"/>
                </a:lnTo>
                <a:lnTo>
                  <a:pt x="398056" y="223024"/>
                </a:lnTo>
                <a:lnTo>
                  <a:pt x="400545" y="221754"/>
                </a:lnTo>
                <a:lnTo>
                  <a:pt x="403352" y="220319"/>
                </a:lnTo>
                <a:lnTo>
                  <a:pt x="410044" y="226187"/>
                </a:lnTo>
                <a:lnTo>
                  <a:pt x="414223" y="220319"/>
                </a:lnTo>
                <a:lnTo>
                  <a:pt x="415023" y="219189"/>
                </a:lnTo>
                <a:lnTo>
                  <a:pt x="417055" y="216115"/>
                </a:lnTo>
                <a:lnTo>
                  <a:pt x="419061" y="213067"/>
                </a:lnTo>
                <a:lnTo>
                  <a:pt x="419976" y="211683"/>
                </a:lnTo>
                <a:lnTo>
                  <a:pt x="429806" y="211302"/>
                </a:lnTo>
                <a:lnTo>
                  <a:pt x="429933" y="209016"/>
                </a:lnTo>
                <a:lnTo>
                  <a:pt x="429996" y="207657"/>
                </a:lnTo>
                <a:lnTo>
                  <a:pt x="430669" y="204089"/>
                </a:lnTo>
                <a:lnTo>
                  <a:pt x="430695" y="203911"/>
                </a:lnTo>
                <a:close/>
              </a:path>
              <a:path w="610870" h="255904">
                <a:moveTo>
                  <a:pt x="435457" y="212737"/>
                </a:moveTo>
                <a:lnTo>
                  <a:pt x="434403" y="211810"/>
                </a:lnTo>
                <a:lnTo>
                  <a:pt x="433349" y="210896"/>
                </a:lnTo>
                <a:lnTo>
                  <a:pt x="431584" y="210324"/>
                </a:lnTo>
                <a:lnTo>
                  <a:pt x="430745" y="210997"/>
                </a:lnTo>
                <a:lnTo>
                  <a:pt x="430009" y="211404"/>
                </a:lnTo>
                <a:lnTo>
                  <a:pt x="429996" y="211277"/>
                </a:lnTo>
                <a:lnTo>
                  <a:pt x="429869" y="211302"/>
                </a:lnTo>
                <a:lnTo>
                  <a:pt x="429793" y="211442"/>
                </a:lnTo>
                <a:lnTo>
                  <a:pt x="429933" y="211442"/>
                </a:lnTo>
                <a:lnTo>
                  <a:pt x="430085" y="212267"/>
                </a:lnTo>
                <a:lnTo>
                  <a:pt x="429958" y="213550"/>
                </a:lnTo>
                <a:lnTo>
                  <a:pt x="430403" y="213779"/>
                </a:lnTo>
                <a:lnTo>
                  <a:pt x="431469" y="214363"/>
                </a:lnTo>
                <a:lnTo>
                  <a:pt x="432841" y="214630"/>
                </a:lnTo>
                <a:lnTo>
                  <a:pt x="434073" y="214553"/>
                </a:lnTo>
                <a:lnTo>
                  <a:pt x="434568" y="214528"/>
                </a:lnTo>
                <a:lnTo>
                  <a:pt x="435457" y="212737"/>
                </a:lnTo>
                <a:close/>
              </a:path>
              <a:path w="610870" h="255904">
                <a:moveTo>
                  <a:pt x="453237" y="129082"/>
                </a:moveTo>
                <a:lnTo>
                  <a:pt x="442607" y="136156"/>
                </a:lnTo>
                <a:lnTo>
                  <a:pt x="443306" y="138607"/>
                </a:lnTo>
                <a:lnTo>
                  <a:pt x="453237" y="139395"/>
                </a:lnTo>
                <a:lnTo>
                  <a:pt x="453237" y="129082"/>
                </a:lnTo>
                <a:close/>
              </a:path>
              <a:path w="610870" h="255904">
                <a:moveTo>
                  <a:pt x="458914" y="131038"/>
                </a:moveTo>
                <a:lnTo>
                  <a:pt x="458127" y="131000"/>
                </a:lnTo>
                <a:lnTo>
                  <a:pt x="457339" y="130975"/>
                </a:lnTo>
                <a:lnTo>
                  <a:pt x="456552" y="130937"/>
                </a:lnTo>
                <a:lnTo>
                  <a:pt x="456692" y="132422"/>
                </a:lnTo>
                <a:lnTo>
                  <a:pt x="456946" y="135382"/>
                </a:lnTo>
                <a:lnTo>
                  <a:pt x="457479" y="135420"/>
                </a:lnTo>
                <a:lnTo>
                  <a:pt x="458533" y="135470"/>
                </a:lnTo>
                <a:lnTo>
                  <a:pt x="458914" y="131038"/>
                </a:lnTo>
                <a:close/>
              </a:path>
              <a:path w="610870" h="255904">
                <a:moveTo>
                  <a:pt x="463765" y="145300"/>
                </a:moveTo>
                <a:lnTo>
                  <a:pt x="463080" y="144513"/>
                </a:lnTo>
                <a:lnTo>
                  <a:pt x="462673" y="143611"/>
                </a:lnTo>
                <a:lnTo>
                  <a:pt x="462076" y="143471"/>
                </a:lnTo>
                <a:lnTo>
                  <a:pt x="461492" y="143319"/>
                </a:lnTo>
                <a:lnTo>
                  <a:pt x="460730" y="143954"/>
                </a:lnTo>
                <a:lnTo>
                  <a:pt x="460044" y="144233"/>
                </a:lnTo>
                <a:lnTo>
                  <a:pt x="460540" y="145008"/>
                </a:lnTo>
                <a:lnTo>
                  <a:pt x="460921" y="145935"/>
                </a:lnTo>
                <a:lnTo>
                  <a:pt x="461606" y="146469"/>
                </a:lnTo>
                <a:lnTo>
                  <a:pt x="461822" y="146646"/>
                </a:lnTo>
                <a:lnTo>
                  <a:pt x="462838" y="145821"/>
                </a:lnTo>
                <a:lnTo>
                  <a:pt x="463765" y="145300"/>
                </a:lnTo>
                <a:close/>
              </a:path>
              <a:path w="610870" h="255904">
                <a:moveTo>
                  <a:pt x="478599" y="132346"/>
                </a:moveTo>
                <a:lnTo>
                  <a:pt x="475767" y="125984"/>
                </a:lnTo>
                <a:lnTo>
                  <a:pt x="464883" y="129501"/>
                </a:lnTo>
                <a:lnTo>
                  <a:pt x="463410" y="135178"/>
                </a:lnTo>
                <a:lnTo>
                  <a:pt x="478599" y="132346"/>
                </a:lnTo>
                <a:close/>
              </a:path>
              <a:path w="610870" h="255904">
                <a:moveTo>
                  <a:pt x="486181" y="131699"/>
                </a:moveTo>
                <a:lnTo>
                  <a:pt x="483806" y="127381"/>
                </a:lnTo>
                <a:lnTo>
                  <a:pt x="482396" y="128346"/>
                </a:lnTo>
                <a:lnTo>
                  <a:pt x="481698" y="128841"/>
                </a:lnTo>
                <a:lnTo>
                  <a:pt x="482434" y="130111"/>
                </a:lnTo>
                <a:lnTo>
                  <a:pt x="483095" y="131445"/>
                </a:lnTo>
                <a:lnTo>
                  <a:pt x="484136" y="132765"/>
                </a:lnTo>
                <a:lnTo>
                  <a:pt x="485432" y="132016"/>
                </a:lnTo>
                <a:lnTo>
                  <a:pt x="486181" y="131699"/>
                </a:lnTo>
                <a:close/>
              </a:path>
              <a:path w="610870" h="255904">
                <a:moveTo>
                  <a:pt x="507657" y="205003"/>
                </a:moveTo>
                <a:lnTo>
                  <a:pt x="506158" y="196469"/>
                </a:lnTo>
                <a:lnTo>
                  <a:pt x="501738" y="195910"/>
                </a:lnTo>
                <a:lnTo>
                  <a:pt x="497852" y="200444"/>
                </a:lnTo>
                <a:lnTo>
                  <a:pt x="503555" y="204406"/>
                </a:lnTo>
                <a:lnTo>
                  <a:pt x="502742" y="207467"/>
                </a:lnTo>
                <a:lnTo>
                  <a:pt x="499999" y="210235"/>
                </a:lnTo>
                <a:lnTo>
                  <a:pt x="504761" y="212648"/>
                </a:lnTo>
                <a:lnTo>
                  <a:pt x="507657" y="205003"/>
                </a:lnTo>
                <a:close/>
              </a:path>
              <a:path w="610870" h="255904">
                <a:moveTo>
                  <a:pt x="521258" y="151892"/>
                </a:moveTo>
                <a:lnTo>
                  <a:pt x="520915" y="148818"/>
                </a:lnTo>
                <a:lnTo>
                  <a:pt x="519341" y="149352"/>
                </a:lnTo>
                <a:lnTo>
                  <a:pt x="517753" y="149872"/>
                </a:lnTo>
                <a:lnTo>
                  <a:pt x="516166" y="150406"/>
                </a:lnTo>
                <a:lnTo>
                  <a:pt x="516293" y="150990"/>
                </a:lnTo>
                <a:lnTo>
                  <a:pt x="516432" y="151561"/>
                </a:lnTo>
                <a:lnTo>
                  <a:pt x="516559" y="152133"/>
                </a:lnTo>
                <a:lnTo>
                  <a:pt x="518121" y="152057"/>
                </a:lnTo>
                <a:lnTo>
                  <a:pt x="519696" y="151968"/>
                </a:lnTo>
                <a:lnTo>
                  <a:pt x="521258" y="151892"/>
                </a:lnTo>
                <a:close/>
              </a:path>
              <a:path w="610870" h="255904">
                <a:moveTo>
                  <a:pt x="535127" y="163703"/>
                </a:moveTo>
                <a:lnTo>
                  <a:pt x="534911" y="159816"/>
                </a:lnTo>
                <a:lnTo>
                  <a:pt x="534847" y="158597"/>
                </a:lnTo>
                <a:lnTo>
                  <a:pt x="533120" y="157480"/>
                </a:lnTo>
                <a:lnTo>
                  <a:pt x="531317" y="155308"/>
                </a:lnTo>
                <a:lnTo>
                  <a:pt x="529196" y="164604"/>
                </a:lnTo>
                <a:lnTo>
                  <a:pt x="531837" y="163855"/>
                </a:lnTo>
                <a:lnTo>
                  <a:pt x="535127" y="163703"/>
                </a:lnTo>
                <a:close/>
              </a:path>
              <a:path w="610870" h="255904">
                <a:moveTo>
                  <a:pt x="535546" y="143154"/>
                </a:moveTo>
                <a:lnTo>
                  <a:pt x="531939" y="141681"/>
                </a:lnTo>
                <a:lnTo>
                  <a:pt x="529501" y="143281"/>
                </a:lnTo>
                <a:lnTo>
                  <a:pt x="527253" y="146037"/>
                </a:lnTo>
                <a:lnTo>
                  <a:pt x="525538" y="148132"/>
                </a:lnTo>
                <a:lnTo>
                  <a:pt x="523481" y="149961"/>
                </a:lnTo>
                <a:lnTo>
                  <a:pt x="521550" y="151892"/>
                </a:lnTo>
                <a:lnTo>
                  <a:pt x="522008" y="154787"/>
                </a:lnTo>
                <a:lnTo>
                  <a:pt x="522376" y="157695"/>
                </a:lnTo>
                <a:lnTo>
                  <a:pt x="523430" y="163245"/>
                </a:lnTo>
                <a:lnTo>
                  <a:pt x="522922" y="165315"/>
                </a:lnTo>
                <a:lnTo>
                  <a:pt x="518731" y="166814"/>
                </a:lnTo>
                <a:lnTo>
                  <a:pt x="516699" y="166865"/>
                </a:lnTo>
                <a:lnTo>
                  <a:pt x="514832" y="169595"/>
                </a:lnTo>
                <a:lnTo>
                  <a:pt x="514096" y="171881"/>
                </a:lnTo>
                <a:lnTo>
                  <a:pt x="513943" y="174586"/>
                </a:lnTo>
                <a:lnTo>
                  <a:pt x="516674" y="175920"/>
                </a:lnTo>
                <a:lnTo>
                  <a:pt x="521843" y="175958"/>
                </a:lnTo>
                <a:lnTo>
                  <a:pt x="525564" y="175412"/>
                </a:lnTo>
                <a:lnTo>
                  <a:pt x="529971" y="175044"/>
                </a:lnTo>
                <a:lnTo>
                  <a:pt x="528904" y="164693"/>
                </a:lnTo>
                <a:lnTo>
                  <a:pt x="529132" y="164934"/>
                </a:lnTo>
                <a:lnTo>
                  <a:pt x="529196" y="164604"/>
                </a:lnTo>
                <a:lnTo>
                  <a:pt x="529043" y="164642"/>
                </a:lnTo>
                <a:lnTo>
                  <a:pt x="525881" y="155905"/>
                </a:lnTo>
                <a:lnTo>
                  <a:pt x="531482" y="149758"/>
                </a:lnTo>
                <a:lnTo>
                  <a:pt x="535546" y="143154"/>
                </a:lnTo>
                <a:close/>
              </a:path>
              <a:path w="610870" h="255904">
                <a:moveTo>
                  <a:pt x="543483" y="147015"/>
                </a:moveTo>
                <a:lnTo>
                  <a:pt x="539927" y="145618"/>
                </a:lnTo>
                <a:lnTo>
                  <a:pt x="539127" y="150647"/>
                </a:lnTo>
                <a:lnTo>
                  <a:pt x="541045" y="151333"/>
                </a:lnTo>
                <a:lnTo>
                  <a:pt x="543483" y="147015"/>
                </a:lnTo>
                <a:close/>
              </a:path>
              <a:path w="610870" h="255904">
                <a:moveTo>
                  <a:pt x="551370" y="142151"/>
                </a:moveTo>
                <a:lnTo>
                  <a:pt x="546798" y="142836"/>
                </a:lnTo>
                <a:lnTo>
                  <a:pt x="545452" y="141312"/>
                </a:lnTo>
                <a:lnTo>
                  <a:pt x="545833" y="143471"/>
                </a:lnTo>
                <a:lnTo>
                  <a:pt x="545731" y="145961"/>
                </a:lnTo>
                <a:lnTo>
                  <a:pt x="549236" y="146431"/>
                </a:lnTo>
                <a:lnTo>
                  <a:pt x="551370" y="142151"/>
                </a:lnTo>
                <a:close/>
              </a:path>
              <a:path w="610870" h="255904">
                <a:moveTo>
                  <a:pt x="567550" y="170446"/>
                </a:moveTo>
                <a:lnTo>
                  <a:pt x="566585" y="168579"/>
                </a:lnTo>
                <a:lnTo>
                  <a:pt x="565607" y="166725"/>
                </a:lnTo>
                <a:lnTo>
                  <a:pt x="564642" y="164858"/>
                </a:lnTo>
                <a:lnTo>
                  <a:pt x="563016" y="165671"/>
                </a:lnTo>
                <a:lnTo>
                  <a:pt x="565607" y="171424"/>
                </a:lnTo>
                <a:lnTo>
                  <a:pt x="567550" y="170446"/>
                </a:lnTo>
                <a:close/>
              </a:path>
              <a:path w="610870" h="255904">
                <a:moveTo>
                  <a:pt x="585000" y="131521"/>
                </a:moveTo>
                <a:lnTo>
                  <a:pt x="573849" y="125996"/>
                </a:lnTo>
                <a:lnTo>
                  <a:pt x="573366" y="126517"/>
                </a:lnTo>
                <a:lnTo>
                  <a:pt x="574725" y="130911"/>
                </a:lnTo>
                <a:lnTo>
                  <a:pt x="568274" y="129235"/>
                </a:lnTo>
                <a:lnTo>
                  <a:pt x="565073" y="133464"/>
                </a:lnTo>
                <a:lnTo>
                  <a:pt x="561962" y="136867"/>
                </a:lnTo>
                <a:lnTo>
                  <a:pt x="554050" y="129413"/>
                </a:lnTo>
                <a:lnTo>
                  <a:pt x="553072" y="134467"/>
                </a:lnTo>
                <a:lnTo>
                  <a:pt x="547484" y="134239"/>
                </a:lnTo>
                <a:lnTo>
                  <a:pt x="543814" y="137007"/>
                </a:lnTo>
                <a:lnTo>
                  <a:pt x="541705" y="142303"/>
                </a:lnTo>
                <a:lnTo>
                  <a:pt x="545261" y="140398"/>
                </a:lnTo>
                <a:lnTo>
                  <a:pt x="545096" y="140652"/>
                </a:lnTo>
                <a:lnTo>
                  <a:pt x="545147" y="140919"/>
                </a:lnTo>
                <a:lnTo>
                  <a:pt x="545452" y="141300"/>
                </a:lnTo>
                <a:lnTo>
                  <a:pt x="545287" y="140576"/>
                </a:lnTo>
                <a:lnTo>
                  <a:pt x="552831" y="137782"/>
                </a:lnTo>
                <a:lnTo>
                  <a:pt x="553161" y="141312"/>
                </a:lnTo>
                <a:lnTo>
                  <a:pt x="553808" y="144856"/>
                </a:lnTo>
                <a:lnTo>
                  <a:pt x="553580" y="150101"/>
                </a:lnTo>
                <a:lnTo>
                  <a:pt x="552411" y="152717"/>
                </a:lnTo>
                <a:lnTo>
                  <a:pt x="545007" y="155816"/>
                </a:lnTo>
                <a:lnTo>
                  <a:pt x="544918" y="155600"/>
                </a:lnTo>
                <a:lnTo>
                  <a:pt x="545033" y="160705"/>
                </a:lnTo>
                <a:lnTo>
                  <a:pt x="556285" y="156311"/>
                </a:lnTo>
                <a:lnTo>
                  <a:pt x="554736" y="163550"/>
                </a:lnTo>
                <a:lnTo>
                  <a:pt x="553440" y="163334"/>
                </a:lnTo>
                <a:lnTo>
                  <a:pt x="551789" y="162775"/>
                </a:lnTo>
                <a:lnTo>
                  <a:pt x="549617" y="162966"/>
                </a:lnTo>
                <a:lnTo>
                  <a:pt x="549160" y="164617"/>
                </a:lnTo>
                <a:lnTo>
                  <a:pt x="548500" y="165798"/>
                </a:lnTo>
                <a:lnTo>
                  <a:pt x="556691" y="170281"/>
                </a:lnTo>
                <a:lnTo>
                  <a:pt x="555269" y="162128"/>
                </a:lnTo>
                <a:lnTo>
                  <a:pt x="565480" y="164947"/>
                </a:lnTo>
                <a:lnTo>
                  <a:pt x="566051" y="158407"/>
                </a:lnTo>
                <a:lnTo>
                  <a:pt x="557466" y="155473"/>
                </a:lnTo>
                <a:lnTo>
                  <a:pt x="574243" y="137350"/>
                </a:lnTo>
                <a:lnTo>
                  <a:pt x="572858" y="149580"/>
                </a:lnTo>
                <a:lnTo>
                  <a:pt x="577850" y="150710"/>
                </a:lnTo>
                <a:lnTo>
                  <a:pt x="579831" y="149009"/>
                </a:lnTo>
                <a:lnTo>
                  <a:pt x="578548" y="141820"/>
                </a:lnTo>
                <a:lnTo>
                  <a:pt x="577443" y="139090"/>
                </a:lnTo>
                <a:lnTo>
                  <a:pt x="576402" y="135610"/>
                </a:lnTo>
                <a:lnTo>
                  <a:pt x="578916" y="135610"/>
                </a:lnTo>
                <a:lnTo>
                  <a:pt x="580847" y="136144"/>
                </a:lnTo>
                <a:lnTo>
                  <a:pt x="583425" y="134785"/>
                </a:lnTo>
                <a:lnTo>
                  <a:pt x="584073" y="132892"/>
                </a:lnTo>
                <a:lnTo>
                  <a:pt x="585000" y="131521"/>
                </a:lnTo>
                <a:close/>
              </a:path>
              <a:path w="610870" h="255904">
                <a:moveTo>
                  <a:pt x="596874" y="150050"/>
                </a:moveTo>
                <a:lnTo>
                  <a:pt x="585431" y="141947"/>
                </a:lnTo>
                <a:lnTo>
                  <a:pt x="583501" y="142722"/>
                </a:lnTo>
                <a:lnTo>
                  <a:pt x="585114" y="155295"/>
                </a:lnTo>
                <a:lnTo>
                  <a:pt x="596874" y="150050"/>
                </a:lnTo>
                <a:close/>
              </a:path>
              <a:path w="610870" h="255904">
                <a:moveTo>
                  <a:pt x="610349" y="132626"/>
                </a:moveTo>
                <a:lnTo>
                  <a:pt x="605624" y="124510"/>
                </a:lnTo>
                <a:lnTo>
                  <a:pt x="598246" y="129108"/>
                </a:lnTo>
                <a:lnTo>
                  <a:pt x="600494" y="136575"/>
                </a:lnTo>
                <a:lnTo>
                  <a:pt x="597585" y="142608"/>
                </a:lnTo>
                <a:lnTo>
                  <a:pt x="599528" y="145046"/>
                </a:lnTo>
                <a:lnTo>
                  <a:pt x="602843" y="146431"/>
                </a:lnTo>
                <a:lnTo>
                  <a:pt x="605205" y="146329"/>
                </a:lnTo>
                <a:lnTo>
                  <a:pt x="607212" y="146583"/>
                </a:lnTo>
                <a:lnTo>
                  <a:pt x="610349" y="132626"/>
                </a:lnTo>
                <a:close/>
              </a:path>
            </a:pathLst>
          </a:custGeom>
          <a:solidFill>
            <a:srgbClr val="D1D3D4"/>
          </a:solidFill>
        </p:spPr>
        <p:txBody>
          <a:bodyPr wrap="square" lIns="0" tIns="0" rIns="0" bIns="0" rtlCol="0"/>
          <a:lstStyle/>
          <a:p>
            <a:endParaRPr/>
          </a:p>
        </p:txBody>
      </p:sp>
      <p:sp>
        <p:nvSpPr>
          <p:cNvPr id="192" name="bg object 192"/>
          <p:cNvSpPr/>
          <p:nvPr/>
        </p:nvSpPr>
        <p:spPr>
          <a:xfrm>
            <a:off x="3721951" y="3922128"/>
            <a:ext cx="757555" cy="281940"/>
          </a:xfrm>
          <a:custGeom>
            <a:avLst/>
            <a:gdLst/>
            <a:ahLst/>
            <a:cxnLst/>
            <a:rect l="l" t="t" r="r" b="b"/>
            <a:pathLst>
              <a:path w="757554" h="281939">
                <a:moveTo>
                  <a:pt x="4445" y="275793"/>
                </a:moveTo>
                <a:lnTo>
                  <a:pt x="3657" y="275170"/>
                </a:lnTo>
                <a:lnTo>
                  <a:pt x="1917" y="273773"/>
                </a:lnTo>
                <a:lnTo>
                  <a:pt x="0" y="275564"/>
                </a:lnTo>
                <a:lnTo>
                  <a:pt x="749" y="276288"/>
                </a:lnTo>
                <a:lnTo>
                  <a:pt x="1422" y="277418"/>
                </a:lnTo>
                <a:lnTo>
                  <a:pt x="2870" y="277672"/>
                </a:lnTo>
                <a:lnTo>
                  <a:pt x="3708" y="276440"/>
                </a:lnTo>
                <a:lnTo>
                  <a:pt x="4445" y="275793"/>
                </a:lnTo>
                <a:close/>
              </a:path>
              <a:path w="757554" h="281939">
                <a:moveTo>
                  <a:pt x="47256" y="253885"/>
                </a:moveTo>
                <a:lnTo>
                  <a:pt x="40944" y="252336"/>
                </a:lnTo>
                <a:lnTo>
                  <a:pt x="46139" y="243916"/>
                </a:lnTo>
                <a:lnTo>
                  <a:pt x="38722" y="242747"/>
                </a:lnTo>
                <a:lnTo>
                  <a:pt x="36766" y="247205"/>
                </a:lnTo>
                <a:lnTo>
                  <a:pt x="36233" y="247472"/>
                </a:lnTo>
                <a:lnTo>
                  <a:pt x="35928" y="248018"/>
                </a:lnTo>
                <a:lnTo>
                  <a:pt x="36017" y="248907"/>
                </a:lnTo>
                <a:lnTo>
                  <a:pt x="33870" y="253796"/>
                </a:lnTo>
                <a:lnTo>
                  <a:pt x="45402" y="255854"/>
                </a:lnTo>
                <a:lnTo>
                  <a:pt x="47256" y="253885"/>
                </a:lnTo>
                <a:close/>
              </a:path>
              <a:path w="757554" h="281939">
                <a:moveTo>
                  <a:pt x="73939" y="280530"/>
                </a:moveTo>
                <a:lnTo>
                  <a:pt x="70815" y="275348"/>
                </a:lnTo>
                <a:lnTo>
                  <a:pt x="67081" y="274726"/>
                </a:lnTo>
                <a:lnTo>
                  <a:pt x="63550" y="275513"/>
                </a:lnTo>
                <a:lnTo>
                  <a:pt x="61048" y="276072"/>
                </a:lnTo>
                <a:lnTo>
                  <a:pt x="60464" y="278688"/>
                </a:lnTo>
                <a:lnTo>
                  <a:pt x="62357" y="281597"/>
                </a:lnTo>
                <a:lnTo>
                  <a:pt x="73939" y="280530"/>
                </a:lnTo>
                <a:close/>
              </a:path>
              <a:path w="757554" h="281939">
                <a:moveTo>
                  <a:pt x="81114" y="43573"/>
                </a:moveTo>
                <a:lnTo>
                  <a:pt x="79832" y="39281"/>
                </a:lnTo>
                <a:lnTo>
                  <a:pt x="77254" y="40398"/>
                </a:lnTo>
                <a:lnTo>
                  <a:pt x="75018" y="41897"/>
                </a:lnTo>
                <a:lnTo>
                  <a:pt x="73901" y="46774"/>
                </a:lnTo>
                <a:lnTo>
                  <a:pt x="77431" y="43942"/>
                </a:lnTo>
                <a:lnTo>
                  <a:pt x="81114" y="43573"/>
                </a:lnTo>
                <a:close/>
              </a:path>
              <a:path w="757554" h="281939">
                <a:moveTo>
                  <a:pt x="121323" y="42862"/>
                </a:moveTo>
                <a:lnTo>
                  <a:pt x="111467" y="34251"/>
                </a:lnTo>
                <a:lnTo>
                  <a:pt x="109867" y="35090"/>
                </a:lnTo>
                <a:lnTo>
                  <a:pt x="108051" y="35433"/>
                </a:lnTo>
                <a:lnTo>
                  <a:pt x="106387" y="38252"/>
                </a:lnTo>
                <a:lnTo>
                  <a:pt x="106108" y="40474"/>
                </a:lnTo>
                <a:lnTo>
                  <a:pt x="105498" y="42506"/>
                </a:lnTo>
                <a:lnTo>
                  <a:pt x="107315" y="42938"/>
                </a:lnTo>
                <a:lnTo>
                  <a:pt x="109143" y="43700"/>
                </a:lnTo>
                <a:lnTo>
                  <a:pt x="113588" y="43802"/>
                </a:lnTo>
                <a:lnTo>
                  <a:pt x="116217" y="43332"/>
                </a:lnTo>
                <a:lnTo>
                  <a:pt x="121323" y="42862"/>
                </a:lnTo>
                <a:close/>
              </a:path>
              <a:path w="757554" h="281939">
                <a:moveTo>
                  <a:pt x="136918" y="43332"/>
                </a:moveTo>
                <a:lnTo>
                  <a:pt x="136791" y="41897"/>
                </a:lnTo>
                <a:lnTo>
                  <a:pt x="135496" y="41783"/>
                </a:lnTo>
                <a:lnTo>
                  <a:pt x="134277" y="41821"/>
                </a:lnTo>
                <a:lnTo>
                  <a:pt x="133070" y="41821"/>
                </a:lnTo>
                <a:lnTo>
                  <a:pt x="133070" y="44030"/>
                </a:lnTo>
                <a:lnTo>
                  <a:pt x="134340" y="43827"/>
                </a:lnTo>
                <a:lnTo>
                  <a:pt x="135610" y="43649"/>
                </a:lnTo>
                <a:lnTo>
                  <a:pt x="136842" y="43345"/>
                </a:lnTo>
                <a:close/>
              </a:path>
              <a:path w="757554" h="281939">
                <a:moveTo>
                  <a:pt x="146062" y="43294"/>
                </a:moveTo>
                <a:lnTo>
                  <a:pt x="144602" y="42113"/>
                </a:lnTo>
                <a:lnTo>
                  <a:pt x="143344" y="40347"/>
                </a:lnTo>
                <a:lnTo>
                  <a:pt x="141922" y="42176"/>
                </a:lnTo>
                <a:lnTo>
                  <a:pt x="140017" y="44653"/>
                </a:lnTo>
                <a:lnTo>
                  <a:pt x="141071" y="45453"/>
                </a:lnTo>
                <a:lnTo>
                  <a:pt x="142201" y="46964"/>
                </a:lnTo>
                <a:lnTo>
                  <a:pt x="143154" y="46863"/>
                </a:lnTo>
                <a:lnTo>
                  <a:pt x="144221" y="46736"/>
                </a:lnTo>
                <a:lnTo>
                  <a:pt x="145669" y="45262"/>
                </a:lnTo>
                <a:lnTo>
                  <a:pt x="145897" y="44157"/>
                </a:lnTo>
                <a:lnTo>
                  <a:pt x="146062" y="43294"/>
                </a:lnTo>
                <a:close/>
              </a:path>
              <a:path w="757554" h="281939">
                <a:moveTo>
                  <a:pt x="184518" y="7327"/>
                </a:moveTo>
                <a:lnTo>
                  <a:pt x="179908" y="0"/>
                </a:lnTo>
                <a:lnTo>
                  <a:pt x="179539" y="1993"/>
                </a:lnTo>
                <a:lnTo>
                  <a:pt x="178689" y="4025"/>
                </a:lnTo>
                <a:lnTo>
                  <a:pt x="179006" y="5854"/>
                </a:lnTo>
                <a:lnTo>
                  <a:pt x="179527" y="8890"/>
                </a:lnTo>
                <a:lnTo>
                  <a:pt x="181559" y="8940"/>
                </a:lnTo>
                <a:lnTo>
                  <a:pt x="184518" y="7327"/>
                </a:lnTo>
                <a:close/>
              </a:path>
              <a:path w="757554" h="281939">
                <a:moveTo>
                  <a:pt x="192303" y="166687"/>
                </a:moveTo>
                <a:lnTo>
                  <a:pt x="189992" y="164376"/>
                </a:lnTo>
                <a:lnTo>
                  <a:pt x="186842" y="161239"/>
                </a:lnTo>
                <a:lnTo>
                  <a:pt x="190639" y="159588"/>
                </a:lnTo>
                <a:lnTo>
                  <a:pt x="190220" y="156718"/>
                </a:lnTo>
                <a:lnTo>
                  <a:pt x="184010" y="154178"/>
                </a:lnTo>
                <a:lnTo>
                  <a:pt x="184518" y="160743"/>
                </a:lnTo>
                <a:lnTo>
                  <a:pt x="178257" y="164414"/>
                </a:lnTo>
                <a:lnTo>
                  <a:pt x="177761" y="167500"/>
                </a:lnTo>
                <a:lnTo>
                  <a:pt x="181965" y="171310"/>
                </a:lnTo>
                <a:lnTo>
                  <a:pt x="185318" y="172097"/>
                </a:lnTo>
                <a:lnTo>
                  <a:pt x="190728" y="170586"/>
                </a:lnTo>
                <a:lnTo>
                  <a:pt x="192303" y="166687"/>
                </a:lnTo>
                <a:close/>
              </a:path>
              <a:path w="757554" h="281939">
                <a:moveTo>
                  <a:pt x="198285" y="151206"/>
                </a:moveTo>
                <a:lnTo>
                  <a:pt x="195237" y="148082"/>
                </a:lnTo>
                <a:lnTo>
                  <a:pt x="193370" y="147485"/>
                </a:lnTo>
                <a:lnTo>
                  <a:pt x="191858" y="152120"/>
                </a:lnTo>
                <a:lnTo>
                  <a:pt x="198285" y="151206"/>
                </a:lnTo>
                <a:close/>
              </a:path>
              <a:path w="757554" h="281939">
                <a:moveTo>
                  <a:pt x="214782" y="158000"/>
                </a:moveTo>
                <a:lnTo>
                  <a:pt x="214515" y="156083"/>
                </a:lnTo>
                <a:lnTo>
                  <a:pt x="213918" y="155689"/>
                </a:lnTo>
                <a:lnTo>
                  <a:pt x="210858" y="153606"/>
                </a:lnTo>
                <a:lnTo>
                  <a:pt x="209308" y="156387"/>
                </a:lnTo>
                <a:lnTo>
                  <a:pt x="207251" y="158432"/>
                </a:lnTo>
                <a:lnTo>
                  <a:pt x="207416" y="159207"/>
                </a:lnTo>
                <a:lnTo>
                  <a:pt x="207314" y="160185"/>
                </a:lnTo>
                <a:lnTo>
                  <a:pt x="210083" y="162039"/>
                </a:lnTo>
                <a:lnTo>
                  <a:pt x="212572" y="161836"/>
                </a:lnTo>
                <a:lnTo>
                  <a:pt x="214350" y="158724"/>
                </a:lnTo>
                <a:lnTo>
                  <a:pt x="214782" y="158000"/>
                </a:lnTo>
                <a:close/>
              </a:path>
              <a:path w="757554" h="281939">
                <a:moveTo>
                  <a:pt x="221234" y="47891"/>
                </a:moveTo>
                <a:lnTo>
                  <a:pt x="215087" y="50876"/>
                </a:lnTo>
                <a:lnTo>
                  <a:pt x="220383" y="52476"/>
                </a:lnTo>
                <a:lnTo>
                  <a:pt x="221234" y="47891"/>
                </a:lnTo>
                <a:close/>
              </a:path>
              <a:path w="757554" h="281939">
                <a:moveTo>
                  <a:pt x="237502" y="51231"/>
                </a:moveTo>
                <a:lnTo>
                  <a:pt x="235280" y="49707"/>
                </a:lnTo>
                <a:lnTo>
                  <a:pt x="234657" y="50495"/>
                </a:lnTo>
                <a:lnTo>
                  <a:pt x="233743" y="51130"/>
                </a:lnTo>
                <a:lnTo>
                  <a:pt x="233794" y="51701"/>
                </a:lnTo>
                <a:lnTo>
                  <a:pt x="233832" y="52285"/>
                </a:lnTo>
                <a:lnTo>
                  <a:pt x="235127" y="53352"/>
                </a:lnTo>
                <a:lnTo>
                  <a:pt x="235331" y="53238"/>
                </a:lnTo>
                <a:lnTo>
                  <a:pt x="236169" y="52768"/>
                </a:lnTo>
                <a:lnTo>
                  <a:pt x="236791" y="51930"/>
                </a:lnTo>
                <a:lnTo>
                  <a:pt x="237502" y="51231"/>
                </a:lnTo>
                <a:close/>
              </a:path>
              <a:path w="757554" h="281939">
                <a:moveTo>
                  <a:pt x="239090" y="153022"/>
                </a:moveTo>
                <a:lnTo>
                  <a:pt x="238302" y="151803"/>
                </a:lnTo>
                <a:lnTo>
                  <a:pt x="237756" y="149987"/>
                </a:lnTo>
                <a:lnTo>
                  <a:pt x="236258" y="151320"/>
                </a:lnTo>
                <a:lnTo>
                  <a:pt x="235013" y="151917"/>
                </a:lnTo>
                <a:lnTo>
                  <a:pt x="234619" y="153492"/>
                </a:lnTo>
                <a:lnTo>
                  <a:pt x="235623" y="154520"/>
                </a:lnTo>
                <a:lnTo>
                  <a:pt x="236093" y="155422"/>
                </a:lnTo>
                <a:lnTo>
                  <a:pt x="237020" y="154851"/>
                </a:lnTo>
                <a:lnTo>
                  <a:pt x="238340" y="154495"/>
                </a:lnTo>
                <a:lnTo>
                  <a:pt x="238760" y="153670"/>
                </a:lnTo>
                <a:lnTo>
                  <a:pt x="239090" y="153022"/>
                </a:lnTo>
                <a:close/>
              </a:path>
              <a:path w="757554" h="281939">
                <a:moveTo>
                  <a:pt x="251891" y="156375"/>
                </a:moveTo>
                <a:lnTo>
                  <a:pt x="250558" y="153962"/>
                </a:lnTo>
                <a:lnTo>
                  <a:pt x="247738" y="153327"/>
                </a:lnTo>
                <a:lnTo>
                  <a:pt x="246316" y="154343"/>
                </a:lnTo>
                <a:lnTo>
                  <a:pt x="247408" y="159080"/>
                </a:lnTo>
                <a:lnTo>
                  <a:pt x="251891" y="156375"/>
                </a:lnTo>
                <a:close/>
              </a:path>
              <a:path w="757554" h="281939">
                <a:moveTo>
                  <a:pt x="256857" y="179235"/>
                </a:moveTo>
                <a:lnTo>
                  <a:pt x="256730" y="178422"/>
                </a:lnTo>
                <a:lnTo>
                  <a:pt x="256108" y="174536"/>
                </a:lnTo>
                <a:lnTo>
                  <a:pt x="253072" y="175437"/>
                </a:lnTo>
                <a:lnTo>
                  <a:pt x="250063" y="175793"/>
                </a:lnTo>
                <a:lnTo>
                  <a:pt x="249707" y="176517"/>
                </a:lnTo>
                <a:lnTo>
                  <a:pt x="249301" y="176936"/>
                </a:lnTo>
                <a:lnTo>
                  <a:pt x="251828" y="181635"/>
                </a:lnTo>
                <a:lnTo>
                  <a:pt x="252730" y="182397"/>
                </a:lnTo>
                <a:lnTo>
                  <a:pt x="255866" y="180670"/>
                </a:lnTo>
                <a:lnTo>
                  <a:pt x="256857" y="179235"/>
                </a:lnTo>
                <a:close/>
              </a:path>
              <a:path w="757554" h="281939">
                <a:moveTo>
                  <a:pt x="264947" y="50761"/>
                </a:moveTo>
                <a:lnTo>
                  <a:pt x="263956" y="49593"/>
                </a:lnTo>
                <a:lnTo>
                  <a:pt x="263372" y="48450"/>
                </a:lnTo>
                <a:lnTo>
                  <a:pt x="262978" y="48514"/>
                </a:lnTo>
                <a:lnTo>
                  <a:pt x="262039" y="48679"/>
                </a:lnTo>
                <a:lnTo>
                  <a:pt x="261200" y="49403"/>
                </a:lnTo>
                <a:lnTo>
                  <a:pt x="260311" y="49898"/>
                </a:lnTo>
                <a:lnTo>
                  <a:pt x="260718" y="50507"/>
                </a:lnTo>
                <a:lnTo>
                  <a:pt x="261099" y="51625"/>
                </a:lnTo>
                <a:lnTo>
                  <a:pt x="262483" y="51714"/>
                </a:lnTo>
                <a:lnTo>
                  <a:pt x="263448" y="51193"/>
                </a:lnTo>
                <a:lnTo>
                  <a:pt x="264947" y="50761"/>
                </a:lnTo>
                <a:close/>
              </a:path>
              <a:path w="757554" h="281939">
                <a:moveTo>
                  <a:pt x="277444" y="51231"/>
                </a:moveTo>
                <a:lnTo>
                  <a:pt x="277012" y="48920"/>
                </a:lnTo>
                <a:lnTo>
                  <a:pt x="275259" y="47701"/>
                </a:lnTo>
                <a:lnTo>
                  <a:pt x="273596" y="45745"/>
                </a:lnTo>
                <a:lnTo>
                  <a:pt x="269811" y="50139"/>
                </a:lnTo>
                <a:lnTo>
                  <a:pt x="271195" y="51295"/>
                </a:lnTo>
                <a:lnTo>
                  <a:pt x="272465" y="53073"/>
                </a:lnTo>
                <a:lnTo>
                  <a:pt x="274015" y="53365"/>
                </a:lnTo>
                <a:lnTo>
                  <a:pt x="274967" y="53543"/>
                </a:lnTo>
                <a:lnTo>
                  <a:pt x="277444" y="51231"/>
                </a:lnTo>
                <a:close/>
              </a:path>
              <a:path w="757554" h="281939">
                <a:moveTo>
                  <a:pt x="285915" y="186651"/>
                </a:moveTo>
                <a:lnTo>
                  <a:pt x="284949" y="185559"/>
                </a:lnTo>
                <a:lnTo>
                  <a:pt x="283565" y="186334"/>
                </a:lnTo>
                <a:lnTo>
                  <a:pt x="282384" y="187185"/>
                </a:lnTo>
                <a:lnTo>
                  <a:pt x="281190" y="187998"/>
                </a:lnTo>
                <a:lnTo>
                  <a:pt x="281736" y="188620"/>
                </a:lnTo>
                <a:lnTo>
                  <a:pt x="282841" y="189852"/>
                </a:lnTo>
                <a:lnTo>
                  <a:pt x="284911" y="187769"/>
                </a:lnTo>
                <a:lnTo>
                  <a:pt x="285915" y="186651"/>
                </a:lnTo>
                <a:close/>
              </a:path>
              <a:path w="757554" h="281939">
                <a:moveTo>
                  <a:pt x="287324" y="152996"/>
                </a:moveTo>
                <a:lnTo>
                  <a:pt x="285991" y="152882"/>
                </a:lnTo>
                <a:lnTo>
                  <a:pt x="284340" y="152222"/>
                </a:lnTo>
                <a:lnTo>
                  <a:pt x="283387" y="152768"/>
                </a:lnTo>
                <a:lnTo>
                  <a:pt x="281952" y="153593"/>
                </a:lnTo>
                <a:lnTo>
                  <a:pt x="281012" y="155257"/>
                </a:lnTo>
                <a:lnTo>
                  <a:pt x="279895" y="156514"/>
                </a:lnTo>
                <a:lnTo>
                  <a:pt x="267995" y="151472"/>
                </a:lnTo>
                <a:lnTo>
                  <a:pt x="262813" y="155905"/>
                </a:lnTo>
                <a:lnTo>
                  <a:pt x="266280" y="160794"/>
                </a:lnTo>
                <a:lnTo>
                  <a:pt x="267068" y="165214"/>
                </a:lnTo>
                <a:lnTo>
                  <a:pt x="264198" y="167767"/>
                </a:lnTo>
                <a:lnTo>
                  <a:pt x="257898" y="164795"/>
                </a:lnTo>
                <a:lnTo>
                  <a:pt x="258749" y="172427"/>
                </a:lnTo>
                <a:lnTo>
                  <a:pt x="260896" y="172224"/>
                </a:lnTo>
                <a:lnTo>
                  <a:pt x="263334" y="172618"/>
                </a:lnTo>
                <a:lnTo>
                  <a:pt x="268935" y="169799"/>
                </a:lnTo>
                <a:lnTo>
                  <a:pt x="279641" y="162344"/>
                </a:lnTo>
                <a:lnTo>
                  <a:pt x="283184" y="159677"/>
                </a:lnTo>
                <a:lnTo>
                  <a:pt x="287286" y="156108"/>
                </a:lnTo>
                <a:lnTo>
                  <a:pt x="287083" y="154292"/>
                </a:lnTo>
                <a:lnTo>
                  <a:pt x="287324" y="152996"/>
                </a:lnTo>
                <a:close/>
              </a:path>
              <a:path w="757554" h="281939">
                <a:moveTo>
                  <a:pt x="290017" y="170954"/>
                </a:moveTo>
                <a:lnTo>
                  <a:pt x="289255" y="168465"/>
                </a:lnTo>
                <a:lnTo>
                  <a:pt x="286956" y="168376"/>
                </a:lnTo>
                <a:lnTo>
                  <a:pt x="284162" y="166700"/>
                </a:lnTo>
                <a:lnTo>
                  <a:pt x="282778" y="171208"/>
                </a:lnTo>
                <a:lnTo>
                  <a:pt x="284187" y="173202"/>
                </a:lnTo>
                <a:lnTo>
                  <a:pt x="286359" y="172618"/>
                </a:lnTo>
                <a:lnTo>
                  <a:pt x="288175" y="171729"/>
                </a:lnTo>
                <a:lnTo>
                  <a:pt x="290017" y="170954"/>
                </a:lnTo>
                <a:close/>
              </a:path>
              <a:path w="757554" h="281939">
                <a:moveTo>
                  <a:pt x="299186" y="47472"/>
                </a:moveTo>
                <a:lnTo>
                  <a:pt x="292417" y="44462"/>
                </a:lnTo>
                <a:lnTo>
                  <a:pt x="288810" y="49047"/>
                </a:lnTo>
                <a:lnTo>
                  <a:pt x="283273" y="52006"/>
                </a:lnTo>
                <a:lnTo>
                  <a:pt x="289255" y="53606"/>
                </a:lnTo>
                <a:lnTo>
                  <a:pt x="293712" y="64566"/>
                </a:lnTo>
                <a:lnTo>
                  <a:pt x="298424" y="60731"/>
                </a:lnTo>
                <a:lnTo>
                  <a:pt x="298907" y="56222"/>
                </a:lnTo>
                <a:lnTo>
                  <a:pt x="298170" y="51612"/>
                </a:lnTo>
                <a:lnTo>
                  <a:pt x="299186" y="47472"/>
                </a:lnTo>
                <a:close/>
              </a:path>
              <a:path w="757554" h="281939">
                <a:moveTo>
                  <a:pt x="299631" y="90131"/>
                </a:moveTo>
                <a:lnTo>
                  <a:pt x="297738" y="86423"/>
                </a:lnTo>
                <a:lnTo>
                  <a:pt x="295821" y="80683"/>
                </a:lnTo>
                <a:lnTo>
                  <a:pt x="293497" y="81165"/>
                </a:lnTo>
                <a:lnTo>
                  <a:pt x="291465" y="82956"/>
                </a:lnTo>
                <a:lnTo>
                  <a:pt x="287401" y="91516"/>
                </a:lnTo>
                <a:lnTo>
                  <a:pt x="289902" y="95110"/>
                </a:lnTo>
                <a:lnTo>
                  <a:pt x="293179" y="93929"/>
                </a:lnTo>
                <a:lnTo>
                  <a:pt x="299631" y="90131"/>
                </a:lnTo>
                <a:close/>
              </a:path>
              <a:path w="757554" h="281939">
                <a:moveTo>
                  <a:pt x="302006" y="219303"/>
                </a:moveTo>
                <a:lnTo>
                  <a:pt x="301421" y="218846"/>
                </a:lnTo>
                <a:lnTo>
                  <a:pt x="300748" y="217932"/>
                </a:lnTo>
                <a:lnTo>
                  <a:pt x="300266" y="218020"/>
                </a:lnTo>
                <a:lnTo>
                  <a:pt x="299313" y="218198"/>
                </a:lnTo>
                <a:lnTo>
                  <a:pt x="298450" y="218922"/>
                </a:lnTo>
                <a:lnTo>
                  <a:pt x="296341" y="220103"/>
                </a:lnTo>
                <a:lnTo>
                  <a:pt x="297815" y="220878"/>
                </a:lnTo>
                <a:lnTo>
                  <a:pt x="298742" y="221729"/>
                </a:lnTo>
                <a:lnTo>
                  <a:pt x="300266" y="221068"/>
                </a:lnTo>
                <a:lnTo>
                  <a:pt x="301091" y="220078"/>
                </a:lnTo>
                <a:lnTo>
                  <a:pt x="302006" y="219303"/>
                </a:lnTo>
                <a:close/>
              </a:path>
              <a:path w="757554" h="281939">
                <a:moveTo>
                  <a:pt x="305701" y="178549"/>
                </a:moveTo>
                <a:lnTo>
                  <a:pt x="305333" y="175806"/>
                </a:lnTo>
                <a:lnTo>
                  <a:pt x="300266" y="175818"/>
                </a:lnTo>
                <a:lnTo>
                  <a:pt x="298780" y="176961"/>
                </a:lnTo>
                <a:lnTo>
                  <a:pt x="298678" y="177723"/>
                </a:lnTo>
                <a:lnTo>
                  <a:pt x="298094" y="182029"/>
                </a:lnTo>
                <a:lnTo>
                  <a:pt x="301053" y="182410"/>
                </a:lnTo>
                <a:lnTo>
                  <a:pt x="304965" y="182384"/>
                </a:lnTo>
                <a:lnTo>
                  <a:pt x="305701" y="178549"/>
                </a:lnTo>
                <a:close/>
              </a:path>
              <a:path w="757554" h="281939">
                <a:moveTo>
                  <a:pt x="321513" y="29679"/>
                </a:moveTo>
                <a:lnTo>
                  <a:pt x="320040" y="29057"/>
                </a:lnTo>
                <a:lnTo>
                  <a:pt x="319316" y="28740"/>
                </a:lnTo>
                <a:lnTo>
                  <a:pt x="317106" y="34709"/>
                </a:lnTo>
                <a:lnTo>
                  <a:pt x="317741" y="34963"/>
                </a:lnTo>
                <a:lnTo>
                  <a:pt x="318363" y="35229"/>
                </a:lnTo>
                <a:lnTo>
                  <a:pt x="318998" y="35483"/>
                </a:lnTo>
                <a:lnTo>
                  <a:pt x="321513" y="29679"/>
                </a:lnTo>
                <a:close/>
              </a:path>
              <a:path w="757554" h="281939">
                <a:moveTo>
                  <a:pt x="321843" y="83045"/>
                </a:moveTo>
                <a:lnTo>
                  <a:pt x="320014" y="78714"/>
                </a:lnTo>
                <a:lnTo>
                  <a:pt x="317398" y="79933"/>
                </a:lnTo>
                <a:lnTo>
                  <a:pt x="313410" y="81762"/>
                </a:lnTo>
                <a:lnTo>
                  <a:pt x="319913" y="85852"/>
                </a:lnTo>
                <a:lnTo>
                  <a:pt x="320484" y="84620"/>
                </a:lnTo>
                <a:lnTo>
                  <a:pt x="321843" y="83045"/>
                </a:lnTo>
                <a:close/>
              </a:path>
              <a:path w="757554" h="281939">
                <a:moveTo>
                  <a:pt x="325424" y="23571"/>
                </a:moveTo>
                <a:lnTo>
                  <a:pt x="320675" y="19481"/>
                </a:lnTo>
                <a:lnTo>
                  <a:pt x="317855" y="22326"/>
                </a:lnTo>
                <a:lnTo>
                  <a:pt x="315506" y="26670"/>
                </a:lnTo>
                <a:lnTo>
                  <a:pt x="325424" y="23571"/>
                </a:lnTo>
                <a:close/>
              </a:path>
              <a:path w="757554" h="281939">
                <a:moveTo>
                  <a:pt x="328422" y="198501"/>
                </a:moveTo>
                <a:lnTo>
                  <a:pt x="325932" y="194005"/>
                </a:lnTo>
                <a:lnTo>
                  <a:pt x="324091" y="190677"/>
                </a:lnTo>
                <a:lnTo>
                  <a:pt x="321830" y="190881"/>
                </a:lnTo>
                <a:lnTo>
                  <a:pt x="316014" y="195084"/>
                </a:lnTo>
                <a:lnTo>
                  <a:pt x="321183" y="202628"/>
                </a:lnTo>
                <a:lnTo>
                  <a:pt x="325043" y="200113"/>
                </a:lnTo>
                <a:lnTo>
                  <a:pt x="328422" y="198501"/>
                </a:lnTo>
                <a:close/>
              </a:path>
              <a:path w="757554" h="281939">
                <a:moveTo>
                  <a:pt x="328968" y="177990"/>
                </a:moveTo>
                <a:lnTo>
                  <a:pt x="316788" y="173913"/>
                </a:lnTo>
                <a:lnTo>
                  <a:pt x="311962" y="183934"/>
                </a:lnTo>
                <a:lnTo>
                  <a:pt x="328968" y="177990"/>
                </a:lnTo>
                <a:close/>
              </a:path>
              <a:path w="757554" h="281939">
                <a:moveTo>
                  <a:pt x="331711" y="69215"/>
                </a:moveTo>
                <a:lnTo>
                  <a:pt x="323265" y="61518"/>
                </a:lnTo>
                <a:lnTo>
                  <a:pt x="317258" y="63284"/>
                </a:lnTo>
                <a:lnTo>
                  <a:pt x="311264" y="65506"/>
                </a:lnTo>
                <a:lnTo>
                  <a:pt x="299504" y="67830"/>
                </a:lnTo>
                <a:lnTo>
                  <a:pt x="294830" y="70485"/>
                </a:lnTo>
                <a:lnTo>
                  <a:pt x="290449" y="73609"/>
                </a:lnTo>
                <a:lnTo>
                  <a:pt x="286105" y="76695"/>
                </a:lnTo>
                <a:lnTo>
                  <a:pt x="286575" y="78994"/>
                </a:lnTo>
                <a:lnTo>
                  <a:pt x="291490" y="82804"/>
                </a:lnTo>
                <a:lnTo>
                  <a:pt x="297776" y="76352"/>
                </a:lnTo>
                <a:lnTo>
                  <a:pt x="305562" y="73113"/>
                </a:lnTo>
                <a:lnTo>
                  <a:pt x="313715" y="73431"/>
                </a:lnTo>
                <a:lnTo>
                  <a:pt x="321094" y="77635"/>
                </a:lnTo>
                <a:lnTo>
                  <a:pt x="331330" y="71869"/>
                </a:lnTo>
                <a:lnTo>
                  <a:pt x="331711" y="69215"/>
                </a:lnTo>
                <a:close/>
              </a:path>
              <a:path w="757554" h="281939">
                <a:moveTo>
                  <a:pt x="337642" y="203530"/>
                </a:moveTo>
                <a:lnTo>
                  <a:pt x="333209" y="201307"/>
                </a:lnTo>
                <a:lnTo>
                  <a:pt x="330898" y="203187"/>
                </a:lnTo>
                <a:lnTo>
                  <a:pt x="328701" y="207340"/>
                </a:lnTo>
                <a:lnTo>
                  <a:pt x="332740" y="207784"/>
                </a:lnTo>
                <a:lnTo>
                  <a:pt x="336194" y="208749"/>
                </a:lnTo>
                <a:lnTo>
                  <a:pt x="337642" y="203530"/>
                </a:lnTo>
                <a:close/>
              </a:path>
              <a:path w="757554" h="281939">
                <a:moveTo>
                  <a:pt x="338023" y="185928"/>
                </a:moveTo>
                <a:lnTo>
                  <a:pt x="337248" y="184899"/>
                </a:lnTo>
                <a:lnTo>
                  <a:pt x="336511" y="183083"/>
                </a:lnTo>
                <a:lnTo>
                  <a:pt x="334276" y="182956"/>
                </a:lnTo>
                <a:lnTo>
                  <a:pt x="332803" y="183997"/>
                </a:lnTo>
                <a:lnTo>
                  <a:pt x="330568" y="184886"/>
                </a:lnTo>
                <a:lnTo>
                  <a:pt x="332117" y="186537"/>
                </a:lnTo>
                <a:lnTo>
                  <a:pt x="333146" y="188404"/>
                </a:lnTo>
                <a:lnTo>
                  <a:pt x="335368" y="188112"/>
                </a:lnTo>
                <a:lnTo>
                  <a:pt x="336664" y="186778"/>
                </a:lnTo>
                <a:lnTo>
                  <a:pt x="338023" y="185928"/>
                </a:lnTo>
                <a:close/>
              </a:path>
              <a:path w="757554" h="281939">
                <a:moveTo>
                  <a:pt x="340067" y="213918"/>
                </a:moveTo>
                <a:lnTo>
                  <a:pt x="338137" y="212801"/>
                </a:lnTo>
                <a:lnTo>
                  <a:pt x="336905" y="211518"/>
                </a:lnTo>
                <a:lnTo>
                  <a:pt x="334899" y="211836"/>
                </a:lnTo>
                <a:lnTo>
                  <a:pt x="334124" y="213461"/>
                </a:lnTo>
                <a:lnTo>
                  <a:pt x="333260" y="214439"/>
                </a:lnTo>
                <a:lnTo>
                  <a:pt x="334289" y="215226"/>
                </a:lnTo>
                <a:lnTo>
                  <a:pt x="335305" y="216623"/>
                </a:lnTo>
                <a:lnTo>
                  <a:pt x="336359" y="216649"/>
                </a:lnTo>
                <a:lnTo>
                  <a:pt x="337350" y="216674"/>
                </a:lnTo>
                <a:lnTo>
                  <a:pt x="338366" y="215252"/>
                </a:lnTo>
                <a:lnTo>
                  <a:pt x="340067" y="213918"/>
                </a:lnTo>
                <a:close/>
              </a:path>
              <a:path w="757554" h="281939">
                <a:moveTo>
                  <a:pt x="340118" y="194183"/>
                </a:moveTo>
                <a:lnTo>
                  <a:pt x="339445" y="192925"/>
                </a:lnTo>
                <a:lnTo>
                  <a:pt x="338861" y="191503"/>
                </a:lnTo>
                <a:lnTo>
                  <a:pt x="337731" y="192443"/>
                </a:lnTo>
                <a:lnTo>
                  <a:pt x="336715" y="192963"/>
                </a:lnTo>
                <a:lnTo>
                  <a:pt x="336245" y="193789"/>
                </a:lnTo>
                <a:lnTo>
                  <a:pt x="335965" y="194284"/>
                </a:lnTo>
                <a:lnTo>
                  <a:pt x="336511" y="195262"/>
                </a:lnTo>
                <a:lnTo>
                  <a:pt x="336689" y="196024"/>
                </a:lnTo>
                <a:lnTo>
                  <a:pt x="337807" y="195478"/>
                </a:lnTo>
                <a:lnTo>
                  <a:pt x="338975" y="194995"/>
                </a:lnTo>
                <a:lnTo>
                  <a:pt x="340118" y="194183"/>
                </a:lnTo>
                <a:close/>
              </a:path>
              <a:path w="757554" h="281939">
                <a:moveTo>
                  <a:pt x="344004" y="81419"/>
                </a:moveTo>
                <a:lnTo>
                  <a:pt x="343509" y="79997"/>
                </a:lnTo>
                <a:lnTo>
                  <a:pt x="341807" y="80238"/>
                </a:lnTo>
                <a:lnTo>
                  <a:pt x="340207" y="80594"/>
                </a:lnTo>
                <a:lnTo>
                  <a:pt x="338607" y="80924"/>
                </a:lnTo>
                <a:lnTo>
                  <a:pt x="339636" y="84023"/>
                </a:lnTo>
                <a:lnTo>
                  <a:pt x="341058" y="83210"/>
                </a:lnTo>
                <a:lnTo>
                  <a:pt x="342519" y="82435"/>
                </a:lnTo>
                <a:lnTo>
                  <a:pt x="344004" y="81419"/>
                </a:lnTo>
                <a:close/>
              </a:path>
              <a:path w="757554" h="281939">
                <a:moveTo>
                  <a:pt x="345630" y="66382"/>
                </a:moveTo>
                <a:lnTo>
                  <a:pt x="343484" y="63868"/>
                </a:lnTo>
                <a:lnTo>
                  <a:pt x="342557" y="64719"/>
                </a:lnTo>
                <a:lnTo>
                  <a:pt x="341490" y="65468"/>
                </a:lnTo>
                <a:lnTo>
                  <a:pt x="341579" y="65659"/>
                </a:lnTo>
                <a:lnTo>
                  <a:pt x="342036" y="66573"/>
                </a:lnTo>
                <a:lnTo>
                  <a:pt x="342785" y="67348"/>
                </a:lnTo>
                <a:lnTo>
                  <a:pt x="343433" y="68173"/>
                </a:lnTo>
                <a:lnTo>
                  <a:pt x="345630" y="66382"/>
                </a:lnTo>
                <a:close/>
              </a:path>
              <a:path w="757554" h="281939">
                <a:moveTo>
                  <a:pt x="346900" y="34963"/>
                </a:moveTo>
                <a:lnTo>
                  <a:pt x="341160" y="30365"/>
                </a:lnTo>
                <a:lnTo>
                  <a:pt x="338747" y="31140"/>
                </a:lnTo>
                <a:lnTo>
                  <a:pt x="335800" y="38595"/>
                </a:lnTo>
                <a:lnTo>
                  <a:pt x="340474" y="40144"/>
                </a:lnTo>
                <a:lnTo>
                  <a:pt x="344462" y="40132"/>
                </a:lnTo>
                <a:lnTo>
                  <a:pt x="346900" y="34963"/>
                </a:lnTo>
                <a:close/>
              </a:path>
              <a:path w="757554" h="281939">
                <a:moveTo>
                  <a:pt x="348449" y="173050"/>
                </a:moveTo>
                <a:lnTo>
                  <a:pt x="347281" y="172275"/>
                </a:lnTo>
                <a:lnTo>
                  <a:pt x="345897" y="170637"/>
                </a:lnTo>
                <a:lnTo>
                  <a:pt x="345300" y="172554"/>
                </a:lnTo>
                <a:lnTo>
                  <a:pt x="344716" y="173494"/>
                </a:lnTo>
                <a:lnTo>
                  <a:pt x="344919" y="174955"/>
                </a:lnTo>
                <a:lnTo>
                  <a:pt x="346278" y="176022"/>
                </a:lnTo>
                <a:lnTo>
                  <a:pt x="346456" y="175907"/>
                </a:lnTo>
                <a:lnTo>
                  <a:pt x="347281" y="175387"/>
                </a:lnTo>
                <a:lnTo>
                  <a:pt x="348386" y="174548"/>
                </a:lnTo>
                <a:lnTo>
                  <a:pt x="348424" y="173786"/>
                </a:lnTo>
                <a:lnTo>
                  <a:pt x="348449" y="173050"/>
                </a:lnTo>
                <a:close/>
              </a:path>
              <a:path w="757554" h="281939">
                <a:moveTo>
                  <a:pt x="350532" y="217500"/>
                </a:moveTo>
                <a:lnTo>
                  <a:pt x="345706" y="221437"/>
                </a:lnTo>
                <a:lnTo>
                  <a:pt x="346354" y="222364"/>
                </a:lnTo>
                <a:lnTo>
                  <a:pt x="346697" y="222834"/>
                </a:lnTo>
                <a:lnTo>
                  <a:pt x="347408" y="222453"/>
                </a:lnTo>
                <a:lnTo>
                  <a:pt x="348297" y="222224"/>
                </a:lnTo>
                <a:lnTo>
                  <a:pt x="348792" y="221665"/>
                </a:lnTo>
                <a:lnTo>
                  <a:pt x="349326" y="221043"/>
                </a:lnTo>
                <a:lnTo>
                  <a:pt x="349478" y="220103"/>
                </a:lnTo>
                <a:lnTo>
                  <a:pt x="350532" y="217500"/>
                </a:lnTo>
                <a:close/>
              </a:path>
              <a:path w="757554" h="281939">
                <a:moveTo>
                  <a:pt x="350659" y="230174"/>
                </a:moveTo>
                <a:lnTo>
                  <a:pt x="345998" y="228663"/>
                </a:lnTo>
                <a:lnTo>
                  <a:pt x="343319" y="230581"/>
                </a:lnTo>
                <a:lnTo>
                  <a:pt x="339826" y="235356"/>
                </a:lnTo>
                <a:lnTo>
                  <a:pt x="345478" y="235191"/>
                </a:lnTo>
                <a:lnTo>
                  <a:pt x="349808" y="236613"/>
                </a:lnTo>
                <a:lnTo>
                  <a:pt x="350659" y="230174"/>
                </a:lnTo>
                <a:close/>
              </a:path>
              <a:path w="757554" h="281939">
                <a:moveTo>
                  <a:pt x="355066" y="24003"/>
                </a:moveTo>
                <a:lnTo>
                  <a:pt x="354939" y="20434"/>
                </a:lnTo>
                <a:lnTo>
                  <a:pt x="352488" y="18148"/>
                </a:lnTo>
                <a:lnTo>
                  <a:pt x="349656" y="15506"/>
                </a:lnTo>
                <a:lnTo>
                  <a:pt x="347700" y="16268"/>
                </a:lnTo>
                <a:lnTo>
                  <a:pt x="342188" y="22466"/>
                </a:lnTo>
                <a:lnTo>
                  <a:pt x="347052" y="27444"/>
                </a:lnTo>
                <a:lnTo>
                  <a:pt x="350062" y="28371"/>
                </a:lnTo>
                <a:lnTo>
                  <a:pt x="355066" y="24003"/>
                </a:lnTo>
                <a:close/>
              </a:path>
              <a:path w="757554" h="281939">
                <a:moveTo>
                  <a:pt x="355574" y="211823"/>
                </a:moveTo>
                <a:lnTo>
                  <a:pt x="354507" y="210096"/>
                </a:lnTo>
                <a:lnTo>
                  <a:pt x="354152" y="208851"/>
                </a:lnTo>
                <a:lnTo>
                  <a:pt x="347738" y="211340"/>
                </a:lnTo>
                <a:lnTo>
                  <a:pt x="350875" y="214642"/>
                </a:lnTo>
                <a:lnTo>
                  <a:pt x="353161" y="215290"/>
                </a:lnTo>
                <a:lnTo>
                  <a:pt x="355104" y="212483"/>
                </a:lnTo>
                <a:lnTo>
                  <a:pt x="355574" y="211823"/>
                </a:lnTo>
                <a:close/>
              </a:path>
              <a:path w="757554" h="281939">
                <a:moveTo>
                  <a:pt x="356489" y="201117"/>
                </a:moveTo>
                <a:lnTo>
                  <a:pt x="355549" y="199898"/>
                </a:lnTo>
                <a:lnTo>
                  <a:pt x="354736" y="197942"/>
                </a:lnTo>
                <a:lnTo>
                  <a:pt x="353123" y="199948"/>
                </a:lnTo>
                <a:lnTo>
                  <a:pt x="352018" y="201041"/>
                </a:lnTo>
                <a:lnTo>
                  <a:pt x="351205" y="202641"/>
                </a:lnTo>
                <a:lnTo>
                  <a:pt x="353047" y="204457"/>
                </a:lnTo>
                <a:lnTo>
                  <a:pt x="353263" y="204330"/>
                </a:lnTo>
                <a:lnTo>
                  <a:pt x="354406" y="203682"/>
                </a:lnTo>
                <a:lnTo>
                  <a:pt x="355587" y="202780"/>
                </a:lnTo>
                <a:lnTo>
                  <a:pt x="356184" y="201663"/>
                </a:lnTo>
                <a:lnTo>
                  <a:pt x="356489" y="201117"/>
                </a:lnTo>
                <a:close/>
              </a:path>
              <a:path w="757554" h="281939">
                <a:moveTo>
                  <a:pt x="363512" y="204393"/>
                </a:moveTo>
                <a:lnTo>
                  <a:pt x="362648" y="203377"/>
                </a:lnTo>
                <a:lnTo>
                  <a:pt x="361899" y="201726"/>
                </a:lnTo>
                <a:lnTo>
                  <a:pt x="360629" y="203174"/>
                </a:lnTo>
                <a:lnTo>
                  <a:pt x="359486" y="203898"/>
                </a:lnTo>
                <a:lnTo>
                  <a:pt x="359448" y="204673"/>
                </a:lnTo>
                <a:lnTo>
                  <a:pt x="359422" y="205447"/>
                </a:lnTo>
                <a:lnTo>
                  <a:pt x="360502" y="206260"/>
                </a:lnTo>
                <a:lnTo>
                  <a:pt x="361099" y="207060"/>
                </a:lnTo>
                <a:lnTo>
                  <a:pt x="361873" y="206425"/>
                </a:lnTo>
                <a:lnTo>
                  <a:pt x="363080" y="205905"/>
                </a:lnTo>
                <a:lnTo>
                  <a:pt x="363308" y="205105"/>
                </a:lnTo>
                <a:lnTo>
                  <a:pt x="363512" y="204393"/>
                </a:lnTo>
                <a:close/>
              </a:path>
              <a:path w="757554" h="281939">
                <a:moveTo>
                  <a:pt x="363804" y="179844"/>
                </a:moveTo>
                <a:lnTo>
                  <a:pt x="361162" y="174091"/>
                </a:lnTo>
                <a:lnTo>
                  <a:pt x="355828" y="178257"/>
                </a:lnTo>
                <a:lnTo>
                  <a:pt x="352996" y="176580"/>
                </a:lnTo>
                <a:lnTo>
                  <a:pt x="351040" y="179451"/>
                </a:lnTo>
                <a:lnTo>
                  <a:pt x="349554" y="181927"/>
                </a:lnTo>
                <a:lnTo>
                  <a:pt x="346036" y="186334"/>
                </a:lnTo>
                <a:lnTo>
                  <a:pt x="343992" y="188264"/>
                </a:lnTo>
                <a:lnTo>
                  <a:pt x="342074" y="190296"/>
                </a:lnTo>
                <a:lnTo>
                  <a:pt x="356882" y="189826"/>
                </a:lnTo>
                <a:lnTo>
                  <a:pt x="360121" y="187934"/>
                </a:lnTo>
                <a:lnTo>
                  <a:pt x="363804" y="179844"/>
                </a:lnTo>
                <a:close/>
              </a:path>
              <a:path w="757554" h="281939">
                <a:moveTo>
                  <a:pt x="366534" y="50419"/>
                </a:moveTo>
                <a:lnTo>
                  <a:pt x="366445" y="50152"/>
                </a:lnTo>
                <a:lnTo>
                  <a:pt x="366471" y="50330"/>
                </a:lnTo>
                <a:close/>
              </a:path>
              <a:path w="757554" h="281939">
                <a:moveTo>
                  <a:pt x="367538" y="56349"/>
                </a:moveTo>
                <a:lnTo>
                  <a:pt x="366483" y="50419"/>
                </a:lnTo>
                <a:lnTo>
                  <a:pt x="363753" y="50939"/>
                </a:lnTo>
                <a:lnTo>
                  <a:pt x="360934" y="52133"/>
                </a:lnTo>
                <a:lnTo>
                  <a:pt x="354952" y="51320"/>
                </a:lnTo>
                <a:lnTo>
                  <a:pt x="354088" y="53162"/>
                </a:lnTo>
                <a:lnTo>
                  <a:pt x="350977" y="56565"/>
                </a:lnTo>
                <a:lnTo>
                  <a:pt x="356158" y="56565"/>
                </a:lnTo>
                <a:lnTo>
                  <a:pt x="359270" y="56629"/>
                </a:lnTo>
                <a:lnTo>
                  <a:pt x="362381" y="56553"/>
                </a:lnTo>
                <a:lnTo>
                  <a:pt x="367461" y="56426"/>
                </a:lnTo>
                <a:close/>
              </a:path>
              <a:path w="757554" h="281939">
                <a:moveTo>
                  <a:pt x="372046" y="215011"/>
                </a:moveTo>
                <a:lnTo>
                  <a:pt x="371221" y="214325"/>
                </a:lnTo>
                <a:lnTo>
                  <a:pt x="370636" y="213461"/>
                </a:lnTo>
                <a:lnTo>
                  <a:pt x="369366" y="213436"/>
                </a:lnTo>
                <a:lnTo>
                  <a:pt x="368681" y="214185"/>
                </a:lnTo>
                <a:lnTo>
                  <a:pt x="367995" y="214591"/>
                </a:lnTo>
                <a:lnTo>
                  <a:pt x="368655" y="215315"/>
                </a:lnTo>
                <a:lnTo>
                  <a:pt x="369214" y="216192"/>
                </a:lnTo>
                <a:lnTo>
                  <a:pt x="370014" y="216662"/>
                </a:lnTo>
                <a:lnTo>
                  <a:pt x="370243" y="216801"/>
                </a:lnTo>
                <a:lnTo>
                  <a:pt x="371170" y="215760"/>
                </a:lnTo>
                <a:lnTo>
                  <a:pt x="372046" y="215011"/>
                </a:lnTo>
                <a:close/>
              </a:path>
              <a:path w="757554" h="281939">
                <a:moveTo>
                  <a:pt x="374865" y="48387"/>
                </a:moveTo>
                <a:lnTo>
                  <a:pt x="371246" y="45212"/>
                </a:lnTo>
                <a:lnTo>
                  <a:pt x="368439" y="46164"/>
                </a:lnTo>
                <a:lnTo>
                  <a:pt x="367131" y="49771"/>
                </a:lnTo>
                <a:lnTo>
                  <a:pt x="367055" y="49987"/>
                </a:lnTo>
                <a:lnTo>
                  <a:pt x="366623" y="50317"/>
                </a:lnTo>
                <a:lnTo>
                  <a:pt x="373367" y="55664"/>
                </a:lnTo>
                <a:lnTo>
                  <a:pt x="373672" y="51803"/>
                </a:lnTo>
                <a:lnTo>
                  <a:pt x="374865" y="48387"/>
                </a:lnTo>
                <a:close/>
              </a:path>
              <a:path w="757554" h="281939">
                <a:moveTo>
                  <a:pt x="379806" y="226301"/>
                </a:moveTo>
                <a:lnTo>
                  <a:pt x="377063" y="227838"/>
                </a:lnTo>
                <a:lnTo>
                  <a:pt x="374992" y="229552"/>
                </a:lnTo>
                <a:lnTo>
                  <a:pt x="370573" y="230644"/>
                </a:lnTo>
                <a:lnTo>
                  <a:pt x="368173" y="229882"/>
                </a:lnTo>
                <a:lnTo>
                  <a:pt x="364337" y="229552"/>
                </a:lnTo>
                <a:lnTo>
                  <a:pt x="372275" y="236270"/>
                </a:lnTo>
                <a:lnTo>
                  <a:pt x="379298" y="232003"/>
                </a:lnTo>
                <a:lnTo>
                  <a:pt x="379425" y="230644"/>
                </a:lnTo>
                <a:lnTo>
                  <a:pt x="379806" y="226301"/>
                </a:lnTo>
                <a:close/>
              </a:path>
              <a:path w="757554" h="281939">
                <a:moveTo>
                  <a:pt x="391388" y="197497"/>
                </a:moveTo>
                <a:lnTo>
                  <a:pt x="389775" y="195922"/>
                </a:lnTo>
                <a:lnTo>
                  <a:pt x="386994" y="196240"/>
                </a:lnTo>
                <a:lnTo>
                  <a:pt x="385241" y="197535"/>
                </a:lnTo>
                <a:lnTo>
                  <a:pt x="385381" y="203009"/>
                </a:lnTo>
                <a:lnTo>
                  <a:pt x="391388" y="197497"/>
                </a:lnTo>
                <a:close/>
              </a:path>
              <a:path w="757554" h="281939">
                <a:moveTo>
                  <a:pt x="393407" y="169913"/>
                </a:moveTo>
                <a:lnTo>
                  <a:pt x="391756" y="168376"/>
                </a:lnTo>
                <a:lnTo>
                  <a:pt x="389140" y="171297"/>
                </a:lnTo>
                <a:lnTo>
                  <a:pt x="389724" y="171805"/>
                </a:lnTo>
                <a:lnTo>
                  <a:pt x="390753" y="172796"/>
                </a:lnTo>
                <a:lnTo>
                  <a:pt x="391756" y="171881"/>
                </a:lnTo>
                <a:lnTo>
                  <a:pt x="392569" y="170878"/>
                </a:lnTo>
                <a:lnTo>
                  <a:pt x="393407" y="169913"/>
                </a:lnTo>
                <a:close/>
              </a:path>
              <a:path w="757554" h="281939">
                <a:moveTo>
                  <a:pt x="395820" y="217436"/>
                </a:moveTo>
                <a:lnTo>
                  <a:pt x="388366" y="217728"/>
                </a:lnTo>
                <a:lnTo>
                  <a:pt x="386003" y="227114"/>
                </a:lnTo>
                <a:lnTo>
                  <a:pt x="387680" y="225425"/>
                </a:lnTo>
                <a:lnTo>
                  <a:pt x="390207" y="224713"/>
                </a:lnTo>
                <a:lnTo>
                  <a:pt x="392290" y="223304"/>
                </a:lnTo>
                <a:lnTo>
                  <a:pt x="392633" y="223494"/>
                </a:lnTo>
                <a:lnTo>
                  <a:pt x="393039" y="223596"/>
                </a:lnTo>
                <a:lnTo>
                  <a:pt x="395020" y="223393"/>
                </a:lnTo>
                <a:lnTo>
                  <a:pt x="395528" y="222034"/>
                </a:lnTo>
                <a:lnTo>
                  <a:pt x="395528" y="220586"/>
                </a:lnTo>
                <a:lnTo>
                  <a:pt x="395490" y="220230"/>
                </a:lnTo>
                <a:lnTo>
                  <a:pt x="395414" y="219887"/>
                </a:lnTo>
                <a:lnTo>
                  <a:pt x="395300" y="219595"/>
                </a:lnTo>
                <a:lnTo>
                  <a:pt x="395541" y="218960"/>
                </a:lnTo>
                <a:lnTo>
                  <a:pt x="395719" y="218249"/>
                </a:lnTo>
                <a:lnTo>
                  <a:pt x="395820" y="217436"/>
                </a:lnTo>
                <a:close/>
              </a:path>
              <a:path w="757554" h="281939">
                <a:moveTo>
                  <a:pt x="401599" y="211848"/>
                </a:moveTo>
                <a:lnTo>
                  <a:pt x="399923" y="210616"/>
                </a:lnTo>
                <a:lnTo>
                  <a:pt x="398386" y="208927"/>
                </a:lnTo>
                <a:lnTo>
                  <a:pt x="395528" y="208038"/>
                </a:lnTo>
                <a:lnTo>
                  <a:pt x="393941" y="209702"/>
                </a:lnTo>
                <a:lnTo>
                  <a:pt x="391160" y="211340"/>
                </a:lnTo>
                <a:lnTo>
                  <a:pt x="394093" y="213118"/>
                </a:lnTo>
                <a:lnTo>
                  <a:pt x="395782" y="214858"/>
                </a:lnTo>
                <a:lnTo>
                  <a:pt x="397586" y="214998"/>
                </a:lnTo>
                <a:lnTo>
                  <a:pt x="398830" y="215099"/>
                </a:lnTo>
                <a:lnTo>
                  <a:pt x="400253" y="212979"/>
                </a:lnTo>
                <a:lnTo>
                  <a:pt x="401599" y="211848"/>
                </a:lnTo>
                <a:close/>
              </a:path>
              <a:path w="757554" h="281939">
                <a:moveTo>
                  <a:pt x="403072" y="199186"/>
                </a:moveTo>
                <a:lnTo>
                  <a:pt x="397522" y="198348"/>
                </a:lnTo>
                <a:lnTo>
                  <a:pt x="397154" y="201866"/>
                </a:lnTo>
                <a:lnTo>
                  <a:pt x="395719" y="205524"/>
                </a:lnTo>
                <a:lnTo>
                  <a:pt x="401015" y="206324"/>
                </a:lnTo>
                <a:lnTo>
                  <a:pt x="402412" y="203669"/>
                </a:lnTo>
                <a:lnTo>
                  <a:pt x="403072" y="199186"/>
                </a:lnTo>
                <a:close/>
              </a:path>
              <a:path w="757554" h="281939">
                <a:moveTo>
                  <a:pt x="414134" y="195287"/>
                </a:moveTo>
                <a:lnTo>
                  <a:pt x="414121" y="192011"/>
                </a:lnTo>
                <a:lnTo>
                  <a:pt x="414121" y="191668"/>
                </a:lnTo>
                <a:lnTo>
                  <a:pt x="413308" y="191325"/>
                </a:lnTo>
                <a:lnTo>
                  <a:pt x="412407" y="190601"/>
                </a:lnTo>
                <a:lnTo>
                  <a:pt x="408533" y="195097"/>
                </a:lnTo>
                <a:lnTo>
                  <a:pt x="412902" y="196862"/>
                </a:lnTo>
                <a:lnTo>
                  <a:pt x="414134" y="195287"/>
                </a:lnTo>
                <a:close/>
              </a:path>
              <a:path w="757554" h="281939">
                <a:moveTo>
                  <a:pt x="417144" y="202234"/>
                </a:moveTo>
                <a:lnTo>
                  <a:pt x="415734" y="202069"/>
                </a:lnTo>
                <a:lnTo>
                  <a:pt x="415048" y="205790"/>
                </a:lnTo>
                <a:lnTo>
                  <a:pt x="414566" y="205359"/>
                </a:lnTo>
                <a:lnTo>
                  <a:pt x="413981" y="205079"/>
                </a:lnTo>
                <a:lnTo>
                  <a:pt x="411429" y="205054"/>
                </a:lnTo>
                <a:lnTo>
                  <a:pt x="410032" y="207137"/>
                </a:lnTo>
                <a:lnTo>
                  <a:pt x="410552" y="211251"/>
                </a:lnTo>
                <a:lnTo>
                  <a:pt x="410629" y="212344"/>
                </a:lnTo>
                <a:lnTo>
                  <a:pt x="406819" y="213423"/>
                </a:lnTo>
                <a:lnTo>
                  <a:pt x="403428" y="220726"/>
                </a:lnTo>
                <a:lnTo>
                  <a:pt x="416572" y="215900"/>
                </a:lnTo>
                <a:lnTo>
                  <a:pt x="416699" y="215963"/>
                </a:lnTo>
                <a:lnTo>
                  <a:pt x="416877" y="215773"/>
                </a:lnTo>
                <a:lnTo>
                  <a:pt x="416585" y="215887"/>
                </a:lnTo>
                <a:lnTo>
                  <a:pt x="412496" y="212966"/>
                </a:lnTo>
                <a:lnTo>
                  <a:pt x="412838" y="212953"/>
                </a:lnTo>
                <a:lnTo>
                  <a:pt x="414502" y="212890"/>
                </a:lnTo>
                <a:lnTo>
                  <a:pt x="416280" y="210172"/>
                </a:lnTo>
                <a:lnTo>
                  <a:pt x="416140" y="207670"/>
                </a:lnTo>
                <a:lnTo>
                  <a:pt x="416013" y="207213"/>
                </a:lnTo>
                <a:lnTo>
                  <a:pt x="415810" y="206806"/>
                </a:lnTo>
                <a:lnTo>
                  <a:pt x="416674" y="206959"/>
                </a:lnTo>
                <a:lnTo>
                  <a:pt x="417144" y="202234"/>
                </a:lnTo>
                <a:close/>
              </a:path>
              <a:path w="757554" h="281939">
                <a:moveTo>
                  <a:pt x="421411" y="221310"/>
                </a:moveTo>
                <a:lnTo>
                  <a:pt x="419087" y="219024"/>
                </a:lnTo>
                <a:lnTo>
                  <a:pt x="417957" y="217182"/>
                </a:lnTo>
                <a:lnTo>
                  <a:pt x="417664" y="216700"/>
                </a:lnTo>
                <a:lnTo>
                  <a:pt x="417156" y="216344"/>
                </a:lnTo>
                <a:lnTo>
                  <a:pt x="416750" y="215938"/>
                </a:lnTo>
                <a:lnTo>
                  <a:pt x="414515" y="218541"/>
                </a:lnTo>
                <a:lnTo>
                  <a:pt x="412013" y="221056"/>
                </a:lnTo>
                <a:lnTo>
                  <a:pt x="413727" y="224967"/>
                </a:lnTo>
                <a:lnTo>
                  <a:pt x="417182" y="226949"/>
                </a:lnTo>
                <a:lnTo>
                  <a:pt x="419976" y="225691"/>
                </a:lnTo>
                <a:lnTo>
                  <a:pt x="421411" y="221310"/>
                </a:lnTo>
                <a:close/>
              </a:path>
              <a:path w="757554" h="281939">
                <a:moveTo>
                  <a:pt x="446557" y="228612"/>
                </a:moveTo>
                <a:lnTo>
                  <a:pt x="441794" y="222961"/>
                </a:lnTo>
                <a:lnTo>
                  <a:pt x="436562" y="228612"/>
                </a:lnTo>
                <a:lnTo>
                  <a:pt x="446557" y="228612"/>
                </a:lnTo>
                <a:close/>
              </a:path>
              <a:path w="757554" h="281939">
                <a:moveTo>
                  <a:pt x="464312" y="191681"/>
                </a:moveTo>
                <a:lnTo>
                  <a:pt x="463359" y="190677"/>
                </a:lnTo>
                <a:lnTo>
                  <a:pt x="462902" y="190055"/>
                </a:lnTo>
                <a:lnTo>
                  <a:pt x="458914" y="193090"/>
                </a:lnTo>
                <a:lnTo>
                  <a:pt x="459587" y="193852"/>
                </a:lnTo>
                <a:lnTo>
                  <a:pt x="460908" y="195376"/>
                </a:lnTo>
                <a:lnTo>
                  <a:pt x="462038" y="194208"/>
                </a:lnTo>
                <a:lnTo>
                  <a:pt x="463219" y="193116"/>
                </a:lnTo>
                <a:lnTo>
                  <a:pt x="464312" y="191681"/>
                </a:lnTo>
                <a:close/>
              </a:path>
              <a:path w="757554" h="281939">
                <a:moveTo>
                  <a:pt x="467360" y="222186"/>
                </a:moveTo>
                <a:lnTo>
                  <a:pt x="461695" y="217728"/>
                </a:lnTo>
                <a:lnTo>
                  <a:pt x="462076" y="208229"/>
                </a:lnTo>
                <a:lnTo>
                  <a:pt x="459320" y="204622"/>
                </a:lnTo>
                <a:lnTo>
                  <a:pt x="455409" y="200482"/>
                </a:lnTo>
                <a:lnTo>
                  <a:pt x="452234" y="200355"/>
                </a:lnTo>
                <a:lnTo>
                  <a:pt x="449351" y="199402"/>
                </a:lnTo>
                <a:lnTo>
                  <a:pt x="449351" y="193217"/>
                </a:lnTo>
                <a:lnTo>
                  <a:pt x="448360" y="192811"/>
                </a:lnTo>
                <a:lnTo>
                  <a:pt x="447725" y="192278"/>
                </a:lnTo>
                <a:lnTo>
                  <a:pt x="444868" y="193128"/>
                </a:lnTo>
                <a:lnTo>
                  <a:pt x="439775" y="194932"/>
                </a:lnTo>
                <a:lnTo>
                  <a:pt x="438861" y="188582"/>
                </a:lnTo>
                <a:lnTo>
                  <a:pt x="432904" y="191681"/>
                </a:lnTo>
                <a:lnTo>
                  <a:pt x="437172" y="195554"/>
                </a:lnTo>
                <a:lnTo>
                  <a:pt x="437083" y="198793"/>
                </a:lnTo>
                <a:lnTo>
                  <a:pt x="435775" y="200279"/>
                </a:lnTo>
                <a:lnTo>
                  <a:pt x="434568" y="201853"/>
                </a:lnTo>
                <a:lnTo>
                  <a:pt x="431749" y="204622"/>
                </a:lnTo>
                <a:lnTo>
                  <a:pt x="430149" y="205816"/>
                </a:lnTo>
                <a:lnTo>
                  <a:pt x="427748" y="207848"/>
                </a:lnTo>
                <a:lnTo>
                  <a:pt x="431228" y="210134"/>
                </a:lnTo>
                <a:lnTo>
                  <a:pt x="431241" y="216446"/>
                </a:lnTo>
                <a:lnTo>
                  <a:pt x="437159" y="214985"/>
                </a:lnTo>
                <a:lnTo>
                  <a:pt x="440283" y="212090"/>
                </a:lnTo>
                <a:lnTo>
                  <a:pt x="439508" y="208508"/>
                </a:lnTo>
                <a:lnTo>
                  <a:pt x="438340" y="204863"/>
                </a:lnTo>
                <a:lnTo>
                  <a:pt x="440334" y="201828"/>
                </a:lnTo>
                <a:lnTo>
                  <a:pt x="441794" y="203136"/>
                </a:lnTo>
                <a:lnTo>
                  <a:pt x="443611" y="205701"/>
                </a:lnTo>
                <a:lnTo>
                  <a:pt x="450786" y="203339"/>
                </a:lnTo>
                <a:lnTo>
                  <a:pt x="452628" y="208153"/>
                </a:lnTo>
                <a:lnTo>
                  <a:pt x="451688" y="218465"/>
                </a:lnTo>
                <a:lnTo>
                  <a:pt x="456717" y="218694"/>
                </a:lnTo>
                <a:lnTo>
                  <a:pt x="460844" y="221322"/>
                </a:lnTo>
                <a:lnTo>
                  <a:pt x="461238" y="222021"/>
                </a:lnTo>
                <a:lnTo>
                  <a:pt x="461962" y="222846"/>
                </a:lnTo>
                <a:lnTo>
                  <a:pt x="455714" y="228219"/>
                </a:lnTo>
                <a:lnTo>
                  <a:pt x="458216" y="236931"/>
                </a:lnTo>
                <a:lnTo>
                  <a:pt x="465505" y="230898"/>
                </a:lnTo>
                <a:lnTo>
                  <a:pt x="467360" y="222186"/>
                </a:lnTo>
                <a:close/>
              </a:path>
              <a:path w="757554" h="281939">
                <a:moveTo>
                  <a:pt x="469747" y="200812"/>
                </a:moveTo>
                <a:lnTo>
                  <a:pt x="468363" y="199644"/>
                </a:lnTo>
                <a:lnTo>
                  <a:pt x="467360" y="198145"/>
                </a:lnTo>
                <a:lnTo>
                  <a:pt x="463867" y="200952"/>
                </a:lnTo>
                <a:lnTo>
                  <a:pt x="466864" y="204266"/>
                </a:lnTo>
                <a:lnTo>
                  <a:pt x="467817" y="203403"/>
                </a:lnTo>
                <a:lnTo>
                  <a:pt x="469315" y="202653"/>
                </a:lnTo>
                <a:lnTo>
                  <a:pt x="469557" y="201625"/>
                </a:lnTo>
                <a:lnTo>
                  <a:pt x="469747" y="200812"/>
                </a:lnTo>
                <a:close/>
              </a:path>
              <a:path w="757554" h="281939">
                <a:moveTo>
                  <a:pt x="485698" y="198780"/>
                </a:moveTo>
                <a:lnTo>
                  <a:pt x="484441" y="194919"/>
                </a:lnTo>
                <a:lnTo>
                  <a:pt x="483920" y="195122"/>
                </a:lnTo>
                <a:lnTo>
                  <a:pt x="482930" y="195440"/>
                </a:lnTo>
                <a:lnTo>
                  <a:pt x="483260" y="196786"/>
                </a:lnTo>
                <a:lnTo>
                  <a:pt x="483692" y="198043"/>
                </a:lnTo>
                <a:lnTo>
                  <a:pt x="484111" y="199301"/>
                </a:lnTo>
                <a:lnTo>
                  <a:pt x="484632" y="199123"/>
                </a:lnTo>
                <a:lnTo>
                  <a:pt x="485165" y="198958"/>
                </a:lnTo>
                <a:lnTo>
                  <a:pt x="485698" y="198780"/>
                </a:lnTo>
                <a:close/>
              </a:path>
              <a:path w="757554" h="281939">
                <a:moveTo>
                  <a:pt x="496087" y="203111"/>
                </a:moveTo>
                <a:lnTo>
                  <a:pt x="486778" y="203225"/>
                </a:lnTo>
                <a:lnTo>
                  <a:pt x="486359" y="203873"/>
                </a:lnTo>
                <a:lnTo>
                  <a:pt x="489610" y="212153"/>
                </a:lnTo>
                <a:lnTo>
                  <a:pt x="491769" y="209156"/>
                </a:lnTo>
                <a:lnTo>
                  <a:pt x="496087" y="203111"/>
                </a:lnTo>
                <a:close/>
              </a:path>
              <a:path w="757554" h="281939">
                <a:moveTo>
                  <a:pt x="512381" y="208419"/>
                </a:moveTo>
                <a:lnTo>
                  <a:pt x="507796" y="201955"/>
                </a:lnTo>
                <a:lnTo>
                  <a:pt x="504672" y="207454"/>
                </a:lnTo>
                <a:lnTo>
                  <a:pt x="501345" y="209296"/>
                </a:lnTo>
                <a:lnTo>
                  <a:pt x="499732" y="202984"/>
                </a:lnTo>
                <a:lnTo>
                  <a:pt x="495541" y="212090"/>
                </a:lnTo>
                <a:lnTo>
                  <a:pt x="507961" y="216433"/>
                </a:lnTo>
                <a:lnTo>
                  <a:pt x="512381" y="208419"/>
                </a:lnTo>
                <a:close/>
              </a:path>
              <a:path w="757554" h="281939">
                <a:moveTo>
                  <a:pt x="526910" y="194030"/>
                </a:moveTo>
                <a:lnTo>
                  <a:pt x="523494" y="193840"/>
                </a:lnTo>
                <a:lnTo>
                  <a:pt x="519582" y="193014"/>
                </a:lnTo>
                <a:lnTo>
                  <a:pt x="518375" y="198374"/>
                </a:lnTo>
                <a:lnTo>
                  <a:pt x="522706" y="199974"/>
                </a:lnTo>
                <a:lnTo>
                  <a:pt x="525157" y="198018"/>
                </a:lnTo>
                <a:lnTo>
                  <a:pt x="526910" y="194030"/>
                </a:lnTo>
                <a:close/>
              </a:path>
              <a:path w="757554" h="281939">
                <a:moveTo>
                  <a:pt x="534517" y="215861"/>
                </a:moveTo>
                <a:lnTo>
                  <a:pt x="524433" y="211899"/>
                </a:lnTo>
                <a:lnTo>
                  <a:pt x="522135" y="218452"/>
                </a:lnTo>
                <a:lnTo>
                  <a:pt x="526732" y="220306"/>
                </a:lnTo>
                <a:lnTo>
                  <a:pt x="530288" y="219710"/>
                </a:lnTo>
                <a:lnTo>
                  <a:pt x="534517" y="215861"/>
                </a:lnTo>
                <a:close/>
              </a:path>
              <a:path w="757554" h="281939">
                <a:moveTo>
                  <a:pt x="757021" y="186982"/>
                </a:moveTo>
                <a:lnTo>
                  <a:pt x="756272" y="179006"/>
                </a:lnTo>
                <a:lnTo>
                  <a:pt x="750036" y="183769"/>
                </a:lnTo>
                <a:lnTo>
                  <a:pt x="754799" y="188506"/>
                </a:lnTo>
                <a:lnTo>
                  <a:pt x="757021" y="186982"/>
                </a:lnTo>
                <a:close/>
              </a:path>
            </a:pathLst>
          </a:custGeom>
          <a:solidFill>
            <a:srgbClr val="D1D3D4"/>
          </a:solidFill>
        </p:spPr>
        <p:txBody>
          <a:bodyPr wrap="square" lIns="0" tIns="0" rIns="0" bIns="0" rtlCol="0"/>
          <a:lstStyle/>
          <a:p>
            <a:endParaRPr/>
          </a:p>
        </p:txBody>
      </p:sp>
      <p:sp>
        <p:nvSpPr>
          <p:cNvPr id="193" name="bg object 193"/>
          <p:cNvSpPr/>
          <p:nvPr/>
        </p:nvSpPr>
        <p:spPr>
          <a:xfrm>
            <a:off x="3567760" y="3916857"/>
            <a:ext cx="845819" cy="307340"/>
          </a:xfrm>
          <a:custGeom>
            <a:avLst/>
            <a:gdLst/>
            <a:ahLst/>
            <a:cxnLst/>
            <a:rect l="l" t="t" r="r" b="b"/>
            <a:pathLst>
              <a:path w="845820" h="307339">
                <a:moveTo>
                  <a:pt x="16332" y="145224"/>
                </a:moveTo>
                <a:lnTo>
                  <a:pt x="14846" y="140589"/>
                </a:lnTo>
                <a:lnTo>
                  <a:pt x="10020" y="140373"/>
                </a:lnTo>
                <a:lnTo>
                  <a:pt x="5486" y="137883"/>
                </a:lnTo>
                <a:lnTo>
                  <a:pt x="0" y="139687"/>
                </a:lnTo>
                <a:lnTo>
                  <a:pt x="1879" y="142100"/>
                </a:lnTo>
                <a:lnTo>
                  <a:pt x="3632" y="143637"/>
                </a:lnTo>
                <a:lnTo>
                  <a:pt x="4457" y="145567"/>
                </a:lnTo>
                <a:lnTo>
                  <a:pt x="5994" y="149123"/>
                </a:lnTo>
                <a:lnTo>
                  <a:pt x="8420" y="150863"/>
                </a:lnTo>
                <a:lnTo>
                  <a:pt x="15748" y="148348"/>
                </a:lnTo>
                <a:lnTo>
                  <a:pt x="16332" y="145224"/>
                </a:lnTo>
                <a:close/>
              </a:path>
              <a:path w="845820" h="307339">
                <a:moveTo>
                  <a:pt x="48323" y="132080"/>
                </a:moveTo>
                <a:lnTo>
                  <a:pt x="46913" y="130949"/>
                </a:lnTo>
                <a:lnTo>
                  <a:pt x="45770" y="129667"/>
                </a:lnTo>
                <a:lnTo>
                  <a:pt x="43014" y="133235"/>
                </a:lnTo>
                <a:lnTo>
                  <a:pt x="43878" y="133883"/>
                </a:lnTo>
                <a:lnTo>
                  <a:pt x="44983" y="135216"/>
                </a:lnTo>
                <a:lnTo>
                  <a:pt x="45542" y="135026"/>
                </a:lnTo>
                <a:lnTo>
                  <a:pt x="46621" y="134632"/>
                </a:lnTo>
                <a:lnTo>
                  <a:pt x="47625" y="133502"/>
                </a:lnTo>
                <a:lnTo>
                  <a:pt x="48323" y="132080"/>
                </a:lnTo>
                <a:close/>
              </a:path>
              <a:path w="845820" h="307339">
                <a:moveTo>
                  <a:pt x="60299" y="67538"/>
                </a:moveTo>
                <a:lnTo>
                  <a:pt x="58635" y="65925"/>
                </a:lnTo>
                <a:lnTo>
                  <a:pt x="57264" y="63576"/>
                </a:lnTo>
                <a:lnTo>
                  <a:pt x="52616" y="67881"/>
                </a:lnTo>
                <a:lnTo>
                  <a:pt x="53797" y="68986"/>
                </a:lnTo>
                <a:lnTo>
                  <a:pt x="54876" y="70853"/>
                </a:lnTo>
                <a:lnTo>
                  <a:pt x="57429" y="71145"/>
                </a:lnTo>
                <a:lnTo>
                  <a:pt x="59702" y="69748"/>
                </a:lnTo>
                <a:lnTo>
                  <a:pt x="60007" y="68618"/>
                </a:lnTo>
                <a:lnTo>
                  <a:pt x="60299" y="67538"/>
                </a:lnTo>
                <a:close/>
              </a:path>
              <a:path w="845820" h="307339">
                <a:moveTo>
                  <a:pt x="75552" y="54610"/>
                </a:moveTo>
                <a:lnTo>
                  <a:pt x="71005" y="45377"/>
                </a:lnTo>
                <a:lnTo>
                  <a:pt x="58420" y="52705"/>
                </a:lnTo>
                <a:lnTo>
                  <a:pt x="67475" y="58597"/>
                </a:lnTo>
                <a:lnTo>
                  <a:pt x="75552" y="54610"/>
                </a:lnTo>
                <a:close/>
              </a:path>
              <a:path w="845820" h="307339">
                <a:moveTo>
                  <a:pt x="86118" y="233832"/>
                </a:moveTo>
                <a:lnTo>
                  <a:pt x="84099" y="232562"/>
                </a:lnTo>
                <a:lnTo>
                  <a:pt x="82677" y="230974"/>
                </a:lnTo>
                <a:lnTo>
                  <a:pt x="80391" y="231368"/>
                </a:lnTo>
                <a:lnTo>
                  <a:pt x="78651" y="233324"/>
                </a:lnTo>
                <a:lnTo>
                  <a:pt x="78790" y="235534"/>
                </a:lnTo>
                <a:lnTo>
                  <a:pt x="80772" y="237375"/>
                </a:lnTo>
                <a:lnTo>
                  <a:pt x="81876" y="237350"/>
                </a:lnTo>
                <a:lnTo>
                  <a:pt x="83083" y="237324"/>
                </a:lnTo>
                <a:lnTo>
                  <a:pt x="84239" y="235496"/>
                </a:lnTo>
                <a:lnTo>
                  <a:pt x="86118" y="233832"/>
                </a:lnTo>
                <a:close/>
              </a:path>
              <a:path w="845820" h="307339">
                <a:moveTo>
                  <a:pt x="87896" y="67932"/>
                </a:moveTo>
                <a:lnTo>
                  <a:pt x="87744" y="67284"/>
                </a:lnTo>
                <a:lnTo>
                  <a:pt x="87477" y="66128"/>
                </a:lnTo>
                <a:lnTo>
                  <a:pt x="86271" y="65201"/>
                </a:lnTo>
                <a:lnTo>
                  <a:pt x="84912" y="63500"/>
                </a:lnTo>
                <a:lnTo>
                  <a:pt x="82423" y="67843"/>
                </a:lnTo>
                <a:lnTo>
                  <a:pt x="83553" y="68491"/>
                </a:lnTo>
                <a:lnTo>
                  <a:pt x="84658" y="69519"/>
                </a:lnTo>
                <a:lnTo>
                  <a:pt x="86448" y="69684"/>
                </a:lnTo>
                <a:lnTo>
                  <a:pt x="87896" y="67932"/>
                </a:lnTo>
                <a:close/>
              </a:path>
              <a:path w="845820" h="307339">
                <a:moveTo>
                  <a:pt x="93027" y="50546"/>
                </a:moveTo>
                <a:lnTo>
                  <a:pt x="92989" y="50419"/>
                </a:lnTo>
                <a:lnTo>
                  <a:pt x="86931" y="48641"/>
                </a:lnTo>
                <a:lnTo>
                  <a:pt x="88519" y="58813"/>
                </a:lnTo>
                <a:lnTo>
                  <a:pt x="93027" y="50546"/>
                </a:lnTo>
                <a:close/>
              </a:path>
              <a:path w="845820" h="307339">
                <a:moveTo>
                  <a:pt x="96088" y="161353"/>
                </a:moveTo>
                <a:lnTo>
                  <a:pt x="92189" y="155232"/>
                </a:lnTo>
                <a:lnTo>
                  <a:pt x="89331" y="158356"/>
                </a:lnTo>
                <a:lnTo>
                  <a:pt x="87490" y="160718"/>
                </a:lnTo>
                <a:lnTo>
                  <a:pt x="91909" y="163360"/>
                </a:lnTo>
                <a:lnTo>
                  <a:pt x="94297" y="161874"/>
                </a:lnTo>
                <a:lnTo>
                  <a:pt x="96088" y="161353"/>
                </a:lnTo>
                <a:close/>
              </a:path>
              <a:path w="845820" h="307339">
                <a:moveTo>
                  <a:pt x="107365" y="32512"/>
                </a:moveTo>
                <a:lnTo>
                  <a:pt x="106222" y="31381"/>
                </a:lnTo>
                <a:lnTo>
                  <a:pt x="105054" y="29286"/>
                </a:lnTo>
                <a:lnTo>
                  <a:pt x="103924" y="29298"/>
                </a:lnTo>
                <a:lnTo>
                  <a:pt x="99809" y="29362"/>
                </a:lnTo>
                <a:lnTo>
                  <a:pt x="98513" y="32194"/>
                </a:lnTo>
                <a:lnTo>
                  <a:pt x="99021" y="38519"/>
                </a:lnTo>
                <a:lnTo>
                  <a:pt x="107365" y="32512"/>
                </a:lnTo>
                <a:close/>
              </a:path>
              <a:path w="845820" h="307339">
                <a:moveTo>
                  <a:pt x="120269" y="198335"/>
                </a:moveTo>
                <a:lnTo>
                  <a:pt x="118935" y="197345"/>
                </a:lnTo>
                <a:lnTo>
                  <a:pt x="117602" y="195529"/>
                </a:lnTo>
                <a:lnTo>
                  <a:pt x="113931" y="195554"/>
                </a:lnTo>
                <a:lnTo>
                  <a:pt x="111582" y="196659"/>
                </a:lnTo>
                <a:lnTo>
                  <a:pt x="109232" y="197319"/>
                </a:lnTo>
                <a:lnTo>
                  <a:pt x="109118" y="199428"/>
                </a:lnTo>
                <a:lnTo>
                  <a:pt x="111620" y="200482"/>
                </a:lnTo>
                <a:lnTo>
                  <a:pt x="114071" y="202069"/>
                </a:lnTo>
                <a:lnTo>
                  <a:pt x="117703" y="202476"/>
                </a:lnTo>
                <a:lnTo>
                  <a:pt x="119062" y="199758"/>
                </a:lnTo>
                <a:lnTo>
                  <a:pt x="120269" y="198335"/>
                </a:lnTo>
                <a:close/>
              </a:path>
              <a:path w="845820" h="307339">
                <a:moveTo>
                  <a:pt x="125183" y="27292"/>
                </a:moveTo>
                <a:lnTo>
                  <a:pt x="124421" y="26301"/>
                </a:lnTo>
                <a:lnTo>
                  <a:pt x="122364" y="23571"/>
                </a:lnTo>
                <a:lnTo>
                  <a:pt x="121196" y="25374"/>
                </a:lnTo>
                <a:lnTo>
                  <a:pt x="120142" y="26365"/>
                </a:lnTo>
                <a:lnTo>
                  <a:pt x="120002" y="27457"/>
                </a:lnTo>
                <a:lnTo>
                  <a:pt x="119926" y="28067"/>
                </a:lnTo>
                <a:lnTo>
                  <a:pt x="121539" y="29578"/>
                </a:lnTo>
                <a:lnTo>
                  <a:pt x="123228" y="29159"/>
                </a:lnTo>
                <a:lnTo>
                  <a:pt x="124155" y="28054"/>
                </a:lnTo>
                <a:lnTo>
                  <a:pt x="125183" y="27292"/>
                </a:lnTo>
                <a:close/>
              </a:path>
              <a:path w="845820" h="307339">
                <a:moveTo>
                  <a:pt x="136829" y="175183"/>
                </a:moveTo>
                <a:lnTo>
                  <a:pt x="135280" y="174777"/>
                </a:lnTo>
                <a:lnTo>
                  <a:pt x="133375" y="173621"/>
                </a:lnTo>
                <a:lnTo>
                  <a:pt x="132283" y="174142"/>
                </a:lnTo>
                <a:lnTo>
                  <a:pt x="130822" y="174840"/>
                </a:lnTo>
                <a:lnTo>
                  <a:pt x="129997" y="176847"/>
                </a:lnTo>
                <a:lnTo>
                  <a:pt x="128143" y="179298"/>
                </a:lnTo>
                <a:lnTo>
                  <a:pt x="131305" y="179298"/>
                </a:lnTo>
                <a:lnTo>
                  <a:pt x="133248" y="179832"/>
                </a:lnTo>
                <a:lnTo>
                  <a:pt x="135686" y="178536"/>
                </a:lnTo>
                <a:lnTo>
                  <a:pt x="136093" y="176555"/>
                </a:lnTo>
                <a:lnTo>
                  <a:pt x="136829" y="175183"/>
                </a:lnTo>
                <a:close/>
              </a:path>
              <a:path w="845820" h="307339">
                <a:moveTo>
                  <a:pt x="137604" y="158711"/>
                </a:moveTo>
                <a:lnTo>
                  <a:pt x="135813" y="151777"/>
                </a:lnTo>
                <a:lnTo>
                  <a:pt x="133337" y="151142"/>
                </a:lnTo>
                <a:lnTo>
                  <a:pt x="130416" y="151879"/>
                </a:lnTo>
                <a:lnTo>
                  <a:pt x="126682" y="152819"/>
                </a:lnTo>
                <a:lnTo>
                  <a:pt x="126212" y="154927"/>
                </a:lnTo>
                <a:lnTo>
                  <a:pt x="128143" y="161036"/>
                </a:lnTo>
                <a:lnTo>
                  <a:pt x="135839" y="159905"/>
                </a:lnTo>
                <a:lnTo>
                  <a:pt x="137604" y="158711"/>
                </a:lnTo>
                <a:close/>
              </a:path>
              <a:path w="845820" h="307339">
                <a:moveTo>
                  <a:pt x="142722" y="238531"/>
                </a:moveTo>
                <a:lnTo>
                  <a:pt x="142163" y="236550"/>
                </a:lnTo>
                <a:lnTo>
                  <a:pt x="140766" y="235445"/>
                </a:lnTo>
                <a:lnTo>
                  <a:pt x="139103" y="235356"/>
                </a:lnTo>
                <a:lnTo>
                  <a:pt x="138315" y="235826"/>
                </a:lnTo>
                <a:lnTo>
                  <a:pt x="135636" y="237413"/>
                </a:lnTo>
                <a:lnTo>
                  <a:pt x="133172" y="239344"/>
                </a:lnTo>
                <a:lnTo>
                  <a:pt x="129374" y="242011"/>
                </a:lnTo>
                <a:lnTo>
                  <a:pt x="132257" y="243192"/>
                </a:lnTo>
                <a:lnTo>
                  <a:pt x="134658" y="245097"/>
                </a:lnTo>
                <a:lnTo>
                  <a:pt x="138468" y="243471"/>
                </a:lnTo>
                <a:lnTo>
                  <a:pt x="140436" y="241071"/>
                </a:lnTo>
                <a:lnTo>
                  <a:pt x="142722" y="238531"/>
                </a:lnTo>
                <a:close/>
              </a:path>
              <a:path w="845820" h="307339">
                <a:moveTo>
                  <a:pt x="143789" y="276479"/>
                </a:moveTo>
                <a:lnTo>
                  <a:pt x="141668" y="273329"/>
                </a:lnTo>
                <a:lnTo>
                  <a:pt x="138315" y="273138"/>
                </a:lnTo>
                <a:lnTo>
                  <a:pt x="135458" y="273697"/>
                </a:lnTo>
                <a:lnTo>
                  <a:pt x="135915" y="277774"/>
                </a:lnTo>
                <a:lnTo>
                  <a:pt x="136017" y="278701"/>
                </a:lnTo>
                <a:lnTo>
                  <a:pt x="138633" y="280276"/>
                </a:lnTo>
                <a:lnTo>
                  <a:pt x="143560" y="279044"/>
                </a:lnTo>
                <a:lnTo>
                  <a:pt x="143789" y="276479"/>
                </a:lnTo>
                <a:close/>
              </a:path>
              <a:path w="845820" h="307339">
                <a:moveTo>
                  <a:pt x="146100" y="130822"/>
                </a:moveTo>
                <a:lnTo>
                  <a:pt x="139547" y="129667"/>
                </a:lnTo>
                <a:lnTo>
                  <a:pt x="139547" y="138811"/>
                </a:lnTo>
                <a:lnTo>
                  <a:pt x="145021" y="137058"/>
                </a:lnTo>
                <a:lnTo>
                  <a:pt x="146100" y="130822"/>
                </a:lnTo>
                <a:close/>
              </a:path>
              <a:path w="845820" h="307339">
                <a:moveTo>
                  <a:pt x="147916" y="30886"/>
                </a:moveTo>
                <a:lnTo>
                  <a:pt x="145465" y="28562"/>
                </a:lnTo>
                <a:lnTo>
                  <a:pt x="142671" y="27139"/>
                </a:lnTo>
                <a:lnTo>
                  <a:pt x="136588" y="27470"/>
                </a:lnTo>
                <a:lnTo>
                  <a:pt x="134734" y="30149"/>
                </a:lnTo>
                <a:lnTo>
                  <a:pt x="136105" y="34899"/>
                </a:lnTo>
                <a:lnTo>
                  <a:pt x="139611" y="35991"/>
                </a:lnTo>
                <a:lnTo>
                  <a:pt x="142773" y="39471"/>
                </a:lnTo>
                <a:lnTo>
                  <a:pt x="146011" y="35661"/>
                </a:lnTo>
                <a:lnTo>
                  <a:pt x="147142" y="34340"/>
                </a:lnTo>
                <a:lnTo>
                  <a:pt x="147916" y="30886"/>
                </a:lnTo>
                <a:close/>
              </a:path>
              <a:path w="845820" h="307339">
                <a:moveTo>
                  <a:pt x="148399" y="60947"/>
                </a:moveTo>
                <a:lnTo>
                  <a:pt x="143624" y="59347"/>
                </a:lnTo>
                <a:lnTo>
                  <a:pt x="143319" y="60299"/>
                </a:lnTo>
                <a:lnTo>
                  <a:pt x="142659" y="62014"/>
                </a:lnTo>
                <a:lnTo>
                  <a:pt x="144297" y="62788"/>
                </a:lnTo>
                <a:lnTo>
                  <a:pt x="145910" y="63258"/>
                </a:lnTo>
                <a:lnTo>
                  <a:pt x="147510" y="63804"/>
                </a:lnTo>
                <a:lnTo>
                  <a:pt x="147802" y="62852"/>
                </a:lnTo>
                <a:lnTo>
                  <a:pt x="148107" y="61899"/>
                </a:lnTo>
                <a:lnTo>
                  <a:pt x="148399" y="60947"/>
                </a:lnTo>
                <a:close/>
              </a:path>
              <a:path w="845820" h="307339">
                <a:moveTo>
                  <a:pt x="149390" y="194754"/>
                </a:moveTo>
                <a:lnTo>
                  <a:pt x="148755" y="193979"/>
                </a:lnTo>
                <a:lnTo>
                  <a:pt x="147332" y="192214"/>
                </a:lnTo>
                <a:lnTo>
                  <a:pt x="145021" y="194233"/>
                </a:lnTo>
                <a:lnTo>
                  <a:pt x="145808" y="194881"/>
                </a:lnTo>
                <a:lnTo>
                  <a:pt x="146507" y="195808"/>
                </a:lnTo>
                <a:lnTo>
                  <a:pt x="147904" y="196215"/>
                </a:lnTo>
                <a:lnTo>
                  <a:pt x="148717" y="195237"/>
                </a:lnTo>
                <a:lnTo>
                  <a:pt x="149390" y="194754"/>
                </a:lnTo>
                <a:close/>
              </a:path>
              <a:path w="845820" h="307339">
                <a:moveTo>
                  <a:pt x="159664" y="229171"/>
                </a:moveTo>
                <a:lnTo>
                  <a:pt x="152374" y="230111"/>
                </a:lnTo>
                <a:lnTo>
                  <a:pt x="152425" y="230835"/>
                </a:lnTo>
                <a:lnTo>
                  <a:pt x="152552" y="232270"/>
                </a:lnTo>
                <a:lnTo>
                  <a:pt x="155054" y="232359"/>
                </a:lnTo>
                <a:lnTo>
                  <a:pt x="157619" y="236067"/>
                </a:lnTo>
                <a:lnTo>
                  <a:pt x="159664" y="229171"/>
                </a:lnTo>
                <a:close/>
              </a:path>
              <a:path w="845820" h="307339">
                <a:moveTo>
                  <a:pt x="161683" y="163309"/>
                </a:moveTo>
                <a:lnTo>
                  <a:pt x="161607" y="163080"/>
                </a:lnTo>
                <a:lnTo>
                  <a:pt x="161264" y="162140"/>
                </a:lnTo>
                <a:lnTo>
                  <a:pt x="160540" y="161340"/>
                </a:lnTo>
                <a:lnTo>
                  <a:pt x="159753" y="160185"/>
                </a:lnTo>
                <a:lnTo>
                  <a:pt x="158838" y="161188"/>
                </a:lnTo>
                <a:lnTo>
                  <a:pt x="157746" y="162115"/>
                </a:lnTo>
                <a:lnTo>
                  <a:pt x="157861" y="162293"/>
                </a:lnTo>
                <a:lnTo>
                  <a:pt x="158381" y="163131"/>
                </a:lnTo>
                <a:lnTo>
                  <a:pt x="159143" y="163918"/>
                </a:lnTo>
                <a:lnTo>
                  <a:pt x="160274" y="164515"/>
                </a:lnTo>
                <a:lnTo>
                  <a:pt x="161683" y="163309"/>
                </a:lnTo>
                <a:close/>
              </a:path>
              <a:path w="845820" h="307339">
                <a:moveTo>
                  <a:pt x="163055" y="180301"/>
                </a:moveTo>
                <a:lnTo>
                  <a:pt x="162864" y="179971"/>
                </a:lnTo>
                <a:lnTo>
                  <a:pt x="162661" y="179654"/>
                </a:lnTo>
                <a:lnTo>
                  <a:pt x="162471" y="179324"/>
                </a:lnTo>
                <a:lnTo>
                  <a:pt x="159359" y="181038"/>
                </a:lnTo>
                <a:lnTo>
                  <a:pt x="159842" y="181864"/>
                </a:lnTo>
                <a:lnTo>
                  <a:pt x="160070" y="182283"/>
                </a:lnTo>
                <a:lnTo>
                  <a:pt x="163055" y="180301"/>
                </a:lnTo>
                <a:close/>
              </a:path>
              <a:path w="845820" h="307339">
                <a:moveTo>
                  <a:pt x="168554" y="228828"/>
                </a:moveTo>
                <a:lnTo>
                  <a:pt x="168249" y="228092"/>
                </a:lnTo>
                <a:lnTo>
                  <a:pt x="167932" y="227355"/>
                </a:lnTo>
                <a:lnTo>
                  <a:pt x="167627" y="226618"/>
                </a:lnTo>
                <a:lnTo>
                  <a:pt x="162890" y="229031"/>
                </a:lnTo>
                <a:lnTo>
                  <a:pt x="163195" y="229641"/>
                </a:lnTo>
                <a:lnTo>
                  <a:pt x="163487" y="230251"/>
                </a:lnTo>
                <a:lnTo>
                  <a:pt x="163791" y="230847"/>
                </a:lnTo>
                <a:lnTo>
                  <a:pt x="168554" y="228828"/>
                </a:lnTo>
                <a:close/>
              </a:path>
              <a:path w="845820" h="307339">
                <a:moveTo>
                  <a:pt x="169100" y="57404"/>
                </a:moveTo>
                <a:lnTo>
                  <a:pt x="168960" y="56946"/>
                </a:lnTo>
                <a:lnTo>
                  <a:pt x="168579" y="55791"/>
                </a:lnTo>
                <a:lnTo>
                  <a:pt x="167500" y="54876"/>
                </a:lnTo>
                <a:lnTo>
                  <a:pt x="166281" y="53327"/>
                </a:lnTo>
                <a:lnTo>
                  <a:pt x="165290" y="54914"/>
                </a:lnTo>
                <a:lnTo>
                  <a:pt x="164045" y="56121"/>
                </a:lnTo>
                <a:lnTo>
                  <a:pt x="164287" y="56642"/>
                </a:lnTo>
                <a:lnTo>
                  <a:pt x="164757" y="57670"/>
                </a:lnTo>
                <a:lnTo>
                  <a:pt x="165976" y="58547"/>
                </a:lnTo>
                <a:lnTo>
                  <a:pt x="167424" y="59105"/>
                </a:lnTo>
                <a:lnTo>
                  <a:pt x="169100" y="57404"/>
                </a:lnTo>
                <a:close/>
              </a:path>
              <a:path w="845820" h="307339">
                <a:moveTo>
                  <a:pt x="169494" y="30086"/>
                </a:moveTo>
                <a:lnTo>
                  <a:pt x="164122" y="27813"/>
                </a:lnTo>
                <a:lnTo>
                  <a:pt x="161099" y="27520"/>
                </a:lnTo>
                <a:lnTo>
                  <a:pt x="158115" y="33439"/>
                </a:lnTo>
                <a:lnTo>
                  <a:pt x="156845" y="35763"/>
                </a:lnTo>
                <a:lnTo>
                  <a:pt x="155092" y="39077"/>
                </a:lnTo>
                <a:lnTo>
                  <a:pt x="156616" y="39979"/>
                </a:lnTo>
                <a:lnTo>
                  <a:pt x="158216" y="41592"/>
                </a:lnTo>
                <a:lnTo>
                  <a:pt x="161594" y="40106"/>
                </a:lnTo>
                <a:lnTo>
                  <a:pt x="164211" y="38582"/>
                </a:lnTo>
                <a:lnTo>
                  <a:pt x="166331" y="36652"/>
                </a:lnTo>
                <a:lnTo>
                  <a:pt x="169291" y="33959"/>
                </a:lnTo>
                <a:lnTo>
                  <a:pt x="169494" y="30086"/>
                </a:lnTo>
                <a:close/>
              </a:path>
              <a:path w="845820" h="307339">
                <a:moveTo>
                  <a:pt x="175310" y="212636"/>
                </a:moveTo>
                <a:lnTo>
                  <a:pt x="175234" y="209816"/>
                </a:lnTo>
                <a:lnTo>
                  <a:pt x="174104" y="205359"/>
                </a:lnTo>
                <a:lnTo>
                  <a:pt x="169875" y="206044"/>
                </a:lnTo>
                <a:lnTo>
                  <a:pt x="166598" y="208356"/>
                </a:lnTo>
                <a:lnTo>
                  <a:pt x="162750" y="205714"/>
                </a:lnTo>
                <a:lnTo>
                  <a:pt x="161353" y="204762"/>
                </a:lnTo>
                <a:lnTo>
                  <a:pt x="156959" y="205905"/>
                </a:lnTo>
                <a:lnTo>
                  <a:pt x="154622" y="209105"/>
                </a:lnTo>
                <a:lnTo>
                  <a:pt x="154774" y="213029"/>
                </a:lnTo>
                <a:lnTo>
                  <a:pt x="157556" y="217131"/>
                </a:lnTo>
                <a:lnTo>
                  <a:pt x="160223" y="217208"/>
                </a:lnTo>
                <a:lnTo>
                  <a:pt x="162877" y="216001"/>
                </a:lnTo>
                <a:lnTo>
                  <a:pt x="163182" y="216166"/>
                </a:lnTo>
                <a:lnTo>
                  <a:pt x="163550" y="216255"/>
                </a:lnTo>
                <a:lnTo>
                  <a:pt x="165201" y="216204"/>
                </a:lnTo>
                <a:lnTo>
                  <a:pt x="165823" y="215480"/>
                </a:lnTo>
                <a:lnTo>
                  <a:pt x="165989" y="214414"/>
                </a:lnTo>
                <a:lnTo>
                  <a:pt x="167411" y="213791"/>
                </a:lnTo>
                <a:lnTo>
                  <a:pt x="168922" y="213309"/>
                </a:lnTo>
                <a:lnTo>
                  <a:pt x="175310" y="212636"/>
                </a:lnTo>
                <a:close/>
              </a:path>
              <a:path w="845820" h="307339">
                <a:moveTo>
                  <a:pt x="178181" y="185102"/>
                </a:moveTo>
                <a:lnTo>
                  <a:pt x="177063" y="181978"/>
                </a:lnTo>
                <a:lnTo>
                  <a:pt x="175869" y="181584"/>
                </a:lnTo>
                <a:lnTo>
                  <a:pt x="170637" y="179832"/>
                </a:lnTo>
                <a:lnTo>
                  <a:pt x="169913" y="184302"/>
                </a:lnTo>
                <a:lnTo>
                  <a:pt x="168160" y="187528"/>
                </a:lnTo>
                <a:lnTo>
                  <a:pt x="173621" y="190207"/>
                </a:lnTo>
                <a:lnTo>
                  <a:pt x="177482" y="189915"/>
                </a:lnTo>
                <a:lnTo>
                  <a:pt x="178181" y="185102"/>
                </a:lnTo>
                <a:close/>
              </a:path>
              <a:path w="845820" h="307339">
                <a:moveTo>
                  <a:pt x="178282" y="44932"/>
                </a:moveTo>
                <a:lnTo>
                  <a:pt x="174510" y="41109"/>
                </a:lnTo>
                <a:lnTo>
                  <a:pt x="171869" y="43192"/>
                </a:lnTo>
                <a:lnTo>
                  <a:pt x="169227" y="47625"/>
                </a:lnTo>
                <a:lnTo>
                  <a:pt x="177546" y="48780"/>
                </a:lnTo>
                <a:lnTo>
                  <a:pt x="177571" y="47193"/>
                </a:lnTo>
                <a:lnTo>
                  <a:pt x="178282" y="44932"/>
                </a:lnTo>
                <a:close/>
              </a:path>
              <a:path w="845820" h="307339">
                <a:moveTo>
                  <a:pt x="191909" y="80594"/>
                </a:moveTo>
                <a:lnTo>
                  <a:pt x="186385" y="76149"/>
                </a:lnTo>
                <a:lnTo>
                  <a:pt x="183553" y="75946"/>
                </a:lnTo>
                <a:lnTo>
                  <a:pt x="181635" y="86487"/>
                </a:lnTo>
                <a:lnTo>
                  <a:pt x="177228" y="88404"/>
                </a:lnTo>
                <a:lnTo>
                  <a:pt x="173012" y="91173"/>
                </a:lnTo>
                <a:lnTo>
                  <a:pt x="179197" y="92837"/>
                </a:lnTo>
                <a:lnTo>
                  <a:pt x="184632" y="91452"/>
                </a:lnTo>
                <a:lnTo>
                  <a:pt x="188988" y="87299"/>
                </a:lnTo>
                <a:lnTo>
                  <a:pt x="191909" y="80594"/>
                </a:lnTo>
                <a:close/>
              </a:path>
              <a:path w="845820" h="307339">
                <a:moveTo>
                  <a:pt x="193141" y="165938"/>
                </a:moveTo>
                <a:lnTo>
                  <a:pt x="184708" y="163474"/>
                </a:lnTo>
                <a:lnTo>
                  <a:pt x="177558" y="169100"/>
                </a:lnTo>
                <a:lnTo>
                  <a:pt x="182448" y="171475"/>
                </a:lnTo>
                <a:lnTo>
                  <a:pt x="177609" y="176733"/>
                </a:lnTo>
                <a:lnTo>
                  <a:pt x="177736" y="176733"/>
                </a:lnTo>
                <a:lnTo>
                  <a:pt x="183095" y="178904"/>
                </a:lnTo>
                <a:lnTo>
                  <a:pt x="189560" y="176733"/>
                </a:lnTo>
                <a:lnTo>
                  <a:pt x="188252" y="172313"/>
                </a:lnTo>
                <a:lnTo>
                  <a:pt x="193141" y="165938"/>
                </a:lnTo>
                <a:close/>
              </a:path>
              <a:path w="845820" h="307339">
                <a:moveTo>
                  <a:pt x="194208" y="237159"/>
                </a:moveTo>
                <a:lnTo>
                  <a:pt x="193306" y="227457"/>
                </a:lnTo>
                <a:lnTo>
                  <a:pt x="187172" y="227418"/>
                </a:lnTo>
                <a:lnTo>
                  <a:pt x="186080" y="231762"/>
                </a:lnTo>
                <a:lnTo>
                  <a:pt x="184912" y="236296"/>
                </a:lnTo>
                <a:lnTo>
                  <a:pt x="192773" y="238709"/>
                </a:lnTo>
                <a:lnTo>
                  <a:pt x="194208" y="237159"/>
                </a:lnTo>
                <a:close/>
              </a:path>
              <a:path w="845820" h="307339">
                <a:moveTo>
                  <a:pt x="196989" y="71450"/>
                </a:moveTo>
                <a:lnTo>
                  <a:pt x="196761" y="69926"/>
                </a:lnTo>
                <a:lnTo>
                  <a:pt x="196278" y="66662"/>
                </a:lnTo>
                <a:lnTo>
                  <a:pt x="193243" y="66814"/>
                </a:lnTo>
                <a:lnTo>
                  <a:pt x="189064" y="68224"/>
                </a:lnTo>
                <a:lnTo>
                  <a:pt x="191668" y="76542"/>
                </a:lnTo>
                <a:lnTo>
                  <a:pt x="194195" y="73406"/>
                </a:lnTo>
                <a:lnTo>
                  <a:pt x="196989" y="71450"/>
                </a:lnTo>
                <a:close/>
              </a:path>
              <a:path w="845820" h="307339">
                <a:moveTo>
                  <a:pt x="198945" y="20878"/>
                </a:moveTo>
                <a:lnTo>
                  <a:pt x="197383" y="12471"/>
                </a:lnTo>
                <a:lnTo>
                  <a:pt x="195097" y="12979"/>
                </a:lnTo>
                <a:lnTo>
                  <a:pt x="192735" y="13233"/>
                </a:lnTo>
                <a:lnTo>
                  <a:pt x="187947" y="14998"/>
                </a:lnTo>
                <a:lnTo>
                  <a:pt x="185610" y="16789"/>
                </a:lnTo>
                <a:lnTo>
                  <a:pt x="186639" y="20002"/>
                </a:lnTo>
                <a:lnTo>
                  <a:pt x="187718" y="23355"/>
                </a:lnTo>
                <a:lnTo>
                  <a:pt x="190627" y="24142"/>
                </a:lnTo>
                <a:lnTo>
                  <a:pt x="198361" y="22694"/>
                </a:lnTo>
                <a:lnTo>
                  <a:pt x="198945" y="20878"/>
                </a:lnTo>
                <a:close/>
              </a:path>
              <a:path w="845820" h="307339">
                <a:moveTo>
                  <a:pt x="199250" y="30657"/>
                </a:moveTo>
                <a:lnTo>
                  <a:pt x="194449" y="25488"/>
                </a:lnTo>
                <a:lnTo>
                  <a:pt x="193230" y="28752"/>
                </a:lnTo>
                <a:lnTo>
                  <a:pt x="191236" y="31000"/>
                </a:lnTo>
                <a:lnTo>
                  <a:pt x="190131" y="31038"/>
                </a:lnTo>
                <a:lnTo>
                  <a:pt x="182181" y="34302"/>
                </a:lnTo>
                <a:lnTo>
                  <a:pt x="181648" y="35394"/>
                </a:lnTo>
                <a:lnTo>
                  <a:pt x="183261" y="45110"/>
                </a:lnTo>
                <a:lnTo>
                  <a:pt x="189395" y="44043"/>
                </a:lnTo>
                <a:lnTo>
                  <a:pt x="193459" y="41300"/>
                </a:lnTo>
                <a:lnTo>
                  <a:pt x="198653" y="33667"/>
                </a:lnTo>
                <a:lnTo>
                  <a:pt x="199250" y="30657"/>
                </a:lnTo>
                <a:close/>
              </a:path>
              <a:path w="845820" h="307339">
                <a:moveTo>
                  <a:pt x="200444" y="184873"/>
                </a:moveTo>
                <a:lnTo>
                  <a:pt x="193395" y="182422"/>
                </a:lnTo>
                <a:lnTo>
                  <a:pt x="196329" y="188836"/>
                </a:lnTo>
                <a:lnTo>
                  <a:pt x="200444" y="184873"/>
                </a:lnTo>
                <a:close/>
              </a:path>
              <a:path w="845820" h="307339">
                <a:moveTo>
                  <a:pt x="201663" y="137033"/>
                </a:moveTo>
                <a:lnTo>
                  <a:pt x="200164" y="132613"/>
                </a:lnTo>
                <a:lnTo>
                  <a:pt x="201396" y="127139"/>
                </a:lnTo>
                <a:lnTo>
                  <a:pt x="196303" y="123774"/>
                </a:lnTo>
                <a:lnTo>
                  <a:pt x="192087" y="128003"/>
                </a:lnTo>
                <a:lnTo>
                  <a:pt x="198005" y="131597"/>
                </a:lnTo>
                <a:lnTo>
                  <a:pt x="196430" y="135547"/>
                </a:lnTo>
                <a:lnTo>
                  <a:pt x="188696" y="136118"/>
                </a:lnTo>
                <a:lnTo>
                  <a:pt x="190449" y="140347"/>
                </a:lnTo>
                <a:lnTo>
                  <a:pt x="201663" y="137033"/>
                </a:lnTo>
                <a:close/>
              </a:path>
              <a:path w="845820" h="307339">
                <a:moveTo>
                  <a:pt x="210654" y="216382"/>
                </a:moveTo>
                <a:lnTo>
                  <a:pt x="210312" y="214452"/>
                </a:lnTo>
                <a:lnTo>
                  <a:pt x="210134" y="211493"/>
                </a:lnTo>
                <a:lnTo>
                  <a:pt x="194513" y="218846"/>
                </a:lnTo>
                <a:lnTo>
                  <a:pt x="199148" y="220281"/>
                </a:lnTo>
                <a:lnTo>
                  <a:pt x="201930" y="221297"/>
                </a:lnTo>
                <a:lnTo>
                  <a:pt x="207848" y="222719"/>
                </a:lnTo>
                <a:lnTo>
                  <a:pt x="210172" y="221729"/>
                </a:lnTo>
                <a:lnTo>
                  <a:pt x="210489" y="218262"/>
                </a:lnTo>
                <a:lnTo>
                  <a:pt x="210654" y="216382"/>
                </a:lnTo>
                <a:close/>
              </a:path>
              <a:path w="845820" h="307339">
                <a:moveTo>
                  <a:pt x="217030" y="190766"/>
                </a:moveTo>
                <a:lnTo>
                  <a:pt x="216458" y="181203"/>
                </a:lnTo>
                <a:lnTo>
                  <a:pt x="211543" y="183730"/>
                </a:lnTo>
                <a:lnTo>
                  <a:pt x="207784" y="182410"/>
                </a:lnTo>
                <a:lnTo>
                  <a:pt x="208292" y="190538"/>
                </a:lnTo>
                <a:lnTo>
                  <a:pt x="212788" y="190601"/>
                </a:lnTo>
                <a:lnTo>
                  <a:pt x="217030" y="190766"/>
                </a:lnTo>
                <a:close/>
              </a:path>
              <a:path w="845820" h="307339">
                <a:moveTo>
                  <a:pt x="239750" y="216750"/>
                </a:moveTo>
                <a:lnTo>
                  <a:pt x="228790" y="213588"/>
                </a:lnTo>
                <a:lnTo>
                  <a:pt x="224040" y="223723"/>
                </a:lnTo>
                <a:lnTo>
                  <a:pt x="230124" y="222021"/>
                </a:lnTo>
                <a:lnTo>
                  <a:pt x="235686" y="223126"/>
                </a:lnTo>
                <a:lnTo>
                  <a:pt x="239750" y="216750"/>
                </a:lnTo>
                <a:close/>
              </a:path>
              <a:path w="845820" h="307339">
                <a:moveTo>
                  <a:pt x="262458" y="16179"/>
                </a:moveTo>
                <a:lnTo>
                  <a:pt x="261696" y="13855"/>
                </a:lnTo>
                <a:lnTo>
                  <a:pt x="261556" y="10629"/>
                </a:lnTo>
                <a:lnTo>
                  <a:pt x="259956" y="9525"/>
                </a:lnTo>
                <a:lnTo>
                  <a:pt x="258318" y="8394"/>
                </a:lnTo>
                <a:lnTo>
                  <a:pt x="254749" y="8636"/>
                </a:lnTo>
                <a:lnTo>
                  <a:pt x="251663" y="10477"/>
                </a:lnTo>
                <a:lnTo>
                  <a:pt x="250913" y="14554"/>
                </a:lnTo>
                <a:lnTo>
                  <a:pt x="253123" y="17462"/>
                </a:lnTo>
                <a:lnTo>
                  <a:pt x="256032" y="18440"/>
                </a:lnTo>
                <a:lnTo>
                  <a:pt x="259626" y="18872"/>
                </a:lnTo>
                <a:lnTo>
                  <a:pt x="261086" y="17195"/>
                </a:lnTo>
                <a:lnTo>
                  <a:pt x="262458" y="16179"/>
                </a:lnTo>
                <a:close/>
              </a:path>
              <a:path w="845820" h="307339">
                <a:moveTo>
                  <a:pt x="263232" y="57492"/>
                </a:moveTo>
                <a:lnTo>
                  <a:pt x="262407" y="56311"/>
                </a:lnTo>
                <a:lnTo>
                  <a:pt x="261975" y="55181"/>
                </a:lnTo>
                <a:lnTo>
                  <a:pt x="259613" y="53682"/>
                </a:lnTo>
                <a:lnTo>
                  <a:pt x="259321" y="54838"/>
                </a:lnTo>
                <a:lnTo>
                  <a:pt x="258673" y="56057"/>
                </a:lnTo>
                <a:lnTo>
                  <a:pt x="258864" y="57124"/>
                </a:lnTo>
                <a:lnTo>
                  <a:pt x="259054" y="58280"/>
                </a:lnTo>
                <a:lnTo>
                  <a:pt x="260057" y="59283"/>
                </a:lnTo>
                <a:lnTo>
                  <a:pt x="260705" y="60363"/>
                </a:lnTo>
                <a:lnTo>
                  <a:pt x="261569" y="59778"/>
                </a:lnTo>
                <a:lnTo>
                  <a:pt x="263055" y="59245"/>
                </a:lnTo>
                <a:lnTo>
                  <a:pt x="263131" y="58585"/>
                </a:lnTo>
                <a:lnTo>
                  <a:pt x="263232" y="57492"/>
                </a:lnTo>
                <a:close/>
              </a:path>
              <a:path w="845820" h="307339">
                <a:moveTo>
                  <a:pt x="265264" y="279019"/>
                </a:moveTo>
                <a:lnTo>
                  <a:pt x="264388" y="278371"/>
                </a:lnTo>
                <a:lnTo>
                  <a:pt x="263626" y="277393"/>
                </a:lnTo>
                <a:lnTo>
                  <a:pt x="263042" y="278498"/>
                </a:lnTo>
                <a:lnTo>
                  <a:pt x="262547" y="279158"/>
                </a:lnTo>
                <a:lnTo>
                  <a:pt x="262420" y="279869"/>
                </a:lnTo>
                <a:lnTo>
                  <a:pt x="262394" y="280035"/>
                </a:lnTo>
                <a:lnTo>
                  <a:pt x="262674" y="280352"/>
                </a:lnTo>
                <a:lnTo>
                  <a:pt x="262966" y="280593"/>
                </a:lnTo>
                <a:lnTo>
                  <a:pt x="262610" y="280454"/>
                </a:lnTo>
                <a:lnTo>
                  <a:pt x="262394" y="280416"/>
                </a:lnTo>
                <a:lnTo>
                  <a:pt x="261518" y="280314"/>
                </a:lnTo>
                <a:lnTo>
                  <a:pt x="260934" y="280733"/>
                </a:lnTo>
                <a:lnTo>
                  <a:pt x="260731" y="281546"/>
                </a:lnTo>
                <a:lnTo>
                  <a:pt x="260438" y="282613"/>
                </a:lnTo>
                <a:lnTo>
                  <a:pt x="260908" y="283451"/>
                </a:lnTo>
                <a:lnTo>
                  <a:pt x="262915" y="283895"/>
                </a:lnTo>
                <a:lnTo>
                  <a:pt x="263880" y="283591"/>
                </a:lnTo>
                <a:lnTo>
                  <a:pt x="263982" y="281724"/>
                </a:lnTo>
                <a:lnTo>
                  <a:pt x="263779" y="281216"/>
                </a:lnTo>
                <a:lnTo>
                  <a:pt x="263385" y="280873"/>
                </a:lnTo>
                <a:lnTo>
                  <a:pt x="264185" y="280606"/>
                </a:lnTo>
                <a:lnTo>
                  <a:pt x="265099" y="280073"/>
                </a:lnTo>
                <a:lnTo>
                  <a:pt x="265264" y="279019"/>
                </a:lnTo>
                <a:close/>
              </a:path>
              <a:path w="845820" h="307339">
                <a:moveTo>
                  <a:pt x="267957" y="17462"/>
                </a:moveTo>
                <a:lnTo>
                  <a:pt x="266636" y="16713"/>
                </a:lnTo>
                <a:lnTo>
                  <a:pt x="265341" y="16027"/>
                </a:lnTo>
                <a:lnTo>
                  <a:pt x="263982" y="15544"/>
                </a:lnTo>
                <a:lnTo>
                  <a:pt x="263677" y="15430"/>
                </a:lnTo>
                <a:lnTo>
                  <a:pt x="263194" y="15811"/>
                </a:lnTo>
                <a:lnTo>
                  <a:pt x="262750" y="16090"/>
                </a:lnTo>
                <a:lnTo>
                  <a:pt x="262890" y="16624"/>
                </a:lnTo>
                <a:lnTo>
                  <a:pt x="262928" y="17411"/>
                </a:lnTo>
                <a:lnTo>
                  <a:pt x="264553" y="18110"/>
                </a:lnTo>
                <a:lnTo>
                  <a:pt x="265950" y="18465"/>
                </a:lnTo>
                <a:lnTo>
                  <a:pt x="267423" y="18808"/>
                </a:lnTo>
                <a:lnTo>
                  <a:pt x="267957" y="17462"/>
                </a:lnTo>
                <a:close/>
              </a:path>
              <a:path w="845820" h="307339">
                <a:moveTo>
                  <a:pt x="302348" y="181292"/>
                </a:moveTo>
                <a:lnTo>
                  <a:pt x="300863" y="178752"/>
                </a:lnTo>
                <a:lnTo>
                  <a:pt x="298107" y="179184"/>
                </a:lnTo>
                <a:lnTo>
                  <a:pt x="295998" y="179514"/>
                </a:lnTo>
                <a:lnTo>
                  <a:pt x="294017" y="180746"/>
                </a:lnTo>
                <a:lnTo>
                  <a:pt x="292303" y="181432"/>
                </a:lnTo>
                <a:lnTo>
                  <a:pt x="295656" y="190627"/>
                </a:lnTo>
                <a:lnTo>
                  <a:pt x="297827" y="187807"/>
                </a:lnTo>
                <a:lnTo>
                  <a:pt x="299567" y="185940"/>
                </a:lnTo>
                <a:lnTo>
                  <a:pt x="302348" y="181292"/>
                </a:lnTo>
                <a:close/>
              </a:path>
              <a:path w="845820" h="307339">
                <a:moveTo>
                  <a:pt x="304025" y="238264"/>
                </a:moveTo>
                <a:lnTo>
                  <a:pt x="301129" y="236029"/>
                </a:lnTo>
                <a:lnTo>
                  <a:pt x="297345" y="233807"/>
                </a:lnTo>
                <a:lnTo>
                  <a:pt x="294957" y="233438"/>
                </a:lnTo>
                <a:lnTo>
                  <a:pt x="292582" y="232664"/>
                </a:lnTo>
                <a:lnTo>
                  <a:pt x="294436" y="227876"/>
                </a:lnTo>
                <a:lnTo>
                  <a:pt x="292582" y="225209"/>
                </a:lnTo>
                <a:lnTo>
                  <a:pt x="288645" y="223761"/>
                </a:lnTo>
                <a:lnTo>
                  <a:pt x="283248" y="221780"/>
                </a:lnTo>
                <a:lnTo>
                  <a:pt x="280708" y="225831"/>
                </a:lnTo>
                <a:lnTo>
                  <a:pt x="276987" y="229044"/>
                </a:lnTo>
                <a:lnTo>
                  <a:pt x="282968" y="234442"/>
                </a:lnTo>
                <a:lnTo>
                  <a:pt x="293052" y="235064"/>
                </a:lnTo>
                <a:lnTo>
                  <a:pt x="292887" y="245948"/>
                </a:lnTo>
                <a:lnTo>
                  <a:pt x="295795" y="245656"/>
                </a:lnTo>
                <a:lnTo>
                  <a:pt x="298005" y="246087"/>
                </a:lnTo>
                <a:lnTo>
                  <a:pt x="301180" y="243725"/>
                </a:lnTo>
                <a:lnTo>
                  <a:pt x="303237" y="241566"/>
                </a:lnTo>
                <a:lnTo>
                  <a:pt x="304025" y="238264"/>
                </a:lnTo>
                <a:close/>
              </a:path>
              <a:path w="845820" h="307339">
                <a:moveTo>
                  <a:pt x="309727" y="276885"/>
                </a:moveTo>
                <a:lnTo>
                  <a:pt x="304571" y="274256"/>
                </a:lnTo>
                <a:lnTo>
                  <a:pt x="302387" y="277914"/>
                </a:lnTo>
                <a:lnTo>
                  <a:pt x="295097" y="286258"/>
                </a:lnTo>
                <a:lnTo>
                  <a:pt x="295262" y="291147"/>
                </a:lnTo>
                <a:lnTo>
                  <a:pt x="299478" y="284746"/>
                </a:lnTo>
                <a:lnTo>
                  <a:pt x="308775" y="285648"/>
                </a:lnTo>
                <a:lnTo>
                  <a:pt x="308876" y="284746"/>
                </a:lnTo>
                <a:lnTo>
                  <a:pt x="309613" y="277914"/>
                </a:lnTo>
                <a:lnTo>
                  <a:pt x="309727" y="276885"/>
                </a:lnTo>
                <a:close/>
              </a:path>
              <a:path w="845820" h="307339">
                <a:moveTo>
                  <a:pt x="320255" y="195389"/>
                </a:moveTo>
                <a:lnTo>
                  <a:pt x="320040" y="194678"/>
                </a:lnTo>
                <a:lnTo>
                  <a:pt x="319633" y="193243"/>
                </a:lnTo>
                <a:lnTo>
                  <a:pt x="318300" y="193789"/>
                </a:lnTo>
                <a:lnTo>
                  <a:pt x="316966" y="194348"/>
                </a:lnTo>
                <a:lnTo>
                  <a:pt x="315633" y="194894"/>
                </a:lnTo>
                <a:lnTo>
                  <a:pt x="315785" y="195389"/>
                </a:lnTo>
                <a:lnTo>
                  <a:pt x="316115" y="196380"/>
                </a:lnTo>
                <a:lnTo>
                  <a:pt x="320255" y="195389"/>
                </a:lnTo>
                <a:close/>
              </a:path>
              <a:path w="845820" h="307339">
                <a:moveTo>
                  <a:pt x="323659" y="12814"/>
                </a:moveTo>
                <a:lnTo>
                  <a:pt x="322287" y="9486"/>
                </a:lnTo>
                <a:lnTo>
                  <a:pt x="322211" y="6807"/>
                </a:lnTo>
                <a:lnTo>
                  <a:pt x="319049" y="6515"/>
                </a:lnTo>
                <a:lnTo>
                  <a:pt x="316445" y="7239"/>
                </a:lnTo>
                <a:lnTo>
                  <a:pt x="316433" y="11887"/>
                </a:lnTo>
                <a:lnTo>
                  <a:pt x="318414" y="13500"/>
                </a:lnTo>
                <a:lnTo>
                  <a:pt x="323659" y="12814"/>
                </a:lnTo>
                <a:close/>
              </a:path>
              <a:path w="845820" h="307339">
                <a:moveTo>
                  <a:pt x="334035" y="5194"/>
                </a:moveTo>
                <a:lnTo>
                  <a:pt x="332155" y="3911"/>
                </a:lnTo>
                <a:lnTo>
                  <a:pt x="330428" y="2222"/>
                </a:lnTo>
                <a:lnTo>
                  <a:pt x="328358" y="1447"/>
                </a:lnTo>
                <a:lnTo>
                  <a:pt x="324497" y="0"/>
                </a:lnTo>
                <a:lnTo>
                  <a:pt x="323024" y="1485"/>
                </a:lnTo>
                <a:lnTo>
                  <a:pt x="322516" y="6718"/>
                </a:lnTo>
                <a:lnTo>
                  <a:pt x="326555" y="9067"/>
                </a:lnTo>
                <a:lnTo>
                  <a:pt x="334035" y="5194"/>
                </a:lnTo>
                <a:close/>
              </a:path>
              <a:path w="845820" h="307339">
                <a:moveTo>
                  <a:pt x="338709" y="12598"/>
                </a:moveTo>
                <a:lnTo>
                  <a:pt x="334098" y="5270"/>
                </a:lnTo>
                <a:lnTo>
                  <a:pt x="333730" y="7264"/>
                </a:lnTo>
                <a:lnTo>
                  <a:pt x="332879" y="9296"/>
                </a:lnTo>
                <a:lnTo>
                  <a:pt x="333197" y="11125"/>
                </a:lnTo>
                <a:lnTo>
                  <a:pt x="333717" y="14160"/>
                </a:lnTo>
                <a:lnTo>
                  <a:pt x="335749" y="14211"/>
                </a:lnTo>
                <a:lnTo>
                  <a:pt x="338709" y="12598"/>
                </a:lnTo>
                <a:close/>
              </a:path>
              <a:path w="845820" h="307339">
                <a:moveTo>
                  <a:pt x="346532" y="193598"/>
                </a:moveTo>
                <a:lnTo>
                  <a:pt x="342074" y="190627"/>
                </a:lnTo>
                <a:lnTo>
                  <a:pt x="341960" y="188353"/>
                </a:lnTo>
                <a:lnTo>
                  <a:pt x="335114" y="193992"/>
                </a:lnTo>
                <a:lnTo>
                  <a:pt x="336486" y="197319"/>
                </a:lnTo>
                <a:lnTo>
                  <a:pt x="339407" y="198031"/>
                </a:lnTo>
                <a:lnTo>
                  <a:pt x="342239" y="196265"/>
                </a:lnTo>
                <a:lnTo>
                  <a:pt x="346532" y="193598"/>
                </a:lnTo>
                <a:close/>
              </a:path>
              <a:path w="845820" h="307339">
                <a:moveTo>
                  <a:pt x="498830" y="292722"/>
                </a:moveTo>
                <a:lnTo>
                  <a:pt x="490562" y="290474"/>
                </a:lnTo>
                <a:lnTo>
                  <a:pt x="487781" y="296900"/>
                </a:lnTo>
                <a:lnTo>
                  <a:pt x="482815" y="300634"/>
                </a:lnTo>
                <a:lnTo>
                  <a:pt x="495363" y="304736"/>
                </a:lnTo>
                <a:lnTo>
                  <a:pt x="497471" y="303682"/>
                </a:lnTo>
                <a:lnTo>
                  <a:pt x="492899" y="299250"/>
                </a:lnTo>
                <a:lnTo>
                  <a:pt x="498094" y="296633"/>
                </a:lnTo>
                <a:lnTo>
                  <a:pt x="498830" y="292722"/>
                </a:lnTo>
                <a:close/>
              </a:path>
              <a:path w="845820" h="307339">
                <a:moveTo>
                  <a:pt x="585038" y="286372"/>
                </a:moveTo>
                <a:lnTo>
                  <a:pt x="579285" y="287591"/>
                </a:lnTo>
                <a:lnTo>
                  <a:pt x="578472" y="290868"/>
                </a:lnTo>
                <a:lnTo>
                  <a:pt x="577507" y="295198"/>
                </a:lnTo>
                <a:lnTo>
                  <a:pt x="579958" y="294817"/>
                </a:lnTo>
                <a:lnTo>
                  <a:pt x="582510" y="295084"/>
                </a:lnTo>
                <a:lnTo>
                  <a:pt x="584161" y="292201"/>
                </a:lnTo>
                <a:lnTo>
                  <a:pt x="584288" y="289623"/>
                </a:lnTo>
                <a:lnTo>
                  <a:pt x="585038" y="286372"/>
                </a:lnTo>
                <a:close/>
              </a:path>
              <a:path w="845820" h="307339">
                <a:moveTo>
                  <a:pt x="596138" y="296633"/>
                </a:moveTo>
                <a:lnTo>
                  <a:pt x="594931" y="289585"/>
                </a:lnTo>
                <a:lnTo>
                  <a:pt x="593483" y="287540"/>
                </a:lnTo>
                <a:lnTo>
                  <a:pt x="592302" y="287312"/>
                </a:lnTo>
                <a:lnTo>
                  <a:pt x="591032" y="287070"/>
                </a:lnTo>
                <a:lnTo>
                  <a:pt x="588695" y="288290"/>
                </a:lnTo>
                <a:lnTo>
                  <a:pt x="586854" y="292049"/>
                </a:lnTo>
                <a:lnTo>
                  <a:pt x="586447" y="295008"/>
                </a:lnTo>
                <a:lnTo>
                  <a:pt x="585470" y="298615"/>
                </a:lnTo>
                <a:lnTo>
                  <a:pt x="594131" y="298348"/>
                </a:lnTo>
                <a:lnTo>
                  <a:pt x="596138" y="296633"/>
                </a:lnTo>
                <a:close/>
              </a:path>
              <a:path w="845820" h="307339">
                <a:moveTo>
                  <a:pt x="610806" y="291592"/>
                </a:moveTo>
                <a:lnTo>
                  <a:pt x="601446" y="290233"/>
                </a:lnTo>
                <a:lnTo>
                  <a:pt x="604583" y="297205"/>
                </a:lnTo>
                <a:lnTo>
                  <a:pt x="610806" y="291592"/>
                </a:lnTo>
                <a:close/>
              </a:path>
              <a:path w="845820" h="307339">
                <a:moveTo>
                  <a:pt x="641261" y="292303"/>
                </a:moveTo>
                <a:lnTo>
                  <a:pt x="637654" y="283171"/>
                </a:lnTo>
                <a:lnTo>
                  <a:pt x="630618" y="296151"/>
                </a:lnTo>
                <a:lnTo>
                  <a:pt x="641261" y="292303"/>
                </a:lnTo>
                <a:close/>
              </a:path>
              <a:path w="845820" h="307339">
                <a:moveTo>
                  <a:pt x="701192" y="295643"/>
                </a:moveTo>
                <a:lnTo>
                  <a:pt x="698804" y="288696"/>
                </a:lnTo>
                <a:lnTo>
                  <a:pt x="691388" y="290385"/>
                </a:lnTo>
                <a:lnTo>
                  <a:pt x="692061" y="299161"/>
                </a:lnTo>
                <a:lnTo>
                  <a:pt x="700176" y="297357"/>
                </a:lnTo>
                <a:lnTo>
                  <a:pt x="701192" y="295643"/>
                </a:lnTo>
                <a:close/>
              </a:path>
              <a:path w="845820" h="307339">
                <a:moveTo>
                  <a:pt x="707034" y="298094"/>
                </a:moveTo>
                <a:lnTo>
                  <a:pt x="706310" y="297395"/>
                </a:lnTo>
                <a:lnTo>
                  <a:pt x="705650" y="296227"/>
                </a:lnTo>
                <a:lnTo>
                  <a:pt x="704837" y="296100"/>
                </a:lnTo>
                <a:lnTo>
                  <a:pt x="703808" y="295948"/>
                </a:lnTo>
                <a:lnTo>
                  <a:pt x="702652" y="296659"/>
                </a:lnTo>
                <a:lnTo>
                  <a:pt x="700989" y="297167"/>
                </a:lnTo>
                <a:lnTo>
                  <a:pt x="703491" y="299237"/>
                </a:lnTo>
                <a:lnTo>
                  <a:pt x="704342" y="300253"/>
                </a:lnTo>
                <a:lnTo>
                  <a:pt x="705548" y="299681"/>
                </a:lnTo>
                <a:lnTo>
                  <a:pt x="706247" y="298805"/>
                </a:lnTo>
                <a:lnTo>
                  <a:pt x="707034" y="298094"/>
                </a:lnTo>
                <a:close/>
              </a:path>
              <a:path w="845820" h="307339">
                <a:moveTo>
                  <a:pt x="735164" y="289509"/>
                </a:moveTo>
                <a:lnTo>
                  <a:pt x="733247" y="283895"/>
                </a:lnTo>
                <a:lnTo>
                  <a:pt x="729018" y="282625"/>
                </a:lnTo>
                <a:lnTo>
                  <a:pt x="725208" y="282740"/>
                </a:lnTo>
                <a:lnTo>
                  <a:pt x="719480" y="287858"/>
                </a:lnTo>
                <a:lnTo>
                  <a:pt x="719429" y="285470"/>
                </a:lnTo>
                <a:lnTo>
                  <a:pt x="720813" y="283794"/>
                </a:lnTo>
                <a:lnTo>
                  <a:pt x="726109" y="276860"/>
                </a:lnTo>
                <a:lnTo>
                  <a:pt x="723646" y="266788"/>
                </a:lnTo>
                <a:lnTo>
                  <a:pt x="716826" y="263372"/>
                </a:lnTo>
                <a:lnTo>
                  <a:pt x="715467" y="263093"/>
                </a:lnTo>
                <a:lnTo>
                  <a:pt x="709980" y="263893"/>
                </a:lnTo>
                <a:lnTo>
                  <a:pt x="706767" y="267017"/>
                </a:lnTo>
                <a:lnTo>
                  <a:pt x="705523" y="270725"/>
                </a:lnTo>
                <a:lnTo>
                  <a:pt x="705015" y="271475"/>
                </a:lnTo>
                <a:lnTo>
                  <a:pt x="704583" y="272453"/>
                </a:lnTo>
                <a:lnTo>
                  <a:pt x="704265" y="273723"/>
                </a:lnTo>
                <a:lnTo>
                  <a:pt x="704964" y="273837"/>
                </a:lnTo>
                <a:lnTo>
                  <a:pt x="704926" y="275386"/>
                </a:lnTo>
                <a:lnTo>
                  <a:pt x="705269" y="276936"/>
                </a:lnTo>
                <a:lnTo>
                  <a:pt x="706018" y="278384"/>
                </a:lnTo>
                <a:lnTo>
                  <a:pt x="703313" y="279412"/>
                </a:lnTo>
                <a:lnTo>
                  <a:pt x="703618" y="280162"/>
                </a:lnTo>
                <a:lnTo>
                  <a:pt x="703719" y="281330"/>
                </a:lnTo>
                <a:lnTo>
                  <a:pt x="705599" y="282232"/>
                </a:lnTo>
                <a:lnTo>
                  <a:pt x="706742" y="282295"/>
                </a:lnTo>
                <a:lnTo>
                  <a:pt x="707567" y="281546"/>
                </a:lnTo>
                <a:lnTo>
                  <a:pt x="708367" y="283476"/>
                </a:lnTo>
                <a:lnTo>
                  <a:pt x="708952" y="285457"/>
                </a:lnTo>
                <a:lnTo>
                  <a:pt x="709663" y="287413"/>
                </a:lnTo>
                <a:lnTo>
                  <a:pt x="707821" y="288137"/>
                </a:lnTo>
                <a:lnTo>
                  <a:pt x="708228" y="289560"/>
                </a:lnTo>
                <a:lnTo>
                  <a:pt x="710209" y="289255"/>
                </a:lnTo>
                <a:lnTo>
                  <a:pt x="710285" y="290283"/>
                </a:lnTo>
                <a:lnTo>
                  <a:pt x="710095" y="291414"/>
                </a:lnTo>
                <a:lnTo>
                  <a:pt x="711479" y="291884"/>
                </a:lnTo>
                <a:lnTo>
                  <a:pt x="713333" y="291007"/>
                </a:lnTo>
                <a:lnTo>
                  <a:pt x="712279" y="288417"/>
                </a:lnTo>
                <a:lnTo>
                  <a:pt x="714336" y="287464"/>
                </a:lnTo>
                <a:lnTo>
                  <a:pt x="715530" y="287959"/>
                </a:lnTo>
                <a:lnTo>
                  <a:pt x="715746" y="288734"/>
                </a:lnTo>
                <a:lnTo>
                  <a:pt x="716381" y="290347"/>
                </a:lnTo>
                <a:lnTo>
                  <a:pt x="716648" y="291465"/>
                </a:lnTo>
                <a:lnTo>
                  <a:pt x="718439" y="291211"/>
                </a:lnTo>
                <a:lnTo>
                  <a:pt x="718807" y="291007"/>
                </a:lnTo>
                <a:lnTo>
                  <a:pt x="719074" y="290728"/>
                </a:lnTo>
                <a:lnTo>
                  <a:pt x="727887" y="294068"/>
                </a:lnTo>
                <a:lnTo>
                  <a:pt x="735164" y="289509"/>
                </a:lnTo>
                <a:close/>
              </a:path>
              <a:path w="845820" h="307339">
                <a:moveTo>
                  <a:pt x="773544" y="295414"/>
                </a:moveTo>
                <a:lnTo>
                  <a:pt x="771182" y="293331"/>
                </a:lnTo>
                <a:lnTo>
                  <a:pt x="763600" y="297776"/>
                </a:lnTo>
                <a:lnTo>
                  <a:pt x="765759" y="303568"/>
                </a:lnTo>
                <a:lnTo>
                  <a:pt x="765556" y="303999"/>
                </a:lnTo>
                <a:lnTo>
                  <a:pt x="765429" y="304495"/>
                </a:lnTo>
                <a:lnTo>
                  <a:pt x="765276" y="306501"/>
                </a:lnTo>
                <a:lnTo>
                  <a:pt x="766076" y="307225"/>
                </a:lnTo>
                <a:lnTo>
                  <a:pt x="769289" y="306857"/>
                </a:lnTo>
                <a:lnTo>
                  <a:pt x="771474" y="307149"/>
                </a:lnTo>
                <a:lnTo>
                  <a:pt x="771931" y="304431"/>
                </a:lnTo>
                <a:lnTo>
                  <a:pt x="771715" y="303390"/>
                </a:lnTo>
                <a:lnTo>
                  <a:pt x="771207" y="302666"/>
                </a:lnTo>
                <a:lnTo>
                  <a:pt x="770458" y="302260"/>
                </a:lnTo>
                <a:lnTo>
                  <a:pt x="773544" y="295414"/>
                </a:lnTo>
                <a:close/>
              </a:path>
              <a:path w="845820" h="307339">
                <a:moveTo>
                  <a:pt x="793013" y="294919"/>
                </a:moveTo>
                <a:lnTo>
                  <a:pt x="790168" y="287985"/>
                </a:lnTo>
                <a:lnTo>
                  <a:pt x="786028" y="291668"/>
                </a:lnTo>
                <a:lnTo>
                  <a:pt x="787717" y="294525"/>
                </a:lnTo>
                <a:lnTo>
                  <a:pt x="789622" y="298488"/>
                </a:lnTo>
                <a:lnTo>
                  <a:pt x="793013" y="294919"/>
                </a:lnTo>
                <a:close/>
              </a:path>
              <a:path w="845820" h="307339">
                <a:moveTo>
                  <a:pt x="796074" y="248983"/>
                </a:moveTo>
                <a:lnTo>
                  <a:pt x="795921" y="249059"/>
                </a:lnTo>
                <a:lnTo>
                  <a:pt x="795794" y="249224"/>
                </a:lnTo>
                <a:lnTo>
                  <a:pt x="795959" y="249199"/>
                </a:lnTo>
                <a:lnTo>
                  <a:pt x="796061" y="249034"/>
                </a:lnTo>
                <a:close/>
              </a:path>
              <a:path w="845820" h="307339">
                <a:moveTo>
                  <a:pt x="798080" y="268605"/>
                </a:moveTo>
                <a:lnTo>
                  <a:pt x="797928" y="268592"/>
                </a:lnTo>
                <a:lnTo>
                  <a:pt x="797775" y="268859"/>
                </a:lnTo>
                <a:lnTo>
                  <a:pt x="797902" y="268846"/>
                </a:lnTo>
                <a:lnTo>
                  <a:pt x="798055" y="268693"/>
                </a:lnTo>
                <a:close/>
              </a:path>
              <a:path w="845820" h="307339">
                <a:moveTo>
                  <a:pt x="799617" y="244246"/>
                </a:moveTo>
                <a:lnTo>
                  <a:pt x="795655" y="240728"/>
                </a:lnTo>
                <a:lnTo>
                  <a:pt x="787844" y="243433"/>
                </a:lnTo>
                <a:lnTo>
                  <a:pt x="787844" y="253301"/>
                </a:lnTo>
                <a:lnTo>
                  <a:pt x="795845" y="249097"/>
                </a:lnTo>
                <a:lnTo>
                  <a:pt x="796785" y="246595"/>
                </a:lnTo>
                <a:lnTo>
                  <a:pt x="799617" y="244246"/>
                </a:lnTo>
                <a:close/>
              </a:path>
              <a:path w="845820" h="307339">
                <a:moveTo>
                  <a:pt x="806107" y="300304"/>
                </a:moveTo>
                <a:lnTo>
                  <a:pt x="801077" y="298627"/>
                </a:lnTo>
                <a:lnTo>
                  <a:pt x="799553" y="301282"/>
                </a:lnTo>
                <a:lnTo>
                  <a:pt x="797826" y="305409"/>
                </a:lnTo>
                <a:lnTo>
                  <a:pt x="802487" y="306197"/>
                </a:lnTo>
                <a:lnTo>
                  <a:pt x="804964" y="305142"/>
                </a:lnTo>
                <a:lnTo>
                  <a:pt x="806107" y="300304"/>
                </a:lnTo>
                <a:close/>
              </a:path>
              <a:path w="845820" h="307339">
                <a:moveTo>
                  <a:pt x="818197" y="241617"/>
                </a:moveTo>
                <a:lnTo>
                  <a:pt x="811339" y="240017"/>
                </a:lnTo>
                <a:lnTo>
                  <a:pt x="811390" y="240220"/>
                </a:lnTo>
                <a:lnTo>
                  <a:pt x="803249" y="245605"/>
                </a:lnTo>
                <a:lnTo>
                  <a:pt x="799579" y="247269"/>
                </a:lnTo>
                <a:lnTo>
                  <a:pt x="796048" y="249148"/>
                </a:lnTo>
                <a:lnTo>
                  <a:pt x="793788" y="268071"/>
                </a:lnTo>
                <a:lnTo>
                  <a:pt x="797928" y="268592"/>
                </a:lnTo>
                <a:lnTo>
                  <a:pt x="799604" y="265506"/>
                </a:lnTo>
                <a:lnTo>
                  <a:pt x="801535" y="262801"/>
                </a:lnTo>
                <a:lnTo>
                  <a:pt x="805789" y="263702"/>
                </a:lnTo>
                <a:lnTo>
                  <a:pt x="803224" y="252895"/>
                </a:lnTo>
                <a:lnTo>
                  <a:pt x="808901" y="250202"/>
                </a:lnTo>
                <a:lnTo>
                  <a:pt x="815009" y="248056"/>
                </a:lnTo>
                <a:lnTo>
                  <a:pt x="818197" y="241617"/>
                </a:lnTo>
                <a:close/>
              </a:path>
              <a:path w="845820" h="307339">
                <a:moveTo>
                  <a:pt x="824661" y="297599"/>
                </a:moveTo>
                <a:lnTo>
                  <a:pt x="815238" y="297268"/>
                </a:lnTo>
                <a:lnTo>
                  <a:pt x="813879" y="298386"/>
                </a:lnTo>
                <a:lnTo>
                  <a:pt x="814108" y="305511"/>
                </a:lnTo>
                <a:lnTo>
                  <a:pt x="824661" y="297599"/>
                </a:lnTo>
                <a:close/>
              </a:path>
              <a:path w="845820" h="307339">
                <a:moveTo>
                  <a:pt x="826198" y="247637"/>
                </a:moveTo>
                <a:lnTo>
                  <a:pt x="823709" y="243624"/>
                </a:lnTo>
                <a:lnTo>
                  <a:pt x="823506" y="243573"/>
                </a:lnTo>
                <a:lnTo>
                  <a:pt x="821982" y="243459"/>
                </a:lnTo>
                <a:lnTo>
                  <a:pt x="820762" y="244335"/>
                </a:lnTo>
                <a:lnTo>
                  <a:pt x="820000" y="246303"/>
                </a:lnTo>
                <a:lnTo>
                  <a:pt x="821220" y="248932"/>
                </a:lnTo>
                <a:lnTo>
                  <a:pt x="823175" y="249936"/>
                </a:lnTo>
                <a:lnTo>
                  <a:pt x="826198" y="247637"/>
                </a:lnTo>
                <a:close/>
              </a:path>
              <a:path w="845820" h="307339">
                <a:moveTo>
                  <a:pt x="833970" y="273964"/>
                </a:moveTo>
                <a:lnTo>
                  <a:pt x="833780" y="274116"/>
                </a:lnTo>
                <a:lnTo>
                  <a:pt x="833691" y="274243"/>
                </a:lnTo>
                <a:lnTo>
                  <a:pt x="833970" y="274180"/>
                </a:lnTo>
                <a:lnTo>
                  <a:pt x="833970" y="273964"/>
                </a:lnTo>
                <a:close/>
              </a:path>
              <a:path w="845820" h="307339">
                <a:moveTo>
                  <a:pt x="833983" y="281241"/>
                </a:moveTo>
                <a:lnTo>
                  <a:pt x="833666" y="281190"/>
                </a:lnTo>
                <a:lnTo>
                  <a:pt x="833983" y="281482"/>
                </a:lnTo>
                <a:lnTo>
                  <a:pt x="833983" y="281241"/>
                </a:lnTo>
                <a:close/>
              </a:path>
              <a:path w="845820" h="307339">
                <a:moveTo>
                  <a:pt x="842251" y="249148"/>
                </a:moveTo>
                <a:lnTo>
                  <a:pt x="842175" y="247726"/>
                </a:lnTo>
                <a:lnTo>
                  <a:pt x="838936" y="245935"/>
                </a:lnTo>
                <a:lnTo>
                  <a:pt x="836739" y="243903"/>
                </a:lnTo>
                <a:lnTo>
                  <a:pt x="834313" y="243674"/>
                </a:lnTo>
                <a:lnTo>
                  <a:pt x="828179" y="244678"/>
                </a:lnTo>
                <a:lnTo>
                  <a:pt x="827570" y="245287"/>
                </a:lnTo>
                <a:lnTo>
                  <a:pt x="828167" y="249389"/>
                </a:lnTo>
                <a:lnTo>
                  <a:pt x="829195" y="251028"/>
                </a:lnTo>
                <a:lnTo>
                  <a:pt x="830389" y="252234"/>
                </a:lnTo>
                <a:lnTo>
                  <a:pt x="826414" y="254889"/>
                </a:lnTo>
                <a:lnTo>
                  <a:pt x="823544" y="260858"/>
                </a:lnTo>
                <a:lnTo>
                  <a:pt x="817384" y="256159"/>
                </a:lnTo>
                <a:lnTo>
                  <a:pt x="807605" y="272948"/>
                </a:lnTo>
                <a:lnTo>
                  <a:pt x="806259" y="264236"/>
                </a:lnTo>
                <a:lnTo>
                  <a:pt x="804494" y="267614"/>
                </a:lnTo>
                <a:lnTo>
                  <a:pt x="801560" y="268833"/>
                </a:lnTo>
                <a:lnTo>
                  <a:pt x="797966" y="268859"/>
                </a:lnTo>
                <a:lnTo>
                  <a:pt x="796696" y="272008"/>
                </a:lnTo>
                <a:lnTo>
                  <a:pt x="791756" y="273812"/>
                </a:lnTo>
                <a:lnTo>
                  <a:pt x="794867" y="279184"/>
                </a:lnTo>
                <a:lnTo>
                  <a:pt x="810488" y="278066"/>
                </a:lnTo>
                <a:lnTo>
                  <a:pt x="805751" y="281863"/>
                </a:lnTo>
                <a:lnTo>
                  <a:pt x="802690" y="284949"/>
                </a:lnTo>
                <a:lnTo>
                  <a:pt x="795769" y="288950"/>
                </a:lnTo>
                <a:lnTo>
                  <a:pt x="793686" y="291223"/>
                </a:lnTo>
                <a:lnTo>
                  <a:pt x="793191" y="294906"/>
                </a:lnTo>
                <a:lnTo>
                  <a:pt x="797026" y="294906"/>
                </a:lnTo>
                <a:lnTo>
                  <a:pt x="801509" y="291033"/>
                </a:lnTo>
                <a:lnTo>
                  <a:pt x="804557" y="288074"/>
                </a:lnTo>
                <a:lnTo>
                  <a:pt x="810006" y="284086"/>
                </a:lnTo>
                <a:lnTo>
                  <a:pt x="813612" y="283908"/>
                </a:lnTo>
                <a:lnTo>
                  <a:pt x="815670" y="280276"/>
                </a:lnTo>
                <a:lnTo>
                  <a:pt x="814324" y="277152"/>
                </a:lnTo>
                <a:lnTo>
                  <a:pt x="814019" y="274548"/>
                </a:lnTo>
                <a:lnTo>
                  <a:pt x="818654" y="275678"/>
                </a:lnTo>
                <a:lnTo>
                  <a:pt x="820356" y="280162"/>
                </a:lnTo>
                <a:lnTo>
                  <a:pt x="814692" y="286600"/>
                </a:lnTo>
                <a:lnTo>
                  <a:pt x="818502" y="290804"/>
                </a:lnTo>
                <a:lnTo>
                  <a:pt x="816330" y="294741"/>
                </a:lnTo>
                <a:lnTo>
                  <a:pt x="818629" y="294220"/>
                </a:lnTo>
                <a:lnTo>
                  <a:pt x="820293" y="292595"/>
                </a:lnTo>
                <a:lnTo>
                  <a:pt x="829424" y="292176"/>
                </a:lnTo>
                <a:lnTo>
                  <a:pt x="831659" y="286880"/>
                </a:lnTo>
                <a:lnTo>
                  <a:pt x="833653" y="281190"/>
                </a:lnTo>
                <a:lnTo>
                  <a:pt x="829805" y="277698"/>
                </a:lnTo>
                <a:lnTo>
                  <a:pt x="829805" y="277469"/>
                </a:lnTo>
                <a:lnTo>
                  <a:pt x="833678" y="274218"/>
                </a:lnTo>
                <a:lnTo>
                  <a:pt x="831240" y="268579"/>
                </a:lnTo>
                <a:lnTo>
                  <a:pt x="838606" y="262966"/>
                </a:lnTo>
                <a:lnTo>
                  <a:pt x="833450" y="260705"/>
                </a:lnTo>
                <a:lnTo>
                  <a:pt x="831240" y="252996"/>
                </a:lnTo>
                <a:lnTo>
                  <a:pt x="832129" y="253682"/>
                </a:lnTo>
                <a:lnTo>
                  <a:pt x="833005" y="254038"/>
                </a:lnTo>
                <a:lnTo>
                  <a:pt x="835990" y="252539"/>
                </a:lnTo>
                <a:lnTo>
                  <a:pt x="838568" y="251955"/>
                </a:lnTo>
                <a:lnTo>
                  <a:pt x="841044" y="250634"/>
                </a:lnTo>
                <a:lnTo>
                  <a:pt x="841679" y="251180"/>
                </a:lnTo>
                <a:lnTo>
                  <a:pt x="841603" y="250088"/>
                </a:lnTo>
                <a:lnTo>
                  <a:pt x="842251" y="249148"/>
                </a:lnTo>
                <a:close/>
              </a:path>
              <a:path w="845820" h="307339">
                <a:moveTo>
                  <a:pt x="845413" y="277990"/>
                </a:moveTo>
                <a:lnTo>
                  <a:pt x="837768" y="271614"/>
                </a:lnTo>
                <a:lnTo>
                  <a:pt x="833970" y="274193"/>
                </a:lnTo>
                <a:lnTo>
                  <a:pt x="833983" y="281241"/>
                </a:lnTo>
                <a:lnTo>
                  <a:pt x="842733" y="282816"/>
                </a:lnTo>
                <a:lnTo>
                  <a:pt x="845413" y="277990"/>
                </a:lnTo>
                <a:close/>
              </a:path>
            </a:pathLst>
          </a:custGeom>
          <a:solidFill>
            <a:srgbClr val="D1D3D4"/>
          </a:solidFill>
        </p:spPr>
        <p:txBody>
          <a:bodyPr wrap="square" lIns="0" tIns="0" rIns="0" bIns="0" rtlCol="0"/>
          <a:lstStyle/>
          <a:p>
            <a:endParaRPr/>
          </a:p>
        </p:txBody>
      </p:sp>
      <p:sp>
        <p:nvSpPr>
          <p:cNvPr id="194" name="bg object 194"/>
          <p:cNvSpPr/>
          <p:nvPr/>
        </p:nvSpPr>
        <p:spPr>
          <a:xfrm>
            <a:off x="3567760" y="3907688"/>
            <a:ext cx="1288415" cy="299085"/>
          </a:xfrm>
          <a:custGeom>
            <a:avLst/>
            <a:gdLst/>
            <a:ahLst/>
            <a:cxnLst/>
            <a:rect l="l" t="t" r="r" b="b"/>
            <a:pathLst>
              <a:path w="1288414" h="299085">
                <a:moveTo>
                  <a:pt x="16332" y="154393"/>
                </a:moveTo>
                <a:lnTo>
                  <a:pt x="14846" y="149758"/>
                </a:lnTo>
                <a:lnTo>
                  <a:pt x="10020" y="149542"/>
                </a:lnTo>
                <a:lnTo>
                  <a:pt x="5486" y="147053"/>
                </a:lnTo>
                <a:lnTo>
                  <a:pt x="0" y="148856"/>
                </a:lnTo>
                <a:lnTo>
                  <a:pt x="1879" y="151269"/>
                </a:lnTo>
                <a:lnTo>
                  <a:pt x="3632" y="152806"/>
                </a:lnTo>
                <a:lnTo>
                  <a:pt x="4457" y="154736"/>
                </a:lnTo>
                <a:lnTo>
                  <a:pt x="5994" y="158292"/>
                </a:lnTo>
                <a:lnTo>
                  <a:pt x="8420" y="160032"/>
                </a:lnTo>
                <a:lnTo>
                  <a:pt x="15748" y="157518"/>
                </a:lnTo>
                <a:lnTo>
                  <a:pt x="16332" y="154393"/>
                </a:lnTo>
                <a:close/>
              </a:path>
              <a:path w="1288414" h="299085">
                <a:moveTo>
                  <a:pt x="83489" y="156489"/>
                </a:moveTo>
                <a:lnTo>
                  <a:pt x="79425" y="152641"/>
                </a:lnTo>
                <a:lnTo>
                  <a:pt x="77203" y="149199"/>
                </a:lnTo>
                <a:lnTo>
                  <a:pt x="71907" y="152742"/>
                </a:lnTo>
                <a:lnTo>
                  <a:pt x="71107" y="154736"/>
                </a:lnTo>
                <a:lnTo>
                  <a:pt x="70942" y="156883"/>
                </a:lnTo>
                <a:lnTo>
                  <a:pt x="73126" y="158356"/>
                </a:lnTo>
                <a:lnTo>
                  <a:pt x="76746" y="158203"/>
                </a:lnTo>
                <a:lnTo>
                  <a:pt x="79209" y="157391"/>
                </a:lnTo>
                <a:lnTo>
                  <a:pt x="83489" y="156489"/>
                </a:lnTo>
                <a:close/>
              </a:path>
              <a:path w="1288414" h="299085">
                <a:moveTo>
                  <a:pt x="89331" y="88544"/>
                </a:moveTo>
                <a:lnTo>
                  <a:pt x="88811" y="85509"/>
                </a:lnTo>
                <a:lnTo>
                  <a:pt x="87464" y="83781"/>
                </a:lnTo>
                <a:lnTo>
                  <a:pt x="83591" y="85064"/>
                </a:lnTo>
                <a:lnTo>
                  <a:pt x="82791" y="86385"/>
                </a:lnTo>
                <a:lnTo>
                  <a:pt x="82969" y="86868"/>
                </a:lnTo>
                <a:lnTo>
                  <a:pt x="84137" y="90106"/>
                </a:lnTo>
                <a:lnTo>
                  <a:pt x="86360" y="90297"/>
                </a:lnTo>
                <a:lnTo>
                  <a:pt x="89331" y="88544"/>
                </a:lnTo>
                <a:close/>
              </a:path>
              <a:path w="1288414" h="299085">
                <a:moveTo>
                  <a:pt x="106286" y="296316"/>
                </a:moveTo>
                <a:lnTo>
                  <a:pt x="106222" y="294220"/>
                </a:lnTo>
                <a:lnTo>
                  <a:pt x="106121" y="291033"/>
                </a:lnTo>
                <a:lnTo>
                  <a:pt x="101333" y="290525"/>
                </a:lnTo>
                <a:lnTo>
                  <a:pt x="100647" y="294220"/>
                </a:lnTo>
                <a:lnTo>
                  <a:pt x="98272" y="298640"/>
                </a:lnTo>
                <a:lnTo>
                  <a:pt x="106286" y="296316"/>
                </a:lnTo>
                <a:close/>
              </a:path>
              <a:path w="1288414" h="299085">
                <a:moveTo>
                  <a:pt x="205803" y="159131"/>
                </a:moveTo>
                <a:lnTo>
                  <a:pt x="202590" y="151053"/>
                </a:lnTo>
                <a:lnTo>
                  <a:pt x="200228" y="155651"/>
                </a:lnTo>
                <a:lnTo>
                  <a:pt x="200139" y="157886"/>
                </a:lnTo>
                <a:lnTo>
                  <a:pt x="205803" y="159131"/>
                </a:lnTo>
                <a:close/>
              </a:path>
              <a:path w="1288414" h="299085">
                <a:moveTo>
                  <a:pt x="311429" y="2603"/>
                </a:moveTo>
                <a:lnTo>
                  <a:pt x="306616" y="469"/>
                </a:lnTo>
                <a:lnTo>
                  <a:pt x="304025" y="266"/>
                </a:lnTo>
                <a:lnTo>
                  <a:pt x="303555" y="5702"/>
                </a:lnTo>
                <a:lnTo>
                  <a:pt x="304355" y="6718"/>
                </a:lnTo>
                <a:lnTo>
                  <a:pt x="305066" y="8483"/>
                </a:lnTo>
                <a:lnTo>
                  <a:pt x="311429" y="2603"/>
                </a:lnTo>
                <a:close/>
              </a:path>
              <a:path w="1288414" h="299085">
                <a:moveTo>
                  <a:pt x="355422" y="13639"/>
                </a:moveTo>
                <a:lnTo>
                  <a:pt x="354533" y="9499"/>
                </a:lnTo>
                <a:lnTo>
                  <a:pt x="354076" y="7366"/>
                </a:lnTo>
                <a:lnTo>
                  <a:pt x="351586" y="5372"/>
                </a:lnTo>
                <a:lnTo>
                  <a:pt x="348538" y="3302"/>
                </a:lnTo>
                <a:lnTo>
                  <a:pt x="346494" y="4114"/>
                </a:lnTo>
                <a:lnTo>
                  <a:pt x="344436" y="4292"/>
                </a:lnTo>
                <a:lnTo>
                  <a:pt x="348297" y="13995"/>
                </a:lnTo>
                <a:lnTo>
                  <a:pt x="351891" y="13868"/>
                </a:lnTo>
                <a:lnTo>
                  <a:pt x="355422" y="13639"/>
                </a:lnTo>
                <a:close/>
              </a:path>
              <a:path w="1288414" h="299085">
                <a:moveTo>
                  <a:pt x="369227" y="18542"/>
                </a:moveTo>
                <a:lnTo>
                  <a:pt x="368668" y="17640"/>
                </a:lnTo>
                <a:lnTo>
                  <a:pt x="367969" y="15201"/>
                </a:lnTo>
                <a:lnTo>
                  <a:pt x="367144" y="17018"/>
                </a:lnTo>
                <a:lnTo>
                  <a:pt x="366699" y="17703"/>
                </a:lnTo>
                <a:lnTo>
                  <a:pt x="366445" y="18884"/>
                </a:lnTo>
                <a:lnTo>
                  <a:pt x="366826" y="19405"/>
                </a:lnTo>
                <a:lnTo>
                  <a:pt x="366991" y="19888"/>
                </a:lnTo>
                <a:lnTo>
                  <a:pt x="367690" y="19596"/>
                </a:lnTo>
                <a:lnTo>
                  <a:pt x="368642" y="19469"/>
                </a:lnTo>
                <a:lnTo>
                  <a:pt x="369227" y="18542"/>
                </a:lnTo>
                <a:close/>
              </a:path>
              <a:path w="1288414" h="299085">
                <a:moveTo>
                  <a:pt x="408787" y="4394"/>
                </a:moveTo>
                <a:lnTo>
                  <a:pt x="408178" y="3937"/>
                </a:lnTo>
                <a:lnTo>
                  <a:pt x="407568" y="3492"/>
                </a:lnTo>
                <a:lnTo>
                  <a:pt x="406527" y="2705"/>
                </a:lnTo>
                <a:lnTo>
                  <a:pt x="404622" y="5511"/>
                </a:lnTo>
                <a:lnTo>
                  <a:pt x="405282" y="5892"/>
                </a:lnTo>
                <a:lnTo>
                  <a:pt x="406209" y="6781"/>
                </a:lnTo>
                <a:lnTo>
                  <a:pt x="407441" y="6108"/>
                </a:lnTo>
                <a:lnTo>
                  <a:pt x="408063" y="5156"/>
                </a:lnTo>
                <a:lnTo>
                  <a:pt x="408787" y="4394"/>
                </a:lnTo>
                <a:close/>
              </a:path>
              <a:path w="1288414" h="299085">
                <a:moveTo>
                  <a:pt x="437934" y="14033"/>
                </a:moveTo>
                <a:lnTo>
                  <a:pt x="434428" y="9182"/>
                </a:lnTo>
                <a:lnTo>
                  <a:pt x="433870" y="3314"/>
                </a:lnTo>
                <a:lnTo>
                  <a:pt x="423227" y="5892"/>
                </a:lnTo>
                <a:lnTo>
                  <a:pt x="424281" y="9461"/>
                </a:lnTo>
                <a:lnTo>
                  <a:pt x="425386" y="12966"/>
                </a:lnTo>
                <a:lnTo>
                  <a:pt x="437934" y="14033"/>
                </a:lnTo>
                <a:close/>
              </a:path>
              <a:path w="1288414" h="299085">
                <a:moveTo>
                  <a:pt x="477926" y="11315"/>
                </a:moveTo>
                <a:lnTo>
                  <a:pt x="473151" y="13804"/>
                </a:lnTo>
                <a:lnTo>
                  <a:pt x="468439" y="16446"/>
                </a:lnTo>
                <a:lnTo>
                  <a:pt x="457022" y="21793"/>
                </a:lnTo>
                <a:lnTo>
                  <a:pt x="454012" y="28232"/>
                </a:lnTo>
                <a:lnTo>
                  <a:pt x="449122" y="33337"/>
                </a:lnTo>
                <a:lnTo>
                  <a:pt x="449503" y="34175"/>
                </a:lnTo>
                <a:lnTo>
                  <a:pt x="449592" y="34709"/>
                </a:lnTo>
                <a:lnTo>
                  <a:pt x="453821" y="37668"/>
                </a:lnTo>
                <a:lnTo>
                  <a:pt x="455891" y="32067"/>
                </a:lnTo>
                <a:lnTo>
                  <a:pt x="462762" y="32499"/>
                </a:lnTo>
                <a:lnTo>
                  <a:pt x="466458" y="34150"/>
                </a:lnTo>
                <a:lnTo>
                  <a:pt x="470242" y="30657"/>
                </a:lnTo>
                <a:lnTo>
                  <a:pt x="471449" y="29298"/>
                </a:lnTo>
                <a:lnTo>
                  <a:pt x="469836" y="25031"/>
                </a:lnTo>
                <a:lnTo>
                  <a:pt x="469353" y="20891"/>
                </a:lnTo>
                <a:lnTo>
                  <a:pt x="475068" y="18161"/>
                </a:lnTo>
                <a:lnTo>
                  <a:pt x="476732" y="17360"/>
                </a:lnTo>
                <a:lnTo>
                  <a:pt x="477037" y="13741"/>
                </a:lnTo>
                <a:lnTo>
                  <a:pt x="477926" y="11315"/>
                </a:lnTo>
                <a:close/>
              </a:path>
              <a:path w="1288414" h="299085">
                <a:moveTo>
                  <a:pt x="478205" y="11163"/>
                </a:moveTo>
                <a:lnTo>
                  <a:pt x="478053" y="11061"/>
                </a:lnTo>
                <a:lnTo>
                  <a:pt x="477926" y="11112"/>
                </a:lnTo>
                <a:lnTo>
                  <a:pt x="477939" y="11264"/>
                </a:lnTo>
                <a:lnTo>
                  <a:pt x="478104" y="11214"/>
                </a:lnTo>
                <a:close/>
              </a:path>
              <a:path w="1288414" h="299085">
                <a:moveTo>
                  <a:pt x="482282" y="4597"/>
                </a:moveTo>
                <a:lnTo>
                  <a:pt x="479894" y="2413"/>
                </a:lnTo>
                <a:lnTo>
                  <a:pt x="477253" y="0"/>
                </a:lnTo>
                <a:lnTo>
                  <a:pt x="475030" y="1587"/>
                </a:lnTo>
                <a:lnTo>
                  <a:pt x="472871" y="4699"/>
                </a:lnTo>
                <a:lnTo>
                  <a:pt x="472541" y="5435"/>
                </a:lnTo>
                <a:lnTo>
                  <a:pt x="471944" y="6489"/>
                </a:lnTo>
                <a:lnTo>
                  <a:pt x="465404" y="1257"/>
                </a:lnTo>
                <a:lnTo>
                  <a:pt x="458089" y="6527"/>
                </a:lnTo>
                <a:lnTo>
                  <a:pt x="462407" y="15265"/>
                </a:lnTo>
                <a:lnTo>
                  <a:pt x="465264" y="13639"/>
                </a:lnTo>
                <a:lnTo>
                  <a:pt x="467893" y="12407"/>
                </a:lnTo>
                <a:lnTo>
                  <a:pt x="473024" y="8712"/>
                </a:lnTo>
                <a:lnTo>
                  <a:pt x="475488" y="9144"/>
                </a:lnTo>
                <a:lnTo>
                  <a:pt x="477977" y="10998"/>
                </a:lnTo>
                <a:lnTo>
                  <a:pt x="478320" y="10274"/>
                </a:lnTo>
                <a:lnTo>
                  <a:pt x="478586" y="9372"/>
                </a:lnTo>
                <a:lnTo>
                  <a:pt x="482206" y="7023"/>
                </a:lnTo>
                <a:lnTo>
                  <a:pt x="482282" y="4597"/>
                </a:lnTo>
                <a:close/>
              </a:path>
              <a:path w="1288414" h="299085">
                <a:moveTo>
                  <a:pt x="518807" y="49860"/>
                </a:moveTo>
                <a:lnTo>
                  <a:pt x="515823" y="39941"/>
                </a:lnTo>
                <a:lnTo>
                  <a:pt x="512406" y="41109"/>
                </a:lnTo>
                <a:lnTo>
                  <a:pt x="512330" y="44488"/>
                </a:lnTo>
                <a:lnTo>
                  <a:pt x="510032" y="47942"/>
                </a:lnTo>
                <a:lnTo>
                  <a:pt x="514362" y="46304"/>
                </a:lnTo>
                <a:lnTo>
                  <a:pt x="515137" y="53517"/>
                </a:lnTo>
                <a:lnTo>
                  <a:pt x="518807" y="49860"/>
                </a:lnTo>
                <a:close/>
              </a:path>
              <a:path w="1288414" h="299085">
                <a:moveTo>
                  <a:pt x="534593" y="18415"/>
                </a:moveTo>
                <a:lnTo>
                  <a:pt x="527075" y="16776"/>
                </a:lnTo>
                <a:lnTo>
                  <a:pt x="527329" y="15621"/>
                </a:lnTo>
                <a:lnTo>
                  <a:pt x="527507" y="14516"/>
                </a:lnTo>
                <a:lnTo>
                  <a:pt x="528104" y="12280"/>
                </a:lnTo>
                <a:lnTo>
                  <a:pt x="528523" y="11163"/>
                </a:lnTo>
                <a:lnTo>
                  <a:pt x="529501" y="8115"/>
                </a:lnTo>
                <a:lnTo>
                  <a:pt x="521601" y="14770"/>
                </a:lnTo>
                <a:lnTo>
                  <a:pt x="524116" y="19862"/>
                </a:lnTo>
                <a:lnTo>
                  <a:pt x="527837" y="21666"/>
                </a:lnTo>
                <a:lnTo>
                  <a:pt x="532815" y="20802"/>
                </a:lnTo>
                <a:lnTo>
                  <a:pt x="533387" y="20701"/>
                </a:lnTo>
                <a:lnTo>
                  <a:pt x="533781" y="19558"/>
                </a:lnTo>
                <a:lnTo>
                  <a:pt x="534593" y="18415"/>
                </a:lnTo>
                <a:close/>
              </a:path>
              <a:path w="1288414" h="299085">
                <a:moveTo>
                  <a:pt x="536727" y="37630"/>
                </a:moveTo>
                <a:lnTo>
                  <a:pt x="535432" y="35661"/>
                </a:lnTo>
                <a:lnTo>
                  <a:pt x="531456" y="34632"/>
                </a:lnTo>
                <a:lnTo>
                  <a:pt x="528599" y="35179"/>
                </a:lnTo>
                <a:lnTo>
                  <a:pt x="527240" y="39522"/>
                </a:lnTo>
                <a:lnTo>
                  <a:pt x="527456" y="40462"/>
                </a:lnTo>
                <a:lnTo>
                  <a:pt x="527456" y="42037"/>
                </a:lnTo>
                <a:lnTo>
                  <a:pt x="528904" y="42037"/>
                </a:lnTo>
                <a:lnTo>
                  <a:pt x="529780" y="41948"/>
                </a:lnTo>
                <a:lnTo>
                  <a:pt x="530631" y="42049"/>
                </a:lnTo>
                <a:lnTo>
                  <a:pt x="533514" y="42392"/>
                </a:lnTo>
                <a:lnTo>
                  <a:pt x="536105" y="41935"/>
                </a:lnTo>
                <a:lnTo>
                  <a:pt x="536727" y="37630"/>
                </a:lnTo>
                <a:close/>
              </a:path>
              <a:path w="1288414" h="299085">
                <a:moveTo>
                  <a:pt x="542950" y="20535"/>
                </a:moveTo>
                <a:lnTo>
                  <a:pt x="535101" y="22517"/>
                </a:lnTo>
                <a:lnTo>
                  <a:pt x="542010" y="28473"/>
                </a:lnTo>
                <a:lnTo>
                  <a:pt x="542950" y="20535"/>
                </a:lnTo>
                <a:close/>
              </a:path>
              <a:path w="1288414" h="299085">
                <a:moveTo>
                  <a:pt x="544931" y="11607"/>
                </a:moveTo>
                <a:lnTo>
                  <a:pt x="542290" y="10693"/>
                </a:lnTo>
                <a:lnTo>
                  <a:pt x="540524" y="12255"/>
                </a:lnTo>
                <a:lnTo>
                  <a:pt x="538772" y="13881"/>
                </a:lnTo>
                <a:lnTo>
                  <a:pt x="540245" y="16776"/>
                </a:lnTo>
                <a:lnTo>
                  <a:pt x="540499" y="17284"/>
                </a:lnTo>
                <a:lnTo>
                  <a:pt x="542353" y="17589"/>
                </a:lnTo>
                <a:lnTo>
                  <a:pt x="543356" y="15570"/>
                </a:lnTo>
                <a:lnTo>
                  <a:pt x="544118" y="13576"/>
                </a:lnTo>
                <a:lnTo>
                  <a:pt x="544931" y="11607"/>
                </a:lnTo>
                <a:close/>
              </a:path>
              <a:path w="1288414" h="299085">
                <a:moveTo>
                  <a:pt x="565213" y="35979"/>
                </a:moveTo>
                <a:lnTo>
                  <a:pt x="562978" y="25679"/>
                </a:lnTo>
                <a:lnTo>
                  <a:pt x="562825" y="24955"/>
                </a:lnTo>
                <a:lnTo>
                  <a:pt x="562711" y="24409"/>
                </a:lnTo>
                <a:lnTo>
                  <a:pt x="558279" y="21526"/>
                </a:lnTo>
                <a:lnTo>
                  <a:pt x="549973" y="23545"/>
                </a:lnTo>
                <a:lnTo>
                  <a:pt x="549287" y="24955"/>
                </a:lnTo>
                <a:lnTo>
                  <a:pt x="546950" y="27432"/>
                </a:lnTo>
                <a:lnTo>
                  <a:pt x="556348" y="25679"/>
                </a:lnTo>
                <a:lnTo>
                  <a:pt x="558317" y="30645"/>
                </a:lnTo>
                <a:lnTo>
                  <a:pt x="551675" y="31254"/>
                </a:lnTo>
                <a:lnTo>
                  <a:pt x="551561" y="37884"/>
                </a:lnTo>
                <a:lnTo>
                  <a:pt x="563054" y="37071"/>
                </a:lnTo>
                <a:lnTo>
                  <a:pt x="565213" y="35979"/>
                </a:lnTo>
                <a:close/>
              </a:path>
              <a:path w="1288414" h="299085">
                <a:moveTo>
                  <a:pt x="566826" y="61912"/>
                </a:moveTo>
                <a:lnTo>
                  <a:pt x="562051" y="57924"/>
                </a:lnTo>
                <a:lnTo>
                  <a:pt x="565975" y="53403"/>
                </a:lnTo>
                <a:lnTo>
                  <a:pt x="565937" y="48996"/>
                </a:lnTo>
                <a:lnTo>
                  <a:pt x="554697" y="51498"/>
                </a:lnTo>
                <a:lnTo>
                  <a:pt x="552234" y="55664"/>
                </a:lnTo>
                <a:lnTo>
                  <a:pt x="557174" y="63627"/>
                </a:lnTo>
                <a:lnTo>
                  <a:pt x="549275" y="65913"/>
                </a:lnTo>
                <a:lnTo>
                  <a:pt x="542429" y="69773"/>
                </a:lnTo>
                <a:lnTo>
                  <a:pt x="536422" y="74866"/>
                </a:lnTo>
                <a:lnTo>
                  <a:pt x="531025" y="80848"/>
                </a:lnTo>
                <a:lnTo>
                  <a:pt x="528929" y="83400"/>
                </a:lnTo>
                <a:lnTo>
                  <a:pt x="526681" y="84416"/>
                </a:lnTo>
                <a:lnTo>
                  <a:pt x="511327" y="81775"/>
                </a:lnTo>
                <a:lnTo>
                  <a:pt x="509790" y="82816"/>
                </a:lnTo>
                <a:lnTo>
                  <a:pt x="504723" y="95427"/>
                </a:lnTo>
                <a:lnTo>
                  <a:pt x="515874" y="98691"/>
                </a:lnTo>
                <a:lnTo>
                  <a:pt x="516724" y="97396"/>
                </a:lnTo>
                <a:lnTo>
                  <a:pt x="517702" y="96240"/>
                </a:lnTo>
                <a:lnTo>
                  <a:pt x="521855" y="87122"/>
                </a:lnTo>
                <a:lnTo>
                  <a:pt x="524649" y="86398"/>
                </a:lnTo>
                <a:lnTo>
                  <a:pt x="534504" y="93726"/>
                </a:lnTo>
                <a:lnTo>
                  <a:pt x="536651" y="93764"/>
                </a:lnTo>
                <a:lnTo>
                  <a:pt x="542378" y="85686"/>
                </a:lnTo>
                <a:lnTo>
                  <a:pt x="553694" y="80429"/>
                </a:lnTo>
                <a:lnTo>
                  <a:pt x="556336" y="77444"/>
                </a:lnTo>
                <a:lnTo>
                  <a:pt x="560603" y="74637"/>
                </a:lnTo>
                <a:lnTo>
                  <a:pt x="561403" y="67056"/>
                </a:lnTo>
                <a:lnTo>
                  <a:pt x="563181" y="64554"/>
                </a:lnTo>
                <a:lnTo>
                  <a:pt x="566826" y="61912"/>
                </a:lnTo>
                <a:close/>
              </a:path>
              <a:path w="1288414" h="299085">
                <a:moveTo>
                  <a:pt x="567804" y="91427"/>
                </a:moveTo>
                <a:lnTo>
                  <a:pt x="565721" y="89814"/>
                </a:lnTo>
                <a:lnTo>
                  <a:pt x="563435" y="88976"/>
                </a:lnTo>
                <a:lnTo>
                  <a:pt x="563054" y="87591"/>
                </a:lnTo>
                <a:lnTo>
                  <a:pt x="561670" y="82600"/>
                </a:lnTo>
                <a:lnTo>
                  <a:pt x="558228" y="81000"/>
                </a:lnTo>
                <a:lnTo>
                  <a:pt x="553694" y="80632"/>
                </a:lnTo>
                <a:lnTo>
                  <a:pt x="551268" y="86334"/>
                </a:lnTo>
                <a:lnTo>
                  <a:pt x="557276" y="87528"/>
                </a:lnTo>
                <a:lnTo>
                  <a:pt x="561428" y="93713"/>
                </a:lnTo>
                <a:lnTo>
                  <a:pt x="564273" y="92887"/>
                </a:lnTo>
                <a:lnTo>
                  <a:pt x="567804" y="91427"/>
                </a:lnTo>
                <a:close/>
              </a:path>
              <a:path w="1288414" h="299085">
                <a:moveTo>
                  <a:pt x="568325" y="13081"/>
                </a:moveTo>
                <a:lnTo>
                  <a:pt x="567220" y="11899"/>
                </a:lnTo>
                <a:lnTo>
                  <a:pt x="566635" y="10795"/>
                </a:lnTo>
                <a:lnTo>
                  <a:pt x="565200" y="10922"/>
                </a:lnTo>
                <a:lnTo>
                  <a:pt x="564299" y="11645"/>
                </a:lnTo>
                <a:lnTo>
                  <a:pt x="563384" y="12103"/>
                </a:lnTo>
                <a:lnTo>
                  <a:pt x="563829" y="12738"/>
                </a:lnTo>
                <a:lnTo>
                  <a:pt x="564235" y="13843"/>
                </a:lnTo>
                <a:lnTo>
                  <a:pt x="564743" y="13906"/>
                </a:lnTo>
                <a:lnTo>
                  <a:pt x="565683" y="14008"/>
                </a:lnTo>
                <a:lnTo>
                  <a:pt x="566699" y="13500"/>
                </a:lnTo>
                <a:lnTo>
                  <a:pt x="568325" y="13081"/>
                </a:lnTo>
                <a:close/>
              </a:path>
              <a:path w="1288414" h="299085">
                <a:moveTo>
                  <a:pt x="571741" y="22136"/>
                </a:moveTo>
                <a:lnTo>
                  <a:pt x="570915" y="21412"/>
                </a:lnTo>
                <a:lnTo>
                  <a:pt x="570166" y="20256"/>
                </a:lnTo>
                <a:lnTo>
                  <a:pt x="568401" y="19964"/>
                </a:lnTo>
                <a:lnTo>
                  <a:pt x="567385" y="20904"/>
                </a:lnTo>
                <a:lnTo>
                  <a:pt x="565772" y="21717"/>
                </a:lnTo>
                <a:lnTo>
                  <a:pt x="567169" y="22974"/>
                </a:lnTo>
                <a:lnTo>
                  <a:pt x="568083" y="24371"/>
                </a:lnTo>
                <a:lnTo>
                  <a:pt x="569810" y="24015"/>
                </a:lnTo>
                <a:lnTo>
                  <a:pt x="570738" y="22885"/>
                </a:lnTo>
                <a:lnTo>
                  <a:pt x="571741" y="22136"/>
                </a:lnTo>
                <a:close/>
              </a:path>
              <a:path w="1288414" h="299085">
                <a:moveTo>
                  <a:pt x="573798" y="39090"/>
                </a:moveTo>
                <a:lnTo>
                  <a:pt x="572604" y="38201"/>
                </a:lnTo>
                <a:lnTo>
                  <a:pt x="571423" y="36703"/>
                </a:lnTo>
                <a:lnTo>
                  <a:pt x="570572" y="38417"/>
                </a:lnTo>
                <a:lnTo>
                  <a:pt x="569849" y="39281"/>
                </a:lnTo>
                <a:lnTo>
                  <a:pt x="569798" y="40182"/>
                </a:lnTo>
                <a:lnTo>
                  <a:pt x="569772" y="40665"/>
                </a:lnTo>
                <a:lnTo>
                  <a:pt x="571106" y="41744"/>
                </a:lnTo>
                <a:lnTo>
                  <a:pt x="571474" y="41617"/>
                </a:lnTo>
                <a:lnTo>
                  <a:pt x="572363" y="41287"/>
                </a:lnTo>
                <a:lnTo>
                  <a:pt x="573506" y="40500"/>
                </a:lnTo>
                <a:lnTo>
                  <a:pt x="573798" y="39090"/>
                </a:lnTo>
                <a:close/>
              </a:path>
              <a:path w="1288414" h="299085">
                <a:moveTo>
                  <a:pt x="586600" y="8242"/>
                </a:moveTo>
                <a:lnTo>
                  <a:pt x="580999" y="6299"/>
                </a:lnTo>
                <a:lnTo>
                  <a:pt x="577773" y="10096"/>
                </a:lnTo>
                <a:lnTo>
                  <a:pt x="580948" y="12141"/>
                </a:lnTo>
                <a:lnTo>
                  <a:pt x="583565" y="12141"/>
                </a:lnTo>
                <a:lnTo>
                  <a:pt x="586600" y="8242"/>
                </a:lnTo>
                <a:close/>
              </a:path>
              <a:path w="1288414" h="299085">
                <a:moveTo>
                  <a:pt x="605155" y="27571"/>
                </a:moveTo>
                <a:lnTo>
                  <a:pt x="596239" y="10502"/>
                </a:lnTo>
                <a:lnTo>
                  <a:pt x="587616" y="11696"/>
                </a:lnTo>
                <a:lnTo>
                  <a:pt x="585355" y="21717"/>
                </a:lnTo>
                <a:lnTo>
                  <a:pt x="577532" y="23431"/>
                </a:lnTo>
                <a:lnTo>
                  <a:pt x="584542" y="34302"/>
                </a:lnTo>
                <a:lnTo>
                  <a:pt x="587387" y="32423"/>
                </a:lnTo>
                <a:lnTo>
                  <a:pt x="589902" y="29997"/>
                </a:lnTo>
                <a:lnTo>
                  <a:pt x="592886" y="29019"/>
                </a:lnTo>
                <a:lnTo>
                  <a:pt x="596303" y="27901"/>
                </a:lnTo>
                <a:lnTo>
                  <a:pt x="600138" y="28092"/>
                </a:lnTo>
                <a:lnTo>
                  <a:pt x="605155" y="27571"/>
                </a:lnTo>
                <a:close/>
              </a:path>
              <a:path w="1288414" h="299085">
                <a:moveTo>
                  <a:pt x="858837" y="254685"/>
                </a:moveTo>
                <a:lnTo>
                  <a:pt x="858583" y="254685"/>
                </a:lnTo>
                <a:lnTo>
                  <a:pt x="858418" y="249478"/>
                </a:lnTo>
                <a:lnTo>
                  <a:pt x="856792" y="247015"/>
                </a:lnTo>
                <a:lnTo>
                  <a:pt x="853605" y="248081"/>
                </a:lnTo>
                <a:lnTo>
                  <a:pt x="853694" y="246557"/>
                </a:lnTo>
                <a:lnTo>
                  <a:pt x="852843" y="245592"/>
                </a:lnTo>
                <a:lnTo>
                  <a:pt x="849414" y="245338"/>
                </a:lnTo>
                <a:lnTo>
                  <a:pt x="848309" y="246545"/>
                </a:lnTo>
                <a:lnTo>
                  <a:pt x="847864" y="249770"/>
                </a:lnTo>
                <a:lnTo>
                  <a:pt x="849249" y="249821"/>
                </a:lnTo>
                <a:lnTo>
                  <a:pt x="850468" y="249707"/>
                </a:lnTo>
                <a:lnTo>
                  <a:pt x="851458" y="249491"/>
                </a:lnTo>
                <a:lnTo>
                  <a:pt x="852868" y="250050"/>
                </a:lnTo>
                <a:lnTo>
                  <a:pt x="853401" y="248958"/>
                </a:lnTo>
                <a:lnTo>
                  <a:pt x="854075" y="254698"/>
                </a:lnTo>
                <a:lnTo>
                  <a:pt x="858583" y="254698"/>
                </a:lnTo>
                <a:lnTo>
                  <a:pt x="858672" y="254850"/>
                </a:lnTo>
                <a:lnTo>
                  <a:pt x="858837" y="254685"/>
                </a:lnTo>
                <a:close/>
              </a:path>
              <a:path w="1288414" h="299085">
                <a:moveTo>
                  <a:pt x="885723" y="272237"/>
                </a:moveTo>
                <a:lnTo>
                  <a:pt x="879348" y="272973"/>
                </a:lnTo>
                <a:lnTo>
                  <a:pt x="875017" y="275767"/>
                </a:lnTo>
                <a:lnTo>
                  <a:pt x="871296" y="280695"/>
                </a:lnTo>
                <a:lnTo>
                  <a:pt x="866736" y="271284"/>
                </a:lnTo>
                <a:lnTo>
                  <a:pt x="876084" y="268376"/>
                </a:lnTo>
                <a:lnTo>
                  <a:pt x="878078" y="262775"/>
                </a:lnTo>
                <a:lnTo>
                  <a:pt x="872578" y="257708"/>
                </a:lnTo>
                <a:lnTo>
                  <a:pt x="865771" y="260845"/>
                </a:lnTo>
                <a:lnTo>
                  <a:pt x="867562" y="269532"/>
                </a:lnTo>
                <a:lnTo>
                  <a:pt x="864006" y="276402"/>
                </a:lnTo>
                <a:lnTo>
                  <a:pt x="857008" y="270116"/>
                </a:lnTo>
                <a:lnTo>
                  <a:pt x="852855" y="273545"/>
                </a:lnTo>
                <a:lnTo>
                  <a:pt x="848372" y="268795"/>
                </a:lnTo>
                <a:lnTo>
                  <a:pt x="844092" y="279133"/>
                </a:lnTo>
                <a:lnTo>
                  <a:pt x="857834" y="280085"/>
                </a:lnTo>
                <a:lnTo>
                  <a:pt x="865403" y="284403"/>
                </a:lnTo>
                <a:lnTo>
                  <a:pt x="864870" y="284632"/>
                </a:lnTo>
                <a:lnTo>
                  <a:pt x="864450" y="285026"/>
                </a:lnTo>
                <a:lnTo>
                  <a:pt x="864425" y="285915"/>
                </a:lnTo>
                <a:lnTo>
                  <a:pt x="864920" y="286131"/>
                </a:lnTo>
                <a:lnTo>
                  <a:pt x="865187" y="286346"/>
                </a:lnTo>
                <a:lnTo>
                  <a:pt x="866025" y="286385"/>
                </a:lnTo>
                <a:lnTo>
                  <a:pt x="866660" y="286042"/>
                </a:lnTo>
                <a:lnTo>
                  <a:pt x="866863" y="285242"/>
                </a:lnTo>
                <a:lnTo>
                  <a:pt x="871270" y="287756"/>
                </a:lnTo>
                <a:lnTo>
                  <a:pt x="882802" y="277177"/>
                </a:lnTo>
                <a:lnTo>
                  <a:pt x="882967" y="277139"/>
                </a:lnTo>
                <a:lnTo>
                  <a:pt x="882980" y="277012"/>
                </a:lnTo>
                <a:lnTo>
                  <a:pt x="882827" y="277152"/>
                </a:lnTo>
                <a:lnTo>
                  <a:pt x="885723" y="272237"/>
                </a:lnTo>
                <a:close/>
              </a:path>
              <a:path w="1288414" h="299085">
                <a:moveTo>
                  <a:pt x="892251" y="254025"/>
                </a:moveTo>
                <a:lnTo>
                  <a:pt x="891717" y="253771"/>
                </a:lnTo>
                <a:lnTo>
                  <a:pt x="888936" y="252463"/>
                </a:lnTo>
                <a:lnTo>
                  <a:pt x="886053" y="251104"/>
                </a:lnTo>
                <a:lnTo>
                  <a:pt x="888352" y="242722"/>
                </a:lnTo>
                <a:lnTo>
                  <a:pt x="888466" y="242277"/>
                </a:lnTo>
                <a:lnTo>
                  <a:pt x="887082" y="240779"/>
                </a:lnTo>
                <a:lnTo>
                  <a:pt x="885380" y="238937"/>
                </a:lnTo>
                <a:lnTo>
                  <a:pt x="876566" y="240779"/>
                </a:lnTo>
                <a:lnTo>
                  <a:pt x="876528" y="240626"/>
                </a:lnTo>
                <a:lnTo>
                  <a:pt x="876427" y="240334"/>
                </a:lnTo>
                <a:lnTo>
                  <a:pt x="879119" y="237312"/>
                </a:lnTo>
                <a:lnTo>
                  <a:pt x="877316" y="234492"/>
                </a:lnTo>
                <a:lnTo>
                  <a:pt x="876007" y="231749"/>
                </a:lnTo>
                <a:lnTo>
                  <a:pt x="871499" y="230479"/>
                </a:lnTo>
                <a:lnTo>
                  <a:pt x="870191" y="232638"/>
                </a:lnTo>
                <a:lnTo>
                  <a:pt x="867244" y="238582"/>
                </a:lnTo>
                <a:lnTo>
                  <a:pt x="863612" y="239941"/>
                </a:lnTo>
                <a:lnTo>
                  <a:pt x="862469" y="240779"/>
                </a:lnTo>
                <a:lnTo>
                  <a:pt x="860552" y="242277"/>
                </a:lnTo>
                <a:lnTo>
                  <a:pt x="864222" y="244271"/>
                </a:lnTo>
                <a:lnTo>
                  <a:pt x="867029" y="244132"/>
                </a:lnTo>
                <a:lnTo>
                  <a:pt x="869226" y="242722"/>
                </a:lnTo>
                <a:lnTo>
                  <a:pt x="869492" y="243370"/>
                </a:lnTo>
                <a:lnTo>
                  <a:pt x="869924" y="243903"/>
                </a:lnTo>
                <a:lnTo>
                  <a:pt x="870521" y="244348"/>
                </a:lnTo>
                <a:lnTo>
                  <a:pt x="863993" y="248539"/>
                </a:lnTo>
                <a:lnTo>
                  <a:pt x="862266" y="249326"/>
                </a:lnTo>
                <a:lnTo>
                  <a:pt x="859993" y="251701"/>
                </a:lnTo>
                <a:lnTo>
                  <a:pt x="859434" y="253288"/>
                </a:lnTo>
                <a:lnTo>
                  <a:pt x="859053" y="254025"/>
                </a:lnTo>
                <a:lnTo>
                  <a:pt x="858837" y="254685"/>
                </a:lnTo>
                <a:lnTo>
                  <a:pt x="859993" y="255841"/>
                </a:lnTo>
                <a:lnTo>
                  <a:pt x="861085" y="257048"/>
                </a:lnTo>
                <a:lnTo>
                  <a:pt x="863358" y="259041"/>
                </a:lnTo>
                <a:lnTo>
                  <a:pt x="864539" y="259803"/>
                </a:lnTo>
                <a:lnTo>
                  <a:pt x="865746" y="260692"/>
                </a:lnTo>
                <a:lnTo>
                  <a:pt x="865873" y="259041"/>
                </a:lnTo>
                <a:lnTo>
                  <a:pt x="866419" y="254850"/>
                </a:lnTo>
                <a:lnTo>
                  <a:pt x="866533" y="254025"/>
                </a:lnTo>
                <a:lnTo>
                  <a:pt x="866635" y="253288"/>
                </a:lnTo>
                <a:lnTo>
                  <a:pt x="866736" y="252463"/>
                </a:lnTo>
                <a:lnTo>
                  <a:pt x="872324" y="254850"/>
                </a:lnTo>
                <a:lnTo>
                  <a:pt x="874585" y="255841"/>
                </a:lnTo>
                <a:lnTo>
                  <a:pt x="875207" y="256311"/>
                </a:lnTo>
                <a:lnTo>
                  <a:pt x="880859" y="253771"/>
                </a:lnTo>
                <a:lnTo>
                  <a:pt x="883361" y="258254"/>
                </a:lnTo>
                <a:lnTo>
                  <a:pt x="886625" y="260692"/>
                </a:lnTo>
                <a:lnTo>
                  <a:pt x="892251" y="254025"/>
                </a:lnTo>
                <a:close/>
              </a:path>
              <a:path w="1288414" h="299085">
                <a:moveTo>
                  <a:pt x="892441" y="281444"/>
                </a:moveTo>
                <a:lnTo>
                  <a:pt x="892340" y="280238"/>
                </a:lnTo>
                <a:lnTo>
                  <a:pt x="891984" y="279946"/>
                </a:lnTo>
                <a:lnTo>
                  <a:pt x="891438" y="279869"/>
                </a:lnTo>
                <a:lnTo>
                  <a:pt x="891336" y="279514"/>
                </a:lnTo>
                <a:lnTo>
                  <a:pt x="891247" y="279349"/>
                </a:lnTo>
                <a:lnTo>
                  <a:pt x="889635" y="276440"/>
                </a:lnTo>
                <a:lnTo>
                  <a:pt x="886358" y="275805"/>
                </a:lnTo>
                <a:lnTo>
                  <a:pt x="883056" y="277114"/>
                </a:lnTo>
                <a:lnTo>
                  <a:pt x="885177" y="280060"/>
                </a:lnTo>
                <a:lnTo>
                  <a:pt x="890270" y="287401"/>
                </a:lnTo>
                <a:lnTo>
                  <a:pt x="890574" y="285330"/>
                </a:lnTo>
                <a:lnTo>
                  <a:pt x="891159" y="283476"/>
                </a:lnTo>
                <a:lnTo>
                  <a:pt x="891425" y="281965"/>
                </a:lnTo>
                <a:lnTo>
                  <a:pt x="892111" y="281914"/>
                </a:lnTo>
                <a:lnTo>
                  <a:pt x="892441" y="281444"/>
                </a:lnTo>
                <a:close/>
              </a:path>
              <a:path w="1288414" h="299085">
                <a:moveTo>
                  <a:pt x="901573" y="280720"/>
                </a:moveTo>
                <a:lnTo>
                  <a:pt x="893673" y="286118"/>
                </a:lnTo>
                <a:lnTo>
                  <a:pt x="901573" y="289814"/>
                </a:lnTo>
                <a:lnTo>
                  <a:pt x="901573" y="280720"/>
                </a:lnTo>
                <a:close/>
              </a:path>
              <a:path w="1288414" h="299085">
                <a:moveTo>
                  <a:pt x="909967" y="258876"/>
                </a:moveTo>
                <a:lnTo>
                  <a:pt x="906843" y="255778"/>
                </a:lnTo>
                <a:lnTo>
                  <a:pt x="906043" y="261175"/>
                </a:lnTo>
                <a:lnTo>
                  <a:pt x="903389" y="261797"/>
                </a:lnTo>
                <a:lnTo>
                  <a:pt x="902296" y="256908"/>
                </a:lnTo>
                <a:lnTo>
                  <a:pt x="898753" y="255739"/>
                </a:lnTo>
                <a:lnTo>
                  <a:pt x="893457" y="255739"/>
                </a:lnTo>
                <a:lnTo>
                  <a:pt x="891057" y="264401"/>
                </a:lnTo>
                <a:lnTo>
                  <a:pt x="896734" y="260807"/>
                </a:lnTo>
                <a:lnTo>
                  <a:pt x="902906" y="266636"/>
                </a:lnTo>
                <a:lnTo>
                  <a:pt x="901750" y="274269"/>
                </a:lnTo>
                <a:lnTo>
                  <a:pt x="908253" y="273989"/>
                </a:lnTo>
                <a:lnTo>
                  <a:pt x="909612" y="272745"/>
                </a:lnTo>
                <a:lnTo>
                  <a:pt x="909459" y="265366"/>
                </a:lnTo>
                <a:lnTo>
                  <a:pt x="909789" y="262394"/>
                </a:lnTo>
                <a:lnTo>
                  <a:pt x="909967" y="258876"/>
                </a:lnTo>
                <a:close/>
              </a:path>
              <a:path w="1288414" h="299085">
                <a:moveTo>
                  <a:pt x="916698" y="249224"/>
                </a:moveTo>
                <a:lnTo>
                  <a:pt x="906424" y="246265"/>
                </a:lnTo>
                <a:lnTo>
                  <a:pt x="904443" y="250888"/>
                </a:lnTo>
                <a:lnTo>
                  <a:pt x="906551" y="252742"/>
                </a:lnTo>
                <a:lnTo>
                  <a:pt x="913079" y="254990"/>
                </a:lnTo>
                <a:lnTo>
                  <a:pt x="915276" y="253555"/>
                </a:lnTo>
                <a:lnTo>
                  <a:pt x="916698" y="249224"/>
                </a:lnTo>
                <a:close/>
              </a:path>
              <a:path w="1288414" h="299085">
                <a:moveTo>
                  <a:pt x="919530" y="274866"/>
                </a:moveTo>
                <a:lnTo>
                  <a:pt x="916851" y="272097"/>
                </a:lnTo>
                <a:lnTo>
                  <a:pt x="912317" y="276453"/>
                </a:lnTo>
                <a:lnTo>
                  <a:pt x="906132" y="276821"/>
                </a:lnTo>
                <a:lnTo>
                  <a:pt x="906780" y="283921"/>
                </a:lnTo>
                <a:lnTo>
                  <a:pt x="917155" y="286689"/>
                </a:lnTo>
                <a:lnTo>
                  <a:pt x="917956" y="282981"/>
                </a:lnTo>
                <a:lnTo>
                  <a:pt x="918629" y="280339"/>
                </a:lnTo>
                <a:lnTo>
                  <a:pt x="919530" y="274866"/>
                </a:lnTo>
                <a:close/>
              </a:path>
              <a:path w="1288414" h="299085">
                <a:moveTo>
                  <a:pt x="931875" y="285356"/>
                </a:moveTo>
                <a:lnTo>
                  <a:pt x="929220" y="281419"/>
                </a:lnTo>
                <a:lnTo>
                  <a:pt x="928446" y="282105"/>
                </a:lnTo>
                <a:lnTo>
                  <a:pt x="926922" y="283197"/>
                </a:lnTo>
                <a:lnTo>
                  <a:pt x="927747" y="284746"/>
                </a:lnTo>
                <a:lnTo>
                  <a:pt x="928839" y="285864"/>
                </a:lnTo>
                <a:lnTo>
                  <a:pt x="929792" y="287058"/>
                </a:lnTo>
                <a:lnTo>
                  <a:pt x="931176" y="285915"/>
                </a:lnTo>
                <a:lnTo>
                  <a:pt x="931875" y="285356"/>
                </a:lnTo>
                <a:close/>
              </a:path>
              <a:path w="1288414" h="299085">
                <a:moveTo>
                  <a:pt x="943444" y="220268"/>
                </a:moveTo>
                <a:lnTo>
                  <a:pt x="942543" y="215176"/>
                </a:lnTo>
                <a:lnTo>
                  <a:pt x="931189" y="213906"/>
                </a:lnTo>
                <a:lnTo>
                  <a:pt x="929995" y="221310"/>
                </a:lnTo>
                <a:lnTo>
                  <a:pt x="935316" y="226898"/>
                </a:lnTo>
                <a:lnTo>
                  <a:pt x="939050" y="220738"/>
                </a:lnTo>
                <a:lnTo>
                  <a:pt x="943444" y="220268"/>
                </a:lnTo>
                <a:close/>
              </a:path>
              <a:path w="1288414" h="299085">
                <a:moveTo>
                  <a:pt x="943813" y="220357"/>
                </a:moveTo>
                <a:lnTo>
                  <a:pt x="943800" y="220230"/>
                </a:lnTo>
                <a:lnTo>
                  <a:pt x="943495" y="220522"/>
                </a:lnTo>
                <a:lnTo>
                  <a:pt x="943711" y="220408"/>
                </a:lnTo>
                <a:close/>
              </a:path>
              <a:path w="1288414" h="299085">
                <a:moveTo>
                  <a:pt x="943952" y="200228"/>
                </a:moveTo>
                <a:lnTo>
                  <a:pt x="943876" y="199694"/>
                </a:lnTo>
                <a:lnTo>
                  <a:pt x="943825" y="198716"/>
                </a:lnTo>
                <a:lnTo>
                  <a:pt x="942352" y="198589"/>
                </a:lnTo>
                <a:lnTo>
                  <a:pt x="940993" y="198628"/>
                </a:lnTo>
                <a:lnTo>
                  <a:pt x="939634" y="198628"/>
                </a:lnTo>
                <a:lnTo>
                  <a:pt x="939647" y="199161"/>
                </a:lnTo>
                <a:lnTo>
                  <a:pt x="939647" y="200228"/>
                </a:lnTo>
                <a:lnTo>
                  <a:pt x="943952" y="200228"/>
                </a:lnTo>
                <a:close/>
              </a:path>
              <a:path w="1288414" h="299085">
                <a:moveTo>
                  <a:pt x="944054" y="275437"/>
                </a:moveTo>
                <a:lnTo>
                  <a:pt x="943698" y="273354"/>
                </a:lnTo>
                <a:lnTo>
                  <a:pt x="943698" y="271386"/>
                </a:lnTo>
                <a:lnTo>
                  <a:pt x="941933" y="270891"/>
                </a:lnTo>
                <a:lnTo>
                  <a:pt x="940803" y="272465"/>
                </a:lnTo>
                <a:lnTo>
                  <a:pt x="939304" y="273926"/>
                </a:lnTo>
                <a:lnTo>
                  <a:pt x="938695" y="275678"/>
                </a:lnTo>
                <a:lnTo>
                  <a:pt x="938390" y="276555"/>
                </a:lnTo>
                <a:lnTo>
                  <a:pt x="939698" y="278003"/>
                </a:lnTo>
                <a:lnTo>
                  <a:pt x="940269" y="279184"/>
                </a:lnTo>
                <a:lnTo>
                  <a:pt x="941412" y="278561"/>
                </a:lnTo>
                <a:lnTo>
                  <a:pt x="943305" y="278155"/>
                </a:lnTo>
                <a:lnTo>
                  <a:pt x="944054" y="275437"/>
                </a:lnTo>
                <a:close/>
              </a:path>
              <a:path w="1288414" h="299085">
                <a:moveTo>
                  <a:pt x="961136" y="283540"/>
                </a:moveTo>
                <a:lnTo>
                  <a:pt x="959916" y="270840"/>
                </a:lnTo>
                <a:lnTo>
                  <a:pt x="955929" y="270865"/>
                </a:lnTo>
                <a:lnTo>
                  <a:pt x="951344" y="267055"/>
                </a:lnTo>
                <a:lnTo>
                  <a:pt x="947572" y="274878"/>
                </a:lnTo>
                <a:lnTo>
                  <a:pt x="947229" y="280352"/>
                </a:lnTo>
                <a:lnTo>
                  <a:pt x="952080" y="288239"/>
                </a:lnTo>
                <a:lnTo>
                  <a:pt x="956741" y="283184"/>
                </a:lnTo>
                <a:lnTo>
                  <a:pt x="961136" y="283540"/>
                </a:lnTo>
                <a:close/>
              </a:path>
              <a:path w="1288414" h="299085">
                <a:moveTo>
                  <a:pt x="976668" y="245948"/>
                </a:moveTo>
                <a:lnTo>
                  <a:pt x="976134" y="244817"/>
                </a:lnTo>
                <a:lnTo>
                  <a:pt x="974140" y="240614"/>
                </a:lnTo>
                <a:lnTo>
                  <a:pt x="950150" y="240614"/>
                </a:lnTo>
                <a:lnTo>
                  <a:pt x="950150" y="249643"/>
                </a:lnTo>
                <a:lnTo>
                  <a:pt x="948804" y="249643"/>
                </a:lnTo>
                <a:lnTo>
                  <a:pt x="948804" y="244817"/>
                </a:lnTo>
                <a:lnTo>
                  <a:pt x="949909" y="244817"/>
                </a:lnTo>
                <a:lnTo>
                  <a:pt x="949934" y="245351"/>
                </a:lnTo>
                <a:lnTo>
                  <a:pt x="950036" y="247332"/>
                </a:lnTo>
                <a:lnTo>
                  <a:pt x="950150" y="249643"/>
                </a:lnTo>
                <a:lnTo>
                  <a:pt x="950150" y="240614"/>
                </a:lnTo>
                <a:lnTo>
                  <a:pt x="943178" y="240614"/>
                </a:lnTo>
                <a:lnTo>
                  <a:pt x="936028" y="240614"/>
                </a:lnTo>
                <a:lnTo>
                  <a:pt x="936485" y="244475"/>
                </a:lnTo>
                <a:lnTo>
                  <a:pt x="936599" y="245351"/>
                </a:lnTo>
                <a:lnTo>
                  <a:pt x="936663" y="245948"/>
                </a:lnTo>
                <a:lnTo>
                  <a:pt x="936764" y="246722"/>
                </a:lnTo>
                <a:lnTo>
                  <a:pt x="931621" y="254546"/>
                </a:lnTo>
                <a:lnTo>
                  <a:pt x="931443" y="250228"/>
                </a:lnTo>
                <a:lnTo>
                  <a:pt x="931329" y="247332"/>
                </a:lnTo>
                <a:lnTo>
                  <a:pt x="931227" y="244475"/>
                </a:lnTo>
                <a:lnTo>
                  <a:pt x="926782" y="245351"/>
                </a:lnTo>
                <a:lnTo>
                  <a:pt x="923353" y="255854"/>
                </a:lnTo>
                <a:lnTo>
                  <a:pt x="917575" y="255193"/>
                </a:lnTo>
                <a:lnTo>
                  <a:pt x="918679" y="260883"/>
                </a:lnTo>
                <a:lnTo>
                  <a:pt x="918756" y="261264"/>
                </a:lnTo>
                <a:lnTo>
                  <a:pt x="914869" y="264325"/>
                </a:lnTo>
                <a:lnTo>
                  <a:pt x="915708" y="267576"/>
                </a:lnTo>
                <a:lnTo>
                  <a:pt x="915670" y="269722"/>
                </a:lnTo>
                <a:lnTo>
                  <a:pt x="918019" y="269722"/>
                </a:lnTo>
                <a:lnTo>
                  <a:pt x="920369" y="270319"/>
                </a:lnTo>
                <a:lnTo>
                  <a:pt x="925093" y="267728"/>
                </a:lnTo>
                <a:lnTo>
                  <a:pt x="927620" y="265125"/>
                </a:lnTo>
                <a:lnTo>
                  <a:pt x="930617" y="262699"/>
                </a:lnTo>
                <a:lnTo>
                  <a:pt x="927760" y="258419"/>
                </a:lnTo>
                <a:lnTo>
                  <a:pt x="930846" y="255854"/>
                </a:lnTo>
                <a:lnTo>
                  <a:pt x="932421" y="254546"/>
                </a:lnTo>
                <a:lnTo>
                  <a:pt x="932611" y="254546"/>
                </a:lnTo>
                <a:lnTo>
                  <a:pt x="933970" y="256019"/>
                </a:lnTo>
                <a:lnTo>
                  <a:pt x="935431" y="256959"/>
                </a:lnTo>
                <a:lnTo>
                  <a:pt x="936231" y="259486"/>
                </a:lnTo>
                <a:lnTo>
                  <a:pt x="935634" y="260883"/>
                </a:lnTo>
                <a:lnTo>
                  <a:pt x="935532" y="261264"/>
                </a:lnTo>
                <a:lnTo>
                  <a:pt x="935405" y="262178"/>
                </a:lnTo>
                <a:lnTo>
                  <a:pt x="940358" y="260883"/>
                </a:lnTo>
                <a:lnTo>
                  <a:pt x="945146" y="258127"/>
                </a:lnTo>
                <a:lnTo>
                  <a:pt x="954989" y="259981"/>
                </a:lnTo>
                <a:lnTo>
                  <a:pt x="958126" y="258127"/>
                </a:lnTo>
                <a:lnTo>
                  <a:pt x="959421" y="257365"/>
                </a:lnTo>
                <a:lnTo>
                  <a:pt x="964653" y="257238"/>
                </a:lnTo>
                <a:lnTo>
                  <a:pt x="964679" y="255663"/>
                </a:lnTo>
                <a:lnTo>
                  <a:pt x="965212" y="255536"/>
                </a:lnTo>
                <a:lnTo>
                  <a:pt x="965428" y="255193"/>
                </a:lnTo>
                <a:lnTo>
                  <a:pt x="965352" y="254546"/>
                </a:lnTo>
                <a:lnTo>
                  <a:pt x="965301" y="254241"/>
                </a:lnTo>
                <a:lnTo>
                  <a:pt x="964920" y="253568"/>
                </a:lnTo>
                <a:lnTo>
                  <a:pt x="964069" y="253568"/>
                </a:lnTo>
                <a:lnTo>
                  <a:pt x="962139" y="250228"/>
                </a:lnTo>
                <a:lnTo>
                  <a:pt x="957097" y="250228"/>
                </a:lnTo>
                <a:lnTo>
                  <a:pt x="956906" y="249643"/>
                </a:lnTo>
                <a:lnTo>
                  <a:pt x="956170" y="247472"/>
                </a:lnTo>
                <a:lnTo>
                  <a:pt x="956132" y="247332"/>
                </a:lnTo>
                <a:lnTo>
                  <a:pt x="976668" y="245948"/>
                </a:lnTo>
                <a:close/>
              </a:path>
              <a:path w="1288414" h="299085">
                <a:moveTo>
                  <a:pt x="978027" y="191935"/>
                </a:moveTo>
                <a:lnTo>
                  <a:pt x="965022" y="188112"/>
                </a:lnTo>
                <a:lnTo>
                  <a:pt x="962647" y="196303"/>
                </a:lnTo>
                <a:lnTo>
                  <a:pt x="961161" y="203504"/>
                </a:lnTo>
                <a:lnTo>
                  <a:pt x="962812" y="211823"/>
                </a:lnTo>
                <a:lnTo>
                  <a:pt x="969251" y="209054"/>
                </a:lnTo>
                <a:lnTo>
                  <a:pt x="967651" y="200621"/>
                </a:lnTo>
                <a:lnTo>
                  <a:pt x="969924" y="197142"/>
                </a:lnTo>
                <a:lnTo>
                  <a:pt x="974953" y="194868"/>
                </a:lnTo>
                <a:lnTo>
                  <a:pt x="975842" y="193751"/>
                </a:lnTo>
                <a:lnTo>
                  <a:pt x="978027" y="191935"/>
                </a:lnTo>
                <a:close/>
              </a:path>
              <a:path w="1288414" h="299085">
                <a:moveTo>
                  <a:pt x="981341" y="233730"/>
                </a:moveTo>
                <a:lnTo>
                  <a:pt x="980071" y="230187"/>
                </a:lnTo>
                <a:lnTo>
                  <a:pt x="979182" y="227672"/>
                </a:lnTo>
                <a:lnTo>
                  <a:pt x="971524" y="227672"/>
                </a:lnTo>
                <a:lnTo>
                  <a:pt x="966939" y="223418"/>
                </a:lnTo>
                <a:lnTo>
                  <a:pt x="972794" y="220992"/>
                </a:lnTo>
                <a:lnTo>
                  <a:pt x="973340" y="217766"/>
                </a:lnTo>
                <a:lnTo>
                  <a:pt x="973505" y="216852"/>
                </a:lnTo>
                <a:lnTo>
                  <a:pt x="966470" y="217766"/>
                </a:lnTo>
                <a:lnTo>
                  <a:pt x="962799" y="212839"/>
                </a:lnTo>
                <a:lnTo>
                  <a:pt x="956729" y="217627"/>
                </a:lnTo>
                <a:lnTo>
                  <a:pt x="962888" y="222478"/>
                </a:lnTo>
                <a:lnTo>
                  <a:pt x="961631" y="226872"/>
                </a:lnTo>
                <a:lnTo>
                  <a:pt x="961555" y="227164"/>
                </a:lnTo>
                <a:lnTo>
                  <a:pt x="957110" y="230187"/>
                </a:lnTo>
                <a:lnTo>
                  <a:pt x="955586" y="226872"/>
                </a:lnTo>
                <a:lnTo>
                  <a:pt x="958405" y="226872"/>
                </a:lnTo>
                <a:lnTo>
                  <a:pt x="958799" y="225513"/>
                </a:lnTo>
                <a:lnTo>
                  <a:pt x="959104" y="223939"/>
                </a:lnTo>
                <a:lnTo>
                  <a:pt x="959129" y="221881"/>
                </a:lnTo>
                <a:lnTo>
                  <a:pt x="958303" y="221132"/>
                </a:lnTo>
                <a:lnTo>
                  <a:pt x="957745" y="220624"/>
                </a:lnTo>
                <a:lnTo>
                  <a:pt x="958380" y="220624"/>
                </a:lnTo>
                <a:lnTo>
                  <a:pt x="955446" y="220408"/>
                </a:lnTo>
                <a:lnTo>
                  <a:pt x="954112" y="220408"/>
                </a:lnTo>
                <a:lnTo>
                  <a:pt x="953528" y="220624"/>
                </a:lnTo>
                <a:lnTo>
                  <a:pt x="952944" y="221132"/>
                </a:lnTo>
                <a:lnTo>
                  <a:pt x="950798" y="216496"/>
                </a:lnTo>
                <a:lnTo>
                  <a:pt x="948486" y="217766"/>
                </a:lnTo>
                <a:lnTo>
                  <a:pt x="943813" y="220408"/>
                </a:lnTo>
                <a:lnTo>
                  <a:pt x="943902" y="221881"/>
                </a:lnTo>
                <a:lnTo>
                  <a:pt x="944029" y="223939"/>
                </a:lnTo>
                <a:lnTo>
                  <a:pt x="944156" y="226021"/>
                </a:lnTo>
                <a:lnTo>
                  <a:pt x="949134" y="228079"/>
                </a:lnTo>
                <a:lnTo>
                  <a:pt x="951572" y="234480"/>
                </a:lnTo>
                <a:lnTo>
                  <a:pt x="951661" y="234696"/>
                </a:lnTo>
                <a:lnTo>
                  <a:pt x="944803" y="236728"/>
                </a:lnTo>
                <a:lnTo>
                  <a:pt x="943470" y="239903"/>
                </a:lnTo>
                <a:lnTo>
                  <a:pt x="973810" y="239903"/>
                </a:lnTo>
                <a:lnTo>
                  <a:pt x="973582" y="239407"/>
                </a:lnTo>
                <a:lnTo>
                  <a:pt x="975258" y="234696"/>
                </a:lnTo>
                <a:lnTo>
                  <a:pt x="975347" y="234480"/>
                </a:lnTo>
                <a:lnTo>
                  <a:pt x="981341" y="233730"/>
                </a:lnTo>
                <a:close/>
              </a:path>
              <a:path w="1288414" h="299085">
                <a:moveTo>
                  <a:pt x="987894" y="257378"/>
                </a:moveTo>
                <a:lnTo>
                  <a:pt x="984885" y="249770"/>
                </a:lnTo>
                <a:lnTo>
                  <a:pt x="979055" y="252641"/>
                </a:lnTo>
                <a:lnTo>
                  <a:pt x="973048" y="255447"/>
                </a:lnTo>
                <a:lnTo>
                  <a:pt x="969810" y="261112"/>
                </a:lnTo>
                <a:lnTo>
                  <a:pt x="969365" y="258851"/>
                </a:lnTo>
                <a:lnTo>
                  <a:pt x="968095" y="257619"/>
                </a:lnTo>
                <a:lnTo>
                  <a:pt x="964958" y="257695"/>
                </a:lnTo>
                <a:lnTo>
                  <a:pt x="963828" y="258660"/>
                </a:lnTo>
                <a:lnTo>
                  <a:pt x="963193" y="260007"/>
                </a:lnTo>
                <a:lnTo>
                  <a:pt x="962571" y="258965"/>
                </a:lnTo>
                <a:lnTo>
                  <a:pt x="961148" y="260540"/>
                </a:lnTo>
                <a:lnTo>
                  <a:pt x="959751" y="261416"/>
                </a:lnTo>
                <a:lnTo>
                  <a:pt x="959485" y="263258"/>
                </a:lnTo>
                <a:lnTo>
                  <a:pt x="960958" y="264998"/>
                </a:lnTo>
                <a:lnTo>
                  <a:pt x="962177" y="265023"/>
                </a:lnTo>
                <a:lnTo>
                  <a:pt x="962723" y="264795"/>
                </a:lnTo>
                <a:lnTo>
                  <a:pt x="963231" y="264464"/>
                </a:lnTo>
                <a:lnTo>
                  <a:pt x="964069" y="266128"/>
                </a:lnTo>
                <a:lnTo>
                  <a:pt x="965758" y="267309"/>
                </a:lnTo>
                <a:lnTo>
                  <a:pt x="967727" y="267017"/>
                </a:lnTo>
                <a:lnTo>
                  <a:pt x="967486" y="268871"/>
                </a:lnTo>
                <a:lnTo>
                  <a:pt x="969060" y="268655"/>
                </a:lnTo>
                <a:lnTo>
                  <a:pt x="970153" y="268338"/>
                </a:lnTo>
                <a:lnTo>
                  <a:pt x="972286" y="268503"/>
                </a:lnTo>
                <a:lnTo>
                  <a:pt x="973328" y="268986"/>
                </a:lnTo>
                <a:lnTo>
                  <a:pt x="975156" y="269506"/>
                </a:lnTo>
                <a:lnTo>
                  <a:pt x="976363" y="260578"/>
                </a:lnTo>
                <a:lnTo>
                  <a:pt x="987653" y="257695"/>
                </a:lnTo>
                <a:lnTo>
                  <a:pt x="987894" y="257378"/>
                </a:lnTo>
                <a:close/>
              </a:path>
              <a:path w="1288414" h="299085">
                <a:moveTo>
                  <a:pt x="989926" y="207365"/>
                </a:moveTo>
                <a:lnTo>
                  <a:pt x="977620" y="215519"/>
                </a:lnTo>
                <a:lnTo>
                  <a:pt x="979932" y="221678"/>
                </a:lnTo>
                <a:lnTo>
                  <a:pt x="982916" y="216344"/>
                </a:lnTo>
                <a:lnTo>
                  <a:pt x="988796" y="218732"/>
                </a:lnTo>
                <a:lnTo>
                  <a:pt x="988936" y="218567"/>
                </a:lnTo>
                <a:lnTo>
                  <a:pt x="989926" y="207365"/>
                </a:lnTo>
                <a:close/>
              </a:path>
              <a:path w="1288414" h="299085">
                <a:moveTo>
                  <a:pt x="990727" y="282067"/>
                </a:moveTo>
                <a:lnTo>
                  <a:pt x="990523" y="281863"/>
                </a:lnTo>
                <a:lnTo>
                  <a:pt x="990549" y="282067"/>
                </a:lnTo>
                <a:lnTo>
                  <a:pt x="990727" y="282067"/>
                </a:lnTo>
                <a:close/>
              </a:path>
              <a:path w="1288414" h="299085">
                <a:moveTo>
                  <a:pt x="991323" y="275780"/>
                </a:moveTo>
                <a:lnTo>
                  <a:pt x="989977" y="273227"/>
                </a:lnTo>
                <a:lnTo>
                  <a:pt x="989888" y="273062"/>
                </a:lnTo>
                <a:lnTo>
                  <a:pt x="989507" y="272351"/>
                </a:lnTo>
                <a:lnTo>
                  <a:pt x="989304" y="271957"/>
                </a:lnTo>
                <a:lnTo>
                  <a:pt x="988517" y="271957"/>
                </a:lnTo>
                <a:lnTo>
                  <a:pt x="985100" y="272351"/>
                </a:lnTo>
                <a:lnTo>
                  <a:pt x="984605" y="272351"/>
                </a:lnTo>
                <a:lnTo>
                  <a:pt x="984592" y="266801"/>
                </a:lnTo>
                <a:lnTo>
                  <a:pt x="979335" y="267601"/>
                </a:lnTo>
                <a:lnTo>
                  <a:pt x="979779" y="271957"/>
                </a:lnTo>
                <a:lnTo>
                  <a:pt x="976604" y="273646"/>
                </a:lnTo>
                <a:lnTo>
                  <a:pt x="976376" y="273646"/>
                </a:lnTo>
                <a:lnTo>
                  <a:pt x="973099" y="274586"/>
                </a:lnTo>
                <a:lnTo>
                  <a:pt x="970953" y="277596"/>
                </a:lnTo>
                <a:lnTo>
                  <a:pt x="971156" y="277596"/>
                </a:lnTo>
                <a:lnTo>
                  <a:pt x="975271" y="279234"/>
                </a:lnTo>
                <a:lnTo>
                  <a:pt x="978839" y="279844"/>
                </a:lnTo>
                <a:lnTo>
                  <a:pt x="981633" y="274027"/>
                </a:lnTo>
                <a:lnTo>
                  <a:pt x="982218" y="273646"/>
                </a:lnTo>
                <a:lnTo>
                  <a:pt x="983246" y="273062"/>
                </a:lnTo>
                <a:lnTo>
                  <a:pt x="983170" y="273227"/>
                </a:lnTo>
                <a:lnTo>
                  <a:pt x="983107" y="273646"/>
                </a:lnTo>
                <a:lnTo>
                  <a:pt x="983018" y="275323"/>
                </a:lnTo>
                <a:lnTo>
                  <a:pt x="984605" y="277380"/>
                </a:lnTo>
                <a:lnTo>
                  <a:pt x="986015" y="277596"/>
                </a:lnTo>
                <a:lnTo>
                  <a:pt x="986116" y="278066"/>
                </a:lnTo>
                <a:lnTo>
                  <a:pt x="986218" y="278536"/>
                </a:lnTo>
                <a:lnTo>
                  <a:pt x="986320" y="278993"/>
                </a:lnTo>
                <a:lnTo>
                  <a:pt x="988136" y="277075"/>
                </a:lnTo>
                <a:lnTo>
                  <a:pt x="991323" y="275780"/>
                </a:lnTo>
                <a:close/>
              </a:path>
              <a:path w="1288414" h="299085">
                <a:moveTo>
                  <a:pt x="996416" y="285902"/>
                </a:moveTo>
                <a:lnTo>
                  <a:pt x="996276" y="282041"/>
                </a:lnTo>
                <a:lnTo>
                  <a:pt x="996276" y="281762"/>
                </a:lnTo>
                <a:lnTo>
                  <a:pt x="990295" y="286600"/>
                </a:lnTo>
                <a:lnTo>
                  <a:pt x="990447" y="282041"/>
                </a:lnTo>
                <a:lnTo>
                  <a:pt x="984059" y="281597"/>
                </a:lnTo>
                <a:lnTo>
                  <a:pt x="983932" y="282041"/>
                </a:lnTo>
                <a:lnTo>
                  <a:pt x="981824" y="291503"/>
                </a:lnTo>
                <a:lnTo>
                  <a:pt x="992263" y="293243"/>
                </a:lnTo>
                <a:lnTo>
                  <a:pt x="996010" y="286600"/>
                </a:lnTo>
                <a:lnTo>
                  <a:pt x="996416" y="285902"/>
                </a:lnTo>
                <a:close/>
              </a:path>
              <a:path w="1288414" h="299085">
                <a:moveTo>
                  <a:pt x="1002741" y="210312"/>
                </a:moveTo>
                <a:lnTo>
                  <a:pt x="1002512" y="204495"/>
                </a:lnTo>
                <a:lnTo>
                  <a:pt x="997331" y="206171"/>
                </a:lnTo>
                <a:lnTo>
                  <a:pt x="997165" y="206057"/>
                </a:lnTo>
                <a:lnTo>
                  <a:pt x="997115" y="206184"/>
                </a:lnTo>
                <a:lnTo>
                  <a:pt x="997242" y="206197"/>
                </a:lnTo>
                <a:lnTo>
                  <a:pt x="994067" y="209677"/>
                </a:lnTo>
                <a:lnTo>
                  <a:pt x="999020" y="210083"/>
                </a:lnTo>
                <a:lnTo>
                  <a:pt x="1002741" y="210312"/>
                </a:lnTo>
                <a:close/>
              </a:path>
              <a:path w="1288414" h="299085">
                <a:moveTo>
                  <a:pt x="1006576" y="280543"/>
                </a:moveTo>
                <a:lnTo>
                  <a:pt x="1006195" y="279742"/>
                </a:lnTo>
                <a:lnTo>
                  <a:pt x="1006094" y="279527"/>
                </a:lnTo>
                <a:lnTo>
                  <a:pt x="1004836" y="279171"/>
                </a:lnTo>
                <a:lnTo>
                  <a:pt x="999299" y="267525"/>
                </a:lnTo>
                <a:lnTo>
                  <a:pt x="996454" y="270840"/>
                </a:lnTo>
                <a:lnTo>
                  <a:pt x="994791" y="273240"/>
                </a:lnTo>
                <a:lnTo>
                  <a:pt x="990815" y="276720"/>
                </a:lnTo>
                <a:lnTo>
                  <a:pt x="988466" y="277736"/>
                </a:lnTo>
                <a:lnTo>
                  <a:pt x="986116" y="279171"/>
                </a:lnTo>
                <a:lnTo>
                  <a:pt x="986510" y="279171"/>
                </a:lnTo>
                <a:lnTo>
                  <a:pt x="990333" y="281800"/>
                </a:lnTo>
                <a:lnTo>
                  <a:pt x="1001636" y="279742"/>
                </a:lnTo>
                <a:lnTo>
                  <a:pt x="1001382" y="280060"/>
                </a:lnTo>
                <a:lnTo>
                  <a:pt x="1001445" y="283514"/>
                </a:lnTo>
                <a:lnTo>
                  <a:pt x="1001915" y="287477"/>
                </a:lnTo>
                <a:lnTo>
                  <a:pt x="1003655" y="287477"/>
                </a:lnTo>
                <a:lnTo>
                  <a:pt x="1003655" y="284746"/>
                </a:lnTo>
                <a:lnTo>
                  <a:pt x="1005840" y="284746"/>
                </a:lnTo>
                <a:lnTo>
                  <a:pt x="1006360" y="283514"/>
                </a:lnTo>
                <a:lnTo>
                  <a:pt x="1006487" y="282575"/>
                </a:lnTo>
                <a:lnTo>
                  <a:pt x="1006576" y="280543"/>
                </a:lnTo>
                <a:close/>
              </a:path>
              <a:path w="1288414" h="299085">
                <a:moveTo>
                  <a:pt x="1023327" y="197332"/>
                </a:moveTo>
                <a:lnTo>
                  <a:pt x="1021245" y="195110"/>
                </a:lnTo>
                <a:lnTo>
                  <a:pt x="1014768" y="194665"/>
                </a:lnTo>
                <a:lnTo>
                  <a:pt x="1014234" y="195516"/>
                </a:lnTo>
                <a:lnTo>
                  <a:pt x="1015542" y="204190"/>
                </a:lnTo>
                <a:lnTo>
                  <a:pt x="1009662" y="209384"/>
                </a:lnTo>
                <a:lnTo>
                  <a:pt x="1015720" y="211505"/>
                </a:lnTo>
                <a:lnTo>
                  <a:pt x="1017701" y="208038"/>
                </a:lnTo>
                <a:lnTo>
                  <a:pt x="1019365" y="204965"/>
                </a:lnTo>
                <a:lnTo>
                  <a:pt x="1021207" y="201993"/>
                </a:lnTo>
                <a:lnTo>
                  <a:pt x="1022705" y="199580"/>
                </a:lnTo>
                <a:lnTo>
                  <a:pt x="1023327" y="197332"/>
                </a:lnTo>
                <a:close/>
              </a:path>
              <a:path w="1288414" h="299085">
                <a:moveTo>
                  <a:pt x="1026007" y="222923"/>
                </a:moveTo>
                <a:lnTo>
                  <a:pt x="1021727" y="222923"/>
                </a:lnTo>
                <a:lnTo>
                  <a:pt x="1021461" y="224243"/>
                </a:lnTo>
                <a:lnTo>
                  <a:pt x="1025728" y="225272"/>
                </a:lnTo>
                <a:lnTo>
                  <a:pt x="1025817" y="224497"/>
                </a:lnTo>
                <a:lnTo>
                  <a:pt x="1025918" y="223710"/>
                </a:lnTo>
                <a:lnTo>
                  <a:pt x="1026007" y="222923"/>
                </a:lnTo>
                <a:close/>
              </a:path>
              <a:path w="1288414" h="299085">
                <a:moveTo>
                  <a:pt x="1027899" y="184467"/>
                </a:moveTo>
                <a:lnTo>
                  <a:pt x="1021422" y="176034"/>
                </a:lnTo>
                <a:lnTo>
                  <a:pt x="1013142" y="175171"/>
                </a:lnTo>
                <a:lnTo>
                  <a:pt x="1019721" y="184467"/>
                </a:lnTo>
                <a:lnTo>
                  <a:pt x="1019314" y="184467"/>
                </a:lnTo>
                <a:lnTo>
                  <a:pt x="1014171" y="186245"/>
                </a:lnTo>
                <a:lnTo>
                  <a:pt x="1013739" y="188201"/>
                </a:lnTo>
                <a:lnTo>
                  <a:pt x="1014196" y="190182"/>
                </a:lnTo>
                <a:lnTo>
                  <a:pt x="1015212" y="191147"/>
                </a:lnTo>
                <a:lnTo>
                  <a:pt x="1017727" y="193014"/>
                </a:lnTo>
                <a:lnTo>
                  <a:pt x="1019505" y="193992"/>
                </a:lnTo>
                <a:lnTo>
                  <a:pt x="1020572" y="194665"/>
                </a:lnTo>
                <a:lnTo>
                  <a:pt x="1025004" y="196189"/>
                </a:lnTo>
                <a:lnTo>
                  <a:pt x="1027899" y="184467"/>
                </a:lnTo>
                <a:close/>
              </a:path>
              <a:path w="1288414" h="299085">
                <a:moveTo>
                  <a:pt x="1035558" y="207645"/>
                </a:moveTo>
                <a:lnTo>
                  <a:pt x="1034999" y="204508"/>
                </a:lnTo>
                <a:lnTo>
                  <a:pt x="1030592" y="209346"/>
                </a:lnTo>
                <a:lnTo>
                  <a:pt x="1035481" y="210185"/>
                </a:lnTo>
                <a:lnTo>
                  <a:pt x="1035558" y="207645"/>
                </a:lnTo>
                <a:close/>
              </a:path>
              <a:path w="1288414" h="299085">
                <a:moveTo>
                  <a:pt x="1042670" y="268871"/>
                </a:moveTo>
                <a:lnTo>
                  <a:pt x="1037590" y="262839"/>
                </a:lnTo>
                <a:lnTo>
                  <a:pt x="1036586" y="270903"/>
                </a:lnTo>
                <a:lnTo>
                  <a:pt x="1042670" y="268871"/>
                </a:lnTo>
                <a:close/>
              </a:path>
              <a:path w="1288414" h="299085">
                <a:moveTo>
                  <a:pt x="1045527" y="205143"/>
                </a:moveTo>
                <a:lnTo>
                  <a:pt x="1041514" y="205143"/>
                </a:lnTo>
                <a:lnTo>
                  <a:pt x="1041514" y="205816"/>
                </a:lnTo>
                <a:lnTo>
                  <a:pt x="1041501" y="206146"/>
                </a:lnTo>
                <a:lnTo>
                  <a:pt x="1045527" y="206146"/>
                </a:lnTo>
                <a:lnTo>
                  <a:pt x="1045527" y="205143"/>
                </a:lnTo>
                <a:close/>
              </a:path>
              <a:path w="1288414" h="299085">
                <a:moveTo>
                  <a:pt x="1061948" y="249415"/>
                </a:moveTo>
                <a:lnTo>
                  <a:pt x="1061847" y="249161"/>
                </a:lnTo>
                <a:lnTo>
                  <a:pt x="1061580" y="249453"/>
                </a:lnTo>
                <a:lnTo>
                  <a:pt x="1059218" y="244449"/>
                </a:lnTo>
                <a:lnTo>
                  <a:pt x="1057567" y="245516"/>
                </a:lnTo>
                <a:lnTo>
                  <a:pt x="1054874" y="246316"/>
                </a:lnTo>
                <a:lnTo>
                  <a:pt x="1053630" y="250952"/>
                </a:lnTo>
                <a:lnTo>
                  <a:pt x="1053909" y="254469"/>
                </a:lnTo>
                <a:lnTo>
                  <a:pt x="1053719" y="257860"/>
                </a:lnTo>
                <a:lnTo>
                  <a:pt x="1056386" y="256692"/>
                </a:lnTo>
                <a:lnTo>
                  <a:pt x="1057643" y="254762"/>
                </a:lnTo>
                <a:lnTo>
                  <a:pt x="1058964" y="252895"/>
                </a:lnTo>
                <a:lnTo>
                  <a:pt x="1059802" y="251714"/>
                </a:lnTo>
                <a:lnTo>
                  <a:pt x="1061618" y="249453"/>
                </a:lnTo>
                <a:lnTo>
                  <a:pt x="1061948" y="249415"/>
                </a:lnTo>
                <a:close/>
              </a:path>
              <a:path w="1288414" h="299085">
                <a:moveTo>
                  <a:pt x="1063904" y="266801"/>
                </a:moveTo>
                <a:lnTo>
                  <a:pt x="1063866" y="265125"/>
                </a:lnTo>
                <a:lnTo>
                  <a:pt x="1063866" y="263448"/>
                </a:lnTo>
                <a:lnTo>
                  <a:pt x="1061885" y="263372"/>
                </a:lnTo>
                <a:lnTo>
                  <a:pt x="1061847" y="263715"/>
                </a:lnTo>
                <a:lnTo>
                  <a:pt x="1061796" y="264388"/>
                </a:lnTo>
                <a:lnTo>
                  <a:pt x="1061580" y="263969"/>
                </a:lnTo>
                <a:lnTo>
                  <a:pt x="1061148" y="263740"/>
                </a:lnTo>
                <a:lnTo>
                  <a:pt x="1059751" y="263906"/>
                </a:lnTo>
                <a:lnTo>
                  <a:pt x="1059332" y="264502"/>
                </a:lnTo>
                <a:lnTo>
                  <a:pt x="1059649" y="265988"/>
                </a:lnTo>
                <a:lnTo>
                  <a:pt x="1060170" y="266242"/>
                </a:lnTo>
                <a:lnTo>
                  <a:pt x="1060780" y="266255"/>
                </a:lnTo>
                <a:lnTo>
                  <a:pt x="1061173" y="266179"/>
                </a:lnTo>
                <a:lnTo>
                  <a:pt x="1061478" y="266026"/>
                </a:lnTo>
                <a:lnTo>
                  <a:pt x="1061681" y="265823"/>
                </a:lnTo>
                <a:lnTo>
                  <a:pt x="1061453" y="268528"/>
                </a:lnTo>
                <a:lnTo>
                  <a:pt x="1062253" y="268516"/>
                </a:lnTo>
                <a:lnTo>
                  <a:pt x="1063752" y="268554"/>
                </a:lnTo>
                <a:lnTo>
                  <a:pt x="1063904" y="266801"/>
                </a:lnTo>
                <a:close/>
              </a:path>
              <a:path w="1288414" h="299085">
                <a:moveTo>
                  <a:pt x="1088390" y="243928"/>
                </a:moveTo>
                <a:lnTo>
                  <a:pt x="1087958" y="235305"/>
                </a:lnTo>
                <a:lnTo>
                  <a:pt x="1082624" y="238201"/>
                </a:lnTo>
                <a:lnTo>
                  <a:pt x="1076185" y="225729"/>
                </a:lnTo>
                <a:lnTo>
                  <a:pt x="1070952" y="229209"/>
                </a:lnTo>
                <a:lnTo>
                  <a:pt x="1065428" y="232740"/>
                </a:lnTo>
                <a:lnTo>
                  <a:pt x="1059319" y="237134"/>
                </a:lnTo>
                <a:lnTo>
                  <a:pt x="1059459" y="239052"/>
                </a:lnTo>
                <a:lnTo>
                  <a:pt x="1059167" y="240347"/>
                </a:lnTo>
                <a:lnTo>
                  <a:pt x="1060754" y="240690"/>
                </a:lnTo>
                <a:lnTo>
                  <a:pt x="1062875" y="241808"/>
                </a:lnTo>
                <a:lnTo>
                  <a:pt x="1065352" y="240169"/>
                </a:lnTo>
                <a:lnTo>
                  <a:pt x="1065872" y="237756"/>
                </a:lnTo>
                <a:lnTo>
                  <a:pt x="1068158" y="235546"/>
                </a:lnTo>
                <a:lnTo>
                  <a:pt x="1069886" y="235546"/>
                </a:lnTo>
                <a:lnTo>
                  <a:pt x="1071486" y="235102"/>
                </a:lnTo>
                <a:lnTo>
                  <a:pt x="1073556" y="241173"/>
                </a:lnTo>
                <a:lnTo>
                  <a:pt x="1078166" y="241084"/>
                </a:lnTo>
                <a:lnTo>
                  <a:pt x="1078699" y="241452"/>
                </a:lnTo>
                <a:lnTo>
                  <a:pt x="1083754" y="244297"/>
                </a:lnTo>
                <a:lnTo>
                  <a:pt x="1084872" y="244932"/>
                </a:lnTo>
                <a:lnTo>
                  <a:pt x="1086789" y="244144"/>
                </a:lnTo>
                <a:lnTo>
                  <a:pt x="1088390" y="243928"/>
                </a:lnTo>
                <a:close/>
              </a:path>
              <a:path w="1288414" h="299085">
                <a:moveTo>
                  <a:pt x="1088656" y="244068"/>
                </a:moveTo>
                <a:lnTo>
                  <a:pt x="1088593" y="243890"/>
                </a:lnTo>
                <a:lnTo>
                  <a:pt x="1088453" y="243916"/>
                </a:lnTo>
                <a:lnTo>
                  <a:pt x="1088402" y="244081"/>
                </a:lnTo>
                <a:lnTo>
                  <a:pt x="1088567" y="244081"/>
                </a:lnTo>
                <a:close/>
              </a:path>
              <a:path w="1288414" h="299085">
                <a:moveTo>
                  <a:pt x="1097419" y="213639"/>
                </a:moveTo>
                <a:lnTo>
                  <a:pt x="1097267" y="213537"/>
                </a:lnTo>
                <a:lnTo>
                  <a:pt x="1097191" y="213715"/>
                </a:lnTo>
                <a:lnTo>
                  <a:pt x="1097153" y="213842"/>
                </a:lnTo>
                <a:lnTo>
                  <a:pt x="1097330" y="213715"/>
                </a:lnTo>
                <a:close/>
              </a:path>
              <a:path w="1288414" h="299085">
                <a:moveTo>
                  <a:pt x="1098270" y="208026"/>
                </a:moveTo>
                <a:lnTo>
                  <a:pt x="1093724" y="204889"/>
                </a:lnTo>
                <a:lnTo>
                  <a:pt x="1091425" y="200367"/>
                </a:lnTo>
                <a:lnTo>
                  <a:pt x="1091298" y="205638"/>
                </a:lnTo>
                <a:lnTo>
                  <a:pt x="1081379" y="208038"/>
                </a:lnTo>
                <a:lnTo>
                  <a:pt x="1088529" y="216357"/>
                </a:lnTo>
                <a:lnTo>
                  <a:pt x="1090599" y="210972"/>
                </a:lnTo>
                <a:lnTo>
                  <a:pt x="1093838" y="211874"/>
                </a:lnTo>
                <a:lnTo>
                  <a:pt x="1097203" y="213499"/>
                </a:lnTo>
                <a:lnTo>
                  <a:pt x="1098270" y="208026"/>
                </a:lnTo>
                <a:close/>
              </a:path>
              <a:path w="1288414" h="299085">
                <a:moveTo>
                  <a:pt x="1099858" y="193763"/>
                </a:moveTo>
                <a:lnTo>
                  <a:pt x="1097826" y="192570"/>
                </a:lnTo>
                <a:lnTo>
                  <a:pt x="1096340" y="191503"/>
                </a:lnTo>
                <a:lnTo>
                  <a:pt x="1092593" y="189915"/>
                </a:lnTo>
                <a:lnTo>
                  <a:pt x="1090980" y="188950"/>
                </a:lnTo>
                <a:lnTo>
                  <a:pt x="1092098" y="186334"/>
                </a:lnTo>
                <a:lnTo>
                  <a:pt x="1092403" y="186550"/>
                </a:lnTo>
                <a:lnTo>
                  <a:pt x="1092123" y="186258"/>
                </a:lnTo>
                <a:lnTo>
                  <a:pt x="1090015" y="184670"/>
                </a:lnTo>
                <a:lnTo>
                  <a:pt x="1087805" y="182765"/>
                </a:lnTo>
                <a:lnTo>
                  <a:pt x="1086866" y="188950"/>
                </a:lnTo>
                <a:lnTo>
                  <a:pt x="1086942" y="191503"/>
                </a:lnTo>
                <a:lnTo>
                  <a:pt x="1087018" y="194411"/>
                </a:lnTo>
                <a:lnTo>
                  <a:pt x="1095082" y="196481"/>
                </a:lnTo>
                <a:lnTo>
                  <a:pt x="1099858" y="193763"/>
                </a:lnTo>
                <a:close/>
              </a:path>
              <a:path w="1288414" h="299085">
                <a:moveTo>
                  <a:pt x="1100328" y="253390"/>
                </a:moveTo>
                <a:lnTo>
                  <a:pt x="1096314" y="249237"/>
                </a:lnTo>
                <a:lnTo>
                  <a:pt x="1095451" y="243065"/>
                </a:lnTo>
                <a:lnTo>
                  <a:pt x="1088656" y="244068"/>
                </a:lnTo>
                <a:lnTo>
                  <a:pt x="1090777" y="249364"/>
                </a:lnTo>
                <a:lnTo>
                  <a:pt x="1084630" y="252361"/>
                </a:lnTo>
                <a:lnTo>
                  <a:pt x="1087666" y="261899"/>
                </a:lnTo>
                <a:lnTo>
                  <a:pt x="1100328" y="253390"/>
                </a:lnTo>
                <a:close/>
              </a:path>
              <a:path w="1288414" h="299085">
                <a:moveTo>
                  <a:pt x="1102664" y="178777"/>
                </a:moveTo>
                <a:lnTo>
                  <a:pt x="1097394" y="179565"/>
                </a:lnTo>
                <a:lnTo>
                  <a:pt x="1094359" y="178549"/>
                </a:lnTo>
                <a:lnTo>
                  <a:pt x="1093939" y="178409"/>
                </a:lnTo>
                <a:lnTo>
                  <a:pt x="1093419" y="178600"/>
                </a:lnTo>
                <a:lnTo>
                  <a:pt x="1092962" y="178638"/>
                </a:lnTo>
                <a:lnTo>
                  <a:pt x="1092415" y="186296"/>
                </a:lnTo>
                <a:lnTo>
                  <a:pt x="1095629" y="186524"/>
                </a:lnTo>
                <a:lnTo>
                  <a:pt x="1099832" y="188988"/>
                </a:lnTo>
                <a:lnTo>
                  <a:pt x="1102664" y="178777"/>
                </a:lnTo>
                <a:close/>
              </a:path>
              <a:path w="1288414" h="299085">
                <a:moveTo>
                  <a:pt x="1104138" y="262369"/>
                </a:moveTo>
                <a:lnTo>
                  <a:pt x="1103058" y="261518"/>
                </a:lnTo>
                <a:lnTo>
                  <a:pt x="1102055" y="260451"/>
                </a:lnTo>
                <a:lnTo>
                  <a:pt x="1101229" y="261924"/>
                </a:lnTo>
                <a:lnTo>
                  <a:pt x="1100480" y="262953"/>
                </a:lnTo>
                <a:lnTo>
                  <a:pt x="1100124" y="264096"/>
                </a:lnTo>
                <a:lnTo>
                  <a:pt x="1100035" y="264401"/>
                </a:lnTo>
                <a:lnTo>
                  <a:pt x="1101153" y="265074"/>
                </a:lnTo>
                <a:lnTo>
                  <a:pt x="1101725" y="265582"/>
                </a:lnTo>
                <a:lnTo>
                  <a:pt x="1102512" y="264591"/>
                </a:lnTo>
                <a:lnTo>
                  <a:pt x="1103414" y="263664"/>
                </a:lnTo>
                <a:lnTo>
                  <a:pt x="1104023" y="262585"/>
                </a:lnTo>
                <a:lnTo>
                  <a:pt x="1104138" y="262369"/>
                </a:lnTo>
                <a:close/>
              </a:path>
              <a:path w="1288414" h="299085">
                <a:moveTo>
                  <a:pt x="1111326" y="263258"/>
                </a:moveTo>
                <a:lnTo>
                  <a:pt x="1106639" y="267512"/>
                </a:lnTo>
                <a:lnTo>
                  <a:pt x="1105700" y="270471"/>
                </a:lnTo>
                <a:lnTo>
                  <a:pt x="1109497" y="274040"/>
                </a:lnTo>
                <a:lnTo>
                  <a:pt x="1111326" y="263258"/>
                </a:lnTo>
                <a:close/>
              </a:path>
              <a:path w="1288414" h="299085">
                <a:moveTo>
                  <a:pt x="1121232" y="221424"/>
                </a:moveTo>
                <a:lnTo>
                  <a:pt x="1120127" y="215988"/>
                </a:lnTo>
                <a:lnTo>
                  <a:pt x="1118323" y="214769"/>
                </a:lnTo>
                <a:lnTo>
                  <a:pt x="1115809" y="215557"/>
                </a:lnTo>
                <a:lnTo>
                  <a:pt x="1115199" y="215925"/>
                </a:lnTo>
                <a:lnTo>
                  <a:pt x="1114971" y="214579"/>
                </a:lnTo>
                <a:lnTo>
                  <a:pt x="1110513" y="212801"/>
                </a:lnTo>
                <a:lnTo>
                  <a:pt x="1108113" y="211861"/>
                </a:lnTo>
                <a:lnTo>
                  <a:pt x="1105839" y="210616"/>
                </a:lnTo>
                <a:lnTo>
                  <a:pt x="1103236" y="209384"/>
                </a:lnTo>
                <a:lnTo>
                  <a:pt x="1097419" y="213652"/>
                </a:lnTo>
                <a:lnTo>
                  <a:pt x="1098969" y="220980"/>
                </a:lnTo>
                <a:lnTo>
                  <a:pt x="1104963" y="216281"/>
                </a:lnTo>
                <a:lnTo>
                  <a:pt x="1112202" y="225767"/>
                </a:lnTo>
                <a:lnTo>
                  <a:pt x="1114120" y="220484"/>
                </a:lnTo>
                <a:lnTo>
                  <a:pt x="1114590" y="221754"/>
                </a:lnTo>
                <a:lnTo>
                  <a:pt x="1115148" y="222910"/>
                </a:lnTo>
                <a:lnTo>
                  <a:pt x="1118501" y="223901"/>
                </a:lnTo>
                <a:lnTo>
                  <a:pt x="1119441" y="225691"/>
                </a:lnTo>
                <a:lnTo>
                  <a:pt x="1120927" y="227393"/>
                </a:lnTo>
                <a:lnTo>
                  <a:pt x="1120609" y="224294"/>
                </a:lnTo>
                <a:lnTo>
                  <a:pt x="1121232" y="221424"/>
                </a:lnTo>
                <a:close/>
              </a:path>
              <a:path w="1288414" h="299085">
                <a:moveTo>
                  <a:pt x="1287856" y="261874"/>
                </a:moveTo>
                <a:lnTo>
                  <a:pt x="1287005" y="261289"/>
                </a:lnTo>
                <a:lnTo>
                  <a:pt x="1286179" y="260311"/>
                </a:lnTo>
                <a:lnTo>
                  <a:pt x="1284465" y="260197"/>
                </a:lnTo>
                <a:lnTo>
                  <a:pt x="1283589" y="261137"/>
                </a:lnTo>
                <a:lnTo>
                  <a:pt x="1281633" y="262293"/>
                </a:lnTo>
                <a:lnTo>
                  <a:pt x="1283728" y="263169"/>
                </a:lnTo>
                <a:lnTo>
                  <a:pt x="1284732" y="263994"/>
                </a:lnTo>
                <a:lnTo>
                  <a:pt x="1285544" y="263829"/>
                </a:lnTo>
                <a:lnTo>
                  <a:pt x="1286408" y="263664"/>
                </a:lnTo>
                <a:lnTo>
                  <a:pt x="1287094" y="262559"/>
                </a:lnTo>
                <a:lnTo>
                  <a:pt x="1287856" y="261874"/>
                </a:lnTo>
                <a:close/>
              </a:path>
            </a:pathLst>
          </a:custGeom>
          <a:solidFill>
            <a:srgbClr val="D1D3D4"/>
          </a:solidFill>
        </p:spPr>
        <p:txBody>
          <a:bodyPr wrap="square" lIns="0" tIns="0" rIns="0" bIns="0" rtlCol="0"/>
          <a:lstStyle/>
          <a:p>
            <a:endParaRPr/>
          </a:p>
        </p:txBody>
      </p:sp>
      <p:sp>
        <p:nvSpPr>
          <p:cNvPr id="195" name="bg object 195"/>
          <p:cNvSpPr/>
          <p:nvPr/>
        </p:nvSpPr>
        <p:spPr>
          <a:xfrm>
            <a:off x="3830713" y="3908462"/>
            <a:ext cx="739775" cy="278765"/>
          </a:xfrm>
          <a:custGeom>
            <a:avLst/>
            <a:gdLst/>
            <a:ahLst/>
            <a:cxnLst/>
            <a:rect l="l" t="t" r="r" b="b"/>
            <a:pathLst>
              <a:path w="739775" h="278764">
                <a:moveTo>
                  <a:pt x="12026" y="9918"/>
                </a:moveTo>
                <a:lnTo>
                  <a:pt x="4241" y="4826"/>
                </a:lnTo>
                <a:lnTo>
                  <a:pt x="0" y="11557"/>
                </a:lnTo>
                <a:lnTo>
                  <a:pt x="5867" y="17284"/>
                </a:lnTo>
                <a:lnTo>
                  <a:pt x="7150" y="17195"/>
                </a:lnTo>
                <a:lnTo>
                  <a:pt x="12026" y="9918"/>
                </a:lnTo>
                <a:close/>
              </a:path>
              <a:path w="739775" h="278764">
                <a:moveTo>
                  <a:pt x="17018" y="3822"/>
                </a:moveTo>
                <a:lnTo>
                  <a:pt x="16014" y="0"/>
                </a:lnTo>
                <a:lnTo>
                  <a:pt x="8636" y="0"/>
                </a:lnTo>
                <a:lnTo>
                  <a:pt x="8204" y="1689"/>
                </a:lnTo>
                <a:lnTo>
                  <a:pt x="9017" y="3797"/>
                </a:lnTo>
                <a:lnTo>
                  <a:pt x="10147" y="6159"/>
                </a:lnTo>
                <a:lnTo>
                  <a:pt x="14008" y="5003"/>
                </a:lnTo>
                <a:lnTo>
                  <a:pt x="17018" y="3822"/>
                </a:lnTo>
                <a:close/>
              </a:path>
              <a:path w="739775" h="278764">
                <a:moveTo>
                  <a:pt x="71208" y="13538"/>
                </a:moveTo>
                <a:lnTo>
                  <a:pt x="71145" y="13665"/>
                </a:lnTo>
                <a:lnTo>
                  <a:pt x="71208" y="13538"/>
                </a:lnTo>
                <a:close/>
              </a:path>
              <a:path w="739775" h="278764">
                <a:moveTo>
                  <a:pt x="98602" y="26187"/>
                </a:moveTo>
                <a:lnTo>
                  <a:pt x="97485" y="25209"/>
                </a:lnTo>
                <a:lnTo>
                  <a:pt x="95961" y="22948"/>
                </a:lnTo>
                <a:lnTo>
                  <a:pt x="94932" y="24853"/>
                </a:lnTo>
                <a:lnTo>
                  <a:pt x="93929" y="25895"/>
                </a:lnTo>
                <a:lnTo>
                  <a:pt x="94005" y="26847"/>
                </a:lnTo>
                <a:lnTo>
                  <a:pt x="94056" y="27622"/>
                </a:lnTo>
                <a:lnTo>
                  <a:pt x="95440" y="28854"/>
                </a:lnTo>
                <a:lnTo>
                  <a:pt x="96227" y="28841"/>
                </a:lnTo>
                <a:lnTo>
                  <a:pt x="97015" y="28841"/>
                </a:lnTo>
                <a:lnTo>
                  <a:pt x="98183" y="27660"/>
                </a:lnTo>
                <a:lnTo>
                  <a:pt x="98602" y="26187"/>
                </a:lnTo>
                <a:close/>
              </a:path>
              <a:path w="739775" h="278764">
                <a:moveTo>
                  <a:pt x="145834" y="3619"/>
                </a:moveTo>
                <a:lnTo>
                  <a:pt x="145224" y="3162"/>
                </a:lnTo>
                <a:lnTo>
                  <a:pt x="144614" y="2717"/>
                </a:lnTo>
                <a:lnTo>
                  <a:pt x="143573" y="1930"/>
                </a:lnTo>
                <a:lnTo>
                  <a:pt x="141668" y="4737"/>
                </a:lnTo>
                <a:lnTo>
                  <a:pt x="142328" y="5118"/>
                </a:lnTo>
                <a:lnTo>
                  <a:pt x="143256" y="6007"/>
                </a:lnTo>
                <a:lnTo>
                  <a:pt x="144487" y="5334"/>
                </a:lnTo>
                <a:lnTo>
                  <a:pt x="145110" y="4381"/>
                </a:lnTo>
                <a:lnTo>
                  <a:pt x="145834" y="3619"/>
                </a:lnTo>
                <a:close/>
              </a:path>
              <a:path w="739775" h="278764">
                <a:moveTo>
                  <a:pt x="190830" y="276440"/>
                </a:moveTo>
                <a:lnTo>
                  <a:pt x="189979" y="275882"/>
                </a:lnTo>
                <a:lnTo>
                  <a:pt x="189191" y="275158"/>
                </a:lnTo>
                <a:lnTo>
                  <a:pt x="188264" y="274866"/>
                </a:lnTo>
                <a:lnTo>
                  <a:pt x="188023" y="274789"/>
                </a:lnTo>
                <a:lnTo>
                  <a:pt x="187363" y="276072"/>
                </a:lnTo>
                <a:lnTo>
                  <a:pt x="186664" y="277050"/>
                </a:lnTo>
                <a:lnTo>
                  <a:pt x="187629" y="277533"/>
                </a:lnTo>
                <a:lnTo>
                  <a:pt x="188417" y="278257"/>
                </a:lnTo>
                <a:lnTo>
                  <a:pt x="189674" y="277914"/>
                </a:lnTo>
                <a:lnTo>
                  <a:pt x="190207" y="277037"/>
                </a:lnTo>
                <a:lnTo>
                  <a:pt x="190830" y="276440"/>
                </a:lnTo>
                <a:close/>
              </a:path>
              <a:path w="739775" h="278764">
                <a:moveTo>
                  <a:pt x="193916" y="11023"/>
                </a:moveTo>
                <a:lnTo>
                  <a:pt x="192722" y="9969"/>
                </a:lnTo>
                <a:lnTo>
                  <a:pt x="191846" y="8648"/>
                </a:lnTo>
                <a:lnTo>
                  <a:pt x="191185" y="8750"/>
                </a:lnTo>
                <a:lnTo>
                  <a:pt x="190360" y="8877"/>
                </a:lnTo>
                <a:lnTo>
                  <a:pt x="189153" y="10134"/>
                </a:lnTo>
                <a:lnTo>
                  <a:pt x="189128" y="10947"/>
                </a:lnTo>
                <a:lnTo>
                  <a:pt x="189090" y="11696"/>
                </a:lnTo>
                <a:lnTo>
                  <a:pt x="190309" y="12992"/>
                </a:lnTo>
                <a:lnTo>
                  <a:pt x="191795" y="13246"/>
                </a:lnTo>
                <a:lnTo>
                  <a:pt x="192697" y="12001"/>
                </a:lnTo>
                <a:lnTo>
                  <a:pt x="193916" y="11023"/>
                </a:lnTo>
                <a:close/>
              </a:path>
              <a:path w="739775" h="278764">
                <a:moveTo>
                  <a:pt x="256311" y="136842"/>
                </a:moveTo>
                <a:lnTo>
                  <a:pt x="250609" y="134835"/>
                </a:lnTo>
                <a:lnTo>
                  <a:pt x="247040" y="138353"/>
                </a:lnTo>
                <a:lnTo>
                  <a:pt x="256311" y="136842"/>
                </a:lnTo>
                <a:close/>
              </a:path>
              <a:path w="739775" h="278764">
                <a:moveTo>
                  <a:pt x="258076" y="0"/>
                </a:moveTo>
                <a:lnTo>
                  <a:pt x="255257" y="0"/>
                </a:lnTo>
                <a:lnTo>
                  <a:pt x="252095" y="1689"/>
                </a:lnTo>
                <a:lnTo>
                  <a:pt x="252133" y="4013"/>
                </a:lnTo>
                <a:lnTo>
                  <a:pt x="257200" y="4965"/>
                </a:lnTo>
                <a:lnTo>
                  <a:pt x="257695" y="2184"/>
                </a:lnTo>
                <a:lnTo>
                  <a:pt x="258076" y="0"/>
                </a:lnTo>
                <a:close/>
              </a:path>
              <a:path w="739775" h="278764">
                <a:moveTo>
                  <a:pt x="285051" y="119964"/>
                </a:moveTo>
                <a:lnTo>
                  <a:pt x="275234" y="116725"/>
                </a:lnTo>
                <a:lnTo>
                  <a:pt x="277520" y="121932"/>
                </a:lnTo>
                <a:lnTo>
                  <a:pt x="281330" y="120840"/>
                </a:lnTo>
                <a:lnTo>
                  <a:pt x="285051" y="119964"/>
                </a:lnTo>
                <a:close/>
              </a:path>
              <a:path w="739775" h="278764">
                <a:moveTo>
                  <a:pt x="290982" y="115303"/>
                </a:moveTo>
                <a:lnTo>
                  <a:pt x="290715" y="115468"/>
                </a:lnTo>
                <a:lnTo>
                  <a:pt x="290461" y="115646"/>
                </a:lnTo>
                <a:lnTo>
                  <a:pt x="290207" y="115849"/>
                </a:lnTo>
                <a:lnTo>
                  <a:pt x="290474" y="115671"/>
                </a:lnTo>
                <a:lnTo>
                  <a:pt x="290728" y="115481"/>
                </a:lnTo>
                <a:lnTo>
                  <a:pt x="290982" y="115303"/>
                </a:lnTo>
                <a:close/>
              </a:path>
              <a:path w="739775" h="278764">
                <a:moveTo>
                  <a:pt x="293979" y="129362"/>
                </a:moveTo>
                <a:lnTo>
                  <a:pt x="290804" y="126009"/>
                </a:lnTo>
                <a:lnTo>
                  <a:pt x="285064" y="119964"/>
                </a:lnTo>
                <a:lnTo>
                  <a:pt x="277710" y="126009"/>
                </a:lnTo>
                <a:lnTo>
                  <a:pt x="272973" y="121399"/>
                </a:lnTo>
                <a:lnTo>
                  <a:pt x="268516" y="121780"/>
                </a:lnTo>
                <a:lnTo>
                  <a:pt x="264172" y="124256"/>
                </a:lnTo>
                <a:lnTo>
                  <a:pt x="259816" y="125895"/>
                </a:lnTo>
                <a:lnTo>
                  <a:pt x="259283" y="125196"/>
                </a:lnTo>
                <a:lnTo>
                  <a:pt x="258813" y="124421"/>
                </a:lnTo>
                <a:lnTo>
                  <a:pt x="257429" y="123063"/>
                </a:lnTo>
                <a:lnTo>
                  <a:pt x="256527" y="122440"/>
                </a:lnTo>
                <a:lnTo>
                  <a:pt x="255727" y="121780"/>
                </a:lnTo>
                <a:lnTo>
                  <a:pt x="255536" y="121780"/>
                </a:lnTo>
                <a:lnTo>
                  <a:pt x="253847" y="125742"/>
                </a:lnTo>
                <a:lnTo>
                  <a:pt x="254101" y="129362"/>
                </a:lnTo>
                <a:lnTo>
                  <a:pt x="254177" y="130365"/>
                </a:lnTo>
                <a:lnTo>
                  <a:pt x="254266" y="131724"/>
                </a:lnTo>
                <a:lnTo>
                  <a:pt x="256400" y="136817"/>
                </a:lnTo>
                <a:lnTo>
                  <a:pt x="261531" y="135318"/>
                </a:lnTo>
                <a:lnTo>
                  <a:pt x="266801" y="134162"/>
                </a:lnTo>
                <a:lnTo>
                  <a:pt x="276352" y="130365"/>
                </a:lnTo>
                <a:lnTo>
                  <a:pt x="280009" y="130924"/>
                </a:lnTo>
                <a:lnTo>
                  <a:pt x="290385" y="137922"/>
                </a:lnTo>
                <a:lnTo>
                  <a:pt x="291922" y="136982"/>
                </a:lnTo>
                <a:lnTo>
                  <a:pt x="293712" y="130365"/>
                </a:lnTo>
                <a:lnTo>
                  <a:pt x="293979" y="129362"/>
                </a:lnTo>
                <a:close/>
              </a:path>
              <a:path w="739775" h="278764">
                <a:moveTo>
                  <a:pt x="308584" y="78828"/>
                </a:moveTo>
                <a:lnTo>
                  <a:pt x="307555" y="77863"/>
                </a:lnTo>
                <a:lnTo>
                  <a:pt x="306628" y="76898"/>
                </a:lnTo>
                <a:lnTo>
                  <a:pt x="305828" y="78066"/>
                </a:lnTo>
                <a:lnTo>
                  <a:pt x="305041" y="78854"/>
                </a:lnTo>
                <a:lnTo>
                  <a:pt x="304647" y="80200"/>
                </a:lnTo>
                <a:lnTo>
                  <a:pt x="305536" y="80924"/>
                </a:lnTo>
                <a:lnTo>
                  <a:pt x="305968" y="81508"/>
                </a:lnTo>
                <a:lnTo>
                  <a:pt x="306844" y="80657"/>
                </a:lnTo>
                <a:lnTo>
                  <a:pt x="307771" y="79844"/>
                </a:lnTo>
                <a:lnTo>
                  <a:pt x="308533" y="78905"/>
                </a:lnTo>
                <a:close/>
              </a:path>
              <a:path w="739775" h="278764">
                <a:moveTo>
                  <a:pt x="309321" y="5257"/>
                </a:moveTo>
                <a:lnTo>
                  <a:pt x="308825" y="2641"/>
                </a:lnTo>
                <a:lnTo>
                  <a:pt x="308381" y="127"/>
                </a:lnTo>
                <a:lnTo>
                  <a:pt x="302526" y="12"/>
                </a:lnTo>
                <a:lnTo>
                  <a:pt x="301993" y="1663"/>
                </a:lnTo>
                <a:lnTo>
                  <a:pt x="301752" y="3454"/>
                </a:lnTo>
                <a:lnTo>
                  <a:pt x="301345" y="5156"/>
                </a:lnTo>
                <a:lnTo>
                  <a:pt x="302983" y="5499"/>
                </a:lnTo>
                <a:lnTo>
                  <a:pt x="304774" y="6438"/>
                </a:lnTo>
                <a:lnTo>
                  <a:pt x="306235" y="6057"/>
                </a:lnTo>
                <a:lnTo>
                  <a:pt x="309321" y="5257"/>
                </a:lnTo>
                <a:close/>
              </a:path>
              <a:path w="739775" h="278764">
                <a:moveTo>
                  <a:pt x="314109" y="58458"/>
                </a:moveTo>
                <a:lnTo>
                  <a:pt x="307644" y="59524"/>
                </a:lnTo>
                <a:lnTo>
                  <a:pt x="305600" y="61937"/>
                </a:lnTo>
                <a:lnTo>
                  <a:pt x="304965" y="68567"/>
                </a:lnTo>
                <a:lnTo>
                  <a:pt x="312369" y="69659"/>
                </a:lnTo>
                <a:lnTo>
                  <a:pt x="314109" y="58458"/>
                </a:lnTo>
                <a:close/>
              </a:path>
              <a:path w="739775" h="278764">
                <a:moveTo>
                  <a:pt x="318871" y="124358"/>
                </a:moveTo>
                <a:lnTo>
                  <a:pt x="313880" y="115023"/>
                </a:lnTo>
                <a:lnTo>
                  <a:pt x="306501" y="121716"/>
                </a:lnTo>
                <a:lnTo>
                  <a:pt x="312369" y="128803"/>
                </a:lnTo>
                <a:lnTo>
                  <a:pt x="312877" y="128892"/>
                </a:lnTo>
                <a:lnTo>
                  <a:pt x="318871" y="124358"/>
                </a:lnTo>
                <a:close/>
              </a:path>
              <a:path w="739775" h="278764">
                <a:moveTo>
                  <a:pt x="319379" y="100990"/>
                </a:moveTo>
                <a:lnTo>
                  <a:pt x="318871" y="100253"/>
                </a:lnTo>
                <a:lnTo>
                  <a:pt x="318300" y="98907"/>
                </a:lnTo>
                <a:lnTo>
                  <a:pt x="312178" y="99644"/>
                </a:lnTo>
                <a:lnTo>
                  <a:pt x="306451" y="100418"/>
                </a:lnTo>
                <a:lnTo>
                  <a:pt x="299859" y="101612"/>
                </a:lnTo>
                <a:lnTo>
                  <a:pt x="298564" y="103035"/>
                </a:lnTo>
                <a:lnTo>
                  <a:pt x="298056" y="109169"/>
                </a:lnTo>
                <a:lnTo>
                  <a:pt x="295046" y="112356"/>
                </a:lnTo>
                <a:lnTo>
                  <a:pt x="290995" y="115303"/>
                </a:lnTo>
                <a:lnTo>
                  <a:pt x="295656" y="112395"/>
                </a:lnTo>
                <a:lnTo>
                  <a:pt x="301777" y="115976"/>
                </a:lnTo>
                <a:lnTo>
                  <a:pt x="306006" y="111302"/>
                </a:lnTo>
                <a:lnTo>
                  <a:pt x="309676" y="107238"/>
                </a:lnTo>
                <a:lnTo>
                  <a:pt x="314756" y="104457"/>
                </a:lnTo>
                <a:lnTo>
                  <a:pt x="319379" y="100990"/>
                </a:lnTo>
                <a:close/>
              </a:path>
              <a:path w="739775" h="278764">
                <a:moveTo>
                  <a:pt x="329704" y="109880"/>
                </a:moveTo>
                <a:lnTo>
                  <a:pt x="326580" y="108254"/>
                </a:lnTo>
                <a:lnTo>
                  <a:pt x="322135" y="108800"/>
                </a:lnTo>
                <a:lnTo>
                  <a:pt x="320598" y="110782"/>
                </a:lnTo>
                <a:lnTo>
                  <a:pt x="317652" y="112928"/>
                </a:lnTo>
                <a:lnTo>
                  <a:pt x="320636" y="115138"/>
                </a:lnTo>
                <a:lnTo>
                  <a:pt x="322592" y="117627"/>
                </a:lnTo>
                <a:lnTo>
                  <a:pt x="325970" y="116814"/>
                </a:lnTo>
                <a:lnTo>
                  <a:pt x="328866" y="114693"/>
                </a:lnTo>
                <a:lnTo>
                  <a:pt x="329184" y="112877"/>
                </a:lnTo>
                <a:lnTo>
                  <a:pt x="329704" y="109880"/>
                </a:lnTo>
                <a:close/>
              </a:path>
              <a:path w="739775" h="278764">
                <a:moveTo>
                  <a:pt x="334302" y="106553"/>
                </a:moveTo>
                <a:lnTo>
                  <a:pt x="334264" y="105029"/>
                </a:lnTo>
                <a:lnTo>
                  <a:pt x="332740" y="104940"/>
                </a:lnTo>
                <a:lnTo>
                  <a:pt x="331228" y="104838"/>
                </a:lnTo>
                <a:lnTo>
                  <a:pt x="329704" y="104749"/>
                </a:lnTo>
                <a:lnTo>
                  <a:pt x="329666" y="106946"/>
                </a:lnTo>
                <a:lnTo>
                  <a:pt x="331216" y="106819"/>
                </a:lnTo>
                <a:lnTo>
                  <a:pt x="332752" y="106680"/>
                </a:lnTo>
                <a:lnTo>
                  <a:pt x="334302" y="106553"/>
                </a:lnTo>
                <a:close/>
              </a:path>
              <a:path w="739775" h="278764">
                <a:moveTo>
                  <a:pt x="339217" y="129019"/>
                </a:moveTo>
                <a:lnTo>
                  <a:pt x="331876" y="128524"/>
                </a:lnTo>
                <a:lnTo>
                  <a:pt x="331470" y="128231"/>
                </a:lnTo>
                <a:lnTo>
                  <a:pt x="327037" y="134239"/>
                </a:lnTo>
                <a:lnTo>
                  <a:pt x="325005" y="134975"/>
                </a:lnTo>
                <a:lnTo>
                  <a:pt x="311912" y="132207"/>
                </a:lnTo>
                <a:lnTo>
                  <a:pt x="308864" y="133934"/>
                </a:lnTo>
                <a:lnTo>
                  <a:pt x="302717" y="145567"/>
                </a:lnTo>
                <a:lnTo>
                  <a:pt x="308025" y="145567"/>
                </a:lnTo>
                <a:lnTo>
                  <a:pt x="312115" y="146075"/>
                </a:lnTo>
                <a:lnTo>
                  <a:pt x="319760" y="144792"/>
                </a:lnTo>
                <a:lnTo>
                  <a:pt x="322999" y="140754"/>
                </a:lnTo>
                <a:lnTo>
                  <a:pt x="326745" y="143865"/>
                </a:lnTo>
                <a:lnTo>
                  <a:pt x="331152" y="148183"/>
                </a:lnTo>
                <a:lnTo>
                  <a:pt x="319125" y="147993"/>
                </a:lnTo>
                <a:lnTo>
                  <a:pt x="324980" y="153009"/>
                </a:lnTo>
                <a:lnTo>
                  <a:pt x="329006" y="149250"/>
                </a:lnTo>
                <a:lnTo>
                  <a:pt x="338594" y="150736"/>
                </a:lnTo>
                <a:lnTo>
                  <a:pt x="335432" y="140881"/>
                </a:lnTo>
                <a:lnTo>
                  <a:pt x="330720" y="138315"/>
                </a:lnTo>
                <a:lnTo>
                  <a:pt x="339217" y="129019"/>
                </a:lnTo>
                <a:close/>
              </a:path>
              <a:path w="739775" h="278764">
                <a:moveTo>
                  <a:pt x="345478" y="133350"/>
                </a:moveTo>
                <a:lnTo>
                  <a:pt x="341503" y="132054"/>
                </a:lnTo>
                <a:lnTo>
                  <a:pt x="339242" y="132461"/>
                </a:lnTo>
                <a:lnTo>
                  <a:pt x="337413" y="135864"/>
                </a:lnTo>
                <a:lnTo>
                  <a:pt x="340779" y="137871"/>
                </a:lnTo>
                <a:lnTo>
                  <a:pt x="342963" y="137502"/>
                </a:lnTo>
                <a:lnTo>
                  <a:pt x="345478" y="133350"/>
                </a:lnTo>
                <a:close/>
              </a:path>
              <a:path w="739775" h="278764">
                <a:moveTo>
                  <a:pt x="345859" y="88506"/>
                </a:moveTo>
                <a:lnTo>
                  <a:pt x="342925" y="90233"/>
                </a:lnTo>
                <a:lnTo>
                  <a:pt x="340715" y="91427"/>
                </a:lnTo>
                <a:lnTo>
                  <a:pt x="334162" y="95631"/>
                </a:lnTo>
                <a:lnTo>
                  <a:pt x="334111" y="96367"/>
                </a:lnTo>
                <a:lnTo>
                  <a:pt x="337794" y="102527"/>
                </a:lnTo>
                <a:lnTo>
                  <a:pt x="344639" y="99682"/>
                </a:lnTo>
                <a:lnTo>
                  <a:pt x="345859" y="88506"/>
                </a:lnTo>
                <a:close/>
              </a:path>
              <a:path w="739775" h="278764">
                <a:moveTo>
                  <a:pt x="346163" y="81546"/>
                </a:moveTo>
                <a:lnTo>
                  <a:pt x="337185" y="70345"/>
                </a:lnTo>
                <a:lnTo>
                  <a:pt x="328637" y="72555"/>
                </a:lnTo>
                <a:lnTo>
                  <a:pt x="327812" y="65239"/>
                </a:lnTo>
                <a:lnTo>
                  <a:pt x="322656" y="67754"/>
                </a:lnTo>
                <a:lnTo>
                  <a:pt x="316230" y="67500"/>
                </a:lnTo>
                <a:lnTo>
                  <a:pt x="316128" y="75476"/>
                </a:lnTo>
                <a:lnTo>
                  <a:pt x="328079" y="76708"/>
                </a:lnTo>
                <a:lnTo>
                  <a:pt x="315531" y="90576"/>
                </a:lnTo>
                <a:lnTo>
                  <a:pt x="316738" y="91732"/>
                </a:lnTo>
                <a:lnTo>
                  <a:pt x="317779" y="92925"/>
                </a:lnTo>
                <a:lnTo>
                  <a:pt x="323049" y="89281"/>
                </a:lnTo>
                <a:lnTo>
                  <a:pt x="332333" y="82550"/>
                </a:lnTo>
                <a:lnTo>
                  <a:pt x="346163" y="81546"/>
                </a:lnTo>
                <a:close/>
              </a:path>
              <a:path w="739775" h="278764">
                <a:moveTo>
                  <a:pt x="348056" y="113423"/>
                </a:moveTo>
                <a:lnTo>
                  <a:pt x="344170" y="117830"/>
                </a:lnTo>
                <a:lnTo>
                  <a:pt x="334518" y="114795"/>
                </a:lnTo>
                <a:lnTo>
                  <a:pt x="334556" y="123571"/>
                </a:lnTo>
                <a:lnTo>
                  <a:pt x="341464" y="127698"/>
                </a:lnTo>
                <a:lnTo>
                  <a:pt x="348056" y="113423"/>
                </a:lnTo>
                <a:close/>
              </a:path>
              <a:path w="739775" h="278764">
                <a:moveTo>
                  <a:pt x="362559" y="137858"/>
                </a:moveTo>
                <a:lnTo>
                  <a:pt x="360959" y="135902"/>
                </a:lnTo>
                <a:lnTo>
                  <a:pt x="359702" y="133007"/>
                </a:lnTo>
                <a:lnTo>
                  <a:pt x="355638" y="131533"/>
                </a:lnTo>
                <a:lnTo>
                  <a:pt x="352234" y="132156"/>
                </a:lnTo>
                <a:lnTo>
                  <a:pt x="352082" y="136702"/>
                </a:lnTo>
                <a:lnTo>
                  <a:pt x="354545" y="138099"/>
                </a:lnTo>
                <a:lnTo>
                  <a:pt x="356666" y="139687"/>
                </a:lnTo>
                <a:lnTo>
                  <a:pt x="359879" y="140652"/>
                </a:lnTo>
                <a:lnTo>
                  <a:pt x="361365" y="138772"/>
                </a:lnTo>
                <a:lnTo>
                  <a:pt x="362559" y="137858"/>
                </a:lnTo>
                <a:close/>
              </a:path>
              <a:path w="739775" h="278764">
                <a:moveTo>
                  <a:pt x="366687" y="93802"/>
                </a:moveTo>
                <a:lnTo>
                  <a:pt x="364591" y="89408"/>
                </a:lnTo>
                <a:lnTo>
                  <a:pt x="363016" y="86144"/>
                </a:lnTo>
                <a:lnTo>
                  <a:pt x="359537" y="91630"/>
                </a:lnTo>
                <a:lnTo>
                  <a:pt x="362394" y="93192"/>
                </a:lnTo>
                <a:lnTo>
                  <a:pt x="364769" y="94945"/>
                </a:lnTo>
                <a:lnTo>
                  <a:pt x="366687" y="93802"/>
                </a:lnTo>
                <a:close/>
              </a:path>
              <a:path w="739775" h="278764">
                <a:moveTo>
                  <a:pt x="378739" y="82384"/>
                </a:moveTo>
                <a:lnTo>
                  <a:pt x="378117" y="81241"/>
                </a:lnTo>
                <a:lnTo>
                  <a:pt x="377710" y="79768"/>
                </a:lnTo>
                <a:lnTo>
                  <a:pt x="376504" y="80721"/>
                </a:lnTo>
                <a:lnTo>
                  <a:pt x="375450" y="81216"/>
                </a:lnTo>
                <a:lnTo>
                  <a:pt x="374713" y="82473"/>
                </a:lnTo>
                <a:lnTo>
                  <a:pt x="375462" y="83489"/>
                </a:lnTo>
                <a:lnTo>
                  <a:pt x="375767" y="84239"/>
                </a:lnTo>
                <a:lnTo>
                  <a:pt x="376694" y="83756"/>
                </a:lnTo>
                <a:lnTo>
                  <a:pt x="377799" y="83426"/>
                </a:lnTo>
                <a:lnTo>
                  <a:pt x="378447" y="82702"/>
                </a:lnTo>
                <a:lnTo>
                  <a:pt x="378739" y="82384"/>
                </a:lnTo>
                <a:close/>
              </a:path>
              <a:path w="739775" h="278764">
                <a:moveTo>
                  <a:pt x="386130" y="124904"/>
                </a:moveTo>
                <a:lnTo>
                  <a:pt x="383197" y="124650"/>
                </a:lnTo>
                <a:lnTo>
                  <a:pt x="382257" y="126034"/>
                </a:lnTo>
                <a:lnTo>
                  <a:pt x="383146" y="130060"/>
                </a:lnTo>
                <a:lnTo>
                  <a:pt x="386130" y="124904"/>
                </a:lnTo>
                <a:close/>
              </a:path>
              <a:path w="739775" h="278764">
                <a:moveTo>
                  <a:pt x="386461" y="124904"/>
                </a:moveTo>
                <a:lnTo>
                  <a:pt x="386448" y="124777"/>
                </a:lnTo>
                <a:lnTo>
                  <a:pt x="386308" y="124701"/>
                </a:lnTo>
                <a:lnTo>
                  <a:pt x="386168" y="124841"/>
                </a:lnTo>
                <a:lnTo>
                  <a:pt x="386346" y="124904"/>
                </a:lnTo>
                <a:close/>
              </a:path>
              <a:path w="739775" h="278764">
                <a:moveTo>
                  <a:pt x="388861" y="181267"/>
                </a:moveTo>
                <a:lnTo>
                  <a:pt x="383336" y="179387"/>
                </a:lnTo>
                <a:lnTo>
                  <a:pt x="383336" y="161963"/>
                </a:lnTo>
                <a:lnTo>
                  <a:pt x="376897" y="162572"/>
                </a:lnTo>
                <a:lnTo>
                  <a:pt x="376313" y="172186"/>
                </a:lnTo>
                <a:lnTo>
                  <a:pt x="371297" y="166890"/>
                </a:lnTo>
                <a:lnTo>
                  <a:pt x="365683" y="172910"/>
                </a:lnTo>
                <a:lnTo>
                  <a:pt x="364540" y="179920"/>
                </a:lnTo>
                <a:lnTo>
                  <a:pt x="363194" y="187388"/>
                </a:lnTo>
                <a:lnTo>
                  <a:pt x="369303" y="187388"/>
                </a:lnTo>
                <a:lnTo>
                  <a:pt x="368896" y="177901"/>
                </a:lnTo>
                <a:lnTo>
                  <a:pt x="375539" y="180340"/>
                </a:lnTo>
                <a:lnTo>
                  <a:pt x="374548" y="182372"/>
                </a:lnTo>
                <a:lnTo>
                  <a:pt x="373126" y="184302"/>
                </a:lnTo>
                <a:lnTo>
                  <a:pt x="371843" y="190373"/>
                </a:lnTo>
                <a:lnTo>
                  <a:pt x="367868" y="188239"/>
                </a:lnTo>
                <a:lnTo>
                  <a:pt x="365633" y="191147"/>
                </a:lnTo>
                <a:lnTo>
                  <a:pt x="366318" y="193382"/>
                </a:lnTo>
                <a:lnTo>
                  <a:pt x="366318" y="195389"/>
                </a:lnTo>
                <a:lnTo>
                  <a:pt x="373557" y="193865"/>
                </a:lnTo>
                <a:lnTo>
                  <a:pt x="380276" y="192036"/>
                </a:lnTo>
                <a:lnTo>
                  <a:pt x="385660" y="188353"/>
                </a:lnTo>
                <a:lnTo>
                  <a:pt x="388861" y="181267"/>
                </a:lnTo>
                <a:close/>
              </a:path>
              <a:path w="739775" h="278764">
                <a:moveTo>
                  <a:pt x="394182" y="83058"/>
                </a:moveTo>
                <a:lnTo>
                  <a:pt x="392645" y="82003"/>
                </a:lnTo>
                <a:lnTo>
                  <a:pt x="390969" y="79946"/>
                </a:lnTo>
                <a:lnTo>
                  <a:pt x="386715" y="80492"/>
                </a:lnTo>
                <a:lnTo>
                  <a:pt x="383997" y="82042"/>
                </a:lnTo>
                <a:lnTo>
                  <a:pt x="381228" y="83108"/>
                </a:lnTo>
                <a:lnTo>
                  <a:pt x="381723" y="86233"/>
                </a:lnTo>
                <a:lnTo>
                  <a:pt x="384721" y="86664"/>
                </a:lnTo>
                <a:lnTo>
                  <a:pt x="387769" y="87591"/>
                </a:lnTo>
                <a:lnTo>
                  <a:pt x="390702" y="87299"/>
                </a:lnTo>
                <a:lnTo>
                  <a:pt x="391998" y="87172"/>
                </a:lnTo>
                <a:lnTo>
                  <a:pt x="393039" y="84543"/>
                </a:lnTo>
                <a:lnTo>
                  <a:pt x="394182" y="83058"/>
                </a:lnTo>
                <a:close/>
              </a:path>
              <a:path w="739775" h="278764">
                <a:moveTo>
                  <a:pt x="395668" y="123609"/>
                </a:moveTo>
                <a:lnTo>
                  <a:pt x="391363" y="116687"/>
                </a:lnTo>
                <a:lnTo>
                  <a:pt x="388988" y="119684"/>
                </a:lnTo>
                <a:lnTo>
                  <a:pt x="385076" y="120523"/>
                </a:lnTo>
                <a:lnTo>
                  <a:pt x="386410" y="124688"/>
                </a:lnTo>
                <a:lnTo>
                  <a:pt x="395668" y="123609"/>
                </a:lnTo>
                <a:close/>
              </a:path>
              <a:path w="739775" h="278764">
                <a:moveTo>
                  <a:pt x="399224" y="159270"/>
                </a:moveTo>
                <a:lnTo>
                  <a:pt x="397408" y="160972"/>
                </a:lnTo>
                <a:lnTo>
                  <a:pt x="396468" y="161442"/>
                </a:lnTo>
                <a:lnTo>
                  <a:pt x="396430" y="161988"/>
                </a:lnTo>
                <a:lnTo>
                  <a:pt x="396341" y="163004"/>
                </a:lnTo>
                <a:lnTo>
                  <a:pt x="396773" y="164058"/>
                </a:lnTo>
                <a:lnTo>
                  <a:pt x="396989" y="165100"/>
                </a:lnTo>
                <a:lnTo>
                  <a:pt x="397344" y="165087"/>
                </a:lnTo>
                <a:lnTo>
                  <a:pt x="398068" y="165087"/>
                </a:lnTo>
                <a:lnTo>
                  <a:pt x="399224" y="159270"/>
                </a:lnTo>
                <a:close/>
              </a:path>
              <a:path w="739775" h="278764">
                <a:moveTo>
                  <a:pt x="403212" y="148221"/>
                </a:moveTo>
                <a:lnTo>
                  <a:pt x="402183" y="145923"/>
                </a:lnTo>
                <a:lnTo>
                  <a:pt x="400138" y="141300"/>
                </a:lnTo>
                <a:lnTo>
                  <a:pt x="400367" y="139941"/>
                </a:lnTo>
                <a:lnTo>
                  <a:pt x="400672" y="138290"/>
                </a:lnTo>
                <a:lnTo>
                  <a:pt x="400608" y="134594"/>
                </a:lnTo>
                <a:lnTo>
                  <a:pt x="399338" y="134162"/>
                </a:lnTo>
                <a:lnTo>
                  <a:pt x="398145" y="133400"/>
                </a:lnTo>
                <a:lnTo>
                  <a:pt x="394957" y="139725"/>
                </a:lnTo>
                <a:lnTo>
                  <a:pt x="394855" y="139941"/>
                </a:lnTo>
                <a:lnTo>
                  <a:pt x="386956" y="135153"/>
                </a:lnTo>
                <a:lnTo>
                  <a:pt x="384721" y="145186"/>
                </a:lnTo>
                <a:lnTo>
                  <a:pt x="378879" y="145923"/>
                </a:lnTo>
                <a:lnTo>
                  <a:pt x="377304" y="139941"/>
                </a:lnTo>
                <a:lnTo>
                  <a:pt x="377253" y="139725"/>
                </a:lnTo>
                <a:lnTo>
                  <a:pt x="377177" y="139407"/>
                </a:lnTo>
                <a:lnTo>
                  <a:pt x="375881" y="137553"/>
                </a:lnTo>
                <a:lnTo>
                  <a:pt x="369938" y="139725"/>
                </a:lnTo>
                <a:lnTo>
                  <a:pt x="367322" y="141986"/>
                </a:lnTo>
                <a:lnTo>
                  <a:pt x="363448" y="144424"/>
                </a:lnTo>
                <a:lnTo>
                  <a:pt x="371894" y="147650"/>
                </a:lnTo>
                <a:lnTo>
                  <a:pt x="369163" y="148640"/>
                </a:lnTo>
                <a:lnTo>
                  <a:pt x="367919" y="149542"/>
                </a:lnTo>
                <a:lnTo>
                  <a:pt x="360946" y="148780"/>
                </a:lnTo>
                <a:lnTo>
                  <a:pt x="356743" y="151739"/>
                </a:lnTo>
                <a:lnTo>
                  <a:pt x="352209" y="156654"/>
                </a:lnTo>
                <a:lnTo>
                  <a:pt x="352336" y="157835"/>
                </a:lnTo>
                <a:lnTo>
                  <a:pt x="352399" y="158927"/>
                </a:lnTo>
                <a:lnTo>
                  <a:pt x="352196" y="160020"/>
                </a:lnTo>
                <a:lnTo>
                  <a:pt x="352145" y="160286"/>
                </a:lnTo>
                <a:lnTo>
                  <a:pt x="353949" y="160020"/>
                </a:lnTo>
                <a:lnTo>
                  <a:pt x="356171" y="160350"/>
                </a:lnTo>
                <a:lnTo>
                  <a:pt x="356590" y="160020"/>
                </a:lnTo>
                <a:lnTo>
                  <a:pt x="359422" y="157835"/>
                </a:lnTo>
                <a:lnTo>
                  <a:pt x="360781" y="155448"/>
                </a:lnTo>
                <a:lnTo>
                  <a:pt x="363029" y="152654"/>
                </a:lnTo>
                <a:lnTo>
                  <a:pt x="369989" y="158927"/>
                </a:lnTo>
                <a:lnTo>
                  <a:pt x="373964" y="162598"/>
                </a:lnTo>
                <a:lnTo>
                  <a:pt x="376897" y="162318"/>
                </a:lnTo>
                <a:lnTo>
                  <a:pt x="376707" y="162598"/>
                </a:lnTo>
                <a:lnTo>
                  <a:pt x="377342" y="162318"/>
                </a:lnTo>
                <a:lnTo>
                  <a:pt x="382054" y="160464"/>
                </a:lnTo>
                <a:lnTo>
                  <a:pt x="387248" y="158521"/>
                </a:lnTo>
                <a:lnTo>
                  <a:pt x="398106" y="153949"/>
                </a:lnTo>
                <a:lnTo>
                  <a:pt x="399249" y="152654"/>
                </a:lnTo>
                <a:lnTo>
                  <a:pt x="402031" y="149542"/>
                </a:lnTo>
                <a:lnTo>
                  <a:pt x="403212" y="148221"/>
                </a:lnTo>
                <a:close/>
              </a:path>
              <a:path w="739775" h="278764">
                <a:moveTo>
                  <a:pt x="403567" y="118084"/>
                </a:moveTo>
                <a:lnTo>
                  <a:pt x="402577" y="117729"/>
                </a:lnTo>
                <a:lnTo>
                  <a:pt x="401510" y="116954"/>
                </a:lnTo>
                <a:lnTo>
                  <a:pt x="400596" y="117106"/>
                </a:lnTo>
                <a:lnTo>
                  <a:pt x="399770" y="117246"/>
                </a:lnTo>
                <a:lnTo>
                  <a:pt x="399122" y="118376"/>
                </a:lnTo>
                <a:lnTo>
                  <a:pt x="397738" y="119697"/>
                </a:lnTo>
                <a:lnTo>
                  <a:pt x="399491" y="120484"/>
                </a:lnTo>
                <a:lnTo>
                  <a:pt x="400850" y="121500"/>
                </a:lnTo>
                <a:lnTo>
                  <a:pt x="401307" y="121196"/>
                </a:lnTo>
                <a:lnTo>
                  <a:pt x="402297" y="120510"/>
                </a:lnTo>
                <a:lnTo>
                  <a:pt x="402844" y="119164"/>
                </a:lnTo>
                <a:lnTo>
                  <a:pt x="403567" y="118084"/>
                </a:lnTo>
                <a:close/>
              </a:path>
              <a:path w="739775" h="278764">
                <a:moveTo>
                  <a:pt x="413854" y="115227"/>
                </a:moveTo>
                <a:lnTo>
                  <a:pt x="412623" y="114350"/>
                </a:lnTo>
                <a:lnTo>
                  <a:pt x="410387" y="111671"/>
                </a:lnTo>
                <a:lnTo>
                  <a:pt x="409714" y="113614"/>
                </a:lnTo>
                <a:lnTo>
                  <a:pt x="408813" y="114884"/>
                </a:lnTo>
                <a:lnTo>
                  <a:pt x="409397" y="116789"/>
                </a:lnTo>
                <a:lnTo>
                  <a:pt x="410692" y="117754"/>
                </a:lnTo>
                <a:lnTo>
                  <a:pt x="412191" y="118249"/>
                </a:lnTo>
                <a:lnTo>
                  <a:pt x="413613" y="116763"/>
                </a:lnTo>
                <a:lnTo>
                  <a:pt x="413854" y="115227"/>
                </a:lnTo>
                <a:close/>
              </a:path>
              <a:path w="739775" h="278764">
                <a:moveTo>
                  <a:pt x="416572" y="151955"/>
                </a:moveTo>
                <a:lnTo>
                  <a:pt x="416407" y="151218"/>
                </a:lnTo>
                <a:lnTo>
                  <a:pt x="416179" y="150190"/>
                </a:lnTo>
                <a:lnTo>
                  <a:pt x="414616" y="149453"/>
                </a:lnTo>
                <a:lnTo>
                  <a:pt x="413004" y="148043"/>
                </a:lnTo>
                <a:lnTo>
                  <a:pt x="412153" y="149707"/>
                </a:lnTo>
                <a:lnTo>
                  <a:pt x="410946" y="150990"/>
                </a:lnTo>
                <a:lnTo>
                  <a:pt x="411454" y="152793"/>
                </a:lnTo>
                <a:lnTo>
                  <a:pt x="413181" y="153987"/>
                </a:lnTo>
                <a:lnTo>
                  <a:pt x="415048" y="153733"/>
                </a:lnTo>
                <a:lnTo>
                  <a:pt x="416572" y="151955"/>
                </a:lnTo>
                <a:close/>
              </a:path>
              <a:path w="739775" h="278764">
                <a:moveTo>
                  <a:pt x="418439" y="159004"/>
                </a:moveTo>
                <a:lnTo>
                  <a:pt x="405269" y="154838"/>
                </a:lnTo>
                <a:lnTo>
                  <a:pt x="405269" y="157619"/>
                </a:lnTo>
                <a:lnTo>
                  <a:pt x="404952" y="160070"/>
                </a:lnTo>
                <a:lnTo>
                  <a:pt x="405625" y="163588"/>
                </a:lnTo>
                <a:lnTo>
                  <a:pt x="407022" y="165265"/>
                </a:lnTo>
                <a:lnTo>
                  <a:pt x="408139" y="165493"/>
                </a:lnTo>
                <a:lnTo>
                  <a:pt x="412711" y="166446"/>
                </a:lnTo>
                <a:lnTo>
                  <a:pt x="416052" y="164642"/>
                </a:lnTo>
                <a:lnTo>
                  <a:pt x="418439" y="159004"/>
                </a:lnTo>
                <a:close/>
              </a:path>
              <a:path w="739775" h="278764">
                <a:moveTo>
                  <a:pt x="428167" y="144754"/>
                </a:moveTo>
                <a:lnTo>
                  <a:pt x="422186" y="141516"/>
                </a:lnTo>
                <a:lnTo>
                  <a:pt x="421373" y="144437"/>
                </a:lnTo>
                <a:lnTo>
                  <a:pt x="421424" y="148780"/>
                </a:lnTo>
                <a:lnTo>
                  <a:pt x="428167" y="144754"/>
                </a:lnTo>
                <a:close/>
              </a:path>
              <a:path w="739775" h="278764">
                <a:moveTo>
                  <a:pt x="436549" y="157175"/>
                </a:moveTo>
                <a:lnTo>
                  <a:pt x="432587" y="157340"/>
                </a:lnTo>
                <a:lnTo>
                  <a:pt x="428675" y="154559"/>
                </a:lnTo>
                <a:lnTo>
                  <a:pt x="425538" y="162090"/>
                </a:lnTo>
                <a:lnTo>
                  <a:pt x="430403" y="161264"/>
                </a:lnTo>
                <a:lnTo>
                  <a:pt x="434428" y="163233"/>
                </a:lnTo>
                <a:lnTo>
                  <a:pt x="436549" y="157175"/>
                </a:lnTo>
                <a:close/>
              </a:path>
              <a:path w="739775" h="278764">
                <a:moveTo>
                  <a:pt x="447052" y="145262"/>
                </a:moveTo>
                <a:lnTo>
                  <a:pt x="443026" y="137045"/>
                </a:lnTo>
                <a:lnTo>
                  <a:pt x="438975" y="133464"/>
                </a:lnTo>
                <a:lnTo>
                  <a:pt x="433920" y="134239"/>
                </a:lnTo>
                <a:lnTo>
                  <a:pt x="426923" y="139077"/>
                </a:lnTo>
                <a:lnTo>
                  <a:pt x="435559" y="149783"/>
                </a:lnTo>
                <a:lnTo>
                  <a:pt x="447052" y="145262"/>
                </a:lnTo>
                <a:close/>
              </a:path>
              <a:path w="739775" h="278764">
                <a:moveTo>
                  <a:pt x="450138" y="134518"/>
                </a:moveTo>
                <a:lnTo>
                  <a:pt x="449402" y="134467"/>
                </a:lnTo>
                <a:lnTo>
                  <a:pt x="448665" y="134429"/>
                </a:lnTo>
                <a:lnTo>
                  <a:pt x="447929" y="134378"/>
                </a:lnTo>
                <a:lnTo>
                  <a:pt x="447929" y="136004"/>
                </a:lnTo>
                <a:lnTo>
                  <a:pt x="447903" y="137642"/>
                </a:lnTo>
                <a:lnTo>
                  <a:pt x="447992" y="139331"/>
                </a:lnTo>
                <a:lnTo>
                  <a:pt x="449453" y="139433"/>
                </a:lnTo>
                <a:lnTo>
                  <a:pt x="449745" y="137769"/>
                </a:lnTo>
                <a:lnTo>
                  <a:pt x="449935" y="136144"/>
                </a:lnTo>
                <a:lnTo>
                  <a:pt x="450138" y="134518"/>
                </a:lnTo>
                <a:close/>
              </a:path>
              <a:path w="739775" h="278764">
                <a:moveTo>
                  <a:pt x="451993" y="98056"/>
                </a:moveTo>
                <a:lnTo>
                  <a:pt x="450265" y="97942"/>
                </a:lnTo>
                <a:lnTo>
                  <a:pt x="448500" y="97536"/>
                </a:lnTo>
                <a:lnTo>
                  <a:pt x="446201" y="97980"/>
                </a:lnTo>
                <a:lnTo>
                  <a:pt x="445808" y="99631"/>
                </a:lnTo>
                <a:lnTo>
                  <a:pt x="445300" y="100596"/>
                </a:lnTo>
                <a:lnTo>
                  <a:pt x="446252" y="101447"/>
                </a:lnTo>
                <a:lnTo>
                  <a:pt x="451993" y="98056"/>
                </a:lnTo>
                <a:close/>
              </a:path>
              <a:path w="739775" h="278764">
                <a:moveTo>
                  <a:pt x="481253" y="105117"/>
                </a:moveTo>
                <a:lnTo>
                  <a:pt x="480542" y="104216"/>
                </a:lnTo>
                <a:lnTo>
                  <a:pt x="480009" y="102920"/>
                </a:lnTo>
                <a:lnTo>
                  <a:pt x="479018" y="104127"/>
                </a:lnTo>
                <a:lnTo>
                  <a:pt x="478116" y="104838"/>
                </a:lnTo>
                <a:lnTo>
                  <a:pt x="477621" y="106210"/>
                </a:lnTo>
                <a:lnTo>
                  <a:pt x="478523" y="107035"/>
                </a:lnTo>
                <a:lnTo>
                  <a:pt x="478955" y="107683"/>
                </a:lnTo>
                <a:lnTo>
                  <a:pt x="479679" y="106997"/>
                </a:lnTo>
                <a:lnTo>
                  <a:pt x="480618" y="106413"/>
                </a:lnTo>
                <a:lnTo>
                  <a:pt x="481037" y="105562"/>
                </a:lnTo>
                <a:lnTo>
                  <a:pt x="481253" y="105117"/>
                </a:lnTo>
                <a:close/>
              </a:path>
              <a:path w="739775" h="278764">
                <a:moveTo>
                  <a:pt x="483755" y="123317"/>
                </a:moveTo>
                <a:lnTo>
                  <a:pt x="472935" y="108204"/>
                </a:lnTo>
                <a:lnTo>
                  <a:pt x="473278" y="108318"/>
                </a:lnTo>
                <a:lnTo>
                  <a:pt x="472948" y="108089"/>
                </a:lnTo>
                <a:lnTo>
                  <a:pt x="467271" y="109893"/>
                </a:lnTo>
                <a:lnTo>
                  <a:pt x="466801" y="109308"/>
                </a:lnTo>
                <a:lnTo>
                  <a:pt x="466204" y="108889"/>
                </a:lnTo>
                <a:lnTo>
                  <a:pt x="465772" y="106133"/>
                </a:lnTo>
                <a:lnTo>
                  <a:pt x="467194" y="99314"/>
                </a:lnTo>
                <a:lnTo>
                  <a:pt x="466115" y="97917"/>
                </a:lnTo>
                <a:lnTo>
                  <a:pt x="452018" y="98044"/>
                </a:lnTo>
                <a:lnTo>
                  <a:pt x="451370" y="101993"/>
                </a:lnTo>
                <a:lnTo>
                  <a:pt x="450049" y="106006"/>
                </a:lnTo>
                <a:lnTo>
                  <a:pt x="452678" y="109474"/>
                </a:lnTo>
                <a:lnTo>
                  <a:pt x="461530" y="109474"/>
                </a:lnTo>
                <a:lnTo>
                  <a:pt x="459143" y="112496"/>
                </a:lnTo>
                <a:lnTo>
                  <a:pt x="456946" y="113144"/>
                </a:lnTo>
                <a:lnTo>
                  <a:pt x="451307" y="113004"/>
                </a:lnTo>
                <a:lnTo>
                  <a:pt x="448525" y="113601"/>
                </a:lnTo>
                <a:lnTo>
                  <a:pt x="445427" y="113931"/>
                </a:lnTo>
                <a:lnTo>
                  <a:pt x="447484" y="107467"/>
                </a:lnTo>
                <a:lnTo>
                  <a:pt x="439242" y="103098"/>
                </a:lnTo>
                <a:lnTo>
                  <a:pt x="436956" y="110248"/>
                </a:lnTo>
                <a:lnTo>
                  <a:pt x="438277" y="109791"/>
                </a:lnTo>
                <a:lnTo>
                  <a:pt x="442671" y="122237"/>
                </a:lnTo>
                <a:lnTo>
                  <a:pt x="445096" y="125501"/>
                </a:lnTo>
                <a:lnTo>
                  <a:pt x="452374" y="125463"/>
                </a:lnTo>
                <a:lnTo>
                  <a:pt x="453059" y="128384"/>
                </a:lnTo>
                <a:lnTo>
                  <a:pt x="453732" y="129946"/>
                </a:lnTo>
                <a:lnTo>
                  <a:pt x="457073" y="129717"/>
                </a:lnTo>
                <a:lnTo>
                  <a:pt x="461975" y="122237"/>
                </a:lnTo>
                <a:lnTo>
                  <a:pt x="467779" y="121742"/>
                </a:lnTo>
                <a:lnTo>
                  <a:pt x="471589" y="123545"/>
                </a:lnTo>
                <a:lnTo>
                  <a:pt x="473506" y="128333"/>
                </a:lnTo>
                <a:lnTo>
                  <a:pt x="473379" y="128447"/>
                </a:lnTo>
                <a:lnTo>
                  <a:pt x="473430" y="128600"/>
                </a:lnTo>
                <a:lnTo>
                  <a:pt x="473633" y="128803"/>
                </a:lnTo>
                <a:lnTo>
                  <a:pt x="473671" y="128638"/>
                </a:lnTo>
                <a:lnTo>
                  <a:pt x="473583" y="128485"/>
                </a:lnTo>
                <a:lnTo>
                  <a:pt x="473519" y="128333"/>
                </a:lnTo>
                <a:lnTo>
                  <a:pt x="474916" y="127203"/>
                </a:lnTo>
                <a:lnTo>
                  <a:pt x="476237" y="125895"/>
                </a:lnTo>
                <a:lnTo>
                  <a:pt x="479526" y="124244"/>
                </a:lnTo>
                <a:lnTo>
                  <a:pt x="481520" y="123964"/>
                </a:lnTo>
                <a:lnTo>
                  <a:pt x="483755" y="123317"/>
                </a:lnTo>
                <a:close/>
              </a:path>
              <a:path w="739775" h="278764">
                <a:moveTo>
                  <a:pt x="490372" y="92938"/>
                </a:moveTo>
                <a:lnTo>
                  <a:pt x="489661" y="92036"/>
                </a:lnTo>
                <a:lnTo>
                  <a:pt x="489292" y="91592"/>
                </a:lnTo>
                <a:lnTo>
                  <a:pt x="487248" y="92913"/>
                </a:lnTo>
                <a:lnTo>
                  <a:pt x="485089" y="94094"/>
                </a:lnTo>
                <a:lnTo>
                  <a:pt x="483247" y="95656"/>
                </a:lnTo>
                <a:lnTo>
                  <a:pt x="482777" y="96050"/>
                </a:lnTo>
                <a:lnTo>
                  <a:pt x="483044" y="98361"/>
                </a:lnTo>
                <a:lnTo>
                  <a:pt x="484632" y="99110"/>
                </a:lnTo>
                <a:lnTo>
                  <a:pt x="486778" y="99428"/>
                </a:lnTo>
                <a:lnTo>
                  <a:pt x="488632" y="97129"/>
                </a:lnTo>
                <a:lnTo>
                  <a:pt x="489381" y="94932"/>
                </a:lnTo>
                <a:lnTo>
                  <a:pt x="490372" y="92938"/>
                </a:lnTo>
                <a:close/>
              </a:path>
              <a:path w="739775" h="278764">
                <a:moveTo>
                  <a:pt x="505421" y="154597"/>
                </a:moveTo>
                <a:lnTo>
                  <a:pt x="482409" y="156819"/>
                </a:lnTo>
                <a:lnTo>
                  <a:pt x="482409" y="165125"/>
                </a:lnTo>
                <a:lnTo>
                  <a:pt x="468782" y="170586"/>
                </a:lnTo>
                <a:lnTo>
                  <a:pt x="467347" y="170091"/>
                </a:lnTo>
                <a:lnTo>
                  <a:pt x="458774" y="161886"/>
                </a:lnTo>
                <a:lnTo>
                  <a:pt x="455345" y="160134"/>
                </a:lnTo>
                <a:lnTo>
                  <a:pt x="449173" y="162331"/>
                </a:lnTo>
                <a:lnTo>
                  <a:pt x="441655" y="158356"/>
                </a:lnTo>
                <a:lnTo>
                  <a:pt x="441020" y="161023"/>
                </a:lnTo>
                <a:lnTo>
                  <a:pt x="439623" y="163322"/>
                </a:lnTo>
                <a:lnTo>
                  <a:pt x="442912" y="170751"/>
                </a:lnTo>
                <a:lnTo>
                  <a:pt x="447001" y="166141"/>
                </a:lnTo>
                <a:lnTo>
                  <a:pt x="450710" y="165011"/>
                </a:lnTo>
                <a:lnTo>
                  <a:pt x="453097" y="171234"/>
                </a:lnTo>
                <a:lnTo>
                  <a:pt x="458406" y="168922"/>
                </a:lnTo>
                <a:lnTo>
                  <a:pt x="462381" y="170789"/>
                </a:lnTo>
                <a:lnTo>
                  <a:pt x="465810" y="173634"/>
                </a:lnTo>
                <a:lnTo>
                  <a:pt x="464540" y="177685"/>
                </a:lnTo>
                <a:lnTo>
                  <a:pt x="462927" y="180670"/>
                </a:lnTo>
                <a:lnTo>
                  <a:pt x="458698" y="179971"/>
                </a:lnTo>
                <a:lnTo>
                  <a:pt x="458698" y="191084"/>
                </a:lnTo>
                <a:lnTo>
                  <a:pt x="461225" y="188163"/>
                </a:lnTo>
                <a:lnTo>
                  <a:pt x="462330" y="186702"/>
                </a:lnTo>
                <a:lnTo>
                  <a:pt x="464820" y="184264"/>
                </a:lnTo>
                <a:lnTo>
                  <a:pt x="466051" y="182689"/>
                </a:lnTo>
                <a:lnTo>
                  <a:pt x="474078" y="180695"/>
                </a:lnTo>
                <a:lnTo>
                  <a:pt x="474497" y="180441"/>
                </a:lnTo>
                <a:lnTo>
                  <a:pt x="477202" y="170853"/>
                </a:lnTo>
                <a:lnTo>
                  <a:pt x="482003" y="168681"/>
                </a:lnTo>
                <a:lnTo>
                  <a:pt x="484860" y="174078"/>
                </a:lnTo>
                <a:lnTo>
                  <a:pt x="487553" y="173824"/>
                </a:lnTo>
                <a:lnTo>
                  <a:pt x="492734" y="169621"/>
                </a:lnTo>
                <a:lnTo>
                  <a:pt x="493496" y="166903"/>
                </a:lnTo>
                <a:lnTo>
                  <a:pt x="489889" y="163766"/>
                </a:lnTo>
                <a:lnTo>
                  <a:pt x="487743" y="161912"/>
                </a:lnTo>
                <a:lnTo>
                  <a:pt x="489673" y="159512"/>
                </a:lnTo>
                <a:lnTo>
                  <a:pt x="495198" y="160451"/>
                </a:lnTo>
                <a:lnTo>
                  <a:pt x="498068" y="162102"/>
                </a:lnTo>
                <a:lnTo>
                  <a:pt x="502081" y="163664"/>
                </a:lnTo>
                <a:lnTo>
                  <a:pt x="505421" y="154597"/>
                </a:lnTo>
                <a:close/>
              </a:path>
              <a:path w="739775" h="278764">
                <a:moveTo>
                  <a:pt x="507492" y="138518"/>
                </a:moveTo>
                <a:lnTo>
                  <a:pt x="507377" y="135470"/>
                </a:lnTo>
                <a:lnTo>
                  <a:pt x="506895" y="135255"/>
                </a:lnTo>
                <a:lnTo>
                  <a:pt x="504609" y="134264"/>
                </a:lnTo>
                <a:lnTo>
                  <a:pt x="501878" y="132981"/>
                </a:lnTo>
                <a:lnTo>
                  <a:pt x="496747" y="134112"/>
                </a:lnTo>
                <a:lnTo>
                  <a:pt x="494157" y="136283"/>
                </a:lnTo>
                <a:lnTo>
                  <a:pt x="489610" y="138823"/>
                </a:lnTo>
                <a:lnTo>
                  <a:pt x="494474" y="140487"/>
                </a:lnTo>
                <a:lnTo>
                  <a:pt x="497395" y="142189"/>
                </a:lnTo>
                <a:lnTo>
                  <a:pt x="502513" y="142341"/>
                </a:lnTo>
                <a:lnTo>
                  <a:pt x="504939" y="140538"/>
                </a:lnTo>
                <a:lnTo>
                  <a:pt x="507492" y="138518"/>
                </a:lnTo>
                <a:close/>
              </a:path>
              <a:path w="739775" h="278764">
                <a:moveTo>
                  <a:pt x="534073" y="113449"/>
                </a:moveTo>
                <a:lnTo>
                  <a:pt x="531291" y="112471"/>
                </a:lnTo>
                <a:lnTo>
                  <a:pt x="525856" y="126352"/>
                </a:lnTo>
                <a:lnTo>
                  <a:pt x="528637" y="125501"/>
                </a:lnTo>
                <a:lnTo>
                  <a:pt x="531088" y="125412"/>
                </a:lnTo>
                <a:lnTo>
                  <a:pt x="532625" y="120980"/>
                </a:lnTo>
                <a:lnTo>
                  <a:pt x="533234" y="117182"/>
                </a:lnTo>
                <a:lnTo>
                  <a:pt x="534073" y="113449"/>
                </a:lnTo>
                <a:close/>
              </a:path>
              <a:path w="739775" h="278764">
                <a:moveTo>
                  <a:pt x="570979" y="219494"/>
                </a:moveTo>
                <a:lnTo>
                  <a:pt x="570369" y="218135"/>
                </a:lnTo>
                <a:lnTo>
                  <a:pt x="570090" y="217385"/>
                </a:lnTo>
                <a:lnTo>
                  <a:pt x="565569" y="219583"/>
                </a:lnTo>
                <a:lnTo>
                  <a:pt x="565861" y="220256"/>
                </a:lnTo>
                <a:lnTo>
                  <a:pt x="566470" y="221589"/>
                </a:lnTo>
                <a:lnTo>
                  <a:pt x="567956" y="220941"/>
                </a:lnTo>
                <a:lnTo>
                  <a:pt x="569455" y="220345"/>
                </a:lnTo>
                <a:lnTo>
                  <a:pt x="570865" y="219557"/>
                </a:lnTo>
                <a:close/>
              </a:path>
              <a:path w="739775" h="278764">
                <a:moveTo>
                  <a:pt x="576160" y="171259"/>
                </a:moveTo>
                <a:lnTo>
                  <a:pt x="572858" y="172707"/>
                </a:lnTo>
                <a:lnTo>
                  <a:pt x="571030" y="175196"/>
                </a:lnTo>
                <a:lnTo>
                  <a:pt x="570496" y="179031"/>
                </a:lnTo>
                <a:lnTo>
                  <a:pt x="575856" y="177952"/>
                </a:lnTo>
                <a:lnTo>
                  <a:pt x="576160" y="171259"/>
                </a:lnTo>
                <a:close/>
              </a:path>
              <a:path w="739775" h="278764">
                <a:moveTo>
                  <a:pt x="576414" y="171119"/>
                </a:moveTo>
                <a:lnTo>
                  <a:pt x="576389" y="170954"/>
                </a:lnTo>
                <a:lnTo>
                  <a:pt x="576237" y="170878"/>
                </a:lnTo>
                <a:lnTo>
                  <a:pt x="576414" y="171119"/>
                </a:lnTo>
                <a:close/>
              </a:path>
              <a:path w="739775" h="278764">
                <a:moveTo>
                  <a:pt x="583552" y="165303"/>
                </a:moveTo>
                <a:lnTo>
                  <a:pt x="582002" y="164998"/>
                </a:lnTo>
                <a:lnTo>
                  <a:pt x="580186" y="164033"/>
                </a:lnTo>
                <a:lnTo>
                  <a:pt x="576275" y="165646"/>
                </a:lnTo>
                <a:lnTo>
                  <a:pt x="575602" y="168084"/>
                </a:lnTo>
                <a:lnTo>
                  <a:pt x="576364" y="170865"/>
                </a:lnTo>
                <a:lnTo>
                  <a:pt x="578307" y="170535"/>
                </a:lnTo>
                <a:lnTo>
                  <a:pt x="580478" y="170573"/>
                </a:lnTo>
                <a:lnTo>
                  <a:pt x="582041" y="169621"/>
                </a:lnTo>
                <a:lnTo>
                  <a:pt x="583044" y="169011"/>
                </a:lnTo>
                <a:lnTo>
                  <a:pt x="583082" y="166801"/>
                </a:lnTo>
                <a:lnTo>
                  <a:pt x="583552" y="165303"/>
                </a:lnTo>
                <a:close/>
              </a:path>
              <a:path w="739775" h="278764">
                <a:moveTo>
                  <a:pt x="591426" y="170332"/>
                </a:moveTo>
                <a:lnTo>
                  <a:pt x="588937" y="173088"/>
                </a:lnTo>
                <a:lnTo>
                  <a:pt x="583438" y="172135"/>
                </a:lnTo>
                <a:lnTo>
                  <a:pt x="584073" y="177736"/>
                </a:lnTo>
                <a:lnTo>
                  <a:pt x="590448" y="178206"/>
                </a:lnTo>
                <a:lnTo>
                  <a:pt x="591185" y="177507"/>
                </a:lnTo>
                <a:lnTo>
                  <a:pt x="591426" y="170332"/>
                </a:lnTo>
                <a:close/>
              </a:path>
              <a:path w="739775" h="278764">
                <a:moveTo>
                  <a:pt x="609117" y="225704"/>
                </a:moveTo>
                <a:lnTo>
                  <a:pt x="605548" y="220840"/>
                </a:lnTo>
                <a:lnTo>
                  <a:pt x="603770" y="228485"/>
                </a:lnTo>
                <a:lnTo>
                  <a:pt x="607402" y="226999"/>
                </a:lnTo>
                <a:lnTo>
                  <a:pt x="609117" y="225704"/>
                </a:lnTo>
                <a:close/>
              </a:path>
              <a:path w="739775" h="278764">
                <a:moveTo>
                  <a:pt x="610768" y="174028"/>
                </a:moveTo>
                <a:lnTo>
                  <a:pt x="608177" y="169964"/>
                </a:lnTo>
                <a:lnTo>
                  <a:pt x="600557" y="170865"/>
                </a:lnTo>
                <a:lnTo>
                  <a:pt x="609066" y="182105"/>
                </a:lnTo>
                <a:lnTo>
                  <a:pt x="610768" y="174028"/>
                </a:lnTo>
                <a:close/>
              </a:path>
              <a:path w="739775" h="278764">
                <a:moveTo>
                  <a:pt x="618286" y="189522"/>
                </a:moveTo>
                <a:lnTo>
                  <a:pt x="609295" y="182460"/>
                </a:lnTo>
                <a:lnTo>
                  <a:pt x="605066" y="184619"/>
                </a:lnTo>
                <a:lnTo>
                  <a:pt x="611162" y="191630"/>
                </a:lnTo>
                <a:lnTo>
                  <a:pt x="606831" y="197726"/>
                </a:lnTo>
                <a:lnTo>
                  <a:pt x="600760" y="197307"/>
                </a:lnTo>
                <a:lnTo>
                  <a:pt x="594918" y="190639"/>
                </a:lnTo>
                <a:lnTo>
                  <a:pt x="589432" y="191401"/>
                </a:lnTo>
                <a:lnTo>
                  <a:pt x="586270" y="198564"/>
                </a:lnTo>
                <a:lnTo>
                  <a:pt x="589432" y="206082"/>
                </a:lnTo>
                <a:lnTo>
                  <a:pt x="592061" y="206641"/>
                </a:lnTo>
                <a:lnTo>
                  <a:pt x="593966" y="206641"/>
                </a:lnTo>
                <a:lnTo>
                  <a:pt x="595160" y="201231"/>
                </a:lnTo>
                <a:lnTo>
                  <a:pt x="598017" y="205359"/>
                </a:lnTo>
                <a:lnTo>
                  <a:pt x="595642" y="207441"/>
                </a:lnTo>
                <a:lnTo>
                  <a:pt x="593267" y="209397"/>
                </a:lnTo>
                <a:lnTo>
                  <a:pt x="590918" y="211734"/>
                </a:lnTo>
                <a:lnTo>
                  <a:pt x="592150" y="213309"/>
                </a:lnTo>
                <a:lnTo>
                  <a:pt x="594233" y="216700"/>
                </a:lnTo>
                <a:lnTo>
                  <a:pt x="597293" y="208661"/>
                </a:lnTo>
                <a:lnTo>
                  <a:pt x="601954" y="214134"/>
                </a:lnTo>
                <a:lnTo>
                  <a:pt x="605586" y="208661"/>
                </a:lnTo>
                <a:lnTo>
                  <a:pt x="610527" y="201231"/>
                </a:lnTo>
                <a:lnTo>
                  <a:pt x="612851" y="197726"/>
                </a:lnTo>
                <a:lnTo>
                  <a:pt x="618286" y="189522"/>
                </a:lnTo>
                <a:close/>
              </a:path>
              <a:path w="739775" h="278764">
                <a:moveTo>
                  <a:pt x="631228" y="214985"/>
                </a:moveTo>
                <a:lnTo>
                  <a:pt x="630770" y="214363"/>
                </a:lnTo>
                <a:lnTo>
                  <a:pt x="630275" y="213194"/>
                </a:lnTo>
                <a:lnTo>
                  <a:pt x="628853" y="213309"/>
                </a:lnTo>
                <a:lnTo>
                  <a:pt x="627875" y="213931"/>
                </a:lnTo>
                <a:lnTo>
                  <a:pt x="624408" y="215328"/>
                </a:lnTo>
                <a:lnTo>
                  <a:pt x="626821" y="216141"/>
                </a:lnTo>
                <a:lnTo>
                  <a:pt x="627697" y="216763"/>
                </a:lnTo>
                <a:lnTo>
                  <a:pt x="629412" y="216357"/>
                </a:lnTo>
                <a:lnTo>
                  <a:pt x="630288" y="215557"/>
                </a:lnTo>
                <a:lnTo>
                  <a:pt x="631228" y="214985"/>
                </a:lnTo>
                <a:close/>
              </a:path>
              <a:path w="739775" h="278764">
                <a:moveTo>
                  <a:pt x="636549" y="198170"/>
                </a:moveTo>
                <a:lnTo>
                  <a:pt x="633349" y="191566"/>
                </a:lnTo>
                <a:lnTo>
                  <a:pt x="629856" y="199999"/>
                </a:lnTo>
                <a:lnTo>
                  <a:pt x="636485" y="198348"/>
                </a:lnTo>
                <a:lnTo>
                  <a:pt x="636549" y="198170"/>
                </a:lnTo>
                <a:close/>
              </a:path>
              <a:path w="739775" h="278764">
                <a:moveTo>
                  <a:pt x="638619" y="203771"/>
                </a:moveTo>
                <a:lnTo>
                  <a:pt x="636879" y="203123"/>
                </a:lnTo>
                <a:lnTo>
                  <a:pt x="636498" y="204825"/>
                </a:lnTo>
                <a:lnTo>
                  <a:pt x="636130" y="206540"/>
                </a:lnTo>
                <a:lnTo>
                  <a:pt x="635749" y="208241"/>
                </a:lnTo>
                <a:lnTo>
                  <a:pt x="636333" y="208394"/>
                </a:lnTo>
                <a:lnTo>
                  <a:pt x="636676" y="207632"/>
                </a:lnTo>
                <a:lnTo>
                  <a:pt x="637006" y="206870"/>
                </a:lnTo>
                <a:lnTo>
                  <a:pt x="637768" y="205333"/>
                </a:lnTo>
                <a:lnTo>
                  <a:pt x="638200" y="204558"/>
                </a:lnTo>
                <a:lnTo>
                  <a:pt x="638619" y="203771"/>
                </a:lnTo>
                <a:close/>
              </a:path>
              <a:path w="739775" h="278764">
                <a:moveTo>
                  <a:pt x="663346" y="181508"/>
                </a:moveTo>
                <a:lnTo>
                  <a:pt x="661746" y="171488"/>
                </a:lnTo>
                <a:lnTo>
                  <a:pt x="659574" y="171411"/>
                </a:lnTo>
                <a:lnTo>
                  <a:pt x="656742" y="182841"/>
                </a:lnTo>
                <a:lnTo>
                  <a:pt x="663346" y="181508"/>
                </a:lnTo>
                <a:close/>
              </a:path>
              <a:path w="739775" h="278764">
                <a:moveTo>
                  <a:pt x="665060" y="128841"/>
                </a:moveTo>
                <a:lnTo>
                  <a:pt x="663917" y="128130"/>
                </a:lnTo>
                <a:lnTo>
                  <a:pt x="660946" y="126111"/>
                </a:lnTo>
                <a:lnTo>
                  <a:pt x="659244" y="132753"/>
                </a:lnTo>
                <a:lnTo>
                  <a:pt x="661111" y="133718"/>
                </a:lnTo>
                <a:lnTo>
                  <a:pt x="665060" y="128841"/>
                </a:lnTo>
                <a:close/>
              </a:path>
              <a:path w="739775" h="278764">
                <a:moveTo>
                  <a:pt x="665238" y="128625"/>
                </a:moveTo>
                <a:lnTo>
                  <a:pt x="665137" y="128828"/>
                </a:lnTo>
                <a:lnTo>
                  <a:pt x="665213" y="128689"/>
                </a:lnTo>
                <a:close/>
              </a:path>
              <a:path w="739775" h="278764">
                <a:moveTo>
                  <a:pt x="691057" y="142925"/>
                </a:moveTo>
                <a:lnTo>
                  <a:pt x="689495" y="140906"/>
                </a:lnTo>
                <a:lnTo>
                  <a:pt x="688416" y="139204"/>
                </a:lnTo>
                <a:lnTo>
                  <a:pt x="690092" y="133502"/>
                </a:lnTo>
                <a:lnTo>
                  <a:pt x="688873" y="128168"/>
                </a:lnTo>
                <a:lnTo>
                  <a:pt x="682688" y="126085"/>
                </a:lnTo>
                <a:lnTo>
                  <a:pt x="681621" y="122250"/>
                </a:lnTo>
                <a:lnTo>
                  <a:pt x="679907" y="118973"/>
                </a:lnTo>
                <a:lnTo>
                  <a:pt x="674458" y="119456"/>
                </a:lnTo>
                <a:lnTo>
                  <a:pt x="670915" y="121970"/>
                </a:lnTo>
                <a:lnTo>
                  <a:pt x="668451" y="126352"/>
                </a:lnTo>
                <a:lnTo>
                  <a:pt x="667842" y="127444"/>
                </a:lnTo>
                <a:lnTo>
                  <a:pt x="666305" y="128003"/>
                </a:lnTo>
                <a:lnTo>
                  <a:pt x="665175" y="128803"/>
                </a:lnTo>
                <a:lnTo>
                  <a:pt x="663016" y="133616"/>
                </a:lnTo>
                <a:lnTo>
                  <a:pt x="670725" y="131508"/>
                </a:lnTo>
                <a:lnTo>
                  <a:pt x="669963" y="135343"/>
                </a:lnTo>
                <a:lnTo>
                  <a:pt x="671931" y="135356"/>
                </a:lnTo>
                <a:lnTo>
                  <a:pt x="674090" y="135902"/>
                </a:lnTo>
                <a:lnTo>
                  <a:pt x="677951" y="134429"/>
                </a:lnTo>
                <a:lnTo>
                  <a:pt x="679754" y="132067"/>
                </a:lnTo>
                <a:lnTo>
                  <a:pt x="681291" y="135801"/>
                </a:lnTo>
                <a:lnTo>
                  <a:pt x="679526" y="137896"/>
                </a:lnTo>
                <a:lnTo>
                  <a:pt x="675868" y="140525"/>
                </a:lnTo>
                <a:lnTo>
                  <a:pt x="677887" y="148132"/>
                </a:lnTo>
                <a:lnTo>
                  <a:pt x="673696" y="151980"/>
                </a:lnTo>
                <a:lnTo>
                  <a:pt x="671830" y="157861"/>
                </a:lnTo>
                <a:lnTo>
                  <a:pt x="672553" y="159258"/>
                </a:lnTo>
                <a:lnTo>
                  <a:pt x="672871" y="160845"/>
                </a:lnTo>
                <a:lnTo>
                  <a:pt x="675703" y="158940"/>
                </a:lnTo>
                <a:lnTo>
                  <a:pt x="677684" y="156603"/>
                </a:lnTo>
                <a:lnTo>
                  <a:pt x="686409" y="155257"/>
                </a:lnTo>
                <a:lnTo>
                  <a:pt x="688149" y="151523"/>
                </a:lnTo>
                <a:lnTo>
                  <a:pt x="688047" y="144805"/>
                </a:lnTo>
                <a:lnTo>
                  <a:pt x="689902" y="143852"/>
                </a:lnTo>
                <a:lnTo>
                  <a:pt x="691057" y="142925"/>
                </a:lnTo>
                <a:close/>
              </a:path>
              <a:path w="739775" h="278764">
                <a:moveTo>
                  <a:pt x="694309" y="144716"/>
                </a:moveTo>
                <a:lnTo>
                  <a:pt x="691222" y="143014"/>
                </a:lnTo>
                <a:lnTo>
                  <a:pt x="690791" y="144716"/>
                </a:lnTo>
                <a:lnTo>
                  <a:pt x="690765" y="144843"/>
                </a:lnTo>
                <a:lnTo>
                  <a:pt x="689470" y="147066"/>
                </a:lnTo>
                <a:lnTo>
                  <a:pt x="692188" y="148818"/>
                </a:lnTo>
                <a:lnTo>
                  <a:pt x="694245" y="144843"/>
                </a:lnTo>
                <a:lnTo>
                  <a:pt x="694309" y="144716"/>
                </a:lnTo>
                <a:close/>
              </a:path>
              <a:path w="739775" h="278764">
                <a:moveTo>
                  <a:pt x="698385" y="136410"/>
                </a:moveTo>
                <a:lnTo>
                  <a:pt x="697052" y="134912"/>
                </a:lnTo>
                <a:lnTo>
                  <a:pt x="696480" y="133731"/>
                </a:lnTo>
                <a:lnTo>
                  <a:pt x="695350" y="134340"/>
                </a:lnTo>
                <a:lnTo>
                  <a:pt x="693610" y="134696"/>
                </a:lnTo>
                <a:lnTo>
                  <a:pt x="692200" y="137896"/>
                </a:lnTo>
                <a:lnTo>
                  <a:pt x="691781" y="140436"/>
                </a:lnTo>
                <a:lnTo>
                  <a:pt x="691146" y="142875"/>
                </a:lnTo>
                <a:lnTo>
                  <a:pt x="695363" y="142875"/>
                </a:lnTo>
                <a:lnTo>
                  <a:pt x="696404" y="141046"/>
                </a:lnTo>
                <a:lnTo>
                  <a:pt x="698385" y="136410"/>
                </a:lnTo>
                <a:close/>
              </a:path>
              <a:path w="739775" h="278764">
                <a:moveTo>
                  <a:pt x="702056" y="168249"/>
                </a:moveTo>
                <a:lnTo>
                  <a:pt x="695147" y="167195"/>
                </a:lnTo>
                <a:lnTo>
                  <a:pt x="689444" y="166052"/>
                </a:lnTo>
                <a:lnTo>
                  <a:pt x="683691" y="165493"/>
                </a:lnTo>
                <a:lnTo>
                  <a:pt x="673811" y="164528"/>
                </a:lnTo>
                <a:lnTo>
                  <a:pt x="668921" y="168236"/>
                </a:lnTo>
                <a:lnTo>
                  <a:pt x="666915" y="177723"/>
                </a:lnTo>
                <a:lnTo>
                  <a:pt x="669594" y="179666"/>
                </a:lnTo>
                <a:lnTo>
                  <a:pt x="672109" y="181267"/>
                </a:lnTo>
                <a:lnTo>
                  <a:pt x="678700" y="178206"/>
                </a:lnTo>
                <a:lnTo>
                  <a:pt x="682015" y="180441"/>
                </a:lnTo>
                <a:lnTo>
                  <a:pt x="681761" y="188391"/>
                </a:lnTo>
                <a:lnTo>
                  <a:pt x="685317" y="187934"/>
                </a:lnTo>
                <a:lnTo>
                  <a:pt x="688009" y="188214"/>
                </a:lnTo>
                <a:lnTo>
                  <a:pt x="689978" y="184988"/>
                </a:lnTo>
                <a:lnTo>
                  <a:pt x="691553" y="182016"/>
                </a:lnTo>
                <a:lnTo>
                  <a:pt x="696112" y="175628"/>
                </a:lnTo>
                <a:lnTo>
                  <a:pt x="699008" y="172148"/>
                </a:lnTo>
                <a:lnTo>
                  <a:pt x="702056" y="168249"/>
                </a:lnTo>
                <a:close/>
              </a:path>
              <a:path w="739775" h="278764">
                <a:moveTo>
                  <a:pt x="734415" y="138836"/>
                </a:moveTo>
                <a:lnTo>
                  <a:pt x="734250" y="138976"/>
                </a:lnTo>
                <a:lnTo>
                  <a:pt x="734301" y="139141"/>
                </a:lnTo>
                <a:lnTo>
                  <a:pt x="734402" y="138950"/>
                </a:lnTo>
                <a:close/>
              </a:path>
              <a:path w="739775" h="278764">
                <a:moveTo>
                  <a:pt x="739241" y="142862"/>
                </a:moveTo>
                <a:lnTo>
                  <a:pt x="734364" y="139179"/>
                </a:lnTo>
                <a:lnTo>
                  <a:pt x="733069" y="148132"/>
                </a:lnTo>
                <a:lnTo>
                  <a:pt x="739127" y="145224"/>
                </a:lnTo>
                <a:lnTo>
                  <a:pt x="739241" y="142862"/>
                </a:lnTo>
                <a:close/>
              </a:path>
            </a:pathLst>
          </a:custGeom>
          <a:solidFill>
            <a:srgbClr val="D1D3D4"/>
          </a:solidFill>
        </p:spPr>
        <p:txBody>
          <a:bodyPr wrap="square" lIns="0" tIns="0" rIns="0" bIns="0" rtlCol="0"/>
          <a:lstStyle/>
          <a:p>
            <a:endParaRPr/>
          </a:p>
        </p:txBody>
      </p:sp>
      <p:sp>
        <p:nvSpPr>
          <p:cNvPr id="196" name="bg object 196"/>
          <p:cNvSpPr/>
          <p:nvPr/>
        </p:nvSpPr>
        <p:spPr>
          <a:xfrm>
            <a:off x="3422739" y="3908462"/>
            <a:ext cx="1567180" cy="245745"/>
          </a:xfrm>
          <a:custGeom>
            <a:avLst/>
            <a:gdLst/>
            <a:ahLst/>
            <a:cxnLst/>
            <a:rect l="l" t="t" r="r" b="b"/>
            <a:pathLst>
              <a:path w="1567179" h="245745">
                <a:moveTo>
                  <a:pt x="15113" y="63919"/>
                </a:moveTo>
                <a:lnTo>
                  <a:pt x="11811" y="60299"/>
                </a:lnTo>
                <a:lnTo>
                  <a:pt x="10071" y="57619"/>
                </a:lnTo>
                <a:lnTo>
                  <a:pt x="6350" y="55168"/>
                </a:lnTo>
                <a:lnTo>
                  <a:pt x="3670" y="55867"/>
                </a:lnTo>
                <a:lnTo>
                  <a:pt x="1955" y="56629"/>
                </a:lnTo>
                <a:lnTo>
                  <a:pt x="1028" y="57035"/>
                </a:lnTo>
                <a:lnTo>
                  <a:pt x="0" y="59563"/>
                </a:lnTo>
                <a:lnTo>
                  <a:pt x="1282" y="61468"/>
                </a:lnTo>
                <a:lnTo>
                  <a:pt x="2997" y="62547"/>
                </a:lnTo>
                <a:lnTo>
                  <a:pt x="7213" y="63500"/>
                </a:lnTo>
                <a:lnTo>
                  <a:pt x="10033" y="63474"/>
                </a:lnTo>
                <a:lnTo>
                  <a:pt x="15113" y="63919"/>
                </a:lnTo>
                <a:close/>
              </a:path>
              <a:path w="1567179" h="245745">
                <a:moveTo>
                  <a:pt x="17564" y="121056"/>
                </a:moveTo>
                <a:lnTo>
                  <a:pt x="16979" y="120561"/>
                </a:lnTo>
                <a:lnTo>
                  <a:pt x="16408" y="119735"/>
                </a:lnTo>
                <a:lnTo>
                  <a:pt x="15278" y="119646"/>
                </a:lnTo>
                <a:lnTo>
                  <a:pt x="14681" y="120510"/>
                </a:lnTo>
                <a:lnTo>
                  <a:pt x="13817" y="121234"/>
                </a:lnTo>
                <a:lnTo>
                  <a:pt x="14833" y="121843"/>
                </a:lnTo>
                <a:lnTo>
                  <a:pt x="15494" y="122542"/>
                </a:lnTo>
                <a:lnTo>
                  <a:pt x="16611" y="122453"/>
                </a:lnTo>
                <a:lnTo>
                  <a:pt x="17081" y="121564"/>
                </a:lnTo>
                <a:lnTo>
                  <a:pt x="17564" y="121056"/>
                </a:lnTo>
                <a:close/>
              </a:path>
              <a:path w="1567179" h="245745">
                <a:moveTo>
                  <a:pt x="28702" y="59372"/>
                </a:moveTo>
                <a:lnTo>
                  <a:pt x="26466" y="57912"/>
                </a:lnTo>
                <a:lnTo>
                  <a:pt x="25069" y="56286"/>
                </a:lnTo>
                <a:lnTo>
                  <a:pt x="22771" y="56692"/>
                </a:lnTo>
                <a:lnTo>
                  <a:pt x="21831" y="58534"/>
                </a:lnTo>
                <a:lnTo>
                  <a:pt x="20764" y="59677"/>
                </a:lnTo>
                <a:lnTo>
                  <a:pt x="21780" y="60477"/>
                </a:lnTo>
                <a:lnTo>
                  <a:pt x="22809" y="61950"/>
                </a:lnTo>
                <a:lnTo>
                  <a:pt x="25120" y="61849"/>
                </a:lnTo>
                <a:lnTo>
                  <a:pt x="26403" y="60629"/>
                </a:lnTo>
                <a:lnTo>
                  <a:pt x="28702" y="59372"/>
                </a:lnTo>
                <a:close/>
              </a:path>
              <a:path w="1567179" h="245745">
                <a:moveTo>
                  <a:pt x="51104" y="47371"/>
                </a:moveTo>
                <a:lnTo>
                  <a:pt x="47675" y="48425"/>
                </a:lnTo>
                <a:lnTo>
                  <a:pt x="45961" y="48437"/>
                </a:lnTo>
                <a:lnTo>
                  <a:pt x="43942" y="50609"/>
                </a:lnTo>
                <a:lnTo>
                  <a:pt x="42240" y="53200"/>
                </a:lnTo>
                <a:lnTo>
                  <a:pt x="42735" y="54000"/>
                </a:lnTo>
                <a:lnTo>
                  <a:pt x="44284" y="56489"/>
                </a:lnTo>
                <a:lnTo>
                  <a:pt x="46824" y="55791"/>
                </a:lnTo>
                <a:lnTo>
                  <a:pt x="48514" y="53797"/>
                </a:lnTo>
                <a:lnTo>
                  <a:pt x="49491" y="52616"/>
                </a:lnTo>
                <a:lnTo>
                  <a:pt x="49745" y="50838"/>
                </a:lnTo>
                <a:lnTo>
                  <a:pt x="51104" y="47371"/>
                </a:lnTo>
                <a:close/>
              </a:path>
              <a:path w="1567179" h="245745">
                <a:moveTo>
                  <a:pt x="52895" y="118897"/>
                </a:moveTo>
                <a:lnTo>
                  <a:pt x="51828" y="117373"/>
                </a:lnTo>
                <a:lnTo>
                  <a:pt x="42341" y="119100"/>
                </a:lnTo>
                <a:lnTo>
                  <a:pt x="47383" y="124929"/>
                </a:lnTo>
                <a:lnTo>
                  <a:pt x="52895" y="118897"/>
                </a:lnTo>
                <a:close/>
              </a:path>
              <a:path w="1567179" h="245745">
                <a:moveTo>
                  <a:pt x="68326" y="113271"/>
                </a:moveTo>
                <a:lnTo>
                  <a:pt x="60947" y="112382"/>
                </a:lnTo>
                <a:lnTo>
                  <a:pt x="63182" y="117348"/>
                </a:lnTo>
                <a:lnTo>
                  <a:pt x="65087" y="118097"/>
                </a:lnTo>
                <a:lnTo>
                  <a:pt x="68110" y="115760"/>
                </a:lnTo>
                <a:lnTo>
                  <a:pt x="68046" y="114300"/>
                </a:lnTo>
                <a:lnTo>
                  <a:pt x="68326" y="113271"/>
                </a:lnTo>
                <a:close/>
              </a:path>
              <a:path w="1567179" h="245745">
                <a:moveTo>
                  <a:pt x="74028" y="49098"/>
                </a:moveTo>
                <a:lnTo>
                  <a:pt x="73736" y="47510"/>
                </a:lnTo>
                <a:lnTo>
                  <a:pt x="65798" y="45631"/>
                </a:lnTo>
                <a:lnTo>
                  <a:pt x="67424" y="51079"/>
                </a:lnTo>
                <a:lnTo>
                  <a:pt x="74028" y="49098"/>
                </a:lnTo>
                <a:close/>
              </a:path>
              <a:path w="1567179" h="245745">
                <a:moveTo>
                  <a:pt x="88747" y="119494"/>
                </a:moveTo>
                <a:lnTo>
                  <a:pt x="87261" y="118872"/>
                </a:lnTo>
                <a:lnTo>
                  <a:pt x="85115" y="117284"/>
                </a:lnTo>
                <a:lnTo>
                  <a:pt x="79997" y="120916"/>
                </a:lnTo>
                <a:lnTo>
                  <a:pt x="75133" y="120700"/>
                </a:lnTo>
                <a:lnTo>
                  <a:pt x="66370" y="120967"/>
                </a:lnTo>
                <a:lnTo>
                  <a:pt x="66357" y="123710"/>
                </a:lnTo>
                <a:lnTo>
                  <a:pt x="67716" y="127698"/>
                </a:lnTo>
                <a:lnTo>
                  <a:pt x="70751" y="126377"/>
                </a:lnTo>
                <a:lnTo>
                  <a:pt x="72809" y="125031"/>
                </a:lnTo>
                <a:lnTo>
                  <a:pt x="77609" y="124193"/>
                </a:lnTo>
                <a:lnTo>
                  <a:pt x="80352" y="124650"/>
                </a:lnTo>
                <a:lnTo>
                  <a:pt x="85725" y="124498"/>
                </a:lnTo>
                <a:lnTo>
                  <a:pt x="87477" y="122643"/>
                </a:lnTo>
                <a:lnTo>
                  <a:pt x="87985" y="120954"/>
                </a:lnTo>
                <a:lnTo>
                  <a:pt x="88747" y="119494"/>
                </a:lnTo>
                <a:close/>
              </a:path>
              <a:path w="1567179" h="245745">
                <a:moveTo>
                  <a:pt x="103936" y="56324"/>
                </a:moveTo>
                <a:lnTo>
                  <a:pt x="102984" y="55613"/>
                </a:lnTo>
                <a:lnTo>
                  <a:pt x="102412" y="54864"/>
                </a:lnTo>
                <a:lnTo>
                  <a:pt x="101777" y="54800"/>
                </a:lnTo>
                <a:lnTo>
                  <a:pt x="101117" y="54737"/>
                </a:lnTo>
                <a:lnTo>
                  <a:pt x="100380" y="55333"/>
                </a:lnTo>
                <a:lnTo>
                  <a:pt x="99682" y="55638"/>
                </a:lnTo>
                <a:lnTo>
                  <a:pt x="100380" y="56324"/>
                </a:lnTo>
                <a:lnTo>
                  <a:pt x="100990" y="57175"/>
                </a:lnTo>
                <a:lnTo>
                  <a:pt x="102158" y="57746"/>
                </a:lnTo>
                <a:lnTo>
                  <a:pt x="102984" y="56921"/>
                </a:lnTo>
                <a:lnTo>
                  <a:pt x="103936" y="56324"/>
                </a:lnTo>
                <a:close/>
              </a:path>
              <a:path w="1567179" h="245745">
                <a:moveTo>
                  <a:pt x="104419" y="45961"/>
                </a:moveTo>
                <a:lnTo>
                  <a:pt x="102209" y="44450"/>
                </a:lnTo>
                <a:lnTo>
                  <a:pt x="100050" y="41897"/>
                </a:lnTo>
                <a:lnTo>
                  <a:pt x="95808" y="48374"/>
                </a:lnTo>
                <a:lnTo>
                  <a:pt x="97409" y="49326"/>
                </a:lnTo>
                <a:lnTo>
                  <a:pt x="99148" y="51168"/>
                </a:lnTo>
                <a:lnTo>
                  <a:pt x="102044" y="50761"/>
                </a:lnTo>
                <a:lnTo>
                  <a:pt x="104063" y="48641"/>
                </a:lnTo>
                <a:lnTo>
                  <a:pt x="104267" y="47155"/>
                </a:lnTo>
                <a:lnTo>
                  <a:pt x="104419" y="45961"/>
                </a:lnTo>
                <a:close/>
              </a:path>
              <a:path w="1567179" h="245745">
                <a:moveTo>
                  <a:pt x="113982" y="205143"/>
                </a:moveTo>
                <a:lnTo>
                  <a:pt x="113068" y="204292"/>
                </a:lnTo>
                <a:lnTo>
                  <a:pt x="112166" y="202996"/>
                </a:lnTo>
                <a:lnTo>
                  <a:pt x="111328" y="204343"/>
                </a:lnTo>
                <a:lnTo>
                  <a:pt x="110540" y="205117"/>
                </a:lnTo>
                <a:lnTo>
                  <a:pt x="110401" y="206006"/>
                </a:lnTo>
                <a:lnTo>
                  <a:pt x="110324" y="206502"/>
                </a:lnTo>
                <a:lnTo>
                  <a:pt x="111302" y="207175"/>
                </a:lnTo>
                <a:lnTo>
                  <a:pt x="111798" y="207759"/>
                </a:lnTo>
                <a:lnTo>
                  <a:pt x="112509" y="207022"/>
                </a:lnTo>
                <a:lnTo>
                  <a:pt x="113411" y="206375"/>
                </a:lnTo>
                <a:lnTo>
                  <a:pt x="113830" y="205486"/>
                </a:lnTo>
                <a:lnTo>
                  <a:pt x="113982" y="205143"/>
                </a:lnTo>
                <a:close/>
              </a:path>
              <a:path w="1567179" h="245745">
                <a:moveTo>
                  <a:pt x="115481" y="121158"/>
                </a:moveTo>
                <a:lnTo>
                  <a:pt x="114300" y="118491"/>
                </a:lnTo>
                <a:lnTo>
                  <a:pt x="112953" y="117360"/>
                </a:lnTo>
                <a:lnTo>
                  <a:pt x="109118" y="114147"/>
                </a:lnTo>
                <a:lnTo>
                  <a:pt x="105524" y="115684"/>
                </a:lnTo>
                <a:lnTo>
                  <a:pt x="101663" y="122339"/>
                </a:lnTo>
                <a:lnTo>
                  <a:pt x="104648" y="123545"/>
                </a:lnTo>
                <a:lnTo>
                  <a:pt x="107454" y="125222"/>
                </a:lnTo>
                <a:lnTo>
                  <a:pt x="111887" y="125882"/>
                </a:lnTo>
                <a:lnTo>
                  <a:pt x="114655" y="124053"/>
                </a:lnTo>
                <a:lnTo>
                  <a:pt x="115481" y="121158"/>
                </a:lnTo>
                <a:close/>
              </a:path>
              <a:path w="1567179" h="245745">
                <a:moveTo>
                  <a:pt x="115582" y="50533"/>
                </a:moveTo>
                <a:lnTo>
                  <a:pt x="115227" y="49136"/>
                </a:lnTo>
                <a:lnTo>
                  <a:pt x="115125" y="48348"/>
                </a:lnTo>
                <a:lnTo>
                  <a:pt x="113690" y="48717"/>
                </a:lnTo>
                <a:lnTo>
                  <a:pt x="110807" y="49479"/>
                </a:lnTo>
                <a:lnTo>
                  <a:pt x="111010" y="50228"/>
                </a:lnTo>
                <a:lnTo>
                  <a:pt x="111201" y="50990"/>
                </a:lnTo>
                <a:lnTo>
                  <a:pt x="111404" y="51739"/>
                </a:lnTo>
                <a:lnTo>
                  <a:pt x="112737" y="51409"/>
                </a:lnTo>
                <a:lnTo>
                  <a:pt x="114122" y="51168"/>
                </a:lnTo>
                <a:lnTo>
                  <a:pt x="115366" y="50622"/>
                </a:lnTo>
                <a:lnTo>
                  <a:pt x="115582" y="50533"/>
                </a:lnTo>
                <a:close/>
              </a:path>
              <a:path w="1567179" h="245745">
                <a:moveTo>
                  <a:pt x="135902" y="205943"/>
                </a:moveTo>
                <a:lnTo>
                  <a:pt x="134518" y="204711"/>
                </a:lnTo>
                <a:lnTo>
                  <a:pt x="133705" y="203428"/>
                </a:lnTo>
                <a:lnTo>
                  <a:pt x="133045" y="203504"/>
                </a:lnTo>
                <a:lnTo>
                  <a:pt x="131813" y="203657"/>
                </a:lnTo>
                <a:lnTo>
                  <a:pt x="130670" y="204584"/>
                </a:lnTo>
                <a:lnTo>
                  <a:pt x="129489" y="205193"/>
                </a:lnTo>
                <a:lnTo>
                  <a:pt x="130251" y="206197"/>
                </a:lnTo>
                <a:lnTo>
                  <a:pt x="130911" y="207860"/>
                </a:lnTo>
                <a:lnTo>
                  <a:pt x="131813" y="208026"/>
                </a:lnTo>
                <a:lnTo>
                  <a:pt x="132816" y="208191"/>
                </a:lnTo>
                <a:lnTo>
                  <a:pt x="134048" y="206959"/>
                </a:lnTo>
                <a:lnTo>
                  <a:pt x="135902" y="205943"/>
                </a:lnTo>
                <a:close/>
              </a:path>
              <a:path w="1567179" h="245745">
                <a:moveTo>
                  <a:pt x="137109" y="38023"/>
                </a:moveTo>
                <a:lnTo>
                  <a:pt x="136969" y="35826"/>
                </a:lnTo>
                <a:lnTo>
                  <a:pt x="136182" y="35242"/>
                </a:lnTo>
                <a:lnTo>
                  <a:pt x="135026" y="34378"/>
                </a:lnTo>
                <a:lnTo>
                  <a:pt x="133057" y="34213"/>
                </a:lnTo>
                <a:lnTo>
                  <a:pt x="129997" y="34480"/>
                </a:lnTo>
                <a:lnTo>
                  <a:pt x="127876" y="36283"/>
                </a:lnTo>
                <a:lnTo>
                  <a:pt x="123380" y="32753"/>
                </a:lnTo>
                <a:lnTo>
                  <a:pt x="120751" y="35661"/>
                </a:lnTo>
                <a:lnTo>
                  <a:pt x="117195" y="37261"/>
                </a:lnTo>
                <a:lnTo>
                  <a:pt x="119087" y="43916"/>
                </a:lnTo>
                <a:lnTo>
                  <a:pt x="120383" y="45161"/>
                </a:lnTo>
                <a:lnTo>
                  <a:pt x="128930" y="45859"/>
                </a:lnTo>
                <a:lnTo>
                  <a:pt x="135801" y="42291"/>
                </a:lnTo>
                <a:lnTo>
                  <a:pt x="137109" y="38023"/>
                </a:lnTo>
                <a:close/>
              </a:path>
              <a:path w="1567179" h="245745">
                <a:moveTo>
                  <a:pt x="146824" y="138290"/>
                </a:moveTo>
                <a:lnTo>
                  <a:pt x="143979" y="133819"/>
                </a:lnTo>
                <a:lnTo>
                  <a:pt x="137121" y="131635"/>
                </a:lnTo>
                <a:lnTo>
                  <a:pt x="139738" y="124625"/>
                </a:lnTo>
                <a:lnTo>
                  <a:pt x="136550" y="125056"/>
                </a:lnTo>
                <a:lnTo>
                  <a:pt x="136804" y="124790"/>
                </a:lnTo>
                <a:lnTo>
                  <a:pt x="136613" y="124650"/>
                </a:lnTo>
                <a:lnTo>
                  <a:pt x="137401" y="119024"/>
                </a:lnTo>
                <a:lnTo>
                  <a:pt x="128879" y="110236"/>
                </a:lnTo>
                <a:lnTo>
                  <a:pt x="122707" y="113309"/>
                </a:lnTo>
                <a:lnTo>
                  <a:pt x="136601" y="124650"/>
                </a:lnTo>
                <a:lnTo>
                  <a:pt x="136575" y="124879"/>
                </a:lnTo>
                <a:lnTo>
                  <a:pt x="128917" y="128041"/>
                </a:lnTo>
                <a:lnTo>
                  <a:pt x="128943" y="135890"/>
                </a:lnTo>
                <a:lnTo>
                  <a:pt x="134366" y="139103"/>
                </a:lnTo>
                <a:lnTo>
                  <a:pt x="139725" y="143065"/>
                </a:lnTo>
                <a:lnTo>
                  <a:pt x="146824" y="138290"/>
                </a:lnTo>
                <a:close/>
              </a:path>
              <a:path w="1567179" h="245745">
                <a:moveTo>
                  <a:pt x="150469" y="51562"/>
                </a:moveTo>
                <a:lnTo>
                  <a:pt x="149669" y="51435"/>
                </a:lnTo>
                <a:lnTo>
                  <a:pt x="148336" y="50990"/>
                </a:lnTo>
                <a:lnTo>
                  <a:pt x="147459" y="52451"/>
                </a:lnTo>
                <a:lnTo>
                  <a:pt x="147078" y="53848"/>
                </a:lnTo>
                <a:lnTo>
                  <a:pt x="146558" y="55181"/>
                </a:lnTo>
                <a:lnTo>
                  <a:pt x="149072" y="56095"/>
                </a:lnTo>
                <a:lnTo>
                  <a:pt x="149542" y="54584"/>
                </a:lnTo>
                <a:lnTo>
                  <a:pt x="149999" y="53073"/>
                </a:lnTo>
                <a:lnTo>
                  <a:pt x="150469" y="51562"/>
                </a:lnTo>
                <a:close/>
              </a:path>
              <a:path w="1567179" h="245745">
                <a:moveTo>
                  <a:pt x="166293" y="39141"/>
                </a:moveTo>
                <a:lnTo>
                  <a:pt x="162369" y="35064"/>
                </a:lnTo>
                <a:lnTo>
                  <a:pt x="160248" y="36639"/>
                </a:lnTo>
                <a:lnTo>
                  <a:pt x="160934" y="38531"/>
                </a:lnTo>
                <a:lnTo>
                  <a:pt x="161899" y="40055"/>
                </a:lnTo>
                <a:lnTo>
                  <a:pt x="163372" y="42760"/>
                </a:lnTo>
                <a:lnTo>
                  <a:pt x="164833" y="40513"/>
                </a:lnTo>
                <a:lnTo>
                  <a:pt x="166293" y="39141"/>
                </a:lnTo>
                <a:close/>
              </a:path>
              <a:path w="1567179" h="245745">
                <a:moveTo>
                  <a:pt x="166471" y="48437"/>
                </a:moveTo>
                <a:lnTo>
                  <a:pt x="164528" y="46799"/>
                </a:lnTo>
                <a:lnTo>
                  <a:pt x="164007" y="45999"/>
                </a:lnTo>
                <a:lnTo>
                  <a:pt x="163360" y="45897"/>
                </a:lnTo>
                <a:lnTo>
                  <a:pt x="162572" y="45758"/>
                </a:lnTo>
                <a:lnTo>
                  <a:pt x="161671" y="46189"/>
                </a:lnTo>
                <a:lnTo>
                  <a:pt x="160820" y="46380"/>
                </a:lnTo>
                <a:lnTo>
                  <a:pt x="160845" y="46824"/>
                </a:lnTo>
                <a:lnTo>
                  <a:pt x="160883" y="47282"/>
                </a:lnTo>
                <a:lnTo>
                  <a:pt x="160909" y="47726"/>
                </a:lnTo>
                <a:lnTo>
                  <a:pt x="162217" y="47891"/>
                </a:lnTo>
                <a:lnTo>
                  <a:pt x="163525" y="48069"/>
                </a:lnTo>
                <a:lnTo>
                  <a:pt x="166471" y="48437"/>
                </a:lnTo>
                <a:close/>
              </a:path>
              <a:path w="1567179" h="245745">
                <a:moveTo>
                  <a:pt x="174739" y="45415"/>
                </a:moveTo>
                <a:lnTo>
                  <a:pt x="172262" y="41376"/>
                </a:lnTo>
                <a:lnTo>
                  <a:pt x="168148" y="43395"/>
                </a:lnTo>
                <a:lnTo>
                  <a:pt x="174739" y="45415"/>
                </a:lnTo>
                <a:close/>
              </a:path>
              <a:path w="1567179" h="245745">
                <a:moveTo>
                  <a:pt x="176580" y="197472"/>
                </a:moveTo>
                <a:lnTo>
                  <a:pt x="174955" y="196621"/>
                </a:lnTo>
                <a:lnTo>
                  <a:pt x="173609" y="195491"/>
                </a:lnTo>
                <a:lnTo>
                  <a:pt x="173202" y="195770"/>
                </a:lnTo>
                <a:lnTo>
                  <a:pt x="172262" y="196392"/>
                </a:lnTo>
                <a:lnTo>
                  <a:pt x="171780" y="197700"/>
                </a:lnTo>
                <a:lnTo>
                  <a:pt x="171119" y="198729"/>
                </a:lnTo>
                <a:lnTo>
                  <a:pt x="172008" y="199136"/>
                </a:lnTo>
                <a:lnTo>
                  <a:pt x="172974" y="199974"/>
                </a:lnTo>
                <a:lnTo>
                  <a:pt x="173786" y="199847"/>
                </a:lnTo>
                <a:lnTo>
                  <a:pt x="174599" y="199720"/>
                </a:lnTo>
                <a:lnTo>
                  <a:pt x="175272" y="198653"/>
                </a:lnTo>
                <a:lnTo>
                  <a:pt x="176580" y="197472"/>
                </a:lnTo>
                <a:close/>
              </a:path>
              <a:path w="1567179" h="245745">
                <a:moveTo>
                  <a:pt x="181330" y="55079"/>
                </a:moveTo>
                <a:lnTo>
                  <a:pt x="180454" y="49999"/>
                </a:lnTo>
                <a:lnTo>
                  <a:pt x="179146" y="48285"/>
                </a:lnTo>
                <a:lnTo>
                  <a:pt x="177482" y="44843"/>
                </a:lnTo>
                <a:lnTo>
                  <a:pt x="174802" y="47802"/>
                </a:lnTo>
                <a:lnTo>
                  <a:pt x="172567" y="49174"/>
                </a:lnTo>
                <a:lnTo>
                  <a:pt x="171526" y="53746"/>
                </a:lnTo>
                <a:lnTo>
                  <a:pt x="173088" y="56248"/>
                </a:lnTo>
                <a:lnTo>
                  <a:pt x="176276" y="56680"/>
                </a:lnTo>
                <a:lnTo>
                  <a:pt x="179755" y="57150"/>
                </a:lnTo>
                <a:lnTo>
                  <a:pt x="181330" y="55079"/>
                </a:lnTo>
                <a:close/>
              </a:path>
              <a:path w="1567179" h="245745">
                <a:moveTo>
                  <a:pt x="186524" y="206070"/>
                </a:moveTo>
                <a:lnTo>
                  <a:pt x="185648" y="203149"/>
                </a:lnTo>
                <a:lnTo>
                  <a:pt x="184721" y="202704"/>
                </a:lnTo>
                <a:lnTo>
                  <a:pt x="181025" y="200939"/>
                </a:lnTo>
                <a:lnTo>
                  <a:pt x="178689" y="202780"/>
                </a:lnTo>
                <a:lnTo>
                  <a:pt x="177304" y="207289"/>
                </a:lnTo>
                <a:lnTo>
                  <a:pt x="180784" y="209740"/>
                </a:lnTo>
                <a:lnTo>
                  <a:pt x="183730" y="210070"/>
                </a:lnTo>
                <a:lnTo>
                  <a:pt x="186524" y="206070"/>
                </a:lnTo>
                <a:close/>
              </a:path>
              <a:path w="1567179" h="245745">
                <a:moveTo>
                  <a:pt x="196913" y="186855"/>
                </a:moveTo>
                <a:lnTo>
                  <a:pt x="193103" y="187363"/>
                </a:lnTo>
                <a:lnTo>
                  <a:pt x="190157" y="187286"/>
                </a:lnTo>
                <a:lnTo>
                  <a:pt x="186080" y="188874"/>
                </a:lnTo>
                <a:lnTo>
                  <a:pt x="184200" y="191135"/>
                </a:lnTo>
                <a:lnTo>
                  <a:pt x="184238" y="192608"/>
                </a:lnTo>
                <a:lnTo>
                  <a:pt x="184277" y="194081"/>
                </a:lnTo>
                <a:lnTo>
                  <a:pt x="186296" y="196303"/>
                </a:lnTo>
                <a:lnTo>
                  <a:pt x="189382" y="197116"/>
                </a:lnTo>
                <a:lnTo>
                  <a:pt x="192011" y="196189"/>
                </a:lnTo>
                <a:lnTo>
                  <a:pt x="194678" y="193065"/>
                </a:lnTo>
                <a:lnTo>
                  <a:pt x="195313" y="190385"/>
                </a:lnTo>
                <a:lnTo>
                  <a:pt x="196913" y="186855"/>
                </a:lnTo>
                <a:close/>
              </a:path>
              <a:path w="1567179" h="245745">
                <a:moveTo>
                  <a:pt x="211556" y="93548"/>
                </a:moveTo>
                <a:lnTo>
                  <a:pt x="208584" y="92824"/>
                </a:lnTo>
                <a:lnTo>
                  <a:pt x="208280" y="93840"/>
                </a:lnTo>
                <a:lnTo>
                  <a:pt x="210972" y="95275"/>
                </a:lnTo>
                <a:lnTo>
                  <a:pt x="211175" y="94703"/>
                </a:lnTo>
                <a:lnTo>
                  <a:pt x="211556" y="93548"/>
                </a:lnTo>
                <a:close/>
              </a:path>
              <a:path w="1567179" h="245745">
                <a:moveTo>
                  <a:pt x="227342" y="206806"/>
                </a:moveTo>
                <a:lnTo>
                  <a:pt x="226949" y="205168"/>
                </a:lnTo>
                <a:lnTo>
                  <a:pt x="225577" y="204050"/>
                </a:lnTo>
                <a:lnTo>
                  <a:pt x="223672" y="203885"/>
                </a:lnTo>
                <a:lnTo>
                  <a:pt x="221945" y="205574"/>
                </a:lnTo>
                <a:lnTo>
                  <a:pt x="221322" y="207314"/>
                </a:lnTo>
                <a:lnTo>
                  <a:pt x="220345" y="208737"/>
                </a:lnTo>
                <a:lnTo>
                  <a:pt x="219887" y="209397"/>
                </a:lnTo>
                <a:lnTo>
                  <a:pt x="219151" y="209854"/>
                </a:lnTo>
                <a:lnTo>
                  <a:pt x="218046" y="210858"/>
                </a:lnTo>
                <a:lnTo>
                  <a:pt x="214198" y="204431"/>
                </a:lnTo>
                <a:lnTo>
                  <a:pt x="226466" y="198793"/>
                </a:lnTo>
                <a:lnTo>
                  <a:pt x="223697" y="197358"/>
                </a:lnTo>
                <a:lnTo>
                  <a:pt x="223189" y="196862"/>
                </a:lnTo>
                <a:lnTo>
                  <a:pt x="217233" y="196862"/>
                </a:lnTo>
                <a:lnTo>
                  <a:pt x="211823" y="197916"/>
                </a:lnTo>
                <a:lnTo>
                  <a:pt x="207187" y="188023"/>
                </a:lnTo>
                <a:lnTo>
                  <a:pt x="203314" y="189534"/>
                </a:lnTo>
                <a:lnTo>
                  <a:pt x="198818" y="194310"/>
                </a:lnTo>
                <a:lnTo>
                  <a:pt x="196761" y="196761"/>
                </a:lnTo>
                <a:lnTo>
                  <a:pt x="194614" y="199199"/>
                </a:lnTo>
                <a:lnTo>
                  <a:pt x="196684" y="198856"/>
                </a:lnTo>
                <a:lnTo>
                  <a:pt x="198678" y="198386"/>
                </a:lnTo>
                <a:lnTo>
                  <a:pt x="203047" y="198081"/>
                </a:lnTo>
                <a:lnTo>
                  <a:pt x="205409" y="198208"/>
                </a:lnTo>
                <a:lnTo>
                  <a:pt x="209105" y="198208"/>
                </a:lnTo>
                <a:lnTo>
                  <a:pt x="208838" y="201498"/>
                </a:lnTo>
                <a:lnTo>
                  <a:pt x="208343" y="204139"/>
                </a:lnTo>
                <a:lnTo>
                  <a:pt x="208648" y="208902"/>
                </a:lnTo>
                <a:lnTo>
                  <a:pt x="208902" y="211747"/>
                </a:lnTo>
                <a:lnTo>
                  <a:pt x="214210" y="216649"/>
                </a:lnTo>
                <a:lnTo>
                  <a:pt x="225158" y="213004"/>
                </a:lnTo>
                <a:lnTo>
                  <a:pt x="227342" y="206806"/>
                </a:lnTo>
                <a:close/>
              </a:path>
              <a:path w="1567179" h="245745">
                <a:moveTo>
                  <a:pt x="228549" y="98310"/>
                </a:moveTo>
                <a:lnTo>
                  <a:pt x="228066" y="95846"/>
                </a:lnTo>
                <a:lnTo>
                  <a:pt x="225894" y="91808"/>
                </a:lnTo>
                <a:lnTo>
                  <a:pt x="222161" y="98628"/>
                </a:lnTo>
                <a:lnTo>
                  <a:pt x="223164" y="99009"/>
                </a:lnTo>
                <a:lnTo>
                  <a:pt x="224383" y="99936"/>
                </a:lnTo>
                <a:lnTo>
                  <a:pt x="225120" y="99644"/>
                </a:lnTo>
                <a:lnTo>
                  <a:pt x="228549" y="98310"/>
                </a:lnTo>
                <a:close/>
              </a:path>
              <a:path w="1567179" h="245745">
                <a:moveTo>
                  <a:pt x="261493" y="711"/>
                </a:moveTo>
                <a:lnTo>
                  <a:pt x="261289" y="508"/>
                </a:lnTo>
                <a:lnTo>
                  <a:pt x="260883" y="0"/>
                </a:lnTo>
                <a:lnTo>
                  <a:pt x="253644" y="0"/>
                </a:lnTo>
                <a:lnTo>
                  <a:pt x="252755" y="508"/>
                </a:lnTo>
                <a:lnTo>
                  <a:pt x="255041" y="2349"/>
                </a:lnTo>
                <a:lnTo>
                  <a:pt x="256501" y="4292"/>
                </a:lnTo>
                <a:lnTo>
                  <a:pt x="257378" y="4051"/>
                </a:lnTo>
                <a:lnTo>
                  <a:pt x="258940" y="3632"/>
                </a:lnTo>
                <a:lnTo>
                  <a:pt x="260146" y="1892"/>
                </a:lnTo>
                <a:lnTo>
                  <a:pt x="261493" y="711"/>
                </a:lnTo>
                <a:close/>
              </a:path>
              <a:path w="1567179" h="245745">
                <a:moveTo>
                  <a:pt x="262597" y="157695"/>
                </a:moveTo>
                <a:lnTo>
                  <a:pt x="260489" y="156375"/>
                </a:lnTo>
                <a:lnTo>
                  <a:pt x="258851" y="154825"/>
                </a:lnTo>
                <a:lnTo>
                  <a:pt x="258318" y="155130"/>
                </a:lnTo>
                <a:lnTo>
                  <a:pt x="256819" y="156032"/>
                </a:lnTo>
                <a:lnTo>
                  <a:pt x="255752" y="157683"/>
                </a:lnTo>
                <a:lnTo>
                  <a:pt x="254520" y="159029"/>
                </a:lnTo>
                <a:lnTo>
                  <a:pt x="255511" y="159905"/>
                </a:lnTo>
                <a:lnTo>
                  <a:pt x="256857" y="161683"/>
                </a:lnTo>
                <a:lnTo>
                  <a:pt x="257416" y="161467"/>
                </a:lnTo>
                <a:lnTo>
                  <a:pt x="259067" y="160820"/>
                </a:lnTo>
                <a:lnTo>
                  <a:pt x="260413" y="159385"/>
                </a:lnTo>
                <a:lnTo>
                  <a:pt x="262597" y="157695"/>
                </a:lnTo>
                <a:close/>
              </a:path>
              <a:path w="1567179" h="245745">
                <a:moveTo>
                  <a:pt x="272262" y="153568"/>
                </a:moveTo>
                <a:lnTo>
                  <a:pt x="265531" y="158381"/>
                </a:lnTo>
                <a:lnTo>
                  <a:pt x="268312" y="162712"/>
                </a:lnTo>
                <a:lnTo>
                  <a:pt x="271640" y="160070"/>
                </a:lnTo>
                <a:lnTo>
                  <a:pt x="272097" y="157226"/>
                </a:lnTo>
                <a:lnTo>
                  <a:pt x="272262" y="153568"/>
                </a:lnTo>
                <a:close/>
              </a:path>
              <a:path w="1567179" h="245745">
                <a:moveTo>
                  <a:pt x="273494" y="104736"/>
                </a:moveTo>
                <a:lnTo>
                  <a:pt x="273367" y="104673"/>
                </a:lnTo>
                <a:lnTo>
                  <a:pt x="273304" y="104863"/>
                </a:lnTo>
                <a:lnTo>
                  <a:pt x="273443" y="104902"/>
                </a:lnTo>
                <a:lnTo>
                  <a:pt x="273494" y="104736"/>
                </a:lnTo>
                <a:close/>
              </a:path>
              <a:path w="1567179" h="245745">
                <a:moveTo>
                  <a:pt x="277901" y="103733"/>
                </a:moveTo>
                <a:lnTo>
                  <a:pt x="277355" y="100355"/>
                </a:lnTo>
                <a:lnTo>
                  <a:pt x="274129" y="100609"/>
                </a:lnTo>
                <a:lnTo>
                  <a:pt x="272897" y="101930"/>
                </a:lnTo>
                <a:lnTo>
                  <a:pt x="273481" y="104648"/>
                </a:lnTo>
                <a:lnTo>
                  <a:pt x="276606" y="104990"/>
                </a:lnTo>
                <a:lnTo>
                  <a:pt x="277901" y="103733"/>
                </a:lnTo>
                <a:close/>
              </a:path>
              <a:path w="1567179" h="245745">
                <a:moveTo>
                  <a:pt x="283540" y="126225"/>
                </a:moveTo>
                <a:lnTo>
                  <a:pt x="280111" y="123380"/>
                </a:lnTo>
                <a:lnTo>
                  <a:pt x="279641" y="119024"/>
                </a:lnTo>
                <a:lnTo>
                  <a:pt x="278765" y="114998"/>
                </a:lnTo>
                <a:lnTo>
                  <a:pt x="274142" y="113195"/>
                </a:lnTo>
                <a:lnTo>
                  <a:pt x="273316" y="104965"/>
                </a:lnTo>
                <a:lnTo>
                  <a:pt x="270433" y="106794"/>
                </a:lnTo>
                <a:lnTo>
                  <a:pt x="265010" y="108508"/>
                </a:lnTo>
                <a:lnTo>
                  <a:pt x="269646" y="116166"/>
                </a:lnTo>
                <a:lnTo>
                  <a:pt x="266928" y="119100"/>
                </a:lnTo>
                <a:lnTo>
                  <a:pt x="266280" y="123342"/>
                </a:lnTo>
                <a:lnTo>
                  <a:pt x="281432" y="128371"/>
                </a:lnTo>
                <a:lnTo>
                  <a:pt x="283540" y="126225"/>
                </a:lnTo>
                <a:close/>
              </a:path>
              <a:path w="1567179" h="245745">
                <a:moveTo>
                  <a:pt x="301294" y="100888"/>
                </a:moveTo>
                <a:lnTo>
                  <a:pt x="295452" y="90665"/>
                </a:lnTo>
                <a:lnTo>
                  <a:pt x="293344" y="93903"/>
                </a:lnTo>
                <a:lnTo>
                  <a:pt x="291985" y="96126"/>
                </a:lnTo>
                <a:lnTo>
                  <a:pt x="289991" y="98971"/>
                </a:lnTo>
                <a:lnTo>
                  <a:pt x="288658" y="99415"/>
                </a:lnTo>
                <a:lnTo>
                  <a:pt x="288391" y="103035"/>
                </a:lnTo>
                <a:lnTo>
                  <a:pt x="287299" y="106934"/>
                </a:lnTo>
                <a:lnTo>
                  <a:pt x="291020" y="111925"/>
                </a:lnTo>
                <a:lnTo>
                  <a:pt x="293827" y="109651"/>
                </a:lnTo>
                <a:lnTo>
                  <a:pt x="297561" y="104762"/>
                </a:lnTo>
                <a:lnTo>
                  <a:pt x="299593" y="102768"/>
                </a:lnTo>
                <a:lnTo>
                  <a:pt x="301294" y="100888"/>
                </a:lnTo>
                <a:close/>
              </a:path>
              <a:path w="1567179" h="245745">
                <a:moveTo>
                  <a:pt x="320535" y="12"/>
                </a:moveTo>
                <a:lnTo>
                  <a:pt x="317182" y="12"/>
                </a:lnTo>
                <a:lnTo>
                  <a:pt x="317512" y="812"/>
                </a:lnTo>
                <a:lnTo>
                  <a:pt x="318135" y="1308"/>
                </a:lnTo>
                <a:lnTo>
                  <a:pt x="319684" y="825"/>
                </a:lnTo>
                <a:lnTo>
                  <a:pt x="320014" y="723"/>
                </a:lnTo>
                <a:lnTo>
                  <a:pt x="320281" y="431"/>
                </a:lnTo>
                <a:lnTo>
                  <a:pt x="320535" y="12"/>
                </a:lnTo>
                <a:close/>
              </a:path>
              <a:path w="1567179" h="245745">
                <a:moveTo>
                  <a:pt x="811542" y="118084"/>
                </a:moveTo>
                <a:lnTo>
                  <a:pt x="810552" y="117729"/>
                </a:lnTo>
                <a:lnTo>
                  <a:pt x="809485" y="116954"/>
                </a:lnTo>
                <a:lnTo>
                  <a:pt x="808570" y="117106"/>
                </a:lnTo>
                <a:lnTo>
                  <a:pt x="807745" y="117246"/>
                </a:lnTo>
                <a:lnTo>
                  <a:pt x="807097" y="118376"/>
                </a:lnTo>
                <a:lnTo>
                  <a:pt x="805713" y="119697"/>
                </a:lnTo>
                <a:lnTo>
                  <a:pt x="807466" y="120484"/>
                </a:lnTo>
                <a:lnTo>
                  <a:pt x="808824" y="121500"/>
                </a:lnTo>
                <a:lnTo>
                  <a:pt x="809282" y="121196"/>
                </a:lnTo>
                <a:lnTo>
                  <a:pt x="810272" y="120510"/>
                </a:lnTo>
                <a:lnTo>
                  <a:pt x="810818" y="119164"/>
                </a:lnTo>
                <a:lnTo>
                  <a:pt x="811542" y="118084"/>
                </a:lnTo>
                <a:close/>
              </a:path>
              <a:path w="1567179" h="245745">
                <a:moveTo>
                  <a:pt x="841286" y="118884"/>
                </a:moveTo>
                <a:lnTo>
                  <a:pt x="840130" y="96964"/>
                </a:lnTo>
                <a:lnTo>
                  <a:pt x="830427" y="98793"/>
                </a:lnTo>
                <a:lnTo>
                  <a:pt x="829843" y="101625"/>
                </a:lnTo>
                <a:lnTo>
                  <a:pt x="828408" y="104724"/>
                </a:lnTo>
                <a:lnTo>
                  <a:pt x="829195" y="105486"/>
                </a:lnTo>
                <a:lnTo>
                  <a:pt x="831951" y="108115"/>
                </a:lnTo>
                <a:lnTo>
                  <a:pt x="831303" y="109423"/>
                </a:lnTo>
                <a:lnTo>
                  <a:pt x="827252" y="113182"/>
                </a:lnTo>
                <a:lnTo>
                  <a:pt x="826503" y="115709"/>
                </a:lnTo>
                <a:lnTo>
                  <a:pt x="824903" y="119773"/>
                </a:lnTo>
                <a:lnTo>
                  <a:pt x="825055" y="123139"/>
                </a:lnTo>
                <a:lnTo>
                  <a:pt x="818019" y="125907"/>
                </a:lnTo>
                <a:lnTo>
                  <a:pt x="819391" y="133235"/>
                </a:lnTo>
                <a:lnTo>
                  <a:pt x="813219" y="135953"/>
                </a:lnTo>
                <a:lnTo>
                  <a:pt x="829678" y="141732"/>
                </a:lnTo>
                <a:lnTo>
                  <a:pt x="826198" y="135293"/>
                </a:lnTo>
                <a:lnTo>
                  <a:pt x="824484" y="129387"/>
                </a:lnTo>
                <a:lnTo>
                  <a:pt x="831113" y="123926"/>
                </a:lnTo>
                <a:lnTo>
                  <a:pt x="830249" y="122072"/>
                </a:lnTo>
                <a:lnTo>
                  <a:pt x="830364" y="119303"/>
                </a:lnTo>
                <a:lnTo>
                  <a:pt x="830694" y="117729"/>
                </a:lnTo>
                <a:lnTo>
                  <a:pt x="830922" y="116078"/>
                </a:lnTo>
                <a:lnTo>
                  <a:pt x="841286" y="118884"/>
                </a:lnTo>
                <a:close/>
              </a:path>
              <a:path w="1567179" h="245745">
                <a:moveTo>
                  <a:pt x="888390" y="88417"/>
                </a:moveTo>
                <a:lnTo>
                  <a:pt x="883272" y="82207"/>
                </a:lnTo>
                <a:lnTo>
                  <a:pt x="881011" y="85699"/>
                </a:lnTo>
                <a:lnTo>
                  <a:pt x="879170" y="87782"/>
                </a:lnTo>
                <a:lnTo>
                  <a:pt x="878903" y="88087"/>
                </a:lnTo>
                <a:lnTo>
                  <a:pt x="879182" y="88861"/>
                </a:lnTo>
                <a:lnTo>
                  <a:pt x="879233" y="90055"/>
                </a:lnTo>
                <a:lnTo>
                  <a:pt x="882967" y="91694"/>
                </a:lnTo>
                <a:lnTo>
                  <a:pt x="885151" y="90081"/>
                </a:lnTo>
                <a:lnTo>
                  <a:pt x="888390" y="88417"/>
                </a:lnTo>
                <a:close/>
              </a:path>
              <a:path w="1567179" h="245745">
                <a:moveTo>
                  <a:pt x="889800" y="90500"/>
                </a:moveTo>
                <a:lnTo>
                  <a:pt x="883335" y="91859"/>
                </a:lnTo>
                <a:lnTo>
                  <a:pt x="882967" y="91694"/>
                </a:lnTo>
                <a:lnTo>
                  <a:pt x="882510" y="92024"/>
                </a:lnTo>
                <a:lnTo>
                  <a:pt x="882827" y="91846"/>
                </a:lnTo>
                <a:lnTo>
                  <a:pt x="883170" y="91821"/>
                </a:lnTo>
                <a:lnTo>
                  <a:pt x="883539" y="91948"/>
                </a:lnTo>
                <a:lnTo>
                  <a:pt x="878738" y="92748"/>
                </a:lnTo>
                <a:lnTo>
                  <a:pt x="875792" y="98107"/>
                </a:lnTo>
                <a:lnTo>
                  <a:pt x="878116" y="101447"/>
                </a:lnTo>
                <a:lnTo>
                  <a:pt x="881227" y="104140"/>
                </a:lnTo>
                <a:lnTo>
                  <a:pt x="889800" y="90500"/>
                </a:lnTo>
                <a:close/>
              </a:path>
              <a:path w="1567179" h="245745">
                <a:moveTo>
                  <a:pt x="893851" y="136436"/>
                </a:moveTo>
                <a:lnTo>
                  <a:pt x="892162" y="131127"/>
                </a:lnTo>
                <a:lnTo>
                  <a:pt x="889063" y="135572"/>
                </a:lnTo>
                <a:lnTo>
                  <a:pt x="889952" y="139788"/>
                </a:lnTo>
                <a:lnTo>
                  <a:pt x="889901" y="143814"/>
                </a:lnTo>
                <a:lnTo>
                  <a:pt x="892937" y="140296"/>
                </a:lnTo>
                <a:lnTo>
                  <a:pt x="893851" y="136436"/>
                </a:lnTo>
                <a:close/>
              </a:path>
              <a:path w="1567179" h="245745">
                <a:moveTo>
                  <a:pt x="903147" y="142582"/>
                </a:moveTo>
                <a:lnTo>
                  <a:pt x="900798" y="142811"/>
                </a:lnTo>
                <a:lnTo>
                  <a:pt x="898525" y="142354"/>
                </a:lnTo>
                <a:lnTo>
                  <a:pt x="895146" y="146202"/>
                </a:lnTo>
                <a:lnTo>
                  <a:pt x="892644" y="145211"/>
                </a:lnTo>
                <a:lnTo>
                  <a:pt x="889914" y="143878"/>
                </a:lnTo>
                <a:lnTo>
                  <a:pt x="883259" y="139623"/>
                </a:lnTo>
                <a:lnTo>
                  <a:pt x="886206" y="135432"/>
                </a:lnTo>
                <a:lnTo>
                  <a:pt x="885278" y="131864"/>
                </a:lnTo>
                <a:lnTo>
                  <a:pt x="881608" y="128816"/>
                </a:lnTo>
                <a:lnTo>
                  <a:pt x="879373" y="128612"/>
                </a:lnTo>
                <a:lnTo>
                  <a:pt x="877087" y="128600"/>
                </a:lnTo>
                <a:lnTo>
                  <a:pt x="869124" y="126949"/>
                </a:lnTo>
                <a:lnTo>
                  <a:pt x="864768" y="128473"/>
                </a:lnTo>
                <a:lnTo>
                  <a:pt x="861364" y="137642"/>
                </a:lnTo>
                <a:lnTo>
                  <a:pt x="861301" y="142036"/>
                </a:lnTo>
                <a:lnTo>
                  <a:pt x="860513" y="146939"/>
                </a:lnTo>
                <a:lnTo>
                  <a:pt x="871816" y="146939"/>
                </a:lnTo>
                <a:lnTo>
                  <a:pt x="870610" y="148767"/>
                </a:lnTo>
                <a:lnTo>
                  <a:pt x="869111" y="148678"/>
                </a:lnTo>
                <a:lnTo>
                  <a:pt x="866330" y="150126"/>
                </a:lnTo>
                <a:lnTo>
                  <a:pt x="864463" y="151206"/>
                </a:lnTo>
                <a:lnTo>
                  <a:pt x="863320" y="153416"/>
                </a:lnTo>
                <a:lnTo>
                  <a:pt x="865200" y="156438"/>
                </a:lnTo>
                <a:lnTo>
                  <a:pt x="872426" y="156857"/>
                </a:lnTo>
                <a:lnTo>
                  <a:pt x="878713" y="156679"/>
                </a:lnTo>
                <a:lnTo>
                  <a:pt x="884948" y="156679"/>
                </a:lnTo>
                <a:lnTo>
                  <a:pt x="885532" y="148043"/>
                </a:lnTo>
                <a:lnTo>
                  <a:pt x="886625" y="147396"/>
                </a:lnTo>
                <a:lnTo>
                  <a:pt x="896213" y="151333"/>
                </a:lnTo>
                <a:lnTo>
                  <a:pt x="900404" y="152768"/>
                </a:lnTo>
                <a:lnTo>
                  <a:pt x="903147" y="142582"/>
                </a:lnTo>
                <a:close/>
              </a:path>
              <a:path w="1567179" h="245745">
                <a:moveTo>
                  <a:pt x="904913" y="86093"/>
                </a:moveTo>
                <a:lnTo>
                  <a:pt x="904709" y="85610"/>
                </a:lnTo>
                <a:lnTo>
                  <a:pt x="904417" y="84696"/>
                </a:lnTo>
                <a:lnTo>
                  <a:pt x="903008" y="84963"/>
                </a:lnTo>
                <a:lnTo>
                  <a:pt x="901738" y="85356"/>
                </a:lnTo>
                <a:lnTo>
                  <a:pt x="900468" y="85712"/>
                </a:lnTo>
                <a:lnTo>
                  <a:pt x="900620" y="86220"/>
                </a:lnTo>
                <a:lnTo>
                  <a:pt x="900760" y="86741"/>
                </a:lnTo>
                <a:lnTo>
                  <a:pt x="900912" y="87261"/>
                </a:lnTo>
                <a:lnTo>
                  <a:pt x="902246" y="86868"/>
                </a:lnTo>
                <a:lnTo>
                  <a:pt x="903579" y="86487"/>
                </a:lnTo>
                <a:lnTo>
                  <a:pt x="904913" y="86093"/>
                </a:lnTo>
                <a:close/>
              </a:path>
              <a:path w="1567179" h="245745">
                <a:moveTo>
                  <a:pt x="1144270" y="156984"/>
                </a:moveTo>
                <a:lnTo>
                  <a:pt x="1140028" y="150507"/>
                </a:lnTo>
                <a:lnTo>
                  <a:pt x="1138555" y="148259"/>
                </a:lnTo>
                <a:lnTo>
                  <a:pt x="1138123" y="145326"/>
                </a:lnTo>
                <a:lnTo>
                  <a:pt x="1137196" y="142709"/>
                </a:lnTo>
                <a:lnTo>
                  <a:pt x="1133881" y="142290"/>
                </a:lnTo>
                <a:lnTo>
                  <a:pt x="1133627" y="144081"/>
                </a:lnTo>
                <a:lnTo>
                  <a:pt x="1133157" y="145884"/>
                </a:lnTo>
                <a:lnTo>
                  <a:pt x="1133563" y="150710"/>
                </a:lnTo>
                <a:lnTo>
                  <a:pt x="1135570" y="154330"/>
                </a:lnTo>
                <a:lnTo>
                  <a:pt x="1132674" y="160680"/>
                </a:lnTo>
                <a:lnTo>
                  <a:pt x="1135824" y="166116"/>
                </a:lnTo>
                <a:lnTo>
                  <a:pt x="1143317" y="161467"/>
                </a:lnTo>
                <a:lnTo>
                  <a:pt x="1144270" y="156984"/>
                </a:lnTo>
                <a:close/>
              </a:path>
              <a:path w="1567179" h="245745">
                <a:moveTo>
                  <a:pt x="1234579" y="161899"/>
                </a:moveTo>
                <a:lnTo>
                  <a:pt x="1232636" y="155536"/>
                </a:lnTo>
                <a:lnTo>
                  <a:pt x="1227670" y="157721"/>
                </a:lnTo>
                <a:lnTo>
                  <a:pt x="1223340" y="155816"/>
                </a:lnTo>
                <a:lnTo>
                  <a:pt x="1221232" y="157403"/>
                </a:lnTo>
                <a:lnTo>
                  <a:pt x="1219542" y="158026"/>
                </a:lnTo>
                <a:lnTo>
                  <a:pt x="1220851" y="160032"/>
                </a:lnTo>
                <a:lnTo>
                  <a:pt x="1222044" y="163588"/>
                </a:lnTo>
                <a:lnTo>
                  <a:pt x="1226985" y="164007"/>
                </a:lnTo>
                <a:lnTo>
                  <a:pt x="1230604" y="162661"/>
                </a:lnTo>
                <a:lnTo>
                  <a:pt x="1234579" y="161899"/>
                </a:lnTo>
                <a:close/>
              </a:path>
              <a:path w="1567179" h="245745">
                <a:moveTo>
                  <a:pt x="1241171" y="145656"/>
                </a:moveTo>
                <a:lnTo>
                  <a:pt x="1241069" y="142354"/>
                </a:lnTo>
                <a:lnTo>
                  <a:pt x="1239266" y="140944"/>
                </a:lnTo>
                <a:lnTo>
                  <a:pt x="1237297" y="139763"/>
                </a:lnTo>
                <a:lnTo>
                  <a:pt x="1235329" y="140284"/>
                </a:lnTo>
                <a:lnTo>
                  <a:pt x="1234351" y="142328"/>
                </a:lnTo>
                <a:lnTo>
                  <a:pt x="1233766" y="144233"/>
                </a:lnTo>
                <a:lnTo>
                  <a:pt x="1234198" y="145618"/>
                </a:lnTo>
                <a:lnTo>
                  <a:pt x="1234782" y="147472"/>
                </a:lnTo>
                <a:lnTo>
                  <a:pt x="1236370" y="149009"/>
                </a:lnTo>
                <a:lnTo>
                  <a:pt x="1238681" y="152374"/>
                </a:lnTo>
                <a:lnTo>
                  <a:pt x="1240053" y="147789"/>
                </a:lnTo>
                <a:lnTo>
                  <a:pt x="1241171" y="145656"/>
                </a:lnTo>
                <a:close/>
              </a:path>
              <a:path w="1567179" h="245745">
                <a:moveTo>
                  <a:pt x="1249489" y="161061"/>
                </a:moveTo>
                <a:lnTo>
                  <a:pt x="1246111" y="159169"/>
                </a:lnTo>
                <a:lnTo>
                  <a:pt x="1243342" y="156743"/>
                </a:lnTo>
                <a:lnTo>
                  <a:pt x="1240243" y="161226"/>
                </a:lnTo>
                <a:lnTo>
                  <a:pt x="1241348" y="163868"/>
                </a:lnTo>
                <a:lnTo>
                  <a:pt x="1242428" y="164680"/>
                </a:lnTo>
                <a:lnTo>
                  <a:pt x="1246136" y="167474"/>
                </a:lnTo>
                <a:lnTo>
                  <a:pt x="1247228" y="163753"/>
                </a:lnTo>
                <a:lnTo>
                  <a:pt x="1249489" y="161061"/>
                </a:lnTo>
                <a:close/>
              </a:path>
              <a:path w="1567179" h="245745">
                <a:moveTo>
                  <a:pt x="1274038" y="156197"/>
                </a:moveTo>
                <a:lnTo>
                  <a:pt x="1272540" y="155854"/>
                </a:lnTo>
                <a:lnTo>
                  <a:pt x="1271168" y="160032"/>
                </a:lnTo>
                <a:lnTo>
                  <a:pt x="1271943" y="160235"/>
                </a:lnTo>
                <a:lnTo>
                  <a:pt x="1273505" y="160629"/>
                </a:lnTo>
                <a:lnTo>
                  <a:pt x="1274038" y="156197"/>
                </a:lnTo>
                <a:close/>
              </a:path>
              <a:path w="1567179" h="245745">
                <a:moveTo>
                  <a:pt x="1279169" y="211264"/>
                </a:moveTo>
                <a:lnTo>
                  <a:pt x="1278483" y="209080"/>
                </a:lnTo>
                <a:lnTo>
                  <a:pt x="1278242" y="206527"/>
                </a:lnTo>
                <a:lnTo>
                  <a:pt x="1274902" y="207695"/>
                </a:lnTo>
                <a:lnTo>
                  <a:pt x="1274152" y="207949"/>
                </a:lnTo>
                <a:lnTo>
                  <a:pt x="1273200" y="209715"/>
                </a:lnTo>
                <a:lnTo>
                  <a:pt x="1273454" y="210375"/>
                </a:lnTo>
                <a:lnTo>
                  <a:pt x="1274572" y="213398"/>
                </a:lnTo>
                <a:lnTo>
                  <a:pt x="1276718" y="212648"/>
                </a:lnTo>
                <a:lnTo>
                  <a:pt x="1279169" y="211264"/>
                </a:lnTo>
                <a:close/>
              </a:path>
              <a:path w="1567179" h="245745">
                <a:moveTo>
                  <a:pt x="1279512" y="145211"/>
                </a:moveTo>
                <a:lnTo>
                  <a:pt x="1279321" y="144399"/>
                </a:lnTo>
                <a:lnTo>
                  <a:pt x="1270647" y="138976"/>
                </a:lnTo>
                <a:lnTo>
                  <a:pt x="1266088" y="143903"/>
                </a:lnTo>
                <a:lnTo>
                  <a:pt x="1270076" y="146532"/>
                </a:lnTo>
                <a:lnTo>
                  <a:pt x="1272946" y="149618"/>
                </a:lnTo>
                <a:lnTo>
                  <a:pt x="1279512" y="145211"/>
                </a:lnTo>
                <a:close/>
              </a:path>
              <a:path w="1567179" h="245745">
                <a:moveTo>
                  <a:pt x="1282293" y="144526"/>
                </a:moveTo>
                <a:lnTo>
                  <a:pt x="1282153" y="144411"/>
                </a:lnTo>
                <a:lnTo>
                  <a:pt x="1282065" y="144627"/>
                </a:lnTo>
                <a:lnTo>
                  <a:pt x="1282065" y="144754"/>
                </a:lnTo>
                <a:lnTo>
                  <a:pt x="1282293" y="144526"/>
                </a:lnTo>
                <a:close/>
              </a:path>
              <a:path w="1567179" h="245745">
                <a:moveTo>
                  <a:pt x="1282522" y="140843"/>
                </a:moveTo>
                <a:lnTo>
                  <a:pt x="1281925" y="139446"/>
                </a:lnTo>
                <a:lnTo>
                  <a:pt x="1280642" y="136474"/>
                </a:lnTo>
                <a:lnTo>
                  <a:pt x="1278864" y="137452"/>
                </a:lnTo>
                <a:lnTo>
                  <a:pt x="1277061" y="140004"/>
                </a:lnTo>
                <a:lnTo>
                  <a:pt x="1282090" y="144348"/>
                </a:lnTo>
                <a:lnTo>
                  <a:pt x="1282141" y="142659"/>
                </a:lnTo>
                <a:lnTo>
                  <a:pt x="1282522" y="140843"/>
                </a:lnTo>
                <a:close/>
              </a:path>
              <a:path w="1567179" h="245745">
                <a:moveTo>
                  <a:pt x="1294549" y="212039"/>
                </a:moveTo>
                <a:lnTo>
                  <a:pt x="1293926" y="208711"/>
                </a:lnTo>
                <a:lnTo>
                  <a:pt x="1293291" y="204038"/>
                </a:lnTo>
                <a:lnTo>
                  <a:pt x="1287145" y="207645"/>
                </a:lnTo>
                <a:lnTo>
                  <a:pt x="1285113" y="205790"/>
                </a:lnTo>
                <a:lnTo>
                  <a:pt x="1286205" y="201523"/>
                </a:lnTo>
                <a:lnTo>
                  <a:pt x="1282026" y="202463"/>
                </a:lnTo>
                <a:lnTo>
                  <a:pt x="1282382" y="210388"/>
                </a:lnTo>
                <a:lnTo>
                  <a:pt x="1283830" y="212204"/>
                </a:lnTo>
                <a:lnTo>
                  <a:pt x="1294549" y="212039"/>
                </a:lnTo>
                <a:close/>
              </a:path>
              <a:path w="1567179" h="245745">
                <a:moveTo>
                  <a:pt x="1296314" y="189865"/>
                </a:moveTo>
                <a:lnTo>
                  <a:pt x="1293533" y="194729"/>
                </a:lnTo>
                <a:lnTo>
                  <a:pt x="1295857" y="198221"/>
                </a:lnTo>
                <a:lnTo>
                  <a:pt x="1296314" y="189865"/>
                </a:lnTo>
                <a:close/>
              </a:path>
              <a:path w="1567179" h="245745">
                <a:moveTo>
                  <a:pt x="1303210" y="171361"/>
                </a:moveTo>
                <a:lnTo>
                  <a:pt x="1298346" y="166344"/>
                </a:lnTo>
                <a:lnTo>
                  <a:pt x="1289723" y="171234"/>
                </a:lnTo>
                <a:lnTo>
                  <a:pt x="1291983" y="172859"/>
                </a:lnTo>
                <a:lnTo>
                  <a:pt x="1293393" y="173685"/>
                </a:lnTo>
                <a:lnTo>
                  <a:pt x="1295996" y="176022"/>
                </a:lnTo>
                <a:lnTo>
                  <a:pt x="1297203" y="177495"/>
                </a:lnTo>
                <a:lnTo>
                  <a:pt x="1298562" y="178943"/>
                </a:lnTo>
                <a:lnTo>
                  <a:pt x="1303210" y="171361"/>
                </a:lnTo>
                <a:close/>
              </a:path>
              <a:path w="1567179" h="245745">
                <a:moveTo>
                  <a:pt x="1304683" y="222631"/>
                </a:moveTo>
                <a:lnTo>
                  <a:pt x="1304366" y="219697"/>
                </a:lnTo>
                <a:lnTo>
                  <a:pt x="1301978" y="216471"/>
                </a:lnTo>
                <a:lnTo>
                  <a:pt x="1299273" y="215950"/>
                </a:lnTo>
                <a:lnTo>
                  <a:pt x="1296301" y="214490"/>
                </a:lnTo>
                <a:lnTo>
                  <a:pt x="1295146" y="222465"/>
                </a:lnTo>
                <a:lnTo>
                  <a:pt x="1285989" y="222427"/>
                </a:lnTo>
                <a:lnTo>
                  <a:pt x="1284173" y="229019"/>
                </a:lnTo>
                <a:lnTo>
                  <a:pt x="1289659" y="228422"/>
                </a:lnTo>
                <a:lnTo>
                  <a:pt x="1294536" y="228079"/>
                </a:lnTo>
                <a:lnTo>
                  <a:pt x="1299324" y="227266"/>
                </a:lnTo>
                <a:lnTo>
                  <a:pt x="1301089" y="226974"/>
                </a:lnTo>
                <a:lnTo>
                  <a:pt x="1303680" y="225869"/>
                </a:lnTo>
                <a:lnTo>
                  <a:pt x="1304683" y="222631"/>
                </a:lnTo>
                <a:close/>
              </a:path>
              <a:path w="1567179" h="245745">
                <a:moveTo>
                  <a:pt x="1310652" y="200596"/>
                </a:moveTo>
                <a:lnTo>
                  <a:pt x="1309243" y="199199"/>
                </a:lnTo>
                <a:lnTo>
                  <a:pt x="1307960" y="197624"/>
                </a:lnTo>
                <a:lnTo>
                  <a:pt x="1306017" y="196367"/>
                </a:lnTo>
                <a:lnTo>
                  <a:pt x="1304378" y="198183"/>
                </a:lnTo>
                <a:lnTo>
                  <a:pt x="1303362" y="199059"/>
                </a:lnTo>
                <a:lnTo>
                  <a:pt x="1308442" y="203123"/>
                </a:lnTo>
                <a:lnTo>
                  <a:pt x="1310652" y="200596"/>
                </a:lnTo>
                <a:close/>
              </a:path>
              <a:path w="1567179" h="245745">
                <a:moveTo>
                  <a:pt x="1316050" y="212521"/>
                </a:moveTo>
                <a:lnTo>
                  <a:pt x="1315986" y="210718"/>
                </a:lnTo>
                <a:lnTo>
                  <a:pt x="1314919" y="209651"/>
                </a:lnTo>
                <a:lnTo>
                  <a:pt x="1313929" y="207949"/>
                </a:lnTo>
                <a:lnTo>
                  <a:pt x="1312659" y="209359"/>
                </a:lnTo>
                <a:lnTo>
                  <a:pt x="1311224" y="210388"/>
                </a:lnTo>
                <a:lnTo>
                  <a:pt x="1311757" y="212077"/>
                </a:lnTo>
                <a:lnTo>
                  <a:pt x="1312913" y="213004"/>
                </a:lnTo>
                <a:lnTo>
                  <a:pt x="1313751" y="214020"/>
                </a:lnTo>
                <a:lnTo>
                  <a:pt x="1314564" y="213283"/>
                </a:lnTo>
                <a:lnTo>
                  <a:pt x="1316050" y="212521"/>
                </a:lnTo>
                <a:close/>
              </a:path>
              <a:path w="1567179" h="245745">
                <a:moveTo>
                  <a:pt x="1321638" y="141490"/>
                </a:moveTo>
                <a:lnTo>
                  <a:pt x="1320774" y="140411"/>
                </a:lnTo>
                <a:lnTo>
                  <a:pt x="1320050" y="138645"/>
                </a:lnTo>
                <a:lnTo>
                  <a:pt x="1318704" y="140208"/>
                </a:lnTo>
                <a:lnTo>
                  <a:pt x="1317548" y="140970"/>
                </a:lnTo>
                <a:lnTo>
                  <a:pt x="1317409" y="142582"/>
                </a:lnTo>
                <a:lnTo>
                  <a:pt x="1318514" y="143459"/>
                </a:lnTo>
                <a:lnTo>
                  <a:pt x="1319110" y="144284"/>
                </a:lnTo>
                <a:lnTo>
                  <a:pt x="1319911" y="143611"/>
                </a:lnTo>
                <a:lnTo>
                  <a:pt x="1321130" y="143052"/>
                </a:lnTo>
                <a:lnTo>
                  <a:pt x="1321409" y="142201"/>
                </a:lnTo>
                <a:lnTo>
                  <a:pt x="1321638" y="141490"/>
                </a:lnTo>
                <a:close/>
              </a:path>
              <a:path w="1567179" h="245745">
                <a:moveTo>
                  <a:pt x="1323365" y="217601"/>
                </a:moveTo>
                <a:lnTo>
                  <a:pt x="1315351" y="216560"/>
                </a:lnTo>
                <a:lnTo>
                  <a:pt x="1315542" y="220421"/>
                </a:lnTo>
                <a:lnTo>
                  <a:pt x="1322514" y="222592"/>
                </a:lnTo>
                <a:lnTo>
                  <a:pt x="1323365" y="217601"/>
                </a:lnTo>
                <a:close/>
              </a:path>
              <a:path w="1567179" h="245745">
                <a:moveTo>
                  <a:pt x="1329270" y="130263"/>
                </a:moveTo>
                <a:lnTo>
                  <a:pt x="1327734" y="130467"/>
                </a:lnTo>
                <a:lnTo>
                  <a:pt x="1326959" y="130556"/>
                </a:lnTo>
                <a:lnTo>
                  <a:pt x="1327226" y="132181"/>
                </a:lnTo>
                <a:lnTo>
                  <a:pt x="1327480" y="133807"/>
                </a:lnTo>
                <a:lnTo>
                  <a:pt x="1327746" y="135432"/>
                </a:lnTo>
                <a:lnTo>
                  <a:pt x="1328254" y="135394"/>
                </a:lnTo>
                <a:lnTo>
                  <a:pt x="1328762" y="135343"/>
                </a:lnTo>
                <a:lnTo>
                  <a:pt x="1329270" y="135305"/>
                </a:lnTo>
                <a:lnTo>
                  <a:pt x="1329270" y="130263"/>
                </a:lnTo>
                <a:close/>
              </a:path>
              <a:path w="1567179" h="245745">
                <a:moveTo>
                  <a:pt x="1338173" y="242862"/>
                </a:moveTo>
                <a:lnTo>
                  <a:pt x="1337081" y="241922"/>
                </a:lnTo>
                <a:lnTo>
                  <a:pt x="1335887" y="240106"/>
                </a:lnTo>
                <a:lnTo>
                  <a:pt x="1335062" y="242138"/>
                </a:lnTo>
                <a:lnTo>
                  <a:pt x="1334427" y="243039"/>
                </a:lnTo>
                <a:lnTo>
                  <a:pt x="1334427" y="243941"/>
                </a:lnTo>
                <a:lnTo>
                  <a:pt x="1334414" y="244513"/>
                </a:lnTo>
                <a:lnTo>
                  <a:pt x="1335354" y="245097"/>
                </a:lnTo>
                <a:lnTo>
                  <a:pt x="1335862" y="245681"/>
                </a:lnTo>
                <a:lnTo>
                  <a:pt x="1336624" y="244983"/>
                </a:lnTo>
                <a:lnTo>
                  <a:pt x="1337830" y="244373"/>
                </a:lnTo>
                <a:lnTo>
                  <a:pt x="1338021" y="243535"/>
                </a:lnTo>
                <a:lnTo>
                  <a:pt x="1338173" y="242862"/>
                </a:lnTo>
                <a:close/>
              </a:path>
              <a:path w="1567179" h="245745">
                <a:moveTo>
                  <a:pt x="1342694" y="136321"/>
                </a:moveTo>
                <a:lnTo>
                  <a:pt x="1341602" y="135559"/>
                </a:lnTo>
                <a:lnTo>
                  <a:pt x="1340535" y="134264"/>
                </a:lnTo>
                <a:lnTo>
                  <a:pt x="1339392" y="134175"/>
                </a:lnTo>
                <a:lnTo>
                  <a:pt x="1338376" y="134099"/>
                </a:lnTo>
                <a:lnTo>
                  <a:pt x="1337259" y="135369"/>
                </a:lnTo>
                <a:lnTo>
                  <a:pt x="1335227" y="136652"/>
                </a:lnTo>
                <a:lnTo>
                  <a:pt x="1337564" y="137998"/>
                </a:lnTo>
                <a:lnTo>
                  <a:pt x="1338897" y="139230"/>
                </a:lnTo>
                <a:lnTo>
                  <a:pt x="1341018" y="139446"/>
                </a:lnTo>
                <a:lnTo>
                  <a:pt x="1341907" y="137414"/>
                </a:lnTo>
                <a:lnTo>
                  <a:pt x="1342694" y="136321"/>
                </a:lnTo>
                <a:close/>
              </a:path>
              <a:path w="1567179" h="245745">
                <a:moveTo>
                  <a:pt x="1353883" y="206171"/>
                </a:moveTo>
                <a:lnTo>
                  <a:pt x="1349082" y="203530"/>
                </a:lnTo>
                <a:lnTo>
                  <a:pt x="1343164" y="215023"/>
                </a:lnTo>
                <a:lnTo>
                  <a:pt x="1352715" y="217855"/>
                </a:lnTo>
                <a:lnTo>
                  <a:pt x="1350848" y="208965"/>
                </a:lnTo>
                <a:lnTo>
                  <a:pt x="1353883" y="206171"/>
                </a:lnTo>
                <a:close/>
              </a:path>
              <a:path w="1567179" h="245745">
                <a:moveTo>
                  <a:pt x="1436420" y="74079"/>
                </a:moveTo>
                <a:lnTo>
                  <a:pt x="1435303" y="72669"/>
                </a:lnTo>
                <a:lnTo>
                  <a:pt x="1434325" y="71031"/>
                </a:lnTo>
                <a:lnTo>
                  <a:pt x="1433017" y="72758"/>
                </a:lnTo>
                <a:lnTo>
                  <a:pt x="1432102" y="73685"/>
                </a:lnTo>
                <a:lnTo>
                  <a:pt x="1431455" y="75120"/>
                </a:lnTo>
                <a:lnTo>
                  <a:pt x="1432775" y="76581"/>
                </a:lnTo>
                <a:lnTo>
                  <a:pt x="1432966" y="76504"/>
                </a:lnTo>
                <a:lnTo>
                  <a:pt x="1434160" y="75958"/>
                </a:lnTo>
                <a:lnTo>
                  <a:pt x="1435354" y="75247"/>
                </a:lnTo>
                <a:lnTo>
                  <a:pt x="1436217" y="74295"/>
                </a:lnTo>
                <a:lnTo>
                  <a:pt x="1436420" y="74079"/>
                </a:lnTo>
                <a:close/>
              </a:path>
              <a:path w="1567179" h="245745">
                <a:moveTo>
                  <a:pt x="1450327" y="113626"/>
                </a:moveTo>
                <a:lnTo>
                  <a:pt x="1449451" y="113182"/>
                </a:lnTo>
                <a:lnTo>
                  <a:pt x="1448587" y="112471"/>
                </a:lnTo>
                <a:lnTo>
                  <a:pt x="1447190" y="112356"/>
                </a:lnTo>
                <a:lnTo>
                  <a:pt x="1446618" y="113411"/>
                </a:lnTo>
                <a:lnTo>
                  <a:pt x="1445514" y="114566"/>
                </a:lnTo>
                <a:lnTo>
                  <a:pt x="1447088" y="114973"/>
                </a:lnTo>
                <a:lnTo>
                  <a:pt x="1448054" y="115481"/>
                </a:lnTo>
                <a:lnTo>
                  <a:pt x="1448943" y="115366"/>
                </a:lnTo>
                <a:lnTo>
                  <a:pt x="1449476" y="115290"/>
                </a:lnTo>
                <a:lnTo>
                  <a:pt x="1449870" y="114236"/>
                </a:lnTo>
                <a:lnTo>
                  <a:pt x="1450327" y="113626"/>
                </a:lnTo>
                <a:close/>
              </a:path>
              <a:path w="1567179" h="245745">
                <a:moveTo>
                  <a:pt x="1454429" y="69278"/>
                </a:moveTo>
                <a:lnTo>
                  <a:pt x="1452511" y="68275"/>
                </a:lnTo>
                <a:lnTo>
                  <a:pt x="1451216" y="67030"/>
                </a:lnTo>
                <a:lnTo>
                  <a:pt x="1449273" y="67487"/>
                </a:lnTo>
                <a:lnTo>
                  <a:pt x="1448625" y="69151"/>
                </a:lnTo>
                <a:lnTo>
                  <a:pt x="1447838" y="70192"/>
                </a:lnTo>
                <a:lnTo>
                  <a:pt x="1448892" y="70954"/>
                </a:lnTo>
                <a:lnTo>
                  <a:pt x="1449971" y="72313"/>
                </a:lnTo>
                <a:lnTo>
                  <a:pt x="1451013" y="72301"/>
                </a:lnTo>
                <a:lnTo>
                  <a:pt x="1451940" y="72275"/>
                </a:lnTo>
                <a:lnTo>
                  <a:pt x="1452854" y="70751"/>
                </a:lnTo>
                <a:lnTo>
                  <a:pt x="1454429" y="69278"/>
                </a:lnTo>
                <a:close/>
              </a:path>
              <a:path w="1567179" h="245745">
                <a:moveTo>
                  <a:pt x="1501419" y="69888"/>
                </a:moveTo>
                <a:lnTo>
                  <a:pt x="1501152" y="69265"/>
                </a:lnTo>
                <a:lnTo>
                  <a:pt x="1499857" y="66141"/>
                </a:lnTo>
                <a:lnTo>
                  <a:pt x="1497545" y="67068"/>
                </a:lnTo>
                <a:lnTo>
                  <a:pt x="1495221" y="68237"/>
                </a:lnTo>
                <a:lnTo>
                  <a:pt x="1495056" y="71551"/>
                </a:lnTo>
                <a:lnTo>
                  <a:pt x="1497037" y="72415"/>
                </a:lnTo>
                <a:lnTo>
                  <a:pt x="1500390" y="71767"/>
                </a:lnTo>
                <a:lnTo>
                  <a:pt x="1501419" y="69888"/>
                </a:lnTo>
                <a:close/>
              </a:path>
              <a:path w="1567179" h="245745">
                <a:moveTo>
                  <a:pt x="1508201" y="111518"/>
                </a:moveTo>
                <a:lnTo>
                  <a:pt x="1506778" y="109664"/>
                </a:lnTo>
                <a:lnTo>
                  <a:pt x="1504594" y="110566"/>
                </a:lnTo>
                <a:lnTo>
                  <a:pt x="1502041" y="111061"/>
                </a:lnTo>
                <a:lnTo>
                  <a:pt x="1500428" y="112572"/>
                </a:lnTo>
                <a:lnTo>
                  <a:pt x="1499755" y="113182"/>
                </a:lnTo>
                <a:lnTo>
                  <a:pt x="1501140" y="116001"/>
                </a:lnTo>
                <a:lnTo>
                  <a:pt x="1502168" y="120142"/>
                </a:lnTo>
                <a:lnTo>
                  <a:pt x="1508201" y="111518"/>
                </a:lnTo>
                <a:close/>
              </a:path>
              <a:path w="1567179" h="245745">
                <a:moveTo>
                  <a:pt x="1536522" y="63919"/>
                </a:moveTo>
                <a:lnTo>
                  <a:pt x="1536103" y="62433"/>
                </a:lnTo>
                <a:lnTo>
                  <a:pt x="1536115" y="61391"/>
                </a:lnTo>
                <a:lnTo>
                  <a:pt x="1531950" y="61696"/>
                </a:lnTo>
                <a:lnTo>
                  <a:pt x="1529867" y="61899"/>
                </a:lnTo>
                <a:lnTo>
                  <a:pt x="1529740" y="61912"/>
                </a:lnTo>
                <a:lnTo>
                  <a:pt x="1529676" y="62407"/>
                </a:lnTo>
                <a:lnTo>
                  <a:pt x="1529219" y="63690"/>
                </a:lnTo>
                <a:lnTo>
                  <a:pt x="1531454" y="65811"/>
                </a:lnTo>
                <a:lnTo>
                  <a:pt x="1533652" y="66662"/>
                </a:lnTo>
                <a:lnTo>
                  <a:pt x="1536522" y="63919"/>
                </a:lnTo>
                <a:close/>
              </a:path>
              <a:path w="1567179" h="245745">
                <a:moveTo>
                  <a:pt x="1566811" y="69951"/>
                </a:moveTo>
                <a:lnTo>
                  <a:pt x="1563408" y="65557"/>
                </a:lnTo>
                <a:lnTo>
                  <a:pt x="1562531" y="64427"/>
                </a:lnTo>
                <a:lnTo>
                  <a:pt x="1561122" y="63296"/>
                </a:lnTo>
                <a:lnTo>
                  <a:pt x="1560499" y="56540"/>
                </a:lnTo>
                <a:lnTo>
                  <a:pt x="1556829" y="57607"/>
                </a:lnTo>
                <a:lnTo>
                  <a:pt x="1551241" y="57658"/>
                </a:lnTo>
                <a:lnTo>
                  <a:pt x="1556537" y="65252"/>
                </a:lnTo>
                <a:lnTo>
                  <a:pt x="1550733" y="74117"/>
                </a:lnTo>
                <a:lnTo>
                  <a:pt x="1555127" y="74117"/>
                </a:lnTo>
                <a:lnTo>
                  <a:pt x="1557807" y="74510"/>
                </a:lnTo>
                <a:lnTo>
                  <a:pt x="1565833" y="72961"/>
                </a:lnTo>
                <a:lnTo>
                  <a:pt x="1566811" y="69951"/>
                </a:lnTo>
                <a:close/>
              </a:path>
            </a:pathLst>
          </a:custGeom>
          <a:solidFill>
            <a:srgbClr val="D1D3D4"/>
          </a:solidFill>
        </p:spPr>
        <p:txBody>
          <a:bodyPr wrap="square" lIns="0" tIns="0" rIns="0" bIns="0" rtlCol="0"/>
          <a:lstStyle/>
          <a:p>
            <a:endParaRPr/>
          </a:p>
        </p:txBody>
      </p:sp>
      <p:sp>
        <p:nvSpPr>
          <p:cNvPr id="197" name="bg object 197"/>
          <p:cNvSpPr/>
          <p:nvPr/>
        </p:nvSpPr>
        <p:spPr>
          <a:xfrm>
            <a:off x="3675494" y="3908462"/>
            <a:ext cx="1424940" cy="194310"/>
          </a:xfrm>
          <a:custGeom>
            <a:avLst/>
            <a:gdLst/>
            <a:ahLst/>
            <a:cxnLst/>
            <a:rect l="l" t="t" r="r" b="b"/>
            <a:pathLst>
              <a:path w="1424939" h="194310">
                <a:moveTo>
                  <a:pt x="8737" y="711"/>
                </a:moveTo>
                <a:lnTo>
                  <a:pt x="8534" y="508"/>
                </a:lnTo>
                <a:lnTo>
                  <a:pt x="8128" y="0"/>
                </a:lnTo>
                <a:lnTo>
                  <a:pt x="889" y="0"/>
                </a:lnTo>
                <a:lnTo>
                  <a:pt x="0" y="508"/>
                </a:lnTo>
                <a:lnTo>
                  <a:pt x="2286" y="2349"/>
                </a:lnTo>
                <a:lnTo>
                  <a:pt x="3746" y="4292"/>
                </a:lnTo>
                <a:lnTo>
                  <a:pt x="4622" y="4051"/>
                </a:lnTo>
                <a:lnTo>
                  <a:pt x="6184" y="3632"/>
                </a:lnTo>
                <a:lnTo>
                  <a:pt x="7391" y="1892"/>
                </a:lnTo>
                <a:lnTo>
                  <a:pt x="8737" y="711"/>
                </a:lnTo>
                <a:close/>
              </a:path>
              <a:path w="1424939" h="194310">
                <a:moveTo>
                  <a:pt x="868959" y="135280"/>
                </a:moveTo>
                <a:lnTo>
                  <a:pt x="865847" y="135864"/>
                </a:lnTo>
                <a:lnTo>
                  <a:pt x="861999" y="133248"/>
                </a:lnTo>
                <a:lnTo>
                  <a:pt x="859370" y="137769"/>
                </a:lnTo>
                <a:lnTo>
                  <a:pt x="863968" y="140563"/>
                </a:lnTo>
                <a:lnTo>
                  <a:pt x="868959" y="135280"/>
                </a:lnTo>
                <a:close/>
              </a:path>
              <a:path w="1424939" h="194310">
                <a:moveTo>
                  <a:pt x="881176" y="142024"/>
                </a:moveTo>
                <a:lnTo>
                  <a:pt x="881037" y="142011"/>
                </a:lnTo>
                <a:lnTo>
                  <a:pt x="880922" y="142163"/>
                </a:lnTo>
                <a:lnTo>
                  <a:pt x="881049" y="142278"/>
                </a:lnTo>
                <a:lnTo>
                  <a:pt x="881151" y="142125"/>
                </a:lnTo>
                <a:close/>
              </a:path>
              <a:path w="1424939" h="194310">
                <a:moveTo>
                  <a:pt x="895172" y="89039"/>
                </a:moveTo>
                <a:lnTo>
                  <a:pt x="894765" y="81686"/>
                </a:lnTo>
                <a:lnTo>
                  <a:pt x="890828" y="82880"/>
                </a:lnTo>
                <a:lnTo>
                  <a:pt x="886726" y="83896"/>
                </a:lnTo>
                <a:lnTo>
                  <a:pt x="888504" y="89623"/>
                </a:lnTo>
                <a:lnTo>
                  <a:pt x="895172" y="89039"/>
                </a:lnTo>
                <a:close/>
              </a:path>
              <a:path w="1424939" h="194310">
                <a:moveTo>
                  <a:pt x="901636" y="92125"/>
                </a:moveTo>
                <a:lnTo>
                  <a:pt x="900722" y="91135"/>
                </a:lnTo>
                <a:lnTo>
                  <a:pt x="898956" y="87617"/>
                </a:lnTo>
                <a:lnTo>
                  <a:pt x="898004" y="90195"/>
                </a:lnTo>
                <a:lnTo>
                  <a:pt x="897204" y="91313"/>
                </a:lnTo>
                <a:lnTo>
                  <a:pt x="897458" y="93179"/>
                </a:lnTo>
                <a:lnTo>
                  <a:pt x="898448" y="94348"/>
                </a:lnTo>
                <a:lnTo>
                  <a:pt x="899845" y="94792"/>
                </a:lnTo>
                <a:lnTo>
                  <a:pt x="901369" y="93649"/>
                </a:lnTo>
                <a:lnTo>
                  <a:pt x="901496" y="92938"/>
                </a:lnTo>
                <a:lnTo>
                  <a:pt x="901636" y="92125"/>
                </a:lnTo>
                <a:close/>
              </a:path>
              <a:path w="1424939" h="194310">
                <a:moveTo>
                  <a:pt x="910463" y="81102"/>
                </a:moveTo>
                <a:lnTo>
                  <a:pt x="909535" y="80149"/>
                </a:lnTo>
                <a:lnTo>
                  <a:pt x="908850" y="79921"/>
                </a:lnTo>
                <a:lnTo>
                  <a:pt x="905090" y="78663"/>
                </a:lnTo>
                <a:lnTo>
                  <a:pt x="901979" y="81978"/>
                </a:lnTo>
                <a:lnTo>
                  <a:pt x="902423" y="87223"/>
                </a:lnTo>
                <a:lnTo>
                  <a:pt x="905103" y="86258"/>
                </a:lnTo>
                <a:lnTo>
                  <a:pt x="907300" y="85699"/>
                </a:lnTo>
                <a:lnTo>
                  <a:pt x="909993" y="84226"/>
                </a:lnTo>
                <a:lnTo>
                  <a:pt x="910399" y="82715"/>
                </a:lnTo>
                <a:lnTo>
                  <a:pt x="910463" y="81102"/>
                </a:lnTo>
                <a:close/>
              </a:path>
              <a:path w="1424939" h="194310">
                <a:moveTo>
                  <a:pt x="919060" y="100990"/>
                </a:moveTo>
                <a:lnTo>
                  <a:pt x="913701" y="95643"/>
                </a:lnTo>
                <a:lnTo>
                  <a:pt x="912774" y="89763"/>
                </a:lnTo>
                <a:lnTo>
                  <a:pt x="912685" y="89166"/>
                </a:lnTo>
                <a:lnTo>
                  <a:pt x="910577" y="89585"/>
                </a:lnTo>
                <a:lnTo>
                  <a:pt x="909154" y="89763"/>
                </a:lnTo>
                <a:lnTo>
                  <a:pt x="906551" y="90576"/>
                </a:lnTo>
                <a:lnTo>
                  <a:pt x="905370" y="91236"/>
                </a:lnTo>
                <a:lnTo>
                  <a:pt x="903770" y="91948"/>
                </a:lnTo>
                <a:lnTo>
                  <a:pt x="907516" y="95935"/>
                </a:lnTo>
                <a:lnTo>
                  <a:pt x="915111" y="104152"/>
                </a:lnTo>
                <a:lnTo>
                  <a:pt x="914819" y="105397"/>
                </a:lnTo>
                <a:lnTo>
                  <a:pt x="906043" y="109448"/>
                </a:lnTo>
                <a:lnTo>
                  <a:pt x="902512" y="103136"/>
                </a:lnTo>
                <a:lnTo>
                  <a:pt x="895908" y="109728"/>
                </a:lnTo>
                <a:lnTo>
                  <a:pt x="890930" y="111277"/>
                </a:lnTo>
                <a:lnTo>
                  <a:pt x="890930" y="132537"/>
                </a:lnTo>
                <a:lnTo>
                  <a:pt x="890384" y="133210"/>
                </a:lnTo>
                <a:lnTo>
                  <a:pt x="890066" y="133934"/>
                </a:lnTo>
                <a:lnTo>
                  <a:pt x="889330" y="133350"/>
                </a:lnTo>
                <a:lnTo>
                  <a:pt x="888377" y="132892"/>
                </a:lnTo>
                <a:lnTo>
                  <a:pt x="888174" y="132537"/>
                </a:lnTo>
                <a:lnTo>
                  <a:pt x="887742" y="131800"/>
                </a:lnTo>
                <a:lnTo>
                  <a:pt x="888593" y="130860"/>
                </a:lnTo>
                <a:lnTo>
                  <a:pt x="889190" y="129832"/>
                </a:lnTo>
                <a:lnTo>
                  <a:pt x="889977" y="130670"/>
                </a:lnTo>
                <a:lnTo>
                  <a:pt x="890828" y="131165"/>
                </a:lnTo>
                <a:lnTo>
                  <a:pt x="890930" y="132537"/>
                </a:lnTo>
                <a:lnTo>
                  <a:pt x="890930" y="111277"/>
                </a:lnTo>
                <a:lnTo>
                  <a:pt x="888479" y="112039"/>
                </a:lnTo>
                <a:lnTo>
                  <a:pt x="886142" y="108521"/>
                </a:lnTo>
                <a:lnTo>
                  <a:pt x="887183" y="100990"/>
                </a:lnTo>
                <a:lnTo>
                  <a:pt x="887272" y="100342"/>
                </a:lnTo>
                <a:lnTo>
                  <a:pt x="884021" y="102260"/>
                </a:lnTo>
                <a:lnTo>
                  <a:pt x="884021" y="134886"/>
                </a:lnTo>
                <a:lnTo>
                  <a:pt x="879500" y="135712"/>
                </a:lnTo>
                <a:lnTo>
                  <a:pt x="879398" y="134886"/>
                </a:lnTo>
                <a:lnTo>
                  <a:pt x="879297" y="133934"/>
                </a:lnTo>
                <a:lnTo>
                  <a:pt x="879170" y="132892"/>
                </a:lnTo>
                <a:lnTo>
                  <a:pt x="879132" y="132537"/>
                </a:lnTo>
                <a:lnTo>
                  <a:pt x="883983" y="132537"/>
                </a:lnTo>
                <a:lnTo>
                  <a:pt x="884021" y="134886"/>
                </a:lnTo>
                <a:lnTo>
                  <a:pt x="884021" y="102260"/>
                </a:lnTo>
                <a:lnTo>
                  <a:pt x="880059" y="104584"/>
                </a:lnTo>
                <a:lnTo>
                  <a:pt x="883780" y="111544"/>
                </a:lnTo>
                <a:lnTo>
                  <a:pt x="880783" y="115684"/>
                </a:lnTo>
                <a:lnTo>
                  <a:pt x="872959" y="119329"/>
                </a:lnTo>
                <a:lnTo>
                  <a:pt x="869175" y="134886"/>
                </a:lnTo>
                <a:lnTo>
                  <a:pt x="869086" y="135229"/>
                </a:lnTo>
                <a:lnTo>
                  <a:pt x="868908" y="135712"/>
                </a:lnTo>
                <a:lnTo>
                  <a:pt x="868845" y="136245"/>
                </a:lnTo>
                <a:lnTo>
                  <a:pt x="868743" y="137071"/>
                </a:lnTo>
                <a:lnTo>
                  <a:pt x="868159" y="140474"/>
                </a:lnTo>
                <a:lnTo>
                  <a:pt x="880973" y="141998"/>
                </a:lnTo>
                <a:lnTo>
                  <a:pt x="881341" y="139420"/>
                </a:lnTo>
                <a:lnTo>
                  <a:pt x="882738" y="138353"/>
                </a:lnTo>
                <a:lnTo>
                  <a:pt x="886815" y="139115"/>
                </a:lnTo>
                <a:lnTo>
                  <a:pt x="888225" y="138874"/>
                </a:lnTo>
                <a:lnTo>
                  <a:pt x="889558" y="138874"/>
                </a:lnTo>
                <a:lnTo>
                  <a:pt x="889927" y="138353"/>
                </a:lnTo>
                <a:lnTo>
                  <a:pt x="891857" y="135712"/>
                </a:lnTo>
                <a:lnTo>
                  <a:pt x="892975" y="134175"/>
                </a:lnTo>
                <a:lnTo>
                  <a:pt x="900823" y="137668"/>
                </a:lnTo>
                <a:lnTo>
                  <a:pt x="902385" y="134175"/>
                </a:lnTo>
                <a:lnTo>
                  <a:pt x="902487" y="133934"/>
                </a:lnTo>
                <a:lnTo>
                  <a:pt x="904087" y="130378"/>
                </a:lnTo>
                <a:lnTo>
                  <a:pt x="903147" y="129832"/>
                </a:lnTo>
                <a:lnTo>
                  <a:pt x="893470" y="124206"/>
                </a:lnTo>
                <a:lnTo>
                  <a:pt x="894143" y="121488"/>
                </a:lnTo>
                <a:lnTo>
                  <a:pt x="895464" y="120586"/>
                </a:lnTo>
                <a:lnTo>
                  <a:pt x="899756" y="121069"/>
                </a:lnTo>
                <a:lnTo>
                  <a:pt x="899820" y="120929"/>
                </a:lnTo>
                <a:lnTo>
                  <a:pt x="899896" y="120777"/>
                </a:lnTo>
                <a:lnTo>
                  <a:pt x="899998" y="120586"/>
                </a:lnTo>
                <a:lnTo>
                  <a:pt x="901331" y="117944"/>
                </a:lnTo>
                <a:lnTo>
                  <a:pt x="902538" y="116535"/>
                </a:lnTo>
                <a:lnTo>
                  <a:pt x="904303" y="118681"/>
                </a:lnTo>
                <a:lnTo>
                  <a:pt x="906475" y="122389"/>
                </a:lnTo>
                <a:lnTo>
                  <a:pt x="911225" y="120777"/>
                </a:lnTo>
                <a:lnTo>
                  <a:pt x="911644" y="124206"/>
                </a:lnTo>
                <a:lnTo>
                  <a:pt x="911694" y="124650"/>
                </a:lnTo>
                <a:lnTo>
                  <a:pt x="914514" y="126593"/>
                </a:lnTo>
                <a:lnTo>
                  <a:pt x="914476" y="120777"/>
                </a:lnTo>
                <a:lnTo>
                  <a:pt x="914476" y="119684"/>
                </a:lnTo>
                <a:lnTo>
                  <a:pt x="916190" y="116535"/>
                </a:lnTo>
                <a:lnTo>
                  <a:pt x="917651" y="113842"/>
                </a:lnTo>
                <a:lnTo>
                  <a:pt x="916774" y="112039"/>
                </a:lnTo>
                <a:lnTo>
                  <a:pt x="915504" y="109448"/>
                </a:lnTo>
                <a:lnTo>
                  <a:pt x="914679" y="107746"/>
                </a:lnTo>
                <a:lnTo>
                  <a:pt x="919060" y="100990"/>
                </a:lnTo>
                <a:close/>
              </a:path>
              <a:path w="1424939" h="194310">
                <a:moveTo>
                  <a:pt x="930541" y="104736"/>
                </a:moveTo>
                <a:lnTo>
                  <a:pt x="925652" y="96761"/>
                </a:lnTo>
                <a:lnTo>
                  <a:pt x="920318" y="101688"/>
                </a:lnTo>
                <a:lnTo>
                  <a:pt x="917968" y="106603"/>
                </a:lnTo>
                <a:lnTo>
                  <a:pt x="919302" y="112852"/>
                </a:lnTo>
                <a:lnTo>
                  <a:pt x="930541" y="104736"/>
                </a:lnTo>
                <a:close/>
              </a:path>
              <a:path w="1424939" h="194310">
                <a:moveTo>
                  <a:pt x="934224" y="120586"/>
                </a:moveTo>
                <a:lnTo>
                  <a:pt x="931151" y="115963"/>
                </a:lnTo>
                <a:lnTo>
                  <a:pt x="927341" y="115658"/>
                </a:lnTo>
                <a:lnTo>
                  <a:pt x="926642" y="116471"/>
                </a:lnTo>
                <a:lnTo>
                  <a:pt x="924090" y="119418"/>
                </a:lnTo>
                <a:lnTo>
                  <a:pt x="924864" y="122313"/>
                </a:lnTo>
                <a:lnTo>
                  <a:pt x="928382" y="124447"/>
                </a:lnTo>
                <a:lnTo>
                  <a:pt x="931913" y="122809"/>
                </a:lnTo>
                <a:lnTo>
                  <a:pt x="934224" y="120586"/>
                </a:lnTo>
                <a:close/>
              </a:path>
              <a:path w="1424939" h="194310">
                <a:moveTo>
                  <a:pt x="968311" y="91427"/>
                </a:moveTo>
                <a:lnTo>
                  <a:pt x="964222" y="86525"/>
                </a:lnTo>
                <a:lnTo>
                  <a:pt x="955103" y="90004"/>
                </a:lnTo>
                <a:lnTo>
                  <a:pt x="962393" y="99936"/>
                </a:lnTo>
                <a:lnTo>
                  <a:pt x="968311" y="91427"/>
                </a:lnTo>
                <a:close/>
              </a:path>
              <a:path w="1424939" h="194310">
                <a:moveTo>
                  <a:pt x="990739" y="87820"/>
                </a:moveTo>
                <a:lnTo>
                  <a:pt x="984046" y="84061"/>
                </a:lnTo>
                <a:lnTo>
                  <a:pt x="974102" y="88684"/>
                </a:lnTo>
                <a:lnTo>
                  <a:pt x="976833" y="94488"/>
                </a:lnTo>
                <a:lnTo>
                  <a:pt x="983475" y="90906"/>
                </a:lnTo>
                <a:lnTo>
                  <a:pt x="981583" y="98272"/>
                </a:lnTo>
                <a:lnTo>
                  <a:pt x="989901" y="98272"/>
                </a:lnTo>
                <a:lnTo>
                  <a:pt x="990485" y="90906"/>
                </a:lnTo>
                <a:lnTo>
                  <a:pt x="990663" y="88684"/>
                </a:lnTo>
                <a:lnTo>
                  <a:pt x="990739" y="87820"/>
                </a:lnTo>
                <a:close/>
              </a:path>
              <a:path w="1424939" h="194310">
                <a:moveTo>
                  <a:pt x="1013917" y="95859"/>
                </a:moveTo>
                <a:lnTo>
                  <a:pt x="1006665" y="89903"/>
                </a:lnTo>
                <a:lnTo>
                  <a:pt x="1008380" y="81584"/>
                </a:lnTo>
                <a:lnTo>
                  <a:pt x="1004163" y="78727"/>
                </a:lnTo>
                <a:lnTo>
                  <a:pt x="999413" y="77355"/>
                </a:lnTo>
                <a:lnTo>
                  <a:pt x="998118" y="77457"/>
                </a:lnTo>
                <a:lnTo>
                  <a:pt x="994714" y="81064"/>
                </a:lnTo>
                <a:lnTo>
                  <a:pt x="994079" y="77762"/>
                </a:lnTo>
                <a:lnTo>
                  <a:pt x="992505" y="76441"/>
                </a:lnTo>
                <a:lnTo>
                  <a:pt x="991793" y="75844"/>
                </a:lnTo>
                <a:lnTo>
                  <a:pt x="990295" y="76200"/>
                </a:lnTo>
                <a:lnTo>
                  <a:pt x="988783" y="76111"/>
                </a:lnTo>
                <a:lnTo>
                  <a:pt x="988123" y="80048"/>
                </a:lnTo>
                <a:lnTo>
                  <a:pt x="986282" y="83502"/>
                </a:lnTo>
                <a:lnTo>
                  <a:pt x="992911" y="86677"/>
                </a:lnTo>
                <a:lnTo>
                  <a:pt x="993508" y="90716"/>
                </a:lnTo>
                <a:lnTo>
                  <a:pt x="992695" y="96050"/>
                </a:lnTo>
                <a:lnTo>
                  <a:pt x="993457" y="97396"/>
                </a:lnTo>
                <a:lnTo>
                  <a:pt x="996200" y="98094"/>
                </a:lnTo>
                <a:lnTo>
                  <a:pt x="998562" y="92583"/>
                </a:lnTo>
                <a:lnTo>
                  <a:pt x="1004735" y="99453"/>
                </a:lnTo>
                <a:lnTo>
                  <a:pt x="1013917" y="95859"/>
                </a:lnTo>
                <a:close/>
              </a:path>
              <a:path w="1424939" h="194310">
                <a:moveTo>
                  <a:pt x="1025791" y="81267"/>
                </a:moveTo>
                <a:lnTo>
                  <a:pt x="1025258" y="73507"/>
                </a:lnTo>
                <a:lnTo>
                  <a:pt x="1023023" y="71856"/>
                </a:lnTo>
                <a:lnTo>
                  <a:pt x="1017104" y="74866"/>
                </a:lnTo>
                <a:lnTo>
                  <a:pt x="1019683" y="83515"/>
                </a:lnTo>
                <a:lnTo>
                  <a:pt x="1025791" y="81267"/>
                </a:lnTo>
                <a:close/>
              </a:path>
              <a:path w="1424939" h="194310">
                <a:moveTo>
                  <a:pt x="1041958" y="62496"/>
                </a:moveTo>
                <a:lnTo>
                  <a:pt x="1035532" y="61290"/>
                </a:lnTo>
                <a:lnTo>
                  <a:pt x="1032090" y="72491"/>
                </a:lnTo>
                <a:lnTo>
                  <a:pt x="1041946" y="72491"/>
                </a:lnTo>
                <a:lnTo>
                  <a:pt x="1041768" y="67589"/>
                </a:lnTo>
                <a:lnTo>
                  <a:pt x="1041958" y="62496"/>
                </a:lnTo>
                <a:close/>
              </a:path>
              <a:path w="1424939" h="194310">
                <a:moveTo>
                  <a:pt x="1042111" y="72567"/>
                </a:moveTo>
                <a:lnTo>
                  <a:pt x="1041958" y="72567"/>
                </a:lnTo>
                <a:lnTo>
                  <a:pt x="1041958" y="72732"/>
                </a:lnTo>
                <a:lnTo>
                  <a:pt x="1042111" y="72567"/>
                </a:lnTo>
                <a:close/>
              </a:path>
              <a:path w="1424939" h="194310">
                <a:moveTo>
                  <a:pt x="1050036" y="94183"/>
                </a:moveTo>
                <a:lnTo>
                  <a:pt x="1048931" y="90944"/>
                </a:lnTo>
                <a:lnTo>
                  <a:pt x="1047000" y="90144"/>
                </a:lnTo>
                <a:lnTo>
                  <a:pt x="1044232" y="93218"/>
                </a:lnTo>
                <a:lnTo>
                  <a:pt x="1043241" y="93738"/>
                </a:lnTo>
                <a:lnTo>
                  <a:pt x="1040841" y="95516"/>
                </a:lnTo>
                <a:lnTo>
                  <a:pt x="1041654" y="86093"/>
                </a:lnTo>
                <a:lnTo>
                  <a:pt x="1030592" y="87515"/>
                </a:lnTo>
                <a:lnTo>
                  <a:pt x="1030744" y="79248"/>
                </a:lnTo>
                <a:lnTo>
                  <a:pt x="1025918" y="81356"/>
                </a:lnTo>
                <a:lnTo>
                  <a:pt x="1023734" y="88963"/>
                </a:lnTo>
                <a:lnTo>
                  <a:pt x="1014209" y="81026"/>
                </a:lnTo>
                <a:lnTo>
                  <a:pt x="1013307" y="81470"/>
                </a:lnTo>
                <a:lnTo>
                  <a:pt x="1007846" y="86791"/>
                </a:lnTo>
                <a:lnTo>
                  <a:pt x="1007948" y="87401"/>
                </a:lnTo>
                <a:lnTo>
                  <a:pt x="1017663" y="90284"/>
                </a:lnTo>
                <a:lnTo>
                  <a:pt x="1021016" y="91008"/>
                </a:lnTo>
                <a:lnTo>
                  <a:pt x="1025398" y="92125"/>
                </a:lnTo>
                <a:lnTo>
                  <a:pt x="1019149" y="96380"/>
                </a:lnTo>
                <a:lnTo>
                  <a:pt x="1022019" y="104000"/>
                </a:lnTo>
                <a:lnTo>
                  <a:pt x="1023035" y="107619"/>
                </a:lnTo>
                <a:lnTo>
                  <a:pt x="1024801" y="113106"/>
                </a:lnTo>
                <a:lnTo>
                  <a:pt x="1019048" y="108877"/>
                </a:lnTo>
                <a:lnTo>
                  <a:pt x="1014615" y="106781"/>
                </a:lnTo>
                <a:lnTo>
                  <a:pt x="1011097" y="112763"/>
                </a:lnTo>
                <a:lnTo>
                  <a:pt x="1013828" y="117805"/>
                </a:lnTo>
                <a:lnTo>
                  <a:pt x="1019048" y="119278"/>
                </a:lnTo>
                <a:lnTo>
                  <a:pt x="1029284" y="119659"/>
                </a:lnTo>
                <a:lnTo>
                  <a:pt x="1034034" y="114579"/>
                </a:lnTo>
                <a:lnTo>
                  <a:pt x="1034681" y="100863"/>
                </a:lnTo>
                <a:lnTo>
                  <a:pt x="1038085" y="96735"/>
                </a:lnTo>
                <a:lnTo>
                  <a:pt x="1048169" y="97155"/>
                </a:lnTo>
                <a:lnTo>
                  <a:pt x="1050036" y="94183"/>
                </a:lnTo>
                <a:close/>
              </a:path>
              <a:path w="1424939" h="194310">
                <a:moveTo>
                  <a:pt x="1062609" y="155854"/>
                </a:moveTo>
                <a:lnTo>
                  <a:pt x="1062431" y="153758"/>
                </a:lnTo>
                <a:lnTo>
                  <a:pt x="1060958" y="151396"/>
                </a:lnTo>
                <a:lnTo>
                  <a:pt x="1058710" y="151295"/>
                </a:lnTo>
                <a:lnTo>
                  <a:pt x="1058405" y="157822"/>
                </a:lnTo>
                <a:lnTo>
                  <a:pt x="1062609" y="155854"/>
                </a:lnTo>
                <a:close/>
              </a:path>
              <a:path w="1424939" h="194310">
                <a:moveTo>
                  <a:pt x="1074280" y="176695"/>
                </a:moveTo>
                <a:lnTo>
                  <a:pt x="1074102" y="175056"/>
                </a:lnTo>
                <a:lnTo>
                  <a:pt x="1072603" y="175094"/>
                </a:lnTo>
                <a:lnTo>
                  <a:pt x="1071791" y="175056"/>
                </a:lnTo>
                <a:lnTo>
                  <a:pt x="1071562" y="179679"/>
                </a:lnTo>
                <a:lnTo>
                  <a:pt x="1074216" y="179755"/>
                </a:lnTo>
                <a:lnTo>
                  <a:pt x="1074216" y="178231"/>
                </a:lnTo>
                <a:lnTo>
                  <a:pt x="1074280" y="176695"/>
                </a:lnTo>
                <a:close/>
              </a:path>
              <a:path w="1424939" h="194310">
                <a:moveTo>
                  <a:pt x="1088466" y="68630"/>
                </a:moveTo>
                <a:lnTo>
                  <a:pt x="1088148" y="68008"/>
                </a:lnTo>
                <a:lnTo>
                  <a:pt x="1087970" y="67665"/>
                </a:lnTo>
                <a:lnTo>
                  <a:pt x="1087170" y="66116"/>
                </a:lnTo>
                <a:lnTo>
                  <a:pt x="1086777" y="66116"/>
                </a:lnTo>
                <a:lnTo>
                  <a:pt x="1084148" y="66459"/>
                </a:lnTo>
                <a:lnTo>
                  <a:pt x="1084770" y="66459"/>
                </a:lnTo>
                <a:lnTo>
                  <a:pt x="1083335" y="67094"/>
                </a:lnTo>
                <a:lnTo>
                  <a:pt x="1081570" y="67665"/>
                </a:lnTo>
                <a:lnTo>
                  <a:pt x="1079906" y="64808"/>
                </a:lnTo>
                <a:lnTo>
                  <a:pt x="1078280" y="61645"/>
                </a:lnTo>
                <a:lnTo>
                  <a:pt x="1078179" y="61442"/>
                </a:lnTo>
                <a:lnTo>
                  <a:pt x="1074166" y="55587"/>
                </a:lnTo>
                <a:lnTo>
                  <a:pt x="1070711" y="55803"/>
                </a:lnTo>
                <a:lnTo>
                  <a:pt x="1068311" y="60706"/>
                </a:lnTo>
                <a:lnTo>
                  <a:pt x="1068400" y="61645"/>
                </a:lnTo>
                <a:lnTo>
                  <a:pt x="1068514" y="62839"/>
                </a:lnTo>
                <a:lnTo>
                  <a:pt x="1068285" y="64617"/>
                </a:lnTo>
                <a:lnTo>
                  <a:pt x="1068260" y="64808"/>
                </a:lnTo>
                <a:lnTo>
                  <a:pt x="1054036" y="61645"/>
                </a:lnTo>
                <a:lnTo>
                  <a:pt x="1056982" y="69291"/>
                </a:lnTo>
                <a:lnTo>
                  <a:pt x="1051763" y="71005"/>
                </a:lnTo>
                <a:lnTo>
                  <a:pt x="1045565" y="66459"/>
                </a:lnTo>
                <a:lnTo>
                  <a:pt x="1042187" y="72364"/>
                </a:lnTo>
                <a:lnTo>
                  <a:pt x="1042136" y="72567"/>
                </a:lnTo>
                <a:lnTo>
                  <a:pt x="1038440" y="79298"/>
                </a:lnTo>
                <a:lnTo>
                  <a:pt x="1044130" y="79590"/>
                </a:lnTo>
                <a:lnTo>
                  <a:pt x="1048219" y="79984"/>
                </a:lnTo>
                <a:lnTo>
                  <a:pt x="1056982" y="79984"/>
                </a:lnTo>
                <a:lnTo>
                  <a:pt x="1060246" y="82092"/>
                </a:lnTo>
                <a:lnTo>
                  <a:pt x="1061999" y="85877"/>
                </a:lnTo>
                <a:lnTo>
                  <a:pt x="1064628" y="82892"/>
                </a:lnTo>
                <a:lnTo>
                  <a:pt x="1067968" y="80733"/>
                </a:lnTo>
                <a:lnTo>
                  <a:pt x="1069238" y="75171"/>
                </a:lnTo>
                <a:lnTo>
                  <a:pt x="1067231" y="71907"/>
                </a:lnTo>
                <a:lnTo>
                  <a:pt x="1067155" y="71780"/>
                </a:lnTo>
                <a:lnTo>
                  <a:pt x="1066939" y="71005"/>
                </a:lnTo>
                <a:lnTo>
                  <a:pt x="1066088" y="68008"/>
                </a:lnTo>
                <a:lnTo>
                  <a:pt x="1067739" y="68630"/>
                </a:lnTo>
                <a:lnTo>
                  <a:pt x="1069759" y="68783"/>
                </a:lnTo>
                <a:lnTo>
                  <a:pt x="1071092" y="71780"/>
                </a:lnTo>
                <a:lnTo>
                  <a:pt x="1071372" y="72364"/>
                </a:lnTo>
                <a:lnTo>
                  <a:pt x="1073048" y="73037"/>
                </a:lnTo>
                <a:lnTo>
                  <a:pt x="1078407" y="72364"/>
                </a:lnTo>
                <a:lnTo>
                  <a:pt x="1081176" y="72961"/>
                </a:lnTo>
                <a:lnTo>
                  <a:pt x="1083551" y="72364"/>
                </a:lnTo>
                <a:lnTo>
                  <a:pt x="1085380" y="71907"/>
                </a:lnTo>
                <a:lnTo>
                  <a:pt x="1088313" y="68630"/>
                </a:lnTo>
                <a:lnTo>
                  <a:pt x="1088466" y="68630"/>
                </a:lnTo>
                <a:close/>
              </a:path>
              <a:path w="1424939" h="194310">
                <a:moveTo>
                  <a:pt x="1089240" y="17335"/>
                </a:moveTo>
                <a:lnTo>
                  <a:pt x="1089228" y="16573"/>
                </a:lnTo>
                <a:lnTo>
                  <a:pt x="1088047" y="15811"/>
                </a:lnTo>
                <a:lnTo>
                  <a:pt x="1086650" y="14211"/>
                </a:lnTo>
                <a:lnTo>
                  <a:pt x="1086091" y="16167"/>
                </a:lnTo>
                <a:lnTo>
                  <a:pt x="1085519" y="17145"/>
                </a:lnTo>
                <a:lnTo>
                  <a:pt x="1085659" y="17995"/>
                </a:lnTo>
                <a:lnTo>
                  <a:pt x="1085761" y="18618"/>
                </a:lnTo>
                <a:lnTo>
                  <a:pt x="1086789" y="19088"/>
                </a:lnTo>
                <a:lnTo>
                  <a:pt x="1087412" y="19621"/>
                </a:lnTo>
                <a:lnTo>
                  <a:pt x="1088072" y="18859"/>
                </a:lnTo>
                <a:lnTo>
                  <a:pt x="1089240" y="18084"/>
                </a:lnTo>
                <a:lnTo>
                  <a:pt x="1089240" y="17335"/>
                </a:lnTo>
                <a:close/>
              </a:path>
              <a:path w="1424939" h="194310">
                <a:moveTo>
                  <a:pt x="1098016" y="4737"/>
                </a:moveTo>
                <a:lnTo>
                  <a:pt x="1095400" y="0"/>
                </a:lnTo>
                <a:lnTo>
                  <a:pt x="1091704" y="0"/>
                </a:lnTo>
                <a:lnTo>
                  <a:pt x="1091780" y="1524"/>
                </a:lnTo>
                <a:lnTo>
                  <a:pt x="1098016" y="4737"/>
                </a:lnTo>
                <a:close/>
              </a:path>
              <a:path w="1424939" h="194310">
                <a:moveTo>
                  <a:pt x="1111770" y="8013"/>
                </a:moveTo>
                <a:lnTo>
                  <a:pt x="1104620" y="7200"/>
                </a:lnTo>
                <a:lnTo>
                  <a:pt x="1099070" y="6832"/>
                </a:lnTo>
                <a:lnTo>
                  <a:pt x="1095019" y="12484"/>
                </a:lnTo>
                <a:lnTo>
                  <a:pt x="1097838" y="15087"/>
                </a:lnTo>
                <a:lnTo>
                  <a:pt x="1101090" y="15760"/>
                </a:lnTo>
                <a:lnTo>
                  <a:pt x="1104747" y="14935"/>
                </a:lnTo>
                <a:lnTo>
                  <a:pt x="1104620" y="15062"/>
                </a:lnTo>
                <a:lnTo>
                  <a:pt x="1104747" y="15100"/>
                </a:lnTo>
                <a:lnTo>
                  <a:pt x="1104785" y="14973"/>
                </a:lnTo>
                <a:lnTo>
                  <a:pt x="1111770" y="8013"/>
                </a:lnTo>
                <a:close/>
              </a:path>
              <a:path w="1424939" h="194310">
                <a:moveTo>
                  <a:pt x="1112329" y="165976"/>
                </a:moveTo>
                <a:lnTo>
                  <a:pt x="1112278" y="165773"/>
                </a:lnTo>
                <a:lnTo>
                  <a:pt x="1112062" y="165747"/>
                </a:lnTo>
                <a:lnTo>
                  <a:pt x="1112139" y="166027"/>
                </a:lnTo>
                <a:lnTo>
                  <a:pt x="1112266" y="165989"/>
                </a:lnTo>
                <a:close/>
              </a:path>
              <a:path w="1424939" h="194310">
                <a:moveTo>
                  <a:pt x="1114755" y="175577"/>
                </a:moveTo>
                <a:lnTo>
                  <a:pt x="1112151" y="166027"/>
                </a:lnTo>
                <a:lnTo>
                  <a:pt x="1102233" y="169138"/>
                </a:lnTo>
                <a:lnTo>
                  <a:pt x="1106944" y="172377"/>
                </a:lnTo>
                <a:lnTo>
                  <a:pt x="1108430" y="176923"/>
                </a:lnTo>
                <a:lnTo>
                  <a:pt x="1114755" y="175577"/>
                </a:lnTo>
                <a:close/>
              </a:path>
              <a:path w="1424939" h="194310">
                <a:moveTo>
                  <a:pt x="1115707" y="164261"/>
                </a:moveTo>
                <a:lnTo>
                  <a:pt x="1106398" y="149821"/>
                </a:lnTo>
                <a:lnTo>
                  <a:pt x="1106068" y="151422"/>
                </a:lnTo>
                <a:lnTo>
                  <a:pt x="1105992" y="153060"/>
                </a:lnTo>
                <a:lnTo>
                  <a:pt x="1104747" y="155829"/>
                </a:lnTo>
                <a:lnTo>
                  <a:pt x="1103566" y="156946"/>
                </a:lnTo>
                <a:lnTo>
                  <a:pt x="1101801" y="159283"/>
                </a:lnTo>
                <a:lnTo>
                  <a:pt x="1107389" y="159524"/>
                </a:lnTo>
                <a:lnTo>
                  <a:pt x="1111453" y="160604"/>
                </a:lnTo>
                <a:lnTo>
                  <a:pt x="1112253" y="165671"/>
                </a:lnTo>
                <a:lnTo>
                  <a:pt x="1115707" y="164261"/>
                </a:lnTo>
                <a:close/>
              </a:path>
              <a:path w="1424939" h="194310">
                <a:moveTo>
                  <a:pt x="1122654" y="19507"/>
                </a:moveTo>
                <a:lnTo>
                  <a:pt x="1118235" y="16395"/>
                </a:lnTo>
                <a:lnTo>
                  <a:pt x="1113345" y="20370"/>
                </a:lnTo>
                <a:lnTo>
                  <a:pt x="1109256" y="15481"/>
                </a:lnTo>
                <a:lnTo>
                  <a:pt x="1104747" y="15100"/>
                </a:lnTo>
                <a:lnTo>
                  <a:pt x="1102550" y="22148"/>
                </a:lnTo>
                <a:lnTo>
                  <a:pt x="1110411" y="23075"/>
                </a:lnTo>
                <a:lnTo>
                  <a:pt x="1108964" y="27647"/>
                </a:lnTo>
                <a:lnTo>
                  <a:pt x="1114856" y="26377"/>
                </a:lnTo>
                <a:lnTo>
                  <a:pt x="1119581" y="24803"/>
                </a:lnTo>
                <a:lnTo>
                  <a:pt x="1122654" y="19507"/>
                </a:lnTo>
                <a:close/>
              </a:path>
              <a:path w="1424939" h="194310">
                <a:moveTo>
                  <a:pt x="1132522" y="14338"/>
                </a:moveTo>
                <a:lnTo>
                  <a:pt x="1128115" y="10668"/>
                </a:lnTo>
                <a:lnTo>
                  <a:pt x="1129423" y="8102"/>
                </a:lnTo>
                <a:lnTo>
                  <a:pt x="1129906" y="6642"/>
                </a:lnTo>
                <a:lnTo>
                  <a:pt x="1129868" y="6400"/>
                </a:lnTo>
                <a:lnTo>
                  <a:pt x="1130020" y="5778"/>
                </a:lnTo>
                <a:lnTo>
                  <a:pt x="1130363" y="4914"/>
                </a:lnTo>
                <a:lnTo>
                  <a:pt x="1130630" y="2362"/>
                </a:lnTo>
                <a:lnTo>
                  <a:pt x="1130744" y="1130"/>
                </a:lnTo>
                <a:lnTo>
                  <a:pt x="1130249" y="12"/>
                </a:lnTo>
                <a:lnTo>
                  <a:pt x="1124165" y="12"/>
                </a:lnTo>
                <a:lnTo>
                  <a:pt x="1121041" y="2362"/>
                </a:lnTo>
                <a:lnTo>
                  <a:pt x="1119466" y="4076"/>
                </a:lnTo>
                <a:lnTo>
                  <a:pt x="1119009" y="4508"/>
                </a:lnTo>
                <a:lnTo>
                  <a:pt x="1118362" y="14338"/>
                </a:lnTo>
                <a:lnTo>
                  <a:pt x="1118323" y="16383"/>
                </a:lnTo>
                <a:lnTo>
                  <a:pt x="1131646" y="23075"/>
                </a:lnTo>
                <a:lnTo>
                  <a:pt x="1130122" y="18465"/>
                </a:lnTo>
                <a:lnTo>
                  <a:pt x="1132522" y="14338"/>
                </a:lnTo>
                <a:close/>
              </a:path>
              <a:path w="1424939" h="194310">
                <a:moveTo>
                  <a:pt x="1134351" y="182194"/>
                </a:moveTo>
                <a:lnTo>
                  <a:pt x="1121029" y="179082"/>
                </a:lnTo>
                <a:lnTo>
                  <a:pt x="1121968" y="186397"/>
                </a:lnTo>
                <a:lnTo>
                  <a:pt x="1129284" y="188353"/>
                </a:lnTo>
                <a:lnTo>
                  <a:pt x="1132192" y="193802"/>
                </a:lnTo>
                <a:lnTo>
                  <a:pt x="1134351" y="182194"/>
                </a:lnTo>
                <a:close/>
              </a:path>
              <a:path w="1424939" h="194310">
                <a:moveTo>
                  <a:pt x="1134897" y="7366"/>
                </a:moveTo>
                <a:lnTo>
                  <a:pt x="1134529" y="6642"/>
                </a:lnTo>
                <a:lnTo>
                  <a:pt x="1133259" y="4102"/>
                </a:lnTo>
                <a:lnTo>
                  <a:pt x="1131544" y="4800"/>
                </a:lnTo>
                <a:lnTo>
                  <a:pt x="1129995" y="6451"/>
                </a:lnTo>
                <a:lnTo>
                  <a:pt x="1129499" y="9029"/>
                </a:lnTo>
                <a:lnTo>
                  <a:pt x="1130630" y="10426"/>
                </a:lnTo>
                <a:lnTo>
                  <a:pt x="1133881" y="9715"/>
                </a:lnTo>
                <a:lnTo>
                  <a:pt x="1134897" y="7366"/>
                </a:lnTo>
                <a:close/>
              </a:path>
              <a:path w="1424939" h="194310">
                <a:moveTo>
                  <a:pt x="1137843" y="147650"/>
                </a:moveTo>
                <a:lnTo>
                  <a:pt x="1134211" y="147129"/>
                </a:lnTo>
                <a:lnTo>
                  <a:pt x="1131290" y="146367"/>
                </a:lnTo>
                <a:lnTo>
                  <a:pt x="1130020" y="150901"/>
                </a:lnTo>
                <a:lnTo>
                  <a:pt x="1133792" y="152781"/>
                </a:lnTo>
                <a:lnTo>
                  <a:pt x="1136040" y="151841"/>
                </a:lnTo>
                <a:lnTo>
                  <a:pt x="1137843" y="147650"/>
                </a:lnTo>
                <a:close/>
              </a:path>
              <a:path w="1424939" h="194310">
                <a:moveTo>
                  <a:pt x="1155014" y="128244"/>
                </a:moveTo>
                <a:lnTo>
                  <a:pt x="1152740" y="127241"/>
                </a:lnTo>
                <a:lnTo>
                  <a:pt x="1149007" y="126949"/>
                </a:lnTo>
                <a:lnTo>
                  <a:pt x="1150848" y="131025"/>
                </a:lnTo>
                <a:lnTo>
                  <a:pt x="1154976" y="132727"/>
                </a:lnTo>
                <a:lnTo>
                  <a:pt x="1155014" y="128244"/>
                </a:lnTo>
                <a:close/>
              </a:path>
              <a:path w="1424939" h="194310">
                <a:moveTo>
                  <a:pt x="1156208" y="148844"/>
                </a:moveTo>
                <a:lnTo>
                  <a:pt x="1152982" y="142557"/>
                </a:lnTo>
                <a:lnTo>
                  <a:pt x="1150162" y="140957"/>
                </a:lnTo>
                <a:lnTo>
                  <a:pt x="1146314" y="143217"/>
                </a:lnTo>
                <a:lnTo>
                  <a:pt x="1150556" y="153377"/>
                </a:lnTo>
                <a:lnTo>
                  <a:pt x="1154125" y="151358"/>
                </a:lnTo>
                <a:lnTo>
                  <a:pt x="1156208" y="148844"/>
                </a:lnTo>
                <a:close/>
              </a:path>
              <a:path w="1424939" h="194310">
                <a:moveTo>
                  <a:pt x="1168044" y="141744"/>
                </a:moveTo>
                <a:lnTo>
                  <a:pt x="1167295" y="139585"/>
                </a:lnTo>
                <a:lnTo>
                  <a:pt x="1165694" y="138353"/>
                </a:lnTo>
                <a:lnTo>
                  <a:pt x="1163447" y="138099"/>
                </a:lnTo>
                <a:lnTo>
                  <a:pt x="1161643" y="139166"/>
                </a:lnTo>
                <a:lnTo>
                  <a:pt x="1160360" y="142163"/>
                </a:lnTo>
                <a:lnTo>
                  <a:pt x="1160208" y="144475"/>
                </a:lnTo>
                <a:lnTo>
                  <a:pt x="1159573" y="147561"/>
                </a:lnTo>
                <a:lnTo>
                  <a:pt x="1162596" y="146304"/>
                </a:lnTo>
                <a:lnTo>
                  <a:pt x="1164844" y="145719"/>
                </a:lnTo>
                <a:lnTo>
                  <a:pt x="1166596" y="144462"/>
                </a:lnTo>
                <a:lnTo>
                  <a:pt x="1167472" y="143827"/>
                </a:lnTo>
                <a:lnTo>
                  <a:pt x="1168044" y="141744"/>
                </a:lnTo>
                <a:close/>
              </a:path>
              <a:path w="1424939" h="194310">
                <a:moveTo>
                  <a:pt x="1172705" y="125691"/>
                </a:moveTo>
                <a:lnTo>
                  <a:pt x="1171752" y="125336"/>
                </a:lnTo>
                <a:lnTo>
                  <a:pt x="1170800" y="124752"/>
                </a:lnTo>
                <a:lnTo>
                  <a:pt x="1169847" y="124739"/>
                </a:lnTo>
                <a:lnTo>
                  <a:pt x="1169441" y="124726"/>
                </a:lnTo>
                <a:lnTo>
                  <a:pt x="1168654" y="125895"/>
                </a:lnTo>
                <a:lnTo>
                  <a:pt x="1168666" y="127622"/>
                </a:lnTo>
                <a:lnTo>
                  <a:pt x="1169149" y="128714"/>
                </a:lnTo>
                <a:lnTo>
                  <a:pt x="1169428" y="129819"/>
                </a:lnTo>
                <a:lnTo>
                  <a:pt x="1171625" y="128435"/>
                </a:lnTo>
                <a:lnTo>
                  <a:pt x="1171981" y="127520"/>
                </a:lnTo>
                <a:lnTo>
                  <a:pt x="1172349" y="126606"/>
                </a:lnTo>
                <a:lnTo>
                  <a:pt x="1172705" y="125691"/>
                </a:lnTo>
                <a:close/>
              </a:path>
              <a:path w="1424939" h="194310">
                <a:moveTo>
                  <a:pt x="1174813" y="170281"/>
                </a:moveTo>
                <a:lnTo>
                  <a:pt x="1174457" y="168275"/>
                </a:lnTo>
                <a:lnTo>
                  <a:pt x="1171727" y="167373"/>
                </a:lnTo>
                <a:lnTo>
                  <a:pt x="1168755" y="169049"/>
                </a:lnTo>
                <a:lnTo>
                  <a:pt x="1167015" y="170967"/>
                </a:lnTo>
                <a:lnTo>
                  <a:pt x="1165009" y="172681"/>
                </a:lnTo>
                <a:lnTo>
                  <a:pt x="1168031" y="175374"/>
                </a:lnTo>
                <a:lnTo>
                  <a:pt x="1163231" y="178612"/>
                </a:lnTo>
                <a:lnTo>
                  <a:pt x="1172565" y="184213"/>
                </a:lnTo>
                <a:lnTo>
                  <a:pt x="1173949" y="180365"/>
                </a:lnTo>
                <a:lnTo>
                  <a:pt x="1168527" y="176530"/>
                </a:lnTo>
                <a:lnTo>
                  <a:pt x="1174521" y="172669"/>
                </a:lnTo>
                <a:lnTo>
                  <a:pt x="1174813" y="170281"/>
                </a:lnTo>
                <a:close/>
              </a:path>
              <a:path w="1424939" h="194310">
                <a:moveTo>
                  <a:pt x="1183525" y="143510"/>
                </a:moveTo>
                <a:lnTo>
                  <a:pt x="1175931" y="135077"/>
                </a:lnTo>
                <a:lnTo>
                  <a:pt x="1172997" y="136410"/>
                </a:lnTo>
                <a:lnTo>
                  <a:pt x="1174737" y="140322"/>
                </a:lnTo>
                <a:lnTo>
                  <a:pt x="1177036" y="143294"/>
                </a:lnTo>
                <a:lnTo>
                  <a:pt x="1183525" y="143510"/>
                </a:lnTo>
                <a:close/>
              </a:path>
              <a:path w="1424939" h="194310">
                <a:moveTo>
                  <a:pt x="1184541" y="26936"/>
                </a:moveTo>
                <a:lnTo>
                  <a:pt x="1184402" y="26962"/>
                </a:lnTo>
                <a:lnTo>
                  <a:pt x="1184135" y="27063"/>
                </a:lnTo>
                <a:lnTo>
                  <a:pt x="1184300" y="27152"/>
                </a:lnTo>
                <a:lnTo>
                  <a:pt x="1184541" y="26936"/>
                </a:lnTo>
                <a:close/>
              </a:path>
              <a:path w="1424939" h="194310">
                <a:moveTo>
                  <a:pt x="1198867" y="88798"/>
                </a:moveTo>
                <a:lnTo>
                  <a:pt x="1191399" y="87299"/>
                </a:lnTo>
                <a:lnTo>
                  <a:pt x="1189367" y="91033"/>
                </a:lnTo>
                <a:lnTo>
                  <a:pt x="1187602" y="96418"/>
                </a:lnTo>
                <a:lnTo>
                  <a:pt x="1196314" y="98691"/>
                </a:lnTo>
                <a:lnTo>
                  <a:pt x="1198867" y="88798"/>
                </a:lnTo>
                <a:close/>
              </a:path>
              <a:path w="1424939" h="194310">
                <a:moveTo>
                  <a:pt x="1199553" y="123710"/>
                </a:moveTo>
                <a:lnTo>
                  <a:pt x="1189609" y="122936"/>
                </a:lnTo>
                <a:lnTo>
                  <a:pt x="1187488" y="129387"/>
                </a:lnTo>
                <a:lnTo>
                  <a:pt x="1191158" y="126149"/>
                </a:lnTo>
                <a:lnTo>
                  <a:pt x="1198397" y="131203"/>
                </a:lnTo>
                <a:lnTo>
                  <a:pt x="1199553" y="123710"/>
                </a:lnTo>
                <a:close/>
              </a:path>
              <a:path w="1424939" h="194310">
                <a:moveTo>
                  <a:pt x="1206157" y="124904"/>
                </a:moveTo>
                <a:lnTo>
                  <a:pt x="1205547" y="123761"/>
                </a:lnTo>
                <a:lnTo>
                  <a:pt x="1205090" y="122440"/>
                </a:lnTo>
                <a:lnTo>
                  <a:pt x="1203909" y="123342"/>
                </a:lnTo>
                <a:lnTo>
                  <a:pt x="1202969" y="123837"/>
                </a:lnTo>
                <a:lnTo>
                  <a:pt x="1202385" y="124612"/>
                </a:lnTo>
                <a:lnTo>
                  <a:pt x="1202194" y="124866"/>
                </a:lnTo>
                <a:lnTo>
                  <a:pt x="1203083" y="126390"/>
                </a:lnTo>
                <a:lnTo>
                  <a:pt x="1203223" y="126365"/>
                </a:lnTo>
                <a:lnTo>
                  <a:pt x="1204188" y="126098"/>
                </a:lnTo>
                <a:lnTo>
                  <a:pt x="1205191" y="125717"/>
                </a:lnTo>
                <a:lnTo>
                  <a:pt x="1205953" y="125082"/>
                </a:lnTo>
                <a:lnTo>
                  <a:pt x="1206157" y="124904"/>
                </a:lnTo>
                <a:close/>
              </a:path>
              <a:path w="1424939" h="194310">
                <a:moveTo>
                  <a:pt x="1207960" y="80594"/>
                </a:moveTo>
                <a:lnTo>
                  <a:pt x="1207350" y="77546"/>
                </a:lnTo>
                <a:lnTo>
                  <a:pt x="1204607" y="76581"/>
                </a:lnTo>
                <a:lnTo>
                  <a:pt x="1201864" y="75806"/>
                </a:lnTo>
                <a:lnTo>
                  <a:pt x="1197686" y="77774"/>
                </a:lnTo>
                <a:lnTo>
                  <a:pt x="1195920" y="80352"/>
                </a:lnTo>
                <a:lnTo>
                  <a:pt x="1192504" y="83616"/>
                </a:lnTo>
                <a:lnTo>
                  <a:pt x="1196962" y="84455"/>
                </a:lnTo>
                <a:lnTo>
                  <a:pt x="1199299" y="85559"/>
                </a:lnTo>
                <a:lnTo>
                  <a:pt x="1203528" y="84531"/>
                </a:lnTo>
                <a:lnTo>
                  <a:pt x="1205674" y="82816"/>
                </a:lnTo>
                <a:lnTo>
                  <a:pt x="1207414" y="81127"/>
                </a:lnTo>
                <a:lnTo>
                  <a:pt x="1207960" y="80594"/>
                </a:lnTo>
                <a:close/>
              </a:path>
              <a:path w="1424939" h="194310">
                <a:moveTo>
                  <a:pt x="1208646" y="59016"/>
                </a:moveTo>
                <a:lnTo>
                  <a:pt x="1208468" y="58547"/>
                </a:lnTo>
                <a:lnTo>
                  <a:pt x="1208303" y="58064"/>
                </a:lnTo>
                <a:lnTo>
                  <a:pt x="1208125" y="57581"/>
                </a:lnTo>
                <a:lnTo>
                  <a:pt x="1204201" y="58648"/>
                </a:lnTo>
                <a:lnTo>
                  <a:pt x="1204429" y="59334"/>
                </a:lnTo>
                <a:lnTo>
                  <a:pt x="1204899" y="60693"/>
                </a:lnTo>
                <a:lnTo>
                  <a:pt x="1208646" y="59016"/>
                </a:lnTo>
                <a:close/>
              </a:path>
              <a:path w="1424939" h="194310">
                <a:moveTo>
                  <a:pt x="1209586" y="108381"/>
                </a:moveTo>
                <a:lnTo>
                  <a:pt x="1208049" y="100114"/>
                </a:lnTo>
                <a:lnTo>
                  <a:pt x="1198397" y="101841"/>
                </a:lnTo>
                <a:lnTo>
                  <a:pt x="1197902" y="102933"/>
                </a:lnTo>
                <a:lnTo>
                  <a:pt x="1201547" y="113182"/>
                </a:lnTo>
                <a:lnTo>
                  <a:pt x="1209586" y="108381"/>
                </a:lnTo>
                <a:close/>
              </a:path>
              <a:path w="1424939" h="194310">
                <a:moveTo>
                  <a:pt x="1214882" y="6134"/>
                </a:moveTo>
                <a:lnTo>
                  <a:pt x="1203401" y="12738"/>
                </a:lnTo>
                <a:lnTo>
                  <a:pt x="1202410" y="10769"/>
                </a:lnTo>
                <a:lnTo>
                  <a:pt x="1201318" y="8597"/>
                </a:lnTo>
                <a:lnTo>
                  <a:pt x="1191577" y="8597"/>
                </a:lnTo>
                <a:lnTo>
                  <a:pt x="1190917" y="13881"/>
                </a:lnTo>
                <a:lnTo>
                  <a:pt x="1190828" y="14655"/>
                </a:lnTo>
                <a:lnTo>
                  <a:pt x="1190764" y="15201"/>
                </a:lnTo>
                <a:lnTo>
                  <a:pt x="1196606" y="10769"/>
                </a:lnTo>
                <a:lnTo>
                  <a:pt x="1198511" y="13881"/>
                </a:lnTo>
                <a:lnTo>
                  <a:pt x="1197571" y="19075"/>
                </a:lnTo>
                <a:lnTo>
                  <a:pt x="1196467" y="18008"/>
                </a:lnTo>
                <a:lnTo>
                  <a:pt x="1184579" y="26949"/>
                </a:lnTo>
                <a:lnTo>
                  <a:pt x="1190409" y="31915"/>
                </a:lnTo>
                <a:lnTo>
                  <a:pt x="1196060" y="31915"/>
                </a:lnTo>
                <a:lnTo>
                  <a:pt x="1201953" y="27381"/>
                </a:lnTo>
                <a:lnTo>
                  <a:pt x="1205191" y="19075"/>
                </a:lnTo>
                <a:lnTo>
                  <a:pt x="1206563" y="15582"/>
                </a:lnTo>
                <a:lnTo>
                  <a:pt x="1214424" y="14655"/>
                </a:lnTo>
                <a:lnTo>
                  <a:pt x="1214526" y="12738"/>
                </a:lnTo>
                <a:lnTo>
                  <a:pt x="1214882" y="6134"/>
                </a:lnTo>
                <a:close/>
              </a:path>
              <a:path w="1424939" h="194310">
                <a:moveTo>
                  <a:pt x="1218679" y="42392"/>
                </a:moveTo>
                <a:lnTo>
                  <a:pt x="1215491" y="40360"/>
                </a:lnTo>
                <a:lnTo>
                  <a:pt x="1211884" y="38341"/>
                </a:lnTo>
                <a:lnTo>
                  <a:pt x="1208620" y="35864"/>
                </a:lnTo>
                <a:lnTo>
                  <a:pt x="1207135" y="34734"/>
                </a:lnTo>
                <a:lnTo>
                  <a:pt x="1206373" y="32689"/>
                </a:lnTo>
                <a:lnTo>
                  <a:pt x="1204239" y="29946"/>
                </a:lnTo>
                <a:lnTo>
                  <a:pt x="1203185" y="28867"/>
                </a:lnTo>
                <a:lnTo>
                  <a:pt x="1202169" y="27749"/>
                </a:lnTo>
                <a:lnTo>
                  <a:pt x="1203007" y="34226"/>
                </a:lnTo>
                <a:lnTo>
                  <a:pt x="1197483" y="41224"/>
                </a:lnTo>
                <a:lnTo>
                  <a:pt x="1203350" y="43459"/>
                </a:lnTo>
                <a:lnTo>
                  <a:pt x="1208151" y="45567"/>
                </a:lnTo>
                <a:lnTo>
                  <a:pt x="1216088" y="47942"/>
                </a:lnTo>
                <a:lnTo>
                  <a:pt x="1218361" y="46532"/>
                </a:lnTo>
                <a:lnTo>
                  <a:pt x="1218679" y="42392"/>
                </a:lnTo>
                <a:close/>
              </a:path>
              <a:path w="1424939" h="194310">
                <a:moveTo>
                  <a:pt x="1221041" y="56273"/>
                </a:moveTo>
                <a:lnTo>
                  <a:pt x="1220482" y="51943"/>
                </a:lnTo>
                <a:lnTo>
                  <a:pt x="1217244" y="49441"/>
                </a:lnTo>
                <a:lnTo>
                  <a:pt x="1212748" y="49301"/>
                </a:lnTo>
                <a:lnTo>
                  <a:pt x="1210144" y="51308"/>
                </a:lnTo>
                <a:lnTo>
                  <a:pt x="1207579" y="52412"/>
                </a:lnTo>
                <a:lnTo>
                  <a:pt x="1207630" y="54648"/>
                </a:lnTo>
                <a:lnTo>
                  <a:pt x="1210195" y="55778"/>
                </a:lnTo>
                <a:lnTo>
                  <a:pt x="1212684" y="57289"/>
                </a:lnTo>
                <a:lnTo>
                  <a:pt x="1218552" y="58699"/>
                </a:lnTo>
                <a:lnTo>
                  <a:pt x="1221041" y="56273"/>
                </a:lnTo>
                <a:close/>
              </a:path>
              <a:path w="1424939" h="194310">
                <a:moveTo>
                  <a:pt x="1221092" y="135255"/>
                </a:moveTo>
                <a:lnTo>
                  <a:pt x="1216710" y="127190"/>
                </a:lnTo>
                <a:lnTo>
                  <a:pt x="1208874" y="128346"/>
                </a:lnTo>
                <a:lnTo>
                  <a:pt x="1214945" y="137401"/>
                </a:lnTo>
                <a:lnTo>
                  <a:pt x="1215986" y="137947"/>
                </a:lnTo>
                <a:lnTo>
                  <a:pt x="1221092" y="135255"/>
                </a:lnTo>
                <a:close/>
              </a:path>
              <a:path w="1424939" h="194310">
                <a:moveTo>
                  <a:pt x="1225029" y="89509"/>
                </a:moveTo>
                <a:lnTo>
                  <a:pt x="1219873" y="82931"/>
                </a:lnTo>
                <a:lnTo>
                  <a:pt x="1215047" y="85890"/>
                </a:lnTo>
                <a:lnTo>
                  <a:pt x="1218476" y="92214"/>
                </a:lnTo>
                <a:lnTo>
                  <a:pt x="1225029" y="89509"/>
                </a:lnTo>
                <a:close/>
              </a:path>
              <a:path w="1424939" h="194310">
                <a:moveTo>
                  <a:pt x="1227429" y="99834"/>
                </a:moveTo>
                <a:lnTo>
                  <a:pt x="1225524" y="98767"/>
                </a:lnTo>
                <a:lnTo>
                  <a:pt x="1223886" y="100304"/>
                </a:lnTo>
                <a:lnTo>
                  <a:pt x="1222082" y="101714"/>
                </a:lnTo>
                <a:lnTo>
                  <a:pt x="1220228" y="104051"/>
                </a:lnTo>
                <a:lnTo>
                  <a:pt x="1220495" y="106197"/>
                </a:lnTo>
                <a:lnTo>
                  <a:pt x="1220927" y="106375"/>
                </a:lnTo>
                <a:lnTo>
                  <a:pt x="1222070" y="106832"/>
                </a:lnTo>
                <a:lnTo>
                  <a:pt x="1224305" y="107086"/>
                </a:lnTo>
                <a:lnTo>
                  <a:pt x="1225892" y="104495"/>
                </a:lnTo>
                <a:lnTo>
                  <a:pt x="1226553" y="102095"/>
                </a:lnTo>
                <a:lnTo>
                  <a:pt x="1227429" y="99834"/>
                </a:lnTo>
                <a:close/>
              </a:path>
              <a:path w="1424939" h="194310">
                <a:moveTo>
                  <a:pt x="1230630" y="106184"/>
                </a:moveTo>
                <a:lnTo>
                  <a:pt x="1226527" y="108458"/>
                </a:lnTo>
                <a:lnTo>
                  <a:pt x="1222286" y="109220"/>
                </a:lnTo>
                <a:lnTo>
                  <a:pt x="1223187" y="115227"/>
                </a:lnTo>
                <a:lnTo>
                  <a:pt x="1230376" y="115455"/>
                </a:lnTo>
                <a:lnTo>
                  <a:pt x="1229283" y="110617"/>
                </a:lnTo>
                <a:lnTo>
                  <a:pt x="1230630" y="106184"/>
                </a:lnTo>
                <a:close/>
              </a:path>
              <a:path w="1424939" h="194310">
                <a:moveTo>
                  <a:pt x="1231049" y="119697"/>
                </a:moveTo>
                <a:lnTo>
                  <a:pt x="1228178" y="119164"/>
                </a:lnTo>
                <a:lnTo>
                  <a:pt x="1222857" y="119405"/>
                </a:lnTo>
                <a:lnTo>
                  <a:pt x="1229601" y="125361"/>
                </a:lnTo>
                <a:lnTo>
                  <a:pt x="1231049" y="119697"/>
                </a:lnTo>
                <a:close/>
              </a:path>
              <a:path w="1424939" h="194310">
                <a:moveTo>
                  <a:pt x="1237830" y="95364"/>
                </a:moveTo>
                <a:lnTo>
                  <a:pt x="1236306" y="94449"/>
                </a:lnTo>
                <a:lnTo>
                  <a:pt x="1232776" y="92329"/>
                </a:lnTo>
                <a:lnTo>
                  <a:pt x="1236103" y="90652"/>
                </a:lnTo>
                <a:lnTo>
                  <a:pt x="1236040" y="88912"/>
                </a:lnTo>
                <a:lnTo>
                  <a:pt x="1229042" y="91846"/>
                </a:lnTo>
                <a:lnTo>
                  <a:pt x="1231366" y="99809"/>
                </a:lnTo>
                <a:lnTo>
                  <a:pt x="1237208" y="96418"/>
                </a:lnTo>
                <a:lnTo>
                  <a:pt x="1237830" y="95364"/>
                </a:lnTo>
                <a:close/>
              </a:path>
              <a:path w="1424939" h="194310">
                <a:moveTo>
                  <a:pt x="1242568" y="83350"/>
                </a:moveTo>
                <a:lnTo>
                  <a:pt x="1241717" y="78295"/>
                </a:lnTo>
                <a:lnTo>
                  <a:pt x="1237437" y="77025"/>
                </a:lnTo>
                <a:lnTo>
                  <a:pt x="1234681" y="78320"/>
                </a:lnTo>
                <a:lnTo>
                  <a:pt x="1234262" y="82232"/>
                </a:lnTo>
                <a:lnTo>
                  <a:pt x="1234046" y="84251"/>
                </a:lnTo>
                <a:lnTo>
                  <a:pt x="1235405" y="86448"/>
                </a:lnTo>
                <a:lnTo>
                  <a:pt x="1236154" y="88582"/>
                </a:lnTo>
                <a:lnTo>
                  <a:pt x="1240713" y="86652"/>
                </a:lnTo>
                <a:lnTo>
                  <a:pt x="1242568" y="83350"/>
                </a:lnTo>
                <a:close/>
              </a:path>
              <a:path w="1424939" h="194310">
                <a:moveTo>
                  <a:pt x="1244092" y="50546"/>
                </a:moveTo>
                <a:lnTo>
                  <a:pt x="1225892" y="49047"/>
                </a:lnTo>
                <a:lnTo>
                  <a:pt x="1224597" y="51904"/>
                </a:lnTo>
                <a:lnTo>
                  <a:pt x="1226413" y="53454"/>
                </a:lnTo>
                <a:lnTo>
                  <a:pt x="1228140" y="56172"/>
                </a:lnTo>
                <a:lnTo>
                  <a:pt x="1235100" y="56718"/>
                </a:lnTo>
                <a:lnTo>
                  <a:pt x="1240155" y="55816"/>
                </a:lnTo>
                <a:lnTo>
                  <a:pt x="1244092" y="50546"/>
                </a:lnTo>
                <a:close/>
              </a:path>
              <a:path w="1424939" h="194310">
                <a:moveTo>
                  <a:pt x="1254607" y="56324"/>
                </a:moveTo>
                <a:lnTo>
                  <a:pt x="1248397" y="47752"/>
                </a:lnTo>
                <a:lnTo>
                  <a:pt x="1246568" y="48755"/>
                </a:lnTo>
                <a:lnTo>
                  <a:pt x="1249654" y="59118"/>
                </a:lnTo>
                <a:lnTo>
                  <a:pt x="1254607" y="56324"/>
                </a:lnTo>
                <a:close/>
              </a:path>
              <a:path w="1424939" h="194310">
                <a:moveTo>
                  <a:pt x="1256576" y="74244"/>
                </a:moveTo>
                <a:lnTo>
                  <a:pt x="1255560" y="73431"/>
                </a:lnTo>
                <a:lnTo>
                  <a:pt x="1255052" y="73012"/>
                </a:lnTo>
                <a:lnTo>
                  <a:pt x="1253299" y="76073"/>
                </a:lnTo>
                <a:lnTo>
                  <a:pt x="1253782" y="76314"/>
                </a:lnTo>
                <a:lnTo>
                  <a:pt x="1254569" y="76847"/>
                </a:lnTo>
                <a:lnTo>
                  <a:pt x="1255382" y="75984"/>
                </a:lnTo>
                <a:lnTo>
                  <a:pt x="1255953" y="75095"/>
                </a:lnTo>
                <a:lnTo>
                  <a:pt x="1256576" y="74244"/>
                </a:lnTo>
                <a:close/>
              </a:path>
              <a:path w="1424939" h="194310">
                <a:moveTo>
                  <a:pt x="1272946" y="51993"/>
                </a:moveTo>
                <a:lnTo>
                  <a:pt x="1272794" y="52006"/>
                </a:lnTo>
                <a:lnTo>
                  <a:pt x="1272692" y="52184"/>
                </a:lnTo>
                <a:lnTo>
                  <a:pt x="1272870" y="52095"/>
                </a:lnTo>
                <a:close/>
              </a:path>
              <a:path w="1424939" h="194310">
                <a:moveTo>
                  <a:pt x="1273683" y="47929"/>
                </a:moveTo>
                <a:lnTo>
                  <a:pt x="1273060" y="46316"/>
                </a:lnTo>
                <a:lnTo>
                  <a:pt x="1272362" y="44488"/>
                </a:lnTo>
                <a:lnTo>
                  <a:pt x="1270508" y="42214"/>
                </a:lnTo>
                <a:lnTo>
                  <a:pt x="1266177" y="41287"/>
                </a:lnTo>
                <a:lnTo>
                  <a:pt x="1263688" y="42760"/>
                </a:lnTo>
                <a:lnTo>
                  <a:pt x="1262722" y="49072"/>
                </a:lnTo>
                <a:lnTo>
                  <a:pt x="1263815" y="51333"/>
                </a:lnTo>
                <a:lnTo>
                  <a:pt x="1268768" y="52324"/>
                </a:lnTo>
                <a:lnTo>
                  <a:pt x="1270774" y="52031"/>
                </a:lnTo>
                <a:lnTo>
                  <a:pt x="1272717" y="52006"/>
                </a:lnTo>
                <a:lnTo>
                  <a:pt x="1272933" y="50076"/>
                </a:lnTo>
                <a:lnTo>
                  <a:pt x="1273683" y="47929"/>
                </a:lnTo>
                <a:close/>
              </a:path>
              <a:path w="1424939" h="194310">
                <a:moveTo>
                  <a:pt x="1277810" y="57632"/>
                </a:moveTo>
                <a:lnTo>
                  <a:pt x="1272730" y="52235"/>
                </a:lnTo>
                <a:lnTo>
                  <a:pt x="1270381" y="55118"/>
                </a:lnTo>
                <a:lnTo>
                  <a:pt x="1263954" y="56451"/>
                </a:lnTo>
                <a:lnTo>
                  <a:pt x="1269161" y="62103"/>
                </a:lnTo>
                <a:lnTo>
                  <a:pt x="1277213" y="59232"/>
                </a:lnTo>
                <a:lnTo>
                  <a:pt x="1277810" y="57632"/>
                </a:lnTo>
                <a:close/>
              </a:path>
              <a:path w="1424939" h="194310">
                <a:moveTo>
                  <a:pt x="1281176" y="120561"/>
                </a:moveTo>
                <a:lnTo>
                  <a:pt x="1279715" y="120142"/>
                </a:lnTo>
                <a:lnTo>
                  <a:pt x="1278267" y="119659"/>
                </a:lnTo>
                <a:lnTo>
                  <a:pt x="1276781" y="119367"/>
                </a:lnTo>
                <a:lnTo>
                  <a:pt x="1276591" y="119329"/>
                </a:lnTo>
                <a:lnTo>
                  <a:pt x="1276223" y="120281"/>
                </a:lnTo>
                <a:lnTo>
                  <a:pt x="1275930" y="120777"/>
                </a:lnTo>
                <a:lnTo>
                  <a:pt x="1277416" y="121424"/>
                </a:lnTo>
                <a:lnTo>
                  <a:pt x="1280375" y="122745"/>
                </a:lnTo>
                <a:lnTo>
                  <a:pt x="1281176" y="120561"/>
                </a:lnTo>
                <a:close/>
              </a:path>
              <a:path w="1424939" h="194310">
                <a:moveTo>
                  <a:pt x="1332788" y="34912"/>
                </a:moveTo>
                <a:lnTo>
                  <a:pt x="1331125" y="32131"/>
                </a:lnTo>
                <a:lnTo>
                  <a:pt x="1330388" y="29438"/>
                </a:lnTo>
                <a:lnTo>
                  <a:pt x="1327023" y="27444"/>
                </a:lnTo>
                <a:lnTo>
                  <a:pt x="1324279" y="27940"/>
                </a:lnTo>
                <a:lnTo>
                  <a:pt x="1321485" y="28613"/>
                </a:lnTo>
                <a:lnTo>
                  <a:pt x="1320546" y="31457"/>
                </a:lnTo>
                <a:lnTo>
                  <a:pt x="1322197" y="33235"/>
                </a:lnTo>
                <a:lnTo>
                  <a:pt x="1323962" y="34353"/>
                </a:lnTo>
                <a:lnTo>
                  <a:pt x="1327594" y="35280"/>
                </a:lnTo>
                <a:lnTo>
                  <a:pt x="1329702" y="34912"/>
                </a:lnTo>
                <a:lnTo>
                  <a:pt x="1332788" y="34912"/>
                </a:lnTo>
                <a:close/>
              </a:path>
              <a:path w="1424939" h="194310">
                <a:moveTo>
                  <a:pt x="1336128" y="0"/>
                </a:moveTo>
                <a:lnTo>
                  <a:pt x="1333080" y="0"/>
                </a:lnTo>
                <a:lnTo>
                  <a:pt x="1333944" y="952"/>
                </a:lnTo>
                <a:lnTo>
                  <a:pt x="1335760" y="2933"/>
                </a:lnTo>
                <a:lnTo>
                  <a:pt x="1335938" y="1866"/>
                </a:lnTo>
                <a:lnTo>
                  <a:pt x="1336078" y="889"/>
                </a:lnTo>
                <a:lnTo>
                  <a:pt x="1336128" y="0"/>
                </a:lnTo>
                <a:close/>
              </a:path>
              <a:path w="1424939" h="194310">
                <a:moveTo>
                  <a:pt x="1351407" y="12"/>
                </a:moveTo>
                <a:lnTo>
                  <a:pt x="1343266" y="12"/>
                </a:lnTo>
                <a:lnTo>
                  <a:pt x="1343025" y="495"/>
                </a:lnTo>
                <a:lnTo>
                  <a:pt x="1342567" y="1549"/>
                </a:lnTo>
                <a:lnTo>
                  <a:pt x="1345895" y="2514"/>
                </a:lnTo>
                <a:lnTo>
                  <a:pt x="1348359" y="6413"/>
                </a:lnTo>
                <a:lnTo>
                  <a:pt x="1351305" y="1447"/>
                </a:lnTo>
                <a:lnTo>
                  <a:pt x="1351407" y="762"/>
                </a:lnTo>
                <a:lnTo>
                  <a:pt x="1351407" y="12"/>
                </a:lnTo>
                <a:close/>
              </a:path>
              <a:path w="1424939" h="194310">
                <a:moveTo>
                  <a:pt x="1355064" y="10439"/>
                </a:moveTo>
                <a:lnTo>
                  <a:pt x="1354531" y="9677"/>
                </a:lnTo>
                <a:lnTo>
                  <a:pt x="1352156" y="6235"/>
                </a:lnTo>
                <a:lnTo>
                  <a:pt x="1349248" y="7061"/>
                </a:lnTo>
                <a:lnTo>
                  <a:pt x="1345590" y="10083"/>
                </a:lnTo>
                <a:lnTo>
                  <a:pt x="1347457" y="13703"/>
                </a:lnTo>
                <a:lnTo>
                  <a:pt x="1349362" y="16217"/>
                </a:lnTo>
                <a:lnTo>
                  <a:pt x="1354201" y="13195"/>
                </a:lnTo>
                <a:lnTo>
                  <a:pt x="1355064" y="10439"/>
                </a:lnTo>
                <a:close/>
              </a:path>
              <a:path w="1424939" h="194310">
                <a:moveTo>
                  <a:pt x="1355674" y="33642"/>
                </a:moveTo>
                <a:lnTo>
                  <a:pt x="1355547" y="33134"/>
                </a:lnTo>
                <a:lnTo>
                  <a:pt x="1355407" y="32639"/>
                </a:lnTo>
                <a:lnTo>
                  <a:pt x="1355280" y="32131"/>
                </a:lnTo>
                <a:lnTo>
                  <a:pt x="1353693" y="32461"/>
                </a:lnTo>
                <a:lnTo>
                  <a:pt x="1352092" y="32778"/>
                </a:lnTo>
                <a:lnTo>
                  <a:pt x="1350492" y="33108"/>
                </a:lnTo>
                <a:lnTo>
                  <a:pt x="1351064" y="35128"/>
                </a:lnTo>
                <a:lnTo>
                  <a:pt x="1352600" y="34620"/>
                </a:lnTo>
                <a:lnTo>
                  <a:pt x="1354137" y="34124"/>
                </a:lnTo>
                <a:lnTo>
                  <a:pt x="1355674" y="33642"/>
                </a:lnTo>
                <a:close/>
              </a:path>
              <a:path w="1424939" h="194310">
                <a:moveTo>
                  <a:pt x="1371828" y="27139"/>
                </a:moveTo>
                <a:lnTo>
                  <a:pt x="1370380" y="25349"/>
                </a:lnTo>
                <a:lnTo>
                  <a:pt x="1369085" y="22186"/>
                </a:lnTo>
                <a:lnTo>
                  <a:pt x="1366202" y="24790"/>
                </a:lnTo>
                <a:lnTo>
                  <a:pt x="1364018" y="26162"/>
                </a:lnTo>
                <a:lnTo>
                  <a:pt x="1362875" y="28130"/>
                </a:lnTo>
                <a:lnTo>
                  <a:pt x="1362481" y="28803"/>
                </a:lnTo>
                <a:lnTo>
                  <a:pt x="1364348" y="31762"/>
                </a:lnTo>
                <a:lnTo>
                  <a:pt x="1368780" y="33528"/>
                </a:lnTo>
                <a:lnTo>
                  <a:pt x="1371092" y="31572"/>
                </a:lnTo>
                <a:lnTo>
                  <a:pt x="1371828" y="27139"/>
                </a:lnTo>
                <a:close/>
              </a:path>
              <a:path w="1424939" h="194310">
                <a:moveTo>
                  <a:pt x="1372450" y="0"/>
                </a:moveTo>
                <a:lnTo>
                  <a:pt x="1370076" y="0"/>
                </a:lnTo>
                <a:lnTo>
                  <a:pt x="1369453" y="4127"/>
                </a:lnTo>
                <a:lnTo>
                  <a:pt x="1371879" y="4127"/>
                </a:lnTo>
                <a:lnTo>
                  <a:pt x="1372171" y="2895"/>
                </a:lnTo>
                <a:lnTo>
                  <a:pt x="1372450" y="0"/>
                </a:lnTo>
                <a:close/>
              </a:path>
              <a:path w="1424939" h="194310">
                <a:moveTo>
                  <a:pt x="1378280" y="36995"/>
                </a:moveTo>
                <a:lnTo>
                  <a:pt x="1377137" y="36220"/>
                </a:lnTo>
                <a:lnTo>
                  <a:pt x="1376121" y="34975"/>
                </a:lnTo>
                <a:lnTo>
                  <a:pt x="1373619" y="37985"/>
                </a:lnTo>
                <a:lnTo>
                  <a:pt x="1374609" y="38773"/>
                </a:lnTo>
                <a:lnTo>
                  <a:pt x="1376603" y="40322"/>
                </a:lnTo>
                <a:lnTo>
                  <a:pt x="1377213" y="39471"/>
                </a:lnTo>
                <a:lnTo>
                  <a:pt x="1378280" y="38633"/>
                </a:lnTo>
                <a:lnTo>
                  <a:pt x="1378280" y="36995"/>
                </a:lnTo>
                <a:close/>
              </a:path>
              <a:path w="1424939" h="194310">
                <a:moveTo>
                  <a:pt x="1415288" y="12"/>
                </a:moveTo>
                <a:lnTo>
                  <a:pt x="1406715" y="12"/>
                </a:lnTo>
                <a:lnTo>
                  <a:pt x="1405864" y="1358"/>
                </a:lnTo>
                <a:lnTo>
                  <a:pt x="1409750" y="736"/>
                </a:lnTo>
                <a:lnTo>
                  <a:pt x="1412633" y="4483"/>
                </a:lnTo>
                <a:lnTo>
                  <a:pt x="1415161" y="393"/>
                </a:lnTo>
                <a:lnTo>
                  <a:pt x="1415288" y="12"/>
                </a:lnTo>
                <a:close/>
              </a:path>
              <a:path w="1424939" h="194310">
                <a:moveTo>
                  <a:pt x="1424838" y="42799"/>
                </a:moveTo>
                <a:lnTo>
                  <a:pt x="1422793" y="41605"/>
                </a:lnTo>
                <a:lnTo>
                  <a:pt x="1421726" y="40576"/>
                </a:lnTo>
                <a:lnTo>
                  <a:pt x="1419910" y="40360"/>
                </a:lnTo>
                <a:lnTo>
                  <a:pt x="1418513" y="41821"/>
                </a:lnTo>
                <a:lnTo>
                  <a:pt x="1418526" y="42570"/>
                </a:lnTo>
                <a:lnTo>
                  <a:pt x="1418539" y="43472"/>
                </a:lnTo>
                <a:lnTo>
                  <a:pt x="1419758" y="45135"/>
                </a:lnTo>
                <a:lnTo>
                  <a:pt x="1421549" y="44958"/>
                </a:lnTo>
                <a:lnTo>
                  <a:pt x="1422692" y="43954"/>
                </a:lnTo>
                <a:lnTo>
                  <a:pt x="1424838" y="42799"/>
                </a:lnTo>
                <a:close/>
              </a:path>
            </a:pathLst>
          </a:custGeom>
          <a:solidFill>
            <a:srgbClr val="D1D3D4"/>
          </a:solidFill>
        </p:spPr>
        <p:txBody>
          <a:bodyPr wrap="square" lIns="0" tIns="0" rIns="0" bIns="0" rtlCol="0"/>
          <a:lstStyle/>
          <a:p>
            <a:endParaRPr/>
          </a:p>
        </p:txBody>
      </p:sp>
      <p:sp>
        <p:nvSpPr>
          <p:cNvPr id="198" name="bg object 198"/>
          <p:cNvSpPr/>
          <p:nvPr/>
        </p:nvSpPr>
        <p:spPr>
          <a:xfrm>
            <a:off x="3603955" y="3932389"/>
            <a:ext cx="1290320" cy="289560"/>
          </a:xfrm>
          <a:custGeom>
            <a:avLst/>
            <a:gdLst/>
            <a:ahLst/>
            <a:cxnLst/>
            <a:rect l="l" t="t" r="r" b="b"/>
            <a:pathLst>
              <a:path w="1290320" h="289560">
                <a:moveTo>
                  <a:pt x="13398" y="98031"/>
                </a:moveTo>
                <a:lnTo>
                  <a:pt x="12674" y="95529"/>
                </a:lnTo>
                <a:lnTo>
                  <a:pt x="7810" y="95567"/>
                </a:lnTo>
                <a:lnTo>
                  <a:pt x="4610" y="97002"/>
                </a:lnTo>
                <a:lnTo>
                  <a:pt x="3175" y="102539"/>
                </a:lnTo>
                <a:lnTo>
                  <a:pt x="0" y="106781"/>
                </a:lnTo>
                <a:lnTo>
                  <a:pt x="3302" y="111620"/>
                </a:lnTo>
                <a:lnTo>
                  <a:pt x="10680" y="109626"/>
                </a:lnTo>
                <a:lnTo>
                  <a:pt x="12166" y="103568"/>
                </a:lnTo>
                <a:lnTo>
                  <a:pt x="12801" y="100711"/>
                </a:lnTo>
                <a:lnTo>
                  <a:pt x="13398" y="98031"/>
                </a:lnTo>
                <a:close/>
              </a:path>
              <a:path w="1290320" h="289560">
                <a:moveTo>
                  <a:pt x="39890" y="112268"/>
                </a:moveTo>
                <a:lnTo>
                  <a:pt x="38150" y="111874"/>
                </a:lnTo>
                <a:lnTo>
                  <a:pt x="36449" y="111658"/>
                </a:lnTo>
                <a:lnTo>
                  <a:pt x="34747" y="111417"/>
                </a:lnTo>
                <a:lnTo>
                  <a:pt x="34696" y="113461"/>
                </a:lnTo>
                <a:lnTo>
                  <a:pt x="34658" y="114477"/>
                </a:lnTo>
                <a:lnTo>
                  <a:pt x="36283" y="114477"/>
                </a:lnTo>
                <a:lnTo>
                  <a:pt x="37922" y="114554"/>
                </a:lnTo>
                <a:lnTo>
                  <a:pt x="39535" y="114376"/>
                </a:lnTo>
                <a:lnTo>
                  <a:pt x="39712" y="114350"/>
                </a:lnTo>
                <a:lnTo>
                  <a:pt x="39890" y="112268"/>
                </a:lnTo>
                <a:close/>
              </a:path>
              <a:path w="1290320" h="289560">
                <a:moveTo>
                  <a:pt x="47625" y="94475"/>
                </a:moveTo>
                <a:lnTo>
                  <a:pt x="46393" y="93497"/>
                </a:lnTo>
                <a:lnTo>
                  <a:pt x="45605" y="92494"/>
                </a:lnTo>
                <a:lnTo>
                  <a:pt x="45161" y="92621"/>
                </a:lnTo>
                <a:lnTo>
                  <a:pt x="44259" y="92900"/>
                </a:lnTo>
                <a:lnTo>
                  <a:pt x="43548" y="93776"/>
                </a:lnTo>
                <a:lnTo>
                  <a:pt x="42748" y="94411"/>
                </a:lnTo>
                <a:lnTo>
                  <a:pt x="43345" y="94970"/>
                </a:lnTo>
                <a:lnTo>
                  <a:pt x="43954" y="95999"/>
                </a:lnTo>
                <a:lnTo>
                  <a:pt x="45402" y="95923"/>
                </a:lnTo>
                <a:lnTo>
                  <a:pt x="46253" y="95173"/>
                </a:lnTo>
                <a:lnTo>
                  <a:pt x="47625" y="94475"/>
                </a:lnTo>
                <a:close/>
              </a:path>
              <a:path w="1290320" h="289560">
                <a:moveTo>
                  <a:pt x="56134" y="103136"/>
                </a:moveTo>
                <a:lnTo>
                  <a:pt x="54660" y="100558"/>
                </a:lnTo>
                <a:lnTo>
                  <a:pt x="52628" y="100228"/>
                </a:lnTo>
                <a:lnTo>
                  <a:pt x="48501" y="102628"/>
                </a:lnTo>
                <a:lnTo>
                  <a:pt x="51523" y="103860"/>
                </a:lnTo>
                <a:lnTo>
                  <a:pt x="55181" y="105371"/>
                </a:lnTo>
                <a:lnTo>
                  <a:pt x="56134" y="103136"/>
                </a:lnTo>
                <a:close/>
              </a:path>
              <a:path w="1290320" h="289560">
                <a:moveTo>
                  <a:pt x="66967" y="40043"/>
                </a:moveTo>
                <a:lnTo>
                  <a:pt x="63068" y="34391"/>
                </a:lnTo>
                <a:lnTo>
                  <a:pt x="61252" y="33934"/>
                </a:lnTo>
                <a:lnTo>
                  <a:pt x="59397" y="36017"/>
                </a:lnTo>
                <a:lnTo>
                  <a:pt x="56324" y="39484"/>
                </a:lnTo>
                <a:lnTo>
                  <a:pt x="59410" y="40982"/>
                </a:lnTo>
                <a:lnTo>
                  <a:pt x="61099" y="43154"/>
                </a:lnTo>
                <a:lnTo>
                  <a:pt x="64795" y="41668"/>
                </a:lnTo>
                <a:lnTo>
                  <a:pt x="66967" y="40043"/>
                </a:lnTo>
                <a:close/>
              </a:path>
              <a:path w="1290320" h="289560">
                <a:moveTo>
                  <a:pt x="74180" y="110820"/>
                </a:moveTo>
                <a:lnTo>
                  <a:pt x="72466" y="108775"/>
                </a:lnTo>
                <a:lnTo>
                  <a:pt x="71805" y="108864"/>
                </a:lnTo>
                <a:lnTo>
                  <a:pt x="70485" y="109042"/>
                </a:lnTo>
                <a:lnTo>
                  <a:pt x="69316" y="110299"/>
                </a:lnTo>
                <a:lnTo>
                  <a:pt x="67284" y="111645"/>
                </a:lnTo>
                <a:lnTo>
                  <a:pt x="69176" y="112928"/>
                </a:lnTo>
                <a:lnTo>
                  <a:pt x="70319" y="114274"/>
                </a:lnTo>
                <a:lnTo>
                  <a:pt x="72301" y="113906"/>
                </a:lnTo>
                <a:lnTo>
                  <a:pt x="73774" y="112649"/>
                </a:lnTo>
                <a:lnTo>
                  <a:pt x="74180" y="110820"/>
                </a:lnTo>
                <a:close/>
              </a:path>
              <a:path w="1290320" h="289560">
                <a:moveTo>
                  <a:pt x="126149" y="39560"/>
                </a:moveTo>
                <a:lnTo>
                  <a:pt x="125374" y="38049"/>
                </a:lnTo>
                <a:lnTo>
                  <a:pt x="124193" y="37185"/>
                </a:lnTo>
                <a:lnTo>
                  <a:pt x="123101" y="36753"/>
                </a:lnTo>
                <a:lnTo>
                  <a:pt x="122770" y="36626"/>
                </a:lnTo>
                <a:lnTo>
                  <a:pt x="121094" y="38392"/>
                </a:lnTo>
                <a:lnTo>
                  <a:pt x="121615" y="39992"/>
                </a:lnTo>
                <a:lnTo>
                  <a:pt x="122758" y="40817"/>
                </a:lnTo>
                <a:lnTo>
                  <a:pt x="124091" y="42354"/>
                </a:lnTo>
                <a:lnTo>
                  <a:pt x="125006" y="40754"/>
                </a:lnTo>
                <a:lnTo>
                  <a:pt x="126149" y="39560"/>
                </a:lnTo>
                <a:close/>
              </a:path>
              <a:path w="1290320" h="289560">
                <a:moveTo>
                  <a:pt x="133604" y="135229"/>
                </a:moveTo>
                <a:lnTo>
                  <a:pt x="133413" y="134620"/>
                </a:lnTo>
                <a:lnTo>
                  <a:pt x="133210" y="134010"/>
                </a:lnTo>
                <a:lnTo>
                  <a:pt x="133019" y="133400"/>
                </a:lnTo>
                <a:lnTo>
                  <a:pt x="131724" y="133985"/>
                </a:lnTo>
                <a:lnTo>
                  <a:pt x="130429" y="134581"/>
                </a:lnTo>
                <a:lnTo>
                  <a:pt x="129133" y="135166"/>
                </a:lnTo>
                <a:lnTo>
                  <a:pt x="129641" y="136474"/>
                </a:lnTo>
                <a:lnTo>
                  <a:pt x="130962" y="136055"/>
                </a:lnTo>
                <a:lnTo>
                  <a:pt x="132283" y="135648"/>
                </a:lnTo>
                <a:lnTo>
                  <a:pt x="133604" y="135229"/>
                </a:lnTo>
                <a:close/>
              </a:path>
              <a:path w="1290320" h="289560">
                <a:moveTo>
                  <a:pt x="147624" y="140550"/>
                </a:moveTo>
                <a:lnTo>
                  <a:pt x="144856" y="130416"/>
                </a:lnTo>
                <a:lnTo>
                  <a:pt x="138684" y="142265"/>
                </a:lnTo>
                <a:lnTo>
                  <a:pt x="147624" y="140550"/>
                </a:lnTo>
                <a:close/>
              </a:path>
              <a:path w="1290320" h="289560">
                <a:moveTo>
                  <a:pt x="159575" y="35674"/>
                </a:moveTo>
                <a:lnTo>
                  <a:pt x="156959" y="31343"/>
                </a:lnTo>
                <a:lnTo>
                  <a:pt x="154305" y="32575"/>
                </a:lnTo>
                <a:lnTo>
                  <a:pt x="150914" y="34874"/>
                </a:lnTo>
                <a:lnTo>
                  <a:pt x="152603" y="38900"/>
                </a:lnTo>
                <a:lnTo>
                  <a:pt x="154787" y="40767"/>
                </a:lnTo>
                <a:lnTo>
                  <a:pt x="158445" y="38519"/>
                </a:lnTo>
                <a:lnTo>
                  <a:pt x="159181" y="38061"/>
                </a:lnTo>
                <a:lnTo>
                  <a:pt x="159575" y="35674"/>
                </a:lnTo>
                <a:close/>
              </a:path>
              <a:path w="1290320" h="289560">
                <a:moveTo>
                  <a:pt x="170014" y="143027"/>
                </a:moveTo>
                <a:lnTo>
                  <a:pt x="169748" y="139026"/>
                </a:lnTo>
                <a:lnTo>
                  <a:pt x="162560" y="135001"/>
                </a:lnTo>
                <a:lnTo>
                  <a:pt x="163525" y="138049"/>
                </a:lnTo>
                <a:lnTo>
                  <a:pt x="160324" y="142659"/>
                </a:lnTo>
                <a:lnTo>
                  <a:pt x="165188" y="143357"/>
                </a:lnTo>
                <a:lnTo>
                  <a:pt x="167665" y="143713"/>
                </a:lnTo>
                <a:lnTo>
                  <a:pt x="170014" y="143027"/>
                </a:lnTo>
                <a:close/>
              </a:path>
              <a:path w="1290320" h="289560">
                <a:moveTo>
                  <a:pt x="188988" y="232752"/>
                </a:moveTo>
                <a:lnTo>
                  <a:pt x="181978" y="228866"/>
                </a:lnTo>
                <a:lnTo>
                  <a:pt x="182079" y="225590"/>
                </a:lnTo>
                <a:lnTo>
                  <a:pt x="181178" y="222694"/>
                </a:lnTo>
                <a:lnTo>
                  <a:pt x="180644" y="221957"/>
                </a:lnTo>
                <a:lnTo>
                  <a:pt x="180187" y="221094"/>
                </a:lnTo>
                <a:lnTo>
                  <a:pt x="172745" y="219671"/>
                </a:lnTo>
                <a:lnTo>
                  <a:pt x="170294" y="225602"/>
                </a:lnTo>
                <a:lnTo>
                  <a:pt x="176301" y="225894"/>
                </a:lnTo>
                <a:lnTo>
                  <a:pt x="178587" y="229438"/>
                </a:lnTo>
                <a:lnTo>
                  <a:pt x="171983" y="234556"/>
                </a:lnTo>
                <a:lnTo>
                  <a:pt x="186029" y="242684"/>
                </a:lnTo>
                <a:lnTo>
                  <a:pt x="186880" y="236766"/>
                </a:lnTo>
                <a:lnTo>
                  <a:pt x="188988" y="232752"/>
                </a:lnTo>
                <a:close/>
              </a:path>
              <a:path w="1290320" h="289560">
                <a:moveTo>
                  <a:pt x="193560" y="59131"/>
                </a:moveTo>
                <a:lnTo>
                  <a:pt x="192074" y="56565"/>
                </a:lnTo>
                <a:lnTo>
                  <a:pt x="189369" y="56324"/>
                </a:lnTo>
                <a:lnTo>
                  <a:pt x="187058" y="56730"/>
                </a:lnTo>
                <a:lnTo>
                  <a:pt x="187439" y="60820"/>
                </a:lnTo>
                <a:lnTo>
                  <a:pt x="189496" y="62217"/>
                </a:lnTo>
                <a:lnTo>
                  <a:pt x="190347" y="62026"/>
                </a:lnTo>
                <a:lnTo>
                  <a:pt x="193548" y="61302"/>
                </a:lnTo>
                <a:lnTo>
                  <a:pt x="193560" y="59131"/>
                </a:lnTo>
                <a:close/>
              </a:path>
              <a:path w="1290320" h="289560">
                <a:moveTo>
                  <a:pt x="201726" y="232498"/>
                </a:moveTo>
                <a:lnTo>
                  <a:pt x="201472" y="231711"/>
                </a:lnTo>
                <a:lnTo>
                  <a:pt x="200990" y="230111"/>
                </a:lnTo>
                <a:lnTo>
                  <a:pt x="195135" y="231584"/>
                </a:lnTo>
                <a:lnTo>
                  <a:pt x="195427" y="232613"/>
                </a:lnTo>
                <a:lnTo>
                  <a:pt x="196037" y="234645"/>
                </a:lnTo>
                <a:lnTo>
                  <a:pt x="201726" y="232498"/>
                </a:lnTo>
                <a:close/>
              </a:path>
              <a:path w="1290320" h="289560">
                <a:moveTo>
                  <a:pt x="209143" y="104355"/>
                </a:moveTo>
                <a:lnTo>
                  <a:pt x="208978" y="100647"/>
                </a:lnTo>
                <a:lnTo>
                  <a:pt x="206870" y="100190"/>
                </a:lnTo>
                <a:lnTo>
                  <a:pt x="205867" y="102158"/>
                </a:lnTo>
                <a:lnTo>
                  <a:pt x="205028" y="103974"/>
                </a:lnTo>
                <a:lnTo>
                  <a:pt x="204558" y="106705"/>
                </a:lnTo>
                <a:lnTo>
                  <a:pt x="205625" y="107772"/>
                </a:lnTo>
                <a:lnTo>
                  <a:pt x="206451" y="109347"/>
                </a:lnTo>
                <a:lnTo>
                  <a:pt x="207530" y="107911"/>
                </a:lnTo>
                <a:lnTo>
                  <a:pt x="208572" y="107111"/>
                </a:lnTo>
                <a:lnTo>
                  <a:pt x="209143" y="104355"/>
                </a:lnTo>
                <a:close/>
              </a:path>
              <a:path w="1290320" h="289560">
                <a:moveTo>
                  <a:pt x="211175" y="133388"/>
                </a:moveTo>
                <a:lnTo>
                  <a:pt x="206502" y="125374"/>
                </a:lnTo>
                <a:lnTo>
                  <a:pt x="194652" y="130238"/>
                </a:lnTo>
                <a:lnTo>
                  <a:pt x="193548" y="137210"/>
                </a:lnTo>
                <a:lnTo>
                  <a:pt x="199999" y="137579"/>
                </a:lnTo>
                <a:lnTo>
                  <a:pt x="202349" y="141185"/>
                </a:lnTo>
                <a:lnTo>
                  <a:pt x="210527" y="135521"/>
                </a:lnTo>
                <a:lnTo>
                  <a:pt x="211175" y="133388"/>
                </a:lnTo>
                <a:close/>
              </a:path>
              <a:path w="1290320" h="289560">
                <a:moveTo>
                  <a:pt x="212877" y="147916"/>
                </a:moveTo>
                <a:lnTo>
                  <a:pt x="212852" y="146570"/>
                </a:lnTo>
                <a:lnTo>
                  <a:pt x="202514" y="141414"/>
                </a:lnTo>
                <a:lnTo>
                  <a:pt x="201358" y="143764"/>
                </a:lnTo>
                <a:lnTo>
                  <a:pt x="198450" y="149402"/>
                </a:lnTo>
                <a:lnTo>
                  <a:pt x="212877" y="147916"/>
                </a:lnTo>
                <a:close/>
              </a:path>
              <a:path w="1290320" h="289560">
                <a:moveTo>
                  <a:pt x="213804" y="229565"/>
                </a:moveTo>
                <a:lnTo>
                  <a:pt x="212623" y="228790"/>
                </a:lnTo>
                <a:lnTo>
                  <a:pt x="211645" y="227672"/>
                </a:lnTo>
                <a:lnTo>
                  <a:pt x="209169" y="230428"/>
                </a:lnTo>
                <a:lnTo>
                  <a:pt x="210096" y="231165"/>
                </a:lnTo>
                <a:lnTo>
                  <a:pt x="210947" y="232181"/>
                </a:lnTo>
                <a:lnTo>
                  <a:pt x="212382" y="232613"/>
                </a:lnTo>
                <a:lnTo>
                  <a:pt x="213741" y="231089"/>
                </a:lnTo>
                <a:lnTo>
                  <a:pt x="213779" y="230276"/>
                </a:lnTo>
                <a:lnTo>
                  <a:pt x="213804" y="229565"/>
                </a:lnTo>
                <a:close/>
              </a:path>
              <a:path w="1290320" h="289560">
                <a:moveTo>
                  <a:pt x="218681" y="242062"/>
                </a:moveTo>
                <a:lnTo>
                  <a:pt x="216763" y="240157"/>
                </a:lnTo>
                <a:lnTo>
                  <a:pt x="212979" y="236435"/>
                </a:lnTo>
                <a:lnTo>
                  <a:pt x="211302" y="237274"/>
                </a:lnTo>
                <a:lnTo>
                  <a:pt x="211302" y="245351"/>
                </a:lnTo>
                <a:lnTo>
                  <a:pt x="218681" y="242062"/>
                </a:lnTo>
                <a:close/>
              </a:path>
              <a:path w="1290320" h="289560">
                <a:moveTo>
                  <a:pt x="218821" y="242036"/>
                </a:moveTo>
                <a:lnTo>
                  <a:pt x="218681" y="242049"/>
                </a:lnTo>
                <a:lnTo>
                  <a:pt x="218808" y="242201"/>
                </a:lnTo>
                <a:lnTo>
                  <a:pt x="218821" y="242036"/>
                </a:lnTo>
                <a:close/>
              </a:path>
              <a:path w="1290320" h="289560">
                <a:moveTo>
                  <a:pt x="219887" y="257517"/>
                </a:moveTo>
                <a:lnTo>
                  <a:pt x="218414" y="251434"/>
                </a:lnTo>
                <a:lnTo>
                  <a:pt x="213296" y="252247"/>
                </a:lnTo>
                <a:lnTo>
                  <a:pt x="219887" y="257517"/>
                </a:lnTo>
                <a:close/>
              </a:path>
              <a:path w="1290320" h="289560">
                <a:moveTo>
                  <a:pt x="222021" y="219443"/>
                </a:moveTo>
                <a:lnTo>
                  <a:pt x="220103" y="212318"/>
                </a:lnTo>
                <a:lnTo>
                  <a:pt x="209384" y="212318"/>
                </a:lnTo>
                <a:lnTo>
                  <a:pt x="207899" y="213537"/>
                </a:lnTo>
                <a:lnTo>
                  <a:pt x="211899" y="215392"/>
                </a:lnTo>
                <a:lnTo>
                  <a:pt x="214464" y="217614"/>
                </a:lnTo>
                <a:lnTo>
                  <a:pt x="210210" y="222237"/>
                </a:lnTo>
                <a:lnTo>
                  <a:pt x="222021" y="219443"/>
                </a:lnTo>
                <a:close/>
              </a:path>
              <a:path w="1290320" h="289560">
                <a:moveTo>
                  <a:pt x="227926" y="54254"/>
                </a:moveTo>
                <a:lnTo>
                  <a:pt x="224840" y="53492"/>
                </a:lnTo>
                <a:lnTo>
                  <a:pt x="221665" y="51854"/>
                </a:lnTo>
                <a:lnTo>
                  <a:pt x="216395" y="52616"/>
                </a:lnTo>
                <a:lnTo>
                  <a:pt x="214350" y="55359"/>
                </a:lnTo>
                <a:lnTo>
                  <a:pt x="212128" y="57061"/>
                </a:lnTo>
                <a:lnTo>
                  <a:pt x="202031" y="54978"/>
                </a:lnTo>
                <a:lnTo>
                  <a:pt x="201599" y="55219"/>
                </a:lnTo>
                <a:lnTo>
                  <a:pt x="201625" y="63220"/>
                </a:lnTo>
                <a:lnTo>
                  <a:pt x="206857" y="65252"/>
                </a:lnTo>
                <a:lnTo>
                  <a:pt x="211696" y="63614"/>
                </a:lnTo>
                <a:lnTo>
                  <a:pt x="214833" y="61709"/>
                </a:lnTo>
                <a:lnTo>
                  <a:pt x="223164" y="61620"/>
                </a:lnTo>
                <a:lnTo>
                  <a:pt x="226225" y="59639"/>
                </a:lnTo>
                <a:lnTo>
                  <a:pt x="227926" y="54254"/>
                </a:lnTo>
                <a:close/>
              </a:path>
              <a:path w="1290320" h="289560">
                <a:moveTo>
                  <a:pt x="230085" y="239420"/>
                </a:moveTo>
                <a:lnTo>
                  <a:pt x="229082" y="236943"/>
                </a:lnTo>
                <a:lnTo>
                  <a:pt x="226364" y="235534"/>
                </a:lnTo>
                <a:lnTo>
                  <a:pt x="224840" y="235762"/>
                </a:lnTo>
                <a:lnTo>
                  <a:pt x="221576" y="236245"/>
                </a:lnTo>
                <a:lnTo>
                  <a:pt x="218846" y="238086"/>
                </a:lnTo>
                <a:lnTo>
                  <a:pt x="218821" y="242036"/>
                </a:lnTo>
                <a:lnTo>
                  <a:pt x="221665" y="242595"/>
                </a:lnTo>
                <a:lnTo>
                  <a:pt x="224320" y="245859"/>
                </a:lnTo>
                <a:lnTo>
                  <a:pt x="228625" y="241922"/>
                </a:lnTo>
                <a:lnTo>
                  <a:pt x="230085" y="239420"/>
                </a:lnTo>
                <a:close/>
              </a:path>
              <a:path w="1290320" h="289560">
                <a:moveTo>
                  <a:pt x="238480" y="222618"/>
                </a:moveTo>
                <a:lnTo>
                  <a:pt x="238290" y="221322"/>
                </a:lnTo>
                <a:lnTo>
                  <a:pt x="238137" y="220281"/>
                </a:lnTo>
                <a:lnTo>
                  <a:pt x="237274" y="219735"/>
                </a:lnTo>
                <a:lnTo>
                  <a:pt x="235864" y="219748"/>
                </a:lnTo>
                <a:lnTo>
                  <a:pt x="235534" y="219811"/>
                </a:lnTo>
                <a:lnTo>
                  <a:pt x="235242" y="219925"/>
                </a:lnTo>
                <a:lnTo>
                  <a:pt x="234137" y="219227"/>
                </a:lnTo>
                <a:lnTo>
                  <a:pt x="232651" y="219303"/>
                </a:lnTo>
                <a:lnTo>
                  <a:pt x="229133" y="222123"/>
                </a:lnTo>
                <a:lnTo>
                  <a:pt x="227571" y="224536"/>
                </a:lnTo>
                <a:lnTo>
                  <a:pt x="224561" y="228041"/>
                </a:lnTo>
                <a:lnTo>
                  <a:pt x="229133" y="227533"/>
                </a:lnTo>
                <a:lnTo>
                  <a:pt x="231889" y="227736"/>
                </a:lnTo>
                <a:lnTo>
                  <a:pt x="235216" y="226314"/>
                </a:lnTo>
                <a:lnTo>
                  <a:pt x="236410" y="224536"/>
                </a:lnTo>
                <a:lnTo>
                  <a:pt x="236702" y="223164"/>
                </a:lnTo>
                <a:lnTo>
                  <a:pt x="237591" y="222973"/>
                </a:lnTo>
                <a:lnTo>
                  <a:pt x="238480" y="222618"/>
                </a:lnTo>
                <a:close/>
              </a:path>
              <a:path w="1290320" h="289560">
                <a:moveTo>
                  <a:pt x="238925" y="241477"/>
                </a:moveTo>
                <a:lnTo>
                  <a:pt x="238531" y="239255"/>
                </a:lnTo>
                <a:lnTo>
                  <a:pt x="236905" y="239572"/>
                </a:lnTo>
                <a:lnTo>
                  <a:pt x="235280" y="239877"/>
                </a:lnTo>
                <a:lnTo>
                  <a:pt x="233667" y="240195"/>
                </a:lnTo>
                <a:lnTo>
                  <a:pt x="233781" y="240893"/>
                </a:lnTo>
                <a:lnTo>
                  <a:pt x="234035" y="242316"/>
                </a:lnTo>
                <a:lnTo>
                  <a:pt x="238925" y="241477"/>
                </a:lnTo>
                <a:close/>
              </a:path>
              <a:path w="1290320" h="289560">
                <a:moveTo>
                  <a:pt x="253479" y="234518"/>
                </a:moveTo>
                <a:lnTo>
                  <a:pt x="247891" y="234035"/>
                </a:lnTo>
                <a:lnTo>
                  <a:pt x="249732" y="224523"/>
                </a:lnTo>
                <a:lnTo>
                  <a:pt x="240411" y="226910"/>
                </a:lnTo>
                <a:lnTo>
                  <a:pt x="243382" y="230860"/>
                </a:lnTo>
                <a:lnTo>
                  <a:pt x="237159" y="235826"/>
                </a:lnTo>
                <a:lnTo>
                  <a:pt x="242557" y="238175"/>
                </a:lnTo>
                <a:lnTo>
                  <a:pt x="245567" y="239483"/>
                </a:lnTo>
                <a:lnTo>
                  <a:pt x="250647" y="240525"/>
                </a:lnTo>
                <a:lnTo>
                  <a:pt x="253479" y="234518"/>
                </a:lnTo>
                <a:close/>
              </a:path>
              <a:path w="1290320" h="289560">
                <a:moveTo>
                  <a:pt x="262991" y="255168"/>
                </a:moveTo>
                <a:lnTo>
                  <a:pt x="262039" y="253961"/>
                </a:lnTo>
                <a:lnTo>
                  <a:pt x="260604" y="252844"/>
                </a:lnTo>
                <a:lnTo>
                  <a:pt x="257035" y="254304"/>
                </a:lnTo>
                <a:lnTo>
                  <a:pt x="251117" y="257048"/>
                </a:lnTo>
                <a:lnTo>
                  <a:pt x="250926" y="256908"/>
                </a:lnTo>
                <a:lnTo>
                  <a:pt x="250672" y="256819"/>
                </a:lnTo>
                <a:lnTo>
                  <a:pt x="249021" y="256895"/>
                </a:lnTo>
                <a:lnTo>
                  <a:pt x="247789" y="257429"/>
                </a:lnTo>
                <a:lnTo>
                  <a:pt x="247256" y="258851"/>
                </a:lnTo>
                <a:lnTo>
                  <a:pt x="246545" y="259181"/>
                </a:lnTo>
                <a:lnTo>
                  <a:pt x="247497" y="260299"/>
                </a:lnTo>
                <a:lnTo>
                  <a:pt x="248221" y="261569"/>
                </a:lnTo>
                <a:lnTo>
                  <a:pt x="253111" y="260121"/>
                </a:lnTo>
                <a:lnTo>
                  <a:pt x="257657" y="258648"/>
                </a:lnTo>
                <a:lnTo>
                  <a:pt x="262572" y="256857"/>
                </a:lnTo>
                <a:lnTo>
                  <a:pt x="262991" y="255168"/>
                </a:lnTo>
                <a:close/>
              </a:path>
              <a:path w="1290320" h="289560">
                <a:moveTo>
                  <a:pt x="279742" y="209969"/>
                </a:moveTo>
                <a:lnTo>
                  <a:pt x="275717" y="206222"/>
                </a:lnTo>
                <a:lnTo>
                  <a:pt x="272427" y="203161"/>
                </a:lnTo>
                <a:lnTo>
                  <a:pt x="268706" y="204127"/>
                </a:lnTo>
                <a:lnTo>
                  <a:pt x="265811" y="207594"/>
                </a:lnTo>
                <a:lnTo>
                  <a:pt x="265760" y="213499"/>
                </a:lnTo>
                <a:lnTo>
                  <a:pt x="269392" y="215836"/>
                </a:lnTo>
                <a:lnTo>
                  <a:pt x="274548" y="217131"/>
                </a:lnTo>
                <a:lnTo>
                  <a:pt x="276771" y="213677"/>
                </a:lnTo>
                <a:lnTo>
                  <a:pt x="279742" y="209969"/>
                </a:lnTo>
                <a:close/>
              </a:path>
              <a:path w="1290320" h="289560">
                <a:moveTo>
                  <a:pt x="289623" y="277241"/>
                </a:moveTo>
                <a:lnTo>
                  <a:pt x="283451" y="274993"/>
                </a:lnTo>
                <a:lnTo>
                  <a:pt x="279565" y="277926"/>
                </a:lnTo>
                <a:lnTo>
                  <a:pt x="275551" y="283362"/>
                </a:lnTo>
                <a:lnTo>
                  <a:pt x="285191" y="284784"/>
                </a:lnTo>
                <a:lnTo>
                  <a:pt x="285953" y="284429"/>
                </a:lnTo>
                <a:lnTo>
                  <a:pt x="289623" y="277241"/>
                </a:lnTo>
                <a:close/>
              </a:path>
              <a:path w="1290320" h="289560">
                <a:moveTo>
                  <a:pt x="290804" y="249936"/>
                </a:moveTo>
                <a:lnTo>
                  <a:pt x="287362" y="247675"/>
                </a:lnTo>
                <a:lnTo>
                  <a:pt x="285838" y="247992"/>
                </a:lnTo>
                <a:lnTo>
                  <a:pt x="285521" y="248488"/>
                </a:lnTo>
                <a:lnTo>
                  <a:pt x="283756" y="251218"/>
                </a:lnTo>
                <a:lnTo>
                  <a:pt x="284492" y="253403"/>
                </a:lnTo>
                <a:lnTo>
                  <a:pt x="288429" y="255562"/>
                </a:lnTo>
                <a:lnTo>
                  <a:pt x="289674" y="252310"/>
                </a:lnTo>
                <a:lnTo>
                  <a:pt x="290804" y="249936"/>
                </a:lnTo>
                <a:close/>
              </a:path>
              <a:path w="1290320" h="289560">
                <a:moveTo>
                  <a:pt x="310705" y="285546"/>
                </a:moveTo>
                <a:lnTo>
                  <a:pt x="308800" y="283794"/>
                </a:lnTo>
                <a:lnTo>
                  <a:pt x="308432" y="283972"/>
                </a:lnTo>
                <a:lnTo>
                  <a:pt x="307289" y="284492"/>
                </a:lnTo>
                <a:lnTo>
                  <a:pt x="306451" y="285648"/>
                </a:lnTo>
                <a:lnTo>
                  <a:pt x="304888" y="287121"/>
                </a:lnTo>
                <a:lnTo>
                  <a:pt x="306476" y="287947"/>
                </a:lnTo>
                <a:lnTo>
                  <a:pt x="307682" y="289013"/>
                </a:lnTo>
                <a:lnTo>
                  <a:pt x="309232" y="288201"/>
                </a:lnTo>
                <a:lnTo>
                  <a:pt x="310146" y="287032"/>
                </a:lnTo>
                <a:lnTo>
                  <a:pt x="310705" y="285546"/>
                </a:lnTo>
                <a:close/>
              </a:path>
              <a:path w="1290320" h="289560">
                <a:moveTo>
                  <a:pt x="316560" y="245694"/>
                </a:moveTo>
                <a:lnTo>
                  <a:pt x="315963" y="245135"/>
                </a:lnTo>
                <a:lnTo>
                  <a:pt x="315048" y="244944"/>
                </a:lnTo>
                <a:lnTo>
                  <a:pt x="314706" y="244995"/>
                </a:lnTo>
                <a:lnTo>
                  <a:pt x="314413" y="245097"/>
                </a:lnTo>
                <a:lnTo>
                  <a:pt x="314159" y="245237"/>
                </a:lnTo>
                <a:lnTo>
                  <a:pt x="313410" y="244373"/>
                </a:lnTo>
                <a:lnTo>
                  <a:pt x="312483" y="243522"/>
                </a:lnTo>
                <a:lnTo>
                  <a:pt x="311594" y="242519"/>
                </a:lnTo>
                <a:lnTo>
                  <a:pt x="311162" y="243840"/>
                </a:lnTo>
                <a:lnTo>
                  <a:pt x="310769" y="244741"/>
                </a:lnTo>
                <a:lnTo>
                  <a:pt x="310159" y="247865"/>
                </a:lnTo>
                <a:lnTo>
                  <a:pt x="306362" y="253669"/>
                </a:lnTo>
                <a:lnTo>
                  <a:pt x="299478" y="255460"/>
                </a:lnTo>
                <a:lnTo>
                  <a:pt x="299720" y="258305"/>
                </a:lnTo>
                <a:lnTo>
                  <a:pt x="301548" y="262559"/>
                </a:lnTo>
                <a:lnTo>
                  <a:pt x="316344" y="258483"/>
                </a:lnTo>
                <a:lnTo>
                  <a:pt x="315645" y="255562"/>
                </a:lnTo>
                <a:lnTo>
                  <a:pt x="314045" y="252806"/>
                </a:lnTo>
                <a:lnTo>
                  <a:pt x="315595" y="250113"/>
                </a:lnTo>
                <a:lnTo>
                  <a:pt x="315810" y="249047"/>
                </a:lnTo>
                <a:lnTo>
                  <a:pt x="315683" y="248094"/>
                </a:lnTo>
                <a:lnTo>
                  <a:pt x="316153" y="247789"/>
                </a:lnTo>
                <a:lnTo>
                  <a:pt x="316458" y="247269"/>
                </a:lnTo>
                <a:lnTo>
                  <a:pt x="316560" y="245694"/>
                </a:lnTo>
                <a:close/>
              </a:path>
              <a:path w="1290320" h="289560">
                <a:moveTo>
                  <a:pt x="316750" y="178092"/>
                </a:moveTo>
                <a:lnTo>
                  <a:pt x="311912" y="177482"/>
                </a:lnTo>
                <a:lnTo>
                  <a:pt x="311823" y="178320"/>
                </a:lnTo>
                <a:lnTo>
                  <a:pt x="311721" y="179146"/>
                </a:lnTo>
                <a:lnTo>
                  <a:pt x="311632" y="179971"/>
                </a:lnTo>
                <a:lnTo>
                  <a:pt x="313232" y="180149"/>
                </a:lnTo>
                <a:lnTo>
                  <a:pt x="314833" y="180365"/>
                </a:lnTo>
                <a:lnTo>
                  <a:pt x="316522" y="180403"/>
                </a:lnTo>
                <a:lnTo>
                  <a:pt x="316649" y="178892"/>
                </a:lnTo>
                <a:lnTo>
                  <a:pt x="316750" y="178092"/>
                </a:lnTo>
                <a:close/>
              </a:path>
              <a:path w="1290320" h="289560">
                <a:moveTo>
                  <a:pt x="318744" y="228269"/>
                </a:moveTo>
                <a:lnTo>
                  <a:pt x="310311" y="223354"/>
                </a:lnTo>
                <a:lnTo>
                  <a:pt x="313563" y="216192"/>
                </a:lnTo>
                <a:lnTo>
                  <a:pt x="314528" y="209854"/>
                </a:lnTo>
                <a:lnTo>
                  <a:pt x="312369" y="207860"/>
                </a:lnTo>
                <a:lnTo>
                  <a:pt x="313143" y="205638"/>
                </a:lnTo>
                <a:lnTo>
                  <a:pt x="313334" y="204241"/>
                </a:lnTo>
                <a:lnTo>
                  <a:pt x="313080" y="202958"/>
                </a:lnTo>
                <a:lnTo>
                  <a:pt x="312534" y="201904"/>
                </a:lnTo>
                <a:lnTo>
                  <a:pt x="316052" y="199720"/>
                </a:lnTo>
                <a:lnTo>
                  <a:pt x="316357" y="199847"/>
                </a:lnTo>
                <a:lnTo>
                  <a:pt x="316509" y="199847"/>
                </a:lnTo>
                <a:lnTo>
                  <a:pt x="316407" y="199656"/>
                </a:lnTo>
                <a:lnTo>
                  <a:pt x="316344" y="199529"/>
                </a:lnTo>
                <a:lnTo>
                  <a:pt x="316141" y="199656"/>
                </a:lnTo>
                <a:lnTo>
                  <a:pt x="316064" y="197434"/>
                </a:lnTo>
                <a:lnTo>
                  <a:pt x="316890" y="194449"/>
                </a:lnTo>
                <a:lnTo>
                  <a:pt x="312166" y="193852"/>
                </a:lnTo>
                <a:lnTo>
                  <a:pt x="310248" y="195630"/>
                </a:lnTo>
                <a:lnTo>
                  <a:pt x="307949" y="197396"/>
                </a:lnTo>
                <a:lnTo>
                  <a:pt x="307289" y="198450"/>
                </a:lnTo>
                <a:lnTo>
                  <a:pt x="306628" y="199250"/>
                </a:lnTo>
                <a:lnTo>
                  <a:pt x="305371" y="199529"/>
                </a:lnTo>
                <a:lnTo>
                  <a:pt x="304126" y="199974"/>
                </a:lnTo>
                <a:lnTo>
                  <a:pt x="302996" y="200596"/>
                </a:lnTo>
                <a:lnTo>
                  <a:pt x="296786" y="201879"/>
                </a:lnTo>
                <a:lnTo>
                  <a:pt x="297218" y="207746"/>
                </a:lnTo>
                <a:lnTo>
                  <a:pt x="296100" y="212674"/>
                </a:lnTo>
                <a:lnTo>
                  <a:pt x="295821" y="213410"/>
                </a:lnTo>
                <a:lnTo>
                  <a:pt x="278371" y="223380"/>
                </a:lnTo>
                <a:lnTo>
                  <a:pt x="278130" y="223100"/>
                </a:lnTo>
                <a:lnTo>
                  <a:pt x="277787" y="222897"/>
                </a:lnTo>
                <a:lnTo>
                  <a:pt x="276085" y="222643"/>
                </a:lnTo>
                <a:lnTo>
                  <a:pt x="275132" y="223266"/>
                </a:lnTo>
                <a:lnTo>
                  <a:pt x="275196" y="225780"/>
                </a:lnTo>
                <a:lnTo>
                  <a:pt x="275907" y="226390"/>
                </a:lnTo>
                <a:lnTo>
                  <a:pt x="278041" y="226644"/>
                </a:lnTo>
                <a:lnTo>
                  <a:pt x="278587" y="226047"/>
                </a:lnTo>
                <a:lnTo>
                  <a:pt x="278803" y="225107"/>
                </a:lnTo>
                <a:lnTo>
                  <a:pt x="285394" y="223710"/>
                </a:lnTo>
                <a:lnTo>
                  <a:pt x="298919" y="220522"/>
                </a:lnTo>
                <a:lnTo>
                  <a:pt x="300863" y="227799"/>
                </a:lnTo>
                <a:lnTo>
                  <a:pt x="302653" y="235343"/>
                </a:lnTo>
                <a:lnTo>
                  <a:pt x="310464" y="239255"/>
                </a:lnTo>
                <a:lnTo>
                  <a:pt x="318744" y="228269"/>
                </a:lnTo>
                <a:close/>
              </a:path>
              <a:path w="1290320" h="289560">
                <a:moveTo>
                  <a:pt x="322414" y="200190"/>
                </a:moveTo>
                <a:lnTo>
                  <a:pt x="320433" y="200063"/>
                </a:lnTo>
                <a:lnTo>
                  <a:pt x="318465" y="199948"/>
                </a:lnTo>
                <a:lnTo>
                  <a:pt x="316509" y="199847"/>
                </a:lnTo>
                <a:lnTo>
                  <a:pt x="318389" y="203530"/>
                </a:lnTo>
                <a:lnTo>
                  <a:pt x="319074" y="203542"/>
                </a:lnTo>
                <a:lnTo>
                  <a:pt x="322414" y="200190"/>
                </a:lnTo>
                <a:close/>
              </a:path>
              <a:path w="1290320" h="289560">
                <a:moveTo>
                  <a:pt x="358521" y="165823"/>
                </a:moveTo>
                <a:lnTo>
                  <a:pt x="357771" y="162331"/>
                </a:lnTo>
                <a:lnTo>
                  <a:pt x="354317" y="161086"/>
                </a:lnTo>
                <a:lnTo>
                  <a:pt x="350837" y="159943"/>
                </a:lnTo>
                <a:lnTo>
                  <a:pt x="349110" y="161480"/>
                </a:lnTo>
                <a:lnTo>
                  <a:pt x="345351" y="160807"/>
                </a:lnTo>
                <a:lnTo>
                  <a:pt x="343065" y="159664"/>
                </a:lnTo>
                <a:lnTo>
                  <a:pt x="340207" y="158762"/>
                </a:lnTo>
                <a:lnTo>
                  <a:pt x="339598" y="159029"/>
                </a:lnTo>
                <a:lnTo>
                  <a:pt x="339318" y="159067"/>
                </a:lnTo>
                <a:lnTo>
                  <a:pt x="338124" y="167106"/>
                </a:lnTo>
                <a:lnTo>
                  <a:pt x="332740" y="160794"/>
                </a:lnTo>
                <a:lnTo>
                  <a:pt x="327012" y="161658"/>
                </a:lnTo>
                <a:lnTo>
                  <a:pt x="321030" y="162902"/>
                </a:lnTo>
                <a:lnTo>
                  <a:pt x="321017" y="163880"/>
                </a:lnTo>
                <a:lnTo>
                  <a:pt x="320789" y="165011"/>
                </a:lnTo>
                <a:lnTo>
                  <a:pt x="328053" y="165557"/>
                </a:lnTo>
                <a:lnTo>
                  <a:pt x="328269" y="171564"/>
                </a:lnTo>
                <a:lnTo>
                  <a:pt x="332562" y="173659"/>
                </a:lnTo>
                <a:lnTo>
                  <a:pt x="338950" y="174967"/>
                </a:lnTo>
                <a:lnTo>
                  <a:pt x="335229" y="178295"/>
                </a:lnTo>
                <a:lnTo>
                  <a:pt x="334492" y="182549"/>
                </a:lnTo>
                <a:lnTo>
                  <a:pt x="334276" y="186931"/>
                </a:lnTo>
                <a:lnTo>
                  <a:pt x="332054" y="190627"/>
                </a:lnTo>
                <a:lnTo>
                  <a:pt x="333273" y="192595"/>
                </a:lnTo>
                <a:lnTo>
                  <a:pt x="336029" y="191325"/>
                </a:lnTo>
                <a:lnTo>
                  <a:pt x="339496" y="190715"/>
                </a:lnTo>
                <a:lnTo>
                  <a:pt x="349618" y="179755"/>
                </a:lnTo>
                <a:lnTo>
                  <a:pt x="346519" y="173126"/>
                </a:lnTo>
                <a:lnTo>
                  <a:pt x="349872" y="172097"/>
                </a:lnTo>
                <a:lnTo>
                  <a:pt x="352869" y="171907"/>
                </a:lnTo>
                <a:lnTo>
                  <a:pt x="356628" y="168935"/>
                </a:lnTo>
                <a:lnTo>
                  <a:pt x="358521" y="165823"/>
                </a:lnTo>
                <a:close/>
              </a:path>
              <a:path w="1290320" h="289560">
                <a:moveTo>
                  <a:pt x="579729" y="265899"/>
                </a:moveTo>
                <a:lnTo>
                  <a:pt x="572401" y="270230"/>
                </a:lnTo>
                <a:lnTo>
                  <a:pt x="579615" y="272084"/>
                </a:lnTo>
                <a:lnTo>
                  <a:pt x="579729" y="265899"/>
                </a:lnTo>
                <a:close/>
              </a:path>
              <a:path w="1290320" h="289560">
                <a:moveTo>
                  <a:pt x="592848" y="270586"/>
                </a:moveTo>
                <a:lnTo>
                  <a:pt x="586270" y="269328"/>
                </a:lnTo>
                <a:lnTo>
                  <a:pt x="584835" y="276402"/>
                </a:lnTo>
                <a:lnTo>
                  <a:pt x="590257" y="277749"/>
                </a:lnTo>
                <a:lnTo>
                  <a:pt x="588797" y="270662"/>
                </a:lnTo>
                <a:lnTo>
                  <a:pt x="592848" y="270586"/>
                </a:lnTo>
                <a:close/>
              </a:path>
              <a:path w="1290320" h="289560">
                <a:moveTo>
                  <a:pt x="641832" y="238048"/>
                </a:moveTo>
                <a:lnTo>
                  <a:pt x="641057" y="236461"/>
                </a:lnTo>
                <a:lnTo>
                  <a:pt x="640041" y="234391"/>
                </a:lnTo>
                <a:lnTo>
                  <a:pt x="636828" y="231279"/>
                </a:lnTo>
                <a:lnTo>
                  <a:pt x="631139" y="233502"/>
                </a:lnTo>
                <a:lnTo>
                  <a:pt x="627354" y="230276"/>
                </a:lnTo>
                <a:lnTo>
                  <a:pt x="621804" y="230212"/>
                </a:lnTo>
                <a:lnTo>
                  <a:pt x="622414" y="232778"/>
                </a:lnTo>
                <a:lnTo>
                  <a:pt x="622731" y="236410"/>
                </a:lnTo>
                <a:lnTo>
                  <a:pt x="632079" y="237172"/>
                </a:lnTo>
                <a:lnTo>
                  <a:pt x="626160" y="242404"/>
                </a:lnTo>
                <a:lnTo>
                  <a:pt x="625767" y="244563"/>
                </a:lnTo>
                <a:lnTo>
                  <a:pt x="636727" y="248107"/>
                </a:lnTo>
                <a:lnTo>
                  <a:pt x="637971" y="246291"/>
                </a:lnTo>
                <a:lnTo>
                  <a:pt x="639572" y="244627"/>
                </a:lnTo>
                <a:lnTo>
                  <a:pt x="641096" y="240715"/>
                </a:lnTo>
                <a:lnTo>
                  <a:pt x="641832" y="238048"/>
                </a:lnTo>
                <a:close/>
              </a:path>
              <a:path w="1290320" h="289560">
                <a:moveTo>
                  <a:pt x="750544" y="244081"/>
                </a:moveTo>
                <a:lnTo>
                  <a:pt x="739787" y="238607"/>
                </a:lnTo>
                <a:lnTo>
                  <a:pt x="736473" y="241681"/>
                </a:lnTo>
                <a:lnTo>
                  <a:pt x="734783" y="243941"/>
                </a:lnTo>
                <a:lnTo>
                  <a:pt x="734441" y="246507"/>
                </a:lnTo>
                <a:lnTo>
                  <a:pt x="732599" y="246672"/>
                </a:lnTo>
                <a:lnTo>
                  <a:pt x="730592" y="249809"/>
                </a:lnTo>
                <a:lnTo>
                  <a:pt x="730631" y="255231"/>
                </a:lnTo>
                <a:lnTo>
                  <a:pt x="730529" y="257073"/>
                </a:lnTo>
                <a:lnTo>
                  <a:pt x="726732" y="260680"/>
                </a:lnTo>
                <a:lnTo>
                  <a:pt x="727710" y="262686"/>
                </a:lnTo>
                <a:lnTo>
                  <a:pt x="731380" y="265531"/>
                </a:lnTo>
                <a:lnTo>
                  <a:pt x="735596" y="265671"/>
                </a:lnTo>
                <a:lnTo>
                  <a:pt x="736930" y="260705"/>
                </a:lnTo>
                <a:lnTo>
                  <a:pt x="739279" y="257797"/>
                </a:lnTo>
                <a:lnTo>
                  <a:pt x="739990" y="254571"/>
                </a:lnTo>
                <a:lnTo>
                  <a:pt x="739749" y="253060"/>
                </a:lnTo>
                <a:lnTo>
                  <a:pt x="739648" y="252018"/>
                </a:lnTo>
                <a:lnTo>
                  <a:pt x="739317" y="250977"/>
                </a:lnTo>
                <a:lnTo>
                  <a:pt x="738835" y="250037"/>
                </a:lnTo>
                <a:lnTo>
                  <a:pt x="741692" y="244576"/>
                </a:lnTo>
                <a:lnTo>
                  <a:pt x="748817" y="248234"/>
                </a:lnTo>
                <a:lnTo>
                  <a:pt x="750544" y="244081"/>
                </a:lnTo>
                <a:close/>
              </a:path>
              <a:path w="1290320" h="289560">
                <a:moveTo>
                  <a:pt x="760501" y="218452"/>
                </a:moveTo>
                <a:lnTo>
                  <a:pt x="759955" y="217601"/>
                </a:lnTo>
                <a:lnTo>
                  <a:pt x="759726" y="217081"/>
                </a:lnTo>
                <a:lnTo>
                  <a:pt x="758418" y="217830"/>
                </a:lnTo>
                <a:lnTo>
                  <a:pt x="755815" y="219341"/>
                </a:lnTo>
                <a:lnTo>
                  <a:pt x="757224" y="221018"/>
                </a:lnTo>
                <a:lnTo>
                  <a:pt x="758291" y="220218"/>
                </a:lnTo>
                <a:lnTo>
                  <a:pt x="759396" y="219468"/>
                </a:lnTo>
                <a:lnTo>
                  <a:pt x="760374" y="218567"/>
                </a:lnTo>
                <a:lnTo>
                  <a:pt x="760501" y="218452"/>
                </a:lnTo>
                <a:close/>
              </a:path>
              <a:path w="1290320" h="289560">
                <a:moveTo>
                  <a:pt x="789749" y="214845"/>
                </a:moveTo>
                <a:lnTo>
                  <a:pt x="788352" y="208775"/>
                </a:lnTo>
                <a:lnTo>
                  <a:pt x="785710" y="207060"/>
                </a:lnTo>
                <a:lnTo>
                  <a:pt x="777392" y="209410"/>
                </a:lnTo>
                <a:lnTo>
                  <a:pt x="774788" y="211023"/>
                </a:lnTo>
                <a:lnTo>
                  <a:pt x="776859" y="215633"/>
                </a:lnTo>
                <a:lnTo>
                  <a:pt x="779767" y="216890"/>
                </a:lnTo>
                <a:lnTo>
                  <a:pt x="784161" y="217004"/>
                </a:lnTo>
                <a:lnTo>
                  <a:pt x="786663" y="215722"/>
                </a:lnTo>
                <a:lnTo>
                  <a:pt x="789749" y="214845"/>
                </a:lnTo>
                <a:close/>
              </a:path>
              <a:path w="1290320" h="289560">
                <a:moveTo>
                  <a:pt x="892771" y="142367"/>
                </a:moveTo>
                <a:lnTo>
                  <a:pt x="891108" y="140792"/>
                </a:lnTo>
                <a:lnTo>
                  <a:pt x="889457" y="139827"/>
                </a:lnTo>
                <a:lnTo>
                  <a:pt x="887234" y="138899"/>
                </a:lnTo>
                <a:lnTo>
                  <a:pt x="886231" y="139801"/>
                </a:lnTo>
                <a:lnTo>
                  <a:pt x="885431" y="140195"/>
                </a:lnTo>
                <a:lnTo>
                  <a:pt x="887844" y="133769"/>
                </a:lnTo>
                <a:lnTo>
                  <a:pt x="880846" y="130492"/>
                </a:lnTo>
                <a:lnTo>
                  <a:pt x="880313" y="124739"/>
                </a:lnTo>
                <a:lnTo>
                  <a:pt x="876465" y="131127"/>
                </a:lnTo>
                <a:lnTo>
                  <a:pt x="874991" y="137960"/>
                </a:lnTo>
                <a:lnTo>
                  <a:pt x="873772" y="146354"/>
                </a:lnTo>
                <a:lnTo>
                  <a:pt x="883932" y="141605"/>
                </a:lnTo>
                <a:lnTo>
                  <a:pt x="884796" y="142798"/>
                </a:lnTo>
                <a:lnTo>
                  <a:pt x="885431" y="144538"/>
                </a:lnTo>
                <a:lnTo>
                  <a:pt x="887996" y="145592"/>
                </a:lnTo>
                <a:lnTo>
                  <a:pt x="889939" y="145402"/>
                </a:lnTo>
                <a:lnTo>
                  <a:pt x="892060" y="144780"/>
                </a:lnTo>
                <a:lnTo>
                  <a:pt x="892771" y="142367"/>
                </a:lnTo>
                <a:close/>
              </a:path>
              <a:path w="1290320" h="289560">
                <a:moveTo>
                  <a:pt x="927684" y="134759"/>
                </a:moveTo>
                <a:lnTo>
                  <a:pt x="925220" y="130619"/>
                </a:lnTo>
                <a:lnTo>
                  <a:pt x="923886" y="132207"/>
                </a:lnTo>
                <a:lnTo>
                  <a:pt x="922705" y="133070"/>
                </a:lnTo>
                <a:lnTo>
                  <a:pt x="922388" y="134188"/>
                </a:lnTo>
                <a:lnTo>
                  <a:pt x="922235" y="134759"/>
                </a:lnTo>
                <a:lnTo>
                  <a:pt x="923658" y="136474"/>
                </a:lnTo>
                <a:lnTo>
                  <a:pt x="924280" y="136436"/>
                </a:lnTo>
                <a:lnTo>
                  <a:pt x="925449" y="136359"/>
                </a:lnTo>
                <a:lnTo>
                  <a:pt x="926553" y="135369"/>
                </a:lnTo>
                <a:lnTo>
                  <a:pt x="927684" y="134759"/>
                </a:lnTo>
                <a:close/>
              </a:path>
              <a:path w="1290320" h="289560">
                <a:moveTo>
                  <a:pt x="938149" y="91897"/>
                </a:moveTo>
                <a:lnTo>
                  <a:pt x="938047" y="91541"/>
                </a:lnTo>
                <a:lnTo>
                  <a:pt x="937907" y="91719"/>
                </a:lnTo>
                <a:lnTo>
                  <a:pt x="937983" y="91935"/>
                </a:lnTo>
                <a:lnTo>
                  <a:pt x="938149" y="91897"/>
                </a:lnTo>
                <a:close/>
              </a:path>
              <a:path w="1290320" h="289560">
                <a:moveTo>
                  <a:pt x="951852" y="128231"/>
                </a:moveTo>
                <a:lnTo>
                  <a:pt x="951445" y="124053"/>
                </a:lnTo>
                <a:lnTo>
                  <a:pt x="946315" y="122707"/>
                </a:lnTo>
                <a:lnTo>
                  <a:pt x="943610" y="122707"/>
                </a:lnTo>
                <a:lnTo>
                  <a:pt x="940993" y="122428"/>
                </a:lnTo>
                <a:lnTo>
                  <a:pt x="937158" y="122301"/>
                </a:lnTo>
                <a:lnTo>
                  <a:pt x="946175" y="127901"/>
                </a:lnTo>
                <a:lnTo>
                  <a:pt x="937958" y="128739"/>
                </a:lnTo>
                <a:lnTo>
                  <a:pt x="937514" y="132092"/>
                </a:lnTo>
                <a:lnTo>
                  <a:pt x="942174" y="135940"/>
                </a:lnTo>
                <a:lnTo>
                  <a:pt x="944968" y="133616"/>
                </a:lnTo>
                <a:lnTo>
                  <a:pt x="944841" y="129260"/>
                </a:lnTo>
                <a:lnTo>
                  <a:pt x="951852" y="128231"/>
                </a:lnTo>
                <a:close/>
              </a:path>
              <a:path w="1290320" h="289560">
                <a:moveTo>
                  <a:pt x="968222" y="122974"/>
                </a:moveTo>
                <a:lnTo>
                  <a:pt x="968184" y="122821"/>
                </a:lnTo>
                <a:lnTo>
                  <a:pt x="968044" y="122885"/>
                </a:lnTo>
                <a:lnTo>
                  <a:pt x="968222" y="122974"/>
                </a:lnTo>
                <a:close/>
              </a:path>
              <a:path w="1290320" h="289560">
                <a:moveTo>
                  <a:pt x="970775" y="126593"/>
                </a:moveTo>
                <a:lnTo>
                  <a:pt x="969975" y="125247"/>
                </a:lnTo>
                <a:lnTo>
                  <a:pt x="968768" y="123342"/>
                </a:lnTo>
                <a:lnTo>
                  <a:pt x="968654" y="123177"/>
                </a:lnTo>
                <a:lnTo>
                  <a:pt x="968362" y="123177"/>
                </a:lnTo>
                <a:lnTo>
                  <a:pt x="970775" y="126593"/>
                </a:lnTo>
                <a:close/>
              </a:path>
              <a:path w="1290320" h="289560">
                <a:moveTo>
                  <a:pt x="972502" y="129032"/>
                </a:moveTo>
                <a:lnTo>
                  <a:pt x="972375" y="128841"/>
                </a:lnTo>
                <a:lnTo>
                  <a:pt x="972362" y="129032"/>
                </a:lnTo>
                <a:lnTo>
                  <a:pt x="972502" y="129032"/>
                </a:lnTo>
                <a:close/>
              </a:path>
              <a:path w="1290320" h="289560">
                <a:moveTo>
                  <a:pt x="986459" y="107378"/>
                </a:moveTo>
                <a:lnTo>
                  <a:pt x="978077" y="106845"/>
                </a:lnTo>
                <a:lnTo>
                  <a:pt x="978077" y="116636"/>
                </a:lnTo>
                <a:lnTo>
                  <a:pt x="968794" y="114985"/>
                </a:lnTo>
                <a:lnTo>
                  <a:pt x="968641" y="115062"/>
                </a:lnTo>
                <a:lnTo>
                  <a:pt x="968184" y="122821"/>
                </a:lnTo>
                <a:lnTo>
                  <a:pt x="972312" y="119507"/>
                </a:lnTo>
                <a:lnTo>
                  <a:pt x="974839" y="124523"/>
                </a:lnTo>
                <a:lnTo>
                  <a:pt x="978852" y="125006"/>
                </a:lnTo>
                <a:lnTo>
                  <a:pt x="975677" y="118833"/>
                </a:lnTo>
                <a:lnTo>
                  <a:pt x="982065" y="119468"/>
                </a:lnTo>
                <a:lnTo>
                  <a:pt x="984427" y="116827"/>
                </a:lnTo>
                <a:lnTo>
                  <a:pt x="981100" y="114261"/>
                </a:lnTo>
                <a:lnTo>
                  <a:pt x="986459" y="107378"/>
                </a:lnTo>
                <a:close/>
              </a:path>
              <a:path w="1290320" h="289560">
                <a:moveTo>
                  <a:pt x="990282" y="109016"/>
                </a:moveTo>
                <a:lnTo>
                  <a:pt x="988263" y="105994"/>
                </a:lnTo>
                <a:lnTo>
                  <a:pt x="987780" y="106299"/>
                </a:lnTo>
                <a:lnTo>
                  <a:pt x="986828" y="106921"/>
                </a:lnTo>
                <a:lnTo>
                  <a:pt x="987602" y="107899"/>
                </a:lnTo>
                <a:lnTo>
                  <a:pt x="988390" y="108864"/>
                </a:lnTo>
                <a:lnTo>
                  <a:pt x="989177" y="109842"/>
                </a:lnTo>
                <a:lnTo>
                  <a:pt x="989545" y="109562"/>
                </a:lnTo>
                <a:lnTo>
                  <a:pt x="989914" y="109296"/>
                </a:lnTo>
                <a:lnTo>
                  <a:pt x="990282" y="109016"/>
                </a:lnTo>
                <a:close/>
              </a:path>
              <a:path w="1290320" h="289560">
                <a:moveTo>
                  <a:pt x="1002436" y="108966"/>
                </a:moveTo>
                <a:lnTo>
                  <a:pt x="1002182" y="106934"/>
                </a:lnTo>
                <a:lnTo>
                  <a:pt x="1001204" y="105587"/>
                </a:lnTo>
                <a:lnTo>
                  <a:pt x="1000175" y="103428"/>
                </a:lnTo>
                <a:lnTo>
                  <a:pt x="998855" y="104902"/>
                </a:lnTo>
                <a:lnTo>
                  <a:pt x="997470" y="105879"/>
                </a:lnTo>
                <a:lnTo>
                  <a:pt x="998067" y="107861"/>
                </a:lnTo>
                <a:lnTo>
                  <a:pt x="999134" y="109143"/>
                </a:lnTo>
                <a:lnTo>
                  <a:pt x="999959" y="110490"/>
                </a:lnTo>
                <a:lnTo>
                  <a:pt x="1000810" y="109778"/>
                </a:lnTo>
                <a:lnTo>
                  <a:pt x="1002436" y="108966"/>
                </a:lnTo>
                <a:close/>
              </a:path>
              <a:path w="1290320" h="289560">
                <a:moveTo>
                  <a:pt x="1007427" y="117005"/>
                </a:moveTo>
                <a:lnTo>
                  <a:pt x="1004049" y="115671"/>
                </a:lnTo>
                <a:lnTo>
                  <a:pt x="1002144" y="114515"/>
                </a:lnTo>
                <a:lnTo>
                  <a:pt x="998397" y="114020"/>
                </a:lnTo>
                <a:lnTo>
                  <a:pt x="995273" y="114439"/>
                </a:lnTo>
                <a:lnTo>
                  <a:pt x="995019" y="115265"/>
                </a:lnTo>
                <a:lnTo>
                  <a:pt x="994498" y="116967"/>
                </a:lnTo>
                <a:lnTo>
                  <a:pt x="995464" y="119138"/>
                </a:lnTo>
                <a:lnTo>
                  <a:pt x="995959" y="121831"/>
                </a:lnTo>
                <a:lnTo>
                  <a:pt x="1007427" y="117005"/>
                </a:lnTo>
                <a:close/>
              </a:path>
              <a:path w="1290320" h="289560">
                <a:moveTo>
                  <a:pt x="1012799" y="139687"/>
                </a:moveTo>
                <a:lnTo>
                  <a:pt x="1012659" y="137591"/>
                </a:lnTo>
                <a:lnTo>
                  <a:pt x="1012532" y="135712"/>
                </a:lnTo>
                <a:lnTo>
                  <a:pt x="1012469" y="134658"/>
                </a:lnTo>
                <a:lnTo>
                  <a:pt x="1009611" y="132524"/>
                </a:lnTo>
                <a:lnTo>
                  <a:pt x="1007262" y="130810"/>
                </a:lnTo>
                <a:lnTo>
                  <a:pt x="1004404" y="135712"/>
                </a:lnTo>
                <a:lnTo>
                  <a:pt x="1002677" y="134658"/>
                </a:lnTo>
                <a:lnTo>
                  <a:pt x="1003681" y="132524"/>
                </a:lnTo>
                <a:lnTo>
                  <a:pt x="1006500" y="126593"/>
                </a:lnTo>
                <a:lnTo>
                  <a:pt x="1001966" y="123342"/>
                </a:lnTo>
                <a:lnTo>
                  <a:pt x="1000798" y="124650"/>
                </a:lnTo>
                <a:lnTo>
                  <a:pt x="994105" y="132524"/>
                </a:lnTo>
                <a:lnTo>
                  <a:pt x="988123" y="131914"/>
                </a:lnTo>
                <a:lnTo>
                  <a:pt x="987971" y="131914"/>
                </a:lnTo>
                <a:lnTo>
                  <a:pt x="990079" y="130276"/>
                </a:lnTo>
                <a:lnTo>
                  <a:pt x="992428" y="128841"/>
                </a:lnTo>
                <a:lnTo>
                  <a:pt x="996416" y="124650"/>
                </a:lnTo>
                <a:lnTo>
                  <a:pt x="995426" y="122148"/>
                </a:lnTo>
                <a:lnTo>
                  <a:pt x="991539" y="120599"/>
                </a:lnTo>
                <a:lnTo>
                  <a:pt x="988504" y="121246"/>
                </a:lnTo>
                <a:lnTo>
                  <a:pt x="986193" y="125247"/>
                </a:lnTo>
                <a:lnTo>
                  <a:pt x="985393" y="128689"/>
                </a:lnTo>
                <a:lnTo>
                  <a:pt x="984237" y="131914"/>
                </a:lnTo>
                <a:lnTo>
                  <a:pt x="978776" y="129616"/>
                </a:lnTo>
                <a:lnTo>
                  <a:pt x="972502" y="129032"/>
                </a:lnTo>
                <a:lnTo>
                  <a:pt x="972883" y="129616"/>
                </a:lnTo>
                <a:lnTo>
                  <a:pt x="973124" y="130276"/>
                </a:lnTo>
                <a:lnTo>
                  <a:pt x="960335" y="135267"/>
                </a:lnTo>
                <a:lnTo>
                  <a:pt x="966698" y="141833"/>
                </a:lnTo>
                <a:lnTo>
                  <a:pt x="966546" y="141833"/>
                </a:lnTo>
                <a:lnTo>
                  <a:pt x="961758" y="144487"/>
                </a:lnTo>
                <a:lnTo>
                  <a:pt x="961936" y="145338"/>
                </a:lnTo>
                <a:lnTo>
                  <a:pt x="962253" y="146583"/>
                </a:lnTo>
                <a:lnTo>
                  <a:pt x="963193" y="147891"/>
                </a:lnTo>
                <a:lnTo>
                  <a:pt x="964374" y="147891"/>
                </a:lnTo>
                <a:lnTo>
                  <a:pt x="965212" y="148158"/>
                </a:lnTo>
                <a:lnTo>
                  <a:pt x="963790" y="146583"/>
                </a:lnTo>
                <a:lnTo>
                  <a:pt x="975614" y="137591"/>
                </a:lnTo>
                <a:lnTo>
                  <a:pt x="979271" y="140462"/>
                </a:lnTo>
                <a:lnTo>
                  <a:pt x="983170" y="141833"/>
                </a:lnTo>
                <a:lnTo>
                  <a:pt x="989723" y="142113"/>
                </a:lnTo>
                <a:lnTo>
                  <a:pt x="996975" y="141833"/>
                </a:lnTo>
                <a:lnTo>
                  <a:pt x="1001369" y="141833"/>
                </a:lnTo>
                <a:lnTo>
                  <a:pt x="1002118" y="146583"/>
                </a:lnTo>
                <a:lnTo>
                  <a:pt x="1002169" y="146913"/>
                </a:lnTo>
                <a:lnTo>
                  <a:pt x="1012786" y="145338"/>
                </a:lnTo>
                <a:lnTo>
                  <a:pt x="1012786" y="141833"/>
                </a:lnTo>
                <a:lnTo>
                  <a:pt x="1012799" y="139687"/>
                </a:lnTo>
                <a:close/>
              </a:path>
              <a:path w="1290320" h="289560">
                <a:moveTo>
                  <a:pt x="1032370" y="120281"/>
                </a:moveTo>
                <a:lnTo>
                  <a:pt x="1032281" y="118935"/>
                </a:lnTo>
                <a:lnTo>
                  <a:pt x="1032002" y="114274"/>
                </a:lnTo>
                <a:lnTo>
                  <a:pt x="1031328" y="109626"/>
                </a:lnTo>
                <a:lnTo>
                  <a:pt x="1030605" y="103200"/>
                </a:lnTo>
                <a:lnTo>
                  <a:pt x="1024293" y="113182"/>
                </a:lnTo>
                <a:lnTo>
                  <a:pt x="1024242" y="114909"/>
                </a:lnTo>
                <a:lnTo>
                  <a:pt x="1030668" y="123456"/>
                </a:lnTo>
                <a:lnTo>
                  <a:pt x="1031328" y="121691"/>
                </a:lnTo>
                <a:lnTo>
                  <a:pt x="1032370" y="120281"/>
                </a:lnTo>
                <a:close/>
              </a:path>
              <a:path w="1290320" h="289560">
                <a:moveTo>
                  <a:pt x="1047711" y="103428"/>
                </a:moveTo>
                <a:lnTo>
                  <a:pt x="1045591" y="98475"/>
                </a:lnTo>
                <a:lnTo>
                  <a:pt x="1043368" y="96748"/>
                </a:lnTo>
                <a:lnTo>
                  <a:pt x="1041285" y="94310"/>
                </a:lnTo>
                <a:lnTo>
                  <a:pt x="1042682" y="90220"/>
                </a:lnTo>
                <a:lnTo>
                  <a:pt x="1038098" y="85039"/>
                </a:lnTo>
                <a:lnTo>
                  <a:pt x="1037539" y="90220"/>
                </a:lnTo>
                <a:lnTo>
                  <a:pt x="1037424" y="91262"/>
                </a:lnTo>
                <a:lnTo>
                  <a:pt x="1036599" y="96481"/>
                </a:lnTo>
                <a:lnTo>
                  <a:pt x="1036332" y="103428"/>
                </a:lnTo>
                <a:lnTo>
                  <a:pt x="1036269" y="104902"/>
                </a:lnTo>
                <a:lnTo>
                  <a:pt x="1040041" y="107480"/>
                </a:lnTo>
                <a:lnTo>
                  <a:pt x="1046683" y="106121"/>
                </a:lnTo>
                <a:lnTo>
                  <a:pt x="1047711" y="103428"/>
                </a:lnTo>
                <a:close/>
              </a:path>
              <a:path w="1290320" h="289560">
                <a:moveTo>
                  <a:pt x="1050163" y="83362"/>
                </a:moveTo>
                <a:lnTo>
                  <a:pt x="1047229" y="82245"/>
                </a:lnTo>
                <a:lnTo>
                  <a:pt x="1045857" y="89128"/>
                </a:lnTo>
                <a:lnTo>
                  <a:pt x="1047267" y="89636"/>
                </a:lnTo>
                <a:lnTo>
                  <a:pt x="1050163" y="83362"/>
                </a:lnTo>
                <a:close/>
              </a:path>
              <a:path w="1290320" h="289560">
                <a:moveTo>
                  <a:pt x="1126464" y="32169"/>
                </a:moveTo>
                <a:lnTo>
                  <a:pt x="1125728" y="31407"/>
                </a:lnTo>
                <a:lnTo>
                  <a:pt x="1125397" y="30797"/>
                </a:lnTo>
                <a:lnTo>
                  <a:pt x="1124724" y="31229"/>
                </a:lnTo>
                <a:lnTo>
                  <a:pt x="1123784" y="31521"/>
                </a:lnTo>
                <a:lnTo>
                  <a:pt x="1123467" y="32131"/>
                </a:lnTo>
                <a:lnTo>
                  <a:pt x="1123238" y="32575"/>
                </a:lnTo>
                <a:lnTo>
                  <a:pt x="1123835" y="33439"/>
                </a:lnTo>
                <a:lnTo>
                  <a:pt x="1124204" y="34544"/>
                </a:lnTo>
                <a:lnTo>
                  <a:pt x="1125207" y="33667"/>
                </a:lnTo>
                <a:lnTo>
                  <a:pt x="1126058" y="33248"/>
                </a:lnTo>
                <a:lnTo>
                  <a:pt x="1126464" y="32169"/>
                </a:lnTo>
                <a:close/>
              </a:path>
              <a:path w="1290320" h="289560">
                <a:moveTo>
                  <a:pt x="1134338" y="24917"/>
                </a:moveTo>
                <a:lnTo>
                  <a:pt x="1132979" y="22301"/>
                </a:lnTo>
                <a:lnTo>
                  <a:pt x="1132027" y="19875"/>
                </a:lnTo>
                <a:lnTo>
                  <a:pt x="1129030" y="15582"/>
                </a:lnTo>
                <a:lnTo>
                  <a:pt x="1125347" y="16014"/>
                </a:lnTo>
                <a:lnTo>
                  <a:pt x="1124800" y="21120"/>
                </a:lnTo>
                <a:lnTo>
                  <a:pt x="1124864" y="24511"/>
                </a:lnTo>
                <a:lnTo>
                  <a:pt x="1126299" y="26492"/>
                </a:lnTo>
                <a:lnTo>
                  <a:pt x="1128522" y="29565"/>
                </a:lnTo>
                <a:lnTo>
                  <a:pt x="1131430" y="27724"/>
                </a:lnTo>
                <a:lnTo>
                  <a:pt x="1134338" y="24917"/>
                </a:lnTo>
                <a:close/>
              </a:path>
              <a:path w="1290320" h="289560">
                <a:moveTo>
                  <a:pt x="1138618" y="11785"/>
                </a:moveTo>
                <a:lnTo>
                  <a:pt x="1135278" y="7124"/>
                </a:lnTo>
                <a:lnTo>
                  <a:pt x="1133462" y="4648"/>
                </a:lnTo>
                <a:lnTo>
                  <a:pt x="1133081" y="4622"/>
                </a:lnTo>
                <a:lnTo>
                  <a:pt x="1132814" y="4508"/>
                </a:lnTo>
                <a:lnTo>
                  <a:pt x="1131735" y="13500"/>
                </a:lnTo>
                <a:lnTo>
                  <a:pt x="1138618" y="11785"/>
                </a:lnTo>
                <a:close/>
              </a:path>
              <a:path w="1290320" h="289560">
                <a:moveTo>
                  <a:pt x="1138986" y="19177"/>
                </a:moveTo>
                <a:lnTo>
                  <a:pt x="1138288" y="18300"/>
                </a:lnTo>
                <a:lnTo>
                  <a:pt x="1137881" y="17411"/>
                </a:lnTo>
                <a:lnTo>
                  <a:pt x="1136523" y="16598"/>
                </a:lnTo>
                <a:lnTo>
                  <a:pt x="1135837" y="16205"/>
                </a:lnTo>
                <a:lnTo>
                  <a:pt x="1135481" y="17284"/>
                </a:lnTo>
                <a:lnTo>
                  <a:pt x="1134732" y="18440"/>
                </a:lnTo>
                <a:lnTo>
                  <a:pt x="1135049" y="20205"/>
                </a:lnTo>
                <a:lnTo>
                  <a:pt x="1136243" y="21056"/>
                </a:lnTo>
                <a:lnTo>
                  <a:pt x="1137145" y="21361"/>
                </a:lnTo>
                <a:lnTo>
                  <a:pt x="1137589" y="21526"/>
                </a:lnTo>
                <a:lnTo>
                  <a:pt x="1138986" y="20535"/>
                </a:lnTo>
                <a:lnTo>
                  <a:pt x="1138986" y="19177"/>
                </a:lnTo>
                <a:close/>
              </a:path>
              <a:path w="1290320" h="289560">
                <a:moveTo>
                  <a:pt x="1149197" y="7962"/>
                </a:moveTo>
                <a:lnTo>
                  <a:pt x="1147533" y="6553"/>
                </a:lnTo>
                <a:lnTo>
                  <a:pt x="1146073" y="4343"/>
                </a:lnTo>
                <a:lnTo>
                  <a:pt x="1144384" y="6515"/>
                </a:lnTo>
                <a:lnTo>
                  <a:pt x="1142809" y="7810"/>
                </a:lnTo>
                <a:lnTo>
                  <a:pt x="1142225" y="10058"/>
                </a:lnTo>
                <a:lnTo>
                  <a:pt x="1144612" y="12192"/>
                </a:lnTo>
                <a:lnTo>
                  <a:pt x="1146962" y="12103"/>
                </a:lnTo>
                <a:lnTo>
                  <a:pt x="1148829" y="10325"/>
                </a:lnTo>
                <a:lnTo>
                  <a:pt x="1149019" y="9093"/>
                </a:lnTo>
                <a:lnTo>
                  <a:pt x="1149197" y="7962"/>
                </a:lnTo>
                <a:close/>
              </a:path>
              <a:path w="1290320" h="289560">
                <a:moveTo>
                  <a:pt x="1153629" y="29629"/>
                </a:moveTo>
                <a:lnTo>
                  <a:pt x="1152093" y="27965"/>
                </a:lnTo>
                <a:lnTo>
                  <a:pt x="1149134" y="24739"/>
                </a:lnTo>
                <a:lnTo>
                  <a:pt x="1149527" y="29832"/>
                </a:lnTo>
                <a:lnTo>
                  <a:pt x="1153629" y="29629"/>
                </a:lnTo>
                <a:close/>
              </a:path>
              <a:path w="1290320" h="289560">
                <a:moveTo>
                  <a:pt x="1164031" y="16103"/>
                </a:moveTo>
                <a:lnTo>
                  <a:pt x="1162545" y="14859"/>
                </a:lnTo>
                <a:lnTo>
                  <a:pt x="1150937" y="20180"/>
                </a:lnTo>
                <a:lnTo>
                  <a:pt x="1160475" y="23012"/>
                </a:lnTo>
                <a:lnTo>
                  <a:pt x="1164031" y="16103"/>
                </a:lnTo>
                <a:close/>
              </a:path>
              <a:path w="1290320" h="289560">
                <a:moveTo>
                  <a:pt x="1181036" y="33439"/>
                </a:moveTo>
                <a:lnTo>
                  <a:pt x="1180757" y="23723"/>
                </a:lnTo>
                <a:lnTo>
                  <a:pt x="1178699" y="21348"/>
                </a:lnTo>
                <a:lnTo>
                  <a:pt x="1166215" y="18440"/>
                </a:lnTo>
                <a:lnTo>
                  <a:pt x="1171562" y="33439"/>
                </a:lnTo>
                <a:lnTo>
                  <a:pt x="1181036" y="33439"/>
                </a:lnTo>
                <a:close/>
              </a:path>
              <a:path w="1290320" h="289560">
                <a:moveTo>
                  <a:pt x="1183563" y="10718"/>
                </a:moveTo>
                <a:lnTo>
                  <a:pt x="1174953" y="4318"/>
                </a:lnTo>
                <a:lnTo>
                  <a:pt x="1171651" y="5168"/>
                </a:lnTo>
                <a:lnTo>
                  <a:pt x="1170660" y="6845"/>
                </a:lnTo>
                <a:lnTo>
                  <a:pt x="1169454" y="8064"/>
                </a:lnTo>
                <a:lnTo>
                  <a:pt x="1169873" y="8610"/>
                </a:lnTo>
                <a:lnTo>
                  <a:pt x="1169771" y="8763"/>
                </a:lnTo>
                <a:lnTo>
                  <a:pt x="1168882" y="10109"/>
                </a:lnTo>
                <a:lnTo>
                  <a:pt x="1167930" y="11417"/>
                </a:lnTo>
                <a:lnTo>
                  <a:pt x="1166304" y="13741"/>
                </a:lnTo>
                <a:lnTo>
                  <a:pt x="1170787" y="14681"/>
                </a:lnTo>
                <a:lnTo>
                  <a:pt x="1175118" y="15925"/>
                </a:lnTo>
                <a:lnTo>
                  <a:pt x="1180617" y="16370"/>
                </a:lnTo>
                <a:lnTo>
                  <a:pt x="1182319" y="13703"/>
                </a:lnTo>
                <a:lnTo>
                  <a:pt x="1183563" y="10718"/>
                </a:lnTo>
                <a:close/>
              </a:path>
              <a:path w="1290320" h="289560">
                <a:moveTo>
                  <a:pt x="1255687" y="3149"/>
                </a:moveTo>
                <a:lnTo>
                  <a:pt x="1249184" y="114"/>
                </a:lnTo>
                <a:lnTo>
                  <a:pt x="1244409" y="0"/>
                </a:lnTo>
                <a:lnTo>
                  <a:pt x="1240294" y="3187"/>
                </a:lnTo>
                <a:lnTo>
                  <a:pt x="1235862" y="10045"/>
                </a:lnTo>
                <a:lnTo>
                  <a:pt x="1241755" y="10134"/>
                </a:lnTo>
                <a:lnTo>
                  <a:pt x="1247736" y="12547"/>
                </a:lnTo>
                <a:lnTo>
                  <a:pt x="1251458" y="5435"/>
                </a:lnTo>
                <a:lnTo>
                  <a:pt x="1252080" y="4254"/>
                </a:lnTo>
                <a:lnTo>
                  <a:pt x="1254137" y="3835"/>
                </a:lnTo>
                <a:lnTo>
                  <a:pt x="1255687" y="3149"/>
                </a:lnTo>
                <a:close/>
              </a:path>
              <a:path w="1290320" h="289560">
                <a:moveTo>
                  <a:pt x="1290218" y="18465"/>
                </a:moveTo>
                <a:lnTo>
                  <a:pt x="1287030" y="16433"/>
                </a:lnTo>
                <a:lnTo>
                  <a:pt x="1283423" y="14414"/>
                </a:lnTo>
                <a:lnTo>
                  <a:pt x="1280160" y="11938"/>
                </a:lnTo>
                <a:lnTo>
                  <a:pt x="1278674" y="10807"/>
                </a:lnTo>
                <a:lnTo>
                  <a:pt x="1277912" y="8763"/>
                </a:lnTo>
                <a:lnTo>
                  <a:pt x="1275778" y="6019"/>
                </a:lnTo>
                <a:lnTo>
                  <a:pt x="1274724" y="4940"/>
                </a:lnTo>
                <a:lnTo>
                  <a:pt x="1273708" y="3822"/>
                </a:lnTo>
                <a:lnTo>
                  <a:pt x="1274546" y="10299"/>
                </a:lnTo>
                <a:lnTo>
                  <a:pt x="1269022" y="17297"/>
                </a:lnTo>
                <a:lnTo>
                  <a:pt x="1274889" y="19532"/>
                </a:lnTo>
                <a:lnTo>
                  <a:pt x="1279690" y="21640"/>
                </a:lnTo>
                <a:lnTo>
                  <a:pt x="1287627" y="24015"/>
                </a:lnTo>
                <a:lnTo>
                  <a:pt x="1289900" y="22606"/>
                </a:lnTo>
                <a:lnTo>
                  <a:pt x="1290218" y="18465"/>
                </a:lnTo>
                <a:close/>
              </a:path>
            </a:pathLst>
          </a:custGeom>
          <a:solidFill>
            <a:srgbClr val="D1D3D4"/>
          </a:solidFill>
        </p:spPr>
        <p:txBody>
          <a:bodyPr wrap="square" lIns="0" tIns="0" rIns="0" bIns="0" rtlCol="0"/>
          <a:lstStyle/>
          <a:p>
            <a:endParaRPr/>
          </a:p>
        </p:txBody>
      </p:sp>
      <p:sp>
        <p:nvSpPr>
          <p:cNvPr id="199" name="bg object 199"/>
          <p:cNvSpPr/>
          <p:nvPr/>
        </p:nvSpPr>
        <p:spPr>
          <a:xfrm>
            <a:off x="3469576" y="3908462"/>
            <a:ext cx="1555750" cy="332105"/>
          </a:xfrm>
          <a:custGeom>
            <a:avLst/>
            <a:gdLst/>
            <a:ahLst/>
            <a:cxnLst/>
            <a:rect l="l" t="t" r="r" b="b"/>
            <a:pathLst>
              <a:path w="1555750" h="332104">
                <a:moveTo>
                  <a:pt x="4114" y="305676"/>
                </a:moveTo>
                <a:lnTo>
                  <a:pt x="3251" y="304660"/>
                </a:lnTo>
                <a:lnTo>
                  <a:pt x="2603" y="303872"/>
                </a:lnTo>
                <a:lnTo>
                  <a:pt x="1943" y="303098"/>
                </a:lnTo>
                <a:lnTo>
                  <a:pt x="1282" y="303784"/>
                </a:lnTo>
                <a:lnTo>
                  <a:pt x="0" y="304596"/>
                </a:lnTo>
                <a:lnTo>
                  <a:pt x="292" y="305955"/>
                </a:lnTo>
                <a:lnTo>
                  <a:pt x="1308" y="306730"/>
                </a:lnTo>
                <a:lnTo>
                  <a:pt x="2311" y="307390"/>
                </a:lnTo>
                <a:lnTo>
                  <a:pt x="3200" y="306438"/>
                </a:lnTo>
                <a:lnTo>
                  <a:pt x="4114" y="305676"/>
                </a:lnTo>
                <a:close/>
              </a:path>
              <a:path w="1555750" h="332104">
                <a:moveTo>
                  <a:pt x="66992" y="233819"/>
                </a:moveTo>
                <a:lnTo>
                  <a:pt x="65938" y="233210"/>
                </a:lnTo>
                <a:lnTo>
                  <a:pt x="65417" y="232892"/>
                </a:lnTo>
                <a:lnTo>
                  <a:pt x="64985" y="234099"/>
                </a:lnTo>
                <a:lnTo>
                  <a:pt x="64541" y="235292"/>
                </a:lnTo>
                <a:lnTo>
                  <a:pt x="64109" y="236486"/>
                </a:lnTo>
                <a:lnTo>
                  <a:pt x="64643" y="236601"/>
                </a:lnTo>
                <a:lnTo>
                  <a:pt x="65557" y="236943"/>
                </a:lnTo>
                <a:lnTo>
                  <a:pt x="66192" y="235864"/>
                </a:lnTo>
                <a:lnTo>
                  <a:pt x="66560" y="234823"/>
                </a:lnTo>
                <a:lnTo>
                  <a:pt x="66992" y="233819"/>
                </a:lnTo>
                <a:close/>
              </a:path>
              <a:path w="1555750" h="332104">
                <a:moveTo>
                  <a:pt x="68097" y="322973"/>
                </a:moveTo>
                <a:lnTo>
                  <a:pt x="67449" y="321703"/>
                </a:lnTo>
                <a:lnTo>
                  <a:pt x="67094" y="319849"/>
                </a:lnTo>
                <a:lnTo>
                  <a:pt x="65506" y="320929"/>
                </a:lnTo>
                <a:lnTo>
                  <a:pt x="64173" y="321348"/>
                </a:lnTo>
                <a:lnTo>
                  <a:pt x="63677" y="322872"/>
                </a:lnTo>
                <a:lnTo>
                  <a:pt x="64554" y="323977"/>
                </a:lnTo>
                <a:lnTo>
                  <a:pt x="64947" y="324916"/>
                </a:lnTo>
                <a:lnTo>
                  <a:pt x="65913" y="324510"/>
                </a:lnTo>
                <a:lnTo>
                  <a:pt x="67259" y="324332"/>
                </a:lnTo>
                <a:lnTo>
                  <a:pt x="67716" y="323596"/>
                </a:lnTo>
                <a:lnTo>
                  <a:pt x="68097" y="322973"/>
                </a:lnTo>
                <a:close/>
              </a:path>
              <a:path w="1555750" h="332104">
                <a:moveTo>
                  <a:pt x="120472" y="325742"/>
                </a:moveTo>
                <a:lnTo>
                  <a:pt x="119722" y="323227"/>
                </a:lnTo>
                <a:lnTo>
                  <a:pt x="117094" y="322414"/>
                </a:lnTo>
                <a:lnTo>
                  <a:pt x="115214" y="323138"/>
                </a:lnTo>
                <a:lnTo>
                  <a:pt x="114325" y="327583"/>
                </a:lnTo>
                <a:lnTo>
                  <a:pt x="120472" y="325742"/>
                </a:lnTo>
                <a:close/>
              </a:path>
              <a:path w="1555750" h="332104">
                <a:moveTo>
                  <a:pt x="123139" y="307962"/>
                </a:moveTo>
                <a:lnTo>
                  <a:pt x="120192" y="306146"/>
                </a:lnTo>
                <a:lnTo>
                  <a:pt x="118668" y="304444"/>
                </a:lnTo>
                <a:lnTo>
                  <a:pt x="117119" y="304406"/>
                </a:lnTo>
                <a:lnTo>
                  <a:pt x="113969" y="304330"/>
                </a:lnTo>
                <a:lnTo>
                  <a:pt x="112001" y="306666"/>
                </a:lnTo>
                <a:lnTo>
                  <a:pt x="112814" y="311137"/>
                </a:lnTo>
                <a:lnTo>
                  <a:pt x="115570" y="313512"/>
                </a:lnTo>
                <a:lnTo>
                  <a:pt x="118503" y="312470"/>
                </a:lnTo>
                <a:lnTo>
                  <a:pt x="120142" y="310451"/>
                </a:lnTo>
                <a:lnTo>
                  <a:pt x="123139" y="307962"/>
                </a:lnTo>
                <a:close/>
              </a:path>
              <a:path w="1555750" h="332104">
                <a:moveTo>
                  <a:pt x="139014" y="318249"/>
                </a:moveTo>
                <a:lnTo>
                  <a:pt x="138874" y="316026"/>
                </a:lnTo>
                <a:lnTo>
                  <a:pt x="136436" y="314388"/>
                </a:lnTo>
                <a:lnTo>
                  <a:pt x="134391" y="314515"/>
                </a:lnTo>
                <a:lnTo>
                  <a:pt x="132168" y="318744"/>
                </a:lnTo>
                <a:lnTo>
                  <a:pt x="139014" y="318249"/>
                </a:lnTo>
                <a:close/>
              </a:path>
              <a:path w="1555750" h="332104">
                <a:moveTo>
                  <a:pt x="165531" y="300977"/>
                </a:moveTo>
                <a:lnTo>
                  <a:pt x="155727" y="296849"/>
                </a:lnTo>
                <a:lnTo>
                  <a:pt x="151066" y="298196"/>
                </a:lnTo>
                <a:lnTo>
                  <a:pt x="146519" y="306946"/>
                </a:lnTo>
                <a:lnTo>
                  <a:pt x="156222" y="309791"/>
                </a:lnTo>
                <a:lnTo>
                  <a:pt x="159918" y="308546"/>
                </a:lnTo>
                <a:lnTo>
                  <a:pt x="165531" y="300977"/>
                </a:lnTo>
                <a:close/>
              </a:path>
              <a:path w="1555750" h="332104">
                <a:moveTo>
                  <a:pt x="166547" y="235229"/>
                </a:moveTo>
                <a:lnTo>
                  <a:pt x="166446" y="234518"/>
                </a:lnTo>
                <a:lnTo>
                  <a:pt x="166382" y="234162"/>
                </a:lnTo>
                <a:lnTo>
                  <a:pt x="161886" y="234619"/>
                </a:lnTo>
                <a:lnTo>
                  <a:pt x="162153" y="236093"/>
                </a:lnTo>
                <a:lnTo>
                  <a:pt x="163614" y="235800"/>
                </a:lnTo>
                <a:lnTo>
                  <a:pt x="165087" y="235521"/>
                </a:lnTo>
                <a:lnTo>
                  <a:pt x="166547" y="235229"/>
                </a:lnTo>
                <a:close/>
              </a:path>
              <a:path w="1555750" h="332104">
                <a:moveTo>
                  <a:pt x="191147" y="318947"/>
                </a:moveTo>
                <a:lnTo>
                  <a:pt x="190449" y="317817"/>
                </a:lnTo>
                <a:lnTo>
                  <a:pt x="190093" y="316712"/>
                </a:lnTo>
                <a:lnTo>
                  <a:pt x="188722" y="317538"/>
                </a:lnTo>
                <a:lnTo>
                  <a:pt x="188023" y="317944"/>
                </a:lnTo>
                <a:lnTo>
                  <a:pt x="187528" y="319125"/>
                </a:lnTo>
                <a:lnTo>
                  <a:pt x="186817" y="320281"/>
                </a:lnTo>
                <a:lnTo>
                  <a:pt x="186702" y="321487"/>
                </a:lnTo>
                <a:lnTo>
                  <a:pt x="186677" y="321818"/>
                </a:lnTo>
                <a:lnTo>
                  <a:pt x="188658" y="322846"/>
                </a:lnTo>
                <a:lnTo>
                  <a:pt x="190169" y="322300"/>
                </a:lnTo>
                <a:lnTo>
                  <a:pt x="190969" y="320954"/>
                </a:lnTo>
                <a:lnTo>
                  <a:pt x="191147" y="318947"/>
                </a:lnTo>
                <a:close/>
              </a:path>
              <a:path w="1555750" h="332104">
                <a:moveTo>
                  <a:pt x="215569" y="233413"/>
                </a:moveTo>
                <a:lnTo>
                  <a:pt x="202488" y="234188"/>
                </a:lnTo>
                <a:lnTo>
                  <a:pt x="205816" y="241020"/>
                </a:lnTo>
                <a:lnTo>
                  <a:pt x="209169" y="240995"/>
                </a:lnTo>
                <a:lnTo>
                  <a:pt x="215569" y="233413"/>
                </a:lnTo>
                <a:close/>
              </a:path>
              <a:path w="1555750" h="332104">
                <a:moveTo>
                  <a:pt x="238721" y="323621"/>
                </a:moveTo>
                <a:lnTo>
                  <a:pt x="237832" y="322859"/>
                </a:lnTo>
                <a:lnTo>
                  <a:pt x="237324" y="322135"/>
                </a:lnTo>
                <a:lnTo>
                  <a:pt x="235496" y="323011"/>
                </a:lnTo>
                <a:lnTo>
                  <a:pt x="234734" y="323367"/>
                </a:lnTo>
                <a:lnTo>
                  <a:pt x="235419" y="324078"/>
                </a:lnTo>
                <a:lnTo>
                  <a:pt x="236004" y="324993"/>
                </a:lnTo>
                <a:lnTo>
                  <a:pt x="236842" y="325386"/>
                </a:lnTo>
                <a:lnTo>
                  <a:pt x="237185" y="325539"/>
                </a:lnTo>
                <a:lnTo>
                  <a:pt x="238404" y="324662"/>
                </a:lnTo>
                <a:lnTo>
                  <a:pt x="238582" y="324065"/>
                </a:lnTo>
                <a:lnTo>
                  <a:pt x="238721" y="323621"/>
                </a:lnTo>
                <a:close/>
              </a:path>
              <a:path w="1555750" h="332104">
                <a:moveTo>
                  <a:pt x="258483" y="279857"/>
                </a:moveTo>
                <a:lnTo>
                  <a:pt x="254444" y="277406"/>
                </a:lnTo>
                <a:lnTo>
                  <a:pt x="252450" y="273494"/>
                </a:lnTo>
                <a:lnTo>
                  <a:pt x="247815" y="277380"/>
                </a:lnTo>
                <a:lnTo>
                  <a:pt x="250558" y="280250"/>
                </a:lnTo>
                <a:lnTo>
                  <a:pt x="252831" y="282498"/>
                </a:lnTo>
                <a:lnTo>
                  <a:pt x="258483" y="279857"/>
                </a:lnTo>
                <a:close/>
              </a:path>
              <a:path w="1555750" h="332104">
                <a:moveTo>
                  <a:pt x="267868" y="309079"/>
                </a:moveTo>
                <a:lnTo>
                  <a:pt x="263867" y="308127"/>
                </a:lnTo>
                <a:lnTo>
                  <a:pt x="263144" y="307746"/>
                </a:lnTo>
                <a:lnTo>
                  <a:pt x="261277" y="306184"/>
                </a:lnTo>
                <a:lnTo>
                  <a:pt x="259956" y="305676"/>
                </a:lnTo>
                <a:lnTo>
                  <a:pt x="258432" y="306705"/>
                </a:lnTo>
                <a:lnTo>
                  <a:pt x="257606" y="307263"/>
                </a:lnTo>
                <a:lnTo>
                  <a:pt x="256997" y="308089"/>
                </a:lnTo>
                <a:lnTo>
                  <a:pt x="257187" y="309105"/>
                </a:lnTo>
                <a:lnTo>
                  <a:pt x="257340" y="309626"/>
                </a:lnTo>
                <a:lnTo>
                  <a:pt x="248678" y="303593"/>
                </a:lnTo>
                <a:lnTo>
                  <a:pt x="245224" y="304927"/>
                </a:lnTo>
                <a:lnTo>
                  <a:pt x="243281" y="314325"/>
                </a:lnTo>
                <a:lnTo>
                  <a:pt x="248983" y="317068"/>
                </a:lnTo>
                <a:lnTo>
                  <a:pt x="253530" y="315658"/>
                </a:lnTo>
                <a:lnTo>
                  <a:pt x="257759" y="310464"/>
                </a:lnTo>
                <a:lnTo>
                  <a:pt x="258508" y="311480"/>
                </a:lnTo>
                <a:lnTo>
                  <a:pt x="259778" y="311835"/>
                </a:lnTo>
                <a:lnTo>
                  <a:pt x="262826" y="311886"/>
                </a:lnTo>
                <a:lnTo>
                  <a:pt x="264261" y="312940"/>
                </a:lnTo>
                <a:lnTo>
                  <a:pt x="266166" y="313131"/>
                </a:lnTo>
                <a:lnTo>
                  <a:pt x="266928" y="311035"/>
                </a:lnTo>
                <a:lnTo>
                  <a:pt x="267868" y="309079"/>
                </a:lnTo>
                <a:close/>
              </a:path>
              <a:path w="1555750" h="332104">
                <a:moveTo>
                  <a:pt x="306489" y="274815"/>
                </a:moveTo>
                <a:lnTo>
                  <a:pt x="305181" y="273913"/>
                </a:lnTo>
                <a:lnTo>
                  <a:pt x="304025" y="273202"/>
                </a:lnTo>
                <a:lnTo>
                  <a:pt x="302971" y="272719"/>
                </a:lnTo>
                <a:lnTo>
                  <a:pt x="303580" y="272592"/>
                </a:lnTo>
                <a:lnTo>
                  <a:pt x="303961" y="272249"/>
                </a:lnTo>
                <a:lnTo>
                  <a:pt x="303987" y="271119"/>
                </a:lnTo>
                <a:lnTo>
                  <a:pt x="303466" y="270738"/>
                </a:lnTo>
                <a:lnTo>
                  <a:pt x="302895" y="270700"/>
                </a:lnTo>
                <a:lnTo>
                  <a:pt x="302260" y="270662"/>
                </a:lnTo>
                <a:lnTo>
                  <a:pt x="301853" y="271119"/>
                </a:lnTo>
                <a:lnTo>
                  <a:pt x="301866" y="271957"/>
                </a:lnTo>
                <a:lnTo>
                  <a:pt x="301942" y="272173"/>
                </a:lnTo>
                <a:lnTo>
                  <a:pt x="302069" y="272338"/>
                </a:lnTo>
                <a:lnTo>
                  <a:pt x="297345" y="270662"/>
                </a:lnTo>
                <a:lnTo>
                  <a:pt x="294906" y="274320"/>
                </a:lnTo>
                <a:lnTo>
                  <a:pt x="290639" y="286207"/>
                </a:lnTo>
                <a:lnTo>
                  <a:pt x="299631" y="285292"/>
                </a:lnTo>
                <a:lnTo>
                  <a:pt x="296849" y="279438"/>
                </a:lnTo>
                <a:lnTo>
                  <a:pt x="306489" y="274815"/>
                </a:lnTo>
                <a:close/>
              </a:path>
              <a:path w="1555750" h="332104">
                <a:moveTo>
                  <a:pt x="388150" y="304368"/>
                </a:moveTo>
                <a:lnTo>
                  <a:pt x="385864" y="302628"/>
                </a:lnTo>
                <a:lnTo>
                  <a:pt x="384733" y="301040"/>
                </a:lnTo>
                <a:lnTo>
                  <a:pt x="378815" y="301002"/>
                </a:lnTo>
                <a:lnTo>
                  <a:pt x="374040" y="302272"/>
                </a:lnTo>
                <a:lnTo>
                  <a:pt x="369874" y="298030"/>
                </a:lnTo>
                <a:lnTo>
                  <a:pt x="369125" y="297268"/>
                </a:lnTo>
                <a:lnTo>
                  <a:pt x="364655" y="299567"/>
                </a:lnTo>
                <a:lnTo>
                  <a:pt x="361848" y="301688"/>
                </a:lnTo>
                <a:lnTo>
                  <a:pt x="362737" y="305257"/>
                </a:lnTo>
                <a:lnTo>
                  <a:pt x="364667" y="307555"/>
                </a:lnTo>
                <a:lnTo>
                  <a:pt x="367068" y="307162"/>
                </a:lnTo>
                <a:lnTo>
                  <a:pt x="370408" y="307568"/>
                </a:lnTo>
                <a:lnTo>
                  <a:pt x="358914" y="321208"/>
                </a:lnTo>
                <a:lnTo>
                  <a:pt x="360273" y="322757"/>
                </a:lnTo>
                <a:lnTo>
                  <a:pt x="367842" y="319468"/>
                </a:lnTo>
                <a:lnTo>
                  <a:pt x="374688" y="314896"/>
                </a:lnTo>
                <a:lnTo>
                  <a:pt x="381292" y="309664"/>
                </a:lnTo>
                <a:lnTo>
                  <a:pt x="388150" y="304368"/>
                </a:lnTo>
                <a:close/>
              </a:path>
              <a:path w="1555750" h="332104">
                <a:moveTo>
                  <a:pt x="403313" y="322681"/>
                </a:moveTo>
                <a:lnTo>
                  <a:pt x="400875" y="315379"/>
                </a:lnTo>
                <a:lnTo>
                  <a:pt x="394677" y="320205"/>
                </a:lnTo>
                <a:lnTo>
                  <a:pt x="398208" y="321716"/>
                </a:lnTo>
                <a:lnTo>
                  <a:pt x="399351" y="325945"/>
                </a:lnTo>
                <a:lnTo>
                  <a:pt x="403313" y="322681"/>
                </a:lnTo>
                <a:close/>
              </a:path>
              <a:path w="1555750" h="332104">
                <a:moveTo>
                  <a:pt x="416750" y="261645"/>
                </a:moveTo>
                <a:lnTo>
                  <a:pt x="416572" y="260426"/>
                </a:lnTo>
                <a:lnTo>
                  <a:pt x="401408" y="257263"/>
                </a:lnTo>
                <a:lnTo>
                  <a:pt x="397129" y="260210"/>
                </a:lnTo>
                <a:lnTo>
                  <a:pt x="389877" y="260921"/>
                </a:lnTo>
                <a:lnTo>
                  <a:pt x="386549" y="267398"/>
                </a:lnTo>
                <a:lnTo>
                  <a:pt x="390550" y="272745"/>
                </a:lnTo>
                <a:lnTo>
                  <a:pt x="395071" y="270344"/>
                </a:lnTo>
                <a:lnTo>
                  <a:pt x="398081" y="269062"/>
                </a:lnTo>
                <a:lnTo>
                  <a:pt x="400596" y="271513"/>
                </a:lnTo>
                <a:lnTo>
                  <a:pt x="402170" y="273926"/>
                </a:lnTo>
                <a:lnTo>
                  <a:pt x="405536" y="275361"/>
                </a:lnTo>
                <a:lnTo>
                  <a:pt x="408609" y="273723"/>
                </a:lnTo>
                <a:lnTo>
                  <a:pt x="411784" y="267931"/>
                </a:lnTo>
                <a:lnTo>
                  <a:pt x="405345" y="267525"/>
                </a:lnTo>
                <a:lnTo>
                  <a:pt x="404850" y="264909"/>
                </a:lnTo>
                <a:lnTo>
                  <a:pt x="416750" y="261645"/>
                </a:lnTo>
                <a:close/>
              </a:path>
              <a:path w="1555750" h="332104">
                <a:moveTo>
                  <a:pt x="424738" y="326021"/>
                </a:moveTo>
                <a:lnTo>
                  <a:pt x="420141" y="325208"/>
                </a:lnTo>
                <a:lnTo>
                  <a:pt x="417385" y="324523"/>
                </a:lnTo>
                <a:lnTo>
                  <a:pt x="414604" y="324408"/>
                </a:lnTo>
                <a:lnTo>
                  <a:pt x="414020" y="324383"/>
                </a:lnTo>
                <a:lnTo>
                  <a:pt x="413359" y="326517"/>
                </a:lnTo>
                <a:lnTo>
                  <a:pt x="412724" y="327660"/>
                </a:lnTo>
                <a:lnTo>
                  <a:pt x="419569" y="331762"/>
                </a:lnTo>
                <a:lnTo>
                  <a:pt x="424738" y="326021"/>
                </a:lnTo>
                <a:close/>
              </a:path>
              <a:path w="1555750" h="332104">
                <a:moveTo>
                  <a:pt x="895477" y="229362"/>
                </a:moveTo>
                <a:lnTo>
                  <a:pt x="893318" y="223901"/>
                </a:lnTo>
                <a:lnTo>
                  <a:pt x="891235" y="222427"/>
                </a:lnTo>
                <a:lnTo>
                  <a:pt x="884097" y="224370"/>
                </a:lnTo>
                <a:lnTo>
                  <a:pt x="881748" y="225666"/>
                </a:lnTo>
                <a:lnTo>
                  <a:pt x="878281" y="227114"/>
                </a:lnTo>
                <a:lnTo>
                  <a:pt x="874788" y="215925"/>
                </a:lnTo>
                <a:lnTo>
                  <a:pt x="869137" y="218097"/>
                </a:lnTo>
                <a:lnTo>
                  <a:pt x="869035" y="218262"/>
                </a:lnTo>
                <a:lnTo>
                  <a:pt x="869200" y="224345"/>
                </a:lnTo>
                <a:lnTo>
                  <a:pt x="869543" y="226212"/>
                </a:lnTo>
                <a:lnTo>
                  <a:pt x="864793" y="232752"/>
                </a:lnTo>
                <a:lnTo>
                  <a:pt x="852385" y="249262"/>
                </a:lnTo>
                <a:lnTo>
                  <a:pt x="859091" y="252056"/>
                </a:lnTo>
                <a:lnTo>
                  <a:pt x="865492" y="248704"/>
                </a:lnTo>
                <a:lnTo>
                  <a:pt x="874712" y="252298"/>
                </a:lnTo>
                <a:lnTo>
                  <a:pt x="880833" y="246659"/>
                </a:lnTo>
                <a:lnTo>
                  <a:pt x="880097" y="238988"/>
                </a:lnTo>
                <a:lnTo>
                  <a:pt x="875931" y="240093"/>
                </a:lnTo>
                <a:lnTo>
                  <a:pt x="872515" y="239217"/>
                </a:lnTo>
                <a:lnTo>
                  <a:pt x="872172" y="238620"/>
                </a:lnTo>
                <a:lnTo>
                  <a:pt x="871486" y="237959"/>
                </a:lnTo>
                <a:lnTo>
                  <a:pt x="873264" y="234734"/>
                </a:lnTo>
                <a:lnTo>
                  <a:pt x="874395" y="231597"/>
                </a:lnTo>
                <a:lnTo>
                  <a:pt x="880960" y="236982"/>
                </a:lnTo>
                <a:lnTo>
                  <a:pt x="884580" y="236258"/>
                </a:lnTo>
                <a:lnTo>
                  <a:pt x="887361" y="236626"/>
                </a:lnTo>
                <a:lnTo>
                  <a:pt x="892937" y="237375"/>
                </a:lnTo>
                <a:lnTo>
                  <a:pt x="892708" y="231711"/>
                </a:lnTo>
                <a:lnTo>
                  <a:pt x="895477" y="229362"/>
                </a:lnTo>
                <a:close/>
              </a:path>
              <a:path w="1555750" h="332104">
                <a:moveTo>
                  <a:pt x="915619" y="215506"/>
                </a:moveTo>
                <a:lnTo>
                  <a:pt x="915454" y="215417"/>
                </a:lnTo>
                <a:lnTo>
                  <a:pt x="915314" y="215455"/>
                </a:lnTo>
                <a:lnTo>
                  <a:pt x="915250" y="215658"/>
                </a:lnTo>
                <a:lnTo>
                  <a:pt x="915543" y="215620"/>
                </a:lnTo>
                <a:close/>
              </a:path>
              <a:path w="1555750" h="332104">
                <a:moveTo>
                  <a:pt x="926833" y="197294"/>
                </a:moveTo>
                <a:lnTo>
                  <a:pt x="926490" y="195694"/>
                </a:lnTo>
                <a:lnTo>
                  <a:pt x="920292" y="192493"/>
                </a:lnTo>
                <a:lnTo>
                  <a:pt x="916622" y="195694"/>
                </a:lnTo>
                <a:lnTo>
                  <a:pt x="913066" y="198488"/>
                </a:lnTo>
                <a:lnTo>
                  <a:pt x="908011" y="203581"/>
                </a:lnTo>
                <a:lnTo>
                  <a:pt x="906741" y="206121"/>
                </a:lnTo>
                <a:lnTo>
                  <a:pt x="906233" y="206857"/>
                </a:lnTo>
                <a:lnTo>
                  <a:pt x="906233" y="215290"/>
                </a:lnTo>
                <a:lnTo>
                  <a:pt x="903668" y="221119"/>
                </a:lnTo>
                <a:lnTo>
                  <a:pt x="901954" y="219621"/>
                </a:lnTo>
                <a:lnTo>
                  <a:pt x="899185" y="217208"/>
                </a:lnTo>
                <a:lnTo>
                  <a:pt x="906233" y="215290"/>
                </a:lnTo>
                <a:lnTo>
                  <a:pt x="906233" y="206857"/>
                </a:lnTo>
                <a:lnTo>
                  <a:pt x="905167" y="208394"/>
                </a:lnTo>
                <a:lnTo>
                  <a:pt x="901039" y="201320"/>
                </a:lnTo>
                <a:lnTo>
                  <a:pt x="880656" y="215150"/>
                </a:lnTo>
                <a:lnTo>
                  <a:pt x="885431" y="217462"/>
                </a:lnTo>
                <a:lnTo>
                  <a:pt x="889622" y="221221"/>
                </a:lnTo>
                <a:lnTo>
                  <a:pt x="895718" y="219621"/>
                </a:lnTo>
                <a:lnTo>
                  <a:pt x="896442" y="223240"/>
                </a:lnTo>
                <a:lnTo>
                  <a:pt x="899883" y="226275"/>
                </a:lnTo>
                <a:lnTo>
                  <a:pt x="899731" y="226275"/>
                </a:lnTo>
                <a:lnTo>
                  <a:pt x="895769" y="229146"/>
                </a:lnTo>
                <a:lnTo>
                  <a:pt x="896683" y="231914"/>
                </a:lnTo>
                <a:lnTo>
                  <a:pt x="897953" y="234391"/>
                </a:lnTo>
                <a:lnTo>
                  <a:pt x="901877" y="229146"/>
                </a:lnTo>
                <a:lnTo>
                  <a:pt x="901928" y="228790"/>
                </a:lnTo>
                <a:lnTo>
                  <a:pt x="902017" y="227482"/>
                </a:lnTo>
                <a:lnTo>
                  <a:pt x="902068" y="226606"/>
                </a:lnTo>
                <a:lnTo>
                  <a:pt x="902868" y="223989"/>
                </a:lnTo>
                <a:lnTo>
                  <a:pt x="911593" y="229844"/>
                </a:lnTo>
                <a:lnTo>
                  <a:pt x="912063" y="229844"/>
                </a:lnTo>
                <a:lnTo>
                  <a:pt x="913384" y="230060"/>
                </a:lnTo>
                <a:lnTo>
                  <a:pt x="914044" y="229844"/>
                </a:lnTo>
                <a:lnTo>
                  <a:pt x="914285" y="229844"/>
                </a:lnTo>
                <a:lnTo>
                  <a:pt x="914209" y="228790"/>
                </a:lnTo>
                <a:lnTo>
                  <a:pt x="914107" y="227482"/>
                </a:lnTo>
                <a:lnTo>
                  <a:pt x="913638" y="226275"/>
                </a:lnTo>
                <a:lnTo>
                  <a:pt x="912291" y="225882"/>
                </a:lnTo>
                <a:lnTo>
                  <a:pt x="912837" y="223989"/>
                </a:lnTo>
                <a:lnTo>
                  <a:pt x="913638" y="221221"/>
                </a:lnTo>
                <a:lnTo>
                  <a:pt x="915047" y="216344"/>
                </a:lnTo>
                <a:lnTo>
                  <a:pt x="915250" y="215671"/>
                </a:lnTo>
                <a:lnTo>
                  <a:pt x="910132" y="216344"/>
                </a:lnTo>
                <a:lnTo>
                  <a:pt x="910323" y="215671"/>
                </a:lnTo>
                <a:lnTo>
                  <a:pt x="910424" y="215290"/>
                </a:lnTo>
                <a:lnTo>
                  <a:pt x="910945" y="213448"/>
                </a:lnTo>
                <a:lnTo>
                  <a:pt x="910932" y="210794"/>
                </a:lnTo>
                <a:lnTo>
                  <a:pt x="913130" y="208394"/>
                </a:lnTo>
                <a:lnTo>
                  <a:pt x="914984" y="206375"/>
                </a:lnTo>
                <a:lnTo>
                  <a:pt x="918362" y="203962"/>
                </a:lnTo>
                <a:lnTo>
                  <a:pt x="926833" y="197294"/>
                </a:lnTo>
                <a:close/>
              </a:path>
              <a:path w="1555750" h="332104">
                <a:moveTo>
                  <a:pt x="949058" y="219798"/>
                </a:moveTo>
                <a:lnTo>
                  <a:pt x="932002" y="207035"/>
                </a:lnTo>
                <a:lnTo>
                  <a:pt x="932484" y="204000"/>
                </a:lnTo>
                <a:lnTo>
                  <a:pt x="925207" y="202006"/>
                </a:lnTo>
                <a:lnTo>
                  <a:pt x="915619" y="215506"/>
                </a:lnTo>
                <a:lnTo>
                  <a:pt x="918464" y="216776"/>
                </a:lnTo>
                <a:lnTo>
                  <a:pt x="919251" y="218579"/>
                </a:lnTo>
                <a:lnTo>
                  <a:pt x="915619" y="224993"/>
                </a:lnTo>
                <a:lnTo>
                  <a:pt x="915454" y="228257"/>
                </a:lnTo>
                <a:lnTo>
                  <a:pt x="920610" y="231178"/>
                </a:lnTo>
                <a:lnTo>
                  <a:pt x="921118" y="229857"/>
                </a:lnTo>
                <a:lnTo>
                  <a:pt x="922007" y="231635"/>
                </a:lnTo>
                <a:lnTo>
                  <a:pt x="924521" y="233641"/>
                </a:lnTo>
                <a:lnTo>
                  <a:pt x="927887" y="233591"/>
                </a:lnTo>
                <a:lnTo>
                  <a:pt x="930148" y="231076"/>
                </a:lnTo>
                <a:lnTo>
                  <a:pt x="930109" y="228752"/>
                </a:lnTo>
                <a:lnTo>
                  <a:pt x="929805" y="227761"/>
                </a:lnTo>
                <a:lnTo>
                  <a:pt x="932446" y="225412"/>
                </a:lnTo>
                <a:lnTo>
                  <a:pt x="930694" y="223951"/>
                </a:lnTo>
                <a:lnTo>
                  <a:pt x="928839" y="226212"/>
                </a:lnTo>
                <a:lnTo>
                  <a:pt x="928039" y="225361"/>
                </a:lnTo>
                <a:lnTo>
                  <a:pt x="926934" y="224866"/>
                </a:lnTo>
                <a:lnTo>
                  <a:pt x="924814" y="225209"/>
                </a:lnTo>
                <a:lnTo>
                  <a:pt x="923747" y="225298"/>
                </a:lnTo>
                <a:lnTo>
                  <a:pt x="922832" y="225640"/>
                </a:lnTo>
                <a:lnTo>
                  <a:pt x="923467" y="223761"/>
                </a:lnTo>
                <a:lnTo>
                  <a:pt x="925156" y="214198"/>
                </a:lnTo>
                <a:lnTo>
                  <a:pt x="925029" y="214172"/>
                </a:lnTo>
                <a:lnTo>
                  <a:pt x="935240" y="214325"/>
                </a:lnTo>
                <a:lnTo>
                  <a:pt x="934123" y="222300"/>
                </a:lnTo>
                <a:lnTo>
                  <a:pt x="940066" y="224536"/>
                </a:lnTo>
                <a:lnTo>
                  <a:pt x="945070" y="225069"/>
                </a:lnTo>
                <a:lnTo>
                  <a:pt x="949058" y="219798"/>
                </a:lnTo>
                <a:close/>
              </a:path>
              <a:path w="1555750" h="332104">
                <a:moveTo>
                  <a:pt x="1032522" y="198043"/>
                </a:moveTo>
                <a:lnTo>
                  <a:pt x="1031913" y="192557"/>
                </a:lnTo>
                <a:lnTo>
                  <a:pt x="1027976" y="190144"/>
                </a:lnTo>
                <a:lnTo>
                  <a:pt x="1025004" y="186956"/>
                </a:lnTo>
                <a:lnTo>
                  <a:pt x="1023277" y="185559"/>
                </a:lnTo>
                <a:lnTo>
                  <a:pt x="1013714" y="188137"/>
                </a:lnTo>
                <a:lnTo>
                  <a:pt x="1014831" y="191795"/>
                </a:lnTo>
                <a:lnTo>
                  <a:pt x="1016939" y="195122"/>
                </a:lnTo>
                <a:lnTo>
                  <a:pt x="1013015" y="201066"/>
                </a:lnTo>
                <a:lnTo>
                  <a:pt x="1016558" y="203517"/>
                </a:lnTo>
                <a:lnTo>
                  <a:pt x="1018235" y="206641"/>
                </a:lnTo>
                <a:lnTo>
                  <a:pt x="1013155" y="209613"/>
                </a:lnTo>
                <a:lnTo>
                  <a:pt x="1006195" y="205092"/>
                </a:lnTo>
                <a:lnTo>
                  <a:pt x="1001420" y="209740"/>
                </a:lnTo>
                <a:lnTo>
                  <a:pt x="1011923" y="222656"/>
                </a:lnTo>
                <a:lnTo>
                  <a:pt x="1005497" y="223596"/>
                </a:lnTo>
                <a:lnTo>
                  <a:pt x="999832" y="228600"/>
                </a:lnTo>
                <a:lnTo>
                  <a:pt x="999464" y="236118"/>
                </a:lnTo>
                <a:lnTo>
                  <a:pt x="1000467" y="238569"/>
                </a:lnTo>
                <a:lnTo>
                  <a:pt x="1001115" y="241693"/>
                </a:lnTo>
                <a:lnTo>
                  <a:pt x="1006894" y="238455"/>
                </a:lnTo>
                <a:lnTo>
                  <a:pt x="1005573" y="228739"/>
                </a:lnTo>
                <a:lnTo>
                  <a:pt x="1017295" y="238633"/>
                </a:lnTo>
                <a:lnTo>
                  <a:pt x="1017638" y="232651"/>
                </a:lnTo>
                <a:lnTo>
                  <a:pt x="1018374" y="235242"/>
                </a:lnTo>
                <a:lnTo>
                  <a:pt x="1019390" y="237921"/>
                </a:lnTo>
                <a:lnTo>
                  <a:pt x="1020203" y="238887"/>
                </a:lnTo>
                <a:lnTo>
                  <a:pt x="1022946" y="238937"/>
                </a:lnTo>
                <a:lnTo>
                  <a:pt x="1024013" y="238086"/>
                </a:lnTo>
                <a:lnTo>
                  <a:pt x="1026185" y="234099"/>
                </a:lnTo>
                <a:lnTo>
                  <a:pt x="1024801" y="231203"/>
                </a:lnTo>
                <a:lnTo>
                  <a:pt x="1019289" y="228523"/>
                </a:lnTo>
                <a:lnTo>
                  <a:pt x="1018108" y="228904"/>
                </a:lnTo>
                <a:lnTo>
                  <a:pt x="1017739" y="230809"/>
                </a:lnTo>
                <a:lnTo>
                  <a:pt x="1018006" y="226618"/>
                </a:lnTo>
                <a:lnTo>
                  <a:pt x="1018540" y="221665"/>
                </a:lnTo>
                <a:lnTo>
                  <a:pt x="1018387" y="217868"/>
                </a:lnTo>
                <a:lnTo>
                  <a:pt x="1023594" y="212547"/>
                </a:lnTo>
                <a:lnTo>
                  <a:pt x="1028661" y="200977"/>
                </a:lnTo>
                <a:lnTo>
                  <a:pt x="1032522" y="198043"/>
                </a:lnTo>
                <a:close/>
              </a:path>
              <a:path w="1555750" h="332104">
                <a:moveTo>
                  <a:pt x="1072527" y="115824"/>
                </a:moveTo>
                <a:lnTo>
                  <a:pt x="1072426" y="115468"/>
                </a:lnTo>
                <a:lnTo>
                  <a:pt x="1072286" y="115646"/>
                </a:lnTo>
                <a:lnTo>
                  <a:pt x="1072362" y="115862"/>
                </a:lnTo>
                <a:lnTo>
                  <a:pt x="1072527" y="115824"/>
                </a:lnTo>
                <a:close/>
              </a:path>
              <a:path w="1555750" h="332104">
                <a:moveTo>
                  <a:pt x="1075004" y="112039"/>
                </a:moveTo>
                <a:lnTo>
                  <a:pt x="1072121" y="111391"/>
                </a:lnTo>
                <a:lnTo>
                  <a:pt x="1072235" y="112725"/>
                </a:lnTo>
                <a:lnTo>
                  <a:pt x="1072362" y="114046"/>
                </a:lnTo>
                <a:lnTo>
                  <a:pt x="1072476" y="115379"/>
                </a:lnTo>
                <a:lnTo>
                  <a:pt x="1073315" y="114261"/>
                </a:lnTo>
                <a:lnTo>
                  <a:pt x="1074166" y="113157"/>
                </a:lnTo>
                <a:lnTo>
                  <a:pt x="1075004" y="112039"/>
                </a:lnTo>
                <a:close/>
              </a:path>
              <a:path w="1555750" h="332104">
                <a:moveTo>
                  <a:pt x="1118489" y="222580"/>
                </a:moveTo>
                <a:lnTo>
                  <a:pt x="1118184" y="218668"/>
                </a:lnTo>
                <a:lnTo>
                  <a:pt x="1116660" y="218071"/>
                </a:lnTo>
                <a:lnTo>
                  <a:pt x="1115034" y="217881"/>
                </a:lnTo>
                <a:lnTo>
                  <a:pt x="1115707" y="215125"/>
                </a:lnTo>
                <a:lnTo>
                  <a:pt x="1114361" y="213296"/>
                </a:lnTo>
                <a:lnTo>
                  <a:pt x="1111338" y="212598"/>
                </a:lnTo>
                <a:lnTo>
                  <a:pt x="1109472" y="212166"/>
                </a:lnTo>
                <a:lnTo>
                  <a:pt x="1107389" y="212737"/>
                </a:lnTo>
                <a:lnTo>
                  <a:pt x="1105039" y="212877"/>
                </a:lnTo>
                <a:lnTo>
                  <a:pt x="1102728" y="225171"/>
                </a:lnTo>
                <a:lnTo>
                  <a:pt x="1111656" y="226415"/>
                </a:lnTo>
                <a:lnTo>
                  <a:pt x="1113142" y="222694"/>
                </a:lnTo>
                <a:lnTo>
                  <a:pt x="1113751" y="223075"/>
                </a:lnTo>
                <a:lnTo>
                  <a:pt x="1114488" y="223304"/>
                </a:lnTo>
                <a:lnTo>
                  <a:pt x="1116876" y="223177"/>
                </a:lnTo>
                <a:lnTo>
                  <a:pt x="1118489" y="222580"/>
                </a:lnTo>
                <a:close/>
              </a:path>
              <a:path w="1555750" h="332104">
                <a:moveTo>
                  <a:pt x="1126921" y="306501"/>
                </a:moveTo>
                <a:lnTo>
                  <a:pt x="1126896" y="303237"/>
                </a:lnTo>
                <a:lnTo>
                  <a:pt x="1126159" y="302717"/>
                </a:lnTo>
                <a:lnTo>
                  <a:pt x="1125435" y="302183"/>
                </a:lnTo>
                <a:lnTo>
                  <a:pt x="1124699" y="301663"/>
                </a:lnTo>
                <a:lnTo>
                  <a:pt x="1119644" y="309092"/>
                </a:lnTo>
                <a:lnTo>
                  <a:pt x="1125220" y="308254"/>
                </a:lnTo>
                <a:lnTo>
                  <a:pt x="1126921" y="306501"/>
                </a:lnTo>
                <a:close/>
              </a:path>
              <a:path w="1555750" h="332104">
                <a:moveTo>
                  <a:pt x="1138262" y="217843"/>
                </a:moveTo>
                <a:lnTo>
                  <a:pt x="1137932" y="218059"/>
                </a:lnTo>
                <a:lnTo>
                  <a:pt x="1138199" y="218059"/>
                </a:lnTo>
                <a:lnTo>
                  <a:pt x="1138262" y="217843"/>
                </a:lnTo>
                <a:close/>
              </a:path>
              <a:path w="1555750" h="332104">
                <a:moveTo>
                  <a:pt x="1140231" y="285737"/>
                </a:moveTo>
                <a:lnTo>
                  <a:pt x="1139952" y="284238"/>
                </a:lnTo>
                <a:lnTo>
                  <a:pt x="1139698" y="282740"/>
                </a:lnTo>
                <a:lnTo>
                  <a:pt x="1139291" y="281178"/>
                </a:lnTo>
                <a:lnTo>
                  <a:pt x="1137856" y="281279"/>
                </a:lnTo>
                <a:lnTo>
                  <a:pt x="1137767" y="282803"/>
                </a:lnTo>
                <a:lnTo>
                  <a:pt x="1137793" y="284251"/>
                </a:lnTo>
                <a:lnTo>
                  <a:pt x="1137793" y="285711"/>
                </a:lnTo>
                <a:lnTo>
                  <a:pt x="1138605" y="285724"/>
                </a:lnTo>
                <a:lnTo>
                  <a:pt x="1139418" y="285724"/>
                </a:lnTo>
                <a:lnTo>
                  <a:pt x="1140231" y="285737"/>
                </a:lnTo>
                <a:close/>
              </a:path>
              <a:path w="1555750" h="332104">
                <a:moveTo>
                  <a:pt x="1152118" y="208940"/>
                </a:moveTo>
                <a:lnTo>
                  <a:pt x="1144587" y="206654"/>
                </a:lnTo>
                <a:lnTo>
                  <a:pt x="1139609" y="212483"/>
                </a:lnTo>
                <a:lnTo>
                  <a:pt x="1133411" y="214134"/>
                </a:lnTo>
                <a:lnTo>
                  <a:pt x="1133640" y="217843"/>
                </a:lnTo>
                <a:lnTo>
                  <a:pt x="1133652" y="218059"/>
                </a:lnTo>
                <a:lnTo>
                  <a:pt x="1135443" y="218744"/>
                </a:lnTo>
                <a:lnTo>
                  <a:pt x="1138199" y="217843"/>
                </a:lnTo>
                <a:lnTo>
                  <a:pt x="1152118" y="208940"/>
                </a:lnTo>
                <a:close/>
              </a:path>
              <a:path w="1555750" h="332104">
                <a:moveTo>
                  <a:pt x="1155204" y="303745"/>
                </a:moveTo>
                <a:lnTo>
                  <a:pt x="1147114" y="290360"/>
                </a:lnTo>
                <a:lnTo>
                  <a:pt x="1144701" y="305549"/>
                </a:lnTo>
                <a:lnTo>
                  <a:pt x="1155204" y="303745"/>
                </a:lnTo>
                <a:close/>
              </a:path>
              <a:path w="1555750" h="332104">
                <a:moveTo>
                  <a:pt x="1156754" y="289890"/>
                </a:moveTo>
                <a:lnTo>
                  <a:pt x="1156512" y="288213"/>
                </a:lnTo>
                <a:lnTo>
                  <a:pt x="1155573" y="287159"/>
                </a:lnTo>
                <a:lnTo>
                  <a:pt x="1153833" y="284149"/>
                </a:lnTo>
                <a:lnTo>
                  <a:pt x="1152804" y="286308"/>
                </a:lnTo>
                <a:lnTo>
                  <a:pt x="1151737" y="287489"/>
                </a:lnTo>
                <a:lnTo>
                  <a:pt x="1151978" y="288277"/>
                </a:lnTo>
                <a:lnTo>
                  <a:pt x="1152334" y="289433"/>
                </a:lnTo>
                <a:lnTo>
                  <a:pt x="1153528" y="290436"/>
                </a:lnTo>
                <a:lnTo>
                  <a:pt x="1154823" y="291312"/>
                </a:lnTo>
                <a:lnTo>
                  <a:pt x="1156754" y="289890"/>
                </a:lnTo>
                <a:close/>
              </a:path>
              <a:path w="1555750" h="332104">
                <a:moveTo>
                  <a:pt x="1165415" y="156273"/>
                </a:moveTo>
                <a:lnTo>
                  <a:pt x="1160526" y="153746"/>
                </a:lnTo>
                <a:lnTo>
                  <a:pt x="1157706" y="149809"/>
                </a:lnTo>
                <a:lnTo>
                  <a:pt x="1149781" y="153860"/>
                </a:lnTo>
                <a:lnTo>
                  <a:pt x="1150759" y="156832"/>
                </a:lnTo>
                <a:lnTo>
                  <a:pt x="1151128" y="159372"/>
                </a:lnTo>
                <a:lnTo>
                  <a:pt x="1151521" y="162090"/>
                </a:lnTo>
                <a:lnTo>
                  <a:pt x="1152334" y="164731"/>
                </a:lnTo>
                <a:lnTo>
                  <a:pt x="1152969" y="167411"/>
                </a:lnTo>
                <a:lnTo>
                  <a:pt x="1154772" y="167436"/>
                </a:lnTo>
                <a:lnTo>
                  <a:pt x="1156131" y="161175"/>
                </a:lnTo>
                <a:lnTo>
                  <a:pt x="1165415" y="156273"/>
                </a:lnTo>
                <a:close/>
              </a:path>
              <a:path w="1555750" h="332104">
                <a:moveTo>
                  <a:pt x="1176820" y="170268"/>
                </a:moveTo>
                <a:lnTo>
                  <a:pt x="1170609" y="168427"/>
                </a:lnTo>
                <a:lnTo>
                  <a:pt x="1170305" y="172224"/>
                </a:lnTo>
                <a:lnTo>
                  <a:pt x="1168996" y="174790"/>
                </a:lnTo>
                <a:lnTo>
                  <a:pt x="1170279" y="176174"/>
                </a:lnTo>
                <a:lnTo>
                  <a:pt x="1172235" y="174421"/>
                </a:lnTo>
                <a:lnTo>
                  <a:pt x="1176820" y="170268"/>
                </a:lnTo>
                <a:close/>
              </a:path>
              <a:path w="1555750" h="332104">
                <a:moveTo>
                  <a:pt x="1186383" y="145072"/>
                </a:moveTo>
                <a:lnTo>
                  <a:pt x="1181735" y="139293"/>
                </a:lnTo>
                <a:lnTo>
                  <a:pt x="1179423" y="136779"/>
                </a:lnTo>
                <a:lnTo>
                  <a:pt x="1176426" y="133324"/>
                </a:lnTo>
                <a:lnTo>
                  <a:pt x="1174457" y="137325"/>
                </a:lnTo>
                <a:lnTo>
                  <a:pt x="1172362" y="140474"/>
                </a:lnTo>
                <a:lnTo>
                  <a:pt x="1171346" y="143941"/>
                </a:lnTo>
                <a:lnTo>
                  <a:pt x="1170368" y="147307"/>
                </a:lnTo>
                <a:lnTo>
                  <a:pt x="1171981" y="150380"/>
                </a:lnTo>
                <a:lnTo>
                  <a:pt x="1178077" y="153949"/>
                </a:lnTo>
                <a:lnTo>
                  <a:pt x="1180998" y="153403"/>
                </a:lnTo>
                <a:lnTo>
                  <a:pt x="1185379" y="148196"/>
                </a:lnTo>
                <a:lnTo>
                  <a:pt x="1186383" y="145072"/>
                </a:lnTo>
                <a:close/>
              </a:path>
              <a:path w="1555750" h="332104">
                <a:moveTo>
                  <a:pt x="1189418" y="171869"/>
                </a:moveTo>
                <a:lnTo>
                  <a:pt x="1186954" y="167779"/>
                </a:lnTo>
                <a:lnTo>
                  <a:pt x="1184211" y="169011"/>
                </a:lnTo>
                <a:lnTo>
                  <a:pt x="1180414" y="171132"/>
                </a:lnTo>
                <a:lnTo>
                  <a:pt x="1183678" y="176657"/>
                </a:lnTo>
                <a:lnTo>
                  <a:pt x="1186332" y="174904"/>
                </a:lnTo>
                <a:lnTo>
                  <a:pt x="1189418" y="171869"/>
                </a:lnTo>
                <a:close/>
              </a:path>
              <a:path w="1555750" h="332104">
                <a:moveTo>
                  <a:pt x="1195463" y="297014"/>
                </a:moveTo>
                <a:lnTo>
                  <a:pt x="1193431" y="292760"/>
                </a:lnTo>
                <a:lnTo>
                  <a:pt x="1192745" y="287591"/>
                </a:lnTo>
                <a:lnTo>
                  <a:pt x="1187018" y="292785"/>
                </a:lnTo>
                <a:lnTo>
                  <a:pt x="1190637" y="297180"/>
                </a:lnTo>
                <a:lnTo>
                  <a:pt x="1192174" y="301536"/>
                </a:lnTo>
                <a:lnTo>
                  <a:pt x="1195463" y="297014"/>
                </a:lnTo>
                <a:close/>
              </a:path>
              <a:path w="1555750" h="332104">
                <a:moveTo>
                  <a:pt x="1199311" y="168046"/>
                </a:moveTo>
                <a:lnTo>
                  <a:pt x="1196632" y="167119"/>
                </a:lnTo>
                <a:lnTo>
                  <a:pt x="1195514" y="169062"/>
                </a:lnTo>
                <a:lnTo>
                  <a:pt x="1193647" y="170980"/>
                </a:lnTo>
                <a:lnTo>
                  <a:pt x="1193558" y="174015"/>
                </a:lnTo>
                <a:lnTo>
                  <a:pt x="1196657" y="175158"/>
                </a:lnTo>
                <a:lnTo>
                  <a:pt x="1199311" y="176898"/>
                </a:lnTo>
                <a:lnTo>
                  <a:pt x="1199311" y="168046"/>
                </a:lnTo>
                <a:close/>
              </a:path>
              <a:path w="1555750" h="332104">
                <a:moveTo>
                  <a:pt x="1200670" y="222224"/>
                </a:moveTo>
                <a:lnTo>
                  <a:pt x="1191907" y="220192"/>
                </a:lnTo>
                <a:lnTo>
                  <a:pt x="1197317" y="231355"/>
                </a:lnTo>
                <a:lnTo>
                  <a:pt x="1200670" y="222224"/>
                </a:lnTo>
                <a:close/>
              </a:path>
              <a:path w="1555750" h="332104">
                <a:moveTo>
                  <a:pt x="1202804" y="288963"/>
                </a:moveTo>
                <a:lnTo>
                  <a:pt x="1201851" y="288556"/>
                </a:lnTo>
                <a:lnTo>
                  <a:pt x="1200899" y="288137"/>
                </a:lnTo>
                <a:lnTo>
                  <a:pt x="1199946" y="287731"/>
                </a:lnTo>
                <a:lnTo>
                  <a:pt x="1199743" y="288239"/>
                </a:lnTo>
                <a:lnTo>
                  <a:pt x="1199248" y="289090"/>
                </a:lnTo>
                <a:lnTo>
                  <a:pt x="1199375" y="289204"/>
                </a:lnTo>
                <a:lnTo>
                  <a:pt x="1200162" y="289864"/>
                </a:lnTo>
                <a:lnTo>
                  <a:pt x="1201102" y="290372"/>
                </a:lnTo>
                <a:lnTo>
                  <a:pt x="1201991" y="290931"/>
                </a:lnTo>
                <a:lnTo>
                  <a:pt x="1202804" y="288963"/>
                </a:lnTo>
                <a:close/>
              </a:path>
              <a:path w="1555750" h="332104">
                <a:moveTo>
                  <a:pt x="1207452" y="235267"/>
                </a:moveTo>
                <a:lnTo>
                  <a:pt x="1206677" y="234315"/>
                </a:lnTo>
                <a:lnTo>
                  <a:pt x="1205433" y="232752"/>
                </a:lnTo>
                <a:lnTo>
                  <a:pt x="1204696" y="233476"/>
                </a:lnTo>
                <a:lnTo>
                  <a:pt x="1203350" y="234226"/>
                </a:lnTo>
                <a:lnTo>
                  <a:pt x="1203388" y="234911"/>
                </a:lnTo>
                <a:lnTo>
                  <a:pt x="1203426" y="235699"/>
                </a:lnTo>
                <a:lnTo>
                  <a:pt x="1205484" y="237070"/>
                </a:lnTo>
                <a:lnTo>
                  <a:pt x="1205623" y="237172"/>
                </a:lnTo>
                <a:lnTo>
                  <a:pt x="1206538" y="236118"/>
                </a:lnTo>
                <a:lnTo>
                  <a:pt x="1207452" y="235267"/>
                </a:lnTo>
                <a:close/>
              </a:path>
              <a:path w="1555750" h="332104">
                <a:moveTo>
                  <a:pt x="1210094" y="244805"/>
                </a:moveTo>
                <a:lnTo>
                  <a:pt x="1200277" y="247916"/>
                </a:lnTo>
                <a:lnTo>
                  <a:pt x="1205788" y="252768"/>
                </a:lnTo>
                <a:lnTo>
                  <a:pt x="1207554" y="252361"/>
                </a:lnTo>
                <a:lnTo>
                  <a:pt x="1210094" y="244805"/>
                </a:lnTo>
                <a:close/>
              </a:path>
              <a:path w="1555750" h="332104">
                <a:moveTo>
                  <a:pt x="1210424" y="240334"/>
                </a:moveTo>
                <a:lnTo>
                  <a:pt x="1209586" y="238975"/>
                </a:lnTo>
                <a:lnTo>
                  <a:pt x="1206868" y="240398"/>
                </a:lnTo>
                <a:lnTo>
                  <a:pt x="1205496" y="241096"/>
                </a:lnTo>
                <a:lnTo>
                  <a:pt x="1206792" y="242963"/>
                </a:lnTo>
                <a:lnTo>
                  <a:pt x="1210424" y="240334"/>
                </a:lnTo>
                <a:close/>
              </a:path>
              <a:path w="1555750" h="332104">
                <a:moveTo>
                  <a:pt x="1219479" y="244500"/>
                </a:moveTo>
                <a:lnTo>
                  <a:pt x="1219047" y="244373"/>
                </a:lnTo>
                <a:lnTo>
                  <a:pt x="1218615" y="244233"/>
                </a:lnTo>
                <a:lnTo>
                  <a:pt x="1218184" y="244106"/>
                </a:lnTo>
                <a:lnTo>
                  <a:pt x="1217688" y="245275"/>
                </a:lnTo>
                <a:lnTo>
                  <a:pt x="1216672" y="247624"/>
                </a:lnTo>
                <a:lnTo>
                  <a:pt x="1217930" y="248158"/>
                </a:lnTo>
                <a:lnTo>
                  <a:pt x="1218552" y="248437"/>
                </a:lnTo>
                <a:lnTo>
                  <a:pt x="1218869" y="247116"/>
                </a:lnTo>
                <a:lnTo>
                  <a:pt x="1219479" y="244500"/>
                </a:lnTo>
                <a:close/>
              </a:path>
              <a:path w="1555750" h="332104">
                <a:moveTo>
                  <a:pt x="1224648" y="202971"/>
                </a:moveTo>
                <a:lnTo>
                  <a:pt x="1222756" y="200202"/>
                </a:lnTo>
                <a:lnTo>
                  <a:pt x="1221206" y="197916"/>
                </a:lnTo>
                <a:lnTo>
                  <a:pt x="1215517" y="190334"/>
                </a:lnTo>
                <a:lnTo>
                  <a:pt x="1209675" y="191503"/>
                </a:lnTo>
                <a:lnTo>
                  <a:pt x="1201610" y="195821"/>
                </a:lnTo>
                <a:lnTo>
                  <a:pt x="1197394" y="198780"/>
                </a:lnTo>
                <a:lnTo>
                  <a:pt x="1195565" y="203873"/>
                </a:lnTo>
                <a:lnTo>
                  <a:pt x="1200721" y="205409"/>
                </a:lnTo>
                <a:lnTo>
                  <a:pt x="1205725" y="200202"/>
                </a:lnTo>
                <a:lnTo>
                  <a:pt x="1217168" y="214033"/>
                </a:lnTo>
                <a:lnTo>
                  <a:pt x="1219771" y="211683"/>
                </a:lnTo>
                <a:lnTo>
                  <a:pt x="1222400" y="210464"/>
                </a:lnTo>
                <a:lnTo>
                  <a:pt x="1224648" y="202971"/>
                </a:lnTo>
                <a:close/>
              </a:path>
              <a:path w="1555750" h="332104">
                <a:moveTo>
                  <a:pt x="1239354" y="236283"/>
                </a:moveTo>
                <a:lnTo>
                  <a:pt x="1239342" y="234238"/>
                </a:lnTo>
                <a:lnTo>
                  <a:pt x="1238770" y="232321"/>
                </a:lnTo>
                <a:lnTo>
                  <a:pt x="1238351" y="230035"/>
                </a:lnTo>
                <a:lnTo>
                  <a:pt x="1233589" y="229298"/>
                </a:lnTo>
                <a:lnTo>
                  <a:pt x="1232014" y="230314"/>
                </a:lnTo>
                <a:lnTo>
                  <a:pt x="1230680" y="234073"/>
                </a:lnTo>
                <a:lnTo>
                  <a:pt x="1229855" y="235673"/>
                </a:lnTo>
                <a:lnTo>
                  <a:pt x="1229410" y="238163"/>
                </a:lnTo>
                <a:lnTo>
                  <a:pt x="1229448" y="238950"/>
                </a:lnTo>
                <a:lnTo>
                  <a:pt x="1229702" y="239610"/>
                </a:lnTo>
                <a:lnTo>
                  <a:pt x="1226947" y="244005"/>
                </a:lnTo>
                <a:lnTo>
                  <a:pt x="1235379" y="246087"/>
                </a:lnTo>
                <a:lnTo>
                  <a:pt x="1236624" y="244436"/>
                </a:lnTo>
                <a:lnTo>
                  <a:pt x="1234757" y="240487"/>
                </a:lnTo>
                <a:lnTo>
                  <a:pt x="1237056" y="239102"/>
                </a:lnTo>
                <a:lnTo>
                  <a:pt x="1239354" y="236283"/>
                </a:lnTo>
                <a:close/>
              </a:path>
              <a:path w="1555750" h="332104">
                <a:moveTo>
                  <a:pt x="1252207" y="120332"/>
                </a:moveTo>
                <a:lnTo>
                  <a:pt x="1250289" y="119494"/>
                </a:lnTo>
                <a:lnTo>
                  <a:pt x="1245577" y="117576"/>
                </a:lnTo>
                <a:lnTo>
                  <a:pt x="1240015" y="128257"/>
                </a:lnTo>
                <a:lnTo>
                  <a:pt x="1247686" y="128257"/>
                </a:lnTo>
                <a:lnTo>
                  <a:pt x="1250645" y="122948"/>
                </a:lnTo>
                <a:lnTo>
                  <a:pt x="1252207" y="120332"/>
                </a:lnTo>
                <a:close/>
              </a:path>
              <a:path w="1555750" h="332104">
                <a:moveTo>
                  <a:pt x="1254848" y="133007"/>
                </a:moveTo>
                <a:lnTo>
                  <a:pt x="1247698" y="128625"/>
                </a:lnTo>
                <a:lnTo>
                  <a:pt x="1247317" y="130175"/>
                </a:lnTo>
                <a:lnTo>
                  <a:pt x="1246974" y="131737"/>
                </a:lnTo>
                <a:lnTo>
                  <a:pt x="1244993" y="138455"/>
                </a:lnTo>
                <a:lnTo>
                  <a:pt x="1246047" y="140017"/>
                </a:lnTo>
                <a:lnTo>
                  <a:pt x="1253007" y="142049"/>
                </a:lnTo>
                <a:lnTo>
                  <a:pt x="1254848" y="133007"/>
                </a:lnTo>
                <a:close/>
              </a:path>
              <a:path w="1555750" h="332104">
                <a:moveTo>
                  <a:pt x="1257503" y="242265"/>
                </a:moveTo>
                <a:lnTo>
                  <a:pt x="1256436" y="240144"/>
                </a:lnTo>
                <a:lnTo>
                  <a:pt x="1253705" y="240982"/>
                </a:lnTo>
                <a:lnTo>
                  <a:pt x="1250861" y="241604"/>
                </a:lnTo>
                <a:lnTo>
                  <a:pt x="1247965" y="243065"/>
                </a:lnTo>
                <a:lnTo>
                  <a:pt x="1249057" y="246202"/>
                </a:lnTo>
                <a:lnTo>
                  <a:pt x="1249692" y="248920"/>
                </a:lnTo>
                <a:lnTo>
                  <a:pt x="1257503" y="242265"/>
                </a:lnTo>
                <a:close/>
              </a:path>
              <a:path w="1555750" h="332104">
                <a:moveTo>
                  <a:pt x="1257617" y="124510"/>
                </a:moveTo>
                <a:lnTo>
                  <a:pt x="1257338" y="122834"/>
                </a:lnTo>
                <a:lnTo>
                  <a:pt x="1255420" y="121373"/>
                </a:lnTo>
                <a:lnTo>
                  <a:pt x="1253744" y="120929"/>
                </a:lnTo>
                <a:lnTo>
                  <a:pt x="1252207" y="120332"/>
                </a:lnTo>
                <a:lnTo>
                  <a:pt x="1252207" y="121958"/>
                </a:lnTo>
                <a:lnTo>
                  <a:pt x="1252016" y="123647"/>
                </a:lnTo>
                <a:lnTo>
                  <a:pt x="1252410" y="125183"/>
                </a:lnTo>
                <a:lnTo>
                  <a:pt x="1252613" y="126022"/>
                </a:lnTo>
                <a:lnTo>
                  <a:pt x="1253934" y="127101"/>
                </a:lnTo>
                <a:lnTo>
                  <a:pt x="1255636" y="127165"/>
                </a:lnTo>
                <a:lnTo>
                  <a:pt x="1256957" y="126187"/>
                </a:lnTo>
                <a:lnTo>
                  <a:pt x="1257287" y="125349"/>
                </a:lnTo>
                <a:lnTo>
                  <a:pt x="1257617" y="124510"/>
                </a:lnTo>
                <a:close/>
              </a:path>
              <a:path w="1555750" h="332104">
                <a:moveTo>
                  <a:pt x="1279004" y="96710"/>
                </a:moveTo>
                <a:lnTo>
                  <a:pt x="1278305" y="96685"/>
                </a:lnTo>
                <a:lnTo>
                  <a:pt x="1277620" y="96672"/>
                </a:lnTo>
                <a:lnTo>
                  <a:pt x="1276921" y="96647"/>
                </a:lnTo>
                <a:lnTo>
                  <a:pt x="1276692" y="101587"/>
                </a:lnTo>
                <a:lnTo>
                  <a:pt x="1277467" y="101612"/>
                </a:lnTo>
                <a:lnTo>
                  <a:pt x="1278229" y="101625"/>
                </a:lnTo>
                <a:lnTo>
                  <a:pt x="1279004" y="101650"/>
                </a:lnTo>
                <a:lnTo>
                  <a:pt x="1279004" y="96710"/>
                </a:lnTo>
                <a:close/>
              </a:path>
              <a:path w="1555750" h="332104">
                <a:moveTo>
                  <a:pt x="1283119" y="238658"/>
                </a:moveTo>
                <a:lnTo>
                  <a:pt x="1277620" y="234251"/>
                </a:lnTo>
                <a:lnTo>
                  <a:pt x="1274953" y="233527"/>
                </a:lnTo>
                <a:lnTo>
                  <a:pt x="1271143" y="231736"/>
                </a:lnTo>
                <a:lnTo>
                  <a:pt x="1272641" y="241566"/>
                </a:lnTo>
                <a:lnTo>
                  <a:pt x="1265872" y="245084"/>
                </a:lnTo>
                <a:lnTo>
                  <a:pt x="1274343" y="255028"/>
                </a:lnTo>
                <a:lnTo>
                  <a:pt x="1275994" y="251371"/>
                </a:lnTo>
                <a:lnTo>
                  <a:pt x="1276743" y="247827"/>
                </a:lnTo>
                <a:lnTo>
                  <a:pt x="1282255" y="241693"/>
                </a:lnTo>
                <a:lnTo>
                  <a:pt x="1283119" y="238658"/>
                </a:lnTo>
                <a:close/>
              </a:path>
              <a:path w="1555750" h="332104">
                <a:moveTo>
                  <a:pt x="1299883" y="65989"/>
                </a:moveTo>
                <a:lnTo>
                  <a:pt x="1298778" y="64376"/>
                </a:lnTo>
                <a:lnTo>
                  <a:pt x="1298409" y="64439"/>
                </a:lnTo>
                <a:lnTo>
                  <a:pt x="1297520" y="64579"/>
                </a:lnTo>
                <a:lnTo>
                  <a:pt x="1296720" y="65328"/>
                </a:lnTo>
                <a:lnTo>
                  <a:pt x="1295679" y="65951"/>
                </a:lnTo>
                <a:lnTo>
                  <a:pt x="1296479" y="67081"/>
                </a:lnTo>
                <a:lnTo>
                  <a:pt x="1296924" y="67741"/>
                </a:lnTo>
                <a:lnTo>
                  <a:pt x="1297381" y="68389"/>
                </a:lnTo>
                <a:lnTo>
                  <a:pt x="1298194" y="67691"/>
                </a:lnTo>
                <a:lnTo>
                  <a:pt x="1299159" y="67081"/>
                </a:lnTo>
                <a:lnTo>
                  <a:pt x="1299883" y="65989"/>
                </a:lnTo>
                <a:close/>
              </a:path>
              <a:path w="1555750" h="332104">
                <a:moveTo>
                  <a:pt x="1313548" y="111658"/>
                </a:moveTo>
                <a:lnTo>
                  <a:pt x="1307020" y="115608"/>
                </a:lnTo>
                <a:lnTo>
                  <a:pt x="1309763" y="118110"/>
                </a:lnTo>
                <a:lnTo>
                  <a:pt x="1312710" y="122453"/>
                </a:lnTo>
                <a:lnTo>
                  <a:pt x="1313548" y="111658"/>
                </a:lnTo>
                <a:close/>
              </a:path>
              <a:path w="1555750" h="332104">
                <a:moveTo>
                  <a:pt x="1318577" y="73545"/>
                </a:moveTo>
                <a:lnTo>
                  <a:pt x="1318310" y="71970"/>
                </a:lnTo>
                <a:lnTo>
                  <a:pt x="1313878" y="71755"/>
                </a:lnTo>
                <a:lnTo>
                  <a:pt x="1311325" y="72961"/>
                </a:lnTo>
                <a:lnTo>
                  <a:pt x="1310817" y="74231"/>
                </a:lnTo>
                <a:lnTo>
                  <a:pt x="1309624" y="77177"/>
                </a:lnTo>
                <a:lnTo>
                  <a:pt x="1312037" y="78905"/>
                </a:lnTo>
                <a:lnTo>
                  <a:pt x="1317307" y="79349"/>
                </a:lnTo>
                <a:lnTo>
                  <a:pt x="1318577" y="73545"/>
                </a:lnTo>
                <a:close/>
              </a:path>
              <a:path w="1555750" h="332104">
                <a:moveTo>
                  <a:pt x="1325054" y="57912"/>
                </a:moveTo>
                <a:lnTo>
                  <a:pt x="1316151" y="62242"/>
                </a:lnTo>
                <a:lnTo>
                  <a:pt x="1314881" y="67030"/>
                </a:lnTo>
                <a:lnTo>
                  <a:pt x="1325054" y="68046"/>
                </a:lnTo>
                <a:lnTo>
                  <a:pt x="1325054" y="57912"/>
                </a:lnTo>
                <a:close/>
              </a:path>
              <a:path w="1555750" h="332104">
                <a:moveTo>
                  <a:pt x="1343748" y="49174"/>
                </a:moveTo>
                <a:lnTo>
                  <a:pt x="1335722" y="54495"/>
                </a:lnTo>
                <a:lnTo>
                  <a:pt x="1335595" y="54965"/>
                </a:lnTo>
                <a:lnTo>
                  <a:pt x="1340586" y="57950"/>
                </a:lnTo>
                <a:lnTo>
                  <a:pt x="1343748" y="49174"/>
                </a:lnTo>
                <a:close/>
              </a:path>
              <a:path w="1555750" h="332104">
                <a:moveTo>
                  <a:pt x="1344028" y="78689"/>
                </a:moveTo>
                <a:lnTo>
                  <a:pt x="1342986" y="72275"/>
                </a:lnTo>
                <a:lnTo>
                  <a:pt x="1342288" y="71208"/>
                </a:lnTo>
                <a:lnTo>
                  <a:pt x="1336052" y="68059"/>
                </a:lnTo>
                <a:lnTo>
                  <a:pt x="1339354" y="72478"/>
                </a:lnTo>
                <a:lnTo>
                  <a:pt x="1344028" y="78689"/>
                </a:lnTo>
                <a:close/>
              </a:path>
              <a:path w="1555750" h="332104">
                <a:moveTo>
                  <a:pt x="1362760" y="57988"/>
                </a:moveTo>
                <a:lnTo>
                  <a:pt x="1361643" y="51181"/>
                </a:lnTo>
                <a:lnTo>
                  <a:pt x="1360462" y="51003"/>
                </a:lnTo>
                <a:lnTo>
                  <a:pt x="1352169" y="56870"/>
                </a:lnTo>
                <a:lnTo>
                  <a:pt x="1356067" y="57480"/>
                </a:lnTo>
                <a:lnTo>
                  <a:pt x="1358887" y="61328"/>
                </a:lnTo>
                <a:lnTo>
                  <a:pt x="1362760" y="57988"/>
                </a:lnTo>
                <a:close/>
              </a:path>
              <a:path w="1555750" h="332104">
                <a:moveTo>
                  <a:pt x="1363002" y="57950"/>
                </a:moveTo>
                <a:lnTo>
                  <a:pt x="1362875" y="57912"/>
                </a:lnTo>
                <a:lnTo>
                  <a:pt x="1362773" y="58051"/>
                </a:lnTo>
                <a:lnTo>
                  <a:pt x="1362913" y="57988"/>
                </a:lnTo>
                <a:close/>
              </a:path>
              <a:path w="1555750" h="332104">
                <a:moveTo>
                  <a:pt x="1378712" y="59372"/>
                </a:moveTo>
                <a:lnTo>
                  <a:pt x="1369542" y="41516"/>
                </a:lnTo>
                <a:lnTo>
                  <a:pt x="1367853" y="48501"/>
                </a:lnTo>
                <a:lnTo>
                  <a:pt x="1370177" y="55283"/>
                </a:lnTo>
                <a:lnTo>
                  <a:pt x="1363002" y="57962"/>
                </a:lnTo>
                <a:lnTo>
                  <a:pt x="1363954" y="59575"/>
                </a:lnTo>
                <a:lnTo>
                  <a:pt x="1364754" y="61315"/>
                </a:lnTo>
                <a:lnTo>
                  <a:pt x="1368005" y="65239"/>
                </a:lnTo>
                <a:lnTo>
                  <a:pt x="1370977" y="66751"/>
                </a:lnTo>
                <a:lnTo>
                  <a:pt x="1373720" y="64617"/>
                </a:lnTo>
                <a:lnTo>
                  <a:pt x="1376489" y="62471"/>
                </a:lnTo>
                <a:lnTo>
                  <a:pt x="1378712" y="59372"/>
                </a:lnTo>
                <a:close/>
              </a:path>
              <a:path w="1555750" h="332104">
                <a:moveTo>
                  <a:pt x="1400022" y="0"/>
                </a:moveTo>
                <a:lnTo>
                  <a:pt x="1396022" y="0"/>
                </a:lnTo>
                <a:lnTo>
                  <a:pt x="1394675" y="965"/>
                </a:lnTo>
                <a:lnTo>
                  <a:pt x="1394841" y="5092"/>
                </a:lnTo>
                <a:lnTo>
                  <a:pt x="1398485" y="1524"/>
                </a:lnTo>
                <a:lnTo>
                  <a:pt x="1400022" y="0"/>
                </a:lnTo>
                <a:close/>
              </a:path>
              <a:path w="1555750" h="332104">
                <a:moveTo>
                  <a:pt x="1435227" y="39814"/>
                </a:moveTo>
                <a:lnTo>
                  <a:pt x="1433334" y="38658"/>
                </a:lnTo>
                <a:lnTo>
                  <a:pt x="1429880" y="42633"/>
                </a:lnTo>
                <a:lnTo>
                  <a:pt x="1433385" y="44513"/>
                </a:lnTo>
                <a:lnTo>
                  <a:pt x="1433995" y="42951"/>
                </a:lnTo>
                <a:lnTo>
                  <a:pt x="1434617" y="41389"/>
                </a:lnTo>
                <a:lnTo>
                  <a:pt x="1435227" y="39814"/>
                </a:lnTo>
                <a:close/>
              </a:path>
              <a:path w="1555750" h="332104">
                <a:moveTo>
                  <a:pt x="1456855" y="41808"/>
                </a:moveTo>
                <a:lnTo>
                  <a:pt x="1455597" y="40894"/>
                </a:lnTo>
                <a:lnTo>
                  <a:pt x="1454861" y="40068"/>
                </a:lnTo>
                <a:lnTo>
                  <a:pt x="1453464" y="39700"/>
                </a:lnTo>
                <a:lnTo>
                  <a:pt x="1452714" y="40551"/>
                </a:lnTo>
                <a:lnTo>
                  <a:pt x="1452079" y="40970"/>
                </a:lnTo>
                <a:lnTo>
                  <a:pt x="1452765" y="41821"/>
                </a:lnTo>
                <a:lnTo>
                  <a:pt x="1453349" y="42824"/>
                </a:lnTo>
                <a:lnTo>
                  <a:pt x="1454200" y="43446"/>
                </a:lnTo>
                <a:lnTo>
                  <a:pt x="1454429" y="43624"/>
                </a:lnTo>
                <a:lnTo>
                  <a:pt x="1455483" y="42684"/>
                </a:lnTo>
                <a:lnTo>
                  <a:pt x="1456855" y="41808"/>
                </a:lnTo>
                <a:close/>
              </a:path>
              <a:path w="1555750" h="332104">
                <a:moveTo>
                  <a:pt x="1457998" y="32867"/>
                </a:moveTo>
                <a:lnTo>
                  <a:pt x="1457337" y="30962"/>
                </a:lnTo>
                <a:lnTo>
                  <a:pt x="1455597" y="31153"/>
                </a:lnTo>
                <a:lnTo>
                  <a:pt x="1453972" y="31496"/>
                </a:lnTo>
                <a:lnTo>
                  <a:pt x="1451978" y="31889"/>
                </a:lnTo>
                <a:lnTo>
                  <a:pt x="1454137" y="35674"/>
                </a:lnTo>
                <a:lnTo>
                  <a:pt x="1456004" y="34823"/>
                </a:lnTo>
                <a:lnTo>
                  <a:pt x="1457693" y="33159"/>
                </a:lnTo>
                <a:lnTo>
                  <a:pt x="1457998" y="32867"/>
                </a:lnTo>
                <a:close/>
              </a:path>
              <a:path w="1555750" h="332104">
                <a:moveTo>
                  <a:pt x="1465783" y="45796"/>
                </a:moveTo>
                <a:lnTo>
                  <a:pt x="1463865" y="44221"/>
                </a:lnTo>
                <a:lnTo>
                  <a:pt x="1462011" y="41529"/>
                </a:lnTo>
                <a:lnTo>
                  <a:pt x="1460080" y="43992"/>
                </a:lnTo>
                <a:lnTo>
                  <a:pt x="1458391" y="45212"/>
                </a:lnTo>
                <a:lnTo>
                  <a:pt x="1457591" y="49441"/>
                </a:lnTo>
                <a:lnTo>
                  <a:pt x="1459484" y="51473"/>
                </a:lnTo>
                <a:lnTo>
                  <a:pt x="1462112" y="51041"/>
                </a:lnTo>
                <a:lnTo>
                  <a:pt x="1463535" y="50825"/>
                </a:lnTo>
                <a:lnTo>
                  <a:pt x="1465414" y="48602"/>
                </a:lnTo>
                <a:lnTo>
                  <a:pt x="1465783" y="45796"/>
                </a:lnTo>
                <a:close/>
              </a:path>
              <a:path w="1555750" h="332104">
                <a:moveTo>
                  <a:pt x="1469707" y="33934"/>
                </a:moveTo>
                <a:lnTo>
                  <a:pt x="1468513" y="31978"/>
                </a:lnTo>
                <a:lnTo>
                  <a:pt x="1459953" y="31978"/>
                </a:lnTo>
                <a:lnTo>
                  <a:pt x="1462697" y="42252"/>
                </a:lnTo>
                <a:lnTo>
                  <a:pt x="1469707" y="33934"/>
                </a:lnTo>
                <a:close/>
              </a:path>
              <a:path w="1555750" h="332104">
                <a:moveTo>
                  <a:pt x="1474355" y="15430"/>
                </a:moveTo>
                <a:lnTo>
                  <a:pt x="1472311" y="6083"/>
                </a:lnTo>
                <a:lnTo>
                  <a:pt x="1462735" y="13881"/>
                </a:lnTo>
                <a:lnTo>
                  <a:pt x="1472704" y="16789"/>
                </a:lnTo>
                <a:lnTo>
                  <a:pt x="1474355" y="15430"/>
                </a:lnTo>
                <a:close/>
              </a:path>
              <a:path w="1555750" h="332104">
                <a:moveTo>
                  <a:pt x="1489240" y="12674"/>
                </a:moveTo>
                <a:lnTo>
                  <a:pt x="1482496" y="6083"/>
                </a:lnTo>
                <a:lnTo>
                  <a:pt x="1476794" y="15354"/>
                </a:lnTo>
                <a:lnTo>
                  <a:pt x="1478343" y="17132"/>
                </a:lnTo>
                <a:lnTo>
                  <a:pt x="1489240" y="12674"/>
                </a:lnTo>
                <a:close/>
              </a:path>
              <a:path w="1555750" h="332104">
                <a:moveTo>
                  <a:pt x="1498333" y="30594"/>
                </a:moveTo>
                <a:lnTo>
                  <a:pt x="1496529" y="26441"/>
                </a:lnTo>
                <a:lnTo>
                  <a:pt x="1494053" y="27025"/>
                </a:lnTo>
                <a:lnTo>
                  <a:pt x="1488808" y="29895"/>
                </a:lnTo>
                <a:lnTo>
                  <a:pt x="1485696" y="30975"/>
                </a:lnTo>
                <a:lnTo>
                  <a:pt x="1482166" y="32473"/>
                </a:lnTo>
                <a:lnTo>
                  <a:pt x="1494637" y="37223"/>
                </a:lnTo>
                <a:lnTo>
                  <a:pt x="1495425" y="36347"/>
                </a:lnTo>
                <a:lnTo>
                  <a:pt x="1496301" y="35788"/>
                </a:lnTo>
                <a:lnTo>
                  <a:pt x="1497126" y="33045"/>
                </a:lnTo>
                <a:lnTo>
                  <a:pt x="1498333" y="30594"/>
                </a:lnTo>
                <a:close/>
              </a:path>
              <a:path w="1555750" h="332104">
                <a:moveTo>
                  <a:pt x="1515681" y="18135"/>
                </a:moveTo>
                <a:lnTo>
                  <a:pt x="1502575" y="15443"/>
                </a:lnTo>
                <a:lnTo>
                  <a:pt x="1507109" y="21564"/>
                </a:lnTo>
                <a:lnTo>
                  <a:pt x="1507959" y="21767"/>
                </a:lnTo>
                <a:lnTo>
                  <a:pt x="1515681" y="18135"/>
                </a:lnTo>
                <a:close/>
              </a:path>
              <a:path w="1555750" h="332104">
                <a:moveTo>
                  <a:pt x="1555432" y="20116"/>
                </a:moveTo>
                <a:lnTo>
                  <a:pt x="1550250" y="13423"/>
                </a:lnTo>
                <a:lnTo>
                  <a:pt x="1545323" y="18783"/>
                </a:lnTo>
                <a:lnTo>
                  <a:pt x="1539506" y="19900"/>
                </a:lnTo>
                <a:lnTo>
                  <a:pt x="1541983" y="27965"/>
                </a:lnTo>
                <a:lnTo>
                  <a:pt x="1552486" y="26949"/>
                </a:lnTo>
                <a:lnTo>
                  <a:pt x="1555432" y="20116"/>
                </a:lnTo>
                <a:close/>
              </a:path>
            </a:pathLst>
          </a:custGeom>
          <a:solidFill>
            <a:srgbClr val="D1D3D4"/>
          </a:solidFill>
        </p:spPr>
        <p:txBody>
          <a:bodyPr wrap="square" lIns="0" tIns="0" rIns="0" bIns="0" rtlCol="0"/>
          <a:lstStyle/>
          <a:p>
            <a:endParaRPr/>
          </a:p>
        </p:txBody>
      </p:sp>
      <p:sp>
        <p:nvSpPr>
          <p:cNvPr id="200" name="bg object 200"/>
          <p:cNvSpPr/>
          <p:nvPr/>
        </p:nvSpPr>
        <p:spPr>
          <a:xfrm>
            <a:off x="3406228" y="3908475"/>
            <a:ext cx="1305560" cy="346710"/>
          </a:xfrm>
          <a:custGeom>
            <a:avLst/>
            <a:gdLst/>
            <a:ahLst/>
            <a:cxnLst/>
            <a:rect l="l" t="t" r="r" b="b"/>
            <a:pathLst>
              <a:path w="1305560" h="346710">
                <a:moveTo>
                  <a:pt x="6248" y="24320"/>
                </a:moveTo>
                <a:lnTo>
                  <a:pt x="5054" y="22923"/>
                </a:lnTo>
                <a:lnTo>
                  <a:pt x="4864" y="22999"/>
                </a:lnTo>
                <a:lnTo>
                  <a:pt x="3975" y="23355"/>
                </a:lnTo>
                <a:lnTo>
                  <a:pt x="3225" y="24053"/>
                </a:lnTo>
                <a:lnTo>
                  <a:pt x="1498" y="25298"/>
                </a:lnTo>
                <a:lnTo>
                  <a:pt x="2844" y="26073"/>
                </a:lnTo>
                <a:lnTo>
                  <a:pt x="3746" y="26962"/>
                </a:lnTo>
                <a:lnTo>
                  <a:pt x="5029" y="26466"/>
                </a:lnTo>
                <a:lnTo>
                  <a:pt x="5803" y="25552"/>
                </a:lnTo>
                <a:lnTo>
                  <a:pt x="6108" y="24726"/>
                </a:lnTo>
                <a:lnTo>
                  <a:pt x="6248" y="24320"/>
                </a:lnTo>
                <a:close/>
              </a:path>
              <a:path w="1305560" h="346710">
                <a:moveTo>
                  <a:pt x="10972" y="337248"/>
                </a:moveTo>
                <a:lnTo>
                  <a:pt x="9994" y="329171"/>
                </a:lnTo>
                <a:lnTo>
                  <a:pt x="0" y="335737"/>
                </a:lnTo>
                <a:lnTo>
                  <a:pt x="8801" y="339026"/>
                </a:lnTo>
                <a:lnTo>
                  <a:pt x="10972" y="337248"/>
                </a:lnTo>
                <a:close/>
              </a:path>
              <a:path w="1305560" h="346710">
                <a:moveTo>
                  <a:pt x="16573" y="264883"/>
                </a:moveTo>
                <a:lnTo>
                  <a:pt x="12801" y="261874"/>
                </a:lnTo>
                <a:lnTo>
                  <a:pt x="11760" y="263766"/>
                </a:lnTo>
                <a:lnTo>
                  <a:pt x="10642" y="265023"/>
                </a:lnTo>
                <a:lnTo>
                  <a:pt x="10490" y="266395"/>
                </a:lnTo>
                <a:lnTo>
                  <a:pt x="10426" y="266941"/>
                </a:lnTo>
                <a:lnTo>
                  <a:pt x="12877" y="268516"/>
                </a:lnTo>
                <a:lnTo>
                  <a:pt x="14795" y="267639"/>
                </a:lnTo>
                <a:lnTo>
                  <a:pt x="15582" y="266052"/>
                </a:lnTo>
                <a:lnTo>
                  <a:pt x="16573" y="264883"/>
                </a:lnTo>
                <a:close/>
              </a:path>
              <a:path w="1305560" h="346710">
                <a:moveTo>
                  <a:pt x="19888" y="45631"/>
                </a:moveTo>
                <a:lnTo>
                  <a:pt x="19050" y="42672"/>
                </a:lnTo>
                <a:lnTo>
                  <a:pt x="14859" y="41173"/>
                </a:lnTo>
                <a:lnTo>
                  <a:pt x="11315" y="40830"/>
                </a:lnTo>
                <a:lnTo>
                  <a:pt x="6070" y="39827"/>
                </a:lnTo>
                <a:lnTo>
                  <a:pt x="8178" y="44310"/>
                </a:lnTo>
                <a:lnTo>
                  <a:pt x="8902" y="46901"/>
                </a:lnTo>
                <a:lnTo>
                  <a:pt x="10464" y="48768"/>
                </a:lnTo>
                <a:lnTo>
                  <a:pt x="11557" y="50076"/>
                </a:lnTo>
                <a:lnTo>
                  <a:pt x="14008" y="51244"/>
                </a:lnTo>
                <a:lnTo>
                  <a:pt x="17094" y="50571"/>
                </a:lnTo>
                <a:lnTo>
                  <a:pt x="18834" y="48577"/>
                </a:lnTo>
                <a:lnTo>
                  <a:pt x="19888" y="45631"/>
                </a:lnTo>
                <a:close/>
              </a:path>
              <a:path w="1305560" h="346710">
                <a:moveTo>
                  <a:pt x="22212" y="181622"/>
                </a:moveTo>
                <a:lnTo>
                  <a:pt x="21120" y="173799"/>
                </a:lnTo>
                <a:lnTo>
                  <a:pt x="19672" y="177863"/>
                </a:lnTo>
                <a:lnTo>
                  <a:pt x="13157" y="179070"/>
                </a:lnTo>
                <a:lnTo>
                  <a:pt x="14693" y="185089"/>
                </a:lnTo>
                <a:lnTo>
                  <a:pt x="22212" y="181622"/>
                </a:lnTo>
                <a:close/>
              </a:path>
              <a:path w="1305560" h="346710">
                <a:moveTo>
                  <a:pt x="25768" y="79895"/>
                </a:moveTo>
                <a:lnTo>
                  <a:pt x="24091" y="78587"/>
                </a:lnTo>
                <a:lnTo>
                  <a:pt x="22313" y="79006"/>
                </a:lnTo>
                <a:lnTo>
                  <a:pt x="21374" y="80111"/>
                </a:lnTo>
                <a:lnTo>
                  <a:pt x="19431" y="81546"/>
                </a:lnTo>
                <a:lnTo>
                  <a:pt x="21717" y="82588"/>
                </a:lnTo>
                <a:lnTo>
                  <a:pt x="22974" y="83629"/>
                </a:lnTo>
                <a:lnTo>
                  <a:pt x="24091" y="83489"/>
                </a:lnTo>
                <a:lnTo>
                  <a:pt x="24803" y="83400"/>
                </a:lnTo>
                <a:lnTo>
                  <a:pt x="25666" y="81572"/>
                </a:lnTo>
                <a:lnTo>
                  <a:pt x="25768" y="79895"/>
                </a:lnTo>
                <a:close/>
              </a:path>
              <a:path w="1305560" h="346710">
                <a:moveTo>
                  <a:pt x="26809" y="161518"/>
                </a:moveTo>
                <a:lnTo>
                  <a:pt x="25323" y="160883"/>
                </a:lnTo>
                <a:lnTo>
                  <a:pt x="23863" y="160172"/>
                </a:lnTo>
                <a:lnTo>
                  <a:pt x="22326" y="159702"/>
                </a:lnTo>
                <a:lnTo>
                  <a:pt x="22148" y="159651"/>
                </a:lnTo>
                <a:lnTo>
                  <a:pt x="21551" y="160947"/>
                </a:lnTo>
                <a:lnTo>
                  <a:pt x="21145" y="161620"/>
                </a:lnTo>
                <a:lnTo>
                  <a:pt x="25349" y="164122"/>
                </a:lnTo>
                <a:lnTo>
                  <a:pt x="25831" y="163245"/>
                </a:lnTo>
                <a:lnTo>
                  <a:pt x="26809" y="161518"/>
                </a:lnTo>
                <a:close/>
              </a:path>
              <a:path w="1305560" h="346710">
                <a:moveTo>
                  <a:pt x="30632" y="259422"/>
                </a:moveTo>
                <a:lnTo>
                  <a:pt x="29476" y="256019"/>
                </a:lnTo>
                <a:lnTo>
                  <a:pt x="28994" y="253123"/>
                </a:lnTo>
                <a:lnTo>
                  <a:pt x="21361" y="251764"/>
                </a:lnTo>
                <a:lnTo>
                  <a:pt x="21386" y="251028"/>
                </a:lnTo>
                <a:lnTo>
                  <a:pt x="20866" y="250685"/>
                </a:lnTo>
                <a:lnTo>
                  <a:pt x="20281" y="250545"/>
                </a:lnTo>
                <a:lnTo>
                  <a:pt x="19558" y="250469"/>
                </a:lnTo>
                <a:lnTo>
                  <a:pt x="19100" y="250761"/>
                </a:lnTo>
                <a:lnTo>
                  <a:pt x="18948" y="251333"/>
                </a:lnTo>
                <a:lnTo>
                  <a:pt x="18605" y="251269"/>
                </a:lnTo>
                <a:lnTo>
                  <a:pt x="19786" y="256159"/>
                </a:lnTo>
                <a:lnTo>
                  <a:pt x="20370" y="259905"/>
                </a:lnTo>
                <a:lnTo>
                  <a:pt x="22275" y="264922"/>
                </a:lnTo>
                <a:lnTo>
                  <a:pt x="24752" y="267182"/>
                </a:lnTo>
                <a:lnTo>
                  <a:pt x="27559" y="266280"/>
                </a:lnTo>
                <a:lnTo>
                  <a:pt x="30187" y="264299"/>
                </a:lnTo>
                <a:lnTo>
                  <a:pt x="30632" y="259422"/>
                </a:lnTo>
                <a:close/>
              </a:path>
              <a:path w="1305560" h="346710">
                <a:moveTo>
                  <a:pt x="32588" y="80035"/>
                </a:moveTo>
                <a:lnTo>
                  <a:pt x="32448" y="80086"/>
                </a:lnTo>
                <a:lnTo>
                  <a:pt x="32346" y="80238"/>
                </a:lnTo>
                <a:lnTo>
                  <a:pt x="32473" y="80225"/>
                </a:lnTo>
                <a:lnTo>
                  <a:pt x="32575" y="80098"/>
                </a:lnTo>
                <a:close/>
              </a:path>
              <a:path w="1305560" h="346710">
                <a:moveTo>
                  <a:pt x="33997" y="78066"/>
                </a:moveTo>
                <a:lnTo>
                  <a:pt x="33921" y="77177"/>
                </a:lnTo>
                <a:lnTo>
                  <a:pt x="33807" y="76022"/>
                </a:lnTo>
                <a:lnTo>
                  <a:pt x="32842" y="74815"/>
                </a:lnTo>
                <a:lnTo>
                  <a:pt x="31711" y="73660"/>
                </a:lnTo>
                <a:lnTo>
                  <a:pt x="29908" y="74244"/>
                </a:lnTo>
                <a:lnTo>
                  <a:pt x="29362" y="75895"/>
                </a:lnTo>
                <a:lnTo>
                  <a:pt x="29146" y="77431"/>
                </a:lnTo>
                <a:lnTo>
                  <a:pt x="29641" y="78447"/>
                </a:lnTo>
                <a:lnTo>
                  <a:pt x="30022" y="79235"/>
                </a:lnTo>
                <a:lnTo>
                  <a:pt x="31483" y="79514"/>
                </a:lnTo>
                <a:lnTo>
                  <a:pt x="32499" y="79997"/>
                </a:lnTo>
                <a:lnTo>
                  <a:pt x="33096" y="79044"/>
                </a:lnTo>
                <a:lnTo>
                  <a:pt x="33997" y="78066"/>
                </a:lnTo>
                <a:close/>
              </a:path>
              <a:path w="1305560" h="346710">
                <a:moveTo>
                  <a:pt x="36131" y="30238"/>
                </a:moveTo>
                <a:lnTo>
                  <a:pt x="33794" y="28676"/>
                </a:lnTo>
                <a:lnTo>
                  <a:pt x="32486" y="27139"/>
                </a:lnTo>
                <a:lnTo>
                  <a:pt x="29946" y="27800"/>
                </a:lnTo>
                <a:lnTo>
                  <a:pt x="28524" y="29210"/>
                </a:lnTo>
                <a:lnTo>
                  <a:pt x="27000" y="30226"/>
                </a:lnTo>
                <a:lnTo>
                  <a:pt x="27927" y="31153"/>
                </a:lnTo>
                <a:lnTo>
                  <a:pt x="28956" y="32931"/>
                </a:lnTo>
                <a:lnTo>
                  <a:pt x="31546" y="32664"/>
                </a:lnTo>
                <a:lnTo>
                  <a:pt x="33223" y="31521"/>
                </a:lnTo>
                <a:lnTo>
                  <a:pt x="36131" y="30238"/>
                </a:lnTo>
                <a:close/>
              </a:path>
              <a:path w="1305560" h="346710">
                <a:moveTo>
                  <a:pt x="43599" y="17183"/>
                </a:moveTo>
                <a:lnTo>
                  <a:pt x="42773" y="16510"/>
                </a:lnTo>
                <a:lnTo>
                  <a:pt x="42164" y="15646"/>
                </a:lnTo>
                <a:lnTo>
                  <a:pt x="41579" y="15659"/>
                </a:lnTo>
                <a:lnTo>
                  <a:pt x="40944" y="15684"/>
                </a:lnTo>
                <a:lnTo>
                  <a:pt x="40335" y="16510"/>
                </a:lnTo>
                <a:lnTo>
                  <a:pt x="39712" y="16992"/>
                </a:lnTo>
                <a:lnTo>
                  <a:pt x="40347" y="17640"/>
                </a:lnTo>
                <a:lnTo>
                  <a:pt x="40881" y="18491"/>
                </a:lnTo>
                <a:lnTo>
                  <a:pt x="41960" y="18948"/>
                </a:lnTo>
                <a:lnTo>
                  <a:pt x="42760" y="17907"/>
                </a:lnTo>
                <a:lnTo>
                  <a:pt x="43599" y="17183"/>
                </a:lnTo>
                <a:close/>
              </a:path>
              <a:path w="1305560" h="346710">
                <a:moveTo>
                  <a:pt x="45580" y="85026"/>
                </a:moveTo>
                <a:lnTo>
                  <a:pt x="44132" y="81368"/>
                </a:lnTo>
                <a:lnTo>
                  <a:pt x="40830" y="80225"/>
                </a:lnTo>
                <a:lnTo>
                  <a:pt x="36639" y="79222"/>
                </a:lnTo>
                <a:lnTo>
                  <a:pt x="34531" y="79946"/>
                </a:lnTo>
                <a:lnTo>
                  <a:pt x="32537" y="80225"/>
                </a:lnTo>
                <a:lnTo>
                  <a:pt x="30022" y="90576"/>
                </a:lnTo>
                <a:lnTo>
                  <a:pt x="26289" y="91173"/>
                </a:lnTo>
                <a:lnTo>
                  <a:pt x="26581" y="94703"/>
                </a:lnTo>
                <a:lnTo>
                  <a:pt x="26568" y="98234"/>
                </a:lnTo>
                <a:lnTo>
                  <a:pt x="27622" y="102958"/>
                </a:lnTo>
                <a:lnTo>
                  <a:pt x="29476" y="104736"/>
                </a:lnTo>
                <a:lnTo>
                  <a:pt x="32004" y="105029"/>
                </a:lnTo>
                <a:lnTo>
                  <a:pt x="34226" y="103492"/>
                </a:lnTo>
                <a:lnTo>
                  <a:pt x="36207" y="97320"/>
                </a:lnTo>
                <a:lnTo>
                  <a:pt x="38227" y="93129"/>
                </a:lnTo>
                <a:lnTo>
                  <a:pt x="44551" y="89154"/>
                </a:lnTo>
                <a:lnTo>
                  <a:pt x="45580" y="85026"/>
                </a:lnTo>
                <a:close/>
              </a:path>
              <a:path w="1305560" h="346710">
                <a:moveTo>
                  <a:pt x="56235" y="298221"/>
                </a:moveTo>
                <a:lnTo>
                  <a:pt x="54203" y="290144"/>
                </a:lnTo>
                <a:lnTo>
                  <a:pt x="49479" y="294068"/>
                </a:lnTo>
                <a:lnTo>
                  <a:pt x="53454" y="296011"/>
                </a:lnTo>
                <a:lnTo>
                  <a:pt x="54305" y="298665"/>
                </a:lnTo>
                <a:lnTo>
                  <a:pt x="56235" y="298221"/>
                </a:lnTo>
                <a:close/>
              </a:path>
              <a:path w="1305560" h="346710">
                <a:moveTo>
                  <a:pt x="98361" y="175844"/>
                </a:moveTo>
                <a:lnTo>
                  <a:pt x="88887" y="172275"/>
                </a:lnTo>
                <a:lnTo>
                  <a:pt x="86182" y="178803"/>
                </a:lnTo>
                <a:lnTo>
                  <a:pt x="90373" y="175907"/>
                </a:lnTo>
                <a:lnTo>
                  <a:pt x="95288" y="183184"/>
                </a:lnTo>
                <a:lnTo>
                  <a:pt x="98361" y="175844"/>
                </a:lnTo>
                <a:close/>
              </a:path>
              <a:path w="1305560" h="346710">
                <a:moveTo>
                  <a:pt x="107213" y="316318"/>
                </a:moveTo>
                <a:lnTo>
                  <a:pt x="103378" y="312686"/>
                </a:lnTo>
                <a:lnTo>
                  <a:pt x="100914" y="312623"/>
                </a:lnTo>
                <a:lnTo>
                  <a:pt x="99263" y="316357"/>
                </a:lnTo>
                <a:lnTo>
                  <a:pt x="98818" y="317373"/>
                </a:lnTo>
                <a:lnTo>
                  <a:pt x="99656" y="318960"/>
                </a:lnTo>
                <a:lnTo>
                  <a:pt x="100063" y="321081"/>
                </a:lnTo>
                <a:lnTo>
                  <a:pt x="107213" y="316318"/>
                </a:lnTo>
                <a:close/>
              </a:path>
              <a:path w="1305560" h="346710">
                <a:moveTo>
                  <a:pt x="113855" y="11379"/>
                </a:moveTo>
                <a:lnTo>
                  <a:pt x="113715" y="10731"/>
                </a:lnTo>
                <a:lnTo>
                  <a:pt x="113512" y="9829"/>
                </a:lnTo>
                <a:lnTo>
                  <a:pt x="112356" y="8724"/>
                </a:lnTo>
                <a:lnTo>
                  <a:pt x="110744" y="8394"/>
                </a:lnTo>
                <a:lnTo>
                  <a:pt x="109778" y="9537"/>
                </a:lnTo>
                <a:lnTo>
                  <a:pt x="108927" y="10096"/>
                </a:lnTo>
                <a:lnTo>
                  <a:pt x="111480" y="13817"/>
                </a:lnTo>
                <a:lnTo>
                  <a:pt x="112610" y="12331"/>
                </a:lnTo>
                <a:lnTo>
                  <a:pt x="113855" y="11379"/>
                </a:lnTo>
                <a:close/>
              </a:path>
              <a:path w="1305560" h="346710">
                <a:moveTo>
                  <a:pt x="172377" y="175133"/>
                </a:moveTo>
                <a:lnTo>
                  <a:pt x="172237" y="174980"/>
                </a:lnTo>
                <a:lnTo>
                  <a:pt x="172250" y="175145"/>
                </a:lnTo>
                <a:lnTo>
                  <a:pt x="172377" y="175133"/>
                </a:lnTo>
                <a:close/>
              </a:path>
              <a:path w="1305560" h="346710">
                <a:moveTo>
                  <a:pt x="172427" y="179489"/>
                </a:moveTo>
                <a:lnTo>
                  <a:pt x="172250" y="175158"/>
                </a:lnTo>
                <a:lnTo>
                  <a:pt x="163550" y="172097"/>
                </a:lnTo>
                <a:lnTo>
                  <a:pt x="163029" y="164731"/>
                </a:lnTo>
                <a:lnTo>
                  <a:pt x="157149" y="169341"/>
                </a:lnTo>
                <a:lnTo>
                  <a:pt x="151155" y="167030"/>
                </a:lnTo>
                <a:lnTo>
                  <a:pt x="152742" y="165557"/>
                </a:lnTo>
                <a:lnTo>
                  <a:pt x="153682" y="164820"/>
                </a:lnTo>
                <a:lnTo>
                  <a:pt x="154749" y="163550"/>
                </a:lnTo>
                <a:lnTo>
                  <a:pt x="154673" y="162839"/>
                </a:lnTo>
                <a:lnTo>
                  <a:pt x="154978" y="161201"/>
                </a:lnTo>
                <a:lnTo>
                  <a:pt x="153123" y="160528"/>
                </a:lnTo>
                <a:lnTo>
                  <a:pt x="151041" y="159067"/>
                </a:lnTo>
                <a:lnTo>
                  <a:pt x="146558" y="159435"/>
                </a:lnTo>
                <a:lnTo>
                  <a:pt x="143586" y="160337"/>
                </a:lnTo>
                <a:lnTo>
                  <a:pt x="138150" y="165392"/>
                </a:lnTo>
                <a:lnTo>
                  <a:pt x="142278" y="167462"/>
                </a:lnTo>
                <a:lnTo>
                  <a:pt x="144081" y="169735"/>
                </a:lnTo>
                <a:lnTo>
                  <a:pt x="139179" y="174066"/>
                </a:lnTo>
                <a:lnTo>
                  <a:pt x="139090" y="176580"/>
                </a:lnTo>
                <a:lnTo>
                  <a:pt x="144322" y="183375"/>
                </a:lnTo>
                <a:lnTo>
                  <a:pt x="145008" y="185902"/>
                </a:lnTo>
                <a:lnTo>
                  <a:pt x="146304" y="188683"/>
                </a:lnTo>
                <a:lnTo>
                  <a:pt x="151739" y="181051"/>
                </a:lnTo>
                <a:lnTo>
                  <a:pt x="158330" y="181356"/>
                </a:lnTo>
                <a:lnTo>
                  <a:pt x="156552" y="186397"/>
                </a:lnTo>
                <a:lnTo>
                  <a:pt x="153200" y="190792"/>
                </a:lnTo>
                <a:lnTo>
                  <a:pt x="156121" y="196367"/>
                </a:lnTo>
                <a:lnTo>
                  <a:pt x="160464" y="192278"/>
                </a:lnTo>
                <a:lnTo>
                  <a:pt x="169621" y="192963"/>
                </a:lnTo>
                <a:lnTo>
                  <a:pt x="165468" y="183083"/>
                </a:lnTo>
                <a:lnTo>
                  <a:pt x="170954" y="182613"/>
                </a:lnTo>
                <a:lnTo>
                  <a:pt x="172427" y="179489"/>
                </a:lnTo>
                <a:close/>
              </a:path>
              <a:path w="1305560" h="346710">
                <a:moveTo>
                  <a:pt x="180035" y="25069"/>
                </a:moveTo>
                <a:lnTo>
                  <a:pt x="179095" y="23609"/>
                </a:lnTo>
                <a:lnTo>
                  <a:pt x="175501" y="24320"/>
                </a:lnTo>
                <a:lnTo>
                  <a:pt x="173037" y="24803"/>
                </a:lnTo>
                <a:lnTo>
                  <a:pt x="170522" y="25171"/>
                </a:lnTo>
                <a:lnTo>
                  <a:pt x="166700" y="26581"/>
                </a:lnTo>
                <a:lnTo>
                  <a:pt x="164668" y="27774"/>
                </a:lnTo>
                <a:lnTo>
                  <a:pt x="164223" y="30175"/>
                </a:lnTo>
                <a:lnTo>
                  <a:pt x="165925" y="31737"/>
                </a:lnTo>
                <a:lnTo>
                  <a:pt x="166331" y="32385"/>
                </a:lnTo>
                <a:lnTo>
                  <a:pt x="179324" y="29718"/>
                </a:lnTo>
                <a:lnTo>
                  <a:pt x="180035" y="25069"/>
                </a:lnTo>
                <a:close/>
              </a:path>
              <a:path w="1305560" h="346710">
                <a:moveTo>
                  <a:pt x="184251" y="181508"/>
                </a:moveTo>
                <a:lnTo>
                  <a:pt x="183083" y="173621"/>
                </a:lnTo>
                <a:lnTo>
                  <a:pt x="182130" y="172872"/>
                </a:lnTo>
                <a:lnTo>
                  <a:pt x="172377" y="175133"/>
                </a:lnTo>
                <a:lnTo>
                  <a:pt x="175844" y="178092"/>
                </a:lnTo>
                <a:lnTo>
                  <a:pt x="178041" y="183502"/>
                </a:lnTo>
                <a:lnTo>
                  <a:pt x="184251" y="181508"/>
                </a:lnTo>
                <a:close/>
              </a:path>
              <a:path w="1305560" h="346710">
                <a:moveTo>
                  <a:pt x="184848" y="271703"/>
                </a:moveTo>
                <a:lnTo>
                  <a:pt x="183972" y="270814"/>
                </a:lnTo>
                <a:lnTo>
                  <a:pt x="180543" y="272084"/>
                </a:lnTo>
                <a:lnTo>
                  <a:pt x="174561" y="269163"/>
                </a:lnTo>
                <a:lnTo>
                  <a:pt x="174790" y="263588"/>
                </a:lnTo>
                <a:lnTo>
                  <a:pt x="174510" y="256590"/>
                </a:lnTo>
                <a:lnTo>
                  <a:pt x="172008" y="258076"/>
                </a:lnTo>
                <a:lnTo>
                  <a:pt x="169964" y="258686"/>
                </a:lnTo>
                <a:lnTo>
                  <a:pt x="169900" y="259435"/>
                </a:lnTo>
                <a:lnTo>
                  <a:pt x="169684" y="262255"/>
                </a:lnTo>
                <a:lnTo>
                  <a:pt x="169011" y="266103"/>
                </a:lnTo>
                <a:lnTo>
                  <a:pt x="174459" y="272275"/>
                </a:lnTo>
                <a:lnTo>
                  <a:pt x="171627" y="274370"/>
                </a:lnTo>
                <a:lnTo>
                  <a:pt x="165696" y="277418"/>
                </a:lnTo>
                <a:lnTo>
                  <a:pt x="162471" y="277710"/>
                </a:lnTo>
                <a:lnTo>
                  <a:pt x="158737" y="278676"/>
                </a:lnTo>
                <a:lnTo>
                  <a:pt x="175933" y="293814"/>
                </a:lnTo>
                <a:lnTo>
                  <a:pt x="176187" y="289420"/>
                </a:lnTo>
                <a:lnTo>
                  <a:pt x="176733" y="286931"/>
                </a:lnTo>
                <a:lnTo>
                  <a:pt x="175628" y="279361"/>
                </a:lnTo>
                <a:lnTo>
                  <a:pt x="176225" y="278257"/>
                </a:lnTo>
                <a:lnTo>
                  <a:pt x="182346" y="275285"/>
                </a:lnTo>
                <a:lnTo>
                  <a:pt x="183464" y="273215"/>
                </a:lnTo>
                <a:lnTo>
                  <a:pt x="184848" y="271703"/>
                </a:lnTo>
                <a:close/>
              </a:path>
              <a:path w="1305560" h="346710">
                <a:moveTo>
                  <a:pt x="220129" y="12712"/>
                </a:moveTo>
                <a:lnTo>
                  <a:pt x="219214" y="9804"/>
                </a:lnTo>
                <a:lnTo>
                  <a:pt x="218135" y="5295"/>
                </a:lnTo>
                <a:lnTo>
                  <a:pt x="214033" y="8775"/>
                </a:lnTo>
                <a:lnTo>
                  <a:pt x="214757" y="11455"/>
                </a:lnTo>
                <a:lnTo>
                  <a:pt x="215620" y="14922"/>
                </a:lnTo>
                <a:lnTo>
                  <a:pt x="220129" y="12712"/>
                </a:lnTo>
                <a:close/>
              </a:path>
              <a:path w="1305560" h="346710">
                <a:moveTo>
                  <a:pt x="226872" y="315137"/>
                </a:moveTo>
                <a:lnTo>
                  <a:pt x="220052" y="312902"/>
                </a:lnTo>
                <a:lnTo>
                  <a:pt x="213474" y="313931"/>
                </a:lnTo>
                <a:lnTo>
                  <a:pt x="212636" y="317258"/>
                </a:lnTo>
                <a:lnTo>
                  <a:pt x="218465" y="320357"/>
                </a:lnTo>
                <a:lnTo>
                  <a:pt x="226872" y="315137"/>
                </a:lnTo>
                <a:close/>
              </a:path>
              <a:path w="1305560" h="346710">
                <a:moveTo>
                  <a:pt x="228879" y="300964"/>
                </a:moveTo>
                <a:lnTo>
                  <a:pt x="219075" y="296837"/>
                </a:lnTo>
                <a:lnTo>
                  <a:pt x="214414" y="298183"/>
                </a:lnTo>
                <a:lnTo>
                  <a:pt x="209867" y="306933"/>
                </a:lnTo>
                <a:lnTo>
                  <a:pt x="219570" y="309778"/>
                </a:lnTo>
                <a:lnTo>
                  <a:pt x="223266" y="308533"/>
                </a:lnTo>
                <a:lnTo>
                  <a:pt x="228879" y="300964"/>
                </a:lnTo>
                <a:close/>
              </a:path>
              <a:path w="1305560" h="346710">
                <a:moveTo>
                  <a:pt x="241541" y="307073"/>
                </a:moveTo>
                <a:lnTo>
                  <a:pt x="240677" y="306882"/>
                </a:lnTo>
                <a:lnTo>
                  <a:pt x="239814" y="306501"/>
                </a:lnTo>
                <a:lnTo>
                  <a:pt x="238201" y="306565"/>
                </a:lnTo>
                <a:lnTo>
                  <a:pt x="237261" y="306857"/>
                </a:lnTo>
                <a:lnTo>
                  <a:pt x="236804" y="307390"/>
                </a:lnTo>
                <a:lnTo>
                  <a:pt x="236562" y="307657"/>
                </a:lnTo>
                <a:lnTo>
                  <a:pt x="237134" y="309245"/>
                </a:lnTo>
                <a:lnTo>
                  <a:pt x="238404" y="309410"/>
                </a:lnTo>
                <a:lnTo>
                  <a:pt x="239407" y="309054"/>
                </a:lnTo>
                <a:lnTo>
                  <a:pt x="240398" y="308876"/>
                </a:lnTo>
                <a:lnTo>
                  <a:pt x="241541" y="307073"/>
                </a:lnTo>
                <a:close/>
              </a:path>
              <a:path w="1305560" h="346710">
                <a:moveTo>
                  <a:pt x="252526" y="316585"/>
                </a:moveTo>
                <a:lnTo>
                  <a:pt x="252412" y="312420"/>
                </a:lnTo>
                <a:lnTo>
                  <a:pt x="252387" y="311099"/>
                </a:lnTo>
                <a:lnTo>
                  <a:pt x="249377" y="312420"/>
                </a:lnTo>
                <a:lnTo>
                  <a:pt x="245541" y="311810"/>
                </a:lnTo>
                <a:lnTo>
                  <a:pt x="244246" y="317144"/>
                </a:lnTo>
                <a:lnTo>
                  <a:pt x="252526" y="316585"/>
                </a:lnTo>
                <a:close/>
              </a:path>
              <a:path w="1305560" h="346710">
                <a:moveTo>
                  <a:pt x="264922" y="301967"/>
                </a:moveTo>
                <a:lnTo>
                  <a:pt x="260032" y="302031"/>
                </a:lnTo>
                <a:lnTo>
                  <a:pt x="256616" y="303022"/>
                </a:lnTo>
                <a:lnTo>
                  <a:pt x="255028" y="307352"/>
                </a:lnTo>
                <a:lnTo>
                  <a:pt x="261442" y="310489"/>
                </a:lnTo>
                <a:lnTo>
                  <a:pt x="263626" y="309384"/>
                </a:lnTo>
                <a:lnTo>
                  <a:pt x="264922" y="301967"/>
                </a:lnTo>
                <a:close/>
              </a:path>
              <a:path w="1305560" h="346710">
                <a:moveTo>
                  <a:pt x="267182" y="317055"/>
                </a:moveTo>
                <a:lnTo>
                  <a:pt x="266255" y="316064"/>
                </a:lnTo>
                <a:lnTo>
                  <a:pt x="265430" y="314464"/>
                </a:lnTo>
                <a:lnTo>
                  <a:pt x="264083" y="316395"/>
                </a:lnTo>
                <a:lnTo>
                  <a:pt x="263245" y="317119"/>
                </a:lnTo>
                <a:lnTo>
                  <a:pt x="263639" y="318439"/>
                </a:lnTo>
                <a:lnTo>
                  <a:pt x="264426" y="319176"/>
                </a:lnTo>
                <a:lnTo>
                  <a:pt x="264998" y="319976"/>
                </a:lnTo>
                <a:lnTo>
                  <a:pt x="265747" y="319316"/>
                </a:lnTo>
                <a:lnTo>
                  <a:pt x="267068" y="318706"/>
                </a:lnTo>
                <a:lnTo>
                  <a:pt x="267182" y="317055"/>
                </a:lnTo>
                <a:close/>
              </a:path>
              <a:path w="1305560" h="346710">
                <a:moveTo>
                  <a:pt x="292150" y="310337"/>
                </a:moveTo>
                <a:lnTo>
                  <a:pt x="290029" y="308406"/>
                </a:lnTo>
                <a:lnTo>
                  <a:pt x="287286" y="308394"/>
                </a:lnTo>
                <a:lnTo>
                  <a:pt x="286372" y="308419"/>
                </a:lnTo>
                <a:lnTo>
                  <a:pt x="285711" y="308800"/>
                </a:lnTo>
                <a:lnTo>
                  <a:pt x="285318" y="309448"/>
                </a:lnTo>
                <a:lnTo>
                  <a:pt x="282651" y="310083"/>
                </a:lnTo>
                <a:lnTo>
                  <a:pt x="280352" y="312420"/>
                </a:lnTo>
                <a:lnTo>
                  <a:pt x="280289" y="317538"/>
                </a:lnTo>
                <a:lnTo>
                  <a:pt x="281736" y="319100"/>
                </a:lnTo>
                <a:lnTo>
                  <a:pt x="287223" y="318858"/>
                </a:lnTo>
                <a:lnTo>
                  <a:pt x="289483" y="317436"/>
                </a:lnTo>
                <a:lnTo>
                  <a:pt x="290639" y="315087"/>
                </a:lnTo>
                <a:lnTo>
                  <a:pt x="291401" y="314515"/>
                </a:lnTo>
                <a:lnTo>
                  <a:pt x="291884" y="313626"/>
                </a:lnTo>
                <a:lnTo>
                  <a:pt x="292150" y="310337"/>
                </a:lnTo>
                <a:close/>
              </a:path>
              <a:path w="1305560" h="346710">
                <a:moveTo>
                  <a:pt x="301180" y="17043"/>
                </a:moveTo>
                <a:lnTo>
                  <a:pt x="298856" y="15278"/>
                </a:lnTo>
                <a:lnTo>
                  <a:pt x="297688" y="13690"/>
                </a:lnTo>
                <a:lnTo>
                  <a:pt x="295300" y="13665"/>
                </a:lnTo>
                <a:lnTo>
                  <a:pt x="294081" y="15201"/>
                </a:lnTo>
                <a:lnTo>
                  <a:pt x="292874" y="16052"/>
                </a:lnTo>
                <a:lnTo>
                  <a:pt x="293789" y="16979"/>
                </a:lnTo>
                <a:lnTo>
                  <a:pt x="294627" y="18503"/>
                </a:lnTo>
                <a:lnTo>
                  <a:pt x="295668" y="18656"/>
                </a:lnTo>
                <a:lnTo>
                  <a:pt x="296964" y="18846"/>
                </a:lnTo>
                <a:lnTo>
                  <a:pt x="298437" y="17919"/>
                </a:lnTo>
                <a:lnTo>
                  <a:pt x="301180" y="17043"/>
                </a:lnTo>
                <a:close/>
              </a:path>
              <a:path w="1305560" h="346710">
                <a:moveTo>
                  <a:pt x="384429" y="320217"/>
                </a:moveTo>
                <a:lnTo>
                  <a:pt x="383590" y="319633"/>
                </a:lnTo>
                <a:lnTo>
                  <a:pt x="382714" y="318541"/>
                </a:lnTo>
                <a:lnTo>
                  <a:pt x="381076" y="318643"/>
                </a:lnTo>
                <a:lnTo>
                  <a:pt x="380301" y="319786"/>
                </a:lnTo>
                <a:lnTo>
                  <a:pt x="379120" y="320776"/>
                </a:lnTo>
                <a:lnTo>
                  <a:pt x="380403" y="321843"/>
                </a:lnTo>
                <a:lnTo>
                  <a:pt x="382079" y="323265"/>
                </a:lnTo>
                <a:lnTo>
                  <a:pt x="384429" y="320217"/>
                </a:lnTo>
                <a:close/>
              </a:path>
              <a:path w="1305560" h="346710">
                <a:moveTo>
                  <a:pt x="704634" y="324497"/>
                </a:moveTo>
                <a:lnTo>
                  <a:pt x="699744" y="322707"/>
                </a:lnTo>
                <a:lnTo>
                  <a:pt x="699592" y="316407"/>
                </a:lnTo>
                <a:lnTo>
                  <a:pt x="689495" y="311873"/>
                </a:lnTo>
                <a:lnTo>
                  <a:pt x="686142" y="312889"/>
                </a:lnTo>
                <a:lnTo>
                  <a:pt x="682244" y="318350"/>
                </a:lnTo>
                <a:lnTo>
                  <a:pt x="688848" y="326263"/>
                </a:lnTo>
                <a:lnTo>
                  <a:pt x="689406" y="337680"/>
                </a:lnTo>
                <a:lnTo>
                  <a:pt x="689419" y="337883"/>
                </a:lnTo>
                <a:lnTo>
                  <a:pt x="689419" y="337680"/>
                </a:lnTo>
                <a:lnTo>
                  <a:pt x="693394" y="335889"/>
                </a:lnTo>
                <a:lnTo>
                  <a:pt x="697763" y="334619"/>
                </a:lnTo>
                <a:lnTo>
                  <a:pt x="703148" y="330631"/>
                </a:lnTo>
                <a:lnTo>
                  <a:pt x="703541" y="327088"/>
                </a:lnTo>
                <a:lnTo>
                  <a:pt x="704634" y="324497"/>
                </a:lnTo>
                <a:close/>
              </a:path>
              <a:path w="1305560" h="346710">
                <a:moveTo>
                  <a:pt x="716800" y="329946"/>
                </a:moveTo>
                <a:lnTo>
                  <a:pt x="708647" y="327279"/>
                </a:lnTo>
                <a:lnTo>
                  <a:pt x="708202" y="327520"/>
                </a:lnTo>
                <a:lnTo>
                  <a:pt x="708571" y="333565"/>
                </a:lnTo>
                <a:lnTo>
                  <a:pt x="716800" y="329946"/>
                </a:lnTo>
                <a:close/>
              </a:path>
              <a:path w="1305560" h="346710">
                <a:moveTo>
                  <a:pt x="796239" y="324916"/>
                </a:moveTo>
                <a:lnTo>
                  <a:pt x="795375" y="322745"/>
                </a:lnTo>
                <a:lnTo>
                  <a:pt x="795210" y="320941"/>
                </a:lnTo>
                <a:lnTo>
                  <a:pt x="793407" y="321487"/>
                </a:lnTo>
                <a:lnTo>
                  <a:pt x="790689" y="321500"/>
                </a:lnTo>
                <a:lnTo>
                  <a:pt x="788987" y="324421"/>
                </a:lnTo>
                <a:lnTo>
                  <a:pt x="789419" y="327012"/>
                </a:lnTo>
                <a:lnTo>
                  <a:pt x="789089" y="330974"/>
                </a:lnTo>
                <a:lnTo>
                  <a:pt x="792467" y="328612"/>
                </a:lnTo>
                <a:lnTo>
                  <a:pt x="794677" y="327799"/>
                </a:lnTo>
                <a:lnTo>
                  <a:pt x="796239" y="324916"/>
                </a:lnTo>
                <a:close/>
              </a:path>
              <a:path w="1305560" h="346710">
                <a:moveTo>
                  <a:pt x="837476" y="297599"/>
                </a:moveTo>
                <a:lnTo>
                  <a:pt x="831735" y="295960"/>
                </a:lnTo>
                <a:lnTo>
                  <a:pt x="827379" y="296887"/>
                </a:lnTo>
                <a:lnTo>
                  <a:pt x="823874" y="300240"/>
                </a:lnTo>
                <a:lnTo>
                  <a:pt x="824814" y="313131"/>
                </a:lnTo>
                <a:lnTo>
                  <a:pt x="830592" y="313131"/>
                </a:lnTo>
                <a:lnTo>
                  <a:pt x="828535" y="308737"/>
                </a:lnTo>
                <a:lnTo>
                  <a:pt x="829284" y="305790"/>
                </a:lnTo>
                <a:lnTo>
                  <a:pt x="834364" y="309232"/>
                </a:lnTo>
                <a:lnTo>
                  <a:pt x="837476" y="297599"/>
                </a:lnTo>
                <a:close/>
              </a:path>
              <a:path w="1305560" h="346710">
                <a:moveTo>
                  <a:pt x="930579" y="322529"/>
                </a:moveTo>
                <a:lnTo>
                  <a:pt x="916851" y="316839"/>
                </a:lnTo>
                <a:lnTo>
                  <a:pt x="914057" y="325297"/>
                </a:lnTo>
                <a:lnTo>
                  <a:pt x="919886" y="326821"/>
                </a:lnTo>
                <a:lnTo>
                  <a:pt x="924763" y="325958"/>
                </a:lnTo>
                <a:lnTo>
                  <a:pt x="930579" y="322529"/>
                </a:lnTo>
                <a:close/>
              </a:path>
              <a:path w="1305560" h="346710">
                <a:moveTo>
                  <a:pt x="994283" y="4381"/>
                </a:moveTo>
                <a:lnTo>
                  <a:pt x="989774" y="2374"/>
                </a:lnTo>
                <a:lnTo>
                  <a:pt x="985469" y="9410"/>
                </a:lnTo>
                <a:lnTo>
                  <a:pt x="990892" y="8420"/>
                </a:lnTo>
                <a:lnTo>
                  <a:pt x="991171" y="6502"/>
                </a:lnTo>
                <a:lnTo>
                  <a:pt x="994283" y="4381"/>
                </a:lnTo>
                <a:close/>
              </a:path>
              <a:path w="1305560" h="346710">
                <a:moveTo>
                  <a:pt x="997331" y="6718"/>
                </a:moveTo>
                <a:lnTo>
                  <a:pt x="991260" y="8407"/>
                </a:lnTo>
                <a:lnTo>
                  <a:pt x="991120" y="8356"/>
                </a:lnTo>
                <a:lnTo>
                  <a:pt x="990942" y="8407"/>
                </a:lnTo>
                <a:lnTo>
                  <a:pt x="991120" y="8445"/>
                </a:lnTo>
                <a:lnTo>
                  <a:pt x="991247" y="8420"/>
                </a:lnTo>
                <a:lnTo>
                  <a:pt x="995667" y="10337"/>
                </a:lnTo>
                <a:lnTo>
                  <a:pt x="997331" y="6718"/>
                </a:lnTo>
                <a:close/>
              </a:path>
              <a:path w="1305560" h="346710">
                <a:moveTo>
                  <a:pt x="1020470" y="3175"/>
                </a:moveTo>
                <a:lnTo>
                  <a:pt x="1017625" y="3759"/>
                </a:lnTo>
                <a:lnTo>
                  <a:pt x="1015517" y="3848"/>
                </a:lnTo>
                <a:lnTo>
                  <a:pt x="1013777" y="4686"/>
                </a:lnTo>
                <a:lnTo>
                  <a:pt x="1012825" y="5143"/>
                </a:lnTo>
                <a:lnTo>
                  <a:pt x="1012482" y="6883"/>
                </a:lnTo>
                <a:lnTo>
                  <a:pt x="1011872" y="8039"/>
                </a:lnTo>
                <a:lnTo>
                  <a:pt x="1013371" y="8432"/>
                </a:lnTo>
                <a:lnTo>
                  <a:pt x="1015504" y="9626"/>
                </a:lnTo>
                <a:lnTo>
                  <a:pt x="1017905" y="7747"/>
                </a:lnTo>
                <a:lnTo>
                  <a:pt x="1018857" y="5549"/>
                </a:lnTo>
                <a:lnTo>
                  <a:pt x="1020470" y="3175"/>
                </a:lnTo>
                <a:close/>
              </a:path>
              <a:path w="1305560" h="346710">
                <a:moveTo>
                  <a:pt x="1024547" y="306489"/>
                </a:moveTo>
                <a:lnTo>
                  <a:pt x="1024394" y="304584"/>
                </a:lnTo>
                <a:lnTo>
                  <a:pt x="1024051" y="302806"/>
                </a:lnTo>
                <a:lnTo>
                  <a:pt x="1023759" y="301028"/>
                </a:lnTo>
                <a:lnTo>
                  <a:pt x="1023683" y="300710"/>
                </a:lnTo>
                <a:lnTo>
                  <a:pt x="1023810" y="300545"/>
                </a:lnTo>
                <a:lnTo>
                  <a:pt x="1023899" y="300316"/>
                </a:lnTo>
                <a:lnTo>
                  <a:pt x="1023937" y="300050"/>
                </a:lnTo>
                <a:lnTo>
                  <a:pt x="1023886" y="299707"/>
                </a:lnTo>
                <a:lnTo>
                  <a:pt x="1023759" y="299440"/>
                </a:lnTo>
                <a:lnTo>
                  <a:pt x="1023556" y="299275"/>
                </a:lnTo>
                <a:lnTo>
                  <a:pt x="1024382" y="289661"/>
                </a:lnTo>
                <a:lnTo>
                  <a:pt x="1022197" y="289001"/>
                </a:lnTo>
                <a:lnTo>
                  <a:pt x="1021473" y="290423"/>
                </a:lnTo>
                <a:lnTo>
                  <a:pt x="1019937" y="292036"/>
                </a:lnTo>
                <a:lnTo>
                  <a:pt x="1020724" y="295287"/>
                </a:lnTo>
                <a:lnTo>
                  <a:pt x="1021918" y="297205"/>
                </a:lnTo>
                <a:lnTo>
                  <a:pt x="1022985" y="299148"/>
                </a:lnTo>
                <a:lnTo>
                  <a:pt x="1022858" y="299148"/>
                </a:lnTo>
                <a:lnTo>
                  <a:pt x="1022604" y="299224"/>
                </a:lnTo>
                <a:lnTo>
                  <a:pt x="1022426" y="299516"/>
                </a:lnTo>
                <a:lnTo>
                  <a:pt x="1022337" y="299796"/>
                </a:lnTo>
                <a:lnTo>
                  <a:pt x="1021003" y="299377"/>
                </a:lnTo>
                <a:lnTo>
                  <a:pt x="1019746" y="299288"/>
                </a:lnTo>
                <a:lnTo>
                  <a:pt x="1020025" y="303441"/>
                </a:lnTo>
                <a:lnTo>
                  <a:pt x="1021270" y="305206"/>
                </a:lnTo>
                <a:lnTo>
                  <a:pt x="1022375" y="307073"/>
                </a:lnTo>
                <a:lnTo>
                  <a:pt x="1024547" y="306489"/>
                </a:lnTo>
                <a:close/>
              </a:path>
              <a:path w="1305560" h="346710">
                <a:moveTo>
                  <a:pt x="1049997" y="37211"/>
                </a:moveTo>
                <a:lnTo>
                  <a:pt x="1049870" y="37147"/>
                </a:lnTo>
                <a:lnTo>
                  <a:pt x="1049997" y="37211"/>
                </a:lnTo>
                <a:close/>
              </a:path>
              <a:path w="1305560" h="346710">
                <a:moveTo>
                  <a:pt x="1052601" y="41300"/>
                </a:moveTo>
                <a:lnTo>
                  <a:pt x="1050798" y="39357"/>
                </a:lnTo>
                <a:lnTo>
                  <a:pt x="1049959" y="37452"/>
                </a:lnTo>
                <a:lnTo>
                  <a:pt x="1049528" y="39357"/>
                </a:lnTo>
                <a:lnTo>
                  <a:pt x="1045502" y="40055"/>
                </a:lnTo>
                <a:lnTo>
                  <a:pt x="1048486" y="43230"/>
                </a:lnTo>
                <a:lnTo>
                  <a:pt x="1049401" y="43357"/>
                </a:lnTo>
                <a:lnTo>
                  <a:pt x="1049756" y="43129"/>
                </a:lnTo>
                <a:lnTo>
                  <a:pt x="1052601" y="41300"/>
                </a:lnTo>
                <a:close/>
              </a:path>
              <a:path w="1305560" h="346710">
                <a:moveTo>
                  <a:pt x="1059637" y="40779"/>
                </a:moveTo>
                <a:lnTo>
                  <a:pt x="1057033" y="32677"/>
                </a:lnTo>
                <a:lnTo>
                  <a:pt x="1050023" y="37198"/>
                </a:lnTo>
                <a:lnTo>
                  <a:pt x="1059637" y="40779"/>
                </a:lnTo>
                <a:close/>
              </a:path>
              <a:path w="1305560" h="346710">
                <a:moveTo>
                  <a:pt x="1067473" y="66459"/>
                </a:moveTo>
                <a:lnTo>
                  <a:pt x="1066787" y="64376"/>
                </a:lnTo>
                <a:lnTo>
                  <a:pt x="1066584" y="61556"/>
                </a:lnTo>
                <a:lnTo>
                  <a:pt x="1063383" y="62344"/>
                </a:lnTo>
                <a:lnTo>
                  <a:pt x="1062278" y="62623"/>
                </a:lnTo>
                <a:lnTo>
                  <a:pt x="1061669" y="64808"/>
                </a:lnTo>
                <a:lnTo>
                  <a:pt x="1059700" y="67868"/>
                </a:lnTo>
                <a:lnTo>
                  <a:pt x="1067473" y="66459"/>
                </a:lnTo>
                <a:close/>
              </a:path>
              <a:path w="1305560" h="346710">
                <a:moveTo>
                  <a:pt x="1067777" y="66446"/>
                </a:moveTo>
                <a:lnTo>
                  <a:pt x="1067587" y="66446"/>
                </a:lnTo>
                <a:lnTo>
                  <a:pt x="1067447" y="66662"/>
                </a:lnTo>
                <a:lnTo>
                  <a:pt x="1067777" y="66446"/>
                </a:lnTo>
                <a:close/>
              </a:path>
              <a:path w="1305560" h="346710">
                <a:moveTo>
                  <a:pt x="1078268" y="296189"/>
                </a:moveTo>
                <a:lnTo>
                  <a:pt x="1075182" y="292836"/>
                </a:lnTo>
                <a:lnTo>
                  <a:pt x="1075016" y="292912"/>
                </a:lnTo>
                <a:lnTo>
                  <a:pt x="1068108" y="297167"/>
                </a:lnTo>
                <a:lnTo>
                  <a:pt x="1078268" y="296189"/>
                </a:lnTo>
                <a:close/>
              </a:path>
              <a:path w="1305560" h="346710">
                <a:moveTo>
                  <a:pt x="1090155" y="297446"/>
                </a:moveTo>
                <a:lnTo>
                  <a:pt x="1084770" y="290868"/>
                </a:lnTo>
                <a:lnTo>
                  <a:pt x="1078712" y="296176"/>
                </a:lnTo>
                <a:lnTo>
                  <a:pt x="1078039" y="299288"/>
                </a:lnTo>
                <a:lnTo>
                  <a:pt x="1075270" y="302234"/>
                </a:lnTo>
                <a:lnTo>
                  <a:pt x="1077366" y="305828"/>
                </a:lnTo>
                <a:lnTo>
                  <a:pt x="1090155" y="297446"/>
                </a:lnTo>
                <a:close/>
              </a:path>
              <a:path w="1305560" h="346710">
                <a:moveTo>
                  <a:pt x="1101839" y="296481"/>
                </a:moveTo>
                <a:lnTo>
                  <a:pt x="1098219" y="294957"/>
                </a:lnTo>
                <a:lnTo>
                  <a:pt x="1094740" y="300926"/>
                </a:lnTo>
                <a:lnTo>
                  <a:pt x="1096657" y="302336"/>
                </a:lnTo>
                <a:lnTo>
                  <a:pt x="1098651" y="300088"/>
                </a:lnTo>
                <a:lnTo>
                  <a:pt x="1098804" y="300177"/>
                </a:lnTo>
                <a:lnTo>
                  <a:pt x="1098981" y="300240"/>
                </a:lnTo>
                <a:lnTo>
                  <a:pt x="1099172" y="300278"/>
                </a:lnTo>
                <a:lnTo>
                  <a:pt x="1099794" y="300202"/>
                </a:lnTo>
                <a:lnTo>
                  <a:pt x="1100404" y="299872"/>
                </a:lnTo>
                <a:lnTo>
                  <a:pt x="1100251" y="299097"/>
                </a:lnTo>
                <a:lnTo>
                  <a:pt x="1100074" y="298894"/>
                </a:lnTo>
                <a:lnTo>
                  <a:pt x="1099858" y="298716"/>
                </a:lnTo>
                <a:lnTo>
                  <a:pt x="1101839" y="296481"/>
                </a:lnTo>
                <a:close/>
              </a:path>
              <a:path w="1305560" h="346710">
                <a:moveTo>
                  <a:pt x="1106335" y="287248"/>
                </a:moveTo>
                <a:lnTo>
                  <a:pt x="1106246" y="284645"/>
                </a:lnTo>
                <a:lnTo>
                  <a:pt x="1103528" y="283133"/>
                </a:lnTo>
                <a:lnTo>
                  <a:pt x="1101166" y="284645"/>
                </a:lnTo>
                <a:lnTo>
                  <a:pt x="1099439" y="286296"/>
                </a:lnTo>
                <a:lnTo>
                  <a:pt x="1096873" y="290144"/>
                </a:lnTo>
                <a:lnTo>
                  <a:pt x="1094397" y="292658"/>
                </a:lnTo>
                <a:lnTo>
                  <a:pt x="1098435" y="294741"/>
                </a:lnTo>
                <a:lnTo>
                  <a:pt x="1100543" y="293573"/>
                </a:lnTo>
                <a:lnTo>
                  <a:pt x="1103109" y="292658"/>
                </a:lnTo>
                <a:lnTo>
                  <a:pt x="1106017" y="289712"/>
                </a:lnTo>
                <a:lnTo>
                  <a:pt x="1106335" y="287248"/>
                </a:lnTo>
                <a:close/>
              </a:path>
              <a:path w="1305560" h="346710">
                <a:moveTo>
                  <a:pt x="1132865" y="53822"/>
                </a:moveTo>
                <a:lnTo>
                  <a:pt x="1106652" y="53822"/>
                </a:lnTo>
                <a:lnTo>
                  <a:pt x="1108202" y="59639"/>
                </a:lnTo>
                <a:lnTo>
                  <a:pt x="1106081" y="60782"/>
                </a:lnTo>
                <a:lnTo>
                  <a:pt x="1104912" y="61556"/>
                </a:lnTo>
                <a:lnTo>
                  <a:pt x="1104912" y="77101"/>
                </a:lnTo>
                <a:lnTo>
                  <a:pt x="1101585" y="79527"/>
                </a:lnTo>
                <a:lnTo>
                  <a:pt x="1096530" y="79908"/>
                </a:lnTo>
                <a:lnTo>
                  <a:pt x="1095844" y="76428"/>
                </a:lnTo>
                <a:lnTo>
                  <a:pt x="1097026" y="75641"/>
                </a:lnTo>
                <a:lnTo>
                  <a:pt x="1097559" y="75641"/>
                </a:lnTo>
                <a:lnTo>
                  <a:pt x="1104912" y="77101"/>
                </a:lnTo>
                <a:lnTo>
                  <a:pt x="1104912" y="61556"/>
                </a:lnTo>
                <a:lnTo>
                  <a:pt x="1104138" y="62064"/>
                </a:lnTo>
                <a:lnTo>
                  <a:pt x="1095857" y="65443"/>
                </a:lnTo>
                <a:lnTo>
                  <a:pt x="1094041" y="64757"/>
                </a:lnTo>
                <a:lnTo>
                  <a:pt x="1094041" y="67259"/>
                </a:lnTo>
                <a:lnTo>
                  <a:pt x="1092911" y="74828"/>
                </a:lnTo>
                <a:lnTo>
                  <a:pt x="1092898" y="74980"/>
                </a:lnTo>
                <a:lnTo>
                  <a:pt x="1087742" y="75869"/>
                </a:lnTo>
                <a:lnTo>
                  <a:pt x="1083208" y="80314"/>
                </a:lnTo>
                <a:lnTo>
                  <a:pt x="1080058" y="79527"/>
                </a:lnTo>
                <a:lnTo>
                  <a:pt x="1076020" y="78511"/>
                </a:lnTo>
                <a:lnTo>
                  <a:pt x="1081125" y="71374"/>
                </a:lnTo>
                <a:lnTo>
                  <a:pt x="1086281" y="68465"/>
                </a:lnTo>
                <a:lnTo>
                  <a:pt x="1094041" y="67259"/>
                </a:lnTo>
                <a:lnTo>
                  <a:pt x="1094041" y="64757"/>
                </a:lnTo>
                <a:lnTo>
                  <a:pt x="1093444" y="64516"/>
                </a:lnTo>
                <a:lnTo>
                  <a:pt x="1085964" y="56845"/>
                </a:lnTo>
                <a:lnTo>
                  <a:pt x="1084135" y="55816"/>
                </a:lnTo>
                <a:lnTo>
                  <a:pt x="1082560" y="54927"/>
                </a:lnTo>
                <a:lnTo>
                  <a:pt x="1078611" y="51981"/>
                </a:lnTo>
                <a:lnTo>
                  <a:pt x="1075918" y="58864"/>
                </a:lnTo>
                <a:lnTo>
                  <a:pt x="1079309" y="60058"/>
                </a:lnTo>
                <a:lnTo>
                  <a:pt x="1082852" y="55816"/>
                </a:lnTo>
                <a:lnTo>
                  <a:pt x="1084199" y="60058"/>
                </a:lnTo>
                <a:lnTo>
                  <a:pt x="1084249" y="60782"/>
                </a:lnTo>
                <a:lnTo>
                  <a:pt x="1082167" y="65570"/>
                </a:lnTo>
                <a:lnTo>
                  <a:pt x="1078547" y="60604"/>
                </a:lnTo>
                <a:lnTo>
                  <a:pt x="1073023" y="63119"/>
                </a:lnTo>
                <a:lnTo>
                  <a:pt x="1070317" y="65024"/>
                </a:lnTo>
                <a:lnTo>
                  <a:pt x="1067562" y="66662"/>
                </a:lnTo>
                <a:lnTo>
                  <a:pt x="1067346" y="66662"/>
                </a:lnTo>
                <a:lnTo>
                  <a:pt x="1056894" y="72377"/>
                </a:lnTo>
                <a:lnTo>
                  <a:pt x="1063777" y="77317"/>
                </a:lnTo>
                <a:lnTo>
                  <a:pt x="1058532" y="78816"/>
                </a:lnTo>
                <a:lnTo>
                  <a:pt x="1060005" y="82321"/>
                </a:lnTo>
                <a:lnTo>
                  <a:pt x="1061275" y="87630"/>
                </a:lnTo>
                <a:lnTo>
                  <a:pt x="1070825" y="79527"/>
                </a:lnTo>
                <a:lnTo>
                  <a:pt x="1072540" y="80657"/>
                </a:lnTo>
                <a:lnTo>
                  <a:pt x="1074521" y="82664"/>
                </a:lnTo>
                <a:lnTo>
                  <a:pt x="1080452" y="84429"/>
                </a:lnTo>
                <a:lnTo>
                  <a:pt x="1082395" y="86398"/>
                </a:lnTo>
                <a:lnTo>
                  <a:pt x="1082941" y="89446"/>
                </a:lnTo>
                <a:lnTo>
                  <a:pt x="1081151" y="91351"/>
                </a:lnTo>
                <a:lnTo>
                  <a:pt x="1079398" y="92849"/>
                </a:lnTo>
                <a:lnTo>
                  <a:pt x="1078166" y="94830"/>
                </a:lnTo>
                <a:lnTo>
                  <a:pt x="1077950" y="95237"/>
                </a:lnTo>
                <a:lnTo>
                  <a:pt x="1079461" y="96837"/>
                </a:lnTo>
                <a:lnTo>
                  <a:pt x="1080147" y="97942"/>
                </a:lnTo>
                <a:lnTo>
                  <a:pt x="1084300" y="94195"/>
                </a:lnTo>
                <a:lnTo>
                  <a:pt x="1087450" y="100101"/>
                </a:lnTo>
                <a:lnTo>
                  <a:pt x="1092276" y="97726"/>
                </a:lnTo>
                <a:lnTo>
                  <a:pt x="1086218" y="107061"/>
                </a:lnTo>
                <a:lnTo>
                  <a:pt x="1096632" y="105651"/>
                </a:lnTo>
                <a:lnTo>
                  <a:pt x="1099273" y="109054"/>
                </a:lnTo>
                <a:lnTo>
                  <a:pt x="1095959" y="115150"/>
                </a:lnTo>
                <a:lnTo>
                  <a:pt x="1102664" y="115684"/>
                </a:lnTo>
                <a:lnTo>
                  <a:pt x="1103350" y="113982"/>
                </a:lnTo>
                <a:lnTo>
                  <a:pt x="1104112" y="112674"/>
                </a:lnTo>
                <a:lnTo>
                  <a:pt x="1105585" y="105651"/>
                </a:lnTo>
                <a:lnTo>
                  <a:pt x="1105814" y="104546"/>
                </a:lnTo>
                <a:lnTo>
                  <a:pt x="1105928" y="104051"/>
                </a:lnTo>
                <a:lnTo>
                  <a:pt x="1105903" y="104546"/>
                </a:lnTo>
                <a:lnTo>
                  <a:pt x="1112989" y="104051"/>
                </a:lnTo>
                <a:lnTo>
                  <a:pt x="1116342" y="103822"/>
                </a:lnTo>
                <a:lnTo>
                  <a:pt x="1119720" y="101536"/>
                </a:lnTo>
                <a:lnTo>
                  <a:pt x="1122921" y="98374"/>
                </a:lnTo>
                <a:lnTo>
                  <a:pt x="1122705" y="97942"/>
                </a:lnTo>
                <a:lnTo>
                  <a:pt x="1122591" y="97726"/>
                </a:lnTo>
                <a:lnTo>
                  <a:pt x="1121346" y="95237"/>
                </a:lnTo>
                <a:lnTo>
                  <a:pt x="1121156" y="94830"/>
                </a:lnTo>
                <a:lnTo>
                  <a:pt x="1120533" y="92265"/>
                </a:lnTo>
                <a:lnTo>
                  <a:pt x="1112532" y="95237"/>
                </a:lnTo>
                <a:lnTo>
                  <a:pt x="1111554" y="94195"/>
                </a:lnTo>
                <a:lnTo>
                  <a:pt x="1108443" y="90843"/>
                </a:lnTo>
                <a:lnTo>
                  <a:pt x="1110640" y="86563"/>
                </a:lnTo>
                <a:lnTo>
                  <a:pt x="1111516" y="83350"/>
                </a:lnTo>
                <a:lnTo>
                  <a:pt x="1110081" y="80314"/>
                </a:lnTo>
                <a:lnTo>
                  <a:pt x="1109891" y="79908"/>
                </a:lnTo>
                <a:lnTo>
                  <a:pt x="1108659" y="77317"/>
                </a:lnTo>
                <a:lnTo>
                  <a:pt x="1107973" y="75869"/>
                </a:lnTo>
                <a:lnTo>
                  <a:pt x="1107871" y="75641"/>
                </a:lnTo>
                <a:lnTo>
                  <a:pt x="1108583" y="75120"/>
                </a:lnTo>
                <a:lnTo>
                  <a:pt x="1108989" y="74828"/>
                </a:lnTo>
                <a:lnTo>
                  <a:pt x="1110462" y="67703"/>
                </a:lnTo>
                <a:lnTo>
                  <a:pt x="1110665" y="67259"/>
                </a:lnTo>
                <a:lnTo>
                  <a:pt x="1110932" y="66662"/>
                </a:lnTo>
                <a:lnTo>
                  <a:pt x="1111034" y="66446"/>
                </a:lnTo>
                <a:lnTo>
                  <a:pt x="1111351" y="65570"/>
                </a:lnTo>
                <a:lnTo>
                  <a:pt x="1111542" y="65024"/>
                </a:lnTo>
                <a:lnTo>
                  <a:pt x="1122667" y="69253"/>
                </a:lnTo>
                <a:lnTo>
                  <a:pt x="1125461" y="65024"/>
                </a:lnTo>
                <a:lnTo>
                  <a:pt x="1132865" y="53822"/>
                </a:lnTo>
                <a:close/>
              </a:path>
              <a:path w="1305560" h="346710">
                <a:moveTo>
                  <a:pt x="1137513" y="120256"/>
                </a:moveTo>
                <a:lnTo>
                  <a:pt x="1135710" y="115849"/>
                </a:lnTo>
                <a:lnTo>
                  <a:pt x="1124419" y="118973"/>
                </a:lnTo>
                <a:lnTo>
                  <a:pt x="1125943" y="122529"/>
                </a:lnTo>
                <a:lnTo>
                  <a:pt x="1127036" y="125780"/>
                </a:lnTo>
                <a:lnTo>
                  <a:pt x="1131392" y="124333"/>
                </a:lnTo>
                <a:lnTo>
                  <a:pt x="1135659" y="122910"/>
                </a:lnTo>
                <a:lnTo>
                  <a:pt x="1137513" y="120256"/>
                </a:lnTo>
                <a:close/>
              </a:path>
              <a:path w="1305560" h="346710">
                <a:moveTo>
                  <a:pt x="1142072" y="63588"/>
                </a:moveTo>
                <a:lnTo>
                  <a:pt x="1141882" y="63347"/>
                </a:lnTo>
                <a:lnTo>
                  <a:pt x="1135037" y="61455"/>
                </a:lnTo>
                <a:lnTo>
                  <a:pt x="1126578" y="74739"/>
                </a:lnTo>
                <a:lnTo>
                  <a:pt x="1133246" y="80733"/>
                </a:lnTo>
                <a:lnTo>
                  <a:pt x="1136764" y="79794"/>
                </a:lnTo>
                <a:lnTo>
                  <a:pt x="1140294" y="71970"/>
                </a:lnTo>
                <a:lnTo>
                  <a:pt x="1141641" y="73799"/>
                </a:lnTo>
                <a:lnTo>
                  <a:pt x="1142072" y="63588"/>
                </a:lnTo>
                <a:close/>
              </a:path>
              <a:path w="1305560" h="346710">
                <a:moveTo>
                  <a:pt x="1151140" y="301650"/>
                </a:moveTo>
                <a:lnTo>
                  <a:pt x="1149350" y="297014"/>
                </a:lnTo>
                <a:lnTo>
                  <a:pt x="1140307" y="299618"/>
                </a:lnTo>
                <a:lnTo>
                  <a:pt x="1142771" y="301459"/>
                </a:lnTo>
                <a:lnTo>
                  <a:pt x="1144308" y="303428"/>
                </a:lnTo>
                <a:lnTo>
                  <a:pt x="1145311" y="303187"/>
                </a:lnTo>
                <a:lnTo>
                  <a:pt x="1147838" y="302564"/>
                </a:lnTo>
                <a:lnTo>
                  <a:pt x="1151140" y="301650"/>
                </a:lnTo>
                <a:close/>
              </a:path>
              <a:path w="1305560" h="346710">
                <a:moveTo>
                  <a:pt x="1160576" y="262559"/>
                </a:moveTo>
                <a:lnTo>
                  <a:pt x="1160233" y="261556"/>
                </a:lnTo>
                <a:lnTo>
                  <a:pt x="1159979" y="260489"/>
                </a:lnTo>
                <a:lnTo>
                  <a:pt x="1158849" y="258851"/>
                </a:lnTo>
                <a:lnTo>
                  <a:pt x="1157897" y="258267"/>
                </a:lnTo>
                <a:lnTo>
                  <a:pt x="1156779" y="257670"/>
                </a:lnTo>
                <a:lnTo>
                  <a:pt x="1155725" y="258521"/>
                </a:lnTo>
                <a:lnTo>
                  <a:pt x="1156296" y="259715"/>
                </a:lnTo>
                <a:lnTo>
                  <a:pt x="1156716" y="261048"/>
                </a:lnTo>
                <a:lnTo>
                  <a:pt x="1158354" y="262369"/>
                </a:lnTo>
                <a:lnTo>
                  <a:pt x="1159535" y="262369"/>
                </a:lnTo>
                <a:lnTo>
                  <a:pt x="1160576" y="262559"/>
                </a:lnTo>
                <a:close/>
              </a:path>
              <a:path w="1305560" h="346710">
                <a:moveTo>
                  <a:pt x="1166050" y="225336"/>
                </a:moveTo>
                <a:lnTo>
                  <a:pt x="1165999" y="225145"/>
                </a:lnTo>
                <a:lnTo>
                  <a:pt x="1165834" y="225120"/>
                </a:lnTo>
                <a:lnTo>
                  <a:pt x="1166050" y="225336"/>
                </a:lnTo>
                <a:close/>
              </a:path>
              <a:path w="1305560" h="346710">
                <a:moveTo>
                  <a:pt x="1171232" y="341261"/>
                </a:moveTo>
                <a:lnTo>
                  <a:pt x="1167587" y="335280"/>
                </a:lnTo>
                <a:lnTo>
                  <a:pt x="1165199" y="334302"/>
                </a:lnTo>
                <a:lnTo>
                  <a:pt x="1162926" y="333857"/>
                </a:lnTo>
                <a:lnTo>
                  <a:pt x="1159649" y="331177"/>
                </a:lnTo>
                <a:lnTo>
                  <a:pt x="1158608" y="328980"/>
                </a:lnTo>
                <a:lnTo>
                  <a:pt x="1156944" y="326669"/>
                </a:lnTo>
                <a:lnTo>
                  <a:pt x="1151775" y="336194"/>
                </a:lnTo>
                <a:lnTo>
                  <a:pt x="1152017" y="335953"/>
                </a:lnTo>
                <a:lnTo>
                  <a:pt x="1152258" y="341871"/>
                </a:lnTo>
                <a:lnTo>
                  <a:pt x="1157401" y="338848"/>
                </a:lnTo>
                <a:lnTo>
                  <a:pt x="1159967" y="340093"/>
                </a:lnTo>
                <a:lnTo>
                  <a:pt x="1161503" y="346392"/>
                </a:lnTo>
                <a:lnTo>
                  <a:pt x="1163218" y="341960"/>
                </a:lnTo>
                <a:lnTo>
                  <a:pt x="1171232" y="341261"/>
                </a:lnTo>
                <a:close/>
              </a:path>
              <a:path w="1305560" h="346710">
                <a:moveTo>
                  <a:pt x="1171892" y="191554"/>
                </a:moveTo>
                <a:lnTo>
                  <a:pt x="1170292" y="187807"/>
                </a:lnTo>
                <a:lnTo>
                  <a:pt x="1169517" y="184416"/>
                </a:lnTo>
                <a:lnTo>
                  <a:pt x="1164691" y="183464"/>
                </a:lnTo>
                <a:lnTo>
                  <a:pt x="1163154" y="189560"/>
                </a:lnTo>
                <a:lnTo>
                  <a:pt x="1161034" y="195059"/>
                </a:lnTo>
                <a:lnTo>
                  <a:pt x="1153693" y="198767"/>
                </a:lnTo>
                <a:lnTo>
                  <a:pt x="1153845" y="202247"/>
                </a:lnTo>
                <a:lnTo>
                  <a:pt x="1153147" y="205270"/>
                </a:lnTo>
                <a:lnTo>
                  <a:pt x="1158684" y="205270"/>
                </a:lnTo>
                <a:lnTo>
                  <a:pt x="1160500" y="199694"/>
                </a:lnTo>
                <a:lnTo>
                  <a:pt x="1160665" y="199605"/>
                </a:lnTo>
                <a:lnTo>
                  <a:pt x="1164056" y="203365"/>
                </a:lnTo>
                <a:lnTo>
                  <a:pt x="1166850" y="204050"/>
                </a:lnTo>
                <a:lnTo>
                  <a:pt x="1167587" y="202425"/>
                </a:lnTo>
                <a:lnTo>
                  <a:pt x="1168717" y="197218"/>
                </a:lnTo>
                <a:lnTo>
                  <a:pt x="1167307" y="196507"/>
                </a:lnTo>
                <a:lnTo>
                  <a:pt x="1164590" y="196278"/>
                </a:lnTo>
                <a:lnTo>
                  <a:pt x="1164424" y="194868"/>
                </a:lnTo>
                <a:lnTo>
                  <a:pt x="1164158" y="193954"/>
                </a:lnTo>
                <a:lnTo>
                  <a:pt x="1171892" y="191554"/>
                </a:lnTo>
                <a:close/>
              </a:path>
              <a:path w="1305560" h="346710">
                <a:moveTo>
                  <a:pt x="1179385" y="334073"/>
                </a:moveTo>
                <a:lnTo>
                  <a:pt x="1178687" y="330847"/>
                </a:lnTo>
                <a:lnTo>
                  <a:pt x="1178801" y="330428"/>
                </a:lnTo>
                <a:lnTo>
                  <a:pt x="1178839" y="329946"/>
                </a:lnTo>
                <a:lnTo>
                  <a:pt x="1178775" y="329387"/>
                </a:lnTo>
                <a:lnTo>
                  <a:pt x="1178407" y="328244"/>
                </a:lnTo>
                <a:lnTo>
                  <a:pt x="1176312" y="327647"/>
                </a:lnTo>
                <a:lnTo>
                  <a:pt x="1174648" y="328256"/>
                </a:lnTo>
                <a:lnTo>
                  <a:pt x="1173226" y="329272"/>
                </a:lnTo>
                <a:lnTo>
                  <a:pt x="1171727" y="324827"/>
                </a:lnTo>
                <a:lnTo>
                  <a:pt x="1176121" y="321437"/>
                </a:lnTo>
                <a:lnTo>
                  <a:pt x="1178750" y="317030"/>
                </a:lnTo>
                <a:lnTo>
                  <a:pt x="1176832" y="310769"/>
                </a:lnTo>
                <a:lnTo>
                  <a:pt x="1174356" y="309524"/>
                </a:lnTo>
                <a:lnTo>
                  <a:pt x="1171371" y="309702"/>
                </a:lnTo>
                <a:lnTo>
                  <a:pt x="1166622" y="313131"/>
                </a:lnTo>
                <a:lnTo>
                  <a:pt x="1165263" y="321005"/>
                </a:lnTo>
                <a:lnTo>
                  <a:pt x="1155522" y="318338"/>
                </a:lnTo>
                <a:lnTo>
                  <a:pt x="1159395" y="324142"/>
                </a:lnTo>
                <a:lnTo>
                  <a:pt x="1168336" y="322872"/>
                </a:lnTo>
                <a:lnTo>
                  <a:pt x="1164602" y="332054"/>
                </a:lnTo>
                <a:lnTo>
                  <a:pt x="1170940" y="331749"/>
                </a:lnTo>
                <a:lnTo>
                  <a:pt x="1170635" y="332308"/>
                </a:lnTo>
                <a:lnTo>
                  <a:pt x="1170470" y="332854"/>
                </a:lnTo>
                <a:lnTo>
                  <a:pt x="1170533" y="333844"/>
                </a:lnTo>
                <a:lnTo>
                  <a:pt x="1170990" y="334556"/>
                </a:lnTo>
                <a:lnTo>
                  <a:pt x="1171384" y="334683"/>
                </a:lnTo>
                <a:lnTo>
                  <a:pt x="1173111" y="335216"/>
                </a:lnTo>
                <a:lnTo>
                  <a:pt x="1174800" y="335051"/>
                </a:lnTo>
                <a:lnTo>
                  <a:pt x="1177124" y="333057"/>
                </a:lnTo>
                <a:lnTo>
                  <a:pt x="1177226" y="334264"/>
                </a:lnTo>
                <a:lnTo>
                  <a:pt x="1179385" y="334073"/>
                </a:lnTo>
                <a:close/>
              </a:path>
              <a:path w="1305560" h="346710">
                <a:moveTo>
                  <a:pt x="1190028" y="298323"/>
                </a:moveTo>
                <a:lnTo>
                  <a:pt x="1188377" y="296519"/>
                </a:lnTo>
                <a:lnTo>
                  <a:pt x="1186764" y="295414"/>
                </a:lnTo>
                <a:lnTo>
                  <a:pt x="1184998" y="291160"/>
                </a:lnTo>
                <a:lnTo>
                  <a:pt x="1184414" y="288188"/>
                </a:lnTo>
                <a:lnTo>
                  <a:pt x="1183614" y="285305"/>
                </a:lnTo>
                <a:lnTo>
                  <a:pt x="1177175" y="288201"/>
                </a:lnTo>
                <a:lnTo>
                  <a:pt x="1182878" y="294817"/>
                </a:lnTo>
                <a:lnTo>
                  <a:pt x="1179563" y="298729"/>
                </a:lnTo>
                <a:lnTo>
                  <a:pt x="1173530" y="296799"/>
                </a:lnTo>
                <a:lnTo>
                  <a:pt x="1173264" y="300824"/>
                </a:lnTo>
                <a:lnTo>
                  <a:pt x="1178648" y="305917"/>
                </a:lnTo>
                <a:lnTo>
                  <a:pt x="1184224" y="297332"/>
                </a:lnTo>
                <a:lnTo>
                  <a:pt x="1190028" y="298323"/>
                </a:lnTo>
                <a:close/>
              </a:path>
              <a:path w="1305560" h="346710">
                <a:moveTo>
                  <a:pt x="1200061" y="330060"/>
                </a:moveTo>
                <a:lnTo>
                  <a:pt x="1198676" y="329209"/>
                </a:lnTo>
                <a:lnTo>
                  <a:pt x="1197038" y="327406"/>
                </a:lnTo>
                <a:lnTo>
                  <a:pt x="1194333" y="328168"/>
                </a:lnTo>
                <a:lnTo>
                  <a:pt x="1193076" y="330047"/>
                </a:lnTo>
                <a:lnTo>
                  <a:pt x="1190980" y="331927"/>
                </a:lnTo>
                <a:lnTo>
                  <a:pt x="1193228" y="333349"/>
                </a:lnTo>
                <a:lnTo>
                  <a:pt x="1195336" y="335292"/>
                </a:lnTo>
                <a:lnTo>
                  <a:pt x="1195882" y="334924"/>
                </a:lnTo>
                <a:lnTo>
                  <a:pt x="1197597" y="333768"/>
                </a:lnTo>
                <a:lnTo>
                  <a:pt x="1198714" y="331749"/>
                </a:lnTo>
                <a:lnTo>
                  <a:pt x="1200061" y="330060"/>
                </a:lnTo>
                <a:close/>
              </a:path>
              <a:path w="1305560" h="346710">
                <a:moveTo>
                  <a:pt x="1224699" y="276275"/>
                </a:moveTo>
                <a:lnTo>
                  <a:pt x="1220292" y="277698"/>
                </a:lnTo>
                <a:lnTo>
                  <a:pt x="1221473" y="280149"/>
                </a:lnTo>
                <a:lnTo>
                  <a:pt x="1222057" y="281343"/>
                </a:lnTo>
                <a:lnTo>
                  <a:pt x="1223949" y="280466"/>
                </a:lnTo>
                <a:lnTo>
                  <a:pt x="1223886" y="278714"/>
                </a:lnTo>
                <a:lnTo>
                  <a:pt x="1224699" y="276275"/>
                </a:lnTo>
                <a:close/>
              </a:path>
              <a:path w="1305560" h="346710">
                <a:moveTo>
                  <a:pt x="1228293" y="37934"/>
                </a:moveTo>
                <a:lnTo>
                  <a:pt x="1227556" y="37668"/>
                </a:lnTo>
                <a:lnTo>
                  <a:pt x="1226820" y="37414"/>
                </a:lnTo>
                <a:lnTo>
                  <a:pt x="1226083" y="37147"/>
                </a:lnTo>
                <a:lnTo>
                  <a:pt x="1225765" y="38379"/>
                </a:lnTo>
                <a:lnTo>
                  <a:pt x="1225372" y="39585"/>
                </a:lnTo>
                <a:lnTo>
                  <a:pt x="1225130" y="41249"/>
                </a:lnTo>
                <a:lnTo>
                  <a:pt x="1225372" y="41706"/>
                </a:lnTo>
                <a:lnTo>
                  <a:pt x="1225562" y="42164"/>
                </a:lnTo>
                <a:lnTo>
                  <a:pt x="1226045" y="41922"/>
                </a:lnTo>
                <a:lnTo>
                  <a:pt x="1226680" y="41770"/>
                </a:lnTo>
                <a:lnTo>
                  <a:pt x="1227480" y="40297"/>
                </a:lnTo>
                <a:lnTo>
                  <a:pt x="1227836" y="39090"/>
                </a:lnTo>
                <a:lnTo>
                  <a:pt x="1228293" y="37934"/>
                </a:lnTo>
                <a:close/>
              </a:path>
              <a:path w="1305560" h="346710">
                <a:moveTo>
                  <a:pt x="1230769" y="50114"/>
                </a:moveTo>
                <a:lnTo>
                  <a:pt x="1230020" y="48996"/>
                </a:lnTo>
                <a:lnTo>
                  <a:pt x="1227505" y="45288"/>
                </a:lnTo>
                <a:lnTo>
                  <a:pt x="1225550" y="42392"/>
                </a:lnTo>
                <a:lnTo>
                  <a:pt x="1217371" y="38379"/>
                </a:lnTo>
                <a:lnTo>
                  <a:pt x="1206042" y="45288"/>
                </a:lnTo>
                <a:lnTo>
                  <a:pt x="1199730" y="44450"/>
                </a:lnTo>
                <a:lnTo>
                  <a:pt x="1196530" y="44196"/>
                </a:lnTo>
                <a:lnTo>
                  <a:pt x="1194790" y="53225"/>
                </a:lnTo>
                <a:lnTo>
                  <a:pt x="1196898" y="54229"/>
                </a:lnTo>
                <a:lnTo>
                  <a:pt x="1199654" y="56718"/>
                </a:lnTo>
                <a:lnTo>
                  <a:pt x="1207350" y="54229"/>
                </a:lnTo>
                <a:lnTo>
                  <a:pt x="1207643" y="54229"/>
                </a:lnTo>
                <a:lnTo>
                  <a:pt x="1211287" y="58826"/>
                </a:lnTo>
                <a:lnTo>
                  <a:pt x="1216418" y="60502"/>
                </a:lnTo>
                <a:lnTo>
                  <a:pt x="1220774" y="54229"/>
                </a:lnTo>
                <a:lnTo>
                  <a:pt x="1224407" y="48996"/>
                </a:lnTo>
                <a:lnTo>
                  <a:pt x="1228013" y="54648"/>
                </a:lnTo>
                <a:lnTo>
                  <a:pt x="1230769" y="50114"/>
                </a:lnTo>
                <a:close/>
              </a:path>
              <a:path w="1305560" h="346710">
                <a:moveTo>
                  <a:pt x="1242822" y="189141"/>
                </a:moveTo>
                <a:lnTo>
                  <a:pt x="1238872" y="185686"/>
                </a:lnTo>
                <a:lnTo>
                  <a:pt x="1236624" y="184480"/>
                </a:lnTo>
                <a:lnTo>
                  <a:pt x="1235417" y="183832"/>
                </a:lnTo>
                <a:lnTo>
                  <a:pt x="1230210" y="182257"/>
                </a:lnTo>
                <a:lnTo>
                  <a:pt x="1227797" y="183959"/>
                </a:lnTo>
                <a:lnTo>
                  <a:pt x="1226197" y="184480"/>
                </a:lnTo>
                <a:lnTo>
                  <a:pt x="1224343" y="179197"/>
                </a:lnTo>
                <a:lnTo>
                  <a:pt x="1222476" y="179679"/>
                </a:lnTo>
                <a:lnTo>
                  <a:pt x="1222578" y="182257"/>
                </a:lnTo>
                <a:lnTo>
                  <a:pt x="1222679" y="184975"/>
                </a:lnTo>
                <a:lnTo>
                  <a:pt x="1220939" y="190284"/>
                </a:lnTo>
                <a:lnTo>
                  <a:pt x="1220203" y="194741"/>
                </a:lnTo>
                <a:lnTo>
                  <a:pt x="1220152" y="195021"/>
                </a:lnTo>
                <a:lnTo>
                  <a:pt x="1220050" y="195630"/>
                </a:lnTo>
                <a:lnTo>
                  <a:pt x="1222705" y="200850"/>
                </a:lnTo>
                <a:lnTo>
                  <a:pt x="1222819" y="201066"/>
                </a:lnTo>
                <a:lnTo>
                  <a:pt x="1229575" y="195021"/>
                </a:lnTo>
                <a:lnTo>
                  <a:pt x="1231607" y="194741"/>
                </a:lnTo>
                <a:lnTo>
                  <a:pt x="1237361" y="198894"/>
                </a:lnTo>
                <a:lnTo>
                  <a:pt x="1234884" y="207073"/>
                </a:lnTo>
                <a:lnTo>
                  <a:pt x="1240294" y="205333"/>
                </a:lnTo>
                <a:lnTo>
                  <a:pt x="1241171" y="201066"/>
                </a:lnTo>
                <a:lnTo>
                  <a:pt x="1241221" y="200850"/>
                </a:lnTo>
                <a:lnTo>
                  <a:pt x="1242148" y="197675"/>
                </a:lnTo>
                <a:lnTo>
                  <a:pt x="1242352" y="195630"/>
                </a:lnTo>
                <a:lnTo>
                  <a:pt x="1242441" y="194741"/>
                </a:lnTo>
                <a:lnTo>
                  <a:pt x="1242682" y="192290"/>
                </a:lnTo>
                <a:lnTo>
                  <a:pt x="1242771" y="190284"/>
                </a:lnTo>
                <a:lnTo>
                  <a:pt x="1242822" y="189141"/>
                </a:lnTo>
                <a:close/>
              </a:path>
              <a:path w="1305560" h="346710">
                <a:moveTo>
                  <a:pt x="1242987" y="217919"/>
                </a:moveTo>
                <a:lnTo>
                  <a:pt x="1240358" y="211315"/>
                </a:lnTo>
                <a:lnTo>
                  <a:pt x="1239469" y="209092"/>
                </a:lnTo>
                <a:lnTo>
                  <a:pt x="1234097" y="207314"/>
                </a:lnTo>
                <a:lnTo>
                  <a:pt x="1234694" y="207124"/>
                </a:lnTo>
                <a:lnTo>
                  <a:pt x="1228217" y="204101"/>
                </a:lnTo>
                <a:lnTo>
                  <a:pt x="1222375" y="203898"/>
                </a:lnTo>
                <a:lnTo>
                  <a:pt x="1220774" y="215582"/>
                </a:lnTo>
                <a:lnTo>
                  <a:pt x="1215618" y="209092"/>
                </a:lnTo>
                <a:lnTo>
                  <a:pt x="1215504" y="208953"/>
                </a:lnTo>
                <a:lnTo>
                  <a:pt x="1214742" y="215595"/>
                </a:lnTo>
                <a:lnTo>
                  <a:pt x="1214628" y="216623"/>
                </a:lnTo>
                <a:lnTo>
                  <a:pt x="1216685" y="217919"/>
                </a:lnTo>
                <a:lnTo>
                  <a:pt x="1218501" y="218782"/>
                </a:lnTo>
                <a:lnTo>
                  <a:pt x="1222717" y="222465"/>
                </a:lnTo>
                <a:lnTo>
                  <a:pt x="1225867" y="222719"/>
                </a:lnTo>
                <a:lnTo>
                  <a:pt x="1229194" y="218782"/>
                </a:lnTo>
                <a:lnTo>
                  <a:pt x="1229106" y="217919"/>
                </a:lnTo>
                <a:lnTo>
                  <a:pt x="1228712" y="215595"/>
                </a:lnTo>
                <a:lnTo>
                  <a:pt x="1229055" y="212852"/>
                </a:lnTo>
                <a:lnTo>
                  <a:pt x="1232103" y="211315"/>
                </a:lnTo>
                <a:lnTo>
                  <a:pt x="1233919" y="212852"/>
                </a:lnTo>
                <a:lnTo>
                  <a:pt x="1237259" y="221957"/>
                </a:lnTo>
                <a:lnTo>
                  <a:pt x="1242987" y="217919"/>
                </a:lnTo>
                <a:close/>
              </a:path>
              <a:path w="1305560" h="346710">
                <a:moveTo>
                  <a:pt x="1271600" y="69977"/>
                </a:moveTo>
                <a:lnTo>
                  <a:pt x="1270647" y="66941"/>
                </a:lnTo>
                <a:lnTo>
                  <a:pt x="1269276" y="63995"/>
                </a:lnTo>
                <a:lnTo>
                  <a:pt x="1268844" y="60921"/>
                </a:lnTo>
                <a:lnTo>
                  <a:pt x="1267904" y="54241"/>
                </a:lnTo>
                <a:lnTo>
                  <a:pt x="1266545" y="53428"/>
                </a:lnTo>
                <a:lnTo>
                  <a:pt x="1259636" y="56362"/>
                </a:lnTo>
                <a:lnTo>
                  <a:pt x="1256868" y="59728"/>
                </a:lnTo>
                <a:lnTo>
                  <a:pt x="1256144" y="62649"/>
                </a:lnTo>
                <a:lnTo>
                  <a:pt x="1262494" y="66662"/>
                </a:lnTo>
                <a:lnTo>
                  <a:pt x="1263383" y="69189"/>
                </a:lnTo>
                <a:lnTo>
                  <a:pt x="1264881" y="71361"/>
                </a:lnTo>
                <a:lnTo>
                  <a:pt x="1271600" y="69977"/>
                </a:lnTo>
                <a:close/>
              </a:path>
              <a:path w="1305560" h="346710">
                <a:moveTo>
                  <a:pt x="1304950" y="3556"/>
                </a:moveTo>
                <a:lnTo>
                  <a:pt x="1304455" y="2755"/>
                </a:lnTo>
                <a:lnTo>
                  <a:pt x="1303045" y="469"/>
                </a:lnTo>
                <a:lnTo>
                  <a:pt x="1292466" y="1270"/>
                </a:lnTo>
                <a:lnTo>
                  <a:pt x="1287437" y="2311"/>
                </a:lnTo>
                <a:lnTo>
                  <a:pt x="1287284" y="2311"/>
                </a:lnTo>
                <a:lnTo>
                  <a:pt x="1284376" y="2755"/>
                </a:lnTo>
                <a:lnTo>
                  <a:pt x="1283982" y="1866"/>
                </a:lnTo>
                <a:lnTo>
                  <a:pt x="1283398" y="0"/>
                </a:lnTo>
                <a:lnTo>
                  <a:pt x="1277505" y="0"/>
                </a:lnTo>
                <a:lnTo>
                  <a:pt x="1277404" y="469"/>
                </a:lnTo>
                <a:lnTo>
                  <a:pt x="1277315" y="1270"/>
                </a:lnTo>
                <a:lnTo>
                  <a:pt x="1277200" y="2311"/>
                </a:lnTo>
                <a:lnTo>
                  <a:pt x="1276807" y="3238"/>
                </a:lnTo>
                <a:lnTo>
                  <a:pt x="1276692" y="3556"/>
                </a:lnTo>
                <a:lnTo>
                  <a:pt x="1276273" y="5003"/>
                </a:lnTo>
                <a:lnTo>
                  <a:pt x="1273657" y="5003"/>
                </a:lnTo>
                <a:lnTo>
                  <a:pt x="1275410" y="469"/>
                </a:lnTo>
                <a:lnTo>
                  <a:pt x="1275499" y="0"/>
                </a:lnTo>
                <a:lnTo>
                  <a:pt x="1268310" y="0"/>
                </a:lnTo>
                <a:lnTo>
                  <a:pt x="1269911" y="5956"/>
                </a:lnTo>
                <a:lnTo>
                  <a:pt x="1272451" y="11569"/>
                </a:lnTo>
                <a:lnTo>
                  <a:pt x="1275715" y="17106"/>
                </a:lnTo>
                <a:lnTo>
                  <a:pt x="1264031" y="14909"/>
                </a:lnTo>
                <a:lnTo>
                  <a:pt x="1263434" y="14909"/>
                </a:lnTo>
                <a:lnTo>
                  <a:pt x="1264691" y="24599"/>
                </a:lnTo>
                <a:lnTo>
                  <a:pt x="1263802" y="24701"/>
                </a:lnTo>
                <a:lnTo>
                  <a:pt x="1264716" y="24701"/>
                </a:lnTo>
                <a:lnTo>
                  <a:pt x="1267396" y="32613"/>
                </a:lnTo>
                <a:lnTo>
                  <a:pt x="1259751" y="28841"/>
                </a:lnTo>
                <a:lnTo>
                  <a:pt x="1259547" y="28841"/>
                </a:lnTo>
                <a:lnTo>
                  <a:pt x="1264170" y="39941"/>
                </a:lnTo>
                <a:lnTo>
                  <a:pt x="1260944" y="41071"/>
                </a:lnTo>
                <a:lnTo>
                  <a:pt x="1257706" y="43230"/>
                </a:lnTo>
                <a:lnTo>
                  <a:pt x="1257325" y="43230"/>
                </a:lnTo>
                <a:lnTo>
                  <a:pt x="1248346" y="42862"/>
                </a:lnTo>
                <a:lnTo>
                  <a:pt x="1245311" y="45745"/>
                </a:lnTo>
                <a:lnTo>
                  <a:pt x="1243304" y="51295"/>
                </a:lnTo>
                <a:lnTo>
                  <a:pt x="1244815" y="53124"/>
                </a:lnTo>
                <a:lnTo>
                  <a:pt x="1246200" y="55041"/>
                </a:lnTo>
                <a:lnTo>
                  <a:pt x="1249159" y="57988"/>
                </a:lnTo>
                <a:lnTo>
                  <a:pt x="1250784" y="58953"/>
                </a:lnTo>
                <a:lnTo>
                  <a:pt x="1252258" y="60058"/>
                </a:lnTo>
                <a:lnTo>
                  <a:pt x="1253312" y="58585"/>
                </a:lnTo>
                <a:lnTo>
                  <a:pt x="1255217" y="55854"/>
                </a:lnTo>
                <a:lnTo>
                  <a:pt x="1259586" y="56197"/>
                </a:lnTo>
                <a:lnTo>
                  <a:pt x="1259547" y="56388"/>
                </a:lnTo>
                <a:lnTo>
                  <a:pt x="1259674" y="56299"/>
                </a:lnTo>
                <a:lnTo>
                  <a:pt x="1259687" y="55854"/>
                </a:lnTo>
                <a:lnTo>
                  <a:pt x="1261821" y="46837"/>
                </a:lnTo>
                <a:lnTo>
                  <a:pt x="1274381" y="50025"/>
                </a:lnTo>
                <a:lnTo>
                  <a:pt x="1276883" y="47891"/>
                </a:lnTo>
                <a:lnTo>
                  <a:pt x="1277886" y="46837"/>
                </a:lnTo>
                <a:lnTo>
                  <a:pt x="1279156" y="45529"/>
                </a:lnTo>
                <a:lnTo>
                  <a:pt x="1282712" y="43230"/>
                </a:lnTo>
                <a:lnTo>
                  <a:pt x="1285608" y="41363"/>
                </a:lnTo>
                <a:lnTo>
                  <a:pt x="1285519" y="39941"/>
                </a:lnTo>
                <a:lnTo>
                  <a:pt x="1285455" y="38862"/>
                </a:lnTo>
                <a:lnTo>
                  <a:pt x="1282636" y="36258"/>
                </a:lnTo>
                <a:lnTo>
                  <a:pt x="1285925" y="32613"/>
                </a:lnTo>
                <a:lnTo>
                  <a:pt x="1289354" y="28841"/>
                </a:lnTo>
                <a:lnTo>
                  <a:pt x="1283411" y="25527"/>
                </a:lnTo>
                <a:lnTo>
                  <a:pt x="1277302" y="24015"/>
                </a:lnTo>
                <a:lnTo>
                  <a:pt x="1271054" y="23876"/>
                </a:lnTo>
                <a:lnTo>
                  <a:pt x="1264704" y="24599"/>
                </a:lnTo>
                <a:lnTo>
                  <a:pt x="1275715" y="17119"/>
                </a:lnTo>
                <a:lnTo>
                  <a:pt x="1276718" y="18796"/>
                </a:lnTo>
                <a:lnTo>
                  <a:pt x="1277759" y="20459"/>
                </a:lnTo>
                <a:lnTo>
                  <a:pt x="1278890" y="22136"/>
                </a:lnTo>
                <a:lnTo>
                  <a:pt x="1281303" y="13144"/>
                </a:lnTo>
                <a:lnTo>
                  <a:pt x="1281988" y="12725"/>
                </a:lnTo>
                <a:lnTo>
                  <a:pt x="1289392" y="14909"/>
                </a:lnTo>
                <a:lnTo>
                  <a:pt x="1287653" y="20231"/>
                </a:lnTo>
                <a:lnTo>
                  <a:pt x="1289913" y="22618"/>
                </a:lnTo>
                <a:lnTo>
                  <a:pt x="1301280" y="14033"/>
                </a:lnTo>
                <a:lnTo>
                  <a:pt x="1301673" y="12725"/>
                </a:lnTo>
                <a:lnTo>
                  <a:pt x="1302143" y="10871"/>
                </a:lnTo>
                <a:lnTo>
                  <a:pt x="1304391" y="5003"/>
                </a:lnTo>
                <a:lnTo>
                  <a:pt x="1304950" y="3556"/>
                </a:lnTo>
                <a:close/>
              </a:path>
            </a:pathLst>
          </a:custGeom>
          <a:solidFill>
            <a:srgbClr val="D1D3D4"/>
          </a:solidFill>
        </p:spPr>
        <p:txBody>
          <a:bodyPr wrap="square" lIns="0" tIns="0" rIns="0" bIns="0" rtlCol="0"/>
          <a:lstStyle/>
          <a:p>
            <a:endParaRPr/>
          </a:p>
        </p:txBody>
      </p:sp>
      <p:sp>
        <p:nvSpPr>
          <p:cNvPr id="201" name="bg object 201"/>
          <p:cNvSpPr/>
          <p:nvPr/>
        </p:nvSpPr>
        <p:spPr>
          <a:xfrm>
            <a:off x="3463468" y="3907675"/>
            <a:ext cx="1569085" cy="340360"/>
          </a:xfrm>
          <a:custGeom>
            <a:avLst/>
            <a:gdLst/>
            <a:ahLst/>
            <a:cxnLst/>
            <a:rect l="l" t="t" r="r" b="b"/>
            <a:pathLst>
              <a:path w="1569085" h="340360">
                <a:moveTo>
                  <a:pt x="7899" y="285889"/>
                </a:moveTo>
                <a:lnTo>
                  <a:pt x="5969" y="283489"/>
                </a:lnTo>
                <a:lnTo>
                  <a:pt x="4914" y="283413"/>
                </a:lnTo>
                <a:lnTo>
                  <a:pt x="1219" y="283146"/>
                </a:lnTo>
                <a:lnTo>
                  <a:pt x="0" y="285623"/>
                </a:lnTo>
                <a:lnTo>
                  <a:pt x="228" y="289560"/>
                </a:lnTo>
                <a:lnTo>
                  <a:pt x="4064" y="290741"/>
                </a:lnTo>
                <a:lnTo>
                  <a:pt x="6743" y="290131"/>
                </a:lnTo>
                <a:lnTo>
                  <a:pt x="7899" y="285889"/>
                </a:lnTo>
                <a:close/>
              </a:path>
              <a:path w="1569085" h="340360">
                <a:moveTo>
                  <a:pt x="69367" y="282790"/>
                </a:moveTo>
                <a:lnTo>
                  <a:pt x="68021" y="279730"/>
                </a:lnTo>
                <a:lnTo>
                  <a:pt x="67233" y="277025"/>
                </a:lnTo>
                <a:lnTo>
                  <a:pt x="66014" y="276745"/>
                </a:lnTo>
                <a:lnTo>
                  <a:pt x="64452" y="275856"/>
                </a:lnTo>
                <a:lnTo>
                  <a:pt x="62458" y="277596"/>
                </a:lnTo>
                <a:lnTo>
                  <a:pt x="59715" y="279107"/>
                </a:lnTo>
                <a:lnTo>
                  <a:pt x="57531" y="283057"/>
                </a:lnTo>
                <a:lnTo>
                  <a:pt x="58483" y="285813"/>
                </a:lnTo>
                <a:lnTo>
                  <a:pt x="59016" y="288556"/>
                </a:lnTo>
                <a:lnTo>
                  <a:pt x="60604" y="289433"/>
                </a:lnTo>
                <a:lnTo>
                  <a:pt x="63601" y="287667"/>
                </a:lnTo>
                <a:lnTo>
                  <a:pt x="66675" y="286296"/>
                </a:lnTo>
                <a:lnTo>
                  <a:pt x="69367" y="282790"/>
                </a:lnTo>
                <a:close/>
              </a:path>
              <a:path w="1569085" h="340360">
                <a:moveTo>
                  <a:pt x="681609" y="320052"/>
                </a:moveTo>
                <a:lnTo>
                  <a:pt x="680808" y="318096"/>
                </a:lnTo>
                <a:lnTo>
                  <a:pt x="676643" y="316903"/>
                </a:lnTo>
                <a:lnTo>
                  <a:pt x="673925" y="317754"/>
                </a:lnTo>
                <a:lnTo>
                  <a:pt x="673366" y="322376"/>
                </a:lnTo>
                <a:lnTo>
                  <a:pt x="676351" y="323329"/>
                </a:lnTo>
                <a:lnTo>
                  <a:pt x="679348" y="324370"/>
                </a:lnTo>
                <a:lnTo>
                  <a:pt x="681291" y="320649"/>
                </a:lnTo>
                <a:lnTo>
                  <a:pt x="681609" y="320052"/>
                </a:lnTo>
                <a:close/>
              </a:path>
              <a:path w="1569085" h="340360">
                <a:moveTo>
                  <a:pt x="760615" y="326186"/>
                </a:moveTo>
                <a:lnTo>
                  <a:pt x="758088" y="322681"/>
                </a:lnTo>
                <a:lnTo>
                  <a:pt x="755027" y="322973"/>
                </a:lnTo>
                <a:lnTo>
                  <a:pt x="751674" y="324192"/>
                </a:lnTo>
                <a:lnTo>
                  <a:pt x="750316" y="325831"/>
                </a:lnTo>
                <a:lnTo>
                  <a:pt x="748804" y="327025"/>
                </a:lnTo>
                <a:lnTo>
                  <a:pt x="749592" y="329361"/>
                </a:lnTo>
                <a:lnTo>
                  <a:pt x="751751" y="329222"/>
                </a:lnTo>
                <a:lnTo>
                  <a:pt x="754062" y="329501"/>
                </a:lnTo>
                <a:lnTo>
                  <a:pt x="756031" y="328815"/>
                </a:lnTo>
                <a:lnTo>
                  <a:pt x="758253" y="328041"/>
                </a:lnTo>
                <a:lnTo>
                  <a:pt x="760615" y="326186"/>
                </a:lnTo>
                <a:close/>
              </a:path>
              <a:path w="1569085" h="340360">
                <a:moveTo>
                  <a:pt x="768362" y="889"/>
                </a:moveTo>
                <a:lnTo>
                  <a:pt x="767257" y="0"/>
                </a:lnTo>
                <a:lnTo>
                  <a:pt x="767194" y="889"/>
                </a:lnTo>
                <a:lnTo>
                  <a:pt x="768362" y="889"/>
                </a:lnTo>
                <a:close/>
              </a:path>
              <a:path w="1569085" h="340360">
                <a:moveTo>
                  <a:pt x="773785" y="333552"/>
                </a:moveTo>
                <a:lnTo>
                  <a:pt x="768057" y="329780"/>
                </a:lnTo>
                <a:lnTo>
                  <a:pt x="766356" y="339877"/>
                </a:lnTo>
                <a:lnTo>
                  <a:pt x="773785" y="333552"/>
                </a:lnTo>
                <a:close/>
              </a:path>
              <a:path w="1569085" h="340360">
                <a:moveTo>
                  <a:pt x="802271" y="327279"/>
                </a:moveTo>
                <a:lnTo>
                  <a:pt x="799655" y="322605"/>
                </a:lnTo>
                <a:lnTo>
                  <a:pt x="795502" y="330136"/>
                </a:lnTo>
                <a:lnTo>
                  <a:pt x="802271" y="327279"/>
                </a:lnTo>
                <a:close/>
              </a:path>
              <a:path w="1569085" h="340360">
                <a:moveTo>
                  <a:pt x="821423" y="57581"/>
                </a:moveTo>
                <a:lnTo>
                  <a:pt x="820839" y="56667"/>
                </a:lnTo>
                <a:lnTo>
                  <a:pt x="819442" y="54508"/>
                </a:lnTo>
                <a:lnTo>
                  <a:pt x="817054" y="52044"/>
                </a:lnTo>
                <a:lnTo>
                  <a:pt x="814412" y="43637"/>
                </a:lnTo>
                <a:lnTo>
                  <a:pt x="814311" y="43307"/>
                </a:lnTo>
                <a:lnTo>
                  <a:pt x="814095" y="43154"/>
                </a:lnTo>
                <a:lnTo>
                  <a:pt x="814705" y="42456"/>
                </a:lnTo>
                <a:lnTo>
                  <a:pt x="816076" y="40906"/>
                </a:lnTo>
                <a:lnTo>
                  <a:pt x="817549" y="39230"/>
                </a:lnTo>
                <a:lnTo>
                  <a:pt x="817473" y="38176"/>
                </a:lnTo>
                <a:lnTo>
                  <a:pt x="816279" y="26962"/>
                </a:lnTo>
                <a:lnTo>
                  <a:pt x="812469" y="26962"/>
                </a:lnTo>
                <a:lnTo>
                  <a:pt x="812469" y="42989"/>
                </a:lnTo>
                <a:lnTo>
                  <a:pt x="806119" y="48983"/>
                </a:lnTo>
                <a:lnTo>
                  <a:pt x="805929" y="48983"/>
                </a:lnTo>
                <a:lnTo>
                  <a:pt x="802284" y="49580"/>
                </a:lnTo>
                <a:lnTo>
                  <a:pt x="799757" y="56222"/>
                </a:lnTo>
                <a:lnTo>
                  <a:pt x="794664" y="58153"/>
                </a:lnTo>
                <a:lnTo>
                  <a:pt x="792670" y="57353"/>
                </a:lnTo>
                <a:lnTo>
                  <a:pt x="790321" y="56413"/>
                </a:lnTo>
                <a:lnTo>
                  <a:pt x="792949" y="53733"/>
                </a:lnTo>
                <a:lnTo>
                  <a:pt x="794893" y="51752"/>
                </a:lnTo>
                <a:lnTo>
                  <a:pt x="797826" y="48755"/>
                </a:lnTo>
                <a:lnTo>
                  <a:pt x="800506" y="46024"/>
                </a:lnTo>
                <a:lnTo>
                  <a:pt x="805218" y="41211"/>
                </a:lnTo>
                <a:lnTo>
                  <a:pt x="808621" y="40906"/>
                </a:lnTo>
                <a:lnTo>
                  <a:pt x="812469" y="42989"/>
                </a:lnTo>
                <a:lnTo>
                  <a:pt x="812469" y="26962"/>
                </a:lnTo>
                <a:lnTo>
                  <a:pt x="798906" y="26962"/>
                </a:lnTo>
                <a:lnTo>
                  <a:pt x="797560" y="29273"/>
                </a:lnTo>
                <a:lnTo>
                  <a:pt x="795553" y="31432"/>
                </a:lnTo>
                <a:lnTo>
                  <a:pt x="794791" y="35852"/>
                </a:lnTo>
                <a:lnTo>
                  <a:pt x="796328" y="38176"/>
                </a:lnTo>
                <a:lnTo>
                  <a:pt x="796823" y="39725"/>
                </a:lnTo>
                <a:lnTo>
                  <a:pt x="787857" y="46024"/>
                </a:lnTo>
                <a:lnTo>
                  <a:pt x="783348" y="43637"/>
                </a:lnTo>
                <a:lnTo>
                  <a:pt x="784161" y="43307"/>
                </a:lnTo>
                <a:lnTo>
                  <a:pt x="788911" y="41503"/>
                </a:lnTo>
                <a:lnTo>
                  <a:pt x="785202" y="37211"/>
                </a:lnTo>
                <a:lnTo>
                  <a:pt x="782675" y="38468"/>
                </a:lnTo>
                <a:lnTo>
                  <a:pt x="781177" y="38849"/>
                </a:lnTo>
                <a:lnTo>
                  <a:pt x="781177" y="49580"/>
                </a:lnTo>
                <a:lnTo>
                  <a:pt x="780973" y="49580"/>
                </a:lnTo>
                <a:lnTo>
                  <a:pt x="780821" y="50304"/>
                </a:lnTo>
                <a:lnTo>
                  <a:pt x="780719" y="50990"/>
                </a:lnTo>
                <a:lnTo>
                  <a:pt x="780592" y="51752"/>
                </a:lnTo>
                <a:lnTo>
                  <a:pt x="779056" y="51587"/>
                </a:lnTo>
                <a:lnTo>
                  <a:pt x="776147" y="50990"/>
                </a:lnTo>
                <a:lnTo>
                  <a:pt x="776503" y="49580"/>
                </a:lnTo>
                <a:lnTo>
                  <a:pt x="776605" y="49174"/>
                </a:lnTo>
                <a:lnTo>
                  <a:pt x="776706" y="48755"/>
                </a:lnTo>
                <a:lnTo>
                  <a:pt x="781177" y="49580"/>
                </a:lnTo>
                <a:lnTo>
                  <a:pt x="781177" y="38849"/>
                </a:lnTo>
                <a:lnTo>
                  <a:pt x="779653" y="39230"/>
                </a:lnTo>
                <a:lnTo>
                  <a:pt x="774103" y="44716"/>
                </a:lnTo>
                <a:lnTo>
                  <a:pt x="771118" y="48983"/>
                </a:lnTo>
                <a:lnTo>
                  <a:pt x="767334" y="53632"/>
                </a:lnTo>
                <a:lnTo>
                  <a:pt x="764108" y="51396"/>
                </a:lnTo>
                <a:lnTo>
                  <a:pt x="761314" y="48094"/>
                </a:lnTo>
                <a:lnTo>
                  <a:pt x="754849" y="47142"/>
                </a:lnTo>
                <a:lnTo>
                  <a:pt x="751230" y="49174"/>
                </a:lnTo>
                <a:lnTo>
                  <a:pt x="747763" y="50241"/>
                </a:lnTo>
                <a:lnTo>
                  <a:pt x="747699" y="50114"/>
                </a:lnTo>
                <a:lnTo>
                  <a:pt x="753071" y="45796"/>
                </a:lnTo>
                <a:lnTo>
                  <a:pt x="752144" y="44386"/>
                </a:lnTo>
                <a:lnTo>
                  <a:pt x="742696" y="45656"/>
                </a:lnTo>
                <a:lnTo>
                  <a:pt x="739343" y="45300"/>
                </a:lnTo>
                <a:lnTo>
                  <a:pt x="738378" y="39255"/>
                </a:lnTo>
                <a:lnTo>
                  <a:pt x="733513" y="42913"/>
                </a:lnTo>
                <a:lnTo>
                  <a:pt x="737209" y="48158"/>
                </a:lnTo>
                <a:lnTo>
                  <a:pt x="741514" y="50914"/>
                </a:lnTo>
                <a:lnTo>
                  <a:pt x="747674" y="50063"/>
                </a:lnTo>
                <a:lnTo>
                  <a:pt x="747382" y="50368"/>
                </a:lnTo>
                <a:lnTo>
                  <a:pt x="747572" y="50304"/>
                </a:lnTo>
                <a:lnTo>
                  <a:pt x="747788" y="50304"/>
                </a:lnTo>
                <a:lnTo>
                  <a:pt x="749604" y="53733"/>
                </a:lnTo>
                <a:lnTo>
                  <a:pt x="750912" y="59347"/>
                </a:lnTo>
                <a:lnTo>
                  <a:pt x="751205" y="59347"/>
                </a:lnTo>
                <a:lnTo>
                  <a:pt x="759066" y="61582"/>
                </a:lnTo>
                <a:lnTo>
                  <a:pt x="758774" y="61582"/>
                </a:lnTo>
                <a:lnTo>
                  <a:pt x="760780" y="65151"/>
                </a:lnTo>
                <a:lnTo>
                  <a:pt x="763447" y="68935"/>
                </a:lnTo>
                <a:lnTo>
                  <a:pt x="765060" y="66700"/>
                </a:lnTo>
                <a:lnTo>
                  <a:pt x="766013" y="64147"/>
                </a:lnTo>
                <a:lnTo>
                  <a:pt x="771791" y="60820"/>
                </a:lnTo>
                <a:lnTo>
                  <a:pt x="776046" y="59347"/>
                </a:lnTo>
                <a:lnTo>
                  <a:pt x="780656" y="57353"/>
                </a:lnTo>
                <a:lnTo>
                  <a:pt x="780656" y="65506"/>
                </a:lnTo>
                <a:lnTo>
                  <a:pt x="781062" y="65506"/>
                </a:lnTo>
                <a:lnTo>
                  <a:pt x="788022" y="66154"/>
                </a:lnTo>
                <a:lnTo>
                  <a:pt x="788022" y="70129"/>
                </a:lnTo>
                <a:lnTo>
                  <a:pt x="807872" y="75488"/>
                </a:lnTo>
                <a:lnTo>
                  <a:pt x="817791" y="67881"/>
                </a:lnTo>
                <a:lnTo>
                  <a:pt x="820889" y="65506"/>
                </a:lnTo>
                <a:lnTo>
                  <a:pt x="820039" y="63881"/>
                </a:lnTo>
                <a:lnTo>
                  <a:pt x="817372" y="64757"/>
                </a:lnTo>
                <a:lnTo>
                  <a:pt x="814501" y="65506"/>
                </a:lnTo>
                <a:lnTo>
                  <a:pt x="808875" y="67881"/>
                </a:lnTo>
                <a:lnTo>
                  <a:pt x="806107" y="67183"/>
                </a:lnTo>
                <a:lnTo>
                  <a:pt x="806183" y="61582"/>
                </a:lnTo>
                <a:lnTo>
                  <a:pt x="808697" y="59347"/>
                </a:lnTo>
                <a:lnTo>
                  <a:pt x="809447" y="58153"/>
                </a:lnTo>
                <a:lnTo>
                  <a:pt x="810374" y="56667"/>
                </a:lnTo>
                <a:lnTo>
                  <a:pt x="815949" y="61861"/>
                </a:lnTo>
                <a:lnTo>
                  <a:pt x="821423" y="57581"/>
                </a:lnTo>
                <a:close/>
              </a:path>
              <a:path w="1569085" h="340360">
                <a:moveTo>
                  <a:pt x="826490" y="70802"/>
                </a:moveTo>
                <a:lnTo>
                  <a:pt x="821067" y="69215"/>
                </a:lnTo>
                <a:lnTo>
                  <a:pt x="819315" y="70396"/>
                </a:lnTo>
                <a:lnTo>
                  <a:pt x="817587" y="75488"/>
                </a:lnTo>
                <a:lnTo>
                  <a:pt x="826490" y="70802"/>
                </a:lnTo>
                <a:close/>
              </a:path>
              <a:path w="1569085" h="340360">
                <a:moveTo>
                  <a:pt x="828294" y="327190"/>
                </a:moveTo>
                <a:lnTo>
                  <a:pt x="826604" y="326720"/>
                </a:lnTo>
                <a:lnTo>
                  <a:pt x="824915" y="326237"/>
                </a:lnTo>
                <a:lnTo>
                  <a:pt x="823226" y="325767"/>
                </a:lnTo>
                <a:lnTo>
                  <a:pt x="822502" y="327469"/>
                </a:lnTo>
                <a:lnTo>
                  <a:pt x="824014" y="328345"/>
                </a:lnTo>
                <a:lnTo>
                  <a:pt x="827062" y="330085"/>
                </a:lnTo>
                <a:lnTo>
                  <a:pt x="828294" y="327190"/>
                </a:lnTo>
                <a:close/>
              </a:path>
              <a:path w="1569085" h="340360">
                <a:moveTo>
                  <a:pt x="860247" y="11010"/>
                </a:moveTo>
                <a:lnTo>
                  <a:pt x="857148" y="9931"/>
                </a:lnTo>
                <a:lnTo>
                  <a:pt x="854214" y="5346"/>
                </a:lnTo>
                <a:lnTo>
                  <a:pt x="850582" y="10960"/>
                </a:lnTo>
                <a:lnTo>
                  <a:pt x="853960" y="15659"/>
                </a:lnTo>
                <a:lnTo>
                  <a:pt x="857123" y="12293"/>
                </a:lnTo>
                <a:lnTo>
                  <a:pt x="860247" y="11010"/>
                </a:lnTo>
                <a:close/>
              </a:path>
              <a:path w="1569085" h="340360">
                <a:moveTo>
                  <a:pt x="871474" y="11023"/>
                </a:moveTo>
                <a:lnTo>
                  <a:pt x="860450" y="11023"/>
                </a:lnTo>
                <a:lnTo>
                  <a:pt x="859282" y="13284"/>
                </a:lnTo>
                <a:lnTo>
                  <a:pt x="855243" y="14490"/>
                </a:lnTo>
                <a:lnTo>
                  <a:pt x="857707" y="18186"/>
                </a:lnTo>
                <a:lnTo>
                  <a:pt x="865822" y="16344"/>
                </a:lnTo>
                <a:lnTo>
                  <a:pt x="870788" y="13500"/>
                </a:lnTo>
                <a:lnTo>
                  <a:pt x="871474" y="11023"/>
                </a:lnTo>
                <a:close/>
              </a:path>
              <a:path w="1569085" h="340360">
                <a:moveTo>
                  <a:pt x="873340" y="323329"/>
                </a:moveTo>
                <a:lnTo>
                  <a:pt x="859612" y="317639"/>
                </a:lnTo>
                <a:lnTo>
                  <a:pt x="856818" y="326097"/>
                </a:lnTo>
                <a:lnTo>
                  <a:pt x="862647" y="327621"/>
                </a:lnTo>
                <a:lnTo>
                  <a:pt x="867524" y="326758"/>
                </a:lnTo>
                <a:lnTo>
                  <a:pt x="873340" y="323329"/>
                </a:lnTo>
                <a:close/>
              </a:path>
              <a:path w="1569085" h="340360">
                <a:moveTo>
                  <a:pt x="879398" y="33997"/>
                </a:moveTo>
                <a:lnTo>
                  <a:pt x="879360" y="33807"/>
                </a:lnTo>
                <a:lnTo>
                  <a:pt x="879309" y="33616"/>
                </a:lnTo>
                <a:lnTo>
                  <a:pt x="879271" y="33426"/>
                </a:lnTo>
                <a:lnTo>
                  <a:pt x="879081" y="33578"/>
                </a:lnTo>
                <a:lnTo>
                  <a:pt x="879157" y="33769"/>
                </a:lnTo>
                <a:lnTo>
                  <a:pt x="879284" y="33883"/>
                </a:lnTo>
                <a:close/>
              </a:path>
              <a:path w="1569085" h="340360">
                <a:moveTo>
                  <a:pt x="882218" y="36690"/>
                </a:moveTo>
                <a:lnTo>
                  <a:pt x="881278" y="35788"/>
                </a:lnTo>
                <a:lnTo>
                  <a:pt x="880338" y="34899"/>
                </a:lnTo>
                <a:lnTo>
                  <a:pt x="879398" y="33997"/>
                </a:lnTo>
                <a:lnTo>
                  <a:pt x="879690" y="35293"/>
                </a:lnTo>
                <a:lnTo>
                  <a:pt x="879970" y="36576"/>
                </a:lnTo>
                <a:lnTo>
                  <a:pt x="880262" y="37858"/>
                </a:lnTo>
                <a:lnTo>
                  <a:pt x="880910" y="37465"/>
                </a:lnTo>
                <a:lnTo>
                  <a:pt x="881570" y="37084"/>
                </a:lnTo>
                <a:lnTo>
                  <a:pt x="882218" y="36690"/>
                </a:lnTo>
                <a:close/>
              </a:path>
              <a:path w="1569085" h="340360">
                <a:moveTo>
                  <a:pt x="898906" y="22402"/>
                </a:moveTo>
                <a:lnTo>
                  <a:pt x="898194" y="21336"/>
                </a:lnTo>
                <a:lnTo>
                  <a:pt x="897953" y="20612"/>
                </a:lnTo>
                <a:lnTo>
                  <a:pt x="891463" y="23101"/>
                </a:lnTo>
                <a:lnTo>
                  <a:pt x="892797" y="16967"/>
                </a:lnTo>
                <a:lnTo>
                  <a:pt x="889330" y="17716"/>
                </a:lnTo>
                <a:lnTo>
                  <a:pt x="886510" y="16281"/>
                </a:lnTo>
                <a:lnTo>
                  <a:pt x="882319" y="24752"/>
                </a:lnTo>
                <a:lnTo>
                  <a:pt x="881786" y="24485"/>
                </a:lnTo>
                <a:lnTo>
                  <a:pt x="877633" y="20142"/>
                </a:lnTo>
                <a:lnTo>
                  <a:pt x="872959" y="22987"/>
                </a:lnTo>
                <a:lnTo>
                  <a:pt x="865949" y="22961"/>
                </a:lnTo>
                <a:lnTo>
                  <a:pt x="864908" y="30276"/>
                </a:lnTo>
                <a:lnTo>
                  <a:pt x="864679" y="30276"/>
                </a:lnTo>
                <a:lnTo>
                  <a:pt x="864552" y="30314"/>
                </a:lnTo>
                <a:lnTo>
                  <a:pt x="860958" y="28981"/>
                </a:lnTo>
                <a:lnTo>
                  <a:pt x="857516" y="28854"/>
                </a:lnTo>
                <a:lnTo>
                  <a:pt x="853465" y="32029"/>
                </a:lnTo>
                <a:lnTo>
                  <a:pt x="861745" y="38468"/>
                </a:lnTo>
                <a:lnTo>
                  <a:pt x="864514" y="30429"/>
                </a:lnTo>
                <a:lnTo>
                  <a:pt x="864730" y="30492"/>
                </a:lnTo>
                <a:lnTo>
                  <a:pt x="864857" y="30556"/>
                </a:lnTo>
                <a:lnTo>
                  <a:pt x="864908" y="30378"/>
                </a:lnTo>
                <a:lnTo>
                  <a:pt x="868527" y="30619"/>
                </a:lnTo>
                <a:lnTo>
                  <a:pt x="872642" y="29108"/>
                </a:lnTo>
                <a:lnTo>
                  <a:pt x="875207" y="33477"/>
                </a:lnTo>
                <a:lnTo>
                  <a:pt x="875538" y="34036"/>
                </a:lnTo>
                <a:lnTo>
                  <a:pt x="877735" y="33502"/>
                </a:lnTo>
                <a:lnTo>
                  <a:pt x="879157" y="33426"/>
                </a:lnTo>
                <a:lnTo>
                  <a:pt x="881976" y="28194"/>
                </a:lnTo>
                <a:lnTo>
                  <a:pt x="884021" y="28752"/>
                </a:lnTo>
                <a:lnTo>
                  <a:pt x="891336" y="31445"/>
                </a:lnTo>
                <a:lnTo>
                  <a:pt x="894346" y="30162"/>
                </a:lnTo>
                <a:lnTo>
                  <a:pt x="898906" y="22402"/>
                </a:lnTo>
                <a:close/>
              </a:path>
              <a:path w="1569085" h="340360">
                <a:moveTo>
                  <a:pt x="942543" y="12877"/>
                </a:moveTo>
                <a:lnTo>
                  <a:pt x="940231" y="11874"/>
                </a:lnTo>
                <a:lnTo>
                  <a:pt x="939126" y="13792"/>
                </a:lnTo>
                <a:lnTo>
                  <a:pt x="936993" y="15811"/>
                </a:lnTo>
                <a:lnTo>
                  <a:pt x="937171" y="17602"/>
                </a:lnTo>
                <a:lnTo>
                  <a:pt x="937361" y="19507"/>
                </a:lnTo>
                <a:lnTo>
                  <a:pt x="938390" y="23355"/>
                </a:lnTo>
                <a:lnTo>
                  <a:pt x="942543" y="20980"/>
                </a:lnTo>
                <a:lnTo>
                  <a:pt x="942543" y="12877"/>
                </a:lnTo>
                <a:close/>
              </a:path>
              <a:path w="1569085" h="340360">
                <a:moveTo>
                  <a:pt x="942848" y="72339"/>
                </a:moveTo>
                <a:lnTo>
                  <a:pt x="942708" y="72288"/>
                </a:lnTo>
                <a:lnTo>
                  <a:pt x="942784" y="72428"/>
                </a:lnTo>
                <a:close/>
              </a:path>
              <a:path w="1569085" h="340360">
                <a:moveTo>
                  <a:pt x="948575" y="2374"/>
                </a:moveTo>
                <a:lnTo>
                  <a:pt x="945324" y="787"/>
                </a:lnTo>
                <a:lnTo>
                  <a:pt x="939965" y="787"/>
                </a:lnTo>
                <a:lnTo>
                  <a:pt x="941362" y="4610"/>
                </a:lnTo>
                <a:lnTo>
                  <a:pt x="943889" y="4495"/>
                </a:lnTo>
                <a:lnTo>
                  <a:pt x="948575" y="2374"/>
                </a:lnTo>
                <a:close/>
              </a:path>
              <a:path w="1569085" h="340360">
                <a:moveTo>
                  <a:pt x="957453" y="17526"/>
                </a:moveTo>
                <a:lnTo>
                  <a:pt x="953770" y="14211"/>
                </a:lnTo>
                <a:lnTo>
                  <a:pt x="951865" y="12192"/>
                </a:lnTo>
                <a:lnTo>
                  <a:pt x="948791" y="10058"/>
                </a:lnTo>
                <a:lnTo>
                  <a:pt x="947191" y="10553"/>
                </a:lnTo>
                <a:lnTo>
                  <a:pt x="945337" y="10553"/>
                </a:lnTo>
                <a:lnTo>
                  <a:pt x="948550" y="22225"/>
                </a:lnTo>
                <a:lnTo>
                  <a:pt x="957453" y="17526"/>
                </a:lnTo>
                <a:close/>
              </a:path>
              <a:path w="1569085" h="340360">
                <a:moveTo>
                  <a:pt x="960183" y="117690"/>
                </a:moveTo>
                <a:close/>
              </a:path>
              <a:path w="1569085" h="340360">
                <a:moveTo>
                  <a:pt x="960691" y="34239"/>
                </a:moveTo>
                <a:lnTo>
                  <a:pt x="959421" y="28422"/>
                </a:lnTo>
                <a:lnTo>
                  <a:pt x="953706" y="34150"/>
                </a:lnTo>
                <a:lnTo>
                  <a:pt x="954570" y="29121"/>
                </a:lnTo>
                <a:lnTo>
                  <a:pt x="958037" y="25247"/>
                </a:lnTo>
                <a:lnTo>
                  <a:pt x="949071" y="22517"/>
                </a:lnTo>
                <a:lnTo>
                  <a:pt x="947470" y="24371"/>
                </a:lnTo>
                <a:lnTo>
                  <a:pt x="946099" y="30784"/>
                </a:lnTo>
                <a:lnTo>
                  <a:pt x="941019" y="30073"/>
                </a:lnTo>
                <a:lnTo>
                  <a:pt x="936142" y="32715"/>
                </a:lnTo>
                <a:lnTo>
                  <a:pt x="931710" y="43903"/>
                </a:lnTo>
                <a:lnTo>
                  <a:pt x="932573" y="47269"/>
                </a:lnTo>
                <a:lnTo>
                  <a:pt x="939152" y="52031"/>
                </a:lnTo>
                <a:lnTo>
                  <a:pt x="941171" y="38696"/>
                </a:lnTo>
                <a:lnTo>
                  <a:pt x="960691" y="34239"/>
                </a:lnTo>
                <a:close/>
              </a:path>
              <a:path w="1569085" h="340360">
                <a:moveTo>
                  <a:pt x="965669" y="25006"/>
                </a:moveTo>
                <a:lnTo>
                  <a:pt x="964488" y="23228"/>
                </a:lnTo>
                <a:lnTo>
                  <a:pt x="963764" y="23152"/>
                </a:lnTo>
                <a:lnTo>
                  <a:pt x="960120" y="22733"/>
                </a:lnTo>
                <a:lnTo>
                  <a:pt x="959650" y="25285"/>
                </a:lnTo>
                <a:lnTo>
                  <a:pt x="959599" y="28054"/>
                </a:lnTo>
                <a:lnTo>
                  <a:pt x="962037" y="28511"/>
                </a:lnTo>
                <a:lnTo>
                  <a:pt x="964882" y="29883"/>
                </a:lnTo>
                <a:lnTo>
                  <a:pt x="965669" y="25006"/>
                </a:lnTo>
                <a:close/>
              </a:path>
              <a:path w="1569085" h="340360">
                <a:moveTo>
                  <a:pt x="965720" y="17233"/>
                </a:moveTo>
                <a:lnTo>
                  <a:pt x="964311" y="15506"/>
                </a:lnTo>
                <a:lnTo>
                  <a:pt x="963993" y="15595"/>
                </a:lnTo>
                <a:lnTo>
                  <a:pt x="962837" y="15951"/>
                </a:lnTo>
                <a:lnTo>
                  <a:pt x="961834" y="16852"/>
                </a:lnTo>
                <a:lnTo>
                  <a:pt x="959866" y="18148"/>
                </a:lnTo>
                <a:lnTo>
                  <a:pt x="961618" y="19062"/>
                </a:lnTo>
                <a:lnTo>
                  <a:pt x="962558" y="19977"/>
                </a:lnTo>
                <a:lnTo>
                  <a:pt x="964184" y="19646"/>
                </a:lnTo>
                <a:lnTo>
                  <a:pt x="965377" y="18694"/>
                </a:lnTo>
                <a:lnTo>
                  <a:pt x="965720" y="17233"/>
                </a:lnTo>
                <a:close/>
              </a:path>
              <a:path w="1569085" h="340360">
                <a:moveTo>
                  <a:pt x="966482" y="123101"/>
                </a:moveTo>
                <a:lnTo>
                  <a:pt x="966368" y="122948"/>
                </a:lnTo>
                <a:lnTo>
                  <a:pt x="966203" y="122974"/>
                </a:lnTo>
                <a:lnTo>
                  <a:pt x="966343" y="123164"/>
                </a:lnTo>
                <a:lnTo>
                  <a:pt x="966482" y="123101"/>
                </a:lnTo>
                <a:close/>
              </a:path>
              <a:path w="1569085" h="340360">
                <a:moveTo>
                  <a:pt x="975652" y="21069"/>
                </a:moveTo>
                <a:lnTo>
                  <a:pt x="973442" y="20116"/>
                </a:lnTo>
                <a:lnTo>
                  <a:pt x="972299" y="19253"/>
                </a:lnTo>
                <a:lnTo>
                  <a:pt x="970343" y="19278"/>
                </a:lnTo>
                <a:lnTo>
                  <a:pt x="969543" y="20447"/>
                </a:lnTo>
                <a:lnTo>
                  <a:pt x="968730" y="21107"/>
                </a:lnTo>
                <a:lnTo>
                  <a:pt x="969645" y="21983"/>
                </a:lnTo>
                <a:lnTo>
                  <a:pt x="970483" y="23456"/>
                </a:lnTo>
                <a:lnTo>
                  <a:pt x="971486" y="23571"/>
                </a:lnTo>
                <a:lnTo>
                  <a:pt x="972451" y="23685"/>
                </a:lnTo>
                <a:lnTo>
                  <a:pt x="973569" y="22390"/>
                </a:lnTo>
                <a:lnTo>
                  <a:pt x="975652" y="21069"/>
                </a:lnTo>
                <a:close/>
              </a:path>
              <a:path w="1569085" h="340360">
                <a:moveTo>
                  <a:pt x="975791" y="119646"/>
                </a:moveTo>
                <a:lnTo>
                  <a:pt x="974090" y="111861"/>
                </a:lnTo>
                <a:lnTo>
                  <a:pt x="960412" y="117703"/>
                </a:lnTo>
                <a:lnTo>
                  <a:pt x="963117" y="118668"/>
                </a:lnTo>
                <a:lnTo>
                  <a:pt x="966381" y="119024"/>
                </a:lnTo>
                <a:lnTo>
                  <a:pt x="966457" y="122936"/>
                </a:lnTo>
                <a:lnTo>
                  <a:pt x="974547" y="121272"/>
                </a:lnTo>
                <a:lnTo>
                  <a:pt x="975791" y="119646"/>
                </a:lnTo>
                <a:close/>
              </a:path>
              <a:path w="1569085" h="340360">
                <a:moveTo>
                  <a:pt x="977811" y="124091"/>
                </a:moveTo>
                <a:lnTo>
                  <a:pt x="969137" y="126834"/>
                </a:lnTo>
                <a:lnTo>
                  <a:pt x="966343" y="123177"/>
                </a:lnTo>
                <a:lnTo>
                  <a:pt x="957859" y="120637"/>
                </a:lnTo>
                <a:lnTo>
                  <a:pt x="957516" y="126834"/>
                </a:lnTo>
                <a:lnTo>
                  <a:pt x="957453" y="128041"/>
                </a:lnTo>
                <a:lnTo>
                  <a:pt x="954201" y="132969"/>
                </a:lnTo>
                <a:lnTo>
                  <a:pt x="954036" y="133057"/>
                </a:lnTo>
                <a:lnTo>
                  <a:pt x="954036" y="143878"/>
                </a:lnTo>
                <a:lnTo>
                  <a:pt x="950023" y="144995"/>
                </a:lnTo>
                <a:lnTo>
                  <a:pt x="949921" y="144449"/>
                </a:lnTo>
                <a:lnTo>
                  <a:pt x="949807" y="144068"/>
                </a:lnTo>
                <a:lnTo>
                  <a:pt x="949756" y="143878"/>
                </a:lnTo>
                <a:lnTo>
                  <a:pt x="949642" y="143459"/>
                </a:lnTo>
                <a:lnTo>
                  <a:pt x="950988" y="142951"/>
                </a:lnTo>
                <a:lnTo>
                  <a:pt x="952182" y="142633"/>
                </a:lnTo>
                <a:lnTo>
                  <a:pt x="953579" y="142227"/>
                </a:lnTo>
                <a:lnTo>
                  <a:pt x="953909" y="143459"/>
                </a:lnTo>
                <a:lnTo>
                  <a:pt x="954036" y="143878"/>
                </a:lnTo>
                <a:lnTo>
                  <a:pt x="954036" y="133057"/>
                </a:lnTo>
                <a:lnTo>
                  <a:pt x="947242" y="136461"/>
                </a:lnTo>
                <a:lnTo>
                  <a:pt x="946429" y="137515"/>
                </a:lnTo>
                <a:lnTo>
                  <a:pt x="942886" y="145300"/>
                </a:lnTo>
                <a:lnTo>
                  <a:pt x="933335" y="142633"/>
                </a:lnTo>
                <a:lnTo>
                  <a:pt x="930783" y="142227"/>
                </a:lnTo>
                <a:lnTo>
                  <a:pt x="926668" y="141376"/>
                </a:lnTo>
                <a:lnTo>
                  <a:pt x="927912" y="146926"/>
                </a:lnTo>
                <a:lnTo>
                  <a:pt x="925982" y="150393"/>
                </a:lnTo>
                <a:lnTo>
                  <a:pt x="919149" y="152895"/>
                </a:lnTo>
                <a:lnTo>
                  <a:pt x="918171" y="156895"/>
                </a:lnTo>
                <a:lnTo>
                  <a:pt x="918870" y="161975"/>
                </a:lnTo>
                <a:lnTo>
                  <a:pt x="921435" y="162763"/>
                </a:lnTo>
                <a:lnTo>
                  <a:pt x="930008" y="162153"/>
                </a:lnTo>
                <a:lnTo>
                  <a:pt x="935469" y="162433"/>
                </a:lnTo>
                <a:lnTo>
                  <a:pt x="941108" y="162433"/>
                </a:lnTo>
                <a:lnTo>
                  <a:pt x="941158" y="162153"/>
                </a:lnTo>
                <a:lnTo>
                  <a:pt x="941717" y="159473"/>
                </a:lnTo>
                <a:lnTo>
                  <a:pt x="936383" y="154444"/>
                </a:lnTo>
                <a:lnTo>
                  <a:pt x="940790" y="151701"/>
                </a:lnTo>
                <a:lnTo>
                  <a:pt x="943622" y="157302"/>
                </a:lnTo>
                <a:lnTo>
                  <a:pt x="947026" y="158013"/>
                </a:lnTo>
                <a:lnTo>
                  <a:pt x="956195" y="155143"/>
                </a:lnTo>
                <a:lnTo>
                  <a:pt x="956424" y="152895"/>
                </a:lnTo>
                <a:lnTo>
                  <a:pt x="956551" y="151701"/>
                </a:lnTo>
                <a:lnTo>
                  <a:pt x="956868" y="148628"/>
                </a:lnTo>
                <a:lnTo>
                  <a:pt x="959472" y="145300"/>
                </a:lnTo>
                <a:lnTo>
                  <a:pt x="959700" y="144995"/>
                </a:lnTo>
                <a:lnTo>
                  <a:pt x="960437" y="144068"/>
                </a:lnTo>
                <a:lnTo>
                  <a:pt x="965390" y="144068"/>
                </a:lnTo>
                <a:lnTo>
                  <a:pt x="968870" y="148094"/>
                </a:lnTo>
                <a:lnTo>
                  <a:pt x="973632" y="144068"/>
                </a:lnTo>
                <a:lnTo>
                  <a:pt x="974344" y="143459"/>
                </a:lnTo>
                <a:lnTo>
                  <a:pt x="974712" y="143459"/>
                </a:lnTo>
                <a:lnTo>
                  <a:pt x="971143" y="142227"/>
                </a:lnTo>
                <a:lnTo>
                  <a:pt x="962050" y="139077"/>
                </a:lnTo>
                <a:lnTo>
                  <a:pt x="965161" y="132702"/>
                </a:lnTo>
                <a:lnTo>
                  <a:pt x="970216" y="134518"/>
                </a:lnTo>
                <a:lnTo>
                  <a:pt x="975614" y="135216"/>
                </a:lnTo>
                <a:lnTo>
                  <a:pt x="976058" y="132969"/>
                </a:lnTo>
                <a:lnTo>
                  <a:pt x="976109" y="132702"/>
                </a:lnTo>
                <a:lnTo>
                  <a:pt x="977265" y="126834"/>
                </a:lnTo>
                <a:lnTo>
                  <a:pt x="977811" y="124091"/>
                </a:lnTo>
                <a:close/>
              </a:path>
              <a:path w="1569085" h="340360">
                <a:moveTo>
                  <a:pt x="983665" y="113068"/>
                </a:moveTo>
                <a:lnTo>
                  <a:pt x="982294" y="111023"/>
                </a:lnTo>
                <a:lnTo>
                  <a:pt x="981049" y="108889"/>
                </a:lnTo>
                <a:lnTo>
                  <a:pt x="977595" y="114147"/>
                </a:lnTo>
                <a:lnTo>
                  <a:pt x="976566" y="118656"/>
                </a:lnTo>
                <a:lnTo>
                  <a:pt x="978014" y="123672"/>
                </a:lnTo>
                <a:lnTo>
                  <a:pt x="977861" y="123736"/>
                </a:lnTo>
                <a:lnTo>
                  <a:pt x="977849" y="123863"/>
                </a:lnTo>
                <a:lnTo>
                  <a:pt x="977811" y="124079"/>
                </a:lnTo>
                <a:lnTo>
                  <a:pt x="978014" y="124015"/>
                </a:lnTo>
                <a:lnTo>
                  <a:pt x="978027" y="123672"/>
                </a:lnTo>
                <a:lnTo>
                  <a:pt x="983526" y="122224"/>
                </a:lnTo>
                <a:lnTo>
                  <a:pt x="980046" y="115811"/>
                </a:lnTo>
                <a:lnTo>
                  <a:pt x="983665" y="113068"/>
                </a:lnTo>
                <a:close/>
              </a:path>
              <a:path w="1569085" h="340360">
                <a:moveTo>
                  <a:pt x="991654" y="26339"/>
                </a:moveTo>
                <a:lnTo>
                  <a:pt x="990434" y="21310"/>
                </a:lnTo>
                <a:lnTo>
                  <a:pt x="989736" y="18453"/>
                </a:lnTo>
                <a:lnTo>
                  <a:pt x="988326" y="13385"/>
                </a:lnTo>
                <a:lnTo>
                  <a:pt x="982903" y="15621"/>
                </a:lnTo>
                <a:lnTo>
                  <a:pt x="980859" y="20688"/>
                </a:lnTo>
                <a:lnTo>
                  <a:pt x="979906" y="25412"/>
                </a:lnTo>
                <a:lnTo>
                  <a:pt x="982637" y="31000"/>
                </a:lnTo>
                <a:lnTo>
                  <a:pt x="988072" y="29260"/>
                </a:lnTo>
                <a:lnTo>
                  <a:pt x="991654" y="26339"/>
                </a:lnTo>
                <a:close/>
              </a:path>
              <a:path w="1569085" h="340360">
                <a:moveTo>
                  <a:pt x="993241" y="80530"/>
                </a:moveTo>
                <a:lnTo>
                  <a:pt x="988695" y="80606"/>
                </a:lnTo>
                <a:lnTo>
                  <a:pt x="988707" y="82753"/>
                </a:lnTo>
                <a:lnTo>
                  <a:pt x="990168" y="82829"/>
                </a:lnTo>
                <a:lnTo>
                  <a:pt x="991616" y="82943"/>
                </a:lnTo>
                <a:lnTo>
                  <a:pt x="993063" y="82867"/>
                </a:lnTo>
                <a:lnTo>
                  <a:pt x="993178" y="81343"/>
                </a:lnTo>
                <a:lnTo>
                  <a:pt x="993241" y="80530"/>
                </a:lnTo>
                <a:close/>
              </a:path>
              <a:path w="1569085" h="340360">
                <a:moveTo>
                  <a:pt x="995299" y="49822"/>
                </a:moveTo>
                <a:lnTo>
                  <a:pt x="991641" y="49733"/>
                </a:lnTo>
                <a:lnTo>
                  <a:pt x="988390" y="49466"/>
                </a:lnTo>
                <a:lnTo>
                  <a:pt x="988364" y="55486"/>
                </a:lnTo>
                <a:lnTo>
                  <a:pt x="993965" y="54140"/>
                </a:lnTo>
                <a:lnTo>
                  <a:pt x="995299" y="49822"/>
                </a:lnTo>
                <a:close/>
              </a:path>
              <a:path w="1569085" h="340360">
                <a:moveTo>
                  <a:pt x="996175" y="74815"/>
                </a:moveTo>
                <a:lnTo>
                  <a:pt x="995540" y="73863"/>
                </a:lnTo>
                <a:lnTo>
                  <a:pt x="994918" y="72110"/>
                </a:lnTo>
                <a:lnTo>
                  <a:pt x="993495" y="73469"/>
                </a:lnTo>
                <a:lnTo>
                  <a:pt x="992187" y="74180"/>
                </a:lnTo>
                <a:lnTo>
                  <a:pt x="992276" y="75590"/>
                </a:lnTo>
                <a:lnTo>
                  <a:pt x="993330" y="76542"/>
                </a:lnTo>
                <a:lnTo>
                  <a:pt x="994575" y="77114"/>
                </a:lnTo>
                <a:lnTo>
                  <a:pt x="996010" y="76200"/>
                </a:lnTo>
                <a:lnTo>
                  <a:pt x="996073" y="75679"/>
                </a:lnTo>
                <a:lnTo>
                  <a:pt x="996175" y="74815"/>
                </a:lnTo>
                <a:close/>
              </a:path>
              <a:path w="1569085" h="340360">
                <a:moveTo>
                  <a:pt x="999007" y="63627"/>
                </a:moveTo>
                <a:lnTo>
                  <a:pt x="987234" y="59055"/>
                </a:lnTo>
                <a:lnTo>
                  <a:pt x="978408" y="55626"/>
                </a:lnTo>
                <a:lnTo>
                  <a:pt x="976769" y="54991"/>
                </a:lnTo>
                <a:lnTo>
                  <a:pt x="978522" y="50165"/>
                </a:lnTo>
                <a:lnTo>
                  <a:pt x="984338" y="34163"/>
                </a:lnTo>
                <a:lnTo>
                  <a:pt x="983780" y="34163"/>
                </a:lnTo>
                <a:lnTo>
                  <a:pt x="978992" y="35179"/>
                </a:lnTo>
                <a:lnTo>
                  <a:pt x="978420" y="35179"/>
                </a:lnTo>
                <a:lnTo>
                  <a:pt x="974915" y="35560"/>
                </a:lnTo>
                <a:lnTo>
                  <a:pt x="974382" y="35712"/>
                </a:lnTo>
                <a:lnTo>
                  <a:pt x="974382" y="56896"/>
                </a:lnTo>
                <a:lnTo>
                  <a:pt x="970495" y="59055"/>
                </a:lnTo>
                <a:lnTo>
                  <a:pt x="969733" y="57150"/>
                </a:lnTo>
                <a:lnTo>
                  <a:pt x="973442" y="55626"/>
                </a:lnTo>
                <a:lnTo>
                  <a:pt x="973810" y="55626"/>
                </a:lnTo>
                <a:lnTo>
                  <a:pt x="974153" y="56388"/>
                </a:lnTo>
                <a:lnTo>
                  <a:pt x="974267" y="56642"/>
                </a:lnTo>
                <a:lnTo>
                  <a:pt x="974382" y="56896"/>
                </a:lnTo>
                <a:lnTo>
                  <a:pt x="974382" y="35712"/>
                </a:lnTo>
                <a:lnTo>
                  <a:pt x="964869" y="38354"/>
                </a:lnTo>
                <a:lnTo>
                  <a:pt x="965301" y="38354"/>
                </a:lnTo>
                <a:lnTo>
                  <a:pt x="964704" y="41148"/>
                </a:lnTo>
                <a:lnTo>
                  <a:pt x="968540" y="46101"/>
                </a:lnTo>
                <a:lnTo>
                  <a:pt x="968590" y="46990"/>
                </a:lnTo>
                <a:lnTo>
                  <a:pt x="968921" y="48006"/>
                </a:lnTo>
                <a:lnTo>
                  <a:pt x="964679" y="49085"/>
                </a:lnTo>
                <a:lnTo>
                  <a:pt x="964679" y="63627"/>
                </a:lnTo>
                <a:lnTo>
                  <a:pt x="964425" y="63627"/>
                </a:lnTo>
                <a:lnTo>
                  <a:pt x="962952" y="67564"/>
                </a:lnTo>
                <a:lnTo>
                  <a:pt x="962850" y="67818"/>
                </a:lnTo>
                <a:lnTo>
                  <a:pt x="962761" y="68072"/>
                </a:lnTo>
                <a:lnTo>
                  <a:pt x="962660" y="68326"/>
                </a:lnTo>
                <a:lnTo>
                  <a:pt x="962571" y="68580"/>
                </a:lnTo>
                <a:lnTo>
                  <a:pt x="962469" y="68834"/>
                </a:lnTo>
                <a:lnTo>
                  <a:pt x="961669" y="73660"/>
                </a:lnTo>
                <a:lnTo>
                  <a:pt x="961580" y="74168"/>
                </a:lnTo>
                <a:lnTo>
                  <a:pt x="955433" y="76962"/>
                </a:lnTo>
                <a:lnTo>
                  <a:pt x="955370" y="78994"/>
                </a:lnTo>
                <a:lnTo>
                  <a:pt x="955294" y="79248"/>
                </a:lnTo>
                <a:lnTo>
                  <a:pt x="955217" y="79502"/>
                </a:lnTo>
                <a:lnTo>
                  <a:pt x="955052" y="79883"/>
                </a:lnTo>
                <a:lnTo>
                  <a:pt x="952512" y="73660"/>
                </a:lnTo>
                <a:lnTo>
                  <a:pt x="959662" y="70485"/>
                </a:lnTo>
                <a:lnTo>
                  <a:pt x="959726" y="69977"/>
                </a:lnTo>
                <a:lnTo>
                  <a:pt x="959840" y="68834"/>
                </a:lnTo>
                <a:lnTo>
                  <a:pt x="959954" y="67818"/>
                </a:lnTo>
                <a:lnTo>
                  <a:pt x="960069" y="66802"/>
                </a:lnTo>
                <a:lnTo>
                  <a:pt x="960170" y="65786"/>
                </a:lnTo>
                <a:lnTo>
                  <a:pt x="960272" y="64897"/>
                </a:lnTo>
                <a:lnTo>
                  <a:pt x="960310" y="64516"/>
                </a:lnTo>
                <a:lnTo>
                  <a:pt x="954798" y="64516"/>
                </a:lnTo>
                <a:lnTo>
                  <a:pt x="954798" y="57785"/>
                </a:lnTo>
                <a:lnTo>
                  <a:pt x="964679" y="63627"/>
                </a:lnTo>
                <a:lnTo>
                  <a:pt x="964679" y="49085"/>
                </a:lnTo>
                <a:lnTo>
                  <a:pt x="960869" y="50050"/>
                </a:lnTo>
                <a:lnTo>
                  <a:pt x="960208" y="48387"/>
                </a:lnTo>
                <a:lnTo>
                  <a:pt x="957859" y="42545"/>
                </a:lnTo>
                <a:lnTo>
                  <a:pt x="952842" y="39878"/>
                </a:lnTo>
                <a:lnTo>
                  <a:pt x="946454" y="45212"/>
                </a:lnTo>
                <a:lnTo>
                  <a:pt x="946531" y="45847"/>
                </a:lnTo>
                <a:lnTo>
                  <a:pt x="946607" y="46482"/>
                </a:lnTo>
                <a:lnTo>
                  <a:pt x="946721" y="47498"/>
                </a:lnTo>
                <a:lnTo>
                  <a:pt x="946823" y="48387"/>
                </a:lnTo>
                <a:lnTo>
                  <a:pt x="946924" y="49276"/>
                </a:lnTo>
                <a:lnTo>
                  <a:pt x="946962" y="49657"/>
                </a:lnTo>
                <a:lnTo>
                  <a:pt x="947051" y="50558"/>
                </a:lnTo>
                <a:lnTo>
                  <a:pt x="951306" y="48387"/>
                </a:lnTo>
                <a:lnTo>
                  <a:pt x="955382" y="49276"/>
                </a:lnTo>
                <a:lnTo>
                  <a:pt x="951725" y="51689"/>
                </a:lnTo>
                <a:lnTo>
                  <a:pt x="951103" y="52070"/>
                </a:lnTo>
                <a:lnTo>
                  <a:pt x="949032" y="53213"/>
                </a:lnTo>
                <a:lnTo>
                  <a:pt x="942086" y="52070"/>
                </a:lnTo>
                <a:lnTo>
                  <a:pt x="938593" y="53975"/>
                </a:lnTo>
                <a:lnTo>
                  <a:pt x="935151" y="54876"/>
                </a:lnTo>
                <a:lnTo>
                  <a:pt x="933932" y="54102"/>
                </a:lnTo>
                <a:lnTo>
                  <a:pt x="932497" y="52578"/>
                </a:lnTo>
                <a:lnTo>
                  <a:pt x="925436" y="51689"/>
                </a:lnTo>
                <a:lnTo>
                  <a:pt x="921283" y="51308"/>
                </a:lnTo>
                <a:lnTo>
                  <a:pt x="914412" y="51308"/>
                </a:lnTo>
                <a:lnTo>
                  <a:pt x="911936" y="51435"/>
                </a:lnTo>
                <a:lnTo>
                  <a:pt x="910488" y="52578"/>
                </a:lnTo>
                <a:lnTo>
                  <a:pt x="909269" y="53467"/>
                </a:lnTo>
                <a:lnTo>
                  <a:pt x="906653" y="54737"/>
                </a:lnTo>
                <a:lnTo>
                  <a:pt x="906005" y="54102"/>
                </a:lnTo>
                <a:lnTo>
                  <a:pt x="905548" y="53467"/>
                </a:lnTo>
                <a:lnTo>
                  <a:pt x="906221" y="53467"/>
                </a:lnTo>
                <a:lnTo>
                  <a:pt x="903681" y="52451"/>
                </a:lnTo>
                <a:lnTo>
                  <a:pt x="902042" y="52451"/>
                </a:lnTo>
                <a:lnTo>
                  <a:pt x="899553" y="53467"/>
                </a:lnTo>
                <a:lnTo>
                  <a:pt x="900404" y="53467"/>
                </a:lnTo>
                <a:lnTo>
                  <a:pt x="900303" y="53975"/>
                </a:lnTo>
                <a:lnTo>
                  <a:pt x="900226" y="54356"/>
                </a:lnTo>
                <a:lnTo>
                  <a:pt x="899845" y="54991"/>
                </a:lnTo>
                <a:lnTo>
                  <a:pt x="899439" y="55537"/>
                </a:lnTo>
                <a:lnTo>
                  <a:pt x="899299" y="54991"/>
                </a:lnTo>
                <a:lnTo>
                  <a:pt x="899172" y="53975"/>
                </a:lnTo>
                <a:lnTo>
                  <a:pt x="899109" y="53467"/>
                </a:lnTo>
                <a:lnTo>
                  <a:pt x="898982" y="52451"/>
                </a:lnTo>
                <a:lnTo>
                  <a:pt x="898867" y="51689"/>
                </a:lnTo>
                <a:lnTo>
                  <a:pt x="898804" y="51308"/>
                </a:lnTo>
                <a:lnTo>
                  <a:pt x="898690" y="50673"/>
                </a:lnTo>
                <a:lnTo>
                  <a:pt x="898613" y="50165"/>
                </a:lnTo>
                <a:lnTo>
                  <a:pt x="898105" y="42545"/>
                </a:lnTo>
                <a:lnTo>
                  <a:pt x="898017" y="41148"/>
                </a:lnTo>
                <a:lnTo>
                  <a:pt x="897915" y="39624"/>
                </a:lnTo>
                <a:lnTo>
                  <a:pt x="897826" y="38354"/>
                </a:lnTo>
                <a:lnTo>
                  <a:pt x="897775" y="37592"/>
                </a:lnTo>
                <a:lnTo>
                  <a:pt x="897128" y="37249"/>
                </a:lnTo>
                <a:lnTo>
                  <a:pt x="906983" y="34607"/>
                </a:lnTo>
                <a:lnTo>
                  <a:pt x="905408" y="43637"/>
                </a:lnTo>
                <a:lnTo>
                  <a:pt x="907605" y="50228"/>
                </a:lnTo>
                <a:lnTo>
                  <a:pt x="914793" y="42354"/>
                </a:lnTo>
                <a:lnTo>
                  <a:pt x="904608" y="31965"/>
                </a:lnTo>
                <a:lnTo>
                  <a:pt x="902055" y="33375"/>
                </a:lnTo>
                <a:lnTo>
                  <a:pt x="897978" y="32118"/>
                </a:lnTo>
                <a:lnTo>
                  <a:pt x="896010" y="36626"/>
                </a:lnTo>
                <a:lnTo>
                  <a:pt x="893432" y="35179"/>
                </a:lnTo>
                <a:lnTo>
                  <a:pt x="875449" y="44831"/>
                </a:lnTo>
                <a:lnTo>
                  <a:pt x="875144" y="44831"/>
                </a:lnTo>
                <a:lnTo>
                  <a:pt x="868984" y="36068"/>
                </a:lnTo>
                <a:lnTo>
                  <a:pt x="868591" y="36068"/>
                </a:lnTo>
                <a:lnTo>
                  <a:pt x="868108" y="35941"/>
                </a:lnTo>
                <a:lnTo>
                  <a:pt x="863244" y="37211"/>
                </a:lnTo>
                <a:lnTo>
                  <a:pt x="864146" y="44831"/>
                </a:lnTo>
                <a:lnTo>
                  <a:pt x="864260" y="45847"/>
                </a:lnTo>
                <a:lnTo>
                  <a:pt x="861733" y="45491"/>
                </a:lnTo>
                <a:lnTo>
                  <a:pt x="861733" y="67487"/>
                </a:lnTo>
                <a:lnTo>
                  <a:pt x="859637" y="67818"/>
                </a:lnTo>
                <a:lnTo>
                  <a:pt x="855865" y="67564"/>
                </a:lnTo>
                <a:lnTo>
                  <a:pt x="855967" y="66802"/>
                </a:lnTo>
                <a:lnTo>
                  <a:pt x="856094" y="65786"/>
                </a:lnTo>
                <a:lnTo>
                  <a:pt x="856195" y="64897"/>
                </a:lnTo>
                <a:lnTo>
                  <a:pt x="856246" y="64516"/>
                </a:lnTo>
                <a:lnTo>
                  <a:pt x="856361" y="63627"/>
                </a:lnTo>
                <a:lnTo>
                  <a:pt x="856488" y="62611"/>
                </a:lnTo>
                <a:lnTo>
                  <a:pt x="856564" y="61976"/>
                </a:lnTo>
                <a:lnTo>
                  <a:pt x="856691" y="60960"/>
                </a:lnTo>
                <a:lnTo>
                  <a:pt x="856780" y="60198"/>
                </a:lnTo>
                <a:lnTo>
                  <a:pt x="861733" y="67487"/>
                </a:lnTo>
                <a:lnTo>
                  <a:pt x="861733" y="45491"/>
                </a:lnTo>
                <a:lnTo>
                  <a:pt x="857135" y="44831"/>
                </a:lnTo>
                <a:lnTo>
                  <a:pt x="853465" y="38354"/>
                </a:lnTo>
                <a:lnTo>
                  <a:pt x="849236" y="41148"/>
                </a:lnTo>
                <a:lnTo>
                  <a:pt x="849452" y="41148"/>
                </a:lnTo>
                <a:lnTo>
                  <a:pt x="850074" y="44831"/>
                </a:lnTo>
                <a:lnTo>
                  <a:pt x="850150" y="45212"/>
                </a:lnTo>
                <a:lnTo>
                  <a:pt x="850252" y="45847"/>
                </a:lnTo>
                <a:lnTo>
                  <a:pt x="850366" y="46482"/>
                </a:lnTo>
                <a:lnTo>
                  <a:pt x="850442" y="46990"/>
                </a:lnTo>
                <a:lnTo>
                  <a:pt x="850531" y="47498"/>
                </a:lnTo>
                <a:lnTo>
                  <a:pt x="844384" y="48272"/>
                </a:lnTo>
                <a:lnTo>
                  <a:pt x="842975" y="41529"/>
                </a:lnTo>
                <a:lnTo>
                  <a:pt x="839901" y="40513"/>
                </a:lnTo>
                <a:lnTo>
                  <a:pt x="837120" y="39624"/>
                </a:lnTo>
                <a:lnTo>
                  <a:pt x="830262" y="37592"/>
                </a:lnTo>
                <a:lnTo>
                  <a:pt x="829957" y="36068"/>
                </a:lnTo>
                <a:lnTo>
                  <a:pt x="829856" y="35560"/>
                </a:lnTo>
                <a:lnTo>
                  <a:pt x="829818" y="32893"/>
                </a:lnTo>
                <a:lnTo>
                  <a:pt x="830859" y="27178"/>
                </a:lnTo>
                <a:lnTo>
                  <a:pt x="834199" y="26670"/>
                </a:lnTo>
                <a:lnTo>
                  <a:pt x="839939" y="29210"/>
                </a:lnTo>
                <a:lnTo>
                  <a:pt x="842289" y="31115"/>
                </a:lnTo>
                <a:lnTo>
                  <a:pt x="845045" y="32893"/>
                </a:lnTo>
                <a:lnTo>
                  <a:pt x="852131" y="26670"/>
                </a:lnTo>
                <a:lnTo>
                  <a:pt x="856030" y="23241"/>
                </a:lnTo>
                <a:lnTo>
                  <a:pt x="856335" y="23241"/>
                </a:lnTo>
                <a:lnTo>
                  <a:pt x="854405" y="21717"/>
                </a:lnTo>
                <a:lnTo>
                  <a:pt x="844600" y="13970"/>
                </a:lnTo>
                <a:lnTo>
                  <a:pt x="843165" y="12827"/>
                </a:lnTo>
                <a:lnTo>
                  <a:pt x="843000" y="12700"/>
                </a:lnTo>
                <a:lnTo>
                  <a:pt x="842733" y="12700"/>
                </a:lnTo>
                <a:lnTo>
                  <a:pt x="844435" y="10541"/>
                </a:lnTo>
                <a:lnTo>
                  <a:pt x="845337" y="9398"/>
                </a:lnTo>
                <a:lnTo>
                  <a:pt x="845705" y="9017"/>
                </a:lnTo>
                <a:lnTo>
                  <a:pt x="847902" y="6858"/>
                </a:lnTo>
                <a:lnTo>
                  <a:pt x="849452" y="5334"/>
                </a:lnTo>
                <a:lnTo>
                  <a:pt x="848906" y="4572"/>
                </a:lnTo>
                <a:lnTo>
                  <a:pt x="848093" y="3302"/>
                </a:lnTo>
                <a:lnTo>
                  <a:pt x="848017" y="2921"/>
                </a:lnTo>
                <a:lnTo>
                  <a:pt x="847915" y="2413"/>
                </a:lnTo>
                <a:lnTo>
                  <a:pt x="847826" y="889"/>
                </a:lnTo>
                <a:lnTo>
                  <a:pt x="841235" y="889"/>
                </a:lnTo>
                <a:lnTo>
                  <a:pt x="834555" y="3238"/>
                </a:lnTo>
                <a:lnTo>
                  <a:pt x="834555" y="12827"/>
                </a:lnTo>
                <a:lnTo>
                  <a:pt x="832129" y="12827"/>
                </a:lnTo>
                <a:lnTo>
                  <a:pt x="831672" y="12788"/>
                </a:lnTo>
                <a:lnTo>
                  <a:pt x="831672" y="19304"/>
                </a:lnTo>
                <a:lnTo>
                  <a:pt x="830313" y="20066"/>
                </a:lnTo>
                <a:lnTo>
                  <a:pt x="828789" y="21717"/>
                </a:lnTo>
                <a:lnTo>
                  <a:pt x="823277" y="20701"/>
                </a:lnTo>
                <a:lnTo>
                  <a:pt x="817829" y="20701"/>
                </a:lnTo>
                <a:lnTo>
                  <a:pt x="817918" y="18923"/>
                </a:lnTo>
                <a:lnTo>
                  <a:pt x="818146" y="13970"/>
                </a:lnTo>
                <a:lnTo>
                  <a:pt x="831672" y="19304"/>
                </a:lnTo>
                <a:lnTo>
                  <a:pt x="831672" y="12788"/>
                </a:lnTo>
                <a:lnTo>
                  <a:pt x="830935" y="12700"/>
                </a:lnTo>
                <a:lnTo>
                  <a:pt x="830707" y="12700"/>
                </a:lnTo>
                <a:lnTo>
                  <a:pt x="830618" y="12065"/>
                </a:lnTo>
                <a:lnTo>
                  <a:pt x="830580" y="11811"/>
                </a:lnTo>
                <a:lnTo>
                  <a:pt x="830453" y="11303"/>
                </a:lnTo>
                <a:lnTo>
                  <a:pt x="830414" y="11176"/>
                </a:lnTo>
                <a:lnTo>
                  <a:pt x="834313" y="10541"/>
                </a:lnTo>
                <a:lnTo>
                  <a:pt x="834377" y="11176"/>
                </a:lnTo>
                <a:lnTo>
                  <a:pt x="834453" y="11811"/>
                </a:lnTo>
                <a:lnTo>
                  <a:pt x="834555" y="12827"/>
                </a:lnTo>
                <a:lnTo>
                  <a:pt x="834555" y="3238"/>
                </a:lnTo>
                <a:lnTo>
                  <a:pt x="834364" y="3302"/>
                </a:lnTo>
                <a:lnTo>
                  <a:pt x="832904" y="3302"/>
                </a:lnTo>
                <a:lnTo>
                  <a:pt x="832904" y="3810"/>
                </a:lnTo>
                <a:lnTo>
                  <a:pt x="824230" y="6858"/>
                </a:lnTo>
                <a:lnTo>
                  <a:pt x="824166" y="6350"/>
                </a:lnTo>
                <a:lnTo>
                  <a:pt x="824039" y="5334"/>
                </a:lnTo>
                <a:lnTo>
                  <a:pt x="823950" y="4572"/>
                </a:lnTo>
                <a:lnTo>
                  <a:pt x="823836" y="3810"/>
                </a:lnTo>
                <a:lnTo>
                  <a:pt x="832904" y="3810"/>
                </a:lnTo>
                <a:lnTo>
                  <a:pt x="832904" y="3302"/>
                </a:lnTo>
                <a:lnTo>
                  <a:pt x="823747" y="3302"/>
                </a:lnTo>
                <a:lnTo>
                  <a:pt x="823620" y="1143"/>
                </a:lnTo>
                <a:lnTo>
                  <a:pt x="823607" y="889"/>
                </a:lnTo>
                <a:lnTo>
                  <a:pt x="810971" y="889"/>
                </a:lnTo>
                <a:lnTo>
                  <a:pt x="811187" y="2032"/>
                </a:lnTo>
                <a:lnTo>
                  <a:pt x="811263" y="2413"/>
                </a:lnTo>
                <a:lnTo>
                  <a:pt x="811352" y="2921"/>
                </a:lnTo>
                <a:lnTo>
                  <a:pt x="811428" y="3302"/>
                </a:lnTo>
                <a:lnTo>
                  <a:pt x="810183" y="3302"/>
                </a:lnTo>
                <a:lnTo>
                  <a:pt x="811491" y="3683"/>
                </a:lnTo>
                <a:lnTo>
                  <a:pt x="809294" y="3048"/>
                </a:lnTo>
                <a:lnTo>
                  <a:pt x="808824" y="2032"/>
                </a:lnTo>
                <a:lnTo>
                  <a:pt x="808824" y="889"/>
                </a:lnTo>
                <a:lnTo>
                  <a:pt x="796251" y="889"/>
                </a:lnTo>
                <a:lnTo>
                  <a:pt x="796251" y="7366"/>
                </a:lnTo>
                <a:lnTo>
                  <a:pt x="794004" y="8902"/>
                </a:lnTo>
                <a:lnTo>
                  <a:pt x="791311" y="8255"/>
                </a:lnTo>
                <a:lnTo>
                  <a:pt x="791210" y="6858"/>
                </a:lnTo>
                <a:lnTo>
                  <a:pt x="791083" y="5334"/>
                </a:lnTo>
                <a:lnTo>
                  <a:pt x="790968" y="3810"/>
                </a:lnTo>
                <a:lnTo>
                  <a:pt x="794042" y="3810"/>
                </a:lnTo>
                <a:lnTo>
                  <a:pt x="796251" y="7366"/>
                </a:lnTo>
                <a:lnTo>
                  <a:pt x="796251" y="889"/>
                </a:lnTo>
                <a:lnTo>
                  <a:pt x="793102" y="889"/>
                </a:lnTo>
                <a:lnTo>
                  <a:pt x="793407" y="2032"/>
                </a:lnTo>
                <a:lnTo>
                  <a:pt x="793521" y="2413"/>
                </a:lnTo>
                <a:lnTo>
                  <a:pt x="793851" y="3302"/>
                </a:lnTo>
                <a:lnTo>
                  <a:pt x="790930" y="3302"/>
                </a:lnTo>
                <a:lnTo>
                  <a:pt x="790867" y="2413"/>
                </a:lnTo>
                <a:lnTo>
                  <a:pt x="790765" y="1143"/>
                </a:lnTo>
                <a:lnTo>
                  <a:pt x="790740" y="889"/>
                </a:lnTo>
                <a:lnTo>
                  <a:pt x="789559" y="889"/>
                </a:lnTo>
                <a:lnTo>
                  <a:pt x="789559" y="29083"/>
                </a:lnTo>
                <a:lnTo>
                  <a:pt x="782586" y="29083"/>
                </a:lnTo>
                <a:lnTo>
                  <a:pt x="785114" y="25400"/>
                </a:lnTo>
                <a:lnTo>
                  <a:pt x="787463" y="26670"/>
                </a:lnTo>
                <a:lnTo>
                  <a:pt x="789559" y="29083"/>
                </a:lnTo>
                <a:lnTo>
                  <a:pt x="789559" y="889"/>
                </a:lnTo>
                <a:lnTo>
                  <a:pt x="768362" y="889"/>
                </a:lnTo>
                <a:lnTo>
                  <a:pt x="770229" y="2413"/>
                </a:lnTo>
                <a:lnTo>
                  <a:pt x="772439" y="1143"/>
                </a:lnTo>
                <a:lnTo>
                  <a:pt x="772350" y="2032"/>
                </a:lnTo>
                <a:lnTo>
                  <a:pt x="772248" y="2921"/>
                </a:lnTo>
                <a:lnTo>
                  <a:pt x="772198" y="3302"/>
                </a:lnTo>
                <a:lnTo>
                  <a:pt x="767003" y="3302"/>
                </a:lnTo>
                <a:lnTo>
                  <a:pt x="766965" y="3810"/>
                </a:lnTo>
                <a:lnTo>
                  <a:pt x="772147" y="3810"/>
                </a:lnTo>
                <a:lnTo>
                  <a:pt x="772033" y="4826"/>
                </a:lnTo>
                <a:lnTo>
                  <a:pt x="771118" y="6743"/>
                </a:lnTo>
                <a:lnTo>
                  <a:pt x="768781" y="6350"/>
                </a:lnTo>
                <a:lnTo>
                  <a:pt x="768477" y="6350"/>
                </a:lnTo>
                <a:lnTo>
                  <a:pt x="767511" y="6096"/>
                </a:lnTo>
                <a:lnTo>
                  <a:pt x="766876" y="4826"/>
                </a:lnTo>
                <a:lnTo>
                  <a:pt x="767003" y="3302"/>
                </a:lnTo>
                <a:lnTo>
                  <a:pt x="767105" y="2032"/>
                </a:lnTo>
                <a:lnTo>
                  <a:pt x="767194" y="889"/>
                </a:lnTo>
                <a:lnTo>
                  <a:pt x="758494" y="889"/>
                </a:lnTo>
                <a:lnTo>
                  <a:pt x="757389" y="2032"/>
                </a:lnTo>
                <a:lnTo>
                  <a:pt x="756653" y="3302"/>
                </a:lnTo>
                <a:lnTo>
                  <a:pt x="755370" y="5715"/>
                </a:lnTo>
                <a:lnTo>
                  <a:pt x="759663" y="9398"/>
                </a:lnTo>
                <a:lnTo>
                  <a:pt x="767308" y="9779"/>
                </a:lnTo>
                <a:lnTo>
                  <a:pt x="766902" y="17018"/>
                </a:lnTo>
                <a:lnTo>
                  <a:pt x="766826" y="18415"/>
                </a:lnTo>
                <a:lnTo>
                  <a:pt x="775982" y="9017"/>
                </a:lnTo>
                <a:lnTo>
                  <a:pt x="783640" y="12827"/>
                </a:lnTo>
                <a:lnTo>
                  <a:pt x="783678" y="13970"/>
                </a:lnTo>
                <a:lnTo>
                  <a:pt x="783780" y="17018"/>
                </a:lnTo>
                <a:lnTo>
                  <a:pt x="783831" y="18808"/>
                </a:lnTo>
                <a:lnTo>
                  <a:pt x="777824" y="17018"/>
                </a:lnTo>
                <a:lnTo>
                  <a:pt x="775728" y="19685"/>
                </a:lnTo>
                <a:lnTo>
                  <a:pt x="772922" y="31115"/>
                </a:lnTo>
                <a:lnTo>
                  <a:pt x="772858" y="31369"/>
                </a:lnTo>
                <a:lnTo>
                  <a:pt x="772731" y="31877"/>
                </a:lnTo>
                <a:lnTo>
                  <a:pt x="782777" y="31369"/>
                </a:lnTo>
                <a:lnTo>
                  <a:pt x="785050" y="36906"/>
                </a:lnTo>
                <a:lnTo>
                  <a:pt x="785126" y="37122"/>
                </a:lnTo>
                <a:lnTo>
                  <a:pt x="785266" y="37185"/>
                </a:lnTo>
                <a:lnTo>
                  <a:pt x="785202" y="37058"/>
                </a:lnTo>
                <a:lnTo>
                  <a:pt x="792086" y="33274"/>
                </a:lnTo>
                <a:lnTo>
                  <a:pt x="793546" y="31369"/>
                </a:lnTo>
                <a:lnTo>
                  <a:pt x="795197" y="29210"/>
                </a:lnTo>
                <a:lnTo>
                  <a:pt x="795286" y="29083"/>
                </a:lnTo>
                <a:lnTo>
                  <a:pt x="796163" y="27940"/>
                </a:lnTo>
                <a:lnTo>
                  <a:pt x="796632" y="25400"/>
                </a:lnTo>
                <a:lnTo>
                  <a:pt x="797496" y="20701"/>
                </a:lnTo>
                <a:lnTo>
                  <a:pt x="797433" y="18923"/>
                </a:lnTo>
                <a:lnTo>
                  <a:pt x="796950" y="13970"/>
                </a:lnTo>
                <a:lnTo>
                  <a:pt x="796823" y="12700"/>
                </a:lnTo>
                <a:lnTo>
                  <a:pt x="796734" y="11811"/>
                </a:lnTo>
                <a:lnTo>
                  <a:pt x="796607" y="10541"/>
                </a:lnTo>
                <a:lnTo>
                  <a:pt x="796531" y="9779"/>
                </a:lnTo>
                <a:lnTo>
                  <a:pt x="796226" y="9779"/>
                </a:lnTo>
                <a:lnTo>
                  <a:pt x="804125" y="6350"/>
                </a:lnTo>
                <a:lnTo>
                  <a:pt x="817943" y="13970"/>
                </a:lnTo>
                <a:lnTo>
                  <a:pt x="814768" y="18923"/>
                </a:lnTo>
                <a:lnTo>
                  <a:pt x="809726" y="17780"/>
                </a:lnTo>
                <a:lnTo>
                  <a:pt x="804710" y="18034"/>
                </a:lnTo>
                <a:lnTo>
                  <a:pt x="800696" y="23241"/>
                </a:lnTo>
                <a:lnTo>
                  <a:pt x="801103" y="23241"/>
                </a:lnTo>
                <a:lnTo>
                  <a:pt x="804113" y="26924"/>
                </a:lnTo>
                <a:lnTo>
                  <a:pt x="806729" y="23241"/>
                </a:lnTo>
                <a:lnTo>
                  <a:pt x="813054" y="23622"/>
                </a:lnTo>
                <a:lnTo>
                  <a:pt x="816978" y="23241"/>
                </a:lnTo>
                <a:lnTo>
                  <a:pt x="818388" y="23241"/>
                </a:lnTo>
                <a:lnTo>
                  <a:pt x="822833" y="28702"/>
                </a:lnTo>
                <a:lnTo>
                  <a:pt x="826287" y="33528"/>
                </a:lnTo>
                <a:lnTo>
                  <a:pt x="821143" y="41529"/>
                </a:lnTo>
                <a:lnTo>
                  <a:pt x="820572" y="42545"/>
                </a:lnTo>
                <a:lnTo>
                  <a:pt x="820623" y="46482"/>
                </a:lnTo>
                <a:lnTo>
                  <a:pt x="826008" y="50165"/>
                </a:lnTo>
                <a:lnTo>
                  <a:pt x="829995" y="49403"/>
                </a:lnTo>
                <a:lnTo>
                  <a:pt x="834212" y="49657"/>
                </a:lnTo>
                <a:lnTo>
                  <a:pt x="840308" y="57150"/>
                </a:lnTo>
                <a:lnTo>
                  <a:pt x="847496" y="50673"/>
                </a:lnTo>
                <a:lnTo>
                  <a:pt x="850442" y="50673"/>
                </a:lnTo>
                <a:lnTo>
                  <a:pt x="856945" y="57404"/>
                </a:lnTo>
                <a:lnTo>
                  <a:pt x="846899" y="66040"/>
                </a:lnTo>
                <a:lnTo>
                  <a:pt x="846670" y="66040"/>
                </a:lnTo>
                <a:lnTo>
                  <a:pt x="833818" y="70370"/>
                </a:lnTo>
                <a:lnTo>
                  <a:pt x="834237" y="69088"/>
                </a:lnTo>
                <a:lnTo>
                  <a:pt x="834313" y="68834"/>
                </a:lnTo>
                <a:lnTo>
                  <a:pt x="834390" y="68580"/>
                </a:lnTo>
                <a:lnTo>
                  <a:pt x="834478" y="68326"/>
                </a:lnTo>
                <a:lnTo>
                  <a:pt x="834555" y="68072"/>
                </a:lnTo>
                <a:lnTo>
                  <a:pt x="834644" y="67818"/>
                </a:lnTo>
                <a:lnTo>
                  <a:pt x="834720" y="67564"/>
                </a:lnTo>
                <a:lnTo>
                  <a:pt x="835418" y="66167"/>
                </a:lnTo>
                <a:lnTo>
                  <a:pt x="835507" y="65786"/>
                </a:lnTo>
                <a:lnTo>
                  <a:pt x="835609" y="64516"/>
                </a:lnTo>
                <a:lnTo>
                  <a:pt x="835685" y="60960"/>
                </a:lnTo>
                <a:lnTo>
                  <a:pt x="834339" y="59055"/>
                </a:lnTo>
                <a:lnTo>
                  <a:pt x="832002" y="58801"/>
                </a:lnTo>
                <a:lnTo>
                  <a:pt x="828573" y="60325"/>
                </a:lnTo>
                <a:lnTo>
                  <a:pt x="826503" y="61976"/>
                </a:lnTo>
                <a:lnTo>
                  <a:pt x="822680" y="64516"/>
                </a:lnTo>
                <a:lnTo>
                  <a:pt x="823696" y="64516"/>
                </a:lnTo>
                <a:lnTo>
                  <a:pt x="831189" y="67564"/>
                </a:lnTo>
                <a:lnTo>
                  <a:pt x="830859" y="67564"/>
                </a:lnTo>
                <a:lnTo>
                  <a:pt x="829995" y="73660"/>
                </a:lnTo>
                <a:lnTo>
                  <a:pt x="829919" y="74168"/>
                </a:lnTo>
                <a:lnTo>
                  <a:pt x="829818" y="74930"/>
                </a:lnTo>
                <a:lnTo>
                  <a:pt x="829691" y="75819"/>
                </a:lnTo>
                <a:lnTo>
                  <a:pt x="829576" y="76581"/>
                </a:lnTo>
                <a:lnTo>
                  <a:pt x="829487" y="77216"/>
                </a:lnTo>
                <a:lnTo>
                  <a:pt x="835901" y="78740"/>
                </a:lnTo>
                <a:lnTo>
                  <a:pt x="841451" y="82804"/>
                </a:lnTo>
                <a:lnTo>
                  <a:pt x="849807" y="78994"/>
                </a:lnTo>
                <a:lnTo>
                  <a:pt x="851065" y="76581"/>
                </a:lnTo>
                <a:lnTo>
                  <a:pt x="856132" y="75184"/>
                </a:lnTo>
                <a:lnTo>
                  <a:pt x="859599" y="75184"/>
                </a:lnTo>
                <a:lnTo>
                  <a:pt x="861517" y="74930"/>
                </a:lnTo>
                <a:lnTo>
                  <a:pt x="862431" y="74930"/>
                </a:lnTo>
                <a:lnTo>
                  <a:pt x="863917" y="70485"/>
                </a:lnTo>
                <a:lnTo>
                  <a:pt x="864387" y="69088"/>
                </a:lnTo>
                <a:lnTo>
                  <a:pt x="864463" y="68834"/>
                </a:lnTo>
                <a:lnTo>
                  <a:pt x="864552" y="68580"/>
                </a:lnTo>
                <a:lnTo>
                  <a:pt x="864641" y="68326"/>
                </a:lnTo>
                <a:lnTo>
                  <a:pt x="864717" y="68072"/>
                </a:lnTo>
                <a:lnTo>
                  <a:pt x="864806" y="67818"/>
                </a:lnTo>
                <a:lnTo>
                  <a:pt x="864895" y="67564"/>
                </a:lnTo>
                <a:lnTo>
                  <a:pt x="865060" y="67056"/>
                </a:lnTo>
                <a:lnTo>
                  <a:pt x="864323" y="67056"/>
                </a:lnTo>
                <a:lnTo>
                  <a:pt x="862520" y="67360"/>
                </a:lnTo>
                <a:lnTo>
                  <a:pt x="863968" y="64516"/>
                </a:lnTo>
                <a:lnTo>
                  <a:pt x="862939" y="60325"/>
                </a:lnTo>
                <a:lnTo>
                  <a:pt x="862914" y="60198"/>
                </a:lnTo>
                <a:lnTo>
                  <a:pt x="862698" y="59309"/>
                </a:lnTo>
                <a:lnTo>
                  <a:pt x="862571" y="58801"/>
                </a:lnTo>
                <a:lnTo>
                  <a:pt x="862444" y="58293"/>
                </a:lnTo>
                <a:lnTo>
                  <a:pt x="862418" y="67564"/>
                </a:lnTo>
                <a:lnTo>
                  <a:pt x="862152" y="68072"/>
                </a:lnTo>
                <a:lnTo>
                  <a:pt x="862406" y="67564"/>
                </a:lnTo>
                <a:lnTo>
                  <a:pt x="862418" y="58191"/>
                </a:lnTo>
                <a:lnTo>
                  <a:pt x="862380" y="58039"/>
                </a:lnTo>
                <a:lnTo>
                  <a:pt x="862761" y="57404"/>
                </a:lnTo>
                <a:lnTo>
                  <a:pt x="862241" y="57404"/>
                </a:lnTo>
                <a:lnTo>
                  <a:pt x="870699" y="55626"/>
                </a:lnTo>
                <a:lnTo>
                  <a:pt x="871905" y="54991"/>
                </a:lnTo>
                <a:lnTo>
                  <a:pt x="867359" y="54991"/>
                </a:lnTo>
                <a:lnTo>
                  <a:pt x="879932" y="54356"/>
                </a:lnTo>
                <a:lnTo>
                  <a:pt x="882700" y="51435"/>
                </a:lnTo>
                <a:lnTo>
                  <a:pt x="882751" y="50673"/>
                </a:lnTo>
                <a:lnTo>
                  <a:pt x="882637" y="49403"/>
                </a:lnTo>
                <a:lnTo>
                  <a:pt x="882535" y="48387"/>
                </a:lnTo>
                <a:lnTo>
                  <a:pt x="882446" y="47498"/>
                </a:lnTo>
                <a:lnTo>
                  <a:pt x="882345" y="46482"/>
                </a:lnTo>
                <a:lnTo>
                  <a:pt x="882281" y="45847"/>
                </a:lnTo>
                <a:lnTo>
                  <a:pt x="890765" y="44831"/>
                </a:lnTo>
                <a:lnTo>
                  <a:pt x="893038" y="44831"/>
                </a:lnTo>
                <a:lnTo>
                  <a:pt x="896391" y="50673"/>
                </a:lnTo>
                <a:lnTo>
                  <a:pt x="895248" y="50673"/>
                </a:lnTo>
                <a:lnTo>
                  <a:pt x="884377" y="53467"/>
                </a:lnTo>
                <a:lnTo>
                  <a:pt x="887730" y="58293"/>
                </a:lnTo>
                <a:lnTo>
                  <a:pt x="894232" y="56388"/>
                </a:lnTo>
                <a:lnTo>
                  <a:pt x="897178" y="65786"/>
                </a:lnTo>
                <a:lnTo>
                  <a:pt x="897293" y="66167"/>
                </a:lnTo>
                <a:lnTo>
                  <a:pt x="906030" y="61341"/>
                </a:lnTo>
                <a:lnTo>
                  <a:pt x="912761" y="62230"/>
                </a:lnTo>
                <a:lnTo>
                  <a:pt x="909789" y="69977"/>
                </a:lnTo>
                <a:lnTo>
                  <a:pt x="909739" y="70104"/>
                </a:lnTo>
                <a:lnTo>
                  <a:pt x="904887" y="74422"/>
                </a:lnTo>
                <a:lnTo>
                  <a:pt x="897458" y="75819"/>
                </a:lnTo>
                <a:lnTo>
                  <a:pt x="902373" y="82931"/>
                </a:lnTo>
                <a:lnTo>
                  <a:pt x="902462" y="83058"/>
                </a:lnTo>
                <a:lnTo>
                  <a:pt x="909662" y="79248"/>
                </a:lnTo>
                <a:lnTo>
                  <a:pt x="915352" y="80899"/>
                </a:lnTo>
                <a:lnTo>
                  <a:pt x="916724" y="79248"/>
                </a:lnTo>
                <a:lnTo>
                  <a:pt x="920318" y="74930"/>
                </a:lnTo>
                <a:lnTo>
                  <a:pt x="913574" y="74168"/>
                </a:lnTo>
                <a:lnTo>
                  <a:pt x="911275" y="70866"/>
                </a:lnTo>
                <a:lnTo>
                  <a:pt x="922832" y="63627"/>
                </a:lnTo>
                <a:lnTo>
                  <a:pt x="923061" y="63627"/>
                </a:lnTo>
                <a:lnTo>
                  <a:pt x="923251" y="64516"/>
                </a:lnTo>
                <a:lnTo>
                  <a:pt x="923353" y="66167"/>
                </a:lnTo>
                <a:lnTo>
                  <a:pt x="922731" y="67056"/>
                </a:lnTo>
                <a:lnTo>
                  <a:pt x="922007" y="69977"/>
                </a:lnTo>
                <a:lnTo>
                  <a:pt x="921943" y="72390"/>
                </a:lnTo>
                <a:lnTo>
                  <a:pt x="921816" y="73545"/>
                </a:lnTo>
                <a:lnTo>
                  <a:pt x="928763" y="71628"/>
                </a:lnTo>
                <a:lnTo>
                  <a:pt x="929259" y="71628"/>
                </a:lnTo>
                <a:lnTo>
                  <a:pt x="927658" y="65151"/>
                </a:lnTo>
                <a:lnTo>
                  <a:pt x="927315" y="63627"/>
                </a:lnTo>
                <a:lnTo>
                  <a:pt x="927404" y="61976"/>
                </a:lnTo>
                <a:lnTo>
                  <a:pt x="927506" y="61341"/>
                </a:lnTo>
                <a:lnTo>
                  <a:pt x="927595" y="58039"/>
                </a:lnTo>
                <a:lnTo>
                  <a:pt x="937399" y="62992"/>
                </a:lnTo>
                <a:lnTo>
                  <a:pt x="941133" y="59309"/>
                </a:lnTo>
                <a:lnTo>
                  <a:pt x="941463" y="58293"/>
                </a:lnTo>
                <a:lnTo>
                  <a:pt x="941539" y="58039"/>
                </a:lnTo>
                <a:lnTo>
                  <a:pt x="941628" y="57785"/>
                </a:lnTo>
                <a:lnTo>
                  <a:pt x="941743" y="57404"/>
                </a:lnTo>
                <a:lnTo>
                  <a:pt x="941832" y="57150"/>
                </a:lnTo>
                <a:lnTo>
                  <a:pt x="941908" y="56896"/>
                </a:lnTo>
                <a:lnTo>
                  <a:pt x="941997" y="56642"/>
                </a:lnTo>
                <a:lnTo>
                  <a:pt x="942073" y="56388"/>
                </a:lnTo>
                <a:lnTo>
                  <a:pt x="942276" y="55753"/>
                </a:lnTo>
                <a:lnTo>
                  <a:pt x="942517" y="54991"/>
                </a:lnTo>
                <a:lnTo>
                  <a:pt x="943013" y="53467"/>
                </a:lnTo>
                <a:lnTo>
                  <a:pt x="943584" y="53467"/>
                </a:lnTo>
                <a:lnTo>
                  <a:pt x="949693" y="56642"/>
                </a:lnTo>
                <a:lnTo>
                  <a:pt x="949629" y="57150"/>
                </a:lnTo>
                <a:lnTo>
                  <a:pt x="949515" y="58039"/>
                </a:lnTo>
                <a:lnTo>
                  <a:pt x="949426" y="58801"/>
                </a:lnTo>
                <a:lnTo>
                  <a:pt x="949363" y="59309"/>
                </a:lnTo>
                <a:lnTo>
                  <a:pt x="949248" y="60198"/>
                </a:lnTo>
                <a:lnTo>
                  <a:pt x="949159" y="60960"/>
                </a:lnTo>
                <a:lnTo>
                  <a:pt x="949109" y="61341"/>
                </a:lnTo>
                <a:lnTo>
                  <a:pt x="949032" y="61976"/>
                </a:lnTo>
                <a:lnTo>
                  <a:pt x="948944" y="62611"/>
                </a:lnTo>
                <a:lnTo>
                  <a:pt x="945324" y="65786"/>
                </a:lnTo>
                <a:lnTo>
                  <a:pt x="939126" y="66802"/>
                </a:lnTo>
                <a:lnTo>
                  <a:pt x="941984" y="68580"/>
                </a:lnTo>
                <a:lnTo>
                  <a:pt x="946188" y="68580"/>
                </a:lnTo>
                <a:lnTo>
                  <a:pt x="942848" y="72390"/>
                </a:lnTo>
                <a:lnTo>
                  <a:pt x="947178" y="73660"/>
                </a:lnTo>
                <a:lnTo>
                  <a:pt x="946937" y="73660"/>
                </a:lnTo>
                <a:lnTo>
                  <a:pt x="949147" y="75184"/>
                </a:lnTo>
                <a:lnTo>
                  <a:pt x="953503" y="79502"/>
                </a:lnTo>
                <a:lnTo>
                  <a:pt x="955014" y="80010"/>
                </a:lnTo>
                <a:lnTo>
                  <a:pt x="951128" y="83312"/>
                </a:lnTo>
                <a:lnTo>
                  <a:pt x="955789" y="82931"/>
                </a:lnTo>
                <a:lnTo>
                  <a:pt x="961390" y="79502"/>
                </a:lnTo>
                <a:lnTo>
                  <a:pt x="965276" y="81534"/>
                </a:lnTo>
                <a:lnTo>
                  <a:pt x="968730" y="85217"/>
                </a:lnTo>
                <a:lnTo>
                  <a:pt x="971778" y="80645"/>
                </a:lnTo>
                <a:lnTo>
                  <a:pt x="975309" y="82550"/>
                </a:lnTo>
                <a:lnTo>
                  <a:pt x="974128" y="84582"/>
                </a:lnTo>
                <a:lnTo>
                  <a:pt x="973099" y="86741"/>
                </a:lnTo>
                <a:lnTo>
                  <a:pt x="970089" y="90805"/>
                </a:lnTo>
                <a:lnTo>
                  <a:pt x="968121" y="91948"/>
                </a:lnTo>
                <a:lnTo>
                  <a:pt x="958875" y="89281"/>
                </a:lnTo>
                <a:lnTo>
                  <a:pt x="952639" y="94234"/>
                </a:lnTo>
                <a:lnTo>
                  <a:pt x="952741" y="100965"/>
                </a:lnTo>
                <a:lnTo>
                  <a:pt x="955078" y="101600"/>
                </a:lnTo>
                <a:lnTo>
                  <a:pt x="954862" y="101600"/>
                </a:lnTo>
                <a:lnTo>
                  <a:pt x="955624" y="101993"/>
                </a:lnTo>
                <a:lnTo>
                  <a:pt x="966825" y="96139"/>
                </a:lnTo>
                <a:lnTo>
                  <a:pt x="966863" y="96647"/>
                </a:lnTo>
                <a:lnTo>
                  <a:pt x="966965" y="98044"/>
                </a:lnTo>
                <a:lnTo>
                  <a:pt x="967054" y="99314"/>
                </a:lnTo>
                <a:lnTo>
                  <a:pt x="967143" y="100584"/>
                </a:lnTo>
                <a:lnTo>
                  <a:pt x="966927" y="100584"/>
                </a:lnTo>
                <a:lnTo>
                  <a:pt x="961631" y="103822"/>
                </a:lnTo>
                <a:lnTo>
                  <a:pt x="959688" y="102692"/>
                </a:lnTo>
                <a:lnTo>
                  <a:pt x="955687" y="102108"/>
                </a:lnTo>
                <a:lnTo>
                  <a:pt x="955459" y="102082"/>
                </a:lnTo>
                <a:lnTo>
                  <a:pt x="944016" y="110045"/>
                </a:lnTo>
                <a:lnTo>
                  <a:pt x="948232" y="116738"/>
                </a:lnTo>
                <a:lnTo>
                  <a:pt x="956424" y="111607"/>
                </a:lnTo>
                <a:lnTo>
                  <a:pt x="960145" y="117652"/>
                </a:lnTo>
                <a:lnTo>
                  <a:pt x="960475" y="114909"/>
                </a:lnTo>
                <a:lnTo>
                  <a:pt x="960551" y="112115"/>
                </a:lnTo>
                <a:lnTo>
                  <a:pt x="961212" y="109461"/>
                </a:lnTo>
                <a:lnTo>
                  <a:pt x="962025" y="106197"/>
                </a:lnTo>
                <a:lnTo>
                  <a:pt x="967155" y="109232"/>
                </a:lnTo>
                <a:lnTo>
                  <a:pt x="969238" y="106299"/>
                </a:lnTo>
                <a:lnTo>
                  <a:pt x="971486" y="109347"/>
                </a:lnTo>
                <a:lnTo>
                  <a:pt x="973848" y="107823"/>
                </a:lnTo>
                <a:lnTo>
                  <a:pt x="975245" y="106299"/>
                </a:lnTo>
                <a:lnTo>
                  <a:pt x="975715" y="105791"/>
                </a:lnTo>
                <a:lnTo>
                  <a:pt x="975258" y="105791"/>
                </a:lnTo>
                <a:lnTo>
                  <a:pt x="980478" y="104648"/>
                </a:lnTo>
                <a:lnTo>
                  <a:pt x="983157" y="105791"/>
                </a:lnTo>
                <a:lnTo>
                  <a:pt x="986536" y="106299"/>
                </a:lnTo>
                <a:lnTo>
                  <a:pt x="987094" y="106299"/>
                </a:lnTo>
                <a:lnTo>
                  <a:pt x="988606" y="104902"/>
                </a:lnTo>
                <a:lnTo>
                  <a:pt x="988847" y="104648"/>
                </a:lnTo>
                <a:lnTo>
                  <a:pt x="989761" y="103632"/>
                </a:lnTo>
                <a:lnTo>
                  <a:pt x="990523" y="102362"/>
                </a:lnTo>
                <a:lnTo>
                  <a:pt x="990676" y="102108"/>
                </a:lnTo>
                <a:lnTo>
                  <a:pt x="990968" y="102108"/>
                </a:lnTo>
                <a:lnTo>
                  <a:pt x="990130" y="100584"/>
                </a:lnTo>
                <a:lnTo>
                  <a:pt x="986828" y="98044"/>
                </a:lnTo>
                <a:lnTo>
                  <a:pt x="986955" y="99314"/>
                </a:lnTo>
                <a:lnTo>
                  <a:pt x="987069" y="100584"/>
                </a:lnTo>
                <a:lnTo>
                  <a:pt x="987158" y="101600"/>
                </a:lnTo>
                <a:lnTo>
                  <a:pt x="985443" y="102362"/>
                </a:lnTo>
                <a:lnTo>
                  <a:pt x="985012" y="102108"/>
                </a:lnTo>
                <a:lnTo>
                  <a:pt x="983742" y="102108"/>
                </a:lnTo>
                <a:lnTo>
                  <a:pt x="984161" y="99314"/>
                </a:lnTo>
                <a:lnTo>
                  <a:pt x="985354" y="96647"/>
                </a:lnTo>
                <a:lnTo>
                  <a:pt x="985215" y="96139"/>
                </a:lnTo>
                <a:lnTo>
                  <a:pt x="984046" y="92202"/>
                </a:lnTo>
                <a:lnTo>
                  <a:pt x="983691" y="91948"/>
                </a:lnTo>
                <a:lnTo>
                  <a:pt x="981570" y="90424"/>
                </a:lnTo>
                <a:lnTo>
                  <a:pt x="979817" y="88519"/>
                </a:lnTo>
                <a:lnTo>
                  <a:pt x="982205" y="83312"/>
                </a:lnTo>
                <a:lnTo>
                  <a:pt x="982319" y="83058"/>
                </a:lnTo>
                <a:lnTo>
                  <a:pt x="985672" y="80645"/>
                </a:lnTo>
                <a:lnTo>
                  <a:pt x="987272" y="79502"/>
                </a:lnTo>
                <a:lnTo>
                  <a:pt x="989558" y="77851"/>
                </a:lnTo>
                <a:lnTo>
                  <a:pt x="985685" y="74930"/>
                </a:lnTo>
                <a:lnTo>
                  <a:pt x="981290" y="71628"/>
                </a:lnTo>
                <a:lnTo>
                  <a:pt x="975423" y="74688"/>
                </a:lnTo>
                <a:lnTo>
                  <a:pt x="970470" y="68326"/>
                </a:lnTo>
                <a:lnTo>
                  <a:pt x="978369" y="70370"/>
                </a:lnTo>
                <a:lnTo>
                  <a:pt x="980909" y="68326"/>
                </a:lnTo>
                <a:lnTo>
                  <a:pt x="985202" y="64897"/>
                </a:lnTo>
                <a:lnTo>
                  <a:pt x="994079" y="69088"/>
                </a:lnTo>
                <a:lnTo>
                  <a:pt x="996861" y="66802"/>
                </a:lnTo>
                <a:lnTo>
                  <a:pt x="998702" y="66040"/>
                </a:lnTo>
                <a:lnTo>
                  <a:pt x="999007" y="66040"/>
                </a:lnTo>
                <a:lnTo>
                  <a:pt x="999007" y="64897"/>
                </a:lnTo>
                <a:lnTo>
                  <a:pt x="999007" y="63627"/>
                </a:lnTo>
                <a:close/>
              </a:path>
              <a:path w="1569085" h="340360">
                <a:moveTo>
                  <a:pt x="1015174" y="55968"/>
                </a:moveTo>
                <a:lnTo>
                  <a:pt x="1011796" y="54419"/>
                </a:lnTo>
                <a:lnTo>
                  <a:pt x="1008443" y="52717"/>
                </a:lnTo>
                <a:lnTo>
                  <a:pt x="1004150" y="51079"/>
                </a:lnTo>
                <a:lnTo>
                  <a:pt x="1002893" y="51993"/>
                </a:lnTo>
                <a:lnTo>
                  <a:pt x="1001458" y="52489"/>
                </a:lnTo>
                <a:lnTo>
                  <a:pt x="1002931" y="60096"/>
                </a:lnTo>
                <a:lnTo>
                  <a:pt x="1013701" y="62471"/>
                </a:lnTo>
                <a:lnTo>
                  <a:pt x="1015174" y="55968"/>
                </a:lnTo>
                <a:close/>
              </a:path>
              <a:path w="1569085" h="340360">
                <a:moveTo>
                  <a:pt x="1060221" y="74650"/>
                </a:moveTo>
                <a:lnTo>
                  <a:pt x="1059205" y="73253"/>
                </a:lnTo>
                <a:lnTo>
                  <a:pt x="1058316" y="71539"/>
                </a:lnTo>
                <a:lnTo>
                  <a:pt x="1056767" y="73456"/>
                </a:lnTo>
                <a:lnTo>
                  <a:pt x="1055712" y="74612"/>
                </a:lnTo>
                <a:lnTo>
                  <a:pt x="1054925" y="75920"/>
                </a:lnTo>
                <a:lnTo>
                  <a:pt x="1054798" y="76136"/>
                </a:lnTo>
                <a:lnTo>
                  <a:pt x="1056195" y="77647"/>
                </a:lnTo>
                <a:lnTo>
                  <a:pt x="1057656" y="76835"/>
                </a:lnTo>
                <a:lnTo>
                  <a:pt x="1058989" y="76009"/>
                </a:lnTo>
                <a:lnTo>
                  <a:pt x="1060221" y="74650"/>
                </a:lnTo>
                <a:close/>
              </a:path>
              <a:path w="1569085" h="340360">
                <a:moveTo>
                  <a:pt x="1130719" y="52184"/>
                </a:moveTo>
                <a:lnTo>
                  <a:pt x="1127734" y="50304"/>
                </a:lnTo>
                <a:lnTo>
                  <a:pt x="1125664" y="48450"/>
                </a:lnTo>
                <a:lnTo>
                  <a:pt x="1120533" y="46710"/>
                </a:lnTo>
                <a:lnTo>
                  <a:pt x="1117206" y="47498"/>
                </a:lnTo>
                <a:lnTo>
                  <a:pt x="1117549" y="56134"/>
                </a:lnTo>
                <a:lnTo>
                  <a:pt x="1120013" y="67297"/>
                </a:lnTo>
                <a:lnTo>
                  <a:pt x="1122184" y="68033"/>
                </a:lnTo>
                <a:lnTo>
                  <a:pt x="1124305" y="68097"/>
                </a:lnTo>
                <a:lnTo>
                  <a:pt x="1125664" y="67005"/>
                </a:lnTo>
                <a:lnTo>
                  <a:pt x="1127620" y="61823"/>
                </a:lnTo>
                <a:lnTo>
                  <a:pt x="1128979" y="57416"/>
                </a:lnTo>
                <a:lnTo>
                  <a:pt x="1130719" y="52184"/>
                </a:lnTo>
                <a:close/>
              </a:path>
              <a:path w="1569085" h="340360">
                <a:moveTo>
                  <a:pt x="1148803" y="41859"/>
                </a:moveTo>
                <a:lnTo>
                  <a:pt x="1147292" y="37807"/>
                </a:lnTo>
                <a:lnTo>
                  <a:pt x="1148321" y="33896"/>
                </a:lnTo>
                <a:lnTo>
                  <a:pt x="1136802" y="31597"/>
                </a:lnTo>
                <a:lnTo>
                  <a:pt x="1136484" y="32689"/>
                </a:lnTo>
                <a:lnTo>
                  <a:pt x="1143838" y="35534"/>
                </a:lnTo>
                <a:lnTo>
                  <a:pt x="1143381" y="36931"/>
                </a:lnTo>
                <a:lnTo>
                  <a:pt x="1142961" y="37934"/>
                </a:lnTo>
                <a:lnTo>
                  <a:pt x="1142568" y="40030"/>
                </a:lnTo>
                <a:lnTo>
                  <a:pt x="1142593" y="41122"/>
                </a:lnTo>
                <a:lnTo>
                  <a:pt x="1142441" y="43345"/>
                </a:lnTo>
                <a:lnTo>
                  <a:pt x="1148803" y="41859"/>
                </a:lnTo>
                <a:close/>
              </a:path>
              <a:path w="1569085" h="340360">
                <a:moveTo>
                  <a:pt x="1151978" y="70523"/>
                </a:moveTo>
                <a:lnTo>
                  <a:pt x="1149934" y="63868"/>
                </a:lnTo>
                <a:lnTo>
                  <a:pt x="1139088" y="64350"/>
                </a:lnTo>
                <a:lnTo>
                  <a:pt x="1139507" y="70523"/>
                </a:lnTo>
                <a:lnTo>
                  <a:pt x="1139621" y="72224"/>
                </a:lnTo>
                <a:lnTo>
                  <a:pt x="1151978" y="70523"/>
                </a:lnTo>
                <a:close/>
              </a:path>
              <a:path w="1569085" h="340360">
                <a:moveTo>
                  <a:pt x="1158875" y="77012"/>
                </a:moveTo>
                <a:lnTo>
                  <a:pt x="1157871" y="75628"/>
                </a:lnTo>
                <a:lnTo>
                  <a:pt x="1157122" y="75438"/>
                </a:lnTo>
                <a:lnTo>
                  <a:pt x="1156500" y="75285"/>
                </a:lnTo>
                <a:lnTo>
                  <a:pt x="1155547" y="76428"/>
                </a:lnTo>
                <a:lnTo>
                  <a:pt x="1154303" y="77317"/>
                </a:lnTo>
                <a:lnTo>
                  <a:pt x="1155344" y="78473"/>
                </a:lnTo>
                <a:lnTo>
                  <a:pt x="1156690" y="79946"/>
                </a:lnTo>
                <a:lnTo>
                  <a:pt x="1157427" y="79222"/>
                </a:lnTo>
                <a:lnTo>
                  <a:pt x="1158659" y="78562"/>
                </a:lnTo>
                <a:lnTo>
                  <a:pt x="1158875" y="77012"/>
                </a:lnTo>
                <a:close/>
              </a:path>
              <a:path w="1569085" h="340360">
                <a:moveTo>
                  <a:pt x="1173518" y="60350"/>
                </a:moveTo>
                <a:lnTo>
                  <a:pt x="1171613" y="56591"/>
                </a:lnTo>
                <a:lnTo>
                  <a:pt x="1169835" y="57137"/>
                </a:lnTo>
                <a:lnTo>
                  <a:pt x="1167803" y="60642"/>
                </a:lnTo>
                <a:lnTo>
                  <a:pt x="1167993" y="61874"/>
                </a:lnTo>
                <a:lnTo>
                  <a:pt x="1167765" y="63957"/>
                </a:lnTo>
                <a:lnTo>
                  <a:pt x="1173518" y="60350"/>
                </a:lnTo>
                <a:close/>
              </a:path>
              <a:path w="1569085" h="340360">
                <a:moveTo>
                  <a:pt x="1179791" y="76619"/>
                </a:moveTo>
                <a:lnTo>
                  <a:pt x="1178623" y="74091"/>
                </a:lnTo>
                <a:lnTo>
                  <a:pt x="1176477" y="69469"/>
                </a:lnTo>
                <a:lnTo>
                  <a:pt x="1172578" y="66802"/>
                </a:lnTo>
                <a:lnTo>
                  <a:pt x="1165707" y="66967"/>
                </a:lnTo>
                <a:lnTo>
                  <a:pt x="1173556" y="80302"/>
                </a:lnTo>
                <a:lnTo>
                  <a:pt x="1178801" y="79451"/>
                </a:lnTo>
                <a:lnTo>
                  <a:pt x="1179791" y="76619"/>
                </a:lnTo>
                <a:close/>
              </a:path>
              <a:path w="1569085" h="340360">
                <a:moveTo>
                  <a:pt x="1185151" y="38277"/>
                </a:moveTo>
                <a:lnTo>
                  <a:pt x="1181836" y="33185"/>
                </a:lnTo>
                <a:lnTo>
                  <a:pt x="1178026" y="33299"/>
                </a:lnTo>
                <a:lnTo>
                  <a:pt x="1173327" y="34544"/>
                </a:lnTo>
                <a:lnTo>
                  <a:pt x="1176286" y="40335"/>
                </a:lnTo>
                <a:lnTo>
                  <a:pt x="1180388" y="38493"/>
                </a:lnTo>
                <a:lnTo>
                  <a:pt x="1185151" y="38277"/>
                </a:lnTo>
                <a:close/>
              </a:path>
              <a:path w="1569085" h="340360">
                <a:moveTo>
                  <a:pt x="1197305" y="43319"/>
                </a:moveTo>
                <a:lnTo>
                  <a:pt x="1196352" y="39116"/>
                </a:lnTo>
                <a:lnTo>
                  <a:pt x="1192161" y="40195"/>
                </a:lnTo>
                <a:lnTo>
                  <a:pt x="1197305" y="43319"/>
                </a:lnTo>
                <a:close/>
              </a:path>
              <a:path w="1569085" h="340360">
                <a:moveTo>
                  <a:pt x="1206461" y="787"/>
                </a:moveTo>
                <a:lnTo>
                  <a:pt x="1206233" y="787"/>
                </a:lnTo>
                <a:lnTo>
                  <a:pt x="1204328" y="2565"/>
                </a:lnTo>
                <a:lnTo>
                  <a:pt x="1203147" y="4572"/>
                </a:lnTo>
                <a:lnTo>
                  <a:pt x="1205001" y="7543"/>
                </a:lnTo>
                <a:lnTo>
                  <a:pt x="1206461" y="787"/>
                </a:lnTo>
                <a:close/>
              </a:path>
              <a:path w="1569085" h="340360">
                <a:moveTo>
                  <a:pt x="1213065" y="323469"/>
                </a:moveTo>
                <a:lnTo>
                  <a:pt x="1212024" y="318998"/>
                </a:lnTo>
                <a:lnTo>
                  <a:pt x="1211567" y="314744"/>
                </a:lnTo>
                <a:lnTo>
                  <a:pt x="1206030" y="315645"/>
                </a:lnTo>
                <a:lnTo>
                  <a:pt x="1202042" y="316293"/>
                </a:lnTo>
                <a:lnTo>
                  <a:pt x="1200505" y="320103"/>
                </a:lnTo>
                <a:lnTo>
                  <a:pt x="1201305" y="326580"/>
                </a:lnTo>
                <a:lnTo>
                  <a:pt x="1213065" y="323469"/>
                </a:lnTo>
                <a:close/>
              </a:path>
              <a:path w="1569085" h="340360">
                <a:moveTo>
                  <a:pt x="1255737" y="157264"/>
                </a:moveTo>
                <a:lnTo>
                  <a:pt x="1255547" y="157226"/>
                </a:lnTo>
                <a:lnTo>
                  <a:pt x="1255471" y="157416"/>
                </a:lnTo>
                <a:lnTo>
                  <a:pt x="1255649" y="157505"/>
                </a:lnTo>
                <a:lnTo>
                  <a:pt x="1255737" y="157264"/>
                </a:lnTo>
                <a:close/>
              </a:path>
              <a:path w="1569085" h="340360">
                <a:moveTo>
                  <a:pt x="1256499" y="164325"/>
                </a:moveTo>
                <a:lnTo>
                  <a:pt x="1255496" y="157518"/>
                </a:lnTo>
                <a:lnTo>
                  <a:pt x="1252702" y="157543"/>
                </a:lnTo>
                <a:lnTo>
                  <a:pt x="1250073" y="158394"/>
                </a:lnTo>
                <a:lnTo>
                  <a:pt x="1250442" y="162991"/>
                </a:lnTo>
                <a:lnTo>
                  <a:pt x="1253020" y="164211"/>
                </a:lnTo>
                <a:lnTo>
                  <a:pt x="1254480" y="165506"/>
                </a:lnTo>
                <a:lnTo>
                  <a:pt x="1256499" y="164325"/>
                </a:lnTo>
                <a:close/>
              </a:path>
              <a:path w="1569085" h="340360">
                <a:moveTo>
                  <a:pt x="1266329" y="159118"/>
                </a:moveTo>
                <a:lnTo>
                  <a:pt x="1264627" y="154940"/>
                </a:lnTo>
                <a:lnTo>
                  <a:pt x="1264107" y="153568"/>
                </a:lnTo>
                <a:lnTo>
                  <a:pt x="1256195" y="147713"/>
                </a:lnTo>
                <a:lnTo>
                  <a:pt x="1255915" y="153568"/>
                </a:lnTo>
                <a:lnTo>
                  <a:pt x="1255839" y="154940"/>
                </a:lnTo>
                <a:lnTo>
                  <a:pt x="1255737" y="157251"/>
                </a:lnTo>
                <a:lnTo>
                  <a:pt x="1266329" y="159118"/>
                </a:lnTo>
                <a:close/>
              </a:path>
              <a:path w="1569085" h="340360">
                <a:moveTo>
                  <a:pt x="1270114" y="150634"/>
                </a:moveTo>
                <a:lnTo>
                  <a:pt x="1266571" y="146850"/>
                </a:lnTo>
                <a:lnTo>
                  <a:pt x="1264310" y="153377"/>
                </a:lnTo>
                <a:lnTo>
                  <a:pt x="1269606" y="152082"/>
                </a:lnTo>
                <a:lnTo>
                  <a:pt x="1270114" y="150634"/>
                </a:lnTo>
                <a:close/>
              </a:path>
              <a:path w="1569085" h="340360">
                <a:moveTo>
                  <a:pt x="1293583" y="146913"/>
                </a:moveTo>
                <a:lnTo>
                  <a:pt x="1293533" y="145161"/>
                </a:lnTo>
                <a:lnTo>
                  <a:pt x="1292517" y="144310"/>
                </a:lnTo>
                <a:lnTo>
                  <a:pt x="1291488" y="142760"/>
                </a:lnTo>
                <a:lnTo>
                  <a:pt x="1290472" y="144360"/>
                </a:lnTo>
                <a:lnTo>
                  <a:pt x="1289240" y="145503"/>
                </a:lnTo>
                <a:lnTo>
                  <a:pt x="1289862" y="147154"/>
                </a:lnTo>
                <a:lnTo>
                  <a:pt x="1291145" y="147853"/>
                </a:lnTo>
                <a:lnTo>
                  <a:pt x="1292059" y="148704"/>
                </a:lnTo>
                <a:lnTo>
                  <a:pt x="1292606" y="147815"/>
                </a:lnTo>
                <a:lnTo>
                  <a:pt x="1293583" y="146913"/>
                </a:lnTo>
                <a:close/>
              </a:path>
              <a:path w="1569085" h="340360">
                <a:moveTo>
                  <a:pt x="1305001" y="155079"/>
                </a:moveTo>
                <a:lnTo>
                  <a:pt x="1304124" y="153987"/>
                </a:lnTo>
                <a:lnTo>
                  <a:pt x="1303083" y="152996"/>
                </a:lnTo>
                <a:lnTo>
                  <a:pt x="1300835" y="148907"/>
                </a:lnTo>
                <a:lnTo>
                  <a:pt x="1298409" y="147878"/>
                </a:lnTo>
                <a:lnTo>
                  <a:pt x="1294803" y="151434"/>
                </a:lnTo>
                <a:lnTo>
                  <a:pt x="1294066" y="154393"/>
                </a:lnTo>
                <a:lnTo>
                  <a:pt x="1294587" y="156171"/>
                </a:lnTo>
                <a:lnTo>
                  <a:pt x="1295488" y="159270"/>
                </a:lnTo>
                <a:lnTo>
                  <a:pt x="1298308" y="159537"/>
                </a:lnTo>
                <a:lnTo>
                  <a:pt x="1302435" y="157213"/>
                </a:lnTo>
                <a:lnTo>
                  <a:pt x="1303680" y="156083"/>
                </a:lnTo>
                <a:lnTo>
                  <a:pt x="1305001" y="155079"/>
                </a:lnTo>
                <a:close/>
              </a:path>
              <a:path w="1569085" h="340360">
                <a:moveTo>
                  <a:pt x="1305725" y="164211"/>
                </a:moveTo>
                <a:lnTo>
                  <a:pt x="1297889" y="160731"/>
                </a:lnTo>
                <a:lnTo>
                  <a:pt x="1297762" y="164896"/>
                </a:lnTo>
                <a:lnTo>
                  <a:pt x="1298803" y="166344"/>
                </a:lnTo>
                <a:lnTo>
                  <a:pt x="1303159" y="165100"/>
                </a:lnTo>
                <a:lnTo>
                  <a:pt x="1304442" y="164630"/>
                </a:lnTo>
                <a:lnTo>
                  <a:pt x="1305725" y="164211"/>
                </a:lnTo>
                <a:close/>
              </a:path>
              <a:path w="1569085" h="340360">
                <a:moveTo>
                  <a:pt x="1307084" y="179654"/>
                </a:moveTo>
                <a:lnTo>
                  <a:pt x="1303401" y="178803"/>
                </a:lnTo>
                <a:lnTo>
                  <a:pt x="1301381" y="178625"/>
                </a:lnTo>
                <a:lnTo>
                  <a:pt x="1293596" y="175272"/>
                </a:lnTo>
                <a:lnTo>
                  <a:pt x="1289558" y="178549"/>
                </a:lnTo>
                <a:lnTo>
                  <a:pt x="1290332" y="185940"/>
                </a:lnTo>
                <a:lnTo>
                  <a:pt x="1291285" y="186131"/>
                </a:lnTo>
                <a:lnTo>
                  <a:pt x="1292123" y="186499"/>
                </a:lnTo>
                <a:lnTo>
                  <a:pt x="1297711" y="181724"/>
                </a:lnTo>
                <a:lnTo>
                  <a:pt x="1299667" y="186740"/>
                </a:lnTo>
                <a:lnTo>
                  <a:pt x="1307084" y="179654"/>
                </a:lnTo>
                <a:close/>
              </a:path>
              <a:path w="1569085" h="340360">
                <a:moveTo>
                  <a:pt x="1311275" y="160604"/>
                </a:moveTo>
                <a:lnTo>
                  <a:pt x="1309204" y="157911"/>
                </a:lnTo>
                <a:lnTo>
                  <a:pt x="1308277" y="156705"/>
                </a:lnTo>
                <a:lnTo>
                  <a:pt x="1306588" y="156070"/>
                </a:lnTo>
                <a:lnTo>
                  <a:pt x="1305191" y="155219"/>
                </a:lnTo>
                <a:lnTo>
                  <a:pt x="1305382" y="158216"/>
                </a:lnTo>
                <a:lnTo>
                  <a:pt x="1305801" y="164172"/>
                </a:lnTo>
                <a:lnTo>
                  <a:pt x="1309992" y="162763"/>
                </a:lnTo>
                <a:lnTo>
                  <a:pt x="1311275" y="160604"/>
                </a:lnTo>
                <a:close/>
              </a:path>
              <a:path w="1569085" h="340360">
                <a:moveTo>
                  <a:pt x="1332547" y="192062"/>
                </a:moveTo>
                <a:lnTo>
                  <a:pt x="1331823" y="189725"/>
                </a:lnTo>
                <a:lnTo>
                  <a:pt x="1331785" y="187909"/>
                </a:lnTo>
                <a:lnTo>
                  <a:pt x="1330045" y="188214"/>
                </a:lnTo>
                <a:lnTo>
                  <a:pt x="1327683" y="187947"/>
                </a:lnTo>
                <a:lnTo>
                  <a:pt x="1325549" y="190220"/>
                </a:lnTo>
                <a:lnTo>
                  <a:pt x="1325575" y="192570"/>
                </a:lnTo>
                <a:lnTo>
                  <a:pt x="1324546" y="196469"/>
                </a:lnTo>
                <a:lnTo>
                  <a:pt x="1328293" y="194868"/>
                </a:lnTo>
                <a:lnTo>
                  <a:pt x="1330680" y="194538"/>
                </a:lnTo>
                <a:lnTo>
                  <a:pt x="1331696" y="193192"/>
                </a:lnTo>
                <a:lnTo>
                  <a:pt x="1332547" y="192062"/>
                </a:lnTo>
                <a:close/>
              </a:path>
              <a:path w="1569085" h="340360">
                <a:moveTo>
                  <a:pt x="1339024" y="139890"/>
                </a:moveTo>
                <a:lnTo>
                  <a:pt x="1338313" y="137071"/>
                </a:lnTo>
                <a:lnTo>
                  <a:pt x="1333690" y="133350"/>
                </a:lnTo>
                <a:lnTo>
                  <a:pt x="1329918" y="137375"/>
                </a:lnTo>
                <a:lnTo>
                  <a:pt x="1329931" y="140246"/>
                </a:lnTo>
                <a:lnTo>
                  <a:pt x="1334147" y="143090"/>
                </a:lnTo>
                <a:lnTo>
                  <a:pt x="1339024" y="139890"/>
                </a:lnTo>
                <a:close/>
              </a:path>
              <a:path w="1569085" h="340360">
                <a:moveTo>
                  <a:pt x="1433207" y="800"/>
                </a:moveTo>
                <a:lnTo>
                  <a:pt x="1424724" y="800"/>
                </a:lnTo>
                <a:lnTo>
                  <a:pt x="1425105" y="1828"/>
                </a:lnTo>
                <a:lnTo>
                  <a:pt x="1425473" y="2578"/>
                </a:lnTo>
                <a:lnTo>
                  <a:pt x="1425956" y="2667"/>
                </a:lnTo>
                <a:lnTo>
                  <a:pt x="1428648" y="3175"/>
                </a:lnTo>
                <a:lnTo>
                  <a:pt x="1431404" y="3136"/>
                </a:lnTo>
                <a:lnTo>
                  <a:pt x="1433207" y="800"/>
                </a:lnTo>
                <a:close/>
              </a:path>
              <a:path w="1569085" h="340360">
                <a:moveTo>
                  <a:pt x="1460931" y="147916"/>
                </a:moveTo>
                <a:lnTo>
                  <a:pt x="1460766" y="145796"/>
                </a:lnTo>
                <a:lnTo>
                  <a:pt x="1459014" y="145618"/>
                </a:lnTo>
                <a:lnTo>
                  <a:pt x="1457375" y="145681"/>
                </a:lnTo>
                <a:lnTo>
                  <a:pt x="1455737" y="145681"/>
                </a:lnTo>
                <a:lnTo>
                  <a:pt x="1455889" y="148729"/>
                </a:lnTo>
                <a:lnTo>
                  <a:pt x="1457540" y="148501"/>
                </a:lnTo>
                <a:lnTo>
                  <a:pt x="1459204" y="148310"/>
                </a:lnTo>
                <a:lnTo>
                  <a:pt x="1460817" y="147942"/>
                </a:lnTo>
                <a:close/>
              </a:path>
              <a:path w="1569085" h="340360">
                <a:moveTo>
                  <a:pt x="1465605" y="90728"/>
                </a:moveTo>
                <a:lnTo>
                  <a:pt x="1461973" y="88226"/>
                </a:lnTo>
                <a:lnTo>
                  <a:pt x="1458760" y="91897"/>
                </a:lnTo>
                <a:lnTo>
                  <a:pt x="1465605" y="90728"/>
                </a:lnTo>
                <a:close/>
              </a:path>
              <a:path w="1569085" h="340360">
                <a:moveTo>
                  <a:pt x="1474851" y="145542"/>
                </a:moveTo>
                <a:lnTo>
                  <a:pt x="1473631" y="140652"/>
                </a:lnTo>
                <a:lnTo>
                  <a:pt x="1472133" y="139509"/>
                </a:lnTo>
                <a:lnTo>
                  <a:pt x="1471333" y="139573"/>
                </a:lnTo>
                <a:lnTo>
                  <a:pt x="1467599" y="139928"/>
                </a:lnTo>
                <a:lnTo>
                  <a:pt x="1467535" y="142417"/>
                </a:lnTo>
                <a:lnTo>
                  <a:pt x="1468856" y="146926"/>
                </a:lnTo>
                <a:lnTo>
                  <a:pt x="1471269" y="144995"/>
                </a:lnTo>
                <a:lnTo>
                  <a:pt x="1474851" y="145542"/>
                </a:lnTo>
                <a:close/>
              </a:path>
              <a:path w="1569085" h="340360">
                <a:moveTo>
                  <a:pt x="1491703" y="84340"/>
                </a:moveTo>
                <a:lnTo>
                  <a:pt x="1490929" y="83705"/>
                </a:lnTo>
                <a:lnTo>
                  <a:pt x="1490129" y="82537"/>
                </a:lnTo>
                <a:lnTo>
                  <a:pt x="1488554" y="82626"/>
                </a:lnTo>
                <a:lnTo>
                  <a:pt x="1487766" y="83743"/>
                </a:lnTo>
                <a:lnTo>
                  <a:pt x="1486027" y="85115"/>
                </a:lnTo>
                <a:lnTo>
                  <a:pt x="1488084" y="85572"/>
                </a:lnTo>
                <a:lnTo>
                  <a:pt x="1489087" y="86042"/>
                </a:lnTo>
                <a:lnTo>
                  <a:pt x="1490624" y="85813"/>
                </a:lnTo>
                <a:lnTo>
                  <a:pt x="1491132" y="84886"/>
                </a:lnTo>
                <a:lnTo>
                  <a:pt x="1491703" y="84340"/>
                </a:lnTo>
                <a:close/>
              </a:path>
              <a:path w="1569085" h="340360">
                <a:moveTo>
                  <a:pt x="1533512" y="80759"/>
                </a:moveTo>
                <a:lnTo>
                  <a:pt x="1526628" y="76415"/>
                </a:lnTo>
                <a:lnTo>
                  <a:pt x="1524152" y="78790"/>
                </a:lnTo>
                <a:lnTo>
                  <a:pt x="1521599" y="82118"/>
                </a:lnTo>
                <a:lnTo>
                  <a:pt x="1529956" y="88138"/>
                </a:lnTo>
                <a:lnTo>
                  <a:pt x="1533169" y="84213"/>
                </a:lnTo>
                <a:lnTo>
                  <a:pt x="1533512" y="80759"/>
                </a:lnTo>
                <a:close/>
              </a:path>
              <a:path w="1569085" h="340360">
                <a:moveTo>
                  <a:pt x="1568894" y="83604"/>
                </a:moveTo>
                <a:lnTo>
                  <a:pt x="1568183" y="82346"/>
                </a:lnTo>
                <a:lnTo>
                  <a:pt x="1567789" y="81635"/>
                </a:lnTo>
                <a:lnTo>
                  <a:pt x="1567383" y="80924"/>
                </a:lnTo>
                <a:lnTo>
                  <a:pt x="1566506" y="81584"/>
                </a:lnTo>
                <a:lnTo>
                  <a:pt x="1565478" y="82130"/>
                </a:lnTo>
                <a:lnTo>
                  <a:pt x="1564843" y="82969"/>
                </a:lnTo>
                <a:lnTo>
                  <a:pt x="1564652" y="83223"/>
                </a:lnTo>
                <a:lnTo>
                  <a:pt x="1565617" y="84924"/>
                </a:lnTo>
                <a:lnTo>
                  <a:pt x="1566875" y="84772"/>
                </a:lnTo>
                <a:lnTo>
                  <a:pt x="1567751" y="84137"/>
                </a:lnTo>
                <a:lnTo>
                  <a:pt x="1568894" y="83604"/>
                </a:lnTo>
                <a:close/>
              </a:path>
            </a:pathLst>
          </a:custGeom>
          <a:solidFill>
            <a:srgbClr val="D1D3D4"/>
          </a:solidFill>
        </p:spPr>
        <p:txBody>
          <a:bodyPr wrap="square" lIns="0" tIns="0" rIns="0" bIns="0" rtlCol="0"/>
          <a:lstStyle/>
          <a:p>
            <a:endParaRPr/>
          </a:p>
        </p:txBody>
      </p:sp>
      <p:sp>
        <p:nvSpPr>
          <p:cNvPr id="202" name="bg object 202"/>
          <p:cNvSpPr/>
          <p:nvPr/>
        </p:nvSpPr>
        <p:spPr>
          <a:xfrm>
            <a:off x="3400425" y="3908018"/>
            <a:ext cx="1680845" cy="357505"/>
          </a:xfrm>
          <a:custGeom>
            <a:avLst/>
            <a:gdLst/>
            <a:ahLst/>
            <a:cxnLst/>
            <a:rect l="l" t="t" r="r" b="b"/>
            <a:pathLst>
              <a:path w="1680845" h="357504">
                <a:moveTo>
                  <a:pt x="13423" y="1917"/>
                </a:moveTo>
                <a:lnTo>
                  <a:pt x="12204" y="1765"/>
                </a:lnTo>
                <a:lnTo>
                  <a:pt x="11595" y="1676"/>
                </a:lnTo>
                <a:lnTo>
                  <a:pt x="11595" y="7124"/>
                </a:lnTo>
                <a:lnTo>
                  <a:pt x="11887" y="7162"/>
                </a:lnTo>
                <a:lnTo>
                  <a:pt x="12166" y="7213"/>
                </a:lnTo>
                <a:lnTo>
                  <a:pt x="12458" y="7251"/>
                </a:lnTo>
                <a:lnTo>
                  <a:pt x="12776" y="5473"/>
                </a:lnTo>
                <a:lnTo>
                  <a:pt x="13106" y="3695"/>
                </a:lnTo>
                <a:lnTo>
                  <a:pt x="13423" y="1917"/>
                </a:lnTo>
                <a:close/>
              </a:path>
              <a:path w="1680845" h="357504">
                <a:moveTo>
                  <a:pt x="17221" y="96202"/>
                </a:moveTo>
                <a:lnTo>
                  <a:pt x="12522" y="92760"/>
                </a:lnTo>
                <a:lnTo>
                  <a:pt x="7645" y="91833"/>
                </a:lnTo>
                <a:lnTo>
                  <a:pt x="0" y="98882"/>
                </a:lnTo>
                <a:lnTo>
                  <a:pt x="914" y="102857"/>
                </a:lnTo>
                <a:lnTo>
                  <a:pt x="3517" y="106908"/>
                </a:lnTo>
                <a:lnTo>
                  <a:pt x="12420" y="107327"/>
                </a:lnTo>
                <a:lnTo>
                  <a:pt x="17221" y="96202"/>
                </a:lnTo>
                <a:close/>
              </a:path>
              <a:path w="1680845" h="357504">
                <a:moveTo>
                  <a:pt x="25603" y="8547"/>
                </a:moveTo>
                <a:lnTo>
                  <a:pt x="25120" y="7480"/>
                </a:lnTo>
                <a:lnTo>
                  <a:pt x="24790" y="5842"/>
                </a:lnTo>
                <a:lnTo>
                  <a:pt x="23495" y="7213"/>
                </a:lnTo>
                <a:lnTo>
                  <a:pt x="22669" y="7924"/>
                </a:lnTo>
                <a:lnTo>
                  <a:pt x="21932" y="9042"/>
                </a:lnTo>
                <a:lnTo>
                  <a:pt x="22453" y="9766"/>
                </a:lnTo>
                <a:lnTo>
                  <a:pt x="22656" y="10274"/>
                </a:lnTo>
                <a:lnTo>
                  <a:pt x="23571" y="9817"/>
                </a:lnTo>
                <a:lnTo>
                  <a:pt x="24625" y="9499"/>
                </a:lnTo>
                <a:lnTo>
                  <a:pt x="25323" y="8826"/>
                </a:lnTo>
                <a:lnTo>
                  <a:pt x="25603" y="8547"/>
                </a:lnTo>
                <a:close/>
              </a:path>
              <a:path w="1680845" h="357504">
                <a:moveTo>
                  <a:pt x="36614" y="242201"/>
                </a:moveTo>
                <a:lnTo>
                  <a:pt x="34848" y="239877"/>
                </a:lnTo>
                <a:lnTo>
                  <a:pt x="32321" y="239903"/>
                </a:lnTo>
                <a:lnTo>
                  <a:pt x="30797" y="241503"/>
                </a:lnTo>
                <a:lnTo>
                  <a:pt x="28105" y="243141"/>
                </a:lnTo>
                <a:lnTo>
                  <a:pt x="30632" y="244767"/>
                </a:lnTo>
                <a:lnTo>
                  <a:pt x="31965" y="246316"/>
                </a:lnTo>
                <a:lnTo>
                  <a:pt x="34455" y="246075"/>
                </a:lnTo>
                <a:lnTo>
                  <a:pt x="36614" y="244449"/>
                </a:lnTo>
                <a:lnTo>
                  <a:pt x="36614" y="243471"/>
                </a:lnTo>
                <a:lnTo>
                  <a:pt x="36614" y="242201"/>
                </a:lnTo>
                <a:close/>
              </a:path>
              <a:path w="1680845" h="357504">
                <a:moveTo>
                  <a:pt x="37922" y="6680"/>
                </a:moveTo>
                <a:lnTo>
                  <a:pt x="37680" y="5753"/>
                </a:lnTo>
                <a:lnTo>
                  <a:pt x="37249" y="5054"/>
                </a:lnTo>
                <a:lnTo>
                  <a:pt x="36906" y="4318"/>
                </a:lnTo>
                <a:lnTo>
                  <a:pt x="36461" y="4406"/>
                </a:lnTo>
                <a:lnTo>
                  <a:pt x="36017" y="4508"/>
                </a:lnTo>
                <a:lnTo>
                  <a:pt x="35560" y="4597"/>
                </a:lnTo>
                <a:lnTo>
                  <a:pt x="36703" y="7327"/>
                </a:lnTo>
                <a:lnTo>
                  <a:pt x="37122" y="7061"/>
                </a:lnTo>
                <a:lnTo>
                  <a:pt x="37922" y="6680"/>
                </a:lnTo>
                <a:close/>
              </a:path>
              <a:path w="1680845" h="357504">
                <a:moveTo>
                  <a:pt x="47180" y="10769"/>
                </a:moveTo>
                <a:lnTo>
                  <a:pt x="45339" y="10007"/>
                </a:lnTo>
                <a:lnTo>
                  <a:pt x="44323" y="9169"/>
                </a:lnTo>
                <a:lnTo>
                  <a:pt x="42722" y="9613"/>
                </a:lnTo>
                <a:lnTo>
                  <a:pt x="42113" y="10756"/>
                </a:lnTo>
                <a:lnTo>
                  <a:pt x="41389" y="11506"/>
                </a:lnTo>
                <a:lnTo>
                  <a:pt x="42240" y="12103"/>
                </a:lnTo>
                <a:lnTo>
                  <a:pt x="43091" y="13144"/>
                </a:lnTo>
                <a:lnTo>
                  <a:pt x="43954" y="13157"/>
                </a:lnTo>
                <a:lnTo>
                  <a:pt x="44742" y="13169"/>
                </a:lnTo>
                <a:lnTo>
                  <a:pt x="45542" y="12052"/>
                </a:lnTo>
                <a:lnTo>
                  <a:pt x="47180" y="10769"/>
                </a:lnTo>
                <a:close/>
              </a:path>
              <a:path w="1680845" h="357504">
                <a:moveTo>
                  <a:pt x="49352" y="210985"/>
                </a:moveTo>
                <a:lnTo>
                  <a:pt x="48514" y="209867"/>
                </a:lnTo>
                <a:lnTo>
                  <a:pt x="47320" y="210769"/>
                </a:lnTo>
                <a:lnTo>
                  <a:pt x="44932" y="212547"/>
                </a:lnTo>
                <a:lnTo>
                  <a:pt x="45808" y="213741"/>
                </a:lnTo>
                <a:lnTo>
                  <a:pt x="46990" y="212813"/>
                </a:lnTo>
                <a:lnTo>
                  <a:pt x="49352" y="210985"/>
                </a:lnTo>
                <a:close/>
              </a:path>
              <a:path w="1680845" h="357504">
                <a:moveTo>
                  <a:pt x="58102" y="235394"/>
                </a:moveTo>
                <a:lnTo>
                  <a:pt x="49149" y="233692"/>
                </a:lnTo>
                <a:lnTo>
                  <a:pt x="45554" y="240271"/>
                </a:lnTo>
                <a:lnTo>
                  <a:pt x="40868" y="243649"/>
                </a:lnTo>
                <a:lnTo>
                  <a:pt x="41389" y="253555"/>
                </a:lnTo>
                <a:lnTo>
                  <a:pt x="41313" y="253758"/>
                </a:lnTo>
                <a:lnTo>
                  <a:pt x="41186" y="254533"/>
                </a:lnTo>
                <a:lnTo>
                  <a:pt x="41668" y="254876"/>
                </a:lnTo>
                <a:lnTo>
                  <a:pt x="42938" y="255041"/>
                </a:lnTo>
                <a:lnTo>
                  <a:pt x="43446" y="254736"/>
                </a:lnTo>
                <a:lnTo>
                  <a:pt x="43929" y="253555"/>
                </a:lnTo>
                <a:lnTo>
                  <a:pt x="43586" y="253034"/>
                </a:lnTo>
                <a:lnTo>
                  <a:pt x="42799" y="252882"/>
                </a:lnTo>
                <a:lnTo>
                  <a:pt x="53594" y="247637"/>
                </a:lnTo>
                <a:lnTo>
                  <a:pt x="52222" y="244525"/>
                </a:lnTo>
                <a:lnTo>
                  <a:pt x="52616" y="241935"/>
                </a:lnTo>
                <a:lnTo>
                  <a:pt x="57289" y="239814"/>
                </a:lnTo>
                <a:lnTo>
                  <a:pt x="57404" y="237439"/>
                </a:lnTo>
                <a:lnTo>
                  <a:pt x="58102" y="235394"/>
                </a:lnTo>
                <a:close/>
              </a:path>
              <a:path w="1680845" h="357504">
                <a:moveTo>
                  <a:pt x="69405" y="6908"/>
                </a:moveTo>
                <a:lnTo>
                  <a:pt x="68326" y="5740"/>
                </a:lnTo>
                <a:lnTo>
                  <a:pt x="67144" y="3530"/>
                </a:lnTo>
                <a:lnTo>
                  <a:pt x="64541" y="3810"/>
                </a:lnTo>
                <a:lnTo>
                  <a:pt x="63042" y="5410"/>
                </a:lnTo>
                <a:lnTo>
                  <a:pt x="60604" y="6959"/>
                </a:lnTo>
                <a:lnTo>
                  <a:pt x="62738" y="8737"/>
                </a:lnTo>
                <a:lnTo>
                  <a:pt x="64312" y="10795"/>
                </a:lnTo>
                <a:lnTo>
                  <a:pt x="65087" y="10528"/>
                </a:lnTo>
                <a:lnTo>
                  <a:pt x="66751" y="9956"/>
                </a:lnTo>
                <a:lnTo>
                  <a:pt x="67995" y="8191"/>
                </a:lnTo>
                <a:lnTo>
                  <a:pt x="69405" y="6908"/>
                </a:lnTo>
                <a:close/>
              </a:path>
              <a:path w="1680845" h="357504">
                <a:moveTo>
                  <a:pt x="76631" y="1422"/>
                </a:moveTo>
                <a:lnTo>
                  <a:pt x="76555" y="774"/>
                </a:lnTo>
                <a:lnTo>
                  <a:pt x="76530" y="444"/>
                </a:lnTo>
                <a:lnTo>
                  <a:pt x="72974" y="444"/>
                </a:lnTo>
                <a:lnTo>
                  <a:pt x="72961" y="711"/>
                </a:lnTo>
                <a:lnTo>
                  <a:pt x="73152" y="1765"/>
                </a:lnTo>
                <a:lnTo>
                  <a:pt x="74345" y="1714"/>
                </a:lnTo>
                <a:lnTo>
                  <a:pt x="75488" y="1562"/>
                </a:lnTo>
                <a:lnTo>
                  <a:pt x="76631" y="1422"/>
                </a:lnTo>
                <a:close/>
              </a:path>
              <a:path w="1680845" h="357504">
                <a:moveTo>
                  <a:pt x="134035" y="221894"/>
                </a:moveTo>
                <a:lnTo>
                  <a:pt x="133591" y="217462"/>
                </a:lnTo>
                <a:lnTo>
                  <a:pt x="125387" y="219506"/>
                </a:lnTo>
                <a:lnTo>
                  <a:pt x="124599" y="220764"/>
                </a:lnTo>
                <a:lnTo>
                  <a:pt x="128041" y="227355"/>
                </a:lnTo>
                <a:lnTo>
                  <a:pt x="131102" y="224104"/>
                </a:lnTo>
                <a:lnTo>
                  <a:pt x="134035" y="221894"/>
                </a:lnTo>
                <a:close/>
              </a:path>
              <a:path w="1680845" h="357504">
                <a:moveTo>
                  <a:pt x="138582" y="4127"/>
                </a:moveTo>
                <a:lnTo>
                  <a:pt x="134683" y="1600"/>
                </a:lnTo>
                <a:lnTo>
                  <a:pt x="130924" y="0"/>
                </a:lnTo>
                <a:lnTo>
                  <a:pt x="126873" y="3759"/>
                </a:lnTo>
                <a:lnTo>
                  <a:pt x="130721" y="9817"/>
                </a:lnTo>
                <a:lnTo>
                  <a:pt x="131495" y="9829"/>
                </a:lnTo>
                <a:lnTo>
                  <a:pt x="138582" y="4127"/>
                </a:lnTo>
                <a:close/>
              </a:path>
              <a:path w="1680845" h="357504">
                <a:moveTo>
                  <a:pt x="157657" y="5080"/>
                </a:moveTo>
                <a:lnTo>
                  <a:pt x="154152" y="3340"/>
                </a:lnTo>
                <a:lnTo>
                  <a:pt x="151295" y="444"/>
                </a:lnTo>
                <a:lnTo>
                  <a:pt x="141757" y="444"/>
                </a:lnTo>
                <a:lnTo>
                  <a:pt x="142036" y="660"/>
                </a:lnTo>
                <a:lnTo>
                  <a:pt x="142227" y="889"/>
                </a:lnTo>
                <a:lnTo>
                  <a:pt x="143624" y="9652"/>
                </a:lnTo>
                <a:lnTo>
                  <a:pt x="151752" y="6108"/>
                </a:lnTo>
                <a:lnTo>
                  <a:pt x="156260" y="10439"/>
                </a:lnTo>
                <a:lnTo>
                  <a:pt x="157657" y="5080"/>
                </a:lnTo>
                <a:close/>
              </a:path>
              <a:path w="1680845" h="357504">
                <a:moveTo>
                  <a:pt x="168097" y="444"/>
                </a:moveTo>
                <a:lnTo>
                  <a:pt x="165735" y="444"/>
                </a:lnTo>
                <a:lnTo>
                  <a:pt x="165773" y="825"/>
                </a:lnTo>
                <a:lnTo>
                  <a:pt x="165823" y="1219"/>
                </a:lnTo>
                <a:lnTo>
                  <a:pt x="165862" y="1638"/>
                </a:lnTo>
                <a:lnTo>
                  <a:pt x="166674" y="1219"/>
                </a:lnTo>
                <a:lnTo>
                  <a:pt x="167424" y="825"/>
                </a:lnTo>
                <a:lnTo>
                  <a:pt x="168097" y="444"/>
                </a:lnTo>
                <a:close/>
              </a:path>
              <a:path w="1680845" h="357504">
                <a:moveTo>
                  <a:pt x="184073" y="214464"/>
                </a:moveTo>
                <a:lnTo>
                  <a:pt x="173723" y="224790"/>
                </a:lnTo>
                <a:lnTo>
                  <a:pt x="182283" y="225145"/>
                </a:lnTo>
                <a:lnTo>
                  <a:pt x="183388" y="223748"/>
                </a:lnTo>
                <a:lnTo>
                  <a:pt x="184073" y="214464"/>
                </a:lnTo>
                <a:close/>
              </a:path>
              <a:path w="1680845" h="357504">
                <a:moveTo>
                  <a:pt x="188391" y="185813"/>
                </a:moveTo>
                <a:lnTo>
                  <a:pt x="176504" y="192786"/>
                </a:lnTo>
                <a:lnTo>
                  <a:pt x="181254" y="201231"/>
                </a:lnTo>
                <a:lnTo>
                  <a:pt x="188214" y="201256"/>
                </a:lnTo>
                <a:lnTo>
                  <a:pt x="186537" y="192341"/>
                </a:lnTo>
                <a:lnTo>
                  <a:pt x="187629" y="189966"/>
                </a:lnTo>
                <a:lnTo>
                  <a:pt x="188391" y="185813"/>
                </a:lnTo>
                <a:close/>
              </a:path>
              <a:path w="1680845" h="357504">
                <a:moveTo>
                  <a:pt x="194792" y="212102"/>
                </a:moveTo>
                <a:lnTo>
                  <a:pt x="194335" y="211594"/>
                </a:lnTo>
                <a:lnTo>
                  <a:pt x="193446" y="210578"/>
                </a:lnTo>
                <a:lnTo>
                  <a:pt x="189217" y="213893"/>
                </a:lnTo>
                <a:lnTo>
                  <a:pt x="190817" y="215569"/>
                </a:lnTo>
                <a:lnTo>
                  <a:pt x="194792" y="212102"/>
                </a:lnTo>
                <a:close/>
              </a:path>
              <a:path w="1680845" h="357504">
                <a:moveTo>
                  <a:pt x="217411" y="444"/>
                </a:moveTo>
                <a:lnTo>
                  <a:pt x="212344" y="444"/>
                </a:lnTo>
                <a:lnTo>
                  <a:pt x="212140" y="546"/>
                </a:lnTo>
                <a:lnTo>
                  <a:pt x="211734" y="723"/>
                </a:lnTo>
                <a:lnTo>
                  <a:pt x="214591" y="3035"/>
                </a:lnTo>
                <a:lnTo>
                  <a:pt x="216382" y="3048"/>
                </a:lnTo>
                <a:lnTo>
                  <a:pt x="217411" y="444"/>
                </a:lnTo>
                <a:close/>
              </a:path>
              <a:path w="1680845" h="357504">
                <a:moveTo>
                  <a:pt x="222504" y="176009"/>
                </a:moveTo>
                <a:lnTo>
                  <a:pt x="217589" y="173418"/>
                </a:lnTo>
                <a:lnTo>
                  <a:pt x="214769" y="177152"/>
                </a:lnTo>
                <a:lnTo>
                  <a:pt x="212217" y="179933"/>
                </a:lnTo>
                <a:lnTo>
                  <a:pt x="211391" y="180822"/>
                </a:lnTo>
                <a:lnTo>
                  <a:pt x="212902" y="183857"/>
                </a:lnTo>
                <a:lnTo>
                  <a:pt x="213334" y="185902"/>
                </a:lnTo>
                <a:lnTo>
                  <a:pt x="214960" y="185089"/>
                </a:lnTo>
                <a:lnTo>
                  <a:pt x="217030" y="184645"/>
                </a:lnTo>
                <a:lnTo>
                  <a:pt x="219887" y="181254"/>
                </a:lnTo>
                <a:lnTo>
                  <a:pt x="221018" y="178600"/>
                </a:lnTo>
                <a:lnTo>
                  <a:pt x="222504" y="176009"/>
                </a:lnTo>
                <a:close/>
              </a:path>
              <a:path w="1680845" h="357504">
                <a:moveTo>
                  <a:pt x="252044" y="162280"/>
                </a:moveTo>
                <a:lnTo>
                  <a:pt x="251193" y="160731"/>
                </a:lnTo>
                <a:lnTo>
                  <a:pt x="245313" y="160731"/>
                </a:lnTo>
                <a:lnTo>
                  <a:pt x="248564" y="165354"/>
                </a:lnTo>
                <a:lnTo>
                  <a:pt x="249720" y="164325"/>
                </a:lnTo>
                <a:lnTo>
                  <a:pt x="250888" y="163309"/>
                </a:lnTo>
                <a:lnTo>
                  <a:pt x="252044" y="162280"/>
                </a:lnTo>
                <a:close/>
              </a:path>
              <a:path w="1680845" h="357504">
                <a:moveTo>
                  <a:pt x="265125" y="199859"/>
                </a:moveTo>
                <a:lnTo>
                  <a:pt x="263372" y="196291"/>
                </a:lnTo>
                <a:lnTo>
                  <a:pt x="259384" y="193713"/>
                </a:lnTo>
                <a:lnTo>
                  <a:pt x="256603" y="190766"/>
                </a:lnTo>
                <a:lnTo>
                  <a:pt x="257289" y="189636"/>
                </a:lnTo>
                <a:lnTo>
                  <a:pt x="261162" y="181178"/>
                </a:lnTo>
                <a:lnTo>
                  <a:pt x="260731" y="180759"/>
                </a:lnTo>
                <a:lnTo>
                  <a:pt x="249478" y="174510"/>
                </a:lnTo>
                <a:lnTo>
                  <a:pt x="244640" y="173520"/>
                </a:lnTo>
                <a:lnTo>
                  <a:pt x="244259" y="163296"/>
                </a:lnTo>
                <a:lnTo>
                  <a:pt x="240220" y="163309"/>
                </a:lnTo>
                <a:lnTo>
                  <a:pt x="236524" y="163093"/>
                </a:lnTo>
                <a:lnTo>
                  <a:pt x="235153" y="166484"/>
                </a:lnTo>
                <a:lnTo>
                  <a:pt x="231762" y="170484"/>
                </a:lnTo>
                <a:lnTo>
                  <a:pt x="235470" y="172745"/>
                </a:lnTo>
                <a:lnTo>
                  <a:pt x="239585" y="175260"/>
                </a:lnTo>
                <a:lnTo>
                  <a:pt x="239179" y="178803"/>
                </a:lnTo>
                <a:lnTo>
                  <a:pt x="240868" y="189484"/>
                </a:lnTo>
                <a:lnTo>
                  <a:pt x="242316" y="191998"/>
                </a:lnTo>
                <a:lnTo>
                  <a:pt x="256032" y="193687"/>
                </a:lnTo>
                <a:lnTo>
                  <a:pt x="253072" y="196684"/>
                </a:lnTo>
                <a:lnTo>
                  <a:pt x="251523" y="200050"/>
                </a:lnTo>
                <a:lnTo>
                  <a:pt x="261226" y="205803"/>
                </a:lnTo>
                <a:lnTo>
                  <a:pt x="265125" y="199859"/>
                </a:lnTo>
                <a:close/>
              </a:path>
              <a:path w="1680845" h="357504">
                <a:moveTo>
                  <a:pt x="272834" y="156984"/>
                </a:moveTo>
                <a:lnTo>
                  <a:pt x="266496" y="151511"/>
                </a:lnTo>
                <a:lnTo>
                  <a:pt x="258546" y="155473"/>
                </a:lnTo>
                <a:lnTo>
                  <a:pt x="268300" y="162915"/>
                </a:lnTo>
                <a:lnTo>
                  <a:pt x="272834" y="156984"/>
                </a:lnTo>
                <a:close/>
              </a:path>
              <a:path w="1680845" h="357504">
                <a:moveTo>
                  <a:pt x="754519" y="332689"/>
                </a:moveTo>
                <a:lnTo>
                  <a:pt x="753719" y="327660"/>
                </a:lnTo>
                <a:lnTo>
                  <a:pt x="745756" y="328879"/>
                </a:lnTo>
                <a:lnTo>
                  <a:pt x="748817" y="338061"/>
                </a:lnTo>
                <a:lnTo>
                  <a:pt x="753491" y="335775"/>
                </a:lnTo>
                <a:lnTo>
                  <a:pt x="754519" y="332689"/>
                </a:lnTo>
                <a:close/>
              </a:path>
              <a:path w="1680845" h="357504">
                <a:moveTo>
                  <a:pt x="755357" y="46570"/>
                </a:moveTo>
                <a:lnTo>
                  <a:pt x="753440" y="42227"/>
                </a:lnTo>
                <a:lnTo>
                  <a:pt x="750493" y="42748"/>
                </a:lnTo>
                <a:lnTo>
                  <a:pt x="747052" y="44208"/>
                </a:lnTo>
                <a:lnTo>
                  <a:pt x="746747" y="44831"/>
                </a:lnTo>
                <a:lnTo>
                  <a:pt x="745553" y="46126"/>
                </a:lnTo>
                <a:lnTo>
                  <a:pt x="747801" y="49682"/>
                </a:lnTo>
                <a:lnTo>
                  <a:pt x="750506" y="50584"/>
                </a:lnTo>
                <a:lnTo>
                  <a:pt x="753884" y="48806"/>
                </a:lnTo>
                <a:lnTo>
                  <a:pt x="754621" y="48412"/>
                </a:lnTo>
                <a:lnTo>
                  <a:pt x="755357" y="46570"/>
                </a:lnTo>
                <a:close/>
              </a:path>
              <a:path w="1680845" h="357504">
                <a:moveTo>
                  <a:pt x="760463" y="330085"/>
                </a:moveTo>
                <a:lnTo>
                  <a:pt x="760006" y="329895"/>
                </a:lnTo>
                <a:lnTo>
                  <a:pt x="759167" y="329514"/>
                </a:lnTo>
                <a:lnTo>
                  <a:pt x="758520" y="330771"/>
                </a:lnTo>
                <a:lnTo>
                  <a:pt x="757961" y="332041"/>
                </a:lnTo>
                <a:lnTo>
                  <a:pt x="757402" y="333286"/>
                </a:lnTo>
                <a:lnTo>
                  <a:pt x="758761" y="333933"/>
                </a:lnTo>
                <a:lnTo>
                  <a:pt x="759320" y="332651"/>
                </a:lnTo>
                <a:lnTo>
                  <a:pt x="760463" y="330085"/>
                </a:lnTo>
                <a:close/>
              </a:path>
              <a:path w="1680845" h="357504">
                <a:moveTo>
                  <a:pt x="772985" y="38989"/>
                </a:moveTo>
                <a:lnTo>
                  <a:pt x="770153" y="34417"/>
                </a:lnTo>
                <a:lnTo>
                  <a:pt x="765822" y="34658"/>
                </a:lnTo>
                <a:lnTo>
                  <a:pt x="763981" y="37299"/>
                </a:lnTo>
                <a:lnTo>
                  <a:pt x="763003" y="41783"/>
                </a:lnTo>
                <a:lnTo>
                  <a:pt x="763524" y="43268"/>
                </a:lnTo>
                <a:lnTo>
                  <a:pt x="764946" y="44373"/>
                </a:lnTo>
                <a:lnTo>
                  <a:pt x="766914" y="44577"/>
                </a:lnTo>
                <a:lnTo>
                  <a:pt x="767270" y="44119"/>
                </a:lnTo>
                <a:lnTo>
                  <a:pt x="769353" y="41414"/>
                </a:lnTo>
                <a:lnTo>
                  <a:pt x="772985" y="38989"/>
                </a:lnTo>
                <a:close/>
              </a:path>
              <a:path w="1680845" h="357504">
                <a:moveTo>
                  <a:pt x="783539" y="338074"/>
                </a:moveTo>
                <a:lnTo>
                  <a:pt x="783424" y="336270"/>
                </a:lnTo>
                <a:lnTo>
                  <a:pt x="782993" y="335661"/>
                </a:lnTo>
                <a:lnTo>
                  <a:pt x="782053" y="335572"/>
                </a:lnTo>
                <a:lnTo>
                  <a:pt x="781812" y="335584"/>
                </a:lnTo>
                <a:lnTo>
                  <a:pt x="781431" y="335724"/>
                </a:lnTo>
                <a:lnTo>
                  <a:pt x="781659" y="333578"/>
                </a:lnTo>
                <a:lnTo>
                  <a:pt x="781113" y="331292"/>
                </a:lnTo>
                <a:lnTo>
                  <a:pt x="778725" y="329361"/>
                </a:lnTo>
                <a:lnTo>
                  <a:pt x="771969" y="333336"/>
                </a:lnTo>
                <a:lnTo>
                  <a:pt x="767067" y="337921"/>
                </a:lnTo>
                <a:lnTo>
                  <a:pt x="769353" y="345719"/>
                </a:lnTo>
                <a:lnTo>
                  <a:pt x="760907" y="351777"/>
                </a:lnTo>
                <a:lnTo>
                  <a:pt x="765098" y="357073"/>
                </a:lnTo>
                <a:lnTo>
                  <a:pt x="774814" y="355028"/>
                </a:lnTo>
                <a:lnTo>
                  <a:pt x="776401" y="346862"/>
                </a:lnTo>
                <a:lnTo>
                  <a:pt x="780034" y="340118"/>
                </a:lnTo>
                <a:lnTo>
                  <a:pt x="780681" y="338645"/>
                </a:lnTo>
                <a:lnTo>
                  <a:pt x="780973" y="338937"/>
                </a:lnTo>
                <a:lnTo>
                  <a:pt x="781431" y="339077"/>
                </a:lnTo>
                <a:lnTo>
                  <a:pt x="783082" y="338950"/>
                </a:lnTo>
                <a:lnTo>
                  <a:pt x="783539" y="338074"/>
                </a:lnTo>
                <a:close/>
              </a:path>
              <a:path w="1680845" h="357504">
                <a:moveTo>
                  <a:pt x="811707" y="63715"/>
                </a:moveTo>
                <a:lnTo>
                  <a:pt x="811555" y="62941"/>
                </a:lnTo>
                <a:lnTo>
                  <a:pt x="811009" y="59931"/>
                </a:lnTo>
                <a:lnTo>
                  <a:pt x="810958" y="59664"/>
                </a:lnTo>
                <a:lnTo>
                  <a:pt x="805738" y="52628"/>
                </a:lnTo>
                <a:lnTo>
                  <a:pt x="803300" y="54292"/>
                </a:lnTo>
                <a:lnTo>
                  <a:pt x="798449" y="56540"/>
                </a:lnTo>
                <a:lnTo>
                  <a:pt x="799922" y="62941"/>
                </a:lnTo>
                <a:lnTo>
                  <a:pt x="791832" y="59931"/>
                </a:lnTo>
                <a:lnTo>
                  <a:pt x="793076" y="64846"/>
                </a:lnTo>
                <a:lnTo>
                  <a:pt x="794067" y="66954"/>
                </a:lnTo>
                <a:lnTo>
                  <a:pt x="795108" y="69646"/>
                </a:lnTo>
                <a:lnTo>
                  <a:pt x="795210" y="69913"/>
                </a:lnTo>
                <a:lnTo>
                  <a:pt x="798931" y="71424"/>
                </a:lnTo>
                <a:lnTo>
                  <a:pt x="801649" y="69646"/>
                </a:lnTo>
                <a:lnTo>
                  <a:pt x="803871" y="68961"/>
                </a:lnTo>
                <a:lnTo>
                  <a:pt x="804329" y="74066"/>
                </a:lnTo>
                <a:lnTo>
                  <a:pt x="804354" y="74295"/>
                </a:lnTo>
                <a:lnTo>
                  <a:pt x="810133" y="74066"/>
                </a:lnTo>
                <a:lnTo>
                  <a:pt x="810755" y="69913"/>
                </a:lnTo>
                <a:lnTo>
                  <a:pt x="810806" y="69646"/>
                </a:lnTo>
                <a:lnTo>
                  <a:pt x="810907" y="68961"/>
                </a:lnTo>
                <a:lnTo>
                  <a:pt x="811707" y="63715"/>
                </a:lnTo>
                <a:close/>
              </a:path>
              <a:path w="1680845" h="357504">
                <a:moveTo>
                  <a:pt x="845959" y="72821"/>
                </a:moveTo>
                <a:lnTo>
                  <a:pt x="843419" y="72504"/>
                </a:lnTo>
                <a:lnTo>
                  <a:pt x="841476" y="71678"/>
                </a:lnTo>
                <a:lnTo>
                  <a:pt x="838238" y="73037"/>
                </a:lnTo>
                <a:lnTo>
                  <a:pt x="836676" y="74650"/>
                </a:lnTo>
                <a:lnTo>
                  <a:pt x="835012" y="76009"/>
                </a:lnTo>
                <a:lnTo>
                  <a:pt x="838771" y="77571"/>
                </a:lnTo>
                <a:lnTo>
                  <a:pt x="842187" y="77330"/>
                </a:lnTo>
                <a:lnTo>
                  <a:pt x="845959" y="72821"/>
                </a:lnTo>
                <a:close/>
              </a:path>
              <a:path w="1680845" h="357504">
                <a:moveTo>
                  <a:pt x="911085" y="328714"/>
                </a:moveTo>
                <a:lnTo>
                  <a:pt x="910869" y="327507"/>
                </a:lnTo>
                <a:lnTo>
                  <a:pt x="910869" y="325437"/>
                </a:lnTo>
                <a:lnTo>
                  <a:pt x="910882" y="325259"/>
                </a:lnTo>
                <a:lnTo>
                  <a:pt x="909027" y="325437"/>
                </a:lnTo>
                <a:lnTo>
                  <a:pt x="906703" y="324980"/>
                </a:lnTo>
                <a:lnTo>
                  <a:pt x="903160" y="327507"/>
                </a:lnTo>
                <a:lnTo>
                  <a:pt x="901966" y="329552"/>
                </a:lnTo>
                <a:lnTo>
                  <a:pt x="903262" y="332041"/>
                </a:lnTo>
                <a:lnTo>
                  <a:pt x="903325" y="333019"/>
                </a:lnTo>
                <a:lnTo>
                  <a:pt x="903135" y="334327"/>
                </a:lnTo>
                <a:lnTo>
                  <a:pt x="904392" y="334810"/>
                </a:lnTo>
                <a:lnTo>
                  <a:pt x="905764" y="335114"/>
                </a:lnTo>
                <a:lnTo>
                  <a:pt x="907173" y="335114"/>
                </a:lnTo>
                <a:lnTo>
                  <a:pt x="907884" y="334327"/>
                </a:lnTo>
                <a:lnTo>
                  <a:pt x="907910" y="333019"/>
                </a:lnTo>
                <a:lnTo>
                  <a:pt x="908875" y="332041"/>
                </a:lnTo>
                <a:lnTo>
                  <a:pt x="909751" y="331089"/>
                </a:lnTo>
                <a:lnTo>
                  <a:pt x="911085" y="328714"/>
                </a:lnTo>
                <a:close/>
              </a:path>
              <a:path w="1680845" h="357504">
                <a:moveTo>
                  <a:pt x="936675" y="444"/>
                </a:moveTo>
                <a:lnTo>
                  <a:pt x="924331" y="444"/>
                </a:lnTo>
                <a:lnTo>
                  <a:pt x="925017" y="2514"/>
                </a:lnTo>
                <a:lnTo>
                  <a:pt x="925423" y="3530"/>
                </a:lnTo>
                <a:lnTo>
                  <a:pt x="931481" y="1562"/>
                </a:lnTo>
                <a:lnTo>
                  <a:pt x="935228" y="5397"/>
                </a:lnTo>
                <a:lnTo>
                  <a:pt x="936675" y="444"/>
                </a:lnTo>
                <a:close/>
              </a:path>
              <a:path w="1680845" h="357504">
                <a:moveTo>
                  <a:pt x="937628" y="329831"/>
                </a:moveTo>
                <a:lnTo>
                  <a:pt x="937399" y="327850"/>
                </a:lnTo>
                <a:lnTo>
                  <a:pt x="933615" y="328422"/>
                </a:lnTo>
                <a:lnTo>
                  <a:pt x="933894" y="329869"/>
                </a:lnTo>
                <a:lnTo>
                  <a:pt x="934021" y="330593"/>
                </a:lnTo>
                <a:lnTo>
                  <a:pt x="937628" y="329831"/>
                </a:lnTo>
                <a:close/>
              </a:path>
              <a:path w="1680845" h="357504">
                <a:moveTo>
                  <a:pt x="980300" y="8039"/>
                </a:moveTo>
                <a:lnTo>
                  <a:pt x="979982" y="4203"/>
                </a:lnTo>
                <a:lnTo>
                  <a:pt x="978319" y="457"/>
                </a:lnTo>
                <a:lnTo>
                  <a:pt x="944257" y="457"/>
                </a:lnTo>
                <a:lnTo>
                  <a:pt x="944041" y="2400"/>
                </a:lnTo>
                <a:lnTo>
                  <a:pt x="944562" y="4635"/>
                </a:lnTo>
                <a:lnTo>
                  <a:pt x="945705" y="6769"/>
                </a:lnTo>
                <a:lnTo>
                  <a:pt x="944486" y="6337"/>
                </a:lnTo>
                <a:lnTo>
                  <a:pt x="943559" y="5359"/>
                </a:lnTo>
                <a:lnTo>
                  <a:pt x="942174" y="6324"/>
                </a:lnTo>
                <a:lnTo>
                  <a:pt x="940333" y="7289"/>
                </a:lnTo>
                <a:lnTo>
                  <a:pt x="939888" y="10490"/>
                </a:lnTo>
                <a:lnTo>
                  <a:pt x="940206" y="12903"/>
                </a:lnTo>
                <a:lnTo>
                  <a:pt x="941514" y="15417"/>
                </a:lnTo>
                <a:lnTo>
                  <a:pt x="944473" y="15379"/>
                </a:lnTo>
                <a:lnTo>
                  <a:pt x="948601" y="13652"/>
                </a:lnTo>
                <a:lnTo>
                  <a:pt x="951039" y="11874"/>
                </a:lnTo>
                <a:lnTo>
                  <a:pt x="952588" y="10972"/>
                </a:lnTo>
                <a:lnTo>
                  <a:pt x="960094" y="18313"/>
                </a:lnTo>
                <a:lnTo>
                  <a:pt x="965873" y="17843"/>
                </a:lnTo>
                <a:lnTo>
                  <a:pt x="971296" y="11112"/>
                </a:lnTo>
                <a:lnTo>
                  <a:pt x="977747" y="12484"/>
                </a:lnTo>
                <a:lnTo>
                  <a:pt x="980300" y="8039"/>
                </a:lnTo>
                <a:close/>
              </a:path>
              <a:path w="1680845" h="357504">
                <a:moveTo>
                  <a:pt x="988415" y="322033"/>
                </a:moveTo>
                <a:lnTo>
                  <a:pt x="987882" y="321183"/>
                </a:lnTo>
                <a:lnTo>
                  <a:pt x="987386" y="320255"/>
                </a:lnTo>
                <a:lnTo>
                  <a:pt x="986599" y="321310"/>
                </a:lnTo>
                <a:lnTo>
                  <a:pt x="986116" y="322402"/>
                </a:lnTo>
                <a:lnTo>
                  <a:pt x="984135" y="323850"/>
                </a:lnTo>
                <a:lnTo>
                  <a:pt x="982700" y="324256"/>
                </a:lnTo>
                <a:lnTo>
                  <a:pt x="981456" y="324954"/>
                </a:lnTo>
                <a:lnTo>
                  <a:pt x="976058" y="327952"/>
                </a:lnTo>
                <a:lnTo>
                  <a:pt x="976033" y="330619"/>
                </a:lnTo>
                <a:lnTo>
                  <a:pt x="982091" y="335699"/>
                </a:lnTo>
                <a:lnTo>
                  <a:pt x="967219" y="355473"/>
                </a:lnTo>
                <a:lnTo>
                  <a:pt x="984300" y="354457"/>
                </a:lnTo>
                <a:lnTo>
                  <a:pt x="987882" y="348830"/>
                </a:lnTo>
                <a:lnTo>
                  <a:pt x="982192" y="326631"/>
                </a:lnTo>
                <a:lnTo>
                  <a:pt x="988415" y="322033"/>
                </a:lnTo>
                <a:close/>
              </a:path>
              <a:path w="1680845" h="357504">
                <a:moveTo>
                  <a:pt x="991323" y="329907"/>
                </a:moveTo>
                <a:lnTo>
                  <a:pt x="987145" y="331063"/>
                </a:lnTo>
                <a:lnTo>
                  <a:pt x="985545" y="332333"/>
                </a:lnTo>
                <a:lnTo>
                  <a:pt x="988110" y="336486"/>
                </a:lnTo>
                <a:lnTo>
                  <a:pt x="989253" y="334162"/>
                </a:lnTo>
                <a:lnTo>
                  <a:pt x="991323" y="329907"/>
                </a:lnTo>
                <a:close/>
              </a:path>
              <a:path w="1680845" h="357504">
                <a:moveTo>
                  <a:pt x="991654" y="457"/>
                </a:moveTo>
                <a:lnTo>
                  <a:pt x="979347" y="457"/>
                </a:lnTo>
                <a:lnTo>
                  <a:pt x="983589" y="4038"/>
                </a:lnTo>
                <a:lnTo>
                  <a:pt x="983970" y="7505"/>
                </a:lnTo>
                <a:lnTo>
                  <a:pt x="981684" y="15760"/>
                </a:lnTo>
                <a:lnTo>
                  <a:pt x="989101" y="15100"/>
                </a:lnTo>
                <a:lnTo>
                  <a:pt x="986510" y="5486"/>
                </a:lnTo>
                <a:lnTo>
                  <a:pt x="987145" y="3733"/>
                </a:lnTo>
                <a:lnTo>
                  <a:pt x="991654" y="457"/>
                </a:lnTo>
                <a:close/>
              </a:path>
              <a:path w="1680845" h="357504">
                <a:moveTo>
                  <a:pt x="994562" y="21132"/>
                </a:moveTo>
                <a:lnTo>
                  <a:pt x="992949" y="17894"/>
                </a:lnTo>
                <a:lnTo>
                  <a:pt x="989190" y="15265"/>
                </a:lnTo>
                <a:lnTo>
                  <a:pt x="984681" y="21374"/>
                </a:lnTo>
                <a:lnTo>
                  <a:pt x="978903" y="20320"/>
                </a:lnTo>
                <a:lnTo>
                  <a:pt x="972324" y="17056"/>
                </a:lnTo>
                <a:lnTo>
                  <a:pt x="971753" y="20713"/>
                </a:lnTo>
                <a:lnTo>
                  <a:pt x="970114" y="24218"/>
                </a:lnTo>
                <a:lnTo>
                  <a:pt x="972527" y="28524"/>
                </a:lnTo>
                <a:lnTo>
                  <a:pt x="976185" y="29540"/>
                </a:lnTo>
                <a:lnTo>
                  <a:pt x="979322" y="31432"/>
                </a:lnTo>
                <a:lnTo>
                  <a:pt x="978319" y="40411"/>
                </a:lnTo>
                <a:lnTo>
                  <a:pt x="984567" y="39827"/>
                </a:lnTo>
                <a:lnTo>
                  <a:pt x="987539" y="42875"/>
                </a:lnTo>
                <a:lnTo>
                  <a:pt x="986129" y="49822"/>
                </a:lnTo>
                <a:lnTo>
                  <a:pt x="991501" y="47485"/>
                </a:lnTo>
                <a:lnTo>
                  <a:pt x="989634" y="43141"/>
                </a:lnTo>
                <a:lnTo>
                  <a:pt x="991247" y="41173"/>
                </a:lnTo>
                <a:lnTo>
                  <a:pt x="985164" y="35788"/>
                </a:lnTo>
                <a:lnTo>
                  <a:pt x="991704" y="33134"/>
                </a:lnTo>
                <a:lnTo>
                  <a:pt x="992085" y="30403"/>
                </a:lnTo>
                <a:lnTo>
                  <a:pt x="992022" y="27952"/>
                </a:lnTo>
                <a:lnTo>
                  <a:pt x="992809" y="25831"/>
                </a:lnTo>
                <a:lnTo>
                  <a:pt x="994562" y="21132"/>
                </a:lnTo>
                <a:close/>
              </a:path>
              <a:path w="1680845" h="357504">
                <a:moveTo>
                  <a:pt x="1014895" y="324142"/>
                </a:moveTo>
                <a:lnTo>
                  <a:pt x="1014323" y="322884"/>
                </a:lnTo>
                <a:lnTo>
                  <a:pt x="1013955" y="322110"/>
                </a:lnTo>
                <a:lnTo>
                  <a:pt x="1011440" y="321424"/>
                </a:lnTo>
                <a:lnTo>
                  <a:pt x="1010742" y="321906"/>
                </a:lnTo>
                <a:lnTo>
                  <a:pt x="1009561" y="322732"/>
                </a:lnTo>
                <a:lnTo>
                  <a:pt x="1008481" y="324497"/>
                </a:lnTo>
                <a:lnTo>
                  <a:pt x="1008341" y="327406"/>
                </a:lnTo>
                <a:lnTo>
                  <a:pt x="1009472" y="328942"/>
                </a:lnTo>
                <a:lnTo>
                  <a:pt x="1010107" y="330454"/>
                </a:lnTo>
                <a:lnTo>
                  <a:pt x="1011542" y="329463"/>
                </a:lnTo>
                <a:lnTo>
                  <a:pt x="1013333" y="328714"/>
                </a:lnTo>
                <a:lnTo>
                  <a:pt x="1014869" y="326224"/>
                </a:lnTo>
                <a:lnTo>
                  <a:pt x="1014895" y="324142"/>
                </a:lnTo>
                <a:close/>
              </a:path>
              <a:path w="1680845" h="357504">
                <a:moveTo>
                  <a:pt x="1038174" y="457"/>
                </a:moveTo>
                <a:lnTo>
                  <a:pt x="1034364" y="457"/>
                </a:lnTo>
                <a:lnTo>
                  <a:pt x="1033703" y="1917"/>
                </a:lnTo>
                <a:lnTo>
                  <a:pt x="1031481" y="6616"/>
                </a:lnTo>
                <a:lnTo>
                  <a:pt x="1030427" y="10223"/>
                </a:lnTo>
                <a:lnTo>
                  <a:pt x="1030084" y="10223"/>
                </a:lnTo>
                <a:lnTo>
                  <a:pt x="1035672" y="13081"/>
                </a:lnTo>
                <a:lnTo>
                  <a:pt x="1035761" y="12395"/>
                </a:lnTo>
                <a:lnTo>
                  <a:pt x="1035875" y="11493"/>
                </a:lnTo>
                <a:lnTo>
                  <a:pt x="1035977" y="10642"/>
                </a:lnTo>
                <a:lnTo>
                  <a:pt x="1036091" y="6286"/>
                </a:lnTo>
                <a:lnTo>
                  <a:pt x="1037971" y="1016"/>
                </a:lnTo>
                <a:lnTo>
                  <a:pt x="1038085" y="723"/>
                </a:lnTo>
                <a:lnTo>
                  <a:pt x="1038174" y="457"/>
                </a:lnTo>
                <a:close/>
              </a:path>
              <a:path w="1680845" h="357504">
                <a:moveTo>
                  <a:pt x="1068717" y="444"/>
                </a:moveTo>
                <a:lnTo>
                  <a:pt x="1067181" y="444"/>
                </a:lnTo>
                <a:lnTo>
                  <a:pt x="1067333" y="1447"/>
                </a:lnTo>
                <a:lnTo>
                  <a:pt x="1067422" y="1981"/>
                </a:lnTo>
                <a:lnTo>
                  <a:pt x="1067854" y="1422"/>
                </a:lnTo>
                <a:lnTo>
                  <a:pt x="1068285" y="927"/>
                </a:lnTo>
                <a:lnTo>
                  <a:pt x="1068717" y="444"/>
                </a:lnTo>
                <a:close/>
              </a:path>
              <a:path w="1680845" h="357504">
                <a:moveTo>
                  <a:pt x="1122781" y="45631"/>
                </a:moveTo>
                <a:lnTo>
                  <a:pt x="1117295" y="43345"/>
                </a:lnTo>
                <a:lnTo>
                  <a:pt x="1117688" y="43345"/>
                </a:lnTo>
                <a:lnTo>
                  <a:pt x="1111262" y="42938"/>
                </a:lnTo>
                <a:lnTo>
                  <a:pt x="1105230" y="42748"/>
                </a:lnTo>
                <a:lnTo>
                  <a:pt x="1099464" y="40970"/>
                </a:lnTo>
                <a:lnTo>
                  <a:pt x="1098410" y="40360"/>
                </a:lnTo>
                <a:lnTo>
                  <a:pt x="1095235" y="43345"/>
                </a:lnTo>
                <a:lnTo>
                  <a:pt x="1090549" y="46355"/>
                </a:lnTo>
                <a:lnTo>
                  <a:pt x="1085519" y="49707"/>
                </a:lnTo>
                <a:lnTo>
                  <a:pt x="1088504" y="51727"/>
                </a:lnTo>
                <a:lnTo>
                  <a:pt x="1091603" y="53619"/>
                </a:lnTo>
                <a:lnTo>
                  <a:pt x="1102042" y="61722"/>
                </a:lnTo>
                <a:lnTo>
                  <a:pt x="1107338" y="60617"/>
                </a:lnTo>
                <a:lnTo>
                  <a:pt x="1111961" y="51727"/>
                </a:lnTo>
                <a:lnTo>
                  <a:pt x="1111770" y="51727"/>
                </a:lnTo>
                <a:lnTo>
                  <a:pt x="1112494" y="51422"/>
                </a:lnTo>
                <a:lnTo>
                  <a:pt x="1113091" y="51015"/>
                </a:lnTo>
                <a:lnTo>
                  <a:pt x="1121854" y="51422"/>
                </a:lnTo>
                <a:lnTo>
                  <a:pt x="1121918" y="51015"/>
                </a:lnTo>
                <a:lnTo>
                  <a:pt x="1122667" y="46355"/>
                </a:lnTo>
                <a:lnTo>
                  <a:pt x="1122781" y="45631"/>
                </a:lnTo>
                <a:close/>
              </a:path>
              <a:path w="1680845" h="357504">
                <a:moveTo>
                  <a:pt x="1157554" y="67360"/>
                </a:moveTo>
                <a:lnTo>
                  <a:pt x="1157401" y="67398"/>
                </a:lnTo>
                <a:lnTo>
                  <a:pt x="1157300" y="67551"/>
                </a:lnTo>
                <a:lnTo>
                  <a:pt x="1157427" y="67602"/>
                </a:lnTo>
                <a:lnTo>
                  <a:pt x="1157528" y="67437"/>
                </a:lnTo>
                <a:close/>
              </a:path>
              <a:path w="1680845" h="357504">
                <a:moveTo>
                  <a:pt x="1157617" y="66243"/>
                </a:moveTo>
                <a:lnTo>
                  <a:pt x="1156589" y="64668"/>
                </a:lnTo>
                <a:lnTo>
                  <a:pt x="1155573" y="63576"/>
                </a:lnTo>
                <a:lnTo>
                  <a:pt x="1154633" y="62433"/>
                </a:lnTo>
                <a:lnTo>
                  <a:pt x="1151813" y="65163"/>
                </a:lnTo>
                <a:lnTo>
                  <a:pt x="1153147" y="65976"/>
                </a:lnTo>
                <a:lnTo>
                  <a:pt x="1154442" y="66878"/>
                </a:lnTo>
                <a:lnTo>
                  <a:pt x="1155839" y="67564"/>
                </a:lnTo>
                <a:lnTo>
                  <a:pt x="1156220" y="67754"/>
                </a:lnTo>
                <a:lnTo>
                  <a:pt x="1156804" y="67525"/>
                </a:lnTo>
                <a:lnTo>
                  <a:pt x="1157338" y="67411"/>
                </a:lnTo>
                <a:lnTo>
                  <a:pt x="1157414" y="66865"/>
                </a:lnTo>
                <a:lnTo>
                  <a:pt x="1157617" y="66243"/>
                </a:lnTo>
                <a:close/>
              </a:path>
              <a:path w="1680845" h="357504">
                <a:moveTo>
                  <a:pt x="1165948" y="444"/>
                </a:moveTo>
                <a:lnTo>
                  <a:pt x="1161046" y="444"/>
                </a:lnTo>
                <a:lnTo>
                  <a:pt x="1161376" y="2171"/>
                </a:lnTo>
                <a:lnTo>
                  <a:pt x="1161783" y="4013"/>
                </a:lnTo>
                <a:lnTo>
                  <a:pt x="1162138" y="6007"/>
                </a:lnTo>
                <a:lnTo>
                  <a:pt x="1163472" y="3784"/>
                </a:lnTo>
                <a:lnTo>
                  <a:pt x="1164628" y="1803"/>
                </a:lnTo>
                <a:lnTo>
                  <a:pt x="1165948" y="444"/>
                </a:lnTo>
                <a:close/>
              </a:path>
              <a:path w="1680845" h="357504">
                <a:moveTo>
                  <a:pt x="1175270" y="8737"/>
                </a:moveTo>
                <a:lnTo>
                  <a:pt x="1172502" y="1638"/>
                </a:lnTo>
                <a:lnTo>
                  <a:pt x="1169098" y="7543"/>
                </a:lnTo>
                <a:lnTo>
                  <a:pt x="1175270" y="8737"/>
                </a:lnTo>
                <a:close/>
              </a:path>
              <a:path w="1680845" h="357504">
                <a:moveTo>
                  <a:pt x="1189189" y="457"/>
                </a:moveTo>
                <a:lnTo>
                  <a:pt x="1186383" y="457"/>
                </a:lnTo>
                <a:lnTo>
                  <a:pt x="1186446" y="965"/>
                </a:lnTo>
                <a:lnTo>
                  <a:pt x="1186548" y="1485"/>
                </a:lnTo>
                <a:lnTo>
                  <a:pt x="1186586" y="1993"/>
                </a:lnTo>
                <a:lnTo>
                  <a:pt x="1187577" y="2324"/>
                </a:lnTo>
                <a:lnTo>
                  <a:pt x="1188072" y="2476"/>
                </a:lnTo>
                <a:lnTo>
                  <a:pt x="1188453" y="1803"/>
                </a:lnTo>
                <a:lnTo>
                  <a:pt x="1189189" y="457"/>
                </a:lnTo>
                <a:close/>
              </a:path>
              <a:path w="1680845" h="357504">
                <a:moveTo>
                  <a:pt x="1200238" y="19304"/>
                </a:moveTo>
                <a:lnTo>
                  <a:pt x="1200010" y="18580"/>
                </a:lnTo>
                <a:lnTo>
                  <a:pt x="1199946" y="18338"/>
                </a:lnTo>
                <a:lnTo>
                  <a:pt x="1199032" y="15341"/>
                </a:lnTo>
                <a:lnTo>
                  <a:pt x="1198930" y="14401"/>
                </a:lnTo>
                <a:lnTo>
                  <a:pt x="1198803" y="13284"/>
                </a:lnTo>
                <a:lnTo>
                  <a:pt x="1198702" y="12395"/>
                </a:lnTo>
                <a:lnTo>
                  <a:pt x="1198587" y="11328"/>
                </a:lnTo>
                <a:lnTo>
                  <a:pt x="1198511" y="10642"/>
                </a:lnTo>
                <a:lnTo>
                  <a:pt x="1189926" y="10223"/>
                </a:lnTo>
                <a:lnTo>
                  <a:pt x="1183170" y="10223"/>
                </a:lnTo>
                <a:lnTo>
                  <a:pt x="1187589" y="16103"/>
                </a:lnTo>
                <a:lnTo>
                  <a:pt x="1184757" y="16535"/>
                </a:lnTo>
                <a:lnTo>
                  <a:pt x="1181277" y="17170"/>
                </a:lnTo>
                <a:lnTo>
                  <a:pt x="1180566" y="17170"/>
                </a:lnTo>
                <a:lnTo>
                  <a:pt x="1177493" y="17513"/>
                </a:lnTo>
                <a:lnTo>
                  <a:pt x="1177721" y="17513"/>
                </a:lnTo>
                <a:lnTo>
                  <a:pt x="1175245" y="18338"/>
                </a:lnTo>
                <a:lnTo>
                  <a:pt x="1171740" y="16535"/>
                </a:lnTo>
                <a:lnTo>
                  <a:pt x="1171600" y="16243"/>
                </a:lnTo>
                <a:lnTo>
                  <a:pt x="1171549" y="16103"/>
                </a:lnTo>
                <a:lnTo>
                  <a:pt x="1170876" y="14401"/>
                </a:lnTo>
                <a:lnTo>
                  <a:pt x="1170762" y="14097"/>
                </a:lnTo>
                <a:lnTo>
                  <a:pt x="1170698" y="13931"/>
                </a:lnTo>
                <a:lnTo>
                  <a:pt x="1170228" y="13284"/>
                </a:lnTo>
                <a:lnTo>
                  <a:pt x="1165263" y="11887"/>
                </a:lnTo>
                <a:lnTo>
                  <a:pt x="1165263" y="52590"/>
                </a:lnTo>
                <a:lnTo>
                  <a:pt x="1164234" y="54076"/>
                </a:lnTo>
                <a:lnTo>
                  <a:pt x="1163650" y="53428"/>
                </a:lnTo>
                <a:lnTo>
                  <a:pt x="1163002" y="52895"/>
                </a:lnTo>
                <a:lnTo>
                  <a:pt x="1162913" y="52730"/>
                </a:lnTo>
                <a:lnTo>
                  <a:pt x="1162837" y="52590"/>
                </a:lnTo>
                <a:lnTo>
                  <a:pt x="1162519" y="51968"/>
                </a:lnTo>
                <a:lnTo>
                  <a:pt x="1163015" y="51460"/>
                </a:lnTo>
                <a:lnTo>
                  <a:pt x="1163383" y="50914"/>
                </a:lnTo>
                <a:lnTo>
                  <a:pt x="1164031" y="51460"/>
                </a:lnTo>
                <a:lnTo>
                  <a:pt x="1164742" y="51968"/>
                </a:lnTo>
                <a:lnTo>
                  <a:pt x="1165263" y="52590"/>
                </a:lnTo>
                <a:lnTo>
                  <a:pt x="1165263" y="11887"/>
                </a:lnTo>
                <a:lnTo>
                  <a:pt x="1165085" y="11861"/>
                </a:lnTo>
                <a:lnTo>
                  <a:pt x="1164259" y="11582"/>
                </a:lnTo>
                <a:lnTo>
                  <a:pt x="1164259" y="20485"/>
                </a:lnTo>
                <a:lnTo>
                  <a:pt x="1164259" y="28879"/>
                </a:lnTo>
                <a:lnTo>
                  <a:pt x="1162443" y="28879"/>
                </a:lnTo>
                <a:lnTo>
                  <a:pt x="1162354" y="27482"/>
                </a:lnTo>
                <a:lnTo>
                  <a:pt x="1162278" y="26200"/>
                </a:lnTo>
                <a:lnTo>
                  <a:pt x="1162189" y="24930"/>
                </a:lnTo>
                <a:lnTo>
                  <a:pt x="1162113" y="23647"/>
                </a:lnTo>
                <a:lnTo>
                  <a:pt x="1162088" y="23126"/>
                </a:lnTo>
                <a:lnTo>
                  <a:pt x="1161961" y="21132"/>
                </a:lnTo>
                <a:lnTo>
                  <a:pt x="1161923" y="20485"/>
                </a:lnTo>
                <a:lnTo>
                  <a:pt x="1164259" y="20485"/>
                </a:lnTo>
                <a:lnTo>
                  <a:pt x="1164259" y="11582"/>
                </a:lnTo>
                <a:lnTo>
                  <a:pt x="1163510" y="11328"/>
                </a:lnTo>
                <a:lnTo>
                  <a:pt x="1160589" y="10350"/>
                </a:lnTo>
                <a:lnTo>
                  <a:pt x="1160589" y="45859"/>
                </a:lnTo>
                <a:lnTo>
                  <a:pt x="1157008" y="52489"/>
                </a:lnTo>
                <a:lnTo>
                  <a:pt x="1150175" y="47688"/>
                </a:lnTo>
                <a:lnTo>
                  <a:pt x="1149515" y="45859"/>
                </a:lnTo>
                <a:lnTo>
                  <a:pt x="1149578" y="45605"/>
                </a:lnTo>
                <a:lnTo>
                  <a:pt x="1152271" y="40652"/>
                </a:lnTo>
                <a:lnTo>
                  <a:pt x="1152931" y="39446"/>
                </a:lnTo>
                <a:lnTo>
                  <a:pt x="1153071" y="39446"/>
                </a:lnTo>
                <a:lnTo>
                  <a:pt x="1160018" y="43776"/>
                </a:lnTo>
                <a:lnTo>
                  <a:pt x="1160513" y="45605"/>
                </a:lnTo>
                <a:lnTo>
                  <a:pt x="1160589" y="45859"/>
                </a:lnTo>
                <a:lnTo>
                  <a:pt x="1160589" y="10350"/>
                </a:lnTo>
                <a:lnTo>
                  <a:pt x="1160233" y="10223"/>
                </a:lnTo>
                <a:lnTo>
                  <a:pt x="1153706" y="8915"/>
                </a:lnTo>
                <a:lnTo>
                  <a:pt x="1151445" y="9525"/>
                </a:lnTo>
                <a:lnTo>
                  <a:pt x="1147775" y="10223"/>
                </a:lnTo>
                <a:lnTo>
                  <a:pt x="1146263" y="10820"/>
                </a:lnTo>
                <a:lnTo>
                  <a:pt x="1144739" y="11328"/>
                </a:lnTo>
                <a:lnTo>
                  <a:pt x="1145222" y="9525"/>
                </a:lnTo>
                <a:lnTo>
                  <a:pt x="1145273" y="9321"/>
                </a:lnTo>
                <a:lnTo>
                  <a:pt x="1145870" y="4724"/>
                </a:lnTo>
                <a:lnTo>
                  <a:pt x="1148016" y="1600"/>
                </a:lnTo>
                <a:lnTo>
                  <a:pt x="1148486" y="1016"/>
                </a:lnTo>
                <a:lnTo>
                  <a:pt x="1148981" y="457"/>
                </a:lnTo>
                <a:lnTo>
                  <a:pt x="1144346" y="457"/>
                </a:lnTo>
                <a:lnTo>
                  <a:pt x="1144346" y="11861"/>
                </a:lnTo>
                <a:lnTo>
                  <a:pt x="1144231" y="13081"/>
                </a:lnTo>
                <a:lnTo>
                  <a:pt x="1144143" y="13931"/>
                </a:lnTo>
                <a:lnTo>
                  <a:pt x="1144028" y="15074"/>
                </a:lnTo>
                <a:lnTo>
                  <a:pt x="1143939" y="16103"/>
                </a:lnTo>
                <a:lnTo>
                  <a:pt x="1143812" y="16103"/>
                </a:lnTo>
                <a:lnTo>
                  <a:pt x="1138377" y="15189"/>
                </a:lnTo>
                <a:lnTo>
                  <a:pt x="1138377" y="26200"/>
                </a:lnTo>
                <a:lnTo>
                  <a:pt x="1137589" y="28067"/>
                </a:lnTo>
                <a:lnTo>
                  <a:pt x="1137450" y="28879"/>
                </a:lnTo>
                <a:lnTo>
                  <a:pt x="1137348" y="29451"/>
                </a:lnTo>
                <a:lnTo>
                  <a:pt x="1134529" y="32740"/>
                </a:lnTo>
                <a:lnTo>
                  <a:pt x="1134402" y="32880"/>
                </a:lnTo>
                <a:lnTo>
                  <a:pt x="1134300" y="33007"/>
                </a:lnTo>
                <a:lnTo>
                  <a:pt x="1133525" y="32346"/>
                </a:lnTo>
                <a:lnTo>
                  <a:pt x="1132662" y="31597"/>
                </a:lnTo>
                <a:lnTo>
                  <a:pt x="1130579" y="28067"/>
                </a:lnTo>
                <a:lnTo>
                  <a:pt x="1130211" y="28067"/>
                </a:lnTo>
                <a:lnTo>
                  <a:pt x="1138377" y="26200"/>
                </a:lnTo>
                <a:lnTo>
                  <a:pt x="1138377" y="15189"/>
                </a:lnTo>
                <a:lnTo>
                  <a:pt x="1137716" y="15074"/>
                </a:lnTo>
                <a:lnTo>
                  <a:pt x="1144346" y="11861"/>
                </a:lnTo>
                <a:lnTo>
                  <a:pt x="1144346" y="457"/>
                </a:lnTo>
                <a:lnTo>
                  <a:pt x="1134745" y="457"/>
                </a:lnTo>
                <a:lnTo>
                  <a:pt x="1134808" y="1600"/>
                </a:lnTo>
                <a:lnTo>
                  <a:pt x="1134922" y="3479"/>
                </a:lnTo>
                <a:lnTo>
                  <a:pt x="1135037" y="5511"/>
                </a:lnTo>
                <a:lnTo>
                  <a:pt x="1135151" y="7366"/>
                </a:lnTo>
                <a:lnTo>
                  <a:pt x="1135265" y="9321"/>
                </a:lnTo>
                <a:lnTo>
                  <a:pt x="1135380" y="11328"/>
                </a:lnTo>
                <a:lnTo>
                  <a:pt x="1135481" y="13081"/>
                </a:lnTo>
                <a:lnTo>
                  <a:pt x="1135595" y="15074"/>
                </a:lnTo>
                <a:lnTo>
                  <a:pt x="1135722" y="17170"/>
                </a:lnTo>
                <a:lnTo>
                  <a:pt x="1126947" y="17170"/>
                </a:lnTo>
                <a:lnTo>
                  <a:pt x="1121841" y="23647"/>
                </a:lnTo>
                <a:lnTo>
                  <a:pt x="1122032" y="23126"/>
                </a:lnTo>
                <a:lnTo>
                  <a:pt x="1123048" y="20485"/>
                </a:lnTo>
                <a:lnTo>
                  <a:pt x="1123162" y="19304"/>
                </a:lnTo>
                <a:lnTo>
                  <a:pt x="1123238" y="18338"/>
                </a:lnTo>
                <a:lnTo>
                  <a:pt x="1123302" y="17513"/>
                </a:lnTo>
                <a:lnTo>
                  <a:pt x="1121206" y="16929"/>
                </a:lnTo>
                <a:lnTo>
                  <a:pt x="1121206" y="24930"/>
                </a:lnTo>
                <a:lnTo>
                  <a:pt x="1121117" y="27482"/>
                </a:lnTo>
                <a:lnTo>
                  <a:pt x="1120990" y="31102"/>
                </a:lnTo>
                <a:lnTo>
                  <a:pt x="1120787" y="31305"/>
                </a:lnTo>
                <a:lnTo>
                  <a:pt x="1114717" y="32880"/>
                </a:lnTo>
                <a:lnTo>
                  <a:pt x="1113497" y="28067"/>
                </a:lnTo>
                <a:lnTo>
                  <a:pt x="1113396" y="27635"/>
                </a:lnTo>
                <a:lnTo>
                  <a:pt x="1113358" y="27482"/>
                </a:lnTo>
                <a:lnTo>
                  <a:pt x="1119111" y="27635"/>
                </a:lnTo>
                <a:lnTo>
                  <a:pt x="1119225" y="27482"/>
                </a:lnTo>
                <a:lnTo>
                  <a:pt x="1120419" y="25946"/>
                </a:lnTo>
                <a:lnTo>
                  <a:pt x="1121206" y="24930"/>
                </a:lnTo>
                <a:lnTo>
                  <a:pt x="1121206" y="16929"/>
                </a:lnTo>
                <a:lnTo>
                  <a:pt x="1118768" y="16243"/>
                </a:lnTo>
                <a:lnTo>
                  <a:pt x="1119327" y="14401"/>
                </a:lnTo>
                <a:lnTo>
                  <a:pt x="1120089" y="11861"/>
                </a:lnTo>
                <a:lnTo>
                  <a:pt x="1120597" y="10223"/>
                </a:lnTo>
                <a:lnTo>
                  <a:pt x="1121219" y="10223"/>
                </a:lnTo>
                <a:lnTo>
                  <a:pt x="1126858" y="12395"/>
                </a:lnTo>
                <a:lnTo>
                  <a:pt x="1129830" y="10223"/>
                </a:lnTo>
                <a:lnTo>
                  <a:pt x="1129982" y="10223"/>
                </a:lnTo>
                <a:lnTo>
                  <a:pt x="1133513" y="4457"/>
                </a:lnTo>
                <a:lnTo>
                  <a:pt x="1133602" y="4305"/>
                </a:lnTo>
                <a:lnTo>
                  <a:pt x="1134110" y="3479"/>
                </a:lnTo>
                <a:lnTo>
                  <a:pt x="1125486" y="4305"/>
                </a:lnTo>
                <a:lnTo>
                  <a:pt x="1125308" y="3746"/>
                </a:lnTo>
                <a:lnTo>
                  <a:pt x="1124953" y="2590"/>
                </a:lnTo>
                <a:lnTo>
                  <a:pt x="1124902" y="2438"/>
                </a:lnTo>
                <a:lnTo>
                  <a:pt x="1124458" y="1016"/>
                </a:lnTo>
                <a:lnTo>
                  <a:pt x="1124369" y="723"/>
                </a:lnTo>
                <a:lnTo>
                  <a:pt x="1124292" y="457"/>
                </a:lnTo>
                <a:lnTo>
                  <a:pt x="1104988" y="457"/>
                </a:lnTo>
                <a:lnTo>
                  <a:pt x="1105014" y="723"/>
                </a:lnTo>
                <a:lnTo>
                  <a:pt x="1105128" y="1600"/>
                </a:lnTo>
                <a:lnTo>
                  <a:pt x="1105242" y="2590"/>
                </a:lnTo>
                <a:lnTo>
                  <a:pt x="1105357" y="3479"/>
                </a:lnTo>
                <a:lnTo>
                  <a:pt x="1105382" y="3746"/>
                </a:lnTo>
                <a:lnTo>
                  <a:pt x="1105509" y="4724"/>
                </a:lnTo>
                <a:lnTo>
                  <a:pt x="1105598" y="5511"/>
                </a:lnTo>
                <a:lnTo>
                  <a:pt x="1105662" y="5969"/>
                </a:lnTo>
                <a:lnTo>
                  <a:pt x="1106119" y="5511"/>
                </a:lnTo>
                <a:lnTo>
                  <a:pt x="1108710" y="2438"/>
                </a:lnTo>
                <a:lnTo>
                  <a:pt x="1112266" y="4457"/>
                </a:lnTo>
                <a:lnTo>
                  <a:pt x="1116545" y="3746"/>
                </a:lnTo>
                <a:lnTo>
                  <a:pt x="1113510" y="10223"/>
                </a:lnTo>
                <a:lnTo>
                  <a:pt x="1108278" y="10223"/>
                </a:lnTo>
                <a:lnTo>
                  <a:pt x="1102677" y="11823"/>
                </a:lnTo>
                <a:lnTo>
                  <a:pt x="1102842" y="11493"/>
                </a:lnTo>
                <a:lnTo>
                  <a:pt x="1105789" y="5969"/>
                </a:lnTo>
                <a:lnTo>
                  <a:pt x="1105662" y="5969"/>
                </a:lnTo>
                <a:lnTo>
                  <a:pt x="1105408" y="5969"/>
                </a:lnTo>
                <a:lnTo>
                  <a:pt x="1102131" y="7366"/>
                </a:lnTo>
                <a:lnTo>
                  <a:pt x="1099604" y="11328"/>
                </a:lnTo>
                <a:lnTo>
                  <a:pt x="1099502" y="11493"/>
                </a:lnTo>
                <a:lnTo>
                  <a:pt x="1097711" y="10820"/>
                </a:lnTo>
                <a:lnTo>
                  <a:pt x="1097445" y="10731"/>
                </a:lnTo>
                <a:lnTo>
                  <a:pt x="1097445" y="16535"/>
                </a:lnTo>
                <a:lnTo>
                  <a:pt x="1097292" y="16535"/>
                </a:lnTo>
                <a:lnTo>
                  <a:pt x="1095514" y="20485"/>
                </a:lnTo>
                <a:lnTo>
                  <a:pt x="1095349" y="20485"/>
                </a:lnTo>
                <a:lnTo>
                  <a:pt x="1092466" y="23126"/>
                </a:lnTo>
                <a:lnTo>
                  <a:pt x="1088809" y="21513"/>
                </a:lnTo>
                <a:lnTo>
                  <a:pt x="1086269" y="21132"/>
                </a:lnTo>
                <a:lnTo>
                  <a:pt x="1086358" y="20485"/>
                </a:lnTo>
                <a:lnTo>
                  <a:pt x="1086472" y="19723"/>
                </a:lnTo>
                <a:lnTo>
                  <a:pt x="1086573" y="19024"/>
                </a:lnTo>
                <a:lnTo>
                  <a:pt x="1089113" y="17170"/>
                </a:lnTo>
                <a:lnTo>
                  <a:pt x="1092898" y="14401"/>
                </a:lnTo>
                <a:lnTo>
                  <a:pt x="1097445" y="16535"/>
                </a:lnTo>
                <a:lnTo>
                  <a:pt x="1097445" y="10731"/>
                </a:lnTo>
                <a:lnTo>
                  <a:pt x="1093724" y="9321"/>
                </a:lnTo>
                <a:lnTo>
                  <a:pt x="1093431" y="9321"/>
                </a:lnTo>
                <a:lnTo>
                  <a:pt x="1095629" y="7366"/>
                </a:lnTo>
                <a:lnTo>
                  <a:pt x="1103401" y="457"/>
                </a:lnTo>
                <a:lnTo>
                  <a:pt x="1090853" y="457"/>
                </a:lnTo>
                <a:lnTo>
                  <a:pt x="1090853" y="10820"/>
                </a:lnTo>
                <a:lnTo>
                  <a:pt x="1089799" y="10642"/>
                </a:lnTo>
                <a:lnTo>
                  <a:pt x="1088072" y="10642"/>
                </a:lnTo>
                <a:lnTo>
                  <a:pt x="1085748" y="9525"/>
                </a:lnTo>
                <a:lnTo>
                  <a:pt x="1086231" y="9525"/>
                </a:lnTo>
                <a:lnTo>
                  <a:pt x="1086167" y="9321"/>
                </a:lnTo>
                <a:lnTo>
                  <a:pt x="1086027" y="8915"/>
                </a:lnTo>
                <a:lnTo>
                  <a:pt x="1085189" y="7696"/>
                </a:lnTo>
                <a:lnTo>
                  <a:pt x="1085062" y="7518"/>
                </a:lnTo>
                <a:lnTo>
                  <a:pt x="1084961" y="7366"/>
                </a:lnTo>
                <a:lnTo>
                  <a:pt x="1085329" y="7366"/>
                </a:lnTo>
                <a:lnTo>
                  <a:pt x="1086954" y="7696"/>
                </a:lnTo>
                <a:lnTo>
                  <a:pt x="1087945" y="7696"/>
                </a:lnTo>
                <a:lnTo>
                  <a:pt x="1089393" y="8458"/>
                </a:lnTo>
                <a:lnTo>
                  <a:pt x="1089736" y="9321"/>
                </a:lnTo>
                <a:lnTo>
                  <a:pt x="1090853" y="10820"/>
                </a:lnTo>
                <a:lnTo>
                  <a:pt x="1090853" y="457"/>
                </a:lnTo>
                <a:lnTo>
                  <a:pt x="1084249" y="457"/>
                </a:lnTo>
                <a:lnTo>
                  <a:pt x="1084249" y="25946"/>
                </a:lnTo>
                <a:lnTo>
                  <a:pt x="1075207" y="25946"/>
                </a:lnTo>
                <a:lnTo>
                  <a:pt x="1078750" y="17170"/>
                </a:lnTo>
                <a:lnTo>
                  <a:pt x="1080579" y="17170"/>
                </a:lnTo>
                <a:lnTo>
                  <a:pt x="1084249" y="25946"/>
                </a:lnTo>
                <a:lnTo>
                  <a:pt x="1084249" y="457"/>
                </a:lnTo>
                <a:lnTo>
                  <a:pt x="1081862" y="457"/>
                </a:lnTo>
                <a:lnTo>
                  <a:pt x="1077785" y="9245"/>
                </a:lnTo>
                <a:lnTo>
                  <a:pt x="1077252" y="7696"/>
                </a:lnTo>
                <a:lnTo>
                  <a:pt x="1077163" y="7366"/>
                </a:lnTo>
                <a:lnTo>
                  <a:pt x="1077061" y="6616"/>
                </a:lnTo>
                <a:lnTo>
                  <a:pt x="1076972" y="5969"/>
                </a:lnTo>
                <a:lnTo>
                  <a:pt x="1074242" y="2209"/>
                </a:lnTo>
                <a:lnTo>
                  <a:pt x="1074140" y="2057"/>
                </a:lnTo>
                <a:lnTo>
                  <a:pt x="1070483" y="1917"/>
                </a:lnTo>
                <a:lnTo>
                  <a:pt x="1069492" y="7366"/>
                </a:lnTo>
                <a:lnTo>
                  <a:pt x="1069467" y="7518"/>
                </a:lnTo>
                <a:lnTo>
                  <a:pt x="1069340" y="8216"/>
                </a:lnTo>
                <a:lnTo>
                  <a:pt x="1069213" y="8915"/>
                </a:lnTo>
                <a:lnTo>
                  <a:pt x="1069098" y="9525"/>
                </a:lnTo>
                <a:lnTo>
                  <a:pt x="1068971" y="10223"/>
                </a:lnTo>
                <a:lnTo>
                  <a:pt x="1068870" y="10820"/>
                </a:lnTo>
                <a:lnTo>
                  <a:pt x="1068057" y="10642"/>
                </a:lnTo>
                <a:lnTo>
                  <a:pt x="1066139" y="10223"/>
                </a:lnTo>
                <a:lnTo>
                  <a:pt x="1063205" y="10223"/>
                </a:lnTo>
                <a:lnTo>
                  <a:pt x="1061097" y="10617"/>
                </a:lnTo>
                <a:lnTo>
                  <a:pt x="1061161" y="10223"/>
                </a:lnTo>
                <a:lnTo>
                  <a:pt x="1061262" y="9525"/>
                </a:lnTo>
                <a:lnTo>
                  <a:pt x="1061364" y="8915"/>
                </a:lnTo>
                <a:lnTo>
                  <a:pt x="1061466" y="8216"/>
                </a:lnTo>
                <a:lnTo>
                  <a:pt x="1061593" y="7366"/>
                </a:lnTo>
                <a:lnTo>
                  <a:pt x="1061707" y="6616"/>
                </a:lnTo>
                <a:lnTo>
                  <a:pt x="1061796" y="5969"/>
                </a:lnTo>
                <a:lnTo>
                  <a:pt x="1061872" y="5511"/>
                </a:lnTo>
                <a:lnTo>
                  <a:pt x="1061961" y="4914"/>
                </a:lnTo>
                <a:lnTo>
                  <a:pt x="1062304" y="2590"/>
                </a:lnTo>
                <a:lnTo>
                  <a:pt x="1062405" y="1917"/>
                </a:lnTo>
                <a:lnTo>
                  <a:pt x="1062443" y="1600"/>
                </a:lnTo>
                <a:lnTo>
                  <a:pt x="1062532" y="1016"/>
                </a:lnTo>
                <a:lnTo>
                  <a:pt x="1062621" y="457"/>
                </a:lnTo>
                <a:lnTo>
                  <a:pt x="1038339" y="457"/>
                </a:lnTo>
                <a:lnTo>
                  <a:pt x="1039939" y="723"/>
                </a:lnTo>
                <a:lnTo>
                  <a:pt x="1043038" y="4914"/>
                </a:lnTo>
                <a:lnTo>
                  <a:pt x="1044575" y="6286"/>
                </a:lnTo>
                <a:lnTo>
                  <a:pt x="1048880" y="6286"/>
                </a:lnTo>
                <a:lnTo>
                  <a:pt x="1052576" y="5511"/>
                </a:lnTo>
                <a:lnTo>
                  <a:pt x="1057046" y="4914"/>
                </a:lnTo>
                <a:lnTo>
                  <a:pt x="1057224" y="4914"/>
                </a:lnTo>
                <a:lnTo>
                  <a:pt x="1053896" y="13931"/>
                </a:lnTo>
                <a:lnTo>
                  <a:pt x="1053833" y="14097"/>
                </a:lnTo>
                <a:lnTo>
                  <a:pt x="1057694" y="16687"/>
                </a:lnTo>
                <a:lnTo>
                  <a:pt x="1062431" y="18580"/>
                </a:lnTo>
                <a:lnTo>
                  <a:pt x="1069022" y="26758"/>
                </a:lnTo>
                <a:lnTo>
                  <a:pt x="1071346" y="32740"/>
                </a:lnTo>
                <a:lnTo>
                  <a:pt x="1074572" y="38633"/>
                </a:lnTo>
                <a:lnTo>
                  <a:pt x="1074293" y="38633"/>
                </a:lnTo>
                <a:lnTo>
                  <a:pt x="1071029" y="45605"/>
                </a:lnTo>
                <a:lnTo>
                  <a:pt x="1077150" y="50761"/>
                </a:lnTo>
                <a:lnTo>
                  <a:pt x="1085443" y="49669"/>
                </a:lnTo>
                <a:lnTo>
                  <a:pt x="1097381" y="33921"/>
                </a:lnTo>
                <a:lnTo>
                  <a:pt x="1104811" y="37553"/>
                </a:lnTo>
                <a:lnTo>
                  <a:pt x="1113180" y="33921"/>
                </a:lnTo>
                <a:lnTo>
                  <a:pt x="1114640" y="33286"/>
                </a:lnTo>
                <a:lnTo>
                  <a:pt x="1117866" y="38633"/>
                </a:lnTo>
                <a:lnTo>
                  <a:pt x="1118831" y="37553"/>
                </a:lnTo>
                <a:lnTo>
                  <a:pt x="1123137" y="33286"/>
                </a:lnTo>
                <a:lnTo>
                  <a:pt x="1123543" y="32880"/>
                </a:lnTo>
                <a:lnTo>
                  <a:pt x="1123683" y="32740"/>
                </a:lnTo>
                <a:lnTo>
                  <a:pt x="1125499" y="32740"/>
                </a:lnTo>
                <a:lnTo>
                  <a:pt x="1126744" y="32346"/>
                </a:lnTo>
                <a:lnTo>
                  <a:pt x="1127264" y="34836"/>
                </a:lnTo>
                <a:lnTo>
                  <a:pt x="1127315" y="35801"/>
                </a:lnTo>
                <a:lnTo>
                  <a:pt x="1126121" y="37426"/>
                </a:lnTo>
                <a:lnTo>
                  <a:pt x="1125258" y="38633"/>
                </a:lnTo>
                <a:lnTo>
                  <a:pt x="1123797" y="41262"/>
                </a:lnTo>
                <a:lnTo>
                  <a:pt x="1126096" y="44462"/>
                </a:lnTo>
                <a:lnTo>
                  <a:pt x="1128255" y="40652"/>
                </a:lnTo>
                <a:lnTo>
                  <a:pt x="1129423" y="40652"/>
                </a:lnTo>
                <a:lnTo>
                  <a:pt x="1145844" y="43383"/>
                </a:lnTo>
                <a:lnTo>
                  <a:pt x="1145679" y="43383"/>
                </a:lnTo>
                <a:lnTo>
                  <a:pt x="1142466" y="55079"/>
                </a:lnTo>
                <a:lnTo>
                  <a:pt x="1145844" y="59258"/>
                </a:lnTo>
                <a:lnTo>
                  <a:pt x="1155331" y="57797"/>
                </a:lnTo>
                <a:lnTo>
                  <a:pt x="1159408" y="58648"/>
                </a:lnTo>
                <a:lnTo>
                  <a:pt x="1162494" y="66941"/>
                </a:lnTo>
                <a:lnTo>
                  <a:pt x="1157478" y="67589"/>
                </a:lnTo>
                <a:lnTo>
                  <a:pt x="1156347" y="70789"/>
                </a:lnTo>
                <a:lnTo>
                  <a:pt x="1157071" y="73304"/>
                </a:lnTo>
                <a:lnTo>
                  <a:pt x="1163116" y="75653"/>
                </a:lnTo>
                <a:lnTo>
                  <a:pt x="1165872" y="76479"/>
                </a:lnTo>
                <a:lnTo>
                  <a:pt x="1168654" y="77419"/>
                </a:lnTo>
                <a:lnTo>
                  <a:pt x="1171917" y="71107"/>
                </a:lnTo>
                <a:lnTo>
                  <a:pt x="1175689" y="76403"/>
                </a:lnTo>
                <a:lnTo>
                  <a:pt x="1182014" y="71475"/>
                </a:lnTo>
                <a:lnTo>
                  <a:pt x="1181849" y="71107"/>
                </a:lnTo>
                <a:lnTo>
                  <a:pt x="1180401" y="67957"/>
                </a:lnTo>
                <a:lnTo>
                  <a:pt x="1179144" y="62611"/>
                </a:lnTo>
                <a:lnTo>
                  <a:pt x="1170457" y="62306"/>
                </a:lnTo>
                <a:lnTo>
                  <a:pt x="1171651" y="57797"/>
                </a:lnTo>
                <a:lnTo>
                  <a:pt x="1172133" y="55981"/>
                </a:lnTo>
                <a:lnTo>
                  <a:pt x="1170432" y="54076"/>
                </a:lnTo>
                <a:lnTo>
                  <a:pt x="1169238" y="52730"/>
                </a:lnTo>
                <a:lnTo>
                  <a:pt x="1171117" y="50914"/>
                </a:lnTo>
                <a:lnTo>
                  <a:pt x="1174470" y="47688"/>
                </a:lnTo>
                <a:lnTo>
                  <a:pt x="1180058" y="43383"/>
                </a:lnTo>
                <a:lnTo>
                  <a:pt x="1180185" y="41262"/>
                </a:lnTo>
                <a:lnTo>
                  <a:pt x="1180223" y="40652"/>
                </a:lnTo>
                <a:lnTo>
                  <a:pt x="1180350" y="38633"/>
                </a:lnTo>
                <a:lnTo>
                  <a:pt x="1180414" y="35636"/>
                </a:lnTo>
                <a:lnTo>
                  <a:pt x="1180020" y="35026"/>
                </a:lnTo>
                <a:lnTo>
                  <a:pt x="1179893" y="34836"/>
                </a:lnTo>
                <a:lnTo>
                  <a:pt x="1178699" y="33007"/>
                </a:lnTo>
                <a:lnTo>
                  <a:pt x="1176121" y="29083"/>
                </a:lnTo>
                <a:lnTo>
                  <a:pt x="1176121" y="38633"/>
                </a:lnTo>
                <a:lnTo>
                  <a:pt x="1175677" y="38633"/>
                </a:lnTo>
                <a:lnTo>
                  <a:pt x="1171143" y="40652"/>
                </a:lnTo>
                <a:lnTo>
                  <a:pt x="1168641" y="40652"/>
                </a:lnTo>
                <a:lnTo>
                  <a:pt x="1168539" y="39446"/>
                </a:lnTo>
                <a:lnTo>
                  <a:pt x="1168222" y="35801"/>
                </a:lnTo>
                <a:lnTo>
                  <a:pt x="1168146" y="34836"/>
                </a:lnTo>
                <a:lnTo>
                  <a:pt x="1176121" y="38633"/>
                </a:lnTo>
                <a:lnTo>
                  <a:pt x="1176121" y="29083"/>
                </a:lnTo>
                <a:lnTo>
                  <a:pt x="1175994" y="28879"/>
                </a:lnTo>
                <a:lnTo>
                  <a:pt x="1175473" y="28067"/>
                </a:lnTo>
                <a:lnTo>
                  <a:pt x="1177086" y="28067"/>
                </a:lnTo>
                <a:lnTo>
                  <a:pt x="1184503" y="28879"/>
                </a:lnTo>
                <a:lnTo>
                  <a:pt x="1183462" y="28879"/>
                </a:lnTo>
                <a:lnTo>
                  <a:pt x="1183462" y="40462"/>
                </a:lnTo>
                <a:lnTo>
                  <a:pt x="1198867" y="39446"/>
                </a:lnTo>
                <a:lnTo>
                  <a:pt x="1198194" y="37553"/>
                </a:lnTo>
                <a:lnTo>
                  <a:pt x="1198156" y="37426"/>
                </a:lnTo>
                <a:lnTo>
                  <a:pt x="1197952" y="35801"/>
                </a:lnTo>
                <a:lnTo>
                  <a:pt x="1197864" y="35026"/>
                </a:lnTo>
                <a:lnTo>
                  <a:pt x="1191856" y="33921"/>
                </a:lnTo>
                <a:lnTo>
                  <a:pt x="1193406" y="28879"/>
                </a:lnTo>
                <a:lnTo>
                  <a:pt x="1192987" y="28067"/>
                </a:lnTo>
                <a:lnTo>
                  <a:pt x="1191133" y="24930"/>
                </a:lnTo>
                <a:lnTo>
                  <a:pt x="1191602" y="23647"/>
                </a:lnTo>
                <a:lnTo>
                  <a:pt x="1192733" y="21132"/>
                </a:lnTo>
                <a:lnTo>
                  <a:pt x="1192834" y="20916"/>
                </a:lnTo>
                <a:lnTo>
                  <a:pt x="1194816" y="20485"/>
                </a:lnTo>
                <a:lnTo>
                  <a:pt x="1200238" y="19304"/>
                </a:lnTo>
                <a:close/>
              </a:path>
              <a:path w="1680845" h="357504">
                <a:moveTo>
                  <a:pt x="1226781" y="346049"/>
                </a:moveTo>
                <a:lnTo>
                  <a:pt x="1225689" y="344512"/>
                </a:lnTo>
                <a:lnTo>
                  <a:pt x="1224318" y="342569"/>
                </a:lnTo>
                <a:lnTo>
                  <a:pt x="1220698" y="343649"/>
                </a:lnTo>
                <a:lnTo>
                  <a:pt x="1217066" y="344512"/>
                </a:lnTo>
                <a:lnTo>
                  <a:pt x="1216952" y="342569"/>
                </a:lnTo>
                <a:lnTo>
                  <a:pt x="1216939" y="342379"/>
                </a:lnTo>
                <a:lnTo>
                  <a:pt x="1216672" y="338162"/>
                </a:lnTo>
                <a:lnTo>
                  <a:pt x="1221714" y="337540"/>
                </a:lnTo>
                <a:lnTo>
                  <a:pt x="1224673" y="335153"/>
                </a:lnTo>
                <a:lnTo>
                  <a:pt x="1223924" y="334213"/>
                </a:lnTo>
                <a:lnTo>
                  <a:pt x="1223035" y="333375"/>
                </a:lnTo>
                <a:lnTo>
                  <a:pt x="1219809" y="327075"/>
                </a:lnTo>
                <a:lnTo>
                  <a:pt x="1212354" y="331089"/>
                </a:lnTo>
                <a:lnTo>
                  <a:pt x="1210259" y="331089"/>
                </a:lnTo>
                <a:lnTo>
                  <a:pt x="1208239" y="331546"/>
                </a:lnTo>
                <a:lnTo>
                  <a:pt x="1207706" y="342379"/>
                </a:lnTo>
                <a:lnTo>
                  <a:pt x="1207643" y="343598"/>
                </a:lnTo>
                <a:lnTo>
                  <a:pt x="1212570" y="342379"/>
                </a:lnTo>
                <a:lnTo>
                  <a:pt x="1213967" y="346481"/>
                </a:lnTo>
                <a:lnTo>
                  <a:pt x="1213472" y="352031"/>
                </a:lnTo>
                <a:lnTo>
                  <a:pt x="1213434" y="352425"/>
                </a:lnTo>
                <a:lnTo>
                  <a:pt x="1220939" y="352031"/>
                </a:lnTo>
                <a:lnTo>
                  <a:pt x="1226781" y="346049"/>
                </a:lnTo>
                <a:close/>
              </a:path>
              <a:path w="1680845" h="357504">
                <a:moveTo>
                  <a:pt x="1226794" y="346049"/>
                </a:moveTo>
                <a:close/>
              </a:path>
              <a:path w="1680845" h="357504">
                <a:moveTo>
                  <a:pt x="1227467" y="31775"/>
                </a:moveTo>
                <a:lnTo>
                  <a:pt x="1226972" y="30734"/>
                </a:lnTo>
                <a:lnTo>
                  <a:pt x="1225461" y="27597"/>
                </a:lnTo>
                <a:lnTo>
                  <a:pt x="1223556" y="28676"/>
                </a:lnTo>
                <a:lnTo>
                  <a:pt x="1221752" y="30391"/>
                </a:lnTo>
                <a:lnTo>
                  <a:pt x="1222235" y="31419"/>
                </a:lnTo>
                <a:lnTo>
                  <a:pt x="1222463" y="32753"/>
                </a:lnTo>
                <a:lnTo>
                  <a:pt x="1224216" y="34124"/>
                </a:lnTo>
                <a:lnTo>
                  <a:pt x="1225677" y="34213"/>
                </a:lnTo>
                <a:lnTo>
                  <a:pt x="1226908" y="34582"/>
                </a:lnTo>
                <a:lnTo>
                  <a:pt x="1226959" y="33286"/>
                </a:lnTo>
                <a:lnTo>
                  <a:pt x="1227467" y="31775"/>
                </a:lnTo>
                <a:close/>
              </a:path>
              <a:path w="1680845" h="357504">
                <a:moveTo>
                  <a:pt x="1235887" y="30581"/>
                </a:moveTo>
                <a:lnTo>
                  <a:pt x="1234897" y="29146"/>
                </a:lnTo>
                <a:lnTo>
                  <a:pt x="1234274" y="27597"/>
                </a:lnTo>
                <a:lnTo>
                  <a:pt x="1232827" y="28384"/>
                </a:lnTo>
                <a:lnTo>
                  <a:pt x="1231138" y="28867"/>
                </a:lnTo>
                <a:lnTo>
                  <a:pt x="1231112" y="29413"/>
                </a:lnTo>
                <a:lnTo>
                  <a:pt x="1231074" y="30619"/>
                </a:lnTo>
                <a:lnTo>
                  <a:pt x="1231849" y="31877"/>
                </a:lnTo>
                <a:lnTo>
                  <a:pt x="1232293" y="33108"/>
                </a:lnTo>
                <a:lnTo>
                  <a:pt x="1233424" y="32435"/>
                </a:lnTo>
                <a:lnTo>
                  <a:pt x="1234795" y="31953"/>
                </a:lnTo>
                <a:lnTo>
                  <a:pt x="1235887" y="30581"/>
                </a:lnTo>
                <a:close/>
              </a:path>
              <a:path w="1680845" h="357504">
                <a:moveTo>
                  <a:pt x="1263891" y="329679"/>
                </a:moveTo>
                <a:lnTo>
                  <a:pt x="1260119" y="327202"/>
                </a:lnTo>
                <a:lnTo>
                  <a:pt x="1259789" y="327647"/>
                </a:lnTo>
                <a:lnTo>
                  <a:pt x="1259484" y="328091"/>
                </a:lnTo>
                <a:lnTo>
                  <a:pt x="1259166" y="328523"/>
                </a:lnTo>
                <a:lnTo>
                  <a:pt x="1262380" y="331495"/>
                </a:lnTo>
                <a:lnTo>
                  <a:pt x="1263891" y="329679"/>
                </a:lnTo>
                <a:close/>
              </a:path>
              <a:path w="1680845" h="357504">
                <a:moveTo>
                  <a:pt x="1264043" y="16929"/>
                </a:moveTo>
                <a:lnTo>
                  <a:pt x="1263281" y="12700"/>
                </a:lnTo>
                <a:lnTo>
                  <a:pt x="1263700" y="9156"/>
                </a:lnTo>
                <a:lnTo>
                  <a:pt x="1258455" y="9410"/>
                </a:lnTo>
                <a:lnTo>
                  <a:pt x="1254556" y="9410"/>
                </a:lnTo>
                <a:lnTo>
                  <a:pt x="1252601" y="13741"/>
                </a:lnTo>
                <a:lnTo>
                  <a:pt x="1252461" y="13512"/>
                </a:lnTo>
                <a:lnTo>
                  <a:pt x="1252385" y="13665"/>
                </a:lnTo>
                <a:lnTo>
                  <a:pt x="1248702" y="12420"/>
                </a:lnTo>
                <a:lnTo>
                  <a:pt x="1254925" y="4165"/>
                </a:lnTo>
                <a:lnTo>
                  <a:pt x="1252181" y="457"/>
                </a:lnTo>
                <a:lnTo>
                  <a:pt x="1224940" y="457"/>
                </a:lnTo>
                <a:lnTo>
                  <a:pt x="1217472" y="3657"/>
                </a:lnTo>
                <a:lnTo>
                  <a:pt x="1218196" y="2438"/>
                </a:lnTo>
                <a:lnTo>
                  <a:pt x="1218552" y="1384"/>
                </a:lnTo>
                <a:lnTo>
                  <a:pt x="1218641" y="457"/>
                </a:lnTo>
                <a:lnTo>
                  <a:pt x="1209497" y="457"/>
                </a:lnTo>
                <a:lnTo>
                  <a:pt x="1208646" y="1181"/>
                </a:lnTo>
                <a:lnTo>
                  <a:pt x="1207490" y="1397"/>
                </a:lnTo>
                <a:lnTo>
                  <a:pt x="1205623" y="457"/>
                </a:lnTo>
                <a:lnTo>
                  <a:pt x="1194282" y="457"/>
                </a:lnTo>
                <a:lnTo>
                  <a:pt x="1195603" y="3124"/>
                </a:lnTo>
                <a:lnTo>
                  <a:pt x="1197991" y="5283"/>
                </a:lnTo>
                <a:lnTo>
                  <a:pt x="1206068" y="8483"/>
                </a:lnTo>
                <a:lnTo>
                  <a:pt x="1210652" y="11061"/>
                </a:lnTo>
                <a:lnTo>
                  <a:pt x="1216101" y="13741"/>
                </a:lnTo>
                <a:lnTo>
                  <a:pt x="1208900" y="19939"/>
                </a:lnTo>
                <a:lnTo>
                  <a:pt x="1212291" y="22098"/>
                </a:lnTo>
                <a:lnTo>
                  <a:pt x="1209675" y="28651"/>
                </a:lnTo>
                <a:lnTo>
                  <a:pt x="1214043" y="30264"/>
                </a:lnTo>
                <a:lnTo>
                  <a:pt x="1218577" y="25438"/>
                </a:lnTo>
                <a:lnTo>
                  <a:pt x="1221663" y="30276"/>
                </a:lnTo>
                <a:lnTo>
                  <a:pt x="1223645" y="25920"/>
                </a:lnTo>
                <a:lnTo>
                  <a:pt x="1226070" y="21691"/>
                </a:lnTo>
                <a:lnTo>
                  <a:pt x="1228636" y="12458"/>
                </a:lnTo>
                <a:lnTo>
                  <a:pt x="1231290" y="15328"/>
                </a:lnTo>
                <a:lnTo>
                  <a:pt x="1233436" y="14935"/>
                </a:lnTo>
                <a:lnTo>
                  <a:pt x="1233843" y="25273"/>
                </a:lnTo>
                <a:lnTo>
                  <a:pt x="1235214" y="26441"/>
                </a:lnTo>
                <a:lnTo>
                  <a:pt x="1247241" y="25717"/>
                </a:lnTo>
                <a:lnTo>
                  <a:pt x="1248918" y="25996"/>
                </a:lnTo>
                <a:lnTo>
                  <a:pt x="1250569" y="26136"/>
                </a:lnTo>
                <a:lnTo>
                  <a:pt x="1248803" y="20980"/>
                </a:lnTo>
                <a:lnTo>
                  <a:pt x="1252385" y="13677"/>
                </a:lnTo>
                <a:lnTo>
                  <a:pt x="1252562" y="13728"/>
                </a:lnTo>
                <a:lnTo>
                  <a:pt x="1254721" y="18262"/>
                </a:lnTo>
                <a:lnTo>
                  <a:pt x="1255293" y="22567"/>
                </a:lnTo>
                <a:lnTo>
                  <a:pt x="1250886" y="26174"/>
                </a:lnTo>
                <a:lnTo>
                  <a:pt x="1250683" y="26136"/>
                </a:lnTo>
                <a:lnTo>
                  <a:pt x="1250619" y="26289"/>
                </a:lnTo>
                <a:lnTo>
                  <a:pt x="1250746" y="26314"/>
                </a:lnTo>
                <a:lnTo>
                  <a:pt x="1250873" y="26187"/>
                </a:lnTo>
                <a:lnTo>
                  <a:pt x="1250569" y="31026"/>
                </a:lnTo>
                <a:lnTo>
                  <a:pt x="1253261" y="32219"/>
                </a:lnTo>
                <a:lnTo>
                  <a:pt x="1258366" y="31648"/>
                </a:lnTo>
                <a:lnTo>
                  <a:pt x="1257376" y="26733"/>
                </a:lnTo>
                <a:lnTo>
                  <a:pt x="1258976" y="22847"/>
                </a:lnTo>
                <a:lnTo>
                  <a:pt x="1264043" y="16929"/>
                </a:lnTo>
                <a:close/>
              </a:path>
              <a:path w="1680845" h="357504">
                <a:moveTo>
                  <a:pt x="1370126" y="179311"/>
                </a:moveTo>
                <a:lnTo>
                  <a:pt x="1366443" y="178460"/>
                </a:lnTo>
                <a:lnTo>
                  <a:pt x="1364424" y="178282"/>
                </a:lnTo>
                <a:lnTo>
                  <a:pt x="1356639" y="174929"/>
                </a:lnTo>
                <a:lnTo>
                  <a:pt x="1352600" y="178206"/>
                </a:lnTo>
                <a:lnTo>
                  <a:pt x="1353375" y="185597"/>
                </a:lnTo>
                <a:lnTo>
                  <a:pt x="1354328" y="185788"/>
                </a:lnTo>
                <a:lnTo>
                  <a:pt x="1355166" y="186156"/>
                </a:lnTo>
                <a:lnTo>
                  <a:pt x="1360754" y="181381"/>
                </a:lnTo>
                <a:lnTo>
                  <a:pt x="1362710" y="186397"/>
                </a:lnTo>
                <a:lnTo>
                  <a:pt x="1370126" y="179311"/>
                </a:lnTo>
                <a:close/>
              </a:path>
              <a:path w="1680845" h="357504">
                <a:moveTo>
                  <a:pt x="1380998" y="191312"/>
                </a:moveTo>
                <a:lnTo>
                  <a:pt x="1380007" y="189674"/>
                </a:lnTo>
                <a:lnTo>
                  <a:pt x="1379702" y="189725"/>
                </a:lnTo>
                <a:lnTo>
                  <a:pt x="1378724" y="189877"/>
                </a:lnTo>
                <a:lnTo>
                  <a:pt x="1377810" y="190512"/>
                </a:lnTo>
                <a:lnTo>
                  <a:pt x="1376476" y="191147"/>
                </a:lnTo>
                <a:lnTo>
                  <a:pt x="1377416" y="192265"/>
                </a:lnTo>
                <a:lnTo>
                  <a:pt x="1378178" y="193471"/>
                </a:lnTo>
                <a:lnTo>
                  <a:pt x="1379321" y="193001"/>
                </a:lnTo>
                <a:lnTo>
                  <a:pt x="1380236" y="192328"/>
                </a:lnTo>
                <a:lnTo>
                  <a:pt x="1380998" y="191312"/>
                </a:lnTo>
                <a:close/>
              </a:path>
              <a:path w="1680845" h="357504">
                <a:moveTo>
                  <a:pt x="1424178" y="158813"/>
                </a:moveTo>
                <a:lnTo>
                  <a:pt x="1422806" y="155270"/>
                </a:lnTo>
                <a:lnTo>
                  <a:pt x="1420317" y="153568"/>
                </a:lnTo>
                <a:lnTo>
                  <a:pt x="1415897" y="152476"/>
                </a:lnTo>
                <a:lnTo>
                  <a:pt x="1413916" y="154063"/>
                </a:lnTo>
                <a:lnTo>
                  <a:pt x="1412595" y="159194"/>
                </a:lnTo>
                <a:lnTo>
                  <a:pt x="1411681" y="161505"/>
                </a:lnTo>
                <a:lnTo>
                  <a:pt x="1410703" y="164414"/>
                </a:lnTo>
                <a:lnTo>
                  <a:pt x="1409446" y="163614"/>
                </a:lnTo>
                <a:lnTo>
                  <a:pt x="1408290" y="162941"/>
                </a:lnTo>
                <a:lnTo>
                  <a:pt x="1404112" y="160032"/>
                </a:lnTo>
                <a:lnTo>
                  <a:pt x="1401572" y="161188"/>
                </a:lnTo>
                <a:lnTo>
                  <a:pt x="1398993" y="164287"/>
                </a:lnTo>
                <a:lnTo>
                  <a:pt x="1399222" y="165836"/>
                </a:lnTo>
                <a:lnTo>
                  <a:pt x="1399768" y="167271"/>
                </a:lnTo>
                <a:lnTo>
                  <a:pt x="1401254" y="167855"/>
                </a:lnTo>
                <a:lnTo>
                  <a:pt x="1401673" y="167601"/>
                </a:lnTo>
                <a:lnTo>
                  <a:pt x="1406702" y="164515"/>
                </a:lnTo>
                <a:lnTo>
                  <a:pt x="1410779" y="170167"/>
                </a:lnTo>
                <a:lnTo>
                  <a:pt x="1415542" y="168998"/>
                </a:lnTo>
                <a:lnTo>
                  <a:pt x="1417840" y="167182"/>
                </a:lnTo>
                <a:lnTo>
                  <a:pt x="1420596" y="165709"/>
                </a:lnTo>
                <a:lnTo>
                  <a:pt x="1423504" y="161823"/>
                </a:lnTo>
                <a:lnTo>
                  <a:pt x="1424178" y="158813"/>
                </a:lnTo>
                <a:close/>
              </a:path>
              <a:path w="1680845" h="357504">
                <a:moveTo>
                  <a:pt x="1487030" y="143306"/>
                </a:moveTo>
                <a:lnTo>
                  <a:pt x="1486281" y="143256"/>
                </a:lnTo>
                <a:lnTo>
                  <a:pt x="1485468" y="143103"/>
                </a:lnTo>
                <a:lnTo>
                  <a:pt x="1483829" y="144005"/>
                </a:lnTo>
                <a:lnTo>
                  <a:pt x="1482902" y="144957"/>
                </a:lnTo>
                <a:lnTo>
                  <a:pt x="1482102" y="145923"/>
                </a:lnTo>
                <a:lnTo>
                  <a:pt x="1481988" y="146050"/>
                </a:lnTo>
                <a:lnTo>
                  <a:pt x="1483283" y="147713"/>
                </a:lnTo>
                <a:lnTo>
                  <a:pt x="1483448" y="147637"/>
                </a:lnTo>
                <a:lnTo>
                  <a:pt x="1484591" y="147104"/>
                </a:lnTo>
                <a:lnTo>
                  <a:pt x="1485773" y="146443"/>
                </a:lnTo>
                <a:lnTo>
                  <a:pt x="1487030" y="145034"/>
                </a:lnTo>
                <a:lnTo>
                  <a:pt x="1486954" y="144106"/>
                </a:lnTo>
                <a:lnTo>
                  <a:pt x="1487030" y="143306"/>
                </a:lnTo>
                <a:close/>
              </a:path>
              <a:path w="1680845" h="357504">
                <a:moveTo>
                  <a:pt x="1490522" y="142684"/>
                </a:moveTo>
                <a:lnTo>
                  <a:pt x="1488986" y="141465"/>
                </a:lnTo>
                <a:lnTo>
                  <a:pt x="1487462" y="140233"/>
                </a:lnTo>
                <a:lnTo>
                  <a:pt x="1485925" y="139014"/>
                </a:lnTo>
                <a:lnTo>
                  <a:pt x="1485569" y="139420"/>
                </a:lnTo>
                <a:lnTo>
                  <a:pt x="1484884" y="140246"/>
                </a:lnTo>
                <a:lnTo>
                  <a:pt x="1487220" y="143065"/>
                </a:lnTo>
                <a:lnTo>
                  <a:pt x="1487055" y="143014"/>
                </a:lnTo>
                <a:lnTo>
                  <a:pt x="1487030" y="143205"/>
                </a:lnTo>
                <a:lnTo>
                  <a:pt x="1487170" y="143306"/>
                </a:lnTo>
                <a:lnTo>
                  <a:pt x="1487322" y="143319"/>
                </a:lnTo>
                <a:lnTo>
                  <a:pt x="1487462" y="143319"/>
                </a:lnTo>
                <a:lnTo>
                  <a:pt x="1487322" y="143154"/>
                </a:lnTo>
                <a:lnTo>
                  <a:pt x="1489062" y="143548"/>
                </a:lnTo>
                <a:lnTo>
                  <a:pt x="1489964" y="143789"/>
                </a:lnTo>
                <a:lnTo>
                  <a:pt x="1490154" y="143421"/>
                </a:lnTo>
                <a:lnTo>
                  <a:pt x="1490332" y="143052"/>
                </a:lnTo>
                <a:lnTo>
                  <a:pt x="1490522" y="142684"/>
                </a:lnTo>
                <a:close/>
              </a:path>
              <a:path w="1680845" h="357504">
                <a:moveTo>
                  <a:pt x="1512951" y="134988"/>
                </a:moveTo>
                <a:lnTo>
                  <a:pt x="1505966" y="140195"/>
                </a:lnTo>
                <a:lnTo>
                  <a:pt x="1512951" y="144322"/>
                </a:lnTo>
                <a:lnTo>
                  <a:pt x="1512951" y="134988"/>
                </a:lnTo>
                <a:close/>
              </a:path>
              <a:path w="1680845" h="357504">
                <a:moveTo>
                  <a:pt x="1543278" y="133375"/>
                </a:moveTo>
                <a:lnTo>
                  <a:pt x="1542211" y="132359"/>
                </a:lnTo>
                <a:lnTo>
                  <a:pt x="1540433" y="129387"/>
                </a:lnTo>
                <a:lnTo>
                  <a:pt x="1539557" y="131521"/>
                </a:lnTo>
                <a:lnTo>
                  <a:pt x="1538770" y="132588"/>
                </a:lnTo>
                <a:lnTo>
                  <a:pt x="1538909" y="134353"/>
                </a:lnTo>
                <a:lnTo>
                  <a:pt x="1540002" y="135597"/>
                </a:lnTo>
                <a:lnTo>
                  <a:pt x="1541513" y="135674"/>
                </a:lnTo>
                <a:lnTo>
                  <a:pt x="1542897" y="134785"/>
                </a:lnTo>
                <a:lnTo>
                  <a:pt x="1543100" y="134048"/>
                </a:lnTo>
                <a:lnTo>
                  <a:pt x="1543278" y="133375"/>
                </a:lnTo>
                <a:close/>
              </a:path>
              <a:path w="1680845" h="357504">
                <a:moveTo>
                  <a:pt x="1566506" y="52120"/>
                </a:moveTo>
                <a:lnTo>
                  <a:pt x="1562582" y="52578"/>
                </a:lnTo>
                <a:lnTo>
                  <a:pt x="1557883" y="49276"/>
                </a:lnTo>
                <a:lnTo>
                  <a:pt x="1554302" y="54584"/>
                </a:lnTo>
                <a:lnTo>
                  <a:pt x="1559090" y="55245"/>
                </a:lnTo>
                <a:lnTo>
                  <a:pt x="1563116" y="55499"/>
                </a:lnTo>
                <a:lnTo>
                  <a:pt x="1566506" y="52120"/>
                </a:lnTo>
                <a:close/>
              </a:path>
              <a:path w="1680845" h="357504">
                <a:moveTo>
                  <a:pt x="1595666" y="56235"/>
                </a:moveTo>
                <a:lnTo>
                  <a:pt x="1593265" y="51244"/>
                </a:lnTo>
                <a:lnTo>
                  <a:pt x="1586433" y="53505"/>
                </a:lnTo>
                <a:lnTo>
                  <a:pt x="1588477" y="59651"/>
                </a:lnTo>
                <a:lnTo>
                  <a:pt x="1593176" y="58458"/>
                </a:lnTo>
                <a:lnTo>
                  <a:pt x="1595666" y="56235"/>
                </a:lnTo>
                <a:close/>
              </a:path>
              <a:path w="1680845" h="357504">
                <a:moveTo>
                  <a:pt x="1598002" y="49339"/>
                </a:moveTo>
                <a:lnTo>
                  <a:pt x="1597672" y="45885"/>
                </a:lnTo>
                <a:lnTo>
                  <a:pt x="1593532" y="51041"/>
                </a:lnTo>
                <a:lnTo>
                  <a:pt x="1597329" y="51841"/>
                </a:lnTo>
                <a:lnTo>
                  <a:pt x="1598002" y="49339"/>
                </a:lnTo>
                <a:close/>
              </a:path>
              <a:path w="1680845" h="357504">
                <a:moveTo>
                  <a:pt x="1612950" y="56184"/>
                </a:moveTo>
                <a:lnTo>
                  <a:pt x="1611731" y="50914"/>
                </a:lnTo>
                <a:lnTo>
                  <a:pt x="1608391" y="49555"/>
                </a:lnTo>
                <a:lnTo>
                  <a:pt x="1607096" y="50038"/>
                </a:lnTo>
                <a:lnTo>
                  <a:pt x="1602930" y="51587"/>
                </a:lnTo>
                <a:lnTo>
                  <a:pt x="1604289" y="54914"/>
                </a:lnTo>
                <a:lnTo>
                  <a:pt x="1605495" y="58610"/>
                </a:lnTo>
                <a:lnTo>
                  <a:pt x="1610512" y="58229"/>
                </a:lnTo>
                <a:lnTo>
                  <a:pt x="1612950" y="56184"/>
                </a:lnTo>
                <a:close/>
              </a:path>
              <a:path w="1680845" h="357504">
                <a:moveTo>
                  <a:pt x="1616290" y="70739"/>
                </a:moveTo>
                <a:lnTo>
                  <a:pt x="1613954" y="69761"/>
                </a:lnTo>
                <a:lnTo>
                  <a:pt x="1611655" y="68707"/>
                </a:lnTo>
                <a:lnTo>
                  <a:pt x="1605534" y="66586"/>
                </a:lnTo>
                <a:lnTo>
                  <a:pt x="1603971" y="67932"/>
                </a:lnTo>
                <a:lnTo>
                  <a:pt x="1604327" y="71945"/>
                </a:lnTo>
                <a:lnTo>
                  <a:pt x="1604518" y="74066"/>
                </a:lnTo>
                <a:lnTo>
                  <a:pt x="1604937" y="78282"/>
                </a:lnTo>
                <a:lnTo>
                  <a:pt x="1613535" y="78168"/>
                </a:lnTo>
                <a:lnTo>
                  <a:pt x="1616290" y="70739"/>
                </a:lnTo>
                <a:close/>
              </a:path>
              <a:path w="1680845" h="357504">
                <a:moveTo>
                  <a:pt x="1616557" y="70840"/>
                </a:moveTo>
                <a:lnTo>
                  <a:pt x="1616329" y="70637"/>
                </a:lnTo>
                <a:lnTo>
                  <a:pt x="1616557" y="70840"/>
                </a:lnTo>
                <a:close/>
              </a:path>
              <a:path w="1680845" h="357504">
                <a:moveTo>
                  <a:pt x="1624241" y="49047"/>
                </a:moveTo>
                <a:lnTo>
                  <a:pt x="1621726" y="42481"/>
                </a:lnTo>
                <a:lnTo>
                  <a:pt x="1617878" y="41567"/>
                </a:lnTo>
                <a:lnTo>
                  <a:pt x="1614208" y="43230"/>
                </a:lnTo>
                <a:lnTo>
                  <a:pt x="1618411" y="49834"/>
                </a:lnTo>
                <a:lnTo>
                  <a:pt x="1621764" y="49542"/>
                </a:lnTo>
                <a:lnTo>
                  <a:pt x="1624241" y="49047"/>
                </a:lnTo>
                <a:close/>
              </a:path>
              <a:path w="1680845" h="357504">
                <a:moveTo>
                  <a:pt x="1626171" y="67741"/>
                </a:moveTo>
                <a:lnTo>
                  <a:pt x="1624622" y="66890"/>
                </a:lnTo>
                <a:lnTo>
                  <a:pt x="1622374" y="64935"/>
                </a:lnTo>
                <a:lnTo>
                  <a:pt x="1621637" y="65392"/>
                </a:lnTo>
                <a:lnTo>
                  <a:pt x="1619656" y="66636"/>
                </a:lnTo>
                <a:lnTo>
                  <a:pt x="1618284" y="68834"/>
                </a:lnTo>
                <a:lnTo>
                  <a:pt x="1616684" y="70688"/>
                </a:lnTo>
                <a:lnTo>
                  <a:pt x="1618881" y="70954"/>
                </a:lnTo>
                <a:lnTo>
                  <a:pt x="1621129" y="71539"/>
                </a:lnTo>
                <a:lnTo>
                  <a:pt x="1624368" y="70980"/>
                </a:lnTo>
                <a:lnTo>
                  <a:pt x="1625193" y="68948"/>
                </a:lnTo>
                <a:lnTo>
                  <a:pt x="1626171" y="67741"/>
                </a:lnTo>
                <a:close/>
              </a:path>
              <a:path w="1680845" h="357504">
                <a:moveTo>
                  <a:pt x="1680514" y="41135"/>
                </a:moveTo>
                <a:lnTo>
                  <a:pt x="1679740" y="40373"/>
                </a:lnTo>
                <a:lnTo>
                  <a:pt x="1678940" y="38938"/>
                </a:lnTo>
                <a:lnTo>
                  <a:pt x="1677149" y="39065"/>
                </a:lnTo>
                <a:lnTo>
                  <a:pt x="1676158" y="40170"/>
                </a:lnTo>
                <a:lnTo>
                  <a:pt x="1674495" y="41249"/>
                </a:lnTo>
                <a:lnTo>
                  <a:pt x="1675955" y="42443"/>
                </a:lnTo>
                <a:lnTo>
                  <a:pt x="1677022" y="43802"/>
                </a:lnTo>
                <a:lnTo>
                  <a:pt x="1678647" y="43167"/>
                </a:lnTo>
                <a:lnTo>
                  <a:pt x="1679524" y="42011"/>
                </a:lnTo>
                <a:lnTo>
                  <a:pt x="1680514" y="41135"/>
                </a:lnTo>
                <a:close/>
              </a:path>
            </a:pathLst>
          </a:custGeom>
          <a:solidFill>
            <a:srgbClr val="D1D3D4"/>
          </a:solidFill>
        </p:spPr>
        <p:txBody>
          <a:bodyPr wrap="square" lIns="0" tIns="0" rIns="0" bIns="0" rtlCol="0"/>
          <a:lstStyle/>
          <a:p>
            <a:endParaRPr/>
          </a:p>
        </p:txBody>
      </p:sp>
      <p:sp>
        <p:nvSpPr>
          <p:cNvPr id="203" name="bg object 203"/>
          <p:cNvSpPr/>
          <p:nvPr/>
        </p:nvSpPr>
        <p:spPr>
          <a:xfrm>
            <a:off x="3406063" y="3908475"/>
            <a:ext cx="1320800" cy="305435"/>
          </a:xfrm>
          <a:custGeom>
            <a:avLst/>
            <a:gdLst/>
            <a:ahLst/>
            <a:cxnLst/>
            <a:rect l="l" t="t" r="r" b="b"/>
            <a:pathLst>
              <a:path w="1320800" h="305435">
                <a:moveTo>
                  <a:pt x="16916" y="127368"/>
                </a:moveTo>
                <a:lnTo>
                  <a:pt x="15303" y="124853"/>
                </a:lnTo>
                <a:lnTo>
                  <a:pt x="14325" y="124739"/>
                </a:lnTo>
                <a:lnTo>
                  <a:pt x="12496" y="124523"/>
                </a:lnTo>
                <a:lnTo>
                  <a:pt x="9906" y="124980"/>
                </a:lnTo>
                <a:lnTo>
                  <a:pt x="5702" y="129413"/>
                </a:lnTo>
                <a:lnTo>
                  <a:pt x="3263" y="133184"/>
                </a:lnTo>
                <a:lnTo>
                  <a:pt x="0" y="137515"/>
                </a:lnTo>
                <a:lnTo>
                  <a:pt x="7480" y="138303"/>
                </a:lnTo>
                <a:lnTo>
                  <a:pt x="15544" y="133832"/>
                </a:lnTo>
                <a:lnTo>
                  <a:pt x="16916" y="127368"/>
                </a:lnTo>
                <a:close/>
              </a:path>
              <a:path w="1320800" h="305435">
                <a:moveTo>
                  <a:pt x="20815" y="118745"/>
                </a:moveTo>
                <a:lnTo>
                  <a:pt x="19113" y="115989"/>
                </a:lnTo>
                <a:lnTo>
                  <a:pt x="18110" y="115836"/>
                </a:lnTo>
                <a:lnTo>
                  <a:pt x="14478" y="115303"/>
                </a:lnTo>
                <a:lnTo>
                  <a:pt x="12611" y="117170"/>
                </a:lnTo>
                <a:lnTo>
                  <a:pt x="13233" y="121119"/>
                </a:lnTo>
                <a:lnTo>
                  <a:pt x="16319" y="123393"/>
                </a:lnTo>
                <a:lnTo>
                  <a:pt x="18935" y="122707"/>
                </a:lnTo>
                <a:lnTo>
                  <a:pt x="20472" y="119494"/>
                </a:lnTo>
                <a:lnTo>
                  <a:pt x="20815" y="118745"/>
                </a:lnTo>
                <a:close/>
              </a:path>
              <a:path w="1320800" h="305435">
                <a:moveTo>
                  <a:pt x="36029" y="54254"/>
                </a:moveTo>
                <a:lnTo>
                  <a:pt x="34925" y="52920"/>
                </a:lnTo>
                <a:lnTo>
                  <a:pt x="33782" y="53276"/>
                </a:lnTo>
                <a:lnTo>
                  <a:pt x="32994" y="53975"/>
                </a:lnTo>
                <a:lnTo>
                  <a:pt x="32169" y="54521"/>
                </a:lnTo>
                <a:lnTo>
                  <a:pt x="32727" y="55118"/>
                </a:lnTo>
                <a:lnTo>
                  <a:pt x="33274" y="55714"/>
                </a:lnTo>
                <a:lnTo>
                  <a:pt x="33985" y="56464"/>
                </a:lnTo>
                <a:lnTo>
                  <a:pt x="34772" y="55778"/>
                </a:lnTo>
                <a:lnTo>
                  <a:pt x="35699" y="55346"/>
                </a:lnTo>
                <a:lnTo>
                  <a:pt x="35902" y="54686"/>
                </a:lnTo>
                <a:lnTo>
                  <a:pt x="36029" y="54254"/>
                </a:lnTo>
                <a:close/>
              </a:path>
              <a:path w="1320800" h="305435">
                <a:moveTo>
                  <a:pt x="39255" y="44704"/>
                </a:moveTo>
                <a:lnTo>
                  <a:pt x="29324" y="40246"/>
                </a:lnTo>
                <a:lnTo>
                  <a:pt x="29324" y="49720"/>
                </a:lnTo>
                <a:lnTo>
                  <a:pt x="39255" y="44704"/>
                </a:lnTo>
                <a:close/>
              </a:path>
              <a:path w="1320800" h="305435">
                <a:moveTo>
                  <a:pt x="49377" y="48501"/>
                </a:moveTo>
                <a:lnTo>
                  <a:pt x="43637" y="48107"/>
                </a:lnTo>
                <a:lnTo>
                  <a:pt x="41173" y="51511"/>
                </a:lnTo>
                <a:lnTo>
                  <a:pt x="44805" y="54089"/>
                </a:lnTo>
                <a:lnTo>
                  <a:pt x="47320" y="53708"/>
                </a:lnTo>
                <a:lnTo>
                  <a:pt x="49377" y="48501"/>
                </a:lnTo>
                <a:close/>
              </a:path>
              <a:path w="1320800" h="305435">
                <a:moveTo>
                  <a:pt x="55549" y="23761"/>
                </a:moveTo>
                <a:lnTo>
                  <a:pt x="53555" y="23063"/>
                </a:lnTo>
                <a:lnTo>
                  <a:pt x="51587" y="22656"/>
                </a:lnTo>
                <a:lnTo>
                  <a:pt x="49644" y="22186"/>
                </a:lnTo>
                <a:lnTo>
                  <a:pt x="48856" y="25641"/>
                </a:lnTo>
                <a:lnTo>
                  <a:pt x="50812" y="26035"/>
                </a:lnTo>
                <a:lnTo>
                  <a:pt x="52768" y="26517"/>
                </a:lnTo>
                <a:lnTo>
                  <a:pt x="54749" y="26695"/>
                </a:lnTo>
                <a:lnTo>
                  <a:pt x="54889" y="26708"/>
                </a:lnTo>
                <a:lnTo>
                  <a:pt x="55549" y="23761"/>
                </a:lnTo>
                <a:close/>
              </a:path>
              <a:path w="1320800" h="305435">
                <a:moveTo>
                  <a:pt x="57797" y="141884"/>
                </a:moveTo>
                <a:lnTo>
                  <a:pt x="47612" y="143370"/>
                </a:lnTo>
                <a:lnTo>
                  <a:pt x="54711" y="150012"/>
                </a:lnTo>
                <a:lnTo>
                  <a:pt x="55245" y="149898"/>
                </a:lnTo>
                <a:lnTo>
                  <a:pt x="57797" y="141884"/>
                </a:lnTo>
                <a:close/>
              </a:path>
              <a:path w="1320800" h="305435">
                <a:moveTo>
                  <a:pt x="59029" y="130086"/>
                </a:moveTo>
                <a:lnTo>
                  <a:pt x="57277" y="129603"/>
                </a:lnTo>
                <a:lnTo>
                  <a:pt x="55079" y="128193"/>
                </a:lnTo>
                <a:lnTo>
                  <a:pt x="48869" y="131178"/>
                </a:lnTo>
                <a:lnTo>
                  <a:pt x="44831" y="130543"/>
                </a:lnTo>
                <a:lnTo>
                  <a:pt x="39738" y="126187"/>
                </a:lnTo>
                <a:lnTo>
                  <a:pt x="37211" y="127215"/>
                </a:lnTo>
                <a:lnTo>
                  <a:pt x="35420" y="127393"/>
                </a:lnTo>
                <a:lnTo>
                  <a:pt x="35839" y="129197"/>
                </a:lnTo>
                <a:lnTo>
                  <a:pt x="35902" y="131216"/>
                </a:lnTo>
                <a:lnTo>
                  <a:pt x="37325" y="133629"/>
                </a:lnTo>
                <a:lnTo>
                  <a:pt x="39179" y="133743"/>
                </a:lnTo>
                <a:lnTo>
                  <a:pt x="40741" y="134327"/>
                </a:lnTo>
                <a:lnTo>
                  <a:pt x="37833" y="143649"/>
                </a:lnTo>
                <a:lnTo>
                  <a:pt x="40182" y="143764"/>
                </a:lnTo>
                <a:lnTo>
                  <a:pt x="42227" y="144424"/>
                </a:lnTo>
                <a:lnTo>
                  <a:pt x="49796" y="135356"/>
                </a:lnTo>
                <a:lnTo>
                  <a:pt x="57137" y="135788"/>
                </a:lnTo>
                <a:lnTo>
                  <a:pt x="58127" y="132067"/>
                </a:lnTo>
                <a:lnTo>
                  <a:pt x="59029" y="130086"/>
                </a:lnTo>
                <a:close/>
              </a:path>
              <a:path w="1320800" h="305435">
                <a:moveTo>
                  <a:pt x="68021" y="89446"/>
                </a:moveTo>
                <a:lnTo>
                  <a:pt x="67157" y="83667"/>
                </a:lnTo>
                <a:lnTo>
                  <a:pt x="61379" y="82105"/>
                </a:lnTo>
                <a:lnTo>
                  <a:pt x="58432" y="84086"/>
                </a:lnTo>
                <a:lnTo>
                  <a:pt x="56629" y="88417"/>
                </a:lnTo>
                <a:lnTo>
                  <a:pt x="60071" y="91884"/>
                </a:lnTo>
                <a:lnTo>
                  <a:pt x="63652" y="92227"/>
                </a:lnTo>
                <a:lnTo>
                  <a:pt x="68021" y="89446"/>
                </a:lnTo>
                <a:close/>
              </a:path>
              <a:path w="1320800" h="305435">
                <a:moveTo>
                  <a:pt x="73494" y="142176"/>
                </a:moveTo>
                <a:lnTo>
                  <a:pt x="71132" y="139788"/>
                </a:lnTo>
                <a:lnTo>
                  <a:pt x="61061" y="141617"/>
                </a:lnTo>
                <a:lnTo>
                  <a:pt x="62992" y="147891"/>
                </a:lnTo>
                <a:lnTo>
                  <a:pt x="67132" y="145503"/>
                </a:lnTo>
                <a:lnTo>
                  <a:pt x="70383" y="144678"/>
                </a:lnTo>
                <a:lnTo>
                  <a:pt x="72834" y="144056"/>
                </a:lnTo>
                <a:lnTo>
                  <a:pt x="73494" y="142176"/>
                </a:lnTo>
                <a:close/>
              </a:path>
              <a:path w="1320800" h="305435">
                <a:moveTo>
                  <a:pt x="82651" y="243217"/>
                </a:moveTo>
                <a:lnTo>
                  <a:pt x="82524" y="239166"/>
                </a:lnTo>
                <a:lnTo>
                  <a:pt x="80454" y="237045"/>
                </a:lnTo>
                <a:lnTo>
                  <a:pt x="78168" y="236956"/>
                </a:lnTo>
                <a:lnTo>
                  <a:pt x="76034" y="236867"/>
                </a:lnTo>
                <a:lnTo>
                  <a:pt x="74244" y="238531"/>
                </a:lnTo>
                <a:lnTo>
                  <a:pt x="74180" y="240614"/>
                </a:lnTo>
                <a:lnTo>
                  <a:pt x="69926" y="239661"/>
                </a:lnTo>
                <a:lnTo>
                  <a:pt x="65519" y="239306"/>
                </a:lnTo>
                <a:lnTo>
                  <a:pt x="60058" y="238569"/>
                </a:lnTo>
                <a:lnTo>
                  <a:pt x="63754" y="246799"/>
                </a:lnTo>
                <a:lnTo>
                  <a:pt x="67271" y="247205"/>
                </a:lnTo>
                <a:lnTo>
                  <a:pt x="70192" y="247992"/>
                </a:lnTo>
                <a:lnTo>
                  <a:pt x="74549" y="247497"/>
                </a:lnTo>
                <a:lnTo>
                  <a:pt x="76301" y="245706"/>
                </a:lnTo>
                <a:lnTo>
                  <a:pt x="77190" y="244106"/>
                </a:lnTo>
                <a:lnTo>
                  <a:pt x="77127" y="243814"/>
                </a:lnTo>
                <a:lnTo>
                  <a:pt x="81368" y="243916"/>
                </a:lnTo>
                <a:lnTo>
                  <a:pt x="82651" y="243217"/>
                </a:lnTo>
                <a:close/>
              </a:path>
              <a:path w="1320800" h="305435">
                <a:moveTo>
                  <a:pt x="83997" y="65735"/>
                </a:moveTo>
                <a:lnTo>
                  <a:pt x="82931" y="64757"/>
                </a:lnTo>
                <a:lnTo>
                  <a:pt x="82054" y="63703"/>
                </a:lnTo>
                <a:lnTo>
                  <a:pt x="81838" y="63830"/>
                </a:lnTo>
                <a:lnTo>
                  <a:pt x="80937" y="64325"/>
                </a:lnTo>
                <a:lnTo>
                  <a:pt x="80137" y="65112"/>
                </a:lnTo>
                <a:lnTo>
                  <a:pt x="79552" y="65976"/>
                </a:lnTo>
                <a:lnTo>
                  <a:pt x="79451" y="66128"/>
                </a:lnTo>
                <a:lnTo>
                  <a:pt x="80670" y="67665"/>
                </a:lnTo>
                <a:lnTo>
                  <a:pt x="81965" y="67348"/>
                </a:lnTo>
                <a:lnTo>
                  <a:pt x="82753" y="66560"/>
                </a:lnTo>
                <a:lnTo>
                  <a:pt x="83997" y="65735"/>
                </a:lnTo>
                <a:close/>
              </a:path>
              <a:path w="1320800" h="305435">
                <a:moveTo>
                  <a:pt x="84404" y="226275"/>
                </a:moveTo>
                <a:lnTo>
                  <a:pt x="74434" y="229565"/>
                </a:lnTo>
                <a:lnTo>
                  <a:pt x="79273" y="229616"/>
                </a:lnTo>
                <a:lnTo>
                  <a:pt x="83553" y="235064"/>
                </a:lnTo>
                <a:lnTo>
                  <a:pt x="84404" y="226275"/>
                </a:lnTo>
                <a:close/>
              </a:path>
              <a:path w="1320800" h="305435">
                <a:moveTo>
                  <a:pt x="85064" y="99606"/>
                </a:moveTo>
                <a:lnTo>
                  <a:pt x="84150" y="98501"/>
                </a:lnTo>
                <a:lnTo>
                  <a:pt x="83769" y="97637"/>
                </a:lnTo>
                <a:lnTo>
                  <a:pt x="82969" y="97129"/>
                </a:lnTo>
                <a:lnTo>
                  <a:pt x="81368" y="96139"/>
                </a:lnTo>
                <a:lnTo>
                  <a:pt x="80911" y="97485"/>
                </a:lnTo>
                <a:lnTo>
                  <a:pt x="80124" y="98831"/>
                </a:lnTo>
                <a:lnTo>
                  <a:pt x="80137" y="100177"/>
                </a:lnTo>
                <a:lnTo>
                  <a:pt x="80137" y="100876"/>
                </a:lnTo>
                <a:lnTo>
                  <a:pt x="81584" y="102158"/>
                </a:lnTo>
                <a:lnTo>
                  <a:pt x="82321" y="102120"/>
                </a:lnTo>
                <a:lnTo>
                  <a:pt x="83223" y="102057"/>
                </a:lnTo>
                <a:lnTo>
                  <a:pt x="84391" y="101066"/>
                </a:lnTo>
                <a:lnTo>
                  <a:pt x="85064" y="99606"/>
                </a:lnTo>
                <a:close/>
              </a:path>
              <a:path w="1320800" h="305435">
                <a:moveTo>
                  <a:pt x="85128" y="40627"/>
                </a:moveTo>
                <a:lnTo>
                  <a:pt x="84416" y="28625"/>
                </a:lnTo>
                <a:lnTo>
                  <a:pt x="76796" y="27114"/>
                </a:lnTo>
                <a:lnTo>
                  <a:pt x="77368" y="35052"/>
                </a:lnTo>
                <a:lnTo>
                  <a:pt x="72288" y="38176"/>
                </a:lnTo>
                <a:lnTo>
                  <a:pt x="84188" y="41516"/>
                </a:lnTo>
                <a:lnTo>
                  <a:pt x="85128" y="40627"/>
                </a:lnTo>
                <a:close/>
              </a:path>
              <a:path w="1320800" h="305435">
                <a:moveTo>
                  <a:pt x="88099" y="146608"/>
                </a:moveTo>
                <a:lnTo>
                  <a:pt x="86664" y="145059"/>
                </a:lnTo>
                <a:lnTo>
                  <a:pt x="85877" y="145034"/>
                </a:lnTo>
                <a:lnTo>
                  <a:pt x="82397" y="144907"/>
                </a:lnTo>
                <a:lnTo>
                  <a:pt x="81432" y="147066"/>
                </a:lnTo>
                <a:lnTo>
                  <a:pt x="82067" y="151130"/>
                </a:lnTo>
                <a:lnTo>
                  <a:pt x="85521" y="151422"/>
                </a:lnTo>
                <a:lnTo>
                  <a:pt x="87807" y="150723"/>
                </a:lnTo>
                <a:lnTo>
                  <a:pt x="88099" y="146608"/>
                </a:lnTo>
                <a:close/>
              </a:path>
              <a:path w="1320800" h="305435">
                <a:moveTo>
                  <a:pt x="91871" y="234772"/>
                </a:moveTo>
                <a:lnTo>
                  <a:pt x="90932" y="233946"/>
                </a:lnTo>
                <a:lnTo>
                  <a:pt x="90093" y="232841"/>
                </a:lnTo>
                <a:lnTo>
                  <a:pt x="89001" y="232448"/>
                </a:lnTo>
                <a:lnTo>
                  <a:pt x="88557" y="232283"/>
                </a:lnTo>
                <a:lnTo>
                  <a:pt x="87553" y="233705"/>
                </a:lnTo>
                <a:lnTo>
                  <a:pt x="86258" y="234911"/>
                </a:lnTo>
                <a:lnTo>
                  <a:pt x="87693" y="235775"/>
                </a:lnTo>
                <a:lnTo>
                  <a:pt x="88607" y="236791"/>
                </a:lnTo>
                <a:lnTo>
                  <a:pt x="90284" y="236550"/>
                </a:lnTo>
                <a:lnTo>
                  <a:pt x="91046" y="235445"/>
                </a:lnTo>
                <a:lnTo>
                  <a:pt x="91871" y="234772"/>
                </a:lnTo>
                <a:close/>
              </a:path>
              <a:path w="1320800" h="305435">
                <a:moveTo>
                  <a:pt x="100393" y="21221"/>
                </a:moveTo>
                <a:lnTo>
                  <a:pt x="99885" y="19888"/>
                </a:lnTo>
                <a:lnTo>
                  <a:pt x="98983" y="19151"/>
                </a:lnTo>
                <a:lnTo>
                  <a:pt x="98158" y="18783"/>
                </a:lnTo>
                <a:lnTo>
                  <a:pt x="97840" y="18643"/>
                </a:lnTo>
                <a:lnTo>
                  <a:pt x="96481" y="19761"/>
                </a:lnTo>
                <a:lnTo>
                  <a:pt x="96761" y="20929"/>
                </a:lnTo>
                <a:lnTo>
                  <a:pt x="97472" y="21653"/>
                </a:lnTo>
                <a:lnTo>
                  <a:pt x="98818" y="23710"/>
                </a:lnTo>
                <a:lnTo>
                  <a:pt x="99580" y="22123"/>
                </a:lnTo>
                <a:lnTo>
                  <a:pt x="100393" y="21221"/>
                </a:lnTo>
                <a:close/>
              </a:path>
              <a:path w="1320800" h="305435">
                <a:moveTo>
                  <a:pt x="101053" y="82054"/>
                </a:moveTo>
                <a:lnTo>
                  <a:pt x="100584" y="77571"/>
                </a:lnTo>
                <a:lnTo>
                  <a:pt x="93433" y="74663"/>
                </a:lnTo>
                <a:lnTo>
                  <a:pt x="86868" y="74777"/>
                </a:lnTo>
                <a:lnTo>
                  <a:pt x="81089" y="77889"/>
                </a:lnTo>
                <a:lnTo>
                  <a:pt x="76301" y="83972"/>
                </a:lnTo>
                <a:lnTo>
                  <a:pt x="82080" y="89395"/>
                </a:lnTo>
                <a:lnTo>
                  <a:pt x="88557" y="85318"/>
                </a:lnTo>
                <a:lnTo>
                  <a:pt x="97955" y="84645"/>
                </a:lnTo>
                <a:lnTo>
                  <a:pt x="101053" y="82054"/>
                </a:lnTo>
                <a:close/>
              </a:path>
              <a:path w="1320800" h="305435">
                <a:moveTo>
                  <a:pt x="117995" y="238137"/>
                </a:moveTo>
                <a:lnTo>
                  <a:pt x="107442" y="230619"/>
                </a:lnTo>
                <a:lnTo>
                  <a:pt x="104952" y="230720"/>
                </a:lnTo>
                <a:lnTo>
                  <a:pt x="98005" y="238137"/>
                </a:lnTo>
                <a:lnTo>
                  <a:pt x="117995" y="238137"/>
                </a:lnTo>
                <a:close/>
              </a:path>
              <a:path w="1320800" h="305435">
                <a:moveTo>
                  <a:pt x="119837" y="97332"/>
                </a:moveTo>
                <a:lnTo>
                  <a:pt x="118884" y="95631"/>
                </a:lnTo>
                <a:lnTo>
                  <a:pt x="117106" y="96647"/>
                </a:lnTo>
                <a:lnTo>
                  <a:pt x="113461" y="95516"/>
                </a:lnTo>
                <a:lnTo>
                  <a:pt x="114846" y="100812"/>
                </a:lnTo>
                <a:lnTo>
                  <a:pt x="119837" y="97332"/>
                </a:lnTo>
                <a:close/>
              </a:path>
              <a:path w="1320800" h="305435">
                <a:moveTo>
                  <a:pt x="121691" y="86334"/>
                </a:moveTo>
                <a:lnTo>
                  <a:pt x="121018" y="85496"/>
                </a:lnTo>
                <a:lnTo>
                  <a:pt x="120357" y="83934"/>
                </a:lnTo>
                <a:lnTo>
                  <a:pt x="118833" y="86194"/>
                </a:lnTo>
                <a:lnTo>
                  <a:pt x="117779" y="87083"/>
                </a:lnTo>
                <a:lnTo>
                  <a:pt x="117843" y="87884"/>
                </a:lnTo>
                <a:lnTo>
                  <a:pt x="117906" y="88544"/>
                </a:lnTo>
                <a:lnTo>
                  <a:pt x="119291" y="89077"/>
                </a:lnTo>
                <a:lnTo>
                  <a:pt x="120091" y="89674"/>
                </a:lnTo>
                <a:lnTo>
                  <a:pt x="120611" y="88785"/>
                </a:lnTo>
                <a:lnTo>
                  <a:pt x="121386" y="87960"/>
                </a:lnTo>
                <a:lnTo>
                  <a:pt x="121691" y="86334"/>
                </a:lnTo>
                <a:close/>
              </a:path>
              <a:path w="1320800" h="305435">
                <a:moveTo>
                  <a:pt x="129184" y="78790"/>
                </a:moveTo>
                <a:lnTo>
                  <a:pt x="126847" y="76809"/>
                </a:lnTo>
                <a:lnTo>
                  <a:pt x="125501" y="74803"/>
                </a:lnTo>
                <a:lnTo>
                  <a:pt x="124383" y="74930"/>
                </a:lnTo>
                <a:lnTo>
                  <a:pt x="122720" y="75120"/>
                </a:lnTo>
                <a:lnTo>
                  <a:pt x="121234" y="76809"/>
                </a:lnTo>
                <a:lnTo>
                  <a:pt x="119672" y="77863"/>
                </a:lnTo>
                <a:lnTo>
                  <a:pt x="120764" y="79019"/>
                </a:lnTo>
                <a:lnTo>
                  <a:pt x="121780" y="81026"/>
                </a:lnTo>
                <a:lnTo>
                  <a:pt x="124587" y="81241"/>
                </a:lnTo>
                <a:lnTo>
                  <a:pt x="126339" y="79946"/>
                </a:lnTo>
                <a:lnTo>
                  <a:pt x="129184" y="78790"/>
                </a:lnTo>
                <a:close/>
              </a:path>
              <a:path w="1320800" h="305435">
                <a:moveTo>
                  <a:pt x="137172" y="246037"/>
                </a:moveTo>
                <a:lnTo>
                  <a:pt x="125628" y="244525"/>
                </a:lnTo>
                <a:lnTo>
                  <a:pt x="125196" y="244805"/>
                </a:lnTo>
                <a:lnTo>
                  <a:pt x="127977" y="252298"/>
                </a:lnTo>
                <a:lnTo>
                  <a:pt x="137172" y="246037"/>
                </a:lnTo>
                <a:close/>
              </a:path>
              <a:path w="1320800" h="305435">
                <a:moveTo>
                  <a:pt x="140804" y="21272"/>
                </a:moveTo>
                <a:lnTo>
                  <a:pt x="139738" y="21132"/>
                </a:lnTo>
                <a:lnTo>
                  <a:pt x="138671" y="20980"/>
                </a:lnTo>
                <a:lnTo>
                  <a:pt x="137617" y="20840"/>
                </a:lnTo>
                <a:lnTo>
                  <a:pt x="137464" y="22377"/>
                </a:lnTo>
                <a:lnTo>
                  <a:pt x="137185" y="25463"/>
                </a:lnTo>
                <a:lnTo>
                  <a:pt x="139839" y="26060"/>
                </a:lnTo>
                <a:lnTo>
                  <a:pt x="140169" y="24472"/>
                </a:lnTo>
                <a:lnTo>
                  <a:pt x="140804" y="21272"/>
                </a:lnTo>
                <a:close/>
              </a:path>
              <a:path w="1320800" h="305435">
                <a:moveTo>
                  <a:pt x="141909" y="93052"/>
                </a:moveTo>
                <a:lnTo>
                  <a:pt x="141439" y="90271"/>
                </a:lnTo>
                <a:lnTo>
                  <a:pt x="139954" y="88557"/>
                </a:lnTo>
                <a:lnTo>
                  <a:pt x="138112" y="85305"/>
                </a:lnTo>
                <a:lnTo>
                  <a:pt x="135991" y="88341"/>
                </a:lnTo>
                <a:lnTo>
                  <a:pt x="134200" y="89763"/>
                </a:lnTo>
                <a:lnTo>
                  <a:pt x="134048" y="91351"/>
                </a:lnTo>
                <a:lnTo>
                  <a:pt x="133769" y="94170"/>
                </a:lnTo>
                <a:lnTo>
                  <a:pt x="135902" y="95821"/>
                </a:lnTo>
                <a:lnTo>
                  <a:pt x="139903" y="94996"/>
                </a:lnTo>
                <a:lnTo>
                  <a:pt x="141909" y="93052"/>
                </a:lnTo>
                <a:close/>
              </a:path>
              <a:path w="1320800" h="305435">
                <a:moveTo>
                  <a:pt x="144716" y="68262"/>
                </a:moveTo>
                <a:lnTo>
                  <a:pt x="141058" y="58762"/>
                </a:lnTo>
                <a:lnTo>
                  <a:pt x="131114" y="59232"/>
                </a:lnTo>
                <a:lnTo>
                  <a:pt x="130797" y="59423"/>
                </a:lnTo>
                <a:lnTo>
                  <a:pt x="128752" y="67017"/>
                </a:lnTo>
                <a:lnTo>
                  <a:pt x="144716" y="68262"/>
                </a:lnTo>
                <a:close/>
              </a:path>
              <a:path w="1320800" h="305435">
                <a:moveTo>
                  <a:pt x="149783" y="72009"/>
                </a:moveTo>
                <a:lnTo>
                  <a:pt x="142303" y="73444"/>
                </a:lnTo>
                <a:lnTo>
                  <a:pt x="144691" y="76187"/>
                </a:lnTo>
                <a:lnTo>
                  <a:pt x="144589" y="79781"/>
                </a:lnTo>
                <a:lnTo>
                  <a:pt x="149186" y="79502"/>
                </a:lnTo>
                <a:lnTo>
                  <a:pt x="147408" y="77470"/>
                </a:lnTo>
                <a:lnTo>
                  <a:pt x="149783" y="72009"/>
                </a:lnTo>
                <a:close/>
              </a:path>
              <a:path w="1320800" h="305435">
                <a:moveTo>
                  <a:pt x="150050" y="145491"/>
                </a:moveTo>
                <a:lnTo>
                  <a:pt x="145262" y="139433"/>
                </a:lnTo>
                <a:lnTo>
                  <a:pt x="141554" y="137985"/>
                </a:lnTo>
                <a:lnTo>
                  <a:pt x="136626" y="140246"/>
                </a:lnTo>
                <a:lnTo>
                  <a:pt x="130429" y="143078"/>
                </a:lnTo>
                <a:lnTo>
                  <a:pt x="127952" y="147942"/>
                </a:lnTo>
                <a:lnTo>
                  <a:pt x="130263" y="156197"/>
                </a:lnTo>
                <a:lnTo>
                  <a:pt x="131978" y="157492"/>
                </a:lnTo>
                <a:lnTo>
                  <a:pt x="133121" y="158953"/>
                </a:lnTo>
                <a:lnTo>
                  <a:pt x="136207" y="153263"/>
                </a:lnTo>
                <a:lnTo>
                  <a:pt x="142443" y="153682"/>
                </a:lnTo>
                <a:lnTo>
                  <a:pt x="148348" y="153187"/>
                </a:lnTo>
                <a:lnTo>
                  <a:pt x="150050" y="145491"/>
                </a:lnTo>
                <a:close/>
              </a:path>
              <a:path w="1320800" h="305435">
                <a:moveTo>
                  <a:pt x="163677" y="228485"/>
                </a:moveTo>
                <a:lnTo>
                  <a:pt x="159880" y="224485"/>
                </a:lnTo>
                <a:lnTo>
                  <a:pt x="158254" y="225767"/>
                </a:lnTo>
                <a:lnTo>
                  <a:pt x="157048" y="230708"/>
                </a:lnTo>
                <a:lnTo>
                  <a:pt x="159943" y="229730"/>
                </a:lnTo>
                <a:lnTo>
                  <a:pt x="163677" y="228485"/>
                </a:lnTo>
                <a:close/>
              </a:path>
              <a:path w="1320800" h="305435">
                <a:moveTo>
                  <a:pt x="165150" y="297218"/>
                </a:moveTo>
                <a:lnTo>
                  <a:pt x="164922" y="296595"/>
                </a:lnTo>
                <a:lnTo>
                  <a:pt x="164706" y="295960"/>
                </a:lnTo>
                <a:lnTo>
                  <a:pt x="164477" y="295338"/>
                </a:lnTo>
                <a:lnTo>
                  <a:pt x="162890" y="295960"/>
                </a:lnTo>
                <a:lnTo>
                  <a:pt x="159702" y="297192"/>
                </a:lnTo>
                <a:lnTo>
                  <a:pt x="159867" y="297688"/>
                </a:lnTo>
                <a:lnTo>
                  <a:pt x="160045" y="298183"/>
                </a:lnTo>
                <a:lnTo>
                  <a:pt x="160210" y="298678"/>
                </a:lnTo>
                <a:lnTo>
                  <a:pt x="161861" y="298183"/>
                </a:lnTo>
                <a:lnTo>
                  <a:pt x="165150" y="297218"/>
                </a:lnTo>
                <a:close/>
              </a:path>
              <a:path w="1320800" h="305435">
                <a:moveTo>
                  <a:pt x="166585" y="83185"/>
                </a:moveTo>
                <a:lnTo>
                  <a:pt x="165392" y="77711"/>
                </a:lnTo>
                <a:lnTo>
                  <a:pt x="166116" y="72212"/>
                </a:lnTo>
                <a:lnTo>
                  <a:pt x="166154" y="71920"/>
                </a:lnTo>
                <a:lnTo>
                  <a:pt x="165265" y="71513"/>
                </a:lnTo>
                <a:lnTo>
                  <a:pt x="164807" y="71158"/>
                </a:lnTo>
                <a:lnTo>
                  <a:pt x="159791" y="73647"/>
                </a:lnTo>
                <a:lnTo>
                  <a:pt x="159829" y="79273"/>
                </a:lnTo>
                <a:lnTo>
                  <a:pt x="152095" y="81648"/>
                </a:lnTo>
                <a:lnTo>
                  <a:pt x="151663" y="82130"/>
                </a:lnTo>
                <a:lnTo>
                  <a:pt x="149174" y="91808"/>
                </a:lnTo>
                <a:lnTo>
                  <a:pt x="152323" y="92735"/>
                </a:lnTo>
                <a:lnTo>
                  <a:pt x="154838" y="93853"/>
                </a:lnTo>
                <a:lnTo>
                  <a:pt x="161810" y="94665"/>
                </a:lnTo>
                <a:lnTo>
                  <a:pt x="166268" y="92138"/>
                </a:lnTo>
                <a:lnTo>
                  <a:pt x="166585" y="83185"/>
                </a:lnTo>
                <a:close/>
              </a:path>
              <a:path w="1320800" h="305435">
                <a:moveTo>
                  <a:pt x="167894" y="100545"/>
                </a:moveTo>
                <a:lnTo>
                  <a:pt x="166306" y="99974"/>
                </a:lnTo>
                <a:lnTo>
                  <a:pt x="164731" y="99390"/>
                </a:lnTo>
                <a:lnTo>
                  <a:pt x="163144" y="98818"/>
                </a:lnTo>
                <a:lnTo>
                  <a:pt x="162674" y="100355"/>
                </a:lnTo>
                <a:lnTo>
                  <a:pt x="164312" y="100761"/>
                </a:lnTo>
                <a:lnTo>
                  <a:pt x="165938" y="101180"/>
                </a:lnTo>
                <a:lnTo>
                  <a:pt x="167576" y="101587"/>
                </a:lnTo>
                <a:lnTo>
                  <a:pt x="167779" y="100888"/>
                </a:lnTo>
                <a:lnTo>
                  <a:pt x="167894" y="100545"/>
                </a:lnTo>
                <a:close/>
              </a:path>
              <a:path w="1320800" h="305435">
                <a:moveTo>
                  <a:pt x="171310" y="238887"/>
                </a:moveTo>
                <a:lnTo>
                  <a:pt x="170573" y="237070"/>
                </a:lnTo>
                <a:lnTo>
                  <a:pt x="165455" y="238709"/>
                </a:lnTo>
                <a:lnTo>
                  <a:pt x="166395" y="241211"/>
                </a:lnTo>
                <a:lnTo>
                  <a:pt x="171310" y="238887"/>
                </a:lnTo>
                <a:close/>
              </a:path>
              <a:path w="1320800" h="305435">
                <a:moveTo>
                  <a:pt x="181533" y="298818"/>
                </a:moveTo>
                <a:lnTo>
                  <a:pt x="181051" y="295732"/>
                </a:lnTo>
                <a:lnTo>
                  <a:pt x="180784" y="293052"/>
                </a:lnTo>
                <a:lnTo>
                  <a:pt x="172478" y="298018"/>
                </a:lnTo>
                <a:lnTo>
                  <a:pt x="172504" y="298145"/>
                </a:lnTo>
                <a:lnTo>
                  <a:pt x="169011" y="296519"/>
                </a:lnTo>
                <a:lnTo>
                  <a:pt x="167614" y="296786"/>
                </a:lnTo>
                <a:lnTo>
                  <a:pt x="165366" y="300697"/>
                </a:lnTo>
                <a:lnTo>
                  <a:pt x="165950" y="302996"/>
                </a:lnTo>
                <a:lnTo>
                  <a:pt x="170192" y="304850"/>
                </a:lnTo>
                <a:lnTo>
                  <a:pt x="171983" y="303796"/>
                </a:lnTo>
                <a:lnTo>
                  <a:pt x="173913" y="299859"/>
                </a:lnTo>
                <a:lnTo>
                  <a:pt x="178904" y="299377"/>
                </a:lnTo>
                <a:lnTo>
                  <a:pt x="181533" y="298818"/>
                </a:lnTo>
                <a:close/>
              </a:path>
              <a:path w="1320800" h="305435">
                <a:moveTo>
                  <a:pt x="188531" y="1727"/>
                </a:moveTo>
                <a:lnTo>
                  <a:pt x="180213" y="0"/>
                </a:lnTo>
                <a:lnTo>
                  <a:pt x="176250" y="0"/>
                </a:lnTo>
                <a:lnTo>
                  <a:pt x="173647" y="9855"/>
                </a:lnTo>
                <a:lnTo>
                  <a:pt x="175069" y="11176"/>
                </a:lnTo>
                <a:lnTo>
                  <a:pt x="185661" y="10782"/>
                </a:lnTo>
                <a:lnTo>
                  <a:pt x="188531" y="1727"/>
                </a:lnTo>
                <a:close/>
              </a:path>
              <a:path w="1320800" h="305435">
                <a:moveTo>
                  <a:pt x="189153" y="211645"/>
                </a:moveTo>
                <a:lnTo>
                  <a:pt x="188696" y="211137"/>
                </a:lnTo>
                <a:lnTo>
                  <a:pt x="187807" y="210121"/>
                </a:lnTo>
                <a:lnTo>
                  <a:pt x="183578" y="213436"/>
                </a:lnTo>
                <a:lnTo>
                  <a:pt x="185178" y="215112"/>
                </a:lnTo>
                <a:lnTo>
                  <a:pt x="189153" y="211645"/>
                </a:lnTo>
                <a:close/>
              </a:path>
              <a:path w="1320800" h="305435">
                <a:moveTo>
                  <a:pt x="189357" y="58216"/>
                </a:moveTo>
                <a:lnTo>
                  <a:pt x="187299" y="57746"/>
                </a:lnTo>
                <a:lnTo>
                  <a:pt x="184505" y="56184"/>
                </a:lnTo>
                <a:lnTo>
                  <a:pt x="183299" y="56997"/>
                </a:lnTo>
                <a:lnTo>
                  <a:pt x="177355" y="60998"/>
                </a:lnTo>
                <a:lnTo>
                  <a:pt x="168783" y="60312"/>
                </a:lnTo>
                <a:lnTo>
                  <a:pt x="162928" y="68516"/>
                </a:lnTo>
                <a:lnTo>
                  <a:pt x="170726" y="68529"/>
                </a:lnTo>
                <a:lnTo>
                  <a:pt x="177342" y="66497"/>
                </a:lnTo>
                <a:lnTo>
                  <a:pt x="183311" y="63576"/>
                </a:lnTo>
                <a:lnTo>
                  <a:pt x="189166" y="60896"/>
                </a:lnTo>
                <a:lnTo>
                  <a:pt x="189357" y="58216"/>
                </a:lnTo>
                <a:close/>
              </a:path>
              <a:path w="1320800" h="305435">
                <a:moveTo>
                  <a:pt x="204228" y="278587"/>
                </a:moveTo>
                <a:lnTo>
                  <a:pt x="203822" y="277964"/>
                </a:lnTo>
                <a:lnTo>
                  <a:pt x="203441" y="277152"/>
                </a:lnTo>
                <a:lnTo>
                  <a:pt x="203288" y="277190"/>
                </a:lnTo>
                <a:lnTo>
                  <a:pt x="202577" y="277393"/>
                </a:lnTo>
                <a:lnTo>
                  <a:pt x="201930" y="277825"/>
                </a:lnTo>
                <a:lnTo>
                  <a:pt x="201256" y="278168"/>
                </a:lnTo>
                <a:lnTo>
                  <a:pt x="201523" y="278587"/>
                </a:lnTo>
                <a:lnTo>
                  <a:pt x="201841" y="279387"/>
                </a:lnTo>
                <a:lnTo>
                  <a:pt x="202044" y="279361"/>
                </a:lnTo>
                <a:lnTo>
                  <a:pt x="202780" y="279260"/>
                </a:lnTo>
                <a:lnTo>
                  <a:pt x="203466" y="278879"/>
                </a:lnTo>
                <a:lnTo>
                  <a:pt x="204228" y="278587"/>
                </a:lnTo>
                <a:close/>
              </a:path>
              <a:path w="1320800" h="305435">
                <a:moveTo>
                  <a:pt x="208432" y="71018"/>
                </a:moveTo>
                <a:lnTo>
                  <a:pt x="207378" y="67754"/>
                </a:lnTo>
                <a:lnTo>
                  <a:pt x="205676" y="66586"/>
                </a:lnTo>
                <a:lnTo>
                  <a:pt x="202882" y="64668"/>
                </a:lnTo>
                <a:lnTo>
                  <a:pt x="199707" y="66281"/>
                </a:lnTo>
                <a:lnTo>
                  <a:pt x="196888" y="72720"/>
                </a:lnTo>
                <a:lnTo>
                  <a:pt x="194157" y="72821"/>
                </a:lnTo>
                <a:lnTo>
                  <a:pt x="190982" y="73266"/>
                </a:lnTo>
                <a:lnTo>
                  <a:pt x="190804" y="74180"/>
                </a:lnTo>
                <a:lnTo>
                  <a:pt x="190347" y="75133"/>
                </a:lnTo>
                <a:lnTo>
                  <a:pt x="194691" y="79133"/>
                </a:lnTo>
                <a:lnTo>
                  <a:pt x="192786" y="86639"/>
                </a:lnTo>
                <a:lnTo>
                  <a:pt x="206527" y="87782"/>
                </a:lnTo>
                <a:lnTo>
                  <a:pt x="207352" y="82003"/>
                </a:lnTo>
                <a:lnTo>
                  <a:pt x="208368" y="77673"/>
                </a:lnTo>
                <a:lnTo>
                  <a:pt x="208432" y="71018"/>
                </a:lnTo>
                <a:close/>
              </a:path>
              <a:path w="1320800" h="305435">
                <a:moveTo>
                  <a:pt x="218935" y="92760"/>
                </a:moveTo>
                <a:lnTo>
                  <a:pt x="211632" y="102006"/>
                </a:lnTo>
                <a:lnTo>
                  <a:pt x="217500" y="101904"/>
                </a:lnTo>
                <a:lnTo>
                  <a:pt x="218935" y="92760"/>
                </a:lnTo>
                <a:close/>
              </a:path>
              <a:path w="1320800" h="305435">
                <a:moveTo>
                  <a:pt x="230670" y="287947"/>
                </a:moveTo>
                <a:lnTo>
                  <a:pt x="228536" y="285013"/>
                </a:lnTo>
                <a:lnTo>
                  <a:pt x="223659" y="283210"/>
                </a:lnTo>
                <a:lnTo>
                  <a:pt x="220865" y="293027"/>
                </a:lnTo>
                <a:lnTo>
                  <a:pt x="224713" y="296062"/>
                </a:lnTo>
                <a:lnTo>
                  <a:pt x="227291" y="294170"/>
                </a:lnTo>
                <a:lnTo>
                  <a:pt x="228968" y="291084"/>
                </a:lnTo>
                <a:lnTo>
                  <a:pt x="230670" y="287947"/>
                </a:lnTo>
                <a:close/>
              </a:path>
              <a:path w="1320800" h="305435">
                <a:moveTo>
                  <a:pt x="235140" y="275183"/>
                </a:moveTo>
                <a:lnTo>
                  <a:pt x="234442" y="274472"/>
                </a:lnTo>
                <a:lnTo>
                  <a:pt x="233222" y="273050"/>
                </a:lnTo>
                <a:lnTo>
                  <a:pt x="231711" y="274154"/>
                </a:lnTo>
                <a:lnTo>
                  <a:pt x="230479" y="275412"/>
                </a:lnTo>
                <a:lnTo>
                  <a:pt x="229209" y="276593"/>
                </a:lnTo>
                <a:lnTo>
                  <a:pt x="231076" y="278612"/>
                </a:lnTo>
                <a:lnTo>
                  <a:pt x="235140" y="275183"/>
                </a:lnTo>
                <a:close/>
              </a:path>
              <a:path w="1320800" h="305435">
                <a:moveTo>
                  <a:pt x="238874" y="0"/>
                </a:moveTo>
                <a:lnTo>
                  <a:pt x="222123" y="0"/>
                </a:lnTo>
                <a:lnTo>
                  <a:pt x="224967" y="1790"/>
                </a:lnTo>
                <a:lnTo>
                  <a:pt x="228790" y="4038"/>
                </a:lnTo>
                <a:lnTo>
                  <a:pt x="231330" y="5397"/>
                </a:lnTo>
                <a:lnTo>
                  <a:pt x="234797" y="7315"/>
                </a:lnTo>
                <a:lnTo>
                  <a:pt x="235597" y="1358"/>
                </a:lnTo>
                <a:lnTo>
                  <a:pt x="236639" y="876"/>
                </a:lnTo>
                <a:lnTo>
                  <a:pt x="238874" y="0"/>
                </a:lnTo>
                <a:close/>
              </a:path>
              <a:path w="1320800" h="305435">
                <a:moveTo>
                  <a:pt x="250444" y="254711"/>
                </a:moveTo>
                <a:lnTo>
                  <a:pt x="246481" y="253784"/>
                </a:lnTo>
                <a:lnTo>
                  <a:pt x="243217" y="252971"/>
                </a:lnTo>
                <a:lnTo>
                  <a:pt x="242341" y="258267"/>
                </a:lnTo>
                <a:lnTo>
                  <a:pt x="246684" y="260896"/>
                </a:lnTo>
                <a:lnTo>
                  <a:pt x="248627" y="258686"/>
                </a:lnTo>
                <a:lnTo>
                  <a:pt x="250444" y="254711"/>
                </a:lnTo>
                <a:close/>
              </a:path>
              <a:path w="1320800" h="305435">
                <a:moveTo>
                  <a:pt x="251040" y="11899"/>
                </a:moveTo>
                <a:lnTo>
                  <a:pt x="250291" y="7416"/>
                </a:lnTo>
                <a:lnTo>
                  <a:pt x="248907" y="6108"/>
                </a:lnTo>
                <a:lnTo>
                  <a:pt x="244094" y="6248"/>
                </a:lnTo>
                <a:lnTo>
                  <a:pt x="245084" y="9283"/>
                </a:lnTo>
                <a:lnTo>
                  <a:pt x="245008" y="12458"/>
                </a:lnTo>
                <a:lnTo>
                  <a:pt x="248805" y="12712"/>
                </a:lnTo>
                <a:lnTo>
                  <a:pt x="251040" y="11899"/>
                </a:lnTo>
                <a:close/>
              </a:path>
              <a:path w="1320800" h="305435">
                <a:moveTo>
                  <a:pt x="253530" y="40830"/>
                </a:moveTo>
                <a:lnTo>
                  <a:pt x="249250" y="39509"/>
                </a:lnTo>
                <a:lnTo>
                  <a:pt x="244475" y="39179"/>
                </a:lnTo>
                <a:lnTo>
                  <a:pt x="243306" y="32689"/>
                </a:lnTo>
                <a:lnTo>
                  <a:pt x="239623" y="31546"/>
                </a:lnTo>
                <a:lnTo>
                  <a:pt x="237134" y="32689"/>
                </a:lnTo>
                <a:lnTo>
                  <a:pt x="235966" y="36474"/>
                </a:lnTo>
                <a:lnTo>
                  <a:pt x="240347" y="40830"/>
                </a:lnTo>
                <a:lnTo>
                  <a:pt x="238798" y="45351"/>
                </a:lnTo>
                <a:lnTo>
                  <a:pt x="238760" y="49568"/>
                </a:lnTo>
                <a:lnTo>
                  <a:pt x="247078" y="51435"/>
                </a:lnTo>
                <a:lnTo>
                  <a:pt x="253326" y="40830"/>
                </a:lnTo>
                <a:lnTo>
                  <a:pt x="253530" y="40830"/>
                </a:lnTo>
                <a:close/>
              </a:path>
              <a:path w="1320800" h="305435">
                <a:moveTo>
                  <a:pt x="258584" y="12458"/>
                </a:moveTo>
                <a:lnTo>
                  <a:pt x="255231" y="11747"/>
                </a:lnTo>
                <a:lnTo>
                  <a:pt x="253555" y="11404"/>
                </a:lnTo>
                <a:lnTo>
                  <a:pt x="253860" y="13157"/>
                </a:lnTo>
                <a:lnTo>
                  <a:pt x="254431" y="13944"/>
                </a:lnTo>
                <a:lnTo>
                  <a:pt x="256108" y="14605"/>
                </a:lnTo>
                <a:lnTo>
                  <a:pt x="257187" y="14541"/>
                </a:lnTo>
                <a:lnTo>
                  <a:pt x="258191" y="14655"/>
                </a:lnTo>
                <a:lnTo>
                  <a:pt x="258318" y="13919"/>
                </a:lnTo>
                <a:lnTo>
                  <a:pt x="258457" y="13195"/>
                </a:lnTo>
                <a:lnTo>
                  <a:pt x="258584" y="12458"/>
                </a:lnTo>
                <a:close/>
              </a:path>
              <a:path w="1320800" h="305435">
                <a:moveTo>
                  <a:pt x="270535" y="265671"/>
                </a:moveTo>
                <a:lnTo>
                  <a:pt x="269976" y="262255"/>
                </a:lnTo>
                <a:lnTo>
                  <a:pt x="266090" y="257441"/>
                </a:lnTo>
                <a:lnTo>
                  <a:pt x="262001" y="259702"/>
                </a:lnTo>
                <a:lnTo>
                  <a:pt x="258737" y="262077"/>
                </a:lnTo>
                <a:lnTo>
                  <a:pt x="262089" y="267639"/>
                </a:lnTo>
                <a:lnTo>
                  <a:pt x="265849" y="267944"/>
                </a:lnTo>
                <a:lnTo>
                  <a:pt x="270535" y="265671"/>
                </a:lnTo>
                <a:close/>
              </a:path>
              <a:path w="1320800" h="305435">
                <a:moveTo>
                  <a:pt x="275145" y="31927"/>
                </a:moveTo>
                <a:lnTo>
                  <a:pt x="274878" y="31457"/>
                </a:lnTo>
                <a:lnTo>
                  <a:pt x="274624" y="30988"/>
                </a:lnTo>
                <a:lnTo>
                  <a:pt x="274358" y="30518"/>
                </a:lnTo>
                <a:lnTo>
                  <a:pt x="271957" y="31826"/>
                </a:lnTo>
                <a:lnTo>
                  <a:pt x="270751" y="32473"/>
                </a:lnTo>
                <a:lnTo>
                  <a:pt x="271983" y="34353"/>
                </a:lnTo>
                <a:lnTo>
                  <a:pt x="273037" y="33540"/>
                </a:lnTo>
                <a:lnTo>
                  <a:pt x="274091" y="32740"/>
                </a:lnTo>
                <a:lnTo>
                  <a:pt x="275145" y="31927"/>
                </a:lnTo>
                <a:close/>
              </a:path>
              <a:path w="1320800" h="305435">
                <a:moveTo>
                  <a:pt x="277380" y="110007"/>
                </a:moveTo>
                <a:lnTo>
                  <a:pt x="276377" y="108470"/>
                </a:lnTo>
                <a:lnTo>
                  <a:pt x="275678" y="106045"/>
                </a:lnTo>
                <a:lnTo>
                  <a:pt x="274332" y="105600"/>
                </a:lnTo>
                <a:lnTo>
                  <a:pt x="272110" y="104863"/>
                </a:lnTo>
                <a:lnTo>
                  <a:pt x="269455" y="105397"/>
                </a:lnTo>
                <a:lnTo>
                  <a:pt x="266992" y="105397"/>
                </a:lnTo>
                <a:lnTo>
                  <a:pt x="266128" y="107911"/>
                </a:lnTo>
                <a:lnTo>
                  <a:pt x="268147" y="109308"/>
                </a:lnTo>
                <a:lnTo>
                  <a:pt x="270002" y="111264"/>
                </a:lnTo>
                <a:lnTo>
                  <a:pt x="273659" y="112280"/>
                </a:lnTo>
                <a:lnTo>
                  <a:pt x="275640" y="110693"/>
                </a:lnTo>
                <a:lnTo>
                  <a:pt x="277380" y="110007"/>
                </a:lnTo>
                <a:close/>
              </a:path>
              <a:path w="1320800" h="305435">
                <a:moveTo>
                  <a:pt x="283705" y="24498"/>
                </a:moveTo>
                <a:lnTo>
                  <a:pt x="283616" y="22669"/>
                </a:lnTo>
                <a:lnTo>
                  <a:pt x="283616" y="20866"/>
                </a:lnTo>
                <a:lnTo>
                  <a:pt x="281165" y="20485"/>
                </a:lnTo>
                <a:lnTo>
                  <a:pt x="281165" y="26682"/>
                </a:lnTo>
                <a:lnTo>
                  <a:pt x="281978" y="26555"/>
                </a:lnTo>
                <a:lnTo>
                  <a:pt x="283489" y="26504"/>
                </a:lnTo>
                <a:lnTo>
                  <a:pt x="283514" y="26289"/>
                </a:lnTo>
                <a:lnTo>
                  <a:pt x="283705" y="24498"/>
                </a:lnTo>
                <a:close/>
              </a:path>
              <a:path w="1320800" h="305435">
                <a:moveTo>
                  <a:pt x="294538" y="268312"/>
                </a:moveTo>
                <a:lnTo>
                  <a:pt x="292163" y="266319"/>
                </a:lnTo>
                <a:lnTo>
                  <a:pt x="289306" y="264604"/>
                </a:lnTo>
                <a:lnTo>
                  <a:pt x="278930" y="268274"/>
                </a:lnTo>
                <a:lnTo>
                  <a:pt x="279031" y="270052"/>
                </a:lnTo>
                <a:lnTo>
                  <a:pt x="281152" y="270941"/>
                </a:lnTo>
                <a:lnTo>
                  <a:pt x="283324" y="271716"/>
                </a:lnTo>
                <a:lnTo>
                  <a:pt x="288048" y="274040"/>
                </a:lnTo>
                <a:lnTo>
                  <a:pt x="290779" y="274612"/>
                </a:lnTo>
                <a:lnTo>
                  <a:pt x="294538" y="268312"/>
                </a:lnTo>
                <a:close/>
              </a:path>
              <a:path w="1320800" h="305435">
                <a:moveTo>
                  <a:pt x="295046" y="28016"/>
                </a:moveTo>
                <a:lnTo>
                  <a:pt x="293865" y="26771"/>
                </a:lnTo>
                <a:lnTo>
                  <a:pt x="292912" y="25196"/>
                </a:lnTo>
                <a:lnTo>
                  <a:pt x="291541" y="26720"/>
                </a:lnTo>
                <a:lnTo>
                  <a:pt x="290372" y="27546"/>
                </a:lnTo>
                <a:lnTo>
                  <a:pt x="289826" y="29146"/>
                </a:lnTo>
                <a:lnTo>
                  <a:pt x="291528" y="30949"/>
                </a:lnTo>
                <a:lnTo>
                  <a:pt x="291909" y="30822"/>
                </a:lnTo>
                <a:lnTo>
                  <a:pt x="293039" y="30416"/>
                </a:lnTo>
                <a:lnTo>
                  <a:pt x="294220" y="29514"/>
                </a:lnTo>
                <a:lnTo>
                  <a:pt x="294792" y="28473"/>
                </a:lnTo>
                <a:lnTo>
                  <a:pt x="295046" y="28016"/>
                </a:lnTo>
                <a:close/>
              </a:path>
              <a:path w="1320800" h="305435">
                <a:moveTo>
                  <a:pt x="300177" y="220738"/>
                </a:moveTo>
                <a:lnTo>
                  <a:pt x="297472" y="218033"/>
                </a:lnTo>
                <a:lnTo>
                  <a:pt x="293865" y="214439"/>
                </a:lnTo>
                <a:lnTo>
                  <a:pt x="284784" y="213220"/>
                </a:lnTo>
                <a:lnTo>
                  <a:pt x="279819" y="217055"/>
                </a:lnTo>
                <a:lnTo>
                  <a:pt x="280085" y="219532"/>
                </a:lnTo>
                <a:lnTo>
                  <a:pt x="277634" y="222224"/>
                </a:lnTo>
                <a:lnTo>
                  <a:pt x="275590" y="223227"/>
                </a:lnTo>
                <a:lnTo>
                  <a:pt x="273240" y="224878"/>
                </a:lnTo>
                <a:lnTo>
                  <a:pt x="276783" y="228282"/>
                </a:lnTo>
                <a:lnTo>
                  <a:pt x="280327" y="229590"/>
                </a:lnTo>
                <a:lnTo>
                  <a:pt x="288302" y="226288"/>
                </a:lnTo>
                <a:lnTo>
                  <a:pt x="291388" y="228180"/>
                </a:lnTo>
                <a:lnTo>
                  <a:pt x="294754" y="231584"/>
                </a:lnTo>
                <a:lnTo>
                  <a:pt x="299605" y="224231"/>
                </a:lnTo>
                <a:lnTo>
                  <a:pt x="300177" y="220738"/>
                </a:lnTo>
                <a:close/>
              </a:path>
              <a:path w="1320800" h="305435">
                <a:moveTo>
                  <a:pt x="308622" y="236232"/>
                </a:moveTo>
                <a:lnTo>
                  <a:pt x="308571" y="234861"/>
                </a:lnTo>
                <a:lnTo>
                  <a:pt x="308444" y="231927"/>
                </a:lnTo>
                <a:lnTo>
                  <a:pt x="305473" y="231800"/>
                </a:lnTo>
                <a:lnTo>
                  <a:pt x="299961" y="232918"/>
                </a:lnTo>
                <a:lnTo>
                  <a:pt x="296938" y="233807"/>
                </a:lnTo>
                <a:lnTo>
                  <a:pt x="292100" y="235051"/>
                </a:lnTo>
                <a:lnTo>
                  <a:pt x="296189" y="238645"/>
                </a:lnTo>
                <a:lnTo>
                  <a:pt x="300431" y="238582"/>
                </a:lnTo>
                <a:lnTo>
                  <a:pt x="305600" y="239026"/>
                </a:lnTo>
                <a:lnTo>
                  <a:pt x="308622" y="236232"/>
                </a:lnTo>
                <a:close/>
              </a:path>
              <a:path w="1320800" h="305435">
                <a:moveTo>
                  <a:pt x="326136" y="5499"/>
                </a:moveTo>
                <a:lnTo>
                  <a:pt x="318668" y="5499"/>
                </a:lnTo>
                <a:lnTo>
                  <a:pt x="320929" y="9359"/>
                </a:lnTo>
                <a:lnTo>
                  <a:pt x="323189" y="10033"/>
                </a:lnTo>
                <a:lnTo>
                  <a:pt x="326136" y="5499"/>
                </a:lnTo>
                <a:close/>
              </a:path>
              <a:path w="1320800" h="305435">
                <a:moveTo>
                  <a:pt x="336765" y="21094"/>
                </a:moveTo>
                <a:lnTo>
                  <a:pt x="333667" y="17729"/>
                </a:lnTo>
                <a:lnTo>
                  <a:pt x="330657" y="14465"/>
                </a:lnTo>
                <a:lnTo>
                  <a:pt x="327863" y="18580"/>
                </a:lnTo>
                <a:lnTo>
                  <a:pt x="324523" y="19532"/>
                </a:lnTo>
                <a:lnTo>
                  <a:pt x="324218" y="20218"/>
                </a:lnTo>
                <a:lnTo>
                  <a:pt x="323799" y="20701"/>
                </a:lnTo>
                <a:lnTo>
                  <a:pt x="328688" y="31267"/>
                </a:lnTo>
                <a:lnTo>
                  <a:pt x="330581" y="31076"/>
                </a:lnTo>
                <a:lnTo>
                  <a:pt x="330809" y="29514"/>
                </a:lnTo>
                <a:lnTo>
                  <a:pt x="330466" y="27305"/>
                </a:lnTo>
                <a:lnTo>
                  <a:pt x="334302" y="23952"/>
                </a:lnTo>
                <a:lnTo>
                  <a:pt x="336765" y="21094"/>
                </a:lnTo>
                <a:close/>
              </a:path>
              <a:path w="1320800" h="305435">
                <a:moveTo>
                  <a:pt x="345173" y="229539"/>
                </a:moveTo>
                <a:lnTo>
                  <a:pt x="342379" y="226987"/>
                </a:lnTo>
                <a:lnTo>
                  <a:pt x="340131" y="223570"/>
                </a:lnTo>
                <a:lnTo>
                  <a:pt x="337566" y="226860"/>
                </a:lnTo>
                <a:lnTo>
                  <a:pt x="335102" y="228739"/>
                </a:lnTo>
                <a:lnTo>
                  <a:pt x="334594" y="231051"/>
                </a:lnTo>
                <a:lnTo>
                  <a:pt x="334073" y="233387"/>
                </a:lnTo>
                <a:lnTo>
                  <a:pt x="335216" y="237121"/>
                </a:lnTo>
                <a:lnTo>
                  <a:pt x="341185" y="235432"/>
                </a:lnTo>
                <a:lnTo>
                  <a:pt x="343839" y="233083"/>
                </a:lnTo>
                <a:lnTo>
                  <a:pt x="345173" y="229539"/>
                </a:lnTo>
                <a:close/>
              </a:path>
              <a:path w="1320800" h="305435">
                <a:moveTo>
                  <a:pt x="780275" y="66522"/>
                </a:moveTo>
                <a:lnTo>
                  <a:pt x="778319" y="63449"/>
                </a:lnTo>
                <a:lnTo>
                  <a:pt x="772617" y="61607"/>
                </a:lnTo>
                <a:lnTo>
                  <a:pt x="766914" y="61226"/>
                </a:lnTo>
                <a:lnTo>
                  <a:pt x="770293" y="58000"/>
                </a:lnTo>
                <a:lnTo>
                  <a:pt x="771855" y="56273"/>
                </a:lnTo>
                <a:lnTo>
                  <a:pt x="774204" y="53695"/>
                </a:lnTo>
                <a:lnTo>
                  <a:pt x="774255" y="50927"/>
                </a:lnTo>
                <a:lnTo>
                  <a:pt x="769366" y="46113"/>
                </a:lnTo>
                <a:lnTo>
                  <a:pt x="755751" y="45148"/>
                </a:lnTo>
                <a:lnTo>
                  <a:pt x="751890" y="47815"/>
                </a:lnTo>
                <a:lnTo>
                  <a:pt x="751941" y="53594"/>
                </a:lnTo>
                <a:lnTo>
                  <a:pt x="747915" y="56565"/>
                </a:lnTo>
                <a:lnTo>
                  <a:pt x="744016" y="60032"/>
                </a:lnTo>
                <a:lnTo>
                  <a:pt x="765479" y="62369"/>
                </a:lnTo>
                <a:lnTo>
                  <a:pt x="766864" y="64516"/>
                </a:lnTo>
                <a:lnTo>
                  <a:pt x="764705" y="68148"/>
                </a:lnTo>
                <a:lnTo>
                  <a:pt x="766711" y="70472"/>
                </a:lnTo>
                <a:lnTo>
                  <a:pt x="778306" y="70472"/>
                </a:lnTo>
                <a:lnTo>
                  <a:pt x="780275" y="66522"/>
                </a:lnTo>
                <a:close/>
              </a:path>
              <a:path w="1320800" h="305435">
                <a:moveTo>
                  <a:pt x="1031557" y="151028"/>
                </a:moveTo>
                <a:lnTo>
                  <a:pt x="1031100" y="150139"/>
                </a:lnTo>
                <a:lnTo>
                  <a:pt x="1030909" y="149301"/>
                </a:lnTo>
                <a:lnTo>
                  <a:pt x="1029754" y="150012"/>
                </a:lnTo>
                <a:lnTo>
                  <a:pt x="1029182" y="150380"/>
                </a:lnTo>
                <a:lnTo>
                  <a:pt x="1028712" y="151320"/>
                </a:lnTo>
                <a:lnTo>
                  <a:pt x="1027887" y="152285"/>
                </a:lnTo>
                <a:lnTo>
                  <a:pt x="1027938" y="153746"/>
                </a:lnTo>
                <a:lnTo>
                  <a:pt x="1029373" y="154216"/>
                </a:lnTo>
                <a:lnTo>
                  <a:pt x="1030173" y="154711"/>
                </a:lnTo>
                <a:lnTo>
                  <a:pt x="1030605" y="153746"/>
                </a:lnTo>
                <a:lnTo>
                  <a:pt x="1031252" y="152819"/>
                </a:lnTo>
                <a:lnTo>
                  <a:pt x="1031417" y="151803"/>
                </a:lnTo>
                <a:lnTo>
                  <a:pt x="1031557" y="151028"/>
                </a:lnTo>
                <a:close/>
              </a:path>
              <a:path w="1320800" h="305435">
                <a:moveTo>
                  <a:pt x="1077290" y="137960"/>
                </a:moveTo>
                <a:lnTo>
                  <a:pt x="1077125" y="138061"/>
                </a:lnTo>
                <a:lnTo>
                  <a:pt x="1077290" y="137960"/>
                </a:lnTo>
                <a:close/>
              </a:path>
              <a:path w="1320800" h="305435">
                <a:moveTo>
                  <a:pt x="1092314" y="116014"/>
                </a:moveTo>
                <a:lnTo>
                  <a:pt x="1090879" y="115506"/>
                </a:lnTo>
                <a:lnTo>
                  <a:pt x="1089507" y="115430"/>
                </a:lnTo>
                <a:lnTo>
                  <a:pt x="1084694" y="110820"/>
                </a:lnTo>
                <a:lnTo>
                  <a:pt x="1080808" y="109118"/>
                </a:lnTo>
                <a:lnTo>
                  <a:pt x="1074496" y="114465"/>
                </a:lnTo>
                <a:lnTo>
                  <a:pt x="1071346" y="113207"/>
                </a:lnTo>
                <a:lnTo>
                  <a:pt x="1069086" y="113004"/>
                </a:lnTo>
                <a:lnTo>
                  <a:pt x="1072553" y="116205"/>
                </a:lnTo>
                <a:lnTo>
                  <a:pt x="1064831" y="126720"/>
                </a:lnTo>
                <a:lnTo>
                  <a:pt x="1063396" y="122974"/>
                </a:lnTo>
                <a:lnTo>
                  <a:pt x="1060348" y="122072"/>
                </a:lnTo>
                <a:lnTo>
                  <a:pt x="1056665" y="122834"/>
                </a:lnTo>
                <a:lnTo>
                  <a:pt x="1055839" y="126466"/>
                </a:lnTo>
                <a:lnTo>
                  <a:pt x="1052880" y="130098"/>
                </a:lnTo>
                <a:lnTo>
                  <a:pt x="1058506" y="134543"/>
                </a:lnTo>
                <a:lnTo>
                  <a:pt x="1057871" y="137553"/>
                </a:lnTo>
                <a:lnTo>
                  <a:pt x="1058049" y="140131"/>
                </a:lnTo>
                <a:lnTo>
                  <a:pt x="1047305" y="142443"/>
                </a:lnTo>
                <a:lnTo>
                  <a:pt x="1049604" y="133591"/>
                </a:lnTo>
                <a:lnTo>
                  <a:pt x="1042162" y="133591"/>
                </a:lnTo>
                <a:lnTo>
                  <a:pt x="1039380" y="139509"/>
                </a:lnTo>
                <a:lnTo>
                  <a:pt x="1050201" y="148412"/>
                </a:lnTo>
                <a:lnTo>
                  <a:pt x="1039583" y="157162"/>
                </a:lnTo>
                <a:lnTo>
                  <a:pt x="1044460" y="157480"/>
                </a:lnTo>
                <a:lnTo>
                  <a:pt x="1048639" y="156806"/>
                </a:lnTo>
                <a:lnTo>
                  <a:pt x="1054087" y="155105"/>
                </a:lnTo>
                <a:lnTo>
                  <a:pt x="1056119" y="153250"/>
                </a:lnTo>
                <a:lnTo>
                  <a:pt x="1056093" y="147154"/>
                </a:lnTo>
                <a:lnTo>
                  <a:pt x="1059878" y="145021"/>
                </a:lnTo>
                <a:lnTo>
                  <a:pt x="1062456" y="142011"/>
                </a:lnTo>
                <a:lnTo>
                  <a:pt x="1061618" y="146253"/>
                </a:lnTo>
                <a:lnTo>
                  <a:pt x="1064374" y="145732"/>
                </a:lnTo>
                <a:lnTo>
                  <a:pt x="1066673" y="144576"/>
                </a:lnTo>
                <a:lnTo>
                  <a:pt x="1067333" y="139839"/>
                </a:lnTo>
                <a:lnTo>
                  <a:pt x="1065568" y="138976"/>
                </a:lnTo>
                <a:lnTo>
                  <a:pt x="1062812" y="141198"/>
                </a:lnTo>
                <a:lnTo>
                  <a:pt x="1065491" y="138620"/>
                </a:lnTo>
                <a:lnTo>
                  <a:pt x="1068247" y="136258"/>
                </a:lnTo>
                <a:lnTo>
                  <a:pt x="1072337" y="137566"/>
                </a:lnTo>
                <a:lnTo>
                  <a:pt x="1073340" y="140284"/>
                </a:lnTo>
                <a:lnTo>
                  <a:pt x="1077125" y="138074"/>
                </a:lnTo>
                <a:lnTo>
                  <a:pt x="1074305" y="123075"/>
                </a:lnTo>
                <a:lnTo>
                  <a:pt x="1080820" y="120548"/>
                </a:lnTo>
                <a:lnTo>
                  <a:pt x="1088999" y="125069"/>
                </a:lnTo>
                <a:lnTo>
                  <a:pt x="1092314" y="116014"/>
                </a:lnTo>
                <a:close/>
              </a:path>
              <a:path w="1320800" h="305435">
                <a:moveTo>
                  <a:pt x="1153820" y="90893"/>
                </a:moveTo>
                <a:lnTo>
                  <a:pt x="1146949" y="91389"/>
                </a:lnTo>
                <a:lnTo>
                  <a:pt x="1144943" y="81838"/>
                </a:lnTo>
                <a:lnTo>
                  <a:pt x="1143254" y="80352"/>
                </a:lnTo>
                <a:lnTo>
                  <a:pt x="1142022" y="78511"/>
                </a:lnTo>
                <a:lnTo>
                  <a:pt x="1140345" y="79895"/>
                </a:lnTo>
                <a:lnTo>
                  <a:pt x="1138364" y="80733"/>
                </a:lnTo>
                <a:lnTo>
                  <a:pt x="1137856" y="85445"/>
                </a:lnTo>
                <a:lnTo>
                  <a:pt x="1138097" y="89179"/>
                </a:lnTo>
                <a:lnTo>
                  <a:pt x="1138097" y="93268"/>
                </a:lnTo>
                <a:lnTo>
                  <a:pt x="1132941" y="93268"/>
                </a:lnTo>
                <a:lnTo>
                  <a:pt x="1135392" y="87058"/>
                </a:lnTo>
                <a:lnTo>
                  <a:pt x="1127264" y="80098"/>
                </a:lnTo>
                <a:lnTo>
                  <a:pt x="1122807" y="82778"/>
                </a:lnTo>
                <a:lnTo>
                  <a:pt x="1124165" y="90424"/>
                </a:lnTo>
                <a:lnTo>
                  <a:pt x="1125016" y="95377"/>
                </a:lnTo>
                <a:lnTo>
                  <a:pt x="1126528" y="103835"/>
                </a:lnTo>
                <a:lnTo>
                  <a:pt x="1127798" y="110655"/>
                </a:lnTo>
                <a:lnTo>
                  <a:pt x="1137399" y="106426"/>
                </a:lnTo>
                <a:lnTo>
                  <a:pt x="1133944" y="102285"/>
                </a:lnTo>
                <a:lnTo>
                  <a:pt x="1134808" y="101066"/>
                </a:lnTo>
                <a:lnTo>
                  <a:pt x="1142453" y="105727"/>
                </a:lnTo>
                <a:lnTo>
                  <a:pt x="1152652" y="101066"/>
                </a:lnTo>
                <a:lnTo>
                  <a:pt x="1153553" y="93268"/>
                </a:lnTo>
                <a:lnTo>
                  <a:pt x="1153769" y="91389"/>
                </a:lnTo>
                <a:lnTo>
                  <a:pt x="1153820" y="90893"/>
                </a:lnTo>
                <a:close/>
              </a:path>
              <a:path w="1320800" h="305435">
                <a:moveTo>
                  <a:pt x="1232115" y="113525"/>
                </a:moveTo>
                <a:lnTo>
                  <a:pt x="1222222" y="109677"/>
                </a:lnTo>
                <a:lnTo>
                  <a:pt x="1221206" y="103060"/>
                </a:lnTo>
                <a:lnTo>
                  <a:pt x="1221105" y="102425"/>
                </a:lnTo>
                <a:lnTo>
                  <a:pt x="1208811" y="103060"/>
                </a:lnTo>
                <a:lnTo>
                  <a:pt x="1202042" y="106705"/>
                </a:lnTo>
                <a:lnTo>
                  <a:pt x="1213866" y="121805"/>
                </a:lnTo>
                <a:lnTo>
                  <a:pt x="1206779" y="121805"/>
                </a:lnTo>
                <a:lnTo>
                  <a:pt x="1207757" y="128130"/>
                </a:lnTo>
                <a:lnTo>
                  <a:pt x="1208608" y="133794"/>
                </a:lnTo>
                <a:lnTo>
                  <a:pt x="1216075" y="136690"/>
                </a:lnTo>
                <a:lnTo>
                  <a:pt x="1221600" y="122174"/>
                </a:lnTo>
                <a:lnTo>
                  <a:pt x="1228966" y="124739"/>
                </a:lnTo>
                <a:lnTo>
                  <a:pt x="1229690" y="122174"/>
                </a:lnTo>
                <a:lnTo>
                  <a:pt x="1232115" y="113525"/>
                </a:lnTo>
                <a:close/>
              </a:path>
              <a:path w="1320800" h="305435">
                <a:moveTo>
                  <a:pt x="1247101" y="77457"/>
                </a:moveTo>
                <a:lnTo>
                  <a:pt x="1240663" y="72402"/>
                </a:lnTo>
                <a:lnTo>
                  <a:pt x="1241653" y="70980"/>
                </a:lnTo>
                <a:lnTo>
                  <a:pt x="1242949" y="69951"/>
                </a:lnTo>
                <a:lnTo>
                  <a:pt x="1242542" y="67335"/>
                </a:lnTo>
                <a:lnTo>
                  <a:pt x="1241780" y="65481"/>
                </a:lnTo>
                <a:lnTo>
                  <a:pt x="1240332" y="63449"/>
                </a:lnTo>
                <a:lnTo>
                  <a:pt x="1237653" y="63627"/>
                </a:lnTo>
                <a:lnTo>
                  <a:pt x="1236332" y="67792"/>
                </a:lnTo>
                <a:lnTo>
                  <a:pt x="1238237" y="73444"/>
                </a:lnTo>
                <a:lnTo>
                  <a:pt x="1240218" y="77330"/>
                </a:lnTo>
                <a:lnTo>
                  <a:pt x="1241971" y="81330"/>
                </a:lnTo>
                <a:lnTo>
                  <a:pt x="1239342" y="84836"/>
                </a:lnTo>
                <a:lnTo>
                  <a:pt x="1247025" y="81508"/>
                </a:lnTo>
                <a:lnTo>
                  <a:pt x="1247101" y="77457"/>
                </a:lnTo>
                <a:close/>
              </a:path>
              <a:path w="1320800" h="305435">
                <a:moveTo>
                  <a:pt x="1254252" y="68097"/>
                </a:moveTo>
                <a:lnTo>
                  <a:pt x="1252689" y="67932"/>
                </a:lnTo>
                <a:lnTo>
                  <a:pt x="1251204" y="67983"/>
                </a:lnTo>
                <a:lnTo>
                  <a:pt x="1249730" y="67983"/>
                </a:lnTo>
                <a:lnTo>
                  <a:pt x="1249705" y="68795"/>
                </a:lnTo>
                <a:lnTo>
                  <a:pt x="1249667" y="69608"/>
                </a:lnTo>
                <a:lnTo>
                  <a:pt x="1249641" y="70434"/>
                </a:lnTo>
                <a:lnTo>
                  <a:pt x="1254201" y="70434"/>
                </a:lnTo>
                <a:lnTo>
                  <a:pt x="1254188" y="69608"/>
                </a:lnTo>
                <a:lnTo>
                  <a:pt x="1254252" y="68097"/>
                </a:lnTo>
                <a:close/>
              </a:path>
              <a:path w="1320800" h="305435">
                <a:moveTo>
                  <a:pt x="1313789" y="47815"/>
                </a:moveTo>
                <a:lnTo>
                  <a:pt x="1309611" y="43929"/>
                </a:lnTo>
                <a:lnTo>
                  <a:pt x="1306436" y="43548"/>
                </a:lnTo>
                <a:lnTo>
                  <a:pt x="1301902" y="43002"/>
                </a:lnTo>
                <a:lnTo>
                  <a:pt x="1303172" y="34302"/>
                </a:lnTo>
                <a:lnTo>
                  <a:pt x="1296809" y="33477"/>
                </a:lnTo>
                <a:lnTo>
                  <a:pt x="1291831" y="43548"/>
                </a:lnTo>
                <a:lnTo>
                  <a:pt x="1291729" y="43929"/>
                </a:lnTo>
                <a:lnTo>
                  <a:pt x="1297609" y="49136"/>
                </a:lnTo>
                <a:lnTo>
                  <a:pt x="1301978" y="43548"/>
                </a:lnTo>
                <a:lnTo>
                  <a:pt x="1305953" y="51066"/>
                </a:lnTo>
                <a:lnTo>
                  <a:pt x="1313789" y="47815"/>
                </a:lnTo>
                <a:close/>
              </a:path>
              <a:path w="1320800" h="305435">
                <a:moveTo>
                  <a:pt x="1315529" y="10883"/>
                </a:moveTo>
                <a:lnTo>
                  <a:pt x="1315148" y="10985"/>
                </a:lnTo>
                <a:lnTo>
                  <a:pt x="1312710" y="8648"/>
                </a:lnTo>
                <a:lnTo>
                  <a:pt x="1310284" y="6235"/>
                </a:lnTo>
                <a:lnTo>
                  <a:pt x="1306283" y="8953"/>
                </a:lnTo>
                <a:lnTo>
                  <a:pt x="1310132" y="12242"/>
                </a:lnTo>
                <a:lnTo>
                  <a:pt x="1310284" y="12319"/>
                </a:lnTo>
                <a:lnTo>
                  <a:pt x="1315135" y="10998"/>
                </a:lnTo>
                <a:lnTo>
                  <a:pt x="1315288" y="11137"/>
                </a:lnTo>
                <a:lnTo>
                  <a:pt x="1315529" y="11049"/>
                </a:lnTo>
                <a:lnTo>
                  <a:pt x="1315529" y="10883"/>
                </a:lnTo>
                <a:close/>
              </a:path>
              <a:path w="1320800" h="305435">
                <a:moveTo>
                  <a:pt x="1320304" y="11137"/>
                </a:moveTo>
                <a:lnTo>
                  <a:pt x="1315542" y="11137"/>
                </a:lnTo>
                <a:lnTo>
                  <a:pt x="1315694" y="13423"/>
                </a:lnTo>
                <a:lnTo>
                  <a:pt x="1316126" y="19164"/>
                </a:lnTo>
                <a:lnTo>
                  <a:pt x="1320304" y="11137"/>
                </a:lnTo>
                <a:close/>
              </a:path>
            </a:pathLst>
          </a:custGeom>
          <a:solidFill>
            <a:srgbClr val="D1D3D4"/>
          </a:solidFill>
        </p:spPr>
        <p:txBody>
          <a:bodyPr wrap="square" lIns="0" tIns="0" rIns="0" bIns="0" rtlCol="0"/>
          <a:lstStyle/>
          <a:p>
            <a:endParaRPr/>
          </a:p>
        </p:txBody>
      </p:sp>
      <p:sp>
        <p:nvSpPr>
          <p:cNvPr id="204" name="bg object 204"/>
          <p:cNvSpPr/>
          <p:nvPr/>
        </p:nvSpPr>
        <p:spPr>
          <a:xfrm>
            <a:off x="3410432" y="3908462"/>
            <a:ext cx="1487805" cy="323850"/>
          </a:xfrm>
          <a:custGeom>
            <a:avLst/>
            <a:gdLst/>
            <a:ahLst/>
            <a:cxnLst/>
            <a:rect l="l" t="t" r="r" b="b"/>
            <a:pathLst>
              <a:path w="1487804" h="323850">
                <a:moveTo>
                  <a:pt x="4432" y="193255"/>
                </a:moveTo>
                <a:lnTo>
                  <a:pt x="3390" y="192201"/>
                </a:lnTo>
                <a:lnTo>
                  <a:pt x="2540" y="190639"/>
                </a:lnTo>
                <a:lnTo>
                  <a:pt x="1308" y="191998"/>
                </a:lnTo>
                <a:lnTo>
                  <a:pt x="101" y="192735"/>
                </a:lnTo>
                <a:lnTo>
                  <a:pt x="0" y="194310"/>
                </a:lnTo>
                <a:lnTo>
                  <a:pt x="1193" y="195770"/>
                </a:lnTo>
                <a:lnTo>
                  <a:pt x="1854" y="195783"/>
                </a:lnTo>
                <a:lnTo>
                  <a:pt x="2692" y="195783"/>
                </a:lnTo>
                <a:lnTo>
                  <a:pt x="3987" y="194767"/>
                </a:lnTo>
                <a:lnTo>
                  <a:pt x="4432" y="193255"/>
                </a:lnTo>
                <a:close/>
              </a:path>
              <a:path w="1487804" h="323850">
                <a:moveTo>
                  <a:pt x="38061" y="259334"/>
                </a:moveTo>
                <a:lnTo>
                  <a:pt x="36855" y="258318"/>
                </a:lnTo>
                <a:lnTo>
                  <a:pt x="36029" y="257086"/>
                </a:lnTo>
                <a:lnTo>
                  <a:pt x="34429" y="257238"/>
                </a:lnTo>
                <a:lnTo>
                  <a:pt x="33642" y="258381"/>
                </a:lnTo>
                <a:lnTo>
                  <a:pt x="32816" y="259067"/>
                </a:lnTo>
                <a:lnTo>
                  <a:pt x="35267" y="261886"/>
                </a:lnTo>
                <a:lnTo>
                  <a:pt x="38061" y="259334"/>
                </a:lnTo>
                <a:close/>
              </a:path>
              <a:path w="1487804" h="323850">
                <a:moveTo>
                  <a:pt x="38874" y="149872"/>
                </a:moveTo>
                <a:lnTo>
                  <a:pt x="38100" y="148374"/>
                </a:lnTo>
                <a:lnTo>
                  <a:pt x="23279" y="153263"/>
                </a:lnTo>
                <a:lnTo>
                  <a:pt x="25971" y="166636"/>
                </a:lnTo>
                <a:lnTo>
                  <a:pt x="38569" y="163182"/>
                </a:lnTo>
                <a:lnTo>
                  <a:pt x="38569" y="156883"/>
                </a:lnTo>
                <a:lnTo>
                  <a:pt x="31953" y="156438"/>
                </a:lnTo>
                <a:lnTo>
                  <a:pt x="31508" y="154749"/>
                </a:lnTo>
                <a:lnTo>
                  <a:pt x="38874" y="149872"/>
                </a:lnTo>
                <a:close/>
              </a:path>
              <a:path w="1487804" h="323850">
                <a:moveTo>
                  <a:pt x="41706" y="168160"/>
                </a:moveTo>
                <a:lnTo>
                  <a:pt x="41109" y="166878"/>
                </a:lnTo>
                <a:lnTo>
                  <a:pt x="40563" y="165569"/>
                </a:lnTo>
                <a:lnTo>
                  <a:pt x="39878" y="164338"/>
                </a:lnTo>
                <a:lnTo>
                  <a:pt x="39649" y="163918"/>
                </a:lnTo>
                <a:lnTo>
                  <a:pt x="39090" y="163690"/>
                </a:lnTo>
                <a:lnTo>
                  <a:pt x="38646" y="163385"/>
                </a:lnTo>
                <a:lnTo>
                  <a:pt x="38328" y="164160"/>
                </a:lnTo>
                <a:lnTo>
                  <a:pt x="37833" y="164947"/>
                </a:lnTo>
                <a:lnTo>
                  <a:pt x="38227" y="166852"/>
                </a:lnTo>
                <a:lnTo>
                  <a:pt x="39573" y="169100"/>
                </a:lnTo>
                <a:lnTo>
                  <a:pt x="40970" y="168490"/>
                </a:lnTo>
                <a:lnTo>
                  <a:pt x="41706" y="168160"/>
                </a:lnTo>
                <a:close/>
              </a:path>
              <a:path w="1487804" h="323850">
                <a:moveTo>
                  <a:pt x="53098" y="207124"/>
                </a:moveTo>
                <a:lnTo>
                  <a:pt x="53022" y="206590"/>
                </a:lnTo>
                <a:lnTo>
                  <a:pt x="52908" y="205625"/>
                </a:lnTo>
                <a:lnTo>
                  <a:pt x="52146" y="204749"/>
                </a:lnTo>
                <a:lnTo>
                  <a:pt x="51193" y="202971"/>
                </a:lnTo>
                <a:lnTo>
                  <a:pt x="50228" y="204698"/>
                </a:lnTo>
                <a:lnTo>
                  <a:pt x="49237" y="205676"/>
                </a:lnTo>
                <a:lnTo>
                  <a:pt x="49517" y="207213"/>
                </a:lnTo>
                <a:lnTo>
                  <a:pt x="50749" y="207899"/>
                </a:lnTo>
                <a:lnTo>
                  <a:pt x="51638" y="208305"/>
                </a:lnTo>
                <a:lnTo>
                  <a:pt x="51828" y="208394"/>
                </a:lnTo>
                <a:lnTo>
                  <a:pt x="53098" y="207124"/>
                </a:lnTo>
                <a:close/>
              </a:path>
              <a:path w="1487804" h="323850">
                <a:moveTo>
                  <a:pt x="90424" y="164909"/>
                </a:moveTo>
                <a:lnTo>
                  <a:pt x="87668" y="158864"/>
                </a:lnTo>
                <a:lnTo>
                  <a:pt x="84074" y="162229"/>
                </a:lnTo>
                <a:lnTo>
                  <a:pt x="79806" y="162928"/>
                </a:lnTo>
                <a:lnTo>
                  <a:pt x="83248" y="166852"/>
                </a:lnTo>
                <a:lnTo>
                  <a:pt x="86182" y="167157"/>
                </a:lnTo>
                <a:lnTo>
                  <a:pt x="90424" y="164909"/>
                </a:lnTo>
                <a:close/>
              </a:path>
              <a:path w="1487804" h="323850">
                <a:moveTo>
                  <a:pt x="96786" y="220827"/>
                </a:moveTo>
                <a:lnTo>
                  <a:pt x="91071" y="219024"/>
                </a:lnTo>
                <a:lnTo>
                  <a:pt x="90982" y="219735"/>
                </a:lnTo>
                <a:lnTo>
                  <a:pt x="90893" y="220446"/>
                </a:lnTo>
                <a:lnTo>
                  <a:pt x="90843" y="220827"/>
                </a:lnTo>
                <a:lnTo>
                  <a:pt x="96786" y="220827"/>
                </a:lnTo>
                <a:close/>
              </a:path>
              <a:path w="1487804" h="323850">
                <a:moveTo>
                  <a:pt x="105575" y="216573"/>
                </a:moveTo>
                <a:lnTo>
                  <a:pt x="99910" y="213042"/>
                </a:lnTo>
                <a:lnTo>
                  <a:pt x="99326" y="213334"/>
                </a:lnTo>
                <a:lnTo>
                  <a:pt x="96786" y="220827"/>
                </a:lnTo>
                <a:lnTo>
                  <a:pt x="105575" y="216573"/>
                </a:lnTo>
                <a:close/>
              </a:path>
              <a:path w="1487804" h="323850">
                <a:moveTo>
                  <a:pt x="117843" y="258127"/>
                </a:moveTo>
                <a:lnTo>
                  <a:pt x="116738" y="255574"/>
                </a:lnTo>
                <a:lnTo>
                  <a:pt x="114147" y="252349"/>
                </a:lnTo>
                <a:lnTo>
                  <a:pt x="112128" y="254939"/>
                </a:lnTo>
                <a:lnTo>
                  <a:pt x="108712" y="256387"/>
                </a:lnTo>
                <a:lnTo>
                  <a:pt x="111734" y="260464"/>
                </a:lnTo>
                <a:lnTo>
                  <a:pt x="113639" y="260680"/>
                </a:lnTo>
                <a:lnTo>
                  <a:pt x="117843" y="258127"/>
                </a:lnTo>
                <a:close/>
              </a:path>
              <a:path w="1487804" h="323850">
                <a:moveTo>
                  <a:pt x="135077" y="253657"/>
                </a:moveTo>
                <a:lnTo>
                  <a:pt x="134391" y="253238"/>
                </a:lnTo>
                <a:lnTo>
                  <a:pt x="133045" y="252374"/>
                </a:lnTo>
                <a:lnTo>
                  <a:pt x="132283" y="253695"/>
                </a:lnTo>
                <a:lnTo>
                  <a:pt x="131483" y="255003"/>
                </a:lnTo>
                <a:lnTo>
                  <a:pt x="130848" y="256387"/>
                </a:lnTo>
                <a:lnTo>
                  <a:pt x="132105" y="257162"/>
                </a:lnTo>
                <a:lnTo>
                  <a:pt x="132778" y="257581"/>
                </a:lnTo>
                <a:lnTo>
                  <a:pt x="134302" y="254965"/>
                </a:lnTo>
                <a:lnTo>
                  <a:pt x="135077" y="253657"/>
                </a:lnTo>
                <a:close/>
              </a:path>
              <a:path w="1487804" h="323850">
                <a:moveTo>
                  <a:pt x="139890" y="104559"/>
                </a:moveTo>
                <a:lnTo>
                  <a:pt x="139725" y="104013"/>
                </a:lnTo>
                <a:lnTo>
                  <a:pt x="139420" y="102920"/>
                </a:lnTo>
                <a:lnTo>
                  <a:pt x="138087" y="103327"/>
                </a:lnTo>
                <a:lnTo>
                  <a:pt x="135432" y="104114"/>
                </a:lnTo>
                <a:lnTo>
                  <a:pt x="135623" y="104622"/>
                </a:lnTo>
                <a:lnTo>
                  <a:pt x="135902" y="105575"/>
                </a:lnTo>
                <a:lnTo>
                  <a:pt x="137299" y="105308"/>
                </a:lnTo>
                <a:lnTo>
                  <a:pt x="138595" y="104914"/>
                </a:lnTo>
                <a:lnTo>
                  <a:pt x="139890" y="104559"/>
                </a:lnTo>
                <a:close/>
              </a:path>
              <a:path w="1487804" h="323850">
                <a:moveTo>
                  <a:pt x="150952" y="99796"/>
                </a:moveTo>
                <a:lnTo>
                  <a:pt x="147878" y="98679"/>
                </a:lnTo>
                <a:lnTo>
                  <a:pt x="147027" y="98374"/>
                </a:lnTo>
                <a:lnTo>
                  <a:pt x="145783" y="99161"/>
                </a:lnTo>
                <a:lnTo>
                  <a:pt x="144716" y="99453"/>
                </a:lnTo>
                <a:lnTo>
                  <a:pt x="147307" y="106019"/>
                </a:lnTo>
                <a:lnTo>
                  <a:pt x="150901" y="101828"/>
                </a:lnTo>
                <a:lnTo>
                  <a:pt x="150952" y="99796"/>
                </a:lnTo>
                <a:close/>
              </a:path>
              <a:path w="1487804" h="323850">
                <a:moveTo>
                  <a:pt x="158000" y="258432"/>
                </a:moveTo>
                <a:lnTo>
                  <a:pt x="156006" y="256476"/>
                </a:lnTo>
                <a:lnTo>
                  <a:pt x="154203" y="254355"/>
                </a:lnTo>
                <a:lnTo>
                  <a:pt x="153962" y="254533"/>
                </a:lnTo>
                <a:lnTo>
                  <a:pt x="152222" y="255701"/>
                </a:lnTo>
                <a:lnTo>
                  <a:pt x="150545" y="257175"/>
                </a:lnTo>
                <a:lnTo>
                  <a:pt x="149199" y="259435"/>
                </a:lnTo>
                <a:lnTo>
                  <a:pt x="151561" y="262369"/>
                </a:lnTo>
                <a:lnTo>
                  <a:pt x="152095" y="262166"/>
                </a:lnTo>
                <a:lnTo>
                  <a:pt x="151917" y="263664"/>
                </a:lnTo>
                <a:lnTo>
                  <a:pt x="152476" y="264693"/>
                </a:lnTo>
                <a:lnTo>
                  <a:pt x="153974" y="264947"/>
                </a:lnTo>
                <a:lnTo>
                  <a:pt x="155232" y="264807"/>
                </a:lnTo>
                <a:lnTo>
                  <a:pt x="156121" y="264109"/>
                </a:lnTo>
                <a:lnTo>
                  <a:pt x="156210" y="262763"/>
                </a:lnTo>
                <a:lnTo>
                  <a:pt x="156273" y="261747"/>
                </a:lnTo>
                <a:lnTo>
                  <a:pt x="155867" y="260883"/>
                </a:lnTo>
                <a:lnTo>
                  <a:pt x="155054" y="260477"/>
                </a:lnTo>
                <a:lnTo>
                  <a:pt x="156883" y="259181"/>
                </a:lnTo>
                <a:lnTo>
                  <a:pt x="158000" y="258432"/>
                </a:lnTo>
                <a:close/>
              </a:path>
              <a:path w="1487804" h="323850">
                <a:moveTo>
                  <a:pt x="196659" y="289191"/>
                </a:moveTo>
                <a:lnTo>
                  <a:pt x="196608" y="288963"/>
                </a:lnTo>
                <a:lnTo>
                  <a:pt x="196481" y="288912"/>
                </a:lnTo>
                <a:lnTo>
                  <a:pt x="195364" y="287070"/>
                </a:lnTo>
                <a:lnTo>
                  <a:pt x="194500" y="283845"/>
                </a:lnTo>
                <a:lnTo>
                  <a:pt x="193192" y="283654"/>
                </a:lnTo>
                <a:lnTo>
                  <a:pt x="190728" y="283298"/>
                </a:lnTo>
                <a:lnTo>
                  <a:pt x="188087" y="284822"/>
                </a:lnTo>
                <a:lnTo>
                  <a:pt x="188010" y="288455"/>
                </a:lnTo>
                <a:lnTo>
                  <a:pt x="190754" y="291071"/>
                </a:lnTo>
                <a:lnTo>
                  <a:pt x="193497" y="291363"/>
                </a:lnTo>
                <a:lnTo>
                  <a:pt x="196405" y="288988"/>
                </a:lnTo>
                <a:lnTo>
                  <a:pt x="196659" y="289191"/>
                </a:lnTo>
                <a:close/>
              </a:path>
              <a:path w="1487804" h="323850">
                <a:moveTo>
                  <a:pt x="201129" y="292430"/>
                </a:moveTo>
                <a:lnTo>
                  <a:pt x="197916" y="290093"/>
                </a:lnTo>
                <a:lnTo>
                  <a:pt x="196659" y="289191"/>
                </a:lnTo>
                <a:lnTo>
                  <a:pt x="197192" y="292430"/>
                </a:lnTo>
                <a:lnTo>
                  <a:pt x="197472" y="294043"/>
                </a:lnTo>
                <a:lnTo>
                  <a:pt x="201129" y="292430"/>
                </a:lnTo>
                <a:close/>
              </a:path>
              <a:path w="1487804" h="323850">
                <a:moveTo>
                  <a:pt x="211772" y="253263"/>
                </a:moveTo>
                <a:lnTo>
                  <a:pt x="204774" y="247548"/>
                </a:lnTo>
                <a:lnTo>
                  <a:pt x="204165" y="247738"/>
                </a:lnTo>
                <a:lnTo>
                  <a:pt x="202006" y="255790"/>
                </a:lnTo>
                <a:lnTo>
                  <a:pt x="211772" y="253263"/>
                </a:lnTo>
                <a:close/>
              </a:path>
              <a:path w="1487804" h="323850">
                <a:moveTo>
                  <a:pt x="781329" y="122529"/>
                </a:moveTo>
                <a:lnTo>
                  <a:pt x="781189" y="122656"/>
                </a:lnTo>
                <a:lnTo>
                  <a:pt x="781316" y="122720"/>
                </a:lnTo>
                <a:lnTo>
                  <a:pt x="781329" y="122529"/>
                </a:lnTo>
                <a:close/>
              </a:path>
              <a:path w="1487804" h="323850">
                <a:moveTo>
                  <a:pt x="788060" y="50838"/>
                </a:moveTo>
                <a:lnTo>
                  <a:pt x="787984" y="50622"/>
                </a:lnTo>
                <a:lnTo>
                  <a:pt x="787704" y="49758"/>
                </a:lnTo>
                <a:lnTo>
                  <a:pt x="787006" y="49022"/>
                </a:lnTo>
                <a:lnTo>
                  <a:pt x="786460" y="48234"/>
                </a:lnTo>
                <a:lnTo>
                  <a:pt x="784517" y="49974"/>
                </a:lnTo>
                <a:lnTo>
                  <a:pt x="785177" y="50749"/>
                </a:lnTo>
                <a:lnTo>
                  <a:pt x="785622" y="51765"/>
                </a:lnTo>
                <a:lnTo>
                  <a:pt x="786193" y="51828"/>
                </a:lnTo>
                <a:lnTo>
                  <a:pt x="786765" y="51904"/>
                </a:lnTo>
                <a:lnTo>
                  <a:pt x="788060" y="50838"/>
                </a:lnTo>
                <a:close/>
              </a:path>
              <a:path w="1487804" h="323850">
                <a:moveTo>
                  <a:pt x="790956" y="0"/>
                </a:moveTo>
                <a:lnTo>
                  <a:pt x="786561" y="0"/>
                </a:lnTo>
                <a:lnTo>
                  <a:pt x="787946" y="711"/>
                </a:lnTo>
                <a:lnTo>
                  <a:pt x="789165" y="685"/>
                </a:lnTo>
                <a:lnTo>
                  <a:pt x="790956" y="0"/>
                </a:lnTo>
                <a:close/>
              </a:path>
              <a:path w="1487804" h="323850">
                <a:moveTo>
                  <a:pt x="793483" y="3175"/>
                </a:moveTo>
                <a:lnTo>
                  <a:pt x="784047" y="2159"/>
                </a:lnTo>
                <a:lnTo>
                  <a:pt x="781977" y="7188"/>
                </a:lnTo>
                <a:lnTo>
                  <a:pt x="779399" y="1397"/>
                </a:lnTo>
                <a:lnTo>
                  <a:pt x="779183" y="0"/>
                </a:lnTo>
                <a:lnTo>
                  <a:pt x="764895" y="0"/>
                </a:lnTo>
                <a:lnTo>
                  <a:pt x="764667" y="533"/>
                </a:lnTo>
                <a:lnTo>
                  <a:pt x="764362" y="1066"/>
                </a:lnTo>
                <a:lnTo>
                  <a:pt x="763917" y="1587"/>
                </a:lnTo>
                <a:lnTo>
                  <a:pt x="769899" y="1587"/>
                </a:lnTo>
                <a:lnTo>
                  <a:pt x="765797" y="6070"/>
                </a:lnTo>
                <a:lnTo>
                  <a:pt x="766749" y="9207"/>
                </a:lnTo>
                <a:lnTo>
                  <a:pt x="768616" y="12001"/>
                </a:lnTo>
                <a:lnTo>
                  <a:pt x="765797" y="18110"/>
                </a:lnTo>
                <a:lnTo>
                  <a:pt x="768197" y="20891"/>
                </a:lnTo>
                <a:lnTo>
                  <a:pt x="772807" y="27152"/>
                </a:lnTo>
                <a:lnTo>
                  <a:pt x="772464" y="27825"/>
                </a:lnTo>
                <a:lnTo>
                  <a:pt x="767156" y="28752"/>
                </a:lnTo>
                <a:lnTo>
                  <a:pt x="764997" y="29324"/>
                </a:lnTo>
                <a:lnTo>
                  <a:pt x="768210" y="33350"/>
                </a:lnTo>
                <a:lnTo>
                  <a:pt x="779805" y="30441"/>
                </a:lnTo>
                <a:lnTo>
                  <a:pt x="786193" y="23342"/>
                </a:lnTo>
                <a:lnTo>
                  <a:pt x="783780" y="18681"/>
                </a:lnTo>
                <a:lnTo>
                  <a:pt x="775538" y="22326"/>
                </a:lnTo>
                <a:lnTo>
                  <a:pt x="779030" y="16217"/>
                </a:lnTo>
                <a:lnTo>
                  <a:pt x="783932" y="11899"/>
                </a:lnTo>
                <a:lnTo>
                  <a:pt x="789114" y="8026"/>
                </a:lnTo>
                <a:lnTo>
                  <a:pt x="793483" y="3175"/>
                </a:lnTo>
                <a:close/>
              </a:path>
              <a:path w="1487804" h="323850">
                <a:moveTo>
                  <a:pt x="794893" y="125374"/>
                </a:moveTo>
                <a:lnTo>
                  <a:pt x="781304" y="122720"/>
                </a:lnTo>
                <a:lnTo>
                  <a:pt x="780148" y="128600"/>
                </a:lnTo>
                <a:lnTo>
                  <a:pt x="786485" y="130492"/>
                </a:lnTo>
                <a:lnTo>
                  <a:pt x="787298" y="135280"/>
                </a:lnTo>
                <a:lnTo>
                  <a:pt x="794600" y="131851"/>
                </a:lnTo>
                <a:lnTo>
                  <a:pt x="794893" y="125374"/>
                </a:lnTo>
                <a:close/>
              </a:path>
              <a:path w="1487804" h="323850">
                <a:moveTo>
                  <a:pt x="799680" y="36068"/>
                </a:moveTo>
                <a:lnTo>
                  <a:pt x="796353" y="29552"/>
                </a:lnTo>
                <a:lnTo>
                  <a:pt x="789571" y="27800"/>
                </a:lnTo>
                <a:lnTo>
                  <a:pt x="779983" y="30403"/>
                </a:lnTo>
                <a:lnTo>
                  <a:pt x="786206" y="33108"/>
                </a:lnTo>
                <a:lnTo>
                  <a:pt x="791197" y="40297"/>
                </a:lnTo>
                <a:lnTo>
                  <a:pt x="799680" y="36068"/>
                </a:lnTo>
                <a:close/>
              </a:path>
              <a:path w="1487804" h="323850">
                <a:moveTo>
                  <a:pt x="803706" y="13246"/>
                </a:moveTo>
                <a:lnTo>
                  <a:pt x="800277" y="7531"/>
                </a:lnTo>
                <a:lnTo>
                  <a:pt x="797077" y="8978"/>
                </a:lnTo>
                <a:lnTo>
                  <a:pt x="799439" y="15049"/>
                </a:lnTo>
                <a:lnTo>
                  <a:pt x="803706" y="13246"/>
                </a:lnTo>
                <a:close/>
              </a:path>
              <a:path w="1487804" h="323850">
                <a:moveTo>
                  <a:pt x="817372" y="27559"/>
                </a:moveTo>
                <a:lnTo>
                  <a:pt x="808012" y="24561"/>
                </a:lnTo>
                <a:lnTo>
                  <a:pt x="808494" y="17729"/>
                </a:lnTo>
                <a:lnTo>
                  <a:pt x="803211" y="17538"/>
                </a:lnTo>
                <a:lnTo>
                  <a:pt x="799998" y="19215"/>
                </a:lnTo>
                <a:lnTo>
                  <a:pt x="799198" y="24574"/>
                </a:lnTo>
                <a:lnTo>
                  <a:pt x="800684" y="25234"/>
                </a:lnTo>
                <a:lnTo>
                  <a:pt x="802690" y="25514"/>
                </a:lnTo>
                <a:lnTo>
                  <a:pt x="803630" y="26657"/>
                </a:lnTo>
                <a:lnTo>
                  <a:pt x="808443" y="32486"/>
                </a:lnTo>
                <a:lnTo>
                  <a:pt x="810691" y="32842"/>
                </a:lnTo>
                <a:lnTo>
                  <a:pt x="817372" y="27559"/>
                </a:lnTo>
                <a:close/>
              </a:path>
              <a:path w="1487804" h="323850">
                <a:moveTo>
                  <a:pt x="826084" y="79451"/>
                </a:moveTo>
                <a:lnTo>
                  <a:pt x="824915" y="75920"/>
                </a:lnTo>
                <a:lnTo>
                  <a:pt x="824839" y="75704"/>
                </a:lnTo>
                <a:lnTo>
                  <a:pt x="824763" y="75463"/>
                </a:lnTo>
                <a:lnTo>
                  <a:pt x="824674" y="75704"/>
                </a:lnTo>
                <a:lnTo>
                  <a:pt x="824585" y="75920"/>
                </a:lnTo>
                <a:lnTo>
                  <a:pt x="825207" y="73202"/>
                </a:lnTo>
                <a:lnTo>
                  <a:pt x="824064" y="71818"/>
                </a:lnTo>
                <a:lnTo>
                  <a:pt x="816622" y="73952"/>
                </a:lnTo>
                <a:lnTo>
                  <a:pt x="820089" y="77546"/>
                </a:lnTo>
                <a:lnTo>
                  <a:pt x="818743" y="80238"/>
                </a:lnTo>
                <a:lnTo>
                  <a:pt x="826084" y="79451"/>
                </a:lnTo>
                <a:close/>
              </a:path>
              <a:path w="1487804" h="323850">
                <a:moveTo>
                  <a:pt x="826477" y="79400"/>
                </a:moveTo>
                <a:lnTo>
                  <a:pt x="826350" y="79413"/>
                </a:lnTo>
                <a:lnTo>
                  <a:pt x="826211" y="79425"/>
                </a:lnTo>
                <a:lnTo>
                  <a:pt x="826084" y="79451"/>
                </a:lnTo>
                <a:lnTo>
                  <a:pt x="826135" y="79603"/>
                </a:lnTo>
                <a:lnTo>
                  <a:pt x="826262" y="79679"/>
                </a:lnTo>
                <a:lnTo>
                  <a:pt x="826414" y="79502"/>
                </a:lnTo>
                <a:close/>
              </a:path>
              <a:path w="1487804" h="323850">
                <a:moveTo>
                  <a:pt x="842137" y="90589"/>
                </a:moveTo>
                <a:lnTo>
                  <a:pt x="838898" y="88138"/>
                </a:lnTo>
                <a:lnTo>
                  <a:pt x="835914" y="90004"/>
                </a:lnTo>
                <a:lnTo>
                  <a:pt x="832891" y="91313"/>
                </a:lnTo>
                <a:lnTo>
                  <a:pt x="825728" y="90271"/>
                </a:lnTo>
                <a:lnTo>
                  <a:pt x="829373" y="96964"/>
                </a:lnTo>
                <a:lnTo>
                  <a:pt x="826858" y="100723"/>
                </a:lnTo>
                <a:lnTo>
                  <a:pt x="824077" y="94665"/>
                </a:lnTo>
                <a:lnTo>
                  <a:pt x="823988" y="94488"/>
                </a:lnTo>
                <a:lnTo>
                  <a:pt x="821664" y="89395"/>
                </a:lnTo>
                <a:lnTo>
                  <a:pt x="832891" y="91313"/>
                </a:lnTo>
                <a:lnTo>
                  <a:pt x="833005" y="90271"/>
                </a:lnTo>
                <a:lnTo>
                  <a:pt x="833107" y="89395"/>
                </a:lnTo>
                <a:lnTo>
                  <a:pt x="834237" y="79667"/>
                </a:lnTo>
                <a:lnTo>
                  <a:pt x="834364" y="78574"/>
                </a:lnTo>
                <a:lnTo>
                  <a:pt x="826300" y="79667"/>
                </a:lnTo>
                <a:lnTo>
                  <a:pt x="820077" y="87757"/>
                </a:lnTo>
                <a:lnTo>
                  <a:pt x="812647" y="92697"/>
                </a:lnTo>
                <a:lnTo>
                  <a:pt x="804062" y="94488"/>
                </a:lnTo>
                <a:lnTo>
                  <a:pt x="794410" y="93091"/>
                </a:lnTo>
                <a:lnTo>
                  <a:pt x="793915" y="92951"/>
                </a:lnTo>
                <a:lnTo>
                  <a:pt x="793102" y="93916"/>
                </a:lnTo>
                <a:lnTo>
                  <a:pt x="791959" y="94665"/>
                </a:lnTo>
                <a:lnTo>
                  <a:pt x="798347" y="99098"/>
                </a:lnTo>
                <a:lnTo>
                  <a:pt x="795591" y="101015"/>
                </a:lnTo>
                <a:lnTo>
                  <a:pt x="792416" y="102146"/>
                </a:lnTo>
                <a:lnTo>
                  <a:pt x="787984" y="109550"/>
                </a:lnTo>
                <a:lnTo>
                  <a:pt x="784186" y="108610"/>
                </a:lnTo>
                <a:lnTo>
                  <a:pt x="777697" y="106730"/>
                </a:lnTo>
                <a:lnTo>
                  <a:pt x="775373" y="107162"/>
                </a:lnTo>
                <a:lnTo>
                  <a:pt x="772807" y="107480"/>
                </a:lnTo>
                <a:lnTo>
                  <a:pt x="772579" y="108610"/>
                </a:lnTo>
                <a:lnTo>
                  <a:pt x="772541" y="108851"/>
                </a:lnTo>
                <a:lnTo>
                  <a:pt x="772223" y="109550"/>
                </a:lnTo>
                <a:lnTo>
                  <a:pt x="772121" y="109778"/>
                </a:lnTo>
                <a:lnTo>
                  <a:pt x="778395" y="114084"/>
                </a:lnTo>
                <a:lnTo>
                  <a:pt x="770039" y="119176"/>
                </a:lnTo>
                <a:lnTo>
                  <a:pt x="773201" y="124282"/>
                </a:lnTo>
                <a:lnTo>
                  <a:pt x="781278" y="122555"/>
                </a:lnTo>
                <a:lnTo>
                  <a:pt x="784275" y="119481"/>
                </a:lnTo>
                <a:lnTo>
                  <a:pt x="787031" y="116065"/>
                </a:lnTo>
                <a:lnTo>
                  <a:pt x="793318" y="111188"/>
                </a:lnTo>
                <a:lnTo>
                  <a:pt x="795210" y="113131"/>
                </a:lnTo>
                <a:lnTo>
                  <a:pt x="795972" y="116065"/>
                </a:lnTo>
                <a:lnTo>
                  <a:pt x="796023" y="116268"/>
                </a:lnTo>
                <a:lnTo>
                  <a:pt x="790448" y="119481"/>
                </a:lnTo>
                <a:lnTo>
                  <a:pt x="797890" y="122542"/>
                </a:lnTo>
                <a:lnTo>
                  <a:pt x="803224" y="122161"/>
                </a:lnTo>
                <a:lnTo>
                  <a:pt x="809790" y="113334"/>
                </a:lnTo>
                <a:lnTo>
                  <a:pt x="814158" y="111810"/>
                </a:lnTo>
                <a:lnTo>
                  <a:pt x="821956" y="111429"/>
                </a:lnTo>
                <a:lnTo>
                  <a:pt x="822274" y="111188"/>
                </a:lnTo>
                <a:lnTo>
                  <a:pt x="824445" y="109550"/>
                </a:lnTo>
                <a:lnTo>
                  <a:pt x="828535" y="103454"/>
                </a:lnTo>
                <a:lnTo>
                  <a:pt x="830186" y="101231"/>
                </a:lnTo>
                <a:lnTo>
                  <a:pt x="834783" y="104457"/>
                </a:lnTo>
                <a:lnTo>
                  <a:pt x="838263" y="103251"/>
                </a:lnTo>
                <a:lnTo>
                  <a:pt x="839127" y="101231"/>
                </a:lnTo>
                <a:lnTo>
                  <a:pt x="839216" y="101015"/>
                </a:lnTo>
                <a:lnTo>
                  <a:pt x="839343" y="100723"/>
                </a:lnTo>
                <a:lnTo>
                  <a:pt x="840320" y="98450"/>
                </a:lnTo>
                <a:lnTo>
                  <a:pt x="841032" y="94665"/>
                </a:lnTo>
                <a:lnTo>
                  <a:pt x="841933" y="91313"/>
                </a:lnTo>
                <a:lnTo>
                  <a:pt x="842137" y="90589"/>
                </a:lnTo>
                <a:close/>
              </a:path>
              <a:path w="1487804" h="323850">
                <a:moveTo>
                  <a:pt x="845756" y="83210"/>
                </a:moveTo>
                <a:lnTo>
                  <a:pt x="842606" y="77647"/>
                </a:lnTo>
                <a:lnTo>
                  <a:pt x="841146" y="82969"/>
                </a:lnTo>
                <a:lnTo>
                  <a:pt x="839304" y="85166"/>
                </a:lnTo>
                <a:lnTo>
                  <a:pt x="845756" y="83210"/>
                </a:lnTo>
                <a:close/>
              </a:path>
              <a:path w="1487804" h="323850">
                <a:moveTo>
                  <a:pt x="846137" y="83083"/>
                </a:moveTo>
                <a:lnTo>
                  <a:pt x="845870" y="83375"/>
                </a:lnTo>
                <a:lnTo>
                  <a:pt x="845997" y="83362"/>
                </a:lnTo>
                <a:lnTo>
                  <a:pt x="846086" y="83172"/>
                </a:lnTo>
                <a:close/>
              </a:path>
              <a:path w="1487804" h="323850">
                <a:moveTo>
                  <a:pt x="851331" y="82626"/>
                </a:moveTo>
                <a:lnTo>
                  <a:pt x="846010" y="83375"/>
                </a:lnTo>
                <a:lnTo>
                  <a:pt x="842581" y="90449"/>
                </a:lnTo>
                <a:lnTo>
                  <a:pt x="851331" y="89877"/>
                </a:lnTo>
                <a:lnTo>
                  <a:pt x="850341" y="87058"/>
                </a:lnTo>
                <a:lnTo>
                  <a:pt x="851331" y="82626"/>
                </a:lnTo>
                <a:close/>
              </a:path>
              <a:path w="1487804" h="323850">
                <a:moveTo>
                  <a:pt x="855599" y="93205"/>
                </a:moveTo>
                <a:lnTo>
                  <a:pt x="855370" y="91757"/>
                </a:lnTo>
                <a:lnTo>
                  <a:pt x="853973" y="90525"/>
                </a:lnTo>
                <a:lnTo>
                  <a:pt x="852690" y="90462"/>
                </a:lnTo>
                <a:lnTo>
                  <a:pt x="851598" y="90195"/>
                </a:lnTo>
                <a:lnTo>
                  <a:pt x="851649" y="89966"/>
                </a:lnTo>
                <a:lnTo>
                  <a:pt x="851446" y="89865"/>
                </a:lnTo>
                <a:lnTo>
                  <a:pt x="851369" y="90068"/>
                </a:lnTo>
                <a:lnTo>
                  <a:pt x="851535" y="90170"/>
                </a:lnTo>
                <a:lnTo>
                  <a:pt x="851357" y="91262"/>
                </a:lnTo>
                <a:lnTo>
                  <a:pt x="850925" y="92367"/>
                </a:lnTo>
                <a:lnTo>
                  <a:pt x="851382" y="94170"/>
                </a:lnTo>
                <a:lnTo>
                  <a:pt x="852474" y="95059"/>
                </a:lnTo>
                <a:lnTo>
                  <a:pt x="853897" y="95542"/>
                </a:lnTo>
                <a:lnTo>
                  <a:pt x="855319" y="94703"/>
                </a:lnTo>
                <a:lnTo>
                  <a:pt x="855421" y="94145"/>
                </a:lnTo>
                <a:lnTo>
                  <a:pt x="855599" y="93205"/>
                </a:lnTo>
                <a:close/>
              </a:path>
              <a:path w="1487804" h="323850">
                <a:moveTo>
                  <a:pt x="880084" y="77406"/>
                </a:moveTo>
                <a:lnTo>
                  <a:pt x="874966" y="75349"/>
                </a:lnTo>
                <a:lnTo>
                  <a:pt x="872578" y="77254"/>
                </a:lnTo>
                <a:lnTo>
                  <a:pt x="870127" y="80860"/>
                </a:lnTo>
                <a:lnTo>
                  <a:pt x="860717" y="81140"/>
                </a:lnTo>
                <a:lnTo>
                  <a:pt x="862215" y="86182"/>
                </a:lnTo>
                <a:lnTo>
                  <a:pt x="859675" y="91109"/>
                </a:lnTo>
                <a:lnTo>
                  <a:pt x="878141" y="83705"/>
                </a:lnTo>
                <a:lnTo>
                  <a:pt x="879284" y="80733"/>
                </a:lnTo>
                <a:lnTo>
                  <a:pt x="880084" y="77406"/>
                </a:lnTo>
                <a:close/>
              </a:path>
              <a:path w="1487804" h="323850">
                <a:moveTo>
                  <a:pt x="927874" y="61087"/>
                </a:moveTo>
                <a:lnTo>
                  <a:pt x="925106" y="61087"/>
                </a:lnTo>
                <a:lnTo>
                  <a:pt x="923404" y="61010"/>
                </a:lnTo>
                <a:lnTo>
                  <a:pt x="921334" y="61175"/>
                </a:lnTo>
                <a:lnTo>
                  <a:pt x="920991" y="61925"/>
                </a:lnTo>
                <a:lnTo>
                  <a:pt x="921499" y="64300"/>
                </a:lnTo>
                <a:lnTo>
                  <a:pt x="921677" y="66548"/>
                </a:lnTo>
                <a:lnTo>
                  <a:pt x="922693" y="68326"/>
                </a:lnTo>
                <a:lnTo>
                  <a:pt x="923328" y="69430"/>
                </a:lnTo>
                <a:lnTo>
                  <a:pt x="925055" y="69913"/>
                </a:lnTo>
                <a:lnTo>
                  <a:pt x="926376" y="70624"/>
                </a:lnTo>
                <a:lnTo>
                  <a:pt x="927874" y="61087"/>
                </a:lnTo>
                <a:close/>
              </a:path>
              <a:path w="1487804" h="323850">
                <a:moveTo>
                  <a:pt x="944460" y="68491"/>
                </a:moveTo>
                <a:lnTo>
                  <a:pt x="937831" y="64731"/>
                </a:lnTo>
                <a:lnTo>
                  <a:pt x="934643" y="69951"/>
                </a:lnTo>
                <a:lnTo>
                  <a:pt x="938034" y="72453"/>
                </a:lnTo>
                <a:lnTo>
                  <a:pt x="940968" y="72453"/>
                </a:lnTo>
                <a:lnTo>
                  <a:pt x="944460" y="68491"/>
                </a:lnTo>
                <a:close/>
              </a:path>
              <a:path w="1487804" h="323850">
                <a:moveTo>
                  <a:pt x="960043" y="66878"/>
                </a:moveTo>
                <a:lnTo>
                  <a:pt x="957313" y="62725"/>
                </a:lnTo>
                <a:lnTo>
                  <a:pt x="954963" y="62395"/>
                </a:lnTo>
                <a:lnTo>
                  <a:pt x="952334" y="66395"/>
                </a:lnTo>
                <a:lnTo>
                  <a:pt x="954443" y="69469"/>
                </a:lnTo>
                <a:lnTo>
                  <a:pt x="956627" y="70243"/>
                </a:lnTo>
                <a:lnTo>
                  <a:pt x="960043" y="66878"/>
                </a:lnTo>
                <a:close/>
              </a:path>
              <a:path w="1487804" h="323850">
                <a:moveTo>
                  <a:pt x="961580" y="131546"/>
                </a:moveTo>
                <a:lnTo>
                  <a:pt x="959370" y="131851"/>
                </a:lnTo>
                <a:lnTo>
                  <a:pt x="957135" y="132029"/>
                </a:lnTo>
                <a:lnTo>
                  <a:pt x="954468" y="132638"/>
                </a:lnTo>
                <a:lnTo>
                  <a:pt x="954227" y="133832"/>
                </a:lnTo>
                <a:lnTo>
                  <a:pt x="953630" y="134962"/>
                </a:lnTo>
                <a:lnTo>
                  <a:pt x="956589" y="136042"/>
                </a:lnTo>
                <a:lnTo>
                  <a:pt x="958100" y="136575"/>
                </a:lnTo>
                <a:lnTo>
                  <a:pt x="961580" y="131546"/>
                </a:lnTo>
                <a:close/>
              </a:path>
              <a:path w="1487804" h="323850">
                <a:moveTo>
                  <a:pt x="980211" y="79552"/>
                </a:moveTo>
                <a:lnTo>
                  <a:pt x="979347" y="78917"/>
                </a:lnTo>
                <a:lnTo>
                  <a:pt x="978890" y="78308"/>
                </a:lnTo>
                <a:lnTo>
                  <a:pt x="978141" y="78930"/>
                </a:lnTo>
                <a:lnTo>
                  <a:pt x="977366" y="79552"/>
                </a:lnTo>
                <a:lnTo>
                  <a:pt x="976122" y="80568"/>
                </a:lnTo>
                <a:lnTo>
                  <a:pt x="977455" y="81292"/>
                </a:lnTo>
                <a:lnTo>
                  <a:pt x="978242" y="82054"/>
                </a:lnTo>
                <a:lnTo>
                  <a:pt x="978700" y="81889"/>
                </a:lnTo>
                <a:lnTo>
                  <a:pt x="979347" y="81661"/>
                </a:lnTo>
                <a:lnTo>
                  <a:pt x="980097" y="80772"/>
                </a:lnTo>
                <a:lnTo>
                  <a:pt x="980211" y="79552"/>
                </a:lnTo>
                <a:close/>
              </a:path>
              <a:path w="1487804" h="323850">
                <a:moveTo>
                  <a:pt x="982802" y="119126"/>
                </a:moveTo>
                <a:lnTo>
                  <a:pt x="981633" y="104635"/>
                </a:lnTo>
                <a:lnTo>
                  <a:pt x="970610" y="104635"/>
                </a:lnTo>
                <a:lnTo>
                  <a:pt x="969886" y="99466"/>
                </a:lnTo>
                <a:lnTo>
                  <a:pt x="960729" y="97802"/>
                </a:lnTo>
                <a:lnTo>
                  <a:pt x="960869" y="93294"/>
                </a:lnTo>
                <a:lnTo>
                  <a:pt x="960272" y="85864"/>
                </a:lnTo>
                <a:lnTo>
                  <a:pt x="958049" y="84353"/>
                </a:lnTo>
                <a:lnTo>
                  <a:pt x="951509" y="86855"/>
                </a:lnTo>
                <a:lnTo>
                  <a:pt x="950112" y="88366"/>
                </a:lnTo>
                <a:lnTo>
                  <a:pt x="946137" y="89090"/>
                </a:lnTo>
                <a:lnTo>
                  <a:pt x="943483" y="89369"/>
                </a:lnTo>
                <a:lnTo>
                  <a:pt x="938517" y="87604"/>
                </a:lnTo>
                <a:lnTo>
                  <a:pt x="936053" y="85559"/>
                </a:lnTo>
                <a:lnTo>
                  <a:pt x="932434" y="83362"/>
                </a:lnTo>
                <a:lnTo>
                  <a:pt x="937602" y="77876"/>
                </a:lnTo>
                <a:lnTo>
                  <a:pt x="929678" y="74587"/>
                </a:lnTo>
                <a:lnTo>
                  <a:pt x="930262" y="68554"/>
                </a:lnTo>
                <a:lnTo>
                  <a:pt x="926325" y="70942"/>
                </a:lnTo>
                <a:lnTo>
                  <a:pt x="926503" y="70675"/>
                </a:lnTo>
                <a:lnTo>
                  <a:pt x="926363" y="70688"/>
                </a:lnTo>
                <a:lnTo>
                  <a:pt x="926350" y="70815"/>
                </a:lnTo>
                <a:lnTo>
                  <a:pt x="920750" y="73545"/>
                </a:lnTo>
                <a:lnTo>
                  <a:pt x="917727" y="75399"/>
                </a:lnTo>
                <a:lnTo>
                  <a:pt x="918248" y="77139"/>
                </a:lnTo>
                <a:lnTo>
                  <a:pt x="918362" y="78181"/>
                </a:lnTo>
                <a:lnTo>
                  <a:pt x="922286" y="76504"/>
                </a:lnTo>
                <a:lnTo>
                  <a:pt x="924991" y="83388"/>
                </a:lnTo>
                <a:lnTo>
                  <a:pt x="927544" y="90538"/>
                </a:lnTo>
                <a:lnTo>
                  <a:pt x="934402" y="89027"/>
                </a:lnTo>
                <a:lnTo>
                  <a:pt x="933589" y="94030"/>
                </a:lnTo>
                <a:lnTo>
                  <a:pt x="930465" y="95897"/>
                </a:lnTo>
                <a:lnTo>
                  <a:pt x="926096" y="97002"/>
                </a:lnTo>
                <a:lnTo>
                  <a:pt x="924102" y="103771"/>
                </a:lnTo>
                <a:lnTo>
                  <a:pt x="920699" y="103949"/>
                </a:lnTo>
                <a:lnTo>
                  <a:pt x="911821" y="107721"/>
                </a:lnTo>
                <a:lnTo>
                  <a:pt x="900493" y="112852"/>
                </a:lnTo>
                <a:lnTo>
                  <a:pt x="902906" y="114820"/>
                </a:lnTo>
                <a:lnTo>
                  <a:pt x="905040" y="114769"/>
                </a:lnTo>
                <a:lnTo>
                  <a:pt x="908431" y="116509"/>
                </a:lnTo>
                <a:lnTo>
                  <a:pt x="909497" y="118694"/>
                </a:lnTo>
                <a:lnTo>
                  <a:pt x="917232" y="122555"/>
                </a:lnTo>
                <a:lnTo>
                  <a:pt x="922147" y="122745"/>
                </a:lnTo>
                <a:lnTo>
                  <a:pt x="924102" y="120205"/>
                </a:lnTo>
                <a:lnTo>
                  <a:pt x="926134" y="118757"/>
                </a:lnTo>
                <a:lnTo>
                  <a:pt x="920153" y="112356"/>
                </a:lnTo>
                <a:lnTo>
                  <a:pt x="932002" y="107784"/>
                </a:lnTo>
                <a:lnTo>
                  <a:pt x="930821" y="112534"/>
                </a:lnTo>
                <a:lnTo>
                  <a:pt x="933831" y="111315"/>
                </a:lnTo>
                <a:lnTo>
                  <a:pt x="936282" y="109385"/>
                </a:lnTo>
                <a:lnTo>
                  <a:pt x="940396" y="110159"/>
                </a:lnTo>
                <a:lnTo>
                  <a:pt x="942073" y="112788"/>
                </a:lnTo>
                <a:lnTo>
                  <a:pt x="945159" y="115519"/>
                </a:lnTo>
                <a:lnTo>
                  <a:pt x="946302" y="110210"/>
                </a:lnTo>
                <a:lnTo>
                  <a:pt x="945857" y="104648"/>
                </a:lnTo>
                <a:lnTo>
                  <a:pt x="949896" y="103911"/>
                </a:lnTo>
                <a:lnTo>
                  <a:pt x="967524" y="108712"/>
                </a:lnTo>
                <a:lnTo>
                  <a:pt x="967765" y="111201"/>
                </a:lnTo>
                <a:lnTo>
                  <a:pt x="971054" y="114617"/>
                </a:lnTo>
                <a:lnTo>
                  <a:pt x="969619" y="119126"/>
                </a:lnTo>
                <a:lnTo>
                  <a:pt x="982802" y="119126"/>
                </a:lnTo>
                <a:close/>
              </a:path>
              <a:path w="1487804" h="323850">
                <a:moveTo>
                  <a:pt x="984910" y="123812"/>
                </a:moveTo>
                <a:lnTo>
                  <a:pt x="974585" y="120738"/>
                </a:lnTo>
                <a:lnTo>
                  <a:pt x="969632" y="119265"/>
                </a:lnTo>
                <a:lnTo>
                  <a:pt x="964311" y="120738"/>
                </a:lnTo>
                <a:lnTo>
                  <a:pt x="963307" y="114020"/>
                </a:lnTo>
                <a:lnTo>
                  <a:pt x="958913" y="113207"/>
                </a:lnTo>
                <a:lnTo>
                  <a:pt x="954163" y="128079"/>
                </a:lnTo>
                <a:lnTo>
                  <a:pt x="961605" y="131508"/>
                </a:lnTo>
                <a:lnTo>
                  <a:pt x="959650" y="138252"/>
                </a:lnTo>
                <a:lnTo>
                  <a:pt x="959434" y="138887"/>
                </a:lnTo>
                <a:lnTo>
                  <a:pt x="956856" y="138252"/>
                </a:lnTo>
                <a:lnTo>
                  <a:pt x="954074" y="137579"/>
                </a:lnTo>
                <a:lnTo>
                  <a:pt x="950074" y="136613"/>
                </a:lnTo>
                <a:lnTo>
                  <a:pt x="947610" y="137388"/>
                </a:lnTo>
                <a:lnTo>
                  <a:pt x="945819" y="137541"/>
                </a:lnTo>
                <a:lnTo>
                  <a:pt x="945819" y="143281"/>
                </a:lnTo>
                <a:lnTo>
                  <a:pt x="941628" y="142544"/>
                </a:lnTo>
                <a:lnTo>
                  <a:pt x="939101" y="143471"/>
                </a:lnTo>
                <a:lnTo>
                  <a:pt x="939253" y="143281"/>
                </a:lnTo>
                <a:lnTo>
                  <a:pt x="944626" y="138252"/>
                </a:lnTo>
                <a:lnTo>
                  <a:pt x="945819" y="143281"/>
                </a:lnTo>
                <a:lnTo>
                  <a:pt x="945819" y="137541"/>
                </a:lnTo>
                <a:lnTo>
                  <a:pt x="945299" y="137579"/>
                </a:lnTo>
                <a:lnTo>
                  <a:pt x="944003" y="135318"/>
                </a:lnTo>
                <a:lnTo>
                  <a:pt x="941476" y="132943"/>
                </a:lnTo>
                <a:lnTo>
                  <a:pt x="942098" y="126034"/>
                </a:lnTo>
                <a:lnTo>
                  <a:pt x="942149" y="125501"/>
                </a:lnTo>
                <a:lnTo>
                  <a:pt x="938936" y="126034"/>
                </a:lnTo>
                <a:lnTo>
                  <a:pt x="935710" y="125323"/>
                </a:lnTo>
                <a:lnTo>
                  <a:pt x="932091" y="132943"/>
                </a:lnTo>
                <a:lnTo>
                  <a:pt x="932345" y="132943"/>
                </a:lnTo>
                <a:lnTo>
                  <a:pt x="938504" y="136461"/>
                </a:lnTo>
                <a:lnTo>
                  <a:pt x="940663" y="139534"/>
                </a:lnTo>
                <a:lnTo>
                  <a:pt x="933246" y="140957"/>
                </a:lnTo>
                <a:lnTo>
                  <a:pt x="934085" y="142544"/>
                </a:lnTo>
                <a:lnTo>
                  <a:pt x="934173" y="142709"/>
                </a:lnTo>
                <a:lnTo>
                  <a:pt x="938834" y="143573"/>
                </a:lnTo>
                <a:lnTo>
                  <a:pt x="938568" y="143929"/>
                </a:lnTo>
                <a:lnTo>
                  <a:pt x="932878" y="147993"/>
                </a:lnTo>
                <a:lnTo>
                  <a:pt x="929792" y="154635"/>
                </a:lnTo>
                <a:lnTo>
                  <a:pt x="931926" y="159931"/>
                </a:lnTo>
                <a:lnTo>
                  <a:pt x="938822" y="152577"/>
                </a:lnTo>
                <a:lnTo>
                  <a:pt x="944422" y="162242"/>
                </a:lnTo>
                <a:lnTo>
                  <a:pt x="958253" y="157886"/>
                </a:lnTo>
                <a:lnTo>
                  <a:pt x="960945" y="161747"/>
                </a:lnTo>
                <a:lnTo>
                  <a:pt x="961047" y="159931"/>
                </a:lnTo>
                <a:lnTo>
                  <a:pt x="961161" y="157886"/>
                </a:lnTo>
                <a:lnTo>
                  <a:pt x="961250" y="156108"/>
                </a:lnTo>
                <a:lnTo>
                  <a:pt x="961313" y="155067"/>
                </a:lnTo>
                <a:lnTo>
                  <a:pt x="968870" y="156108"/>
                </a:lnTo>
                <a:lnTo>
                  <a:pt x="968870" y="155067"/>
                </a:lnTo>
                <a:lnTo>
                  <a:pt x="968870" y="152577"/>
                </a:lnTo>
                <a:lnTo>
                  <a:pt x="968870" y="146596"/>
                </a:lnTo>
                <a:lnTo>
                  <a:pt x="962736" y="145288"/>
                </a:lnTo>
                <a:lnTo>
                  <a:pt x="962748" y="143281"/>
                </a:lnTo>
                <a:lnTo>
                  <a:pt x="962748" y="139039"/>
                </a:lnTo>
                <a:lnTo>
                  <a:pt x="962761" y="134518"/>
                </a:lnTo>
                <a:lnTo>
                  <a:pt x="968222" y="130746"/>
                </a:lnTo>
                <a:lnTo>
                  <a:pt x="977798" y="135064"/>
                </a:lnTo>
                <a:lnTo>
                  <a:pt x="980528" y="130746"/>
                </a:lnTo>
                <a:lnTo>
                  <a:pt x="984910" y="123812"/>
                </a:lnTo>
                <a:close/>
              </a:path>
              <a:path w="1487804" h="323850">
                <a:moveTo>
                  <a:pt x="988580" y="80518"/>
                </a:moveTo>
                <a:lnTo>
                  <a:pt x="982510" y="75869"/>
                </a:lnTo>
                <a:lnTo>
                  <a:pt x="982916" y="80518"/>
                </a:lnTo>
                <a:lnTo>
                  <a:pt x="983030" y="81838"/>
                </a:lnTo>
                <a:lnTo>
                  <a:pt x="986917" y="82461"/>
                </a:lnTo>
                <a:lnTo>
                  <a:pt x="988580" y="80518"/>
                </a:lnTo>
                <a:close/>
              </a:path>
              <a:path w="1487804" h="323850">
                <a:moveTo>
                  <a:pt x="995857" y="71691"/>
                </a:moveTo>
                <a:lnTo>
                  <a:pt x="995680" y="71488"/>
                </a:lnTo>
                <a:lnTo>
                  <a:pt x="995819" y="71755"/>
                </a:lnTo>
                <a:close/>
              </a:path>
              <a:path w="1487804" h="323850">
                <a:moveTo>
                  <a:pt x="1001458" y="126314"/>
                </a:moveTo>
                <a:lnTo>
                  <a:pt x="995553" y="125158"/>
                </a:lnTo>
                <a:lnTo>
                  <a:pt x="999604" y="116370"/>
                </a:lnTo>
                <a:lnTo>
                  <a:pt x="990904" y="118008"/>
                </a:lnTo>
                <a:lnTo>
                  <a:pt x="994664" y="131305"/>
                </a:lnTo>
                <a:lnTo>
                  <a:pt x="1001458" y="126314"/>
                </a:lnTo>
                <a:close/>
              </a:path>
              <a:path w="1487804" h="323850">
                <a:moveTo>
                  <a:pt x="1002982" y="87261"/>
                </a:moveTo>
                <a:lnTo>
                  <a:pt x="997343" y="84061"/>
                </a:lnTo>
                <a:lnTo>
                  <a:pt x="995870" y="79019"/>
                </a:lnTo>
                <a:lnTo>
                  <a:pt x="996327" y="73113"/>
                </a:lnTo>
                <a:lnTo>
                  <a:pt x="996365" y="72682"/>
                </a:lnTo>
                <a:lnTo>
                  <a:pt x="995819" y="71755"/>
                </a:lnTo>
                <a:lnTo>
                  <a:pt x="991336" y="79717"/>
                </a:lnTo>
                <a:lnTo>
                  <a:pt x="994130" y="83680"/>
                </a:lnTo>
                <a:lnTo>
                  <a:pt x="985532" y="90551"/>
                </a:lnTo>
                <a:lnTo>
                  <a:pt x="987729" y="92722"/>
                </a:lnTo>
                <a:lnTo>
                  <a:pt x="989215" y="94602"/>
                </a:lnTo>
                <a:lnTo>
                  <a:pt x="992060" y="96507"/>
                </a:lnTo>
                <a:lnTo>
                  <a:pt x="994308" y="96659"/>
                </a:lnTo>
                <a:lnTo>
                  <a:pt x="997750" y="93459"/>
                </a:lnTo>
                <a:lnTo>
                  <a:pt x="1000099" y="90512"/>
                </a:lnTo>
                <a:lnTo>
                  <a:pt x="1002982" y="87261"/>
                </a:lnTo>
                <a:close/>
              </a:path>
              <a:path w="1487804" h="323850">
                <a:moveTo>
                  <a:pt x="1017333" y="163512"/>
                </a:moveTo>
                <a:lnTo>
                  <a:pt x="1009472" y="161366"/>
                </a:lnTo>
                <a:lnTo>
                  <a:pt x="1011351" y="167843"/>
                </a:lnTo>
                <a:lnTo>
                  <a:pt x="1017333" y="163512"/>
                </a:lnTo>
                <a:close/>
              </a:path>
              <a:path w="1487804" h="323850">
                <a:moveTo>
                  <a:pt x="1037920" y="133337"/>
                </a:moveTo>
                <a:lnTo>
                  <a:pt x="1037678" y="133591"/>
                </a:lnTo>
                <a:lnTo>
                  <a:pt x="1037805" y="133591"/>
                </a:lnTo>
                <a:lnTo>
                  <a:pt x="1037920" y="133337"/>
                </a:lnTo>
                <a:close/>
              </a:path>
              <a:path w="1487804" h="323850">
                <a:moveTo>
                  <a:pt x="1041044" y="164211"/>
                </a:moveTo>
                <a:lnTo>
                  <a:pt x="1038504" y="162534"/>
                </a:lnTo>
                <a:lnTo>
                  <a:pt x="1033272" y="159067"/>
                </a:lnTo>
                <a:lnTo>
                  <a:pt x="1028712" y="161023"/>
                </a:lnTo>
                <a:lnTo>
                  <a:pt x="1023962" y="162534"/>
                </a:lnTo>
                <a:lnTo>
                  <a:pt x="1023632" y="164490"/>
                </a:lnTo>
                <a:lnTo>
                  <a:pt x="1039533" y="167513"/>
                </a:lnTo>
                <a:lnTo>
                  <a:pt x="1040003" y="165747"/>
                </a:lnTo>
                <a:lnTo>
                  <a:pt x="1041044" y="164211"/>
                </a:lnTo>
                <a:close/>
              </a:path>
              <a:path w="1487804" h="323850">
                <a:moveTo>
                  <a:pt x="1050112" y="184251"/>
                </a:moveTo>
                <a:lnTo>
                  <a:pt x="1049883" y="184340"/>
                </a:lnTo>
                <a:lnTo>
                  <a:pt x="1049896" y="184518"/>
                </a:lnTo>
                <a:lnTo>
                  <a:pt x="1050074" y="184391"/>
                </a:lnTo>
                <a:lnTo>
                  <a:pt x="1050112" y="184251"/>
                </a:lnTo>
                <a:close/>
              </a:path>
              <a:path w="1487804" h="323850">
                <a:moveTo>
                  <a:pt x="1052372" y="122580"/>
                </a:moveTo>
                <a:lnTo>
                  <a:pt x="1052195" y="122669"/>
                </a:lnTo>
                <a:lnTo>
                  <a:pt x="1052118" y="122809"/>
                </a:lnTo>
                <a:lnTo>
                  <a:pt x="1052309" y="122834"/>
                </a:lnTo>
                <a:lnTo>
                  <a:pt x="1052360" y="122656"/>
                </a:lnTo>
                <a:close/>
              </a:path>
              <a:path w="1487804" h="323850">
                <a:moveTo>
                  <a:pt x="1055979" y="188493"/>
                </a:moveTo>
                <a:lnTo>
                  <a:pt x="1054544" y="181317"/>
                </a:lnTo>
                <a:lnTo>
                  <a:pt x="1050175" y="184340"/>
                </a:lnTo>
                <a:lnTo>
                  <a:pt x="1051623" y="185966"/>
                </a:lnTo>
                <a:lnTo>
                  <a:pt x="1050874" y="189979"/>
                </a:lnTo>
                <a:lnTo>
                  <a:pt x="1055979" y="188493"/>
                </a:lnTo>
                <a:close/>
              </a:path>
              <a:path w="1487804" h="323850">
                <a:moveTo>
                  <a:pt x="1063028" y="177711"/>
                </a:moveTo>
                <a:lnTo>
                  <a:pt x="1062355" y="176288"/>
                </a:lnTo>
                <a:lnTo>
                  <a:pt x="1061821" y="175171"/>
                </a:lnTo>
                <a:lnTo>
                  <a:pt x="1058418" y="175171"/>
                </a:lnTo>
                <a:lnTo>
                  <a:pt x="1058595" y="174409"/>
                </a:lnTo>
                <a:lnTo>
                  <a:pt x="1059535" y="170421"/>
                </a:lnTo>
                <a:lnTo>
                  <a:pt x="1059776" y="169354"/>
                </a:lnTo>
                <a:lnTo>
                  <a:pt x="1058748" y="167728"/>
                </a:lnTo>
                <a:lnTo>
                  <a:pt x="1062228" y="165468"/>
                </a:lnTo>
                <a:lnTo>
                  <a:pt x="1054849" y="154495"/>
                </a:lnTo>
                <a:lnTo>
                  <a:pt x="1053223" y="157822"/>
                </a:lnTo>
                <a:lnTo>
                  <a:pt x="1049566" y="161061"/>
                </a:lnTo>
                <a:lnTo>
                  <a:pt x="1055293" y="167093"/>
                </a:lnTo>
                <a:lnTo>
                  <a:pt x="1056373" y="167347"/>
                </a:lnTo>
                <a:lnTo>
                  <a:pt x="1048842" y="170421"/>
                </a:lnTo>
                <a:lnTo>
                  <a:pt x="1048791" y="166700"/>
                </a:lnTo>
                <a:lnTo>
                  <a:pt x="1047203" y="165354"/>
                </a:lnTo>
                <a:lnTo>
                  <a:pt x="1041946" y="166979"/>
                </a:lnTo>
                <a:lnTo>
                  <a:pt x="1039482" y="167703"/>
                </a:lnTo>
                <a:lnTo>
                  <a:pt x="1035532" y="170294"/>
                </a:lnTo>
                <a:lnTo>
                  <a:pt x="1037145" y="174155"/>
                </a:lnTo>
                <a:lnTo>
                  <a:pt x="1037069" y="176288"/>
                </a:lnTo>
                <a:lnTo>
                  <a:pt x="1036955" y="178892"/>
                </a:lnTo>
                <a:lnTo>
                  <a:pt x="1041044" y="174409"/>
                </a:lnTo>
                <a:lnTo>
                  <a:pt x="1043305" y="175590"/>
                </a:lnTo>
                <a:lnTo>
                  <a:pt x="1044511" y="176707"/>
                </a:lnTo>
                <a:lnTo>
                  <a:pt x="1042619" y="181102"/>
                </a:lnTo>
                <a:lnTo>
                  <a:pt x="1044498" y="183819"/>
                </a:lnTo>
                <a:lnTo>
                  <a:pt x="1046264" y="185851"/>
                </a:lnTo>
                <a:lnTo>
                  <a:pt x="1048410" y="184797"/>
                </a:lnTo>
                <a:lnTo>
                  <a:pt x="1049883" y="184340"/>
                </a:lnTo>
                <a:lnTo>
                  <a:pt x="1049705" y="181102"/>
                </a:lnTo>
                <a:lnTo>
                  <a:pt x="1049591" y="178892"/>
                </a:lnTo>
                <a:lnTo>
                  <a:pt x="1049464" y="176707"/>
                </a:lnTo>
                <a:lnTo>
                  <a:pt x="1049439" y="176288"/>
                </a:lnTo>
                <a:lnTo>
                  <a:pt x="1051585" y="176847"/>
                </a:lnTo>
                <a:lnTo>
                  <a:pt x="1052982" y="177012"/>
                </a:lnTo>
                <a:lnTo>
                  <a:pt x="1055458" y="178206"/>
                </a:lnTo>
                <a:lnTo>
                  <a:pt x="1056424" y="179603"/>
                </a:lnTo>
                <a:lnTo>
                  <a:pt x="1060500" y="180797"/>
                </a:lnTo>
                <a:lnTo>
                  <a:pt x="1063028" y="177711"/>
                </a:lnTo>
                <a:close/>
              </a:path>
              <a:path w="1487804" h="323850">
                <a:moveTo>
                  <a:pt x="1068603" y="99441"/>
                </a:moveTo>
                <a:lnTo>
                  <a:pt x="1068070" y="94500"/>
                </a:lnTo>
                <a:lnTo>
                  <a:pt x="1059281" y="90208"/>
                </a:lnTo>
                <a:lnTo>
                  <a:pt x="1058214" y="93065"/>
                </a:lnTo>
                <a:lnTo>
                  <a:pt x="1057427" y="95542"/>
                </a:lnTo>
                <a:lnTo>
                  <a:pt x="1053909" y="103492"/>
                </a:lnTo>
                <a:lnTo>
                  <a:pt x="1047584" y="104978"/>
                </a:lnTo>
                <a:lnTo>
                  <a:pt x="1039876" y="115176"/>
                </a:lnTo>
                <a:lnTo>
                  <a:pt x="1035456" y="119697"/>
                </a:lnTo>
                <a:lnTo>
                  <a:pt x="1037170" y="126339"/>
                </a:lnTo>
                <a:lnTo>
                  <a:pt x="1032852" y="131406"/>
                </a:lnTo>
                <a:lnTo>
                  <a:pt x="1037869" y="133324"/>
                </a:lnTo>
                <a:lnTo>
                  <a:pt x="1041222" y="127889"/>
                </a:lnTo>
                <a:lnTo>
                  <a:pt x="1046886" y="125514"/>
                </a:lnTo>
                <a:lnTo>
                  <a:pt x="1052195" y="122669"/>
                </a:lnTo>
                <a:lnTo>
                  <a:pt x="1060373" y="108407"/>
                </a:lnTo>
                <a:lnTo>
                  <a:pt x="1063561" y="112356"/>
                </a:lnTo>
                <a:lnTo>
                  <a:pt x="1062761" y="100266"/>
                </a:lnTo>
                <a:lnTo>
                  <a:pt x="1063409" y="98882"/>
                </a:lnTo>
                <a:lnTo>
                  <a:pt x="1068603" y="99441"/>
                </a:lnTo>
                <a:close/>
              </a:path>
              <a:path w="1487804" h="323850">
                <a:moveTo>
                  <a:pt x="1080477" y="138480"/>
                </a:moveTo>
                <a:lnTo>
                  <a:pt x="1080249" y="137693"/>
                </a:lnTo>
                <a:lnTo>
                  <a:pt x="1079995" y="136207"/>
                </a:lnTo>
                <a:lnTo>
                  <a:pt x="1079779" y="136220"/>
                </a:lnTo>
                <a:lnTo>
                  <a:pt x="1078217" y="136258"/>
                </a:lnTo>
                <a:lnTo>
                  <a:pt x="1076642" y="136499"/>
                </a:lnTo>
                <a:lnTo>
                  <a:pt x="1074381" y="137071"/>
                </a:lnTo>
                <a:lnTo>
                  <a:pt x="1073721" y="137579"/>
                </a:lnTo>
                <a:lnTo>
                  <a:pt x="1073035" y="138010"/>
                </a:lnTo>
                <a:lnTo>
                  <a:pt x="1073721" y="138544"/>
                </a:lnTo>
                <a:lnTo>
                  <a:pt x="1074407" y="139522"/>
                </a:lnTo>
                <a:lnTo>
                  <a:pt x="1076858" y="139395"/>
                </a:lnTo>
                <a:lnTo>
                  <a:pt x="1078661" y="138849"/>
                </a:lnTo>
                <a:lnTo>
                  <a:pt x="1080477" y="138480"/>
                </a:lnTo>
                <a:close/>
              </a:path>
              <a:path w="1487804" h="323850">
                <a:moveTo>
                  <a:pt x="1136535" y="310794"/>
                </a:moveTo>
                <a:lnTo>
                  <a:pt x="1131011" y="312115"/>
                </a:lnTo>
                <a:lnTo>
                  <a:pt x="1127074" y="314426"/>
                </a:lnTo>
                <a:lnTo>
                  <a:pt x="1124508" y="320382"/>
                </a:lnTo>
                <a:lnTo>
                  <a:pt x="1126274" y="319976"/>
                </a:lnTo>
                <a:lnTo>
                  <a:pt x="1126617" y="320382"/>
                </a:lnTo>
                <a:lnTo>
                  <a:pt x="1127925" y="320586"/>
                </a:lnTo>
                <a:lnTo>
                  <a:pt x="1128991" y="320611"/>
                </a:lnTo>
                <a:lnTo>
                  <a:pt x="1129830" y="320230"/>
                </a:lnTo>
                <a:lnTo>
                  <a:pt x="1129919" y="319151"/>
                </a:lnTo>
                <a:lnTo>
                  <a:pt x="1132674" y="318516"/>
                </a:lnTo>
                <a:lnTo>
                  <a:pt x="1136535" y="310794"/>
                </a:lnTo>
                <a:close/>
              </a:path>
              <a:path w="1487804" h="323850">
                <a:moveTo>
                  <a:pt x="1137259" y="320890"/>
                </a:moveTo>
                <a:lnTo>
                  <a:pt x="1136637" y="319341"/>
                </a:lnTo>
                <a:lnTo>
                  <a:pt x="1135900" y="318897"/>
                </a:lnTo>
                <a:lnTo>
                  <a:pt x="1135126" y="318427"/>
                </a:lnTo>
                <a:lnTo>
                  <a:pt x="1133906" y="318693"/>
                </a:lnTo>
                <a:lnTo>
                  <a:pt x="1132827" y="318731"/>
                </a:lnTo>
                <a:lnTo>
                  <a:pt x="1132738" y="319493"/>
                </a:lnTo>
                <a:lnTo>
                  <a:pt x="1135367" y="323291"/>
                </a:lnTo>
                <a:lnTo>
                  <a:pt x="1136865" y="322427"/>
                </a:lnTo>
                <a:lnTo>
                  <a:pt x="1137259" y="320890"/>
                </a:lnTo>
                <a:close/>
              </a:path>
              <a:path w="1487804" h="323850">
                <a:moveTo>
                  <a:pt x="1149019" y="314871"/>
                </a:moveTo>
                <a:lnTo>
                  <a:pt x="1146949" y="312966"/>
                </a:lnTo>
                <a:lnTo>
                  <a:pt x="1145425" y="311137"/>
                </a:lnTo>
                <a:lnTo>
                  <a:pt x="1145095" y="311327"/>
                </a:lnTo>
                <a:lnTo>
                  <a:pt x="1143304" y="312369"/>
                </a:lnTo>
                <a:lnTo>
                  <a:pt x="1141806" y="313931"/>
                </a:lnTo>
                <a:lnTo>
                  <a:pt x="1140206" y="315302"/>
                </a:lnTo>
                <a:lnTo>
                  <a:pt x="1141082" y="316293"/>
                </a:lnTo>
                <a:lnTo>
                  <a:pt x="1142225" y="318236"/>
                </a:lnTo>
                <a:lnTo>
                  <a:pt x="1144689" y="317576"/>
                </a:lnTo>
                <a:lnTo>
                  <a:pt x="1146390" y="316306"/>
                </a:lnTo>
                <a:lnTo>
                  <a:pt x="1149019" y="314871"/>
                </a:lnTo>
                <a:close/>
              </a:path>
              <a:path w="1487804" h="323850">
                <a:moveTo>
                  <a:pt x="1280401" y="71234"/>
                </a:moveTo>
                <a:lnTo>
                  <a:pt x="1279448" y="70370"/>
                </a:lnTo>
                <a:lnTo>
                  <a:pt x="1278432" y="68745"/>
                </a:lnTo>
                <a:lnTo>
                  <a:pt x="1276350" y="68935"/>
                </a:lnTo>
                <a:lnTo>
                  <a:pt x="1275232" y="70294"/>
                </a:lnTo>
                <a:lnTo>
                  <a:pt x="1273238" y="71716"/>
                </a:lnTo>
                <a:lnTo>
                  <a:pt x="1275143" y="73025"/>
                </a:lnTo>
                <a:lnTo>
                  <a:pt x="1276451" y="74485"/>
                </a:lnTo>
                <a:lnTo>
                  <a:pt x="1277073" y="74244"/>
                </a:lnTo>
                <a:lnTo>
                  <a:pt x="1278369" y="73710"/>
                </a:lnTo>
                <a:lnTo>
                  <a:pt x="1279309" y="72288"/>
                </a:lnTo>
                <a:lnTo>
                  <a:pt x="1280401" y="71234"/>
                </a:lnTo>
                <a:close/>
              </a:path>
              <a:path w="1487804" h="323850">
                <a:moveTo>
                  <a:pt x="1283500" y="62636"/>
                </a:moveTo>
                <a:lnTo>
                  <a:pt x="1275549" y="59118"/>
                </a:lnTo>
                <a:lnTo>
                  <a:pt x="1275321" y="59118"/>
                </a:lnTo>
                <a:lnTo>
                  <a:pt x="1280490" y="52730"/>
                </a:lnTo>
                <a:lnTo>
                  <a:pt x="1276781" y="50152"/>
                </a:lnTo>
                <a:lnTo>
                  <a:pt x="1267777" y="59118"/>
                </a:lnTo>
                <a:lnTo>
                  <a:pt x="1270800" y="64706"/>
                </a:lnTo>
                <a:lnTo>
                  <a:pt x="1275473" y="65925"/>
                </a:lnTo>
                <a:lnTo>
                  <a:pt x="1283500" y="62636"/>
                </a:lnTo>
                <a:close/>
              </a:path>
              <a:path w="1487804" h="323850">
                <a:moveTo>
                  <a:pt x="1296022" y="67005"/>
                </a:moveTo>
                <a:lnTo>
                  <a:pt x="1294472" y="65620"/>
                </a:lnTo>
                <a:lnTo>
                  <a:pt x="1293126" y="64401"/>
                </a:lnTo>
                <a:lnTo>
                  <a:pt x="1292313" y="65836"/>
                </a:lnTo>
                <a:lnTo>
                  <a:pt x="1291259" y="66903"/>
                </a:lnTo>
                <a:lnTo>
                  <a:pt x="1291488" y="67487"/>
                </a:lnTo>
                <a:lnTo>
                  <a:pt x="1291793" y="68300"/>
                </a:lnTo>
                <a:lnTo>
                  <a:pt x="1293126" y="69265"/>
                </a:lnTo>
                <a:lnTo>
                  <a:pt x="1293914" y="69176"/>
                </a:lnTo>
                <a:lnTo>
                  <a:pt x="1294688" y="69100"/>
                </a:lnTo>
                <a:lnTo>
                  <a:pt x="1295323" y="67779"/>
                </a:lnTo>
                <a:lnTo>
                  <a:pt x="1296022" y="67005"/>
                </a:lnTo>
                <a:close/>
              </a:path>
              <a:path w="1487804" h="323850">
                <a:moveTo>
                  <a:pt x="1296809" y="56451"/>
                </a:moveTo>
                <a:lnTo>
                  <a:pt x="1294079" y="55270"/>
                </a:lnTo>
                <a:lnTo>
                  <a:pt x="1290840" y="53428"/>
                </a:lnTo>
                <a:lnTo>
                  <a:pt x="1290828" y="50901"/>
                </a:lnTo>
                <a:lnTo>
                  <a:pt x="1288173" y="49593"/>
                </a:lnTo>
                <a:lnTo>
                  <a:pt x="1285925" y="49263"/>
                </a:lnTo>
                <a:lnTo>
                  <a:pt x="1284262" y="49771"/>
                </a:lnTo>
                <a:lnTo>
                  <a:pt x="1283525" y="49999"/>
                </a:lnTo>
                <a:lnTo>
                  <a:pt x="1283106" y="52832"/>
                </a:lnTo>
                <a:lnTo>
                  <a:pt x="1283728" y="56578"/>
                </a:lnTo>
                <a:lnTo>
                  <a:pt x="1284782" y="58712"/>
                </a:lnTo>
                <a:lnTo>
                  <a:pt x="1285798" y="61214"/>
                </a:lnTo>
                <a:lnTo>
                  <a:pt x="1286395" y="61429"/>
                </a:lnTo>
                <a:lnTo>
                  <a:pt x="1286878" y="61772"/>
                </a:lnTo>
                <a:lnTo>
                  <a:pt x="1287754" y="59207"/>
                </a:lnTo>
                <a:lnTo>
                  <a:pt x="1290243" y="59207"/>
                </a:lnTo>
                <a:lnTo>
                  <a:pt x="1293622" y="60147"/>
                </a:lnTo>
                <a:lnTo>
                  <a:pt x="1296809" y="56451"/>
                </a:lnTo>
                <a:close/>
              </a:path>
              <a:path w="1487804" h="323850">
                <a:moveTo>
                  <a:pt x="1312075" y="5499"/>
                </a:moveTo>
                <a:lnTo>
                  <a:pt x="1311262" y="4775"/>
                </a:lnTo>
                <a:lnTo>
                  <a:pt x="1310449" y="4064"/>
                </a:lnTo>
                <a:lnTo>
                  <a:pt x="1308709" y="2514"/>
                </a:lnTo>
                <a:lnTo>
                  <a:pt x="1309255" y="4508"/>
                </a:lnTo>
                <a:lnTo>
                  <a:pt x="1309306" y="5461"/>
                </a:lnTo>
                <a:lnTo>
                  <a:pt x="1309560" y="5511"/>
                </a:lnTo>
                <a:lnTo>
                  <a:pt x="1310360" y="5689"/>
                </a:lnTo>
                <a:lnTo>
                  <a:pt x="1311236" y="5524"/>
                </a:lnTo>
                <a:lnTo>
                  <a:pt x="1312075" y="5499"/>
                </a:lnTo>
                <a:close/>
              </a:path>
              <a:path w="1487804" h="323850">
                <a:moveTo>
                  <a:pt x="1315935" y="11150"/>
                </a:moveTo>
                <a:lnTo>
                  <a:pt x="1311173" y="11150"/>
                </a:lnTo>
                <a:lnTo>
                  <a:pt x="1311325" y="13436"/>
                </a:lnTo>
                <a:lnTo>
                  <a:pt x="1311757" y="19177"/>
                </a:lnTo>
                <a:lnTo>
                  <a:pt x="1315935" y="11150"/>
                </a:lnTo>
                <a:close/>
              </a:path>
              <a:path w="1487804" h="323850">
                <a:moveTo>
                  <a:pt x="1317498" y="26809"/>
                </a:moveTo>
                <a:lnTo>
                  <a:pt x="1316278" y="23672"/>
                </a:lnTo>
                <a:lnTo>
                  <a:pt x="1308468" y="20916"/>
                </a:lnTo>
                <a:lnTo>
                  <a:pt x="1300746" y="29933"/>
                </a:lnTo>
                <a:lnTo>
                  <a:pt x="1314183" y="36906"/>
                </a:lnTo>
                <a:lnTo>
                  <a:pt x="1317498" y="26809"/>
                </a:lnTo>
                <a:close/>
              </a:path>
              <a:path w="1487804" h="323850">
                <a:moveTo>
                  <a:pt x="1328648" y="7112"/>
                </a:moveTo>
                <a:lnTo>
                  <a:pt x="1327772" y="4762"/>
                </a:lnTo>
                <a:lnTo>
                  <a:pt x="1324711" y="1930"/>
                </a:lnTo>
                <a:lnTo>
                  <a:pt x="1323340" y="4368"/>
                </a:lnTo>
                <a:lnTo>
                  <a:pt x="1320444" y="9461"/>
                </a:lnTo>
                <a:lnTo>
                  <a:pt x="1323555" y="9461"/>
                </a:lnTo>
                <a:lnTo>
                  <a:pt x="1325816" y="10121"/>
                </a:lnTo>
                <a:lnTo>
                  <a:pt x="1326553" y="9334"/>
                </a:lnTo>
                <a:lnTo>
                  <a:pt x="1328648" y="7112"/>
                </a:lnTo>
                <a:close/>
              </a:path>
              <a:path w="1487804" h="323850">
                <a:moveTo>
                  <a:pt x="1332699" y="18923"/>
                </a:moveTo>
                <a:lnTo>
                  <a:pt x="1323987" y="17030"/>
                </a:lnTo>
                <a:lnTo>
                  <a:pt x="1326667" y="22720"/>
                </a:lnTo>
                <a:lnTo>
                  <a:pt x="1332699" y="18923"/>
                </a:lnTo>
                <a:close/>
              </a:path>
              <a:path w="1487804" h="323850">
                <a:moveTo>
                  <a:pt x="1338186" y="0"/>
                </a:moveTo>
                <a:lnTo>
                  <a:pt x="1334731" y="0"/>
                </a:lnTo>
                <a:lnTo>
                  <a:pt x="1335709" y="165"/>
                </a:lnTo>
                <a:lnTo>
                  <a:pt x="1336687" y="254"/>
                </a:lnTo>
                <a:lnTo>
                  <a:pt x="1337818" y="177"/>
                </a:lnTo>
                <a:lnTo>
                  <a:pt x="1337995" y="101"/>
                </a:lnTo>
                <a:lnTo>
                  <a:pt x="1338186" y="0"/>
                </a:lnTo>
                <a:close/>
              </a:path>
              <a:path w="1487804" h="323850">
                <a:moveTo>
                  <a:pt x="1353134" y="4495"/>
                </a:moveTo>
                <a:lnTo>
                  <a:pt x="1350060" y="2590"/>
                </a:lnTo>
                <a:lnTo>
                  <a:pt x="1347939" y="12"/>
                </a:lnTo>
                <a:lnTo>
                  <a:pt x="1347254" y="12"/>
                </a:lnTo>
                <a:lnTo>
                  <a:pt x="1342745" y="7137"/>
                </a:lnTo>
                <a:lnTo>
                  <a:pt x="1339392" y="8077"/>
                </a:lnTo>
                <a:lnTo>
                  <a:pt x="1334223" y="5829"/>
                </a:lnTo>
                <a:lnTo>
                  <a:pt x="1331036" y="13589"/>
                </a:lnTo>
                <a:lnTo>
                  <a:pt x="1336281" y="12611"/>
                </a:lnTo>
                <a:lnTo>
                  <a:pt x="1339900" y="10858"/>
                </a:lnTo>
                <a:lnTo>
                  <a:pt x="1347063" y="12801"/>
                </a:lnTo>
                <a:lnTo>
                  <a:pt x="1348879" y="10858"/>
                </a:lnTo>
                <a:lnTo>
                  <a:pt x="1350695" y="8140"/>
                </a:lnTo>
                <a:lnTo>
                  <a:pt x="1353134" y="4495"/>
                </a:lnTo>
                <a:close/>
              </a:path>
              <a:path w="1487804" h="323850">
                <a:moveTo>
                  <a:pt x="1414653" y="15417"/>
                </a:moveTo>
                <a:lnTo>
                  <a:pt x="1407045" y="8763"/>
                </a:lnTo>
                <a:lnTo>
                  <a:pt x="1405483" y="9740"/>
                </a:lnTo>
                <a:lnTo>
                  <a:pt x="1406613" y="15773"/>
                </a:lnTo>
                <a:lnTo>
                  <a:pt x="1414653" y="15417"/>
                </a:lnTo>
                <a:close/>
              </a:path>
              <a:path w="1487804" h="323850">
                <a:moveTo>
                  <a:pt x="1487779" y="168440"/>
                </a:moveTo>
                <a:lnTo>
                  <a:pt x="1484058" y="163601"/>
                </a:lnTo>
                <a:lnTo>
                  <a:pt x="1481696" y="161150"/>
                </a:lnTo>
                <a:lnTo>
                  <a:pt x="1477632" y="164642"/>
                </a:lnTo>
                <a:lnTo>
                  <a:pt x="1477251" y="168046"/>
                </a:lnTo>
                <a:lnTo>
                  <a:pt x="1477403" y="170446"/>
                </a:lnTo>
                <a:lnTo>
                  <a:pt x="1477518" y="172123"/>
                </a:lnTo>
                <a:lnTo>
                  <a:pt x="1479448" y="173672"/>
                </a:lnTo>
                <a:lnTo>
                  <a:pt x="1480858" y="175691"/>
                </a:lnTo>
                <a:lnTo>
                  <a:pt x="1482534" y="174472"/>
                </a:lnTo>
                <a:lnTo>
                  <a:pt x="1483715" y="173672"/>
                </a:lnTo>
                <a:lnTo>
                  <a:pt x="1487360" y="170776"/>
                </a:lnTo>
                <a:lnTo>
                  <a:pt x="1487779" y="168440"/>
                </a:lnTo>
                <a:close/>
              </a:path>
            </a:pathLst>
          </a:custGeom>
          <a:solidFill>
            <a:srgbClr val="D1D3D4"/>
          </a:solidFill>
        </p:spPr>
        <p:txBody>
          <a:bodyPr wrap="square" lIns="0" tIns="0" rIns="0" bIns="0" rtlCol="0"/>
          <a:lstStyle/>
          <a:p>
            <a:endParaRPr/>
          </a:p>
        </p:txBody>
      </p:sp>
      <p:sp>
        <p:nvSpPr>
          <p:cNvPr id="205" name="bg object 205"/>
          <p:cNvSpPr/>
          <p:nvPr/>
        </p:nvSpPr>
        <p:spPr>
          <a:xfrm>
            <a:off x="3414420" y="3908462"/>
            <a:ext cx="1667510" cy="334645"/>
          </a:xfrm>
          <a:custGeom>
            <a:avLst/>
            <a:gdLst/>
            <a:ahLst/>
            <a:cxnLst/>
            <a:rect l="l" t="t" r="r" b="b"/>
            <a:pathLst>
              <a:path w="1667510" h="334645">
                <a:moveTo>
                  <a:pt x="14719" y="188658"/>
                </a:moveTo>
                <a:lnTo>
                  <a:pt x="9664" y="190690"/>
                </a:lnTo>
                <a:lnTo>
                  <a:pt x="9906" y="192811"/>
                </a:lnTo>
                <a:lnTo>
                  <a:pt x="11150" y="195110"/>
                </a:lnTo>
                <a:lnTo>
                  <a:pt x="11328" y="195427"/>
                </a:lnTo>
                <a:lnTo>
                  <a:pt x="12128" y="195402"/>
                </a:lnTo>
                <a:lnTo>
                  <a:pt x="13411" y="195745"/>
                </a:lnTo>
                <a:lnTo>
                  <a:pt x="14719" y="188658"/>
                </a:lnTo>
                <a:close/>
              </a:path>
              <a:path w="1667510" h="334645">
                <a:moveTo>
                  <a:pt x="15494" y="36182"/>
                </a:moveTo>
                <a:lnTo>
                  <a:pt x="15125" y="35801"/>
                </a:lnTo>
                <a:lnTo>
                  <a:pt x="12992" y="33616"/>
                </a:lnTo>
                <a:lnTo>
                  <a:pt x="11099" y="34378"/>
                </a:lnTo>
                <a:lnTo>
                  <a:pt x="9258" y="36436"/>
                </a:lnTo>
                <a:lnTo>
                  <a:pt x="10642" y="39433"/>
                </a:lnTo>
                <a:lnTo>
                  <a:pt x="12471" y="40093"/>
                </a:lnTo>
                <a:lnTo>
                  <a:pt x="15303" y="37795"/>
                </a:lnTo>
                <a:lnTo>
                  <a:pt x="15494" y="36182"/>
                </a:lnTo>
                <a:close/>
              </a:path>
              <a:path w="1667510" h="334645">
                <a:moveTo>
                  <a:pt x="15925" y="303834"/>
                </a:moveTo>
                <a:lnTo>
                  <a:pt x="9702" y="300520"/>
                </a:lnTo>
                <a:lnTo>
                  <a:pt x="4953" y="302717"/>
                </a:lnTo>
                <a:lnTo>
                  <a:pt x="0" y="311137"/>
                </a:lnTo>
                <a:lnTo>
                  <a:pt x="9398" y="315874"/>
                </a:lnTo>
                <a:lnTo>
                  <a:pt x="15925" y="303834"/>
                </a:lnTo>
                <a:close/>
              </a:path>
              <a:path w="1667510" h="334645">
                <a:moveTo>
                  <a:pt x="23279" y="187566"/>
                </a:moveTo>
                <a:lnTo>
                  <a:pt x="22466" y="186651"/>
                </a:lnTo>
                <a:lnTo>
                  <a:pt x="21818" y="185305"/>
                </a:lnTo>
                <a:lnTo>
                  <a:pt x="19050" y="188633"/>
                </a:lnTo>
                <a:lnTo>
                  <a:pt x="19710" y="189115"/>
                </a:lnTo>
                <a:lnTo>
                  <a:pt x="20523" y="190119"/>
                </a:lnTo>
                <a:lnTo>
                  <a:pt x="21844" y="189738"/>
                </a:lnTo>
                <a:lnTo>
                  <a:pt x="22758" y="188912"/>
                </a:lnTo>
                <a:lnTo>
                  <a:pt x="23075" y="188099"/>
                </a:lnTo>
                <a:lnTo>
                  <a:pt x="23279" y="187566"/>
                </a:lnTo>
                <a:close/>
              </a:path>
              <a:path w="1667510" h="334645">
                <a:moveTo>
                  <a:pt x="32766" y="315417"/>
                </a:moveTo>
                <a:lnTo>
                  <a:pt x="31661" y="309067"/>
                </a:lnTo>
                <a:lnTo>
                  <a:pt x="25323" y="311708"/>
                </a:lnTo>
                <a:lnTo>
                  <a:pt x="24942" y="317919"/>
                </a:lnTo>
                <a:lnTo>
                  <a:pt x="30302" y="317766"/>
                </a:lnTo>
                <a:lnTo>
                  <a:pt x="32766" y="315417"/>
                </a:lnTo>
                <a:close/>
              </a:path>
              <a:path w="1667510" h="334645">
                <a:moveTo>
                  <a:pt x="49110" y="207124"/>
                </a:moveTo>
                <a:lnTo>
                  <a:pt x="49034" y="206590"/>
                </a:lnTo>
                <a:lnTo>
                  <a:pt x="48920" y="205625"/>
                </a:lnTo>
                <a:lnTo>
                  <a:pt x="48158" y="204749"/>
                </a:lnTo>
                <a:lnTo>
                  <a:pt x="47205" y="202971"/>
                </a:lnTo>
                <a:lnTo>
                  <a:pt x="46240" y="204698"/>
                </a:lnTo>
                <a:lnTo>
                  <a:pt x="45250" y="205676"/>
                </a:lnTo>
                <a:lnTo>
                  <a:pt x="45529" y="207213"/>
                </a:lnTo>
                <a:lnTo>
                  <a:pt x="46761" y="207899"/>
                </a:lnTo>
                <a:lnTo>
                  <a:pt x="47650" y="208305"/>
                </a:lnTo>
                <a:lnTo>
                  <a:pt x="47840" y="208394"/>
                </a:lnTo>
                <a:lnTo>
                  <a:pt x="49110" y="207124"/>
                </a:lnTo>
                <a:close/>
              </a:path>
              <a:path w="1667510" h="334645">
                <a:moveTo>
                  <a:pt x="82372" y="327634"/>
                </a:moveTo>
                <a:lnTo>
                  <a:pt x="78651" y="328307"/>
                </a:lnTo>
                <a:lnTo>
                  <a:pt x="78155" y="331038"/>
                </a:lnTo>
                <a:lnTo>
                  <a:pt x="77393" y="333959"/>
                </a:lnTo>
                <a:lnTo>
                  <a:pt x="77609" y="333946"/>
                </a:lnTo>
                <a:lnTo>
                  <a:pt x="78003" y="333895"/>
                </a:lnTo>
                <a:lnTo>
                  <a:pt x="78384" y="334327"/>
                </a:lnTo>
                <a:lnTo>
                  <a:pt x="78867" y="334594"/>
                </a:lnTo>
                <a:lnTo>
                  <a:pt x="79667" y="334073"/>
                </a:lnTo>
                <a:lnTo>
                  <a:pt x="79857" y="333857"/>
                </a:lnTo>
                <a:lnTo>
                  <a:pt x="80010" y="333616"/>
                </a:lnTo>
                <a:lnTo>
                  <a:pt x="82016" y="333159"/>
                </a:lnTo>
                <a:lnTo>
                  <a:pt x="82372" y="327634"/>
                </a:lnTo>
                <a:close/>
              </a:path>
              <a:path w="1667510" h="334645">
                <a:moveTo>
                  <a:pt x="84416" y="205790"/>
                </a:moveTo>
                <a:lnTo>
                  <a:pt x="83908" y="197078"/>
                </a:lnTo>
                <a:lnTo>
                  <a:pt x="83654" y="192760"/>
                </a:lnTo>
                <a:lnTo>
                  <a:pt x="80860" y="191173"/>
                </a:lnTo>
                <a:lnTo>
                  <a:pt x="68072" y="196126"/>
                </a:lnTo>
                <a:lnTo>
                  <a:pt x="64757" y="203250"/>
                </a:lnTo>
                <a:lnTo>
                  <a:pt x="63169" y="212115"/>
                </a:lnTo>
                <a:lnTo>
                  <a:pt x="65087" y="212394"/>
                </a:lnTo>
                <a:lnTo>
                  <a:pt x="66802" y="212839"/>
                </a:lnTo>
                <a:lnTo>
                  <a:pt x="77419" y="213017"/>
                </a:lnTo>
                <a:lnTo>
                  <a:pt x="84416" y="205790"/>
                </a:lnTo>
                <a:close/>
              </a:path>
              <a:path w="1667510" h="334645">
                <a:moveTo>
                  <a:pt x="102730" y="303225"/>
                </a:moveTo>
                <a:lnTo>
                  <a:pt x="94856" y="297014"/>
                </a:lnTo>
                <a:lnTo>
                  <a:pt x="94526" y="297091"/>
                </a:lnTo>
                <a:lnTo>
                  <a:pt x="93306" y="304126"/>
                </a:lnTo>
                <a:lnTo>
                  <a:pt x="102730" y="303225"/>
                </a:lnTo>
                <a:close/>
              </a:path>
              <a:path w="1667510" h="334645">
                <a:moveTo>
                  <a:pt x="106464" y="180962"/>
                </a:moveTo>
                <a:lnTo>
                  <a:pt x="105321" y="180200"/>
                </a:lnTo>
                <a:lnTo>
                  <a:pt x="104508" y="179298"/>
                </a:lnTo>
                <a:lnTo>
                  <a:pt x="104114" y="179451"/>
                </a:lnTo>
                <a:lnTo>
                  <a:pt x="103200" y="179832"/>
                </a:lnTo>
                <a:lnTo>
                  <a:pt x="102476" y="180708"/>
                </a:lnTo>
                <a:lnTo>
                  <a:pt x="101676" y="181381"/>
                </a:lnTo>
                <a:lnTo>
                  <a:pt x="102425" y="182029"/>
                </a:lnTo>
                <a:lnTo>
                  <a:pt x="103200" y="183210"/>
                </a:lnTo>
                <a:lnTo>
                  <a:pt x="103911" y="183172"/>
                </a:lnTo>
                <a:lnTo>
                  <a:pt x="104686" y="183121"/>
                </a:lnTo>
                <a:lnTo>
                  <a:pt x="105397" y="181952"/>
                </a:lnTo>
                <a:lnTo>
                  <a:pt x="106464" y="180962"/>
                </a:lnTo>
                <a:close/>
              </a:path>
              <a:path w="1667510" h="334645">
                <a:moveTo>
                  <a:pt x="129108" y="180949"/>
                </a:moveTo>
                <a:lnTo>
                  <a:pt x="127990" y="179095"/>
                </a:lnTo>
                <a:lnTo>
                  <a:pt x="125679" y="177825"/>
                </a:lnTo>
                <a:lnTo>
                  <a:pt x="122402" y="176034"/>
                </a:lnTo>
                <a:lnTo>
                  <a:pt x="120408" y="177736"/>
                </a:lnTo>
                <a:lnTo>
                  <a:pt x="117805" y="184454"/>
                </a:lnTo>
                <a:lnTo>
                  <a:pt x="123913" y="187452"/>
                </a:lnTo>
                <a:lnTo>
                  <a:pt x="126390" y="187248"/>
                </a:lnTo>
                <a:lnTo>
                  <a:pt x="129108" y="180949"/>
                </a:lnTo>
                <a:close/>
              </a:path>
              <a:path w="1667510" h="334645">
                <a:moveTo>
                  <a:pt x="247967" y="331038"/>
                </a:moveTo>
                <a:lnTo>
                  <a:pt x="247472" y="330581"/>
                </a:lnTo>
                <a:lnTo>
                  <a:pt x="246976" y="330111"/>
                </a:lnTo>
                <a:lnTo>
                  <a:pt x="246481" y="329653"/>
                </a:lnTo>
                <a:lnTo>
                  <a:pt x="244005" y="333375"/>
                </a:lnTo>
                <a:lnTo>
                  <a:pt x="244373" y="333667"/>
                </a:lnTo>
                <a:lnTo>
                  <a:pt x="245110" y="334225"/>
                </a:lnTo>
                <a:lnTo>
                  <a:pt x="246062" y="333171"/>
                </a:lnTo>
                <a:lnTo>
                  <a:pt x="247967" y="331038"/>
                </a:lnTo>
                <a:close/>
              </a:path>
              <a:path w="1667510" h="334645">
                <a:moveTo>
                  <a:pt x="523798" y="320700"/>
                </a:moveTo>
                <a:lnTo>
                  <a:pt x="520585" y="317957"/>
                </a:lnTo>
                <a:lnTo>
                  <a:pt x="519150" y="316801"/>
                </a:lnTo>
                <a:lnTo>
                  <a:pt x="518782" y="317030"/>
                </a:lnTo>
                <a:lnTo>
                  <a:pt x="518337" y="317182"/>
                </a:lnTo>
                <a:lnTo>
                  <a:pt x="517232" y="320789"/>
                </a:lnTo>
                <a:lnTo>
                  <a:pt x="514629" y="324231"/>
                </a:lnTo>
                <a:lnTo>
                  <a:pt x="513727" y="327952"/>
                </a:lnTo>
                <a:lnTo>
                  <a:pt x="517690" y="332397"/>
                </a:lnTo>
                <a:lnTo>
                  <a:pt x="518706" y="327787"/>
                </a:lnTo>
                <a:lnTo>
                  <a:pt x="519709" y="323418"/>
                </a:lnTo>
                <a:lnTo>
                  <a:pt x="523798" y="320700"/>
                </a:lnTo>
                <a:close/>
              </a:path>
              <a:path w="1667510" h="334645">
                <a:moveTo>
                  <a:pt x="532460" y="331393"/>
                </a:moveTo>
                <a:lnTo>
                  <a:pt x="532218" y="330644"/>
                </a:lnTo>
                <a:lnTo>
                  <a:pt x="531990" y="329895"/>
                </a:lnTo>
                <a:lnTo>
                  <a:pt x="531749" y="329145"/>
                </a:lnTo>
                <a:lnTo>
                  <a:pt x="530415" y="329780"/>
                </a:lnTo>
                <a:lnTo>
                  <a:pt x="529069" y="330403"/>
                </a:lnTo>
                <a:lnTo>
                  <a:pt x="527735" y="331038"/>
                </a:lnTo>
                <a:lnTo>
                  <a:pt x="528269" y="332498"/>
                </a:lnTo>
                <a:lnTo>
                  <a:pt x="532460" y="331393"/>
                </a:lnTo>
                <a:close/>
              </a:path>
              <a:path w="1667510" h="334645">
                <a:moveTo>
                  <a:pt x="601878" y="325920"/>
                </a:moveTo>
                <a:lnTo>
                  <a:pt x="601751" y="323342"/>
                </a:lnTo>
                <a:lnTo>
                  <a:pt x="597839" y="321322"/>
                </a:lnTo>
                <a:lnTo>
                  <a:pt x="592912" y="328041"/>
                </a:lnTo>
                <a:lnTo>
                  <a:pt x="595617" y="331597"/>
                </a:lnTo>
                <a:lnTo>
                  <a:pt x="597941" y="331228"/>
                </a:lnTo>
                <a:lnTo>
                  <a:pt x="599859" y="328650"/>
                </a:lnTo>
                <a:lnTo>
                  <a:pt x="601878" y="325920"/>
                </a:lnTo>
                <a:close/>
              </a:path>
              <a:path w="1667510" h="334645">
                <a:moveTo>
                  <a:pt x="620102" y="315353"/>
                </a:moveTo>
                <a:lnTo>
                  <a:pt x="618604" y="314210"/>
                </a:lnTo>
                <a:lnTo>
                  <a:pt x="617651" y="315506"/>
                </a:lnTo>
                <a:lnTo>
                  <a:pt x="616686" y="316801"/>
                </a:lnTo>
                <a:lnTo>
                  <a:pt x="615734" y="318096"/>
                </a:lnTo>
                <a:lnTo>
                  <a:pt x="616191" y="318452"/>
                </a:lnTo>
                <a:lnTo>
                  <a:pt x="617105" y="319138"/>
                </a:lnTo>
                <a:lnTo>
                  <a:pt x="618109" y="317881"/>
                </a:lnTo>
                <a:lnTo>
                  <a:pt x="620102" y="315353"/>
                </a:lnTo>
                <a:close/>
              </a:path>
              <a:path w="1667510" h="334645">
                <a:moveTo>
                  <a:pt x="663346" y="311404"/>
                </a:moveTo>
                <a:lnTo>
                  <a:pt x="653542" y="310172"/>
                </a:lnTo>
                <a:lnTo>
                  <a:pt x="652259" y="311010"/>
                </a:lnTo>
                <a:lnTo>
                  <a:pt x="652386" y="318439"/>
                </a:lnTo>
                <a:lnTo>
                  <a:pt x="663346" y="311404"/>
                </a:lnTo>
                <a:close/>
              </a:path>
              <a:path w="1667510" h="334645">
                <a:moveTo>
                  <a:pt x="708393" y="310743"/>
                </a:moveTo>
                <a:lnTo>
                  <a:pt x="706907" y="309346"/>
                </a:lnTo>
                <a:lnTo>
                  <a:pt x="705040" y="306362"/>
                </a:lnTo>
                <a:lnTo>
                  <a:pt x="703656" y="308597"/>
                </a:lnTo>
                <a:lnTo>
                  <a:pt x="702144" y="309994"/>
                </a:lnTo>
                <a:lnTo>
                  <a:pt x="702157" y="311378"/>
                </a:lnTo>
                <a:lnTo>
                  <a:pt x="702170" y="312521"/>
                </a:lnTo>
                <a:lnTo>
                  <a:pt x="703973" y="313651"/>
                </a:lnTo>
                <a:lnTo>
                  <a:pt x="704989" y="314794"/>
                </a:lnTo>
                <a:lnTo>
                  <a:pt x="706081" y="313715"/>
                </a:lnTo>
                <a:lnTo>
                  <a:pt x="707656" y="312813"/>
                </a:lnTo>
                <a:lnTo>
                  <a:pt x="708393" y="310743"/>
                </a:lnTo>
                <a:close/>
              </a:path>
              <a:path w="1667510" h="334645">
                <a:moveTo>
                  <a:pt x="1093939" y="320941"/>
                </a:moveTo>
                <a:lnTo>
                  <a:pt x="1092390" y="314934"/>
                </a:lnTo>
                <a:lnTo>
                  <a:pt x="1085215" y="318071"/>
                </a:lnTo>
                <a:lnTo>
                  <a:pt x="1085215" y="330288"/>
                </a:lnTo>
                <a:lnTo>
                  <a:pt x="1091565" y="326593"/>
                </a:lnTo>
                <a:lnTo>
                  <a:pt x="1093939" y="320941"/>
                </a:lnTo>
                <a:close/>
              </a:path>
              <a:path w="1667510" h="334645">
                <a:moveTo>
                  <a:pt x="1098689" y="311429"/>
                </a:moveTo>
                <a:lnTo>
                  <a:pt x="1096911" y="310629"/>
                </a:lnTo>
                <a:lnTo>
                  <a:pt x="1096403" y="312039"/>
                </a:lnTo>
                <a:lnTo>
                  <a:pt x="1095883" y="313448"/>
                </a:lnTo>
                <a:lnTo>
                  <a:pt x="1095451" y="314883"/>
                </a:lnTo>
                <a:lnTo>
                  <a:pt x="1096683" y="315468"/>
                </a:lnTo>
                <a:lnTo>
                  <a:pt x="1097419" y="314121"/>
                </a:lnTo>
                <a:lnTo>
                  <a:pt x="1098689" y="311429"/>
                </a:lnTo>
                <a:close/>
              </a:path>
              <a:path w="1667510" h="334645">
                <a:moveTo>
                  <a:pt x="1108786" y="332955"/>
                </a:moveTo>
                <a:lnTo>
                  <a:pt x="1107592" y="328498"/>
                </a:lnTo>
                <a:lnTo>
                  <a:pt x="1106030" y="327380"/>
                </a:lnTo>
                <a:lnTo>
                  <a:pt x="1105331" y="327533"/>
                </a:lnTo>
                <a:lnTo>
                  <a:pt x="1101864" y="328256"/>
                </a:lnTo>
                <a:lnTo>
                  <a:pt x="1101674" y="330708"/>
                </a:lnTo>
                <a:lnTo>
                  <a:pt x="1102817" y="334175"/>
                </a:lnTo>
                <a:lnTo>
                  <a:pt x="1106335" y="333768"/>
                </a:lnTo>
                <a:lnTo>
                  <a:pt x="1108786" y="332955"/>
                </a:lnTo>
                <a:close/>
              </a:path>
              <a:path w="1667510" h="334645">
                <a:moveTo>
                  <a:pt x="1109179" y="191008"/>
                </a:moveTo>
                <a:lnTo>
                  <a:pt x="1105611" y="191439"/>
                </a:lnTo>
                <a:lnTo>
                  <a:pt x="1102969" y="190804"/>
                </a:lnTo>
                <a:lnTo>
                  <a:pt x="1099527" y="189979"/>
                </a:lnTo>
                <a:lnTo>
                  <a:pt x="1098296" y="191668"/>
                </a:lnTo>
                <a:lnTo>
                  <a:pt x="1097432" y="195795"/>
                </a:lnTo>
                <a:lnTo>
                  <a:pt x="1107833" y="196545"/>
                </a:lnTo>
                <a:lnTo>
                  <a:pt x="1109179" y="191008"/>
                </a:lnTo>
                <a:close/>
              </a:path>
              <a:path w="1667510" h="334645">
                <a:moveTo>
                  <a:pt x="1114564" y="190373"/>
                </a:moveTo>
                <a:lnTo>
                  <a:pt x="1113802" y="189153"/>
                </a:lnTo>
                <a:lnTo>
                  <a:pt x="1112977" y="188087"/>
                </a:lnTo>
                <a:lnTo>
                  <a:pt x="1112189" y="187007"/>
                </a:lnTo>
                <a:lnTo>
                  <a:pt x="1110856" y="188036"/>
                </a:lnTo>
                <a:lnTo>
                  <a:pt x="1111694" y="189141"/>
                </a:lnTo>
                <a:lnTo>
                  <a:pt x="1112545" y="190233"/>
                </a:lnTo>
                <a:lnTo>
                  <a:pt x="1113383" y="191325"/>
                </a:lnTo>
                <a:lnTo>
                  <a:pt x="1113777" y="190969"/>
                </a:lnTo>
                <a:lnTo>
                  <a:pt x="1114564" y="190373"/>
                </a:lnTo>
                <a:close/>
              </a:path>
              <a:path w="1667510" h="334645">
                <a:moveTo>
                  <a:pt x="1114844" y="324281"/>
                </a:moveTo>
                <a:lnTo>
                  <a:pt x="1114120" y="323532"/>
                </a:lnTo>
                <a:lnTo>
                  <a:pt x="1113396" y="322173"/>
                </a:lnTo>
                <a:lnTo>
                  <a:pt x="1111554" y="322186"/>
                </a:lnTo>
                <a:lnTo>
                  <a:pt x="1110424" y="323113"/>
                </a:lnTo>
                <a:lnTo>
                  <a:pt x="1108430" y="324053"/>
                </a:lnTo>
                <a:lnTo>
                  <a:pt x="1110081" y="325285"/>
                </a:lnTo>
                <a:lnTo>
                  <a:pt x="1111046" y="326504"/>
                </a:lnTo>
                <a:lnTo>
                  <a:pt x="1111694" y="326364"/>
                </a:lnTo>
                <a:lnTo>
                  <a:pt x="1112837" y="326110"/>
                </a:lnTo>
                <a:lnTo>
                  <a:pt x="1113802" y="325018"/>
                </a:lnTo>
                <a:lnTo>
                  <a:pt x="1114844" y="324281"/>
                </a:lnTo>
                <a:close/>
              </a:path>
              <a:path w="1667510" h="334645">
                <a:moveTo>
                  <a:pt x="1123619" y="303441"/>
                </a:moveTo>
                <a:lnTo>
                  <a:pt x="1121537" y="301637"/>
                </a:lnTo>
                <a:lnTo>
                  <a:pt x="1119111" y="300151"/>
                </a:lnTo>
                <a:lnTo>
                  <a:pt x="1118489" y="299770"/>
                </a:lnTo>
                <a:lnTo>
                  <a:pt x="1118387" y="298564"/>
                </a:lnTo>
                <a:lnTo>
                  <a:pt x="1116584" y="297129"/>
                </a:lnTo>
                <a:lnTo>
                  <a:pt x="1115187" y="296405"/>
                </a:lnTo>
                <a:lnTo>
                  <a:pt x="1113878" y="295592"/>
                </a:lnTo>
                <a:lnTo>
                  <a:pt x="1113472" y="297053"/>
                </a:lnTo>
                <a:lnTo>
                  <a:pt x="1112659" y="298551"/>
                </a:lnTo>
                <a:lnTo>
                  <a:pt x="1112989" y="303352"/>
                </a:lnTo>
                <a:lnTo>
                  <a:pt x="1113650" y="306705"/>
                </a:lnTo>
                <a:lnTo>
                  <a:pt x="1114196" y="310464"/>
                </a:lnTo>
                <a:lnTo>
                  <a:pt x="1118374" y="311264"/>
                </a:lnTo>
                <a:lnTo>
                  <a:pt x="1121206" y="309968"/>
                </a:lnTo>
                <a:lnTo>
                  <a:pt x="1123619" y="303441"/>
                </a:lnTo>
                <a:close/>
              </a:path>
              <a:path w="1667510" h="334645">
                <a:moveTo>
                  <a:pt x="1129245" y="167970"/>
                </a:moveTo>
                <a:lnTo>
                  <a:pt x="1126337" y="167690"/>
                </a:lnTo>
                <a:lnTo>
                  <a:pt x="1123162" y="167195"/>
                </a:lnTo>
                <a:lnTo>
                  <a:pt x="1122578" y="167436"/>
                </a:lnTo>
                <a:lnTo>
                  <a:pt x="1121244" y="167665"/>
                </a:lnTo>
                <a:lnTo>
                  <a:pt x="1123073" y="172643"/>
                </a:lnTo>
                <a:lnTo>
                  <a:pt x="1124927" y="174345"/>
                </a:lnTo>
                <a:lnTo>
                  <a:pt x="1128191" y="173266"/>
                </a:lnTo>
                <a:lnTo>
                  <a:pt x="1129118" y="172326"/>
                </a:lnTo>
                <a:lnTo>
                  <a:pt x="1129245" y="167970"/>
                </a:lnTo>
                <a:close/>
              </a:path>
              <a:path w="1667510" h="334645">
                <a:moveTo>
                  <a:pt x="1130198" y="199364"/>
                </a:moveTo>
                <a:lnTo>
                  <a:pt x="1128991" y="198589"/>
                </a:lnTo>
                <a:lnTo>
                  <a:pt x="1127810" y="197243"/>
                </a:lnTo>
                <a:lnTo>
                  <a:pt x="1126959" y="198843"/>
                </a:lnTo>
                <a:lnTo>
                  <a:pt x="1125994" y="199847"/>
                </a:lnTo>
                <a:lnTo>
                  <a:pt x="1126147" y="200621"/>
                </a:lnTo>
                <a:lnTo>
                  <a:pt x="1126312" y="201396"/>
                </a:lnTo>
                <a:lnTo>
                  <a:pt x="1127582" y="201955"/>
                </a:lnTo>
                <a:lnTo>
                  <a:pt x="1128382" y="202603"/>
                </a:lnTo>
                <a:lnTo>
                  <a:pt x="1129017" y="201764"/>
                </a:lnTo>
                <a:lnTo>
                  <a:pt x="1130109" y="200952"/>
                </a:lnTo>
                <a:lnTo>
                  <a:pt x="1130198" y="199364"/>
                </a:lnTo>
                <a:close/>
              </a:path>
              <a:path w="1667510" h="334645">
                <a:moveTo>
                  <a:pt x="1133043" y="329374"/>
                </a:moveTo>
                <a:lnTo>
                  <a:pt x="1130731" y="327228"/>
                </a:lnTo>
                <a:lnTo>
                  <a:pt x="1129042" y="328129"/>
                </a:lnTo>
                <a:lnTo>
                  <a:pt x="1127975" y="329463"/>
                </a:lnTo>
                <a:lnTo>
                  <a:pt x="1126299" y="331050"/>
                </a:lnTo>
                <a:lnTo>
                  <a:pt x="1130084" y="333946"/>
                </a:lnTo>
                <a:lnTo>
                  <a:pt x="1131074" y="332651"/>
                </a:lnTo>
                <a:lnTo>
                  <a:pt x="1132459" y="331470"/>
                </a:lnTo>
                <a:lnTo>
                  <a:pt x="1132865" y="330009"/>
                </a:lnTo>
                <a:lnTo>
                  <a:pt x="1133043" y="329374"/>
                </a:lnTo>
                <a:close/>
              </a:path>
              <a:path w="1667510" h="334645">
                <a:moveTo>
                  <a:pt x="1139647" y="172961"/>
                </a:moveTo>
                <a:lnTo>
                  <a:pt x="1138085" y="172580"/>
                </a:lnTo>
                <a:lnTo>
                  <a:pt x="1136891" y="176898"/>
                </a:lnTo>
                <a:lnTo>
                  <a:pt x="1139240" y="177279"/>
                </a:lnTo>
                <a:lnTo>
                  <a:pt x="1139367" y="175831"/>
                </a:lnTo>
                <a:lnTo>
                  <a:pt x="1139647" y="172961"/>
                </a:lnTo>
                <a:close/>
              </a:path>
              <a:path w="1667510" h="334645">
                <a:moveTo>
                  <a:pt x="1154658" y="178879"/>
                </a:moveTo>
                <a:lnTo>
                  <a:pt x="1153579" y="177177"/>
                </a:lnTo>
                <a:lnTo>
                  <a:pt x="1152169" y="177596"/>
                </a:lnTo>
                <a:lnTo>
                  <a:pt x="1151077" y="178282"/>
                </a:lnTo>
                <a:lnTo>
                  <a:pt x="1149654" y="179006"/>
                </a:lnTo>
                <a:lnTo>
                  <a:pt x="1150556" y="180111"/>
                </a:lnTo>
                <a:lnTo>
                  <a:pt x="1151369" y="181330"/>
                </a:lnTo>
                <a:lnTo>
                  <a:pt x="1151496" y="181254"/>
                </a:lnTo>
                <a:lnTo>
                  <a:pt x="1152613" y="180644"/>
                </a:lnTo>
                <a:lnTo>
                  <a:pt x="1153655" y="179870"/>
                </a:lnTo>
                <a:lnTo>
                  <a:pt x="1154658" y="178879"/>
                </a:lnTo>
                <a:close/>
              </a:path>
              <a:path w="1667510" h="334645">
                <a:moveTo>
                  <a:pt x="1165948" y="199504"/>
                </a:moveTo>
                <a:lnTo>
                  <a:pt x="1165326" y="198412"/>
                </a:lnTo>
                <a:lnTo>
                  <a:pt x="1164602" y="196126"/>
                </a:lnTo>
                <a:lnTo>
                  <a:pt x="1161986" y="200329"/>
                </a:lnTo>
                <a:lnTo>
                  <a:pt x="1161427" y="201206"/>
                </a:lnTo>
                <a:lnTo>
                  <a:pt x="1164640" y="203174"/>
                </a:lnTo>
                <a:lnTo>
                  <a:pt x="1165098" y="202311"/>
                </a:lnTo>
                <a:lnTo>
                  <a:pt x="1165898" y="201460"/>
                </a:lnTo>
                <a:lnTo>
                  <a:pt x="1165948" y="199504"/>
                </a:lnTo>
                <a:close/>
              </a:path>
              <a:path w="1667510" h="334645">
                <a:moveTo>
                  <a:pt x="1185926" y="178130"/>
                </a:moveTo>
                <a:lnTo>
                  <a:pt x="1185697" y="173913"/>
                </a:lnTo>
                <a:lnTo>
                  <a:pt x="1185252" y="173875"/>
                </a:lnTo>
                <a:lnTo>
                  <a:pt x="1184351" y="173824"/>
                </a:lnTo>
                <a:lnTo>
                  <a:pt x="1183551" y="178028"/>
                </a:lnTo>
                <a:lnTo>
                  <a:pt x="1185125" y="178104"/>
                </a:lnTo>
                <a:lnTo>
                  <a:pt x="1185926" y="178130"/>
                </a:lnTo>
                <a:close/>
              </a:path>
              <a:path w="1667510" h="334645">
                <a:moveTo>
                  <a:pt x="1213459" y="315950"/>
                </a:moveTo>
                <a:lnTo>
                  <a:pt x="1206830" y="311873"/>
                </a:lnTo>
                <a:lnTo>
                  <a:pt x="1203921" y="321170"/>
                </a:lnTo>
                <a:lnTo>
                  <a:pt x="1209205" y="322516"/>
                </a:lnTo>
                <a:lnTo>
                  <a:pt x="1211592" y="320128"/>
                </a:lnTo>
                <a:lnTo>
                  <a:pt x="1213459" y="315950"/>
                </a:lnTo>
                <a:close/>
              </a:path>
              <a:path w="1667510" h="334645">
                <a:moveTo>
                  <a:pt x="1247241" y="319633"/>
                </a:moveTo>
                <a:lnTo>
                  <a:pt x="1244600" y="312928"/>
                </a:lnTo>
                <a:lnTo>
                  <a:pt x="1241615" y="315887"/>
                </a:lnTo>
                <a:lnTo>
                  <a:pt x="1237322" y="317360"/>
                </a:lnTo>
                <a:lnTo>
                  <a:pt x="1236929" y="322732"/>
                </a:lnTo>
                <a:lnTo>
                  <a:pt x="1247241" y="319633"/>
                </a:lnTo>
                <a:close/>
              </a:path>
              <a:path w="1667510" h="334645">
                <a:moveTo>
                  <a:pt x="1262202" y="121272"/>
                </a:moveTo>
                <a:lnTo>
                  <a:pt x="1262126" y="116662"/>
                </a:lnTo>
                <a:lnTo>
                  <a:pt x="1262011" y="114122"/>
                </a:lnTo>
                <a:lnTo>
                  <a:pt x="1262113" y="108051"/>
                </a:lnTo>
                <a:lnTo>
                  <a:pt x="1260055" y="105537"/>
                </a:lnTo>
                <a:lnTo>
                  <a:pt x="1253197" y="109105"/>
                </a:lnTo>
                <a:lnTo>
                  <a:pt x="1249133" y="112064"/>
                </a:lnTo>
                <a:lnTo>
                  <a:pt x="1244892" y="114769"/>
                </a:lnTo>
                <a:lnTo>
                  <a:pt x="1249743" y="126644"/>
                </a:lnTo>
                <a:lnTo>
                  <a:pt x="1236853" y="135305"/>
                </a:lnTo>
                <a:lnTo>
                  <a:pt x="1237945" y="137185"/>
                </a:lnTo>
                <a:lnTo>
                  <a:pt x="1246187" y="135432"/>
                </a:lnTo>
                <a:lnTo>
                  <a:pt x="1252867" y="131813"/>
                </a:lnTo>
                <a:lnTo>
                  <a:pt x="1258163" y="126898"/>
                </a:lnTo>
                <a:lnTo>
                  <a:pt x="1262202" y="121272"/>
                </a:lnTo>
                <a:close/>
              </a:path>
              <a:path w="1667510" h="334645">
                <a:moveTo>
                  <a:pt x="1268971" y="110718"/>
                </a:moveTo>
                <a:lnTo>
                  <a:pt x="1266977" y="109766"/>
                </a:lnTo>
                <a:lnTo>
                  <a:pt x="1264310" y="115036"/>
                </a:lnTo>
                <a:lnTo>
                  <a:pt x="1265059" y="115404"/>
                </a:lnTo>
                <a:lnTo>
                  <a:pt x="1266571" y="116116"/>
                </a:lnTo>
                <a:lnTo>
                  <a:pt x="1268971" y="110718"/>
                </a:lnTo>
                <a:close/>
              </a:path>
              <a:path w="1667510" h="334645">
                <a:moveTo>
                  <a:pt x="1275080" y="186042"/>
                </a:moveTo>
                <a:lnTo>
                  <a:pt x="1271181" y="178879"/>
                </a:lnTo>
                <a:lnTo>
                  <a:pt x="1270444" y="182486"/>
                </a:lnTo>
                <a:lnTo>
                  <a:pt x="1264704" y="184124"/>
                </a:lnTo>
                <a:lnTo>
                  <a:pt x="1267383" y="189496"/>
                </a:lnTo>
                <a:lnTo>
                  <a:pt x="1275080" y="186042"/>
                </a:lnTo>
                <a:close/>
              </a:path>
              <a:path w="1667510" h="334645">
                <a:moveTo>
                  <a:pt x="1277061" y="140690"/>
                </a:moveTo>
                <a:lnTo>
                  <a:pt x="1276515" y="137388"/>
                </a:lnTo>
                <a:lnTo>
                  <a:pt x="1273467" y="131165"/>
                </a:lnTo>
                <a:lnTo>
                  <a:pt x="1269860" y="131076"/>
                </a:lnTo>
                <a:lnTo>
                  <a:pt x="1265732" y="133223"/>
                </a:lnTo>
                <a:lnTo>
                  <a:pt x="1264958" y="136461"/>
                </a:lnTo>
                <a:lnTo>
                  <a:pt x="1263726" y="141147"/>
                </a:lnTo>
                <a:lnTo>
                  <a:pt x="1263840" y="143687"/>
                </a:lnTo>
                <a:lnTo>
                  <a:pt x="1263573" y="146685"/>
                </a:lnTo>
                <a:lnTo>
                  <a:pt x="1266863" y="145402"/>
                </a:lnTo>
                <a:lnTo>
                  <a:pt x="1270647" y="144399"/>
                </a:lnTo>
                <a:lnTo>
                  <a:pt x="1273911" y="142506"/>
                </a:lnTo>
                <a:lnTo>
                  <a:pt x="1277061" y="140690"/>
                </a:lnTo>
                <a:close/>
              </a:path>
              <a:path w="1667510" h="334645">
                <a:moveTo>
                  <a:pt x="1286332" y="132753"/>
                </a:moveTo>
                <a:lnTo>
                  <a:pt x="1283766" y="132511"/>
                </a:lnTo>
                <a:lnTo>
                  <a:pt x="1278636" y="132054"/>
                </a:lnTo>
                <a:lnTo>
                  <a:pt x="1278432" y="134404"/>
                </a:lnTo>
                <a:lnTo>
                  <a:pt x="1280972" y="136702"/>
                </a:lnTo>
                <a:lnTo>
                  <a:pt x="1283589" y="135166"/>
                </a:lnTo>
                <a:lnTo>
                  <a:pt x="1286192" y="134696"/>
                </a:lnTo>
                <a:lnTo>
                  <a:pt x="1286230" y="134048"/>
                </a:lnTo>
                <a:lnTo>
                  <a:pt x="1286332" y="132753"/>
                </a:lnTo>
                <a:close/>
              </a:path>
              <a:path w="1667510" h="334645">
                <a:moveTo>
                  <a:pt x="1290701" y="144780"/>
                </a:moveTo>
                <a:lnTo>
                  <a:pt x="1290612" y="144513"/>
                </a:lnTo>
                <a:lnTo>
                  <a:pt x="1290383" y="144754"/>
                </a:lnTo>
                <a:lnTo>
                  <a:pt x="1290586" y="144767"/>
                </a:lnTo>
                <a:close/>
              </a:path>
              <a:path w="1667510" h="334645">
                <a:moveTo>
                  <a:pt x="1293279" y="152336"/>
                </a:moveTo>
                <a:lnTo>
                  <a:pt x="1293101" y="152476"/>
                </a:lnTo>
                <a:lnTo>
                  <a:pt x="1293228" y="152514"/>
                </a:lnTo>
                <a:lnTo>
                  <a:pt x="1293266" y="152387"/>
                </a:lnTo>
                <a:close/>
              </a:path>
              <a:path w="1667510" h="334645">
                <a:moveTo>
                  <a:pt x="1295501" y="145148"/>
                </a:moveTo>
                <a:lnTo>
                  <a:pt x="1293393" y="144995"/>
                </a:lnTo>
                <a:lnTo>
                  <a:pt x="1292021" y="144881"/>
                </a:lnTo>
                <a:lnTo>
                  <a:pt x="1290701" y="144792"/>
                </a:lnTo>
                <a:lnTo>
                  <a:pt x="1291539" y="147256"/>
                </a:lnTo>
                <a:lnTo>
                  <a:pt x="1292390" y="149707"/>
                </a:lnTo>
                <a:lnTo>
                  <a:pt x="1293228" y="152171"/>
                </a:lnTo>
                <a:lnTo>
                  <a:pt x="1293977" y="149910"/>
                </a:lnTo>
                <a:lnTo>
                  <a:pt x="1294688" y="147662"/>
                </a:lnTo>
                <a:lnTo>
                  <a:pt x="1295501" y="145148"/>
                </a:lnTo>
                <a:close/>
              </a:path>
              <a:path w="1667510" h="334645">
                <a:moveTo>
                  <a:pt x="1298397" y="154076"/>
                </a:moveTo>
                <a:lnTo>
                  <a:pt x="1296670" y="153568"/>
                </a:lnTo>
                <a:lnTo>
                  <a:pt x="1293228" y="152527"/>
                </a:lnTo>
                <a:lnTo>
                  <a:pt x="1292669" y="154216"/>
                </a:lnTo>
                <a:lnTo>
                  <a:pt x="1291577" y="157607"/>
                </a:lnTo>
                <a:lnTo>
                  <a:pt x="1293190" y="157607"/>
                </a:lnTo>
                <a:lnTo>
                  <a:pt x="1294993" y="158038"/>
                </a:lnTo>
                <a:lnTo>
                  <a:pt x="1296352" y="157454"/>
                </a:lnTo>
                <a:lnTo>
                  <a:pt x="1297330" y="157035"/>
                </a:lnTo>
                <a:lnTo>
                  <a:pt x="1297736" y="155257"/>
                </a:lnTo>
                <a:lnTo>
                  <a:pt x="1298397" y="154076"/>
                </a:lnTo>
                <a:close/>
              </a:path>
              <a:path w="1667510" h="334645">
                <a:moveTo>
                  <a:pt x="1300073" y="176466"/>
                </a:moveTo>
                <a:lnTo>
                  <a:pt x="1292758" y="178282"/>
                </a:lnTo>
                <a:lnTo>
                  <a:pt x="1292580" y="177444"/>
                </a:lnTo>
                <a:lnTo>
                  <a:pt x="1291221" y="171094"/>
                </a:lnTo>
                <a:lnTo>
                  <a:pt x="1286078" y="169087"/>
                </a:lnTo>
                <a:lnTo>
                  <a:pt x="1284884" y="176466"/>
                </a:lnTo>
                <a:lnTo>
                  <a:pt x="1284808" y="176949"/>
                </a:lnTo>
                <a:lnTo>
                  <a:pt x="1284732" y="177444"/>
                </a:lnTo>
                <a:lnTo>
                  <a:pt x="1283284" y="177444"/>
                </a:lnTo>
                <a:lnTo>
                  <a:pt x="1281861" y="173850"/>
                </a:lnTo>
                <a:lnTo>
                  <a:pt x="1279969" y="169087"/>
                </a:lnTo>
                <a:lnTo>
                  <a:pt x="1277683" y="173685"/>
                </a:lnTo>
                <a:lnTo>
                  <a:pt x="1277607" y="173850"/>
                </a:lnTo>
                <a:lnTo>
                  <a:pt x="1275867" y="173685"/>
                </a:lnTo>
                <a:lnTo>
                  <a:pt x="1273873" y="172999"/>
                </a:lnTo>
                <a:lnTo>
                  <a:pt x="1272336" y="174980"/>
                </a:lnTo>
                <a:lnTo>
                  <a:pt x="1272006" y="176466"/>
                </a:lnTo>
                <a:lnTo>
                  <a:pt x="1271892" y="176949"/>
                </a:lnTo>
                <a:lnTo>
                  <a:pt x="1271282" y="178282"/>
                </a:lnTo>
                <a:lnTo>
                  <a:pt x="1271155" y="178714"/>
                </a:lnTo>
                <a:lnTo>
                  <a:pt x="1276489" y="180047"/>
                </a:lnTo>
                <a:lnTo>
                  <a:pt x="1282039" y="180047"/>
                </a:lnTo>
                <a:lnTo>
                  <a:pt x="1284033" y="186474"/>
                </a:lnTo>
                <a:lnTo>
                  <a:pt x="1280045" y="185140"/>
                </a:lnTo>
                <a:lnTo>
                  <a:pt x="1280096" y="185864"/>
                </a:lnTo>
                <a:lnTo>
                  <a:pt x="1280210" y="187325"/>
                </a:lnTo>
                <a:lnTo>
                  <a:pt x="1284008" y="187325"/>
                </a:lnTo>
                <a:lnTo>
                  <a:pt x="1283220" y="189115"/>
                </a:lnTo>
                <a:lnTo>
                  <a:pt x="1282141" y="191173"/>
                </a:lnTo>
                <a:lnTo>
                  <a:pt x="1280071" y="197332"/>
                </a:lnTo>
                <a:lnTo>
                  <a:pt x="1282598" y="198513"/>
                </a:lnTo>
                <a:lnTo>
                  <a:pt x="1285735" y="199377"/>
                </a:lnTo>
                <a:lnTo>
                  <a:pt x="1286814" y="196278"/>
                </a:lnTo>
                <a:lnTo>
                  <a:pt x="1287449" y="193357"/>
                </a:lnTo>
                <a:lnTo>
                  <a:pt x="1291082" y="186474"/>
                </a:lnTo>
                <a:lnTo>
                  <a:pt x="1294574" y="192443"/>
                </a:lnTo>
                <a:lnTo>
                  <a:pt x="1297914" y="189623"/>
                </a:lnTo>
                <a:lnTo>
                  <a:pt x="1299679" y="178866"/>
                </a:lnTo>
                <a:lnTo>
                  <a:pt x="1299781" y="178282"/>
                </a:lnTo>
                <a:lnTo>
                  <a:pt x="1299908" y="177444"/>
                </a:lnTo>
                <a:lnTo>
                  <a:pt x="1299997" y="176949"/>
                </a:lnTo>
                <a:lnTo>
                  <a:pt x="1300073" y="176466"/>
                </a:lnTo>
                <a:close/>
              </a:path>
              <a:path w="1667510" h="334645">
                <a:moveTo>
                  <a:pt x="1308633" y="81330"/>
                </a:moveTo>
                <a:lnTo>
                  <a:pt x="1303629" y="82753"/>
                </a:lnTo>
                <a:lnTo>
                  <a:pt x="1304036" y="84886"/>
                </a:lnTo>
                <a:lnTo>
                  <a:pt x="1306576" y="88861"/>
                </a:lnTo>
                <a:lnTo>
                  <a:pt x="1307274" y="87414"/>
                </a:lnTo>
                <a:lnTo>
                  <a:pt x="1307909" y="86436"/>
                </a:lnTo>
                <a:lnTo>
                  <a:pt x="1308519" y="84404"/>
                </a:lnTo>
                <a:lnTo>
                  <a:pt x="1308455" y="83350"/>
                </a:lnTo>
                <a:lnTo>
                  <a:pt x="1308633" y="81330"/>
                </a:lnTo>
                <a:close/>
              </a:path>
              <a:path w="1667510" h="334645">
                <a:moveTo>
                  <a:pt x="1317459" y="105956"/>
                </a:moveTo>
                <a:lnTo>
                  <a:pt x="1307757" y="100545"/>
                </a:lnTo>
                <a:lnTo>
                  <a:pt x="1303604" y="103517"/>
                </a:lnTo>
                <a:lnTo>
                  <a:pt x="1301635" y="106730"/>
                </a:lnTo>
                <a:lnTo>
                  <a:pt x="1304036" y="111785"/>
                </a:lnTo>
                <a:lnTo>
                  <a:pt x="1313776" y="107454"/>
                </a:lnTo>
                <a:lnTo>
                  <a:pt x="1310767" y="115697"/>
                </a:lnTo>
                <a:lnTo>
                  <a:pt x="1317231" y="114325"/>
                </a:lnTo>
                <a:lnTo>
                  <a:pt x="1317294" y="111785"/>
                </a:lnTo>
                <a:lnTo>
                  <a:pt x="1317409" y="107454"/>
                </a:lnTo>
                <a:lnTo>
                  <a:pt x="1317459" y="105956"/>
                </a:lnTo>
                <a:close/>
              </a:path>
              <a:path w="1667510" h="334645">
                <a:moveTo>
                  <a:pt x="1328851" y="123291"/>
                </a:moveTo>
                <a:lnTo>
                  <a:pt x="1328242" y="122034"/>
                </a:lnTo>
                <a:lnTo>
                  <a:pt x="1327924" y="120167"/>
                </a:lnTo>
                <a:lnTo>
                  <a:pt x="1326362" y="121234"/>
                </a:lnTo>
                <a:lnTo>
                  <a:pt x="1325003" y="121678"/>
                </a:lnTo>
                <a:lnTo>
                  <a:pt x="1324749" y="122466"/>
                </a:lnTo>
                <a:lnTo>
                  <a:pt x="1324508" y="123253"/>
                </a:lnTo>
                <a:lnTo>
                  <a:pt x="1325359" y="124383"/>
                </a:lnTo>
                <a:lnTo>
                  <a:pt x="1325740" y="125361"/>
                </a:lnTo>
                <a:lnTo>
                  <a:pt x="1326692" y="124929"/>
                </a:lnTo>
                <a:lnTo>
                  <a:pt x="1328064" y="124739"/>
                </a:lnTo>
                <a:lnTo>
                  <a:pt x="1328851" y="123291"/>
                </a:lnTo>
                <a:close/>
              </a:path>
              <a:path w="1667510" h="334645">
                <a:moveTo>
                  <a:pt x="1333665" y="89738"/>
                </a:moveTo>
                <a:lnTo>
                  <a:pt x="1327683" y="84137"/>
                </a:lnTo>
                <a:lnTo>
                  <a:pt x="1325587" y="90538"/>
                </a:lnTo>
                <a:lnTo>
                  <a:pt x="1327950" y="91732"/>
                </a:lnTo>
                <a:lnTo>
                  <a:pt x="1331734" y="91744"/>
                </a:lnTo>
                <a:lnTo>
                  <a:pt x="1333665" y="89738"/>
                </a:lnTo>
                <a:close/>
              </a:path>
              <a:path w="1667510" h="334645">
                <a:moveTo>
                  <a:pt x="1341285" y="167043"/>
                </a:moveTo>
                <a:lnTo>
                  <a:pt x="1338884" y="164287"/>
                </a:lnTo>
                <a:lnTo>
                  <a:pt x="1337094" y="162052"/>
                </a:lnTo>
                <a:lnTo>
                  <a:pt x="1332839" y="157695"/>
                </a:lnTo>
                <a:lnTo>
                  <a:pt x="1329512" y="157441"/>
                </a:lnTo>
                <a:lnTo>
                  <a:pt x="1328610" y="160375"/>
                </a:lnTo>
                <a:lnTo>
                  <a:pt x="1327226" y="164846"/>
                </a:lnTo>
                <a:lnTo>
                  <a:pt x="1323238" y="164249"/>
                </a:lnTo>
                <a:lnTo>
                  <a:pt x="1320584" y="166090"/>
                </a:lnTo>
                <a:lnTo>
                  <a:pt x="1325245" y="172631"/>
                </a:lnTo>
                <a:lnTo>
                  <a:pt x="1331125" y="165176"/>
                </a:lnTo>
                <a:lnTo>
                  <a:pt x="1333754" y="168490"/>
                </a:lnTo>
                <a:lnTo>
                  <a:pt x="1336840" y="169011"/>
                </a:lnTo>
                <a:lnTo>
                  <a:pt x="1341285" y="167043"/>
                </a:lnTo>
                <a:close/>
              </a:path>
              <a:path w="1667510" h="334645">
                <a:moveTo>
                  <a:pt x="1349679" y="84721"/>
                </a:moveTo>
                <a:lnTo>
                  <a:pt x="1349311" y="83121"/>
                </a:lnTo>
                <a:lnTo>
                  <a:pt x="1347990" y="81838"/>
                </a:lnTo>
                <a:lnTo>
                  <a:pt x="1346161" y="81445"/>
                </a:lnTo>
                <a:lnTo>
                  <a:pt x="1345565" y="81889"/>
                </a:lnTo>
                <a:lnTo>
                  <a:pt x="1344561" y="82638"/>
                </a:lnTo>
                <a:lnTo>
                  <a:pt x="1343494" y="84226"/>
                </a:lnTo>
                <a:lnTo>
                  <a:pt x="1343799" y="87185"/>
                </a:lnTo>
                <a:lnTo>
                  <a:pt x="1344891" y="88938"/>
                </a:lnTo>
                <a:lnTo>
                  <a:pt x="1345971" y="91655"/>
                </a:lnTo>
                <a:lnTo>
                  <a:pt x="1347431" y="89115"/>
                </a:lnTo>
                <a:lnTo>
                  <a:pt x="1348663" y="87452"/>
                </a:lnTo>
                <a:lnTo>
                  <a:pt x="1349679" y="84721"/>
                </a:lnTo>
                <a:close/>
              </a:path>
              <a:path w="1667510" h="334645">
                <a:moveTo>
                  <a:pt x="1365135" y="89458"/>
                </a:moveTo>
                <a:lnTo>
                  <a:pt x="1357236" y="82981"/>
                </a:lnTo>
                <a:lnTo>
                  <a:pt x="1357947" y="76288"/>
                </a:lnTo>
                <a:lnTo>
                  <a:pt x="1352664" y="80518"/>
                </a:lnTo>
                <a:lnTo>
                  <a:pt x="1351534" y="85890"/>
                </a:lnTo>
                <a:lnTo>
                  <a:pt x="1351673" y="91236"/>
                </a:lnTo>
                <a:lnTo>
                  <a:pt x="1350225" y="95453"/>
                </a:lnTo>
                <a:lnTo>
                  <a:pt x="1346657" y="96634"/>
                </a:lnTo>
                <a:lnTo>
                  <a:pt x="1343710" y="96951"/>
                </a:lnTo>
                <a:lnTo>
                  <a:pt x="1341018" y="99263"/>
                </a:lnTo>
                <a:lnTo>
                  <a:pt x="1342313" y="102501"/>
                </a:lnTo>
                <a:lnTo>
                  <a:pt x="1342555" y="104051"/>
                </a:lnTo>
                <a:lnTo>
                  <a:pt x="1340650" y="104800"/>
                </a:lnTo>
                <a:lnTo>
                  <a:pt x="1338897" y="105321"/>
                </a:lnTo>
                <a:lnTo>
                  <a:pt x="1337119" y="106438"/>
                </a:lnTo>
                <a:lnTo>
                  <a:pt x="1337729" y="109143"/>
                </a:lnTo>
                <a:lnTo>
                  <a:pt x="1342415" y="110007"/>
                </a:lnTo>
                <a:lnTo>
                  <a:pt x="1345526" y="108546"/>
                </a:lnTo>
                <a:lnTo>
                  <a:pt x="1346352" y="106400"/>
                </a:lnTo>
                <a:lnTo>
                  <a:pt x="1347546" y="104775"/>
                </a:lnTo>
                <a:lnTo>
                  <a:pt x="1352537" y="112026"/>
                </a:lnTo>
                <a:lnTo>
                  <a:pt x="1352537" y="105524"/>
                </a:lnTo>
                <a:lnTo>
                  <a:pt x="1362100" y="103886"/>
                </a:lnTo>
                <a:lnTo>
                  <a:pt x="1361173" y="95097"/>
                </a:lnTo>
                <a:lnTo>
                  <a:pt x="1365135" y="89458"/>
                </a:lnTo>
                <a:close/>
              </a:path>
              <a:path w="1667510" h="334645">
                <a:moveTo>
                  <a:pt x="1375435" y="120383"/>
                </a:moveTo>
                <a:lnTo>
                  <a:pt x="1372031" y="127368"/>
                </a:lnTo>
                <a:lnTo>
                  <a:pt x="1364869" y="124777"/>
                </a:lnTo>
                <a:lnTo>
                  <a:pt x="1363154" y="125463"/>
                </a:lnTo>
                <a:lnTo>
                  <a:pt x="1361617" y="125628"/>
                </a:lnTo>
                <a:lnTo>
                  <a:pt x="1362583" y="127228"/>
                </a:lnTo>
                <a:lnTo>
                  <a:pt x="1363243" y="129832"/>
                </a:lnTo>
                <a:lnTo>
                  <a:pt x="1367802" y="131203"/>
                </a:lnTo>
                <a:lnTo>
                  <a:pt x="1371346" y="131165"/>
                </a:lnTo>
                <a:lnTo>
                  <a:pt x="1375435" y="131597"/>
                </a:lnTo>
                <a:lnTo>
                  <a:pt x="1375435" y="120383"/>
                </a:lnTo>
                <a:close/>
              </a:path>
              <a:path w="1667510" h="334645">
                <a:moveTo>
                  <a:pt x="1387157" y="82042"/>
                </a:moveTo>
                <a:lnTo>
                  <a:pt x="1385620" y="77177"/>
                </a:lnTo>
                <a:lnTo>
                  <a:pt x="1382852" y="79438"/>
                </a:lnTo>
                <a:lnTo>
                  <a:pt x="1380350" y="80987"/>
                </a:lnTo>
                <a:lnTo>
                  <a:pt x="1377759" y="84086"/>
                </a:lnTo>
                <a:lnTo>
                  <a:pt x="1377797" y="86829"/>
                </a:lnTo>
                <a:lnTo>
                  <a:pt x="1379435" y="88582"/>
                </a:lnTo>
                <a:lnTo>
                  <a:pt x="1381912" y="88811"/>
                </a:lnTo>
                <a:lnTo>
                  <a:pt x="1383207" y="88252"/>
                </a:lnTo>
                <a:lnTo>
                  <a:pt x="1386103" y="86982"/>
                </a:lnTo>
                <a:lnTo>
                  <a:pt x="1387157" y="82042"/>
                </a:lnTo>
                <a:close/>
              </a:path>
              <a:path w="1667510" h="334645">
                <a:moveTo>
                  <a:pt x="1399641" y="98869"/>
                </a:moveTo>
                <a:lnTo>
                  <a:pt x="1395425" y="96380"/>
                </a:lnTo>
                <a:lnTo>
                  <a:pt x="1394053" y="99085"/>
                </a:lnTo>
                <a:lnTo>
                  <a:pt x="1398574" y="100990"/>
                </a:lnTo>
                <a:lnTo>
                  <a:pt x="1399641" y="98869"/>
                </a:lnTo>
                <a:close/>
              </a:path>
              <a:path w="1667510" h="334645">
                <a:moveTo>
                  <a:pt x="1403794" y="42468"/>
                </a:moveTo>
                <a:lnTo>
                  <a:pt x="1396784" y="38823"/>
                </a:lnTo>
                <a:lnTo>
                  <a:pt x="1397165" y="37998"/>
                </a:lnTo>
                <a:lnTo>
                  <a:pt x="1397393" y="37147"/>
                </a:lnTo>
                <a:lnTo>
                  <a:pt x="1397889" y="36499"/>
                </a:lnTo>
                <a:lnTo>
                  <a:pt x="1400721" y="32829"/>
                </a:lnTo>
                <a:lnTo>
                  <a:pt x="1397927" y="30949"/>
                </a:lnTo>
                <a:lnTo>
                  <a:pt x="1392885" y="28130"/>
                </a:lnTo>
                <a:lnTo>
                  <a:pt x="1388491" y="30581"/>
                </a:lnTo>
                <a:lnTo>
                  <a:pt x="1389989" y="40741"/>
                </a:lnTo>
                <a:lnTo>
                  <a:pt x="1385862" y="41186"/>
                </a:lnTo>
                <a:lnTo>
                  <a:pt x="1379956" y="40690"/>
                </a:lnTo>
                <a:lnTo>
                  <a:pt x="1382864" y="49199"/>
                </a:lnTo>
                <a:lnTo>
                  <a:pt x="1385633" y="47586"/>
                </a:lnTo>
                <a:lnTo>
                  <a:pt x="1388630" y="45110"/>
                </a:lnTo>
                <a:lnTo>
                  <a:pt x="1394942" y="50165"/>
                </a:lnTo>
                <a:lnTo>
                  <a:pt x="1398663" y="44081"/>
                </a:lnTo>
                <a:lnTo>
                  <a:pt x="1403413" y="44284"/>
                </a:lnTo>
                <a:lnTo>
                  <a:pt x="1403794" y="42468"/>
                </a:lnTo>
                <a:close/>
              </a:path>
              <a:path w="1667510" h="334645">
                <a:moveTo>
                  <a:pt x="1405153" y="122936"/>
                </a:moveTo>
                <a:lnTo>
                  <a:pt x="1403642" y="122974"/>
                </a:lnTo>
                <a:lnTo>
                  <a:pt x="1401851" y="123393"/>
                </a:lnTo>
                <a:lnTo>
                  <a:pt x="1399222" y="121399"/>
                </a:lnTo>
                <a:lnTo>
                  <a:pt x="1398181" y="119265"/>
                </a:lnTo>
                <a:lnTo>
                  <a:pt x="1396199" y="116624"/>
                </a:lnTo>
                <a:lnTo>
                  <a:pt x="1392923" y="123431"/>
                </a:lnTo>
                <a:lnTo>
                  <a:pt x="1397457" y="129032"/>
                </a:lnTo>
                <a:lnTo>
                  <a:pt x="1387525" y="133502"/>
                </a:lnTo>
                <a:lnTo>
                  <a:pt x="1396847" y="143268"/>
                </a:lnTo>
                <a:lnTo>
                  <a:pt x="1396250" y="136258"/>
                </a:lnTo>
                <a:lnTo>
                  <a:pt x="1404442" y="135089"/>
                </a:lnTo>
                <a:lnTo>
                  <a:pt x="1403731" y="128320"/>
                </a:lnTo>
                <a:lnTo>
                  <a:pt x="1405153" y="122936"/>
                </a:lnTo>
                <a:close/>
              </a:path>
              <a:path w="1667510" h="334645">
                <a:moveTo>
                  <a:pt x="1405509" y="122923"/>
                </a:moveTo>
                <a:lnTo>
                  <a:pt x="1405216" y="122631"/>
                </a:lnTo>
                <a:lnTo>
                  <a:pt x="1405140" y="122936"/>
                </a:lnTo>
                <a:lnTo>
                  <a:pt x="1405267" y="122936"/>
                </a:lnTo>
                <a:lnTo>
                  <a:pt x="1405394" y="122923"/>
                </a:lnTo>
                <a:close/>
              </a:path>
              <a:path w="1667510" h="334645">
                <a:moveTo>
                  <a:pt x="1413141" y="116776"/>
                </a:moveTo>
                <a:lnTo>
                  <a:pt x="1406042" y="114655"/>
                </a:lnTo>
                <a:lnTo>
                  <a:pt x="1405521" y="122694"/>
                </a:lnTo>
                <a:lnTo>
                  <a:pt x="1410512" y="123850"/>
                </a:lnTo>
                <a:lnTo>
                  <a:pt x="1413141" y="116776"/>
                </a:lnTo>
                <a:close/>
              </a:path>
              <a:path w="1667510" h="334645">
                <a:moveTo>
                  <a:pt x="1422146" y="97726"/>
                </a:moveTo>
                <a:lnTo>
                  <a:pt x="1422019" y="97840"/>
                </a:lnTo>
                <a:lnTo>
                  <a:pt x="1421853" y="98005"/>
                </a:lnTo>
                <a:lnTo>
                  <a:pt x="1422044" y="98056"/>
                </a:lnTo>
                <a:lnTo>
                  <a:pt x="1422146" y="97726"/>
                </a:lnTo>
                <a:close/>
              </a:path>
              <a:path w="1667510" h="334645">
                <a:moveTo>
                  <a:pt x="1426718" y="99745"/>
                </a:moveTo>
                <a:lnTo>
                  <a:pt x="1424787" y="98577"/>
                </a:lnTo>
                <a:lnTo>
                  <a:pt x="1422133" y="98069"/>
                </a:lnTo>
                <a:lnTo>
                  <a:pt x="1422057" y="100876"/>
                </a:lnTo>
                <a:lnTo>
                  <a:pt x="1422247" y="103505"/>
                </a:lnTo>
                <a:lnTo>
                  <a:pt x="1426552" y="103225"/>
                </a:lnTo>
                <a:lnTo>
                  <a:pt x="1426718" y="99745"/>
                </a:lnTo>
                <a:close/>
              </a:path>
              <a:path w="1667510" h="334645">
                <a:moveTo>
                  <a:pt x="1428191" y="91300"/>
                </a:moveTo>
                <a:lnTo>
                  <a:pt x="1428127" y="90932"/>
                </a:lnTo>
                <a:lnTo>
                  <a:pt x="1417675" y="79794"/>
                </a:lnTo>
                <a:lnTo>
                  <a:pt x="1418742" y="72288"/>
                </a:lnTo>
                <a:lnTo>
                  <a:pt x="1410081" y="74447"/>
                </a:lnTo>
                <a:lnTo>
                  <a:pt x="1405445" y="80238"/>
                </a:lnTo>
                <a:lnTo>
                  <a:pt x="1399781" y="84442"/>
                </a:lnTo>
                <a:lnTo>
                  <a:pt x="1400886" y="87820"/>
                </a:lnTo>
                <a:lnTo>
                  <a:pt x="1401178" y="90728"/>
                </a:lnTo>
                <a:lnTo>
                  <a:pt x="1404848" y="95618"/>
                </a:lnTo>
                <a:lnTo>
                  <a:pt x="1407655" y="98221"/>
                </a:lnTo>
                <a:lnTo>
                  <a:pt x="1410690" y="100164"/>
                </a:lnTo>
                <a:lnTo>
                  <a:pt x="1411947" y="100977"/>
                </a:lnTo>
                <a:lnTo>
                  <a:pt x="1414526" y="99885"/>
                </a:lnTo>
                <a:lnTo>
                  <a:pt x="1418374" y="99021"/>
                </a:lnTo>
                <a:lnTo>
                  <a:pt x="1420228" y="98323"/>
                </a:lnTo>
                <a:lnTo>
                  <a:pt x="1422095" y="97739"/>
                </a:lnTo>
                <a:lnTo>
                  <a:pt x="1428191" y="91300"/>
                </a:lnTo>
                <a:close/>
              </a:path>
              <a:path w="1667510" h="334645">
                <a:moveTo>
                  <a:pt x="1436306" y="112890"/>
                </a:moveTo>
                <a:lnTo>
                  <a:pt x="1436116" y="112179"/>
                </a:lnTo>
                <a:lnTo>
                  <a:pt x="1435912" y="111467"/>
                </a:lnTo>
                <a:lnTo>
                  <a:pt x="1435722" y="110756"/>
                </a:lnTo>
                <a:lnTo>
                  <a:pt x="1434490" y="111112"/>
                </a:lnTo>
                <a:lnTo>
                  <a:pt x="1433245" y="111391"/>
                </a:lnTo>
                <a:lnTo>
                  <a:pt x="1432090" y="111912"/>
                </a:lnTo>
                <a:lnTo>
                  <a:pt x="1431950" y="111975"/>
                </a:lnTo>
                <a:lnTo>
                  <a:pt x="1432394" y="113309"/>
                </a:lnTo>
                <a:lnTo>
                  <a:pt x="1432560" y="114058"/>
                </a:lnTo>
                <a:lnTo>
                  <a:pt x="1433804" y="113665"/>
                </a:lnTo>
                <a:lnTo>
                  <a:pt x="1435061" y="113284"/>
                </a:lnTo>
                <a:lnTo>
                  <a:pt x="1436306" y="112890"/>
                </a:lnTo>
                <a:close/>
              </a:path>
              <a:path w="1667510" h="334645">
                <a:moveTo>
                  <a:pt x="1437754" y="7264"/>
                </a:moveTo>
                <a:lnTo>
                  <a:pt x="1436560" y="5778"/>
                </a:lnTo>
                <a:lnTo>
                  <a:pt x="1435658" y="3594"/>
                </a:lnTo>
                <a:lnTo>
                  <a:pt x="1433233" y="6731"/>
                </a:lnTo>
                <a:lnTo>
                  <a:pt x="1431747" y="7823"/>
                </a:lnTo>
                <a:lnTo>
                  <a:pt x="1431861" y="9804"/>
                </a:lnTo>
                <a:lnTo>
                  <a:pt x="1433474" y="10706"/>
                </a:lnTo>
                <a:lnTo>
                  <a:pt x="1434414" y="11633"/>
                </a:lnTo>
                <a:lnTo>
                  <a:pt x="1435481" y="10553"/>
                </a:lnTo>
                <a:lnTo>
                  <a:pt x="1437106" y="9613"/>
                </a:lnTo>
                <a:lnTo>
                  <a:pt x="1437462" y="8331"/>
                </a:lnTo>
                <a:lnTo>
                  <a:pt x="1437754" y="7264"/>
                </a:lnTo>
                <a:close/>
              </a:path>
              <a:path w="1667510" h="334645">
                <a:moveTo>
                  <a:pt x="1453743" y="109321"/>
                </a:moveTo>
                <a:lnTo>
                  <a:pt x="1452067" y="104038"/>
                </a:lnTo>
                <a:lnTo>
                  <a:pt x="1449451" y="101257"/>
                </a:lnTo>
                <a:lnTo>
                  <a:pt x="1447596" y="101155"/>
                </a:lnTo>
                <a:lnTo>
                  <a:pt x="1443951" y="100965"/>
                </a:lnTo>
                <a:lnTo>
                  <a:pt x="1443405" y="98564"/>
                </a:lnTo>
                <a:lnTo>
                  <a:pt x="1441310" y="95605"/>
                </a:lnTo>
                <a:lnTo>
                  <a:pt x="1439710" y="95465"/>
                </a:lnTo>
                <a:lnTo>
                  <a:pt x="1438287" y="94881"/>
                </a:lnTo>
                <a:lnTo>
                  <a:pt x="1437055" y="99212"/>
                </a:lnTo>
                <a:lnTo>
                  <a:pt x="1442567" y="100495"/>
                </a:lnTo>
                <a:lnTo>
                  <a:pt x="1439913" y="107302"/>
                </a:lnTo>
                <a:lnTo>
                  <a:pt x="1442910" y="111188"/>
                </a:lnTo>
                <a:lnTo>
                  <a:pt x="1444409" y="115087"/>
                </a:lnTo>
                <a:lnTo>
                  <a:pt x="1445895" y="113957"/>
                </a:lnTo>
                <a:lnTo>
                  <a:pt x="1446949" y="112522"/>
                </a:lnTo>
                <a:lnTo>
                  <a:pt x="1452016" y="111747"/>
                </a:lnTo>
                <a:lnTo>
                  <a:pt x="1453743" y="109321"/>
                </a:lnTo>
                <a:close/>
              </a:path>
              <a:path w="1667510" h="334645">
                <a:moveTo>
                  <a:pt x="1495158" y="0"/>
                </a:moveTo>
                <a:lnTo>
                  <a:pt x="1493050" y="0"/>
                </a:lnTo>
                <a:lnTo>
                  <a:pt x="1493520" y="304"/>
                </a:lnTo>
                <a:lnTo>
                  <a:pt x="1493926" y="495"/>
                </a:lnTo>
                <a:lnTo>
                  <a:pt x="1494282" y="444"/>
                </a:lnTo>
                <a:lnTo>
                  <a:pt x="1494586" y="393"/>
                </a:lnTo>
                <a:lnTo>
                  <a:pt x="1494878" y="228"/>
                </a:lnTo>
                <a:lnTo>
                  <a:pt x="1495158" y="0"/>
                </a:lnTo>
                <a:close/>
              </a:path>
              <a:path w="1667510" h="334645">
                <a:moveTo>
                  <a:pt x="1524825" y="24206"/>
                </a:moveTo>
                <a:lnTo>
                  <a:pt x="1523644" y="20929"/>
                </a:lnTo>
                <a:lnTo>
                  <a:pt x="1522374" y="21348"/>
                </a:lnTo>
                <a:lnTo>
                  <a:pt x="1522691" y="22428"/>
                </a:lnTo>
                <a:lnTo>
                  <a:pt x="1522996" y="23520"/>
                </a:lnTo>
                <a:lnTo>
                  <a:pt x="1523403" y="24574"/>
                </a:lnTo>
                <a:lnTo>
                  <a:pt x="1524330" y="24333"/>
                </a:lnTo>
                <a:lnTo>
                  <a:pt x="1524825" y="24206"/>
                </a:lnTo>
                <a:close/>
              </a:path>
              <a:path w="1667510" h="334645">
                <a:moveTo>
                  <a:pt x="1553908" y="0"/>
                </a:moveTo>
                <a:lnTo>
                  <a:pt x="1547495" y="0"/>
                </a:lnTo>
                <a:lnTo>
                  <a:pt x="1548688" y="2616"/>
                </a:lnTo>
                <a:lnTo>
                  <a:pt x="1550695" y="2209"/>
                </a:lnTo>
                <a:lnTo>
                  <a:pt x="1552257" y="825"/>
                </a:lnTo>
                <a:lnTo>
                  <a:pt x="1553908" y="0"/>
                </a:lnTo>
                <a:close/>
              </a:path>
              <a:path w="1667510" h="334645">
                <a:moveTo>
                  <a:pt x="1569796" y="10591"/>
                </a:moveTo>
                <a:lnTo>
                  <a:pt x="1569288" y="8813"/>
                </a:lnTo>
                <a:lnTo>
                  <a:pt x="1566976" y="7251"/>
                </a:lnTo>
                <a:lnTo>
                  <a:pt x="1566494" y="6921"/>
                </a:lnTo>
                <a:lnTo>
                  <a:pt x="1567078" y="5080"/>
                </a:lnTo>
                <a:lnTo>
                  <a:pt x="1567103" y="2654"/>
                </a:lnTo>
                <a:lnTo>
                  <a:pt x="1567522" y="1346"/>
                </a:lnTo>
                <a:lnTo>
                  <a:pt x="1567853" y="12"/>
                </a:lnTo>
                <a:lnTo>
                  <a:pt x="1558632" y="12"/>
                </a:lnTo>
                <a:lnTo>
                  <a:pt x="1559102" y="254"/>
                </a:lnTo>
                <a:lnTo>
                  <a:pt x="1559598" y="571"/>
                </a:lnTo>
                <a:lnTo>
                  <a:pt x="1560131" y="990"/>
                </a:lnTo>
                <a:lnTo>
                  <a:pt x="1557693" y="3733"/>
                </a:lnTo>
                <a:lnTo>
                  <a:pt x="1555508" y="6045"/>
                </a:lnTo>
                <a:lnTo>
                  <a:pt x="1553133" y="9004"/>
                </a:lnTo>
                <a:lnTo>
                  <a:pt x="1553464" y="10071"/>
                </a:lnTo>
                <a:lnTo>
                  <a:pt x="1553464" y="11874"/>
                </a:lnTo>
                <a:lnTo>
                  <a:pt x="1560550" y="7785"/>
                </a:lnTo>
                <a:lnTo>
                  <a:pt x="1561299" y="8813"/>
                </a:lnTo>
                <a:lnTo>
                  <a:pt x="1561998" y="9410"/>
                </a:lnTo>
                <a:lnTo>
                  <a:pt x="1563179" y="13131"/>
                </a:lnTo>
                <a:lnTo>
                  <a:pt x="1565122" y="14084"/>
                </a:lnTo>
                <a:lnTo>
                  <a:pt x="1569796" y="10591"/>
                </a:lnTo>
                <a:close/>
              </a:path>
              <a:path w="1667510" h="334645">
                <a:moveTo>
                  <a:pt x="1588947" y="24739"/>
                </a:moveTo>
                <a:lnTo>
                  <a:pt x="1586890" y="17995"/>
                </a:lnTo>
                <a:lnTo>
                  <a:pt x="1585455" y="12725"/>
                </a:lnTo>
                <a:lnTo>
                  <a:pt x="1583258" y="6807"/>
                </a:lnTo>
                <a:lnTo>
                  <a:pt x="1580883" y="6769"/>
                </a:lnTo>
                <a:lnTo>
                  <a:pt x="1577479" y="5791"/>
                </a:lnTo>
                <a:lnTo>
                  <a:pt x="1583283" y="13563"/>
                </a:lnTo>
                <a:lnTo>
                  <a:pt x="1574241" y="17208"/>
                </a:lnTo>
                <a:lnTo>
                  <a:pt x="1576044" y="23825"/>
                </a:lnTo>
                <a:lnTo>
                  <a:pt x="1588947" y="24739"/>
                </a:lnTo>
                <a:close/>
              </a:path>
              <a:path w="1667510" h="334645">
                <a:moveTo>
                  <a:pt x="1642351" y="16497"/>
                </a:moveTo>
                <a:lnTo>
                  <a:pt x="1641690" y="16078"/>
                </a:lnTo>
                <a:lnTo>
                  <a:pt x="1641360" y="15722"/>
                </a:lnTo>
                <a:lnTo>
                  <a:pt x="1639684" y="16865"/>
                </a:lnTo>
                <a:lnTo>
                  <a:pt x="1635340" y="19862"/>
                </a:lnTo>
                <a:lnTo>
                  <a:pt x="1641182" y="21958"/>
                </a:lnTo>
                <a:lnTo>
                  <a:pt x="1641830" y="19418"/>
                </a:lnTo>
                <a:lnTo>
                  <a:pt x="1642351" y="16497"/>
                </a:lnTo>
                <a:close/>
              </a:path>
              <a:path w="1667510" h="334645">
                <a:moveTo>
                  <a:pt x="1667446" y="11582"/>
                </a:moveTo>
                <a:lnTo>
                  <a:pt x="1666875" y="8864"/>
                </a:lnTo>
                <a:lnTo>
                  <a:pt x="1664550" y="8458"/>
                </a:lnTo>
                <a:lnTo>
                  <a:pt x="1662518" y="8432"/>
                </a:lnTo>
                <a:lnTo>
                  <a:pt x="1658061" y="9042"/>
                </a:lnTo>
                <a:lnTo>
                  <a:pt x="1655572" y="9740"/>
                </a:lnTo>
                <a:lnTo>
                  <a:pt x="1652701" y="10375"/>
                </a:lnTo>
                <a:lnTo>
                  <a:pt x="1652866" y="13081"/>
                </a:lnTo>
                <a:lnTo>
                  <a:pt x="1654009" y="14490"/>
                </a:lnTo>
                <a:lnTo>
                  <a:pt x="1657159" y="13322"/>
                </a:lnTo>
                <a:lnTo>
                  <a:pt x="1652689" y="15722"/>
                </a:lnTo>
                <a:lnTo>
                  <a:pt x="1650225" y="19748"/>
                </a:lnTo>
                <a:lnTo>
                  <a:pt x="1648498" y="24269"/>
                </a:lnTo>
                <a:lnTo>
                  <a:pt x="1646847" y="28562"/>
                </a:lnTo>
                <a:lnTo>
                  <a:pt x="1649031" y="31496"/>
                </a:lnTo>
                <a:lnTo>
                  <a:pt x="1655127" y="30657"/>
                </a:lnTo>
                <a:lnTo>
                  <a:pt x="1656664" y="29578"/>
                </a:lnTo>
                <a:lnTo>
                  <a:pt x="1657807" y="29070"/>
                </a:lnTo>
                <a:lnTo>
                  <a:pt x="1658543" y="25069"/>
                </a:lnTo>
                <a:lnTo>
                  <a:pt x="1659432" y="21653"/>
                </a:lnTo>
                <a:lnTo>
                  <a:pt x="1659763" y="16751"/>
                </a:lnTo>
                <a:lnTo>
                  <a:pt x="1658480" y="15214"/>
                </a:lnTo>
                <a:lnTo>
                  <a:pt x="1657819" y="13728"/>
                </a:lnTo>
                <a:lnTo>
                  <a:pt x="1658988" y="13995"/>
                </a:lnTo>
                <a:lnTo>
                  <a:pt x="1660271" y="14706"/>
                </a:lnTo>
                <a:lnTo>
                  <a:pt x="1663331" y="13881"/>
                </a:lnTo>
                <a:lnTo>
                  <a:pt x="1665325" y="12915"/>
                </a:lnTo>
                <a:lnTo>
                  <a:pt x="1667446" y="11582"/>
                </a:lnTo>
                <a:close/>
              </a:path>
            </a:pathLst>
          </a:custGeom>
          <a:solidFill>
            <a:srgbClr val="D1D3D4"/>
          </a:solidFill>
        </p:spPr>
        <p:txBody>
          <a:bodyPr wrap="square" lIns="0" tIns="0" rIns="0" bIns="0" rtlCol="0"/>
          <a:lstStyle/>
          <a:p>
            <a:endParaRPr/>
          </a:p>
        </p:txBody>
      </p:sp>
      <p:sp>
        <p:nvSpPr>
          <p:cNvPr id="206" name="bg object 206"/>
          <p:cNvSpPr/>
          <p:nvPr/>
        </p:nvSpPr>
        <p:spPr>
          <a:xfrm>
            <a:off x="3414420" y="3908462"/>
            <a:ext cx="1264920" cy="488315"/>
          </a:xfrm>
          <a:custGeom>
            <a:avLst/>
            <a:gdLst/>
            <a:ahLst/>
            <a:cxnLst/>
            <a:rect l="l" t="t" r="r" b="b"/>
            <a:pathLst>
              <a:path w="1264920" h="488314">
                <a:moveTo>
                  <a:pt x="15925" y="303834"/>
                </a:moveTo>
                <a:lnTo>
                  <a:pt x="9702" y="300520"/>
                </a:lnTo>
                <a:lnTo>
                  <a:pt x="4953" y="302717"/>
                </a:lnTo>
                <a:lnTo>
                  <a:pt x="0" y="311137"/>
                </a:lnTo>
                <a:lnTo>
                  <a:pt x="9398" y="315874"/>
                </a:lnTo>
                <a:lnTo>
                  <a:pt x="15925" y="303834"/>
                </a:lnTo>
                <a:close/>
              </a:path>
              <a:path w="1264920" h="488314">
                <a:moveTo>
                  <a:pt x="45910" y="35242"/>
                </a:moveTo>
                <a:lnTo>
                  <a:pt x="45046" y="33235"/>
                </a:lnTo>
                <a:lnTo>
                  <a:pt x="44234" y="32296"/>
                </a:lnTo>
                <a:lnTo>
                  <a:pt x="43827" y="31826"/>
                </a:lnTo>
                <a:lnTo>
                  <a:pt x="41871" y="32080"/>
                </a:lnTo>
                <a:lnTo>
                  <a:pt x="38112" y="35013"/>
                </a:lnTo>
                <a:lnTo>
                  <a:pt x="37490" y="38303"/>
                </a:lnTo>
                <a:lnTo>
                  <a:pt x="37579" y="41757"/>
                </a:lnTo>
                <a:lnTo>
                  <a:pt x="39624" y="43040"/>
                </a:lnTo>
                <a:lnTo>
                  <a:pt x="41605" y="40716"/>
                </a:lnTo>
                <a:lnTo>
                  <a:pt x="43802" y="38519"/>
                </a:lnTo>
                <a:lnTo>
                  <a:pt x="45910" y="35242"/>
                </a:lnTo>
                <a:close/>
              </a:path>
              <a:path w="1264920" h="488314">
                <a:moveTo>
                  <a:pt x="48171" y="318681"/>
                </a:moveTo>
                <a:lnTo>
                  <a:pt x="45427" y="310222"/>
                </a:lnTo>
                <a:lnTo>
                  <a:pt x="41770" y="309664"/>
                </a:lnTo>
                <a:lnTo>
                  <a:pt x="39573" y="310908"/>
                </a:lnTo>
                <a:lnTo>
                  <a:pt x="40208" y="314426"/>
                </a:lnTo>
                <a:lnTo>
                  <a:pt x="40830" y="317868"/>
                </a:lnTo>
                <a:lnTo>
                  <a:pt x="42545" y="320738"/>
                </a:lnTo>
                <a:lnTo>
                  <a:pt x="48171" y="318681"/>
                </a:lnTo>
                <a:close/>
              </a:path>
              <a:path w="1264920" h="488314">
                <a:moveTo>
                  <a:pt x="120078" y="30861"/>
                </a:moveTo>
                <a:lnTo>
                  <a:pt x="119913" y="30759"/>
                </a:lnTo>
                <a:lnTo>
                  <a:pt x="119862" y="30886"/>
                </a:lnTo>
                <a:lnTo>
                  <a:pt x="119989" y="30962"/>
                </a:lnTo>
                <a:close/>
              </a:path>
              <a:path w="1264920" h="488314">
                <a:moveTo>
                  <a:pt x="120764" y="35369"/>
                </a:moveTo>
                <a:lnTo>
                  <a:pt x="119875" y="30988"/>
                </a:lnTo>
                <a:lnTo>
                  <a:pt x="92735" y="32791"/>
                </a:lnTo>
                <a:lnTo>
                  <a:pt x="93840" y="36576"/>
                </a:lnTo>
                <a:lnTo>
                  <a:pt x="94716" y="39319"/>
                </a:lnTo>
                <a:lnTo>
                  <a:pt x="95351" y="40614"/>
                </a:lnTo>
                <a:lnTo>
                  <a:pt x="99809" y="38811"/>
                </a:lnTo>
                <a:lnTo>
                  <a:pt x="104076" y="44958"/>
                </a:lnTo>
                <a:lnTo>
                  <a:pt x="110147" y="39509"/>
                </a:lnTo>
                <a:lnTo>
                  <a:pt x="112458" y="38582"/>
                </a:lnTo>
                <a:lnTo>
                  <a:pt x="114401" y="38519"/>
                </a:lnTo>
                <a:lnTo>
                  <a:pt x="119926" y="38354"/>
                </a:lnTo>
                <a:lnTo>
                  <a:pt x="120764" y="35369"/>
                </a:lnTo>
                <a:close/>
              </a:path>
              <a:path w="1264920" h="488314">
                <a:moveTo>
                  <a:pt x="123774" y="357593"/>
                </a:moveTo>
                <a:lnTo>
                  <a:pt x="123723" y="356958"/>
                </a:lnTo>
                <a:lnTo>
                  <a:pt x="123418" y="356146"/>
                </a:lnTo>
                <a:lnTo>
                  <a:pt x="122809" y="355701"/>
                </a:lnTo>
                <a:lnTo>
                  <a:pt x="121958" y="355727"/>
                </a:lnTo>
                <a:lnTo>
                  <a:pt x="121297" y="355752"/>
                </a:lnTo>
                <a:lnTo>
                  <a:pt x="120815" y="356171"/>
                </a:lnTo>
                <a:lnTo>
                  <a:pt x="120878" y="356831"/>
                </a:lnTo>
                <a:lnTo>
                  <a:pt x="120980" y="358013"/>
                </a:lnTo>
                <a:lnTo>
                  <a:pt x="121742" y="358508"/>
                </a:lnTo>
                <a:lnTo>
                  <a:pt x="122885" y="358254"/>
                </a:lnTo>
                <a:lnTo>
                  <a:pt x="123482" y="358114"/>
                </a:lnTo>
                <a:lnTo>
                  <a:pt x="123774" y="357593"/>
                </a:lnTo>
                <a:close/>
              </a:path>
              <a:path w="1264920" h="488314">
                <a:moveTo>
                  <a:pt x="126199" y="30556"/>
                </a:moveTo>
                <a:lnTo>
                  <a:pt x="125882" y="28549"/>
                </a:lnTo>
                <a:lnTo>
                  <a:pt x="124180" y="27965"/>
                </a:lnTo>
                <a:lnTo>
                  <a:pt x="122618" y="27622"/>
                </a:lnTo>
                <a:lnTo>
                  <a:pt x="121399" y="28003"/>
                </a:lnTo>
                <a:lnTo>
                  <a:pt x="120726" y="28219"/>
                </a:lnTo>
                <a:lnTo>
                  <a:pt x="120497" y="29832"/>
                </a:lnTo>
                <a:lnTo>
                  <a:pt x="120078" y="30861"/>
                </a:lnTo>
                <a:lnTo>
                  <a:pt x="120802" y="31292"/>
                </a:lnTo>
                <a:lnTo>
                  <a:pt x="121526" y="31915"/>
                </a:lnTo>
                <a:lnTo>
                  <a:pt x="123520" y="31762"/>
                </a:lnTo>
                <a:lnTo>
                  <a:pt x="124828" y="31242"/>
                </a:lnTo>
                <a:lnTo>
                  <a:pt x="126199" y="30556"/>
                </a:lnTo>
                <a:close/>
              </a:path>
              <a:path w="1264920" h="488314">
                <a:moveTo>
                  <a:pt x="133896" y="484060"/>
                </a:moveTo>
                <a:lnTo>
                  <a:pt x="133642" y="482244"/>
                </a:lnTo>
                <a:lnTo>
                  <a:pt x="133007" y="480733"/>
                </a:lnTo>
                <a:lnTo>
                  <a:pt x="128727" y="481431"/>
                </a:lnTo>
                <a:lnTo>
                  <a:pt x="127863" y="483222"/>
                </a:lnTo>
                <a:lnTo>
                  <a:pt x="127876" y="485355"/>
                </a:lnTo>
                <a:lnTo>
                  <a:pt x="127889" y="487222"/>
                </a:lnTo>
                <a:lnTo>
                  <a:pt x="129108" y="488289"/>
                </a:lnTo>
                <a:lnTo>
                  <a:pt x="133540" y="488099"/>
                </a:lnTo>
                <a:lnTo>
                  <a:pt x="133451" y="485787"/>
                </a:lnTo>
                <a:lnTo>
                  <a:pt x="133896" y="484060"/>
                </a:lnTo>
                <a:close/>
              </a:path>
              <a:path w="1264920" h="488314">
                <a:moveTo>
                  <a:pt x="153974" y="487095"/>
                </a:moveTo>
                <a:lnTo>
                  <a:pt x="153644" y="485279"/>
                </a:lnTo>
                <a:lnTo>
                  <a:pt x="153784" y="483806"/>
                </a:lnTo>
                <a:lnTo>
                  <a:pt x="153898" y="482561"/>
                </a:lnTo>
                <a:lnTo>
                  <a:pt x="153746" y="481355"/>
                </a:lnTo>
                <a:lnTo>
                  <a:pt x="150304" y="481558"/>
                </a:lnTo>
                <a:lnTo>
                  <a:pt x="149479" y="482930"/>
                </a:lnTo>
                <a:lnTo>
                  <a:pt x="148793" y="486346"/>
                </a:lnTo>
                <a:lnTo>
                  <a:pt x="150152" y="486740"/>
                </a:lnTo>
                <a:lnTo>
                  <a:pt x="151536" y="486994"/>
                </a:lnTo>
                <a:lnTo>
                  <a:pt x="153974" y="487095"/>
                </a:lnTo>
                <a:close/>
              </a:path>
              <a:path w="1264920" h="488314">
                <a:moveTo>
                  <a:pt x="165696" y="325526"/>
                </a:moveTo>
                <a:lnTo>
                  <a:pt x="163741" y="323697"/>
                </a:lnTo>
                <a:lnTo>
                  <a:pt x="162483" y="321868"/>
                </a:lnTo>
                <a:lnTo>
                  <a:pt x="161874" y="322072"/>
                </a:lnTo>
                <a:lnTo>
                  <a:pt x="159918" y="322707"/>
                </a:lnTo>
                <a:lnTo>
                  <a:pt x="158203" y="324091"/>
                </a:lnTo>
                <a:lnTo>
                  <a:pt x="156400" y="325183"/>
                </a:lnTo>
                <a:lnTo>
                  <a:pt x="157391" y="326478"/>
                </a:lnTo>
                <a:lnTo>
                  <a:pt x="158584" y="328968"/>
                </a:lnTo>
                <a:lnTo>
                  <a:pt x="161277" y="328498"/>
                </a:lnTo>
                <a:lnTo>
                  <a:pt x="163029" y="327025"/>
                </a:lnTo>
                <a:lnTo>
                  <a:pt x="165696" y="325526"/>
                </a:lnTo>
                <a:close/>
              </a:path>
              <a:path w="1264920" h="488314">
                <a:moveTo>
                  <a:pt x="165836" y="335051"/>
                </a:moveTo>
                <a:lnTo>
                  <a:pt x="165646" y="333057"/>
                </a:lnTo>
                <a:lnTo>
                  <a:pt x="164274" y="332028"/>
                </a:lnTo>
                <a:lnTo>
                  <a:pt x="162420" y="331914"/>
                </a:lnTo>
                <a:lnTo>
                  <a:pt x="161036" y="331812"/>
                </a:lnTo>
                <a:lnTo>
                  <a:pt x="159740" y="332524"/>
                </a:lnTo>
                <a:lnTo>
                  <a:pt x="159524" y="334137"/>
                </a:lnTo>
                <a:lnTo>
                  <a:pt x="159283" y="336016"/>
                </a:lnTo>
                <a:lnTo>
                  <a:pt x="161201" y="338289"/>
                </a:lnTo>
                <a:lnTo>
                  <a:pt x="164515" y="337870"/>
                </a:lnTo>
                <a:lnTo>
                  <a:pt x="165722" y="337019"/>
                </a:lnTo>
                <a:lnTo>
                  <a:pt x="165836" y="335051"/>
                </a:lnTo>
                <a:close/>
              </a:path>
              <a:path w="1264920" h="488314">
                <a:moveTo>
                  <a:pt x="180403" y="318173"/>
                </a:moveTo>
                <a:lnTo>
                  <a:pt x="179984" y="317677"/>
                </a:lnTo>
                <a:lnTo>
                  <a:pt x="178549" y="317411"/>
                </a:lnTo>
                <a:lnTo>
                  <a:pt x="177749" y="317677"/>
                </a:lnTo>
                <a:lnTo>
                  <a:pt x="177520" y="318516"/>
                </a:lnTo>
                <a:lnTo>
                  <a:pt x="177266" y="319405"/>
                </a:lnTo>
                <a:lnTo>
                  <a:pt x="177876" y="319874"/>
                </a:lnTo>
                <a:lnTo>
                  <a:pt x="178739" y="320014"/>
                </a:lnTo>
                <a:lnTo>
                  <a:pt x="179603" y="320027"/>
                </a:lnTo>
                <a:lnTo>
                  <a:pt x="180251" y="319659"/>
                </a:lnTo>
                <a:lnTo>
                  <a:pt x="180340" y="318770"/>
                </a:lnTo>
                <a:lnTo>
                  <a:pt x="180403" y="318173"/>
                </a:lnTo>
                <a:close/>
              </a:path>
              <a:path w="1264920" h="488314">
                <a:moveTo>
                  <a:pt x="183413" y="270281"/>
                </a:moveTo>
                <a:lnTo>
                  <a:pt x="183248" y="269976"/>
                </a:lnTo>
                <a:lnTo>
                  <a:pt x="183134" y="269481"/>
                </a:lnTo>
                <a:lnTo>
                  <a:pt x="182892" y="269405"/>
                </a:lnTo>
                <a:lnTo>
                  <a:pt x="182219" y="269201"/>
                </a:lnTo>
                <a:lnTo>
                  <a:pt x="181813" y="269671"/>
                </a:lnTo>
                <a:lnTo>
                  <a:pt x="181737" y="270573"/>
                </a:lnTo>
                <a:lnTo>
                  <a:pt x="182016" y="271106"/>
                </a:lnTo>
                <a:lnTo>
                  <a:pt x="182245" y="271170"/>
                </a:lnTo>
                <a:lnTo>
                  <a:pt x="182880" y="271322"/>
                </a:lnTo>
                <a:lnTo>
                  <a:pt x="183261" y="270891"/>
                </a:lnTo>
                <a:lnTo>
                  <a:pt x="183413" y="270281"/>
                </a:lnTo>
                <a:close/>
              </a:path>
              <a:path w="1264920" h="488314">
                <a:moveTo>
                  <a:pt x="203860" y="477012"/>
                </a:moveTo>
                <a:lnTo>
                  <a:pt x="203708" y="475500"/>
                </a:lnTo>
                <a:lnTo>
                  <a:pt x="202895" y="474789"/>
                </a:lnTo>
                <a:lnTo>
                  <a:pt x="199339" y="475068"/>
                </a:lnTo>
                <a:lnTo>
                  <a:pt x="198120" y="476313"/>
                </a:lnTo>
                <a:lnTo>
                  <a:pt x="198081" y="478612"/>
                </a:lnTo>
                <a:lnTo>
                  <a:pt x="198056" y="480339"/>
                </a:lnTo>
                <a:lnTo>
                  <a:pt x="199034" y="481012"/>
                </a:lnTo>
                <a:lnTo>
                  <a:pt x="203136" y="480733"/>
                </a:lnTo>
                <a:lnTo>
                  <a:pt x="203454" y="478751"/>
                </a:lnTo>
                <a:lnTo>
                  <a:pt x="203860" y="477012"/>
                </a:lnTo>
                <a:close/>
              </a:path>
              <a:path w="1264920" h="488314">
                <a:moveTo>
                  <a:pt x="209334" y="483666"/>
                </a:moveTo>
                <a:lnTo>
                  <a:pt x="207924" y="482244"/>
                </a:lnTo>
                <a:lnTo>
                  <a:pt x="207454" y="482561"/>
                </a:lnTo>
                <a:lnTo>
                  <a:pt x="207378" y="483146"/>
                </a:lnTo>
                <a:lnTo>
                  <a:pt x="207289" y="483781"/>
                </a:lnTo>
                <a:lnTo>
                  <a:pt x="207733" y="484060"/>
                </a:lnTo>
                <a:lnTo>
                  <a:pt x="208165" y="484085"/>
                </a:lnTo>
                <a:lnTo>
                  <a:pt x="208978" y="484035"/>
                </a:lnTo>
                <a:lnTo>
                  <a:pt x="209334" y="483666"/>
                </a:lnTo>
                <a:close/>
              </a:path>
              <a:path w="1264920" h="488314">
                <a:moveTo>
                  <a:pt x="218478" y="355168"/>
                </a:moveTo>
                <a:lnTo>
                  <a:pt x="218224" y="354380"/>
                </a:lnTo>
                <a:lnTo>
                  <a:pt x="217360" y="354203"/>
                </a:lnTo>
                <a:lnTo>
                  <a:pt x="216522" y="354037"/>
                </a:lnTo>
                <a:lnTo>
                  <a:pt x="216039" y="354609"/>
                </a:lnTo>
                <a:lnTo>
                  <a:pt x="215861" y="355409"/>
                </a:lnTo>
                <a:lnTo>
                  <a:pt x="215823" y="356273"/>
                </a:lnTo>
                <a:lnTo>
                  <a:pt x="216192" y="356933"/>
                </a:lnTo>
                <a:lnTo>
                  <a:pt x="217055" y="356895"/>
                </a:lnTo>
                <a:lnTo>
                  <a:pt x="217462" y="356882"/>
                </a:lnTo>
                <a:lnTo>
                  <a:pt x="218020" y="356336"/>
                </a:lnTo>
                <a:lnTo>
                  <a:pt x="218186" y="355904"/>
                </a:lnTo>
                <a:lnTo>
                  <a:pt x="218478" y="355168"/>
                </a:lnTo>
                <a:close/>
              </a:path>
              <a:path w="1264920" h="488314">
                <a:moveTo>
                  <a:pt x="250088" y="301269"/>
                </a:moveTo>
                <a:lnTo>
                  <a:pt x="249999" y="300405"/>
                </a:lnTo>
                <a:lnTo>
                  <a:pt x="249428" y="299821"/>
                </a:lnTo>
                <a:lnTo>
                  <a:pt x="247192" y="299631"/>
                </a:lnTo>
                <a:lnTo>
                  <a:pt x="246710" y="300685"/>
                </a:lnTo>
                <a:lnTo>
                  <a:pt x="246786" y="301929"/>
                </a:lnTo>
                <a:lnTo>
                  <a:pt x="246837" y="302768"/>
                </a:lnTo>
                <a:lnTo>
                  <a:pt x="247523" y="303237"/>
                </a:lnTo>
                <a:lnTo>
                  <a:pt x="249504" y="303085"/>
                </a:lnTo>
                <a:lnTo>
                  <a:pt x="249923" y="302272"/>
                </a:lnTo>
                <a:lnTo>
                  <a:pt x="250088" y="301269"/>
                </a:lnTo>
                <a:close/>
              </a:path>
              <a:path w="1264920" h="488314">
                <a:moveTo>
                  <a:pt x="267449" y="343255"/>
                </a:moveTo>
                <a:lnTo>
                  <a:pt x="267373" y="342252"/>
                </a:lnTo>
                <a:lnTo>
                  <a:pt x="266852" y="341795"/>
                </a:lnTo>
                <a:lnTo>
                  <a:pt x="266014" y="341833"/>
                </a:lnTo>
                <a:lnTo>
                  <a:pt x="264960" y="341871"/>
                </a:lnTo>
                <a:lnTo>
                  <a:pt x="264287" y="342480"/>
                </a:lnTo>
                <a:lnTo>
                  <a:pt x="264185" y="343535"/>
                </a:lnTo>
                <a:lnTo>
                  <a:pt x="264109" y="344322"/>
                </a:lnTo>
                <a:lnTo>
                  <a:pt x="264401" y="345122"/>
                </a:lnTo>
                <a:lnTo>
                  <a:pt x="265303" y="345147"/>
                </a:lnTo>
                <a:lnTo>
                  <a:pt x="266560" y="345173"/>
                </a:lnTo>
                <a:lnTo>
                  <a:pt x="267360" y="344462"/>
                </a:lnTo>
                <a:lnTo>
                  <a:pt x="267449" y="343255"/>
                </a:lnTo>
                <a:close/>
              </a:path>
              <a:path w="1264920" h="488314">
                <a:moveTo>
                  <a:pt x="306070" y="317601"/>
                </a:moveTo>
                <a:lnTo>
                  <a:pt x="306006" y="316979"/>
                </a:lnTo>
                <a:lnTo>
                  <a:pt x="305930" y="316077"/>
                </a:lnTo>
                <a:lnTo>
                  <a:pt x="305333" y="315709"/>
                </a:lnTo>
                <a:lnTo>
                  <a:pt x="304444" y="315785"/>
                </a:lnTo>
                <a:lnTo>
                  <a:pt x="303834" y="315950"/>
                </a:lnTo>
                <a:lnTo>
                  <a:pt x="303403" y="316382"/>
                </a:lnTo>
                <a:lnTo>
                  <a:pt x="303453" y="316979"/>
                </a:lnTo>
                <a:lnTo>
                  <a:pt x="303517" y="317893"/>
                </a:lnTo>
                <a:lnTo>
                  <a:pt x="304228" y="318223"/>
                </a:lnTo>
                <a:lnTo>
                  <a:pt x="305054" y="318147"/>
                </a:lnTo>
                <a:lnTo>
                  <a:pt x="305689" y="318084"/>
                </a:lnTo>
                <a:lnTo>
                  <a:pt x="306070" y="317601"/>
                </a:lnTo>
                <a:close/>
              </a:path>
              <a:path w="1264920" h="488314">
                <a:moveTo>
                  <a:pt x="309308" y="346278"/>
                </a:moveTo>
                <a:lnTo>
                  <a:pt x="308825" y="345503"/>
                </a:lnTo>
                <a:lnTo>
                  <a:pt x="307670" y="345300"/>
                </a:lnTo>
                <a:lnTo>
                  <a:pt x="305854" y="345224"/>
                </a:lnTo>
                <a:lnTo>
                  <a:pt x="305358" y="346392"/>
                </a:lnTo>
                <a:lnTo>
                  <a:pt x="305269" y="347891"/>
                </a:lnTo>
                <a:lnTo>
                  <a:pt x="305219" y="348716"/>
                </a:lnTo>
                <a:lnTo>
                  <a:pt x="305422" y="349542"/>
                </a:lnTo>
                <a:lnTo>
                  <a:pt x="306362" y="349643"/>
                </a:lnTo>
                <a:lnTo>
                  <a:pt x="308013" y="349846"/>
                </a:lnTo>
                <a:lnTo>
                  <a:pt x="308914" y="348907"/>
                </a:lnTo>
                <a:lnTo>
                  <a:pt x="309308" y="346278"/>
                </a:lnTo>
                <a:close/>
              </a:path>
              <a:path w="1264920" h="488314">
                <a:moveTo>
                  <a:pt x="345567" y="335648"/>
                </a:moveTo>
                <a:lnTo>
                  <a:pt x="345478" y="334848"/>
                </a:lnTo>
                <a:lnTo>
                  <a:pt x="345389" y="333794"/>
                </a:lnTo>
                <a:lnTo>
                  <a:pt x="342849" y="333692"/>
                </a:lnTo>
                <a:lnTo>
                  <a:pt x="341947" y="334365"/>
                </a:lnTo>
                <a:lnTo>
                  <a:pt x="341947" y="336892"/>
                </a:lnTo>
                <a:lnTo>
                  <a:pt x="342734" y="337566"/>
                </a:lnTo>
                <a:lnTo>
                  <a:pt x="343750" y="337591"/>
                </a:lnTo>
                <a:lnTo>
                  <a:pt x="344792" y="337629"/>
                </a:lnTo>
                <a:lnTo>
                  <a:pt x="345478" y="336943"/>
                </a:lnTo>
                <a:lnTo>
                  <a:pt x="345567" y="335648"/>
                </a:lnTo>
                <a:close/>
              </a:path>
              <a:path w="1264920" h="488314">
                <a:moveTo>
                  <a:pt x="356057" y="313690"/>
                </a:moveTo>
                <a:lnTo>
                  <a:pt x="355765" y="312966"/>
                </a:lnTo>
                <a:lnTo>
                  <a:pt x="355523" y="312051"/>
                </a:lnTo>
                <a:lnTo>
                  <a:pt x="354723" y="312115"/>
                </a:lnTo>
                <a:lnTo>
                  <a:pt x="354076" y="312343"/>
                </a:lnTo>
                <a:lnTo>
                  <a:pt x="353441" y="312534"/>
                </a:lnTo>
                <a:lnTo>
                  <a:pt x="352996" y="312127"/>
                </a:lnTo>
                <a:lnTo>
                  <a:pt x="352425" y="311873"/>
                </a:lnTo>
                <a:lnTo>
                  <a:pt x="349707" y="311912"/>
                </a:lnTo>
                <a:lnTo>
                  <a:pt x="347941" y="313778"/>
                </a:lnTo>
                <a:lnTo>
                  <a:pt x="347903" y="317792"/>
                </a:lnTo>
                <a:lnTo>
                  <a:pt x="348005" y="319532"/>
                </a:lnTo>
                <a:lnTo>
                  <a:pt x="351967" y="319989"/>
                </a:lnTo>
                <a:lnTo>
                  <a:pt x="354431" y="317233"/>
                </a:lnTo>
                <a:lnTo>
                  <a:pt x="354444" y="315048"/>
                </a:lnTo>
                <a:lnTo>
                  <a:pt x="354457" y="314807"/>
                </a:lnTo>
                <a:lnTo>
                  <a:pt x="354393" y="314337"/>
                </a:lnTo>
                <a:lnTo>
                  <a:pt x="354939" y="314198"/>
                </a:lnTo>
                <a:lnTo>
                  <a:pt x="355498" y="313893"/>
                </a:lnTo>
                <a:lnTo>
                  <a:pt x="356057" y="313690"/>
                </a:lnTo>
                <a:close/>
              </a:path>
              <a:path w="1264920" h="488314">
                <a:moveTo>
                  <a:pt x="375475" y="14351"/>
                </a:moveTo>
                <a:lnTo>
                  <a:pt x="369354" y="14732"/>
                </a:lnTo>
                <a:lnTo>
                  <a:pt x="367271" y="10083"/>
                </a:lnTo>
                <a:lnTo>
                  <a:pt x="366572" y="4914"/>
                </a:lnTo>
                <a:lnTo>
                  <a:pt x="363791" y="3276"/>
                </a:lnTo>
                <a:lnTo>
                  <a:pt x="360997" y="1625"/>
                </a:lnTo>
                <a:lnTo>
                  <a:pt x="356133" y="3479"/>
                </a:lnTo>
                <a:lnTo>
                  <a:pt x="351434" y="3860"/>
                </a:lnTo>
                <a:lnTo>
                  <a:pt x="352513" y="2540"/>
                </a:lnTo>
                <a:lnTo>
                  <a:pt x="353796" y="1282"/>
                </a:lnTo>
                <a:lnTo>
                  <a:pt x="354723" y="0"/>
                </a:lnTo>
                <a:lnTo>
                  <a:pt x="345122" y="0"/>
                </a:lnTo>
                <a:lnTo>
                  <a:pt x="341350" y="546"/>
                </a:lnTo>
                <a:lnTo>
                  <a:pt x="333222" y="14541"/>
                </a:lnTo>
                <a:lnTo>
                  <a:pt x="336194" y="13652"/>
                </a:lnTo>
                <a:lnTo>
                  <a:pt x="339051" y="11925"/>
                </a:lnTo>
                <a:lnTo>
                  <a:pt x="343001" y="16522"/>
                </a:lnTo>
                <a:lnTo>
                  <a:pt x="346100" y="17094"/>
                </a:lnTo>
                <a:lnTo>
                  <a:pt x="353263" y="14427"/>
                </a:lnTo>
                <a:lnTo>
                  <a:pt x="358419" y="16167"/>
                </a:lnTo>
                <a:lnTo>
                  <a:pt x="367588" y="18186"/>
                </a:lnTo>
                <a:lnTo>
                  <a:pt x="371309" y="18338"/>
                </a:lnTo>
                <a:lnTo>
                  <a:pt x="375081" y="15455"/>
                </a:lnTo>
                <a:lnTo>
                  <a:pt x="375221" y="14808"/>
                </a:lnTo>
                <a:lnTo>
                  <a:pt x="375475" y="14351"/>
                </a:lnTo>
                <a:close/>
              </a:path>
              <a:path w="1264920" h="488314">
                <a:moveTo>
                  <a:pt x="376466" y="356336"/>
                </a:moveTo>
                <a:lnTo>
                  <a:pt x="374078" y="357263"/>
                </a:lnTo>
                <a:lnTo>
                  <a:pt x="371754" y="356755"/>
                </a:lnTo>
                <a:lnTo>
                  <a:pt x="370903" y="359168"/>
                </a:lnTo>
                <a:lnTo>
                  <a:pt x="370674" y="359841"/>
                </a:lnTo>
                <a:lnTo>
                  <a:pt x="371322" y="360794"/>
                </a:lnTo>
                <a:lnTo>
                  <a:pt x="372122" y="360781"/>
                </a:lnTo>
                <a:lnTo>
                  <a:pt x="374408" y="360768"/>
                </a:lnTo>
                <a:lnTo>
                  <a:pt x="376059" y="359791"/>
                </a:lnTo>
                <a:lnTo>
                  <a:pt x="376466" y="356336"/>
                </a:lnTo>
                <a:close/>
              </a:path>
              <a:path w="1264920" h="488314">
                <a:moveTo>
                  <a:pt x="396938" y="359397"/>
                </a:moveTo>
                <a:lnTo>
                  <a:pt x="395592" y="357416"/>
                </a:lnTo>
                <a:lnTo>
                  <a:pt x="391464" y="357225"/>
                </a:lnTo>
                <a:lnTo>
                  <a:pt x="389470" y="359143"/>
                </a:lnTo>
                <a:lnTo>
                  <a:pt x="389166" y="361391"/>
                </a:lnTo>
                <a:lnTo>
                  <a:pt x="388924" y="363181"/>
                </a:lnTo>
                <a:lnTo>
                  <a:pt x="390575" y="365569"/>
                </a:lnTo>
                <a:lnTo>
                  <a:pt x="394093" y="365912"/>
                </a:lnTo>
                <a:lnTo>
                  <a:pt x="396354" y="363994"/>
                </a:lnTo>
                <a:lnTo>
                  <a:pt x="396621" y="361975"/>
                </a:lnTo>
                <a:lnTo>
                  <a:pt x="396938" y="359397"/>
                </a:lnTo>
                <a:close/>
              </a:path>
              <a:path w="1264920" h="488314">
                <a:moveTo>
                  <a:pt x="409905" y="334175"/>
                </a:moveTo>
                <a:lnTo>
                  <a:pt x="408139" y="331444"/>
                </a:lnTo>
                <a:lnTo>
                  <a:pt x="406908" y="330746"/>
                </a:lnTo>
                <a:lnTo>
                  <a:pt x="403034" y="331241"/>
                </a:lnTo>
                <a:lnTo>
                  <a:pt x="398183" y="336829"/>
                </a:lnTo>
                <a:lnTo>
                  <a:pt x="398183" y="339305"/>
                </a:lnTo>
                <a:lnTo>
                  <a:pt x="398487" y="340753"/>
                </a:lnTo>
                <a:lnTo>
                  <a:pt x="398627" y="342341"/>
                </a:lnTo>
                <a:lnTo>
                  <a:pt x="399186" y="343750"/>
                </a:lnTo>
                <a:lnTo>
                  <a:pt x="399935" y="345643"/>
                </a:lnTo>
                <a:lnTo>
                  <a:pt x="403301" y="346189"/>
                </a:lnTo>
                <a:lnTo>
                  <a:pt x="404774" y="341503"/>
                </a:lnTo>
                <a:lnTo>
                  <a:pt x="407073" y="339801"/>
                </a:lnTo>
                <a:lnTo>
                  <a:pt x="409829" y="336067"/>
                </a:lnTo>
                <a:lnTo>
                  <a:pt x="409905" y="334175"/>
                </a:lnTo>
                <a:close/>
              </a:path>
              <a:path w="1264920" h="488314">
                <a:moveTo>
                  <a:pt x="435229" y="298437"/>
                </a:moveTo>
                <a:lnTo>
                  <a:pt x="435051" y="298030"/>
                </a:lnTo>
                <a:lnTo>
                  <a:pt x="434708" y="297878"/>
                </a:lnTo>
                <a:lnTo>
                  <a:pt x="434365" y="298145"/>
                </a:lnTo>
                <a:lnTo>
                  <a:pt x="434149" y="298323"/>
                </a:lnTo>
                <a:lnTo>
                  <a:pt x="434086" y="298704"/>
                </a:lnTo>
                <a:lnTo>
                  <a:pt x="433959" y="298996"/>
                </a:lnTo>
                <a:lnTo>
                  <a:pt x="434263" y="299110"/>
                </a:lnTo>
                <a:lnTo>
                  <a:pt x="434632" y="299377"/>
                </a:lnTo>
                <a:lnTo>
                  <a:pt x="434835" y="299288"/>
                </a:lnTo>
                <a:lnTo>
                  <a:pt x="435051" y="299173"/>
                </a:lnTo>
                <a:lnTo>
                  <a:pt x="435102" y="298729"/>
                </a:lnTo>
                <a:lnTo>
                  <a:pt x="435229" y="298437"/>
                </a:lnTo>
                <a:close/>
              </a:path>
              <a:path w="1264920" h="488314">
                <a:moveTo>
                  <a:pt x="471474" y="269989"/>
                </a:moveTo>
                <a:lnTo>
                  <a:pt x="471424" y="268058"/>
                </a:lnTo>
                <a:lnTo>
                  <a:pt x="470941" y="267347"/>
                </a:lnTo>
                <a:lnTo>
                  <a:pt x="470065" y="267423"/>
                </a:lnTo>
                <a:lnTo>
                  <a:pt x="468985" y="267538"/>
                </a:lnTo>
                <a:lnTo>
                  <a:pt x="468439" y="268376"/>
                </a:lnTo>
                <a:lnTo>
                  <a:pt x="468452" y="269455"/>
                </a:lnTo>
                <a:lnTo>
                  <a:pt x="468477" y="270306"/>
                </a:lnTo>
                <a:lnTo>
                  <a:pt x="468960" y="270852"/>
                </a:lnTo>
                <a:lnTo>
                  <a:pt x="469938" y="270941"/>
                </a:lnTo>
                <a:lnTo>
                  <a:pt x="470954" y="270713"/>
                </a:lnTo>
                <a:lnTo>
                  <a:pt x="471474" y="269989"/>
                </a:lnTo>
                <a:close/>
              </a:path>
              <a:path w="1264920" h="488314">
                <a:moveTo>
                  <a:pt x="484708" y="484784"/>
                </a:moveTo>
                <a:lnTo>
                  <a:pt x="484314" y="484200"/>
                </a:lnTo>
                <a:lnTo>
                  <a:pt x="483463" y="484098"/>
                </a:lnTo>
                <a:lnTo>
                  <a:pt x="482384" y="483958"/>
                </a:lnTo>
                <a:lnTo>
                  <a:pt x="481622" y="484454"/>
                </a:lnTo>
                <a:lnTo>
                  <a:pt x="481660" y="485571"/>
                </a:lnTo>
                <a:lnTo>
                  <a:pt x="481698" y="486371"/>
                </a:lnTo>
                <a:lnTo>
                  <a:pt x="482384" y="486778"/>
                </a:lnTo>
                <a:lnTo>
                  <a:pt x="483196" y="486867"/>
                </a:lnTo>
                <a:lnTo>
                  <a:pt x="483971" y="486791"/>
                </a:lnTo>
                <a:lnTo>
                  <a:pt x="484644" y="486575"/>
                </a:lnTo>
                <a:lnTo>
                  <a:pt x="484682" y="485622"/>
                </a:lnTo>
                <a:lnTo>
                  <a:pt x="484708" y="484784"/>
                </a:lnTo>
                <a:close/>
              </a:path>
              <a:path w="1264920" h="488314">
                <a:moveTo>
                  <a:pt x="512343" y="304533"/>
                </a:moveTo>
                <a:lnTo>
                  <a:pt x="512267" y="303949"/>
                </a:lnTo>
                <a:lnTo>
                  <a:pt x="512241" y="303733"/>
                </a:lnTo>
                <a:lnTo>
                  <a:pt x="511835" y="303555"/>
                </a:lnTo>
                <a:lnTo>
                  <a:pt x="511594" y="303364"/>
                </a:lnTo>
                <a:lnTo>
                  <a:pt x="511378" y="303606"/>
                </a:lnTo>
                <a:lnTo>
                  <a:pt x="511022" y="303822"/>
                </a:lnTo>
                <a:lnTo>
                  <a:pt x="510946" y="304342"/>
                </a:lnTo>
                <a:lnTo>
                  <a:pt x="511213" y="304863"/>
                </a:lnTo>
                <a:lnTo>
                  <a:pt x="511390" y="304888"/>
                </a:lnTo>
                <a:lnTo>
                  <a:pt x="512013" y="304965"/>
                </a:lnTo>
                <a:lnTo>
                  <a:pt x="512343" y="304533"/>
                </a:lnTo>
                <a:close/>
              </a:path>
              <a:path w="1264920" h="488314">
                <a:moveTo>
                  <a:pt x="517753" y="301574"/>
                </a:moveTo>
                <a:lnTo>
                  <a:pt x="517652" y="300456"/>
                </a:lnTo>
                <a:lnTo>
                  <a:pt x="517575" y="299720"/>
                </a:lnTo>
                <a:lnTo>
                  <a:pt x="517334" y="298996"/>
                </a:lnTo>
                <a:lnTo>
                  <a:pt x="516331" y="298945"/>
                </a:lnTo>
                <a:lnTo>
                  <a:pt x="515315" y="299123"/>
                </a:lnTo>
                <a:lnTo>
                  <a:pt x="514731" y="299821"/>
                </a:lnTo>
                <a:lnTo>
                  <a:pt x="514692" y="300799"/>
                </a:lnTo>
                <a:lnTo>
                  <a:pt x="514654" y="301599"/>
                </a:lnTo>
                <a:lnTo>
                  <a:pt x="515200" y="302234"/>
                </a:lnTo>
                <a:lnTo>
                  <a:pt x="516039" y="302221"/>
                </a:lnTo>
                <a:lnTo>
                  <a:pt x="517105" y="302196"/>
                </a:lnTo>
                <a:lnTo>
                  <a:pt x="517753" y="301574"/>
                </a:lnTo>
                <a:close/>
              </a:path>
              <a:path w="1264920" h="488314">
                <a:moveTo>
                  <a:pt x="527862" y="477850"/>
                </a:moveTo>
                <a:lnTo>
                  <a:pt x="527850" y="477202"/>
                </a:lnTo>
                <a:lnTo>
                  <a:pt x="527265" y="476999"/>
                </a:lnTo>
                <a:lnTo>
                  <a:pt x="526694" y="476910"/>
                </a:lnTo>
                <a:lnTo>
                  <a:pt x="526097" y="476935"/>
                </a:lnTo>
                <a:lnTo>
                  <a:pt x="525538" y="477189"/>
                </a:lnTo>
                <a:lnTo>
                  <a:pt x="525564" y="478447"/>
                </a:lnTo>
                <a:lnTo>
                  <a:pt x="526110" y="478751"/>
                </a:lnTo>
                <a:lnTo>
                  <a:pt x="526707" y="478751"/>
                </a:lnTo>
                <a:lnTo>
                  <a:pt x="527316" y="478764"/>
                </a:lnTo>
                <a:lnTo>
                  <a:pt x="527862" y="478485"/>
                </a:lnTo>
                <a:lnTo>
                  <a:pt x="527862" y="477850"/>
                </a:lnTo>
                <a:close/>
              </a:path>
              <a:path w="1264920" h="488314">
                <a:moveTo>
                  <a:pt x="549135" y="301701"/>
                </a:moveTo>
                <a:lnTo>
                  <a:pt x="548665" y="297446"/>
                </a:lnTo>
                <a:lnTo>
                  <a:pt x="546989" y="296291"/>
                </a:lnTo>
                <a:lnTo>
                  <a:pt x="544360" y="297497"/>
                </a:lnTo>
                <a:lnTo>
                  <a:pt x="544169" y="297586"/>
                </a:lnTo>
                <a:lnTo>
                  <a:pt x="544029" y="297764"/>
                </a:lnTo>
                <a:lnTo>
                  <a:pt x="543902" y="297992"/>
                </a:lnTo>
                <a:lnTo>
                  <a:pt x="543598" y="297929"/>
                </a:lnTo>
                <a:lnTo>
                  <a:pt x="543267" y="297891"/>
                </a:lnTo>
                <a:lnTo>
                  <a:pt x="540296" y="298018"/>
                </a:lnTo>
                <a:lnTo>
                  <a:pt x="537921" y="300723"/>
                </a:lnTo>
                <a:lnTo>
                  <a:pt x="538175" y="305447"/>
                </a:lnTo>
                <a:lnTo>
                  <a:pt x="538911" y="307022"/>
                </a:lnTo>
                <a:lnTo>
                  <a:pt x="543293" y="307124"/>
                </a:lnTo>
                <a:lnTo>
                  <a:pt x="545706" y="304050"/>
                </a:lnTo>
                <a:lnTo>
                  <a:pt x="545934" y="301320"/>
                </a:lnTo>
                <a:lnTo>
                  <a:pt x="549135" y="301701"/>
                </a:lnTo>
                <a:close/>
              </a:path>
              <a:path w="1264920" h="488314">
                <a:moveTo>
                  <a:pt x="602513" y="269963"/>
                </a:moveTo>
                <a:lnTo>
                  <a:pt x="602411" y="268986"/>
                </a:lnTo>
                <a:lnTo>
                  <a:pt x="602094" y="268020"/>
                </a:lnTo>
                <a:lnTo>
                  <a:pt x="599821" y="267830"/>
                </a:lnTo>
                <a:lnTo>
                  <a:pt x="599351" y="268757"/>
                </a:lnTo>
                <a:lnTo>
                  <a:pt x="599287" y="269773"/>
                </a:lnTo>
                <a:lnTo>
                  <a:pt x="599236" y="270598"/>
                </a:lnTo>
                <a:lnTo>
                  <a:pt x="599655" y="271284"/>
                </a:lnTo>
                <a:lnTo>
                  <a:pt x="600506" y="271424"/>
                </a:lnTo>
                <a:lnTo>
                  <a:pt x="601573" y="271589"/>
                </a:lnTo>
                <a:lnTo>
                  <a:pt x="602322" y="271132"/>
                </a:lnTo>
                <a:lnTo>
                  <a:pt x="602513" y="269963"/>
                </a:lnTo>
                <a:close/>
              </a:path>
              <a:path w="1264920" h="488314">
                <a:moveTo>
                  <a:pt x="659307" y="361442"/>
                </a:moveTo>
                <a:lnTo>
                  <a:pt x="657745" y="359473"/>
                </a:lnTo>
                <a:lnTo>
                  <a:pt x="656285" y="359410"/>
                </a:lnTo>
                <a:lnTo>
                  <a:pt x="654316" y="359333"/>
                </a:lnTo>
                <a:lnTo>
                  <a:pt x="652005" y="361823"/>
                </a:lnTo>
                <a:lnTo>
                  <a:pt x="652068" y="365975"/>
                </a:lnTo>
                <a:lnTo>
                  <a:pt x="652399" y="367779"/>
                </a:lnTo>
                <a:lnTo>
                  <a:pt x="656869" y="367868"/>
                </a:lnTo>
                <a:lnTo>
                  <a:pt x="659231" y="365353"/>
                </a:lnTo>
                <a:lnTo>
                  <a:pt x="659307" y="361442"/>
                </a:lnTo>
                <a:close/>
              </a:path>
              <a:path w="1264920" h="488314">
                <a:moveTo>
                  <a:pt x="670013" y="311975"/>
                </a:moveTo>
                <a:lnTo>
                  <a:pt x="669759" y="311746"/>
                </a:lnTo>
                <a:lnTo>
                  <a:pt x="669493" y="311353"/>
                </a:lnTo>
                <a:lnTo>
                  <a:pt x="669239" y="311353"/>
                </a:lnTo>
                <a:lnTo>
                  <a:pt x="668972" y="311340"/>
                </a:lnTo>
                <a:lnTo>
                  <a:pt x="668515" y="311721"/>
                </a:lnTo>
                <a:lnTo>
                  <a:pt x="668489" y="311962"/>
                </a:lnTo>
                <a:lnTo>
                  <a:pt x="668413" y="312610"/>
                </a:lnTo>
                <a:lnTo>
                  <a:pt x="668858" y="312978"/>
                </a:lnTo>
                <a:lnTo>
                  <a:pt x="669480" y="312801"/>
                </a:lnTo>
                <a:lnTo>
                  <a:pt x="669721" y="312724"/>
                </a:lnTo>
                <a:lnTo>
                  <a:pt x="669836" y="312267"/>
                </a:lnTo>
                <a:lnTo>
                  <a:pt x="670013" y="311975"/>
                </a:lnTo>
                <a:close/>
              </a:path>
              <a:path w="1264920" h="488314">
                <a:moveTo>
                  <a:pt x="704938" y="256603"/>
                </a:moveTo>
                <a:lnTo>
                  <a:pt x="704862" y="253453"/>
                </a:lnTo>
                <a:lnTo>
                  <a:pt x="703402" y="250761"/>
                </a:lnTo>
                <a:lnTo>
                  <a:pt x="701941" y="248081"/>
                </a:lnTo>
                <a:lnTo>
                  <a:pt x="699160" y="248424"/>
                </a:lnTo>
                <a:lnTo>
                  <a:pt x="694512" y="249301"/>
                </a:lnTo>
                <a:lnTo>
                  <a:pt x="692658" y="249351"/>
                </a:lnTo>
                <a:lnTo>
                  <a:pt x="686498" y="246532"/>
                </a:lnTo>
                <a:lnTo>
                  <a:pt x="682332" y="249085"/>
                </a:lnTo>
                <a:lnTo>
                  <a:pt x="681342" y="253619"/>
                </a:lnTo>
                <a:lnTo>
                  <a:pt x="680783" y="254076"/>
                </a:lnTo>
                <a:lnTo>
                  <a:pt x="675640" y="259295"/>
                </a:lnTo>
                <a:lnTo>
                  <a:pt x="682752" y="261632"/>
                </a:lnTo>
                <a:lnTo>
                  <a:pt x="682612" y="266928"/>
                </a:lnTo>
                <a:lnTo>
                  <a:pt x="684060" y="268389"/>
                </a:lnTo>
                <a:lnTo>
                  <a:pt x="685203" y="269976"/>
                </a:lnTo>
                <a:lnTo>
                  <a:pt x="689825" y="269392"/>
                </a:lnTo>
                <a:lnTo>
                  <a:pt x="692810" y="268757"/>
                </a:lnTo>
                <a:lnTo>
                  <a:pt x="694842" y="266204"/>
                </a:lnTo>
                <a:lnTo>
                  <a:pt x="697966" y="264401"/>
                </a:lnTo>
                <a:lnTo>
                  <a:pt x="700697" y="262013"/>
                </a:lnTo>
                <a:lnTo>
                  <a:pt x="704938" y="256603"/>
                </a:lnTo>
                <a:close/>
              </a:path>
              <a:path w="1264920" h="488314">
                <a:moveTo>
                  <a:pt x="715492" y="309918"/>
                </a:moveTo>
                <a:lnTo>
                  <a:pt x="714082" y="307619"/>
                </a:lnTo>
                <a:lnTo>
                  <a:pt x="709434" y="307924"/>
                </a:lnTo>
                <a:lnTo>
                  <a:pt x="709002" y="310261"/>
                </a:lnTo>
                <a:lnTo>
                  <a:pt x="708596" y="312254"/>
                </a:lnTo>
                <a:lnTo>
                  <a:pt x="708228" y="314071"/>
                </a:lnTo>
                <a:lnTo>
                  <a:pt x="708837" y="315658"/>
                </a:lnTo>
                <a:lnTo>
                  <a:pt x="710768" y="316179"/>
                </a:lnTo>
                <a:lnTo>
                  <a:pt x="712736" y="316344"/>
                </a:lnTo>
                <a:lnTo>
                  <a:pt x="714946" y="314363"/>
                </a:lnTo>
                <a:lnTo>
                  <a:pt x="715492" y="309918"/>
                </a:lnTo>
                <a:close/>
              </a:path>
              <a:path w="1264920" h="488314">
                <a:moveTo>
                  <a:pt x="736028" y="307936"/>
                </a:moveTo>
                <a:lnTo>
                  <a:pt x="731469" y="307936"/>
                </a:lnTo>
                <a:lnTo>
                  <a:pt x="728078" y="307619"/>
                </a:lnTo>
                <a:lnTo>
                  <a:pt x="723544" y="308267"/>
                </a:lnTo>
                <a:lnTo>
                  <a:pt x="722096" y="310070"/>
                </a:lnTo>
                <a:lnTo>
                  <a:pt x="721614" y="311442"/>
                </a:lnTo>
                <a:lnTo>
                  <a:pt x="721385" y="312102"/>
                </a:lnTo>
                <a:lnTo>
                  <a:pt x="723620" y="314515"/>
                </a:lnTo>
                <a:lnTo>
                  <a:pt x="727913" y="312686"/>
                </a:lnTo>
                <a:lnTo>
                  <a:pt x="733488" y="314109"/>
                </a:lnTo>
                <a:lnTo>
                  <a:pt x="736028" y="307936"/>
                </a:lnTo>
                <a:close/>
              </a:path>
              <a:path w="1264920" h="488314">
                <a:moveTo>
                  <a:pt x="752703" y="312750"/>
                </a:moveTo>
                <a:lnTo>
                  <a:pt x="751217" y="308330"/>
                </a:lnTo>
                <a:lnTo>
                  <a:pt x="746899" y="314858"/>
                </a:lnTo>
                <a:lnTo>
                  <a:pt x="751967" y="314363"/>
                </a:lnTo>
                <a:lnTo>
                  <a:pt x="752703" y="312750"/>
                </a:lnTo>
                <a:close/>
              </a:path>
              <a:path w="1264920" h="488314">
                <a:moveTo>
                  <a:pt x="764032" y="479653"/>
                </a:moveTo>
                <a:lnTo>
                  <a:pt x="763447" y="478891"/>
                </a:lnTo>
                <a:lnTo>
                  <a:pt x="762304" y="478828"/>
                </a:lnTo>
                <a:lnTo>
                  <a:pt x="761403" y="478777"/>
                </a:lnTo>
                <a:lnTo>
                  <a:pt x="760945" y="479450"/>
                </a:lnTo>
                <a:lnTo>
                  <a:pt x="760895" y="480301"/>
                </a:lnTo>
                <a:lnTo>
                  <a:pt x="760857" y="481152"/>
                </a:lnTo>
                <a:lnTo>
                  <a:pt x="761276" y="481736"/>
                </a:lnTo>
                <a:lnTo>
                  <a:pt x="762152" y="481914"/>
                </a:lnTo>
                <a:lnTo>
                  <a:pt x="763003" y="481952"/>
                </a:lnTo>
                <a:lnTo>
                  <a:pt x="763739" y="481660"/>
                </a:lnTo>
                <a:lnTo>
                  <a:pt x="764032" y="479653"/>
                </a:lnTo>
                <a:close/>
              </a:path>
              <a:path w="1264920" h="488314">
                <a:moveTo>
                  <a:pt x="772490" y="267741"/>
                </a:moveTo>
                <a:lnTo>
                  <a:pt x="772439" y="265315"/>
                </a:lnTo>
                <a:lnTo>
                  <a:pt x="771982" y="264337"/>
                </a:lnTo>
                <a:lnTo>
                  <a:pt x="769226" y="264414"/>
                </a:lnTo>
                <a:lnTo>
                  <a:pt x="768375" y="265036"/>
                </a:lnTo>
                <a:lnTo>
                  <a:pt x="767943" y="266293"/>
                </a:lnTo>
                <a:lnTo>
                  <a:pt x="767080" y="268808"/>
                </a:lnTo>
                <a:lnTo>
                  <a:pt x="768019" y="269735"/>
                </a:lnTo>
                <a:lnTo>
                  <a:pt x="772477" y="270433"/>
                </a:lnTo>
                <a:lnTo>
                  <a:pt x="772477" y="268871"/>
                </a:lnTo>
                <a:lnTo>
                  <a:pt x="772490" y="267741"/>
                </a:lnTo>
                <a:close/>
              </a:path>
              <a:path w="1264920" h="488314">
                <a:moveTo>
                  <a:pt x="775081" y="306717"/>
                </a:moveTo>
                <a:lnTo>
                  <a:pt x="773633" y="305104"/>
                </a:lnTo>
                <a:lnTo>
                  <a:pt x="771271" y="305689"/>
                </a:lnTo>
                <a:lnTo>
                  <a:pt x="769950" y="306019"/>
                </a:lnTo>
                <a:lnTo>
                  <a:pt x="768438" y="307835"/>
                </a:lnTo>
                <a:lnTo>
                  <a:pt x="767054" y="312839"/>
                </a:lnTo>
                <a:lnTo>
                  <a:pt x="769404" y="313639"/>
                </a:lnTo>
                <a:lnTo>
                  <a:pt x="774954" y="311721"/>
                </a:lnTo>
                <a:lnTo>
                  <a:pt x="775042" y="310095"/>
                </a:lnTo>
                <a:lnTo>
                  <a:pt x="775081" y="306717"/>
                </a:lnTo>
                <a:close/>
              </a:path>
              <a:path w="1264920" h="488314">
                <a:moveTo>
                  <a:pt x="781672" y="311035"/>
                </a:moveTo>
                <a:lnTo>
                  <a:pt x="778840" y="306019"/>
                </a:lnTo>
                <a:lnTo>
                  <a:pt x="775042" y="311785"/>
                </a:lnTo>
                <a:lnTo>
                  <a:pt x="775296" y="311785"/>
                </a:lnTo>
                <a:lnTo>
                  <a:pt x="776249" y="313004"/>
                </a:lnTo>
                <a:lnTo>
                  <a:pt x="778116" y="315658"/>
                </a:lnTo>
                <a:lnTo>
                  <a:pt x="781392" y="313626"/>
                </a:lnTo>
                <a:lnTo>
                  <a:pt x="781456" y="313004"/>
                </a:lnTo>
                <a:lnTo>
                  <a:pt x="781570" y="311924"/>
                </a:lnTo>
                <a:lnTo>
                  <a:pt x="781672" y="311035"/>
                </a:lnTo>
                <a:close/>
              </a:path>
              <a:path w="1264920" h="488314">
                <a:moveTo>
                  <a:pt x="785342" y="481507"/>
                </a:moveTo>
                <a:lnTo>
                  <a:pt x="784796" y="480707"/>
                </a:lnTo>
                <a:lnTo>
                  <a:pt x="783704" y="480593"/>
                </a:lnTo>
                <a:lnTo>
                  <a:pt x="782434" y="480466"/>
                </a:lnTo>
                <a:lnTo>
                  <a:pt x="781367" y="480961"/>
                </a:lnTo>
                <a:lnTo>
                  <a:pt x="781469" y="483527"/>
                </a:lnTo>
                <a:lnTo>
                  <a:pt x="782015" y="484555"/>
                </a:lnTo>
                <a:lnTo>
                  <a:pt x="782967" y="484759"/>
                </a:lnTo>
                <a:lnTo>
                  <a:pt x="784453" y="485089"/>
                </a:lnTo>
                <a:lnTo>
                  <a:pt x="784910" y="483870"/>
                </a:lnTo>
                <a:lnTo>
                  <a:pt x="785177" y="482663"/>
                </a:lnTo>
                <a:lnTo>
                  <a:pt x="785342" y="481507"/>
                </a:lnTo>
                <a:close/>
              </a:path>
              <a:path w="1264920" h="488314">
                <a:moveTo>
                  <a:pt x="807745" y="310095"/>
                </a:moveTo>
                <a:lnTo>
                  <a:pt x="807288" y="310121"/>
                </a:lnTo>
                <a:lnTo>
                  <a:pt x="806831" y="310121"/>
                </a:lnTo>
                <a:lnTo>
                  <a:pt x="806437" y="310286"/>
                </a:lnTo>
                <a:lnTo>
                  <a:pt x="805688" y="310591"/>
                </a:lnTo>
                <a:lnTo>
                  <a:pt x="805129" y="311213"/>
                </a:lnTo>
                <a:lnTo>
                  <a:pt x="805954" y="311924"/>
                </a:lnTo>
                <a:lnTo>
                  <a:pt x="806437" y="312356"/>
                </a:lnTo>
                <a:lnTo>
                  <a:pt x="806970" y="311886"/>
                </a:lnTo>
                <a:lnTo>
                  <a:pt x="807453" y="310984"/>
                </a:lnTo>
                <a:lnTo>
                  <a:pt x="807580" y="310540"/>
                </a:lnTo>
                <a:lnTo>
                  <a:pt x="807745" y="310095"/>
                </a:lnTo>
                <a:close/>
              </a:path>
              <a:path w="1264920" h="488314">
                <a:moveTo>
                  <a:pt x="813269" y="305943"/>
                </a:moveTo>
                <a:lnTo>
                  <a:pt x="812012" y="302679"/>
                </a:lnTo>
                <a:lnTo>
                  <a:pt x="810958" y="301828"/>
                </a:lnTo>
                <a:lnTo>
                  <a:pt x="807364" y="302679"/>
                </a:lnTo>
                <a:lnTo>
                  <a:pt x="807085" y="304444"/>
                </a:lnTo>
                <a:lnTo>
                  <a:pt x="806691" y="305943"/>
                </a:lnTo>
                <a:lnTo>
                  <a:pt x="806246" y="307809"/>
                </a:lnTo>
                <a:lnTo>
                  <a:pt x="806526" y="308965"/>
                </a:lnTo>
                <a:lnTo>
                  <a:pt x="807974" y="310095"/>
                </a:lnTo>
                <a:lnTo>
                  <a:pt x="808405" y="310095"/>
                </a:lnTo>
                <a:lnTo>
                  <a:pt x="808812" y="310261"/>
                </a:lnTo>
                <a:lnTo>
                  <a:pt x="810463" y="310261"/>
                </a:lnTo>
                <a:lnTo>
                  <a:pt x="813257" y="307809"/>
                </a:lnTo>
                <a:lnTo>
                  <a:pt x="813269" y="305943"/>
                </a:lnTo>
                <a:close/>
              </a:path>
              <a:path w="1264920" h="488314">
                <a:moveTo>
                  <a:pt x="853173" y="316661"/>
                </a:moveTo>
                <a:lnTo>
                  <a:pt x="852678" y="312559"/>
                </a:lnTo>
                <a:lnTo>
                  <a:pt x="851446" y="311505"/>
                </a:lnTo>
                <a:lnTo>
                  <a:pt x="850988" y="311619"/>
                </a:lnTo>
                <a:lnTo>
                  <a:pt x="847979" y="312394"/>
                </a:lnTo>
                <a:lnTo>
                  <a:pt x="846683" y="314261"/>
                </a:lnTo>
                <a:lnTo>
                  <a:pt x="847991" y="317639"/>
                </a:lnTo>
                <a:lnTo>
                  <a:pt x="851039" y="317550"/>
                </a:lnTo>
                <a:lnTo>
                  <a:pt x="853173" y="316661"/>
                </a:lnTo>
                <a:close/>
              </a:path>
              <a:path w="1264920" h="488314">
                <a:moveTo>
                  <a:pt x="886383" y="485851"/>
                </a:moveTo>
                <a:lnTo>
                  <a:pt x="886167" y="485381"/>
                </a:lnTo>
                <a:lnTo>
                  <a:pt x="884986" y="485063"/>
                </a:lnTo>
                <a:lnTo>
                  <a:pt x="884555" y="485419"/>
                </a:lnTo>
                <a:lnTo>
                  <a:pt x="884428" y="486003"/>
                </a:lnTo>
                <a:lnTo>
                  <a:pt x="884313" y="486562"/>
                </a:lnTo>
                <a:lnTo>
                  <a:pt x="884567" y="487057"/>
                </a:lnTo>
                <a:lnTo>
                  <a:pt x="885126" y="487210"/>
                </a:lnTo>
                <a:lnTo>
                  <a:pt x="885761" y="487400"/>
                </a:lnTo>
                <a:lnTo>
                  <a:pt x="886104" y="486981"/>
                </a:lnTo>
                <a:lnTo>
                  <a:pt x="886307" y="486435"/>
                </a:lnTo>
                <a:lnTo>
                  <a:pt x="886383" y="485851"/>
                </a:lnTo>
                <a:close/>
              </a:path>
              <a:path w="1264920" h="488314">
                <a:moveTo>
                  <a:pt x="897458" y="311518"/>
                </a:moveTo>
                <a:lnTo>
                  <a:pt x="897382" y="311365"/>
                </a:lnTo>
                <a:lnTo>
                  <a:pt x="897153" y="311289"/>
                </a:lnTo>
                <a:lnTo>
                  <a:pt x="897140" y="311442"/>
                </a:lnTo>
                <a:lnTo>
                  <a:pt x="897458" y="311518"/>
                </a:lnTo>
                <a:close/>
              </a:path>
              <a:path w="1264920" h="488314">
                <a:moveTo>
                  <a:pt x="897915" y="304190"/>
                </a:moveTo>
                <a:lnTo>
                  <a:pt x="895972" y="304190"/>
                </a:lnTo>
                <a:lnTo>
                  <a:pt x="893991" y="303936"/>
                </a:lnTo>
                <a:lnTo>
                  <a:pt x="892111" y="304253"/>
                </a:lnTo>
                <a:lnTo>
                  <a:pt x="888072" y="304927"/>
                </a:lnTo>
                <a:lnTo>
                  <a:pt x="888212" y="307962"/>
                </a:lnTo>
                <a:lnTo>
                  <a:pt x="888631" y="311289"/>
                </a:lnTo>
                <a:lnTo>
                  <a:pt x="897153" y="311289"/>
                </a:lnTo>
                <a:lnTo>
                  <a:pt x="897915" y="304190"/>
                </a:lnTo>
                <a:close/>
              </a:path>
              <a:path w="1264920" h="488314">
                <a:moveTo>
                  <a:pt x="902982" y="311518"/>
                </a:moveTo>
                <a:lnTo>
                  <a:pt x="897470" y="311518"/>
                </a:lnTo>
                <a:lnTo>
                  <a:pt x="900709" y="317652"/>
                </a:lnTo>
                <a:lnTo>
                  <a:pt x="902982" y="311518"/>
                </a:lnTo>
                <a:close/>
              </a:path>
              <a:path w="1264920" h="488314">
                <a:moveTo>
                  <a:pt x="906221" y="307403"/>
                </a:moveTo>
                <a:lnTo>
                  <a:pt x="906195" y="306819"/>
                </a:lnTo>
                <a:lnTo>
                  <a:pt x="906005" y="306209"/>
                </a:lnTo>
                <a:lnTo>
                  <a:pt x="905573" y="305943"/>
                </a:lnTo>
                <a:lnTo>
                  <a:pt x="904735" y="306374"/>
                </a:lnTo>
                <a:lnTo>
                  <a:pt x="904455" y="306768"/>
                </a:lnTo>
                <a:lnTo>
                  <a:pt x="904430" y="307073"/>
                </a:lnTo>
                <a:lnTo>
                  <a:pt x="904379" y="307695"/>
                </a:lnTo>
                <a:lnTo>
                  <a:pt x="904760" y="308140"/>
                </a:lnTo>
                <a:lnTo>
                  <a:pt x="905408" y="308013"/>
                </a:lnTo>
                <a:lnTo>
                  <a:pt x="905992" y="307911"/>
                </a:lnTo>
                <a:lnTo>
                  <a:pt x="906221" y="307403"/>
                </a:lnTo>
                <a:close/>
              </a:path>
              <a:path w="1264920" h="488314">
                <a:moveTo>
                  <a:pt x="936320" y="313448"/>
                </a:moveTo>
                <a:lnTo>
                  <a:pt x="935583" y="305523"/>
                </a:lnTo>
                <a:lnTo>
                  <a:pt x="932395" y="308292"/>
                </a:lnTo>
                <a:lnTo>
                  <a:pt x="932624" y="307949"/>
                </a:lnTo>
                <a:lnTo>
                  <a:pt x="932726" y="307492"/>
                </a:lnTo>
                <a:lnTo>
                  <a:pt x="932713" y="306146"/>
                </a:lnTo>
                <a:lnTo>
                  <a:pt x="932383" y="305358"/>
                </a:lnTo>
                <a:lnTo>
                  <a:pt x="930363" y="305079"/>
                </a:lnTo>
                <a:lnTo>
                  <a:pt x="929614" y="305752"/>
                </a:lnTo>
                <a:lnTo>
                  <a:pt x="929436" y="307911"/>
                </a:lnTo>
                <a:lnTo>
                  <a:pt x="929919" y="308737"/>
                </a:lnTo>
                <a:lnTo>
                  <a:pt x="931087" y="308952"/>
                </a:lnTo>
                <a:lnTo>
                  <a:pt x="931392" y="308927"/>
                </a:lnTo>
                <a:lnTo>
                  <a:pt x="931633" y="308864"/>
                </a:lnTo>
                <a:lnTo>
                  <a:pt x="931849" y="308762"/>
                </a:lnTo>
                <a:lnTo>
                  <a:pt x="926846" y="313093"/>
                </a:lnTo>
                <a:lnTo>
                  <a:pt x="936320" y="313448"/>
                </a:lnTo>
                <a:close/>
              </a:path>
              <a:path w="1264920" h="488314">
                <a:moveTo>
                  <a:pt x="945616" y="285737"/>
                </a:moveTo>
                <a:lnTo>
                  <a:pt x="944118" y="281317"/>
                </a:lnTo>
                <a:lnTo>
                  <a:pt x="938403" y="276580"/>
                </a:lnTo>
                <a:lnTo>
                  <a:pt x="934859" y="290525"/>
                </a:lnTo>
                <a:lnTo>
                  <a:pt x="932967" y="289471"/>
                </a:lnTo>
                <a:lnTo>
                  <a:pt x="933081" y="289229"/>
                </a:lnTo>
                <a:lnTo>
                  <a:pt x="933157" y="288963"/>
                </a:lnTo>
                <a:lnTo>
                  <a:pt x="933297" y="287769"/>
                </a:lnTo>
                <a:lnTo>
                  <a:pt x="932573" y="287248"/>
                </a:lnTo>
                <a:lnTo>
                  <a:pt x="931138" y="287274"/>
                </a:lnTo>
                <a:lnTo>
                  <a:pt x="930643" y="287540"/>
                </a:lnTo>
                <a:lnTo>
                  <a:pt x="930363" y="288010"/>
                </a:lnTo>
                <a:lnTo>
                  <a:pt x="927836" y="286600"/>
                </a:lnTo>
                <a:lnTo>
                  <a:pt x="924077" y="294182"/>
                </a:lnTo>
                <a:lnTo>
                  <a:pt x="928395" y="295059"/>
                </a:lnTo>
                <a:lnTo>
                  <a:pt x="931913" y="295414"/>
                </a:lnTo>
                <a:lnTo>
                  <a:pt x="934745" y="295236"/>
                </a:lnTo>
                <a:lnTo>
                  <a:pt x="934986" y="295516"/>
                </a:lnTo>
                <a:lnTo>
                  <a:pt x="935329" y="295706"/>
                </a:lnTo>
                <a:lnTo>
                  <a:pt x="935824" y="295757"/>
                </a:lnTo>
                <a:lnTo>
                  <a:pt x="936510" y="295668"/>
                </a:lnTo>
                <a:lnTo>
                  <a:pt x="936955" y="295363"/>
                </a:lnTo>
                <a:lnTo>
                  <a:pt x="937234" y="294932"/>
                </a:lnTo>
                <a:lnTo>
                  <a:pt x="940371" y="294284"/>
                </a:lnTo>
                <a:lnTo>
                  <a:pt x="942390" y="292747"/>
                </a:lnTo>
                <a:lnTo>
                  <a:pt x="943495" y="290347"/>
                </a:lnTo>
                <a:lnTo>
                  <a:pt x="945616" y="285737"/>
                </a:lnTo>
                <a:close/>
              </a:path>
              <a:path w="1264920" h="488314">
                <a:moveTo>
                  <a:pt x="948702" y="307848"/>
                </a:moveTo>
                <a:lnTo>
                  <a:pt x="948334" y="307365"/>
                </a:lnTo>
                <a:lnTo>
                  <a:pt x="948067" y="307238"/>
                </a:lnTo>
                <a:lnTo>
                  <a:pt x="947521" y="306997"/>
                </a:lnTo>
                <a:lnTo>
                  <a:pt x="946899" y="307162"/>
                </a:lnTo>
                <a:lnTo>
                  <a:pt x="946632" y="307695"/>
                </a:lnTo>
                <a:lnTo>
                  <a:pt x="946327" y="308292"/>
                </a:lnTo>
                <a:lnTo>
                  <a:pt x="946708" y="308686"/>
                </a:lnTo>
                <a:lnTo>
                  <a:pt x="947331" y="308838"/>
                </a:lnTo>
                <a:lnTo>
                  <a:pt x="947940" y="308864"/>
                </a:lnTo>
                <a:lnTo>
                  <a:pt x="948474" y="308635"/>
                </a:lnTo>
                <a:lnTo>
                  <a:pt x="948639" y="308051"/>
                </a:lnTo>
                <a:lnTo>
                  <a:pt x="948702" y="307848"/>
                </a:lnTo>
                <a:close/>
              </a:path>
              <a:path w="1264920" h="488314">
                <a:moveTo>
                  <a:pt x="1010081" y="478624"/>
                </a:moveTo>
                <a:lnTo>
                  <a:pt x="1009764" y="477443"/>
                </a:lnTo>
                <a:lnTo>
                  <a:pt x="1006856" y="477418"/>
                </a:lnTo>
                <a:lnTo>
                  <a:pt x="1006640" y="478764"/>
                </a:lnTo>
                <a:lnTo>
                  <a:pt x="1006665" y="479894"/>
                </a:lnTo>
                <a:lnTo>
                  <a:pt x="1006690" y="481114"/>
                </a:lnTo>
                <a:lnTo>
                  <a:pt x="1007262" y="482130"/>
                </a:lnTo>
                <a:lnTo>
                  <a:pt x="1008722" y="482003"/>
                </a:lnTo>
                <a:lnTo>
                  <a:pt x="1010018" y="481876"/>
                </a:lnTo>
                <a:lnTo>
                  <a:pt x="1009992" y="480822"/>
                </a:lnTo>
                <a:lnTo>
                  <a:pt x="1010018" y="479869"/>
                </a:lnTo>
                <a:lnTo>
                  <a:pt x="1010081" y="478624"/>
                </a:lnTo>
                <a:close/>
              </a:path>
              <a:path w="1264920" h="488314">
                <a:moveTo>
                  <a:pt x="1010526" y="307060"/>
                </a:moveTo>
                <a:lnTo>
                  <a:pt x="1010475" y="305790"/>
                </a:lnTo>
                <a:lnTo>
                  <a:pt x="1010081" y="305435"/>
                </a:lnTo>
                <a:lnTo>
                  <a:pt x="1009396" y="305447"/>
                </a:lnTo>
                <a:lnTo>
                  <a:pt x="1008773" y="305612"/>
                </a:lnTo>
                <a:lnTo>
                  <a:pt x="1008468" y="306044"/>
                </a:lnTo>
                <a:lnTo>
                  <a:pt x="1008481" y="306654"/>
                </a:lnTo>
                <a:lnTo>
                  <a:pt x="1008507" y="307327"/>
                </a:lnTo>
                <a:lnTo>
                  <a:pt x="1008900" y="307746"/>
                </a:lnTo>
                <a:lnTo>
                  <a:pt x="1009573" y="307644"/>
                </a:lnTo>
                <a:lnTo>
                  <a:pt x="1010196" y="307555"/>
                </a:lnTo>
                <a:lnTo>
                  <a:pt x="1010526" y="307060"/>
                </a:lnTo>
                <a:close/>
              </a:path>
              <a:path w="1264920" h="488314">
                <a:moveTo>
                  <a:pt x="1023175" y="316560"/>
                </a:moveTo>
                <a:lnTo>
                  <a:pt x="1023150" y="316433"/>
                </a:lnTo>
                <a:lnTo>
                  <a:pt x="1023010" y="316458"/>
                </a:lnTo>
                <a:lnTo>
                  <a:pt x="1022985" y="316585"/>
                </a:lnTo>
                <a:lnTo>
                  <a:pt x="1023112" y="316560"/>
                </a:lnTo>
                <a:close/>
              </a:path>
              <a:path w="1264920" h="488314">
                <a:moveTo>
                  <a:pt x="1023543" y="313855"/>
                </a:moveTo>
                <a:lnTo>
                  <a:pt x="1022680" y="311988"/>
                </a:lnTo>
                <a:lnTo>
                  <a:pt x="1017549" y="315531"/>
                </a:lnTo>
                <a:lnTo>
                  <a:pt x="1015898" y="318401"/>
                </a:lnTo>
                <a:lnTo>
                  <a:pt x="1013510" y="321195"/>
                </a:lnTo>
                <a:lnTo>
                  <a:pt x="1019873" y="323913"/>
                </a:lnTo>
                <a:lnTo>
                  <a:pt x="1020051" y="317804"/>
                </a:lnTo>
                <a:lnTo>
                  <a:pt x="1022997" y="316458"/>
                </a:lnTo>
                <a:lnTo>
                  <a:pt x="1023543" y="313855"/>
                </a:lnTo>
                <a:close/>
              </a:path>
              <a:path w="1264920" h="488314">
                <a:moveTo>
                  <a:pt x="1024636" y="330593"/>
                </a:moveTo>
                <a:lnTo>
                  <a:pt x="1023886" y="329463"/>
                </a:lnTo>
                <a:lnTo>
                  <a:pt x="1021918" y="326491"/>
                </a:lnTo>
                <a:lnTo>
                  <a:pt x="1018768" y="327787"/>
                </a:lnTo>
                <a:lnTo>
                  <a:pt x="1015111" y="328142"/>
                </a:lnTo>
                <a:lnTo>
                  <a:pt x="1022223" y="336931"/>
                </a:lnTo>
                <a:lnTo>
                  <a:pt x="1023137" y="333222"/>
                </a:lnTo>
                <a:lnTo>
                  <a:pt x="1024636" y="330593"/>
                </a:lnTo>
                <a:close/>
              </a:path>
              <a:path w="1264920" h="488314">
                <a:moveTo>
                  <a:pt x="1038529" y="281241"/>
                </a:moveTo>
                <a:lnTo>
                  <a:pt x="1038326" y="278993"/>
                </a:lnTo>
                <a:lnTo>
                  <a:pt x="1037666" y="278396"/>
                </a:lnTo>
                <a:lnTo>
                  <a:pt x="1036472" y="278409"/>
                </a:lnTo>
                <a:lnTo>
                  <a:pt x="1035291" y="278650"/>
                </a:lnTo>
                <a:lnTo>
                  <a:pt x="1035113" y="279590"/>
                </a:lnTo>
                <a:lnTo>
                  <a:pt x="1035342" y="281393"/>
                </a:lnTo>
                <a:lnTo>
                  <a:pt x="1035888" y="282041"/>
                </a:lnTo>
                <a:lnTo>
                  <a:pt x="1036751" y="281990"/>
                </a:lnTo>
                <a:lnTo>
                  <a:pt x="1037818" y="281914"/>
                </a:lnTo>
                <a:lnTo>
                  <a:pt x="1038529" y="281241"/>
                </a:lnTo>
                <a:close/>
              </a:path>
              <a:path w="1264920" h="488314">
                <a:moveTo>
                  <a:pt x="1054608" y="332409"/>
                </a:moveTo>
                <a:lnTo>
                  <a:pt x="1054328" y="330923"/>
                </a:lnTo>
                <a:lnTo>
                  <a:pt x="1054036" y="329438"/>
                </a:lnTo>
                <a:lnTo>
                  <a:pt x="1053757" y="327952"/>
                </a:lnTo>
                <a:lnTo>
                  <a:pt x="1053249" y="328053"/>
                </a:lnTo>
                <a:lnTo>
                  <a:pt x="1052753" y="328142"/>
                </a:lnTo>
                <a:lnTo>
                  <a:pt x="1052245" y="328244"/>
                </a:lnTo>
                <a:lnTo>
                  <a:pt x="1053160" y="332701"/>
                </a:lnTo>
                <a:lnTo>
                  <a:pt x="1053642" y="332600"/>
                </a:lnTo>
                <a:lnTo>
                  <a:pt x="1054125" y="332511"/>
                </a:lnTo>
                <a:lnTo>
                  <a:pt x="1054608" y="332409"/>
                </a:lnTo>
                <a:close/>
              </a:path>
              <a:path w="1264920" h="488314">
                <a:moveTo>
                  <a:pt x="1059078" y="303428"/>
                </a:moveTo>
                <a:lnTo>
                  <a:pt x="1057249" y="301167"/>
                </a:lnTo>
                <a:lnTo>
                  <a:pt x="1053922" y="301244"/>
                </a:lnTo>
                <a:lnTo>
                  <a:pt x="1054582" y="299110"/>
                </a:lnTo>
                <a:lnTo>
                  <a:pt x="1055458" y="297649"/>
                </a:lnTo>
                <a:lnTo>
                  <a:pt x="1050226" y="294017"/>
                </a:lnTo>
                <a:lnTo>
                  <a:pt x="1041196" y="297116"/>
                </a:lnTo>
                <a:lnTo>
                  <a:pt x="1041361" y="287096"/>
                </a:lnTo>
                <a:lnTo>
                  <a:pt x="1036510" y="288632"/>
                </a:lnTo>
                <a:lnTo>
                  <a:pt x="1031227" y="290868"/>
                </a:lnTo>
                <a:lnTo>
                  <a:pt x="1031773" y="299808"/>
                </a:lnTo>
                <a:lnTo>
                  <a:pt x="1028509" y="304088"/>
                </a:lnTo>
                <a:lnTo>
                  <a:pt x="1030744" y="315353"/>
                </a:lnTo>
                <a:lnTo>
                  <a:pt x="1030122" y="315531"/>
                </a:lnTo>
                <a:lnTo>
                  <a:pt x="1023175" y="316560"/>
                </a:lnTo>
                <a:lnTo>
                  <a:pt x="1024724" y="325945"/>
                </a:lnTo>
                <a:lnTo>
                  <a:pt x="1025982" y="327101"/>
                </a:lnTo>
                <a:lnTo>
                  <a:pt x="1037145" y="329704"/>
                </a:lnTo>
                <a:lnTo>
                  <a:pt x="1043559" y="321525"/>
                </a:lnTo>
                <a:lnTo>
                  <a:pt x="1053312" y="321678"/>
                </a:lnTo>
                <a:lnTo>
                  <a:pt x="1054836" y="320027"/>
                </a:lnTo>
                <a:lnTo>
                  <a:pt x="1052245" y="311340"/>
                </a:lnTo>
                <a:lnTo>
                  <a:pt x="1046695" y="317106"/>
                </a:lnTo>
                <a:lnTo>
                  <a:pt x="1039317" y="314833"/>
                </a:lnTo>
                <a:lnTo>
                  <a:pt x="1032637" y="317271"/>
                </a:lnTo>
                <a:lnTo>
                  <a:pt x="1033945" y="310565"/>
                </a:lnTo>
                <a:lnTo>
                  <a:pt x="1035570" y="307428"/>
                </a:lnTo>
                <a:lnTo>
                  <a:pt x="1044917" y="306311"/>
                </a:lnTo>
                <a:lnTo>
                  <a:pt x="1047965" y="301980"/>
                </a:lnTo>
                <a:lnTo>
                  <a:pt x="1052525" y="301752"/>
                </a:lnTo>
                <a:lnTo>
                  <a:pt x="1051331" y="303237"/>
                </a:lnTo>
                <a:lnTo>
                  <a:pt x="1051521" y="305638"/>
                </a:lnTo>
                <a:lnTo>
                  <a:pt x="1051712" y="307936"/>
                </a:lnTo>
                <a:lnTo>
                  <a:pt x="1053630" y="310095"/>
                </a:lnTo>
                <a:lnTo>
                  <a:pt x="1057211" y="309968"/>
                </a:lnTo>
                <a:lnTo>
                  <a:pt x="1058989" y="308025"/>
                </a:lnTo>
                <a:lnTo>
                  <a:pt x="1059078" y="303428"/>
                </a:lnTo>
                <a:close/>
              </a:path>
              <a:path w="1264920" h="488314">
                <a:moveTo>
                  <a:pt x="1066469" y="315074"/>
                </a:moveTo>
                <a:lnTo>
                  <a:pt x="1058329" y="320205"/>
                </a:lnTo>
                <a:lnTo>
                  <a:pt x="1063167" y="322211"/>
                </a:lnTo>
                <a:lnTo>
                  <a:pt x="1065364" y="321348"/>
                </a:lnTo>
                <a:lnTo>
                  <a:pt x="1066469" y="315074"/>
                </a:lnTo>
                <a:close/>
              </a:path>
              <a:path w="1264920" h="488314">
                <a:moveTo>
                  <a:pt x="1069238" y="310045"/>
                </a:moveTo>
                <a:lnTo>
                  <a:pt x="1063574" y="306984"/>
                </a:lnTo>
                <a:lnTo>
                  <a:pt x="1064539" y="312966"/>
                </a:lnTo>
                <a:lnTo>
                  <a:pt x="1069238" y="310045"/>
                </a:lnTo>
                <a:close/>
              </a:path>
              <a:path w="1264920" h="488314">
                <a:moveTo>
                  <a:pt x="1115009" y="366509"/>
                </a:moveTo>
                <a:lnTo>
                  <a:pt x="1114780" y="365315"/>
                </a:lnTo>
                <a:lnTo>
                  <a:pt x="1112494" y="364883"/>
                </a:lnTo>
                <a:lnTo>
                  <a:pt x="1111999" y="365633"/>
                </a:lnTo>
                <a:lnTo>
                  <a:pt x="1111770" y="366369"/>
                </a:lnTo>
                <a:lnTo>
                  <a:pt x="1111313" y="367766"/>
                </a:lnTo>
                <a:lnTo>
                  <a:pt x="1111986" y="368541"/>
                </a:lnTo>
                <a:lnTo>
                  <a:pt x="1113332" y="368846"/>
                </a:lnTo>
                <a:lnTo>
                  <a:pt x="1114183" y="368896"/>
                </a:lnTo>
                <a:lnTo>
                  <a:pt x="1114920" y="368706"/>
                </a:lnTo>
                <a:lnTo>
                  <a:pt x="1115009" y="366509"/>
                </a:lnTo>
                <a:close/>
              </a:path>
              <a:path w="1264920" h="488314">
                <a:moveTo>
                  <a:pt x="1131430" y="271767"/>
                </a:moveTo>
                <a:lnTo>
                  <a:pt x="1131290" y="271094"/>
                </a:lnTo>
                <a:lnTo>
                  <a:pt x="1131227" y="270814"/>
                </a:lnTo>
                <a:lnTo>
                  <a:pt x="1130871" y="270459"/>
                </a:lnTo>
                <a:lnTo>
                  <a:pt x="1130592" y="270395"/>
                </a:lnTo>
                <a:lnTo>
                  <a:pt x="1130020" y="270256"/>
                </a:lnTo>
                <a:lnTo>
                  <a:pt x="1129512" y="270548"/>
                </a:lnTo>
                <a:lnTo>
                  <a:pt x="1129398" y="271145"/>
                </a:lnTo>
                <a:lnTo>
                  <a:pt x="1129284" y="271805"/>
                </a:lnTo>
                <a:lnTo>
                  <a:pt x="1129753" y="272072"/>
                </a:lnTo>
                <a:lnTo>
                  <a:pt x="1130350" y="272135"/>
                </a:lnTo>
                <a:lnTo>
                  <a:pt x="1130985" y="272072"/>
                </a:lnTo>
                <a:lnTo>
                  <a:pt x="1131430" y="271767"/>
                </a:lnTo>
                <a:close/>
              </a:path>
              <a:path w="1264920" h="488314">
                <a:moveTo>
                  <a:pt x="1152359" y="366674"/>
                </a:moveTo>
                <a:lnTo>
                  <a:pt x="1152067" y="366217"/>
                </a:lnTo>
                <a:lnTo>
                  <a:pt x="1151432" y="366153"/>
                </a:lnTo>
                <a:lnTo>
                  <a:pt x="1151128" y="366128"/>
                </a:lnTo>
                <a:lnTo>
                  <a:pt x="1150645" y="366280"/>
                </a:lnTo>
                <a:lnTo>
                  <a:pt x="1150493" y="366509"/>
                </a:lnTo>
                <a:lnTo>
                  <a:pt x="1150150" y="367030"/>
                </a:lnTo>
                <a:lnTo>
                  <a:pt x="1150404" y="367550"/>
                </a:lnTo>
                <a:lnTo>
                  <a:pt x="1150937" y="367792"/>
                </a:lnTo>
                <a:lnTo>
                  <a:pt x="1151483" y="368033"/>
                </a:lnTo>
                <a:lnTo>
                  <a:pt x="1152017" y="367931"/>
                </a:lnTo>
                <a:lnTo>
                  <a:pt x="1152309" y="367322"/>
                </a:lnTo>
                <a:lnTo>
                  <a:pt x="1152359" y="366674"/>
                </a:lnTo>
                <a:close/>
              </a:path>
              <a:path w="1264920" h="488314">
                <a:moveTo>
                  <a:pt x="1264666" y="305066"/>
                </a:moveTo>
                <a:lnTo>
                  <a:pt x="1264488" y="304215"/>
                </a:lnTo>
                <a:lnTo>
                  <a:pt x="1264361" y="303618"/>
                </a:lnTo>
                <a:lnTo>
                  <a:pt x="1263853" y="303263"/>
                </a:lnTo>
                <a:lnTo>
                  <a:pt x="1263256" y="303352"/>
                </a:lnTo>
                <a:lnTo>
                  <a:pt x="1262367" y="303466"/>
                </a:lnTo>
                <a:lnTo>
                  <a:pt x="1261960" y="304076"/>
                </a:lnTo>
                <a:lnTo>
                  <a:pt x="1262151" y="304952"/>
                </a:lnTo>
                <a:lnTo>
                  <a:pt x="1262291" y="305536"/>
                </a:lnTo>
                <a:lnTo>
                  <a:pt x="1262761" y="305841"/>
                </a:lnTo>
                <a:lnTo>
                  <a:pt x="1263396" y="305841"/>
                </a:lnTo>
                <a:lnTo>
                  <a:pt x="1264272" y="305650"/>
                </a:lnTo>
                <a:lnTo>
                  <a:pt x="1264666" y="305066"/>
                </a:lnTo>
                <a:close/>
              </a:path>
            </a:pathLst>
          </a:custGeom>
          <a:solidFill>
            <a:srgbClr val="D1D3D4"/>
          </a:solidFill>
        </p:spPr>
        <p:txBody>
          <a:bodyPr wrap="square" lIns="0" tIns="0" rIns="0" bIns="0" rtlCol="0"/>
          <a:lstStyle/>
          <a:p>
            <a:endParaRPr/>
          </a:p>
        </p:txBody>
      </p:sp>
      <p:sp>
        <p:nvSpPr>
          <p:cNvPr id="207" name="bg object 207"/>
          <p:cNvSpPr/>
          <p:nvPr/>
        </p:nvSpPr>
        <p:spPr>
          <a:xfrm>
            <a:off x="3575164" y="4125074"/>
            <a:ext cx="1198880" cy="251460"/>
          </a:xfrm>
          <a:custGeom>
            <a:avLst/>
            <a:gdLst/>
            <a:ahLst/>
            <a:cxnLst/>
            <a:rect l="l" t="t" r="r" b="b"/>
            <a:pathLst>
              <a:path w="1198879" h="251460">
                <a:moveTo>
                  <a:pt x="3340" y="220649"/>
                </a:moveTo>
                <a:lnTo>
                  <a:pt x="3327" y="220002"/>
                </a:lnTo>
                <a:lnTo>
                  <a:pt x="2984" y="219570"/>
                </a:lnTo>
                <a:lnTo>
                  <a:pt x="2362" y="219557"/>
                </a:lnTo>
                <a:lnTo>
                  <a:pt x="1003" y="219557"/>
                </a:lnTo>
                <a:lnTo>
                  <a:pt x="406" y="220510"/>
                </a:lnTo>
                <a:lnTo>
                  <a:pt x="177" y="221653"/>
                </a:lnTo>
                <a:lnTo>
                  <a:pt x="0" y="222529"/>
                </a:lnTo>
                <a:lnTo>
                  <a:pt x="584" y="223062"/>
                </a:lnTo>
                <a:lnTo>
                  <a:pt x="2743" y="222783"/>
                </a:lnTo>
                <a:lnTo>
                  <a:pt x="3340" y="221932"/>
                </a:lnTo>
                <a:lnTo>
                  <a:pt x="3340" y="220649"/>
                </a:lnTo>
                <a:close/>
              </a:path>
              <a:path w="1198879" h="251460">
                <a:moveTo>
                  <a:pt x="14770" y="202272"/>
                </a:moveTo>
                <a:lnTo>
                  <a:pt x="14605" y="201383"/>
                </a:lnTo>
                <a:lnTo>
                  <a:pt x="14490" y="200799"/>
                </a:lnTo>
                <a:lnTo>
                  <a:pt x="13995" y="200482"/>
                </a:lnTo>
                <a:lnTo>
                  <a:pt x="13385" y="200406"/>
                </a:lnTo>
                <a:lnTo>
                  <a:pt x="12700" y="200494"/>
                </a:lnTo>
                <a:lnTo>
                  <a:pt x="12382" y="200964"/>
                </a:lnTo>
                <a:lnTo>
                  <a:pt x="12395" y="201574"/>
                </a:lnTo>
                <a:lnTo>
                  <a:pt x="12420" y="202184"/>
                </a:lnTo>
                <a:lnTo>
                  <a:pt x="12750" y="202742"/>
                </a:lnTo>
                <a:lnTo>
                  <a:pt x="13398" y="202793"/>
                </a:lnTo>
                <a:lnTo>
                  <a:pt x="14325" y="202857"/>
                </a:lnTo>
                <a:lnTo>
                  <a:pt x="14770" y="202272"/>
                </a:lnTo>
                <a:close/>
              </a:path>
              <a:path w="1198879" h="251460">
                <a:moveTo>
                  <a:pt x="23888" y="167513"/>
                </a:moveTo>
                <a:lnTo>
                  <a:pt x="23177" y="166725"/>
                </a:lnTo>
                <a:lnTo>
                  <a:pt x="21374" y="166484"/>
                </a:lnTo>
                <a:lnTo>
                  <a:pt x="20497" y="166509"/>
                </a:lnTo>
                <a:lnTo>
                  <a:pt x="19583" y="166992"/>
                </a:lnTo>
                <a:lnTo>
                  <a:pt x="19431" y="168402"/>
                </a:lnTo>
                <a:lnTo>
                  <a:pt x="19316" y="169519"/>
                </a:lnTo>
                <a:lnTo>
                  <a:pt x="19799" y="170294"/>
                </a:lnTo>
                <a:lnTo>
                  <a:pt x="22123" y="170561"/>
                </a:lnTo>
                <a:lnTo>
                  <a:pt x="23291" y="170307"/>
                </a:lnTo>
                <a:lnTo>
                  <a:pt x="23888" y="167513"/>
                </a:lnTo>
                <a:close/>
              </a:path>
              <a:path w="1198879" h="251460">
                <a:moveTo>
                  <a:pt x="83388" y="201155"/>
                </a:moveTo>
                <a:lnTo>
                  <a:pt x="82829" y="200355"/>
                </a:lnTo>
                <a:lnTo>
                  <a:pt x="81826" y="200050"/>
                </a:lnTo>
                <a:lnTo>
                  <a:pt x="80695" y="199707"/>
                </a:lnTo>
                <a:lnTo>
                  <a:pt x="79908" y="200367"/>
                </a:lnTo>
                <a:lnTo>
                  <a:pt x="79819" y="201434"/>
                </a:lnTo>
                <a:lnTo>
                  <a:pt x="79717" y="202488"/>
                </a:lnTo>
                <a:lnTo>
                  <a:pt x="80365" y="203212"/>
                </a:lnTo>
                <a:lnTo>
                  <a:pt x="81495" y="203314"/>
                </a:lnTo>
                <a:lnTo>
                  <a:pt x="82346" y="203403"/>
                </a:lnTo>
                <a:lnTo>
                  <a:pt x="83058" y="203174"/>
                </a:lnTo>
                <a:lnTo>
                  <a:pt x="83388" y="201155"/>
                </a:lnTo>
                <a:close/>
              </a:path>
              <a:path w="1198879" h="251460">
                <a:moveTo>
                  <a:pt x="95758" y="9779"/>
                </a:moveTo>
                <a:lnTo>
                  <a:pt x="95618" y="8293"/>
                </a:lnTo>
                <a:lnTo>
                  <a:pt x="94348" y="8267"/>
                </a:lnTo>
                <a:lnTo>
                  <a:pt x="92303" y="7620"/>
                </a:lnTo>
                <a:lnTo>
                  <a:pt x="91452" y="7924"/>
                </a:lnTo>
                <a:lnTo>
                  <a:pt x="91224" y="9080"/>
                </a:lnTo>
                <a:lnTo>
                  <a:pt x="90970" y="10337"/>
                </a:lnTo>
                <a:lnTo>
                  <a:pt x="91833" y="10706"/>
                </a:lnTo>
                <a:lnTo>
                  <a:pt x="93929" y="10820"/>
                </a:lnTo>
                <a:lnTo>
                  <a:pt x="95148" y="11214"/>
                </a:lnTo>
                <a:lnTo>
                  <a:pt x="95758" y="9779"/>
                </a:lnTo>
                <a:close/>
              </a:path>
              <a:path w="1198879" h="251460">
                <a:moveTo>
                  <a:pt x="107276" y="200888"/>
                </a:moveTo>
                <a:lnTo>
                  <a:pt x="107022" y="200418"/>
                </a:lnTo>
                <a:lnTo>
                  <a:pt x="106756" y="200291"/>
                </a:lnTo>
                <a:lnTo>
                  <a:pt x="106172" y="199986"/>
                </a:lnTo>
                <a:lnTo>
                  <a:pt x="105676" y="200291"/>
                </a:lnTo>
                <a:lnTo>
                  <a:pt x="105511" y="200901"/>
                </a:lnTo>
                <a:lnTo>
                  <a:pt x="105359" y="201485"/>
                </a:lnTo>
                <a:lnTo>
                  <a:pt x="105575" y="201968"/>
                </a:lnTo>
                <a:lnTo>
                  <a:pt x="106197" y="202196"/>
                </a:lnTo>
                <a:lnTo>
                  <a:pt x="106883" y="202222"/>
                </a:lnTo>
                <a:lnTo>
                  <a:pt x="107276" y="201841"/>
                </a:lnTo>
                <a:lnTo>
                  <a:pt x="107276" y="200888"/>
                </a:lnTo>
                <a:close/>
              </a:path>
              <a:path w="1198879" h="251460">
                <a:moveTo>
                  <a:pt x="109029" y="163118"/>
                </a:moveTo>
                <a:lnTo>
                  <a:pt x="108661" y="162572"/>
                </a:lnTo>
                <a:lnTo>
                  <a:pt x="108013" y="162496"/>
                </a:lnTo>
                <a:lnTo>
                  <a:pt x="107111" y="162407"/>
                </a:lnTo>
                <a:lnTo>
                  <a:pt x="106553" y="162953"/>
                </a:lnTo>
                <a:lnTo>
                  <a:pt x="106438" y="163804"/>
                </a:lnTo>
                <a:lnTo>
                  <a:pt x="106362" y="164388"/>
                </a:lnTo>
                <a:lnTo>
                  <a:pt x="106654" y="164909"/>
                </a:lnTo>
                <a:lnTo>
                  <a:pt x="107327" y="165049"/>
                </a:lnTo>
                <a:lnTo>
                  <a:pt x="108229" y="165049"/>
                </a:lnTo>
                <a:lnTo>
                  <a:pt x="108813" y="164592"/>
                </a:lnTo>
                <a:lnTo>
                  <a:pt x="109029" y="163118"/>
                </a:lnTo>
                <a:close/>
              </a:path>
              <a:path w="1198879" h="251460">
                <a:moveTo>
                  <a:pt x="122478" y="173570"/>
                </a:moveTo>
                <a:lnTo>
                  <a:pt x="121805" y="172808"/>
                </a:lnTo>
                <a:lnTo>
                  <a:pt x="119316" y="172669"/>
                </a:lnTo>
                <a:lnTo>
                  <a:pt x="118427" y="173469"/>
                </a:lnTo>
                <a:lnTo>
                  <a:pt x="118262" y="174752"/>
                </a:lnTo>
                <a:lnTo>
                  <a:pt x="118135" y="175895"/>
                </a:lnTo>
                <a:lnTo>
                  <a:pt x="118960" y="176453"/>
                </a:lnTo>
                <a:lnTo>
                  <a:pt x="120408" y="176568"/>
                </a:lnTo>
                <a:lnTo>
                  <a:pt x="121335" y="176504"/>
                </a:lnTo>
                <a:lnTo>
                  <a:pt x="122428" y="176123"/>
                </a:lnTo>
                <a:lnTo>
                  <a:pt x="122478" y="173570"/>
                </a:lnTo>
                <a:close/>
              </a:path>
              <a:path w="1198879" h="251460">
                <a:moveTo>
                  <a:pt x="136182" y="204114"/>
                </a:moveTo>
                <a:lnTo>
                  <a:pt x="136144" y="201726"/>
                </a:lnTo>
                <a:lnTo>
                  <a:pt x="135115" y="201079"/>
                </a:lnTo>
                <a:lnTo>
                  <a:pt x="131660" y="202095"/>
                </a:lnTo>
                <a:lnTo>
                  <a:pt x="130695" y="202615"/>
                </a:lnTo>
                <a:lnTo>
                  <a:pt x="129857" y="203492"/>
                </a:lnTo>
                <a:lnTo>
                  <a:pt x="127850" y="205587"/>
                </a:lnTo>
                <a:lnTo>
                  <a:pt x="126949" y="209016"/>
                </a:lnTo>
                <a:lnTo>
                  <a:pt x="129540" y="211734"/>
                </a:lnTo>
                <a:lnTo>
                  <a:pt x="132118" y="210781"/>
                </a:lnTo>
                <a:lnTo>
                  <a:pt x="135775" y="206971"/>
                </a:lnTo>
                <a:lnTo>
                  <a:pt x="135966" y="205549"/>
                </a:lnTo>
                <a:lnTo>
                  <a:pt x="136182" y="204114"/>
                </a:lnTo>
                <a:close/>
              </a:path>
              <a:path w="1198879" h="251460">
                <a:moveTo>
                  <a:pt x="142278" y="172008"/>
                </a:moveTo>
                <a:lnTo>
                  <a:pt x="142113" y="171716"/>
                </a:lnTo>
                <a:lnTo>
                  <a:pt x="141998" y="171234"/>
                </a:lnTo>
                <a:lnTo>
                  <a:pt x="141744" y="171145"/>
                </a:lnTo>
                <a:lnTo>
                  <a:pt x="141097" y="170929"/>
                </a:lnTo>
                <a:lnTo>
                  <a:pt x="140703" y="171361"/>
                </a:lnTo>
                <a:lnTo>
                  <a:pt x="140703" y="171983"/>
                </a:lnTo>
                <a:lnTo>
                  <a:pt x="140703" y="172275"/>
                </a:lnTo>
                <a:lnTo>
                  <a:pt x="140957" y="172770"/>
                </a:lnTo>
                <a:lnTo>
                  <a:pt x="141185" y="172847"/>
                </a:lnTo>
                <a:lnTo>
                  <a:pt x="141820" y="173037"/>
                </a:lnTo>
                <a:lnTo>
                  <a:pt x="142176" y="172643"/>
                </a:lnTo>
                <a:lnTo>
                  <a:pt x="142278" y="172008"/>
                </a:lnTo>
                <a:close/>
              </a:path>
              <a:path w="1198879" h="251460">
                <a:moveTo>
                  <a:pt x="155232" y="155676"/>
                </a:moveTo>
                <a:lnTo>
                  <a:pt x="155181" y="154940"/>
                </a:lnTo>
                <a:lnTo>
                  <a:pt x="155016" y="154089"/>
                </a:lnTo>
                <a:lnTo>
                  <a:pt x="154584" y="153403"/>
                </a:lnTo>
                <a:lnTo>
                  <a:pt x="152717" y="153746"/>
                </a:lnTo>
                <a:lnTo>
                  <a:pt x="152234" y="154584"/>
                </a:lnTo>
                <a:lnTo>
                  <a:pt x="152476" y="155613"/>
                </a:lnTo>
                <a:lnTo>
                  <a:pt x="152666" y="156438"/>
                </a:lnTo>
                <a:lnTo>
                  <a:pt x="153352" y="156794"/>
                </a:lnTo>
                <a:lnTo>
                  <a:pt x="155003" y="156362"/>
                </a:lnTo>
                <a:lnTo>
                  <a:pt x="155232" y="155676"/>
                </a:lnTo>
                <a:close/>
              </a:path>
              <a:path w="1198879" h="251460">
                <a:moveTo>
                  <a:pt x="158661" y="107480"/>
                </a:moveTo>
                <a:lnTo>
                  <a:pt x="158127" y="106908"/>
                </a:lnTo>
                <a:lnTo>
                  <a:pt x="157289" y="106921"/>
                </a:lnTo>
                <a:lnTo>
                  <a:pt x="156451" y="106921"/>
                </a:lnTo>
                <a:lnTo>
                  <a:pt x="155917" y="107530"/>
                </a:lnTo>
                <a:lnTo>
                  <a:pt x="155829" y="109131"/>
                </a:lnTo>
                <a:lnTo>
                  <a:pt x="156349" y="109448"/>
                </a:lnTo>
                <a:lnTo>
                  <a:pt x="156946" y="109512"/>
                </a:lnTo>
                <a:lnTo>
                  <a:pt x="157759" y="109601"/>
                </a:lnTo>
                <a:lnTo>
                  <a:pt x="158470" y="109372"/>
                </a:lnTo>
                <a:lnTo>
                  <a:pt x="158648" y="108407"/>
                </a:lnTo>
                <a:lnTo>
                  <a:pt x="158661" y="107480"/>
                </a:lnTo>
                <a:close/>
              </a:path>
              <a:path w="1198879" h="251460">
                <a:moveTo>
                  <a:pt x="167424" y="205130"/>
                </a:moveTo>
                <a:lnTo>
                  <a:pt x="167309" y="204470"/>
                </a:lnTo>
                <a:lnTo>
                  <a:pt x="166903" y="204089"/>
                </a:lnTo>
                <a:lnTo>
                  <a:pt x="166268" y="204063"/>
                </a:lnTo>
                <a:lnTo>
                  <a:pt x="165608" y="204038"/>
                </a:lnTo>
                <a:lnTo>
                  <a:pt x="165125" y="204406"/>
                </a:lnTo>
                <a:lnTo>
                  <a:pt x="165125" y="205727"/>
                </a:lnTo>
                <a:lnTo>
                  <a:pt x="165582" y="206133"/>
                </a:lnTo>
                <a:lnTo>
                  <a:pt x="166243" y="206146"/>
                </a:lnTo>
                <a:lnTo>
                  <a:pt x="166878" y="206146"/>
                </a:lnTo>
                <a:lnTo>
                  <a:pt x="167284" y="205765"/>
                </a:lnTo>
                <a:lnTo>
                  <a:pt x="167424" y="205130"/>
                </a:lnTo>
                <a:close/>
              </a:path>
              <a:path w="1198879" h="251460">
                <a:moveTo>
                  <a:pt x="167716" y="210096"/>
                </a:moveTo>
                <a:lnTo>
                  <a:pt x="167119" y="209537"/>
                </a:lnTo>
                <a:lnTo>
                  <a:pt x="166357" y="209270"/>
                </a:lnTo>
                <a:lnTo>
                  <a:pt x="165227" y="209232"/>
                </a:lnTo>
                <a:lnTo>
                  <a:pt x="164680" y="209880"/>
                </a:lnTo>
                <a:lnTo>
                  <a:pt x="164553" y="210896"/>
                </a:lnTo>
                <a:lnTo>
                  <a:pt x="164477" y="211531"/>
                </a:lnTo>
                <a:lnTo>
                  <a:pt x="164909" y="211963"/>
                </a:lnTo>
                <a:lnTo>
                  <a:pt x="165493" y="212051"/>
                </a:lnTo>
                <a:lnTo>
                  <a:pt x="166497" y="212229"/>
                </a:lnTo>
                <a:lnTo>
                  <a:pt x="167436" y="211975"/>
                </a:lnTo>
                <a:lnTo>
                  <a:pt x="167716" y="210096"/>
                </a:lnTo>
                <a:close/>
              </a:path>
              <a:path w="1198879" h="251460">
                <a:moveTo>
                  <a:pt x="183997" y="200266"/>
                </a:moveTo>
                <a:lnTo>
                  <a:pt x="183146" y="199047"/>
                </a:lnTo>
                <a:lnTo>
                  <a:pt x="182156" y="197637"/>
                </a:lnTo>
                <a:lnTo>
                  <a:pt x="180644" y="197954"/>
                </a:lnTo>
                <a:lnTo>
                  <a:pt x="176720" y="199605"/>
                </a:lnTo>
                <a:lnTo>
                  <a:pt x="175158" y="201917"/>
                </a:lnTo>
                <a:lnTo>
                  <a:pt x="174167" y="204762"/>
                </a:lnTo>
                <a:lnTo>
                  <a:pt x="179565" y="205854"/>
                </a:lnTo>
                <a:lnTo>
                  <a:pt x="180403" y="205574"/>
                </a:lnTo>
                <a:lnTo>
                  <a:pt x="183134" y="201180"/>
                </a:lnTo>
                <a:lnTo>
                  <a:pt x="183997" y="200266"/>
                </a:lnTo>
                <a:close/>
              </a:path>
              <a:path w="1198879" h="251460">
                <a:moveTo>
                  <a:pt x="227596" y="212928"/>
                </a:moveTo>
                <a:lnTo>
                  <a:pt x="227520" y="211670"/>
                </a:lnTo>
                <a:lnTo>
                  <a:pt x="227444" y="210578"/>
                </a:lnTo>
                <a:lnTo>
                  <a:pt x="226783" y="210007"/>
                </a:lnTo>
                <a:lnTo>
                  <a:pt x="225590" y="209931"/>
                </a:lnTo>
                <a:lnTo>
                  <a:pt x="224396" y="210070"/>
                </a:lnTo>
                <a:lnTo>
                  <a:pt x="223583" y="210985"/>
                </a:lnTo>
                <a:lnTo>
                  <a:pt x="223380" y="213423"/>
                </a:lnTo>
                <a:lnTo>
                  <a:pt x="224472" y="214033"/>
                </a:lnTo>
                <a:lnTo>
                  <a:pt x="225729" y="213982"/>
                </a:lnTo>
                <a:lnTo>
                  <a:pt x="227152" y="213931"/>
                </a:lnTo>
                <a:lnTo>
                  <a:pt x="227596" y="212928"/>
                </a:lnTo>
                <a:close/>
              </a:path>
              <a:path w="1198879" h="251460">
                <a:moveTo>
                  <a:pt x="229044" y="204660"/>
                </a:moveTo>
                <a:lnTo>
                  <a:pt x="229031" y="204012"/>
                </a:lnTo>
                <a:lnTo>
                  <a:pt x="229019" y="203822"/>
                </a:lnTo>
                <a:lnTo>
                  <a:pt x="228523" y="203631"/>
                </a:lnTo>
                <a:lnTo>
                  <a:pt x="228257" y="203454"/>
                </a:lnTo>
                <a:lnTo>
                  <a:pt x="227672" y="203466"/>
                </a:lnTo>
                <a:lnTo>
                  <a:pt x="227101" y="203581"/>
                </a:lnTo>
                <a:lnTo>
                  <a:pt x="227177" y="204292"/>
                </a:lnTo>
                <a:lnTo>
                  <a:pt x="227203" y="204533"/>
                </a:lnTo>
                <a:lnTo>
                  <a:pt x="227660" y="204876"/>
                </a:lnTo>
                <a:lnTo>
                  <a:pt x="227952" y="204914"/>
                </a:lnTo>
                <a:lnTo>
                  <a:pt x="228536" y="204978"/>
                </a:lnTo>
                <a:lnTo>
                  <a:pt x="229044" y="204660"/>
                </a:lnTo>
                <a:close/>
              </a:path>
              <a:path w="1198879" h="251460">
                <a:moveTo>
                  <a:pt x="318287" y="210654"/>
                </a:moveTo>
                <a:lnTo>
                  <a:pt x="318147" y="209765"/>
                </a:lnTo>
                <a:lnTo>
                  <a:pt x="317627" y="209296"/>
                </a:lnTo>
                <a:lnTo>
                  <a:pt x="316750" y="209461"/>
                </a:lnTo>
                <a:lnTo>
                  <a:pt x="315810" y="209651"/>
                </a:lnTo>
                <a:lnTo>
                  <a:pt x="315747" y="210515"/>
                </a:lnTo>
                <a:lnTo>
                  <a:pt x="315709" y="211251"/>
                </a:lnTo>
                <a:lnTo>
                  <a:pt x="315658" y="212280"/>
                </a:lnTo>
                <a:lnTo>
                  <a:pt x="316382" y="212521"/>
                </a:lnTo>
                <a:lnTo>
                  <a:pt x="317207" y="212369"/>
                </a:lnTo>
                <a:lnTo>
                  <a:pt x="318122" y="212217"/>
                </a:lnTo>
                <a:lnTo>
                  <a:pt x="318262" y="211442"/>
                </a:lnTo>
                <a:lnTo>
                  <a:pt x="318287" y="210654"/>
                </a:lnTo>
                <a:close/>
              </a:path>
              <a:path w="1198879" h="251460">
                <a:moveTo>
                  <a:pt x="354457" y="170116"/>
                </a:moveTo>
                <a:lnTo>
                  <a:pt x="353809" y="167525"/>
                </a:lnTo>
                <a:lnTo>
                  <a:pt x="352945" y="166827"/>
                </a:lnTo>
                <a:lnTo>
                  <a:pt x="351650" y="166712"/>
                </a:lnTo>
                <a:lnTo>
                  <a:pt x="350545" y="167246"/>
                </a:lnTo>
                <a:lnTo>
                  <a:pt x="349745" y="168008"/>
                </a:lnTo>
                <a:lnTo>
                  <a:pt x="349961" y="169354"/>
                </a:lnTo>
                <a:lnTo>
                  <a:pt x="350177" y="170738"/>
                </a:lnTo>
                <a:lnTo>
                  <a:pt x="351167" y="171335"/>
                </a:lnTo>
                <a:lnTo>
                  <a:pt x="353682" y="171005"/>
                </a:lnTo>
                <a:lnTo>
                  <a:pt x="354457" y="170116"/>
                </a:lnTo>
                <a:close/>
              </a:path>
              <a:path w="1198879" h="251460">
                <a:moveTo>
                  <a:pt x="355727" y="1066"/>
                </a:moveTo>
                <a:lnTo>
                  <a:pt x="353288" y="0"/>
                </a:lnTo>
                <a:lnTo>
                  <a:pt x="352056" y="1371"/>
                </a:lnTo>
                <a:lnTo>
                  <a:pt x="351104" y="2768"/>
                </a:lnTo>
                <a:lnTo>
                  <a:pt x="350723" y="4229"/>
                </a:lnTo>
                <a:lnTo>
                  <a:pt x="350481" y="5143"/>
                </a:lnTo>
                <a:lnTo>
                  <a:pt x="351129" y="6273"/>
                </a:lnTo>
                <a:lnTo>
                  <a:pt x="351459" y="7327"/>
                </a:lnTo>
                <a:lnTo>
                  <a:pt x="352056" y="7112"/>
                </a:lnTo>
                <a:lnTo>
                  <a:pt x="352742" y="6959"/>
                </a:lnTo>
                <a:lnTo>
                  <a:pt x="353326" y="6743"/>
                </a:lnTo>
                <a:lnTo>
                  <a:pt x="353504" y="6819"/>
                </a:lnTo>
                <a:lnTo>
                  <a:pt x="354723" y="6997"/>
                </a:lnTo>
                <a:lnTo>
                  <a:pt x="355371" y="6438"/>
                </a:lnTo>
                <a:lnTo>
                  <a:pt x="355434" y="6019"/>
                </a:lnTo>
                <a:lnTo>
                  <a:pt x="355523" y="5194"/>
                </a:lnTo>
                <a:lnTo>
                  <a:pt x="355460" y="4610"/>
                </a:lnTo>
                <a:lnTo>
                  <a:pt x="355257" y="4229"/>
                </a:lnTo>
                <a:lnTo>
                  <a:pt x="355536" y="3340"/>
                </a:lnTo>
                <a:lnTo>
                  <a:pt x="355688" y="2400"/>
                </a:lnTo>
                <a:lnTo>
                  <a:pt x="355727" y="1066"/>
                </a:lnTo>
                <a:close/>
              </a:path>
              <a:path w="1198879" h="251460">
                <a:moveTo>
                  <a:pt x="370967" y="165188"/>
                </a:moveTo>
                <a:lnTo>
                  <a:pt x="370560" y="164795"/>
                </a:lnTo>
                <a:lnTo>
                  <a:pt x="369951" y="164782"/>
                </a:lnTo>
                <a:lnTo>
                  <a:pt x="369328" y="164769"/>
                </a:lnTo>
                <a:lnTo>
                  <a:pt x="368896" y="165176"/>
                </a:lnTo>
                <a:lnTo>
                  <a:pt x="368871" y="165798"/>
                </a:lnTo>
                <a:lnTo>
                  <a:pt x="368833" y="166458"/>
                </a:lnTo>
                <a:lnTo>
                  <a:pt x="369265" y="166814"/>
                </a:lnTo>
                <a:lnTo>
                  <a:pt x="370509" y="166814"/>
                </a:lnTo>
                <a:lnTo>
                  <a:pt x="370928" y="166497"/>
                </a:lnTo>
                <a:lnTo>
                  <a:pt x="370967" y="166090"/>
                </a:lnTo>
                <a:lnTo>
                  <a:pt x="370967" y="165188"/>
                </a:lnTo>
                <a:close/>
              </a:path>
              <a:path w="1198879" h="251460">
                <a:moveTo>
                  <a:pt x="379996" y="168592"/>
                </a:moveTo>
                <a:lnTo>
                  <a:pt x="379958" y="167513"/>
                </a:lnTo>
                <a:lnTo>
                  <a:pt x="379755" y="166141"/>
                </a:lnTo>
                <a:lnTo>
                  <a:pt x="378866" y="165481"/>
                </a:lnTo>
                <a:lnTo>
                  <a:pt x="377583" y="165658"/>
                </a:lnTo>
                <a:lnTo>
                  <a:pt x="376516" y="165798"/>
                </a:lnTo>
                <a:lnTo>
                  <a:pt x="376059" y="166662"/>
                </a:lnTo>
                <a:lnTo>
                  <a:pt x="376135" y="167741"/>
                </a:lnTo>
                <a:lnTo>
                  <a:pt x="376250" y="169176"/>
                </a:lnTo>
                <a:lnTo>
                  <a:pt x="377228" y="169786"/>
                </a:lnTo>
                <a:lnTo>
                  <a:pt x="378460" y="169608"/>
                </a:lnTo>
                <a:lnTo>
                  <a:pt x="379463" y="169468"/>
                </a:lnTo>
                <a:lnTo>
                  <a:pt x="379996" y="168592"/>
                </a:lnTo>
                <a:close/>
              </a:path>
              <a:path w="1198879" h="251460">
                <a:moveTo>
                  <a:pt x="380365" y="182791"/>
                </a:moveTo>
                <a:lnTo>
                  <a:pt x="380022" y="182168"/>
                </a:lnTo>
                <a:lnTo>
                  <a:pt x="378117" y="181864"/>
                </a:lnTo>
                <a:lnTo>
                  <a:pt x="377266" y="182219"/>
                </a:lnTo>
                <a:lnTo>
                  <a:pt x="377266" y="183388"/>
                </a:lnTo>
                <a:lnTo>
                  <a:pt x="377278" y="184175"/>
                </a:lnTo>
                <a:lnTo>
                  <a:pt x="377913" y="184670"/>
                </a:lnTo>
                <a:lnTo>
                  <a:pt x="378726" y="184797"/>
                </a:lnTo>
                <a:lnTo>
                  <a:pt x="379514" y="184746"/>
                </a:lnTo>
                <a:lnTo>
                  <a:pt x="380212" y="184569"/>
                </a:lnTo>
                <a:lnTo>
                  <a:pt x="380288" y="183616"/>
                </a:lnTo>
                <a:lnTo>
                  <a:pt x="380365" y="182791"/>
                </a:lnTo>
                <a:close/>
              </a:path>
              <a:path w="1198879" h="251460">
                <a:moveTo>
                  <a:pt x="391439" y="178562"/>
                </a:moveTo>
                <a:lnTo>
                  <a:pt x="391160" y="174599"/>
                </a:lnTo>
                <a:lnTo>
                  <a:pt x="391223" y="173113"/>
                </a:lnTo>
                <a:lnTo>
                  <a:pt x="387756" y="172440"/>
                </a:lnTo>
                <a:lnTo>
                  <a:pt x="386372" y="172783"/>
                </a:lnTo>
                <a:lnTo>
                  <a:pt x="384759" y="175590"/>
                </a:lnTo>
                <a:lnTo>
                  <a:pt x="384644" y="176911"/>
                </a:lnTo>
                <a:lnTo>
                  <a:pt x="384873" y="178269"/>
                </a:lnTo>
                <a:lnTo>
                  <a:pt x="384860" y="180581"/>
                </a:lnTo>
                <a:lnTo>
                  <a:pt x="384898" y="182778"/>
                </a:lnTo>
                <a:lnTo>
                  <a:pt x="385343" y="183642"/>
                </a:lnTo>
                <a:lnTo>
                  <a:pt x="387400" y="184238"/>
                </a:lnTo>
                <a:lnTo>
                  <a:pt x="388289" y="183781"/>
                </a:lnTo>
                <a:lnTo>
                  <a:pt x="390017" y="180695"/>
                </a:lnTo>
                <a:lnTo>
                  <a:pt x="391439" y="178562"/>
                </a:lnTo>
                <a:close/>
              </a:path>
              <a:path w="1198879" h="251460">
                <a:moveTo>
                  <a:pt x="405688" y="178701"/>
                </a:moveTo>
                <a:lnTo>
                  <a:pt x="405663" y="177673"/>
                </a:lnTo>
                <a:lnTo>
                  <a:pt x="404850" y="177558"/>
                </a:lnTo>
                <a:lnTo>
                  <a:pt x="403263" y="177558"/>
                </a:lnTo>
                <a:lnTo>
                  <a:pt x="402704" y="178142"/>
                </a:lnTo>
                <a:lnTo>
                  <a:pt x="402678" y="179768"/>
                </a:lnTo>
                <a:lnTo>
                  <a:pt x="402983" y="180568"/>
                </a:lnTo>
                <a:lnTo>
                  <a:pt x="403936" y="180555"/>
                </a:lnTo>
                <a:lnTo>
                  <a:pt x="405041" y="180543"/>
                </a:lnTo>
                <a:lnTo>
                  <a:pt x="405549" y="179768"/>
                </a:lnTo>
                <a:lnTo>
                  <a:pt x="405688" y="178701"/>
                </a:lnTo>
                <a:close/>
              </a:path>
              <a:path w="1198879" h="251460">
                <a:moveTo>
                  <a:pt x="431076" y="11887"/>
                </a:moveTo>
                <a:lnTo>
                  <a:pt x="430009" y="10363"/>
                </a:lnTo>
                <a:lnTo>
                  <a:pt x="428764" y="8585"/>
                </a:lnTo>
                <a:lnTo>
                  <a:pt x="421271" y="7302"/>
                </a:lnTo>
                <a:lnTo>
                  <a:pt x="418566" y="9448"/>
                </a:lnTo>
                <a:lnTo>
                  <a:pt x="417690" y="10261"/>
                </a:lnTo>
                <a:lnTo>
                  <a:pt x="417588" y="9448"/>
                </a:lnTo>
                <a:lnTo>
                  <a:pt x="415671" y="9448"/>
                </a:lnTo>
                <a:lnTo>
                  <a:pt x="415785" y="10363"/>
                </a:lnTo>
                <a:lnTo>
                  <a:pt x="415899" y="11277"/>
                </a:lnTo>
                <a:lnTo>
                  <a:pt x="415975" y="11887"/>
                </a:lnTo>
                <a:lnTo>
                  <a:pt x="416026" y="12192"/>
                </a:lnTo>
                <a:lnTo>
                  <a:pt x="414705" y="13982"/>
                </a:lnTo>
                <a:lnTo>
                  <a:pt x="413791" y="16002"/>
                </a:lnTo>
                <a:lnTo>
                  <a:pt x="413283" y="18262"/>
                </a:lnTo>
                <a:lnTo>
                  <a:pt x="405142" y="17094"/>
                </a:lnTo>
                <a:lnTo>
                  <a:pt x="405498" y="21043"/>
                </a:lnTo>
                <a:lnTo>
                  <a:pt x="405612" y="22339"/>
                </a:lnTo>
                <a:lnTo>
                  <a:pt x="405714" y="23520"/>
                </a:lnTo>
                <a:lnTo>
                  <a:pt x="405752" y="23901"/>
                </a:lnTo>
                <a:lnTo>
                  <a:pt x="409752" y="24041"/>
                </a:lnTo>
                <a:lnTo>
                  <a:pt x="412191" y="22339"/>
                </a:lnTo>
                <a:lnTo>
                  <a:pt x="413258" y="18376"/>
                </a:lnTo>
                <a:lnTo>
                  <a:pt x="413156" y="18872"/>
                </a:lnTo>
                <a:lnTo>
                  <a:pt x="413080" y="23520"/>
                </a:lnTo>
                <a:lnTo>
                  <a:pt x="417804" y="24434"/>
                </a:lnTo>
                <a:lnTo>
                  <a:pt x="424840" y="21043"/>
                </a:lnTo>
                <a:lnTo>
                  <a:pt x="426529" y="16421"/>
                </a:lnTo>
                <a:lnTo>
                  <a:pt x="427507" y="14770"/>
                </a:lnTo>
                <a:lnTo>
                  <a:pt x="430911" y="13119"/>
                </a:lnTo>
                <a:lnTo>
                  <a:pt x="431038" y="12192"/>
                </a:lnTo>
                <a:lnTo>
                  <a:pt x="431076" y="11887"/>
                </a:lnTo>
                <a:close/>
              </a:path>
              <a:path w="1198879" h="251460">
                <a:moveTo>
                  <a:pt x="467233" y="15290"/>
                </a:moveTo>
                <a:lnTo>
                  <a:pt x="466979" y="14490"/>
                </a:lnTo>
                <a:lnTo>
                  <a:pt x="466432" y="14046"/>
                </a:lnTo>
                <a:lnTo>
                  <a:pt x="465442" y="14185"/>
                </a:lnTo>
                <a:lnTo>
                  <a:pt x="465188" y="14287"/>
                </a:lnTo>
                <a:lnTo>
                  <a:pt x="462470" y="11290"/>
                </a:lnTo>
                <a:lnTo>
                  <a:pt x="460209" y="8572"/>
                </a:lnTo>
                <a:lnTo>
                  <a:pt x="457835" y="6235"/>
                </a:lnTo>
                <a:lnTo>
                  <a:pt x="457784" y="2552"/>
                </a:lnTo>
                <a:lnTo>
                  <a:pt x="456984" y="1231"/>
                </a:lnTo>
                <a:lnTo>
                  <a:pt x="452894" y="698"/>
                </a:lnTo>
                <a:lnTo>
                  <a:pt x="450545" y="2501"/>
                </a:lnTo>
                <a:lnTo>
                  <a:pt x="449719" y="4902"/>
                </a:lnTo>
                <a:lnTo>
                  <a:pt x="448627" y="5435"/>
                </a:lnTo>
                <a:lnTo>
                  <a:pt x="448970" y="9283"/>
                </a:lnTo>
                <a:lnTo>
                  <a:pt x="449961" y="9740"/>
                </a:lnTo>
                <a:lnTo>
                  <a:pt x="450113" y="10490"/>
                </a:lnTo>
                <a:lnTo>
                  <a:pt x="450392" y="12357"/>
                </a:lnTo>
                <a:lnTo>
                  <a:pt x="451408" y="13335"/>
                </a:lnTo>
                <a:lnTo>
                  <a:pt x="453923" y="12814"/>
                </a:lnTo>
                <a:lnTo>
                  <a:pt x="454583" y="12750"/>
                </a:lnTo>
                <a:lnTo>
                  <a:pt x="455218" y="12623"/>
                </a:lnTo>
                <a:lnTo>
                  <a:pt x="457873" y="14058"/>
                </a:lnTo>
                <a:lnTo>
                  <a:pt x="460781" y="15278"/>
                </a:lnTo>
                <a:lnTo>
                  <a:pt x="464553" y="15201"/>
                </a:lnTo>
                <a:lnTo>
                  <a:pt x="464604" y="16179"/>
                </a:lnTo>
                <a:lnTo>
                  <a:pt x="465289" y="16497"/>
                </a:lnTo>
                <a:lnTo>
                  <a:pt x="466712" y="16281"/>
                </a:lnTo>
                <a:lnTo>
                  <a:pt x="467106" y="15900"/>
                </a:lnTo>
                <a:lnTo>
                  <a:pt x="467233" y="15290"/>
                </a:lnTo>
                <a:close/>
              </a:path>
              <a:path w="1198879" h="251460">
                <a:moveTo>
                  <a:pt x="472643" y="175933"/>
                </a:moveTo>
                <a:lnTo>
                  <a:pt x="472605" y="174345"/>
                </a:lnTo>
                <a:lnTo>
                  <a:pt x="472579" y="172758"/>
                </a:lnTo>
                <a:lnTo>
                  <a:pt x="471385" y="172072"/>
                </a:lnTo>
                <a:lnTo>
                  <a:pt x="470039" y="171665"/>
                </a:lnTo>
                <a:lnTo>
                  <a:pt x="468337" y="171792"/>
                </a:lnTo>
                <a:lnTo>
                  <a:pt x="467715" y="172859"/>
                </a:lnTo>
                <a:lnTo>
                  <a:pt x="467677" y="174383"/>
                </a:lnTo>
                <a:lnTo>
                  <a:pt x="467626" y="176034"/>
                </a:lnTo>
                <a:lnTo>
                  <a:pt x="468464" y="176974"/>
                </a:lnTo>
                <a:lnTo>
                  <a:pt x="471652" y="176872"/>
                </a:lnTo>
                <a:lnTo>
                  <a:pt x="472643" y="175933"/>
                </a:lnTo>
                <a:close/>
              </a:path>
              <a:path w="1198879" h="251460">
                <a:moveTo>
                  <a:pt x="482371" y="171335"/>
                </a:moveTo>
                <a:lnTo>
                  <a:pt x="482295" y="168922"/>
                </a:lnTo>
                <a:lnTo>
                  <a:pt x="482231" y="166992"/>
                </a:lnTo>
                <a:lnTo>
                  <a:pt x="480364" y="164719"/>
                </a:lnTo>
                <a:lnTo>
                  <a:pt x="476592" y="165087"/>
                </a:lnTo>
                <a:lnTo>
                  <a:pt x="473951" y="168833"/>
                </a:lnTo>
                <a:lnTo>
                  <a:pt x="473964" y="173596"/>
                </a:lnTo>
                <a:lnTo>
                  <a:pt x="474751" y="174383"/>
                </a:lnTo>
                <a:lnTo>
                  <a:pt x="479171" y="174269"/>
                </a:lnTo>
                <a:lnTo>
                  <a:pt x="482371" y="171335"/>
                </a:lnTo>
                <a:close/>
              </a:path>
              <a:path w="1198879" h="251460">
                <a:moveTo>
                  <a:pt x="484759" y="202133"/>
                </a:moveTo>
                <a:lnTo>
                  <a:pt x="482942" y="196557"/>
                </a:lnTo>
                <a:lnTo>
                  <a:pt x="481355" y="194970"/>
                </a:lnTo>
                <a:lnTo>
                  <a:pt x="479082" y="194995"/>
                </a:lnTo>
                <a:lnTo>
                  <a:pt x="475881" y="195033"/>
                </a:lnTo>
                <a:lnTo>
                  <a:pt x="474052" y="197332"/>
                </a:lnTo>
                <a:lnTo>
                  <a:pt x="470458" y="203111"/>
                </a:lnTo>
                <a:lnTo>
                  <a:pt x="470738" y="206616"/>
                </a:lnTo>
                <a:lnTo>
                  <a:pt x="470281" y="209715"/>
                </a:lnTo>
                <a:lnTo>
                  <a:pt x="470242" y="211874"/>
                </a:lnTo>
                <a:lnTo>
                  <a:pt x="469252" y="214134"/>
                </a:lnTo>
                <a:lnTo>
                  <a:pt x="473976" y="215557"/>
                </a:lnTo>
                <a:lnTo>
                  <a:pt x="475170" y="214083"/>
                </a:lnTo>
                <a:lnTo>
                  <a:pt x="477507" y="210388"/>
                </a:lnTo>
                <a:lnTo>
                  <a:pt x="479488" y="208813"/>
                </a:lnTo>
                <a:lnTo>
                  <a:pt x="484060" y="204901"/>
                </a:lnTo>
                <a:lnTo>
                  <a:pt x="484759" y="202133"/>
                </a:lnTo>
                <a:close/>
              </a:path>
              <a:path w="1198879" h="251460">
                <a:moveTo>
                  <a:pt x="492340" y="163093"/>
                </a:moveTo>
                <a:lnTo>
                  <a:pt x="492315" y="162242"/>
                </a:lnTo>
                <a:lnTo>
                  <a:pt x="492086" y="161340"/>
                </a:lnTo>
                <a:lnTo>
                  <a:pt x="491477" y="160909"/>
                </a:lnTo>
                <a:lnTo>
                  <a:pt x="490639" y="161277"/>
                </a:lnTo>
                <a:lnTo>
                  <a:pt x="490207" y="161467"/>
                </a:lnTo>
                <a:lnTo>
                  <a:pt x="489724" y="162077"/>
                </a:lnTo>
                <a:lnTo>
                  <a:pt x="489610" y="163410"/>
                </a:lnTo>
                <a:lnTo>
                  <a:pt x="490258" y="163944"/>
                </a:lnTo>
                <a:lnTo>
                  <a:pt x="492061" y="163817"/>
                </a:lnTo>
                <a:lnTo>
                  <a:pt x="492340" y="163093"/>
                </a:lnTo>
                <a:close/>
              </a:path>
              <a:path w="1198879" h="251460">
                <a:moveTo>
                  <a:pt x="516089" y="167614"/>
                </a:moveTo>
                <a:lnTo>
                  <a:pt x="515289" y="166433"/>
                </a:lnTo>
                <a:lnTo>
                  <a:pt x="513664" y="166077"/>
                </a:lnTo>
                <a:lnTo>
                  <a:pt x="511378" y="165976"/>
                </a:lnTo>
                <a:lnTo>
                  <a:pt x="509231" y="168516"/>
                </a:lnTo>
                <a:lnTo>
                  <a:pt x="509219" y="171272"/>
                </a:lnTo>
                <a:lnTo>
                  <a:pt x="509219" y="172732"/>
                </a:lnTo>
                <a:lnTo>
                  <a:pt x="508787" y="174625"/>
                </a:lnTo>
                <a:lnTo>
                  <a:pt x="513435" y="174371"/>
                </a:lnTo>
                <a:lnTo>
                  <a:pt x="515962" y="171653"/>
                </a:lnTo>
                <a:lnTo>
                  <a:pt x="516089" y="167614"/>
                </a:lnTo>
                <a:close/>
              </a:path>
              <a:path w="1198879" h="251460">
                <a:moveTo>
                  <a:pt x="517728" y="161112"/>
                </a:moveTo>
                <a:lnTo>
                  <a:pt x="517499" y="160159"/>
                </a:lnTo>
                <a:lnTo>
                  <a:pt x="516826" y="159829"/>
                </a:lnTo>
                <a:lnTo>
                  <a:pt x="516026" y="160185"/>
                </a:lnTo>
                <a:lnTo>
                  <a:pt x="515594" y="160375"/>
                </a:lnTo>
                <a:lnTo>
                  <a:pt x="515099" y="160972"/>
                </a:lnTo>
                <a:lnTo>
                  <a:pt x="514985" y="162280"/>
                </a:lnTo>
                <a:lnTo>
                  <a:pt x="515607" y="162826"/>
                </a:lnTo>
                <a:lnTo>
                  <a:pt x="516496" y="162737"/>
                </a:lnTo>
                <a:lnTo>
                  <a:pt x="517372" y="162636"/>
                </a:lnTo>
                <a:lnTo>
                  <a:pt x="517728" y="161975"/>
                </a:lnTo>
                <a:lnTo>
                  <a:pt x="517728" y="161112"/>
                </a:lnTo>
                <a:close/>
              </a:path>
              <a:path w="1198879" h="251460">
                <a:moveTo>
                  <a:pt x="522846" y="220052"/>
                </a:moveTo>
                <a:lnTo>
                  <a:pt x="522706" y="218998"/>
                </a:lnTo>
                <a:lnTo>
                  <a:pt x="522236" y="218313"/>
                </a:lnTo>
                <a:lnTo>
                  <a:pt x="521055" y="218427"/>
                </a:lnTo>
                <a:lnTo>
                  <a:pt x="520446" y="218503"/>
                </a:lnTo>
                <a:lnTo>
                  <a:pt x="520052" y="218897"/>
                </a:lnTo>
                <a:lnTo>
                  <a:pt x="519823" y="220649"/>
                </a:lnTo>
                <a:lnTo>
                  <a:pt x="520522" y="221348"/>
                </a:lnTo>
                <a:lnTo>
                  <a:pt x="521474" y="221488"/>
                </a:lnTo>
                <a:lnTo>
                  <a:pt x="522262" y="221602"/>
                </a:lnTo>
                <a:lnTo>
                  <a:pt x="522757" y="220891"/>
                </a:lnTo>
                <a:lnTo>
                  <a:pt x="522846" y="220052"/>
                </a:lnTo>
                <a:close/>
              </a:path>
              <a:path w="1198879" h="251460">
                <a:moveTo>
                  <a:pt x="530047" y="161798"/>
                </a:moveTo>
                <a:lnTo>
                  <a:pt x="529882" y="161175"/>
                </a:lnTo>
                <a:lnTo>
                  <a:pt x="529488" y="160883"/>
                </a:lnTo>
                <a:lnTo>
                  <a:pt x="528624" y="161290"/>
                </a:lnTo>
                <a:lnTo>
                  <a:pt x="528320" y="161658"/>
                </a:lnTo>
                <a:lnTo>
                  <a:pt x="528205" y="162560"/>
                </a:lnTo>
                <a:lnTo>
                  <a:pt x="528586" y="162991"/>
                </a:lnTo>
                <a:lnTo>
                  <a:pt x="529209" y="162928"/>
                </a:lnTo>
                <a:lnTo>
                  <a:pt x="529805" y="162864"/>
                </a:lnTo>
                <a:lnTo>
                  <a:pt x="530034" y="162382"/>
                </a:lnTo>
                <a:lnTo>
                  <a:pt x="530047" y="161798"/>
                </a:lnTo>
                <a:close/>
              </a:path>
              <a:path w="1198879" h="251460">
                <a:moveTo>
                  <a:pt x="548322" y="184315"/>
                </a:moveTo>
                <a:lnTo>
                  <a:pt x="548309" y="182740"/>
                </a:lnTo>
                <a:lnTo>
                  <a:pt x="547662" y="181686"/>
                </a:lnTo>
                <a:lnTo>
                  <a:pt x="544830" y="181533"/>
                </a:lnTo>
                <a:lnTo>
                  <a:pt x="544144" y="182181"/>
                </a:lnTo>
                <a:lnTo>
                  <a:pt x="544207" y="184848"/>
                </a:lnTo>
                <a:lnTo>
                  <a:pt x="544893" y="185991"/>
                </a:lnTo>
                <a:lnTo>
                  <a:pt x="546531" y="186105"/>
                </a:lnTo>
                <a:lnTo>
                  <a:pt x="547674" y="186194"/>
                </a:lnTo>
                <a:lnTo>
                  <a:pt x="548271" y="185470"/>
                </a:lnTo>
                <a:lnTo>
                  <a:pt x="548322" y="184315"/>
                </a:lnTo>
                <a:close/>
              </a:path>
              <a:path w="1198879" h="251460">
                <a:moveTo>
                  <a:pt x="632688" y="161709"/>
                </a:moveTo>
                <a:lnTo>
                  <a:pt x="632053" y="160223"/>
                </a:lnTo>
                <a:lnTo>
                  <a:pt x="629780" y="160159"/>
                </a:lnTo>
                <a:lnTo>
                  <a:pt x="627900" y="160108"/>
                </a:lnTo>
                <a:lnTo>
                  <a:pt x="626351" y="162267"/>
                </a:lnTo>
                <a:lnTo>
                  <a:pt x="626224" y="167017"/>
                </a:lnTo>
                <a:lnTo>
                  <a:pt x="627862" y="169049"/>
                </a:lnTo>
                <a:lnTo>
                  <a:pt x="632320" y="168160"/>
                </a:lnTo>
                <a:lnTo>
                  <a:pt x="632421" y="165887"/>
                </a:lnTo>
                <a:lnTo>
                  <a:pt x="632548" y="163728"/>
                </a:lnTo>
                <a:lnTo>
                  <a:pt x="632688" y="161709"/>
                </a:lnTo>
                <a:close/>
              </a:path>
              <a:path w="1198879" h="251460">
                <a:moveTo>
                  <a:pt x="635850" y="249237"/>
                </a:moveTo>
                <a:lnTo>
                  <a:pt x="635685" y="248119"/>
                </a:lnTo>
                <a:lnTo>
                  <a:pt x="635520" y="247065"/>
                </a:lnTo>
                <a:lnTo>
                  <a:pt x="634936" y="246354"/>
                </a:lnTo>
                <a:lnTo>
                  <a:pt x="633755" y="246608"/>
                </a:lnTo>
                <a:lnTo>
                  <a:pt x="632891" y="246786"/>
                </a:lnTo>
                <a:lnTo>
                  <a:pt x="632460" y="247446"/>
                </a:lnTo>
                <a:lnTo>
                  <a:pt x="632701" y="249174"/>
                </a:lnTo>
                <a:lnTo>
                  <a:pt x="632891" y="250190"/>
                </a:lnTo>
                <a:lnTo>
                  <a:pt x="634161" y="250190"/>
                </a:lnTo>
                <a:lnTo>
                  <a:pt x="635215" y="249872"/>
                </a:lnTo>
                <a:lnTo>
                  <a:pt x="635850" y="249237"/>
                </a:lnTo>
                <a:close/>
              </a:path>
              <a:path w="1198879" h="251460">
                <a:moveTo>
                  <a:pt x="647738" y="200596"/>
                </a:moveTo>
                <a:lnTo>
                  <a:pt x="647001" y="198742"/>
                </a:lnTo>
                <a:lnTo>
                  <a:pt x="643763" y="196862"/>
                </a:lnTo>
                <a:lnTo>
                  <a:pt x="642200" y="197967"/>
                </a:lnTo>
                <a:lnTo>
                  <a:pt x="640676" y="201053"/>
                </a:lnTo>
                <a:lnTo>
                  <a:pt x="639953" y="202450"/>
                </a:lnTo>
                <a:lnTo>
                  <a:pt x="640029" y="203581"/>
                </a:lnTo>
                <a:lnTo>
                  <a:pt x="640080" y="205409"/>
                </a:lnTo>
                <a:lnTo>
                  <a:pt x="640003" y="206883"/>
                </a:lnTo>
                <a:lnTo>
                  <a:pt x="641540" y="207492"/>
                </a:lnTo>
                <a:lnTo>
                  <a:pt x="643204" y="208153"/>
                </a:lnTo>
                <a:lnTo>
                  <a:pt x="643928" y="206819"/>
                </a:lnTo>
                <a:lnTo>
                  <a:pt x="645477" y="204635"/>
                </a:lnTo>
                <a:lnTo>
                  <a:pt x="646417" y="203606"/>
                </a:lnTo>
                <a:lnTo>
                  <a:pt x="647738" y="200596"/>
                </a:lnTo>
                <a:close/>
              </a:path>
              <a:path w="1198879" h="251460">
                <a:moveTo>
                  <a:pt x="654862" y="180479"/>
                </a:moveTo>
                <a:lnTo>
                  <a:pt x="653491" y="180035"/>
                </a:lnTo>
                <a:lnTo>
                  <a:pt x="651979" y="179552"/>
                </a:lnTo>
                <a:lnTo>
                  <a:pt x="651395" y="180733"/>
                </a:lnTo>
                <a:lnTo>
                  <a:pt x="651243" y="181940"/>
                </a:lnTo>
                <a:lnTo>
                  <a:pt x="651078" y="183134"/>
                </a:lnTo>
                <a:lnTo>
                  <a:pt x="651446" y="184238"/>
                </a:lnTo>
                <a:lnTo>
                  <a:pt x="652678" y="184734"/>
                </a:lnTo>
                <a:lnTo>
                  <a:pt x="653961" y="184772"/>
                </a:lnTo>
                <a:lnTo>
                  <a:pt x="654469" y="183984"/>
                </a:lnTo>
                <a:lnTo>
                  <a:pt x="654824" y="181800"/>
                </a:lnTo>
                <a:lnTo>
                  <a:pt x="654862" y="180479"/>
                </a:lnTo>
                <a:close/>
              </a:path>
              <a:path w="1198879" h="251460">
                <a:moveTo>
                  <a:pt x="660654" y="154597"/>
                </a:moveTo>
                <a:lnTo>
                  <a:pt x="660349" y="154114"/>
                </a:lnTo>
                <a:lnTo>
                  <a:pt x="659879" y="153873"/>
                </a:lnTo>
                <a:lnTo>
                  <a:pt x="659091" y="153720"/>
                </a:lnTo>
                <a:lnTo>
                  <a:pt x="658685" y="154114"/>
                </a:lnTo>
                <a:lnTo>
                  <a:pt x="658609" y="155016"/>
                </a:lnTo>
                <a:lnTo>
                  <a:pt x="658863" y="155486"/>
                </a:lnTo>
                <a:lnTo>
                  <a:pt x="659130" y="155651"/>
                </a:lnTo>
                <a:lnTo>
                  <a:pt x="659676" y="156006"/>
                </a:lnTo>
                <a:lnTo>
                  <a:pt x="660260" y="155841"/>
                </a:lnTo>
                <a:lnTo>
                  <a:pt x="660654" y="154597"/>
                </a:lnTo>
                <a:close/>
              </a:path>
              <a:path w="1198879" h="251460">
                <a:moveTo>
                  <a:pt x="661517" y="195732"/>
                </a:moveTo>
                <a:lnTo>
                  <a:pt x="661504" y="195478"/>
                </a:lnTo>
                <a:lnTo>
                  <a:pt x="661136" y="192392"/>
                </a:lnTo>
                <a:lnTo>
                  <a:pt x="660374" y="190982"/>
                </a:lnTo>
                <a:lnTo>
                  <a:pt x="658126" y="190969"/>
                </a:lnTo>
                <a:lnTo>
                  <a:pt x="656297" y="190957"/>
                </a:lnTo>
                <a:lnTo>
                  <a:pt x="655675" y="192074"/>
                </a:lnTo>
                <a:lnTo>
                  <a:pt x="656107" y="195605"/>
                </a:lnTo>
                <a:lnTo>
                  <a:pt x="657440" y="196672"/>
                </a:lnTo>
                <a:lnTo>
                  <a:pt x="660882" y="196608"/>
                </a:lnTo>
                <a:lnTo>
                  <a:pt x="661517" y="195732"/>
                </a:lnTo>
                <a:close/>
              </a:path>
              <a:path w="1198879" h="251460">
                <a:moveTo>
                  <a:pt x="674624" y="164033"/>
                </a:moveTo>
                <a:lnTo>
                  <a:pt x="674585" y="157353"/>
                </a:lnTo>
                <a:lnTo>
                  <a:pt x="673087" y="155295"/>
                </a:lnTo>
                <a:lnTo>
                  <a:pt x="670699" y="155486"/>
                </a:lnTo>
                <a:lnTo>
                  <a:pt x="667854" y="155714"/>
                </a:lnTo>
                <a:lnTo>
                  <a:pt x="665848" y="158026"/>
                </a:lnTo>
                <a:lnTo>
                  <a:pt x="665861" y="163588"/>
                </a:lnTo>
                <a:lnTo>
                  <a:pt x="668515" y="168186"/>
                </a:lnTo>
                <a:lnTo>
                  <a:pt x="671931" y="168363"/>
                </a:lnTo>
                <a:lnTo>
                  <a:pt x="674624" y="164033"/>
                </a:lnTo>
                <a:close/>
              </a:path>
              <a:path w="1198879" h="251460">
                <a:moveTo>
                  <a:pt x="720305" y="46926"/>
                </a:moveTo>
                <a:lnTo>
                  <a:pt x="720280" y="45364"/>
                </a:lnTo>
                <a:lnTo>
                  <a:pt x="716902" y="45085"/>
                </a:lnTo>
                <a:lnTo>
                  <a:pt x="715987" y="45910"/>
                </a:lnTo>
                <a:lnTo>
                  <a:pt x="715987" y="47231"/>
                </a:lnTo>
                <a:lnTo>
                  <a:pt x="715987" y="49060"/>
                </a:lnTo>
                <a:lnTo>
                  <a:pt x="715289" y="51092"/>
                </a:lnTo>
                <a:lnTo>
                  <a:pt x="717207" y="53009"/>
                </a:lnTo>
                <a:lnTo>
                  <a:pt x="719086" y="51587"/>
                </a:lnTo>
                <a:lnTo>
                  <a:pt x="719429" y="49796"/>
                </a:lnTo>
                <a:lnTo>
                  <a:pt x="720305" y="46926"/>
                </a:lnTo>
                <a:close/>
              </a:path>
              <a:path w="1198879" h="251460">
                <a:moveTo>
                  <a:pt x="725297" y="152501"/>
                </a:moveTo>
                <a:lnTo>
                  <a:pt x="725182" y="151625"/>
                </a:lnTo>
                <a:lnTo>
                  <a:pt x="724890" y="150469"/>
                </a:lnTo>
                <a:lnTo>
                  <a:pt x="724065" y="150202"/>
                </a:lnTo>
                <a:lnTo>
                  <a:pt x="722109" y="150558"/>
                </a:lnTo>
                <a:lnTo>
                  <a:pt x="721791" y="151269"/>
                </a:lnTo>
                <a:lnTo>
                  <a:pt x="721931" y="152069"/>
                </a:lnTo>
                <a:lnTo>
                  <a:pt x="722134" y="153263"/>
                </a:lnTo>
                <a:lnTo>
                  <a:pt x="723061" y="153504"/>
                </a:lnTo>
                <a:lnTo>
                  <a:pt x="724077" y="153301"/>
                </a:lnTo>
                <a:lnTo>
                  <a:pt x="724916" y="153123"/>
                </a:lnTo>
                <a:lnTo>
                  <a:pt x="725297" y="152501"/>
                </a:lnTo>
                <a:close/>
              </a:path>
              <a:path w="1198879" h="251460">
                <a:moveTo>
                  <a:pt x="727392" y="24561"/>
                </a:moveTo>
                <a:lnTo>
                  <a:pt x="727367" y="21755"/>
                </a:lnTo>
                <a:lnTo>
                  <a:pt x="725792" y="21183"/>
                </a:lnTo>
                <a:lnTo>
                  <a:pt x="724471" y="20586"/>
                </a:lnTo>
                <a:lnTo>
                  <a:pt x="723506" y="20624"/>
                </a:lnTo>
                <a:lnTo>
                  <a:pt x="723036" y="21069"/>
                </a:lnTo>
                <a:lnTo>
                  <a:pt x="722960" y="22517"/>
                </a:lnTo>
                <a:lnTo>
                  <a:pt x="723023" y="22999"/>
                </a:lnTo>
                <a:lnTo>
                  <a:pt x="723150" y="23431"/>
                </a:lnTo>
                <a:lnTo>
                  <a:pt x="721398" y="24231"/>
                </a:lnTo>
                <a:lnTo>
                  <a:pt x="722071" y="24930"/>
                </a:lnTo>
                <a:lnTo>
                  <a:pt x="722642" y="25831"/>
                </a:lnTo>
                <a:lnTo>
                  <a:pt x="723468" y="26225"/>
                </a:lnTo>
                <a:lnTo>
                  <a:pt x="723760" y="26365"/>
                </a:lnTo>
                <a:lnTo>
                  <a:pt x="724496" y="25603"/>
                </a:lnTo>
                <a:lnTo>
                  <a:pt x="725093" y="25133"/>
                </a:lnTo>
                <a:lnTo>
                  <a:pt x="725309" y="25184"/>
                </a:lnTo>
                <a:lnTo>
                  <a:pt x="726541" y="25336"/>
                </a:lnTo>
                <a:lnTo>
                  <a:pt x="727392" y="24561"/>
                </a:lnTo>
                <a:close/>
              </a:path>
              <a:path w="1198879" h="251460">
                <a:moveTo>
                  <a:pt x="764247" y="185597"/>
                </a:moveTo>
                <a:lnTo>
                  <a:pt x="764209" y="183819"/>
                </a:lnTo>
                <a:lnTo>
                  <a:pt x="763663" y="183045"/>
                </a:lnTo>
                <a:lnTo>
                  <a:pt x="760476" y="183032"/>
                </a:lnTo>
                <a:lnTo>
                  <a:pt x="759015" y="181762"/>
                </a:lnTo>
                <a:lnTo>
                  <a:pt x="757186" y="179108"/>
                </a:lnTo>
                <a:lnTo>
                  <a:pt x="756170" y="178816"/>
                </a:lnTo>
                <a:lnTo>
                  <a:pt x="754646" y="179019"/>
                </a:lnTo>
                <a:lnTo>
                  <a:pt x="754367" y="179120"/>
                </a:lnTo>
                <a:lnTo>
                  <a:pt x="753579" y="179273"/>
                </a:lnTo>
                <a:lnTo>
                  <a:pt x="748855" y="182016"/>
                </a:lnTo>
                <a:lnTo>
                  <a:pt x="748842" y="190957"/>
                </a:lnTo>
                <a:lnTo>
                  <a:pt x="752856" y="193497"/>
                </a:lnTo>
                <a:lnTo>
                  <a:pt x="753872" y="194144"/>
                </a:lnTo>
                <a:lnTo>
                  <a:pt x="754761" y="193852"/>
                </a:lnTo>
                <a:lnTo>
                  <a:pt x="757199" y="191554"/>
                </a:lnTo>
                <a:lnTo>
                  <a:pt x="758977" y="188480"/>
                </a:lnTo>
                <a:lnTo>
                  <a:pt x="759421" y="185686"/>
                </a:lnTo>
                <a:lnTo>
                  <a:pt x="763651" y="186461"/>
                </a:lnTo>
                <a:lnTo>
                  <a:pt x="764247" y="185597"/>
                </a:lnTo>
                <a:close/>
              </a:path>
              <a:path w="1198879" h="251460">
                <a:moveTo>
                  <a:pt x="773074" y="215252"/>
                </a:moveTo>
                <a:lnTo>
                  <a:pt x="772845" y="213474"/>
                </a:lnTo>
                <a:lnTo>
                  <a:pt x="772198" y="212788"/>
                </a:lnTo>
                <a:lnTo>
                  <a:pt x="771144" y="212648"/>
                </a:lnTo>
                <a:lnTo>
                  <a:pt x="770255" y="212890"/>
                </a:lnTo>
                <a:lnTo>
                  <a:pt x="769886" y="213550"/>
                </a:lnTo>
                <a:lnTo>
                  <a:pt x="769950" y="214325"/>
                </a:lnTo>
                <a:lnTo>
                  <a:pt x="770039" y="215315"/>
                </a:lnTo>
                <a:lnTo>
                  <a:pt x="770534" y="216179"/>
                </a:lnTo>
                <a:lnTo>
                  <a:pt x="771715" y="216052"/>
                </a:lnTo>
                <a:lnTo>
                  <a:pt x="772553" y="215950"/>
                </a:lnTo>
                <a:lnTo>
                  <a:pt x="773074" y="215252"/>
                </a:lnTo>
                <a:close/>
              </a:path>
              <a:path w="1198879" h="251460">
                <a:moveTo>
                  <a:pt x="777201" y="188404"/>
                </a:moveTo>
                <a:lnTo>
                  <a:pt x="776579" y="187617"/>
                </a:lnTo>
                <a:lnTo>
                  <a:pt x="775614" y="187464"/>
                </a:lnTo>
                <a:lnTo>
                  <a:pt x="774573" y="187312"/>
                </a:lnTo>
                <a:lnTo>
                  <a:pt x="773912" y="188074"/>
                </a:lnTo>
                <a:lnTo>
                  <a:pt x="773633" y="190207"/>
                </a:lnTo>
                <a:lnTo>
                  <a:pt x="774204" y="190969"/>
                </a:lnTo>
                <a:lnTo>
                  <a:pt x="775271" y="191071"/>
                </a:lnTo>
                <a:lnTo>
                  <a:pt x="776312" y="191173"/>
                </a:lnTo>
                <a:lnTo>
                  <a:pt x="776998" y="190576"/>
                </a:lnTo>
                <a:lnTo>
                  <a:pt x="777189" y="189433"/>
                </a:lnTo>
                <a:lnTo>
                  <a:pt x="777201" y="188404"/>
                </a:lnTo>
                <a:close/>
              </a:path>
              <a:path w="1198879" h="251460">
                <a:moveTo>
                  <a:pt x="784872" y="69126"/>
                </a:moveTo>
                <a:lnTo>
                  <a:pt x="783374" y="64706"/>
                </a:lnTo>
                <a:lnTo>
                  <a:pt x="777659" y="59969"/>
                </a:lnTo>
                <a:lnTo>
                  <a:pt x="774115" y="73914"/>
                </a:lnTo>
                <a:lnTo>
                  <a:pt x="772223" y="72859"/>
                </a:lnTo>
                <a:lnTo>
                  <a:pt x="772337" y="72618"/>
                </a:lnTo>
                <a:lnTo>
                  <a:pt x="772414" y="72351"/>
                </a:lnTo>
                <a:lnTo>
                  <a:pt x="772553" y="71158"/>
                </a:lnTo>
                <a:lnTo>
                  <a:pt x="771829" y="70637"/>
                </a:lnTo>
                <a:lnTo>
                  <a:pt x="770394" y="70662"/>
                </a:lnTo>
                <a:lnTo>
                  <a:pt x="769899" y="70929"/>
                </a:lnTo>
                <a:lnTo>
                  <a:pt x="769620" y="71399"/>
                </a:lnTo>
                <a:lnTo>
                  <a:pt x="767092" y="69989"/>
                </a:lnTo>
                <a:lnTo>
                  <a:pt x="763333" y="77571"/>
                </a:lnTo>
                <a:lnTo>
                  <a:pt x="767651" y="78447"/>
                </a:lnTo>
                <a:lnTo>
                  <a:pt x="771169" y="78803"/>
                </a:lnTo>
                <a:lnTo>
                  <a:pt x="774001" y="78625"/>
                </a:lnTo>
                <a:lnTo>
                  <a:pt x="774242" y="78905"/>
                </a:lnTo>
                <a:lnTo>
                  <a:pt x="774585" y="79095"/>
                </a:lnTo>
                <a:lnTo>
                  <a:pt x="775081" y="79146"/>
                </a:lnTo>
                <a:lnTo>
                  <a:pt x="775766" y="79057"/>
                </a:lnTo>
                <a:lnTo>
                  <a:pt x="776211" y="78752"/>
                </a:lnTo>
                <a:lnTo>
                  <a:pt x="776490" y="78320"/>
                </a:lnTo>
                <a:lnTo>
                  <a:pt x="779627" y="77673"/>
                </a:lnTo>
                <a:lnTo>
                  <a:pt x="781646" y="76136"/>
                </a:lnTo>
                <a:lnTo>
                  <a:pt x="782751" y="73736"/>
                </a:lnTo>
                <a:lnTo>
                  <a:pt x="784872" y="69126"/>
                </a:lnTo>
                <a:close/>
              </a:path>
              <a:path w="1198879" h="251460">
                <a:moveTo>
                  <a:pt x="791260" y="234467"/>
                </a:moveTo>
                <a:lnTo>
                  <a:pt x="791146" y="233286"/>
                </a:lnTo>
                <a:lnTo>
                  <a:pt x="790816" y="232003"/>
                </a:lnTo>
                <a:lnTo>
                  <a:pt x="789978" y="231203"/>
                </a:lnTo>
                <a:lnTo>
                  <a:pt x="787755" y="231673"/>
                </a:lnTo>
                <a:lnTo>
                  <a:pt x="786853" y="232359"/>
                </a:lnTo>
                <a:lnTo>
                  <a:pt x="787044" y="233527"/>
                </a:lnTo>
                <a:lnTo>
                  <a:pt x="787260" y="234911"/>
                </a:lnTo>
                <a:lnTo>
                  <a:pt x="788377" y="235445"/>
                </a:lnTo>
                <a:lnTo>
                  <a:pt x="789584" y="235331"/>
                </a:lnTo>
                <a:lnTo>
                  <a:pt x="790600" y="235242"/>
                </a:lnTo>
                <a:lnTo>
                  <a:pt x="791260" y="234467"/>
                </a:lnTo>
                <a:close/>
              </a:path>
              <a:path w="1198879" h="251460">
                <a:moveTo>
                  <a:pt x="793178" y="244856"/>
                </a:moveTo>
                <a:lnTo>
                  <a:pt x="792911" y="243573"/>
                </a:lnTo>
                <a:lnTo>
                  <a:pt x="792734" y="242722"/>
                </a:lnTo>
                <a:lnTo>
                  <a:pt x="792124" y="242303"/>
                </a:lnTo>
                <a:lnTo>
                  <a:pt x="791273" y="242239"/>
                </a:lnTo>
                <a:lnTo>
                  <a:pt x="790295" y="242316"/>
                </a:lnTo>
                <a:lnTo>
                  <a:pt x="789952" y="243052"/>
                </a:lnTo>
                <a:lnTo>
                  <a:pt x="789927" y="243827"/>
                </a:lnTo>
                <a:lnTo>
                  <a:pt x="789914" y="244640"/>
                </a:lnTo>
                <a:lnTo>
                  <a:pt x="790346" y="245338"/>
                </a:lnTo>
                <a:lnTo>
                  <a:pt x="791298" y="245338"/>
                </a:lnTo>
                <a:lnTo>
                  <a:pt x="792416" y="245325"/>
                </a:lnTo>
                <a:lnTo>
                  <a:pt x="793178" y="244856"/>
                </a:lnTo>
                <a:close/>
              </a:path>
              <a:path w="1198879" h="251460">
                <a:moveTo>
                  <a:pt x="795426" y="177431"/>
                </a:moveTo>
                <a:lnTo>
                  <a:pt x="795375" y="175361"/>
                </a:lnTo>
                <a:lnTo>
                  <a:pt x="794816" y="174612"/>
                </a:lnTo>
                <a:lnTo>
                  <a:pt x="792581" y="174815"/>
                </a:lnTo>
                <a:lnTo>
                  <a:pt x="792022" y="175552"/>
                </a:lnTo>
                <a:lnTo>
                  <a:pt x="792149" y="176644"/>
                </a:lnTo>
                <a:lnTo>
                  <a:pt x="792264" y="177622"/>
                </a:lnTo>
                <a:lnTo>
                  <a:pt x="792683" y="178435"/>
                </a:lnTo>
                <a:lnTo>
                  <a:pt x="793851" y="178435"/>
                </a:lnTo>
                <a:lnTo>
                  <a:pt x="794943" y="178181"/>
                </a:lnTo>
                <a:lnTo>
                  <a:pt x="795426" y="177431"/>
                </a:lnTo>
                <a:close/>
              </a:path>
              <a:path w="1198879" h="251460">
                <a:moveTo>
                  <a:pt x="809180" y="224891"/>
                </a:moveTo>
                <a:lnTo>
                  <a:pt x="808786" y="224485"/>
                </a:lnTo>
                <a:lnTo>
                  <a:pt x="808139" y="224396"/>
                </a:lnTo>
                <a:lnTo>
                  <a:pt x="807821" y="224358"/>
                </a:lnTo>
                <a:lnTo>
                  <a:pt x="807313" y="224548"/>
                </a:lnTo>
                <a:lnTo>
                  <a:pt x="807161" y="224790"/>
                </a:lnTo>
                <a:lnTo>
                  <a:pt x="806792" y="225348"/>
                </a:lnTo>
                <a:lnTo>
                  <a:pt x="807072" y="225894"/>
                </a:lnTo>
                <a:lnTo>
                  <a:pt x="808215" y="226479"/>
                </a:lnTo>
                <a:lnTo>
                  <a:pt x="808723" y="226263"/>
                </a:lnTo>
                <a:lnTo>
                  <a:pt x="808926" y="225818"/>
                </a:lnTo>
                <a:lnTo>
                  <a:pt x="809180" y="224891"/>
                </a:lnTo>
                <a:close/>
              </a:path>
              <a:path w="1198879" h="251460">
                <a:moveTo>
                  <a:pt x="845070" y="175488"/>
                </a:moveTo>
                <a:lnTo>
                  <a:pt x="844511" y="175158"/>
                </a:lnTo>
                <a:lnTo>
                  <a:pt x="843889" y="175120"/>
                </a:lnTo>
                <a:lnTo>
                  <a:pt x="843584" y="175107"/>
                </a:lnTo>
                <a:lnTo>
                  <a:pt x="843038" y="175361"/>
                </a:lnTo>
                <a:lnTo>
                  <a:pt x="842962" y="175602"/>
                </a:lnTo>
                <a:lnTo>
                  <a:pt x="842772" y="176250"/>
                </a:lnTo>
                <a:lnTo>
                  <a:pt x="843165" y="176669"/>
                </a:lnTo>
                <a:lnTo>
                  <a:pt x="843838" y="176796"/>
                </a:lnTo>
                <a:lnTo>
                  <a:pt x="844156" y="176618"/>
                </a:lnTo>
                <a:lnTo>
                  <a:pt x="844651" y="176504"/>
                </a:lnTo>
                <a:lnTo>
                  <a:pt x="844765" y="176237"/>
                </a:lnTo>
                <a:lnTo>
                  <a:pt x="845070" y="175488"/>
                </a:lnTo>
                <a:close/>
              </a:path>
              <a:path w="1198879" h="251460">
                <a:moveTo>
                  <a:pt x="845400" y="165303"/>
                </a:moveTo>
                <a:lnTo>
                  <a:pt x="845261" y="163169"/>
                </a:lnTo>
                <a:lnTo>
                  <a:pt x="845146" y="161658"/>
                </a:lnTo>
                <a:lnTo>
                  <a:pt x="844486" y="160616"/>
                </a:lnTo>
                <a:lnTo>
                  <a:pt x="842835" y="160502"/>
                </a:lnTo>
                <a:lnTo>
                  <a:pt x="840511" y="160769"/>
                </a:lnTo>
                <a:lnTo>
                  <a:pt x="839419" y="162229"/>
                </a:lnTo>
                <a:lnTo>
                  <a:pt x="839355" y="164376"/>
                </a:lnTo>
                <a:lnTo>
                  <a:pt x="839304" y="166230"/>
                </a:lnTo>
                <a:lnTo>
                  <a:pt x="839978" y="167906"/>
                </a:lnTo>
                <a:lnTo>
                  <a:pt x="842137" y="168084"/>
                </a:lnTo>
                <a:lnTo>
                  <a:pt x="843635" y="168224"/>
                </a:lnTo>
                <a:lnTo>
                  <a:pt x="845400" y="165303"/>
                </a:lnTo>
                <a:close/>
              </a:path>
              <a:path w="1198879" h="251460">
                <a:moveTo>
                  <a:pt x="852563" y="206438"/>
                </a:moveTo>
                <a:lnTo>
                  <a:pt x="851852" y="205727"/>
                </a:lnTo>
                <a:lnTo>
                  <a:pt x="851611" y="205930"/>
                </a:lnTo>
                <a:lnTo>
                  <a:pt x="851141" y="206349"/>
                </a:lnTo>
                <a:lnTo>
                  <a:pt x="851382" y="206590"/>
                </a:lnTo>
                <a:lnTo>
                  <a:pt x="851585" y="206959"/>
                </a:lnTo>
                <a:lnTo>
                  <a:pt x="851877" y="207022"/>
                </a:lnTo>
                <a:lnTo>
                  <a:pt x="852043" y="207073"/>
                </a:lnTo>
                <a:lnTo>
                  <a:pt x="852335" y="206654"/>
                </a:lnTo>
                <a:lnTo>
                  <a:pt x="852563" y="206438"/>
                </a:lnTo>
                <a:close/>
              </a:path>
              <a:path w="1198879" h="251460">
                <a:moveTo>
                  <a:pt x="853211" y="223304"/>
                </a:moveTo>
                <a:lnTo>
                  <a:pt x="852779" y="220383"/>
                </a:lnTo>
                <a:lnTo>
                  <a:pt x="851446" y="217043"/>
                </a:lnTo>
                <a:lnTo>
                  <a:pt x="846124" y="210947"/>
                </a:lnTo>
                <a:lnTo>
                  <a:pt x="842264" y="211340"/>
                </a:lnTo>
                <a:lnTo>
                  <a:pt x="840105" y="215112"/>
                </a:lnTo>
                <a:lnTo>
                  <a:pt x="837526" y="219621"/>
                </a:lnTo>
                <a:lnTo>
                  <a:pt x="841121" y="226872"/>
                </a:lnTo>
                <a:lnTo>
                  <a:pt x="851027" y="230085"/>
                </a:lnTo>
                <a:lnTo>
                  <a:pt x="853186" y="228511"/>
                </a:lnTo>
                <a:lnTo>
                  <a:pt x="853211" y="223304"/>
                </a:lnTo>
                <a:close/>
              </a:path>
              <a:path w="1198879" h="251460">
                <a:moveTo>
                  <a:pt x="860831" y="250329"/>
                </a:moveTo>
                <a:lnTo>
                  <a:pt x="860742" y="248539"/>
                </a:lnTo>
                <a:lnTo>
                  <a:pt x="860425" y="247472"/>
                </a:lnTo>
                <a:lnTo>
                  <a:pt x="859891" y="246202"/>
                </a:lnTo>
                <a:lnTo>
                  <a:pt x="856691" y="246621"/>
                </a:lnTo>
                <a:lnTo>
                  <a:pt x="856234" y="247751"/>
                </a:lnTo>
                <a:lnTo>
                  <a:pt x="856500" y="250329"/>
                </a:lnTo>
                <a:lnTo>
                  <a:pt x="857389" y="251129"/>
                </a:lnTo>
                <a:lnTo>
                  <a:pt x="860120" y="251155"/>
                </a:lnTo>
                <a:lnTo>
                  <a:pt x="860831" y="250329"/>
                </a:lnTo>
                <a:close/>
              </a:path>
              <a:path w="1198879" h="251460">
                <a:moveTo>
                  <a:pt x="863879" y="170637"/>
                </a:moveTo>
                <a:lnTo>
                  <a:pt x="863828" y="166281"/>
                </a:lnTo>
                <a:lnTo>
                  <a:pt x="861987" y="164236"/>
                </a:lnTo>
                <a:lnTo>
                  <a:pt x="859993" y="164287"/>
                </a:lnTo>
                <a:lnTo>
                  <a:pt x="857580" y="164350"/>
                </a:lnTo>
                <a:lnTo>
                  <a:pt x="855916" y="165950"/>
                </a:lnTo>
                <a:lnTo>
                  <a:pt x="856030" y="171373"/>
                </a:lnTo>
                <a:lnTo>
                  <a:pt x="857338" y="173278"/>
                </a:lnTo>
                <a:lnTo>
                  <a:pt x="861402" y="173329"/>
                </a:lnTo>
                <a:lnTo>
                  <a:pt x="863879" y="170637"/>
                </a:lnTo>
                <a:close/>
              </a:path>
              <a:path w="1198879" h="251460">
                <a:moveTo>
                  <a:pt x="869924" y="174383"/>
                </a:moveTo>
                <a:lnTo>
                  <a:pt x="869683" y="173901"/>
                </a:lnTo>
                <a:lnTo>
                  <a:pt x="868616" y="173291"/>
                </a:lnTo>
                <a:lnTo>
                  <a:pt x="868070" y="173456"/>
                </a:lnTo>
                <a:lnTo>
                  <a:pt x="867321" y="174536"/>
                </a:lnTo>
                <a:lnTo>
                  <a:pt x="867587" y="175056"/>
                </a:lnTo>
                <a:lnTo>
                  <a:pt x="868654" y="175641"/>
                </a:lnTo>
                <a:lnTo>
                  <a:pt x="869175" y="175475"/>
                </a:lnTo>
                <a:lnTo>
                  <a:pt x="869569" y="175006"/>
                </a:lnTo>
                <a:lnTo>
                  <a:pt x="869924" y="174383"/>
                </a:lnTo>
                <a:close/>
              </a:path>
              <a:path w="1198879" h="251460">
                <a:moveTo>
                  <a:pt x="881303" y="181813"/>
                </a:moveTo>
                <a:lnTo>
                  <a:pt x="880681" y="181114"/>
                </a:lnTo>
                <a:lnTo>
                  <a:pt x="878789" y="180987"/>
                </a:lnTo>
                <a:lnTo>
                  <a:pt x="878090" y="181470"/>
                </a:lnTo>
                <a:lnTo>
                  <a:pt x="877963" y="182384"/>
                </a:lnTo>
                <a:lnTo>
                  <a:pt x="877811" y="183578"/>
                </a:lnTo>
                <a:lnTo>
                  <a:pt x="878497" y="184251"/>
                </a:lnTo>
                <a:lnTo>
                  <a:pt x="879563" y="184340"/>
                </a:lnTo>
                <a:lnTo>
                  <a:pt x="880351" y="184391"/>
                </a:lnTo>
                <a:lnTo>
                  <a:pt x="881049" y="183959"/>
                </a:lnTo>
                <a:lnTo>
                  <a:pt x="881075" y="183756"/>
                </a:lnTo>
                <a:lnTo>
                  <a:pt x="881303" y="181813"/>
                </a:lnTo>
                <a:close/>
              </a:path>
              <a:path w="1198879" h="251460">
                <a:moveTo>
                  <a:pt x="883920" y="171831"/>
                </a:moveTo>
                <a:lnTo>
                  <a:pt x="883691" y="171577"/>
                </a:lnTo>
                <a:lnTo>
                  <a:pt x="883500" y="171132"/>
                </a:lnTo>
                <a:lnTo>
                  <a:pt x="882599" y="171005"/>
                </a:lnTo>
                <a:lnTo>
                  <a:pt x="882154" y="171386"/>
                </a:lnTo>
                <a:lnTo>
                  <a:pt x="882370" y="172059"/>
                </a:lnTo>
                <a:lnTo>
                  <a:pt x="882446" y="172288"/>
                </a:lnTo>
                <a:lnTo>
                  <a:pt x="882967" y="172529"/>
                </a:lnTo>
                <a:lnTo>
                  <a:pt x="883246" y="172504"/>
                </a:lnTo>
                <a:lnTo>
                  <a:pt x="883488" y="172478"/>
                </a:lnTo>
                <a:lnTo>
                  <a:pt x="883691" y="172072"/>
                </a:lnTo>
                <a:lnTo>
                  <a:pt x="883920" y="171831"/>
                </a:lnTo>
                <a:close/>
              </a:path>
              <a:path w="1198879" h="251460">
                <a:moveTo>
                  <a:pt x="902627" y="188010"/>
                </a:moveTo>
                <a:lnTo>
                  <a:pt x="902601" y="185178"/>
                </a:lnTo>
                <a:lnTo>
                  <a:pt x="901915" y="184010"/>
                </a:lnTo>
                <a:lnTo>
                  <a:pt x="898525" y="183946"/>
                </a:lnTo>
                <a:lnTo>
                  <a:pt x="898334" y="185470"/>
                </a:lnTo>
                <a:lnTo>
                  <a:pt x="898334" y="186791"/>
                </a:lnTo>
                <a:lnTo>
                  <a:pt x="898321" y="188125"/>
                </a:lnTo>
                <a:lnTo>
                  <a:pt x="899210" y="188772"/>
                </a:lnTo>
                <a:lnTo>
                  <a:pt x="900811" y="188887"/>
                </a:lnTo>
                <a:lnTo>
                  <a:pt x="901725" y="188607"/>
                </a:lnTo>
                <a:lnTo>
                  <a:pt x="902627" y="188010"/>
                </a:lnTo>
                <a:close/>
              </a:path>
              <a:path w="1198879" h="251460">
                <a:moveTo>
                  <a:pt x="909523" y="211988"/>
                </a:moveTo>
                <a:lnTo>
                  <a:pt x="908824" y="210096"/>
                </a:lnTo>
                <a:lnTo>
                  <a:pt x="907262" y="208368"/>
                </a:lnTo>
                <a:lnTo>
                  <a:pt x="905954" y="206908"/>
                </a:lnTo>
                <a:lnTo>
                  <a:pt x="904379" y="207505"/>
                </a:lnTo>
                <a:lnTo>
                  <a:pt x="900938" y="209562"/>
                </a:lnTo>
                <a:lnTo>
                  <a:pt x="901166" y="211480"/>
                </a:lnTo>
                <a:lnTo>
                  <a:pt x="902639" y="214782"/>
                </a:lnTo>
                <a:lnTo>
                  <a:pt x="903046" y="216331"/>
                </a:lnTo>
                <a:lnTo>
                  <a:pt x="904697" y="217373"/>
                </a:lnTo>
                <a:lnTo>
                  <a:pt x="909523" y="211988"/>
                </a:lnTo>
                <a:close/>
              </a:path>
              <a:path w="1198879" h="251460">
                <a:moveTo>
                  <a:pt x="931545" y="191401"/>
                </a:moveTo>
                <a:lnTo>
                  <a:pt x="931494" y="190754"/>
                </a:lnTo>
                <a:lnTo>
                  <a:pt x="931468" y="190461"/>
                </a:lnTo>
                <a:lnTo>
                  <a:pt x="931138" y="190068"/>
                </a:lnTo>
                <a:lnTo>
                  <a:pt x="930859" y="189966"/>
                </a:lnTo>
                <a:lnTo>
                  <a:pt x="930275" y="189738"/>
                </a:lnTo>
                <a:lnTo>
                  <a:pt x="929728" y="190030"/>
                </a:lnTo>
                <a:lnTo>
                  <a:pt x="929576" y="190627"/>
                </a:lnTo>
                <a:lnTo>
                  <a:pt x="929424" y="191249"/>
                </a:lnTo>
                <a:lnTo>
                  <a:pt x="929843" y="191630"/>
                </a:lnTo>
                <a:lnTo>
                  <a:pt x="930452" y="191757"/>
                </a:lnTo>
                <a:lnTo>
                  <a:pt x="931113" y="191731"/>
                </a:lnTo>
                <a:lnTo>
                  <a:pt x="931545" y="191401"/>
                </a:lnTo>
                <a:close/>
              </a:path>
              <a:path w="1198879" h="251460">
                <a:moveTo>
                  <a:pt x="932865" y="186550"/>
                </a:moveTo>
                <a:lnTo>
                  <a:pt x="932738" y="182791"/>
                </a:lnTo>
                <a:lnTo>
                  <a:pt x="932345" y="181673"/>
                </a:lnTo>
                <a:lnTo>
                  <a:pt x="932586" y="179603"/>
                </a:lnTo>
                <a:lnTo>
                  <a:pt x="928217" y="179387"/>
                </a:lnTo>
                <a:lnTo>
                  <a:pt x="926820" y="179997"/>
                </a:lnTo>
                <a:lnTo>
                  <a:pt x="925855" y="183959"/>
                </a:lnTo>
                <a:lnTo>
                  <a:pt x="925106" y="185724"/>
                </a:lnTo>
                <a:lnTo>
                  <a:pt x="924280" y="188683"/>
                </a:lnTo>
                <a:lnTo>
                  <a:pt x="924864" y="189420"/>
                </a:lnTo>
                <a:lnTo>
                  <a:pt x="926020" y="189522"/>
                </a:lnTo>
                <a:lnTo>
                  <a:pt x="929386" y="189801"/>
                </a:lnTo>
                <a:lnTo>
                  <a:pt x="932865" y="186550"/>
                </a:lnTo>
                <a:close/>
              </a:path>
              <a:path w="1198879" h="251460">
                <a:moveTo>
                  <a:pt x="936879" y="102133"/>
                </a:moveTo>
                <a:lnTo>
                  <a:pt x="936612" y="101663"/>
                </a:lnTo>
                <a:lnTo>
                  <a:pt x="935990" y="101561"/>
                </a:lnTo>
                <a:lnTo>
                  <a:pt x="935723" y="101523"/>
                </a:lnTo>
                <a:lnTo>
                  <a:pt x="935266" y="101765"/>
                </a:lnTo>
                <a:lnTo>
                  <a:pt x="935126" y="102006"/>
                </a:lnTo>
                <a:lnTo>
                  <a:pt x="934808" y="102514"/>
                </a:lnTo>
                <a:lnTo>
                  <a:pt x="934974" y="103073"/>
                </a:lnTo>
                <a:lnTo>
                  <a:pt x="935520" y="103327"/>
                </a:lnTo>
                <a:lnTo>
                  <a:pt x="936091" y="103593"/>
                </a:lnTo>
                <a:lnTo>
                  <a:pt x="936548" y="103339"/>
                </a:lnTo>
                <a:lnTo>
                  <a:pt x="936802" y="102768"/>
                </a:lnTo>
                <a:lnTo>
                  <a:pt x="936879" y="102133"/>
                </a:lnTo>
                <a:close/>
              </a:path>
              <a:path w="1198879" h="251460">
                <a:moveTo>
                  <a:pt x="1059726" y="215658"/>
                </a:moveTo>
                <a:lnTo>
                  <a:pt x="1059675" y="215442"/>
                </a:lnTo>
                <a:lnTo>
                  <a:pt x="1059561" y="214884"/>
                </a:lnTo>
                <a:lnTo>
                  <a:pt x="1059116" y="214553"/>
                </a:lnTo>
                <a:lnTo>
                  <a:pt x="1058506" y="214528"/>
                </a:lnTo>
                <a:lnTo>
                  <a:pt x="1058329" y="214795"/>
                </a:lnTo>
                <a:lnTo>
                  <a:pt x="1057973" y="215099"/>
                </a:lnTo>
                <a:lnTo>
                  <a:pt x="1058024" y="215303"/>
                </a:lnTo>
                <a:lnTo>
                  <a:pt x="1058138" y="215849"/>
                </a:lnTo>
                <a:lnTo>
                  <a:pt x="1058570" y="216281"/>
                </a:lnTo>
                <a:lnTo>
                  <a:pt x="1059167" y="216192"/>
                </a:lnTo>
                <a:lnTo>
                  <a:pt x="1059383" y="216166"/>
                </a:lnTo>
                <a:lnTo>
                  <a:pt x="1059726" y="215658"/>
                </a:lnTo>
                <a:close/>
              </a:path>
              <a:path w="1198879" h="251460">
                <a:moveTo>
                  <a:pt x="1092085" y="41097"/>
                </a:moveTo>
                <a:lnTo>
                  <a:pt x="1091806" y="40246"/>
                </a:lnTo>
                <a:lnTo>
                  <a:pt x="1091628" y="39687"/>
                </a:lnTo>
                <a:lnTo>
                  <a:pt x="1091107" y="39370"/>
                </a:lnTo>
                <a:lnTo>
                  <a:pt x="1090536" y="39484"/>
                </a:lnTo>
                <a:lnTo>
                  <a:pt x="1089621" y="39649"/>
                </a:lnTo>
                <a:lnTo>
                  <a:pt x="1089367" y="40322"/>
                </a:lnTo>
                <a:lnTo>
                  <a:pt x="1089761" y="41706"/>
                </a:lnTo>
                <a:lnTo>
                  <a:pt x="1090244" y="41973"/>
                </a:lnTo>
                <a:lnTo>
                  <a:pt x="1090853" y="41922"/>
                </a:lnTo>
                <a:lnTo>
                  <a:pt x="1091679" y="41656"/>
                </a:lnTo>
                <a:lnTo>
                  <a:pt x="1092085" y="41097"/>
                </a:lnTo>
                <a:close/>
              </a:path>
              <a:path w="1198879" h="251460">
                <a:moveTo>
                  <a:pt x="1198854" y="43776"/>
                </a:moveTo>
                <a:lnTo>
                  <a:pt x="1198410" y="41960"/>
                </a:lnTo>
                <a:lnTo>
                  <a:pt x="1196962" y="41490"/>
                </a:lnTo>
                <a:lnTo>
                  <a:pt x="1194181" y="41681"/>
                </a:lnTo>
                <a:lnTo>
                  <a:pt x="1193749" y="42633"/>
                </a:lnTo>
                <a:lnTo>
                  <a:pt x="1193977" y="43726"/>
                </a:lnTo>
                <a:lnTo>
                  <a:pt x="1194358" y="45554"/>
                </a:lnTo>
                <a:lnTo>
                  <a:pt x="1195565" y="46329"/>
                </a:lnTo>
                <a:lnTo>
                  <a:pt x="1197381" y="46037"/>
                </a:lnTo>
                <a:lnTo>
                  <a:pt x="1198562" y="45834"/>
                </a:lnTo>
                <a:lnTo>
                  <a:pt x="1198803" y="44894"/>
                </a:lnTo>
                <a:lnTo>
                  <a:pt x="1198854" y="43776"/>
                </a:lnTo>
                <a:close/>
              </a:path>
            </a:pathLst>
          </a:custGeom>
          <a:solidFill>
            <a:srgbClr val="D1D3D4"/>
          </a:solidFill>
        </p:spPr>
        <p:txBody>
          <a:bodyPr wrap="square" lIns="0" tIns="0" rIns="0" bIns="0" rtlCol="0"/>
          <a:lstStyle/>
          <a:p>
            <a:endParaRPr/>
          </a:p>
        </p:txBody>
      </p:sp>
      <p:sp>
        <p:nvSpPr>
          <p:cNvPr id="208" name="bg object 208"/>
          <p:cNvSpPr/>
          <p:nvPr/>
        </p:nvSpPr>
        <p:spPr>
          <a:xfrm>
            <a:off x="3417671" y="4128033"/>
            <a:ext cx="1080770" cy="269240"/>
          </a:xfrm>
          <a:custGeom>
            <a:avLst/>
            <a:gdLst/>
            <a:ahLst/>
            <a:cxnLst/>
            <a:rect l="l" t="t" r="r" b="b"/>
            <a:pathLst>
              <a:path w="1080770" h="269239">
                <a:moveTo>
                  <a:pt x="4089" y="11658"/>
                </a:moveTo>
                <a:lnTo>
                  <a:pt x="3543" y="10706"/>
                </a:lnTo>
                <a:lnTo>
                  <a:pt x="1155" y="10464"/>
                </a:lnTo>
                <a:lnTo>
                  <a:pt x="292" y="10769"/>
                </a:lnTo>
                <a:lnTo>
                  <a:pt x="0" y="12065"/>
                </a:lnTo>
                <a:lnTo>
                  <a:pt x="101" y="13182"/>
                </a:lnTo>
                <a:lnTo>
                  <a:pt x="635" y="14084"/>
                </a:lnTo>
                <a:lnTo>
                  <a:pt x="3022" y="14528"/>
                </a:lnTo>
                <a:lnTo>
                  <a:pt x="3822" y="14084"/>
                </a:lnTo>
                <a:lnTo>
                  <a:pt x="4089" y="11658"/>
                </a:lnTo>
                <a:close/>
              </a:path>
              <a:path w="1080770" h="269239">
                <a:moveTo>
                  <a:pt x="19494" y="15570"/>
                </a:moveTo>
                <a:lnTo>
                  <a:pt x="19304" y="15303"/>
                </a:lnTo>
                <a:lnTo>
                  <a:pt x="19088" y="14820"/>
                </a:lnTo>
                <a:lnTo>
                  <a:pt x="18910" y="14833"/>
                </a:lnTo>
                <a:lnTo>
                  <a:pt x="18618" y="14859"/>
                </a:lnTo>
                <a:lnTo>
                  <a:pt x="18224" y="15138"/>
                </a:lnTo>
                <a:lnTo>
                  <a:pt x="18084" y="15417"/>
                </a:lnTo>
                <a:lnTo>
                  <a:pt x="17907" y="15798"/>
                </a:lnTo>
                <a:lnTo>
                  <a:pt x="18186" y="16090"/>
                </a:lnTo>
                <a:lnTo>
                  <a:pt x="18630" y="16167"/>
                </a:lnTo>
                <a:lnTo>
                  <a:pt x="18923" y="15963"/>
                </a:lnTo>
                <a:lnTo>
                  <a:pt x="19202" y="15773"/>
                </a:lnTo>
                <a:lnTo>
                  <a:pt x="19494" y="15570"/>
                </a:lnTo>
                <a:close/>
              </a:path>
              <a:path w="1080770" h="269239">
                <a:moveTo>
                  <a:pt x="22593" y="260527"/>
                </a:moveTo>
                <a:lnTo>
                  <a:pt x="21805" y="259232"/>
                </a:lnTo>
                <a:lnTo>
                  <a:pt x="20904" y="257759"/>
                </a:lnTo>
                <a:lnTo>
                  <a:pt x="19138" y="257149"/>
                </a:lnTo>
                <a:lnTo>
                  <a:pt x="13843" y="257263"/>
                </a:lnTo>
                <a:lnTo>
                  <a:pt x="10287" y="260184"/>
                </a:lnTo>
                <a:lnTo>
                  <a:pt x="10363" y="265315"/>
                </a:lnTo>
                <a:lnTo>
                  <a:pt x="9461" y="266941"/>
                </a:lnTo>
                <a:lnTo>
                  <a:pt x="10198" y="269214"/>
                </a:lnTo>
                <a:lnTo>
                  <a:pt x="14897" y="268668"/>
                </a:lnTo>
                <a:lnTo>
                  <a:pt x="18034" y="266306"/>
                </a:lnTo>
                <a:lnTo>
                  <a:pt x="20904" y="261620"/>
                </a:lnTo>
                <a:lnTo>
                  <a:pt x="22593" y="260527"/>
                </a:lnTo>
                <a:close/>
              </a:path>
              <a:path w="1080770" h="269239">
                <a:moveTo>
                  <a:pt x="23329" y="75044"/>
                </a:moveTo>
                <a:lnTo>
                  <a:pt x="23241" y="73837"/>
                </a:lnTo>
                <a:lnTo>
                  <a:pt x="22910" y="72834"/>
                </a:lnTo>
                <a:lnTo>
                  <a:pt x="22415" y="72034"/>
                </a:lnTo>
                <a:lnTo>
                  <a:pt x="21234" y="72237"/>
                </a:lnTo>
                <a:lnTo>
                  <a:pt x="20218" y="72415"/>
                </a:lnTo>
                <a:lnTo>
                  <a:pt x="19405" y="73025"/>
                </a:lnTo>
                <a:lnTo>
                  <a:pt x="19507" y="74142"/>
                </a:lnTo>
                <a:lnTo>
                  <a:pt x="19621" y="75222"/>
                </a:lnTo>
                <a:lnTo>
                  <a:pt x="20472" y="75768"/>
                </a:lnTo>
                <a:lnTo>
                  <a:pt x="21526" y="75628"/>
                </a:lnTo>
                <a:lnTo>
                  <a:pt x="22517" y="75514"/>
                </a:lnTo>
                <a:lnTo>
                  <a:pt x="23329" y="75044"/>
                </a:lnTo>
                <a:close/>
              </a:path>
              <a:path w="1080770" h="269239">
                <a:moveTo>
                  <a:pt x="29565" y="13716"/>
                </a:moveTo>
                <a:lnTo>
                  <a:pt x="29260" y="13081"/>
                </a:lnTo>
                <a:lnTo>
                  <a:pt x="28333" y="12941"/>
                </a:lnTo>
                <a:lnTo>
                  <a:pt x="27482" y="12852"/>
                </a:lnTo>
                <a:lnTo>
                  <a:pt x="26822" y="13169"/>
                </a:lnTo>
                <a:lnTo>
                  <a:pt x="26581" y="13995"/>
                </a:lnTo>
                <a:lnTo>
                  <a:pt x="26238" y="15201"/>
                </a:lnTo>
                <a:lnTo>
                  <a:pt x="27000" y="15798"/>
                </a:lnTo>
                <a:lnTo>
                  <a:pt x="28841" y="16002"/>
                </a:lnTo>
                <a:lnTo>
                  <a:pt x="29425" y="15405"/>
                </a:lnTo>
                <a:lnTo>
                  <a:pt x="29502" y="14541"/>
                </a:lnTo>
                <a:lnTo>
                  <a:pt x="29565" y="13716"/>
                </a:lnTo>
                <a:close/>
              </a:path>
              <a:path w="1080770" h="269239">
                <a:moveTo>
                  <a:pt x="31572" y="115036"/>
                </a:moveTo>
                <a:lnTo>
                  <a:pt x="27495" y="110578"/>
                </a:lnTo>
                <a:lnTo>
                  <a:pt x="22847" y="114084"/>
                </a:lnTo>
                <a:lnTo>
                  <a:pt x="23037" y="117144"/>
                </a:lnTo>
                <a:lnTo>
                  <a:pt x="23495" y="117868"/>
                </a:lnTo>
                <a:lnTo>
                  <a:pt x="25615" y="118516"/>
                </a:lnTo>
                <a:lnTo>
                  <a:pt x="27317" y="118351"/>
                </a:lnTo>
                <a:lnTo>
                  <a:pt x="30022" y="116014"/>
                </a:lnTo>
                <a:lnTo>
                  <a:pt x="31572" y="115036"/>
                </a:lnTo>
                <a:close/>
              </a:path>
              <a:path w="1080770" h="269239">
                <a:moveTo>
                  <a:pt x="55333" y="101688"/>
                </a:moveTo>
                <a:lnTo>
                  <a:pt x="54343" y="100545"/>
                </a:lnTo>
                <a:lnTo>
                  <a:pt x="53378" y="99733"/>
                </a:lnTo>
                <a:lnTo>
                  <a:pt x="52425" y="99263"/>
                </a:lnTo>
                <a:lnTo>
                  <a:pt x="53047" y="98602"/>
                </a:lnTo>
                <a:lnTo>
                  <a:pt x="53378" y="97878"/>
                </a:lnTo>
                <a:lnTo>
                  <a:pt x="52578" y="95758"/>
                </a:lnTo>
                <a:lnTo>
                  <a:pt x="51993" y="93751"/>
                </a:lnTo>
                <a:lnTo>
                  <a:pt x="47853" y="94132"/>
                </a:lnTo>
                <a:lnTo>
                  <a:pt x="45834" y="94564"/>
                </a:lnTo>
                <a:lnTo>
                  <a:pt x="46101" y="97332"/>
                </a:lnTo>
                <a:lnTo>
                  <a:pt x="47155" y="98145"/>
                </a:lnTo>
                <a:lnTo>
                  <a:pt x="45910" y="100291"/>
                </a:lnTo>
                <a:lnTo>
                  <a:pt x="47180" y="100965"/>
                </a:lnTo>
                <a:lnTo>
                  <a:pt x="46799" y="102158"/>
                </a:lnTo>
                <a:lnTo>
                  <a:pt x="47231" y="104673"/>
                </a:lnTo>
                <a:lnTo>
                  <a:pt x="51371" y="107289"/>
                </a:lnTo>
                <a:lnTo>
                  <a:pt x="53225" y="104698"/>
                </a:lnTo>
                <a:lnTo>
                  <a:pt x="55333" y="101688"/>
                </a:lnTo>
                <a:close/>
              </a:path>
              <a:path w="1080770" h="269239">
                <a:moveTo>
                  <a:pt x="93205" y="110959"/>
                </a:moveTo>
                <a:lnTo>
                  <a:pt x="93052" y="109423"/>
                </a:lnTo>
                <a:lnTo>
                  <a:pt x="92938" y="108369"/>
                </a:lnTo>
                <a:lnTo>
                  <a:pt x="92379" y="107670"/>
                </a:lnTo>
                <a:lnTo>
                  <a:pt x="91236" y="107810"/>
                </a:lnTo>
                <a:lnTo>
                  <a:pt x="90347" y="107911"/>
                </a:lnTo>
                <a:lnTo>
                  <a:pt x="90004" y="108623"/>
                </a:lnTo>
                <a:lnTo>
                  <a:pt x="90373" y="110439"/>
                </a:lnTo>
                <a:lnTo>
                  <a:pt x="91135" y="110959"/>
                </a:lnTo>
                <a:lnTo>
                  <a:pt x="92138" y="111112"/>
                </a:lnTo>
                <a:lnTo>
                  <a:pt x="93205" y="110959"/>
                </a:lnTo>
                <a:close/>
              </a:path>
              <a:path w="1080770" h="269239">
                <a:moveTo>
                  <a:pt x="112179" y="98806"/>
                </a:moveTo>
                <a:lnTo>
                  <a:pt x="112039" y="95732"/>
                </a:lnTo>
                <a:lnTo>
                  <a:pt x="111391" y="94983"/>
                </a:lnTo>
                <a:lnTo>
                  <a:pt x="110312" y="94767"/>
                </a:lnTo>
                <a:lnTo>
                  <a:pt x="110388" y="93967"/>
                </a:lnTo>
                <a:lnTo>
                  <a:pt x="110401" y="93078"/>
                </a:lnTo>
                <a:lnTo>
                  <a:pt x="110477" y="92202"/>
                </a:lnTo>
                <a:lnTo>
                  <a:pt x="106248" y="91084"/>
                </a:lnTo>
                <a:lnTo>
                  <a:pt x="104419" y="92481"/>
                </a:lnTo>
                <a:lnTo>
                  <a:pt x="104457" y="96697"/>
                </a:lnTo>
                <a:lnTo>
                  <a:pt x="105879" y="98209"/>
                </a:lnTo>
                <a:lnTo>
                  <a:pt x="106692" y="98247"/>
                </a:lnTo>
                <a:lnTo>
                  <a:pt x="107353" y="98234"/>
                </a:lnTo>
                <a:lnTo>
                  <a:pt x="107772" y="99098"/>
                </a:lnTo>
                <a:lnTo>
                  <a:pt x="108432" y="99695"/>
                </a:lnTo>
                <a:lnTo>
                  <a:pt x="111112" y="99504"/>
                </a:lnTo>
                <a:lnTo>
                  <a:pt x="112179" y="98806"/>
                </a:lnTo>
                <a:close/>
              </a:path>
              <a:path w="1080770" h="269239">
                <a:moveTo>
                  <a:pt x="130200" y="122034"/>
                </a:moveTo>
                <a:lnTo>
                  <a:pt x="129844" y="121589"/>
                </a:lnTo>
                <a:lnTo>
                  <a:pt x="128625" y="121640"/>
                </a:lnTo>
                <a:lnTo>
                  <a:pt x="128295" y="122059"/>
                </a:lnTo>
                <a:lnTo>
                  <a:pt x="128295" y="122669"/>
                </a:lnTo>
                <a:lnTo>
                  <a:pt x="128460" y="123278"/>
                </a:lnTo>
                <a:lnTo>
                  <a:pt x="128879" y="123621"/>
                </a:lnTo>
                <a:lnTo>
                  <a:pt x="129755" y="123342"/>
                </a:lnTo>
                <a:lnTo>
                  <a:pt x="130060" y="122936"/>
                </a:lnTo>
                <a:lnTo>
                  <a:pt x="130111" y="122631"/>
                </a:lnTo>
                <a:lnTo>
                  <a:pt x="130200" y="122034"/>
                </a:lnTo>
                <a:close/>
              </a:path>
              <a:path w="1080770" h="269239">
                <a:moveTo>
                  <a:pt x="139573" y="1358"/>
                </a:moveTo>
                <a:lnTo>
                  <a:pt x="139268" y="863"/>
                </a:lnTo>
                <a:lnTo>
                  <a:pt x="138658" y="800"/>
                </a:lnTo>
                <a:lnTo>
                  <a:pt x="138010" y="723"/>
                </a:lnTo>
                <a:lnTo>
                  <a:pt x="137642" y="1155"/>
                </a:lnTo>
                <a:lnTo>
                  <a:pt x="137591" y="1778"/>
                </a:lnTo>
                <a:lnTo>
                  <a:pt x="137553" y="2362"/>
                </a:lnTo>
                <a:lnTo>
                  <a:pt x="137769" y="2819"/>
                </a:lnTo>
                <a:lnTo>
                  <a:pt x="138404" y="2959"/>
                </a:lnTo>
                <a:lnTo>
                  <a:pt x="139026" y="2895"/>
                </a:lnTo>
                <a:lnTo>
                  <a:pt x="139446" y="2565"/>
                </a:lnTo>
                <a:lnTo>
                  <a:pt x="139573" y="1358"/>
                </a:lnTo>
                <a:close/>
              </a:path>
              <a:path w="1080770" h="269239">
                <a:moveTo>
                  <a:pt x="151714" y="95250"/>
                </a:moveTo>
                <a:lnTo>
                  <a:pt x="150406" y="93637"/>
                </a:lnTo>
                <a:lnTo>
                  <a:pt x="148094" y="93154"/>
                </a:lnTo>
                <a:lnTo>
                  <a:pt x="146113" y="94462"/>
                </a:lnTo>
                <a:lnTo>
                  <a:pt x="145046" y="95377"/>
                </a:lnTo>
                <a:lnTo>
                  <a:pt x="143967" y="96380"/>
                </a:lnTo>
                <a:lnTo>
                  <a:pt x="143840" y="95681"/>
                </a:lnTo>
                <a:lnTo>
                  <a:pt x="142951" y="93446"/>
                </a:lnTo>
                <a:lnTo>
                  <a:pt x="141300" y="92951"/>
                </a:lnTo>
                <a:lnTo>
                  <a:pt x="139446" y="92862"/>
                </a:lnTo>
                <a:lnTo>
                  <a:pt x="136575" y="92798"/>
                </a:lnTo>
                <a:lnTo>
                  <a:pt x="134099" y="94284"/>
                </a:lnTo>
                <a:lnTo>
                  <a:pt x="131038" y="99161"/>
                </a:lnTo>
                <a:lnTo>
                  <a:pt x="130594" y="101815"/>
                </a:lnTo>
                <a:lnTo>
                  <a:pt x="127279" y="103695"/>
                </a:lnTo>
                <a:lnTo>
                  <a:pt x="126898" y="104660"/>
                </a:lnTo>
                <a:lnTo>
                  <a:pt x="127622" y="105638"/>
                </a:lnTo>
                <a:lnTo>
                  <a:pt x="128320" y="106565"/>
                </a:lnTo>
                <a:lnTo>
                  <a:pt x="129438" y="106641"/>
                </a:lnTo>
                <a:lnTo>
                  <a:pt x="132600" y="104355"/>
                </a:lnTo>
                <a:lnTo>
                  <a:pt x="135369" y="103759"/>
                </a:lnTo>
                <a:lnTo>
                  <a:pt x="139471" y="102374"/>
                </a:lnTo>
                <a:lnTo>
                  <a:pt x="140754" y="101396"/>
                </a:lnTo>
                <a:lnTo>
                  <a:pt x="141947" y="100418"/>
                </a:lnTo>
                <a:lnTo>
                  <a:pt x="146037" y="103124"/>
                </a:lnTo>
                <a:lnTo>
                  <a:pt x="148767" y="101409"/>
                </a:lnTo>
                <a:lnTo>
                  <a:pt x="151663" y="97434"/>
                </a:lnTo>
                <a:lnTo>
                  <a:pt x="151714" y="95250"/>
                </a:lnTo>
                <a:close/>
              </a:path>
              <a:path w="1080770" h="269239">
                <a:moveTo>
                  <a:pt x="153758" y="173443"/>
                </a:moveTo>
                <a:lnTo>
                  <a:pt x="153276" y="173393"/>
                </a:lnTo>
                <a:lnTo>
                  <a:pt x="152793" y="173329"/>
                </a:lnTo>
                <a:lnTo>
                  <a:pt x="151612" y="173418"/>
                </a:lnTo>
                <a:lnTo>
                  <a:pt x="150901" y="173596"/>
                </a:lnTo>
                <a:lnTo>
                  <a:pt x="150190" y="173710"/>
                </a:lnTo>
                <a:lnTo>
                  <a:pt x="150266" y="174040"/>
                </a:lnTo>
                <a:lnTo>
                  <a:pt x="150228" y="174510"/>
                </a:lnTo>
                <a:lnTo>
                  <a:pt x="150431" y="174675"/>
                </a:lnTo>
                <a:lnTo>
                  <a:pt x="151231" y="175298"/>
                </a:lnTo>
                <a:lnTo>
                  <a:pt x="152133" y="175399"/>
                </a:lnTo>
                <a:lnTo>
                  <a:pt x="153276" y="174332"/>
                </a:lnTo>
                <a:lnTo>
                  <a:pt x="153492" y="173863"/>
                </a:lnTo>
                <a:lnTo>
                  <a:pt x="153758" y="173443"/>
                </a:lnTo>
                <a:close/>
              </a:path>
              <a:path w="1080770" h="269239">
                <a:moveTo>
                  <a:pt x="155079" y="38595"/>
                </a:moveTo>
                <a:lnTo>
                  <a:pt x="154851" y="38341"/>
                </a:lnTo>
                <a:lnTo>
                  <a:pt x="154622" y="37909"/>
                </a:lnTo>
                <a:lnTo>
                  <a:pt x="154381" y="37896"/>
                </a:lnTo>
                <a:lnTo>
                  <a:pt x="154114" y="37871"/>
                </a:lnTo>
                <a:lnTo>
                  <a:pt x="153619" y="38201"/>
                </a:lnTo>
                <a:lnTo>
                  <a:pt x="153568" y="38455"/>
                </a:lnTo>
                <a:lnTo>
                  <a:pt x="153416" y="39116"/>
                </a:lnTo>
                <a:lnTo>
                  <a:pt x="153822" y="39522"/>
                </a:lnTo>
                <a:lnTo>
                  <a:pt x="154482" y="39382"/>
                </a:lnTo>
                <a:lnTo>
                  <a:pt x="154736" y="39331"/>
                </a:lnTo>
                <a:lnTo>
                  <a:pt x="154889" y="38874"/>
                </a:lnTo>
                <a:lnTo>
                  <a:pt x="155079" y="38595"/>
                </a:lnTo>
                <a:close/>
              </a:path>
              <a:path w="1080770" h="269239">
                <a:moveTo>
                  <a:pt x="157213" y="172504"/>
                </a:moveTo>
                <a:lnTo>
                  <a:pt x="156883" y="170281"/>
                </a:lnTo>
                <a:lnTo>
                  <a:pt x="156768" y="169443"/>
                </a:lnTo>
                <a:lnTo>
                  <a:pt x="155829" y="169087"/>
                </a:lnTo>
                <a:lnTo>
                  <a:pt x="155117" y="169303"/>
                </a:lnTo>
                <a:lnTo>
                  <a:pt x="152768" y="170040"/>
                </a:lnTo>
                <a:lnTo>
                  <a:pt x="153593" y="171754"/>
                </a:lnTo>
                <a:lnTo>
                  <a:pt x="153949" y="173291"/>
                </a:lnTo>
                <a:lnTo>
                  <a:pt x="155740" y="173088"/>
                </a:lnTo>
                <a:lnTo>
                  <a:pt x="157213" y="172504"/>
                </a:lnTo>
                <a:close/>
              </a:path>
              <a:path w="1080770" h="269239">
                <a:moveTo>
                  <a:pt x="174066" y="71247"/>
                </a:moveTo>
                <a:lnTo>
                  <a:pt x="172224" y="70802"/>
                </a:lnTo>
                <a:lnTo>
                  <a:pt x="171043" y="70167"/>
                </a:lnTo>
                <a:lnTo>
                  <a:pt x="170307" y="69773"/>
                </a:lnTo>
                <a:lnTo>
                  <a:pt x="169811" y="70764"/>
                </a:lnTo>
                <a:lnTo>
                  <a:pt x="169811" y="71539"/>
                </a:lnTo>
                <a:lnTo>
                  <a:pt x="169837" y="72936"/>
                </a:lnTo>
                <a:lnTo>
                  <a:pt x="170218" y="74142"/>
                </a:lnTo>
                <a:lnTo>
                  <a:pt x="171818" y="74434"/>
                </a:lnTo>
                <a:lnTo>
                  <a:pt x="172643" y="74358"/>
                </a:lnTo>
                <a:lnTo>
                  <a:pt x="173405" y="74129"/>
                </a:lnTo>
                <a:lnTo>
                  <a:pt x="174066" y="71247"/>
                </a:lnTo>
                <a:close/>
              </a:path>
              <a:path w="1080770" h="269239">
                <a:moveTo>
                  <a:pt x="179273" y="203149"/>
                </a:moveTo>
                <a:lnTo>
                  <a:pt x="178968" y="202438"/>
                </a:lnTo>
                <a:lnTo>
                  <a:pt x="177063" y="201663"/>
                </a:lnTo>
                <a:lnTo>
                  <a:pt x="176517" y="202552"/>
                </a:lnTo>
                <a:lnTo>
                  <a:pt x="176288" y="203466"/>
                </a:lnTo>
                <a:lnTo>
                  <a:pt x="176047" y="204343"/>
                </a:lnTo>
                <a:lnTo>
                  <a:pt x="175958" y="205435"/>
                </a:lnTo>
                <a:lnTo>
                  <a:pt x="178396" y="205841"/>
                </a:lnTo>
                <a:lnTo>
                  <a:pt x="178752" y="204889"/>
                </a:lnTo>
                <a:lnTo>
                  <a:pt x="179057" y="203987"/>
                </a:lnTo>
                <a:lnTo>
                  <a:pt x="179273" y="203149"/>
                </a:lnTo>
                <a:close/>
              </a:path>
              <a:path w="1080770" h="269239">
                <a:moveTo>
                  <a:pt x="183667" y="122567"/>
                </a:moveTo>
                <a:lnTo>
                  <a:pt x="183108" y="121285"/>
                </a:lnTo>
                <a:lnTo>
                  <a:pt x="182537" y="120789"/>
                </a:lnTo>
                <a:lnTo>
                  <a:pt x="182092" y="120738"/>
                </a:lnTo>
                <a:lnTo>
                  <a:pt x="181216" y="120624"/>
                </a:lnTo>
                <a:lnTo>
                  <a:pt x="180721" y="121259"/>
                </a:lnTo>
                <a:lnTo>
                  <a:pt x="180873" y="122986"/>
                </a:lnTo>
                <a:lnTo>
                  <a:pt x="181432" y="123418"/>
                </a:lnTo>
                <a:lnTo>
                  <a:pt x="182321" y="123367"/>
                </a:lnTo>
                <a:lnTo>
                  <a:pt x="183172" y="123126"/>
                </a:lnTo>
                <a:lnTo>
                  <a:pt x="183667" y="122567"/>
                </a:lnTo>
                <a:close/>
              </a:path>
              <a:path w="1080770" h="269239">
                <a:moveTo>
                  <a:pt x="186283" y="76593"/>
                </a:moveTo>
                <a:lnTo>
                  <a:pt x="185953" y="73685"/>
                </a:lnTo>
                <a:lnTo>
                  <a:pt x="184531" y="73329"/>
                </a:lnTo>
                <a:lnTo>
                  <a:pt x="183299" y="73253"/>
                </a:lnTo>
                <a:lnTo>
                  <a:pt x="182029" y="73367"/>
                </a:lnTo>
                <a:lnTo>
                  <a:pt x="181229" y="73952"/>
                </a:lnTo>
                <a:lnTo>
                  <a:pt x="181254" y="75031"/>
                </a:lnTo>
                <a:lnTo>
                  <a:pt x="181292" y="76631"/>
                </a:lnTo>
                <a:lnTo>
                  <a:pt x="182321" y="77508"/>
                </a:lnTo>
                <a:lnTo>
                  <a:pt x="185013" y="77216"/>
                </a:lnTo>
                <a:lnTo>
                  <a:pt x="186283" y="76593"/>
                </a:lnTo>
                <a:close/>
              </a:path>
              <a:path w="1080770" h="269239">
                <a:moveTo>
                  <a:pt x="194183" y="121348"/>
                </a:moveTo>
                <a:lnTo>
                  <a:pt x="193992" y="120611"/>
                </a:lnTo>
                <a:lnTo>
                  <a:pt x="193751" y="120065"/>
                </a:lnTo>
                <a:lnTo>
                  <a:pt x="193306" y="119748"/>
                </a:lnTo>
                <a:lnTo>
                  <a:pt x="192722" y="119824"/>
                </a:lnTo>
                <a:lnTo>
                  <a:pt x="192112" y="119900"/>
                </a:lnTo>
                <a:lnTo>
                  <a:pt x="191668" y="120294"/>
                </a:lnTo>
                <a:lnTo>
                  <a:pt x="192049" y="121526"/>
                </a:lnTo>
                <a:lnTo>
                  <a:pt x="192557" y="121818"/>
                </a:lnTo>
                <a:lnTo>
                  <a:pt x="193141" y="121742"/>
                </a:lnTo>
                <a:lnTo>
                  <a:pt x="193738" y="121653"/>
                </a:lnTo>
                <a:lnTo>
                  <a:pt x="194183" y="121348"/>
                </a:lnTo>
                <a:close/>
              </a:path>
              <a:path w="1080770" h="269239">
                <a:moveTo>
                  <a:pt x="198793" y="850"/>
                </a:moveTo>
                <a:lnTo>
                  <a:pt x="198450" y="419"/>
                </a:lnTo>
                <a:lnTo>
                  <a:pt x="197065" y="50"/>
                </a:lnTo>
                <a:lnTo>
                  <a:pt x="196303" y="203"/>
                </a:lnTo>
                <a:lnTo>
                  <a:pt x="195389" y="1409"/>
                </a:lnTo>
                <a:lnTo>
                  <a:pt x="195554" y="1968"/>
                </a:lnTo>
                <a:lnTo>
                  <a:pt x="196164" y="2209"/>
                </a:lnTo>
                <a:lnTo>
                  <a:pt x="197116" y="2565"/>
                </a:lnTo>
                <a:lnTo>
                  <a:pt x="198018" y="2540"/>
                </a:lnTo>
                <a:lnTo>
                  <a:pt x="198640" y="1549"/>
                </a:lnTo>
                <a:lnTo>
                  <a:pt x="198793" y="850"/>
                </a:lnTo>
                <a:close/>
              </a:path>
              <a:path w="1080770" h="269239">
                <a:moveTo>
                  <a:pt x="201625" y="107442"/>
                </a:moveTo>
                <a:lnTo>
                  <a:pt x="200647" y="106006"/>
                </a:lnTo>
                <a:lnTo>
                  <a:pt x="199644" y="104559"/>
                </a:lnTo>
                <a:lnTo>
                  <a:pt x="198678" y="103238"/>
                </a:lnTo>
                <a:lnTo>
                  <a:pt x="193421" y="103352"/>
                </a:lnTo>
                <a:lnTo>
                  <a:pt x="190893" y="104635"/>
                </a:lnTo>
                <a:lnTo>
                  <a:pt x="189357" y="106819"/>
                </a:lnTo>
                <a:lnTo>
                  <a:pt x="189191" y="106299"/>
                </a:lnTo>
                <a:lnTo>
                  <a:pt x="188874" y="105752"/>
                </a:lnTo>
                <a:lnTo>
                  <a:pt x="185572" y="104305"/>
                </a:lnTo>
                <a:lnTo>
                  <a:pt x="184238" y="105829"/>
                </a:lnTo>
                <a:lnTo>
                  <a:pt x="183743" y="108699"/>
                </a:lnTo>
                <a:lnTo>
                  <a:pt x="185445" y="110248"/>
                </a:lnTo>
                <a:lnTo>
                  <a:pt x="186893" y="110477"/>
                </a:lnTo>
                <a:lnTo>
                  <a:pt x="188074" y="109537"/>
                </a:lnTo>
                <a:lnTo>
                  <a:pt x="187858" y="110324"/>
                </a:lnTo>
                <a:lnTo>
                  <a:pt x="187718" y="111163"/>
                </a:lnTo>
                <a:lnTo>
                  <a:pt x="187515" y="116662"/>
                </a:lnTo>
                <a:lnTo>
                  <a:pt x="188048" y="116827"/>
                </a:lnTo>
                <a:lnTo>
                  <a:pt x="195567" y="113792"/>
                </a:lnTo>
                <a:lnTo>
                  <a:pt x="198056" y="112242"/>
                </a:lnTo>
                <a:lnTo>
                  <a:pt x="200787" y="108445"/>
                </a:lnTo>
                <a:lnTo>
                  <a:pt x="201625" y="107442"/>
                </a:lnTo>
                <a:close/>
              </a:path>
              <a:path w="1080770" h="269239">
                <a:moveTo>
                  <a:pt x="203047" y="68313"/>
                </a:moveTo>
                <a:lnTo>
                  <a:pt x="202895" y="67449"/>
                </a:lnTo>
                <a:lnTo>
                  <a:pt x="202374" y="66916"/>
                </a:lnTo>
                <a:lnTo>
                  <a:pt x="200736" y="66967"/>
                </a:lnTo>
                <a:lnTo>
                  <a:pt x="199872" y="67144"/>
                </a:lnTo>
                <a:lnTo>
                  <a:pt x="199821" y="68135"/>
                </a:lnTo>
                <a:lnTo>
                  <a:pt x="199758" y="69329"/>
                </a:lnTo>
                <a:lnTo>
                  <a:pt x="200558" y="69824"/>
                </a:lnTo>
                <a:lnTo>
                  <a:pt x="201625" y="69824"/>
                </a:lnTo>
                <a:lnTo>
                  <a:pt x="202590" y="69837"/>
                </a:lnTo>
                <a:lnTo>
                  <a:pt x="202869" y="69088"/>
                </a:lnTo>
                <a:lnTo>
                  <a:pt x="203047" y="68313"/>
                </a:lnTo>
                <a:close/>
              </a:path>
              <a:path w="1080770" h="269239">
                <a:moveTo>
                  <a:pt x="209169" y="106070"/>
                </a:moveTo>
                <a:lnTo>
                  <a:pt x="209105" y="105435"/>
                </a:lnTo>
                <a:lnTo>
                  <a:pt x="208851" y="105206"/>
                </a:lnTo>
                <a:lnTo>
                  <a:pt x="208559" y="104762"/>
                </a:lnTo>
                <a:lnTo>
                  <a:pt x="208330" y="104800"/>
                </a:lnTo>
                <a:lnTo>
                  <a:pt x="207708" y="104876"/>
                </a:lnTo>
                <a:lnTo>
                  <a:pt x="207391" y="105410"/>
                </a:lnTo>
                <a:lnTo>
                  <a:pt x="207594" y="106273"/>
                </a:lnTo>
                <a:lnTo>
                  <a:pt x="208051" y="106667"/>
                </a:lnTo>
                <a:lnTo>
                  <a:pt x="208902" y="106565"/>
                </a:lnTo>
                <a:lnTo>
                  <a:pt x="209169" y="106070"/>
                </a:lnTo>
                <a:close/>
              </a:path>
              <a:path w="1080770" h="269239">
                <a:moveTo>
                  <a:pt x="213042" y="205867"/>
                </a:moveTo>
                <a:lnTo>
                  <a:pt x="212382" y="203631"/>
                </a:lnTo>
                <a:lnTo>
                  <a:pt x="211836" y="201803"/>
                </a:lnTo>
                <a:lnTo>
                  <a:pt x="209943" y="200787"/>
                </a:lnTo>
                <a:lnTo>
                  <a:pt x="208038" y="200444"/>
                </a:lnTo>
                <a:lnTo>
                  <a:pt x="206425" y="201256"/>
                </a:lnTo>
                <a:lnTo>
                  <a:pt x="204609" y="201041"/>
                </a:lnTo>
                <a:lnTo>
                  <a:pt x="201714" y="205828"/>
                </a:lnTo>
                <a:lnTo>
                  <a:pt x="200914" y="210134"/>
                </a:lnTo>
                <a:lnTo>
                  <a:pt x="203492" y="212788"/>
                </a:lnTo>
                <a:lnTo>
                  <a:pt x="207759" y="211823"/>
                </a:lnTo>
                <a:lnTo>
                  <a:pt x="212382" y="208191"/>
                </a:lnTo>
                <a:lnTo>
                  <a:pt x="213042" y="205867"/>
                </a:lnTo>
                <a:close/>
              </a:path>
              <a:path w="1080770" h="269239">
                <a:moveTo>
                  <a:pt x="222732" y="68872"/>
                </a:moveTo>
                <a:lnTo>
                  <a:pt x="222694" y="68287"/>
                </a:lnTo>
                <a:lnTo>
                  <a:pt x="222504" y="67716"/>
                </a:lnTo>
                <a:lnTo>
                  <a:pt x="222123" y="67424"/>
                </a:lnTo>
                <a:lnTo>
                  <a:pt x="221284" y="67919"/>
                </a:lnTo>
                <a:lnTo>
                  <a:pt x="220980" y="68275"/>
                </a:lnTo>
                <a:lnTo>
                  <a:pt x="220954" y="68567"/>
                </a:lnTo>
                <a:lnTo>
                  <a:pt x="220903" y="69189"/>
                </a:lnTo>
                <a:lnTo>
                  <a:pt x="221322" y="69583"/>
                </a:lnTo>
                <a:lnTo>
                  <a:pt x="221945" y="69469"/>
                </a:lnTo>
                <a:lnTo>
                  <a:pt x="222516" y="69354"/>
                </a:lnTo>
                <a:lnTo>
                  <a:pt x="222732" y="68872"/>
                </a:lnTo>
                <a:close/>
              </a:path>
              <a:path w="1080770" h="269239">
                <a:moveTo>
                  <a:pt x="227380" y="12865"/>
                </a:moveTo>
                <a:lnTo>
                  <a:pt x="227355" y="12230"/>
                </a:lnTo>
                <a:lnTo>
                  <a:pt x="227164" y="11620"/>
                </a:lnTo>
                <a:lnTo>
                  <a:pt x="226796" y="11201"/>
                </a:lnTo>
                <a:lnTo>
                  <a:pt x="226110" y="11391"/>
                </a:lnTo>
                <a:lnTo>
                  <a:pt x="225526" y="11557"/>
                </a:lnTo>
                <a:lnTo>
                  <a:pt x="225158" y="12026"/>
                </a:lnTo>
                <a:lnTo>
                  <a:pt x="225259" y="12649"/>
                </a:lnTo>
                <a:lnTo>
                  <a:pt x="225374" y="13271"/>
                </a:lnTo>
                <a:lnTo>
                  <a:pt x="225806" y="13677"/>
                </a:lnTo>
                <a:lnTo>
                  <a:pt x="226491" y="13487"/>
                </a:lnTo>
                <a:lnTo>
                  <a:pt x="227076" y="13309"/>
                </a:lnTo>
                <a:lnTo>
                  <a:pt x="227380" y="12865"/>
                </a:lnTo>
                <a:close/>
              </a:path>
              <a:path w="1080770" h="269239">
                <a:moveTo>
                  <a:pt x="234823" y="107619"/>
                </a:moveTo>
                <a:lnTo>
                  <a:pt x="234746" y="105981"/>
                </a:lnTo>
                <a:lnTo>
                  <a:pt x="234099" y="104559"/>
                </a:lnTo>
                <a:lnTo>
                  <a:pt x="232371" y="104317"/>
                </a:lnTo>
                <a:lnTo>
                  <a:pt x="230403" y="104038"/>
                </a:lnTo>
                <a:lnTo>
                  <a:pt x="229857" y="105664"/>
                </a:lnTo>
                <a:lnTo>
                  <a:pt x="229158" y="109105"/>
                </a:lnTo>
                <a:lnTo>
                  <a:pt x="230593" y="109347"/>
                </a:lnTo>
                <a:lnTo>
                  <a:pt x="231940" y="109512"/>
                </a:lnTo>
                <a:lnTo>
                  <a:pt x="233387" y="109677"/>
                </a:lnTo>
                <a:lnTo>
                  <a:pt x="234619" y="109435"/>
                </a:lnTo>
                <a:lnTo>
                  <a:pt x="234823" y="107619"/>
                </a:lnTo>
                <a:close/>
              </a:path>
              <a:path w="1080770" h="269239">
                <a:moveTo>
                  <a:pt x="235559" y="119481"/>
                </a:moveTo>
                <a:lnTo>
                  <a:pt x="234937" y="118389"/>
                </a:lnTo>
                <a:lnTo>
                  <a:pt x="233273" y="118148"/>
                </a:lnTo>
                <a:lnTo>
                  <a:pt x="231444" y="117970"/>
                </a:lnTo>
                <a:lnTo>
                  <a:pt x="229006" y="120281"/>
                </a:lnTo>
                <a:lnTo>
                  <a:pt x="228460" y="123901"/>
                </a:lnTo>
                <a:lnTo>
                  <a:pt x="228981" y="124879"/>
                </a:lnTo>
                <a:lnTo>
                  <a:pt x="232308" y="125349"/>
                </a:lnTo>
                <a:lnTo>
                  <a:pt x="235089" y="123088"/>
                </a:lnTo>
                <a:lnTo>
                  <a:pt x="235559" y="119481"/>
                </a:lnTo>
                <a:close/>
              </a:path>
              <a:path w="1080770" h="269239">
                <a:moveTo>
                  <a:pt x="253250" y="6819"/>
                </a:moveTo>
                <a:lnTo>
                  <a:pt x="253111" y="5334"/>
                </a:lnTo>
                <a:lnTo>
                  <a:pt x="251841" y="5308"/>
                </a:lnTo>
                <a:lnTo>
                  <a:pt x="249796" y="4660"/>
                </a:lnTo>
                <a:lnTo>
                  <a:pt x="248945" y="4965"/>
                </a:lnTo>
                <a:lnTo>
                  <a:pt x="248716" y="6121"/>
                </a:lnTo>
                <a:lnTo>
                  <a:pt x="248462" y="7378"/>
                </a:lnTo>
                <a:lnTo>
                  <a:pt x="249326" y="7747"/>
                </a:lnTo>
                <a:lnTo>
                  <a:pt x="251421" y="7861"/>
                </a:lnTo>
                <a:lnTo>
                  <a:pt x="252641" y="8255"/>
                </a:lnTo>
                <a:lnTo>
                  <a:pt x="253250" y="6819"/>
                </a:lnTo>
                <a:close/>
              </a:path>
              <a:path w="1080770" h="269239">
                <a:moveTo>
                  <a:pt x="260172" y="863"/>
                </a:moveTo>
                <a:lnTo>
                  <a:pt x="259511" y="266"/>
                </a:lnTo>
                <a:lnTo>
                  <a:pt x="258495" y="114"/>
                </a:lnTo>
                <a:lnTo>
                  <a:pt x="257721" y="0"/>
                </a:lnTo>
                <a:lnTo>
                  <a:pt x="256971" y="304"/>
                </a:lnTo>
                <a:lnTo>
                  <a:pt x="256819" y="1181"/>
                </a:lnTo>
                <a:lnTo>
                  <a:pt x="256552" y="2578"/>
                </a:lnTo>
                <a:lnTo>
                  <a:pt x="257352" y="3302"/>
                </a:lnTo>
                <a:lnTo>
                  <a:pt x="259410" y="3441"/>
                </a:lnTo>
                <a:lnTo>
                  <a:pt x="259956" y="2832"/>
                </a:lnTo>
                <a:lnTo>
                  <a:pt x="260096" y="2070"/>
                </a:lnTo>
                <a:lnTo>
                  <a:pt x="260172" y="863"/>
                </a:lnTo>
                <a:close/>
              </a:path>
              <a:path w="1080770" h="269239">
                <a:moveTo>
                  <a:pt x="277990" y="61658"/>
                </a:moveTo>
                <a:lnTo>
                  <a:pt x="276148" y="58813"/>
                </a:lnTo>
                <a:lnTo>
                  <a:pt x="272300" y="57404"/>
                </a:lnTo>
                <a:lnTo>
                  <a:pt x="267906" y="60769"/>
                </a:lnTo>
                <a:lnTo>
                  <a:pt x="264375" y="62255"/>
                </a:lnTo>
                <a:lnTo>
                  <a:pt x="260057" y="62369"/>
                </a:lnTo>
                <a:lnTo>
                  <a:pt x="259905" y="62369"/>
                </a:lnTo>
                <a:lnTo>
                  <a:pt x="259613" y="62687"/>
                </a:lnTo>
                <a:lnTo>
                  <a:pt x="259181" y="62318"/>
                </a:lnTo>
                <a:lnTo>
                  <a:pt x="258610" y="62128"/>
                </a:lnTo>
                <a:lnTo>
                  <a:pt x="256273" y="62242"/>
                </a:lnTo>
                <a:lnTo>
                  <a:pt x="255511" y="63411"/>
                </a:lnTo>
                <a:lnTo>
                  <a:pt x="255866" y="66459"/>
                </a:lnTo>
                <a:lnTo>
                  <a:pt x="257060" y="67068"/>
                </a:lnTo>
                <a:lnTo>
                  <a:pt x="259257" y="66751"/>
                </a:lnTo>
                <a:lnTo>
                  <a:pt x="259778" y="66522"/>
                </a:lnTo>
                <a:lnTo>
                  <a:pt x="260121" y="66141"/>
                </a:lnTo>
                <a:lnTo>
                  <a:pt x="263309" y="67271"/>
                </a:lnTo>
                <a:lnTo>
                  <a:pt x="265811" y="68364"/>
                </a:lnTo>
                <a:lnTo>
                  <a:pt x="271081" y="68643"/>
                </a:lnTo>
                <a:lnTo>
                  <a:pt x="274281" y="67805"/>
                </a:lnTo>
                <a:lnTo>
                  <a:pt x="277634" y="65468"/>
                </a:lnTo>
                <a:lnTo>
                  <a:pt x="277990" y="61658"/>
                </a:lnTo>
                <a:close/>
              </a:path>
              <a:path w="1080770" h="269239">
                <a:moveTo>
                  <a:pt x="289166" y="40487"/>
                </a:moveTo>
                <a:lnTo>
                  <a:pt x="289153" y="39674"/>
                </a:lnTo>
                <a:lnTo>
                  <a:pt x="288963" y="38912"/>
                </a:lnTo>
                <a:lnTo>
                  <a:pt x="288074" y="38798"/>
                </a:lnTo>
                <a:lnTo>
                  <a:pt x="286753" y="38646"/>
                </a:lnTo>
                <a:lnTo>
                  <a:pt x="285991" y="39420"/>
                </a:lnTo>
                <a:lnTo>
                  <a:pt x="285775" y="41579"/>
                </a:lnTo>
                <a:lnTo>
                  <a:pt x="286448" y="42024"/>
                </a:lnTo>
                <a:lnTo>
                  <a:pt x="287248" y="42075"/>
                </a:lnTo>
                <a:lnTo>
                  <a:pt x="288340" y="42164"/>
                </a:lnTo>
                <a:lnTo>
                  <a:pt x="288899" y="41452"/>
                </a:lnTo>
                <a:lnTo>
                  <a:pt x="289166" y="40487"/>
                </a:lnTo>
                <a:close/>
              </a:path>
              <a:path w="1080770" h="269239">
                <a:moveTo>
                  <a:pt x="307606" y="142214"/>
                </a:moveTo>
                <a:lnTo>
                  <a:pt x="307340" y="138137"/>
                </a:lnTo>
                <a:lnTo>
                  <a:pt x="306311" y="137477"/>
                </a:lnTo>
                <a:lnTo>
                  <a:pt x="304749" y="137566"/>
                </a:lnTo>
                <a:lnTo>
                  <a:pt x="302221" y="137706"/>
                </a:lnTo>
                <a:lnTo>
                  <a:pt x="300342" y="140271"/>
                </a:lnTo>
                <a:lnTo>
                  <a:pt x="300939" y="144272"/>
                </a:lnTo>
                <a:lnTo>
                  <a:pt x="301612" y="145135"/>
                </a:lnTo>
                <a:lnTo>
                  <a:pt x="302933" y="145211"/>
                </a:lnTo>
                <a:lnTo>
                  <a:pt x="305282" y="145034"/>
                </a:lnTo>
                <a:lnTo>
                  <a:pt x="307606" y="142214"/>
                </a:lnTo>
                <a:close/>
              </a:path>
              <a:path w="1080770" h="269239">
                <a:moveTo>
                  <a:pt x="333451" y="37363"/>
                </a:moveTo>
                <a:lnTo>
                  <a:pt x="333311" y="32829"/>
                </a:lnTo>
                <a:lnTo>
                  <a:pt x="331825" y="32156"/>
                </a:lnTo>
                <a:lnTo>
                  <a:pt x="330314" y="31711"/>
                </a:lnTo>
                <a:lnTo>
                  <a:pt x="327850" y="31000"/>
                </a:lnTo>
                <a:lnTo>
                  <a:pt x="325755" y="31661"/>
                </a:lnTo>
                <a:lnTo>
                  <a:pt x="322554" y="35572"/>
                </a:lnTo>
                <a:lnTo>
                  <a:pt x="322440" y="37960"/>
                </a:lnTo>
                <a:lnTo>
                  <a:pt x="321856" y="40182"/>
                </a:lnTo>
                <a:lnTo>
                  <a:pt x="321602" y="42608"/>
                </a:lnTo>
                <a:lnTo>
                  <a:pt x="322414" y="43459"/>
                </a:lnTo>
                <a:lnTo>
                  <a:pt x="326644" y="42456"/>
                </a:lnTo>
                <a:lnTo>
                  <a:pt x="328536" y="41910"/>
                </a:lnTo>
                <a:lnTo>
                  <a:pt x="332828" y="39814"/>
                </a:lnTo>
                <a:lnTo>
                  <a:pt x="333451" y="37363"/>
                </a:lnTo>
                <a:close/>
              </a:path>
              <a:path w="1080770" h="269239">
                <a:moveTo>
                  <a:pt x="338061" y="132956"/>
                </a:moveTo>
                <a:lnTo>
                  <a:pt x="337921" y="132270"/>
                </a:lnTo>
                <a:lnTo>
                  <a:pt x="337604" y="131711"/>
                </a:lnTo>
                <a:lnTo>
                  <a:pt x="337121" y="131495"/>
                </a:lnTo>
                <a:lnTo>
                  <a:pt x="336372" y="132092"/>
                </a:lnTo>
                <a:lnTo>
                  <a:pt x="336156" y="132575"/>
                </a:lnTo>
                <a:lnTo>
                  <a:pt x="336308" y="133070"/>
                </a:lnTo>
                <a:lnTo>
                  <a:pt x="336778" y="133337"/>
                </a:lnTo>
                <a:lnTo>
                  <a:pt x="337070" y="133324"/>
                </a:lnTo>
                <a:lnTo>
                  <a:pt x="337654" y="133299"/>
                </a:lnTo>
                <a:lnTo>
                  <a:pt x="338061" y="132956"/>
                </a:lnTo>
                <a:close/>
              </a:path>
              <a:path w="1080770" h="269239">
                <a:moveTo>
                  <a:pt x="364477" y="66141"/>
                </a:moveTo>
                <a:lnTo>
                  <a:pt x="364197" y="64579"/>
                </a:lnTo>
                <a:lnTo>
                  <a:pt x="363258" y="63665"/>
                </a:lnTo>
                <a:lnTo>
                  <a:pt x="359765" y="63855"/>
                </a:lnTo>
                <a:lnTo>
                  <a:pt x="359117" y="65252"/>
                </a:lnTo>
                <a:lnTo>
                  <a:pt x="359257" y="66979"/>
                </a:lnTo>
                <a:lnTo>
                  <a:pt x="359371" y="68275"/>
                </a:lnTo>
                <a:lnTo>
                  <a:pt x="360248" y="69138"/>
                </a:lnTo>
                <a:lnTo>
                  <a:pt x="363270" y="68910"/>
                </a:lnTo>
                <a:lnTo>
                  <a:pt x="364464" y="68059"/>
                </a:lnTo>
                <a:lnTo>
                  <a:pt x="364477" y="66141"/>
                </a:lnTo>
                <a:close/>
              </a:path>
              <a:path w="1080770" h="269239">
                <a:moveTo>
                  <a:pt x="415950" y="36766"/>
                </a:moveTo>
                <a:lnTo>
                  <a:pt x="415442" y="33299"/>
                </a:lnTo>
                <a:lnTo>
                  <a:pt x="414223" y="32613"/>
                </a:lnTo>
                <a:lnTo>
                  <a:pt x="412737" y="32664"/>
                </a:lnTo>
                <a:lnTo>
                  <a:pt x="411137" y="32715"/>
                </a:lnTo>
                <a:lnTo>
                  <a:pt x="410375" y="33705"/>
                </a:lnTo>
                <a:lnTo>
                  <a:pt x="410324" y="35267"/>
                </a:lnTo>
                <a:lnTo>
                  <a:pt x="410730" y="36601"/>
                </a:lnTo>
                <a:lnTo>
                  <a:pt x="411264" y="38023"/>
                </a:lnTo>
                <a:lnTo>
                  <a:pt x="414477" y="37630"/>
                </a:lnTo>
                <a:lnTo>
                  <a:pt x="415950" y="36766"/>
                </a:lnTo>
                <a:close/>
              </a:path>
              <a:path w="1080770" h="269239">
                <a:moveTo>
                  <a:pt x="441960" y="74371"/>
                </a:moveTo>
                <a:lnTo>
                  <a:pt x="441845" y="73126"/>
                </a:lnTo>
                <a:lnTo>
                  <a:pt x="441553" y="72021"/>
                </a:lnTo>
                <a:lnTo>
                  <a:pt x="439978" y="72123"/>
                </a:lnTo>
                <a:lnTo>
                  <a:pt x="438607" y="72212"/>
                </a:lnTo>
                <a:lnTo>
                  <a:pt x="437832" y="73088"/>
                </a:lnTo>
                <a:lnTo>
                  <a:pt x="437883" y="75577"/>
                </a:lnTo>
                <a:lnTo>
                  <a:pt x="438467" y="76606"/>
                </a:lnTo>
                <a:lnTo>
                  <a:pt x="439940" y="76619"/>
                </a:lnTo>
                <a:lnTo>
                  <a:pt x="441452" y="76619"/>
                </a:lnTo>
                <a:lnTo>
                  <a:pt x="441883" y="75653"/>
                </a:lnTo>
                <a:lnTo>
                  <a:pt x="441960" y="74371"/>
                </a:lnTo>
                <a:close/>
              </a:path>
              <a:path w="1080770" h="269239">
                <a:moveTo>
                  <a:pt x="450989" y="136004"/>
                </a:moveTo>
                <a:lnTo>
                  <a:pt x="447573" y="129082"/>
                </a:lnTo>
                <a:lnTo>
                  <a:pt x="444931" y="128003"/>
                </a:lnTo>
                <a:lnTo>
                  <a:pt x="441591" y="129171"/>
                </a:lnTo>
                <a:lnTo>
                  <a:pt x="437807" y="130492"/>
                </a:lnTo>
                <a:lnTo>
                  <a:pt x="438391" y="133502"/>
                </a:lnTo>
                <a:lnTo>
                  <a:pt x="438607" y="136575"/>
                </a:lnTo>
                <a:lnTo>
                  <a:pt x="438543" y="137566"/>
                </a:lnTo>
                <a:lnTo>
                  <a:pt x="438302" y="138734"/>
                </a:lnTo>
                <a:lnTo>
                  <a:pt x="438632" y="142849"/>
                </a:lnTo>
                <a:lnTo>
                  <a:pt x="440194" y="144094"/>
                </a:lnTo>
                <a:lnTo>
                  <a:pt x="444334" y="143306"/>
                </a:lnTo>
                <a:lnTo>
                  <a:pt x="445681" y="142887"/>
                </a:lnTo>
                <a:lnTo>
                  <a:pt x="449948" y="140462"/>
                </a:lnTo>
                <a:lnTo>
                  <a:pt x="450989" y="136004"/>
                </a:lnTo>
                <a:close/>
              </a:path>
              <a:path w="1080770" h="269239">
                <a:moveTo>
                  <a:pt x="452399" y="56781"/>
                </a:moveTo>
                <a:lnTo>
                  <a:pt x="452234" y="56261"/>
                </a:lnTo>
                <a:lnTo>
                  <a:pt x="452018" y="55626"/>
                </a:lnTo>
                <a:lnTo>
                  <a:pt x="451332" y="55981"/>
                </a:lnTo>
                <a:lnTo>
                  <a:pt x="450913" y="56197"/>
                </a:lnTo>
                <a:lnTo>
                  <a:pt x="450532" y="56692"/>
                </a:lnTo>
                <a:lnTo>
                  <a:pt x="450392" y="57150"/>
                </a:lnTo>
                <a:lnTo>
                  <a:pt x="450202" y="57746"/>
                </a:lnTo>
                <a:lnTo>
                  <a:pt x="450659" y="58191"/>
                </a:lnTo>
                <a:lnTo>
                  <a:pt x="452208" y="58254"/>
                </a:lnTo>
                <a:lnTo>
                  <a:pt x="452399" y="57569"/>
                </a:lnTo>
                <a:lnTo>
                  <a:pt x="452399" y="56781"/>
                </a:lnTo>
                <a:close/>
              </a:path>
              <a:path w="1080770" h="269239">
                <a:moveTo>
                  <a:pt x="463829" y="23075"/>
                </a:moveTo>
                <a:lnTo>
                  <a:pt x="463486" y="22809"/>
                </a:lnTo>
                <a:lnTo>
                  <a:pt x="463308" y="22567"/>
                </a:lnTo>
                <a:lnTo>
                  <a:pt x="463029" y="22733"/>
                </a:lnTo>
                <a:lnTo>
                  <a:pt x="462610" y="22821"/>
                </a:lnTo>
                <a:lnTo>
                  <a:pt x="462495" y="23063"/>
                </a:lnTo>
                <a:lnTo>
                  <a:pt x="462394" y="23279"/>
                </a:lnTo>
                <a:lnTo>
                  <a:pt x="462534" y="23837"/>
                </a:lnTo>
                <a:lnTo>
                  <a:pt x="462711" y="23926"/>
                </a:lnTo>
                <a:lnTo>
                  <a:pt x="463270" y="24180"/>
                </a:lnTo>
                <a:lnTo>
                  <a:pt x="463727" y="23863"/>
                </a:lnTo>
                <a:lnTo>
                  <a:pt x="463829" y="23075"/>
                </a:lnTo>
                <a:close/>
              </a:path>
              <a:path w="1080770" h="269239">
                <a:moveTo>
                  <a:pt x="480898" y="4724"/>
                </a:moveTo>
                <a:lnTo>
                  <a:pt x="480364" y="4165"/>
                </a:lnTo>
                <a:lnTo>
                  <a:pt x="479564" y="3911"/>
                </a:lnTo>
                <a:lnTo>
                  <a:pt x="478370" y="3898"/>
                </a:lnTo>
                <a:lnTo>
                  <a:pt x="477977" y="4699"/>
                </a:lnTo>
                <a:lnTo>
                  <a:pt x="477774" y="5676"/>
                </a:lnTo>
                <a:lnTo>
                  <a:pt x="477608" y="6464"/>
                </a:lnTo>
                <a:lnTo>
                  <a:pt x="477672" y="7353"/>
                </a:lnTo>
                <a:lnTo>
                  <a:pt x="478586" y="7480"/>
                </a:lnTo>
                <a:lnTo>
                  <a:pt x="479894" y="7645"/>
                </a:lnTo>
                <a:lnTo>
                  <a:pt x="480707" y="6832"/>
                </a:lnTo>
                <a:lnTo>
                  <a:pt x="480898" y="4724"/>
                </a:lnTo>
                <a:close/>
              </a:path>
              <a:path w="1080770" h="269239">
                <a:moveTo>
                  <a:pt x="509727" y="39573"/>
                </a:moveTo>
                <a:lnTo>
                  <a:pt x="509625" y="38087"/>
                </a:lnTo>
                <a:lnTo>
                  <a:pt x="507809" y="37960"/>
                </a:lnTo>
                <a:lnTo>
                  <a:pt x="506145" y="37858"/>
                </a:lnTo>
                <a:lnTo>
                  <a:pt x="505333" y="39039"/>
                </a:lnTo>
                <a:lnTo>
                  <a:pt x="505358" y="40576"/>
                </a:lnTo>
                <a:lnTo>
                  <a:pt x="505371" y="42075"/>
                </a:lnTo>
                <a:lnTo>
                  <a:pt x="506196" y="43230"/>
                </a:lnTo>
                <a:lnTo>
                  <a:pt x="507784" y="43357"/>
                </a:lnTo>
                <a:lnTo>
                  <a:pt x="509371" y="43484"/>
                </a:lnTo>
                <a:lnTo>
                  <a:pt x="509549" y="42176"/>
                </a:lnTo>
                <a:lnTo>
                  <a:pt x="509727" y="40970"/>
                </a:lnTo>
                <a:lnTo>
                  <a:pt x="509727" y="39573"/>
                </a:lnTo>
                <a:close/>
              </a:path>
              <a:path w="1080770" h="269239">
                <a:moveTo>
                  <a:pt x="518058" y="2120"/>
                </a:moveTo>
                <a:lnTo>
                  <a:pt x="518033" y="1498"/>
                </a:lnTo>
                <a:lnTo>
                  <a:pt x="517715" y="1054"/>
                </a:lnTo>
                <a:lnTo>
                  <a:pt x="516509" y="1130"/>
                </a:lnTo>
                <a:lnTo>
                  <a:pt x="516089" y="1524"/>
                </a:lnTo>
                <a:lnTo>
                  <a:pt x="516064" y="2146"/>
                </a:lnTo>
                <a:lnTo>
                  <a:pt x="516039" y="2781"/>
                </a:lnTo>
                <a:lnTo>
                  <a:pt x="516407" y="3187"/>
                </a:lnTo>
                <a:lnTo>
                  <a:pt x="517042" y="3187"/>
                </a:lnTo>
                <a:lnTo>
                  <a:pt x="517664" y="3175"/>
                </a:lnTo>
                <a:lnTo>
                  <a:pt x="517944" y="2692"/>
                </a:lnTo>
                <a:lnTo>
                  <a:pt x="518058" y="2120"/>
                </a:lnTo>
                <a:close/>
              </a:path>
              <a:path w="1080770" h="269239">
                <a:moveTo>
                  <a:pt x="518693" y="109372"/>
                </a:moveTo>
                <a:lnTo>
                  <a:pt x="518299" y="108877"/>
                </a:lnTo>
                <a:lnTo>
                  <a:pt x="518058" y="108851"/>
                </a:lnTo>
                <a:lnTo>
                  <a:pt x="517359" y="108788"/>
                </a:lnTo>
                <a:lnTo>
                  <a:pt x="517029" y="109283"/>
                </a:lnTo>
                <a:lnTo>
                  <a:pt x="517258" y="110159"/>
                </a:lnTo>
                <a:lnTo>
                  <a:pt x="517740" y="110286"/>
                </a:lnTo>
                <a:lnTo>
                  <a:pt x="518033" y="110464"/>
                </a:lnTo>
                <a:lnTo>
                  <a:pt x="518261" y="110185"/>
                </a:lnTo>
                <a:lnTo>
                  <a:pt x="518668" y="109918"/>
                </a:lnTo>
                <a:lnTo>
                  <a:pt x="518693" y="109372"/>
                </a:lnTo>
                <a:close/>
              </a:path>
              <a:path w="1080770" h="269239">
                <a:moveTo>
                  <a:pt x="533171" y="107657"/>
                </a:moveTo>
                <a:lnTo>
                  <a:pt x="532790" y="106807"/>
                </a:lnTo>
                <a:lnTo>
                  <a:pt x="531698" y="106502"/>
                </a:lnTo>
                <a:lnTo>
                  <a:pt x="530618" y="106210"/>
                </a:lnTo>
                <a:lnTo>
                  <a:pt x="529767" y="106667"/>
                </a:lnTo>
                <a:lnTo>
                  <a:pt x="529475" y="107772"/>
                </a:lnTo>
                <a:lnTo>
                  <a:pt x="529196" y="108813"/>
                </a:lnTo>
                <a:lnTo>
                  <a:pt x="529463" y="109753"/>
                </a:lnTo>
                <a:lnTo>
                  <a:pt x="531710" y="110236"/>
                </a:lnTo>
                <a:lnTo>
                  <a:pt x="532561" y="109867"/>
                </a:lnTo>
                <a:lnTo>
                  <a:pt x="532980" y="108597"/>
                </a:lnTo>
                <a:lnTo>
                  <a:pt x="533171" y="107657"/>
                </a:lnTo>
                <a:close/>
              </a:path>
              <a:path w="1080770" h="269239">
                <a:moveTo>
                  <a:pt x="540829" y="58267"/>
                </a:moveTo>
                <a:lnTo>
                  <a:pt x="540537" y="57708"/>
                </a:lnTo>
                <a:lnTo>
                  <a:pt x="539965" y="57543"/>
                </a:lnTo>
                <a:lnTo>
                  <a:pt x="539216" y="57327"/>
                </a:lnTo>
                <a:lnTo>
                  <a:pt x="539026" y="57975"/>
                </a:lnTo>
                <a:lnTo>
                  <a:pt x="539000" y="59143"/>
                </a:lnTo>
                <a:lnTo>
                  <a:pt x="539267" y="59702"/>
                </a:lnTo>
                <a:lnTo>
                  <a:pt x="539965" y="59626"/>
                </a:lnTo>
                <a:lnTo>
                  <a:pt x="540232" y="59601"/>
                </a:lnTo>
                <a:lnTo>
                  <a:pt x="540448" y="59143"/>
                </a:lnTo>
                <a:lnTo>
                  <a:pt x="540715" y="58864"/>
                </a:lnTo>
                <a:lnTo>
                  <a:pt x="540829" y="58267"/>
                </a:lnTo>
                <a:close/>
              </a:path>
              <a:path w="1080770" h="269239">
                <a:moveTo>
                  <a:pt x="546227" y="139306"/>
                </a:moveTo>
                <a:lnTo>
                  <a:pt x="545846" y="138722"/>
                </a:lnTo>
                <a:lnTo>
                  <a:pt x="544372" y="138633"/>
                </a:lnTo>
                <a:lnTo>
                  <a:pt x="543991" y="139103"/>
                </a:lnTo>
                <a:lnTo>
                  <a:pt x="543864" y="139661"/>
                </a:lnTo>
                <a:lnTo>
                  <a:pt x="543687" y="140398"/>
                </a:lnTo>
                <a:lnTo>
                  <a:pt x="543674" y="141198"/>
                </a:lnTo>
                <a:lnTo>
                  <a:pt x="544652" y="141351"/>
                </a:lnTo>
                <a:lnTo>
                  <a:pt x="545490" y="141478"/>
                </a:lnTo>
                <a:lnTo>
                  <a:pt x="545998" y="140957"/>
                </a:lnTo>
                <a:lnTo>
                  <a:pt x="546214" y="140144"/>
                </a:lnTo>
                <a:lnTo>
                  <a:pt x="546227" y="139306"/>
                </a:lnTo>
                <a:close/>
              </a:path>
              <a:path w="1080770" h="269239">
                <a:moveTo>
                  <a:pt x="579983" y="226961"/>
                </a:moveTo>
                <a:lnTo>
                  <a:pt x="579577" y="224523"/>
                </a:lnTo>
                <a:lnTo>
                  <a:pt x="578840" y="223748"/>
                </a:lnTo>
                <a:lnTo>
                  <a:pt x="577557" y="223723"/>
                </a:lnTo>
                <a:lnTo>
                  <a:pt x="576427" y="223939"/>
                </a:lnTo>
                <a:lnTo>
                  <a:pt x="575754" y="224599"/>
                </a:lnTo>
                <a:lnTo>
                  <a:pt x="575843" y="227101"/>
                </a:lnTo>
                <a:lnTo>
                  <a:pt x="576935" y="227482"/>
                </a:lnTo>
                <a:lnTo>
                  <a:pt x="578167" y="227507"/>
                </a:lnTo>
                <a:lnTo>
                  <a:pt x="579310" y="227533"/>
                </a:lnTo>
                <a:lnTo>
                  <a:pt x="579983" y="226961"/>
                </a:lnTo>
                <a:close/>
              </a:path>
              <a:path w="1080770" h="269239">
                <a:moveTo>
                  <a:pt x="586244" y="88760"/>
                </a:moveTo>
                <a:lnTo>
                  <a:pt x="585939" y="88252"/>
                </a:lnTo>
                <a:lnTo>
                  <a:pt x="585292" y="88239"/>
                </a:lnTo>
                <a:lnTo>
                  <a:pt x="585038" y="88239"/>
                </a:lnTo>
                <a:lnTo>
                  <a:pt x="584771" y="88658"/>
                </a:lnTo>
                <a:lnTo>
                  <a:pt x="584517" y="88887"/>
                </a:lnTo>
                <a:lnTo>
                  <a:pt x="584415" y="89535"/>
                </a:lnTo>
                <a:lnTo>
                  <a:pt x="584695" y="89992"/>
                </a:lnTo>
                <a:lnTo>
                  <a:pt x="585330" y="90004"/>
                </a:lnTo>
                <a:lnTo>
                  <a:pt x="585584" y="90004"/>
                </a:lnTo>
                <a:lnTo>
                  <a:pt x="586003" y="89636"/>
                </a:lnTo>
                <a:lnTo>
                  <a:pt x="586079" y="89357"/>
                </a:lnTo>
                <a:lnTo>
                  <a:pt x="586244" y="88760"/>
                </a:lnTo>
                <a:close/>
              </a:path>
              <a:path w="1080770" h="269239">
                <a:moveTo>
                  <a:pt x="608850" y="117487"/>
                </a:moveTo>
                <a:lnTo>
                  <a:pt x="607796" y="116509"/>
                </a:lnTo>
                <a:lnTo>
                  <a:pt x="605980" y="116332"/>
                </a:lnTo>
                <a:lnTo>
                  <a:pt x="603250" y="116865"/>
                </a:lnTo>
                <a:lnTo>
                  <a:pt x="603440" y="120167"/>
                </a:lnTo>
                <a:lnTo>
                  <a:pt x="603961" y="121729"/>
                </a:lnTo>
                <a:lnTo>
                  <a:pt x="605840" y="121869"/>
                </a:lnTo>
                <a:lnTo>
                  <a:pt x="607555" y="121996"/>
                </a:lnTo>
                <a:lnTo>
                  <a:pt x="608812" y="121107"/>
                </a:lnTo>
                <a:lnTo>
                  <a:pt x="608838" y="119253"/>
                </a:lnTo>
                <a:lnTo>
                  <a:pt x="608850" y="117487"/>
                </a:lnTo>
                <a:close/>
              </a:path>
              <a:path w="1080770" h="269239">
                <a:moveTo>
                  <a:pt x="614819" y="64096"/>
                </a:moveTo>
                <a:lnTo>
                  <a:pt x="613930" y="63157"/>
                </a:lnTo>
                <a:lnTo>
                  <a:pt x="610273" y="62788"/>
                </a:lnTo>
                <a:lnTo>
                  <a:pt x="608888" y="63398"/>
                </a:lnTo>
                <a:lnTo>
                  <a:pt x="608418" y="67576"/>
                </a:lnTo>
                <a:lnTo>
                  <a:pt x="608939" y="69049"/>
                </a:lnTo>
                <a:lnTo>
                  <a:pt x="611606" y="69583"/>
                </a:lnTo>
                <a:lnTo>
                  <a:pt x="613486" y="69316"/>
                </a:lnTo>
                <a:lnTo>
                  <a:pt x="614286" y="67602"/>
                </a:lnTo>
                <a:lnTo>
                  <a:pt x="614578" y="65659"/>
                </a:lnTo>
                <a:lnTo>
                  <a:pt x="614819" y="64096"/>
                </a:lnTo>
                <a:close/>
              </a:path>
              <a:path w="1080770" h="269239">
                <a:moveTo>
                  <a:pt x="617994" y="32981"/>
                </a:moveTo>
                <a:lnTo>
                  <a:pt x="617905" y="31978"/>
                </a:lnTo>
                <a:lnTo>
                  <a:pt x="617296" y="31597"/>
                </a:lnTo>
                <a:lnTo>
                  <a:pt x="615226" y="31597"/>
                </a:lnTo>
                <a:lnTo>
                  <a:pt x="614768" y="32372"/>
                </a:lnTo>
                <a:lnTo>
                  <a:pt x="614845" y="33477"/>
                </a:lnTo>
                <a:lnTo>
                  <a:pt x="614908" y="34340"/>
                </a:lnTo>
                <a:lnTo>
                  <a:pt x="615429" y="34912"/>
                </a:lnTo>
                <a:lnTo>
                  <a:pt x="617486" y="34798"/>
                </a:lnTo>
                <a:lnTo>
                  <a:pt x="617893" y="33959"/>
                </a:lnTo>
                <a:lnTo>
                  <a:pt x="617994" y="32981"/>
                </a:lnTo>
                <a:close/>
              </a:path>
              <a:path w="1080770" h="269239">
                <a:moveTo>
                  <a:pt x="622554" y="86029"/>
                </a:moveTo>
                <a:lnTo>
                  <a:pt x="622350" y="83019"/>
                </a:lnTo>
                <a:lnTo>
                  <a:pt x="622477" y="80860"/>
                </a:lnTo>
                <a:lnTo>
                  <a:pt x="622071" y="79222"/>
                </a:lnTo>
                <a:lnTo>
                  <a:pt x="618451" y="77851"/>
                </a:lnTo>
                <a:lnTo>
                  <a:pt x="617080" y="78625"/>
                </a:lnTo>
                <a:lnTo>
                  <a:pt x="614527" y="81114"/>
                </a:lnTo>
                <a:lnTo>
                  <a:pt x="613410" y="82753"/>
                </a:lnTo>
                <a:lnTo>
                  <a:pt x="613016" y="84683"/>
                </a:lnTo>
                <a:lnTo>
                  <a:pt x="612648" y="86487"/>
                </a:lnTo>
                <a:lnTo>
                  <a:pt x="611174" y="88607"/>
                </a:lnTo>
                <a:lnTo>
                  <a:pt x="614972" y="92049"/>
                </a:lnTo>
                <a:lnTo>
                  <a:pt x="616140" y="89217"/>
                </a:lnTo>
                <a:lnTo>
                  <a:pt x="620598" y="87579"/>
                </a:lnTo>
                <a:lnTo>
                  <a:pt x="622554" y="86029"/>
                </a:lnTo>
                <a:close/>
              </a:path>
              <a:path w="1080770" h="269239">
                <a:moveTo>
                  <a:pt x="623074" y="28752"/>
                </a:moveTo>
                <a:lnTo>
                  <a:pt x="623036" y="27457"/>
                </a:lnTo>
                <a:lnTo>
                  <a:pt x="622477" y="26441"/>
                </a:lnTo>
                <a:lnTo>
                  <a:pt x="619887" y="26225"/>
                </a:lnTo>
                <a:lnTo>
                  <a:pt x="619620" y="27241"/>
                </a:lnTo>
                <a:lnTo>
                  <a:pt x="619683" y="29514"/>
                </a:lnTo>
                <a:lnTo>
                  <a:pt x="620064" y="30708"/>
                </a:lnTo>
                <a:lnTo>
                  <a:pt x="621461" y="30759"/>
                </a:lnTo>
                <a:lnTo>
                  <a:pt x="622554" y="30797"/>
                </a:lnTo>
                <a:lnTo>
                  <a:pt x="623011" y="29819"/>
                </a:lnTo>
                <a:lnTo>
                  <a:pt x="623074" y="28752"/>
                </a:lnTo>
                <a:close/>
              </a:path>
              <a:path w="1080770" h="269239">
                <a:moveTo>
                  <a:pt x="648893" y="35534"/>
                </a:moveTo>
                <a:lnTo>
                  <a:pt x="648360" y="34848"/>
                </a:lnTo>
                <a:lnTo>
                  <a:pt x="647496" y="34975"/>
                </a:lnTo>
                <a:lnTo>
                  <a:pt x="646442" y="35128"/>
                </a:lnTo>
                <a:lnTo>
                  <a:pt x="645960" y="36055"/>
                </a:lnTo>
                <a:lnTo>
                  <a:pt x="645883" y="37058"/>
                </a:lnTo>
                <a:lnTo>
                  <a:pt x="645845" y="37693"/>
                </a:lnTo>
                <a:lnTo>
                  <a:pt x="646366" y="38023"/>
                </a:lnTo>
                <a:lnTo>
                  <a:pt x="647039" y="38125"/>
                </a:lnTo>
                <a:lnTo>
                  <a:pt x="648068" y="38036"/>
                </a:lnTo>
                <a:lnTo>
                  <a:pt x="648843" y="37579"/>
                </a:lnTo>
                <a:lnTo>
                  <a:pt x="648868" y="36410"/>
                </a:lnTo>
                <a:lnTo>
                  <a:pt x="648893" y="35534"/>
                </a:lnTo>
                <a:close/>
              </a:path>
              <a:path w="1080770" h="269239">
                <a:moveTo>
                  <a:pt x="670712" y="127215"/>
                </a:moveTo>
                <a:lnTo>
                  <a:pt x="670382" y="124739"/>
                </a:lnTo>
                <a:lnTo>
                  <a:pt x="670153" y="123126"/>
                </a:lnTo>
                <a:lnTo>
                  <a:pt x="669544" y="121615"/>
                </a:lnTo>
                <a:lnTo>
                  <a:pt x="664946" y="122504"/>
                </a:lnTo>
                <a:lnTo>
                  <a:pt x="664337" y="124485"/>
                </a:lnTo>
                <a:lnTo>
                  <a:pt x="664387" y="128460"/>
                </a:lnTo>
                <a:lnTo>
                  <a:pt x="665302" y="129159"/>
                </a:lnTo>
                <a:lnTo>
                  <a:pt x="666940" y="129006"/>
                </a:lnTo>
                <a:lnTo>
                  <a:pt x="669353" y="128841"/>
                </a:lnTo>
                <a:lnTo>
                  <a:pt x="670712" y="127215"/>
                </a:lnTo>
                <a:close/>
              </a:path>
              <a:path w="1080770" h="269239">
                <a:moveTo>
                  <a:pt x="674789" y="40589"/>
                </a:moveTo>
                <a:lnTo>
                  <a:pt x="674522" y="40030"/>
                </a:lnTo>
                <a:lnTo>
                  <a:pt x="674344" y="38912"/>
                </a:lnTo>
                <a:lnTo>
                  <a:pt x="673150" y="37922"/>
                </a:lnTo>
                <a:lnTo>
                  <a:pt x="673976" y="36220"/>
                </a:lnTo>
                <a:lnTo>
                  <a:pt x="673811" y="34074"/>
                </a:lnTo>
                <a:lnTo>
                  <a:pt x="669493" y="30327"/>
                </a:lnTo>
                <a:lnTo>
                  <a:pt x="666127" y="28613"/>
                </a:lnTo>
                <a:lnTo>
                  <a:pt x="662571" y="26301"/>
                </a:lnTo>
                <a:lnTo>
                  <a:pt x="662114" y="30480"/>
                </a:lnTo>
                <a:lnTo>
                  <a:pt x="661809" y="30340"/>
                </a:lnTo>
                <a:lnTo>
                  <a:pt x="661454" y="30238"/>
                </a:lnTo>
                <a:lnTo>
                  <a:pt x="660996" y="30213"/>
                </a:lnTo>
                <a:lnTo>
                  <a:pt x="659257" y="30276"/>
                </a:lnTo>
                <a:lnTo>
                  <a:pt x="657047" y="33045"/>
                </a:lnTo>
                <a:lnTo>
                  <a:pt x="657288" y="37058"/>
                </a:lnTo>
                <a:lnTo>
                  <a:pt x="658317" y="38061"/>
                </a:lnTo>
                <a:lnTo>
                  <a:pt x="660552" y="38087"/>
                </a:lnTo>
                <a:lnTo>
                  <a:pt x="660933" y="37985"/>
                </a:lnTo>
                <a:lnTo>
                  <a:pt x="661301" y="37833"/>
                </a:lnTo>
                <a:lnTo>
                  <a:pt x="660908" y="41338"/>
                </a:lnTo>
                <a:lnTo>
                  <a:pt x="663879" y="41071"/>
                </a:lnTo>
                <a:lnTo>
                  <a:pt x="666483" y="41033"/>
                </a:lnTo>
                <a:lnTo>
                  <a:pt x="668959" y="40627"/>
                </a:lnTo>
                <a:lnTo>
                  <a:pt x="669290" y="41706"/>
                </a:lnTo>
                <a:lnTo>
                  <a:pt x="669556" y="43802"/>
                </a:lnTo>
                <a:lnTo>
                  <a:pt x="670902" y="44500"/>
                </a:lnTo>
                <a:lnTo>
                  <a:pt x="673912" y="43586"/>
                </a:lnTo>
                <a:lnTo>
                  <a:pt x="674624" y="42468"/>
                </a:lnTo>
                <a:lnTo>
                  <a:pt x="674789" y="40589"/>
                </a:lnTo>
                <a:close/>
              </a:path>
              <a:path w="1080770" h="269239">
                <a:moveTo>
                  <a:pt x="699033" y="115366"/>
                </a:moveTo>
                <a:lnTo>
                  <a:pt x="699020" y="115100"/>
                </a:lnTo>
                <a:lnTo>
                  <a:pt x="699020" y="114846"/>
                </a:lnTo>
                <a:lnTo>
                  <a:pt x="698627" y="114401"/>
                </a:lnTo>
                <a:lnTo>
                  <a:pt x="698373" y="114388"/>
                </a:lnTo>
                <a:lnTo>
                  <a:pt x="697699" y="114338"/>
                </a:lnTo>
                <a:lnTo>
                  <a:pt x="697382" y="114820"/>
                </a:lnTo>
                <a:lnTo>
                  <a:pt x="697572" y="115430"/>
                </a:lnTo>
                <a:lnTo>
                  <a:pt x="697649" y="115658"/>
                </a:lnTo>
                <a:lnTo>
                  <a:pt x="698131" y="115760"/>
                </a:lnTo>
                <a:lnTo>
                  <a:pt x="698436" y="115912"/>
                </a:lnTo>
                <a:lnTo>
                  <a:pt x="698652" y="115646"/>
                </a:lnTo>
                <a:lnTo>
                  <a:pt x="699033" y="115366"/>
                </a:lnTo>
                <a:close/>
              </a:path>
              <a:path w="1080770" h="269239">
                <a:moveTo>
                  <a:pt x="732332" y="49453"/>
                </a:moveTo>
                <a:lnTo>
                  <a:pt x="731278" y="45961"/>
                </a:lnTo>
                <a:lnTo>
                  <a:pt x="730478" y="43332"/>
                </a:lnTo>
                <a:lnTo>
                  <a:pt x="728599" y="42354"/>
                </a:lnTo>
                <a:lnTo>
                  <a:pt x="721080" y="43599"/>
                </a:lnTo>
                <a:lnTo>
                  <a:pt x="718388" y="46850"/>
                </a:lnTo>
                <a:lnTo>
                  <a:pt x="717829" y="56197"/>
                </a:lnTo>
                <a:lnTo>
                  <a:pt x="719963" y="59905"/>
                </a:lnTo>
                <a:lnTo>
                  <a:pt x="726808" y="61937"/>
                </a:lnTo>
                <a:lnTo>
                  <a:pt x="726668" y="58242"/>
                </a:lnTo>
                <a:lnTo>
                  <a:pt x="728281" y="56870"/>
                </a:lnTo>
                <a:lnTo>
                  <a:pt x="729132" y="56095"/>
                </a:lnTo>
                <a:lnTo>
                  <a:pt x="732180" y="52806"/>
                </a:lnTo>
                <a:lnTo>
                  <a:pt x="732332" y="49453"/>
                </a:lnTo>
                <a:close/>
              </a:path>
              <a:path w="1080770" h="269239">
                <a:moveTo>
                  <a:pt x="793750" y="67665"/>
                </a:moveTo>
                <a:lnTo>
                  <a:pt x="793699" y="66382"/>
                </a:lnTo>
                <a:lnTo>
                  <a:pt x="793496" y="65036"/>
                </a:lnTo>
                <a:lnTo>
                  <a:pt x="791768" y="64858"/>
                </a:lnTo>
                <a:lnTo>
                  <a:pt x="790651" y="64731"/>
                </a:lnTo>
                <a:lnTo>
                  <a:pt x="789990" y="65506"/>
                </a:lnTo>
                <a:lnTo>
                  <a:pt x="789901" y="66535"/>
                </a:lnTo>
                <a:lnTo>
                  <a:pt x="789787" y="67919"/>
                </a:lnTo>
                <a:lnTo>
                  <a:pt x="790016" y="69291"/>
                </a:lnTo>
                <a:lnTo>
                  <a:pt x="792886" y="69532"/>
                </a:lnTo>
                <a:lnTo>
                  <a:pt x="793496" y="68821"/>
                </a:lnTo>
                <a:lnTo>
                  <a:pt x="793750" y="67665"/>
                </a:lnTo>
                <a:close/>
              </a:path>
              <a:path w="1080770" h="269239">
                <a:moveTo>
                  <a:pt x="850773" y="124460"/>
                </a:moveTo>
                <a:lnTo>
                  <a:pt x="850722" y="123850"/>
                </a:lnTo>
                <a:lnTo>
                  <a:pt x="850442" y="123367"/>
                </a:lnTo>
                <a:lnTo>
                  <a:pt x="849845" y="123240"/>
                </a:lnTo>
                <a:lnTo>
                  <a:pt x="848982" y="123050"/>
                </a:lnTo>
                <a:lnTo>
                  <a:pt x="848423" y="123494"/>
                </a:lnTo>
                <a:lnTo>
                  <a:pt x="848321" y="124358"/>
                </a:lnTo>
                <a:lnTo>
                  <a:pt x="848258" y="124942"/>
                </a:lnTo>
                <a:lnTo>
                  <a:pt x="848537" y="125476"/>
                </a:lnTo>
                <a:lnTo>
                  <a:pt x="849998" y="125679"/>
                </a:lnTo>
                <a:lnTo>
                  <a:pt x="850582" y="125323"/>
                </a:lnTo>
                <a:lnTo>
                  <a:pt x="850773" y="124460"/>
                </a:lnTo>
                <a:close/>
              </a:path>
              <a:path w="1080770" h="269239">
                <a:moveTo>
                  <a:pt x="853490" y="118389"/>
                </a:moveTo>
                <a:lnTo>
                  <a:pt x="853313" y="117055"/>
                </a:lnTo>
                <a:lnTo>
                  <a:pt x="852703" y="115938"/>
                </a:lnTo>
                <a:lnTo>
                  <a:pt x="849160" y="115862"/>
                </a:lnTo>
                <a:lnTo>
                  <a:pt x="849122" y="117398"/>
                </a:lnTo>
                <a:lnTo>
                  <a:pt x="849045" y="118706"/>
                </a:lnTo>
                <a:lnTo>
                  <a:pt x="848969" y="119938"/>
                </a:lnTo>
                <a:lnTo>
                  <a:pt x="849388" y="121043"/>
                </a:lnTo>
                <a:lnTo>
                  <a:pt x="852462" y="121043"/>
                </a:lnTo>
                <a:lnTo>
                  <a:pt x="853198" y="119989"/>
                </a:lnTo>
                <a:lnTo>
                  <a:pt x="853490" y="118389"/>
                </a:lnTo>
                <a:close/>
              </a:path>
              <a:path w="1080770" h="269239">
                <a:moveTo>
                  <a:pt x="881557" y="108292"/>
                </a:moveTo>
                <a:lnTo>
                  <a:pt x="881507" y="107645"/>
                </a:lnTo>
                <a:lnTo>
                  <a:pt x="881443" y="106997"/>
                </a:lnTo>
                <a:lnTo>
                  <a:pt x="880935" y="106768"/>
                </a:lnTo>
                <a:lnTo>
                  <a:pt x="880313" y="106794"/>
                </a:lnTo>
                <a:lnTo>
                  <a:pt x="879678" y="107010"/>
                </a:lnTo>
                <a:lnTo>
                  <a:pt x="879398" y="107492"/>
                </a:lnTo>
                <a:lnTo>
                  <a:pt x="879716" y="108369"/>
                </a:lnTo>
                <a:lnTo>
                  <a:pt x="880160" y="108699"/>
                </a:lnTo>
                <a:lnTo>
                  <a:pt x="880465" y="108699"/>
                </a:lnTo>
                <a:lnTo>
                  <a:pt x="881087" y="108712"/>
                </a:lnTo>
                <a:lnTo>
                  <a:pt x="881557" y="108292"/>
                </a:lnTo>
                <a:close/>
              </a:path>
              <a:path w="1080770" h="269239">
                <a:moveTo>
                  <a:pt x="894626" y="139954"/>
                </a:moveTo>
                <a:lnTo>
                  <a:pt x="894613" y="136385"/>
                </a:lnTo>
                <a:lnTo>
                  <a:pt x="894511" y="134581"/>
                </a:lnTo>
                <a:lnTo>
                  <a:pt x="892314" y="134124"/>
                </a:lnTo>
                <a:lnTo>
                  <a:pt x="890041" y="134327"/>
                </a:lnTo>
                <a:lnTo>
                  <a:pt x="890041" y="136004"/>
                </a:lnTo>
                <a:lnTo>
                  <a:pt x="889965" y="137541"/>
                </a:lnTo>
                <a:lnTo>
                  <a:pt x="889889" y="139077"/>
                </a:lnTo>
                <a:lnTo>
                  <a:pt x="889749" y="141020"/>
                </a:lnTo>
                <a:lnTo>
                  <a:pt x="893508" y="141300"/>
                </a:lnTo>
                <a:lnTo>
                  <a:pt x="894626" y="139954"/>
                </a:lnTo>
                <a:close/>
              </a:path>
              <a:path w="1080770" h="269239">
                <a:moveTo>
                  <a:pt x="918311" y="224180"/>
                </a:moveTo>
                <a:lnTo>
                  <a:pt x="917981" y="223088"/>
                </a:lnTo>
                <a:lnTo>
                  <a:pt x="917219" y="222592"/>
                </a:lnTo>
                <a:lnTo>
                  <a:pt x="916127" y="222732"/>
                </a:lnTo>
                <a:lnTo>
                  <a:pt x="915047" y="222872"/>
                </a:lnTo>
                <a:lnTo>
                  <a:pt x="914361" y="223532"/>
                </a:lnTo>
                <a:lnTo>
                  <a:pt x="914336" y="225806"/>
                </a:lnTo>
                <a:lnTo>
                  <a:pt x="914971" y="226504"/>
                </a:lnTo>
                <a:lnTo>
                  <a:pt x="917562" y="226453"/>
                </a:lnTo>
                <a:lnTo>
                  <a:pt x="918032" y="225374"/>
                </a:lnTo>
                <a:lnTo>
                  <a:pt x="918311" y="224180"/>
                </a:lnTo>
                <a:close/>
              </a:path>
              <a:path w="1080770" h="269239">
                <a:moveTo>
                  <a:pt x="951217" y="132092"/>
                </a:moveTo>
                <a:lnTo>
                  <a:pt x="951141" y="129679"/>
                </a:lnTo>
                <a:lnTo>
                  <a:pt x="950455" y="128676"/>
                </a:lnTo>
                <a:lnTo>
                  <a:pt x="949172" y="128473"/>
                </a:lnTo>
                <a:lnTo>
                  <a:pt x="947699" y="128574"/>
                </a:lnTo>
                <a:lnTo>
                  <a:pt x="947077" y="129540"/>
                </a:lnTo>
                <a:lnTo>
                  <a:pt x="947026" y="130759"/>
                </a:lnTo>
                <a:lnTo>
                  <a:pt x="946988" y="131965"/>
                </a:lnTo>
                <a:lnTo>
                  <a:pt x="947496" y="133108"/>
                </a:lnTo>
                <a:lnTo>
                  <a:pt x="950226" y="132905"/>
                </a:lnTo>
                <a:lnTo>
                  <a:pt x="951217" y="132092"/>
                </a:lnTo>
                <a:close/>
              </a:path>
              <a:path w="1080770" h="269239">
                <a:moveTo>
                  <a:pt x="985989" y="140639"/>
                </a:moveTo>
                <a:lnTo>
                  <a:pt x="985951" y="139293"/>
                </a:lnTo>
                <a:lnTo>
                  <a:pt x="985888" y="138722"/>
                </a:lnTo>
                <a:lnTo>
                  <a:pt x="985329" y="138201"/>
                </a:lnTo>
                <a:lnTo>
                  <a:pt x="984554" y="138176"/>
                </a:lnTo>
                <a:lnTo>
                  <a:pt x="983437" y="138125"/>
                </a:lnTo>
                <a:lnTo>
                  <a:pt x="982840" y="138912"/>
                </a:lnTo>
                <a:lnTo>
                  <a:pt x="982814" y="140919"/>
                </a:lnTo>
                <a:lnTo>
                  <a:pt x="983373" y="141770"/>
                </a:lnTo>
                <a:lnTo>
                  <a:pt x="985545" y="141478"/>
                </a:lnTo>
                <a:lnTo>
                  <a:pt x="985989" y="140639"/>
                </a:lnTo>
                <a:close/>
              </a:path>
              <a:path w="1080770" h="269239">
                <a:moveTo>
                  <a:pt x="1002753" y="117538"/>
                </a:moveTo>
                <a:lnTo>
                  <a:pt x="1002639" y="116649"/>
                </a:lnTo>
                <a:lnTo>
                  <a:pt x="1002322" y="114007"/>
                </a:lnTo>
                <a:lnTo>
                  <a:pt x="1002207" y="113093"/>
                </a:lnTo>
                <a:lnTo>
                  <a:pt x="1002093" y="112141"/>
                </a:lnTo>
                <a:lnTo>
                  <a:pt x="1002004" y="111404"/>
                </a:lnTo>
                <a:lnTo>
                  <a:pt x="1001890" y="110515"/>
                </a:lnTo>
                <a:lnTo>
                  <a:pt x="1001801" y="109829"/>
                </a:lnTo>
                <a:lnTo>
                  <a:pt x="998232" y="110096"/>
                </a:lnTo>
                <a:lnTo>
                  <a:pt x="997915" y="109359"/>
                </a:lnTo>
                <a:lnTo>
                  <a:pt x="997064" y="109359"/>
                </a:lnTo>
                <a:lnTo>
                  <a:pt x="996683" y="110210"/>
                </a:lnTo>
                <a:lnTo>
                  <a:pt x="992619" y="110515"/>
                </a:lnTo>
                <a:lnTo>
                  <a:pt x="992898" y="110515"/>
                </a:lnTo>
                <a:lnTo>
                  <a:pt x="994676" y="111721"/>
                </a:lnTo>
                <a:lnTo>
                  <a:pt x="994765" y="112141"/>
                </a:lnTo>
                <a:lnTo>
                  <a:pt x="994854" y="112598"/>
                </a:lnTo>
                <a:lnTo>
                  <a:pt x="994905" y="112814"/>
                </a:lnTo>
                <a:lnTo>
                  <a:pt x="995006" y="113347"/>
                </a:lnTo>
                <a:lnTo>
                  <a:pt x="994803" y="113347"/>
                </a:lnTo>
                <a:lnTo>
                  <a:pt x="993394" y="114007"/>
                </a:lnTo>
                <a:lnTo>
                  <a:pt x="993432" y="113563"/>
                </a:lnTo>
                <a:lnTo>
                  <a:pt x="993508" y="112598"/>
                </a:lnTo>
                <a:lnTo>
                  <a:pt x="991717" y="112598"/>
                </a:lnTo>
                <a:lnTo>
                  <a:pt x="990904" y="112141"/>
                </a:lnTo>
                <a:lnTo>
                  <a:pt x="989520" y="112141"/>
                </a:lnTo>
                <a:lnTo>
                  <a:pt x="988225" y="112598"/>
                </a:lnTo>
                <a:lnTo>
                  <a:pt x="988441" y="112598"/>
                </a:lnTo>
                <a:lnTo>
                  <a:pt x="988364" y="112814"/>
                </a:lnTo>
                <a:lnTo>
                  <a:pt x="988250" y="113093"/>
                </a:lnTo>
                <a:lnTo>
                  <a:pt x="988148" y="113347"/>
                </a:lnTo>
                <a:lnTo>
                  <a:pt x="988072" y="113563"/>
                </a:lnTo>
                <a:lnTo>
                  <a:pt x="987704" y="113347"/>
                </a:lnTo>
                <a:lnTo>
                  <a:pt x="987348" y="113093"/>
                </a:lnTo>
                <a:lnTo>
                  <a:pt x="987044" y="112814"/>
                </a:lnTo>
                <a:lnTo>
                  <a:pt x="986955" y="112141"/>
                </a:lnTo>
                <a:lnTo>
                  <a:pt x="986866" y="111404"/>
                </a:lnTo>
                <a:lnTo>
                  <a:pt x="986320" y="110515"/>
                </a:lnTo>
                <a:lnTo>
                  <a:pt x="986574" y="110515"/>
                </a:lnTo>
                <a:lnTo>
                  <a:pt x="984872" y="109359"/>
                </a:lnTo>
                <a:lnTo>
                  <a:pt x="984897" y="107594"/>
                </a:lnTo>
                <a:lnTo>
                  <a:pt x="985062" y="104889"/>
                </a:lnTo>
                <a:lnTo>
                  <a:pt x="985227" y="102577"/>
                </a:lnTo>
                <a:lnTo>
                  <a:pt x="981532" y="100177"/>
                </a:lnTo>
                <a:lnTo>
                  <a:pt x="981633" y="108762"/>
                </a:lnTo>
                <a:lnTo>
                  <a:pt x="979424" y="109181"/>
                </a:lnTo>
                <a:lnTo>
                  <a:pt x="978141" y="110515"/>
                </a:lnTo>
                <a:lnTo>
                  <a:pt x="977341" y="111404"/>
                </a:lnTo>
                <a:lnTo>
                  <a:pt x="977861" y="116649"/>
                </a:lnTo>
                <a:lnTo>
                  <a:pt x="977925" y="117208"/>
                </a:lnTo>
                <a:lnTo>
                  <a:pt x="976160" y="120269"/>
                </a:lnTo>
                <a:lnTo>
                  <a:pt x="978331" y="124523"/>
                </a:lnTo>
                <a:lnTo>
                  <a:pt x="977366" y="125691"/>
                </a:lnTo>
                <a:lnTo>
                  <a:pt x="974940" y="126555"/>
                </a:lnTo>
                <a:lnTo>
                  <a:pt x="973924" y="126555"/>
                </a:lnTo>
                <a:lnTo>
                  <a:pt x="971245" y="126923"/>
                </a:lnTo>
                <a:lnTo>
                  <a:pt x="970178" y="127584"/>
                </a:lnTo>
                <a:lnTo>
                  <a:pt x="970229" y="128968"/>
                </a:lnTo>
                <a:lnTo>
                  <a:pt x="970305" y="130835"/>
                </a:lnTo>
                <a:lnTo>
                  <a:pt x="971651" y="131152"/>
                </a:lnTo>
                <a:lnTo>
                  <a:pt x="975321" y="131152"/>
                </a:lnTo>
                <a:lnTo>
                  <a:pt x="977811" y="134099"/>
                </a:lnTo>
                <a:lnTo>
                  <a:pt x="978623" y="133375"/>
                </a:lnTo>
                <a:lnTo>
                  <a:pt x="981811" y="128968"/>
                </a:lnTo>
                <a:lnTo>
                  <a:pt x="981583" y="127584"/>
                </a:lnTo>
                <a:lnTo>
                  <a:pt x="981481" y="126923"/>
                </a:lnTo>
                <a:lnTo>
                  <a:pt x="981379" y="125691"/>
                </a:lnTo>
                <a:lnTo>
                  <a:pt x="982002" y="123088"/>
                </a:lnTo>
                <a:lnTo>
                  <a:pt x="982675" y="124053"/>
                </a:lnTo>
                <a:lnTo>
                  <a:pt x="984313" y="125984"/>
                </a:lnTo>
                <a:lnTo>
                  <a:pt x="986015" y="123088"/>
                </a:lnTo>
                <a:lnTo>
                  <a:pt x="987831" y="120015"/>
                </a:lnTo>
                <a:lnTo>
                  <a:pt x="989876" y="116649"/>
                </a:lnTo>
                <a:lnTo>
                  <a:pt x="991196" y="116649"/>
                </a:lnTo>
                <a:lnTo>
                  <a:pt x="994638" y="122097"/>
                </a:lnTo>
                <a:lnTo>
                  <a:pt x="1002753" y="117538"/>
                </a:lnTo>
                <a:close/>
              </a:path>
              <a:path w="1080770" h="269239">
                <a:moveTo>
                  <a:pt x="1080719" y="120192"/>
                </a:moveTo>
                <a:lnTo>
                  <a:pt x="1080477" y="117386"/>
                </a:lnTo>
                <a:lnTo>
                  <a:pt x="1077328" y="113372"/>
                </a:lnTo>
                <a:lnTo>
                  <a:pt x="1075512" y="112953"/>
                </a:lnTo>
                <a:lnTo>
                  <a:pt x="1070737" y="114528"/>
                </a:lnTo>
                <a:lnTo>
                  <a:pt x="1070127" y="116979"/>
                </a:lnTo>
                <a:lnTo>
                  <a:pt x="1069911" y="119037"/>
                </a:lnTo>
                <a:lnTo>
                  <a:pt x="1069911" y="119964"/>
                </a:lnTo>
                <a:lnTo>
                  <a:pt x="1069771" y="120446"/>
                </a:lnTo>
                <a:lnTo>
                  <a:pt x="1071321" y="122961"/>
                </a:lnTo>
                <a:lnTo>
                  <a:pt x="1070737" y="127063"/>
                </a:lnTo>
                <a:lnTo>
                  <a:pt x="1073124" y="127546"/>
                </a:lnTo>
                <a:lnTo>
                  <a:pt x="1075448" y="128016"/>
                </a:lnTo>
                <a:lnTo>
                  <a:pt x="1077226" y="124625"/>
                </a:lnTo>
                <a:lnTo>
                  <a:pt x="1080719" y="120192"/>
                </a:lnTo>
                <a:close/>
              </a:path>
            </a:pathLst>
          </a:custGeom>
          <a:solidFill>
            <a:srgbClr val="D1D3D4"/>
          </a:solidFill>
        </p:spPr>
        <p:txBody>
          <a:bodyPr wrap="square" lIns="0" tIns="0" rIns="0" bIns="0" rtlCol="0"/>
          <a:lstStyle/>
          <a:p>
            <a:endParaRPr/>
          </a:p>
        </p:txBody>
      </p:sp>
      <p:sp>
        <p:nvSpPr>
          <p:cNvPr id="209" name="bg object 209"/>
          <p:cNvSpPr/>
          <p:nvPr/>
        </p:nvSpPr>
        <p:spPr>
          <a:xfrm>
            <a:off x="3478454" y="4126255"/>
            <a:ext cx="1283970" cy="278765"/>
          </a:xfrm>
          <a:custGeom>
            <a:avLst/>
            <a:gdLst/>
            <a:ahLst/>
            <a:cxnLst/>
            <a:rect l="l" t="t" r="r" b="b"/>
            <a:pathLst>
              <a:path w="1283970" h="278764">
                <a:moveTo>
                  <a:pt x="1917" y="34658"/>
                </a:moveTo>
                <a:lnTo>
                  <a:pt x="1879" y="34061"/>
                </a:lnTo>
                <a:lnTo>
                  <a:pt x="1562" y="33642"/>
                </a:lnTo>
                <a:lnTo>
                  <a:pt x="698" y="33718"/>
                </a:lnTo>
                <a:lnTo>
                  <a:pt x="317" y="34048"/>
                </a:lnTo>
                <a:lnTo>
                  <a:pt x="215" y="34328"/>
                </a:lnTo>
                <a:lnTo>
                  <a:pt x="0" y="34899"/>
                </a:lnTo>
                <a:lnTo>
                  <a:pt x="266" y="35407"/>
                </a:lnTo>
                <a:lnTo>
                  <a:pt x="876" y="35521"/>
                </a:lnTo>
                <a:lnTo>
                  <a:pt x="1447" y="35623"/>
                </a:lnTo>
                <a:lnTo>
                  <a:pt x="1816" y="35229"/>
                </a:lnTo>
                <a:lnTo>
                  <a:pt x="1917" y="34658"/>
                </a:lnTo>
                <a:close/>
              </a:path>
              <a:path w="1283970" h="278764">
                <a:moveTo>
                  <a:pt x="17233" y="209905"/>
                </a:moveTo>
                <a:lnTo>
                  <a:pt x="16827" y="206565"/>
                </a:lnTo>
                <a:lnTo>
                  <a:pt x="15189" y="205574"/>
                </a:lnTo>
                <a:lnTo>
                  <a:pt x="14414" y="205752"/>
                </a:lnTo>
                <a:lnTo>
                  <a:pt x="12941" y="206857"/>
                </a:lnTo>
                <a:lnTo>
                  <a:pt x="12750" y="207772"/>
                </a:lnTo>
                <a:lnTo>
                  <a:pt x="12877" y="208788"/>
                </a:lnTo>
                <a:lnTo>
                  <a:pt x="13106" y="210553"/>
                </a:lnTo>
                <a:lnTo>
                  <a:pt x="14757" y="210997"/>
                </a:lnTo>
                <a:lnTo>
                  <a:pt x="15798" y="211988"/>
                </a:lnTo>
                <a:lnTo>
                  <a:pt x="15379" y="210540"/>
                </a:lnTo>
                <a:lnTo>
                  <a:pt x="17233" y="209905"/>
                </a:lnTo>
                <a:close/>
              </a:path>
              <a:path w="1283970" h="278764">
                <a:moveTo>
                  <a:pt x="20688" y="28486"/>
                </a:moveTo>
                <a:lnTo>
                  <a:pt x="19697" y="27609"/>
                </a:lnTo>
                <a:lnTo>
                  <a:pt x="16268" y="27876"/>
                </a:lnTo>
                <a:lnTo>
                  <a:pt x="14909" y="28740"/>
                </a:lnTo>
                <a:lnTo>
                  <a:pt x="14490" y="30975"/>
                </a:lnTo>
                <a:lnTo>
                  <a:pt x="14947" y="32308"/>
                </a:lnTo>
                <a:lnTo>
                  <a:pt x="16129" y="32753"/>
                </a:lnTo>
                <a:lnTo>
                  <a:pt x="17513" y="32715"/>
                </a:lnTo>
                <a:lnTo>
                  <a:pt x="19189" y="32651"/>
                </a:lnTo>
                <a:lnTo>
                  <a:pt x="20548" y="31965"/>
                </a:lnTo>
                <a:lnTo>
                  <a:pt x="20688" y="28486"/>
                </a:lnTo>
                <a:close/>
              </a:path>
              <a:path w="1283970" h="278764">
                <a:moveTo>
                  <a:pt x="31737" y="137363"/>
                </a:moveTo>
                <a:lnTo>
                  <a:pt x="29375" y="136207"/>
                </a:lnTo>
                <a:lnTo>
                  <a:pt x="27647" y="136512"/>
                </a:lnTo>
                <a:lnTo>
                  <a:pt x="24866" y="136982"/>
                </a:lnTo>
                <a:lnTo>
                  <a:pt x="24269" y="137795"/>
                </a:lnTo>
                <a:lnTo>
                  <a:pt x="24765" y="139750"/>
                </a:lnTo>
                <a:lnTo>
                  <a:pt x="25501" y="140182"/>
                </a:lnTo>
                <a:lnTo>
                  <a:pt x="26327" y="140030"/>
                </a:lnTo>
                <a:lnTo>
                  <a:pt x="28155" y="139674"/>
                </a:lnTo>
                <a:lnTo>
                  <a:pt x="30048" y="139369"/>
                </a:lnTo>
                <a:lnTo>
                  <a:pt x="31737" y="137363"/>
                </a:lnTo>
                <a:close/>
              </a:path>
              <a:path w="1283970" h="278764">
                <a:moveTo>
                  <a:pt x="42392" y="31089"/>
                </a:moveTo>
                <a:lnTo>
                  <a:pt x="42062" y="29121"/>
                </a:lnTo>
                <a:lnTo>
                  <a:pt x="41148" y="28778"/>
                </a:lnTo>
                <a:lnTo>
                  <a:pt x="40119" y="28752"/>
                </a:lnTo>
                <a:lnTo>
                  <a:pt x="39293" y="28917"/>
                </a:lnTo>
                <a:lnTo>
                  <a:pt x="38468" y="29248"/>
                </a:lnTo>
                <a:lnTo>
                  <a:pt x="38506" y="30149"/>
                </a:lnTo>
                <a:lnTo>
                  <a:pt x="38595" y="31635"/>
                </a:lnTo>
                <a:lnTo>
                  <a:pt x="39763" y="31927"/>
                </a:lnTo>
                <a:lnTo>
                  <a:pt x="40995" y="31838"/>
                </a:lnTo>
                <a:lnTo>
                  <a:pt x="41897" y="31775"/>
                </a:lnTo>
                <a:lnTo>
                  <a:pt x="42392" y="31089"/>
                </a:lnTo>
                <a:close/>
              </a:path>
              <a:path w="1283970" h="278764">
                <a:moveTo>
                  <a:pt x="47523" y="263474"/>
                </a:moveTo>
                <a:lnTo>
                  <a:pt x="47015" y="261277"/>
                </a:lnTo>
                <a:lnTo>
                  <a:pt x="46545" y="259257"/>
                </a:lnTo>
                <a:lnTo>
                  <a:pt x="45504" y="257835"/>
                </a:lnTo>
                <a:lnTo>
                  <a:pt x="39281" y="258978"/>
                </a:lnTo>
                <a:lnTo>
                  <a:pt x="36779" y="261683"/>
                </a:lnTo>
                <a:lnTo>
                  <a:pt x="36614" y="269100"/>
                </a:lnTo>
                <a:lnTo>
                  <a:pt x="38836" y="270637"/>
                </a:lnTo>
                <a:lnTo>
                  <a:pt x="44488" y="268490"/>
                </a:lnTo>
                <a:lnTo>
                  <a:pt x="47523" y="263474"/>
                </a:lnTo>
                <a:close/>
              </a:path>
              <a:path w="1283970" h="278764">
                <a:moveTo>
                  <a:pt x="48387" y="22390"/>
                </a:moveTo>
                <a:lnTo>
                  <a:pt x="48234" y="21551"/>
                </a:lnTo>
                <a:lnTo>
                  <a:pt x="47739" y="20904"/>
                </a:lnTo>
                <a:lnTo>
                  <a:pt x="46075" y="20878"/>
                </a:lnTo>
                <a:lnTo>
                  <a:pt x="45427" y="21539"/>
                </a:lnTo>
                <a:lnTo>
                  <a:pt x="45427" y="22352"/>
                </a:lnTo>
                <a:lnTo>
                  <a:pt x="45427" y="23164"/>
                </a:lnTo>
                <a:lnTo>
                  <a:pt x="46113" y="23736"/>
                </a:lnTo>
                <a:lnTo>
                  <a:pt x="46939" y="23787"/>
                </a:lnTo>
                <a:lnTo>
                  <a:pt x="47840" y="23850"/>
                </a:lnTo>
                <a:lnTo>
                  <a:pt x="48285" y="23253"/>
                </a:lnTo>
                <a:lnTo>
                  <a:pt x="48387" y="22390"/>
                </a:lnTo>
                <a:close/>
              </a:path>
              <a:path w="1283970" h="278764">
                <a:moveTo>
                  <a:pt x="57835" y="222440"/>
                </a:moveTo>
                <a:lnTo>
                  <a:pt x="57531" y="217373"/>
                </a:lnTo>
                <a:lnTo>
                  <a:pt x="55549" y="217157"/>
                </a:lnTo>
                <a:lnTo>
                  <a:pt x="54013" y="217055"/>
                </a:lnTo>
                <a:lnTo>
                  <a:pt x="50139" y="217017"/>
                </a:lnTo>
                <a:lnTo>
                  <a:pt x="47409" y="218998"/>
                </a:lnTo>
                <a:lnTo>
                  <a:pt x="47828" y="221437"/>
                </a:lnTo>
                <a:lnTo>
                  <a:pt x="48272" y="224091"/>
                </a:lnTo>
                <a:lnTo>
                  <a:pt x="50622" y="224485"/>
                </a:lnTo>
                <a:lnTo>
                  <a:pt x="55435" y="224815"/>
                </a:lnTo>
                <a:lnTo>
                  <a:pt x="57835" y="222440"/>
                </a:lnTo>
                <a:close/>
              </a:path>
              <a:path w="1283970" h="278764">
                <a:moveTo>
                  <a:pt x="64731" y="96647"/>
                </a:moveTo>
                <a:lnTo>
                  <a:pt x="64592" y="95681"/>
                </a:lnTo>
                <a:lnTo>
                  <a:pt x="64350" y="94132"/>
                </a:lnTo>
                <a:lnTo>
                  <a:pt x="63995" y="92544"/>
                </a:lnTo>
                <a:lnTo>
                  <a:pt x="61912" y="92684"/>
                </a:lnTo>
                <a:lnTo>
                  <a:pt x="60718" y="92938"/>
                </a:lnTo>
                <a:lnTo>
                  <a:pt x="60071" y="93713"/>
                </a:lnTo>
                <a:lnTo>
                  <a:pt x="60274" y="94754"/>
                </a:lnTo>
                <a:lnTo>
                  <a:pt x="60604" y="96367"/>
                </a:lnTo>
                <a:lnTo>
                  <a:pt x="61823" y="97586"/>
                </a:lnTo>
                <a:lnTo>
                  <a:pt x="64465" y="98031"/>
                </a:lnTo>
                <a:lnTo>
                  <a:pt x="64731" y="96647"/>
                </a:lnTo>
                <a:close/>
              </a:path>
              <a:path w="1283970" h="278764">
                <a:moveTo>
                  <a:pt x="65354" y="80530"/>
                </a:moveTo>
                <a:lnTo>
                  <a:pt x="63868" y="78727"/>
                </a:lnTo>
                <a:lnTo>
                  <a:pt x="61988" y="78778"/>
                </a:lnTo>
                <a:lnTo>
                  <a:pt x="60718" y="79413"/>
                </a:lnTo>
                <a:lnTo>
                  <a:pt x="60261" y="81407"/>
                </a:lnTo>
                <a:lnTo>
                  <a:pt x="60058" y="80543"/>
                </a:lnTo>
                <a:lnTo>
                  <a:pt x="59804" y="79870"/>
                </a:lnTo>
                <a:lnTo>
                  <a:pt x="59245" y="79438"/>
                </a:lnTo>
                <a:lnTo>
                  <a:pt x="58839" y="79387"/>
                </a:lnTo>
                <a:lnTo>
                  <a:pt x="58470" y="79273"/>
                </a:lnTo>
                <a:lnTo>
                  <a:pt x="56375" y="79870"/>
                </a:lnTo>
                <a:lnTo>
                  <a:pt x="54457" y="80733"/>
                </a:lnTo>
                <a:lnTo>
                  <a:pt x="52184" y="85305"/>
                </a:lnTo>
                <a:lnTo>
                  <a:pt x="52590" y="87528"/>
                </a:lnTo>
                <a:lnTo>
                  <a:pt x="56654" y="89509"/>
                </a:lnTo>
                <a:lnTo>
                  <a:pt x="59232" y="88785"/>
                </a:lnTo>
                <a:lnTo>
                  <a:pt x="60744" y="86347"/>
                </a:lnTo>
                <a:lnTo>
                  <a:pt x="60782" y="85293"/>
                </a:lnTo>
                <a:lnTo>
                  <a:pt x="60693" y="84112"/>
                </a:lnTo>
                <a:lnTo>
                  <a:pt x="65354" y="80530"/>
                </a:lnTo>
                <a:close/>
              </a:path>
              <a:path w="1283970" h="278764">
                <a:moveTo>
                  <a:pt x="109931" y="258089"/>
                </a:moveTo>
                <a:lnTo>
                  <a:pt x="109778" y="257022"/>
                </a:lnTo>
                <a:lnTo>
                  <a:pt x="109664" y="256146"/>
                </a:lnTo>
                <a:lnTo>
                  <a:pt x="108978" y="255854"/>
                </a:lnTo>
                <a:lnTo>
                  <a:pt x="108064" y="255854"/>
                </a:lnTo>
                <a:lnTo>
                  <a:pt x="107099" y="256032"/>
                </a:lnTo>
                <a:lnTo>
                  <a:pt x="106451" y="256628"/>
                </a:lnTo>
                <a:lnTo>
                  <a:pt x="106641" y="257733"/>
                </a:lnTo>
                <a:lnTo>
                  <a:pt x="106794" y="258572"/>
                </a:lnTo>
                <a:lnTo>
                  <a:pt x="107518" y="258965"/>
                </a:lnTo>
                <a:lnTo>
                  <a:pt x="108305" y="258914"/>
                </a:lnTo>
                <a:lnTo>
                  <a:pt x="109448" y="258851"/>
                </a:lnTo>
                <a:lnTo>
                  <a:pt x="109931" y="258089"/>
                </a:lnTo>
                <a:close/>
              </a:path>
              <a:path w="1283970" h="278764">
                <a:moveTo>
                  <a:pt x="127558" y="250050"/>
                </a:moveTo>
                <a:lnTo>
                  <a:pt x="127495" y="249186"/>
                </a:lnTo>
                <a:lnTo>
                  <a:pt x="127266" y="248183"/>
                </a:lnTo>
                <a:lnTo>
                  <a:pt x="124498" y="247027"/>
                </a:lnTo>
                <a:lnTo>
                  <a:pt x="122783" y="247103"/>
                </a:lnTo>
                <a:lnTo>
                  <a:pt x="120103" y="250659"/>
                </a:lnTo>
                <a:lnTo>
                  <a:pt x="118795" y="252641"/>
                </a:lnTo>
                <a:lnTo>
                  <a:pt x="120091" y="255155"/>
                </a:lnTo>
                <a:lnTo>
                  <a:pt x="120230" y="255435"/>
                </a:lnTo>
                <a:lnTo>
                  <a:pt x="120675" y="255638"/>
                </a:lnTo>
                <a:lnTo>
                  <a:pt x="123380" y="256235"/>
                </a:lnTo>
                <a:lnTo>
                  <a:pt x="127546" y="252679"/>
                </a:lnTo>
                <a:lnTo>
                  <a:pt x="127558" y="250050"/>
                </a:lnTo>
                <a:close/>
              </a:path>
              <a:path w="1283970" h="278764">
                <a:moveTo>
                  <a:pt x="148932" y="26276"/>
                </a:moveTo>
                <a:lnTo>
                  <a:pt x="146316" y="23139"/>
                </a:lnTo>
                <a:lnTo>
                  <a:pt x="145681" y="23710"/>
                </a:lnTo>
                <a:lnTo>
                  <a:pt x="145656" y="24574"/>
                </a:lnTo>
                <a:lnTo>
                  <a:pt x="145618" y="25654"/>
                </a:lnTo>
                <a:lnTo>
                  <a:pt x="146240" y="26352"/>
                </a:lnTo>
                <a:lnTo>
                  <a:pt x="147345" y="26530"/>
                </a:lnTo>
                <a:lnTo>
                  <a:pt x="148209" y="26568"/>
                </a:lnTo>
                <a:lnTo>
                  <a:pt x="148932" y="26276"/>
                </a:lnTo>
                <a:close/>
              </a:path>
              <a:path w="1283970" h="278764">
                <a:moveTo>
                  <a:pt x="185635" y="129946"/>
                </a:moveTo>
                <a:lnTo>
                  <a:pt x="183045" y="127965"/>
                </a:lnTo>
                <a:lnTo>
                  <a:pt x="180213" y="128066"/>
                </a:lnTo>
                <a:lnTo>
                  <a:pt x="177609" y="128155"/>
                </a:lnTo>
                <a:lnTo>
                  <a:pt x="175679" y="129921"/>
                </a:lnTo>
                <a:lnTo>
                  <a:pt x="175501" y="135089"/>
                </a:lnTo>
                <a:lnTo>
                  <a:pt x="177457" y="137210"/>
                </a:lnTo>
                <a:lnTo>
                  <a:pt x="182880" y="137185"/>
                </a:lnTo>
                <a:lnTo>
                  <a:pt x="185610" y="134708"/>
                </a:lnTo>
                <a:lnTo>
                  <a:pt x="185635" y="129946"/>
                </a:lnTo>
                <a:close/>
              </a:path>
              <a:path w="1283970" h="278764">
                <a:moveTo>
                  <a:pt x="197802" y="104165"/>
                </a:moveTo>
                <a:lnTo>
                  <a:pt x="197116" y="103339"/>
                </a:lnTo>
                <a:lnTo>
                  <a:pt x="195707" y="103200"/>
                </a:lnTo>
                <a:lnTo>
                  <a:pt x="193611" y="102984"/>
                </a:lnTo>
                <a:lnTo>
                  <a:pt x="193128" y="104495"/>
                </a:lnTo>
                <a:lnTo>
                  <a:pt x="192430" y="107315"/>
                </a:lnTo>
                <a:lnTo>
                  <a:pt x="192786" y="108318"/>
                </a:lnTo>
                <a:lnTo>
                  <a:pt x="194259" y="108724"/>
                </a:lnTo>
                <a:lnTo>
                  <a:pt x="196227" y="108597"/>
                </a:lnTo>
                <a:lnTo>
                  <a:pt x="197383" y="107480"/>
                </a:lnTo>
                <a:lnTo>
                  <a:pt x="197637" y="105524"/>
                </a:lnTo>
                <a:lnTo>
                  <a:pt x="197802" y="104165"/>
                </a:lnTo>
                <a:close/>
              </a:path>
              <a:path w="1283970" h="278764">
                <a:moveTo>
                  <a:pt x="214426" y="109702"/>
                </a:moveTo>
                <a:lnTo>
                  <a:pt x="214249" y="105778"/>
                </a:lnTo>
                <a:lnTo>
                  <a:pt x="213360" y="104863"/>
                </a:lnTo>
                <a:lnTo>
                  <a:pt x="209740" y="104889"/>
                </a:lnTo>
                <a:lnTo>
                  <a:pt x="206946" y="108064"/>
                </a:lnTo>
                <a:lnTo>
                  <a:pt x="207251" y="111264"/>
                </a:lnTo>
                <a:lnTo>
                  <a:pt x="208051" y="111772"/>
                </a:lnTo>
                <a:lnTo>
                  <a:pt x="209054" y="111734"/>
                </a:lnTo>
                <a:lnTo>
                  <a:pt x="211848" y="111848"/>
                </a:lnTo>
                <a:lnTo>
                  <a:pt x="214426" y="109702"/>
                </a:lnTo>
                <a:close/>
              </a:path>
              <a:path w="1283970" h="278764">
                <a:moveTo>
                  <a:pt x="237731" y="112420"/>
                </a:moveTo>
                <a:lnTo>
                  <a:pt x="237566" y="111658"/>
                </a:lnTo>
                <a:lnTo>
                  <a:pt x="235686" y="111277"/>
                </a:lnTo>
                <a:lnTo>
                  <a:pt x="234759" y="111671"/>
                </a:lnTo>
                <a:lnTo>
                  <a:pt x="233921" y="113677"/>
                </a:lnTo>
                <a:lnTo>
                  <a:pt x="234391" y="114541"/>
                </a:lnTo>
                <a:lnTo>
                  <a:pt x="235496" y="114719"/>
                </a:lnTo>
                <a:lnTo>
                  <a:pt x="236537" y="114896"/>
                </a:lnTo>
                <a:lnTo>
                  <a:pt x="237236" y="114236"/>
                </a:lnTo>
                <a:lnTo>
                  <a:pt x="237578" y="113233"/>
                </a:lnTo>
                <a:lnTo>
                  <a:pt x="237731" y="112420"/>
                </a:lnTo>
                <a:close/>
              </a:path>
              <a:path w="1283970" h="278764">
                <a:moveTo>
                  <a:pt x="274396" y="20815"/>
                </a:moveTo>
                <a:lnTo>
                  <a:pt x="274231" y="19951"/>
                </a:lnTo>
                <a:lnTo>
                  <a:pt x="274116" y="19329"/>
                </a:lnTo>
                <a:lnTo>
                  <a:pt x="273621" y="18923"/>
                </a:lnTo>
                <a:lnTo>
                  <a:pt x="272999" y="19011"/>
                </a:lnTo>
                <a:lnTo>
                  <a:pt x="272046" y="19138"/>
                </a:lnTo>
                <a:lnTo>
                  <a:pt x="271716" y="19850"/>
                </a:lnTo>
                <a:lnTo>
                  <a:pt x="271995" y="21336"/>
                </a:lnTo>
                <a:lnTo>
                  <a:pt x="272503" y="21615"/>
                </a:lnTo>
                <a:lnTo>
                  <a:pt x="273138" y="21640"/>
                </a:lnTo>
                <a:lnTo>
                  <a:pt x="274129" y="21475"/>
                </a:lnTo>
                <a:lnTo>
                  <a:pt x="274396" y="20815"/>
                </a:lnTo>
                <a:close/>
              </a:path>
              <a:path w="1283970" h="278764">
                <a:moveTo>
                  <a:pt x="283057" y="249313"/>
                </a:moveTo>
                <a:lnTo>
                  <a:pt x="282448" y="248399"/>
                </a:lnTo>
                <a:lnTo>
                  <a:pt x="280758" y="248208"/>
                </a:lnTo>
                <a:lnTo>
                  <a:pt x="279120" y="248310"/>
                </a:lnTo>
                <a:lnTo>
                  <a:pt x="277685" y="249466"/>
                </a:lnTo>
                <a:lnTo>
                  <a:pt x="277215" y="251028"/>
                </a:lnTo>
                <a:lnTo>
                  <a:pt x="276847" y="252310"/>
                </a:lnTo>
                <a:lnTo>
                  <a:pt x="278460" y="252793"/>
                </a:lnTo>
                <a:lnTo>
                  <a:pt x="279577" y="252945"/>
                </a:lnTo>
                <a:lnTo>
                  <a:pt x="281330" y="253187"/>
                </a:lnTo>
                <a:lnTo>
                  <a:pt x="282613" y="252437"/>
                </a:lnTo>
                <a:lnTo>
                  <a:pt x="283057" y="249313"/>
                </a:lnTo>
                <a:close/>
              </a:path>
              <a:path w="1283970" h="278764">
                <a:moveTo>
                  <a:pt x="295440" y="34810"/>
                </a:moveTo>
                <a:lnTo>
                  <a:pt x="295338" y="34086"/>
                </a:lnTo>
                <a:lnTo>
                  <a:pt x="295148" y="33959"/>
                </a:lnTo>
                <a:lnTo>
                  <a:pt x="293547" y="32994"/>
                </a:lnTo>
                <a:lnTo>
                  <a:pt x="292100" y="33020"/>
                </a:lnTo>
                <a:lnTo>
                  <a:pt x="290957" y="35052"/>
                </a:lnTo>
                <a:lnTo>
                  <a:pt x="292442" y="36156"/>
                </a:lnTo>
                <a:lnTo>
                  <a:pt x="293865" y="36398"/>
                </a:lnTo>
                <a:lnTo>
                  <a:pt x="295287" y="34963"/>
                </a:lnTo>
                <a:lnTo>
                  <a:pt x="295440" y="34810"/>
                </a:lnTo>
                <a:close/>
              </a:path>
              <a:path w="1283970" h="278764">
                <a:moveTo>
                  <a:pt x="313093" y="232092"/>
                </a:moveTo>
                <a:lnTo>
                  <a:pt x="306781" y="231927"/>
                </a:lnTo>
                <a:lnTo>
                  <a:pt x="304203" y="234505"/>
                </a:lnTo>
                <a:lnTo>
                  <a:pt x="304355" y="237909"/>
                </a:lnTo>
                <a:lnTo>
                  <a:pt x="304457" y="240233"/>
                </a:lnTo>
                <a:lnTo>
                  <a:pt x="306019" y="241465"/>
                </a:lnTo>
                <a:lnTo>
                  <a:pt x="310222" y="242150"/>
                </a:lnTo>
                <a:lnTo>
                  <a:pt x="312788" y="238963"/>
                </a:lnTo>
                <a:lnTo>
                  <a:pt x="312851" y="235991"/>
                </a:lnTo>
                <a:lnTo>
                  <a:pt x="312547" y="234391"/>
                </a:lnTo>
                <a:lnTo>
                  <a:pt x="313093" y="232092"/>
                </a:lnTo>
                <a:close/>
              </a:path>
              <a:path w="1283970" h="278764">
                <a:moveTo>
                  <a:pt x="327926" y="30391"/>
                </a:moveTo>
                <a:lnTo>
                  <a:pt x="327787" y="26860"/>
                </a:lnTo>
                <a:lnTo>
                  <a:pt x="326618" y="25920"/>
                </a:lnTo>
                <a:lnTo>
                  <a:pt x="322732" y="26225"/>
                </a:lnTo>
                <a:lnTo>
                  <a:pt x="320255" y="29235"/>
                </a:lnTo>
                <a:lnTo>
                  <a:pt x="320357" y="31762"/>
                </a:lnTo>
                <a:lnTo>
                  <a:pt x="320433" y="33528"/>
                </a:lnTo>
                <a:lnTo>
                  <a:pt x="321665" y="34010"/>
                </a:lnTo>
                <a:lnTo>
                  <a:pt x="325043" y="33985"/>
                </a:lnTo>
                <a:lnTo>
                  <a:pt x="327926" y="30391"/>
                </a:lnTo>
                <a:close/>
              </a:path>
              <a:path w="1283970" h="278764">
                <a:moveTo>
                  <a:pt x="338988" y="251218"/>
                </a:moveTo>
                <a:lnTo>
                  <a:pt x="338899" y="249834"/>
                </a:lnTo>
                <a:lnTo>
                  <a:pt x="337248" y="249262"/>
                </a:lnTo>
                <a:lnTo>
                  <a:pt x="335470" y="249593"/>
                </a:lnTo>
                <a:lnTo>
                  <a:pt x="334543" y="250748"/>
                </a:lnTo>
                <a:lnTo>
                  <a:pt x="334454" y="253847"/>
                </a:lnTo>
                <a:lnTo>
                  <a:pt x="334835" y="255333"/>
                </a:lnTo>
                <a:lnTo>
                  <a:pt x="338264" y="255384"/>
                </a:lnTo>
                <a:lnTo>
                  <a:pt x="338810" y="254012"/>
                </a:lnTo>
                <a:lnTo>
                  <a:pt x="338899" y="252577"/>
                </a:lnTo>
                <a:lnTo>
                  <a:pt x="338988" y="251218"/>
                </a:lnTo>
                <a:close/>
              </a:path>
              <a:path w="1283970" h="278764">
                <a:moveTo>
                  <a:pt x="356158" y="109067"/>
                </a:moveTo>
                <a:lnTo>
                  <a:pt x="356069" y="107873"/>
                </a:lnTo>
                <a:lnTo>
                  <a:pt x="352971" y="106997"/>
                </a:lnTo>
                <a:lnTo>
                  <a:pt x="350227" y="108623"/>
                </a:lnTo>
                <a:lnTo>
                  <a:pt x="350139" y="110401"/>
                </a:lnTo>
                <a:lnTo>
                  <a:pt x="349961" y="113944"/>
                </a:lnTo>
                <a:lnTo>
                  <a:pt x="352920" y="113195"/>
                </a:lnTo>
                <a:lnTo>
                  <a:pt x="354901" y="113931"/>
                </a:lnTo>
                <a:lnTo>
                  <a:pt x="356158" y="109067"/>
                </a:lnTo>
                <a:close/>
              </a:path>
              <a:path w="1283970" h="278764">
                <a:moveTo>
                  <a:pt x="381139" y="122669"/>
                </a:moveTo>
                <a:lnTo>
                  <a:pt x="381000" y="121170"/>
                </a:lnTo>
                <a:lnTo>
                  <a:pt x="380174" y="119697"/>
                </a:lnTo>
                <a:lnTo>
                  <a:pt x="376770" y="119595"/>
                </a:lnTo>
                <a:lnTo>
                  <a:pt x="376199" y="121526"/>
                </a:lnTo>
                <a:lnTo>
                  <a:pt x="376212" y="123329"/>
                </a:lnTo>
                <a:lnTo>
                  <a:pt x="376224" y="124714"/>
                </a:lnTo>
                <a:lnTo>
                  <a:pt x="376643" y="126225"/>
                </a:lnTo>
                <a:lnTo>
                  <a:pt x="380263" y="125780"/>
                </a:lnTo>
                <a:lnTo>
                  <a:pt x="380796" y="124231"/>
                </a:lnTo>
                <a:lnTo>
                  <a:pt x="381139" y="122669"/>
                </a:lnTo>
                <a:close/>
              </a:path>
              <a:path w="1283970" h="278764">
                <a:moveTo>
                  <a:pt x="393280" y="115112"/>
                </a:moveTo>
                <a:lnTo>
                  <a:pt x="389331" y="114490"/>
                </a:lnTo>
                <a:lnTo>
                  <a:pt x="388340" y="115493"/>
                </a:lnTo>
                <a:lnTo>
                  <a:pt x="388124" y="117055"/>
                </a:lnTo>
                <a:lnTo>
                  <a:pt x="387883" y="118872"/>
                </a:lnTo>
                <a:lnTo>
                  <a:pt x="389763" y="121589"/>
                </a:lnTo>
                <a:lnTo>
                  <a:pt x="392620" y="121246"/>
                </a:lnTo>
                <a:lnTo>
                  <a:pt x="392899" y="120053"/>
                </a:lnTo>
                <a:lnTo>
                  <a:pt x="393001" y="118833"/>
                </a:lnTo>
                <a:lnTo>
                  <a:pt x="393179" y="117017"/>
                </a:lnTo>
                <a:lnTo>
                  <a:pt x="393280" y="115112"/>
                </a:lnTo>
                <a:close/>
              </a:path>
              <a:path w="1283970" h="278764">
                <a:moveTo>
                  <a:pt x="397840" y="106476"/>
                </a:moveTo>
                <a:lnTo>
                  <a:pt x="397814" y="106222"/>
                </a:lnTo>
                <a:lnTo>
                  <a:pt x="397802" y="106006"/>
                </a:lnTo>
                <a:lnTo>
                  <a:pt x="397357" y="105816"/>
                </a:lnTo>
                <a:lnTo>
                  <a:pt x="397103" y="105625"/>
                </a:lnTo>
                <a:lnTo>
                  <a:pt x="396913" y="105892"/>
                </a:lnTo>
                <a:lnTo>
                  <a:pt x="396557" y="106159"/>
                </a:lnTo>
                <a:lnTo>
                  <a:pt x="396570" y="106426"/>
                </a:lnTo>
                <a:lnTo>
                  <a:pt x="396582" y="106629"/>
                </a:lnTo>
                <a:lnTo>
                  <a:pt x="397027" y="106819"/>
                </a:lnTo>
                <a:lnTo>
                  <a:pt x="397281" y="107010"/>
                </a:lnTo>
                <a:lnTo>
                  <a:pt x="397471" y="106743"/>
                </a:lnTo>
                <a:lnTo>
                  <a:pt x="397840" y="106476"/>
                </a:lnTo>
                <a:close/>
              </a:path>
              <a:path w="1283970" h="278764">
                <a:moveTo>
                  <a:pt x="403047" y="24853"/>
                </a:moveTo>
                <a:lnTo>
                  <a:pt x="402704" y="24587"/>
                </a:lnTo>
                <a:lnTo>
                  <a:pt x="402526" y="24345"/>
                </a:lnTo>
                <a:lnTo>
                  <a:pt x="402247" y="24511"/>
                </a:lnTo>
                <a:lnTo>
                  <a:pt x="401828" y="24599"/>
                </a:lnTo>
                <a:lnTo>
                  <a:pt x="401713" y="24841"/>
                </a:lnTo>
                <a:lnTo>
                  <a:pt x="401612" y="25057"/>
                </a:lnTo>
                <a:lnTo>
                  <a:pt x="401751" y="25615"/>
                </a:lnTo>
                <a:lnTo>
                  <a:pt x="401929" y="25704"/>
                </a:lnTo>
                <a:lnTo>
                  <a:pt x="402488" y="25958"/>
                </a:lnTo>
                <a:lnTo>
                  <a:pt x="402945" y="25641"/>
                </a:lnTo>
                <a:lnTo>
                  <a:pt x="403047" y="24853"/>
                </a:lnTo>
                <a:close/>
              </a:path>
              <a:path w="1283970" h="278764">
                <a:moveTo>
                  <a:pt x="404495" y="126403"/>
                </a:moveTo>
                <a:lnTo>
                  <a:pt x="401764" y="124714"/>
                </a:lnTo>
                <a:lnTo>
                  <a:pt x="397014" y="127139"/>
                </a:lnTo>
                <a:lnTo>
                  <a:pt x="394830" y="131889"/>
                </a:lnTo>
                <a:lnTo>
                  <a:pt x="395300" y="134099"/>
                </a:lnTo>
                <a:lnTo>
                  <a:pt x="395592" y="135445"/>
                </a:lnTo>
                <a:lnTo>
                  <a:pt x="396633" y="135978"/>
                </a:lnTo>
                <a:lnTo>
                  <a:pt x="399923" y="136029"/>
                </a:lnTo>
                <a:lnTo>
                  <a:pt x="404380" y="131584"/>
                </a:lnTo>
                <a:lnTo>
                  <a:pt x="404495" y="126403"/>
                </a:lnTo>
                <a:close/>
              </a:path>
              <a:path w="1283970" h="278764">
                <a:moveTo>
                  <a:pt x="454621" y="23406"/>
                </a:moveTo>
                <a:lnTo>
                  <a:pt x="454304" y="20624"/>
                </a:lnTo>
                <a:lnTo>
                  <a:pt x="453542" y="19405"/>
                </a:lnTo>
                <a:lnTo>
                  <a:pt x="450672" y="20027"/>
                </a:lnTo>
                <a:lnTo>
                  <a:pt x="449859" y="20967"/>
                </a:lnTo>
                <a:lnTo>
                  <a:pt x="449986" y="22453"/>
                </a:lnTo>
                <a:lnTo>
                  <a:pt x="450418" y="23723"/>
                </a:lnTo>
                <a:lnTo>
                  <a:pt x="451065" y="25044"/>
                </a:lnTo>
                <a:lnTo>
                  <a:pt x="452729" y="24752"/>
                </a:lnTo>
                <a:lnTo>
                  <a:pt x="453999" y="24536"/>
                </a:lnTo>
                <a:lnTo>
                  <a:pt x="454621" y="23406"/>
                </a:lnTo>
                <a:close/>
              </a:path>
              <a:path w="1283970" h="278764">
                <a:moveTo>
                  <a:pt x="458266" y="135369"/>
                </a:moveTo>
                <a:lnTo>
                  <a:pt x="457949" y="134848"/>
                </a:lnTo>
                <a:lnTo>
                  <a:pt x="456514" y="134759"/>
                </a:lnTo>
                <a:lnTo>
                  <a:pt x="455739" y="135064"/>
                </a:lnTo>
                <a:lnTo>
                  <a:pt x="455841" y="135991"/>
                </a:lnTo>
                <a:lnTo>
                  <a:pt x="455879" y="136385"/>
                </a:lnTo>
                <a:lnTo>
                  <a:pt x="456577" y="136702"/>
                </a:lnTo>
                <a:lnTo>
                  <a:pt x="456819" y="136918"/>
                </a:lnTo>
                <a:lnTo>
                  <a:pt x="457771" y="137007"/>
                </a:lnTo>
                <a:lnTo>
                  <a:pt x="458139" y="136575"/>
                </a:lnTo>
                <a:lnTo>
                  <a:pt x="458266" y="135369"/>
                </a:lnTo>
                <a:close/>
              </a:path>
              <a:path w="1283970" h="278764">
                <a:moveTo>
                  <a:pt x="506552" y="101155"/>
                </a:moveTo>
                <a:lnTo>
                  <a:pt x="506044" y="97561"/>
                </a:lnTo>
                <a:lnTo>
                  <a:pt x="505040" y="96545"/>
                </a:lnTo>
                <a:lnTo>
                  <a:pt x="501192" y="97472"/>
                </a:lnTo>
                <a:lnTo>
                  <a:pt x="500773" y="99453"/>
                </a:lnTo>
                <a:lnTo>
                  <a:pt x="500837" y="101485"/>
                </a:lnTo>
                <a:lnTo>
                  <a:pt x="500888" y="102958"/>
                </a:lnTo>
                <a:lnTo>
                  <a:pt x="501548" y="104089"/>
                </a:lnTo>
                <a:lnTo>
                  <a:pt x="503250" y="104190"/>
                </a:lnTo>
                <a:lnTo>
                  <a:pt x="504786" y="104038"/>
                </a:lnTo>
                <a:lnTo>
                  <a:pt x="506552" y="101155"/>
                </a:lnTo>
                <a:close/>
              </a:path>
              <a:path w="1283970" h="278764">
                <a:moveTo>
                  <a:pt x="533514" y="27813"/>
                </a:moveTo>
                <a:lnTo>
                  <a:pt x="533425" y="27178"/>
                </a:lnTo>
                <a:lnTo>
                  <a:pt x="533336" y="26149"/>
                </a:lnTo>
                <a:lnTo>
                  <a:pt x="531012" y="26098"/>
                </a:lnTo>
                <a:lnTo>
                  <a:pt x="530212" y="26644"/>
                </a:lnTo>
                <a:lnTo>
                  <a:pt x="530047" y="27749"/>
                </a:lnTo>
                <a:lnTo>
                  <a:pt x="529869" y="28892"/>
                </a:lnTo>
                <a:lnTo>
                  <a:pt x="530504" y="29616"/>
                </a:lnTo>
                <a:lnTo>
                  <a:pt x="532688" y="29921"/>
                </a:lnTo>
                <a:lnTo>
                  <a:pt x="533349" y="29286"/>
                </a:lnTo>
                <a:lnTo>
                  <a:pt x="533514" y="27813"/>
                </a:lnTo>
                <a:close/>
              </a:path>
              <a:path w="1283970" h="278764">
                <a:moveTo>
                  <a:pt x="542048" y="243497"/>
                </a:moveTo>
                <a:lnTo>
                  <a:pt x="542010" y="242620"/>
                </a:lnTo>
                <a:lnTo>
                  <a:pt x="541985" y="241795"/>
                </a:lnTo>
                <a:lnTo>
                  <a:pt x="541451" y="241249"/>
                </a:lnTo>
                <a:lnTo>
                  <a:pt x="540639" y="241096"/>
                </a:lnTo>
                <a:lnTo>
                  <a:pt x="539711" y="241211"/>
                </a:lnTo>
                <a:lnTo>
                  <a:pt x="539178" y="241782"/>
                </a:lnTo>
                <a:lnTo>
                  <a:pt x="539178" y="242608"/>
                </a:lnTo>
                <a:lnTo>
                  <a:pt x="539178" y="243446"/>
                </a:lnTo>
                <a:lnTo>
                  <a:pt x="539711" y="244081"/>
                </a:lnTo>
                <a:lnTo>
                  <a:pt x="541439" y="244055"/>
                </a:lnTo>
                <a:lnTo>
                  <a:pt x="542048" y="243497"/>
                </a:lnTo>
                <a:close/>
              </a:path>
              <a:path w="1283970" h="278764">
                <a:moveTo>
                  <a:pt x="589699" y="254685"/>
                </a:moveTo>
                <a:lnTo>
                  <a:pt x="589534" y="253784"/>
                </a:lnTo>
                <a:lnTo>
                  <a:pt x="589292" y="252691"/>
                </a:lnTo>
                <a:lnTo>
                  <a:pt x="587730" y="252679"/>
                </a:lnTo>
                <a:lnTo>
                  <a:pt x="585889" y="252666"/>
                </a:lnTo>
                <a:lnTo>
                  <a:pt x="585470" y="253961"/>
                </a:lnTo>
                <a:lnTo>
                  <a:pt x="585457" y="255384"/>
                </a:lnTo>
                <a:lnTo>
                  <a:pt x="585431" y="256870"/>
                </a:lnTo>
                <a:lnTo>
                  <a:pt x="586130" y="258165"/>
                </a:lnTo>
                <a:lnTo>
                  <a:pt x="589648" y="258000"/>
                </a:lnTo>
                <a:lnTo>
                  <a:pt x="589356" y="256247"/>
                </a:lnTo>
                <a:lnTo>
                  <a:pt x="589699" y="254685"/>
                </a:lnTo>
                <a:close/>
              </a:path>
              <a:path w="1283970" h="278764">
                <a:moveTo>
                  <a:pt x="648309" y="246875"/>
                </a:moveTo>
                <a:lnTo>
                  <a:pt x="646493" y="242874"/>
                </a:lnTo>
                <a:lnTo>
                  <a:pt x="645502" y="241909"/>
                </a:lnTo>
                <a:lnTo>
                  <a:pt x="643737" y="241871"/>
                </a:lnTo>
                <a:lnTo>
                  <a:pt x="642264" y="241846"/>
                </a:lnTo>
                <a:lnTo>
                  <a:pt x="641172" y="242341"/>
                </a:lnTo>
                <a:lnTo>
                  <a:pt x="637730" y="248856"/>
                </a:lnTo>
                <a:lnTo>
                  <a:pt x="638035" y="250786"/>
                </a:lnTo>
                <a:lnTo>
                  <a:pt x="638225" y="253390"/>
                </a:lnTo>
                <a:lnTo>
                  <a:pt x="637590" y="255168"/>
                </a:lnTo>
                <a:lnTo>
                  <a:pt x="641184" y="256438"/>
                </a:lnTo>
                <a:lnTo>
                  <a:pt x="641934" y="255181"/>
                </a:lnTo>
                <a:lnTo>
                  <a:pt x="643851" y="252996"/>
                </a:lnTo>
                <a:lnTo>
                  <a:pt x="645248" y="252145"/>
                </a:lnTo>
                <a:lnTo>
                  <a:pt x="647509" y="249008"/>
                </a:lnTo>
                <a:lnTo>
                  <a:pt x="648309" y="246875"/>
                </a:lnTo>
                <a:close/>
              </a:path>
              <a:path w="1283970" h="278764">
                <a:moveTo>
                  <a:pt x="651789" y="134239"/>
                </a:moveTo>
                <a:lnTo>
                  <a:pt x="651344" y="133819"/>
                </a:lnTo>
                <a:lnTo>
                  <a:pt x="650684" y="133870"/>
                </a:lnTo>
                <a:lnTo>
                  <a:pt x="650074" y="133908"/>
                </a:lnTo>
                <a:lnTo>
                  <a:pt x="649566" y="134289"/>
                </a:lnTo>
                <a:lnTo>
                  <a:pt x="649592" y="135597"/>
                </a:lnTo>
                <a:lnTo>
                  <a:pt x="650024" y="135978"/>
                </a:lnTo>
                <a:lnTo>
                  <a:pt x="650671" y="136067"/>
                </a:lnTo>
                <a:lnTo>
                  <a:pt x="651357" y="135991"/>
                </a:lnTo>
                <a:lnTo>
                  <a:pt x="651687" y="135521"/>
                </a:lnTo>
                <a:lnTo>
                  <a:pt x="651738" y="134912"/>
                </a:lnTo>
                <a:lnTo>
                  <a:pt x="651789" y="134239"/>
                </a:lnTo>
                <a:close/>
              </a:path>
              <a:path w="1283970" h="278764">
                <a:moveTo>
                  <a:pt x="677722" y="272338"/>
                </a:moveTo>
                <a:lnTo>
                  <a:pt x="676668" y="271030"/>
                </a:lnTo>
                <a:lnTo>
                  <a:pt x="672553" y="271094"/>
                </a:lnTo>
                <a:lnTo>
                  <a:pt x="671410" y="272770"/>
                </a:lnTo>
                <a:lnTo>
                  <a:pt x="671042" y="276682"/>
                </a:lnTo>
                <a:lnTo>
                  <a:pt x="672223" y="277710"/>
                </a:lnTo>
                <a:lnTo>
                  <a:pt x="674408" y="278282"/>
                </a:lnTo>
                <a:lnTo>
                  <a:pt x="676135" y="277749"/>
                </a:lnTo>
                <a:lnTo>
                  <a:pt x="677075" y="276098"/>
                </a:lnTo>
                <a:lnTo>
                  <a:pt x="677722" y="272338"/>
                </a:lnTo>
                <a:close/>
              </a:path>
              <a:path w="1283970" h="278764">
                <a:moveTo>
                  <a:pt x="688797" y="223926"/>
                </a:moveTo>
                <a:lnTo>
                  <a:pt x="688695" y="223278"/>
                </a:lnTo>
                <a:lnTo>
                  <a:pt x="688314" y="222897"/>
                </a:lnTo>
                <a:lnTo>
                  <a:pt x="687425" y="223126"/>
                </a:lnTo>
                <a:lnTo>
                  <a:pt x="687108" y="223596"/>
                </a:lnTo>
                <a:lnTo>
                  <a:pt x="687120" y="223875"/>
                </a:lnTo>
                <a:lnTo>
                  <a:pt x="687133" y="224497"/>
                </a:lnTo>
                <a:lnTo>
                  <a:pt x="687590" y="224904"/>
                </a:lnTo>
                <a:lnTo>
                  <a:pt x="688213" y="224764"/>
                </a:lnTo>
                <a:lnTo>
                  <a:pt x="688467" y="224713"/>
                </a:lnTo>
                <a:lnTo>
                  <a:pt x="688606" y="224218"/>
                </a:lnTo>
                <a:lnTo>
                  <a:pt x="688797" y="223926"/>
                </a:lnTo>
                <a:close/>
              </a:path>
              <a:path w="1283970" h="278764">
                <a:moveTo>
                  <a:pt x="692645" y="112661"/>
                </a:moveTo>
                <a:lnTo>
                  <a:pt x="692480" y="111544"/>
                </a:lnTo>
                <a:lnTo>
                  <a:pt x="691984" y="110604"/>
                </a:lnTo>
                <a:lnTo>
                  <a:pt x="688924" y="110705"/>
                </a:lnTo>
                <a:lnTo>
                  <a:pt x="688365" y="111925"/>
                </a:lnTo>
                <a:lnTo>
                  <a:pt x="688098" y="113271"/>
                </a:lnTo>
                <a:lnTo>
                  <a:pt x="687895" y="114325"/>
                </a:lnTo>
                <a:lnTo>
                  <a:pt x="688378" y="115201"/>
                </a:lnTo>
                <a:lnTo>
                  <a:pt x="691197" y="115404"/>
                </a:lnTo>
                <a:lnTo>
                  <a:pt x="692327" y="114579"/>
                </a:lnTo>
                <a:lnTo>
                  <a:pt x="692645" y="112661"/>
                </a:lnTo>
                <a:close/>
              </a:path>
              <a:path w="1283970" h="278764">
                <a:moveTo>
                  <a:pt x="708647" y="104279"/>
                </a:moveTo>
                <a:lnTo>
                  <a:pt x="708456" y="102844"/>
                </a:lnTo>
                <a:lnTo>
                  <a:pt x="708177" y="101295"/>
                </a:lnTo>
                <a:lnTo>
                  <a:pt x="706208" y="101104"/>
                </a:lnTo>
                <a:lnTo>
                  <a:pt x="706399" y="100228"/>
                </a:lnTo>
                <a:lnTo>
                  <a:pt x="706615" y="99263"/>
                </a:lnTo>
                <a:lnTo>
                  <a:pt x="706767" y="98221"/>
                </a:lnTo>
                <a:lnTo>
                  <a:pt x="707097" y="98298"/>
                </a:lnTo>
                <a:lnTo>
                  <a:pt x="707732" y="98234"/>
                </a:lnTo>
                <a:lnTo>
                  <a:pt x="708240" y="97904"/>
                </a:lnTo>
                <a:lnTo>
                  <a:pt x="708342" y="96393"/>
                </a:lnTo>
                <a:lnTo>
                  <a:pt x="707796" y="95872"/>
                </a:lnTo>
                <a:lnTo>
                  <a:pt x="706272" y="95783"/>
                </a:lnTo>
                <a:lnTo>
                  <a:pt x="705853" y="96240"/>
                </a:lnTo>
                <a:lnTo>
                  <a:pt x="705764" y="97116"/>
                </a:lnTo>
                <a:lnTo>
                  <a:pt x="705866" y="97523"/>
                </a:lnTo>
                <a:lnTo>
                  <a:pt x="697064" y="96037"/>
                </a:lnTo>
                <a:lnTo>
                  <a:pt x="691083" y="100507"/>
                </a:lnTo>
                <a:lnTo>
                  <a:pt x="694524" y="105143"/>
                </a:lnTo>
                <a:lnTo>
                  <a:pt x="696277" y="110477"/>
                </a:lnTo>
                <a:lnTo>
                  <a:pt x="699046" y="109245"/>
                </a:lnTo>
                <a:lnTo>
                  <a:pt x="701344" y="107835"/>
                </a:lnTo>
                <a:lnTo>
                  <a:pt x="703110" y="106032"/>
                </a:lnTo>
                <a:lnTo>
                  <a:pt x="703287" y="107010"/>
                </a:lnTo>
                <a:lnTo>
                  <a:pt x="703745" y="107861"/>
                </a:lnTo>
                <a:lnTo>
                  <a:pt x="706856" y="108280"/>
                </a:lnTo>
                <a:lnTo>
                  <a:pt x="708609" y="106464"/>
                </a:lnTo>
                <a:lnTo>
                  <a:pt x="708647" y="104279"/>
                </a:lnTo>
                <a:close/>
              </a:path>
              <a:path w="1283970" h="278764">
                <a:moveTo>
                  <a:pt x="743966" y="137172"/>
                </a:moveTo>
                <a:lnTo>
                  <a:pt x="743623" y="133946"/>
                </a:lnTo>
                <a:lnTo>
                  <a:pt x="742518" y="133337"/>
                </a:lnTo>
                <a:lnTo>
                  <a:pt x="739508" y="133489"/>
                </a:lnTo>
                <a:lnTo>
                  <a:pt x="739152" y="134823"/>
                </a:lnTo>
                <a:lnTo>
                  <a:pt x="739241" y="136321"/>
                </a:lnTo>
                <a:lnTo>
                  <a:pt x="739317" y="137591"/>
                </a:lnTo>
                <a:lnTo>
                  <a:pt x="739686" y="138633"/>
                </a:lnTo>
                <a:lnTo>
                  <a:pt x="741641" y="138684"/>
                </a:lnTo>
                <a:lnTo>
                  <a:pt x="742886" y="138176"/>
                </a:lnTo>
                <a:lnTo>
                  <a:pt x="743966" y="137172"/>
                </a:lnTo>
                <a:close/>
              </a:path>
              <a:path w="1283970" h="278764">
                <a:moveTo>
                  <a:pt x="801674" y="136563"/>
                </a:moveTo>
                <a:lnTo>
                  <a:pt x="801103" y="136042"/>
                </a:lnTo>
                <a:lnTo>
                  <a:pt x="800277" y="136029"/>
                </a:lnTo>
                <a:lnTo>
                  <a:pt x="799414" y="136017"/>
                </a:lnTo>
                <a:lnTo>
                  <a:pt x="798995" y="136588"/>
                </a:lnTo>
                <a:lnTo>
                  <a:pt x="798893" y="137414"/>
                </a:lnTo>
                <a:lnTo>
                  <a:pt x="799020" y="138214"/>
                </a:lnTo>
                <a:lnTo>
                  <a:pt x="799426" y="138836"/>
                </a:lnTo>
                <a:lnTo>
                  <a:pt x="801090" y="138785"/>
                </a:lnTo>
                <a:lnTo>
                  <a:pt x="801662" y="138226"/>
                </a:lnTo>
                <a:lnTo>
                  <a:pt x="801662" y="137401"/>
                </a:lnTo>
                <a:lnTo>
                  <a:pt x="801674" y="136563"/>
                </a:lnTo>
                <a:close/>
              </a:path>
              <a:path w="1283970" h="278764">
                <a:moveTo>
                  <a:pt x="831837" y="232778"/>
                </a:moveTo>
                <a:lnTo>
                  <a:pt x="831735" y="232156"/>
                </a:lnTo>
                <a:lnTo>
                  <a:pt x="831596" y="231279"/>
                </a:lnTo>
                <a:lnTo>
                  <a:pt x="831037" y="230886"/>
                </a:lnTo>
                <a:lnTo>
                  <a:pt x="830148" y="230962"/>
                </a:lnTo>
                <a:lnTo>
                  <a:pt x="829271" y="231241"/>
                </a:lnTo>
                <a:lnTo>
                  <a:pt x="828890" y="231863"/>
                </a:lnTo>
                <a:lnTo>
                  <a:pt x="829157" y="232702"/>
                </a:lnTo>
                <a:lnTo>
                  <a:pt x="829437" y="233553"/>
                </a:lnTo>
                <a:lnTo>
                  <a:pt x="830160" y="233794"/>
                </a:lnTo>
                <a:lnTo>
                  <a:pt x="831545" y="233273"/>
                </a:lnTo>
                <a:lnTo>
                  <a:pt x="831837" y="232778"/>
                </a:lnTo>
                <a:close/>
              </a:path>
              <a:path w="1283970" h="278764">
                <a:moveTo>
                  <a:pt x="834999" y="43078"/>
                </a:moveTo>
                <a:lnTo>
                  <a:pt x="834923" y="40259"/>
                </a:lnTo>
                <a:lnTo>
                  <a:pt x="832967" y="38163"/>
                </a:lnTo>
                <a:lnTo>
                  <a:pt x="830173" y="38506"/>
                </a:lnTo>
                <a:lnTo>
                  <a:pt x="829246" y="39039"/>
                </a:lnTo>
                <a:lnTo>
                  <a:pt x="828446" y="39801"/>
                </a:lnTo>
                <a:lnTo>
                  <a:pt x="826033" y="40182"/>
                </a:lnTo>
                <a:lnTo>
                  <a:pt x="824636" y="41173"/>
                </a:lnTo>
                <a:lnTo>
                  <a:pt x="825627" y="43903"/>
                </a:lnTo>
                <a:lnTo>
                  <a:pt x="825881" y="44069"/>
                </a:lnTo>
                <a:lnTo>
                  <a:pt x="826198" y="44221"/>
                </a:lnTo>
                <a:lnTo>
                  <a:pt x="826185" y="44589"/>
                </a:lnTo>
                <a:lnTo>
                  <a:pt x="826452" y="47637"/>
                </a:lnTo>
                <a:lnTo>
                  <a:pt x="828268" y="49606"/>
                </a:lnTo>
                <a:lnTo>
                  <a:pt x="831011" y="49225"/>
                </a:lnTo>
                <a:lnTo>
                  <a:pt x="831710" y="49060"/>
                </a:lnTo>
                <a:lnTo>
                  <a:pt x="833513" y="46901"/>
                </a:lnTo>
                <a:lnTo>
                  <a:pt x="834771" y="44983"/>
                </a:lnTo>
                <a:lnTo>
                  <a:pt x="834999" y="43078"/>
                </a:lnTo>
                <a:close/>
              </a:path>
              <a:path w="1283970" h="278764">
                <a:moveTo>
                  <a:pt x="853427" y="230339"/>
                </a:moveTo>
                <a:lnTo>
                  <a:pt x="852970" y="229692"/>
                </a:lnTo>
                <a:lnTo>
                  <a:pt x="852068" y="229666"/>
                </a:lnTo>
                <a:lnTo>
                  <a:pt x="851128" y="229641"/>
                </a:lnTo>
                <a:lnTo>
                  <a:pt x="850773" y="230339"/>
                </a:lnTo>
                <a:lnTo>
                  <a:pt x="850722" y="231203"/>
                </a:lnTo>
                <a:lnTo>
                  <a:pt x="850785" y="232054"/>
                </a:lnTo>
                <a:lnTo>
                  <a:pt x="851141" y="232791"/>
                </a:lnTo>
                <a:lnTo>
                  <a:pt x="852944" y="232765"/>
                </a:lnTo>
                <a:lnTo>
                  <a:pt x="853414" y="232079"/>
                </a:lnTo>
                <a:lnTo>
                  <a:pt x="853427" y="231216"/>
                </a:lnTo>
                <a:lnTo>
                  <a:pt x="853427" y="230339"/>
                </a:lnTo>
                <a:close/>
              </a:path>
              <a:path w="1283970" h="278764">
                <a:moveTo>
                  <a:pt x="870991" y="101104"/>
                </a:moveTo>
                <a:lnTo>
                  <a:pt x="870762" y="100279"/>
                </a:lnTo>
                <a:lnTo>
                  <a:pt x="870610" y="99707"/>
                </a:lnTo>
                <a:lnTo>
                  <a:pt x="870153" y="99301"/>
                </a:lnTo>
                <a:lnTo>
                  <a:pt x="869556" y="99466"/>
                </a:lnTo>
                <a:lnTo>
                  <a:pt x="868718" y="99682"/>
                </a:lnTo>
                <a:lnTo>
                  <a:pt x="868362" y="100330"/>
                </a:lnTo>
                <a:lnTo>
                  <a:pt x="868591" y="101168"/>
                </a:lnTo>
                <a:lnTo>
                  <a:pt x="868743" y="101727"/>
                </a:lnTo>
                <a:lnTo>
                  <a:pt x="869213" y="102019"/>
                </a:lnTo>
                <a:lnTo>
                  <a:pt x="869823" y="101993"/>
                </a:lnTo>
                <a:lnTo>
                  <a:pt x="870673" y="101714"/>
                </a:lnTo>
                <a:lnTo>
                  <a:pt x="870991" y="101104"/>
                </a:lnTo>
                <a:close/>
              </a:path>
              <a:path w="1283970" h="278764">
                <a:moveTo>
                  <a:pt x="874483" y="104292"/>
                </a:moveTo>
                <a:lnTo>
                  <a:pt x="873645" y="103644"/>
                </a:lnTo>
                <a:lnTo>
                  <a:pt x="872439" y="103517"/>
                </a:lnTo>
                <a:lnTo>
                  <a:pt x="871194" y="103619"/>
                </a:lnTo>
                <a:lnTo>
                  <a:pt x="870623" y="104292"/>
                </a:lnTo>
                <a:lnTo>
                  <a:pt x="870559" y="105359"/>
                </a:lnTo>
                <a:lnTo>
                  <a:pt x="870483" y="106730"/>
                </a:lnTo>
                <a:lnTo>
                  <a:pt x="871156" y="107543"/>
                </a:lnTo>
                <a:lnTo>
                  <a:pt x="873683" y="107454"/>
                </a:lnTo>
                <a:lnTo>
                  <a:pt x="874331" y="106781"/>
                </a:lnTo>
                <a:lnTo>
                  <a:pt x="874407" y="105702"/>
                </a:lnTo>
                <a:lnTo>
                  <a:pt x="874483" y="104292"/>
                </a:lnTo>
                <a:close/>
              </a:path>
              <a:path w="1283970" h="278764">
                <a:moveTo>
                  <a:pt x="905065" y="47244"/>
                </a:moveTo>
                <a:lnTo>
                  <a:pt x="905027" y="45605"/>
                </a:lnTo>
                <a:lnTo>
                  <a:pt x="904773" y="44030"/>
                </a:lnTo>
                <a:lnTo>
                  <a:pt x="904316" y="42468"/>
                </a:lnTo>
                <a:lnTo>
                  <a:pt x="900658" y="42367"/>
                </a:lnTo>
                <a:lnTo>
                  <a:pt x="899972" y="43726"/>
                </a:lnTo>
                <a:lnTo>
                  <a:pt x="900188" y="46723"/>
                </a:lnTo>
                <a:lnTo>
                  <a:pt x="900836" y="48387"/>
                </a:lnTo>
                <a:lnTo>
                  <a:pt x="904240" y="48412"/>
                </a:lnTo>
                <a:lnTo>
                  <a:pt x="905065" y="47244"/>
                </a:lnTo>
                <a:close/>
              </a:path>
              <a:path w="1283970" h="278764">
                <a:moveTo>
                  <a:pt x="919645" y="263550"/>
                </a:moveTo>
                <a:lnTo>
                  <a:pt x="916178" y="264820"/>
                </a:lnTo>
                <a:lnTo>
                  <a:pt x="913409" y="265925"/>
                </a:lnTo>
                <a:lnTo>
                  <a:pt x="912850" y="270954"/>
                </a:lnTo>
                <a:lnTo>
                  <a:pt x="913079" y="272529"/>
                </a:lnTo>
                <a:lnTo>
                  <a:pt x="914679" y="272961"/>
                </a:lnTo>
                <a:lnTo>
                  <a:pt x="916495" y="273443"/>
                </a:lnTo>
                <a:lnTo>
                  <a:pt x="918019" y="272338"/>
                </a:lnTo>
                <a:lnTo>
                  <a:pt x="918108" y="268401"/>
                </a:lnTo>
                <a:lnTo>
                  <a:pt x="919530" y="266484"/>
                </a:lnTo>
                <a:lnTo>
                  <a:pt x="919645" y="263550"/>
                </a:lnTo>
                <a:close/>
              </a:path>
              <a:path w="1283970" h="278764">
                <a:moveTo>
                  <a:pt x="928916" y="19964"/>
                </a:moveTo>
                <a:lnTo>
                  <a:pt x="928700" y="19469"/>
                </a:lnTo>
                <a:lnTo>
                  <a:pt x="928154" y="19240"/>
                </a:lnTo>
                <a:lnTo>
                  <a:pt x="927925" y="19138"/>
                </a:lnTo>
                <a:lnTo>
                  <a:pt x="927379" y="19304"/>
                </a:lnTo>
                <a:lnTo>
                  <a:pt x="927265" y="19507"/>
                </a:lnTo>
                <a:lnTo>
                  <a:pt x="926960" y="20040"/>
                </a:lnTo>
                <a:lnTo>
                  <a:pt x="927201" y="20574"/>
                </a:lnTo>
                <a:lnTo>
                  <a:pt x="927747" y="20802"/>
                </a:lnTo>
                <a:lnTo>
                  <a:pt x="927976" y="20891"/>
                </a:lnTo>
                <a:lnTo>
                  <a:pt x="928344" y="20650"/>
                </a:lnTo>
                <a:lnTo>
                  <a:pt x="928611" y="20574"/>
                </a:lnTo>
                <a:lnTo>
                  <a:pt x="928916" y="19964"/>
                </a:lnTo>
                <a:close/>
              </a:path>
              <a:path w="1283970" h="278764">
                <a:moveTo>
                  <a:pt x="930783" y="120535"/>
                </a:moveTo>
                <a:lnTo>
                  <a:pt x="929982" y="120002"/>
                </a:lnTo>
                <a:lnTo>
                  <a:pt x="929843" y="120319"/>
                </a:lnTo>
                <a:lnTo>
                  <a:pt x="929576" y="120650"/>
                </a:lnTo>
                <a:lnTo>
                  <a:pt x="929614" y="120929"/>
                </a:lnTo>
                <a:lnTo>
                  <a:pt x="929652" y="121145"/>
                </a:lnTo>
                <a:lnTo>
                  <a:pt x="930097" y="121297"/>
                </a:lnTo>
                <a:lnTo>
                  <a:pt x="930363" y="121462"/>
                </a:lnTo>
                <a:lnTo>
                  <a:pt x="930643" y="120853"/>
                </a:lnTo>
                <a:lnTo>
                  <a:pt x="930783" y="120535"/>
                </a:lnTo>
                <a:close/>
              </a:path>
              <a:path w="1283970" h="278764">
                <a:moveTo>
                  <a:pt x="933348" y="13411"/>
                </a:moveTo>
                <a:lnTo>
                  <a:pt x="933259" y="12306"/>
                </a:lnTo>
                <a:lnTo>
                  <a:pt x="932586" y="11747"/>
                </a:lnTo>
                <a:lnTo>
                  <a:pt x="931557" y="11696"/>
                </a:lnTo>
                <a:lnTo>
                  <a:pt x="930656" y="11645"/>
                </a:lnTo>
                <a:lnTo>
                  <a:pt x="930224" y="12344"/>
                </a:lnTo>
                <a:lnTo>
                  <a:pt x="930186" y="13119"/>
                </a:lnTo>
                <a:lnTo>
                  <a:pt x="930148" y="14084"/>
                </a:lnTo>
                <a:lnTo>
                  <a:pt x="930516" y="15074"/>
                </a:lnTo>
                <a:lnTo>
                  <a:pt x="932649" y="15201"/>
                </a:lnTo>
                <a:lnTo>
                  <a:pt x="933272" y="14490"/>
                </a:lnTo>
                <a:lnTo>
                  <a:pt x="933348" y="13411"/>
                </a:lnTo>
                <a:close/>
              </a:path>
              <a:path w="1283970" h="278764">
                <a:moveTo>
                  <a:pt x="938745" y="81419"/>
                </a:moveTo>
                <a:lnTo>
                  <a:pt x="938504" y="80899"/>
                </a:lnTo>
                <a:lnTo>
                  <a:pt x="937882" y="80657"/>
                </a:lnTo>
                <a:lnTo>
                  <a:pt x="937183" y="80619"/>
                </a:lnTo>
                <a:lnTo>
                  <a:pt x="936764" y="80987"/>
                </a:lnTo>
                <a:lnTo>
                  <a:pt x="936752" y="81635"/>
                </a:lnTo>
                <a:lnTo>
                  <a:pt x="936739" y="81953"/>
                </a:lnTo>
                <a:lnTo>
                  <a:pt x="937006" y="82410"/>
                </a:lnTo>
                <a:lnTo>
                  <a:pt x="937272" y="82575"/>
                </a:lnTo>
                <a:lnTo>
                  <a:pt x="937882" y="82943"/>
                </a:lnTo>
                <a:lnTo>
                  <a:pt x="938403" y="82664"/>
                </a:lnTo>
                <a:lnTo>
                  <a:pt x="938580" y="82016"/>
                </a:lnTo>
                <a:lnTo>
                  <a:pt x="938745" y="81419"/>
                </a:lnTo>
                <a:close/>
              </a:path>
              <a:path w="1283970" h="278764">
                <a:moveTo>
                  <a:pt x="946645" y="9309"/>
                </a:moveTo>
                <a:lnTo>
                  <a:pt x="945692" y="8356"/>
                </a:lnTo>
                <a:lnTo>
                  <a:pt x="943864" y="8331"/>
                </a:lnTo>
                <a:lnTo>
                  <a:pt x="942251" y="8305"/>
                </a:lnTo>
                <a:lnTo>
                  <a:pt x="941412" y="9271"/>
                </a:lnTo>
                <a:lnTo>
                  <a:pt x="941374" y="12611"/>
                </a:lnTo>
                <a:lnTo>
                  <a:pt x="942428" y="13639"/>
                </a:lnTo>
                <a:lnTo>
                  <a:pt x="945807" y="13766"/>
                </a:lnTo>
                <a:lnTo>
                  <a:pt x="946505" y="12712"/>
                </a:lnTo>
                <a:lnTo>
                  <a:pt x="946645" y="9309"/>
                </a:lnTo>
                <a:close/>
              </a:path>
              <a:path w="1283970" h="278764">
                <a:moveTo>
                  <a:pt x="972375" y="6324"/>
                </a:moveTo>
                <a:lnTo>
                  <a:pt x="972248" y="4000"/>
                </a:lnTo>
                <a:lnTo>
                  <a:pt x="972121" y="1676"/>
                </a:lnTo>
                <a:lnTo>
                  <a:pt x="970673" y="0"/>
                </a:lnTo>
                <a:lnTo>
                  <a:pt x="966482" y="444"/>
                </a:lnTo>
                <a:lnTo>
                  <a:pt x="965428" y="1981"/>
                </a:lnTo>
                <a:lnTo>
                  <a:pt x="965657" y="6311"/>
                </a:lnTo>
                <a:lnTo>
                  <a:pt x="966863" y="7759"/>
                </a:lnTo>
                <a:lnTo>
                  <a:pt x="971016" y="8115"/>
                </a:lnTo>
                <a:lnTo>
                  <a:pt x="972375" y="6324"/>
                </a:lnTo>
                <a:close/>
              </a:path>
              <a:path w="1283970" h="278764">
                <a:moveTo>
                  <a:pt x="1002055" y="123291"/>
                </a:moveTo>
                <a:lnTo>
                  <a:pt x="997102" y="120269"/>
                </a:lnTo>
                <a:lnTo>
                  <a:pt x="997762" y="118770"/>
                </a:lnTo>
                <a:lnTo>
                  <a:pt x="996251" y="117690"/>
                </a:lnTo>
                <a:lnTo>
                  <a:pt x="995489" y="119862"/>
                </a:lnTo>
                <a:lnTo>
                  <a:pt x="994219" y="121081"/>
                </a:lnTo>
                <a:lnTo>
                  <a:pt x="991044" y="124358"/>
                </a:lnTo>
                <a:lnTo>
                  <a:pt x="992301" y="126339"/>
                </a:lnTo>
                <a:lnTo>
                  <a:pt x="993076" y="128270"/>
                </a:lnTo>
                <a:lnTo>
                  <a:pt x="993851" y="130213"/>
                </a:lnTo>
                <a:lnTo>
                  <a:pt x="995375" y="131419"/>
                </a:lnTo>
                <a:lnTo>
                  <a:pt x="998753" y="131940"/>
                </a:lnTo>
                <a:lnTo>
                  <a:pt x="999871" y="131140"/>
                </a:lnTo>
                <a:lnTo>
                  <a:pt x="1000607" y="126784"/>
                </a:lnTo>
                <a:lnTo>
                  <a:pt x="1002055" y="123291"/>
                </a:lnTo>
                <a:close/>
              </a:path>
              <a:path w="1283970" h="278764">
                <a:moveTo>
                  <a:pt x="1004239" y="132854"/>
                </a:moveTo>
                <a:lnTo>
                  <a:pt x="1004201" y="132232"/>
                </a:lnTo>
                <a:lnTo>
                  <a:pt x="1003896" y="131406"/>
                </a:lnTo>
                <a:lnTo>
                  <a:pt x="1003287" y="130987"/>
                </a:lnTo>
                <a:lnTo>
                  <a:pt x="1002436" y="131203"/>
                </a:lnTo>
                <a:lnTo>
                  <a:pt x="1001852" y="131356"/>
                </a:lnTo>
                <a:lnTo>
                  <a:pt x="1001572" y="131927"/>
                </a:lnTo>
                <a:lnTo>
                  <a:pt x="1001699" y="132511"/>
                </a:lnTo>
                <a:lnTo>
                  <a:pt x="1001903" y="133400"/>
                </a:lnTo>
                <a:lnTo>
                  <a:pt x="1002550" y="133769"/>
                </a:lnTo>
                <a:lnTo>
                  <a:pt x="1003985" y="133362"/>
                </a:lnTo>
                <a:lnTo>
                  <a:pt x="1004239" y="132854"/>
                </a:lnTo>
                <a:close/>
              </a:path>
              <a:path w="1283970" h="278764">
                <a:moveTo>
                  <a:pt x="1004443" y="106667"/>
                </a:moveTo>
                <a:lnTo>
                  <a:pt x="1003884" y="106108"/>
                </a:lnTo>
                <a:lnTo>
                  <a:pt x="1003033" y="106006"/>
                </a:lnTo>
                <a:lnTo>
                  <a:pt x="1002195" y="105918"/>
                </a:lnTo>
                <a:lnTo>
                  <a:pt x="1001483" y="106260"/>
                </a:lnTo>
                <a:lnTo>
                  <a:pt x="1001395" y="107188"/>
                </a:lnTo>
                <a:lnTo>
                  <a:pt x="1001293" y="108077"/>
                </a:lnTo>
                <a:lnTo>
                  <a:pt x="1001852" y="108559"/>
                </a:lnTo>
                <a:lnTo>
                  <a:pt x="1002626" y="108737"/>
                </a:lnTo>
                <a:lnTo>
                  <a:pt x="1003566" y="108800"/>
                </a:lnTo>
                <a:lnTo>
                  <a:pt x="1004239" y="108445"/>
                </a:lnTo>
                <a:lnTo>
                  <a:pt x="1004341" y="107543"/>
                </a:lnTo>
                <a:lnTo>
                  <a:pt x="1004443" y="106667"/>
                </a:lnTo>
                <a:close/>
              </a:path>
              <a:path w="1283970" h="278764">
                <a:moveTo>
                  <a:pt x="1029487" y="134734"/>
                </a:moveTo>
                <a:lnTo>
                  <a:pt x="1025093" y="134391"/>
                </a:lnTo>
                <a:lnTo>
                  <a:pt x="1024813" y="135750"/>
                </a:lnTo>
                <a:lnTo>
                  <a:pt x="1024750" y="137147"/>
                </a:lnTo>
                <a:lnTo>
                  <a:pt x="1024648" y="139268"/>
                </a:lnTo>
                <a:lnTo>
                  <a:pt x="1025867" y="140322"/>
                </a:lnTo>
                <a:lnTo>
                  <a:pt x="1029004" y="140462"/>
                </a:lnTo>
                <a:lnTo>
                  <a:pt x="1029347" y="139509"/>
                </a:lnTo>
                <a:lnTo>
                  <a:pt x="1029309" y="138112"/>
                </a:lnTo>
                <a:lnTo>
                  <a:pt x="1028674" y="137058"/>
                </a:lnTo>
                <a:lnTo>
                  <a:pt x="1029487" y="134734"/>
                </a:lnTo>
                <a:close/>
              </a:path>
              <a:path w="1283970" h="278764">
                <a:moveTo>
                  <a:pt x="1031582" y="15976"/>
                </a:moveTo>
                <a:lnTo>
                  <a:pt x="1031519" y="14566"/>
                </a:lnTo>
                <a:lnTo>
                  <a:pt x="1031036" y="13957"/>
                </a:lnTo>
                <a:lnTo>
                  <a:pt x="1030427" y="14058"/>
                </a:lnTo>
                <a:lnTo>
                  <a:pt x="1029487" y="14198"/>
                </a:lnTo>
                <a:lnTo>
                  <a:pt x="1029436" y="15100"/>
                </a:lnTo>
                <a:lnTo>
                  <a:pt x="1029411" y="16497"/>
                </a:lnTo>
                <a:lnTo>
                  <a:pt x="1029703" y="16954"/>
                </a:lnTo>
                <a:lnTo>
                  <a:pt x="1030414" y="17018"/>
                </a:lnTo>
                <a:lnTo>
                  <a:pt x="1031189" y="16649"/>
                </a:lnTo>
                <a:lnTo>
                  <a:pt x="1031582" y="15976"/>
                </a:lnTo>
                <a:close/>
              </a:path>
              <a:path w="1283970" h="278764">
                <a:moveTo>
                  <a:pt x="1053871" y="112661"/>
                </a:moveTo>
                <a:lnTo>
                  <a:pt x="1053299" y="111912"/>
                </a:lnTo>
                <a:lnTo>
                  <a:pt x="1050899" y="112128"/>
                </a:lnTo>
                <a:lnTo>
                  <a:pt x="1050010" y="113131"/>
                </a:lnTo>
                <a:lnTo>
                  <a:pt x="1050023" y="114706"/>
                </a:lnTo>
                <a:lnTo>
                  <a:pt x="1050036" y="115506"/>
                </a:lnTo>
                <a:lnTo>
                  <a:pt x="1050467" y="116166"/>
                </a:lnTo>
                <a:lnTo>
                  <a:pt x="1051420" y="116395"/>
                </a:lnTo>
                <a:lnTo>
                  <a:pt x="1052969" y="116128"/>
                </a:lnTo>
                <a:lnTo>
                  <a:pt x="1053528" y="114909"/>
                </a:lnTo>
                <a:lnTo>
                  <a:pt x="1053744" y="113525"/>
                </a:lnTo>
                <a:lnTo>
                  <a:pt x="1053871" y="112661"/>
                </a:lnTo>
                <a:close/>
              </a:path>
              <a:path w="1283970" h="278764">
                <a:moveTo>
                  <a:pt x="1064488" y="108940"/>
                </a:moveTo>
                <a:lnTo>
                  <a:pt x="1064361" y="108064"/>
                </a:lnTo>
                <a:lnTo>
                  <a:pt x="1064209" y="106946"/>
                </a:lnTo>
                <a:lnTo>
                  <a:pt x="1063447" y="106362"/>
                </a:lnTo>
                <a:lnTo>
                  <a:pt x="1061466" y="106946"/>
                </a:lnTo>
                <a:lnTo>
                  <a:pt x="1061199" y="107708"/>
                </a:lnTo>
                <a:lnTo>
                  <a:pt x="1061554" y="109385"/>
                </a:lnTo>
                <a:lnTo>
                  <a:pt x="1062177" y="109778"/>
                </a:lnTo>
                <a:lnTo>
                  <a:pt x="1063066" y="109702"/>
                </a:lnTo>
                <a:lnTo>
                  <a:pt x="1063917" y="109486"/>
                </a:lnTo>
                <a:lnTo>
                  <a:pt x="1064488" y="108940"/>
                </a:lnTo>
                <a:close/>
              </a:path>
              <a:path w="1283970" h="278764">
                <a:moveTo>
                  <a:pt x="1067104" y="136677"/>
                </a:moveTo>
                <a:lnTo>
                  <a:pt x="1066761" y="136144"/>
                </a:lnTo>
                <a:lnTo>
                  <a:pt x="1066596" y="135902"/>
                </a:lnTo>
                <a:lnTo>
                  <a:pt x="1066114" y="135864"/>
                </a:lnTo>
                <a:lnTo>
                  <a:pt x="1065771" y="135737"/>
                </a:lnTo>
                <a:lnTo>
                  <a:pt x="1065136" y="136105"/>
                </a:lnTo>
                <a:lnTo>
                  <a:pt x="1065047" y="136677"/>
                </a:lnTo>
                <a:lnTo>
                  <a:pt x="1065403" y="137223"/>
                </a:lnTo>
                <a:lnTo>
                  <a:pt x="1065568" y="137464"/>
                </a:lnTo>
                <a:lnTo>
                  <a:pt x="1066126" y="137680"/>
                </a:lnTo>
                <a:lnTo>
                  <a:pt x="1066380" y="137579"/>
                </a:lnTo>
                <a:lnTo>
                  <a:pt x="1067028" y="137312"/>
                </a:lnTo>
                <a:lnTo>
                  <a:pt x="1067104" y="136677"/>
                </a:lnTo>
                <a:close/>
              </a:path>
              <a:path w="1283970" h="278764">
                <a:moveTo>
                  <a:pt x="1068438" y="2324"/>
                </a:moveTo>
                <a:lnTo>
                  <a:pt x="1068374" y="1193"/>
                </a:lnTo>
                <a:lnTo>
                  <a:pt x="1067676" y="520"/>
                </a:lnTo>
                <a:lnTo>
                  <a:pt x="1065834" y="292"/>
                </a:lnTo>
                <a:lnTo>
                  <a:pt x="1065085" y="850"/>
                </a:lnTo>
                <a:lnTo>
                  <a:pt x="1065072" y="1854"/>
                </a:lnTo>
                <a:lnTo>
                  <a:pt x="1065085" y="2006"/>
                </a:lnTo>
                <a:lnTo>
                  <a:pt x="1065110" y="2146"/>
                </a:lnTo>
                <a:lnTo>
                  <a:pt x="1064806" y="2222"/>
                </a:lnTo>
                <a:lnTo>
                  <a:pt x="1064577" y="2463"/>
                </a:lnTo>
                <a:lnTo>
                  <a:pt x="1064310" y="3378"/>
                </a:lnTo>
                <a:lnTo>
                  <a:pt x="1064615" y="3784"/>
                </a:lnTo>
                <a:lnTo>
                  <a:pt x="1065161" y="4000"/>
                </a:lnTo>
                <a:lnTo>
                  <a:pt x="1065568" y="4025"/>
                </a:lnTo>
                <a:lnTo>
                  <a:pt x="1065822" y="3873"/>
                </a:lnTo>
                <a:lnTo>
                  <a:pt x="1065974" y="3619"/>
                </a:lnTo>
                <a:lnTo>
                  <a:pt x="1066279" y="3810"/>
                </a:lnTo>
                <a:lnTo>
                  <a:pt x="1066673" y="3924"/>
                </a:lnTo>
                <a:lnTo>
                  <a:pt x="1068095" y="3898"/>
                </a:lnTo>
                <a:lnTo>
                  <a:pt x="1068374" y="3162"/>
                </a:lnTo>
                <a:lnTo>
                  <a:pt x="1068438" y="2324"/>
                </a:lnTo>
                <a:close/>
              </a:path>
              <a:path w="1283970" h="278764">
                <a:moveTo>
                  <a:pt x="1092301" y="3149"/>
                </a:moveTo>
                <a:lnTo>
                  <a:pt x="1092161" y="2298"/>
                </a:lnTo>
                <a:lnTo>
                  <a:pt x="1092073" y="1727"/>
                </a:lnTo>
                <a:lnTo>
                  <a:pt x="1091565" y="1473"/>
                </a:lnTo>
                <a:lnTo>
                  <a:pt x="1090777" y="1524"/>
                </a:lnTo>
                <a:lnTo>
                  <a:pt x="1090549" y="1828"/>
                </a:lnTo>
                <a:lnTo>
                  <a:pt x="1090091" y="2209"/>
                </a:lnTo>
                <a:lnTo>
                  <a:pt x="1089990" y="2667"/>
                </a:lnTo>
                <a:lnTo>
                  <a:pt x="1089875" y="3263"/>
                </a:lnTo>
                <a:lnTo>
                  <a:pt x="1090358" y="3733"/>
                </a:lnTo>
                <a:lnTo>
                  <a:pt x="1090968" y="3708"/>
                </a:lnTo>
                <a:lnTo>
                  <a:pt x="1091780" y="3683"/>
                </a:lnTo>
                <a:lnTo>
                  <a:pt x="1092301" y="3149"/>
                </a:lnTo>
                <a:close/>
              </a:path>
              <a:path w="1283970" h="278764">
                <a:moveTo>
                  <a:pt x="1134668" y="108826"/>
                </a:moveTo>
                <a:lnTo>
                  <a:pt x="1134351" y="108432"/>
                </a:lnTo>
                <a:lnTo>
                  <a:pt x="1133703" y="108407"/>
                </a:lnTo>
                <a:lnTo>
                  <a:pt x="1133119" y="108394"/>
                </a:lnTo>
                <a:lnTo>
                  <a:pt x="1132636" y="108712"/>
                </a:lnTo>
                <a:lnTo>
                  <a:pt x="1132573" y="109308"/>
                </a:lnTo>
                <a:lnTo>
                  <a:pt x="1132497" y="109931"/>
                </a:lnTo>
                <a:lnTo>
                  <a:pt x="1132840" y="110388"/>
                </a:lnTo>
                <a:lnTo>
                  <a:pt x="1134097" y="110413"/>
                </a:lnTo>
                <a:lnTo>
                  <a:pt x="1134491" y="110070"/>
                </a:lnTo>
                <a:lnTo>
                  <a:pt x="1134656" y="109486"/>
                </a:lnTo>
                <a:lnTo>
                  <a:pt x="1134668" y="108826"/>
                </a:lnTo>
                <a:close/>
              </a:path>
              <a:path w="1283970" h="278764">
                <a:moveTo>
                  <a:pt x="1190891" y="136423"/>
                </a:moveTo>
                <a:lnTo>
                  <a:pt x="1190853" y="135750"/>
                </a:lnTo>
                <a:lnTo>
                  <a:pt x="1190650" y="133553"/>
                </a:lnTo>
                <a:lnTo>
                  <a:pt x="1189951" y="132486"/>
                </a:lnTo>
                <a:lnTo>
                  <a:pt x="1186827" y="132765"/>
                </a:lnTo>
                <a:lnTo>
                  <a:pt x="1186243" y="133756"/>
                </a:lnTo>
                <a:lnTo>
                  <a:pt x="1186548" y="136563"/>
                </a:lnTo>
                <a:lnTo>
                  <a:pt x="1187284" y="137706"/>
                </a:lnTo>
                <a:lnTo>
                  <a:pt x="1188974" y="137553"/>
                </a:lnTo>
                <a:lnTo>
                  <a:pt x="1190358" y="137426"/>
                </a:lnTo>
                <a:lnTo>
                  <a:pt x="1190891" y="136423"/>
                </a:lnTo>
                <a:close/>
              </a:path>
              <a:path w="1283970" h="278764">
                <a:moveTo>
                  <a:pt x="1198486" y="11201"/>
                </a:moveTo>
                <a:lnTo>
                  <a:pt x="1198422" y="10414"/>
                </a:lnTo>
                <a:lnTo>
                  <a:pt x="1198410" y="10172"/>
                </a:lnTo>
                <a:lnTo>
                  <a:pt x="1197876" y="9740"/>
                </a:lnTo>
                <a:lnTo>
                  <a:pt x="1197013" y="10109"/>
                </a:lnTo>
                <a:lnTo>
                  <a:pt x="1196835" y="10871"/>
                </a:lnTo>
                <a:lnTo>
                  <a:pt x="1196695" y="11582"/>
                </a:lnTo>
                <a:lnTo>
                  <a:pt x="1196619" y="12014"/>
                </a:lnTo>
                <a:lnTo>
                  <a:pt x="1196924" y="12230"/>
                </a:lnTo>
                <a:lnTo>
                  <a:pt x="1197356" y="12166"/>
                </a:lnTo>
                <a:lnTo>
                  <a:pt x="1198092" y="11811"/>
                </a:lnTo>
                <a:lnTo>
                  <a:pt x="1198486" y="11201"/>
                </a:lnTo>
                <a:close/>
              </a:path>
              <a:path w="1283970" h="278764">
                <a:moveTo>
                  <a:pt x="1229487" y="30645"/>
                </a:moveTo>
                <a:lnTo>
                  <a:pt x="1229385" y="29832"/>
                </a:lnTo>
                <a:lnTo>
                  <a:pt x="1229296" y="29044"/>
                </a:lnTo>
                <a:lnTo>
                  <a:pt x="1228826" y="28346"/>
                </a:lnTo>
                <a:lnTo>
                  <a:pt x="1226820" y="28892"/>
                </a:lnTo>
                <a:lnTo>
                  <a:pt x="1226832" y="29895"/>
                </a:lnTo>
                <a:lnTo>
                  <a:pt x="1227112" y="30848"/>
                </a:lnTo>
                <a:lnTo>
                  <a:pt x="1227277" y="31419"/>
                </a:lnTo>
                <a:lnTo>
                  <a:pt x="1227721" y="31699"/>
                </a:lnTo>
                <a:lnTo>
                  <a:pt x="1228344" y="31597"/>
                </a:lnTo>
                <a:lnTo>
                  <a:pt x="1229080" y="31242"/>
                </a:lnTo>
                <a:lnTo>
                  <a:pt x="1229487" y="30645"/>
                </a:lnTo>
                <a:close/>
              </a:path>
              <a:path w="1283970" h="278764">
                <a:moveTo>
                  <a:pt x="1283792" y="6578"/>
                </a:moveTo>
                <a:lnTo>
                  <a:pt x="1273251" y="5791"/>
                </a:lnTo>
                <a:lnTo>
                  <a:pt x="1274584" y="10858"/>
                </a:lnTo>
                <a:lnTo>
                  <a:pt x="1274114" y="10515"/>
                </a:lnTo>
                <a:lnTo>
                  <a:pt x="1273517" y="10350"/>
                </a:lnTo>
                <a:lnTo>
                  <a:pt x="1271282" y="10693"/>
                </a:lnTo>
                <a:lnTo>
                  <a:pt x="1270368" y="11823"/>
                </a:lnTo>
                <a:lnTo>
                  <a:pt x="1270609" y="13423"/>
                </a:lnTo>
                <a:lnTo>
                  <a:pt x="1270838" y="14947"/>
                </a:lnTo>
                <a:lnTo>
                  <a:pt x="1271866" y="15913"/>
                </a:lnTo>
                <a:lnTo>
                  <a:pt x="1274381" y="15735"/>
                </a:lnTo>
                <a:lnTo>
                  <a:pt x="1275118" y="15303"/>
                </a:lnTo>
                <a:lnTo>
                  <a:pt x="1275537" y="14503"/>
                </a:lnTo>
                <a:lnTo>
                  <a:pt x="1275842" y="15697"/>
                </a:lnTo>
                <a:lnTo>
                  <a:pt x="1283792" y="6578"/>
                </a:lnTo>
                <a:close/>
              </a:path>
            </a:pathLst>
          </a:custGeom>
          <a:solidFill>
            <a:srgbClr val="D1D3D4"/>
          </a:solidFill>
        </p:spPr>
        <p:txBody>
          <a:bodyPr wrap="square" lIns="0" tIns="0" rIns="0" bIns="0" rtlCol="0"/>
          <a:lstStyle/>
          <a:p>
            <a:endParaRPr/>
          </a:p>
        </p:txBody>
      </p:sp>
      <p:sp>
        <p:nvSpPr>
          <p:cNvPr id="210" name="bg object 210"/>
          <p:cNvSpPr/>
          <p:nvPr/>
        </p:nvSpPr>
        <p:spPr>
          <a:xfrm>
            <a:off x="3404260" y="4127944"/>
            <a:ext cx="1365250" cy="287020"/>
          </a:xfrm>
          <a:custGeom>
            <a:avLst/>
            <a:gdLst/>
            <a:ahLst/>
            <a:cxnLst/>
            <a:rect l="l" t="t" r="r" b="b"/>
            <a:pathLst>
              <a:path w="1365250" h="287020">
                <a:moveTo>
                  <a:pt x="3695" y="203238"/>
                </a:moveTo>
                <a:lnTo>
                  <a:pt x="3619" y="202234"/>
                </a:lnTo>
                <a:lnTo>
                  <a:pt x="2984" y="201891"/>
                </a:lnTo>
                <a:lnTo>
                  <a:pt x="1079" y="202145"/>
                </a:lnTo>
                <a:lnTo>
                  <a:pt x="317" y="202730"/>
                </a:lnTo>
                <a:lnTo>
                  <a:pt x="533" y="204774"/>
                </a:lnTo>
                <a:lnTo>
                  <a:pt x="1130" y="205320"/>
                </a:lnTo>
                <a:lnTo>
                  <a:pt x="2006" y="205244"/>
                </a:lnTo>
                <a:lnTo>
                  <a:pt x="3187" y="205155"/>
                </a:lnTo>
                <a:lnTo>
                  <a:pt x="3429" y="204139"/>
                </a:lnTo>
                <a:lnTo>
                  <a:pt x="3695" y="203238"/>
                </a:lnTo>
                <a:close/>
              </a:path>
              <a:path w="1365250" h="287020">
                <a:moveTo>
                  <a:pt x="5232" y="235508"/>
                </a:moveTo>
                <a:lnTo>
                  <a:pt x="2908" y="230974"/>
                </a:lnTo>
                <a:lnTo>
                  <a:pt x="2781" y="235038"/>
                </a:lnTo>
                <a:lnTo>
                  <a:pt x="0" y="237731"/>
                </a:lnTo>
                <a:lnTo>
                  <a:pt x="850" y="241668"/>
                </a:lnTo>
                <a:lnTo>
                  <a:pt x="4800" y="237401"/>
                </a:lnTo>
                <a:lnTo>
                  <a:pt x="5232" y="235508"/>
                </a:lnTo>
                <a:close/>
              </a:path>
              <a:path w="1365250" h="287020">
                <a:moveTo>
                  <a:pt x="11163" y="63093"/>
                </a:moveTo>
                <a:lnTo>
                  <a:pt x="11150" y="62674"/>
                </a:lnTo>
                <a:lnTo>
                  <a:pt x="10985" y="61810"/>
                </a:lnTo>
                <a:lnTo>
                  <a:pt x="10515" y="61506"/>
                </a:lnTo>
                <a:lnTo>
                  <a:pt x="9906" y="61645"/>
                </a:lnTo>
                <a:lnTo>
                  <a:pt x="9652" y="61709"/>
                </a:lnTo>
                <a:lnTo>
                  <a:pt x="9347" y="62166"/>
                </a:lnTo>
                <a:lnTo>
                  <a:pt x="9309" y="62484"/>
                </a:lnTo>
                <a:lnTo>
                  <a:pt x="9245" y="63093"/>
                </a:lnTo>
                <a:lnTo>
                  <a:pt x="9613" y="63563"/>
                </a:lnTo>
                <a:lnTo>
                  <a:pt x="10248" y="63550"/>
                </a:lnTo>
                <a:lnTo>
                  <a:pt x="10883" y="63550"/>
                </a:lnTo>
                <a:lnTo>
                  <a:pt x="11163" y="63093"/>
                </a:lnTo>
                <a:close/>
              </a:path>
              <a:path w="1365250" h="287020">
                <a:moveTo>
                  <a:pt x="16992" y="276390"/>
                </a:moveTo>
                <a:lnTo>
                  <a:pt x="16865" y="271132"/>
                </a:lnTo>
                <a:lnTo>
                  <a:pt x="15862" y="270294"/>
                </a:lnTo>
                <a:lnTo>
                  <a:pt x="14071" y="270167"/>
                </a:lnTo>
                <a:lnTo>
                  <a:pt x="9207" y="269836"/>
                </a:lnTo>
                <a:lnTo>
                  <a:pt x="6070" y="273075"/>
                </a:lnTo>
                <a:lnTo>
                  <a:pt x="1358" y="278917"/>
                </a:lnTo>
                <a:lnTo>
                  <a:pt x="1104" y="282562"/>
                </a:lnTo>
                <a:lnTo>
                  <a:pt x="3225" y="286473"/>
                </a:lnTo>
                <a:lnTo>
                  <a:pt x="5715" y="283591"/>
                </a:lnTo>
                <a:lnTo>
                  <a:pt x="8521" y="282257"/>
                </a:lnTo>
                <a:lnTo>
                  <a:pt x="14808" y="280416"/>
                </a:lnTo>
                <a:lnTo>
                  <a:pt x="16992" y="276390"/>
                </a:lnTo>
                <a:close/>
              </a:path>
              <a:path w="1365250" h="287020">
                <a:moveTo>
                  <a:pt x="21983" y="251612"/>
                </a:moveTo>
                <a:lnTo>
                  <a:pt x="21780" y="250875"/>
                </a:lnTo>
                <a:lnTo>
                  <a:pt x="21602" y="250101"/>
                </a:lnTo>
                <a:lnTo>
                  <a:pt x="19278" y="250215"/>
                </a:lnTo>
                <a:lnTo>
                  <a:pt x="18402" y="250799"/>
                </a:lnTo>
                <a:lnTo>
                  <a:pt x="18351" y="253326"/>
                </a:lnTo>
                <a:lnTo>
                  <a:pt x="18999" y="254114"/>
                </a:lnTo>
                <a:lnTo>
                  <a:pt x="21450" y="253974"/>
                </a:lnTo>
                <a:lnTo>
                  <a:pt x="21907" y="252869"/>
                </a:lnTo>
                <a:lnTo>
                  <a:pt x="21983" y="251612"/>
                </a:lnTo>
                <a:close/>
              </a:path>
              <a:path w="1365250" h="287020">
                <a:moveTo>
                  <a:pt x="25882" y="154876"/>
                </a:moveTo>
                <a:lnTo>
                  <a:pt x="25704" y="154597"/>
                </a:lnTo>
                <a:lnTo>
                  <a:pt x="25565" y="154127"/>
                </a:lnTo>
                <a:lnTo>
                  <a:pt x="25323" y="154076"/>
                </a:lnTo>
                <a:lnTo>
                  <a:pt x="24688" y="153924"/>
                </a:lnTo>
                <a:lnTo>
                  <a:pt x="24269" y="154368"/>
                </a:lnTo>
                <a:lnTo>
                  <a:pt x="24193" y="155232"/>
                </a:lnTo>
                <a:lnTo>
                  <a:pt x="24511" y="155727"/>
                </a:lnTo>
                <a:lnTo>
                  <a:pt x="25374" y="155917"/>
                </a:lnTo>
                <a:lnTo>
                  <a:pt x="25730" y="155473"/>
                </a:lnTo>
                <a:lnTo>
                  <a:pt x="25882" y="154876"/>
                </a:lnTo>
                <a:close/>
              </a:path>
              <a:path w="1365250" h="287020">
                <a:moveTo>
                  <a:pt x="29946" y="169684"/>
                </a:moveTo>
                <a:lnTo>
                  <a:pt x="29311" y="169024"/>
                </a:lnTo>
                <a:lnTo>
                  <a:pt x="28194" y="169011"/>
                </a:lnTo>
                <a:lnTo>
                  <a:pt x="27266" y="169011"/>
                </a:lnTo>
                <a:lnTo>
                  <a:pt x="26860" y="169760"/>
                </a:lnTo>
                <a:lnTo>
                  <a:pt x="26708" y="171742"/>
                </a:lnTo>
                <a:lnTo>
                  <a:pt x="27330" y="172453"/>
                </a:lnTo>
                <a:lnTo>
                  <a:pt x="29387" y="172427"/>
                </a:lnTo>
                <a:lnTo>
                  <a:pt x="29756" y="171678"/>
                </a:lnTo>
                <a:lnTo>
                  <a:pt x="29921" y="170815"/>
                </a:lnTo>
                <a:lnTo>
                  <a:pt x="29946" y="169684"/>
                </a:lnTo>
                <a:close/>
              </a:path>
              <a:path w="1365250" h="287020">
                <a:moveTo>
                  <a:pt x="34061" y="64427"/>
                </a:moveTo>
                <a:lnTo>
                  <a:pt x="34010" y="62903"/>
                </a:lnTo>
                <a:lnTo>
                  <a:pt x="33362" y="61734"/>
                </a:lnTo>
                <a:lnTo>
                  <a:pt x="29857" y="61607"/>
                </a:lnTo>
                <a:lnTo>
                  <a:pt x="28714" y="61899"/>
                </a:lnTo>
                <a:lnTo>
                  <a:pt x="28663" y="63754"/>
                </a:lnTo>
                <a:lnTo>
                  <a:pt x="28600" y="65798"/>
                </a:lnTo>
                <a:lnTo>
                  <a:pt x="29400" y="67132"/>
                </a:lnTo>
                <a:lnTo>
                  <a:pt x="31546" y="67259"/>
                </a:lnTo>
                <a:lnTo>
                  <a:pt x="33286" y="67348"/>
                </a:lnTo>
                <a:lnTo>
                  <a:pt x="33807" y="66128"/>
                </a:lnTo>
                <a:lnTo>
                  <a:pt x="34061" y="64427"/>
                </a:lnTo>
                <a:close/>
              </a:path>
              <a:path w="1365250" h="287020">
                <a:moveTo>
                  <a:pt x="37858" y="230200"/>
                </a:moveTo>
                <a:lnTo>
                  <a:pt x="37515" y="229806"/>
                </a:lnTo>
                <a:lnTo>
                  <a:pt x="36957" y="229641"/>
                </a:lnTo>
                <a:lnTo>
                  <a:pt x="36398" y="229463"/>
                </a:lnTo>
                <a:lnTo>
                  <a:pt x="35814" y="229641"/>
                </a:lnTo>
                <a:lnTo>
                  <a:pt x="35623" y="230212"/>
                </a:lnTo>
                <a:lnTo>
                  <a:pt x="35356" y="231013"/>
                </a:lnTo>
                <a:lnTo>
                  <a:pt x="35712" y="231635"/>
                </a:lnTo>
                <a:lnTo>
                  <a:pt x="37134" y="231800"/>
                </a:lnTo>
                <a:lnTo>
                  <a:pt x="37541" y="231406"/>
                </a:lnTo>
                <a:lnTo>
                  <a:pt x="37731" y="230847"/>
                </a:lnTo>
                <a:lnTo>
                  <a:pt x="37858" y="230200"/>
                </a:lnTo>
                <a:close/>
              </a:path>
              <a:path w="1365250" h="287020">
                <a:moveTo>
                  <a:pt x="48323" y="217589"/>
                </a:moveTo>
                <a:lnTo>
                  <a:pt x="48272" y="216763"/>
                </a:lnTo>
                <a:lnTo>
                  <a:pt x="47955" y="215912"/>
                </a:lnTo>
                <a:lnTo>
                  <a:pt x="45859" y="215950"/>
                </a:lnTo>
                <a:lnTo>
                  <a:pt x="44958" y="216750"/>
                </a:lnTo>
                <a:lnTo>
                  <a:pt x="44831" y="219062"/>
                </a:lnTo>
                <a:lnTo>
                  <a:pt x="45618" y="219341"/>
                </a:lnTo>
                <a:lnTo>
                  <a:pt x="46443" y="219303"/>
                </a:lnTo>
                <a:lnTo>
                  <a:pt x="47510" y="219265"/>
                </a:lnTo>
                <a:lnTo>
                  <a:pt x="48260" y="218770"/>
                </a:lnTo>
                <a:lnTo>
                  <a:pt x="48323" y="217589"/>
                </a:lnTo>
                <a:close/>
              </a:path>
              <a:path w="1365250" h="287020">
                <a:moveTo>
                  <a:pt x="55029" y="220700"/>
                </a:moveTo>
                <a:lnTo>
                  <a:pt x="54813" y="218986"/>
                </a:lnTo>
                <a:lnTo>
                  <a:pt x="53733" y="218414"/>
                </a:lnTo>
                <a:lnTo>
                  <a:pt x="51181" y="218782"/>
                </a:lnTo>
                <a:lnTo>
                  <a:pt x="50126" y="219265"/>
                </a:lnTo>
                <a:lnTo>
                  <a:pt x="50304" y="220408"/>
                </a:lnTo>
                <a:lnTo>
                  <a:pt x="50558" y="222186"/>
                </a:lnTo>
                <a:lnTo>
                  <a:pt x="51892" y="222999"/>
                </a:lnTo>
                <a:lnTo>
                  <a:pt x="54851" y="222758"/>
                </a:lnTo>
                <a:lnTo>
                  <a:pt x="54978" y="221691"/>
                </a:lnTo>
                <a:lnTo>
                  <a:pt x="55029" y="220700"/>
                </a:lnTo>
                <a:close/>
              </a:path>
              <a:path w="1365250" h="287020">
                <a:moveTo>
                  <a:pt x="55638" y="255320"/>
                </a:moveTo>
                <a:lnTo>
                  <a:pt x="55270" y="254965"/>
                </a:lnTo>
                <a:lnTo>
                  <a:pt x="54610" y="254965"/>
                </a:lnTo>
                <a:lnTo>
                  <a:pt x="54013" y="255130"/>
                </a:lnTo>
                <a:lnTo>
                  <a:pt x="53746" y="255574"/>
                </a:lnTo>
                <a:lnTo>
                  <a:pt x="53746" y="256159"/>
                </a:lnTo>
                <a:lnTo>
                  <a:pt x="53733" y="256781"/>
                </a:lnTo>
                <a:lnTo>
                  <a:pt x="54051" y="257238"/>
                </a:lnTo>
                <a:lnTo>
                  <a:pt x="55321" y="257022"/>
                </a:lnTo>
                <a:lnTo>
                  <a:pt x="55638" y="256540"/>
                </a:lnTo>
                <a:lnTo>
                  <a:pt x="55638" y="255955"/>
                </a:lnTo>
                <a:lnTo>
                  <a:pt x="55638" y="255320"/>
                </a:lnTo>
                <a:close/>
              </a:path>
              <a:path w="1365250" h="287020">
                <a:moveTo>
                  <a:pt x="61722" y="176682"/>
                </a:moveTo>
                <a:lnTo>
                  <a:pt x="61480" y="174802"/>
                </a:lnTo>
                <a:lnTo>
                  <a:pt x="60490" y="173672"/>
                </a:lnTo>
                <a:lnTo>
                  <a:pt x="56896" y="173863"/>
                </a:lnTo>
                <a:lnTo>
                  <a:pt x="55181" y="174421"/>
                </a:lnTo>
                <a:lnTo>
                  <a:pt x="55156" y="178562"/>
                </a:lnTo>
                <a:lnTo>
                  <a:pt x="57238" y="180632"/>
                </a:lnTo>
                <a:lnTo>
                  <a:pt x="60998" y="180035"/>
                </a:lnTo>
                <a:lnTo>
                  <a:pt x="61493" y="178384"/>
                </a:lnTo>
                <a:lnTo>
                  <a:pt x="61722" y="176682"/>
                </a:lnTo>
                <a:close/>
              </a:path>
              <a:path w="1365250" h="287020">
                <a:moveTo>
                  <a:pt x="67957" y="167627"/>
                </a:moveTo>
                <a:lnTo>
                  <a:pt x="67678" y="167500"/>
                </a:lnTo>
                <a:lnTo>
                  <a:pt x="67538" y="167424"/>
                </a:lnTo>
                <a:lnTo>
                  <a:pt x="67398" y="167690"/>
                </a:lnTo>
                <a:lnTo>
                  <a:pt x="67259" y="167944"/>
                </a:lnTo>
                <a:lnTo>
                  <a:pt x="67157" y="168224"/>
                </a:lnTo>
                <a:lnTo>
                  <a:pt x="67424" y="168363"/>
                </a:lnTo>
                <a:lnTo>
                  <a:pt x="67564" y="168440"/>
                </a:lnTo>
                <a:lnTo>
                  <a:pt x="67703" y="168173"/>
                </a:lnTo>
                <a:lnTo>
                  <a:pt x="67843" y="167919"/>
                </a:lnTo>
                <a:lnTo>
                  <a:pt x="67957" y="167640"/>
                </a:lnTo>
                <a:close/>
              </a:path>
              <a:path w="1365250" h="287020">
                <a:moveTo>
                  <a:pt x="71158" y="196443"/>
                </a:moveTo>
                <a:lnTo>
                  <a:pt x="69900" y="194805"/>
                </a:lnTo>
                <a:lnTo>
                  <a:pt x="67627" y="191833"/>
                </a:lnTo>
                <a:lnTo>
                  <a:pt x="69316" y="189598"/>
                </a:lnTo>
                <a:lnTo>
                  <a:pt x="70878" y="186055"/>
                </a:lnTo>
                <a:lnTo>
                  <a:pt x="64681" y="188468"/>
                </a:lnTo>
                <a:lnTo>
                  <a:pt x="60985" y="192252"/>
                </a:lnTo>
                <a:lnTo>
                  <a:pt x="56413" y="197091"/>
                </a:lnTo>
                <a:lnTo>
                  <a:pt x="55397" y="198081"/>
                </a:lnTo>
                <a:lnTo>
                  <a:pt x="54140" y="205600"/>
                </a:lnTo>
                <a:lnTo>
                  <a:pt x="50393" y="207873"/>
                </a:lnTo>
                <a:lnTo>
                  <a:pt x="50634" y="208864"/>
                </a:lnTo>
                <a:lnTo>
                  <a:pt x="51333" y="210134"/>
                </a:lnTo>
                <a:lnTo>
                  <a:pt x="51943" y="210426"/>
                </a:lnTo>
                <a:lnTo>
                  <a:pt x="58394" y="207987"/>
                </a:lnTo>
                <a:lnTo>
                  <a:pt x="64858" y="206883"/>
                </a:lnTo>
                <a:lnTo>
                  <a:pt x="70586" y="199174"/>
                </a:lnTo>
                <a:lnTo>
                  <a:pt x="71158" y="196443"/>
                </a:lnTo>
                <a:close/>
              </a:path>
              <a:path w="1365250" h="287020">
                <a:moveTo>
                  <a:pt x="73202" y="168503"/>
                </a:moveTo>
                <a:lnTo>
                  <a:pt x="72656" y="167919"/>
                </a:lnTo>
                <a:lnTo>
                  <a:pt x="71818" y="168033"/>
                </a:lnTo>
                <a:lnTo>
                  <a:pt x="71386" y="168084"/>
                </a:lnTo>
                <a:lnTo>
                  <a:pt x="70739" y="168605"/>
                </a:lnTo>
                <a:lnTo>
                  <a:pt x="70662" y="169011"/>
                </a:lnTo>
                <a:lnTo>
                  <a:pt x="70472" y="169900"/>
                </a:lnTo>
                <a:lnTo>
                  <a:pt x="71170" y="170256"/>
                </a:lnTo>
                <a:lnTo>
                  <a:pt x="71983" y="170345"/>
                </a:lnTo>
                <a:lnTo>
                  <a:pt x="72618" y="170319"/>
                </a:lnTo>
                <a:lnTo>
                  <a:pt x="73088" y="169976"/>
                </a:lnTo>
                <a:lnTo>
                  <a:pt x="73139" y="169367"/>
                </a:lnTo>
                <a:lnTo>
                  <a:pt x="73202" y="168503"/>
                </a:lnTo>
                <a:close/>
              </a:path>
              <a:path w="1365250" h="287020">
                <a:moveTo>
                  <a:pt x="74523" y="876"/>
                </a:moveTo>
                <a:lnTo>
                  <a:pt x="74383" y="317"/>
                </a:lnTo>
                <a:lnTo>
                  <a:pt x="73736" y="50"/>
                </a:lnTo>
                <a:lnTo>
                  <a:pt x="73113" y="0"/>
                </a:lnTo>
                <a:lnTo>
                  <a:pt x="72644" y="254"/>
                </a:lnTo>
                <a:lnTo>
                  <a:pt x="72440" y="838"/>
                </a:lnTo>
                <a:lnTo>
                  <a:pt x="72263" y="1397"/>
                </a:lnTo>
                <a:lnTo>
                  <a:pt x="72288" y="2108"/>
                </a:lnTo>
                <a:lnTo>
                  <a:pt x="73291" y="2273"/>
                </a:lnTo>
                <a:lnTo>
                  <a:pt x="73888" y="1765"/>
                </a:lnTo>
                <a:lnTo>
                  <a:pt x="74168" y="1371"/>
                </a:lnTo>
                <a:lnTo>
                  <a:pt x="74523" y="876"/>
                </a:lnTo>
                <a:close/>
              </a:path>
              <a:path w="1365250" h="287020">
                <a:moveTo>
                  <a:pt x="77978" y="197650"/>
                </a:moveTo>
                <a:lnTo>
                  <a:pt x="77089" y="196977"/>
                </a:lnTo>
                <a:lnTo>
                  <a:pt x="75742" y="197015"/>
                </a:lnTo>
                <a:lnTo>
                  <a:pt x="74828" y="197027"/>
                </a:lnTo>
                <a:lnTo>
                  <a:pt x="74409" y="197675"/>
                </a:lnTo>
                <a:lnTo>
                  <a:pt x="74358" y="198551"/>
                </a:lnTo>
                <a:lnTo>
                  <a:pt x="74383" y="199986"/>
                </a:lnTo>
                <a:lnTo>
                  <a:pt x="75171" y="200710"/>
                </a:lnTo>
                <a:lnTo>
                  <a:pt x="76555" y="200660"/>
                </a:lnTo>
                <a:lnTo>
                  <a:pt x="77457" y="200634"/>
                </a:lnTo>
                <a:lnTo>
                  <a:pt x="77914" y="199923"/>
                </a:lnTo>
                <a:lnTo>
                  <a:pt x="77978" y="197650"/>
                </a:lnTo>
                <a:close/>
              </a:path>
              <a:path w="1365250" h="287020">
                <a:moveTo>
                  <a:pt x="82029" y="128574"/>
                </a:moveTo>
                <a:lnTo>
                  <a:pt x="81978" y="127635"/>
                </a:lnTo>
                <a:lnTo>
                  <a:pt x="81394" y="127254"/>
                </a:lnTo>
                <a:lnTo>
                  <a:pt x="80556" y="127304"/>
                </a:lnTo>
                <a:lnTo>
                  <a:pt x="79794" y="127368"/>
                </a:lnTo>
                <a:lnTo>
                  <a:pt x="78943" y="127596"/>
                </a:lnTo>
                <a:lnTo>
                  <a:pt x="78892" y="129667"/>
                </a:lnTo>
                <a:lnTo>
                  <a:pt x="79756" y="130149"/>
                </a:lnTo>
                <a:lnTo>
                  <a:pt x="80772" y="130111"/>
                </a:lnTo>
                <a:lnTo>
                  <a:pt x="81635" y="130086"/>
                </a:lnTo>
                <a:lnTo>
                  <a:pt x="81978" y="129400"/>
                </a:lnTo>
                <a:lnTo>
                  <a:pt x="82029" y="128574"/>
                </a:lnTo>
                <a:close/>
              </a:path>
              <a:path w="1365250" h="287020">
                <a:moveTo>
                  <a:pt x="92544" y="214591"/>
                </a:moveTo>
                <a:lnTo>
                  <a:pt x="91554" y="212471"/>
                </a:lnTo>
                <a:lnTo>
                  <a:pt x="90030" y="210375"/>
                </a:lnTo>
                <a:lnTo>
                  <a:pt x="82169" y="210058"/>
                </a:lnTo>
                <a:lnTo>
                  <a:pt x="77012" y="213868"/>
                </a:lnTo>
                <a:lnTo>
                  <a:pt x="74371" y="223177"/>
                </a:lnTo>
                <a:lnTo>
                  <a:pt x="74409" y="224713"/>
                </a:lnTo>
                <a:lnTo>
                  <a:pt x="76885" y="227241"/>
                </a:lnTo>
                <a:lnTo>
                  <a:pt x="78079" y="226390"/>
                </a:lnTo>
                <a:lnTo>
                  <a:pt x="81711" y="225018"/>
                </a:lnTo>
                <a:lnTo>
                  <a:pt x="84226" y="224929"/>
                </a:lnTo>
                <a:lnTo>
                  <a:pt x="90246" y="222948"/>
                </a:lnTo>
                <a:lnTo>
                  <a:pt x="91440" y="220738"/>
                </a:lnTo>
                <a:lnTo>
                  <a:pt x="92544" y="214591"/>
                </a:lnTo>
                <a:close/>
              </a:path>
              <a:path w="1365250" h="287020">
                <a:moveTo>
                  <a:pt x="94856" y="41325"/>
                </a:moveTo>
                <a:lnTo>
                  <a:pt x="94322" y="40309"/>
                </a:lnTo>
                <a:lnTo>
                  <a:pt x="91719" y="39357"/>
                </a:lnTo>
                <a:lnTo>
                  <a:pt x="90424" y="39598"/>
                </a:lnTo>
                <a:lnTo>
                  <a:pt x="88569" y="42291"/>
                </a:lnTo>
                <a:lnTo>
                  <a:pt x="87490" y="43649"/>
                </a:lnTo>
                <a:lnTo>
                  <a:pt x="86944" y="46901"/>
                </a:lnTo>
                <a:lnTo>
                  <a:pt x="89217" y="45288"/>
                </a:lnTo>
                <a:lnTo>
                  <a:pt x="90970" y="46075"/>
                </a:lnTo>
                <a:lnTo>
                  <a:pt x="93929" y="45351"/>
                </a:lnTo>
                <a:lnTo>
                  <a:pt x="94665" y="44056"/>
                </a:lnTo>
                <a:lnTo>
                  <a:pt x="94856" y="41325"/>
                </a:lnTo>
                <a:close/>
              </a:path>
              <a:path w="1365250" h="287020">
                <a:moveTo>
                  <a:pt x="95211" y="196748"/>
                </a:moveTo>
                <a:lnTo>
                  <a:pt x="92798" y="192938"/>
                </a:lnTo>
                <a:lnTo>
                  <a:pt x="90957" y="193459"/>
                </a:lnTo>
                <a:lnTo>
                  <a:pt x="89636" y="194652"/>
                </a:lnTo>
                <a:lnTo>
                  <a:pt x="88277" y="195872"/>
                </a:lnTo>
                <a:lnTo>
                  <a:pt x="86944" y="197358"/>
                </a:lnTo>
                <a:lnTo>
                  <a:pt x="86372" y="199644"/>
                </a:lnTo>
                <a:lnTo>
                  <a:pt x="89077" y="200812"/>
                </a:lnTo>
                <a:lnTo>
                  <a:pt x="90957" y="199974"/>
                </a:lnTo>
                <a:lnTo>
                  <a:pt x="94284" y="197866"/>
                </a:lnTo>
                <a:lnTo>
                  <a:pt x="95211" y="196748"/>
                </a:lnTo>
                <a:close/>
              </a:path>
              <a:path w="1365250" h="287020">
                <a:moveTo>
                  <a:pt x="105689" y="248246"/>
                </a:moveTo>
                <a:lnTo>
                  <a:pt x="105486" y="247650"/>
                </a:lnTo>
                <a:lnTo>
                  <a:pt x="104813" y="247815"/>
                </a:lnTo>
                <a:lnTo>
                  <a:pt x="104432" y="247916"/>
                </a:lnTo>
                <a:lnTo>
                  <a:pt x="104038" y="248526"/>
                </a:lnTo>
                <a:lnTo>
                  <a:pt x="103898" y="248983"/>
                </a:lnTo>
                <a:lnTo>
                  <a:pt x="103720" y="249555"/>
                </a:lnTo>
                <a:lnTo>
                  <a:pt x="104038" y="250088"/>
                </a:lnTo>
                <a:lnTo>
                  <a:pt x="104724" y="250024"/>
                </a:lnTo>
                <a:lnTo>
                  <a:pt x="105333" y="249974"/>
                </a:lnTo>
                <a:lnTo>
                  <a:pt x="105575" y="249428"/>
                </a:lnTo>
                <a:lnTo>
                  <a:pt x="105651" y="248856"/>
                </a:lnTo>
                <a:lnTo>
                  <a:pt x="105689" y="248246"/>
                </a:lnTo>
                <a:close/>
              </a:path>
              <a:path w="1365250" h="287020">
                <a:moveTo>
                  <a:pt x="117830" y="193103"/>
                </a:moveTo>
                <a:lnTo>
                  <a:pt x="117525" y="192024"/>
                </a:lnTo>
                <a:lnTo>
                  <a:pt x="116789" y="191185"/>
                </a:lnTo>
                <a:lnTo>
                  <a:pt x="115468" y="191414"/>
                </a:lnTo>
                <a:lnTo>
                  <a:pt x="113931" y="191681"/>
                </a:lnTo>
                <a:lnTo>
                  <a:pt x="113385" y="192951"/>
                </a:lnTo>
                <a:lnTo>
                  <a:pt x="113385" y="194360"/>
                </a:lnTo>
                <a:lnTo>
                  <a:pt x="113398" y="195592"/>
                </a:lnTo>
                <a:lnTo>
                  <a:pt x="114363" y="195834"/>
                </a:lnTo>
                <a:lnTo>
                  <a:pt x="117005" y="195795"/>
                </a:lnTo>
                <a:lnTo>
                  <a:pt x="117665" y="194779"/>
                </a:lnTo>
                <a:lnTo>
                  <a:pt x="117830" y="193103"/>
                </a:lnTo>
                <a:close/>
              </a:path>
              <a:path w="1365250" h="287020">
                <a:moveTo>
                  <a:pt x="132791" y="49301"/>
                </a:moveTo>
                <a:lnTo>
                  <a:pt x="132384" y="48831"/>
                </a:lnTo>
                <a:lnTo>
                  <a:pt x="131254" y="49161"/>
                </a:lnTo>
                <a:lnTo>
                  <a:pt x="130683" y="49631"/>
                </a:lnTo>
                <a:lnTo>
                  <a:pt x="130530" y="50088"/>
                </a:lnTo>
                <a:lnTo>
                  <a:pt x="130327" y="50723"/>
                </a:lnTo>
                <a:lnTo>
                  <a:pt x="130860" y="51282"/>
                </a:lnTo>
                <a:lnTo>
                  <a:pt x="131991" y="51015"/>
                </a:lnTo>
                <a:lnTo>
                  <a:pt x="132384" y="50469"/>
                </a:lnTo>
                <a:lnTo>
                  <a:pt x="132727" y="50190"/>
                </a:lnTo>
                <a:lnTo>
                  <a:pt x="132791" y="49301"/>
                </a:lnTo>
                <a:close/>
              </a:path>
              <a:path w="1365250" h="287020">
                <a:moveTo>
                  <a:pt x="139865" y="164147"/>
                </a:moveTo>
                <a:lnTo>
                  <a:pt x="138963" y="162356"/>
                </a:lnTo>
                <a:lnTo>
                  <a:pt x="134874" y="160566"/>
                </a:lnTo>
                <a:lnTo>
                  <a:pt x="132397" y="160820"/>
                </a:lnTo>
                <a:lnTo>
                  <a:pt x="130505" y="162369"/>
                </a:lnTo>
                <a:lnTo>
                  <a:pt x="127088" y="165163"/>
                </a:lnTo>
                <a:lnTo>
                  <a:pt x="125361" y="169075"/>
                </a:lnTo>
                <a:lnTo>
                  <a:pt x="123913" y="174980"/>
                </a:lnTo>
                <a:lnTo>
                  <a:pt x="125361" y="176174"/>
                </a:lnTo>
                <a:lnTo>
                  <a:pt x="129120" y="173723"/>
                </a:lnTo>
                <a:lnTo>
                  <a:pt x="131787" y="173786"/>
                </a:lnTo>
                <a:lnTo>
                  <a:pt x="137528" y="172351"/>
                </a:lnTo>
                <a:lnTo>
                  <a:pt x="139484" y="169595"/>
                </a:lnTo>
                <a:lnTo>
                  <a:pt x="139522" y="165950"/>
                </a:lnTo>
                <a:lnTo>
                  <a:pt x="139865" y="164147"/>
                </a:lnTo>
                <a:close/>
              </a:path>
              <a:path w="1365250" h="287020">
                <a:moveTo>
                  <a:pt x="140423" y="70789"/>
                </a:moveTo>
                <a:lnTo>
                  <a:pt x="140169" y="68008"/>
                </a:lnTo>
                <a:lnTo>
                  <a:pt x="139255" y="67157"/>
                </a:lnTo>
                <a:lnTo>
                  <a:pt x="137502" y="67056"/>
                </a:lnTo>
                <a:lnTo>
                  <a:pt x="136309" y="67475"/>
                </a:lnTo>
                <a:lnTo>
                  <a:pt x="135318" y="68224"/>
                </a:lnTo>
                <a:lnTo>
                  <a:pt x="135483" y="69824"/>
                </a:lnTo>
                <a:lnTo>
                  <a:pt x="135674" y="71526"/>
                </a:lnTo>
                <a:lnTo>
                  <a:pt x="136994" y="71932"/>
                </a:lnTo>
                <a:lnTo>
                  <a:pt x="138366" y="71818"/>
                </a:lnTo>
                <a:lnTo>
                  <a:pt x="139636" y="71729"/>
                </a:lnTo>
                <a:lnTo>
                  <a:pt x="140423" y="70789"/>
                </a:lnTo>
                <a:close/>
              </a:path>
              <a:path w="1365250" h="287020">
                <a:moveTo>
                  <a:pt x="146177" y="153060"/>
                </a:moveTo>
                <a:lnTo>
                  <a:pt x="145554" y="151193"/>
                </a:lnTo>
                <a:lnTo>
                  <a:pt x="143471" y="148844"/>
                </a:lnTo>
                <a:lnTo>
                  <a:pt x="143433" y="147701"/>
                </a:lnTo>
                <a:lnTo>
                  <a:pt x="142328" y="147193"/>
                </a:lnTo>
                <a:lnTo>
                  <a:pt x="140830" y="147434"/>
                </a:lnTo>
                <a:lnTo>
                  <a:pt x="140576" y="149237"/>
                </a:lnTo>
                <a:lnTo>
                  <a:pt x="139014" y="149885"/>
                </a:lnTo>
                <a:lnTo>
                  <a:pt x="136550" y="150914"/>
                </a:lnTo>
                <a:lnTo>
                  <a:pt x="136715" y="153682"/>
                </a:lnTo>
                <a:lnTo>
                  <a:pt x="140779" y="155321"/>
                </a:lnTo>
                <a:lnTo>
                  <a:pt x="142887" y="156489"/>
                </a:lnTo>
                <a:lnTo>
                  <a:pt x="144538" y="154749"/>
                </a:lnTo>
                <a:lnTo>
                  <a:pt x="146177" y="153060"/>
                </a:lnTo>
                <a:close/>
              </a:path>
              <a:path w="1365250" h="287020">
                <a:moveTo>
                  <a:pt x="147967" y="254660"/>
                </a:moveTo>
                <a:lnTo>
                  <a:pt x="147789" y="254368"/>
                </a:lnTo>
                <a:lnTo>
                  <a:pt x="147675" y="253898"/>
                </a:lnTo>
                <a:lnTo>
                  <a:pt x="147421" y="253796"/>
                </a:lnTo>
                <a:lnTo>
                  <a:pt x="146761" y="253542"/>
                </a:lnTo>
                <a:lnTo>
                  <a:pt x="146367" y="253987"/>
                </a:lnTo>
                <a:lnTo>
                  <a:pt x="146354" y="254609"/>
                </a:lnTo>
                <a:lnTo>
                  <a:pt x="146342" y="254901"/>
                </a:lnTo>
                <a:lnTo>
                  <a:pt x="146596" y="255397"/>
                </a:lnTo>
                <a:lnTo>
                  <a:pt x="147472" y="255676"/>
                </a:lnTo>
                <a:lnTo>
                  <a:pt x="147840" y="255295"/>
                </a:lnTo>
                <a:lnTo>
                  <a:pt x="147967" y="254660"/>
                </a:lnTo>
                <a:close/>
              </a:path>
              <a:path w="1365250" h="287020">
                <a:moveTo>
                  <a:pt x="155219" y="161620"/>
                </a:moveTo>
                <a:lnTo>
                  <a:pt x="153212" y="161404"/>
                </a:lnTo>
                <a:lnTo>
                  <a:pt x="148831" y="161074"/>
                </a:lnTo>
                <a:lnTo>
                  <a:pt x="145681" y="163322"/>
                </a:lnTo>
                <a:lnTo>
                  <a:pt x="145948" y="165214"/>
                </a:lnTo>
                <a:lnTo>
                  <a:pt x="146278" y="167513"/>
                </a:lnTo>
                <a:lnTo>
                  <a:pt x="148221" y="167500"/>
                </a:lnTo>
                <a:lnTo>
                  <a:pt x="149771" y="167690"/>
                </a:lnTo>
                <a:lnTo>
                  <a:pt x="152400" y="167741"/>
                </a:lnTo>
                <a:lnTo>
                  <a:pt x="155079" y="165989"/>
                </a:lnTo>
                <a:lnTo>
                  <a:pt x="155219" y="161620"/>
                </a:lnTo>
                <a:close/>
              </a:path>
              <a:path w="1365250" h="287020">
                <a:moveTo>
                  <a:pt x="159321" y="224510"/>
                </a:moveTo>
                <a:lnTo>
                  <a:pt x="158153" y="223989"/>
                </a:lnTo>
                <a:lnTo>
                  <a:pt x="155511" y="223888"/>
                </a:lnTo>
                <a:lnTo>
                  <a:pt x="155067" y="224993"/>
                </a:lnTo>
                <a:lnTo>
                  <a:pt x="154889" y="226199"/>
                </a:lnTo>
                <a:lnTo>
                  <a:pt x="154724" y="227342"/>
                </a:lnTo>
                <a:lnTo>
                  <a:pt x="155282" y="227977"/>
                </a:lnTo>
                <a:lnTo>
                  <a:pt x="156768" y="228269"/>
                </a:lnTo>
                <a:lnTo>
                  <a:pt x="157594" y="227736"/>
                </a:lnTo>
                <a:lnTo>
                  <a:pt x="159181" y="227609"/>
                </a:lnTo>
                <a:lnTo>
                  <a:pt x="159321" y="224510"/>
                </a:lnTo>
                <a:close/>
              </a:path>
              <a:path w="1365250" h="287020">
                <a:moveTo>
                  <a:pt x="160020" y="62001"/>
                </a:moveTo>
                <a:lnTo>
                  <a:pt x="159054" y="61188"/>
                </a:lnTo>
                <a:lnTo>
                  <a:pt x="155892" y="60706"/>
                </a:lnTo>
                <a:lnTo>
                  <a:pt x="154965" y="61836"/>
                </a:lnTo>
                <a:lnTo>
                  <a:pt x="154457" y="63436"/>
                </a:lnTo>
                <a:lnTo>
                  <a:pt x="154355" y="64960"/>
                </a:lnTo>
                <a:lnTo>
                  <a:pt x="155321" y="65570"/>
                </a:lnTo>
                <a:lnTo>
                  <a:pt x="158407" y="66078"/>
                </a:lnTo>
                <a:lnTo>
                  <a:pt x="159550" y="65062"/>
                </a:lnTo>
                <a:lnTo>
                  <a:pt x="160020" y="62001"/>
                </a:lnTo>
                <a:close/>
              </a:path>
              <a:path w="1365250" h="287020">
                <a:moveTo>
                  <a:pt x="164312" y="248170"/>
                </a:moveTo>
                <a:lnTo>
                  <a:pt x="163499" y="245160"/>
                </a:lnTo>
                <a:lnTo>
                  <a:pt x="158775" y="242989"/>
                </a:lnTo>
                <a:lnTo>
                  <a:pt x="154012" y="244944"/>
                </a:lnTo>
                <a:lnTo>
                  <a:pt x="152666" y="249135"/>
                </a:lnTo>
                <a:lnTo>
                  <a:pt x="152285" y="251040"/>
                </a:lnTo>
                <a:lnTo>
                  <a:pt x="151625" y="253644"/>
                </a:lnTo>
                <a:lnTo>
                  <a:pt x="151269" y="256273"/>
                </a:lnTo>
                <a:lnTo>
                  <a:pt x="152717" y="257289"/>
                </a:lnTo>
                <a:lnTo>
                  <a:pt x="159004" y="255371"/>
                </a:lnTo>
                <a:lnTo>
                  <a:pt x="161239" y="253644"/>
                </a:lnTo>
                <a:lnTo>
                  <a:pt x="162712" y="251015"/>
                </a:lnTo>
                <a:lnTo>
                  <a:pt x="164312" y="248170"/>
                </a:lnTo>
                <a:close/>
              </a:path>
              <a:path w="1365250" h="287020">
                <a:moveTo>
                  <a:pt x="171932" y="54813"/>
                </a:moveTo>
                <a:lnTo>
                  <a:pt x="171919" y="51777"/>
                </a:lnTo>
                <a:lnTo>
                  <a:pt x="171856" y="49872"/>
                </a:lnTo>
                <a:lnTo>
                  <a:pt x="170510" y="48920"/>
                </a:lnTo>
                <a:lnTo>
                  <a:pt x="168211" y="49047"/>
                </a:lnTo>
                <a:lnTo>
                  <a:pt x="165544" y="49199"/>
                </a:lnTo>
                <a:lnTo>
                  <a:pt x="164261" y="50774"/>
                </a:lnTo>
                <a:lnTo>
                  <a:pt x="164312" y="53632"/>
                </a:lnTo>
                <a:lnTo>
                  <a:pt x="164338" y="56121"/>
                </a:lnTo>
                <a:lnTo>
                  <a:pt x="165823" y="56997"/>
                </a:lnTo>
                <a:lnTo>
                  <a:pt x="170091" y="57111"/>
                </a:lnTo>
                <a:lnTo>
                  <a:pt x="171932" y="54813"/>
                </a:lnTo>
                <a:close/>
              </a:path>
              <a:path w="1365250" h="287020">
                <a:moveTo>
                  <a:pt x="178346" y="180759"/>
                </a:moveTo>
                <a:lnTo>
                  <a:pt x="178295" y="180047"/>
                </a:lnTo>
                <a:lnTo>
                  <a:pt x="177838" y="179641"/>
                </a:lnTo>
                <a:lnTo>
                  <a:pt x="177228" y="179844"/>
                </a:lnTo>
                <a:lnTo>
                  <a:pt x="176745" y="180009"/>
                </a:lnTo>
                <a:lnTo>
                  <a:pt x="176237" y="180479"/>
                </a:lnTo>
                <a:lnTo>
                  <a:pt x="175742" y="181495"/>
                </a:lnTo>
                <a:lnTo>
                  <a:pt x="176060" y="182092"/>
                </a:lnTo>
                <a:lnTo>
                  <a:pt x="177584" y="182092"/>
                </a:lnTo>
                <a:lnTo>
                  <a:pt x="178142" y="181597"/>
                </a:lnTo>
                <a:lnTo>
                  <a:pt x="178346" y="180759"/>
                </a:lnTo>
                <a:close/>
              </a:path>
              <a:path w="1365250" h="287020">
                <a:moveTo>
                  <a:pt x="201422" y="159016"/>
                </a:moveTo>
                <a:lnTo>
                  <a:pt x="201371" y="158419"/>
                </a:lnTo>
                <a:lnTo>
                  <a:pt x="201282" y="157543"/>
                </a:lnTo>
                <a:lnTo>
                  <a:pt x="200723" y="157137"/>
                </a:lnTo>
                <a:lnTo>
                  <a:pt x="200520" y="157162"/>
                </a:lnTo>
                <a:lnTo>
                  <a:pt x="199212" y="157365"/>
                </a:lnTo>
                <a:lnTo>
                  <a:pt x="198831" y="157822"/>
                </a:lnTo>
                <a:lnTo>
                  <a:pt x="198869" y="158407"/>
                </a:lnTo>
                <a:lnTo>
                  <a:pt x="198932" y="159296"/>
                </a:lnTo>
                <a:lnTo>
                  <a:pt x="199605" y="159651"/>
                </a:lnTo>
                <a:lnTo>
                  <a:pt x="201053" y="159499"/>
                </a:lnTo>
                <a:lnTo>
                  <a:pt x="201422" y="159016"/>
                </a:lnTo>
                <a:close/>
              </a:path>
              <a:path w="1365250" h="287020">
                <a:moveTo>
                  <a:pt x="212813" y="44754"/>
                </a:moveTo>
                <a:lnTo>
                  <a:pt x="212788" y="43497"/>
                </a:lnTo>
                <a:lnTo>
                  <a:pt x="212636" y="42735"/>
                </a:lnTo>
                <a:lnTo>
                  <a:pt x="212407" y="41884"/>
                </a:lnTo>
                <a:lnTo>
                  <a:pt x="210019" y="42138"/>
                </a:lnTo>
                <a:lnTo>
                  <a:pt x="209778" y="43294"/>
                </a:lnTo>
                <a:lnTo>
                  <a:pt x="209842" y="45275"/>
                </a:lnTo>
                <a:lnTo>
                  <a:pt x="210172" y="46139"/>
                </a:lnTo>
                <a:lnTo>
                  <a:pt x="211086" y="46024"/>
                </a:lnTo>
                <a:lnTo>
                  <a:pt x="212458" y="45847"/>
                </a:lnTo>
                <a:lnTo>
                  <a:pt x="212813" y="44754"/>
                </a:lnTo>
                <a:close/>
              </a:path>
              <a:path w="1365250" h="287020">
                <a:moveTo>
                  <a:pt x="256209" y="159296"/>
                </a:moveTo>
                <a:lnTo>
                  <a:pt x="255968" y="158076"/>
                </a:lnTo>
                <a:lnTo>
                  <a:pt x="254304" y="157607"/>
                </a:lnTo>
                <a:lnTo>
                  <a:pt x="252526" y="157848"/>
                </a:lnTo>
                <a:lnTo>
                  <a:pt x="251650" y="158940"/>
                </a:lnTo>
                <a:lnTo>
                  <a:pt x="251612" y="162102"/>
                </a:lnTo>
                <a:lnTo>
                  <a:pt x="252069" y="163436"/>
                </a:lnTo>
                <a:lnTo>
                  <a:pt x="255511" y="163550"/>
                </a:lnTo>
                <a:lnTo>
                  <a:pt x="255752" y="162052"/>
                </a:lnTo>
                <a:lnTo>
                  <a:pt x="255981" y="160731"/>
                </a:lnTo>
                <a:lnTo>
                  <a:pt x="256209" y="159296"/>
                </a:lnTo>
                <a:close/>
              </a:path>
              <a:path w="1365250" h="287020">
                <a:moveTo>
                  <a:pt x="257479" y="171056"/>
                </a:moveTo>
                <a:lnTo>
                  <a:pt x="257403" y="168084"/>
                </a:lnTo>
                <a:lnTo>
                  <a:pt x="256336" y="167805"/>
                </a:lnTo>
                <a:lnTo>
                  <a:pt x="254977" y="167640"/>
                </a:lnTo>
                <a:lnTo>
                  <a:pt x="254127" y="168059"/>
                </a:lnTo>
                <a:lnTo>
                  <a:pt x="252539" y="168046"/>
                </a:lnTo>
                <a:lnTo>
                  <a:pt x="252361" y="171107"/>
                </a:lnTo>
                <a:lnTo>
                  <a:pt x="253288" y="171996"/>
                </a:lnTo>
                <a:lnTo>
                  <a:pt x="256260" y="172021"/>
                </a:lnTo>
                <a:lnTo>
                  <a:pt x="257479" y="171056"/>
                </a:lnTo>
                <a:close/>
              </a:path>
              <a:path w="1365250" h="287020">
                <a:moveTo>
                  <a:pt x="263931" y="182854"/>
                </a:moveTo>
                <a:lnTo>
                  <a:pt x="263588" y="180555"/>
                </a:lnTo>
                <a:lnTo>
                  <a:pt x="263004" y="179755"/>
                </a:lnTo>
                <a:lnTo>
                  <a:pt x="261823" y="179946"/>
                </a:lnTo>
                <a:lnTo>
                  <a:pt x="260807" y="180098"/>
                </a:lnTo>
                <a:lnTo>
                  <a:pt x="259969" y="180708"/>
                </a:lnTo>
                <a:lnTo>
                  <a:pt x="259956" y="181762"/>
                </a:lnTo>
                <a:lnTo>
                  <a:pt x="259956" y="182956"/>
                </a:lnTo>
                <a:lnTo>
                  <a:pt x="260985" y="183159"/>
                </a:lnTo>
                <a:lnTo>
                  <a:pt x="261950" y="183248"/>
                </a:lnTo>
                <a:lnTo>
                  <a:pt x="262902" y="183045"/>
                </a:lnTo>
                <a:lnTo>
                  <a:pt x="263931" y="182854"/>
                </a:lnTo>
                <a:close/>
              </a:path>
              <a:path w="1365250" h="287020">
                <a:moveTo>
                  <a:pt x="278206" y="156679"/>
                </a:moveTo>
                <a:lnTo>
                  <a:pt x="278180" y="156438"/>
                </a:lnTo>
                <a:lnTo>
                  <a:pt x="278003" y="155422"/>
                </a:lnTo>
                <a:lnTo>
                  <a:pt x="277571" y="155054"/>
                </a:lnTo>
                <a:lnTo>
                  <a:pt x="276961" y="155054"/>
                </a:lnTo>
                <a:lnTo>
                  <a:pt x="276288" y="155041"/>
                </a:lnTo>
                <a:lnTo>
                  <a:pt x="275907" y="155587"/>
                </a:lnTo>
                <a:lnTo>
                  <a:pt x="275844" y="157099"/>
                </a:lnTo>
                <a:lnTo>
                  <a:pt x="276453" y="157505"/>
                </a:lnTo>
                <a:lnTo>
                  <a:pt x="277342" y="157314"/>
                </a:lnTo>
                <a:lnTo>
                  <a:pt x="277939" y="157175"/>
                </a:lnTo>
                <a:lnTo>
                  <a:pt x="278206" y="156679"/>
                </a:lnTo>
                <a:close/>
              </a:path>
              <a:path w="1365250" h="287020">
                <a:moveTo>
                  <a:pt x="286931" y="41287"/>
                </a:moveTo>
                <a:lnTo>
                  <a:pt x="286727" y="39611"/>
                </a:lnTo>
                <a:lnTo>
                  <a:pt x="285813" y="38417"/>
                </a:lnTo>
                <a:lnTo>
                  <a:pt x="283159" y="36880"/>
                </a:lnTo>
                <a:lnTo>
                  <a:pt x="282321" y="37719"/>
                </a:lnTo>
                <a:lnTo>
                  <a:pt x="278307" y="40360"/>
                </a:lnTo>
                <a:lnTo>
                  <a:pt x="276402" y="43281"/>
                </a:lnTo>
                <a:lnTo>
                  <a:pt x="274561" y="46189"/>
                </a:lnTo>
                <a:lnTo>
                  <a:pt x="273507" y="47853"/>
                </a:lnTo>
                <a:lnTo>
                  <a:pt x="274764" y="49568"/>
                </a:lnTo>
                <a:lnTo>
                  <a:pt x="279336" y="48171"/>
                </a:lnTo>
                <a:lnTo>
                  <a:pt x="282054" y="47066"/>
                </a:lnTo>
                <a:lnTo>
                  <a:pt x="286181" y="44907"/>
                </a:lnTo>
                <a:lnTo>
                  <a:pt x="286829" y="43129"/>
                </a:lnTo>
                <a:lnTo>
                  <a:pt x="286931" y="41287"/>
                </a:lnTo>
                <a:close/>
              </a:path>
              <a:path w="1365250" h="287020">
                <a:moveTo>
                  <a:pt x="305282" y="241769"/>
                </a:moveTo>
                <a:lnTo>
                  <a:pt x="305015" y="241274"/>
                </a:lnTo>
                <a:lnTo>
                  <a:pt x="304749" y="241173"/>
                </a:lnTo>
                <a:lnTo>
                  <a:pt x="304177" y="240931"/>
                </a:lnTo>
                <a:lnTo>
                  <a:pt x="303631" y="241223"/>
                </a:lnTo>
                <a:lnTo>
                  <a:pt x="303428" y="241795"/>
                </a:lnTo>
                <a:lnTo>
                  <a:pt x="303199" y="242392"/>
                </a:lnTo>
                <a:lnTo>
                  <a:pt x="303491" y="242836"/>
                </a:lnTo>
                <a:lnTo>
                  <a:pt x="304114" y="243027"/>
                </a:lnTo>
                <a:lnTo>
                  <a:pt x="304787" y="243052"/>
                </a:lnTo>
                <a:lnTo>
                  <a:pt x="305219" y="242697"/>
                </a:lnTo>
                <a:lnTo>
                  <a:pt x="305257" y="242074"/>
                </a:lnTo>
                <a:lnTo>
                  <a:pt x="305282" y="241769"/>
                </a:lnTo>
                <a:close/>
              </a:path>
              <a:path w="1365250" h="287020">
                <a:moveTo>
                  <a:pt x="343750" y="175526"/>
                </a:moveTo>
                <a:lnTo>
                  <a:pt x="343687" y="174815"/>
                </a:lnTo>
                <a:lnTo>
                  <a:pt x="343230" y="174447"/>
                </a:lnTo>
                <a:lnTo>
                  <a:pt x="342582" y="174498"/>
                </a:lnTo>
                <a:lnTo>
                  <a:pt x="341896" y="174536"/>
                </a:lnTo>
                <a:lnTo>
                  <a:pt x="341591" y="175082"/>
                </a:lnTo>
                <a:lnTo>
                  <a:pt x="341579" y="175717"/>
                </a:lnTo>
                <a:lnTo>
                  <a:pt x="341566" y="176428"/>
                </a:lnTo>
                <a:lnTo>
                  <a:pt x="342011" y="176784"/>
                </a:lnTo>
                <a:lnTo>
                  <a:pt x="343344" y="176631"/>
                </a:lnTo>
                <a:lnTo>
                  <a:pt x="343700" y="176187"/>
                </a:lnTo>
                <a:lnTo>
                  <a:pt x="343750" y="175526"/>
                </a:lnTo>
                <a:close/>
              </a:path>
              <a:path w="1365250" h="287020">
                <a:moveTo>
                  <a:pt x="467817" y="180022"/>
                </a:moveTo>
                <a:lnTo>
                  <a:pt x="467626" y="174320"/>
                </a:lnTo>
                <a:lnTo>
                  <a:pt x="465759" y="172402"/>
                </a:lnTo>
                <a:lnTo>
                  <a:pt x="460565" y="172618"/>
                </a:lnTo>
                <a:lnTo>
                  <a:pt x="457606" y="175552"/>
                </a:lnTo>
                <a:lnTo>
                  <a:pt x="457796" y="178066"/>
                </a:lnTo>
                <a:lnTo>
                  <a:pt x="457936" y="179895"/>
                </a:lnTo>
                <a:lnTo>
                  <a:pt x="461035" y="182003"/>
                </a:lnTo>
                <a:lnTo>
                  <a:pt x="466229" y="181940"/>
                </a:lnTo>
                <a:lnTo>
                  <a:pt x="467817" y="180022"/>
                </a:lnTo>
                <a:close/>
              </a:path>
              <a:path w="1365250" h="287020">
                <a:moveTo>
                  <a:pt x="500240" y="59169"/>
                </a:moveTo>
                <a:lnTo>
                  <a:pt x="499884" y="58826"/>
                </a:lnTo>
                <a:lnTo>
                  <a:pt x="499643" y="58394"/>
                </a:lnTo>
                <a:lnTo>
                  <a:pt x="499389" y="58381"/>
                </a:lnTo>
                <a:lnTo>
                  <a:pt x="498716" y="58369"/>
                </a:lnTo>
                <a:lnTo>
                  <a:pt x="498373" y="58902"/>
                </a:lnTo>
                <a:lnTo>
                  <a:pt x="498271" y="60159"/>
                </a:lnTo>
                <a:lnTo>
                  <a:pt x="498652" y="60744"/>
                </a:lnTo>
                <a:lnTo>
                  <a:pt x="499745" y="60312"/>
                </a:lnTo>
                <a:lnTo>
                  <a:pt x="499948" y="59613"/>
                </a:lnTo>
                <a:lnTo>
                  <a:pt x="500240" y="59169"/>
                </a:lnTo>
                <a:close/>
              </a:path>
              <a:path w="1365250" h="287020">
                <a:moveTo>
                  <a:pt x="538988" y="184124"/>
                </a:moveTo>
                <a:lnTo>
                  <a:pt x="538949" y="182956"/>
                </a:lnTo>
                <a:lnTo>
                  <a:pt x="538327" y="182359"/>
                </a:lnTo>
                <a:lnTo>
                  <a:pt x="537197" y="182435"/>
                </a:lnTo>
                <a:lnTo>
                  <a:pt x="536143" y="182499"/>
                </a:lnTo>
                <a:lnTo>
                  <a:pt x="535305" y="183019"/>
                </a:lnTo>
                <a:lnTo>
                  <a:pt x="535343" y="184188"/>
                </a:lnTo>
                <a:lnTo>
                  <a:pt x="535368" y="185305"/>
                </a:lnTo>
                <a:lnTo>
                  <a:pt x="536155" y="185877"/>
                </a:lnTo>
                <a:lnTo>
                  <a:pt x="538378" y="185953"/>
                </a:lnTo>
                <a:lnTo>
                  <a:pt x="538899" y="185229"/>
                </a:lnTo>
                <a:lnTo>
                  <a:pt x="538988" y="184124"/>
                </a:lnTo>
                <a:close/>
              </a:path>
              <a:path w="1365250" h="287020">
                <a:moveTo>
                  <a:pt x="543153" y="59436"/>
                </a:moveTo>
                <a:lnTo>
                  <a:pt x="542899" y="58851"/>
                </a:lnTo>
                <a:lnTo>
                  <a:pt x="541896" y="58762"/>
                </a:lnTo>
                <a:lnTo>
                  <a:pt x="541375" y="59067"/>
                </a:lnTo>
                <a:lnTo>
                  <a:pt x="541070" y="59969"/>
                </a:lnTo>
                <a:lnTo>
                  <a:pt x="541413" y="60439"/>
                </a:lnTo>
                <a:lnTo>
                  <a:pt x="542086" y="60604"/>
                </a:lnTo>
                <a:lnTo>
                  <a:pt x="542391" y="60413"/>
                </a:lnTo>
                <a:lnTo>
                  <a:pt x="542899" y="60299"/>
                </a:lnTo>
                <a:lnTo>
                  <a:pt x="542975" y="60045"/>
                </a:lnTo>
                <a:lnTo>
                  <a:pt x="543153" y="59436"/>
                </a:lnTo>
                <a:close/>
              </a:path>
              <a:path w="1365250" h="287020">
                <a:moveTo>
                  <a:pt x="616204" y="181178"/>
                </a:moveTo>
                <a:lnTo>
                  <a:pt x="612533" y="176898"/>
                </a:lnTo>
                <a:lnTo>
                  <a:pt x="603618" y="176758"/>
                </a:lnTo>
                <a:lnTo>
                  <a:pt x="599846" y="181254"/>
                </a:lnTo>
                <a:lnTo>
                  <a:pt x="599998" y="187096"/>
                </a:lnTo>
                <a:lnTo>
                  <a:pt x="600125" y="188442"/>
                </a:lnTo>
                <a:lnTo>
                  <a:pt x="600151" y="189814"/>
                </a:lnTo>
                <a:lnTo>
                  <a:pt x="601141" y="195262"/>
                </a:lnTo>
                <a:lnTo>
                  <a:pt x="603008" y="196202"/>
                </a:lnTo>
                <a:lnTo>
                  <a:pt x="611936" y="193421"/>
                </a:lnTo>
                <a:lnTo>
                  <a:pt x="613841" y="189382"/>
                </a:lnTo>
                <a:lnTo>
                  <a:pt x="616204" y="181178"/>
                </a:lnTo>
                <a:close/>
              </a:path>
              <a:path w="1365250" h="287020">
                <a:moveTo>
                  <a:pt x="621334" y="216179"/>
                </a:moveTo>
                <a:lnTo>
                  <a:pt x="620864" y="214604"/>
                </a:lnTo>
                <a:lnTo>
                  <a:pt x="620356" y="213080"/>
                </a:lnTo>
                <a:lnTo>
                  <a:pt x="618337" y="213156"/>
                </a:lnTo>
                <a:lnTo>
                  <a:pt x="616572" y="213220"/>
                </a:lnTo>
                <a:lnTo>
                  <a:pt x="616064" y="214528"/>
                </a:lnTo>
                <a:lnTo>
                  <a:pt x="616038" y="215976"/>
                </a:lnTo>
                <a:lnTo>
                  <a:pt x="615988" y="217627"/>
                </a:lnTo>
                <a:lnTo>
                  <a:pt x="616496" y="219367"/>
                </a:lnTo>
                <a:lnTo>
                  <a:pt x="620090" y="219227"/>
                </a:lnTo>
                <a:lnTo>
                  <a:pt x="621080" y="217855"/>
                </a:lnTo>
                <a:lnTo>
                  <a:pt x="621334" y="216179"/>
                </a:lnTo>
                <a:close/>
              </a:path>
              <a:path w="1365250" h="287020">
                <a:moveTo>
                  <a:pt x="663892" y="252996"/>
                </a:moveTo>
                <a:lnTo>
                  <a:pt x="663727" y="252095"/>
                </a:lnTo>
                <a:lnTo>
                  <a:pt x="663486" y="251002"/>
                </a:lnTo>
                <a:lnTo>
                  <a:pt x="661924" y="250990"/>
                </a:lnTo>
                <a:lnTo>
                  <a:pt x="660082" y="250977"/>
                </a:lnTo>
                <a:lnTo>
                  <a:pt x="659663" y="252272"/>
                </a:lnTo>
                <a:lnTo>
                  <a:pt x="659650" y="253695"/>
                </a:lnTo>
                <a:lnTo>
                  <a:pt x="659625" y="255181"/>
                </a:lnTo>
                <a:lnTo>
                  <a:pt x="660323" y="256476"/>
                </a:lnTo>
                <a:lnTo>
                  <a:pt x="663841" y="256311"/>
                </a:lnTo>
                <a:lnTo>
                  <a:pt x="663549" y="254558"/>
                </a:lnTo>
                <a:lnTo>
                  <a:pt x="663892" y="252996"/>
                </a:lnTo>
                <a:close/>
              </a:path>
              <a:path w="1365250" h="287020">
                <a:moveTo>
                  <a:pt x="845108" y="215544"/>
                </a:moveTo>
                <a:lnTo>
                  <a:pt x="844791" y="211747"/>
                </a:lnTo>
                <a:lnTo>
                  <a:pt x="844270" y="209791"/>
                </a:lnTo>
                <a:lnTo>
                  <a:pt x="842187" y="209842"/>
                </a:lnTo>
                <a:lnTo>
                  <a:pt x="839990" y="209892"/>
                </a:lnTo>
                <a:lnTo>
                  <a:pt x="838923" y="211683"/>
                </a:lnTo>
                <a:lnTo>
                  <a:pt x="838911" y="215773"/>
                </a:lnTo>
                <a:lnTo>
                  <a:pt x="839927" y="217017"/>
                </a:lnTo>
                <a:lnTo>
                  <a:pt x="841946" y="217043"/>
                </a:lnTo>
                <a:lnTo>
                  <a:pt x="844080" y="216725"/>
                </a:lnTo>
                <a:lnTo>
                  <a:pt x="845108" y="215544"/>
                </a:lnTo>
                <a:close/>
              </a:path>
              <a:path w="1365250" h="287020">
                <a:moveTo>
                  <a:pt x="909523" y="56451"/>
                </a:moveTo>
                <a:lnTo>
                  <a:pt x="908100" y="54698"/>
                </a:lnTo>
                <a:lnTo>
                  <a:pt x="907656" y="55003"/>
                </a:lnTo>
                <a:lnTo>
                  <a:pt x="907389" y="54178"/>
                </a:lnTo>
                <a:lnTo>
                  <a:pt x="906932" y="53708"/>
                </a:lnTo>
                <a:lnTo>
                  <a:pt x="904913" y="54419"/>
                </a:lnTo>
                <a:lnTo>
                  <a:pt x="904354" y="55397"/>
                </a:lnTo>
                <a:lnTo>
                  <a:pt x="904595" y="56807"/>
                </a:lnTo>
                <a:lnTo>
                  <a:pt x="904709" y="57023"/>
                </a:lnTo>
                <a:lnTo>
                  <a:pt x="892086" y="65684"/>
                </a:lnTo>
                <a:lnTo>
                  <a:pt x="902271" y="67868"/>
                </a:lnTo>
                <a:lnTo>
                  <a:pt x="906246" y="62712"/>
                </a:lnTo>
                <a:lnTo>
                  <a:pt x="909523" y="56451"/>
                </a:lnTo>
                <a:close/>
              </a:path>
              <a:path w="1365250" h="287020">
                <a:moveTo>
                  <a:pt x="916025" y="227330"/>
                </a:moveTo>
                <a:lnTo>
                  <a:pt x="915936" y="226669"/>
                </a:lnTo>
                <a:lnTo>
                  <a:pt x="915530" y="226225"/>
                </a:lnTo>
                <a:lnTo>
                  <a:pt x="914895" y="226212"/>
                </a:lnTo>
                <a:lnTo>
                  <a:pt x="913993" y="226187"/>
                </a:lnTo>
                <a:lnTo>
                  <a:pt x="913498" y="226758"/>
                </a:lnTo>
                <a:lnTo>
                  <a:pt x="913409" y="228282"/>
                </a:lnTo>
                <a:lnTo>
                  <a:pt x="913739" y="228777"/>
                </a:lnTo>
                <a:lnTo>
                  <a:pt x="914450" y="228739"/>
                </a:lnTo>
                <a:lnTo>
                  <a:pt x="915314" y="228701"/>
                </a:lnTo>
                <a:lnTo>
                  <a:pt x="915822" y="228168"/>
                </a:lnTo>
                <a:lnTo>
                  <a:pt x="916025" y="227330"/>
                </a:lnTo>
                <a:close/>
              </a:path>
              <a:path w="1365250" h="287020">
                <a:moveTo>
                  <a:pt x="953858" y="106057"/>
                </a:moveTo>
                <a:lnTo>
                  <a:pt x="952220" y="105651"/>
                </a:lnTo>
                <a:lnTo>
                  <a:pt x="949134" y="105676"/>
                </a:lnTo>
                <a:lnTo>
                  <a:pt x="948143" y="106159"/>
                </a:lnTo>
                <a:lnTo>
                  <a:pt x="947420" y="106959"/>
                </a:lnTo>
                <a:lnTo>
                  <a:pt x="946251" y="106654"/>
                </a:lnTo>
                <a:lnTo>
                  <a:pt x="945159" y="106464"/>
                </a:lnTo>
                <a:lnTo>
                  <a:pt x="944511" y="106908"/>
                </a:lnTo>
                <a:lnTo>
                  <a:pt x="942479" y="108318"/>
                </a:lnTo>
                <a:lnTo>
                  <a:pt x="941273" y="110909"/>
                </a:lnTo>
                <a:lnTo>
                  <a:pt x="938733" y="114350"/>
                </a:lnTo>
                <a:lnTo>
                  <a:pt x="942390" y="113728"/>
                </a:lnTo>
                <a:lnTo>
                  <a:pt x="944968" y="113690"/>
                </a:lnTo>
                <a:lnTo>
                  <a:pt x="947000" y="112953"/>
                </a:lnTo>
                <a:lnTo>
                  <a:pt x="947534" y="113309"/>
                </a:lnTo>
                <a:lnTo>
                  <a:pt x="948283" y="113398"/>
                </a:lnTo>
                <a:lnTo>
                  <a:pt x="952055" y="113169"/>
                </a:lnTo>
                <a:lnTo>
                  <a:pt x="953858" y="111328"/>
                </a:lnTo>
                <a:lnTo>
                  <a:pt x="953858" y="106057"/>
                </a:lnTo>
                <a:close/>
              </a:path>
              <a:path w="1365250" h="287020">
                <a:moveTo>
                  <a:pt x="990663" y="138201"/>
                </a:moveTo>
                <a:lnTo>
                  <a:pt x="990206" y="137947"/>
                </a:lnTo>
                <a:lnTo>
                  <a:pt x="989609" y="137985"/>
                </a:lnTo>
                <a:lnTo>
                  <a:pt x="988999" y="138163"/>
                </a:lnTo>
                <a:lnTo>
                  <a:pt x="988644" y="138569"/>
                </a:lnTo>
                <a:lnTo>
                  <a:pt x="988847" y="139166"/>
                </a:lnTo>
                <a:lnTo>
                  <a:pt x="988923" y="139433"/>
                </a:lnTo>
                <a:lnTo>
                  <a:pt x="989355" y="139738"/>
                </a:lnTo>
                <a:lnTo>
                  <a:pt x="989647" y="139763"/>
                </a:lnTo>
                <a:lnTo>
                  <a:pt x="990257" y="139827"/>
                </a:lnTo>
                <a:lnTo>
                  <a:pt x="990663" y="139407"/>
                </a:lnTo>
                <a:lnTo>
                  <a:pt x="990663" y="138201"/>
                </a:lnTo>
                <a:close/>
              </a:path>
              <a:path w="1365250" h="287020">
                <a:moveTo>
                  <a:pt x="991565" y="105384"/>
                </a:moveTo>
                <a:lnTo>
                  <a:pt x="991146" y="104254"/>
                </a:lnTo>
                <a:lnTo>
                  <a:pt x="988580" y="104317"/>
                </a:lnTo>
                <a:lnTo>
                  <a:pt x="987755" y="105575"/>
                </a:lnTo>
                <a:lnTo>
                  <a:pt x="987564" y="107035"/>
                </a:lnTo>
                <a:lnTo>
                  <a:pt x="987412" y="108292"/>
                </a:lnTo>
                <a:lnTo>
                  <a:pt x="988377" y="108712"/>
                </a:lnTo>
                <a:lnTo>
                  <a:pt x="989418" y="108762"/>
                </a:lnTo>
                <a:lnTo>
                  <a:pt x="990955" y="108826"/>
                </a:lnTo>
                <a:lnTo>
                  <a:pt x="991285" y="107657"/>
                </a:lnTo>
                <a:lnTo>
                  <a:pt x="991527" y="106540"/>
                </a:lnTo>
                <a:lnTo>
                  <a:pt x="991565" y="105384"/>
                </a:lnTo>
                <a:close/>
              </a:path>
              <a:path w="1365250" h="287020">
                <a:moveTo>
                  <a:pt x="1026642" y="100698"/>
                </a:moveTo>
                <a:lnTo>
                  <a:pt x="1024115" y="94386"/>
                </a:lnTo>
                <a:lnTo>
                  <a:pt x="1021854" y="98475"/>
                </a:lnTo>
                <a:lnTo>
                  <a:pt x="1019543" y="98590"/>
                </a:lnTo>
                <a:lnTo>
                  <a:pt x="1019238" y="98653"/>
                </a:lnTo>
                <a:lnTo>
                  <a:pt x="1018933" y="98679"/>
                </a:lnTo>
                <a:lnTo>
                  <a:pt x="1018159" y="96507"/>
                </a:lnTo>
                <a:lnTo>
                  <a:pt x="1016901" y="96532"/>
                </a:lnTo>
                <a:lnTo>
                  <a:pt x="1016431" y="99136"/>
                </a:lnTo>
                <a:lnTo>
                  <a:pt x="1015326" y="99415"/>
                </a:lnTo>
                <a:lnTo>
                  <a:pt x="1011745" y="100558"/>
                </a:lnTo>
                <a:lnTo>
                  <a:pt x="1011085" y="101879"/>
                </a:lnTo>
                <a:lnTo>
                  <a:pt x="1011174" y="103339"/>
                </a:lnTo>
                <a:lnTo>
                  <a:pt x="1011262" y="104825"/>
                </a:lnTo>
                <a:lnTo>
                  <a:pt x="1012545" y="105016"/>
                </a:lnTo>
                <a:lnTo>
                  <a:pt x="1014069" y="105359"/>
                </a:lnTo>
                <a:lnTo>
                  <a:pt x="1016114" y="104508"/>
                </a:lnTo>
                <a:lnTo>
                  <a:pt x="1020889" y="104203"/>
                </a:lnTo>
                <a:lnTo>
                  <a:pt x="1020165" y="102146"/>
                </a:lnTo>
                <a:lnTo>
                  <a:pt x="1020800" y="101574"/>
                </a:lnTo>
                <a:lnTo>
                  <a:pt x="1022451" y="99733"/>
                </a:lnTo>
                <a:lnTo>
                  <a:pt x="1026642" y="100698"/>
                </a:lnTo>
                <a:close/>
              </a:path>
              <a:path w="1365250" h="287020">
                <a:moveTo>
                  <a:pt x="1028141" y="150825"/>
                </a:moveTo>
                <a:lnTo>
                  <a:pt x="1027912" y="150622"/>
                </a:lnTo>
                <a:lnTo>
                  <a:pt x="1027671" y="150495"/>
                </a:lnTo>
                <a:lnTo>
                  <a:pt x="1027430" y="150342"/>
                </a:lnTo>
                <a:lnTo>
                  <a:pt x="1027366" y="150482"/>
                </a:lnTo>
                <a:lnTo>
                  <a:pt x="1027214" y="150710"/>
                </a:lnTo>
                <a:lnTo>
                  <a:pt x="1027455" y="150926"/>
                </a:lnTo>
                <a:lnTo>
                  <a:pt x="1027684" y="151053"/>
                </a:lnTo>
                <a:lnTo>
                  <a:pt x="1027912" y="151193"/>
                </a:lnTo>
                <a:lnTo>
                  <a:pt x="1027988" y="151053"/>
                </a:lnTo>
                <a:lnTo>
                  <a:pt x="1028141" y="150825"/>
                </a:lnTo>
                <a:close/>
              </a:path>
              <a:path w="1365250" h="287020">
                <a:moveTo>
                  <a:pt x="1041463" y="131127"/>
                </a:moveTo>
                <a:lnTo>
                  <a:pt x="1041158" y="130810"/>
                </a:lnTo>
                <a:lnTo>
                  <a:pt x="1041006" y="130556"/>
                </a:lnTo>
                <a:lnTo>
                  <a:pt x="1040765" y="130721"/>
                </a:lnTo>
                <a:lnTo>
                  <a:pt x="1040371" y="130860"/>
                </a:lnTo>
                <a:lnTo>
                  <a:pt x="1040231" y="131279"/>
                </a:lnTo>
                <a:lnTo>
                  <a:pt x="1040536" y="131597"/>
                </a:lnTo>
                <a:lnTo>
                  <a:pt x="1040676" y="131851"/>
                </a:lnTo>
                <a:lnTo>
                  <a:pt x="1040930" y="131673"/>
                </a:lnTo>
                <a:lnTo>
                  <a:pt x="1041311" y="131546"/>
                </a:lnTo>
                <a:lnTo>
                  <a:pt x="1041463" y="131127"/>
                </a:lnTo>
                <a:close/>
              </a:path>
              <a:path w="1365250" h="287020">
                <a:moveTo>
                  <a:pt x="1044841" y="113817"/>
                </a:moveTo>
                <a:lnTo>
                  <a:pt x="1044473" y="113220"/>
                </a:lnTo>
                <a:lnTo>
                  <a:pt x="1043622" y="112979"/>
                </a:lnTo>
                <a:lnTo>
                  <a:pt x="1042987" y="112839"/>
                </a:lnTo>
                <a:lnTo>
                  <a:pt x="1042492" y="113093"/>
                </a:lnTo>
                <a:lnTo>
                  <a:pt x="1042314" y="113665"/>
                </a:lnTo>
                <a:lnTo>
                  <a:pt x="1042073" y="114503"/>
                </a:lnTo>
                <a:lnTo>
                  <a:pt x="1042441" y="115138"/>
                </a:lnTo>
                <a:lnTo>
                  <a:pt x="1043317" y="115341"/>
                </a:lnTo>
                <a:lnTo>
                  <a:pt x="1043889" y="115468"/>
                </a:lnTo>
                <a:lnTo>
                  <a:pt x="1044448" y="115252"/>
                </a:lnTo>
                <a:lnTo>
                  <a:pt x="1044613" y="114655"/>
                </a:lnTo>
                <a:lnTo>
                  <a:pt x="1044841" y="113817"/>
                </a:lnTo>
                <a:close/>
              </a:path>
              <a:path w="1365250" h="287020">
                <a:moveTo>
                  <a:pt x="1045578" y="134962"/>
                </a:moveTo>
                <a:lnTo>
                  <a:pt x="1045337" y="134467"/>
                </a:lnTo>
                <a:lnTo>
                  <a:pt x="1045108" y="134391"/>
                </a:lnTo>
                <a:lnTo>
                  <a:pt x="1044473" y="134213"/>
                </a:lnTo>
                <a:lnTo>
                  <a:pt x="1044143" y="134645"/>
                </a:lnTo>
                <a:lnTo>
                  <a:pt x="1044028" y="135242"/>
                </a:lnTo>
                <a:lnTo>
                  <a:pt x="1044194" y="135534"/>
                </a:lnTo>
                <a:lnTo>
                  <a:pt x="1044308" y="136004"/>
                </a:lnTo>
                <a:lnTo>
                  <a:pt x="1044549" y="136093"/>
                </a:lnTo>
                <a:lnTo>
                  <a:pt x="1045222" y="136334"/>
                </a:lnTo>
                <a:lnTo>
                  <a:pt x="1045565" y="135851"/>
                </a:lnTo>
                <a:lnTo>
                  <a:pt x="1045578" y="135255"/>
                </a:lnTo>
                <a:lnTo>
                  <a:pt x="1045578" y="134962"/>
                </a:lnTo>
                <a:close/>
              </a:path>
              <a:path w="1365250" h="287020">
                <a:moveTo>
                  <a:pt x="1108367" y="138569"/>
                </a:moveTo>
                <a:lnTo>
                  <a:pt x="1108163" y="138379"/>
                </a:lnTo>
                <a:lnTo>
                  <a:pt x="1107960" y="138176"/>
                </a:lnTo>
                <a:lnTo>
                  <a:pt x="1107681" y="137998"/>
                </a:lnTo>
                <a:lnTo>
                  <a:pt x="1107363" y="138239"/>
                </a:lnTo>
                <a:lnTo>
                  <a:pt x="1107427" y="138607"/>
                </a:lnTo>
                <a:lnTo>
                  <a:pt x="1107554" y="138874"/>
                </a:lnTo>
                <a:lnTo>
                  <a:pt x="1107668" y="139153"/>
                </a:lnTo>
                <a:lnTo>
                  <a:pt x="1108367" y="138569"/>
                </a:lnTo>
                <a:close/>
              </a:path>
              <a:path w="1365250" h="287020">
                <a:moveTo>
                  <a:pt x="1126451" y="137528"/>
                </a:moveTo>
                <a:lnTo>
                  <a:pt x="1126413" y="136664"/>
                </a:lnTo>
                <a:lnTo>
                  <a:pt x="1125982" y="136055"/>
                </a:lnTo>
                <a:lnTo>
                  <a:pt x="1124204" y="136182"/>
                </a:lnTo>
                <a:lnTo>
                  <a:pt x="1123823" y="136842"/>
                </a:lnTo>
                <a:lnTo>
                  <a:pt x="1123797" y="138379"/>
                </a:lnTo>
                <a:lnTo>
                  <a:pt x="1124242" y="138734"/>
                </a:lnTo>
                <a:lnTo>
                  <a:pt x="1124864" y="138772"/>
                </a:lnTo>
                <a:lnTo>
                  <a:pt x="1125728" y="138836"/>
                </a:lnTo>
                <a:lnTo>
                  <a:pt x="1126299" y="138430"/>
                </a:lnTo>
                <a:lnTo>
                  <a:pt x="1126451" y="137528"/>
                </a:lnTo>
                <a:close/>
              </a:path>
              <a:path w="1365250" h="287020">
                <a:moveTo>
                  <a:pt x="1138250" y="150837"/>
                </a:moveTo>
                <a:lnTo>
                  <a:pt x="1137602" y="150050"/>
                </a:lnTo>
                <a:lnTo>
                  <a:pt x="1135011" y="150101"/>
                </a:lnTo>
                <a:lnTo>
                  <a:pt x="1134427" y="150761"/>
                </a:lnTo>
                <a:lnTo>
                  <a:pt x="1134567" y="153111"/>
                </a:lnTo>
                <a:lnTo>
                  <a:pt x="1135138" y="154114"/>
                </a:lnTo>
                <a:lnTo>
                  <a:pt x="1136535" y="154089"/>
                </a:lnTo>
                <a:lnTo>
                  <a:pt x="1137653" y="154063"/>
                </a:lnTo>
                <a:lnTo>
                  <a:pt x="1138186" y="153250"/>
                </a:lnTo>
                <a:lnTo>
                  <a:pt x="1138250" y="150837"/>
                </a:lnTo>
                <a:close/>
              </a:path>
              <a:path w="1365250" h="287020">
                <a:moveTo>
                  <a:pt x="1153020" y="273532"/>
                </a:moveTo>
                <a:lnTo>
                  <a:pt x="1152906" y="268274"/>
                </a:lnTo>
                <a:lnTo>
                  <a:pt x="1151890" y="267423"/>
                </a:lnTo>
                <a:lnTo>
                  <a:pt x="1145247" y="266979"/>
                </a:lnTo>
                <a:lnTo>
                  <a:pt x="1142111" y="270217"/>
                </a:lnTo>
                <a:lnTo>
                  <a:pt x="1139532" y="273405"/>
                </a:lnTo>
                <a:lnTo>
                  <a:pt x="1137399" y="276047"/>
                </a:lnTo>
                <a:lnTo>
                  <a:pt x="1137145" y="279692"/>
                </a:lnTo>
                <a:lnTo>
                  <a:pt x="1139266" y="283616"/>
                </a:lnTo>
                <a:lnTo>
                  <a:pt x="1141755" y="280720"/>
                </a:lnTo>
                <a:lnTo>
                  <a:pt x="1144562" y="279400"/>
                </a:lnTo>
                <a:lnTo>
                  <a:pt x="1150848" y="277558"/>
                </a:lnTo>
                <a:lnTo>
                  <a:pt x="1153020" y="273532"/>
                </a:lnTo>
                <a:close/>
              </a:path>
              <a:path w="1365250" h="287020">
                <a:moveTo>
                  <a:pt x="1226502" y="110934"/>
                </a:moveTo>
                <a:lnTo>
                  <a:pt x="1226413" y="110604"/>
                </a:lnTo>
                <a:lnTo>
                  <a:pt x="1226185" y="109816"/>
                </a:lnTo>
                <a:lnTo>
                  <a:pt x="1225435" y="109601"/>
                </a:lnTo>
                <a:lnTo>
                  <a:pt x="1224673" y="109905"/>
                </a:lnTo>
                <a:lnTo>
                  <a:pt x="1224153" y="110121"/>
                </a:lnTo>
                <a:lnTo>
                  <a:pt x="1223860" y="110566"/>
                </a:lnTo>
                <a:lnTo>
                  <a:pt x="1223962" y="111239"/>
                </a:lnTo>
                <a:lnTo>
                  <a:pt x="1224368" y="111810"/>
                </a:lnTo>
                <a:lnTo>
                  <a:pt x="1224927" y="112331"/>
                </a:lnTo>
                <a:lnTo>
                  <a:pt x="1225689" y="111848"/>
                </a:lnTo>
                <a:lnTo>
                  <a:pt x="1226070" y="111607"/>
                </a:lnTo>
                <a:lnTo>
                  <a:pt x="1226502" y="110934"/>
                </a:lnTo>
                <a:close/>
              </a:path>
              <a:path w="1365250" h="287020">
                <a:moveTo>
                  <a:pt x="1241971" y="132803"/>
                </a:moveTo>
                <a:lnTo>
                  <a:pt x="1239608" y="131660"/>
                </a:lnTo>
                <a:lnTo>
                  <a:pt x="1236179" y="132245"/>
                </a:lnTo>
                <a:lnTo>
                  <a:pt x="1235100" y="132435"/>
                </a:lnTo>
                <a:lnTo>
                  <a:pt x="1234503" y="133248"/>
                </a:lnTo>
                <a:lnTo>
                  <a:pt x="1234998" y="135191"/>
                </a:lnTo>
                <a:lnTo>
                  <a:pt x="1235735" y="135636"/>
                </a:lnTo>
                <a:lnTo>
                  <a:pt x="1238389" y="135128"/>
                </a:lnTo>
                <a:lnTo>
                  <a:pt x="1240282" y="134810"/>
                </a:lnTo>
                <a:lnTo>
                  <a:pt x="1241971" y="132803"/>
                </a:lnTo>
                <a:close/>
              </a:path>
              <a:path w="1365250" h="287020">
                <a:moveTo>
                  <a:pt x="1269974" y="135255"/>
                </a:moveTo>
                <a:lnTo>
                  <a:pt x="1269923" y="134607"/>
                </a:lnTo>
                <a:lnTo>
                  <a:pt x="1269619" y="133794"/>
                </a:lnTo>
                <a:lnTo>
                  <a:pt x="1269022" y="133350"/>
                </a:lnTo>
                <a:lnTo>
                  <a:pt x="1268158" y="133375"/>
                </a:lnTo>
                <a:lnTo>
                  <a:pt x="1267510" y="133400"/>
                </a:lnTo>
                <a:lnTo>
                  <a:pt x="1267028" y="133832"/>
                </a:lnTo>
                <a:lnTo>
                  <a:pt x="1267079" y="134480"/>
                </a:lnTo>
                <a:lnTo>
                  <a:pt x="1267180" y="135661"/>
                </a:lnTo>
                <a:lnTo>
                  <a:pt x="1267955" y="136156"/>
                </a:lnTo>
                <a:lnTo>
                  <a:pt x="1269085" y="135902"/>
                </a:lnTo>
                <a:lnTo>
                  <a:pt x="1269682" y="135763"/>
                </a:lnTo>
                <a:lnTo>
                  <a:pt x="1269974" y="135255"/>
                </a:lnTo>
                <a:close/>
              </a:path>
              <a:path w="1365250" h="287020">
                <a:moveTo>
                  <a:pt x="1271358" y="81191"/>
                </a:moveTo>
                <a:lnTo>
                  <a:pt x="1270635" y="75780"/>
                </a:lnTo>
                <a:lnTo>
                  <a:pt x="1269479" y="74879"/>
                </a:lnTo>
                <a:lnTo>
                  <a:pt x="1269072" y="74841"/>
                </a:lnTo>
                <a:lnTo>
                  <a:pt x="1268717" y="74714"/>
                </a:lnTo>
                <a:lnTo>
                  <a:pt x="1266609" y="75311"/>
                </a:lnTo>
                <a:lnTo>
                  <a:pt x="1264704" y="76187"/>
                </a:lnTo>
                <a:lnTo>
                  <a:pt x="1263650" y="78282"/>
                </a:lnTo>
                <a:lnTo>
                  <a:pt x="1262418" y="80746"/>
                </a:lnTo>
                <a:lnTo>
                  <a:pt x="1262824" y="82981"/>
                </a:lnTo>
                <a:lnTo>
                  <a:pt x="1266888" y="84950"/>
                </a:lnTo>
                <a:lnTo>
                  <a:pt x="1269466" y="84239"/>
                </a:lnTo>
                <a:lnTo>
                  <a:pt x="1271358" y="81191"/>
                </a:lnTo>
                <a:close/>
              </a:path>
              <a:path w="1365250" h="287020">
                <a:moveTo>
                  <a:pt x="1364678" y="132816"/>
                </a:moveTo>
                <a:lnTo>
                  <a:pt x="1364424" y="132029"/>
                </a:lnTo>
                <a:lnTo>
                  <a:pt x="1362710" y="131686"/>
                </a:lnTo>
                <a:lnTo>
                  <a:pt x="1362240" y="132257"/>
                </a:lnTo>
                <a:lnTo>
                  <a:pt x="1362062" y="133057"/>
                </a:lnTo>
                <a:lnTo>
                  <a:pt x="1362011" y="133921"/>
                </a:lnTo>
                <a:lnTo>
                  <a:pt x="1362392" y="134581"/>
                </a:lnTo>
                <a:lnTo>
                  <a:pt x="1363256" y="134543"/>
                </a:lnTo>
                <a:lnTo>
                  <a:pt x="1363662" y="134531"/>
                </a:lnTo>
                <a:lnTo>
                  <a:pt x="1364221" y="133985"/>
                </a:lnTo>
                <a:lnTo>
                  <a:pt x="1364386" y="133553"/>
                </a:lnTo>
                <a:lnTo>
                  <a:pt x="1364678" y="132816"/>
                </a:lnTo>
                <a:close/>
              </a:path>
            </a:pathLst>
          </a:custGeom>
          <a:solidFill>
            <a:srgbClr val="D1D3D4"/>
          </a:solidFill>
        </p:spPr>
        <p:txBody>
          <a:bodyPr wrap="square" lIns="0" tIns="0" rIns="0" bIns="0" rtlCol="0"/>
          <a:lstStyle/>
          <a:p>
            <a:endParaRPr/>
          </a:p>
        </p:txBody>
      </p:sp>
      <p:sp>
        <p:nvSpPr>
          <p:cNvPr id="211" name="bg object 211"/>
          <p:cNvSpPr/>
          <p:nvPr/>
        </p:nvSpPr>
        <p:spPr>
          <a:xfrm>
            <a:off x="4283595" y="4125213"/>
            <a:ext cx="480059" cy="278130"/>
          </a:xfrm>
          <a:custGeom>
            <a:avLst/>
            <a:gdLst/>
            <a:ahLst/>
            <a:cxnLst/>
            <a:rect l="l" t="t" r="r" b="b"/>
            <a:pathLst>
              <a:path w="480060" h="278129">
                <a:moveTo>
                  <a:pt x="8788" y="34759"/>
                </a:moveTo>
                <a:lnTo>
                  <a:pt x="8394" y="33870"/>
                </a:lnTo>
                <a:lnTo>
                  <a:pt x="7823" y="32943"/>
                </a:lnTo>
                <a:lnTo>
                  <a:pt x="5245" y="33464"/>
                </a:lnTo>
                <a:lnTo>
                  <a:pt x="3429" y="33858"/>
                </a:lnTo>
                <a:lnTo>
                  <a:pt x="3124" y="35572"/>
                </a:lnTo>
                <a:lnTo>
                  <a:pt x="2870" y="37007"/>
                </a:lnTo>
                <a:lnTo>
                  <a:pt x="4368" y="37312"/>
                </a:lnTo>
                <a:lnTo>
                  <a:pt x="7213" y="37376"/>
                </a:lnTo>
                <a:lnTo>
                  <a:pt x="8509" y="36703"/>
                </a:lnTo>
                <a:lnTo>
                  <a:pt x="8788" y="34759"/>
                </a:lnTo>
                <a:close/>
              </a:path>
              <a:path w="480060" h="278129">
                <a:moveTo>
                  <a:pt x="11137" y="123177"/>
                </a:moveTo>
                <a:lnTo>
                  <a:pt x="7340" y="120281"/>
                </a:lnTo>
                <a:lnTo>
                  <a:pt x="8293" y="119405"/>
                </a:lnTo>
                <a:lnTo>
                  <a:pt x="9588" y="116484"/>
                </a:lnTo>
                <a:lnTo>
                  <a:pt x="8610" y="115684"/>
                </a:lnTo>
                <a:lnTo>
                  <a:pt x="6858" y="115328"/>
                </a:lnTo>
                <a:lnTo>
                  <a:pt x="5702" y="115379"/>
                </a:lnTo>
                <a:lnTo>
                  <a:pt x="4318" y="116255"/>
                </a:lnTo>
                <a:lnTo>
                  <a:pt x="4749" y="120269"/>
                </a:lnTo>
                <a:lnTo>
                  <a:pt x="3898" y="122732"/>
                </a:lnTo>
                <a:lnTo>
                  <a:pt x="1917" y="124993"/>
                </a:lnTo>
                <a:lnTo>
                  <a:pt x="1308" y="125691"/>
                </a:lnTo>
                <a:lnTo>
                  <a:pt x="1841" y="126504"/>
                </a:lnTo>
                <a:lnTo>
                  <a:pt x="4762" y="128422"/>
                </a:lnTo>
                <a:lnTo>
                  <a:pt x="6578" y="127139"/>
                </a:lnTo>
                <a:lnTo>
                  <a:pt x="9575" y="124688"/>
                </a:lnTo>
                <a:lnTo>
                  <a:pt x="11137" y="123177"/>
                </a:lnTo>
                <a:close/>
              </a:path>
              <a:path w="480060" h="278129">
                <a:moveTo>
                  <a:pt x="11950" y="198323"/>
                </a:moveTo>
                <a:lnTo>
                  <a:pt x="11226" y="195021"/>
                </a:lnTo>
                <a:lnTo>
                  <a:pt x="9804" y="194830"/>
                </a:lnTo>
                <a:lnTo>
                  <a:pt x="6007" y="194373"/>
                </a:lnTo>
                <a:lnTo>
                  <a:pt x="4762" y="196354"/>
                </a:lnTo>
                <a:lnTo>
                  <a:pt x="2247" y="198323"/>
                </a:lnTo>
                <a:lnTo>
                  <a:pt x="1993" y="199161"/>
                </a:lnTo>
                <a:lnTo>
                  <a:pt x="2552" y="200101"/>
                </a:lnTo>
                <a:lnTo>
                  <a:pt x="2971" y="200812"/>
                </a:lnTo>
                <a:lnTo>
                  <a:pt x="3784" y="200939"/>
                </a:lnTo>
                <a:lnTo>
                  <a:pt x="4838" y="200901"/>
                </a:lnTo>
                <a:lnTo>
                  <a:pt x="6261" y="200545"/>
                </a:lnTo>
                <a:lnTo>
                  <a:pt x="7962" y="200202"/>
                </a:lnTo>
                <a:lnTo>
                  <a:pt x="10972" y="199237"/>
                </a:lnTo>
                <a:lnTo>
                  <a:pt x="11950" y="198323"/>
                </a:lnTo>
                <a:close/>
              </a:path>
              <a:path w="480060" h="278129">
                <a:moveTo>
                  <a:pt x="12242" y="182765"/>
                </a:moveTo>
                <a:lnTo>
                  <a:pt x="11442" y="180301"/>
                </a:lnTo>
                <a:lnTo>
                  <a:pt x="8597" y="179222"/>
                </a:lnTo>
                <a:lnTo>
                  <a:pt x="5168" y="177914"/>
                </a:lnTo>
                <a:lnTo>
                  <a:pt x="2120" y="179260"/>
                </a:lnTo>
                <a:lnTo>
                  <a:pt x="927" y="183883"/>
                </a:lnTo>
                <a:lnTo>
                  <a:pt x="990" y="185280"/>
                </a:lnTo>
                <a:lnTo>
                  <a:pt x="889" y="186461"/>
                </a:lnTo>
                <a:lnTo>
                  <a:pt x="1447" y="188391"/>
                </a:lnTo>
                <a:lnTo>
                  <a:pt x="0" y="190957"/>
                </a:lnTo>
                <a:lnTo>
                  <a:pt x="4762" y="192735"/>
                </a:lnTo>
                <a:lnTo>
                  <a:pt x="6731" y="191109"/>
                </a:lnTo>
                <a:lnTo>
                  <a:pt x="9080" y="188125"/>
                </a:lnTo>
                <a:lnTo>
                  <a:pt x="9994" y="187083"/>
                </a:lnTo>
                <a:lnTo>
                  <a:pt x="12242" y="182765"/>
                </a:lnTo>
                <a:close/>
              </a:path>
              <a:path w="480060" h="278129">
                <a:moveTo>
                  <a:pt x="16637" y="160642"/>
                </a:moveTo>
                <a:lnTo>
                  <a:pt x="16116" y="159753"/>
                </a:lnTo>
                <a:lnTo>
                  <a:pt x="15379" y="159562"/>
                </a:lnTo>
                <a:lnTo>
                  <a:pt x="13106" y="158953"/>
                </a:lnTo>
                <a:lnTo>
                  <a:pt x="11849" y="160007"/>
                </a:lnTo>
                <a:lnTo>
                  <a:pt x="11480" y="162483"/>
                </a:lnTo>
                <a:lnTo>
                  <a:pt x="13309" y="163055"/>
                </a:lnTo>
                <a:lnTo>
                  <a:pt x="15100" y="163461"/>
                </a:lnTo>
                <a:lnTo>
                  <a:pt x="16256" y="161353"/>
                </a:lnTo>
                <a:lnTo>
                  <a:pt x="16637" y="160642"/>
                </a:lnTo>
                <a:close/>
              </a:path>
              <a:path w="480060" h="278129">
                <a:moveTo>
                  <a:pt x="17233" y="3390"/>
                </a:moveTo>
                <a:lnTo>
                  <a:pt x="17183" y="2755"/>
                </a:lnTo>
                <a:lnTo>
                  <a:pt x="16954" y="2171"/>
                </a:lnTo>
                <a:lnTo>
                  <a:pt x="16433" y="1892"/>
                </a:lnTo>
                <a:lnTo>
                  <a:pt x="15481" y="2197"/>
                </a:lnTo>
                <a:lnTo>
                  <a:pt x="14808" y="2654"/>
                </a:lnTo>
                <a:lnTo>
                  <a:pt x="14795" y="2997"/>
                </a:lnTo>
                <a:lnTo>
                  <a:pt x="14782" y="3949"/>
                </a:lnTo>
                <a:lnTo>
                  <a:pt x="15532" y="4114"/>
                </a:lnTo>
                <a:lnTo>
                  <a:pt x="16319" y="3886"/>
                </a:lnTo>
                <a:lnTo>
                  <a:pt x="16840" y="3733"/>
                </a:lnTo>
                <a:lnTo>
                  <a:pt x="17233" y="3390"/>
                </a:lnTo>
                <a:close/>
              </a:path>
              <a:path w="480060" h="278129">
                <a:moveTo>
                  <a:pt x="21590" y="181343"/>
                </a:moveTo>
                <a:lnTo>
                  <a:pt x="19850" y="180619"/>
                </a:lnTo>
                <a:lnTo>
                  <a:pt x="19278" y="181216"/>
                </a:lnTo>
                <a:lnTo>
                  <a:pt x="17360" y="185089"/>
                </a:lnTo>
                <a:lnTo>
                  <a:pt x="14757" y="187706"/>
                </a:lnTo>
                <a:lnTo>
                  <a:pt x="13906" y="191884"/>
                </a:lnTo>
                <a:lnTo>
                  <a:pt x="18897" y="189992"/>
                </a:lnTo>
                <a:lnTo>
                  <a:pt x="20967" y="187337"/>
                </a:lnTo>
                <a:lnTo>
                  <a:pt x="21336" y="182918"/>
                </a:lnTo>
                <a:lnTo>
                  <a:pt x="21399" y="182130"/>
                </a:lnTo>
                <a:lnTo>
                  <a:pt x="21590" y="181343"/>
                </a:lnTo>
                <a:close/>
              </a:path>
              <a:path w="480060" h="278129">
                <a:moveTo>
                  <a:pt x="23799" y="272554"/>
                </a:moveTo>
                <a:lnTo>
                  <a:pt x="23583" y="271564"/>
                </a:lnTo>
                <a:lnTo>
                  <a:pt x="23215" y="271195"/>
                </a:lnTo>
                <a:lnTo>
                  <a:pt x="22910" y="271119"/>
                </a:lnTo>
                <a:lnTo>
                  <a:pt x="22313" y="270967"/>
                </a:lnTo>
                <a:lnTo>
                  <a:pt x="21767" y="271272"/>
                </a:lnTo>
                <a:lnTo>
                  <a:pt x="21551" y="272580"/>
                </a:lnTo>
                <a:lnTo>
                  <a:pt x="22098" y="272834"/>
                </a:lnTo>
                <a:lnTo>
                  <a:pt x="22682" y="272948"/>
                </a:lnTo>
                <a:lnTo>
                  <a:pt x="23329" y="272872"/>
                </a:lnTo>
                <a:lnTo>
                  <a:pt x="23799" y="272554"/>
                </a:lnTo>
                <a:close/>
              </a:path>
              <a:path w="480060" h="278129">
                <a:moveTo>
                  <a:pt x="29794" y="78041"/>
                </a:moveTo>
                <a:lnTo>
                  <a:pt x="29654" y="76555"/>
                </a:lnTo>
                <a:lnTo>
                  <a:pt x="29502" y="74663"/>
                </a:lnTo>
                <a:lnTo>
                  <a:pt x="28016" y="74739"/>
                </a:lnTo>
                <a:lnTo>
                  <a:pt x="24257" y="74536"/>
                </a:lnTo>
                <a:lnTo>
                  <a:pt x="22491" y="75577"/>
                </a:lnTo>
                <a:lnTo>
                  <a:pt x="20447" y="78054"/>
                </a:lnTo>
                <a:lnTo>
                  <a:pt x="19621" y="78778"/>
                </a:lnTo>
                <a:lnTo>
                  <a:pt x="20078" y="79870"/>
                </a:lnTo>
                <a:lnTo>
                  <a:pt x="20548" y="81000"/>
                </a:lnTo>
                <a:lnTo>
                  <a:pt x="21640" y="80759"/>
                </a:lnTo>
                <a:lnTo>
                  <a:pt x="23863" y="80860"/>
                </a:lnTo>
                <a:lnTo>
                  <a:pt x="24384" y="80924"/>
                </a:lnTo>
                <a:lnTo>
                  <a:pt x="29210" y="79260"/>
                </a:lnTo>
                <a:lnTo>
                  <a:pt x="29794" y="78041"/>
                </a:lnTo>
                <a:close/>
              </a:path>
              <a:path w="480060" h="278129">
                <a:moveTo>
                  <a:pt x="31762" y="152222"/>
                </a:moveTo>
                <a:lnTo>
                  <a:pt x="31000" y="151295"/>
                </a:lnTo>
                <a:lnTo>
                  <a:pt x="29552" y="151269"/>
                </a:lnTo>
                <a:lnTo>
                  <a:pt x="26987" y="151218"/>
                </a:lnTo>
                <a:lnTo>
                  <a:pt x="25819" y="153162"/>
                </a:lnTo>
                <a:lnTo>
                  <a:pt x="24345" y="156108"/>
                </a:lnTo>
                <a:lnTo>
                  <a:pt x="25628" y="156540"/>
                </a:lnTo>
                <a:lnTo>
                  <a:pt x="26631" y="156781"/>
                </a:lnTo>
                <a:lnTo>
                  <a:pt x="28714" y="156413"/>
                </a:lnTo>
                <a:lnTo>
                  <a:pt x="30949" y="156108"/>
                </a:lnTo>
                <a:lnTo>
                  <a:pt x="31762" y="152222"/>
                </a:lnTo>
                <a:close/>
              </a:path>
              <a:path w="480060" h="278129">
                <a:moveTo>
                  <a:pt x="33502" y="222351"/>
                </a:moveTo>
                <a:lnTo>
                  <a:pt x="33083" y="221856"/>
                </a:lnTo>
                <a:lnTo>
                  <a:pt x="32397" y="221919"/>
                </a:lnTo>
                <a:lnTo>
                  <a:pt x="31788" y="221970"/>
                </a:lnTo>
                <a:lnTo>
                  <a:pt x="31369" y="222453"/>
                </a:lnTo>
                <a:lnTo>
                  <a:pt x="31343" y="223659"/>
                </a:lnTo>
                <a:lnTo>
                  <a:pt x="31699" y="224116"/>
                </a:lnTo>
                <a:lnTo>
                  <a:pt x="32524" y="224243"/>
                </a:lnTo>
                <a:lnTo>
                  <a:pt x="32778" y="223862"/>
                </a:lnTo>
                <a:lnTo>
                  <a:pt x="33235" y="223456"/>
                </a:lnTo>
                <a:lnTo>
                  <a:pt x="33350" y="222973"/>
                </a:lnTo>
                <a:lnTo>
                  <a:pt x="33502" y="222351"/>
                </a:lnTo>
                <a:close/>
              </a:path>
              <a:path w="480060" h="278129">
                <a:moveTo>
                  <a:pt x="34607" y="36664"/>
                </a:moveTo>
                <a:lnTo>
                  <a:pt x="29552" y="30264"/>
                </a:lnTo>
                <a:lnTo>
                  <a:pt x="30429" y="30022"/>
                </a:lnTo>
                <a:lnTo>
                  <a:pt x="31267" y="29603"/>
                </a:lnTo>
                <a:lnTo>
                  <a:pt x="31242" y="28181"/>
                </a:lnTo>
                <a:lnTo>
                  <a:pt x="31216" y="26885"/>
                </a:lnTo>
                <a:lnTo>
                  <a:pt x="30149" y="26212"/>
                </a:lnTo>
                <a:lnTo>
                  <a:pt x="27520" y="26149"/>
                </a:lnTo>
                <a:lnTo>
                  <a:pt x="26517" y="26657"/>
                </a:lnTo>
                <a:lnTo>
                  <a:pt x="26085" y="27774"/>
                </a:lnTo>
                <a:lnTo>
                  <a:pt x="23368" y="28206"/>
                </a:lnTo>
                <a:lnTo>
                  <a:pt x="21348" y="29425"/>
                </a:lnTo>
                <a:lnTo>
                  <a:pt x="21247" y="32880"/>
                </a:lnTo>
                <a:lnTo>
                  <a:pt x="33909" y="38049"/>
                </a:lnTo>
                <a:lnTo>
                  <a:pt x="34607" y="36664"/>
                </a:lnTo>
                <a:close/>
              </a:path>
              <a:path w="480060" h="278129">
                <a:moveTo>
                  <a:pt x="46101" y="73291"/>
                </a:moveTo>
                <a:lnTo>
                  <a:pt x="39128" y="67551"/>
                </a:lnTo>
                <a:lnTo>
                  <a:pt x="35153" y="62928"/>
                </a:lnTo>
                <a:lnTo>
                  <a:pt x="28143" y="66167"/>
                </a:lnTo>
                <a:lnTo>
                  <a:pt x="28587" y="72847"/>
                </a:lnTo>
                <a:lnTo>
                  <a:pt x="37706" y="80772"/>
                </a:lnTo>
                <a:lnTo>
                  <a:pt x="43688" y="75438"/>
                </a:lnTo>
                <a:lnTo>
                  <a:pt x="44018" y="75450"/>
                </a:lnTo>
                <a:lnTo>
                  <a:pt x="44729" y="75184"/>
                </a:lnTo>
                <a:lnTo>
                  <a:pt x="45377" y="74841"/>
                </a:lnTo>
                <a:lnTo>
                  <a:pt x="45300" y="74002"/>
                </a:lnTo>
                <a:lnTo>
                  <a:pt x="46101" y="73291"/>
                </a:lnTo>
                <a:close/>
              </a:path>
              <a:path w="480060" h="278129">
                <a:moveTo>
                  <a:pt x="55943" y="182664"/>
                </a:moveTo>
                <a:lnTo>
                  <a:pt x="55448" y="180708"/>
                </a:lnTo>
                <a:lnTo>
                  <a:pt x="55778" y="178587"/>
                </a:lnTo>
                <a:lnTo>
                  <a:pt x="52285" y="178092"/>
                </a:lnTo>
                <a:lnTo>
                  <a:pt x="51257" y="179158"/>
                </a:lnTo>
                <a:lnTo>
                  <a:pt x="51409" y="180479"/>
                </a:lnTo>
                <a:lnTo>
                  <a:pt x="51676" y="182829"/>
                </a:lnTo>
                <a:lnTo>
                  <a:pt x="53467" y="182880"/>
                </a:lnTo>
                <a:lnTo>
                  <a:pt x="55943" y="182664"/>
                </a:lnTo>
                <a:close/>
              </a:path>
              <a:path w="480060" h="278129">
                <a:moveTo>
                  <a:pt x="57086" y="247294"/>
                </a:moveTo>
                <a:lnTo>
                  <a:pt x="56578" y="247065"/>
                </a:lnTo>
                <a:lnTo>
                  <a:pt x="55994" y="247091"/>
                </a:lnTo>
                <a:lnTo>
                  <a:pt x="55372" y="247129"/>
                </a:lnTo>
                <a:lnTo>
                  <a:pt x="54965" y="247535"/>
                </a:lnTo>
                <a:lnTo>
                  <a:pt x="54876" y="248145"/>
                </a:lnTo>
                <a:lnTo>
                  <a:pt x="54800" y="248742"/>
                </a:lnTo>
                <a:lnTo>
                  <a:pt x="55041" y="249301"/>
                </a:lnTo>
                <a:lnTo>
                  <a:pt x="55676" y="249351"/>
                </a:lnTo>
                <a:lnTo>
                  <a:pt x="56553" y="249440"/>
                </a:lnTo>
                <a:lnTo>
                  <a:pt x="56972" y="248831"/>
                </a:lnTo>
                <a:lnTo>
                  <a:pt x="57073" y="248221"/>
                </a:lnTo>
                <a:lnTo>
                  <a:pt x="57086" y="247294"/>
                </a:lnTo>
                <a:close/>
              </a:path>
              <a:path w="480060" h="278129">
                <a:moveTo>
                  <a:pt x="72872" y="262255"/>
                </a:moveTo>
                <a:lnTo>
                  <a:pt x="72656" y="261340"/>
                </a:lnTo>
                <a:lnTo>
                  <a:pt x="72326" y="261200"/>
                </a:lnTo>
                <a:lnTo>
                  <a:pt x="71920" y="261429"/>
                </a:lnTo>
                <a:lnTo>
                  <a:pt x="71970" y="260972"/>
                </a:lnTo>
                <a:lnTo>
                  <a:pt x="71983" y="260743"/>
                </a:lnTo>
                <a:lnTo>
                  <a:pt x="72034" y="259626"/>
                </a:lnTo>
                <a:lnTo>
                  <a:pt x="71386" y="258508"/>
                </a:lnTo>
                <a:lnTo>
                  <a:pt x="67627" y="258508"/>
                </a:lnTo>
                <a:lnTo>
                  <a:pt x="66929" y="259994"/>
                </a:lnTo>
                <a:lnTo>
                  <a:pt x="66548" y="261861"/>
                </a:lnTo>
                <a:lnTo>
                  <a:pt x="66611" y="263283"/>
                </a:lnTo>
                <a:lnTo>
                  <a:pt x="67551" y="263753"/>
                </a:lnTo>
                <a:lnTo>
                  <a:pt x="70472" y="264121"/>
                </a:lnTo>
                <a:lnTo>
                  <a:pt x="71285" y="263423"/>
                </a:lnTo>
                <a:lnTo>
                  <a:pt x="71666" y="262394"/>
                </a:lnTo>
                <a:lnTo>
                  <a:pt x="71767" y="262521"/>
                </a:lnTo>
                <a:lnTo>
                  <a:pt x="71932" y="262597"/>
                </a:lnTo>
                <a:lnTo>
                  <a:pt x="72186" y="262610"/>
                </a:lnTo>
                <a:lnTo>
                  <a:pt x="72644" y="262534"/>
                </a:lnTo>
                <a:lnTo>
                  <a:pt x="72872" y="262255"/>
                </a:lnTo>
                <a:close/>
              </a:path>
              <a:path w="480060" h="278129">
                <a:moveTo>
                  <a:pt x="74256" y="149910"/>
                </a:moveTo>
                <a:lnTo>
                  <a:pt x="74193" y="148120"/>
                </a:lnTo>
                <a:lnTo>
                  <a:pt x="73558" y="148005"/>
                </a:lnTo>
                <a:lnTo>
                  <a:pt x="72923" y="148094"/>
                </a:lnTo>
                <a:lnTo>
                  <a:pt x="72047" y="148450"/>
                </a:lnTo>
                <a:lnTo>
                  <a:pt x="71170" y="148882"/>
                </a:lnTo>
                <a:lnTo>
                  <a:pt x="71564" y="150329"/>
                </a:lnTo>
                <a:lnTo>
                  <a:pt x="72136" y="150622"/>
                </a:lnTo>
                <a:lnTo>
                  <a:pt x="72402" y="150558"/>
                </a:lnTo>
                <a:lnTo>
                  <a:pt x="73367" y="150380"/>
                </a:lnTo>
                <a:lnTo>
                  <a:pt x="74256" y="149910"/>
                </a:lnTo>
                <a:close/>
              </a:path>
              <a:path w="480060" h="278129">
                <a:moveTo>
                  <a:pt x="74523" y="108788"/>
                </a:moveTo>
                <a:lnTo>
                  <a:pt x="72885" y="108381"/>
                </a:lnTo>
                <a:lnTo>
                  <a:pt x="69799" y="108407"/>
                </a:lnTo>
                <a:lnTo>
                  <a:pt x="68808" y="108889"/>
                </a:lnTo>
                <a:lnTo>
                  <a:pt x="68084" y="109689"/>
                </a:lnTo>
                <a:lnTo>
                  <a:pt x="66916" y="109385"/>
                </a:lnTo>
                <a:lnTo>
                  <a:pt x="65824" y="109194"/>
                </a:lnTo>
                <a:lnTo>
                  <a:pt x="65176" y="109639"/>
                </a:lnTo>
                <a:lnTo>
                  <a:pt x="63144" y="111048"/>
                </a:lnTo>
                <a:lnTo>
                  <a:pt x="61937" y="113639"/>
                </a:lnTo>
                <a:lnTo>
                  <a:pt x="59397" y="117081"/>
                </a:lnTo>
                <a:lnTo>
                  <a:pt x="63055" y="116459"/>
                </a:lnTo>
                <a:lnTo>
                  <a:pt x="65633" y="116420"/>
                </a:lnTo>
                <a:lnTo>
                  <a:pt x="67665" y="115684"/>
                </a:lnTo>
                <a:lnTo>
                  <a:pt x="68199" y="116039"/>
                </a:lnTo>
                <a:lnTo>
                  <a:pt x="68948" y="116128"/>
                </a:lnTo>
                <a:lnTo>
                  <a:pt x="72720" y="115900"/>
                </a:lnTo>
                <a:lnTo>
                  <a:pt x="74523" y="114058"/>
                </a:lnTo>
                <a:lnTo>
                  <a:pt x="74523" y="108788"/>
                </a:lnTo>
                <a:close/>
              </a:path>
              <a:path w="480060" h="278129">
                <a:moveTo>
                  <a:pt x="79629" y="197891"/>
                </a:moveTo>
                <a:lnTo>
                  <a:pt x="78841" y="197434"/>
                </a:lnTo>
                <a:lnTo>
                  <a:pt x="77736" y="197573"/>
                </a:lnTo>
                <a:lnTo>
                  <a:pt x="76428" y="197751"/>
                </a:lnTo>
                <a:lnTo>
                  <a:pt x="75717" y="198615"/>
                </a:lnTo>
                <a:lnTo>
                  <a:pt x="75704" y="199885"/>
                </a:lnTo>
                <a:lnTo>
                  <a:pt x="75692" y="200812"/>
                </a:lnTo>
                <a:lnTo>
                  <a:pt x="76454" y="201066"/>
                </a:lnTo>
                <a:lnTo>
                  <a:pt x="77635" y="201079"/>
                </a:lnTo>
                <a:lnTo>
                  <a:pt x="78295" y="200685"/>
                </a:lnTo>
                <a:lnTo>
                  <a:pt x="79629" y="200571"/>
                </a:lnTo>
                <a:lnTo>
                  <a:pt x="79629" y="197891"/>
                </a:lnTo>
                <a:close/>
              </a:path>
              <a:path w="480060" h="278129">
                <a:moveTo>
                  <a:pt x="81178" y="182079"/>
                </a:moveTo>
                <a:lnTo>
                  <a:pt x="81127" y="180378"/>
                </a:lnTo>
                <a:lnTo>
                  <a:pt x="80543" y="179920"/>
                </a:lnTo>
                <a:lnTo>
                  <a:pt x="79692" y="179908"/>
                </a:lnTo>
                <a:lnTo>
                  <a:pt x="78778" y="180060"/>
                </a:lnTo>
                <a:lnTo>
                  <a:pt x="78486" y="180695"/>
                </a:lnTo>
                <a:lnTo>
                  <a:pt x="78638" y="182105"/>
                </a:lnTo>
                <a:lnTo>
                  <a:pt x="79044" y="182499"/>
                </a:lnTo>
                <a:lnTo>
                  <a:pt x="79692" y="182473"/>
                </a:lnTo>
                <a:lnTo>
                  <a:pt x="80505" y="182448"/>
                </a:lnTo>
                <a:lnTo>
                  <a:pt x="81178" y="182079"/>
                </a:lnTo>
                <a:close/>
              </a:path>
              <a:path w="480060" h="278129">
                <a:moveTo>
                  <a:pt x="86296" y="235750"/>
                </a:moveTo>
                <a:lnTo>
                  <a:pt x="85521" y="235521"/>
                </a:lnTo>
                <a:lnTo>
                  <a:pt x="84734" y="235585"/>
                </a:lnTo>
                <a:lnTo>
                  <a:pt x="83908" y="235661"/>
                </a:lnTo>
                <a:lnTo>
                  <a:pt x="83362" y="236156"/>
                </a:lnTo>
                <a:lnTo>
                  <a:pt x="83439" y="237020"/>
                </a:lnTo>
                <a:lnTo>
                  <a:pt x="83477" y="237655"/>
                </a:lnTo>
                <a:lnTo>
                  <a:pt x="83972" y="237934"/>
                </a:lnTo>
                <a:lnTo>
                  <a:pt x="84594" y="237959"/>
                </a:lnTo>
                <a:lnTo>
                  <a:pt x="85407" y="237896"/>
                </a:lnTo>
                <a:lnTo>
                  <a:pt x="86093" y="237515"/>
                </a:lnTo>
                <a:lnTo>
                  <a:pt x="86182" y="236715"/>
                </a:lnTo>
                <a:lnTo>
                  <a:pt x="86296" y="235750"/>
                </a:lnTo>
                <a:close/>
              </a:path>
              <a:path w="480060" h="278129">
                <a:moveTo>
                  <a:pt x="94018" y="19824"/>
                </a:moveTo>
                <a:lnTo>
                  <a:pt x="92595" y="18516"/>
                </a:lnTo>
                <a:lnTo>
                  <a:pt x="91757" y="17170"/>
                </a:lnTo>
                <a:lnTo>
                  <a:pt x="91071" y="17233"/>
                </a:lnTo>
                <a:lnTo>
                  <a:pt x="89941" y="17360"/>
                </a:lnTo>
                <a:lnTo>
                  <a:pt x="88912" y="18402"/>
                </a:lnTo>
                <a:lnTo>
                  <a:pt x="87845" y="19062"/>
                </a:lnTo>
                <a:lnTo>
                  <a:pt x="88442" y="20027"/>
                </a:lnTo>
                <a:lnTo>
                  <a:pt x="89065" y="21805"/>
                </a:lnTo>
                <a:lnTo>
                  <a:pt x="89623" y="21793"/>
                </a:lnTo>
                <a:lnTo>
                  <a:pt x="90157" y="21767"/>
                </a:lnTo>
                <a:lnTo>
                  <a:pt x="90678" y="21577"/>
                </a:lnTo>
                <a:lnTo>
                  <a:pt x="91249" y="21297"/>
                </a:lnTo>
                <a:lnTo>
                  <a:pt x="91617" y="21590"/>
                </a:lnTo>
                <a:lnTo>
                  <a:pt x="91973" y="21463"/>
                </a:lnTo>
                <a:lnTo>
                  <a:pt x="92240" y="21107"/>
                </a:lnTo>
                <a:lnTo>
                  <a:pt x="92265" y="20840"/>
                </a:lnTo>
                <a:lnTo>
                  <a:pt x="93357" y="20142"/>
                </a:lnTo>
                <a:lnTo>
                  <a:pt x="94018" y="19824"/>
                </a:lnTo>
                <a:close/>
              </a:path>
              <a:path w="480060" h="278129">
                <a:moveTo>
                  <a:pt x="106718" y="275120"/>
                </a:moveTo>
                <a:lnTo>
                  <a:pt x="106654" y="273837"/>
                </a:lnTo>
                <a:lnTo>
                  <a:pt x="106527" y="271919"/>
                </a:lnTo>
                <a:lnTo>
                  <a:pt x="106019" y="271399"/>
                </a:lnTo>
                <a:lnTo>
                  <a:pt x="103098" y="270243"/>
                </a:lnTo>
                <a:lnTo>
                  <a:pt x="99529" y="272973"/>
                </a:lnTo>
                <a:lnTo>
                  <a:pt x="99834" y="275818"/>
                </a:lnTo>
                <a:lnTo>
                  <a:pt x="100317" y="276402"/>
                </a:lnTo>
                <a:lnTo>
                  <a:pt x="100736" y="276580"/>
                </a:lnTo>
                <a:lnTo>
                  <a:pt x="103073" y="277533"/>
                </a:lnTo>
                <a:lnTo>
                  <a:pt x="106718" y="275120"/>
                </a:lnTo>
                <a:close/>
              </a:path>
              <a:path w="480060" h="278129">
                <a:moveTo>
                  <a:pt x="113360" y="180670"/>
                </a:moveTo>
                <a:lnTo>
                  <a:pt x="113284" y="180187"/>
                </a:lnTo>
                <a:lnTo>
                  <a:pt x="113144" y="179362"/>
                </a:lnTo>
                <a:lnTo>
                  <a:pt x="112522" y="178917"/>
                </a:lnTo>
                <a:lnTo>
                  <a:pt x="111709" y="178777"/>
                </a:lnTo>
                <a:lnTo>
                  <a:pt x="111264" y="178841"/>
                </a:lnTo>
                <a:lnTo>
                  <a:pt x="110947" y="179197"/>
                </a:lnTo>
                <a:lnTo>
                  <a:pt x="111188" y="179539"/>
                </a:lnTo>
                <a:lnTo>
                  <a:pt x="111518" y="179984"/>
                </a:lnTo>
                <a:lnTo>
                  <a:pt x="112522" y="180594"/>
                </a:lnTo>
                <a:lnTo>
                  <a:pt x="112966" y="180873"/>
                </a:lnTo>
                <a:lnTo>
                  <a:pt x="113360" y="180670"/>
                </a:lnTo>
                <a:close/>
              </a:path>
              <a:path w="480060" h="278129">
                <a:moveTo>
                  <a:pt x="122529" y="232295"/>
                </a:moveTo>
                <a:lnTo>
                  <a:pt x="122339" y="231889"/>
                </a:lnTo>
                <a:lnTo>
                  <a:pt x="121996" y="231724"/>
                </a:lnTo>
                <a:lnTo>
                  <a:pt x="121653" y="232003"/>
                </a:lnTo>
                <a:lnTo>
                  <a:pt x="121424" y="232181"/>
                </a:lnTo>
                <a:lnTo>
                  <a:pt x="121361" y="232562"/>
                </a:lnTo>
                <a:lnTo>
                  <a:pt x="121234" y="232854"/>
                </a:lnTo>
                <a:lnTo>
                  <a:pt x="121526" y="232968"/>
                </a:lnTo>
                <a:lnTo>
                  <a:pt x="121920" y="233248"/>
                </a:lnTo>
                <a:lnTo>
                  <a:pt x="122110" y="233146"/>
                </a:lnTo>
                <a:lnTo>
                  <a:pt x="122339" y="233032"/>
                </a:lnTo>
                <a:lnTo>
                  <a:pt x="122402" y="232587"/>
                </a:lnTo>
                <a:lnTo>
                  <a:pt x="122529" y="232295"/>
                </a:lnTo>
                <a:close/>
              </a:path>
              <a:path w="480060" h="278129">
                <a:moveTo>
                  <a:pt x="123151" y="15595"/>
                </a:moveTo>
                <a:lnTo>
                  <a:pt x="122351" y="14122"/>
                </a:lnTo>
                <a:lnTo>
                  <a:pt x="121500" y="12661"/>
                </a:lnTo>
                <a:lnTo>
                  <a:pt x="118529" y="13792"/>
                </a:lnTo>
                <a:lnTo>
                  <a:pt x="118122" y="14681"/>
                </a:lnTo>
                <a:lnTo>
                  <a:pt x="119557" y="17005"/>
                </a:lnTo>
                <a:lnTo>
                  <a:pt x="121107" y="16751"/>
                </a:lnTo>
                <a:lnTo>
                  <a:pt x="122631" y="16256"/>
                </a:lnTo>
                <a:lnTo>
                  <a:pt x="122770" y="16205"/>
                </a:lnTo>
                <a:lnTo>
                  <a:pt x="122847" y="15989"/>
                </a:lnTo>
                <a:lnTo>
                  <a:pt x="123151" y="15595"/>
                </a:lnTo>
                <a:close/>
              </a:path>
              <a:path w="480060" h="278129">
                <a:moveTo>
                  <a:pt x="133400" y="153454"/>
                </a:moveTo>
                <a:lnTo>
                  <a:pt x="129921" y="150050"/>
                </a:lnTo>
                <a:lnTo>
                  <a:pt x="128041" y="149720"/>
                </a:lnTo>
                <a:lnTo>
                  <a:pt x="126047" y="149682"/>
                </a:lnTo>
                <a:lnTo>
                  <a:pt x="124345" y="149974"/>
                </a:lnTo>
                <a:lnTo>
                  <a:pt x="122593" y="150139"/>
                </a:lnTo>
                <a:lnTo>
                  <a:pt x="119100" y="151104"/>
                </a:lnTo>
                <a:lnTo>
                  <a:pt x="116624" y="151345"/>
                </a:lnTo>
                <a:lnTo>
                  <a:pt x="115773" y="156121"/>
                </a:lnTo>
                <a:lnTo>
                  <a:pt x="118910" y="155575"/>
                </a:lnTo>
                <a:lnTo>
                  <a:pt x="123685" y="159969"/>
                </a:lnTo>
                <a:lnTo>
                  <a:pt x="127177" y="159397"/>
                </a:lnTo>
                <a:lnTo>
                  <a:pt x="130810" y="157175"/>
                </a:lnTo>
                <a:lnTo>
                  <a:pt x="133146" y="155752"/>
                </a:lnTo>
                <a:lnTo>
                  <a:pt x="133400" y="153454"/>
                </a:lnTo>
                <a:close/>
              </a:path>
              <a:path w="480060" h="278129">
                <a:moveTo>
                  <a:pt x="146100" y="186829"/>
                </a:moveTo>
                <a:lnTo>
                  <a:pt x="145973" y="186220"/>
                </a:lnTo>
                <a:lnTo>
                  <a:pt x="145313" y="186347"/>
                </a:lnTo>
                <a:lnTo>
                  <a:pt x="144881" y="186436"/>
                </a:lnTo>
                <a:lnTo>
                  <a:pt x="144475" y="186956"/>
                </a:lnTo>
                <a:lnTo>
                  <a:pt x="143878" y="187858"/>
                </a:lnTo>
                <a:lnTo>
                  <a:pt x="143878" y="188544"/>
                </a:lnTo>
                <a:lnTo>
                  <a:pt x="144551" y="188645"/>
                </a:lnTo>
                <a:lnTo>
                  <a:pt x="145351" y="188760"/>
                </a:lnTo>
                <a:lnTo>
                  <a:pt x="145834" y="188163"/>
                </a:lnTo>
                <a:lnTo>
                  <a:pt x="146050" y="187401"/>
                </a:lnTo>
                <a:lnTo>
                  <a:pt x="146100" y="186829"/>
                </a:lnTo>
                <a:close/>
              </a:path>
              <a:path w="480060" h="278129">
                <a:moveTo>
                  <a:pt x="150736" y="4394"/>
                </a:moveTo>
                <a:lnTo>
                  <a:pt x="150622" y="3810"/>
                </a:lnTo>
                <a:lnTo>
                  <a:pt x="150215" y="3517"/>
                </a:lnTo>
                <a:lnTo>
                  <a:pt x="149644" y="3505"/>
                </a:lnTo>
                <a:lnTo>
                  <a:pt x="149021" y="3492"/>
                </a:lnTo>
                <a:lnTo>
                  <a:pt x="148615" y="3822"/>
                </a:lnTo>
                <a:lnTo>
                  <a:pt x="148780" y="5041"/>
                </a:lnTo>
                <a:lnTo>
                  <a:pt x="149186" y="5397"/>
                </a:lnTo>
                <a:lnTo>
                  <a:pt x="149783" y="5410"/>
                </a:lnTo>
                <a:lnTo>
                  <a:pt x="150431" y="5435"/>
                </a:lnTo>
                <a:lnTo>
                  <a:pt x="150710" y="5016"/>
                </a:lnTo>
                <a:lnTo>
                  <a:pt x="150736" y="4394"/>
                </a:lnTo>
                <a:close/>
              </a:path>
              <a:path w="480060" h="278129">
                <a:moveTo>
                  <a:pt x="153085" y="75857"/>
                </a:moveTo>
                <a:lnTo>
                  <a:pt x="152374" y="75082"/>
                </a:lnTo>
                <a:lnTo>
                  <a:pt x="151041" y="75107"/>
                </a:lnTo>
                <a:lnTo>
                  <a:pt x="149491" y="75692"/>
                </a:lnTo>
                <a:lnTo>
                  <a:pt x="147942" y="76517"/>
                </a:lnTo>
                <a:lnTo>
                  <a:pt x="147980" y="79629"/>
                </a:lnTo>
                <a:lnTo>
                  <a:pt x="148805" y="80327"/>
                </a:lnTo>
                <a:lnTo>
                  <a:pt x="152031" y="80149"/>
                </a:lnTo>
                <a:lnTo>
                  <a:pt x="152946" y="78727"/>
                </a:lnTo>
                <a:lnTo>
                  <a:pt x="153085" y="75857"/>
                </a:lnTo>
                <a:close/>
              </a:path>
              <a:path w="480060" h="278129">
                <a:moveTo>
                  <a:pt x="158851" y="182575"/>
                </a:moveTo>
                <a:lnTo>
                  <a:pt x="157861" y="181927"/>
                </a:lnTo>
                <a:lnTo>
                  <a:pt x="155041" y="182232"/>
                </a:lnTo>
                <a:lnTo>
                  <a:pt x="154139" y="183311"/>
                </a:lnTo>
                <a:lnTo>
                  <a:pt x="153784" y="186067"/>
                </a:lnTo>
                <a:lnTo>
                  <a:pt x="155003" y="186016"/>
                </a:lnTo>
                <a:lnTo>
                  <a:pt x="155917" y="186131"/>
                </a:lnTo>
                <a:lnTo>
                  <a:pt x="157365" y="186093"/>
                </a:lnTo>
                <a:lnTo>
                  <a:pt x="158661" y="185686"/>
                </a:lnTo>
                <a:lnTo>
                  <a:pt x="158762" y="183997"/>
                </a:lnTo>
                <a:lnTo>
                  <a:pt x="158851" y="182575"/>
                </a:lnTo>
                <a:close/>
              </a:path>
              <a:path w="480060" h="278129">
                <a:moveTo>
                  <a:pt x="167957" y="178435"/>
                </a:moveTo>
                <a:lnTo>
                  <a:pt x="167779" y="176784"/>
                </a:lnTo>
                <a:lnTo>
                  <a:pt x="167627" y="175361"/>
                </a:lnTo>
                <a:lnTo>
                  <a:pt x="167030" y="174675"/>
                </a:lnTo>
                <a:lnTo>
                  <a:pt x="165646" y="174866"/>
                </a:lnTo>
                <a:lnTo>
                  <a:pt x="163957" y="174929"/>
                </a:lnTo>
                <a:lnTo>
                  <a:pt x="163042" y="175742"/>
                </a:lnTo>
                <a:lnTo>
                  <a:pt x="163372" y="178816"/>
                </a:lnTo>
                <a:lnTo>
                  <a:pt x="163842" y="180073"/>
                </a:lnTo>
                <a:lnTo>
                  <a:pt x="167297" y="179324"/>
                </a:lnTo>
                <a:lnTo>
                  <a:pt x="167957" y="178435"/>
                </a:lnTo>
                <a:close/>
              </a:path>
              <a:path w="480060" h="278129">
                <a:moveTo>
                  <a:pt x="169811" y="160934"/>
                </a:moveTo>
                <a:lnTo>
                  <a:pt x="169710" y="160312"/>
                </a:lnTo>
                <a:lnTo>
                  <a:pt x="169684" y="159461"/>
                </a:lnTo>
                <a:lnTo>
                  <a:pt x="167741" y="159410"/>
                </a:lnTo>
                <a:lnTo>
                  <a:pt x="167106" y="159956"/>
                </a:lnTo>
                <a:lnTo>
                  <a:pt x="167119" y="160794"/>
                </a:lnTo>
                <a:lnTo>
                  <a:pt x="167132" y="161226"/>
                </a:lnTo>
                <a:lnTo>
                  <a:pt x="167652" y="161848"/>
                </a:lnTo>
                <a:lnTo>
                  <a:pt x="168097" y="162039"/>
                </a:lnTo>
                <a:lnTo>
                  <a:pt x="168922" y="162407"/>
                </a:lnTo>
                <a:lnTo>
                  <a:pt x="169583" y="162026"/>
                </a:lnTo>
                <a:lnTo>
                  <a:pt x="169811" y="160934"/>
                </a:lnTo>
                <a:close/>
              </a:path>
              <a:path w="480060" h="278129">
                <a:moveTo>
                  <a:pt x="177914" y="142176"/>
                </a:moveTo>
                <a:lnTo>
                  <a:pt x="177761" y="140271"/>
                </a:lnTo>
                <a:lnTo>
                  <a:pt x="175564" y="137058"/>
                </a:lnTo>
                <a:lnTo>
                  <a:pt x="173888" y="137566"/>
                </a:lnTo>
                <a:lnTo>
                  <a:pt x="170256" y="138112"/>
                </a:lnTo>
                <a:lnTo>
                  <a:pt x="168554" y="139128"/>
                </a:lnTo>
                <a:lnTo>
                  <a:pt x="166395" y="142608"/>
                </a:lnTo>
                <a:lnTo>
                  <a:pt x="165074" y="144221"/>
                </a:lnTo>
                <a:lnTo>
                  <a:pt x="162839" y="146570"/>
                </a:lnTo>
                <a:lnTo>
                  <a:pt x="161975" y="147599"/>
                </a:lnTo>
                <a:lnTo>
                  <a:pt x="162623" y="148882"/>
                </a:lnTo>
                <a:lnTo>
                  <a:pt x="163258" y="150139"/>
                </a:lnTo>
                <a:lnTo>
                  <a:pt x="164503" y="150050"/>
                </a:lnTo>
                <a:lnTo>
                  <a:pt x="166624" y="150050"/>
                </a:lnTo>
                <a:lnTo>
                  <a:pt x="169684" y="148704"/>
                </a:lnTo>
                <a:lnTo>
                  <a:pt x="173850" y="147662"/>
                </a:lnTo>
                <a:lnTo>
                  <a:pt x="177914" y="142176"/>
                </a:lnTo>
                <a:close/>
              </a:path>
              <a:path w="480060" h="278129">
                <a:moveTo>
                  <a:pt x="178142" y="20167"/>
                </a:moveTo>
                <a:lnTo>
                  <a:pt x="178117" y="19024"/>
                </a:lnTo>
                <a:lnTo>
                  <a:pt x="177977" y="18224"/>
                </a:lnTo>
                <a:lnTo>
                  <a:pt x="177596" y="17665"/>
                </a:lnTo>
                <a:lnTo>
                  <a:pt x="176885" y="17551"/>
                </a:lnTo>
                <a:lnTo>
                  <a:pt x="177685" y="14300"/>
                </a:lnTo>
                <a:lnTo>
                  <a:pt x="172440" y="11430"/>
                </a:lnTo>
                <a:lnTo>
                  <a:pt x="168465" y="15341"/>
                </a:lnTo>
                <a:lnTo>
                  <a:pt x="168592" y="15176"/>
                </a:lnTo>
                <a:lnTo>
                  <a:pt x="168592" y="14173"/>
                </a:lnTo>
                <a:lnTo>
                  <a:pt x="168465" y="13258"/>
                </a:lnTo>
                <a:lnTo>
                  <a:pt x="168046" y="12585"/>
                </a:lnTo>
                <a:lnTo>
                  <a:pt x="166116" y="12725"/>
                </a:lnTo>
                <a:lnTo>
                  <a:pt x="165468" y="13462"/>
                </a:lnTo>
                <a:lnTo>
                  <a:pt x="165506" y="14516"/>
                </a:lnTo>
                <a:lnTo>
                  <a:pt x="165544" y="15328"/>
                </a:lnTo>
                <a:lnTo>
                  <a:pt x="166141" y="15951"/>
                </a:lnTo>
                <a:lnTo>
                  <a:pt x="166966" y="15925"/>
                </a:lnTo>
                <a:lnTo>
                  <a:pt x="167894" y="15913"/>
                </a:lnTo>
                <a:lnTo>
                  <a:pt x="165671" y="18097"/>
                </a:lnTo>
                <a:lnTo>
                  <a:pt x="166065" y="20205"/>
                </a:lnTo>
                <a:lnTo>
                  <a:pt x="174739" y="23660"/>
                </a:lnTo>
                <a:lnTo>
                  <a:pt x="175755" y="20993"/>
                </a:lnTo>
                <a:lnTo>
                  <a:pt x="175983" y="21056"/>
                </a:lnTo>
                <a:lnTo>
                  <a:pt x="176250" y="21056"/>
                </a:lnTo>
                <a:lnTo>
                  <a:pt x="177571" y="20866"/>
                </a:lnTo>
                <a:lnTo>
                  <a:pt x="178142" y="20167"/>
                </a:lnTo>
                <a:close/>
              </a:path>
              <a:path w="480060" h="278129">
                <a:moveTo>
                  <a:pt x="183400" y="24472"/>
                </a:moveTo>
                <a:lnTo>
                  <a:pt x="181825" y="22758"/>
                </a:lnTo>
                <a:lnTo>
                  <a:pt x="176745" y="22542"/>
                </a:lnTo>
                <a:lnTo>
                  <a:pt x="174612" y="24345"/>
                </a:lnTo>
                <a:lnTo>
                  <a:pt x="174142" y="28981"/>
                </a:lnTo>
                <a:lnTo>
                  <a:pt x="175983" y="31229"/>
                </a:lnTo>
                <a:lnTo>
                  <a:pt x="181000" y="31775"/>
                </a:lnTo>
                <a:lnTo>
                  <a:pt x="183095" y="29921"/>
                </a:lnTo>
                <a:lnTo>
                  <a:pt x="183248" y="27114"/>
                </a:lnTo>
                <a:lnTo>
                  <a:pt x="183400" y="24472"/>
                </a:lnTo>
                <a:close/>
              </a:path>
              <a:path w="480060" h="278129">
                <a:moveTo>
                  <a:pt x="197358" y="258711"/>
                </a:moveTo>
                <a:lnTo>
                  <a:pt x="197281" y="258064"/>
                </a:lnTo>
                <a:lnTo>
                  <a:pt x="197065" y="257467"/>
                </a:lnTo>
                <a:lnTo>
                  <a:pt x="196646" y="257048"/>
                </a:lnTo>
                <a:lnTo>
                  <a:pt x="196024" y="257111"/>
                </a:lnTo>
                <a:lnTo>
                  <a:pt x="195402" y="257175"/>
                </a:lnTo>
                <a:lnTo>
                  <a:pt x="194881" y="257619"/>
                </a:lnTo>
                <a:lnTo>
                  <a:pt x="194919" y="258267"/>
                </a:lnTo>
                <a:lnTo>
                  <a:pt x="194983" y="259181"/>
                </a:lnTo>
                <a:lnTo>
                  <a:pt x="195592" y="259651"/>
                </a:lnTo>
                <a:lnTo>
                  <a:pt x="196507" y="259397"/>
                </a:lnTo>
                <a:lnTo>
                  <a:pt x="197104" y="259245"/>
                </a:lnTo>
                <a:lnTo>
                  <a:pt x="197358" y="258711"/>
                </a:lnTo>
                <a:close/>
              </a:path>
              <a:path w="480060" h="278129">
                <a:moveTo>
                  <a:pt x="198247" y="185674"/>
                </a:moveTo>
                <a:lnTo>
                  <a:pt x="198107" y="185394"/>
                </a:lnTo>
                <a:lnTo>
                  <a:pt x="198018" y="184912"/>
                </a:lnTo>
                <a:lnTo>
                  <a:pt x="197167" y="184658"/>
                </a:lnTo>
                <a:lnTo>
                  <a:pt x="196811" y="185127"/>
                </a:lnTo>
                <a:lnTo>
                  <a:pt x="196761" y="185686"/>
                </a:lnTo>
                <a:lnTo>
                  <a:pt x="196735" y="185978"/>
                </a:lnTo>
                <a:lnTo>
                  <a:pt x="196964" y="186524"/>
                </a:lnTo>
                <a:lnTo>
                  <a:pt x="197167" y="186563"/>
                </a:lnTo>
                <a:lnTo>
                  <a:pt x="197789" y="186702"/>
                </a:lnTo>
                <a:lnTo>
                  <a:pt x="198081" y="186220"/>
                </a:lnTo>
                <a:lnTo>
                  <a:pt x="198247" y="185674"/>
                </a:lnTo>
                <a:close/>
              </a:path>
              <a:path w="480060" h="278129">
                <a:moveTo>
                  <a:pt x="204368" y="258800"/>
                </a:moveTo>
                <a:lnTo>
                  <a:pt x="203949" y="258127"/>
                </a:lnTo>
                <a:lnTo>
                  <a:pt x="202018" y="258203"/>
                </a:lnTo>
                <a:lnTo>
                  <a:pt x="201269" y="258864"/>
                </a:lnTo>
                <a:lnTo>
                  <a:pt x="200736" y="260769"/>
                </a:lnTo>
                <a:lnTo>
                  <a:pt x="201015" y="261556"/>
                </a:lnTo>
                <a:lnTo>
                  <a:pt x="203327" y="261924"/>
                </a:lnTo>
                <a:lnTo>
                  <a:pt x="203949" y="260921"/>
                </a:lnTo>
                <a:lnTo>
                  <a:pt x="204304" y="259715"/>
                </a:lnTo>
                <a:lnTo>
                  <a:pt x="204368" y="258800"/>
                </a:lnTo>
                <a:close/>
              </a:path>
              <a:path w="480060" h="278129">
                <a:moveTo>
                  <a:pt x="205384" y="267538"/>
                </a:moveTo>
                <a:lnTo>
                  <a:pt x="203987" y="266103"/>
                </a:lnTo>
                <a:lnTo>
                  <a:pt x="202958" y="266179"/>
                </a:lnTo>
                <a:lnTo>
                  <a:pt x="202171" y="266763"/>
                </a:lnTo>
                <a:lnTo>
                  <a:pt x="200647" y="267919"/>
                </a:lnTo>
                <a:lnTo>
                  <a:pt x="199517" y="269405"/>
                </a:lnTo>
                <a:lnTo>
                  <a:pt x="198920" y="271640"/>
                </a:lnTo>
                <a:lnTo>
                  <a:pt x="201752" y="272224"/>
                </a:lnTo>
                <a:lnTo>
                  <a:pt x="203936" y="272008"/>
                </a:lnTo>
                <a:lnTo>
                  <a:pt x="205308" y="268312"/>
                </a:lnTo>
                <a:lnTo>
                  <a:pt x="205384" y="267538"/>
                </a:lnTo>
                <a:close/>
              </a:path>
              <a:path w="480060" h="278129">
                <a:moveTo>
                  <a:pt x="205854" y="157530"/>
                </a:moveTo>
                <a:lnTo>
                  <a:pt x="205752" y="156629"/>
                </a:lnTo>
                <a:lnTo>
                  <a:pt x="205333" y="156260"/>
                </a:lnTo>
                <a:lnTo>
                  <a:pt x="204698" y="156337"/>
                </a:lnTo>
                <a:lnTo>
                  <a:pt x="204038" y="156425"/>
                </a:lnTo>
                <a:lnTo>
                  <a:pt x="203809" y="156997"/>
                </a:lnTo>
                <a:lnTo>
                  <a:pt x="203657" y="158191"/>
                </a:lnTo>
                <a:lnTo>
                  <a:pt x="203873" y="158762"/>
                </a:lnTo>
                <a:lnTo>
                  <a:pt x="204558" y="158750"/>
                </a:lnTo>
                <a:lnTo>
                  <a:pt x="205435" y="158737"/>
                </a:lnTo>
                <a:lnTo>
                  <a:pt x="205841" y="158140"/>
                </a:lnTo>
                <a:lnTo>
                  <a:pt x="205854" y="157530"/>
                </a:lnTo>
                <a:close/>
              </a:path>
              <a:path w="480060" h="278129">
                <a:moveTo>
                  <a:pt x="209511" y="161429"/>
                </a:moveTo>
                <a:lnTo>
                  <a:pt x="209321" y="161188"/>
                </a:lnTo>
                <a:lnTo>
                  <a:pt x="209156" y="160769"/>
                </a:lnTo>
                <a:lnTo>
                  <a:pt x="208940" y="160756"/>
                </a:lnTo>
                <a:lnTo>
                  <a:pt x="208686" y="160731"/>
                </a:lnTo>
                <a:lnTo>
                  <a:pt x="208407" y="161048"/>
                </a:lnTo>
                <a:lnTo>
                  <a:pt x="208140" y="161213"/>
                </a:lnTo>
                <a:lnTo>
                  <a:pt x="208330" y="161467"/>
                </a:lnTo>
                <a:lnTo>
                  <a:pt x="208495" y="161886"/>
                </a:lnTo>
                <a:lnTo>
                  <a:pt x="208724" y="161925"/>
                </a:lnTo>
                <a:lnTo>
                  <a:pt x="208965" y="161950"/>
                </a:lnTo>
                <a:lnTo>
                  <a:pt x="209245" y="161607"/>
                </a:lnTo>
                <a:lnTo>
                  <a:pt x="209511" y="161429"/>
                </a:lnTo>
                <a:close/>
              </a:path>
              <a:path w="480060" h="278129">
                <a:moveTo>
                  <a:pt x="217449" y="8077"/>
                </a:moveTo>
                <a:lnTo>
                  <a:pt x="217144" y="6858"/>
                </a:lnTo>
                <a:lnTo>
                  <a:pt x="216877" y="5537"/>
                </a:lnTo>
                <a:lnTo>
                  <a:pt x="213220" y="5219"/>
                </a:lnTo>
                <a:lnTo>
                  <a:pt x="210705" y="7302"/>
                </a:lnTo>
                <a:lnTo>
                  <a:pt x="210921" y="9080"/>
                </a:lnTo>
                <a:lnTo>
                  <a:pt x="211086" y="10579"/>
                </a:lnTo>
                <a:lnTo>
                  <a:pt x="212178" y="11404"/>
                </a:lnTo>
                <a:lnTo>
                  <a:pt x="215239" y="11874"/>
                </a:lnTo>
                <a:lnTo>
                  <a:pt x="217373" y="9880"/>
                </a:lnTo>
                <a:lnTo>
                  <a:pt x="217449" y="8077"/>
                </a:lnTo>
                <a:close/>
              </a:path>
              <a:path w="480060" h="278129">
                <a:moveTo>
                  <a:pt x="217868" y="41084"/>
                </a:moveTo>
                <a:lnTo>
                  <a:pt x="217728" y="41414"/>
                </a:lnTo>
                <a:lnTo>
                  <a:pt x="217144" y="41135"/>
                </a:lnTo>
                <a:lnTo>
                  <a:pt x="216623" y="40970"/>
                </a:lnTo>
                <a:lnTo>
                  <a:pt x="215773" y="40690"/>
                </a:lnTo>
                <a:lnTo>
                  <a:pt x="215138" y="41059"/>
                </a:lnTo>
                <a:lnTo>
                  <a:pt x="214871" y="41897"/>
                </a:lnTo>
                <a:lnTo>
                  <a:pt x="214655" y="42595"/>
                </a:lnTo>
                <a:lnTo>
                  <a:pt x="215125" y="42976"/>
                </a:lnTo>
                <a:lnTo>
                  <a:pt x="216560" y="43421"/>
                </a:lnTo>
                <a:lnTo>
                  <a:pt x="217144" y="43027"/>
                </a:lnTo>
                <a:lnTo>
                  <a:pt x="217868" y="41084"/>
                </a:lnTo>
                <a:close/>
              </a:path>
              <a:path w="480060" h="278129">
                <a:moveTo>
                  <a:pt x="220281" y="163118"/>
                </a:moveTo>
                <a:lnTo>
                  <a:pt x="220141" y="161518"/>
                </a:lnTo>
                <a:lnTo>
                  <a:pt x="219989" y="159702"/>
                </a:lnTo>
                <a:lnTo>
                  <a:pt x="218922" y="158559"/>
                </a:lnTo>
                <a:lnTo>
                  <a:pt x="215392" y="159131"/>
                </a:lnTo>
                <a:lnTo>
                  <a:pt x="214083" y="160261"/>
                </a:lnTo>
                <a:lnTo>
                  <a:pt x="214782" y="163931"/>
                </a:lnTo>
                <a:lnTo>
                  <a:pt x="216065" y="165150"/>
                </a:lnTo>
                <a:lnTo>
                  <a:pt x="218465" y="165176"/>
                </a:lnTo>
                <a:lnTo>
                  <a:pt x="219989" y="164617"/>
                </a:lnTo>
                <a:lnTo>
                  <a:pt x="220281" y="163118"/>
                </a:lnTo>
                <a:close/>
              </a:path>
              <a:path w="480060" h="278129">
                <a:moveTo>
                  <a:pt x="221246" y="67564"/>
                </a:moveTo>
                <a:lnTo>
                  <a:pt x="221234" y="66890"/>
                </a:lnTo>
                <a:lnTo>
                  <a:pt x="220840" y="66471"/>
                </a:lnTo>
                <a:lnTo>
                  <a:pt x="219748" y="66675"/>
                </a:lnTo>
                <a:lnTo>
                  <a:pt x="219151" y="67005"/>
                </a:lnTo>
                <a:lnTo>
                  <a:pt x="218960" y="67398"/>
                </a:lnTo>
                <a:lnTo>
                  <a:pt x="218719" y="67881"/>
                </a:lnTo>
                <a:lnTo>
                  <a:pt x="219024" y="68516"/>
                </a:lnTo>
                <a:lnTo>
                  <a:pt x="219633" y="68668"/>
                </a:lnTo>
                <a:lnTo>
                  <a:pt x="220510" y="68872"/>
                </a:lnTo>
                <a:lnTo>
                  <a:pt x="221030" y="68402"/>
                </a:lnTo>
                <a:lnTo>
                  <a:pt x="221246" y="67564"/>
                </a:lnTo>
                <a:close/>
              </a:path>
              <a:path w="480060" h="278129">
                <a:moveTo>
                  <a:pt x="233324" y="268478"/>
                </a:moveTo>
                <a:lnTo>
                  <a:pt x="233273" y="267576"/>
                </a:lnTo>
                <a:lnTo>
                  <a:pt x="232765" y="267017"/>
                </a:lnTo>
                <a:lnTo>
                  <a:pt x="230593" y="267398"/>
                </a:lnTo>
                <a:lnTo>
                  <a:pt x="230009" y="268528"/>
                </a:lnTo>
                <a:lnTo>
                  <a:pt x="229755" y="270814"/>
                </a:lnTo>
                <a:lnTo>
                  <a:pt x="230657" y="271297"/>
                </a:lnTo>
                <a:lnTo>
                  <a:pt x="231749" y="271119"/>
                </a:lnTo>
                <a:lnTo>
                  <a:pt x="233248" y="270865"/>
                </a:lnTo>
                <a:lnTo>
                  <a:pt x="233235" y="269621"/>
                </a:lnTo>
                <a:lnTo>
                  <a:pt x="233324" y="268478"/>
                </a:lnTo>
                <a:close/>
              </a:path>
              <a:path w="480060" h="278129">
                <a:moveTo>
                  <a:pt x="237286" y="76250"/>
                </a:moveTo>
                <a:lnTo>
                  <a:pt x="236664" y="74688"/>
                </a:lnTo>
                <a:lnTo>
                  <a:pt x="235432" y="73634"/>
                </a:lnTo>
                <a:lnTo>
                  <a:pt x="232029" y="73964"/>
                </a:lnTo>
                <a:lnTo>
                  <a:pt x="231736" y="75209"/>
                </a:lnTo>
                <a:lnTo>
                  <a:pt x="231889" y="78155"/>
                </a:lnTo>
                <a:lnTo>
                  <a:pt x="232943" y="79209"/>
                </a:lnTo>
                <a:lnTo>
                  <a:pt x="234746" y="79108"/>
                </a:lnTo>
                <a:lnTo>
                  <a:pt x="236245" y="79019"/>
                </a:lnTo>
                <a:lnTo>
                  <a:pt x="237121" y="78066"/>
                </a:lnTo>
                <a:lnTo>
                  <a:pt x="237286" y="76250"/>
                </a:lnTo>
                <a:close/>
              </a:path>
              <a:path w="480060" h="278129">
                <a:moveTo>
                  <a:pt x="247383" y="265696"/>
                </a:moveTo>
                <a:lnTo>
                  <a:pt x="246976" y="265125"/>
                </a:lnTo>
                <a:lnTo>
                  <a:pt x="246126" y="264972"/>
                </a:lnTo>
                <a:lnTo>
                  <a:pt x="245249" y="265112"/>
                </a:lnTo>
                <a:lnTo>
                  <a:pt x="244919" y="265709"/>
                </a:lnTo>
                <a:lnTo>
                  <a:pt x="244894" y="266496"/>
                </a:lnTo>
                <a:lnTo>
                  <a:pt x="244868" y="267106"/>
                </a:lnTo>
                <a:lnTo>
                  <a:pt x="245224" y="267576"/>
                </a:lnTo>
                <a:lnTo>
                  <a:pt x="245821" y="267665"/>
                </a:lnTo>
                <a:lnTo>
                  <a:pt x="246684" y="267817"/>
                </a:lnTo>
                <a:lnTo>
                  <a:pt x="247230" y="267322"/>
                </a:lnTo>
                <a:lnTo>
                  <a:pt x="247383" y="265696"/>
                </a:lnTo>
                <a:close/>
              </a:path>
              <a:path w="480060" h="278129">
                <a:moveTo>
                  <a:pt x="260400" y="203111"/>
                </a:moveTo>
                <a:lnTo>
                  <a:pt x="260324" y="202095"/>
                </a:lnTo>
                <a:lnTo>
                  <a:pt x="259689" y="201764"/>
                </a:lnTo>
                <a:lnTo>
                  <a:pt x="257784" y="202018"/>
                </a:lnTo>
                <a:lnTo>
                  <a:pt x="257035" y="202590"/>
                </a:lnTo>
                <a:lnTo>
                  <a:pt x="257251" y="204647"/>
                </a:lnTo>
                <a:lnTo>
                  <a:pt x="257848" y="205181"/>
                </a:lnTo>
                <a:lnTo>
                  <a:pt x="258711" y="205117"/>
                </a:lnTo>
                <a:lnTo>
                  <a:pt x="259892" y="205028"/>
                </a:lnTo>
                <a:lnTo>
                  <a:pt x="260134" y="204012"/>
                </a:lnTo>
                <a:lnTo>
                  <a:pt x="260400" y="203111"/>
                </a:lnTo>
                <a:close/>
              </a:path>
              <a:path w="480060" h="278129">
                <a:moveTo>
                  <a:pt x="261937" y="235369"/>
                </a:moveTo>
                <a:lnTo>
                  <a:pt x="259613" y="230835"/>
                </a:lnTo>
                <a:lnTo>
                  <a:pt x="259486" y="234899"/>
                </a:lnTo>
                <a:lnTo>
                  <a:pt x="256705" y="237591"/>
                </a:lnTo>
                <a:lnTo>
                  <a:pt x="257556" y="241528"/>
                </a:lnTo>
                <a:lnTo>
                  <a:pt x="261505" y="237261"/>
                </a:lnTo>
                <a:lnTo>
                  <a:pt x="261937" y="235369"/>
                </a:lnTo>
                <a:close/>
              </a:path>
              <a:path w="480060" h="278129">
                <a:moveTo>
                  <a:pt x="267868" y="62966"/>
                </a:moveTo>
                <a:lnTo>
                  <a:pt x="267855" y="62547"/>
                </a:lnTo>
                <a:lnTo>
                  <a:pt x="267690" y="61696"/>
                </a:lnTo>
                <a:lnTo>
                  <a:pt x="267208" y="61379"/>
                </a:lnTo>
                <a:lnTo>
                  <a:pt x="266344" y="61582"/>
                </a:lnTo>
                <a:lnTo>
                  <a:pt x="266039" y="62052"/>
                </a:lnTo>
                <a:lnTo>
                  <a:pt x="266014" y="62357"/>
                </a:lnTo>
                <a:lnTo>
                  <a:pt x="265950" y="62966"/>
                </a:lnTo>
                <a:lnTo>
                  <a:pt x="266319" y="63436"/>
                </a:lnTo>
                <a:lnTo>
                  <a:pt x="266954" y="63436"/>
                </a:lnTo>
                <a:lnTo>
                  <a:pt x="267576" y="63423"/>
                </a:lnTo>
                <a:lnTo>
                  <a:pt x="267868" y="62966"/>
                </a:lnTo>
                <a:close/>
              </a:path>
              <a:path w="480060" h="278129">
                <a:moveTo>
                  <a:pt x="276910" y="86093"/>
                </a:moveTo>
                <a:lnTo>
                  <a:pt x="276758" y="85775"/>
                </a:lnTo>
                <a:lnTo>
                  <a:pt x="276669" y="85293"/>
                </a:lnTo>
                <a:lnTo>
                  <a:pt x="275831" y="84937"/>
                </a:lnTo>
                <a:lnTo>
                  <a:pt x="275297" y="85229"/>
                </a:lnTo>
                <a:lnTo>
                  <a:pt x="275183" y="86080"/>
                </a:lnTo>
                <a:lnTo>
                  <a:pt x="275666" y="86347"/>
                </a:lnTo>
                <a:lnTo>
                  <a:pt x="275907" y="86563"/>
                </a:lnTo>
                <a:lnTo>
                  <a:pt x="276237" y="86410"/>
                </a:lnTo>
                <a:lnTo>
                  <a:pt x="276580" y="86258"/>
                </a:lnTo>
                <a:lnTo>
                  <a:pt x="276910" y="86093"/>
                </a:lnTo>
                <a:close/>
              </a:path>
              <a:path w="480060" h="278129">
                <a:moveTo>
                  <a:pt x="278688" y="251472"/>
                </a:moveTo>
                <a:lnTo>
                  <a:pt x="278485" y="250736"/>
                </a:lnTo>
                <a:lnTo>
                  <a:pt x="278320" y="249961"/>
                </a:lnTo>
                <a:lnTo>
                  <a:pt x="275983" y="250075"/>
                </a:lnTo>
                <a:lnTo>
                  <a:pt x="275107" y="250659"/>
                </a:lnTo>
                <a:lnTo>
                  <a:pt x="275082" y="252069"/>
                </a:lnTo>
                <a:lnTo>
                  <a:pt x="275056" y="253187"/>
                </a:lnTo>
                <a:lnTo>
                  <a:pt x="275717" y="253974"/>
                </a:lnTo>
                <a:lnTo>
                  <a:pt x="278168" y="253834"/>
                </a:lnTo>
                <a:lnTo>
                  <a:pt x="278612" y="252730"/>
                </a:lnTo>
                <a:lnTo>
                  <a:pt x="278688" y="251472"/>
                </a:lnTo>
                <a:close/>
              </a:path>
              <a:path w="480060" h="278129">
                <a:moveTo>
                  <a:pt x="282587" y="154749"/>
                </a:moveTo>
                <a:lnTo>
                  <a:pt x="282409" y="154470"/>
                </a:lnTo>
                <a:lnTo>
                  <a:pt x="282270" y="154000"/>
                </a:lnTo>
                <a:lnTo>
                  <a:pt x="282028" y="153949"/>
                </a:lnTo>
                <a:lnTo>
                  <a:pt x="281393" y="153797"/>
                </a:lnTo>
                <a:lnTo>
                  <a:pt x="280974" y="154241"/>
                </a:lnTo>
                <a:lnTo>
                  <a:pt x="280924" y="154838"/>
                </a:lnTo>
                <a:lnTo>
                  <a:pt x="280898" y="155105"/>
                </a:lnTo>
                <a:lnTo>
                  <a:pt x="281216" y="155600"/>
                </a:lnTo>
                <a:lnTo>
                  <a:pt x="281444" y="155651"/>
                </a:lnTo>
                <a:lnTo>
                  <a:pt x="282079" y="155778"/>
                </a:lnTo>
                <a:lnTo>
                  <a:pt x="282435" y="155346"/>
                </a:lnTo>
                <a:lnTo>
                  <a:pt x="282587" y="154749"/>
                </a:lnTo>
                <a:close/>
              </a:path>
              <a:path w="480060" h="278129">
                <a:moveTo>
                  <a:pt x="286651" y="169557"/>
                </a:moveTo>
                <a:lnTo>
                  <a:pt x="286016" y="168897"/>
                </a:lnTo>
                <a:lnTo>
                  <a:pt x="284899" y="168897"/>
                </a:lnTo>
                <a:lnTo>
                  <a:pt x="283972" y="168884"/>
                </a:lnTo>
                <a:lnTo>
                  <a:pt x="283565" y="169633"/>
                </a:lnTo>
                <a:lnTo>
                  <a:pt x="283502" y="170459"/>
                </a:lnTo>
                <a:lnTo>
                  <a:pt x="283425" y="171615"/>
                </a:lnTo>
                <a:lnTo>
                  <a:pt x="284035" y="172326"/>
                </a:lnTo>
                <a:lnTo>
                  <a:pt x="285191" y="172313"/>
                </a:lnTo>
                <a:lnTo>
                  <a:pt x="286092" y="172300"/>
                </a:lnTo>
                <a:lnTo>
                  <a:pt x="286461" y="171564"/>
                </a:lnTo>
                <a:lnTo>
                  <a:pt x="286626" y="170688"/>
                </a:lnTo>
                <a:lnTo>
                  <a:pt x="286651" y="169557"/>
                </a:lnTo>
                <a:close/>
              </a:path>
              <a:path w="480060" h="278129">
                <a:moveTo>
                  <a:pt x="305041" y="217462"/>
                </a:moveTo>
                <a:lnTo>
                  <a:pt x="304990" y="216636"/>
                </a:lnTo>
                <a:lnTo>
                  <a:pt x="304660" y="215785"/>
                </a:lnTo>
                <a:lnTo>
                  <a:pt x="302577" y="215823"/>
                </a:lnTo>
                <a:lnTo>
                  <a:pt x="301663" y="216636"/>
                </a:lnTo>
                <a:lnTo>
                  <a:pt x="301548" y="218935"/>
                </a:lnTo>
                <a:lnTo>
                  <a:pt x="302336" y="219214"/>
                </a:lnTo>
                <a:lnTo>
                  <a:pt x="303161" y="219176"/>
                </a:lnTo>
                <a:lnTo>
                  <a:pt x="304228" y="219138"/>
                </a:lnTo>
                <a:lnTo>
                  <a:pt x="304977" y="218643"/>
                </a:lnTo>
                <a:lnTo>
                  <a:pt x="305041" y="217462"/>
                </a:lnTo>
                <a:close/>
              </a:path>
              <a:path w="480060" h="278129">
                <a:moveTo>
                  <a:pt x="311734" y="220573"/>
                </a:moveTo>
                <a:lnTo>
                  <a:pt x="311518" y="218859"/>
                </a:lnTo>
                <a:lnTo>
                  <a:pt x="310438" y="218287"/>
                </a:lnTo>
                <a:lnTo>
                  <a:pt x="307886" y="218655"/>
                </a:lnTo>
                <a:lnTo>
                  <a:pt x="306832" y="219138"/>
                </a:lnTo>
                <a:lnTo>
                  <a:pt x="307009" y="220281"/>
                </a:lnTo>
                <a:lnTo>
                  <a:pt x="307263" y="222059"/>
                </a:lnTo>
                <a:lnTo>
                  <a:pt x="308597" y="222872"/>
                </a:lnTo>
                <a:lnTo>
                  <a:pt x="311556" y="222631"/>
                </a:lnTo>
                <a:lnTo>
                  <a:pt x="311683" y="221564"/>
                </a:lnTo>
                <a:lnTo>
                  <a:pt x="311734" y="220573"/>
                </a:lnTo>
                <a:close/>
              </a:path>
              <a:path w="480060" h="278129">
                <a:moveTo>
                  <a:pt x="323824" y="98755"/>
                </a:moveTo>
                <a:lnTo>
                  <a:pt x="322694" y="95719"/>
                </a:lnTo>
                <a:lnTo>
                  <a:pt x="322097" y="93700"/>
                </a:lnTo>
                <a:lnTo>
                  <a:pt x="317969" y="94094"/>
                </a:lnTo>
                <a:lnTo>
                  <a:pt x="315937" y="94513"/>
                </a:lnTo>
                <a:lnTo>
                  <a:pt x="316204" y="97294"/>
                </a:lnTo>
                <a:lnTo>
                  <a:pt x="317474" y="98272"/>
                </a:lnTo>
                <a:lnTo>
                  <a:pt x="315391" y="101193"/>
                </a:lnTo>
                <a:lnTo>
                  <a:pt x="320852" y="101092"/>
                </a:lnTo>
                <a:lnTo>
                  <a:pt x="323824" y="98755"/>
                </a:lnTo>
                <a:close/>
              </a:path>
              <a:path w="480060" h="278129">
                <a:moveTo>
                  <a:pt x="341160" y="23622"/>
                </a:moveTo>
                <a:lnTo>
                  <a:pt x="341096" y="21882"/>
                </a:lnTo>
                <a:lnTo>
                  <a:pt x="341033" y="19570"/>
                </a:lnTo>
                <a:lnTo>
                  <a:pt x="338950" y="17449"/>
                </a:lnTo>
                <a:lnTo>
                  <a:pt x="334454" y="17272"/>
                </a:lnTo>
                <a:lnTo>
                  <a:pt x="332574" y="19075"/>
                </a:lnTo>
                <a:lnTo>
                  <a:pt x="332676" y="21285"/>
                </a:lnTo>
                <a:lnTo>
                  <a:pt x="332803" y="23888"/>
                </a:lnTo>
                <a:lnTo>
                  <a:pt x="334594" y="24295"/>
                </a:lnTo>
                <a:lnTo>
                  <a:pt x="336689" y="24244"/>
                </a:lnTo>
                <a:lnTo>
                  <a:pt x="339864" y="24307"/>
                </a:lnTo>
                <a:lnTo>
                  <a:pt x="341160" y="23622"/>
                </a:lnTo>
                <a:close/>
              </a:path>
              <a:path w="480060" h="278129">
                <a:moveTo>
                  <a:pt x="351586" y="26657"/>
                </a:moveTo>
                <a:lnTo>
                  <a:pt x="350583" y="25781"/>
                </a:lnTo>
                <a:lnTo>
                  <a:pt x="349008" y="25908"/>
                </a:lnTo>
                <a:lnTo>
                  <a:pt x="347167" y="26047"/>
                </a:lnTo>
                <a:lnTo>
                  <a:pt x="345795" y="26911"/>
                </a:lnTo>
                <a:lnTo>
                  <a:pt x="345389" y="29146"/>
                </a:lnTo>
                <a:lnTo>
                  <a:pt x="345846" y="30480"/>
                </a:lnTo>
                <a:lnTo>
                  <a:pt x="347014" y="30924"/>
                </a:lnTo>
                <a:lnTo>
                  <a:pt x="350088" y="30835"/>
                </a:lnTo>
                <a:lnTo>
                  <a:pt x="351434" y="30137"/>
                </a:lnTo>
                <a:lnTo>
                  <a:pt x="351523" y="28270"/>
                </a:lnTo>
                <a:lnTo>
                  <a:pt x="351586" y="26657"/>
                </a:lnTo>
                <a:close/>
              </a:path>
              <a:path w="480060" h="278129">
                <a:moveTo>
                  <a:pt x="373303" y="29260"/>
                </a:moveTo>
                <a:lnTo>
                  <a:pt x="373151" y="28422"/>
                </a:lnTo>
                <a:lnTo>
                  <a:pt x="372960" y="27292"/>
                </a:lnTo>
                <a:lnTo>
                  <a:pt x="372046" y="26962"/>
                </a:lnTo>
                <a:lnTo>
                  <a:pt x="371030" y="26936"/>
                </a:lnTo>
                <a:lnTo>
                  <a:pt x="370205" y="27101"/>
                </a:lnTo>
                <a:lnTo>
                  <a:pt x="369366" y="27419"/>
                </a:lnTo>
                <a:lnTo>
                  <a:pt x="369417" y="28321"/>
                </a:lnTo>
                <a:lnTo>
                  <a:pt x="369506" y="29819"/>
                </a:lnTo>
                <a:lnTo>
                  <a:pt x="370674" y="30111"/>
                </a:lnTo>
                <a:lnTo>
                  <a:pt x="371906" y="30010"/>
                </a:lnTo>
                <a:lnTo>
                  <a:pt x="372795" y="29946"/>
                </a:lnTo>
                <a:lnTo>
                  <a:pt x="373303" y="29260"/>
                </a:lnTo>
                <a:close/>
              </a:path>
              <a:path w="480060" h="278129">
                <a:moveTo>
                  <a:pt x="379272" y="20574"/>
                </a:moveTo>
                <a:lnTo>
                  <a:pt x="379120" y="19735"/>
                </a:lnTo>
                <a:lnTo>
                  <a:pt x="378625" y="19075"/>
                </a:lnTo>
                <a:lnTo>
                  <a:pt x="377799" y="19075"/>
                </a:lnTo>
                <a:lnTo>
                  <a:pt x="376974" y="19062"/>
                </a:lnTo>
                <a:lnTo>
                  <a:pt x="376313" y="19723"/>
                </a:lnTo>
                <a:lnTo>
                  <a:pt x="376326" y="20535"/>
                </a:lnTo>
                <a:lnTo>
                  <a:pt x="376326" y="21348"/>
                </a:lnTo>
                <a:lnTo>
                  <a:pt x="377012" y="21920"/>
                </a:lnTo>
                <a:lnTo>
                  <a:pt x="377837" y="21971"/>
                </a:lnTo>
                <a:lnTo>
                  <a:pt x="378726" y="22021"/>
                </a:lnTo>
                <a:lnTo>
                  <a:pt x="379183" y="21437"/>
                </a:lnTo>
                <a:lnTo>
                  <a:pt x="379272" y="20574"/>
                </a:lnTo>
                <a:close/>
              </a:path>
              <a:path w="480060" h="278129">
                <a:moveTo>
                  <a:pt x="382295" y="98755"/>
                </a:moveTo>
                <a:lnTo>
                  <a:pt x="382143" y="95377"/>
                </a:lnTo>
                <a:lnTo>
                  <a:pt x="381177" y="94615"/>
                </a:lnTo>
                <a:lnTo>
                  <a:pt x="378091" y="94691"/>
                </a:lnTo>
                <a:lnTo>
                  <a:pt x="377088" y="95415"/>
                </a:lnTo>
                <a:lnTo>
                  <a:pt x="377088" y="97104"/>
                </a:lnTo>
                <a:lnTo>
                  <a:pt x="377444" y="98501"/>
                </a:lnTo>
                <a:lnTo>
                  <a:pt x="378091" y="99682"/>
                </a:lnTo>
                <a:lnTo>
                  <a:pt x="379742" y="99568"/>
                </a:lnTo>
                <a:lnTo>
                  <a:pt x="381215" y="99466"/>
                </a:lnTo>
                <a:lnTo>
                  <a:pt x="382295" y="98755"/>
                </a:lnTo>
                <a:close/>
              </a:path>
              <a:path w="480060" h="278129">
                <a:moveTo>
                  <a:pt x="388734" y="220611"/>
                </a:moveTo>
                <a:lnTo>
                  <a:pt x="388429" y="215557"/>
                </a:lnTo>
                <a:lnTo>
                  <a:pt x="386448" y="215341"/>
                </a:lnTo>
                <a:lnTo>
                  <a:pt x="384911" y="215239"/>
                </a:lnTo>
                <a:lnTo>
                  <a:pt x="381038" y="215188"/>
                </a:lnTo>
                <a:lnTo>
                  <a:pt x="378307" y="217182"/>
                </a:lnTo>
                <a:lnTo>
                  <a:pt x="379171" y="222262"/>
                </a:lnTo>
                <a:lnTo>
                  <a:pt x="381520" y="222669"/>
                </a:lnTo>
                <a:lnTo>
                  <a:pt x="383628" y="222808"/>
                </a:lnTo>
                <a:lnTo>
                  <a:pt x="386334" y="222986"/>
                </a:lnTo>
                <a:lnTo>
                  <a:pt x="388734" y="220611"/>
                </a:lnTo>
                <a:close/>
              </a:path>
              <a:path w="480060" h="278129">
                <a:moveTo>
                  <a:pt x="395630" y="94830"/>
                </a:moveTo>
                <a:lnTo>
                  <a:pt x="395262" y="92316"/>
                </a:lnTo>
                <a:lnTo>
                  <a:pt x="394893" y="90728"/>
                </a:lnTo>
                <a:lnTo>
                  <a:pt x="392811" y="90868"/>
                </a:lnTo>
                <a:lnTo>
                  <a:pt x="391617" y="91122"/>
                </a:lnTo>
                <a:lnTo>
                  <a:pt x="390969" y="91897"/>
                </a:lnTo>
                <a:lnTo>
                  <a:pt x="391185" y="92938"/>
                </a:lnTo>
                <a:lnTo>
                  <a:pt x="391502" y="94551"/>
                </a:lnTo>
                <a:lnTo>
                  <a:pt x="392722" y="95770"/>
                </a:lnTo>
                <a:lnTo>
                  <a:pt x="394233" y="96024"/>
                </a:lnTo>
                <a:lnTo>
                  <a:pt x="395363" y="96215"/>
                </a:lnTo>
                <a:lnTo>
                  <a:pt x="395630" y="94830"/>
                </a:lnTo>
                <a:close/>
              </a:path>
              <a:path w="480060" h="278129">
                <a:moveTo>
                  <a:pt x="409689" y="1333"/>
                </a:moveTo>
                <a:lnTo>
                  <a:pt x="409384" y="838"/>
                </a:lnTo>
                <a:lnTo>
                  <a:pt x="408774" y="762"/>
                </a:lnTo>
                <a:lnTo>
                  <a:pt x="408127" y="698"/>
                </a:lnTo>
                <a:lnTo>
                  <a:pt x="407746" y="1130"/>
                </a:lnTo>
                <a:lnTo>
                  <a:pt x="407670" y="2324"/>
                </a:lnTo>
                <a:lnTo>
                  <a:pt x="407885" y="2781"/>
                </a:lnTo>
                <a:lnTo>
                  <a:pt x="408508" y="2933"/>
                </a:lnTo>
                <a:lnTo>
                  <a:pt x="409130" y="2870"/>
                </a:lnTo>
                <a:lnTo>
                  <a:pt x="409562" y="2540"/>
                </a:lnTo>
                <a:lnTo>
                  <a:pt x="409625" y="1917"/>
                </a:lnTo>
                <a:lnTo>
                  <a:pt x="409689" y="1333"/>
                </a:lnTo>
                <a:close/>
              </a:path>
              <a:path w="480060" h="278129">
                <a:moveTo>
                  <a:pt x="419176" y="41859"/>
                </a:moveTo>
                <a:lnTo>
                  <a:pt x="418503" y="40792"/>
                </a:lnTo>
                <a:lnTo>
                  <a:pt x="417182" y="40640"/>
                </a:lnTo>
                <a:lnTo>
                  <a:pt x="415747" y="40462"/>
                </a:lnTo>
                <a:lnTo>
                  <a:pt x="415061" y="41579"/>
                </a:lnTo>
                <a:lnTo>
                  <a:pt x="414934" y="42799"/>
                </a:lnTo>
                <a:lnTo>
                  <a:pt x="414807" y="44056"/>
                </a:lnTo>
                <a:lnTo>
                  <a:pt x="415353" y="45072"/>
                </a:lnTo>
                <a:lnTo>
                  <a:pt x="416852" y="45326"/>
                </a:lnTo>
                <a:lnTo>
                  <a:pt x="418109" y="45186"/>
                </a:lnTo>
                <a:lnTo>
                  <a:pt x="419011" y="44488"/>
                </a:lnTo>
                <a:lnTo>
                  <a:pt x="419087" y="43154"/>
                </a:lnTo>
                <a:lnTo>
                  <a:pt x="419176" y="41859"/>
                </a:lnTo>
                <a:close/>
              </a:path>
              <a:path w="480060" h="278129">
                <a:moveTo>
                  <a:pt x="468909" y="800"/>
                </a:moveTo>
                <a:lnTo>
                  <a:pt x="468553" y="368"/>
                </a:lnTo>
                <a:lnTo>
                  <a:pt x="467956" y="203"/>
                </a:lnTo>
                <a:lnTo>
                  <a:pt x="467169" y="0"/>
                </a:lnTo>
                <a:lnTo>
                  <a:pt x="466420" y="152"/>
                </a:lnTo>
                <a:lnTo>
                  <a:pt x="465912" y="825"/>
                </a:lnTo>
                <a:lnTo>
                  <a:pt x="465505" y="1358"/>
                </a:lnTo>
                <a:lnTo>
                  <a:pt x="465670" y="1917"/>
                </a:lnTo>
                <a:lnTo>
                  <a:pt x="467220" y="2527"/>
                </a:lnTo>
                <a:lnTo>
                  <a:pt x="468134" y="2489"/>
                </a:lnTo>
                <a:lnTo>
                  <a:pt x="468757" y="1498"/>
                </a:lnTo>
                <a:lnTo>
                  <a:pt x="468909" y="800"/>
                </a:lnTo>
                <a:close/>
              </a:path>
              <a:path w="480060" h="278129">
                <a:moveTo>
                  <a:pt x="479818" y="24460"/>
                </a:moveTo>
                <a:lnTo>
                  <a:pt x="477202" y="21323"/>
                </a:lnTo>
                <a:lnTo>
                  <a:pt x="476580" y="21894"/>
                </a:lnTo>
                <a:lnTo>
                  <a:pt x="476542" y="22758"/>
                </a:lnTo>
                <a:lnTo>
                  <a:pt x="476504" y="23837"/>
                </a:lnTo>
                <a:lnTo>
                  <a:pt x="477126" y="24536"/>
                </a:lnTo>
                <a:lnTo>
                  <a:pt x="478243" y="24714"/>
                </a:lnTo>
                <a:lnTo>
                  <a:pt x="479094" y="24752"/>
                </a:lnTo>
                <a:lnTo>
                  <a:pt x="479818" y="24460"/>
                </a:lnTo>
                <a:close/>
              </a:path>
            </a:pathLst>
          </a:custGeom>
          <a:solidFill>
            <a:srgbClr val="D1D3D4"/>
          </a:solidFill>
        </p:spPr>
        <p:txBody>
          <a:bodyPr wrap="square" lIns="0" tIns="0" rIns="0" bIns="0" rtlCol="0"/>
          <a:lstStyle/>
          <a:p>
            <a:endParaRPr/>
          </a:p>
        </p:txBody>
      </p:sp>
      <p:sp>
        <p:nvSpPr>
          <p:cNvPr id="212" name="bg object 212"/>
          <p:cNvSpPr/>
          <p:nvPr/>
        </p:nvSpPr>
        <p:spPr>
          <a:xfrm>
            <a:off x="4295800" y="4125074"/>
            <a:ext cx="457834" cy="52705"/>
          </a:xfrm>
          <a:custGeom>
            <a:avLst/>
            <a:gdLst/>
            <a:ahLst/>
            <a:cxnLst/>
            <a:rect l="l" t="t" r="r" b="b"/>
            <a:pathLst>
              <a:path w="457835" h="52704">
                <a:moveTo>
                  <a:pt x="2374" y="19685"/>
                </a:moveTo>
                <a:lnTo>
                  <a:pt x="2362" y="18884"/>
                </a:lnTo>
                <a:lnTo>
                  <a:pt x="1854" y="18326"/>
                </a:lnTo>
                <a:lnTo>
                  <a:pt x="1028" y="18364"/>
                </a:lnTo>
                <a:lnTo>
                  <a:pt x="457" y="18402"/>
                </a:lnTo>
                <a:lnTo>
                  <a:pt x="0" y="18859"/>
                </a:lnTo>
                <a:lnTo>
                  <a:pt x="0" y="20281"/>
                </a:lnTo>
                <a:lnTo>
                  <a:pt x="495" y="20751"/>
                </a:lnTo>
                <a:lnTo>
                  <a:pt x="1333" y="20789"/>
                </a:lnTo>
                <a:lnTo>
                  <a:pt x="1917" y="20637"/>
                </a:lnTo>
                <a:lnTo>
                  <a:pt x="2374" y="20281"/>
                </a:lnTo>
                <a:lnTo>
                  <a:pt x="2374" y="19685"/>
                </a:lnTo>
                <a:close/>
              </a:path>
              <a:path w="457835" h="52704">
                <a:moveTo>
                  <a:pt x="319011" y="876"/>
                </a:moveTo>
                <a:lnTo>
                  <a:pt x="318884" y="317"/>
                </a:lnTo>
                <a:lnTo>
                  <a:pt x="318236" y="50"/>
                </a:lnTo>
                <a:lnTo>
                  <a:pt x="317601" y="0"/>
                </a:lnTo>
                <a:lnTo>
                  <a:pt x="317131" y="254"/>
                </a:lnTo>
                <a:lnTo>
                  <a:pt x="316941" y="838"/>
                </a:lnTo>
                <a:lnTo>
                  <a:pt x="316750" y="1384"/>
                </a:lnTo>
                <a:lnTo>
                  <a:pt x="316788" y="2108"/>
                </a:lnTo>
                <a:lnTo>
                  <a:pt x="317779" y="2273"/>
                </a:lnTo>
                <a:lnTo>
                  <a:pt x="318376" y="1765"/>
                </a:lnTo>
                <a:lnTo>
                  <a:pt x="318668" y="1371"/>
                </a:lnTo>
                <a:lnTo>
                  <a:pt x="319011" y="876"/>
                </a:lnTo>
                <a:close/>
              </a:path>
              <a:path w="457835" h="52704">
                <a:moveTo>
                  <a:pt x="351332" y="48742"/>
                </a:moveTo>
                <a:lnTo>
                  <a:pt x="350113" y="46431"/>
                </a:lnTo>
                <a:lnTo>
                  <a:pt x="347954" y="42291"/>
                </a:lnTo>
                <a:lnTo>
                  <a:pt x="347827" y="42062"/>
                </a:lnTo>
                <a:lnTo>
                  <a:pt x="347319" y="41071"/>
                </a:lnTo>
                <a:lnTo>
                  <a:pt x="347713" y="39992"/>
                </a:lnTo>
                <a:lnTo>
                  <a:pt x="349211" y="35941"/>
                </a:lnTo>
                <a:lnTo>
                  <a:pt x="344716" y="32181"/>
                </a:lnTo>
                <a:lnTo>
                  <a:pt x="339496" y="31407"/>
                </a:lnTo>
                <a:lnTo>
                  <a:pt x="333921" y="32042"/>
                </a:lnTo>
                <a:lnTo>
                  <a:pt x="334645" y="33693"/>
                </a:lnTo>
                <a:lnTo>
                  <a:pt x="335254" y="35433"/>
                </a:lnTo>
                <a:lnTo>
                  <a:pt x="336753" y="38011"/>
                </a:lnTo>
                <a:lnTo>
                  <a:pt x="337375" y="39027"/>
                </a:lnTo>
                <a:lnTo>
                  <a:pt x="337883" y="39992"/>
                </a:lnTo>
                <a:lnTo>
                  <a:pt x="336232" y="39370"/>
                </a:lnTo>
                <a:lnTo>
                  <a:pt x="334924" y="39598"/>
                </a:lnTo>
                <a:lnTo>
                  <a:pt x="333070" y="42291"/>
                </a:lnTo>
                <a:lnTo>
                  <a:pt x="331990" y="43662"/>
                </a:lnTo>
                <a:lnTo>
                  <a:pt x="331698" y="45351"/>
                </a:lnTo>
                <a:lnTo>
                  <a:pt x="331584" y="46075"/>
                </a:lnTo>
                <a:lnTo>
                  <a:pt x="331520" y="46431"/>
                </a:lnTo>
                <a:lnTo>
                  <a:pt x="331444" y="46913"/>
                </a:lnTo>
                <a:lnTo>
                  <a:pt x="333641" y="45351"/>
                </a:lnTo>
                <a:lnTo>
                  <a:pt x="333832" y="45351"/>
                </a:lnTo>
                <a:lnTo>
                  <a:pt x="335483" y="46075"/>
                </a:lnTo>
                <a:lnTo>
                  <a:pt x="338429" y="45351"/>
                </a:lnTo>
                <a:lnTo>
                  <a:pt x="339178" y="44069"/>
                </a:lnTo>
                <a:lnTo>
                  <a:pt x="339267" y="42062"/>
                </a:lnTo>
                <a:lnTo>
                  <a:pt x="341363" y="45351"/>
                </a:lnTo>
                <a:lnTo>
                  <a:pt x="342684" y="47459"/>
                </a:lnTo>
                <a:lnTo>
                  <a:pt x="344601" y="46431"/>
                </a:lnTo>
                <a:lnTo>
                  <a:pt x="347395" y="52400"/>
                </a:lnTo>
                <a:lnTo>
                  <a:pt x="351332" y="48742"/>
                </a:lnTo>
                <a:close/>
              </a:path>
              <a:path w="457835" h="52704">
                <a:moveTo>
                  <a:pt x="377291" y="49314"/>
                </a:moveTo>
                <a:lnTo>
                  <a:pt x="376897" y="48844"/>
                </a:lnTo>
                <a:lnTo>
                  <a:pt x="376237" y="49034"/>
                </a:lnTo>
                <a:lnTo>
                  <a:pt x="375754" y="49174"/>
                </a:lnTo>
                <a:lnTo>
                  <a:pt x="375183" y="49657"/>
                </a:lnTo>
                <a:lnTo>
                  <a:pt x="375031" y="50101"/>
                </a:lnTo>
                <a:lnTo>
                  <a:pt x="374827" y="50736"/>
                </a:lnTo>
                <a:lnTo>
                  <a:pt x="375361" y="51295"/>
                </a:lnTo>
                <a:lnTo>
                  <a:pt x="376504" y="51028"/>
                </a:lnTo>
                <a:lnTo>
                  <a:pt x="376897" y="50482"/>
                </a:lnTo>
                <a:lnTo>
                  <a:pt x="377240" y="50203"/>
                </a:lnTo>
                <a:lnTo>
                  <a:pt x="377291" y="49314"/>
                </a:lnTo>
                <a:close/>
              </a:path>
              <a:path w="457835" h="52704">
                <a:moveTo>
                  <a:pt x="406971" y="41998"/>
                </a:moveTo>
                <a:lnTo>
                  <a:pt x="406298" y="40932"/>
                </a:lnTo>
                <a:lnTo>
                  <a:pt x="404977" y="40779"/>
                </a:lnTo>
                <a:lnTo>
                  <a:pt x="403542" y="40601"/>
                </a:lnTo>
                <a:lnTo>
                  <a:pt x="402856" y="41719"/>
                </a:lnTo>
                <a:lnTo>
                  <a:pt x="402729" y="42938"/>
                </a:lnTo>
                <a:lnTo>
                  <a:pt x="402602" y="44196"/>
                </a:lnTo>
                <a:lnTo>
                  <a:pt x="403148" y="45212"/>
                </a:lnTo>
                <a:lnTo>
                  <a:pt x="404647" y="45466"/>
                </a:lnTo>
                <a:lnTo>
                  <a:pt x="405904" y="45326"/>
                </a:lnTo>
                <a:lnTo>
                  <a:pt x="406806" y="44627"/>
                </a:lnTo>
                <a:lnTo>
                  <a:pt x="406882" y="43294"/>
                </a:lnTo>
                <a:lnTo>
                  <a:pt x="406971" y="41998"/>
                </a:lnTo>
                <a:close/>
              </a:path>
              <a:path w="457835" h="52704">
                <a:moveTo>
                  <a:pt x="412991" y="38696"/>
                </a:moveTo>
                <a:lnTo>
                  <a:pt x="412750" y="38442"/>
                </a:lnTo>
                <a:lnTo>
                  <a:pt x="412534" y="38011"/>
                </a:lnTo>
                <a:lnTo>
                  <a:pt x="412280" y="37998"/>
                </a:lnTo>
                <a:lnTo>
                  <a:pt x="412013" y="37973"/>
                </a:lnTo>
                <a:lnTo>
                  <a:pt x="411530" y="38303"/>
                </a:lnTo>
                <a:lnTo>
                  <a:pt x="411467" y="38557"/>
                </a:lnTo>
                <a:lnTo>
                  <a:pt x="411327" y="39217"/>
                </a:lnTo>
                <a:lnTo>
                  <a:pt x="411734" y="39624"/>
                </a:lnTo>
                <a:lnTo>
                  <a:pt x="412394" y="39484"/>
                </a:lnTo>
                <a:lnTo>
                  <a:pt x="412635" y="39446"/>
                </a:lnTo>
                <a:lnTo>
                  <a:pt x="412788" y="38976"/>
                </a:lnTo>
                <a:lnTo>
                  <a:pt x="412991" y="38696"/>
                </a:lnTo>
                <a:close/>
              </a:path>
              <a:path w="457835" h="52704">
                <a:moveTo>
                  <a:pt x="457314" y="44754"/>
                </a:moveTo>
                <a:lnTo>
                  <a:pt x="457288" y="43510"/>
                </a:lnTo>
                <a:lnTo>
                  <a:pt x="457136" y="42735"/>
                </a:lnTo>
                <a:lnTo>
                  <a:pt x="456907" y="41884"/>
                </a:lnTo>
                <a:lnTo>
                  <a:pt x="454520" y="42138"/>
                </a:lnTo>
                <a:lnTo>
                  <a:pt x="454279" y="43307"/>
                </a:lnTo>
                <a:lnTo>
                  <a:pt x="454317" y="44500"/>
                </a:lnTo>
                <a:lnTo>
                  <a:pt x="454342" y="45288"/>
                </a:lnTo>
                <a:lnTo>
                  <a:pt x="454660" y="46151"/>
                </a:lnTo>
                <a:lnTo>
                  <a:pt x="456958" y="45859"/>
                </a:lnTo>
                <a:lnTo>
                  <a:pt x="457314" y="44754"/>
                </a:lnTo>
                <a:close/>
              </a:path>
            </a:pathLst>
          </a:custGeom>
          <a:solidFill>
            <a:srgbClr val="D1D3D4"/>
          </a:solidFill>
        </p:spPr>
        <p:txBody>
          <a:bodyPr wrap="square" lIns="0" tIns="0" rIns="0" bIns="0" rtlCol="0"/>
          <a:lstStyle/>
          <a:p>
            <a:endParaRPr/>
          </a:p>
        </p:txBody>
      </p:sp>
      <p:sp>
        <p:nvSpPr>
          <p:cNvPr id="213" name="bg object 213"/>
          <p:cNvSpPr/>
          <p:nvPr/>
        </p:nvSpPr>
        <p:spPr>
          <a:xfrm>
            <a:off x="3713742" y="3908211"/>
            <a:ext cx="2563495" cy="1382395"/>
          </a:xfrm>
          <a:custGeom>
            <a:avLst/>
            <a:gdLst/>
            <a:ahLst/>
            <a:cxnLst/>
            <a:rect l="l" t="t" r="r" b="b"/>
            <a:pathLst>
              <a:path w="2563495" h="1382395">
                <a:moveTo>
                  <a:pt x="2562961" y="0"/>
                </a:moveTo>
                <a:lnTo>
                  <a:pt x="1172705" y="0"/>
                </a:lnTo>
                <a:lnTo>
                  <a:pt x="1172705" y="55638"/>
                </a:lnTo>
                <a:lnTo>
                  <a:pt x="1168702" y="75458"/>
                </a:lnTo>
                <a:lnTo>
                  <a:pt x="1157785" y="91646"/>
                </a:lnTo>
                <a:lnTo>
                  <a:pt x="1141597" y="102562"/>
                </a:lnTo>
                <a:lnTo>
                  <a:pt x="1121778" y="106565"/>
                </a:lnTo>
                <a:lnTo>
                  <a:pt x="1117409" y="106565"/>
                </a:lnTo>
                <a:lnTo>
                  <a:pt x="1097584" y="110567"/>
                </a:lnTo>
                <a:lnTo>
                  <a:pt x="1081397" y="121480"/>
                </a:lnTo>
                <a:lnTo>
                  <a:pt x="1070483" y="137667"/>
                </a:lnTo>
                <a:lnTo>
                  <a:pt x="1066482" y="157492"/>
                </a:lnTo>
                <a:lnTo>
                  <a:pt x="1066482" y="162204"/>
                </a:lnTo>
                <a:lnTo>
                  <a:pt x="1062479" y="182023"/>
                </a:lnTo>
                <a:lnTo>
                  <a:pt x="1051563" y="198212"/>
                </a:lnTo>
                <a:lnTo>
                  <a:pt x="1035375" y="209128"/>
                </a:lnTo>
                <a:lnTo>
                  <a:pt x="1015555" y="213131"/>
                </a:lnTo>
                <a:lnTo>
                  <a:pt x="1011186" y="213131"/>
                </a:lnTo>
                <a:lnTo>
                  <a:pt x="991361" y="217132"/>
                </a:lnTo>
                <a:lnTo>
                  <a:pt x="975174" y="228045"/>
                </a:lnTo>
                <a:lnTo>
                  <a:pt x="964261" y="244233"/>
                </a:lnTo>
                <a:lnTo>
                  <a:pt x="960259" y="264058"/>
                </a:lnTo>
                <a:lnTo>
                  <a:pt x="960259" y="268757"/>
                </a:lnTo>
                <a:lnTo>
                  <a:pt x="956256" y="288582"/>
                </a:lnTo>
                <a:lnTo>
                  <a:pt x="945340" y="304769"/>
                </a:lnTo>
                <a:lnTo>
                  <a:pt x="929152" y="315682"/>
                </a:lnTo>
                <a:lnTo>
                  <a:pt x="909332" y="319684"/>
                </a:lnTo>
                <a:lnTo>
                  <a:pt x="904963" y="319684"/>
                </a:lnTo>
                <a:lnTo>
                  <a:pt x="885139" y="323687"/>
                </a:lnTo>
                <a:lnTo>
                  <a:pt x="868951" y="334603"/>
                </a:lnTo>
                <a:lnTo>
                  <a:pt x="858038" y="350791"/>
                </a:lnTo>
                <a:lnTo>
                  <a:pt x="854036" y="370611"/>
                </a:lnTo>
                <a:lnTo>
                  <a:pt x="854036" y="375323"/>
                </a:lnTo>
                <a:lnTo>
                  <a:pt x="850033" y="395147"/>
                </a:lnTo>
                <a:lnTo>
                  <a:pt x="839117" y="411335"/>
                </a:lnTo>
                <a:lnTo>
                  <a:pt x="822929" y="422248"/>
                </a:lnTo>
                <a:lnTo>
                  <a:pt x="803109" y="426250"/>
                </a:lnTo>
                <a:lnTo>
                  <a:pt x="798741" y="426250"/>
                </a:lnTo>
                <a:lnTo>
                  <a:pt x="778916" y="430253"/>
                </a:lnTo>
                <a:lnTo>
                  <a:pt x="762728" y="441169"/>
                </a:lnTo>
                <a:lnTo>
                  <a:pt x="751815" y="457357"/>
                </a:lnTo>
                <a:lnTo>
                  <a:pt x="743810" y="497001"/>
                </a:lnTo>
                <a:lnTo>
                  <a:pt x="732894" y="513189"/>
                </a:lnTo>
                <a:lnTo>
                  <a:pt x="716706" y="524102"/>
                </a:lnTo>
                <a:lnTo>
                  <a:pt x="696887" y="528104"/>
                </a:lnTo>
                <a:lnTo>
                  <a:pt x="688263" y="528104"/>
                </a:lnTo>
                <a:lnTo>
                  <a:pt x="668444" y="532107"/>
                </a:lnTo>
                <a:lnTo>
                  <a:pt x="652256" y="543023"/>
                </a:lnTo>
                <a:lnTo>
                  <a:pt x="641340" y="559211"/>
                </a:lnTo>
                <a:lnTo>
                  <a:pt x="637336" y="579031"/>
                </a:lnTo>
                <a:lnTo>
                  <a:pt x="637336" y="583742"/>
                </a:lnTo>
                <a:lnTo>
                  <a:pt x="633335" y="603567"/>
                </a:lnTo>
                <a:lnTo>
                  <a:pt x="622422" y="619755"/>
                </a:lnTo>
                <a:lnTo>
                  <a:pt x="606234" y="630668"/>
                </a:lnTo>
                <a:lnTo>
                  <a:pt x="586409" y="634669"/>
                </a:lnTo>
                <a:lnTo>
                  <a:pt x="582040" y="634669"/>
                </a:lnTo>
                <a:lnTo>
                  <a:pt x="562216" y="638671"/>
                </a:lnTo>
                <a:lnTo>
                  <a:pt x="546028" y="649584"/>
                </a:lnTo>
                <a:lnTo>
                  <a:pt x="535115" y="665771"/>
                </a:lnTo>
                <a:lnTo>
                  <a:pt x="531113" y="685596"/>
                </a:lnTo>
                <a:lnTo>
                  <a:pt x="531113" y="690308"/>
                </a:lnTo>
                <a:lnTo>
                  <a:pt x="527112" y="710133"/>
                </a:lnTo>
                <a:lnTo>
                  <a:pt x="516199" y="726320"/>
                </a:lnTo>
                <a:lnTo>
                  <a:pt x="500011" y="737234"/>
                </a:lnTo>
                <a:lnTo>
                  <a:pt x="480186" y="741235"/>
                </a:lnTo>
                <a:lnTo>
                  <a:pt x="475818" y="741235"/>
                </a:lnTo>
                <a:lnTo>
                  <a:pt x="455998" y="745236"/>
                </a:lnTo>
                <a:lnTo>
                  <a:pt x="439810" y="756150"/>
                </a:lnTo>
                <a:lnTo>
                  <a:pt x="428894" y="772337"/>
                </a:lnTo>
                <a:lnTo>
                  <a:pt x="424891" y="792162"/>
                </a:lnTo>
                <a:lnTo>
                  <a:pt x="424891" y="796874"/>
                </a:lnTo>
                <a:lnTo>
                  <a:pt x="420889" y="816693"/>
                </a:lnTo>
                <a:lnTo>
                  <a:pt x="409976" y="832881"/>
                </a:lnTo>
                <a:lnTo>
                  <a:pt x="393789" y="843797"/>
                </a:lnTo>
                <a:lnTo>
                  <a:pt x="373964" y="847801"/>
                </a:lnTo>
                <a:lnTo>
                  <a:pt x="369595" y="847801"/>
                </a:lnTo>
                <a:lnTo>
                  <a:pt x="349770" y="851802"/>
                </a:lnTo>
                <a:lnTo>
                  <a:pt x="333582" y="862715"/>
                </a:lnTo>
                <a:lnTo>
                  <a:pt x="322669" y="878903"/>
                </a:lnTo>
                <a:lnTo>
                  <a:pt x="318668" y="898728"/>
                </a:lnTo>
                <a:lnTo>
                  <a:pt x="318668" y="903427"/>
                </a:lnTo>
                <a:lnTo>
                  <a:pt x="314666" y="923252"/>
                </a:lnTo>
                <a:lnTo>
                  <a:pt x="303753" y="939439"/>
                </a:lnTo>
                <a:lnTo>
                  <a:pt x="287566" y="950352"/>
                </a:lnTo>
                <a:lnTo>
                  <a:pt x="267741" y="954354"/>
                </a:lnTo>
                <a:lnTo>
                  <a:pt x="263372" y="954354"/>
                </a:lnTo>
                <a:lnTo>
                  <a:pt x="243547" y="958357"/>
                </a:lnTo>
                <a:lnTo>
                  <a:pt x="227360" y="969275"/>
                </a:lnTo>
                <a:lnTo>
                  <a:pt x="216447" y="985467"/>
                </a:lnTo>
                <a:lnTo>
                  <a:pt x="212445" y="1005293"/>
                </a:lnTo>
                <a:lnTo>
                  <a:pt x="212445" y="1009992"/>
                </a:lnTo>
                <a:lnTo>
                  <a:pt x="208444" y="1029817"/>
                </a:lnTo>
                <a:lnTo>
                  <a:pt x="197531" y="1046005"/>
                </a:lnTo>
                <a:lnTo>
                  <a:pt x="181343" y="1056918"/>
                </a:lnTo>
                <a:lnTo>
                  <a:pt x="161518" y="1060919"/>
                </a:lnTo>
                <a:lnTo>
                  <a:pt x="157149" y="1060919"/>
                </a:lnTo>
                <a:lnTo>
                  <a:pt x="137324" y="1064923"/>
                </a:lnTo>
                <a:lnTo>
                  <a:pt x="121137" y="1075839"/>
                </a:lnTo>
                <a:lnTo>
                  <a:pt x="110224" y="1092027"/>
                </a:lnTo>
                <a:lnTo>
                  <a:pt x="106222" y="1111846"/>
                </a:lnTo>
                <a:lnTo>
                  <a:pt x="106222" y="1116558"/>
                </a:lnTo>
                <a:lnTo>
                  <a:pt x="102221" y="1136383"/>
                </a:lnTo>
                <a:lnTo>
                  <a:pt x="91308" y="1152571"/>
                </a:lnTo>
                <a:lnTo>
                  <a:pt x="75120" y="1163484"/>
                </a:lnTo>
                <a:lnTo>
                  <a:pt x="55295" y="1167485"/>
                </a:lnTo>
                <a:lnTo>
                  <a:pt x="50926" y="1167485"/>
                </a:lnTo>
                <a:lnTo>
                  <a:pt x="31102" y="1171487"/>
                </a:lnTo>
                <a:lnTo>
                  <a:pt x="14914" y="1182400"/>
                </a:lnTo>
                <a:lnTo>
                  <a:pt x="4001" y="1198587"/>
                </a:lnTo>
                <a:lnTo>
                  <a:pt x="0" y="1218412"/>
                </a:lnTo>
                <a:lnTo>
                  <a:pt x="0" y="1382306"/>
                </a:lnTo>
                <a:lnTo>
                  <a:pt x="2562961" y="1382306"/>
                </a:lnTo>
                <a:lnTo>
                  <a:pt x="2562961" y="0"/>
                </a:lnTo>
                <a:close/>
              </a:path>
            </a:pathLst>
          </a:custGeom>
          <a:solidFill>
            <a:srgbClr val="528ECB"/>
          </a:solidFill>
        </p:spPr>
        <p:txBody>
          <a:bodyPr wrap="square" lIns="0" tIns="0" rIns="0" bIns="0" rtlCol="0"/>
          <a:lstStyle/>
          <a:p>
            <a:endParaRPr/>
          </a:p>
        </p:txBody>
      </p:sp>
      <p:sp>
        <p:nvSpPr>
          <p:cNvPr id="214" name="bg object 214"/>
          <p:cNvSpPr/>
          <p:nvPr/>
        </p:nvSpPr>
        <p:spPr>
          <a:xfrm>
            <a:off x="5903607" y="4115371"/>
            <a:ext cx="404495" cy="315595"/>
          </a:xfrm>
          <a:custGeom>
            <a:avLst/>
            <a:gdLst/>
            <a:ahLst/>
            <a:cxnLst/>
            <a:rect l="l" t="t" r="r" b="b"/>
            <a:pathLst>
              <a:path w="404495" h="315595">
                <a:moveTo>
                  <a:pt x="9283" y="35179"/>
                </a:moveTo>
                <a:lnTo>
                  <a:pt x="6819" y="32588"/>
                </a:lnTo>
                <a:lnTo>
                  <a:pt x="5562" y="34061"/>
                </a:lnTo>
                <a:lnTo>
                  <a:pt x="4279" y="35521"/>
                </a:lnTo>
                <a:lnTo>
                  <a:pt x="3136" y="37071"/>
                </a:lnTo>
                <a:lnTo>
                  <a:pt x="3035" y="37211"/>
                </a:lnTo>
                <a:lnTo>
                  <a:pt x="4203" y="38430"/>
                </a:lnTo>
                <a:lnTo>
                  <a:pt x="5994" y="37388"/>
                </a:lnTo>
                <a:lnTo>
                  <a:pt x="7632" y="36271"/>
                </a:lnTo>
                <a:lnTo>
                  <a:pt x="9283" y="35179"/>
                </a:lnTo>
                <a:close/>
              </a:path>
              <a:path w="404495" h="315595">
                <a:moveTo>
                  <a:pt x="25311" y="93967"/>
                </a:moveTo>
                <a:lnTo>
                  <a:pt x="25158" y="93903"/>
                </a:lnTo>
                <a:lnTo>
                  <a:pt x="25311" y="94056"/>
                </a:lnTo>
                <a:close/>
              </a:path>
              <a:path w="404495" h="315595">
                <a:moveTo>
                  <a:pt x="28473" y="100190"/>
                </a:moveTo>
                <a:lnTo>
                  <a:pt x="25260" y="94195"/>
                </a:lnTo>
                <a:lnTo>
                  <a:pt x="23368" y="96342"/>
                </a:lnTo>
                <a:lnTo>
                  <a:pt x="19481" y="100545"/>
                </a:lnTo>
                <a:lnTo>
                  <a:pt x="20320" y="102323"/>
                </a:lnTo>
                <a:lnTo>
                  <a:pt x="28473" y="100190"/>
                </a:lnTo>
                <a:close/>
              </a:path>
              <a:path w="404495" h="315595">
                <a:moveTo>
                  <a:pt x="33020" y="90728"/>
                </a:moveTo>
                <a:lnTo>
                  <a:pt x="32880" y="90360"/>
                </a:lnTo>
                <a:lnTo>
                  <a:pt x="32727" y="90500"/>
                </a:lnTo>
                <a:lnTo>
                  <a:pt x="32766" y="90678"/>
                </a:lnTo>
                <a:lnTo>
                  <a:pt x="33020" y="90728"/>
                </a:lnTo>
                <a:close/>
              </a:path>
              <a:path w="404495" h="315595">
                <a:moveTo>
                  <a:pt x="33388" y="86601"/>
                </a:moveTo>
                <a:lnTo>
                  <a:pt x="31369" y="84378"/>
                </a:lnTo>
                <a:lnTo>
                  <a:pt x="26238" y="82359"/>
                </a:lnTo>
                <a:lnTo>
                  <a:pt x="26085" y="84150"/>
                </a:lnTo>
                <a:lnTo>
                  <a:pt x="25222" y="83299"/>
                </a:lnTo>
                <a:lnTo>
                  <a:pt x="23977" y="82689"/>
                </a:lnTo>
                <a:lnTo>
                  <a:pt x="20218" y="80657"/>
                </a:lnTo>
                <a:lnTo>
                  <a:pt x="15925" y="81851"/>
                </a:lnTo>
                <a:lnTo>
                  <a:pt x="13195" y="84366"/>
                </a:lnTo>
                <a:lnTo>
                  <a:pt x="11341" y="86067"/>
                </a:lnTo>
                <a:lnTo>
                  <a:pt x="10287" y="88036"/>
                </a:lnTo>
                <a:lnTo>
                  <a:pt x="11976" y="91033"/>
                </a:lnTo>
                <a:lnTo>
                  <a:pt x="12420" y="91655"/>
                </a:lnTo>
                <a:lnTo>
                  <a:pt x="12928" y="92189"/>
                </a:lnTo>
                <a:lnTo>
                  <a:pt x="10312" y="92087"/>
                </a:lnTo>
                <a:lnTo>
                  <a:pt x="9245" y="93192"/>
                </a:lnTo>
                <a:lnTo>
                  <a:pt x="0" y="101396"/>
                </a:lnTo>
                <a:lnTo>
                  <a:pt x="3581" y="105219"/>
                </a:lnTo>
                <a:lnTo>
                  <a:pt x="11417" y="105422"/>
                </a:lnTo>
                <a:lnTo>
                  <a:pt x="14935" y="100990"/>
                </a:lnTo>
                <a:lnTo>
                  <a:pt x="17018" y="94107"/>
                </a:lnTo>
                <a:lnTo>
                  <a:pt x="18161" y="94005"/>
                </a:lnTo>
                <a:lnTo>
                  <a:pt x="21310" y="94030"/>
                </a:lnTo>
                <a:lnTo>
                  <a:pt x="23952" y="92798"/>
                </a:lnTo>
                <a:lnTo>
                  <a:pt x="25577" y="90741"/>
                </a:lnTo>
                <a:lnTo>
                  <a:pt x="25323" y="93954"/>
                </a:lnTo>
                <a:lnTo>
                  <a:pt x="29464" y="96215"/>
                </a:lnTo>
                <a:lnTo>
                  <a:pt x="30505" y="92278"/>
                </a:lnTo>
                <a:lnTo>
                  <a:pt x="32651" y="90563"/>
                </a:lnTo>
                <a:lnTo>
                  <a:pt x="33388" y="86601"/>
                </a:lnTo>
                <a:close/>
              </a:path>
              <a:path w="404495" h="315595">
                <a:moveTo>
                  <a:pt x="48844" y="83883"/>
                </a:moveTo>
                <a:lnTo>
                  <a:pt x="38785" y="84886"/>
                </a:lnTo>
                <a:lnTo>
                  <a:pt x="44246" y="87871"/>
                </a:lnTo>
                <a:lnTo>
                  <a:pt x="48844" y="83883"/>
                </a:lnTo>
                <a:close/>
              </a:path>
              <a:path w="404495" h="315595">
                <a:moveTo>
                  <a:pt x="63538" y="89928"/>
                </a:moveTo>
                <a:lnTo>
                  <a:pt x="55727" y="84416"/>
                </a:lnTo>
                <a:lnTo>
                  <a:pt x="54394" y="84797"/>
                </a:lnTo>
                <a:lnTo>
                  <a:pt x="47828" y="93395"/>
                </a:lnTo>
                <a:lnTo>
                  <a:pt x="33020" y="90728"/>
                </a:lnTo>
                <a:lnTo>
                  <a:pt x="34442" y="94373"/>
                </a:lnTo>
                <a:lnTo>
                  <a:pt x="35598" y="100495"/>
                </a:lnTo>
                <a:lnTo>
                  <a:pt x="46482" y="101536"/>
                </a:lnTo>
                <a:lnTo>
                  <a:pt x="45783" y="108140"/>
                </a:lnTo>
                <a:lnTo>
                  <a:pt x="47256" y="113868"/>
                </a:lnTo>
                <a:lnTo>
                  <a:pt x="54254" y="111620"/>
                </a:lnTo>
                <a:lnTo>
                  <a:pt x="50800" y="105219"/>
                </a:lnTo>
                <a:lnTo>
                  <a:pt x="56667" y="97637"/>
                </a:lnTo>
                <a:lnTo>
                  <a:pt x="60185" y="93840"/>
                </a:lnTo>
                <a:lnTo>
                  <a:pt x="63538" y="89928"/>
                </a:lnTo>
                <a:close/>
              </a:path>
              <a:path w="404495" h="315595">
                <a:moveTo>
                  <a:pt x="73520" y="142062"/>
                </a:moveTo>
                <a:lnTo>
                  <a:pt x="73406" y="141135"/>
                </a:lnTo>
                <a:lnTo>
                  <a:pt x="73355" y="140754"/>
                </a:lnTo>
                <a:lnTo>
                  <a:pt x="67360" y="142062"/>
                </a:lnTo>
                <a:lnTo>
                  <a:pt x="73520" y="142062"/>
                </a:lnTo>
                <a:close/>
              </a:path>
              <a:path w="404495" h="315595">
                <a:moveTo>
                  <a:pt x="83108" y="41008"/>
                </a:moveTo>
                <a:lnTo>
                  <a:pt x="81851" y="29375"/>
                </a:lnTo>
                <a:lnTo>
                  <a:pt x="79730" y="28727"/>
                </a:lnTo>
                <a:lnTo>
                  <a:pt x="78473" y="31508"/>
                </a:lnTo>
                <a:lnTo>
                  <a:pt x="76835" y="34226"/>
                </a:lnTo>
                <a:lnTo>
                  <a:pt x="76238" y="37122"/>
                </a:lnTo>
                <a:lnTo>
                  <a:pt x="76111" y="37769"/>
                </a:lnTo>
                <a:lnTo>
                  <a:pt x="79616" y="39077"/>
                </a:lnTo>
                <a:lnTo>
                  <a:pt x="83108" y="41008"/>
                </a:lnTo>
                <a:close/>
              </a:path>
              <a:path w="404495" h="315595">
                <a:moveTo>
                  <a:pt x="87007" y="70662"/>
                </a:moveTo>
                <a:lnTo>
                  <a:pt x="82499" y="69164"/>
                </a:lnTo>
                <a:lnTo>
                  <a:pt x="79667" y="69697"/>
                </a:lnTo>
                <a:lnTo>
                  <a:pt x="79476" y="75882"/>
                </a:lnTo>
                <a:lnTo>
                  <a:pt x="81114" y="78397"/>
                </a:lnTo>
                <a:lnTo>
                  <a:pt x="85737" y="77063"/>
                </a:lnTo>
                <a:lnTo>
                  <a:pt x="87007" y="70662"/>
                </a:lnTo>
                <a:close/>
              </a:path>
              <a:path w="404495" h="315595">
                <a:moveTo>
                  <a:pt x="96837" y="119773"/>
                </a:moveTo>
                <a:lnTo>
                  <a:pt x="89065" y="115658"/>
                </a:lnTo>
                <a:lnTo>
                  <a:pt x="85902" y="110413"/>
                </a:lnTo>
                <a:lnTo>
                  <a:pt x="90716" y="102209"/>
                </a:lnTo>
                <a:lnTo>
                  <a:pt x="85051" y="98958"/>
                </a:lnTo>
                <a:lnTo>
                  <a:pt x="84404" y="97561"/>
                </a:lnTo>
                <a:lnTo>
                  <a:pt x="82181" y="92786"/>
                </a:lnTo>
                <a:lnTo>
                  <a:pt x="78270" y="97561"/>
                </a:lnTo>
                <a:lnTo>
                  <a:pt x="74117" y="97561"/>
                </a:lnTo>
                <a:lnTo>
                  <a:pt x="69443" y="93268"/>
                </a:lnTo>
                <a:lnTo>
                  <a:pt x="68046" y="97091"/>
                </a:lnTo>
                <a:lnTo>
                  <a:pt x="65544" y="100330"/>
                </a:lnTo>
                <a:lnTo>
                  <a:pt x="68326" y="107492"/>
                </a:lnTo>
                <a:lnTo>
                  <a:pt x="71843" y="112026"/>
                </a:lnTo>
                <a:lnTo>
                  <a:pt x="74752" y="116801"/>
                </a:lnTo>
                <a:lnTo>
                  <a:pt x="72936" y="121488"/>
                </a:lnTo>
                <a:lnTo>
                  <a:pt x="68567" y="121145"/>
                </a:lnTo>
                <a:lnTo>
                  <a:pt x="60858" y="121145"/>
                </a:lnTo>
                <a:lnTo>
                  <a:pt x="57772" y="115658"/>
                </a:lnTo>
                <a:lnTo>
                  <a:pt x="53276" y="118440"/>
                </a:lnTo>
                <a:lnTo>
                  <a:pt x="55930" y="140754"/>
                </a:lnTo>
                <a:lnTo>
                  <a:pt x="55981" y="141135"/>
                </a:lnTo>
                <a:lnTo>
                  <a:pt x="57683" y="142062"/>
                </a:lnTo>
                <a:lnTo>
                  <a:pt x="60947" y="142887"/>
                </a:lnTo>
                <a:lnTo>
                  <a:pt x="63411" y="146685"/>
                </a:lnTo>
                <a:lnTo>
                  <a:pt x="62484" y="149745"/>
                </a:lnTo>
                <a:lnTo>
                  <a:pt x="62484" y="152273"/>
                </a:lnTo>
                <a:lnTo>
                  <a:pt x="72656" y="152031"/>
                </a:lnTo>
                <a:lnTo>
                  <a:pt x="74549" y="149910"/>
                </a:lnTo>
                <a:lnTo>
                  <a:pt x="73634" y="142887"/>
                </a:lnTo>
                <a:lnTo>
                  <a:pt x="73545" y="142189"/>
                </a:lnTo>
                <a:lnTo>
                  <a:pt x="66776" y="142189"/>
                </a:lnTo>
                <a:lnTo>
                  <a:pt x="63017" y="135991"/>
                </a:lnTo>
                <a:lnTo>
                  <a:pt x="64541" y="136309"/>
                </a:lnTo>
                <a:lnTo>
                  <a:pt x="65874" y="136829"/>
                </a:lnTo>
                <a:lnTo>
                  <a:pt x="67221" y="136829"/>
                </a:lnTo>
                <a:lnTo>
                  <a:pt x="72644" y="135991"/>
                </a:lnTo>
                <a:lnTo>
                  <a:pt x="74498" y="135712"/>
                </a:lnTo>
                <a:lnTo>
                  <a:pt x="80911" y="132803"/>
                </a:lnTo>
                <a:lnTo>
                  <a:pt x="92849" y="125260"/>
                </a:lnTo>
                <a:lnTo>
                  <a:pt x="95084" y="124002"/>
                </a:lnTo>
                <a:lnTo>
                  <a:pt x="96126" y="121488"/>
                </a:lnTo>
                <a:lnTo>
                  <a:pt x="96837" y="119773"/>
                </a:lnTo>
                <a:close/>
              </a:path>
              <a:path w="404495" h="315595">
                <a:moveTo>
                  <a:pt x="105486" y="22618"/>
                </a:moveTo>
                <a:lnTo>
                  <a:pt x="100355" y="20434"/>
                </a:lnTo>
                <a:lnTo>
                  <a:pt x="97688" y="21247"/>
                </a:lnTo>
                <a:lnTo>
                  <a:pt x="95542" y="25095"/>
                </a:lnTo>
                <a:lnTo>
                  <a:pt x="99834" y="28054"/>
                </a:lnTo>
                <a:lnTo>
                  <a:pt x="102120" y="25869"/>
                </a:lnTo>
                <a:lnTo>
                  <a:pt x="105486" y="22618"/>
                </a:lnTo>
                <a:close/>
              </a:path>
              <a:path w="404495" h="315595">
                <a:moveTo>
                  <a:pt x="107657" y="140919"/>
                </a:moveTo>
                <a:lnTo>
                  <a:pt x="107048" y="140017"/>
                </a:lnTo>
                <a:lnTo>
                  <a:pt x="106591" y="138963"/>
                </a:lnTo>
                <a:lnTo>
                  <a:pt x="105486" y="138137"/>
                </a:lnTo>
                <a:lnTo>
                  <a:pt x="104254" y="139090"/>
                </a:lnTo>
                <a:lnTo>
                  <a:pt x="103124" y="139687"/>
                </a:lnTo>
                <a:lnTo>
                  <a:pt x="103949" y="140601"/>
                </a:lnTo>
                <a:lnTo>
                  <a:pt x="104457" y="141630"/>
                </a:lnTo>
                <a:lnTo>
                  <a:pt x="105892" y="141960"/>
                </a:lnTo>
                <a:lnTo>
                  <a:pt x="106819" y="141249"/>
                </a:lnTo>
                <a:lnTo>
                  <a:pt x="107657" y="140919"/>
                </a:lnTo>
                <a:close/>
              </a:path>
              <a:path w="404495" h="315595">
                <a:moveTo>
                  <a:pt x="110134" y="120154"/>
                </a:moveTo>
                <a:lnTo>
                  <a:pt x="106832" y="117373"/>
                </a:lnTo>
                <a:lnTo>
                  <a:pt x="102387" y="117309"/>
                </a:lnTo>
                <a:lnTo>
                  <a:pt x="97726" y="122059"/>
                </a:lnTo>
                <a:lnTo>
                  <a:pt x="97624" y="126199"/>
                </a:lnTo>
                <a:lnTo>
                  <a:pt x="97866" y="130314"/>
                </a:lnTo>
                <a:lnTo>
                  <a:pt x="101549" y="131114"/>
                </a:lnTo>
                <a:lnTo>
                  <a:pt x="102349" y="131457"/>
                </a:lnTo>
                <a:lnTo>
                  <a:pt x="110134" y="120154"/>
                </a:lnTo>
                <a:close/>
              </a:path>
              <a:path w="404495" h="315595">
                <a:moveTo>
                  <a:pt x="121666" y="68961"/>
                </a:moveTo>
                <a:lnTo>
                  <a:pt x="119392" y="65316"/>
                </a:lnTo>
                <a:lnTo>
                  <a:pt x="116954" y="62445"/>
                </a:lnTo>
                <a:lnTo>
                  <a:pt x="111810" y="64262"/>
                </a:lnTo>
                <a:lnTo>
                  <a:pt x="113220" y="72123"/>
                </a:lnTo>
                <a:lnTo>
                  <a:pt x="121666" y="68961"/>
                </a:lnTo>
                <a:close/>
              </a:path>
              <a:path w="404495" h="315595">
                <a:moveTo>
                  <a:pt x="122034" y="19672"/>
                </a:moveTo>
                <a:lnTo>
                  <a:pt x="118745" y="16205"/>
                </a:lnTo>
                <a:lnTo>
                  <a:pt x="115963" y="15417"/>
                </a:lnTo>
                <a:lnTo>
                  <a:pt x="114338" y="21094"/>
                </a:lnTo>
                <a:lnTo>
                  <a:pt x="122034" y="19672"/>
                </a:lnTo>
                <a:close/>
              </a:path>
              <a:path w="404495" h="315595">
                <a:moveTo>
                  <a:pt x="130594" y="122847"/>
                </a:moveTo>
                <a:lnTo>
                  <a:pt x="125768" y="119087"/>
                </a:lnTo>
                <a:lnTo>
                  <a:pt x="122186" y="118732"/>
                </a:lnTo>
                <a:lnTo>
                  <a:pt x="118084" y="122580"/>
                </a:lnTo>
                <a:lnTo>
                  <a:pt x="111709" y="131445"/>
                </a:lnTo>
                <a:lnTo>
                  <a:pt x="114795" y="132435"/>
                </a:lnTo>
                <a:lnTo>
                  <a:pt x="117805" y="134366"/>
                </a:lnTo>
                <a:lnTo>
                  <a:pt x="120586" y="134099"/>
                </a:lnTo>
                <a:lnTo>
                  <a:pt x="126784" y="133502"/>
                </a:lnTo>
                <a:lnTo>
                  <a:pt x="121856" y="128917"/>
                </a:lnTo>
                <a:lnTo>
                  <a:pt x="123101" y="125895"/>
                </a:lnTo>
                <a:lnTo>
                  <a:pt x="130594" y="122847"/>
                </a:lnTo>
                <a:close/>
              </a:path>
              <a:path w="404495" h="315595">
                <a:moveTo>
                  <a:pt x="132207" y="67741"/>
                </a:moveTo>
                <a:lnTo>
                  <a:pt x="129489" y="65341"/>
                </a:lnTo>
                <a:lnTo>
                  <a:pt x="126923" y="65646"/>
                </a:lnTo>
                <a:lnTo>
                  <a:pt x="125247" y="67627"/>
                </a:lnTo>
                <a:lnTo>
                  <a:pt x="124764" y="69138"/>
                </a:lnTo>
                <a:lnTo>
                  <a:pt x="124485" y="69989"/>
                </a:lnTo>
                <a:lnTo>
                  <a:pt x="126365" y="71462"/>
                </a:lnTo>
                <a:lnTo>
                  <a:pt x="127812" y="73380"/>
                </a:lnTo>
                <a:lnTo>
                  <a:pt x="129717" y="71374"/>
                </a:lnTo>
                <a:lnTo>
                  <a:pt x="131711" y="70142"/>
                </a:lnTo>
                <a:lnTo>
                  <a:pt x="132207" y="67741"/>
                </a:lnTo>
                <a:close/>
              </a:path>
              <a:path w="404495" h="315595">
                <a:moveTo>
                  <a:pt x="139560" y="27889"/>
                </a:moveTo>
                <a:lnTo>
                  <a:pt x="138976" y="27228"/>
                </a:lnTo>
                <a:lnTo>
                  <a:pt x="137985" y="25933"/>
                </a:lnTo>
                <a:lnTo>
                  <a:pt x="136512" y="26771"/>
                </a:lnTo>
                <a:lnTo>
                  <a:pt x="135280" y="27762"/>
                </a:lnTo>
                <a:lnTo>
                  <a:pt x="134010" y="28689"/>
                </a:lnTo>
                <a:lnTo>
                  <a:pt x="135407" y="30505"/>
                </a:lnTo>
                <a:lnTo>
                  <a:pt x="139560" y="27889"/>
                </a:lnTo>
                <a:close/>
              </a:path>
              <a:path w="404495" h="315595">
                <a:moveTo>
                  <a:pt x="141693" y="85344"/>
                </a:moveTo>
                <a:lnTo>
                  <a:pt x="138163" y="82143"/>
                </a:lnTo>
                <a:lnTo>
                  <a:pt x="136410" y="80530"/>
                </a:lnTo>
                <a:lnTo>
                  <a:pt x="133616" y="83337"/>
                </a:lnTo>
                <a:lnTo>
                  <a:pt x="139458" y="87452"/>
                </a:lnTo>
                <a:lnTo>
                  <a:pt x="141693" y="85344"/>
                </a:lnTo>
                <a:close/>
              </a:path>
              <a:path w="404495" h="315595">
                <a:moveTo>
                  <a:pt x="147878" y="124256"/>
                </a:moveTo>
                <a:lnTo>
                  <a:pt x="146037" y="122999"/>
                </a:lnTo>
                <a:lnTo>
                  <a:pt x="144653" y="124460"/>
                </a:lnTo>
                <a:lnTo>
                  <a:pt x="143256" y="125907"/>
                </a:lnTo>
                <a:lnTo>
                  <a:pt x="141871" y="127368"/>
                </a:lnTo>
                <a:lnTo>
                  <a:pt x="144335" y="129362"/>
                </a:lnTo>
                <a:lnTo>
                  <a:pt x="147878" y="124256"/>
                </a:lnTo>
                <a:close/>
              </a:path>
              <a:path w="404495" h="315595">
                <a:moveTo>
                  <a:pt x="150596" y="37401"/>
                </a:moveTo>
                <a:lnTo>
                  <a:pt x="149326" y="35610"/>
                </a:lnTo>
                <a:lnTo>
                  <a:pt x="137706" y="37782"/>
                </a:lnTo>
                <a:lnTo>
                  <a:pt x="141147" y="46710"/>
                </a:lnTo>
                <a:lnTo>
                  <a:pt x="150596" y="37401"/>
                </a:lnTo>
                <a:close/>
              </a:path>
              <a:path w="404495" h="315595">
                <a:moveTo>
                  <a:pt x="156159" y="117068"/>
                </a:moveTo>
                <a:lnTo>
                  <a:pt x="154736" y="116090"/>
                </a:lnTo>
                <a:lnTo>
                  <a:pt x="153974" y="115125"/>
                </a:lnTo>
                <a:lnTo>
                  <a:pt x="152946" y="116547"/>
                </a:lnTo>
                <a:lnTo>
                  <a:pt x="151587" y="117856"/>
                </a:lnTo>
                <a:lnTo>
                  <a:pt x="151041" y="119418"/>
                </a:lnTo>
                <a:lnTo>
                  <a:pt x="150825" y="120027"/>
                </a:lnTo>
                <a:lnTo>
                  <a:pt x="152412" y="121196"/>
                </a:lnTo>
                <a:lnTo>
                  <a:pt x="153911" y="122986"/>
                </a:lnTo>
                <a:lnTo>
                  <a:pt x="155003" y="120713"/>
                </a:lnTo>
                <a:lnTo>
                  <a:pt x="156083" y="119367"/>
                </a:lnTo>
                <a:lnTo>
                  <a:pt x="156159" y="117068"/>
                </a:lnTo>
                <a:close/>
              </a:path>
              <a:path w="404495" h="315595">
                <a:moveTo>
                  <a:pt x="174396" y="155181"/>
                </a:moveTo>
                <a:lnTo>
                  <a:pt x="173583" y="153606"/>
                </a:lnTo>
                <a:lnTo>
                  <a:pt x="172554" y="152323"/>
                </a:lnTo>
                <a:lnTo>
                  <a:pt x="171627" y="151015"/>
                </a:lnTo>
                <a:lnTo>
                  <a:pt x="169989" y="151930"/>
                </a:lnTo>
                <a:lnTo>
                  <a:pt x="170713" y="153504"/>
                </a:lnTo>
                <a:lnTo>
                  <a:pt x="172186" y="156641"/>
                </a:lnTo>
                <a:lnTo>
                  <a:pt x="172935" y="156083"/>
                </a:lnTo>
                <a:lnTo>
                  <a:pt x="174396" y="155181"/>
                </a:lnTo>
                <a:close/>
              </a:path>
              <a:path w="404495" h="315595">
                <a:moveTo>
                  <a:pt x="188277" y="145745"/>
                </a:moveTo>
                <a:lnTo>
                  <a:pt x="187502" y="138518"/>
                </a:lnTo>
                <a:lnTo>
                  <a:pt x="179362" y="145249"/>
                </a:lnTo>
                <a:lnTo>
                  <a:pt x="186944" y="148120"/>
                </a:lnTo>
                <a:lnTo>
                  <a:pt x="188277" y="145745"/>
                </a:lnTo>
                <a:close/>
              </a:path>
              <a:path w="404495" h="315595">
                <a:moveTo>
                  <a:pt x="189611" y="25565"/>
                </a:moveTo>
                <a:lnTo>
                  <a:pt x="179349" y="30835"/>
                </a:lnTo>
                <a:lnTo>
                  <a:pt x="185293" y="36728"/>
                </a:lnTo>
                <a:lnTo>
                  <a:pt x="189611" y="25565"/>
                </a:lnTo>
                <a:close/>
              </a:path>
              <a:path w="404495" h="315595">
                <a:moveTo>
                  <a:pt x="191858" y="178117"/>
                </a:moveTo>
                <a:lnTo>
                  <a:pt x="189522" y="175374"/>
                </a:lnTo>
                <a:lnTo>
                  <a:pt x="187121" y="175971"/>
                </a:lnTo>
                <a:lnTo>
                  <a:pt x="185407" y="177203"/>
                </a:lnTo>
                <a:lnTo>
                  <a:pt x="183908" y="178816"/>
                </a:lnTo>
                <a:lnTo>
                  <a:pt x="185712" y="180835"/>
                </a:lnTo>
                <a:lnTo>
                  <a:pt x="187020" y="182727"/>
                </a:lnTo>
                <a:lnTo>
                  <a:pt x="188988" y="181051"/>
                </a:lnTo>
                <a:lnTo>
                  <a:pt x="190690" y="180022"/>
                </a:lnTo>
                <a:lnTo>
                  <a:pt x="191592" y="178549"/>
                </a:lnTo>
                <a:lnTo>
                  <a:pt x="191858" y="178117"/>
                </a:lnTo>
                <a:close/>
              </a:path>
              <a:path w="404495" h="315595">
                <a:moveTo>
                  <a:pt x="201028" y="129971"/>
                </a:moveTo>
                <a:lnTo>
                  <a:pt x="196024" y="123088"/>
                </a:lnTo>
                <a:lnTo>
                  <a:pt x="190411" y="121907"/>
                </a:lnTo>
                <a:lnTo>
                  <a:pt x="183565" y="123850"/>
                </a:lnTo>
                <a:lnTo>
                  <a:pt x="185813" y="127635"/>
                </a:lnTo>
                <a:lnTo>
                  <a:pt x="187439" y="130937"/>
                </a:lnTo>
                <a:lnTo>
                  <a:pt x="189611" y="133870"/>
                </a:lnTo>
                <a:lnTo>
                  <a:pt x="191503" y="136436"/>
                </a:lnTo>
                <a:lnTo>
                  <a:pt x="194322" y="136829"/>
                </a:lnTo>
                <a:lnTo>
                  <a:pt x="199999" y="132715"/>
                </a:lnTo>
                <a:lnTo>
                  <a:pt x="201028" y="129971"/>
                </a:lnTo>
                <a:close/>
              </a:path>
              <a:path w="404495" h="315595">
                <a:moveTo>
                  <a:pt x="201320" y="39128"/>
                </a:moveTo>
                <a:lnTo>
                  <a:pt x="191173" y="36753"/>
                </a:lnTo>
                <a:lnTo>
                  <a:pt x="198640" y="45427"/>
                </a:lnTo>
                <a:lnTo>
                  <a:pt x="201320" y="39128"/>
                </a:lnTo>
                <a:close/>
              </a:path>
              <a:path w="404495" h="315595">
                <a:moveTo>
                  <a:pt x="205549" y="154127"/>
                </a:moveTo>
                <a:lnTo>
                  <a:pt x="202603" y="154127"/>
                </a:lnTo>
                <a:lnTo>
                  <a:pt x="199745" y="153797"/>
                </a:lnTo>
                <a:lnTo>
                  <a:pt x="195757" y="154508"/>
                </a:lnTo>
                <a:lnTo>
                  <a:pt x="193941" y="156222"/>
                </a:lnTo>
                <a:lnTo>
                  <a:pt x="193865" y="157353"/>
                </a:lnTo>
                <a:lnTo>
                  <a:pt x="193789" y="158419"/>
                </a:lnTo>
                <a:lnTo>
                  <a:pt x="195478" y="160185"/>
                </a:lnTo>
                <a:lnTo>
                  <a:pt x="199694" y="161632"/>
                </a:lnTo>
                <a:lnTo>
                  <a:pt x="202857" y="162001"/>
                </a:lnTo>
                <a:lnTo>
                  <a:pt x="205549" y="162547"/>
                </a:lnTo>
                <a:lnTo>
                  <a:pt x="205549" y="154127"/>
                </a:lnTo>
                <a:close/>
              </a:path>
              <a:path w="404495" h="315595">
                <a:moveTo>
                  <a:pt x="214630" y="142798"/>
                </a:moveTo>
                <a:lnTo>
                  <a:pt x="212051" y="137299"/>
                </a:lnTo>
                <a:lnTo>
                  <a:pt x="211074" y="135178"/>
                </a:lnTo>
                <a:lnTo>
                  <a:pt x="208470" y="135978"/>
                </a:lnTo>
                <a:lnTo>
                  <a:pt x="207238" y="139471"/>
                </a:lnTo>
                <a:lnTo>
                  <a:pt x="208800" y="141439"/>
                </a:lnTo>
                <a:lnTo>
                  <a:pt x="214630" y="142798"/>
                </a:lnTo>
                <a:close/>
              </a:path>
              <a:path w="404495" h="315595">
                <a:moveTo>
                  <a:pt x="222643" y="18719"/>
                </a:moveTo>
                <a:lnTo>
                  <a:pt x="215671" y="17703"/>
                </a:lnTo>
                <a:lnTo>
                  <a:pt x="210769" y="19697"/>
                </a:lnTo>
                <a:lnTo>
                  <a:pt x="207454" y="26809"/>
                </a:lnTo>
                <a:lnTo>
                  <a:pt x="215722" y="28892"/>
                </a:lnTo>
                <a:lnTo>
                  <a:pt x="220002" y="26504"/>
                </a:lnTo>
                <a:lnTo>
                  <a:pt x="222643" y="18719"/>
                </a:lnTo>
                <a:close/>
              </a:path>
              <a:path w="404495" h="315595">
                <a:moveTo>
                  <a:pt x="226402" y="125857"/>
                </a:moveTo>
                <a:lnTo>
                  <a:pt x="214223" y="122631"/>
                </a:lnTo>
                <a:lnTo>
                  <a:pt x="215696" y="132219"/>
                </a:lnTo>
                <a:lnTo>
                  <a:pt x="226402" y="125857"/>
                </a:lnTo>
                <a:close/>
              </a:path>
              <a:path w="404495" h="315595">
                <a:moveTo>
                  <a:pt x="226441" y="154660"/>
                </a:moveTo>
                <a:lnTo>
                  <a:pt x="225221" y="153301"/>
                </a:lnTo>
                <a:lnTo>
                  <a:pt x="223799" y="152552"/>
                </a:lnTo>
                <a:lnTo>
                  <a:pt x="222427" y="151892"/>
                </a:lnTo>
                <a:lnTo>
                  <a:pt x="222288" y="151828"/>
                </a:lnTo>
                <a:lnTo>
                  <a:pt x="220751" y="153441"/>
                </a:lnTo>
                <a:lnTo>
                  <a:pt x="221386" y="155130"/>
                </a:lnTo>
                <a:lnTo>
                  <a:pt x="222440" y="156133"/>
                </a:lnTo>
                <a:lnTo>
                  <a:pt x="223939" y="158140"/>
                </a:lnTo>
                <a:lnTo>
                  <a:pt x="225145" y="156184"/>
                </a:lnTo>
                <a:lnTo>
                  <a:pt x="226441" y="154660"/>
                </a:lnTo>
                <a:close/>
              </a:path>
              <a:path w="404495" h="315595">
                <a:moveTo>
                  <a:pt x="229514" y="169837"/>
                </a:moveTo>
                <a:lnTo>
                  <a:pt x="221157" y="169633"/>
                </a:lnTo>
                <a:lnTo>
                  <a:pt x="219417" y="171907"/>
                </a:lnTo>
                <a:lnTo>
                  <a:pt x="219570" y="183032"/>
                </a:lnTo>
                <a:lnTo>
                  <a:pt x="229514" y="169837"/>
                </a:lnTo>
                <a:close/>
              </a:path>
              <a:path w="404495" h="315595">
                <a:moveTo>
                  <a:pt x="239903" y="151676"/>
                </a:moveTo>
                <a:lnTo>
                  <a:pt x="236550" y="144145"/>
                </a:lnTo>
                <a:lnTo>
                  <a:pt x="233832" y="143764"/>
                </a:lnTo>
                <a:lnTo>
                  <a:pt x="228142" y="150152"/>
                </a:lnTo>
                <a:lnTo>
                  <a:pt x="239903" y="151676"/>
                </a:lnTo>
                <a:close/>
              </a:path>
              <a:path w="404495" h="315595">
                <a:moveTo>
                  <a:pt x="249821" y="242112"/>
                </a:moveTo>
                <a:lnTo>
                  <a:pt x="249770" y="241490"/>
                </a:lnTo>
                <a:lnTo>
                  <a:pt x="249707" y="240830"/>
                </a:lnTo>
                <a:lnTo>
                  <a:pt x="248310" y="239623"/>
                </a:lnTo>
                <a:lnTo>
                  <a:pt x="247103" y="240182"/>
                </a:lnTo>
                <a:lnTo>
                  <a:pt x="246405" y="241058"/>
                </a:lnTo>
                <a:lnTo>
                  <a:pt x="245618" y="241782"/>
                </a:lnTo>
                <a:lnTo>
                  <a:pt x="247078" y="242925"/>
                </a:lnTo>
                <a:lnTo>
                  <a:pt x="248081" y="243700"/>
                </a:lnTo>
                <a:lnTo>
                  <a:pt x="248793" y="242824"/>
                </a:lnTo>
                <a:lnTo>
                  <a:pt x="249821" y="242112"/>
                </a:lnTo>
                <a:close/>
              </a:path>
              <a:path w="404495" h="315595">
                <a:moveTo>
                  <a:pt x="251104" y="50088"/>
                </a:moveTo>
                <a:lnTo>
                  <a:pt x="249961" y="46139"/>
                </a:lnTo>
                <a:lnTo>
                  <a:pt x="241947" y="46697"/>
                </a:lnTo>
                <a:lnTo>
                  <a:pt x="245338" y="55930"/>
                </a:lnTo>
                <a:lnTo>
                  <a:pt x="250139" y="53111"/>
                </a:lnTo>
                <a:lnTo>
                  <a:pt x="251104" y="50088"/>
                </a:lnTo>
                <a:close/>
              </a:path>
              <a:path w="404495" h="315595">
                <a:moveTo>
                  <a:pt x="251320" y="150368"/>
                </a:moveTo>
                <a:lnTo>
                  <a:pt x="250672" y="149326"/>
                </a:lnTo>
                <a:lnTo>
                  <a:pt x="250037" y="148285"/>
                </a:lnTo>
                <a:lnTo>
                  <a:pt x="249389" y="147256"/>
                </a:lnTo>
                <a:lnTo>
                  <a:pt x="248869" y="147586"/>
                </a:lnTo>
                <a:lnTo>
                  <a:pt x="247865" y="148145"/>
                </a:lnTo>
                <a:lnTo>
                  <a:pt x="248462" y="149313"/>
                </a:lnTo>
                <a:lnTo>
                  <a:pt x="249174" y="150342"/>
                </a:lnTo>
                <a:lnTo>
                  <a:pt x="249847" y="151384"/>
                </a:lnTo>
                <a:lnTo>
                  <a:pt x="250825" y="150698"/>
                </a:lnTo>
                <a:lnTo>
                  <a:pt x="251320" y="150368"/>
                </a:lnTo>
                <a:close/>
              </a:path>
              <a:path w="404495" h="315595">
                <a:moveTo>
                  <a:pt x="255803" y="8902"/>
                </a:moveTo>
                <a:lnTo>
                  <a:pt x="254520" y="8026"/>
                </a:lnTo>
                <a:lnTo>
                  <a:pt x="253339" y="6756"/>
                </a:lnTo>
                <a:lnTo>
                  <a:pt x="251117" y="6248"/>
                </a:lnTo>
                <a:lnTo>
                  <a:pt x="249910" y="7632"/>
                </a:lnTo>
                <a:lnTo>
                  <a:pt x="248170" y="8775"/>
                </a:lnTo>
                <a:lnTo>
                  <a:pt x="250088" y="10248"/>
                </a:lnTo>
                <a:lnTo>
                  <a:pt x="251358" y="11963"/>
                </a:lnTo>
                <a:lnTo>
                  <a:pt x="252552" y="11925"/>
                </a:lnTo>
                <a:lnTo>
                  <a:pt x="253669" y="11887"/>
                </a:lnTo>
                <a:lnTo>
                  <a:pt x="254711" y="9994"/>
                </a:lnTo>
                <a:lnTo>
                  <a:pt x="255803" y="8902"/>
                </a:lnTo>
                <a:close/>
              </a:path>
              <a:path w="404495" h="315595">
                <a:moveTo>
                  <a:pt x="259791" y="243001"/>
                </a:moveTo>
                <a:lnTo>
                  <a:pt x="258343" y="237477"/>
                </a:lnTo>
                <a:lnTo>
                  <a:pt x="256844" y="237756"/>
                </a:lnTo>
                <a:lnTo>
                  <a:pt x="256095" y="237909"/>
                </a:lnTo>
                <a:lnTo>
                  <a:pt x="256667" y="243382"/>
                </a:lnTo>
                <a:lnTo>
                  <a:pt x="259791" y="243001"/>
                </a:lnTo>
                <a:close/>
              </a:path>
              <a:path w="404495" h="315595">
                <a:moveTo>
                  <a:pt x="261188" y="155155"/>
                </a:moveTo>
                <a:lnTo>
                  <a:pt x="260438" y="154571"/>
                </a:lnTo>
                <a:lnTo>
                  <a:pt x="259181" y="153403"/>
                </a:lnTo>
                <a:lnTo>
                  <a:pt x="259029" y="153517"/>
                </a:lnTo>
                <a:lnTo>
                  <a:pt x="257695" y="154546"/>
                </a:lnTo>
                <a:lnTo>
                  <a:pt x="256552" y="155803"/>
                </a:lnTo>
                <a:lnTo>
                  <a:pt x="255358" y="156997"/>
                </a:lnTo>
                <a:lnTo>
                  <a:pt x="257479" y="159054"/>
                </a:lnTo>
                <a:lnTo>
                  <a:pt x="261188" y="155155"/>
                </a:lnTo>
                <a:close/>
              </a:path>
              <a:path w="404495" h="315595">
                <a:moveTo>
                  <a:pt x="262064" y="12598"/>
                </a:moveTo>
                <a:lnTo>
                  <a:pt x="261366" y="11658"/>
                </a:lnTo>
                <a:lnTo>
                  <a:pt x="261048" y="10807"/>
                </a:lnTo>
                <a:lnTo>
                  <a:pt x="260057" y="11353"/>
                </a:lnTo>
                <a:lnTo>
                  <a:pt x="258851" y="11747"/>
                </a:lnTo>
                <a:lnTo>
                  <a:pt x="258178" y="12534"/>
                </a:lnTo>
                <a:lnTo>
                  <a:pt x="257924" y="12827"/>
                </a:lnTo>
                <a:lnTo>
                  <a:pt x="258914" y="14058"/>
                </a:lnTo>
                <a:lnTo>
                  <a:pt x="259524" y="15240"/>
                </a:lnTo>
                <a:lnTo>
                  <a:pt x="260540" y="14465"/>
                </a:lnTo>
                <a:lnTo>
                  <a:pt x="261683" y="14020"/>
                </a:lnTo>
                <a:lnTo>
                  <a:pt x="261874" y="13335"/>
                </a:lnTo>
                <a:lnTo>
                  <a:pt x="262064" y="12598"/>
                </a:lnTo>
                <a:close/>
              </a:path>
              <a:path w="404495" h="315595">
                <a:moveTo>
                  <a:pt x="266280" y="32016"/>
                </a:moveTo>
                <a:lnTo>
                  <a:pt x="264033" y="30645"/>
                </a:lnTo>
                <a:lnTo>
                  <a:pt x="261975" y="34645"/>
                </a:lnTo>
                <a:lnTo>
                  <a:pt x="263359" y="35445"/>
                </a:lnTo>
                <a:lnTo>
                  <a:pt x="264337" y="34302"/>
                </a:lnTo>
                <a:lnTo>
                  <a:pt x="265303" y="33159"/>
                </a:lnTo>
                <a:lnTo>
                  <a:pt x="266280" y="32016"/>
                </a:lnTo>
                <a:close/>
              </a:path>
              <a:path w="404495" h="315595">
                <a:moveTo>
                  <a:pt x="267068" y="118275"/>
                </a:moveTo>
                <a:lnTo>
                  <a:pt x="260045" y="119126"/>
                </a:lnTo>
                <a:lnTo>
                  <a:pt x="253314" y="120421"/>
                </a:lnTo>
                <a:lnTo>
                  <a:pt x="247154" y="123659"/>
                </a:lnTo>
                <a:lnTo>
                  <a:pt x="241820" y="130289"/>
                </a:lnTo>
                <a:lnTo>
                  <a:pt x="256286" y="127127"/>
                </a:lnTo>
                <a:lnTo>
                  <a:pt x="262102" y="131914"/>
                </a:lnTo>
                <a:lnTo>
                  <a:pt x="267068" y="118275"/>
                </a:lnTo>
                <a:close/>
              </a:path>
              <a:path w="404495" h="315595">
                <a:moveTo>
                  <a:pt x="270154" y="151307"/>
                </a:moveTo>
                <a:lnTo>
                  <a:pt x="270027" y="149669"/>
                </a:lnTo>
                <a:lnTo>
                  <a:pt x="269887" y="148043"/>
                </a:lnTo>
                <a:lnTo>
                  <a:pt x="269760" y="146405"/>
                </a:lnTo>
                <a:lnTo>
                  <a:pt x="269087" y="146494"/>
                </a:lnTo>
                <a:lnTo>
                  <a:pt x="267843" y="146570"/>
                </a:lnTo>
                <a:lnTo>
                  <a:pt x="267830" y="148259"/>
                </a:lnTo>
                <a:lnTo>
                  <a:pt x="267970" y="149847"/>
                </a:lnTo>
                <a:lnTo>
                  <a:pt x="268071" y="151434"/>
                </a:lnTo>
                <a:lnTo>
                  <a:pt x="268770" y="151396"/>
                </a:lnTo>
                <a:lnTo>
                  <a:pt x="269468" y="151345"/>
                </a:lnTo>
                <a:lnTo>
                  <a:pt x="270154" y="151307"/>
                </a:lnTo>
                <a:close/>
              </a:path>
              <a:path w="404495" h="315595">
                <a:moveTo>
                  <a:pt x="270814" y="178854"/>
                </a:moveTo>
                <a:lnTo>
                  <a:pt x="264299" y="177711"/>
                </a:lnTo>
                <a:lnTo>
                  <a:pt x="257987" y="178333"/>
                </a:lnTo>
                <a:lnTo>
                  <a:pt x="251802" y="179336"/>
                </a:lnTo>
                <a:lnTo>
                  <a:pt x="245656" y="179336"/>
                </a:lnTo>
                <a:lnTo>
                  <a:pt x="241427" y="191071"/>
                </a:lnTo>
                <a:lnTo>
                  <a:pt x="249135" y="192887"/>
                </a:lnTo>
                <a:lnTo>
                  <a:pt x="256197" y="191592"/>
                </a:lnTo>
                <a:lnTo>
                  <a:pt x="263207" y="186982"/>
                </a:lnTo>
                <a:lnTo>
                  <a:pt x="270814" y="178854"/>
                </a:lnTo>
                <a:close/>
              </a:path>
              <a:path w="404495" h="315595">
                <a:moveTo>
                  <a:pt x="271907" y="172491"/>
                </a:moveTo>
                <a:lnTo>
                  <a:pt x="271424" y="171742"/>
                </a:lnTo>
                <a:lnTo>
                  <a:pt x="270954" y="170980"/>
                </a:lnTo>
                <a:lnTo>
                  <a:pt x="270471" y="170230"/>
                </a:lnTo>
                <a:lnTo>
                  <a:pt x="269316" y="169811"/>
                </a:lnTo>
                <a:lnTo>
                  <a:pt x="268046" y="168897"/>
                </a:lnTo>
                <a:lnTo>
                  <a:pt x="265963" y="169329"/>
                </a:lnTo>
                <a:lnTo>
                  <a:pt x="265137" y="170611"/>
                </a:lnTo>
                <a:lnTo>
                  <a:pt x="264198" y="171437"/>
                </a:lnTo>
                <a:lnTo>
                  <a:pt x="265442" y="172237"/>
                </a:lnTo>
                <a:lnTo>
                  <a:pt x="266598" y="173482"/>
                </a:lnTo>
                <a:lnTo>
                  <a:pt x="269163" y="173888"/>
                </a:lnTo>
                <a:lnTo>
                  <a:pt x="270573" y="172935"/>
                </a:lnTo>
                <a:lnTo>
                  <a:pt x="271907" y="172491"/>
                </a:lnTo>
                <a:close/>
              </a:path>
              <a:path w="404495" h="315595">
                <a:moveTo>
                  <a:pt x="281127" y="24295"/>
                </a:moveTo>
                <a:lnTo>
                  <a:pt x="271449" y="27355"/>
                </a:lnTo>
                <a:lnTo>
                  <a:pt x="270103" y="28879"/>
                </a:lnTo>
                <a:lnTo>
                  <a:pt x="271576" y="35737"/>
                </a:lnTo>
                <a:lnTo>
                  <a:pt x="281127" y="24295"/>
                </a:lnTo>
                <a:close/>
              </a:path>
              <a:path w="404495" h="315595">
                <a:moveTo>
                  <a:pt x="284505" y="156400"/>
                </a:moveTo>
                <a:lnTo>
                  <a:pt x="284238" y="155486"/>
                </a:lnTo>
                <a:lnTo>
                  <a:pt x="283032" y="151320"/>
                </a:lnTo>
                <a:lnTo>
                  <a:pt x="280162" y="149707"/>
                </a:lnTo>
                <a:lnTo>
                  <a:pt x="275107" y="151892"/>
                </a:lnTo>
                <a:lnTo>
                  <a:pt x="275971" y="155714"/>
                </a:lnTo>
                <a:lnTo>
                  <a:pt x="275818" y="159778"/>
                </a:lnTo>
                <a:lnTo>
                  <a:pt x="282638" y="158800"/>
                </a:lnTo>
                <a:lnTo>
                  <a:pt x="284505" y="156400"/>
                </a:lnTo>
                <a:close/>
              </a:path>
              <a:path w="404495" h="315595">
                <a:moveTo>
                  <a:pt x="316839" y="204952"/>
                </a:moveTo>
                <a:lnTo>
                  <a:pt x="315417" y="203327"/>
                </a:lnTo>
                <a:lnTo>
                  <a:pt x="314236" y="200723"/>
                </a:lnTo>
                <a:lnTo>
                  <a:pt x="310883" y="200012"/>
                </a:lnTo>
                <a:lnTo>
                  <a:pt x="308686" y="201980"/>
                </a:lnTo>
                <a:lnTo>
                  <a:pt x="305028" y="203758"/>
                </a:lnTo>
                <a:lnTo>
                  <a:pt x="308495" y="205816"/>
                </a:lnTo>
                <a:lnTo>
                  <a:pt x="310273" y="207594"/>
                </a:lnTo>
                <a:lnTo>
                  <a:pt x="313639" y="207924"/>
                </a:lnTo>
                <a:lnTo>
                  <a:pt x="315290" y="205968"/>
                </a:lnTo>
                <a:lnTo>
                  <a:pt x="316839" y="204952"/>
                </a:lnTo>
                <a:close/>
              </a:path>
              <a:path w="404495" h="315595">
                <a:moveTo>
                  <a:pt x="325678" y="147548"/>
                </a:moveTo>
                <a:lnTo>
                  <a:pt x="324535" y="146164"/>
                </a:lnTo>
                <a:lnTo>
                  <a:pt x="323697" y="144767"/>
                </a:lnTo>
                <a:lnTo>
                  <a:pt x="321983" y="145326"/>
                </a:lnTo>
                <a:lnTo>
                  <a:pt x="320700" y="146202"/>
                </a:lnTo>
                <a:lnTo>
                  <a:pt x="319366" y="146913"/>
                </a:lnTo>
                <a:lnTo>
                  <a:pt x="319862" y="147675"/>
                </a:lnTo>
                <a:lnTo>
                  <a:pt x="320446" y="149110"/>
                </a:lnTo>
                <a:lnTo>
                  <a:pt x="322300" y="148856"/>
                </a:lnTo>
                <a:lnTo>
                  <a:pt x="323723" y="148209"/>
                </a:lnTo>
                <a:lnTo>
                  <a:pt x="325678" y="147548"/>
                </a:lnTo>
                <a:close/>
              </a:path>
              <a:path w="404495" h="315595">
                <a:moveTo>
                  <a:pt x="326478" y="19291"/>
                </a:moveTo>
                <a:lnTo>
                  <a:pt x="313182" y="8280"/>
                </a:lnTo>
                <a:lnTo>
                  <a:pt x="304380" y="17233"/>
                </a:lnTo>
                <a:lnTo>
                  <a:pt x="302717" y="21018"/>
                </a:lnTo>
                <a:lnTo>
                  <a:pt x="309194" y="24803"/>
                </a:lnTo>
                <a:lnTo>
                  <a:pt x="312940" y="25768"/>
                </a:lnTo>
                <a:lnTo>
                  <a:pt x="315798" y="25234"/>
                </a:lnTo>
                <a:lnTo>
                  <a:pt x="318960" y="24650"/>
                </a:lnTo>
                <a:lnTo>
                  <a:pt x="321716" y="22072"/>
                </a:lnTo>
                <a:lnTo>
                  <a:pt x="326478" y="19291"/>
                </a:lnTo>
                <a:close/>
              </a:path>
              <a:path w="404495" h="315595">
                <a:moveTo>
                  <a:pt x="336842" y="297141"/>
                </a:moveTo>
                <a:lnTo>
                  <a:pt x="334391" y="296316"/>
                </a:lnTo>
                <a:lnTo>
                  <a:pt x="330619" y="306324"/>
                </a:lnTo>
                <a:lnTo>
                  <a:pt x="332905" y="307060"/>
                </a:lnTo>
                <a:lnTo>
                  <a:pt x="336842" y="297141"/>
                </a:lnTo>
                <a:close/>
              </a:path>
              <a:path w="404495" h="315595">
                <a:moveTo>
                  <a:pt x="336981" y="192506"/>
                </a:moveTo>
                <a:lnTo>
                  <a:pt x="329196" y="192633"/>
                </a:lnTo>
                <a:lnTo>
                  <a:pt x="324459" y="195719"/>
                </a:lnTo>
                <a:lnTo>
                  <a:pt x="317741" y="205359"/>
                </a:lnTo>
                <a:lnTo>
                  <a:pt x="328676" y="205359"/>
                </a:lnTo>
                <a:lnTo>
                  <a:pt x="327723" y="198031"/>
                </a:lnTo>
                <a:lnTo>
                  <a:pt x="336981" y="192506"/>
                </a:lnTo>
                <a:close/>
              </a:path>
              <a:path w="404495" h="315595">
                <a:moveTo>
                  <a:pt x="337756" y="166903"/>
                </a:moveTo>
                <a:lnTo>
                  <a:pt x="333984" y="166077"/>
                </a:lnTo>
                <a:lnTo>
                  <a:pt x="329946" y="164782"/>
                </a:lnTo>
                <a:lnTo>
                  <a:pt x="328307" y="168224"/>
                </a:lnTo>
                <a:lnTo>
                  <a:pt x="325145" y="171196"/>
                </a:lnTo>
                <a:lnTo>
                  <a:pt x="331978" y="173812"/>
                </a:lnTo>
                <a:lnTo>
                  <a:pt x="335445" y="172681"/>
                </a:lnTo>
                <a:lnTo>
                  <a:pt x="335889" y="171577"/>
                </a:lnTo>
                <a:lnTo>
                  <a:pt x="337756" y="166903"/>
                </a:lnTo>
                <a:close/>
              </a:path>
              <a:path w="404495" h="315595">
                <a:moveTo>
                  <a:pt x="339356" y="74129"/>
                </a:moveTo>
                <a:lnTo>
                  <a:pt x="337604" y="73253"/>
                </a:lnTo>
                <a:lnTo>
                  <a:pt x="335876" y="72326"/>
                </a:lnTo>
                <a:lnTo>
                  <a:pt x="333946" y="71564"/>
                </a:lnTo>
                <a:lnTo>
                  <a:pt x="333121" y="73164"/>
                </a:lnTo>
                <a:lnTo>
                  <a:pt x="332625" y="73990"/>
                </a:lnTo>
                <a:lnTo>
                  <a:pt x="338150" y="76415"/>
                </a:lnTo>
                <a:lnTo>
                  <a:pt x="339356" y="74129"/>
                </a:lnTo>
                <a:close/>
              </a:path>
              <a:path w="404495" h="315595">
                <a:moveTo>
                  <a:pt x="341515" y="236943"/>
                </a:moveTo>
                <a:lnTo>
                  <a:pt x="340436" y="236258"/>
                </a:lnTo>
                <a:lnTo>
                  <a:pt x="339521" y="235254"/>
                </a:lnTo>
                <a:lnTo>
                  <a:pt x="338912" y="236499"/>
                </a:lnTo>
                <a:lnTo>
                  <a:pt x="338366" y="237248"/>
                </a:lnTo>
                <a:lnTo>
                  <a:pt x="338251" y="238036"/>
                </a:lnTo>
                <a:lnTo>
                  <a:pt x="338213" y="238353"/>
                </a:lnTo>
                <a:lnTo>
                  <a:pt x="339382" y="239191"/>
                </a:lnTo>
                <a:lnTo>
                  <a:pt x="340334" y="238709"/>
                </a:lnTo>
                <a:lnTo>
                  <a:pt x="341274" y="238086"/>
                </a:lnTo>
                <a:lnTo>
                  <a:pt x="341414" y="237426"/>
                </a:lnTo>
                <a:lnTo>
                  <a:pt x="341515" y="236943"/>
                </a:lnTo>
                <a:close/>
              </a:path>
              <a:path w="404495" h="315595">
                <a:moveTo>
                  <a:pt x="349427" y="283044"/>
                </a:moveTo>
                <a:lnTo>
                  <a:pt x="346532" y="282041"/>
                </a:lnTo>
                <a:lnTo>
                  <a:pt x="343649" y="280339"/>
                </a:lnTo>
                <a:lnTo>
                  <a:pt x="339001" y="280276"/>
                </a:lnTo>
                <a:lnTo>
                  <a:pt x="337223" y="282841"/>
                </a:lnTo>
                <a:lnTo>
                  <a:pt x="335457" y="284251"/>
                </a:lnTo>
                <a:lnTo>
                  <a:pt x="336956" y="285483"/>
                </a:lnTo>
                <a:lnTo>
                  <a:pt x="338391" y="287655"/>
                </a:lnTo>
                <a:lnTo>
                  <a:pt x="339966" y="287756"/>
                </a:lnTo>
                <a:lnTo>
                  <a:pt x="342887" y="287947"/>
                </a:lnTo>
                <a:lnTo>
                  <a:pt x="345884" y="286918"/>
                </a:lnTo>
                <a:lnTo>
                  <a:pt x="348856" y="286397"/>
                </a:lnTo>
                <a:lnTo>
                  <a:pt x="349427" y="283044"/>
                </a:lnTo>
                <a:close/>
              </a:path>
              <a:path w="404495" h="315595">
                <a:moveTo>
                  <a:pt x="352894" y="36893"/>
                </a:moveTo>
                <a:lnTo>
                  <a:pt x="342557" y="32715"/>
                </a:lnTo>
                <a:lnTo>
                  <a:pt x="344678" y="40474"/>
                </a:lnTo>
                <a:lnTo>
                  <a:pt x="331089" y="45300"/>
                </a:lnTo>
                <a:lnTo>
                  <a:pt x="329171" y="48450"/>
                </a:lnTo>
                <a:lnTo>
                  <a:pt x="331419" y="54521"/>
                </a:lnTo>
                <a:lnTo>
                  <a:pt x="334010" y="57302"/>
                </a:lnTo>
                <a:lnTo>
                  <a:pt x="336588" y="58305"/>
                </a:lnTo>
                <a:lnTo>
                  <a:pt x="340461" y="59817"/>
                </a:lnTo>
                <a:lnTo>
                  <a:pt x="341934" y="56438"/>
                </a:lnTo>
                <a:lnTo>
                  <a:pt x="346227" y="48107"/>
                </a:lnTo>
                <a:lnTo>
                  <a:pt x="349427" y="42926"/>
                </a:lnTo>
                <a:lnTo>
                  <a:pt x="352894" y="36893"/>
                </a:lnTo>
                <a:close/>
              </a:path>
              <a:path w="404495" h="315595">
                <a:moveTo>
                  <a:pt x="353568" y="153009"/>
                </a:moveTo>
                <a:lnTo>
                  <a:pt x="344309" y="152285"/>
                </a:lnTo>
                <a:lnTo>
                  <a:pt x="346481" y="154419"/>
                </a:lnTo>
                <a:lnTo>
                  <a:pt x="348246" y="157924"/>
                </a:lnTo>
                <a:lnTo>
                  <a:pt x="353568" y="153009"/>
                </a:lnTo>
                <a:close/>
              </a:path>
              <a:path w="404495" h="315595">
                <a:moveTo>
                  <a:pt x="359079" y="219278"/>
                </a:moveTo>
                <a:lnTo>
                  <a:pt x="355371" y="207124"/>
                </a:lnTo>
                <a:lnTo>
                  <a:pt x="352374" y="206959"/>
                </a:lnTo>
                <a:lnTo>
                  <a:pt x="348373" y="214109"/>
                </a:lnTo>
                <a:lnTo>
                  <a:pt x="359079" y="219278"/>
                </a:lnTo>
                <a:close/>
              </a:path>
              <a:path w="404495" h="315595">
                <a:moveTo>
                  <a:pt x="361403" y="238798"/>
                </a:moveTo>
                <a:lnTo>
                  <a:pt x="359295" y="232232"/>
                </a:lnTo>
                <a:lnTo>
                  <a:pt x="357974" y="232651"/>
                </a:lnTo>
                <a:lnTo>
                  <a:pt x="357327" y="232867"/>
                </a:lnTo>
                <a:lnTo>
                  <a:pt x="358063" y="235051"/>
                </a:lnTo>
                <a:lnTo>
                  <a:pt x="359562" y="239420"/>
                </a:lnTo>
                <a:lnTo>
                  <a:pt x="360172" y="239204"/>
                </a:lnTo>
                <a:lnTo>
                  <a:pt x="361403" y="238798"/>
                </a:lnTo>
                <a:close/>
              </a:path>
              <a:path w="404495" h="315595">
                <a:moveTo>
                  <a:pt x="370547" y="144475"/>
                </a:moveTo>
                <a:lnTo>
                  <a:pt x="366433" y="144805"/>
                </a:lnTo>
                <a:lnTo>
                  <a:pt x="361238" y="145034"/>
                </a:lnTo>
                <a:lnTo>
                  <a:pt x="360121" y="150444"/>
                </a:lnTo>
                <a:lnTo>
                  <a:pt x="358927" y="156984"/>
                </a:lnTo>
                <a:lnTo>
                  <a:pt x="357949" y="163563"/>
                </a:lnTo>
                <a:lnTo>
                  <a:pt x="356196" y="176733"/>
                </a:lnTo>
                <a:lnTo>
                  <a:pt x="366128" y="178181"/>
                </a:lnTo>
                <a:lnTo>
                  <a:pt x="368046" y="176479"/>
                </a:lnTo>
                <a:lnTo>
                  <a:pt x="368604" y="160591"/>
                </a:lnTo>
                <a:lnTo>
                  <a:pt x="369709" y="153085"/>
                </a:lnTo>
                <a:lnTo>
                  <a:pt x="370547" y="144475"/>
                </a:lnTo>
                <a:close/>
              </a:path>
              <a:path w="404495" h="315595">
                <a:moveTo>
                  <a:pt x="379691" y="196532"/>
                </a:moveTo>
                <a:lnTo>
                  <a:pt x="371843" y="191109"/>
                </a:lnTo>
                <a:lnTo>
                  <a:pt x="367944" y="197675"/>
                </a:lnTo>
                <a:lnTo>
                  <a:pt x="362762" y="197535"/>
                </a:lnTo>
                <a:lnTo>
                  <a:pt x="362686" y="189496"/>
                </a:lnTo>
                <a:lnTo>
                  <a:pt x="341858" y="199961"/>
                </a:lnTo>
                <a:lnTo>
                  <a:pt x="349592" y="200926"/>
                </a:lnTo>
                <a:lnTo>
                  <a:pt x="356489" y="200621"/>
                </a:lnTo>
                <a:lnTo>
                  <a:pt x="372325" y="206387"/>
                </a:lnTo>
                <a:lnTo>
                  <a:pt x="375894" y="205613"/>
                </a:lnTo>
                <a:lnTo>
                  <a:pt x="379691" y="196532"/>
                </a:lnTo>
                <a:close/>
              </a:path>
              <a:path w="404495" h="315595">
                <a:moveTo>
                  <a:pt x="385559" y="217805"/>
                </a:moveTo>
                <a:lnTo>
                  <a:pt x="382333" y="215417"/>
                </a:lnTo>
                <a:lnTo>
                  <a:pt x="377558" y="212750"/>
                </a:lnTo>
                <a:lnTo>
                  <a:pt x="371119" y="224650"/>
                </a:lnTo>
                <a:lnTo>
                  <a:pt x="376872" y="227215"/>
                </a:lnTo>
                <a:lnTo>
                  <a:pt x="380847" y="226314"/>
                </a:lnTo>
                <a:lnTo>
                  <a:pt x="385559" y="217805"/>
                </a:lnTo>
                <a:close/>
              </a:path>
              <a:path w="404495" h="315595">
                <a:moveTo>
                  <a:pt x="387997" y="62039"/>
                </a:moveTo>
                <a:lnTo>
                  <a:pt x="385419" y="61747"/>
                </a:lnTo>
                <a:lnTo>
                  <a:pt x="382625" y="59804"/>
                </a:lnTo>
                <a:lnTo>
                  <a:pt x="381076" y="64681"/>
                </a:lnTo>
                <a:lnTo>
                  <a:pt x="382155" y="66865"/>
                </a:lnTo>
                <a:lnTo>
                  <a:pt x="382892" y="66992"/>
                </a:lnTo>
                <a:lnTo>
                  <a:pt x="386245" y="67564"/>
                </a:lnTo>
                <a:lnTo>
                  <a:pt x="387934" y="65874"/>
                </a:lnTo>
                <a:lnTo>
                  <a:pt x="387997" y="62039"/>
                </a:lnTo>
                <a:close/>
              </a:path>
              <a:path w="404495" h="315595">
                <a:moveTo>
                  <a:pt x="391807" y="5867"/>
                </a:moveTo>
                <a:lnTo>
                  <a:pt x="389953" y="0"/>
                </a:lnTo>
                <a:lnTo>
                  <a:pt x="374954" y="4635"/>
                </a:lnTo>
                <a:lnTo>
                  <a:pt x="370801" y="14427"/>
                </a:lnTo>
                <a:lnTo>
                  <a:pt x="377164" y="15163"/>
                </a:lnTo>
                <a:lnTo>
                  <a:pt x="378421" y="7861"/>
                </a:lnTo>
                <a:lnTo>
                  <a:pt x="385368" y="11277"/>
                </a:lnTo>
                <a:lnTo>
                  <a:pt x="388924" y="8864"/>
                </a:lnTo>
                <a:lnTo>
                  <a:pt x="391807" y="5867"/>
                </a:lnTo>
                <a:close/>
              </a:path>
              <a:path w="404495" h="315595">
                <a:moveTo>
                  <a:pt x="392430" y="96583"/>
                </a:moveTo>
                <a:lnTo>
                  <a:pt x="391363" y="96316"/>
                </a:lnTo>
                <a:lnTo>
                  <a:pt x="389636" y="95694"/>
                </a:lnTo>
                <a:lnTo>
                  <a:pt x="388988" y="95669"/>
                </a:lnTo>
                <a:lnTo>
                  <a:pt x="387692" y="92113"/>
                </a:lnTo>
                <a:lnTo>
                  <a:pt x="387121" y="88265"/>
                </a:lnTo>
                <a:lnTo>
                  <a:pt x="385318" y="84696"/>
                </a:lnTo>
                <a:lnTo>
                  <a:pt x="388797" y="82994"/>
                </a:lnTo>
                <a:lnTo>
                  <a:pt x="387248" y="79451"/>
                </a:lnTo>
                <a:lnTo>
                  <a:pt x="386613" y="76212"/>
                </a:lnTo>
                <a:lnTo>
                  <a:pt x="380136" y="77254"/>
                </a:lnTo>
                <a:lnTo>
                  <a:pt x="380784" y="82092"/>
                </a:lnTo>
                <a:lnTo>
                  <a:pt x="377177" y="86448"/>
                </a:lnTo>
                <a:lnTo>
                  <a:pt x="373557" y="92202"/>
                </a:lnTo>
                <a:lnTo>
                  <a:pt x="374167" y="95986"/>
                </a:lnTo>
                <a:lnTo>
                  <a:pt x="377101" y="96850"/>
                </a:lnTo>
                <a:lnTo>
                  <a:pt x="376745" y="97751"/>
                </a:lnTo>
                <a:lnTo>
                  <a:pt x="378942" y="98679"/>
                </a:lnTo>
                <a:lnTo>
                  <a:pt x="379514" y="97637"/>
                </a:lnTo>
                <a:lnTo>
                  <a:pt x="380733" y="98348"/>
                </a:lnTo>
                <a:lnTo>
                  <a:pt x="380911" y="99491"/>
                </a:lnTo>
                <a:lnTo>
                  <a:pt x="380974" y="101269"/>
                </a:lnTo>
                <a:lnTo>
                  <a:pt x="373151" y="104965"/>
                </a:lnTo>
                <a:lnTo>
                  <a:pt x="372300" y="109943"/>
                </a:lnTo>
                <a:lnTo>
                  <a:pt x="379679" y="110324"/>
                </a:lnTo>
                <a:lnTo>
                  <a:pt x="385419" y="108280"/>
                </a:lnTo>
                <a:lnTo>
                  <a:pt x="389623" y="103733"/>
                </a:lnTo>
                <a:lnTo>
                  <a:pt x="392430" y="96583"/>
                </a:lnTo>
                <a:close/>
              </a:path>
              <a:path w="404495" h="315595">
                <a:moveTo>
                  <a:pt x="393522" y="171627"/>
                </a:moveTo>
                <a:lnTo>
                  <a:pt x="385546" y="170738"/>
                </a:lnTo>
                <a:lnTo>
                  <a:pt x="385546" y="185788"/>
                </a:lnTo>
                <a:lnTo>
                  <a:pt x="389991" y="186156"/>
                </a:lnTo>
                <a:lnTo>
                  <a:pt x="392277" y="185305"/>
                </a:lnTo>
                <a:lnTo>
                  <a:pt x="391655" y="181432"/>
                </a:lnTo>
                <a:lnTo>
                  <a:pt x="390994" y="177317"/>
                </a:lnTo>
                <a:lnTo>
                  <a:pt x="393522" y="171627"/>
                </a:lnTo>
                <a:close/>
              </a:path>
              <a:path w="404495" h="315595">
                <a:moveTo>
                  <a:pt x="403377" y="304698"/>
                </a:moveTo>
                <a:lnTo>
                  <a:pt x="403212" y="304419"/>
                </a:lnTo>
                <a:lnTo>
                  <a:pt x="403212" y="304558"/>
                </a:lnTo>
                <a:lnTo>
                  <a:pt x="403377" y="304698"/>
                </a:lnTo>
                <a:close/>
              </a:path>
              <a:path w="404495" h="315595">
                <a:moveTo>
                  <a:pt x="404418" y="292468"/>
                </a:moveTo>
                <a:lnTo>
                  <a:pt x="396709" y="289280"/>
                </a:lnTo>
                <a:lnTo>
                  <a:pt x="390893" y="289534"/>
                </a:lnTo>
                <a:lnTo>
                  <a:pt x="385572" y="293725"/>
                </a:lnTo>
                <a:lnTo>
                  <a:pt x="379374" y="302374"/>
                </a:lnTo>
                <a:lnTo>
                  <a:pt x="379844" y="304596"/>
                </a:lnTo>
                <a:lnTo>
                  <a:pt x="380034" y="306679"/>
                </a:lnTo>
                <a:lnTo>
                  <a:pt x="382079" y="312013"/>
                </a:lnTo>
                <a:lnTo>
                  <a:pt x="388277" y="315290"/>
                </a:lnTo>
                <a:lnTo>
                  <a:pt x="396062" y="313143"/>
                </a:lnTo>
                <a:lnTo>
                  <a:pt x="399669" y="311327"/>
                </a:lnTo>
                <a:lnTo>
                  <a:pt x="402945" y="309295"/>
                </a:lnTo>
                <a:lnTo>
                  <a:pt x="403771" y="308775"/>
                </a:lnTo>
                <a:lnTo>
                  <a:pt x="403199" y="306235"/>
                </a:lnTo>
                <a:lnTo>
                  <a:pt x="403212" y="304558"/>
                </a:lnTo>
                <a:lnTo>
                  <a:pt x="397725" y="300291"/>
                </a:lnTo>
                <a:lnTo>
                  <a:pt x="400088" y="296164"/>
                </a:lnTo>
                <a:lnTo>
                  <a:pt x="404418" y="292468"/>
                </a:lnTo>
                <a:close/>
              </a:path>
            </a:pathLst>
          </a:custGeom>
          <a:solidFill>
            <a:srgbClr val="16568B"/>
          </a:solidFill>
        </p:spPr>
        <p:txBody>
          <a:bodyPr wrap="square" lIns="0" tIns="0" rIns="0" bIns="0" rtlCol="0"/>
          <a:lstStyle/>
          <a:p>
            <a:endParaRPr/>
          </a:p>
        </p:txBody>
      </p:sp>
      <p:sp>
        <p:nvSpPr>
          <p:cNvPr id="215" name="bg object 215"/>
          <p:cNvSpPr/>
          <p:nvPr/>
        </p:nvSpPr>
        <p:spPr>
          <a:xfrm>
            <a:off x="5828309" y="4130700"/>
            <a:ext cx="471170" cy="305435"/>
          </a:xfrm>
          <a:custGeom>
            <a:avLst/>
            <a:gdLst/>
            <a:ahLst/>
            <a:cxnLst/>
            <a:rect l="l" t="t" r="r" b="b"/>
            <a:pathLst>
              <a:path w="471170" h="305435">
                <a:moveTo>
                  <a:pt x="15544" y="127444"/>
                </a:moveTo>
                <a:lnTo>
                  <a:pt x="13169" y="124637"/>
                </a:lnTo>
                <a:lnTo>
                  <a:pt x="9144" y="123050"/>
                </a:lnTo>
                <a:lnTo>
                  <a:pt x="6248" y="123177"/>
                </a:lnTo>
                <a:lnTo>
                  <a:pt x="3822" y="122859"/>
                </a:lnTo>
                <a:lnTo>
                  <a:pt x="0" y="138950"/>
                </a:lnTo>
                <a:lnTo>
                  <a:pt x="5740" y="148297"/>
                </a:lnTo>
                <a:lnTo>
                  <a:pt x="14719" y="143002"/>
                </a:lnTo>
                <a:lnTo>
                  <a:pt x="11988" y="134404"/>
                </a:lnTo>
                <a:lnTo>
                  <a:pt x="15544" y="127444"/>
                </a:lnTo>
                <a:close/>
              </a:path>
              <a:path w="471170" h="305435">
                <a:moveTo>
                  <a:pt x="32664" y="127330"/>
                </a:moveTo>
                <a:lnTo>
                  <a:pt x="30708" y="112839"/>
                </a:lnTo>
                <a:lnTo>
                  <a:pt x="16383" y="118884"/>
                </a:lnTo>
                <a:lnTo>
                  <a:pt x="30327" y="128219"/>
                </a:lnTo>
                <a:lnTo>
                  <a:pt x="32664" y="127330"/>
                </a:lnTo>
                <a:close/>
              </a:path>
              <a:path w="471170" h="305435">
                <a:moveTo>
                  <a:pt x="57607" y="100888"/>
                </a:moveTo>
                <a:lnTo>
                  <a:pt x="54457" y="94272"/>
                </a:lnTo>
                <a:lnTo>
                  <a:pt x="52082" y="95402"/>
                </a:lnTo>
                <a:lnTo>
                  <a:pt x="55626" y="101828"/>
                </a:lnTo>
                <a:lnTo>
                  <a:pt x="57607" y="100888"/>
                </a:lnTo>
                <a:close/>
              </a:path>
              <a:path w="471170" h="305435">
                <a:moveTo>
                  <a:pt x="78981" y="128968"/>
                </a:moveTo>
                <a:lnTo>
                  <a:pt x="78524" y="126466"/>
                </a:lnTo>
                <a:lnTo>
                  <a:pt x="78625" y="123596"/>
                </a:lnTo>
                <a:lnTo>
                  <a:pt x="74371" y="123063"/>
                </a:lnTo>
                <a:lnTo>
                  <a:pt x="71767" y="127990"/>
                </a:lnTo>
                <a:lnTo>
                  <a:pt x="77330" y="127215"/>
                </a:lnTo>
                <a:lnTo>
                  <a:pt x="78981" y="128968"/>
                </a:lnTo>
                <a:close/>
              </a:path>
              <a:path w="471170" h="305435">
                <a:moveTo>
                  <a:pt x="83553" y="127812"/>
                </a:moveTo>
                <a:lnTo>
                  <a:pt x="79222" y="130009"/>
                </a:lnTo>
                <a:lnTo>
                  <a:pt x="79425" y="129717"/>
                </a:lnTo>
                <a:lnTo>
                  <a:pt x="79362" y="129413"/>
                </a:lnTo>
                <a:lnTo>
                  <a:pt x="78994" y="128955"/>
                </a:lnTo>
                <a:lnTo>
                  <a:pt x="79184" y="129806"/>
                </a:lnTo>
                <a:lnTo>
                  <a:pt x="70002" y="133019"/>
                </a:lnTo>
                <a:lnTo>
                  <a:pt x="69621" y="128955"/>
                </a:lnTo>
                <a:lnTo>
                  <a:pt x="68821" y="124866"/>
                </a:lnTo>
                <a:lnTo>
                  <a:pt x="69100" y="118833"/>
                </a:lnTo>
                <a:lnTo>
                  <a:pt x="70510" y="115811"/>
                </a:lnTo>
                <a:lnTo>
                  <a:pt x="79527" y="112242"/>
                </a:lnTo>
                <a:lnTo>
                  <a:pt x="79641" y="112496"/>
                </a:lnTo>
                <a:lnTo>
                  <a:pt x="79502" y="106603"/>
                </a:lnTo>
                <a:lnTo>
                  <a:pt x="65798" y="111683"/>
                </a:lnTo>
                <a:lnTo>
                  <a:pt x="67691" y="103339"/>
                </a:lnTo>
                <a:lnTo>
                  <a:pt x="69278" y="103593"/>
                </a:lnTo>
                <a:lnTo>
                  <a:pt x="71272" y="104228"/>
                </a:lnTo>
                <a:lnTo>
                  <a:pt x="73926" y="104000"/>
                </a:lnTo>
                <a:lnTo>
                  <a:pt x="74472" y="102095"/>
                </a:lnTo>
                <a:lnTo>
                  <a:pt x="75272" y="100749"/>
                </a:lnTo>
                <a:lnTo>
                  <a:pt x="65316" y="95580"/>
                </a:lnTo>
                <a:lnTo>
                  <a:pt x="67043" y="104978"/>
                </a:lnTo>
                <a:lnTo>
                  <a:pt x="54610" y="101727"/>
                </a:lnTo>
                <a:lnTo>
                  <a:pt x="53924" y="109258"/>
                </a:lnTo>
                <a:lnTo>
                  <a:pt x="64363" y="112636"/>
                </a:lnTo>
                <a:lnTo>
                  <a:pt x="43942" y="133515"/>
                </a:lnTo>
                <a:lnTo>
                  <a:pt x="45631" y="119418"/>
                </a:lnTo>
                <a:lnTo>
                  <a:pt x="39547" y="118122"/>
                </a:lnTo>
                <a:lnTo>
                  <a:pt x="37134" y="120078"/>
                </a:lnTo>
                <a:lnTo>
                  <a:pt x="38696" y="128358"/>
                </a:lnTo>
                <a:lnTo>
                  <a:pt x="40043" y="131508"/>
                </a:lnTo>
                <a:lnTo>
                  <a:pt x="41325" y="135521"/>
                </a:lnTo>
                <a:lnTo>
                  <a:pt x="38252" y="135521"/>
                </a:lnTo>
                <a:lnTo>
                  <a:pt x="35902" y="134899"/>
                </a:lnTo>
                <a:lnTo>
                  <a:pt x="32766" y="136474"/>
                </a:lnTo>
                <a:lnTo>
                  <a:pt x="31991" y="138658"/>
                </a:lnTo>
                <a:lnTo>
                  <a:pt x="30861" y="140233"/>
                </a:lnTo>
                <a:lnTo>
                  <a:pt x="44424" y="146596"/>
                </a:lnTo>
                <a:lnTo>
                  <a:pt x="45008" y="145999"/>
                </a:lnTo>
                <a:lnTo>
                  <a:pt x="43357" y="140931"/>
                </a:lnTo>
                <a:lnTo>
                  <a:pt x="51206" y="142862"/>
                </a:lnTo>
                <a:lnTo>
                  <a:pt x="55105" y="137998"/>
                </a:lnTo>
                <a:lnTo>
                  <a:pt x="58889" y="134061"/>
                </a:lnTo>
                <a:lnTo>
                  <a:pt x="68529" y="142659"/>
                </a:lnTo>
                <a:lnTo>
                  <a:pt x="69710" y="136842"/>
                </a:lnTo>
                <a:lnTo>
                  <a:pt x="76517" y="137109"/>
                </a:lnTo>
                <a:lnTo>
                  <a:pt x="80987" y="133921"/>
                </a:lnTo>
                <a:lnTo>
                  <a:pt x="83553" y="127812"/>
                </a:lnTo>
                <a:close/>
              </a:path>
              <a:path w="471170" h="305435">
                <a:moveTo>
                  <a:pt x="86690" y="118198"/>
                </a:moveTo>
                <a:lnTo>
                  <a:pt x="85915" y="117944"/>
                </a:lnTo>
                <a:lnTo>
                  <a:pt x="84353" y="117411"/>
                </a:lnTo>
                <a:lnTo>
                  <a:pt x="81381" y="122389"/>
                </a:lnTo>
                <a:lnTo>
                  <a:pt x="85699" y="124002"/>
                </a:lnTo>
                <a:lnTo>
                  <a:pt x="86690" y="118198"/>
                </a:lnTo>
                <a:close/>
              </a:path>
              <a:path w="471170" h="305435">
                <a:moveTo>
                  <a:pt x="98767" y="102133"/>
                </a:moveTo>
                <a:lnTo>
                  <a:pt x="95542" y="102984"/>
                </a:lnTo>
                <a:lnTo>
                  <a:pt x="91541" y="103162"/>
                </a:lnTo>
                <a:lnTo>
                  <a:pt x="91808" y="107645"/>
                </a:lnTo>
                <a:lnTo>
                  <a:pt x="91897" y="109042"/>
                </a:lnTo>
                <a:lnTo>
                  <a:pt x="93992" y="110337"/>
                </a:lnTo>
                <a:lnTo>
                  <a:pt x="96189" y="112839"/>
                </a:lnTo>
                <a:lnTo>
                  <a:pt x="98767" y="102133"/>
                </a:lnTo>
                <a:close/>
              </a:path>
              <a:path w="471170" h="305435">
                <a:moveTo>
                  <a:pt x="114642" y="118465"/>
                </a:moveTo>
                <a:lnTo>
                  <a:pt x="114477" y="117805"/>
                </a:lnTo>
                <a:lnTo>
                  <a:pt x="114325" y="117132"/>
                </a:lnTo>
                <a:lnTo>
                  <a:pt x="114160" y="116471"/>
                </a:lnTo>
                <a:lnTo>
                  <a:pt x="112255" y="116560"/>
                </a:lnTo>
                <a:lnTo>
                  <a:pt x="108445" y="116763"/>
                </a:lnTo>
                <a:lnTo>
                  <a:pt x="108585" y="117944"/>
                </a:lnTo>
                <a:lnTo>
                  <a:pt x="108712" y="119126"/>
                </a:lnTo>
                <a:lnTo>
                  <a:pt x="108851" y="120294"/>
                </a:lnTo>
                <a:lnTo>
                  <a:pt x="114642" y="118465"/>
                </a:lnTo>
                <a:close/>
              </a:path>
              <a:path w="471170" h="305435">
                <a:moveTo>
                  <a:pt x="117348" y="90614"/>
                </a:moveTo>
                <a:lnTo>
                  <a:pt x="114020" y="89077"/>
                </a:lnTo>
                <a:lnTo>
                  <a:pt x="107721" y="89039"/>
                </a:lnTo>
                <a:lnTo>
                  <a:pt x="103200" y="89662"/>
                </a:lnTo>
                <a:lnTo>
                  <a:pt x="97840" y="90093"/>
                </a:lnTo>
                <a:lnTo>
                  <a:pt x="99136" y="102019"/>
                </a:lnTo>
                <a:lnTo>
                  <a:pt x="98856" y="101727"/>
                </a:lnTo>
                <a:lnTo>
                  <a:pt x="98767" y="102133"/>
                </a:lnTo>
                <a:lnTo>
                  <a:pt x="98958" y="102082"/>
                </a:lnTo>
                <a:lnTo>
                  <a:pt x="100050" y="109131"/>
                </a:lnTo>
                <a:lnTo>
                  <a:pt x="98310" y="115379"/>
                </a:lnTo>
                <a:lnTo>
                  <a:pt x="94919" y="121170"/>
                </a:lnTo>
                <a:lnTo>
                  <a:pt x="91046" y="126834"/>
                </a:lnTo>
                <a:lnTo>
                  <a:pt x="95440" y="128524"/>
                </a:lnTo>
                <a:lnTo>
                  <a:pt x="98412" y="126669"/>
                </a:lnTo>
                <a:lnTo>
                  <a:pt x="101142" y="123507"/>
                </a:lnTo>
                <a:lnTo>
                  <a:pt x="103225" y="121081"/>
                </a:lnTo>
                <a:lnTo>
                  <a:pt x="105727" y="118986"/>
                </a:lnTo>
                <a:lnTo>
                  <a:pt x="108077" y="116763"/>
                </a:lnTo>
                <a:lnTo>
                  <a:pt x="107530" y="113423"/>
                </a:lnTo>
                <a:lnTo>
                  <a:pt x="107086" y="110070"/>
                </a:lnTo>
                <a:lnTo>
                  <a:pt x="105803" y="103682"/>
                </a:lnTo>
                <a:lnTo>
                  <a:pt x="106413" y="101295"/>
                </a:lnTo>
                <a:lnTo>
                  <a:pt x="111518" y="99568"/>
                </a:lnTo>
                <a:lnTo>
                  <a:pt x="113995" y="99517"/>
                </a:lnTo>
                <a:lnTo>
                  <a:pt x="116255" y="96367"/>
                </a:lnTo>
                <a:lnTo>
                  <a:pt x="117157" y="93726"/>
                </a:lnTo>
                <a:lnTo>
                  <a:pt x="117348" y="90614"/>
                </a:lnTo>
                <a:close/>
              </a:path>
              <a:path w="471170" h="305435">
                <a:moveTo>
                  <a:pt x="136931" y="60820"/>
                </a:moveTo>
                <a:lnTo>
                  <a:pt x="129984" y="56261"/>
                </a:lnTo>
                <a:lnTo>
                  <a:pt x="130987" y="52730"/>
                </a:lnTo>
                <a:lnTo>
                  <a:pt x="134327" y="49542"/>
                </a:lnTo>
                <a:lnTo>
                  <a:pt x="128524" y="46761"/>
                </a:lnTo>
                <a:lnTo>
                  <a:pt x="124993" y="55575"/>
                </a:lnTo>
                <a:lnTo>
                  <a:pt x="126822" y="65392"/>
                </a:lnTo>
                <a:lnTo>
                  <a:pt x="132194" y="66040"/>
                </a:lnTo>
                <a:lnTo>
                  <a:pt x="136931" y="60820"/>
                </a:lnTo>
                <a:close/>
              </a:path>
              <a:path w="471170" h="305435">
                <a:moveTo>
                  <a:pt x="156591" y="143319"/>
                </a:moveTo>
                <a:lnTo>
                  <a:pt x="155689" y="141859"/>
                </a:lnTo>
                <a:lnTo>
                  <a:pt x="154901" y="140309"/>
                </a:lnTo>
                <a:lnTo>
                  <a:pt x="153631" y="138798"/>
                </a:lnTo>
                <a:lnTo>
                  <a:pt x="152057" y="139649"/>
                </a:lnTo>
                <a:lnTo>
                  <a:pt x="151130" y="140017"/>
                </a:lnTo>
                <a:lnTo>
                  <a:pt x="154025" y="144995"/>
                </a:lnTo>
                <a:lnTo>
                  <a:pt x="156591" y="143319"/>
                </a:lnTo>
                <a:close/>
              </a:path>
              <a:path w="471170" h="305435">
                <a:moveTo>
                  <a:pt x="177444" y="71424"/>
                </a:moveTo>
                <a:lnTo>
                  <a:pt x="171843" y="69278"/>
                </a:lnTo>
                <a:lnTo>
                  <a:pt x="167513" y="69977"/>
                </a:lnTo>
                <a:lnTo>
                  <a:pt x="162369" y="74409"/>
                </a:lnTo>
                <a:lnTo>
                  <a:pt x="174650" y="78968"/>
                </a:lnTo>
                <a:lnTo>
                  <a:pt x="177444" y="71424"/>
                </a:lnTo>
                <a:close/>
              </a:path>
              <a:path w="471170" h="305435">
                <a:moveTo>
                  <a:pt x="178854" y="136017"/>
                </a:moveTo>
                <a:lnTo>
                  <a:pt x="160362" y="139280"/>
                </a:lnTo>
                <a:lnTo>
                  <a:pt x="163817" y="146608"/>
                </a:lnTo>
                <a:lnTo>
                  <a:pt x="177063" y="142557"/>
                </a:lnTo>
                <a:lnTo>
                  <a:pt x="178854" y="136017"/>
                </a:lnTo>
                <a:close/>
              </a:path>
              <a:path w="471170" h="305435">
                <a:moveTo>
                  <a:pt x="182016" y="94551"/>
                </a:moveTo>
                <a:lnTo>
                  <a:pt x="176745" y="92697"/>
                </a:lnTo>
                <a:lnTo>
                  <a:pt x="173761" y="94957"/>
                </a:lnTo>
                <a:lnTo>
                  <a:pt x="171627" y="99555"/>
                </a:lnTo>
                <a:lnTo>
                  <a:pt x="175780" y="99783"/>
                </a:lnTo>
                <a:lnTo>
                  <a:pt x="180555" y="100723"/>
                </a:lnTo>
                <a:lnTo>
                  <a:pt x="182016" y="94551"/>
                </a:lnTo>
                <a:close/>
              </a:path>
              <a:path w="471170" h="305435">
                <a:moveTo>
                  <a:pt x="187185" y="140893"/>
                </a:moveTo>
                <a:lnTo>
                  <a:pt x="187032" y="139179"/>
                </a:lnTo>
                <a:lnTo>
                  <a:pt x="186702" y="135763"/>
                </a:lnTo>
                <a:lnTo>
                  <a:pt x="185420" y="135712"/>
                </a:lnTo>
                <a:lnTo>
                  <a:pt x="184772" y="135674"/>
                </a:lnTo>
                <a:lnTo>
                  <a:pt x="184315" y="140779"/>
                </a:lnTo>
                <a:lnTo>
                  <a:pt x="187185" y="140893"/>
                </a:lnTo>
                <a:close/>
              </a:path>
              <a:path w="471170" h="305435">
                <a:moveTo>
                  <a:pt x="204177" y="134886"/>
                </a:moveTo>
                <a:lnTo>
                  <a:pt x="203327" y="132067"/>
                </a:lnTo>
                <a:lnTo>
                  <a:pt x="191249" y="131165"/>
                </a:lnTo>
                <a:lnTo>
                  <a:pt x="191249" y="143040"/>
                </a:lnTo>
                <a:lnTo>
                  <a:pt x="204177" y="134886"/>
                </a:lnTo>
                <a:close/>
              </a:path>
              <a:path w="471170" h="305435">
                <a:moveTo>
                  <a:pt x="209816" y="78765"/>
                </a:moveTo>
                <a:lnTo>
                  <a:pt x="194691" y="73761"/>
                </a:lnTo>
                <a:lnTo>
                  <a:pt x="189318" y="82994"/>
                </a:lnTo>
                <a:lnTo>
                  <a:pt x="194894" y="90436"/>
                </a:lnTo>
                <a:lnTo>
                  <a:pt x="198704" y="84099"/>
                </a:lnTo>
                <a:lnTo>
                  <a:pt x="202742" y="81978"/>
                </a:lnTo>
                <a:lnTo>
                  <a:pt x="204711" y="89255"/>
                </a:lnTo>
                <a:lnTo>
                  <a:pt x="209816" y="78765"/>
                </a:lnTo>
                <a:close/>
              </a:path>
              <a:path w="471170" h="305435">
                <a:moveTo>
                  <a:pt x="219557" y="45745"/>
                </a:moveTo>
                <a:lnTo>
                  <a:pt x="217728" y="44805"/>
                </a:lnTo>
                <a:lnTo>
                  <a:pt x="216052" y="44500"/>
                </a:lnTo>
                <a:lnTo>
                  <a:pt x="214553" y="44589"/>
                </a:lnTo>
                <a:lnTo>
                  <a:pt x="213944" y="44627"/>
                </a:lnTo>
                <a:lnTo>
                  <a:pt x="212864" y="46672"/>
                </a:lnTo>
                <a:lnTo>
                  <a:pt x="215430" y="48806"/>
                </a:lnTo>
                <a:lnTo>
                  <a:pt x="217576" y="49453"/>
                </a:lnTo>
                <a:lnTo>
                  <a:pt x="218592" y="48679"/>
                </a:lnTo>
                <a:lnTo>
                  <a:pt x="219506" y="48221"/>
                </a:lnTo>
                <a:lnTo>
                  <a:pt x="219405" y="47218"/>
                </a:lnTo>
                <a:lnTo>
                  <a:pt x="219557" y="45745"/>
                </a:lnTo>
                <a:close/>
              </a:path>
              <a:path w="471170" h="305435">
                <a:moveTo>
                  <a:pt x="220992" y="88239"/>
                </a:moveTo>
                <a:lnTo>
                  <a:pt x="217043" y="78689"/>
                </a:lnTo>
                <a:lnTo>
                  <a:pt x="209156" y="89103"/>
                </a:lnTo>
                <a:lnTo>
                  <a:pt x="220497" y="88976"/>
                </a:lnTo>
                <a:lnTo>
                  <a:pt x="220992" y="88239"/>
                </a:lnTo>
                <a:close/>
              </a:path>
              <a:path w="471170" h="305435">
                <a:moveTo>
                  <a:pt x="225171" y="97929"/>
                </a:moveTo>
                <a:lnTo>
                  <a:pt x="224764" y="96367"/>
                </a:lnTo>
                <a:lnTo>
                  <a:pt x="224231" y="94932"/>
                </a:lnTo>
                <a:lnTo>
                  <a:pt x="223723" y="93472"/>
                </a:lnTo>
                <a:lnTo>
                  <a:pt x="221792" y="94081"/>
                </a:lnTo>
                <a:lnTo>
                  <a:pt x="223316" y="98526"/>
                </a:lnTo>
                <a:lnTo>
                  <a:pt x="223951" y="98298"/>
                </a:lnTo>
                <a:lnTo>
                  <a:pt x="225171" y="97929"/>
                </a:lnTo>
                <a:close/>
              </a:path>
              <a:path w="471170" h="305435">
                <a:moveTo>
                  <a:pt x="230162" y="37465"/>
                </a:moveTo>
                <a:lnTo>
                  <a:pt x="224269" y="37160"/>
                </a:lnTo>
                <a:lnTo>
                  <a:pt x="224536" y="41808"/>
                </a:lnTo>
                <a:lnTo>
                  <a:pt x="230162" y="37465"/>
                </a:lnTo>
                <a:close/>
              </a:path>
              <a:path w="471170" h="305435">
                <a:moveTo>
                  <a:pt x="248373" y="91592"/>
                </a:moveTo>
                <a:lnTo>
                  <a:pt x="247154" y="90322"/>
                </a:lnTo>
                <a:lnTo>
                  <a:pt x="245948" y="89039"/>
                </a:lnTo>
                <a:lnTo>
                  <a:pt x="244729" y="87769"/>
                </a:lnTo>
                <a:lnTo>
                  <a:pt x="243573" y="88773"/>
                </a:lnTo>
                <a:lnTo>
                  <a:pt x="241744" y="89623"/>
                </a:lnTo>
                <a:lnTo>
                  <a:pt x="241452" y="90817"/>
                </a:lnTo>
                <a:lnTo>
                  <a:pt x="241223" y="91744"/>
                </a:lnTo>
                <a:lnTo>
                  <a:pt x="242900" y="93103"/>
                </a:lnTo>
                <a:lnTo>
                  <a:pt x="244132" y="94818"/>
                </a:lnTo>
                <a:lnTo>
                  <a:pt x="248373" y="91592"/>
                </a:lnTo>
                <a:close/>
              </a:path>
              <a:path w="471170" h="305435">
                <a:moveTo>
                  <a:pt x="254406" y="100647"/>
                </a:moveTo>
                <a:lnTo>
                  <a:pt x="251968" y="98018"/>
                </a:lnTo>
                <a:lnTo>
                  <a:pt x="250609" y="99352"/>
                </a:lnTo>
                <a:lnTo>
                  <a:pt x="249161" y="100622"/>
                </a:lnTo>
                <a:lnTo>
                  <a:pt x="247827" y="102273"/>
                </a:lnTo>
                <a:lnTo>
                  <a:pt x="248996" y="103428"/>
                </a:lnTo>
                <a:lnTo>
                  <a:pt x="249555" y="104140"/>
                </a:lnTo>
                <a:lnTo>
                  <a:pt x="251167" y="102971"/>
                </a:lnTo>
                <a:lnTo>
                  <a:pt x="252793" y="101815"/>
                </a:lnTo>
                <a:lnTo>
                  <a:pt x="254406" y="100647"/>
                </a:lnTo>
                <a:close/>
              </a:path>
              <a:path w="471170" h="305435">
                <a:moveTo>
                  <a:pt x="292341" y="83629"/>
                </a:moveTo>
                <a:lnTo>
                  <a:pt x="288099" y="81000"/>
                </a:lnTo>
                <a:lnTo>
                  <a:pt x="288074" y="73736"/>
                </a:lnTo>
                <a:lnTo>
                  <a:pt x="280873" y="75412"/>
                </a:lnTo>
                <a:lnTo>
                  <a:pt x="277075" y="78752"/>
                </a:lnTo>
                <a:lnTo>
                  <a:pt x="278028" y="82880"/>
                </a:lnTo>
                <a:lnTo>
                  <a:pt x="279438" y="87083"/>
                </a:lnTo>
                <a:lnTo>
                  <a:pt x="277012" y="90576"/>
                </a:lnTo>
                <a:lnTo>
                  <a:pt x="275234" y="89065"/>
                </a:lnTo>
                <a:lnTo>
                  <a:pt x="273024" y="86118"/>
                </a:lnTo>
                <a:lnTo>
                  <a:pt x="264287" y="88836"/>
                </a:lnTo>
                <a:lnTo>
                  <a:pt x="262051" y="83286"/>
                </a:lnTo>
                <a:lnTo>
                  <a:pt x="263194" y="71412"/>
                </a:lnTo>
                <a:lnTo>
                  <a:pt x="257073" y="71132"/>
                </a:lnTo>
                <a:lnTo>
                  <a:pt x="252056" y="68122"/>
                </a:lnTo>
                <a:lnTo>
                  <a:pt x="251574" y="67310"/>
                </a:lnTo>
                <a:lnTo>
                  <a:pt x="250685" y="66370"/>
                </a:lnTo>
                <a:lnTo>
                  <a:pt x="258292" y="60185"/>
                </a:lnTo>
                <a:lnTo>
                  <a:pt x="255257" y="50152"/>
                </a:lnTo>
                <a:lnTo>
                  <a:pt x="246367" y="57086"/>
                </a:lnTo>
                <a:lnTo>
                  <a:pt x="244119" y="67132"/>
                </a:lnTo>
                <a:lnTo>
                  <a:pt x="251002" y="72250"/>
                </a:lnTo>
                <a:lnTo>
                  <a:pt x="250558" y="83197"/>
                </a:lnTo>
                <a:lnTo>
                  <a:pt x="253898" y="87350"/>
                </a:lnTo>
                <a:lnTo>
                  <a:pt x="258673" y="92125"/>
                </a:lnTo>
                <a:lnTo>
                  <a:pt x="262534" y="92278"/>
                </a:lnTo>
                <a:lnTo>
                  <a:pt x="266039" y="93370"/>
                </a:lnTo>
                <a:lnTo>
                  <a:pt x="266039" y="100495"/>
                </a:lnTo>
                <a:lnTo>
                  <a:pt x="267246" y="100965"/>
                </a:lnTo>
                <a:lnTo>
                  <a:pt x="268008" y="101574"/>
                </a:lnTo>
                <a:lnTo>
                  <a:pt x="271500" y="100596"/>
                </a:lnTo>
                <a:lnTo>
                  <a:pt x="277698" y="98513"/>
                </a:lnTo>
                <a:lnTo>
                  <a:pt x="278803" y="105829"/>
                </a:lnTo>
                <a:lnTo>
                  <a:pt x="286054" y="102260"/>
                </a:lnTo>
                <a:lnTo>
                  <a:pt x="280860" y="97802"/>
                </a:lnTo>
                <a:lnTo>
                  <a:pt x="280974" y="94068"/>
                </a:lnTo>
                <a:lnTo>
                  <a:pt x="282562" y="92354"/>
                </a:lnTo>
                <a:lnTo>
                  <a:pt x="284035" y="90551"/>
                </a:lnTo>
                <a:lnTo>
                  <a:pt x="287464" y="87363"/>
                </a:lnTo>
                <a:lnTo>
                  <a:pt x="289407" y="85979"/>
                </a:lnTo>
                <a:lnTo>
                  <a:pt x="292341" y="83629"/>
                </a:lnTo>
                <a:close/>
              </a:path>
              <a:path w="471170" h="305435">
                <a:moveTo>
                  <a:pt x="293408" y="38392"/>
                </a:moveTo>
                <a:lnTo>
                  <a:pt x="289179" y="30035"/>
                </a:lnTo>
                <a:lnTo>
                  <a:pt x="284441" y="28397"/>
                </a:lnTo>
                <a:lnTo>
                  <a:pt x="274320" y="33566"/>
                </a:lnTo>
                <a:lnTo>
                  <a:pt x="271399" y="34010"/>
                </a:lnTo>
                <a:lnTo>
                  <a:pt x="268693" y="34823"/>
                </a:lnTo>
                <a:lnTo>
                  <a:pt x="267601" y="30086"/>
                </a:lnTo>
                <a:lnTo>
                  <a:pt x="264274" y="32016"/>
                </a:lnTo>
                <a:lnTo>
                  <a:pt x="251904" y="37846"/>
                </a:lnTo>
                <a:lnTo>
                  <a:pt x="243801" y="31178"/>
                </a:lnTo>
                <a:lnTo>
                  <a:pt x="239166" y="37198"/>
                </a:lnTo>
                <a:lnTo>
                  <a:pt x="233984" y="42608"/>
                </a:lnTo>
                <a:lnTo>
                  <a:pt x="227698" y="46596"/>
                </a:lnTo>
                <a:lnTo>
                  <a:pt x="219760" y="48323"/>
                </a:lnTo>
                <a:lnTo>
                  <a:pt x="219773" y="48158"/>
                </a:lnTo>
                <a:lnTo>
                  <a:pt x="219608" y="48171"/>
                </a:lnTo>
                <a:lnTo>
                  <a:pt x="219519" y="48310"/>
                </a:lnTo>
                <a:lnTo>
                  <a:pt x="219684" y="48323"/>
                </a:lnTo>
                <a:lnTo>
                  <a:pt x="219506" y="52527"/>
                </a:lnTo>
                <a:lnTo>
                  <a:pt x="218655" y="56845"/>
                </a:lnTo>
                <a:lnTo>
                  <a:pt x="219811" y="61950"/>
                </a:lnTo>
                <a:lnTo>
                  <a:pt x="225412" y="62014"/>
                </a:lnTo>
                <a:lnTo>
                  <a:pt x="228561" y="62572"/>
                </a:lnTo>
                <a:lnTo>
                  <a:pt x="221830" y="70650"/>
                </a:lnTo>
                <a:lnTo>
                  <a:pt x="222161" y="71412"/>
                </a:lnTo>
                <a:lnTo>
                  <a:pt x="233553" y="74447"/>
                </a:lnTo>
                <a:lnTo>
                  <a:pt x="233553" y="80568"/>
                </a:lnTo>
                <a:lnTo>
                  <a:pt x="233972" y="80670"/>
                </a:lnTo>
                <a:lnTo>
                  <a:pt x="233718" y="82435"/>
                </a:lnTo>
                <a:lnTo>
                  <a:pt x="234569" y="83705"/>
                </a:lnTo>
                <a:lnTo>
                  <a:pt x="237832" y="83985"/>
                </a:lnTo>
                <a:lnTo>
                  <a:pt x="238620" y="82804"/>
                </a:lnTo>
                <a:lnTo>
                  <a:pt x="238493" y="78447"/>
                </a:lnTo>
                <a:lnTo>
                  <a:pt x="236893" y="77724"/>
                </a:lnTo>
                <a:lnTo>
                  <a:pt x="238467" y="73558"/>
                </a:lnTo>
                <a:lnTo>
                  <a:pt x="240207" y="69418"/>
                </a:lnTo>
                <a:lnTo>
                  <a:pt x="240728" y="62395"/>
                </a:lnTo>
                <a:lnTo>
                  <a:pt x="236842" y="59359"/>
                </a:lnTo>
                <a:lnTo>
                  <a:pt x="235178" y="56972"/>
                </a:lnTo>
                <a:lnTo>
                  <a:pt x="238582" y="46291"/>
                </a:lnTo>
                <a:lnTo>
                  <a:pt x="241503" y="46291"/>
                </a:lnTo>
                <a:lnTo>
                  <a:pt x="245249" y="47358"/>
                </a:lnTo>
                <a:lnTo>
                  <a:pt x="253428" y="42773"/>
                </a:lnTo>
                <a:lnTo>
                  <a:pt x="259435" y="43091"/>
                </a:lnTo>
                <a:lnTo>
                  <a:pt x="266623" y="43040"/>
                </a:lnTo>
                <a:lnTo>
                  <a:pt x="270090" y="56642"/>
                </a:lnTo>
                <a:lnTo>
                  <a:pt x="274701" y="50965"/>
                </a:lnTo>
                <a:lnTo>
                  <a:pt x="276123" y="44729"/>
                </a:lnTo>
                <a:lnTo>
                  <a:pt x="274104" y="36283"/>
                </a:lnTo>
                <a:lnTo>
                  <a:pt x="279527" y="42202"/>
                </a:lnTo>
                <a:lnTo>
                  <a:pt x="283273" y="44437"/>
                </a:lnTo>
                <a:lnTo>
                  <a:pt x="287121" y="43218"/>
                </a:lnTo>
                <a:lnTo>
                  <a:pt x="293408" y="38392"/>
                </a:lnTo>
                <a:close/>
              </a:path>
              <a:path w="471170" h="305435">
                <a:moveTo>
                  <a:pt x="293725" y="38201"/>
                </a:moveTo>
                <a:lnTo>
                  <a:pt x="293585" y="38315"/>
                </a:lnTo>
                <a:lnTo>
                  <a:pt x="293433" y="38455"/>
                </a:lnTo>
                <a:lnTo>
                  <a:pt x="293725" y="38455"/>
                </a:lnTo>
                <a:lnTo>
                  <a:pt x="293725" y="38201"/>
                </a:lnTo>
                <a:close/>
              </a:path>
              <a:path w="471170" h="305435">
                <a:moveTo>
                  <a:pt x="304317" y="45923"/>
                </a:moveTo>
                <a:lnTo>
                  <a:pt x="303936" y="38442"/>
                </a:lnTo>
                <a:lnTo>
                  <a:pt x="293738" y="38442"/>
                </a:lnTo>
                <a:lnTo>
                  <a:pt x="293738" y="47980"/>
                </a:lnTo>
                <a:lnTo>
                  <a:pt x="304317" y="45923"/>
                </a:lnTo>
                <a:close/>
              </a:path>
              <a:path w="471170" h="305435">
                <a:moveTo>
                  <a:pt x="304812" y="154508"/>
                </a:moveTo>
                <a:lnTo>
                  <a:pt x="296456" y="154305"/>
                </a:lnTo>
                <a:lnTo>
                  <a:pt x="294716" y="156578"/>
                </a:lnTo>
                <a:lnTo>
                  <a:pt x="294868" y="167703"/>
                </a:lnTo>
                <a:lnTo>
                  <a:pt x="304812" y="154508"/>
                </a:lnTo>
                <a:close/>
              </a:path>
              <a:path w="471170" h="305435">
                <a:moveTo>
                  <a:pt x="308851" y="7200"/>
                </a:moveTo>
                <a:lnTo>
                  <a:pt x="308533" y="7226"/>
                </a:lnTo>
                <a:lnTo>
                  <a:pt x="308432" y="7391"/>
                </a:lnTo>
                <a:lnTo>
                  <a:pt x="308597" y="7327"/>
                </a:lnTo>
                <a:lnTo>
                  <a:pt x="308851" y="7200"/>
                </a:lnTo>
                <a:close/>
              </a:path>
              <a:path w="471170" h="305435">
                <a:moveTo>
                  <a:pt x="312394" y="800"/>
                </a:moveTo>
                <a:lnTo>
                  <a:pt x="303187" y="0"/>
                </a:lnTo>
                <a:lnTo>
                  <a:pt x="302412" y="4991"/>
                </a:lnTo>
                <a:lnTo>
                  <a:pt x="302463" y="8445"/>
                </a:lnTo>
                <a:lnTo>
                  <a:pt x="308584" y="7162"/>
                </a:lnTo>
                <a:lnTo>
                  <a:pt x="312394" y="800"/>
                </a:lnTo>
                <a:close/>
              </a:path>
              <a:path w="471170" h="305435">
                <a:moveTo>
                  <a:pt x="320509" y="158165"/>
                </a:moveTo>
                <a:lnTo>
                  <a:pt x="319417" y="157226"/>
                </a:lnTo>
                <a:lnTo>
                  <a:pt x="318414" y="156006"/>
                </a:lnTo>
                <a:lnTo>
                  <a:pt x="318084" y="156146"/>
                </a:lnTo>
                <a:lnTo>
                  <a:pt x="317017" y="156616"/>
                </a:lnTo>
                <a:lnTo>
                  <a:pt x="316191" y="157594"/>
                </a:lnTo>
                <a:lnTo>
                  <a:pt x="315277" y="158381"/>
                </a:lnTo>
                <a:lnTo>
                  <a:pt x="316103" y="158813"/>
                </a:lnTo>
                <a:lnTo>
                  <a:pt x="316928" y="159575"/>
                </a:lnTo>
                <a:lnTo>
                  <a:pt x="318528" y="159600"/>
                </a:lnTo>
                <a:lnTo>
                  <a:pt x="319316" y="158826"/>
                </a:lnTo>
                <a:lnTo>
                  <a:pt x="320509" y="158165"/>
                </a:lnTo>
                <a:close/>
              </a:path>
              <a:path w="471170" h="305435">
                <a:moveTo>
                  <a:pt x="326428" y="59118"/>
                </a:moveTo>
                <a:lnTo>
                  <a:pt x="324840" y="57213"/>
                </a:lnTo>
                <a:lnTo>
                  <a:pt x="323062" y="55778"/>
                </a:lnTo>
                <a:lnTo>
                  <a:pt x="321398" y="54267"/>
                </a:lnTo>
                <a:lnTo>
                  <a:pt x="320497" y="55156"/>
                </a:lnTo>
                <a:lnTo>
                  <a:pt x="318668" y="56426"/>
                </a:lnTo>
                <a:lnTo>
                  <a:pt x="319722" y="58762"/>
                </a:lnTo>
                <a:lnTo>
                  <a:pt x="321183" y="60401"/>
                </a:lnTo>
                <a:lnTo>
                  <a:pt x="322884" y="62776"/>
                </a:lnTo>
                <a:lnTo>
                  <a:pt x="324650" y="60769"/>
                </a:lnTo>
                <a:lnTo>
                  <a:pt x="326428" y="59118"/>
                </a:lnTo>
                <a:close/>
              </a:path>
              <a:path w="471170" h="305435">
                <a:moveTo>
                  <a:pt x="332282" y="6616"/>
                </a:moveTo>
                <a:lnTo>
                  <a:pt x="323253" y="2197"/>
                </a:lnTo>
                <a:lnTo>
                  <a:pt x="308902" y="7226"/>
                </a:lnTo>
                <a:lnTo>
                  <a:pt x="327494" y="18681"/>
                </a:lnTo>
                <a:lnTo>
                  <a:pt x="332282" y="6616"/>
                </a:lnTo>
                <a:close/>
              </a:path>
              <a:path w="471170" h="305435">
                <a:moveTo>
                  <a:pt x="336880" y="79616"/>
                </a:moveTo>
                <a:lnTo>
                  <a:pt x="333311" y="77558"/>
                </a:lnTo>
                <a:lnTo>
                  <a:pt x="331254" y="75552"/>
                </a:lnTo>
                <a:lnTo>
                  <a:pt x="329057" y="75399"/>
                </a:lnTo>
                <a:lnTo>
                  <a:pt x="327533" y="75285"/>
                </a:lnTo>
                <a:lnTo>
                  <a:pt x="325805" y="77724"/>
                </a:lnTo>
                <a:lnTo>
                  <a:pt x="324167" y="79032"/>
                </a:lnTo>
                <a:lnTo>
                  <a:pt x="326212" y="80441"/>
                </a:lnTo>
                <a:lnTo>
                  <a:pt x="328079" y="82397"/>
                </a:lnTo>
                <a:lnTo>
                  <a:pt x="331571" y="83413"/>
                </a:lnTo>
                <a:lnTo>
                  <a:pt x="333489" y="81495"/>
                </a:lnTo>
                <a:lnTo>
                  <a:pt x="336880" y="79616"/>
                </a:lnTo>
                <a:close/>
              </a:path>
              <a:path w="471170" h="305435">
                <a:moveTo>
                  <a:pt x="339318" y="125755"/>
                </a:moveTo>
                <a:lnTo>
                  <a:pt x="338620" y="125183"/>
                </a:lnTo>
                <a:lnTo>
                  <a:pt x="337362" y="124040"/>
                </a:lnTo>
                <a:lnTo>
                  <a:pt x="336143" y="125095"/>
                </a:lnTo>
                <a:lnTo>
                  <a:pt x="335153" y="126238"/>
                </a:lnTo>
                <a:lnTo>
                  <a:pt x="334124" y="127355"/>
                </a:lnTo>
                <a:lnTo>
                  <a:pt x="336143" y="129120"/>
                </a:lnTo>
                <a:lnTo>
                  <a:pt x="337210" y="128003"/>
                </a:lnTo>
                <a:lnTo>
                  <a:pt x="339318" y="125755"/>
                </a:lnTo>
                <a:close/>
              </a:path>
              <a:path w="471170" h="305435">
                <a:moveTo>
                  <a:pt x="339483" y="269176"/>
                </a:moveTo>
                <a:lnTo>
                  <a:pt x="339153" y="267423"/>
                </a:lnTo>
                <a:lnTo>
                  <a:pt x="337299" y="266128"/>
                </a:lnTo>
                <a:lnTo>
                  <a:pt x="335457" y="266547"/>
                </a:lnTo>
                <a:lnTo>
                  <a:pt x="334137" y="267919"/>
                </a:lnTo>
                <a:lnTo>
                  <a:pt x="333971" y="268960"/>
                </a:lnTo>
                <a:lnTo>
                  <a:pt x="333781" y="270167"/>
                </a:lnTo>
                <a:lnTo>
                  <a:pt x="334708" y="271538"/>
                </a:lnTo>
                <a:lnTo>
                  <a:pt x="335153" y="272834"/>
                </a:lnTo>
                <a:lnTo>
                  <a:pt x="337642" y="271399"/>
                </a:lnTo>
                <a:lnTo>
                  <a:pt x="338251" y="270344"/>
                </a:lnTo>
                <a:lnTo>
                  <a:pt x="339483" y="269176"/>
                </a:lnTo>
                <a:close/>
              </a:path>
              <a:path w="471170" h="305435">
                <a:moveTo>
                  <a:pt x="343141" y="61455"/>
                </a:moveTo>
                <a:lnTo>
                  <a:pt x="341109" y="63385"/>
                </a:lnTo>
                <a:lnTo>
                  <a:pt x="338035" y="64211"/>
                </a:lnTo>
                <a:lnTo>
                  <a:pt x="335495" y="65836"/>
                </a:lnTo>
                <a:lnTo>
                  <a:pt x="335089" y="65620"/>
                </a:lnTo>
                <a:lnTo>
                  <a:pt x="334594" y="65493"/>
                </a:lnTo>
                <a:lnTo>
                  <a:pt x="332168" y="65735"/>
                </a:lnTo>
                <a:lnTo>
                  <a:pt x="331558" y="67297"/>
                </a:lnTo>
                <a:lnTo>
                  <a:pt x="331571" y="68961"/>
                </a:lnTo>
                <a:lnTo>
                  <a:pt x="331609" y="69380"/>
                </a:lnTo>
                <a:lnTo>
                  <a:pt x="331698" y="69761"/>
                </a:lnTo>
                <a:lnTo>
                  <a:pt x="331838" y="70104"/>
                </a:lnTo>
                <a:lnTo>
                  <a:pt x="331546" y="70827"/>
                </a:lnTo>
                <a:lnTo>
                  <a:pt x="331330" y="71653"/>
                </a:lnTo>
                <a:lnTo>
                  <a:pt x="331203" y="72593"/>
                </a:lnTo>
                <a:lnTo>
                  <a:pt x="340271" y="72250"/>
                </a:lnTo>
                <a:lnTo>
                  <a:pt x="343141" y="61455"/>
                </a:lnTo>
                <a:close/>
              </a:path>
              <a:path w="471170" h="305435">
                <a:moveTo>
                  <a:pt x="354888" y="166090"/>
                </a:moveTo>
                <a:lnTo>
                  <a:pt x="353034" y="165011"/>
                </a:lnTo>
                <a:lnTo>
                  <a:pt x="350126" y="171488"/>
                </a:lnTo>
                <a:lnTo>
                  <a:pt x="351726" y="172186"/>
                </a:lnTo>
                <a:lnTo>
                  <a:pt x="354888" y="166090"/>
                </a:lnTo>
                <a:close/>
              </a:path>
              <a:path w="471170" h="305435">
                <a:moveTo>
                  <a:pt x="365074" y="75869"/>
                </a:moveTo>
                <a:lnTo>
                  <a:pt x="364274" y="75044"/>
                </a:lnTo>
                <a:lnTo>
                  <a:pt x="363601" y="74028"/>
                </a:lnTo>
                <a:lnTo>
                  <a:pt x="362623" y="73494"/>
                </a:lnTo>
                <a:lnTo>
                  <a:pt x="362343" y="73342"/>
                </a:lnTo>
                <a:lnTo>
                  <a:pt x="361226" y="74536"/>
                </a:lnTo>
                <a:lnTo>
                  <a:pt x="360146" y="75399"/>
                </a:lnTo>
                <a:lnTo>
                  <a:pt x="361162" y="76187"/>
                </a:lnTo>
                <a:lnTo>
                  <a:pt x="361861" y="77177"/>
                </a:lnTo>
                <a:lnTo>
                  <a:pt x="362597" y="77190"/>
                </a:lnTo>
                <a:lnTo>
                  <a:pt x="363410" y="77216"/>
                </a:lnTo>
                <a:lnTo>
                  <a:pt x="364248" y="76352"/>
                </a:lnTo>
                <a:lnTo>
                  <a:pt x="365074" y="75869"/>
                </a:lnTo>
                <a:close/>
              </a:path>
              <a:path w="471170" h="305435">
                <a:moveTo>
                  <a:pt x="366725" y="265099"/>
                </a:moveTo>
                <a:lnTo>
                  <a:pt x="364604" y="263486"/>
                </a:lnTo>
                <a:lnTo>
                  <a:pt x="358521" y="258953"/>
                </a:lnTo>
                <a:lnTo>
                  <a:pt x="358152" y="263398"/>
                </a:lnTo>
                <a:lnTo>
                  <a:pt x="356704" y="267335"/>
                </a:lnTo>
                <a:lnTo>
                  <a:pt x="361099" y="270979"/>
                </a:lnTo>
                <a:lnTo>
                  <a:pt x="364528" y="269887"/>
                </a:lnTo>
                <a:lnTo>
                  <a:pt x="366115" y="265734"/>
                </a:lnTo>
                <a:lnTo>
                  <a:pt x="366204" y="265480"/>
                </a:lnTo>
                <a:lnTo>
                  <a:pt x="366483" y="265303"/>
                </a:lnTo>
                <a:lnTo>
                  <a:pt x="366725" y="265099"/>
                </a:lnTo>
                <a:close/>
              </a:path>
              <a:path w="471170" h="305435">
                <a:moveTo>
                  <a:pt x="369519" y="58635"/>
                </a:moveTo>
                <a:lnTo>
                  <a:pt x="367944" y="57378"/>
                </a:lnTo>
                <a:lnTo>
                  <a:pt x="359854" y="50901"/>
                </a:lnTo>
                <a:lnTo>
                  <a:pt x="351307" y="55816"/>
                </a:lnTo>
                <a:lnTo>
                  <a:pt x="350685" y="62382"/>
                </a:lnTo>
                <a:lnTo>
                  <a:pt x="354025" y="60617"/>
                </a:lnTo>
                <a:lnTo>
                  <a:pt x="356539" y="58635"/>
                </a:lnTo>
                <a:lnTo>
                  <a:pt x="361937" y="57378"/>
                </a:lnTo>
                <a:lnTo>
                  <a:pt x="364845" y="58254"/>
                </a:lnTo>
                <a:lnTo>
                  <a:pt x="369519" y="58635"/>
                </a:lnTo>
                <a:close/>
              </a:path>
              <a:path w="471170" h="305435">
                <a:moveTo>
                  <a:pt x="371970" y="158775"/>
                </a:moveTo>
                <a:lnTo>
                  <a:pt x="369519" y="156959"/>
                </a:lnTo>
                <a:lnTo>
                  <a:pt x="366483" y="155257"/>
                </a:lnTo>
                <a:lnTo>
                  <a:pt x="364248" y="156895"/>
                </a:lnTo>
                <a:lnTo>
                  <a:pt x="361454" y="158470"/>
                </a:lnTo>
                <a:lnTo>
                  <a:pt x="364540" y="162445"/>
                </a:lnTo>
                <a:lnTo>
                  <a:pt x="368528" y="162521"/>
                </a:lnTo>
                <a:lnTo>
                  <a:pt x="371970" y="158775"/>
                </a:lnTo>
                <a:close/>
              </a:path>
              <a:path w="471170" h="305435">
                <a:moveTo>
                  <a:pt x="383438" y="167538"/>
                </a:moveTo>
                <a:lnTo>
                  <a:pt x="382104" y="163372"/>
                </a:lnTo>
                <a:lnTo>
                  <a:pt x="379691" y="161074"/>
                </a:lnTo>
                <a:lnTo>
                  <a:pt x="375488" y="163690"/>
                </a:lnTo>
                <a:lnTo>
                  <a:pt x="374408" y="164363"/>
                </a:lnTo>
                <a:lnTo>
                  <a:pt x="373913" y="167995"/>
                </a:lnTo>
                <a:lnTo>
                  <a:pt x="378231" y="172961"/>
                </a:lnTo>
                <a:lnTo>
                  <a:pt x="380923" y="170307"/>
                </a:lnTo>
                <a:lnTo>
                  <a:pt x="383438" y="167538"/>
                </a:lnTo>
                <a:close/>
              </a:path>
              <a:path w="471170" h="305435">
                <a:moveTo>
                  <a:pt x="385775" y="257911"/>
                </a:moveTo>
                <a:lnTo>
                  <a:pt x="379463" y="257911"/>
                </a:lnTo>
                <a:lnTo>
                  <a:pt x="375678" y="257835"/>
                </a:lnTo>
                <a:lnTo>
                  <a:pt x="371894" y="257924"/>
                </a:lnTo>
                <a:lnTo>
                  <a:pt x="365709" y="258076"/>
                </a:lnTo>
                <a:lnTo>
                  <a:pt x="366890" y="264985"/>
                </a:lnTo>
                <a:lnTo>
                  <a:pt x="366763" y="265074"/>
                </a:lnTo>
                <a:lnTo>
                  <a:pt x="366877" y="265214"/>
                </a:lnTo>
                <a:lnTo>
                  <a:pt x="366903" y="264985"/>
                </a:lnTo>
                <a:lnTo>
                  <a:pt x="370230" y="264388"/>
                </a:lnTo>
                <a:lnTo>
                  <a:pt x="373659" y="263017"/>
                </a:lnTo>
                <a:lnTo>
                  <a:pt x="380936" y="263944"/>
                </a:lnTo>
                <a:lnTo>
                  <a:pt x="381990" y="261823"/>
                </a:lnTo>
                <a:lnTo>
                  <a:pt x="385775" y="257911"/>
                </a:lnTo>
                <a:close/>
              </a:path>
              <a:path w="471170" h="305435">
                <a:moveTo>
                  <a:pt x="389737" y="79616"/>
                </a:moveTo>
                <a:lnTo>
                  <a:pt x="385914" y="75819"/>
                </a:lnTo>
                <a:lnTo>
                  <a:pt x="383133" y="75069"/>
                </a:lnTo>
                <a:lnTo>
                  <a:pt x="380199" y="79070"/>
                </a:lnTo>
                <a:lnTo>
                  <a:pt x="381495" y="81064"/>
                </a:lnTo>
                <a:lnTo>
                  <a:pt x="381927" y="82486"/>
                </a:lnTo>
                <a:lnTo>
                  <a:pt x="389737" y="79616"/>
                </a:lnTo>
                <a:close/>
              </a:path>
              <a:path w="471170" h="305435">
                <a:moveTo>
                  <a:pt x="392201" y="67983"/>
                </a:moveTo>
                <a:lnTo>
                  <a:pt x="391795" y="67462"/>
                </a:lnTo>
                <a:lnTo>
                  <a:pt x="390994" y="66382"/>
                </a:lnTo>
                <a:lnTo>
                  <a:pt x="390118" y="66827"/>
                </a:lnTo>
                <a:lnTo>
                  <a:pt x="389039" y="67081"/>
                </a:lnTo>
                <a:lnTo>
                  <a:pt x="387794" y="68440"/>
                </a:lnTo>
                <a:lnTo>
                  <a:pt x="387604" y="69519"/>
                </a:lnTo>
                <a:lnTo>
                  <a:pt x="386321" y="72529"/>
                </a:lnTo>
                <a:lnTo>
                  <a:pt x="389636" y="69977"/>
                </a:lnTo>
                <a:lnTo>
                  <a:pt x="392201" y="67983"/>
                </a:lnTo>
                <a:close/>
              </a:path>
              <a:path w="471170" h="305435">
                <a:moveTo>
                  <a:pt x="393407" y="123215"/>
                </a:moveTo>
                <a:lnTo>
                  <a:pt x="393268" y="122237"/>
                </a:lnTo>
                <a:lnTo>
                  <a:pt x="393153" y="121526"/>
                </a:lnTo>
                <a:lnTo>
                  <a:pt x="391502" y="120307"/>
                </a:lnTo>
                <a:lnTo>
                  <a:pt x="391287" y="120434"/>
                </a:lnTo>
                <a:lnTo>
                  <a:pt x="390283" y="121031"/>
                </a:lnTo>
                <a:lnTo>
                  <a:pt x="388937" y="121996"/>
                </a:lnTo>
                <a:lnTo>
                  <a:pt x="388861" y="123723"/>
                </a:lnTo>
                <a:lnTo>
                  <a:pt x="390283" y="124625"/>
                </a:lnTo>
                <a:lnTo>
                  <a:pt x="391972" y="126517"/>
                </a:lnTo>
                <a:lnTo>
                  <a:pt x="392696" y="124307"/>
                </a:lnTo>
                <a:lnTo>
                  <a:pt x="393407" y="123215"/>
                </a:lnTo>
                <a:close/>
              </a:path>
              <a:path w="471170" h="305435">
                <a:moveTo>
                  <a:pt x="396481" y="297180"/>
                </a:moveTo>
                <a:lnTo>
                  <a:pt x="390563" y="291452"/>
                </a:lnTo>
                <a:lnTo>
                  <a:pt x="386905" y="290385"/>
                </a:lnTo>
                <a:lnTo>
                  <a:pt x="380809" y="295414"/>
                </a:lnTo>
                <a:lnTo>
                  <a:pt x="380961" y="299516"/>
                </a:lnTo>
                <a:lnTo>
                  <a:pt x="383946" y="302158"/>
                </a:lnTo>
                <a:lnTo>
                  <a:pt x="387388" y="305193"/>
                </a:lnTo>
                <a:lnTo>
                  <a:pt x="389775" y="304317"/>
                </a:lnTo>
                <a:lnTo>
                  <a:pt x="396481" y="297180"/>
                </a:lnTo>
                <a:close/>
              </a:path>
              <a:path w="471170" h="305435">
                <a:moveTo>
                  <a:pt x="396608" y="103860"/>
                </a:moveTo>
                <a:lnTo>
                  <a:pt x="385508" y="104660"/>
                </a:lnTo>
                <a:lnTo>
                  <a:pt x="378320" y="106591"/>
                </a:lnTo>
                <a:lnTo>
                  <a:pt x="373659" y="110172"/>
                </a:lnTo>
                <a:lnTo>
                  <a:pt x="370166" y="115900"/>
                </a:lnTo>
                <a:lnTo>
                  <a:pt x="373380" y="122529"/>
                </a:lnTo>
                <a:lnTo>
                  <a:pt x="379882" y="117729"/>
                </a:lnTo>
                <a:lnTo>
                  <a:pt x="383324" y="119659"/>
                </a:lnTo>
                <a:lnTo>
                  <a:pt x="385699" y="116344"/>
                </a:lnTo>
                <a:lnTo>
                  <a:pt x="387502" y="113499"/>
                </a:lnTo>
                <a:lnTo>
                  <a:pt x="391795" y="108419"/>
                </a:lnTo>
                <a:lnTo>
                  <a:pt x="394284" y="106210"/>
                </a:lnTo>
                <a:lnTo>
                  <a:pt x="396608" y="103860"/>
                </a:lnTo>
                <a:close/>
              </a:path>
              <a:path w="471170" h="305435">
                <a:moveTo>
                  <a:pt x="397332" y="247650"/>
                </a:moveTo>
                <a:lnTo>
                  <a:pt x="396671" y="246367"/>
                </a:lnTo>
                <a:lnTo>
                  <a:pt x="395757" y="245478"/>
                </a:lnTo>
                <a:lnTo>
                  <a:pt x="394970" y="244525"/>
                </a:lnTo>
                <a:lnTo>
                  <a:pt x="392290" y="246595"/>
                </a:lnTo>
                <a:lnTo>
                  <a:pt x="394906" y="249491"/>
                </a:lnTo>
                <a:lnTo>
                  <a:pt x="396036" y="248513"/>
                </a:lnTo>
                <a:lnTo>
                  <a:pt x="397332" y="247650"/>
                </a:lnTo>
                <a:close/>
              </a:path>
              <a:path w="471170" h="305435">
                <a:moveTo>
                  <a:pt x="399351" y="51955"/>
                </a:moveTo>
                <a:lnTo>
                  <a:pt x="392480" y="52146"/>
                </a:lnTo>
                <a:lnTo>
                  <a:pt x="387197" y="50507"/>
                </a:lnTo>
                <a:lnTo>
                  <a:pt x="386168" y="57924"/>
                </a:lnTo>
                <a:lnTo>
                  <a:pt x="391845" y="59677"/>
                </a:lnTo>
                <a:lnTo>
                  <a:pt x="395109" y="57454"/>
                </a:lnTo>
                <a:lnTo>
                  <a:pt x="399351" y="51955"/>
                </a:lnTo>
                <a:close/>
              </a:path>
              <a:path w="471170" h="305435">
                <a:moveTo>
                  <a:pt x="404266" y="278612"/>
                </a:moveTo>
                <a:lnTo>
                  <a:pt x="398564" y="276821"/>
                </a:lnTo>
                <a:lnTo>
                  <a:pt x="393725" y="276834"/>
                </a:lnTo>
                <a:lnTo>
                  <a:pt x="390753" y="282790"/>
                </a:lnTo>
                <a:lnTo>
                  <a:pt x="397751" y="288099"/>
                </a:lnTo>
                <a:lnTo>
                  <a:pt x="400672" y="287197"/>
                </a:lnTo>
                <a:lnTo>
                  <a:pt x="404266" y="278612"/>
                </a:lnTo>
                <a:close/>
              </a:path>
              <a:path w="471170" h="305435">
                <a:moveTo>
                  <a:pt x="407352" y="76047"/>
                </a:moveTo>
                <a:lnTo>
                  <a:pt x="406095" y="75133"/>
                </a:lnTo>
                <a:lnTo>
                  <a:pt x="404863" y="73520"/>
                </a:lnTo>
                <a:lnTo>
                  <a:pt x="403580" y="73494"/>
                </a:lnTo>
                <a:lnTo>
                  <a:pt x="402374" y="73469"/>
                </a:lnTo>
                <a:lnTo>
                  <a:pt x="401142" y="75107"/>
                </a:lnTo>
                <a:lnTo>
                  <a:pt x="399072" y="76644"/>
                </a:lnTo>
                <a:lnTo>
                  <a:pt x="401408" y="77914"/>
                </a:lnTo>
                <a:lnTo>
                  <a:pt x="402920" y="79413"/>
                </a:lnTo>
                <a:lnTo>
                  <a:pt x="405371" y="79032"/>
                </a:lnTo>
                <a:lnTo>
                  <a:pt x="406298" y="77177"/>
                </a:lnTo>
                <a:lnTo>
                  <a:pt x="407352" y="76047"/>
                </a:lnTo>
                <a:close/>
              </a:path>
              <a:path w="471170" h="305435">
                <a:moveTo>
                  <a:pt x="410629" y="110096"/>
                </a:moveTo>
                <a:lnTo>
                  <a:pt x="408736" y="108178"/>
                </a:lnTo>
                <a:lnTo>
                  <a:pt x="407479" y="106045"/>
                </a:lnTo>
                <a:lnTo>
                  <a:pt x="404774" y="106375"/>
                </a:lnTo>
                <a:lnTo>
                  <a:pt x="403199" y="107911"/>
                </a:lnTo>
                <a:lnTo>
                  <a:pt x="401548" y="108889"/>
                </a:lnTo>
                <a:lnTo>
                  <a:pt x="402488" y="110070"/>
                </a:lnTo>
                <a:lnTo>
                  <a:pt x="403377" y="112166"/>
                </a:lnTo>
                <a:lnTo>
                  <a:pt x="406107" y="112318"/>
                </a:lnTo>
                <a:lnTo>
                  <a:pt x="407898" y="111112"/>
                </a:lnTo>
                <a:lnTo>
                  <a:pt x="410629" y="110096"/>
                </a:lnTo>
                <a:close/>
              </a:path>
              <a:path w="471170" h="305435">
                <a:moveTo>
                  <a:pt x="418338" y="164515"/>
                </a:moveTo>
                <a:lnTo>
                  <a:pt x="414794" y="162471"/>
                </a:lnTo>
                <a:lnTo>
                  <a:pt x="413004" y="160731"/>
                </a:lnTo>
                <a:lnTo>
                  <a:pt x="409968" y="160540"/>
                </a:lnTo>
                <a:lnTo>
                  <a:pt x="407657" y="162991"/>
                </a:lnTo>
                <a:lnTo>
                  <a:pt x="407682" y="165671"/>
                </a:lnTo>
                <a:lnTo>
                  <a:pt x="409829" y="168160"/>
                </a:lnTo>
                <a:lnTo>
                  <a:pt x="411035" y="168148"/>
                </a:lnTo>
                <a:lnTo>
                  <a:pt x="412902" y="168135"/>
                </a:lnTo>
                <a:lnTo>
                  <a:pt x="414756" y="166420"/>
                </a:lnTo>
                <a:lnTo>
                  <a:pt x="418338" y="164515"/>
                </a:lnTo>
                <a:close/>
              </a:path>
              <a:path w="471170" h="305435">
                <a:moveTo>
                  <a:pt x="425805" y="167754"/>
                </a:moveTo>
                <a:lnTo>
                  <a:pt x="425678" y="165404"/>
                </a:lnTo>
                <a:lnTo>
                  <a:pt x="424599" y="164287"/>
                </a:lnTo>
                <a:lnTo>
                  <a:pt x="423976" y="163131"/>
                </a:lnTo>
                <a:lnTo>
                  <a:pt x="422389" y="163550"/>
                </a:lnTo>
                <a:lnTo>
                  <a:pt x="422389" y="169748"/>
                </a:lnTo>
                <a:lnTo>
                  <a:pt x="424345" y="170180"/>
                </a:lnTo>
                <a:lnTo>
                  <a:pt x="424853" y="168986"/>
                </a:lnTo>
                <a:lnTo>
                  <a:pt x="425805" y="167754"/>
                </a:lnTo>
                <a:close/>
              </a:path>
              <a:path w="471170" h="305435">
                <a:moveTo>
                  <a:pt x="427012" y="283095"/>
                </a:moveTo>
                <a:lnTo>
                  <a:pt x="424713" y="282206"/>
                </a:lnTo>
                <a:lnTo>
                  <a:pt x="421640" y="288886"/>
                </a:lnTo>
                <a:lnTo>
                  <a:pt x="424332" y="289979"/>
                </a:lnTo>
                <a:lnTo>
                  <a:pt x="425221" y="287680"/>
                </a:lnTo>
                <a:lnTo>
                  <a:pt x="426123" y="285394"/>
                </a:lnTo>
                <a:lnTo>
                  <a:pt x="427012" y="283095"/>
                </a:lnTo>
                <a:close/>
              </a:path>
              <a:path w="471170" h="305435">
                <a:moveTo>
                  <a:pt x="428967" y="292354"/>
                </a:moveTo>
                <a:lnTo>
                  <a:pt x="416890" y="295922"/>
                </a:lnTo>
                <a:lnTo>
                  <a:pt x="422681" y="300634"/>
                </a:lnTo>
                <a:lnTo>
                  <a:pt x="426110" y="297357"/>
                </a:lnTo>
                <a:lnTo>
                  <a:pt x="428967" y="292354"/>
                </a:lnTo>
                <a:close/>
              </a:path>
              <a:path w="471170" h="305435">
                <a:moveTo>
                  <a:pt x="431838" y="268224"/>
                </a:moveTo>
                <a:lnTo>
                  <a:pt x="430542" y="268312"/>
                </a:lnTo>
                <a:lnTo>
                  <a:pt x="428155" y="268236"/>
                </a:lnTo>
                <a:lnTo>
                  <a:pt x="428117" y="268516"/>
                </a:lnTo>
                <a:lnTo>
                  <a:pt x="427786" y="270459"/>
                </a:lnTo>
                <a:lnTo>
                  <a:pt x="427939" y="272465"/>
                </a:lnTo>
                <a:lnTo>
                  <a:pt x="427939" y="274447"/>
                </a:lnTo>
                <a:lnTo>
                  <a:pt x="431838" y="274878"/>
                </a:lnTo>
                <a:lnTo>
                  <a:pt x="431838" y="268224"/>
                </a:lnTo>
                <a:close/>
              </a:path>
              <a:path w="471170" h="305435">
                <a:moveTo>
                  <a:pt x="433273" y="111201"/>
                </a:moveTo>
                <a:lnTo>
                  <a:pt x="412572" y="118059"/>
                </a:lnTo>
                <a:lnTo>
                  <a:pt x="427405" y="122745"/>
                </a:lnTo>
                <a:lnTo>
                  <a:pt x="433273" y="111201"/>
                </a:lnTo>
                <a:close/>
              </a:path>
              <a:path w="471170" h="305435">
                <a:moveTo>
                  <a:pt x="448602" y="167957"/>
                </a:moveTo>
                <a:lnTo>
                  <a:pt x="441769" y="164617"/>
                </a:lnTo>
                <a:lnTo>
                  <a:pt x="437857" y="168897"/>
                </a:lnTo>
                <a:lnTo>
                  <a:pt x="448602" y="167957"/>
                </a:lnTo>
                <a:close/>
              </a:path>
              <a:path w="471170" h="305435">
                <a:moveTo>
                  <a:pt x="452285" y="69519"/>
                </a:moveTo>
                <a:lnTo>
                  <a:pt x="450494" y="68630"/>
                </a:lnTo>
                <a:lnTo>
                  <a:pt x="449364" y="67640"/>
                </a:lnTo>
                <a:lnTo>
                  <a:pt x="447509" y="68414"/>
                </a:lnTo>
                <a:lnTo>
                  <a:pt x="446506" y="69545"/>
                </a:lnTo>
                <a:lnTo>
                  <a:pt x="445389" y="70434"/>
                </a:lnTo>
                <a:lnTo>
                  <a:pt x="446100" y="70967"/>
                </a:lnTo>
                <a:lnTo>
                  <a:pt x="446925" y="72021"/>
                </a:lnTo>
                <a:lnTo>
                  <a:pt x="447509" y="71920"/>
                </a:lnTo>
                <a:lnTo>
                  <a:pt x="448678" y="71716"/>
                </a:lnTo>
                <a:lnTo>
                  <a:pt x="449719" y="70878"/>
                </a:lnTo>
                <a:lnTo>
                  <a:pt x="452285" y="69519"/>
                </a:lnTo>
                <a:close/>
              </a:path>
              <a:path w="471170" h="305435">
                <a:moveTo>
                  <a:pt x="463181" y="217639"/>
                </a:moveTo>
                <a:lnTo>
                  <a:pt x="460146" y="213499"/>
                </a:lnTo>
                <a:lnTo>
                  <a:pt x="456145" y="214858"/>
                </a:lnTo>
                <a:lnTo>
                  <a:pt x="448284" y="219240"/>
                </a:lnTo>
                <a:lnTo>
                  <a:pt x="450608" y="223507"/>
                </a:lnTo>
                <a:lnTo>
                  <a:pt x="452920" y="230124"/>
                </a:lnTo>
                <a:lnTo>
                  <a:pt x="455764" y="229552"/>
                </a:lnTo>
                <a:lnTo>
                  <a:pt x="458241" y="227507"/>
                </a:lnTo>
                <a:lnTo>
                  <a:pt x="463181" y="217639"/>
                </a:lnTo>
                <a:close/>
              </a:path>
              <a:path w="471170" h="305435">
                <a:moveTo>
                  <a:pt x="464769" y="234721"/>
                </a:moveTo>
                <a:lnTo>
                  <a:pt x="464185" y="232079"/>
                </a:lnTo>
                <a:lnTo>
                  <a:pt x="458203" y="227672"/>
                </a:lnTo>
                <a:lnTo>
                  <a:pt x="450532" y="235115"/>
                </a:lnTo>
                <a:lnTo>
                  <a:pt x="441058" y="238848"/>
                </a:lnTo>
                <a:lnTo>
                  <a:pt x="431139" y="238493"/>
                </a:lnTo>
                <a:lnTo>
                  <a:pt x="422160" y="233641"/>
                </a:lnTo>
                <a:lnTo>
                  <a:pt x="415048" y="238099"/>
                </a:lnTo>
                <a:lnTo>
                  <a:pt x="412318" y="242087"/>
                </a:lnTo>
                <a:lnTo>
                  <a:pt x="413854" y="246494"/>
                </a:lnTo>
                <a:lnTo>
                  <a:pt x="419531" y="252196"/>
                </a:lnTo>
                <a:lnTo>
                  <a:pt x="426834" y="250164"/>
                </a:lnTo>
                <a:lnTo>
                  <a:pt x="434124" y="247611"/>
                </a:lnTo>
                <a:lnTo>
                  <a:pt x="448437" y="244932"/>
                </a:lnTo>
                <a:lnTo>
                  <a:pt x="454139" y="241871"/>
                </a:lnTo>
                <a:lnTo>
                  <a:pt x="459473" y="238277"/>
                </a:lnTo>
                <a:lnTo>
                  <a:pt x="464769" y="234721"/>
                </a:lnTo>
                <a:close/>
              </a:path>
              <a:path w="471170" h="305435">
                <a:moveTo>
                  <a:pt x="466242" y="11658"/>
                </a:moveTo>
                <a:lnTo>
                  <a:pt x="465848" y="10502"/>
                </a:lnTo>
                <a:lnTo>
                  <a:pt x="465201" y="9347"/>
                </a:lnTo>
                <a:lnTo>
                  <a:pt x="465137" y="7327"/>
                </a:lnTo>
                <a:lnTo>
                  <a:pt x="465048" y="4533"/>
                </a:lnTo>
                <a:lnTo>
                  <a:pt x="462737" y="3111"/>
                </a:lnTo>
                <a:lnTo>
                  <a:pt x="457796" y="4953"/>
                </a:lnTo>
                <a:lnTo>
                  <a:pt x="455714" y="7327"/>
                </a:lnTo>
                <a:lnTo>
                  <a:pt x="455625" y="8178"/>
                </a:lnTo>
                <a:lnTo>
                  <a:pt x="455498" y="9347"/>
                </a:lnTo>
                <a:lnTo>
                  <a:pt x="455383" y="10502"/>
                </a:lnTo>
                <a:lnTo>
                  <a:pt x="455256" y="11658"/>
                </a:lnTo>
                <a:lnTo>
                  <a:pt x="455180" y="12433"/>
                </a:lnTo>
                <a:lnTo>
                  <a:pt x="457987" y="13639"/>
                </a:lnTo>
                <a:lnTo>
                  <a:pt x="462940" y="12954"/>
                </a:lnTo>
                <a:lnTo>
                  <a:pt x="464553" y="12192"/>
                </a:lnTo>
                <a:lnTo>
                  <a:pt x="466242" y="11658"/>
                </a:lnTo>
                <a:close/>
              </a:path>
              <a:path w="471170" h="305435">
                <a:moveTo>
                  <a:pt x="466547" y="16294"/>
                </a:moveTo>
                <a:lnTo>
                  <a:pt x="466242" y="13982"/>
                </a:lnTo>
                <a:lnTo>
                  <a:pt x="466217" y="11696"/>
                </a:lnTo>
                <a:lnTo>
                  <a:pt x="456780" y="23761"/>
                </a:lnTo>
                <a:lnTo>
                  <a:pt x="465086" y="22910"/>
                </a:lnTo>
                <a:lnTo>
                  <a:pt x="465645" y="22669"/>
                </a:lnTo>
                <a:lnTo>
                  <a:pt x="466229" y="18542"/>
                </a:lnTo>
                <a:lnTo>
                  <a:pt x="466547" y="16294"/>
                </a:lnTo>
                <a:close/>
              </a:path>
              <a:path w="471170" h="305435">
                <a:moveTo>
                  <a:pt x="468198" y="263169"/>
                </a:moveTo>
                <a:lnTo>
                  <a:pt x="460908" y="261315"/>
                </a:lnTo>
                <a:lnTo>
                  <a:pt x="455485" y="248691"/>
                </a:lnTo>
                <a:lnTo>
                  <a:pt x="449757" y="253111"/>
                </a:lnTo>
                <a:lnTo>
                  <a:pt x="449173" y="258305"/>
                </a:lnTo>
                <a:lnTo>
                  <a:pt x="450075" y="263613"/>
                </a:lnTo>
                <a:lnTo>
                  <a:pt x="448818" y="268376"/>
                </a:lnTo>
                <a:lnTo>
                  <a:pt x="457060" y="271843"/>
                </a:lnTo>
                <a:lnTo>
                  <a:pt x="461454" y="266560"/>
                </a:lnTo>
                <a:lnTo>
                  <a:pt x="468198" y="263169"/>
                </a:lnTo>
                <a:close/>
              </a:path>
              <a:path w="471170" h="305435">
                <a:moveTo>
                  <a:pt x="470738" y="106502"/>
                </a:moveTo>
                <a:lnTo>
                  <a:pt x="468731" y="104368"/>
                </a:lnTo>
                <a:lnTo>
                  <a:pt x="467474" y="105575"/>
                </a:lnTo>
                <a:lnTo>
                  <a:pt x="466204" y="106768"/>
                </a:lnTo>
                <a:lnTo>
                  <a:pt x="464997" y="108051"/>
                </a:lnTo>
                <a:lnTo>
                  <a:pt x="466166" y="109308"/>
                </a:lnTo>
                <a:lnTo>
                  <a:pt x="467842" y="108407"/>
                </a:lnTo>
                <a:lnTo>
                  <a:pt x="469277" y="107429"/>
                </a:lnTo>
                <a:lnTo>
                  <a:pt x="470738" y="106502"/>
                </a:lnTo>
                <a:close/>
              </a:path>
            </a:pathLst>
          </a:custGeom>
          <a:solidFill>
            <a:srgbClr val="16568B"/>
          </a:solidFill>
        </p:spPr>
        <p:txBody>
          <a:bodyPr wrap="square" lIns="0" tIns="0" rIns="0" bIns="0" rtlCol="0"/>
          <a:lstStyle/>
          <a:p>
            <a:endParaRPr/>
          </a:p>
        </p:txBody>
      </p:sp>
      <p:sp>
        <p:nvSpPr>
          <p:cNvPr id="216" name="bg object 216"/>
          <p:cNvSpPr/>
          <p:nvPr/>
        </p:nvSpPr>
        <p:spPr>
          <a:xfrm>
            <a:off x="5464187" y="4105922"/>
            <a:ext cx="833119" cy="257810"/>
          </a:xfrm>
          <a:custGeom>
            <a:avLst/>
            <a:gdLst/>
            <a:ahLst/>
            <a:cxnLst/>
            <a:rect l="l" t="t" r="r" b="b"/>
            <a:pathLst>
              <a:path w="833120" h="257810">
                <a:moveTo>
                  <a:pt x="25806" y="59918"/>
                </a:moveTo>
                <a:lnTo>
                  <a:pt x="24434" y="59131"/>
                </a:lnTo>
                <a:lnTo>
                  <a:pt x="23749" y="58559"/>
                </a:lnTo>
                <a:lnTo>
                  <a:pt x="22783" y="59690"/>
                </a:lnTo>
                <a:lnTo>
                  <a:pt x="21691" y="60756"/>
                </a:lnTo>
                <a:lnTo>
                  <a:pt x="20815" y="62242"/>
                </a:lnTo>
                <a:lnTo>
                  <a:pt x="22123" y="63233"/>
                </a:lnTo>
                <a:lnTo>
                  <a:pt x="23342" y="64465"/>
                </a:lnTo>
                <a:lnTo>
                  <a:pt x="24358" y="62763"/>
                </a:lnTo>
                <a:lnTo>
                  <a:pt x="25260" y="61582"/>
                </a:lnTo>
                <a:lnTo>
                  <a:pt x="25692" y="60261"/>
                </a:lnTo>
                <a:lnTo>
                  <a:pt x="25806" y="59918"/>
                </a:lnTo>
                <a:close/>
              </a:path>
              <a:path w="833120" h="257810">
                <a:moveTo>
                  <a:pt x="29298" y="118148"/>
                </a:moveTo>
                <a:lnTo>
                  <a:pt x="29095" y="118287"/>
                </a:lnTo>
                <a:lnTo>
                  <a:pt x="27114" y="109943"/>
                </a:lnTo>
                <a:lnTo>
                  <a:pt x="19812" y="115341"/>
                </a:lnTo>
                <a:lnTo>
                  <a:pt x="11010" y="104419"/>
                </a:lnTo>
                <a:lnTo>
                  <a:pt x="8674" y="110502"/>
                </a:lnTo>
                <a:lnTo>
                  <a:pt x="8102" y="109042"/>
                </a:lnTo>
                <a:lnTo>
                  <a:pt x="7416" y="107696"/>
                </a:lnTo>
                <a:lnTo>
                  <a:pt x="3340" y="106578"/>
                </a:lnTo>
                <a:lnTo>
                  <a:pt x="2184" y="104508"/>
                </a:lnTo>
                <a:lnTo>
                  <a:pt x="381" y="102552"/>
                </a:lnTo>
                <a:lnTo>
                  <a:pt x="762" y="106108"/>
                </a:lnTo>
                <a:lnTo>
                  <a:pt x="0" y="109423"/>
                </a:lnTo>
                <a:lnTo>
                  <a:pt x="1358" y="115684"/>
                </a:lnTo>
                <a:lnTo>
                  <a:pt x="3543" y="117081"/>
                </a:lnTo>
                <a:lnTo>
                  <a:pt x="6616" y="116179"/>
                </a:lnTo>
                <a:lnTo>
                  <a:pt x="7353" y="115747"/>
                </a:lnTo>
                <a:lnTo>
                  <a:pt x="7620" y="117309"/>
                </a:lnTo>
                <a:lnTo>
                  <a:pt x="13055" y="119354"/>
                </a:lnTo>
                <a:lnTo>
                  <a:pt x="15963" y="120434"/>
                </a:lnTo>
                <a:lnTo>
                  <a:pt x="18732" y="121869"/>
                </a:lnTo>
                <a:lnTo>
                  <a:pt x="21907" y="123291"/>
                </a:lnTo>
                <a:lnTo>
                  <a:pt x="28981" y="118376"/>
                </a:lnTo>
                <a:lnTo>
                  <a:pt x="29159" y="118503"/>
                </a:lnTo>
                <a:lnTo>
                  <a:pt x="29260" y="118287"/>
                </a:lnTo>
                <a:lnTo>
                  <a:pt x="29298" y="118148"/>
                </a:lnTo>
                <a:close/>
              </a:path>
              <a:path w="833120" h="257810">
                <a:moveTo>
                  <a:pt x="35077" y="149885"/>
                </a:moveTo>
                <a:lnTo>
                  <a:pt x="31178" y="149631"/>
                </a:lnTo>
                <a:lnTo>
                  <a:pt x="26047" y="146786"/>
                </a:lnTo>
                <a:lnTo>
                  <a:pt x="22606" y="158546"/>
                </a:lnTo>
                <a:lnTo>
                  <a:pt x="29019" y="157645"/>
                </a:lnTo>
                <a:lnTo>
                  <a:pt x="32715" y="158813"/>
                </a:lnTo>
                <a:lnTo>
                  <a:pt x="33223" y="158978"/>
                </a:lnTo>
                <a:lnTo>
                  <a:pt x="33858" y="158750"/>
                </a:lnTo>
                <a:lnTo>
                  <a:pt x="34417" y="158699"/>
                </a:lnTo>
                <a:lnTo>
                  <a:pt x="35077" y="149885"/>
                </a:lnTo>
                <a:close/>
              </a:path>
              <a:path w="833120" h="257810">
                <a:moveTo>
                  <a:pt x="35458" y="149847"/>
                </a:moveTo>
                <a:lnTo>
                  <a:pt x="35217" y="149669"/>
                </a:lnTo>
                <a:lnTo>
                  <a:pt x="35433" y="149923"/>
                </a:lnTo>
                <a:close/>
              </a:path>
              <a:path w="833120" h="257810">
                <a:moveTo>
                  <a:pt x="39979" y="83426"/>
                </a:moveTo>
                <a:lnTo>
                  <a:pt x="39852" y="83324"/>
                </a:lnTo>
                <a:lnTo>
                  <a:pt x="39649" y="83324"/>
                </a:lnTo>
                <a:lnTo>
                  <a:pt x="39712" y="83464"/>
                </a:lnTo>
                <a:lnTo>
                  <a:pt x="39839" y="83426"/>
                </a:lnTo>
                <a:lnTo>
                  <a:pt x="39979" y="83489"/>
                </a:lnTo>
                <a:close/>
              </a:path>
              <a:path w="833120" h="257810">
                <a:moveTo>
                  <a:pt x="41986" y="145872"/>
                </a:moveTo>
                <a:lnTo>
                  <a:pt x="41846" y="144678"/>
                </a:lnTo>
                <a:lnTo>
                  <a:pt x="41744" y="143878"/>
                </a:lnTo>
                <a:lnTo>
                  <a:pt x="41656" y="140525"/>
                </a:lnTo>
                <a:lnTo>
                  <a:pt x="31826" y="138125"/>
                </a:lnTo>
                <a:lnTo>
                  <a:pt x="26022" y="141274"/>
                </a:lnTo>
                <a:lnTo>
                  <a:pt x="28498" y="142646"/>
                </a:lnTo>
                <a:lnTo>
                  <a:pt x="30302" y="143878"/>
                </a:lnTo>
                <a:lnTo>
                  <a:pt x="34861" y="145707"/>
                </a:lnTo>
                <a:lnTo>
                  <a:pt x="36830" y="146812"/>
                </a:lnTo>
                <a:lnTo>
                  <a:pt x="35458" y="149847"/>
                </a:lnTo>
                <a:lnTo>
                  <a:pt x="37998" y="151752"/>
                </a:lnTo>
                <a:lnTo>
                  <a:pt x="40690" y="153949"/>
                </a:lnTo>
                <a:lnTo>
                  <a:pt x="41986" y="145872"/>
                </a:lnTo>
                <a:close/>
              </a:path>
              <a:path w="833120" h="257810">
                <a:moveTo>
                  <a:pt x="42951" y="121323"/>
                </a:moveTo>
                <a:lnTo>
                  <a:pt x="39814" y="115252"/>
                </a:lnTo>
                <a:lnTo>
                  <a:pt x="37299" y="121450"/>
                </a:lnTo>
                <a:lnTo>
                  <a:pt x="33350" y="120421"/>
                </a:lnTo>
                <a:lnTo>
                  <a:pt x="29260" y="118541"/>
                </a:lnTo>
                <a:lnTo>
                  <a:pt x="27952" y="124841"/>
                </a:lnTo>
                <a:lnTo>
                  <a:pt x="33477" y="128473"/>
                </a:lnTo>
                <a:lnTo>
                  <a:pt x="36296" y="133680"/>
                </a:lnTo>
                <a:lnTo>
                  <a:pt x="38125" y="129590"/>
                </a:lnTo>
                <a:lnTo>
                  <a:pt x="41363" y="125780"/>
                </a:lnTo>
                <a:lnTo>
                  <a:pt x="42951" y="121323"/>
                </a:lnTo>
                <a:close/>
              </a:path>
              <a:path w="833120" h="257810">
                <a:moveTo>
                  <a:pt x="44551" y="73774"/>
                </a:moveTo>
                <a:lnTo>
                  <a:pt x="40855" y="62788"/>
                </a:lnTo>
                <a:lnTo>
                  <a:pt x="25438" y="72593"/>
                </a:lnTo>
                <a:lnTo>
                  <a:pt x="30327" y="77381"/>
                </a:lnTo>
                <a:lnTo>
                  <a:pt x="31381" y="84480"/>
                </a:lnTo>
                <a:lnTo>
                  <a:pt x="39649" y="83324"/>
                </a:lnTo>
                <a:lnTo>
                  <a:pt x="37071" y="77228"/>
                </a:lnTo>
                <a:lnTo>
                  <a:pt x="44551" y="73774"/>
                </a:lnTo>
                <a:close/>
              </a:path>
              <a:path w="833120" h="257810">
                <a:moveTo>
                  <a:pt x="75552" y="87604"/>
                </a:moveTo>
                <a:lnTo>
                  <a:pt x="73609" y="87223"/>
                </a:lnTo>
                <a:lnTo>
                  <a:pt x="71043" y="85915"/>
                </a:lnTo>
                <a:lnTo>
                  <a:pt x="68021" y="87807"/>
                </a:lnTo>
                <a:lnTo>
                  <a:pt x="67386" y="90601"/>
                </a:lnTo>
                <a:lnTo>
                  <a:pt x="64592" y="93141"/>
                </a:lnTo>
                <a:lnTo>
                  <a:pt x="62496" y="93129"/>
                </a:lnTo>
                <a:lnTo>
                  <a:pt x="60553" y="93649"/>
                </a:lnTo>
                <a:lnTo>
                  <a:pt x="58039" y="86652"/>
                </a:lnTo>
                <a:lnTo>
                  <a:pt x="52425" y="86753"/>
                </a:lnTo>
                <a:lnTo>
                  <a:pt x="51765" y="86334"/>
                </a:lnTo>
                <a:lnTo>
                  <a:pt x="45618" y="83058"/>
                </a:lnTo>
                <a:lnTo>
                  <a:pt x="44246" y="82334"/>
                </a:lnTo>
                <a:lnTo>
                  <a:pt x="41922" y="83235"/>
                </a:lnTo>
                <a:lnTo>
                  <a:pt x="39979" y="83489"/>
                </a:lnTo>
                <a:lnTo>
                  <a:pt x="40500" y="93421"/>
                </a:lnTo>
                <a:lnTo>
                  <a:pt x="47002" y="90081"/>
                </a:lnTo>
                <a:lnTo>
                  <a:pt x="54838" y="104444"/>
                </a:lnTo>
                <a:lnTo>
                  <a:pt x="61201" y="100444"/>
                </a:lnTo>
                <a:lnTo>
                  <a:pt x="67919" y="96380"/>
                </a:lnTo>
                <a:lnTo>
                  <a:pt x="75361" y="91313"/>
                </a:lnTo>
                <a:lnTo>
                  <a:pt x="75184" y="89103"/>
                </a:lnTo>
                <a:lnTo>
                  <a:pt x="75552" y="87604"/>
                </a:lnTo>
                <a:close/>
              </a:path>
              <a:path w="833120" h="257810">
                <a:moveTo>
                  <a:pt x="97040" y="127012"/>
                </a:moveTo>
                <a:lnTo>
                  <a:pt x="92151" y="127012"/>
                </a:lnTo>
                <a:lnTo>
                  <a:pt x="92151" y="128168"/>
                </a:lnTo>
                <a:lnTo>
                  <a:pt x="97040" y="128168"/>
                </a:lnTo>
                <a:lnTo>
                  <a:pt x="97040" y="127012"/>
                </a:lnTo>
                <a:close/>
              </a:path>
              <a:path w="833120" h="257810">
                <a:moveTo>
                  <a:pt x="110337" y="123329"/>
                </a:moveTo>
                <a:lnTo>
                  <a:pt x="104381" y="122364"/>
                </a:lnTo>
                <a:lnTo>
                  <a:pt x="104292" y="125298"/>
                </a:lnTo>
                <a:lnTo>
                  <a:pt x="104978" y="128917"/>
                </a:lnTo>
                <a:lnTo>
                  <a:pt x="110337" y="123329"/>
                </a:lnTo>
                <a:close/>
              </a:path>
              <a:path w="833120" h="257810">
                <a:moveTo>
                  <a:pt x="130860" y="147688"/>
                </a:moveTo>
                <a:lnTo>
                  <a:pt x="130289" y="145402"/>
                </a:lnTo>
                <a:lnTo>
                  <a:pt x="129057" y="144297"/>
                </a:lnTo>
                <a:lnTo>
                  <a:pt x="125996" y="142138"/>
                </a:lnTo>
                <a:lnTo>
                  <a:pt x="123837" y="141020"/>
                </a:lnTo>
                <a:lnTo>
                  <a:pt x="122491" y="140233"/>
                </a:lnTo>
                <a:lnTo>
                  <a:pt x="117144" y="138480"/>
                </a:lnTo>
                <a:lnTo>
                  <a:pt x="113614" y="151993"/>
                </a:lnTo>
                <a:lnTo>
                  <a:pt x="121500" y="161709"/>
                </a:lnTo>
                <a:lnTo>
                  <a:pt x="126187" y="160604"/>
                </a:lnTo>
                <a:lnTo>
                  <a:pt x="127101" y="157048"/>
                </a:lnTo>
                <a:lnTo>
                  <a:pt x="127254" y="152946"/>
                </a:lnTo>
                <a:lnTo>
                  <a:pt x="129590" y="150190"/>
                </a:lnTo>
                <a:lnTo>
                  <a:pt x="130327" y="149948"/>
                </a:lnTo>
                <a:lnTo>
                  <a:pt x="130860" y="147688"/>
                </a:lnTo>
                <a:close/>
              </a:path>
              <a:path w="833120" h="257810">
                <a:moveTo>
                  <a:pt x="135801" y="123278"/>
                </a:moveTo>
                <a:lnTo>
                  <a:pt x="128422" y="120840"/>
                </a:lnTo>
                <a:lnTo>
                  <a:pt x="126022" y="124828"/>
                </a:lnTo>
                <a:lnTo>
                  <a:pt x="124002" y="128384"/>
                </a:lnTo>
                <a:lnTo>
                  <a:pt x="121754" y="131800"/>
                </a:lnTo>
                <a:lnTo>
                  <a:pt x="119938" y="134569"/>
                </a:lnTo>
                <a:lnTo>
                  <a:pt x="119176" y="137172"/>
                </a:lnTo>
                <a:lnTo>
                  <a:pt x="121704" y="139738"/>
                </a:lnTo>
                <a:lnTo>
                  <a:pt x="129590" y="140246"/>
                </a:lnTo>
                <a:lnTo>
                  <a:pt x="130238" y="139268"/>
                </a:lnTo>
                <a:lnTo>
                  <a:pt x="128651" y="129273"/>
                </a:lnTo>
                <a:lnTo>
                  <a:pt x="135801" y="123278"/>
                </a:lnTo>
                <a:close/>
              </a:path>
              <a:path w="833120" h="257810">
                <a:moveTo>
                  <a:pt x="144513" y="128917"/>
                </a:moveTo>
                <a:lnTo>
                  <a:pt x="144297" y="128981"/>
                </a:lnTo>
                <a:lnTo>
                  <a:pt x="144386" y="129197"/>
                </a:lnTo>
                <a:lnTo>
                  <a:pt x="144513" y="129057"/>
                </a:lnTo>
                <a:lnTo>
                  <a:pt x="144513" y="128917"/>
                </a:lnTo>
                <a:close/>
              </a:path>
              <a:path w="833120" h="257810">
                <a:moveTo>
                  <a:pt x="151104" y="126885"/>
                </a:moveTo>
                <a:lnTo>
                  <a:pt x="150837" y="126974"/>
                </a:lnTo>
                <a:lnTo>
                  <a:pt x="150698" y="127114"/>
                </a:lnTo>
                <a:lnTo>
                  <a:pt x="151028" y="127114"/>
                </a:lnTo>
                <a:lnTo>
                  <a:pt x="151079" y="126974"/>
                </a:lnTo>
                <a:close/>
              </a:path>
              <a:path w="833120" h="257810">
                <a:moveTo>
                  <a:pt x="154800" y="122936"/>
                </a:moveTo>
                <a:lnTo>
                  <a:pt x="148767" y="122466"/>
                </a:lnTo>
                <a:lnTo>
                  <a:pt x="144246" y="122212"/>
                </a:lnTo>
                <a:lnTo>
                  <a:pt x="144526" y="128905"/>
                </a:lnTo>
                <a:lnTo>
                  <a:pt x="150837" y="126961"/>
                </a:lnTo>
                <a:lnTo>
                  <a:pt x="154800" y="122936"/>
                </a:lnTo>
                <a:close/>
              </a:path>
              <a:path w="833120" h="257810">
                <a:moveTo>
                  <a:pt x="164211" y="43040"/>
                </a:moveTo>
                <a:lnTo>
                  <a:pt x="162966" y="42227"/>
                </a:lnTo>
                <a:lnTo>
                  <a:pt x="160870" y="40868"/>
                </a:lnTo>
                <a:lnTo>
                  <a:pt x="159435" y="39865"/>
                </a:lnTo>
                <a:lnTo>
                  <a:pt x="158877" y="39865"/>
                </a:lnTo>
                <a:lnTo>
                  <a:pt x="154825" y="40665"/>
                </a:lnTo>
                <a:lnTo>
                  <a:pt x="145580" y="42227"/>
                </a:lnTo>
                <a:lnTo>
                  <a:pt x="145884" y="41871"/>
                </a:lnTo>
                <a:lnTo>
                  <a:pt x="146075" y="41351"/>
                </a:lnTo>
                <a:lnTo>
                  <a:pt x="146062" y="39585"/>
                </a:lnTo>
                <a:lnTo>
                  <a:pt x="145935" y="38963"/>
                </a:lnTo>
                <a:lnTo>
                  <a:pt x="145262" y="33477"/>
                </a:lnTo>
                <a:lnTo>
                  <a:pt x="143129" y="33477"/>
                </a:lnTo>
                <a:lnTo>
                  <a:pt x="143129" y="36652"/>
                </a:lnTo>
                <a:lnTo>
                  <a:pt x="140398" y="36652"/>
                </a:lnTo>
                <a:lnTo>
                  <a:pt x="139827" y="37884"/>
                </a:lnTo>
                <a:lnTo>
                  <a:pt x="139674" y="38963"/>
                </a:lnTo>
                <a:lnTo>
                  <a:pt x="139598" y="41351"/>
                </a:lnTo>
                <a:lnTo>
                  <a:pt x="140157" y="42481"/>
                </a:lnTo>
                <a:lnTo>
                  <a:pt x="141693" y="42900"/>
                </a:lnTo>
                <a:lnTo>
                  <a:pt x="148424" y="56299"/>
                </a:lnTo>
                <a:lnTo>
                  <a:pt x="151892" y="52489"/>
                </a:lnTo>
                <a:lnTo>
                  <a:pt x="153911" y="49720"/>
                </a:lnTo>
                <a:lnTo>
                  <a:pt x="158750" y="45720"/>
                </a:lnTo>
                <a:lnTo>
                  <a:pt x="161620" y="44551"/>
                </a:lnTo>
                <a:lnTo>
                  <a:pt x="164211" y="43040"/>
                </a:lnTo>
                <a:close/>
              </a:path>
              <a:path w="833120" h="257810">
                <a:moveTo>
                  <a:pt x="169710" y="28689"/>
                </a:moveTo>
                <a:lnTo>
                  <a:pt x="156984" y="26695"/>
                </a:lnTo>
                <a:lnTo>
                  <a:pt x="151942" y="35140"/>
                </a:lnTo>
                <a:lnTo>
                  <a:pt x="152095" y="39585"/>
                </a:lnTo>
                <a:lnTo>
                  <a:pt x="152107" y="39941"/>
                </a:lnTo>
                <a:lnTo>
                  <a:pt x="152527" y="39585"/>
                </a:lnTo>
                <a:lnTo>
                  <a:pt x="159397" y="34340"/>
                </a:lnTo>
                <a:lnTo>
                  <a:pt x="159207" y="39585"/>
                </a:lnTo>
                <a:lnTo>
                  <a:pt x="166992" y="40106"/>
                </a:lnTo>
                <a:lnTo>
                  <a:pt x="168376" y="34340"/>
                </a:lnTo>
                <a:lnTo>
                  <a:pt x="169710" y="28689"/>
                </a:lnTo>
                <a:close/>
              </a:path>
              <a:path w="833120" h="257810">
                <a:moveTo>
                  <a:pt x="174828" y="116217"/>
                </a:moveTo>
                <a:lnTo>
                  <a:pt x="172008" y="109118"/>
                </a:lnTo>
                <a:lnTo>
                  <a:pt x="168376" y="115265"/>
                </a:lnTo>
                <a:lnTo>
                  <a:pt x="161213" y="112509"/>
                </a:lnTo>
                <a:lnTo>
                  <a:pt x="161036" y="112712"/>
                </a:lnTo>
                <a:lnTo>
                  <a:pt x="159842" y="125615"/>
                </a:lnTo>
                <a:lnTo>
                  <a:pt x="174828" y="116217"/>
                </a:lnTo>
                <a:close/>
              </a:path>
              <a:path w="833120" h="257810">
                <a:moveTo>
                  <a:pt x="182867" y="44780"/>
                </a:moveTo>
                <a:lnTo>
                  <a:pt x="177685" y="42811"/>
                </a:lnTo>
                <a:lnTo>
                  <a:pt x="173342" y="42113"/>
                </a:lnTo>
                <a:lnTo>
                  <a:pt x="169938" y="48818"/>
                </a:lnTo>
                <a:lnTo>
                  <a:pt x="168922" y="49415"/>
                </a:lnTo>
                <a:lnTo>
                  <a:pt x="167982" y="49923"/>
                </a:lnTo>
                <a:lnTo>
                  <a:pt x="168071" y="49733"/>
                </a:lnTo>
                <a:lnTo>
                  <a:pt x="168173" y="48818"/>
                </a:lnTo>
                <a:lnTo>
                  <a:pt x="168249" y="47320"/>
                </a:lnTo>
                <a:lnTo>
                  <a:pt x="166331" y="44958"/>
                </a:lnTo>
                <a:lnTo>
                  <a:pt x="165176" y="44780"/>
                </a:lnTo>
                <a:lnTo>
                  <a:pt x="164617" y="44780"/>
                </a:lnTo>
                <a:lnTo>
                  <a:pt x="164223" y="43091"/>
                </a:lnTo>
                <a:lnTo>
                  <a:pt x="162026" y="45300"/>
                </a:lnTo>
                <a:lnTo>
                  <a:pt x="158140" y="46786"/>
                </a:lnTo>
                <a:lnTo>
                  <a:pt x="160655" y="51308"/>
                </a:lnTo>
                <a:lnTo>
                  <a:pt x="163550" y="50977"/>
                </a:lnTo>
                <a:lnTo>
                  <a:pt x="166319" y="50977"/>
                </a:lnTo>
                <a:lnTo>
                  <a:pt x="166344" y="57150"/>
                </a:lnTo>
                <a:lnTo>
                  <a:pt x="172745" y="56210"/>
                </a:lnTo>
                <a:lnTo>
                  <a:pt x="172199" y="51308"/>
                </a:lnTo>
                <a:lnTo>
                  <a:pt x="171970" y="51308"/>
                </a:lnTo>
                <a:lnTo>
                  <a:pt x="172618" y="50977"/>
                </a:lnTo>
                <a:lnTo>
                  <a:pt x="174713" y="49923"/>
                </a:lnTo>
                <a:lnTo>
                  <a:pt x="175729" y="49415"/>
                </a:lnTo>
                <a:lnTo>
                  <a:pt x="180314" y="48183"/>
                </a:lnTo>
                <a:lnTo>
                  <a:pt x="182867" y="44780"/>
                </a:lnTo>
                <a:close/>
              </a:path>
              <a:path w="833120" h="257810">
                <a:moveTo>
                  <a:pt x="193662" y="127457"/>
                </a:moveTo>
                <a:lnTo>
                  <a:pt x="192849" y="120484"/>
                </a:lnTo>
                <a:lnTo>
                  <a:pt x="185000" y="123672"/>
                </a:lnTo>
                <a:lnTo>
                  <a:pt x="186944" y="133375"/>
                </a:lnTo>
                <a:lnTo>
                  <a:pt x="184188" y="137388"/>
                </a:lnTo>
                <a:lnTo>
                  <a:pt x="178066" y="140004"/>
                </a:lnTo>
                <a:lnTo>
                  <a:pt x="176974" y="141287"/>
                </a:lnTo>
                <a:lnTo>
                  <a:pt x="174320" y="143383"/>
                </a:lnTo>
                <a:lnTo>
                  <a:pt x="190157" y="147789"/>
                </a:lnTo>
                <a:lnTo>
                  <a:pt x="191947" y="141287"/>
                </a:lnTo>
                <a:lnTo>
                  <a:pt x="192062" y="140881"/>
                </a:lnTo>
                <a:lnTo>
                  <a:pt x="193319" y="134188"/>
                </a:lnTo>
                <a:lnTo>
                  <a:pt x="193662" y="127457"/>
                </a:lnTo>
                <a:close/>
              </a:path>
              <a:path w="833120" h="257810">
                <a:moveTo>
                  <a:pt x="196900" y="61226"/>
                </a:moveTo>
                <a:lnTo>
                  <a:pt x="195110" y="59220"/>
                </a:lnTo>
                <a:lnTo>
                  <a:pt x="193624" y="59194"/>
                </a:lnTo>
                <a:lnTo>
                  <a:pt x="192951" y="59461"/>
                </a:lnTo>
                <a:lnTo>
                  <a:pt x="192341" y="59829"/>
                </a:lnTo>
                <a:lnTo>
                  <a:pt x="191325" y="57924"/>
                </a:lnTo>
                <a:lnTo>
                  <a:pt x="189255" y="56565"/>
                </a:lnTo>
                <a:lnTo>
                  <a:pt x="186855" y="56896"/>
                </a:lnTo>
                <a:lnTo>
                  <a:pt x="187147" y="54762"/>
                </a:lnTo>
                <a:lnTo>
                  <a:pt x="185242" y="55003"/>
                </a:lnTo>
                <a:lnTo>
                  <a:pt x="183908" y="55372"/>
                </a:lnTo>
                <a:lnTo>
                  <a:pt x="181317" y="55181"/>
                </a:lnTo>
                <a:lnTo>
                  <a:pt x="180047" y="54635"/>
                </a:lnTo>
                <a:lnTo>
                  <a:pt x="177825" y="54025"/>
                </a:lnTo>
                <a:lnTo>
                  <a:pt x="176352" y="64312"/>
                </a:lnTo>
                <a:lnTo>
                  <a:pt x="162610" y="67627"/>
                </a:lnTo>
                <a:lnTo>
                  <a:pt x="162318" y="67995"/>
                </a:lnTo>
                <a:lnTo>
                  <a:pt x="165976" y="76758"/>
                </a:lnTo>
                <a:lnTo>
                  <a:pt x="173075" y="73456"/>
                </a:lnTo>
                <a:lnTo>
                  <a:pt x="180378" y="70218"/>
                </a:lnTo>
                <a:lnTo>
                  <a:pt x="184315" y="63703"/>
                </a:lnTo>
                <a:lnTo>
                  <a:pt x="184873" y="66294"/>
                </a:lnTo>
                <a:lnTo>
                  <a:pt x="186410" y="67716"/>
                </a:lnTo>
                <a:lnTo>
                  <a:pt x="190233" y="67627"/>
                </a:lnTo>
                <a:lnTo>
                  <a:pt x="191617" y="66522"/>
                </a:lnTo>
                <a:lnTo>
                  <a:pt x="192379" y="64960"/>
                </a:lnTo>
                <a:lnTo>
                  <a:pt x="193141" y="66179"/>
                </a:lnTo>
                <a:lnTo>
                  <a:pt x="194868" y="64350"/>
                </a:lnTo>
                <a:lnTo>
                  <a:pt x="196570" y="63347"/>
                </a:lnTo>
                <a:lnTo>
                  <a:pt x="196900" y="61226"/>
                </a:lnTo>
                <a:close/>
              </a:path>
              <a:path w="833120" h="257810">
                <a:moveTo>
                  <a:pt x="211797" y="41529"/>
                </a:moveTo>
                <a:lnTo>
                  <a:pt x="205892" y="32448"/>
                </a:lnTo>
                <a:lnTo>
                  <a:pt x="200215" y="38265"/>
                </a:lnTo>
                <a:lnTo>
                  <a:pt x="194868" y="37858"/>
                </a:lnTo>
                <a:lnTo>
                  <a:pt x="196354" y="52489"/>
                </a:lnTo>
                <a:lnTo>
                  <a:pt x="201206" y="52451"/>
                </a:lnTo>
                <a:lnTo>
                  <a:pt x="206781" y="56857"/>
                </a:lnTo>
                <a:lnTo>
                  <a:pt x="211391" y="47840"/>
                </a:lnTo>
                <a:lnTo>
                  <a:pt x="211797" y="41529"/>
                </a:lnTo>
                <a:close/>
              </a:path>
              <a:path w="833120" h="257810">
                <a:moveTo>
                  <a:pt x="216344" y="110451"/>
                </a:moveTo>
                <a:lnTo>
                  <a:pt x="216090" y="110591"/>
                </a:lnTo>
                <a:lnTo>
                  <a:pt x="215963" y="110655"/>
                </a:lnTo>
                <a:lnTo>
                  <a:pt x="215976" y="110794"/>
                </a:lnTo>
                <a:lnTo>
                  <a:pt x="216344" y="110451"/>
                </a:lnTo>
                <a:close/>
              </a:path>
              <a:path w="833120" h="257810">
                <a:moveTo>
                  <a:pt x="221056" y="135051"/>
                </a:moveTo>
                <a:lnTo>
                  <a:pt x="221043" y="134429"/>
                </a:lnTo>
                <a:lnTo>
                  <a:pt x="221043" y="133819"/>
                </a:lnTo>
                <a:lnTo>
                  <a:pt x="215798" y="133819"/>
                </a:lnTo>
                <a:lnTo>
                  <a:pt x="215900" y="134429"/>
                </a:lnTo>
                <a:lnTo>
                  <a:pt x="215963" y="135572"/>
                </a:lnTo>
                <a:lnTo>
                  <a:pt x="217754" y="135712"/>
                </a:lnTo>
                <a:lnTo>
                  <a:pt x="219405" y="135661"/>
                </a:lnTo>
                <a:lnTo>
                  <a:pt x="221056" y="135661"/>
                </a:lnTo>
                <a:lnTo>
                  <a:pt x="221056" y="135051"/>
                </a:lnTo>
                <a:close/>
              </a:path>
              <a:path w="833120" h="257810">
                <a:moveTo>
                  <a:pt x="222567" y="45897"/>
                </a:moveTo>
                <a:lnTo>
                  <a:pt x="220980" y="44246"/>
                </a:lnTo>
                <a:lnTo>
                  <a:pt x="220281" y="42875"/>
                </a:lnTo>
                <a:lnTo>
                  <a:pt x="218884" y="43586"/>
                </a:lnTo>
                <a:lnTo>
                  <a:pt x="216585" y="44069"/>
                </a:lnTo>
                <a:lnTo>
                  <a:pt x="215671" y="47193"/>
                </a:lnTo>
                <a:lnTo>
                  <a:pt x="216103" y="49580"/>
                </a:lnTo>
                <a:lnTo>
                  <a:pt x="216103" y="51866"/>
                </a:lnTo>
                <a:lnTo>
                  <a:pt x="218262" y="52425"/>
                </a:lnTo>
                <a:lnTo>
                  <a:pt x="219633" y="50609"/>
                </a:lnTo>
                <a:lnTo>
                  <a:pt x="221449" y="48945"/>
                </a:lnTo>
                <a:lnTo>
                  <a:pt x="222199" y="46913"/>
                </a:lnTo>
                <a:lnTo>
                  <a:pt x="222567" y="45897"/>
                </a:lnTo>
                <a:close/>
              </a:path>
              <a:path w="833120" h="257810">
                <a:moveTo>
                  <a:pt x="232778" y="109537"/>
                </a:moveTo>
                <a:lnTo>
                  <a:pt x="226301" y="103098"/>
                </a:lnTo>
                <a:lnTo>
                  <a:pt x="221754" y="110197"/>
                </a:lnTo>
                <a:lnTo>
                  <a:pt x="216408" y="110744"/>
                </a:lnTo>
                <a:lnTo>
                  <a:pt x="217512" y="116611"/>
                </a:lnTo>
                <a:lnTo>
                  <a:pt x="231330" y="118059"/>
                </a:lnTo>
                <a:lnTo>
                  <a:pt x="232778" y="109537"/>
                </a:lnTo>
                <a:close/>
              </a:path>
              <a:path w="833120" h="257810">
                <a:moveTo>
                  <a:pt x="236512" y="38252"/>
                </a:moveTo>
                <a:lnTo>
                  <a:pt x="235521" y="36474"/>
                </a:lnTo>
                <a:lnTo>
                  <a:pt x="234200" y="35179"/>
                </a:lnTo>
                <a:lnTo>
                  <a:pt x="233032" y="33807"/>
                </a:lnTo>
                <a:lnTo>
                  <a:pt x="230492" y="35775"/>
                </a:lnTo>
                <a:lnTo>
                  <a:pt x="233730" y="40309"/>
                </a:lnTo>
                <a:lnTo>
                  <a:pt x="234657" y="39509"/>
                </a:lnTo>
                <a:lnTo>
                  <a:pt x="236512" y="38252"/>
                </a:lnTo>
                <a:close/>
              </a:path>
              <a:path w="833120" h="257810">
                <a:moveTo>
                  <a:pt x="251206" y="60007"/>
                </a:moveTo>
                <a:lnTo>
                  <a:pt x="250190" y="56261"/>
                </a:lnTo>
                <a:lnTo>
                  <a:pt x="250228" y="53848"/>
                </a:lnTo>
                <a:lnTo>
                  <a:pt x="247611" y="53848"/>
                </a:lnTo>
                <a:lnTo>
                  <a:pt x="244513" y="53086"/>
                </a:lnTo>
                <a:lnTo>
                  <a:pt x="238772" y="56070"/>
                </a:lnTo>
                <a:lnTo>
                  <a:pt x="235699" y="59067"/>
                </a:lnTo>
                <a:lnTo>
                  <a:pt x="232041" y="61874"/>
                </a:lnTo>
                <a:lnTo>
                  <a:pt x="235521" y="66802"/>
                </a:lnTo>
                <a:lnTo>
                  <a:pt x="229704" y="71361"/>
                </a:lnTo>
                <a:lnTo>
                  <a:pt x="227965" y="69570"/>
                </a:lnTo>
                <a:lnTo>
                  <a:pt x="226187" y="68491"/>
                </a:lnTo>
                <a:lnTo>
                  <a:pt x="225729" y="67144"/>
                </a:lnTo>
                <a:lnTo>
                  <a:pt x="225209" y="65570"/>
                </a:lnTo>
                <a:lnTo>
                  <a:pt x="225920" y="63969"/>
                </a:lnTo>
                <a:lnTo>
                  <a:pt x="226021" y="63741"/>
                </a:lnTo>
                <a:lnTo>
                  <a:pt x="226212" y="62471"/>
                </a:lnTo>
                <a:lnTo>
                  <a:pt x="220179" y="63969"/>
                </a:lnTo>
                <a:lnTo>
                  <a:pt x="214363" y="67144"/>
                </a:lnTo>
                <a:lnTo>
                  <a:pt x="209905" y="66357"/>
                </a:lnTo>
                <a:lnTo>
                  <a:pt x="209905" y="76987"/>
                </a:lnTo>
                <a:lnTo>
                  <a:pt x="209905" y="82499"/>
                </a:lnTo>
                <a:lnTo>
                  <a:pt x="208559" y="82499"/>
                </a:lnTo>
                <a:lnTo>
                  <a:pt x="208432" y="80276"/>
                </a:lnTo>
                <a:lnTo>
                  <a:pt x="208356" y="78828"/>
                </a:lnTo>
                <a:lnTo>
                  <a:pt x="208254" y="76987"/>
                </a:lnTo>
                <a:lnTo>
                  <a:pt x="209905" y="76987"/>
                </a:lnTo>
                <a:lnTo>
                  <a:pt x="209905" y="66357"/>
                </a:lnTo>
                <a:lnTo>
                  <a:pt x="202387" y="64998"/>
                </a:lnTo>
                <a:lnTo>
                  <a:pt x="196977" y="68008"/>
                </a:lnTo>
                <a:lnTo>
                  <a:pt x="190614" y="68160"/>
                </a:lnTo>
                <a:lnTo>
                  <a:pt x="190588" y="69964"/>
                </a:lnTo>
                <a:lnTo>
                  <a:pt x="189941" y="70129"/>
                </a:lnTo>
                <a:lnTo>
                  <a:pt x="189623" y="70548"/>
                </a:lnTo>
                <a:lnTo>
                  <a:pt x="189725" y="71094"/>
                </a:lnTo>
                <a:lnTo>
                  <a:pt x="189814" y="71615"/>
                </a:lnTo>
                <a:lnTo>
                  <a:pt x="190373" y="72529"/>
                </a:lnTo>
                <a:lnTo>
                  <a:pt x="191401" y="72529"/>
                </a:lnTo>
                <a:lnTo>
                  <a:pt x="193751" y="76377"/>
                </a:lnTo>
                <a:lnTo>
                  <a:pt x="199834" y="76377"/>
                </a:lnTo>
                <a:lnTo>
                  <a:pt x="200914" y="79413"/>
                </a:lnTo>
                <a:lnTo>
                  <a:pt x="200977" y="79578"/>
                </a:lnTo>
                <a:lnTo>
                  <a:pt x="175996" y="81165"/>
                </a:lnTo>
                <a:lnTo>
                  <a:pt x="179730" y="88696"/>
                </a:lnTo>
                <a:lnTo>
                  <a:pt x="177685" y="94132"/>
                </a:lnTo>
                <a:lnTo>
                  <a:pt x="177596" y="94386"/>
                </a:lnTo>
                <a:lnTo>
                  <a:pt x="170294" y="95250"/>
                </a:lnTo>
                <a:lnTo>
                  <a:pt x="172923" y="102222"/>
                </a:lnTo>
                <a:lnTo>
                  <a:pt x="182245" y="102222"/>
                </a:lnTo>
                <a:lnTo>
                  <a:pt x="187833" y="107124"/>
                </a:lnTo>
                <a:lnTo>
                  <a:pt x="180708" y="109918"/>
                </a:lnTo>
                <a:lnTo>
                  <a:pt x="179844" y="114681"/>
                </a:lnTo>
                <a:lnTo>
                  <a:pt x="188404" y="113626"/>
                </a:lnTo>
                <a:lnTo>
                  <a:pt x="192874" y="119303"/>
                </a:lnTo>
                <a:lnTo>
                  <a:pt x="200266" y="113792"/>
                </a:lnTo>
                <a:lnTo>
                  <a:pt x="200037" y="113626"/>
                </a:lnTo>
                <a:lnTo>
                  <a:pt x="192760" y="108191"/>
                </a:lnTo>
                <a:lnTo>
                  <a:pt x="194386" y="102806"/>
                </a:lnTo>
                <a:lnTo>
                  <a:pt x="199796" y="99326"/>
                </a:lnTo>
                <a:lnTo>
                  <a:pt x="201726" y="103301"/>
                </a:lnTo>
                <a:lnTo>
                  <a:pt x="198158" y="103301"/>
                </a:lnTo>
                <a:lnTo>
                  <a:pt x="197739" y="104711"/>
                </a:lnTo>
                <a:lnTo>
                  <a:pt x="197370" y="106527"/>
                </a:lnTo>
                <a:lnTo>
                  <a:pt x="197345" y="108902"/>
                </a:lnTo>
                <a:lnTo>
                  <a:pt x="199072" y="110401"/>
                </a:lnTo>
                <a:lnTo>
                  <a:pt x="202920" y="110667"/>
                </a:lnTo>
                <a:lnTo>
                  <a:pt x="203187" y="110667"/>
                </a:lnTo>
                <a:lnTo>
                  <a:pt x="203962" y="110401"/>
                </a:lnTo>
                <a:lnTo>
                  <a:pt x="204660" y="109918"/>
                </a:lnTo>
                <a:lnTo>
                  <a:pt x="204863" y="109753"/>
                </a:lnTo>
                <a:lnTo>
                  <a:pt x="207467" y="115100"/>
                </a:lnTo>
                <a:lnTo>
                  <a:pt x="215950" y="110667"/>
                </a:lnTo>
                <a:lnTo>
                  <a:pt x="215912" y="109753"/>
                </a:lnTo>
                <a:lnTo>
                  <a:pt x="215811" y="108191"/>
                </a:lnTo>
                <a:lnTo>
                  <a:pt x="215709" y="106527"/>
                </a:lnTo>
                <a:lnTo>
                  <a:pt x="215595" y="104711"/>
                </a:lnTo>
                <a:lnTo>
                  <a:pt x="215557" y="104127"/>
                </a:lnTo>
                <a:lnTo>
                  <a:pt x="209499" y="101752"/>
                </a:lnTo>
                <a:lnTo>
                  <a:pt x="208521" y="99326"/>
                </a:lnTo>
                <a:lnTo>
                  <a:pt x="206527" y="94386"/>
                </a:lnTo>
                <a:lnTo>
                  <a:pt x="206425" y="94132"/>
                </a:lnTo>
                <a:lnTo>
                  <a:pt x="214782" y="91782"/>
                </a:lnTo>
                <a:lnTo>
                  <a:pt x="216750" y="87299"/>
                </a:lnTo>
                <a:lnTo>
                  <a:pt x="225552" y="88138"/>
                </a:lnTo>
                <a:lnTo>
                  <a:pt x="225437" y="87299"/>
                </a:lnTo>
                <a:lnTo>
                  <a:pt x="224878" y="82867"/>
                </a:lnTo>
                <a:lnTo>
                  <a:pt x="224828" y="82499"/>
                </a:lnTo>
                <a:lnTo>
                  <a:pt x="224739" y="81851"/>
                </a:lnTo>
                <a:lnTo>
                  <a:pt x="224663" y="81165"/>
                </a:lnTo>
                <a:lnTo>
                  <a:pt x="224548" y="80276"/>
                </a:lnTo>
                <a:lnTo>
                  <a:pt x="226834" y="76987"/>
                </a:lnTo>
                <a:lnTo>
                  <a:pt x="230759" y="71361"/>
                </a:lnTo>
                <a:lnTo>
                  <a:pt x="231025" y="76377"/>
                </a:lnTo>
                <a:lnTo>
                  <a:pt x="231127" y="78828"/>
                </a:lnTo>
                <a:lnTo>
                  <a:pt x="231178" y="80276"/>
                </a:lnTo>
                <a:lnTo>
                  <a:pt x="231292" y="82867"/>
                </a:lnTo>
                <a:lnTo>
                  <a:pt x="236702" y="81851"/>
                </a:lnTo>
                <a:lnTo>
                  <a:pt x="237617" y="79578"/>
                </a:lnTo>
                <a:lnTo>
                  <a:pt x="238975" y="76377"/>
                </a:lnTo>
                <a:lnTo>
                  <a:pt x="240576" y="72136"/>
                </a:lnTo>
                <a:lnTo>
                  <a:pt x="240665" y="71361"/>
                </a:lnTo>
                <a:lnTo>
                  <a:pt x="240779" y="70548"/>
                </a:lnTo>
                <a:lnTo>
                  <a:pt x="240880" y="69761"/>
                </a:lnTo>
                <a:lnTo>
                  <a:pt x="247916" y="70535"/>
                </a:lnTo>
                <a:lnTo>
                  <a:pt x="247802" y="69964"/>
                </a:lnTo>
                <a:lnTo>
                  <a:pt x="247764" y="69761"/>
                </a:lnTo>
                <a:lnTo>
                  <a:pt x="246570" y="63969"/>
                </a:lnTo>
                <a:lnTo>
                  <a:pt x="246481" y="63525"/>
                </a:lnTo>
                <a:lnTo>
                  <a:pt x="251206" y="60007"/>
                </a:lnTo>
                <a:close/>
              </a:path>
              <a:path w="833120" h="257810">
                <a:moveTo>
                  <a:pt x="261835" y="45605"/>
                </a:moveTo>
                <a:lnTo>
                  <a:pt x="261048" y="37426"/>
                </a:lnTo>
                <a:lnTo>
                  <a:pt x="248412" y="34239"/>
                </a:lnTo>
                <a:lnTo>
                  <a:pt x="247446" y="38506"/>
                </a:lnTo>
                <a:lnTo>
                  <a:pt x="246621" y="41541"/>
                </a:lnTo>
                <a:lnTo>
                  <a:pt x="245516" y="47853"/>
                </a:lnTo>
                <a:lnTo>
                  <a:pt x="248780" y="51041"/>
                </a:lnTo>
                <a:lnTo>
                  <a:pt x="254304" y="46024"/>
                </a:lnTo>
                <a:lnTo>
                  <a:pt x="261835" y="45605"/>
                </a:lnTo>
                <a:close/>
              </a:path>
              <a:path w="833120" h="257810">
                <a:moveTo>
                  <a:pt x="263867" y="75463"/>
                </a:moveTo>
                <a:lnTo>
                  <a:pt x="261315" y="73342"/>
                </a:lnTo>
                <a:lnTo>
                  <a:pt x="253365" y="70739"/>
                </a:lnTo>
                <a:lnTo>
                  <a:pt x="250698" y="72402"/>
                </a:lnTo>
                <a:lnTo>
                  <a:pt x="248970" y="77381"/>
                </a:lnTo>
                <a:lnTo>
                  <a:pt x="261467" y="80797"/>
                </a:lnTo>
                <a:lnTo>
                  <a:pt x="263867" y="75463"/>
                </a:lnTo>
                <a:close/>
              </a:path>
              <a:path w="833120" h="257810">
                <a:moveTo>
                  <a:pt x="264147" y="136156"/>
                </a:moveTo>
                <a:lnTo>
                  <a:pt x="258356" y="130695"/>
                </a:lnTo>
                <a:lnTo>
                  <a:pt x="255651" y="132461"/>
                </a:lnTo>
                <a:lnTo>
                  <a:pt x="256552" y="141643"/>
                </a:lnTo>
                <a:lnTo>
                  <a:pt x="264147" y="136156"/>
                </a:lnTo>
                <a:close/>
              </a:path>
              <a:path w="833120" h="257810">
                <a:moveTo>
                  <a:pt x="280187" y="59905"/>
                </a:moveTo>
                <a:lnTo>
                  <a:pt x="273278" y="64046"/>
                </a:lnTo>
                <a:lnTo>
                  <a:pt x="265772" y="57327"/>
                </a:lnTo>
                <a:lnTo>
                  <a:pt x="267169" y="48539"/>
                </a:lnTo>
                <a:lnTo>
                  <a:pt x="259257" y="48869"/>
                </a:lnTo>
                <a:lnTo>
                  <a:pt x="257619" y="50292"/>
                </a:lnTo>
                <a:lnTo>
                  <a:pt x="257797" y="58788"/>
                </a:lnTo>
                <a:lnTo>
                  <a:pt x="257390" y="62217"/>
                </a:lnTo>
                <a:lnTo>
                  <a:pt x="257175" y="66268"/>
                </a:lnTo>
                <a:lnTo>
                  <a:pt x="260985" y="69837"/>
                </a:lnTo>
                <a:lnTo>
                  <a:pt x="261950" y="63614"/>
                </a:lnTo>
                <a:lnTo>
                  <a:pt x="265188" y="62903"/>
                </a:lnTo>
                <a:lnTo>
                  <a:pt x="266522" y="68541"/>
                </a:lnTo>
                <a:lnTo>
                  <a:pt x="270814" y="69888"/>
                </a:lnTo>
                <a:lnTo>
                  <a:pt x="277266" y="69888"/>
                </a:lnTo>
                <a:lnTo>
                  <a:pt x="280187" y="59905"/>
                </a:lnTo>
                <a:close/>
              </a:path>
              <a:path w="833120" h="257810">
                <a:moveTo>
                  <a:pt x="350024" y="38049"/>
                </a:moveTo>
                <a:lnTo>
                  <a:pt x="349961" y="37896"/>
                </a:lnTo>
                <a:lnTo>
                  <a:pt x="349770" y="38011"/>
                </a:lnTo>
                <a:lnTo>
                  <a:pt x="349656" y="29946"/>
                </a:lnTo>
                <a:lnTo>
                  <a:pt x="339001" y="28130"/>
                </a:lnTo>
                <a:lnTo>
                  <a:pt x="335749" y="33693"/>
                </a:lnTo>
                <a:lnTo>
                  <a:pt x="345046" y="41033"/>
                </a:lnTo>
                <a:lnTo>
                  <a:pt x="349669" y="38087"/>
                </a:lnTo>
                <a:lnTo>
                  <a:pt x="349669" y="38328"/>
                </a:lnTo>
                <a:lnTo>
                  <a:pt x="349808" y="38227"/>
                </a:lnTo>
                <a:lnTo>
                  <a:pt x="350024" y="38049"/>
                </a:lnTo>
                <a:close/>
              </a:path>
              <a:path w="833120" h="257810">
                <a:moveTo>
                  <a:pt x="350037" y="30010"/>
                </a:moveTo>
                <a:lnTo>
                  <a:pt x="349656" y="29679"/>
                </a:lnTo>
                <a:lnTo>
                  <a:pt x="349656" y="29946"/>
                </a:lnTo>
                <a:lnTo>
                  <a:pt x="350037" y="30010"/>
                </a:lnTo>
                <a:close/>
              </a:path>
              <a:path w="833120" h="257810">
                <a:moveTo>
                  <a:pt x="366674" y="70192"/>
                </a:moveTo>
                <a:lnTo>
                  <a:pt x="365201" y="67157"/>
                </a:lnTo>
                <a:lnTo>
                  <a:pt x="362813" y="66014"/>
                </a:lnTo>
                <a:lnTo>
                  <a:pt x="359130" y="68656"/>
                </a:lnTo>
                <a:lnTo>
                  <a:pt x="359156" y="71818"/>
                </a:lnTo>
                <a:lnTo>
                  <a:pt x="360680" y="72847"/>
                </a:lnTo>
                <a:lnTo>
                  <a:pt x="361442" y="73152"/>
                </a:lnTo>
                <a:lnTo>
                  <a:pt x="362165" y="73279"/>
                </a:lnTo>
                <a:lnTo>
                  <a:pt x="362292" y="73329"/>
                </a:lnTo>
                <a:lnTo>
                  <a:pt x="362534" y="73317"/>
                </a:lnTo>
                <a:lnTo>
                  <a:pt x="364261" y="73469"/>
                </a:lnTo>
                <a:lnTo>
                  <a:pt x="365747" y="72453"/>
                </a:lnTo>
                <a:lnTo>
                  <a:pt x="366674" y="70192"/>
                </a:lnTo>
                <a:close/>
              </a:path>
              <a:path w="833120" h="257810">
                <a:moveTo>
                  <a:pt x="374142" y="10210"/>
                </a:moveTo>
                <a:lnTo>
                  <a:pt x="373849" y="1993"/>
                </a:lnTo>
                <a:lnTo>
                  <a:pt x="361010" y="11112"/>
                </a:lnTo>
                <a:lnTo>
                  <a:pt x="372478" y="11493"/>
                </a:lnTo>
                <a:lnTo>
                  <a:pt x="374142" y="10210"/>
                </a:lnTo>
                <a:close/>
              </a:path>
              <a:path w="833120" h="257810">
                <a:moveTo>
                  <a:pt x="393674" y="2120"/>
                </a:moveTo>
                <a:lnTo>
                  <a:pt x="387997" y="1193"/>
                </a:lnTo>
                <a:lnTo>
                  <a:pt x="384975" y="2413"/>
                </a:lnTo>
                <a:lnTo>
                  <a:pt x="383590" y="7988"/>
                </a:lnTo>
                <a:lnTo>
                  <a:pt x="389724" y="9918"/>
                </a:lnTo>
                <a:lnTo>
                  <a:pt x="391579" y="6870"/>
                </a:lnTo>
                <a:lnTo>
                  <a:pt x="393674" y="2120"/>
                </a:lnTo>
                <a:close/>
              </a:path>
              <a:path w="833120" h="257810">
                <a:moveTo>
                  <a:pt x="393725" y="44208"/>
                </a:moveTo>
                <a:lnTo>
                  <a:pt x="393573" y="44221"/>
                </a:lnTo>
                <a:lnTo>
                  <a:pt x="393382" y="44399"/>
                </a:lnTo>
                <a:lnTo>
                  <a:pt x="393534" y="44513"/>
                </a:lnTo>
                <a:lnTo>
                  <a:pt x="393725" y="44208"/>
                </a:lnTo>
                <a:close/>
              </a:path>
              <a:path w="833120" h="257810">
                <a:moveTo>
                  <a:pt x="398576" y="45123"/>
                </a:moveTo>
                <a:lnTo>
                  <a:pt x="393534" y="44513"/>
                </a:lnTo>
                <a:lnTo>
                  <a:pt x="391502" y="48069"/>
                </a:lnTo>
                <a:lnTo>
                  <a:pt x="389153" y="51193"/>
                </a:lnTo>
                <a:lnTo>
                  <a:pt x="383984" y="50152"/>
                </a:lnTo>
                <a:lnTo>
                  <a:pt x="387096" y="62598"/>
                </a:lnTo>
                <a:lnTo>
                  <a:pt x="380187" y="65697"/>
                </a:lnTo>
                <a:lnTo>
                  <a:pt x="372745" y="68173"/>
                </a:lnTo>
                <a:lnTo>
                  <a:pt x="368871" y="75590"/>
                </a:lnTo>
                <a:lnTo>
                  <a:pt x="377215" y="77431"/>
                </a:lnTo>
                <a:lnTo>
                  <a:pt x="377164" y="77203"/>
                </a:lnTo>
                <a:lnTo>
                  <a:pt x="387070" y="70993"/>
                </a:lnTo>
                <a:lnTo>
                  <a:pt x="391528" y="69075"/>
                </a:lnTo>
                <a:lnTo>
                  <a:pt x="395820" y="66916"/>
                </a:lnTo>
                <a:lnTo>
                  <a:pt x="398576" y="45123"/>
                </a:lnTo>
                <a:close/>
              </a:path>
              <a:path w="833120" h="257810">
                <a:moveTo>
                  <a:pt x="401066" y="38519"/>
                </a:moveTo>
                <a:lnTo>
                  <a:pt x="397268" y="32334"/>
                </a:lnTo>
                <a:lnTo>
                  <a:pt x="378256" y="33604"/>
                </a:lnTo>
                <a:lnTo>
                  <a:pt x="384022" y="29235"/>
                </a:lnTo>
                <a:lnTo>
                  <a:pt x="387743" y="25679"/>
                </a:lnTo>
                <a:lnTo>
                  <a:pt x="396176" y="21069"/>
                </a:lnTo>
                <a:lnTo>
                  <a:pt x="398703" y="18453"/>
                </a:lnTo>
                <a:lnTo>
                  <a:pt x="399313" y="14211"/>
                </a:lnTo>
                <a:lnTo>
                  <a:pt x="394639" y="14211"/>
                </a:lnTo>
                <a:lnTo>
                  <a:pt x="389191" y="18669"/>
                </a:lnTo>
                <a:lnTo>
                  <a:pt x="385470" y="22085"/>
                </a:lnTo>
                <a:lnTo>
                  <a:pt x="378841" y="26682"/>
                </a:lnTo>
                <a:lnTo>
                  <a:pt x="374446" y="26885"/>
                </a:lnTo>
                <a:lnTo>
                  <a:pt x="371944" y="31064"/>
                </a:lnTo>
                <a:lnTo>
                  <a:pt x="373570" y="34671"/>
                </a:lnTo>
                <a:lnTo>
                  <a:pt x="373951" y="37668"/>
                </a:lnTo>
                <a:lnTo>
                  <a:pt x="368312" y="36360"/>
                </a:lnTo>
                <a:lnTo>
                  <a:pt x="366229" y="31203"/>
                </a:lnTo>
                <a:lnTo>
                  <a:pt x="373138" y="23774"/>
                </a:lnTo>
                <a:lnTo>
                  <a:pt x="368503" y="18948"/>
                </a:lnTo>
                <a:lnTo>
                  <a:pt x="371144" y="14401"/>
                </a:lnTo>
                <a:lnTo>
                  <a:pt x="368338" y="14998"/>
                </a:lnTo>
                <a:lnTo>
                  <a:pt x="366318" y="16878"/>
                </a:lnTo>
                <a:lnTo>
                  <a:pt x="355193" y="17360"/>
                </a:lnTo>
                <a:lnTo>
                  <a:pt x="352488" y="23469"/>
                </a:lnTo>
                <a:lnTo>
                  <a:pt x="350050" y="30010"/>
                </a:lnTo>
                <a:lnTo>
                  <a:pt x="354736" y="34036"/>
                </a:lnTo>
                <a:lnTo>
                  <a:pt x="354736" y="34302"/>
                </a:lnTo>
                <a:lnTo>
                  <a:pt x="350024" y="38049"/>
                </a:lnTo>
                <a:lnTo>
                  <a:pt x="352996" y="44538"/>
                </a:lnTo>
                <a:lnTo>
                  <a:pt x="344030" y="51003"/>
                </a:lnTo>
                <a:lnTo>
                  <a:pt x="350304" y="53606"/>
                </a:lnTo>
                <a:lnTo>
                  <a:pt x="352983" y="62484"/>
                </a:lnTo>
                <a:lnTo>
                  <a:pt x="351917" y="61696"/>
                </a:lnTo>
                <a:lnTo>
                  <a:pt x="350850" y="61290"/>
                </a:lnTo>
                <a:lnTo>
                  <a:pt x="347218" y="63017"/>
                </a:lnTo>
                <a:lnTo>
                  <a:pt x="344068" y="63690"/>
                </a:lnTo>
                <a:lnTo>
                  <a:pt x="341058" y="65214"/>
                </a:lnTo>
                <a:lnTo>
                  <a:pt x="340283" y="64579"/>
                </a:lnTo>
                <a:lnTo>
                  <a:pt x="340372" y="65836"/>
                </a:lnTo>
                <a:lnTo>
                  <a:pt x="339585" y="66929"/>
                </a:lnTo>
                <a:lnTo>
                  <a:pt x="339674" y="68567"/>
                </a:lnTo>
                <a:lnTo>
                  <a:pt x="343636" y="70612"/>
                </a:lnTo>
                <a:lnTo>
                  <a:pt x="346290" y="72961"/>
                </a:lnTo>
                <a:lnTo>
                  <a:pt x="349250" y="73228"/>
                </a:lnTo>
                <a:lnTo>
                  <a:pt x="356717" y="72072"/>
                </a:lnTo>
                <a:lnTo>
                  <a:pt x="357454" y="71374"/>
                </a:lnTo>
                <a:lnTo>
                  <a:pt x="356730" y="66636"/>
                </a:lnTo>
                <a:lnTo>
                  <a:pt x="355473" y="64757"/>
                </a:lnTo>
                <a:lnTo>
                  <a:pt x="354037" y="63373"/>
                </a:lnTo>
                <a:lnTo>
                  <a:pt x="358876" y="60312"/>
                </a:lnTo>
                <a:lnTo>
                  <a:pt x="362356" y="53428"/>
                </a:lnTo>
                <a:lnTo>
                  <a:pt x="369849" y="58851"/>
                </a:lnTo>
                <a:lnTo>
                  <a:pt x="381762" y="39497"/>
                </a:lnTo>
                <a:lnTo>
                  <a:pt x="383400" y="49542"/>
                </a:lnTo>
                <a:lnTo>
                  <a:pt x="385546" y="45643"/>
                </a:lnTo>
                <a:lnTo>
                  <a:pt x="389128" y="44246"/>
                </a:lnTo>
                <a:lnTo>
                  <a:pt x="393496" y="44221"/>
                </a:lnTo>
                <a:lnTo>
                  <a:pt x="395033" y="40576"/>
                </a:lnTo>
                <a:lnTo>
                  <a:pt x="401066" y="38519"/>
                </a:lnTo>
                <a:close/>
              </a:path>
              <a:path w="833120" h="257810">
                <a:moveTo>
                  <a:pt x="405815" y="62141"/>
                </a:moveTo>
                <a:lnTo>
                  <a:pt x="396074" y="66967"/>
                </a:lnTo>
                <a:lnTo>
                  <a:pt x="394931" y="69850"/>
                </a:lnTo>
                <a:lnTo>
                  <a:pt x="391490" y="72555"/>
                </a:lnTo>
                <a:lnTo>
                  <a:pt x="396316" y="76606"/>
                </a:lnTo>
                <a:lnTo>
                  <a:pt x="405815" y="73494"/>
                </a:lnTo>
                <a:lnTo>
                  <a:pt x="405815" y="62141"/>
                </a:lnTo>
                <a:close/>
              </a:path>
              <a:path w="833120" h="257810">
                <a:moveTo>
                  <a:pt x="408038" y="17932"/>
                </a:moveTo>
                <a:lnTo>
                  <a:pt x="405968" y="14643"/>
                </a:lnTo>
                <a:lnTo>
                  <a:pt x="403669" y="10083"/>
                </a:lnTo>
                <a:lnTo>
                  <a:pt x="399529" y="14173"/>
                </a:lnTo>
                <a:lnTo>
                  <a:pt x="402996" y="22174"/>
                </a:lnTo>
                <a:lnTo>
                  <a:pt x="408038" y="17932"/>
                </a:lnTo>
                <a:close/>
              </a:path>
              <a:path w="833120" h="257810">
                <a:moveTo>
                  <a:pt x="435317" y="10883"/>
                </a:moveTo>
                <a:lnTo>
                  <a:pt x="432689" y="4216"/>
                </a:lnTo>
                <a:lnTo>
                  <a:pt x="432943" y="3721"/>
                </a:lnTo>
                <a:lnTo>
                  <a:pt x="433108" y="3149"/>
                </a:lnTo>
                <a:lnTo>
                  <a:pt x="433285" y="850"/>
                </a:lnTo>
                <a:lnTo>
                  <a:pt x="432308" y="0"/>
                </a:lnTo>
                <a:lnTo>
                  <a:pt x="428396" y="431"/>
                </a:lnTo>
                <a:lnTo>
                  <a:pt x="425742" y="88"/>
                </a:lnTo>
                <a:lnTo>
                  <a:pt x="425183" y="3225"/>
                </a:lnTo>
                <a:lnTo>
                  <a:pt x="425437" y="4432"/>
                </a:lnTo>
                <a:lnTo>
                  <a:pt x="426059" y="5257"/>
                </a:lnTo>
                <a:lnTo>
                  <a:pt x="426974" y="5727"/>
                </a:lnTo>
                <a:lnTo>
                  <a:pt x="423214" y="13601"/>
                </a:lnTo>
                <a:lnTo>
                  <a:pt x="426097" y="16014"/>
                </a:lnTo>
                <a:lnTo>
                  <a:pt x="435317" y="10883"/>
                </a:lnTo>
                <a:close/>
              </a:path>
              <a:path w="833120" h="257810">
                <a:moveTo>
                  <a:pt x="508711" y="32067"/>
                </a:moveTo>
                <a:lnTo>
                  <a:pt x="508342" y="31203"/>
                </a:lnTo>
                <a:lnTo>
                  <a:pt x="508228" y="29845"/>
                </a:lnTo>
                <a:lnTo>
                  <a:pt x="505942" y="28816"/>
                </a:lnTo>
                <a:lnTo>
                  <a:pt x="504545" y="28740"/>
                </a:lnTo>
                <a:lnTo>
                  <a:pt x="503542" y="29603"/>
                </a:lnTo>
                <a:lnTo>
                  <a:pt x="502564" y="27381"/>
                </a:lnTo>
                <a:lnTo>
                  <a:pt x="501853" y="25095"/>
                </a:lnTo>
                <a:lnTo>
                  <a:pt x="500976" y="22847"/>
                </a:lnTo>
                <a:lnTo>
                  <a:pt x="503224" y="22009"/>
                </a:lnTo>
                <a:lnTo>
                  <a:pt x="502729" y="20383"/>
                </a:lnTo>
                <a:lnTo>
                  <a:pt x="500316" y="20726"/>
                </a:lnTo>
                <a:lnTo>
                  <a:pt x="500227" y="19545"/>
                </a:lnTo>
                <a:lnTo>
                  <a:pt x="500456" y="18224"/>
                </a:lnTo>
                <a:lnTo>
                  <a:pt x="498767" y="17691"/>
                </a:lnTo>
                <a:lnTo>
                  <a:pt x="496519" y="18707"/>
                </a:lnTo>
                <a:lnTo>
                  <a:pt x="497801" y="21691"/>
                </a:lnTo>
                <a:lnTo>
                  <a:pt x="495287" y="22783"/>
                </a:lnTo>
                <a:lnTo>
                  <a:pt x="493839" y="22212"/>
                </a:lnTo>
                <a:lnTo>
                  <a:pt x="493585" y="21323"/>
                </a:lnTo>
                <a:lnTo>
                  <a:pt x="492798" y="19469"/>
                </a:lnTo>
                <a:lnTo>
                  <a:pt x="492480" y="18186"/>
                </a:lnTo>
                <a:lnTo>
                  <a:pt x="490308" y="18465"/>
                </a:lnTo>
                <a:lnTo>
                  <a:pt x="489851" y="18694"/>
                </a:lnTo>
                <a:lnTo>
                  <a:pt x="489534" y="19024"/>
                </a:lnTo>
                <a:lnTo>
                  <a:pt x="478802" y="15176"/>
                </a:lnTo>
                <a:lnTo>
                  <a:pt x="469950" y="20434"/>
                </a:lnTo>
                <a:lnTo>
                  <a:pt x="472274" y="26885"/>
                </a:lnTo>
                <a:lnTo>
                  <a:pt x="477431" y="28359"/>
                </a:lnTo>
                <a:lnTo>
                  <a:pt x="482066" y="28232"/>
                </a:lnTo>
                <a:lnTo>
                  <a:pt x="489038" y="22326"/>
                </a:lnTo>
                <a:lnTo>
                  <a:pt x="489102" y="25082"/>
                </a:lnTo>
                <a:lnTo>
                  <a:pt x="487400" y="27012"/>
                </a:lnTo>
                <a:lnTo>
                  <a:pt x="480961" y="35001"/>
                </a:lnTo>
                <a:lnTo>
                  <a:pt x="483971" y="46609"/>
                </a:lnTo>
                <a:lnTo>
                  <a:pt x="492264" y="50546"/>
                </a:lnTo>
                <a:lnTo>
                  <a:pt x="493928" y="50863"/>
                </a:lnTo>
                <a:lnTo>
                  <a:pt x="500595" y="49936"/>
                </a:lnTo>
                <a:lnTo>
                  <a:pt x="504507" y="46329"/>
                </a:lnTo>
                <a:lnTo>
                  <a:pt x="506018" y="42062"/>
                </a:lnTo>
                <a:lnTo>
                  <a:pt x="506641" y="41198"/>
                </a:lnTo>
                <a:lnTo>
                  <a:pt x="507161" y="40081"/>
                </a:lnTo>
                <a:lnTo>
                  <a:pt x="507555" y="38620"/>
                </a:lnTo>
                <a:lnTo>
                  <a:pt x="506704" y="38481"/>
                </a:lnTo>
                <a:lnTo>
                  <a:pt x="506755" y="36703"/>
                </a:lnTo>
                <a:lnTo>
                  <a:pt x="506336" y="34912"/>
                </a:lnTo>
                <a:lnTo>
                  <a:pt x="505421" y="33248"/>
                </a:lnTo>
                <a:lnTo>
                  <a:pt x="508711" y="32067"/>
                </a:lnTo>
                <a:close/>
              </a:path>
              <a:path w="833120" h="257810">
                <a:moveTo>
                  <a:pt x="511543" y="11607"/>
                </a:moveTo>
                <a:lnTo>
                  <a:pt x="508482" y="9220"/>
                </a:lnTo>
                <a:lnTo>
                  <a:pt x="507453" y="8039"/>
                </a:lnTo>
                <a:lnTo>
                  <a:pt x="505993" y="8712"/>
                </a:lnTo>
                <a:lnTo>
                  <a:pt x="505129" y="9715"/>
                </a:lnTo>
                <a:lnTo>
                  <a:pt x="504177" y="10528"/>
                </a:lnTo>
                <a:lnTo>
                  <a:pt x="505066" y="11341"/>
                </a:lnTo>
                <a:lnTo>
                  <a:pt x="505866" y="12687"/>
                </a:lnTo>
                <a:lnTo>
                  <a:pt x="506857" y="12827"/>
                </a:lnTo>
                <a:lnTo>
                  <a:pt x="508101" y="13004"/>
                </a:lnTo>
                <a:lnTo>
                  <a:pt x="509511" y="12192"/>
                </a:lnTo>
                <a:lnTo>
                  <a:pt x="511543" y="11607"/>
                </a:lnTo>
                <a:close/>
              </a:path>
              <a:path w="833120" h="257810">
                <a:moveTo>
                  <a:pt x="523227" y="19418"/>
                </a:moveTo>
                <a:lnTo>
                  <a:pt x="522414" y="9309"/>
                </a:lnTo>
                <a:lnTo>
                  <a:pt x="512546" y="11379"/>
                </a:lnTo>
                <a:lnTo>
                  <a:pt x="511302" y="13360"/>
                </a:lnTo>
                <a:lnTo>
                  <a:pt x="514210" y="21361"/>
                </a:lnTo>
                <a:lnTo>
                  <a:pt x="523227" y="19418"/>
                </a:lnTo>
                <a:close/>
              </a:path>
              <a:path w="833120" h="257810">
                <a:moveTo>
                  <a:pt x="597204" y="12776"/>
                </a:moveTo>
                <a:lnTo>
                  <a:pt x="584250" y="17208"/>
                </a:lnTo>
                <a:lnTo>
                  <a:pt x="588645" y="27736"/>
                </a:lnTo>
                <a:lnTo>
                  <a:pt x="597204" y="12776"/>
                </a:lnTo>
                <a:close/>
              </a:path>
              <a:path w="833120" h="257810">
                <a:moveTo>
                  <a:pt x="632714" y="19583"/>
                </a:moveTo>
                <a:lnTo>
                  <a:pt x="628891" y="11557"/>
                </a:lnTo>
                <a:lnTo>
                  <a:pt x="621322" y="18008"/>
                </a:lnTo>
                <a:lnTo>
                  <a:pt x="632714" y="19583"/>
                </a:lnTo>
                <a:close/>
              </a:path>
              <a:path w="833120" h="257810">
                <a:moveTo>
                  <a:pt x="645731" y="84505"/>
                </a:moveTo>
                <a:lnTo>
                  <a:pt x="633564" y="84505"/>
                </a:lnTo>
                <a:lnTo>
                  <a:pt x="639368" y="91020"/>
                </a:lnTo>
                <a:lnTo>
                  <a:pt x="645731" y="84505"/>
                </a:lnTo>
                <a:close/>
              </a:path>
              <a:path w="833120" h="257810">
                <a:moveTo>
                  <a:pt x="652145" y="9931"/>
                </a:moveTo>
                <a:lnTo>
                  <a:pt x="641616" y="10236"/>
                </a:lnTo>
                <a:lnTo>
                  <a:pt x="639165" y="12204"/>
                </a:lnTo>
                <a:lnTo>
                  <a:pt x="640638" y="20332"/>
                </a:lnTo>
                <a:lnTo>
                  <a:pt x="642391" y="22694"/>
                </a:lnTo>
                <a:lnTo>
                  <a:pt x="643839" y="22948"/>
                </a:lnTo>
                <a:lnTo>
                  <a:pt x="645388" y="23228"/>
                </a:lnTo>
                <a:lnTo>
                  <a:pt x="648233" y="21831"/>
                </a:lnTo>
                <a:lnTo>
                  <a:pt x="650468" y="17500"/>
                </a:lnTo>
                <a:lnTo>
                  <a:pt x="650963" y="14084"/>
                </a:lnTo>
                <a:lnTo>
                  <a:pt x="652145" y="9931"/>
                </a:lnTo>
                <a:close/>
              </a:path>
              <a:path w="833120" h="257810">
                <a:moveTo>
                  <a:pt x="661835" y="13855"/>
                </a:moveTo>
                <a:lnTo>
                  <a:pt x="658863" y="14300"/>
                </a:lnTo>
                <a:lnTo>
                  <a:pt x="655764" y="13982"/>
                </a:lnTo>
                <a:lnTo>
                  <a:pt x="653745" y="17310"/>
                </a:lnTo>
                <a:lnTo>
                  <a:pt x="653592" y="20281"/>
                </a:lnTo>
                <a:lnTo>
                  <a:pt x="652678" y="24028"/>
                </a:lnTo>
                <a:lnTo>
                  <a:pt x="659688" y="22618"/>
                </a:lnTo>
                <a:lnTo>
                  <a:pt x="660666" y="18846"/>
                </a:lnTo>
                <a:lnTo>
                  <a:pt x="661835" y="13855"/>
                </a:lnTo>
                <a:close/>
              </a:path>
              <a:path w="833120" h="257810">
                <a:moveTo>
                  <a:pt x="670052" y="99161"/>
                </a:moveTo>
                <a:lnTo>
                  <a:pt x="669899" y="99072"/>
                </a:lnTo>
                <a:lnTo>
                  <a:pt x="669671" y="99288"/>
                </a:lnTo>
                <a:lnTo>
                  <a:pt x="669798" y="99250"/>
                </a:lnTo>
                <a:lnTo>
                  <a:pt x="669925" y="99199"/>
                </a:lnTo>
                <a:lnTo>
                  <a:pt x="670052" y="99161"/>
                </a:lnTo>
                <a:close/>
              </a:path>
              <a:path w="833120" h="257810">
                <a:moveTo>
                  <a:pt x="675614" y="93218"/>
                </a:moveTo>
                <a:lnTo>
                  <a:pt x="673519" y="88709"/>
                </a:lnTo>
                <a:lnTo>
                  <a:pt x="669328" y="86436"/>
                </a:lnTo>
                <a:lnTo>
                  <a:pt x="665924" y="87871"/>
                </a:lnTo>
                <a:lnTo>
                  <a:pt x="664171" y="92913"/>
                </a:lnTo>
                <a:lnTo>
                  <a:pt x="667004" y="95567"/>
                </a:lnTo>
                <a:lnTo>
                  <a:pt x="668375" y="97675"/>
                </a:lnTo>
                <a:lnTo>
                  <a:pt x="668731" y="98234"/>
                </a:lnTo>
                <a:lnTo>
                  <a:pt x="669340" y="98640"/>
                </a:lnTo>
                <a:lnTo>
                  <a:pt x="669836" y="99110"/>
                </a:lnTo>
                <a:lnTo>
                  <a:pt x="672566" y="96113"/>
                </a:lnTo>
                <a:lnTo>
                  <a:pt x="675614" y="93218"/>
                </a:lnTo>
                <a:close/>
              </a:path>
              <a:path w="833120" h="257810">
                <a:moveTo>
                  <a:pt x="679856" y="123101"/>
                </a:moveTo>
                <a:lnTo>
                  <a:pt x="674522" y="121069"/>
                </a:lnTo>
                <a:lnTo>
                  <a:pt x="673023" y="122885"/>
                </a:lnTo>
                <a:lnTo>
                  <a:pt x="673049" y="126657"/>
                </a:lnTo>
                <a:lnTo>
                  <a:pt x="673049" y="127050"/>
                </a:lnTo>
                <a:lnTo>
                  <a:pt x="674027" y="127457"/>
                </a:lnTo>
                <a:lnTo>
                  <a:pt x="675132" y="128270"/>
                </a:lnTo>
                <a:lnTo>
                  <a:pt x="679856" y="123101"/>
                </a:lnTo>
                <a:close/>
              </a:path>
              <a:path w="833120" h="257810">
                <a:moveTo>
                  <a:pt x="686066" y="93586"/>
                </a:moveTo>
                <a:lnTo>
                  <a:pt x="670052" y="99161"/>
                </a:lnTo>
                <a:lnTo>
                  <a:pt x="675005" y="102527"/>
                </a:lnTo>
                <a:lnTo>
                  <a:pt x="674611" y="102539"/>
                </a:lnTo>
                <a:lnTo>
                  <a:pt x="672592" y="102603"/>
                </a:lnTo>
                <a:lnTo>
                  <a:pt x="670420" y="105740"/>
                </a:lnTo>
                <a:lnTo>
                  <a:pt x="670598" y="108635"/>
                </a:lnTo>
                <a:lnTo>
                  <a:pt x="670750" y="109143"/>
                </a:lnTo>
                <a:lnTo>
                  <a:pt x="670991" y="109613"/>
                </a:lnTo>
                <a:lnTo>
                  <a:pt x="669937" y="109448"/>
                </a:lnTo>
                <a:lnTo>
                  <a:pt x="669366" y="114896"/>
                </a:lnTo>
                <a:lnTo>
                  <a:pt x="671093" y="115074"/>
                </a:lnTo>
                <a:lnTo>
                  <a:pt x="671918" y="110794"/>
                </a:lnTo>
                <a:lnTo>
                  <a:pt x="672503" y="111290"/>
                </a:lnTo>
                <a:lnTo>
                  <a:pt x="673227" y="111620"/>
                </a:lnTo>
                <a:lnTo>
                  <a:pt x="676325" y="111645"/>
                </a:lnTo>
                <a:lnTo>
                  <a:pt x="678014" y="109232"/>
                </a:lnTo>
                <a:lnTo>
                  <a:pt x="677392" y="104495"/>
                </a:lnTo>
                <a:lnTo>
                  <a:pt x="677291" y="103263"/>
                </a:lnTo>
                <a:lnTo>
                  <a:pt x="681951" y="102006"/>
                </a:lnTo>
                <a:lnTo>
                  <a:pt x="686066" y="93586"/>
                </a:lnTo>
                <a:close/>
              </a:path>
              <a:path w="833120" h="257810">
                <a:moveTo>
                  <a:pt x="695439" y="111099"/>
                </a:moveTo>
                <a:lnTo>
                  <a:pt x="689000" y="110172"/>
                </a:lnTo>
                <a:lnTo>
                  <a:pt x="687298" y="113233"/>
                </a:lnTo>
                <a:lnTo>
                  <a:pt x="686485" y="118402"/>
                </a:lnTo>
                <a:lnTo>
                  <a:pt x="693242" y="119367"/>
                </a:lnTo>
                <a:lnTo>
                  <a:pt x="693699" y="115316"/>
                </a:lnTo>
                <a:lnTo>
                  <a:pt x="695439" y="111099"/>
                </a:lnTo>
                <a:close/>
              </a:path>
              <a:path w="833120" h="257810">
                <a:moveTo>
                  <a:pt x="703440" y="150533"/>
                </a:moveTo>
                <a:lnTo>
                  <a:pt x="702741" y="149961"/>
                </a:lnTo>
                <a:lnTo>
                  <a:pt x="701484" y="148818"/>
                </a:lnTo>
                <a:lnTo>
                  <a:pt x="700265" y="149872"/>
                </a:lnTo>
                <a:lnTo>
                  <a:pt x="699274" y="151015"/>
                </a:lnTo>
                <a:lnTo>
                  <a:pt x="698246" y="152133"/>
                </a:lnTo>
                <a:lnTo>
                  <a:pt x="700265" y="153898"/>
                </a:lnTo>
                <a:lnTo>
                  <a:pt x="701332" y="152781"/>
                </a:lnTo>
                <a:lnTo>
                  <a:pt x="703440" y="150533"/>
                </a:lnTo>
                <a:close/>
              </a:path>
              <a:path w="833120" h="257810">
                <a:moveTo>
                  <a:pt x="708190" y="120307"/>
                </a:moveTo>
                <a:lnTo>
                  <a:pt x="708025" y="113995"/>
                </a:lnTo>
                <a:lnTo>
                  <a:pt x="700709" y="120345"/>
                </a:lnTo>
                <a:lnTo>
                  <a:pt x="702030" y="121551"/>
                </a:lnTo>
                <a:lnTo>
                  <a:pt x="702678" y="122161"/>
                </a:lnTo>
                <a:lnTo>
                  <a:pt x="706056" y="121793"/>
                </a:lnTo>
                <a:lnTo>
                  <a:pt x="708190" y="120307"/>
                </a:lnTo>
                <a:close/>
              </a:path>
              <a:path w="833120" h="257810">
                <a:moveTo>
                  <a:pt x="739635" y="111175"/>
                </a:moveTo>
                <a:lnTo>
                  <a:pt x="738314" y="110236"/>
                </a:lnTo>
                <a:lnTo>
                  <a:pt x="737590" y="109308"/>
                </a:lnTo>
                <a:lnTo>
                  <a:pt x="736638" y="110045"/>
                </a:lnTo>
                <a:lnTo>
                  <a:pt x="735177" y="110642"/>
                </a:lnTo>
                <a:lnTo>
                  <a:pt x="734898" y="111569"/>
                </a:lnTo>
                <a:lnTo>
                  <a:pt x="734644" y="112382"/>
                </a:lnTo>
                <a:lnTo>
                  <a:pt x="735711" y="113550"/>
                </a:lnTo>
                <a:lnTo>
                  <a:pt x="736612" y="115468"/>
                </a:lnTo>
                <a:lnTo>
                  <a:pt x="738149" y="113804"/>
                </a:lnTo>
                <a:lnTo>
                  <a:pt x="739546" y="112966"/>
                </a:lnTo>
                <a:lnTo>
                  <a:pt x="739635" y="111175"/>
                </a:lnTo>
                <a:close/>
              </a:path>
              <a:path w="833120" h="257810">
                <a:moveTo>
                  <a:pt x="749630" y="114414"/>
                </a:moveTo>
                <a:lnTo>
                  <a:pt x="747395" y="112331"/>
                </a:lnTo>
                <a:lnTo>
                  <a:pt x="747128" y="112471"/>
                </a:lnTo>
                <a:lnTo>
                  <a:pt x="745744" y="113220"/>
                </a:lnTo>
                <a:lnTo>
                  <a:pt x="744296" y="114261"/>
                </a:lnTo>
                <a:lnTo>
                  <a:pt x="743204" y="116179"/>
                </a:lnTo>
                <a:lnTo>
                  <a:pt x="744347" y="117576"/>
                </a:lnTo>
                <a:lnTo>
                  <a:pt x="745324" y="119837"/>
                </a:lnTo>
                <a:lnTo>
                  <a:pt x="747293" y="117525"/>
                </a:lnTo>
                <a:lnTo>
                  <a:pt x="748652" y="116268"/>
                </a:lnTo>
                <a:lnTo>
                  <a:pt x="749630" y="114414"/>
                </a:lnTo>
                <a:close/>
              </a:path>
              <a:path w="833120" h="257810">
                <a:moveTo>
                  <a:pt x="764971" y="254635"/>
                </a:moveTo>
                <a:lnTo>
                  <a:pt x="764540" y="253441"/>
                </a:lnTo>
                <a:lnTo>
                  <a:pt x="763701" y="251053"/>
                </a:lnTo>
                <a:lnTo>
                  <a:pt x="761974" y="251993"/>
                </a:lnTo>
                <a:lnTo>
                  <a:pt x="760209" y="252895"/>
                </a:lnTo>
                <a:lnTo>
                  <a:pt x="758558" y="253949"/>
                </a:lnTo>
                <a:lnTo>
                  <a:pt x="758393" y="254063"/>
                </a:lnTo>
                <a:lnTo>
                  <a:pt x="759002" y="255701"/>
                </a:lnTo>
                <a:lnTo>
                  <a:pt x="761072" y="255422"/>
                </a:lnTo>
                <a:lnTo>
                  <a:pt x="763016" y="255016"/>
                </a:lnTo>
                <a:lnTo>
                  <a:pt x="764971" y="254635"/>
                </a:lnTo>
                <a:close/>
              </a:path>
              <a:path w="833120" h="257810">
                <a:moveTo>
                  <a:pt x="768172" y="124040"/>
                </a:moveTo>
                <a:lnTo>
                  <a:pt x="767499" y="122910"/>
                </a:lnTo>
                <a:lnTo>
                  <a:pt x="767283" y="122034"/>
                </a:lnTo>
                <a:lnTo>
                  <a:pt x="765924" y="122669"/>
                </a:lnTo>
                <a:lnTo>
                  <a:pt x="764501" y="123215"/>
                </a:lnTo>
                <a:lnTo>
                  <a:pt x="763104" y="124167"/>
                </a:lnTo>
                <a:lnTo>
                  <a:pt x="763943" y="125615"/>
                </a:lnTo>
                <a:lnTo>
                  <a:pt x="764641" y="127241"/>
                </a:lnTo>
                <a:lnTo>
                  <a:pt x="766025" y="126161"/>
                </a:lnTo>
                <a:lnTo>
                  <a:pt x="767257" y="125564"/>
                </a:lnTo>
                <a:lnTo>
                  <a:pt x="767829" y="124612"/>
                </a:lnTo>
                <a:lnTo>
                  <a:pt x="768172" y="124040"/>
                </a:lnTo>
                <a:close/>
              </a:path>
              <a:path w="833120" h="257810">
                <a:moveTo>
                  <a:pt x="777024" y="109004"/>
                </a:moveTo>
                <a:lnTo>
                  <a:pt x="772096" y="108496"/>
                </a:lnTo>
                <a:lnTo>
                  <a:pt x="767892" y="107365"/>
                </a:lnTo>
                <a:lnTo>
                  <a:pt x="766127" y="113385"/>
                </a:lnTo>
                <a:lnTo>
                  <a:pt x="771525" y="115938"/>
                </a:lnTo>
                <a:lnTo>
                  <a:pt x="774344" y="113779"/>
                </a:lnTo>
                <a:lnTo>
                  <a:pt x="777024" y="109004"/>
                </a:lnTo>
                <a:close/>
              </a:path>
              <a:path w="833120" h="257810">
                <a:moveTo>
                  <a:pt x="777113" y="7594"/>
                </a:moveTo>
                <a:lnTo>
                  <a:pt x="761834" y="2882"/>
                </a:lnTo>
                <a:lnTo>
                  <a:pt x="759269" y="4089"/>
                </a:lnTo>
                <a:lnTo>
                  <a:pt x="764832" y="9194"/>
                </a:lnTo>
                <a:lnTo>
                  <a:pt x="758520" y="12204"/>
                </a:lnTo>
                <a:lnTo>
                  <a:pt x="757618" y="16713"/>
                </a:lnTo>
                <a:lnTo>
                  <a:pt x="767689" y="19304"/>
                </a:lnTo>
                <a:lnTo>
                  <a:pt x="771067" y="11899"/>
                </a:lnTo>
                <a:lnTo>
                  <a:pt x="777113" y="7594"/>
                </a:lnTo>
                <a:close/>
              </a:path>
              <a:path w="833120" h="257810">
                <a:moveTo>
                  <a:pt x="792467" y="123126"/>
                </a:moveTo>
                <a:lnTo>
                  <a:pt x="786168" y="114439"/>
                </a:lnTo>
                <a:lnTo>
                  <a:pt x="781469" y="117335"/>
                </a:lnTo>
                <a:lnTo>
                  <a:pt x="777354" y="119189"/>
                </a:lnTo>
                <a:lnTo>
                  <a:pt x="780389" y="124371"/>
                </a:lnTo>
                <a:lnTo>
                  <a:pt x="782637" y="128193"/>
                </a:lnTo>
                <a:lnTo>
                  <a:pt x="785380" y="127965"/>
                </a:lnTo>
                <a:lnTo>
                  <a:pt x="792467" y="123126"/>
                </a:lnTo>
                <a:close/>
              </a:path>
              <a:path w="833120" h="257810">
                <a:moveTo>
                  <a:pt x="795642" y="253669"/>
                </a:moveTo>
                <a:lnTo>
                  <a:pt x="787730" y="248958"/>
                </a:lnTo>
                <a:lnTo>
                  <a:pt x="787031" y="250380"/>
                </a:lnTo>
                <a:lnTo>
                  <a:pt x="785380" y="252196"/>
                </a:lnTo>
                <a:lnTo>
                  <a:pt x="787603" y="257187"/>
                </a:lnTo>
                <a:lnTo>
                  <a:pt x="790790" y="255778"/>
                </a:lnTo>
                <a:lnTo>
                  <a:pt x="795642" y="253669"/>
                </a:lnTo>
                <a:close/>
              </a:path>
              <a:path w="833120" h="257810">
                <a:moveTo>
                  <a:pt x="814273" y="138163"/>
                </a:moveTo>
                <a:lnTo>
                  <a:pt x="810666" y="137718"/>
                </a:lnTo>
                <a:lnTo>
                  <a:pt x="805903" y="137756"/>
                </a:lnTo>
                <a:lnTo>
                  <a:pt x="805002" y="142176"/>
                </a:lnTo>
                <a:lnTo>
                  <a:pt x="805459" y="145338"/>
                </a:lnTo>
                <a:lnTo>
                  <a:pt x="811631" y="145326"/>
                </a:lnTo>
                <a:lnTo>
                  <a:pt x="813435" y="144005"/>
                </a:lnTo>
                <a:lnTo>
                  <a:pt x="813562" y="143129"/>
                </a:lnTo>
                <a:lnTo>
                  <a:pt x="814273" y="138163"/>
                </a:lnTo>
                <a:close/>
              </a:path>
              <a:path w="833120" h="257810">
                <a:moveTo>
                  <a:pt x="832916" y="150622"/>
                </a:moveTo>
                <a:lnTo>
                  <a:pt x="831202" y="148323"/>
                </a:lnTo>
                <a:lnTo>
                  <a:pt x="828548" y="148996"/>
                </a:lnTo>
                <a:lnTo>
                  <a:pt x="826350" y="150025"/>
                </a:lnTo>
                <a:lnTo>
                  <a:pt x="824103" y="150914"/>
                </a:lnTo>
                <a:lnTo>
                  <a:pt x="825030" y="153771"/>
                </a:lnTo>
                <a:lnTo>
                  <a:pt x="827836" y="153885"/>
                </a:lnTo>
                <a:lnTo>
                  <a:pt x="831227" y="155816"/>
                </a:lnTo>
                <a:lnTo>
                  <a:pt x="832916" y="150622"/>
                </a:lnTo>
                <a:close/>
              </a:path>
            </a:pathLst>
          </a:custGeom>
          <a:solidFill>
            <a:srgbClr val="16568B"/>
          </a:solidFill>
        </p:spPr>
        <p:txBody>
          <a:bodyPr wrap="square" lIns="0" tIns="0" rIns="0" bIns="0" rtlCol="0"/>
          <a:lstStyle/>
          <a:p>
            <a:endParaRPr/>
          </a:p>
        </p:txBody>
      </p:sp>
      <p:sp>
        <p:nvSpPr>
          <p:cNvPr id="217" name="bg object 217"/>
          <p:cNvSpPr/>
          <p:nvPr/>
        </p:nvSpPr>
        <p:spPr>
          <a:xfrm>
            <a:off x="5261368" y="4136567"/>
            <a:ext cx="1021080" cy="334010"/>
          </a:xfrm>
          <a:custGeom>
            <a:avLst/>
            <a:gdLst/>
            <a:ahLst/>
            <a:cxnLst/>
            <a:rect l="l" t="t" r="r" b="b"/>
            <a:pathLst>
              <a:path w="1021079" h="334010">
                <a:moveTo>
                  <a:pt x="7581" y="31699"/>
                </a:moveTo>
                <a:lnTo>
                  <a:pt x="5029" y="30683"/>
                </a:lnTo>
                <a:lnTo>
                  <a:pt x="3810" y="29743"/>
                </a:lnTo>
                <a:lnTo>
                  <a:pt x="2819" y="29921"/>
                </a:lnTo>
                <a:lnTo>
                  <a:pt x="1765" y="30124"/>
                </a:lnTo>
                <a:lnTo>
                  <a:pt x="927" y="31381"/>
                </a:lnTo>
                <a:lnTo>
                  <a:pt x="0" y="32181"/>
                </a:lnTo>
                <a:lnTo>
                  <a:pt x="1041" y="32842"/>
                </a:lnTo>
                <a:lnTo>
                  <a:pt x="2057" y="33972"/>
                </a:lnTo>
                <a:lnTo>
                  <a:pt x="4127" y="34112"/>
                </a:lnTo>
                <a:lnTo>
                  <a:pt x="5194" y="33020"/>
                </a:lnTo>
                <a:lnTo>
                  <a:pt x="7581" y="31699"/>
                </a:lnTo>
                <a:close/>
              </a:path>
              <a:path w="1021079" h="334010">
                <a:moveTo>
                  <a:pt x="221729" y="22263"/>
                </a:moveTo>
                <a:lnTo>
                  <a:pt x="217106" y="18161"/>
                </a:lnTo>
                <a:lnTo>
                  <a:pt x="214884" y="30581"/>
                </a:lnTo>
                <a:lnTo>
                  <a:pt x="220599" y="25679"/>
                </a:lnTo>
                <a:lnTo>
                  <a:pt x="221729" y="22263"/>
                </a:lnTo>
                <a:close/>
              </a:path>
              <a:path w="1021079" h="334010">
                <a:moveTo>
                  <a:pt x="228625" y="29273"/>
                </a:moveTo>
                <a:lnTo>
                  <a:pt x="227253" y="28486"/>
                </a:lnTo>
                <a:lnTo>
                  <a:pt x="226568" y="27914"/>
                </a:lnTo>
                <a:lnTo>
                  <a:pt x="225602" y="29044"/>
                </a:lnTo>
                <a:lnTo>
                  <a:pt x="224510" y="30111"/>
                </a:lnTo>
                <a:lnTo>
                  <a:pt x="223634" y="31597"/>
                </a:lnTo>
                <a:lnTo>
                  <a:pt x="224942" y="32588"/>
                </a:lnTo>
                <a:lnTo>
                  <a:pt x="226161" y="33820"/>
                </a:lnTo>
                <a:lnTo>
                  <a:pt x="227177" y="32118"/>
                </a:lnTo>
                <a:lnTo>
                  <a:pt x="228079" y="30937"/>
                </a:lnTo>
                <a:lnTo>
                  <a:pt x="228511" y="29616"/>
                </a:lnTo>
                <a:lnTo>
                  <a:pt x="228625" y="29273"/>
                </a:lnTo>
                <a:close/>
              </a:path>
              <a:path w="1021079" h="334010">
                <a:moveTo>
                  <a:pt x="278180" y="29133"/>
                </a:moveTo>
                <a:lnTo>
                  <a:pt x="277952" y="28117"/>
                </a:lnTo>
                <a:lnTo>
                  <a:pt x="277787" y="27432"/>
                </a:lnTo>
                <a:lnTo>
                  <a:pt x="277164" y="27139"/>
                </a:lnTo>
                <a:lnTo>
                  <a:pt x="276415" y="27127"/>
                </a:lnTo>
                <a:lnTo>
                  <a:pt x="275932" y="27203"/>
                </a:lnTo>
                <a:lnTo>
                  <a:pt x="275564" y="27381"/>
                </a:lnTo>
                <a:lnTo>
                  <a:pt x="275323" y="27622"/>
                </a:lnTo>
                <a:lnTo>
                  <a:pt x="275501" y="25539"/>
                </a:lnTo>
                <a:lnTo>
                  <a:pt x="275602" y="24498"/>
                </a:lnTo>
                <a:lnTo>
                  <a:pt x="274612" y="24523"/>
                </a:lnTo>
                <a:lnTo>
                  <a:pt x="272796" y="24472"/>
                </a:lnTo>
                <a:lnTo>
                  <a:pt x="272605" y="26492"/>
                </a:lnTo>
                <a:lnTo>
                  <a:pt x="272656" y="28422"/>
                </a:lnTo>
                <a:lnTo>
                  <a:pt x="272656" y="30353"/>
                </a:lnTo>
                <a:lnTo>
                  <a:pt x="273456" y="30378"/>
                </a:lnTo>
                <a:lnTo>
                  <a:pt x="274269" y="30416"/>
                </a:lnTo>
                <a:lnTo>
                  <a:pt x="275069" y="30441"/>
                </a:lnTo>
                <a:lnTo>
                  <a:pt x="275183" y="29260"/>
                </a:lnTo>
                <a:lnTo>
                  <a:pt x="275437" y="29743"/>
                </a:lnTo>
                <a:lnTo>
                  <a:pt x="275971" y="30010"/>
                </a:lnTo>
                <a:lnTo>
                  <a:pt x="277660" y="29832"/>
                </a:lnTo>
                <a:lnTo>
                  <a:pt x="278180" y="29133"/>
                </a:lnTo>
                <a:close/>
              </a:path>
              <a:path w="1021079" h="334010">
                <a:moveTo>
                  <a:pt x="285102" y="44767"/>
                </a:moveTo>
                <a:lnTo>
                  <a:pt x="284772" y="40703"/>
                </a:lnTo>
                <a:lnTo>
                  <a:pt x="284988" y="36791"/>
                </a:lnTo>
                <a:lnTo>
                  <a:pt x="281749" y="38150"/>
                </a:lnTo>
                <a:lnTo>
                  <a:pt x="280225" y="40360"/>
                </a:lnTo>
                <a:lnTo>
                  <a:pt x="278612" y="42519"/>
                </a:lnTo>
                <a:lnTo>
                  <a:pt x="277596" y="43878"/>
                </a:lnTo>
                <a:lnTo>
                  <a:pt x="276466" y="45173"/>
                </a:lnTo>
                <a:lnTo>
                  <a:pt x="275386" y="46482"/>
                </a:lnTo>
                <a:lnTo>
                  <a:pt x="274980" y="46520"/>
                </a:lnTo>
                <a:lnTo>
                  <a:pt x="275107" y="46824"/>
                </a:lnTo>
                <a:lnTo>
                  <a:pt x="275424" y="46482"/>
                </a:lnTo>
                <a:lnTo>
                  <a:pt x="278307" y="52260"/>
                </a:lnTo>
                <a:lnTo>
                  <a:pt x="280314" y="51015"/>
                </a:lnTo>
                <a:lnTo>
                  <a:pt x="283591" y="50101"/>
                </a:lnTo>
                <a:lnTo>
                  <a:pt x="285102" y="44767"/>
                </a:lnTo>
                <a:close/>
              </a:path>
              <a:path w="1021079" h="334010">
                <a:moveTo>
                  <a:pt x="305866" y="21780"/>
                </a:moveTo>
                <a:lnTo>
                  <a:pt x="298462" y="24117"/>
                </a:lnTo>
                <a:lnTo>
                  <a:pt x="304647" y="31064"/>
                </a:lnTo>
                <a:lnTo>
                  <a:pt x="305866" y="21780"/>
                </a:lnTo>
                <a:close/>
              </a:path>
              <a:path w="1021079" h="334010">
                <a:moveTo>
                  <a:pt x="324269" y="75526"/>
                </a:moveTo>
                <a:lnTo>
                  <a:pt x="320802" y="74739"/>
                </a:lnTo>
                <a:lnTo>
                  <a:pt x="319074" y="74333"/>
                </a:lnTo>
                <a:lnTo>
                  <a:pt x="318731" y="77050"/>
                </a:lnTo>
                <a:lnTo>
                  <a:pt x="323951" y="77050"/>
                </a:lnTo>
                <a:lnTo>
                  <a:pt x="324053" y="76542"/>
                </a:lnTo>
                <a:lnTo>
                  <a:pt x="324167" y="76034"/>
                </a:lnTo>
                <a:lnTo>
                  <a:pt x="324269" y="75526"/>
                </a:lnTo>
                <a:close/>
              </a:path>
              <a:path w="1021079" h="334010">
                <a:moveTo>
                  <a:pt x="473697" y="93065"/>
                </a:moveTo>
                <a:lnTo>
                  <a:pt x="473456" y="93014"/>
                </a:lnTo>
                <a:lnTo>
                  <a:pt x="473227" y="92951"/>
                </a:lnTo>
                <a:lnTo>
                  <a:pt x="472986" y="92900"/>
                </a:lnTo>
                <a:lnTo>
                  <a:pt x="472567" y="93776"/>
                </a:lnTo>
                <a:lnTo>
                  <a:pt x="472173" y="94653"/>
                </a:lnTo>
                <a:lnTo>
                  <a:pt x="471716" y="95504"/>
                </a:lnTo>
                <a:lnTo>
                  <a:pt x="471246" y="96431"/>
                </a:lnTo>
                <a:lnTo>
                  <a:pt x="470712" y="97320"/>
                </a:lnTo>
                <a:lnTo>
                  <a:pt x="470204" y="98221"/>
                </a:lnTo>
                <a:lnTo>
                  <a:pt x="472325" y="98971"/>
                </a:lnTo>
                <a:lnTo>
                  <a:pt x="473697" y="93065"/>
                </a:lnTo>
                <a:close/>
              </a:path>
              <a:path w="1021079" h="334010">
                <a:moveTo>
                  <a:pt x="479818" y="4254"/>
                </a:moveTo>
                <a:lnTo>
                  <a:pt x="470204" y="0"/>
                </a:lnTo>
                <a:lnTo>
                  <a:pt x="470204" y="10477"/>
                </a:lnTo>
                <a:lnTo>
                  <a:pt x="479818" y="4254"/>
                </a:lnTo>
                <a:close/>
              </a:path>
              <a:path w="1021079" h="334010">
                <a:moveTo>
                  <a:pt x="480860" y="102565"/>
                </a:moveTo>
                <a:lnTo>
                  <a:pt x="472782" y="104470"/>
                </a:lnTo>
                <a:lnTo>
                  <a:pt x="472706" y="104673"/>
                </a:lnTo>
                <a:lnTo>
                  <a:pt x="476605" y="112268"/>
                </a:lnTo>
                <a:lnTo>
                  <a:pt x="480860" y="102565"/>
                </a:lnTo>
                <a:close/>
              </a:path>
              <a:path w="1021079" h="334010">
                <a:moveTo>
                  <a:pt x="487514" y="84899"/>
                </a:moveTo>
                <a:lnTo>
                  <a:pt x="484581" y="83959"/>
                </a:lnTo>
                <a:lnTo>
                  <a:pt x="483501" y="83235"/>
                </a:lnTo>
                <a:lnTo>
                  <a:pt x="481418" y="83705"/>
                </a:lnTo>
                <a:lnTo>
                  <a:pt x="480352" y="84645"/>
                </a:lnTo>
                <a:lnTo>
                  <a:pt x="479209" y="85293"/>
                </a:lnTo>
                <a:lnTo>
                  <a:pt x="479755" y="86004"/>
                </a:lnTo>
                <a:lnTo>
                  <a:pt x="480364" y="87363"/>
                </a:lnTo>
                <a:lnTo>
                  <a:pt x="482104" y="87223"/>
                </a:lnTo>
                <a:lnTo>
                  <a:pt x="483298" y="86512"/>
                </a:lnTo>
                <a:lnTo>
                  <a:pt x="487514" y="84899"/>
                </a:lnTo>
                <a:close/>
              </a:path>
              <a:path w="1021079" h="334010">
                <a:moveTo>
                  <a:pt x="492747" y="14605"/>
                </a:moveTo>
                <a:lnTo>
                  <a:pt x="490169" y="11214"/>
                </a:lnTo>
                <a:lnTo>
                  <a:pt x="483971" y="2768"/>
                </a:lnTo>
                <a:lnTo>
                  <a:pt x="483603" y="5156"/>
                </a:lnTo>
                <a:lnTo>
                  <a:pt x="482879" y="7277"/>
                </a:lnTo>
                <a:lnTo>
                  <a:pt x="482561" y="9017"/>
                </a:lnTo>
                <a:lnTo>
                  <a:pt x="481723" y="9080"/>
                </a:lnTo>
                <a:lnTo>
                  <a:pt x="481330" y="9626"/>
                </a:lnTo>
                <a:lnTo>
                  <a:pt x="481444" y="11010"/>
                </a:lnTo>
                <a:lnTo>
                  <a:pt x="481888" y="11353"/>
                </a:lnTo>
                <a:lnTo>
                  <a:pt x="482549" y="11430"/>
                </a:lnTo>
                <a:lnTo>
                  <a:pt x="482663" y="11861"/>
                </a:lnTo>
                <a:lnTo>
                  <a:pt x="482777" y="12039"/>
                </a:lnTo>
                <a:lnTo>
                  <a:pt x="484746" y="15392"/>
                </a:lnTo>
                <a:lnTo>
                  <a:pt x="488721" y="16129"/>
                </a:lnTo>
                <a:lnTo>
                  <a:pt x="492734" y="14617"/>
                </a:lnTo>
                <a:close/>
              </a:path>
              <a:path w="1021079" h="334010">
                <a:moveTo>
                  <a:pt x="506196" y="123050"/>
                </a:moveTo>
                <a:lnTo>
                  <a:pt x="506095" y="122897"/>
                </a:lnTo>
                <a:lnTo>
                  <a:pt x="505891" y="122758"/>
                </a:lnTo>
                <a:lnTo>
                  <a:pt x="505980" y="122897"/>
                </a:lnTo>
                <a:lnTo>
                  <a:pt x="506196" y="123050"/>
                </a:lnTo>
                <a:close/>
              </a:path>
              <a:path w="1021079" h="334010">
                <a:moveTo>
                  <a:pt x="512635" y="69748"/>
                </a:moveTo>
                <a:lnTo>
                  <a:pt x="508215" y="71462"/>
                </a:lnTo>
                <a:lnTo>
                  <a:pt x="506133" y="72961"/>
                </a:lnTo>
                <a:lnTo>
                  <a:pt x="510463" y="78562"/>
                </a:lnTo>
                <a:lnTo>
                  <a:pt x="512635" y="69748"/>
                </a:lnTo>
                <a:close/>
              </a:path>
              <a:path w="1021079" h="334010">
                <a:moveTo>
                  <a:pt x="522300" y="40525"/>
                </a:moveTo>
                <a:lnTo>
                  <a:pt x="522071" y="40271"/>
                </a:lnTo>
                <a:lnTo>
                  <a:pt x="520903" y="39204"/>
                </a:lnTo>
                <a:lnTo>
                  <a:pt x="519480" y="37731"/>
                </a:lnTo>
                <a:lnTo>
                  <a:pt x="516724" y="35445"/>
                </a:lnTo>
                <a:lnTo>
                  <a:pt x="515277" y="34569"/>
                </a:lnTo>
                <a:lnTo>
                  <a:pt x="513905" y="33616"/>
                </a:lnTo>
                <a:lnTo>
                  <a:pt x="512597" y="43027"/>
                </a:lnTo>
                <a:lnTo>
                  <a:pt x="508863" y="41516"/>
                </a:lnTo>
                <a:lnTo>
                  <a:pt x="503148" y="39204"/>
                </a:lnTo>
                <a:lnTo>
                  <a:pt x="502285" y="38595"/>
                </a:lnTo>
                <a:lnTo>
                  <a:pt x="495414" y="41516"/>
                </a:lnTo>
                <a:lnTo>
                  <a:pt x="492366" y="36347"/>
                </a:lnTo>
                <a:lnTo>
                  <a:pt x="488505" y="33616"/>
                </a:lnTo>
                <a:lnTo>
                  <a:pt x="488327" y="33616"/>
                </a:lnTo>
                <a:lnTo>
                  <a:pt x="481545" y="41224"/>
                </a:lnTo>
                <a:lnTo>
                  <a:pt x="489089" y="44589"/>
                </a:lnTo>
                <a:lnTo>
                  <a:pt x="486308" y="54241"/>
                </a:lnTo>
                <a:lnTo>
                  <a:pt x="486206" y="54800"/>
                </a:lnTo>
                <a:lnTo>
                  <a:pt x="489902" y="58597"/>
                </a:lnTo>
                <a:lnTo>
                  <a:pt x="500621" y="56476"/>
                </a:lnTo>
                <a:lnTo>
                  <a:pt x="500735" y="56819"/>
                </a:lnTo>
                <a:lnTo>
                  <a:pt x="500811" y="56997"/>
                </a:lnTo>
                <a:lnTo>
                  <a:pt x="497535" y="60477"/>
                </a:lnTo>
                <a:lnTo>
                  <a:pt x="499732" y="63715"/>
                </a:lnTo>
                <a:lnTo>
                  <a:pt x="501307" y="66878"/>
                </a:lnTo>
                <a:lnTo>
                  <a:pt x="506806" y="68338"/>
                </a:lnTo>
                <a:lnTo>
                  <a:pt x="508406" y="65862"/>
                </a:lnTo>
                <a:lnTo>
                  <a:pt x="511975" y="59004"/>
                </a:lnTo>
                <a:lnTo>
                  <a:pt x="516407" y="57442"/>
                </a:lnTo>
                <a:lnTo>
                  <a:pt x="517804" y="56476"/>
                </a:lnTo>
                <a:lnTo>
                  <a:pt x="520230" y="54800"/>
                </a:lnTo>
                <a:lnTo>
                  <a:pt x="519137" y="54241"/>
                </a:lnTo>
                <a:lnTo>
                  <a:pt x="515658" y="52476"/>
                </a:lnTo>
                <a:lnTo>
                  <a:pt x="512241" y="52616"/>
                </a:lnTo>
                <a:lnTo>
                  <a:pt x="509562" y="54241"/>
                </a:lnTo>
                <a:lnTo>
                  <a:pt x="509244" y="53505"/>
                </a:lnTo>
                <a:lnTo>
                  <a:pt x="508711" y="52870"/>
                </a:lnTo>
                <a:lnTo>
                  <a:pt x="508152" y="52476"/>
                </a:lnTo>
                <a:lnTo>
                  <a:pt x="507834" y="52476"/>
                </a:lnTo>
                <a:lnTo>
                  <a:pt x="515937" y="47548"/>
                </a:lnTo>
                <a:lnTo>
                  <a:pt x="518045" y="46634"/>
                </a:lnTo>
                <a:lnTo>
                  <a:pt x="520814" y="43891"/>
                </a:lnTo>
                <a:lnTo>
                  <a:pt x="521131" y="43027"/>
                </a:lnTo>
                <a:lnTo>
                  <a:pt x="521487" y="42075"/>
                </a:lnTo>
                <a:lnTo>
                  <a:pt x="522300" y="40525"/>
                </a:lnTo>
                <a:close/>
              </a:path>
              <a:path w="1021079" h="334010">
                <a:moveTo>
                  <a:pt x="535584" y="46126"/>
                </a:moveTo>
                <a:lnTo>
                  <a:pt x="533908" y="46050"/>
                </a:lnTo>
                <a:lnTo>
                  <a:pt x="532409" y="46177"/>
                </a:lnTo>
                <a:lnTo>
                  <a:pt x="531202" y="46443"/>
                </a:lnTo>
                <a:lnTo>
                  <a:pt x="529475" y="45796"/>
                </a:lnTo>
                <a:lnTo>
                  <a:pt x="528840" y="47053"/>
                </a:lnTo>
                <a:lnTo>
                  <a:pt x="528027" y="40449"/>
                </a:lnTo>
                <a:lnTo>
                  <a:pt x="522516" y="40449"/>
                </a:lnTo>
                <a:lnTo>
                  <a:pt x="522414" y="40271"/>
                </a:lnTo>
                <a:lnTo>
                  <a:pt x="522325" y="40525"/>
                </a:lnTo>
                <a:lnTo>
                  <a:pt x="522516" y="40525"/>
                </a:lnTo>
                <a:lnTo>
                  <a:pt x="522744" y="46456"/>
                </a:lnTo>
                <a:lnTo>
                  <a:pt x="524713" y="49301"/>
                </a:lnTo>
                <a:lnTo>
                  <a:pt x="528599" y="48069"/>
                </a:lnTo>
                <a:lnTo>
                  <a:pt x="528485" y="49822"/>
                </a:lnTo>
                <a:lnTo>
                  <a:pt x="529513" y="50927"/>
                </a:lnTo>
                <a:lnTo>
                  <a:pt x="533704" y="51219"/>
                </a:lnTo>
                <a:lnTo>
                  <a:pt x="535038" y="49834"/>
                </a:lnTo>
                <a:lnTo>
                  <a:pt x="535584" y="46126"/>
                </a:lnTo>
                <a:close/>
              </a:path>
              <a:path w="1021079" h="334010">
                <a:moveTo>
                  <a:pt x="537387" y="134645"/>
                </a:moveTo>
                <a:lnTo>
                  <a:pt x="536600" y="128193"/>
                </a:lnTo>
                <a:lnTo>
                  <a:pt x="528828" y="127660"/>
                </a:lnTo>
                <a:lnTo>
                  <a:pt x="527951" y="128447"/>
                </a:lnTo>
                <a:lnTo>
                  <a:pt x="527646" y="136728"/>
                </a:lnTo>
                <a:lnTo>
                  <a:pt x="530682" y="133540"/>
                </a:lnTo>
                <a:lnTo>
                  <a:pt x="537387" y="134645"/>
                </a:lnTo>
                <a:close/>
              </a:path>
              <a:path w="1021079" h="334010">
                <a:moveTo>
                  <a:pt x="540169" y="12293"/>
                </a:moveTo>
                <a:lnTo>
                  <a:pt x="523455" y="11188"/>
                </a:lnTo>
                <a:lnTo>
                  <a:pt x="514235" y="6210"/>
                </a:lnTo>
                <a:lnTo>
                  <a:pt x="514883" y="5943"/>
                </a:lnTo>
                <a:lnTo>
                  <a:pt x="515391" y="5499"/>
                </a:lnTo>
                <a:lnTo>
                  <a:pt x="515416" y="4470"/>
                </a:lnTo>
                <a:lnTo>
                  <a:pt x="514819" y="4216"/>
                </a:lnTo>
                <a:lnTo>
                  <a:pt x="514502" y="3987"/>
                </a:lnTo>
                <a:lnTo>
                  <a:pt x="513473" y="3937"/>
                </a:lnTo>
                <a:lnTo>
                  <a:pt x="512699" y="4330"/>
                </a:lnTo>
                <a:lnTo>
                  <a:pt x="512457" y="5245"/>
                </a:lnTo>
                <a:lnTo>
                  <a:pt x="507085" y="2349"/>
                </a:lnTo>
                <a:lnTo>
                  <a:pt x="493039" y="14541"/>
                </a:lnTo>
                <a:lnTo>
                  <a:pt x="492836" y="14579"/>
                </a:lnTo>
                <a:lnTo>
                  <a:pt x="492823" y="14732"/>
                </a:lnTo>
                <a:lnTo>
                  <a:pt x="492975" y="14617"/>
                </a:lnTo>
                <a:lnTo>
                  <a:pt x="489496" y="20218"/>
                </a:lnTo>
                <a:lnTo>
                  <a:pt x="497268" y="19380"/>
                </a:lnTo>
                <a:lnTo>
                  <a:pt x="502526" y="16167"/>
                </a:lnTo>
                <a:lnTo>
                  <a:pt x="507060" y="10477"/>
                </a:lnTo>
                <a:lnTo>
                  <a:pt x="508457" y="17386"/>
                </a:lnTo>
                <a:lnTo>
                  <a:pt x="505929" y="22453"/>
                </a:lnTo>
                <a:lnTo>
                  <a:pt x="501904" y="26708"/>
                </a:lnTo>
                <a:lnTo>
                  <a:pt x="498805" y="31127"/>
                </a:lnTo>
                <a:lnTo>
                  <a:pt x="505498" y="36957"/>
                </a:lnTo>
                <a:lnTo>
                  <a:pt x="513778" y="33350"/>
                </a:lnTo>
                <a:lnTo>
                  <a:pt x="511606" y="23342"/>
                </a:lnTo>
                <a:lnTo>
                  <a:pt x="515518" y="19837"/>
                </a:lnTo>
                <a:lnTo>
                  <a:pt x="520280" y="19545"/>
                </a:lnTo>
                <a:lnTo>
                  <a:pt x="525183" y="20002"/>
                </a:lnTo>
                <a:lnTo>
                  <a:pt x="529501" y="18719"/>
                </a:lnTo>
                <a:lnTo>
                  <a:pt x="534962" y="24193"/>
                </a:lnTo>
                <a:lnTo>
                  <a:pt x="540169" y="12293"/>
                </a:lnTo>
                <a:close/>
              </a:path>
              <a:path w="1021079" h="334010">
                <a:moveTo>
                  <a:pt x="546214" y="136093"/>
                </a:moveTo>
                <a:lnTo>
                  <a:pt x="545922" y="135839"/>
                </a:lnTo>
                <a:lnTo>
                  <a:pt x="545947" y="136029"/>
                </a:lnTo>
                <a:lnTo>
                  <a:pt x="546138" y="136105"/>
                </a:lnTo>
                <a:close/>
              </a:path>
              <a:path w="1021079" h="334010">
                <a:moveTo>
                  <a:pt x="546912" y="139319"/>
                </a:moveTo>
                <a:lnTo>
                  <a:pt x="545985" y="136118"/>
                </a:lnTo>
                <a:lnTo>
                  <a:pt x="543623" y="136499"/>
                </a:lnTo>
                <a:lnTo>
                  <a:pt x="540981" y="136461"/>
                </a:lnTo>
                <a:lnTo>
                  <a:pt x="539076" y="137553"/>
                </a:lnTo>
                <a:lnTo>
                  <a:pt x="537857" y="138252"/>
                </a:lnTo>
                <a:lnTo>
                  <a:pt x="537806" y="140804"/>
                </a:lnTo>
                <a:lnTo>
                  <a:pt x="537235" y="142532"/>
                </a:lnTo>
                <a:lnTo>
                  <a:pt x="539115" y="142875"/>
                </a:lnTo>
                <a:lnTo>
                  <a:pt x="541337" y="143992"/>
                </a:lnTo>
                <a:lnTo>
                  <a:pt x="546100" y="142125"/>
                </a:lnTo>
                <a:lnTo>
                  <a:pt x="546912" y="139319"/>
                </a:lnTo>
                <a:close/>
              </a:path>
              <a:path w="1021079" h="334010">
                <a:moveTo>
                  <a:pt x="553123" y="126707"/>
                </a:moveTo>
                <a:lnTo>
                  <a:pt x="546608" y="127939"/>
                </a:lnTo>
                <a:lnTo>
                  <a:pt x="546468" y="128016"/>
                </a:lnTo>
                <a:lnTo>
                  <a:pt x="546227" y="135661"/>
                </a:lnTo>
                <a:lnTo>
                  <a:pt x="550252" y="133985"/>
                </a:lnTo>
                <a:lnTo>
                  <a:pt x="552475" y="131127"/>
                </a:lnTo>
                <a:lnTo>
                  <a:pt x="553123" y="126707"/>
                </a:lnTo>
                <a:close/>
              </a:path>
              <a:path w="1021079" h="334010">
                <a:moveTo>
                  <a:pt x="559117" y="79984"/>
                </a:moveTo>
                <a:lnTo>
                  <a:pt x="558012" y="77685"/>
                </a:lnTo>
                <a:lnTo>
                  <a:pt x="556209" y="78435"/>
                </a:lnTo>
                <a:lnTo>
                  <a:pt x="554380" y="79121"/>
                </a:lnTo>
                <a:lnTo>
                  <a:pt x="552665" y="80022"/>
                </a:lnTo>
                <a:lnTo>
                  <a:pt x="552526" y="80098"/>
                </a:lnTo>
                <a:lnTo>
                  <a:pt x="553275" y="81661"/>
                </a:lnTo>
                <a:lnTo>
                  <a:pt x="553605" y="82524"/>
                </a:lnTo>
                <a:lnTo>
                  <a:pt x="559117" y="79984"/>
                </a:lnTo>
                <a:close/>
              </a:path>
              <a:path w="1021079" h="334010">
                <a:moveTo>
                  <a:pt x="607466" y="187401"/>
                </a:moveTo>
                <a:lnTo>
                  <a:pt x="604062" y="188366"/>
                </a:lnTo>
                <a:lnTo>
                  <a:pt x="601103" y="188480"/>
                </a:lnTo>
                <a:lnTo>
                  <a:pt x="599224" y="193586"/>
                </a:lnTo>
                <a:lnTo>
                  <a:pt x="598487" y="197967"/>
                </a:lnTo>
                <a:lnTo>
                  <a:pt x="597458" y="202260"/>
                </a:lnTo>
                <a:lnTo>
                  <a:pt x="600849" y="203390"/>
                </a:lnTo>
                <a:lnTo>
                  <a:pt x="607466" y="187401"/>
                </a:lnTo>
                <a:close/>
              </a:path>
              <a:path w="1021079" h="334010">
                <a:moveTo>
                  <a:pt x="666165" y="210616"/>
                </a:moveTo>
                <a:lnTo>
                  <a:pt x="665060" y="209664"/>
                </a:lnTo>
                <a:lnTo>
                  <a:pt x="664552" y="208902"/>
                </a:lnTo>
                <a:lnTo>
                  <a:pt x="663663" y="209702"/>
                </a:lnTo>
                <a:lnTo>
                  <a:pt x="662520" y="210375"/>
                </a:lnTo>
                <a:lnTo>
                  <a:pt x="662012" y="211353"/>
                </a:lnTo>
                <a:lnTo>
                  <a:pt x="661746" y="211861"/>
                </a:lnTo>
                <a:lnTo>
                  <a:pt x="662609" y="212902"/>
                </a:lnTo>
                <a:lnTo>
                  <a:pt x="663270" y="214388"/>
                </a:lnTo>
                <a:lnTo>
                  <a:pt x="664476" y="213004"/>
                </a:lnTo>
                <a:lnTo>
                  <a:pt x="665568" y="212178"/>
                </a:lnTo>
                <a:lnTo>
                  <a:pt x="666165" y="210616"/>
                </a:lnTo>
                <a:close/>
              </a:path>
              <a:path w="1021079" h="334010">
                <a:moveTo>
                  <a:pt x="702348" y="174396"/>
                </a:moveTo>
                <a:lnTo>
                  <a:pt x="702246" y="172516"/>
                </a:lnTo>
                <a:lnTo>
                  <a:pt x="700455" y="172326"/>
                </a:lnTo>
                <a:lnTo>
                  <a:pt x="700100" y="174244"/>
                </a:lnTo>
                <a:lnTo>
                  <a:pt x="699871" y="176123"/>
                </a:lnTo>
                <a:lnTo>
                  <a:pt x="699630" y="177990"/>
                </a:lnTo>
                <a:lnTo>
                  <a:pt x="700532" y="178041"/>
                </a:lnTo>
                <a:lnTo>
                  <a:pt x="701421" y="178104"/>
                </a:lnTo>
                <a:lnTo>
                  <a:pt x="702322" y="178155"/>
                </a:lnTo>
                <a:lnTo>
                  <a:pt x="702322" y="176276"/>
                </a:lnTo>
                <a:lnTo>
                  <a:pt x="702348" y="174396"/>
                </a:lnTo>
                <a:close/>
              </a:path>
              <a:path w="1021079" h="334010">
                <a:moveTo>
                  <a:pt x="712419" y="144805"/>
                </a:moveTo>
                <a:lnTo>
                  <a:pt x="708418" y="136258"/>
                </a:lnTo>
                <a:lnTo>
                  <a:pt x="703440" y="141566"/>
                </a:lnTo>
                <a:lnTo>
                  <a:pt x="698944" y="142862"/>
                </a:lnTo>
                <a:lnTo>
                  <a:pt x="696023" y="135699"/>
                </a:lnTo>
                <a:lnTo>
                  <a:pt x="689559" y="138353"/>
                </a:lnTo>
                <a:lnTo>
                  <a:pt x="684733" y="136207"/>
                </a:lnTo>
                <a:lnTo>
                  <a:pt x="680554" y="132930"/>
                </a:lnTo>
                <a:lnTo>
                  <a:pt x="682104" y="128257"/>
                </a:lnTo>
                <a:lnTo>
                  <a:pt x="684060" y="124815"/>
                </a:lnTo>
                <a:lnTo>
                  <a:pt x="689216" y="125628"/>
                </a:lnTo>
                <a:lnTo>
                  <a:pt x="689216" y="112826"/>
                </a:lnTo>
                <a:lnTo>
                  <a:pt x="686130" y="116192"/>
                </a:lnTo>
                <a:lnTo>
                  <a:pt x="684784" y="117868"/>
                </a:lnTo>
                <a:lnTo>
                  <a:pt x="681761" y="120688"/>
                </a:lnTo>
                <a:lnTo>
                  <a:pt x="680262" y="122504"/>
                </a:lnTo>
                <a:lnTo>
                  <a:pt x="670483" y="124802"/>
                </a:lnTo>
                <a:lnTo>
                  <a:pt x="669975" y="125082"/>
                </a:lnTo>
                <a:lnTo>
                  <a:pt x="666686" y="136131"/>
                </a:lnTo>
                <a:lnTo>
                  <a:pt x="660831" y="138645"/>
                </a:lnTo>
                <a:lnTo>
                  <a:pt x="657364" y="132422"/>
                </a:lnTo>
                <a:lnTo>
                  <a:pt x="654088" y="132702"/>
                </a:lnTo>
                <a:lnTo>
                  <a:pt x="647776" y="137553"/>
                </a:lnTo>
                <a:lnTo>
                  <a:pt x="646849" y="140690"/>
                </a:lnTo>
                <a:lnTo>
                  <a:pt x="651243" y="144297"/>
                </a:lnTo>
                <a:lnTo>
                  <a:pt x="653846" y="146431"/>
                </a:lnTo>
                <a:lnTo>
                  <a:pt x="651510" y="149186"/>
                </a:lnTo>
                <a:lnTo>
                  <a:pt x="644779" y="148107"/>
                </a:lnTo>
                <a:lnTo>
                  <a:pt x="641286" y="146215"/>
                </a:lnTo>
                <a:lnTo>
                  <a:pt x="636397" y="144411"/>
                </a:lnTo>
                <a:lnTo>
                  <a:pt x="632345" y="154863"/>
                </a:lnTo>
                <a:lnTo>
                  <a:pt x="660349" y="152311"/>
                </a:lnTo>
                <a:lnTo>
                  <a:pt x="660349" y="142735"/>
                </a:lnTo>
                <a:lnTo>
                  <a:pt x="676935" y="136436"/>
                </a:lnTo>
                <a:lnTo>
                  <a:pt x="678688" y="137007"/>
                </a:lnTo>
                <a:lnTo>
                  <a:pt x="689114" y="146469"/>
                </a:lnTo>
                <a:lnTo>
                  <a:pt x="693293" y="148475"/>
                </a:lnTo>
                <a:lnTo>
                  <a:pt x="700798" y="145948"/>
                </a:lnTo>
                <a:lnTo>
                  <a:pt x="709955" y="150533"/>
                </a:lnTo>
                <a:lnTo>
                  <a:pt x="710742" y="147459"/>
                </a:lnTo>
                <a:lnTo>
                  <a:pt x="712419" y="144805"/>
                </a:lnTo>
                <a:close/>
              </a:path>
              <a:path w="1021079" h="334010">
                <a:moveTo>
                  <a:pt x="727875" y="172758"/>
                </a:moveTo>
                <a:lnTo>
                  <a:pt x="717372" y="160413"/>
                </a:lnTo>
                <a:lnTo>
                  <a:pt x="703376" y="165620"/>
                </a:lnTo>
                <a:lnTo>
                  <a:pt x="708291" y="175082"/>
                </a:lnTo>
                <a:lnTo>
                  <a:pt x="713219" y="179209"/>
                </a:lnTo>
                <a:lnTo>
                  <a:pt x="719366" y="178320"/>
                </a:lnTo>
                <a:lnTo>
                  <a:pt x="727875" y="172758"/>
                </a:lnTo>
                <a:close/>
              </a:path>
              <a:path w="1021079" h="334010">
                <a:moveTo>
                  <a:pt x="729576" y="146227"/>
                </a:moveTo>
                <a:lnTo>
                  <a:pt x="723658" y="147180"/>
                </a:lnTo>
                <a:lnTo>
                  <a:pt x="718756" y="144907"/>
                </a:lnTo>
                <a:lnTo>
                  <a:pt x="716178" y="151892"/>
                </a:lnTo>
                <a:lnTo>
                  <a:pt x="720991" y="151701"/>
                </a:lnTo>
                <a:lnTo>
                  <a:pt x="725766" y="154901"/>
                </a:lnTo>
                <a:lnTo>
                  <a:pt x="729576" y="146227"/>
                </a:lnTo>
                <a:close/>
              </a:path>
              <a:path w="1021079" h="334010">
                <a:moveTo>
                  <a:pt x="734644" y="166560"/>
                </a:moveTo>
                <a:lnTo>
                  <a:pt x="734593" y="161544"/>
                </a:lnTo>
                <a:lnTo>
                  <a:pt x="726376" y="166192"/>
                </a:lnTo>
                <a:lnTo>
                  <a:pt x="733666" y="169926"/>
                </a:lnTo>
                <a:lnTo>
                  <a:pt x="734644" y="166560"/>
                </a:lnTo>
                <a:close/>
              </a:path>
              <a:path w="1021079" h="334010">
                <a:moveTo>
                  <a:pt x="747331" y="159004"/>
                </a:moveTo>
                <a:lnTo>
                  <a:pt x="747039" y="158000"/>
                </a:lnTo>
                <a:lnTo>
                  <a:pt x="746709" y="156933"/>
                </a:lnTo>
                <a:lnTo>
                  <a:pt x="744613" y="155562"/>
                </a:lnTo>
                <a:lnTo>
                  <a:pt x="742353" y="155854"/>
                </a:lnTo>
                <a:lnTo>
                  <a:pt x="740486" y="157911"/>
                </a:lnTo>
                <a:lnTo>
                  <a:pt x="740689" y="158750"/>
                </a:lnTo>
                <a:lnTo>
                  <a:pt x="740968" y="159943"/>
                </a:lnTo>
                <a:lnTo>
                  <a:pt x="742861" y="160782"/>
                </a:lnTo>
                <a:lnTo>
                  <a:pt x="744842" y="162407"/>
                </a:lnTo>
                <a:lnTo>
                  <a:pt x="745871" y="160489"/>
                </a:lnTo>
                <a:lnTo>
                  <a:pt x="747331" y="159004"/>
                </a:lnTo>
                <a:close/>
              </a:path>
              <a:path w="1021079" h="334010">
                <a:moveTo>
                  <a:pt x="754634" y="148551"/>
                </a:moveTo>
                <a:lnTo>
                  <a:pt x="753821" y="144487"/>
                </a:lnTo>
                <a:lnTo>
                  <a:pt x="752119" y="142570"/>
                </a:lnTo>
                <a:lnTo>
                  <a:pt x="750760" y="142303"/>
                </a:lnTo>
                <a:lnTo>
                  <a:pt x="745185" y="141211"/>
                </a:lnTo>
                <a:lnTo>
                  <a:pt x="741133" y="143281"/>
                </a:lnTo>
                <a:lnTo>
                  <a:pt x="738225" y="149783"/>
                </a:lnTo>
                <a:lnTo>
                  <a:pt x="754253" y="154571"/>
                </a:lnTo>
                <a:lnTo>
                  <a:pt x="754253" y="151371"/>
                </a:lnTo>
                <a:lnTo>
                  <a:pt x="754634" y="148551"/>
                </a:lnTo>
                <a:close/>
              </a:path>
              <a:path w="1021079" h="334010">
                <a:moveTo>
                  <a:pt x="765124" y="145161"/>
                </a:moveTo>
                <a:lnTo>
                  <a:pt x="764603" y="143941"/>
                </a:lnTo>
                <a:lnTo>
                  <a:pt x="764336" y="142748"/>
                </a:lnTo>
                <a:lnTo>
                  <a:pt x="763016" y="142773"/>
                </a:lnTo>
                <a:lnTo>
                  <a:pt x="762685" y="144399"/>
                </a:lnTo>
                <a:lnTo>
                  <a:pt x="761619" y="149466"/>
                </a:lnTo>
                <a:lnTo>
                  <a:pt x="763828" y="147510"/>
                </a:lnTo>
                <a:lnTo>
                  <a:pt x="764959" y="146964"/>
                </a:lnTo>
                <a:lnTo>
                  <a:pt x="765124" y="145161"/>
                </a:lnTo>
                <a:close/>
              </a:path>
              <a:path w="1021079" h="334010">
                <a:moveTo>
                  <a:pt x="783513" y="237210"/>
                </a:moveTo>
                <a:lnTo>
                  <a:pt x="782904" y="233616"/>
                </a:lnTo>
                <a:lnTo>
                  <a:pt x="779246" y="233108"/>
                </a:lnTo>
                <a:lnTo>
                  <a:pt x="775538" y="232041"/>
                </a:lnTo>
                <a:lnTo>
                  <a:pt x="771969" y="232384"/>
                </a:lnTo>
                <a:lnTo>
                  <a:pt x="770394" y="232537"/>
                </a:lnTo>
                <a:lnTo>
                  <a:pt x="769137" y="235559"/>
                </a:lnTo>
                <a:lnTo>
                  <a:pt x="767727" y="237274"/>
                </a:lnTo>
                <a:lnTo>
                  <a:pt x="769607" y="238480"/>
                </a:lnTo>
                <a:lnTo>
                  <a:pt x="771652" y="240855"/>
                </a:lnTo>
                <a:lnTo>
                  <a:pt x="776833" y="240233"/>
                </a:lnTo>
                <a:lnTo>
                  <a:pt x="780135" y="238442"/>
                </a:lnTo>
                <a:lnTo>
                  <a:pt x="783513" y="237210"/>
                </a:lnTo>
                <a:close/>
              </a:path>
              <a:path w="1021079" h="334010">
                <a:moveTo>
                  <a:pt x="791438" y="237934"/>
                </a:moveTo>
                <a:lnTo>
                  <a:pt x="790524" y="236766"/>
                </a:lnTo>
                <a:lnTo>
                  <a:pt x="790155" y="235915"/>
                </a:lnTo>
                <a:lnTo>
                  <a:pt x="789025" y="236474"/>
                </a:lnTo>
                <a:lnTo>
                  <a:pt x="787692" y="236842"/>
                </a:lnTo>
                <a:lnTo>
                  <a:pt x="786892" y="237680"/>
                </a:lnTo>
                <a:lnTo>
                  <a:pt x="786536" y="238048"/>
                </a:lnTo>
                <a:lnTo>
                  <a:pt x="787298" y="239369"/>
                </a:lnTo>
                <a:lnTo>
                  <a:pt x="787781" y="241058"/>
                </a:lnTo>
                <a:lnTo>
                  <a:pt x="789254" y="239966"/>
                </a:lnTo>
                <a:lnTo>
                  <a:pt x="790536" y="239382"/>
                </a:lnTo>
                <a:lnTo>
                  <a:pt x="791438" y="237934"/>
                </a:lnTo>
                <a:close/>
              </a:path>
              <a:path w="1021079" h="334010">
                <a:moveTo>
                  <a:pt x="805459" y="117094"/>
                </a:moveTo>
                <a:lnTo>
                  <a:pt x="798029" y="117094"/>
                </a:lnTo>
                <a:lnTo>
                  <a:pt x="798525" y="128016"/>
                </a:lnTo>
                <a:lnTo>
                  <a:pt x="790448" y="125209"/>
                </a:lnTo>
                <a:lnTo>
                  <a:pt x="791641" y="122859"/>
                </a:lnTo>
                <a:lnTo>
                  <a:pt x="793381" y="120637"/>
                </a:lnTo>
                <a:lnTo>
                  <a:pt x="794943" y="113652"/>
                </a:lnTo>
                <a:lnTo>
                  <a:pt x="799769" y="116103"/>
                </a:lnTo>
                <a:lnTo>
                  <a:pt x="802487" y="112750"/>
                </a:lnTo>
                <a:lnTo>
                  <a:pt x="801662" y="110172"/>
                </a:lnTo>
                <a:lnTo>
                  <a:pt x="801662" y="107873"/>
                </a:lnTo>
                <a:lnTo>
                  <a:pt x="792848" y="109626"/>
                </a:lnTo>
                <a:lnTo>
                  <a:pt x="784669" y="111734"/>
                </a:lnTo>
                <a:lnTo>
                  <a:pt x="778116" y="115976"/>
                </a:lnTo>
                <a:lnTo>
                  <a:pt x="774230" y="124142"/>
                </a:lnTo>
                <a:lnTo>
                  <a:pt x="780948" y="126301"/>
                </a:lnTo>
                <a:lnTo>
                  <a:pt x="780948" y="146367"/>
                </a:lnTo>
                <a:lnTo>
                  <a:pt x="788797" y="145669"/>
                </a:lnTo>
                <a:lnTo>
                  <a:pt x="789495" y="134594"/>
                </a:lnTo>
                <a:lnTo>
                  <a:pt x="795604" y="140690"/>
                </a:lnTo>
                <a:lnTo>
                  <a:pt x="799795" y="135280"/>
                </a:lnTo>
                <a:lnTo>
                  <a:pt x="802487" y="129514"/>
                </a:lnTo>
                <a:lnTo>
                  <a:pt x="804189" y="123431"/>
                </a:lnTo>
                <a:lnTo>
                  <a:pt x="805459" y="117094"/>
                </a:lnTo>
                <a:close/>
              </a:path>
              <a:path w="1021079" h="334010">
                <a:moveTo>
                  <a:pt x="809917" y="227380"/>
                </a:moveTo>
                <a:lnTo>
                  <a:pt x="806424" y="225590"/>
                </a:lnTo>
                <a:lnTo>
                  <a:pt x="803541" y="223570"/>
                </a:lnTo>
                <a:lnTo>
                  <a:pt x="801204" y="224891"/>
                </a:lnTo>
                <a:lnTo>
                  <a:pt x="805675" y="233705"/>
                </a:lnTo>
                <a:lnTo>
                  <a:pt x="809917" y="227380"/>
                </a:lnTo>
                <a:close/>
              </a:path>
              <a:path w="1021079" h="334010">
                <a:moveTo>
                  <a:pt x="818896" y="148323"/>
                </a:moveTo>
                <a:lnTo>
                  <a:pt x="816724" y="148615"/>
                </a:lnTo>
                <a:lnTo>
                  <a:pt x="814019" y="148247"/>
                </a:lnTo>
                <a:lnTo>
                  <a:pt x="810056" y="151130"/>
                </a:lnTo>
                <a:lnTo>
                  <a:pt x="808405" y="153885"/>
                </a:lnTo>
                <a:lnTo>
                  <a:pt x="805675" y="157111"/>
                </a:lnTo>
                <a:lnTo>
                  <a:pt x="792264" y="145669"/>
                </a:lnTo>
                <a:lnTo>
                  <a:pt x="788784" y="145973"/>
                </a:lnTo>
                <a:lnTo>
                  <a:pt x="789139" y="145630"/>
                </a:lnTo>
                <a:lnTo>
                  <a:pt x="776198" y="150342"/>
                </a:lnTo>
                <a:lnTo>
                  <a:pt x="762977" y="155613"/>
                </a:lnTo>
                <a:lnTo>
                  <a:pt x="756767" y="162204"/>
                </a:lnTo>
                <a:lnTo>
                  <a:pt x="760501" y="170192"/>
                </a:lnTo>
                <a:lnTo>
                  <a:pt x="759853" y="173647"/>
                </a:lnTo>
                <a:lnTo>
                  <a:pt x="759917" y="177393"/>
                </a:lnTo>
                <a:lnTo>
                  <a:pt x="759929" y="177901"/>
                </a:lnTo>
                <a:lnTo>
                  <a:pt x="761466" y="178396"/>
                </a:lnTo>
                <a:lnTo>
                  <a:pt x="762927" y="179273"/>
                </a:lnTo>
                <a:lnTo>
                  <a:pt x="766927" y="171742"/>
                </a:lnTo>
                <a:lnTo>
                  <a:pt x="773023" y="173113"/>
                </a:lnTo>
                <a:lnTo>
                  <a:pt x="777582" y="170688"/>
                </a:lnTo>
                <a:lnTo>
                  <a:pt x="781685" y="167068"/>
                </a:lnTo>
                <a:lnTo>
                  <a:pt x="786371" y="164846"/>
                </a:lnTo>
                <a:lnTo>
                  <a:pt x="788454" y="172351"/>
                </a:lnTo>
                <a:lnTo>
                  <a:pt x="790028" y="174498"/>
                </a:lnTo>
                <a:lnTo>
                  <a:pt x="797267" y="171996"/>
                </a:lnTo>
                <a:lnTo>
                  <a:pt x="800455" y="169379"/>
                </a:lnTo>
                <a:lnTo>
                  <a:pt x="805167" y="166585"/>
                </a:lnTo>
                <a:lnTo>
                  <a:pt x="794880" y="162877"/>
                </a:lnTo>
                <a:lnTo>
                  <a:pt x="798220" y="161734"/>
                </a:lnTo>
                <a:lnTo>
                  <a:pt x="799719" y="160693"/>
                </a:lnTo>
                <a:lnTo>
                  <a:pt x="808215" y="161556"/>
                </a:lnTo>
                <a:lnTo>
                  <a:pt x="813333" y="158153"/>
                </a:lnTo>
                <a:lnTo>
                  <a:pt x="818832" y="152501"/>
                </a:lnTo>
                <a:lnTo>
                  <a:pt x="818553" y="150139"/>
                </a:lnTo>
                <a:lnTo>
                  <a:pt x="818896" y="148323"/>
                </a:lnTo>
                <a:close/>
              </a:path>
              <a:path w="1021079" h="334010">
                <a:moveTo>
                  <a:pt x="818984" y="175463"/>
                </a:moveTo>
                <a:lnTo>
                  <a:pt x="815975" y="173863"/>
                </a:lnTo>
                <a:lnTo>
                  <a:pt x="813409" y="172034"/>
                </a:lnTo>
                <a:lnTo>
                  <a:pt x="809485" y="170916"/>
                </a:lnTo>
                <a:lnTo>
                  <a:pt x="807681" y="173088"/>
                </a:lnTo>
                <a:lnTo>
                  <a:pt x="806234" y="174142"/>
                </a:lnTo>
                <a:lnTo>
                  <a:pt x="808177" y="176390"/>
                </a:lnTo>
                <a:lnTo>
                  <a:pt x="809713" y="179730"/>
                </a:lnTo>
                <a:lnTo>
                  <a:pt x="814654" y="181419"/>
                </a:lnTo>
                <a:lnTo>
                  <a:pt x="818807" y="180721"/>
                </a:lnTo>
                <a:lnTo>
                  <a:pt x="818984" y="175463"/>
                </a:lnTo>
                <a:close/>
              </a:path>
              <a:path w="1021079" h="334010">
                <a:moveTo>
                  <a:pt x="836841" y="176441"/>
                </a:moveTo>
                <a:lnTo>
                  <a:pt x="832739" y="174117"/>
                </a:lnTo>
                <a:lnTo>
                  <a:pt x="830084" y="174561"/>
                </a:lnTo>
                <a:lnTo>
                  <a:pt x="827024" y="179336"/>
                </a:lnTo>
                <a:lnTo>
                  <a:pt x="831862" y="180835"/>
                </a:lnTo>
                <a:lnTo>
                  <a:pt x="834605" y="180365"/>
                </a:lnTo>
                <a:lnTo>
                  <a:pt x="836841" y="176441"/>
                </a:lnTo>
                <a:close/>
              </a:path>
              <a:path w="1021079" h="334010">
                <a:moveTo>
                  <a:pt x="840371" y="200710"/>
                </a:moveTo>
                <a:lnTo>
                  <a:pt x="840320" y="190601"/>
                </a:lnTo>
                <a:lnTo>
                  <a:pt x="831913" y="185839"/>
                </a:lnTo>
                <a:lnTo>
                  <a:pt x="823887" y="202285"/>
                </a:lnTo>
                <a:lnTo>
                  <a:pt x="828624" y="197218"/>
                </a:lnTo>
                <a:lnTo>
                  <a:pt x="840371" y="200710"/>
                </a:lnTo>
                <a:close/>
              </a:path>
              <a:path w="1021079" h="334010">
                <a:moveTo>
                  <a:pt x="840867" y="221919"/>
                </a:moveTo>
                <a:lnTo>
                  <a:pt x="836383" y="214833"/>
                </a:lnTo>
                <a:lnTo>
                  <a:pt x="828040" y="218109"/>
                </a:lnTo>
                <a:lnTo>
                  <a:pt x="826566" y="230987"/>
                </a:lnTo>
                <a:lnTo>
                  <a:pt x="830135" y="228993"/>
                </a:lnTo>
                <a:lnTo>
                  <a:pt x="832827" y="227609"/>
                </a:lnTo>
                <a:lnTo>
                  <a:pt x="840803" y="222770"/>
                </a:lnTo>
                <a:lnTo>
                  <a:pt x="840867" y="221919"/>
                </a:lnTo>
                <a:close/>
              </a:path>
              <a:path w="1021079" h="334010">
                <a:moveTo>
                  <a:pt x="860894" y="202857"/>
                </a:moveTo>
                <a:lnTo>
                  <a:pt x="857262" y="200304"/>
                </a:lnTo>
                <a:lnTo>
                  <a:pt x="854887" y="197446"/>
                </a:lnTo>
                <a:lnTo>
                  <a:pt x="850773" y="198386"/>
                </a:lnTo>
                <a:lnTo>
                  <a:pt x="847242" y="200825"/>
                </a:lnTo>
                <a:lnTo>
                  <a:pt x="846861" y="202920"/>
                </a:lnTo>
                <a:lnTo>
                  <a:pt x="846239" y="206375"/>
                </a:lnTo>
                <a:lnTo>
                  <a:pt x="850023" y="208241"/>
                </a:lnTo>
                <a:lnTo>
                  <a:pt x="855446" y="207619"/>
                </a:lnTo>
                <a:lnTo>
                  <a:pt x="857313" y="205320"/>
                </a:lnTo>
                <a:lnTo>
                  <a:pt x="860894" y="202857"/>
                </a:lnTo>
                <a:close/>
              </a:path>
              <a:path w="1021079" h="334010">
                <a:moveTo>
                  <a:pt x="864349" y="322211"/>
                </a:moveTo>
                <a:lnTo>
                  <a:pt x="860526" y="319887"/>
                </a:lnTo>
                <a:lnTo>
                  <a:pt x="857262" y="319887"/>
                </a:lnTo>
                <a:lnTo>
                  <a:pt x="853605" y="324345"/>
                </a:lnTo>
                <a:lnTo>
                  <a:pt x="860412" y="326593"/>
                </a:lnTo>
                <a:lnTo>
                  <a:pt x="864349" y="322211"/>
                </a:lnTo>
                <a:close/>
              </a:path>
              <a:path w="1021079" h="334010">
                <a:moveTo>
                  <a:pt x="864641" y="306844"/>
                </a:moveTo>
                <a:lnTo>
                  <a:pt x="856094" y="294322"/>
                </a:lnTo>
                <a:lnTo>
                  <a:pt x="852639" y="296481"/>
                </a:lnTo>
                <a:lnTo>
                  <a:pt x="849579" y="299288"/>
                </a:lnTo>
                <a:lnTo>
                  <a:pt x="845947" y="300405"/>
                </a:lnTo>
                <a:lnTo>
                  <a:pt x="841794" y="301688"/>
                </a:lnTo>
                <a:lnTo>
                  <a:pt x="837120" y="301472"/>
                </a:lnTo>
                <a:lnTo>
                  <a:pt x="831011" y="302069"/>
                </a:lnTo>
                <a:lnTo>
                  <a:pt x="841870" y="321741"/>
                </a:lnTo>
                <a:lnTo>
                  <a:pt x="848512" y="319125"/>
                </a:lnTo>
                <a:lnTo>
                  <a:pt x="853617" y="314528"/>
                </a:lnTo>
                <a:lnTo>
                  <a:pt x="858532" y="309816"/>
                </a:lnTo>
                <a:lnTo>
                  <a:pt x="864641" y="306844"/>
                </a:lnTo>
                <a:close/>
              </a:path>
              <a:path w="1021079" h="334010">
                <a:moveTo>
                  <a:pt x="874102" y="286994"/>
                </a:moveTo>
                <a:lnTo>
                  <a:pt x="872477" y="285737"/>
                </a:lnTo>
                <a:lnTo>
                  <a:pt x="870940" y="286270"/>
                </a:lnTo>
                <a:lnTo>
                  <a:pt x="869543" y="287185"/>
                </a:lnTo>
                <a:lnTo>
                  <a:pt x="869353" y="288086"/>
                </a:lnTo>
                <a:lnTo>
                  <a:pt x="869188" y="288798"/>
                </a:lnTo>
                <a:lnTo>
                  <a:pt x="870648" y="289826"/>
                </a:lnTo>
                <a:lnTo>
                  <a:pt x="872083" y="291541"/>
                </a:lnTo>
                <a:lnTo>
                  <a:pt x="873125" y="289585"/>
                </a:lnTo>
                <a:lnTo>
                  <a:pt x="874001" y="288582"/>
                </a:lnTo>
                <a:lnTo>
                  <a:pt x="874064" y="287540"/>
                </a:lnTo>
                <a:lnTo>
                  <a:pt x="874102" y="286994"/>
                </a:lnTo>
                <a:close/>
              </a:path>
              <a:path w="1021079" h="334010">
                <a:moveTo>
                  <a:pt x="874471" y="192735"/>
                </a:moveTo>
                <a:lnTo>
                  <a:pt x="867321" y="184581"/>
                </a:lnTo>
                <a:lnTo>
                  <a:pt x="866711" y="184467"/>
                </a:lnTo>
                <a:lnTo>
                  <a:pt x="859409" y="189687"/>
                </a:lnTo>
                <a:lnTo>
                  <a:pt x="865492" y="200444"/>
                </a:lnTo>
                <a:lnTo>
                  <a:pt x="874471" y="192735"/>
                </a:lnTo>
                <a:close/>
              </a:path>
              <a:path w="1021079" h="334010">
                <a:moveTo>
                  <a:pt x="876338" y="253961"/>
                </a:moveTo>
                <a:lnTo>
                  <a:pt x="867321" y="252704"/>
                </a:lnTo>
                <a:lnTo>
                  <a:pt x="865212" y="265607"/>
                </a:lnTo>
                <a:lnTo>
                  <a:pt x="873086" y="264375"/>
                </a:lnTo>
                <a:lnTo>
                  <a:pt x="875563" y="261594"/>
                </a:lnTo>
                <a:lnTo>
                  <a:pt x="876338" y="253961"/>
                </a:lnTo>
                <a:close/>
              </a:path>
              <a:path w="1021079" h="334010">
                <a:moveTo>
                  <a:pt x="876719" y="240550"/>
                </a:moveTo>
                <a:lnTo>
                  <a:pt x="875626" y="239725"/>
                </a:lnTo>
                <a:lnTo>
                  <a:pt x="875106" y="239052"/>
                </a:lnTo>
                <a:lnTo>
                  <a:pt x="874039" y="240030"/>
                </a:lnTo>
                <a:lnTo>
                  <a:pt x="872921" y="240957"/>
                </a:lnTo>
                <a:lnTo>
                  <a:pt x="871918" y="242138"/>
                </a:lnTo>
                <a:lnTo>
                  <a:pt x="873175" y="243243"/>
                </a:lnTo>
                <a:lnTo>
                  <a:pt x="874306" y="244360"/>
                </a:lnTo>
                <a:lnTo>
                  <a:pt x="875271" y="243014"/>
                </a:lnTo>
                <a:lnTo>
                  <a:pt x="876236" y="242112"/>
                </a:lnTo>
                <a:lnTo>
                  <a:pt x="876719" y="240550"/>
                </a:lnTo>
                <a:close/>
              </a:path>
              <a:path w="1021079" h="334010">
                <a:moveTo>
                  <a:pt x="878954" y="308825"/>
                </a:moveTo>
                <a:lnTo>
                  <a:pt x="877265" y="307378"/>
                </a:lnTo>
                <a:lnTo>
                  <a:pt x="876134" y="305777"/>
                </a:lnTo>
                <a:lnTo>
                  <a:pt x="874039" y="306171"/>
                </a:lnTo>
                <a:lnTo>
                  <a:pt x="872909" y="307479"/>
                </a:lnTo>
                <a:lnTo>
                  <a:pt x="871689" y="308343"/>
                </a:lnTo>
                <a:lnTo>
                  <a:pt x="872693" y="309168"/>
                </a:lnTo>
                <a:lnTo>
                  <a:pt x="873607" y="310502"/>
                </a:lnTo>
                <a:lnTo>
                  <a:pt x="875753" y="310845"/>
                </a:lnTo>
                <a:lnTo>
                  <a:pt x="876985" y="309753"/>
                </a:lnTo>
                <a:lnTo>
                  <a:pt x="878954" y="308825"/>
                </a:lnTo>
                <a:close/>
              </a:path>
              <a:path w="1021079" h="334010">
                <a:moveTo>
                  <a:pt x="879081" y="165252"/>
                </a:moveTo>
                <a:lnTo>
                  <a:pt x="872629" y="165252"/>
                </a:lnTo>
                <a:lnTo>
                  <a:pt x="867638" y="164668"/>
                </a:lnTo>
                <a:lnTo>
                  <a:pt x="858342" y="166141"/>
                </a:lnTo>
                <a:lnTo>
                  <a:pt x="854392" y="170789"/>
                </a:lnTo>
                <a:lnTo>
                  <a:pt x="849833" y="167220"/>
                </a:lnTo>
                <a:lnTo>
                  <a:pt x="848906" y="164287"/>
                </a:lnTo>
                <a:lnTo>
                  <a:pt x="851573" y="162255"/>
                </a:lnTo>
                <a:lnTo>
                  <a:pt x="853909" y="160070"/>
                </a:lnTo>
                <a:lnTo>
                  <a:pt x="851992" y="156679"/>
                </a:lnTo>
                <a:lnTo>
                  <a:pt x="847394" y="159105"/>
                </a:lnTo>
                <a:lnTo>
                  <a:pt x="842340" y="161036"/>
                </a:lnTo>
                <a:lnTo>
                  <a:pt x="838936" y="164299"/>
                </a:lnTo>
                <a:lnTo>
                  <a:pt x="839266" y="170649"/>
                </a:lnTo>
                <a:lnTo>
                  <a:pt x="844994" y="173609"/>
                </a:lnTo>
                <a:lnTo>
                  <a:pt x="834656" y="184315"/>
                </a:lnTo>
                <a:lnTo>
                  <a:pt x="843584" y="184886"/>
                </a:lnTo>
                <a:lnTo>
                  <a:pt x="844080" y="185229"/>
                </a:lnTo>
                <a:lnTo>
                  <a:pt x="849477" y="178308"/>
                </a:lnTo>
                <a:lnTo>
                  <a:pt x="851954" y="177457"/>
                </a:lnTo>
                <a:lnTo>
                  <a:pt x="856056" y="178269"/>
                </a:lnTo>
                <a:lnTo>
                  <a:pt x="863587" y="179133"/>
                </a:lnTo>
                <a:lnTo>
                  <a:pt x="869188" y="177685"/>
                </a:lnTo>
                <a:lnTo>
                  <a:pt x="873988" y="173278"/>
                </a:lnTo>
                <a:lnTo>
                  <a:pt x="879081" y="165252"/>
                </a:lnTo>
                <a:close/>
              </a:path>
              <a:path w="1021079" h="334010">
                <a:moveTo>
                  <a:pt x="881862" y="319887"/>
                </a:moveTo>
                <a:lnTo>
                  <a:pt x="881316" y="319151"/>
                </a:lnTo>
                <a:lnTo>
                  <a:pt x="880833" y="317881"/>
                </a:lnTo>
                <a:lnTo>
                  <a:pt x="879055" y="317690"/>
                </a:lnTo>
                <a:lnTo>
                  <a:pt x="877824" y="318274"/>
                </a:lnTo>
                <a:lnTo>
                  <a:pt x="875855" y="318757"/>
                </a:lnTo>
                <a:lnTo>
                  <a:pt x="877189" y="320128"/>
                </a:lnTo>
                <a:lnTo>
                  <a:pt x="877900" y="321398"/>
                </a:lnTo>
                <a:lnTo>
                  <a:pt x="879652" y="321246"/>
                </a:lnTo>
                <a:lnTo>
                  <a:pt x="880745" y="320408"/>
                </a:lnTo>
                <a:lnTo>
                  <a:pt x="881862" y="319887"/>
                </a:lnTo>
                <a:close/>
              </a:path>
              <a:path w="1021079" h="334010">
                <a:moveTo>
                  <a:pt x="896607" y="234403"/>
                </a:moveTo>
                <a:lnTo>
                  <a:pt x="889292" y="233006"/>
                </a:lnTo>
                <a:lnTo>
                  <a:pt x="884237" y="225882"/>
                </a:lnTo>
                <a:lnTo>
                  <a:pt x="880770" y="226847"/>
                </a:lnTo>
                <a:lnTo>
                  <a:pt x="876477" y="228523"/>
                </a:lnTo>
                <a:lnTo>
                  <a:pt x="879005" y="230378"/>
                </a:lnTo>
                <a:lnTo>
                  <a:pt x="881786" y="231355"/>
                </a:lnTo>
                <a:lnTo>
                  <a:pt x="882256" y="232943"/>
                </a:lnTo>
                <a:lnTo>
                  <a:pt x="883932" y="238696"/>
                </a:lnTo>
                <a:lnTo>
                  <a:pt x="888123" y="240538"/>
                </a:lnTo>
                <a:lnTo>
                  <a:pt x="893648" y="240957"/>
                </a:lnTo>
                <a:lnTo>
                  <a:pt x="896607" y="234403"/>
                </a:lnTo>
                <a:close/>
              </a:path>
              <a:path w="1021079" h="334010">
                <a:moveTo>
                  <a:pt x="901877" y="302234"/>
                </a:moveTo>
                <a:lnTo>
                  <a:pt x="890435" y="304253"/>
                </a:lnTo>
                <a:lnTo>
                  <a:pt x="888047" y="298538"/>
                </a:lnTo>
                <a:lnTo>
                  <a:pt x="896124" y="297827"/>
                </a:lnTo>
                <a:lnTo>
                  <a:pt x="896239" y="291134"/>
                </a:lnTo>
                <a:lnTo>
                  <a:pt x="896264" y="290195"/>
                </a:lnTo>
                <a:lnTo>
                  <a:pt x="882269" y="291134"/>
                </a:lnTo>
                <a:lnTo>
                  <a:pt x="879652" y="292392"/>
                </a:lnTo>
                <a:lnTo>
                  <a:pt x="882688" y="305714"/>
                </a:lnTo>
                <a:lnTo>
                  <a:pt x="888085" y="309041"/>
                </a:lnTo>
                <a:lnTo>
                  <a:pt x="898194" y="306705"/>
                </a:lnTo>
                <a:lnTo>
                  <a:pt x="899020" y="305092"/>
                </a:lnTo>
                <a:lnTo>
                  <a:pt x="899858" y="304253"/>
                </a:lnTo>
                <a:lnTo>
                  <a:pt x="901877" y="302234"/>
                </a:lnTo>
                <a:close/>
              </a:path>
              <a:path w="1021079" h="334010">
                <a:moveTo>
                  <a:pt x="911834" y="317842"/>
                </a:moveTo>
                <a:lnTo>
                  <a:pt x="910031" y="314515"/>
                </a:lnTo>
                <a:lnTo>
                  <a:pt x="909713" y="313931"/>
                </a:lnTo>
                <a:lnTo>
                  <a:pt x="907465" y="313575"/>
                </a:lnTo>
                <a:lnTo>
                  <a:pt x="906246" y="315912"/>
                </a:lnTo>
                <a:lnTo>
                  <a:pt x="905306" y="318198"/>
                </a:lnTo>
                <a:lnTo>
                  <a:pt x="904328" y="320471"/>
                </a:lnTo>
                <a:lnTo>
                  <a:pt x="907542" y="321525"/>
                </a:lnTo>
                <a:lnTo>
                  <a:pt x="909688" y="319735"/>
                </a:lnTo>
                <a:lnTo>
                  <a:pt x="911834" y="317842"/>
                </a:lnTo>
                <a:close/>
              </a:path>
              <a:path w="1021079" h="334010">
                <a:moveTo>
                  <a:pt x="912533" y="198488"/>
                </a:moveTo>
                <a:lnTo>
                  <a:pt x="909739" y="192493"/>
                </a:lnTo>
                <a:lnTo>
                  <a:pt x="905116" y="193738"/>
                </a:lnTo>
                <a:lnTo>
                  <a:pt x="900582" y="194767"/>
                </a:lnTo>
                <a:lnTo>
                  <a:pt x="912533" y="198488"/>
                </a:lnTo>
                <a:close/>
              </a:path>
              <a:path w="1021079" h="334010">
                <a:moveTo>
                  <a:pt x="916279" y="307898"/>
                </a:moveTo>
                <a:lnTo>
                  <a:pt x="907872" y="301040"/>
                </a:lnTo>
                <a:lnTo>
                  <a:pt x="906716" y="310184"/>
                </a:lnTo>
                <a:lnTo>
                  <a:pt x="906843" y="310286"/>
                </a:lnTo>
                <a:lnTo>
                  <a:pt x="916279" y="307898"/>
                </a:lnTo>
                <a:close/>
              </a:path>
              <a:path w="1021079" h="334010">
                <a:moveTo>
                  <a:pt x="925855" y="288302"/>
                </a:moveTo>
                <a:lnTo>
                  <a:pt x="925601" y="287223"/>
                </a:lnTo>
                <a:lnTo>
                  <a:pt x="925601" y="285407"/>
                </a:lnTo>
                <a:lnTo>
                  <a:pt x="923823" y="285407"/>
                </a:lnTo>
                <a:lnTo>
                  <a:pt x="922769" y="285508"/>
                </a:lnTo>
                <a:lnTo>
                  <a:pt x="921727" y="285394"/>
                </a:lnTo>
                <a:lnTo>
                  <a:pt x="918222" y="285000"/>
                </a:lnTo>
                <a:lnTo>
                  <a:pt x="915060" y="285534"/>
                </a:lnTo>
                <a:lnTo>
                  <a:pt x="914311" y="290487"/>
                </a:lnTo>
                <a:lnTo>
                  <a:pt x="915885" y="292760"/>
                </a:lnTo>
                <a:lnTo>
                  <a:pt x="920724" y="293941"/>
                </a:lnTo>
                <a:lnTo>
                  <a:pt x="924204" y="293306"/>
                </a:lnTo>
                <a:lnTo>
                  <a:pt x="925855" y="288302"/>
                </a:lnTo>
                <a:close/>
              </a:path>
              <a:path w="1021079" h="334010">
                <a:moveTo>
                  <a:pt x="932726" y="316826"/>
                </a:moveTo>
                <a:lnTo>
                  <a:pt x="929665" y="310959"/>
                </a:lnTo>
                <a:lnTo>
                  <a:pt x="925131" y="308876"/>
                </a:lnTo>
                <a:lnTo>
                  <a:pt x="919073" y="309867"/>
                </a:lnTo>
                <a:lnTo>
                  <a:pt x="918375" y="309981"/>
                </a:lnTo>
                <a:lnTo>
                  <a:pt x="917905" y="311302"/>
                </a:lnTo>
                <a:lnTo>
                  <a:pt x="916901" y="312623"/>
                </a:lnTo>
                <a:lnTo>
                  <a:pt x="926058" y="314502"/>
                </a:lnTo>
                <a:lnTo>
                  <a:pt x="925753" y="315836"/>
                </a:lnTo>
                <a:lnTo>
                  <a:pt x="925537" y="317119"/>
                </a:lnTo>
                <a:lnTo>
                  <a:pt x="924801" y="319684"/>
                </a:lnTo>
                <a:lnTo>
                  <a:pt x="924306" y="320979"/>
                </a:lnTo>
                <a:lnTo>
                  <a:pt x="923112" y="324485"/>
                </a:lnTo>
                <a:lnTo>
                  <a:pt x="932726" y="316826"/>
                </a:lnTo>
                <a:close/>
              </a:path>
              <a:path w="1021079" h="334010">
                <a:moveTo>
                  <a:pt x="938555" y="188087"/>
                </a:moveTo>
                <a:lnTo>
                  <a:pt x="938047" y="181190"/>
                </a:lnTo>
                <a:lnTo>
                  <a:pt x="935443" y="175247"/>
                </a:lnTo>
                <a:lnTo>
                  <a:pt x="929208" y="177063"/>
                </a:lnTo>
                <a:lnTo>
                  <a:pt x="922794" y="178384"/>
                </a:lnTo>
                <a:lnTo>
                  <a:pt x="911161" y="182765"/>
                </a:lnTo>
                <a:lnTo>
                  <a:pt x="906716" y="182118"/>
                </a:lnTo>
                <a:lnTo>
                  <a:pt x="901763" y="178955"/>
                </a:lnTo>
                <a:lnTo>
                  <a:pt x="894080" y="174053"/>
                </a:lnTo>
                <a:lnTo>
                  <a:pt x="892213" y="175133"/>
                </a:lnTo>
                <a:lnTo>
                  <a:pt x="889698" y="183908"/>
                </a:lnTo>
                <a:lnTo>
                  <a:pt x="900544" y="194741"/>
                </a:lnTo>
                <a:lnTo>
                  <a:pt x="909510" y="187782"/>
                </a:lnTo>
                <a:lnTo>
                  <a:pt x="915289" y="193103"/>
                </a:lnTo>
                <a:lnTo>
                  <a:pt x="920711" y="192646"/>
                </a:lnTo>
                <a:lnTo>
                  <a:pt x="925995" y="189801"/>
                </a:lnTo>
                <a:lnTo>
                  <a:pt x="931291" y="187909"/>
                </a:lnTo>
                <a:lnTo>
                  <a:pt x="931938" y="188709"/>
                </a:lnTo>
                <a:lnTo>
                  <a:pt x="932510" y="189598"/>
                </a:lnTo>
                <a:lnTo>
                  <a:pt x="934199" y="191173"/>
                </a:lnTo>
                <a:lnTo>
                  <a:pt x="936447" y="192773"/>
                </a:lnTo>
                <a:lnTo>
                  <a:pt x="938555" y="188087"/>
                </a:lnTo>
                <a:close/>
              </a:path>
              <a:path w="1021079" h="334010">
                <a:moveTo>
                  <a:pt x="940701" y="331000"/>
                </a:moveTo>
                <a:lnTo>
                  <a:pt x="940676" y="330098"/>
                </a:lnTo>
                <a:lnTo>
                  <a:pt x="940650" y="328320"/>
                </a:lnTo>
                <a:lnTo>
                  <a:pt x="934478" y="327215"/>
                </a:lnTo>
                <a:lnTo>
                  <a:pt x="933411" y="332943"/>
                </a:lnTo>
                <a:lnTo>
                  <a:pt x="936853" y="332943"/>
                </a:lnTo>
                <a:lnTo>
                  <a:pt x="939546" y="331571"/>
                </a:lnTo>
                <a:lnTo>
                  <a:pt x="940701" y="331000"/>
                </a:lnTo>
                <a:close/>
              </a:path>
              <a:path w="1021079" h="334010">
                <a:moveTo>
                  <a:pt x="946810" y="278612"/>
                </a:moveTo>
                <a:lnTo>
                  <a:pt x="941552" y="280492"/>
                </a:lnTo>
                <a:lnTo>
                  <a:pt x="940587" y="272186"/>
                </a:lnTo>
                <a:lnTo>
                  <a:pt x="936117" y="276402"/>
                </a:lnTo>
                <a:lnTo>
                  <a:pt x="939749" y="287832"/>
                </a:lnTo>
                <a:lnTo>
                  <a:pt x="943914" y="286486"/>
                </a:lnTo>
                <a:lnTo>
                  <a:pt x="944016" y="282600"/>
                </a:lnTo>
                <a:lnTo>
                  <a:pt x="946810" y="278612"/>
                </a:lnTo>
                <a:close/>
              </a:path>
              <a:path w="1021079" h="334010">
                <a:moveTo>
                  <a:pt x="946861" y="173570"/>
                </a:moveTo>
                <a:lnTo>
                  <a:pt x="935570" y="175310"/>
                </a:lnTo>
                <a:lnTo>
                  <a:pt x="942505" y="177634"/>
                </a:lnTo>
                <a:lnTo>
                  <a:pt x="946861" y="173570"/>
                </a:lnTo>
                <a:close/>
              </a:path>
              <a:path w="1021079" h="334010">
                <a:moveTo>
                  <a:pt x="953262" y="223913"/>
                </a:moveTo>
                <a:lnTo>
                  <a:pt x="939685" y="220154"/>
                </a:lnTo>
                <a:lnTo>
                  <a:pt x="938657" y="221653"/>
                </a:lnTo>
                <a:lnTo>
                  <a:pt x="937463" y="222973"/>
                </a:lnTo>
                <a:lnTo>
                  <a:pt x="932408" y="233476"/>
                </a:lnTo>
                <a:lnTo>
                  <a:pt x="929005" y="234315"/>
                </a:lnTo>
                <a:lnTo>
                  <a:pt x="917016" y="225869"/>
                </a:lnTo>
                <a:lnTo>
                  <a:pt x="914400" y="225818"/>
                </a:lnTo>
                <a:lnTo>
                  <a:pt x="907427" y="235140"/>
                </a:lnTo>
                <a:lnTo>
                  <a:pt x="893660" y="241198"/>
                </a:lnTo>
                <a:lnTo>
                  <a:pt x="890447" y="244627"/>
                </a:lnTo>
                <a:lnTo>
                  <a:pt x="885253" y="247853"/>
                </a:lnTo>
                <a:lnTo>
                  <a:pt x="884275" y="256603"/>
                </a:lnTo>
                <a:lnTo>
                  <a:pt x="882103" y="259473"/>
                </a:lnTo>
                <a:lnTo>
                  <a:pt x="877671" y="262521"/>
                </a:lnTo>
                <a:lnTo>
                  <a:pt x="883488" y="267119"/>
                </a:lnTo>
                <a:lnTo>
                  <a:pt x="878713" y="272313"/>
                </a:lnTo>
                <a:lnTo>
                  <a:pt x="878751" y="277406"/>
                </a:lnTo>
                <a:lnTo>
                  <a:pt x="887031" y="274840"/>
                </a:lnTo>
                <a:lnTo>
                  <a:pt x="891463" y="271322"/>
                </a:lnTo>
                <a:lnTo>
                  <a:pt x="892200" y="266636"/>
                </a:lnTo>
                <a:lnTo>
                  <a:pt x="889419" y="260540"/>
                </a:lnTo>
                <a:lnTo>
                  <a:pt x="899033" y="257911"/>
                </a:lnTo>
                <a:lnTo>
                  <a:pt x="907364" y="253466"/>
                </a:lnTo>
                <a:lnTo>
                  <a:pt x="914679" y="247586"/>
                </a:lnTo>
                <a:lnTo>
                  <a:pt x="921258" y="240703"/>
                </a:lnTo>
                <a:lnTo>
                  <a:pt x="923798" y="237769"/>
                </a:lnTo>
                <a:lnTo>
                  <a:pt x="926541" y="236588"/>
                </a:lnTo>
                <a:lnTo>
                  <a:pt x="930681" y="237274"/>
                </a:lnTo>
                <a:lnTo>
                  <a:pt x="939469" y="238226"/>
                </a:lnTo>
                <a:lnTo>
                  <a:pt x="945108" y="236918"/>
                </a:lnTo>
                <a:lnTo>
                  <a:pt x="949172" y="232448"/>
                </a:lnTo>
                <a:lnTo>
                  <a:pt x="953262" y="223913"/>
                </a:lnTo>
                <a:close/>
              </a:path>
              <a:path w="1021079" h="334010">
                <a:moveTo>
                  <a:pt x="985888" y="320802"/>
                </a:moveTo>
                <a:lnTo>
                  <a:pt x="985558" y="320967"/>
                </a:lnTo>
                <a:lnTo>
                  <a:pt x="985735" y="321094"/>
                </a:lnTo>
                <a:lnTo>
                  <a:pt x="985862" y="321068"/>
                </a:lnTo>
                <a:lnTo>
                  <a:pt x="985837" y="320941"/>
                </a:lnTo>
                <a:lnTo>
                  <a:pt x="985888" y="320802"/>
                </a:lnTo>
                <a:close/>
              </a:path>
              <a:path w="1021079" h="334010">
                <a:moveTo>
                  <a:pt x="1010031" y="326313"/>
                </a:moveTo>
                <a:lnTo>
                  <a:pt x="1004773" y="316242"/>
                </a:lnTo>
                <a:lnTo>
                  <a:pt x="1001293" y="318122"/>
                </a:lnTo>
                <a:lnTo>
                  <a:pt x="998105" y="319532"/>
                </a:lnTo>
                <a:lnTo>
                  <a:pt x="991844" y="323799"/>
                </a:lnTo>
                <a:lnTo>
                  <a:pt x="988860" y="323291"/>
                </a:lnTo>
                <a:lnTo>
                  <a:pt x="985824" y="321157"/>
                </a:lnTo>
                <a:lnTo>
                  <a:pt x="985393" y="321995"/>
                </a:lnTo>
                <a:lnTo>
                  <a:pt x="985075" y="323037"/>
                </a:lnTo>
                <a:lnTo>
                  <a:pt x="980668" y="325729"/>
                </a:lnTo>
                <a:lnTo>
                  <a:pt x="980592" y="328536"/>
                </a:lnTo>
                <a:lnTo>
                  <a:pt x="983488" y="331050"/>
                </a:lnTo>
                <a:lnTo>
                  <a:pt x="986701" y="333832"/>
                </a:lnTo>
                <a:lnTo>
                  <a:pt x="989393" y="331990"/>
                </a:lnTo>
                <a:lnTo>
                  <a:pt x="992035" y="328422"/>
                </a:lnTo>
                <a:lnTo>
                  <a:pt x="992441" y="327571"/>
                </a:lnTo>
                <a:lnTo>
                  <a:pt x="993165" y="326351"/>
                </a:lnTo>
                <a:lnTo>
                  <a:pt x="1001128" y="332384"/>
                </a:lnTo>
                <a:lnTo>
                  <a:pt x="1010031" y="326313"/>
                </a:lnTo>
                <a:close/>
              </a:path>
              <a:path w="1021079" h="334010">
                <a:moveTo>
                  <a:pt x="1017384" y="319468"/>
                </a:moveTo>
                <a:lnTo>
                  <a:pt x="1015911" y="317982"/>
                </a:lnTo>
                <a:lnTo>
                  <a:pt x="1014095" y="317690"/>
                </a:lnTo>
                <a:lnTo>
                  <a:pt x="1013002" y="319125"/>
                </a:lnTo>
                <a:lnTo>
                  <a:pt x="1011516" y="320255"/>
                </a:lnTo>
                <a:lnTo>
                  <a:pt x="1012977" y="321475"/>
                </a:lnTo>
                <a:lnTo>
                  <a:pt x="1014044" y="322986"/>
                </a:lnTo>
                <a:lnTo>
                  <a:pt x="1014844" y="322872"/>
                </a:lnTo>
                <a:lnTo>
                  <a:pt x="1015860" y="322732"/>
                </a:lnTo>
                <a:lnTo>
                  <a:pt x="1017320" y="321271"/>
                </a:lnTo>
                <a:lnTo>
                  <a:pt x="1017384" y="319468"/>
                </a:lnTo>
                <a:close/>
              </a:path>
              <a:path w="1021079" h="334010">
                <a:moveTo>
                  <a:pt x="1020356" y="13804"/>
                </a:moveTo>
                <a:lnTo>
                  <a:pt x="1019175" y="13246"/>
                </a:lnTo>
                <a:lnTo>
                  <a:pt x="1018222" y="12420"/>
                </a:lnTo>
                <a:lnTo>
                  <a:pt x="1016673" y="12801"/>
                </a:lnTo>
                <a:lnTo>
                  <a:pt x="1016025" y="13817"/>
                </a:lnTo>
                <a:lnTo>
                  <a:pt x="1015276" y="14490"/>
                </a:lnTo>
                <a:lnTo>
                  <a:pt x="1016304" y="15151"/>
                </a:lnTo>
                <a:lnTo>
                  <a:pt x="1017270" y="15976"/>
                </a:lnTo>
                <a:lnTo>
                  <a:pt x="1018400" y="16319"/>
                </a:lnTo>
                <a:lnTo>
                  <a:pt x="1018692" y="16408"/>
                </a:lnTo>
                <a:lnTo>
                  <a:pt x="1019505" y="14935"/>
                </a:lnTo>
                <a:lnTo>
                  <a:pt x="1020356" y="13804"/>
                </a:lnTo>
                <a:close/>
              </a:path>
              <a:path w="1021079" h="334010">
                <a:moveTo>
                  <a:pt x="1020940" y="295427"/>
                </a:moveTo>
                <a:lnTo>
                  <a:pt x="1020483" y="294474"/>
                </a:lnTo>
                <a:lnTo>
                  <a:pt x="1020381" y="293852"/>
                </a:lnTo>
                <a:lnTo>
                  <a:pt x="1015225" y="290449"/>
                </a:lnTo>
                <a:lnTo>
                  <a:pt x="1012710" y="296900"/>
                </a:lnTo>
                <a:lnTo>
                  <a:pt x="1004354" y="296392"/>
                </a:lnTo>
                <a:lnTo>
                  <a:pt x="999858" y="294500"/>
                </a:lnTo>
                <a:lnTo>
                  <a:pt x="995248" y="298513"/>
                </a:lnTo>
                <a:lnTo>
                  <a:pt x="994791" y="299046"/>
                </a:lnTo>
                <a:lnTo>
                  <a:pt x="993762" y="300075"/>
                </a:lnTo>
                <a:lnTo>
                  <a:pt x="995743" y="305003"/>
                </a:lnTo>
                <a:lnTo>
                  <a:pt x="996315" y="309765"/>
                </a:lnTo>
                <a:lnTo>
                  <a:pt x="989368" y="312915"/>
                </a:lnTo>
                <a:lnTo>
                  <a:pt x="987348" y="313829"/>
                </a:lnTo>
                <a:lnTo>
                  <a:pt x="986967" y="318008"/>
                </a:lnTo>
                <a:lnTo>
                  <a:pt x="985888" y="320802"/>
                </a:lnTo>
                <a:lnTo>
                  <a:pt x="991704" y="317931"/>
                </a:lnTo>
                <a:lnTo>
                  <a:pt x="997432" y="314883"/>
                </a:lnTo>
                <a:lnTo>
                  <a:pt x="1011326" y="308724"/>
                </a:lnTo>
                <a:lnTo>
                  <a:pt x="1014984" y="301307"/>
                </a:lnTo>
                <a:lnTo>
                  <a:pt x="1020940" y="295427"/>
                </a:lnTo>
                <a:close/>
              </a:path>
            </a:pathLst>
          </a:custGeom>
          <a:solidFill>
            <a:srgbClr val="16568B"/>
          </a:solidFill>
        </p:spPr>
        <p:txBody>
          <a:bodyPr wrap="square" lIns="0" tIns="0" rIns="0" bIns="0" rtlCol="0"/>
          <a:lstStyle/>
          <a:p>
            <a:endParaRPr/>
          </a:p>
        </p:txBody>
      </p:sp>
      <p:sp>
        <p:nvSpPr>
          <p:cNvPr id="218" name="bg object 218"/>
          <p:cNvSpPr/>
          <p:nvPr/>
        </p:nvSpPr>
        <p:spPr>
          <a:xfrm>
            <a:off x="5098338" y="4186504"/>
            <a:ext cx="1057910" cy="283210"/>
          </a:xfrm>
          <a:custGeom>
            <a:avLst/>
            <a:gdLst/>
            <a:ahLst/>
            <a:cxnLst/>
            <a:rect l="l" t="t" r="r" b="b"/>
            <a:pathLst>
              <a:path w="1057910" h="283210">
                <a:moveTo>
                  <a:pt x="19570" y="197637"/>
                </a:moveTo>
                <a:lnTo>
                  <a:pt x="14211" y="197637"/>
                </a:lnTo>
                <a:lnTo>
                  <a:pt x="10947" y="197180"/>
                </a:lnTo>
                <a:lnTo>
                  <a:pt x="1181" y="198958"/>
                </a:lnTo>
                <a:lnTo>
                  <a:pt x="0" y="202425"/>
                </a:lnTo>
                <a:lnTo>
                  <a:pt x="4140" y="207492"/>
                </a:lnTo>
                <a:lnTo>
                  <a:pt x="5207" y="208788"/>
                </a:lnTo>
                <a:lnTo>
                  <a:pt x="6921" y="210096"/>
                </a:lnTo>
                <a:lnTo>
                  <a:pt x="7683" y="217881"/>
                </a:lnTo>
                <a:lnTo>
                  <a:pt x="12153" y="216649"/>
                </a:lnTo>
                <a:lnTo>
                  <a:pt x="18948" y="216585"/>
                </a:lnTo>
                <a:lnTo>
                  <a:pt x="12509" y="207848"/>
                </a:lnTo>
                <a:lnTo>
                  <a:pt x="19570" y="197637"/>
                </a:lnTo>
                <a:close/>
              </a:path>
              <a:path w="1057910" h="283210">
                <a:moveTo>
                  <a:pt x="45758" y="209651"/>
                </a:moveTo>
                <a:lnTo>
                  <a:pt x="43040" y="207213"/>
                </a:lnTo>
                <a:lnTo>
                  <a:pt x="40360" y="206222"/>
                </a:lnTo>
                <a:lnTo>
                  <a:pt x="36868" y="209384"/>
                </a:lnTo>
                <a:lnTo>
                  <a:pt x="37376" y="211099"/>
                </a:lnTo>
                <a:lnTo>
                  <a:pt x="37363" y="212293"/>
                </a:lnTo>
                <a:lnTo>
                  <a:pt x="42443" y="211950"/>
                </a:lnTo>
                <a:lnTo>
                  <a:pt x="44970" y="211709"/>
                </a:lnTo>
                <a:lnTo>
                  <a:pt x="45123" y="211696"/>
                </a:lnTo>
                <a:lnTo>
                  <a:pt x="45212" y="211124"/>
                </a:lnTo>
                <a:lnTo>
                  <a:pt x="45758" y="209651"/>
                </a:lnTo>
                <a:close/>
              </a:path>
              <a:path w="1057910" h="283210">
                <a:moveTo>
                  <a:pt x="81622" y="152628"/>
                </a:moveTo>
                <a:lnTo>
                  <a:pt x="79933" y="149390"/>
                </a:lnTo>
                <a:lnTo>
                  <a:pt x="78689" y="144614"/>
                </a:lnTo>
                <a:lnTo>
                  <a:pt x="71335" y="154559"/>
                </a:lnTo>
                <a:lnTo>
                  <a:pt x="73075" y="156679"/>
                </a:lnTo>
                <a:lnTo>
                  <a:pt x="75730" y="155638"/>
                </a:lnTo>
                <a:lnTo>
                  <a:pt x="78841" y="155079"/>
                </a:lnTo>
                <a:lnTo>
                  <a:pt x="81622" y="152628"/>
                </a:lnTo>
                <a:close/>
              </a:path>
              <a:path w="1057910" h="283210">
                <a:moveTo>
                  <a:pt x="87337" y="200571"/>
                </a:moveTo>
                <a:lnTo>
                  <a:pt x="84912" y="199567"/>
                </a:lnTo>
                <a:lnTo>
                  <a:pt x="80848" y="200317"/>
                </a:lnTo>
                <a:lnTo>
                  <a:pt x="79603" y="202488"/>
                </a:lnTo>
                <a:lnTo>
                  <a:pt x="81495" y="206806"/>
                </a:lnTo>
                <a:lnTo>
                  <a:pt x="84302" y="205740"/>
                </a:lnTo>
                <a:lnTo>
                  <a:pt x="87134" y="204393"/>
                </a:lnTo>
                <a:lnTo>
                  <a:pt x="87337" y="200571"/>
                </a:lnTo>
                <a:close/>
              </a:path>
              <a:path w="1057910" h="283210">
                <a:moveTo>
                  <a:pt x="111023" y="145465"/>
                </a:moveTo>
                <a:lnTo>
                  <a:pt x="102819" y="138607"/>
                </a:lnTo>
                <a:lnTo>
                  <a:pt x="101053" y="145122"/>
                </a:lnTo>
                <a:lnTo>
                  <a:pt x="104546" y="145745"/>
                </a:lnTo>
                <a:lnTo>
                  <a:pt x="111023" y="145465"/>
                </a:lnTo>
                <a:close/>
              </a:path>
              <a:path w="1057910" h="283210">
                <a:moveTo>
                  <a:pt x="111709" y="157187"/>
                </a:moveTo>
                <a:lnTo>
                  <a:pt x="110617" y="150279"/>
                </a:lnTo>
                <a:lnTo>
                  <a:pt x="101866" y="150012"/>
                </a:lnTo>
                <a:lnTo>
                  <a:pt x="103187" y="155587"/>
                </a:lnTo>
                <a:lnTo>
                  <a:pt x="101549" y="160705"/>
                </a:lnTo>
                <a:lnTo>
                  <a:pt x="106553" y="158076"/>
                </a:lnTo>
                <a:lnTo>
                  <a:pt x="111709" y="157187"/>
                </a:lnTo>
                <a:close/>
              </a:path>
              <a:path w="1057910" h="283210">
                <a:moveTo>
                  <a:pt x="128028" y="135166"/>
                </a:moveTo>
                <a:lnTo>
                  <a:pt x="120637" y="124726"/>
                </a:lnTo>
                <a:lnTo>
                  <a:pt x="119380" y="124091"/>
                </a:lnTo>
                <a:lnTo>
                  <a:pt x="113157" y="127203"/>
                </a:lnTo>
                <a:lnTo>
                  <a:pt x="118491" y="136499"/>
                </a:lnTo>
                <a:lnTo>
                  <a:pt x="128028" y="135166"/>
                </a:lnTo>
                <a:close/>
              </a:path>
              <a:path w="1057910" h="283210">
                <a:moveTo>
                  <a:pt x="136169" y="139166"/>
                </a:moveTo>
                <a:lnTo>
                  <a:pt x="135089" y="137401"/>
                </a:lnTo>
                <a:lnTo>
                  <a:pt x="134912" y="137452"/>
                </a:lnTo>
                <a:lnTo>
                  <a:pt x="133731" y="137744"/>
                </a:lnTo>
                <a:lnTo>
                  <a:pt x="132524" y="138188"/>
                </a:lnTo>
                <a:lnTo>
                  <a:pt x="131356" y="139115"/>
                </a:lnTo>
                <a:lnTo>
                  <a:pt x="132092" y="140436"/>
                </a:lnTo>
                <a:lnTo>
                  <a:pt x="132638" y="141960"/>
                </a:lnTo>
                <a:lnTo>
                  <a:pt x="134086" y="140931"/>
                </a:lnTo>
                <a:lnTo>
                  <a:pt x="135229" y="140347"/>
                </a:lnTo>
                <a:lnTo>
                  <a:pt x="135940" y="139458"/>
                </a:lnTo>
                <a:lnTo>
                  <a:pt x="136169" y="139166"/>
                </a:lnTo>
                <a:close/>
              </a:path>
              <a:path w="1057910" h="283210">
                <a:moveTo>
                  <a:pt x="144830" y="202145"/>
                </a:moveTo>
                <a:lnTo>
                  <a:pt x="143535" y="201269"/>
                </a:lnTo>
                <a:lnTo>
                  <a:pt x="142240" y="199707"/>
                </a:lnTo>
                <a:lnTo>
                  <a:pt x="139827" y="199745"/>
                </a:lnTo>
                <a:lnTo>
                  <a:pt x="138722" y="201510"/>
                </a:lnTo>
                <a:lnTo>
                  <a:pt x="136804" y="203200"/>
                </a:lnTo>
                <a:lnTo>
                  <a:pt x="139141" y="204355"/>
                </a:lnTo>
                <a:lnTo>
                  <a:pt x="140716" y="205790"/>
                </a:lnTo>
                <a:lnTo>
                  <a:pt x="143078" y="205257"/>
                </a:lnTo>
                <a:lnTo>
                  <a:pt x="143865" y="203339"/>
                </a:lnTo>
                <a:lnTo>
                  <a:pt x="144830" y="202145"/>
                </a:lnTo>
                <a:close/>
              </a:path>
              <a:path w="1057910" h="283210">
                <a:moveTo>
                  <a:pt x="147637" y="151028"/>
                </a:moveTo>
                <a:lnTo>
                  <a:pt x="145732" y="150558"/>
                </a:lnTo>
                <a:lnTo>
                  <a:pt x="144551" y="149974"/>
                </a:lnTo>
                <a:lnTo>
                  <a:pt x="143471" y="150114"/>
                </a:lnTo>
                <a:lnTo>
                  <a:pt x="142824" y="150202"/>
                </a:lnTo>
                <a:lnTo>
                  <a:pt x="142341" y="151409"/>
                </a:lnTo>
                <a:lnTo>
                  <a:pt x="141795" y="152120"/>
                </a:lnTo>
                <a:lnTo>
                  <a:pt x="142862" y="152628"/>
                </a:lnTo>
                <a:lnTo>
                  <a:pt x="143903" y="153454"/>
                </a:lnTo>
                <a:lnTo>
                  <a:pt x="145008" y="153543"/>
                </a:lnTo>
                <a:lnTo>
                  <a:pt x="145605" y="153581"/>
                </a:lnTo>
                <a:lnTo>
                  <a:pt x="146304" y="152361"/>
                </a:lnTo>
                <a:lnTo>
                  <a:pt x="147637" y="151028"/>
                </a:lnTo>
                <a:close/>
              </a:path>
              <a:path w="1057910" h="283210">
                <a:moveTo>
                  <a:pt x="154063" y="133959"/>
                </a:moveTo>
                <a:lnTo>
                  <a:pt x="149606" y="137693"/>
                </a:lnTo>
                <a:lnTo>
                  <a:pt x="140779" y="131864"/>
                </a:lnTo>
                <a:lnTo>
                  <a:pt x="139382" y="140500"/>
                </a:lnTo>
                <a:lnTo>
                  <a:pt x="151485" y="141401"/>
                </a:lnTo>
                <a:lnTo>
                  <a:pt x="154063" y="133959"/>
                </a:lnTo>
                <a:close/>
              </a:path>
              <a:path w="1057910" h="283210">
                <a:moveTo>
                  <a:pt x="164769" y="196469"/>
                </a:moveTo>
                <a:lnTo>
                  <a:pt x="163156" y="194779"/>
                </a:lnTo>
                <a:lnTo>
                  <a:pt x="161480" y="195516"/>
                </a:lnTo>
                <a:lnTo>
                  <a:pt x="160007" y="196316"/>
                </a:lnTo>
                <a:lnTo>
                  <a:pt x="158965" y="197421"/>
                </a:lnTo>
                <a:lnTo>
                  <a:pt x="158724" y="197675"/>
                </a:lnTo>
                <a:lnTo>
                  <a:pt x="160083" y="199301"/>
                </a:lnTo>
                <a:lnTo>
                  <a:pt x="161264" y="201180"/>
                </a:lnTo>
                <a:lnTo>
                  <a:pt x="162864" y="199186"/>
                </a:lnTo>
                <a:lnTo>
                  <a:pt x="163982" y="198120"/>
                </a:lnTo>
                <a:lnTo>
                  <a:pt x="164769" y="196469"/>
                </a:lnTo>
                <a:close/>
              </a:path>
              <a:path w="1057910" h="283210">
                <a:moveTo>
                  <a:pt x="171716" y="125869"/>
                </a:moveTo>
                <a:lnTo>
                  <a:pt x="169595" y="121373"/>
                </a:lnTo>
                <a:lnTo>
                  <a:pt x="166801" y="117932"/>
                </a:lnTo>
                <a:lnTo>
                  <a:pt x="158902" y="117690"/>
                </a:lnTo>
                <a:lnTo>
                  <a:pt x="168135" y="127406"/>
                </a:lnTo>
                <a:lnTo>
                  <a:pt x="171716" y="125869"/>
                </a:lnTo>
                <a:close/>
              </a:path>
              <a:path w="1057910" h="283210">
                <a:moveTo>
                  <a:pt x="176987" y="137985"/>
                </a:moveTo>
                <a:lnTo>
                  <a:pt x="176974" y="135991"/>
                </a:lnTo>
                <a:lnTo>
                  <a:pt x="176390" y="134734"/>
                </a:lnTo>
                <a:lnTo>
                  <a:pt x="176047" y="133477"/>
                </a:lnTo>
                <a:lnTo>
                  <a:pt x="173380" y="135064"/>
                </a:lnTo>
                <a:lnTo>
                  <a:pt x="172935" y="136118"/>
                </a:lnTo>
                <a:lnTo>
                  <a:pt x="172504" y="137172"/>
                </a:lnTo>
                <a:lnTo>
                  <a:pt x="172059" y="138214"/>
                </a:lnTo>
                <a:lnTo>
                  <a:pt x="173215" y="138620"/>
                </a:lnTo>
                <a:lnTo>
                  <a:pt x="174371" y="139293"/>
                </a:lnTo>
                <a:lnTo>
                  <a:pt x="175539" y="139319"/>
                </a:lnTo>
                <a:lnTo>
                  <a:pt x="176034" y="139331"/>
                </a:lnTo>
                <a:lnTo>
                  <a:pt x="176987" y="137985"/>
                </a:lnTo>
                <a:close/>
              </a:path>
              <a:path w="1057910" h="283210">
                <a:moveTo>
                  <a:pt x="200914" y="136779"/>
                </a:moveTo>
                <a:lnTo>
                  <a:pt x="198678" y="132080"/>
                </a:lnTo>
                <a:lnTo>
                  <a:pt x="193649" y="130124"/>
                </a:lnTo>
                <a:lnTo>
                  <a:pt x="193611" y="135293"/>
                </a:lnTo>
                <a:lnTo>
                  <a:pt x="196367" y="136448"/>
                </a:lnTo>
                <a:lnTo>
                  <a:pt x="200914" y="136779"/>
                </a:lnTo>
                <a:close/>
              </a:path>
              <a:path w="1057910" h="283210">
                <a:moveTo>
                  <a:pt x="260616" y="32029"/>
                </a:moveTo>
                <a:close/>
              </a:path>
              <a:path w="1057910" h="283210">
                <a:moveTo>
                  <a:pt x="272237" y="35331"/>
                </a:moveTo>
                <a:lnTo>
                  <a:pt x="260616" y="32067"/>
                </a:lnTo>
                <a:lnTo>
                  <a:pt x="262890" y="42303"/>
                </a:lnTo>
                <a:lnTo>
                  <a:pt x="259194" y="45516"/>
                </a:lnTo>
                <a:lnTo>
                  <a:pt x="265036" y="48564"/>
                </a:lnTo>
                <a:lnTo>
                  <a:pt x="272237" y="35331"/>
                </a:lnTo>
                <a:close/>
              </a:path>
              <a:path w="1057910" h="283210">
                <a:moveTo>
                  <a:pt x="281901" y="125590"/>
                </a:moveTo>
                <a:lnTo>
                  <a:pt x="279057" y="124040"/>
                </a:lnTo>
                <a:lnTo>
                  <a:pt x="277431" y="122618"/>
                </a:lnTo>
                <a:lnTo>
                  <a:pt x="274853" y="122377"/>
                </a:lnTo>
                <a:lnTo>
                  <a:pt x="273773" y="124726"/>
                </a:lnTo>
                <a:lnTo>
                  <a:pt x="272808" y="125971"/>
                </a:lnTo>
                <a:lnTo>
                  <a:pt x="274142" y="126860"/>
                </a:lnTo>
                <a:lnTo>
                  <a:pt x="275437" y="128346"/>
                </a:lnTo>
                <a:lnTo>
                  <a:pt x="276834" y="128447"/>
                </a:lnTo>
                <a:lnTo>
                  <a:pt x="278079" y="128536"/>
                </a:lnTo>
                <a:lnTo>
                  <a:pt x="279438" y="127063"/>
                </a:lnTo>
                <a:lnTo>
                  <a:pt x="281901" y="125590"/>
                </a:lnTo>
                <a:close/>
              </a:path>
              <a:path w="1057910" h="283210">
                <a:moveTo>
                  <a:pt x="282879" y="1346"/>
                </a:moveTo>
                <a:lnTo>
                  <a:pt x="281749" y="673"/>
                </a:lnTo>
                <a:lnTo>
                  <a:pt x="281127" y="0"/>
                </a:lnTo>
                <a:lnTo>
                  <a:pt x="280187" y="812"/>
                </a:lnTo>
                <a:lnTo>
                  <a:pt x="278726" y="1511"/>
                </a:lnTo>
                <a:lnTo>
                  <a:pt x="278498" y="2476"/>
                </a:lnTo>
                <a:lnTo>
                  <a:pt x="278320" y="3251"/>
                </a:lnTo>
                <a:lnTo>
                  <a:pt x="279641" y="4330"/>
                </a:lnTo>
                <a:lnTo>
                  <a:pt x="281089" y="6426"/>
                </a:lnTo>
                <a:lnTo>
                  <a:pt x="282105" y="4089"/>
                </a:lnTo>
                <a:lnTo>
                  <a:pt x="282879" y="3048"/>
                </a:lnTo>
                <a:lnTo>
                  <a:pt x="282879" y="1346"/>
                </a:lnTo>
                <a:close/>
              </a:path>
              <a:path w="1057910" h="283210">
                <a:moveTo>
                  <a:pt x="291960" y="132613"/>
                </a:moveTo>
                <a:lnTo>
                  <a:pt x="291007" y="127000"/>
                </a:lnTo>
                <a:lnTo>
                  <a:pt x="289153" y="127139"/>
                </a:lnTo>
                <a:lnTo>
                  <a:pt x="289153" y="132956"/>
                </a:lnTo>
                <a:lnTo>
                  <a:pt x="291960" y="132613"/>
                </a:lnTo>
                <a:close/>
              </a:path>
              <a:path w="1057910" h="283210">
                <a:moveTo>
                  <a:pt x="303568" y="118757"/>
                </a:moveTo>
                <a:lnTo>
                  <a:pt x="302221" y="117754"/>
                </a:lnTo>
                <a:lnTo>
                  <a:pt x="301510" y="116801"/>
                </a:lnTo>
                <a:lnTo>
                  <a:pt x="300520" y="117589"/>
                </a:lnTo>
                <a:lnTo>
                  <a:pt x="299046" y="118224"/>
                </a:lnTo>
                <a:lnTo>
                  <a:pt x="298704" y="119202"/>
                </a:lnTo>
                <a:lnTo>
                  <a:pt x="298424" y="120027"/>
                </a:lnTo>
                <a:lnTo>
                  <a:pt x="299478" y="121259"/>
                </a:lnTo>
                <a:lnTo>
                  <a:pt x="300367" y="123304"/>
                </a:lnTo>
                <a:lnTo>
                  <a:pt x="302006" y="121488"/>
                </a:lnTo>
                <a:lnTo>
                  <a:pt x="303403" y="120624"/>
                </a:lnTo>
                <a:lnTo>
                  <a:pt x="303568" y="118757"/>
                </a:lnTo>
                <a:close/>
              </a:path>
              <a:path w="1057910" h="283210">
                <a:moveTo>
                  <a:pt x="306082" y="33540"/>
                </a:moveTo>
                <a:lnTo>
                  <a:pt x="305854" y="29083"/>
                </a:lnTo>
                <a:lnTo>
                  <a:pt x="297370" y="26593"/>
                </a:lnTo>
                <a:lnTo>
                  <a:pt x="296329" y="32346"/>
                </a:lnTo>
                <a:lnTo>
                  <a:pt x="306082" y="33540"/>
                </a:lnTo>
                <a:close/>
              </a:path>
              <a:path w="1057910" h="283210">
                <a:moveTo>
                  <a:pt x="311111" y="40652"/>
                </a:moveTo>
                <a:lnTo>
                  <a:pt x="310464" y="38709"/>
                </a:lnTo>
                <a:lnTo>
                  <a:pt x="309054" y="37642"/>
                </a:lnTo>
                <a:lnTo>
                  <a:pt x="308038" y="36461"/>
                </a:lnTo>
                <a:lnTo>
                  <a:pt x="307047" y="37312"/>
                </a:lnTo>
                <a:lnTo>
                  <a:pt x="305231" y="38188"/>
                </a:lnTo>
                <a:lnTo>
                  <a:pt x="305320" y="40271"/>
                </a:lnTo>
                <a:lnTo>
                  <a:pt x="306616" y="41503"/>
                </a:lnTo>
                <a:lnTo>
                  <a:pt x="307822" y="43459"/>
                </a:lnTo>
                <a:lnTo>
                  <a:pt x="309359" y="41833"/>
                </a:lnTo>
                <a:lnTo>
                  <a:pt x="311111" y="40652"/>
                </a:lnTo>
                <a:close/>
              </a:path>
              <a:path w="1057910" h="283210">
                <a:moveTo>
                  <a:pt x="320687" y="53695"/>
                </a:moveTo>
                <a:lnTo>
                  <a:pt x="318630" y="52133"/>
                </a:lnTo>
                <a:lnTo>
                  <a:pt x="316560" y="50584"/>
                </a:lnTo>
                <a:lnTo>
                  <a:pt x="314502" y="49022"/>
                </a:lnTo>
                <a:lnTo>
                  <a:pt x="313601" y="49987"/>
                </a:lnTo>
                <a:lnTo>
                  <a:pt x="312712" y="50965"/>
                </a:lnTo>
                <a:lnTo>
                  <a:pt x="311810" y="51930"/>
                </a:lnTo>
                <a:lnTo>
                  <a:pt x="313524" y="53543"/>
                </a:lnTo>
                <a:lnTo>
                  <a:pt x="315087" y="55359"/>
                </a:lnTo>
                <a:lnTo>
                  <a:pt x="317449" y="56807"/>
                </a:lnTo>
                <a:lnTo>
                  <a:pt x="319443" y="54711"/>
                </a:lnTo>
                <a:lnTo>
                  <a:pt x="320687" y="53695"/>
                </a:lnTo>
                <a:close/>
              </a:path>
              <a:path w="1057910" h="283210">
                <a:moveTo>
                  <a:pt x="332663" y="58686"/>
                </a:moveTo>
                <a:lnTo>
                  <a:pt x="329819" y="54660"/>
                </a:lnTo>
                <a:lnTo>
                  <a:pt x="329272" y="64287"/>
                </a:lnTo>
                <a:lnTo>
                  <a:pt x="332663" y="58686"/>
                </a:lnTo>
                <a:close/>
              </a:path>
              <a:path w="1057910" h="283210">
                <a:moveTo>
                  <a:pt x="337299" y="85763"/>
                </a:moveTo>
                <a:lnTo>
                  <a:pt x="334530" y="83896"/>
                </a:lnTo>
                <a:lnTo>
                  <a:pt x="332816" y="82931"/>
                </a:lnTo>
                <a:lnTo>
                  <a:pt x="329653" y="80251"/>
                </a:lnTo>
                <a:lnTo>
                  <a:pt x="328180" y="78562"/>
                </a:lnTo>
                <a:lnTo>
                  <a:pt x="326517" y="76898"/>
                </a:lnTo>
                <a:lnTo>
                  <a:pt x="320865" y="85623"/>
                </a:lnTo>
                <a:lnTo>
                  <a:pt x="326796" y="91401"/>
                </a:lnTo>
                <a:lnTo>
                  <a:pt x="337299" y="85763"/>
                </a:lnTo>
                <a:close/>
              </a:path>
              <a:path w="1057910" h="283210">
                <a:moveTo>
                  <a:pt x="344030" y="19189"/>
                </a:moveTo>
                <a:lnTo>
                  <a:pt x="337362" y="19888"/>
                </a:lnTo>
                <a:lnTo>
                  <a:pt x="331431" y="20269"/>
                </a:lnTo>
                <a:lnTo>
                  <a:pt x="325602" y="21209"/>
                </a:lnTo>
                <a:lnTo>
                  <a:pt x="323456" y="21551"/>
                </a:lnTo>
                <a:lnTo>
                  <a:pt x="320306" y="22809"/>
                </a:lnTo>
                <a:lnTo>
                  <a:pt x="319087" y="26543"/>
                </a:lnTo>
                <a:lnTo>
                  <a:pt x="319468" y="29933"/>
                </a:lnTo>
                <a:lnTo>
                  <a:pt x="322364" y="33655"/>
                </a:lnTo>
                <a:lnTo>
                  <a:pt x="325666" y="34251"/>
                </a:lnTo>
                <a:lnTo>
                  <a:pt x="329285" y="35915"/>
                </a:lnTo>
                <a:lnTo>
                  <a:pt x="330682" y="26733"/>
                </a:lnTo>
                <a:lnTo>
                  <a:pt x="341833" y="26784"/>
                </a:lnTo>
                <a:lnTo>
                  <a:pt x="344030" y="19189"/>
                </a:lnTo>
                <a:close/>
              </a:path>
              <a:path w="1057910" h="283210">
                <a:moveTo>
                  <a:pt x="346608" y="116255"/>
                </a:moveTo>
                <a:lnTo>
                  <a:pt x="346329" y="116535"/>
                </a:lnTo>
                <a:lnTo>
                  <a:pt x="346506" y="116674"/>
                </a:lnTo>
                <a:lnTo>
                  <a:pt x="346608" y="116420"/>
                </a:lnTo>
                <a:lnTo>
                  <a:pt x="346608" y="116268"/>
                </a:lnTo>
                <a:close/>
              </a:path>
              <a:path w="1057910" h="283210">
                <a:moveTo>
                  <a:pt x="346659" y="49784"/>
                </a:moveTo>
                <a:lnTo>
                  <a:pt x="346227" y="40652"/>
                </a:lnTo>
                <a:lnTo>
                  <a:pt x="344462" y="38569"/>
                </a:lnTo>
                <a:lnTo>
                  <a:pt x="331419" y="38747"/>
                </a:lnTo>
                <a:lnTo>
                  <a:pt x="332168" y="42583"/>
                </a:lnTo>
                <a:lnTo>
                  <a:pt x="332943" y="47967"/>
                </a:lnTo>
                <a:lnTo>
                  <a:pt x="340423" y="43802"/>
                </a:lnTo>
                <a:lnTo>
                  <a:pt x="342900" y="45961"/>
                </a:lnTo>
                <a:lnTo>
                  <a:pt x="341566" y="50863"/>
                </a:lnTo>
                <a:lnTo>
                  <a:pt x="346659" y="49784"/>
                </a:lnTo>
                <a:close/>
              </a:path>
              <a:path w="1057910" h="283210">
                <a:moveTo>
                  <a:pt x="352704" y="121729"/>
                </a:moveTo>
                <a:lnTo>
                  <a:pt x="346583" y="116738"/>
                </a:lnTo>
                <a:lnTo>
                  <a:pt x="346519" y="118668"/>
                </a:lnTo>
                <a:lnTo>
                  <a:pt x="346049" y="120777"/>
                </a:lnTo>
                <a:lnTo>
                  <a:pt x="346786" y="122377"/>
                </a:lnTo>
                <a:lnTo>
                  <a:pt x="348348" y="125806"/>
                </a:lnTo>
                <a:lnTo>
                  <a:pt x="350520" y="124663"/>
                </a:lnTo>
                <a:lnTo>
                  <a:pt x="352704" y="121729"/>
                </a:lnTo>
                <a:close/>
              </a:path>
              <a:path w="1057910" h="283210">
                <a:moveTo>
                  <a:pt x="357403" y="41427"/>
                </a:moveTo>
                <a:lnTo>
                  <a:pt x="355739" y="37185"/>
                </a:lnTo>
                <a:lnTo>
                  <a:pt x="353123" y="38049"/>
                </a:lnTo>
                <a:lnTo>
                  <a:pt x="350139" y="39636"/>
                </a:lnTo>
                <a:lnTo>
                  <a:pt x="350964" y="42151"/>
                </a:lnTo>
                <a:lnTo>
                  <a:pt x="351269" y="45097"/>
                </a:lnTo>
                <a:lnTo>
                  <a:pt x="355333" y="43751"/>
                </a:lnTo>
                <a:lnTo>
                  <a:pt x="356235" y="43446"/>
                </a:lnTo>
                <a:lnTo>
                  <a:pt x="357403" y="41427"/>
                </a:lnTo>
                <a:close/>
              </a:path>
              <a:path w="1057910" h="283210">
                <a:moveTo>
                  <a:pt x="359867" y="98653"/>
                </a:moveTo>
                <a:lnTo>
                  <a:pt x="357022" y="97967"/>
                </a:lnTo>
                <a:lnTo>
                  <a:pt x="356374" y="103073"/>
                </a:lnTo>
                <a:lnTo>
                  <a:pt x="356984" y="103200"/>
                </a:lnTo>
                <a:lnTo>
                  <a:pt x="357593" y="103339"/>
                </a:lnTo>
                <a:lnTo>
                  <a:pt x="358203" y="103466"/>
                </a:lnTo>
                <a:lnTo>
                  <a:pt x="359867" y="98653"/>
                </a:lnTo>
                <a:close/>
              </a:path>
              <a:path w="1057910" h="283210">
                <a:moveTo>
                  <a:pt x="366064" y="117233"/>
                </a:moveTo>
                <a:lnTo>
                  <a:pt x="361200" y="114211"/>
                </a:lnTo>
                <a:lnTo>
                  <a:pt x="357708" y="110655"/>
                </a:lnTo>
                <a:lnTo>
                  <a:pt x="349707" y="115735"/>
                </a:lnTo>
                <a:lnTo>
                  <a:pt x="349948" y="116674"/>
                </a:lnTo>
                <a:lnTo>
                  <a:pt x="360514" y="122910"/>
                </a:lnTo>
                <a:lnTo>
                  <a:pt x="366064" y="117233"/>
                </a:lnTo>
                <a:close/>
              </a:path>
              <a:path w="1057910" h="283210">
                <a:moveTo>
                  <a:pt x="397522" y="97282"/>
                </a:moveTo>
                <a:lnTo>
                  <a:pt x="396163" y="94246"/>
                </a:lnTo>
                <a:lnTo>
                  <a:pt x="394855" y="93306"/>
                </a:lnTo>
                <a:lnTo>
                  <a:pt x="390347" y="90093"/>
                </a:lnTo>
                <a:lnTo>
                  <a:pt x="389013" y="94386"/>
                </a:lnTo>
                <a:lnTo>
                  <a:pt x="386257" y="97472"/>
                </a:lnTo>
                <a:lnTo>
                  <a:pt x="390372" y="99656"/>
                </a:lnTo>
                <a:lnTo>
                  <a:pt x="393750" y="102438"/>
                </a:lnTo>
                <a:lnTo>
                  <a:pt x="397522" y="97282"/>
                </a:lnTo>
                <a:close/>
              </a:path>
              <a:path w="1057910" h="283210">
                <a:moveTo>
                  <a:pt x="405409" y="116852"/>
                </a:moveTo>
                <a:lnTo>
                  <a:pt x="404876" y="115265"/>
                </a:lnTo>
                <a:lnTo>
                  <a:pt x="404164" y="113131"/>
                </a:lnTo>
                <a:lnTo>
                  <a:pt x="402234" y="111353"/>
                </a:lnTo>
                <a:lnTo>
                  <a:pt x="399415" y="107480"/>
                </a:lnTo>
                <a:lnTo>
                  <a:pt x="397751" y="112763"/>
                </a:lnTo>
                <a:lnTo>
                  <a:pt x="396392" y="115227"/>
                </a:lnTo>
                <a:lnTo>
                  <a:pt x="396506" y="119024"/>
                </a:lnTo>
                <a:lnTo>
                  <a:pt x="398716" y="120637"/>
                </a:lnTo>
                <a:lnTo>
                  <a:pt x="401104" y="122008"/>
                </a:lnTo>
                <a:lnTo>
                  <a:pt x="403504" y="121412"/>
                </a:lnTo>
                <a:lnTo>
                  <a:pt x="404685" y="119062"/>
                </a:lnTo>
                <a:lnTo>
                  <a:pt x="405409" y="116852"/>
                </a:lnTo>
                <a:close/>
              </a:path>
              <a:path w="1057910" h="283210">
                <a:moveTo>
                  <a:pt x="422706" y="100965"/>
                </a:moveTo>
                <a:lnTo>
                  <a:pt x="421106" y="98666"/>
                </a:lnTo>
                <a:lnTo>
                  <a:pt x="419671" y="94551"/>
                </a:lnTo>
                <a:lnTo>
                  <a:pt x="413639" y="94081"/>
                </a:lnTo>
                <a:lnTo>
                  <a:pt x="409244" y="95631"/>
                </a:lnTo>
                <a:lnTo>
                  <a:pt x="404406" y="96507"/>
                </a:lnTo>
                <a:lnTo>
                  <a:pt x="406768" y="103835"/>
                </a:lnTo>
                <a:lnTo>
                  <a:pt x="412813" y="101320"/>
                </a:lnTo>
                <a:lnTo>
                  <a:pt x="418084" y="103517"/>
                </a:lnTo>
                <a:lnTo>
                  <a:pt x="420649" y="101688"/>
                </a:lnTo>
                <a:lnTo>
                  <a:pt x="422706" y="100965"/>
                </a:lnTo>
                <a:close/>
              </a:path>
              <a:path w="1057910" h="283210">
                <a:moveTo>
                  <a:pt x="518274" y="112369"/>
                </a:moveTo>
                <a:lnTo>
                  <a:pt x="510895" y="115722"/>
                </a:lnTo>
                <a:lnTo>
                  <a:pt x="510768" y="118440"/>
                </a:lnTo>
                <a:lnTo>
                  <a:pt x="516674" y="122682"/>
                </a:lnTo>
                <a:lnTo>
                  <a:pt x="516661" y="122809"/>
                </a:lnTo>
                <a:lnTo>
                  <a:pt x="516648" y="122948"/>
                </a:lnTo>
                <a:lnTo>
                  <a:pt x="516623" y="123075"/>
                </a:lnTo>
                <a:lnTo>
                  <a:pt x="516750" y="122986"/>
                </a:lnTo>
                <a:lnTo>
                  <a:pt x="516890" y="122834"/>
                </a:lnTo>
                <a:lnTo>
                  <a:pt x="516763" y="122732"/>
                </a:lnTo>
                <a:lnTo>
                  <a:pt x="518274" y="112369"/>
                </a:lnTo>
                <a:close/>
              </a:path>
              <a:path w="1057910" h="283210">
                <a:moveTo>
                  <a:pt x="528459" y="97917"/>
                </a:moveTo>
                <a:lnTo>
                  <a:pt x="526783" y="95123"/>
                </a:lnTo>
                <a:lnTo>
                  <a:pt x="524624" y="91655"/>
                </a:lnTo>
                <a:lnTo>
                  <a:pt x="515505" y="97015"/>
                </a:lnTo>
                <a:lnTo>
                  <a:pt x="514350" y="102171"/>
                </a:lnTo>
                <a:lnTo>
                  <a:pt x="519506" y="109639"/>
                </a:lnTo>
                <a:lnTo>
                  <a:pt x="521296" y="112229"/>
                </a:lnTo>
                <a:lnTo>
                  <a:pt x="521830" y="115608"/>
                </a:lnTo>
                <a:lnTo>
                  <a:pt x="522947" y="118618"/>
                </a:lnTo>
                <a:lnTo>
                  <a:pt x="526986" y="119113"/>
                </a:lnTo>
                <a:lnTo>
                  <a:pt x="527291" y="117043"/>
                </a:lnTo>
                <a:lnTo>
                  <a:pt x="527875" y="114960"/>
                </a:lnTo>
                <a:lnTo>
                  <a:pt x="527367" y="109410"/>
                </a:lnTo>
                <a:lnTo>
                  <a:pt x="524929" y="105232"/>
                </a:lnTo>
                <a:lnTo>
                  <a:pt x="528459" y="97917"/>
                </a:lnTo>
                <a:close/>
              </a:path>
              <a:path w="1057910" h="283210">
                <a:moveTo>
                  <a:pt x="571334" y="113588"/>
                </a:moveTo>
                <a:lnTo>
                  <a:pt x="568045" y="111582"/>
                </a:lnTo>
                <a:lnTo>
                  <a:pt x="565518" y="116166"/>
                </a:lnTo>
                <a:lnTo>
                  <a:pt x="562902" y="120523"/>
                </a:lnTo>
                <a:lnTo>
                  <a:pt x="560489" y="125869"/>
                </a:lnTo>
                <a:lnTo>
                  <a:pt x="562114" y="127596"/>
                </a:lnTo>
                <a:lnTo>
                  <a:pt x="562813" y="128955"/>
                </a:lnTo>
                <a:lnTo>
                  <a:pt x="564184" y="128244"/>
                </a:lnTo>
                <a:lnTo>
                  <a:pt x="566305" y="127850"/>
                </a:lnTo>
                <a:lnTo>
                  <a:pt x="568020" y="124155"/>
                </a:lnTo>
                <a:lnTo>
                  <a:pt x="568528" y="121234"/>
                </a:lnTo>
                <a:lnTo>
                  <a:pt x="569264" y="118541"/>
                </a:lnTo>
                <a:lnTo>
                  <a:pt x="569353" y="118262"/>
                </a:lnTo>
                <a:lnTo>
                  <a:pt x="569226" y="118414"/>
                </a:lnTo>
                <a:lnTo>
                  <a:pt x="569201" y="118262"/>
                </a:lnTo>
                <a:lnTo>
                  <a:pt x="569734" y="116306"/>
                </a:lnTo>
                <a:lnTo>
                  <a:pt x="569772" y="116166"/>
                </a:lnTo>
                <a:lnTo>
                  <a:pt x="571334" y="113588"/>
                </a:lnTo>
                <a:close/>
              </a:path>
              <a:path w="1057910" h="283210">
                <a:moveTo>
                  <a:pt x="598792" y="78282"/>
                </a:moveTo>
                <a:lnTo>
                  <a:pt x="595541" y="76034"/>
                </a:lnTo>
                <a:lnTo>
                  <a:pt x="592467" y="74193"/>
                </a:lnTo>
                <a:lnTo>
                  <a:pt x="584441" y="77724"/>
                </a:lnTo>
                <a:lnTo>
                  <a:pt x="580415" y="75145"/>
                </a:lnTo>
                <a:lnTo>
                  <a:pt x="580720" y="65989"/>
                </a:lnTo>
                <a:lnTo>
                  <a:pt x="576389" y="66509"/>
                </a:lnTo>
                <a:lnTo>
                  <a:pt x="573112" y="66192"/>
                </a:lnTo>
                <a:lnTo>
                  <a:pt x="570725" y="69900"/>
                </a:lnTo>
                <a:lnTo>
                  <a:pt x="568794" y="73329"/>
                </a:lnTo>
                <a:lnTo>
                  <a:pt x="563245" y="80695"/>
                </a:lnTo>
                <a:lnTo>
                  <a:pt x="559727" y="84696"/>
                </a:lnTo>
                <a:lnTo>
                  <a:pt x="556018" y="89192"/>
                </a:lnTo>
                <a:lnTo>
                  <a:pt x="564426" y="90411"/>
                </a:lnTo>
                <a:lnTo>
                  <a:pt x="571360" y="91719"/>
                </a:lnTo>
                <a:lnTo>
                  <a:pt x="578370" y="92367"/>
                </a:lnTo>
                <a:lnTo>
                  <a:pt x="586282" y="92176"/>
                </a:lnTo>
                <a:lnTo>
                  <a:pt x="592162" y="89839"/>
                </a:lnTo>
                <a:lnTo>
                  <a:pt x="596252" y="85255"/>
                </a:lnTo>
                <a:lnTo>
                  <a:pt x="598792" y="78282"/>
                </a:lnTo>
                <a:close/>
              </a:path>
              <a:path w="1057910" h="283210">
                <a:moveTo>
                  <a:pt x="600938" y="134620"/>
                </a:moveTo>
                <a:lnTo>
                  <a:pt x="600862" y="134759"/>
                </a:lnTo>
                <a:lnTo>
                  <a:pt x="600938" y="134620"/>
                </a:lnTo>
                <a:close/>
              </a:path>
              <a:path w="1057910" h="283210">
                <a:moveTo>
                  <a:pt x="603529" y="129082"/>
                </a:moveTo>
                <a:lnTo>
                  <a:pt x="594156" y="131508"/>
                </a:lnTo>
                <a:lnTo>
                  <a:pt x="595083" y="127101"/>
                </a:lnTo>
                <a:lnTo>
                  <a:pt x="592696" y="127076"/>
                </a:lnTo>
                <a:lnTo>
                  <a:pt x="590054" y="126453"/>
                </a:lnTo>
                <a:lnTo>
                  <a:pt x="585368" y="128143"/>
                </a:lnTo>
                <a:lnTo>
                  <a:pt x="583171" y="130873"/>
                </a:lnTo>
                <a:lnTo>
                  <a:pt x="581291" y="126568"/>
                </a:lnTo>
                <a:lnTo>
                  <a:pt x="583450" y="124155"/>
                </a:lnTo>
                <a:lnTo>
                  <a:pt x="587908" y="121132"/>
                </a:lnTo>
                <a:lnTo>
                  <a:pt x="585444" y="112369"/>
                </a:lnTo>
                <a:lnTo>
                  <a:pt x="590550" y="107937"/>
                </a:lnTo>
                <a:lnTo>
                  <a:pt x="592823" y="101168"/>
                </a:lnTo>
                <a:lnTo>
                  <a:pt x="591921" y="99555"/>
                </a:lnTo>
                <a:lnTo>
                  <a:pt x="591553" y="97713"/>
                </a:lnTo>
                <a:lnTo>
                  <a:pt x="588098" y="99910"/>
                </a:lnTo>
                <a:lnTo>
                  <a:pt x="585685" y="102616"/>
                </a:lnTo>
                <a:lnTo>
                  <a:pt x="575068" y="104152"/>
                </a:lnTo>
                <a:lnTo>
                  <a:pt x="572947" y="108458"/>
                </a:lnTo>
                <a:lnTo>
                  <a:pt x="573074" y="116205"/>
                </a:lnTo>
                <a:lnTo>
                  <a:pt x="570826" y="117284"/>
                </a:lnTo>
                <a:lnTo>
                  <a:pt x="569404" y="118351"/>
                </a:lnTo>
                <a:lnTo>
                  <a:pt x="571322" y="120688"/>
                </a:lnTo>
                <a:lnTo>
                  <a:pt x="572630" y="122656"/>
                </a:lnTo>
                <a:lnTo>
                  <a:pt x="570585" y="129209"/>
                </a:lnTo>
                <a:lnTo>
                  <a:pt x="572071" y="135356"/>
                </a:lnTo>
                <a:lnTo>
                  <a:pt x="579602" y="137769"/>
                </a:lnTo>
                <a:lnTo>
                  <a:pt x="580898" y="142176"/>
                </a:lnTo>
                <a:lnTo>
                  <a:pt x="582993" y="145948"/>
                </a:lnTo>
                <a:lnTo>
                  <a:pt x="589622" y="145389"/>
                </a:lnTo>
                <a:lnTo>
                  <a:pt x="593928" y="142494"/>
                </a:lnTo>
                <a:lnTo>
                  <a:pt x="596925" y="137452"/>
                </a:lnTo>
                <a:lnTo>
                  <a:pt x="597674" y="136207"/>
                </a:lnTo>
                <a:lnTo>
                  <a:pt x="599541" y="135547"/>
                </a:lnTo>
                <a:lnTo>
                  <a:pt x="600913" y="134632"/>
                </a:lnTo>
                <a:lnTo>
                  <a:pt x="603529" y="129082"/>
                </a:lnTo>
                <a:close/>
              </a:path>
              <a:path w="1057910" h="283210">
                <a:moveTo>
                  <a:pt x="608126" y="130073"/>
                </a:moveTo>
                <a:lnTo>
                  <a:pt x="605853" y="128955"/>
                </a:lnTo>
                <a:lnTo>
                  <a:pt x="602653" y="132702"/>
                </a:lnTo>
                <a:lnTo>
                  <a:pt x="601040" y="134569"/>
                </a:lnTo>
                <a:lnTo>
                  <a:pt x="602437" y="135394"/>
                </a:lnTo>
                <a:lnTo>
                  <a:pt x="606056" y="137731"/>
                </a:lnTo>
                <a:lnTo>
                  <a:pt x="608126" y="130073"/>
                </a:lnTo>
                <a:close/>
              </a:path>
              <a:path w="1057910" h="283210">
                <a:moveTo>
                  <a:pt x="611174" y="72390"/>
                </a:moveTo>
                <a:lnTo>
                  <a:pt x="603135" y="73926"/>
                </a:lnTo>
                <a:lnTo>
                  <a:pt x="605078" y="85458"/>
                </a:lnTo>
                <a:lnTo>
                  <a:pt x="607733" y="85559"/>
                </a:lnTo>
                <a:lnTo>
                  <a:pt x="611174" y="72390"/>
                </a:lnTo>
                <a:close/>
              </a:path>
              <a:path w="1057910" h="283210">
                <a:moveTo>
                  <a:pt x="679564" y="86182"/>
                </a:moveTo>
                <a:lnTo>
                  <a:pt x="669213" y="73228"/>
                </a:lnTo>
                <a:lnTo>
                  <a:pt x="667131" y="82537"/>
                </a:lnTo>
                <a:lnTo>
                  <a:pt x="670293" y="87210"/>
                </a:lnTo>
                <a:lnTo>
                  <a:pt x="679564" y="86182"/>
                </a:lnTo>
                <a:close/>
              </a:path>
              <a:path w="1057910" h="283210">
                <a:moveTo>
                  <a:pt x="696963" y="54292"/>
                </a:moveTo>
                <a:lnTo>
                  <a:pt x="695591" y="51219"/>
                </a:lnTo>
                <a:lnTo>
                  <a:pt x="693102" y="45631"/>
                </a:lnTo>
                <a:lnTo>
                  <a:pt x="690206" y="45046"/>
                </a:lnTo>
                <a:lnTo>
                  <a:pt x="687565" y="45046"/>
                </a:lnTo>
                <a:lnTo>
                  <a:pt x="686142" y="51219"/>
                </a:lnTo>
                <a:lnTo>
                  <a:pt x="682650" y="46456"/>
                </a:lnTo>
                <a:lnTo>
                  <a:pt x="685546" y="44069"/>
                </a:lnTo>
                <a:lnTo>
                  <a:pt x="687362" y="42646"/>
                </a:lnTo>
                <a:lnTo>
                  <a:pt x="688441" y="41808"/>
                </a:lnTo>
                <a:lnTo>
                  <a:pt x="691286" y="39103"/>
                </a:lnTo>
                <a:lnTo>
                  <a:pt x="689800" y="37287"/>
                </a:lnTo>
                <a:lnTo>
                  <a:pt x="687260" y="33401"/>
                </a:lnTo>
                <a:lnTo>
                  <a:pt x="683526" y="42646"/>
                </a:lnTo>
                <a:lnTo>
                  <a:pt x="677862" y="36347"/>
                </a:lnTo>
                <a:lnTo>
                  <a:pt x="657974" y="64693"/>
                </a:lnTo>
                <a:lnTo>
                  <a:pt x="668921" y="72834"/>
                </a:lnTo>
                <a:lnTo>
                  <a:pt x="674065" y="70345"/>
                </a:lnTo>
                <a:lnTo>
                  <a:pt x="666648" y="62268"/>
                </a:lnTo>
                <a:lnTo>
                  <a:pt x="671918" y="55257"/>
                </a:lnTo>
                <a:lnTo>
                  <a:pt x="679310" y="55740"/>
                </a:lnTo>
                <a:lnTo>
                  <a:pt x="686422" y="63411"/>
                </a:lnTo>
                <a:lnTo>
                  <a:pt x="693102" y="62534"/>
                </a:lnTo>
                <a:lnTo>
                  <a:pt x="696506" y="55257"/>
                </a:lnTo>
                <a:lnTo>
                  <a:pt x="696963" y="54292"/>
                </a:lnTo>
                <a:close/>
              </a:path>
              <a:path w="1057910" h="283210">
                <a:moveTo>
                  <a:pt x="770496" y="137464"/>
                </a:moveTo>
                <a:lnTo>
                  <a:pt x="767092" y="138430"/>
                </a:lnTo>
                <a:lnTo>
                  <a:pt x="764133" y="138544"/>
                </a:lnTo>
                <a:lnTo>
                  <a:pt x="762254" y="143649"/>
                </a:lnTo>
                <a:lnTo>
                  <a:pt x="761517" y="148031"/>
                </a:lnTo>
                <a:lnTo>
                  <a:pt x="760488" y="152323"/>
                </a:lnTo>
                <a:lnTo>
                  <a:pt x="763879" y="153454"/>
                </a:lnTo>
                <a:lnTo>
                  <a:pt x="770496" y="137464"/>
                </a:lnTo>
                <a:close/>
              </a:path>
              <a:path w="1057910" h="283210">
                <a:moveTo>
                  <a:pt x="811110" y="184277"/>
                </a:moveTo>
                <a:lnTo>
                  <a:pt x="810755" y="183083"/>
                </a:lnTo>
                <a:lnTo>
                  <a:pt x="810564" y="182486"/>
                </a:lnTo>
                <a:lnTo>
                  <a:pt x="808939" y="182930"/>
                </a:lnTo>
                <a:lnTo>
                  <a:pt x="807326" y="183388"/>
                </a:lnTo>
                <a:lnTo>
                  <a:pt x="805700" y="183832"/>
                </a:lnTo>
                <a:lnTo>
                  <a:pt x="805954" y="184391"/>
                </a:lnTo>
                <a:lnTo>
                  <a:pt x="806297" y="185445"/>
                </a:lnTo>
                <a:lnTo>
                  <a:pt x="808012" y="185127"/>
                </a:lnTo>
                <a:lnTo>
                  <a:pt x="809561" y="184683"/>
                </a:lnTo>
                <a:lnTo>
                  <a:pt x="811110" y="184277"/>
                </a:lnTo>
                <a:close/>
              </a:path>
              <a:path w="1057910" h="283210">
                <a:moveTo>
                  <a:pt x="814616" y="123075"/>
                </a:moveTo>
                <a:lnTo>
                  <a:pt x="808697" y="121158"/>
                </a:lnTo>
                <a:lnTo>
                  <a:pt x="805141" y="119202"/>
                </a:lnTo>
                <a:lnTo>
                  <a:pt x="798906" y="119024"/>
                </a:lnTo>
                <a:lnTo>
                  <a:pt x="795959" y="121107"/>
                </a:lnTo>
                <a:lnTo>
                  <a:pt x="792848" y="123431"/>
                </a:lnTo>
                <a:lnTo>
                  <a:pt x="792975" y="126949"/>
                </a:lnTo>
                <a:lnTo>
                  <a:pt x="793572" y="127190"/>
                </a:lnTo>
                <a:lnTo>
                  <a:pt x="796353" y="128333"/>
                </a:lnTo>
                <a:lnTo>
                  <a:pt x="799680" y="129806"/>
                </a:lnTo>
                <a:lnTo>
                  <a:pt x="805929" y="128511"/>
                </a:lnTo>
                <a:lnTo>
                  <a:pt x="809066" y="125996"/>
                </a:lnTo>
                <a:lnTo>
                  <a:pt x="814616" y="123075"/>
                </a:lnTo>
                <a:close/>
              </a:path>
              <a:path w="1057910" h="283210">
                <a:moveTo>
                  <a:pt x="822921" y="172364"/>
                </a:moveTo>
                <a:lnTo>
                  <a:pt x="822604" y="169697"/>
                </a:lnTo>
                <a:lnTo>
                  <a:pt x="820674" y="168846"/>
                </a:lnTo>
                <a:lnTo>
                  <a:pt x="818057" y="168478"/>
                </a:lnTo>
                <a:lnTo>
                  <a:pt x="815809" y="171119"/>
                </a:lnTo>
                <a:lnTo>
                  <a:pt x="814895" y="173647"/>
                </a:lnTo>
                <a:lnTo>
                  <a:pt x="813689" y="175958"/>
                </a:lnTo>
                <a:lnTo>
                  <a:pt x="814997" y="177507"/>
                </a:lnTo>
                <a:lnTo>
                  <a:pt x="817486" y="175983"/>
                </a:lnTo>
                <a:lnTo>
                  <a:pt x="820127" y="174625"/>
                </a:lnTo>
                <a:lnTo>
                  <a:pt x="822363" y="172821"/>
                </a:lnTo>
                <a:lnTo>
                  <a:pt x="822921" y="172364"/>
                </a:lnTo>
                <a:close/>
              </a:path>
              <a:path w="1057910" h="283210">
                <a:moveTo>
                  <a:pt x="824992" y="126847"/>
                </a:moveTo>
                <a:lnTo>
                  <a:pt x="823899" y="121996"/>
                </a:lnTo>
                <a:lnTo>
                  <a:pt x="823976" y="117348"/>
                </a:lnTo>
                <a:lnTo>
                  <a:pt x="820280" y="121412"/>
                </a:lnTo>
                <a:lnTo>
                  <a:pt x="819162" y="125857"/>
                </a:lnTo>
                <a:lnTo>
                  <a:pt x="821220" y="131965"/>
                </a:lnTo>
                <a:lnTo>
                  <a:pt x="824992" y="126847"/>
                </a:lnTo>
                <a:close/>
              </a:path>
              <a:path w="1057910" h="283210">
                <a:moveTo>
                  <a:pt x="837349" y="181546"/>
                </a:moveTo>
                <a:lnTo>
                  <a:pt x="837018" y="180644"/>
                </a:lnTo>
                <a:lnTo>
                  <a:pt x="836955" y="179260"/>
                </a:lnTo>
                <a:lnTo>
                  <a:pt x="832408" y="177380"/>
                </a:lnTo>
                <a:lnTo>
                  <a:pt x="829754" y="179235"/>
                </a:lnTo>
                <a:lnTo>
                  <a:pt x="825817" y="181152"/>
                </a:lnTo>
                <a:lnTo>
                  <a:pt x="832040" y="188315"/>
                </a:lnTo>
                <a:lnTo>
                  <a:pt x="834783" y="184289"/>
                </a:lnTo>
                <a:lnTo>
                  <a:pt x="837031" y="181889"/>
                </a:lnTo>
                <a:lnTo>
                  <a:pt x="837349" y="181546"/>
                </a:lnTo>
                <a:close/>
              </a:path>
              <a:path w="1057910" h="283210">
                <a:moveTo>
                  <a:pt x="841159" y="170002"/>
                </a:moveTo>
                <a:lnTo>
                  <a:pt x="838327" y="166154"/>
                </a:lnTo>
                <a:lnTo>
                  <a:pt x="834542" y="163042"/>
                </a:lnTo>
                <a:lnTo>
                  <a:pt x="824090" y="178752"/>
                </a:lnTo>
                <a:lnTo>
                  <a:pt x="831964" y="177190"/>
                </a:lnTo>
                <a:lnTo>
                  <a:pt x="832408" y="177380"/>
                </a:lnTo>
                <a:lnTo>
                  <a:pt x="832967" y="176987"/>
                </a:lnTo>
                <a:lnTo>
                  <a:pt x="832573" y="177190"/>
                </a:lnTo>
                <a:lnTo>
                  <a:pt x="832167" y="177228"/>
                </a:lnTo>
                <a:lnTo>
                  <a:pt x="831723" y="177088"/>
                </a:lnTo>
                <a:lnTo>
                  <a:pt x="837565" y="176161"/>
                </a:lnTo>
                <a:lnTo>
                  <a:pt x="841159" y="170002"/>
                </a:lnTo>
                <a:close/>
              </a:path>
              <a:path w="1057910" h="283210">
                <a:moveTo>
                  <a:pt x="868540" y="167132"/>
                </a:moveTo>
                <a:lnTo>
                  <a:pt x="867371" y="166154"/>
                </a:lnTo>
                <a:lnTo>
                  <a:pt x="860399" y="170065"/>
                </a:lnTo>
                <a:lnTo>
                  <a:pt x="862495" y="170192"/>
                </a:lnTo>
                <a:lnTo>
                  <a:pt x="864641" y="170649"/>
                </a:lnTo>
                <a:lnTo>
                  <a:pt x="867448" y="170141"/>
                </a:lnTo>
                <a:lnTo>
                  <a:pt x="867918" y="168236"/>
                </a:lnTo>
                <a:lnTo>
                  <a:pt x="868540" y="167132"/>
                </a:lnTo>
                <a:close/>
              </a:path>
              <a:path w="1057910" h="283210">
                <a:moveTo>
                  <a:pt x="878687" y="156006"/>
                </a:moveTo>
                <a:lnTo>
                  <a:pt x="877100" y="156540"/>
                </a:lnTo>
                <a:lnTo>
                  <a:pt x="871740" y="142201"/>
                </a:lnTo>
                <a:lnTo>
                  <a:pt x="868781" y="138442"/>
                </a:lnTo>
                <a:lnTo>
                  <a:pt x="859929" y="138493"/>
                </a:lnTo>
                <a:lnTo>
                  <a:pt x="859091" y="135115"/>
                </a:lnTo>
                <a:lnTo>
                  <a:pt x="858278" y="133311"/>
                </a:lnTo>
                <a:lnTo>
                  <a:pt x="855141" y="133527"/>
                </a:lnTo>
                <a:lnTo>
                  <a:pt x="858710" y="124460"/>
                </a:lnTo>
                <a:lnTo>
                  <a:pt x="858774" y="119392"/>
                </a:lnTo>
                <a:lnTo>
                  <a:pt x="859739" y="113753"/>
                </a:lnTo>
                <a:lnTo>
                  <a:pt x="845972" y="113753"/>
                </a:lnTo>
                <a:lnTo>
                  <a:pt x="847445" y="111645"/>
                </a:lnTo>
                <a:lnTo>
                  <a:pt x="849274" y="111734"/>
                </a:lnTo>
                <a:lnTo>
                  <a:pt x="852652" y="110083"/>
                </a:lnTo>
                <a:lnTo>
                  <a:pt x="854925" y="108826"/>
                </a:lnTo>
                <a:lnTo>
                  <a:pt x="856322" y="106286"/>
                </a:lnTo>
                <a:lnTo>
                  <a:pt x="854036" y="102806"/>
                </a:lnTo>
                <a:lnTo>
                  <a:pt x="845235" y="102323"/>
                </a:lnTo>
                <a:lnTo>
                  <a:pt x="837577" y="102527"/>
                </a:lnTo>
                <a:lnTo>
                  <a:pt x="829995" y="102527"/>
                </a:lnTo>
                <a:lnTo>
                  <a:pt x="829284" y="112483"/>
                </a:lnTo>
                <a:lnTo>
                  <a:pt x="827963" y="113220"/>
                </a:lnTo>
                <a:lnTo>
                  <a:pt x="816279" y="108686"/>
                </a:lnTo>
                <a:lnTo>
                  <a:pt x="811174" y="107022"/>
                </a:lnTo>
                <a:lnTo>
                  <a:pt x="807847" y="118770"/>
                </a:lnTo>
                <a:lnTo>
                  <a:pt x="810704" y="118503"/>
                </a:lnTo>
                <a:lnTo>
                  <a:pt x="813473" y="119024"/>
                </a:lnTo>
                <a:lnTo>
                  <a:pt x="817575" y="114604"/>
                </a:lnTo>
                <a:lnTo>
                  <a:pt x="820635" y="115747"/>
                </a:lnTo>
                <a:lnTo>
                  <a:pt x="823963" y="117271"/>
                </a:lnTo>
                <a:lnTo>
                  <a:pt x="832053" y="122174"/>
                </a:lnTo>
                <a:lnTo>
                  <a:pt x="828459" y="127000"/>
                </a:lnTo>
                <a:lnTo>
                  <a:pt x="829602" y="131114"/>
                </a:lnTo>
                <a:lnTo>
                  <a:pt x="834034" y="134620"/>
                </a:lnTo>
                <a:lnTo>
                  <a:pt x="834009" y="134823"/>
                </a:lnTo>
                <a:lnTo>
                  <a:pt x="834110" y="134988"/>
                </a:lnTo>
                <a:lnTo>
                  <a:pt x="834199" y="135178"/>
                </a:lnTo>
                <a:lnTo>
                  <a:pt x="834466" y="134962"/>
                </a:lnTo>
                <a:lnTo>
                  <a:pt x="834313" y="134861"/>
                </a:lnTo>
                <a:lnTo>
                  <a:pt x="834199" y="134734"/>
                </a:lnTo>
                <a:lnTo>
                  <a:pt x="834059" y="134645"/>
                </a:lnTo>
                <a:lnTo>
                  <a:pt x="836790" y="134861"/>
                </a:lnTo>
                <a:lnTo>
                  <a:pt x="839558" y="134874"/>
                </a:lnTo>
                <a:lnTo>
                  <a:pt x="849261" y="136766"/>
                </a:lnTo>
                <a:lnTo>
                  <a:pt x="852817" y="135597"/>
                </a:lnTo>
                <a:lnTo>
                  <a:pt x="848245" y="142201"/>
                </a:lnTo>
                <a:lnTo>
                  <a:pt x="841184" y="142773"/>
                </a:lnTo>
                <a:lnTo>
                  <a:pt x="836536" y="140690"/>
                </a:lnTo>
                <a:lnTo>
                  <a:pt x="834199" y="135178"/>
                </a:lnTo>
                <a:lnTo>
                  <a:pt x="832485" y="136474"/>
                </a:lnTo>
                <a:lnTo>
                  <a:pt x="830884" y="137998"/>
                </a:lnTo>
                <a:lnTo>
                  <a:pt x="826884" y="139890"/>
                </a:lnTo>
                <a:lnTo>
                  <a:pt x="824458" y="140220"/>
                </a:lnTo>
                <a:lnTo>
                  <a:pt x="821728" y="140957"/>
                </a:lnTo>
                <a:lnTo>
                  <a:pt x="834910" y="158369"/>
                </a:lnTo>
                <a:lnTo>
                  <a:pt x="834491" y="158229"/>
                </a:lnTo>
                <a:lnTo>
                  <a:pt x="834885" y="158508"/>
                </a:lnTo>
                <a:lnTo>
                  <a:pt x="841806" y="156425"/>
                </a:lnTo>
                <a:lnTo>
                  <a:pt x="842378" y="157099"/>
                </a:lnTo>
                <a:lnTo>
                  <a:pt x="843102" y="157581"/>
                </a:lnTo>
                <a:lnTo>
                  <a:pt x="843635" y="160743"/>
                </a:lnTo>
                <a:lnTo>
                  <a:pt x="841895" y="168605"/>
                </a:lnTo>
                <a:lnTo>
                  <a:pt x="843203" y="170218"/>
                </a:lnTo>
                <a:lnTo>
                  <a:pt x="860361" y="170078"/>
                </a:lnTo>
                <a:lnTo>
                  <a:pt x="861148" y="165519"/>
                </a:lnTo>
                <a:lnTo>
                  <a:pt x="862774" y="160896"/>
                </a:lnTo>
                <a:lnTo>
                  <a:pt x="859561" y="156908"/>
                </a:lnTo>
                <a:lnTo>
                  <a:pt x="848779" y="156908"/>
                </a:lnTo>
                <a:lnTo>
                  <a:pt x="851700" y="153416"/>
                </a:lnTo>
                <a:lnTo>
                  <a:pt x="854367" y="152679"/>
                </a:lnTo>
                <a:lnTo>
                  <a:pt x="861225" y="152831"/>
                </a:lnTo>
                <a:lnTo>
                  <a:pt x="864628" y="152158"/>
                </a:lnTo>
                <a:lnTo>
                  <a:pt x="868387" y="151765"/>
                </a:lnTo>
                <a:lnTo>
                  <a:pt x="865873" y="159207"/>
                </a:lnTo>
                <a:lnTo>
                  <a:pt x="875919" y="164249"/>
                </a:lnTo>
                <a:lnTo>
                  <a:pt x="878687" y="156006"/>
                </a:lnTo>
                <a:close/>
              </a:path>
              <a:path w="1057910" h="283210">
                <a:moveTo>
                  <a:pt x="912964" y="150672"/>
                </a:moveTo>
                <a:lnTo>
                  <a:pt x="912253" y="148475"/>
                </a:lnTo>
                <a:lnTo>
                  <a:pt x="910678" y="147358"/>
                </a:lnTo>
                <a:lnTo>
                  <a:pt x="908850" y="146786"/>
                </a:lnTo>
                <a:lnTo>
                  <a:pt x="907110" y="148513"/>
                </a:lnTo>
                <a:lnTo>
                  <a:pt x="906830" y="150279"/>
                </a:lnTo>
                <a:lnTo>
                  <a:pt x="908329" y="151269"/>
                </a:lnTo>
                <a:lnTo>
                  <a:pt x="911047" y="154368"/>
                </a:lnTo>
                <a:lnTo>
                  <a:pt x="911860" y="152133"/>
                </a:lnTo>
                <a:lnTo>
                  <a:pt x="912964" y="150672"/>
                </a:lnTo>
                <a:close/>
              </a:path>
              <a:path w="1057910" h="283210">
                <a:moveTo>
                  <a:pt x="917308" y="126390"/>
                </a:moveTo>
                <a:lnTo>
                  <a:pt x="897280" y="119735"/>
                </a:lnTo>
                <a:lnTo>
                  <a:pt x="901509" y="127165"/>
                </a:lnTo>
                <a:lnTo>
                  <a:pt x="903592" y="133959"/>
                </a:lnTo>
                <a:lnTo>
                  <a:pt x="895527" y="140246"/>
                </a:lnTo>
                <a:lnTo>
                  <a:pt x="896581" y="142392"/>
                </a:lnTo>
                <a:lnTo>
                  <a:pt x="896454" y="145567"/>
                </a:lnTo>
                <a:lnTo>
                  <a:pt x="896048" y="147396"/>
                </a:lnTo>
                <a:lnTo>
                  <a:pt x="895769" y="149301"/>
                </a:lnTo>
                <a:lnTo>
                  <a:pt x="883145" y="146062"/>
                </a:lnTo>
                <a:lnTo>
                  <a:pt x="884555" y="171310"/>
                </a:lnTo>
                <a:lnTo>
                  <a:pt x="896366" y="169202"/>
                </a:lnTo>
                <a:lnTo>
                  <a:pt x="897077" y="165938"/>
                </a:lnTo>
                <a:lnTo>
                  <a:pt x="898829" y="162369"/>
                </a:lnTo>
                <a:lnTo>
                  <a:pt x="897864" y="161493"/>
                </a:lnTo>
                <a:lnTo>
                  <a:pt x="894511" y="158470"/>
                </a:lnTo>
                <a:lnTo>
                  <a:pt x="895299" y="156959"/>
                </a:lnTo>
                <a:lnTo>
                  <a:pt x="900239" y="152628"/>
                </a:lnTo>
                <a:lnTo>
                  <a:pt x="901141" y="149720"/>
                </a:lnTo>
                <a:lnTo>
                  <a:pt x="903084" y="145034"/>
                </a:lnTo>
                <a:lnTo>
                  <a:pt x="902906" y="141160"/>
                </a:lnTo>
                <a:lnTo>
                  <a:pt x="911466" y="137972"/>
                </a:lnTo>
                <a:lnTo>
                  <a:pt x="909789" y="129527"/>
                </a:lnTo>
                <a:lnTo>
                  <a:pt x="917308" y="126390"/>
                </a:lnTo>
                <a:close/>
              </a:path>
              <a:path w="1057910" h="283210">
                <a:moveTo>
                  <a:pt x="926452" y="145122"/>
                </a:moveTo>
                <a:lnTo>
                  <a:pt x="924318" y="144221"/>
                </a:lnTo>
                <a:lnTo>
                  <a:pt x="922655" y="143040"/>
                </a:lnTo>
                <a:lnTo>
                  <a:pt x="920902" y="144183"/>
                </a:lnTo>
                <a:lnTo>
                  <a:pt x="920242" y="145732"/>
                </a:lnTo>
                <a:lnTo>
                  <a:pt x="919353" y="146977"/>
                </a:lnTo>
                <a:lnTo>
                  <a:pt x="920572" y="147396"/>
                </a:lnTo>
                <a:lnTo>
                  <a:pt x="921854" y="148272"/>
                </a:lnTo>
                <a:lnTo>
                  <a:pt x="922972" y="148107"/>
                </a:lnTo>
                <a:lnTo>
                  <a:pt x="923975" y="147955"/>
                </a:lnTo>
                <a:lnTo>
                  <a:pt x="924775" y="146646"/>
                </a:lnTo>
                <a:lnTo>
                  <a:pt x="926452" y="145122"/>
                </a:lnTo>
                <a:close/>
              </a:path>
              <a:path w="1057910" h="283210">
                <a:moveTo>
                  <a:pt x="940574" y="139128"/>
                </a:moveTo>
                <a:lnTo>
                  <a:pt x="940206" y="139192"/>
                </a:lnTo>
                <a:lnTo>
                  <a:pt x="940219" y="139369"/>
                </a:lnTo>
                <a:lnTo>
                  <a:pt x="940485" y="139268"/>
                </a:lnTo>
                <a:lnTo>
                  <a:pt x="940574" y="139128"/>
                </a:lnTo>
                <a:close/>
              </a:path>
              <a:path w="1057910" h="283210">
                <a:moveTo>
                  <a:pt x="941857" y="144170"/>
                </a:moveTo>
                <a:lnTo>
                  <a:pt x="940219" y="139369"/>
                </a:lnTo>
                <a:lnTo>
                  <a:pt x="928954" y="140614"/>
                </a:lnTo>
                <a:lnTo>
                  <a:pt x="934199" y="148590"/>
                </a:lnTo>
                <a:lnTo>
                  <a:pt x="937094" y="145135"/>
                </a:lnTo>
                <a:lnTo>
                  <a:pt x="941857" y="144170"/>
                </a:lnTo>
                <a:close/>
              </a:path>
              <a:path w="1057910" h="283210">
                <a:moveTo>
                  <a:pt x="945299" y="137833"/>
                </a:moveTo>
                <a:lnTo>
                  <a:pt x="944206" y="133184"/>
                </a:lnTo>
                <a:lnTo>
                  <a:pt x="941578" y="137502"/>
                </a:lnTo>
                <a:lnTo>
                  <a:pt x="940574" y="139128"/>
                </a:lnTo>
                <a:lnTo>
                  <a:pt x="944143" y="139420"/>
                </a:lnTo>
                <a:lnTo>
                  <a:pt x="945299" y="137833"/>
                </a:lnTo>
                <a:close/>
              </a:path>
              <a:path w="1057910" h="283210">
                <a:moveTo>
                  <a:pt x="1009294" y="159804"/>
                </a:moveTo>
                <a:lnTo>
                  <a:pt x="1003655" y="160261"/>
                </a:lnTo>
                <a:lnTo>
                  <a:pt x="1003693" y="162013"/>
                </a:lnTo>
                <a:lnTo>
                  <a:pt x="1005547" y="162128"/>
                </a:lnTo>
                <a:lnTo>
                  <a:pt x="1007402" y="162229"/>
                </a:lnTo>
                <a:lnTo>
                  <a:pt x="1009256" y="162344"/>
                </a:lnTo>
                <a:lnTo>
                  <a:pt x="1009294" y="159804"/>
                </a:lnTo>
                <a:close/>
              </a:path>
              <a:path w="1057910" h="283210">
                <a:moveTo>
                  <a:pt x="1026515" y="178676"/>
                </a:moveTo>
                <a:lnTo>
                  <a:pt x="1025042" y="177342"/>
                </a:lnTo>
                <a:lnTo>
                  <a:pt x="1023785" y="175971"/>
                </a:lnTo>
                <a:lnTo>
                  <a:pt x="1017358" y="180174"/>
                </a:lnTo>
                <a:lnTo>
                  <a:pt x="1006055" y="187921"/>
                </a:lnTo>
                <a:lnTo>
                  <a:pt x="989228" y="189077"/>
                </a:lnTo>
                <a:lnTo>
                  <a:pt x="1000163" y="201980"/>
                </a:lnTo>
                <a:lnTo>
                  <a:pt x="1010551" y="199428"/>
                </a:lnTo>
                <a:lnTo>
                  <a:pt x="1011567" y="207860"/>
                </a:lnTo>
                <a:lnTo>
                  <a:pt x="1017841" y="204965"/>
                </a:lnTo>
                <a:lnTo>
                  <a:pt x="1025664" y="205257"/>
                </a:lnTo>
                <a:lnTo>
                  <a:pt x="1025791" y="196075"/>
                </a:lnTo>
                <a:lnTo>
                  <a:pt x="1011250" y="194652"/>
                </a:lnTo>
                <a:lnTo>
                  <a:pt x="1026515" y="178676"/>
                </a:lnTo>
                <a:close/>
              </a:path>
              <a:path w="1057910" h="283210">
                <a:moveTo>
                  <a:pt x="1043787" y="277075"/>
                </a:moveTo>
                <a:lnTo>
                  <a:pt x="1041793" y="276682"/>
                </a:lnTo>
                <a:lnTo>
                  <a:pt x="1039596" y="275602"/>
                </a:lnTo>
                <a:lnTo>
                  <a:pt x="1037831" y="276034"/>
                </a:lnTo>
                <a:lnTo>
                  <a:pt x="1034072" y="276961"/>
                </a:lnTo>
                <a:lnTo>
                  <a:pt x="1034669" y="279971"/>
                </a:lnTo>
                <a:lnTo>
                  <a:pt x="1035215" y="282867"/>
                </a:lnTo>
                <a:lnTo>
                  <a:pt x="1035202" y="282994"/>
                </a:lnTo>
                <a:lnTo>
                  <a:pt x="1042339" y="282994"/>
                </a:lnTo>
                <a:lnTo>
                  <a:pt x="1043000" y="281101"/>
                </a:lnTo>
                <a:lnTo>
                  <a:pt x="1043279" y="279044"/>
                </a:lnTo>
                <a:lnTo>
                  <a:pt x="1043787" y="277075"/>
                </a:lnTo>
                <a:close/>
              </a:path>
              <a:path w="1057910" h="283210">
                <a:moveTo>
                  <a:pt x="1056386" y="150190"/>
                </a:moveTo>
                <a:lnTo>
                  <a:pt x="1050709" y="153543"/>
                </a:lnTo>
                <a:lnTo>
                  <a:pt x="1043254" y="149415"/>
                </a:lnTo>
                <a:lnTo>
                  <a:pt x="1038110" y="154800"/>
                </a:lnTo>
                <a:lnTo>
                  <a:pt x="1033640" y="159473"/>
                </a:lnTo>
                <a:lnTo>
                  <a:pt x="1027455" y="162687"/>
                </a:lnTo>
                <a:lnTo>
                  <a:pt x="1021842" y="166674"/>
                </a:lnTo>
                <a:lnTo>
                  <a:pt x="1022451" y="167525"/>
                </a:lnTo>
                <a:lnTo>
                  <a:pt x="1023137" y="169075"/>
                </a:lnTo>
                <a:lnTo>
                  <a:pt x="1030592" y="168224"/>
                </a:lnTo>
                <a:lnTo>
                  <a:pt x="1037564" y="167335"/>
                </a:lnTo>
                <a:lnTo>
                  <a:pt x="1045591" y="165963"/>
                </a:lnTo>
                <a:lnTo>
                  <a:pt x="1047165" y="164325"/>
                </a:lnTo>
                <a:lnTo>
                  <a:pt x="1047788" y="157264"/>
                </a:lnTo>
                <a:lnTo>
                  <a:pt x="1051458" y="153581"/>
                </a:lnTo>
                <a:lnTo>
                  <a:pt x="1056386" y="150190"/>
                </a:lnTo>
                <a:close/>
              </a:path>
              <a:path w="1057910" h="283210">
                <a:moveTo>
                  <a:pt x="1057325" y="149555"/>
                </a:moveTo>
                <a:lnTo>
                  <a:pt x="1057008" y="149771"/>
                </a:lnTo>
                <a:lnTo>
                  <a:pt x="1056690" y="149974"/>
                </a:lnTo>
                <a:lnTo>
                  <a:pt x="1056386" y="150190"/>
                </a:lnTo>
                <a:lnTo>
                  <a:pt x="1056703" y="149999"/>
                </a:lnTo>
                <a:lnTo>
                  <a:pt x="1057021" y="149796"/>
                </a:lnTo>
                <a:lnTo>
                  <a:pt x="1057325" y="149555"/>
                </a:lnTo>
                <a:close/>
              </a:path>
            </a:pathLst>
          </a:custGeom>
          <a:solidFill>
            <a:srgbClr val="16568B"/>
          </a:solidFill>
        </p:spPr>
        <p:txBody>
          <a:bodyPr wrap="square" lIns="0" tIns="0" rIns="0" bIns="0" rtlCol="0"/>
          <a:lstStyle/>
          <a:p>
            <a:endParaRPr/>
          </a:p>
        </p:txBody>
      </p:sp>
      <p:sp>
        <p:nvSpPr>
          <p:cNvPr id="219" name="bg object 219"/>
          <p:cNvSpPr/>
          <p:nvPr/>
        </p:nvSpPr>
        <p:spPr>
          <a:xfrm>
            <a:off x="4963490" y="4246257"/>
            <a:ext cx="688340" cy="223520"/>
          </a:xfrm>
          <a:custGeom>
            <a:avLst/>
            <a:gdLst/>
            <a:ahLst/>
            <a:cxnLst/>
            <a:rect l="l" t="t" r="r" b="b"/>
            <a:pathLst>
              <a:path w="688339" h="223520">
                <a:moveTo>
                  <a:pt x="7696" y="175082"/>
                </a:moveTo>
                <a:lnTo>
                  <a:pt x="7683" y="174218"/>
                </a:lnTo>
                <a:lnTo>
                  <a:pt x="7670" y="173177"/>
                </a:lnTo>
                <a:lnTo>
                  <a:pt x="6184" y="171272"/>
                </a:lnTo>
                <a:lnTo>
                  <a:pt x="5499" y="171323"/>
                </a:lnTo>
                <a:lnTo>
                  <a:pt x="4000" y="171462"/>
                </a:lnTo>
                <a:lnTo>
                  <a:pt x="2603" y="172618"/>
                </a:lnTo>
                <a:lnTo>
                  <a:pt x="0" y="173964"/>
                </a:lnTo>
                <a:lnTo>
                  <a:pt x="2476" y="175336"/>
                </a:lnTo>
                <a:lnTo>
                  <a:pt x="3797" y="176517"/>
                </a:lnTo>
                <a:lnTo>
                  <a:pt x="5994" y="176758"/>
                </a:lnTo>
                <a:lnTo>
                  <a:pt x="7696" y="175082"/>
                </a:lnTo>
                <a:close/>
              </a:path>
              <a:path w="688339" h="223520">
                <a:moveTo>
                  <a:pt x="23088" y="221691"/>
                </a:moveTo>
                <a:lnTo>
                  <a:pt x="18376" y="222415"/>
                </a:lnTo>
                <a:lnTo>
                  <a:pt x="14859" y="218097"/>
                </a:lnTo>
                <a:lnTo>
                  <a:pt x="11785" y="222808"/>
                </a:lnTo>
                <a:lnTo>
                  <a:pt x="11620" y="223253"/>
                </a:lnTo>
                <a:lnTo>
                  <a:pt x="22072" y="223253"/>
                </a:lnTo>
                <a:lnTo>
                  <a:pt x="23088" y="221691"/>
                </a:lnTo>
                <a:close/>
              </a:path>
              <a:path w="688339" h="223520">
                <a:moveTo>
                  <a:pt x="62344" y="179501"/>
                </a:moveTo>
                <a:lnTo>
                  <a:pt x="61137" y="178600"/>
                </a:lnTo>
                <a:lnTo>
                  <a:pt x="59918" y="177711"/>
                </a:lnTo>
                <a:lnTo>
                  <a:pt x="58712" y="176809"/>
                </a:lnTo>
                <a:lnTo>
                  <a:pt x="57975" y="177787"/>
                </a:lnTo>
                <a:lnTo>
                  <a:pt x="56680" y="178765"/>
                </a:lnTo>
                <a:lnTo>
                  <a:pt x="56680" y="179743"/>
                </a:lnTo>
                <a:lnTo>
                  <a:pt x="56667" y="180632"/>
                </a:lnTo>
                <a:lnTo>
                  <a:pt x="58064" y="181533"/>
                </a:lnTo>
                <a:lnTo>
                  <a:pt x="59309" y="182968"/>
                </a:lnTo>
                <a:lnTo>
                  <a:pt x="62344" y="179501"/>
                </a:lnTo>
                <a:close/>
              </a:path>
              <a:path w="688339" h="223520">
                <a:moveTo>
                  <a:pt x="67398" y="218617"/>
                </a:moveTo>
                <a:lnTo>
                  <a:pt x="66395" y="218503"/>
                </a:lnTo>
                <a:lnTo>
                  <a:pt x="64541" y="218198"/>
                </a:lnTo>
                <a:lnTo>
                  <a:pt x="64122" y="219913"/>
                </a:lnTo>
                <a:lnTo>
                  <a:pt x="63957" y="221589"/>
                </a:lnTo>
                <a:lnTo>
                  <a:pt x="63741" y="223253"/>
                </a:lnTo>
                <a:lnTo>
                  <a:pt x="66662" y="223253"/>
                </a:lnTo>
                <a:lnTo>
                  <a:pt x="66903" y="221703"/>
                </a:lnTo>
                <a:lnTo>
                  <a:pt x="67157" y="220154"/>
                </a:lnTo>
                <a:lnTo>
                  <a:pt x="67398" y="218617"/>
                </a:lnTo>
                <a:close/>
              </a:path>
              <a:path w="688339" h="223520">
                <a:moveTo>
                  <a:pt x="75907" y="190080"/>
                </a:moveTo>
                <a:lnTo>
                  <a:pt x="73634" y="186664"/>
                </a:lnTo>
                <a:lnTo>
                  <a:pt x="68237" y="184632"/>
                </a:lnTo>
                <a:lnTo>
                  <a:pt x="65430" y="186893"/>
                </a:lnTo>
                <a:lnTo>
                  <a:pt x="64528" y="191998"/>
                </a:lnTo>
                <a:lnTo>
                  <a:pt x="66294" y="194068"/>
                </a:lnTo>
                <a:lnTo>
                  <a:pt x="67856" y="197713"/>
                </a:lnTo>
                <a:lnTo>
                  <a:pt x="71374" y="194703"/>
                </a:lnTo>
                <a:lnTo>
                  <a:pt x="74028" y="193116"/>
                </a:lnTo>
                <a:lnTo>
                  <a:pt x="75425" y="190855"/>
                </a:lnTo>
                <a:lnTo>
                  <a:pt x="75907" y="190080"/>
                </a:lnTo>
                <a:close/>
              </a:path>
              <a:path w="688339" h="223520">
                <a:moveTo>
                  <a:pt x="90500" y="185115"/>
                </a:moveTo>
                <a:lnTo>
                  <a:pt x="89801" y="182791"/>
                </a:lnTo>
                <a:lnTo>
                  <a:pt x="84201" y="184505"/>
                </a:lnTo>
                <a:lnTo>
                  <a:pt x="84353" y="185089"/>
                </a:lnTo>
                <a:lnTo>
                  <a:pt x="84670" y="186232"/>
                </a:lnTo>
                <a:lnTo>
                  <a:pt x="90500" y="185115"/>
                </a:lnTo>
                <a:close/>
              </a:path>
              <a:path w="688339" h="223520">
                <a:moveTo>
                  <a:pt x="96456" y="211645"/>
                </a:moveTo>
                <a:lnTo>
                  <a:pt x="94195" y="207467"/>
                </a:lnTo>
                <a:lnTo>
                  <a:pt x="91871" y="204571"/>
                </a:lnTo>
                <a:lnTo>
                  <a:pt x="85991" y="208051"/>
                </a:lnTo>
                <a:lnTo>
                  <a:pt x="84937" y="211213"/>
                </a:lnTo>
                <a:lnTo>
                  <a:pt x="85585" y="212102"/>
                </a:lnTo>
                <a:lnTo>
                  <a:pt x="88480" y="216065"/>
                </a:lnTo>
                <a:lnTo>
                  <a:pt x="92011" y="215112"/>
                </a:lnTo>
                <a:lnTo>
                  <a:pt x="96456" y="211645"/>
                </a:lnTo>
                <a:close/>
              </a:path>
              <a:path w="688339" h="223520">
                <a:moveTo>
                  <a:pt x="100139" y="221475"/>
                </a:moveTo>
                <a:lnTo>
                  <a:pt x="96088" y="220370"/>
                </a:lnTo>
                <a:lnTo>
                  <a:pt x="93091" y="215874"/>
                </a:lnTo>
                <a:lnTo>
                  <a:pt x="89496" y="221589"/>
                </a:lnTo>
                <a:lnTo>
                  <a:pt x="89369" y="222389"/>
                </a:lnTo>
                <a:lnTo>
                  <a:pt x="89382" y="223253"/>
                </a:lnTo>
                <a:lnTo>
                  <a:pt x="99288" y="223253"/>
                </a:lnTo>
                <a:lnTo>
                  <a:pt x="99580" y="222694"/>
                </a:lnTo>
                <a:lnTo>
                  <a:pt x="100139" y="221475"/>
                </a:lnTo>
                <a:close/>
              </a:path>
              <a:path w="688339" h="223520">
                <a:moveTo>
                  <a:pt x="111696" y="223253"/>
                </a:moveTo>
                <a:lnTo>
                  <a:pt x="108432" y="219875"/>
                </a:lnTo>
                <a:lnTo>
                  <a:pt x="108216" y="221094"/>
                </a:lnTo>
                <a:lnTo>
                  <a:pt x="108051" y="222237"/>
                </a:lnTo>
                <a:lnTo>
                  <a:pt x="107975" y="223253"/>
                </a:lnTo>
                <a:lnTo>
                  <a:pt x="111696" y="223253"/>
                </a:lnTo>
                <a:close/>
              </a:path>
              <a:path w="688339" h="223520">
                <a:moveTo>
                  <a:pt x="126936" y="187007"/>
                </a:moveTo>
                <a:lnTo>
                  <a:pt x="124929" y="184975"/>
                </a:lnTo>
                <a:lnTo>
                  <a:pt x="122783" y="183667"/>
                </a:lnTo>
                <a:lnTo>
                  <a:pt x="118364" y="182600"/>
                </a:lnTo>
                <a:lnTo>
                  <a:pt x="115798" y="183032"/>
                </a:lnTo>
                <a:lnTo>
                  <a:pt x="112039" y="183032"/>
                </a:lnTo>
                <a:lnTo>
                  <a:pt x="114058" y="186232"/>
                </a:lnTo>
                <a:lnTo>
                  <a:pt x="114973" y="189344"/>
                </a:lnTo>
                <a:lnTo>
                  <a:pt x="119062" y="191643"/>
                </a:lnTo>
                <a:lnTo>
                  <a:pt x="122402" y="191058"/>
                </a:lnTo>
                <a:lnTo>
                  <a:pt x="125793" y="190296"/>
                </a:lnTo>
                <a:lnTo>
                  <a:pt x="126936" y="187007"/>
                </a:lnTo>
                <a:close/>
              </a:path>
              <a:path w="688339" h="223520">
                <a:moveTo>
                  <a:pt x="181267" y="84137"/>
                </a:moveTo>
                <a:lnTo>
                  <a:pt x="175844" y="81864"/>
                </a:lnTo>
                <a:lnTo>
                  <a:pt x="174879" y="84378"/>
                </a:lnTo>
                <a:lnTo>
                  <a:pt x="176657" y="84861"/>
                </a:lnTo>
                <a:lnTo>
                  <a:pt x="178422" y="85420"/>
                </a:lnTo>
                <a:lnTo>
                  <a:pt x="180225" y="85750"/>
                </a:lnTo>
                <a:lnTo>
                  <a:pt x="180454" y="85788"/>
                </a:lnTo>
                <a:lnTo>
                  <a:pt x="180911" y="84696"/>
                </a:lnTo>
                <a:lnTo>
                  <a:pt x="181267" y="84137"/>
                </a:lnTo>
                <a:close/>
              </a:path>
              <a:path w="688339" h="223520">
                <a:moveTo>
                  <a:pt x="185204" y="163144"/>
                </a:moveTo>
                <a:lnTo>
                  <a:pt x="185064" y="163169"/>
                </a:lnTo>
                <a:lnTo>
                  <a:pt x="184924" y="163334"/>
                </a:lnTo>
                <a:lnTo>
                  <a:pt x="185077" y="163347"/>
                </a:lnTo>
                <a:lnTo>
                  <a:pt x="185191" y="163207"/>
                </a:lnTo>
                <a:close/>
              </a:path>
              <a:path w="688339" h="223520">
                <a:moveTo>
                  <a:pt x="195834" y="158229"/>
                </a:moveTo>
                <a:lnTo>
                  <a:pt x="189496" y="151714"/>
                </a:lnTo>
                <a:lnTo>
                  <a:pt x="179705" y="155016"/>
                </a:lnTo>
                <a:lnTo>
                  <a:pt x="178968" y="156870"/>
                </a:lnTo>
                <a:lnTo>
                  <a:pt x="185140" y="163080"/>
                </a:lnTo>
                <a:lnTo>
                  <a:pt x="188010" y="159766"/>
                </a:lnTo>
                <a:lnTo>
                  <a:pt x="195834" y="158229"/>
                </a:lnTo>
                <a:close/>
              </a:path>
              <a:path w="688339" h="223520">
                <a:moveTo>
                  <a:pt x="197345" y="166725"/>
                </a:moveTo>
                <a:lnTo>
                  <a:pt x="196011" y="164122"/>
                </a:lnTo>
                <a:lnTo>
                  <a:pt x="189979" y="162991"/>
                </a:lnTo>
                <a:lnTo>
                  <a:pt x="187553" y="163309"/>
                </a:lnTo>
                <a:lnTo>
                  <a:pt x="185178" y="163347"/>
                </a:lnTo>
                <a:lnTo>
                  <a:pt x="184924" y="165582"/>
                </a:lnTo>
                <a:lnTo>
                  <a:pt x="183997" y="168046"/>
                </a:lnTo>
                <a:lnTo>
                  <a:pt x="184759" y="169900"/>
                </a:lnTo>
                <a:lnTo>
                  <a:pt x="185610" y="172008"/>
                </a:lnTo>
                <a:lnTo>
                  <a:pt x="187858" y="174625"/>
                </a:lnTo>
                <a:lnTo>
                  <a:pt x="193128" y="175691"/>
                </a:lnTo>
                <a:lnTo>
                  <a:pt x="196176" y="174002"/>
                </a:lnTo>
                <a:lnTo>
                  <a:pt x="197345" y="166725"/>
                </a:lnTo>
                <a:close/>
              </a:path>
              <a:path w="688339" h="223520">
                <a:moveTo>
                  <a:pt x="208800" y="135623"/>
                </a:moveTo>
                <a:lnTo>
                  <a:pt x="208229" y="135343"/>
                </a:lnTo>
                <a:lnTo>
                  <a:pt x="207264" y="134721"/>
                </a:lnTo>
                <a:lnTo>
                  <a:pt x="207137" y="134848"/>
                </a:lnTo>
                <a:lnTo>
                  <a:pt x="206260" y="135724"/>
                </a:lnTo>
                <a:lnTo>
                  <a:pt x="205574" y="136753"/>
                </a:lnTo>
                <a:lnTo>
                  <a:pt x="204812" y="137731"/>
                </a:lnTo>
                <a:lnTo>
                  <a:pt x="206667" y="139141"/>
                </a:lnTo>
                <a:lnTo>
                  <a:pt x="208800" y="135623"/>
                </a:lnTo>
                <a:close/>
              </a:path>
              <a:path w="688339" h="223520">
                <a:moveTo>
                  <a:pt x="216992" y="167093"/>
                </a:moveTo>
                <a:lnTo>
                  <a:pt x="213245" y="155155"/>
                </a:lnTo>
                <a:lnTo>
                  <a:pt x="207213" y="158369"/>
                </a:lnTo>
                <a:lnTo>
                  <a:pt x="214769" y="168249"/>
                </a:lnTo>
                <a:lnTo>
                  <a:pt x="216992" y="167093"/>
                </a:lnTo>
                <a:close/>
              </a:path>
              <a:path w="688339" h="223520">
                <a:moveTo>
                  <a:pt x="229806" y="120827"/>
                </a:moveTo>
                <a:lnTo>
                  <a:pt x="229654" y="120891"/>
                </a:lnTo>
                <a:lnTo>
                  <a:pt x="229692" y="121031"/>
                </a:lnTo>
                <a:lnTo>
                  <a:pt x="229730" y="121196"/>
                </a:lnTo>
                <a:lnTo>
                  <a:pt x="229806" y="120827"/>
                </a:lnTo>
                <a:close/>
              </a:path>
              <a:path w="688339" h="223520">
                <a:moveTo>
                  <a:pt x="232244" y="126187"/>
                </a:moveTo>
                <a:lnTo>
                  <a:pt x="230581" y="123659"/>
                </a:lnTo>
                <a:lnTo>
                  <a:pt x="229679" y="121208"/>
                </a:lnTo>
                <a:lnTo>
                  <a:pt x="224129" y="123431"/>
                </a:lnTo>
                <a:lnTo>
                  <a:pt x="221869" y="127241"/>
                </a:lnTo>
                <a:lnTo>
                  <a:pt x="222910" y="133057"/>
                </a:lnTo>
                <a:lnTo>
                  <a:pt x="228117" y="134531"/>
                </a:lnTo>
                <a:lnTo>
                  <a:pt x="231470" y="133032"/>
                </a:lnTo>
                <a:lnTo>
                  <a:pt x="231978" y="128524"/>
                </a:lnTo>
                <a:lnTo>
                  <a:pt x="232244" y="126187"/>
                </a:lnTo>
                <a:close/>
              </a:path>
              <a:path w="688339" h="223520">
                <a:moveTo>
                  <a:pt x="238328" y="117449"/>
                </a:moveTo>
                <a:lnTo>
                  <a:pt x="235496" y="108280"/>
                </a:lnTo>
                <a:lnTo>
                  <a:pt x="228396" y="112179"/>
                </a:lnTo>
                <a:lnTo>
                  <a:pt x="227622" y="113398"/>
                </a:lnTo>
                <a:lnTo>
                  <a:pt x="229489" y="114452"/>
                </a:lnTo>
                <a:lnTo>
                  <a:pt x="233794" y="116890"/>
                </a:lnTo>
                <a:lnTo>
                  <a:pt x="229743" y="118821"/>
                </a:lnTo>
                <a:lnTo>
                  <a:pt x="229806" y="120827"/>
                </a:lnTo>
                <a:lnTo>
                  <a:pt x="238328" y="117449"/>
                </a:lnTo>
                <a:close/>
              </a:path>
              <a:path w="688339" h="223520">
                <a:moveTo>
                  <a:pt x="243738" y="163449"/>
                </a:moveTo>
                <a:lnTo>
                  <a:pt x="241528" y="161671"/>
                </a:lnTo>
                <a:lnTo>
                  <a:pt x="239433" y="158534"/>
                </a:lnTo>
                <a:lnTo>
                  <a:pt x="230962" y="157911"/>
                </a:lnTo>
                <a:lnTo>
                  <a:pt x="224802" y="158953"/>
                </a:lnTo>
                <a:lnTo>
                  <a:pt x="220014" y="165023"/>
                </a:lnTo>
                <a:lnTo>
                  <a:pt x="242163" y="166738"/>
                </a:lnTo>
                <a:lnTo>
                  <a:pt x="243738" y="163449"/>
                </a:lnTo>
                <a:close/>
              </a:path>
              <a:path w="688339" h="223520">
                <a:moveTo>
                  <a:pt x="246557" y="97434"/>
                </a:moveTo>
                <a:lnTo>
                  <a:pt x="245465" y="90525"/>
                </a:lnTo>
                <a:lnTo>
                  <a:pt x="236715" y="90258"/>
                </a:lnTo>
                <a:lnTo>
                  <a:pt x="238036" y="95834"/>
                </a:lnTo>
                <a:lnTo>
                  <a:pt x="236397" y="100952"/>
                </a:lnTo>
                <a:lnTo>
                  <a:pt x="241401" y="98323"/>
                </a:lnTo>
                <a:lnTo>
                  <a:pt x="246557" y="97434"/>
                </a:lnTo>
                <a:close/>
              </a:path>
              <a:path w="688339" h="223520">
                <a:moveTo>
                  <a:pt x="249059" y="103403"/>
                </a:moveTo>
                <a:lnTo>
                  <a:pt x="248729" y="100926"/>
                </a:lnTo>
                <a:lnTo>
                  <a:pt x="248208" y="100723"/>
                </a:lnTo>
                <a:lnTo>
                  <a:pt x="246824" y="100203"/>
                </a:lnTo>
                <a:lnTo>
                  <a:pt x="244106" y="99910"/>
                </a:lnTo>
                <a:lnTo>
                  <a:pt x="242163" y="102895"/>
                </a:lnTo>
                <a:lnTo>
                  <a:pt x="241363" y="105664"/>
                </a:lnTo>
                <a:lnTo>
                  <a:pt x="240284" y="108267"/>
                </a:lnTo>
                <a:lnTo>
                  <a:pt x="242608" y="109499"/>
                </a:lnTo>
                <a:lnTo>
                  <a:pt x="244602" y="107721"/>
                </a:lnTo>
                <a:lnTo>
                  <a:pt x="246799" y="106095"/>
                </a:lnTo>
                <a:lnTo>
                  <a:pt x="249059" y="103403"/>
                </a:lnTo>
                <a:close/>
              </a:path>
              <a:path w="688339" h="223520">
                <a:moveTo>
                  <a:pt x="255371" y="124320"/>
                </a:moveTo>
                <a:lnTo>
                  <a:pt x="251193" y="117030"/>
                </a:lnTo>
                <a:lnTo>
                  <a:pt x="243217" y="120142"/>
                </a:lnTo>
                <a:lnTo>
                  <a:pt x="249504" y="127723"/>
                </a:lnTo>
                <a:lnTo>
                  <a:pt x="255371" y="124320"/>
                </a:lnTo>
                <a:close/>
              </a:path>
              <a:path w="688339" h="223520">
                <a:moveTo>
                  <a:pt x="264452" y="162877"/>
                </a:moveTo>
                <a:lnTo>
                  <a:pt x="264388" y="160312"/>
                </a:lnTo>
                <a:lnTo>
                  <a:pt x="261264" y="159004"/>
                </a:lnTo>
                <a:lnTo>
                  <a:pt x="258241" y="157264"/>
                </a:lnTo>
                <a:lnTo>
                  <a:pt x="251091" y="155638"/>
                </a:lnTo>
                <a:lnTo>
                  <a:pt x="248069" y="158432"/>
                </a:lnTo>
                <a:lnTo>
                  <a:pt x="248754" y="163423"/>
                </a:lnTo>
                <a:lnTo>
                  <a:pt x="252691" y="166306"/>
                </a:lnTo>
                <a:lnTo>
                  <a:pt x="258152" y="166471"/>
                </a:lnTo>
                <a:lnTo>
                  <a:pt x="261327" y="164160"/>
                </a:lnTo>
                <a:lnTo>
                  <a:pt x="264452" y="162877"/>
                </a:lnTo>
                <a:close/>
              </a:path>
              <a:path w="688339" h="223520">
                <a:moveTo>
                  <a:pt x="268579" y="155689"/>
                </a:moveTo>
                <a:lnTo>
                  <a:pt x="268300" y="154901"/>
                </a:lnTo>
                <a:lnTo>
                  <a:pt x="268008" y="154127"/>
                </a:lnTo>
                <a:lnTo>
                  <a:pt x="267728" y="153339"/>
                </a:lnTo>
                <a:lnTo>
                  <a:pt x="266204" y="153974"/>
                </a:lnTo>
                <a:lnTo>
                  <a:pt x="264693" y="154622"/>
                </a:lnTo>
                <a:lnTo>
                  <a:pt x="263169" y="155257"/>
                </a:lnTo>
                <a:lnTo>
                  <a:pt x="263372" y="155816"/>
                </a:lnTo>
                <a:lnTo>
                  <a:pt x="263791" y="156921"/>
                </a:lnTo>
                <a:lnTo>
                  <a:pt x="268579" y="155689"/>
                </a:lnTo>
                <a:close/>
              </a:path>
              <a:path w="688339" h="223520">
                <a:moveTo>
                  <a:pt x="276250" y="104673"/>
                </a:moveTo>
                <a:lnTo>
                  <a:pt x="271805" y="92875"/>
                </a:lnTo>
                <a:lnTo>
                  <a:pt x="262013" y="98412"/>
                </a:lnTo>
                <a:lnTo>
                  <a:pt x="263880" y="107924"/>
                </a:lnTo>
                <a:lnTo>
                  <a:pt x="275640" y="105930"/>
                </a:lnTo>
                <a:lnTo>
                  <a:pt x="276250" y="104673"/>
                </a:lnTo>
                <a:close/>
              </a:path>
              <a:path w="688339" h="223520">
                <a:moveTo>
                  <a:pt x="276745" y="175768"/>
                </a:moveTo>
                <a:lnTo>
                  <a:pt x="269608" y="173202"/>
                </a:lnTo>
                <a:lnTo>
                  <a:pt x="263766" y="170764"/>
                </a:lnTo>
                <a:lnTo>
                  <a:pt x="254088" y="168021"/>
                </a:lnTo>
                <a:lnTo>
                  <a:pt x="251320" y="169659"/>
                </a:lnTo>
                <a:lnTo>
                  <a:pt x="250952" y="174421"/>
                </a:lnTo>
                <a:lnTo>
                  <a:pt x="254825" y="176758"/>
                </a:lnTo>
                <a:lnTo>
                  <a:pt x="259207" y="179095"/>
                </a:lnTo>
                <a:lnTo>
                  <a:pt x="263182" y="181940"/>
                </a:lnTo>
                <a:lnTo>
                  <a:pt x="264998" y="183235"/>
                </a:lnTo>
                <a:lnTo>
                  <a:pt x="265925" y="185597"/>
                </a:lnTo>
                <a:lnTo>
                  <a:pt x="268503" y="188760"/>
                </a:lnTo>
                <a:lnTo>
                  <a:pt x="269798" y="190004"/>
                </a:lnTo>
                <a:lnTo>
                  <a:pt x="271030" y="191287"/>
                </a:lnTo>
                <a:lnTo>
                  <a:pt x="270014" y="183832"/>
                </a:lnTo>
                <a:lnTo>
                  <a:pt x="276745" y="175768"/>
                </a:lnTo>
                <a:close/>
              </a:path>
              <a:path w="688339" h="223520">
                <a:moveTo>
                  <a:pt x="282790" y="126936"/>
                </a:moveTo>
                <a:lnTo>
                  <a:pt x="277380" y="125984"/>
                </a:lnTo>
                <a:lnTo>
                  <a:pt x="274535" y="124701"/>
                </a:lnTo>
                <a:lnTo>
                  <a:pt x="269392" y="125882"/>
                </a:lnTo>
                <a:lnTo>
                  <a:pt x="266763" y="127863"/>
                </a:lnTo>
                <a:lnTo>
                  <a:pt x="264655" y="129806"/>
                </a:lnTo>
                <a:lnTo>
                  <a:pt x="263982" y="130429"/>
                </a:lnTo>
                <a:lnTo>
                  <a:pt x="264744" y="133921"/>
                </a:lnTo>
                <a:lnTo>
                  <a:pt x="268071" y="135039"/>
                </a:lnTo>
                <a:lnTo>
                  <a:pt x="271411" y="135940"/>
                </a:lnTo>
                <a:lnTo>
                  <a:pt x="276491" y="133667"/>
                </a:lnTo>
                <a:lnTo>
                  <a:pt x="278638" y="130708"/>
                </a:lnTo>
                <a:lnTo>
                  <a:pt x="282790" y="126936"/>
                </a:lnTo>
                <a:close/>
              </a:path>
              <a:path w="688339" h="223520">
                <a:moveTo>
                  <a:pt x="288785" y="112179"/>
                </a:moveTo>
                <a:lnTo>
                  <a:pt x="278168" y="109562"/>
                </a:lnTo>
                <a:lnTo>
                  <a:pt x="275082" y="120954"/>
                </a:lnTo>
                <a:lnTo>
                  <a:pt x="284162" y="122682"/>
                </a:lnTo>
                <a:lnTo>
                  <a:pt x="286639" y="118376"/>
                </a:lnTo>
                <a:lnTo>
                  <a:pt x="288785" y="112179"/>
                </a:lnTo>
                <a:close/>
              </a:path>
              <a:path w="688339" h="223520">
                <a:moveTo>
                  <a:pt x="292468" y="192201"/>
                </a:moveTo>
                <a:lnTo>
                  <a:pt x="285534" y="186626"/>
                </a:lnTo>
                <a:lnTo>
                  <a:pt x="278485" y="186474"/>
                </a:lnTo>
                <a:lnTo>
                  <a:pt x="271322" y="191706"/>
                </a:lnTo>
                <a:lnTo>
                  <a:pt x="265709" y="205295"/>
                </a:lnTo>
                <a:lnTo>
                  <a:pt x="256133" y="206362"/>
                </a:lnTo>
                <a:lnTo>
                  <a:pt x="255574" y="216192"/>
                </a:lnTo>
                <a:lnTo>
                  <a:pt x="269544" y="208584"/>
                </a:lnTo>
                <a:lnTo>
                  <a:pt x="272084" y="213347"/>
                </a:lnTo>
                <a:lnTo>
                  <a:pt x="283946" y="213347"/>
                </a:lnTo>
                <a:lnTo>
                  <a:pt x="284264" y="210858"/>
                </a:lnTo>
                <a:lnTo>
                  <a:pt x="284721" y="207264"/>
                </a:lnTo>
                <a:lnTo>
                  <a:pt x="284848" y="206362"/>
                </a:lnTo>
                <a:lnTo>
                  <a:pt x="284924" y="205752"/>
                </a:lnTo>
                <a:lnTo>
                  <a:pt x="277825" y="210858"/>
                </a:lnTo>
                <a:lnTo>
                  <a:pt x="276352" y="208584"/>
                </a:lnTo>
                <a:lnTo>
                  <a:pt x="275501" y="207264"/>
                </a:lnTo>
                <a:lnTo>
                  <a:pt x="276644" y="201282"/>
                </a:lnTo>
                <a:lnTo>
                  <a:pt x="277990" y="202514"/>
                </a:lnTo>
                <a:lnTo>
                  <a:pt x="279717" y="201282"/>
                </a:lnTo>
                <a:lnTo>
                  <a:pt x="292468" y="192201"/>
                </a:lnTo>
                <a:close/>
              </a:path>
              <a:path w="688339" h="223520">
                <a:moveTo>
                  <a:pt x="292976" y="192074"/>
                </a:moveTo>
                <a:lnTo>
                  <a:pt x="292785" y="191973"/>
                </a:lnTo>
                <a:lnTo>
                  <a:pt x="292658" y="192062"/>
                </a:lnTo>
                <a:lnTo>
                  <a:pt x="292519" y="192252"/>
                </a:lnTo>
                <a:lnTo>
                  <a:pt x="292658" y="192189"/>
                </a:lnTo>
                <a:lnTo>
                  <a:pt x="292976" y="192074"/>
                </a:lnTo>
                <a:close/>
              </a:path>
              <a:path w="688339" h="223520">
                <a:moveTo>
                  <a:pt x="318452" y="17500"/>
                </a:moveTo>
                <a:lnTo>
                  <a:pt x="307086" y="11049"/>
                </a:lnTo>
                <a:lnTo>
                  <a:pt x="305409" y="15494"/>
                </a:lnTo>
                <a:lnTo>
                  <a:pt x="312000" y="19888"/>
                </a:lnTo>
                <a:lnTo>
                  <a:pt x="304711" y="24345"/>
                </a:lnTo>
                <a:lnTo>
                  <a:pt x="304355" y="27089"/>
                </a:lnTo>
                <a:lnTo>
                  <a:pt x="304787" y="29413"/>
                </a:lnTo>
                <a:lnTo>
                  <a:pt x="308114" y="30454"/>
                </a:lnTo>
                <a:lnTo>
                  <a:pt x="311721" y="28511"/>
                </a:lnTo>
                <a:lnTo>
                  <a:pt x="313842" y="26314"/>
                </a:lnTo>
                <a:lnTo>
                  <a:pt x="316293" y="24333"/>
                </a:lnTo>
                <a:lnTo>
                  <a:pt x="312610" y="21234"/>
                </a:lnTo>
                <a:lnTo>
                  <a:pt x="318452" y="17500"/>
                </a:lnTo>
                <a:close/>
              </a:path>
              <a:path w="688339" h="223520">
                <a:moveTo>
                  <a:pt x="322884" y="53251"/>
                </a:moveTo>
                <a:lnTo>
                  <a:pt x="319214" y="54711"/>
                </a:lnTo>
                <a:lnTo>
                  <a:pt x="316471" y="55384"/>
                </a:lnTo>
                <a:lnTo>
                  <a:pt x="314337" y="56832"/>
                </a:lnTo>
                <a:lnTo>
                  <a:pt x="313270" y="57556"/>
                </a:lnTo>
                <a:lnTo>
                  <a:pt x="312572" y="59956"/>
                </a:lnTo>
                <a:lnTo>
                  <a:pt x="313486" y="62458"/>
                </a:lnTo>
                <a:lnTo>
                  <a:pt x="315442" y="63868"/>
                </a:lnTo>
                <a:lnTo>
                  <a:pt x="318160" y="64160"/>
                </a:lnTo>
                <a:lnTo>
                  <a:pt x="320370" y="62941"/>
                </a:lnTo>
                <a:lnTo>
                  <a:pt x="321932" y="59486"/>
                </a:lnTo>
                <a:lnTo>
                  <a:pt x="322122" y="56819"/>
                </a:lnTo>
                <a:lnTo>
                  <a:pt x="322884" y="53251"/>
                </a:lnTo>
                <a:close/>
              </a:path>
              <a:path w="688339" h="223520">
                <a:moveTo>
                  <a:pt x="339026" y="58293"/>
                </a:moveTo>
                <a:lnTo>
                  <a:pt x="333870" y="46583"/>
                </a:lnTo>
                <a:lnTo>
                  <a:pt x="329526" y="48920"/>
                </a:lnTo>
                <a:lnTo>
                  <a:pt x="326999" y="51816"/>
                </a:lnTo>
                <a:lnTo>
                  <a:pt x="330911" y="59042"/>
                </a:lnTo>
                <a:lnTo>
                  <a:pt x="334352" y="60896"/>
                </a:lnTo>
                <a:lnTo>
                  <a:pt x="339026" y="58293"/>
                </a:lnTo>
                <a:close/>
              </a:path>
              <a:path w="688339" h="223520">
                <a:moveTo>
                  <a:pt x="358863" y="49428"/>
                </a:moveTo>
                <a:lnTo>
                  <a:pt x="354279" y="47256"/>
                </a:lnTo>
                <a:lnTo>
                  <a:pt x="351523" y="48348"/>
                </a:lnTo>
                <a:lnTo>
                  <a:pt x="349351" y="53174"/>
                </a:lnTo>
                <a:lnTo>
                  <a:pt x="353771" y="53784"/>
                </a:lnTo>
                <a:lnTo>
                  <a:pt x="357314" y="54648"/>
                </a:lnTo>
                <a:lnTo>
                  <a:pt x="358863" y="49428"/>
                </a:lnTo>
                <a:close/>
              </a:path>
              <a:path w="688339" h="223520">
                <a:moveTo>
                  <a:pt x="359498" y="212864"/>
                </a:moveTo>
                <a:lnTo>
                  <a:pt x="358127" y="211239"/>
                </a:lnTo>
                <a:lnTo>
                  <a:pt x="355003" y="211899"/>
                </a:lnTo>
                <a:lnTo>
                  <a:pt x="354164" y="212064"/>
                </a:lnTo>
                <a:lnTo>
                  <a:pt x="352933" y="214769"/>
                </a:lnTo>
                <a:lnTo>
                  <a:pt x="353377" y="215607"/>
                </a:lnTo>
                <a:lnTo>
                  <a:pt x="354926" y="218528"/>
                </a:lnTo>
                <a:lnTo>
                  <a:pt x="357009" y="217728"/>
                </a:lnTo>
                <a:lnTo>
                  <a:pt x="358902" y="215836"/>
                </a:lnTo>
                <a:lnTo>
                  <a:pt x="359498" y="212864"/>
                </a:lnTo>
                <a:close/>
              </a:path>
              <a:path w="688339" h="223520">
                <a:moveTo>
                  <a:pt x="369811" y="16954"/>
                </a:moveTo>
                <a:lnTo>
                  <a:pt x="368668" y="8521"/>
                </a:lnTo>
                <a:lnTo>
                  <a:pt x="359778" y="6273"/>
                </a:lnTo>
                <a:lnTo>
                  <a:pt x="356235" y="0"/>
                </a:lnTo>
                <a:lnTo>
                  <a:pt x="353606" y="13360"/>
                </a:lnTo>
                <a:lnTo>
                  <a:pt x="369811" y="16954"/>
                </a:lnTo>
                <a:close/>
              </a:path>
              <a:path w="688339" h="223520">
                <a:moveTo>
                  <a:pt x="373164" y="204444"/>
                </a:moveTo>
                <a:lnTo>
                  <a:pt x="356882" y="196672"/>
                </a:lnTo>
                <a:lnTo>
                  <a:pt x="358749" y="201980"/>
                </a:lnTo>
                <a:lnTo>
                  <a:pt x="355815" y="206743"/>
                </a:lnTo>
                <a:lnTo>
                  <a:pt x="361200" y="210972"/>
                </a:lnTo>
                <a:lnTo>
                  <a:pt x="359587" y="213918"/>
                </a:lnTo>
                <a:lnTo>
                  <a:pt x="358863" y="216611"/>
                </a:lnTo>
                <a:lnTo>
                  <a:pt x="358444" y="217589"/>
                </a:lnTo>
                <a:lnTo>
                  <a:pt x="357987" y="221957"/>
                </a:lnTo>
                <a:lnTo>
                  <a:pt x="358584" y="223240"/>
                </a:lnTo>
                <a:lnTo>
                  <a:pt x="365988" y="223240"/>
                </a:lnTo>
                <a:lnTo>
                  <a:pt x="369785" y="220535"/>
                </a:lnTo>
                <a:lnTo>
                  <a:pt x="371665" y="218605"/>
                </a:lnTo>
                <a:lnTo>
                  <a:pt x="372275" y="218071"/>
                </a:lnTo>
                <a:lnTo>
                  <a:pt x="373164" y="204584"/>
                </a:lnTo>
                <a:lnTo>
                  <a:pt x="373164" y="204444"/>
                </a:lnTo>
                <a:close/>
              </a:path>
              <a:path w="688339" h="223520">
                <a:moveTo>
                  <a:pt x="380720" y="32321"/>
                </a:moveTo>
                <a:lnTo>
                  <a:pt x="380657" y="32105"/>
                </a:lnTo>
                <a:lnTo>
                  <a:pt x="380403" y="32067"/>
                </a:lnTo>
                <a:lnTo>
                  <a:pt x="380415" y="32194"/>
                </a:lnTo>
                <a:lnTo>
                  <a:pt x="380492" y="32410"/>
                </a:lnTo>
                <a:lnTo>
                  <a:pt x="380644" y="32346"/>
                </a:lnTo>
                <a:close/>
              </a:path>
              <a:path w="688339" h="223520">
                <a:moveTo>
                  <a:pt x="392303" y="197726"/>
                </a:moveTo>
                <a:lnTo>
                  <a:pt x="382727" y="196672"/>
                </a:lnTo>
                <a:lnTo>
                  <a:pt x="384492" y="191401"/>
                </a:lnTo>
                <a:lnTo>
                  <a:pt x="377317" y="192862"/>
                </a:lnTo>
                <a:lnTo>
                  <a:pt x="371563" y="194678"/>
                </a:lnTo>
                <a:lnTo>
                  <a:pt x="367830" y="200774"/>
                </a:lnTo>
                <a:lnTo>
                  <a:pt x="373202" y="204368"/>
                </a:lnTo>
                <a:lnTo>
                  <a:pt x="379158" y="199783"/>
                </a:lnTo>
                <a:lnTo>
                  <a:pt x="384136" y="205409"/>
                </a:lnTo>
                <a:lnTo>
                  <a:pt x="389623" y="205854"/>
                </a:lnTo>
                <a:lnTo>
                  <a:pt x="392303" y="197726"/>
                </a:lnTo>
                <a:close/>
              </a:path>
              <a:path w="688339" h="223520">
                <a:moveTo>
                  <a:pt x="392696" y="28409"/>
                </a:moveTo>
                <a:lnTo>
                  <a:pt x="386956" y="24676"/>
                </a:lnTo>
                <a:lnTo>
                  <a:pt x="385152" y="19443"/>
                </a:lnTo>
                <a:lnTo>
                  <a:pt x="377456" y="20993"/>
                </a:lnTo>
                <a:lnTo>
                  <a:pt x="380619" y="31991"/>
                </a:lnTo>
                <a:lnTo>
                  <a:pt x="392696" y="28409"/>
                </a:lnTo>
                <a:close/>
              </a:path>
              <a:path w="688339" h="223520">
                <a:moveTo>
                  <a:pt x="393217" y="39776"/>
                </a:moveTo>
                <a:lnTo>
                  <a:pt x="386410" y="39497"/>
                </a:lnTo>
                <a:lnTo>
                  <a:pt x="381469" y="38265"/>
                </a:lnTo>
                <a:lnTo>
                  <a:pt x="380492" y="32410"/>
                </a:lnTo>
                <a:lnTo>
                  <a:pt x="376288" y="34048"/>
                </a:lnTo>
                <a:lnTo>
                  <a:pt x="387616" y="50673"/>
                </a:lnTo>
                <a:lnTo>
                  <a:pt x="388023" y="48831"/>
                </a:lnTo>
                <a:lnTo>
                  <a:pt x="388112" y="46939"/>
                </a:lnTo>
                <a:lnTo>
                  <a:pt x="389636" y="43751"/>
                </a:lnTo>
                <a:lnTo>
                  <a:pt x="391071" y="42468"/>
                </a:lnTo>
                <a:lnTo>
                  <a:pt x="393217" y="39776"/>
                </a:lnTo>
                <a:close/>
              </a:path>
              <a:path w="688339" h="223520">
                <a:moveTo>
                  <a:pt x="401472" y="208876"/>
                </a:moveTo>
                <a:lnTo>
                  <a:pt x="398030" y="205879"/>
                </a:lnTo>
                <a:lnTo>
                  <a:pt x="394081" y="205105"/>
                </a:lnTo>
                <a:lnTo>
                  <a:pt x="389623" y="206057"/>
                </a:lnTo>
                <a:lnTo>
                  <a:pt x="389788" y="205905"/>
                </a:lnTo>
                <a:lnTo>
                  <a:pt x="389623" y="205854"/>
                </a:lnTo>
                <a:lnTo>
                  <a:pt x="389585" y="206006"/>
                </a:lnTo>
                <a:lnTo>
                  <a:pt x="381088" y="214020"/>
                </a:lnTo>
                <a:lnTo>
                  <a:pt x="389788" y="214960"/>
                </a:lnTo>
                <a:lnTo>
                  <a:pt x="396544" y="215379"/>
                </a:lnTo>
                <a:lnTo>
                  <a:pt x="401472" y="208876"/>
                </a:lnTo>
                <a:close/>
              </a:path>
              <a:path w="688339" h="223520">
                <a:moveTo>
                  <a:pt x="401891" y="174434"/>
                </a:moveTo>
                <a:lnTo>
                  <a:pt x="395376" y="157162"/>
                </a:lnTo>
                <a:lnTo>
                  <a:pt x="383844" y="157162"/>
                </a:lnTo>
                <a:lnTo>
                  <a:pt x="384187" y="168351"/>
                </a:lnTo>
                <a:lnTo>
                  <a:pt x="386689" y="171081"/>
                </a:lnTo>
                <a:lnTo>
                  <a:pt x="401891" y="174434"/>
                </a:lnTo>
                <a:close/>
              </a:path>
              <a:path w="688339" h="223520">
                <a:moveTo>
                  <a:pt x="405511" y="223253"/>
                </a:moveTo>
                <a:lnTo>
                  <a:pt x="405422" y="221500"/>
                </a:lnTo>
                <a:lnTo>
                  <a:pt x="397827" y="217792"/>
                </a:lnTo>
                <a:lnTo>
                  <a:pt x="401015" y="223253"/>
                </a:lnTo>
                <a:lnTo>
                  <a:pt x="405511" y="223253"/>
                </a:lnTo>
                <a:close/>
              </a:path>
              <a:path w="688339" h="223520">
                <a:moveTo>
                  <a:pt x="413029" y="203517"/>
                </a:moveTo>
                <a:lnTo>
                  <a:pt x="412864" y="202526"/>
                </a:lnTo>
                <a:lnTo>
                  <a:pt x="412737" y="201815"/>
                </a:lnTo>
                <a:lnTo>
                  <a:pt x="411480" y="201269"/>
                </a:lnTo>
                <a:lnTo>
                  <a:pt x="410730" y="200647"/>
                </a:lnTo>
                <a:lnTo>
                  <a:pt x="409930" y="201536"/>
                </a:lnTo>
                <a:lnTo>
                  <a:pt x="408508" y="202412"/>
                </a:lnTo>
                <a:lnTo>
                  <a:pt x="408508" y="203288"/>
                </a:lnTo>
                <a:lnTo>
                  <a:pt x="408520" y="204165"/>
                </a:lnTo>
                <a:lnTo>
                  <a:pt x="409956" y="205041"/>
                </a:lnTo>
                <a:lnTo>
                  <a:pt x="411657" y="206883"/>
                </a:lnTo>
                <a:lnTo>
                  <a:pt x="412343" y="204635"/>
                </a:lnTo>
                <a:lnTo>
                  <a:pt x="413029" y="203517"/>
                </a:lnTo>
                <a:close/>
              </a:path>
              <a:path w="688339" h="223520">
                <a:moveTo>
                  <a:pt x="430022" y="16281"/>
                </a:moveTo>
                <a:lnTo>
                  <a:pt x="428942" y="16256"/>
                </a:lnTo>
                <a:lnTo>
                  <a:pt x="427875" y="16217"/>
                </a:lnTo>
                <a:lnTo>
                  <a:pt x="426796" y="16192"/>
                </a:lnTo>
                <a:lnTo>
                  <a:pt x="426796" y="17945"/>
                </a:lnTo>
                <a:lnTo>
                  <a:pt x="426732" y="19710"/>
                </a:lnTo>
                <a:lnTo>
                  <a:pt x="426935" y="21602"/>
                </a:lnTo>
                <a:lnTo>
                  <a:pt x="428764" y="21564"/>
                </a:lnTo>
                <a:lnTo>
                  <a:pt x="429742" y="21602"/>
                </a:lnTo>
                <a:lnTo>
                  <a:pt x="429844" y="19824"/>
                </a:lnTo>
                <a:lnTo>
                  <a:pt x="430022" y="16281"/>
                </a:lnTo>
                <a:close/>
              </a:path>
              <a:path w="688339" h="223520">
                <a:moveTo>
                  <a:pt x="446036" y="41452"/>
                </a:moveTo>
                <a:lnTo>
                  <a:pt x="440931" y="43726"/>
                </a:lnTo>
                <a:lnTo>
                  <a:pt x="441147" y="46139"/>
                </a:lnTo>
                <a:lnTo>
                  <a:pt x="442937" y="48856"/>
                </a:lnTo>
                <a:lnTo>
                  <a:pt x="445668" y="48983"/>
                </a:lnTo>
                <a:lnTo>
                  <a:pt x="446036" y="41452"/>
                </a:lnTo>
                <a:close/>
              </a:path>
              <a:path w="688339" h="223520">
                <a:moveTo>
                  <a:pt x="470331" y="131914"/>
                </a:moveTo>
                <a:lnTo>
                  <a:pt x="463410" y="131572"/>
                </a:lnTo>
                <a:lnTo>
                  <a:pt x="458711" y="131140"/>
                </a:lnTo>
                <a:lnTo>
                  <a:pt x="447814" y="131140"/>
                </a:lnTo>
                <a:lnTo>
                  <a:pt x="443801" y="128689"/>
                </a:lnTo>
                <a:lnTo>
                  <a:pt x="441667" y="124333"/>
                </a:lnTo>
                <a:lnTo>
                  <a:pt x="438454" y="127774"/>
                </a:lnTo>
                <a:lnTo>
                  <a:pt x="434403" y="130263"/>
                </a:lnTo>
                <a:lnTo>
                  <a:pt x="432854" y="136652"/>
                </a:lnTo>
                <a:lnTo>
                  <a:pt x="435292" y="140423"/>
                </a:lnTo>
                <a:lnTo>
                  <a:pt x="435381" y="140563"/>
                </a:lnTo>
                <a:lnTo>
                  <a:pt x="436689" y="144907"/>
                </a:lnTo>
                <a:lnTo>
                  <a:pt x="434670" y="144195"/>
                </a:lnTo>
                <a:lnTo>
                  <a:pt x="432219" y="144030"/>
                </a:lnTo>
                <a:lnTo>
                  <a:pt x="430288" y="139915"/>
                </a:lnTo>
                <a:lnTo>
                  <a:pt x="428459" y="139217"/>
                </a:lnTo>
                <a:lnTo>
                  <a:pt x="427456" y="139217"/>
                </a:lnTo>
                <a:lnTo>
                  <a:pt x="421690" y="139903"/>
                </a:lnTo>
                <a:lnTo>
                  <a:pt x="418325" y="139217"/>
                </a:lnTo>
                <a:lnTo>
                  <a:pt x="413207" y="140423"/>
                </a:lnTo>
                <a:lnTo>
                  <a:pt x="409511" y="144335"/>
                </a:lnTo>
                <a:lnTo>
                  <a:pt x="411048" y="147154"/>
                </a:lnTo>
                <a:lnTo>
                  <a:pt x="413639" y="146837"/>
                </a:lnTo>
                <a:lnTo>
                  <a:pt x="415696" y="145973"/>
                </a:lnTo>
                <a:lnTo>
                  <a:pt x="417842" y="145300"/>
                </a:lnTo>
                <a:lnTo>
                  <a:pt x="420001" y="148818"/>
                </a:lnTo>
                <a:lnTo>
                  <a:pt x="421855" y="152247"/>
                </a:lnTo>
                <a:lnTo>
                  <a:pt x="421970" y="152476"/>
                </a:lnTo>
                <a:lnTo>
                  <a:pt x="426847" y="159219"/>
                </a:lnTo>
                <a:lnTo>
                  <a:pt x="431063" y="158965"/>
                </a:lnTo>
                <a:lnTo>
                  <a:pt x="433971" y="153327"/>
                </a:lnTo>
                <a:lnTo>
                  <a:pt x="433730" y="150876"/>
                </a:lnTo>
                <a:lnTo>
                  <a:pt x="434009" y="148818"/>
                </a:lnTo>
                <a:lnTo>
                  <a:pt x="434035" y="148590"/>
                </a:lnTo>
                <a:lnTo>
                  <a:pt x="451358" y="152247"/>
                </a:lnTo>
                <a:lnTo>
                  <a:pt x="449961" y="148818"/>
                </a:lnTo>
                <a:lnTo>
                  <a:pt x="449872" y="148590"/>
                </a:lnTo>
                <a:lnTo>
                  <a:pt x="448538" y="145300"/>
                </a:lnTo>
                <a:lnTo>
                  <a:pt x="448373" y="144907"/>
                </a:lnTo>
                <a:lnTo>
                  <a:pt x="447776" y="143446"/>
                </a:lnTo>
                <a:lnTo>
                  <a:pt x="454126" y="141465"/>
                </a:lnTo>
                <a:lnTo>
                  <a:pt x="461657" y="146710"/>
                </a:lnTo>
                <a:lnTo>
                  <a:pt x="464845" y="141465"/>
                </a:lnTo>
                <a:lnTo>
                  <a:pt x="465772" y="139915"/>
                </a:lnTo>
                <a:lnTo>
                  <a:pt x="465874" y="139750"/>
                </a:lnTo>
                <a:lnTo>
                  <a:pt x="466064" y="139750"/>
                </a:lnTo>
                <a:lnTo>
                  <a:pt x="466064" y="139471"/>
                </a:lnTo>
                <a:lnTo>
                  <a:pt x="465899" y="139636"/>
                </a:lnTo>
                <a:lnTo>
                  <a:pt x="465937" y="139471"/>
                </a:lnTo>
                <a:lnTo>
                  <a:pt x="470331" y="131914"/>
                </a:lnTo>
                <a:close/>
              </a:path>
              <a:path w="688339" h="223520">
                <a:moveTo>
                  <a:pt x="478053" y="139750"/>
                </a:moveTo>
                <a:lnTo>
                  <a:pt x="466064" y="139750"/>
                </a:lnTo>
                <a:lnTo>
                  <a:pt x="466280" y="145402"/>
                </a:lnTo>
                <a:lnTo>
                  <a:pt x="466064" y="151269"/>
                </a:lnTo>
                <a:lnTo>
                  <a:pt x="473875" y="152654"/>
                </a:lnTo>
                <a:lnTo>
                  <a:pt x="478053" y="139750"/>
                </a:lnTo>
                <a:close/>
              </a:path>
              <a:path w="688339" h="223520">
                <a:moveTo>
                  <a:pt x="485749" y="129628"/>
                </a:moveTo>
                <a:lnTo>
                  <a:pt x="485724" y="129476"/>
                </a:lnTo>
                <a:lnTo>
                  <a:pt x="485584" y="129540"/>
                </a:lnTo>
                <a:lnTo>
                  <a:pt x="485533" y="129705"/>
                </a:lnTo>
                <a:lnTo>
                  <a:pt x="485673" y="129667"/>
                </a:lnTo>
                <a:close/>
              </a:path>
              <a:path w="688339" h="223520">
                <a:moveTo>
                  <a:pt x="496303" y="137020"/>
                </a:moveTo>
                <a:lnTo>
                  <a:pt x="493166" y="127050"/>
                </a:lnTo>
                <a:lnTo>
                  <a:pt x="485736" y="129641"/>
                </a:lnTo>
                <a:lnTo>
                  <a:pt x="486384" y="138582"/>
                </a:lnTo>
                <a:lnTo>
                  <a:pt x="489115" y="140474"/>
                </a:lnTo>
                <a:lnTo>
                  <a:pt x="496303" y="137020"/>
                </a:lnTo>
                <a:close/>
              </a:path>
              <a:path w="688339" h="223520">
                <a:moveTo>
                  <a:pt x="507568" y="123278"/>
                </a:moveTo>
                <a:lnTo>
                  <a:pt x="507453" y="122580"/>
                </a:lnTo>
                <a:lnTo>
                  <a:pt x="495617" y="119265"/>
                </a:lnTo>
                <a:lnTo>
                  <a:pt x="491540" y="118414"/>
                </a:lnTo>
                <a:lnTo>
                  <a:pt x="486206" y="117144"/>
                </a:lnTo>
                <a:lnTo>
                  <a:pt x="493814" y="112242"/>
                </a:lnTo>
                <a:lnTo>
                  <a:pt x="490321" y="103466"/>
                </a:lnTo>
                <a:lnTo>
                  <a:pt x="489089" y="99288"/>
                </a:lnTo>
                <a:lnTo>
                  <a:pt x="486930" y="92976"/>
                </a:lnTo>
                <a:lnTo>
                  <a:pt x="493941" y="97840"/>
                </a:lnTo>
                <a:lnTo>
                  <a:pt x="499325" y="100266"/>
                </a:lnTo>
                <a:lnTo>
                  <a:pt x="503618" y="93370"/>
                </a:lnTo>
                <a:lnTo>
                  <a:pt x="500291" y="87553"/>
                </a:lnTo>
                <a:lnTo>
                  <a:pt x="493941" y="85864"/>
                </a:lnTo>
                <a:lnTo>
                  <a:pt x="481469" y="85420"/>
                </a:lnTo>
                <a:lnTo>
                  <a:pt x="475703" y="91274"/>
                </a:lnTo>
                <a:lnTo>
                  <a:pt x="474916" y="107073"/>
                </a:lnTo>
                <a:lnTo>
                  <a:pt x="470763" y="111823"/>
                </a:lnTo>
                <a:lnTo>
                  <a:pt x="458482" y="111353"/>
                </a:lnTo>
                <a:lnTo>
                  <a:pt x="456222" y="114769"/>
                </a:lnTo>
                <a:lnTo>
                  <a:pt x="457568" y="118503"/>
                </a:lnTo>
                <a:lnTo>
                  <a:pt x="459917" y="119430"/>
                </a:lnTo>
                <a:lnTo>
                  <a:pt x="463283" y="115887"/>
                </a:lnTo>
                <a:lnTo>
                  <a:pt x="464502" y="115277"/>
                </a:lnTo>
                <a:lnTo>
                  <a:pt x="467410" y="113233"/>
                </a:lnTo>
                <a:lnTo>
                  <a:pt x="468934" y="119392"/>
                </a:lnTo>
                <a:lnTo>
                  <a:pt x="473252" y="123101"/>
                </a:lnTo>
                <a:lnTo>
                  <a:pt x="477710" y="126555"/>
                </a:lnTo>
                <a:lnTo>
                  <a:pt x="479691" y="131978"/>
                </a:lnTo>
                <a:lnTo>
                  <a:pt x="485571" y="129540"/>
                </a:lnTo>
                <a:lnTo>
                  <a:pt x="488226" y="120789"/>
                </a:lnTo>
                <a:lnTo>
                  <a:pt x="499821" y="129921"/>
                </a:lnTo>
                <a:lnTo>
                  <a:pt x="500926" y="129413"/>
                </a:lnTo>
                <a:lnTo>
                  <a:pt x="507568" y="123278"/>
                </a:lnTo>
                <a:close/>
              </a:path>
              <a:path w="688339" h="223520">
                <a:moveTo>
                  <a:pt x="533844" y="127050"/>
                </a:moveTo>
                <a:lnTo>
                  <a:pt x="525780" y="123393"/>
                </a:lnTo>
                <a:lnTo>
                  <a:pt x="525043" y="118745"/>
                </a:lnTo>
                <a:lnTo>
                  <a:pt x="526021" y="112610"/>
                </a:lnTo>
                <a:lnTo>
                  <a:pt x="525094" y="111048"/>
                </a:lnTo>
                <a:lnTo>
                  <a:pt x="521766" y="110248"/>
                </a:lnTo>
                <a:lnTo>
                  <a:pt x="518896" y="116598"/>
                </a:lnTo>
                <a:lnTo>
                  <a:pt x="511378" y="108686"/>
                </a:lnTo>
                <a:lnTo>
                  <a:pt x="506272" y="112242"/>
                </a:lnTo>
                <a:lnTo>
                  <a:pt x="505853" y="116408"/>
                </a:lnTo>
                <a:lnTo>
                  <a:pt x="507326" y="120789"/>
                </a:lnTo>
                <a:lnTo>
                  <a:pt x="507873" y="124993"/>
                </a:lnTo>
                <a:lnTo>
                  <a:pt x="506945" y="129273"/>
                </a:lnTo>
                <a:lnTo>
                  <a:pt x="512064" y="132562"/>
                </a:lnTo>
                <a:lnTo>
                  <a:pt x="517855" y="134137"/>
                </a:lnTo>
                <a:lnTo>
                  <a:pt x="519417" y="134023"/>
                </a:lnTo>
                <a:lnTo>
                  <a:pt x="523570" y="129870"/>
                </a:lnTo>
                <a:lnTo>
                  <a:pt x="524344" y="133667"/>
                </a:lnTo>
                <a:lnTo>
                  <a:pt x="526262" y="135191"/>
                </a:lnTo>
                <a:lnTo>
                  <a:pt x="527126" y="135877"/>
                </a:lnTo>
                <a:lnTo>
                  <a:pt x="528955" y="135470"/>
                </a:lnTo>
                <a:lnTo>
                  <a:pt x="530796" y="135585"/>
                </a:lnTo>
                <a:lnTo>
                  <a:pt x="531583" y="131025"/>
                </a:lnTo>
                <a:lnTo>
                  <a:pt x="533844" y="127050"/>
                </a:lnTo>
                <a:close/>
              </a:path>
              <a:path w="688339" h="223520">
                <a:moveTo>
                  <a:pt x="548665" y="121107"/>
                </a:moveTo>
                <a:lnTo>
                  <a:pt x="547395" y="118541"/>
                </a:lnTo>
                <a:lnTo>
                  <a:pt x="545338" y="114414"/>
                </a:lnTo>
                <a:lnTo>
                  <a:pt x="537248" y="118541"/>
                </a:lnTo>
                <a:lnTo>
                  <a:pt x="539546" y="110058"/>
                </a:lnTo>
                <a:lnTo>
                  <a:pt x="529437" y="110058"/>
                </a:lnTo>
                <a:lnTo>
                  <a:pt x="528497" y="121107"/>
                </a:lnTo>
                <a:lnTo>
                  <a:pt x="528408" y="122097"/>
                </a:lnTo>
                <a:lnTo>
                  <a:pt x="536549" y="126428"/>
                </a:lnTo>
                <a:lnTo>
                  <a:pt x="548665" y="121107"/>
                </a:lnTo>
                <a:close/>
              </a:path>
              <a:path w="688339" h="223520">
                <a:moveTo>
                  <a:pt x="560070" y="74841"/>
                </a:moveTo>
                <a:lnTo>
                  <a:pt x="555459" y="71869"/>
                </a:lnTo>
                <a:lnTo>
                  <a:pt x="547382" y="73431"/>
                </a:lnTo>
                <a:lnTo>
                  <a:pt x="546138" y="76542"/>
                </a:lnTo>
                <a:lnTo>
                  <a:pt x="548716" y="82257"/>
                </a:lnTo>
                <a:lnTo>
                  <a:pt x="551421" y="84239"/>
                </a:lnTo>
                <a:lnTo>
                  <a:pt x="553961" y="87058"/>
                </a:lnTo>
                <a:lnTo>
                  <a:pt x="552246" y="91757"/>
                </a:lnTo>
                <a:lnTo>
                  <a:pt x="557834" y="97726"/>
                </a:lnTo>
                <a:lnTo>
                  <a:pt x="558660" y="90563"/>
                </a:lnTo>
                <a:lnTo>
                  <a:pt x="559663" y="84543"/>
                </a:lnTo>
                <a:lnTo>
                  <a:pt x="559993" y="76542"/>
                </a:lnTo>
                <a:lnTo>
                  <a:pt x="560070" y="74841"/>
                </a:lnTo>
                <a:close/>
              </a:path>
              <a:path w="688339" h="223520">
                <a:moveTo>
                  <a:pt x="571779" y="119583"/>
                </a:moveTo>
                <a:lnTo>
                  <a:pt x="562914" y="108140"/>
                </a:lnTo>
                <a:lnTo>
                  <a:pt x="555701" y="117944"/>
                </a:lnTo>
                <a:lnTo>
                  <a:pt x="560692" y="123596"/>
                </a:lnTo>
                <a:lnTo>
                  <a:pt x="571779" y="119583"/>
                </a:lnTo>
                <a:close/>
              </a:path>
              <a:path w="688339" h="223520">
                <a:moveTo>
                  <a:pt x="572744" y="64516"/>
                </a:moveTo>
                <a:lnTo>
                  <a:pt x="571284" y="59651"/>
                </a:lnTo>
                <a:lnTo>
                  <a:pt x="566877" y="53467"/>
                </a:lnTo>
                <a:lnTo>
                  <a:pt x="566077" y="55499"/>
                </a:lnTo>
                <a:lnTo>
                  <a:pt x="564819" y="57124"/>
                </a:lnTo>
                <a:lnTo>
                  <a:pt x="564921" y="58674"/>
                </a:lnTo>
                <a:lnTo>
                  <a:pt x="565264" y="64046"/>
                </a:lnTo>
                <a:lnTo>
                  <a:pt x="566089" y="69392"/>
                </a:lnTo>
                <a:lnTo>
                  <a:pt x="566966" y="76809"/>
                </a:lnTo>
                <a:lnTo>
                  <a:pt x="571296" y="69697"/>
                </a:lnTo>
                <a:lnTo>
                  <a:pt x="572744" y="64516"/>
                </a:lnTo>
                <a:close/>
              </a:path>
              <a:path w="688339" h="223520">
                <a:moveTo>
                  <a:pt x="609536" y="85699"/>
                </a:moveTo>
                <a:lnTo>
                  <a:pt x="608596" y="82359"/>
                </a:lnTo>
                <a:lnTo>
                  <a:pt x="604316" y="79895"/>
                </a:lnTo>
                <a:lnTo>
                  <a:pt x="600024" y="81788"/>
                </a:lnTo>
                <a:lnTo>
                  <a:pt x="597204" y="84353"/>
                </a:lnTo>
                <a:lnTo>
                  <a:pt x="600951" y="89674"/>
                </a:lnTo>
                <a:lnTo>
                  <a:pt x="605586" y="90030"/>
                </a:lnTo>
                <a:lnTo>
                  <a:pt x="606437" y="89090"/>
                </a:lnTo>
                <a:lnTo>
                  <a:pt x="609536" y="85699"/>
                </a:lnTo>
                <a:close/>
              </a:path>
              <a:path w="688339" h="223520">
                <a:moveTo>
                  <a:pt x="610908" y="60947"/>
                </a:moveTo>
                <a:lnTo>
                  <a:pt x="609727" y="58458"/>
                </a:lnTo>
                <a:lnTo>
                  <a:pt x="609130" y="55346"/>
                </a:lnTo>
                <a:lnTo>
                  <a:pt x="595172" y="60909"/>
                </a:lnTo>
                <a:lnTo>
                  <a:pt x="599287" y="62445"/>
                </a:lnTo>
                <a:lnTo>
                  <a:pt x="601599" y="63779"/>
                </a:lnTo>
                <a:lnTo>
                  <a:pt x="606158" y="64350"/>
                </a:lnTo>
                <a:lnTo>
                  <a:pt x="609968" y="63868"/>
                </a:lnTo>
                <a:lnTo>
                  <a:pt x="610273" y="62915"/>
                </a:lnTo>
                <a:lnTo>
                  <a:pt x="610908" y="60947"/>
                </a:lnTo>
                <a:close/>
              </a:path>
              <a:path w="688339" h="223520">
                <a:moveTo>
                  <a:pt x="616991" y="100457"/>
                </a:moveTo>
                <a:lnTo>
                  <a:pt x="615365" y="93256"/>
                </a:lnTo>
                <a:lnTo>
                  <a:pt x="601687" y="102590"/>
                </a:lnTo>
                <a:lnTo>
                  <a:pt x="607631" y="111785"/>
                </a:lnTo>
                <a:lnTo>
                  <a:pt x="614121" y="106108"/>
                </a:lnTo>
                <a:lnTo>
                  <a:pt x="616991" y="100457"/>
                </a:lnTo>
                <a:close/>
              </a:path>
              <a:path w="688339" h="223520">
                <a:moveTo>
                  <a:pt x="636460" y="128816"/>
                </a:moveTo>
                <a:lnTo>
                  <a:pt x="635914" y="122783"/>
                </a:lnTo>
                <a:lnTo>
                  <a:pt x="632650" y="123901"/>
                </a:lnTo>
                <a:lnTo>
                  <a:pt x="629970" y="124536"/>
                </a:lnTo>
                <a:lnTo>
                  <a:pt x="626706" y="126225"/>
                </a:lnTo>
                <a:lnTo>
                  <a:pt x="626198" y="127965"/>
                </a:lnTo>
                <a:lnTo>
                  <a:pt x="626122" y="129832"/>
                </a:lnTo>
                <a:lnTo>
                  <a:pt x="627253" y="130924"/>
                </a:lnTo>
                <a:lnTo>
                  <a:pt x="628091" y="131191"/>
                </a:lnTo>
                <a:lnTo>
                  <a:pt x="632663" y="132638"/>
                </a:lnTo>
                <a:lnTo>
                  <a:pt x="636460" y="128816"/>
                </a:lnTo>
                <a:close/>
              </a:path>
              <a:path w="688339" h="223520">
                <a:moveTo>
                  <a:pt x="639241" y="49136"/>
                </a:moveTo>
                <a:lnTo>
                  <a:pt x="637857" y="47066"/>
                </a:lnTo>
                <a:lnTo>
                  <a:pt x="637692" y="47066"/>
                </a:lnTo>
                <a:lnTo>
                  <a:pt x="639241" y="49136"/>
                </a:lnTo>
                <a:close/>
              </a:path>
              <a:path w="688339" h="223520">
                <a:moveTo>
                  <a:pt x="642264" y="118071"/>
                </a:moveTo>
                <a:lnTo>
                  <a:pt x="641959" y="115912"/>
                </a:lnTo>
                <a:lnTo>
                  <a:pt x="640753" y="114579"/>
                </a:lnTo>
                <a:lnTo>
                  <a:pt x="639051" y="114058"/>
                </a:lnTo>
                <a:lnTo>
                  <a:pt x="637197" y="115366"/>
                </a:lnTo>
                <a:lnTo>
                  <a:pt x="637044" y="116192"/>
                </a:lnTo>
                <a:lnTo>
                  <a:pt x="636866" y="117119"/>
                </a:lnTo>
                <a:lnTo>
                  <a:pt x="637997" y="118275"/>
                </a:lnTo>
                <a:lnTo>
                  <a:pt x="640130" y="122313"/>
                </a:lnTo>
                <a:lnTo>
                  <a:pt x="641299" y="119341"/>
                </a:lnTo>
                <a:lnTo>
                  <a:pt x="642264" y="118071"/>
                </a:lnTo>
                <a:close/>
              </a:path>
              <a:path w="688339" h="223520">
                <a:moveTo>
                  <a:pt x="642924" y="54025"/>
                </a:moveTo>
                <a:lnTo>
                  <a:pt x="642607" y="53632"/>
                </a:lnTo>
                <a:lnTo>
                  <a:pt x="639787" y="49860"/>
                </a:lnTo>
                <a:lnTo>
                  <a:pt x="640765" y="51409"/>
                </a:lnTo>
                <a:lnTo>
                  <a:pt x="642251" y="53632"/>
                </a:lnTo>
                <a:lnTo>
                  <a:pt x="641959" y="53632"/>
                </a:lnTo>
                <a:lnTo>
                  <a:pt x="642924" y="54025"/>
                </a:lnTo>
                <a:close/>
              </a:path>
              <a:path w="688339" h="223520">
                <a:moveTo>
                  <a:pt x="643115" y="54127"/>
                </a:moveTo>
                <a:lnTo>
                  <a:pt x="642975" y="54063"/>
                </a:lnTo>
                <a:lnTo>
                  <a:pt x="643115" y="54127"/>
                </a:lnTo>
                <a:close/>
              </a:path>
              <a:path w="688339" h="223520">
                <a:moveTo>
                  <a:pt x="652513" y="39878"/>
                </a:moveTo>
                <a:lnTo>
                  <a:pt x="651979" y="39357"/>
                </a:lnTo>
                <a:lnTo>
                  <a:pt x="649757" y="37198"/>
                </a:lnTo>
                <a:lnTo>
                  <a:pt x="644804" y="32359"/>
                </a:lnTo>
                <a:lnTo>
                  <a:pt x="650773" y="29248"/>
                </a:lnTo>
                <a:lnTo>
                  <a:pt x="650240" y="26936"/>
                </a:lnTo>
                <a:lnTo>
                  <a:pt x="649033" y="25349"/>
                </a:lnTo>
                <a:lnTo>
                  <a:pt x="647623" y="25349"/>
                </a:lnTo>
                <a:lnTo>
                  <a:pt x="646569" y="25031"/>
                </a:lnTo>
                <a:lnTo>
                  <a:pt x="648398" y="26936"/>
                </a:lnTo>
                <a:lnTo>
                  <a:pt x="648131" y="26936"/>
                </a:lnTo>
                <a:lnTo>
                  <a:pt x="633895" y="37198"/>
                </a:lnTo>
                <a:lnTo>
                  <a:pt x="629450" y="33896"/>
                </a:lnTo>
                <a:lnTo>
                  <a:pt x="625284" y="32499"/>
                </a:lnTo>
                <a:lnTo>
                  <a:pt x="624865" y="32359"/>
                </a:lnTo>
                <a:lnTo>
                  <a:pt x="626046" y="32359"/>
                </a:lnTo>
                <a:lnTo>
                  <a:pt x="616724" y="31991"/>
                </a:lnTo>
                <a:lnTo>
                  <a:pt x="602589" y="32499"/>
                </a:lnTo>
                <a:lnTo>
                  <a:pt x="601662" y="26936"/>
                </a:lnTo>
                <a:lnTo>
                  <a:pt x="601586" y="26454"/>
                </a:lnTo>
                <a:lnTo>
                  <a:pt x="588657" y="28270"/>
                </a:lnTo>
                <a:lnTo>
                  <a:pt x="588632" y="34772"/>
                </a:lnTo>
                <a:lnTo>
                  <a:pt x="588949" y="39357"/>
                </a:lnTo>
                <a:lnTo>
                  <a:pt x="589038" y="40640"/>
                </a:lnTo>
                <a:lnTo>
                  <a:pt x="595376" y="45008"/>
                </a:lnTo>
                <a:lnTo>
                  <a:pt x="598855" y="39357"/>
                </a:lnTo>
                <a:lnTo>
                  <a:pt x="601065" y="40640"/>
                </a:lnTo>
                <a:lnTo>
                  <a:pt x="600925" y="40640"/>
                </a:lnTo>
                <a:lnTo>
                  <a:pt x="596315" y="49860"/>
                </a:lnTo>
                <a:lnTo>
                  <a:pt x="601865" y="53632"/>
                </a:lnTo>
                <a:lnTo>
                  <a:pt x="611403" y="43040"/>
                </a:lnTo>
                <a:lnTo>
                  <a:pt x="618832" y="43738"/>
                </a:lnTo>
                <a:lnTo>
                  <a:pt x="616267" y="45631"/>
                </a:lnTo>
                <a:lnTo>
                  <a:pt x="613435" y="47269"/>
                </a:lnTo>
                <a:lnTo>
                  <a:pt x="608571" y="52108"/>
                </a:lnTo>
                <a:lnTo>
                  <a:pt x="609790" y="54991"/>
                </a:lnTo>
                <a:lnTo>
                  <a:pt x="614514" y="56756"/>
                </a:lnTo>
                <a:lnTo>
                  <a:pt x="618210" y="56019"/>
                </a:lnTo>
                <a:lnTo>
                  <a:pt x="621030" y="51409"/>
                </a:lnTo>
                <a:lnTo>
                  <a:pt x="621995" y="47447"/>
                </a:lnTo>
                <a:lnTo>
                  <a:pt x="623392" y="43738"/>
                </a:lnTo>
                <a:lnTo>
                  <a:pt x="630301" y="46482"/>
                </a:lnTo>
                <a:lnTo>
                  <a:pt x="631202" y="46482"/>
                </a:lnTo>
                <a:lnTo>
                  <a:pt x="637679" y="47053"/>
                </a:lnTo>
                <a:lnTo>
                  <a:pt x="637260" y="46482"/>
                </a:lnTo>
                <a:lnTo>
                  <a:pt x="636930" y="45631"/>
                </a:lnTo>
                <a:lnTo>
                  <a:pt x="642023" y="43738"/>
                </a:lnTo>
                <a:lnTo>
                  <a:pt x="643928" y="43040"/>
                </a:lnTo>
                <a:lnTo>
                  <a:pt x="652513" y="39878"/>
                </a:lnTo>
                <a:close/>
              </a:path>
              <a:path w="688339" h="223520">
                <a:moveTo>
                  <a:pt x="655015" y="126606"/>
                </a:moveTo>
                <a:lnTo>
                  <a:pt x="652856" y="120015"/>
                </a:lnTo>
                <a:lnTo>
                  <a:pt x="644740" y="120688"/>
                </a:lnTo>
                <a:lnTo>
                  <a:pt x="645236" y="129146"/>
                </a:lnTo>
                <a:lnTo>
                  <a:pt x="650036" y="127787"/>
                </a:lnTo>
                <a:lnTo>
                  <a:pt x="655015" y="126606"/>
                </a:lnTo>
                <a:close/>
              </a:path>
              <a:path w="688339" h="223520">
                <a:moveTo>
                  <a:pt x="677621" y="61429"/>
                </a:moveTo>
                <a:lnTo>
                  <a:pt x="664298" y="59944"/>
                </a:lnTo>
                <a:lnTo>
                  <a:pt x="664298" y="70878"/>
                </a:lnTo>
                <a:lnTo>
                  <a:pt x="658355" y="70878"/>
                </a:lnTo>
                <a:lnTo>
                  <a:pt x="658317" y="68961"/>
                </a:lnTo>
                <a:lnTo>
                  <a:pt x="658317" y="68694"/>
                </a:lnTo>
                <a:lnTo>
                  <a:pt x="658304" y="67856"/>
                </a:lnTo>
                <a:lnTo>
                  <a:pt x="663816" y="66903"/>
                </a:lnTo>
                <a:lnTo>
                  <a:pt x="663930" y="67856"/>
                </a:lnTo>
                <a:lnTo>
                  <a:pt x="664032" y="68694"/>
                </a:lnTo>
                <a:lnTo>
                  <a:pt x="664146" y="69634"/>
                </a:lnTo>
                <a:lnTo>
                  <a:pt x="664210" y="70167"/>
                </a:lnTo>
                <a:lnTo>
                  <a:pt x="664298" y="70878"/>
                </a:lnTo>
                <a:lnTo>
                  <a:pt x="664298" y="59944"/>
                </a:lnTo>
                <a:lnTo>
                  <a:pt x="662012" y="59677"/>
                </a:lnTo>
                <a:lnTo>
                  <a:pt x="662076" y="59499"/>
                </a:lnTo>
                <a:lnTo>
                  <a:pt x="661911" y="59359"/>
                </a:lnTo>
                <a:lnTo>
                  <a:pt x="661797" y="59537"/>
                </a:lnTo>
                <a:lnTo>
                  <a:pt x="661847" y="59664"/>
                </a:lnTo>
                <a:lnTo>
                  <a:pt x="662000" y="59677"/>
                </a:lnTo>
                <a:lnTo>
                  <a:pt x="661568" y="62636"/>
                </a:lnTo>
                <a:lnTo>
                  <a:pt x="659879" y="63868"/>
                </a:lnTo>
                <a:lnTo>
                  <a:pt x="654913" y="62992"/>
                </a:lnTo>
                <a:lnTo>
                  <a:pt x="653745" y="63182"/>
                </a:lnTo>
                <a:lnTo>
                  <a:pt x="653745" y="71437"/>
                </a:lnTo>
                <a:lnTo>
                  <a:pt x="652741" y="72491"/>
                </a:lnTo>
                <a:lnTo>
                  <a:pt x="652018" y="73685"/>
                </a:lnTo>
                <a:lnTo>
                  <a:pt x="651065" y="72720"/>
                </a:lnTo>
                <a:lnTo>
                  <a:pt x="650024" y="72148"/>
                </a:lnTo>
                <a:lnTo>
                  <a:pt x="649909" y="71437"/>
                </a:lnTo>
                <a:lnTo>
                  <a:pt x="649833" y="70878"/>
                </a:lnTo>
                <a:lnTo>
                  <a:pt x="649630" y="70878"/>
                </a:lnTo>
                <a:lnTo>
                  <a:pt x="650570" y="69799"/>
                </a:lnTo>
                <a:lnTo>
                  <a:pt x="650951" y="68961"/>
                </a:lnTo>
                <a:lnTo>
                  <a:pt x="651852" y="69634"/>
                </a:lnTo>
                <a:lnTo>
                  <a:pt x="653008" y="70167"/>
                </a:lnTo>
                <a:lnTo>
                  <a:pt x="653440" y="70878"/>
                </a:lnTo>
                <a:lnTo>
                  <a:pt x="653745" y="71437"/>
                </a:lnTo>
                <a:lnTo>
                  <a:pt x="653745" y="63182"/>
                </a:lnTo>
                <a:lnTo>
                  <a:pt x="652957" y="63309"/>
                </a:lnTo>
                <a:lnTo>
                  <a:pt x="651535" y="63309"/>
                </a:lnTo>
                <a:lnTo>
                  <a:pt x="647407" y="68694"/>
                </a:lnTo>
                <a:lnTo>
                  <a:pt x="637844" y="64655"/>
                </a:lnTo>
                <a:lnTo>
                  <a:pt x="633895" y="73050"/>
                </a:lnTo>
                <a:lnTo>
                  <a:pt x="646811" y="80175"/>
                </a:lnTo>
                <a:lnTo>
                  <a:pt x="645985" y="83299"/>
                </a:lnTo>
                <a:lnTo>
                  <a:pt x="644385" y="84340"/>
                </a:lnTo>
                <a:lnTo>
                  <a:pt x="639152" y="83781"/>
                </a:lnTo>
                <a:lnTo>
                  <a:pt x="637247" y="87376"/>
                </a:lnTo>
                <a:lnTo>
                  <a:pt x="635774" y="89001"/>
                </a:lnTo>
                <a:lnTo>
                  <a:pt x="633615" y="86525"/>
                </a:lnTo>
                <a:lnTo>
                  <a:pt x="632129" y="84124"/>
                </a:lnTo>
                <a:lnTo>
                  <a:pt x="630974" y="82257"/>
                </a:lnTo>
                <a:lnTo>
                  <a:pt x="625195" y="84124"/>
                </a:lnTo>
                <a:lnTo>
                  <a:pt x="624687" y="80175"/>
                </a:lnTo>
                <a:lnTo>
                  <a:pt x="624624" y="79654"/>
                </a:lnTo>
                <a:lnTo>
                  <a:pt x="621195" y="77419"/>
                </a:lnTo>
                <a:lnTo>
                  <a:pt x="621233" y="85369"/>
                </a:lnTo>
                <a:lnTo>
                  <a:pt x="617372" y="92100"/>
                </a:lnTo>
                <a:lnTo>
                  <a:pt x="620991" y="99123"/>
                </a:lnTo>
                <a:lnTo>
                  <a:pt x="615657" y="106908"/>
                </a:lnTo>
                <a:lnTo>
                  <a:pt x="622185" y="113080"/>
                </a:lnTo>
                <a:lnTo>
                  <a:pt x="623303" y="119849"/>
                </a:lnTo>
                <a:lnTo>
                  <a:pt x="623417" y="120535"/>
                </a:lnTo>
                <a:lnTo>
                  <a:pt x="625983" y="120040"/>
                </a:lnTo>
                <a:lnTo>
                  <a:pt x="627710" y="119849"/>
                </a:lnTo>
                <a:lnTo>
                  <a:pt x="630885" y="118910"/>
                </a:lnTo>
                <a:lnTo>
                  <a:pt x="632320" y="118148"/>
                </a:lnTo>
                <a:lnTo>
                  <a:pt x="634276" y="117322"/>
                </a:lnTo>
                <a:lnTo>
                  <a:pt x="631634" y="114655"/>
                </a:lnTo>
                <a:lnTo>
                  <a:pt x="629704" y="112737"/>
                </a:lnTo>
                <a:lnTo>
                  <a:pt x="620471" y="103276"/>
                </a:lnTo>
                <a:lnTo>
                  <a:pt x="620814" y="101828"/>
                </a:lnTo>
                <a:lnTo>
                  <a:pt x="631494" y="97167"/>
                </a:lnTo>
                <a:lnTo>
                  <a:pt x="635800" y="104432"/>
                </a:lnTo>
                <a:lnTo>
                  <a:pt x="643483" y="97167"/>
                </a:lnTo>
                <a:lnTo>
                  <a:pt x="643839" y="96837"/>
                </a:lnTo>
                <a:lnTo>
                  <a:pt x="652881" y="94183"/>
                </a:lnTo>
                <a:lnTo>
                  <a:pt x="655739" y="98234"/>
                </a:lnTo>
                <a:lnTo>
                  <a:pt x="654469" y="106908"/>
                </a:lnTo>
                <a:lnTo>
                  <a:pt x="654354" y="107657"/>
                </a:lnTo>
                <a:lnTo>
                  <a:pt x="663130" y="102768"/>
                </a:lnTo>
                <a:lnTo>
                  <a:pt x="658609" y="94754"/>
                </a:lnTo>
                <a:lnTo>
                  <a:pt x="659041" y="94183"/>
                </a:lnTo>
                <a:lnTo>
                  <a:pt x="662254" y="89979"/>
                </a:lnTo>
                <a:lnTo>
                  <a:pt x="664464" y="89001"/>
                </a:lnTo>
                <a:lnTo>
                  <a:pt x="671766" y="85775"/>
                </a:lnTo>
                <a:lnTo>
                  <a:pt x="672134" y="84340"/>
                </a:lnTo>
                <a:lnTo>
                  <a:pt x="674878" y="73685"/>
                </a:lnTo>
                <a:lnTo>
                  <a:pt x="675614" y="70878"/>
                </a:lnTo>
                <a:lnTo>
                  <a:pt x="676389" y="67856"/>
                </a:lnTo>
                <a:lnTo>
                  <a:pt x="676490" y="67462"/>
                </a:lnTo>
                <a:lnTo>
                  <a:pt x="676630" y="67462"/>
                </a:lnTo>
                <a:lnTo>
                  <a:pt x="676706" y="66903"/>
                </a:lnTo>
                <a:lnTo>
                  <a:pt x="676910" y="65354"/>
                </a:lnTo>
                <a:lnTo>
                  <a:pt x="677176" y="63868"/>
                </a:lnTo>
                <a:lnTo>
                  <a:pt x="677621" y="61429"/>
                </a:lnTo>
                <a:close/>
              </a:path>
              <a:path w="688339" h="223520">
                <a:moveTo>
                  <a:pt x="688314" y="64554"/>
                </a:moveTo>
                <a:lnTo>
                  <a:pt x="682713" y="61341"/>
                </a:lnTo>
                <a:lnTo>
                  <a:pt x="676643" y="67424"/>
                </a:lnTo>
                <a:lnTo>
                  <a:pt x="680440" y="66751"/>
                </a:lnTo>
                <a:lnTo>
                  <a:pt x="685114" y="69761"/>
                </a:lnTo>
                <a:lnTo>
                  <a:pt x="688314" y="64554"/>
                </a:lnTo>
                <a:close/>
              </a:path>
            </a:pathLst>
          </a:custGeom>
          <a:solidFill>
            <a:srgbClr val="16568B"/>
          </a:solidFill>
        </p:spPr>
        <p:txBody>
          <a:bodyPr wrap="square" lIns="0" tIns="0" rIns="0" bIns="0" rtlCol="0"/>
          <a:lstStyle/>
          <a:p>
            <a:endParaRPr/>
          </a:p>
        </p:txBody>
      </p:sp>
      <p:sp>
        <p:nvSpPr>
          <p:cNvPr id="220" name="bg object 220"/>
          <p:cNvSpPr/>
          <p:nvPr/>
        </p:nvSpPr>
        <p:spPr>
          <a:xfrm>
            <a:off x="5055184" y="4122013"/>
            <a:ext cx="1033144" cy="347980"/>
          </a:xfrm>
          <a:custGeom>
            <a:avLst/>
            <a:gdLst/>
            <a:ahLst/>
            <a:cxnLst/>
            <a:rect l="l" t="t" r="r" b="b"/>
            <a:pathLst>
              <a:path w="1033145" h="347979">
                <a:moveTo>
                  <a:pt x="19380" y="324561"/>
                </a:moveTo>
                <a:lnTo>
                  <a:pt x="16370" y="315277"/>
                </a:lnTo>
                <a:lnTo>
                  <a:pt x="3594" y="316458"/>
                </a:lnTo>
                <a:lnTo>
                  <a:pt x="0" y="324319"/>
                </a:lnTo>
                <a:lnTo>
                  <a:pt x="6299" y="332028"/>
                </a:lnTo>
                <a:lnTo>
                  <a:pt x="12306" y="325843"/>
                </a:lnTo>
                <a:lnTo>
                  <a:pt x="19380" y="324561"/>
                </a:lnTo>
                <a:close/>
              </a:path>
              <a:path w="1033145" h="347979">
                <a:moveTo>
                  <a:pt x="64338" y="329717"/>
                </a:moveTo>
                <a:lnTo>
                  <a:pt x="58826" y="322668"/>
                </a:lnTo>
                <a:lnTo>
                  <a:pt x="57785" y="322427"/>
                </a:lnTo>
                <a:lnTo>
                  <a:pt x="48387" y="326618"/>
                </a:lnTo>
                <a:lnTo>
                  <a:pt x="64338" y="329717"/>
                </a:lnTo>
                <a:close/>
              </a:path>
              <a:path w="1033145" h="347979">
                <a:moveTo>
                  <a:pt x="89166" y="310083"/>
                </a:moveTo>
                <a:lnTo>
                  <a:pt x="73990" y="304622"/>
                </a:lnTo>
                <a:lnTo>
                  <a:pt x="73037" y="305625"/>
                </a:lnTo>
                <a:lnTo>
                  <a:pt x="71958" y="306273"/>
                </a:lnTo>
                <a:lnTo>
                  <a:pt x="70954" y="309435"/>
                </a:lnTo>
                <a:lnTo>
                  <a:pt x="69494" y="312267"/>
                </a:lnTo>
                <a:lnTo>
                  <a:pt x="71691" y="317042"/>
                </a:lnTo>
                <a:lnTo>
                  <a:pt x="74701" y="316369"/>
                </a:lnTo>
                <a:lnTo>
                  <a:pt x="81089" y="313067"/>
                </a:lnTo>
                <a:lnTo>
                  <a:pt x="84874" y="311835"/>
                </a:lnTo>
                <a:lnTo>
                  <a:pt x="89166" y="310083"/>
                </a:lnTo>
                <a:close/>
              </a:path>
              <a:path w="1033145" h="347979">
                <a:moveTo>
                  <a:pt x="95707" y="329806"/>
                </a:moveTo>
                <a:lnTo>
                  <a:pt x="93827" y="327761"/>
                </a:lnTo>
                <a:lnTo>
                  <a:pt x="80556" y="332892"/>
                </a:lnTo>
                <a:lnTo>
                  <a:pt x="88773" y="340487"/>
                </a:lnTo>
                <a:lnTo>
                  <a:pt x="95707" y="329806"/>
                </a:lnTo>
                <a:close/>
              </a:path>
              <a:path w="1033145" h="347979">
                <a:moveTo>
                  <a:pt x="112839" y="331508"/>
                </a:moveTo>
                <a:lnTo>
                  <a:pt x="100698" y="328155"/>
                </a:lnTo>
                <a:lnTo>
                  <a:pt x="98691" y="329717"/>
                </a:lnTo>
                <a:lnTo>
                  <a:pt x="101180" y="340499"/>
                </a:lnTo>
                <a:lnTo>
                  <a:pt x="112839" y="331508"/>
                </a:lnTo>
                <a:close/>
              </a:path>
              <a:path w="1033145" h="347979">
                <a:moveTo>
                  <a:pt x="116217" y="310667"/>
                </a:moveTo>
                <a:lnTo>
                  <a:pt x="112890" y="298831"/>
                </a:lnTo>
                <a:lnTo>
                  <a:pt x="104343" y="308419"/>
                </a:lnTo>
                <a:lnTo>
                  <a:pt x="105803" y="310667"/>
                </a:lnTo>
                <a:lnTo>
                  <a:pt x="116217" y="310667"/>
                </a:lnTo>
                <a:close/>
              </a:path>
              <a:path w="1033145" h="347979">
                <a:moveTo>
                  <a:pt x="119100" y="290550"/>
                </a:moveTo>
                <a:lnTo>
                  <a:pt x="116801" y="288201"/>
                </a:lnTo>
                <a:lnTo>
                  <a:pt x="111861" y="288950"/>
                </a:lnTo>
                <a:lnTo>
                  <a:pt x="109575" y="291503"/>
                </a:lnTo>
                <a:lnTo>
                  <a:pt x="109118" y="294741"/>
                </a:lnTo>
                <a:lnTo>
                  <a:pt x="111455" y="296545"/>
                </a:lnTo>
                <a:lnTo>
                  <a:pt x="113715" y="299656"/>
                </a:lnTo>
                <a:lnTo>
                  <a:pt x="116065" y="296824"/>
                </a:lnTo>
                <a:lnTo>
                  <a:pt x="118122" y="295414"/>
                </a:lnTo>
                <a:lnTo>
                  <a:pt x="119100" y="290550"/>
                </a:lnTo>
                <a:close/>
              </a:path>
              <a:path w="1033145" h="347979">
                <a:moveTo>
                  <a:pt x="125806" y="300316"/>
                </a:moveTo>
                <a:lnTo>
                  <a:pt x="124968" y="299326"/>
                </a:lnTo>
                <a:lnTo>
                  <a:pt x="124269" y="298183"/>
                </a:lnTo>
                <a:lnTo>
                  <a:pt x="123228" y="297459"/>
                </a:lnTo>
                <a:lnTo>
                  <a:pt x="122948" y="297256"/>
                </a:lnTo>
                <a:lnTo>
                  <a:pt x="121666" y="298348"/>
                </a:lnTo>
                <a:lnTo>
                  <a:pt x="119989" y="299351"/>
                </a:lnTo>
                <a:lnTo>
                  <a:pt x="121539" y="300405"/>
                </a:lnTo>
                <a:lnTo>
                  <a:pt x="122428" y="301345"/>
                </a:lnTo>
                <a:lnTo>
                  <a:pt x="124117" y="301777"/>
                </a:lnTo>
                <a:lnTo>
                  <a:pt x="125031" y="300786"/>
                </a:lnTo>
                <a:lnTo>
                  <a:pt x="125806" y="300316"/>
                </a:lnTo>
                <a:close/>
              </a:path>
              <a:path w="1033145" h="347979">
                <a:moveTo>
                  <a:pt x="125920" y="310769"/>
                </a:moveTo>
                <a:lnTo>
                  <a:pt x="123291" y="306412"/>
                </a:lnTo>
                <a:lnTo>
                  <a:pt x="121018" y="307390"/>
                </a:lnTo>
                <a:lnTo>
                  <a:pt x="118960" y="309308"/>
                </a:lnTo>
                <a:lnTo>
                  <a:pt x="118592" y="309651"/>
                </a:lnTo>
                <a:lnTo>
                  <a:pt x="119392" y="311835"/>
                </a:lnTo>
                <a:lnTo>
                  <a:pt x="121513" y="311632"/>
                </a:lnTo>
                <a:lnTo>
                  <a:pt x="123482" y="311213"/>
                </a:lnTo>
                <a:lnTo>
                  <a:pt x="125920" y="310769"/>
                </a:lnTo>
                <a:close/>
              </a:path>
              <a:path w="1033145" h="347979">
                <a:moveTo>
                  <a:pt x="152806" y="298386"/>
                </a:moveTo>
                <a:lnTo>
                  <a:pt x="148551" y="296214"/>
                </a:lnTo>
                <a:lnTo>
                  <a:pt x="146304" y="301625"/>
                </a:lnTo>
                <a:lnTo>
                  <a:pt x="148615" y="302958"/>
                </a:lnTo>
                <a:lnTo>
                  <a:pt x="152806" y="298386"/>
                </a:lnTo>
                <a:close/>
              </a:path>
              <a:path w="1033145" h="347979">
                <a:moveTo>
                  <a:pt x="195681" y="346392"/>
                </a:moveTo>
                <a:lnTo>
                  <a:pt x="195478" y="341630"/>
                </a:lnTo>
                <a:lnTo>
                  <a:pt x="192951" y="343992"/>
                </a:lnTo>
                <a:lnTo>
                  <a:pt x="191046" y="345744"/>
                </a:lnTo>
                <a:lnTo>
                  <a:pt x="189166" y="347497"/>
                </a:lnTo>
                <a:lnTo>
                  <a:pt x="194043" y="347497"/>
                </a:lnTo>
                <a:lnTo>
                  <a:pt x="195681" y="346392"/>
                </a:lnTo>
                <a:close/>
              </a:path>
              <a:path w="1033145" h="347979">
                <a:moveTo>
                  <a:pt x="225425" y="308368"/>
                </a:moveTo>
                <a:lnTo>
                  <a:pt x="218249" y="308254"/>
                </a:lnTo>
                <a:lnTo>
                  <a:pt x="210972" y="305485"/>
                </a:lnTo>
                <a:lnTo>
                  <a:pt x="206438" y="313677"/>
                </a:lnTo>
                <a:lnTo>
                  <a:pt x="205689" y="315036"/>
                </a:lnTo>
                <a:lnTo>
                  <a:pt x="203187" y="315518"/>
                </a:lnTo>
                <a:lnTo>
                  <a:pt x="201295" y="316318"/>
                </a:lnTo>
                <a:lnTo>
                  <a:pt x="209194" y="319811"/>
                </a:lnTo>
                <a:lnTo>
                  <a:pt x="215023" y="319938"/>
                </a:lnTo>
                <a:lnTo>
                  <a:pt x="220014" y="316268"/>
                </a:lnTo>
                <a:lnTo>
                  <a:pt x="225425" y="308368"/>
                </a:lnTo>
                <a:close/>
              </a:path>
              <a:path w="1033145" h="347979">
                <a:moveTo>
                  <a:pt x="234226" y="280733"/>
                </a:moveTo>
                <a:lnTo>
                  <a:pt x="233070" y="278879"/>
                </a:lnTo>
                <a:lnTo>
                  <a:pt x="232092" y="276885"/>
                </a:lnTo>
                <a:lnTo>
                  <a:pt x="228142" y="272351"/>
                </a:lnTo>
                <a:lnTo>
                  <a:pt x="224523" y="270624"/>
                </a:lnTo>
                <a:lnTo>
                  <a:pt x="221183" y="273075"/>
                </a:lnTo>
                <a:lnTo>
                  <a:pt x="217805" y="275551"/>
                </a:lnTo>
                <a:lnTo>
                  <a:pt x="215099" y="279120"/>
                </a:lnTo>
                <a:lnTo>
                  <a:pt x="226275" y="299694"/>
                </a:lnTo>
                <a:lnTo>
                  <a:pt x="228320" y="291642"/>
                </a:lnTo>
                <a:lnTo>
                  <a:pt x="225488" y="283832"/>
                </a:lnTo>
                <a:lnTo>
                  <a:pt x="234226" y="280733"/>
                </a:lnTo>
                <a:close/>
              </a:path>
              <a:path w="1033145" h="347979">
                <a:moveTo>
                  <a:pt x="234518" y="280670"/>
                </a:moveTo>
                <a:lnTo>
                  <a:pt x="234327" y="280695"/>
                </a:lnTo>
                <a:lnTo>
                  <a:pt x="234302" y="280847"/>
                </a:lnTo>
                <a:lnTo>
                  <a:pt x="234442" y="280771"/>
                </a:lnTo>
                <a:close/>
              </a:path>
              <a:path w="1033145" h="347979">
                <a:moveTo>
                  <a:pt x="247421" y="281990"/>
                </a:moveTo>
                <a:lnTo>
                  <a:pt x="242671" y="281279"/>
                </a:lnTo>
                <a:lnTo>
                  <a:pt x="239242" y="276860"/>
                </a:lnTo>
                <a:lnTo>
                  <a:pt x="234530" y="280708"/>
                </a:lnTo>
                <a:lnTo>
                  <a:pt x="235877" y="288544"/>
                </a:lnTo>
                <a:lnTo>
                  <a:pt x="237324" y="288759"/>
                </a:lnTo>
                <a:lnTo>
                  <a:pt x="247421" y="281990"/>
                </a:lnTo>
                <a:close/>
              </a:path>
              <a:path w="1033145" h="347979">
                <a:moveTo>
                  <a:pt x="267042" y="269100"/>
                </a:moveTo>
                <a:lnTo>
                  <a:pt x="257327" y="256857"/>
                </a:lnTo>
                <a:lnTo>
                  <a:pt x="258597" y="264248"/>
                </a:lnTo>
                <a:lnTo>
                  <a:pt x="259448" y="265468"/>
                </a:lnTo>
                <a:lnTo>
                  <a:pt x="267042" y="269100"/>
                </a:lnTo>
                <a:close/>
              </a:path>
              <a:path w="1033145" h="347979">
                <a:moveTo>
                  <a:pt x="267589" y="284175"/>
                </a:moveTo>
                <a:lnTo>
                  <a:pt x="261518" y="280746"/>
                </a:lnTo>
                <a:lnTo>
                  <a:pt x="257670" y="290855"/>
                </a:lnTo>
                <a:lnTo>
                  <a:pt x="267436" y="284721"/>
                </a:lnTo>
                <a:lnTo>
                  <a:pt x="267589" y="284175"/>
                </a:lnTo>
                <a:close/>
              </a:path>
              <a:path w="1033145" h="347979">
                <a:moveTo>
                  <a:pt x="292798" y="270294"/>
                </a:moveTo>
                <a:lnTo>
                  <a:pt x="280416" y="269125"/>
                </a:lnTo>
                <a:lnTo>
                  <a:pt x="280416" y="280797"/>
                </a:lnTo>
                <a:lnTo>
                  <a:pt x="291261" y="275805"/>
                </a:lnTo>
                <a:lnTo>
                  <a:pt x="292798" y="270294"/>
                </a:lnTo>
                <a:close/>
              </a:path>
              <a:path w="1033145" h="347979">
                <a:moveTo>
                  <a:pt x="299199" y="258597"/>
                </a:moveTo>
                <a:lnTo>
                  <a:pt x="296265" y="256603"/>
                </a:lnTo>
                <a:lnTo>
                  <a:pt x="289852" y="256095"/>
                </a:lnTo>
                <a:lnTo>
                  <a:pt x="288315" y="262775"/>
                </a:lnTo>
                <a:lnTo>
                  <a:pt x="288632" y="264591"/>
                </a:lnTo>
                <a:lnTo>
                  <a:pt x="294030" y="264845"/>
                </a:lnTo>
                <a:lnTo>
                  <a:pt x="297129" y="263448"/>
                </a:lnTo>
                <a:lnTo>
                  <a:pt x="297751" y="261988"/>
                </a:lnTo>
                <a:lnTo>
                  <a:pt x="299199" y="258597"/>
                </a:lnTo>
                <a:close/>
              </a:path>
              <a:path w="1033145" h="347979">
                <a:moveTo>
                  <a:pt x="302361" y="214325"/>
                </a:moveTo>
                <a:lnTo>
                  <a:pt x="299034" y="211442"/>
                </a:lnTo>
                <a:lnTo>
                  <a:pt x="295440" y="206438"/>
                </a:lnTo>
                <a:lnTo>
                  <a:pt x="294424" y="218871"/>
                </a:lnTo>
                <a:lnTo>
                  <a:pt x="302361" y="214325"/>
                </a:lnTo>
                <a:close/>
              </a:path>
              <a:path w="1033145" h="347979">
                <a:moveTo>
                  <a:pt x="310095" y="304114"/>
                </a:moveTo>
                <a:lnTo>
                  <a:pt x="304634" y="303022"/>
                </a:lnTo>
                <a:lnTo>
                  <a:pt x="299351" y="301586"/>
                </a:lnTo>
                <a:lnTo>
                  <a:pt x="292671" y="301078"/>
                </a:lnTo>
                <a:lnTo>
                  <a:pt x="290588" y="304139"/>
                </a:lnTo>
                <a:lnTo>
                  <a:pt x="289077" y="307594"/>
                </a:lnTo>
                <a:lnTo>
                  <a:pt x="299554" y="314972"/>
                </a:lnTo>
                <a:lnTo>
                  <a:pt x="303568" y="313982"/>
                </a:lnTo>
                <a:lnTo>
                  <a:pt x="304787" y="312064"/>
                </a:lnTo>
                <a:lnTo>
                  <a:pt x="306247" y="310654"/>
                </a:lnTo>
                <a:lnTo>
                  <a:pt x="305739" y="310019"/>
                </a:lnTo>
                <a:lnTo>
                  <a:pt x="305866" y="309841"/>
                </a:lnTo>
                <a:lnTo>
                  <a:pt x="306946" y="308292"/>
                </a:lnTo>
                <a:lnTo>
                  <a:pt x="310095" y="304114"/>
                </a:lnTo>
                <a:close/>
              </a:path>
              <a:path w="1033145" h="347979">
                <a:moveTo>
                  <a:pt x="316179" y="271526"/>
                </a:moveTo>
                <a:lnTo>
                  <a:pt x="315201" y="270217"/>
                </a:lnTo>
                <a:lnTo>
                  <a:pt x="314096" y="268719"/>
                </a:lnTo>
                <a:lnTo>
                  <a:pt x="313105" y="269519"/>
                </a:lnTo>
                <a:lnTo>
                  <a:pt x="311950" y="270217"/>
                </a:lnTo>
                <a:lnTo>
                  <a:pt x="311061" y="271487"/>
                </a:lnTo>
                <a:lnTo>
                  <a:pt x="312407" y="273329"/>
                </a:lnTo>
                <a:lnTo>
                  <a:pt x="312851" y="273265"/>
                </a:lnTo>
                <a:lnTo>
                  <a:pt x="313944" y="273100"/>
                </a:lnTo>
                <a:lnTo>
                  <a:pt x="314909" y="272249"/>
                </a:lnTo>
                <a:lnTo>
                  <a:pt x="316179" y="271526"/>
                </a:lnTo>
                <a:close/>
              </a:path>
              <a:path w="1033145" h="347979">
                <a:moveTo>
                  <a:pt x="328790" y="296697"/>
                </a:moveTo>
                <a:lnTo>
                  <a:pt x="317182" y="293433"/>
                </a:lnTo>
                <a:lnTo>
                  <a:pt x="312851" y="301383"/>
                </a:lnTo>
                <a:lnTo>
                  <a:pt x="314655" y="302818"/>
                </a:lnTo>
                <a:lnTo>
                  <a:pt x="328790" y="296697"/>
                </a:lnTo>
                <a:close/>
              </a:path>
              <a:path w="1033145" h="347979">
                <a:moveTo>
                  <a:pt x="330987" y="291439"/>
                </a:moveTo>
                <a:lnTo>
                  <a:pt x="330504" y="285572"/>
                </a:lnTo>
                <a:lnTo>
                  <a:pt x="325513" y="285813"/>
                </a:lnTo>
                <a:lnTo>
                  <a:pt x="330987" y="291439"/>
                </a:lnTo>
                <a:close/>
              </a:path>
              <a:path w="1033145" h="347979">
                <a:moveTo>
                  <a:pt x="339280" y="230479"/>
                </a:moveTo>
                <a:lnTo>
                  <a:pt x="336473" y="230403"/>
                </a:lnTo>
                <a:lnTo>
                  <a:pt x="336473" y="236093"/>
                </a:lnTo>
                <a:lnTo>
                  <a:pt x="338162" y="236143"/>
                </a:lnTo>
                <a:lnTo>
                  <a:pt x="339013" y="236156"/>
                </a:lnTo>
                <a:lnTo>
                  <a:pt x="339280" y="230479"/>
                </a:lnTo>
                <a:close/>
              </a:path>
              <a:path w="1033145" h="347979">
                <a:moveTo>
                  <a:pt x="339407" y="308343"/>
                </a:moveTo>
                <a:lnTo>
                  <a:pt x="336499" y="305892"/>
                </a:lnTo>
                <a:lnTo>
                  <a:pt x="333629" y="305993"/>
                </a:lnTo>
                <a:lnTo>
                  <a:pt x="331355" y="308038"/>
                </a:lnTo>
                <a:lnTo>
                  <a:pt x="331127" y="309460"/>
                </a:lnTo>
                <a:lnTo>
                  <a:pt x="330911" y="310769"/>
                </a:lnTo>
                <a:lnTo>
                  <a:pt x="332943" y="312394"/>
                </a:lnTo>
                <a:lnTo>
                  <a:pt x="334708" y="314934"/>
                </a:lnTo>
                <a:lnTo>
                  <a:pt x="336765" y="312432"/>
                </a:lnTo>
                <a:lnTo>
                  <a:pt x="338696" y="310946"/>
                </a:lnTo>
                <a:lnTo>
                  <a:pt x="339191" y="309092"/>
                </a:lnTo>
                <a:lnTo>
                  <a:pt x="339407" y="308343"/>
                </a:lnTo>
                <a:close/>
              </a:path>
              <a:path w="1033145" h="347979">
                <a:moveTo>
                  <a:pt x="348526" y="298704"/>
                </a:moveTo>
                <a:lnTo>
                  <a:pt x="348132" y="296659"/>
                </a:lnTo>
                <a:lnTo>
                  <a:pt x="346684" y="295681"/>
                </a:lnTo>
                <a:lnTo>
                  <a:pt x="345046" y="295148"/>
                </a:lnTo>
                <a:lnTo>
                  <a:pt x="343357" y="296291"/>
                </a:lnTo>
                <a:lnTo>
                  <a:pt x="343344" y="296837"/>
                </a:lnTo>
                <a:lnTo>
                  <a:pt x="343344" y="297853"/>
                </a:lnTo>
                <a:lnTo>
                  <a:pt x="344195" y="298869"/>
                </a:lnTo>
                <a:lnTo>
                  <a:pt x="344690" y="299885"/>
                </a:lnTo>
                <a:lnTo>
                  <a:pt x="345516" y="300355"/>
                </a:lnTo>
                <a:lnTo>
                  <a:pt x="346354" y="300812"/>
                </a:lnTo>
                <a:lnTo>
                  <a:pt x="347179" y="301282"/>
                </a:lnTo>
                <a:lnTo>
                  <a:pt x="347599" y="300037"/>
                </a:lnTo>
                <a:lnTo>
                  <a:pt x="348526" y="298704"/>
                </a:lnTo>
                <a:close/>
              </a:path>
              <a:path w="1033145" h="347979">
                <a:moveTo>
                  <a:pt x="352171" y="304393"/>
                </a:moveTo>
                <a:lnTo>
                  <a:pt x="343776" y="306362"/>
                </a:lnTo>
                <a:lnTo>
                  <a:pt x="347853" y="311734"/>
                </a:lnTo>
                <a:lnTo>
                  <a:pt x="350062" y="314579"/>
                </a:lnTo>
                <a:lnTo>
                  <a:pt x="350520" y="314617"/>
                </a:lnTo>
                <a:lnTo>
                  <a:pt x="350850" y="314744"/>
                </a:lnTo>
                <a:lnTo>
                  <a:pt x="352171" y="304393"/>
                </a:lnTo>
                <a:close/>
              </a:path>
              <a:path w="1033145" h="347979">
                <a:moveTo>
                  <a:pt x="352450" y="65163"/>
                </a:moveTo>
                <a:lnTo>
                  <a:pt x="342138" y="53708"/>
                </a:lnTo>
                <a:lnTo>
                  <a:pt x="340131" y="57912"/>
                </a:lnTo>
                <a:lnTo>
                  <a:pt x="339204" y="62014"/>
                </a:lnTo>
                <a:lnTo>
                  <a:pt x="332511" y="69062"/>
                </a:lnTo>
                <a:lnTo>
                  <a:pt x="331457" y="72567"/>
                </a:lnTo>
                <a:lnTo>
                  <a:pt x="338137" y="77647"/>
                </a:lnTo>
                <a:lnTo>
                  <a:pt x="341401" y="78473"/>
                </a:lnTo>
                <a:lnTo>
                  <a:pt x="346036" y="80543"/>
                </a:lnTo>
                <a:lnTo>
                  <a:pt x="344208" y="69227"/>
                </a:lnTo>
                <a:lnTo>
                  <a:pt x="352450" y="65163"/>
                </a:lnTo>
                <a:close/>
              </a:path>
              <a:path w="1033145" h="347979">
                <a:moveTo>
                  <a:pt x="360603" y="295605"/>
                </a:moveTo>
                <a:lnTo>
                  <a:pt x="360527" y="291693"/>
                </a:lnTo>
                <a:lnTo>
                  <a:pt x="358787" y="289420"/>
                </a:lnTo>
                <a:lnTo>
                  <a:pt x="356082" y="285877"/>
                </a:lnTo>
                <a:lnTo>
                  <a:pt x="352552" y="287997"/>
                </a:lnTo>
                <a:lnTo>
                  <a:pt x="349008" y="291223"/>
                </a:lnTo>
                <a:lnTo>
                  <a:pt x="350659" y="294246"/>
                </a:lnTo>
                <a:lnTo>
                  <a:pt x="351828" y="297040"/>
                </a:lnTo>
                <a:lnTo>
                  <a:pt x="355473" y="301993"/>
                </a:lnTo>
                <a:lnTo>
                  <a:pt x="359943" y="301498"/>
                </a:lnTo>
                <a:lnTo>
                  <a:pt x="360603" y="295605"/>
                </a:lnTo>
                <a:close/>
              </a:path>
              <a:path w="1033145" h="347979">
                <a:moveTo>
                  <a:pt x="362508" y="282409"/>
                </a:moveTo>
                <a:lnTo>
                  <a:pt x="361784" y="281406"/>
                </a:lnTo>
                <a:lnTo>
                  <a:pt x="361340" y="280136"/>
                </a:lnTo>
                <a:lnTo>
                  <a:pt x="360108" y="281152"/>
                </a:lnTo>
                <a:lnTo>
                  <a:pt x="359067" y="281635"/>
                </a:lnTo>
                <a:lnTo>
                  <a:pt x="358584" y="282879"/>
                </a:lnTo>
                <a:lnTo>
                  <a:pt x="359473" y="283756"/>
                </a:lnTo>
                <a:lnTo>
                  <a:pt x="359879" y="284454"/>
                </a:lnTo>
                <a:lnTo>
                  <a:pt x="360692" y="283959"/>
                </a:lnTo>
                <a:lnTo>
                  <a:pt x="361835" y="283629"/>
                </a:lnTo>
                <a:lnTo>
                  <a:pt x="362229" y="282917"/>
                </a:lnTo>
                <a:lnTo>
                  <a:pt x="362508" y="282409"/>
                </a:lnTo>
                <a:close/>
              </a:path>
              <a:path w="1033145" h="347979">
                <a:moveTo>
                  <a:pt x="369316" y="205066"/>
                </a:moveTo>
                <a:lnTo>
                  <a:pt x="368579" y="202323"/>
                </a:lnTo>
                <a:lnTo>
                  <a:pt x="366979" y="201091"/>
                </a:lnTo>
                <a:lnTo>
                  <a:pt x="364909" y="201015"/>
                </a:lnTo>
                <a:lnTo>
                  <a:pt x="363308" y="202145"/>
                </a:lnTo>
                <a:lnTo>
                  <a:pt x="362902" y="203111"/>
                </a:lnTo>
                <a:lnTo>
                  <a:pt x="362496" y="204076"/>
                </a:lnTo>
                <a:lnTo>
                  <a:pt x="362839" y="206006"/>
                </a:lnTo>
                <a:lnTo>
                  <a:pt x="365175" y="207695"/>
                </a:lnTo>
                <a:lnTo>
                  <a:pt x="367207" y="208203"/>
                </a:lnTo>
                <a:lnTo>
                  <a:pt x="369087" y="208889"/>
                </a:lnTo>
                <a:lnTo>
                  <a:pt x="369074" y="207010"/>
                </a:lnTo>
                <a:lnTo>
                  <a:pt x="369316" y="205066"/>
                </a:lnTo>
                <a:close/>
              </a:path>
              <a:path w="1033145" h="347979">
                <a:moveTo>
                  <a:pt x="374256" y="67500"/>
                </a:moveTo>
                <a:lnTo>
                  <a:pt x="372922" y="63893"/>
                </a:lnTo>
                <a:lnTo>
                  <a:pt x="372148" y="60756"/>
                </a:lnTo>
                <a:lnTo>
                  <a:pt x="362648" y="68427"/>
                </a:lnTo>
                <a:lnTo>
                  <a:pt x="363931" y="70866"/>
                </a:lnTo>
                <a:lnTo>
                  <a:pt x="367258" y="69913"/>
                </a:lnTo>
                <a:lnTo>
                  <a:pt x="370713" y="69176"/>
                </a:lnTo>
                <a:lnTo>
                  <a:pt x="374256" y="67500"/>
                </a:lnTo>
                <a:close/>
              </a:path>
              <a:path w="1033145" h="347979">
                <a:moveTo>
                  <a:pt x="377875" y="188023"/>
                </a:moveTo>
                <a:lnTo>
                  <a:pt x="376580" y="186220"/>
                </a:lnTo>
                <a:lnTo>
                  <a:pt x="368109" y="183870"/>
                </a:lnTo>
                <a:lnTo>
                  <a:pt x="365861" y="194284"/>
                </a:lnTo>
                <a:lnTo>
                  <a:pt x="374561" y="199339"/>
                </a:lnTo>
                <a:lnTo>
                  <a:pt x="374459" y="199745"/>
                </a:lnTo>
                <a:lnTo>
                  <a:pt x="374599" y="199745"/>
                </a:lnTo>
                <a:lnTo>
                  <a:pt x="374713" y="199555"/>
                </a:lnTo>
                <a:lnTo>
                  <a:pt x="374713" y="199402"/>
                </a:lnTo>
                <a:lnTo>
                  <a:pt x="374573" y="199339"/>
                </a:lnTo>
                <a:lnTo>
                  <a:pt x="375031" y="197548"/>
                </a:lnTo>
                <a:lnTo>
                  <a:pt x="375450" y="195745"/>
                </a:lnTo>
                <a:lnTo>
                  <a:pt x="377875" y="188023"/>
                </a:lnTo>
                <a:close/>
              </a:path>
              <a:path w="1033145" h="347979">
                <a:moveTo>
                  <a:pt x="383933" y="199758"/>
                </a:moveTo>
                <a:lnTo>
                  <a:pt x="374586" y="199758"/>
                </a:lnTo>
                <a:lnTo>
                  <a:pt x="370992" y="205867"/>
                </a:lnTo>
                <a:lnTo>
                  <a:pt x="369087" y="208889"/>
                </a:lnTo>
                <a:lnTo>
                  <a:pt x="371436" y="209854"/>
                </a:lnTo>
                <a:lnTo>
                  <a:pt x="377151" y="212064"/>
                </a:lnTo>
                <a:lnTo>
                  <a:pt x="383933" y="199758"/>
                </a:lnTo>
                <a:close/>
              </a:path>
              <a:path w="1033145" h="347979">
                <a:moveTo>
                  <a:pt x="399834" y="66408"/>
                </a:moveTo>
                <a:lnTo>
                  <a:pt x="389572" y="64020"/>
                </a:lnTo>
                <a:lnTo>
                  <a:pt x="388061" y="65913"/>
                </a:lnTo>
                <a:lnTo>
                  <a:pt x="390334" y="70472"/>
                </a:lnTo>
                <a:lnTo>
                  <a:pt x="387527" y="72059"/>
                </a:lnTo>
                <a:lnTo>
                  <a:pt x="384733" y="75323"/>
                </a:lnTo>
                <a:lnTo>
                  <a:pt x="384746" y="77673"/>
                </a:lnTo>
                <a:lnTo>
                  <a:pt x="385457" y="79883"/>
                </a:lnTo>
                <a:lnTo>
                  <a:pt x="385965" y="82511"/>
                </a:lnTo>
                <a:lnTo>
                  <a:pt x="391756" y="83362"/>
                </a:lnTo>
                <a:lnTo>
                  <a:pt x="393674" y="82194"/>
                </a:lnTo>
                <a:lnTo>
                  <a:pt x="395300" y="77851"/>
                </a:lnTo>
                <a:lnTo>
                  <a:pt x="396303" y="76022"/>
                </a:lnTo>
                <a:lnTo>
                  <a:pt x="396849" y="73152"/>
                </a:lnTo>
                <a:lnTo>
                  <a:pt x="396798" y="72250"/>
                </a:lnTo>
                <a:lnTo>
                  <a:pt x="396481" y="71488"/>
                </a:lnTo>
                <a:lnTo>
                  <a:pt x="399834" y="66408"/>
                </a:lnTo>
                <a:close/>
              </a:path>
              <a:path w="1033145" h="347979">
                <a:moveTo>
                  <a:pt x="412356" y="62242"/>
                </a:moveTo>
                <a:lnTo>
                  <a:pt x="410057" y="61315"/>
                </a:lnTo>
                <a:lnTo>
                  <a:pt x="409689" y="62826"/>
                </a:lnTo>
                <a:lnTo>
                  <a:pt x="409308" y="64325"/>
                </a:lnTo>
                <a:lnTo>
                  <a:pt x="408940" y="65836"/>
                </a:lnTo>
                <a:lnTo>
                  <a:pt x="410514" y="66306"/>
                </a:lnTo>
                <a:lnTo>
                  <a:pt x="411734" y="63588"/>
                </a:lnTo>
                <a:lnTo>
                  <a:pt x="412356" y="62242"/>
                </a:lnTo>
                <a:close/>
              </a:path>
              <a:path w="1033145" h="347979">
                <a:moveTo>
                  <a:pt x="425958" y="69761"/>
                </a:moveTo>
                <a:lnTo>
                  <a:pt x="425424" y="69049"/>
                </a:lnTo>
                <a:lnTo>
                  <a:pt x="424383" y="67614"/>
                </a:lnTo>
                <a:lnTo>
                  <a:pt x="422910" y="68618"/>
                </a:lnTo>
                <a:lnTo>
                  <a:pt x="419963" y="70650"/>
                </a:lnTo>
                <a:lnTo>
                  <a:pt x="420306" y="71158"/>
                </a:lnTo>
                <a:lnTo>
                  <a:pt x="420979" y="72199"/>
                </a:lnTo>
                <a:lnTo>
                  <a:pt x="425958" y="69761"/>
                </a:lnTo>
                <a:close/>
              </a:path>
              <a:path w="1033145" h="347979">
                <a:moveTo>
                  <a:pt x="428548" y="77685"/>
                </a:moveTo>
                <a:lnTo>
                  <a:pt x="428510" y="76898"/>
                </a:lnTo>
                <a:lnTo>
                  <a:pt x="428459" y="75996"/>
                </a:lnTo>
                <a:lnTo>
                  <a:pt x="425792" y="74295"/>
                </a:lnTo>
                <a:lnTo>
                  <a:pt x="424675" y="75514"/>
                </a:lnTo>
                <a:lnTo>
                  <a:pt x="423570" y="76492"/>
                </a:lnTo>
                <a:lnTo>
                  <a:pt x="426021" y="79387"/>
                </a:lnTo>
                <a:lnTo>
                  <a:pt x="426923" y="78549"/>
                </a:lnTo>
                <a:lnTo>
                  <a:pt x="428548" y="77685"/>
                </a:lnTo>
                <a:close/>
              </a:path>
              <a:path w="1033145" h="347979">
                <a:moveTo>
                  <a:pt x="432308" y="61912"/>
                </a:moveTo>
                <a:lnTo>
                  <a:pt x="425602" y="56324"/>
                </a:lnTo>
                <a:lnTo>
                  <a:pt x="423456" y="56781"/>
                </a:lnTo>
                <a:lnTo>
                  <a:pt x="420357" y="65506"/>
                </a:lnTo>
                <a:lnTo>
                  <a:pt x="432308" y="61912"/>
                </a:lnTo>
                <a:close/>
              </a:path>
              <a:path w="1033145" h="347979">
                <a:moveTo>
                  <a:pt x="438035" y="112661"/>
                </a:moveTo>
                <a:lnTo>
                  <a:pt x="431774" y="110883"/>
                </a:lnTo>
                <a:lnTo>
                  <a:pt x="425665" y="116890"/>
                </a:lnTo>
                <a:lnTo>
                  <a:pt x="411746" y="100965"/>
                </a:lnTo>
                <a:lnTo>
                  <a:pt x="408571" y="103657"/>
                </a:lnTo>
                <a:lnTo>
                  <a:pt x="405371" y="105054"/>
                </a:lnTo>
                <a:lnTo>
                  <a:pt x="402640" y="113703"/>
                </a:lnTo>
                <a:lnTo>
                  <a:pt x="406819" y="119532"/>
                </a:lnTo>
                <a:lnTo>
                  <a:pt x="413753" y="128244"/>
                </a:lnTo>
                <a:lnTo>
                  <a:pt x="420852" y="126898"/>
                </a:lnTo>
                <a:lnTo>
                  <a:pt x="430682" y="121932"/>
                </a:lnTo>
                <a:lnTo>
                  <a:pt x="435813" y="118529"/>
                </a:lnTo>
                <a:lnTo>
                  <a:pt x="436435" y="116890"/>
                </a:lnTo>
                <a:lnTo>
                  <a:pt x="438035" y="112661"/>
                </a:lnTo>
                <a:close/>
              </a:path>
              <a:path w="1033145" h="347979">
                <a:moveTo>
                  <a:pt x="440474" y="147027"/>
                </a:moveTo>
                <a:lnTo>
                  <a:pt x="436702" y="145719"/>
                </a:lnTo>
                <a:lnTo>
                  <a:pt x="433476" y="143713"/>
                </a:lnTo>
                <a:lnTo>
                  <a:pt x="433476" y="153911"/>
                </a:lnTo>
                <a:lnTo>
                  <a:pt x="436740" y="154978"/>
                </a:lnTo>
                <a:lnTo>
                  <a:pt x="438099" y="152742"/>
                </a:lnTo>
                <a:lnTo>
                  <a:pt x="440372" y="150520"/>
                </a:lnTo>
                <a:lnTo>
                  <a:pt x="440474" y="147027"/>
                </a:lnTo>
                <a:close/>
              </a:path>
              <a:path w="1033145" h="347979">
                <a:moveTo>
                  <a:pt x="442506" y="93840"/>
                </a:moveTo>
                <a:lnTo>
                  <a:pt x="435914" y="80975"/>
                </a:lnTo>
                <a:lnTo>
                  <a:pt x="431850" y="91503"/>
                </a:lnTo>
                <a:lnTo>
                  <a:pt x="442506" y="93840"/>
                </a:lnTo>
                <a:close/>
              </a:path>
              <a:path w="1033145" h="347979">
                <a:moveTo>
                  <a:pt x="456488" y="150368"/>
                </a:moveTo>
                <a:lnTo>
                  <a:pt x="452513" y="144005"/>
                </a:lnTo>
                <a:lnTo>
                  <a:pt x="449275" y="146011"/>
                </a:lnTo>
                <a:lnTo>
                  <a:pt x="445528" y="149517"/>
                </a:lnTo>
                <a:lnTo>
                  <a:pt x="448525" y="154228"/>
                </a:lnTo>
                <a:lnTo>
                  <a:pt x="451866" y="152806"/>
                </a:lnTo>
                <a:lnTo>
                  <a:pt x="456488" y="150368"/>
                </a:lnTo>
                <a:close/>
              </a:path>
              <a:path w="1033145" h="347979">
                <a:moveTo>
                  <a:pt x="456704" y="217258"/>
                </a:moveTo>
                <a:lnTo>
                  <a:pt x="454977" y="216674"/>
                </a:lnTo>
                <a:lnTo>
                  <a:pt x="451459" y="223901"/>
                </a:lnTo>
                <a:lnTo>
                  <a:pt x="455028" y="225196"/>
                </a:lnTo>
                <a:lnTo>
                  <a:pt x="456704" y="217258"/>
                </a:lnTo>
                <a:close/>
              </a:path>
              <a:path w="1033145" h="347979">
                <a:moveTo>
                  <a:pt x="468718" y="177800"/>
                </a:moveTo>
                <a:lnTo>
                  <a:pt x="466750" y="174269"/>
                </a:lnTo>
                <a:lnTo>
                  <a:pt x="459333" y="170154"/>
                </a:lnTo>
                <a:lnTo>
                  <a:pt x="455777" y="170789"/>
                </a:lnTo>
                <a:lnTo>
                  <a:pt x="450430" y="176784"/>
                </a:lnTo>
                <a:lnTo>
                  <a:pt x="449224" y="180378"/>
                </a:lnTo>
                <a:lnTo>
                  <a:pt x="454888" y="187032"/>
                </a:lnTo>
                <a:lnTo>
                  <a:pt x="457695" y="189941"/>
                </a:lnTo>
                <a:lnTo>
                  <a:pt x="461340" y="193916"/>
                </a:lnTo>
                <a:lnTo>
                  <a:pt x="463740" y="189318"/>
                </a:lnTo>
                <a:lnTo>
                  <a:pt x="466293" y="185686"/>
                </a:lnTo>
                <a:lnTo>
                  <a:pt x="467525" y="181686"/>
                </a:lnTo>
                <a:lnTo>
                  <a:pt x="468718" y="177800"/>
                </a:lnTo>
                <a:close/>
              </a:path>
              <a:path w="1033145" h="347979">
                <a:moveTo>
                  <a:pt x="470382" y="146151"/>
                </a:moveTo>
                <a:lnTo>
                  <a:pt x="468820" y="144551"/>
                </a:lnTo>
                <a:lnTo>
                  <a:pt x="460857" y="151358"/>
                </a:lnTo>
                <a:lnTo>
                  <a:pt x="468414" y="153479"/>
                </a:lnTo>
                <a:lnTo>
                  <a:pt x="468795" y="149110"/>
                </a:lnTo>
                <a:lnTo>
                  <a:pt x="470382" y="146151"/>
                </a:lnTo>
                <a:close/>
              </a:path>
              <a:path w="1033145" h="347979">
                <a:moveTo>
                  <a:pt x="481050" y="188760"/>
                </a:moveTo>
                <a:lnTo>
                  <a:pt x="479590" y="183896"/>
                </a:lnTo>
                <a:lnTo>
                  <a:pt x="475183" y="177711"/>
                </a:lnTo>
                <a:lnTo>
                  <a:pt x="474383" y="179743"/>
                </a:lnTo>
                <a:lnTo>
                  <a:pt x="473125" y="181368"/>
                </a:lnTo>
                <a:lnTo>
                  <a:pt x="473227" y="182918"/>
                </a:lnTo>
                <a:lnTo>
                  <a:pt x="473570" y="188290"/>
                </a:lnTo>
                <a:lnTo>
                  <a:pt x="474395" y="193636"/>
                </a:lnTo>
                <a:lnTo>
                  <a:pt x="475272" y="201053"/>
                </a:lnTo>
                <a:lnTo>
                  <a:pt x="479602" y="193941"/>
                </a:lnTo>
                <a:lnTo>
                  <a:pt x="481050" y="188760"/>
                </a:lnTo>
                <a:close/>
              </a:path>
              <a:path w="1033145" h="347979">
                <a:moveTo>
                  <a:pt x="493763" y="170256"/>
                </a:moveTo>
                <a:lnTo>
                  <a:pt x="492582" y="166839"/>
                </a:lnTo>
                <a:lnTo>
                  <a:pt x="492125" y="163906"/>
                </a:lnTo>
                <a:lnTo>
                  <a:pt x="491642" y="160782"/>
                </a:lnTo>
                <a:lnTo>
                  <a:pt x="490651" y="157721"/>
                </a:lnTo>
                <a:lnTo>
                  <a:pt x="489877" y="154635"/>
                </a:lnTo>
                <a:lnTo>
                  <a:pt x="487692" y="154622"/>
                </a:lnTo>
                <a:lnTo>
                  <a:pt x="486029" y="161823"/>
                </a:lnTo>
                <a:lnTo>
                  <a:pt x="474726" y="167474"/>
                </a:lnTo>
                <a:lnTo>
                  <a:pt x="480682" y="170383"/>
                </a:lnTo>
                <a:lnTo>
                  <a:pt x="484124" y="174929"/>
                </a:lnTo>
                <a:lnTo>
                  <a:pt x="493763" y="170256"/>
                </a:lnTo>
                <a:close/>
              </a:path>
              <a:path w="1033145" h="347979">
                <a:moveTo>
                  <a:pt x="515607" y="197967"/>
                </a:moveTo>
                <a:lnTo>
                  <a:pt x="514883" y="195681"/>
                </a:lnTo>
                <a:lnTo>
                  <a:pt x="513575" y="194221"/>
                </a:lnTo>
                <a:lnTo>
                  <a:pt x="512572" y="192659"/>
                </a:lnTo>
                <a:lnTo>
                  <a:pt x="511530" y="193471"/>
                </a:lnTo>
                <a:lnTo>
                  <a:pt x="509549" y="194411"/>
                </a:lnTo>
                <a:lnTo>
                  <a:pt x="509651" y="195097"/>
                </a:lnTo>
                <a:lnTo>
                  <a:pt x="509866" y="196761"/>
                </a:lnTo>
                <a:lnTo>
                  <a:pt x="511060" y="198297"/>
                </a:lnTo>
                <a:lnTo>
                  <a:pt x="512305" y="200787"/>
                </a:lnTo>
                <a:lnTo>
                  <a:pt x="513905" y="199097"/>
                </a:lnTo>
                <a:lnTo>
                  <a:pt x="515607" y="197967"/>
                </a:lnTo>
                <a:close/>
              </a:path>
              <a:path w="1033145" h="347979">
                <a:moveTo>
                  <a:pt x="528561" y="196773"/>
                </a:moveTo>
                <a:lnTo>
                  <a:pt x="525691" y="193408"/>
                </a:lnTo>
                <a:lnTo>
                  <a:pt x="524789" y="194043"/>
                </a:lnTo>
                <a:lnTo>
                  <a:pt x="524344" y="194348"/>
                </a:lnTo>
                <a:lnTo>
                  <a:pt x="525157" y="195516"/>
                </a:lnTo>
                <a:lnTo>
                  <a:pt x="526808" y="197853"/>
                </a:lnTo>
                <a:lnTo>
                  <a:pt x="527392" y="197485"/>
                </a:lnTo>
                <a:lnTo>
                  <a:pt x="528561" y="196773"/>
                </a:lnTo>
                <a:close/>
              </a:path>
              <a:path w="1033145" h="347979">
                <a:moveTo>
                  <a:pt x="551243" y="178447"/>
                </a:moveTo>
                <a:lnTo>
                  <a:pt x="546227" y="182270"/>
                </a:lnTo>
                <a:lnTo>
                  <a:pt x="543153" y="176491"/>
                </a:lnTo>
                <a:lnTo>
                  <a:pt x="538264" y="175933"/>
                </a:lnTo>
                <a:lnTo>
                  <a:pt x="542124" y="183045"/>
                </a:lnTo>
                <a:lnTo>
                  <a:pt x="534352" y="182321"/>
                </a:lnTo>
                <a:lnTo>
                  <a:pt x="531482" y="185356"/>
                </a:lnTo>
                <a:lnTo>
                  <a:pt x="535533" y="188302"/>
                </a:lnTo>
                <a:lnTo>
                  <a:pt x="529005" y="196253"/>
                </a:lnTo>
                <a:lnTo>
                  <a:pt x="539203" y="196862"/>
                </a:lnTo>
                <a:lnTo>
                  <a:pt x="539203" y="185572"/>
                </a:lnTo>
                <a:lnTo>
                  <a:pt x="550519" y="187464"/>
                </a:lnTo>
                <a:lnTo>
                  <a:pt x="550697" y="187388"/>
                </a:lnTo>
                <a:lnTo>
                  <a:pt x="551243" y="178447"/>
                </a:lnTo>
                <a:close/>
              </a:path>
              <a:path w="1033145" h="347979">
                <a:moveTo>
                  <a:pt x="551370" y="178371"/>
                </a:moveTo>
                <a:lnTo>
                  <a:pt x="551243" y="178371"/>
                </a:lnTo>
                <a:lnTo>
                  <a:pt x="551370" y="178371"/>
                </a:lnTo>
                <a:close/>
              </a:path>
              <a:path w="1033145" h="347979">
                <a:moveTo>
                  <a:pt x="588111" y="214287"/>
                </a:moveTo>
                <a:lnTo>
                  <a:pt x="588010" y="214033"/>
                </a:lnTo>
                <a:lnTo>
                  <a:pt x="587819" y="214083"/>
                </a:lnTo>
                <a:lnTo>
                  <a:pt x="587946" y="214490"/>
                </a:lnTo>
                <a:lnTo>
                  <a:pt x="588111" y="214287"/>
                </a:lnTo>
                <a:close/>
              </a:path>
              <a:path w="1033145" h="347979">
                <a:moveTo>
                  <a:pt x="588302" y="219176"/>
                </a:moveTo>
                <a:lnTo>
                  <a:pt x="588162" y="217652"/>
                </a:lnTo>
                <a:lnTo>
                  <a:pt x="588010" y="216128"/>
                </a:lnTo>
                <a:lnTo>
                  <a:pt x="587870" y="214591"/>
                </a:lnTo>
                <a:lnTo>
                  <a:pt x="586841" y="215874"/>
                </a:lnTo>
                <a:lnTo>
                  <a:pt x="585825" y="217157"/>
                </a:lnTo>
                <a:lnTo>
                  <a:pt x="584796" y="218440"/>
                </a:lnTo>
                <a:lnTo>
                  <a:pt x="585965" y="218681"/>
                </a:lnTo>
                <a:lnTo>
                  <a:pt x="587133" y="218935"/>
                </a:lnTo>
                <a:lnTo>
                  <a:pt x="588302" y="219176"/>
                </a:lnTo>
                <a:close/>
              </a:path>
              <a:path w="1033145" h="347979">
                <a:moveTo>
                  <a:pt x="589013" y="179057"/>
                </a:moveTo>
                <a:lnTo>
                  <a:pt x="578040" y="172593"/>
                </a:lnTo>
                <a:lnTo>
                  <a:pt x="588048" y="171640"/>
                </a:lnTo>
                <a:lnTo>
                  <a:pt x="588581" y="167779"/>
                </a:lnTo>
                <a:lnTo>
                  <a:pt x="582904" y="163347"/>
                </a:lnTo>
                <a:lnTo>
                  <a:pt x="579513" y="166027"/>
                </a:lnTo>
                <a:lnTo>
                  <a:pt x="579653" y="171043"/>
                </a:lnTo>
                <a:lnTo>
                  <a:pt x="571131" y="172212"/>
                </a:lnTo>
                <a:lnTo>
                  <a:pt x="571627" y="177038"/>
                </a:lnTo>
                <a:lnTo>
                  <a:pt x="577875" y="178587"/>
                </a:lnTo>
                <a:lnTo>
                  <a:pt x="581152" y="178587"/>
                </a:lnTo>
                <a:lnTo>
                  <a:pt x="584339" y="178917"/>
                </a:lnTo>
                <a:lnTo>
                  <a:pt x="589013" y="179057"/>
                </a:lnTo>
                <a:close/>
              </a:path>
              <a:path w="1033145" h="347979">
                <a:moveTo>
                  <a:pt x="607174" y="164693"/>
                </a:moveTo>
                <a:lnTo>
                  <a:pt x="605447" y="162725"/>
                </a:lnTo>
                <a:lnTo>
                  <a:pt x="604685" y="162775"/>
                </a:lnTo>
                <a:lnTo>
                  <a:pt x="603262" y="162864"/>
                </a:lnTo>
                <a:lnTo>
                  <a:pt x="601929" y="164007"/>
                </a:lnTo>
                <a:lnTo>
                  <a:pt x="600544" y="164693"/>
                </a:lnTo>
                <a:lnTo>
                  <a:pt x="601345" y="165989"/>
                </a:lnTo>
                <a:lnTo>
                  <a:pt x="603542" y="169481"/>
                </a:lnTo>
                <a:lnTo>
                  <a:pt x="605167" y="167652"/>
                </a:lnTo>
                <a:lnTo>
                  <a:pt x="606602" y="166649"/>
                </a:lnTo>
                <a:lnTo>
                  <a:pt x="607174" y="164693"/>
                </a:lnTo>
                <a:close/>
              </a:path>
              <a:path w="1033145" h="347979">
                <a:moveTo>
                  <a:pt x="666191" y="151333"/>
                </a:moveTo>
                <a:lnTo>
                  <a:pt x="653808" y="156806"/>
                </a:lnTo>
                <a:lnTo>
                  <a:pt x="652754" y="155448"/>
                </a:lnTo>
                <a:lnTo>
                  <a:pt x="651979" y="153428"/>
                </a:lnTo>
                <a:lnTo>
                  <a:pt x="648855" y="152209"/>
                </a:lnTo>
                <a:lnTo>
                  <a:pt x="646506" y="152438"/>
                </a:lnTo>
                <a:lnTo>
                  <a:pt x="643915" y="153162"/>
                </a:lnTo>
                <a:lnTo>
                  <a:pt x="643051" y="155930"/>
                </a:lnTo>
                <a:lnTo>
                  <a:pt x="645071" y="157746"/>
                </a:lnTo>
                <a:lnTo>
                  <a:pt x="647090" y="158851"/>
                </a:lnTo>
                <a:lnTo>
                  <a:pt x="649782" y="159931"/>
                </a:lnTo>
                <a:lnTo>
                  <a:pt x="651014" y="158877"/>
                </a:lnTo>
                <a:lnTo>
                  <a:pt x="651979" y="158432"/>
                </a:lnTo>
                <a:lnTo>
                  <a:pt x="649046" y="165836"/>
                </a:lnTo>
                <a:lnTo>
                  <a:pt x="657580" y="169608"/>
                </a:lnTo>
                <a:lnTo>
                  <a:pt x="658215" y="176237"/>
                </a:lnTo>
                <a:lnTo>
                  <a:pt x="661225" y="170611"/>
                </a:lnTo>
                <a:lnTo>
                  <a:pt x="663397" y="164655"/>
                </a:lnTo>
                <a:lnTo>
                  <a:pt x="664972" y="158280"/>
                </a:lnTo>
                <a:lnTo>
                  <a:pt x="666191" y="151333"/>
                </a:lnTo>
                <a:close/>
              </a:path>
              <a:path w="1033145" h="347979">
                <a:moveTo>
                  <a:pt x="676744" y="75501"/>
                </a:moveTo>
                <a:lnTo>
                  <a:pt x="675513" y="72682"/>
                </a:lnTo>
                <a:lnTo>
                  <a:pt x="674738" y="69075"/>
                </a:lnTo>
                <a:lnTo>
                  <a:pt x="667702" y="72809"/>
                </a:lnTo>
                <a:lnTo>
                  <a:pt x="669315" y="84010"/>
                </a:lnTo>
                <a:lnTo>
                  <a:pt x="655040" y="72605"/>
                </a:lnTo>
                <a:lnTo>
                  <a:pt x="654634" y="79502"/>
                </a:lnTo>
                <a:lnTo>
                  <a:pt x="653732" y="76504"/>
                </a:lnTo>
                <a:lnTo>
                  <a:pt x="652487" y="73431"/>
                </a:lnTo>
                <a:lnTo>
                  <a:pt x="651497" y="72313"/>
                </a:lnTo>
                <a:lnTo>
                  <a:pt x="648157" y="72250"/>
                </a:lnTo>
                <a:lnTo>
                  <a:pt x="646861" y="73228"/>
                </a:lnTo>
                <a:lnTo>
                  <a:pt x="644220" y="77825"/>
                </a:lnTo>
                <a:lnTo>
                  <a:pt x="645909" y="81165"/>
                </a:lnTo>
                <a:lnTo>
                  <a:pt x="652614" y="84239"/>
                </a:lnTo>
                <a:lnTo>
                  <a:pt x="654062" y="83807"/>
                </a:lnTo>
                <a:lnTo>
                  <a:pt x="654507" y="81610"/>
                </a:lnTo>
                <a:lnTo>
                  <a:pt x="654354" y="84086"/>
                </a:lnTo>
                <a:lnTo>
                  <a:pt x="653529" y="92151"/>
                </a:lnTo>
                <a:lnTo>
                  <a:pt x="653707" y="96520"/>
                </a:lnTo>
                <a:lnTo>
                  <a:pt x="647382" y="102654"/>
                </a:lnTo>
                <a:lnTo>
                  <a:pt x="641210" y="115976"/>
                </a:lnTo>
                <a:lnTo>
                  <a:pt x="636511" y="119367"/>
                </a:lnTo>
                <a:lnTo>
                  <a:pt x="637247" y="125691"/>
                </a:lnTo>
                <a:lnTo>
                  <a:pt x="642035" y="128460"/>
                </a:lnTo>
                <a:lnTo>
                  <a:pt x="645655" y="132130"/>
                </a:lnTo>
                <a:lnTo>
                  <a:pt x="647763" y="133743"/>
                </a:lnTo>
                <a:lnTo>
                  <a:pt x="659396" y="130771"/>
                </a:lnTo>
                <a:lnTo>
                  <a:pt x="658050" y="126568"/>
                </a:lnTo>
                <a:lnTo>
                  <a:pt x="655472" y="122732"/>
                </a:lnTo>
                <a:lnTo>
                  <a:pt x="660247" y="115874"/>
                </a:lnTo>
                <a:lnTo>
                  <a:pt x="655942" y="113068"/>
                </a:lnTo>
                <a:lnTo>
                  <a:pt x="653897" y="109461"/>
                </a:lnTo>
                <a:lnTo>
                  <a:pt x="660095" y="106032"/>
                </a:lnTo>
                <a:lnTo>
                  <a:pt x="668566" y="111239"/>
                </a:lnTo>
                <a:lnTo>
                  <a:pt x="674370" y="105879"/>
                </a:lnTo>
                <a:lnTo>
                  <a:pt x="661581" y="91020"/>
                </a:lnTo>
                <a:lnTo>
                  <a:pt x="669404" y="89928"/>
                </a:lnTo>
                <a:lnTo>
                  <a:pt x="676300" y="84162"/>
                </a:lnTo>
                <a:lnTo>
                  <a:pt x="676744" y="75501"/>
                </a:lnTo>
                <a:close/>
              </a:path>
              <a:path w="1033145" h="347979">
                <a:moveTo>
                  <a:pt x="778992" y="84556"/>
                </a:moveTo>
                <a:lnTo>
                  <a:pt x="772718" y="81178"/>
                </a:lnTo>
                <a:lnTo>
                  <a:pt x="772096" y="82702"/>
                </a:lnTo>
                <a:lnTo>
                  <a:pt x="771029" y="80670"/>
                </a:lnTo>
                <a:lnTo>
                  <a:pt x="767956" y="78359"/>
                </a:lnTo>
                <a:lnTo>
                  <a:pt x="763866" y="78422"/>
                </a:lnTo>
                <a:lnTo>
                  <a:pt x="761111" y="81305"/>
                </a:lnTo>
                <a:lnTo>
                  <a:pt x="761161" y="83985"/>
                </a:lnTo>
                <a:lnTo>
                  <a:pt x="761301" y="84569"/>
                </a:lnTo>
                <a:lnTo>
                  <a:pt x="761530" y="85115"/>
                </a:lnTo>
                <a:lnTo>
                  <a:pt x="758317" y="87833"/>
                </a:lnTo>
                <a:lnTo>
                  <a:pt x="760437" y="89509"/>
                </a:lnTo>
                <a:lnTo>
                  <a:pt x="762698" y="86906"/>
                </a:lnTo>
                <a:lnTo>
                  <a:pt x="763689" y="87884"/>
                </a:lnTo>
                <a:lnTo>
                  <a:pt x="765022" y="88455"/>
                </a:lnTo>
                <a:lnTo>
                  <a:pt x="767600" y="88061"/>
                </a:lnTo>
                <a:lnTo>
                  <a:pt x="768908" y="87960"/>
                </a:lnTo>
                <a:lnTo>
                  <a:pt x="770013" y="87566"/>
                </a:lnTo>
                <a:lnTo>
                  <a:pt x="769239" y="89738"/>
                </a:lnTo>
                <a:lnTo>
                  <a:pt x="767181" y="100749"/>
                </a:lnTo>
                <a:lnTo>
                  <a:pt x="767334" y="100774"/>
                </a:lnTo>
                <a:lnTo>
                  <a:pt x="754913" y="100596"/>
                </a:lnTo>
                <a:lnTo>
                  <a:pt x="756272" y="91414"/>
                </a:lnTo>
                <a:lnTo>
                  <a:pt x="749033" y="88836"/>
                </a:lnTo>
                <a:lnTo>
                  <a:pt x="742950" y="88226"/>
                </a:lnTo>
                <a:lnTo>
                  <a:pt x="738098" y="94310"/>
                </a:lnTo>
                <a:lnTo>
                  <a:pt x="758850" y="109004"/>
                </a:lnTo>
                <a:lnTo>
                  <a:pt x="758266" y="112496"/>
                </a:lnTo>
                <a:lnTo>
                  <a:pt x="767118" y="114795"/>
                </a:lnTo>
                <a:lnTo>
                  <a:pt x="778802" y="99237"/>
                </a:lnTo>
                <a:lnTo>
                  <a:pt x="775335" y="97777"/>
                </a:lnTo>
                <a:lnTo>
                  <a:pt x="774382" y="95707"/>
                </a:lnTo>
                <a:lnTo>
                  <a:pt x="778789" y="88315"/>
                </a:lnTo>
                <a:lnTo>
                  <a:pt x="778992" y="84556"/>
                </a:lnTo>
                <a:close/>
              </a:path>
              <a:path w="1033145" h="347979">
                <a:moveTo>
                  <a:pt x="779246" y="99072"/>
                </a:moveTo>
                <a:lnTo>
                  <a:pt x="779018" y="99085"/>
                </a:lnTo>
                <a:lnTo>
                  <a:pt x="778878" y="99148"/>
                </a:lnTo>
                <a:lnTo>
                  <a:pt x="778929" y="99275"/>
                </a:lnTo>
                <a:lnTo>
                  <a:pt x="779132" y="99377"/>
                </a:lnTo>
                <a:lnTo>
                  <a:pt x="779221" y="99174"/>
                </a:lnTo>
                <a:close/>
              </a:path>
              <a:path w="1033145" h="347979">
                <a:moveTo>
                  <a:pt x="786663" y="76860"/>
                </a:moveTo>
                <a:lnTo>
                  <a:pt x="784136" y="71539"/>
                </a:lnTo>
                <a:lnTo>
                  <a:pt x="780605" y="70091"/>
                </a:lnTo>
                <a:lnTo>
                  <a:pt x="775246" y="69964"/>
                </a:lnTo>
                <a:lnTo>
                  <a:pt x="772210" y="71450"/>
                </a:lnTo>
                <a:lnTo>
                  <a:pt x="768451" y="72453"/>
                </a:lnTo>
                <a:lnTo>
                  <a:pt x="770153" y="79451"/>
                </a:lnTo>
                <a:lnTo>
                  <a:pt x="773366" y="81419"/>
                </a:lnTo>
                <a:lnTo>
                  <a:pt x="783501" y="78714"/>
                </a:lnTo>
                <a:lnTo>
                  <a:pt x="786663" y="76860"/>
                </a:lnTo>
                <a:close/>
              </a:path>
              <a:path w="1033145" h="347979">
                <a:moveTo>
                  <a:pt x="803325" y="83286"/>
                </a:moveTo>
                <a:lnTo>
                  <a:pt x="803097" y="83451"/>
                </a:lnTo>
                <a:lnTo>
                  <a:pt x="802995" y="83604"/>
                </a:lnTo>
                <a:lnTo>
                  <a:pt x="803135" y="83489"/>
                </a:lnTo>
                <a:lnTo>
                  <a:pt x="803325" y="83286"/>
                </a:lnTo>
                <a:close/>
              </a:path>
              <a:path w="1033145" h="347979">
                <a:moveTo>
                  <a:pt x="809752" y="67271"/>
                </a:moveTo>
                <a:lnTo>
                  <a:pt x="808037" y="65341"/>
                </a:lnTo>
                <a:lnTo>
                  <a:pt x="806729" y="66255"/>
                </a:lnTo>
                <a:lnTo>
                  <a:pt x="805383" y="67132"/>
                </a:lnTo>
                <a:lnTo>
                  <a:pt x="804202" y="68160"/>
                </a:lnTo>
                <a:lnTo>
                  <a:pt x="804049" y="68300"/>
                </a:lnTo>
                <a:lnTo>
                  <a:pt x="804710" y="69278"/>
                </a:lnTo>
                <a:lnTo>
                  <a:pt x="804989" y="69875"/>
                </a:lnTo>
                <a:lnTo>
                  <a:pt x="806577" y="68999"/>
                </a:lnTo>
                <a:lnTo>
                  <a:pt x="809752" y="67271"/>
                </a:lnTo>
                <a:close/>
              </a:path>
              <a:path w="1033145" h="347979">
                <a:moveTo>
                  <a:pt x="821359" y="99669"/>
                </a:moveTo>
                <a:lnTo>
                  <a:pt x="821004" y="99504"/>
                </a:lnTo>
                <a:lnTo>
                  <a:pt x="815543" y="97002"/>
                </a:lnTo>
                <a:lnTo>
                  <a:pt x="812622" y="94513"/>
                </a:lnTo>
                <a:lnTo>
                  <a:pt x="810590" y="92786"/>
                </a:lnTo>
                <a:lnTo>
                  <a:pt x="809993" y="92786"/>
                </a:lnTo>
                <a:lnTo>
                  <a:pt x="803033" y="94513"/>
                </a:lnTo>
                <a:lnTo>
                  <a:pt x="802665" y="92786"/>
                </a:lnTo>
                <a:lnTo>
                  <a:pt x="802144" y="90347"/>
                </a:lnTo>
                <a:lnTo>
                  <a:pt x="801116" y="89484"/>
                </a:lnTo>
                <a:lnTo>
                  <a:pt x="798804" y="87566"/>
                </a:lnTo>
                <a:lnTo>
                  <a:pt x="798804" y="97294"/>
                </a:lnTo>
                <a:lnTo>
                  <a:pt x="790219" y="99504"/>
                </a:lnTo>
                <a:lnTo>
                  <a:pt x="790778" y="98298"/>
                </a:lnTo>
                <a:lnTo>
                  <a:pt x="793330" y="92786"/>
                </a:lnTo>
                <a:lnTo>
                  <a:pt x="798804" y="97294"/>
                </a:lnTo>
                <a:lnTo>
                  <a:pt x="798804" y="87566"/>
                </a:lnTo>
                <a:lnTo>
                  <a:pt x="798029" y="86918"/>
                </a:lnTo>
                <a:lnTo>
                  <a:pt x="802868" y="83604"/>
                </a:lnTo>
                <a:lnTo>
                  <a:pt x="802779" y="83019"/>
                </a:lnTo>
                <a:lnTo>
                  <a:pt x="801852" y="80352"/>
                </a:lnTo>
                <a:lnTo>
                  <a:pt x="800303" y="77508"/>
                </a:lnTo>
                <a:lnTo>
                  <a:pt x="795477" y="83604"/>
                </a:lnTo>
                <a:lnTo>
                  <a:pt x="795362" y="85458"/>
                </a:lnTo>
                <a:lnTo>
                  <a:pt x="795299" y="86461"/>
                </a:lnTo>
                <a:lnTo>
                  <a:pt x="794321" y="89484"/>
                </a:lnTo>
                <a:lnTo>
                  <a:pt x="784390" y="83159"/>
                </a:lnTo>
                <a:lnTo>
                  <a:pt x="784161" y="83019"/>
                </a:lnTo>
                <a:lnTo>
                  <a:pt x="784123" y="83159"/>
                </a:lnTo>
                <a:lnTo>
                  <a:pt x="783882" y="83019"/>
                </a:lnTo>
                <a:lnTo>
                  <a:pt x="784059" y="83019"/>
                </a:lnTo>
                <a:lnTo>
                  <a:pt x="782294" y="82486"/>
                </a:lnTo>
                <a:lnTo>
                  <a:pt x="781519" y="82486"/>
                </a:lnTo>
                <a:lnTo>
                  <a:pt x="779830" y="83019"/>
                </a:lnTo>
                <a:lnTo>
                  <a:pt x="780453" y="83019"/>
                </a:lnTo>
                <a:lnTo>
                  <a:pt x="780643" y="85458"/>
                </a:lnTo>
                <a:lnTo>
                  <a:pt x="781253" y="86918"/>
                </a:lnTo>
                <a:lnTo>
                  <a:pt x="781494" y="86918"/>
                </a:lnTo>
                <a:lnTo>
                  <a:pt x="782853" y="87299"/>
                </a:lnTo>
                <a:lnTo>
                  <a:pt x="779246" y="99072"/>
                </a:lnTo>
                <a:lnTo>
                  <a:pt x="785469" y="98298"/>
                </a:lnTo>
                <a:lnTo>
                  <a:pt x="784491" y="101612"/>
                </a:lnTo>
                <a:lnTo>
                  <a:pt x="784504" y="104673"/>
                </a:lnTo>
                <a:lnTo>
                  <a:pt x="779576" y="109778"/>
                </a:lnTo>
                <a:lnTo>
                  <a:pt x="775462" y="112560"/>
                </a:lnTo>
                <a:lnTo>
                  <a:pt x="765149" y="120230"/>
                </a:lnTo>
                <a:lnTo>
                  <a:pt x="765568" y="122110"/>
                </a:lnTo>
                <a:lnTo>
                  <a:pt x="773112" y="125755"/>
                </a:lnTo>
                <a:lnTo>
                  <a:pt x="777544" y="122110"/>
                </a:lnTo>
                <a:lnTo>
                  <a:pt x="781913" y="118859"/>
                </a:lnTo>
                <a:lnTo>
                  <a:pt x="788060" y="112991"/>
                </a:lnTo>
                <a:lnTo>
                  <a:pt x="789609" y="110070"/>
                </a:lnTo>
                <a:lnTo>
                  <a:pt x="791514" y="107442"/>
                </a:lnTo>
                <a:lnTo>
                  <a:pt x="796544" y="115595"/>
                </a:lnTo>
                <a:lnTo>
                  <a:pt x="809256" y="107442"/>
                </a:lnTo>
                <a:lnTo>
                  <a:pt x="821359" y="99669"/>
                </a:lnTo>
                <a:close/>
              </a:path>
              <a:path w="1033145" h="347979">
                <a:moveTo>
                  <a:pt x="845134" y="19646"/>
                </a:moveTo>
                <a:lnTo>
                  <a:pt x="843953" y="17335"/>
                </a:lnTo>
                <a:lnTo>
                  <a:pt x="839482" y="14071"/>
                </a:lnTo>
                <a:lnTo>
                  <a:pt x="834351" y="13906"/>
                </a:lnTo>
                <a:lnTo>
                  <a:pt x="832726" y="19621"/>
                </a:lnTo>
                <a:lnTo>
                  <a:pt x="829856" y="22987"/>
                </a:lnTo>
                <a:lnTo>
                  <a:pt x="829005" y="26695"/>
                </a:lnTo>
                <a:lnTo>
                  <a:pt x="829297" y="28435"/>
                </a:lnTo>
                <a:lnTo>
                  <a:pt x="829424" y="29629"/>
                </a:lnTo>
                <a:lnTo>
                  <a:pt x="829830" y="30835"/>
                </a:lnTo>
                <a:lnTo>
                  <a:pt x="830414" y="31915"/>
                </a:lnTo>
                <a:lnTo>
                  <a:pt x="826935" y="38201"/>
                </a:lnTo>
                <a:lnTo>
                  <a:pt x="818261" y="33985"/>
                </a:lnTo>
                <a:lnTo>
                  <a:pt x="816152" y="38785"/>
                </a:lnTo>
                <a:lnTo>
                  <a:pt x="829259" y="45085"/>
                </a:lnTo>
                <a:lnTo>
                  <a:pt x="833272" y="41541"/>
                </a:lnTo>
                <a:lnTo>
                  <a:pt x="835342" y="38938"/>
                </a:lnTo>
                <a:lnTo>
                  <a:pt x="835723" y="35991"/>
                </a:lnTo>
                <a:lnTo>
                  <a:pt x="838009" y="35788"/>
                </a:lnTo>
                <a:lnTo>
                  <a:pt x="840435" y="32169"/>
                </a:lnTo>
                <a:lnTo>
                  <a:pt x="840397" y="25933"/>
                </a:lnTo>
                <a:lnTo>
                  <a:pt x="840524" y="23812"/>
                </a:lnTo>
                <a:lnTo>
                  <a:pt x="845134" y="19646"/>
                </a:lnTo>
                <a:close/>
              </a:path>
              <a:path w="1033145" h="347979">
                <a:moveTo>
                  <a:pt x="855776" y="60363"/>
                </a:moveTo>
                <a:lnTo>
                  <a:pt x="849718" y="59055"/>
                </a:lnTo>
                <a:lnTo>
                  <a:pt x="837996" y="59283"/>
                </a:lnTo>
                <a:lnTo>
                  <a:pt x="832294" y="58229"/>
                </a:lnTo>
                <a:lnTo>
                  <a:pt x="828598" y="56870"/>
                </a:lnTo>
                <a:lnTo>
                  <a:pt x="821156" y="63360"/>
                </a:lnTo>
                <a:lnTo>
                  <a:pt x="822045" y="72199"/>
                </a:lnTo>
                <a:lnTo>
                  <a:pt x="827112" y="70916"/>
                </a:lnTo>
                <a:lnTo>
                  <a:pt x="831278" y="71932"/>
                </a:lnTo>
                <a:lnTo>
                  <a:pt x="831684" y="72618"/>
                </a:lnTo>
                <a:lnTo>
                  <a:pt x="832535" y="73393"/>
                </a:lnTo>
                <a:lnTo>
                  <a:pt x="830364" y="77101"/>
                </a:lnTo>
                <a:lnTo>
                  <a:pt x="828992" y="80708"/>
                </a:lnTo>
                <a:lnTo>
                  <a:pt x="820991" y="74510"/>
                </a:lnTo>
                <a:lnTo>
                  <a:pt x="816597" y="75349"/>
                </a:lnTo>
                <a:lnTo>
                  <a:pt x="813206" y="74917"/>
                </a:lnTo>
                <a:lnTo>
                  <a:pt x="806424" y="74053"/>
                </a:lnTo>
                <a:lnTo>
                  <a:pt x="806704" y="80581"/>
                </a:lnTo>
                <a:lnTo>
                  <a:pt x="803325" y="83286"/>
                </a:lnTo>
                <a:lnTo>
                  <a:pt x="805954" y="89573"/>
                </a:lnTo>
                <a:lnTo>
                  <a:pt x="808494" y="91274"/>
                </a:lnTo>
                <a:lnTo>
                  <a:pt x="817181" y="89039"/>
                </a:lnTo>
                <a:lnTo>
                  <a:pt x="820039" y="87553"/>
                </a:lnTo>
                <a:lnTo>
                  <a:pt x="824255" y="85877"/>
                </a:lnTo>
                <a:lnTo>
                  <a:pt x="828509" y="98767"/>
                </a:lnTo>
                <a:lnTo>
                  <a:pt x="835380" y="96266"/>
                </a:lnTo>
                <a:lnTo>
                  <a:pt x="835520" y="96062"/>
                </a:lnTo>
                <a:lnTo>
                  <a:pt x="835317" y="89065"/>
                </a:lnTo>
                <a:lnTo>
                  <a:pt x="834885" y="86906"/>
                </a:lnTo>
                <a:lnTo>
                  <a:pt x="840663" y="79387"/>
                </a:lnTo>
                <a:lnTo>
                  <a:pt x="855776" y="60363"/>
                </a:lnTo>
                <a:close/>
              </a:path>
              <a:path w="1033145" h="347979">
                <a:moveTo>
                  <a:pt x="972870" y="54737"/>
                </a:moveTo>
                <a:lnTo>
                  <a:pt x="972134" y="51790"/>
                </a:lnTo>
                <a:lnTo>
                  <a:pt x="971753" y="47612"/>
                </a:lnTo>
                <a:lnTo>
                  <a:pt x="960374" y="46736"/>
                </a:lnTo>
                <a:lnTo>
                  <a:pt x="967574" y="40690"/>
                </a:lnTo>
                <a:lnTo>
                  <a:pt x="968057" y="38214"/>
                </a:lnTo>
                <a:lnTo>
                  <a:pt x="954709" y="34137"/>
                </a:lnTo>
                <a:lnTo>
                  <a:pt x="953198" y="36220"/>
                </a:lnTo>
                <a:lnTo>
                  <a:pt x="951242" y="38150"/>
                </a:lnTo>
                <a:lnTo>
                  <a:pt x="949388" y="42646"/>
                </a:lnTo>
                <a:lnTo>
                  <a:pt x="948486" y="45720"/>
                </a:lnTo>
                <a:lnTo>
                  <a:pt x="949439" y="47548"/>
                </a:lnTo>
                <a:lnTo>
                  <a:pt x="950683" y="49936"/>
                </a:lnTo>
                <a:lnTo>
                  <a:pt x="954582" y="53505"/>
                </a:lnTo>
                <a:lnTo>
                  <a:pt x="961517" y="50965"/>
                </a:lnTo>
                <a:lnTo>
                  <a:pt x="966114" y="54673"/>
                </a:lnTo>
                <a:lnTo>
                  <a:pt x="972870" y="54737"/>
                </a:lnTo>
                <a:close/>
              </a:path>
              <a:path w="1033145" h="347979">
                <a:moveTo>
                  <a:pt x="1017866" y="1536"/>
                </a:moveTo>
                <a:lnTo>
                  <a:pt x="1011275" y="0"/>
                </a:lnTo>
                <a:lnTo>
                  <a:pt x="1013053" y="8153"/>
                </a:lnTo>
                <a:lnTo>
                  <a:pt x="1008126" y="8242"/>
                </a:lnTo>
                <a:lnTo>
                  <a:pt x="1016127" y="9690"/>
                </a:lnTo>
                <a:lnTo>
                  <a:pt x="1017866" y="1536"/>
                </a:lnTo>
                <a:close/>
              </a:path>
              <a:path w="1033145" h="347979">
                <a:moveTo>
                  <a:pt x="1033005" y="8648"/>
                </a:moveTo>
                <a:lnTo>
                  <a:pt x="1024229" y="6515"/>
                </a:lnTo>
                <a:lnTo>
                  <a:pt x="1024191" y="8648"/>
                </a:lnTo>
                <a:lnTo>
                  <a:pt x="1024089" y="13639"/>
                </a:lnTo>
                <a:lnTo>
                  <a:pt x="1033005" y="8648"/>
                </a:lnTo>
                <a:close/>
              </a:path>
            </a:pathLst>
          </a:custGeom>
          <a:solidFill>
            <a:srgbClr val="16568B"/>
          </a:solidFill>
        </p:spPr>
        <p:txBody>
          <a:bodyPr wrap="square" lIns="0" tIns="0" rIns="0" bIns="0" rtlCol="0"/>
          <a:lstStyle/>
          <a:p>
            <a:endParaRPr/>
          </a:p>
        </p:txBody>
      </p:sp>
      <p:sp>
        <p:nvSpPr>
          <p:cNvPr id="221" name="bg object 221"/>
          <p:cNvSpPr/>
          <p:nvPr/>
        </p:nvSpPr>
        <p:spPr>
          <a:xfrm>
            <a:off x="5135740" y="4070464"/>
            <a:ext cx="1059815" cy="399415"/>
          </a:xfrm>
          <a:custGeom>
            <a:avLst/>
            <a:gdLst/>
            <a:ahLst/>
            <a:cxnLst/>
            <a:rect l="l" t="t" r="r" b="b"/>
            <a:pathLst>
              <a:path w="1059814" h="399414">
                <a:moveTo>
                  <a:pt x="15151" y="381355"/>
                </a:moveTo>
                <a:lnTo>
                  <a:pt x="13271" y="379310"/>
                </a:lnTo>
                <a:lnTo>
                  <a:pt x="0" y="384441"/>
                </a:lnTo>
                <a:lnTo>
                  <a:pt x="8216" y="392036"/>
                </a:lnTo>
                <a:lnTo>
                  <a:pt x="15151" y="381355"/>
                </a:lnTo>
                <a:close/>
              </a:path>
              <a:path w="1059814" h="399414">
                <a:moveTo>
                  <a:pt x="346049" y="399034"/>
                </a:moveTo>
                <a:lnTo>
                  <a:pt x="344500" y="393611"/>
                </a:lnTo>
                <a:lnTo>
                  <a:pt x="344093" y="392176"/>
                </a:lnTo>
                <a:lnTo>
                  <a:pt x="341007" y="385711"/>
                </a:lnTo>
                <a:lnTo>
                  <a:pt x="340182" y="384378"/>
                </a:lnTo>
                <a:lnTo>
                  <a:pt x="335813" y="377393"/>
                </a:lnTo>
                <a:lnTo>
                  <a:pt x="334543" y="375462"/>
                </a:lnTo>
                <a:lnTo>
                  <a:pt x="333171" y="373532"/>
                </a:lnTo>
                <a:lnTo>
                  <a:pt x="330238" y="383882"/>
                </a:lnTo>
                <a:lnTo>
                  <a:pt x="329399" y="384378"/>
                </a:lnTo>
                <a:lnTo>
                  <a:pt x="320370" y="381850"/>
                </a:lnTo>
                <a:lnTo>
                  <a:pt x="322503" y="375729"/>
                </a:lnTo>
                <a:lnTo>
                  <a:pt x="319747" y="372973"/>
                </a:lnTo>
                <a:lnTo>
                  <a:pt x="305917" y="382879"/>
                </a:lnTo>
                <a:lnTo>
                  <a:pt x="305435" y="384378"/>
                </a:lnTo>
                <a:lnTo>
                  <a:pt x="305346" y="384644"/>
                </a:lnTo>
                <a:lnTo>
                  <a:pt x="304863" y="386499"/>
                </a:lnTo>
                <a:lnTo>
                  <a:pt x="301967" y="393611"/>
                </a:lnTo>
                <a:lnTo>
                  <a:pt x="301485" y="395008"/>
                </a:lnTo>
                <a:lnTo>
                  <a:pt x="303771" y="398500"/>
                </a:lnTo>
                <a:lnTo>
                  <a:pt x="316636" y="397573"/>
                </a:lnTo>
                <a:lnTo>
                  <a:pt x="322237" y="396468"/>
                </a:lnTo>
                <a:lnTo>
                  <a:pt x="326491" y="395871"/>
                </a:lnTo>
                <a:lnTo>
                  <a:pt x="326961" y="396875"/>
                </a:lnTo>
                <a:lnTo>
                  <a:pt x="327672" y="399034"/>
                </a:lnTo>
                <a:lnTo>
                  <a:pt x="334848" y="399034"/>
                </a:lnTo>
                <a:lnTo>
                  <a:pt x="334962" y="398500"/>
                </a:lnTo>
                <a:lnTo>
                  <a:pt x="335064" y="397789"/>
                </a:lnTo>
                <a:lnTo>
                  <a:pt x="335178" y="396875"/>
                </a:lnTo>
                <a:lnTo>
                  <a:pt x="335216" y="396468"/>
                </a:lnTo>
                <a:lnTo>
                  <a:pt x="335457" y="395871"/>
                </a:lnTo>
                <a:lnTo>
                  <a:pt x="335838" y="395008"/>
                </a:lnTo>
                <a:lnTo>
                  <a:pt x="336232" y="393611"/>
                </a:lnTo>
                <a:lnTo>
                  <a:pt x="339331" y="393611"/>
                </a:lnTo>
                <a:lnTo>
                  <a:pt x="338340" y="395312"/>
                </a:lnTo>
                <a:lnTo>
                  <a:pt x="337629" y="397217"/>
                </a:lnTo>
                <a:lnTo>
                  <a:pt x="337566" y="397573"/>
                </a:lnTo>
                <a:lnTo>
                  <a:pt x="337489" y="398005"/>
                </a:lnTo>
                <a:lnTo>
                  <a:pt x="337400" y="398500"/>
                </a:lnTo>
                <a:lnTo>
                  <a:pt x="337299" y="399034"/>
                </a:lnTo>
                <a:lnTo>
                  <a:pt x="346049" y="399034"/>
                </a:lnTo>
                <a:close/>
              </a:path>
              <a:path w="1059814" h="399414">
                <a:moveTo>
                  <a:pt x="351993" y="381990"/>
                </a:moveTo>
                <a:lnTo>
                  <a:pt x="350443" y="370700"/>
                </a:lnTo>
                <a:lnTo>
                  <a:pt x="337032" y="379336"/>
                </a:lnTo>
                <a:lnTo>
                  <a:pt x="351993" y="381990"/>
                </a:lnTo>
                <a:close/>
              </a:path>
              <a:path w="1059814" h="399414">
                <a:moveTo>
                  <a:pt x="353009" y="66040"/>
                </a:moveTo>
                <a:lnTo>
                  <a:pt x="351891" y="65138"/>
                </a:lnTo>
                <a:lnTo>
                  <a:pt x="350748" y="64554"/>
                </a:lnTo>
                <a:lnTo>
                  <a:pt x="349669" y="63906"/>
                </a:lnTo>
                <a:lnTo>
                  <a:pt x="349427" y="64477"/>
                </a:lnTo>
                <a:lnTo>
                  <a:pt x="348678" y="66192"/>
                </a:lnTo>
                <a:lnTo>
                  <a:pt x="352158" y="67602"/>
                </a:lnTo>
                <a:lnTo>
                  <a:pt x="352412" y="67017"/>
                </a:lnTo>
                <a:lnTo>
                  <a:pt x="353009" y="66040"/>
                </a:lnTo>
                <a:close/>
              </a:path>
              <a:path w="1059814" h="399414">
                <a:moveTo>
                  <a:pt x="355688" y="394690"/>
                </a:moveTo>
                <a:lnTo>
                  <a:pt x="353428" y="391261"/>
                </a:lnTo>
                <a:lnTo>
                  <a:pt x="351650" y="399046"/>
                </a:lnTo>
                <a:lnTo>
                  <a:pt x="351929" y="399046"/>
                </a:lnTo>
                <a:lnTo>
                  <a:pt x="354241" y="397002"/>
                </a:lnTo>
                <a:lnTo>
                  <a:pt x="355688" y="394690"/>
                </a:lnTo>
                <a:close/>
              </a:path>
              <a:path w="1059814" h="399414">
                <a:moveTo>
                  <a:pt x="358889" y="31203"/>
                </a:moveTo>
                <a:lnTo>
                  <a:pt x="357924" y="23749"/>
                </a:lnTo>
                <a:lnTo>
                  <a:pt x="343611" y="27343"/>
                </a:lnTo>
                <a:lnTo>
                  <a:pt x="344881" y="32486"/>
                </a:lnTo>
                <a:lnTo>
                  <a:pt x="345427" y="37388"/>
                </a:lnTo>
                <a:lnTo>
                  <a:pt x="352171" y="36347"/>
                </a:lnTo>
                <a:lnTo>
                  <a:pt x="357022" y="35598"/>
                </a:lnTo>
                <a:lnTo>
                  <a:pt x="358889" y="31203"/>
                </a:lnTo>
                <a:close/>
              </a:path>
              <a:path w="1059814" h="399414">
                <a:moveTo>
                  <a:pt x="360857" y="326859"/>
                </a:moveTo>
                <a:lnTo>
                  <a:pt x="353136" y="322249"/>
                </a:lnTo>
                <a:lnTo>
                  <a:pt x="352044" y="319328"/>
                </a:lnTo>
                <a:lnTo>
                  <a:pt x="350227" y="316826"/>
                </a:lnTo>
                <a:lnTo>
                  <a:pt x="342036" y="318414"/>
                </a:lnTo>
                <a:lnTo>
                  <a:pt x="343204" y="321919"/>
                </a:lnTo>
                <a:lnTo>
                  <a:pt x="344881" y="325310"/>
                </a:lnTo>
                <a:lnTo>
                  <a:pt x="345401" y="328853"/>
                </a:lnTo>
                <a:lnTo>
                  <a:pt x="346544" y="336550"/>
                </a:lnTo>
                <a:lnTo>
                  <a:pt x="348195" y="337477"/>
                </a:lnTo>
                <a:lnTo>
                  <a:pt x="356590" y="334124"/>
                </a:lnTo>
                <a:lnTo>
                  <a:pt x="356476" y="334276"/>
                </a:lnTo>
                <a:lnTo>
                  <a:pt x="356641" y="334314"/>
                </a:lnTo>
                <a:lnTo>
                  <a:pt x="356679" y="334149"/>
                </a:lnTo>
                <a:lnTo>
                  <a:pt x="359981" y="330238"/>
                </a:lnTo>
                <a:lnTo>
                  <a:pt x="360857" y="326859"/>
                </a:lnTo>
                <a:close/>
              </a:path>
              <a:path w="1059814" h="399414">
                <a:moveTo>
                  <a:pt x="367893" y="61772"/>
                </a:moveTo>
                <a:lnTo>
                  <a:pt x="363486" y="56705"/>
                </a:lnTo>
                <a:lnTo>
                  <a:pt x="361619" y="51689"/>
                </a:lnTo>
                <a:lnTo>
                  <a:pt x="357606" y="56908"/>
                </a:lnTo>
                <a:lnTo>
                  <a:pt x="360095" y="61810"/>
                </a:lnTo>
                <a:lnTo>
                  <a:pt x="360921" y="67754"/>
                </a:lnTo>
                <a:lnTo>
                  <a:pt x="367893" y="61772"/>
                </a:lnTo>
                <a:close/>
              </a:path>
              <a:path w="1059814" h="399414">
                <a:moveTo>
                  <a:pt x="369062" y="353644"/>
                </a:moveTo>
                <a:lnTo>
                  <a:pt x="362800" y="350050"/>
                </a:lnTo>
                <a:lnTo>
                  <a:pt x="363969" y="354888"/>
                </a:lnTo>
                <a:lnTo>
                  <a:pt x="369062" y="353644"/>
                </a:lnTo>
                <a:close/>
              </a:path>
              <a:path w="1059814" h="399414">
                <a:moveTo>
                  <a:pt x="371551" y="334302"/>
                </a:moveTo>
                <a:lnTo>
                  <a:pt x="369366" y="332232"/>
                </a:lnTo>
                <a:lnTo>
                  <a:pt x="367385" y="331127"/>
                </a:lnTo>
                <a:lnTo>
                  <a:pt x="365582" y="329844"/>
                </a:lnTo>
                <a:lnTo>
                  <a:pt x="362254" y="334302"/>
                </a:lnTo>
                <a:lnTo>
                  <a:pt x="371551" y="334302"/>
                </a:lnTo>
                <a:close/>
              </a:path>
              <a:path w="1059814" h="399414">
                <a:moveTo>
                  <a:pt x="376491" y="339940"/>
                </a:moveTo>
                <a:lnTo>
                  <a:pt x="374650" y="337845"/>
                </a:lnTo>
                <a:lnTo>
                  <a:pt x="372960" y="335635"/>
                </a:lnTo>
                <a:lnTo>
                  <a:pt x="371957" y="334683"/>
                </a:lnTo>
                <a:lnTo>
                  <a:pt x="361975" y="334683"/>
                </a:lnTo>
                <a:lnTo>
                  <a:pt x="361810" y="334683"/>
                </a:lnTo>
                <a:lnTo>
                  <a:pt x="356552" y="334683"/>
                </a:lnTo>
                <a:lnTo>
                  <a:pt x="353949" y="345084"/>
                </a:lnTo>
                <a:lnTo>
                  <a:pt x="338658" y="341401"/>
                </a:lnTo>
                <a:lnTo>
                  <a:pt x="335610" y="343865"/>
                </a:lnTo>
                <a:lnTo>
                  <a:pt x="332854" y="346595"/>
                </a:lnTo>
                <a:lnTo>
                  <a:pt x="324993" y="351396"/>
                </a:lnTo>
                <a:lnTo>
                  <a:pt x="325107" y="353021"/>
                </a:lnTo>
                <a:lnTo>
                  <a:pt x="325183" y="354266"/>
                </a:lnTo>
                <a:lnTo>
                  <a:pt x="328612" y="357276"/>
                </a:lnTo>
                <a:lnTo>
                  <a:pt x="320433" y="365810"/>
                </a:lnTo>
                <a:lnTo>
                  <a:pt x="327672" y="369620"/>
                </a:lnTo>
                <a:lnTo>
                  <a:pt x="335102" y="371373"/>
                </a:lnTo>
                <a:lnTo>
                  <a:pt x="342696" y="371538"/>
                </a:lnTo>
                <a:lnTo>
                  <a:pt x="350481" y="370674"/>
                </a:lnTo>
                <a:lnTo>
                  <a:pt x="350075" y="369620"/>
                </a:lnTo>
                <a:lnTo>
                  <a:pt x="347154" y="361467"/>
                </a:lnTo>
                <a:lnTo>
                  <a:pt x="356768" y="365963"/>
                </a:lnTo>
                <a:lnTo>
                  <a:pt x="354799" y="361467"/>
                </a:lnTo>
                <a:lnTo>
                  <a:pt x="351091" y="353021"/>
                </a:lnTo>
                <a:lnTo>
                  <a:pt x="355015" y="351726"/>
                </a:lnTo>
                <a:lnTo>
                  <a:pt x="358965" y="349224"/>
                </a:lnTo>
                <a:lnTo>
                  <a:pt x="370357" y="349656"/>
                </a:lnTo>
                <a:lnTo>
                  <a:pt x="370840" y="349224"/>
                </a:lnTo>
                <a:lnTo>
                  <a:pt x="374040" y="346329"/>
                </a:lnTo>
                <a:lnTo>
                  <a:pt x="374523" y="345084"/>
                </a:lnTo>
                <a:lnTo>
                  <a:pt x="376491" y="339940"/>
                </a:lnTo>
                <a:close/>
              </a:path>
              <a:path w="1059814" h="399414">
                <a:moveTo>
                  <a:pt x="391985" y="360172"/>
                </a:moveTo>
                <a:lnTo>
                  <a:pt x="388378" y="353504"/>
                </a:lnTo>
                <a:lnTo>
                  <a:pt x="383387" y="355625"/>
                </a:lnTo>
                <a:lnTo>
                  <a:pt x="377596" y="355879"/>
                </a:lnTo>
                <a:lnTo>
                  <a:pt x="381635" y="361746"/>
                </a:lnTo>
                <a:lnTo>
                  <a:pt x="386270" y="361607"/>
                </a:lnTo>
                <a:lnTo>
                  <a:pt x="391985" y="360172"/>
                </a:lnTo>
                <a:close/>
              </a:path>
              <a:path w="1059814" h="399414">
                <a:moveTo>
                  <a:pt x="398246" y="350405"/>
                </a:moveTo>
                <a:lnTo>
                  <a:pt x="398132" y="350266"/>
                </a:lnTo>
                <a:lnTo>
                  <a:pt x="397992" y="350151"/>
                </a:lnTo>
                <a:lnTo>
                  <a:pt x="398043" y="350354"/>
                </a:lnTo>
                <a:lnTo>
                  <a:pt x="398195" y="350431"/>
                </a:lnTo>
                <a:close/>
              </a:path>
              <a:path w="1059814" h="399414">
                <a:moveTo>
                  <a:pt x="398627" y="351523"/>
                </a:moveTo>
                <a:lnTo>
                  <a:pt x="398322" y="350989"/>
                </a:lnTo>
                <a:lnTo>
                  <a:pt x="398094" y="350469"/>
                </a:lnTo>
                <a:lnTo>
                  <a:pt x="397510" y="350748"/>
                </a:lnTo>
                <a:lnTo>
                  <a:pt x="396722" y="350926"/>
                </a:lnTo>
                <a:lnTo>
                  <a:pt x="395757" y="352628"/>
                </a:lnTo>
                <a:lnTo>
                  <a:pt x="395325" y="354012"/>
                </a:lnTo>
                <a:lnTo>
                  <a:pt x="394766" y="355346"/>
                </a:lnTo>
                <a:lnTo>
                  <a:pt x="397459" y="356247"/>
                </a:lnTo>
                <a:lnTo>
                  <a:pt x="397840" y="354838"/>
                </a:lnTo>
                <a:lnTo>
                  <a:pt x="398322" y="353428"/>
                </a:lnTo>
                <a:lnTo>
                  <a:pt x="398627" y="351523"/>
                </a:lnTo>
                <a:close/>
              </a:path>
              <a:path w="1059814" h="399414">
                <a:moveTo>
                  <a:pt x="398767" y="326275"/>
                </a:moveTo>
                <a:lnTo>
                  <a:pt x="391756" y="330441"/>
                </a:lnTo>
                <a:lnTo>
                  <a:pt x="394081" y="334772"/>
                </a:lnTo>
                <a:lnTo>
                  <a:pt x="396227" y="334137"/>
                </a:lnTo>
                <a:lnTo>
                  <a:pt x="398132" y="331063"/>
                </a:lnTo>
                <a:lnTo>
                  <a:pt x="398716" y="330098"/>
                </a:lnTo>
                <a:lnTo>
                  <a:pt x="398487" y="328688"/>
                </a:lnTo>
                <a:lnTo>
                  <a:pt x="398767" y="326275"/>
                </a:lnTo>
                <a:close/>
              </a:path>
              <a:path w="1059814" h="399414">
                <a:moveTo>
                  <a:pt x="401256" y="322821"/>
                </a:moveTo>
                <a:lnTo>
                  <a:pt x="391706" y="307454"/>
                </a:lnTo>
                <a:lnTo>
                  <a:pt x="385330" y="308432"/>
                </a:lnTo>
                <a:lnTo>
                  <a:pt x="384124" y="311696"/>
                </a:lnTo>
                <a:lnTo>
                  <a:pt x="385546" y="314604"/>
                </a:lnTo>
                <a:lnTo>
                  <a:pt x="388150" y="319925"/>
                </a:lnTo>
                <a:lnTo>
                  <a:pt x="392899" y="322999"/>
                </a:lnTo>
                <a:lnTo>
                  <a:pt x="401256" y="322821"/>
                </a:lnTo>
                <a:close/>
              </a:path>
              <a:path w="1059814" h="399414">
                <a:moveTo>
                  <a:pt x="404507" y="79133"/>
                </a:moveTo>
                <a:lnTo>
                  <a:pt x="403758" y="77698"/>
                </a:lnTo>
                <a:lnTo>
                  <a:pt x="403059" y="76314"/>
                </a:lnTo>
                <a:lnTo>
                  <a:pt x="402348" y="74942"/>
                </a:lnTo>
                <a:lnTo>
                  <a:pt x="400050" y="75946"/>
                </a:lnTo>
                <a:lnTo>
                  <a:pt x="400138" y="77965"/>
                </a:lnTo>
                <a:lnTo>
                  <a:pt x="399135" y="80772"/>
                </a:lnTo>
                <a:lnTo>
                  <a:pt x="404507" y="79133"/>
                </a:lnTo>
                <a:close/>
              </a:path>
              <a:path w="1059814" h="399414">
                <a:moveTo>
                  <a:pt x="404787" y="173672"/>
                </a:moveTo>
                <a:lnTo>
                  <a:pt x="401421" y="167424"/>
                </a:lnTo>
                <a:lnTo>
                  <a:pt x="393192" y="174396"/>
                </a:lnTo>
                <a:lnTo>
                  <a:pt x="390728" y="174713"/>
                </a:lnTo>
                <a:lnTo>
                  <a:pt x="383717" y="169926"/>
                </a:lnTo>
                <a:lnTo>
                  <a:pt x="386727" y="160489"/>
                </a:lnTo>
                <a:lnTo>
                  <a:pt x="380149" y="162509"/>
                </a:lnTo>
                <a:lnTo>
                  <a:pt x="379069" y="167424"/>
                </a:lnTo>
                <a:lnTo>
                  <a:pt x="379018" y="167665"/>
                </a:lnTo>
                <a:lnTo>
                  <a:pt x="377888" y="171335"/>
                </a:lnTo>
                <a:lnTo>
                  <a:pt x="377253" y="177533"/>
                </a:lnTo>
                <a:lnTo>
                  <a:pt x="377139" y="179844"/>
                </a:lnTo>
                <a:lnTo>
                  <a:pt x="377075" y="181165"/>
                </a:lnTo>
                <a:lnTo>
                  <a:pt x="381876" y="185153"/>
                </a:lnTo>
                <a:lnTo>
                  <a:pt x="386092" y="187274"/>
                </a:lnTo>
                <a:lnTo>
                  <a:pt x="392417" y="189090"/>
                </a:lnTo>
                <a:lnTo>
                  <a:pt x="395363" y="187134"/>
                </a:lnTo>
                <a:lnTo>
                  <a:pt x="397319" y="186524"/>
                </a:lnTo>
                <a:lnTo>
                  <a:pt x="399567" y="192608"/>
                </a:lnTo>
                <a:lnTo>
                  <a:pt x="401840" y="192062"/>
                </a:lnTo>
                <a:lnTo>
                  <a:pt x="401713" y="189090"/>
                </a:lnTo>
                <a:lnTo>
                  <a:pt x="401612" y="186524"/>
                </a:lnTo>
                <a:lnTo>
                  <a:pt x="401586" y="185953"/>
                </a:lnTo>
                <a:lnTo>
                  <a:pt x="403707" y="179844"/>
                </a:lnTo>
                <a:lnTo>
                  <a:pt x="404596" y="174713"/>
                </a:lnTo>
                <a:lnTo>
                  <a:pt x="404660" y="174396"/>
                </a:lnTo>
                <a:lnTo>
                  <a:pt x="404787" y="173672"/>
                </a:lnTo>
                <a:close/>
              </a:path>
              <a:path w="1059814" h="399414">
                <a:moveTo>
                  <a:pt x="410845" y="67868"/>
                </a:moveTo>
                <a:lnTo>
                  <a:pt x="410552" y="66967"/>
                </a:lnTo>
                <a:lnTo>
                  <a:pt x="410121" y="65646"/>
                </a:lnTo>
                <a:lnTo>
                  <a:pt x="408673" y="64477"/>
                </a:lnTo>
                <a:lnTo>
                  <a:pt x="407365" y="63652"/>
                </a:lnTo>
                <a:lnTo>
                  <a:pt x="407085" y="63461"/>
                </a:lnTo>
                <a:lnTo>
                  <a:pt x="404736" y="65112"/>
                </a:lnTo>
                <a:lnTo>
                  <a:pt x="405041" y="67043"/>
                </a:lnTo>
                <a:lnTo>
                  <a:pt x="406184" y="68249"/>
                </a:lnTo>
                <a:lnTo>
                  <a:pt x="408292" y="71729"/>
                </a:lnTo>
                <a:lnTo>
                  <a:pt x="409549" y="69240"/>
                </a:lnTo>
                <a:lnTo>
                  <a:pt x="410845" y="67868"/>
                </a:lnTo>
                <a:close/>
              </a:path>
              <a:path w="1059814" h="399414">
                <a:moveTo>
                  <a:pt x="411391" y="149504"/>
                </a:moveTo>
                <a:lnTo>
                  <a:pt x="408978" y="148056"/>
                </a:lnTo>
                <a:lnTo>
                  <a:pt x="406793" y="147078"/>
                </a:lnTo>
                <a:lnTo>
                  <a:pt x="401548" y="142773"/>
                </a:lnTo>
                <a:lnTo>
                  <a:pt x="397713" y="142481"/>
                </a:lnTo>
                <a:lnTo>
                  <a:pt x="393598" y="147078"/>
                </a:lnTo>
                <a:lnTo>
                  <a:pt x="394246" y="150723"/>
                </a:lnTo>
                <a:lnTo>
                  <a:pt x="393814" y="153898"/>
                </a:lnTo>
                <a:lnTo>
                  <a:pt x="390118" y="155625"/>
                </a:lnTo>
                <a:lnTo>
                  <a:pt x="387972" y="153898"/>
                </a:lnTo>
                <a:lnTo>
                  <a:pt x="386702" y="150723"/>
                </a:lnTo>
                <a:lnTo>
                  <a:pt x="383857" y="143408"/>
                </a:lnTo>
                <a:lnTo>
                  <a:pt x="383692" y="143408"/>
                </a:lnTo>
                <a:lnTo>
                  <a:pt x="378269" y="147078"/>
                </a:lnTo>
                <a:lnTo>
                  <a:pt x="376897" y="148056"/>
                </a:lnTo>
                <a:lnTo>
                  <a:pt x="381152" y="158178"/>
                </a:lnTo>
                <a:lnTo>
                  <a:pt x="387705" y="160223"/>
                </a:lnTo>
                <a:lnTo>
                  <a:pt x="386829" y="160489"/>
                </a:lnTo>
                <a:lnTo>
                  <a:pt x="394855" y="163931"/>
                </a:lnTo>
                <a:lnTo>
                  <a:pt x="401955" y="164172"/>
                </a:lnTo>
                <a:lnTo>
                  <a:pt x="403199" y="155625"/>
                </a:lnTo>
                <a:lnTo>
                  <a:pt x="403910" y="150723"/>
                </a:lnTo>
                <a:lnTo>
                  <a:pt x="410324" y="158343"/>
                </a:lnTo>
                <a:lnTo>
                  <a:pt x="411238" y="150723"/>
                </a:lnTo>
                <a:lnTo>
                  <a:pt x="411391" y="149504"/>
                </a:lnTo>
                <a:close/>
              </a:path>
              <a:path w="1059814" h="399414">
                <a:moveTo>
                  <a:pt x="415150" y="310896"/>
                </a:moveTo>
                <a:lnTo>
                  <a:pt x="412254" y="307848"/>
                </a:lnTo>
                <a:lnTo>
                  <a:pt x="411340" y="308698"/>
                </a:lnTo>
                <a:lnTo>
                  <a:pt x="409854" y="309460"/>
                </a:lnTo>
                <a:lnTo>
                  <a:pt x="409587" y="311238"/>
                </a:lnTo>
                <a:lnTo>
                  <a:pt x="410819" y="312839"/>
                </a:lnTo>
                <a:lnTo>
                  <a:pt x="411721" y="313055"/>
                </a:lnTo>
                <a:lnTo>
                  <a:pt x="412483" y="313232"/>
                </a:lnTo>
                <a:lnTo>
                  <a:pt x="413651" y="311912"/>
                </a:lnTo>
                <a:lnTo>
                  <a:pt x="415150" y="310896"/>
                </a:lnTo>
                <a:close/>
              </a:path>
              <a:path w="1059814" h="399414">
                <a:moveTo>
                  <a:pt x="419404" y="47066"/>
                </a:moveTo>
                <a:lnTo>
                  <a:pt x="406615" y="49149"/>
                </a:lnTo>
                <a:lnTo>
                  <a:pt x="416458" y="64566"/>
                </a:lnTo>
                <a:lnTo>
                  <a:pt x="419404" y="47066"/>
                </a:lnTo>
                <a:close/>
              </a:path>
              <a:path w="1059814" h="399414">
                <a:moveTo>
                  <a:pt x="427824" y="73279"/>
                </a:moveTo>
                <a:lnTo>
                  <a:pt x="427799" y="71602"/>
                </a:lnTo>
                <a:lnTo>
                  <a:pt x="427799" y="69926"/>
                </a:lnTo>
                <a:lnTo>
                  <a:pt x="425818" y="69900"/>
                </a:lnTo>
                <a:lnTo>
                  <a:pt x="424827" y="69900"/>
                </a:lnTo>
                <a:lnTo>
                  <a:pt x="425170" y="71615"/>
                </a:lnTo>
                <a:lnTo>
                  <a:pt x="425475" y="73342"/>
                </a:lnTo>
                <a:lnTo>
                  <a:pt x="425945" y="75031"/>
                </a:lnTo>
                <a:lnTo>
                  <a:pt x="425970" y="75158"/>
                </a:lnTo>
                <a:lnTo>
                  <a:pt x="427723" y="75018"/>
                </a:lnTo>
                <a:lnTo>
                  <a:pt x="427824" y="73279"/>
                </a:lnTo>
                <a:close/>
              </a:path>
              <a:path w="1059814" h="399414">
                <a:moveTo>
                  <a:pt x="433133" y="152361"/>
                </a:moveTo>
                <a:lnTo>
                  <a:pt x="432866" y="148132"/>
                </a:lnTo>
                <a:lnTo>
                  <a:pt x="432854" y="147942"/>
                </a:lnTo>
                <a:lnTo>
                  <a:pt x="433095" y="147942"/>
                </a:lnTo>
                <a:lnTo>
                  <a:pt x="430669" y="147066"/>
                </a:lnTo>
                <a:lnTo>
                  <a:pt x="427164" y="148132"/>
                </a:lnTo>
                <a:lnTo>
                  <a:pt x="410362" y="158356"/>
                </a:lnTo>
                <a:lnTo>
                  <a:pt x="416737" y="158800"/>
                </a:lnTo>
                <a:lnTo>
                  <a:pt x="422363" y="157060"/>
                </a:lnTo>
                <a:lnTo>
                  <a:pt x="427697" y="154470"/>
                </a:lnTo>
                <a:lnTo>
                  <a:pt x="433133" y="152361"/>
                </a:lnTo>
                <a:close/>
              </a:path>
              <a:path w="1059814" h="399414">
                <a:moveTo>
                  <a:pt x="433666" y="325818"/>
                </a:moveTo>
                <a:lnTo>
                  <a:pt x="433019" y="316750"/>
                </a:lnTo>
                <a:lnTo>
                  <a:pt x="417982" y="318706"/>
                </a:lnTo>
                <a:lnTo>
                  <a:pt x="420458" y="326377"/>
                </a:lnTo>
                <a:lnTo>
                  <a:pt x="433666" y="325818"/>
                </a:lnTo>
                <a:close/>
              </a:path>
              <a:path w="1059814" h="399414">
                <a:moveTo>
                  <a:pt x="435533" y="337718"/>
                </a:moveTo>
                <a:lnTo>
                  <a:pt x="433158" y="336651"/>
                </a:lnTo>
                <a:lnTo>
                  <a:pt x="429628" y="333692"/>
                </a:lnTo>
                <a:lnTo>
                  <a:pt x="419976" y="336651"/>
                </a:lnTo>
                <a:lnTo>
                  <a:pt x="415455" y="331266"/>
                </a:lnTo>
                <a:lnTo>
                  <a:pt x="409206" y="329336"/>
                </a:lnTo>
                <a:lnTo>
                  <a:pt x="399478" y="342582"/>
                </a:lnTo>
                <a:lnTo>
                  <a:pt x="395097" y="336080"/>
                </a:lnTo>
                <a:lnTo>
                  <a:pt x="391744" y="341312"/>
                </a:lnTo>
                <a:lnTo>
                  <a:pt x="398081" y="350189"/>
                </a:lnTo>
                <a:lnTo>
                  <a:pt x="408051" y="354825"/>
                </a:lnTo>
                <a:lnTo>
                  <a:pt x="421830" y="346862"/>
                </a:lnTo>
                <a:lnTo>
                  <a:pt x="429514" y="347827"/>
                </a:lnTo>
                <a:lnTo>
                  <a:pt x="433412" y="348119"/>
                </a:lnTo>
                <a:lnTo>
                  <a:pt x="433666" y="346862"/>
                </a:lnTo>
                <a:lnTo>
                  <a:pt x="434543" y="342582"/>
                </a:lnTo>
                <a:lnTo>
                  <a:pt x="435533" y="337718"/>
                </a:lnTo>
                <a:close/>
              </a:path>
              <a:path w="1059814" h="399414">
                <a:moveTo>
                  <a:pt x="436841" y="362292"/>
                </a:moveTo>
                <a:lnTo>
                  <a:pt x="427901" y="359029"/>
                </a:lnTo>
                <a:lnTo>
                  <a:pt x="428434" y="357403"/>
                </a:lnTo>
                <a:lnTo>
                  <a:pt x="428942" y="356260"/>
                </a:lnTo>
                <a:lnTo>
                  <a:pt x="429425" y="353847"/>
                </a:lnTo>
                <a:lnTo>
                  <a:pt x="429399" y="352590"/>
                </a:lnTo>
                <a:lnTo>
                  <a:pt x="429590" y="350024"/>
                </a:lnTo>
                <a:lnTo>
                  <a:pt x="421843" y="351726"/>
                </a:lnTo>
                <a:lnTo>
                  <a:pt x="423684" y="356400"/>
                </a:lnTo>
                <a:lnTo>
                  <a:pt x="422440" y="360908"/>
                </a:lnTo>
                <a:lnTo>
                  <a:pt x="436460" y="363562"/>
                </a:lnTo>
                <a:lnTo>
                  <a:pt x="436841" y="362292"/>
                </a:lnTo>
                <a:close/>
              </a:path>
              <a:path w="1059814" h="399414">
                <a:moveTo>
                  <a:pt x="440169" y="16675"/>
                </a:moveTo>
                <a:lnTo>
                  <a:pt x="437426" y="15036"/>
                </a:lnTo>
                <a:lnTo>
                  <a:pt x="434860" y="12788"/>
                </a:lnTo>
                <a:lnTo>
                  <a:pt x="434200" y="13220"/>
                </a:lnTo>
                <a:lnTo>
                  <a:pt x="432117" y="14554"/>
                </a:lnTo>
                <a:lnTo>
                  <a:pt x="430758" y="16878"/>
                </a:lnTo>
                <a:lnTo>
                  <a:pt x="429120" y="18821"/>
                </a:lnTo>
                <a:lnTo>
                  <a:pt x="430796" y="19812"/>
                </a:lnTo>
                <a:lnTo>
                  <a:pt x="432790" y="21882"/>
                </a:lnTo>
                <a:lnTo>
                  <a:pt x="436092" y="21005"/>
                </a:lnTo>
                <a:lnTo>
                  <a:pt x="437616" y="18846"/>
                </a:lnTo>
                <a:lnTo>
                  <a:pt x="440169" y="16675"/>
                </a:lnTo>
                <a:close/>
              </a:path>
              <a:path w="1059814" h="399414">
                <a:moveTo>
                  <a:pt x="449897" y="42989"/>
                </a:moveTo>
                <a:lnTo>
                  <a:pt x="443115" y="43954"/>
                </a:lnTo>
                <a:lnTo>
                  <a:pt x="441032" y="45974"/>
                </a:lnTo>
                <a:lnTo>
                  <a:pt x="441071" y="49733"/>
                </a:lnTo>
                <a:lnTo>
                  <a:pt x="443738" y="51549"/>
                </a:lnTo>
                <a:lnTo>
                  <a:pt x="449897" y="42989"/>
                </a:lnTo>
                <a:close/>
              </a:path>
              <a:path w="1059814" h="399414">
                <a:moveTo>
                  <a:pt x="460298" y="345262"/>
                </a:moveTo>
                <a:lnTo>
                  <a:pt x="459879" y="335292"/>
                </a:lnTo>
                <a:lnTo>
                  <a:pt x="456882" y="322453"/>
                </a:lnTo>
                <a:lnTo>
                  <a:pt x="454240" y="321589"/>
                </a:lnTo>
                <a:lnTo>
                  <a:pt x="451650" y="321513"/>
                </a:lnTo>
                <a:lnTo>
                  <a:pt x="450011" y="322770"/>
                </a:lnTo>
                <a:lnTo>
                  <a:pt x="447624" y="328752"/>
                </a:lnTo>
                <a:lnTo>
                  <a:pt x="445973" y="333832"/>
                </a:lnTo>
                <a:lnTo>
                  <a:pt x="443852" y="339852"/>
                </a:lnTo>
                <a:lnTo>
                  <a:pt x="447484" y="342011"/>
                </a:lnTo>
                <a:lnTo>
                  <a:pt x="450011" y="344144"/>
                </a:lnTo>
                <a:lnTo>
                  <a:pt x="456260" y="346151"/>
                </a:lnTo>
                <a:lnTo>
                  <a:pt x="460298" y="345262"/>
                </a:lnTo>
                <a:close/>
              </a:path>
              <a:path w="1059814" h="399414">
                <a:moveTo>
                  <a:pt x="461746" y="52501"/>
                </a:moveTo>
                <a:lnTo>
                  <a:pt x="456793" y="50634"/>
                </a:lnTo>
                <a:lnTo>
                  <a:pt x="451739" y="52171"/>
                </a:lnTo>
                <a:lnTo>
                  <a:pt x="446582" y="54597"/>
                </a:lnTo>
                <a:lnTo>
                  <a:pt x="441337" y="55384"/>
                </a:lnTo>
                <a:lnTo>
                  <a:pt x="443344" y="57467"/>
                </a:lnTo>
                <a:lnTo>
                  <a:pt x="445312" y="58737"/>
                </a:lnTo>
                <a:lnTo>
                  <a:pt x="447471" y="63627"/>
                </a:lnTo>
                <a:lnTo>
                  <a:pt x="448157" y="67056"/>
                </a:lnTo>
                <a:lnTo>
                  <a:pt x="449135" y="70383"/>
                </a:lnTo>
                <a:lnTo>
                  <a:pt x="456984" y="67043"/>
                </a:lnTo>
                <a:lnTo>
                  <a:pt x="450049" y="59423"/>
                </a:lnTo>
                <a:lnTo>
                  <a:pt x="454075" y="54914"/>
                </a:lnTo>
                <a:lnTo>
                  <a:pt x="461429" y="57150"/>
                </a:lnTo>
                <a:lnTo>
                  <a:pt x="461746" y="52501"/>
                </a:lnTo>
                <a:close/>
              </a:path>
              <a:path w="1059814" h="399414">
                <a:moveTo>
                  <a:pt x="470484" y="139674"/>
                </a:moveTo>
                <a:lnTo>
                  <a:pt x="459625" y="138239"/>
                </a:lnTo>
                <a:lnTo>
                  <a:pt x="457809" y="142532"/>
                </a:lnTo>
                <a:lnTo>
                  <a:pt x="457073" y="142074"/>
                </a:lnTo>
                <a:lnTo>
                  <a:pt x="456171" y="141820"/>
                </a:lnTo>
                <a:lnTo>
                  <a:pt x="453275" y="141973"/>
                </a:lnTo>
                <a:lnTo>
                  <a:pt x="451307" y="142659"/>
                </a:lnTo>
                <a:lnTo>
                  <a:pt x="451688" y="147167"/>
                </a:lnTo>
                <a:lnTo>
                  <a:pt x="453529" y="147853"/>
                </a:lnTo>
                <a:lnTo>
                  <a:pt x="455498" y="148069"/>
                </a:lnTo>
                <a:lnTo>
                  <a:pt x="454685" y="151244"/>
                </a:lnTo>
                <a:lnTo>
                  <a:pt x="456336" y="153352"/>
                </a:lnTo>
                <a:lnTo>
                  <a:pt x="460006" y="154152"/>
                </a:lnTo>
                <a:lnTo>
                  <a:pt x="462267" y="154647"/>
                </a:lnTo>
                <a:lnTo>
                  <a:pt x="464820" y="153987"/>
                </a:lnTo>
                <a:lnTo>
                  <a:pt x="467677" y="153822"/>
                </a:lnTo>
                <a:lnTo>
                  <a:pt x="470484" y="139674"/>
                </a:lnTo>
                <a:close/>
              </a:path>
              <a:path w="1059814" h="399414">
                <a:moveTo>
                  <a:pt x="483095" y="101231"/>
                </a:moveTo>
                <a:lnTo>
                  <a:pt x="482396" y="99860"/>
                </a:lnTo>
                <a:lnTo>
                  <a:pt x="481876" y="98310"/>
                </a:lnTo>
                <a:lnTo>
                  <a:pt x="479894" y="96799"/>
                </a:lnTo>
                <a:lnTo>
                  <a:pt x="478447" y="96786"/>
                </a:lnTo>
                <a:lnTo>
                  <a:pt x="477177" y="96583"/>
                </a:lnTo>
                <a:lnTo>
                  <a:pt x="477608" y="97726"/>
                </a:lnTo>
                <a:lnTo>
                  <a:pt x="477901" y="98958"/>
                </a:lnTo>
                <a:lnTo>
                  <a:pt x="479285" y="100838"/>
                </a:lnTo>
                <a:lnTo>
                  <a:pt x="480441" y="101511"/>
                </a:lnTo>
                <a:lnTo>
                  <a:pt x="481520" y="102057"/>
                </a:lnTo>
                <a:lnTo>
                  <a:pt x="481799" y="102209"/>
                </a:lnTo>
                <a:lnTo>
                  <a:pt x="483095" y="101231"/>
                </a:lnTo>
                <a:close/>
              </a:path>
              <a:path w="1059814" h="399414">
                <a:moveTo>
                  <a:pt x="483336" y="32321"/>
                </a:moveTo>
                <a:lnTo>
                  <a:pt x="478637" y="25641"/>
                </a:lnTo>
                <a:lnTo>
                  <a:pt x="467741" y="27114"/>
                </a:lnTo>
                <a:lnTo>
                  <a:pt x="472287" y="16535"/>
                </a:lnTo>
                <a:lnTo>
                  <a:pt x="464578" y="16878"/>
                </a:lnTo>
                <a:lnTo>
                  <a:pt x="464934" y="16243"/>
                </a:lnTo>
                <a:lnTo>
                  <a:pt x="465137" y="15608"/>
                </a:lnTo>
                <a:lnTo>
                  <a:pt x="465061" y="14465"/>
                </a:lnTo>
                <a:lnTo>
                  <a:pt x="464515" y="13639"/>
                </a:lnTo>
                <a:lnTo>
                  <a:pt x="464032" y="13500"/>
                </a:lnTo>
                <a:lnTo>
                  <a:pt x="461937" y="12890"/>
                </a:lnTo>
                <a:lnTo>
                  <a:pt x="459867" y="13081"/>
                </a:lnTo>
                <a:lnTo>
                  <a:pt x="457047" y="15367"/>
                </a:lnTo>
                <a:lnTo>
                  <a:pt x="456920" y="13982"/>
                </a:lnTo>
                <a:lnTo>
                  <a:pt x="454291" y="14211"/>
                </a:lnTo>
                <a:lnTo>
                  <a:pt x="455142" y="17919"/>
                </a:lnTo>
                <a:lnTo>
                  <a:pt x="455002" y="18402"/>
                </a:lnTo>
                <a:lnTo>
                  <a:pt x="454952" y="18961"/>
                </a:lnTo>
                <a:lnTo>
                  <a:pt x="455041" y="19608"/>
                </a:lnTo>
                <a:lnTo>
                  <a:pt x="455485" y="20929"/>
                </a:lnTo>
                <a:lnTo>
                  <a:pt x="458025" y="21602"/>
                </a:lnTo>
                <a:lnTo>
                  <a:pt x="460057" y="20891"/>
                </a:lnTo>
                <a:lnTo>
                  <a:pt x="461784" y="19723"/>
                </a:lnTo>
                <a:lnTo>
                  <a:pt x="463613" y="24853"/>
                </a:lnTo>
                <a:lnTo>
                  <a:pt x="458266" y="28765"/>
                </a:lnTo>
                <a:lnTo>
                  <a:pt x="455066" y="33832"/>
                </a:lnTo>
                <a:lnTo>
                  <a:pt x="457390" y="41046"/>
                </a:lnTo>
                <a:lnTo>
                  <a:pt x="460413" y="42481"/>
                </a:lnTo>
                <a:lnTo>
                  <a:pt x="464045" y="42265"/>
                </a:lnTo>
                <a:lnTo>
                  <a:pt x="469836" y="38328"/>
                </a:lnTo>
                <a:lnTo>
                  <a:pt x="471474" y="29248"/>
                </a:lnTo>
                <a:lnTo>
                  <a:pt x="483336" y="32321"/>
                </a:lnTo>
                <a:close/>
              </a:path>
              <a:path w="1059814" h="399414">
                <a:moveTo>
                  <a:pt x="486219" y="162572"/>
                </a:moveTo>
                <a:lnTo>
                  <a:pt x="479488" y="162572"/>
                </a:lnTo>
                <a:lnTo>
                  <a:pt x="477266" y="168998"/>
                </a:lnTo>
                <a:lnTo>
                  <a:pt x="477075" y="169100"/>
                </a:lnTo>
                <a:lnTo>
                  <a:pt x="472948" y="164769"/>
                </a:lnTo>
                <a:lnTo>
                  <a:pt x="469557" y="163969"/>
                </a:lnTo>
                <a:lnTo>
                  <a:pt x="468642" y="165849"/>
                </a:lnTo>
                <a:lnTo>
                  <a:pt x="467271" y="171843"/>
                </a:lnTo>
                <a:lnTo>
                  <a:pt x="468998" y="172656"/>
                </a:lnTo>
                <a:lnTo>
                  <a:pt x="472300" y="172923"/>
                </a:lnTo>
                <a:lnTo>
                  <a:pt x="472503" y="174561"/>
                </a:lnTo>
                <a:lnTo>
                  <a:pt x="472821" y="175602"/>
                </a:lnTo>
                <a:lnTo>
                  <a:pt x="463410" y="178371"/>
                </a:lnTo>
                <a:lnTo>
                  <a:pt x="465353" y="182676"/>
                </a:lnTo>
                <a:lnTo>
                  <a:pt x="466305" y="186588"/>
                </a:lnTo>
                <a:lnTo>
                  <a:pt x="472173" y="187680"/>
                </a:lnTo>
                <a:lnTo>
                  <a:pt x="474052" y="180670"/>
                </a:lnTo>
                <a:lnTo>
                  <a:pt x="476618" y="174332"/>
                </a:lnTo>
                <a:lnTo>
                  <a:pt x="485559" y="170065"/>
                </a:lnTo>
                <a:lnTo>
                  <a:pt x="485368" y="166052"/>
                </a:lnTo>
                <a:lnTo>
                  <a:pt x="486219" y="162572"/>
                </a:lnTo>
                <a:close/>
              </a:path>
              <a:path w="1059814" h="399414">
                <a:moveTo>
                  <a:pt x="487908" y="11747"/>
                </a:moveTo>
                <a:lnTo>
                  <a:pt x="487603" y="12026"/>
                </a:lnTo>
                <a:lnTo>
                  <a:pt x="487311" y="5207"/>
                </a:lnTo>
                <a:lnTo>
                  <a:pt x="481063" y="8686"/>
                </a:lnTo>
                <a:lnTo>
                  <a:pt x="477926" y="7251"/>
                </a:lnTo>
                <a:lnTo>
                  <a:pt x="476059" y="0"/>
                </a:lnTo>
                <a:lnTo>
                  <a:pt x="473976" y="5105"/>
                </a:lnTo>
                <a:lnTo>
                  <a:pt x="464210" y="5918"/>
                </a:lnTo>
                <a:lnTo>
                  <a:pt x="468655" y="12801"/>
                </a:lnTo>
                <a:lnTo>
                  <a:pt x="471551" y="13931"/>
                </a:lnTo>
                <a:lnTo>
                  <a:pt x="474332" y="14427"/>
                </a:lnTo>
                <a:lnTo>
                  <a:pt x="478320" y="17526"/>
                </a:lnTo>
                <a:lnTo>
                  <a:pt x="479590" y="20053"/>
                </a:lnTo>
                <a:lnTo>
                  <a:pt x="481609" y="22720"/>
                </a:lnTo>
                <a:lnTo>
                  <a:pt x="487908" y="11747"/>
                </a:lnTo>
                <a:close/>
              </a:path>
              <a:path w="1059814" h="399414">
                <a:moveTo>
                  <a:pt x="501853" y="53886"/>
                </a:moveTo>
                <a:lnTo>
                  <a:pt x="498856" y="51777"/>
                </a:lnTo>
                <a:lnTo>
                  <a:pt x="496989" y="49504"/>
                </a:lnTo>
                <a:lnTo>
                  <a:pt x="495769" y="49784"/>
                </a:lnTo>
                <a:lnTo>
                  <a:pt x="492696" y="50495"/>
                </a:lnTo>
                <a:lnTo>
                  <a:pt x="488683" y="51562"/>
                </a:lnTo>
                <a:lnTo>
                  <a:pt x="490842" y="56896"/>
                </a:lnTo>
                <a:lnTo>
                  <a:pt x="501853" y="53886"/>
                </a:lnTo>
                <a:close/>
              </a:path>
              <a:path w="1059814" h="399414">
                <a:moveTo>
                  <a:pt x="518579" y="312940"/>
                </a:moveTo>
                <a:lnTo>
                  <a:pt x="510463" y="306031"/>
                </a:lnTo>
                <a:lnTo>
                  <a:pt x="506171" y="307111"/>
                </a:lnTo>
                <a:lnTo>
                  <a:pt x="501891" y="316128"/>
                </a:lnTo>
                <a:lnTo>
                  <a:pt x="500240" y="314020"/>
                </a:lnTo>
                <a:lnTo>
                  <a:pt x="499719" y="325780"/>
                </a:lnTo>
                <a:lnTo>
                  <a:pt x="499960" y="326072"/>
                </a:lnTo>
                <a:lnTo>
                  <a:pt x="508279" y="328244"/>
                </a:lnTo>
                <a:lnTo>
                  <a:pt x="518579" y="312940"/>
                </a:lnTo>
                <a:close/>
              </a:path>
              <a:path w="1059814" h="399414">
                <a:moveTo>
                  <a:pt x="521182" y="261988"/>
                </a:moveTo>
                <a:lnTo>
                  <a:pt x="519328" y="257886"/>
                </a:lnTo>
                <a:lnTo>
                  <a:pt x="517994" y="254152"/>
                </a:lnTo>
                <a:lnTo>
                  <a:pt x="512699" y="255816"/>
                </a:lnTo>
                <a:lnTo>
                  <a:pt x="507517" y="257454"/>
                </a:lnTo>
                <a:lnTo>
                  <a:pt x="505244" y="260502"/>
                </a:lnTo>
                <a:lnTo>
                  <a:pt x="507453" y="265595"/>
                </a:lnTo>
                <a:lnTo>
                  <a:pt x="521182" y="261988"/>
                </a:lnTo>
                <a:close/>
              </a:path>
              <a:path w="1059814" h="399414">
                <a:moveTo>
                  <a:pt x="536270" y="312267"/>
                </a:moveTo>
                <a:lnTo>
                  <a:pt x="534581" y="310515"/>
                </a:lnTo>
                <a:lnTo>
                  <a:pt x="532790" y="311454"/>
                </a:lnTo>
                <a:lnTo>
                  <a:pt x="531164" y="312420"/>
                </a:lnTo>
                <a:lnTo>
                  <a:pt x="529666" y="313969"/>
                </a:lnTo>
                <a:lnTo>
                  <a:pt x="530910" y="315582"/>
                </a:lnTo>
                <a:lnTo>
                  <a:pt x="531977" y="317563"/>
                </a:lnTo>
                <a:lnTo>
                  <a:pt x="533869" y="315353"/>
                </a:lnTo>
                <a:lnTo>
                  <a:pt x="535152" y="314020"/>
                </a:lnTo>
                <a:lnTo>
                  <a:pt x="536117" y="312508"/>
                </a:lnTo>
                <a:lnTo>
                  <a:pt x="536270" y="312267"/>
                </a:lnTo>
                <a:close/>
              </a:path>
              <a:path w="1059814" h="399414">
                <a:moveTo>
                  <a:pt x="557339" y="52400"/>
                </a:moveTo>
                <a:lnTo>
                  <a:pt x="555002" y="50761"/>
                </a:lnTo>
                <a:lnTo>
                  <a:pt x="552577" y="53365"/>
                </a:lnTo>
                <a:lnTo>
                  <a:pt x="552386" y="53263"/>
                </a:lnTo>
                <a:lnTo>
                  <a:pt x="552170" y="53187"/>
                </a:lnTo>
                <a:lnTo>
                  <a:pt x="551942" y="53149"/>
                </a:lnTo>
                <a:lnTo>
                  <a:pt x="551192" y="53225"/>
                </a:lnTo>
                <a:lnTo>
                  <a:pt x="550430" y="53619"/>
                </a:lnTo>
                <a:lnTo>
                  <a:pt x="550621" y="54508"/>
                </a:lnTo>
                <a:lnTo>
                  <a:pt x="550837" y="54737"/>
                </a:lnTo>
                <a:lnTo>
                  <a:pt x="551103" y="54940"/>
                </a:lnTo>
                <a:lnTo>
                  <a:pt x="548690" y="57518"/>
                </a:lnTo>
                <a:lnTo>
                  <a:pt x="553085" y="59270"/>
                </a:lnTo>
                <a:lnTo>
                  <a:pt x="554520" y="56972"/>
                </a:lnTo>
                <a:lnTo>
                  <a:pt x="557339" y="52400"/>
                </a:lnTo>
                <a:close/>
              </a:path>
              <a:path w="1059814" h="399414">
                <a:moveTo>
                  <a:pt x="557796" y="61925"/>
                </a:moveTo>
                <a:lnTo>
                  <a:pt x="552907" y="59537"/>
                </a:lnTo>
                <a:lnTo>
                  <a:pt x="550252" y="60845"/>
                </a:lnTo>
                <a:lnTo>
                  <a:pt x="547116" y="61925"/>
                </a:lnTo>
                <a:lnTo>
                  <a:pt x="543585" y="65290"/>
                </a:lnTo>
                <a:lnTo>
                  <a:pt x="543204" y="68122"/>
                </a:lnTo>
                <a:lnTo>
                  <a:pt x="543331" y="71132"/>
                </a:lnTo>
                <a:lnTo>
                  <a:pt x="546608" y="72872"/>
                </a:lnTo>
                <a:lnTo>
                  <a:pt x="549503" y="71132"/>
                </a:lnTo>
                <a:lnTo>
                  <a:pt x="551599" y="69227"/>
                </a:lnTo>
                <a:lnTo>
                  <a:pt x="554723" y="64795"/>
                </a:lnTo>
                <a:lnTo>
                  <a:pt x="557796" y="61925"/>
                </a:lnTo>
                <a:close/>
              </a:path>
              <a:path w="1059814" h="399414">
                <a:moveTo>
                  <a:pt x="581025" y="50876"/>
                </a:moveTo>
                <a:lnTo>
                  <a:pt x="578459" y="46736"/>
                </a:lnTo>
                <a:lnTo>
                  <a:pt x="562902" y="56388"/>
                </a:lnTo>
                <a:lnTo>
                  <a:pt x="569455" y="63969"/>
                </a:lnTo>
                <a:lnTo>
                  <a:pt x="576834" y="57848"/>
                </a:lnTo>
                <a:lnTo>
                  <a:pt x="577646" y="54267"/>
                </a:lnTo>
                <a:lnTo>
                  <a:pt x="581025" y="50876"/>
                </a:lnTo>
                <a:close/>
              </a:path>
              <a:path w="1059814" h="399414">
                <a:moveTo>
                  <a:pt x="589749" y="56718"/>
                </a:moveTo>
                <a:lnTo>
                  <a:pt x="577380" y="57835"/>
                </a:lnTo>
                <a:lnTo>
                  <a:pt x="581126" y="61696"/>
                </a:lnTo>
                <a:lnTo>
                  <a:pt x="581342" y="61620"/>
                </a:lnTo>
                <a:lnTo>
                  <a:pt x="589749" y="56718"/>
                </a:lnTo>
                <a:close/>
              </a:path>
              <a:path w="1059814" h="399414">
                <a:moveTo>
                  <a:pt x="599973" y="320852"/>
                </a:moveTo>
                <a:lnTo>
                  <a:pt x="590524" y="322465"/>
                </a:lnTo>
                <a:lnTo>
                  <a:pt x="591350" y="324878"/>
                </a:lnTo>
                <a:lnTo>
                  <a:pt x="591616" y="328129"/>
                </a:lnTo>
                <a:lnTo>
                  <a:pt x="595503" y="327215"/>
                </a:lnTo>
                <a:lnTo>
                  <a:pt x="596836" y="326898"/>
                </a:lnTo>
                <a:lnTo>
                  <a:pt x="597598" y="324383"/>
                </a:lnTo>
                <a:lnTo>
                  <a:pt x="599973" y="320852"/>
                </a:lnTo>
                <a:close/>
              </a:path>
              <a:path w="1059814" h="399414">
                <a:moveTo>
                  <a:pt x="603389" y="315658"/>
                </a:moveTo>
                <a:lnTo>
                  <a:pt x="595134" y="310045"/>
                </a:lnTo>
                <a:lnTo>
                  <a:pt x="594741" y="310045"/>
                </a:lnTo>
                <a:lnTo>
                  <a:pt x="601408" y="308229"/>
                </a:lnTo>
                <a:lnTo>
                  <a:pt x="601052" y="307416"/>
                </a:lnTo>
                <a:lnTo>
                  <a:pt x="599605" y="304203"/>
                </a:lnTo>
                <a:lnTo>
                  <a:pt x="598055" y="298081"/>
                </a:lnTo>
                <a:lnTo>
                  <a:pt x="586447" y="307416"/>
                </a:lnTo>
                <a:lnTo>
                  <a:pt x="585000" y="306514"/>
                </a:lnTo>
                <a:lnTo>
                  <a:pt x="584352" y="306108"/>
                </a:lnTo>
                <a:lnTo>
                  <a:pt x="581939" y="303809"/>
                </a:lnTo>
                <a:lnTo>
                  <a:pt x="580110" y="303301"/>
                </a:lnTo>
                <a:lnTo>
                  <a:pt x="580110" y="308584"/>
                </a:lnTo>
                <a:lnTo>
                  <a:pt x="575398" y="313880"/>
                </a:lnTo>
                <a:lnTo>
                  <a:pt x="570357" y="317627"/>
                </a:lnTo>
                <a:lnTo>
                  <a:pt x="564718" y="320103"/>
                </a:lnTo>
                <a:lnTo>
                  <a:pt x="558177" y="321551"/>
                </a:lnTo>
                <a:lnTo>
                  <a:pt x="559536" y="312826"/>
                </a:lnTo>
                <a:lnTo>
                  <a:pt x="559562" y="312661"/>
                </a:lnTo>
                <a:lnTo>
                  <a:pt x="560578" y="312496"/>
                </a:lnTo>
                <a:lnTo>
                  <a:pt x="563676" y="311988"/>
                </a:lnTo>
                <a:lnTo>
                  <a:pt x="565848" y="311632"/>
                </a:lnTo>
                <a:lnTo>
                  <a:pt x="570852" y="306984"/>
                </a:lnTo>
                <a:lnTo>
                  <a:pt x="571360" y="306514"/>
                </a:lnTo>
                <a:lnTo>
                  <a:pt x="580110" y="308584"/>
                </a:lnTo>
                <a:lnTo>
                  <a:pt x="580110" y="303301"/>
                </a:lnTo>
                <a:lnTo>
                  <a:pt x="574713" y="301764"/>
                </a:lnTo>
                <a:lnTo>
                  <a:pt x="572363" y="299491"/>
                </a:lnTo>
                <a:lnTo>
                  <a:pt x="571690" y="295998"/>
                </a:lnTo>
                <a:lnTo>
                  <a:pt x="573874" y="293789"/>
                </a:lnTo>
                <a:lnTo>
                  <a:pt x="575995" y="292061"/>
                </a:lnTo>
                <a:lnTo>
                  <a:pt x="577011" y="290525"/>
                </a:lnTo>
                <a:lnTo>
                  <a:pt x="577773" y="289356"/>
                </a:lnTo>
                <a:lnTo>
                  <a:pt x="575919" y="287477"/>
                </a:lnTo>
                <a:lnTo>
                  <a:pt x="575081" y="286207"/>
                </a:lnTo>
                <a:lnTo>
                  <a:pt x="570026" y="290525"/>
                </a:lnTo>
                <a:lnTo>
                  <a:pt x="569379" y="289356"/>
                </a:lnTo>
                <a:lnTo>
                  <a:pt x="567740" y="286448"/>
                </a:lnTo>
                <a:lnTo>
                  <a:pt x="566204" y="283718"/>
                </a:lnTo>
                <a:lnTo>
                  <a:pt x="560324" y="286448"/>
                </a:lnTo>
                <a:lnTo>
                  <a:pt x="565315" y="279158"/>
                </a:lnTo>
                <a:lnTo>
                  <a:pt x="566572" y="277329"/>
                </a:lnTo>
                <a:lnTo>
                  <a:pt x="567690" y="275691"/>
                </a:lnTo>
                <a:lnTo>
                  <a:pt x="555993" y="277215"/>
                </a:lnTo>
                <a:lnTo>
                  <a:pt x="555993" y="310984"/>
                </a:lnTo>
                <a:lnTo>
                  <a:pt x="554393" y="311988"/>
                </a:lnTo>
                <a:lnTo>
                  <a:pt x="544944" y="310210"/>
                </a:lnTo>
                <a:lnTo>
                  <a:pt x="545185" y="310045"/>
                </a:lnTo>
                <a:lnTo>
                  <a:pt x="548995" y="307416"/>
                </a:lnTo>
                <a:lnTo>
                  <a:pt x="555142" y="306984"/>
                </a:lnTo>
                <a:lnTo>
                  <a:pt x="555993" y="310984"/>
                </a:lnTo>
                <a:lnTo>
                  <a:pt x="555993" y="277215"/>
                </a:lnTo>
                <a:lnTo>
                  <a:pt x="555028" y="277329"/>
                </a:lnTo>
                <a:lnTo>
                  <a:pt x="551815" y="273405"/>
                </a:lnTo>
                <a:lnTo>
                  <a:pt x="555840" y="266382"/>
                </a:lnTo>
                <a:lnTo>
                  <a:pt x="547674" y="265772"/>
                </a:lnTo>
                <a:lnTo>
                  <a:pt x="546836" y="267728"/>
                </a:lnTo>
                <a:lnTo>
                  <a:pt x="545909" y="269240"/>
                </a:lnTo>
                <a:lnTo>
                  <a:pt x="544118" y="277329"/>
                </a:lnTo>
                <a:lnTo>
                  <a:pt x="543725" y="278612"/>
                </a:lnTo>
                <a:lnTo>
                  <a:pt x="531037" y="279425"/>
                </a:lnTo>
                <a:lnTo>
                  <a:pt x="526910" y="282067"/>
                </a:lnTo>
                <a:lnTo>
                  <a:pt x="523024" y="285711"/>
                </a:lnTo>
                <a:lnTo>
                  <a:pt x="525170" y="289788"/>
                </a:lnTo>
                <a:lnTo>
                  <a:pt x="525919" y="292735"/>
                </a:lnTo>
                <a:lnTo>
                  <a:pt x="535571" y="289356"/>
                </a:lnTo>
                <a:lnTo>
                  <a:pt x="535711" y="289356"/>
                </a:lnTo>
                <a:lnTo>
                  <a:pt x="540639" y="294373"/>
                </a:lnTo>
                <a:lnTo>
                  <a:pt x="537972" y="299313"/>
                </a:lnTo>
                <a:lnTo>
                  <a:pt x="536905" y="303022"/>
                </a:lnTo>
                <a:lnTo>
                  <a:pt x="541324" y="311912"/>
                </a:lnTo>
                <a:lnTo>
                  <a:pt x="539978" y="312826"/>
                </a:lnTo>
                <a:lnTo>
                  <a:pt x="538187" y="321030"/>
                </a:lnTo>
                <a:lnTo>
                  <a:pt x="537425" y="322580"/>
                </a:lnTo>
                <a:lnTo>
                  <a:pt x="536867" y="324142"/>
                </a:lnTo>
                <a:lnTo>
                  <a:pt x="523328" y="319252"/>
                </a:lnTo>
                <a:lnTo>
                  <a:pt x="510921" y="337032"/>
                </a:lnTo>
                <a:lnTo>
                  <a:pt x="542823" y="337032"/>
                </a:lnTo>
                <a:lnTo>
                  <a:pt x="540943" y="330327"/>
                </a:lnTo>
                <a:lnTo>
                  <a:pt x="543521" y="329006"/>
                </a:lnTo>
                <a:lnTo>
                  <a:pt x="545884" y="327533"/>
                </a:lnTo>
                <a:lnTo>
                  <a:pt x="554634" y="324142"/>
                </a:lnTo>
                <a:lnTo>
                  <a:pt x="555942" y="323634"/>
                </a:lnTo>
                <a:lnTo>
                  <a:pt x="558914" y="324713"/>
                </a:lnTo>
                <a:lnTo>
                  <a:pt x="568007" y="333540"/>
                </a:lnTo>
                <a:lnTo>
                  <a:pt x="572160" y="335762"/>
                </a:lnTo>
                <a:lnTo>
                  <a:pt x="576961" y="339140"/>
                </a:lnTo>
                <a:lnTo>
                  <a:pt x="578789" y="334733"/>
                </a:lnTo>
                <a:lnTo>
                  <a:pt x="580237" y="331216"/>
                </a:lnTo>
                <a:lnTo>
                  <a:pt x="576110" y="329844"/>
                </a:lnTo>
                <a:lnTo>
                  <a:pt x="571792" y="334733"/>
                </a:lnTo>
                <a:lnTo>
                  <a:pt x="569950" y="329285"/>
                </a:lnTo>
                <a:lnTo>
                  <a:pt x="572566" y="323634"/>
                </a:lnTo>
                <a:lnTo>
                  <a:pt x="572630" y="323494"/>
                </a:lnTo>
                <a:lnTo>
                  <a:pt x="577037" y="329234"/>
                </a:lnTo>
                <a:lnTo>
                  <a:pt x="583768" y="326313"/>
                </a:lnTo>
                <a:lnTo>
                  <a:pt x="587019" y="324142"/>
                </a:lnTo>
                <a:lnTo>
                  <a:pt x="588175" y="323494"/>
                </a:lnTo>
                <a:lnTo>
                  <a:pt x="590397" y="322237"/>
                </a:lnTo>
                <a:lnTo>
                  <a:pt x="590054" y="322580"/>
                </a:lnTo>
                <a:lnTo>
                  <a:pt x="590308" y="322580"/>
                </a:lnTo>
                <a:lnTo>
                  <a:pt x="590524" y="322465"/>
                </a:lnTo>
                <a:lnTo>
                  <a:pt x="590931" y="322237"/>
                </a:lnTo>
                <a:lnTo>
                  <a:pt x="592162" y="321551"/>
                </a:lnTo>
                <a:lnTo>
                  <a:pt x="594283" y="320370"/>
                </a:lnTo>
                <a:lnTo>
                  <a:pt x="603389" y="315658"/>
                </a:lnTo>
                <a:close/>
              </a:path>
              <a:path w="1059814" h="399414">
                <a:moveTo>
                  <a:pt x="611759" y="356184"/>
                </a:moveTo>
                <a:lnTo>
                  <a:pt x="600062" y="352056"/>
                </a:lnTo>
                <a:lnTo>
                  <a:pt x="603224" y="361403"/>
                </a:lnTo>
                <a:lnTo>
                  <a:pt x="611759" y="356184"/>
                </a:lnTo>
                <a:close/>
              </a:path>
              <a:path w="1059814" h="399414">
                <a:moveTo>
                  <a:pt x="612013" y="356273"/>
                </a:moveTo>
                <a:lnTo>
                  <a:pt x="611809" y="356146"/>
                </a:lnTo>
                <a:lnTo>
                  <a:pt x="612013" y="356273"/>
                </a:lnTo>
                <a:close/>
              </a:path>
              <a:path w="1059814" h="399414">
                <a:moveTo>
                  <a:pt x="617258" y="352894"/>
                </a:moveTo>
                <a:lnTo>
                  <a:pt x="613625" y="349237"/>
                </a:lnTo>
                <a:lnTo>
                  <a:pt x="612508" y="349097"/>
                </a:lnTo>
                <a:lnTo>
                  <a:pt x="612076" y="349351"/>
                </a:lnTo>
                <a:lnTo>
                  <a:pt x="608609" y="351459"/>
                </a:lnTo>
                <a:lnTo>
                  <a:pt x="610806" y="353695"/>
                </a:lnTo>
                <a:lnTo>
                  <a:pt x="611835" y="355892"/>
                </a:lnTo>
                <a:lnTo>
                  <a:pt x="612343" y="353695"/>
                </a:lnTo>
                <a:lnTo>
                  <a:pt x="617258" y="352894"/>
                </a:lnTo>
                <a:close/>
              </a:path>
              <a:path w="1059814" h="399414">
                <a:moveTo>
                  <a:pt x="629983" y="257022"/>
                </a:moveTo>
                <a:lnTo>
                  <a:pt x="629742" y="257098"/>
                </a:lnTo>
                <a:lnTo>
                  <a:pt x="629704" y="257492"/>
                </a:lnTo>
                <a:lnTo>
                  <a:pt x="629920" y="257416"/>
                </a:lnTo>
                <a:lnTo>
                  <a:pt x="629983" y="257022"/>
                </a:lnTo>
                <a:close/>
              </a:path>
              <a:path w="1059814" h="399414">
                <a:moveTo>
                  <a:pt x="631494" y="263271"/>
                </a:moveTo>
                <a:lnTo>
                  <a:pt x="629704" y="257492"/>
                </a:lnTo>
                <a:lnTo>
                  <a:pt x="623011" y="259168"/>
                </a:lnTo>
                <a:lnTo>
                  <a:pt x="627253" y="266547"/>
                </a:lnTo>
                <a:lnTo>
                  <a:pt x="622846" y="269709"/>
                </a:lnTo>
                <a:lnTo>
                  <a:pt x="624509" y="272072"/>
                </a:lnTo>
                <a:lnTo>
                  <a:pt x="626033" y="274523"/>
                </a:lnTo>
                <a:lnTo>
                  <a:pt x="630237" y="268465"/>
                </a:lnTo>
                <a:lnTo>
                  <a:pt x="631494" y="263271"/>
                </a:lnTo>
                <a:close/>
              </a:path>
              <a:path w="1059814" h="399414">
                <a:moveTo>
                  <a:pt x="644055" y="258216"/>
                </a:moveTo>
                <a:lnTo>
                  <a:pt x="643940" y="258076"/>
                </a:lnTo>
                <a:lnTo>
                  <a:pt x="643763" y="258140"/>
                </a:lnTo>
                <a:lnTo>
                  <a:pt x="643902" y="258318"/>
                </a:lnTo>
                <a:lnTo>
                  <a:pt x="644055" y="258216"/>
                </a:lnTo>
                <a:close/>
              </a:path>
              <a:path w="1059814" h="399414">
                <a:moveTo>
                  <a:pt x="648601" y="54267"/>
                </a:moveTo>
                <a:lnTo>
                  <a:pt x="648271" y="49479"/>
                </a:lnTo>
                <a:lnTo>
                  <a:pt x="646747" y="47447"/>
                </a:lnTo>
                <a:lnTo>
                  <a:pt x="645414" y="45288"/>
                </a:lnTo>
                <a:lnTo>
                  <a:pt x="642772" y="45974"/>
                </a:lnTo>
                <a:lnTo>
                  <a:pt x="642950" y="48171"/>
                </a:lnTo>
                <a:lnTo>
                  <a:pt x="643369" y="50215"/>
                </a:lnTo>
                <a:lnTo>
                  <a:pt x="643724" y="52260"/>
                </a:lnTo>
                <a:lnTo>
                  <a:pt x="643826" y="52628"/>
                </a:lnTo>
                <a:lnTo>
                  <a:pt x="643674" y="52819"/>
                </a:lnTo>
                <a:lnTo>
                  <a:pt x="643559" y="53073"/>
                </a:lnTo>
                <a:lnTo>
                  <a:pt x="643521" y="53390"/>
                </a:lnTo>
                <a:lnTo>
                  <a:pt x="643572" y="53771"/>
                </a:lnTo>
                <a:lnTo>
                  <a:pt x="643737" y="54089"/>
                </a:lnTo>
                <a:lnTo>
                  <a:pt x="643966" y="54279"/>
                </a:lnTo>
                <a:lnTo>
                  <a:pt x="643661" y="58000"/>
                </a:lnTo>
                <a:lnTo>
                  <a:pt x="642962" y="65366"/>
                </a:lnTo>
                <a:lnTo>
                  <a:pt x="645629" y="66116"/>
                </a:lnTo>
                <a:lnTo>
                  <a:pt x="646506" y="64490"/>
                </a:lnTo>
                <a:lnTo>
                  <a:pt x="648385" y="62623"/>
                </a:lnTo>
                <a:lnTo>
                  <a:pt x="647420" y="58877"/>
                </a:lnTo>
                <a:lnTo>
                  <a:pt x="645972" y="56667"/>
                </a:lnTo>
                <a:lnTo>
                  <a:pt x="644677" y="54419"/>
                </a:lnTo>
                <a:lnTo>
                  <a:pt x="644829" y="54432"/>
                </a:lnTo>
                <a:lnTo>
                  <a:pt x="645134" y="54330"/>
                </a:lnTo>
                <a:lnTo>
                  <a:pt x="645350" y="54000"/>
                </a:lnTo>
                <a:lnTo>
                  <a:pt x="645464" y="53682"/>
                </a:lnTo>
                <a:lnTo>
                  <a:pt x="647090" y="54165"/>
                </a:lnTo>
                <a:lnTo>
                  <a:pt x="648601" y="54267"/>
                </a:lnTo>
                <a:close/>
              </a:path>
              <a:path w="1059814" h="399414">
                <a:moveTo>
                  <a:pt x="651167" y="264363"/>
                </a:moveTo>
                <a:lnTo>
                  <a:pt x="647877" y="263258"/>
                </a:lnTo>
                <a:lnTo>
                  <a:pt x="643890" y="262851"/>
                </a:lnTo>
                <a:lnTo>
                  <a:pt x="643801" y="258343"/>
                </a:lnTo>
                <a:lnTo>
                  <a:pt x="633958" y="260261"/>
                </a:lnTo>
                <a:lnTo>
                  <a:pt x="632434" y="262128"/>
                </a:lnTo>
                <a:lnTo>
                  <a:pt x="634517" y="271094"/>
                </a:lnTo>
                <a:lnTo>
                  <a:pt x="651167" y="264363"/>
                </a:lnTo>
                <a:close/>
              </a:path>
              <a:path w="1059814" h="399414">
                <a:moveTo>
                  <a:pt x="651497" y="264223"/>
                </a:moveTo>
                <a:lnTo>
                  <a:pt x="651446" y="264388"/>
                </a:lnTo>
                <a:lnTo>
                  <a:pt x="651497" y="264223"/>
                </a:lnTo>
                <a:close/>
              </a:path>
              <a:path w="1059814" h="399414">
                <a:moveTo>
                  <a:pt x="658177" y="389775"/>
                </a:moveTo>
                <a:lnTo>
                  <a:pt x="656361" y="389331"/>
                </a:lnTo>
                <a:lnTo>
                  <a:pt x="653757" y="387946"/>
                </a:lnTo>
                <a:lnTo>
                  <a:pt x="650849" y="390118"/>
                </a:lnTo>
                <a:lnTo>
                  <a:pt x="649681" y="392633"/>
                </a:lnTo>
                <a:lnTo>
                  <a:pt x="647712" y="395376"/>
                </a:lnTo>
                <a:lnTo>
                  <a:pt x="651179" y="394703"/>
                </a:lnTo>
                <a:lnTo>
                  <a:pt x="653745" y="394601"/>
                </a:lnTo>
                <a:lnTo>
                  <a:pt x="655866" y="393636"/>
                </a:lnTo>
                <a:lnTo>
                  <a:pt x="657021" y="393115"/>
                </a:lnTo>
                <a:lnTo>
                  <a:pt x="657440" y="391109"/>
                </a:lnTo>
                <a:lnTo>
                  <a:pt x="658177" y="389775"/>
                </a:lnTo>
                <a:close/>
              </a:path>
              <a:path w="1059814" h="399414">
                <a:moveTo>
                  <a:pt x="671131" y="273189"/>
                </a:moveTo>
                <a:lnTo>
                  <a:pt x="665988" y="265480"/>
                </a:lnTo>
                <a:lnTo>
                  <a:pt x="656018" y="271386"/>
                </a:lnTo>
                <a:lnTo>
                  <a:pt x="651471" y="264439"/>
                </a:lnTo>
                <a:lnTo>
                  <a:pt x="651090" y="267589"/>
                </a:lnTo>
                <a:lnTo>
                  <a:pt x="650989" y="270802"/>
                </a:lnTo>
                <a:lnTo>
                  <a:pt x="650189" y="273862"/>
                </a:lnTo>
                <a:lnTo>
                  <a:pt x="648627" y="279806"/>
                </a:lnTo>
                <a:lnTo>
                  <a:pt x="652043" y="281660"/>
                </a:lnTo>
                <a:lnTo>
                  <a:pt x="657225" y="282384"/>
                </a:lnTo>
                <a:lnTo>
                  <a:pt x="671131" y="273189"/>
                </a:lnTo>
                <a:close/>
              </a:path>
              <a:path w="1059814" h="399414">
                <a:moveTo>
                  <a:pt x="672795" y="316712"/>
                </a:moveTo>
                <a:lnTo>
                  <a:pt x="672617" y="316522"/>
                </a:lnTo>
                <a:lnTo>
                  <a:pt x="672630" y="316649"/>
                </a:lnTo>
                <a:lnTo>
                  <a:pt x="672795" y="316712"/>
                </a:lnTo>
                <a:close/>
              </a:path>
              <a:path w="1059814" h="399414">
                <a:moveTo>
                  <a:pt x="683755" y="389216"/>
                </a:moveTo>
                <a:lnTo>
                  <a:pt x="683602" y="389255"/>
                </a:lnTo>
                <a:lnTo>
                  <a:pt x="683450" y="389305"/>
                </a:lnTo>
                <a:lnTo>
                  <a:pt x="683298" y="389343"/>
                </a:lnTo>
                <a:lnTo>
                  <a:pt x="677913" y="387121"/>
                </a:lnTo>
                <a:lnTo>
                  <a:pt x="675894" y="391299"/>
                </a:lnTo>
                <a:lnTo>
                  <a:pt x="683285" y="389356"/>
                </a:lnTo>
                <a:lnTo>
                  <a:pt x="683450" y="389407"/>
                </a:lnTo>
                <a:lnTo>
                  <a:pt x="683666" y="389343"/>
                </a:lnTo>
                <a:lnTo>
                  <a:pt x="683755" y="389216"/>
                </a:lnTo>
                <a:close/>
              </a:path>
              <a:path w="1059814" h="399414">
                <a:moveTo>
                  <a:pt x="690333" y="388188"/>
                </a:moveTo>
                <a:lnTo>
                  <a:pt x="683729" y="389331"/>
                </a:lnTo>
                <a:lnTo>
                  <a:pt x="683387" y="391541"/>
                </a:lnTo>
                <a:lnTo>
                  <a:pt x="679602" y="393979"/>
                </a:lnTo>
                <a:lnTo>
                  <a:pt x="685088" y="396290"/>
                </a:lnTo>
                <a:lnTo>
                  <a:pt x="690333" y="388188"/>
                </a:lnTo>
                <a:close/>
              </a:path>
              <a:path w="1059814" h="399414">
                <a:moveTo>
                  <a:pt x="702589" y="219227"/>
                </a:moveTo>
                <a:lnTo>
                  <a:pt x="701738" y="213372"/>
                </a:lnTo>
                <a:lnTo>
                  <a:pt x="700989" y="213156"/>
                </a:lnTo>
                <a:lnTo>
                  <a:pt x="698614" y="212471"/>
                </a:lnTo>
                <a:lnTo>
                  <a:pt x="688174" y="213156"/>
                </a:lnTo>
                <a:lnTo>
                  <a:pt x="681532" y="212839"/>
                </a:lnTo>
                <a:lnTo>
                  <a:pt x="674662" y="212839"/>
                </a:lnTo>
                <a:lnTo>
                  <a:pt x="673925" y="216242"/>
                </a:lnTo>
                <a:lnTo>
                  <a:pt x="680415" y="222046"/>
                </a:lnTo>
                <a:lnTo>
                  <a:pt x="675055" y="225209"/>
                </a:lnTo>
                <a:lnTo>
                  <a:pt x="671614" y="218757"/>
                </a:lnTo>
                <a:lnTo>
                  <a:pt x="667461" y="217932"/>
                </a:lnTo>
                <a:lnTo>
                  <a:pt x="664298" y="218871"/>
                </a:lnTo>
                <a:lnTo>
                  <a:pt x="664298" y="234810"/>
                </a:lnTo>
                <a:lnTo>
                  <a:pt x="663956" y="234810"/>
                </a:lnTo>
                <a:lnTo>
                  <a:pt x="662647" y="235280"/>
                </a:lnTo>
                <a:lnTo>
                  <a:pt x="661060" y="235686"/>
                </a:lnTo>
                <a:lnTo>
                  <a:pt x="659472" y="236118"/>
                </a:lnTo>
                <a:lnTo>
                  <a:pt x="658926" y="234226"/>
                </a:lnTo>
                <a:lnTo>
                  <a:pt x="659587" y="234048"/>
                </a:lnTo>
                <a:lnTo>
                  <a:pt x="663803" y="232930"/>
                </a:lnTo>
                <a:lnTo>
                  <a:pt x="663943" y="233553"/>
                </a:lnTo>
                <a:lnTo>
                  <a:pt x="664298" y="234810"/>
                </a:lnTo>
                <a:lnTo>
                  <a:pt x="664298" y="218871"/>
                </a:lnTo>
                <a:lnTo>
                  <a:pt x="656310" y="221234"/>
                </a:lnTo>
                <a:lnTo>
                  <a:pt x="655485" y="228739"/>
                </a:lnTo>
                <a:lnTo>
                  <a:pt x="651090" y="234048"/>
                </a:lnTo>
                <a:lnTo>
                  <a:pt x="645134" y="234048"/>
                </a:lnTo>
                <a:lnTo>
                  <a:pt x="640880" y="229362"/>
                </a:lnTo>
                <a:lnTo>
                  <a:pt x="634072" y="234810"/>
                </a:lnTo>
                <a:lnTo>
                  <a:pt x="649173" y="239750"/>
                </a:lnTo>
                <a:lnTo>
                  <a:pt x="645388" y="247091"/>
                </a:lnTo>
                <a:lnTo>
                  <a:pt x="639229" y="244995"/>
                </a:lnTo>
                <a:lnTo>
                  <a:pt x="632663" y="244195"/>
                </a:lnTo>
                <a:lnTo>
                  <a:pt x="629983" y="257009"/>
                </a:lnTo>
                <a:lnTo>
                  <a:pt x="640549" y="253847"/>
                </a:lnTo>
                <a:lnTo>
                  <a:pt x="643940" y="258064"/>
                </a:lnTo>
                <a:lnTo>
                  <a:pt x="654278" y="260985"/>
                </a:lnTo>
                <a:lnTo>
                  <a:pt x="654685" y="253847"/>
                </a:lnTo>
                <a:lnTo>
                  <a:pt x="654773" y="252463"/>
                </a:lnTo>
                <a:lnTo>
                  <a:pt x="658507" y="247091"/>
                </a:lnTo>
                <a:lnTo>
                  <a:pt x="658736" y="246773"/>
                </a:lnTo>
                <a:lnTo>
                  <a:pt x="667194" y="242760"/>
                </a:lnTo>
                <a:lnTo>
                  <a:pt x="668185" y="241541"/>
                </a:lnTo>
                <a:lnTo>
                  <a:pt x="670750" y="236207"/>
                </a:lnTo>
                <a:lnTo>
                  <a:pt x="672325" y="232930"/>
                </a:lnTo>
                <a:lnTo>
                  <a:pt x="672503" y="232575"/>
                </a:lnTo>
                <a:lnTo>
                  <a:pt x="680847" y="234810"/>
                </a:lnTo>
                <a:lnTo>
                  <a:pt x="682688" y="235280"/>
                </a:lnTo>
                <a:lnTo>
                  <a:pt x="684364" y="235686"/>
                </a:lnTo>
                <a:lnTo>
                  <a:pt x="687806" y="236207"/>
                </a:lnTo>
                <a:lnTo>
                  <a:pt x="692238" y="237096"/>
                </a:lnTo>
                <a:lnTo>
                  <a:pt x="691248" y="232930"/>
                </a:lnTo>
                <a:lnTo>
                  <a:pt x="691159" y="232575"/>
                </a:lnTo>
                <a:lnTo>
                  <a:pt x="690727" y="230708"/>
                </a:lnTo>
                <a:lnTo>
                  <a:pt x="693077" y="226720"/>
                </a:lnTo>
                <a:lnTo>
                  <a:pt x="697420" y="225209"/>
                </a:lnTo>
                <a:lnTo>
                  <a:pt x="701395" y="223824"/>
                </a:lnTo>
                <a:lnTo>
                  <a:pt x="702589" y="219227"/>
                </a:lnTo>
                <a:close/>
              </a:path>
              <a:path w="1059814" h="399414">
                <a:moveTo>
                  <a:pt x="777265" y="24307"/>
                </a:moveTo>
                <a:lnTo>
                  <a:pt x="770166" y="22542"/>
                </a:lnTo>
                <a:lnTo>
                  <a:pt x="764235" y="23558"/>
                </a:lnTo>
                <a:lnTo>
                  <a:pt x="757148" y="27495"/>
                </a:lnTo>
                <a:lnTo>
                  <a:pt x="773861" y="34048"/>
                </a:lnTo>
                <a:lnTo>
                  <a:pt x="777265" y="24307"/>
                </a:lnTo>
                <a:close/>
              </a:path>
              <a:path w="1059814" h="399414">
                <a:moveTo>
                  <a:pt x="819035" y="22733"/>
                </a:moveTo>
                <a:lnTo>
                  <a:pt x="813485" y="19710"/>
                </a:lnTo>
                <a:lnTo>
                  <a:pt x="811987" y="23050"/>
                </a:lnTo>
                <a:lnTo>
                  <a:pt x="818159" y="24701"/>
                </a:lnTo>
                <a:lnTo>
                  <a:pt x="819035" y="22733"/>
                </a:lnTo>
                <a:close/>
              </a:path>
              <a:path w="1059814" h="399414">
                <a:moveTo>
                  <a:pt x="851890" y="19659"/>
                </a:moveTo>
                <a:lnTo>
                  <a:pt x="843648" y="22948"/>
                </a:lnTo>
                <a:lnTo>
                  <a:pt x="846836" y="28333"/>
                </a:lnTo>
                <a:lnTo>
                  <a:pt x="848677" y="25158"/>
                </a:lnTo>
                <a:lnTo>
                  <a:pt x="850290" y="22415"/>
                </a:lnTo>
                <a:lnTo>
                  <a:pt x="851890" y="19659"/>
                </a:lnTo>
                <a:close/>
              </a:path>
              <a:path w="1059814" h="399414">
                <a:moveTo>
                  <a:pt x="887044" y="53162"/>
                </a:moveTo>
                <a:lnTo>
                  <a:pt x="885888" y="38328"/>
                </a:lnTo>
                <a:lnTo>
                  <a:pt x="878865" y="38328"/>
                </a:lnTo>
                <a:lnTo>
                  <a:pt x="881367" y="43383"/>
                </a:lnTo>
                <a:lnTo>
                  <a:pt x="880440" y="46774"/>
                </a:lnTo>
                <a:lnTo>
                  <a:pt x="874268" y="42811"/>
                </a:lnTo>
                <a:lnTo>
                  <a:pt x="870470" y="56210"/>
                </a:lnTo>
                <a:lnTo>
                  <a:pt x="877468" y="58089"/>
                </a:lnTo>
                <a:lnTo>
                  <a:pt x="882764" y="57023"/>
                </a:lnTo>
                <a:lnTo>
                  <a:pt x="887044" y="53162"/>
                </a:lnTo>
                <a:close/>
              </a:path>
              <a:path w="1059814" h="399414">
                <a:moveTo>
                  <a:pt x="887374" y="8432"/>
                </a:moveTo>
                <a:lnTo>
                  <a:pt x="878332" y="15709"/>
                </a:lnTo>
                <a:lnTo>
                  <a:pt x="885304" y="20066"/>
                </a:lnTo>
                <a:lnTo>
                  <a:pt x="887374" y="8432"/>
                </a:lnTo>
                <a:close/>
              </a:path>
              <a:path w="1059814" h="399414">
                <a:moveTo>
                  <a:pt x="908735" y="23253"/>
                </a:moveTo>
                <a:lnTo>
                  <a:pt x="907770" y="20561"/>
                </a:lnTo>
                <a:lnTo>
                  <a:pt x="905141" y="20726"/>
                </a:lnTo>
                <a:lnTo>
                  <a:pt x="902335" y="20396"/>
                </a:lnTo>
                <a:lnTo>
                  <a:pt x="899934" y="21183"/>
                </a:lnTo>
                <a:lnTo>
                  <a:pt x="897216" y="22072"/>
                </a:lnTo>
                <a:lnTo>
                  <a:pt x="894359" y="24206"/>
                </a:lnTo>
                <a:lnTo>
                  <a:pt x="897420" y="28257"/>
                </a:lnTo>
                <a:lnTo>
                  <a:pt x="901153" y="27914"/>
                </a:lnTo>
                <a:lnTo>
                  <a:pt x="905243" y="26504"/>
                </a:lnTo>
                <a:lnTo>
                  <a:pt x="906894" y="24625"/>
                </a:lnTo>
                <a:lnTo>
                  <a:pt x="908735" y="23253"/>
                </a:lnTo>
                <a:close/>
              </a:path>
              <a:path w="1059814" h="399414">
                <a:moveTo>
                  <a:pt x="929513" y="25323"/>
                </a:moveTo>
                <a:lnTo>
                  <a:pt x="928979" y="22352"/>
                </a:lnTo>
                <a:lnTo>
                  <a:pt x="929386" y="17780"/>
                </a:lnTo>
                <a:lnTo>
                  <a:pt x="925271" y="20497"/>
                </a:lnTo>
                <a:lnTo>
                  <a:pt x="922566" y="21437"/>
                </a:lnTo>
                <a:lnTo>
                  <a:pt x="920673" y="24752"/>
                </a:lnTo>
                <a:lnTo>
                  <a:pt x="921727" y="27266"/>
                </a:lnTo>
                <a:lnTo>
                  <a:pt x="921931" y="29337"/>
                </a:lnTo>
                <a:lnTo>
                  <a:pt x="924128" y="28714"/>
                </a:lnTo>
                <a:lnTo>
                  <a:pt x="927430" y="28702"/>
                </a:lnTo>
                <a:lnTo>
                  <a:pt x="929513" y="25323"/>
                </a:lnTo>
                <a:close/>
              </a:path>
              <a:path w="1059814" h="399414">
                <a:moveTo>
                  <a:pt x="1000569" y="28587"/>
                </a:moveTo>
                <a:lnTo>
                  <a:pt x="996924" y="27495"/>
                </a:lnTo>
                <a:lnTo>
                  <a:pt x="993279" y="26301"/>
                </a:lnTo>
                <a:lnTo>
                  <a:pt x="990917" y="30581"/>
                </a:lnTo>
                <a:lnTo>
                  <a:pt x="990536" y="31267"/>
                </a:lnTo>
                <a:lnTo>
                  <a:pt x="991501" y="33528"/>
                </a:lnTo>
                <a:lnTo>
                  <a:pt x="996569" y="34899"/>
                </a:lnTo>
                <a:lnTo>
                  <a:pt x="999883" y="33921"/>
                </a:lnTo>
                <a:lnTo>
                  <a:pt x="1000569" y="28587"/>
                </a:lnTo>
                <a:close/>
              </a:path>
              <a:path w="1059814" h="399414">
                <a:moveTo>
                  <a:pt x="1027823" y="21755"/>
                </a:moveTo>
                <a:lnTo>
                  <a:pt x="1027379" y="14782"/>
                </a:lnTo>
                <a:lnTo>
                  <a:pt x="1017371" y="18961"/>
                </a:lnTo>
                <a:lnTo>
                  <a:pt x="1027290" y="22034"/>
                </a:lnTo>
                <a:lnTo>
                  <a:pt x="1027823" y="21755"/>
                </a:lnTo>
                <a:close/>
              </a:path>
              <a:path w="1059814" h="399414">
                <a:moveTo>
                  <a:pt x="1059434" y="32308"/>
                </a:moveTo>
                <a:lnTo>
                  <a:pt x="1051394" y="23202"/>
                </a:lnTo>
                <a:lnTo>
                  <a:pt x="1050709" y="10058"/>
                </a:lnTo>
                <a:lnTo>
                  <a:pt x="1050696" y="9804"/>
                </a:lnTo>
                <a:lnTo>
                  <a:pt x="1050696" y="9969"/>
                </a:lnTo>
                <a:lnTo>
                  <a:pt x="1045857" y="12115"/>
                </a:lnTo>
                <a:lnTo>
                  <a:pt x="1040549" y="13576"/>
                </a:lnTo>
                <a:lnTo>
                  <a:pt x="1033995" y="18161"/>
                </a:lnTo>
                <a:lnTo>
                  <a:pt x="1033513" y="22237"/>
                </a:lnTo>
                <a:lnTo>
                  <a:pt x="1032179" y="25234"/>
                </a:lnTo>
                <a:lnTo>
                  <a:pt x="1038123" y="27292"/>
                </a:lnTo>
                <a:lnTo>
                  <a:pt x="1038313" y="34556"/>
                </a:lnTo>
                <a:lnTo>
                  <a:pt x="1050607" y="39763"/>
                </a:lnTo>
                <a:lnTo>
                  <a:pt x="1054684" y="38608"/>
                </a:lnTo>
                <a:lnTo>
                  <a:pt x="1059434" y="32308"/>
                </a:lnTo>
                <a:close/>
              </a:path>
            </a:pathLst>
          </a:custGeom>
          <a:solidFill>
            <a:srgbClr val="16568B"/>
          </a:solidFill>
        </p:spPr>
        <p:txBody>
          <a:bodyPr wrap="square" lIns="0" tIns="0" rIns="0" bIns="0" rtlCol="0"/>
          <a:lstStyle/>
          <a:p>
            <a:endParaRPr/>
          </a:p>
        </p:txBody>
      </p:sp>
      <p:sp>
        <p:nvSpPr>
          <p:cNvPr id="222" name="bg object 222"/>
          <p:cNvSpPr/>
          <p:nvPr/>
        </p:nvSpPr>
        <p:spPr>
          <a:xfrm>
            <a:off x="4987099" y="4060545"/>
            <a:ext cx="1137920" cy="410209"/>
          </a:xfrm>
          <a:custGeom>
            <a:avLst/>
            <a:gdLst/>
            <a:ahLst/>
            <a:cxnLst/>
            <a:rect l="l" t="t" r="r" b="b"/>
            <a:pathLst>
              <a:path w="1137920" h="410210">
                <a:moveTo>
                  <a:pt x="7327" y="361950"/>
                </a:moveTo>
                <a:lnTo>
                  <a:pt x="5549" y="360578"/>
                </a:lnTo>
                <a:lnTo>
                  <a:pt x="4241" y="359029"/>
                </a:lnTo>
                <a:lnTo>
                  <a:pt x="2260" y="359752"/>
                </a:lnTo>
                <a:lnTo>
                  <a:pt x="1206" y="361086"/>
                </a:lnTo>
                <a:lnTo>
                  <a:pt x="0" y="362089"/>
                </a:lnTo>
                <a:lnTo>
                  <a:pt x="939" y="362978"/>
                </a:lnTo>
                <a:lnTo>
                  <a:pt x="1917" y="364617"/>
                </a:lnTo>
                <a:lnTo>
                  <a:pt x="4089" y="364477"/>
                </a:lnTo>
                <a:lnTo>
                  <a:pt x="5295" y="363194"/>
                </a:lnTo>
                <a:lnTo>
                  <a:pt x="7327" y="361950"/>
                </a:lnTo>
                <a:close/>
              </a:path>
              <a:path w="1137920" h="410210">
                <a:moveTo>
                  <a:pt x="64287" y="313994"/>
                </a:moveTo>
                <a:lnTo>
                  <a:pt x="63106" y="312039"/>
                </a:lnTo>
                <a:lnTo>
                  <a:pt x="61582" y="312204"/>
                </a:lnTo>
                <a:lnTo>
                  <a:pt x="60515" y="312940"/>
                </a:lnTo>
                <a:lnTo>
                  <a:pt x="59131" y="313563"/>
                </a:lnTo>
                <a:lnTo>
                  <a:pt x="59994" y="314998"/>
                </a:lnTo>
                <a:lnTo>
                  <a:pt x="60477" y="315823"/>
                </a:lnTo>
                <a:lnTo>
                  <a:pt x="60972" y="316636"/>
                </a:lnTo>
                <a:lnTo>
                  <a:pt x="62039" y="315887"/>
                </a:lnTo>
                <a:lnTo>
                  <a:pt x="63284" y="315252"/>
                </a:lnTo>
                <a:lnTo>
                  <a:pt x="64058" y="314286"/>
                </a:lnTo>
                <a:lnTo>
                  <a:pt x="64287" y="313994"/>
                </a:lnTo>
                <a:close/>
              </a:path>
              <a:path w="1137920" h="410210">
                <a:moveTo>
                  <a:pt x="77685" y="328053"/>
                </a:moveTo>
                <a:lnTo>
                  <a:pt x="75018" y="327736"/>
                </a:lnTo>
                <a:lnTo>
                  <a:pt x="72275" y="327063"/>
                </a:lnTo>
                <a:lnTo>
                  <a:pt x="68351" y="327710"/>
                </a:lnTo>
                <a:lnTo>
                  <a:pt x="67335" y="330047"/>
                </a:lnTo>
                <a:lnTo>
                  <a:pt x="66141" y="331444"/>
                </a:lnTo>
                <a:lnTo>
                  <a:pt x="68033" y="332422"/>
                </a:lnTo>
                <a:lnTo>
                  <a:pt x="70777" y="334683"/>
                </a:lnTo>
                <a:lnTo>
                  <a:pt x="71666" y="334149"/>
                </a:lnTo>
                <a:lnTo>
                  <a:pt x="74079" y="332714"/>
                </a:lnTo>
                <a:lnTo>
                  <a:pt x="75755" y="330187"/>
                </a:lnTo>
                <a:lnTo>
                  <a:pt x="77685" y="328053"/>
                </a:lnTo>
                <a:close/>
              </a:path>
              <a:path w="1137920" h="410210">
                <a:moveTo>
                  <a:pt x="80708" y="359676"/>
                </a:moveTo>
                <a:lnTo>
                  <a:pt x="75603" y="352069"/>
                </a:lnTo>
                <a:lnTo>
                  <a:pt x="71513" y="352399"/>
                </a:lnTo>
                <a:lnTo>
                  <a:pt x="68503" y="352971"/>
                </a:lnTo>
                <a:lnTo>
                  <a:pt x="71564" y="360540"/>
                </a:lnTo>
                <a:lnTo>
                  <a:pt x="76238" y="361594"/>
                </a:lnTo>
                <a:lnTo>
                  <a:pt x="80708" y="359676"/>
                </a:lnTo>
                <a:close/>
              </a:path>
              <a:path w="1137920" h="410210">
                <a:moveTo>
                  <a:pt x="93167" y="331241"/>
                </a:moveTo>
                <a:lnTo>
                  <a:pt x="92735" y="326605"/>
                </a:lnTo>
                <a:lnTo>
                  <a:pt x="92506" y="324167"/>
                </a:lnTo>
                <a:lnTo>
                  <a:pt x="91998" y="319303"/>
                </a:lnTo>
                <a:lnTo>
                  <a:pt x="81521" y="319443"/>
                </a:lnTo>
                <a:lnTo>
                  <a:pt x="78168" y="328002"/>
                </a:lnTo>
                <a:lnTo>
                  <a:pt x="77965" y="327914"/>
                </a:lnTo>
                <a:lnTo>
                  <a:pt x="78130" y="328117"/>
                </a:lnTo>
                <a:lnTo>
                  <a:pt x="81013" y="329120"/>
                </a:lnTo>
                <a:lnTo>
                  <a:pt x="83820" y="330339"/>
                </a:lnTo>
                <a:lnTo>
                  <a:pt x="91262" y="332778"/>
                </a:lnTo>
                <a:lnTo>
                  <a:pt x="93167" y="331241"/>
                </a:lnTo>
                <a:close/>
              </a:path>
              <a:path w="1137920" h="410210">
                <a:moveTo>
                  <a:pt x="94449" y="350062"/>
                </a:moveTo>
                <a:lnTo>
                  <a:pt x="92773" y="346227"/>
                </a:lnTo>
                <a:lnTo>
                  <a:pt x="91313" y="341972"/>
                </a:lnTo>
                <a:lnTo>
                  <a:pt x="85217" y="342404"/>
                </a:lnTo>
                <a:lnTo>
                  <a:pt x="82232" y="344766"/>
                </a:lnTo>
                <a:lnTo>
                  <a:pt x="83718" y="350824"/>
                </a:lnTo>
                <a:lnTo>
                  <a:pt x="87795" y="352399"/>
                </a:lnTo>
                <a:lnTo>
                  <a:pt x="89369" y="351840"/>
                </a:lnTo>
                <a:lnTo>
                  <a:pt x="94449" y="350062"/>
                </a:lnTo>
                <a:close/>
              </a:path>
              <a:path w="1137920" h="410210">
                <a:moveTo>
                  <a:pt x="105879" y="350685"/>
                </a:moveTo>
                <a:lnTo>
                  <a:pt x="101257" y="349770"/>
                </a:lnTo>
                <a:lnTo>
                  <a:pt x="100444" y="352653"/>
                </a:lnTo>
                <a:lnTo>
                  <a:pt x="100838" y="356616"/>
                </a:lnTo>
                <a:lnTo>
                  <a:pt x="105879" y="350685"/>
                </a:lnTo>
                <a:close/>
              </a:path>
              <a:path w="1137920" h="410210">
                <a:moveTo>
                  <a:pt x="114515" y="347776"/>
                </a:moveTo>
                <a:lnTo>
                  <a:pt x="112026" y="340753"/>
                </a:lnTo>
                <a:lnTo>
                  <a:pt x="106299" y="342125"/>
                </a:lnTo>
                <a:lnTo>
                  <a:pt x="103276" y="344690"/>
                </a:lnTo>
                <a:lnTo>
                  <a:pt x="106197" y="350443"/>
                </a:lnTo>
                <a:lnTo>
                  <a:pt x="114515" y="347840"/>
                </a:lnTo>
                <a:close/>
              </a:path>
              <a:path w="1137920" h="410210">
                <a:moveTo>
                  <a:pt x="116687" y="315277"/>
                </a:moveTo>
                <a:lnTo>
                  <a:pt x="106514" y="308343"/>
                </a:lnTo>
                <a:lnTo>
                  <a:pt x="102603" y="312864"/>
                </a:lnTo>
                <a:lnTo>
                  <a:pt x="102196" y="316852"/>
                </a:lnTo>
                <a:lnTo>
                  <a:pt x="110566" y="321856"/>
                </a:lnTo>
                <a:lnTo>
                  <a:pt x="113576" y="319112"/>
                </a:lnTo>
                <a:lnTo>
                  <a:pt x="116687" y="315277"/>
                </a:lnTo>
                <a:close/>
              </a:path>
              <a:path w="1137920" h="410210">
                <a:moveTo>
                  <a:pt x="153631" y="346595"/>
                </a:moveTo>
                <a:lnTo>
                  <a:pt x="147802" y="345833"/>
                </a:lnTo>
                <a:lnTo>
                  <a:pt x="142900" y="345541"/>
                </a:lnTo>
                <a:lnTo>
                  <a:pt x="138785" y="349427"/>
                </a:lnTo>
                <a:lnTo>
                  <a:pt x="143560" y="348907"/>
                </a:lnTo>
                <a:lnTo>
                  <a:pt x="149263" y="352704"/>
                </a:lnTo>
                <a:lnTo>
                  <a:pt x="153631" y="346595"/>
                </a:lnTo>
                <a:close/>
              </a:path>
              <a:path w="1137920" h="410210">
                <a:moveTo>
                  <a:pt x="159994" y="311823"/>
                </a:moveTo>
                <a:lnTo>
                  <a:pt x="157480" y="311302"/>
                </a:lnTo>
                <a:lnTo>
                  <a:pt x="156273" y="310769"/>
                </a:lnTo>
                <a:lnTo>
                  <a:pt x="154393" y="311035"/>
                </a:lnTo>
                <a:lnTo>
                  <a:pt x="153771" y="312089"/>
                </a:lnTo>
                <a:lnTo>
                  <a:pt x="153085" y="312724"/>
                </a:lnTo>
                <a:lnTo>
                  <a:pt x="154025" y="313461"/>
                </a:lnTo>
                <a:lnTo>
                  <a:pt x="155003" y="314807"/>
                </a:lnTo>
                <a:lnTo>
                  <a:pt x="156921" y="314693"/>
                </a:lnTo>
                <a:lnTo>
                  <a:pt x="157886" y="313423"/>
                </a:lnTo>
                <a:lnTo>
                  <a:pt x="159994" y="311823"/>
                </a:lnTo>
                <a:close/>
              </a:path>
              <a:path w="1137920" h="410210">
                <a:moveTo>
                  <a:pt x="172542" y="256755"/>
                </a:moveTo>
                <a:lnTo>
                  <a:pt x="172440" y="255612"/>
                </a:lnTo>
                <a:lnTo>
                  <a:pt x="172377" y="254723"/>
                </a:lnTo>
                <a:lnTo>
                  <a:pt x="171043" y="253276"/>
                </a:lnTo>
                <a:lnTo>
                  <a:pt x="169202" y="253187"/>
                </a:lnTo>
                <a:lnTo>
                  <a:pt x="167513" y="254215"/>
                </a:lnTo>
                <a:lnTo>
                  <a:pt x="167271" y="255066"/>
                </a:lnTo>
                <a:lnTo>
                  <a:pt x="167043" y="255841"/>
                </a:lnTo>
                <a:lnTo>
                  <a:pt x="168351" y="257022"/>
                </a:lnTo>
                <a:lnTo>
                  <a:pt x="170522" y="260438"/>
                </a:lnTo>
                <a:lnTo>
                  <a:pt x="171577" y="257975"/>
                </a:lnTo>
                <a:lnTo>
                  <a:pt x="172542" y="256755"/>
                </a:lnTo>
                <a:close/>
              </a:path>
              <a:path w="1137920" h="410210">
                <a:moveTo>
                  <a:pt x="182511" y="245795"/>
                </a:moveTo>
                <a:lnTo>
                  <a:pt x="180898" y="240614"/>
                </a:lnTo>
                <a:lnTo>
                  <a:pt x="177965" y="242836"/>
                </a:lnTo>
                <a:lnTo>
                  <a:pt x="173596" y="242201"/>
                </a:lnTo>
                <a:lnTo>
                  <a:pt x="175094" y="247840"/>
                </a:lnTo>
                <a:lnTo>
                  <a:pt x="176911" y="249161"/>
                </a:lnTo>
                <a:lnTo>
                  <a:pt x="177888" y="249085"/>
                </a:lnTo>
                <a:lnTo>
                  <a:pt x="182435" y="248678"/>
                </a:lnTo>
                <a:lnTo>
                  <a:pt x="182511" y="245795"/>
                </a:lnTo>
                <a:close/>
              </a:path>
              <a:path w="1137920" h="410210">
                <a:moveTo>
                  <a:pt x="193192" y="304012"/>
                </a:moveTo>
                <a:lnTo>
                  <a:pt x="184848" y="305358"/>
                </a:lnTo>
                <a:lnTo>
                  <a:pt x="189280" y="308241"/>
                </a:lnTo>
                <a:lnTo>
                  <a:pt x="193192" y="304012"/>
                </a:lnTo>
                <a:close/>
              </a:path>
              <a:path w="1137920" h="410210">
                <a:moveTo>
                  <a:pt x="196862" y="242062"/>
                </a:moveTo>
                <a:lnTo>
                  <a:pt x="196811" y="240893"/>
                </a:lnTo>
                <a:lnTo>
                  <a:pt x="196684" y="238544"/>
                </a:lnTo>
                <a:lnTo>
                  <a:pt x="194678" y="238810"/>
                </a:lnTo>
                <a:lnTo>
                  <a:pt x="192659" y="239026"/>
                </a:lnTo>
                <a:lnTo>
                  <a:pt x="190690" y="239458"/>
                </a:lnTo>
                <a:lnTo>
                  <a:pt x="190550" y="239483"/>
                </a:lnTo>
                <a:lnTo>
                  <a:pt x="190741" y="241922"/>
                </a:lnTo>
                <a:lnTo>
                  <a:pt x="190919" y="241947"/>
                </a:lnTo>
                <a:lnTo>
                  <a:pt x="192887" y="242125"/>
                </a:lnTo>
                <a:lnTo>
                  <a:pt x="194881" y="242062"/>
                </a:lnTo>
                <a:lnTo>
                  <a:pt x="196862" y="242062"/>
                </a:lnTo>
                <a:close/>
              </a:path>
              <a:path w="1137920" h="410210">
                <a:moveTo>
                  <a:pt x="212458" y="247980"/>
                </a:moveTo>
                <a:lnTo>
                  <a:pt x="203949" y="243230"/>
                </a:lnTo>
                <a:lnTo>
                  <a:pt x="203949" y="253987"/>
                </a:lnTo>
                <a:lnTo>
                  <a:pt x="212458" y="247980"/>
                </a:lnTo>
                <a:close/>
              </a:path>
              <a:path w="1137920" h="410210">
                <a:moveTo>
                  <a:pt x="234619" y="408965"/>
                </a:moveTo>
                <a:lnTo>
                  <a:pt x="234149" y="407771"/>
                </a:lnTo>
                <a:lnTo>
                  <a:pt x="233718" y="406908"/>
                </a:lnTo>
                <a:lnTo>
                  <a:pt x="233121" y="406806"/>
                </a:lnTo>
                <a:lnTo>
                  <a:pt x="229844" y="406222"/>
                </a:lnTo>
                <a:lnTo>
                  <a:pt x="226491" y="406273"/>
                </a:lnTo>
                <a:lnTo>
                  <a:pt x="224294" y="408965"/>
                </a:lnTo>
                <a:lnTo>
                  <a:pt x="234619" y="408965"/>
                </a:lnTo>
                <a:close/>
              </a:path>
              <a:path w="1137920" h="410210">
                <a:moveTo>
                  <a:pt x="235508" y="244398"/>
                </a:moveTo>
                <a:lnTo>
                  <a:pt x="235153" y="244373"/>
                </a:lnTo>
                <a:lnTo>
                  <a:pt x="234975" y="244373"/>
                </a:lnTo>
                <a:lnTo>
                  <a:pt x="235242" y="244665"/>
                </a:lnTo>
                <a:lnTo>
                  <a:pt x="235394" y="244703"/>
                </a:lnTo>
                <a:lnTo>
                  <a:pt x="235496" y="244500"/>
                </a:lnTo>
                <a:close/>
              </a:path>
              <a:path w="1137920" h="410210">
                <a:moveTo>
                  <a:pt x="238125" y="247929"/>
                </a:moveTo>
                <a:lnTo>
                  <a:pt x="235242" y="244678"/>
                </a:lnTo>
                <a:lnTo>
                  <a:pt x="231940" y="243852"/>
                </a:lnTo>
                <a:lnTo>
                  <a:pt x="231482" y="244690"/>
                </a:lnTo>
                <a:lnTo>
                  <a:pt x="231267" y="245122"/>
                </a:lnTo>
                <a:lnTo>
                  <a:pt x="236855" y="249351"/>
                </a:lnTo>
                <a:lnTo>
                  <a:pt x="238125" y="247929"/>
                </a:lnTo>
                <a:close/>
              </a:path>
              <a:path w="1137920" h="410210">
                <a:moveTo>
                  <a:pt x="241630" y="241236"/>
                </a:moveTo>
                <a:lnTo>
                  <a:pt x="240068" y="239318"/>
                </a:lnTo>
                <a:lnTo>
                  <a:pt x="239864" y="239407"/>
                </a:lnTo>
                <a:lnTo>
                  <a:pt x="238467" y="240030"/>
                </a:lnTo>
                <a:lnTo>
                  <a:pt x="237032" y="240779"/>
                </a:lnTo>
                <a:lnTo>
                  <a:pt x="235496" y="242404"/>
                </a:lnTo>
                <a:lnTo>
                  <a:pt x="235597" y="243471"/>
                </a:lnTo>
                <a:lnTo>
                  <a:pt x="235508" y="244398"/>
                </a:lnTo>
                <a:lnTo>
                  <a:pt x="236423" y="244462"/>
                </a:lnTo>
                <a:lnTo>
                  <a:pt x="237401" y="244627"/>
                </a:lnTo>
                <a:lnTo>
                  <a:pt x="238086" y="244284"/>
                </a:lnTo>
                <a:lnTo>
                  <a:pt x="239407" y="243598"/>
                </a:lnTo>
                <a:lnTo>
                  <a:pt x="240525" y="242493"/>
                </a:lnTo>
                <a:lnTo>
                  <a:pt x="241630" y="241236"/>
                </a:lnTo>
                <a:close/>
              </a:path>
              <a:path w="1137920" h="410210">
                <a:moveTo>
                  <a:pt x="342658" y="220218"/>
                </a:moveTo>
                <a:lnTo>
                  <a:pt x="342392" y="218452"/>
                </a:lnTo>
                <a:lnTo>
                  <a:pt x="341731" y="216789"/>
                </a:lnTo>
                <a:lnTo>
                  <a:pt x="339915" y="216115"/>
                </a:lnTo>
                <a:lnTo>
                  <a:pt x="339407" y="216408"/>
                </a:lnTo>
                <a:lnTo>
                  <a:pt x="333286" y="219964"/>
                </a:lnTo>
                <a:lnTo>
                  <a:pt x="328320" y="213448"/>
                </a:lnTo>
                <a:lnTo>
                  <a:pt x="322529" y="214795"/>
                </a:lnTo>
                <a:lnTo>
                  <a:pt x="319722" y="216890"/>
                </a:lnTo>
                <a:lnTo>
                  <a:pt x="316382" y="218592"/>
                </a:lnTo>
                <a:lnTo>
                  <a:pt x="312826" y="223062"/>
                </a:lnTo>
                <a:lnTo>
                  <a:pt x="312013" y="226529"/>
                </a:lnTo>
                <a:lnTo>
                  <a:pt x="313677" y="230619"/>
                </a:lnTo>
                <a:lnTo>
                  <a:pt x="316712" y="232575"/>
                </a:lnTo>
                <a:lnTo>
                  <a:pt x="322097" y="233832"/>
                </a:lnTo>
                <a:lnTo>
                  <a:pt x="324497" y="232003"/>
                </a:lnTo>
                <a:lnTo>
                  <a:pt x="326110" y="226098"/>
                </a:lnTo>
                <a:lnTo>
                  <a:pt x="327228" y="223443"/>
                </a:lnTo>
                <a:lnTo>
                  <a:pt x="328422" y="220078"/>
                </a:lnTo>
                <a:lnTo>
                  <a:pt x="329946" y="221005"/>
                </a:lnTo>
                <a:lnTo>
                  <a:pt x="331355" y="221780"/>
                </a:lnTo>
                <a:lnTo>
                  <a:pt x="336435" y="225120"/>
                </a:lnTo>
                <a:lnTo>
                  <a:pt x="339534" y="223799"/>
                </a:lnTo>
                <a:lnTo>
                  <a:pt x="342658" y="220218"/>
                </a:lnTo>
                <a:close/>
              </a:path>
              <a:path w="1137920" h="410210">
                <a:moveTo>
                  <a:pt x="350012" y="251625"/>
                </a:moveTo>
                <a:lnTo>
                  <a:pt x="349999" y="248323"/>
                </a:lnTo>
                <a:lnTo>
                  <a:pt x="344868" y="245046"/>
                </a:lnTo>
                <a:lnTo>
                  <a:pt x="338924" y="248729"/>
                </a:lnTo>
                <a:lnTo>
                  <a:pt x="339801" y="251980"/>
                </a:lnTo>
                <a:lnTo>
                  <a:pt x="345427" y="256273"/>
                </a:lnTo>
                <a:lnTo>
                  <a:pt x="350012" y="251625"/>
                </a:lnTo>
                <a:close/>
              </a:path>
              <a:path w="1137920" h="410210">
                <a:moveTo>
                  <a:pt x="356552" y="183565"/>
                </a:moveTo>
                <a:lnTo>
                  <a:pt x="352005" y="185407"/>
                </a:lnTo>
                <a:lnTo>
                  <a:pt x="349097" y="185775"/>
                </a:lnTo>
                <a:lnTo>
                  <a:pt x="347853" y="187337"/>
                </a:lnTo>
                <a:lnTo>
                  <a:pt x="346811" y="188645"/>
                </a:lnTo>
                <a:lnTo>
                  <a:pt x="347700" y="191338"/>
                </a:lnTo>
                <a:lnTo>
                  <a:pt x="347738" y="193421"/>
                </a:lnTo>
                <a:lnTo>
                  <a:pt x="349859" y="193065"/>
                </a:lnTo>
                <a:lnTo>
                  <a:pt x="352742" y="193382"/>
                </a:lnTo>
                <a:lnTo>
                  <a:pt x="355333" y="190766"/>
                </a:lnTo>
                <a:lnTo>
                  <a:pt x="355307" y="188061"/>
                </a:lnTo>
                <a:lnTo>
                  <a:pt x="356552" y="183565"/>
                </a:lnTo>
                <a:close/>
              </a:path>
              <a:path w="1137920" h="410210">
                <a:moveTo>
                  <a:pt x="370078" y="189280"/>
                </a:moveTo>
                <a:lnTo>
                  <a:pt x="368935" y="187985"/>
                </a:lnTo>
                <a:lnTo>
                  <a:pt x="368007" y="186601"/>
                </a:lnTo>
                <a:lnTo>
                  <a:pt x="367741" y="186715"/>
                </a:lnTo>
                <a:lnTo>
                  <a:pt x="366610" y="187147"/>
                </a:lnTo>
                <a:lnTo>
                  <a:pt x="365506" y="187909"/>
                </a:lnTo>
                <a:lnTo>
                  <a:pt x="364782" y="188836"/>
                </a:lnTo>
                <a:lnTo>
                  <a:pt x="364566" y="189090"/>
                </a:lnTo>
                <a:lnTo>
                  <a:pt x="365785" y="190969"/>
                </a:lnTo>
                <a:lnTo>
                  <a:pt x="366153" y="190919"/>
                </a:lnTo>
                <a:lnTo>
                  <a:pt x="367347" y="190741"/>
                </a:lnTo>
                <a:lnTo>
                  <a:pt x="368452" y="190017"/>
                </a:lnTo>
                <a:lnTo>
                  <a:pt x="370078" y="189280"/>
                </a:lnTo>
                <a:close/>
              </a:path>
              <a:path w="1137920" h="410210">
                <a:moveTo>
                  <a:pt x="380111" y="231076"/>
                </a:moveTo>
                <a:lnTo>
                  <a:pt x="379882" y="227609"/>
                </a:lnTo>
                <a:lnTo>
                  <a:pt x="379374" y="220751"/>
                </a:lnTo>
                <a:lnTo>
                  <a:pt x="374281" y="222377"/>
                </a:lnTo>
                <a:lnTo>
                  <a:pt x="372706" y="224866"/>
                </a:lnTo>
                <a:lnTo>
                  <a:pt x="375234" y="227965"/>
                </a:lnTo>
                <a:lnTo>
                  <a:pt x="376364" y="229362"/>
                </a:lnTo>
                <a:lnTo>
                  <a:pt x="378421" y="230085"/>
                </a:lnTo>
                <a:lnTo>
                  <a:pt x="380111" y="231076"/>
                </a:lnTo>
                <a:close/>
              </a:path>
              <a:path w="1137920" h="410210">
                <a:moveTo>
                  <a:pt x="389153" y="219938"/>
                </a:moveTo>
                <a:lnTo>
                  <a:pt x="387883" y="218262"/>
                </a:lnTo>
                <a:lnTo>
                  <a:pt x="384175" y="219278"/>
                </a:lnTo>
                <a:lnTo>
                  <a:pt x="382587" y="219697"/>
                </a:lnTo>
                <a:lnTo>
                  <a:pt x="381025" y="220230"/>
                </a:lnTo>
                <a:lnTo>
                  <a:pt x="379463" y="220713"/>
                </a:lnTo>
                <a:lnTo>
                  <a:pt x="389001" y="224726"/>
                </a:lnTo>
                <a:lnTo>
                  <a:pt x="389153" y="219938"/>
                </a:lnTo>
                <a:close/>
              </a:path>
              <a:path w="1137920" h="410210">
                <a:moveTo>
                  <a:pt x="393649" y="232016"/>
                </a:moveTo>
                <a:lnTo>
                  <a:pt x="393026" y="229971"/>
                </a:lnTo>
                <a:lnTo>
                  <a:pt x="391934" y="226402"/>
                </a:lnTo>
                <a:lnTo>
                  <a:pt x="388493" y="226085"/>
                </a:lnTo>
                <a:lnTo>
                  <a:pt x="383476" y="228777"/>
                </a:lnTo>
                <a:lnTo>
                  <a:pt x="381965" y="230073"/>
                </a:lnTo>
                <a:lnTo>
                  <a:pt x="380352" y="231241"/>
                </a:lnTo>
                <a:lnTo>
                  <a:pt x="381419" y="232486"/>
                </a:lnTo>
                <a:lnTo>
                  <a:pt x="382676" y="233641"/>
                </a:lnTo>
                <a:lnTo>
                  <a:pt x="385419" y="238340"/>
                </a:lnTo>
                <a:lnTo>
                  <a:pt x="388378" y="239534"/>
                </a:lnTo>
                <a:lnTo>
                  <a:pt x="392760" y="235432"/>
                </a:lnTo>
                <a:lnTo>
                  <a:pt x="393649" y="232016"/>
                </a:lnTo>
                <a:close/>
              </a:path>
              <a:path w="1137920" h="410210">
                <a:moveTo>
                  <a:pt x="399148" y="204190"/>
                </a:moveTo>
                <a:lnTo>
                  <a:pt x="398195" y="195681"/>
                </a:lnTo>
                <a:lnTo>
                  <a:pt x="397040" y="195465"/>
                </a:lnTo>
                <a:lnTo>
                  <a:pt x="396024" y="195021"/>
                </a:lnTo>
                <a:lnTo>
                  <a:pt x="389216" y="200533"/>
                </a:lnTo>
                <a:lnTo>
                  <a:pt x="386829" y="194754"/>
                </a:lnTo>
                <a:lnTo>
                  <a:pt x="377812" y="202920"/>
                </a:lnTo>
                <a:lnTo>
                  <a:pt x="382282" y="203911"/>
                </a:lnTo>
                <a:lnTo>
                  <a:pt x="384759" y="204114"/>
                </a:lnTo>
                <a:lnTo>
                  <a:pt x="394233" y="207975"/>
                </a:lnTo>
                <a:lnTo>
                  <a:pt x="399148" y="204190"/>
                </a:lnTo>
                <a:close/>
              </a:path>
              <a:path w="1137920" h="410210">
                <a:moveTo>
                  <a:pt x="399529" y="242252"/>
                </a:moveTo>
                <a:lnTo>
                  <a:pt x="399249" y="241566"/>
                </a:lnTo>
                <a:lnTo>
                  <a:pt x="398780" y="240360"/>
                </a:lnTo>
                <a:lnTo>
                  <a:pt x="397205" y="239547"/>
                </a:lnTo>
                <a:lnTo>
                  <a:pt x="396100" y="238569"/>
                </a:lnTo>
                <a:lnTo>
                  <a:pt x="395439" y="239585"/>
                </a:lnTo>
                <a:lnTo>
                  <a:pt x="394246" y="240626"/>
                </a:lnTo>
                <a:lnTo>
                  <a:pt x="394309" y="242646"/>
                </a:lnTo>
                <a:lnTo>
                  <a:pt x="395541" y="243636"/>
                </a:lnTo>
                <a:lnTo>
                  <a:pt x="396798" y="245414"/>
                </a:lnTo>
                <a:lnTo>
                  <a:pt x="398030" y="243573"/>
                </a:lnTo>
                <a:lnTo>
                  <a:pt x="399529" y="242252"/>
                </a:lnTo>
                <a:close/>
              </a:path>
              <a:path w="1137920" h="410210">
                <a:moveTo>
                  <a:pt x="429895" y="233197"/>
                </a:moveTo>
                <a:lnTo>
                  <a:pt x="423456" y="234696"/>
                </a:lnTo>
                <a:lnTo>
                  <a:pt x="422821" y="236359"/>
                </a:lnTo>
                <a:lnTo>
                  <a:pt x="427151" y="240715"/>
                </a:lnTo>
                <a:lnTo>
                  <a:pt x="429895" y="233197"/>
                </a:lnTo>
                <a:close/>
              </a:path>
              <a:path w="1137920" h="410210">
                <a:moveTo>
                  <a:pt x="440321" y="228727"/>
                </a:moveTo>
                <a:lnTo>
                  <a:pt x="427431" y="226580"/>
                </a:lnTo>
                <a:lnTo>
                  <a:pt x="430263" y="233172"/>
                </a:lnTo>
                <a:lnTo>
                  <a:pt x="439762" y="239725"/>
                </a:lnTo>
                <a:lnTo>
                  <a:pt x="440321" y="228727"/>
                </a:lnTo>
                <a:close/>
              </a:path>
              <a:path w="1137920" h="410210">
                <a:moveTo>
                  <a:pt x="447217" y="227418"/>
                </a:moveTo>
                <a:lnTo>
                  <a:pt x="446773" y="222123"/>
                </a:lnTo>
                <a:lnTo>
                  <a:pt x="443636" y="220726"/>
                </a:lnTo>
                <a:lnTo>
                  <a:pt x="441858" y="219227"/>
                </a:lnTo>
                <a:lnTo>
                  <a:pt x="439407" y="220586"/>
                </a:lnTo>
                <a:lnTo>
                  <a:pt x="440613" y="228422"/>
                </a:lnTo>
                <a:lnTo>
                  <a:pt x="440423" y="228434"/>
                </a:lnTo>
                <a:lnTo>
                  <a:pt x="440321" y="228625"/>
                </a:lnTo>
                <a:lnTo>
                  <a:pt x="440563" y="228765"/>
                </a:lnTo>
                <a:lnTo>
                  <a:pt x="440639" y="228549"/>
                </a:lnTo>
                <a:lnTo>
                  <a:pt x="444017" y="228396"/>
                </a:lnTo>
                <a:lnTo>
                  <a:pt x="447217" y="227418"/>
                </a:lnTo>
                <a:close/>
              </a:path>
              <a:path w="1137920" h="410210">
                <a:moveTo>
                  <a:pt x="512889" y="31026"/>
                </a:moveTo>
                <a:lnTo>
                  <a:pt x="511581" y="29895"/>
                </a:lnTo>
                <a:lnTo>
                  <a:pt x="508965" y="27609"/>
                </a:lnTo>
                <a:lnTo>
                  <a:pt x="507123" y="29705"/>
                </a:lnTo>
                <a:lnTo>
                  <a:pt x="508660" y="30645"/>
                </a:lnTo>
                <a:lnTo>
                  <a:pt x="511721" y="32550"/>
                </a:lnTo>
                <a:lnTo>
                  <a:pt x="512889" y="31026"/>
                </a:lnTo>
                <a:close/>
              </a:path>
              <a:path w="1137920" h="410210">
                <a:moveTo>
                  <a:pt x="684911" y="322186"/>
                </a:moveTo>
                <a:lnTo>
                  <a:pt x="683221" y="320433"/>
                </a:lnTo>
                <a:lnTo>
                  <a:pt x="681431" y="321373"/>
                </a:lnTo>
                <a:lnTo>
                  <a:pt x="679805" y="322338"/>
                </a:lnTo>
                <a:lnTo>
                  <a:pt x="678307" y="323888"/>
                </a:lnTo>
                <a:lnTo>
                  <a:pt x="679551" y="325501"/>
                </a:lnTo>
                <a:lnTo>
                  <a:pt x="680618" y="327482"/>
                </a:lnTo>
                <a:lnTo>
                  <a:pt x="682510" y="325272"/>
                </a:lnTo>
                <a:lnTo>
                  <a:pt x="683793" y="323938"/>
                </a:lnTo>
                <a:lnTo>
                  <a:pt x="684758" y="322427"/>
                </a:lnTo>
                <a:lnTo>
                  <a:pt x="684911" y="322186"/>
                </a:lnTo>
                <a:close/>
              </a:path>
              <a:path w="1137920" h="410210">
                <a:moveTo>
                  <a:pt x="749820" y="349415"/>
                </a:moveTo>
                <a:lnTo>
                  <a:pt x="748042" y="340652"/>
                </a:lnTo>
                <a:lnTo>
                  <a:pt x="734923" y="337908"/>
                </a:lnTo>
                <a:lnTo>
                  <a:pt x="733132" y="345401"/>
                </a:lnTo>
                <a:lnTo>
                  <a:pt x="737235" y="347192"/>
                </a:lnTo>
                <a:lnTo>
                  <a:pt x="741337" y="349135"/>
                </a:lnTo>
                <a:lnTo>
                  <a:pt x="746556" y="351040"/>
                </a:lnTo>
                <a:lnTo>
                  <a:pt x="748080" y="349986"/>
                </a:lnTo>
                <a:lnTo>
                  <a:pt x="749820" y="349415"/>
                </a:lnTo>
                <a:close/>
              </a:path>
              <a:path w="1137920" h="410210">
                <a:moveTo>
                  <a:pt x="761123" y="324421"/>
                </a:moveTo>
                <a:lnTo>
                  <a:pt x="761022" y="322795"/>
                </a:lnTo>
                <a:lnTo>
                  <a:pt x="759726" y="321691"/>
                </a:lnTo>
                <a:lnTo>
                  <a:pt x="758215" y="321043"/>
                </a:lnTo>
                <a:lnTo>
                  <a:pt x="756475" y="322097"/>
                </a:lnTo>
                <a:lnTo>
                  <a:pt x="756399" y="322694"/>
                </a:lnTo>
                <a:lnTo>
                  <a:pt x="756272" y="323684"/>
                </a:lnTo>
                <a:lnTo>
                  <a:pt x="757047" y="324789"/>
                </a:lnTo>
                <a:lnTo>
                  <a:pt x="757809" y="326809"/>
                </a:lnTo>
                <a:lnTo>
                  <a:pt x="759536" y="325247"/>
                </a:lnTo>
                <a:lnTo>
                  <a:pt x="761123" y="324421"/>
                </a:lnTo>
                <a:close/>
              </a:path>
              <a:path w="1137920" h="410210">
                <a:moveTo>
                  <a:pt x="765365" y="316204"/>
                </a:moveTo>
                <a:lnTo>
                  <a:pt x="765352" y="315379"/>
                </a:lnTo>
                <a:lnTo>
                  <a:pt x="765352" y="314553"/>
                </a:lnTo>
                <a:lnTo>
                  <a:pt x="763587" y="314464"/>
                </a:lnTo>
                <a:lnTo>
                  <a:pt x="761809" y="314337"/>
                </a:lnTo>
                <a:lnTo>
                  <a:pt x="760044" y="314426"/>
                </a:lnTo>
                <a:lnTo>
                  <a:pt x="759917" y="314426"/>
                </a:lnTo>
                <a:lnTo>
                  <a:pt x="759904" y="316179"/>
                </a:lnTo>
                <a:lnTo>
                  <a:pt x="759841" y="317119"/>
                </a:lnTo>
                <a:lnTo>
                  <a:pt x="761682" y="317080"/>
                </a:lnTo>
                <a:lnTo>
                  <a:pt x="765365" y="317030"/>
                </a:lnTo>
                <a:lnTo>
                  <a:pt x="765365" y="316204"/>
                </a:lnTo>
                <a:close/>
              </a:path>
              <a:path w="1137920" h="410210">
                <a:moveTo>
                  <a:pt x="765771" y="345960"/>
                </a:moveTo>
                <a:lnTo>
                  <a:pt x="758952" y="347510"/>
                </a:lnTo>
                <a:lnTo>
                  <a:pt x="757326" y="352475"/>
                </a:lnTo>
                <a:lnTo>
                  <a:pt x="761784" y="352590"/>
                </a:lnTo>
                <a:lnTo>
                  <a:pt x="765733" y="352894"/>
                </a:lnTo>
                <a:lnTo>
                  <a:pt x="765771" y="345960"/>
                </a:lnTo>
                <a:close/>
              </a:path>
              <a:path w="1137920" h="410210">
                <a:moveTo>
                  <a:pt x="776084" y="380593"/>
                </a:moveTo>
                <a:lnTo>
                  <a:pt x="772756" y="374167"/>
                </a:lnTo>
                <a:lnTo>
                  <a:pt x="766140" y="376161"/>
                </a:lnTo>
                <a:lnTo>
                  <a:pt x="761771" y="379514"/>
                </a:lnTo>
                <a:lnTo>
                  <a:pt x="763257" y="385318"/>
                </a:lnTo>
                <a:lnTo>
                  <a:pt x="764095" y="388607"/>
                </a:lnTo>
                <a:lnTo>
                  <a:pt x="765822" y="394449"/>
                </a:lnTo>
                <a:lnTo>
                  <a:pt x="772426" y="391871"/>
                </a:lnTo>
                <a:lnTo>
                  <a:pt x="774903" y="386041"/>
                </a:lnTo>
                <a:lnTo>
                  <a:pt x="776084" y="380593"/>
                </a:lnTo>
                <a:close/>
              </a:path>
              <a:path w="1137920" h="410210">
                <a:moveTo>
                  <a:pt x="789673" y="385572"/>
                </a:moveTo>
                <a:lnTo>
                  <a:pt x="788568" y="384556"/>
                </a:lnTo>
                <a:lnTo>
                  <a:pt x="787539" y="382866"/>
                </a:lnTo>
                <a:lnTo>
                  <a:pt x="786320" y="382727"/>
                </a:lnTo>
                <a:lnTo>
                  <a:pt x="785152" y="382600"/>
                </a:lnTo>
                <a:lnTo>
                  <a:pt x="783780" y="384086"/>
                </a:lnTo>
                <a:lnTo>
                  <a:pt x="781253" y="385610"/>
                </a:lnTo>
                <a:lnTo>
                  <a:pt x="783945" y="386702"/>
                </a:lnTo>
                <a:lnTo>
                  <a:pt x="785329" y="387705"/>
                </a:lnTo>
                <a:lnTo>
                  <a:pt x="787704" y="387667"/>
                </a:lnTo>
                <a:lnTo>
                  <a:pt x="788682" y="386321"/>
                </a:lnTo>
                <a:lnTo>
                  <a:pt x="789673" y="385572"/>
                </a:lnTo>
                <a:close/>
              </a:path>
              <a:path w="1137920" h="410210">
                <a:moveTo>
                  <a:pt x="790892" y="366737"/>
                </a:moveTo>
                <a:lnTo>
                  <a:pt x="772185" y="366737"/>
                </a:lnTo>
                <a:lnTo>
                  <a:pt x="770724" y="370547"/>
                </a:lnTo>
                <a:lnTo>
                  <a:pt x="770623" y="370801"/>
                </a:lnTo>
                <a:lnTo>
                  <a:pt x="776452" y="369658"/>
                </a:lnTo>
                <a:lnTo>
                  <a:pt x="782142" y="369023"/>
                </a:lnTo>
                <a:lnTo>
                  <a:pt x="790892" y="366737"/>
                </a:lnTo>
                <a:close/>
              </a:path>
              <a:path w="1137920" h="410210">
                <a:moveTo>
                  <a:pt x="800468" y="388962"/>
                </a:moveTo>
                <a:lnTo>
                  <a:pt x="798334" y="387908"/>
                </a:lnTo>
                <a:lnTo>
                  <a:pt x="797191" y="386854"/>
                </a:lnTo>
                <a:lnTo>
                  <a:pt x="795210" y="387235"/>
                </a:lnTo>
                <a:lnTo>
                  <a:pt x="793750" y="388327"/>
                </a:lnTo>
                <a:lnTo>
                  <a:pt x="793521" y="389280"/>
                </a:lnTo>
                <a:lnTo>
                  <a:pt x="793330" y="390017"/>
                </a:lnTo>
                <a:lnTo>
                  <a:pt x="795058" y="392010"/>
                </a:lnTo>
                <a:lnTo>
                  <a:pt x="796861" y="391502"/>
                </a:lnTo>
                <a:lnTo>
                  <a:pt x="798068" y="390448"/>
                </a:lnTo>
                <a:lnTo>
                  <a:pt x="800468" y="388962"/>
                </a:lnTo>
                <a:close/>
              </a:path>
              <a:path w="1137920" h="410210">
                <a:moveTo>
                  <a:pt x="800798" y="377558"/>
                </a:moveTo>
                <a:lnTo>
                  <a:pt x="797839" y="377024"/>
                </a:lnTo>
                <a:lnTo>
                  <a:pt x="794372" y="375437"/>
                </a:lnTo>
                <a:lnTo>
                  <a:pt x="793407" y="381050"/>
                </a:lnTo>
                <a:lnTo>
                  <a:pt x="794854" y="383108"/>
                </a:lnTo>
                <a:lnTo>
                  <a:pt x="795731" y="383197"/>
                </a:lnTo>
                <a:lnTo>
                  <a:pt x="800163" y="383679"/>
                </a:lnTo>
                <a:lnTo>
                  <a:pt x="800747" y="380733"/>
                </a:lnTo>
                <a:lnTo>
                  <a:pt x="800798" y="377558"/>
                </a:lnTo>
                <a:close/>
              </a:path>
              <a:path w="1137920" h="410210">
                <a:moveTo>
                  <a:pt x="801103" y="377621"/>
                </a:moveTo>
                <a:lnTo>
                  <a:pt x="801077" y="377469"/>
                </a:lnTo>
                <a:lnTo>
                  <a:pt x="801001" y="377139"/>
                </a:lnTo>
                <a:lnTo>
                  <a:pt x="800862" y="377266"/>
                </a:lnTo>
                <a:lnTo>
                  <a:pt x="800798" y="377558"/>
                </a:lnTo>
                <a:lnTo>
                  <a:pt x="801001" y="377609"/>
                </a:lnTo>
                <a:close/>
              </a:path>
              <a:path w="1137920" h="410210">
                <a:moveTo>
                  <a:pt x="818146" y="397725"/>
                </a:moveTo>
                <a:lnTo>
                  <a:pt x="814235" y="384276"/>
                </a:lnTo>
                <a:lnTo>
                  <a:pt x="803402" y="389686"/>
                </a:lnTo>
                <a:lnTo>
                  <a:pt x="807885" y="393509"/>
                </a:lnTo>
                <a:lnTo>
                  <a:pt x="810209" y="395833"/>
                </a:lnTo>
                <a:lnTo>
                  <a:pt x="813955" y="398284"/>
                </a:lnTo>
                <a:lnTo>
                  <a:pt x="815898" y="397725"/>
                </a:lnTo>
                <a:lnTo>
                  <a:pt x="818146" y="397725"/>
                </a:lnTo>
                <a:close/>
              </a:path>
              <a:path w="1137920" h="410210">
                <a:moveTo>
                  <a:pt x="818184" y="32321"/>
                </a:moveTo>
                <a:lnTo>
                  <a:pt x="816813" y="30556"/>
                </a:lnTo>
                <a:lnTo>
                  <a:pt x="816038" y="28816"/>
                </a:lnTo>
                <a:lnTo>
                  <a:pt x="814285" y="29959"/>
                </a:lnTo>
                <a:lnTo>
                  <a:pt x="812114" y="30822"/>
                </a:lnTo>
                <a:lnTo>
                  <a:pt x="810247" y="33680"/>
                </a:lnTo>
                <a:lnTo>
                  <a:pt x="810209" y="36080"/>
                </a:lnTo>
                <a:lnTo>
                  <a:pt x="811339" y="38417"/>
                </a:lnTo>
                <a:lnTo>
                  <a:pt x="814412" y="39217"/>
                </a:lnTo>
                <a:lnTo>
                  <a:pt x="815263" y="38658"/>
                </a:lnTo>
                <a:lnTo>
                  <a:pt x="816698" y="37706"/>
                </a:lnTo>
                <a:lnTo>
                  <a:pt x="818019" y="35674"/>
                </a:lnTo>
                <a:lnTo>
                  <a:pt x="818184" y="32321"/>
                </a:lnTo>
                <a:close/>
              </a:path>
              <a:path w="1137920" h="410210">
                <a:moveTo>
                  <a:pt x="824687" y="408965"/>
                </a:moveTo>
                <a:lnTo>
                  <a:pt x="822985" y="404558"/>
                </a:lnTo>
                <a:lnTo>
                  <a:pt x="819912" y="404685"/>
                </a:lnTo>
                <a:lnTo>
                  <a:pt x="814197" y="407136"/>
                </a:lnTo>
                <a:lnTo>
                  <a:pt x="818172" y="408965"/>
                </a:lnTo>
                <a:lnTo>
                  <a:pt x="824687" y="408965"/>
                </a:lnTo>
                <a:close/>
              </a:path>
              <a:path w="1137920" h="410210">
                <a:moveTo>
                  <a:pt x="828306" y="391655"/>
                </a:moveTo>
                <a:lnTo>
                  <a:pt x="828090" y="389597"/>
                </a:lnTo>
                <a:lnTo>
                  <a:pt x="827862" y="387400"/>
                </a:lnTo>
                <a:lnTo>
                  <a:pt x="826604" y="382968"/>
                </a:lnTo>
                <a:lnTo>
                  <a:pt x="821550" y="385711"/>
                </a:lnTo>
                <a:lnTo>
                  <a:pt x="821550" y="395033"/>
                </a:lnTo>
                <a:lnTo>
                  <a:pt x="824357" y="396189"/>
                </a:lnTo>
                <a:lnTo>
                  <a:pt x="825715" y="393979"/>
                </a:lnTo>
                <a:lnTo>
                  <a:pt x="828306" y="391655"/>
                </a:lnTo>
                <a:close/>
              </a:path>
              <a:path w="1137920" h="410210">
                <a:moveTo>
                  <a:pt x="845934" y="26644"/>
                </a:moveTo>
                <a:lnTo>
                  <a:pt x="842810" y="21856"/>
                </a:lnTo>
                <a:lnTo>
                  <a:pt x="841438" y="24549"/>
                </a:lnTo>
                <a:lnTo>
                  <a:pt x="838911" y="29438"/>
                </a:lnTo>
                <a:lnTo>
                  <a:pt x="843991" y="28117"/>
                </a:lnTo>
                <a:lnTo>
                  <a:pt x="845934" y="26644"/>
                </a:lnTo>
                <a:close/>
              </a:path>
              <a:path w="1137920" h="410210">
                <a:moveTo>
                  <a:pt x="868260" y="0"/>
                </a:moveTo>
                <a:lnTo>
                  <a:pt x="859955" y="495"/>
                </a:lnTo>
                <a:lnTo>
                  <a:pt x="852106" y="2082"/>
                </a:lnTo>
                <a:lnTo>
                  <a:pt x="847242" y="5803"/>
                </a:lnTo>
                <a:lnTo>
                  <a:pt x="845324" y="11607"/>
                </a:lnTo>
                <a:lnTo>
                  <a:pt x="846277" y="19456"/>
                </a:lnTo>
                <a:lnTo>
                  <a:pt x="850023" y="33223"/>
                </a:lnTo>
                <a:lnTo>
                  <a:pt x="842454" y="38506"/>
                </a:lnTo>
                <a:lnTo>
                  <a:pt x="843711" y="40563"/>
                </a:lnTo>
                <a:lnTo>
                  <a:pt x="844651" y="39344"/>
                </a:lnTo>
                <a:lnTo>
                  <a:pt x="845248" y="38087"/>
                </a:lnTo>
                <a:lnTo>
                  <a:pt x="847661" y="36423"/>
                </a:lnTo>
                <a:lnTo>
                  <a:pt x="849401" y="35953"/>
                </a:lnTo>
                <a:lnTo>
                  <a:pt x="850925" y="35153"/>
                </a:lnTo>
                <a:lnTo>
                  <a:pt x="857491" y="31699"/>
                </a:lnTo>
                <a:lnTo>
                  <a:pt x="857529" y="28625"/>
                </a:lnTo>
                <a:lnTo>
                  <a:pt x="850150" y="22783"/>
                </a:lnTo>
                <a:lnTo>
                  <a:pt x="868260" y="0"/>
                </a:lnTo>
                <a:close/>
              </a:path>
              <a:path w="1137920" h="410210">
                <a:moveTo>
                  <a:pt x="898842" y="371119"/>
                </a:moveTo>
                <a:lnTo>
                  <a:pt x="898702" y="370979"/>
                </a:lnTo>
                <a:lnTo>
                  <a:pt x="898550" y="370852"/>
                </a:lnTo>
                <a:lnTo>
                  <a:pt x="898410" y="370725"/>
                </a:lnTo>
                <a:lnTo>
                  <a:pt x="898563" y="371373"/>
                </a:lnTo>
                <a:lnTo>
                  <a:pt x="898702" y="371360"/>
                </a:lnTo>
                <a:lnTo>
                  <a:pt x="898804" y="371195"/>
                </a:lnTo>
                <a:close/>
              </a:path>
              <a:path w="1137920" h="410210">
                <a:moveTo>
                  <a:pt x="909154" y="31153"/>
                </a:moveTo>
                <a:lnTo>
                  <a:pt x="908659" y="28651"/>
                </a:lnTo>
                <a:lnTo>
                  <a:pt x="904278" y="29527"/>
                </a:lnTo>
                <a:lnTo>
                  <a:pt x="904544" y="31813"/>
                </a:lnTo>
                <a:lnTo>
                  <a:pt x="906081" y="31597"/>
                </a:lnTo>
                <a:lnTo>
                  <a:pt x="907618" y="31369"/>
                </a:lnTo>
                <a:lnTo>
                  <a:pt x="909154" y="31153"/>
                </a:lnTo>
                <a:close/>
              </a:path>
              <a:path w="1137920" h="410210">
                <a:moveTo>
                  <a:pt x="909853" y="366737"/>
                </a:moveTo>
                <a:lnTo>
                  <a:pt x="909764" y="366610"/>
                </a:lnTo>
                <a:lnTo>
                  <a:pt x="897445" y="366610"/>
                </a:lnTo>
                <a:lnTo>
                  <a:pt x="897369" y="366268"/>
                </a:lnTo>
                <a:lnTo>
                  <a:pt x="896759" y="366610"/>
                </a:lnTo>
                <a:lnTo>
                  <a:pt x="885050" y="366610"/>
                </a:lnTo>
                <a:lnTo>
                  <a:pt x="878687" y="366610"/>
                </a:lnTo>
                <a:lnTo>
                  <a:pt x="875906" y="366610"/>
                </a:lnTo>
                <a:lnTo>
                  <a:pt x="872375" y="366610"/>
                </a:lnTo>
                <a:lnTo>
                  <a:pt x="872375" y="366737"/>
                </a:lnTo>
                <a:lnTo>
                  <a:pt x="870966" y="366788"/>
                </a:lnTo>
                <a:lnTo>
                  <a:pt x="872375" y="366737"/>
                </a:lnTo>
                <a:lnTo>
                  <a:pt x="872375" y="366610"/>
                </a:lnTo>
                <a:lnTo>
                  <a:pt x="870762" y="366610"/>
                </a:lnTo>
                <a:lnTo>
                  <a:pt x="867206" y="363423"/>
                </a:lnTo>
                <a:lnTo>
                  <a:pt x="865555" y="357974"/>
                </a:lnTo>
                <a:lnTo>
                  <a:pt x="864082" y="352018"/>
                </a:lnTo>
                <a:lnTo>
                  <a:pt x="859218" y="357441"/>
                </a:lnTo>
                <a:lnTo>
                  <a:pt x="857973" y="361442"/>
                </a:lnTo>
                <a:lnTo>
                  <a:pt x="860704" y="365988"/>
                </a:lnTo>
                <a:lnTo>
                  <a:pt x="861314" y="366610"/>
                </a:lnTo>
                <a:lnTo>
                  <a:pt x="854290" y="366610"/>
                </a:lnTo>
                <a:lnTo>
                  <a:pt x="854735" y="362927"/>
                </a:lnTo>
                <a:lnTo>
                  <a:pt x="847128" y="363601"/>
                </a:lnTo>
                <a:lnTo>
                  <a:pt x="843508" y="360083"/>
                </a:lnTo>
                <a:lnTo>
                  <a:pt x="845223" y="352069"/>
                </a:lnTo>
                <a:lnTo>
                  <a:pt x="838682" y="354774"/>
                </a:lnTo>
                <a:lnTo>
                  <a:pt x="840955" y="359778"/>
                </a:lnTo>
                <a:lnTo>
                  <a:pt x="839000" y="362051"/>
                </a:lnTo>
                <a:lnTo>
                  <a:pt x="844435" y="366610"/>
                </a:lnTo>
                <a:lnTo>
                  <a:pt x="831659" y="366610"/>
                </a:lnTo>
                <a:lnTo>
                  <a:pt x="834720" y="359308"/>
                </a:lnTo>
                <a:lnTo>
                  <a:pt x="833678" y="355434"/>
                </a:lnTo>
                <a:lnTo>
                  <a:pt x="825677" y="349935"/>
                </a:lnTo>
                <a:lnTo>
                  <a:pt x="823214" y="365302"/>
                </a:lnTo>
                <a:lnTo>
                  <a:pt x="817143" y="366610"/>
                </a:lnTo>
                <a:lnTo>
                  <a:pt x="791387" y="366610"/>
                </a:lnTo>
                <a:lnTo>
                  <a:pt x="790892" y="366737"/>
                </a:lnTo>
                <a:lnTo>
                  <a:pt x="816559" y="366737"/>
                </a:lnTo>
                <a:lnTo>
                  <a:pt x="799452" y="370433"/>
                </a:lnTo>
                <a:lnTo>
                  <a:pt x="801001" y="377139"/>
                </a:lnTo>
                <a:lnTo>
                  <a:pt x="807948" y="370535"/>
                </a:lnTo>
                <a:lnTo>
                  <a:pt x="806894" y="376326"/>
                </a:lnTo>
                <a:lnTo>
                  <a:pt x="802690" y="380796"/>
                </a:lnTo>
                <a:lnTo>
                  <a:pt x="813600" y="383946"/>
                </a:lnTo>
                <a:lnTo>
                  <a:pt x="815543" y="381812"/>
                </a:lnTo>
                <a:lnTo>
                  <a:pt x="817219" y="374408"/>
                </a:lnTo>
                <a:lnTo>
                  <a:pt x="823404" y="375234"/>
                </a:lnTo>
                <a:lnTo>
                  <a:pt x="829335" y="372186"/>
                </a:lnTo>
                <a:lnTo>
                  <a:pt x="831608" y="366737"/>
                </a:lnTo>
                <a:lnTo>
                  <a:pt x="844588" y="366737"/>
                </a:lnTo>
                <a:lnTo>
                  <a:pt x="846404" y="368249"/>
                </a:lnTo>
                <a:lnTo>
                  <a:pt x="838441" y="371309"/>
                </a:lnTo>
                <a:lnTo>
                  <a:pt x="837971" y="374459"/>
                </a:lnTo>
                <a:lnTo>
                  <a:pt x="838060" y="377278"/>
                </a:lnTo>
                <a:lnTo>
                  <a:pt x="837095" y="379717"/>
                </a:lnTo>
                <a:lnTo>
                  <a:pt x="834961" y="385127"/>
                </a:lnTo>
                <a:lnTo>
                  <a:pt x="836930" y="388861"/>
                </a:lnTo>
                <a:lnTo>
                  <a:pt x="841502" y="391896"/>
                </a:lnTo>
                <a:lnTo>
                  <a:pt x="846988" y="384848"/>
                </a:lnTo>
                <a:lnTo>
                  <a:pt x="854024" y="386067"/>
                </a:lnTo>
                <a:lnTo>
                  <a:pt x="862037" y="389826"/>
                </a:lnTo>
                <a:lnTo>
                  <a:pt x="862711" y="385610"/>
                </a:lnTo>
                <a:lnTo>
                  <a:pt x="864717" y="381584"/>
                </a:lnTo>
                <a:lnTo>
                  <a:pt x="861783" y="376618"/>
                </a:lnTo>
                <a:lnTo>
                  <a:pt x="857326" y="375437"/>
                </a:lnTo>
                <a:lnTo>
                  <a:pt x="853516" y="373265"/>
                </a:lnTo>
                <a:lnTo>
                  <a:pt x="854278" y="366737"/>
                </a:lnTo>
                <a:lnTo>
                  <a:pt x="861441" y="366737"/>
                </a:lnTo>
                <a:lnTo>
                  <a:pt x="867727" y="373062"/>
                </a:lnTo>
                <a:lnTo>
                  <a:pt x="870839" y="371436"/>
                </a:lnTo>
                <a:lnTo>
                  <a:pt x="875792" y="372884"/>
                </a:lnTo>
                <a:lnTo>
                  <a:pt x="878624" y="366737"/>
                </a:lnTo>
                <a:lnTo>
                  <a:pt x="896531" y="366737"/>
                </a:lnTo>
                <a:lnTo>
                  <a:pt x="895781" y="367169"/>
                </a:lnTo>
                <a:lnTo>
                  <a:pt x="894981" y="367614"/>
                </a:lnTo>
                <a:lnTo>
                  <a:pt x="898423" y="370713"/>
                </a:lnTo>
                <a:lnTo>
                  <a:pt x="898067" y="369227"/>
                </a:lnTo>
                <a:lnTo>
                  <a:pt x="897724" y="367753"/>
                </a:lnTo>
                <a:lnTo>
                  <a:pt x="897470" y="366737"/>
                </a:lnTo>
                <a:lnTo>
                  <a:pt x="909853" y="366737"/>
                </a:lnTo>
                <a:close/>
              </a:path>
              <a:path w="1137920" h="410210">
                <a:moveTo>
                  <a:pt x="916520" y="374827"/>
                </a:moveTo>
                <a:lnTo>
                  <a:pt x="916393" y="374777"/>
                </a:lnTo>
                <a:lnTo>
                  <a:pt x="916254" y="374738"/>
                </a:lnTo>
                <a:lnTo>
                  <a:pt x="916127" y="374688"/>
                </a:lnTo>
                <a:lnTo>
                  <a:pt x="916063" y="374878"/>
                </a:lnTo>
                <a:lnTo>
                  <a:pt x="911644" y="374599"/>
                </a:lnTo>
                <a:lnTo>
                  <a:pt x="906640" y="376339"/>
                </a:lnTo>
                <a:lnTo>
                  <a:pt x="903516" y="371309"/>
                </a:lnTo>
                <a:lnTo>
                  <a:pt x="903109" y="370662"/>
                </a:lnTo>
                <a:lnTo>
                  <a:pt x="900430" y="371284"/>
                </a:lnTo>
                <a:lnTo>
                  <a:pt x="898715" y="371360"/>
                </a:lnTo>
                <a:lnTo>
                  <a:pt x="895273" y="377393"/>
                </a:lnTo>
                <a:lnTo>
                  <a:pt x="892784" y="376745"/>
                </a:lnTo>
                <a:lnTo>
                  <a:pt x="883881" y="373646"/>
                </a:lnTo>
                <a:lnTo>
                  <a:pt x="880224" y="375132"/>
                </a:lnTo>
                <a:lnTo>
                  <a:pt x="874661" y="384073"/>
                </a:lnTo>
                <a:lnTo>
                  <a:pt x="875538" y="385292"/>
                </a:lnTo>
                <a:lnTo>
                  <a:pt x="875830" y="386130"/>
                </a:lnTo>
                <a:lnTo>
                  <a:pt x="883729" y="383260"/>
                </a:lnTo>
                <a:lnTo>
                  <a:pt x="882103" y="390321"/>
                </a:lnTo>
                <a:lnTo>
                  <a:pt x="886320" y="389470"/>
                </a:lnTo>
                <a:lnTo>
                  <a:pt x="889762" y="391121"/>
                </a:lnTo>
                <a:lnTo>
                  <a:pt x="894867" y="381368"/>
                </a:lnTo>
                <a:lnTo>
                  <a:pt x="895515" y="381673"/>
                </a:lnTo>
                <a:lnTo>
                  <a:pt x="900557" y="386664"/>
                </a:lnTo>
                <a:lnTo>
                  <a:pt x="906259" y="383400"/>
                </a:lnTo>
                <a:lnTo>
                  <a:pt x="914781" y="383413"/>
                </a:lnTo>
                <a:lnTo>
                  <a:pt x="916038" y="375005"/>
                </a:lnTo>
                <a:lnTo>
                  <a:pt x="916178" y="375005"/>
                </a:lnTo>
                <a:lnTo>
                  <a:pt x="916317" y="374992"/>
                </a:lnTo>
                <a:lnTo>
                  <a:pt x="916457" y="375018"/>
                </a:lnTo>
                <a:lnTo>
                  <a:pt x="916495" y="374891"/>
                </a:lnTo>
                <a:close/>
              </a:path>
              <a:path w="1137920" h="410210">
                <a:moveTo>
                  <a:pt x="918070" y="367118"/>
                </a:moveTo>
                <a:lnTo>
                  <a:pt x="918019" y="366737"/>
                </a:lnTo>
                <a:lnTo>
                  <a:pt x="909853" y="366737"/>
                </a:lnTo>
                <a:lnTo>
                  <a:pt x="911085" y="368388"/>
                </a:lnTo>
                <a:lnTo>
                  <a:pt x="911555" y="368388"/>
                </a:lnTo>
                <a:lnTo>
                  <a:pt x="912152" y="368515"/>
                </a:lnTo>
                <a:lnTo>
                  <a:pt x="918070" y="367118"/>
                </a:lnTo>
                <a:close/>
              </a:path>
              <a:path w="1137920" h="410210">
                <a:moveTo>
                  <a:pt x="920457" y="408952"/>
                </a:moveTo>
                <a:lnTo>
                  <a:pt x="919619" y="406577"/>
                </a:lnTo>
                <a:lnTo>
                  <a:pt x="919137" y="405409"/>
                </a:lnTo>
                <a:lnTo>
                  <a:pt x="911758" y="407670"/>
                </a:lnTo>
                <a:lnTo>
                  <a:pt x="907186" y="403250"/>
                </a:lnTo>
                <a:lnTo>
                  <a:pt x="905433" y="408952"/>
                </a:lnTo>
                <a:lnTo>
                  <a:pt x="920457" y="408952"/>
                </a:lnTo>
                <a:close/>
              </a:path>
              <a:path w="1137920" h="410210">
                <a:moveTo>
                  <a:pt x="927823" y="393179"/>
                </a:moveTo>
                <a:lnTo>
                  <a:pt x="924826" y="388924"/>
                </a:lnTo>
                <a:lnTo>
                  <a:pt x="914946" y="391045"/>
                </a:lnTo>
                <a:lnTo>
                  <a:pt x="908900" y="394322"/>
                </a:lnTo>
                <a:lnTo>
                  <a:pt x="908062" y="397179"/>
                </a:lnTo>
                <a:lnTo>
                  <a:pt x="921473" y="397179"/>
                </a:lnTo>
                <a:lnTo>
                  <a:pt x="922909" y="394563"/>
                </a:lnTo>
                <a:lnTo>
                  <a:pt x="927823" y="393179"/>
                </a:lnTo>
                <a:close/>
              </a:path>
              <a:path w="1137920" h="410210">
                <a:moveTo>
                  <a:pt x="933488" y="397243"/>
                </a:moveTo>
                <a:lnTo>
                  <a:pt x="929373" y="391833"/>
                </a:lnTo>
                <a:lnTo>
                  <a:pt x="925525" y="395719"/>
                </a:lnTo>
                <a:lnTo>
                  <a:pt x="921727" y="397192"/>
                </a:lnTo>
                <a:lnTo>
                  <a:pt x="925499" y="398424"/>
                </a:lnTo>
                <a:lnTo>
                  <a:pt x="929068" y="403707"/>
                </a:lnTo>
                <a:lnTo>
                  <a:pt x="933488" y="397243"/>
                </a:lnTo>
                <a:close/>
              </a:path>
              <a:path w="1137920" h="410210">
                <a:moveTo>
                  <a:pt x="947674" y="29870"/>
                </a:moveTo>
                <a:lnTo>
                  <a:pt x="945883" y="26746"/>
                </a:lnTo>
                <a:lnTo>
                  <a:pt x="945946" y="26441"/>
                </a:lnTo>
                <a:lnTo>
                  <a:pt x="946264" y="24358"/>
                </a:lnTo>
                <a:lnTo>
                  <a:pt x="944727" y="23812"/>
                </a:lnTo>
                <a:lnTo>
                  <a:pt x="943076" y="23456"/>
                </a:lnTo>
                <a:lnTo>
                  <a:pt x="942898" y="23469"/>
                </a:lnTo>
                <a:lnTo>
                  <a:pt x="941260" y="23545"/>
                </a:lnTo>
                <a:lnTo>
                  <a:pt x="940435" y="24409"/>
                </a:lnTo>
                <a:lnTo>
                  <a:pt x="940435" y="25869"/>
                </a:lnTo>
                <a:lnTo>
                  <a:pt x="939266" y="27000"/>
                </a:lnTo>
                <a:lnTo>
                  <a:pt x="938199" y="28092"/>
                </a:lnTo>
                <a:lnTo>
                  <a:pt x="936574" y="30822"/>
                </a:lnTo>
                <a:lnTo>
                  <a:pt x="936980" y="32969"/>
                </a:lnTo>
                <a:lnTo>
                  <a:pt x="936815" y="34810"/>
                </a:lnTo>
                <a:lnTo>
                  <a:pt x="939088" y="34607"/>
                </a:lnTo>
                <a:lnTo>
                  <a:pt x="941908" y="35140"/>
                </a:lnTo>
                <a:lnTo>
                  <a:pt x="946213" y="32219"/>
                </a:lnTo>
                <a:lnTo>
                  <a:pt x="947674" y="29870"/>
                </a:lnTo>
                <a:close/>
              </a:path>
              <a:path w="1137920" h="410210">
                <a:moveTo>
                  <a:pt x="957681" y="395439"/>
                </a:moveTo>
                <a:lnTo>
                  <a:pt x="957389" y="395312"/>
                </a:lnTo>
                <a:lnTo>
                  <a:pt x="952982" y="395312"/>
                </a:lnTo>
                <a:lnTo>
                  <a:pt x="952995" y="395439"/>
                </a:lnTo>
                <a:lnTo>
                  <a:pt x="957681" y="395439"/>
                </a:lnTo>
                <a:close/>
              </a:path>
              <a:path w="1137920" h="410210">
                <a:moveTo>
                  <a:pt x="958215" y="366737"/>
                </a:moveTo>
                <a:lnTo>
                  <a:pt x="957757" y="366610"/>
                </a:lnTo>
                <a:lnTo>
                  <a:pt x="921334" y="366610"/>
                </a:lnTo>
                <a:lnTo>
                  <a:pt x="919911" y="365556"/>
                </a:lnTo>
                <a:lnTo>
                  <a:pt x="919518" y="366610"/>
                </a:lnTo>
                <a:lnTo>
                  <a:pt x="918006" y="366610"/>
                </a:lnTo>
                <a:lnTo>
                  <a:pt x="918019" y="366737"/>
                </a:lnTo>
                <a:lnTo>
                  <a:pt x="919467" y="366737"/>
                </a:lnTo>
                <a:lnTo>
                  <a:pt x="916520" y="374827"/>
                </a:lnTo>
                <a:lnTo>
                  <a:pt x="920864" y="376478"/>
                </a:lnTo>
                <a:lnTo>
                  <a:pt x="925055" y="376643"/>
                </a:lnTo>
                <a:lnTo>
                  <a:pt x="929982" y="372973"/>
                </a:lnTo>
                <a:lnTo>
                  <a:pt x="921512" y="366737"/>
                </a:lnTo>
                <a:lnTo>
                  <a:pt x="958215" y="366737"/>
                </a:lnTo>
                <a:close/>
              </a:path>
              <a:path w="1137920" h="410210">
                <a:moveTo>
                  <a:pt x="970013" y="361149"/>
                </a:moveTo>
                <a:lnTo>
                  <a:pt x="969962" y="356450"/>
                </a:lnTo>
                <a:lnTo>
                  <a:pt x="966876" y="354418"/>
                </a:lnTo>
                <a:lnTo>
                  <a:pt x="965149" y="353275"/>
                </a:lnTo>
                <a:lnTo>
                  <a:pt x="963409" y="352132"/>
                </a:lnTo>
                <a:lnTo>
                  <a:pt x="958532" y="353148"/>
                </a:lnTo>
                <a:lnTo>
                  <a:pt x="953401" y="352767"/>
                </a:lnTo>
                <a:lnTo>
                  <a:pt x="950899" y="349846"/>
                </a:lnTo>
                <a:lnTo>
                  <a:pt x="945997" y="344131"/>
                </a:lnTo>
                <a:lnTo>
                  <a:pt x="939761" y="348703"/>
                </a:lnTo>
                <a:lnTo>
                  <a:pt x="939253" y="348703"/>
                </a:lnTo>
                <a:lnTo>
                  <a:pt x="935431" y="349846"/>
                </a:lnTo>
                <a:lnTo>
                  <a:pt x="932078" y="348703"/>
                </a:lnTo>
                <a:lnTo>
                  <a:pt x="931418" y="348703"/>
                </a:lnTo>
                <a:lnTo>
                  <a:pt x="926045" y="344131"/>
                </a:lnTo>
                <a:lnTo>
                  <a:pt x="925423" y="344131"/>
                </a:lnTo>
                <a:lnTo>
                  <a:pt x="929652" y="340702"/>
                </a:lnTo>
                <a:lnTo>
                  <a:pt x="937793" y="334098"/>
                </a:lnTo>
                <a:lnTo>
                  <a:pt x="944854" y="331812"/>
                </a:lnTo>
                <a:lnTo>
                  <a:pt x="945642" y="331558"/>
                </a:lnTo>
                <a:lnTo>
                  <a:pt x="953884" y="328891"/>
                </a:lnTo>
                <a:lnTo>
                  <a:pt x="953084" y="331304"/>
                </a:lnTo>
                <a:lnTo>
                  <a:pt x="952703" y="332346"/>
                </a:lnTo>
                <a:lnTo>
                  <a:pt x="951865" y="333844"/>
                </a:lnTo>
                <a:lnTo>
                  <a:pt x="951687" y="336003"/>
                </a:lnTo>
                <a:lnTo>
                  <a:pt x="951623" y="339686"/>
                </a:lnTo>
                <a:lnTo>
                  <a:pt x="953249" y="341972"/>
                </a:lnTo>
                <a:lnTo>
                  <a:pt x="956094" y="342226"/>
                </a:lnTo>
                <a:lnTo>
                  <a:pt x="960285" y="340448"/>
                </a:lnTo>
                <a:lnTo>
                  <a:pt x="962799" y="338543"/>
                </a:lnTo>
                <a:lnTo>
                  <a:pt x="966978" y="336003"/>
                </a:lnTo>
                <a:lnTo>
                  <a:pt x="957541" y="332346"/>
                </a:lnTo>
                <a:lnTo>
                  <a:pt x="957630" y="331304"/>
                </a:lnTo>
                <a:lnTo>
                  <a:pt x="957922" y="329399"/>
                </a:lnTo>
                <a:lnTo>
                  <a:pt x="957999" y="328891"/>
                </a:lnTo>
                <a:lnTo>
                  <a:pt x="958926" y="322668"/>
                </a:lnTo>
                <a:lnTo>
                  <a:pt x="958989" y="322287"/>
                </a:lnTo>
                <a:lnTo>
                  <a:pt x="959065" y="321779"/>
                </a:lnTo>
                <a:lnTo>
                  <a:pt x="959142" y="321271"/>
                </a:lnTo>
                <a:lnTo>
                  <a:pt x="959675" y="321271"/>
                </a:lnTo>
                <a:lnTo>
                  <a:pt x="951357" y="319239"/>
                </a:lnTo>
                <a:lnTo>
                  <a:pt x="944587" y="314667"/>
                </a:lnTo>
                <a:lnTo>
                  <a:pt x="934415" y="318985"/>
                </a:lnTo>
                <a:lnTo>
                  <a:pt x="932891" y="321779"/>
                </a:lnTo>
                <a:lnTo>
                  <a:pt x="926249" y="323557"/>
                </a:lnTo>
                <a:lnTo>
                  <a:pt x="921334" y="323557"/>
                </a:lnTo>
                <a:lnTo>
                  <a:pt x="917841" y="323938"/>
                </a:lnTo>
                <a:lnTo>
                  <a:pt x="918959" y="323938"/>
                </a:lnTo>
                <a:lnTo>
                  <a:pt x="915809" y="332828"/>
                </a:lnTo>
                <a:lnTo>
                  <a:pt x="918984" y="332346"/>
                </a:lnTo>
                <a:lnTo>
                  <a:pt x="919861" y="332219"/>
                </a:lnTo>
                <a:lnTo>
                  <a:pt x="922464" y="331812"/>
                </a:lnTo>
                <a:lnTo>
                  <a:pt x="928852" y="332346"/>
                </a:lnTo>
                <a:lnTo>
                  <a:pt x="927023" y="332346"/>
                </a:lnTo>
                <a:lnTo>
                  <a:pt x="926553" y="336003"/>
                </a:lnTo>
                <a:lnTo>
                  <a:pt x="926439" y="336892"/>
                </a:lnTo>
                <a:lnTo>
                  <a:pt x="926350" y="337527"/>
                </a:lnTo>
                <a:lnTo>
                  <a:pt x="926312" y="337908"/>
                </a:lnTo>
                <a:lnTo>
                  <a:pt x="926223" y="338543"/>
                </a:lnTo>
                <a:lnTo>
                  <a:pt x="926122" y="339305"/>
                </a:lnTo>
                <a:lnTo>
                  <a:pt x="926045" y="339940"/>
                </a:lnTo>
                <a:lnTo>
                  <a:pt x="925944" y="340702"/>
                </a:lnTo>
                <a:lnTo>
                  <a:pt x="919962" y="332346"/>
                </a:lnTo>
                <a:lnTo>
                  <a:pt x="918984" y="332346"/>
                </a:lnTo>
                <a:lnTo>
                  <a:pt x="917054" y="336003"/>
                </a:lnTo>
                <a:lnTo>
                  <a:pt x="917257" y="336003"/>
                </a:lnTo>
                <a:lnTo>
                  <a:pt x="919048" y="342861"/>
                </a:lnTo>
                <a:lnTo>
                  <a:pt x="919111" y="343115"/>
                </a:lnTo>
                <a:lnTo>
                  <a:pt x="918489" y="344131"/>
                </a:lnTo>
                <a:lnTo>
                  <a:pt x="917930" y="344131"/>
                </a:lnTo>
                <a:lnTo>
                  <a:pt x="908354" y="346036"/>
                </a:lnTo>
                <a:lnTo>
                  <a:pt x="908735" y="346036"/>
                </a:lnTo>
                <a:lnTo>
                  <a:pt x="906945" y="346925"/>
                </a:lnTo>
                <a:lnTo>
                  <a:pt x="897750" y="347433"/>
                </a:lnTo>
                <a:lnTo>
                  <a:pt x="894245" y="350862"/>
                </a:lnTo>
                <a:lnTo>
                  <a:pt x="894270" y="351116"/>
                </a:lnTo>
                <a:lnTo>
                  <a:pt x="894372" y="352132"/>
                </a:lnTo>
                <a:lnTo>
                  <a:pt x="894499" y="353275"/>
                </a:lnTo>
                <a:lnTo>
                  <a:pt x="894613" y="354418"/>
                </a:lnTo>
                <a:lnTo>
                  <a:pt x="894702" y="355307"/>
                </a:lnTo>
                <a:lnTo>
                  <a:pt x="894829" y="356450"/>
                </a:lnTo>
                <a:lnTo>
                  <a:pt x="894905" y="357212"/>
                </a:lnTo>
                <a:lnTo>
                  <a:pt x="881989" y="358609"/>
                </a:lnTo>
                <a:lnTo>
                  <a:pt x="877989" y="352132"/>
                </a:lnTo>
                <a:lnTo>
                  <a:pt x="877392" y="352132"/>
                </a:lnTo>
                <a:lnTo>
                  <a:pt x="891324" y="348703"/>
                </a:lnTo>
                <a:lnTo>
                  <a:pt x="892543" y="348703"/>
                </a:lnTo>
                <a:lnTo>
                  <a:pt x="890587" y="346036"/>
                </a:lnTo>
                <a:lnTo>
                  <a:pt x="889850" y="345020"/>
                </a:lnTo>
                <a:lnTo>
                  <a:pt x="888276" y="342861"/>
                </a:lnTo>
                <a:lnTo>
                  <a:pt x="880351" y="345020"/>
                </a:lnTo>
                <a:lnTo>
                  <a:pt x="879030" y="343115"/>
                </a:lnTo>
                <a:lnTo>
                  <a:pt x="876401" y="339305"/>
                </a:lnTo>
                <a:lnTo>
                  <a:pt x="872629" y="338289"/>
                </a:lnTo>
                <a:lnTo>
                  <a:pt x="871220" y="337908"/>
                </a:lnTo>
                <a:lnTo>
                  <a:pt x="868578" y="337908"/>
                </a:lnTo>
                <a:lnTo>
                  <a:pt x="864247" y="338162"/>
                </a:lnTo>
                <a:lnTo>
                  <a:pt x="857796" y="338289"/>
                </a:lnTo>
                <a:lnTo>
                  <a:pt x="858367" y="336892"/>
                </a:lnTo>
                <a:lnTo>
                  <a:pt x="861415" y="329399"/>
                </a:lnTo>
                <a:lnTo>
                  <a:pt x="861910" y="328891"/>
                </a:lnTo>
                <a:lnTo>
                  <a:pt x="867371" y="324192"/>
                </a:lnTo>
                <a:lnTo>
                  <a:pt x="876427" y="322668"/>
                </a:lnTo>
                <a:lnTo>
                  <a:pt x="871423" y="318477"/>
                </a:lnTo>
                <a:lnTo>
                  <a:pt x="866470" y="317461"/>
                </a:lnTo>
                <a:lnTo>
                  <a:pt x="861479" y="317461"/>
                </a:lnTo>
                <a:lnTo>
                  <a:pt x="854646" y="316826"/>
                </a:lnTo>
                <a:lnTo>
                  <a:pt x="848601" y="323557"/>
                </a:lnTo>
                <a:lnTo>
                  <a:pt x="856805" y="324573"/>
                </a:lnTo>
                <a:lnTo>
                  <a:pt x="859599" y="328256"/>
                </a:lnTo>
                <a:lnTo>
                  <a:pt x="845286" y="336892"/>
                </a:lnTo>
                <a:lnTo>
                  <a:pt x="844740" y="334352"/>
                </a:lnTo>
                <a:lnTo>
                  <a:pt x="844689" y="334098"/>
                </a:lnTo>
                <a:lnTo>
                  <a:pt x="845578" y="332828"/>
                </a:lnTo>
                <a:lnTo>
                  <a:pt x="845756" y="332346"/>
                </a:lnTo>
                <a:lnTo>
                  <a:pt x="846543" y="329399"/>
                </a:lnTo>
                <a:lnTo>
                  <a:pt x="846620" y="326605"/>
                </a:lnTo>
                <a:lnTo>
                  <a:pt x="846759" y="325335"/>
                </a:lnTo>
                <a:lnTo>
                  <a:pt x="837768" y="327621"/>
                </a:lnTo>
                <a:lnTo>
                  <a:pt x="837907" y="327621"/>
                </a:lnTo>
                <a:lnTo>
                  <a:pt x="840130" y="336892"/>
                </a:lnTo>
                <a:lnTo>
                  <a:pt x="840105" y="337908"/>
                </a:lnTo>
                <a:lnTo>
                  <a:pt x="839863" y="339305"/>
                </a:lnTo>
                <a:lnTo>
                  <a:pt x="839749" y="343115"/>
                </a:lnTo>
                <a:lnTo>
                  <a:pt x="828065" y="337527"/>
                </a:lnTo>
                <a:lnTo>
                  <a:pt x="827659" y="337527"/>
                </a:lnTo>
                <a:lnTo>
                  <a:pt x="823264" y="341591"/>
                </a:lnTo>
                <a:lnTo>
                  <a:pt x="820877" y="348589"/>
                </a:lnTo>
                <a:lnTo>
                  <a:pt x="815517" y="346036"/>
                </a:lnTo>
                <a:lnTo>
                  <a:pt x="812838" y="344766"/>
                </a:lnTo>
                <a:lnTo>
                  <a:pt x="812927" y="344131"/>
                </a:lnTo>
                <a:lnTo>
                  <a:pt x="813003" y="343496"/>
                </a:lnTo>
                <a:lnTo>
                  <a:pt x="813092" y="342861"/>
                </a:lnTo>
                <a:lnTo>
                  <a:pt x="813206" y="341972"/>
                </a:lnTo>
                <a:lnTo>
                  <a:pt x="813257" y="341591"/>
                </a:lnTo>
                <a:lnTo>
                  <a:pt x="813384" y="340702"/>
                </a:lnTo>
                <a:lnTo>
                  <a:pt x="813485" y="339940"/>
                </a:lnTo>
                <a:lnTo>
                  <a:pt x="813562" y="339305"/>
                </a:lnTo>
                <a:lnTo>
                  <a:pt x="813663" y="338543"/>
                </a:lnTo>
                <a:lnTo>
                  <a:pt x="813752" y="337908"/>
                </a:lnTo>
                <a:lnTo>
                  <a:pt x="818146" y="334352"/>
                </a:lnTo>
                <a:lnTo>
                  <a:pt x="825715" y="333082"/>
                </a:lnTo>
                <a:lnTo>
                  <a:pt x="822845" y="331304"/>
                </a:lnTo>
                <a:lnTo>
                  <a:pt x="822236" y="330923"/>
                </a:lnTo>
                <a:lnTo>
                  <a:pt x="817105" y="331050"/>
                </a:lnTo>
                <a:lnTo>
                  <a:pt x="821169" y="326605"/>
                </a:lnTo>
                <a:lnTo>
                  <a:pt x="816864" y="325335"/>
                </a:lnTo>
                <a:lnTo>
                  <a:pt x="816635" y="325335"/>
                </a:lnTo>
                <a:lnTo>
                  <a:pt x="813714" y="323557"/>
                </a:lnTo>
                <a:lnTo>
                  <a:pt x="812698" y="322668"/>
                </a:lnTo>
                <a:lnTo>
                  <a:pt x="808215" y="318477"/>
                </a:lnTo>
                <a:lnTo>
                  <a:pt x="807669" y="318477"/>
                </a:lnTo>
                <a:lnTo>
                  <a:pt x="806564" y="317842"/>
                </a:lnTo>
                <a:lnTo>
                  <a:pt x="806221" y="317842"/>
                </a:lnTo>
                <a:lnTo>
                  <a:pt x="809459" y="325335"/>
                </a:lnTo>
                <a:lnTo>
                  <a:pt x="809104" y="325335"/>
                </a:lnTo>
                <a:lnTo>
                  <a:pt x="800404" y="328891"/>
                </a:lnTo>
                <a:lnTo>
                  <a:pt x="800696" y="328891"/>
                </a:lnTo>
                <a:lnTo>
                  <a:pt x="799871" y="336003"/>
                </a:lnTo>
                <a:lnTo>
                  <a:pt x="806640" y="336003"/>
                </a:lnTo>
                <a:lnTo>
                  <a:pt x="806640" y="343496"/>
                </a:lnTo>
                <a:lnTo>
                  <a:pt x="803973" y="341972"/>
                </a:lnTo>
                <a:lnTo>
                  <a:pt x="795083" y="336892"/>
                </a:lnTo>
                <a:lnTo>
                  <a:pt x="794804" y="336892"/>
                </a:lnTo>
                <a:lnTo>
                  <a:pt x="796620" y="332346"/>
                </a:lnTo>
                <a:lnTo>
                  <a:pt x="796823" y="331812"/>
                </a:lnTo>
                <a:lnTo>
                  <a:pt x="796925" y="331558"/>
                </a:lnTo>
                <a:lnTo>
                  <a:pt x="797026" y="331304"/>
                </a:lnTo>
                <a:lnTo>
                  <a:pt x="797229" y="330796"/>
                </a:lnTo>
                <a:lnTo>
                  <a:pt x="797331" y="330415"/>
                </a:lnTo>
                <a:lnTo>
                  <a:pt x="798372" y="324573"/>
                </a:lnTo>
                <a:lnTo>
                  <a:pt x="799807" y="323938"/>
                </a:lnTo>
                <a:lnTo>
                  <a:pt x="805853" y="321271"/>
                </a:lnTo>
                <a:lnTo>
                  <a:pt x="805929" y="318985"/>
                </a:lnTo>
                <a:lnTo>
                  <a:pt x="806056" y="318477"/>
                </a:lnTo>
                <a:lnTo>
                  <a:pt x="806221" y="317842"/>
                </a:lnTo>
                <a:lnTo>
                  <a:pt x="806678" y="317461"/>
                </a:lnTo>
                <a:lnTo>
                  <a:pt x="811085" y="314032"/>
                </a:lnTo>
                <a:lnTo>
                  <a:pt x="805421" y="314413"/>
                </a:lnTo>
                <a:lnTo>
                  <a:pt x="798601" y="318363"/>
                </a:lnTo>
                <a:lnTo>
                  <a:pt x="795972" y="317080"/>
                </a:lnTo>
                <a:lnTo>
                  <a:pt x="793864" y="316064"/>
                </a:lnTo>
                <a:lnTo>
                  <a:pt x="789673" y="311873"/>
                </a:lnTo>
                <a:lnTo>
                  <a:pt x="788441" y="313601"/>
                </a:lnTo>
                <a:lnTo>
                  <a:pt x="788441" y="344131"/>
                </a:lnTo>
                <a:lnTo>
                  <a:pt x="783564" y="346036"/>
                </a:lnTo>
                <a:lnTo>
                  <a:pt x="782789" y="344512"/>
                </a:lnTo>
                <a:lnTo>
                  <a:pt x="787514" y="341972"/>
                </a:lnTo>
                <a:lnTo>
                  <a:pt x="788441" y="344131"/>
                </a:lnTo>
                <a:lnTo>
                  <a:pt x="788441" y="313601"/>
                </a:lnTo>
                <a:lnTo>
                  <a:pt x="785952" y="317080"/>
                </a:lnTo>
                <a:lnTo>
                  <a:pt x="781659" y="314921"/>
                </a:lnTo>
                <a:lnTo>
                  <a:pt x="783094" y="312508"/>
                </a:lnTo>
                <a:lnTo>
                  <a:pt x="784352" y="310095"/>
                </a:lnTo>
                <a:lnTo>
                  <a:pt x="788022" y="305269"/>
                </a:lnTo>
                <a:lnTo>
                  <a:pt x="790397" y="304126"/>
                </a:lnTo>
                <a:lnTo>
                  <a:pt x="801662" y="307047"/>
                </a:lnTo>
                <a:lnTo>
                  <a:pt x="805548" y="304126"/>
                </a:lnTo>
                <a:lnTo>
                  <a:pt x="809256" y="301332"/>
                </a:lnTo>
                <a:lnTo>
                  <a:pt x="809218" y="299173"/>
                </a:lnTo>
                <a:lnTo>
                  <a:pt x="809142" y="293712"/>
                </a:lnTo>
                <a:lnTo>
                  <a:pt x="806856" y="293077"/>
                </a:lnTo>
                <a:lnTo>
                  <a:pt x="806043" y="292696"/>
                </a:lnTo>
                <a:lnTo>
                  <a:pt x="805141" y="292696"/>
                </a:lnTo>
                <a:lnTo>
                  <a:pt x="791984" y="299173"/>
                </a:lnTo>
                <a:lnTo>
                  <a:pt x="791946" y="298665"/>
                </a:lnTo>
                <a:lnTo>
                  <a:pt x="791832" y="297141"/>
                </a:lnTo>
                <a:lnTo>
                  <a:pt x="791718" y="295617"/>
                </a:lnTo>
                <a:lnTo>
                  <a:pt x="791616" y="294347"/>
                </a:lnTo>
                <a:lnTo>
                  <a:pt x="799846" y="289521"/>
                </a:lnTo>
                <a:lnTo>
                  <a:pt x="800493" y="289140"/>
                </a:lnTo>
                <a:lnTo>
                  <a:pt x="797750" y="287616"/>
                </a:lnTo>
                <a:lnTo>
                  <a:pt x="791591" y="284187"/>
                </a:lnTo>
                <a:lnTo>
                  <a:pt x="789063" y="287616"/>
                </a:lnTo>
                <a:lnTo>
                  <a:pt x="786307" y="283933"/>
                </a:lnTo>
                <a:lnTo>
                  <a:pt x="783437" y="285838"/>
                </a:lnTo>
                <a:lnTo>
                  <a:pt x="781037" y="288378"/>
                </a:lnTo>
                <a:lnTo>
                  <a:pt x="775360" y="289521"/>
                </a:lnTo>
                <a:lnTo>
                  <a:pt x="772096" y="288124"/>
                </a:lnTo>
                <a:lnTo>
                  <a:pt x="769023" y="287616"/>
                </a:lnTo>
                <a:lnTo>
                  <a:pt x="767168" y="287616"/>
                </a:lnTo>
                <a:lnTo>
                  <a:pt x="765479" y="289140"/>
                </a:lnTo>
                <a:lnTo>
                  <a:pt x="764082" y="290537"/>
                </a:lnTo>
                <a:lnTo>
                  <a:pt x="762698" y="292696"/>
                </a:lnTo>
                <a:lnTo>
                  <a:pt x="762850" y="292696"/>
                </a:lnTo>
                <a:lnTo>
                  <a:pt x="763625" y="294093"/>
                </a:lnTo>
                <a:lnTo>
                  <a:pt x="767638" y="297141"/>
                </a:lnTo>
                <a:lnTo>
                  <a:pt x="767499" y="295617"/>
                </a:lnTo>
                <a:lnTo>
                  <a:pt x="767372" y="294347"/>
                </a:lnTo>
                <a:lnTo>
                  <a:pt x="767257" y="293077"/>
                </a:lnTo>
                <a:lnTo>
                  <a:pt x="767245" y="292950"/>
                </a:lnTo>
                <a:lnTo>
                  <a:pt x="767943" y="292696"/>
                </a:lnTo>
                <a:lnTo>
                  <a:pt x="771359" y="292696"/>
                </a:lnTo>
                <a:lnTo>
                  <a:pt x="770890" y="295617"/>
                </a:lnTo>
                <a:lnTo>
                  <a:pt x="769442" y="298665"/>
                </a:lnTo>
                <a:lnTo>
                  <a:pt x="771029" y="303872"/>
                </a:lnTo>
                <a:lnTo>
                  <a:pt x="774052" y="305777"/>
                </a:lnTo>
                <a:lnTo>
                  <a:pt x="776173" y="308063"/>
                </a:lnTo>
                <a:lnTo>
                  <a:pt x="773188" y="312762"/>
                </a:lnTo>
                <a:lnTo>
                  <a:pt x="770369" y="317461"/>
                </a:lnTo>
                <a:lnTo>
                  <a:pt x="770064" y="321271"/>
                </a:lnTo>
                <a:lnTo>
                  <a:pt x="769988" y="322287"/>
                </a:lnTo>
                <a:lnTo>
                  <a:pt x="774369" y="327507"/>
                </a:lnTo>
                <a:lnTo>
                  <a:pt x="781519" y="323938"/>
                </a:lnTo>
                <a:lnTo>
                  <a:pt x="787552" y="331304"/>
                </a:lnTo>
                <a:lnTo>
                  <a:pt x="780554" y="330796"/>
                </a:lnTo>
                <a:lnTo>
                  <a:pt x="773849" y="331812"/>
                </a:lnTo>
                <a:lnTo>
                  <a:pt x="769239" y="332346"/>
                </a:lnTo>
                <a:lnTo>
                  <a:pt x="766127" y="332346"/>
                </a:lnTo>
                <a:lnTo>
                  <a:pt x="761136" y="331304"/>
                </a:lnTo>
                <a:lnTo>
                  <a:pt x="760818" y="331304"/>
                </a:lnTo>
                <a:lnTo>
                  <a:pt x="758812" y="330415"/>
                </a:lnTo>
                <a:lnTo>
                  <a:pt x="755599" y="332828"/>
                </a:lnTo>
                <a:lnTo>
                  <a:pt x="755142" y="333082"/>
                </a:lnTo>
                <a:lnTo>
                  <a:pt x="752805" y="334098"/>
                </a:lnTo>
                <a:lnTo>
                  <a:pt x="752805" y="336892"/>
                </a:lnTo>
                <a:lnTo>
                  <a:pt x="753148" y="336892"/>
                </a:lnTo>
                <a:lnTo>
                  <a:pt x="779881" y="346671"/>
                </a:lnTo>
                <a:lnTo>
                  <a:pt x="772236" y="366610"/>
                </a:lnTo>
                <a:lnTo>
                  <a:pt x="791387" y="366610"/>
                </a:lnTo>
                <a:lnTo>
                  <a:pt x="793813" y="365975"/>
                </a:lnTo>
                <a:lnTo>
                  <a:pt x="794562" y="362673"/>
                </a:lnTo>
                <a:lnTo>
                  <a:pt x="789901" y="356958"/>
                </a:lnTo>
                <a:lnTo>
                  <a:pt x="789838" y="355942"/>
                </a:lnTo>
                <a:lnTo>
                  <a:pt x="789622" y="355307"/>
                </a:lnTo>
                <a:lnTo>
                  <a:pt x="789533" y="355053"/>
                </a:lnTo>
                <a:lnTo>
                  <a:pt x="789444" y="354799"/>
                </a:lnTo>
                <a:lnTo>
                  <a:pt x="799236" y="352386"/>
                </a:lnTo>
                <a:lnTo>
                  <a:pt x="802906" y="361022"/>
                </a:lnTo>
                <a:lnTo>
                  <a:pt x="809002" y="363943"/>
                </a:lnTo>
                <a:lnTo>
                  <a:pt x="816787" y="357974"/>
                </a:lnTo>
                <a:lnTo>
                  <a:pt x="816673" y="356958"/>
                </a:lnTo>
                <a:lnTo>
                  <a:pt x="816546" y="355942"/>
                </a:lnTo>
                <a:lnTo>
                  <a:pt x="816444" y="355053"/>
                </a:lnTo>
                <a:lnTo>
                  <a:pt x="816368" y="354418"/>
                </a:lnTo>
                <a:lnTo>
                  <a:pt x="816229" y="353275"/>
                </a:lnTo>
                <a:lnTo>
                  <a:pt x="816127" y="352386"/>
                </a:lnTo>
                <a:lnTo>
                  <a:pt x="816051" y="351751"/>
                </a:lnTo>
                <a:lnTo>
                  <a:pt x="810882" y="354304"/>
                </a:lnTo>
                <a:lnTo>
                  <a:pt x="805916" y="353275"/>
                </a:lnTo>
                <a:lnTo>
                  <a:pt x="807300" y="352386"/>
                </a:lnTo>
                <a:lnTo>
                  <a:pt x="810844" y="350100"/>
                </a:lnTo>
                <a:lnTo>
                  <a:pt x="813650" y="348703"/>
                </a:lnTo>
                <a:lnTo>
                  <a:pt x="822083" y="349973"/>
                </a:lnTo>
                <a:lnTo>
                  <a:pt x="826363" y="347814"/>
                </a:lnTo>
                <a:lnTo>
                  <a:pt x="830033" y="346925"/>
                </a:lnTo>
                <a:lnTo>
                  <a:pt x="830770" y="346925"/>
                </a:lnTo>
                <a:lnTo>
                  <a:pt x="832027" y="347687"/>
                </a:lnTo>
                <a:lnTo>
                  <a:pt x="833894" y="349592"/>
                </a:lnTo>
                <a:lnTo>
                  <a:pt x="834847" y="349592"/>
                </a:lnTo>
                <a:lnTo>
                  <a:pt x="842365" y="350481"/>
                </a:lnTo>
                <a:lnTo>
                  <a:pt x="849109" y="351116"/>
                </a:lnTo>
                <a:lnTo>
                  <a:pt x="855789" y="350862"/>
                </a:lnTo>
                <a:lnTo>
                  <a:pt x="858647" y="350862"/>
                </a:lnTo>
                <a:lnTo>
                  <a:pt x="861415" y="348703"/>
                </a:lnTo>
                <a:lnTo>
                  <a:pt x="861161" y="348703"/>
                </a:lnTo>
                <a:lnTo>
                  <a:pt x="865225" y="346925"/>
                </a:lnTo>
                <a:lnTo>
                  <a:pt x="866025" y="347687"/>
                </a:lnTo>
                <a:lnTo>
                  <a:pt x="866813" y="348703"/>
                </a:lnTo>
                <a:lnTo>
                  <a:pt x="866914" y="348830"/>
                </a:lnTo>
                <a:lnTo>
                  <a:pt x="869238" y="349592"/>
                </a:lnTo>
                <a:lnTo>
                  <a:pt x="870851" y="349592"/>
                </a:lnTo>
                <a:lnTo>
                  <a:pt x="872744" y="348830"/>
                </a:lnTo>
                <a:lnTo>
                  <a:pt x="872972" y="347814"/>
                </a:lnTo>
                <a:lnTo>
                  <a:pt x="873061" y="347433"/>
                </a:lnTo>
                <a:lnTo>
                  <a:pt x="873379" y="346925"/>
                </a:lnTo>
                <a:lnTo>
                  <a:pt x="873925" y="346036"/>
                </a:lnTo>
                <a:lnTo>
                  <a:pt x="874115" y="346036"/>
                </a:lnTo>
                <a:lnTo>
                  <a:pt x="874229" y="346925"/>
                </a:lnTo>
                <a:lnTo>
                  <a:pt x="874344" y="347814"/>
                </a:lnTo>
                <a:lnTo>
                  <a:pt x="874458" y="348703"/>
                </a:lnTo>
                <a:lnTo>
                  <a:pt x="874572" y="349592"/>
                </a:lnTo>
                <a:lnTo>
                  <a:pt x="874610" y="349846"/>
                </a:lnTo>
                <a:lnTo>
                  <a:pt x="874725" y="350481"/>
                </a:lnTo>
                <a:lnTo>
                  <a:pt x="874839" y="351116"/>
                </a:lnTo>
                <a:lnTo>
                  <a:pt x="874941" y="351751"/>
                </a:lnTo>
                <a:lnTo>
                  <a:pt x="875017" y="352132"/>
                </a:lnTo>
                <a:lnTo>
                  <a:pt x="875080" y="352767"/>
                </a:lnTo>
                <a:lnTo>
                  <a:pt x="875195" y="354418"/>
                </a:lnTo>
                <a:lnTo>
                  <a:pt x="875284" y="355307"/>
                </a:lnTo>
                <a:lnTo>
                  <a:pt x="876693" y="362165"/>
                </a:lnTo>
                <a:lnTo>
                  <a:pt x="879830" y="365848"/>
                </a:lnTo>
                <a:lnTo>
                  <a:pt x="879944" y="365975"/>
                </a:lnTo>
                <a:lnTo>
                  <a:pt x="885050" y="366610"/>
                </a:lnTo>
                <a:lnTo>
                  <a:pt x="892149" y="363943"/>
                </a:lnTo>
                <a:lnTo>
                  <a:pt x="902690" y="358609"/>
                </a:lnTo>
                <a:lnTo>
                  <a:pt x="903808" y="358609"/>
                </a:lnTo>
                <a:lnTo>
                  <a:pt x="909764" y="366610"/>
                </a:lnTo>
                <a:lnTo>
                  <a:pt x="918006" y="366610"/>
                </a:lnTo>
                <a:lnTo>
                  <a:pt x="917003" y="358609"/>
                </a:lnTo>
                <a:lnTo>
                  <a:pt x="916927" y="357974"/>
                </a:lnTo>
                <a:lnTo>
                  <a:pt x="916825" y="357212"/>
                </a:lnTo>
                <a:lnTo>
                  <a:pt x="927430" y="358609"/>
                </a:lnTo>
                <a:lnTo>
                  <a:pt x="925652" y="358609"/>
                </a:lnTo>
                <a:lnTo>
                  <a:pt x="929970" y="365848"/>
                </a:lnTo>
                <a:lnTo>
                  <a:pt x="934897" y="362673"/>
                </a:lnTo>
                <a:lnTo>
                  <a:pt x="933894" y="357212"/>
                </a:lnTo>
                <a:lnTo>
                  <a:pt x="933843" y="356958"/>
                </a:lnTo>
                <a:lnTo>
                  <a:pt x="933754" y="356450"/>
                </a:lnTo>
                <a:lnTo>
                  <a:pt x="933653" y="355942"/>
                </a:lnTo>
                <a:lnTo>
                  <a:pt x="933538" y="355307"/>
                </a:lnTo>
                <a:lnTo>
                  <a:pt x="941019" y="354418"/>
                </a:lnTo>
                <a:lnTo>
                  <a:pt x="942733" y="362165"/>
                </a:lnTo>
                <a:lnTo>
                  <a:pt x="946480" y="363308"/>
                </a:lnTo>
                <a:lnTo>
                  <a:pt x="949871" y="364451"/>
                </a:lnTo>
                <a:lnTo>
                  <a:pt x="957757" y="366610"/>
                </a:lnTo>
                <a:lnTo>
                  <a:pt x="966317" y="366610"/>
                </a:lnTo>
                <a:lnTo>
                  <a:pt x="970013" y="361149"/>
                </a:lnTo>
                <a:close/>
              </a:path>
              <a:path w="1137920" h="410210">
                <a:moveTo>
                  <a:pt x="973645" y="322922"/>
                </a:moveTo>
                <a:lnTo>
                  <a:pt x="962812" y="328320"/>
                </a:lnTo>
                <a:lnTo>
                  <a:pt x="969416" y="330149"/>
                </a:lnTo>
                <a:lnTo>
                  <a:pt x="971550" y="328790"/>
                </a:lnTo>
                <a:lnTo>
                  <a:pt x="973645" y="322922"/>
                </a:lnTo>
                <a:close/>
              </a:path>
              <a:path w="1137920" h="410210">
                <a:moveTo>
                  <a:pt x="993978" y="383501"/>
                </a:moveTo>
                <a:lnTo>
                  <a:pt x="993762" y="383247"/>
                </a:lnTo>
                <a:lnTo>
                  <a:pt x="990053" y="378929"/>
                </a:lnTo>
                <a:lnTo>
                  <a:pt x="986853" y="383247"/>
                </a:lnTo>
                <a:lnTo>
                  <a:pt x="979170" y="382739"/>
                </a:lnTo>
                <a:lnTo>
                  <a:pt x="973340" y="383336"/>
                </a:lnTo>
                <a:lnTo>
                  <a:pt x="973340" y="386168"/>
                </a:lnTo>
                <a:lnTo>
                  <a:pt x="972959" y="393915"/>
                </a:lnTo>
                <a:lnTo>
                  <a:pt x="956500" y="387819"/>
                </a:lnTo>
                <a:lnTo>
                  <a:pt x="958151" y="386930"/>
                </a:lnTo>
                <a:lnTo>
                  <a:pt x="960005" y="384898"/>
                </a:lnTo>
                <a:lnTo>
                  <a:pt x="966724" y="386168"/>
                </a:lnTo>
                <a:lnTo>
                  <a:pt x="973340" y="386168"/>
                </a:lnTo>
                <a:lnTo>
                  <a:pt x="973340" y="383336"/>
                </a:lnTo>
                <a:lnTo>
                  <a:pt x="972794" y="383387"/>
                </a:lnTo>
                <a:lnTo>
                  <a:pt x="969251" y="379310"/>
                </a:lnTo>
                <a:lnTo>
                  <a:pt x="967257" y="377024"/>
                </a:lnTo>
                <a:lnTo>
                  <a:pt x="963155" y="371563"/>
                </a:lnTo>
                <a:lnTo>
                  <a:pt x="962964" y="371563"/>
                </a:lnTo>
                <a:lnTo>
                  <a:pt x="966228" y="366737"/>
                </a:lnTo>
                <a:lnTo>
                  <a:pt x="958215" y="366737"/>
                </a:lnTo>
                <a:lnTo>
                  <a:pt x="959053" y="370547"/>
                </a:lnTo>
                <a:lnTo>
                  <a:pt x="957491" y="378675"/>
                </a:lnTo>
                <a:lnTo>
                  <a:pt x="953427" y="379183"/>
                </a:lnTo>
                <a:lnTo>
                  <a:pt x="946442" y="376389"/>
                </a:lnTo>
                <a:lnTo>
                  <a:pt x="943584" y="374103"/>
                </a:lnTo>
                <a:lnTo>
                  <a:pt x="940231" y="372071"/>
                </a:lnTo>
                <a:lnTo>
                  <a:pt x="926528" y="383501"/>
                </a:lnTo>
                <a:lnTo>
                  <a:pt x="926846" y="383501"/>
                </a:lnTo>
                <a:lnTo>
                  <a:pt x="942568" y="395312"/>
                </a:lnTo>
                <a:lnTo>
                  <a:pt x="952982" y="395312"/>
                </a:lnTo>
                <a:lnTo>
                  <a:pt x="955941" y="395185"/>
                </a:lnTo>
                <a:lnTo>
                  <a:pt x="957389" y="395312"/>
                </a:lnTo>
                <a:lnTo>
                  <a:pt x="975893" y="395312"/>
                </a:lnTo>
                <a:lnTo>
                  <a:pt x="975652" y="395185"/>
                </a:lnTo>
                <a:lnTo>
                  <a:pt x="973213" y="393915"/>
                </a:lnTo>
                <a:lnTo>
                  <a:pt x="977087" y="388200"/>
                </a:lnTo>
                <a:lnTo>
                  <a:pt x="983208" y="389470"/>
                </a:lnTo>
                <a:lnTo>
                  <a:pt x="989317" y="389216"/>
                </a:lnTo>
                <a:lnTo>
                  <a:pt x="990142" y="388200"/>
                </a:lnTo>
                <a:lnTo>
                  <a:pt x="992835" y="384898"/>
                </a:lnTo>
                <a:lnTo>
                  <a:pt x="993978" y="383501"/>
                </a:lnTo>
                <a:close/>
              </a:path>
              <a:path w="1137920" h="410210">
                <a:moveTo>
                  <a:pt x="1034986" y="409028"/>
                </a:moveTo>
                <a:lnTo>
                  <a:pt x="1033703" y="409028"/>
                </a:lnTo>
                <a:lnTo>
                  <a:pt x="1034910" y="409917"/>
                </a:lnTo>
                <a:lnTo>
                  <a:pt x="1034986" y="409028"/>
                </a:lnTo>
                <a:close/>
              </a:path>
              <a:path w="1137920" h="410210">
                <a:moveTo>
                  <a:pt x="1035431" y="388835"/>
                </a:moveTo>
                <a:lnTo>
                  <a:pt x="1028801" y="395185"/>
                </a:lnTo>
                <a:lnTo>
                  <a:pt x="1035062" y="395185"/>
                </a:lnTo>
                <a:lnTo>
                  <a:pt x="1035342" y="390486"/>
                </a:lnTo>
                <a:lnTo>
                  <a:pt x="1035431" y="388835"/>
                </a:lnTo>
                <a:close/>
              </a:path>
              <a:path w="1137920" h="410210">
                <a:moveTo>
                  <a:pt x="1044155" y="399249"/>
                </a:moveTo>
                <a:lnTo>
                  <a:pt x="1034859" y="398741"/>
                </a:lnTo>
                <a:lnTo>
                  <a:pt x="1034961" y="396963"/>
                </a:lnTo>
                <a:lnTo>
                  <a:pt x="1035037" y="395566"/>
                </a:lnTo>
                <a:lnTo>
                  <a:pt x="1028407" y="395566"/>
                </a:lnTo>
                <a:lnTo>
                  <a:pt x="1024559" y="399249"/>
                </a:lnTo>
                <a:lnTo>
                  <a:pt x="1044155" y="399249"/>
                </a:lnTo>
                <a:close/>
              </a:path>
              <a:path w="1137920" h="410210">
                <a:moveTo>
                  <a:pt x="1049375" y="403440"/>
                </a:moveTo>
                <a:lnTo>
                  <a:pt x="1047788" y="402170"/>
                </a:lnTo>
                <a:lnTo>
                  <a:pt x="1044790" y="399757"/>
                </a:lnTo>
                <a:lnTo>
                  <a:pt x="1044473" y="399503"/>
                </a:lnTo>
                <a:lnTo>
                  <a:pt x="1044308" y="399376"/>
                </a:lnTo>
                <a:lnTo>
                  <a:pt x="1024420" y="399376"/>
                </a:lnTo>
                <a:lnTo>
                  <a:pt x="1024293" y="399503"/>
                </a:lnTo>
                <a:lnTo>
                  <a:pt x="1015250" y="395439"/>
                </a:lnTo>
                <a:lnTo>
                  <a:pt x="1028534" y="395439"/>
                </a:lnTo>
                <a:lnTo>
                  <a:pt x="1035050" y="395439"/>
                </a:lnTo>
                <a:lnTo>
                  <a:pt x="1035062" y="395312"/>
                </a:lnTo>
                <a:lnTo>
                  <a:pt x="1028674" y="395312"/>
                </a:lnTo>
                <a:lnTo>
                  <a:pt x="1014971" y="395312"/>
                </a:lnTo>
                <a:lnTo>
                  <a:pt x="1014920" y="393915"/>
                </a:lnTo>
                <a:lnTo>
                  <a:pt x="1014806" y="390486"/>
                </a:lnTo>
                <a:lnTo>
                  <a:pt x="1014742" y="388454"/>
                </a:lnTo>
                <a:lnTo>
                  <a:pt x="1022057" y="390486"/>
                </a:lnTo>
                <a:lnTo>
                  <a:pt x="1023747" y="388454"/>
                </a:lnTo>
                <a:lnTo>
                  <a:pt x="1024597" y="387438"/>
                </a:lnTo>
                <a:lnTo>
                  <a:pt x="1026299" y="380834"/>
                </a:lnTo>
                <a:lnTo>
                  <a:pt x="1027455" y="376389"/>
                </a:lnTo>
                <a:lnTo>
                  <a:pt x="1028039" y="374103"/>
                </a:lnTo>
                <a:lnTo>
                  <a:pt x="1028115" y="373849"/>
                </a:lnTo>
                <a:lnTo>
                  <a:pt x="1028204" y="373468"/>
                </a:lnTo>
                <a:lnTo>
                  <a:pt x="1022261" y="373468"/>
                </a:lnTo>
                <a:lnTo>
                  <a:pt x="1016254" y="373837"/>
                </a:lnTo>
                <a:lnTo>
                  <a:pt x="1016254" y="376389"/>
                </a:lnTo>
                <a:lnTo>
                  <a:pt x="1013167" y="380834"/>
                </a:lnTo>
                <a:lnTo>
                  <a:pt x="1010310" y="379310"/>
                </a:lnTo>
                <a:lnTo>
                  <a:pt x="1007757" y="376389"/>
                </a:lnTo>
                <a:lnTo>
                  <a:pt x="1016254" y="376389"/>
                </a:lnTo>
                <a:lnTo>
                  <a:pt x="1016254" y="373837"/>
                </a:lnTo>
                <a:lnTo>
                  <a:pt x="1016012" y="373849"/>
                </a:lnTo>
                <a:lnTo>
                  <a:pt x="1013206" y="367499"/>
                </a:lnTo>
                <a:lnTo>
                  <a:pt x="1004697" y="371563"/>
                </a:lnTo>
                <a:lnTo>
                  <a:pt x="999731" y="377786"/>
                </a:lnTo>
                <a:lnTo>
                  <a:pt x="998118" y="386168"/>
                </a:lnTo>
                <a:lnTo>
                  <a:pt x="998207" y="388454"/>
                </a:lnTo>
                <a:lnTo>
                  <a:pt x="998893" y="395185"/>
                </a:lnTo>
                <a:lnTo>
                  <a:pt x="998905" y="395312"/>
                </a:lnTo>
                <a:lnTo>
                  <a:pt x="975893" y="395312"/>
                </a:lnTo>
                <a:lnTo>
                  <a:pt x="998918" y="395439"/>
                </a:lnTo>
                <a:lnTo>
                  <a:pt x="998982" y="396074"/>
                </a:lnTo>
                <a:lnTo>
                  <a:pt x="999083" y="396963"/>
                </a:lnTo>
                <a:lnTo>
                  <a:pt x="999172" y="397852"/>
                </a:lnTo>
                <a:lnTo>
                  <a:pt x="999286" y="398995"/>
                </a:lnTo>
                <a:lnTo>
                  <a:pt x="990028" y="402678"/>
                </a:lnTo>
                <a:lnTo>
                  <a:pt x="989050" y="402170"/>
                </a:lnTo>
                <a:lnTo>
                  <a:pt x="980770" y="397852"/>
                </a:lnTo>
                <a:lnTo>
                  <a:pt x="976134" y="395439"/>
                </a:lnTo>
                <a:lnTo>
                  <a:pt x="957681" y="395439"/>
                </a:lnTo>
                <a:lnTo>
                  <a:pt x="957694" y="395566"/>
                </a:lnTo>
                <a:lnTo>
                  <a:pt x="957821" y="396455"/>
                </a:lnTo>
                <a:lnTo>
                  <a:pt x="957999" y="396963"/>
                </a:lnTo>
                <a:lnTo>
                  <a:pt x="958037" y="397090"/>
                </a:lnTo>
                <a:lnTo>
                  <a:pt x="953287" y="397852"/>
                </a:lnTo>
                <a:lnTo>
                  <a:pt x="953185" y="396963"/>
                </a:lnTo>
                <a:lnTo>
                  <a:pt x="953084" y="396074"/>
                </a:lnTo>
                <a:lnTo>
                  <a:pt x="952995" y="395439"/>
                </a:lnTo>
                <a:lnTo>
                  <a:pt x="942746" y="395439"/>
                </a:lnTo>
                <a:lnTo>
                  <a:pt x="942911" y="395566"/>
                </a:lnTo>
                <a:lnTo>
                  <a:pt x="939850" y="399249"/>
                </a:lnTo>
                <a:lnTo>
                  <a:pt x="939749" y="399376"/>
                </a:lnTo>
                <a:lnTo>
                  <a:pt x="934859" y="403821"/>
                </a:lnTo>
                <a:lnTo>
                  <a:pt x="935532" y="404837"/>
                </a:lnTo>
                <a:lnTo>
                  <a:pt x="936523" y="406234"/>
                </a:lnTo>
                <a:lnTo>
                  <a:pt x="936637" y="406742"/>
                </a:lnTo>
                <a:lnTo>
                  <a:pt x="936739" y="407250"/>
                </a:lnTo>
                <a:lnTo>
                  <a:pt x="936840" y="409028"/>
                </a:lnTo>
                <a:lnTo>
                  <a:pt x="944867" y="409028"/>
                </a:lnTo>
                <a:lnTo>
                  <a:pt x="965555" y="402170"/>
                </a:lnTo>
                <a:lnTo>
                  <a:pt x="965657" y="402932"/>
                </a:lnTo>
                <a:lnTo>
                  <a:pt x="965784" y="403821"/>
                </a:lnTo>
                <a:lnTo>
                  <a:pt x="965873" y="404456"/>
                </a:lnTo>
                <a:lnTo>
                  <a:pt x="965923" y="404837"/>
                </a:lnTo>
                <a:lnTo>
                  <a:pt x="966050" y="405599"/>
                </a:lnTo>
                <a:lnTo>
                  <a:pt x="966089" y="405853"/>
                </a:lnTo>
                <a:lnTo>
                  <a:pt x="966203" y="406488"/>
                </a:lnTo>
                <a:lnTo>
                  <a:pt x="966317" y="409028"/>
                </a:lnTo>
                <a:lnTo>
                  <a:pt x="981697" y="409028"/>
                </a:lnTo>
                <a:lnTo>
                  <a:pt x="981443" y="407758"/>
                </a:lnTo>
                <a:lnTo>
                  <a:pt x="981341" y="407250"/>
                </a:lnTo>
                <a:lnTo>
                  <a:pt x="981240" y="406742"/>
                </a:lnTo>
                <a:lnTo>
                  <a:pt x="981138" y="406234"/>
                </a:lnTo>
                <a:lnTo>
                  <a:pt x="981062" y="405853"/>
                </a:lnTo>
                <a:lnTo>
                  <a:pt x="983742" y="406488"/>
                </a:lnTo>
                <a:lnTo>
                  <a:pt x="984123" y="407250"/>
                </a:lnTo>
                <a:lnTo>
                  <a:pt x="984313" y="407758"/>
                </a:lnTo>
                <a:lnTo>
                  <a:pt x="984313" y="409028"/>
                </a:lnTo>
                <a:lnTo>
                  <a:pt x="1003452" y="409028"/>
                </a:lnTo>
                <a:lnTo>
                  <a:pt x="1003007" y="407250"/>
                </a:lnTo>
                <a:lnTo>
                  <a:pt x="1002792" y="406742"/>
                </a:lnTo>
                <a:lnTo>
                  <a:pt x="1002690" y="406488"/>
                </a:lnTo>
                <a:lnTo>
                  <a:pt x="1002576" y="406234"/>
                </a:lnTo>
                <a:lnTo>
                  <a:pt x="1002474" y="405980"/>
                </a:lnTo>
                <a:lnTo>
                  <a:pt x="1002411" y="405853"/>
                </a:lnTo>
                <a:lnTo>
                  <a:pt x="1002309" y="405599"/>
                </a:lnTo>
                <a:lnTo>
                  <a:pt x="1000379" y="402678"/>
                </a:lnTo>
                <a:lnTo>
                  <a:pt x="999617" y="401535"/>
                </a:lnTo>
                <a:lnTo>
                  <a:pt x="1002347" y="399757"/>
                </a:lnTo>
                <a:lnTo>
                  <a:pt x="1005636" y="400519"/>
                </a:lnTo>
                <a:lnTo>
                  <a:pt x="1005713" y="401535"/>
                </a:lnTo>
                <a:lnTo>
                  <a:pt x="1005763" y="402170"/>
                </a:lnTo>
                <a:lnTo>
                  <a:pt x="1005878" y="403440"/>
                </a:lnTo>
                <a:lnTo>
                  <a:pt x="1005979" y="404837"/>
                </a:lnTo>
                <a:lnTo>
                  <a:pt x="1006094" y="406234"/>
                </a:lnTo>
                <a:lnTo>
                  <a:pt x="1006221" y="407758"/>
                </a:lnTo>
                <a:lnTo>
                  <a:pt x="1006322" y="409028"/>
                </a:lnTo>
                <a:lnTo>
                  <a:pt x="1033703" y="409028"/>
                </a:lnTo>
                <a:lnTo>
                  <a:pt x="1033183" y="408647"/>
                </a:lnTo>
                <a:lnTo>
                  <a:pt x="1031290" y="407250"/>
                </a:lnTo>
                <a:lnTo>
                  <a:pt x="1028598" y="408647"/>
                </a:lnTo>
                <a:lnTo>
                  <a:pt x="1028700" y="407758"/>
                </a:lnTo>
                <a:lnTo>
                  <a:pt x="1028827" y="406742"/>
                </a:lnTo>
                <a:lnTo>
                  <a:pt x="1028941" y="405853"/>
                </a:lnTo>
                <a:lnTo>
                  <a:pt x="1029055" y="404837"/>
                </a:lnTo>
                <a:lnTo>
                  <a:pt x="1029106" y="404456"/>
                </a:lnTo>
                <a:lnTo>
                  <a:pt x="1030211" y="402170"/>
                </a:lnTo>
                <a:lnTo>
                  <a:pt x="1034008" y="402932"/>
                </a:lnTo>
                <a:lnTo>
                  <a:pt x="1034592" y="402932"/>
                </a:lnTo>
                <a:lnTo>
                  <a:pt x="1035367" y="404456"/>
                </a:lnTo>
                <a:lnTo>
                  <a:pt x="1035316" y="405091"/>
                </a:lnTo>
                <a:lnTo>
                  <a:pt x="1035202" y="406488"/>
                </a:lnTo>
                <a:lnTo>
                  <a:pt x="1035088" y="407758"/>
                </a:lnTo>
                <a:lnTo>
                  <a:pt x="1034986" y="409028"/>
                </a:lnTo>
                <a:lnTo>
                  <a:pt x="1045565" y="409028"/>
                </a:lnTo>
                <a:lnTo>
                  <a:pt x="1046924" y="407758"/>
                </a:lnTo>
                <a:lnTo>
                  <a:pt x="1047991" y="405980"/>
                </a:lnTo>
                <a:lnTo>
                  <a:pt x="1049375" y="403440"/>
                </a:lnTo>
                <a:close/>
              </a:path>
              <a:path w="1137920" h="410210">
                <a:moveTo>
                  <a:pt x="1075994" y="360438"/>
                </a:moveTo>
                <a:lnTo>
                  <a:pt x="1071499" y="354406"/>
                </a:lnTo>
                <a:lnTo>
                  <a:pt x="1066266" y="351231"/>
                </a:lnTo>
                <a:lnTo>
                  <a:pt x="1058760" y="352209"/>
                </a:lnTo>
                <a:lnTo>
                  <a:pt x="1059103" y="351853"/>
                </a:lnTo>
                <a:lnTo>
                  <a:pt x="1058659" y="351993"/>
                </a:lnTo>
                <a:lnTo>
                  <a:pt x="1056462" y="348107"/>
                </a:lnTo>
                <a:lnTo>
                  <a:pt x="1056398" y="347980"/>
                </a:lnTo>
                <a:lnTo>
                  <a:pt x="1055382" y="343814"/>
                </a:lnTo>
                <a:lnTo>
                  <a:pt x="1054849" y="341604"/>
                </a:lnTo>
                <a:lnTo>
                  <a:pt x="1045324" y="339051"/>
                </a:lnTo>
                <a:lnTo>
                  <a:pt x="1042809" y="334822"/>
                </a:lnTo>
                <a:lnTo>
                  <a:pt x="1039558" y="330466"/>
                </a:lnTo>
                <a:lnTo>
                  <a:pt x="1037590" y="333032"/>
                </a:lnTo>
                <a:lnTo>
                  <a:pt x="1036434" y="335978"/>
                </a:lnTo>
                <a:lnTo>
                  <a:pt x="1029398" y="339813"/>
                </a:lnTo>
                <a:lnTo>
                  <a:pt x="1024089" y="341566"/>
                </a:lnTo>
                <a:lnTo>
                  <a:pt x="1024089" y="351129"/>
                </a:lnTo>
                <a:lnTo>
                  <a:pt x="1023645" y="352793"/>
                </a:lnTo>
                <a:lnTo>
                  <a:pt x="1023543" y="353225"/>
                </a:lnTo>
                <a:lnTo>
                  <a:pt x="1023416" y="353707"/>
                </a:lnTo>
                <a:lnTo>
                  <a:pt x="1018209" y="352793"/>
                </a:lnTo>
                <a:lnTo>
                  <a:pt x="1018374" y="351993"/>
                </a:lnTo>
                <a:lnTo>
                  <a:pt x="1018527" y="351129"/>
                </a:lnTo>
                <a:lnTo>
                  <a:pt x="1018641" y="350431"/>
                </a:lnTo>
                <a:lnTo>
                  <a:pt x="1018679" y="350266"/>
                </a:lnTo>
                <a:lnTo>
                  <a:pt x="1020559" y="350431"/>
                </a:lnTo>
                <a:lnTo>
                  <a:pt x="1022324" y="350799"/>
                </a:lnTo>
                <a:lnTo>
                  <a:pt x="1024089" y="351129"/>
                </a:lnTo>
                <a:lnTo>
                  <a:pt x="1024089" y="341566"/>
                </a:lnTo>
                <a:lnTo>
                  <a:pt x="1023950" y="341604"/>
                </a:lnTo>
                <a:lnTo>
                  <a:pt x="1018616" y="343814"/>
                </a:lnTo>
                <a:lnTo>
                  <a:pt x="1018616" y="342887"/>
                </a:lnTo>
                <a:lnTo>
                  <a:pt x="1018616" y="334467"/>
                </a:lnTo>
                <a:lnTo>
                  <a:pt x="1009637" y="333654"/>
                </a:lnTo>
                <a:lnTo>
                  <a:pt x="1009637" y="331685"/>
                </a:lnTo>
                <a:lnTo>
                  <a:pt x="1009637" y="329082"/>
                </a:lnTo>
                <a:lnTo>
                  <a:pt x="1006843" y="328371"/>
                </a:lnTo>
                <a:lnTo>
                  <a:pt x="1006843" y="344881"/>
                </a:lnTo>
                <a:lnTo>
                  <a:pt x="988707" y="362394"/>
                </a:lnTo>
                <a:lnTo>
                  <a:pt x="984580" y="362750"/>
                </a:lnTo>
                <a:lnTo>
                  <a:pt x="981075" y="360959"/>
                </a:lnTo>
                <a:lnTo>
                  <a:pt x="979881" y="360349"/>
                </a:lnTo>
                <a:lnTo>
                  <a:pt x="980694" y="359613"/>
                </a:lnTo>
                <a:lnTo>
                  <a:pt x="987564" y="353491"/>
                </a:lnTo>
                <a:lnTo>
                  <a:pt x="992022" y="352793"/>
                </a:lnTo>
                <a:lnTo>
                  <a:pt x="992251" y="352793"/>
                </a:lnTo>
                <a:lnTo>
                  <a:pt x="995362" y="345097"/>
                </a:lnTo>
                <a:lnTo>
                  <a:pt x="996784" y="344589"/>
                </a:lnTo>
                <a:lnTo>
                  <a:pt x="1001560" y="342887"/>
                </a:lnTo>
                <a:lnTo>
                  <a:pt x="1006843" y="344881"/>
                </a:lnTo>
                <a:lnTo>
                  <a:pt x="1006843" y="328371"/>
                </a:lnTo>
                <a:lnTo>
                  <a:pt x="985481" y="322910"/>
                </a:lnTo>
                <a:lnTo>
                  <a:pt x="970686" y="333654"/>
                </a:lnTo>
                <a:lnTo>
                  <a:pt x="969670" y="334467"/>
                </a:lnTo>
                <a:lnTo>
                  <a:pt x="970661" y="336283"/>
                </a:lnTo>
                <a:lnTo>
                  <a:pt x="973924" y="335280"/>
                </a:lnTo>
                <a:lnTo>
                  <a:pt x="977265" y="334467"/>
                </a:lnTo>
                <a:lnTo>
                  <a:pt x="984250" y="331685"/>
                </a:lnTo>
                <a:lnTo>
                  <a:pt x="987628" y="332473"/>
                </a:lnTo>
                <a:lnTo>
                  <a:pt x="987539" y="338924"/>
                </a:lnTo>
                <a:lnTo>
                  <a:pt x="984389" y="341604"/>
                </a:lnTo>
                <a:lnTo>
                  <a:pt x="982421" y="344589"/>
                </a:lnTo>
                <a:lnTo>
                  <a:pt x="975652" y="338620"/>
                </a:lnTo>
                <a:lnTo>
                  <a:pt x="968984" y="343547"/>
                </a:lnTo>
                <a:lnTo>
                  <a:pt x="971397" y="347078"/>
                </a:lnTo>
                <a:lnTo>
                  <a:pt x="974305" y="349910"/>
                </a:lnTo>
                <a:lnTo>
                  <a:pt x="977506" y="359613"/>
                </a:lnTo>
                <a:lnTo>
                  <a:pt x="977633" y="359994"/>
                </a:lnTo>
                <a:lnTo>
                  <a:pt x="977900" y="360172"/>
                </a:lnTo>
                <a:lnTo>
                  <a:pt x="978420" y="359613"/>
                </a:lnTo>
                <a:lnTo>
                  <a:pt x="977900" y="360172"/>
                </a:lnTo>
                <a:lnTo>
                  <a:pt x="973670" y="364718"/>
                </a:lnTo>
                <a:lnTo>
                  <a:pt x="975245" y="378815"/>
                </a:lnTo>
                <a:lnTo>
                  <a:pt x="996391" y="378815"/>
                </a:lnTo>
                <a:lnTo>
                  <a:pt x="998029" y="376148"/>
                </a:lnTo>
                <a:lnTo>
                  <a:pt x="1000480" y="373672"/>
                </a:lnTo>
                <a:lnTo>
                  <a:pt x="1001395" y="368566"/>
                </a:lnTo>
                <a:lnTo>
                  <a:pt x="999528" y="365887"/>
                </a:lnTo>
                <a:lnTo>
                  <a:pt x="998918" y="364109"/>
                </a:lnTo>
                <a:lnTo>
                  <a:pt x="1000963" y="362750"/>
                </a:lnTo>
                <a:lnTo>
                  <a:pt x="1009840" y="356857"/>
                </a:lnTo>
                <a:lnTo>
                  <a:pt x="1015352" y="359613"/>
                </a:lnTo>
                <a:lnTo>
                  <a:pt x="1008557" y="362064"/>
                </a:lnTo>
                <a:lnTo>
                  <a:pt x="1013079" y="367004"/>
                </a:lnTo>
                <a:lnTo>
                  <a:pt x="1016139" y="365556"/>
                </a:lnTo>
                <a:lnTo>
                  <a:pt x="1019657" y="364718"/>
                </a:lnTo>
                <a:lnTo>
                  <a:pt x="1020432" y="364109"/>
                </a:lnTo>
                <a:lnTo>
                  <a:pt x="1026579" y="358355"/>
                </a:lnTo>
                <a:lnTo>
                  <a:pt x="1027684" y="356857"/>
                </a:lnTo>
                <a:lnTo>
                  <a:pt x="1030020" y="353707"/>
                </a:lnTo>
                <a:lnTo>
                  <a:pt x="1030401" y="353225"/>
                </a:lnTo>
                <a:lnTo>
                  <a:pt x="1032967" y="350266"/>
                </a:lnTo>
                <a:lnTo>
                  <a:pt x="1034834" y="348107"/>
                </a:lnTo>
                <a:lnTo>
                  <a:pt x="1038377" y="350431"/>
                </a:lnTo>
                <a:lnTo>
                  <a:pt x="1038860" y="350799"/>
                </a:lnTo>
                <a:lnTo>
                  <a:pt x="1042149" y="354457"/>
                </a:lnTo>
                <a:lnTo>
                  <a:pt x="1050010" y="355561"/>
                </a:lnTo>
                <a:lnTo>
                  <a:pt x="1054417" y="353225"/>
                </a:lnTo>
                <a:lnTo>
                  <a:pt x="1058646" y="352005"/>
                </a:lnTo>
                <a:lnTo>
                  <a:pt x="1058722" y="352145"/>
                </a:lnTo>
                <a:lnTo>
                  <a:pt x="1052195" y="357124"/>
                </a:lnTo>
                <a:lnTo>
                  <a:pt x="1053312" y="358749"/>
                </a:lnTo>
                <a:lnTo>
                  <a:pt x="1064818" y="357289"/>
                </a:lnTo>
                <a:lnTo>
                  <a:pt x="1068895" y="357695"/>
                </a:lnTo>
                <a:lnTo>
                  <a:pt x="1070076" y="364667"/>
                </a:lnTo>
                <a:lnTo>
                  <a:pt x="1075994" y="360438"/>
                </a:lnTo>
                <a:close/>
              </a:path>
              <a:path w="1137920" h="410210">
                <a:moveTo>
                  <a:pt x="1123657" y="25552"/>
                </a:moveTo>
                <a:lnTo>
                  <a:pt x="1123111" y="25298"/>
                </a:lnTo>
                <a:lnTo>
                  <a:pt x="1122553" y="25057"/>
                </a:lnTo>
                <a:lnTo>
                  <a:pt x="1122006" y="24803"/>
                </a:lnTo>
                <a:lnTo>
                  <a:pt x="1121321" y="26289"/>
                </a:lnTo>
                <a:lnTo>
                  <a:pt x="1120622" y="27762"/>
                </a:lnTo>
                <a:lnTo>
                  <a:pt x="1119936" y="29248"/>
                </a:lnTo>
                <a:lnTo>
                  <a:pt x="1120482" y="29451"/>
                </a:lnTo>
                <a:lnTo>
                  <a:pt x="1121498" y="29895"/>
                </a:lnTo>
                <a:lnTo>
                  <a:pt x="1122299" y="28448"/>
                </a:lnTo>
                <a:lnTo>
                  <a:pt x="1122972" y="26987"/>
                </a:lnTo>
                <a:lnTo>
                  <a:pt x="1123657" y="25552"/>
                </a:lnTo>
                <a:close/>
              </a:path>
              <a:path w="1137920" h="410210">
                <a:moveTo>
                  <a:pt x="1137843" y="30632"/>
                </a:moveTo>
                <a:lnTo>
                  <a:pt x="1134110" y="20053"/>
                </a:lnTo>
                <a:lnTo>
                  <a:pt x="1128420" y="22682"/>
                </a:lnTo>
                <a:lnTo>
                  <a:pt x="1127163" y="26238"/>
                </a:lnTo>
                <a:lnTo>
                  <a:pt x="1128141" y="32029"/>
                </a:lnTo>
                <a:lnTo>
                  <a:pt x="1137843" y="30632"/>
                </a:lnTo>
                <a:close/>
              </a:path>
            </a:pathLst>
          </a:custGeom>
          <a:solidFill>
            <a:srgbClr val="16568B"/>
          </a:solidFill>
        </p:spPr>
        <p:txBody>
          <a:bodyPr wrap="square" lIns="0" tIns="0" rIns="0" bIns="0" rtlCol="0"/>
          <a:lstStyle/>
          <a:p>
            <a:endParaRPr/>
          </a:p>
        </p:txBody>
      </p:sp>
      <p:sp>
        <p:nvSpPr>
          <p:cNvPr id="223" name="bg object 223"/>
          <p:cNvSpPr/>
          <p:nvPr/>
        </p:nvSpPr>
        <p:spPr>
          <a:xfrm>
            <a:off x="5209527" y="4250664"/>
            <a:ext cx="915669" cy="219075"/>
          </a:xfrm>
          <a:custGeom>
            <a:avLst/>
            <a:gdLst/>
            <a:ahLst/>
            <a:cxnLst/>
            <a:rect l="l" t="t" r="r" b="b"/>
            <a:pathLst>
              <a:path w="915670" h="219075">
                <a:moveTo>
                  <a:pt x="12814" y="25273"/>
                </a:moveTo>
                <a:lnTo>
                  <a:pt x="12623" y="22504"/>
                </a:lnTo>
                <a:lnTo>
                  <a:pt x="12484" y="20574"/>
                </a:lnTo>
                <a:lnTo>
                  <a:pt x="10134" y="18796"/>
                </a:lnTo>
                <a:lnTo>
                  <a:pt x="8407" y="16459"/>
                </a:lnTo>
                <a:lnTo>
                  <a:pt x="6375" y="17868"/>
                </a:lnTo>
                <a:lnTo>
                  <a:pt x="4940" y="18783"/>
                </a:lnTo>
                <a:lnTo>
                  <a:pt x="495" y="22123"/>
                </a:lnTo>
                <a:lnTo>
                  <a:pt x="0" y="24828"/>
                </a:lnTo>
                <a:lnTo>
                  <a:pt x="4533" y="30391"/>
                </a:lnTo>
                <a:lnTo>
                  <a:pt x="7391" y="33210"/>
                </a:lnTo>
                <a:lnTo>
                  <a:pt x="12344" y="29197"/>
                </a:lnTo>
                <a:lnTo>
                  <a:pt x="12814" y="25273"/>
                </a:lnTo>
                <a:close/>
              </a:path>
              <a:path w="915670" h="219075">
                <a:moveTo>
                  <a:pt x="186283" y="218846"/>
                </a:moveTo>
                <a:lnTo>
                  <a:pt x="185102" y="218655"/>
                </a:lnTo>
                <a:lnTo>
                  <a:pt x="183908" y="218554"/>
                </a:lnTo>
                <a:lnTo>
                  <a:pt x="182524" y="218630"/>
                </a:lnTo>
                <a:lnTo>
                  <a:pt x="182308" y="218719"/>
                </a:lnTo>
                <a:lnTo>
                  <a:pt x="182079" y="218846"/>
                </a:lnTo>
                <a:lnTo>
                  <a:pt x="186283" y="218846"/>
                </a:lnTo>
                <a:close/>
              </a:path>
              <a:path w="915670" h="219075">
                <a:moveTo>
                  <a:pt x="190792" y="203200"/>
                </a:moveTo>
                <a:lnTo>
                  <a:pt x="184416" y="204317"/>
                </a:lnTo>
                <a:lnTo>
                  <a:pt x="180009" y="206336"/>
                </a:lnTo>
                <a:lnTo>
                  <a:pt x="171284" y="204101"/>
                </a:lnTo>
                <a:lnTo>
                  <a:pt x="169075" y="206349"/>
                </a:lnTo>
                <a:lnTo>
                  <a:pt x="166865" y="209473"/>
                </a:lnTo>
                <a:lnTo>
                  <a:pt x="163893" y="213664"/>
                </a:lnTo>
                <a:lnTo>
                  <a:pt x="167627" y="215874"/>
                </a:lnTo>
                <a:lnTo>
                  <a:pt x="170218" y="218846"/>
                </a:lnTo>
                <a:lnTo>
                  <a:pt x="171069" y="218846"/>
                </a:lnTo>
                <a:lnTo>
                  <a:pt x="176542" y="210629"/>
                </a:lnTo>
                <a:lnTo>
                  <a:pt x="180619" y="209550"/>
                </a:lnTo>
                <a:lnTo>
                  <a:pt x="186918" y="212140"/>
                </a:lnTo>
                <a:lnTo>
                  <a:pt x="190792" y="203200"/>
                </a:lnTo>
                <a:close/>
              </a:path>
              <a:path w="915670" h="219075">
                <a:moveTo>
                  <a:pt x="199364" y="199224"/>
                </a:moveTo>
                <a:lnTo>
                  <a:pt x="196100" y="192671"/>
                </a:lnTo>
                <a:lnTo>
                  <a:pt x="188760" y="197053"/>
                </a:lnTo>
                <a:lnTo>
                  <a:pt x="199364" y="199224"/>
                </a:lnTo>
                <a:close/>
              </a:path>
              <a:path w="915670" h="219075">
                <a:moveTo>
                  <a:pt x="203669" y="207962"/>
                </a:moveTo>
                <a:lnTo>
                  <a:pt x="199898" y="207962"/>
                </a:lnTo>
                <a:lnTo>
                  <a:pt x="197142" y="207200"/>
                </a:lnTo>
                <a:lnTo>
                  <a:pt x="196240" y="208102"/>
                </a:lnTo>
                <a:lnTo>
                  <a:pt x="193687" y="210667"/>
                </a:lnTo>
                <a:lnTo>
                  <a:pt x="194767" y="213360"/>
                </a:lnTo>
                <a:lnTo>
                  <a:pt x="198475" y="216623"/>
                </a:lnTo>
                <a:lnTo>
                  <a:pt x="203669" y="207962"/>
                </a:lnTo>
                <a:close/>
              </a:path>
              <a:path w="915670" h="219075">
                <a:moveTo>
                  <a:pt x="214972" y="206006"/>
                </a:moveTo>
                <a:lnTo>
                  <a:pt x="214782" y="203377"/>
                </a:lnTo>
                <a:lnTo>
                  <a:pt x="214261" y="196761"/>
                </a:lnTo>
                <a:lnTo>
                  <a:pt x="209169" y="206006"/>
                </a:lnTo>
                <a:lnTo>
                  <a:pt x="214972" y="206006"/>
                </a:lnTo>
                <a:close/>
              </a:path>
              <a:path w="915670" h="219075">
                <a:moveTo>
                  <a:pt x="217970" y="215950"/>
                </a:moveTo>
                <a:lnTo>
                  <a:pt x="217309" y="213652"/>
                </a:lnTo>
                <a:lnTo>
                  <a:pt x="217233" y="212559"/>
                </a:lnTo>
                <a:lnTo>
                  <a:pt x="216928" y="212496"/>
                </a:lnTo>
                <a:lnTo>
                  <a:pt x="215950" y="212293"/>
                </a:lnTo>
                <a:lnTo>
                  <a:pt x="214896" y="212483"/>
                </a:lnTo>
                <a:lnTo>
                  <a:pt x="213868" y="212509"/>
                </a:lnTo>
                <a:lnTo>
                  <a:pt x="214845" y="213347"/>
                </a:lnTo>
                <a:lnTo>
                  <a:pt x="217970" y="215950"/>
                </a:lnTo>
                <a:close/>
              </a:path>
              <a:path w="915670" h="219075">
                <a:moveTo>
                  <a:pt x="226250" y="208521"/>
                </a:moveTo>
                <a:lnTo>
                  <a:pt x="221564" y="204724"/>
                </a:lnTo>
                <a:lnTo>
                  <a:pt x="221373" y="204635"/>
                </a:lnTo>
                <a:lnTo>
                  <a:pt x="215468" y="206184"/>
                </a:lnTo>
                <a:lnTo>
                  <a:pt x="218427" y="208864"/>
                </a:lnTo>
                <a:lnTo>
                  <a:pt x="221386" y="211658"/>
                </a:lnTo>
                <a:lnTo>
                  <a:pt x="226250" y="208521"/>
                </a:lnTo>
                <a:close/>
              </a:path>
              <a:path w="915670" h="219075">
                <a:moveTo>
                  <a:pt x="227660" y="184365"/>
                </a:moveTo>
                <a:lnTo>
                  <a:pt x="211302" y="176339"/>
                </a:lnTo>
                <a:lnTo>
                  <a:pt x="207264" y="187972"/>
                </a:lnTo>
                <a:lnTo>
                  <a:pt x="208749" y="191592"/>
                </a:lnTo>
                <a:lnTo>
                  <a:pt x="218249" y="194767"/>
                </a:lnTo>
                <a:lnTo>
                  <a:pt x="227660" y="184365"/>
                </a:lnTo>
                <a:close/>
              </a:path>
              <a:path w="915670" h="219075">
                <a:moveTo>
                  <a:pt x="239204" y="141782"/>
                </a:moveTo>
                <a:lnTo>
                  <a:pt x="238925" y="141109"/>
                </a:lnTo>
                <a:lnTo>
                  <a:pt x="238544" y="140182"/>
                </a:lnTo>
                <a:lnTo>
                  <a:pt x="236931" y="139052"/>
                </a:lnTo>
                <a:lnTo>
                  <a:pt x="235038" y="139255"/>
                </a:lnTo>
                <a:lnTo>
                  <a:pt x="234251" y="140779"/>
                </a:lnTo>
                <a:lnTo>
                  <a:pt x="233413" y="141668"/>
                </a:lnTo>
                <a:lnTo>
                  <a:pt x="234340" y="142468"/>
                </a:lnTo>
                <a:lnTo>
                  <a:pt x="235292" y="143268"/>
                </a:lnTo>
                <a:lnTo>
                  <a:pt x="236931" y="144665"/>
                </a:lnTo>
                <a:lnTo>
                  <a:pt x="237921" y="143014"/>
                </a:lnTo>
                <a:lnTo>
                  <a:pt x="239204" y="141782"/>
                </a:lnTo>
                <a:close/>
              </a:path>
              <a:path w="915670" h="219075">
                <a:moveTo>
                  <a:pt x="244017" y="168287"/>
                </a:moveTo>
                <a:lnTo>
                  <a:pt x="236791" y="162242"/>
                </a:lnTo>
                <a:lnTo>
                  <a:pt x="231482" y="168668"/>
                </a:lnTo>
                <a:lnTo>
                  <a:pt x="226644" y="160007"/>
                </a:lnTo>
                <a:lnTo>
                  <a:pt x="217106" y="163753"/>
                </a:lnTo>
                <a:lnTo>
                  <a:pt x="222275" y="168287"/>
                </a:lnTo>
                <a:lnTo>
                  <a:pt x="222758" y="168287"/>
                </a:lnTo>
                <a:lnTo>
                  <a:pt x="231571" y="169303"/>
                </a:lnTo>
                <a:lnTo>
                  <a:pt x="230022" y="179311"/>
                </a:lnTo>
                <a:lnTo>
                  <a:pt x="237769" y="180263"/>
                </a:lnTo>
                <a:lnTo>
                  <a:pt x="243827" y="168668"/>
                </a:lnTo>
                <a:lnTo>
                  <a:pt x="244017" y="168287"/>
                </a:lnTo>
                <a:close/>
              </a:path>
              <a:path w="915670" h="219075">
                <a:moveTo>
                  <a:pt x="249135" y="157975"/>
                </a:moveTo>
                <a:lnTo>
                  <a:pt x="248386" y="153657"/>
                </a:lnTo>
                <a:lnTo>
                  <a:pt x="247091" y="151206"/>
                </a:lnTo>
                <a:lnTo>
                  <a:pt x="245859" y="148323"/>
                </a:lnTo>
                <a:lnTo>
                  <a:pt x="245135" y="148082"/>
                </a:lnTo>
                <a:lnTo>
                  <a:pt x="244538" y="147675"/>
                </a:lnTo>
                <a:lnTo>
                  <a:pt x="243471" y="150634"/>
                </a:lnTo>
                <a:lnTo>
                  <a:pt x="240449" y="150634"/>
                </a:lnTo>
                <a:lnTo>
                  <a:pt x="236334" y="149542"/>
                </a:lnTo>
                <a:lnTo>
                  <a:pt x="232460" y="153809"/>
                </a:lnTo>
                <a:lnTo>
                  <a:pt x="235775" y="155168"/>
                </a:lnTo>
                <a:lnTo>
                  <a:pt x="239725" y="157289"/>
                </a:lnTo>
                <a:lnTo>
                  <a:pt x="239725" y="160197"/>
                </a:lnTo>
                <a:lnTo>
                  <a:pt x="242963" y="161709"/>
                </a:lnTo>
                <a:lnTo>
                  <a:pt x="245694" y="162090"/>
                </a:lnTo>
                <a:lnTo>
                  <a:pt x="247726" y="161505"/>
                </a:lnTo>
                <a:lnTo>
                  <a:pt x="248627" y="161251"/>
                </a:lnTo>
                <a:lnTo>
                  <a:pt x="249135" y="157975"/>
                </a:lnTo>
                <a:close/>
              </a:path>
              <a:path w="915670" h="219075">
                <a:moveTo>
                  <a:pt x="261150" y="136220"/>
                </a:moveTo>
                <a:lnTo>
                  <a:pt x="258826" y="134708"/>
                </a:lnTo>
                <a:lnTo>
                  <a:pt x="257238" y="133032"/>
                </a:lnTo>
                <a:lnTo>
                  <a:pt x="254889" y="133921"/>
                </a:lnTo>
                <a:lnTo>
                  <a:pt x="253746" y="135559"/>
                </a:lnTo>
                <a:lnTo>
                  <a:pt x="252425" y="136779"/>
                </a:lnTo>
                <a:lnTo>
                  <a:pt x="253580" y="137782"/>
                </a:lnTo>
                <a:lnTo>
                  <a:pt x="254812" y="139649"/>
                </a:lnTo>
                <a:lnTo>
                  <a:pt x="257365" y="139433"/>
                </a:lnTo>
                <a:lnTo>
                  <a:pt x="258711" y="137858"/>
                </a:lnTo>
                <a:lnTo>
                  <a:pt x="261150" y="136220"/>
                </a:lnTo>
                <a:close/>
              </a:path>
              <a:path w="915670" h="219075">
                <a:moveTo>
                  <a:pt x="267843" y="150837"/>
                </a:moveTo>
                <a:lnTo>
                  <a:pt x="264121" y="144322"/>
                </a:lnTo>
                <a:lnTo>
                  <a:pt x="258432" y="142900"/>
                </a:lnTo>
                <a:lnTo>
                  <a:pt x="248653" y="146697"/>
                </a:lnTo>
                <a:lnTo>
                  <a:pt x="258533" y="150837"/>
                </a:lnTo>
                <a:lnTo>
                  <a:pt x="252323" y="158102"/>
                </a:lnTo>
                <a:lnTo>
                  <a:pt x="256832" y="161074"/>
                </a:lnTo>
                <a:lnTo>
                  <a:pt x="267703" y="150837"/>
                </a:lnTo>
                <a:lnTo>
                  <a:pt x="267843" y="150837"/>
                </a:lnTo>
                <a:close/>
              </a:path>
              <a:path w="915670" h="219075">
                <a:moveTo>
                  <a:pt x="295186" y="137693"/>
                </a:moveTo>
                <a:lnTo>
                  <a:pt x="289636" y="137693"/>
                </a:lnTo>
                <a:lnTo>
                  <a:pt x="289648" y="138633"/>
                </a:lnTo>
                <a:lnTo>
                  <a:pt x="289585" y="140385"/>
                </a:lnTo>
                <a:lnTo>
                  <a:pt x="291477" y="140576"/>
                </a:lnTo>
                <a:lnTo>
                  <a:pt x="293281" y="140525"/>
                </a:lnTo>
                <a:lnTo>
                  <a:pt x="295071" y="140525"/>
                </a:lnTo>
                <a:lnTo>
                  <a:pt x="295186" y="137693"/>
                </a:lnTo>
                <a:close/>
              </a:path>
              <a:path w="915670" h="219075">
                <a:moveTo>
                  <a:pt x="300913" y="183616"/>
                </a:moveTo>
                <a:lnTo>
                  <a:pt x="297637" y="182245"/>
                </a:lnTo>
                <a:lnTo>
                  <a:pt x="291414" y="182892"/>
                </a:lnTo>
                <a:lnTo>
                  <a:pt x="292620" y="188556"/>
                </a:lnTo>
                <a:lnTo>
                  <a:pt x="290677" y="193040"/>
                </a:lnTo>
                <a:lnTo>
                  <a:pt x="284518" y="199847"/>
                </a:lnTo>
                <a:lnTo>
                  <a:pt x="285432" y="204724"/>
                </a:lnTo>
                <a:lnTo>
                  <a:pt x="284924" y="208813"/>
                </a:lnTo>
                <a:lnTo>
                  <a:pt x="291312" y="208521"/>
                </a:lnTo>
                <a:lnTo>
                  <a:pt x="296062" y="208521"/>
                </a:lnTo>
                <a:lnTo>
                  <a:pt x="298437" y="203530"/>
                </a:lnTo>
                <a:lnTo>
                  <a:pt x="298602" y="203796"/>
                </a:lnTo>
                <a:lnTo>
                  <a:pt x="298704" y="203606"/>
                </a:lnTo>
                <a:lnTo>
                  <a:pt x="298488" y="203542"/>
                </a:lnTo>
                <a:lnTo>
                  <a:pt x="295859" y="198323"/>
                </a:lnTo>
                <a:lnTo>
                  <a:pt x="295160" y="193357"/>
                </a:lnTo>
                <a:lnTo>
                  <a:pt x="300532" y="189191"/>
                </a:lnTo>
                <a:lnTo>
                  <a:pt x="300913" y="183616"/>
                </a:lnTo>
                <a:close/>
              </a:path>
              <a:path w="915670" h="219075">
                <a:moveTo>
                  <a:pt x="300926" y="189255"/>
                </a:moveTo>
                <a:lnTo>
                  <a:pt x="300824" y="188963"/>
                </a:lnTo>
                <a:lnTo>
                  <a:pt x="300647" y="189128"/>
                </a:lnTo>
                <a:lnTo>
                  <a:pt x="300799" y="189255"/>
                </a:lnTo>
                <a:lnTo>
                  <a:pt x="300926" y="189255"/>
                </a:lnTo>
                <a:close/>
              </a:path>
              <a:path w="915670" h="219075">
                <a:moveTo>
                  <a:pt x="311391" y="140741"/>
                </a:moveTo>
                <a:lnTo>
                  <a:pt x="309067" y="134226"/>
                </a:lnTo>
                <a:lnTo>
                  <a:pt x="306654" y="129755"/>
                </a:lnTo>
                <a:lnTo>
                  <a:pt x="304520" y="125145"/>
                </a:lnTo>
                <a:lnTo>
                  <a:pt x="307721" y="121107"/>
                </a:lnTo>
                <a:lnTo>
                  <a:pt x="298361" y="124929"/>
                </a:lnTo>
                <a:lnTo>
                  <a:pt x="298272" y="129603"/>
                </a:lnTo>
                <a:lnTo>
                  <a:pt x="306108" y="135420"/>
                </a:lnTo>
                <a:lnTo>
                  <a:pt x="304901" y="137071"/>
                </a:lnTo>
                <a:lnTo>
                  <a:pt x="303326" y="138264"/>
                </a:lnTo>
                <a:lnTo>
                  <a:pt x="303822" y="141274"/>
                </a:lnTo>
                <a:lnTo>
                  <a:pt x="304749" y="143408"/>
                </a:lnTo>
                <a:lnTo>
                  <a:pt x="306514" y="145745"/>
                </a:lnTo>
                <a:lnTo>
                  <a:pt x="309778" y="145542"/>
                </a:lnTo>
                <a:lnTo>
                  <a:pt x="311391" y="140741"/>
                </a:lnTo>
                <a:close/>
              </a:path>
              <a:path w="915670" h="219075">
                <a:moveTo>
                  <a:pt x="324662" y="184073"/>
                </a:moveTo>
                <a:lnTo>
                  <a:pt x="323710" y="182638"/>
                </a:lnTo>
                <a:lnTo>
                  <a:pt x="323176" y="181216"/>
                </a:lnTo>
                <a:lnTo>
                  <a:pt x="321805" y="181991"/>
                </a:lnTo>
                <a:lnTo>
                  <a:pt x="320116" y="182549"/>
                </a:lnTo>
                <a:lnTo>
                  <a:pt x="319201" y="183667"/>
                </a:lnTo>
                <a:lnTo>
                  <a:pt x="318808" y="184124"/>
                </a:lnTo>
                <a:lnTo>
                  <a:pt x="320001" y="185775"/>
                </a:lnTo>
                <a:lnTo>
                  <a:pt x="320763" y="187566"/>
                </a:lnTo>
                <a:lnTo>
                  <a:pt x="322529" y="186651"/>
                </a:lnTo>
                <a:lnTo>
                  <a:pt x="324573" y="186105"/>
                </a:lnTo>
                <a:lnTo>
                  <a:pt x="324612" y="185483"/>
                </a:lnTo>
                <a:lnTo>
                  <a:pt x="324662" y="184073"/>
                </a:lnTo>
                <a:close/>
              </a:path>
              <a:path w="915670" h="219075">
                <a:moveTo>
                  <a:pt x="335991" y="184353"/>
                </a:moveTo>
                <a:lnTo>
                  <a:pt x="335407" y="183172"/>
                </a:lnTo>
                <a:lnTo>
                  <a:pt x="335127" y="181622"/>
                </a:lnTo>
                <a:lnTo>
                  <a:pt x="333006" y="180060"/>
                </a:lnTo>
                <a:lnTo>
                  <a:pt x="331216" y="179946"/>
                </a:lnTo>
                <a:lnTo>
                  <a:pt x="329704" y="179514"/>
                </a:lnTo>
                <a:lnTo>
                  <a:pt x="329653" y="181013"/>
                </a:lnTo>
                <a:lnTo>
                  <a:pt x="329031" y="182765"/>
                </a:lnTo>
                <a:lnTo>
                  <a:pt x="329641" y="183959"/>
                </a:lnTo>
                <a:lnTo>
                  <a:pt x="331482" y="187566"/>
                </a:lnTo>
                <a:lnTo>
                  <a:pt x="333794" y="186321"/>
                </a:lnTo>
                <a:lnTo>
                  <a:pt x="335991" y="184353"/>
                </a:lnTo>
                <a:close/>
              </a:path>
              <a:path w="915670" h="219075">
                <a:moveTo>
                  <a:pt x="336296" y="184086"/>
                </a:moveTo>
                <a:lnTo>
                  <a:pt x="336092" y="184264"/>
                </a:lnTo>
                <a:lnTo>
                  <a:pt x="336029" y="184429"/>
                </a:lnTo>
                <a:lnTo>
                  <a:pt x="336245" y="184226"/>
                </a:lnTo>
                <a:lnTo>
                  <a:pt x="336296" y="184086"/>
                </a:lnTo>
                <a:close/>
              </a:path>
              <a:path w="915670" h="219075">
                <a:moveTo>
                  <a:pt x="353136" y="95910"/>
                </a:moveTo>
                <a:lnTo>
                  <a:pt x="339064" y="78905"/>
                </a:lnTo>
                <a:lnTo>
                  <a:pt x="347357" y="78524"/>
                </a:lnTo>
                <a:lnTo>
                  <a:pt x="347281" y="78092"/>
                </a:lnTo>
                <a:lnTo>
                  <a:pt x="346163" y="71234"/>
                </a:lnTo>
                <a:lnTo>
                  <a:pt x="345135" y="64706"/>
                </a:lnTo>
                <a:lnTo>
                  <a:pt x="336054" y="61379"/>
                </a:lnTo>
                <a:lnTo>
                  <a:pt x="329323" y="78092"/>
                </a:lnTo>
                <a:lnTo>
                  <a:pt x="320357" y="75145"/>
                </a:lnTo>
                <a:lnTo>
                  <a:pt x="316509" y="88061"/>
                </a:lnTo>
                <a:lnTo>
                  <a:pt x="328561" y="92494"/>
                </a:lnTo>
                <a:lnTo>
                  <a:pt x="329844" y="100304"/>
                </a:lnTo>
                <a:lnTo>
                  <a:pt x="329933" y="100838"/>
                </a:lnTo>
                <a:lnTo>
                  <a:pt x="341058" y="100304"/>
                </a:lnTo>
                <a:lnTo>
                  <a:pt x="344525" y="100304"/>
                </a:lnTo>
                <a:lnTo>
                  <a:pt x="353136" y="95910"/>
                </a:lnTo>
                <a:close/>
              </a:path>
              <a:path w="915670" h="219075">
                <a:moveTo>
                  <a:pt x="369443" y="218846"/>
                </a:moveTo>
                <a:lnTo>
                  <a:pt x="368998" y="217995"/>
                </a:lnTo>
                <a:lnTo>
                  <a:pt x="368871" y="217766"/>
                </a:lnTo>
                <a:lnTo>
                  <a:pt x="367830" y="215760"/>
                </a:lnTo>
                <a:lnTo>
                  <a:pt x="367118" y="215150"/>
                </a:lnTo>
                <a:lnTo>
                  <a:pt x="364934" y="213283"/>
                </a:lnTo>
                <a:lnTo>
                  <a:pt x="355092" y="209600"/>
                </a:lnTo>
                <a:lnTo>
                  <a:pt x="349516" y="206616"/>
                </a:lnTo>
                <a:lnTo>
                  <a:pt x="346151" y="205054"/>
                </a:lnTo>
                <a:lnTo>
                  <a:pt x="343065" y="203619"/>
                </a:lnTo>
                <a:lnTo>
                  <a:pt x="342760" y="203619"/>
                </a:lnTo>
                <a:lnTo>
                  <a:pt x="351650" y="196405"/>
                </a:lnTo>
                <a:lnTo>
                  <a:pt x="347510" y="193903"/>
                </a:lnTo>
                <a:lnTo>
                  <a:pt x="349046" y="190246"/>
                </a:lnTo>
                <a:lnTo>
                  <a:pt x="349123" y="190068"/>
                </a:lnTo>
                <a:lnTo>
                  <a:pt x="350697" y="186347"/>
                </a:lnTo>
                <a:lnTo>
                  <a:pt x="345376" y="184505"/>
                </a:lnTo>
                <a:lnTo>
                  <a:pt x="339864" y="190068"/>
                </a:lnTo>
                <a:lnTo>
                  <a:pt x="336118" y="184505"/>
                </a:lnTo>
                <a:lnTo>
                  <a:pt x="335216" y="186347"/>
                </a:lnTo>
                <a:lnTo>
                  <a:pt x="333819" y="189255"/>
                </a:lnTo>
                <a:lnTo>
                  <a:pt x="333705" y="189509"/>
                </a:lnTo>
                <a:lnTo>
                  <a:pt x="330746" y="194386"/>
                </a:lnTo>
                <a:lnTo>
                  <a:pt x="327621" y="205016"/>
                </a:lnTo>
                <a:lnTo>
                  <a:pt x="324840" y="202158"/>
                </a:lnTo>
                <a:lnTo>
                  <a:pt x="324396" y="201701"/>
                </a:lnTo>
                <a:lnTo>
                  <a:pt x="321779" y="202158"/>
                </a:lnTo>
                <a:lnTo>
                  <a:pt x="321284" y="190246"/>
                </a:lnTo>
                <a:lnTo>
                  <a:pt x="320649" y="189738"/>
                </a:lnTo>
                <a:lnTo>
                  <a:pt x="319608" y="188899"/>
                </a:lnTo>
                <a:lnTo>
                  <a:pt x="304965" y="189738"/>
                </a:lnTo>
                <a:lnTo>
                  <a:pt x="303504" y="189509"/>
                </a:lnTo>
                <a:lnTo>
                  <a:pt x="304025" y="189509"/>
                </a:lnTo>
                <a:lnTo>
                  <a:pt x="300926" y="189255"/>
                </a:lnTo>
                <a:lnTo>
                  <a:pt x="303072" y="195186"/>
                </a:lnTo>
                <a:lnTo>
                  <a:pt x="303022" y="195440"/>
                </a:lnTo>
                <a:lnTo>
                  <a:pt x="298704" y="203606"/>
                </a:lnTo>
                <a:lnTo>
                  <a:pt x="303199" y="205054"/>
                </a:lnTo>
                <a:lnTo>
                  <a:pt x="295617" y="214566"/>
                </a:lnTo>
                <a:lnTo>
                  <a:pt x="298958" y="218846"/>
                </a:lnTo>
                <a:lnTo>
                  <a:pt x="332130" y="218846"/>
                </a:lnTo>
                <a:lnTo>
                  <a:pt x="341210" y="215150"/>
                </a:lnTo>
                <a:lnTo>
                  <a:pt x="340334" y="216547"/>
                </a:lnTo>
                <a:lnTo>
                  <a:pt x="339902" y="217766"/>
                </a:lnTo>
                <a:lnTo>
                  <a:pt x="339801" y="218846"/>
                </a:lnTo>
                <a:lnTo>
                  <a:pt x="350926" y="218846"/>
                </a:lnTo>
                <a:lnTo>
                  <a:pt x="351967" y="217995"/>
                </a:lnTo>
                <a:lnTo>
                  <a:pt x="353275" y="217766"/>
                </a:lnTo>
                <a:lnTo>
                  <a:pt x="355638" y="218846"/>
                </a:lnTo>
                <a:lnTo>
                  <a:pt x="369443" y="218846"/>
                </a:lnTo>
                <a:close/>
              </a:path>
              <a:path w="915670" h="219075">
                <a:moveTo>
                  <a:pt x="379056" y="218846"/>
                </a:moveTo>
                <a:lnTo>
                  <a:pt x="378968" y="218249"/>
                </a:lnTo>
                <a:lnTo>
                  <a:pt x="378853" y="217652"/>
                </a:lnTo>
                <a:lnTo>
                  <a:pt x="378802" y="217068"/>
                </a:lnTo>
                <a:lnTo>
                  <a:pt x="378193" y="216877"/>
                </a:lnTo>
                <a:lnTo>
                  <a:pt x="377596" y="216700"/>
                </a:lnTo>
                <a:lnTo>
                  <a:pt x="376986" y="216509"/>
                </a:lnTo>
                <a:lnTo>
                  <a:pt x="376542" y="217284"/>
                </a:lnTo>
                <a:lnTo>
                  <a:pt x="375627" y="218846"/>
                </a:lnTo>
                <a:lnTo>
                  <a:pt x="379056" y="218846"/>
                </a:lnTo>
                <a:close/>
              </a:path>
              <a:path w="915670" h="219075">
                <a:moveTo>
                  <a:pt x="400088" y="210654"/>
                </a:moveTo>
                <a:lnTo>
                  <a:pt x="392582" y="209296"/>
                </a:lnTo>
                <a:lnTo>
                  <a:pt x="395947" y="217462"/>
                </a:lnTo>
                <a:lnTo>
                  <a:pt x="400088" y="210654"/>
                </a:lnTo>
                <a:close/>
              </a:path>
              <a:path w="915670" h="219075">
                <a:moveTo>
                  <a:pt x="409892" y="218846"/>
                </a:moveTo>
                <a:lnTo>
                  <a:pt x="409498" y="216852"/>
                </a:lnTo>
                <a:lnTo>
                  <a:pt x="408990" y="214731"/>
                </a:lnTo>
                <a:lnTo>
                  <a:pt x="408571" y="212445"/>
                </a:lnTo>
                <a:lnTo>
                  <a:pt x="406946" y="214998"/>
                </a:lnTo>
                <a:lnTo>
                  <a:pt x="405536" y="217271"/>
                </a:lnTo>
                <a:lnTo>
                  <a:pt x="403923" y="218846"/>
                </a:lnTo>
                <a:lnTo>
                  <a:pt x="409892" y="218846"/>
                </a:lnTo>
                <a:close/>
              </a:path>
              <a:path w="915670" h="219075">
                <a:moveTo>
                  <a:pt x="421119" y="144284"/>
                </a:moveTo>
                <a:lnTo>
                  <a:pt x="419506" y="143357"/>
                </a:lnTo>
                <a:lnTo>
                  <a:pt x="417931" y="142328"/>
                </a:lnTo>
                <a:lnTo>
                  <a:pt x="416229" y="141528"/>
                </a:lnTo>
                <a:lnTo>
                  <a:pt x="415772" y="141312"/>
                </a:lnTo>
                <a:lnTo>
                  <a:pt x="415061" y="141566"/>
                </a:lnTo>
                <a:lnTo>
                  <a:pt x="414413" y="141706"/>
                </a:lnTo>
                <a:lnTo>
                  <a:pt x="414312" y="142341"/>
                </a:lnTo>
                <a:lnTo>
                  <a:pt x="414058" y="143052"/>
                </a:lnTo>
                <a:lnTo>
                  <a:pt x="415328" y="144868"/>
                </a:lnTo>
                <a:lnTo>
                  <a:pt x="416560" y="146126"/>
                </a:lnTo>
                <a:lnTo>
                  <a:pt x="417690" y="147447"/>
                </a:lnTo>
                <a:lnTo>
                  <a:pt x="421119" y="144284"/>
                </a:lnTo>
                <a:close/>
              </a:path>
              <a:path w="915670" h="219075">
                <a:moveTo>
                  <a:pt x="449567" y="123482"/>
                </a:moveTo>
                <a:lnTo>
                  <a:pt x="447332" y="111404"/>
                </a:lnTo>
                <a:lnTo>
                  <a:pt x="445643" y="102425"/>
                </a:lnTo>
                <a:lnTo>
                  <a:pt x="445033" y="99237"/>
                </a:lnTo>
                <a:lnTo>
                  <a:pt x="443496" y="91363"/>
                </a:lnTo>
                <a:lnTo>
                  <a:pt x="431812" y="96240"/>
                </a:lnTo>
                <a:lnTo>
                  <a:pt x="436003" y="101003"/>
                </a:lnTo>
                <a:lnTo>
                  <a:pt x="434962" y="102425"/>
                </a:lnTo>
                <a:lnTo>
                  <a:pt x="425653" y="97040"/>
                </a:lnTo>
                <a:lnTo>
                  <a:pt x="413232" y="102425"/>
                </a:lnTo>
                <a:lnTo>
                  <a:pt x="411886" y="113588"/>
                </a:lnTo>
                <a:lnTo>
                  <a:pt x="411822" y="114134"/>
                </a:lnTo>
                <a:lnTo>
                  <a:pt x="419798" y="113588"/>
                </a:lnTo>
                <a:lnTo>
                  <a:pt x="420192" y="113588"/>
                </a:lnTo>
                <a:lnTo>
                  <a:pt x="422389" y="123482"/>
                </a:lnTo>
                <a:lnTo>
                  <a:pt x="422719" y="124637"/>
                </a:lnTo>
                <a:lnTo>
                  <a:pt x="424675" y="126276"/>
                </a:lnTo>
                <a:lnTo>
                  <a:pt x="426186" y="128409"/>
                </a:lnTo>
                <a:lnTo>
                  <a:pt x="428218" y="126809"/>
                </a:lnTo>
                <a:lnTo>
                  <a:pt x="430631" y="125844"/>
                </a:lnTo>
                <a:lnTo>
                  <a:pt x="431253" y="120421"/>
                </a:lnTo>
                <a:lnTo>
                  <a:pt x="430961" y="116116"/>
                </a:lnTo>
                <a:lnTo>
                  <a:pt x="430961" y="113588"/>
                </a:lnTo>
                <a:lnTo>
                  <a:pt x="430961" y="111404"/>
                </a:lnTo>
                <a:lnTo>
                  <a:pt x="437235" y="111404"/>
                </a:lnTo>
                <a:lnTo>
                  <a:pt x="434238" y="118554"/>
                </a:lnTo>
                <a:lnTo>
                  <a:pt x="444144" y="126568"/>
                </a:lnTo>
                <a:lnTo>
                  <a:pt x="449567" y="123482"/>
                </a:lnTo>
                <a:close/>
              </a:path>
              <a:path w="915670" h="219075">
                <a:moveTo>
                  <a:pt x="501827" y="162102"/>
                </a:moveTo>
                <a:lnTo>
                  <a:pt x="499491" y="160604"/>
                </a:lnTo>
                <a:lnTo>
                  <a:pt x="498195" y="159778"/>
                </a:lnTo>
                <a:lnTo>
                  <a:pt x="494423" y="157607"/>
                </a:lnTo>
                <a:lnTo>
                  <a:pt x="490956" y="155067"/>
                </a:lnTo>
                <a:lnTo>
                  <a:pt x="484530" y="151485"/>
                </a:lnTo>
                <a:lnTo>
                  <a:pt x="478980" y="150977"/>
                </a:lnTo>
                <a:lnTo>
                  <a:pt x="474154" y="153593"/>
                </a:lnTo>
                <a:lnTo>
                  <a:pt x="469874" y="159359"/>
                </a:lnTo>
                <a:lnTo>
                  <a:pt x="469646" y="159778"/>
                </a:lnTo>
                <a:lnTo>
                  <a:pt x="469569" y="159905"/>
                </a:lnTo>
                <a:lnTo>
                  <a:pt x="468795" y="160197"/>
                </a:lnTo>
                <a:lnTo>
                  <a:pt x="468261" y="160604"/>
                </a:lnTo>
                <a:lnTo>
                  <a:pt x="459041" y="160197"/>
                </a:lnTo>
                <a:lnTo>
                  <a:pt x="457593" y="160197"/>
                </a:lnTo>
                <a:lnTo>
                  <a:pt x="456463" y="166814"/>
                </a:lnTo>
                <a:lnTo>
                  <a:pt x="463219" y="169468"/>
                </a:lnTo>
                <a:lnTo>
                  <a:pt x="470484" y="169887"/>
                </a:lnTo>
                <a:lnTo>
                  <a:pt x="477837" y="170116"/>
                </a:lnTo>
                <a:lnTo>
                  <a:pt x="484847" y="172173"/>
                </a:lnTo>
                <a:lnTo>
                  <a:pt x="486130" y="172872"/>
                </a:lnTo>
                <a:lnTo>
                  <a:pt x="489953" y="169468"/>
                </a:lnTo>
                <a:lnTo>
                  <a:pt x="495706" y="165963"/>
                </a:lnTo>
                <a:lnTo>
                  <a:pt x="498754" y="164020"/>
                </a:lnTo>
                <a:lnTo>
                  <a:pt x="501827" y="162102"/>
                </a:lnTo>
                <a:close/>
              </a:path>
              <a:path w="915670" h="219075">
                <a:moveTo>
                  <a:pt x="504837" y="59867"/>
                </a:moveTo>
                <a:lnTo>
                  <a:pt x="503999" y="59258"/>
                </a:lnTo>
                <a:lnTo>
                  <a:pt x="503174" y="58115"/>
                </a:lnTo>
                <a:lnTo>
                  <a:pt x="500189" y="58267"/>
                </a:lnTo>
                <a:lnTo>
                  <a:pt x="497992" y="58902"/>
                </a:lnTo>
                <a:lnTo>
                  <a:pt x="495782" y="59321"/>
                </a:lnTo>
                <a:lnTo>
                  <a:pt x="496062" y="60236"/>
                </a:lnTo>
                <a:lnTo>
                  <a:pt x="496366" y="61937"/>
                </a:lnTo>
                <a:lnTo>
                  <a:pt x="496633" y="61925"/>
                </a:lnTo>
                <a:lnTo>
                  <a:pt x="498538" y="61874"/>
                </a:lnTo>
                <a:lnTo>
                  <a:pt x="500456" y="61607"/>
                </a:lnTo>
                <a:lnTo>
                  <a:pt x="503212" y="60934"/>
                </a:lnTo>
                <a:lnTo>
                  <a:pt x="504012" y="60350"/>
                </a:lnTo>
                <a:lnTo>
                  <a:pt x="504837" y="59867"/>
                </a:lnTo>
                <a:close/>
              </a:path>
              <a:path w="915670" h="219075">
                <a:moveTo>
                  <a:pt x="505180" y="59791"/>
                </a:moveTo>
                <a:lnTo>
                  <a:pt x="504964" y="59905"/>
                </a:lnTo>
                <a:lnTo>
                  <a:pt x="505104" y="59829"/>
                </a:lnTo>
                <a:close/>
              </a:path>
              <a:path w="915670" h="219075">
                <a:moveTo>
                  <a:pt x="524154" y="218846"/>
                </a:moveTo>
                <a:lnTo>
                  <a:pt x="524065" y="218274"/>
                </a:lnTo>
                <a:lnTo>
                  <a:pt x="523963" y="217690"/>
                </a:lnTo>
                <a:lnTo>
                  <a:pt x="523862" y="217068"/>
                </a:lnTo>
                <a:lnTo>
                  <a:pt x="523341" y="217716"/>
                </a:lnTo>
                <a:lnTo>
                  <a:pt x="522808" y="218300"/>
                </a:lnTo>
                <a:lnTo>
                  <a:pt x="522287" y="218846"/>
                </a:lnTo>
                <a:lnTo>
                  <a:pt x="524154" y="218846"/>
                </a:lnTo>
                <a:close/>
              </a:path>
              <a:path w="915670" h="219075">
                <a:moveTo>
                  <a:pt x="532676" y="6502"/>
                </a:moveTo>
                <a:lnTo>
                  <a:pt x="530910" y="4622"/>
                </a:lnTo>
                <a:lnTo>
                  <a:pt x="531837" y="0"/>
                </a:lnTo>
                <a:lnTo>
                  <a:pt x="525614" y="1714"/>
                </a:lnTo>
                <a:lnTo>
                  <a:pt x="527354" y="9969"/>
                </a:lnTo>
                <a:lnTo>
                  <a:pt x="532676" y="6502"/>
                </a:lnTo>
                <a:close/>
              </a:path>
              <a:path w="915670" h="219075">
                <a:moveTo>
                  <a:pt x="533006" y="6286"/>
                </a:moveTo>
                <a:lnTo>
                  <a:pt x="532777" y="6438"/>
                </a:lnTo>
                <a:lnTo>
                  <a:pt x="532739" y="6604"/>
                </a:lnTo>
                <a:lnTo>
                  <a:pt x="533006" y="6426"/>
                </a:lnTo>
                <a:lnTo>
                  <a:pt x="533006" y="6286"/>
                </a:lnTo>
                <a:close/>
              </a:path>
              <a:path w="915670" h="219075">
                <a:moveTo>
                  <a:pt x="547878" y="64947"/>
                </a:moveTo>
                <a:lnTo>
                  <a:pt x="547738" y="64947"/>
                </a:lnTo>
                <a:lnTo>
                  <a:pt x="547636" y="65151"/>
                </a:lnTo>
                <a:lnTo>
                  <a:pt x="547814" y="65062"/>
                </a:lnTo>
                <a:close/>
              </a:path>
              <a:path w="915670" h="219075">
                <a:moveTo>
                  <a:pt x="550481" y="22669"/>
                </a:moveTo>
                <a:lnTo>
                  <a:pt x="550418" y="22529"/>
                </a:lnTo>
                <a:lnTo>
                  <a:pt x="548513" y="18224"/>
                </a:lnTo>
                <a:lnTo>
                  <a:pt x="548525" y="17932"/>
                </a:lnTo>
                <a:lnTo>
                  <a:pt x="548652" y="15113"/>
                </a:lnTo>
                <a:lnTo>
                  <a:pt x="548754" y="12776"/>
                </a:lnTo>
                <a:lnTo>
                  <a:pt x="543763" y="17932"/>
                </a:lnTo>
                <a:lnTo>
                  <a:pt x="541020" y="16573"/>
                </a:lnTo>
                <a:lnTo>
                  <a:pt x="540080" y="15760"/>
                </a:lnTo>
                <a:lnTo>
                  <a:pt x="539546" y="15290"/>
                </a:lnTo>
                <a:lnTo>
                  <a:pt x="541845" y="10223"/>
                </a:lnTo>
                <a:lnTo>
                  <a:pt x="539559" y="7099"/>
                </a:lnTo>
                <a:lnTo>
                  <a:pt x="537425" y="4762"/>
                </a:lnTo>
                <a:lnTo>
                  <a:pt x="534809" y="5969"/>
                </a:lnTo>
                <a:lnTo>
                  <a:pt x="533006" y="6502"/>
                </a:lnTo>
                <a:lnTo>
                  <a:pt x="533222" y="10223"/>
                </a:lnTo>
                <a:lnTo>
                  <a:pt x="533323" y="11950"/>
                </a:lnTo>
                <a:lnTo>
                  <a:pt x="533374" y="12776"/>
                </a:lnTo>
                <a:lnTo>
                  <a:pt x="533450" y="14135"/>
                </a:lnTo>
                <a:lnTo>
                  <a:pt x="533552" y="15760"/>
                </a:lnTo>
                <a:lnTo>
                  <a:pt x="530948" y="15113"/>
                </a:lnTo>
                <a:lnTo>
                  <a:pt x="529234" y="14935"/>
                </a:lnTo>
                <a:lnTo>
                  <a:pt x="526224" y="13550"/>
                </a:lnTo>
                <a:lnTo>
                  <a:pt x="525043" y="11950"/>
                </a:lnTo>
                <a:lnTo>
                  <a:pt x="520090" y="10579"/>
                </a:lnTo>
                <a:lnTo>
                  <a:pt x="517017" y="14135"/>
                </a:lnTo>
                <a:lnTo>
                  <a:pt x="518477" y="17056"/>
                </a:lnTo>
                <a:lnTo>
                  <a:pt x="522617" y="17056"/>
                </a:lnTo>
                <a:lnTo>
                  <a:pt x="520966" y="23749"/>
                </a:lnTo>
                <a:lnTo>
                  <a:pt x="522224" y="25641"/>
                </a:lnTo>
                <a:lnTo>
                  <a:pt x="517994" y="28232"/>
                </a:lnTo>
                <a:lnTo>
                  <a:pt x="526973" y="40868"/>
                </a:lnTo>
                <a:lnTo>
                  <a:pt x="528955" y="37033"/>
                </a:lnTo>
                <a:lnTo>
                  <a:pt x="533400" y="33312"/>
                </a:lnTo>
                <a:lnTo>
                  <a:pt x="526427" y="26352"/>
                </a:lnTo>
                <a:lnTo>
                  <a:pt x="525132" y="26085"/>
                </a:lnTo>
                <a:lnTo>
                  <a:pt x="534289" y="22529"/>
                </a:lnTo>
                <a:lnTo>
                  <a:pt x="534339" y="25857"/>
                </a:lnTo>
                <a:lnTo>
                  <a:pt x="534441" y="26885"/>
                </a:lnTo>
                <a:lnTo>
                  <a:pt x="536270" y="28359"/>
                </a:lnTo>
                <a:lnTo>
                  <a:pt x="542683" y="26492"/>
                </a:lnTo>
                <a:lnTo>
                  <a:pt x="545045" y="25857"/>
                </a:lnTo>
                <a:lnTo>
                  <a:pt x="545350" y="25857"/>
                </a:lnTo>
                <a:lnTo>
                  <a:pt x="550481" y="22669"/>
                </a:lnTo>
                <a:close/>
              </a:path>
              <a:path w="915670" h="219075">
                <a:moveTo>
                  <a:pt x="551116" y="58127"/>
                </a:moveTo>
                <a:lnTo>
                  <a:pt x="537959" y="47866"/>
                </a:lnTo>
                <a:lnTo>
                  <a:pt x="550875" y="37782"/>
                </a:lnTo>
                <a:lnTo>
                  <a:pt x="544944" y="37426"/>
                </a:lnTo>
                <a:lnTo>
                  <a:pt x="539851" y="38201"/>
                </a:lnTo>
                <a:lnTo>
                  <a:pt x="533222" y="40170"/>
                </a:lnTo>
                <a:lnTo>
                  <a:pt x="530745" y="42303"/>
                </a:lnTo>
                <a:lnTo>
                  <a:pt x="530783" y="49326"/>
                </a:lnTo>
                <a:lnTo>
                  <a:pt x="526173" y="51777"/>
                </a:lnTo>
                <a:lnTo>
                  <a:pt x="523024" y="55257"/>
                </a:lnTo>
                <a:lnTo>
                  <a:pt x="524052" y="50355"/>
                </a:lnTo>
                <a:lnTo>
                  <a:pt x="520687" y="50952"/>
                </a:lnTo>
                <a:lnTo>
                  <a:pt x="517893" y="52285"/>
                </a:lnTo>
                <a:lnTo>
                  <a:pt x="517105" y="57746"/>
                </a:lnTo>
                <a:lnTo>
                  <a:pt x="519252" y="58750"/>
                </a:lnTo>
                <a:lnTo>
                  <a:pt x="522605" y="56184"/>
                </a:lnTo>
                <a:lnTo>
                  <a:pt x="519341" y="59156"/>
                </a:lnTo>
                <a:lnTo>
                  <a:pt x="515988" y="61861"/>
                </a:lnTo>
                <a:lnTo>
                  <a:pt x="510997" y="60375"/>
                </a:lnTo>
                <a:lnTo>
                  <a:pt x="509790" y="57226"/>
                </a:lnTo>
                <a:lnTo>
                  <a:pt x="505180" y="59778"/>
                </a:lnTo>
                <a:lnTo>
                  <a:pt x="508609" y="77050"/>
                </a:lnTo>
                <a:lnTo>
                  <a:pt x="502412" y="78092"/>
                </a:lnTo>
                <a:lnTo>
                  <a:pt x="496189" y="78308"/>
                </a:lnTo>
                <a:lnTo>
                  <a:pt x="490702" y="79946"/>
                </a:lnTo>
                <a:lnTo>
                  <a:pt x="486689" y="85204"/>
                </a:lnTo>
                <a:lnTo>
                  <a:pt x="488442" y="85775"/>
                </a:lnTo>
                <a:lnTo>
                  <a:pt x="490105" y="85864"/>
                </a:lnTo>
                <a:lnTo>
                  <a:pt x="495973" y="91186"/>
                </a:lnTo>
                <a:lnTo>
                  <a:pt x="500684" y="93141"/>
                </a:lnTo>
                <a:lnTo>
                  <a:pt x="508381" y="86982"/>
                </a:lnTo>
                <a:lnTo>
                  <a:pt x="512216" y="88430"/>
                </a:lnTo>
                <a:lnTo>
                  <a:pt x="514959" y="88671"/>
                </a:lnTo>
                <a:lnTo>
                  <a:pt x="510743" y="84975"/>
                </a:lnTo>
                <a:lnTo>
                  <a:pt x="520141" y="72859"/>
                </a:lnTo>
                <a:lnTo>
                  <a:pt x="521881" y="77177"/>
                </a:lnTo>
                <a:lnTo>
                  <a:pt x="525602" y="78219"/>
                </a:lnTo>
                <a:lnTo>
                  <a:pt x="530072" y="77343"/>
                </a:lnTo>
                <a:lnTo>
                  <a:pt x="531088" y="73152"/>
                </a:lnTo>
                <a:lnTo>
                  <a:pt x="534682" y="68973"/>
                </a:lnTo>
                <a:lnTo>
                  <a:pt x="527837" y="63842"/>
                </a:lnTo>
                <a:lnTo>
                  <a:pt x="528624" y="60388"/>
                </a:lnTo>
                <a:lnTo>
                  <a:pt x="528396" y="57416"/>
                </a:lnTo>
                <a:lnTo>
                  <a:pt x="541477" y="54749"/>
                </a:lnTo>
                <a:lnTo>
                  <a:pt x="538683" y="64947"/>
                </a:lnTo>
                <a:lnTo>
                  <a:pt x="547725" y="64947"/>
                </a:lnTo>
                <a:lnTo>
                  <a:pt x="551116" y="58127"/>
                </a:lnTo>
                <a:close/>
              </a:path>
              <a:path w="915670" h="219075">
                <a:moveTo>
                  <a:pt x="553745" y="67475"/>
                </a:moveTo>
                <a:lnTo>
                  <a:pt x="547649" y="65265"/>
                </a:lnTo>
                <a:lnTo>
                  <a:pt x="543560" y="71526"/>
                </a:lnTo>
                <a:lnTo>
                  <a:pt x="536676" y="74269"/>
                </a:lnTo>
                <a:lnTo>
                  <a:pt x="530225" y="77533"/>
                </a:lnTo>
                <a:lnTo>
                  <a:pt x="530313" y="77381"/>
                </a:lnTo>
                <a:lnTo>
                  <a:pt x="530174" y="77330"/>
                </a:lnTo>
                <a:lnTo>
                  <a:pt x="530047" y="77457"/>
                </a:lnTo>
                <a:lnTo>
                  <a:pt x="529983" y="77660"/>
                </a:lnTo>
                <a:lnTo>
                  <a:pt x="530199" y="77558"/>
                </a:lnTo>
                <a:lnTo>
                  <a:pt x="520255" y="93967"/>
                </a:lnTo>
                <a:lnTo>
                  <a:pt x="516382" y="89420"/>
                </a:lnTo>
                <a:lnTo>
                  <a:pt x="517359" y="103352"/>
                </a:lnTo>
                <a:lnTo>
                  <a:pt x="516559" y="104940"/>
                </a:lnTo>
                <a:lnTo>
                  <a:pt x="510235" y="104305"/>
                </a:lnTo>
                <a:lnTo>
                  <a:pt x="510882" y="109982"/>
                </a:lnTo>
                <a:lnTo>
                  <a:pt x="521589" y="114935"/>
                </a:lnTo>
                <a:lnTo>
                  <a:pt x="522884" y="111645"/>
                </a:lnTo>
                <a:lnTo>
                  <a:pt x="523849" y="108788"/>
                </a:lnTo>
                <a:lnTo>
                  <a:pt x="528116" y="99631"/>
                </a:lnTo>
                <a:lnTo>
                  <a:pt x="535825" y="97917"/>
                </a:lnTo>
                <a:lnTo>
                  <a:pt x="545211" y="86169"/>
                </a:lnTo>
                <a:lnTo>
                  <a:pt x="550583" y="80962"/>
                </a:lnTo>
                <a:lnTo>
                  <a:pt x="548500" y="73304"/>
                </a:lnTo>
                <a:lnTo>
                  <a:pt x="553745" y="67475"/>
                </a:lnTo>
                <a:close/>
              </a:path>
              <a:path w="915670" h="219075">
                <a:moveTo>
                  <a:pt x="559435" y="218871"/>
                </a:moveTo>
                <a:lnTo>
                  <a:pt x="557314" y="218541"/>
                </a:lnTo>
                <a:lnTo>
                  <a:pt x="553554" y="213728"/>
                </a:lnTo>
                <a:lnTo>
                  <a:pt x="551764" y="212204"/>
                </a:lnTo>
                <a:lnTo>
                  <a:pt x="546061" y="212204"/>
                </a:lnTo>
                <a:lnTo>
                  <a:pt x="541921" y="213017"/>
                </a:lnTo>
                <a:lnTo>
                  <a:pt x="536257" y="213728"/>
                </a:lnTo>
                <a:lnTo>
                  <a:pt x="538657" y="207594"/>
                </a:lnTo>
                <a:lnTo>
                  <a:pt x="538784" y="207276"/>
                </a:lnTo>
                <a:lnTo>
                  <a:pt x="538924" y="206908"/>
                </a:lnTo>
                <a:lnTo>
                  <a:pt x="539165" y="206311"/>
                </a:lnTo>
                <a:lnTo>
                  <a:pt x="539229" y="206133"/>
                </a:lnTo>
                <a:lnTo>
                  <a:pt x="539330" y="205867"/>
                </a:lnTo>
                <a:lnTo>
                  <a:pt x="540334" y="203314"/>
                </a:lnTo>
                <a:lnTo>
                  <a:pt x="540410" y="203136"/>
                </a:lnTo>
                <a:lnTo>
                  <a:pt x="539826" y="202768"/>
                </a:lnTo>
                <a:lnTo>
                  <a:pt x="535698" y="200152"/>
                </a:lnTo>
                <a:lnTo>
                  <a:pt x="534822" y="199821"/>
                </a:lnTo>
                <a:lnTo>
                  <a:pt x="529932" y="197967"/>
                </a:lnTo>
                <a:lnTo>
                  <a:pt x="522706" y="189471"/>
                </a:lnTo>
                <a:lnTo>
                  <a:pt x="521919" y="188544"/>
                </a:lnTo>
                <a:lnTo>
                  <a:pt x="521576" y="187706"/>
                </a:lnTo>
                <a:lnTo>
                  <a:pt x="519125" y="181737"/>
                </a:lnTo>
                <a:lnTo>
                  <a:pt x="518985" y="181495"/>
                </a:lnTo>
                <a:lnTo>
                  <a:pt x="518706" y="181025"/>
                </a:lnTo>
                <a:lnTo>
                  <a:pt x="518312" y="180327"/>
                </a:lnTo>
                <a:lnTo>
                  <a:pt x="515353" y="175183"/>
                </a:lnTo>
                <a:lnTo>
                  <a:pt x="519480" y="166827"/>
                </a:lnTo>
                <a:lnTo>
                  <a:pt x="514388" y="162775"/>
                </a:lnTo>
                <a:lnTo>
                  <a:pt x="514388" y="189471"/>
                </a:lnTo>
                <a:lnTo>
                  <a:pt x="513880" y="190639"/>
                </a:lnTo>
                <a:lnTo>
                  <a:pt x="513829" y="190766"/>
                </a:lnTo>
                <a:lnTo>
                  <a:pt x="509955" y="199821"/>
                </a:lnTo>
                <a:lnTo>
                  <a:pt x="507949" y="199821"/>
                </a:lnTo>
                <a:lnTo>
                  <a:pt x="504812" y="192735"/>
                </a:lnTo>
                <a:lnTo>
                  <a:pt x="504545" y="192125"/>
                </a:lnTo>
                <a:lnTo>
                  <a:pt x="503948" y="190766"/>
                </a:lnTo>
                <a:lnTo>
                  <a:pt x="513829" y="190766"/>
                </a:lnTo>
                <a:lnTo>
                  <a:pt x="513829" y="190639"/>
                </a:lnTo>
                <a:lnTo>
                  <a:pt x="503885" y="190639"/>
                </a:lnTo>
                <a:lnTo>
                  <a:pt x="503377" y="189471"/>
                </a:lnTo>
                <a:lnTo>
                  <a:pt x="514388" y="189471"/>
                </a:lnTo>
                <a:lnTo>
                  <a:pt x="514388" y="162775"/>
                </a:lnTo>
                <a:lnTo>
                  <a:pt x="512025" y="160883"/>
                </a:lnTo>
                <a:lnTo>
                  <a:pt x="502602" y="162064"/>
                </a:lnTo>
                <a:lnTo>
                  <a:pt x="502602" y="210972"/>
                </a:lnTo>
                <a:lnTo>
                  <a:pt x="500151" y="210515"/>
                </a:lnTo>
                <a:lnTo>
                  <a:pt x="498932" y="210515"/>
                </a:lnTo>
                <a:lnTo>
                  <a:pt x="497116" y="209626"/>
                </a:lnTo>
                <a:lnTo>
                  <a:pt x="496722" y="208711"/>
                </a:lnTo>
                <a:lnTo>
                  <a:pt x="496506" y="208394"/>
                </a:lnTo>
                <a:lnTo>
                  <a:pt x="495338" y="206908"/>
                </a:lnTo>
                <a:lnTo>
                  <a:pt x="497713" y="207276"/>
                </a:lnTo>
                <a:lnTo>
                  <a:pt x="499097" y="207276"/>
                </a:lnTo>
                <a:lnTo>
                  <a:pt x="500837" y="208076"/>
                </a:lnTo>
                <a:lnTo>
                  <a:pt x="501218" y="209105"/>
                </a:lnTo>
                <a:lnTo>
                  <a:pt x="502602" y="210972"/>
                </a:lnTo>
                <a:lnTo>
                  <a:pt x="502602" y="162064"/>
                </a:lnTo>
                <a:lnTo>
                  <a:pt x="501929" y="162140"/>
                </a:lnTo>
                <a:lnTo>
                  <a:pt x="500926" y="163398"/>
                </a:lnTo>
                <a:lnTo>
                  <a:pt x="500926" y="195033"/>
                </a:lnTo>
                <a:lnTo>
                  <a:pt x="500888" y="195275"/>
                </a:lnTo>
                <a:lnTo>
                  <a:pt x="500773" y="195948"/>
                </a:lnTo>
                <a:lnTo>
                  <a:pt x="500672" y="196646"/>
                </a:lnTo>
                <a:lnTo>
                  <a:pt x="500545" y="197446"/>
                </a:lnTo>
                <a:lnTo>
                  <a:pt x="492848" y="202768"/>
                </a:lnTo>
                <a:lnTo>
                  <a:pt x="487464" y="200380"/>
                </a:lnTo>
                <a:lnTo>
                  <a:pt x="489508" y="196075"/>
                </a:lnTo>
                <a:lnTo>
                  <a:pt x="493382" y="192735"/>
                </a:lnTo>
                <a:lnTo>
                  <a:pt x="497827" y="194576"/>
                </a:lnTo>
                <a:lnTo>
                  <a:pt x="500926" y="195033"/>
                </a:lnTo>
                <a:lnTo>
                  <a:pt x="500926" y="163398"/>
                </a:lnTo>
                <a:lnTo>
                  <a:pt x="487362" y="180327"/>
                </a:lnTo>
                <a:lnTo>
                  <a:pt x="480885" y="177304"/>
                </a:lnTo>
                <a:lnTo>
                  <a:pt x="480885" y="205867"/>
                </a:lnTo>
                <a:lnTo>
                  <a:pt x="477139" y="212483"/>
                </a:lnTo>
                <a:lnTo>
                  <a:pt x="477037" y="212674"/>
                </a:lnTo>
                <a:lnTo>
                  <a:pt x="473608" y="216560"/>
                </a:lnTo>
                <a:lnTo>
                  <a:pt x="470801" y="215049"/>
                </a:lnTo>
                <a:lnTo>
                  <a:pt x="469277" y="214223"/>
                </a:lnTo>
                <a:lnTo>
                  <a:pt x="464070" y="215049"/>
                </a:lnTo>
                <a:lnTo>
                  <a:pt x="464388" y="214401"/>
                </a:lnTo>
                <a:lnTo>
                  <a:pt x="467525" y="208076"/>
                </a:lnTo>
                <a:lnTo>
                  <a:pt x="467766" y="207594"/>
                </a:lnTo>
                <a:lnTo>
                  <a:pt x="474103" y="207594"/>
                </a:lnTo>
                <a:lnTo>
                  <a:pt x="480517" y="205867"/>
                </a:lnTo>
                <a:lnTo>
                  <a:pt x="480885" y="205867"/>
                </a:lnTo>
                <a:lnTo>
                  <a:pt x="480885" y="177304"/>
                </a:lnTo>
                <a:lnTo>
                  <a:pt x="478358" y="176110"/>
                </a:lnTo>
                <a:lnTo>
                  <a:pt x="467944" y="180390"/>
                </a:lnTo>
                <a:lnTo>
                  <a:pt x="467944" y="187706"/>
                </a:lnTo>
                <a:lnTo>
                  <a:pt x="460946" y="187528"/>
                </a:lnTo>
                <a:lnTo>
                  <a:pt x="458393" y="190639"/>
                </a:lnTo>
                <a:lnTo>
                  <a:pt x="458444" y="189191"/>
                </a:lnTo>
                <a:lnTo>
                  <a:pt x="458546" y="186232"/>
                </a:lnTo>
                <a:lnTo>
                  <a:pt x="458647" y="183540"/>
                </a:lnTo>
                <a:lnTo>
                  <a:pt x="458901" y="183299"/>
                </a:lnTo>
                <a:lnTo>
                  <a:pt x="463791" y="182105"/>
                </a:lnTo>
                <a:lnTo>
                  <a:pt x="466293" y="181495"/>
                </a:lnTo>
                <a:lnTo>
                  <a:pt x="467779" y="187121"/>
                </a:lnTo>
                <a:lnTo>
                  <a:pt x="467817" y="187248"/>
                </a:lnTo>
                <a:lnTo>
                  <a:pt x="467944" y="187706"/>
                </a:lnTo>
                <a:lnTo>
                  <a:pt x="467944" y="180390"/>
                </a:lnTo>
                <a:lnTo>
                  <a:pt x="466382" y="181025"/>
                </a:lnTo>
                <a:lnTo>
                  <a:pt x="462673" y="175183"/>
                </a:lnTo>
                <a:lnTo>
                  <a:pt x="462241" y="175183"/>
                </a:lnTo>
                <a:lnTo>
                  <a:pt x="455269" y="181737"/>
                </a:lnTo>
                <a:lnTo>
                  <a:pt x="452894" y="181737"/>
                </a:lnTo>
                <a:lnTo>
                  <a:pt x="451650" y="182105"/>
                </a:lnTo>
                <a:lnTo>
                  <a:pt x="451561" y="181737"/>
                </a:lnTo>
                <a:lnTo>
                  <a:pt x="451472" y="181343"/>
                </a:lnTo>
                <a:lnTo>
                  <a:pt x="451002" y="179235"/>
                </a:lnTo>
                <a:lnTo>
                  <a:pt x="450799" y="178320"/>
                </a:lnTo>
                <a:lnTo>
                  <a:pt x="453237" y="175183"/>
                </a:lnTo>
                <a:lnTo>
                  <a:pt x="453948" y="174002"/>
                </a:lnTo>
                <a:lnTo>
                  <a:pt x="454685" y="172758"/>
                </a:lnTo>
                <a:lnTo>
                  <a:pt x="455218" y="171831"/>
                </a:lnTo>
                <a:lnTo>
                  <a:pt x="452437" y="168148"/>
                </a:lnTo>
                <a:lnTo>
                  <a:pt x="449681" y="172745"/>
                </a:lnTo>
                <a:lnTo>
                  <a:pt x="447040" y="172339"/>
                </a:lnTo>
                <a:lnTo>
                  <a:pt x="447040" y="187121"/>
                </a:lnTo>
                <a:lnTo>
                  <a:pt x="438289" y="189026"/>
                </a:lnTo>
                <a:lnTo>
                  <a:pt x="438289" y="202006"/>
                </a:lnTo>
                <a:lnTo>
                  <a:pt x="430212" y="205701"/>
                </a:lnTo>
                <a:lnTo>
                  <a:pt x="430288" y="205092"/>
                </a:lnTo>
                <a:lnTo>
                  <a:pt x="430390" y="204063"/>
                </a:lnTo>
                <a:lnTo>
                  <a:pt x="430479" y="203136"/>
                </a:lnTo>
                <a:lnTo>
                  <a:pt x="430593" y="202006"/>
                </a:lnTo>
                <a:lnTo>
                  <a:pt x="430720" y="200837"/>
                </a:lnTo>
                <a:lnTo>
                  <a:pt x="431038" y="200837"/>
                </a:lnTo>
                <a:lnTo>
                  <a:pt x="438289" y="202006"/>
                </a:lnTo>
                <a:lnTo>
                  <a:pt x="438289" y="189026"/>
                </a:lnTo>
                <a:lnTo>
                  <a:pt x="437489" y="189191"/>
                </a:lnTo>
                <a:lnTo>
                  <a:pt x="438150" y="187706"/>
                </a:lnTo>
                <a:lnTo>
                  <a:pt x="438226" y="187528"/>
                </a:lnTo>
                <a:lnTo>
                  <a:pt x="438353" y="187248"/>
                </a:lnTo>
                <a:lnTo>
                  <a:pt x="438404" y="187121"/>
                </a:lnTo>
                <a:lnTo>
                  <a:pt x="438594" y="186232"/>
                </a:lnTo>
                <a:lnTo>
                  <a:pt x="438746" y="185445"/>
                </a:lnTo>
                <a:lnTo>
                  <a:pt x="442455" y="181343"/>
                </a:lnTo>
                <a:lnTo>
                  <a:pt x="444449" y="182968"/>
                </a:lnTo>
                <a:lnTo>
                  <a:pt x="447040" y="187121"/>
                </a:lnTo>
                <a:lnTo>
                  <a:pt x="447040" y="172339"/>
                </a:lnTo>
                <a:lnTo>
                  <a:pt x="428586" y="169418"/>
                </a:lnTo>
                <a:lnTo>
                  <a:pt x="431634" y="158915"/>
                </a:lnTo>
                <a:lnTo>
                  <a:pt x="432168" y="157060"/>
                </a:lnTo>
                <a:lnTo>
                  <a:pt x="432511" y="155905"/>
                </a:lnTo>
                <a:lnTo>
                  <a:pt x="429844" y="152793"/>
                </a:lnTo>
                <a:lnTo>
                  <a:pt x="428396" y="151104"/>
                </a:lnTo>
                <a:lnTo>
                  <a:pt x="423964" y="151765"/>
                </a:lnTo>
                <a:lnTo>
                  <a:pt x="423964" y="166624"/>
                </a:lnTo>
                <a:lnTo>
                  <a:pt x="419722" y="174002"/>
                </a:lnTo>
                <a:lnTo>
                  <a:pt x="417614" y="172758"/>
                </a:lnTo>
                <a:lnTo>
                  <a:pt x="411162" y="168948"/>
                </a:lnTo>
                <a:lnTo>
                  <a:pt x="410527" y="166827"/>
                </a:lnTo>
                <a:lnTo>
                  <a:pt x="410476" y="166624"/>
                </a:lnTo>
                <a:lnTo>
                  <a:pt x="411619" y="164477"/>
                </a:lnTo>
                <a:lnTo>
                  <a:pt x="413664" y="160883"/>
                </a:lnTo>
                <a:lnTo>
                  <a:pt x="413766" y="160718"/>
                </a:lnTo>
                <a:lnTo>
                  <a:pt x="414794" y="158915"/>
                </a:lnTo>
                <a:lnTo>
                  <a:pt x="423189" y="164477"/>
                </a:lnTo>
                <a:lnTo>
                  <a:pt x="423964" y="166624"/>
                </a:lnTo>
                <a:lnTo>
                  <a:pt x="423964" y="151765"/>
                </a:lnTo>
                <a:lnTo>
                  <a:pt x="416852" y="152793"/>
                </a:lnTo>
                <a:lnTo>
                  <a:pt x="411899" y="151803"/>
                </a:lnTo>
                <a:lnTo>
                  <a:pt x="408838" y="144030"/>
                </a:lnTo>
                <a:lnTo>
                  <a:pt x="408838" y="195948"/>
                </a:lnTo>
                <a:lnTo>
                  <a:pt x="405993" y="195948"/>
                </a:lnTo>
                <a:lnTo>
                  <a:pt x="405993" y="187248"/>
                </a:lnTo>
                <a:lnTo>
                  <a:pt x="405993" y="186232"/>
                </a:lnTo>
                <a:lnTo>
                  <a:pt x="408190" y="186232"/>
                </a:lnTo>
                <a:lnTo>
                  <a:pt x="408279" y="187528"/>
                </a:lnTo>
                <a:lnTo>
                  <a:pt x="408393" y="189191"/>
                </a:lnTo>
                <a:lnTo>
                  <a:pt x="408482" y="190639"/>
                </a:lnTo>
                <a:lnTo>
                  <a:pt x="408584" y="192125"/>
                </a:lnTo>
                <a:lnTo>
                  <a:pt x="408622" y="192735"/>
                </a:lnTo>
                <a:lnTo>
                  <a:pt x="408749" y="194576"/>
                </a:lnTo>
                <a:lnTo>
                  <a:pt x="408838" y="195948"/>
                </a:lnTo>
                <a:lnTo>
                  <a:pt x="408838" y="144030"/>
                </a:lnTo>
                <a:lnTo>
                  <a:pt x="408139" y="142252"/>
                </a:lnTo>
                <a:lnTo>
                  <a:pt x="414210" y="141516"/>
                </a:lnTo>
                <a:lnTo>
                  <a:pt x="414147" y="141770"/>
                </a:lnTo>
                <a:lnTo>
                  <a:pt x="414324" y="141732"/>
                </a:lnTo>
                <a:lnTo>
                  <a:pt x="414451" y="141478"/>
                </a:lnTo>
                <a:lnTo>
                  <a:pt x="414299" y="141503"/>
                </a:lnTo>
                <a:lnTo>
                  <a:pt x="415620" y="137820"/>
                </a:lnTo>
                <a:lnTo>
                  <a:pt x="415505" y="137452"/>
                </a:lnTo>
                <a:lnTo>
                  <a:pt x="414731" y="134924"/>
                </a:lnTo>
                <a:lnTo>
                  <a:pt x="408076" y="132486"/>
                </a:lnTo>
                <a:lnTo>
                  <a:pt x="408076" y="159524"/>
                </a:lnTo>
                <a:lnTo>
                  <a:pt x="407377" y="160210"/>
                </a:lnTo>
                <a:lnTo>
                  <a:pt x="407047" y="160718"/>
                </a:lnTo>
                <a:lnTo>
                  <a:pt x="406400" y="160210"/>
                </a:lnTo>
                <a:lnTo>
                  <a:pt x="405409" y="159524"/>
                </a:lnTo>
                <a:lnTo>
                  <a:pt x="404863" y="158915"/>
                </a:lnTo>
                <a:lnTo>
                  <a:pt x="404660" y="158915"/>
                </a:lnTo>
                <a:lnTo>
                  <a:pt x="406019" y="157060"/>
                </a:lnTo>
                <a:lnTo>
                  <a:pt x="406730" y="157822"/>
                </a:lnTo>
                <a:lnTo>
                  <a:pt x="407517" y="158432"/>
                </a:lnTo>
                <a:lnTo>
                  <a:pt x="407784" y="158915"/>
                </a:lnTo>
                <a:lnTo>
                  <a:pt x="408076" y="159524"/>
                </a:lnTo>
                <a:lnTo>
                  <a:pt x="408076" y="132486"/>
                </a:lnTo>
                <a:lnTo>
                  <a:pt x="407365" y="132219"/>
                </a:lnTo>
                <a:lnTo>
                  <a:pt x="404329" y="131356"/>
                </a:lnTo>
                <a:lnTo>
                  <a:pt x="401256" y="130378"/>
                </a:lnTo>
                <a:lnTo>
                  <a:pt x="401256" y="179235"/>
                </a:lnTo>
                <a:lnTo>
                  <a:pt x="392277" y="175183"/>
                </a:lnTo>
                <a:lnTo>
                  <a:pt x="391287" y="175183"/>
                </a:lnTo>
                <a:lnTo>
                  <a:pt x="397090" y="172758"/>
                </a:lnTo>
                <a:lnTo>
                  <a:pt x="400672" y="172758"/>
                </a:lnTo>
                <a:lnTo>
                  <a:pt x="401154" y="178130"/>
                </a:lnTo>
                <a:lnTo>
                  <a:pt x="401256" y="179235"/>
                </a:lnTo>
                <a:lnTo>
                  <a:pt x="401256" y="130378"/>
                </a:lnTo>
                <a:lnTo>
                  <a:pt x="400646" y="130175"/>
                </a:lnTo>
                <a:lnTo>
                  <a:pt x="396659" y="137452"/>
                </a:lnTo>
                <a:lnTo>
                  <a:pt x="392061" y="131356"/>
                </a:lnTo>
                <a:lnTo>
                  <a:pt x="384365" y="137033"/>
                </a:lnTo>
                <a:lnTo>
                  <a:pt x="386346" y="141084"/>
                </a:lnTo>
                <a:lnTo>
                  <a:pt x="387870" y="147243"/>
                </a:lnTo>
                <a:lnTo>
                  <a:pt x="398437" y="147599"/>
                </a:lnTo>
                <a:lnTo>
                  <a:pt x="396392" y="154876"/>
                </a:lnTo>
                <a:lnTo>
                  <a:pt x="399935" y="158623"/>
                </a:lnTo>
                <a:lnTo>
                  <a:pt x="393471" y="164477"/>
                </a:lnTo>
                <a:lnTo>
                  <a:pt x="387337" y="168948"/>
                </a:lnTo>
                <a:lnTo>
                  <a:pt x="386753" y="169418"/>
                </a:lnTo>
                <a:lnTo>
                  <a:pt x="386588" y="171831"/>
                </a:lnTo>
                <a:lnTo>
                  <a:pt x="386524" y="172758"/>
                </a:lnTo>
                <a:lnTo>
                  <a:pt x="386448" y="174002"/>
                </a:lnTo>
                <a:lnTo>
                  <a:pt x="386372" y="175183"/>
                </a:lnTo>
                <a:lnTo>
                  <a:pt x="386295" y="176250"/>
                </a:lnTo>
                <a:lnTo>
                  <a:pt x="386181" y="178130"/>
                </a:lnTo>
                <a:lnTo>
                  <a:pt x="392391" y="187121"/>
                </a:lnTo>
                <a:lnTo>
                  <a:pt x="392480" y="187248"/>
                </a:lnTo>
                <a:lnTo>
                  <a:pt x="382612" y="186232"/>
                </a:lnTo>
                <a:lnTo>
                  <a:pt x="382612" y="172758"/>
                </a:lnTo>
                <a:lnTo>
                  <a:pt x="362839" y="174002"/>
                </a:lnTo>
                <a:lnTo>
                  <a:pt x="363880" y="174002"/>
                </a:lnTo>
                <a:lnTo>
                  <a:pt x="364680" y="176110"/>
                </a:lnTo>
                <a:lnTo>
                  <a:pt x="364731" y="176250"/>
                </a:lnTo>
                <a:lnTo>
                  <a:pt x="364959" y="178130"/>
                </a:lnTo>
                <a:lnTo>
                  <a:pt x="365074" y="179006"/>
                </a:lnTo>
                <a:lnTo>
                  <a:pt x="372681" y="180327"/>
                </a:lnTo>
                <a:lnTo>
                  <a:pt x="372364" y="180327"/>
                </a:lnTo>
                <a:lnTo>
                  <a:pt x="370713" y="185445"/>
                </a:lnTo>
                <a:lnTo>
                  <a:pt x="370497" y="186232"/>
                </a:lnTo>
                <a:lnTo>
                  <a:pt x="373265" y="190639"/>
                </a:lnTo>
                <a:lnTo>
                  <a:pt x="373354" y="190766"/>
                </a:lnTo>
                <a:lnTo>
                  <a:pt x="371322" y="195033"/>
                </a:lnTo>
                <a:lnTo>
                  <a:pt x="371208" y="195275"/>
                </a:lnTo>
                <a:lnTo>
                  <a:pt x="362191" y="197129"/>
                </a:lnTo>
                <a:lnTo>
                  <a:pt x="363651" y="201688"/>
                </a:lnTo>
                <a:lnTo>
                  <a:pt x="363689" y="202006"/>
                </a:lnTo>
                <a:lnTo>
                  <a:pt x="363778" y="202768"/>
                </a:lnTo>
                <a:lnTo>
                  <a:pt x="363816" y="203136"/>
                </a:lnTo>
                <a:lnTo>
                  <a:pt x="363931" y="204063"/>
                </a:lnTo>
                <a:lnTo>
                  <a:pt x="364058" y="205092"/>
                </a:lnTo>
                <a:lnTo>
                  <a:pt x="364147" y="205867"/>
                </a:lnTo>
                <a:lnTo>
                  <a:pt x="364197" y="206311"/>
                </a:lnTo>
                <a:lnTo>
                  <a:pt x="364312" y="207276"/>
                </a:lnTo>
                <a:lnTo>
                  <a:pt x="367868" y="207276"/>
                </a:lnTo>
                <a:lnTo>
                  <a:pt x="383273" y="208000"/>
                </a:lnTo>
                <a:lnTo>
                  <a:pt x="377583" y="200837"/>
                </a:lnTo>
                <a:lnTo>
                  <a:pt x="380606" y="200380"/>
                </a:lnTo>
                <a:lnTo>
                  <a:pt x="383921" y="199821"/>
                </a:lnTo>
                <a:lnTo>
                  <a:pt x="389458" y="199237"/>
                </a:lnTo>
                <a:lnTo>
                  <a:pt x="392620" y="198234"/>
                </a:lnTo>
                <a:lnTo>
                  <a:pt x="396532" y="200152"/>
                </a:lnTo>
                <a:lnTo>
                  <a:pt x="396913" y="200380"/>
                </a:lnTo>
                <a:lnTo>
                  <a:pt x="398068" y="203136"/>
                </a:lnTo>
                <a:lnTo>
                  <a:pt x="398145" y="203314"/>
                </a:lnTo>
                <a:lnTo>
                  <a:pt x="398729" y="204063"/>
                </a:lnTo>
                <a:lnTo>
                  <a:pt x="405523" y="205867"/>
                </a:lnTo>
                <a:lnTo>
                  <a:pt x="410946" y="207594"/>
                </a:lnTo>
                <a:lnTo>
                  <a:pt x="418884" y="209105"/>
                </a:lnTo>
                <a:lnTo>
                  <a:pt x="420331" y="208711"/>
                </a:lnTo>
                <a:lnTo>
                  <a:pt x="421589" y="208394"/>
                </a:lnTo>
                <a:lnTo>
                  <a:pt x="426046" y="207594"/>
                </a:lnTo>
                <a:lnTo>
                  <a:pt x="427850" y="206908"/>
                </a:lnTo>
                <a:lnTo>
                  <a:pt x="429742" y="206311"/>
                </a:lnTo>
                <a:lnTo>
                  <a:pt x="428802" y="209626"/>
                </a:lnTo>
                <a:lnTo>
                  <a:pt x="428726" y="209905"/>
                </a:lnTo>
                <a:lnTo>
                  <a:pt x="428663" y="210515"/>
                </a:lnTo>
                <a:lnTo>
                  <a:pt x="428548" y="211823"/>
                </a:lnTo>
                <a:lnTo>
                  <a:pt x="428472" y="212674"/>
                </a:lnTo>
                <a:lnTo>
                  <a:pt x="428358" y="213918"/>
                </a:lnTo>
                <a:lnTo>
                  <a:pt x="425767" y="217525"/>
                </a:lnTo>
                <a:lnTo>
                  <a:pt x="424561" y="218871"/>
                </a:lnTo>
                <a:lnTo>
                  <a:pt x="441921" y="218871"/>
                </a:lnTo>
                <a:lnTo>
                  <a:pt x="441807" y="217004"/>
                </a:lnTo>
                <a:lnTo>
                  <a:pt x="441680" y="215049"/>
                </a:lnTo>
                <a:lnTo>
                  <a:pt x="441553" y="213017"/>
                </a:lnTo>
                <a:lnTo>
                  <a:pt x="441426" y="210972"/>
                </a:lnTo>
                <a:lnTo>
                  <a:pt x="441312" y="209105"/>
                </a:lnTo>
                <a:lnTo>
                  <a:pt x="441198" y="207276"/>
                </a:lnTo>
                <a:lnTo>
                  <a:pt x="441147" y="206311"/>
                </a:lnTo>
                <a:lnTo>
                  <a:pt x="441109" y="205867"/>
                </a:lnTo>
                <a:lnTo>
                  <a:pt x="441007" y="204063"/>
                </a:lnTo>
                <a:lnTo>
                  <a:pt x="440918" y="202768"/>
                </a:lnTo>
                <a:lnTo>
                  <a:pt x="440804" y="200837"/>
                </a:lnTo>
                <a:lnTo>
                  <a:pt x="440740" y="199821"/>
                </a:lnTo>
                <a:lnTo>
                  <a:pt x="451205" y="199821"/>
                </a:lnTo>
                <a:lnTo>
                  <a:pt x="452526" y="198234"/>
                </a:lnTo>
                <a:lnTo>
                  <a:pt x="454317" y="196075"/>
                </a:lnTo>
                <a:lnTo>
                  <a:pt x="454431" y="195948"/>
                </a:lnTo>
                <a:lnTo>
                  <a:pt x="457606" y="192125"/>
                </a:lnTo>
                <a:lnTo>
                  <a:pt x="456438" y="195033"/>
                </a:lnTo>
                <a:lnTo>
                  <a:pt x="456107" y="195948"/>
                </a:lnTo>
                <a:lnTo>
                  <a:pt x="456044" y="196646"/>
                </a:lnTo>
                <a:lnTo>
                  <a:pt x="455942" y="197967"/>
                </a:lnTo>
                <a:lnTo>
                  <a:pt x="455828" y="199237"/>
                </a:lnTo>
                <a:lnTo>
                  <a:pt x="456031" y="199237"/>
                </a:lnTo>
                <a:lnTo>
                  <a:pt x="461352" y="200660"/>
                </a:lnTo>
                <a:lnTo>
                  <a:pt x="459054" y="207848"/>
                </a:lnTo>
                <a:lnTo>
                  <a:pt x="451510" y="205092"/>
                </a:lnTo>
                <a:lnTo>
                  <a:pt x="447865" y="207594"/>
                </a:lnTo>
                <a:lnTo>
                  <a:pt x="447700" y="207594"/>
                </a:lnTo>
                <a:lnTo>
                  <a:pt x="442683" y="215353"/>
                </a:lnTo>
                <a:lnTo>
                  <a:pt x="453174" y="214401"/>
                </a:lnTo>
                <a:lnTo>
                  <a:pt x="454533" y="218541"/>
                </a:lnTo>
                <a:lnTo>
                  <a:pt x="454634" y="218871"/>
                </a:lnTo>
                <a:lnTo>
                  <a:pt x="478142" y="218871"/>
                </a:lnTo>
                <a:lnTo>
                  <a:pt x="477964" y="217525"/>
                </a:lnTo>
                <a:lnTo>
                  <a:pt x="477850" y="216560"/>
                </a:lnTo>
                <a:lnTo>
                  <a:pt x="477685" y="215353"/>
                </a:lnTo>
                <a:lnTo>
                  <a:pt x="477570" y="214401"/>
                </a:lnTo>
                <a:lnTo>
                  <a:pt x="477481" y="213728"/>
                </a:lnTo>
                <a:lnTo>
                  <a:pt x="477393" y="213017"/>
                </a:lnTo>
                <a:lnTo>
                  <a:pt x="477342" y="212674"/>
                </a:lnTo>
                <a:lnTo>
                  <a:pt x="477177" y="212674"/>
                </a:lnTo>
                <a:lnTo>
                  <a:pt x="481380" y="210972"/>
                </a:lnTo>
                <a:lnTo>
                  <a:pt x="481545" y="210972"/>
                </a:lnTo>
                <a:lnTo>
                  <a:pt x="484695" y="206311"/>
                </a:lnTo>
                <a:lnTo>
                  <a:pt x="484822" y="206133"/>
                </a:lnTo>
                <a:lnTo>
                  <a:pt x="492086" y="208711"/>
                </a:lnTo>
                <a:lnTo>
                  <a:pt x="480021" y="218871"/>
                </a:lnTo>
                <a:lnTo>
                  <a:pt x="506260" y="218871"/>
                </a:lnTo>
                <a:lnTo>
                  <a:pt x="510108" y="210972"/>
                </a:lnTo>
                <a:lnTo>
                  <a:pt x="511213" y="208711"/>
                </a:lnTo>
                <a:lnTo>
                  <a:pt x="511898" y="210515"/>
                </a:lnTo>
                <a:lnTo>
                  <a:pt x="512013" y="210972"/>
                </a:lnTo>
                <a:lnTo>
                  <a:pt x="512127" y="211823"/>
                </a:lnTo>
                <a:lnTo>
                  <a:pt x="512229" y="212483"/>
                </a:lnTo>
                <a:lnTo>
                  <a:pt x="515683" y="217004"/>
                </a:lnTo>
                <a:lnTo>
                  <a:pt x="520128" y="217170"/>
                </a:lnTo>
                <a:lnTo>
                  <a:pt x="521322" y="210972"/>
                </a:lnTo>
                <a:lnTo>
                  <a:pt x="521411" y="210515"/>
                </a:lnTo>
                <a:lnTo>
                  <a:pt x="521525" y="209905"/>
                </a:lnTo>
                <a:lnTo>
                  <a:pt x="521576" y="209626"/>
                </a:lnTo>
                <a:lnTo>
                  <a:pt x="521677" y="209105"/>
                </a:lnTo>
                <a:lnTo>
                  <a:pt x="521754" y="208711"/>
                </a:lnTo>
                <a:lnTo>
                  <a:pt x="521868" y="208076"/>
                </a:lnTo>
                <a:lnTo>
                  <a:pt x="521995" y="207416"/>
                </a:lnTo>
                <a:lnTo>
                  <a:pt x="522097" y="206908"/>
                </a:lnTo>
                <a:lnTo>
                  <a:pt x="527024" y="207937"/>
                </a:lnTo>
                <a:lnTo>
                  <a:pt x="530809" y="207276"/>
                </a:lnTo>
                <a:lnTo>
                  <a:pt x="531520" y="207276"/>
                </a:lnTo>
                <a:lnTo>
                  <a:pt x="529742" y="218541"/>
                </a:lnTo>
                <a:lnTo>
                  <a:pt x="529691" y="218871"/>
                </a:lnTo>
                <a:lnTo>
                  <a:pt x="559435" y="218871"/>
                </a:lnTo>
                <a:close/>
              </a:path>
              <a:path w="915670" h="219075">
                <a:moveTo>
                  <a:pt x="564959" y="29375"/>
                </a:moveTo>
                <a:lnTo>
                  <a:pt x="545604" y="25882"/>
                </a:lnTo>
                <a:lnTo>
                  <a:pt x="545033" y="27914"/>
                </a:lnTo>
                <a:lnTo>
                  <a:pt x="543775" y="29692"/>
                </a:lnTo>
                <a:lnTo>
                  <a:pt x="546862" y="31623"/>
                </a:lnTo>
                <a:lnTo>
                  <a:pt x="553224" y="35623"/>
                </a:lnTo>
                <a:lnTo>
                  <a:pt x="558774" y="33362"/>
                </a:lnTo>
                <a:lnTo>
                  <a:pt x="564565" y="31623"/>
                </a:lnTo>
                <a:lnTo>
                  <a:pt x="564959" y="29375"/>
                </a:lnTo>
                <a:close/>
              </a:path>
              <a:path w="915670" h="219075">
                <a:moveTo>
                  <a:pt x="565111" y="43408"/>
                </a:moveTo>
                <a:lnTo>
                  <a:pt x="565048" y="41732"/>
                </a:lnTo>
                <a:lnTo>
                  <a:pt x="563295" y="41186"/>
                </a:lnTo>
                <a:lnTo>
                  <a:pt x="562330" y="40614"/>
                </a:lnTo>
                <a:lnTo>
                  <a:pt x="561797" y="41719"/>
                </a:lnTo>
                <a:lnTo>
                  <a:pt x="561022" y="42799"/>
                </a:lnTo>
                <a:lnTo>
                  <a:pt x="560654" y="44869"/>
                </a:lnTo>
                <a:lnTo>
                  <a:pt x="561200" y="45885"/>
                </a:lnTo>
                <a:lnTo>
                  <a:pt x="561428" y="46850"/>
                </a:lnTo>
                <a:lnTo>
                  <a:pt x="562127" y="46431"/>
                </a:lnTo>
                <a:lnTo>
                  <a:pt x="562838" y="46024"/>
                </a:lnTo>
                <a:lnTo>
                  <a:pt x="563537" y="45605"/>
                </a:lnTo>
                <a:lnTo>
                  <a:pt x="564108" y="44513"/>
                </a:lnTo>
                <a:lnTo>
                  <a:pt x="565111" y="43408"/>
                </a:lnTo>
                <a:close/>
              </a:path>
              <a:path w="915670" h="219075">
                <a:moveTo>
                  <a:pt x="568947" y="207416"/>
                </a:moveTo>
                <a:lnTo>
                  <a:pt x="562508" y="204292"/>
                </a:lnTo>
                <a:lnTo>
                  <a:pt x="562394" y="205092"/>
                </a:lnTo>
                <a:lnTo>
                  <a:pt x="562292" y="205867"/>
                </a:lnTo>
                <a:lnTo>
                  <a:pt x="562254" y="206133"/>
                </a:lnTo>
                <a:lnTo>
                  <a:pt x="562140" y="206908"/>
                </a:lnTo>
                <a:lnTo>
                  <a:pt x="562102" y="211823"/>
                </a:lnTo>
                <a:lnTo>
                  <a:pt x="559562" y="218541"/>
                </a:lnTo>
                <a:lnTo>
                  <a:pt x="559435" y="218871"/>
                </a:lnTo>
                <a:lnTo>
                  <a:pt x="564095" y="218871"/>
                </a:lnTo>
                <a:lnTo>
                  <a:pt x="564870" y="217195"/>
                </a:lnTo>
                <a:lnTo>
                  <a:pt x="567563" y="211823"/>
                </a:lnTo>
                <a:lnTo>
                  <a:pt x="568883" y="207594"/>
                </a:lnTo>
                <a:lnTo>
                  <a:pt x="568947" y="207416"/>
                </a:lnTo>
                <a:close/>
              </a:path>
              <a:path w="915670" h="219075">
                <a:moveTo>
                  <a:pt x="599008" y="136512"/>
                </a:moveTo>
                <a:lnTo>
                  <a:pt x="598893" y="136296"/>
                </a:lnTo>
                <a:lnTo>
                  <a:pt x="599008" y="136512"/>
                </a:lnTo>
                <a:close/>
              </a:path>
              <a:path w="915670" h="219075">
                <a:moveTo>
                  <a:pt x="604824" y="82905"/>
                </a:moveTo>
                <a:lnTo>
                  <a:pt x="600240" y="67589"/>
                </a:lnTo>
                <a:lnTo>
                  <a:pt x="591972" y="73329"/>
                </a:lnTo>
                <a:lnTo>
                  <a:pt x="595528" y="75653"/>
                </a:lnTo>
                <a:lnTo>
                  <a:pt x="597128" y="79324"/>
                </a:lnTo>
                <a:lnTo>
                  <a:pt x="599363" y="82397"/>
                </a:lnTo>
                <a:lnTo>
                  <a:pt x="604824" y="82905"/>
                </a:lnTo>
                <a:close/>
              </a:path>
              <a:path w="915670" h="219075">
                <a:moveTo>
                  <a:pt x="611365" y="114541"/>
                </a:moveTo>
                <a:lnTo>
                  <a:pt x="608685" y="112039"/>
                </a:lnTo>
                <a:lnTo>
                  <a:pt x="606882" y="109880"/>
                </a:lnTo>
                <a:lnTo>
                  <a:pt x="603402" y="107683"/>
                </a:lnTo>
                <a:lnTo>
                  <a:pt x="600671" y="107518"/>
                </a:lnTo>
                <a:lnTo>
                  <a:pt x="596493" y="111201"/>
                </a:lnTo>
                <a:lnTo>
                  <a:pt x="593636" y="114592"/>
                </a:lnTo>
                <a:lnTo>
                  <a:pt x="590118" y="118338"/>
                </a:lnTo>
                <a:lnTo>
                  <a:pt x="596976" y="122021"/>
                </a:lnTo>
                <a:lnTo>
                  <a:pt x="598779" y="127825"/>
                </a:lnTo>
                <a:lnTo>
                  <a:pt x="598220" y="134632"/>
                </a:lnTo>
                <a:lnTo>
                  <a:pt x="598182" y="135140"/>
                </a:lnTo>
                <a:lnTo>
                  <a:pt x="598551" y="135674"/>
                </a:lnTo>
                <a:lnTo>
                  <a:pt x="598843" y="136194"/>
                </a:lnTo>
                <a:lnTo>
                  <a:pt x="600621" y="133121"/>
                </a:lnTo>
                <a:lnTo>
                  <a:pt x="604291" y="127025"/>
                </a:lnTo>
                <a:lnTo>
                  <a:pt x="600887" y="122453"/>
                </a:lnTo>
                <a:lnTo>
                  <a:pt x="611365" y="114541"/>
                </a:lnTo>
                <a:close/>
              </a:path>
              <a:path w="915670" h="219075">
                <a:moveTo>
                  <a:pt x="615035" y="131445"/>
                </a:moveTo>
                <a:lnTo>
                  <a:pt x="614400" y="124561"/>
                </a:lnTo>
                <a:lnTo>
                  <a:pt x="609676" y="123837"/>
                </a:lnTo>
                <a:lnTo>
                  <a:pt x="607644" y="126085"/>
                </a:lnTo>
                <a:lnTo>
                  <a:pt x="615035" y="131445"/>
                </a:lnTo>
                <a:close/>
              </a:path>
              <a:path w="915670" h="219075">
                <a:moveTo>
                  <a:pt x="622795" y="126047"/>
                </a:moveTo>
                <a:lnTo>
                  <a:pt x="621169" y="125209"/>
                </a:lnTo>
                <a:lnTo>
                  <a:pt x="620217" y="124333"/>
                </a:lnTo>
                <a:lnTo>
                  <a:pt x="619658" y="124523"/>
                </a:lnTo>
                <a:lnTo>
                  <a:pt x="618871" y="124790"/>
                </a:lnTo>
                <a:lnTo>
                  <a:pt x="617956" y="125806"/>
                </a:lnTo>
                <a:lnTo>
                  <a:pt x="617816" y="127203"/>
                </a:lnTo>
                <a:lnTo>
                  <a:pt x="618871" y="127952"/>
                </a:lnTo>
                <a:lnTo>
                  <a:pt x="619417" y="128651"/>
                </a:lnTo>
                <a:lnTo>
                  <a:pt x="620344" y="127939"/>
                </a:lnTo>
                <a:lnTo>
                  <a:pt x="621271" y="127215"/>
                </a:lnTo>
                <a:lnTo>
                  <a:pt x="622795" y="126047"/>
                </a:lnTo>
                <a:close/>
              </a:path>
              <a:path w="915670" h="219075">
                <a:moveTo>
                  <a:pt x="631063" y="218833"/>
                </a:moveTo>
                <a:lnTo>
                  <a:pt x="625906" y="214706"/>
                </a:lnTo>
                <a:lnTo>
                  <a:pt x="625436" y="210718"/>
                </a:lnTo>
                <a:lnTo>
                  <a:pt x="628218" y="201206"/>
                </a:lnTo>
                <a:lnTo>
                  <a:pt x="619188" y="201968"/>
                </a:lnTo>
                <a:lnTo>
                  <a:pt x="622350" y="213055"/>
                </a:lnTo>
                <a:lnTo>
                  <a:pt x="621576" y="215074"/>
                </a:lnTo>
                <a:lnTo>
                  <a:pt x="616077" y="218833"/>
                </a:lnTo>
                <a:lnTo>
                  <a:pt x="631063" y="218833"/>
                </a:lnTo>
                <a:close/>
              </a:path>
              <a:path w="915670" h="219075">
                <a:moveTo>
                  <a:pt x="650189" y="63385"/>
                </a:moveTo>
                <a:lnTo>
                  <a:pt x="644753" y="61518"/>
                </a:lnTo>
                <a:lnTo>
                  <a:pt x="640499" y="67322"/>
                </a:lnTo>
                <a:lnTo>
                  <a:pt x="643191" y="66967"/>
                </a:lnTo>
                <a:lnTo>
                  <a:pt x="645922" y="66763"/>
                </a:lnTo>
                <a:lnTo>
                  <a:pt x="649160" y="66065"/>
                </a:lnTo>
                <a:lnTo>
                  <a:pt x="649465" y="64681"/>
                </a:lnTo>
                <a:lnTo>
                  <a:pt x="650189" y="63385"/>
                </a:lnTo>
                <a:close/>
              </a:path>
              <a:path w="915670" h="219075">
                <a:moveTo>
                  <a:pt x="651764" y="142354"/>
                </a:moveTo>
                <a:lnTo>
                  <a:pt x="649198" y="138811"/>
                </a:lnTo>
                <a:lnTo>
                  <a:pt x="646531" y="137922"/>
                </a:lnTo>
                <a:lnTo>
                  <a:pt x="642378" y="141795"/>
                </a:lnTo>
                <a:lnTo>
                  <a:pt x="645706" y="146596"/>
                </a:lnTo>
                <a:lnTo>
                  <a:pt x="648563" y="146964"/>
                </a:lnTo>
                <a:lnTo>
                  <a:pt x="651764" y="142354"/>
                </a:lnTo>
                <a:close/>
              </a:path>
              <a:path w="915670" h="219075">
                <a:moveTo>
                  <a:pt x="673290" y="138264"/>
                </a:moveTo>
                <a:lnTo>
                  <a:pt x="669201" y="135407"/>
                </a:lnTo>
                <a:lnTo>
                  <a:pt x="665581" y="135407"/>
                </a:lnTo>
                <a:lnTo>
                  <a:pt x="661339" y="139941"/>
                </a:lnTo>
                <a:lnTo>
                  <a:pt x="669417" y="144284"/>
                </a:lnTo>
                <a:lnTo>
                  <a:pt x="673290" y="138264"/>
                </a:lnTo>
                <a:close/>
              </a:path>
              <a:path w="915670" h="219075">
                <a:moveTo>
                  <a:pt x="679107" y="207276"/>
                </a:moveTo>
                <a:lnTo>
                  <a:pt x="678713" y="204495"/>
                </a:lnTo>
                <a:lnTo>
                  <a:pt x="677125" y="201599"/>
                </a:lnTo>
                <a:lnTo>
                  <a:pt x="673519" y="201637"/>
                </a:lnTo>
                <a:lnTo>
                  <a:pt x="668502" y="203631"/>
                </a:lnTo>
                <a:lnTo>
                  <a:pt x="665518" y="205676"/>
                </a:lnTo>
                <a:lnTo>
                  <a:pt x="663651" y="206730"/>
                </a:lnTo>
                <a:lnTo>
                  <a:pt x="657161" y="202044"/>
                </a:lnTo>
                <a:lnTo>
                  <a:pt x="651306" y="200571"/>
                </a:lnTo>
                <a:lnTo>
                  <a:pt x="645922" y="202133"/>
                </a:lnTo>
                <a:lnTo>
                  <a:pt x="640880" y="206552"/>
                </a:lnTo>
                <a:lnTo>
                  <a:pt x="633018" y="204978"/>
                </a:lnTo>
                <a:lnTo>
                  <a:pt x="629907" y="210096"/>
                </a:lnTo>
                <a:lnTo>
                  <a:pt x="630301" y="214515"/>
                </a:lnTo>
                <a:lnTo>
                  <a:pt x="632320" y="218833"/>
                </a:lnTo>
                <a:lnTo>
                  <a:pt x="673785" y="218833"/>
                </a:lnTo>
                <a:lnTo>
                  <a:pt x="674039" y="216598"/>
                </a:lnTo>
                <a:lnTo>
                  <a:pt x="673404" y="214020"/>
                </a:lnTo>
                <a:lnTo>
                  <a:pt x="672020" y="211556"/>
                </a:lnTo>
                <a:lnTo>
                  <a:pt x="673506" y="212051"/>
                </a:lnTo>
                <a:lnTo>
                  <a:pt x="674636" y="213182"/>
                </a:lnTo>
                <a:lnTo>
                  <a:pt x="676313" y="212064"/>
                </a:lnTo>
                <a:lnTo>
                  <a:pt x="678561" y="210959"/>
                </a:lnTo>
                <a:lnTo>
                  <a:pt x="679107" y="207276"/>
                </a:lnTo>
                <a:close/>
              </a:path>
              <a:path w="915670" h="219075">
                <a:moveTo>
                  <a:pt x="679196" y="40716"/>
                </a:moveTo>
                <a:lnTo>
                  <a:pt x="676592" y="34620"/>
                </a:lnTo>
                <a:lnTo>
                  <a:pt x="668197" y="43078"/>
                </a:lnTo>
                <a:lnTo>
                  <a:pt x="667575" y="42062"/>
                </a:lnTo>
                <a:lnTo>
                  <a:pt x="667575" y="53797"/>
                </a:lnTo>
                <a:lnTo>
                  <a:pt x="661136" y="59575"/>
                </a:lnTo>
                <a:lnTo>
                  <a:pt x="661060" y="59245"/>
                </a:lnTo>
                <a:lnTo>
                  <a:pt x="660958" y="58877"/>
                </a:lnTo>
                <a:lnTo>
                  <a:pt x="660908" y="58674"/>
                </a:lnTo>
                <a:lnTo>
                  <a:pt x="659676" y="53797"/>
                </a:lnTo>
                <a:lnTo>
                  <a:pt x="664781" y="54648"/>
                </a:lnTo>
                <a:lnTo>
                  <a:pt x="667219" y="53797"/>
                </a:lnTo>
                <a:lnTo>
                  <a:pt x="667575" y="53797"/>
                </a:lnTo>
                <a:lnTo>
                  <a:pt x="667575" y="42062"/>
                </a:lnTo>
                <a:lnTo>
                  <a:pt x="666457" y="40220"/>
                </a:lnTo>
                <a:lnTo>
                  <a:pt x="664464" y="36969"/>
                </a:lnTo>
                <a:lnTo>
                  <a:pt x="661390" y="31953"/>
                </a:lnTo>
                <a:lnTo>
                  <a:pt x="644550" y="36969"/>
                </a:lnTo>
                <a:lnTo>
                  <a:pt x="641273" y="32512"/>
                </a:lnTo>
                <a:lnTo>
                  <a:pt x="641019" y="36969"/>
                </a:lnTo>
                <a:lnTo>
                  <a:pt x="640905" y="39027"/>
                </a:lnTo>
                <a:lnTo>
                  <a:pt x="640829" y="40220"/>
                </a:lnTo>
                <a:lnTo>
                  <a:pt x="631621" y="39027"/>
                </a:lnTo>
                <a:lnTo>
                  <a:pt x="631621" y="49974"/>
                </a:lnTo>
                <a:lnTo>
                  <a:pt x="639102" y="51473"/>
                </a:lnTo>
                <a:lnTo>
                  <a:pt x="638048" y="58115"/>
                </a:lnTo>
                <a:lnTo>
                  <a:pt x="637959" y="58674"/>
                </a:lnTo>
                <a:lnTo>
                  <a:pt x="637857" y="59245"/>
                </a:lnTo>
                <a:lnTo>
                  <a:pt x="634288" y="63881"/>
                </a:lnTo>
                <a:lnTo>
                  <a:pt x="628535" y="65265"/>
                </a:lnTo>
                <a:lnTo>
                  <a:pt x="620750" y="63258"/>
                </a:lnTo>
                <a:lnTo>
                  <a:pt x="612101" y="76225"/>
                </a:lnTo>
                <a:lnTo>
                  <a:pt x="630720" y="81559"/>
                </a:lnTo>
                <a:lnTo>
                  <a:pt x="637171" y="79756"/>
                </a:lnTo>
                <a:lnTo>
                  <a:pt x="638390" y="87503"/>
                </a:lnTo>
                <a:lnTo>
                  <a:pt x="643750" y="88430"/>
                </a:lnTo>
                <a:lnTo>
                  <a:pt x="646684" y="79756"/>
                </a:lnTo>
                <a:lnTo>
                  <a:pt x="649528" y="71297"/>
                </a:lnTo>
                <a:lnTo>
                  <a:pt x="640473" y="67348"/>
                </a:lnTo>
                <a:lnTo>
                  <a:pt x="641121" y="65265"/>
                </a:lnTo>
                <a:lnTo>
                  <a:pt x="642848" y="59575"/>
                </a:lnTo>
                <a:lnTo>
                  <a:pt x="642950" y="59245"/>
                </a:lnTo>
                <a:lnTo>
                  <a:pt x="643064" y="58877"/>
                </a:lnTo>
                <a:lnTo>
                  <a:pt x="643128" y="58674"/>
                </a:lnTo>
                <a:lnTo>
                  <a:pt x="643102" y="58877"/>
                </a:lnTo>
                <a:lnTo>
                  <a:pt x="654507" y="61468"/>
                </a:lnTo>
                <a:lnTo>
                  <a:pt x="657504" y="60579"/>
                </a:lnTo>
                <a:lnTo>
                  <a:pt x="660323" y="60363"/>
                </a:lnTo>
                <a:lnTo>
                  <a:pt x="661885" y="62966"/>
                </a:lnTo>
                <a:lnTo>
                  <a:pt x="664959" y="65697"/>
                </a:lnTo>
                <a:lnTo>
                  <a:pt x="664210" y="73660"/>
                </a:lnTo>
                <a:lnTo>
                  <a:pt x="664146" y="74269"/>
                </a:lnTo>
                <a:lnTo>
                  <a:pt x="668058" y="73660"/>
                </a:lnTo>
                <a:lnTo>
                  <a:pt x="671995" y="74472"/>
                </a:lnTo>
                <a:lnTo>
                  <a:pt x="672401" y="73660"/>
                </a:lnTo>
                <a:lnTo>
                  <a:pt x="676325" y="65836"/>
                </a:lnTo>
                <a:lnTo>
                  <a:pt x="668591" y="61645"/>
                </a:lnTo>
                <a:lnTo>
                  <a:pt x="667639" y="60363"/>
                </a:lnTo>
                <a:lnTo>
                  <a:pt x="667054" y="59575"/>
                </a:lnTo>
                <a:lnTo>
                  <a:pt x="665962" y="58115"/>
                </a:lnTo>
                <a:lnTo>
                  <a:pt x="674992" y="56464"/>
                </a:lnTo>
                <a:lnTo>
                  <a:pt x="673976" y="54648"/>
                </a:lnTo>
                <a:lnTo>
                  <a:pt x="673862" y="54444"/>
                </a:lnTo>
                <a:lnTo>
                  <a:pt x="668070" y="53505"/>
                </a:lnTo>
                <a:lnTo>
                  <a:pt x="667905" y="53492"/>
                </a:lnTo>
                <a:lnTo>
                  <a:pt x="670941" y="51473"/>
                </a:lnTo>
                <a:lnTo>
                  <a:pt x="675436" y="48374"/>
                </a:lnTo>
                <a:lnTo>
                  <a:pt x="678040" y="43078"/>
                </a:lnTo>
                <a:lnTo>
                  <a:pt x="679196" y="40716"/>
                </a:lnTo>
                <a:close/>
              </a:path>
              <a:path w="915670" h="219075">
                <a:moveTo>
                  <a:pt x="690003" y="147421"/>
                </a:moveTo>
                <a:lnTo>
                  <a:pt x="689279" y="144780"/>
                </a:lnTo>
                <a:lnTo>
                  <a:pt x="689063" y="142189"/>
                </a:lnTo>
                <a:lnTo>
                  <a:pt x="687832" y="140144"/>
                </a:lnTo>
                <a:lnTo>
                  <a:pt x="687057" y="138874"/>
                </a:lnTo>
                <a:lnTo>
                  <a:pt x="684949" y="138315"/>
                </a:lnTo>
                <a:lnTo>
                  <a:pt x="683348" y="137502"/>
                </a:lnTo>
                <a:lnTo>
                  <a:pt x="681520" y="148488"/>
                </a:lnTo>
                <a:lnTo>
                  <a:pt x="684898" y="148488"/>
                </a:lnTo>
                <a:lnTo>
                  <a:pt x="686955" y="148577"/>
                </a:lnTo>
                <a:lnTo>
                  <a:pt x="689483" y="148386"/>
                </a:lnTo>
                <a:lnTo>
                  <a:pt x="689902" y="147523"/>
                </a:lnTo>
                <a:close/>
              </a:path>
              <a:path w="915670" h="219075">
                <a:moveTo>
                  <a:pt x="698030" y="218833"/>
                </a:moveTo>
                <a:lnTo>
                  <a:pt x="697191" y="216458"/>
                </a:lnTo>
                <a:lnTo>
                  <a:pt x="696709" y="215290"/>
                </a:lnTo>
                <a:lnTo>
                  <a:pt x="689330" y="217551"/>
                </a:lnTo>
                <a:lnTo>
                  <a:pt x="684758" y="213131"/>
                </a:lnTo>
                <a:lnTo>
                  <a:pt x="683006" y="218833"/>
                </a:lnTo>
                <a:lnTo>
                  <a:pt x="698030" y="218833"/>
                </a:lnTo>
                <a:close/>
              </a:path>
              <a:path w="915670" h="219075">
                <a:moveTo>
                  <a:pt x="714870" y="88836"/>
                </a:moveTo>
                <a:lnTo>
                  <a:pt x="711923" y="86575"/>
                </a:lnTo>
                <a:lnTo>
                  <a:pt x="709333" y="86626"/>
                </a:lnTo>
                <a:lnTo>
                  <a:pt x="705192" y="84620"/>
                </a:lnTo>
                <a:lnTo>
                  <a:pt x="703897" y="82105"/>
                </a:lnTo>
                <a:lnTo>
                  <a:pt x="694486" y="77660"/>
                </a:lnTo>
                <a:lnTo>
                  <a:pt x="688492" y="77444"/>
                </a:lnTo>
                <a:lnTo>
                  <a:pt x="686117" y="80365"/>
                </a:lnTo>
                <a:lnTo>
                  <a:pt x="683653" y="82042"/>
                </a:lnTo>
                <a:lnTo>
                  <a:pt x="690930" y="89408"/>
                </a:lnTo>
                <a:lnTo>
                  <a:pt x="676503" y="94678"/>
                </a:lnTo>
                <a:lnTo>
                  <a:pt x="677938" y="89204"/>
                </a:lnTo>
                <a:lnTo>
                  <a:pt x="674281" y="90614"/>
                </a:lnTo>
                <a:lnTo>
                  <a:pt x="671296" y="92837"/>
                </a:lnTo>
                <a:lnTo>
                  <a:pt x="666292" y="91935"/>
                </a:lnTo>
                <a:lnTo>
                  <a:pt x="664248" y="88912"/>
                </a:lnTo>
                <a:lnTo>
                  <a:pt x="660488" y="85775"/>
                </a:lnTo>
                <a:lnTo>
                  <a:pt x="659104" y="91884"/>
                </a:lnTo>
                <a:lnTo>
                  <a:pt x="659650" y="98285"/>
                </a:lnTo>
                <a:lnTo>
                  <a:pt x="654735" y="99136"/>
                </a:lnTo>
                <a:lnTo>
                  <a:pt x="633272" y="93611"/>
                </a:lnTo>
                <a:lnTo>
                  <a:pt x="632980" y="90741"/>
                </a:lnTo>
                <a:lnTo>
                  <a:pt x="628980" y="86817"/>
                </a:lnTo>
                <a:lnTo>
                  <a:pt x="630707" y="81635"/>
                </a:lnTo>
                <a:lnTo>
                  <a:pt x="630466" y="81622"/>
                </a:lnTo>
                <a:lnTo>
                  <a:pt x="614667" y="81622"/>
                </a:lnTo>
                <a:lnTo>
                  <a:pt x="616089" y="98298"/>
                </a:lnTo>
                <a:lnTo>
                  <a:pt x="629513" y="98298"/>
                </a:lnTo>
                <a:lnTo>
                  <a:pt x="630402" y="104254"/>
                </a:lnTo>
                <a:lnTo>
                  <a:pt x="641540" y="106184"/>
                </a:lnTo>
                <a:lnTo>
                  <a:pt x="641375" y="111366"/>
                </a:lnTo>
                <a:lnTo>
                  <a:pt x="642099" y="119938"/>
                </a:lnTo>
                <a:lnTo>
                  <a:pt x="644804" y="121666"/>
                </a:lnTo>
                <a:lnTo>
                  <a:pt x="652754" y="118795"/>
                </a:lnTo>
                <a:lnTo>
                  <a:pt x="654469" y="117055"/>
                </a:lnTo>
                <a:lnTo>
                  <a:pt x="659295" y="116205"/>
                </a:lnTo>
                <a:lnTo>
                  <a:pt x="662533" y="115900"/>
                </a:lnTo>
                <a:lnTo>
                  <a:pt x="668578" y="117919"/>
                </a:lnTo>
                <a:lnTo>
                  <a:pt x="671588" y="120281"/>
                </a:lnTo>
                <a:lnTo>
                  <a:pt x="675995" y="122809"/>
                </a:lnTo>
                <a:lnTo>
                  <a:pt x="669696" y="129133"/>
                </a:lnTo>
                <a:lnTo>
                  <a:pt x="679348" y="132918"/>
                </a:lnTo>
                <a:lnTo>
                  <a:pt x="678624" y="139877"/>
                </a:lnTo>
                <a:lnTo>
                  <a:pt x="683425" y="137121"/>
                </a:lnTo>
                <a:lnTo>
                  <a:pt x="683209" y="137426"/>
                </a:lnTo>
                <a:lnTo>
                  <a:pt x="683399" y="137261"/>
                </a:lnTo>
                <a:lnTo>
                  <a:pt x="690206" y="134124"/>
                </a:lnTo>
                <a:lnTo>
                  <a:pt x="693889" y="131991"/>
                </a:lnTo>
                <a:lnTo>
                  <a:pt x="693242" y="129984"/>
                </a:lnTo>
                <a:lnTo>
                  <a:pt x="693115" y="128790"/>
                </a:lnTo>
                <a:lnTo>
                  <a:pt x="688340" y="130708"/>
                </a:lnTo>
                <a:lnTo>
                  <a:pt x="685050" y="122770"/>
                </a:lnTo>
                <a:lnTo>
                  <a:pt x="681926" y="114554"/>
                </a:lnTo>
                <a:lnTo>
                  <a:pt x="673582" y="116281"/>
                </a:lnTo>
                <a:lnTo>
                  <a:pt x="674573" y="110515"/>
                </a:lnTo>
                <a:lnTo>
                  <a:pt x="678383" y="108369"/>
                </a:lnTo>
                <a:lnTo>
                  <a:pt x="683691" y="107099"/>
                </a:lnTo>
                <a:lnTo>
                  <a:pt x="686130" y="99301"/>
                </a:lnTo>
                <a:lnTo>
                  <a:pt x="690270" y="99098"/>
                </a:lnTo>
                <a:lnTo>
                  <a:pt x="701078" y="94742"/>
                </a:lnTo>
                <a:lnTo>
                  <a:pt x="714870" y="88836"/>
                </a:lnTo>
                <a:close/>
              </a:path>
              <a:path w="915670" h="219075">
                <a:moveTo>
                  <a:pt x="774712" y="115316"/>
                </a:moveTo>
                <a:lnTo>
                  <a:pt x="774661" y="115100"/>
                </a:lnTo>
                <a:lnTo>
                  <a:pt x="774458" y="114973"/>
                </a:lnTo>
                <a:lnTo>
                  <a:pt x="774319" y="115201"/>
                </a:lnTo>
                <a:lnTo>
                  <a:pt x="774293" y="115328"/>
                </a:lnTo>
                <a:lnTo>
                  <a:pt x="774420" y="115328"/>
                </a:lnTo>
                <a:lnTo>
                  <a:pt x="774573" y="115328"/>
                </a:lnTo>
                <a:lnTo>
                  <a:pt x="774712" y="115316"/>
                </a:lnTo>
                <a:close/>
              </a:path>
              <a:path w="915670" h="219075">
                <a:moveTo>
                  <a:pt x="775195" y="112433"/>
                </a:moveTo>
                <a:lnTo>
                  <a:pt x="774649" y="110363"/>
                </a:lnTo>
                <a:lnTo>
                  <a:pt x="773315" y="109334"/>
                </a:lnTo>
                <a:lnTo>
                  <a:pt x="771575" y="108775"/>
                </a:lnTo>
                <a:lnTo>
                  <a:pt x="769848" y="109753"/>
                </a:lnTo>
                <a:lnTo>
                  <a:pt x="769721" y="110388"/>
                </a:lnTo>
                <a:lnTo>
                  <a:pt x="769505" y="111480"/>
                </a:lnTo>
                <a:lnTo>
                  <a:pt x="769785" y="113131"/>
                </a:lnTo>
                <a:lnTo>
                  <a:pt x="771486" y="114566"/>
                </a:lnTo>
                <a:lnTo>
                  <a:pt x="773049" y="114630"/>
                </a:lnTo>
                <a:lnTo>
                  <a:pt x="774382" y="114947"/>
                </a:lnTo>
                <a:lnTo>
                  <a:pt x="774674" y="113715"/>
                </a:lnTo>
                <a:lnTo>
                  <a:pt x="775195" y="112433"/>
                </a:lnTo>
                <a:close/>
              </a:path>
              <a:path w="915670" h="219075">
                <a:moveTo>
                  <a:pt x="781354" y="122809"/>
                </a:moveTo>
                <a:lnTo>
                  <a:pt x="781189" y="122809"/>
                </a:lnTo>
                <a:lnTo>
                  <a:pt x="781075" y="123024"/>
                </a:lnTo>
                <a:lnTo>
                  <a:pt x="781354" y="122809"/>
                </a:lnTo>
                <a:close/>
              </a:path>
              <a:path w="915670" h="219075">
                <a:moveTo>
                  <a:pt x="785355" y="114655"/>
                </a:moveTo>
                <a:lnTo>
                  <a:pt x="774712" y="115316"/>
                </a:lnTo>
                <a:lnTo>
                  <a:pt x="775906" y="118554"/>
                </a:lnTo>
                <a:lnTo>
                  <a:pt x="774700" y="123659"/>
                </a:lnTo>
                <a:lnTo>
                  <a:pt x="781189" y="122809"/>
                </a:lnTo>
                <a:lnTo>
                  <a:pt x="785355" y="114655"/>
                </a:lnTo>
                <a:close/>
              </a:path>
              <a:path w="915670" h="219075">
                <a:moveTo>
                  <a:pt x="789343" y="120738"/>
                </a:moveTo>
                <a:lnTo>
                  <a:pt x="781494" y="122999"/>
                </a:lnTo>
                <a:lnTo>
                  <a:pt x="785329" y="129413"/>
                </a:lnTo>
                <a:lnTo>
                  <a:pt x="787107" y="123278"/>
                </a:lnTo>
                <a:lnTo>
                  <a:pt x="789343" y="120738"/>
                </a:lnTo>
                <a:close/>
              </a:path>
              <a:path w="915670" h="219075">
                <a:moveTo>
                  <a:pt x="806767" y="131800"/>
                </a:moveTo>
                <a:lnTo>
                  <a:pt x="802182" y="129997"/>
                </a:lnTo>
                <a:lnTo>
                  <a:pt x="798029" y="130276"/>
                </a:lnTo>
                <a:lnTo>
                  <a:pt x="793432" y="135470"/>
                </a:lnTo>
                <a:lnTo>
                  <a:pt x="796544" y="135826"/>
                </a:lnTo>
                <a:lnTo>
                  <a:pt x="798893" y="136791"/>
                </a:lnTo>
                <a:lnTo>
                  <a:pt x="802843" y="135216"/>
                </a:lnTo>
                <a:lnTo>
                  <a:pt x="804748" y="133362"/>
                </a:lnTo>
                <a:lnTo>
                  <a:pt x="806767" y="131800"/>
                </a:lnTo>
                <a:close/>
              </a:path>
              <a:path w="915670" h="219075">
                <a:moveTo>
                  <a:pt x="856043" y="161277"/>
                </a:moveTo>
                <a:lnTo>
                  <a:pt x="855243" y="160388"/>
                </a:lnTo>
                <a:lnTo>
                  <a:pt x="854697" y="159219"/>
                </a:lnTo>
                <a:lnTo>
                  <a:pt x="854011" y="159143"/>
                </a:lnTo>
                <a:lnTo>
                  <a:pt x="853300" y="159054"/>
                </a:lnTo>
                <a:lnTo>
                  <a:pt x="851738" y="160274"/>
                </a:lnTo>
                <a:lnTo>
                  <a:pt x="852170" y="161531"/>
                </a:lnTo>
                <a:lnTo>
                  <a:pt x="853020" y="162382"/>
                </a:lnTo>
                <a:lnTo>
                  <a:pt x="853681" y="163283"/>
                </a:lnTo>
                <a:lnTo>
                  <a:pt x="856043" y="161277"/>
                </a:lnTo>
                <a:close/>
              </a:path>
              <a:path w="915670" h="219075">
                <a:moveTo>
                  <a:pt x="859332" y="150342"/>
                </a:moveTo>
                <a:lnTo>
                  <a:pt x="858393" y="146862"/>
                </a:lnTo>
                <a:lnTo>
                  <a:pt x="857796" y="144665"/>
                </a:lnTo>
                <a:lnTo>
                  <a:pt x="856602" y="142240"/>
                </a:lnTo>
                <a:lnTo>
                  <a:pt x="855649" y="139928"/>
                </a:lnTo>
                <a:lnTo>
                  <a:pt x="855332" y="139141"/>
                </a:lnTo>
                <a:lnTo>
                  <a:pt x="855205" y="138836"/>
                </a:lnTo>
                <a:lnTo>
                  <a:pt x="850684" y="137096"/>
                </a:lnTo>
                <a:lnTo>
                  <a:pt x="847382" y="139141"/>
                </a:lnTo>
                <a:lnTo>
                  <a:pt x="844664" y="139928"/>
                </a:lnTo>
                <a:lnTo>
                  <a:pt x="844105" y="134048"/>
                </a:lnTo>
                <a:lnTo>
                  <a:pt x="844080" y="133781"/>
                </a:lnTo>
                <a:lnTo>
                  <a:pt x="837044" y="134048"/>
                </a:lnTo>
                <a:lnTo>
                  <a:pt x="836180" y="141795"/>
                </a:lnTo>
                <a:lnTo>
                  <a:pt x="836549" y="146862"/>
                </a:lnTo>
                <a:lnTo>
                  <a:pt x="836612" y="147828"/>
                </a:lnTo>
                <a:lnTo>
                  <a:pt x="838606" y="153136"/>
                </a:lnTo>
                <a:lnTo>
                  <a:pt x="842403" y="158737"/>
                </a:lnTo>
                <a:lnTo>
                  <a:pt x="845362" y="156819"/>
                </a:lnTo>
                <a:lnTo>
                  <a:pt x="851268" y="154241"/>
                </a:lnTo>
                <a:lnTo>
                  <a:pt x="849464" y="146862"/>
                </a:lnTo>
                <a:lnTo>
                  <a:pt x="859332" y="150342"/>
                </a:lnTo>
                <a:close/>
              </a:path>
              <a:path w="915670" h="219075">
                <a:moveTo>
                  <a:pt x="861364" y="70700"/>
                </a:moveTo>
                <a:lnTo>
                  <a:pt x="853630" y="68529"/>
                </a:lnTo>
                <a:lnTo>
                  <a:pt x="852652" y="63004"/>
                </a:lnTo>
                <a:lnTo>
                  <a:pt x="843762" y="66954"/>
                </a:lnTo>
                <a:lnTo>
                  <a:pt x="843407" y="74422"/>
                </a:lnTo>
                <a:lnTo>
                  <a:pt x="859942" y="77482"/>
                </a:lnTo>
                <a:lnTo>
                  <a:pt x="861364" y="70700"/>
                </a:lnTo>
                <a:close/>
              </a:path>
              <a:path w="915670" h="219075">
                <a:moveTo>
                  <a:pt x="873658" y="81559"/>
                </a:moveTo>
                <a:lnTo>
                  <a:pt x="869810" y="75666"/>
                </a:lnTo>
                <a:lnTo>
                  <a:pt x="859955" y="77685"/>
                </a:lnTo>
                <a:lnTo>
                  <a:pt x="856310" y="81229"/>
                </a:lnTo>
                <a:lnTo>
                  <a:pt x="852982" y="85140"/>
                </a:lnTo>
                <a:lnTo>
                  <a:pt x="845324" y="90766"/>
                </a:lnTo>
                <a:lnTo>
                  <a:pt x="843013" y="88519"/>
                </a:lnTo>
                <a:lnTo>
                  <a:pt x="842098" y="85140"/>
                </a:lnTo>
                <a:lnTo>
                  <a:pt x="842022" y="84899"/>
                </a:lnTo>
                <a:lnTo>
                  <a:pt x="848779" y="81229"/>
                </a:lnTo>
                <a:lnTo>
                  <a:pt x="839800" y="77685"/>
                </a:lnTo>
                <a:lnTo>
                  <a:pt x="839584" y="77685"/>
                </a:lnTo>
                <a:lnTo>
                  <a:pt x="833259" y="78117"/>
                </a:lnTo>
                <a:lnTo>
                  <a:pt x="825284" y="88277"/>
                </a:lnTo>
                <a:lnTo>
                  <a:pt x="819950" y="90030"/>
                </a:lnTo>
                <a:lnTo>
                  <a:pt x="810450" y="90474"/>
                </a:lnTo>
                <a:lnTo>
                  <a:pt x="807288" y="92748"/>
                </a:lnTo>
                <a:lnTo>
                  <a:pt x="802462" y="99669"/>
                </a:lnTo>
                <a:lnTo>
                  <a:pt x="800442" y="102222"/>
                </a:lnTo>
                <a:lnTo>
                  <a:pt x="794854" y="98513"/>
                </a:lnTo>
                <a:lnTo>
                  <a:pt x="790625" y="99898"/>
                </a:lnTo>
                <a:lnTo>
                  <a:pt x="788111" y="105422"/>
                </a:lnTo>
                <a:lnTo>
                  <a:pt x="787247" y="109778"/>
                </a:lnTo>
                <a:lnTo>
                  <a:pt x="787196" y="110032"/>
                </a:lnTo>
                <a:lnTo>
                  <a:pt x="785901" y="114490"/>
                </a:lnTo>
                <a:lnTo>
                  <a:pt x="789838" y="117309"/>
                </a:lnTo>
                <a:lnTo>
                  <a:pt x="793470" y="115163"/>
                </a:lnTo>
                <a:lnTo>
                  <a:pt x="797153" y="113652"/>
                </a:lnTo>
                <a:lnTo>
                  <a:pt x="805878" y="114846"/>
                </a:lnTo>
                <a:lnTo>
                  <a:pt x="805192" y="113652"/>
                </a:lnTo>
                <a:lnTo>
                  <a:pt x="801433" y="107137"/>
                </a:lnTo>
                <a:lnTo>
                  <a:pt x="804494" y="102806"/>
                </a:lnTo>
                <a:lnTo>
                  <a:pt x="810818" y="115862"/>
                </a:lnTo>
                <a:lnTo>
                  <a:pt x="797153" y="113652"/>
                </a:lnTo>
                <a:lnTo>
                  <a:pt x="795362" y="128320"/>
                </a:lnTo>
                <a:lnTo>
                  <a:pt x="805180" y="127076"/>
                </a:lnTo>
                <a:lnTo>
                  <a:pt x="812761" y="117767"/>
                </a:lnTo>
                <a:lnTo>
                  <a:pt x="815784" y="115862"/>
                </a:lnTo>
                <a:lnTo>
                  <a:pt x="821804" y="112077"/>
                </a:lnTo>
                <a:lnTo>
                  <a:pt x="832116" y="110032"/>
                </a:lnTo>
                <a:lnTo>
                  <a:pt x="832421" y="110032"/>
                </a:lnTo>
                <a:lnTo>
                  <a:pt x="843991" y="111594"/>
                </a:lnTo>
                <a:lnTo>
                  <a:pt x="844588" y="111760"/>
                </a:lnTo>
                <a:lnTo>
                  <a:pt x="845591" y="110655"/>
                </a:lnTo>
                <a:lnTo>
                  <a:pt x="846582" y="110032"/>
                </a:lnTo>
                <a:lnTo>
                  <a:pt x="846975" y="109778"/>
                </a:lnTo>
                <a:lnTo>
                  <a:pt x="839203" y="104686"/>
                </a:lnTo>
                <a:lnTo>
                  <a:pt x="842060" y="102806"/>
                </a:lnTo>
                <a:lnTo>
                  <a:pt x="842556" y="102476"/>
                </a:lnTo>
                <a:lnTo>
                  <a:pt x="843318" y="102222"/>
                </a:lnTo>
                <a:lnTo>
                  <a:pt x="846429" y="101168"/>
                </a:lnTo>
                <a:lnTo>
                  <a:pt x="851750" y="92748"/>
                </a:lnTo>
                <a:lnTo>
                  <a:pt x="852258" y="92748"/>
                </a:lnTo>
                <a:lnTo>
                  <a:pt x="856437" y="93726"/>
                </a:lnTo>
                <a:lnTo>
                  <a:pt x="864336" y="95897"/>
                </a:lnTo>
                <a:lnTo>
                  <a:pt x="867168" y="95402"/>
                </a:lnTo>
                <a:lnTo>
                  <a:pt x="869759" y="95084"/>
                </a:lnTo>
                <a:lnTo>
                  <a:pt x="870280" y="95084"/>
                </a:lnTo>
                <a:lnTo>
                  <a:pt x="870572" y="93726"/>
                </a:lnTo>
                <a:lnTo>
                  <a:pt x="870623" y="93446"/>
                </a:lnTo>
                <a:lnTo>
                  <a:pt x="870953" y="92748"/>
                </a:lnTo>
                <a:lnTo>
                  <a:pt x="871118" y="92392"/>
                </a:lnTo>
                <a:lnTo>
                  <a:pt x="868629" y="90766"/>
                </a:lnTo>
                <a:lnTo>
                  <a:pt x="863485" y="87414"/>
                </a:lnTo>
                <a:lnTo>
                  <a:pt x="873658" y="81559"/>
                </a:lnTo>
                <a:close/>
              </a:path>
              <a:path w="915670" h="219075">
                <a:moveTo>
                  <a:pt x="894397" y="171234"/>
                </a:moveTo>
                <a:lnTo>
                  <a:pt x="893762" y="169532"/>
                </a:lnTo>
                <a:lnTo>
                  <a:pt x="892035" y="168249"/>
                </a:lnTo>
                <a:lnTo>
                  <a:pt x="889635" y="168008"/>
                </a:lnTo>
                <a:lnTo>
                  <a:pt x="889203" y="168541"/>
                </a:lnTo>
                <a:lnTo>
                  <a:pt x="886663" y="171653"/>
                </a:lnTo>
                <a:lnTo>
                  <a:pt x="882243" y="174447"/>
                </a:lnTo>
                <a:lnTo>
                  <a:pt x="885685" y="179717"/>
                </a:lnTo>
                <a:lnTo>
                  <a:pt x="890955" y="179438"/>
                </a:lnTo>
                <a:lnTo>
                  <a:pt x="893216" y="176390"/>
                </a:lnTo>
                <a:lnTo>
                  <a:pt x="894397" y="171234"/>
                </a:lnTo>
                <a:close/>
              </a:path>
              <a:path w="915670" h="219075">
                <a:moveTo>
                  <a:pt x="910666" y="149682"/>
                </a:moveTo>
                <a:lnTo>
                  <a:pt x="884529" y="146989"/>
                </a:lnTo>
                <a:lnTo>
                  <a:pt x="882840" y="144526"/>
                </a:lnTo>
                <a:lnTo>
                  <a:pt x="885469" y="140335"/>
                </a:lnTo>
                <a:lnTo>
                  <a:pt x="883043" y="137668"/>
                </a:lnTo>
                <a:lnTo>
                  <a:pt x="868921" y="137668"/>
                </a:lnTo>
                <a:lnTo>
                  <a:pt x="866521" y="142201"/>
                </a:lnTo>
                <a:lnTo>
                  <a:pt x="868895" y="145745"/>
                </a:lnTo>
                <a:lnTo>
                  <a:pt x="875842" y="147878"/>
                </a:lnTo>
                <a:lnTo>
                  <a:pt x="882777" y="148310"/>
                </a:lnTo>
                <a:lnTo>
                  <a:pt x="878674" y="152031"/>
                </a:lnTo>
                <a:lnTo>
                  <a:pt x="876769" y="154012"/>
                </a:lnTo>
                <a:lnTo>
                  <a:pt x="873912" y="156984"/>
                </a:lnTo>
                <a:lnTo>
                  <a:pt x="873836" y="160172"/>
                </a:lnTo>
                <a:lnTo>
                  <a:pt x="879792" y="165722"/>
                </a:lnTo>
                <a:lnTo>
                  <a:pt x="896366" y="166839"/>
                </a:lnTo>
                <a:lnTo>
                  <a:pt x="901077" y="163766"/>
                </a:lnTo>
                <a:lnTo>
                  <a:pt x="901001" y="157099"/>
                </a:lnTo>
                <a:lnTo>
                  <a:pt x="905916" y="153670"/>
                </a:lnTo>
                <a:lnTo>
                  <a:pt x="910666" y="149682"/>
                </a:lnTo>
                <a:close/>
              </a:path>
              <a:path w="915670" h="219075">
                <a:moveTo>
                  <a:pt x="915644" y="166217"/>
                </a:moveTo>
                <a:lnTo>
                  <a:pt x="912901" y="162115"/>
                </a:lnTo>
                <a:lnTo>
                  <a:pt x="909612" y="161086"/>
                </a:lnTo>
                <a:lnTo>
                  <a:pt x="905497" y="163131"/>
                </a:lnTo>
                <a:lnTo>
                  <a:pt x="904595" y="163576"/>
                </a:lnTo>
                <a:lnTo>
                  <a:pt x="903693" y="165696"/>
                </a:lnTo>
                <a:lnTo>
                  <a:pt x="906043" y="170713"/>
                </a:lnTo>
                <a:lnTo>
                  <a:pt x="909637" y="170103"/>
                </a:lnTo>
                <a:lnTo>
                  <a:pt x="913815" y="168427"/>
                </a:lnTo>
                <a:lnTo>
                  <a:pt x="914184" y="167716"/>
                </a:lnTo>
                <a:lnTo>
                  <a:pt x="915644" y="166217"/>
                </a:lnTo>
                <a:close/>
              </a:path>
            </a:pathLst>
          </a:custGeom>
          <a:solidFill>
            <a:srgbClr val="16568B"/>
          </a:solidFill>
        </p:spPr>
        <p:txBody>
          <a:bodyPr wrap="square" lIns="0" tIns="0" rIns="0" bIns="0" rtlCol="0"/>
          <a:lstStyle/>
          <a:p>
            <a:endParaRPr/>
          </a:p>
        </p:txBody>
      </p:sp>
      <p:sp>
        <p:nvSpPr>
          <p:cNvPr id="224" name="bg object 224"/>
          <p:cNvSpPr/>
          <p:nvPr/>
        </p:nvSpPr>
        <p:spPr>
          <a:xfrm>
            <a:off x="4985969" y="4084548"/>
            <a:ext cx="1308100" cy="385445"/>
          </a:xfrm>
          <a:custGeom>
            <a:avLst/>
            <a:gdLst/>
            <a:ahLst/>
            <a:cxnLst/>
            <a:rect l="l" t="t" r="r" b="b"/>
            <a:pathLst>
              <a:path w="1308100" h="385445">
                <a:moveTo>
                  <a:pt x="25069" y="352044"/>
                </a:moveTo>
                <a:lnTo>
                  <a:pt x="22402" y="348665"/>
                </a:lnTo>
                <a:lnTo>
                  <a:pt x="14986" y="349643"/>
                </a:lnTo>
                <a:lnTo>
                  <a:pt x="13131" y="350888"/>
                </a:lnTo>
                <a:lnTo>
                  <a:pt x="11722" y="351459"/>
                </a:lnTo>
                <a:lnTo>
                  <a:pt x="10845" y="356069"/>
                </a:lnTo>
                <a:lnTo>
                  <a:pt x="9766" y="360006"/>
                </a:lnTo>
                <a:lnTo>
                  <a:pt x="9347" y="365658"/>
                </a:lnTo>
                <a:lnTo>
                  <a:pt x="10909" y="367436"/>
                </a:lnTo>
                <a:lnTo>
                  <a:pt x="11709" y="369150"/>
                </a:lnTo>
                <a:lnTo>
                  <a:pt x="10299" y="368833"/>
                </a:lnTo>
                <a:lnTo>
                  <a:pt x="8737" y="368007"/>
                </a:lnTo>
                <a:lnTo>
                  <a:pt x="5003" y="368973"/>
                </a:lnTo>
                <a:lnTo>
                  <a:pt x="2578" y="370078"/>
                </a:lnTo>
                <a:lnTo>
                  <a:pt x="0" y="371614"/>
                </a:lnTo>
                <a:lnTo>
                  <a:pt x="685" y="374738"/>
                </a:lnTo>
                <a:lnTo>
                  <a:pt x="3517" y="375221"/>
                </a:lnTo>
                <a:lnTo>
                  <a:pt x="5981" y="375234"/>
                </a:lnTo>
                <a:lnTo>
                  <a:pt x="11430" y="374548"/>
                </a:lnTo>
                <a:lnTo>
                  <a:pt x="14452" y="373722"/>
                </a:lnTo>
                <a:lnTo>
                  <a:pt x="17945" y="372999"/>
                </a:lnTo>
                <a:lnTo>
                  <a:pt x="17741" y="369874"/>
                </a:lnTo>
                <a:lnTo>
                  <a:pt x="16344" y="368261"/>
                </a:lnTo>
                <a:lnTo>
                  <a:pt x="12522" y="369608"/>
                </a:lnTo>
                <a:lnTo>
                  <a:pt x="17957" y="366852"/>
                </a:lnTo>
                <a:lnTo>
                  <a:pt x="20955" y="362204"/>
                </a:lnTo>
                <a:lnTo>
                  <a:pt x="23063" y="356997"/>
                </a:lnTo>
                <a:lnTo>
                  <a:pt x="25069" y="352044"/>
                </a:lnTo>
                <a:close/>
              </a:path>
              <a:path w="1308100" h="385445">
                <a:moveTo>
                  <a:pt x="39077" y="362089"/>
                </a:moveTo>
                <a:lnTo>
                  <a:pt x="31965" y="359664"/>
                </a:lnTo>
                <a:lnTo>
                  <a:pt x="31178" y="362597"/>
                </a:lnTo>
                <a:lnTo>
                  <a:pt x="30543" y="365963"/>
                </a:lnTo>
                <a:lnTo>
                  <a:pt x="31343" y="366445"/>
                </a:lnTo>
                <a:lnTo>
                  <a:pt x="31750" y="366852"/>
                </a:lnTo>
                <a:lnTo>
                  <a:pt x="39077" y="362089"/>
                </a:lnTo>
                <a:close/>
              </a:path>
              <a:path w="1308100" h="385445">
                <a:moveTo>
                  <a:pt x="111252" y="357530"/>
                </a:moveTo>
                <a:lnTo>
                  <a:pt x="95554" y="356476"/>
                </a:lnTo>
                <a:lnTo>
                  <a:pt x="98056" y="364236"/>
                </a:lnTo>
                <a:lnTo>
                  <a:pt x="99796" y="370306"/>
                </a:lnTo>
                <a:lnTo>
                  <a:pt x="102476" y="377126"/>
                </a:lnTo>
                <a:lnTo>
                  <a:pt x="105371" y="377177"/>
                </a:lnTo>
                <a:lnTo>
                  <a:pt x="109512" y="378294"/>
                </a:lnTo>
                <a:lnTo>
                  <a:pt x="107111" y="372351"/>
                </a:lnTo>
                <a:lnTo>
                  <a:pt x="108559" y="367411"/>
                </a:lnTo>
                <a:lnTo>
                  <a:pt x="110921" y="362724"/>
                </a:lnTo>
                <a:lnTo>
                  <a:pt x="111252" y="357530"/>
                </a:lnTo>
                <a:close/>
              </a:path>
              <a:path w="1308100" h="385445">
                <a:moveTo>
                  <a:pt x="139153" y="374599"/>
                </a:moveTo>
                <a:lnTo>
                  <a:pt x="138747" y="373380"/>
                </a:lnTo>
                <a:lnTo>
                  <a:pt x="138747" y="371284"/>
                </a:lnTo>
                <a:lnTo>
                  <a:pt x="130124" y="376008"/>
                </a:lnTo>
                <a:lnTo>
                  <a:pt x="129197" y="374815"/>
                </a:lnTo>
                <a:lnTo>
                  <a:pt x="128371" y="374142"/>
                </a:lnTo>
                <a:lnTo>
                  <a:pt x="126911" y="369849"/>
                </a:lnTo>
                <a:lnTo>
                  <a:pt x="124561" y="368744"/>
                </a:lnTo>
                <a:lnTo>
                  <a:pt x="118872" y="372770"/>
                </a:lnTo>
                <a:lnTo>
                  <a:pt x="119494" y="374815"/>
                </a:lnTo>
                <a:lnTo>
                  <a:pt x="122301" y="376618"/>
                </a:lnTo>
                <a:lnTo>
                  <a:pt x="122897" y="376999"/>
                </a:lnTo>
                <a:lnTo>
                  <a:pt x="122186" y="379120"/>
                </a:lnTo>
                <a:lnTo>
                  <a:pt x="122148" y="381914"/>
                </a:lnTo>
                <a:lnTo>
                  <a:pt x="121627" y="383425"/>
                </a:lnTo>
                <a:lnTo>
                  <a:pt x="121234" y="384962"/>
                </a:lnTo>
                <a:lnTo>
                  <a:pt x="132448" y="384962"/>
                </a:lnTo>
                <a:lnTo>
                  <a:pt x="131876" y="384670"/>
                </a:lnTo>
                <a:lnTo>
                  <a:pt x="131279" y="384314"/>
                </a:lnTo>
                <a:lnTo>
                  <a:pt x="130632" y="383832"/>
                </a:lnTo>
                <a:lnTo>
                  <a:pt x="133604" y="380682"/>
                </a:lnTo>
                <a:lnTo>
                  <a:pt x="136258" y="378002"/>
                </a:lnTo>
                <a:lnTo>
                  <a:pt x="139153" y="374599"/>
                </a:lnTo>
                <a:close/>
              </a:path>
              <a:path w="1308100" h="385445">
                <a:moveTo>
                  <a:pt x="146011" y="384962"/>
                </a:moveTo>
                <a:lnTo>
                  <a:pt x="144564" y="381952"/>
                </a:lnTo>
                <a:lnTo>
                  <a:pt x="142113" y="382409"/>
                </a:lnTo>
                <a:lnTo>
                  <a:pt x="140220" y="384009"/>
                </a:lnTo>
                <a:lnTo>
                  <a:pt x="138201" y="384962"/>
                </a:lnTo>
                <a:lnTo>
                  <a:pt x="146011" y="384962"/>
                </a:lnTo>
                <a:close/>
              </a:path>
              <a:path w="1308100" h="385445">
                <a:moveTo>
                  <a:pt x="176580" y="360362"/>
                </a:moveTo>
                <a:lnTo>
                  <a:pt x="176187" y="359117"/>
                </a:lnTo>
                <a:lnTo>
                  <a:pt x="175818" y="357860"/>
                </a:lnTo>
                <a:lnTo>
                  <a:pt x="175298" y="356590"/>
                </a:lnTo>
                <a:lnTo>
                  <a:pt x="174193" y="356920"/>
                </a:lnTo>
                <a:lnTo>
                  <a:pt x="173596" y="357073"/>
                </a:lnTo>
                <a:lnTo>
                  <a:pt x="174066" y="358330"/>
                </a:lnTo>
                <a:lnTo>
                  <a:pt x="175031" y="360845"/>
                </a:lnTo>
                <a:lnTo>
                  <a:pt x="176580" y="360362"/>
                </a:lnTo>
                <a:close/>
              </a:path>
              <a:path w="1308100" h="385445">
                <a:moveTo>
                  <a:pt x="212280" y="384962"/>
                </a:moveTo>
                <a:lnTo>
                  <a:pt x="211709" y="384606"/>
                </a:lnTo>
                <a:lnTo>
                  <a:pt x="211213" y="384390"/>
                </a:lnTo>
                <a:lnTo>
                  <a:pt x="210781" y="384454"/>
                </a:lnTo>
                <a:lnTo>
                  <a:pt x="210400" y="384505"/>
                </a:lnTo>
                <a:lnTo>
                  <a:pt x="210045" y="384708"/>
                </a:lnTo>
                <a:lnTo>
                  <a:pt x="209702" y="384962"/>
                </a:lnTo>
                <a:lnTo>
                  <a:pt x="212280" y="384962"/>
                </a:lnTo>
                <a:close/>
              </a:path>
              <a:path w="1308100" h="385445">
                <a:moveTo>
                  <a:pt x="280454" y="270675"/>
                </a:moveTo>
                <a:lnTo>
                  <a:pt x="273735" y="269201"/>
                </a:lnTo>
                <a:lnTo>
                  <a:pt x="276961" y="261366"/>
                </a:lnTo>
                <a:lnTo>
                  <a:pt x="273316" y="256882"/>
                </a:lnTo>
                <a:lnTo>
                  <a:pt x="271487" y="252387"/>
                </a:lnTo>
                <a:lnTo>
                  <a:pt x="269684" y="253695"/>
                </a:lnTo>
                <a:lnTo>
                  <a:pt x="268401" y="255346"/>
                </a:lnTo>
                <a:lnTo>
                  <a:pt x="262229" y="256247"/>
                </a:lnTo>
                <a:lnTo>
                  <a:pt x="260134" y="259041"/>
                </a:lnTo>
                <a:lnTo>
                  <a:pt x="262166" y="265112"/>
                </a:lnTo>
                <a:lnTo>
                  <a:pt x="265353" y="268325"/>
                </a:lnTo>
                <a:lnTo>
                  <a:pt x="267614" y="268439"/>
                </a:lnTo>
                <a:lnTo>
                  <a:pt x="272046" y="268655"/>
                </a:lnTo>
                <a:lnTo>
                  <a:pt x="272719" y="271424"/>
                </a:lnTo>
                <a:lnTo>
                  <a:pt x="275259" y="274840"/>
                </a:lnTo>
                <a:lnTo>
                  <a:pt x="277215" y="274993"/>
                </a:lnTo>
                <a:lnTo>
                  <a:pt x="278942" y="275666"/>
                </a:lnTo>
                <a:lnTo>
                  <a:pt x="280454" y="270675"/>
                </a:lnTo>
                <a:close/>
              </a:path>
              <a:path w="1308100" h="385445">
                <a:moveTo>
                  <a:pt x="286651" y="255968"/>
                </a:moveTo>
                <a:lnTo>
                  <a:pt x="286118" y="254431"/>
                </a:lnTo>
                <a:lnTo>
                  <a:pt x="285915" y="253580"/>
                </a:lnTo>
                <a:lnTo>
                  <a:pt x="281355" y="254914"/>
                </a:lnTo>
                <a:lnTo>
                  <a:pt x="281584" y="255727"/>
                </a:lnTo>
                <a:lnTo>
                  <a:pt x="282067" y="257378"/>
                </a:lnTo>
                <a:lnTo>
                  <a:pt x="283552" y="256971"/>
                </a:lnTo>
                <a:lnTo>
                  <a:pt x="285089" y="256641"/>
                </a:lnTo>
                <a:lnTo>
                  <a:pt x="286486" y="256044"/>
                </a:lnTo>
                <a:lnTo>
                  <a:pt x="286651" y="255968"/>
                </a:lnTo>
                <a:close/>
              </a:path>
              <a:path w="1308100" h="385445">
                <a:moveTo>
                  <a:pt x="286905" y="375945"/>
                </a:moveTo>
                <a:lnTo>
                  <a:pt x="286753" y="373659"/>
                </a:lnTo>
                <a:lnTo>
                  <a:pt x="284797" y="372630"/>
                </a:lnTo>
                <a:lnTo>
                  <a:pt x="283667" y="371551"/>
                </a:lnTo>
                <a:lnTo>
                  <a:pt x="282359" y="372808"/>
                </a:lnTo>
                <a:lnTo>
                  <a:pt x="280377" y="373875"/>
                </a:lnTo>
                <a:lnTo>
                  <a:pt x="279946" y="375361"/>
                </a:lnTo>
                <a:lnTo>
                  <a:pt x="279590" y="376593"/>
                </a:lnTo>
                <a:lnTo>
                  <a:pt x="281051" y="378294"/>
                </a:lnTo>
                <a:lnTo>
                  <a:pt x="282143" y="380822"/>
                </a:lnTo>
                <a:lnTo>
                  <a:pt x="285089" y="377202"/>
                </a:lnTo>
                <a:lnTo>
                  <a:pt x="286905" y="375945"/>
                </a:lnTo>
                <a:close/>
              </a:path>
              <a:path w="1308100" h="385445">
                <a:moveTo>
                  <a:pt x="298691" y="268757"/>
                </a:moveTo>
                <a:lnTo>
                  <a:pt x="298462" y="265734"/>
                </a:lnTo>
                <a:lnTo>
                  <a:pt x="293217" y="266052"/>
                </a:lnTo>
                <a:lnTo>
                  <a:pt x="293014" y="270065"/>
                </a:lnTo>
                <a:lnTo>
                  <a:pt x="295376" y="271411"/>
                </a:lnTo>
                <a:lnTo>
                  <a:pt x="298589" y="271995"/>
                </a:lnTo>
                <a:lnTo>
                  <a:pt x="298691" y="268757"/>
                </a:lnTo>
                <a:close/>
              </a:path>
              <a:path w="1308100" h="385445">
                <a:moveTo>
                  <a:pt x="318833" y="243624"/>
                </a:moveTo>
                <a:lnTo>
                  <a:pt x="312750" y="242303"/>
                </a:lnTo>
                <a:lnTo>
                  <a:pt x="309549" y="250456"/>
                </a:lnTo>
                <a:lnTo>
                  <a:pt x="318198" y="252895"/>
                </a:lnTo>
                <a:lnTo>
                  <a:pt x="318833" y="243624"/>
                </a:lnTo>
                <a:close/>
              </a:path>
              <a:path w="1308100" h="385445">
                <a:moveTo>
                  <a:pt x="323723" y="373748"/>
                </a:moveTo>
                <a:lnTo>
                  <a:pt x="322351" y="366776"/>
                </a:lnTo>
                <a:lnTo>
                  <a:pt x="312559" y="367195"/>
                </a:lnTo>
                <a:lnTo>
                  <a:pt x="321818" y="374865"/>
                </a:lnTo>
                <a:lnTo>
                  <a:pt x="323723" y="373748"/>
                </a:lnTo>
                <a:close/>
              </a:path>
              <a:path w="1308100" h="385445">
                <a:moveTo>
                  <a:pt x="325818" y="287693"/>
                </a:moveTo>
                <a:lnTo>
                  <a:pt x="324459" y="283806"/>
                </a:lnTo>
                <a:lnTo>
                  <a:pt x="324116" y="280441"/>
                </a:lnTo>
                <a:lnTo>
                  <a:pt x="319646" y="274815"/>
                </a:lnTo>
                <a:lnTo>
                  <a:pt x="316230" y="271818"/>
                </a:lnTo>
                <a:lnTo>
                  <a:pt x="312534" y="269582"/>
                </a:lnTo>
                <a:lnTo>
                  <a:pt x="310997" y="268655"/>
                </a:lnTo>
                <a:lnTo>
                  <a:pt x="307860" y="269900"/>
                </a:lnTo>
                <a:lnTo>
                  <a:pt x="303187" y="270903"/>
                </a:lnTo>
                <a:lnTo>
                  <a:pt x="300926" y="271703"/>
                </a:lnTo>
                <a:lnTo>
                  <a:pt x="298653" y="272376"/>
                </a:lnTo>
                <a:lnTo>
                  <a:pt x="298843" y="272186"/>
                </a:lnTo>
                <a:lnTo>
                  <a:pt x="298958" y="272059"/>
                </a:lnTo>
                <a:lnTo>
                  <a:pt x="298831" y="272046"/>
                </a:lnTo>
                <a:lnTo>
                  <a:pt x="298602" y="271995"/>
                </a:lnTo>
                <a:lnTo>
                  <a:pt x="298602" y="272262"/>
                </a:lnTo>
                <a:lnTo>
                  <a:pt x="298589" y="272389"/>
                </a:lnTo>
                <a:lnTo>
                  <a:pt x="291236" y="279806"/>
                </a:lnTo>
                <a:lnTo>
                  <a:pt x="291299" y="280225"/>
                </a:lnTo>
                <a:lnTo>
                  <a:pt x="304025" y="293052"/>
                </a:lnTo>
                <a:lnTo>
                  <a:pt x="302729" y="301688"/>
                </a:lnTo>
                <a:lnTo>
                  <a:pt x="309816" y="299135"/>
                </a:lnTo>
                <a:lnTo>
                  <a:pt x="315645" y="295579"/>
                </a:lnTo>
                <a:lnTo>
                  <a:pt x="325818" y="287693"/>
                </a:lnTo>
                <a:close/>
              </a:path>
              <a:path w="1308100" h="385445">
                <a:moveTo>
                  <a:pt x="332790" y="270827"/>
                </a:moveTo>
                <a:lnTo>
                  <a:pt x="327279" y="268630"/>
                </a:lnTo>
                <a:lnTo>
                  <a:pt x="325983" y="271068"/>
                </a:lnTo>
                <a:lnTo>
                  <a:pt x="329412" y="272986"/>
                </a:lnTo>
                <a:lnTo>
                  <a:pt x="331114" y="273951"/>
                </a:lnTo>
                <a:lnTo>
                  <a:pt x="332790" y="270827"/>
                </a:lnTo>
                <a:close/>
              </a:path>
              <a:path w="1308100" h="385445">
                <a:moveTo>
                  <a:pt x="340741" y="231178"/>
                </a:moveTo>
                <a:lnTo>
                  <a:pt x="329387" y="219913"/>
                </a:lnTo>
                <a:lnTo>
                  <a:pt x="330111" y="228003"/>
                </a:lnTo>
                <a:lnTo>
                  <a:pt x="320141" y="229349"/>
                </a:lnTo>
                <a:lnTo>
                  <a:pt x="321005" y="237134"/>
                </a:lnTo>
                <a:lnTo>
                  <a:pt x="319278" y="243344"/>
                </a:lnTo>
                <a:lnTo>
                  <a:pt x="319151" y="243344"/>
                </a:lnTo>
                <a:lnTo>
                  <a:pt x="318985" y="243370"/>
                </a:lnTo>
                <a:lnTo>
                  <a:pt x="318846" y="243357"/>
                </a:lnTo>
                <a:lnTo>
                  <a:pt x="319201" y="243700"/>
                </a:lnTo>
                <a:lnTo>
                  <a:pt x="319252" y="243459"/>
                </a:lnTo>
                <a:lnTo>
                  <a:pt x="321106" y="243306"/>
                </a:lnTo>
                <a:lnTo>
                  <a:pt x="323291" y="242824"/>
                </a:lnTo>
                <a:lnTo>
                  <a:pt x="326491" y="245122"/>
                </a:lnTo>
                <a:lnTo>
                  <a:pt x="327761" y="247573"/>
                </a:lnTo>
                <a:lnTo>
                  <a:pt x="330161" y="250621"/>
                </a:lnTo>
                <a:lnTo>
                  <a:pt x="334162" y="242785"/>
                </a:lnTo>
                <a:lnTo>
                  <a:pt x="328650" y="236321"/>
                </a:lnTo>
                <a:lnTo>
                  <a:pt x="340741" y="231178"/>
                </a:lnTo>
                <a:close/>
              </a:path>
              <a:path w="1308100" h="385445">
                <a:moveTo>
                  <a:pt x="349948" y="338099"/>
                </a:moveTo>
                <a:lnTo>
                  <a:pt x="346392" y="328295"/>
                </a:lnTo>
                <a:lnTo>
                  <a:pt x="343027" y="330149"/>
                </a:lnTo>
                <a:lnTo>
                  <a:pt x="339394" y="333006"/>
                </a:lnTo>
                <a:lnTo>
                  <a:pt x="331698" y="327190"/>
                </a:lnTo>
                <a:lnTo>
                  <a:pt x="327164" y="334200"/>
                </a:lnTo>
                <a:lnTo>
                  <a:pt x="321386" y="333959"/>
                </a:lnTo>
                <a:lnTo>
                  <a:pt x="320929" y="336042"/>
                </a:lnTo>
                <a:lnTo>
                  <a:pt x="329463" y="340245"/>
                </a:lnTo>
                <a:lnTo>
                  <a:pt x="328993" y="341198"/>
                </a:lnTo>
                <a:lnTo>
                  <a:pt x="328726" y="342176"/>
                </a:lnTo>
                <a:lnTo>
                  <a:pt x="328117" y="342925"/>
                </a:lnTo>
                <a:lnTo>
                  <a:pt x="324662" y="347154"/>
                </a:lnTo>
                <a:lnTo>
                  <a:pt x="328066" y="349313"/>
                </a:lnTo>
                <a:lnTo>
                  <a:pt x="334200" y="352577"/>
                </a:lnTo>
                <a:lnTo>
                  <a:pt x="339559" y="349745"/>
                </a:lnTo>
                <a:lnTo>
                  <a:pt x="337731" y="338035"/>
                </a:lnTo>
                <a:lnTo>
                  <a:pt x="342747" y="337515"/>
                </a:lnTo>
                <a:lnTo>
                  <a:pt x="349948" y="338099"/>
                </a:lnTo>
                <a:close/>
              </a:path>
              <a:path w="1308100" h="385445">
                <a:moveTo>
                  <a:pt x="352615" y="288099"/>
                </a:moveTo>
                <a:lnTo>
                  <a:pt x="352577" y="284949"/>
                </a:lnTo>
                <a:lnTo>
                  <a:pt x="350583" y="282930"/>
                </a:lnTo>
                <a:lnTo>
                  <a:pt x="347560" y="282663"/>
                </a:lnTo>
                <a:lnTo>
                  <a:pt x="345986" y="283311"/>
                </a:lnTo>
                <a:lnTo>
                  <a:pt x="342455" y="284772"/>
                </a:lnTo>
                <a:lnTo>
                  <a:pt x="341185" y="290474"/>
                </a:lnTo>
                <a:lnTo>
                  <a:pt x="343052" y="296062"/>
                </a:lnTo>
                <a:lnTo>
                  <a:pt x="346417" y="293471"/>
                </a:lnTo>
                <a:lnTo>
                  <a:pt x="349465" y="291680"/>
                </a:lnTo>
                <a:lnTo>
                  <a:pt x="352615" y="288099"/>
                </a:lnTo>
                <a:close/>
              </a:path>
              <a:path w="1308100" h="385445">
                <a:moveTo>
                  <a:pt x="372262" y="240245"/>
                </a:moveTo>
                <a:lnTo>
                  <a:pt x="371094" y="238391"/>
                </a:lnTo>
                <a:lnTo>
                  <a:pt x="370281" y="235394"/>
                </a:lnTo>
                <a:lnTo>
                  <a:pt x="364731" y="233807"/>
                </a:lnTo>
                <a:lnTo>
                  <a:pt x="360426" y="233870"/>
                </a:lnTo>
                <a:lnTo>
                  <a:pt x="355447" y="233362"/>
                </a:lnTo>
                <a:lnTo>
                  <a:pt x="355447" y="246291"/>
                </a:lnTo>
                <a:lnTo>
                  <a:pt x="359587" y="238226"/>
                </a:lnTo>
                <a:lnTo>
                  <a:pt x="359537" y="238366"/>
                </a:lnTo>
                <a:lnTo>
                  <a:pt x="368300" y="241211"/>
                </a:lnTo>
                <a:lnTo>
                  <a:pt x="370395" y="240423"/>
                </a:lnTo>
                <a:lnTo>
                  <a:pt x="372262" y="240245"/>
                </a:lnTo>
                <a:close/>
              </a:path>
              <a:path w="1308100" h="385445">
                <a:moveTo>
                  <a:pt x="394322" y="287947"/>
                </a:moveTo>
                <a:lnTo>
                  <a:pt x="393966" y="284530"/>
                </a:lnTo>
                <a:lnTo>
                  <a:pt x="392633" y="282498"/>
                </a:lnTo>
                <a:lnTo>
                  <a:pt x="391312" y="279387"/>
                </a:lnTo>
                <a:lnTo>
                  <a:pt x="389534" y="282295"/>
                </a:lnTo>
                <a:lnTo>
                  <a:pt x="388035" y="284213"/>
                </a:lnTo>
                <a:lnTo>
                  <a:pt x="386791" y="287362"/>
                </a:lnTo>
                <a:lnTo>
                  <a:pt x="387248" y="289204"/>
                </a:lnTo>
                <a:lnTo>
                  <a:pt x="388861" y="290690"/>
                </a:lnTo>
                <a:lnTo>
                  <a:pt x="391083" y="291147"/>
                </a:lnTo>
                <a:lnTo>
                  <a:pt x="391807" y="290626"/>
                </a:lnTo>
                <a:lnTo>
                  <a:pt x="393026" y="289750"/>
                </a:lnTo>
                <a:lnTo>
                  <a:pt x="394322" y="287947"/>
                </a:lnTo>
                <a:close/>
              </a:path>
              <a:path w="1308100" h="385445">
                <a:moveTo>
                  <a:pt x="402094" y="262343"/>
                </a:moveTo>
                <a:lnTo>
                  <a:pt x="401358" y="259232"/>
                </a:lnTo>
                <a:lnTo>
                  <a:pt x="395655" y="258241"/>
                </a:lnTo>
                <a:lnTo>
                  <a:pt x="391871" y="259918"/>
                </a:lnTo>
                <a:lnTo>
                  <a:pt x="390867" y="262394"/>
                </a:lnTo>
                <a:lnTo>
                  <a:pt x="389407" y="264261"/>
                </a:lnTo>
                <a:lnTo>
                  <a:pt x="383336" y="255905"/>
                </a:lnTo>
                <a:lnTo>
                  <a:pt x="383336" y="263410"/>
                </a:lnTo>
                <a:lnTo>
                  <a:pt x="376694" y="266179"/>
                </a:lnTo>
                <a:lnTo>
                  <a:pt x="373100" y="270929"/>
                </a:lnTo>
                <a:lnTo>
                  <a:pt x="370776" y="276542"/>
                </a:lnTo>
                <a:lnTo>
                  <a:pt x="367995" y="281901"/>
                </a:lnTo>
                <a:lnTo>
                  <a:pt x="377609" y="289369"/>
                </a:lnTo>
                <a:lnTo>
                  <a:pt x="376745" y="297078"/>
                </a:lnTo>
                <a:lnTo>
                  <a:pt x="383171" y="292214"/>
                </a:lnTo>
                <a:lnTo>
                  <a:pt x="384556" y="286029"/>
                </a:lnTo>
                <a:lnTo>
                  <a:pt x="384378" y="279857"/>
                </a:lnTo>
                <a:lnTo>
                  <a:pt x="386143" y="275005"/>
                </a:lnTo>
                <a:lnTo>
                  <a:pt x="390486" y="273634"/>
                </a:lnTo>
                <a:lnTo>
                  <a:pt x="394068" y="273278"/>
                </a:lnTo>
                <a:lnTo>
                  <a:pt x="397357" y="270611"/>
                </a:lnTo>
                <a:lnTo>
                  <a:pt x="395770" y="266877"/>
                </a:lnTo>
                <a:lnTo>
                  <a:pt x="395478" y="265099"/>
                </a:lnTo>
                <a:lnTo>
                  <a:pt x="397802" y="264223"/>
                </a:lnTo>
                <a:lnTo>
                  <a:pt x="399935" y="263639"/>
                </a:lnTo>
                <a:lnTo>
                  <a:pt x="402094" y="262343"/>
                </a:lnTo>
                <a:close/>
              </a:path>
              <a:path w="1308100" h="385445">
                <a:moveTo>
                  <a:pt x="416128" y="280670"/>
                </a:moveTo>
                <a:lnTo>
                  <a:pt x="413245" y="279285"/>
                </a:lnTo>
                <a:lnTo>
                  <a:pt x="408647" y="279273"/>
                </a:lnTo>
                <a:lnTo>
                  <a:pt x="406298" y="281584"/>
                </a:lnTo>
                <a:lnTo>
                  <a:pt x="413575" y="288023"/>
                </a:lnTo>
                <a:lnTo>
                  <a:pt x="416128" y="280670"/>
                </a:lnTo>
                <a:close/>
              </a:path>
              <a:path w="1308100" h="385445">
                <a:moveTo>
                  <a:pt x="417449" y="242989"/>
                </a:moveTo>
                <a:lnTo>
                  <a:pt x="416394" y="241681"/>
                </a:lnTo>
                <a:lnTo>
                  <a:pt x="415937" y="240550"/>
                </a:lnTo>
                <a:lnTo>
                  <a:pt x="414782" y="241046"/>
                </a:lnTo>
                <a:lnTo>
                  <a:pt x="413105" y="241261"/>
                </a:lnTo>
                <a:lnTo>
                  <a:pt x="412153" y="242938"/>
                </a:lnTo>
                <a:lnTo>
                  <a:pt x="412902" y="244373"/>
                </a:lnTo>
                <a:lnTo>
                  <a:pt x="413283" y="246532"/>
                </a:lnTo>
                <a:lnTo>
                  <a:pt x="415188" y="245300"/>
                </a:lnTo>
                <a:lnTo>
                  <a:pt x="416826" y="244792"/>
                </a:lnTo>
                <a:lnTo>
                  <a:pt x="417449" y="242989"/>
                </a:lnTo>
                <a:close/>
              </a:path>
              <a:path w="1308100" h="385445">
                <a:moveTo>
                  <a:pt x="422211" y="193636"/>
                </a:moveTo>
                <a:lnTo>
                  <a:pt x="420624" y="191477"/>
                </a:lnTo>
                <a:lnTo>
                  <a:pt x="416547" y="186093"/>
                </a:lnTo>
                <a:lnTo>
                  <a:pt x="409384" y="194691"/>
                </a:lnTo>
                <a:lnTo>
                  <a:pt x="406184" y="190868"/>
                </a:lnTo>
                <a:lnTo>
                  <a:pt x="402424" y="190258"/>
                </a:lnTo>
                <a:lnTo>
                  <a:pt x="397014" y="192544"/>
                </a:lnTo>
                <a:lnTo>
                  <a:pt x="399948" y="195707"/>
                </a:lnTo>
                <a:lnTo>
                  <a:pt x="402120" y="198285"/>
                </a:lnTo>
                <a:lnTo>
                  <a:pt x="407289" y="203301"/>
                </a:lnTo>
                <a:lnTo>
                  <a:pt x="411340" y="203581"/>
                </a:lnTo>
                <a:lnTo>
                  <a:pt x="412445" y="200215"/>
                </a:lnTo>
                <a:lnTo>
                  <a:pt x="414121" y="195059"/>
                </a:lnTo>
                <a:lnTo>
                  <a:pt x="418985" y="195745"/>
                </a:lnTo>
                <a:lnTo>
                  <a:pt x="422211" y="193636"/>
                </a:lnTo>
                <a:close/>
              </a:path>
              <a:path w="1308100" h="385445">
                <a:moveTo>
                  <a:pt x="442849" y="289648"/>
                </a:moveTo>
                <a:lnTo>
                  <a:pt x="442366" y="287197"/>
                </a:lnTo>
                <a:lnTo>
                  <a:pt x="439280" y="282613"/>
                </a:lnTo>
                <a:lnTo>
                  <a:pt x="438416" y="284276"/>
                </a:lnTo>
                <a:lnTo>
                  <a:pt x="437642" y="285407"/>
                </a:lnTo>
                <a:lnTo>
                  <a:pt x="436905" y="287743"/>
                </a:lnTo>
                <a:lnTo>
                  <a:pt x="436981" y="288963"/>
                </a:lnTo>
                <a:lnTo>
                  <a:pt x="436765" y="291287"/>
                </a:lnTo>
                <a:lnTo>
                  <a:pt x="442849" y="289648"/>
                </a:lnTo>
                <a:close/>
              </a:path>
              <a:path w="1308100" h="385445">
                <a:moveTo>
                  <a:pt x="445274" y="262013"/>
                </a:moveTo>
                <a:lnTo>
                  <a:pt x="444868" y="261188"/>
                </a:lnTo>
                <a:lnTo>
                  <a:pt x="442366" y="256184"/>
                </a:lnTo>
                <a:lnTo>
                  <a:pt x="430504" y="261188"/>
                </a:lnTo>
                <a:lnTo>
                  <a:pt x="434174" y="251675"/>
                </a:lnTo>
                <a:lnTo>
                  <a:pt x="426300" y="253263"/>
                </a:lnTo>
                <a:lnTo>
                  <a:pt x="426072" y="261188"/>
                </a:lnTo>
                <a:lnTo>
                  <a:pt x="426021" y="262902"/>
                </a:lnTo>
                <a:lnTo>
                  <a:pt x="437832" y="269138"/>
                </a:lnTo>
                <a:lnTo>
                  <a:pt x="442887" y="265722"/>
                </a:lnTo>
                <a:lnTo>
                  <a:pt x="445274" y="262013"/>
                </a:lnTo>
                <a:close/>
              </a:path>
              <a:path w="1308100" h="385445">
                <a:moveTo>
                  <a:pt x="457504" y="203415"/>
                </a:moveTo>
                <a:lnTo>
                  <a:pt x="455549" y="203415"/>
                </a:lnTo>
                <a:lnTo>
                  <a:pt x="453351" y="202920"/>
                </a:lnTo>
                <a:lnTo>
                  <a:pt x="451700" y="203593"/>
                </a:lnTo>
                <a:lnTo>
                  <a:pt x="450507" y="204076"/>
                </a:lnTo>
                <a:lnTo>
                  <a:pt x="450011" y="206121"/>
                </a:lnTo>
                <a:lnTo>
                  <a:pt x="449211" y="207479"/>
                </a:lnTo>
                <a:lnTo>
                  <a:pt x="455510" y="209270"/>
                </a:lnTo>
                <a:lnTo>
                  <a:pt x="457504" y="203415"/>
                </a:lnTo>
                <a:close/>
              </a:path>
              <a:path w="1308100" h="385445">
                <a:moveTo>
                  <a:pt x="458584" y="218186"/>
                </a:moveTo>
                <a:lnTo>
                  <a:pt x="457568" y="215341"/>
                </a:lnTo>
                <a:lnTo>
                  <a:pt x="455510" y="209689"/>
                </a:lnTo>
                <a:lnTo>
                  <a:pt x="455587" y="209461"/>
                </a:lnTo>
                <a:lnTo>
                  <a:pt x="455663" y="209321"/>
                </a:lnTo>
                <a:lnTo>
                  <a:pt x="455510" y="209270"/>
                </a:lnTo>
                <a:lnTo>
                  <a:pt x="455460" y="209423"/>
                </a:lnTo>
                <a:lnTo>
                  <a:pt x="455460" y="209550"/>
                </a:lnTo>
                <a:lnTo>
                  <a:pt x="455498" y="209689"/>
                </a:lnTo>
                <a:lnTo>
                  <a:pt x="454596" y="212280"/>
                </a:lnTo>
                <a:lnTo>
                  <a:pt x="452742" y="217766"/>
                </a:lnTo>
                <a:lnTo>
                  <a:pt x="458584" y="218186"/>
                </a:lnTo>
                <a:close/>
              </a:path>
              <a:path w="1308100" h="385445">
                <a:moveTo>
                  <a:pt x="458990" y="218211"/>
                </a:moveTo>
                <a:lnTo>
                  <a:pt x="458863" y="218198"/>
                </a:lnTo>
                <a:lnTo>
                  <a:pt x="458724" y="218198"/>
                </a:lnTo>
                <a:lnTo>
                  <a:pt x="458597" y="218186"/>
                </a:lnTo>
                <a:lnTo>
                  <a:pt x="458711" y="218490"/>
                </a:lnTo>
                <a:lnTo>
                  <a:pt x="458990" y="218211"/>
                </a:lnTo>
                <a:close/>
              </a:path>
              <a:path w="1308100" h="385445">
                <a:moveTo>
                  <a:pt x="473532" y="230124"/>
                </a:moveTo>
                <a:lnTo>
                  <a:pt x="470433" y="227482"/>
                </a:lnTo>
                <a:lnTo>
                  <a:pt x="467245" y="229260"/>
                </a:lnTo>
                <a:lnTo>
                  <a:pt x="464083" y="229806"/>
                </a:lnTo>
                <a:lnTo>
                  <a:pt x="463918" y="232041"/>
                </a:lnTo>
                <a:lnTo>
                  <a:pt x="473278" y="232841"/>
                </a:lnTo>
                <a:lnTo>
                  <a:pt x="473532" y="230124"/>
                </a:lnTo>
                <a:close/>
              </a:path>
              <a:path w="1308100" h="385445">
                <a:moveTo>
                  <a:pt x="482460" y="179108"/>
                </a:moveTo>
                <a:lnTo>
                  <a:pt x="476199" y="177622"/>
                </a:lnTo>
                <a:lnTo>
                  <a:pt x="469150" y="177622"/>
                </a:lnTo>
                <a:lnTo>
                  <a:pt x="466725" y="170192"/>
                </a:lnTo>
                <a:lnTo>
                  <a:pt x="471563" y="171691"/>
                </a:lnTo>
                <a:lnTo>
                  <a:pt x="471436" y="170192"/>
                </a:lnTo>
                <a:lnTo>
                  <a:pt x="471385" y="169506"/>
                </a:lnTo>
                <a:lnTo>
                  <a:pt x="471360" y="169164"/>
                </a:lnTo>
                <a:lnTo>
                  <a:pt x="466585" y="169506"/>
                </a:lnTo>
                <a:lnTo>
                  <a:pt x="467702" y="167106"/>
                </a:lnTo>
                <a:lnTo>
                  <a:pt x="469011" y="164744"/>
                </a:lnTo>
                <a:lnTo>
                  <a:pt x="471538" y="157645"/>
                </a:lnTo>
                <a:lnTo>
                  <a:pt x="468452" y="156273"/>
                </a:lnTo>
                <a:lnTo>
                  <a:pt x="464642" y="155282"/>
                </a:lnTo>
                <a:lnTo>
                  <a:pt x="463321" y="158851"/>
                </a:lnTo>
                <a:lnTo>
                  <a:pt x="462546" y="162229"/>
                </a:lnTo>
                <a:lnTo>
                  <a:pt x="458203" y="170002"/>
                </a:lnTo>
                <a:lnTo>
                  <a:pt x="458101" y="170192"/>
                </a:lnTo>
                <a:lnTo>
                  <a:pt x="453872" y="163283"/>
                </a:lnTo>
                <a:lnTo>
                  <a:pt x="449808" y="166522"/>
                </a:lnTo>
                <a:lnTo>
                  <a:pt x="447370" y="180581"/>
                </a:lnTo>
                <a:lnTo>
                  <a:pt x="447281" y="181114"/>
                </a:lnTo>
                <a:lnTo>
                  <a:pt x="447179" y="181673"/>
                </a:lnTo>
                <a:lnTo>
                  <a:pt x="456082" y="179590"/>
                </a:lnTo>
                <a:lnTo>
                  <a:pt x="457949" y="187871"/>
                </a:lnTo>
                <a:lnTo>
                  <a:pt x="464248" y="190195"/>
                </a:lnTo>
                <a:lnTo>
                  <a:pt x="464604" y="187871"/>
                </a:lnTo>
                <a:lnTo>
                  <a:pt x="465658" y="181673"/>
                </a:lnTo>
                <a:lnTo>
                  <a:pt x="465759" y="181114"/>
                </a:lnTo>
                <a:lnTo>
                  <a:pt x="465848" y="180581"/>
                </a:lnTo>
                <a:lnTo>
                  <a:pt x="467626" y="180581"/>
                </a:lnTo>
                <a:lnTo>
                  <a:pt x="471652" y="190195"/>
                </a:lnTo>
                <a:lnTo>
                  <a:pt x="474421" y="184886"/>
                </a:lnTo>
                <a:lnTo>
                  <a:pt x="474522" y="184696"/>
                </a:lnTo>
                <a:lnTo>
                  <a:pt x="476643" y="184886"/>
                </a:lnTo>
                <a:lnTo>
                  <a:pt x="479082" y="185674"/>
                </a:lnTo>
                <a:lnTo>
                  <a:pt x="479882" y="184696"/>
                </a:lnTo>
                <a:lnTo>
                  <a:pt x="480949" y="183388"/>
                </a:lnTo>
                <a:lnTo>
                  <a:pt x="481482" y="181114"/>
                </a:lnTo>
                <a:lnTo>
                  <a:pt x="481749" y="180581"/>
                </a:lnTo>
                <a:lnTo>
                  <a:pt x="482231" y="179590"/>
                </a:lnTo>
                <a:lnTo>
                  <a:pt x="482460" y="179108"/>
                </a:lnTo>
                <a:close/>
              </a:path>
              <a:path w="1308100" h="385445">
                <a:moveTo>
                  <a:pt x="490232" y="172872"/>
                </a:moveTo>
                <a:lnTo>
                  <a:pt x="486968" y="166674"/>
                </a:lnTo>
                <a:lnTo>
                  <a:pt x="477608" y="170649"/>
                </a:lnTo>
                <a:lnTo>
                  <a:pt x="482346" y="178904"/>
                </a:lnTo>
                <a:lnTo>
                  <a:pt x="483247" y="174752"/>
                </a:lnTo>
                <a:lnTo>
                  <a:pt x="490232" y="172872"/>
                </a:lnTo>
                <a:close/>
              </a:path>
              <a:path w="1308100" h="385445">
                <a:moveTo>
                  <a:pt x="490715" y="252437"/>
                </a:moveTo>
                <a:lnTo>
                  <a:pt x="489800" y="252018"/>
                </a:lnTo>
                <a:lnTo>
                  <a:pt x="488873" y="251612"/>
                </a:lnTo>
                <a:lnTo>
                  <a:pt x="487959" y="251193"/>
                </a:lnTo>
                <a:lnTo>
                  <a:pt x="486981" y="253263"/>
                </a:lnTo>
                <a:lnTo>
                  <a:pt x="486016" y="255346"/>
                </a:lnTo>
                <a:lnTo>
                  <a:pt x="485038" y="257416"/>
                </a:lnTo>
                <a:lnTo>
                  <a:pt x="487476" y="258521"/>
                </a:lnTo>
                <a:lnTo>
                  <a:pt x="490715" y="252437"/>
                </a:lnTo>
                <a:close/>
              </a:path>
              <a:path w="1308100" h="385445">
                <a:moveTo>
                  <a:pt x="491591" y="215988"/>
                </a:moveTo>
                <a:lnTo>
                  <a:pt x="487591" y="217474"/>
                </a:lnTo>
                <a:lnTo>
                  <a:pt x="482993" y="218643"/>
                </a:lnTo>
                <a:lnTo>
                  <a:pt x="479018" y="220814"/>
                </a:lnTo>
                <a:lnTo>
                  <a:pt x="475195" y="222910"/>
                </a:lnTo>
                <a:lnTo>
                  <a:pt x="475856" y="226707"/>
                </a:lnTo>
                <a:lnTo>
                  <a:pt x="479552" y="233883"/>
                </a:lnTo>
                <a:lnTo>
                  <a:pt x="483946" y="233972"/>
                </a:lnTo>
                <a:lnTo>
                  <a:pt x="488962" y="231521"/>
                </a:lnTo>
                <a:lnTo>
                  <a:pt x="489915" y="227787"/>
                </a:lnTo>
                <a:lnTo>
                  <a:pt x="491413" y="222377"/>
                </a:lnTo>
                <a:lnTo>
                  <a:pt x="491286" y="219456"/>
                </a:lnTo>
                <a:lnTo>
                  <a:pt x="491591" y="215988"/>
                </a:lnTo>
                <a:close/>
              </a:path>
              <a:path w="1308100" h="385445">
                <a:moveTo>
                  <a:pt x="524040" y="13195"/>
                </a:moveTo>
                <a:lnTo>
                  <a:pt x="511479" y="16764"/>
                </a:lnTo>
                <a:lnTo>
                  <a:pt x="514705" y="24485"/>
                </a:lnTo>
                <a:lnTo>
                  <a:pt x="518337" y="21082"/>
                </a:lnTo>
                <a:lnTo>
                  <a:pt x="523557" y="19380"/>
                </a:lnTo>
                <a:lnTo>
                  <a:pt x="524040" y="13195"/>
                </a:lnTo>
                <a:close/>
              </a:path>
              <a:path w="1308100" h="385445">
                <a:moveTo>
                  <a:pt x="524141" y="229095"/>
                </a:moveTo>
                <a:lnTo>
                  <a:pt x="522808" y="226936"/>
                </a:lnTo>
                <a:lnTo>
                  <a:pt x="512775" y="228955"/>
                </a:lnTo>
                <a:lnTo>
                  <a:pt x="504634" y="233121"/>
                </a:lnTo>
                <a:lnTo>
                  <a:pt x="498195" y="238785"/>
                </a:lnTo>
                <a:lnTo>
                  <a:pt x="493293" y="245275"/>
                </a:lnTo>
                <a:lnTo>
                  <a:pt x="493382" y="250571"/>
                </a:lnTo>
                <a:lnTo>
                  <a:pt x="493522" y="253504"/>
                </a:lnTo>
                <a:lnTo>
                  <a:pt x="493382" y="260489"/>
                </a:lnTo>
                <a:lnTo>
                  <a:pt x="495896" y="263385"/>
                </a:lnTo>
                <a:lnTo>
                  <a:pt x="504240" y="259270"/>
                </a:lnTo>
                <a:lnTo>
                  <a:pt x="509181" y="255866"/>
                </a:lnTo>
                <a:lnTo>
                  <a:pt x="514350" y="252755"/>
                </a:lnTo>
                <a:lnTo>
                  <a:pt x="508444" y="239090"/>
                </a:lnTo>
                <a:lnTo>
                  <a:pt x="524141" y="229095"/>
                </a:lnTo>
                <a:close/>
              </a:path>
              <a:path w="1308100" h="385445">
                <a:moveTo>
                  <a:pt x="564210" y="14998"/>
                </a:moveTo>
                <a:lnTo>
                  <a:pt x="557771" y="13436"/>
                </a:lnTo>
                <a:lnTo>
                  <a:pt x="554875" y="16192"/>
                </a:lnTo>
                <a:lnTo>
                  <a:pt x="552602" y="21005"/>
                </a:lnTo>
                <a:lnTo>
                  <a:pt x="560666" y="25704"/>
                </a:lnTo>
                <a:lnTo>
                  <a:pt x="564210" y="14998"/>
                </a:lnTo>
                <a:close/>
              </a:path>
              <a:path w="1308100" h="385445">
                <a:moveTo>
                  <a:pt x="589013" y="179895"/>
                </a:moveTo>
                <a:lnTo>
                  <a:pt x="588048" y="179857"/>
                </a:lnTo>
                <a:lnTo>
                  <a:pt x="587095" y="179806"/>
                </a:lnTo>
                <a:lnTo>
                  <a:pt x="586130" y="179768"/>
                </a:lnTo>
                <a:lnTo>
                  <a:pt x="586397" y="184645"/>
                </a:lnTo>
                <a:lnTo>
                  <a:pt x="586943" y="184670"/>
                </a:lnTo>
                <a:lnTo>
                  <a:pt x="587489" y="184708"/>
                </a:lnTo>
                <a:lnTo>
                  <a:pt x="588035" y="184734"/>
                </a:lnTo>
                <a:lnTo>
                  <a:pt x="588365" y="183121"/>
                </a:lnTo>
                <a:lnTo>
                  <a:pt x="588683" y="181508"/>
                </a:lnTo>
                <a:lnTo>
                  <a:pt x="589013" y="179895"/>
                </a:lnTo>
                <a:close/>
              </a:path>
              <a:path w="1308100" h="385445">
                <a:moveTo>
                  <a:pt x="615950" y="153174"/>
                </a:moveTo>
                <a:lnTo>
                  <a:pt x="612038" y="150901"/>
                </a:lnTo>
                <a:lnTo>
                  <a:pt x="611492" y="151904"/>
                </a:lnTo>
                <a:lnTo>
                  <a:pt x="610514" y="152882"/>
                </a:lnTo>
                <a:lnTo>
                  <a:pt x="610450" y="155130"/>
                </a:lnTo>
                <a:lnTo>
                  <a:pt x="611212" y="156400"/>
                </a:lnTo>
                <a:lnTo>
                  <a:pt x="612089" y="159029"/>
                </a:lnTo>
                <a:lnTo>
                  <a:pt x="615950" y="153174"/>
                </a:lnTo>
                <a:close/>
              </a:path>
              <a:path w="1308100" h="385445">
                <a:moveTo>
                  <a:pt x="630275" y="178752"/>
                </a:moveTo>
                <a:lnTo>
                  <a:pt x="629183" y="177469"/>
                </a:lnTo>
                <a:lnTo>
                  <a:pt x="628180" y="176085"/>
                </a:lnTo>
                <a:lnTo>
                  <a:pt x="626681" y="176860"/>
                </a:lnTo>
                <a:lnTo>
                  <a:pt x="625411" y="177761"/>
                </a:lnTo>
                <a:lnTo>
                  <a:pt x="624192" y="178904"/>
                </a:lnTo>
                <a:lnTo>
                  <a:pt x="625500" y="180860"/>
                </a:lnTo>
                <a:lnTo>
                  <a:pt x="627214" y="180365"/>
                </a:lnTo>
                <a:lnTo>
                  <a:pt x="628548" y="179590"/>
                </a:lnTo>
                <a:lnTo>
                  <a:pt x="630275" y="178752"/>
                </a:lnTo>
                <a:close/>
              </a:path>
              <a:path w="1308100" h="385445">
                <a:moveTo>
                  <a:pt x="645820" y="181178"/>
                </a:moveTo>
                <a:lnTo>
                  <a:pt x="643915" y="180898"/>
                </a:lnTo>
                <a:lnTo>
                  <a:pt x="642962" y="180746"/>
                </a:lnTo>
                <a:lnTo>
                  <a:pt x="642467" y="185724"/>
                </a:lnTo>
                <a:lnTo>
                  <a:pt x="643724" y="186016"/>
                </a:lnTo>
                <a:lnTo>
                  <a:pt x="644359" y="186156"/>
                </a:lnTo>
                <a:lnTo>
                  <a:pt x="644842" y="184492"/>
                </a:lnTo>
                <a:lnTo>
                  <a:pt x="645337" y="182841"/>
                </a:lnTo>
                <a:lnTo>
                  <a:pt x="645820" y="181178"/>
                </a:lnTo>
                <a:close/>
              </a:path>
              <a:path w="1308100" h="385445">
                <a:moveTo>
                  <a:pt x="646620" y="21755"/>
                </a:moveTo>
                <a:lnTo>
                  <a:pt x="645553" y="20624"/>
                </a:lnTo>
                <a:lnTo>
                  <a:pt x="644182" y="18376"/>
                </a:lnTo>
                <a:lnTo>
                  <a:pt x="641172" y="19151"/>
                </a:lnTo>
                <a:lnTo>
                  <a:pt x="639102" y="20599"/>
                </a:lnTo>
                <a:lnTo>
                  <a:pt x="635901" y="22263"/>
                </a:lnTo>
                <a:lnTo>
                  <a:pt x="638416" y="24460"/>
                </a:lnTo>
                <a:lnTo>
                  <a:pt x="640270" y="26568"/>
                </a:lnTo>
                <a:lnTo>
                  <a:pt x="640676" y="26339"/>
                </a:lnTo>
                <a:lnTo>
                  <a:pt x="642861" y="25133"/>
                </a:lnTo>
                <a:lnTo>
                  <a:pt x="644677" y="23342"/>
                </a:lnTo>
                <a:lnTo>
                  <a:pt x="646620" y="21755"/>
                </a:lnTo>
                <a:close/>
              </a:path>
              <a:path w="1308100" h="385445">
                <a:moveTo>
                  <a:pt x="655993" y="15963"/>
                </a:moveTo>
                <a:lnTo>
                  <a:pt x="655294" y="14198"/>
                </a:lnTo>
                <a:lnTo>
                  <a:pt x="654367" y="12750"/>
                </a:lnTo>
                <a:lnTo>
                  <a:pt x="652526" y="12534"/>
                </a:lnTo>
                <a:lnTo>
                  <a:pt x="650697" y="13538"/>
                </a:lnTo>
                <a:lnTo>
                  <a:pt x="650227" y="15316"/>
                </a:lnTo>
                <a:lnTo>
                  <a:pt x="650976" y="17094"/>
                </a:lnTo>
                <a:lnTo>
                  <a:pt x="651878" y="17602"/>
                </a:lnTo>
                <a:lnTo>
                  <a:pt x="652818" y="18135"/>
                </a:lnTo>
                <a:lnTo>
                  <a:pt x="654304" y="17830"/>
                </a:lnTo>
                <a:lnTo>
                  <a:pt x="655612" y="17792"/>
                </a:lnTo>
                <a:lnTo>
                  <a:pt x="655726" y="16903"/>
                </a:lnTo>
                <a:lnTo>
                  <a:pt x="655993" y="15963"/>
                </a:lnTo>
                <a:close/>
              </a:path>
              <a:path w="1308100" h="385445">
                <a:moveTo>
                  <a:pt x="658723" y="3619"/>
                </a:moveTo>
                <a:lnTo>
                  <a:pt x="654100" y="279"/>
                </a:lnTo>
                <a:lnTo>
                  <a:pt x="652907" y="1765"/>
                </a:lnTo>
                <a:lnTo>
                  <a:pt x="651217" y="3136"/>
                </a:lnTo>
                <a:lnTo>
                  <a:pt x="650722" y="4813"/>
                </a:lnTo>
                <a:lnTo>
                  <a:pt x="650506" y="5549"/>
                </a:lnTo>
                <a:lnTo>
                  <a:pt x="653326" y="8013"/>
                </a:lnTo>
                <a:lnTo>
                  <a:pt x="655383" y="6972"/>
                </a:lnTo>
                <a:lnTo>
                  <a:pt x="656678" y="5448"/>
                </a:lnTo>
                <a:lnTo>
                  <a:pt x="658723" y="3619"/>
                </a:lnTo>
                <a:close/>
              </a:path>
              <a:path w="1308100" h="385445">
                <a:moveTo>
                  <a:pt x="659091" y="154749"/>
                </a:moveTo>
                <a:lnTo>
                  <a:pt x="658901" y="153860"/>
                </a:lnTo>
                <a:lnTo>
                  <a:pt x="658710" y="152958"/>
                </a:lnTo>
                <a:lnTo>
                  <a:pt x="657148" y="152336"/>
                </a:lnTo>
                <a:lnTo>
                  <a:pt x="656183" y="151587"/>
                </a:lnTo>
                <a:lnTo>
                  <a:pt x="655408" y="152552"/>
                </a:lnTo>
                <a:lnTo>
                  <a:pt x="654075" y="153479"/>
                </a:lnTo>
                <a:lnTo>
                  <a:pt x="654011" y="154482"/>
                </a:lnTo>
                <a:lnTo>
                  <a:pt x="653973" y="155308"/>
                </a:lnTo>
                <a:lnTo>
                  <a:pt x="655447" y="156197"/>
                </a:lnTo>
                <a:lnTo>
                  <a:pt x="656882" y="157759"/>
                </a:lnTo>
                <a:lnTo>
                  <a:pt x="657910" y="155905"/>
                </a:lnTo>
                <a:lnTo>
                  <a:pt x="659091" y="154749"/>
                </a:lnTo>
                <a:close/>
              </a:path>
              <a:path w="1308100" h="385445">
                <a:moveTo>
                  <a:pt x="664870" y="191820"/>
                </a:moveTo>
                <a:lnTo>
                  <a:pt x="662635" y="186093"/>
                </a:lnTo>
                <a:lnTo>
                  <a:pt x="660387" y="184124"/>
                </a:lnTo>
                <a:lnTo>
                  <a:pt x="656424" y="185369"/>
                </a:lnTo>
                <a:lnTo>
                  <a:pt x="655281" y="186461"/>
                </a:lnTo>
                <a:lnTo>
                  <a:pt x="655129" y="191465"/>
                </a:lnTo>
                <a:lnTo>
                  <a:pt x="658660" y="191782"/>
                </a:lnTo>
                <a:lnTo>
                  <a:pt x="662533" y="192366"/>
                </a:lnTo>
                <a:lnTo>
                  <a:pt x="663244" y="192087"/>
                </a:lnTo>
                <a:lnTo>
                  <a:pt x="664870" y="191820"/>
                </a:lnTo>
                <a:close/>
              </a:path>
              <a:path w="1308100" h="385445">
                <a:moveTo>
                  <a:pt x="665746" y="15900"/>
                </a:moveTo>
                <a:lnTo>
                  <a:pt x="663587" y="16370"/>
                </a:lnTo>
                <a:lnTo>
                  <a:pt x="663168" y="15900"/>
                </a:lnTo>
                <a:lnTo>
                  <a:pt x="662330" y="15798"/>
                </a:lnTo>
                <a:lnTo>
                  <a:pt x="661581" y="15671"/>
                </a:lnTo>
                <a:lnTo>
                  <a:pt x="660285" y="15633"/>
                </a:lnTo>
                <a:lnTo>
                  <a:pt x="659257" y="16078"/>
                </a:lnTo>
                <a:lnTo>
                  <a:pt x="659155" y="17322"/>
                </a:lnTo>
                <a:lnTo>
                  <a:pt x="655802" y="18059"/>
                </a:lnTo>
                <a:lnTo>
                  <a:pt x="651090" y="26949"/>
                </a:lnTo>
                <a:lnTo>
                  <a:pt x="657821" y="25425"/>
                </a:lnTo>
                <a:lnTo>
                  <a:pt x="662622" y="22771"/>
                </a:lnTo>
                <a:lnTo>
                  <a:pt x="665746" y="15900"/>
                </a:lnTo>
                <a:close/>
              </a:path>
              <a:path w="1308100" h="385445">
                <a:moveTo>
                  <a:pt x="675297" y="41046"/>
                </a:moveTo>
                <a:lnTo>
                  <a:pt x="674903" y="35509"/>
                </a:lnTo>
                <a:lnTo>
                  <a:pt x="674090" y="31661"/>
                </a:lnTo>
                <a:lnTo>
                  <a:pt x="673430" y="27330"/>
                </a:lnTo>
                <a:lnTo>
                  <a:pt x="668337" y="26403"/>
                </a:lnTo>
                <a:lnTo>
                  <a:pt x="664895" y="27889"/>
                </a:lnTo>
                <a:lnTo>
                  <a:pt x="661962" y="35420"/>
                </a:lnTo>
                <a:lnTo>
                  <a:pt x="664489" y="37490"/>
                </a:lnTo>
                <a:lnTo>
                  <a:pt x="667448" y="39204"/>
                </a:lnTo>
                <a:lnTo>
                  <a:pt x="668210" y="39649"/>
                </a:lnTo>
                <a:lnTo>
                  <a:pt x="668324" y="41033"/>
                </a:lnTo>
                <a:lnTo>
                  <a:pt x="670521" y="42697"/>
                </a:lnTo>
                <a:lnTo>
                  <a:pt x="672223" y="43522"/>
                </a:lnTo>
                <a:lnTo>
                  <a:pt x="673811" y="44462"/>
                </a:lnTo>
                <a:lnTo>
                  <a:pt x="674306" y="42773"/>
                </a:lnTo>
                <a:lnTo>
                  <a:pt x="675297" y="41046"/>
                </a:lnTo>
                <a:close/>
              </a:path>
              <a:path w="1308100" h="385445">
                <a:moveTo>
                  <a:pt x="677506" y="168338"/>
                </a:moveTo>
                <a:lnTo>
                  <a:pt x="674420" y="164553"/>
                </a:lnTo>
                <a:lnTo>
                  <a:pt x="673950" y="164973"/>
                </a:lnTo>
                <a:lnTo>
                  <a:pt x="672998" y="165658"/>
                </a:lnTo>
                <a:lnTo>
                  <a:pt x="673925" y="167055"/>
                </a:lnTo>
                <a:lnTo>
                  <a:pt x="674916" y="168287"/>
                </a:lnTo>
                <a:lnTo>
                  <a:pt x="675881" y="169532"/>
                </a:lnTo>
                <a:lnTo>
                  <a:pt x="676427" y="169138"/>
                </a:lnTo>
                <a:lnTo>
                  <a:pt x="677506" y="168338"/>
                </a:lnTo>
                <a:close/>
              </a:path>
              <a:path w="1308100" h="385445">
                <a:moveTo>
                  <a:pt x="680466" y="11684"/>
                </a:moveTo>
                <a:lnTo>
                  <a:pt x="678446" y="10261"/>
                </a:lnTo>
                <a:lnTo>
                  <a:pt x="677278" y="8851"/>
                </a:lnTo>
                <a:lnTo>
                  <a:pt x="676490" y="9017"/>
                </a:lnTo>
                <a:lnTo>
                  <a:pt x="675093" y="9309"/>
                </a:lnTo>
                <a:lnTo>
                  <a:pt x="673925" y="10566"/>
                </a:lnTo>
                <a:lnTo>
                  <a:pt x="672655" y="11417"/>
                </a:lnTo>
                <a:lnTo>
                  <a:pt x="673531" y="12280"/>
                </a:lnTo>
                <a:lnTo>
                  <a:pt x="674420" y="13843"/>
                </a:lnTo>
                <a:lnTo>
                  <a:pt x="676668" y="13843"/>
                </a:lnTo>
                <a:lnTo>
                  <a:pt x="678040" y="12763"/>
                </a:lnTo>
                <a:lnTo>
                  <a:pt x="680466" y="11684"/>
                </a:lnTo>
                <a:close/>
              </a:path>
              <a:path w="1308100" h="385445">
                <a:moveTo>
                  <a:pt x="688682" y="4000"/>
                </a:moveTo>
                <a:lnTo>
                  <a:pt x="687285" y="0"/>
                </a:lnTo>
                <a:lnTo>
                  <a:pt x="683006" y="469"/>
                </a:lnTo>
                <a:lnTo>
                  <a:pt x="680008" y="1409"/>
                </a:lnTo>
                <a:lnTo>
                  <a:pt x="681469" y="6540"/>
                </a:lnTo>
                <a:lnTo>
                  <a:pt x="683374" y="7823"/>
                </a:lnTo>
                <a:lnTo>
                  <a:pt x="684225" y="7658"/>
                </a:lnTo>
                <a:lnTo>
                  <a:pt x="688441" y="6819"/>
                </a:lnTo>
                <a:lnTo>
                  <a:pt x="688682" y="4000"/>
                </a:lnTo>
                <a:close/>
              </a:path>
              <a:path w="1308100" h="385445">
                <a:moveTo>
                  <a:pt x="693839" y="159423"/>
                </a:moveTo>
                <a:lnTo>
                  <a:pt x="681189" y="158572"/>
                </a:lnTo>
                <a:lnTo>
                  <a:pt x="679551" y="164947"/>
                </a:lnTo>
                <a:lnTo>
                  <a:pt x="683882" y="164452"/>
                </a:lnTo>
                <a:lnTo>
                  <a:pt x="687108" y="165176"/>
                </a:lnTo>
                <a:lnTo>
                  <a:pt x="691286" y="166128"/>
                </a:lnTo>
                <a:lnTo>
                  <a:pt x="692785" y="164185"/>
                </a:lnTo>
                <a:lnTo>
                  <a:pt x="693839" y="159423"/>
                </a:lnTo>
                <a:close/>
              </a:path>
              <a:path w="1308100" h="385445">
                <a:moveTo>
                  <a:pt x="696290" y="22174"/>
                </a:moveTo>
                <a:lnTo>
                  <a:pt x="694766" y="21564"/>
                </a:lnTo>
                <a:lnTo>
                  <a:pt x="693877" y="23114"/>
                </a:lnTo>
                <a:lnTo>
                  <a:pt x="693102" y="24676"/>
                </a:lnTo>
                <a:lnTo>
                  <a:pt x="692315" y="26225"/>
                </a:lnTo>
                <a:lnTo>
                  <a:pt x="694486" y="27139"/>
                </a:lnTo>
                <a:lnTo>
                  <a:pt x="695109" y="25514"/>
                </a:lnTo>
                <a:lnTo>
                  <a:pt x="695744" y="23888"/>
                </a:lnTo>
                <a:lnTo>
                  <a:pt x="696290" y="22174"/>
                </a:lnTo>
                <a:close/>
              </a:path>
              <a:path w="1308100" h="385445">
                <a:moveTo>
                  <a:pt x="708710" y="4483"/>
                </a:moveTo>
                <a:lnTo>
                  <a:pt x="700989" y="8750"/>
                </a:lnTo>
                <a:lnTo>
                  <a:pt x="698093" y="15252"/>
                </a:lnTo>
                <a:lnTo>
                  <a:pt x="699973" y="22161"/>
                </a:lnTo>
                <a:lnTo>
                  <a:pt x="708710" y="18554"/>
                </a:lnTo>
                <a:lnTo>
                  <a:pt x="708710" y="4483"/>
                </a:lnTo>
                <a:close/>
              </a:path>
              <a:path w="1308100" h="385445">
                <a:moveTo>
                  <a:pt x="805776" y="199085"/>
                </a:moveTo>
                <a:lnTo>
                  <a:pt x="803490" y="191617"/>
                </a:lnTo>
                <a:lnTo>
                  <a:pt x="796201" y="196596"/>
                </a:lnTo>
                <a:lnTo>
                  <a:pt x="805776" y="199085"/>
                </a:lnTo>
                <a:close/>
              </a:path>
              <a:path w="1308100" h="385445">
                <a:moveTo>
                  <a:pt x="988110" y="279996"/>
                </a:moveTo>
                <a:lnTo>
                  <a:pt x="965631" y="288531"/>
                </a:lnTo>
                <a:lnTo>
                  <a:pt x="964247" y="291960"/>
                </a:lnTo>
                <a:lnTo>
                  <a:pt x="963269" y="295783"/>
                </a:lnTo>
                <a:lnTo>
                  <a:pt x="969492" y="298157"/>
                </a:lnTo>
                <a:lnTo>
                  <a:pt x="972413" y="295960"/>
                </a:lnTo>
                <a:lnTo>
                  <a:pt x="975398" y="291807"/>
                </a:lnTo>
                <a:lnTo>
                  <a:pt x="986840" y="291490"/>
                </a:lnTo>
                <a:lnTo>
                  <a:pt x="985024" y="285686"/>
                </a:lnTo>
                <a:lnTo>
                  <a:pt x="988110" y="279996"/>
                </a:lnTo>
                <a:close/>
              </a:path>
              <a:path w="1308100" h="385445">
                <a:moveTo>
                  <a:pt x="1005052" y="289115"/>
                </a:moveTo>
                <a:lnTo>
                  <a:pt x="1004912" y="288925"/>
                </a:lnTo>
                <a:lnTo>
                  <a:pt x="1004747" y="288925"/>
                </a:lnTo>
                <a:lnTo>
                  <a:pt x="1004633" y="289140"/>
                </a:lnTo>
                <a:lnTo>
                  <a:pt x="1005052" y="289115"/>
                </a:lnTo>
                <a:close/>
              </a:path>
              <a:path w="1308100" h="385445">
                <a:moveTo>
                  <a:pt x="1040511" y="299770"/>
                </a:moveTo>
                <a:lnTo>
                  <a:pt x="1038199" y="297510"/>
                </a:lnTo>
                <a:lnTo>
                  <a:pt x="1036294" y="295643"/>
                </a:lnTo>
                <a:lnTo>
                  <a:pt x="1037932" y="292544"/>
                </a:lnTo>
                <a:lnTo>
                  <a:pt x="1029004" y="293446"/>
                </a:lnTo>
                <a:lnTo>
                  <a:pt x="1030008" y="296329"/>
                </a:lnTo>
                <a:lnTo>
                  <a:pt x="1030351" y="297510"/>
                </a:lnTo>
                <a:lnTo>
                  <a:pt x="1030401" y="298018"/>
                </a:lnTo>
                <a:lnTo>
                  <a:pt x="1030592" y="298018"/>
                </a:lnTo>
                <a:lnTo>
                  <a:pt x="1030833" y="297510"/>
                </a:lnTo>
                <a:lnTo>
                  <a:pt x="1030071" y="300647"/>
                </a:lnTo>
                <a:lnTo>
                  <a:pt x="1031468" y="302234"/>
                </a:lnTo>
                <a:lnTo>
                  <a:pt x="1040511" y="299770"/>
                </a:lnTo>
                <a:close/>
              </a:path>
              <a:path w="1308100" h="385445">
                <a:moveTo>
                  <a:pt x="1061720" y="356654"/>
                </a:moveTo>
                <a:lnTo>
                  <a:pt x="1059916" y="355892"/>
                </a:lnTo>
                <a:lnTo>
                  <a:pt x="1057490" y="355574"/>
                </a:lnTo>
                <a:lnTo>
                  <a:pt x="1056335" y="354253"/>
                </a:lnTo>
                <a:lnTo>
                  <a:pt x="1050480" y="347548"/>
                </a:lnTo>
                <a:lnTo>
                  <a:pt x="1047750" y="347129"/>
                </a:lnTo>
                <a:lnTo>
                  <a:pt x="1039622" y="353225"/>
                </a:lnTo>
                <a:lnTo>
                  <a:pt x="1051013" y="356666"/>
                </a:lnTo>
                <a:lnTo>
                  <a:pt x="1050417" y="364540"/>
                </a:lnTo>
                <a:lnTo>
                  <a:pt x="1056843" y="364756"/>
                </a:lnTo>
                <a:lnTo>
                  <a:pt x="1060754" y="362826"/>
                </a:lnTo>
                <a:lnTo>
                  <a:pt x="1061720" y="356654"/>
                </a:lnTo>
                <a:close/>
              </a:path>
              <a:path w="1308100" h="385445">
                <a:moveTo>
                  <a:pt x="1064310" y="374624"/>
                </a:moveTo>
                <a:lnTo>
                  <a:pt x="1061440" y="367626"/>
                </a:lnTo>
                <a:lnTo>
                  <a:pt x="1056233" y="369697"/>
                </a:lnTo>
                <a:lnTo>
                  <a:pt x="1060411" y="376288"/>
                </a:lnTo>
                <a:lnTo>
                  <a:pt x="1064310" y="374624"/>
                </a:lnTo>
                <a:close/>
              </a:path>
              <a:path w="1308100" h="385445">
                <a:moveTo>
                  <a:pt x="1077099" y="384962"/>
                </a:moveTo>
                <a:lnTo>
                  <a:pt x="1075423" y="384149"/>
                </a:lnTo>
                <a:lnTo>
                  <a:pt x="1073937" y="384175"/>
                </a:lnTo>
                <a:lnTo>
                  <a:pt x="1071753" y="384962"/>
                </a:lnTo>
                <a:lnTo>
                  <a:pt x="1077099" y="384962"/>
                </a:lnTo>
                <a:close/>
              </a:path>
              <a:path w="1308100" h="385445">
                <a:moveTo>
                  <a:pt x="1085113" y="349948"/>
                </a:moveTo>
                <a:lnTo>
                  <a:pt x="1079627" y="346925"/>
                </a:lnTo>
                <a:lnTo>
                  <a:pt x="1074166" y="343687"/>
                </a:lnTo>
                <a:lnTo>
                  <a:pt x="1068184" y="341947"/>
                </a:lnTo>
                <a:lnTo>
                  <a:pt x="1061148" y="343420"/>
                </a:lnTo>
                <a:lnTo>
                  <a:pt x="1064958" y="348030"/>
                </a:lnTo>
                <a:lnTo>
                  <a:pt x="1070267" y="350621"/>
                </a:lnTo>
                <a:lnTo>
                  <a:pt x="1077010" y="351256"/>
                </a:lnTo>
                <a:lnTo>
                  <a:pt x="1085113" y="349948"/>
                </a:lnTo>
                <a:close/>
              </a:path>
              <a:path w="1308100" h="385445">
                <a:moveTo>
                  <a:pt x="1104684" y="383133"/>
                </a:moveTo>
                <a:lnTo>
                  <a:pt x="1097407" y="383133"/>
                </a:lnTo>
                <a:lnTo>
                  <a:pt x="1102398" y="377964"/>
                </a:lnTo>
                <a:lnTo>
                  <a:pt x="1101229" y="374357"/>
                </a:lnTo>
                <a:lnTo>
                  <a:pt x="1098956" y="371144"/>
                </a:lnTo>
                <a:lnTo>
                  <a:pt x="1102385" y="364109"/>
                </a:lnTo>
                <a:lnTo>
                  <a:pt x="1099477" y="360895"/>
                </a:lnTo>
                <a:lnTo>
                  <a:pt x="1093851" y="353682"/>
                </a:lnTo>
                <a:lnTo>
                  <a:pt x="1094282" y="352907"/>
                </a:lnTo>
                <a:lnTo>
                  <a:pt x="1100734" y="351828"/>
                </a:lnTo>
                <a:lnTo>
                  <a:pt x="1103363" y="351180"/>
                </a:lnTo>
                <a:lnTo>
                  <a:pt x="1099451" y="346544"/>
                </a:lnTo>
                <a:lnTo>
                  <a:pt x="1085342" y="349897"/>
                </a:lnTo>
                <a:lnTo>
                  <a:pt x="1077569" y="358076"/>
                </a:lnTo>
                <a:lnTo>
                  <a:pt x="1080503" y="363435"/>
                </a:lnTo>
                <a:lnTo>
                  <a:pt x="1090536" y="359244"/>
                </a:lnTo>
                <a:lnTo>
                  <a:pt x="1086269" y="366293"/>
                </a:lnTo>
                <a:lnTo>
                  <a:pt x="1080312" y="371259"/>
                </a:lnTo>
                <a:lnTo>
                  <a:pt x="1074000" y="375729"/>
                </a:lnTo>
                <a:lnTo>
                  <a:pt x="1068692" y="381304"/>
                </a:lnTo>
                <a:lnTo>
                  <a:pt x="1075321" y="381939"/>
                </a:lnTo>
                <a:lnTo>
                  <a:pt x="1080185" y="382473"/>
                </a:lnTo>
                <a:lnTo>
                  <a:pt x="1082700" y="376669"/>
                </a:lnTo>
                <a:lnTo>
                  <a:pt x="1085837" y="383349"/>
                </a:lnTo>
                <a:lnTo>
                  <a:pt x="1086091" y="384962"/>
                </a:lnTo>
                <a:lnTo>
                  <a:pt x="1103503" y="384962"/>
                </a:lnTo>
                <a:lnTo>
                  <a:pt x="1103769" y="384352"/>
                </a:lnTo>
                <a:lnTo>
                  <a:pt x="1104138" y="383743"/>
                </a:lnTo>
                <a:lnTo>
                  <a:pt x="1104684" y="383133"/>
                </a:lnTo>
                <a:close/>
              </a:path>
              <a:path w="1308100" h="385445">
                <a:moveTo>
                  <a:pt x="1175016" y="27851"/>
                </a:moveTo>
                <a:lnTo>
                  <a:pt x="1175004" y="26263"/>
                </a:lnTo>
                <a:lnTo>
                  <a:pt x="1174991" y="24942"/>
                </a:lnTo>
                <a:lnTo>
                  <a:pt x="1172794" y="23647"/>
                </a:lnTo>
                <a:lnTo>
                  <a:pt x="1171562" y="22339"/>
                </a:lnTo>
                <a:lnTo>
                  <a:pt x="1170216" y="23571"/>
                </a:lnTo>
                <a:lnTo>
                  <a:pt x="1168311" y="24612"/>
                </a:lnTo>
                <a:lnTo>
                  <a:pt x="1167422" y="27000"/>
                </a:lnTo>
                <a:lnTo>
                  <a:pt x="1169225" y="28600"/>
                </a:lnTo>
                <a:lnTo>
                  <a:pt x="1171498" y="32042"/>
                </a:lnTo>
                <a:lnTo>
                  <a:pt x="1173175" y="29464"/>
                </a:lnTo>
                <a:lnTo>
                  <a:pt x="1175016" y="27851"/>
                </a:lnTo>
                <a:close/>
              </a:path>
              <a:path w="1308100" h="385445">
                <a:moveTo>
                  <a:pt x="1235722" y="26695"/>
                </a:moveTo>
                <a:lnTo>
                  <a:pt x="1235570" y="18135"/>
                </a:lnTo>
                <a:lnTo>
                  <a:pt x="1222235" y="26238"/>
                </a:lnTo>
                <a:lnTo>
                  <a:pt x="1234160" y="27660"/>
                </a:lnTo>
                <a:lnTo>
                  <a:pt x="1235722" y="26695"/>
                </a:lnTo>
                <a:close/>
              </a:path>
              <a:path w="1308100" h="385445">
                <a:moveTo>
                  <a:pt x="1307960" y="7099"/>
                </a:moveTo>
                <a:lnTo>
                  <a:pt x="1304671" y="2997"/>
                </a:lnTo>
                <a:lnTo>
                  <a:pt x="1301838" y="3416"/>
                </a:lnTo>
                <a:lnTo>
                  <a:pt x="1299514" y="6388"/>
                </a:lnTo>
                <a:lnTo>
                  <a:pt x="1297051" y="9525"/>
                </a:lnTo>
                <a:lnTo>
                  <a:pt x="1297216" y="12496"/>
                </a:lnTo>
                <a:lnTo>
                  <a:pt x="1301978" y="14833"/>
                </a:lnTo>
                <a:lnTo>
                  <a:pt x="1307960" y="7099"/>
                </a:lnTo>
                <a:close/>
              </a:path>
            </a:pathLst>
          </a:custGeom>
          <a:solidFill>
            <a:srgbClr val="16568B"/>
          </a:solidFill>
        </p:spPr>
        <p:txBody>
          <a:bodyPr wrap="square" lIns="0" tIns="0" rIns="0" bIns="0" rtlCol="0"/>
          <a:lstStyle/>
          <a:p>
            <a:endParaRPr/>
          </a:p>
        </p:txBody>
      </p:sp>
      <p:sp>
        <p:nvSpPr>
          <p:cNvPr id="225" name="bg object 225"/>
          <p:cNvSpPr/>
          <p:nvPr/>
        </p:nvSpPr>
        <p:spPr>
          <a:xfrm>
            <a:off x="5360695" y="3964723"/>
            <a:ext cx="925830" cy="254635"/>
          </a:xfrm>
          <a:custGeom>
            <a:avLst/>
            <a:gdLst/>
            <a:ahLst/>
            <a:cxnLst/>
            <a:rect l="l" t="t" r="r" b="b"/>
            <a:pathLst>
              <a:path w="925829" h="254635">
                <a:moveTo>
                  <a:pt x="6210" y="206146"/>
                </a:moveTo>
                <a:lnTo>
                  <a:pt x="5930" y="204889"/>
                </a:lnTo>
                <a:lnTo>
                  <a:pt x="5461" y="202780"/>
                </a:lnTo>
                <a:lnTo>
                  <a:pt x="3987" y="201891"/>
                </a:lnTo>
                <a:lnTo>
                  <a:pt x="355" y="202450"/>
                </a:lnTo>
                <a:lnTo>
                  <a:pt x="50" y="203542"/>
                </a:lnTo>
                <a:lnTo>
                  <a:pt x="0" y="204838"/>
                </a:lnTo>
                <a:lnTo>
                  <a:pt x="533" y="206921"/>
                </a:lnTo>
                <a:lnTo>
                  <a:pt x="2298" y="207467"/>
                </a:lnTo>
                <a:lnTo>
                  <a:pt x="4267" y="207327"/>
                </a:lnTo>
                <a:lnTo>
                  <a:pt x="5676" y="207238"/>
                </a:lnTo>
                <a:lnTo>
                  <a:pt x="6210" y="206146"/>
                </a:lnTo>
                <a:close/>
              </a:path>
              <a:path w="925829" h="254635">
                <a:moveTo>
                  <a:pt x="118859" y="154508"/>
                </a:moveTo>
                <a:lnTo>
                  <a:pt x="118440" y="152831"/>
                </a:lnTo>
                <a:lnTo>
                  <a:pt x="117868" y="152476"/>
                </a:lnTo>
                <a:lnTo>
                  <a:pt x="117106" y="152463"/>
                </a:lnTo>
                <a:lnTo>
                  <a:pt x="116027" y="152692"/>
                </a:lnTo>
                <a:lnTo>
                  <a:pt x="115557" y="153365"/>
                </a:lnTo>
                <a:lnTo>
                  <a:pt x="115773" y="154343"/>
                </a:lnTo>
                <a:lnTo>
                  <a:pt x="115925" y="155028"/>
                </a:lnTo>
                <a:lnTo>
                  <a:pt x="116547" y="155435"/>
                </a:lnTo>
                <a:lnTo>
                  <a:pt x="118364" y="155206"/>
                </a:lnTo>
                <a:lnTo>
                  <a:pt x="118859" y="154508"/>
                </a:lnTo>
                <a:close/>
              </a:path>
              <a:path w="925829" h="254635">
                <a:moveTo>
                  <a:pt x="133273" y="208813"/>
                </a:moveTo>
                <a:lnTo>
                  <a:pt x="132981" y="207873"/>
                </a:lnTo>
                <a:lnTo>
                  <a:pt x="132791" y="207225"/>
                </a:lnTo>
                <a:lnTo>
                  <a:pt x="132207" y="206921"/>
                </a:lnTo>
                <a:lnTo>
                  <a:pt x="131470" y="206971"/>
                </a:lnTo>
                <a:lnTo>
                  <a:pt x="130454" y="207276"/>
                </a:lnTo>
                <a:lnTo>
                  <a:pt x="129959" y="207924"/>
                </a:lnTo>
                <a:lnTo>
                  <a:pt x="130302" y="208902"/>
                </a:lnTo>
                <a:lnTo>
                  <a:pt x="130517" y="209537"/>
                </a:lnTo>
                <a:lnTo>
                  <a:pt x="131140" y="209905"/>
                </a:lnTo>
                <a:lnTo>
                  <a:pt x="131851" y="209791"/>
                </a:lnTo>
                <a:lnTo>
                  <a:pt x="132956" y="209588"/>
                </a:lnTo>
                <a:lnTo>
                  <a:pt x="133273" y="208813"/>
                </a:lnTo>
                <a:close/>
              </a:path>
              <a:path w="925829" h="254635">
                <a:moveTo>
                  <a:pt x="171488" y="7493"/>
                </a:moveTo>
                <a:lnTo>
                  <a:pt x="171437" y="7251"/>
                </a:lnTo>
                <a:lnTo>
                  <a:pt x="171284" y="6616"/>
                </a:lnTo>
                <a:lnTo>
                  <a:pt x="170776" y="6121"/>
                </a:lnTo>
                <a:lnTo>
                  <a:pt x="170040" y="6223"/>
                </a:lnTo>
                <a:lnTo>
                  <a:pt x="169773" y="6261"/>
                </a:lnTo>
                <a:lnTo>
                  <a:pt x="169367" y="6832"/>
                </a:lnTo>
                <a:lnTo>
                  <a:pt x="169418" y="7086"/>
                </a:lnTo>
                <a:lnTo>
                  <a:pt x="169557" y="7721"/>
                </a:lnTo>
                <a:lnTo>
                  <a:pt x="170091" y="8102"/>
                </a:lnTo>
                <a:lnTo>
                  <a:pt x="170840" y="8128"/>
                </a:lnTo>
                <a:lnTo>
                  <a:pt x="171056" y="7835"/>
                </a:lnTo>
                <a:lnTo>
                  <a:pt x="171488" y="7493"/>
                </a:lnTo>
                <a:close/>
              </a:path>
              <a:path w="925829" h="254635">
                <a:moveTo>
                  <a:pt x="254952" y="81978"/>
                </a:moveTo>
                <a:lnTo>
                  <a:pt x="254647" y="81381"/>
                </a:lnTo>
                <a:lnTo>
                  <a:pt x="253987" y="81114"/>
                </a:lnTo>
                <a:lnTo>
                  <a:pt x="253326" y="80835"/>
                </a:lnTo>
                <a:lnTo>
                  <a:pt x="252679" y="80949"/>
                </a:lnTo>
                <a:lnTo>
                  <a:pt x="252310" y="81661"/>
                </a:lnTo>
                <a:lnTo>
                  <a:pt x="252260" y="82397"/>
                </a:lnTo>
                <a:lnTo>
                  <a:pt x="252615" y="82931"/>
                </a:lnTo>
                <a:lnTo>
                  <a:pt x="253390" y="82994"/>
                </a:lnTo>
                <a:lnTo>
                  <a:pt x="253771" y="83032"/>
                </a:lnTo>
                <a:lnTo>
                  <a:pt x="254342" y="82854"/>
                </a:lnTo>
                <a:lnTo>
                  <a:pt x="254533" y="82588"/>
                </a:lnTo>
                <a:lnTo>
                  <a:pt x="254952" y="81978"/>
                </a:lnTo>
                <a:close/>
              </a:path>
              <a:path w="925829" h="254635">
                <a:moveTo>
                  <a:pt x="280352" y="191668"/>
                </a:moveTo>
                <a:lnTo>
                  <a:pt x="279768" y="191363"/>
                </a:lnTo>
                <a:lnTo>
                  <a:pt x="279044" y="191300"/>
                </a:lnTo>
                <a:lnTo>
                  <a:pt x="278269" y="191363"/>
                </a:lnTo>
                <a:lnTo>
                  <a:pt x="277723" y="191719"/>
                </a:lnTo>
                <a:lnTo>
                  <a:pt x="277901" y="192493"/>
                </a:lnTo>
                <a:lnTo>
                  <a:pt x="277977" y="192811"/>
                </a:lnTo>
                <a:lnTo>
                  <a:pt x="278409" y="193230"/>
                </a:lnTo>
                <a:lnTo>
                  <a:pt x="279438" y="193471"/>
                </a:lnTo>
                <a:lnTo>
                  <a:pt x="280060" y="193116"/>
                </a:lnTo>
                <a:lnTo>
                  <a:pt x="280352" y="191668"/>
                </a:lnTo>
                <a:close/>
              </a:path>
              <a:path w="925829" h="254635">
                <a:moveTo>
                  <a:pt x="302234" y="81140"/>
                </a:moveTo>
                <a:lnTo>
                  <a:pt x="301421" y="80251"/>
                </a:lnTo>
                <a:lnTo>
                  <a:pt x="299770" y="79895"/>
                </a:lnTo>
                <a:lnTo>
                  <a:pt x="298742" y="79844"/>
                </a:lnTo>
                <a:lnTo>
                  <a:pt x="297827" y="80060"/>
                </a:lnTo>
                <a:lnTo>
                  <a:pt x="297789" y="81203"/>
                </a:lnTo>
                <a:lnTo>
                  <a:pt x="297726" y="82588"/>
                </a:lnTo>
                <a:lnTo>
                  <a:pt x="298005" y="83959"/>
                </a:lnTo>
                <a:lnTo>
                  <a:pt x="300786" y="84455"/>
                </a:lnTo>
                <a:lnTo>
                  <a:pt x="301383" y="83591"/>
                </a:lnTo>
                <a:lnTo>
                  <a:pt x="302234" y="81140"/>
                </a:lnTo>
                <a:close/>
              </a:path>
              <a:path w="925829" h="254635">
                <a:moveTo>
                  <a:pt x="321411" y="137160"/>
                </a:moveTo>
                <a:lnTo>
                  <a:pt x="321208" y="136537"/>
                </a:lnTo>
                <a:lnTo>
                  <a:pt x="320548" y="136232"/>
                </a:lnTo>
                <a:lnTo>
                  <a:pt x="319862" y="135915"/>
                </a:lnTo>
                <a:lnTo>
                  <a:pt x="319303" y="136220"/>
                </a:lnTo>
                <a:lnTo>
                  <a:pt x="318985" y="136880"/>
                </a:lnTo>
                <a:lnTo>
                  <a:pt x="318897" y="137604"/>
                </a:lnTo>
                <a:lnTo>
                  <a:pt x="319227" y="138150"/>
                </a:lnTo>
                <a:lnTo>
                  <a:pt x="319976" y="138264"/>
                </a:lnTo>
                <a:lnTo>
                  <a:pt x="320306" y="138303"/>
                </a:lnTo>
                <a:lnTo>
                  <a:pt x="320852" y="138036"/>
                </a:lnTo>
                <a:lnTo>
                  <a:pt x="321411" y="137160"/>
                </a:lnTo>
                <a:close/>
              </a:path>
              <a:path w="925829" h="254635">
                <a:moveTo>
                  <a:pt x="327964" y="34950"/>
                </a:moveTo>
                <a:lnTo>
                  <a:pt x="327469" y="34505"/>
                </a:lnTo>
                <a:lnTo>
                  <a:pt x="326707" y="34366"/>
                </a:lnTo>
                <a:lnTo>
                  <a:pt x="325920" y="34391"/>
                </a:lnTo>
                <a:lnTo>
                  <a:pt x="325386" y="34772"/>
                </a:lnTo>
                <a:lnTo>
                  <a:pt x="325450" y="35521"/>
                </a:lnTo>
                <a:lnTo>
                  <a:pt x="325475" y="35852"/>
                </a:lnTo>
                <a:lnTo>
                  <a:pt x="325882" y="36309"/>
                </a:lnTo>
                <a:lnTo>
                  <a:pt x="326224" y="36436"/>
                </a:lnTo>
                <a:lnTo>
                  <a:pt x="326936" y="36690"/>
                </a:lnTo>
                <a:lnTo>
                  <a:pt x="327596" y="36360"/>
                </a:lnTo>
                <a:lnTo>
                  <a:pt x="327964" y="34950"/>
                </a:lnTo>
                <a:close/>
              </a:path>
              <a:path w="925829" h="254635">
                <a:moveTo>
                  <a:pt x="334213" y="37909"/>
                </a:moveTo>
                <a:lnTo>
                  <a:pt x="333514" y="37058"/>
                </a:lnTo>
                <a:lnTo>
                  <a:pt x="332105" y="36944"/>
                </a:lnTo>
                <a:lnTo>
                  <a:pt x="328002" y="36614"/>
                </a:lnTo>
                <a:lnTo>
                  <a:pt x="323773" y="40360"/>
                </a:lnTo>
                <a:lnTo>
                  <a:pt x="323926" y="44691"/>
                </a:lnTo>
                <a:lnTo>
                  <a:pt x="324408" y="45986"/>
                </a:lnTo>
                <a:lnTo>
                  <a:pt x="324116" y="48374"/>
                </a:lnTo>
                <a:lnTo>
                  <a:pt x="329425" y="48615"/>
                </a:lnTo>
                <a:lnTo>
                  <a:pt x="331139" y="47917"/>
                </a:lnTo>
                <a:lnTo>
                  <a:pt x="332295" y="43357"/>
                </a:lnTo>
                <a:lnTo>
                  <a:pt x="333222" y="41313"/>
                </a:lnTo>
                <a:lnTo>
                  <a:pt x="334213" y="37909"/>
                </a:lnTo>
                <a:close/>
              </a:path>
              <a:path w="925829" h="254635">
                <a:moveTo>
                  <a:pt x="360337" y="151168"/>
                </a:moveTo>
                <a:lnTo>
                  <a:pt x="359156" y="144284"/>
                </a:lnTo>
                <a:lnTo>
                  <a:pt x="353441" y="147637"/>
                </a:lnTo>
                <a:lnTo>
                  <a:pt x="355790" y="148844"/>
                </a:lnTo>
                <a:lnTo>
                  <a:pt x="357847" y="149885"/>
                </a:lnTo>
                <a:lnTo>
                  <a:pt x="360337" y="151168"/>
                </a:lnTo>
                <a:close/>
              </a:path>
              <a:path w="925829" h="254635">
                <a:moveTo>
                  <a:pt x="365823" y="38557"/>
                </a:moveTo>
                <a:lnTo>
                  <a:pt x="364731" y="37795"/>
                </a:lnTo>
                <a:lnTo>
                  <a:pt x="362788" y="37668"/>
                </a:lnTo>
                <a:lnTo>
                  <a:pt x="361670" y="37985"/>
                </a:lnTo>
                <a:lnTo>
                  <a:pt x="360578" y="38671"/>
                </a:lnTo>
                <a:lnTo>
                  <a:pt x="360616" y="41948"/>
                </a:lnTo>
                <a:lnTo>
                  <a:pt x="361442" y="43294"/>
                </a:lnTo>
                <a:lnTo>
                  <a:pt x="365582" y="43357"/>
                </a:lnTo>
                <a:lnTo>
                  <a:pt x="365798" y="41605"/>
                </a:lnTo>
                <a:lnTo>
                  <a:pt x="365823" y="38557"/>
                </a:lnTo>
                <a:close/>
              </a:path>
              <a:path w="925829" h="254635">
                <a:moveTo>
                  <a:pt x="366725" y="135928"/>
                </a:moveTo>
                <a:lnTo>
                  <a:pt x="360832" y="133616"/>
                </a:lnTo>
                <a:lnTo>
                  <a:pt x="358165" y="134620"/>
                </a:lnTo>
                <a:lnTo>
                  <a:pt x="356819" y="141846"/>
                </a:lnTo>
                <a:lnTo>
                  <a:pt x="366725" y="135928"/>
                </a:lnTo>
                <a:close/>
              </a:path>
              <a:path w="925829" h="254635">
                <a:moveTo>
                  <a:pt x="374116" y="126669"/>
                </a:moveTo>
                <a:lnTo>
                  <a:pt x="373024" y="121551"/>
                </a:lnTo>
                <a:lnTo>
                  <a:pt x="372427" y="121653"/>
                </a:lnTo>
                <a:lnTo>
                  <a:pt x="371246" y="121881"/>
                </a:lnTo>
                <a:lnTo>
                  <a:pt x="371944" y="125298"/>
                </a:lnTo>
                <a:lnTo>
                  <a:pt x="372287" y="127012"/>
                </a:lnTo>
                <a:lnTo>
                  <a:pt x="374116" y="126669"/>
                </a:lnTo>
                <a:close/>
              </a:path>
              <a:path w="925829" h="254635">
                <a:moveTo>
                  <a:pt x="385483" y="57835"/>
                </a:moveTo>
                <a:lnTo>
                  <a:pt x="385229" y="57061"/>
                </a:lnTo>
                <a:lnTo>
                  <a:pt x="385140" y="56794"/>
                </a:lnTo>
                <a:lnTo>
                  <a:pt x="384505" y="56515"/>
                </a:lnTo>
                <a:lnTo>
                  <a:pt x="384149" y="56553"/>
                </a:lnTo>
                <a:lnTo>
                  <a:pt x="383857" y="56578"/>
                </a:lnTo>
                <a:lnTo>
                  <a:pt x="383616" y="57048"/>
                </a:lnTo>
                <a:lnTo>
                  <a:pt x="383349" y="57327"/>
                </a:lnTo>
                <a:lnTo>
                  <a:pt x="383616" y="57619"/>
                </a:lnTo>
                <a:lnTo>
                  <a:pt x="383857" y="58140"/>
                </a:lnTo>
                <a:lnTo>
                  <a:pt x="384949" y="58280"/>
                </a:lnTo>
                <a:lnTo>
                  <a:pt x="385483" y="57835"/>
                </a:lnTo>
                <a:close/>
              </a:path>
              <a:path w="925829" h="254635">
                <a:moveTo>
                  <a:pt x="390779" y="43789"/>
                </a:moveTo>
                <a:lnTo>
                  <a:pt x="389953" y="43014"/>
                </a:lnTo>
                <a:lnTo>
                  <a:pt x="388645" y="42913"/>
                </a:lnTo>
                <a:lnTo>
                  <a:pt x="387692" y="42849"/>
                </a:lnTo>
                <a:lnTo>
                  <a:pt x="386829" y="43357"/>
                </a:lnTo>
                <a:lnTo>
                  <a:pt x="386803" y="43586"/>
                </a:lnTo>
                <a:lnTo>
                  <a:pt x="386524" y="45821"/>
                </a:lnTo>
                <a:lnTo>
                  <a:pt x="387286" y="46634"/>
                </a:lnTo>
                <a:lnTo>
                  <a:pt x="389597" y="46786"/>
                </a:lnTo>
                <a:lnTo>
                  <a:pt x="390436" y="46228"/>
                </a:lnTo>
                <a:lnTo>
                  <a:pt x="390779" y="43789"/>
                </a:lnTo>
                <a:close/>
              </a:path>
              <a:path w="925829" h="254635">
                <a:moveTo>
                  <a:pt x="394970" y="182714"/>
                </a:moveTo>
                <a:lnTo>
                  <a:pt x="394817" y="181571"/>
                </a:lnTo>
                <a:lnTo>
                  <a:pt x="394703" y="180632"/>
                </a:lnTo>
                <a:lnTo>
                  <a:pt x="394030" y="179882"/>
                </a:lnTo>
                <a:lnTo>
                  <a:pt x="391668" y="180047"/>
                </a:lnTo>
                <a:lnTo>
                  <a:pt x="390817" y="180822"/>
                </a:lnTo>
                <a:lnTo>
                  <a:pt x="391058" y="183400"/>
                </a:lnTo>
                <a:lnTo>
                  <a:pt x="391871" y="184086"/>
                </a:lnTo>
                <a:lnTo>
                  <a:pt x="393319" y="184073"/>
                </a:lnTo>
                <a:lnTo>
                  <a:pt x="394754" y="183794"/>
                </a:lnTo>
                <a:lnTo>
                  <a:pt x="394970" y="182714"/>
                </a:lnTo>
                <a:close/>
              </a:path>
              <a:path w="925829" h="254635">
                <a:moveTo>
                  <a:pt x="403555" y="54203"/>
                </a:moveTo>
                <a:lnTo>
                  <a:pt x="403237" y="53606"/>
                </a:lnTo>
                <a:lnTo>
                  <a:pt x="402577" y="53263"/>
                </a:lnTo>
                <a:lnTo>
                  <a:pt x="401942" y="52920"/>
                </a:lnTo>
                <a:lnTo>
                  <a:pt x="401307" y="53124"/>
                </a:lnTo>
                <a:lnTo>
                  <a:pt x="400824" y="53657"/>
                </a:lnTo>
                <a:lnTo>
                  <a:pt x="400392" y="54368"/>
                </a:lnTo>
                <a:lnTo>
                  <a:pt x="400685" y="54927"/>
                </a:lnTo>
                <a:lnTo>
                  <a:pt x="401332" y="55283"/>
                </a:lnTo>
                <a:lnTo>
                  <a:pt x="401980" y="55626"/>
                </a:lnTo>
                <a:lnTo>
                  <a:pt x="402653" y="55448"/>
                </a:lnTo>
                <a:lnTo>
                  <a:pt x="403072" y="54876"/>
                </a:lnTo>
                <a:lnTo>
                  <a:pt x="403555" y="54203"/>
                </a:lnTo>
                <a:close/>
              </a:path>
              <a:path w="925829" h="254635">
                <a:moveTo>
                  <a:pt x="409511" y="140131"/>
                </a:moveTo>
                <a:lnTo>
                  <a:pt x="407619" y="129324"/>
                </a:lnTo>
                <a:lnTo>
                  <a:pt x="406095" y="127990"/>
                </a:lnTo>
                <a:lnTo>
                  <a:pt x="392518" y="124980"/>
                </a:lnTo>
                <a:lnTo>
                  <a:pt x="384695" y="134416"/>
                </a:lnTo>
                <a:lnTo>
                  <a:pt x="372833" y="134239"/>
                </a:lnTo>
                <a:lnTo>
                  <a:pt x="370967" y="136131"/>
                </a:lnTo>
                <a:lnTo>
                  <a:pt x="374129" y="146138"/>
                </a:lnTo>
                <a:lnTo>
                  <a:pt x="379564" y="142671"/>
                </a:lnTo>
                <a:lnTo>
                  <a:pt x="385546" y="141287"/>
                </a:lnTo>
                <a:lnTo>
                  <a:pt x="391782" y="140627"/>
                </a:lnTo>
                <a:lnTo>
                  <a:pt x="397992" y="139306"/>
                </a:lnTo>
                <a:lnTo>
                  <a:pt x="396392" y="147040"/>
                </a:lnTo>
                <a:lnTo>
                  <a:pt x="394423" y="150647"/>
                </a:lnTo>
                <a:lnTo>
                  <a:pt x="383057" y="151942"/>
                </a:lnTo>
                <a:lnTo>
                  <a:pt x="379336" y="156921"/>
                </a:lnTo>
                <a:lnTo>
                  <a:pt x="373773" y="157200"/>
                </a:lnTo>
                <a:lnTo>
                  <a:pt x="375246" y="155473"/>
                </a:lnTo>
                <a:lnTo>
                  <a:pt x="375005" y="152704"/>
                </a:lnTo>
                <a:lnTo>
                  <a:pt x="374777" y="150063"/>
                </a:lnTo>
                <a:lnTo>
                  <a:pt x="372440" y="147574"/>
                </a:lnTo>
                <a:lnTo>
                  <a:pt x="368084" y="147726"/>
                </a:lnTo>
                <a:lnTo>
                  <a:pt x="365925" y="149961"/>
                </a:lnTo>
                <a:lnTo>
                  <a:pt x="365798" y="155244"/>
                </a:lnTo>
                <a:lnTo>
                  <a:pt x="368033" y="157848"/>
                </a:lnTo>
                <a:lnTo>
                  <a:pt x="372071" y="157784"/>
                </a:lnTo>
                <a:lnTo>
                  <a:pt x="371284" y="160223"/>
                </a:lnTo>
                <a:lnTo>
                  <a:pt x="370217" y="161912"/>
                </a:lnTo>
                <a:lnTo>
                  <a:pt x="375615" y="163957"/>
                </a:lnTo>
                <a:lnTo>
                  <a:pt x="381266" y="165239"/>
                </a:lnTo>
                <a:lnTo>
                  <a:pt x="385686" y="167894"/>
                </a:lnTo>
                <a:lnTo>
                  <a:pt x="387388" y="174066"/>
                </a:lnTo>
                <a:lnTo>
                  <a:pt x="393280" y="172300"/>
                </a:lnTo>
                <a:lnTo>
                  <a:pt x="399707" y="169735"/>
                </a:lnTo>
                <a:lnTo>
                  <a:pt x="399046" y="159435"/>
                </a:lnTo>
                <a:lnTo>
                  <a:pt x="403021" y="154495"/>
                </a:lnTo>
                <a:lnTo>
                  <a:pt x="400304" y="141516"/>
                </a:lnTo>
                <a:lnTo>
                  <a:pt x="401053" y="141312"/>
                </a:lnTo>
                <a:lnTo>
                  <a:pt x="409511" y="140131"/>
                </a:lnTo>
                <a:close/>
              </a:path>
              <a:path w="925829" h="254635">
                <a:moveTo>
                  <a:pt x="409740" y="140093"/>
                </a:moveTo>
                <a:lnTo>
                  <a:pt x="409587" y="140119"/>
                </a:lnTo>
                <a:lnTo>
                  <a:pt x="409536" y="140271"/>
                </a:lnTo>
                <a:lnTo>
                  <a:pt x="409714" y="140246"/>
                </a:lnTo>
                <a:lnTo>
                  <a:pt x="409740" y="140093"/>
                </a:lnTo>
                <a:close/>
              </a:path>
              <a:path w="925829" h="254635">
                <a:moveTo>
                  <a:pt x="417449" y="64109"/>
                </a:moveTo>
                <a:lnTo>
                  <a:pt x="417398" y="61569"/>
                </a:lnTo>
                <a:lnTo>
                  <a:pt x="417296" y="57848"/>
                </a:lnTo>
                <a:lnTo>
                  <a:pt x="415709" y="55651"/>
                </a:lnTo>
                <a:lnTo>
                  <a:pt x="410768" y="55600"/>
                </a:lnTo>
                <a:lnTo>
                  <a:pt x="407758" y="58699"/>
                </a:lnTo>
                <a:lnTo>
                  <a:pt x="407822" y="63715"/>
                </a:lnTo>
                <a:lnTo>
                  <a:pt x="410070" y="66078"/>
                </a:lnTo>
                <a:lnTo>
                  <a:pt x="412483" y="66014"/>
                </a:lnTo>
                <a:lnTo>
                  <a:pt x="415429" y="65938"/>
                </a:lnTo>
                <a:lnTo>
                  <a:pt x="417449" y="64109"/>
                </a:lnTo>
                <a:close/>
              </a:path>
              <a:path w="925829" h="254635">
                <a:moveTo>
                  <a:pt x="419328" y="126796"/>
                </a:moveTo>
                <a:lnTo>
                  <a:pt x="410667" y="116674"/>
                </a:lnTo>
                <a:lnTo>
                  <a:pt x="409562" y="120942"/>
                </a:lnTo>
                <a:lnTo>
                  <a:pt x="407733" y="123964"/>
                </a:lnTo>
                <a:lnTo>
                  <a:pt x="408647" y="125272"/>
                </a:lnTo>
                <a:lnTo>
                  <a:pt x="411035" y="128689"/>
                </a:lnTo>
                <a:lnTo>
                  <a:pt x="414883" y="127215"/>
                </a:lnTo>
                <a:lnTo>
                  <a:pt x="419328" y="126796"/>
                </a:lnTo>
                <a:close/>
              </a:path>
              <a:path w="925829" h="254635">
                <a:moveTo>
                  <a:pt x="421271" y="134797"/>
                </a:moveTo>
                <a:lnTo>
                  <a:pt x="413524" y="131673"/>
                </a:lnTo>
                <a:lnTo>
                  <a:pt x="413308" y="138696"/>
                </a:lnTo>
                <a:lnTo>
                  <a:pt x="409714" y="140258"/>
                </a:lnTo>
                <a:lnTo>
                  <a:pt x="409054" y="143256"/>
                </a:lnTo>
                <a:lnTo>
                  <a:pt x="410108" y="145402"/>
                </a:lnTo>
                <a:lnTo>
                  <a:pt x="416356" y="141325"/>
                </a:lnTo>
                <a:lnTo>
                  <a:pt x="418363" y="138010"/>
                </a:lnTo>
                <a:lnTo>
                  <a:pt x="421271" y="134797"/>
                </a:lnTo>
                <a:close/>
              </a:path>
              <a:path w="925829" h="254635">
                <a:moveTo>
                  <a:pt x="423252" y="17564"/>
                </a:moveTo>
                <a:lnTo>
                  <a:pt x="422960" y="17284"/>
                </a:lnTo>
                <a:lnTo>
                  <a:pt x="422706" y="16865"/>
                </a:lnTo>
                <a:lnTo>
                  <a:pt x="422160" y="16725"/>
                </a:lnTo>
                <a:lnTo>
                  <a:pt x="421805" y="17208"/>
                </a:lnTo>
                <a:lnTo>
                  <a:pt x="421525" y="17462"/>
                </a:lnTo>
                <a:lnTo>
                  <a:pt x="421817" y="17729"/>
                </a:lnTo>
                <a:lnTo>
                  <a:pt x="422389" y="18275"/>
                </a:lnTo>
                <a:lnTo>
                  <a:pt x="422668" y="18034"/>
                </a:lnTo>
                <a:lnTo>
                  <a:pt x="422960" y="17805"/>
                </a:lnTo>
                <a:lnTo>
                  <a:pt x="423252" y="17564"/>
                </a:lnTo>
                <a:close/>
              </a:path>
              <a:path w="925829" h="254635">
                <a:moveTo>
                  <a:pt x="427418" y="152234"/>
                </a:moveTo>
                <a:lnTo>
                  <a:pt x="427405" y="151536"/>
                </a:lnTo>
                <a:lnTo>
                  <a:pt x="427380" y="150761"/>
                </a:lnTo>
                <a:lnTo>
                  <a:pt x="426885" y="150279"/>
                </a:lnTo>
                <a:lnTo>
                  <a:pt x="426072" y="150393"/>
                </a:lnTo>
                <a:lnTo>
                  <a:pt x="425323" y="150482"/>
                </a:lnTo>
                <a:lnTo>
                  <a:pt x="424903" y="151053"/>
                </a:lnTo>
                <a:lnTo>
                  <a:pt x="424942" y="151765"/>
                </a:lnTo>
                <a:lnTo>
                  <a:pt x="424967" y="152514"/>
                </a:lnTo>
                <a:lnTo>
                  <a:pt x="425450" y="152933"/>
                </a:lnTo>
                <a:lnTo>
                  <a:pt x="426288" y="152920"/>
                </a:lnTo>
                <a:lnTo>
                  <a:pt x="427037" y="152730"/>
                </a:lnTo>
                <a:lnTo>
                  <a:pt x="427418" y="152234"/>
                </a:lnTo>
                <a:close/>
              </a:path>
              <a:path w="925829" h="254635">
                <a:moveTo>
                  <a:pt x="433451" y="52235"/>
                </a:moveTo>
                <a:lnTo>
                  <a:pt x="432955" y="51752"/>
                </a:lnTo>
                <a:lnTo>
                  <a:pt x="432142" y="51600"/>
                </a:lnTo>
                <a:lnTo>
                  <a:pt x="431749" y="51803"/>
                </a:lnTo>
                <a:lnTo>
                  <a:pt x="431152" y="51930"/>
                </a:lnTo>
                <a:lnTo>
                  <a:pt x="431012" y="52247"/>
                </a:lnTo>
                <a:lnTo>
                  <a:pt x="430631" y="53111"/>
                </a:lnTo>
                <a:lnTo>
                  <a:pt x="431330" y="53492"/>
                </a:lnTo>
                <a:lnTo>
                  <a:pt x="432066" y="53530"/>
                </a:lnTo>
                <a:lnTo>
                  <a:pt x="432460" y="53555"/>
                </a:lnTo>
                <a:lnTo>
                  <a:pt x="433120" y="53263"/>
                </a:lnTo>
                <a:lnTo>
                  <a:pt x="433451" y="52235"/>
                </a:lnTo>
                <a:close/>
              </a:path>
              <a:path w="925829" h="254635">
                <a:moveTo>
                  <a:pt x="437654" y="63779"/>
                </a:moveTo>
                <a:lnTo>
                  <a:pt x="436829" y="61849"/>
                </a:lnTo>
                <a:lnTo>
                  <a:pt x="432384" y="61480"/>
                </a:lnTo>
                <a:lnTo>
                  <a:pt x="430225" y="64846"/>
                </a:lnTo>
                <a:lnTo>
                  <a:pt x="430542" y="69037"/>
                </a:lnTo>
                <a:lnTo>
                  <a:pt x="431342" y="70243"/>
                </a:lnTo>
                <a:lnTo>
                  <a:pt x="433362" y="70370"/>
                </a:lnTo>
                <a:lnTo>
                  <a:pt x="436181" y="70065"/>
                </a:lnTo>
                <a:lnTo>
                  <a:pt x="437527" y="68389"/>
                </a:lnTo>
                <a:lnTo>
                  <a:pt x="437591" y="65913"/>
                </a:lnTo>
                <a:lnTo>
                  <a:pt x="437654" y="63779"/>
                </a:lnTo>
                <a:close/>
              </a:path>
              <a:path w="925829" h="254635">
                <a:moveTo>
                  <a:pt x="495211" y="53035"/>
                </a:moveTo>
                <a:lnTo>
                  <a:pt x="495058" y="51777"/>
                </a:lnTo>
                <a:lnTo>
                  <a:pt x="494919" y="50647"/>
                </a:lnTo>
                <a:lnTo>
                  <a:pt x="494411" y="49720"/>
                </a:lnTo>
                <a:lnTo>
                  <a:pt x="492988" y="49720"/>
                </a:lnTo>
                <a:lnTo>
                  <a:pt x="491655" y="50012"/>
                </a:lnTo>
                <a:lnTo>
                  <a:pt x="491070" y="50876"/>
                </a:lnTo>
                <a:lnTo>
                  <a:pt x="491096" y="52044"/>
                </a:lnTo>
                <a:lnTo>
                  <a:pt x="491134" y="53251"/>
                </a:lnTo>
                <a:lnTo>
                  <a:pt x="491807" y="54127"/>
                </a:lnTo>
                <a:lnTo>
                  <a:pt x="494525" y="53873"/>
                </a:lnTo>
                <a:lnTo>
                  <a:pt x="495211" y="53035"/>
                </a:lnTo>
                <a:close/>
              </a:path>
              <a:path w="925829" h="254635">
                <a:moveTo>
                  <a:pt x="498284" y="99834"/>
                </a:moveTo>
                <a:lnTo>
                  <a:pt x="497674" y="98526"/>
                </a:lnTo>
                <a:lnTo>
                  <a:pt x="494347" y="98755"/>
                </a:lnTo>
                <a:lnTo>
                  <a:pt x="493141" y="99695"/>
                </a:lnTo>
                <a:lnTo>
                  <a:pt x="493229" y="102476"/>
                </a:lnTo>
                <a:lnTo>
                  <a:pt x="494068" y="103619"/>
                </a:lnTo>
                <a:lnTo>
                  <a:pt x="495630" y="103860"/>
                </a:lnTo>
                <a:lnTo>
                  <a:pt x="497433" y="103746"/>
                </a:lnTo>
                <a:lnTo>
                  <a:pt x="498182" y="102628"/>
                </a:lnTo>
                <a:lnTo>
                  <a:pt x="498284" y="99834"/>
                </a:lnTo>
                <a:close/>
              </a:path>
              <a:path w="925829" h="254635">
                <a:moveTo>
                  <a:pt x="503059" y="149644"/>
                </a:moveTo>
                <a:lnTo>
                  <a:pt x="502589" y="149186"/>
                </a:lnTo>
                <a:lnTo>
                  <a:pt x="501840" y="149021"/>
                </a:lnTo>
                <a:lnTo>
                  <a:pt x="501091" y="148983"/>
                </a:lnTo>
                <a:lnTo>
                  <a:pt x="500443" y="149263"/>
                </a:lnTo>
                <a:lnTo>
                  <a:pt x="500240" y="149923"/>
                </a:lnTo>
                <a:lnTo>
                  <a:pt x="500164" y="150164"/>
                </a:lnTo>
                <a:lnTo>
                  <a:pt x="500608" y="150723"/>
                </a:lnTo>
                <a:lnTo>
                  <a:pt x="500938" y="150850"/>
                </a:lnTo>
                <a:lnTo>
                  <a:pt x="501599" y="151130"/>
                </a:lnTo>
                <a:lnTo>
                  <a:pt x="502361" y="150939"/>
                </a:lnTo>
                <a:lnTo>
                  <a:pt x="503059" y="149644"/>
                </a:lnTo>
                <a:close/>
              </a:path>
              <a:path w="925829" h="254635">
                <a:moveTo>
                  <a:pt x="526757" y="144132"/>
                </a:moveTo>
                <a:lnTo>
                  <a:pt x="515226" y="143725"/>
                </a:lnTo>
                <a:lnTo>
                  <a:pt x="516128" y="152857"/>
                </a:lnTo>
                <a:lnTo>
                  <a:pt x="520001" y="149669"/>
                </a:lnTo>
                <a:lnTo>
                  <a:pt x="519722" y="150063"/>
                </a:lnTo>
                <a:lnTo>
                  <a:pt x="519595" y="150583"/>
                </a:lnTo>
                <a:lnTo>
                  <a:pt x="519620" y="152133"/>
                </a:lnTo>
                <a:lnTo>
                  <a:pt x="520014" y="153035"/>
                </a:lnTo>
                <a:lnTo>
                  <a:pt x="522478" y="153352"/>
                </a:lnTo>
                <a:lnTo>
                  <a:pt x="523392" y="152577"/>
                </a:lnTo>
                <a:lnTo>
                  <a:pt x="523595" y="150101"/>
                </a:lnTo>
                <a:lnTo>
                  <a:pt x="523024" y="149148"/>
                </a:lnTo>
                <a:lnTo>
                  <a:pt x="521589" y="148894"/>
                </a:lnTo>
                <a:lnTo>
                  <a:pt x="521233" y="148920"/>
                </a:lnTo>
                <a:lnTo>
                  <a:pt x="520928" y="149009"/>
                </a:lnTo>
                <a:lnTo>
                  <a:pt x="520674" y="149123"/>
                </a:lnTo>
                <a:lnTo>
                  <a:pt x="526757" y="144132"/>
                </a:lnTo>
                <a:close/>
              </a:path>
              <a:path w="925829" h="254635">
                <a:moveTo>
                  <a:pt x="530123" y="165900"/>
                </a:moveTo>
                <a:lnTo>
                  <a:pt x="524865" y="164884"/>
                </a:lnTo>
                <a:lnTo>
                  <a:pt x="520585" y="164490"/>
                </a:lnTo>
                <a:lnTo>
                  <a:pt x="517131" y="164680"/>
                </a:lnTo>
                <a:lnTo>
                  <a:pt x="516851" y="164363"/>
                </a:lnTo>
                <a:lnTo>
                  <a:pt x="516432" y="164147"/>
                </a:lnTo>
                <a:lnTo>
                  <a:pt x="515823" y="164084"/>
                </a:lnTo>
                <a:lnTo>
                  <a:pt x="514997" y="164198"/>
                </a:lnTo>
                <a:lnTo>
                  <a:pt x="514451" y="164541"/>
                </a:lnTo>
                <a:lnTo>
                  <a:pt x="514108" y="165036"/>
                </a:lnTo>
                <a:lnTo>
                  <a:pt x="510286" y="165785"/>
                </a:lnTo>
                <a:lnTo>
                  <a:pt x="507834" y="167551"/>
                </a:lnTo>
                <a:lnTo>
                  <a:pt x="506488" y="170319"/>
                </a:lnTo>
                <a:lnTo>
                  <a:pt x="503910" y="175641"/>
                </a:lnTo>
                <a:lnTo>
                  <a:pt x="505739" y="180721"/>
                </a:lnTo>
                <a:lnTo>
                  <a:pt x="512686" y="186182"/>
                </a:lnTo>
                <a:lnTo>
                  <a:pt x="517004" y="170116"/>
                </a:lnTo>
                <a:lnTo>
                  <a:pt x="519303" y="171335"/>
                </a:lnTo>
                <a:lnTo>
                  <a:pt x="519061" y="171907"/>
                </a:lnTo>
                <a:lnTo>
                  <a:pt x="518909" y="173291"/>
                </a:lnTo>
                <a:lnTo>
                  <a:pt x="519772" y="173888"/>
                </a:lnTo>
                <a:lnTo>
                  <a:pt x="521538" y="173863"/>
                </a:lnTo>
                <a:lnTo>
                  <a:pt x="522135" y="173558"/>
                </a:lnTo>
                <a:lnTo>
                  <a:pt x="522478" y="172999"/>
                </a:lnTo>
                <a:lnTo>
                  <a:pt x="525551" y="174625"/>
                </a:lnTo>
                <a:lnTo>
                  <a:pt x="530123" y="165900"/>
                </a:lnTo>
                <a:close/>
              </a:path>
              <a:path w="925829" h="254635">
                <a:moveTo>
                  <a:pt x="554113" y="150355"/>
                </a:moveTo>
                <a:lnTo>
                  <a:pt x="553656" y="149847"/>
                </a:lnTo>
                <a:lnTo>
                  <a:pt x="552869" y="149974"/>
                </a:lnTo>
                <a:lnTo>
                  <a:pt x="552145" y="150101"/>
                </a:lnTo>
                <a:lnTo>
                  <a:pt x="551878" y="150685"/>
                </a:lnTo>
                <a:lnTo>
                  <a:pt x="551903" y="151358"/>
                </a:lnTo>
                <a:lnTo>
                  <a:pt x="552132" y="152069"/>
                </a:lnTo>
                <a:lnTo>
                  <a:pt x="552653" y="152374"/>
                </a:lnTo>
                <a:lnTo>
                  <a:pt x="553681" y="151866"/>
                </a:lnTo>
                <a:lnTo>
                  <a:pt x="554012" y="151409"/>
                </a:lnTo>
                <a:lnTo>
                  <a:pt x="554050" y="151066"/>
                </a:lnTo>
                <a:lnTo>
                  <a:pt x="554113" y="150355"/>
                </a:lnTo>
                <a:close/>
              </a:path>
              <a:path w="925829" h="254635">
                <a:moveTo>
                  <a:pt x="562521" y="145935"/>
                </a:moveTo>
                <a:lnTo>
                  <a:pt x="558584" y="138874"/>
                </a:lnTo>
                <a:lnTo>
                  <a:pt x="555815" y="145935"/>
                </a:lnTo>
                <a:lnTo>
                  <a:pt x="562521" y="145935"/>
                </a:lnTo>
                <a:close/>
              </a:path>
              <a:path w="925829" h="254635">
                <a:moveTo>
                  <a:pt x="562927" y="145948"/>
                </a:moveTo>
                <a:lnTo>
                  <a:pt x="562521" y="145948"/>
                </a:lnTo>
                <a:lnTo>
                  <a:pt x="562622" y="146113"/>
                </a:lnTo>
                <a:lnTo>
                  <a:pt x="562902" y="146202"/>
                </a:lnTo>
                <a:lnTo>
                  <a:pt x="562927" y="146024"/>
                </a:lnTo>
                <a:close/>
              </a:path>
              <a:path w="925829" h="254635">
                <a:moveTo>
                  <a:pt x="573963" y="153517"/>
                </a:moveTo>
                <a:lnTo>
                  <a:pt x="573786" y="150037"/>
                </a:lnTo>
                <a:lnTo>
                  <a:pt x="573278" y="146202"/>
                </a:lnTo>
                <a:lnTo>
                  <a:pt x="562902" y="146202"/>
                </a:lnTo>
                <a:lnTo>
                  <a:pt x="561987" y="154381"/>
                </a:lnTo>
                <a:lnTo>
                  <a:pt x="564349" y="154381"/>
                </a:lnTo>
                <a:lnTo>
                  <a:pt x="566750" y="154673"/>
                </a:lnTo>
                <a:lnTo>
                  <a:pt x="569048" y="154305"/>
                </a:lnTo>
                <a:lnTo>
                  <a:pt x="573963" y="153517"/>
                </a:lnTo>
                <a:close/>
              </a:path>
              <a:path w="925829" h="254635">
                <a:moveTo>
                  <a:pt x="580694" y="81013"/>
                </a:moveTo>
                <a:lnTo>
                  <a:pt x="580529" y="80086"/>
                </a:lnTo>
                <a:lnTo>
                  <a:pt x="580275" y="78714"/>
                </a:lnTo>
                <a:lnTo>
                  <a:pt x="579158" y="78435"/>
                </a:lnTo>
                <a:lnTo>
                  <a:pt x="577926" y="78676"/>
                </a:lnTo>
                <a:lnTo>
                  <a:pt x="576897" y="78867"/>
                </a:lnTo>
                <a:lnTo>
                  <a:pt x="576440" y="79590"/>
                </a:lnTo>
                <a:lnTo>
                  <a:pt x="576567" y="80594"/>
                </a:lnTo>
                <a:lnTo>
                  <a:pt x="576922" y="81927"/>
                </a:lnTo>
                <a:lnTo>
                  <a:pt x="577938" y="82232"/>
                </a:lnTo>
                <a:lnTo>
                  <a:pt x="579196" y="82029"/>
                </a:lnTo>
                <a:lnTo>
                  <a:pt x="580313" y="81838"/>
                </a:lnTo>
                <a:lnTo>
                  <a:pt x="580694" y="81013"/>
                </a:lnTo>
                <a:close/>
              </a:path>
              <a:path w="925829" h="254635">
                <a:moveTo>
                  <a:pt x="581190" y="227355"/>
                </a:moveTo>
                <a:lnTo>
                  <a:pt x="580364" y="226555"/>
                </a:lnTo>
                <a:lnTo>
                  <a:pt x="579666" y="225513"/>
                </a:lnTo>
                <a:lnTo>
                  <a:pt x="578662" y="225056"/>
                </a:lnTo>
                <a:lnTo>
                  <a:pt x="578307" y="224891"/>
                </a:lnTo>
                <a:lnTo>
                  <a:pt x="577405" y="225767"/>
                </a:lnTo>
                <a:lnTo>
                  <a:pt x="576681" y="226326"/>
                </a:lnTo>
                <a:lnTo>
                  <a:pt x="576427" y="226263"/>
                </a:lnTo>
                <a:lnTo>
                  <a:pt x="574929" y="226072"/>
                </a:lnTo>
                <a:lnTo>
                  <a:pt x="573900" y="226974"/>
                </a:lnTo>
                <a:lnTo>
                  <a:pt x="573913" y="230200"/>
                </a:lnTo>
                <a:lnTo>
                  <a:pt x="575830" y="230860"/>
                </a:lnTo>
                <a:lnTo>
                  <a:pt x="577430" y="231559"/>
                </a:lnTo>
                <a:lnTo>
                  <a:pt x="578612" y="231508"/>
                </a:lnTo>
                <a:lnTo>
                  <a:pt x="579196" y="231000"/>
                </a:lnTo>
                <a:lnTo>
                  <a:pt x="579272" y="229323"/>
                </a:lnTo>
                <a:lnTo>
                  <a:pt x="579196" y="228765"/>
                </a:lnTo>
                <a:lnTo>
                  <a:pt x="579043" y="228282"/>
                </a:lnTo>
                <a:lnTo>
                  <a:pt x="579843" y="227926"/>
                </a:lnTo>
                <a:lnTo>
                  <a:pt x="581190" y="227355"/>
                </a:lnTo>
                <a:close/>
              </a:path>
              <a:path w="925829" h="254635">
                <a:moveTo>
                  <a:pt x="588606" y="196418"/>
                </a:moveTo>
                <a:lnTo>
                  <a:pt x="586270" y="194208"/>
                </a:lnTo>
                <a:lnTo>
                  <a:pt x="583984" y="195846"/>
                </a:lnTo>
                <a:lnTo>
                  <a:pt x="583565" y="197904"/>
                </a:lnTo>
                <a:lnTo>
                  <a:pt x="582498" y="201218"/>
                </a:lnTo>
                <a:lnTo>
                  <a:pt x="582536" y="203022"/>
                </a:lnTo>
                <a:lnTo>
                  <a:pt x="586651" y="203327"/>
                </a:lnTo>
                <a:lnTo>
                  <a:pt x="587756" y="202387"/>
                </a:lnTo>
                <a:lnTo>
                  <a:pt x="587756" y="200863"/>
                </a:lnTo>
                <a:lnTo>
                  <a:pt x="587756" y="198755"/>
                </a:lnTo>
                <a:lnTo>
                  <a:pt x="588606" y="196418"/>
                </a:lnTo>
                <a:close/>
              </a:path>
              <a:path w="925829" h="254635">
                <a:moveTo>
                  <a:pt x="617601" y="113690"/>
                </a:moveTo>
                <a:lnTo>
                  <a:pt x="617093" y="112433"/>
                </a:lnTo>
                <a:lnTo>
                  <a:pt x="615289" y="112420"/>
                </a:lnTo>
                <a:lnTo>
                  <a:pt x="613346" y="112420"/>
                </a:lnTo>
                <a:lnTo>
                  <a:pt x="612457" y="113639"/>
                </a:lnTo>
                <a:lnTo>
                  <a:pt x="612101" y="115481"/>
                </a:lnTo>
                <a:lnTo>
                  <a:pt x="612317" y="117005"/>
                </a:lnTo>
                <a:lnTo>
                  <a:pt x="613067" y="118313"/>
                </a:lnTo>
                <a:lnTo>
                  <a:pt x="615048" y="118338"/>
                </a:lnTo>
                <a:lnTo>
                  <a:pt x="617372" y="118389"/>
                </a:lnTo>
                <a:lnTo>
                  <a:pt x="617423" y="116624"/>
                </a:lnTo>
                <a:lnTo>
                  <a:pt x="617512" y="115112"/>
                </a:lnTo>
                <a:lnTo>
                  <a:pt x="617601" y="113690"/>
                </a:lnTo>
                <a:close/>
              </a:path>
              <a:path w="925829" h="254635">
                <a:moveTo>
                  <a:pt x="624332" y="142786"/>
                </a:moveTo>
                <a:lnTo>
                  <a:pt x="622744" y="138887"/>
                </a:lnTo>
                <a:lnTo>
                  <a:pt x="619048" y="138988"/>
                </a:lnTo>
                <a:lnTo>
                  <a:pt x="616432" y="140004"/>
                </a:lnTo>
                <a:lnTo>
                  <a:pt x="617042" y="144741"/>
                </a:lnTo>
                <a:lnTo>
                  <a:pt x="618553" y="145961"/>
                </a:lnTo>
                <a:lnTo>
                  <a:pt x="619099" y="145821"/>
                </a:lnTo>
                <a:lnTo>
                  <a:pt x="622769" y="144932"/>
                </a:lnTo>
                <a:lnTo>
                  <a:pt x="624332" y="142786"/>
                </a:lnTo>
                <a:close/>
              </a:path>
              <a:path w="925829" h="254635">
                <a:moveTo>
                  <a:pt x="657618" y="76682"/>
                </a:moveTo>
                <a:lnTo>
                  <a:pt x="657313" y="76149"/>
                </a:lnTo>
                <a:lnTo>
                  <a:pt x="656983" y="75958"/>
                </a:lnTo>
                <a:lnTo>
                  <a:pt x="656310" y="75552"/>
                </a:lnTo>
                <a:lnTo>
                  <a:pt x="655599" y="75742"/>
                </a:lnTo>
                <a:lnTo>
                  <a:pt x="655358" y="76492"/>
                </a:lnTo>
                <a:lnTo>
                  <a:pt x="655129" y="77165"/>
                </a:lnTo>
                <a:lnTo>
                  <a:pt x="655497" y="77736"/>
                </a:lnTo>
                <a:lnTo>
                  <a:pt x="656069" y="78003"/>
                </a:lnTo>
                <a:lnTo>
                  <a:pt x="657034" y="78181"/>
                </a:lnTo>
                <a:lnTo>
                  <a:pt x="657517" y="77736"/>
                </a:lnTo>
                <a:lnTo>
                  <a:pt x="657580" y="77038"/>
                </a:lnTo>
                <a:lnTo>
                  <a:pt x="657618" y="76682"/>
                </a:lnTo>
                <a:close/>
              </a:path>
              <a:path w="925829" h="254635">
                <a:moveTo>
                  <a:pt x="661174" y="34010"/>
                </a:moveTo>
                <a:lnTo>
                  <a:pt x="660641" y="29933"/>
                </a:lnTo>
                <a:lnTo>
                  <a:pt x="659028" y="28714"/>
                </a:lnTo>
                <a:lnTo>
                  <a:pt x="654837" y="28790"/>
                </a:lnTo>
                <a:lnTo>
                  <a:pt x="654050" y="29794"/>
                </a:lnTo>
                <a:lnTo>
                  <a:pt x="654532" y="33642"/>
                </a:lnTo>
                <a:lnTo>
                  <a:pt x="655459" y="35255"/>
                </a:lnTo>
                <a:lnTo>
                  <a:pt x="658190" y="35280"/>
                </a:lnTo>
                <a:lnTo>
                  <a:pt x="660412" y="35293"/>
                </a:lnTo>
                <a:lnTo>
                  <a:pt x="661174" y="34010"/>
                </a:lnTo>
                <a:close/>
              </a:path>
              <a:path w="925829" h="254635">
                <a:moveTo>
                  <a:pt x="666775" y="44297"/>
                </a:moveTo>
                <a:lnTo>
                  <a:pt x="666330" y="43014"/>
                </a:lnTo>
                <a:lnTo>
                  <a:pt x="664832" y="42456"/>
                </a:lnTo>
                <a:lnTo>
                  <a:pt x="663257" y="42418"/>
                </a:lnTo>
                <a:lnTo>
                  <a:pt x="662647" y="43319"/>
                </a:lnTo>
                <a:lnTo>
                  <a:pt x="662216" y="45834"/>
                </a:lnTo>
                <a:lnTo>
                  <a:pt x="662165" y="47358"/>
                </a:lnTo>
                <a:lnTo>
                  <a:pt x="663841" y="47866"/>
                </a:lnTo>
                <a:lnTo>
                  <a:pt x="665683" y="48425"/>
                </a:lnTo>
                <a:lnTo>
                  <a:pt x="666394" y="47066"/>
                </a:lnTo>
                <a:lnTo>
                  <a:pt x="666775" y="44297"/>
                </a:lnTo>
                <a:close/>
              </a:path>
              <a:path w="925829" h="254635">
                <a:moveTo>
                  <a:pt x="671626" y="147840"/>
                </a:moveTo>
                <a:lnTo>
                  <a:pt x="671131" y="147370"/>
                </a:lnTo>
                <a:lnTo>
                  <a:pt x="669975" y="147193"/>
                </a:lnTo>
                <a:lnTo>
                  <a:pt x="671626" y="147840"/>
                </a:lnTo>
                <a:close/>
              </a:path>
              <a:path w="925829" h="254635">
                <a:moveTo>
                  <a:pt x="673595" y="150304"/>
                </a:moveTo>
                <a:lnTo>
                  <a:pt x="673214" y="148882"/>
                </a:lnTo>
                <a:lnTo>
                  <a:pt x="671830" y="147840"/>
                </a:lnTo>
                <a:lnTo>
                  <a:pt x="671626" y="147840"/>
                </a:lnTo>
                <a:lnTo>
                  <a:pt x="667867" y="147840"/>
                </a:lnTo>
                <a:lnTo>
                  <a:pt x="666610" y="148882"/>
                </a:lnTo>
                <a:lnTo>
                  <a:pt x="665022" y="150304"/>
                </a:lnTo>
                <a:lnTo>
                  <a:pt x="665010" y="152361"/>
                </a:lnTo>
                <a:lnTo>
                  <a:pt x="666534" y="156108"/>
                </a:lnTo>
                <a:lnTo>
                  <a:pt x="667829" y="157099"/>
                </a:lnTo>
                <a:lnTo>
                  <a:pt x="672198" y="156108"/>
                </a:lnTo>
                <a:lnTo>
                  <a:pt x="672541" y="154076"/>
                </a:lnTo>
                <a:lnTo>
                  <a:pt x="673595" y="150304"/>
                </a:lnTo>
                <a:close/>
              </a:path>
              <a:path w="925829" h="254635">
                <a:moveTo>
                  <a:pt x="674916" y="146291"/>
                </a:moveTo>
                <a:lnTo>
                  <a:pt x="673912" y="145465"/>
                </a:lnTo>
                <a:lnTo>
                  <a:pt x="673315" y="144970"/>
                </a:lnTo>
                <a:lnTo>
                  <a:pt x="672668" y="145503"/>
                </a:lnTo>
                <a:lnTo>
                  <a:pt x="672084" y="146545"/>
                </a:lnTo>
                <a:lnTo>
                  <a:pt x="671931" y="147066"/>
                </a:lnTo>
                <a:lnTo>
                  <a:pt x="671741" y="147574"/>
                </a:lnTo>
                <a:lnTo>
                  <a:pt x="672287" y="147548"/>
                </a:lnTo>
                <a:lnTo>
                  <a:pt x="672846" y="147548"/>
                </a:lnTo>
                <a:lnTo>
                  <a:pt x="674230" y="147002"/>
                </a:lnTo>
                <a:lnTo>
                  <a:pt x="674916" y="146291"/>
                </a:lnTo>
                <a:close/>
              </a:path>
              <a:path w="925829" h="254635">
                <a:moveTo>
                  <a:pt x="697026" y="62865"/>
                </a:moveTo>
                <a:lnTo>
                  <a:pt x="695045" y="60515"/>
                </a:lnTo>
                <a:lnTo>
                  <a:pt x="689610" y="61544"/>
                </a:lnTo>
                <a:lnTo>
                  <a:pt x="689483" y="64160"/>
                </a:lnTo>
                <a:lnTo>
                  <a:pt x="689330" y="66649"/>
                </a:lnTo>
                <a:lnTo>
                  <a:pt x="689165" y="68973"/>
                </a:lnTo>
                <a:lnTo>
                  <a:pt x="689940" y="70700"/>
                </a:lnTo>
                <a:lnTo>
                  <a:pt x="692708" y="70764"/>
                </a:lnTo>
                <a:lnTo>
                  <a:pt x="694994" y="70815"/>
                </a:lnTo>
                <a:lnTo>
                  <a:pt x="696874" y="68326"/>
                </a:lnTo>
                <a:lnTo>
                  <a:pt x="697026" y="62865"/>
                </a:lnTo>
                <a:close/>
              </a:path>
              <a:path w="925829" h="254635">
                <a:moveTo>
                  <a:pt x="711479" y="145796"/>
                </a:moveTo>
                <a:lnTo>
                  <a:pt x="711111" y="145465"/>
                </a:lnTo>
                <a:lnTo>
                  <a:pt x="710069" y="144233"/>
                </a:lnTo>
                <a:lnTo>
                  <a:pt x="707872" y="141262"/>
                </a:lnTo>
                <a:lnTo>
                  <a:pt x="707618" y="141262"/>
                </a:lnTo>
                <a:lnTo>
                  <a:pt x="703808" y="143510"/>
                </a:lnTo>
                <a:lnTo>
                  <a:pt x="703592" y="145465"/>
                </a:lnTo>
                <a:lnTo>
                  <a:pt x="703478" y="146494"/>
                </a:lnTo>
                <a:lnTo>
                  <a:pt x="706920" y="152273"/>
                </a:lnTo>
                <a:lnTo>
                  <a:pt x="710196" y="147548"/>
                </a:lnTo>
                <a:lnTo>
                  <a:pt x="711479" y="145796"/>
                </a:lnTo>
                <a:close/>
              </a:path>
              <a:path w="925829" h="254635">
                <a:moveTo>
                  <a:pt x="721233" y="195135"/>
                </a:moveTo>
                <a:lnTo>
                  <a:pt x="720090" y="194068"/>
                </a:lnTo>
                <a:lnTo>
                  <a:pt x="714667" y="193268"/>
                </a:lnTo>
                <a:lnTo>
                  <a:pt x="714667" y="195059"/>
                </a:lnTo>
                <a:lnTo>
                  <a:pt x="714641" y="196367"/>
                </a:lnTo>
                <a:lnTo>
                  <a:pt x="714692" y="199161"/>
                </a:lnTo>
                <a:lnTo>
                  <a:pt x="715264" y="200291"/>
                </a:lnTo>
                <a:lnTo>
                  <a:pt x="718616" y="200202"/>
                </a:lnTo>
                <a:lnTo>
                  <a:pt x="719645" y="199491"/>
                </a:lnTo>
                <a:lnTo>
                  <a:pt x="720178" y="198031"/>
                </a:lnTo>
                <a:lnTo>
                  <a:pt x="721233" y="195135"/>
                </a:lnTo>
                <a:close/>
              </a:path>
              <a:path w="925829" h="254635">
                <a:moveTo>
                  <a:pt x="721271" y="144424"/>
                </a:moveTo>
                <a:lnTo>
                  <a:pt x="718413" y="143497"/>
                </a:lnTo>
                <a:lnTo>
                  <a:pt x="711644" y="145707"/>
                </a:lnTo>
                <a:lnTo>
                  <a:pt x="711606" y="146646"/>
                </a:lnTo>
                <a:lnTo>
                  <a:pt x="711542" y="147574"/>
                </a:lnTo>
                <a:lnTo>
                  <a:pt x="711504" y="151472"/>
                </a:lnTo>
                <a:lnTo>
                  <a:pt x="713270" y="153327"/>
                </a:lnTo>
                <a:lnTo>
                  <a:pt x="716140" y="152654"/>
                </a:lnTo>
                <a:lnTo>
                  <a:pt x="717753" y="152273"/>
                </a:lnTo>
                <a:lnTo>
                  <a:pt x="719582" y="150177"/>
                </a:lnTo>
                <a:lnTo>
                  <a:pt x="721271" y="144424"/>
                </a:lnTo>
                <a:close/>
              </a:path>
              <a:path w="925829" h="254635">
                <a:moveTo>
                  <a:pt x="745794" y="142087"/>
                </a:moveTo>
                <a:lnTo>
                  <a:pt x="739635" y="142659"/>
                </a:lnTo>
                <a:lnTo>
                  <a:pt x="738733" y="144513"/>
                </a:lnTo>
                <a:lnTo>
                  <a:pt x="740537" y="149606"/>
                </a:lnTo>
                <a:lnTo>
                  <a:pt x="745794" y="142087"/>
                </a:lnTo>
                <a:close/>
              </a:path>
              <a:path w="925829" h="254635">
                <a:moveTo>
                  <a:pt x="776859" y="145275"/>
                </a:moveTo>
                <a:lnTo>
                  <a:pt x="774141" y="142481"/>
                </a:lnTo>
                <a:lnTo>
                  <a:pt x="768921" y="144589"/>
                </a:lnTo>
                <a:lnTo>
                  <a:pt x="762127" y="142963"/>
                </a:lnTo>
                <a:lnTo>
                  <a:pt x="759040" y="150063"/>
                </a:lnTo>
                <a:lnTo>
                  <a:pt x="764590" y="150063"/>
                </a:lnTo>
                <a:lnTo>
                  <a:pt x="768705" y="150431"/>
                </a:lnTo>
                <a:lnTo>
                  <a:pt x="774230" y="149682"/>
                </a:lnTo>
                <a:lnTo>
                  <a:pt x="775982" y="147599"/>
                </a:lnTo>
                <a:lnTo>
                  <a:pt x="776579" y="146024"/>
                </a:lnTo>
                <a:lnTo>
                  <a:pt x="776859" y="145275"/>
                </a:lnTo>
                <a:close/>
              </a:path>
              <a:path w="925829" h="254635">
                <a:moveTo>
                  <a:pt x="792873" y="143002"/>
                </a:moveTo>
                <a:lnTo>
                  <a:pt x="792137" y="141160"/>
                </a:lnTo>
                <a:lnTo>
                  <a:pt x="789787" y="140563"/>
                </a:lnTo>
                <a:lnTo>
                  <a:pt x="787387" y="140373"/>
                </a:lnTo>
                <a:lnTo>
                  <a:pt x="784694" y="142646"/>
                </a:lnTo>
                <a:lnTo>
                  <a:pt x="784034" y="147777"/>
                </a:lnTo>
                <a:lnTo>
                  <a:pt x="785749" y="150418"/>
                </a:lnTo>
                <a:lnTo>
                  <a:pt x="791400" y="150075"/>
                </a:lnTo>
                <a:lnTo>
                  <a:pt x="791933" y="147383"/>
                </a:lnTo>
                <a:lnTo>
                  <a:pt x="792429" y="145084"/>
                </a:lnTo>
                <a:lnTo>
                  <a:pt x="792873" y="143002"/>
                </a:lnTo>
                <a:close/>
              </a:path>
              <a:path w="925829" h="254635">
                <a:moveTo>
                  <a:pt x="796950" y="45402"/>
                </a:moveTo>
                <a:lnTo>
                  <a:pt x="796861" y="42329"/>
                </a:lnTo>
                <a:lnTo>
                  <a:pt x="796023" y="41021"/>
                </a:lnTo>
                <a:lnTo>
                  <a:pt x="792645" y="40792"/>
                </a:lnTo>
                <a:lnTo>
                  <a:pt x="791921" y="41630"/>
                </a:lnTo>
                <a:lnTo>
                  <a:pt x="791857" y="42951"/>
                </a:lnTo>
                <a:lnTo>
                  <a:pt x="791870" y="44754"/>
                </a:lnTo>
                <a:lnTo>
                  <a:pt x="792657" y="45986"/>
                </a:lnTo>
                <a:lnTo>
                  <a:pt x="796099" y="46151"/>
                </a:lnTo>
                <a:lnTo>
                  <a:pt x="796950" y="45402"/>
                </a:lnTo>
                <a:close/>
              </a:path>
              <a:path w="925829" h="254635">
                <a:moveTo>
                  <a:pt x="802132" y="119595"/>
                </a:moveTo>
                <a:lnTo>
                  <a:pt x="801801" y="118630"/>
                </a:lnTo>
                <a:lnTo>
                  <a:pt x="801204" y="118516"/>
                </a:lnTo>
                <a:lnTo>
                  <a:pt x="800836" y="118338"/>
                </a:lnTo>
                <a:lnTo>
                  <a:pt x="800569" y="118656"/>
                </a:lnTo>
                <a:lnTo>
                  <a:pt x="800112" y="118973"/>
                </a:lnTo>
                <a:lnTo>
                  <a:pt x="800125" y="119278"/>
                </a:lnTo>
                <a:lnTo>
                  <a:pt x="800125" y="119570"/>
                </a:lnTo>
                <a:lnTo>
                  <a:pt x="800608" y="120078"/>
                </a:lnTo>
                <a:lnTo>
                  <a:pt x="800912" y="120103"/>
                </a:lnTo>
                <a:lnTo>
                  <a:pt x="801738" y="120154"/>
                </a:lnTo>
                <a:lnTo>
                  <a:pt x="802132" y="119595"/>
                </a:lnTo>
                <a:close/>
              </a:path>
              <a:path w="925829" h="254635">
                <a:moveTo>
                  <a:pt x="816343" y="68008"/>
                </a:moveTo>
                <a:lnTo>
                  <a:pt x="815886" y="67513"/>
                </a:lnTo>
                <a:lnTo>
                  <a:pt x="815124" y="67589"/>
                </a:lnTo>
                <a:lnTo>
                  <a:pt x="814387" y="67665"/>
                </a:lnTo>
                <a:lnTo>
                  <a:pt x="814120" y="68224"/>
                </a:lnTo>
                <a:lnTo>
                  <a:pt x="814108" y="68897"/>
                </a:lnTo>
                <a:lnTo>
                  <a:pt x="814298" y="69608"/>
                </a:lnTo>
                <a:lnTo>
                  <a:pt x="814793" y="69951"/>
                </a:lnTo>
                <a:lnTo>
                  <a:pt x="815505" y="69621"/>
                </a:lnTo>
                <a:lnTo>
                  <a:pt x="815835" y="69481"/>
                </a:lnTo>
                <a:lnTo>
                  <a:pt x="816203" y="69049"/>
                </a:lnTo>
                <a:lnTo>
                  <a:pt x="816254" y="68707"/>
                </a:lnTo>
                <a:lnTo>
                  <a:pt x="816343" y="68008"/>
                </a:lnTo>
                <a:close/>
              </a:path>
              <a:path w="925829" h="254635">
                <a:moveTo>
                  <a:pt x="826554" y="1092"/>
                </a:moveTo>
                <a:lnTo>
                  <a:pt x="825690" y="279"/>
                </a:lnTo>
                <a:lnTo>
                  <a:pt x="824534" y="127"/>
                </a:lnTo>
                <a:lnTo>
                  <a:pt x="823569" y="0"/>
                </a:lnTo>
                <a:lnTo>
                  <a:pt x="822972" y="812"/>
                </a:lnTo>
                <a:lnTo>
                  <a:pt x="822858" y="1790"/>
                </a:lnTo>
                <a:lnTo>
                  <a:pt x="823036" y="2984"/>
                </a:lnTo>
                <a:lnTo>
                  <a:pt x="823607" y="3797"/>
                </a:lnTo>
                <a:lnTo>
                  <a:pt x="825792" y="3568"/>
                </a:lnTo>
                <a:lnTo>
                  <a:pt x="826262" y="3111"/>
                </a:lnTo>
                <a:lnTo>
                  <a:pt x="826554" y="1092"/>
                </a:lnTo>
                <a:close/>
              </a:path>
              <a:path w="925829" h="254635">
                <a:moveTo>
                  <a:pt x="832421" y="68326"/>
                </a:moveTo>
                <a:lnTo>
                  <a:pt x="831672" y="67691"/>
                </a:lnTo>
                <a:lnTo>
                  <a:pt x="829513" y="67919"/>
                </a:lnTo>
                <a:lnTo>
                  <a:pt x="829094" y="68681"/>
                </a:lnTo>
                <a:lnTo>
                  <a:pt x="829094" y="69672"/>
                </a:lnTo>
                <a:lnTo>
                  <a:pt x="829360" y="70764"/>
                </a:lnTo>
                <a:lnTo>
                  <a:pt x="830186" y="71145"/>
                </a:lnTo>
                <a:lnTo>
                  <a:pt x="831164" y="70739"/>
                </a:lnTo>
                <a:lnTo>
                  <a:pt x="831697" y="70523"/>
                </a:lnTo>
                <a:lnTo>
                  <a:pt x="832294" y="69837"/>
                </a:lnTo>
                <a:lnTo>
                  <a:pt x="832332" y="69316"/>
                </a:lnTo>
                <a:lnTo>
                  <a:pt x="832421" y="68326"/>
                </a:lnTo>
                <a:close/>
              </a:path>
              <a:path w="925829" h="254635">
                <a:moveTo>
                  <a:pt x="832535" y="206095"/>
                </a:moveTo>
                <a:lnTo>
                  <a:pt x="823899" y="203390"/>
                </a:lnTo>
                <a:lnTo>
                  <a:pt x="824064" y="197307"/>
                </a:lnTo>
                <a:lnTo>
                  <a:pt x="822286" y="195618"/>
                </a:lnTo>
                <a:lnTo>
                  <a:pt x="820902" y="193789"/>
                </a:lnTo>
                <a:lnTo>
                  <a:pt x="815276" y="194462"/>
                </a:lnTo>
                <a:lnTo>
                  <a:pt x="811644" y="195199"/>
                </a:lnTo>
                <a:lnTo>
                  <a:pt x="809167" y="198132"/>
                </a:lnTo>
                <a:lnTo>
                  <a:pt x="805370" y="200215"/>
                </a:lnTo>
                <a:lnTo>
                  <a:pt x="802043" y="202958"/>
                </a:lnTo>
                <a:lnTo>
                  <a:pt x="796886" y="209194"/>
                </a:lnTo>
                <a:lnTo>
                  <a:pt x="796963" y="212826"/>
                </a:lnTo>
                <a:lnTo>
                  <a:pt x="798753" y="215925"/>
                </a:lnTo>
                <a:lnTo>
                  <a:pt x="800531" y="219024"/>
                </a:lnTo>
                <a:lnTo>
                  <a:pt x="803910" y="218617"/>
                </a:lnTo>
                <a:lnTo>
                  <a:pt x="809574" y="217614"/>
                </a:lnTo>
                <a:lnTo>
                  <a:pt x="811822" y="217538"/>
                </a:lnTo>
                <a:lnTo>
                  <a:pt x="819327" y="220789"/>
                </a:lnTo>
                <a:lnTo>
                  <a:pt x="824407" y="217868"/>
                </a:lnTo>
                <a:lnTo>
                  <a:pt x="825588" y="212686"/>
                </a:lnTo>
                <a:lnTo>
                  <a:pt x="825944" y="212382"/>
                </a:lnTo>
                <a:lnTo>
                  <a:pt x="832535" y="206095"/>
                </a:lnTo>
                <a:close/>
              </a:path>
              <a:path w="925829" h="254635">
                <a:moveTo>
                  <a:pt x="839978" y="54102"/>
                </a:moveTo>
                <a:lnTo>
                  <a:pt x="834326" y="54394"/>
                </a:lnTo>
                <a:lnTo>
                  <a:pt x="831253" y="57518"/>
                </a:lnTo>
                <a:lnTo>
                  <a:pt x="831088" y="62179"/>
                </a:lnTo>
                <a:lnTo>
                  <a:pt x="832065" y="63538"/>
                </a:lnTo>
                <a:lnTo>
                  <a:pt x="834047" y="63944"/>
                </a:lnTo>
                <a:lnTo>
                  <a:pt x="836828" y="64071"/>
                </a:lnTo>
                <a:lnTo>
                  <a:pt x="839444" y="61137"/>
                </a:lnTo>
                <a:lnTo>
                  <a:pt x="839457" y="57962"/>
                </a:lnTo>
                <a:lnTo>
                  <a:pt x="839457" y="56286"/>
                </a:lnTo>
                <a:lnTo>
                  <a:pt x="839978" y="54102"/>
                </a:lnTo>
                <a:close/>
              </a:path>
              <a:path w="925829" h="254635">
                <a:moveTo>
                  <a:pt x="841336" y="144665"/>
                </a:moveTo>
                <a:lnTo>
                  <a:pt x="840790" y="144246"/>
                </a:lnTo>
                <a:lnTo>
                  <a:pt x="840028" y="144449"/>
                </a:lnTo>
                <a:lnTo>
                  <a:pt x="839736" y="144538"/>
                </a:lnTo>
                <a:lnTo>
                  <a:pt x="839597" y="145072"/>
                </a:lnTo>
                <a:lnTo>
                  <a:pt x="839381" y="145402"/>
                </a:lnTo>
                <a:lnTo>
                  <a:pt x="839698" y="145656"/>
                </a:lnTo>
                <a:lnTo>
                  <a:pt x="840003" y="146113"/>
                </a:lnTo>
                <a:lnTo>
                  <a:pt x="840320" y="146126"/>
                </a:lnTo>
                <a:lnTo>
                  <a:pt x="840638" y="146126"/>
                </a:lnTo>
                <a:lnTo>
                  <a:pt x="841197" y="145694"/>
                </a:lnTo>
                <a:lnTo>
                  <a:pt x="841336" y="144665"/>
                </a:lnTo>
                <a:close/>
              </a:path>
              <a:path w="925829" h="254635">
                <a:moveTo>
                  <a:pt x="842340" y="108445"/>
                </a:moveTo>
                <a:lnTo>
                  <a:pt x="842289" y="103873"/>
                </a:lnTo>
                <a:lnTo>
                  <a:pt x="841171" y="103060"/>
                </a:lnTo>
                <a:lnTo>
                  <a:pt x="839177" y="103238"/>
                </a:lnTo>
                <a:lnTo>
                  <a:pt x="836244" y="103428"/>
                </a:lnTo>
                <a:lnTo>
                  <a:pt x="834593" y="105295"/>
                </a:lnTo>
                <a:lnTo>
                  <a:pt x="835253" y="110020"/>
                </a:lnTo>
                <a:lnTo>
                  <a:pt x="836002" y="111747"/>
                </a:lnTo>
                <a:lnTo>
                  <a:pt x="841603" y="110718"/>
                </a:lnTo>
                <a:lnTo>
                  <a:pt x="842340" y="108445"/>
                </a:lnTo>
                <a:close/>
              </a:path>
              <a:path w="925829" h="254635">
                <a:moveTo>
                  <a:pt x="860996" y="146519"/>
                </a:moveTo>
                <a:lnTo>
                  <a:pt x="860844" y="137960"/>
                </a:lnTo>
                <a:lnTo>
                  <a:pt x="847509" y="146062"/>
                </a:lnTo>
                <a:lnTo>
                  <a:pt x="859434" y="147485"/>
                </a:lnTo>
                <a:lnTo>
                  <a:pt x="860996" y="146519"/>
                </a:lnTo>
                <a:close/>
              </a:path>
              <a:path w="925829" h="254635">
                <a:moveTo>
                  <a:pt x="861314" y="87972"/>
                </a:moveTo>
                <a:lnTo>
                  <a:pt x="861225" y="83197"/>
                </a:lnTo>
                <a:lnTo>
                  <a:pt x="860844" y="81114"/>
                </a:lnTo>
                <a:lnTo>
                  <a:pt x="855395" y="81026"/>
                </a:lnTo>
                <a:lnTo>
                  <a:pt x="852525" y="83921"/>
                </a:lnTo>
                <a:lnTo>
                  <a:pt x="852436" y="88430"/>
                </a:lnTo>
                <a:lnTo>
                  <a:pt x="854329" y="90703"/>
                </a:lnTo>
                <a:lnTo>
                  <a:pt x="856107" y="90766"/>
                </a:lnTo>
                <a:lnTo>
                  <a:pt x="858494" y="90855"/>
                </a:lnTo>
                <a:lnTo>
                  <a:pt x="861314" y="87972"/>
                </a:lnTo>
                <a:close/>
              </a:path>
              <a:path w="925829" h="254635">
                <a:moveTo>
                  <a:pt x="863320" y="67030"/>
                </a:moveTo>
                <a:lnTo>
                  <a:pt x="862545" y="66408"/>
                </a:lnTo>
                <a:lnTo>
                  <a:pt x="860348" y="66560"/>
                </a:lnTo>
                <a:lnTo>
                  <a:pt x="860005" y="67386"/>
                </a:lnTo>
                <a:lnTo>
                  <a:pt x="860044" y="68364"/>
                </a:lnTo>
                <a:lnTo>
                  <a:pt x="860310" y="69418"/>
                </a:lnTo>
                <a:lnTo>
                  <a:pt x="861060" y="69913"/>
                </a:lnTo>
                <a:lnTo>
                  <a:pt x="862076" y="69481"/>
                </a:lnTo>
                <a:lnTo>
                  <a:pt x="862596" y="69265"/>
                </a:lnTo>
                <a:lnTo>
                  <a:pt x="863180" y="68554"/>
                </a:lnTo>
                <a:lnTo>
                  <a:pt x="863320" y="67030"/>
                </a:lnTo>
                <a:close/>
              </a:path>
              <a:path w="925829" h="254635">
                <a:moveTo>
                  <a:pt x="882370" y="55295"/>
                </a:moveTo>
                <a:lnTo>
                  <a:pt x="881405" y="54381"/>
                </a:lnTo>
                <a:lnTo>
                  <a:pt x="876020" y="54521"/>
                </a:lnTo>
                <a:lnTo>
                  <a:pt x="872121" y="57899"/>
                </a:lnTo>
                <a:lnTo>
                  <a:pt x="872223" y="60680"/>
                </a:lnTo>
                <a:lnTo>
                  <a:pt x="872299" y="62903"/>
                </a:lnTo>
                <a:lnTo>
                  <a:pt x="874585" y="65519"/>
                </a:lnTo>
                <a:lnTo>
                  <a:pt x="879170" y="65100"/>
                </a:lnTo>
                <a:lnTo>
                  <a:pt x="882370" y="60782"/>
                </a:lnTo>
                <a:lnTo>
                  <a:pt x="882370" y="55295"/>
                </a:lnTo>
                <a:close/>
              </a:path>
              <a:path w="925829" h="254635">
                <a:moveTo>
                  <a:pt x="890066" y="52489"/>
                </a:moveTo>
                <a:lnTo>
                  <a:pt x="889063" y="51396"/>
                </a:lnTo>
                <a:lnTo>
                  <a:pt x="885177" y="51511"/>
                </a:lnTo>
                <a:lnTo>
                  <a:pt x="883970" y="52590"/>
                </a:lnTo>
                <a:lnTo>
                  <a:pt x="884047" y="56248"/>
                </a:lnTo>
                <a:lnTo>
                  <a:pt x="885494" y="57048"/>
                </a:lnTo>
                <a:lnTo>
                  <a:pt x="887133" y="57505"/>
                </a:lnTo>
                <a:lnTo>
                  <a:pt x="889215" y="57365"/>
                </a:lnTo>
                <a:lnTo>
                  <a:pt x="889965" y="56146"/>
                </a:lnTo>
                <a:lnTo>
                  <a:pt x="890016" y="54381"/>
                </a:lnTo>
                <a:lnTo>
                  <a:pt x="890066" y="52489"/>
                </a:lnTo>
                <a:close/>
              </a:path>
              <a:path w="925829" h="254635">
                <a:moveTo>
                  <a:pt x="905471" y="138366"/>
                </a:moveTo>
                <a:lnTo>
                  <a:pt x="904354" y="137566"/>
                </a:lnTo>
                <a:lnTo>
                  <a:pt x="903808" y="137160"/>
                </a:lnTo>
                <a:lnTo>
                  <a:pt x="900150" y="141516"/>
                </a:lnTo>
                <a:lnTo>
                  <a:pt x="901979" y="142849"/>
                </a:lnTo>
                <a:lnTo>
                  <a:pt x="905471" y="138366"/>
                </a:lnTo>
                <a:close/>
              </a:path>
              <a:path w="925829" h="254635">
                <a:moveTo>
                  <a:pt x="913206" y="249008"/>
                </a:moveTo>
                <a:lnTo>
                  <a:pt x="912787" y="244576"/>
                </a:lnTo>
                <a:lnTo>
                  <a:pt x="911580" y="244043"/>
                </a:lnTo>
                <a:lnTo>
                  <a:pt x="911402" y="243192"/>
                </a:lnTo>
                <a:lnTo>
                  <a:pt x="911059" y="241033"/>
                </a:lnTo>
                <a:lnTo>
                  <a:pt x="909815" y="239915"/>
                </a:lnTo>
                <a:lnTo>
                  <a:pt x="906767" y="240512"/>
                </a:lnTo>
                <a:lnTo>
                  <a:pt x="905954" y="240588"/>
                </a:lnTo>
                <a:lnTo>
                  <a:pt x="905192" y="240741"/>
                </a:lnTo>
                <a:lnTo>
                  <a:pt x="901966" y="239077"/>
                </a:lnTo>
                <a:lnTo>
                  <a:pt x="898423" y="237667"/>
                </a:lnTo>
                <a:lnTo>
                  <a:pt x="893826" y="237756"/>
                </a:lnTo>
                <a:lnTo>
                  <a:pt x="893762" y="236639"/>
                </a:lnTo>
                <a:lnTo>
                  <a:pt x="892924" y="236283"/>
                </a:lnTo>
                <a:lnTo>
                  <a:pt x="891197" y="236512"/>
                </a:lnTo>
                <a:lnTo>
                  <a:pt x="890714" y="236956"/>
                </a:lnTo>
                <a:lnTo>
                  <a:pt x="890562" y="237655"/>
                </a:lnTo>
                <a:lnTo>
                  <a:pt x="890866" y="238594"/>
                </a:lnTo>
                <a:lnTo>
                  <a:pt x="891540" y="239090"/>
                </a:lnTo>
                <a:lnTo>
                  <a:pt x="892733" y="238937"/>
                </a:lnTo>
                <a:lnTo>
                  <a:pt x="893038" y="238823"/>
                </a:lnTo>
                <a:lnTo>
                  <a:pt x="896353" y="242265"/>
                </a:lnTo>
                <a:lnTo>
                  <a:pt x="899109" y="245402"/>
                </a:lnTo>
                <a:lnTo>
                  <a:pt x="901992" y="248094"/>
                </a:lnTo>
                <a:lnTo>
                  <a:pt x="902068" y="252336"/>
                </a:lnTo>
                <a:lnTo>
                  <a:pt x="903046" y="253860"/>
                </a:lnTo>
                <a:lnTo>
                  <a:pt x="908024" y="254469"/>
                </a:lnTo>
                <a:lnTo>
                  <a:pt x="910869" y="252399"/>
                </a:lnTo>
                <a:lnTo>
                  <a:pt x="911872" y="249631"/>
                </a:lnTo>
                <a:lnTo>
                  <a:pt x="913206" y="249008"/>
                </a:lnTo>
                <a:close/>
              </a:path>
              <a:path w="925829" h="254635">
                <a:moveTo>
                  <a:pt x="925550" y="193052"/>
                </a:moveTo>
                <a:lnTo>
                  <a:pt x="925029" y="192265"/>
                </a:lnTo>
                <a:lnTo>
                  <a:pt x="922705" y="191922"/>
                </a:lnTo>
                <a:lnTo>
                  <a:pt x="921791" y="192455"/>
                </a:lnTo>
                <a:lnTo>
                  <a:pt x="921562" y="193789"/>
                </a:lnTo>
                <a:lnTo>
                  <a:pt x="921689" y="194919"/>
                </a:lnTo>
                <a:lnTo>
                  <a:pt x="922058" y="196037"/>
                </a:lnTo>
                <a:lnTo>
                  <a:pt x="924839" y="196253"/>
                </a:lnTo>
                <a:lnTo>
                  <a:pt x="925398" y="195186"/>
                </a:lnTo>
                <a:lnTo>
                  <a:pt x="925487" y="194017"/>
                </a:lnTo>
                <a:lnTo>
                  <a:pt x="925550" y="193052"/>
                </a:lnTo>
                <a:close/>
              </a:path>
            </a:pathLst>
          </a:custGeom>
          <a:solidFill>
            <a:srgbClr val="16568B"/>
          </a:solidFill>
        </p:spPr>
        <p:txBody>
          <a:bodyPr wrap="square" lIns="0" tIns="0" rIns="0" bIns="0" rtlCol="0"/>
          <a:lstStyle/>
          <a:p>
            <a:endParaRPr/>
          </a:p>
        </p:txBody>
      </p:sp>
      <p:sp>
        <p:nvSpPr>
          <p:cNvPr id="226" name="bg object 226"/>
          <p:cNvSpPr/>
          <p:nvPr/>
        </p:nvSpPr>
        <p:spPr>
          <a:xfrm>
            <a:off x="5366880" y="3959542"/>
            <a:ext cx="933450" cy="260350"/>
          </a:xfrm>
          <a:custGeom>
            <a:avLst/>
            <a:gdLst/>
            <a:ahLst/>
            <a:cxnLst/>
            <a:rect l="l" t="t" r="r" b="b"/>
            <a:pathLst>
              <a:path w="933450" h="260350">
                <a:moveTo>
                  <a:pt x="3251" y="102857"/>
                </a:moveTo>
                <a:lnTo>
                  <a:pt x="2781" y="102108"/>
                </a:lnTo>
                <a:lnTo>
                  <a:pt x="1244" y="102158"/>
                </a:lnTo>
                <a:lnTo>
                  <a:pt x="558" y="102793"/>
                </a:lnTo>
                <a:lnTo>
                  <a:pt x="355" y="103289"/>
                </a:lnTo>
                <a:lnTo>
                  <a:pt x="0" y="104140"/>
                </a:lnTo>
                <a:lnTo>
                  <a:pt x="304" y="105054"/>
                </a:lnTo>
                <a:lnTo>
                  <a:pt x="1371" y="105244"/>
                </a:lnTo>
                <a:lnTo>
                  <a:pt x="2387" y="105435"/>
                </a:lnTo>
                <a:lnTo>
                  <a:pt x="2971" y="104775"/>
                </a:lnTo>
                <a:lnTo>
                  <a:pt x="3187" y="103847"/>
                </a:lnTo>
                <a:lnTo>
                  <a:pt x="3251" y="102857"/>
                </a:lnTo>
                <a:close/>
              </a:path>
              <a:path w="933450" h="260350">
                <a:moveTo>
                  <a:pt x="24142" y="258711"/>
                </a:moveTo>
                <a:lnTo>
                  <a:pt x="23952" y="258076"/>
                </a:lnTo>
                <a:lnTo>
                  <a:pt x="23202" y="257797"/>
                </a:lnTo>
                <a:lnTo>
                  <a:pt x="22047" y="257378"/>
                </a:lnTo>
                <a:lnTo>
                  <a:pt x="20942" y="257416"/>
                </a:lnTo>
                <a:lnTo>
                  <a:pt x="20193" y="258559"/>
                </a:lnTo>
                <a:lnTo>
                  <a:pt x="20002" y="259359"/>
                </a:lnTo>
                <a:lnTo>
                  <a:pt x="20421" y="259854"/>
                </a:lnTo>
                <a:lnTo>
                  <a:pt x="22110" y="260286"/>
                </a:lnTo>
                <a:lnTo>
                  <a:pt x="23025" y="260108"/>
                </a:lnTo>
                <a:lnTo>
                  <a:pt x="23647" y="259334"/>
                </a:lnTo>
                <a:lnTo>
                  <a:pt x="24142" y="258711"/>
                </a:lnTo>
                <a:close/>
              </a:path>
              <a:path w="933450" h="260350">
                <a:moveTo>
                  <a:pt x="24485" y="245465"/>
                </a:moveTo>
                <a:lnTo>
                  <a:pt x="24193" y="243624"/>
                </a:lnTo>
                <a:lnTo>
                  <a:pt x="23914" y="241858"/>
                </a:lnTo>
                <a:lnTo>
                  <a:pt x="22656" y="240766"/>
                </a:lnTo>
                <a:lnTo>
                  <a:pt x="19608" y="240969"/>
                </a:lnTo>
                <a:lnTo>
                  <a:pt x="18707" y="241465"/>
                </a:lnTo>
                <a:lnTo>
                  <a:pt x="18199" y="242392"/>
                </a:lnTo>
                <a:lnTo>
                  <a:pt x="17818" y="241007"/>
                </a:lnTo>
                <a:lnTo>
                  <a:pt x="8140" y="251510"/>
                </a:lnTo>
                <a:lnTo>
                  <a:pt x="20967" y="252425"/>
                </a:lnTo>
                <a:lnTo>
                  <a:pt x="19354" y="246583"/>
                </a:lnTo>
                <a:lnTo>
                  <a:pt x="19939" y="246964"/>
                </a:lnTo>
                <a:lnTo>
                  <a:pt x="20662" y="247167"/>
                </a:lnTo>
                <a:lnTo>
                  <a:pt x="23368" y="246761"/>
                </a:lnTo>
                <a:lnTo>
                  <a:pt x="24485" y="245465"/>
                </a:lnTo>
                <a:close/>
              </a:path>
              <a:path w="933450" h="260350">
                <a:moveTo>
                  <a:pt x="77495" y="225806"/>
                </a:moveTo>
                <a:lnTo>
                  <a:pt x="77470" y="224637"/>
                </a:lnTo>
                <a:lnTo>
                  <a:pt x="77139" y="223545"/>
                </a:lnTo>
                <a:lnTo>
                  <a:pt x="76936" y="222897"/>
                </a:lnTo>
                <a:lnTo>
                  <a:pt x="76403" y="222554"/>
                </a:lnTo>
                <a:lnTo>
                  <a:pt x="75641" y="222681"/>
                </a:lnTo>
                <a:lnTo>
                  <a:pt x="74739" y="223088"/>
                </a:lnTo>
                <a:lnTo>
                  <a:pt x="74244" y="223774"/>
                </a:lnTo>
                <a:lnTo>
                  <a:pt x="74371" y="224713"/>
                </a:lnTo>
                <a:lnTo>
                  <a:pt x="74485" y="225628"/>
                </a:lnTo>
                <a:lnTo>
                  <a:pt x="75057" y="226428"/>
                </a:lnTo>
                <a:lnTo>
                  <a:pt x="76085" y="226161"/>
                </a:lnTo>
                <a:lnTo>
                  <a:pt x="77495" y="225806"/>
                </a:lnTo>
                <a:close/>
              </a:path>
              <a:path w="933450" h="260350">
                <a:moveTo>
                  <a:pt x="94551" y="257606"/>
                </a:moveTo>
                <a:lnTo>
                  <a:pt x="94284" y="257073"/>
                </a:lnTo>
                <a:lnTo>
                  <a:pt x="93522" y="256908"/>
                </a:lnTo>
                <a:lnTo>
                  <a:pt x="92760" y="256984"/>
                </a:lnTo>
                <a:lnTo>
                  <a:pt x="92240" y="257365"/>
                </a:lnTo>
                <a:lnTo>
                  <a:pt x="92163" y="258076"/>
                </a:lnTo>
                <a:lnTo>
                  <a:pt x="92100" y="258749"/>
                </a:lnTo>
                <a:lnTo>
                  <a:pt x="92456" y="259321"/>
                </a:lnTo>
                <a:lnTo>
                  <a:pt x="93205" y="259397"/>
                </a:lnTo>
                <a:lnTo>
                  <a:pt x="93992" y="259486"/>
                </a:lnTo>
                <a:lnTo>
                  <a:pt x="94449" y="258991"/>
                </a:lnTo>
                <a:lnTo>
                  <a:pt x="94551" y="257606"/>
                </a:lnTo>
                <a:close/>
              </a:path>
              <a:path w="933450" h="260350">
                <a:moveTo>
                  <a:pt x="114249" y="245249"/>
                </a:moveTo>
                <a:lnTo>
                  <a:pt x="113893" y="245008"/>
                </a:lnTo>
                <a:lnTo>
                  <a:pt x="113360" y="245071"/>
                </a:lnTo>
                <a:lnTo>
                  <a:pt x="112458" y="245478"/>
                </a:lnTo>
                <a:lnTo>
                  <a:pt x="111988" y="246176"/>
                </a:lnTo>
                <a:lnTo>
                  <a:pt x="112052" y="247091"/>
                </a:lnTo>
                <a:lnTo>
                  <a:pt x="112077" y="247357"/>
                </a:lnTo>
                <a:lnTo>
                  <a:pt x="112725" y="247865"/>
                </a:lnTo>
                <a:lnTo>
                  <a:pt x="112877" y="247815"/>
                </a:lnTo>
                <a:lnTo>
                  <a:pt x="113779" y="247434"/>
                </a:lnTo>
                <a:lnTo>
                  <a:pt x="113995" y="246570"/>
                </a:lnTo>
                <a:lnTo>
                  <a:pt x="114160" y="245745"/>
                </a:lnTo>
                <a:lnTo>
                  <a:pt x="114249" y="245249"/>
                </a:lnTo>
                <a:close/>
              </a:path>
              <a:path w="933450" h="260350">
                <a:moveTo>
                  <a:pt x="118872" y="102971"/>
                </a:moveTo>
                <a:lnTo>
                  <a:pt x="118795" y="102222"/>
                </a:lnTo>
                <a:lnTo>
                  <a:pt x="118668" y="100850"/>
                </a:lnTo>
                <a:lnTo>
                  <a:pt x="117741" y="100279"/>
                </a:lnTo>
                <a:lnTo>
                  <a:pt x="116357" y="100584"/>
                </a:lnTo>
                <a:lnTo>
                  <a:pt x="115633" y="100749"/>
                </a:lnTo>
                <a:lnTo>
                  <a:pt x="115277" y="101333"/>
                </a:lnTo>
                <a:lnTo>
                  <a:pt x="115341" y="102069"/>
                </a:lnTo>
                <a:lnTo>
                  <a:pt x="115709" y="103009"/>
                </a:lnTo>
                <a:lnTo>
                  <a:pt x="116446" y="103517"/>
                </a:lnTo>
                <a:lnTo>
                  <a:pt x="118275" y="103466"/>
                </a:lnTo>
                <a:lnTo>
                  <a:pt x="118872" y="102971"/>
                </a:lnTo>
                <a:close/>
              </a:path>
              <a:path w="933450" h="260350">
                <a:moveTo>
                  <a:pt x="124472" y="164122"/>
                </a:moveTo>
                <a:lnTo>
                  <a:pt x="123977" y="161544"/>
                </a:lnTo>
                <a:lnTo>
                  <a:pt x="119037" y="159270"/>
                </a:lnTo>
                <a:lnTo>
                  <a:pt x="115887" y="160096"/>
                </a:lnTo>
                <a:lnTo>
                  <a:pt x="113588" y="163601"/>
                </a:lnTo>
                <a:lnTo>
                  <a:pt x="114465" y="169837"/>
                </a:lnTo>
                <a:lnTo>
                  <a:pt x="115874" y="170865"/>
                </a:lnTo>
                <a:lnTo>
                  <a:pt x="116382" y="170916"/>
                </a:lnTo>
                <a:lnTo>
                  <a:pt x="116814" y="171056"/>
                </a:lnTo>
                <a:lnTo>
                  <a:pt x="119380" y="170370"/>
                </a:lnTo>
                <a:lnTo>
                  <a:pt x="121704" y="169367"/>
                </a:lnTo>
                <a:lnTo>
                  <a:pt x="122974" y="166954"/>
                </a:lnTo>
                <a:lnTo>
                  <a:pt x="124472" y="164122"/>
                </a:lnTo>
                <a:close/>
              </a:path>
              <a:path w="933450" h="260350">
                <a:moveTo>
                  <a:pt x="158457" y="103657"/>
                </a:moveTo>
                <a:lnTo>
                  <a:pt x="157861" y="101396"/>
                </a:lnTo>
                <a:lnTo>
                  <a:pt x="156959" y="100901"/>
                </a:lnTo>
                <a:lnTo>
                  <a:pt x="153720" y="101485"/>
                </a:lnTo>
                <a:lnTo>
                  <a:pt x="151422" y="101841"/>
                </a:lnTo>
                <a:lnTo>
                  <a:pt x="149364" y="104152"/>
                </a:lnTo>
                <a:lnTo>
                  <a:pt x="152234" y="105473"/>
                </a:lnTo>
                <a:lnTo>
                  <a:pt x="154343" y="105143"/>
                </a:lnTo>
                <a:lnTo>
                  <a:pt x="156413" y="104800"/>
                </a:lnTo>
                <a:lnTo>
                  <a:pt x="157734" y="104584"/>
                </a:lnTo>
                <a:lnTo>
                  <a:pt x="158457" y="103657"/>
                </a:lnTo>
                <a:close/>
              </a:path>
              <a:path w="933450" h="260350">
                <a:moveTo>
                  <a:pt x="171424" y="129768"/>
                </a:moveTo>
                <a:lnTo>
                  <a:pt x="171297" y="128993"/>
                </a:lnTo>
                <a:lnTo>
                  <a:pt x="170789" y="128320"/>
                </a:lnTo>
                <a:lnTo>
                  <a:pt x="170116" y="127723"/>
                </a:lnTo>
                <a:lnTo>
                  <a:pt x="169189" y="128282"/>
                </a:lnTo>
                <a:lnTo>
                  <a:pt x="168732" y="128562"/>
                </a:lnTo>
                <a:lnTo>
                  <a:pt x="168198" y="129336"/>
                </a:lnTo>
                <a:lnTo>
                  <a:pt x="168592" y="130619"/>
                </a:lnTo>
                <a:lnTo>
                  <a:pt x="169494" y="130873"/>
                </a:lnTo>
                <a:lnTo>
                  <a:pt x="171056" y="130276"/>
                </a:lnTo>
                <a:lnTo>
                  <a:pt x="171424" y="129768"/>
                </a:lnTo>
                <a:close/>
              </a:path>
              <a:path w="933450" h="260350">
                <a:moveTo>
                  <a:pt x="192316" y="132435"/>
                </a:moveTo>
                <a:lnTo>
                  <a:pt x="191897" y="131914"/>
                </a:lnTo>
                <a:lnTo>
                  <a:pt x="190373" y="131889"/>
                </a:lnTo>
                <a:lnTo>
                  <a:pt x="189877" y="132283"/>
                </a:lnTo>
                <a:lnTo>
                  <a:pt x="189687" y="132969"/>
                </a:lnTo>
                <a:lnTo>
                  <a:pt x="189661" y="133718"/>
                </a:lnTo>
                <a:lnTo>
                  <a:pt x="190055" y="134175"/>
                </a:lnTo>
                <a:lnTo>
                  <a:pt x="190842" y="134200"/>
                </a:lnTo>
                <a:lnTo>
                  <a:pt x="191554" y="134226"/>
                </a:lnTo>
                <a:lnTo>
                  <a:pt x="192138" y="133858"/>
                </a:lnTo>
                <a:lnTo>
                  <a:pt x="192316" y="132435"/>
                </a:lnTo>
                <a:close/>
              </a:path>
              <a:path w="933450" h="260350">
                <a:moveTo>
                  <a:pt x="244195" y="255320"/>
                </a:moveTo>
                <a:lnTo>
                  <a:pt x="243598" y="254787"/>
                </a:lnTo>
                <a:lnTo>
                  <a:pt x="242862" y="254812"/>
                </a:lnTo>
                <a:lnTo>
                  <a:pt x="241858" y="254850"/>
                </a:lnTo>
                <a:lnTo>
                  <a:pt x="241236" y="255460"/>
                </a:lnTo>
                <a:lnTo>
                  <a:pt x="241515" y="257098"/>
                </a:lnTo>
                <a:lnTo>
                  <a:pt x="242138" y="257378"/>
                </a:lnTo>
                <a:lnTo>
                  <a:pt x="243103" y="257327"/>
                </a:lnTo>
                <a:lnTo>
                  <a:pt x="243370" y="256971"/>
                </a:lnTo>
                <a:lnTo>
                  <a:pt x="243941" y="256540"/>
                </a:lnTo>
                <a:lnTo>
                  <a:pt x="244043" y="256019"/>
                </a:lnTo>
                <a:lnTo>
                  <a:pt x="244195" y="255320"/>
                </a:lnTo>
                <a:close/>
              </a:path>
              <a:path w="933450" h="260350">
                <a:moveTo>
                  <a:pt x="274421" y="101625"/>
                </a:moveTo>
                <a:lnTo>
                  <a:pt x="273989" y="101003"/>
                </a:lnTo>
                <a:lnTo>
                  <a:pt x="273786" y="100723"/>
                </a:lnTo>
                <a:lnTo>
                  <a:pt x="273100" y="100482"/>
                </a:lnTo>
                <a:lnTo>
                  <a:pt x="272796" y="100596"/>
                </a:lnTo>
                <a:lnTo>
                  <a:pt x="272008" y="100901"/>
                </a:lnTo>
                <a:lnTo>
                  <a:pt x="271907" y="101638"/>
                </a:lnTo>
                <a:lnTo>
                  <a:pt x="272338" y="102247"/>
                </a:lnTo>
                <a:lnTo>
                  <a:pt x="272529" y="102527"/>
                </a:lnTo>
                <a:lnTo>
                  <a:pt x="273126" y="102565"/>
                </a:lnTo>
                <a:lnTo>
                  <a:pt x="273532" y="102717"/>
                </a:lnTo>
                <a:lnTo>
                  <a:pt x="274307" y="102285"/>
                </a:lnTo>
                <a:lnTo>
                  <a:pt x="274421" y="101625"/>
                </a:lnTo>
                <a:close/>
              </a:path>
              <a:path w="933450" h="260350">
                <a:moveTo>
                  <a:pt x="275297" y="255206"/>
                </a:moveTo>
                <a:lnTo>
                  <a:pt x="274942" y="254723"/>
                </a:lnTo>
                <a:lnTo>
                  <a:pt x="274269" y="254482"/>
                </a:lnTo>
                <a:lnTo>
                  <a:pt x="273761" y="254444"/>
                </a:lnTo>
                <a:lnTo>
                  <a:pt x="273456" y="254635"/>
                </a:lnTo>
                <a:lnTo>
                  <a:pt x="273278" y="254914"/>
                </a:lnTo>
                <a:lnTo>
                  <a:pt x="272897" y="254698"/>
                </a:lnTo>
                <a:lnTo>
                  <a:pt x="272427" y="254571"/>
                </a:lnTo>
                <a:lnTo>
                  <a:pt x="270700" y="254596"/>
                </a:lnTo>
                <a:lnTo>
                  <a:pt x="270357" y="255447"/>
                </a:lnTo>
                <a:lnTo>
                  <a:pt x="270281" y="256400"/>
                </a:lnTo>
                <a:lnTo>
                  <a:pt x="270357" y="257721"/>
                </a:lnTo>
                <a:lnTo>
                  <a:pt x="271208" y="258483"/>
                </a:lnTo>
                <a:lnTo>
                  <a:pt x="273456" y="258749"/>
                </a:lnTo>
                <a:lnTo>
                  <a:pt x="274358" y="258114"/>
                </a:lnTo>
                <a:lnTo>
                  <a:pt x="274370" y="256946"/>
                </a:lnTo>
                <a:lnTo>
                  <a:pt x="274358" y="256781"/>
                </a:lnTo>
                <a:lnTo>
                  <a:pt x="274332" y="256616"/>
                </a:lnTo>
                <a:lnTo>
                  <a:pt x="274701" y="256527"/>
                </a:lnTo>
                <a:lnTo>
                  <a:pt x="274980" y="256260"/>
                </a:lnTo>
                <a:lnTo>
                  <a:pt x="275094" y="255854"/>
                </a:lnTo>
                <a:lnTo>
                  <a:pt x="275297" y="255206"/>
                </a:lnTo>
                <a:close/>
              </a:path>
              <a:path w="933450" h="260350">
                <a:moveTo>
                  <a:pt x="279095" y="135001"/>
                </a:moveTo>
                <a:lnTo>
                  <a:pt x="278650" y="133070"/>
                </a:lnTo>
                <a:lnTo>
                  <a:pt x="277914" y="132613"/>
                </a:lnTo>
                <a:lnTo>
                  <a:pt x="276834" y="132715"/>
                </a:lnTo>
                <a:lnTo>
                  <a:pt x="275793" y="132956"/>
                </a:lnTo>
                <a:lnTo>
                  <a:pt x="275094" y="133578"/>
                </a:lnTo>
                <a:lnTo>
                  <a:pt x="275247" y="134594"/>
                </a:lnTo>
                <a:lnTo>
                  <a:pt x="275437" y="135890"/>
                </a:lnTo>
                <a:lnTo>
                  <a:pt x="276364" y="136550"/>
                </a:lnTo>
                <a:lnTo>
                  <a:pt x="278765" y="135890"/>
                </a:lnTo>
                <a:lnTo>
                  <a:pt x="279095" y="135001"/>
                </a:lnTo>
                <a:close/>
              </a:path>
              <a:path w="933450" h="260350">
                <a:moveTo>
                  <a:pt x="280263" y="83464"/>
                </a:moveTo>
                <a:lnTo>
                  <a:pt x="280098" y="80759"/>
                </a:lnTo>
                <a:lnTo>
                  <a:pt x="279400" y="79603"/>
                </a:lnTo>
                <a:lnTo>
                  <a:pt x="277698" y="79629"/>
                </a:lnTo>
                <a:lnTo>
                  <a:pt x="276339" y="79654"/>
                </a:lnTo>
                <a:lnTo>
                  <a:pt x="275691" y="80594"/>
                </a:lnTo>
                <a:lnTo>
                  <a:pt x="275602" y="83362"/>
                </a:lnTo>
                <a:lnTo>
                  <a:pt x="276402" y="84277"/>
                </a:lnTo>
                <a:lnTo>
                  <a:pt x="279552" y="84226"/>
                </a:lnTo>
                <a:lnTo>
                  <a:pt x="280263" y="83464"/>
                </a:lnTo>
                <a:close/>
              </a:path>
              <a:path w="933450" h="260350">
                <a:moveTo>
                  <a:pt x="292735" y="128765"/>
                </a:moveTo>
                <a:lnTo>
                  <a:pt x="292709" y="126949"/>
                </a:lnTo>
                <a:lnTo>
                  <a:pt x="292696" y="126034"/>
                </a:lnTo>
                <a:lnTo>
                  <a:pt x="292163" y="125260"/>
                </a:lnTo>
                <a:lnTo>
                  <a:pt x="288023" y="129311"/>
                </a:lnTo>
                <a:lnTo>
                  <a:pt x="288721" y="130162"/>
                </a:lnTo>
                <a:lnTo>
                  <a:pt x="291642" y="129921"/>
                </a:lnTo>
                <a:lnTo>
                  <a:pt x="292735" y="128765"/>
                </a:lnTo>
                <a:close/>
              </a:path>
              <a:path w="933450" h="260350">
                <a:moveTo>
                  <a:pt x="293217" y="97739"/>
                </a:moveTo>
                <a:lnTo>
                  <a:pt x="292671" y="97332"/>
                </a:lnTo>
                <a:lnTo>
                  <a:pt x="291909" y="97282"/>
                </a:lnTo>
                <a:lnTo>
                  <a:pt x="290855" y="97218"/>
                </a:lnTo>
                <a:lnTo>
                  <a:pt x="290156" y="97675"/>
                </a:lnTo>
                <a:lnTo>
                  <a:pt x="289979" y="98704"/>
                </a:lnTo>
                <a:lnTo>
                  <a:pt x="290017" y="99720"/>
                </a:lnTo>
                <a:lnTo>
                  <a:pt x="290550" y="100406"/>
                </a:lnTo>
                <a:lnTo>
                  <a:pt x="291630" y="100342"/>
                </a:lnTo>
                <a:lnTo>
                  <a:pt x="292709" y="100266"/>
                </a:lnTo>
                <a:lnTo>
                  <a:pt x="293179" y="99504"/>
                </a:lnTo>
                <a:lnTo>
                  <a:pt x="293204" y="98526"/>
                </a:lnTo>
                <a:lnTo>
                  <a:pt x="293217" y="97739"/>
                </a:lnTo>
                <a:close/>
              </a:path>
              <a:path w="933450" h="260350">
                <a:moveTo>
                  <a:pt x="313207" y="97891"/>
                </a:moveTo>
                <a:lnTo>
                  <a:pt x="313143" y="97459"/>
                </a:lnTo>
                <a:lnTo>
                  <a:pt x="312966" y="97155"/>
                </a:lnTo>
                <a:lnTo>
                  <a:pt x="312839" y="96837"/>
                </a:lnTo>
                <a:lnTo>
                  <a:pt x="312559" y="97066"/>
                </a:lnTo>
                <a:lnTo>
                  <a:pt x="312267" y="97282"/>
                </a:lnTo>
                <a:lnTo>
                  <a:pt x="311975" y="97510"/>
                </a:lnTo>
                <a:lnTo>
                  <a:pt x="312242" y="97726"/>
                </a:lnTo>
                <a:lnTo>
                  <a:pt x="312483" y="97967"/>
                </a:lnTo>
                <a:lnTo>
                  <a:pt x="312775" y="98145"/>
                </a:lnTo>
                <a:lnTo>
                  <a:pt x="313207" y="97891"/>
                </a:lnTo>
                <a:close/>
              </a:path>
              <a:path w="933450" h="260350">
                <a:moveTo>
                  <a:pt x="317792" y="240080"/>
                </a:moveTo>
                <a:lnTo>
                  <a:pt x="317436" y="239547"/>
                </a:lnTo>
                <a:lnTo>
                  <a:pt x="316572" y="239483"/>
                </a:lnTo>
                <a:lnTo>
                  <a:pt x="315620" y="239903"/>
                </a:lnTo>
                <a:lnTo>
                  <a:pt x="315150" y="240690"/>
                </a:lnTo>
                <a:lnTo>
                  <a:pt x="315201" y="241617"/>
                </a:lnTo>
                <a:lnTo>
                  <a:pt x="315226" y="242303"/>
                </a:lnTo>
                <a:lnTo>
                  <a:pt x="315823" y="243001"/>
                </a:lnTo>
                <a:lnTo>
                  <a:pt x="317703" y="242735"/>
                </a:lnTo>
                <a:lnTo>
                  <a:pt x="317766" y="241693"/>
                </a:lnTo>
                <a:lnTo>
                  <a:pt x="317792" y="240080"/>
                </a:lnTo>
                <a:close/>
              </a:path>
              <a:path w="933450" h="260350">
                <a:moveTo>
                  <a:pt x="323583" y="98653"/>
                </a:moveTo>
                <a:lnTo>
                  <a:pt x="322110" y="97434"/>
                </a:lnTo>
                <a:lnTo>
                  <a:pt x="318300" y="97269"/>
                </a:lnTo>
                <a:lnTo>
                  <a:pt x="317868" y="98361"/>
                </a:lnTo>
                <a:lnTo>
                  <a:pt x="317919" y="99974"/>
                </a:lnTo>
                <a:lnTo>
                  <a:pt x="318693" y="101193"/>
                </a:lnTo>
                <a:lnTo>
                  <a:pt x="317703" y="103873"/>
                </a:lnTo>
                <a:lnTo>
                  <a:pt x="323049" y="104267"/>
                </a:lnTo>
                <a:lnTo>
                  <a:pt x="323392" y="102704"/>
                </a:lnTo>
                <a:lnTo>
                  <a:pt x="323469" y="101092"/>
                </a:lnTo>
                <a:lnTo>
                  <a:pt x="323583" y="98653"/>
                </a:lnTo>
                <a:close/>
              </a:path>
              <a:path w="933450" h="260350">
                <a:moveTo>
                  <a:pt x="342658" y="118287"/>
                </a:moveTo>
                <a:lnTo>
                  <a:pt x="340766" y="115392"/>
                </a:lnTo>
                <a:lnTo>
                  <a:pt x="341477" y="110655"/>
                </a:lnTo>
                <a:lnTo>
                  <a:pt x="338569" y="110109"/>
                </a:lnTo>
                <a:lnTo>
                  <a:pt x="335737" y="109575"/>
                </a:lnTo>
                <a:lnTo>
                  <a:pt x="333578" y="113474"/>
                </a:lnTo>
                <a:lnTo>
                  <a:pt x="329323" y="118579"/>
                </a:lnTo>
                <a:lnTo>
                  <a:pt x="329628" y="121818"/>
                </a:lnTo>
                <a:lnTo>
                  <a:pt x="333438" y="126428"/>
                </a:lnTo>
                <a:lnTo>
                  <a:pt x="335661" y="126923"/>
                </a:lnTo>
                <a:lnTo>
                  <a:pt x="341464" y="125095"/>
                </a:lnTo>
                <a:lnTo>
                  <a:pt x="342214" y="122288"/>
                </a:lnTo>
                <a:lnTo>
                  <a:pt x="342480" y="119913"/>
                </a:lnTo>
                <a:lnTo>
                  <a:pt x="342480" y="118846"/>
                </a:lnTo>
                <a:lnTo>
                  <a:pt x="342658" y="118287"/>
                </a:lnTo>
                <a:close/>
              </a:path>
              <a:path w="933450" h="260350">
                <a:moveTo>
                  <a:pt x="351675" y="107111"/>
                </a:moveTo>
                <a:lnTo>
                  <a:pt x="351510" y="106438"/>
                </a:lnTo>
                <a:lnTo>
                  <a:pt x="351282" y="105422"/>
                </a:lnTo>
                <a:lnTo>
                  <a:pt x="350481" y="104990"/>
                </a:lnTo>
                <a:lnTo>
                  <a:pt x="348742" y="105473"/>
                </a:lnTo>
                <a:lnTo>
                  <a:pt x="348411" y="106045"/>
                </a:lnTo>
                <a:lnTo>
                  <a:pt x="348475" y="106768"/>
                </a:lnTo>
                <a:lnTo>
                  <a:pt x="348856" y="107708"/>
                </a:lnTo>
                <a:lnTo>
                  <a:pt x="349580" y="108204"/>
                </a:lnTo>
                <a:lnTo>
                  <a:pt x="350621" y="107950"/>
                </a:lnTo>
                <a:lnTo>
                  <a:pt x="351332" y="107772"/>
                </a:lnTo>
                <a:lnTo>
                  <a:pt x="351675" y="107111"/>
                </a:lnTo>
                <a:close/>
              </a:path>
              <a:path w="933450" h="260350">
                <a:moveTo>
                  <a:pt x="352018" y="134581"/>
                </a:moveTo>
                <a:lnTo>
                  <a:pt x="351345" y="134023"/>
                </a:lnTo>
                <a:lnTo>
                  <a:pt x="350393" y="133819"/>
                </a:lnTo>
                <a:lnTo>
                  <a:pt x="349250" y="133743"/>
                </a:lnTo>
                <a:lnTo>
                  <a:pt x="348437" y="134150"/>
                </a:lnTo>
                <a:lnTo>
                  <a:pt x="348310" y="135191"/>
                </a:lnTo>
                <a:lnTo>
                  <a:pt x="348183" y="136194"/>
                </a:lnTo>
                <a:lnTo>
                  <a:pt x="348856" y="136842"/>
                </a:lnTo>
                <a:lnTo>
                  <a:pt x="350913" y="137071"/>
                </a:lnTo>
                <a:lnTo>
                  <a:pt x="351790" y="136677"/>
                </a:lnTo>
                <a:lnTo>
                  <a:pt x="352018" y="134581"/>
                </a:lnTo>
                <a:close/>
              </a:path>
              <a:path w="933450" h="260350">
                <a:moveTo>
                  <a:pt x="364477" y="115836"/>
                </a:moveTo>
                <a:lnTo>
                  <a:pt x="362953" y="113550"/>
                </a:lnTo>
                <a:lnTo>
                  <a:pt x="362013" y="111328"/>
                </a:lnTo>
                <a:lnTo>
                  <a:pt x="361073" y="109093"/>
                </a:lnTo>
                <a:lnTo>
                  <a:pt x="359206" y="107708"/>
                </a:lnTo>
                <a:lnTo>
                  <a:pt x="355104" y="107099"/>
                </a:lnTo>
                <a:lnTo>
                  <a:pt x="353745" y="108026"/>
                </a:lnTo>
                <a:lnTo>
                  <a:pt x="352856" y="113042"/>
                </a:lnTo>
                <a:lnTo>
                  <a:pt x="351078" y="117055"/>
                </a:lnTo>
                <a:lnTo>
                  <a:pt x="357111" y="120548"/>
                </a:lnTo>
                <a:lnTo>
                  <a:pt x="356311" y="122262"/>
                </a:lnTo>
                <a:lnTo>
                  <a:pt x="358152" y="123507"/>
                </a:lnTo>
                <a:lnTo>
                  <a:pt x="359067" y="121005"/>
                </a:lnTo>
                <a:lnTo>
                  <a:pt x="360629" y="119608"/>
                </a:lnTo>
                <a:lnTo>
                  <a:pt x="364477" y="115836"/>
                </a:lnTo>
                <a:close/>
              </a:path>
              <a:path w="933450" h="260350">
                <a:moveTo>
                  <a:pt x="389369" y="244779"/>
                </a:moveTo>
                <a:lnTo>
                  <a:pt x="389318" y="243560"/>
                </a:lnTo>
                <a:lnTo>
                  <a:pt x="389267" y="242633"/>
                </a:lnTo>
                <a:lnTo>
                  <a:pt x="388543" y="241909"/>
                </a:lnTo>
                <a:lnTo>
                  <a:pt x="386207" y="241960"/>
                </a:lnTo>
                <a:lnTo>
                  <a:pt x="385559" y="242798"/>
                </a:lnTo>
                <a:lnTo>
                  <a:pt x="385559" y="243954"/>
                </a:lnTo>
                <a:lnTo>
                  <a:pt x="385724" y="245008"/>
                </a:lnTo>
                <a:lnTo>
                  <a:pt x="386219" y="245783"/>
                </a:lnTo>
                <a:lnTo>
                  <a:pt x="387286" y="245706"/>
                </a:lnTo>
                <a:lnTo>
                  <a:pt x="388581" y="245630"/>
                </a:lnTo>
                <a:lnTo>
                  <a:pt x="389369" y="244779"/>
                </a:lnTo>
                <a:close/>
              </a:path>
              <a:path w="933450" h="260350">
                <a:moveTo>
                  <a:pt x="390321" y="101346"/>
                </a:moveTo>
                <a:lnTo>
                  <a:pt x="390118" y="101003"/>
                </a:lnTo>
                <a:lnTo>
                  <a:pt x="389978" y="100469"/>
                </a:lnTo>
                <a:lnTo>
                  <a:pt x="389686" y="100368"/>
                </a:lnTo>
                <a:lnTo>
                  <a:pt x="388861" y="100088"/>
                </a:lnTo>
                <a:lnTo>
                  <a:pt x="388442" y="100634"/>
                </a:lnTo>
                <a:lnTo>
                  <a:pt x="388429" y="101333"/>
                </a:lnTo>
                <a:lnTo>
                  <a:pt x="388429" y="101676"/>
                </a:lnTo>
                <a:lnTo>
                  <a:pt x="388721" y="102247"/>
                </a:lnTo>
                <a:lnTo>
                  <a:pt x="389775" y="102539"/>
                </a:lnTo>
                <a:lnTo>
                  <a:pt x="390182" y="102044"/>
                </a:lnTo>
                <a:lnTo>
                  <a:pt x="390321" y="101346"/>
                </a:lnTo>
                <a:close/>
              </a:path>
              <a:path w="933450" h="260350">
                <a:moveTo>
                  <a:pt x="392684" y="125234"/>
                </a:moveTo>
                <a:lnTo>
                  <a:pt x="392239" y="124498"/>
                </a:lnTo>
                <a:lnTo>
                  <a:pt x="390474" y="124117"/>
                </a:lnTo>
                <a:lnTo>
                  <a:pt x="389801" y="124371"/>
                </a:lnTo>
                <a:lnTo>
                  <a:pt x="389597" y="125056"/>
                </a:lnTo>
                <a:lnTo>
                  <a:pt x="389318" y="126022"/>
                </a:lnTo>
                <a:lnTo>
                  <a:pt x="389763" y="126720"/>
                </a:lnTo>
                <a:lnTo>
                  <a:pt x="390804" y="126974"/>
                </a:lnTo>
                <a:lnTo>
                  <a:pt x="391579" y="127152"/>
                </a:lnTo>
                <a:lnTo>
                  <a:pt x="392188" y="126860"/>
                </a:lnTo>
                <a:lnTo>
                  <a:pt x="392684" y="125234"/>
                </a:lnTo>
                <a:close/>
              </a:path>
              <a:path w="933450" h="260350">
                <a:moveTo>
                  <a:pt x="394931" y="105918"/>
                </a:moveTo>
                <a:lnTo>
                  <a:pt x="394563" y="105549"/>
                </a:lnTo>
                <a:lnTo>
                  <a:pt x="394385" y="105257"/>
                </a:lnTo>
                <a:lnTo>
                  <a:pt x="394068" y="105460"/>
                </a:lnTo>
                <a:lnTo>
                  <a:pt x="393611" y="105613"/>
                </a:lnTo>
                <a:lnTo>
                  <a:pt x="393496" y="105879"/>
                </a:lnTo>
                <a:lnTo>
                  <a:pt x="393420" y="106095"/>
                </a:lnTo>
                <a:lnTo>
                  <a:pt x="393801" y="106464"/>
                </a:lnTo>
                <a:lnTo>
                  <a:pt x="393979" y="106756"/>
                </a:lnTo>
                <a:lnTo>
                  <a:pt x="394284" y="106553"/>
                </a:lnTo>
                <a:lnTo>
                  <a:pt x="394754" y="106400"/>
                </a:lnTo>
                <a:lnTo>
                  <a:pt x="394843" y="106133"/>
                </a:lnTo>
                <a:lnTo>
                  <a:pt x="394931" y="105918"/>
                </a:lnTo>
                <a:close/>
              </a:path>
              <a:path w="933450" h="260350">
                <a:moveTo>
                  <a:pt x="395681" y="256806"/>
                </a:moveTo>
                <a:lnTo>
                  <a:pt x="395389" y="251802"/>
                </a:lnTo>
                <a:lnTo>
                  <a:pt x="393928" y="250139"/>
                </a:lnTo>
                <a:lnTo>
                  <a:pt x="388886" y="249732"/>
                </a:lnTo>
                <a:lnTo>
                  <a:pt x="387223" y="251790"/>
                </a:lnTo>
                <a:lnTo>
                  <a:pt x="387375" y="254469"/>
                </a:lnTo>
                <a:lnTo>
                  <a:pt x="387527" y="257149"/>
                </a:lnTo>
                <a:lnTo>
                  <a:pt x="389293" y="259080"/>
                </a:lnTo>
                <a:lnTo>
                  <a:pt x="394385" y="258572"/>
                </a:lnTo>
                <a:lnTo>
                  <a:pt x="395681" y="256806"/>
                </a:lnTo>
                <a:close/>
              </a:path>
              <a:path w="933450" h="260350">
                <a:moveTo>
                  <a:pt x="410768" y="83515"/>
                </a:moveTo>
                <a:lnTo>
                  <a:pt x="410489" y="83286"/>
                </a:lnTo>
                <a:lnTo>
                  <a:pt x="410197" y="83134"/>
                </a:lnTo>
                <a:lnTo>
                  <a:pt x="409917" y="82969"/>
                </a:lnTo>
                <a:lnTo>
                  <a:pt x="409829" y="83134"/>
                </a:lnTo>
                <a:lnTo>
                  <a:pt x="409638" y="83400"/>
                </a:lnTo>
                <a:lnTo>
                  <a:pt x="409930" y="83629"/>
                </a:lnTo>
                <a:lnTo>
                  <a:pt x="410222" y="83781"/>
                </a:lnTo>
                <a:lnTo>
                  <a:pt x="410502" y="83947"/>
                </a:lnTo>
                <a:lnTo>
                  <a:pt x="410591" y="83781"/>
                </a:lnTo>
                <a:lnTo>
                  <a:pt x="410768" y="83515"/>
                </a:lnTo>
                <a:close/>
              </a:path>
              <a:path w="933450" h="260350">
                <a:moveTo>
                  <a:pt x="424954" y="244551"/>
                </a:moveTo>
                <a:lnTo>
                  <a:pt x="423672" y="243370"/>
                </a:lnTo>
                <a:lnTo>
                  <a:pt x="419569" y="243217"/>
                </a:lnTo>
                <a:lnTo>
                  <a:pt x="418719" y="244436"/>
                </a:lnTo>
                <a:lnTo>
                  <a:pt x="418693" y="244716"/>
                </a:lnTo>
                <a:lnTo>
                  <a:pt x="418553" y="248361"/>
                </a:lnTo>
                <a:lnTo>
                  <a:pt x="419709" y="249453"/>
                </a:lnTo>
                <a:lnTo>
                  <a:pt x="421932" y="249478"/>
                </a:lnTo>
                <a:lnTo>
                  <a:pt x="423900" y="249504"/>
                </a:lnTo>
                <a:lnTo>
                  <a:pt x="424916" y="248399"/>
                </a:lnTo>
                <a:lnTo>
                  <a:pt x="424954" y="244551"/>
                </a:lnTo>
                <a:close/>
              </a:path>
              <a:path w="933450" h="260350">
                <a:moveTo>
                  <a:pt x="430403" y="139776"/>
                </a:moveTo>
                <a:lnTo>
                  <a:pt x="430301" y="138087"/>
                </a:lnTo>
                <a:lnTo>
                  <a:pt x="430199" y="136372"/>
                </a:lnTo>
                <a:lnTo>
                  <a:pt x="428637" y="136156"/>
                </a:lnTo>
                <a:lnTo>
                  <a:pt x="426770" y="135763"/>
                </a:lnTo>
                <a:lnTo>
                  <a:pt x="424294" y="136740"/>
                </a:lnTo>
                <a:lnTo>
                  <a:pt x="418477" y="137096"/>
                </a:lnTo>
                <a:lnTo>
                  <a:pt x="419366" y="139471"/>
                </a:lnTo>
                <a:lnTo>
                  <a:pt x="418579" y="140131"/>
                </a:lnTo>
                <a:lnTo>
                  <a:pt x="416585" y="142240"/>
                </a:lnTo>
                <a:lnTo>
                  <a:pt x="411480" y="141122"/>
                </a:lnTo>
                <a:lnTo>
                  <a:pt x="414553" y="148399"/>
                </a:lnTo>
                <a:lnTo>
                  <a:pt x="417296" y="143687"/>
                </a:lnTo>
                <a:lnTo>
                  <a:pt x="419747" y="143573"/>
                </a:lnTo>
                <a:lnTo>
                  <a:pt x="420852" y="143446"/>
                </a:lnTo>
                <a:lnTo>
                  <a:pt x="421792" y="145961"/>
                </a:lnTo>
                <a:lnTo>
                  <a:pt x="423341" y="145923"/>
                </a:lnTo>
                <a:lnTo>
                  <a:pt x="423900" y="142925"/>
                </a:lnTo>
                <a:lnTo>
                  <a:pt x="425246" y="142608"/>
                </a:lnTo>
                <a:lnTo>
                  <a:pt x="429602" y="141287"/>
                </a:lnTo>
                <a:lnTo>
                  <a:pt x="430403" y="139776"/>
                </a:lnTo>
                <a:close/>
              </a:path>
              <a:path w="933450" h="260350">
                <a:moveTo>
                  <a:pt x="430593" y="164668"/>
                </a:moveTo>
                <a:lnTo>
                  <a:pt x="430276" y="164147"/>
                </a:lnTo>
                <a:lnTo>
                  <a:pt x="429209" y="163537"/>
                </a:lnTo>
                <a:lnTo>
                  <a:pt x="428574" y="163868"/>
                </a:lnTo>
                <a:lnTo>
                  <a:pt x="428358" y="164604"/>
                </a:lnTo>
                <a:lnTo>
                  <a:pt x="428155" y="165303"/>
                </a:lnTo>
                <a:lnTo>
                  <a:pt x="428459" y="165887"/>
                </a:lnTo>
                <a:lnTo>
                  <a:pt x="429221" y="166179"/>
                </a:lnTo>
                <a:lnTo>
                  <a:pt x="430047" y="166204"/>
                </a:lnTo>
                <a:lnTo>
                  <a:pt x="430568" y="165785"/>
                </a:lnTo>
                <a:lnTo>
                  <a:pt x="430580" y="165049"/>
                </a:lnTo>
                <a:lnTo>
                  <a:pt x="430593" y="164668"/>
                </a:lnTo>
                <a:close/>
              </a:path>
              <a:path w="933450" h="260350">
                <a:moveTo>
                  <a:pt x="438619" y="242849"/>
                </a:moveTo>
                <a:lnTo>
                  <a:pt x="438175" y="241719"/>
                </a:lnTo>
                <a:lnTo>
                  <a:pt x="435571" y="241566"/>
                </a:lnTo>
                <a:lnTo>
                  <a:pt x="434809" y="242392"/>
                </a:lnTo>
                <a:lnTo>
                  <a:pt x="434721" y="243624"/>
                </a:lnTo>
                <a:lnTo>
                  <a:pt x="434835" y="244894"/>
                </a:lnTo>
                <a:lnTo>
                  <a:pt x="435648" y="245541"/>
                </a:lnTo>
                <a:lnTo>
                  <a:pt x="436905" y="245605"/>
                </a:lnTo>
                <a:lnTo>
                  <a:pt x="438010" y="245656"/>
                </a:lnTo>
                <a:lnTo>
                  <a:pt x="438531" y="244856"/>
                </a:lnTo>
                <a:lnTo>
                  <a:pt x="438619" y="242849"/>
                </a:lnTo>
                <a:close/>
              </a:path>
              <a:path w="933450" h="260350">
                <a:moveTo>
                  <a:pt x="439318" y="120103"/>
                </a:moveTo>
                <a:lnTo>
                  <a:pt x="439229" y="119532"/>
                </a:lnTo>
                <a:lnTo>
                  <a:pt x="438683" y="119367"/>
                </a:lnTo>
                <a:lnTo>
                  <a:pt x="438353" y="119164"/>
                </a:lnTo>
                <a:lnTo>
                  <a:pt x="438188" y="119519"/>
                </a:lnTo>
                <a:lnTo>
                  <a:pt x="438010" y="119875"/>
                </a:lnTo>
                <a:lnTo>
                  <a:pt x="437845" y="120230"/>
                </a:lnTo>
                <a:lnTo>
                  <a:pt x="438175" y="120446"/>
                </a:lnTo>
                <a:lnTo>
                  <a:pt x="438492" y="120650"/>
                </a:lnTo>
                <a:lnTo>
                  <a:pt x="438823" y="120853"/>
                </a:lnTo>
                <a:lnTo>
                  <a:pt x="438988" y="120497"/>
                </a:lnTo>
                <a:lnTo>
                  <a:pt x="439318" y="120103"/>
                </a:lnTo>
                <a:close/>
              </a:path>
              <a:path w="933450" h="260350">
                <a:moveTo>
                  <a:pt x="442493" y="236004"/>
                </a:moveTo>
                <a:lnTo>
                  <a:pt x="442201" y="235381"/>
                </a:lnTo>
                <a:lnTo>
                  <a:pt x="441540" y="235127"/>
                </a:lnTo>
                <a:lnTo>
                  <a:pt x="441261" y="235013"/>
                </a:lnTo>
                <a:lnTo>
                  <a:pt x="440804" y="235292"/>
                </a:lnTo>
                <a:lnTo>
                  <a:pt x="440486" y="235381"/>
                </a:lnTo>
                <a:lnTo>
                  <a:pt x="440118" y="236093"/>
                </a:lnTo>
                <a:lnTo>
                  <a:pt x="440372" y="236651"/>
                </a:lnTo>
                <a:lnTo>
                  <a:pt x="441312" y="237032"/>
                </a:lnTo>
                <a:lnTo>
                  <a:pt x="441985" y="236855"/>
                </a:lnTo>
                <a:lnTo>
                  <a:pt x="442125" y="236613"/>
                </a:lnTo>
                <a:lnTo>
                  <a:pt x="442493" y="236004"/>
                </a:lnTo>
                <a:close/>
              </a:path>
              <a:path w="933450" h="260350">
                <a:moveTo>
                  <a:pt x="448487" y="94691"/>
                </a:moveTo>
                <a:lnTo>
                  <a:pt x="447802" y="93713"/>
                </a:lnTo>
                <a:lnTo>
                  <a:pt x="445160" y="94056"/>
                </a:lnTo>
                <a:lnTo>
                  <a:pt x="444627" y="95021"/>
                </a:lnTo>
                <a:lnTo>
                  <a:pt x="444665" y="96570"/>
                </a:lnTo>
                <a:lnTo>
                  <a:pt x="444741" y="97231"/>
                </a:lnTo>
                <a:lnTo>
                  <a:pt x="445414" y="97828"/>
                </a:lnTo>
                <a:lnTo>
                  <a:pt x="447725" y="97917"/>
                </a:lnTo>
                <a:lnTo>
                  <a:pt x="448449" y="97002"/>
                </a:lnTo>
                <a:lnTo>
                  <a:pt x="448462" y="95859"/>
                </a:lnTo>
                <a:lnTo>
                  <a:pt x="448487" y="94691"/>
                </a:lnTo>
                <a:close/>
              </a:path>
              <a:path w="933450" h="260350">
                <a:moveTo>
                  <a:pt x="457708" y="97510"/>
                </a:moveTo>
                <a:lnTo>
                  <a:pt x="457377" y="96520"/>
                </a:lnTo>
                <a:lnTo>
                  <a:pt x="456857" y="96177"/>
                </a:lnTo>
                <a:lnTo>
                  <a:pt x="456501" y="96139"/>
                </a:lnTo>
                <a:lnTo>
                  <a:pt x="455764" y="96062"/>
                </a:lnTo>
                <a:lnTo>
                  <a:pt x="455269" y="96545"/>
                </a:lnTo>
                <a:lnTo>
                  <a:pt x="455269" y="97218"/>
                </a:lnTo>
                <a:lnTo>
                  <a:pt x="455256" y="97942"/>
                </a:lnTo>
                <a:lnTo>
                  <a:pt x="455815" y="98221"/>
                </a:lnTo>
                <a:lnTo>
                  <a:pt x="456552" y="98183"/>
                </a:lnTo>
                <a:lnTo>
                  <a:pt x="457288" y="97980"/>
                </a:lnTo>
                <a:lnTo>
                  <a:pt x="457708" y="97510"/>
                </a:lnTo>
                <a:close/>
              </a:path>
              <a:path w="933450" h="260350">
                <a:moveTo>
                  <a:pt x="459219" y="132384"/>
                </a:moveTo>
                <a:lnTo>
                  <a:pt x="458050" y="131889"/>
                </a:lnTo>
                <a:lnTo>
                  <a:pt x="456780" y="131838"/>
                </a:lnTo>
                <a:lnTo>
                  <a:pt x="454901" y="131762"/>
                </a:lnTo>
                <a:lnTo>
                  <a:pt x="454507" y="133108"/>
                </a:lnTo>
                <a:lnTo>
                  <a:pt x="454215" y="134391"/>
                </a:lnTo>
                <a:lnTo>
                  <a:pt x="454164" y="135724"/>
                </a:lnTo>
                <a:lnTo>
                  <a:pt x="454672" y="137033"/>
                </a:lnTo>
                <a:lnTo>
                  <a:pt x="455955" y="137007"/>
                </a:lnTo>
                <a:lnTo>
                  <a:pt x="457796" y="136956"/>
                </a:lnTo>
                <a:lnTo>
                  <a:pt x="458812" y="135509"/>
                </a:lnTo>
                <a:lnTo>
                  <a:pt x="459219" y="132384"/>
                </a:lnTo>
                <a:close/>
              </a:path>
              <a:path w="933450" h="260350">
                <a:moveTo>
                  <a:pt x="463880" y="110058"/>
                </a:moveTo>
                <a:lnTo>
                  <a:pt x="463804" y="108089"/>
                </a:lnTo>
                <a:lnTo>
                  <a:pt x="463727" y="106311"/>
                </a:lnTo>
                <a:lnTo>
                  <a:pt x="462343" y="106006"/>
                </a:lnTo>
                <a:lnTo>
                  <a:pt x="457657" y="106006"/>
                </a:lnTo>
                <a:lnTo>
                  <a:pt x="454583" y="102565"/>
                </a:lnTo>
                <a:lnTo>
                  <a:pt x="453593" y="103390"/>
                </a:lnTo>
                <a:lnTo>
                  <a:pt x="449719" y="108470"/>
                </a:lnTo>
                <a:lnTo>
                  <a:pt x="450113" y="110820"/>
                </a:lnTo>
                <a:lnTo>
                  <a:pt x="450227" y="112255"/>
                </a:lnTo>
                <a:lnTo>
                  <a:pt x="449491" y="115252"/>
                </a:lnTo>
                <a:lnTo>
                  <a:pt x="448665" y="114134"/>
                </a:lnTo>
                <a:lnTo>
                  <a:pt x="446709" y="111963"/>
                </a:lnTo>
                <a:lnTo>
                  <a:pt x="446455" y="112255"/>
                </a:lnTo>
                <a:lnTo>
                  <a:pt x="442391" y="118783"/>
                </a:lnTo>
                <a:lnTo>
                  <a:pt x="439864" y="122707"/>
                </a:lnTo>
                <a:lnTo>
                  <a:pt x="438327" y="122707"/>
                </a:lnTo>
                <a:lnTo>
                  <a:pt x="434098" y="116382"/>
                </a:lnTo>
                <a:lnTo>
                  <a:pt x="424218" y="121640"/>
                </a:lnTo>
                <a:lnTo>
                  <a:pt x="425310" y="130086"/>
                </a:lnTo>
                <a:lnTo>
                  <a:pt x="425348" y="130505"/>
                </a:lnTo>
                <a:lnTo>
                  <a:pt x="425132" y="130517"/>
                </a:lnTo>
                <a:lnTo>
                  <a:pt x="425361" y="130517"/>
                </a:lnTo>
                <a:lnTo>
                  <a:pt x="429488" y="130517"/>
                </a:lnTo>
                <a:lnTo>
                  <a:pt x="430796" y="131064"/>
                </a:lnTo>
                <a:lnTo>
                  <a:pt x="431533" y="130517"/>
                </a:lnTo>
                <a:lnTo>
                  <a:pt x="431393" y="130517"/>
                </a:lnTo>
                <a:lnTo>
                  <a:pt x="431584" y="130111"/>
                </a:lnTo>
                <a:lnTo>
                  <a:pt x="431927" y="130086"/>
                </a:lnTo>
                <a:lnTo>
                  <a:pt x="436778" y="130086"/>
                </a:lnTo>
                <a:lnTo>
                  <a:pt x="434060" y="128346"/>
                </a:lnTo>
                <a:lnTo>
                  <a:pt x="433946" y="127850"/>
                </a:lnTo>
                <a:lnTo>
                  <a:pt x="433857" y="127431"/>
                </a:lnTo>
                <a:lnTo>
                  <a:pt x="433793" y="127088"/>
                </a:lnTo>
                <a:lnTo>
                  <a:pt x="433679" y="126580"/>
                </a:lnTo>
                <a:lnTo>
                  <a:pt x="435622" y="125704"/>
                </a:lnTo>
                <a:lnTo>
                  <a:pt x="435584" y="126212"/>
                </a:lnTo>
                <a:lnTo>
                  <a:pt x="435470" y="127558"/>
                </a:lnTo>
                <a:lnTo>
                  <a:pt x="436689" y="127431"/>
                </a:lnTo>
                <a:lnTo>
                  <a:pt x="437857" y="127431"/>
                </a:lnTo>
                <a:lnTo>
                  <a:pt x="438861" y="127977"/>
                </a:lnTo>
                <a:lnTo>
                  <a:pt x="440334" y="127850"/>
                </a:lnTo>
                <a:lnTo>
                  <a:pt x="441604" y="127431"/>
                </a:lnTo>
                <a:lnTo>
                  <a:pt x="442099" y="126212"/>
                </a:lnTo>
                <a:lnTo>
                  <a:pt x="442722" y="126580"/>
                </a:lnTo>
                <a:lnTo>
                  <a:pt x="442976" y="126758"/>
                </a:lnTo>
                <a:lnTo>
                  <a:pt x="443357" y="127088"/>
                </a:lnTo>
                <a:lnTo>
                  <a:pt x="443407" y="127431"/>
                </a:lnTo>
                <a:lnTo>
                  <a:pt x="443522" y="128346"/>
                </a:lnTo>
                <a:lnTo>
                  <a:pt x="443611" y="128765"/>
                </a:lnTo>
                <a:lnTo>
                  <a:pt x="444461" y="130086"/>
                </a:lnTo>
                <a:lnTo>
                  <a:pt x="445770" y="130911"/>
                </a:lnTo>
                <a:lnTo>
                  <a:pt x="445858" y="131267"/>
                </a:lnTo>
                <a:lnTo>
                  <a:pt x="445973" y="133096"/>
                </a:lnTo>
                <a:lnTo>
                  <a:pt x="445566" y="138874"/>
                </a:lnTo>
                <a:lnTo>
                  <a:pt x="450062" y="141630"/>
                </a:lnTo>
                <a:lnTo>
                  <a:pt x="449961" y="133096"/>
                </a:lnTo>
                <a:lnTo>
                  <a:pt x="449935" y="131737"/>
                </a:lnTo>
                <a:lnTo>
                  <a:pt x="452628" y="131267"/>
                </a:lnTo>
                <a:lnTo>
                  <a:pt x="455168" y="128765"/>
                </a:lnTo>
                <a:lnTo>
                  <a:pt x="455066" y="127850"/>
                </a:lnTo>
                <a:lnTo>
                  <a:pt x="454952" y="126758"/>
                </a:lnTo>
                <a:lnTo>
                  <a:pt x="454888" y="126212"/>
                </a:lnTo>
                <a:lnTo>
                  <a:pt x="454837" y="125704"/>
                </a:lnTo>
                <a:lnTo>
                  <a:pt x="454520" y="122707"/>
                </a:lnTo>
                <a:lnTo>
                  <a:pt x="454444" y="122021"/>
                </a:lnTo>
                <a:lnTo>
                  <a:pt x="456590" y="118491"/>
                </a:lnTo>
                <a:lnTo>
                  <a:pt x="454837" y="115252"/>
                </a:lnTo>
                <a:lnTo>
                  <a:pt x="453948" y="113588"/>
                </a:lnTo>
                <a:lnTo>
                  <a:pt x="455129" y="112255"/>
                </a:lnTo>
                <a:lnTo>
                  <a:pt x="457873" y="111328"/>
                </a:lnTo>
                <a:lnTo>
                  <a:pt x="458749" y="111328"/>
                </a:lnTo>
                <a:lnTo>
                  <a:pt x="462584" y="110820"/>
                </a:lnTo>
                <a:lnTo>
                  <a:pt x="463880" y="110058"/>
                </a:lnTo>
                <a:close/>
              </a:path>
              <a:path w="933450" h="260350">
                <a:moveTo>
                  <a:pt x="475335" y="208724"/>
                </a:moveTo>
                <a:lnTo>
                  <a:pt x="475081" y="205270"/>
                </a:lnTo>
                <a:lnTo>
                  <a:pt x="474281" y="203352"/>
                </a:lnTo>
                <a:lnTo>
                  <a:pt x="471995" y="203339"/>
                </a:lnTo>
                <a:lnTo>
                  <a:pt x="470141" y="203314"/>
                </a:lnTo>
                <a:lnTo>
                  <a:pt x="469138" y="204660"/>
                </a:lnTo>
                <a:lnTo>
                  <a:pt x="469188" y="206552"/>
                </a:lnTo>
                <a:lnTo>
                  <a:pt x="469493" y="208368"/>
                </a:lnTo>
                <a:lnTo>
                  <a:pt x="470065" y="210159"/>
                </a:lnTo>
                <a:lnTo>
                  <a:pt x="474510" y="210273"/>
                </a:lnTo>
                <a:lnTo>
                  <a:pt x="475335" y="208724"/>
                </a:lnTo>
                <a:close/>
              </a:path>
              <a:path w="933450" h="260350">
                <a:moveTo>
                  <a:pt x="511251" y="136144"/>
                </a:moveTo>
                <a:lnTo>
                  <a:pt x="510438" y="135204"/>
                </a:lnTo>
                <a:lnTo>
                  <a:pt x="508711" y="135255"/>
                </a:lnTo>
                <a:lnTo>
                  <a:pt x="507365" y="135305"/>
                </a:lnTo>
                <a:lnTo>
                  <a:pt x="506564" y="136080"/>
                </a:lnTo>
                <a:lnTo>
                  <a:pt x="506488" y="137325"/>
                </a:lnTo>
                <a:lnTo>
                  <a:pt x="506374" y="138950"/>
                </a:lnTo>
                <a:lnTo>
                  <a:pt x="507403" y="139687"/>
                </a:lnTo>
                <a:lnTo>
                  <a:pt x="508876" y="139839"/>
                </a:lnTo>
                <a:lnTo>
                  <a:pt x="510387" y="139738"/>
                </a:lnTo>
                <a:lnTo>
                  <a:pt x="511086" y="138950"/>
                </a:lnTo>
                <a:lnTo>
                  <a:pt x="511162" y="137718"/>
                </a:lnTo>
                <a:lnTo>
                  <a:pt x="511251" y="136144"/>
                </a:lnTo>
                <a:close/>
              </a:path>
              <a:path w="933450" h="260350">
                <a:moveTo>
                  <a:pt x="513816" y="143510"/>
                </a:moveTo>
                <a:lnTo>
                  <a:pt x="513537" y="142544"/>
                </a:lnTo>
                <a:lnTo>
                  <a:pt x="513346" y="141897"/>
                </a:lnTo>
                <a:lnTo>
                  <a:pt x="512787" y="141554"/>
                </a:lnTo>
                <a:lnTo>
                  <a:pt x="512025" y="141592"/>
                </a:lnTo>
                <a:lnTo>
                  <a:pt x="511009" y="141922"/>
                </a:lnTo>
                <a:lnTo>
                  <a:pt x="510616" y="142608"/>
                </a:lnTo>
                <a:lnTo>
                  <a:pt x="511086" y="144233"/>
                </a:lnTo>
                <a:lnTo>
                  <a:pt x="511632" y="144691"/>
                </a:lnTo>
                <a:lnTo>
                  <a:pt x="512368" y="144513"/>
                </a:lnTo>
                <a:lnTo>
                  <a:pt x="513372" y="144259"/>
                </a:lnTo>
                <a:lnTo>
                  <a:pt x="513816" y="143510"/>
                </a:lnTo>
                <a:close/>
              </a:path>
              <a:path w="933450" h="260350">
                <a:moveTo>
                  <a:pt x="518477" y="125399"/>
                </a:moveTo>
                <a:lnTo>
                  <a:pt x="514019" y="126136"/>
                </a:lnTo>
                <a:lnTo>
                  <a:pt x="510882" y="126174"/>
                </a:lnTo>
                <a:lnTo>
                  <a:pt x="508406" y="127012"/>
                </a:lnTo>
                <a:lnTo>
                  <a:pt x="507758" y="126619"/>
                </a:lnTo>
                <a:lnTo>
                  <a:pt x="506857" y="126504"/>
                </a:lnTo>
                <a:lnTo>
                  <a:pt x="502259" y="126771"/>
                </a:lnTo>
                <a:lnTo>
                  <a:pt x="500075" y="128892"/>
                </a:lnTo>
                <a:lnTo>
                  <a:pt x="500049" y="132194"/>
                </a:lnTo>
                <a:lnTo>
                  <a:pt x="500062" y="134962"/>
                </a:lnTo>
                <a:lnTo>
                  <a:pt x="502056" y="135432"/>
                </a:lnTo>
                <a:lnTo>
                  <a:pt x="505815" y="135407"/>
                </a:lnTo>
                <a:lnTo>
                  <a:pt x="507022" y="134848"/>
                </a:lnTo>
                <a:lnTo>
                  <a:pt x="507911" y="133934"/>
                </a:lnTo>
                <a:lnTo>
                  <a:pt x="509333" y="134277"/>
                </a:lnTo>
                <a:lnTo>
                  <a:pt x="510654" y="134505"/>
                </a:lnTo>
                <a:lnTo>
                  <a:pt x="511441" y="133985"/>
                </a:lnTo>
                <a:lnTo>
                  <a:pt x="513905" y="132359"/>
                </a:lnTo>
                <a:lnTo>
                  <a:pt x="515378" y="129374"/>
                </a:lnTo>
                <a:lnTo>
                  <a:pt x="518477" y="125399"/>
                </a:lnTo>
                <a:close/>
              </a:path>
              <a:path w="933450" h="260350">
                <a:moveTo>
                  <a:pt x="561124" y="80454"/>
                </a:moveTo>
                <a:lnTo>
                  <a:pt x="559574" y="79959"/>
                </a:lnTo>
                <a:lnTo>
                  <a:pt x="558355" y="79679"/>
                </a:lnTo>
                <a:lnTo>
                  <a:pt x="555828" y="80098"/>
                </a:lnTo>
                <a:lnTo>
                  <a:pt x="553097" y="80454"/>
                </a:lnTo>
                <a:lnTo>
                  <a:pt x="552107" y="84937"/>
                </a:lnTo>
                <a:lnTo>
                  <a:pt x="553046" y="85991"/>
                </a:lnTo>
                <a:lnTo>
                  <a:pt x="554799" y="86029"/>
                </a:lnTo>
                <a:lnTo>
                  <a:pt x="557923" y="86093"/>
                </a:lnTo>
                <a:lnTo>
                  <a:pt x="559346" y="83845"/>
                </a:lnTo>
                <a:lnTo>
                  <a:pt x="560476" y="81711"/>
                </a:lnTo>
                <a:lnTo>
                  <a:pt x="561124" y="80454"/>
                </a:lnTo>
                <a:close/>
              </a:path>
              <a:path w="933450" h="260350">
                <a:moveTo>
                  <a:pt x="561771" y="94589"/>
                </a:moveTo>
                <a:lnTo>
                  <a:pt x="557187" y="94272"/>
                </a:lnTo>
                <a:lnTo>
                  <a:pt x="555828" y="95834"/>
                </a:lnTo>
                <a:lnTo>
                  <a:pt x="555840" y="99923"/>
                </a:lnTo>
                <a:lnTo>
                  <a:pt x="555980" y="102006"/>
                </a:lnTo>
                <a:lnTo>
                  <a:pt x="558647" y="102539"/>
                </a:lnTo>
                <a:lnTo>
                  <a:pt x="561416" y="102311"/>
                </a:lnTo>
                <a:lnTo>
                  <a:pt x="561416" y="100368"/>
                </a:lnTo>
                <a:lnTo>
                  <a:pt x="561505" y="98602"/>
                </a:lnTo>
                <a:lnTo>
                  <a:pt x="561594" y="96824"/>
                </a:lnTo>
                <a:lnTo>
                  <a:pt x="561771" y="94589"/>
                </a:lnTo>
                <a:close/>
              </a:path>
              <a:path w="933450" h="260350">
                <a:moveTo>
                  <a:pt x="567055" y="211658"/>
                </a:moveTo>
                <a:lnTo>
                  <a:pt x="565861" y="208508"/>
                </a:lnTo>
                <a:lnTo>
                  <a:pt x="565543" y="208318"/>
                </a:lnTo>
                <a:lnTo>
                  <a:pt x="565150" y="208140"/>
                </a:lnTo>
                <a:lnTo>
                  <a:pt x="565162" y="207721"/>
                </a:lnTo>
                <a:lnTo>
                  <a:pt x="564845" y="204203"/>
                </a:lnTo>
                <a:lnTo>
                  <a:pt x="562635" y="201942"/>
                </a:lnTo>
                <a:lnTo>
                  <a:pt x="559295" y="202374"/>
                </a:lnTo>
                <a:lnTo>
                  <a:pt x="558457" y="202565"/>
                </a:lnTo>
                <a:lnTo>
                  <a:pt x="556247" y="205054"/>
                </a:lnTo>
                <a:lnTo>
                  <a:pt x="554723" y="207276"/>
                </a:lnTo>
                <a:lnTo>
                  <a:pt x="554443" y="209461"/>
                </a:lnTo>
                <a:lnTo>
                  <a:pt x="554532" y="212712"/>
                </a:lnTo>
                <a:lnTo>
                  <a:pt x="556907" y="215125"/>
                </a:lnTo>
                <a:lnTo>
                  <a:pt x="560311" y="214731"/>
                </a:lnTo>
                <a:lnTo>
                  <a:pt x="561454" y="214109"/>
                </a:lnTo>
                <a:lnTo>
                  <a:pt x="562432" y="213233"/>
                </a:lnTo>
                <a:lnTo>
                  <a:pt x="565365" y="212788"/>
                </a:lnTo>
                <a:lnTo>
                  <a:pt x="567055" y="211658"/>
                </a:lnTo>
                <a:close/>
              </a:path>
              <a:path w="933450" h="260350">
                <a:moveTo>
                  <a:pt x="574382" y="133210"/>
                </a:moveTo>
                <a:lnTo>
                  <a:pt x="573989" y="132207"/>
                </a:lnTo>
                <a:lnTo>
                  <a:pt x="573443" y="131838"/>
                </a:lnTo>
                <a:lnTo>
                  <a:pt x="573074" y="131826"/>
                </a:lnTo>
                <a:lnTo>
                  <a:pt x="572325" y="131813"/>
                </a:lnTo>
                <a:lnTo>
                  <a:pt x="571754" y="132295"/>
                </a:lnTo>
                <a:lnTo>
                  <a:pt x="571881" y="133781"/>
                </a:lnTo>
                <a:lnTo>
                  <a:pt x="572516" y="134061"/>
                </a:lnTo>
                <a:lnTo>
                  <a:pt x="573265" y="134023"/>
                </a:lnTo>
                <a:lnTo>
                  <a:pt x="574040" y="133781"/>
                </a:lnTo>
                <a:lnTo>
                  <a:pt x="574382" y="133210"/>
                </a:lnTo>
                <a:close/>
              </a:path>
              <a:path w="933450" h="260350">
                <a:moveTo>
                  <a:pt x="575259" y="181483"/>
                </a:moveTo>
                <a:lnTo>
                  <a:pt x="567270" y="181063"/>
                </a:lnTo>
                <a:lnTo>
                  <a:pt x="561492" y="183146"/>
                </a:lnTo>
                <a:lnTo>
                  <a:pt x="557288" y="187045"/>
                </a:lnTo>
                <a:lnTo>
                  <a:pt x="554037" y="192112"/>
                </a:lnTo>
                <a:lnTo>
                  <a:pt x="555764" y="194132"/>
                </a:lnTo>
                <a:lnTo>
                  <a:pt x="556298" y="193789"/>
                </a:lnTo>
                <a:lnTo>
                  <a:pt x="556628" y="194729"/>
                </a:lnTo>
                <a:lnTo>
                  <a:pt x="557187" y="195275"/>
                </a:lnTo>
                <a:lnTo>
                  <a:pt x="559650" y="194462"/>
                </a:lnTo>
                <a:lnTo>
                  <a:pt x="560324" y="193332"/>
                </a:lnTo>
                <a:lnTo>
                  <a:pt x="560031" y="191706"/>
                </a:lnTo>
                <a:lnTo>
                  <a:pt x="559879" y="191465"/>
                </a:lnTo>
                <a:lnTo>
                  <a:pt x="575259" y="181483"/>
                </a:lnTo>
                <a:close/>
              </a:path>
              <a:path w="933450" h="260350">
                <a:moveTo>
                  <a:pt x="589191" y="115506"/>
                </a:moveTo>
                <a:lnTo>
                  <a:pt x="588530" y="114566"/>
                </a:lnTo>
                <a:lnTo>
                  <a:pt x="584987" y="112356"/>
                </a:lnTo>
                <a:lnTo>
                  <a:pt x="582764" y="113830"/>
                </a:lnTo>
                <a:lnTo>
                  <a:pt x="579120" y="116662"/>
                </a:lnTo>
                <a:lnTo>
                  <a:pt x="577215" y="118402"/>
                </a:lnTo>
                <a:lnTo>
                  <a:pt x="581850" y="121729"/>
                </a:lnTo>
                <a:lnTo>
                  <a:pt x="580682" y="122745"/>
                </a:lnTo>
                <a:lnTo>
                  <a:pt x="579107" y="126111"/>
                </a:lnTo>
                <a:lnTo>
                  <a:pt x="580301" y="127025"/>
                </a:lnTo>
                <a:lnTo>
                  <a:pt x="582434" y="127444"/>
                </a:lnTo>
                <a:lnTo>
                  <a:pt x="583831" y="127393"/>
                </a:lnTo>
                <a:lnTo>
                  <a:pt x="585520" y="126365"/>
                </a:lnTo>
                <a:lnTo>
                  <a:pt x="585000" y="121754"/>
                </a:lnTo>
                <a:lnTo>
                  <a:pt x="586028" y="118910"/>
                </a:lnTo>
                <a:lnTo>
                  <a:pt x="588441" y="116306"/>
                </a:lnTo>
                <a:lnTo>
                  <a:pt x="589191" y="115506"/>
                </a:lnTo>
                <a:close/>
              </a:path>
              <a:path w="933450" h="260350">
                <a:moveTo>
                  <a:pt x="598373" y="100799"/>
                </a:moveTo>
                <a:lnTo>
                  <a:pt x="598233" y="99860"/>
                </a:lnTo>
                <a:lnTo>
                  <a:pt x="597738" y="99148"/>
                </a:lnTo>
                <a:lnTo>
                  <a:pt x="596696" y="99187"/>
                </a:lnTo>
                <a:lnTo>
                  <a:pt x="595706" y="99212"/>
                </a:lnTo>
                <a:lnTo>
                  <a:pt x="595007" y="99860"/>
                </a:lnTo>
                <a:lnTo>
                  <a:pt x="595007" y="100812"/>
                </a:lnTo>
                <a:lnTo>
                  <a:pt x="594995" y="101765"/>
                </a:lnTo>
                <a:lnTo>
                  <a:pt x="595693" y="102374"/>
                </a:lnTo>
                <a:lnTo>
                  <a:pt x="596696" y="102387"/>
                </a:lnTo>
                <a:lnTo>
                  <a:pt x="597738" y="102400"/>
                </a:lnTo>
                <a:lnTo>
                  <a:pt x="598258" y="101739"/>
                </a:lnTo>
                <a:lnTo>
                  <a:pt x="598373" y="100799"/>
                </a:lnTo>
                <a:close/>
              </a:path>
              <a:path w="933450" h="260350">
                <a:moveTo>
                  <a:pt x="612279" y="113106"/>
                </a:moveTo>
                <a:lnTo>
                  <a:pt x="611936" y="112496"/>
                </a:lnTo>
                <a:lnTo>
                  <a:pt x="610171" y="112268"/>
                </a:lnTo>
                <a:lnTo>
                  <a:pt x="609447" y="112674"/>
                </a:lnTo>
                <a:lnTo>
                  <a:pt x="609206" y="113665"/>
                </a:lnTo>
                <a:lnTo>
                  <a:pt x="609282" y="114363"/>
                </a:lnTo>
                <a:lnTo>
                  <a:pt x="609625" y="114922"/>
                </a:lnTo>
                <a:lnTo>
                  <a:pt x="610349" y="115074"/>
                </a:lnTo>
                <a:lnTo>
                  <a:pt x="611403" y="115277"/>
                </a:lnTo>
                <a:lnTo>
                  <a:pt x="612089" y="114769"/>
                </a:lnTo>
                <a:lnTo>
                  <a:pt x="612203" y="113779"/>
                </a:lnTo>
                <a:lnTo>
                  <a:pt x="612279" y="113106"/>
                </a:lnTo>
                <a:close/>
              </a:path>
              <a:path w="933450" h="260350">
                <a:moveTo>
                  <a:pt x="671106" y="103784"/>
                </a:moveTo>
                <a:lnTo>
                  <a:pt x="671004" y="102057"/>
                </a:lnTo>
                <a:lnTo>
                  <a:pt x="670915" y="100596"/>
                </a:lnTo>
                <a:lnTo>
                  <a:pt x="670471" y="99390"/>
                </a:lnTo>
                <a:lnTo>
                  <a:pt x="668083" y="99339"/>
                </a:lnTo>
                <a:lnTo>
                  <a:pt x="666572" y="99923"/>
                </a:lnTo>
                <a:lnTo>
                  <a:pt x="665251" y="101066"/>
                </a:lnTo>
                <a:lnTo>
                  <a:pt x="665670" y="104800"/>
                </a:lnTo>
                <a:lnTo>
                  <a:pt x="667016" y="105498"/>
                </a:lnTo>
                <a:lnTo>
                  <a:pt x="670687" y="105321"/>
                </a:lnTo>
                <a:lnTo>
                  <a:pt x="671106" y="103784"/>
                </a:lnTo>
                <a:close/>
              </a:path>
              <a:path w="933450" h="260350">
                <a:moveTo>
                  <a:pt x="683450" y="178803"/>
                </a:moveTo>
                <a:lnTo>
                  <a:pt x="683183" y="177215"/>
                </a:lnTo>
                <a:lnTo>
                  <a:pt x="681012" y="177050"/>
                </a:lnTo>
                <a:lnTo>
                  <a:pt x="679678" y="176936"/>
                </a:lnTo>
                <a:lnTo>
                  <a:pt x="678929" y="177761"/>
                </a:lnTo>
                <a:lnTo>
                  <a:pt x="678624" y="179082"/>
                </a:lnTo>
                <a:lnTo>
                  <a:pt x="678688" y="180568"/>
                </a:lnTo>
                <a:lnTo>
                  <a:pt x="678929" y="182118"/>
                </a:lnTo>
                <a:lnTo>
                  <a:pt x="682396" y="182460"/>
                </a:lnTo>
                <a:lnTo>
                  <a:pt x="683209" y="181584"/>
                </a:lnTo>
                <a:lnTo>
                  <a:pt x="683310" y="180390"/>
                </a:lnTo>
                <a:lnTo>
                  <a:pt x="683450" y="178803"/>
                </a:lnTo>
                <a:close/>
              </a:path>
              <a:path w="933450" h="260350">
                <a:moveTo>
                  <a:pt x="729615" y="143306"/>
                </a:moveTo>
                <a:lnTo>
                  <a:pt x="725424" y="137960"/>
                </a:lnTo>
                <a:lnTo>
                  <a:pt x="723303" y="131813"/>
                </a:lnTo>
                <a:lnTo>
                  <a:pt x="719924" y="133248"/>
                </a:lnTo>
                <a:lnTo>
                  <a:pt x="717118" y="134848"/>
                </a:lnTo>
                <a:lnTo>
                  <a:pt x="714984" y="136931"/>
                </a:lnTo>
                <a:lnTo>
                  <a:pt x="714768" y="135813"/>
                </a:lnTo>
                <a:lnTo>
                  <a:pt x="714209" y="134823"/>
                </a:lnTo>
                <a:lnTo>
                  <a:pt x="710425" y="134353"/>
                </a:lnTo>
                <a:lnTo>
                  <a:pt x="708279" y="136436"/>
                </a:lnTo>
                <a:lnTo>
                  <a:pt x="708240" y="138963"/>
                </a:lnTo>
                <a:lnTo>
                  <a:pt x="708469" y="140614"/>
                </a:lnTo>
                <a:lnTo>
                  <a:pt x="708812" y="142392"/>
                </a:lnTo>
                <a:lnTo>
                  <a:pt x="711200" y="142608"/>
                </a:lnTo>
                <a:lnTo>
                  <a:pt x="711327" y="142595"/>
                </a:lnTo>
                <a:lnTo>
                  <a:pt x="710971" y="143624"/>
                </a:lnTo>
                <a:lnTo>
                  <a:pt x="710704" y="144729"/>
                </a:lnTo>
                <a:lnTo>
                  <a:pt x="710526" y="145923"/>
                </a:lnTo>
                <a:lnTo>
                  <a:pt x="710133" y="145846"/>
                </a:lnTo>
                <a:lnTo>
                  <a:pt x="709345" y="145923"/>
                </a:lnTo>
                <a:lnTo>
                  <a:pt x="708736" y="146304"/>
                </a:lnTo>
                <a:lnTo>
                  <a:pt x="708609" y="148031"/>
                </a:lnTo>
                <a:lnTo>
                  <a:pt x="709282" y="148640"/>
                </a:lnTo>
                <a:lnTo>
                  <a:pt x="711123" y="148729"/>
                </a:lnTo>
                <a:lnTo>
                  <a:pt x="711644" y="148221"/>
                </a:lnTo>
                <a:lnTo>
                  <a:pt x="711746" y="147205"/>
                </a:lnTo>
                <a:lnTo>
                  <a:pt x="711708" y="146964"/>
                </a:lnTo>
                <a:lnTo>
                  <a:pt x="711619" y="146748"/>
                </a:lnTo>
                <a:lnTo>
                  <a:pt x="722337" y="148450"/>
                </a:lnTo>
                <a:lnTo>
                  <a:pt x="729615" y="143306"/>
                </a:lnTo>
                <a:close/>
              </a:path>
              <a:path w="933450" h="260350">
                <a:moveTo>
                  <a:pt x="733501" y="127393"/>
                </a:moveTo>
                <a:lnTo>
                  <a:pt x="732917" y="126390"/>
                </a:lnTo>
                <a:lnTo>
                  <a:pt x="729475" y="126161"/>
                </a:lnTo>
                <a:lnTo>
                  <a:pt x="728103" y="127101"/>
                </a:lnTo>
                <a:lnTo>
                  <a:pt x="727722" y="129311"/>
                </a:lnTo>
                <a:lnTo>
                  <a:pt x="727925" y="130606"/>
                </a:lnTo>
                <a:lnTo>
                  <a:pt x="728522" y="131686"/>
                </a:lnTo>
                <a:lnTo>
                  <a:pt x="730237" y="131635"/>
                </a:lnTo>
                <a:lnTo>
                  <a:pt x="732231" y="131559"/>
                </a:lnTo>
                <a:lnTo>
                  <a:pt x="732929" y="130175"/>
                </a:lnTo>
                <a:lnTo>
                  <a:pt x="733247" y="128612"/>
                </a:lnTo>
                <a:lnTo>
                  <a:pt x="733501" y="127393"/>
                </a:lnTo>
                <a:close/>
              </a:path>
              <a:path w="933450" h="260350">
                <a:moveTo>
                  <a:pt x="734466" y="1511"/>
                </a:moveTo>
                <a:lnTo>
                  <a:pt x="734453" y="1193"/>
                </a:lnTo>
                <a:lnTo>
                  <a:pt x="734428" y="469"/>
                </a:lnTo>
                <a:lnTo>
                  <a:pt x="733882" y="0"/>
                </a:lnTo>
                <a:lnTo>
                  <a:pt x="732815" y="228"/>
                </a:lnTo>
                <a:lnTo>
                  <a:pt x="732650" y="800"/>
                </a:lnTo>
                <a:lnTo>
                  <a:pt x="732421" y="1130"/>
                </a:lnTo>
                <a:lnTo>
                  <a:pt x="732536" y="1879"/>
                </a:lnTo>
                <a:lnTo>
                  <a:pt x="733005" y="2324"/>
                </a:lnTo>
                <a:lnTo>
                  <a:pt x="734072" y="2057"/>
                </a:lnTo>
                <a:lnTo>
                  <a:pt x="734466" y="1511"/>
                </a:lnTo>
                <a:close/>
              </a:path>
              <a:path w="933450" h="260350">
                <a:moveTo>
                  <a:pt x="771055" y="192303"/>
                </a:moveTo>
                <a:lnTo>
                  <a:pt x="768464" y="188023"/>
                </a:lnTo>
                <a:lnTo>
                  <a:pt x="760120" y="185686"/>
                </a:lnTo>
                <a:lnTo>
                  <a:pt x="760285" y="189941"/>
                </a:lnTo>
                <a:lnTo>
                  <a:pt x="757796" y="191947"/>
                </a:lnTo>
                <a:lnTo>
                  <a:pt x="757288" y="192417"/>
                </a:lnTo>
                <a:lnTo>
                  <a:pt x="753592" y="196202"/>
                </a:lnTo>
                <a:lnTo>
                  <a:pt x="753389" y="200063"/>
                </a:lnTo>
                <a:lnTo>
                  <a:pt x="754684" y="204089"/>
                </a:lnTo>
                <a:lnTo>
                  <a:pt x="755650" y="207111"/>
                </a:lnTo>
                <a:lnTo>
                  <a:pt x="757948" y="208241"/>
                </a:lnTo>
                <a:lnTo>
                  <a:pt x="767105" y="206819"/>
                </a:lnTo>
                <a:lnTo>
                  <a:pt x="770369" y="203073"/>
                </a:lnTo>
                <a:lnTo>
                  <a:pt x="771055" y="192303"/>
                </a:lnTo>
                <a:close/>
              </a:path>
              <a:path w="933450" h="260350">
                <a:moveTo>
                  <a:pt x="780148" y="104406"/>
                </a:moveTo>
                <a:lnTo>
                  <a:pt x="780122" y="103632"/>
                </a:lnTo>
                <a:lnTo>
                  <a:pt x="780110" y="102895"/>
                </a:lnTo>
                <a:lnTo>
                  <a:pt x="779589" y="102450"/>
                </a:lnTo>
                <a:lnTo>
                  <a:pt x="778802" y="102349"/>
                </a:lnTo>
                <a:lnTo>
                  <a:pt x="777963" y="102438"/>
                </a:lnTo>
                <a:lnTo>
                  <a:pt x="777557" y="102984"/>
                </a:lnTo>
                <a:lnTo>
                  <a:pt x="777506" y="103682"/>
                </a:lnTo>
                <a:lnTo>
                  <a:pt x="777443" y="104457"/>
                </a:lnTo>
                <a:lnTo>
                  <a:pt x="777989" y="104940"/>
                </a:lnTo>
                <a:lnTo>
                  <a:pt x="779526" y="104838"/>
                </a:lnTo>
                <a:lnTo>
                  <a:pt x="780148" y="104406"/>
                </a:lnTo>
                <a:close/>
              </a:path>
              <a:path w="933450" h="260350">
                <a:moveTo>
                  <a:pt x="836155" y="113626"/>
                </a:moveTo>
                <a:lnTo>
                  <a:pt x="836104" y="109054"/>
                </a:lnTo>
                <a:lnTo>
                  <a:pt x="834986" y="108242"/>
                </a:lnTo>
                <a:lnTo>
                  <a:pt x="832993" y="108419"/>
                </a:lnTo>
                <a:lnTo>
                  <a:pt x="830059" y="108610"/>
                </a:lnTo>
                <a:lnTo>
                  <a:pt x="828408" y="110477"/>
                </a:lnTo>
                <a:lnTo>
                  <a:pt x="829068" y="115201"/>
                </a:lnTo>
                <a:lnTo>
                  <a:pt x="829818" y="116928"/>
                </a:lnTo>
                <a:lnTo>
                  <a:pt x="835418" y="115900"/>
                </a:lnTo>
                <a:lnTo>
                  <a:pt x="836155" y="113626"/>
                </a:lnTo>
                <a:close/>
              </a:path>
              <a:path w="933450" h="260350">
                <a:moveTo>
                  <a:pt x="845019" y="218960"/>
                </a:moveTo>
                <a:lnTo>
                  <a:pt x="844727" y="214350"/>
                </a:lnTo>
                <a:lnTo>
                  <a:pt x="843483" y="213194"/>
                </a:lnTo>
                <a:lnTo>
                  <a:pt x="840765" y="213169"/>
                </a:lnTo>
                <a:lnTo>
                  <a:pt x="840295" y="213283"/>
                </a:lnTo>
                <a:lnTo>
                  <a:pt x="839851" y="213461"/>
                </a:lnTo>
                <a:lnTo>
                  <a:pt x="840320" y="209423"/>
                </a:lnTo>
                <a:lnTo>
                  <a:pt x="836714" y="209727"/>
                </a:lnTo>
                <a:lnTo>
                  <a:pt x="833539" y="209778"/>
                </a:lnTo>
                <a:lnTo>
                  <a:pt x="830529" y="210235"/>
                </a:lnTo>
                <a:lnTo>
                  <a:pt x="830300" y="209626"/>
                </a:lnTo>
                <a:lnTo>
                  <a:pt x="830135" y="208991"/>
                </a:lnTo>
                <a:lnTo>
                  <a:pt x="829805" y="206590"/>
                </a:lnTo>
                <a:lnTo>
                  <a:pt x="828154" y="205778"/>
                </a:lnTo>
                <a:lnTo>
                  <a:pt x="824509" y="206832"/>
                </a:lnTo>
                <a:lnTo>
                  <a:pt x="823633" y="208114"/>
                </a:lnTo>
                <a:lnTo>
                  <a:pt x="823429" y="210273"/>
                </a:lnTo>
                <a:lnTo>
                  <a:pt x="823747" y="210921"/>
                </a:lnTo>
                <a:lnTo>
                  <a:pt x="823976" y="212217"/>
                </a:lnTo>
                <a:lnTo>
                  <a:pt x="825423" y="213347"/>
                </a:lnTo>
                <a:lnTo>
                  <a:pt x="824433" y="215315"/>
                </a:lnTo>
                <a:lnTo>
                  <a:pt x="824623" y="217792"/>
                </a:lnTo>
                <a:lnTo>
                  <a:pt x="829881" y="222110"/>
                </a:lnTo>
                <a:lnTo>
                  <a:pt x="833970" y="224078"/>
                </a:lnTo>
                <a:lnTo>
                  <a:pt x="838301" y="226745"/>
                </a:lnTo>
                <a:lnTo>
                  <a:pt x="838860" y="221932"/>
                </a:lnTo>
                <a:lnTo>
                  <a:pt x="839228" y="222084"/>
                </a:lnTo>
                <a:lnTo>
                  <a:pt x="839660" y="222199"/>
                </a:lnTo>
                <a:lnTo>
                  <a:pt x="840219" y="222237"/>
                </a:lnTo>
                <a:lnTo>
                  <a:pt x="842340" y="222161"/>
                </a:lnTo>
                <a:lnTo>
                  <a:pt x="845019" y="218960"/>
                </a:lnTo>
                <a:close/>
              </a:path>
              <a:path w="933450" h="260350">
                <a:moveTo>
                  <a:pt x="858685" y="213601"/>
                </a:moveTo>
                <a:lnTo>
                  <a:pt x="858037" y="213220"/>
                </a:lnTo>
                <a:lnTo>
                  <a:pt x="857224" y="213106"/>
                </a:lnTo>
                <a:lnTo>
                  <a:pt x="855967" y="213207"/>
                </a:lnTo>
                <a:lnTo>
                  <a:pt x="855027" y="213741"/>
                </a:lnTo>
                <a:lnTo>
                  <a:pt x="854964" y="216090"/>
                </a:lnTo>
                <a:lnTo>
                  <a:pt x="855611" y="216877"/>
                </a:lnTo>
                <a:lnTo>
                  <a:pt x="856665" y="216738"/>
                </a:lnTo>
                <a:lnTo>
                  <a:pt x="857948" y="216560"/>
                </a:lnTo>
                <a:lnTo>
                  <a:pt x="858545" y="215493"/>
                </a:lnTo>
                <a:lnTo>
                  <a:pt x="858621" y="214337"/>
                </a:lnTo>
                <a:lnTo>
                  <a:pt x="858685" y="213601"/>
                </a:lnTo>
                <a:close/>
              </a:path>
              <a:path w="933450" h="260350">
                <a:moveTo>
                  <a:pt x="890600" y="225653"/>
                </a:moveTo>
                <a:lnTo>
                  <a:pt x="890511" y="223037"/>
                </a:lnTo>
                <a:lnTo>
                  <a:pt x="890054" y="221665"/>
                </a:lnTo>
                <a:lnTo>
                  <a:pt x="888352" y="221602"/>
                </a:lnTo>
                <a:lnTo>
                  <a:pt x="887031" y="221551"/>
                </a:lnTo>
                <a:lnTo>
                  <a:pt x="886460" y="222681"/>
                </a:lnTo>
                <a:lnTo>
                  <a:pt x="886383" y="223901"/>
                </a:lnTo>
                <a:lnTo>
                  <a:pt x="886434" y="225412"/>
                </a:lnTo>
                <a:lnTo>
                  <a:pt x="887120" y="226580"/>
                </a:lnTo>
                <a:lnTo>
                  <a:pt x="890257" y="226822"/>
                </a:lnTo>
                <a:lnTo>
                  <a:pt x="890600" y="225653"/>
                </a:lnTo>
                <a:close/>
              </a:path>
              <a:path w="933450" h="260350">
                <a:moveTo>
                  <a:pt x="896493" y="219748"/>
                </a:moveTo>
                <a:lnTo>
                  <a:pt x="896404" y="218478"/>
                </a:lnTo>
                <a:lnTo>
                  <a:pt x="896327" y="217474"/>
                </a:lnTo>
                <a:lnTo>
                  <a:pt x="895692" y="216827"/>
                </a:lnTo>
                <a:lnTo>
                  <a:pt x="894600" y="216877"/>
                </a:lnTo>
                <a:lnTo>
                  <a:pt x="893191" y="216966"/>
                </a:lnTo>
                <a:lnTo>
                  <a:pt x="892695" y="217919"/>
                </a:lnTo>
                <a:lnTo>
                  <a:pt x="892568" y="219049"/>
                </a:lnTo>
                <a:lnTo>
                  <a:pt x="892670" y="220205"/>
                </a:lnTo>
                <a:lnTo>
                  <a:pt x="893419" y="220637"/>
                </a:lnTo>
                <a:lnTo>
                  <a:pt x="895946" y="220637"/>
                </a:lnTo>
                <a:lnTo>
                  <a:pt x="896493" y="219748"/>
                </a:lnTo>
                <a:close/>
              </a:path>
              <a:path w="933450" h="260350">
                <a:moveTo>
                  <a:pt x="900874" y="154965"/>
                </a:moveTo>
                <a:lnTo>
                  <a:pt x="896251" y="151003"/>
                </a:lnTo>
                <a:lnTo>
                  <a:pt x="894829" y="154266"/>
                </a:lnTo>
                <a:lnTo>
                  <a:pt x="889419" y="156146"/>
                </a:lnTo>
                <a:lnTo>
                  <a:pt x="887031" y="157937"/>
                </a:lnTo>
                <a:lnTo>
                  <a:pt x="887285" y="161404"/>
                </a:lnTo>
                <a:lnTo>
                  <a:pt x="887120" y="163893"/>
                </a:lnTo>
                <a:lnTo>
                  <a:pt x="887615" y="165773"/>
                </a:lnTo>
                <a:lnTo>
                  <a:pt x="892022" y="167360"/>
                </a:lnTo>
                <a:lnTo>
                  <a:pt x="893686" y="166458"/>
                </a:lnTo>
                <a:lnTo>
                  <a:pt x="896810" y="163588"/>
                </a:lnTo>
                <a:lnTo>
                  <a:pt x="898156" y="161709"/>
                </a:lnTo>
                <a:lnTo>
                  <a:pt x="898639" y="159486"/>
                </a:lnTo>
                <a:lnTo>
                  <a:pt x="899096" y="157403"/>
                </a:lnTo>
                <a:lnTo>
                  <a:pt x="900874" y="154965"/>
                </a:lnTo>
                <a:close/>
              </a:path>
              <a:path w="933450" h="260350">
                <a:moveTo>
                  <a:pt x="904214" y="179184"/>
                </a:moveTo>
                <a:lnTo>
                  <a:pt x="903592" y="177495"/>
                </a:lnTo>
                <a:lnTo>
                  <a:pt x="900341" y="176872"/>
                </a:lnTo>
                <a:lnTo>
                  <a:pt x="898055" y="177177"/>
                </a:lnTo>
                <a:lnTo>
                  <a:pt x="897077" y="179158"/>
                </a:lnTo>
                <a:lnTo>
                  <a:pt x="896721" y="181394"/>
                </a:lnTo>
                <a:lnTo>
                  <a:pt x="896429" y="183197"/>
                </a:lnTo>
                <a:lnTo>
                  <a:pt x="897509" y="184277"/>
                </a:lnTo>
                <a:lnTo>
                  <a:pt x="901966" y="184708"/>
                </a:lnTo>
                <a:lnTo>
                  <a:pt x="903643" y="183997"/>
                </a:lnTo>
                <a:lnTo>
                  <a:pt x="904214" y="179184"/>
                </a:lnTo>
                <a:close/>
              </a:path>
              <a:path w="933450" h="260350">
                <a:moveTo>
                  <a:pt x="910526" y="122428"/>
                </a:moveTo>
                <a:lnTo>
                  <a:pt x="910285" y="118630"/>
                </a:lnTo>
                <a:lnTo>
                  <a:pt x="909650" y="116827"/>
                </a:lnTo>
                <a:lnTo>
                  <a:pt x="907364" y="116662"/>
                </a:lnTo>
                <a:lnTo>
                  <a:pt x="905268" y="116522"/>
                </a:lnTo>
                <a:lnTo>
                  <a:pt x="903744" y="117538"/>
                </a:lnTo>
                <a:lnTo>
                  <a:pt x="903693" y="121716"/>
                </a:lnTo>
                <a:lnTo>
                  <a:pt x="904989" y="122834"/>
                </a:lnTo>
                <a:lnTo>
                  <a:pt x="907186" y="123050"/>
                </a:lnTo>
                <a:lnTo>
                  <a:pt x="908761" y="122745"/>
                </a:lnTo>
                <a:lnTo>
                  <a:pt x="910526" y="122428"/>
                </a:lnTo>
                <a:close/>
              </a:path>
              <a:path w="933450" h="260350">
                <a:moveTo>
                  <a:pt x="911339" y="6438"/>
                </a:moveTo>
                <a:lnTo>
                  <a:pt x="910729" y="4445"/>
                </a:lnTo>
                <a:lnTo>
                  <a:pt x="908329" y="4521"/>
                </a:lnTo>
                <a:lnTo>
                  <a:pt x="906348" y="4597"/>
                </a:lnTo>
                <a:lnTo>
                  <a:pt x="905154" y="6184"/>
                </a:lnTo>
                <a:lnTo>
                  <a:pt x="904836" y="8102"/>
                </a:lnTo>
                <a:lnTo>
                  <a:pt x="905408" y="9931"/>
                </a:lnTo>
                <a:lnTo>
                  <a:pt x="906030" y="11684"/>
                </a:lnTo>
                <a:lnTo>
                  <a:pt x="908481" y="11595"/>
                </a:lnTo>
                <a:lnTo>
                  <a:pt x="910628" y="11518"/>
                </a:lnTo>
                <a:lnTo>
                  <a:pt x="911250" y="10007"/>
                </a:lnTo>
                <a:lnTo>
                  <a:pt x="911339" y="6438"/>
                </a:lnTo>
                <a:close/>
              </a:path>
              <a:path w="933450" h="260350">
                <a:moveTo>
                  <a:pt x="925842" y="225806"/>
                </a:moveTo>
                <a:lnTo>
                  <a:pt x="925080" y="224980"/>
                </a:lnTo>
                <a:lnTo>
                  <a:pt x="923772" y="224802"/>
                </a:lnTo>
                <a:lnTo>
                  <a:pt x="922413" y="224637"/>
                </a:lnTo>
                <a:lnTo>
                  <a:pt x="921600" y="225348"/>
                </a:lnTo>
                <a:lnTo>
                  <a:pt x="921410" y="227050"/>
                </a:lnTo>
                <a:lnTo>
                  <a:pt x="921512" y="227787"/>
                </a:lnTo>
                <a:lnTo>
                  <a:pt x="921626" y="228968"/>
                </a:lnTo>
                <a:lnTo>
                  <a:pt x="924458" y="229031"/>
                </a:lnTo>
                <a:lnTo>
                  <a:pt x="925423" y="228409"/>
                </a:lnTo>
                <a:lnTo>
                  <a:pt x="925626" y="227126"/>
                </a:lnTo>
                <a:lnTo>
                  <a:pt x="925842" y="225806"/>
                </a:lnTo>
                <a:close/>
              </a:path>
              <a:path w="933450" h="260350">
                <a:moveTo>
                  <a:pt x="933450" y="153898"/>
                </a:moveTo>
                <a:lnTo>
                  <a:pt x="933107" y="153377"/>
                </a:lnTo>
                <a:lnTo>
                  <a:pt x="932319" y="153365"/>
                </a:lnTo>
                <a:lnTo>
                  <a:pt x="932014" y="153352"/>
                </a:lnTo>
                <a:lnTo>
                  <a:pt x="931506" y="153784"/>
                </a:lnTo>
                <a:lnTo>
                  <a:pt x="931418" y="154101"/>
                </a:lnTo>
                <a:lnTo>
                  <a:pt x="931214" y="154787"/>
                </a:lnTo>
                <a:lnTo>
                  <a:pt x="931583" y="155384"/>
                </a:lnTo>
                <a:lnTo>
                  <a:pt x="932383" y="155384"/>
                </a:lnTo>
                <a:lnTo>
                  <a:pt x="932688" y="155397"/>
                </a:lnTo>
                <a:lnTo>
                  <a:pt x="933005" y="154914"/>
                </a:lnTo>
                <a:lnTo>
                  <a:pt x="933310" y="154647"/>
                </a:lnTo>
                <a:lnTo>
                  <a:pt x="933450" y="153898"/>
                </a:lnTo>
                <a:close/>
              </a:path>
            </a:pathLst>
          </a:custGeom>
          <a:solidFill>
            <a:srgbClr val="16568B"/>
          </a:solidFill>
        </p:spPr>
        <p:txBody>
          <a:bodyPr wrap="square" lIns="0" tIns="0" rIns="0" bIns="0" rtlCol="0"/>
          <a:lstStyle/>
          <a:p>
            <a:endParaRPr/>
          </a:p>
        </p:txBody>
      </p:sp>
      <p:sp>
        <p:nvSpPr>
          <p:cNvPr id="227" name="bg object 227"/>
          <p:cNvSpPr/>
          <p:nvPr/>
        </p:nvSpPr>
        <p:spPr>
          <a:xfrm>
            <a:off x="5373598" y="3963098"/>
            <a:ext cx="581025" cy="257175"/>
          </a:xfrm>
          <a:custGeom>
            <a:avLst/>
            <a:gdLst/>
            <a:ahLst/>
            <a:cxnLst/>
            <a:rect l="l" t="t" r="r" b="b"/>
            <a:pathLst>
              <a:path w="581025" h="257175">
                <a:moveTo>
                  <a:pt x="4038" y="229260"/>
                </a:moveTo>
                <a:lnTo>
                  <a:pt x="3276" y="228460"/>
                </a:lnTo>
                <a:lnTo>
                  <a:pt x="1930" y="228257"/>
                </a:lnTo>
                <a:lnTo>
                  <a:pt x="876" y="228219"/>
                </a:lnTo>
                <a:lnTo>
                  <a:pt x="0" y="228561"/>
                </a:lnTo>
                <a:lnTo>
                  <a:pt x="101" y="230835"/>
                </a:lnTo>
                <a:lnTo>
                  <a:pt x="812" y="231800"/>
                </a:lnTo>
                <a:lnTo>
                  <a:pt x="2120" y="232003"/>
                </a:lnTo>
                <a:lnTo>
                  <a:pt x="3187" y="232168"/>
                </a:lnTo>
                <a:lnTo>
                  <a:pt x="3949" y="231495"/>
                </a:lnTo>
                <a:lnTo>
                  <a:pt x="4038" y="229260"/>
                </a:lnTo>
                <a:close/>
              </a:path>
              <a:path w="581025" h="257175">
                <a:moveTo>
                  <a:pt x="16243" y="206997"/>
                </a:moveTo>
                <a:lnTo>
                  <a:pt x="16192" y="205625"/>
                </a:lnTo>
                <a:lnTo>
                  <a:pt x="16154" y="204724"/>
                </a:lnTo>
                <a:lnTo>
                  <a:pt x="15760" y="203720"/>
                </a:lnTo>
                <a:lnTo>
                  <a:pt x="12979" y="204063"/>
                </a:lnTo>
                <a:lnTo>
                  <a:pt x="12547" y="205333"/>
                </a:lnTo>
                <a:lnTo>
                  <a:pt x="12573" y="206768"/>
                </a:lnTo>
                <a:lnTo>
                  <a:pt x="12763" y="207657"/>
                </a:lnTo>
                <a:lnTo>
                  <a:pt x="13042" y="208635"/>
                </a:lnTo>
                <a:lnTo>
                  <a:pt x="15951" y="208343"/>
                </a:lnTo>
                <a:lnTo>
                  <a:pt x="16243" y="206997"/>
                </a:lnTo>
                <a:close/>
              </a:path>
              <a:path w="581025" h="257175">
                <a:moveTo>
                  <a:pt x="68529" y="211721"/>
                </a:moveTo>
                <a:lnTo>
                  <a:pt x="68033" y="211239"/>
                </a:lnTo>
                <a:lnTo>
                  <a:pt x="67221" y="211404"/>
                </a:lnTo>
                <a:lnTo>
                  <a:pt x="66929" y="211467"/>
                </a:lnTo>
                <a:lnTo>
                  <a:pt x="66738" y="212001"/>
                </a:lnTo>
                <a:lnTo>
                  <a:pt x="66497" y="212318"/>
                </a:lnTo>
                <a:lnTo>
                  <a:pt x="66776" y="212610"/>
                </a:lnTo>
                <a:lnTo>
                  <a:pt x="67056" y="213106"/>
                </a:lnTo>
                <a:lnTo>
                  <a:pt x="67360" y="213131"/>
                </a:lnTo>
                <a:lnTo>
                  <a:pt x="67691" y="213144"/>
                </a:lnTo>
                <a:lnTo>
                  <a:pt x="68275" y="212763"/>
                </a:lnTo>
                <a:lnTo>
                  <a:pt x="68338" y="212483"/>
                </a:lnTo>
                <a:lnTo>
                  <a:pt x="68529" y="211721"/>
                </a:lnTo>
                <a:close/>
              </a:path>
              <a:path w="581025" h="257175">
                <a:moveTo>
                  <a:pt x="79159" y="205981"/>
                </a:moveTo>
                <a:lnTo>
                  <a:pt x="78486" y="204800"/>
                </a:lnTo>
                <a:lnTo>
                  <a:pt x="76657" y="204520"/>
                </a:lnTo>
                <a:lnTo>
                  <a:pt x="75120" y="204673"/>
                </a:lnTo>
                <a:lnTo>
                  <a:pt x="74041" y="205473"/>
                </a:lnTo>
                <a:lnTo>
                  <a:pt x="73837" y="208521"/>
                </a:lnTo>
                <a:lnTo>
                  <a:pt x="74650" y="209727"/>
                </a:lnTo>
                <a:lnTo>
                  <a:pt x="78003" y="210121"/>
                </a:lnTo>
                <a:lnTo>
                  <a:pt x="78841" y="208838"/>
                </a:lnTo>
                <a:lnTo>
                  <a:pt x="78994" y="207429"/>
                </a:lnTo>
                <a:lnTo>
                  <a:pt x="79159" y="205981"/>
                </a:lnTo>
                <a:close/>
              </a:path>
              <a:path w="581025" h="257175">
                <a:moveTo>
                  <a:pt x="108165" y="150863"/>
                </a:moveTo>
                <a:lnTo>
                  <a:pt x="107518" y="147802"/>
                </a:lnTo>
                <a:lnTo>
                  <a:pt x="106032" y="146405"/>
                </a:lnTo>
                <a:lnTo>
                  <a:pt x="104190" y="146113"/>
                </a:lnTo>
                <a:lnTo>
                  <a:pt x="102806" y="145897"/>
                </a:lnTo>
                <a:lnTo>
                  <a:pt x="102489" y="147497"/>
                </a:lnTo>
                <a:lnTo>
                  <a:pt x="102654" y="148602"/>
                </a:lnTo>
                <a:lnTo>
                  <a:pt x="102946" y="150380"/>
                </a:lnTo>
                <a:lnTo>
                  <a:pt x="103378" y="152222"/>
                </a:lnTo>
                <a:lnTo>
                  <a:pt x="105918" y="152057"/>
                </a:lnTo>
                <a:lnTo>
                  <a:pt x="107365" y="151765"/>
                </a:lnTo>
                <a:lnTo>
                  <a:pt x="108165" y="150863"/>
                </a:lnTo>
                <a:close/>
              </a:path>
              <a:path w="581025" h="257175">
                <a:moveTo>
                  <a:pt x="112953" y="198450"/>
                </a:moveTo>
                <a:lnTo>
                  <a:pt x="112306" y="197802"/>
                </a:lnTo>
                <a:lnTo>
                  <a:pt x="111518" y="197980"/>
                </a:lnTo>
                <a:lnTo>
                  <a:pt x="110921" y="198107"/>
                </a:lnTo>
                <a:lnTo>
                  <a:pt x="110439" y="198742"/>
                </a:lnTo>
                <a:lnTo>
                  <a:pt x="110020" y="199059"/>
                </a:lnTo>
                <a:lnTo>
                  <a:pt x="109956" y="200088"/>
                </a:lnTo>
                <a:lnTo>
                  <a:pt x="110439" y="200621"/>
                </a:lnTo>
                <a:lnTo>
                  <a:pt x="111239" y="200406"/>
                </a:lnTo>
                <a:lnTo>
                  <a:pt x="111823" y="200253"/>
                </a:lnTo>
                <a:lnTo>
                  <a:pt x="112522" y="199694"/>
                </a:lnTo>
                <a:lnTo>
                  <a:pt x="112953" y="198450"/>
                </a:lnTo>
                <a:close/>
              </a:path>
              <a:path w="581025" h="257175">
                <a:moveTo>
                  <a:pt x="125056" y="144881"/>
                </a:moveTo>
                <a:lnTo>
                  <a:pt x="124612" y="143268"/>
                </a:lnTo>
                <a:lnTo>
                  <a:pt x="123837" y="141897"/>
                </a:lnTo>
                <a:lnTo>
                  <a:pt x="121818" y="142036"/>
                </a:lnTo>
                <a:lnTo>
                  <a:pt x="120015" y="142151"/>
                </a:lnTo>
                <a:lnTo>
                  <a:pt x="118706" y="142963"/>
                </a:lnTo>
                <a:lnTo>
                  <a:pt x="118897" y="146862"/>
                </a:lnTo>
                <a:lnTo>
                  <a:pt x="120065" y="147739"/>
                </a:lnTo>
                <a:lnTo>
                  <a:pt x="123837" y="147662"/>
                </a:lnTo>
                <a:lnTo>
                  <a:pt x="125044" y="146824"/>
                </a:lnTo>
                <a:lnTo>
                  <a:pt x="125056" y="144881"/>
                </a:lnTo>
                <a:close/>
              </a:path>
              <a:path w="581025" h="257175">
                <a:moveTo>
                  <a:pt x="125984" y="232143"/>
                </a:moveTo>
                <a:lnTo>
                  <a:pt x="125158" y="231482"/>
                </a:lnTo>
                <a:lnTo>
                  <a:pt x="124142" y="231419"/>
                </a:lnTo>
                <a:lnTo>
                  <a:pt x="123050" y="231355"/>
                </a:lnTo>
                <a:lnTo>
                  <a:pt x="122504" y="232041"/>
                </a:lnTo>
                <a:lnTo>
                  <a:pt x="122389" y="233032"/>
                </a:lnTo>
                <a:lnTo>
                  <a:pt x="122580" y="233997"/>
                </a:lnTo>
                <a:lnTo>
                  <a:pt x="123177" y="234746"/>
                </a:lnTo>
                <a:lnTo>
                  <a:pt x="125196" y="234772"/>
                </a:lnTo>
                <a:lnTo>
                  <a:pt x="125984" y="234010"/>
                </a:lnTo>
                <a:lnTo>
                  <a:pt x="125984" y="232143"/>
                </a:lnTo>
                <a:close/>
              </a:path>
              <a:path w="581025" h="257175">
                <a:moveTo>
                  <a:pt x="134454" y="225145"/>
                </a:moveTo>
                <a:lnTo>
                  <a:pt x="134391" y="224104"/>
                </a:lnTo>
                <a:lnTo>
                  <a:pt x="134289" y="222389"/>
                </a:lnTo>
                <a:lnTo>
                  <a:pt x="132867" y="222046"/>
                </a:lnTo>
                <a:lnTo>
                  <a:pt x="130276" y="222224"/>
                </a:lnTo>
                <a:lnTo>
                  <a:pt x="129667" y="223024"/>
                </a:lnTo>
                <a:lnTo>
                  <a:pt x="130073" y="225285"/>
                </a:lnTo>
                <a:lnTo>
                  <a:pt x="131191" y="225679"/>
                </a:lnTo>
                <a:lnTo>
                  <a:pt x="132422" y="225704"/>
                </a:lnTo>
                <a:lnTo>
                  <a:pt x="133438" y="225513"/>
                </a:lnTo>
                <a:lnTo>
                  <a:pt x="134454" y="225145"/>
                </a:lnTo>
                <a:close/>
              </a:path>
              <a:path w="581025" h="257175">
                <a:moveTo>
                  <a:pt x="163639" y="223151"/>
                </a:moveTo>
                <a:lnTo>
                  <a:pt x="163093" y="221627"/>
                </a:lnTo>
                <a:lnTo>
                  <a:pt x="161658" y="221094"/>
                </a:lnTo>
                <a:lnTo>
                  <a:pt x="157924" y="221221"/>
                </a:lnTo>
                <a:lnTo>
                  <a:pt x="156273" y="222008"/>
                </a:lnTo>
                <a:lnTo>
                  <a:pt x="156095" y="226021"/>
                </a:lnTo>
                <a:lnTo>
                  <a:pt x="157314" y="227025"/>
                </a:lnTo>
                <a:lnTo>
                  <a:pt x="159232" y="226885"/>
                </a:lnTo>
                <a:lnTo>
                  <a:pt x="161480" y="226720"/>
                </a:lnTo>
                <a:lnTo>
                  <a:pt x="163144" y="225717"/>
                </a:lnTo>
                <a:lnTo>
                  <a:pt x="163639" y="223151"/>
                </a:lnTo>
                <a:close/>
              </a:path>
              <a:path w="581025" h="257175">
                <a:moveTo>
                  <a:pt x="165747" y="202857"/>
                </a:moveTo>
                <a:lnTo>
                  <a:pt x="162979" y="204711"/>
                </a:lnTo>
                <a:lnTo>
                  <a:pt x="160845" y="203822"/>
                </a:lnTo>
                <a:lnTo>
                  <a:pt x="156972" y="204711"/>
                </a:lnTo>
                <a:lnTo>
                  <a:pt x="157213" y="204711"/>
                </a:lnTo>
                <a:lnTo>
                  <a:pt x="156337" y="206133"/>
                </a:lnTo>
                <a:lnTo>
                  <a:pt x="156235" y="208445"/>
                </a:lnTo>
                <a:lnTo>
                  <a:pt x="152869" y="203415"/>
                </a:lnTo>
                <a:lnTo>
                  <a:pt x="152069" y="202222"/>
                </a:lnTo>
                <a:lnTo>
                  <a:pt x="149745" y="203415"/>
                </a:lnTo>
                <a:lnTo>
                  <a:pt x="146342" y="196532"/>
                </a:lnTo>
                <a:lnTo>
                  <a:pt x="141541" y="200748"/>
                </a:lnTo>
                <a:lnTo>
                  <a:pt x="146431" y="209575"/>
                </a:lnTo>
                <a:lnTo>
                  <a:pt x="144132" y="215493"/>
                </a:lnTo>
                <a:lnTo>
                  <a:pt x="149606" y="219824"/>
                </a:lnTo>
                <a:lnTo>
                  <a:pt x="155968" y="220713"/>
                </a:lnTo>
                <a:lnTo>
                  <a:pt x="162750" y="219989"/>
                </a:lnTo>
                <a:lnTo>
                  <a:pt x="161874" y="218071"/>
                </a:lnTo>
                <a:lnTo>
                  <a:pt x="161124" y="216090"/>
                </a:lnTo>
                <a:lnTo>
                  <a:pt x="159296" y="213118"/>
                </a:lnTo>
                <a:lnTo>
                  <a:pt x="157899" y="210959"/>
                </a:lnTo>
                <a:lnTo>
                  <a:pt x="158242" y="210959"/>
                </a:lnTo>
                <a:lnTo>
                  <a:pt x="159931" y="211543"/>
                </a:lnTo>
                <a:lnTo>
                  <a:pt x="161518" y="211277"/>
                </a:lnTo>
                <a:lnTo>
                  <a:pt x="161747" y="210959"/>
                </a:lnTo>
                <a:lnTo>
                  <a:pt x="163588" y="208445"/>
                </a:lnTo>
                <a:lnTo>
                  <a:pt x="163779" y="208178"/>
                </a:lnTo>
                <a:lnTo>
                  <a:pt x="165087" y="206603"/>
                </a:lnTo>
                <a:lnTo>
                  <a:pt x="165582" y="203822"/>
                </a:lnTo>
                <a:lnTo>
                  <a:pt x="165646" y="203415"/>
                </a:lnTo>
                <a:lnTo>
                  <a:pt x="165747" y="202857"/>
                </a:lnTo>
                <a:close/>
              </a:path>
              <a:path w="581025" h="257175">
                <a:moveTo>
                  <a:pt x="179247" y="234746"/>
                </a:moveTo>
                <a:lnTo>
                  <a:pt x="179120" y="232206"/>
                </a:lnTo>
                <a:lnTo>
                  <a:pt x="178968" y="229209"/>
                </a:lnTo>
                <a:lnTo>
                  <a:pt x="176784" y="228739"/>
                </a:lnTo>
                <a:lnTo>
                  <a:pt x="174231" y="228790"/>
                </a:lnTo>
                <a:lnTo>
                  <a:pt x="170370" y="228727"/>
                </a:lnTo>
                <a:lnTo>
                  <a:pt x="168795" y="229514"/>
                </a:lnTo>
                <a:lnTo>
                  <a:pt x="168948" y="234175"/>
                </a:lnTo>
                <a:lnTo>
                  <a:pt x="171475" y="236626"/>
                </a:lnTo>
                <a:lnTo>
                  <a:pt x="176961" y="236829"/>
                </a:lnTo>
                <a:lnTo>
                  <a:pt x="179247" y="234746"/>
                </a:lnTo>
                <a:close/>
              </a:path>
              <a:path w="581025" h="257175">
                <a:moveTo>
                  <a:pt x="183642" y="255282"/>
                </a:moveTo>
                <a:lnTo>
                  <a:pt x="183603" y="254457"/>
                </a:lnTo>
                <a:lnTo>
                  <a:pt x="182841" y="254330"/>
                </a:lnTo>
                <a:lnTo>
                  <a:pt x="182397" y="254266"/>
                </a:lnTo>
                <a:lnTo>
                  <a:pt x="181660" y="254838"/>
                </a:lnTo>
                <a:lnTo>
                  <a:pt x="181317" y="255308"/>
                </a:lnTo>
                <a:lnTo>
                  <a:pt x="180886" y="255866"/>
                </a:lnTo>
                <a:lnTo>
                  <a:pt x="181051" y="256514"/>
                </a:lnTo>
                <a:lnTo>
                  <a:pt x="181838" y="256832"/>
                </a:lnTo>
                <a:lnTo>
                  <a:pt x="182600" y="256895"/>
                </a:lnTo>
                <a:lnTo>
                  <a:pt x="183172" y="256590"/>
                </a:lnTo>
                <a:lnTo>
                  <a:pt x="183413" y="255917"/>
                </a:lnTo>
                <a:lnTo>
                  <a:pt x="183642" y="255282"/>
                </a:lnTo>
                <a:close/>
              </a:path>
              <a:path w="581025" h="257175">
                <a:moveTo>
                  <a:pt x="200152" y="140157"/>
                </a:moveTo>
                <a:lnTo>
                  <a:pt x="193509" y="140284"/>
                </a:lnTo>
                <a:lnTo>
                  <a:pt x="189890" y="142963"/>
                </a:lnTo>
                <a:lnTo>
                  <a:pt x="191262" y="146469"/>
                </a:lnTo>
                <a:lnTo>
                  <a:pt x="191985" y="148793"/>
                </a:lnTo>
                <a:lnTo>
                  <a:pt x="197015" y="148348"/>
                </a:lnTo>
                <a:lnTo>
                  <a:pt x="199478" y="147853"/>
                </a:lnTo>
                <a:lnTo>
                  <a:pt x="199161" y="144653"/>
                </a:lnTo>
                <a:lnTo>
                  <a:pt x="197612" y="143522"/>
                </a:lnTo>
                <a:lnTo>
                  <a:pt x="200152" y="140157"/>
                </a:lnTo>
                <a:close/>
              </a:path>
              <a:path w="581025" h="257175">
                <a:moveTo>
                  <a:pt x="210566" y="4292"/>
                </a:moveTo>
                <a:lnTo>
                  <a:pt x="210045" y="927"/>
                </a:lnTo>
                <a:lnTo>
                  <a:pt x="208432" y="0"/>
                </a:lnTo>
                <a:lnTo>
                  <a:pt x="204838" y="266"/>
                </a:lnTo>
                <a:lnTo>
                  <a:pt x="204673" y="1498"/>
                </a:lnTo>
                <a:lnTo>
                  <a:pt x="204609" y="2641"/>
                </a:lnTo>
                <a:lnTo>
                  <a:pt x="204863" y="4610"/>
                </a:lnTo>
                <a:lnTo>
                  <a:pt x="206184" y="5270"/>
                </a:lnTo>
                <a:lnTo>
                  <a:pt x="209296" y="4851"/>
                </a:lnTo>
                <a:lnTo>
                  <a:pt x="210566" y="4292"/>
                </a:lnTo>
                <a:close/>
              </a:path>
              <a:path w="581025" h="257175">
                <a:moveTo>
                  <a:pt x="217017" y="4521"/>
                </a:moveTo>
                <a:lnTo>
                  <a:pt x="216052" y="4203"/>
                </a:lnTo>
                <a:lnTo>
                  <a:pt x="213741" y="4292"/>
                </a:lnTo>
                <a:lnTo>
                  <a:pt x="212852" y="4864"/>
                </a:lnTo>
                <a:lnTo>
                  <a:pt x="212763" y="6223"/>
                </a:lnTo>
                <a:lnTo>
                  <a:pt x="212813" y="7175"/>
                </a:lnTo>
                <a:lnTo>
                  <a:pt x="213220" y="8153"/>
                </a:lnTo>
                <a:lnTo>
                  <a:pt x="215760" y="8115"/>
                </a:lnTo>
                <a:lnTo>
                  <a:pt x="216865" y="7188"/>
                </a:lnTo>
                <a:lnTo>
                  <a:pt x="217017" y="4521"/>
                </a:lnTo>
                <a:close/>
              </a:path>
              <a:path w="581025" h="257175">
                <a:moveTo>
                  <a:pt x="239077" y="59042"/>
                </a:moveTo>
                <a:lnTo>
                  <a:pt x="238315" y="58216"/>
                </a:lnTo>
                <a:lnTo>
                  <a:pt x="236918" y="58242"/>
                </a:lnTo>
                <a:lnTo>
                  <a:pt x="235813" y="58254"/>
                </a:lnTo>
                <a:lnTo>
                  <a:pt x="235369" y="59105"/>
                </a:lnTo>
                <a:lnTo>
                  <a:pt x="235165" y="60109"/>
                </a:lnTo>
                <a:lnTo>
                  <a:pt x="235140" y="61417"/>
                </a:lnTo>
                <a:lnTo>
                  <a:pt x="235915" y="62166"/>
                </a:lnTo>
                <a:lnTo>
                  <a:pt x="238404" y="62191"/>
                </a:lnTo>
                <a:lnTo>
                  <a:pt x="238887" y="61328"/>
                </a:lnTo>
                <a:lnTo>
                  <a:pt x="239077" y="59042"/>
                </a:lnTo>
                <a:close/>
              </a:path>
              <a:path w="581025" h="257175">
                <a:moveTo>
                  <a:pt x="242125" y="78066"/>
                </a:moveTo>
                <a:lnTo>
                  <a:pt x="241744" y="77495"/>
                </a:lnTo>
                <a:lnTo>
                  <a:pt x="241465" y="77431"/>
                </a:lnTo>
                <a:lnTo>
                  <a:pt x="240690" y="77279"/>
                </a:lnTo>
                <a:lnTo>
                  <a:pt x="240258" y="77787"/>
                </a:lnTo>
                <a:lnTo>
                  <a:pt x="240080" y="78473"/>
                </a:lnTo>
                <a:lnTo>
                  <a:pt x="240296" y="78803"/>
                </a:lnTo>
                <a:lnTo>
                  <a:pt x="240461" y="79336"/>
                </a:lnTo>
                <a:lnTo>
                  <a:pt x="241528" y="79565"/>
                </a:lnTo>
                <a:lnTo>
                  <a:pt x="242036" y="79057"/>
                </a:lnTo>
                <a:lnTo>
                  <a:pt x="242100" y="78371"/>
                </a:lnTo>
                <a:lnTo>
                  <a:pt x="242125" y="78066"/>
                </a:lnTo>
                <a:close/>
              </a:path>
              <a:path w="581025" h="257175">
                <a:moveTo>
                  <a:pt x="249085" y="157568"/>
                </a:moveTo>
                <a:lnTo>
                  <a:pt x="248513" y="157276"/>
                </a:lnTo>
                <a:lnTo>
                  <a:pt x="248208" y="157010"/>
                </a:lnTo>
                <a:lnTo>
                  <a:pt x="247802" y="157187"/>
                </a:lnTo>
                <a:lnTo>
                  <a:pt x="247396" y="157378"/>
                </a:lnTo>
                <a:lnTo>
                  <a:pt x="246989" y="157556"/>
                </a:lnTo>
                <a:lnTo>
                  <a:pt x="247180" y="157911"/>
                </a:lnTo>
                <a:lnTo>
                  <a:pt x="247281" y="158483"/>
                </a:lnTo>
                <a:lnTo>
                  <a:pt x="248310" y="158889"/>
                </a:lnTo>
                <a:lnTo>
                  <a:pt x="248958" y="158546"/>
                </a:lnTo>
                <a:lnTo>
                  <a:pt x="249059" y="157784"/>
                </a:lnTo>
                <a:lnTo>
                  <a:pt x="249085" y="157568"/>
                </a:lnTo>
                <a:close/>
              </a:path>
              <a:path w="581025" h="257175">
                <a:moveTo>
                  <a:pt x="260337" y="184200"/>
                </a:moveTo>
                <a:lnTo>
                  <a:pt x="259892" y="183654"/>
                </a:lnTo>
                <a:lnTo>
                  <a:pt x="259118" y="183667"/>
                </a:lnTo>
                <a:lnTo>
                  <a:pt x="258343" y="183667"/>
                </a:lnTo>
                <a:lnTo>
                  <a:pt x="257987" y="184200"/>
                </a:lnTo>
                <a:lnTo>
                  <a:pt x="258013" y="184683"/>
                </a:lnTo>
                <a:lnTo>
                  <a:pt x="258216" y="185661"/>
                </a:lnTo>
                <a:lnTo>
                  <a:pt x="258800" y="186029"/>
                </a:lnTo>
                <a:lnTo>
                  <a:pt x="259524" y="185864"/>
                </a:lnTo>
                <a:lnTo>
                  <a:pt x="259842" y="185788"/>
                </a:lnTo>
                <a:lnTo>
                  <a:pt x="260223" y="185254"/>
                </a:lnTo>
                <a:lnTo>
                  <a:pt x="260337" y="184200"/>
                </a:lnTo>
                <a:close/>
              </a:path>
              <a:path w="581025" h="257175">
                <a:moveTo>
                  <a:pt x="271195" y="23355"/>
                </a:moveTo>
                <a:lnTo>
                  <a:pt x="270929" y="20993"/>
                </a:lnTo>
                <a:lnTo>
                  <a:pt x="270205" y="20370"/>
                </a:lnTo>
                <a:lnTo>
                  <a:pt x="269151" y="20447"/>
                </a:lnTo>
                <a:lnTo>
                  <a:pt x="267703" y="20561"/>
                </a:lnTo>
                <a:lnTo>
                  <a:pt x="267411" y="21729"/>
                </a:lnTo>
                <a:lnTo>
                  <a:pt x="267093" y="22771"/>
                </a:lnTo>
                <a:lnTo>
                  <a:pt x="267182" y="23926"/>
                </a:lnTo>
                <a:lnTo>
                  <a:pt x="267957" y="24307"/>
                </a:lnTo>
                <a:lnTo>
                  <a:pt x="270281" y="24015"/>
                </a:lnTo>
                <a:lnTo>
                  <a:pt x="271195" y="23355"/>
                </a:lnTo>
                <a:close/>
              </a:path>
              <a:path w="581025" h="257175">
                <a:moveTo>
                  <a:pt x="301993" y="170103"/>
                </a:moveTo>
                <a:lnTo>
                  <a:pt x="301802" y="166712"/>
                </a:lnTo>
                <a:lnTo>
                  <a:pt x="300520" y="165493"/>
                </a:lnTo>
                <a:lnTo>
                  <a:pt x="298323" y="165608"/>
                </a:lnTo>
                <a:lnTo>
                  <a:pt x="296494" y="165709"/>
                </a:lnTo>
                <a:lnTo>
                  <a:pt x="295427" y="166814"/>
                </a:lnTo>
                <a:lnTo>
                  <a:pt x="295236" y="168897"/>
                </a:lnTo>
                <a:lnTo>
                  <a:pt x="295998" y="170700"/>
                </a:lnTo>
                <a:lnTo>
                  <a:pt x="297484" y="171919"/>
                </a:lnTo>
                <a:lnTo>
                  <a:pt x="299859" y="171691"/>
                </a:lnTo>
                <a:lnTo>
                  <a:pt x="301637" y="171538"/>
                </a:lnTo>
                <a:lnTo>
                  <a:pt x="301993" y="170103"/>
                </a:lnTo>
                <a:close/>
              </a:path>
              <a:path w="581025" h="257175">
                <a:moveTo>
                  <a:pt x="317842" y="178536"/>
                </a:moveTo>
                <a:lnTo>
                  <a:pt x="317461" y="177812"/>
                </a:lnTo>
                <a:lnTo>
                  <a:pt x="316712" y="177634"/>
                </a:lnTo>
                <a:lnTo>
                  <a:pt x="315658" y="177406"/>
                </a:lnTo>
                <a:lnTo>
                  <a:pt x="315023" y="177952"/>
                </a:lnTo>
                <a:lnTo>
                  <a:pt x="314756" y="178904"/>
                </a:lnTo>
                <a:lnTo>
                  <a:pt x="314769" y="179679"/>
                </a:lnTo>
                <a:lnTo>
                  <a:pt x="315252" y="180162"/>
                </a:lnTo>
                <a:lnTo>
                  <a:pt x="316572" y="179920"/>
                </a:lnTo>
                <a:lnTo>
                  <a:pt x="317309" y="179552"/>
                </a:lnTo>
                <a:lnTo>
                  <a:pt x="317842" y="178536"/>
                </a:lnTo>
                <a:close/>
              </a:path>
              <a:path w="581025" h="257175">
                <a:moveTo>
                  <a:pt x="322770" y="207670"/>
                </a:moveTo>
                <a:lnTo>
                  <a:pt x="322186" y="207225"/>
                </a:lnTo>
                <a:lnTo>
                  <a:pt x="320446" y="206717"/>
                </a:lnTo>
                <a:lnTo>
                  <a:pt x="319747" y="207175"/>
                </a:lnTo>
                <a:lnTo>
                  <a:pt x="318858" y="209410"/>
                </a:lnTo>
                <a:lnTo>
                  <a:pt x="319024" y="209029"/>
                </a:lnTo>
                <a:lnTo>
                  <a:pt x="319747" y="209346"/>
                </a:lnTo>
                <a:lnTo>
                  <a:pt x="320382" y="209550"/>
                </a:lnTo>
                <a:lnTo>
                  <a:pt x="321411" y="209867"/>
                </a:lnTo>
                <a:lnTo>
                  <a:pt x="322186" y="209435"/>
                </a:lnTo>
                <a:lnTo>
                  <a:pt x="322770" y="207670"/>
                </a:lnTo>
                <a:close/>
              </a:path>
              <a:path w="581025" h="257175">
                <a:moveTo>
                  <a:pt x="323481" y="72123"/>
                </a:moveTo>
                <a:lnTo>
                  <a:pt x="322618" y="67894"/>
                </a:lnTo>
                <a:lnTo>
                  <a:pt x="321068" y="66484"/>
                </a:lnTo>
                <a:lnTo>
                  <a:pt x="318147" y="66459"/>
                </a:lnTo>
                <a:lnTo>
                  <a:pt x="316280" y="67106"/>
                </a:lnTo>
                <a:lnTo>
                  <a:pt x="315937" y="68834"/>
                </a:lnTo>
                <a:lnTo>
                  <a:pt x="316103" y="70675"/>
                </a:lnTo>
                <a:lnTo>
                  <a:pt x="316293" y="72758"/>
                </a:lnTo>
                <a:lnTo>
                  <a:pt x="317588" y="74079"/>
                </a:lnTo>
                <a:lnTo>
                  <a:pt x="321894" y="73418"/>
                </a:lnTo>
                <a:lnTo>
                  <a:pt x="323481" y="72123"/>
                </a:lnTo>
                <a:close/>
              </a:path>
              <a:path w="581025" h="257175">
                <a:moveTo>
                  <a:pt x="327571" y="248310"/>
                </a:moveTo>
                <a:lnTo>
                  <a:pt x="327101" y="244538"/>
                </a:lnTo>
                <a:lnTo>
                  <a:pt x="325780" y="243598"/>
                </a:lnTo>
                <a:lnTo>
                  <a:pt x="322059" y="243039"/>
                </a:lnTo>
                <a:lnTo>
                  <a:pt x="319455" y="245338"/>
                </a:lnTo>
                <a:lnTo>
                  <a:pt x="319366" y="247421"/>
                </a:lnTo>
                <a:lnTo>
                  <a:pt x="319735" y="248831"/>
                </a:lnTo>
                <a:lnTo>
                  <a:pt x="320065" y="250342"/>
                </a:lnTo>
                <a:lnTo>
                  <a:pt x="324510" y="250710"/>
                </a:lnTo>
                <a:lnTo>
                  <a:pt x="327571" y="248310"/>
                </a:lnTo>
                <a:close/>
              </a:path>
              <a:path w="581025" h="257175">
                <a:moveTo>
                  <a:pt x="330708" y="71018"/>
                </a:moveTo>
                <a:lnTo>
                  <a:pt x="330466" y="70726"/>
                </a:lnTo>
                <a:lnTo>
                  <a:pt x="330263" y="70243"/>
                </a:lnTo>
                <a:lnTo>
                  <a:pt x="329996" y="70205"/>
                </a:lnTo>
                <a:lnTo>
                  <a:pt x="329704" y="70167"/>
                </a:lnTo>
                <a:lnTo>
                  <a:pt x="329361" y="70561"/>
                </a:lnTo>
                <a:lnTo>
                  <a:pt x="329031" y="70764"/>
                </a:lnTo>
                <a:lnTo>
                  <a:pt x="329272" y="71043"/>
                </a:lnTo>
                <a:lnTo>
                  <a:pt x="329476" y="71526"/>
                </a:lnTo>
                <a:lnTo>
                  <a:pt x="329730" y="71551"/>
                </a:lnTo>
                <a:lnTo>
                  <a:pt x="330034" y="71577"/>
                </a:lnTo>
                <a:lnTo>
                  <a:pt x="330377" y="71208"/>
                </a:lnTo>
                <a:lnTo>
                  <a:pt x="330708" y="71018"/>
                </a:lnTo>
                <a:close/>
              </a:path>
              <a:path w="581025" h="257175">
                <a:moveTo>
                  <a:pt x="336156" y="74498"/>
                </a:moveTo>
                <a:lnTo>
                  <a:pt x="335902" y="73837"/>
                </a:lnTo>
                <a:lnTo>
                  <a:pt x="335064" y="73850"/>
                </a:lnTo>
                <a:lnTo>
                  <a:pt x="333984" y="73863"/>
                </a:lnTo>
                <a:lnTo>
                  <a:pt x="333502" y="74549"/>
                </a:lnTo>
                <a:lnTo>
                  <a:pt x="333489" y="75260"/>
                </a:lnTo>
                <a:lnTo>
                  <a:pt x="333616" y="76288"/>
                </a:lnTo>
                <a:lnTo>
                  <a:pt x="334111" y="76720"/>
                </a:lnTo>
                <a:lnTo>
                  <a:pt x="334886" y="76631"/>
                </a:lnTo>
                <a:lnTo>
                  <a:pt x="335699" y="76530"/>
                </a:lnTo>
                <a:lnTo>
                  <a:pt x="335978" y="75869"/>
                </a:lnTo>
                <a:lnTo>
                  <a:pt x="336156" y="74498"/>
                </a:lnTo>
                <a:close/>
              </a:path>
              <a:path w="581025" h="257175">
                <a:moveTo>
                  <a:pt x="344576" y="42494"/>
                </a:moveTo>
                <a:lnTo>
                  <a:pt x="344309" y="41871"/>
                </a:lnTo>
                <a:lnTo>
                  <a:pt x="343293" y="41668"/>
                </a:lnTo>
                <a:lnTo>
                  <a:pt x="342938" y="42214"/>
                </a:lnTo>
                <a:lnTo>
                  <a:pt x="342734" y="42849"/>
                </a:lnTo>
                <a:lnTo>
                  <a:pt x="342912" y="43180"/>
                </a:lnTo>
                <a:lnTo>
                  <a:pt x="343027" y="43738"/>
                </a:lnTo>
                <a:lnTo>
                  <a:pt x="343293" y="43802"/>
                </a:lnTo>
                <a:lnTo>
                  <a:pt x="344055" y="44018"/>
                </a:lnTo>
                <a:lnTo>
                  <a:pt x="344500" y="43484"/>
                </a:lnTo>
                <a:lnTo>
                  <a:pt x="344551" y="42837"/>
                </a:lnTo>
                <a:lnTo>
                  <a:pt x="344576" y="42494"/>
                </a:lnTo>
                <a:close/>
              </a:path>
              <a:path w="581025" h="257175">
                <a:moveTo>
                  <a:pt x="372084" y="223342"/>
                </a:moveTo>
                <a:lnTo>
                  <a:pt x="369862" y="220751"/>
                </a:lnTo>
                <a:lnTo>
                  <a:pt x="363740" y="220129"/>
                </a:lnTo>
                <a:lnTo>
                  <a:pt x="361200" y="222250"/>
                </a:lnTo>
                <a:lnTo>
                  <a:pt x="361010" y="225488"/>
                </a:lnTo>
                <a:lnTo>
                  <a:pt x="360832" y="228536"/>
                </a:lnTo>
                <a:lnTo>
                  <a:pt x="362750" y="230517"/>
                </a:lnTo>
                <a:lnTo>
                  <a:pt x="368922" y="230746"/>
                </a:lnTo>
                <a:lnTo>
                  <a:pt x="371525" y="228676"/>
                </a:lnTo>
                <a:lnTo>
                  <a:pt x="372084" y="223342"/>
                </a:lnTo>
                <a:close/>
              </a:path>
              <a:path w="581025" h="257175">
                <a:moveTo>
                  <a:pt x="382384" y="235889"/>
                </a:moveTo>
                <a:lnTo>
                  <a:pt x="381914" y="233451"/>
                </a:lnTo>
                <a:lnTo>
                  <a:pt x="371348" y="229463"/>
                </a:lnTo>
                <a:lnTo>
                  <a:pt x="370116" y="232537"/>
                </a:lnTo>
                <a:lnTo>
                  <a:pt x="369836" y="232473"/>
                </a:lnTo>
                <a:lnTo>
                  <a:pt x="369519" y="232460"/>
                </a:lnTo>
                <a:lnTo>
                  <a:pt x="367906" y="232689"/>
                </a:lnTo>
                <a:lnTo>
                  <a:pt x="367220" y="233489"/>
                </a:lnTo>
                <a:lnTo>
                  <a:pt x="367245" y="234810"/>
                </a:lnTo>
                <a:lnTo>
                  <a:pt x="367411" y="235737"/>
                </a:lnTo>
                <a:lnTo>
                  <a:pt x="367868" y="236385"/>
                </a:lnTo>
                <a:lnTo>
                  <a:pt x="368731" y="236512"/>
                </a:lnTo>
                <a:lnTo>
                  <a:pt x="367766" y="240258"/>
                </a:lnTo>
                <a:lnTo>
                  <a:pt x="374154" y="243560"/>
                </a:lnTo>
                <a:lnTo>
                  <a:pt x="382384" y="235889"/>
                </a:lnTo>
                <a:close/>
              </a:path>
              <a:path w="581025" h="257175">
                <a:moveTo>
                  <a:pt x="385597" y="54279"/>
                </a:moveTo>
                <a:lnTo>
                  <a:pt x="385203" y="50736"/>
                </a:lnTo>
                <a:lnTo>
                  <a:pt x="384619" y="49288"/>
                </a:lnTo>
                <a:lnTo>
                  <a:pt x="380415" y="50152"/>
                </a:lnTo>
                <a:lnTo>
                  <a:pt x="379615" y="51181"/>
                </a:lnTo>
                <a:lnTo>
                  <a:pt x="379831" y="53073"/>
                </a:lnTo>
                <a:lnTo>
                  <a:pt x="380009" y="54711"/>
                </a:lnTo>
                <a:lnTo>
                  <a:pt x="380746" y="55499"/>
                </a:lnTo>
                <a:lnTo>
                  <a:pt x="382435" y="55283"/>
                </a:lnTo>
                <a:lnTo>
                  <a:pt x="384492" y="55206"/>
                </a:lnTo>
                <a:lnTo>
                  <a:pt x="385597" y="54279"/>
                </a:lnTo>
                <a:close/>
              </a:path>
              <a:path w="581025" h="257175">
                <a:moveTo>
                  <a:pt x="386905" y="86702"/>
                </a:moveTo>
                <a:lnTo>
                  <a:pt x="386118" y="85217"/>
                </a:lnTo>
                <a:lnTo>
                  <a:pt x="385343" y="83769"/>
                </a:lnTo>
                <a:lnTo>
                  <a:pt x="383832" y="83870"/>
                </a:lnTo>
                <a:lnTo>
                  <a:pt x="381254" y="83870"/>
                </a:lnTo>
                <a:lnTo>
                  <a:pt x="377520" y="85420"/>
                </a:lnTo>
                <a:lnTo>
                  <a:pt x="372452" y="86626"/>
                </a:lnTo>
                <a:lnTo>
                  <a:pt x="367512" y="92938"/>
                </a:lnTo>
                <a:lnTo>
                  <a:pt x="367690" y="95135"/>
                </a:lnTo>
                <a:lnTo>
                  <a:pt x="370370" y="98831"/>
                </a:lnTo>
                <a:lnTo>
                  <a:pt x="372402" y="98259"/>
                </a:lnTo>
                <a:lnTo>
                  <a:pt x="376821" y="97624"/>
                </a:lnTo>
                <a:lnTo>
                  <a:pt x="378891" y="96456"/>
                </a:lnTo>
                <a:lnTo>
                  <a:pt x="381533" y="92443"/>
                </a:lnTo>
                <a:lnTo>
                  <a:pt x="383133" y="90589"/>
                </a:lnTo>
                <a:lnTo>
                  <a:pt x="385851" y="87871"/>
                </a:lnTo>
                <a:lnTo>
                  <a:pt x="386905" y="86702"/>
                </a:lnTo>
                <a:close/>
              </a:path>
              <a:path w="581025" h="257175">
                <a:moveTo>
                  <a:pt x="396862" y="42379"/>
                </a:moveTo>
                <a:lnTo>
                  <a:pt x="395389" y="42443"/>
                </a:lnTo>
                <a:lnTo>
                  <a:pt x="394271" y="42303"/>
                </a:lnTo>
                <a:lnTo>
                  <a:pt x="392506" y="42354"/>
                </a:lnTo>
                <a:lnTo>
                  <a:pt x="390931" y="42824"/>
                </a:lnTo>
                <a:lnTo>
                  <a:pt x="390804" y="44767"/>
                </a:lnTo>
                <a:lnTo>
                  <a:pt x="390702" y="46405"/>
                </a:lnTo>
                <a:lnTo>
                  <a:pt x="391896" y="47155"/>
                </a:lnTo>
                <a:lnTo>
                  <a:pt x="395338" y="46812"/>
                </a:lnTo>
                <a:lnTo>
                  <a:pt x="396430" y="45554"/>
                </a:lnTo>
                <a:lnTo>
                  <a:pt x="396862" y="42379"/>
                </a:lnTo>
                <a:close/>
              </a:path>
              <a:path w="581025" h="257175">
                <a:moveTo>
                  <a:pt x="403161" y="252336"/>
                </a:moveTo>
                <a:lnTo>
                  <a:pt x="402945" y="250926"/>
                </a:lnTo>
                <a:lnTo>
                  <a:pt x="402463" y="250507"/>
                </a:lnTo>
                <a:lnTo>
                  <a:pt x="401739" y="250494"/>
                </a:lnTo>
                <a:lnTo>
                  <a:pt x="400939" y="250469"/>
                </a:lnTo>
                <a:lnTo>
                  <a:pt x="400608" y="250964"/>
                </a:lnTo>
                <a:lnTo>
                  <a:pt x="400570" y="251663"/>
                </a:lnTo>
                <a:lnTo>
                  <a:pt x="400723" y="252349"/>
                </a:lnTo>
                <a:lnTo>
                  <a:pt x="401205" y="252679"/>
                </a:lnTo>
                <a:lnTo>
                  <a:pt x="401904" y="252691"/>
                </a:lnTo>
                <a:lnTo>
                  <a:pt x="402666" y="252704"/>
                </a:lnTo>
                <a:lnTo>
                  <a:pt x="403161" y="252336"/>
                </a:lnTo>
                <a:close/>
              </a:path>
              <a:path w="581025" h="257175">
                <a:moveTo>
                  <a:pt x="403987" y="168579"/>
                </a:moveTo>
                <a:lnTo>
                  <a:pt x="403948" y="164985"/>
                </a:lnTo>
                <a:lnTo>
                  <a:pt x="402945" y="164198"/>
                </a:lnTo>
                <a:lnTo>
                  <a:pt x="399021" y="164388"/>
                </a:lnTo>
                <a:lnTo>
                  <a:pt x="397891" y="166039"/>
                </a:lnTo>
                <a:lnTo>
                  <a:pt x="397789" y="168211"/>
                </a:lnTo>
                <a:lnTo>
                  <a:pt x="397725" y="169341"/>
                </a:lnTo>
                <a:lnTo>
                  <a:pt x="398589" y="170230"/>
                </a:lnTo>
                <a:lnTo>
                  <a:pt x="400215" y="170205"/>
                </a:lnTo>
                <a:lnTo>
                  <a:pt x="402107" y="169532"/>
                </a:lnTo>
                <a:lnTo>
                  <a:pt x="403987" y="168579"/>
                </a:lnTo>
                <a:close/>
              </a:path>
              <a:path w="581025" h="257175">
                <a:moveTo>
                  <a:pt x="408914" y="39535"/>
                </a:moveTo>
                <a:lnTo>
                  <a:pt x="408101" y="39420"/>
                </a:lnTo>
                <a:lnTo>
                  <a:pt x="407136" y="39293"/>
                </a:lnTo>
                <a:lnTo>
                  <a:pt x="406539" y="39979"/>
                </a:lnTo>
                <a:lnTo>
                  <a:pt x="406273" y="40855"/>
                </a:lnTo>
                <a:lnTo>
                  <a:pt x="406222" y="41516"/>
                </a:lnTo>
                <a:lnTo>
                  <a:pt x="406361" y="42214"/>
                </a:lnTo>
                <a:lnTo>
                  <a:pt x="407162" y="42075"/>
                </a:lnTo>
                <a:lnTo>
                  <a:pt x="407695" y="41973"/>
                </a:lnTo>
                <a:lnTo>
                  <a:pt x="408190" y="41363"/>
                </a:lnTo>
                <a:lnTo>
                  <a:pt x="408914" y="40335"/>
                </a:lnTo>
                <a:lnTo>
                  <a:pt x="408914" y="39535"/>
                </a:lnTo>
                <a:close/>
              </a:path>
              <a:path w="581025" h="257175">
                <a:moveTo>
                  <a:pt x="440270" y="239814"/>
                </a:moveTo>
                <a:lnTo>
                  <a:pt x="438518" y="237134"/>
                </a:lnTo>
                <a:lnTo>
                  <a:pt x="436626" y="237439"/>
                </a:lnTo>
                <a:lnTo>
                  <a:pt x="434784" y="238010"/>
                </a:lnTo>
                <a:lnTo>
                  <a:pt x="434606" y="238061"/>
                </a:lnTo>
                <a:lnTo>
                  <a:pt x="434517" y="238328"/>
                </a:lnTo>
                <a:lnTo>
                  <a:pt x="434149" y="238772"/>
                </a:lnTo>
                <a:lnTo>
                  <a:pt x="435127" y="240474"/>
                </a:lnTo>
                <a:lnTo>
                  <a:pt x="436168" y="242150"/>
                </a:lnTo>
                <a:lnTo>
                  <a:pt x="439775" y="240842"/>
                </a:lnTo>
                <a:lnTo>
                  <a:pt x="440270" y="239814"/>
                </a:lnTo>
                <a:close/>
              </a:path>
              <a:path w="581025" h="257175">
                <a:moveTo>
                  <a:pt x="449008" y="50292"/>
                </a:moveTo>
                <a:lnTo>
                  <a:pt x="448703" y="49911"/>
                </a:lnTo>
                <a:lnTo>
                  <a:pt x="448322" y="49390"/>
                </a:lnTo>
                <a:lnTo>
                  <a:pt x="447675" y="49034"/>
                </a:lnTo>
                <a:lnTo>
                  <a:pt x="447090" y="48691"/>
                </a:lnTo>
                <a:lnTo>
                  <a:pt x="446557" y="48374"/>
                </a:lnTo>
                <a:lnTo>
                  <a:pt x="446062" y="48602"/>
                </a:lnTo>
                <a:lnTo>
                  <a:pt x="446328" y="50114"/>
                </a:lnTo>
                <a:lnTo>
                  <a:pt x="447078" y="50609"/>
                </a:lnTo>
                <a:lnTo>
                  <a:pt x="448081" y="50787"/>
                </a:lnTo>
                <a:lnTo>
                  <a:pt x="448627" y="50711"/>
                </a:lnTo>
                <a:lnTo>
                  <a:pt x="449008" y="50292"/>
                </a:lnTo>
                <a:close/>
              </a:path>
              <a:path w="581025" h="257175">
                <a:moveTo>
                  <a:pt x="477139" y="234772"/>
                </a:moveTo>
                <a:lnTo>
                  <a:pt x="476415" y="233654"/>
                </a:lnTo>
                <a:lnTo>
                  <a:pt x="475653" y="231609"/>
                </a:lnTo>
                <a:lnTo>
                  <a:pt x="474332" y="231648"/>
                </a:lnTo>
                <a:lnTo>
                  <a:pt x="473697" y="231876"/>
                </a:lnTo>
                <a:lnTo>
                  <a:pt x="472986" y="232206"/>
                </a:lnTo>
                <a:lnTo>
                  <a:pt x="472554" y="231863"/>
                </a:lnTo>
                <a:lnTo>
                  <a:pt x="472122" y="232003"/>
                </a:lnTo>
                <a:lnTo>
                  <a:pt x="471792" y="232422"/>
                </a:lnTo>
                <a:lnTo>
                  <a:pt x="471741" y="232765"/>
                </a:lnTo>
                <a:lnTo>
                  <a:pt x="470433" y="233527"/>
                </a:lnTo>
                <a:lnTo>
                  <a:pt x="469620" y="233895"/>
                </a:lnTo>
                <a:lnTo>
                  <a:pt x="471347" y="235407"/>
                </a:lnTo>
                <a:lnTo>
                  <a:pt x="472376" y="236956"/>
                </a:lnTo>
                <a:lnTo>
                  <a:pt x="474586" y="236740"/>
                </a:lnTo>
                <a:lnTo>
                  <a:pt x="475843" y="235521"/>
                </a:lnTo>
                <a:lnTo>
                  <a:pt x="477139" y="234772"/>
                </a:lnTo>
                <a:close/>
              </a:path>
              <a:path w="581025" h="257175">
                <a:moveTo>
                  <a:pt x="488518" y="48590"/>
                </a:moveTo>
                <a:lnTo>
                  <a:pt x="488340" y="46964"/>
                </a:lnTo>
                <a:lnTo>
                  <a:pt x="487845" y="46507"/>
                </a:lnTo>
                <a:lnTo>
                  <a:pt x="487057" y="46532"/>
                </a:lnTo>
                <a:lnTo>
                  <a:pt x="486067" y="46570"/>
                </a:lnTo>
                <a:lnTo>
                  <a:pt x="485254" y="46990"/>
                </a:lnTo>
                <a:lnTo>
                  <a:pt x="485305" y="48945"/>
                </a:lnTo>
                <a:lnTo>
                  <a:pt x="486016" y="49466"/>
                </a:lnTo>
                <a:lnTo>
                  <a:pt x="487045" y="49491"/>
                </a:lnTo>
                <a:lnTo>
                  <a:pt x="488162" y="49314"/>
                </a:lnTo>
                <a:lnTo>
                  <a:pt x="488518" y="48590"/>
                </a:lnTo>
                <a:close/>
              </a:path>
              <a:path w="581025" h="257175">
                <a:moveTo>
                  <a:pt x="497433" y="85229"/>
                </a:moveTo>
                <a:lnTo>
                  <a:pt x="496951" y="83566"/>
                </a:lnTo>
                <a:lnTo>
                  <a:pt x="496265" y="83223"/>
                </a:lnTo>
                <a:lnTo>
                  <a:pt x="494753" y="83502"/>
                </a:lnTo>
                <a:lnTo>
                  <a:pt x="493687" y="84035"/>
                </a:lnTo>
                <a:lnTo>
                  <a:pt x="493725" y="85344"/>
                </a:lnTo>
                <a:lnTo>
                  <a:pt x="493763" y="86106"/>
                </a:lnTo>
                <a:lnTo>
                  <a:pt x="494525" y="86233"/>
                </a:lnTo>
                <a:lnTo>
                  <a:pt x="495300" y="86131"/>
                </a:lnTo>
                <a:lnTo>
                  <a:pt x="496366" y="85725"/>
                </a:lnTo>
                <a:lnTo>
                  <a:pt x="497433" y="85229"/>
                </a:lnTo>
                <a:close/>
              </a:path>
              <a:path w="581025" h="257175">
                <a:moveTo>
                  <a:pt x="521665" y="50330"/>
                </a:moveTo>
                <a:lnTo>
                  <a:pt x="521487" y="48818"/>
                </a:lnTo>
                <a:lnTo>
                  <a:pt x="521169" y="46113"/>
                </a:lnTo>
                <a:lnTo>
                  <a:pt x="518972" y="46050"/>
                </a:lnTo>
                <a:lnTo>
                  <a:pt x="515962" y="46304"/>
                </a:lnTo>
                <a:lnTo>
                  <a:pt x="516559" y="48552"/>
                </a:lnTo>
                <a:lnTo>
                  <a:pt x="516166" y="50990"/>
                </a:lnTo>
                <a:lnTo>
                  <a:pt x="520420" y="51562"/>
                </a:lnTo>
                <a:lnTo>
                  <a:pt x="521665" y="50330"/>
                </a:lnTo>
                <a:close/>
              </a:path>
              <a:path w="581025" h="257175">
                <a:moveTo>
                  <a:pt x="549821" y="180505"/>
                </a:moveTo>
                <a:lnTo>
                  <a:pt x="549275" y="172808"/>
                </a:lnTo>
                <a:lnTo>
                  <a:pt x="538175" y="163677"/>
                </a:lnTo>
                <a:lnTo>
                  <a:pt x="530898" y="169824"/>
                </a:lnTo>
                <a:lnTo>
                  <a:pt x="530479" y="169811"/>
                </a:lnTo>
                <a:lnTo>
                  <a:pt x="529628" y="170116"/>
                </a:lnTo>
                <a:lnTo>
                  <a:pt x="528840" y="170522"/>
                </a:lnTo>
                <a:lnTo>
                  <a:pt x="528929" y="171488"/>
                </a:lnTo>
                <a:lnTo>
                  <a:pt x="527964" y="172300"/>
                </a:lnTo>
                <a:lnTo>
                  <a:pt x="533755" y="176898"/>
                </a:lnTo>
                <a:lnTo>
                  <a:pt x="538873" y="180276"/>
                </a:lnTo>
                <a:lnTo>
                  <a:pt x="543991" y="181724"/>
                </a:lnTo>
                <a:lnTo>
                  <a:pt x="549821" y="180505"/>
                </a:lnTo>
                <a:close/>
              </a:path>
              <a:path w="581025" h="257175">
                <a:moveTo>
                  <a:pt x="554405" y="76898"/>
                </a:moveTo>
                <a:lnTo>
                  <a:pt x="552856" y="76403"/>
                </a:lnTo>
                <a:lnTo>
                  <a:pt x="551637" y="76123"/>
                </a:lnTo>
                <a:lnTo>
                  <a:pt x="549109" y="76542"/>
                </a:lnTo>
                <a:lnTo>
                  <a:pt x="546379" y="76898"/>
                </a:lnTo>
                <a:lnTo>
                  <a:pt x="545388" y="81381"/>
                </a:lnTo>
                <a:lnTo>
                  <a:pt x="546328" y="82435"/>
                </a:lnTo>
                <a:lnTo>
                  <a:pt x="548081" y="82473"/>
                </a:lnTo>
                <a:lnTo>
                  <a:pt x="551205" y="82537"/>
                </a:lnTo>
                <a:lnTo>
                  <a:pt x="552627" y="80289"/>
                </a:lnTo>
                <a:lnTo>
                  <a:pt x="553758" y="78155"/>
                </a:lnTo>
                <a:lnTo>
                  <a:pt x="554405" y="76898"/>
                </a:lnTo>
                <a:close/>
              </a:path>
              <a:path w="581025" h="257175">
                <a:moveTo>
                  <a:pt x="558177" y="218859"/>
                </a:moveTo>
                <a:lnTo>
                  <a:pt x="542772" y="212902"/>
                </a:lnTo>
                <a:lnTo>
                  <a:pt x="541934" y="214490"/>
                </a:lnTo>
                <a:lnTo>
                  <a:pt x="548068" y="221869"/>
                </a:lnTo>
                <a:lnTo>
                  <a:pt x="547001" y="222148"/>
                </a:lnTo>
                <a:lnTo>
                  <a:pt x="545985" y="222631"/>
                </a:lnTo>
                <a:lnTo>
                  <a:pt x="546023" y="224269"/>
                </a:lnTo>
                <a:lnTo>
                  <a:pt x="546049" y="225767"/>
                </a:lnTo>
                <a:lnTo>
                  <a:pt x="547357" y="226529"/>
                </a:lnTo>
                <a:lnTo>
                  <a:pt x="550557" y="226606"/>
                </a:lnTo>
                <a:lnTo>
                  <a:pt x="551776" y="226021"/>
                </a:lnTo>
                <a:lnTo>
                  <a:pt x="552297" y="224739"/>
                </a:lnTo>
                <a:lnTo>
                  <a:pt x="555612" y="224243"/>
                </a:lnTo>
                <a:lnTo>
                  <a:pt x="558063" y="222834"/>
                </a:lnTo>
                <a:lnTo>
                  <a:pt x="558177" y="218859"/>
                </a:lnTo>
                <a:close/>
              </a:path>
              <a:path w="581025" h="257175">
                <a:moveTo>
                  <a:pt x="560171" y="166001"/>
                </a:moveTo>
                <a:lnTo>
                  <a:pt x="559612" y="164731"/>
                </a:lnTo>
                <a:lnTo>
                  <a:pt x="559028" y="163423"/>
                </a:lnTo>
                <a:lnTo>
                  <a:pt x="557707" y="163715"/>
                </a:lnTo>
                <a:lnTo>
                  <a:pt x="555002" y="163588"/>
                </a:lnTo>
                <a:lnTo>
                  <a:pt x="554380" y="163525"/>
                </a:lnTo>
                <a:lnTo>
                  <a:pt x="548500" y="165430"/>
                </a:lnTo>
                <a:lnTo>
                  <a:pt x="547789" y="166839"/>
                </a:lnTo>
                <a:lnTo>
                  <a:pt x="548144" y="170738"/>
                </a:lnTo>
                <a:lnTo>
                  <a:pt x="549948" y="170637"/>
                </a:lnTo>
                <a:lnTo>
                  <a:pt x="554520" y="170878"/>
                </a:lnTo>
                <a:lnTo>
                  <a:pt x="556666" y="169672"/>
                </a:lnTo>
                <a:lnTo>
                  <a:pt x="559168" y="166827"/>
                </a:lnTo>
                <a:lnTo>
                  <a:pt x="560171" y="166001"/>
                </a:lnTo>
                <a:close/>
              </a:path>
              <a:path w="581025" h="257175">
                <a:moveTo>
                  <a:pt x="566077" y="252183"/>
                </a:moveTo>
                <a:lnTo>
                  <a:pt x="565150" y="251993"/>
                </a:lnTo>
                <a:lnTo>
                  <a:pt x="564197" y="252260"/>
                </a:lnTo>
                <a:lnTo>
                  <a:pt x="563562" y="252437"/>
                </a:lnTo>
                <a:lnTo>
                  <a:pt x="563079" y="252831"/>
                </a:lnTo>
                <a:lnTo>
                  <a:pt x="563143" y="253568"/>
                </a:lnTo>
                <a:lnTo>
                  <a:pt x="563422" y="254241"/>
                </a:lnTo>
                <a:lnTo>
                  <a:pt x="564057" y="254558"/>
                </a:lnTo>
                <a:lnTo>
                  <a:pt x="564680" y="254368"/>
                </a:lnTo>
                <a:lnTo>
                  <a:pt x="565226" y="254215"/>
                </a:lnTo>
                <a:lnTo>
                  <a:pt x="566039" y="253669"/>
                </a:lnTo>
                <a:lnTo>
                  <a:pt x="566039" y="253288"/>
                </a:lnTo>
                <a:lnTo>
                  <a:pt x="566077" y="252183"/>
                </a:lnTo>
                <a:close/>
              </a:path>
              <a:path w="581025" h="257175">
                <a:moveTo>
                  <a:pt x="569201" y="233527"/>
                </a:moveTo>
                <a:lnTo>
                  <a:pt x="568604" y="232994"/>
                </a:lnTo>
                <a:lnTo>
                  <a:pt x="567575" y="232943"/>
                </a:lnTo>
                <a:lnTo>
                  <a:pt x="566864" y="233121"/>
                </a:lnTo>
                <a:lnTo>
                  <a:pt x="566305" y="233527"/>
                </a:lnTo>
                <a:lnTo>
                  <a:pt x="566318" y="234213"/>
                </a:lnTo>
                <a:lnTo>
                  <a:pt x="566318" y="235140"/>
                </a:lnTo>
                <a:lnTo>
                  <a:pt x="566940" y="235775"/>
                </a:lnTo>
                <a:lnTo>
                  <a:pt x="567944" y="235737"/>
                </a:lnTo>
                <a:lnTo>
                  <a:pt x="568629" y="235699"/>
                </a:lnTo>
                <a:lnTo>
                  <a:pt x="569188" y="235165"/>
                </a:lnTo>
                <a:lnTo>
                  <a:pt x="569188" y="234480"/>
                </a:lnTo>
                <a:lnTo>
                  <a:pt x="569201" y="233527"/>
                </a:lnTo>
                <a:close/>
              </a:path>
              <a:path w="581025" h="257175">
                <a:moveTo>
                  <a:pt x="570103" y="69557"/>
                </a:moveTo>
                <a:lnTo>
                  <a:pt x="567880" y="68897"/>
                </a:lnTo>
                <a:lnTo>
                  <a:pt x="565696" y="68427"/>
                </a:lnTo>
                <a:lnTo>
                  <a:pt x="564286" y="70853"/>
                </a:lnTo>
                <a:lnTo>
                  <a:pt x="563816" y="71678"/>
                </a:lnTo>
                <a:lnTo>
                  <a:pt x="564464" y="72694"/>
                </a:lnTo>
                <a:lnTo>
                  <a:pt x="565353" y="72923"/>
                </a:lnTo>
                <a:lnTo>
                  <a:pt x="568121" y="73621"/>
                </a:lnTo>
                <a:lnTo>
                  <a:pt x="569658" y="72415"/>
                </a:lnTo>
                <a:lnTo>
                  <a:pt x="570103" y="69557"/>
                </a:lnTo>
                <a:close/>
              </a:path>
              <a:path w="581025" h="257175">
                <a:moveTo>
                  <a:pt x="580580" y="214083"/>
                </a:moveTo>
                <a:lnTo>
                  <a:pt x="578751" y="213741"/>
                </a:lnTo>
                <a:lnTo>
                  <a:pt x="575284" y="213677"/>
                </a:lnTo>
                <a:lnTo>
                  <a:pt x="573709" y="214439"/>
                </a:lnTo>
                <a:lnTo>
                  <a:pt x="573366" y="216674"/>
                </a:lnTo>
                <a:lnTo>
                  <a:pt x="573849" y="217716"/>
                </a:lnTo>
                <a:lnTo>
                  <a:pt x="574535" y="218770"/>
                </a:lnTo>
                <a:lnTo>
                  <a:pt x="577684" y="218173"/>
                </a:lnTo>
                <a:lnTo>
                  <a:pt x="579882" y="217728"/>
                </a:lnTo>
                <a:lnTo>
                  <a:pt x="580263" y="215747"/>
                </a:lnTo>
                <a:lnTo>
                  <a:pt x="580580" y="214083"/>
                </a:lnTo>
                <a:close/>
              </a:path>
            </a:pathLst>
          </a:custGeom>
          <a:solidFill>
            <a:srgbClr val="16568B"/>
          </a:solidFill>
        </p:spPr>
        <p:txBody>
          <a:bodyPr wrap="square" lIns="0" tIns="0" rIns="0" bIns="0" rtlCol="0"/>
          <a:lstStyle/>
          <a:p>
            <a:endParaRPr/>
          </a:p>
        </p:txBody>
      </p:sp>
      <p:sp>
        <p:nvSpPr>
          <p:cNvPr id="228" name="bg object 228"/>
          <p:cNvSpPr/>
          <p:nvPr/>
        </p:nvSpPr>
        <p:spPr>
          <a:xfrm>
            <a:off x="2297902" y="4595686"/>
            <a:ext cx="2202180" cy="1085850"/>
          </a:xfrm>
          <a:custGeom>
            <a:avLst/>
            <a:gdLst/>
            <a:ahLst/>
            <a:cxnLst/>
            <a:rect l="l" t="t" r="r" b="b"/>
            <a:pathLst>
              <a:path w="2202179" h="1085850">
                <a:moveTo>
                  <a:pt x="1104971" y="0"/>
                </a:moveTo>
                <a:lnTo>
                  <a:pt x="817850" y="0"/>
                </a:lnTo>
                <a:lnTo>
                  <a:pt x="784053" y="6823"/>
                </a:lnTo>
                <a:lnTo>
                  <a:pt x="756458" y="25430"/>
                </a:lnTo>
                <a:lnTo>
                  <a:pt x="737854" y="53026"/>
                </a:lnTo>
                <a:lnTo>
                  <a:pt x="731032" y="86817"/>
                </a:lnTo>
                <a:lnTo>
                  <a:pt x="731032" y="135623"/>
                </a:lnTo>
                <a:lnTo>
                  <a:pt x="724211" y="169414"/>
                </a:lnTo>
                <a:lnTo>
                  <a:pt x="705607" y="197010"/>
                </a:lnTo>
                <a:lnTo>
                  <a:pt x="678011" y="215617"/>
                </a:lnTo>
                <a:lnTo>
                  <a:pt x="610426" y="229261"/>
                </a:lnTo>
                <a:lnTo>
                  <a:pt x="582834" y="247864"/>
                </a:lnTo>
                <a:lnTo>
                  <a:pt x="564232" y="275456"/>
                </a:lnTo>
                <a:lnTo>
                  <a:pt x="557411" y="309244"/>
                </a:lnTo>
                <a:lnTo>
                  <a:pt x="557411" y="355815"/>
                </a:lnTo>
                <a:lnTo>
                  <a:pt x="550587" y="389604"/>
                </a:lnTo>
                <a:lnTo>
                  <a:pt x="531981" y="417196"/>
                </a:lnTo>
                <a:lnTo>
                  <a:pt x="504384" y="435799"/>
                </a:lnTo>
                <a:lnTo>
                  <a:pt x="436805" y="449443"/>
                </a:lnTo>
                <a:lnTo>
                  <a:pt x="409213" y="468050"/>
                </a:lnTo>
                <a:lnTo>
                  <a:pt x="390610" y="495646"/>
                </a:lnTo>
                <a:lnTo>
                  <a:pt x="383789" y="529437"/>
                </a:lnTo>
                <a:lnTo>
                  <a:pt x="383789" y="575995"/>
                </a:lnTo>
                <a:lnTo>
                  <a:pt x="376966" y="609786"/>
                </a:lnTo>
                <a:lnTo>
                  <a:pt x="358359" y="637382"/>
                </a:lnTo>
                <a:lnTo>
                  <a:pt x="330763" y="655989"/>
                </a:lnTo>
                <a:lnTo>
                  <a:pt x="263181" y="669634"/>
                </a:lnTo>
                <a:lnTo>
                  <a:pt x="235585" y="688238"/>
                </a:lnTo>
                <a:lnTo>
                  <a:pt x="216978" y="715833"/>
                </a:lnTo>
                <a:lnTo>
                  <a:pt x="210155" y="749630"/>
                </a:lnTo>
                <a:lnTo>
                  <a:pt x="210155" y="796188"/>
                </a:lnTo>
                <a:lnTo>
                  <a:pt x="203333" y="829979"/>
                </a:lnTo>
                <a:lnTo>
                  <a:pt x="184731" y="857575"/>
                </a:lnTo>
                <a:lnTo>
                  <a:pt x="157139" y="876182"/>
                </a:lnTo>
                <a:lnTo>
                  <a:pt x="89559" y="889826"/>
                </a:lnTo>
                <a:lnTo>
                  <a:pt x="61963" y="908429"/>
                </a:lnTo>
                <a:lnTo>
                  <a:pt x="43356" y="936021"/>
                </a:lnTo>
                <a:lnTo>
                  <a:pt x="36533" y="969810"/>
                </a:lnTo>
                <a:lnTo>
                  <a:pt x="36533" y="1016380"/>
                </a:lnTo>
                <a:lnTo>
                  <a:pt x="29712" y="1050169"/>
                </a:lnTo>
                <a:lnTo>
                  <a:pt x="11109" y="1077761"/>
                </a:lnTo>
                <a:lnTo>
                  <a:pt x="0" y="1085251"/>
                </a:lnTo>
                <a:lnTo>
                  <a:pt x="2202035" y="1085251"/>
                </a:lnTo>
                <a:lnTo>
                  <a:pt x="2202035" y="413524"/>
                </a:lnTo>
                <a:lnTo>
                  <a:pt x="1623284" y="413524"/>
                </a:lnTo>
                <a:lnTo>
                  <a:pt x="1623284" y="294703"/>
                </a:lnTo>
                <a:lnTo>
                  <a:pt x="1495763" y="294703"/>
                </a:lnTo>
                <a:lnTo>
                  <a:pt x="1495763" y="193814"/>
                </a:lnTo>
                <a:lnTo>
                  <a:pt x="1368255" y="193814"/>
                </a:lnTo>
                <a:lnTo>
                  <a:pt x="1368255" y="104127"/>
                </a:lnTo>
                <a:lnTo>
                  <a:pt x="1240734" y="104127"/>
                </a:lnTo>
                <a:lnTo>
                  <a:pt x="1240734" y="990"/>
                </a:lnTo>
                <a:lnTo>
                  <a:pt x="1104971" y="990"/>
                </a:lnTo>
                <a:lnTo>
                  <a:pt x="1104971" y="0"/>
                </a:lnTo>
                <a:close/>
              </a:path>
            </a:pathLst>
          </a:custGeom>
          <a:solidFill>
            <a:srgbClr val="1A2B55"/>
          </a:solidFill>
        </p:spPr>
        <p:txBody>
          <a:bodyPr wrap="square" lIns="0" tIns="0" rIns="0" bIns="0" rtlCol="0"/>
          <a:lstStyle/>
          <a:p>
            <a:endParaRPr/>
          </a:p>
        </p:txBody>
      </p:sp>
      <p:sp>
        <p:nvSpPr>
          <p:cNvPr id="229" name="bg object 229"/>
          <p:cNvSpPr/>
          <p:nvPr/>
        </p:nvSpPr>
        <p:spPr>
          <a:xfrm>
            <a:off x="3278975" y="5438762"/>
            <a:ext cx="530225" cy="245110"/>
          </a:xfrm>
          <a:custGeom>
            <a:avLst/>
            <a:gdLst/>
            <a:ahLst/>
            <a:cxnLst/>
            <a:rect l="l" t="t" r="r" b="b"/>
            <a:pathLst>
              <a:path w="530225" h="245110">
                <a:moveTo>
                  <a:pt x="17945" y="232803"/>
                </a:moveTo>
                <a:lnTo>
                  <a:pt x="16814" y="223545"/>
                </a:lnTo>
                <a:lnTo>
                  <a:pt x="0" y="228003"/>
                </a:lnTo>
                <a:lnTo>
                  <a:pt x="1485" y="234378"/>
                </a:lnTo>
                <a:lnTo>
                  <a:pt x="2133" y="240461"/>
                </a:lnTo>
                <a:lnTo>
                  <a:pt x="10058" y="239179"/>
                </a:lnTo>
                <a:lnTo>
                  <a:pt x="15760" y="238252"/>
                </a:lnTo>
                <a:lnTo>
                  <a:pt x="17945" y="232803"/>
                </a:lnTo>
                <a:close/>
              </a:path>
              <a:path w="530225" h="245110">
                <a:moveTo>
                  <a:pt x="24231" y="220268"/>
                </a:moveTo>
                <a:lnTo>
                  <a:pt x="19634" y="216027"/>
                </a:lnTo>
                <a:lnTo>
                  <a:pt x="17475" y="218617"/>
                </a:lnTo>
                <a:lnTo>
                  <a:pt x="21069" y="220980"/>
                </a:lnTo>
                <a:lnTo>
                  <a:pt x="22872" y="222148"/>
                </a:lnTo>
                <a:lnTo>
                  <a:pt x="24231" y="220268"/>
                </a:lnTo>
                <a:close/>
              </a:path>
              <a:path w="530225" h="245110">
                <a:moveTo>
                  <a:pt x="36017" y="227914"/>
                </a:moveTo>
                <a:lnTo>
                  <a:pt x="21259" y="232346"/>
                </a:lnTo>
                <a:lnTo>
                  <a:pt x="25057" y="241935"/>
                </a:lnTo>
                <a:lnTo>
                  <a:pt x="29311" y="237705"/>
                </a:lnTo>
                <a:lnTo>
                  <a:pt x="35445" y="235597"/>
                </a:lnTo>
                <a:lnTo>
                  <a:pt x="36017" y="227914"/>
                </a:lnTo>
                <a:close/>
              </a:path>
              <a:path w="530225" h="245110">
                <a:moveTo>
                  <a:pt x="62052" y="72110"/>
                </a:moveTo>
                <a:lnTo>
                  <a:pt x="61988" y="71805"/>
                </a:lnTo>
                <a:lnTo>
                  <a:pt x="61810" y="71031"/>
                </a:lnTo>
                <a:lnTo>
                  <a:pt x="61214" y="70408"/>
                </a:lnTo>
                <a:lnTo>
                  <a:pt x="60350" y="70535"/>
                </a:lnTo>
                <a:lnTo>
                  <a:pt x="60045" y="70586"/>
                </a:lnTo>
                <a:lnTo>
                  <a:pt x="59550" y="71297"/>
                </a:lnTo>
                <a:lnTo>
                  <a:pt x="59613" y="71602"/>
                </a:lnTo>
                <a:lnTo>
                  <a:pt x="59791" y="72402"/>
                </a:lnTo>
                <a:lnTo>
                  <a:pt x="60413" y="72872"/>
                </a:lnTo>
                <a:lnTo>
                  <a:pt x="61290" y="72910"/>
                </a:lnTo>
                <a:lnTo>
                  <a:pt x="61544" y="72542"/>
                </a:lnTo>
                <a:lnTo>
                  <a:pt x="62052" y="72110"/>
                </a:lnTo>
                <a:close/>
              </a:path>
              <a:path w="530225" h="245110">
                <a:moveTo>
                  <a:pt x="83197" y="230149"/>
                </a:moveTo>
                <a:lnTo>
                  <a:pt x="75641" y="228219"/>
                </a:lnTo>
                <a:lnTo>
                  <a:pt x="72224" y="231635"/>
                </a:lnTo>
                <a:lnTo>
                  <a:pt x="69557" y="237604"/>
                </a:lnTo>
                <a:lnTo>
                  <a:pt x="79032" y="243433"/>
                </a:lnTo>
                <a:lnTo>
                  <a:pt x="83197" y="230149"/>
                </a:lnTo>
                <a:close/>
              </a:path>
              <a:path w="530225" h="245110">
                <a:moveTo>
                  <a:pt x="97904" y="198704"/>
                </a:moveTo>
                <a:lnTo>
                  <a:pt x="90855" y="200456"/>
                </a:lnTo>
                <a:lnTo>
                  <a:pt x="89801" y="197396"/>
                </a:lnTo>
                <a:lnTo>
                  <a:pt x="88849" y="194589"/>
                </a:lnTo>
                <a:lnTo>
                  <a:pt x="89573" y="186651"/>
                </a:lnTo>
                <a:lnTo>
                  <a:pt x="89623" y="186093"/>
                </a:lnTo>
                <a:lnTo>
                  <a:pt x="78892" y="186651"/>
                </a:lnTo>
                <a:lnTo>
                  <a:pt x="70535" y="195199"/>
                </a:lnTo>
                <a:lnTo>
                  <a:pt x="74066" y="200177"/>
                </a:lnTo>
                <a:lnTo>
                  <a:pt x="79019" y="198704"/>
                </a:lnTo>
                <a:lnTo>
                  <a:pt x="84429" y="197396"/>
                </a:lnTo>
                <a:lnTo>
                  <a:pt x="84988" y="206476"/>
                </a:lnTo>
                <a:lnTo>
                  <a:pt x="77787" y="207365"/>
                </a:lnTo>
                <a:lnTo>
                  <a:pt x="73558" y="210794"/>
                </a:lnTo>
                <a:lnTo>
                  <a:pt x="74612" y="212140"/>
                </a:lnTo>
                <a:lnTo>
                  <a:pt x="75895" y="213334"/>
                </a:lnTo>
                <a:lnTo>
                  <a:pt x="80568" y="222326"/>
                </a:lnTo>
                <a:lnTo>
                  <a:pt x="91059" y="216649"/>
                </a:lnTo>
                <a:lnTo>
                  <a:pt x="93878" y="216649"/>
                </a:lnTo>
                <a:lnTo>
                  <a:pt x="97040" y="215938"/>
                </a:lnTo>
                <a:lnTo>
                  <a:pt x="97815" y="200456"/>
                </a:lnTo>
                <a:lnTo>
                  <a:pt x="97904" y="198704"/>
                </a:lnTo>
                <a:close/>
              </a:path>
              <a:path w="530225" h="245110">
                <a:moveTo>
                  <a:pt x="113423" y="214757"/>
                </a:moveTo>
                <a:lnTo>
                  <a:pt x="110210" y="212712"/>
                </a:lnTo>
                <a:lnTo>
                  <a:pt x="107200" y="209943"/>
                </a:lnTo>
                <a:lnTo>
                  <a:pt x="103974" y="212115"/>
                </a:lnTo>
                <a:lnTo>
                  <a:pt x="102374" y="215011"/>
                </a:lnTo>
                <a:lnTo>
                  <a:pt x="100444" y="217424"/>
                </a:lnTo>
                <a:lnTo>
                  <a:pt x="102425" y="218643"/>
                </a:lnTo>
                <a:lnTo>
                  <a:pt x="104762" y="221208"/>
                </a:lnTo>
                <a:lnTo>
                  <a:pt x="106286" y="220789"/>
                </a:lnTo>
                <a:lnTo>
                  <a:pt x="108635" y="220141"/>
                </a:lnTo>
                <a:lnTo>
                  <a:pt x="110426" y="217449"/>
                </a:lnTo>
                <a:lnTo>
                  <a:pt x="113423" y="214757"/>
                </a:lnTo>
                <a:close/>
              </a:path>
              <a:path w="530225" h="245110">
                <a:moveTo>
                  <a:pt x="160083" y="164579"/>
                </a:moveTo>
                <a:lnTo>
                  <a:pt x="159727" y="163830"/>
                </a:lnTo>
                <a:lnTo>
                  <a:pt x="158953" y="163487"/>
                </a:lnTo>
                <a:lnTo>
                  <a:pt x="158178" y="163156"/>
                </a:lnTo>
                <a:lnTo>
                  <a:pt x="157416" y="163296"/>
                </a:lnTo>
                <a:lnTo>
                  <a:pt x="156997" y="164172"/>
                </a:lnTo>
                <a:lnTo>
                  <a:pt x="156933" y="165100"/>
                </a:lnTo>
                <a:lnTo>
                  <a:pt x="157340" y="165747"/>
                </a:lnTo>
                <a:lnTo>
                  <a:pt x="158254" y="165836"/>
                </a:lnTo>
                <a:lnTo>
                  <a:pt x="158699" y="165874"/>
                </a:lnTo>
                <a:lnTo>
                  <a:pt x="159372" y="165658"/>
                </a:lnTo>
                <a:lnTo>
                  <a:pt x="159600" y="165328"/>
                </a:lnTo>
                <a:lnTo>
                  <a:pt x="160083" y="164579"/>
                </a:lnTo>
                <a:close/>
              </a:path>
              <a:path w="530225" h="245110">
                <a:moveTo>
                  <a:pt x="164134" y="234188"/>
                </a:moveTo>
                <a:lnTo>
                  <a:pt x="158610" y="225882"/>
                </a:lnTo>
                <a:lnTo>
                  <a:pt x="145821" y="227711"/>
                </a:lnTo>
                <a:lnTo>
                  <a:pt x="151155" y="214579"/>
                </a:lnTo>
                <a:lnTo>
                  <a:pt x="142100" y="215011"/>
                </a:lnTo>
                <a:lnTo>
                  <a:pt x="142519" y="214223"/>
                </a:lnTo>
                <a:lnTo>
                  <a:pt x="142760" y="213423"/>
                </a:lnTo>
                <a:lnTo>
                  <a:pt x="142671" y="212013"/>
                </a:lnTo>
                <a:lnTo>
                  <a:pt x="142036" y="210997"/>
                </a:lnTo>
                <a:lnTo>
                  <a:pt x="139001" y="210058"/>
                </a:lnTo>
                <a:lnTo>
                  <a:pt x="136563" y="210286"/>
                </a:lnTo>
                <a:lnTo>
                  <a:pt x="133248" y="213131"/>
                </a:lnTo>
                <a:lnTo>
                  <a:pt x="133108" y="211416"/>
                </a:lnTo>
                <a:lnTo>
                  <a:pt x="130009" y="211696"/>
                </a:lnTo>
                <a:lnTo>
                  <a:pt x="131013" y="216293"/>
                </a:lnTo>
                <a:lnTo>
                  <a:pt x="130848" y="216903"/>
                </a:lnTo>
                <a:lnTo>
                  <a:pt x="130797" y="217589"/>
                </a:lnTo>
                <a:lnTo>
                  <a:pt x="130898" y="218401"/>
                </a:lnTo>
                <a:lnTo>
                  <a:pt x="131419" y="220027"/>
                </a:lnTo>
                <a:lnTo>
                  <a:pt x="134404" y="220878"/>
                </a:lnTo>
                <a:lnTo>
                  <a:pt x="136791" y="219989"/>
                </a:lnTo>
                <a:lnTo>
                  <a:pt x="138823" y="218541"/>
                </a:lnTo>
                <a:lnTo>
                  <a:pt x="140970" y="224904"/>
                </a:lnTo>
                <a:lnTo>
                  <a:pt x="134696" y="229755"/>
                </a:lnTo>
                <a:lnTo>
                  <a:pt x="130924" y="236054"/>
                </a:lnTo>
                <a:lnTo>
                  <a:pt x="132791" y="242176"/>
                </a:lnTo>
                <a:lnTo>
                  <a:pt x="145732" y="242176"/>
                </a:lnTo>
                <a:lnTo>
                  <a:pt x="150126" y="237083"/>
                </a:lnTo>
                <a:lnTo>
                  <a:pt x="155663" y="233819"/>
                </a:lnTo>
                <a:lnTo>
                  <a:pt x="164134" y="234188"/>
                </a:lnTo>
                <a:close/>
              </a:path>
              <a:path w="530225" h="245110">
                <a:moveTo>
                  <a:pt x="169494" y="208648"/>
                </a:moveTo>
                <a:lnTo>
                  <a:pt x="169138" y="209003"/>
                </a:lnTo>
                <a:lnTo>
                  <a:pt x="168808" y="200533"/>
                </a:lnTo>
                <a:lnTo>
                  <a:pt x="161455" y="204851"/>
                </a:lnTo>
                <a:lnTo>
                  <a:pt x="157772" y="203073"/>
                </a:lnTo>
                <a:lnTo>
                  <a:pt x="155575" y="194068"/>
                </a:lnTo>
                <a:lnTo>
                  <a:pt x="153136" y="200406"/>
                </a:lnTo>
                <a:lnTo>
                  <a:pt x="141668" y="201409"/>
                </a:lnTo>
                <a:lnTo>
                  <a:pt x="146888" y="209956"/>
                </a:lnTo>
                <a:lnTo>
                  <a:pt x="150291" y="211353"/>
                </a:lnTo>
                <a:lnTo>
                  <a:pt x="153543" y="211975"/>
                </a:lnTo>
                <a:lnTo>
                  <a:pt x="155803" y="213829"/>
                </a:lnTo>
                <a:lnTo>
                  <a:pt x="158229" y="215823"/>
                </a:lnTo>
                <a:lnTo>
                  <a:pt x="159715" y="218960"/>
                </a:lnTo>
                <a:lnTo>
                  <a:pt x="162090" y="222262"/>
                </a:lnTo>
                <a:lnTo>
                  <a:pt x="169494" y="208648"/>
                </a:lnTo>
                <a:close/>
              </a:path>
              <a:path w="530225" h="245110">
                <a:moveTo>
                  <a:pt x="179997" y="238544"/>
                </a:moveTo>
                <a:lnTo>
                  <a:pt x="178752" y="237134"/>
                </a:lnTo>
                <a:lnTo>
                  <a:pt x="177126" y="234353"/>
                </a:lnTo>
                <a:lnTo>
                  <a:pt x="176314" y="234569"/>
                </a:lnTo>
                <a:lnTo>
                  <a:pt x="173596" y="235305"/>
                </a:lnTo>
                <a:lnTo>
                  <a:pt x="171157" y="237109"/>
                </a:lnTo>
                <a:lnTo>
                  <a:pt x="167398" y="239179"/>
                </a:lnTo>
                <a:lnTo>
                  <a:pt x="170357" y="241896"/>
                </a:lnTo>
                <a:lnTo>
                  <a:pt x="172529" y="244513"/>
                </a:lnTo>
                <a:lnTo>
                  <a:pt x="175577" y="242735"/>
                </a:lnTo>
                <a:lnTo>
                  <a:pt x="177711" y="240512"/>
                </a:lnTo>
                <a:lnTo>
                  <a:pt x="179997" y="238544"/>
                </a:lnTo>
                <a:close/>
              </a:path>
              <a:path w="530225" h="245110">
                <a:moveTo>
                  <a:pt x="191008" y="231368"/>
                </a:moveTo>
                <a:lnTo>
                  <a:pt x="190665" y="230454"/>
                </a:lnTo>
                <a:lnTo>
                  <a:pt x="190182" y="229184"/>
                </a:lnTo>
                <a:lnTo>
                  <a:pt x="189090" y="227380"/>
                </a:lnTo>
                <a:lnTo>
                  <a:pt x="186944" y="227114"/>
                </a:lnTo>
                <a:lnTo>
                  <a:pt x="184797" y="228358"/>
                </a:lnTo>
                <a:lnTo>
                  <a:pt x="184531" y="229362"/>
                </a:lnTo>
                <a:lnTo>
                  <a:pt x="184238" y="230555"/>
                </a:lnTo>
                <a:lnTo>
                  <a:pt x="185115" y="232765"/>
                </a:lnTo>
                <a:lnTo>
                  <a:pt x="187286" y="234073"/>
                </a:lnTo>
                <a:lnTo>
                  <a:pt x="189026" y="233692"/>
                </a:lnTo>
                <a:lnTo>
                  <a:pt x="190563" y="233629"/>
                </a:lnTo>
                <a:lnTo>
                  <a:pt x="190690" y="232537"/>
                </a:lnTo>
                <a:lnTo>
                  <a:pt x="191008" y="231368"/>
                </a:lnTo>
                <a:close/>
              </a:path>
              <a:path w="530225" h="245110">
                <a:moveTo>
                  <a:pt x="194195" y="216027"/>
                </a:moveTo>
                <a:lnTo>
                  <a:pt x="188785" y="211874"/>
                </a:lnTo>
                <a:lnTo>
                  <a:pt x="187375" y="213728"/>
                </a:lnTo>
                <a:lnTo>
                  <a:pt x="185394" y="215417"/>
                </a:lnTo>
                <a:lnTo>
                  <a:pt x="184543" y="218414"/>
                </a:lnTo>
                <a:lnTo>
                  <a:pt x="187858" y="221488"/>
                </a:lnTo>
                <a:lnTo>
                  <a:pt x="188302" y="221246"/>
                </a:lnTo>
                <a:lnTo>
                  <a:pt x="190284" y="220192"/>
                </a:lnTo>
                <a:lnTo>
                  <a:pt x="191808" y="218287"/>
                </a:lnTo>
                <a:lnTo>
                  <a:pt x="194195" y="216027"/>
                </a:lnTo>
                <a:close/>
              </a:path>
              <a:path w="530225" h="245110">
                <a:moveTo>
                  <a:pt x="202450" y="231279"/>
                </a:moveTo>
                <a:lnTo>
                  <a:pt x="199910" y="231851"/>
                </a:lnTo>
                <a:lnTo>
                  <a:pt x="199428" y="231279"/>
                </a:lnTo>
                <a:lnTo>
                  <a:pt x="197561" y="230987"/>
                </a:lnTo>
                <a:lnTo>
                  <a:pt x="196037" y="230949"/>
                </a:lnTo>
                <a:lnTo>
                  <a:pt x="194830" y="231482"/>
                </a:lnTo>
                <a:lnTo>
                  <a:pt x="194716" y="233045"/>
                </a:lnTo>
                <a:lnTo>
                  <a:pt x="190779" y="233946"/>
                </a:lnTo>
                <a:lnTo>
                  <a:pt x="186651" y="242176"/>
                </a:lnTo>
                <a:lnTo>
                  <a:pt x="194716" y="242176"/>
                </a:lnTo>
                <a:lnTo>
                  <a:pt x="198780" y="239801"/>
                </a:lnTo>
                <a:lnTo>
                  <a:pt x="202450" y="231279"/>
                </a:lnTo>
                <a:close/>
              </a:path>
              <a:path w="530225" h="245110">
                <a:moveTo>
                  <a:pt x="211721" y="216204"/>
                </a:moveTo>
                <a:lnTo>
                  <a:pt x="211683" y="212813"/>
                </a:lnTo>
                <a:lnTo>
                  <a:pt x="211061" y="211861"/>
                </a:lnTo>
                <a:lnTo>
                  <a:pt x="209689" y="211531"/>
                </a:lnTo>
                <a:lnTo>
                  <a:pt x="207479" y="211924"/>
                </a:lnTo>
                <a:lnTo>
                  <a:pt x="206692" y="213664"/>
                </a:lnTo>
                <a:lnTo>
                  <a:pt x="206184" y="216877"/>
                </a:lnTo>
                <a:lnTo>
                  <a:pt x="207010" y="217932"/>
                </a:lnTo>
                <a:lnTo>
                  <a:pt x="208241" y="217830"/>
                </a:lnTo>
                <a:lnTo>
                  <a:pt x="210451" y="217639"/>
                </a:lnTo>
                <a:lnTo>
                  <a:pt x="211721" y="216204"/>
                </a:lnTo>
                <a:close/>
              </a:path>
              <a:path w="530225" h="245110">
                <a:moveTo>
                  <a:pt x="215620" y="163512"/>
                </a:moveTo>
                <a:lnTo>
                  <a:pt x="214668" y="162407"/>
                </a:lnTo>
                <a:lnTo>
                  <a:pt x="212737" y="161975"/>
                </a:lnTo>
                <a:lnTo>
                  <a:pt x="211518" y="161912"/>
                </a:lnTo>
                <a:lnTo>
                  <a:pt x="210451" y="162179"/>
                </a:lnTo>
                <a:lnTo>
                  <a:pt x="210400" y="163601"/>
                </a:lnTo>
                <a:lnTo>
                  <a:pt x="210337" y="165315"/>
                </a:lnTo>
                <a:lnTo>
                  <a:pt x="210667" y="167017"/>
                </a:lnTo>
                <a:lnTo>
                  <a:pt x="213931" y="167627"/>
                </a:lnTo>
                <a:lnTo>
                  <a:pt x="214630" y="166560"/>
                </a:lnTo>
                <a:lnTo>
                  <a:pt x="215620" y="163512"/>
                </a:lnTo>
                <a:close/>
              </a:path>
              <a:path w="530225" h="245110">
                <a:moveTo>
                  <a:pt x="219748" y="226034"/>
                </a:moveTo>
                <a:lnTo>
                  <a:pt x="217385" y="224282"/>
                </a:lnTo>
                <a:lnTo>
                  <a:pt x="216014" y="222529"/>
                </a:lnTo>
                <a:lnTo>
                  <a:pt x="213448" y="223100"/>
                </a:lnTo>
                <a:lnTo>
                  <a:pt x="212064" y="224663"/>
                </a:lnTo>
                <a:lnTo>
                  <a:pt x="210578" y="225717"/>
                </a:lnTo>
                <a:lnTo>
                  <a:pt x="211607" y="226783"/>
                </a:lnTo>
                <a:lnTo>
                  <a:pt x="212648" y="228727"/>
                </a:lnTo>
                <a:lnTo>
                  <a:pt x="215290" y="228714"/>
                </a:lnTo>
                <a:lnTo>
                  <a:pt x="216903" y="227393"/>
                </a:lnTo>
                <a:lnTo>
                  <a:pt x="219748" y="226034"/>
                </a:lnTo>
                <a:close/>
              </a:path>
              <a:path w="530225" h="245110">
                <a:moveTo>
                  <a:pt x="229400" y="216509"/>
                </a:moveTo>
                <a:lnTo>
                  <a:pt x="227761" y="211543"/>
                </a:lnTo>
                <a:lnTo>
                  <a:pt x="222732" y="212128"/>
                </a:lnTo>
                <a:lnTo>
                  <a:pt x="219227" y="213283"/>
                </a:lnTo>
                <a:lnTo>
                  <a:pt x="220929" y="219659"/>
                </a:lnTo>
                <a:lnTo>
                  <a:pt x="223164" y="221259"/>
                </a:lnTo>
                <a:lnTo>
                  <a:pt x="224167" y="221043"/>
                </a:lnTo>
                <a:lnTo>
                  <a:pt x="229120" y="220002"/>
                </a:lnTo>
                <a:lnTo>
                  <a:pt x="229400" y="216509"/>
                </a:lnTo>
                <a:close/>
              </a:path>
              <a:path w="530225" h="245110">
                <a:moveTo>
                  <a:pt x="238150" y="233057"/>
                </a:moveTo>
                <a:lnTo>
                  <a:pt x="237909" y="232270"/>
                </a:lnTo>
                <a:lnTo>
                  <a:pt x="236321" y="231521"/>
                </a:lnTo>
                <a:lnTo>
                  <a:pt x="235673" y="231889"/>
                </a:lnTo>
                <a:lnTo>
                  <a:pt x="235305" y="232702"/>
                </a:lnTo>
                <a:lnTo>
                  <a:pt x="235191" y="233603"/>
                </a:lnTo>
                <a:lnTo>
                  <a:pt x="235585" y="234289"/>
                </a:lnTo>
                <a:lnTo>
                  <a:pt x="236461" y="234416"/>
                </a:lnTo>
                <a:lnTo>
                  <a:pt x="236855" y="234480"/>
                </a:lnTo>
                <a:lnTo>
                  <a:pt x="237490" y="234137"/>
                </a:lnTo>
                <a:lnTo>
                  <a:pt x="237705" y="233794"/>
                </a:lnTo>
                <a:lnTo>
                  <a:pt x="238150" y="233057"/>
                </a:lnTo>
                <a:close/>
              </a:path>
              <a:path w="530225" h="245110">
                <a:moveTo>
                  <a:pt x="238302" y="239141"/>
                </a:moveTo>
                <a:lnTo>
                  <a:pt x="236537" y="238315"/>
                </a:lnTo>
                <a:lnTo>
                  <a:pt x="235496" y="240233"/>
                </a:lnTo>
                <a:lnTo>
                  <a:pt x="234594" y="242176"/>
                </a:lnTo>
                <a:lnTo>
                  <a:pt x="237312" y="242176"/>
                </a:lnTo>
                <a:lnTo>
                  <a:pt x="237680" y="241198"/>
                </a:lnTo>
                <a:lnTo>
                  <a:pt x="238302" y="239141"/>
                </a:lnTo>
                <a:close/>
              </a:path>
              <a:path w="530225" h="245110">
                <a:moveTo>
                  <a:pt x="245859" y="106210"/>
                </a:moveTo>
                <a:lnTo>
                  <a:pt x="245275" y="105664"/>
                </a:lnTo>
                <a:lnTo>
                  <a:pt x="244386" y="105486"/>
                </a:lnTo>
                <a:lnTo>
                  <a:pt x="243459" y="105511"/>
                </a:lnTo>
                <a:lnTo>
                  <a:pt x="242824" y="105981"/>
                </a:lnTo>
                <a:lnTo>
                  <a:pt x="242900" y="106921"/>
                </a:lnTo>
                <a:lnTo>
                  <a:pt x="242938" y="107327"/>
                </a:lnTo>
                <a:lnTo>
                  <a:pt x="243408" y="107899"/>
                </a:lnTo>
                <a:lnTo>
                  <a:pt x="243814" y="108051"/>
                </a:lnTo>
                <a:lnTo>
                  <a:pt x="244652" y="108369"/>
                </a:lnTo>
                <a:lnTo>
                  <a:pt x="245427" y="107962"/>
                </a:lnTo>
                <a:lnTo>
                  <a:pt x="245630" y="107099"/>
                </a:lnTo>
                <a:lnTo>
                  <a:pt x="245859" y="106210"/>
                </a:lnTo>
                <a:close/>
              </a:path>
              <a:path w="530225" h="245110">
                <a:moveTo>
                  <a:pt x="252933" y="217119"/>
                </a:moveTo>
                <a:lnTo>
                  <a:pt x="247192" y="221576"/>
                </a:lnTo>
                <a:lnTo>
                  <a:pt x="243573" y="226860"/>
                </a:lnTo>
                <a:lnTo>
                  <a:pt x="242074" y="232765"/>
                </a:lnTo>
                <a:lnTo>
                  <a:pt x="242671" y="239064"/>
                </a:lnTo>
                <a:lnTo>
                  <a:pt x="252933" y="234581"/>
                </a:lnTo>
                <a:lnTo>
                  <a:pt x="252933" y="217119"/>
                </a:lnTo>
                <a:close/>
              </a:path>
              <a:path w="530225" h="245110">
                <a:moveTo>
                  <a:pt x="253212" y="109867"/>
                </a:moveTo>
                <a:lnTo>
                  <a:pt x="252387" y="108813"/>
                </a:lnTo>
                <a:lnTo>
                  <a:pt x="245910" y="108267"/>
                </a:lnTo>
                <a:lnTo>
                  <a:pt x="240944" y="112915"/>
                </a:lnTo>
                <a:lnTo>
                  <a:pt x="241122" y="118287"/>
                </a:lnTo>
                <a:lnTo>
                  <a:pt x="241681" y="119900"/>
                </a:lnTo>
                <a:lnTo>
                  <a:pt x="241338" y="122859"/>
                </a:lnTo>
                <a:lnTo>
                  <a:pt x="244856" y="123024"/>
                </a:lnTo>
                <a:lnTo>
                  <a:pt x="247573" y="123151"/>
                </a:lnTo>
                <a:lnTo>
                  <a:pt x="249580" y="122288"/>
                </a:lnTo>
                <a:lnTo>
                  <a:pt x="250952" y="116636"/>
                </a:lnTo>
                <a:lnTo>
                  <a:pt x="252044" y="114096"/>
                </a:lnTo>
                <a:lnTo>
                  <a:pt x="253212" y="109867"/>
                </a:lnTo>
                <a:close/>
              </a:path>
              <a:path w="530225" h="245110">
                <a:moveTo>
                  <a:pt x="270370" y="203200"/>
                </a:moveTo>
                <a:lnTo>
                  <a:pt x="268160" y="199605"/>
                </a:lnTo>
                <a:lnTo>
                  <a:pt x="268986" y="193725"/>
                </a:lnTo>
                <a:lnTo>
                  <a:pt x="262242" y="192379"/>
                </a:lnTo>
                <a:lnTo>
                  <a:pt x="259715" y="197231"/>
                </a:lnTo>
                <a:lnTo>
                  <a:pt x="254711" y="203555"/>
                </a:lnTo>
                <a:lnTo>
                  <a:pt x="255066" y="207568"/>
                </a:lnTo>
                <a:lnTo>
                  <a:pt x="259562" y="213309"/>
                </a:lnTo>
                <a:lnTo>
                  <a:pt x="262153" y="213918"/>
                </a:lnTo>
                <a:lnTo>
                  <a:pt x="264972" y="212979"/>
                </a:lnTo>
                <a:lnTo>
                  <a:pt x="268986" y="211645"/>
                </a:lnTo>
                <a:lnTo>
                  <a:pt x="269862" y="208153"/>
                </a:lnTo>
                <a:lnTo>
                  <a:pt x="270167" y="205206"/>
                </a:lnTo>
                <a:lnTo>
                  <a:pt x="270167" y="203885"/>
                </a:lnTo>
                <a:lnTo>
                  <a:pt x="270370" y="203200"/>
                </a:lnTo>
                <a:close/>
              </a:path>
              <a:path w="530225" h="245110">
                <a:moveTo>
                  <a:pt x="281368" y="223431"/>
                </a:moveTo>
                <a:lnTo>
                  <a:pt x="280581" y="222732"/>
                </a:lnTo>
                <a:lnTo>
                  <a:pt x="279463" y="222491"/>
                </a:lnTo>
                <a:lnTo>
                  <a:pt x="278117" y="222402"/>
                </a:lnTo>
                <a:lnTo>
                  <a:pt x="277164" y="222897"/>
                </a:lnTo>
                <a:lnTo>
                  <a:pt x="276872" y="225437"/>
                </a:lnTo>
                <a:lnTo>
                  <a:pt x="277660" y="226237"/>
                </a:lnTo>
                <a:lnTo>
                  <a:pt x="278879" y="226377"/>
                </a:lnTo>
                <a:lnTo>
                  <a:pt x="280085" y="226517"/>
                </a:lnTo>
                <a:lnTo>
                  <a:pt x="281101" y="226034"/>
                </a:lnTo>
                <a:lnTo>
                  <a:pt x="281368" y="223431"/>
                </a:lnTo>
                <a:close/>
              </a:path>
              <a:path w="530225" h="245110">
                <a:moveTo>
                  <a:pt x="282549" y="242189"/>
                </a:moveTo>
                <a:lnTo>
                  <a:pt x="282498" y="241896"/>
                </a:lnTo>
                <a:lnTo>
                  <a:pt x="282041" y="242189"/>
                </a:lnTo>
                <a:lnTo>
                  <a:pt x="282549" y="242189"/>
                </a:lnTo>
                <a:close/>
              </a:path>
              <a:path w="530225" h="245110">
                <a:moveTo>
                  <a:pt x="286588" y="80010"/>
                </a:moveTo>
                <a:lnTo>
                  <a:pt x="286258" y="77266"/>
                </a:lnTo>
                <a:lnTo>
                  <a:pt x="284162" y="72555"/>
                </a:lnTo>
                <a:lnTo>
                  <a:pt x="283565" y="70345"/>
                </a:lnTo>
                <a:lnTo>
                  <a:pt x="281216" y="68859"/>
                </a:lnTo>
                <a:lnTo>
                  <a:pt x="274307" y="76542"/>
                </a:lnTo>
                <a:lnTo>
                  <a:pt x="275323" y="79260"/>
                </a:lnTo>
                <a:lnTo>
                  <a:pt x="279425" y="83807"/>
                </a:lnTo>
                <a:lnTo>
                  <a:pt x="281673" y="82969"/>
                </a:lnTo>
                <a:lnTo>
                  <a:pt x="286588" y="80010"/>
                </a:lnTo>
                <a:close/>
              </a:path>
              <a:path w="530225" h="245110">
                <a:moveTo>
                  <a:pt x="290309" y="110667"/>
                </a:moveTo>
                <a:lnTo>
                  <a:pt x="289039" y="109740"/>
                </a:lnTo>
                <a:lnTo>
                  <a:pt x="286753" y="109575"/>
                </a:lnTo>
                <a:lnTo>
                  <a:pt x="285445" y="109982"/>
                </a:lnTo>
                <a:lnTo>
                  <a:pt x="284149" y="110832"/>
                </a:lnTo>
                <a:lnTo>
                  <a:pt x="284175" y="112763"/>
                </a:lnTo>
                <a:lnTo>
                  <a:pt x="284200" y="114896"/>
                </a:lnTo>
                <a:lnTo>
                  <a:pt x="285178" y="116547"/>
                </a:lnTo>
                <a:lnTo>
                  <a:pt x="287439" y="116598"/>
                </a:lnTo>
                <a:lnTo>
                  <a:pt x="290029" y="116636"/>
                </a:lnTo>
                <a:lnTo>
                  <a:pt x="290283" y="114465"/>
                </a:lnTo>
                <a:lnTo>
                  <a:pt x="290309" y="110667"/>
                </a:lnTo>
                <a:close/>
              </a:path>
              <a:path w="530225" h="245110">
                <a:moveTo>
                  <a:pt x="291388" y="231533"/>
                </a:moveTo>
                <a:lnTo>
                  <a:pt x="284467" y="228663"/>
                </a:lnTo>
                <a:lnTo>
                  <a:pt x="281330" y="229908"/>
                </a:lnTo>
                <a:lnTo>
                  <a:pt x="279742" y="238874"/>
                </a:lnTo>
                <a:lnTo>
                  <a:pt x="291388" y="231533"/>
                </a:lnTo>
                <a:close/>
              </a:path>
              <a:path w="530225" h="245110">
                <a:moveTo>
                  <a:pt x="300075" y="220040"/>
                </a:moveTo>
                <a:lnTo>
                  <a:pt x="298780" y="213677"/>
                </a:lnTo>
                <a:lnTo>
                  <a:pt x="296697" y="214083"/>
                </a:lnTo>
                <a:lnTo>
                  <a:pt x="297916" y="220459"/>
                </a:lnTo>
                <a:lnTo>
                  <a:pt x="300075" y="220040"/>
                </a:lnTo>
                <a:close/>
              </a:path>
              <a:path w="530225" h="245110">
                <a:moveTo>
                  <a:pt x="313436" y="134620"/>
                </a:moveTo>
                <a:lnTo>
                  <a:pt x="313029" y="133324"/>
                </a:lnTo>
                <a:lnTo>
                  <a:pt x="312280" y="132981"/>
                </a:lnTo>
                <a:lnTo>
                  <a:pt x="311873" y="133019"/>
                </a:lnTo>
                <a:lnTo>
                  <a:pt x="311531" y="133057"/>
                </a:lnTo>
                <a:lnTo>
                  <a:pt x="311226" y="133642"/>
                </a:lnTo>
                <a:lnTo>
                  <a:pt x="310921" y="133985"/>
                </a:lnTo>
                <a:lnTo>
                  <a:pt x="311238" y="134353"/>
                </a:lnTo>
                <a:lnTo>
                  <a:pt x="311518" y="134988"/>
                </a:lnTo>
                <a:lnTo>
                  <a:pt x="311886" y="135039"/>
                </a:lnTo>
                <a:lnTo>
                  <a:pt x="312813" y="135166"/>
                </a:lnTo>
                <a:lnTo>
                  <a:pt x="313436" y="134620"/>
                </a:lnTo>
                <a:close/>
              </a:path>
              <a:path w="530225" h="245110">
                <a:moveTo>
                  <a:pt x="319659" y="117170"/>
                </a:moveTo>
                <a:lnTo>
                  <a:pt x="318681" y="116205"/>
                </a:lnTo>
                <a:lnTo>
                  <a:pt x="316026" y="116001"/>
                </a:lnTo>
                <a:lnTo>
                  <a:pt x="315023" y="116636"/>
                </a:lnTo>
                <a:lnTo>
                  <a:pt x="314655" y="119697"/>
                </a:lnTo>
                <a:lnTo>
                  <a:pt x="315556" y="120700"/>
                </a:lnTo>
                <a:lnTo>
                  <a:pt x="317119" y="120802"/>
                </a:lnTo>
                <a:lnTo>
                  <a:pt x="318262" y="120878"/>
                </a:lnTo>
                <a:lnTo>
                  <a:pt x="319252" y="120192"/>
                </a:lnTo>
                <a:lnTo>
                  <a:pt x="319659" y="117170"/>
                </a:lnTo>
                <a:close/>
              </a:path>
              <a:path w="530225" h="245110">
                <a:moveTo>
                  <a:pt x="334632" y="130098"/>
                </a:moveTo>
                <a:lnTo>
                  <a:pt x="334276" y="129362"/>
                </a:lnTo>
                <a:lnTo>
                  <a:pt x="332740" y="128511"/>
                </a:lnTo>
                <a:lnTo>
                  <a:pt x="332003" y="128752"/>
                </a:lnTo>
                <a:lnTo>
                  <a:pt x="331431" y="129425"/>
                </a:lnTo>
                <a:lnTo>
                  <a:pt x="330923" y="130302"/>
                </a:lnTo>
                <a:lnTo>
                  <a:pt x="331279" y="131000"/>
                </a:lnTo>
                <a:lnTo>
                  <a:pt x="332028" y="131432"/>
                </a:lnTo>
                <a:lnTo>
                  <a:pt x="332778" y="131864"/>
                </a:lnTo>
                <a:lnTo>
                  <a:pt x="333578" y="131648"/>
                </a:lnTo>
                <a:lnTo>
                  <a:pt x="334632" y="130098"/>
                </a:lnTo>
                <a:close/>
              </a:path>
              <a:path w="530225" h="245110">
                <a:moveTo>
                  <a:pt x="341642" y="236753"/>
                </a:moveTo>
                <a:lnTo>
                  <a:pt x="341414" y="235737"/>
                </a:lnTo>
                <a:lnTo>
                  <a:pt x="340055" y="229666"/>
                </a:lnTo>
                <a:lnTo>
                  <a:pt x="339826" y="228676"/>
                </a:lnTo>
                <a:lnTo>
                  <a:pt x="336816" y="223723"/>
                </a:lnTo>
                <a:lnTo>
                  <a:pt x="331216" y="220573"/>
                </a:lnTo>
                <a:lnTo>
                  <a:pt x="321678" y="217957"/>
                </a:lnTo>
                <a:lnTo>
                  <a:pt x="312496" y="229666"/>
                </a:lnTo>
                <a:lnTo>
                  <a:pt x="298564" y="229438"/>
                </a:lnTo>
                <a:lnTo>
                  <a:pt x="296379" y="231787"/>
                </a:lnTo>
                <a:lnTo>
                  <a:pt x="299478" y="242176"/>
                </a:lnTo>
                <a:lnTo>
                  <a:pt x="303098" y="242176"/>
                </a:lnTo>
                <a:lnTo>
                  <a:pt x="306463" y="239903"/>
                </a:lnTo>
                <a:lnTo>
                  <a:pt x="313347" y="238226"/>
                </a:lnTo>
                <a:lnTo>
                  <a:pt x="313194" y="238226"/>
                </a:lnTo>
                <a:lnTo>
                  <a:pt x="320814" y="237363"/>
                </a:lnTo>
                <a:lnTo>
                  <a:pt x="328117" y="235737"/>
                </a:lnTo>
                <a:lnTo>
                  <a:pt x="326859" y="242176"/>
                </a:lnTo>
                <a:lnTo>
                  <a:pt x="331558" y="242176"/>
                </a:lnTo>
                <a:lnTo>
                  <a:pt x="330835" y="238480"/>
                </a:lnTo>
                <a:lnTo>
                  <a:pt x="331711" y="238226"/>
                </a:lnTo>
                <a:lnTo>
                  <a:pt x="341642" y="236753"/>
                </a:lnTo>
                <a:close/>
              </a:path>
              <a:path w="530225" h="245110">
                <a:moveTo>
                  <a:pt x="341909" y="236715"/>
                </a:moveTo>
                <a:lnTo>
                  <a:pt x="341744" y="236740"/>
                </a:lnTo>
                <a:lnTo>
                  <a:pt x="341668" y="236931"/>
                </a:lnTo>
                <a:lnTo>
                  <a:pt x="341807" y="236931"/>
                </a:lnTo>
                <a:lnTo>
                  <a:pt x="341896" y="236778"/>
                </a:lnTo>
                <a:close/>
              </a:path>
              <a:path w="530225" h="245110">
                <a:moveTo>
                  <a:pt x="350494" y="25412"/>
                </a:moveTo>
                <a:lnTo>
                  <a:pt x="350113" y="21729"/>
                </a:lnTo>
                <a:lnTo>
                  <a:pt x="348830" y="20574"/>
                </a:lnTo>
                <a:lnTo>
                  <a:pt x="344932" y="20548"/>
                </a:lnTo>
                <a:lnTo>
                  <a:pt x="343916" y="21729"/>
                </a:lnTo>
                <a:lnTo>
                  <a:pt x="344043" y="24282"/>
                </a:lnTo>
                <a:lnTo>
                  <a:pt x="344487" y="25806"/>
                </a:lnTo>
                <a:lnTo>
                  <a:pt x="345262" y="27622"/>
                </a:lnTo>
                <a:lnTo>
                  <a:pt x="347789" y="27292"/>
                </a:lnTo>
                <a:lnTo>
                  <a:pt x="349821" y="27025"/>
                </a:lnTo>
                <a:lnTo>
                  <a:pt x="350494" y="25412"/>
                </a:lnTo>
                <a:close/>
              </a:path>
              <a:path w="530225" h="245110">
                <a:moveTo>
                  <a:pt x="350964" y="142392"/>
                </a:moveTo>
                <a:lnTo>
                  <a:pt x="350786" y="134620"/>
                </a:lnTo>
                <a:lnTo>
                  <a:pt x="348919" y="131902"/>
                </a:lnTo>
                <a:lnTo>
                  <a:pt x="345821" y="131864"/>
                </a:lnTo>
                <a:lnTo>
                  <a:pt x="343115" y="131826"/>
                </a:lnTo>
                <a:lnTo>
                  <a:pt x="339572" y="135686"/>
                </a:lnTo>
                <a:lnTo>
                  <a:pt x="339636" y="141909"/>
                </a:lnTo>
                <a:lnTo>
                  <a:pt x="342277" y="144830"/>
                </a:lnTo>
                <a:lnTo>
                  <a:pt x="348576" y="144665"/>
                </a:lnTo>
                <a:lnTo>
                  <a:pt x="350964" y="142392"/>
                </a:lnTo>
                <a:close/>
              </a:path>
              <a:path w="530225" h="245110">
                <a:moveTo>
                  <a:pt x="353174" y="220179"/>
                </a:moveTo>
                <a:lnTo>
                  <a:pt x="343001" y="207632"/>
                </a:lnTo>
                <a:lnTo>
                  <a:pt x="341706" y="212928"/>
                </a:lnTo>
                <a:lnTo>
                  <a:pt x="339559" y="216674"/>
                </a:lnTo>
                <a:lnTo>
                  <a:pt x="340626" y="218300"/>
                </a:lnTo>
                <a:lnTo>
                  <a:pt x="343433" y="222542"/>
                </a:lnTo>
                <a:lnTo>
                  <a:pt x="347941" y="220700"/>
                </a:lnTo>
                <a:lnTo>
                  <a:pt x="353174" y="220179"/>
                </a:lnTo>
                <a:close/>
              </a:path>
              <a:path w="530225" h="245110">
                <a:moveTo>
                  <a:pt x="355460" y="230111"/>
                </a:moveTo>
                <a:lnTo>
                  <a:pt x="346367" y="226225"/>
                </a:lnTo>
                <a:lnTo>
                  <a:pt x="346100" y="234950"/>
                </a:lnTo>
                <a:lnTo>
                  <a:pt x="341896" y="236893"/>
                </a:lnTo>
                <a:lnTo>
                  <a:pt x="341122" y="240614"/>
                </a:lnTo>
                <a:lnTo>
                  <a:pt x="342353" y="243268"/>
                </a:lnTo>
                <a:lnTo>
                  <a:pt x="346163" y="240639"/>
                </a:lnTo>
                <a:lnTo>
                  <a:pt x="349681" y="238213"/>
                </a:lnTo>
                <a:lnTo>
                  <a:pt x="352044" y="234111"/>
                </a:lnTo>
                <a:lnTo>
                  <a:pt x="355460" y="230111"/>
                </a:lnTo>
                <a:close/>
              </a:path>
              <a:path w="530225" h="245110">
                <a:moveTo>
                  <a:pt x="357771" y="84620"/>
                </a:moveTo>
                <a:lnTo>
                  <a:pt x="357428" y="84264"/>
                </a:lnTo>
                <a:lnTo>
                  <a:pt x="357136" y="83743"/>
                </a:lnTo>
                <a:lnTo>
                  <a:pt x="356730" y="83642"/>
                </a:lnTo>
                <a:lnTo>
                  <a:pt x="356489" y="83578"/>
                </a:lnTo>
                <a:lnTo>
                  <a:pt x="356082" y="84175"/>
                </a:lnTo>
                <a:lnTo>
                  <a:pt x="355739" y="84480"/>
                </a:lnTo>
                <a:lnTo>
                  <a:pt x="356082" y="84823"/>
                </a:lnTo>
                <a:lnTo>
                  <a:pt x="356425" y="85153"/>
                </a:lnTo>
                <a:lnTo>
                  <a:pt x="356768" y="85496"/>
                </a:lnTo>
                <a:lnTo>
                  <a:pt x="357098" y="85204"/>
                </a:lnTo>
                <a:lnTo>
                  <a:pt x="357441" y="84912"/>
                </a:lnTo>
                <a:lnTo>
                  <a:pt x="357771" y="84620"/>
                </a:lnTo>
                <a:close/>
              </a:path>
              <a:path w="530225" h="245110">
                <a:moveTo>
                  <a:pt x="365290" y="4813"/>
                </a:moveTo>
                <a:lnTo>
                  <a:pt x="365213" y="1460"/>
                </a:lnTo>
                <a:lnTo>
                  <a:pt x="364401" y="0"/>
                </a:lnTo>
                <a:lnTo>
                  <a:pt x="362305" y="203"/>
                </a:lnTo>
                <a:lnTo>
                  <a:pt x="360464" y="368"/>
                </a:lnTo>
                <a:lnTo>
                  <a:pt x="360489" y="1866"/>
                </a:lnTo>
                <a:lnTo>
                  <a:pt x="360451" y="3251"/>
                </a:lnTo>
                <a:lnTo>
                  <a:pt x="360375" y="5029"/>
                </a:lnTo>
                <a:lnTo>
                  <a:pt x="360819" y="6718"/>
                </a:lnTo>
                <a:lnTo>
                  <a:pt x="362864" y="6731"/>
                </a:lnTo>
                <a:lnTo>
                  <a:pt x="364985" y="6743"/>
                </a:lnTo>
                <a:lnTo>
                  <a:pt x="365290" y="4813"/>
                </a:lnTo>
                <a:close/>
              </a:path>
              <a:path w="530225" h="245110">
                <a:moveTo>
                  <a:pt x="369760" y="127647"/>
                </a:moveTo>
                <a:lnTo>
                  <a:pt x="369189" y="127050"/>
                </a:lnTo>
                <a:lnTo>
                  <a:pt x="368223" y="126860"/>
                </a:lnTo>
                <a:lnTo>
                  <a:pt x="367766" y="127127"/>
                </a:lnTo>
                <a:lnTo>
                  <a:pt x="367068" y="127279"/>
                </a:lnTo>
                <a:lnTo>
                  <a:pt x="366458" y="128739"/>
                </a:lnTo>
                <a:lnTo>
                  <a:pt x="367271" y="129209"/>
                </a:lnTo>
                <a:lnTo>
                  <a:pt x="368147" y="129273"/>
                </a:lnTo>
                <a:lnTo>
                  <a:pt x="368592" y="129298"/>
                </a:lnTo>
                <a:lnTo>
                  <a:pt x="369379" y="128930"/>
                </a:lnTo>
                <a:lnTo>
                  <a:pt x="369481" y="128587"/>
                </a:lnTo>
                <a:lnTo>
                  <a:pt x="369760" y="127647"/>
                </a:lnTo>
                <a:close/>
              </a:path>
              <a:path w="530225" h="245110">
                <a:moveTo>
                  <a:pt x="374700" y="141973"/>
                </a:moveTo>
                <a:lnTo>
                  <a:pt x="373735" y="139573"/>
                </a:lnTo>
                <a:lnTo>
                  <a:pt x="368515" y="139128"/>
                </a:lnTo>
                <a:lnTo>
                  <a:pt x="365988" y="143306"/>
                </a:lnTo>
                <a:lnTo>
                  <a:pt x="366344" y="148501"/>
                </a:lnTo>
                <a:lnTo>
                  <a:pt x="367296" y="149987"/>
                </a:lnTo>
                <a:lnTo>
                  <a:pt x="369658" y="150152"/>
                </a:lnTo>
                <a:lnTo>
                  <a:pt x="372986" y="149783"/>
                </a:lnTo>
                <a:lnTo>
                  <a:pt x="374548" y="147701"/>
                </a:lnTo>
                <a:lnTo>
                  <a:pt x="374700" y="141973"/>
                </a:lnTo>
                <a:close/>
              </a:path>
              <a:path w="530225" h="245110">
                <a:moveTo>
                  <a:pt x="374764" y="66700"/>
                </a:moveTo>
                <a:lnTo>
                  <a:pt x="373189" y="60934"/>
                </a:lnTo>
                <a:lnTo>
                  <a:pt x="369392" y="55867"/>
                </a:lnTo>
                <a:lnTo>
                  <a:pt x="363905" y="52603"/>
                </a:lnTo>
                <a:lnTo>
                  <a:pt x="357949" y="50685"/>
                </a:lnTo>
                <a:lnTo>
                  <a:pt x="354863" y="52933"/>
                </a:lnTo>
                <a:lnTo>
                  <a:pt x="354825" y="60363"/>
                </a:lnTo>
                <a:lnTo>
                  <a:pt x="355460" y="64554"/>
                </a:lnTo>
                <a:lnTo>
                  <a:pt x="357352" y="69329"/>
                </a:lnTo>
                <a:lnTo>
                  <a:pt x="364947" y="78028"/>
                </a:lnTo>
                <a:lnTo>
                  <a:pt x="370484" y="77482"/>
                </a:lnTo>
                <a:lnTo>
                  <a:pt x="373570" y="72085"/>
                </a:lnTo>
                <a:lnTo>
                  <a:pt x="374764" y="66700"/>
                </a:lnTo>
                <a:close/>
              </a:path>
              <a:path w="530225" h="245110">
                <a:moveTo>
                  <a:pt x="382841" y="221881"/>
                </a:moveTo>
                <a:lnTo>
                  <a:pt x="381241" y="219684"/>
                </a:lnTo>
                <a:lnTo>
                  <a:pt x="380326" y="217525"/>
                </a:lnTo>
                <a:lnTo>
                  <a:pt x="378269" y="218935"/>
                </a:lnTo>
                <a:lnTo>
                  <a:pt x="375716" y="220002"/>
                </a:lnTo>
                <a:lnTo>
                  <a:pt x="374535" y="221919"/>
                </a:lnTo>
                <a:lnTo>
                  <a:pt x="373519" y="223570"/>
                </a:lnTo>
                <a:lnTo>
                  <a:pt x="373481" y="226542"/>
                </a:lnTo>
                <a:lnTo>
                  <a:pt x="374815" y="229450"/>
                </a:lnTo>
                <a:lnTo>
                  <a:pt x="378421" y="230441"/>
                </a:lnTo>
                <a:lnTo>
                  <a:pt x="381101" y="228549"/>
                </a:lnTo>
                <a:lnTo>
                  <a:pt x="382651" y="226034"/>
                </a:lnTo>
                <a:lnTo>
                  <a:pt x="382841" y="221881"/>
                </a:lnTo>
                <a:close/>
              </a:path>
              <a:path w="530225" h="245110">
                <a:moveTo>
                  <a:pt x="383921" y="205460"/>
                </a:moveTo>
                <a:lnTo>
                  <a:pt x="383857" y="205054"/>
                </a:lnTo>
                <a:lnTo>
                  <a:pt x="383806" y="204749"/>
                </a:lnTo>
                <a:lnTo>
                  <a:pt x="383171" y="204546"/>
                </a:lnTo>
                <a:lnTo>
                  <a:pt x="382790" y="204292"/>
                </a:lnTo>
                <a:lnTo>
                  <a:pt x="382384" y="205181"/>
                </a:lnTo>
                <a:lnTo>
                  <a:pt x="382181" y="205613"/>
                </a:lnTo>
                <a:lnTo>
                  <a:pt x="383336" y="206387"/>
                </a:lnTo>
                <a:lnTo>
                  <a:pt x="383527" y="205943"/>
                </a:lnTo>
                <a:lnTo>
                  <a:pt x="383921" y="205460"/>
                </a:lnTo>
                <a:close/>
              </a:path>
              <a:path w="530225" h="245110">
                <a:moveTo>
                  <a:pt x="394703" y="173926"/>
                </a:moveTo>
                <a:lnTo>
                  <a:pt x="393890" y="172707"/>
                </a:lnTo>
                <a:lnTo>
                  <a:pt x="390791" y="173126"/>
                </a:lnTo>
                <a:lnTo>
                  <a:pt x="390156" y="174332"/>
                </a:lnTo>
                <a:lnTo>
                  <a:pt x="390207" y="176250"/>
                </a:lnTo>
                <a:lnTo>
                  <a:pt x="390296" y="177076"/>
                </a:lnTo>
                <a:lnTo>
                  <a:pt x="391096" y="177800"/>
                </a:lnTo>
                <a:lnTo>
                  <a:pt x="393801" y="177914"/>
                </a:lnTo>
                <a:lnTo>
                  <a:pt x="394652" y="176796"/>
                </a:lnTo>
                <a:lnTo>
                  <a:pt x="394677" y="175361"/>
                </a:lnTo>
                <a:lnTo>
                  <a:pt x="394703" y="173926"/>
                </a:lnTo>
                <a:close/>
              </a:path>
              <a:path w="530225" h="245110">
                <a:moveTo>
                  <a:pt x="412775" y="192989"/>
                </a:moveTo>
                <a:lnTo>
                  <a:pt x="412673" y="190550"/>
                </a:lnTo>
                <a:lnTo>
                  <a:pt x="412584" y="188341"/>
                </a:lnTo>
                <a:lnTo>
                  <a:pt x="410972" y="187960"/>
                </a:lnTo>
                <a:lnTo>
                  <a:pt x="405472" y="187960"/>
                </a:lnTo>
                <a:lnTo>
                  <a:pt x="401866" y="183680"/>
                </a:lnTo>
                <a:lnTo>
                  <a:pt x="400697" y="184708"/>
                </a:lnTo>
                <a:lnTo>
                  <a:pt x="396138" y="191008"/>
                </a:lnTo>
                <a:lnTo>
                  <a:pt x="396595" y="193929"/>
                </a:lnTo>
                <a:lnTo>
                  <a:pt x="396697" y="194564"/>
                </a:lnTo>
                <a:lnTo>
                  <a:pt x="396735" y="195707"/>
                </a:lnTo>
                <a:lnTo>
                  <a:pt x="395871" y="199428"/>
                </a:lnTo>
                <a:lnTo>
                  <a:pt x="394906" y="198031"/>
                </a:lnTo>
                <a:lnTo>
                  <a:pt x="392620" y="195351"/>
                </a:lnTo>
                <a:lnTo>
                  <a:pt x="392315" y="195707"/>
                </a:lnTo>
                <a:lnTo>
                  <a:pt x="384657" y="208686"/>
                </a:lnTo>
                <a:lnTo>
                  <a:pt x="382752" y="208686"/>
                </a:lnTo>
                <a:lnTo>
                  <a:pt x="377799" y="200837"/>
                </a:lnTo>
                <a:lnTo>
                  <a:pt x="366191" y="207352"/>
                </a:lnTo>
                <a:lnTo>
                  <a:pt x="367423" y="217449"/>
                </a:lnTo>
                <a:lnTo>
                  <a:pt x="367538" y="218389"/>
                </a:lnTo>
                <a:lnTo>
                  <a:pt x="372656" y="218008"/>
                </a:lnTo>
                <a:lnTo>
                  <a:pt x="372808" y="218389"/>
                </a:lnTo>
                <a:lnTo>
                  <a:pt x="372897" y="218605"/>
                </a:lnTo>
                <a:lnTo>
                  <a:pt x="373913" y="219062"/>
                </a:lnTo>
                <a:lnTo>
                  <a:pt x="374484" y="218605"/>
                </a:lnTo>
                <a:lnTo>
                  <a:pt x="374611" y="218389"/>
                </a:lnTo>
                <a:lnTo>
                  <a:pt x="374777" y="218008"/>
                </a:lnTo>
                <a:lnTo>
                  <a:pt x="374853" y="217843"/>
                </a:lnTo>
                <a:lnTo>
                  <a:pt x="380301" y="217449"/>
                </a:lnTo>
                <a:lnTo>
                  <a:pt x="377748" y="215684"/>
                </a:lnTo>
                <a:lnTo>
                  <a:pt x="377621" y="215074"/>
                </a:lnTo>
                <a:lnTo>
                  <a:pt x="377507" y="214553"/>
                </a:lnTo>
                <a:lnTo>
                  <a:pt x="377418" y="214122"/>
                </a:lnTo>
                <a:lnTo>
                  <a:pt x="377329" y="213702"/>
                </a:lnTo>
                <a:lnTo>
                  <a:pt x="377291" y="213487"/>
                </a:lnTo>
                <a:lnTo>
                  <a:pt x="379577" y="212407"/>
                </a:lnTo>
                <a:lnTo>
                  <a:pt x="379501" y="213347"/>
                </a:lnTo>
                <a:lnTo>
                  <a:pt x="379399" y="214718"/>
                </a:lnTo>
                <a:lnTo>
                  <a:pt x="381977" y="214414"/>
                </a:lnTo>
                <a:lnTo>
                  <a:pt x="383387" y="215226"/>
                </a:lnTo>
                <a:lnTo>
                  <a:pt x="385114" y="215074"/>
                </a:lnTo>
                <a:lnTo>
                  <a:pt x="386600" y="214553"/>
                </a:lnTo>
                <a:lnTo>
                  <a:pt x="386651" y="214414"/>
                </a:lnTo>
                <a:lnTo>
                  <a:pt x="386930" y="213702"/>
                </a:lnTo>
                <a:lnTo>
                  <a:pt x="387019" y="213487"/>
                </a:lnTo>
                <a:lnTo>
                  <a:pt x="387070" y="213347"/>
                </a:lnTo>
                <a:lnTo>
                  <a:pt x="387197" y="213029"/>
                </a:lnTo>
                <a:lnTo>
                  <a:pt x="388861" y="215684"/>
                </a:lnTo>
                <a:lnTo>
                  <a:pt x="388962" y="216204"/>
                </a:lnTo>
                <a:lnTo>
                  <a:pt x="389953" y="217843"/>
                </a:lnTo>
                <a:lnTo>
                  <a:pt x="391490" y="218871"/>
                </a:lnTo>
                <a:lnTo>
                  <a:pt x="391591" y="219303"/>
                </a:lnTo>
                <a:lnTo>
                  <a:pt x="391693" y="219735"/>
                </a:lnTo>
                <a:lnTo>
                  <a:pt x="391731" y="221576"/>
                </a:lnTo>
                <a:lnTo>
                  <a:pt x="391261" y="228752"/>
                </a:lnTo>
                <a:lnTo>
                  <a:pt x="396532" y="232168"/>
                </a:lnTo>
                <a:lnTo>
                  <a:pt x="396481" y="221348"/>
                </a:lnTo>
                <a:lnTo>
                  <a:pt x="396392" y="219900"/>
                </a:lnTo>
                <a:lnTo>
                  <a:pt x="399554" y="219303"/>
                </a:lnTo>
                <a:lnTo>
                  <a:pt x="402539" y="216204"/>
                </a:lnTo>
                <a:lnTo>
                  <a:pt x="402424" y="215074"/>
                </a:lnTo>
                <a:lnTo>
                  <a:pt x="402323" y="214122"/>
                </a:lnTo>
                <a:lnTo>
                  <a:pt x="402209" y="213029"/>
                </a:lnTo>
                <a:lnTo>
                  <a:pt x="402145" y="212407"/>
                </a:lnTo>
                <a:lnTo>
                  <a:pt x="401764" y="208686"/>
                </a:lnTo>
                <a:lnTo>
                  <a:pt x="401688" y="207835"/>
                </a:lnTo>
                <a:lnTo>
                  <a:pt x="404215" y="203454"/>
                </a:lnTo>
                <a:lnTo>
                  <a:pt x="402158" y="199428"/>
                </a:lnTo>
                <a:lnTo>
                  <a:pt x="401116" y="197370"/>
                </a:lnTo>
                <a:lnTo>
                  <a:pt x="402488" y="195707"/>
                </a:lnTo>
                <a:lnTo>
                  <a:pt x="405714" y="194564"/>
                </a:lnTo>
                <a:lnTo>
                  <a:pt x="406692" y="194564"/>
                </a:lnTo>
                <a:lnTo>
                  <a:pt x="411251" y="193929"/>
                </a:lnTo>
                <a:lnTo>
                  <a:pt x="412775" y="192989"/>
                </a:lnTo>
                <a:close/>
              </a:path>
              <a:path w="530225" h="245110">
                <a:moveTo>
                  <a:pt x="415442" y="214833"/>
                </a:moveTo>
                <a:lnTo>
                  <a:pt x="411772" y="208889"/>
                </a:lnTo>
                <a:lnTo>
                  <a:pt x="407187" y="218287"/>
                </a:lnTo>
                <a:lnTo>
                  <a:pt x="413156" y="216649"/>
                </a:lnTo>
                <a:lnTo>
                  <a:pt x="415442" y="214833"/>
                </a:lnTo>
                <a:close/>
              </a:path>
              <a:path w="530225" h="245110">
                <a:moveTo>
                  <a:pt x="421182" y="57454"/>
                </a:moveTo>
                <a:lnTo>
                  <a:pt x="420789" y="56667"/>
                </a:lnTo>
                <a:lnTo>
                  <a:pt x="419150" y="55841"/>
                </a:lnTo>
                <a:lnTo>
                  <a:pt x="418426" y="56146"/>
                </a:lnTo>
                <a:lnTo>
                  <a:pt x="418134" y="56781"/>
                </a:lnTo>
                <a:lnTo>
                  <a:pt x="417766" y="58102"/>
                </a:lnTo>
                <a:lnTo>
                  <a:pt x="418338" y="58686"/>
                </a:lnTo>
                <a:lnTo>
                  <a:pt x="419265" y="58801"/>
                </a:lnTo>
                <a:lnTo>
                  <a:pt x="419709" y="58864"/>
                </a:lnTo>
                <a:lnTo>
                  <a:pt x="420433" y="58610"/>
                </a:lnTo>
                <a:lnTo>
                  <a:pt x="421182" y="57454"/>
                </a:lnTo>
                <a:close/>
              </a:path>
              <a:path w="530225" h="245110">
                <a:moveTo>
                  <a:pt x="421373" y="242176"/>
                </a:moveTo>
                <a:lnTo>
                  <a:pt x="421322" y="240538"/>
                </a:lnTo>
                <a:lnTo>
                  <a:pt x="419125" y="242176"/>
                </a:lnTo>
                <a:lnTo>
                  <a:pt x="421373" y="242176"/>
                </a:lnTo>
                <a:close/>
              </a:path>
              <a:path w="530225" h="245110">
                <a:moveTo>
                  <a:pt x="441655" y="181749"/>
                </a:moveTo>
                <a:lnTo>
                  <a:pt x="431901" y="182359"/>
                </a:lnTo>
                <a:lnTo>
                  <a:pt x="422681" y="184327"/>
                </a:lnTo>
                <a:lnTo>
                  <a:pt x="416966" y="188950"/>
                </a:lnTo>
                <a:lnTo>
                  <a:pt x="414705" y="196151"/>
                </a:lnTo>
                <a:lnTo>
                  <a:pt x="415836" y="205892"/>
                </a:lnTo>
                <a:lnTo>
                  <a:pt x="417271" y="212115"/>
                </a:lnTo>
                <a:lnTo>
                  <a:pt x="417715" y="218325"/>
                </a:lnTo>
                <a:lnTo>
                  <a:pt x="416128" y="224218"/>
                </a:lnTo>
                <a:lnTo>
                  <a:pt x="411340" y="229552"/>
                </a:lnTo>
                <a:lnTo>
                  <a:pt x="412102" y="230759"/>
                </a:lnTo>
                <a:lnTo>
                  <a:pt x="412826" y="232105"/>
                </a:lnTo>
                <a:lnTo>
                  <a:pt x="413943" y="230581"/>
                </a:lnTo>
                <a:lnTo>
                  <a:pt x="414642" y="229019"/>
                </a:lnTo>
                <a:lnTo>
                  <a:pt x="417461" y="226961"/>
                </a:lnTo>
                <a:lnTo>
                  <a:pt x="419519" y="226364"/>
                </a:lnTo>
                <a:lnTo>
                  <a:pt x="429018" y="221094"/>
                </a:lnTo>
                <a:lnTo>
                  <a:pt x="429056" y="217271"/>
                </a:lnTo>
                <a:lnTo>
                  <a:pt x="420382" y="210032"/>
                </a:lnTo>
                <a:lnTo>
                  <a:pt x="441655" y="181749"/>
                </a:lnTo>
                <a:close/>
              </a:path>
              <a:path w="530225" h="245110">
                <a:moveTo>
                  <a:pt x="442302" y="128651"/>
                </a:moveTo>
                <a:lnTo>
                  <a:pt x="441960" y="125679"/>
                </a:lnTo>
                <a:lnTo>
                  <a:pt x="441363" y="124536"/>
                </a:lnTo>
                <a:lnTo>
                  <a:pt x="439686" y="124536"/>
                </a:lnTo>
                <a:lnTo>
                  <a:pt x="438124" y="124891"/>
                </a:lnTo>
                <a:lnTo>
                  <a:pt x="437438" y="125971"/>
                </a:lnTo>
                <a:lnTo>
                  <a:pt x="437515" y="128930"/>
                </a:lnTo>
                <a:lnTo>
                  <a:pt x="438315" y="129997"/>
                </a:lnTo>
                <a:lnTo>
                  <a:pt x="439953" y="129844"/>
                </a:lnTo>
                <a:lnTo>
                  <a:pt x="441502" y="129692"/>
                </a:lnTo>
                <a:lnTo>
                  <a:pt x="442302" y="128651"/>
                </a:lnTo>
                <a:close/>
              </a:path>
              <a:path w="530225" h="245110">
                <a:moveTo>
                  <a:pt x="444601" y="240703"/>
                </a:moveTo>
                <a:lnTo>
                  <a:pt x="437921" y="239560"/>
                </a:lnTo>
                <a:lnTo>
                  <a:pt x="434378" y="241071"/>
                </a:lnTo>
                <a:lnTo>
                  <a:pt x="434111" y="242189"/>
                </a:lnTo>
                <a:lnTo>
                  <a:pt x="443979" y="242189"/>
                </a:lnTo>
                <a:lnTo>
                  <a:pt x="444601" y="240703"/>
                </a:lnTo>
                <a:close/>
              </a:path>
              <a:path w="530225" h="245110">
                <a:moveTo>
                  <a:pt x="445338" y="29857"/>
                </a:moveTo>
                <a:lnTo>
                  <a:pt x="444715" y="28854"/>
                </a:lnTo>
                <a:lnTo>
                  <a:pt x="441756" y="28879"/>
                </a:lnTo>
                <a:lnTo>
                  <a:pt x="440664" y="29552"/>
                </a:lnTo>
                <a:lnTo>
                  <a:pt x="441299" y="32613"/>
                </a:lnTo>
                <a:lnTo>
                  <a:pt x="442163" y="33197"/>
                </a:lnTo>
                <a:lnTo>
                  <a:pt x="443395" y="33299"/>
                </a:lnTo>
                <a:lnTo>
                  <a:pt x="444779" y="33172"/>
                </a:lnTo>
                <a:lnTo>
                  <a:pt x="445274" y="32143"/>
                </a:lnTo>
                <a:lnTo>
                  <a:pt x="445300" y="31026"/>
                </a:lnTo>
                <a:lnTo>
                  <a:pt x="445338" y="29857"/>
                </a:lnTo>
                <a:close/>
              </a:path>
              <a:path w="530225" h="245110">
                <a:moveTo>
                  <a:pt x="445909" y="186728"/>
                </a:moveTo>
                <a:lnTo>
                  <a:pt x="445198" y="185115"/>
                </a:lnTo>
                <a:lnTo>
                  <a:pt x="443064" y="185267"/>
                </a:lnTo>
                <a:lnTo>
                  <a:pt x="441286" y="185394"/>
                </a:lnTo>
                <a:lnTo>
                  <a:pt x="439864" y="186563"/>
                </a:lnTo>
                <a:lnTo>
                  <a:pt x="439978" y="190004"/>
                </a:lnTo>
                <a:lnTo>
                  <a:pt x="440956" y="191427"/>
                </a:lnTo>
                <a:lnTo>
                  <a:pt x="442798" y="191731"/>
                </a:lnTo>
                <a:lnTo>
                  <a:pt x="444906" y="191579"/>
                </a:lnTo>
                <a:lnTo>
                  <a:pt x="445795" y="190207"/>
                </a:lnTo>
                <a:lnTo>
                  <a:pt x="445909" y="186728"/>
                </a:lnTo>
                <a:close/>
              </a:path>
              <a:path w="530225" h="245110">
                <a:moveTo>
                  <a:pt x="449681" y="47434"/>
                </a:moveTo>
                <a:lnTo>
                  <a:pt x="449110" y="43776"/>
                </a:lnTo>
                <a:lnTo>
                  <a:pt x="447522" y="43014"/>
                </a:lnTo>
                <a:lnTo>
                  <a:pt x="444322" y="43319"/>
                </a:lnTo>
                <a:lnTo>
                  <a:pt x="443382" y="44411"/>
                </a:lnTo>
                <a:lnTo>
                  <a:pt x="443547" y="46101"/>
                </a:lnTo>
                <a:lnTo>
                  <a:pt x="444030" y="47929"/>
                </a:lnTo>
                <a:lnTo>
                  <a:pt x="445223" y="49072"/>
                </a:lnTo>
                <a:lnTo>
                  <a:pt x="448411" y="48399"/>
                </a:lnTo>
                <a:lnTo>
                  <a:pt x="449681" y="47434"/>
                </a:lnTo>
                <a:close/>
              </a:path>
              <a:path w="530225" h="245110">
                <a:moveTo>
                  <a:pt x="468414" y="225361"/>
                </a:moveTo>
                <a:lnTo>
                  <a:pt x="467461" y="224205"/>
                </a:lnTo>
                <a:lnTo>
                  <a:pt x="465429" y="224269"/>
                </a:lnTo>
                <a:lnTo>
                  <a:pt x="463854" y="224320"/>
                </a:lnTo>
                <a:lnTo>
                  <a:pt x="462915" y="225285"/>
                </a:lnTo>
                <a:lnTo>
                  <a:pt x="462686" y="228841"/>
                </a:lnTo>
                <a:lnTo>
                  <a:pt x="463892" y="229768"/>
                </a:lnTo>
                <a:lnTo>
                  <a:pt x="465620" y="229946"/>
                </a:lnTo>
                <a:lnTo>
                  <a:pt x="467398" y="229819"/>
                </a:lnTo>
                <a:lnTo>
                  <a:pt x="468223" y="228854"/>
                </a:lnTo>
                <a:lnTo>
                  <a:pt x="468414" y="225361"/>
                </a:lnTo>
                <a:close/>
              </a:path>
              <a:path w="530225" h="245110">
                <a:moveTo>
                  <a:pt x="468604" y="107696"/>
                </a:moveTo>
                <a:lnTo>
                  <a:pt x="467804" y="106603"/>
                </a:lnTo>
                <a:lnTo>
                  <a:pt x="464781" y="106311"/>
                </a:lnTo>
                <a:lnTo>
                  <a:pt x="463791" y="107162"/>
                </a:lnTo>
                <a:lnTo>
                  <a:pt x="463524" y="108800"/>
                </a:lnTo>
                <a:lnTo>
                  <a:pt x="463511" y="110274"/>
                </a:lnTo>
                <a:lnTo>
                  <a:pt x="464388" y="111391"/>
                </a:lnTo>
                <a:lnTo>
                  <a:pt x="465772" y="111607"/>
                </a:lnTo>
                <a:lnTo>
                  <a:pt x="467258" y="111823"/>
                </a:lnTo>
                <a:lnTo>
                  <a:pt x="468210" y="110731"/>
                </a:lnTo>
                <a:lnTo>
                  <a:pt x="468604" y="107696"/>
                </a:lnTo>
                <a:close/>
              </a:path>
              <a:path w="530225" h="245110">
                <a:moveTo>
                  <a:pt x="471436" y="234505"/>
                </a:moveTo>
                <a:lnTo>
                  <a:pt x="471093" y="233311"/>
                </a:lnTo>
                <a:lnTo>
                  <a:pt x="470877" y="232498"/>
                </a:lnTo>
                <a:lnTo>
                  <a:pt x="470217" y="232079"/>
                </a:lnTo>
                <a:lnTo>
                  <a:pt x="469328" y="232130"/>
                </a:lnTo>
                <a:lnTo>
                  <a:pt x="468122" y="232537"/>
                </a:lnTo>
                <a:lnTo>
                  <a:pt x="467664" y="233387"/>
                </a:lnTo>
                <a:lnTo>
                  <a:pt x="467995" y="234594"/>
                </a:lnTo>
                <a:lnTo>
                  <a:pt x="468223" y="235394"/>
                </a:lnTo>
                <a:lnTo>
                  <a:pt x="468871" y="235978"/>
                </a:lnTo>
                <a:lnTo>
                  <a:pt x="469722" y="235750"/>
                </a:lnTo>
                <a:lnTo>
                  <a:pt x="470916" y="235432"/>
                </a:lnTo>
                <a:lnTo>
                  <a:pt x="471436" y="234505"/>
                </a:lnTo>
                <a:close/>
              </a:path>
              <a:path w="530225" h="245110">
                <a:moveTo>
                  <a:pt x="473976" y="74307"/>
                </a:moveTo>
                <a:lnTo>
                  <a:pt x="473748" y="71780"/>
                </a:lnTo>
                <a:lnTo>
                  <a:pt x="473036" y="70548"/>
                </a:lnTo>
                <a:lnTo>
                  <a:pt x="470154" y="70878"/>
                </a:lnTo>
                <a:lnTo>
                  <a:pt x="469417" y="71882"/>
                </a:lnTo>
                <a:lnTo>
                  <a:pt x="469734" y="74422"/>
                </a:lnTo>
                <a:lnTo>
                  <a:pt x="470662" y="75412"/>
                </a:lnTo>
                <a:lnTo>
                  <a:pt x="472173" y="75603"/>
                </a:lnTo>
                <a:lnTo>
                  <a:pt x="473430" y="75272"/>
                </a:lnTo>
                <a:lnTo>
                  <a:pt x="473976" y="74307"/>
                </a:lnTo>
                <a:close/>
              </a:path>
              <a:path w="530225" h="245110">
                <a:moveTo>
                  <a:pt x="479361" y="241719"/>
                </a:moveTo>
                <a:lnTo>
                  <a:pt x="465810" y="241211"/>
                </a:lnTo>
                <a:lnTo>
                  <a:pt x="465899" y="242176"/>
                </a:lnTo>
                <a:lnTo>
                  <a:pt x="478828" y="242176"/>
                </a:lnTo>
                <a:lnTo>
                  <a:pt x="479361" y="241719"/>
                </a:lnTo>
                <a:close/>
              </a:path>
              <a:path w="530225" h="245110">
                <a:moveTo>
                  <a:pt x="489699" y="220421"/>
                </a:moveTo>
                <a:lnTo>
                  <a:pt x="489318" y="218351"/>
                </a:lnTo>
                <a:lnTo>
                  <a:pt x="489115" y="217322"/>
                </a:lnTo>
                <a:lnTo>
                  <a:pt x="487400" y="217678"/>
                </a:lnTo>
                <a:lnTo>
                  <a:pt x="485686" y="218046"/>
                </a:lnTo>
                <a:lnTo>
                  <a:pt x="483971" y="218401"/>
                </a:lnTo>
                <a:lnTo>
                  <a:pt x="484289" y="221246"/>
                </a:lnTo>
                <a:lnTo>
                  <a:pt x="486092" y="220967"/>
                </a:lnTo>
                <a:lnTo>
                  <a:pt x="487895" y="220700"/>
                </a:lnTo>
                <a:lnTo>
                  <a:pt x="489699" y="220421"/>
                </a:lnTo>
                <a:close/>
              </a:path>
              <a:path w="530225" h="245110">
                <a:moveTo>
                  <a:pt x="491134" y="239128"/>
                </a:moveTo>
                <a:lnTo>
                  <a:pt x="489978" y="238086"/>
                </a:lnTo>
                <a:lnTo>
                  <a:pt x="485394" y="238607"/>
                </a:lnTo>
                <a:lnTo>
                  <a:pt x="482257" y="238188"/>
                </a:lnTo>
                <a:lnTo>
                  <a:pt x="481622" y="242176"/>
                </a:lnTo>
                <a:lnTo>
                  <a:pt x="490867" y="242176"/>
                </a:lnTo>
                <a:lnTo>
                  <a:pt x="490918" y="241998"/>
                </a:lnTo>
                <a:lnTo>
                  <a:pt x="491134" y="239128"/>
                </a:lnTo>
                <a:close/>
              </a:path>
              <a:path w="530225" h="245110">
                <a:moveTo>
                  <a:pt x="492607" y="52565"/>
                </a:moveTo>
                <a:lnTo>
                  <a:pt x="491693" y="51574"/>
                </a:lnTo>
                <a:lnTo>
                  <a:pt x="487997" y="51638"/>
                </a:lnTo>
                <a:lnTo>
                  <a:pt x="487324" y="53187"/>
                </a:lnTo>
                <a:lnTo>
                  <a:pt x="486918" y="54876"/>
                </a:lnTo>
                <a:lnTo>
                  <a:pt x="487400" y="56451"/>
                </a:lnTo>
                <a:lnTo>
                  <a:pt x="488480" y="57162"/>
                </a:lnTo>
                <a:lnTo>
                  <a:pt x="490042" y="56959"/>
                </a:lnTo>
                <a:lnTo>
                  <a:pt x="491591" y="56756"/>
                </a:lnTo>
                <a:lnTo>
                  <a:pt x="492556" y="55816"/>
                </a:lnTo>
                <a:lnTo>
                  <a:pt x="492607" y="52565"/>
                </a:lnTo>
                <a:close/>
              </a:path>
              <a:path w="530225" h="245110">
                <a:moveTo>
                  <a:pt x="504037" y="106629"/>
                </a:moveTo>
                <a:lnTo>
                  <a:pt x="496849" y="102069"/>
                </a:lnTo>
                <a:lnTo>
                  <a:pt x="495579" y="102489"/>
                </a:lnTo>
                <a:lnTo>
                  <a:pt x="493318" y="104571"/>
                </a:lnTo>
                <a:lnTo>
                  <a:pt x="492074" y="105778"/>
                </a:lnTo>
                <a:lnTo>
                  <a:pt x="489546" y="110172"/>
                </a:lnTo>
                <a:lnTo>
                  <a:pt x="488911" y="114160"/>
                </a:lnTo>
                <a:lnTo>
                  <a:pt x="482866" y="113055"/>
                </a:lnTo>
                <a:lnTo>
                  <a:pt x="482015" y="114300"/>
                </a:lnTo>
                <a:lnTo>
                  <a:pt x="482041" y="115570"/>
                </a:lnTo>
                <a:lnTo>
                  <a:pt x="482066" y="116827"/>
                </a:lnTo>
                <a:lnTo>
                  <a:pt x="482854" y="117932"/>
                </a:lnTo>
                <a:lnTo>
                  <a:pt x="487400" y="117957"/>
                </a:lnTo>
                <a:lnTo>
                  <a:pt x="489496" y="119761"/>
                </a:lnTo>
                <a:lnTo>
                  <a:pt x="492099" y="123571"/>
                </a:lnTo>
                <a:lnTo>
                  <a:pt x="493560" y="123990"/>
                </a:lnTo>
                <a:lnTo>
                  <a:pt x="495744" y="123698"/>
                </a:lnTo>
                <a:lnTo>
                  <a:pt x="496138" y="123545"/>
                </a:lnTo>
                <a:lnTo>
                  <a:pt x="497255" y="123329"/>
                </a:lnTo>
                <a:lnTo>
                  <a:pt x="504012" y="119405"/>
                </a:lnTo>
                <a:lnTo>
                  <a:pt x="504037" y="106629"/>
                </a:lnTo>
                <a:close/>
              </a:path>
              <a:path w="530225" h="245110">
                <a:moveTo>
                  <a:pt x="509358" y="224231"/>
                </a:moveTo>
                <a:lnTo>
                  <a:pt x="501027" y="222059"/>
                </a:lnTo>
                <a:lnTo>
                  <a:pt x="494055" y="223304"/>
                </a:lnTo>
                <a:lnTo>
                  <a:pt x="485736" y="228193"/>
                </a:lnTo>
                <a:lnTo>
                  <a:pt x="505371" y="236321"/>
                </a:lnTo>
                <a:lnTo>
                  <a:pt x="509358" y="224231"/>
                </a:lnTo>
                <a:close/>
              </a:path>
              <a:path w="530225" h="245110">
                <a:moveTo>
                  <a:pt x="521373" y="243954"/>
                </a:moveTo>
                <a:lnTo>
                  <a:pt x="518883" y="239255"/>
                </a:lnTo>
                <a:lnTo>
                  <a:pt x="516750" y="235178"/>
                </a:lnTo>
                <a:lnTo>
                  <a:pt x="513499" y="243954"/>
                </a:lnTo>
                <a:lnTo>
                  <a:pt x="521373" y="243954"/>
                </a:lnTo>
                <a:close/>
              </a:path>
              <a:path w="530225" h="245110">
                <a:moveTo>
                  <a:pt x="521843" y="243954"/>
                </a:moveTo>
                <a:lnTo>
                  <a:pt x="521373" y="243954"/>
                </a:lnTo>
                <a:lnTo>
                  <a:pt x="521487" y="244170"/>
                </a:lnTo>
                <a:lnTo>
                  <a:pt x="521817" y="244271"/>
                </a:lnTo>
                <a:lnTo>
                  <a:pt x="521843" y="244055"/>
                </a:lnTo>
                <a:close/>
              </a:path>
              <a:path w="530225" h="245110">
                <a:moveTo>
                  <a:pt x="527761" y="173786"/>
                </a:moveTo>
                <a:lnTo>
                  <a:pt x="524814" y="173570"/>
                </a:lnTo>
                <a:lnTo>
                  <a:pt x="522376" y="173393"/>
                </a:lnTo>
                <a:lnTo>
                  <a:pt x="520776" y="175323"/>
                </a:lnTo>
                <a:lnTo>
                  <a:pt x="520801" y="180416"/>
                </a:lnTo>
                <a:lnTo>
                  <a:pt x="520954" y="182994"/>
                </a:lnTo>
                <a:lnTo>
                  <a:pt x="524090" y="183654"/>
                </a:lnTo>
                <a:lnTo>
                  <a:pt x="527342" y="183375"/>
                </a:lnTo>
                <a:lnTo>
                  <a:pt x="527342" y="180962"/>
                </a:lnTo>
                <a:lnTo>
                  <a:pt x="527558" y="176568"/>
                </a:lnTo>
                <a:lnTo>
                  <a:pt x="527761" y="173786"/>
                </a:lnTo>
                <a:close/>
              </a:path>
              <a:path w="530225" h="245110">
                <a:moveTo>
                  <a:pt x="530186" y="211023"/>
                </a:moveTo>
                <a:lnTo>
                  <a:pt x="529513" y="210870"/>
                </a:lnTo>
                <a:lnTo>
                  <a:pt x="529336" y="210883"/>
                </a:lnTo>
                <a:lnTo>
                  <a:pt x="527405" y="210972"/>
                </a:lnTo>
                <a:lnTo>
                  <a:pt x="526440" y="212039"/>
                </a:lnTo>
                <a:lnTo>
                  <a:pt x="526453" y="213855"/>
                </a:lnTo>
                <a:lnTo>
                  <a:pt x="525068" y="215252"/>
                </a:lnTo>
                <a:lnTo>
                  <a:pt x="523811" y="216623"/>
                </a:lnTo>
                <a:lnTo>
                  <a:pt x="521906" y="220002"/>
                </a:lnTo>
                <a:lnTo>
                  <a:pt x="522389" y="222669"/>
                </a:lnTo>
                <a:lnTo>
                  <a:pt x="522198" y="224955"/>
                </a:lnTo>
                <a:lnTo>
                  <a:pt x="524865" y="224701"/>
                </a:lnTo>
                <a:lnTo>
                  <a:pt x="528180" y="225361"/>
                </a:lnTo>
                <a:lnTo>
                  <a:pt x="530186" y="223913"/>
                </a:lnTo>
                <a:lnTo>
                  <a:pt x="530186" y="211023"/>
                </a:lnTo>
                <a:close/>
              </a:path>
            </a:pathLst>
          </a:custGeom>
          <a:solidFill>
            <a:srgbClr val="355285"/>
          </a:solidFill>
        </p:spPr>
        <p:txBody>
          <a:bodyPr wrap="square" lIns="0" tIns="0" rIns="0" bIns="0" rtlCol="0"/>
          <a:lstStyle/>
          <a:p>
            <a:endParaRPr/>
          </a:p>
        </p:txBody>
      </p:sp>
      <p:sp>
        <p:nvSpPr>
          <p:cNvPr id="230" name="bg object 230"/>
          <p:cNvSpPr/>
          <p:nvPr/>
        </p:nvSpPr>
        <p:spPr>
          <a:xfrm>
            <a:off x="3146869" y="5408802"/>
            <a:ext cx="662305" cy="274320"/>
          </a:xfrm>
          <a:custGeom>
            <a:avLst/>
            <a:gdLst/>
            <a:ahLst/>
            <a:cxnLst/>
            <a:rect l="l" t="t" r="r" b="b"/>
            <a:pathLst>
              <a:path w="662304" h="274320">
                <a:moveTo>
                  <a:pt x="3810" y="214020"/>
                </a:moveTo>
                <a:lnTo>
                  <a:pt x="3263" y="213080"/>
                </a:lnTo>
                <a:lnTo>
                  <a:pt x="1447" y="213156"/>
                </a:lnTo>
                <a:lnTo>
                  <a:pt x="647" y="213931"/>
                </a:lnTo>
                <a:lnTo>
                  <a:pt x="406" y="214541"/>
                </a:lnTo>
                <a:lnTo>
                  <a:pt x="0" y="215607"/>
                </a:lnTo>
                <a:lnTo>
                  <a:pt x="355" y="216725"/>
                </a:lnTo>
                <a:lnTo>
                  <a:pt x="1600" y="216979"/>
                </a:lnTo>
                <a:lnTo>
                  <a:pt x="2806" y="217220"/>
                </a:lnTo>
                <a:lnTo>
                  <a:pt x="3479" y="216395"/>
                </a:lnTo>
                <a:lnTo>
                  <a:pt x="3746" y="215252"/>
                </a:lnTo>
                <a:lnTo>
                  <a:pt x="3810" y="214020"/>
                </a:lnTo>
                <a:close/>
              </a:path>
              <a:path w="662304" h="274320">
                <a:moveTo>
                  <a:pt x="130263" y="272135"/>
                </a:moveTo>
                <a:lnTo>
                  <a:pt x="128651" y="271843"/>
                </a:lnTo>
                <a:lnTo>
                  <a:pt x="128587" y="272135"/>
                </a:lnTo>
                <a:lnTo>
                  <a:pt x="130263" y="272135"/>
                </a:lnTo>
                <a:close/>
              </a:path>
              <a:path w="662304" h="274320">
                <a:moveTo>
                  <a:pt x="139623" y="214160"/>
                </a:moveTo>
                <a:lnTo>
                  <a:pt x="139547" y="213220"/>
                </a:lnTo>
                <a:lnTo>
                  <a:pt x="139395" y="211531"/>
                </a:lnTo>
                <a:lnTo>
                  <a:pt x="138303" y="210820"/>
                </a:lnTo>
                <a:lnTo>
                  <a:pt x="136677" y="211188"/>
                </a:lnTo>
                <a:lnTo>
                  <a:pt x="135826" y="211391"/>
                </a:lnTo>
                <a:lnTo>
                  <a:pt x="135407" y="212115"/>
                </a:lnTo>
                <a:lnTo>
                  <a:pt x="135483" y="213042"/>
                </a:lnTo>
                <a:lnTo>
                  <a:pt x="135915" y="214198"/>
                </a:lnTo>
                <a:lnTo>
                  <a:pt x="136779" y="214833"/>
                </a:lnTo>
                <a:lnTo>
                  <a:pt x="137998" y="214795"/>
                </a:lnTo>
                <a:lnTo>
                  <a:pt x="138938" y="214769"/>
                </a:lnTo>
                <a:lnTo>
                  <a:pt x="139623" y="214160"/>
                </a:lnTo>
                <a:close/>
              </a:path>
              <a:path w="662304" h="274320">
                <a:moveTo>
                  <a:pt x="149047" y="216662"/>
                </a:moveTo>
                <a:lnTo>
                  <a:pt x="148615" y="212661"/>
                </a:lnTo>
                <a:lnTo>
                  <a:pt x="147561" y="211023"/>
                </a:lnTo>
                <a:lnTo>
                  <a:pt x="145148" y="211239"/>
                </a:lnTo>
                <a:lnTo>
                  <a:pt x="143179" y="211416"/>
                </a:lnTo>
                <a:lnTo>
                  <a:pt x="142405" y="212852"/>
                </a:lnTo>
                <a:lnTo>
                  <a:pt x="142455" y="213817"/>
                </a:lnTo>
                <a:lnTo>
                  <a:pt x="142760" y="216954"/>
                </a:lnTo>
                <a:lnTo>
                  <a:pt x="143751" y="218490"/>
                </a:lnTo>
                <a:lnTo>
                  <a:pt x="148209" y="218084"/>
                </a:lnTo>
                <a:lnTo>
                  <a:pt x="149047" y="216662"/>
                </a:lnTo>
                <a:close/>
              </a:path>
              <a:path w="662304" h="274320">
                <a:moveTo>
                  <a:pt x="153035" y="98894"/>
                </a:moveTo>
                <a:lnTo>
                  <a:pt x="151803" y="91617"/>
                </a:lnTo>
                <a:lnTo>
                  <a:pt x="148437" y="91046"/>
                </a:lnTo>
                <a:lnTo>
                  <a:pt x="141566" y="90576"/>
                </a:lnTo>
                <a:lnTo>
                  <a:pt x="138125" y="93992"/>
                </a:lnTo>
                <a:lnTo>
                  <a:pt x="138569" y="101219"/>
                </a:lnTo>
                <a:lnTo>
                  <a:pt x="141389" y="101523"/>
                </a:lnTo>
                <a:lnTo>
                  <a:pt x="143598" y="101676"/>
                </a:lnTo>
                <a:lnTo>
                  <a:pt x="149136" y="101739"/>
                </a:lnTo>
                <a:lnTo>
                  <a:pt x="153035" y="98894"/>
                </a:lnTo>
                <a:close/>
              </a:path>
              <a:path w="662304" h="274320">
                <a:moveTo>
                  <a:pt x="154774" y="270586"/>
                </a:moveTo>
                <a:lnTo>
                  <a:pt x="154254" y="268579"/>
                </a:lnTo>
                <a:lnTo>
                  <a:pt x="153339" y="266890"/>
                </a:lnTo>
                <a:lnTo>
                  <a:pt x="150977" y="267055"/>
                </a:lnTo>
                <a:lnTo>
                  <a:pt x="148856" y="267208"/>
                </a:lnTo>
                <a:lnTo>
                  <a:pt x="147320" y="268211"/>
                </a:lnTo>
                <a:lnTo>
                  <a:pt x="147548" y="273050"/>
                </a:lnTo>
                <a:lnTo>
                  <a:pt x="148920" y="274142"/>
                </a:lnTo>
                <a:lnTo>
                  <a:pt x="153352" y="274027"/>
                </a:lnTo>
                <a:lnTo>
                  <a:pt x="154774" y="272999"/>
                </a:lnTo>
                <a:lnTo>
                  <a:pt x="154774" y="270586"/>
                </a:lnTo>
                <a:close/>
              </a:path>
              <a:path w="662304" h="274320">
                <a:moveTo>
                  <a:pt x="186118" y="214998"/>
                </a:moveTo>
                <a:lnTo>
                  <a:pt x="185420" y="212204"/>
                </a:lnTo>
                <a:lnTo>
                  <a:pt x="184353" y="211582"/>
                </a:lnTo>
                <a:lnTo>
                  <a:pt x="180555" y="212305"/>
                </a:lnTo>
                <a:lnTo>
                  <a:pt x="177863" y="212750"/>
                </a:lnTo>
                <a:lnTo>
                  <a:pt x="175437" y="215620"/>
                </a:lnTo>
                <a:lnTo>
                  <a:pt x="178816" y="217258"/>
                </a:lnTo>
                <a:lnTo>
                  <a:pt x="183718" y="216420"/>
                </a:lnTo>
                <a:lnTo>
                  <a:pt x="185267" y="216154"/>
                </a:lnTo>
                <a:lnTo>
                  <a:pt x="186118" y="214998"/>
                </a:lnTo>
                <a:close/>
              </a:path>
              <a:path w="662304" h="274320">
                <a:moveTo>
                  <a:pt x="201345" y="247421"/>
                </a:moveTo>
                <a:lnTo>
                  <a:pt x="201206" y="246456"/>
                </a:lnTo>
                <a:lnTo>
                  <a:pt x="200609" y="245630"/>
                </a:lnTo>
                <a:lnTo>
                  <a:pt x="199821" y="244881"/>
                </a:lnTo>
                <a:lnTo>
                  <a:pt x="198196" y="245922"/>
                </a:lnTo>
                <a:lnTo>
                  <a:pt x="197561" y="246888"/>
                </a:lnTo>
                <a:lnTo>
                  <a:pt x="198031" y="248475"/>
                </a:lnTo>
                <a:lnTo>
                  <a:pt x="199097" y="248780"/>
                </a:lnTo>
                <a:lnTo>
                  <a:pt x="200177" y="248348"/>
                </a:lnTo>
                <a:lnTo>
                  <a:pt x="200926" y="248043"/>
                </a:lnTo>
                <a:lnTo>
                  <a:pt x="201345" y="247421"/>
                </a:lnTo>
                <a:close/>
              </a:path>
              <a:path w="662304" h="274320">
                <a:moveTo>
                  <a:pt x="225882" y="250736"/>
                </a:moveTo>
                <a:lnTo>
                  <a:pt x="225386" y="250088"/>
                </a:lnTo>
                <a:lnTo>
                  <a:pt x="224447" y="250075"/>
                </a:lnTo>
                <a:lnTo>
                  <a:pt x="223596" y="250050"/>
                </a:lnTo>
                <a:lnTo>
                  <a:pt x="223024" y="250545"/>
                </a:lnTo>
                <a:lnTo>
                  <a:pt x="222796" y="251383"/>
                </a:lnTo>
                <a:lnTo>
                  <a:pt x="222770" y="252323"/>
                </a:lnTo>
                <a:lnTo>
                  <a:pt x="223240" y="252895"/>
                </a:lnTo>
                <a:lnTo>
                  <a:pt x="225005" y="252945"/>
                </a:lnTo>
                <a:lnTo>
                  <a:pt x="225679" y="252488"/>
                </a:lnTo>
                <a:lnTo>
                  <a:pt x="225780" y="251625"/>
                </a:lnTo>
                <a:lnTo>
                  <a:pt x="225882" y="250736"/>
                </a:lnTo>
                <a:close/>
              </a:path>
              <a:path w="662304" h="274320">
                <a:moveTo>
                  <a:pt x="242989" y="264731"/>
                </a:moveTo>
                <a:lnTo>
                  <a:pt x="235191" y="264883"/>
                </a:lnTo>
                <a:lnTo>
                  <a:pt x="230936" y="268211"/>
                </a:lnTo>
                <a:lnTo>
                  <a:pt x="232384" y="272148"/>
                </a:lnTo>
                <a:lnTo>
                  <a:pt x="241985" y="272148"/>
                </a:lnTo>
                <a:lnTo>
                  <a:pt x="241820" y="270306"/>
                </a:lnTo>
                <a:lnTo>
                  <a:pt x="240004" y="268909"/>
                </a:lnTo>
                <a:lnTo>
                  <a:pt x="242989" y="264731"/>
                </a:lnTo>
                <a:close/>
              </a:path>
              <a:path w="662304" h="274320">
                <a:moveTo>
                  <a:pt x="255219" y="96100"/>
                </a:moveTo>
                <a:lnTo>
                  <a:pt x="254609" y="91922"/>
                </a:lnTo>
                <a:lnTo>
                  <a:pt x="252704" y="90754"/>
                </a:lnTo>
                <a:lnTo>
                  <a:pt x="248488" y="91097"/>
                </a:lnTo>
                <a:lnTo>
                  <a:pt x="248297" y="92621"/>
                </a:lnTo>
                <a:lnTo>
                  <a:pt x="248221" y="94043"/>
                </a:lnTo>
                <a:lnTo>
                  <a:pt x="248526" y="96481"/>
                </a:lnTo>
                <a:lnTo>
                  <a:pt x="250063" y="97294"/>
                </a:lnTo>
                <a:lnTo>
                  <a:pt x="252298" y="96989"/>
                </a:lnTo>
                <a:lnTo>
                  <a:pt x="253733" y="96786"/>
                </a:lnTo>
                <a:lnTo>
                  <a:pt x="255219" y="96100"/>
                </a:lnTo>
                <a:close/>
              </a:path>
              <a:path w="662304" h="274320">
                <a:moveTo>
                  <a:pt x="262801" y="96380"/>
                </a:moveTo>
                <a:lnTo>
                  <a:pt x="261670" y="95986"/>
                </a:lnTo>
                <a:lnTo>
                  <a:pt x="260489" y="96024"/>
                </a:lnTo>
                <a:lnTo>
                  <a:pt x="258953" y="96088"/>
                </a:lnTo>
                <a:lnTo>
                  <a:pt x="257898" y="96799"/>
                </a:lnTo>
                <a:lnTo>
                  <a:pt x="257810" y="98488"/>
                </a:lnTo>
                <a:lnTo>
                  <a:pt x="257860" y="99669"/>
                </a:lnTo>
                <a:lnTo>
                  <a:pt x="258343" y="100888"/>
                </a:lnTo>
                <a:lnTo>
                  <a:pt x="259537" y="100863"/>
                </a:lnTo>
                <a:lnTo>
                  <a:pt x="261327" y="100825"/>
                </a:lnTo>
                <a:lnTo>
                  <a:pt x="262623" y="99682"/>
                </a:lnTo>
                <a:lnTo>
                  <a:pt x="262801" y="96380"/>
                </a:lnTo>
                <a:close/>
              </a:path>
              <a:path w="662304" h="274320">
                <a:moveTo>
                  <a:pt x="288709" y="164033"/>
                </a:moveTo>
                <a:lnTo>
                  <a:pt x="287820" y="163017"/>
                </a:lnTo>
                <a:lnTo>
                  <a:pt x="284886" y="163055"/>
                </a:lnTo>
                <a:lnTo>
                  <a:pt x="284365" y="164122"/>
                </a:lnTo>
                <a:lnTo>
                  <a:pt x="284124" y="165366"/>
                </a:lnTo>
                <a:lnTo>
                  <a:pt x="284099" y="166979"/>
                </a:lnTo>
                <a:lnTo>
                  <a:pt x="285000" y="167919"/>
                </a:lnTo>
                <a:lnTo>
                  <a:pt x="286600" y="167932"/>
                </a:lnTo>
                <a:lnTo>
                  <a:pt x="287934" y="167944"/>
                </a:lnTo>
                <a:lnTo>
                  <a:pt x="288493" y="166865"/>
                </a:lnTo>
                <a:lnTo>
                  <a:pt x="288709" y="164033"/>
                </a:lnTo>
                <a:close/>
              </a:path>
              <a:path w="662304" h="274320">
                <a:moveTo>
                  <a:pt x="292290" y="187655"/>
                </a:moveTo>
                <a:lnTo>
                  <a:pt x="291846" y="186944"/>
                </a:lnTo>
                <a:lnTo>
                  <a:pt x="291515" y="186867"/>
                </a:lnTo>
                <a:lnTo>
                  <a:pt x="290601" y="186677"/>
                </a:lnTo>
                <a:lnTo>
                  <a:pt x="290106" y="187312"/>
                </a:lnTo>
                <a:lnTo>
                  <a:pt x="289890" y="188163"/>
                </a:lnTo>
                <a:lnTo>
                  <a:pt x="290144" y="188556"/>
                </a:lnTo>
                <a:lnTo>
                  <a:pt x="290347" y="189230"/>
                </a:lnTo>
                <a:lnTo>
                  <a:pt x="290677" y="189306"/>
                </a:lnTo>
                <a:lnTo>
                  <a:pt x="291592" y="189522"/>
                </a:lnTo>
                <a:lnTo>
                  <a:pt x="292188" y="188887"/>
                </a:lnTo>
                <a:lnTo>
                  <a:pt x="292265" y="188036"/>
                </a:lnTo>
                <a:lnTo>
                  <a:pt x="292290" y="187655"/>
                </a:lnTo>
                <a:close/>
              </a:path>
              <a:path w="662304" h="274320">
                <a:moveTo>
                  <a:pt x="300659" y="47396"/>
                </a:moveTo>
                <a:lnTo>
                  <a:pt x="299720" y="46278"/>
                </a:lnTo>
                <a:lnTo>
                  <a:pt x="296214" y="46482"/>
                </a:lnTo>
                <a:lnTo>
                  <a:pt x="295579" y="48056"/>
                </a:lnTo>
                <a:lnTo>
                  <a:pt x="295465" y="49847"/>
                </a:lnTo>
                <a:lnTo>
                  <a:pt x="295744" y="50901"/>
                </a:lnTo>
                <a:lnTo>
                  <a:pt x="295998" y="52019"/>
                </a:lnTo>
                <a:lnTo>
                  <a:pt x="297459" y="51943"/>
                </a:lnTo>
                <a:lnTo>
                  <a:pt x="299326" y="51854"/>
                </a:lnTo>
                <a:lnTo>
                  <a:pt x="300583" y="51015"/>
                </a:lnTo>
                <a:lnTo>
                  <a:pt x="300659" y="47396"/>
                </a:lnTo>
                <a:close/>
              </a:path>
              <a:path w="662304" h="274320">
                <a:moveTo>
                  <a:pt x="322326" y="212496"/>
                </a:moveTo>
                <a:lnTo>
                  <a:pt x="321818" y="211721"/>
                </a:lnTo>
                <a:lnTo>
                  <a:pt x="321589" y="211366"/>
                </a:lnTo>
                <a:lnTo>
                  <a:pt x="320776" y="211061"/>
                </a:lnTo>
                <a:lnTo>
                  <a:pt x="320421" y="211213"/>
                </a:lnTo>
                <a:lnTo>
                  <a:pt x="319493" y="211594"/>
                </a:lnTo>
                <a:lnTo>
                  <a:pt x="319379" y="212496"/>
                </a:lnTo>
                <a:lnTo>
                  <a:pt x="319874" y="213258"/>
                </a:lnTo>
                <a:lnTo>
                  <a:pt x="320116" y="213614"/>
                </a:lnTo>
                <a:lnTo>
                  <a:pt x="320802" y="213664"/>
                </a:lnTo>
                <a:lnTo>
                  <a:pt x="321284" y="213842"/>
                </a:lnTo>
                <a:lnTo>
                  <a:pt x="322199" y="213309"/>
                </a:lnTo>
                <a:lnTo>
                  <a:pt x="322326" y="212496"/>
                </a:lnTo>
                <a:close/>
              </a:path>
              <a:path w="662304" h="274320">
                <a:moveTo>
                  <a:pt x="325310" y="5588"/>
                </a:moveTo>
                <a:lnTo>
                  <a:pt x="322275" y="0"/>
                </a:lnTo>
                <a:lnTo>
                  <a:pt x="318719" y="4127"/>
                </a:lnTo>
                <a:lnTo>
                  <a:pt x="314706" y="6032"/>
                </a:lnTo>
                <a:lnTo>
                  <a:pt x="305714" y="8661"/>
                </a:lnTo>
                <a:lnTo>
                  <a:pt x="302602" y="14414"/>
                </a:lnTo>
                <a:lnTo>
                  <a:pt x="302768" y="21932"/>
                </a:lnTo>
                <a:lnTo>
                  <a:pt x="304215" y="23139"/>
                </a:lnTo>
                <a:lnTo>
                  <a:pt x="306768" y="23317"/>
                </a:lnTo>
                <a:lnTo>
                  <a:pt x="313715" y="23787"/>
                </a:lnTo>
                <a:lnTo>
                  <a:pt x="318198" y="19151"/>
                </a:lnTo>
                <a:lnTo>
                  <a:pt x="324942" y="10807"/>
                </a:lnTo>
                <a:lnTo>
                  <a:pt x="325310" y="5588"/>
                </a:lnTo>
                <a:close/>
              </a:path>
              <a:path w="662304" h="274320">
                <a:moveTo>
                  <a:pt x="326428" y="119735"/>
                </a:moveTo>
                <a:lnTo>
                  <a:pt x="326123" y="116801"/>
                </a:lnTo>
                <a:lnTo>
                  <a:pt x="325259" y="116027"/>
                </a:lnTo>
                <a:lnTo>
                  <a:pt x="324027" y="116128"/>
                </a:lnTo>
                <a:lnTo>
                  <a:pt x="322338" y="116268"/>
                </a:lnTo>
                <a:lnTo>
                  <a:pt x="321983" y="117716"/>
                </a:lnTo>
                <a:lnTo>
                  <a:pt x="321602" y="118999"/>
                </a:lnTo>
                <a:lnTo>
                  <a:pt x="321716" y="120446"/>
                </a:lnTo>
                <a:lnTo>
                  <a:pt x="322618" y="120929"/>
                </a:lnTo>
                <a:lnTo>
                  <a:pt x="325348" y="120561"/>
                </a:lnTo>
                <a:lnTo>
                  <a:pt x="326428" y="119735"/>
                </a:lnTo>
                <a:close/>
              </a:path>
              <a:path w="662304" h="274320">
                <a:moveTo>
                  <a:pt x="326898" y="69710"/>
                </a:moveTo>
                <a:lnTo>
                  <a:pt x="325691" y="64071"/>
                </a:lnTo>
                <a:lnTo>
                  <a:pt x="320040" y="70180"/>
                </a:lnTo>
                <a:lnTo>
                  <a:pt x="319417" y="72872"/>
                </a:lnTo>
                <a:lnTo>
                  <a:pt x="322745" y="79362"/>
                </a:lnTo>
                <a:lnTo>
                  <a:pt x="322935" y="73545"/>
                </a:lnTo>
                <a:lnTo>
                  <a:pt x="326898" y="69710"/>
                </a:lnTo>
                <a:close/>
              </a:path>
              <a:path w="662304" h="274320">
                <a:moveTo>
                  <a:pt x="327837" y="253898"/>
                </a:moveTo>
                <a:lnTo>
                  <a:pt x="327317" y="251510"/>
                </a:lnTo>
                <a:lnTo>
                  <a:pt x="326440" y="250952"/>
                </a:lnTo>
                <a:lnTo>
                  <a:pt x="325170" y="251066"/>
                </a:lnTo>
                <a:lnTo>
                  <a:pt x="323964" y="251371"/>
                </a:lnTo>
                <a:lnTo>
                  <a:pt x="323138" y="252145"/>
                </a:lnTo>
                <a:lnTo>
                  <a:pt x="323316" y="253403"/>
                </a:lnTo>
                <a:lnTo>
                  <a:pt x="323532" y="255003"/>
                </a:lnTo>
                <a:lnTo>
                  <a:pt x="324624" y="255841"/>
                </a:lnTo>
                <a:lnTo>
                  <a:pt x="326237" y="255358"/>
                </a:lnTo>
                <a:lnTo>
                  <a:pt x="327456" y="255016"/>
                </a:lnTo>
                <a:lnTo>
                  <a:pt x="327837" y="253898"/>
                </a:lnTo>
                <a:close/>
              </a:path>
              <a:path w="662304" h="274320">
                <a:moveTo>
                  <a:pt x="329196" y="189941"/>
                </a:moveTo>
                <a:lnTo>
                  <a:pt x="329006" y="186588"/>
                </a:lnTo>
                <a:lnTo>
                  <a:pt x="328193" y="185153"/>
                </a:lnTo>
                <a:lnTo>
                  <a:pt x="324599" y="185216"/>
                </a:lnTo>
                <a:lnTo>
                  <a:pt x="323824" y="186397"/>
                </a:lnTo>
                <a:lnTo>
                  <a:pt x="323786" y="187896"/>
                </a:lnTo>
                <a:lnTo>
                  <a:pt x="323735" y="189826"/>
                </a:lnTo>
                <a:lnTo>
                  <a:pt x="324662" y="190957"/>
                </a:lnTo>
                <a:lnTo>
                  <a:pt x="328358" y="190881"/>
                </a:lnTo>
                <a:lnTo>
                  <a:pt x="329196" y="189941"/>
                </a:lnTo>
                <a:close/>
              </a:path>
              <a:path w="662304" h="274320">
                <a:moveTo>
                  <a:pt x="343814" y="27495"/>
                </a:moveTo>
                <a:lnTo>
                  <a:pt x="343306" y="26847"/>
                </a:lnTo>
                <a:lnTo>
                  <a:pt x="342455" y="26695"/>
                </a:lnTo>
                <a:lnTo>
                  <a:pt x="341223" y="26492"/>
                </a:lnTo>
                <a:lnTo>
                  <a:pt x="340436" y="27190"/>
                </a:lnTo>
                <a:lnTo>
                  <a:pt x="340220" y="29527"/>
                </a:lnTo>
                <a:lnTo>
                  <a:pt x="340804" y="30340"/>
                </a:lnTo>
                <a:lnTo>
                  <a:pt x="342023" y="30556"/>
                </a:lnTo>
                <a:lnTo>
                  <a:pt x="343268" y="30365"/>
                </a:lnTo>
                <a:lnTo>
                  <a:pt x="343750" y="29514"/>
                </a:lnTo>
                <a:lnTo>
                  <a:pt x="343814" y="27495"/>
                </a:lnTo>
                <a:close/>
              </a:path>
              <a:path w="662304" h="274320">
                <a:moveTo>
                  <a:pt x="343827" y="246164"/>
                </a:moveTo>
                <a:lnTo>
                  <a:pt x="343789" y="242773"/>
                </a:lnTo>
                <a:lnTo>
                  <a:pt x="343166" y="241820"/>
                </a:lnTo>
                <a:lnTo>
                  <a:pt x="341795" y="241490"/>
                </a:lnTo>
                <a:lnTo>
                  <a:pt x="339585" y="241884"/>
                </a:lnTo>
                <a:lnTo>
                  <a:pt x="338797" y="243624"/>
                </a:lnTo>
                <a:lnTo>
                  <a:pt x="338289" y="246837"/>
                </a:lnTo>
                <a:lnTo>
                  <a:pt x="339115" y="247891"/>
                </a:lnTo>
                <a:lnTo>
                  <a:pt x="340347" y="247789"/>
                </a:lnTo>
                <a:lnTo>
                  <a:pt x="342557" y="247599"/>
                </a:lnTo>
                <a:lnTo>
                  <a:pt x="343827" y="246164"/>
                </a:lnTo>
                <a:close/>
              </a:path>
              <a:path w="662304" h="274320">
                <a:moveTo>
                  <a:pt x="344411" y="207645"/>
                </a:moveTo>
                <a:lnTo>
                  <a:pt x="343776" y="207149"/>
                </a:lnTo>
                <a:lnTo>
                  <a:pt x="342874" y="207086"/>
                </a:lnTo>
                <a:lnTo>
                  <a:pt x="341642" y="206997"/>
                </a:lnTo>
                <a:lnTo>
                  <a:pt x="340817" y="207568"/>
                </a:lnTo>
                <a:lnTo>
                  <a:pt x="340601" y="208864"/>
                </a:lnTo>
                <a:lnTo>
                  <a:pt x="340652" y="210108"/>
                </a:lnTo>
                <a:lnTo>
                  <a:pt x="341274" y="210972"/>
                </a:lnTo>
                <a:lnTo>
                  <a:pt x="343814" y="210794"/>
                </a:lnTo>
                <a:lnTo>
                  <a:pt x="344373" y="209842"/>
                </a:lnTo>
                <a:lnTo>
                  <a:pt x="344385" y="208635"/>
                </a:lnTo>
                <a:lnTo>
                  <a:pt x="344411" y="207645"/>
                </a:lnTo>
                <a:close/>
              </a:path>
              <a:path w="662304" h="274320">
                <a:moveTo>
                  <a:pt x="365429" y="22199"/>
                </a:moveTo>
                <a:lnTo>
                  <a:pt x="364134" y="21513"/>
                </a:lnTo>
                <a:lnTo>
                  <a:pt x="360426" y="22123"/>
                </a:lnTo>
                <a:lnTo>
                  <a:pt x="360451" y="23901"/>
                </a:lnTo>
                <a:lnTo>
                  <a:pt x="360324" y="25539"/>
                </a:lnTo>
                <a:lnTo>
                  <a:pt x="360400" y="26835"/>
                </a:lnTo>
                <a:lnTo>
                  <a:pt x="361137" y="27635"/>
                </a:lnTo>
                <a:lnTo>
                  <a:pt x="362369" y="27419"/>
                </a:lnTo>
                <a:lnTo>
                  <a:pt x="364236" y="27089"/>
                </a:lnTo>
                <a:lnTo>
                  <a:pt x="365061" y="25476"/>
                </a:lnTo>
                <a:lnTo>
                  <a:pt x="365429" y="22199"/>
                </a:lnTo>
                <a:close/>
              </a:path>
              <a:path w="662304" h="274320">
                <a:moveTo>
                  <a:pt x="367906" y="207848"/>
                </a:moveTo>
                <a:lnTo>
                  <a:pt x="367880" y="207721"/>
                </a:lnTo>
                <a:lnTo>
                  <a:pt x="367817" y="207314"/>
                </a:lnTo>
                <a:lnTo>
                  <a:pt x="367614" y="206933"/>
                </a:lnTo>
                <a:lnTo>
                  <a:pt x="367474" y="206540"/>
                </a:lnTo>
                <a:lnTo>
                  <a:pt x="366458" y="207365"/>
                </a:lnTo>
                <a:lnTo>
                  <a:pt x="366763" y="207645"/>
                </a:lnTo>
                <a:lnTo>
                  <a:pt x="367055" y="207937"/>
                </a:lnTo>
                <a:lnTo>
                  <a:pt x="367398" y="208153"/>
                </a:lnTo>
                <a:lnTo>
                  <a:pt x="367906" y="207848"/>
                </a:lnTo>
                <a:close/>
              </a:path>
              <a:path w="662304" h="274320">
                <a:moveTo>
                  <a:pt x="380085" y="208800"/>
                </a:moveTo>
                <a:lnTo>
                  <a:pt x="378358" y="207289"/>
                </a:lnTo>
                <a:lnTo>
                  <a:pt x="373875" y="207086"/>
                </a:lnTo>
                <a:lnTo>
                  <a:pt x="373367" y="208432"/>
                </a:lnTo>
                <a:lnTo>
                  <a:pt x="373430" y="210439"/>
                </a:lnTo>
                <a:lnTo>
                  <a:pt x="374332" y="211950"/>
                </a:lnTo>
                <a:lnTo>
                  <a:pt x="373176" y="215265"/>
                </a:lnTo>
                <a:lnTo>
                  <a:pt x="379463" y="215773"/>
                </a:lnTo>
                <a:lnTo>
                  <a:pt x="379857" y="213817"/>
                </a:lnTo>
                <a:lnTo>
                  <a:pt x="379945" y="211823"/>
                </a:lnTo>
                <a:lnTo>
                  <a:pt x="380085" y="208800"/>
                </a:lnTo>
                <a:close/>
              </a:path>
              <a:path w="662304" h="274320">
                <a:moveTo>
                  <a:pt x="387858" y="180276"/>
                </a:moveTo>
                <a:lnTo>
                  <a:pt x="386842" y="175018"/>
                </a:lnTo>
                <a:lnTo>
                  <a:pt x="385013" y="173278"/>
                </a:lnTo>
                <a:lnTo>
                  <a:pt x="381584" y="173240"/>
                </a:lnTo>
                <a:lnTo>
                  <a:pt x="379399" y="174053"/>
                </a:lnTo>
                <a:lnTo>
                  <a:pt x="378993" y="176187"/>
                </a:lnTo>
                <a:lnTo>
                  <a:pt x="379183" y="178473"/>
                </a:lnTo>
                <a:lnTo>
                  <a:pt x="379399" y="181063"/>
                </a:lnTo>
                <a:lnTo>
                  <a:pt x="380936" y="182702"/>
                </a:lnTo>
                <a:lnTo>
                  <a:pt x="385978" y="181876"/>
                </a:lnTo>
                <a:lnTo>
                  <a:pt x="387858" y="180276"/>
                </a:lnTo>
                <a:close/>
              </a:path>
              <a:path w="662304" h="274320">
                <a:moveTo>
                  <a:pt x="396341" y="178917"/>
                </a:moveTo>
                <a:lnTo>
                  <a:pt x="396062" y="178562"/>
                </a:lnTo>
                <a:lnTo>
                  <a:pt x="395833" y="177952"/>
                </a:lnTo>
                <a:lnTo>
                  <a:pt x="395173" y="177850"/>
                </a:lnTo>
                <a:lnTo>
                  <a:pt x="394754" y="178346"/>
                </a:lnTo>
                <a:lnTo>
                  <a:pt x="394385" y="178600"/>
                </a:lnTo>
                <a:lnTo>
                  <a:pt x="394652" y="178955"/>
                </a:lnTo>
                <a:lnTo>
                  <a:pt x="394893" y="179552"/>
                </a:lnTo>
                <a:lnTo>
                  <a:pt x="395198" y="179578"/>
                </a:lnTo>
                <a:lnTo>
                  <a:pt x="395554" y="179616"/>
                </a:lnTo>
                <a:lnTo>
                  <a:pt x="395960" y="179158"/>
                </a:lnTo>
                <a:lnTo>
                  <a:pt x="396341" y="178917"/>
                </a:lnTo>
                <a:close/>
              </a:path>
              <a:path w="662304" h="274320">
                <a:moveTo>
                  <a:pt x="402742" y="183222"/>
                </a:moveTo>
                <a:lnTo>
                  <a:pt x="402437" y="182410"/>
                </a:lnTo>
                <a:lnTo>
                  <a:pt x="400202" y="182435"/>
                </a:lnTo>
                <a:lnTo>
                  <a:pt x="399618" y="183286"/>
                </a:lnTo>
                <a:lnTo>
                  <a:pt x="399605" y="184162"/>
                </a:lnTo>
                <a:lnTo>
                  <a:pt x="399757" y="185445"/>
                </a:lnTo>
                <a:lnTo>
                  <a:pt x="400342" y="185978"/>
                </a:lnTo>
                <a:lnTo>
                  <a:pt x="401256" y="185864"/>
                </a:lnTo>
                <a:lnTo>
                  <a:pt x="402196" y="185750"/>
                </a:lnTo>
                <a:lnTo>
                  <a:pt x="402539" y="184937"/>
                </a:lnTo>
                <a:lnTo>
                  <a:pt x="402742" y="183222"/>
                </a:lnTo>
                <a:close/>
              </a:path>
              <a:path w="662304" h="274320">
                <a:moveTo>
                  <a:pt x="406933" y="36563"/>
                </a:moveTo>
                <a:lnTo>
                  <a:pt x="406539" y="35445"/>
                </a:lnTo>
                <a:lnTo>
                  <a:pt x="405257" y="35242"/>
                </a:lnTo>
                <a:lnTo>
                  <a:pt x="403212" y="34925"/>
                </a:lnTo>
                <a:lnTo>
                  <a:pt x="402323" y="36347"/>
                </a:lnTo>
                <a:lnTo>
                  <a:pt x="401828" y="38074"/>
                </a:lnTo>
                <a:lnTo>
                  <a:pt x="401739" y="39370"/>
                </a:lnTo>
                <a:lnTo>
                  <a:pt x="402323" y="40335"/>
                </a:lnTo>
                <a:lnTo>
                  <a:pt x="405091" y="40233"/>
                </a:lnTo>
                <a:lnTo>
                  <a:pt x="406158" y="39281"/>
                </a:lnTo>
                <a:lnTo>
                  <a:pt x="406933" y="36563"/>
                </a:lnTo>
                <a:close/>
              </a:path>
              <a:path w="662304" h="274320">
                <a:moveTo>
                  <a:pt x="409524" y="21018"/>
                </a:moveTo>
                <a:lnTo>
                  <a:pt x="405485" y="20180"/>
                </a:lnTo>
                <a:lnTo>
                  <a:pt x="402361" y="20485"/>
                </a:lnTo>
                <a:lnTo>
                  <a:pt x="400392" y="25781"/>
                </a:lnTo>
                <a:lnTo>
                  <a:pt x="400291" y="26898"/>
                </a:lnTo>
                <a:lnTo>
                  <a:pt x="402285" y="28943"/>
                </a:lnTo>
                <a:lnTo>
                  <a:pt x="403745" y="28841"/>
                </a:lnTo>
                <a:lnTo>
                  <a:pt x="404876" y="27990"/>
                </a:lnTo>
                <a:lnTo>
                  <a:pt x="407060" y="26352"/>
                </a:lnTo>
                <a:lnTo>
                  <a:pt x="408686" y="24218"/>
                </a:lnTo>
                <a:lnTo>
                  <a:pt x="409524" y="21018"/>
                </a:lnTo>
                <a:close/>
              </a:path>
              <a:path w="662304" h="274320">
                <a:moveTo>
                  <a:pt x="412635" y="143497"/>
                </a:moveTo>
                <a:lnTo>
                  <a:pt x="412305" y="142722"/>
                </a:lnTo>
                <a:lnTo>
                  <a:pt x="411124" y="142455"/>
                </a:lnTo>
                <a:lnTo>
                  <a:pt x="410705" y="143154"/>
                </a:lnTo>
                <a:lnTo>
                  <a:pt x="410464" y="143929"/>
                </a:lnTo>
                <a:lnTo>
                  <a:pt x="410679" y="144335"/>
                </a:lnTo>
                <a:lnTo>
                  <a:pt x="410806" y="145034"/>
                </a:lnTo>
                <a:lnTo>
                  <a:pt x="412026" y="145389"/>
                </a:lnTo>
                <a:lnTo>
                  <a:pt x="412534" y="144716"/>
                </a:lnTo>
                <a:lnTo>
                  <a:pt x="412597" y="143916"/>
                </a:lnTo>
                <a:lnTo>
                  <a:pt x="412635" y="143497"/>
                </a:lnTo>
                <a:close/>
              </a:path>
              <a:path w="662304" h="274320">
                <a:moveTo>
                  <a:pt x="413080" y="219290"/>
                </a:moveTo>
                <a:lnTo>
                  <a:pt x="412610" y="217195"/>
                </a:lnTo>
                <a:lnTo>
                  <a:pt x="411683" y="216649"/>
                </a:lnTo>
                <a:lnTo>
                  <a:pt x="409638" y="217246"/>
                </a:lnTo>
                <a:lnTo>
                  <a:pt x="409257" y="217970"/>
                </a:lnTo>
                <a:lnTo>
                  <a:pt x="409321" y="218859"/>
                </a:lnTo>
                <a:lnTo>
                  <a:pt x="409765" y="220027"/>
                </a:lnTo>
                <a:lnTo>
                  <a:pt x="410629" y="220649"/>
                </a:lnTo>
                <a:lnTo>
                  <a:pt x="411848" y="220319"/>
                </a:lnTo>
                <a:lnTo>
                  <a:pt x="412686" y="220103"/>
                </a:lnTo>
                <a:lnTo>
                  <a:pt x="413080" y="219290"/>
                </a:lnTo>
                <a:close/>
              </a:path>
              <a:path w="662304" h="274320">
                <a:moveTo>
                  <a:pt x="415290" y="41059"/>
                </a:moveTo>
                <a:lnTo>
                  <a:pt x="415163" y="38823"/>
                </a:lnTo>
                <a:lnTo>
                  <a:pt x="414274" y="38150"/>
                </a:lnTo>
                <a:lnTo>
                  <a:pt x="412978" y="38506"/>
                </a:lnTo>
                <a:lnTo>
                  <a:pt x="412115" y="38735"/>
                </a:lnTo>
                <a:lnTo>
                  <a:pt x="411759" y="39497"/>
                </a:lnTo>
                <a:lnTo>
                  <a:pt x="411873" y="40424"/>
                </a:lnTo>
                <a:lnTo>
                  <a:pt x="412165" y="41262"/>
                </a:lnTo>
                <a:lnTo>
                  <a:pt x="412775" y="41871"/>
                </a:lnTo>
                <a:lnTo>
                  <a:pt x="413664" y="41783"/>
                </a:lnTo>
                <a:lnTo>
                  <a:pt x="414553" y="41694"/>
                </a:lnTo>
                <a:lnTo>
                  <a:pt x="415290" y="41059"/>
                </a:lnTo>
                <a:close/>
              </a:path>
              <a:path w="662304" h="274320">
                <a:moveTo>
                  <a:pt x="428129" y="230124"/>
                </a:moveTo>
                <a:lnTo>
                  <a:pt x="426326" y="227279"/>
                </a:lnTo>
                <a:lnTo>
                  <a:pt x="424116" y="221742"/>
                </a:lnTo>
                <a:lnTo>
                  <a:pt x="421932" y="220027"/>
                </a:lnTo>
                <a:lnTo>
                  <a:pt x="417118" y="219278"/>
                </a:lnTo>
                <a:lnTo>
                  <a:pt x="415518" y="220421"/>
                </a:lnTo>
                <a:lnTo>
                  <a:pt x="415226" y="222135"/>
                </a:lnTo>
                <a:lnTo>
                  <a:pt x="414464" y="226644"/>
                </a:lnTo>
                <a:lnTo>
                  <a:pt x="412394" y="231635"/>
                </a:lnTo>
                <a:lnTo>
                  <a:pt x="419468" y="235953"/>
                </a:lnTo>
                <a:lnTo>
                  <a:pt x="418528" y="238099"/>
                </a:lnTo>
                <a:lnTo>
                  <a:pt x="420687" y="239636"/>
                </a:lnTo>
                <a:lnTo>
                  <a:pt x="421779" y="236537"/>
                </a:lnTo>
                <a:lnTo>
                  <a:pt x="423595" y="234784"/>
                </a:lnTo>
                <a:lnTo>
                  <a:pt x="428129" y="230124"/>
                </a:lnTo>
                <a:close/>
              </a:path>
              <a:path w="662304" h="274320">
                <a:moveTo>
                  <a:pt x="455002" y="180708"/>
                </a:moveTo>
                <a:lnTo>
                  <a:pt x="454977" y="178892"/>
                </a:lnTo>
                <a:lnTo>
                  <a:pt x="454228" y="178003"/>
                </a:lnTo>
                <a:lnTo>
                  <a:pt x="453593" y="177736"/>
                </a:lnTo>
                <a:lnTo>
                  <a:pt x="452399" y="177215"/>
                </a:lnTo>
                <a:lnTo>
                  <a:pt x="451472" y="177749"/>
                </a:lnTo>
                <a:lnTo>
                  <a:pt x="451142" y="179311"/>
                </a:lnTo>
                <a:lnTo>
                  <a:pt x="451281" y="180213"/>
                </a:lnTo>
                <a:lnTo>
                  <a:pt x="451307" y="181419"/>
                </a:lnTo>
                <a:lnTo>
                  <a:pt x="452831" y="181457"/>
                </a:lnTo>
                <a:lnTo>
                  <a:pt x="454113" y="181495"/>
                </a:lnTo>
                <a:lnTo>
                  <a:pt x="455002" y="180708"/>
                </a:lnTo>
                <a:close/>
              </a:path>
              <a:path w="662304" h="274320">
                <a:moveTo>
                  <a:pt x="458470" y="212140"/>
                </a:moveTo>
                <a:lnTo>
                  <a:pt x="458228" y="211721"/>
                </a:lnTo>
                <a:lnTo>
                  <a:pt x="458076" y="211061"/>
                </a:lnTo>
                <a:lnTo>
                  <a:pt x="457720" y="210934"/>
                </a:lnTo>
                <a:lnTo>
                  <a:pt x="456742" y="210578"/>
                </a:lnTo>
                <a:lnTo>
                  <a:pt x="456260" y="211264"/>
                </a:lnTo>
                <a:lnTo>
                  <a:pt x="456247" y="212128"/>
                </a:lnTo>
                <a:lnTo>
                  <a:pt x="456247" y="212547"/>
                </a:lnTo>
                <a:lnTo>
                  <a:pt x="456590" y="213271"/>
                </a:lnTo>
                <a:lnTo>
                  <a:pt x="456920" y="213360"/>
                </a:lnTo>
                <a:lnTo>
                  <a:pt x="457835" y="213626"/>
                </a:lnTo>
                <a:lnTo>
                  <a:pt x="458304" y="213004"/>
                </a:lnTo>
                <a:lnTo>
                  <a:pt x="458470" y="212140"/>
                </a:lnTo>
                <a:close/>
              </a:path>
              <a:path w="662304" h="274320">
                <a:moveTo>
                  <a:pt x="460819" y="158127"/>
                </a:moveTo>
                <a:lnTo>
                  <a:pt x="460349" y="153733"/>
                </a:lnTo>
                <a:lnTo>
                  <a:pt x="459676" y="151930"/>
                </a:lnTo>
                <a:lnTo>
                  <a:pt x="454736" y="153009"/>
                </a:lnTo>
                <a:lnTo>
                  <a:pt x="453796" y="154279"/>
                </a:lnTo>
                <a:lnTo>
                  <a:pt x="454266" y="158673"/>
                </a:lnTo>
                <a:lnTo>
                  <a:pt x="455117" y="159639"/>
                </a:lnTo>
                <a:lnTo>
                  <a:pt x="457098" y="159385"/>
                </a:lnTo>
                <a:lnTo>
                  <a:pt x="459524" y="159283"/>
                </a:lnTo>
                <a:lnTo>
                  <a:pt x="460819" y="158127"/>
                </a:lnTo>
                <a:close/>
              </a:path>
              <a:path w="662304" h="274320">
                <a:moveTo>
                  <a:pt x="461251" y="241782"/>
                </a:moveTo>
                <a:lnTo>
                  <a:pt x="460717" y="240880"/>
                </a:lnTo>
                <a:lnTo>
                  <a:pt x="458660" y="240398"/>
                </a:lnTo>
                <a:lnTo>
                  <a:pt x="457847" y="240715"/>
                </a:lnTo>
                <a:lnTo>
                  <a:pt x="457619" y="241566"/>
                </a:lnTo>
                <a:lnTo>
                  <a:pt x="457288" y="242760"/>
                </a:lnTo>
                <a:lnTo>
                  <a:pt x="457822" y="243624"/>
                </a:lnTo>
                <a:lnTo>
                  <a:pt x="459028" y="243954"/>
                </a:lnTo>
                <a:lnTo>
                  <a:pt x="459943" y="244170"/>
                </a:lnTo>
                <a:lnTo>
                  <a:pt x="460654" y="243801"/>
                </a:lnTo>
                <a:lnTo>
                  <a:pt x="461251" y="241782"/>
                </a:lnTo>
                <a:close/>
              </a:path>
              <a:path w="662304" h="274320">
                <a:moveTo>
                  <a:pt x="462343" y="198374"/>
                </a:moveTo>
                <a:lnTo>
                  <a:pt x="460514" y="194729"/>
                </a:lnTo>
                <a:lnTo>
                  <a:pt x="458736" y="194868"/>
                </a:lnTo>
                <a:lnTo>
                  <a:pt x="455701" y="194868"/>
                </a:lnTo>
                <a:lnTo>
                  <a:pt x="451332" y="196786"/>
                </a:lnTo>
                <a:lnTo>
                  <a:pt x="445376" y="198285"/>
                </a:lnTo>
                <a:lnTo>
                  <a:pt x="439559" y="206121"/>
                </a:lnTo>
                <a:lnTo>
                  <a:pt x="439762" y="208838"/>
                </a:lnTo>
                <a:lnTo>
                  <a:pt x="442925" y="213436"/>
                </a:lnTo>
                <a:lnTo>
                  <a:pt x="445312" y="212725"/>
                </a:lnTo>
                <a:lnTo>
                  <a:pt x="447548" y="212382"/>
                </a:lnTo>
                <a:lnTo>
                  <a:pt x="450507" y="211937"/>
                </a:lnTo>
                <a:lnTo>
                  <a:pt x="452945" y="210477"/>
                </a:lnTo>
                <a:lnTo>
                  <a:pt x="456031" y="205498"/>
                </a:lnTo>
                <a:lnTo>
                  <a:pt x="457923" y="203200"/>
                </a:lnTo>
                <a:lnTo>
                  <a:pt x="461111" y="199834"/>
                </a:lnTo>
                <a:lnTo>
                  <a:pt x="462343" y="198374"/>
                </a:lnTo>
                <a:close/>
              </a:path>
              <a:path w="662304" h="274320">
                <a:moveTo>
                  <a:pt x="463880" y="217805"/>
                </a:moveTo>
                <a:lnTo>
                  <a:pt x="463448" y="217360"/>
                </a:lnTo>
                <a:lnTo>
                  <a:pt x="463245" y="216992"/>
                </a:lnTo>
                <a:lnTo>
                  <a:pt x="462876" y="217246"/>
                </a:lnTo>
                <a:lnTo>
                  <a:pt x="462330" y="217436"/>
                </a:lnTo>
                <a:lnTo>
                  <a:pt x="462203" y="217766"/>
                </a:lnTo>
                <a:lnTo>
                  <a:pt x="462114" y="218033"/>
                </a:lnTo>
                <a:lnTo>
                  <a:pt x="462559" y="218490"/>
                </a:lnTo>
                <a:lnTo>
                  <a:pt x="462762" y="218859"/>
                </a:lnTo>
                <a:lnTo>
                  <a:pt x="463130" y="218605"/>
                </a:lnTo>
                <a:lnTo>
                  <a:pt x="463677" y="218414"/>
                </a:lnTo>
                <a:lnTo>
                  <a:pt x="463791" y="218084"/>
                </a:lnTo>
                <a:lnTo>
                  <a:pt x="463880" y="217805"/>
                </a:lnTo>
                <a:close/>
              </a:path>
              <a:path w="662304" h="274320">
                <a:moveTo>
                  <a:pt x="474040" y="143370"/>
                </a:moveTo>
                <a:lnTo>
                  <a:pt x="472313" y="143446"/>
                </a:lnTo>
                <a:lnTo>
                  <a:pt x="471004" y="143281"/>
                </a:lnTo>
                <a:lnTo>
                  <a:pt x="468922" y="143344"/>
                </a:lnTo>
                <a:lnTo>
                  <a:pt x="467080" y="143916"/>
                </a:lnTo>
                <a:lnTo>
                  <a:pt x="466801" y="148361"/>
                </a:lnTo>
                <a:lnTo>
                  <a:pt x="468210" y="149301"/>
                </a:lnTo>
                <a:lnTo>
                  <a:pt x="470090" y="149098"/>
                </a:lnTo>
                <a:lnTo>
                  <a:pt x="472262" y="148869"/>
                </a:lnTo>
                <a:lnTo>
                  <a:pt x="473532" y="147307"/>
                </a:lnTo>
                <a:lnTo>
                  <a:pt x="474040" y="143370"/>
                </a:lnTo>
                <a:close/>
              </a:path>
              <a:path w="662304" h="274320">
                <a:moveTo>
                  <a:pt x="482485" y="190017"/>
                </a:moveTo>
                <a:lnTo>
                  <a:pt x="482155" y="189725"/>
                </a:lnTo>
                <a:lnTo>
                  <a:pt x="481812" y="189534"/>
                </a:lnTo>
                <a:lnTo>
                  <a:pt x="481495" y="189331"/>
                </a:lnTo>
                <a:lnTo>
                  <a:pt x="481393" y="189534"/>
                </a:lnTo>
                <a:lnTo>
                  <a:pt x="481164" y="189865"/>
                </a:lnTo>
                <a:lnTo>
                  <a:pt x="481507" y="190144"/>
                </a:lnTo>
                <a:lnTo>
                  <a:pt x="481850" y="190334"/>
                </a:lnTo>
                <a:lnTo>
                  <a:pt x="482180" y="190538"/>
                </a:lnTo>
                <a:lnTo>
                  <a:pt x="482269" y="190347"/>
                </a:lnTo>
                <a:lnTo>
                  <a:pt x="482485" y="190017"/>
                </a:lnTo>
                <a:close/>
              </a:path>
              <a:path w="662304" h="274320">
                <a:moveTo>
                  <a:pt x="488213" y="139839"/>
                </a:moveTo>
                <a:lnTo>
                  <a:pt x="487248" y="139687"/>
                </a:lnTo>
                <a:lnTo>
                  <a:pt x="486117" y="139522"/>
                </a:lnTo>
                <a:lnTo>
                  <a:pt x="485419" y="140385"/>
                </a:lnTo>
                <a:lnTo>
                  <a:pt x="485101" y="141465"/>
                </a:lnTo>
                <a:lnTo>
                  <a:pt x="485038" y="142278"/>
                </a:lnTo>
                <a:lnTo>
                  <a:pt x="485216" y="143167"/>
                </a:lnTo>
                <a:lnTo>
                  <a:pt x="486156" y="142976"/>
                </a:lnTo>
                <a:lnTo>
                  <a:pt x="486765" y="142849"/>
                </a:lnTo>
                <a:lnTo>
                  <a:pt x="487362" y="142100"/>
                </a:lnTo>
                <a:lnTo>
                  <a:pt x="488213" y="140817"/>
                </a:lnTo>
                <a:lnTo>
                  <a:pt x="488213" y="139839"/>
                </a:lnTo>
                <a:close/>
              </a:path>
              <a:path w="662304" h="274320">
                <a:moveTo>
                  <a:pt x="505561" y="259829"/>
                </a:moveTo>
                <a:lnTo>
                  <a:pt x="505307" y="255612"/>
                </a:lnTo>
                <a:lnTo>
                  <a:pt x="503478" y="255346"/>
                </a:lnTo>
                <a:lnTo>
                  <a:pt x="501294" y="254863"/>
                </a:lnTo>
                <a:lnTo>
                  <a:pt x="498373" y="256070"/>
                </a:lnTo>
                <a:lnTo>
                  <a:pt x="491540" y="256501"/>
                </a:lnTo>
                <a:lnTo>
                  <a:pt x="492582" y="259448"/>
                </a:lnTo>
                <a:lnTo>
                  <a:pt x="491667" y="260273"/>
                </a:lnTo>
                <a:lnTo>
                  <a:pt x="489318" y="262890"/>
                </a:lnTo>
                <a:lnTo>
                  <a:pt x="483323" y="261505"/>
                </a:lnTo>
                <a:lnTo>
                  <a:pt x="484898" y="265455"/>
                </a:lnTo>
                <a:lnTo>
                  <a:pt x="486930" y="270548"/>
                </a:lnTo>
                <a:lnTo>
                  <a:pt x="490156" y="264693"/>
                </a:lnTo>
                <a:lnTo>
                  <a:pt x="493471" y="264515"/>
                </a:lnTo>
                <a:lnTo>
                  <a:pt x="494334" y="264401"/>
                </a:lnTo>
                <a:lnTo>
                  <a:pt x="495439" y="267512"/>
                </a:lnTo>
                <a:lnTo>
                  <a:pt x="497255" y="267462"/>
                </a:lnTo>
                <a:lnTo>
                  <a:pt x="497916" y="263740"/>
                </a:lnTo>
                <a:lnTo>
                  <a:pt x="499491" y="263347"/>
                </a:lnTo>
                <a:lnTo>
                  <a:pt x="504621" y="261708"/>
                </a:lnTo>
                <a:lnTo>
                  <a:pt x="505561" y="259829"/>
                </a:lnTo>
                <a:close/>
              </a:path>
              <a:path w="662304" h="274320">
                <a:moveTo>
                  <a:pt x="520598" y="76479"/>
                </a:moveTo>
                <a:lnTo>
                  <a:pt x="520179" y="76327"/>
                </a:lnTo>
                <a:lnTo>
                  <a:pt x="519620" y="75920"/>
                </a:lnTo>
                <a:lnTo>
                  <a:pt x="519353" y="76060"/>
                </a:lnTo>
                <a:lnTo>
                  <a:pt x="519023" y="76225"/>
                </a:lnTo>
                <a:lnTo>
                  <a:pt x="518934" y="76860"/>
                </a:lnTo>
                <a:lnTo>
                  <a:pt x="518744" y="77292"/>
                </a:lnTo>
                <a:lnTo>
                  <a:pt x="519010" y="77863"/>
                </a:lnTo>
                <a:lnTo>
                  <a:pt x="519506" y="78092"/>
                </a:lnTo>
                <a:lnTo>
                  <a:pt x="520001" y="77698"/>
                </a:lnTo>
                <a:lnTo>
                  <a:pt x="520319" y="77444"/>
                </a:lnTo>
                <a:lnTo>
                  <a:pt x="520407" y="76898"/>
                </a:lnTo>
                <a:lnTo>
                  <a:pt x="520598" y="76479"/>
                </a:lnTo>
                <a:close/>
              </a:path>
              <a:path w="662304" h="274320">
                <a:moveTo>
                  <a:pt x="528396" y="186194"/>
                </a:moveTo>
                <a:lnTo>
                  <a:pt x="523913" y="186969"/>
                </a:lnTo>
                <a:lnTo>
                  <a:pt x="517093" y="180695"/>
                </a:lnTo>
                <a:lnTo>
                  <a:pt x="512102" y="181508"/>
                </a:lnTo>
                <a:lnTo>
                  <a:pt x="503567" y="186715"/>
                </a:lnTo>
                <a:lnTo>
                  <a:pt x="503199" y="189992"/>
                </a:lnTo>
                <a:lnTo>
                  <a:pt x="506044" y="192786"/>
                </a:lnTo>
                <a:lnTo>
                  <a:pt x="508165" y="194868"/>
                </a:lnTo>
                <a:lnTo>
                  <a:pt x="510857" y="195351"/>
                </a:lnTo>
                <a:lnTo>
                  <a:pt x="513727" y="195389"/>
                </a:lnTo>
                <a:lnTo>
                  <a:pt x="516153" y="194970"/>
                </a:lnTo>
                <a:lnTo>
                  <a:pt x="518655" y="194741"/>
                </a:lnTo>
                <a:lnTo>
                  <a:pt x="523633" y="193370"/>
                </a:lnTo>
                <a:lnTo>
                  <a:pt x="527189" y="193027"/>
                </a:lnTo>
                <a:lnTo>
                  <a:pt x="528396" y="186194"/>
                </a:lnTo>
                <a:close/>
              </a:path>
              <a:path w="662304" h="274320">
                <a:moveTo>
                  <a:pt x="535305" y="153187"/>
                </a:moveTo>
                <a:lnTo>
                  <a:pt x="534949" y="152704"/>
                </a:lnTo>
                <a:lnTo>
                  <a:pt x="534492" y="152069"/>
                </a:lnTo>
                <a:lnTo>
                  <a:pt x="533742" y="151625"/>
                </a:lnTo>
                <a:lnTo>
                  <a:pt x="533044" y="151193"/>
                </a:lnTo>
                <a:lnTo>
                  <a:pt x="532422" y="150799"/>
                </a:lnTo>
                <a:lnTo>
                  <a:pt x="531850" y="151091"/>
                </a:lnTo>
                <a:lnTo>
                  <a:pt x="532155" y="152958"/>
                </a:lnTo>
                <a:lnTo>
                  <a:pt x="533044" y="153581"/>
                </a:lnTo>
                <a:lnTo>
                  <a:pt x="534212" y="153797"/>
                </a:lnTo>
                <a:lnTo>
                  <a:pt x="534860" y="153695"/>
                </a:lnTo>
                <a:lnTo>
                  <a:pt x="535305" y="153187"/>
                </a:lnTo>
                <a:close/>
              </a:path>
              <a:path w="662304" h="274320">
                <a:moveTo>
                  <a:pt x="537629" y="207365"/>
                </a:moveTo>
                <a:lnTo>
                  <a:pt x="535343" y="205574"/>
                </a:lnTo>
                <a:lnTo>
                  <a:pt x="534758" y="206171"/>
                </a:lnTo>
                <a:lnTo>
                  <a:pt x="534758" y="207010"/>
                </a:lnTo>
                <a:lnTo>
                  <a:pt x="534746" y="207899"/>
                </a:lnTo>
                <a:lnTo>
                  <a:pt x="535406" y="208254"/>
                </a:lnTo>
                <a:lnTo>
                  <a:pt x="536270" y="208203"/>
                </a:lnTo>
                <a:lnTo>
                  <a:pt x="537133" y="207962"/>
                </a:lnTo>
                <a:lnTo>
                  <a:pt x="537629" y="207365"/>
                </a:lnTo>
                <a:close/>
              </a:path>
              <a:path w="662304" h="274320">
                <a:moveTo>
                  <a:pt x="539407" y="250659"/>
                </a:moveTo>
                <a:lnTo>
                  <a:pt x="538022" y="250050"/>
                </a:lnTo>
                <a:lnTo>
                  <a:pt x="536536" y="249986"/>
                </a:lnTo>
                <a:lnTo>
                  <a:pt x="534327" y="249885"/>
                </a:lnTo>
                <a:lnTo>
                  <a:pt x="533869" y="251574"/>
                </a:lnTo>
                <a:lnTo>
                  <a:pt x="533527" y="253161"/>
                </a:lnTo>
                <a:lnTo>
                  <a:pt x="533463" y="254812"/>
                </a:lnTo>
                <a:lnTo>
                  <a:pt x="534060" y="256438"/>
                </a:lnTo>
                <a:lnTo>
                  <a:pt x="537730" y="256336"/>
                </a:lnTo>
                <a:lnTo>
                  <a:pt x="538924" y="254546"/>
                </a:lnTo>
                <a:lnTo>
                  <a:pt x="539407" y="250659"/>
                </a:lnTo>
                <a:close/>
              </a:path>
              <a:path w="662304" h="274320">
                <a:moveTo>
                  <a:pt x="539927" y="20510"/>
                </a:moveTo>
                <a:lnTo>
                  <a:pt x="539597" y="18249"/>
                </a:lnTo>
                <a:lnTo>
                  <a:pt x="534720" y="16954"/>
                </a:lnTo>
                <a:lnTo>
                  <a:pt x="532536" y="18542"/>
                </a:lnTo>
                <a:lnTo>
                  <a:pt x="532422" y="24168"/>
                </a:lnTo>
                <a:lnTo>
                  <a:pt x="530377" y="26911"/>
                </a:lnTo>
                <a:lnTo>
                  <a:pt x="530225" y="31102"/>
                </a:lnTo>
                <a:lnTo>
                  <a:pt x="535178" y="29286"/>
                </a:lnTo>
                <a:lnTo>
                  <a:pt x="539127" y="27698"/>
                </a:lnTo>
                <a:lnTo>
                  <a:pt x="539711" y="22440"/>
                </a:lnTo>
                <a:lnTo>
                  <a:pt x="539927" y="20510"/>
                </a:lnTo>
                <a:close/>
              </a:path>
              <a:path w="662304" h="274320">
                <a:moveTo>
                  <a:pt x="551624" y="19126"/>
                </a:moveTo>
                <a:lnTo>
                  <a:pt x="551192" y="15062"/>
                </a:lnTo>
                <a:lnTo>
                  <a:pt x="550506" y="14211"/>
                </a:lnTo>
                <a:lnTo>
                  <a:pt x="546557" y="12611"/>
                </a:lnTo>
                <a:lnTo>
                  <a:pt x="541337" y="16052"/>
                </a:lnTo>
                <a:lnTo>
                  <a:pt x="541616" y="20624"/>
                </a:lnTo>
                <a:lnTo>
                  <a:pt x="542340" y="21374"/>
                </a:lnTo>
                <a:lnTo>
                  <a:pt x="543407" y="21793"/>
                </a:lnTo>
                <a:lnTo>
                  <a:pt x="546531" y="23025"/>
                </a:lnTo>
                <a:lnTo>
                  <a:pt x="551624" y="19126"/>
                </a:lnTo>
                <a:close/>
              </a:path>
              <a:path w="662304" h="274320">
                <a:moveTo>
                  <a:pt x="574725" y="71755"/>
                </a:moveTo>
                <a:lnTo>
                  <a:pt x="574624" y="70510"/>
                </a:lnTo>
                <a:lnTo>
                  <a:pt x="574560" y="69596"/>
                </a:lnTo>
                <a:lnTo>
                  <a:pt x="573849" y="69215"/>
                </a:lnTo>
                <a:lnTo>
                  <a:pt x="572973" y="69164"/>
                </a:lnTo>
                <a:lnTo>
                  <a:pt x="571804" y="69253"/>
                </a:lnTo>
                <a:lnTo>
                  <a:pt x="570839" y="69799"/>
                </a:lnTo>
                <a:lnTo>
                  <a:pt x="570534" y="72326"/>
                </a:lnTo>
                <a:lnTo>
                  <a:pt x="571652" y="72656"/>
                </a:lnTo>
                <a:lnTo>
                  <a:pt x="572770" y="72555"/>
                </a:lnTo>
                <a:lnTo>
                  <a:pt x="573951" y="72453"/>
                </a:lnTo>
                <a:lnTo>
                  <a:pt x="574725" y="71755"/>
                </a:lnTo>
                <a:close/>
              </a:path>
              <a:path w="662304" h="274320">
                <a:moveTo>
                  <a:pt x="581698" y="151066"/>
                </a:moveTo>
                <a:lnTo>
                  <a:pt x="581482" y="149047"/>
                </a:lnTo>
                <a:lnTo>
                  <a:pt x="580910" y="148475"/>
                </a:lnTo>
                <a:lnTo>
                  <a:pt x="579983" y="148513"/>
                </a:lnTo>
                <a:lnTo>
                  <a:pt x="578815" y="148551"/>
                </a:lnTo>
                <a:lnTo>
                  <a:pt x="577862" y="149072"/>
                </a:lnTo>
                <a:lnTo>
                  <a:pt x="577900" y="150329"/>
                </a:lnTo>
                <a:lnTo>
                  <a:pt x="577926" y="151511"/>
                </a:lnTo>
                <a:lnTo>
                  <a:pt x="578764" y="152158"/>
                </a:lnTo>
                <a:lnTo>
                  <a:pt x="579970" y="152184"/>
                </a:lnTo>
                <a:lnTo>
                  <a:pt x="581279" y="151968"/>
                </a:lnTo>
                <a:lnTo>
                  <a:pt x="581698" y="151066"/>
                </a:lnTo>
                <a:close/>
              </a:path>
              <a:path w="662304" h="274320">
                <a:moveTo>
                  <a:pt x="585711" y="122288"/>
                </a:moveTo>
                <a:lnTo>
                  <a:pt x="584619" y="121920"/>
                </a:lnTo>
                <a:lnTo>
                  <a:pt x="582917" y="121907"/>
                </a:lnTo>
                <a:lnTo>
                  <a:pt x="581977" y="122478"/>
                </a:lnTo>
                <a:lnTo>
                  <a:pt x="580085" y="122643"/>
                </a:lnTo>
                <a:lnTo>
                  <a:pt x="580085" y="124777"/>
                </a:lnTo>
                <a:lnTo>
                  <a:pt x="580085" y="126466"/>
                </a:lnTo>
                <a:lnTo>
                  <a:pt x="581215" y="127127"/>
                </a:lnTo>
                <a:lnTo>
                  <a:pt x="584657" y="126669"/>
                </a:lnTo>
                <a:lnTo>
                  <a:pt x="585673" y="125425"/>
                </a:lnTo>
                <a:lnTo>
                  <a:pt x="585711" y="122288"/>
                </a:lnTo>
                <a:close/>
              </a:path>
              <a:path w="662304" h="274320">
                <a:moveTo>
                  <a:pt x="592188" y="196545"/>
                </a:moveTo>
                <a:lnTo>
                  <a:pt x="591705" y="194805"/>
                </a:lnTo>
                <a:lnTo>
                  <a:pt x="591604" y="194475"/>
                </a:lnTo>
                <a:lnTo>
                  <a:pt x="590804" y="194056"/>
                </a:lnTo>
                <a:lnTo>
                  <a:pt x="589038" y="194398"/>
                </a:lnTo>
                <a:lnTo>
                  <a:pt x="587768" y="195059"/>
                </a:lnTo>
                <a:lnTo>
                  <a:pt x="587832" y="196697"/>
                </a:lnTo>
                <a:lnTo>
                  <a:pt x="587857" y="197624"/>
                </a:lnTo>
                <a:lnTo>
                  <a:pt x="588772" y="197789"/>
                </a:lnTo>
                <a:lnTo>
                  <a:pt x="589673" y="197662"/>
                </a:lnTo>
                <a:lnTo>
                  <a:pt x="590918" y="197154"/>
                </a:lnTo>
                <a:lnTo>
                  <a:pt x="592188" y="196545"/>
                </a:lnTo>
                <a:close/>
              </a:path>
              <a:path w="662304" h="274320">
                <a:moveTo>
                  <a:pt x="598792" y="35001"/>
                </a:moveTo>
                <a:lnTo>
                  <a:pt x="598690" y="32956"/>
                </a:lnTo>
                <a:lnTo>
                  <a:pt x="597344" y="32296"/>
                </a:lnTo>
                <a:lnTo>
                  <a:pt x="593178" y="31762"/>
                </a:lnTo>
                <a:lnTo>
                  <a:pt x="592023" y="32766"/>
                </a:lnTo>
                <a:lnTo>
                  <a:pt x="591464" y="34239"/>
                </a:lnTo>
                <a:lnTo>
                  <a:pt x="591324" y="34048"/>
                </a:lnTo>
                <a:lnTo>
                  <a:pt x="591083" y="33934"/>
                </a:lnTo>
                <a:lnTo>
                  <a:pt x="590727" y="33934"/>
                </a:lnTo>
                <a:lnTo>
                  <a:pt x="590067" y="34036"/>
                </a:lnTo>
                <a:lnTo>
                  <a:pt x="589737" y="34442"/>
                </a:lnTo>
                <a:lnTo>
                  <a:pt x="590042" y="35737"/>
                </a:lnTo>
                <a:lnTo>
                  <a:pt x="590511" y="35941"/>
                </a:lnTo>
                <a:lnTo>
                  <a:pt x="591108" y="35610"/>
                </a:lnTo>
                <a:lnTo>
                  <a:pt x="591058" y="35928"/>
                </a:lnTo>
                <a:lnTo>
                  <a:pt x="590931" y="38188"/>
                </a:lnTo>
                <a:lnTo>
                  <a:pt x="591858" y="39789"/>
                </a:lnTo>
                <a:lnTo>
                  <a:pt x="597242" y="39789"/>
                </a:lnTo>
                <a:lnTo>
                  <a:pt x="598233" y="37668"/>
                </a:lnTo>
                <a:lnTo>
                  <a:pt x="598792" y="35001"/>
                </a:lnTo>
                <a:close/>
              </a:path>
              <a:path w="662304" h="274320">
                <a:moveTo>
                  <a:pt x="609003" y="241998"/>
                </a:moveTo>
                <a:lnTo>
                  <a:pt x="603758" y="242900"/>
                </a:lnTo>
                <a:lnTo>
                  <a:pt x="600075" y="242951"/>
                </a:lnTo>
                <a:lnTo>
                  <a:pt x="597166" y="243992"/>
                </a:lnTo>
                <a:lnTo>
                  <a:pt x="596404" y="243497"/>
                </a:lnTo>
                <a:lnTo>
                  <a:pt x="595350" y="243357"/>
                </a:lnTo>
                <a:lnTo>
                  <a:pt x="589953" y="243687"/>
                </a:lnTo>
                <a:lnTo>
                  <a:pt x="587375" y="246316"/>
                </a:lnTo>
                <a:lnTo>
                  <a:pt x="587375" y="253847"/>
                </a:lnTo>
                <a:lnTo>
                  <a:pt x="589699" y="254444"/>
                </a:lnTo>
                <a:lnTo>
                  <a:pt x="592429" y="254419"/>
                </a:lnTo>
                <a:lnTo>
                  <a:pt x="594118" y="254406"/>
                </a:lnTo>
                <a:lnTo>
                  <a:pt x="595541" y="253720"/>
                </a:lnTo>
                <a:lnTo>
                  <a:pt x="596582" y="252577"/>
                </a:lnTo>
                <a:lnTo>
                  <a:pt x="598246" y="253009"/>
                </a:lnTo>
                <a:lnTo>
                  <a:pt x="599808" y="253288"/>
                </a:lnTo>
                <a:lnTo>
                  <a:pt x="603631" y="250621"/>
                </a:lnTo>
                <a:lnTo>
                  <a:pt x="605358" y="246913"/>
                </a:lnTo>
                <a:lnTo>
                  <a:pt x="609003" y="241998"/>
                </a:lnTo>
                <a:close/>
              </a:path>
              <a:path w="662304" h="274320">
                <a:moveTo>
                  <a:pt x="615581" y="53759"/>
                </a:moveTo>
                <a:lnTo>
                  <a:pt x="615238" y="52946"/>
                </a:lnTo>
                <a:lnTo>
                  <a:pt x="613079" y="52768"/>
                </a:lnTo>
                <a:lnTo>
                  <a:pt x="612482" y="53619"/>
                </a:lnTo>
                <a:lnTo>
                  <a:pt x="612330" y="54508"/>
                </a:lnTo>
                <a:lnTo>
                  <a:pt x="612317" y="55829"/>
                </a:lnTo>
                <a:lnTo>
                  <a:pt x="613041" y="56146"/>
                </a:lnTo>
                <a:lnTo>
                  <a:pt x="613879" y="56108"/>
                </a:lnTo>
                <a:lnTo>
                  <a:pt x="614756" y="56070"/>
                </a:lnTo>
                <a:lnTo>
                  <a:pt x="615353" y="55486"/>
                </a:lnTo>
                <a:lnTo>
                  <a:pt x="615581" y="53759"/>
                </a:lnTo>
                <a:close/>
              </a:path>
              <a:path w="662304" h="274320">
                <a:moveTo>
                  <a:pt x="620636" y="153250"/>
                </a:moveTo>
                <a:lnTo>
                  <a:pt x="620052" y="148005"/>
                </a:lnTo>
                <a:lnTo>
                  <a:pt x="617486" y="147916"/>
                </a:lnTo>
                <a:lnTo>
                  <a:pt x="613943" y="148234"/>
                </a:lnTo>
                <a:lnTo>
                  <a:pt x="614641" y="151028"/>
                </a:lnTo>
                <a:lnTo>
                  <a:pt x="614184" y="154063"/>
                </a:lnTo>
                <a:lnTo>
                  <a:pt x="619175" y="154774"/>
                </a:lnTo>
                <a:lnTo>
                  <a:pt x="620636" y="153250"/>
                </a:lnTo>
                <a:close/>
              </a:path>
              <a:path w="662304" h="274320">
                <a:moveTo>
                  <a:pt x="628777" y="77343"/>
                </a:moveTo>
                <a:lnTo>
                  <a:pt x="628675" y="76123"/>
                </a:lnTo>
                <a:lnTo>
                  <a:pt x="628167" y="75069"/>
                </a:lnTo>
                <a:lnTo>
                  <a:pt x="625589" y="75095"/>
                </a:lnTo>
                <a:lnTo>
                  <a:pt x="624916" y="76098"/>
                </a:lnTo>
                <a:lnTo>
                  <a:pt x="624890" y="78574"/>
                </a:lnTo>
                <a:lnTo>
                  <a:pt x="625563" y="79514"/>
                </a:lnTo>
                <a:lnTo>
                  <a:pt x="626846" y="79540"/>
                </a:lnTo>
                <a:lnTo>
                  <a:pt x="628192" y="79565"/>
                </a:lnTo>
                <a:lnTo>
                  <a:pt x="628688" y="78562"/>
                </a:lnTo>
                <a:lnTo>
                  <a:pt x="628777" y="77343"/>
                </a:lnTo>
                <a:close/>
              </a:path>
              <a:path w="662304" h="274320">
                <a:moveTo>
                  <a:pt x="645210" y="79095"/>
                </a:moveTo>
                <a:lnTo>
                  <a:pt x="644740" y="78397"/>
                </a:lnTo>
                <a:lnTo>
                  <a:pt x="642493" y="78511"/>
                </a:lnTo>
                <a:lnTo>
                  <a:pt x="641756" y="79273"/>
                </a:lnTo>
                <a:lnTo>
                  <a:pt x="641464" y="80454"/>
                </a:lnTo>
                <a:lnTo>
                  <a:pt x="641604" y="81407"/>
                </a:lnTo>
                <a:lnTo>
                  <a:pt x="642175" y="82042"/>
                </a:lnTo>
                <a:lnTo>
                  <a:pt x="643089" y="82067"/>
                </a:lnTo>
                <a:lnTo>
                  <a:pt x="644385" y="82105"/>
                </a:lnTo>
                <a:lnTo>
                  <a:pt x="645096" y="81280"/>
                </a:lnTo>
                <a:lnTo>
                  <a:pt x="645210" y="79095"/>
                </a:lnTo>
                <a:close/>
              </a:path>
              <a:path w="662304" h="274320">
                <a:moveTo>
                  <a:pt x="649122" y="89623"/>
                </a:moveTo>
                <a:lnTo>
                  <a:pt x="648614" y="88963"/>
                </a:lnTo>
                <a:lnTo>
                  <a:pt x="647433" y="88785"/>
                </a:lnTo>
                <a:lnTo>
                  <a:pt x="647065" y="89331"/>
                </a:lnTo>
                <a:lnTo>
                  <a:pt x="646417" y="89903"/>
                </a:lnTo>
                <a:lnTo>
                  <a:pt x="646036" y="91490"/>
                </a:lnTo>
                <a:lnTo>
                  <a:pt x="646633" y="92202"/>
                </a:lnTo>
                <a:lnTo>
                  <a:pt x="647611" y="92113"/>
                </a:lnTo>
                <a:lnTo>
                  <a:pt x="648487" y="92024"/>
                </a:lnTo>
                <a:lnTo>
                  <a:pt x="649084" y="91338"/>
                </a:lnTo>
                <a:lnTo>
                  <a:pt x="649109" y="90474"/>
                </a:lnTo>
                <a:lnTo>
                  <a:pt x="649122" y="89623"/>
                </a:lnTo>
                <a:close/>
              </a:path>
              <a:path w="662304" h="274320">
                <a:moveTo>
                  <a:pt x="659117" y="186220"/>
                </a:moveTo>
                <a:lnTo>
                  <a:pt x="657288" y="185597"/>
                </a:lnTo>
                <a:lnTo>
                  <a:pt x="655853" y="185242"/>
                </a:lnTo>
                <a:lnTo>
                  <a:pt x="652881" y="185775"/>
                </a:lnTo>
                <a:lnTo>
                  <a:pt x="649668" y="186207"/>
                </a:lnTo>
                <a:lnTo>
                  <a:pt x="648512" y="191770"/>
                </a:lnTo>
                <a:lnTo>
                  <a:pt x="649605" y="193090"/>
                </a:lnTo>
                <a:lnTo>
                  <a:pt x="651675" y="193128"/>
                </a:lnTo>
                <a:lnTo>
                  <a:pt x="655345" y="193205"/>
                </a:lnTo>
                <a:lnTo>
                  <a:pt x="657009" y="190423"/>
                </a:lnTo>
                <a:lnTo>
                  <a:pt x="659117" y="186220"/>
                </a:lnTo>
                <a:close/>
              </a:path>
              <a:path w="662304" h="274320">
                <a:moveTo>
                  <a:pt x="659980" y="76403"/>
                </a:moveTo>
                <a:lnTo>
                  <a:pt x="659193" y="73990"/>
                </a:lnTo>
                <a:lnTo>
                  <a:pt x="658152" y="73647"/>
                </a:lnTo>
                <a:lnTo>
                  <a:pt x="656170" y="74383"/>
                </a:lnTo>
                <a:lnTo>
                  <a:pt x="655764" y="75095"/>
                </a:lnTo>
                <a:lnTo>
                  <a:pt x="656107" y="77228"/>
                </a:lnTo>
                <a:lnTo>
                  <a:pt x="656907" y="77800"/>
                </a:lnTo>
                <a:lnTo>
                  <a:pt x="658177" y="77685"/>
                </a:lnTo>
                <a:lnTo>
                  <a:pt x="659422" y="77292"/>
                </a:lnTo>
                <a:lnTo>
                  <a:pt x="659980" y="76403"/>
                </a:lnTo>
                <a:close/>
              </a:path>
              <a:path w="662304" h="274320">
                <a:moveTo>
                  <a:pt x="662292" y="19418"/>
                </a:moveTo>
                <a:lnTo>
                  <a:pt x="662051" y="19304"/>
                </a:lnTo>
                <a:lnTo>
                  <a:pt x="661797" y="19215"/>
                </a:lnTo>
                <a:lnTo>
                  <a:pt x="661504" y="19151"/>
                </a:lnTo>
                <a:lnTo>
                  <a:pt x="660577" y="19265"/>
                </a:lnTo>
                <a:lnTo>
                  <a:pt x="659892" y="19710"/>
                </a:lnTo>
                <a:lnTo>
                  <a:pt x="660120" y="20713"/>
                </a:lnTo>
                <a:lnTo>
                  <a:pt x="660209" y="21132"/>
                </a:lnTo>
                <a:lnTo>
                  <a:pt x="660742" y="21653"/>
                </a:lnTo>
                <a:lnTo>
                  <a:pt x="661174" y="21767"/>
                </a:lnTo>
                <a:lnTo>
                  <a:pt x="661593" y="21869"/>
                </a:lnTo>
                <a:lnTo>
                  <a:pt x="661974" y="21818"/>
                </a:lnTo>
                <a:lnTo>
                  <a:pt x="662292" y="21640"/>
                </a:lnTo>
                <a:lnTo>
                  <a:pt x="662292" y="19418"/>
                </a:lnTo>
                <a:close/>
              </a:path>
            </a:pathLst>
          </a:custGeom>
          <a:solidFill>
            <a:srgbClr val="355285"/>
          </a:solidFill>
        </p:spPr>
        <p:txBody>
          <a:bodyPr wrap="square" lIns="0" tIns="0" rIns="0" bIns="0" rtlCol="0"/>
          <a:lstStyle/>
          <a:p>
            <a:endParaRPr/>
          </a:p>
        </p:txBody>
      </p:sp>
      <p:sp>
        <p:nvSpPr>
          <p:cNvPr id="231" name="bg object 231"/>
          <p:cNvSpPr/>
          <p:nvPr/>
        </p:nvSpPr>
        <p:spPr>
          <a:xfrm>
            <a:off x="7572832" y="3910114"/>
            <a:ext cx="247650" cy="230504"/>
          </a:xfrm>
          <a:custGeom>
            <a:avLst/>
            <a:gdLst/>
            <a:ahLst/>
            <a:cxnLst/>
            <a:rect l="l" t="t" r="r" b="b"/>
            <a:pathLst>
              <a:path w="247650" h="230504">
                <a:moveTo>
                  <a:pt x="4279" y="26162"/>
                </a:moveTo>
                <a:close/>
              </a:path>
              <a:path w="247650" h="230504">
                <a:moveTo>
                  <a:pt x="12103" y="91440"/>
                </a:moveTo>
                <a:lnTo>
                  <a:pt x="9410" y="91211"/>
                </a:lnTo>
                <a:lnTo>
                  <a:pt x="8026" y="91744"/>
                </a:lnTo>
                <a:lnTo>
                  <a:pt x="8407" y="94221"/>
                </a:lnTo>
                <a:lnTo>
                  <a:pt x="8801" y="96850"/>
                </a:lnTo>
                <a:lnTo>
                  <a:pt x="7277" y="100469"/>
                </a:lnTo>
                <a:lnTo>
                  <a:pt x="12103" y="101041"/>
                </a:lnTo>
                <a:lnTo>
                  <a:pt x="12103" y="91440"/>
                </a:lnTo>
                <a:close/>
              </a:path>
              <a:path w="247650" h="230504">
                <a:moveTo>
                  <a:pt x="15125" y="8242"/>
                </a:moveTo>
                <a:lnTo>
                  <a:pt x="14833" y="6819"/>
                </a:lnTo>
                <a:lnTo>
                  <a:pt x="14719" y="5486"/>
                </a:lnTo>
                <a:lnTo>
                  <a:pt x="13487" y="2082"/>
                </a:lnTo>
                <a:lnTo>
                  <a:pt x="9740" y="0"/>
                </a:lnTo>
                <a:lnTo>
                  <a:pt x="5041" y="1371"/>
                </a:lnTo>
                <a:lnTo>
                  <a:pt x="2870" y="2527"/>
                </a:lnTo>
                <a:lnTo>
                  <a:pt x="889" y="3822"/>
                </a:lnTo>
                <a:lnTo>
                  <a:pt x="393" y="4152"/>
                </a:lnTo>
                <a:lnTo>
                  <a:pt x="736" y="5765"/>
                </a:lnTo>
                <a:lnTo>
                  <a:pt x="723" y="6845"/>
                </a:lnTo>
                <a:lnTo>
                  <a:pt x="4038" y="9563"/>
                </a:lnTo>
                <a:lnTo>
                  <a:pt x="2616" y="12192"/>
                </a:lnTo>
                <a:lnTo>
                  <a:pt x="0" y="14554"/>
                </a:lnTo>
                <a:lnTo>
                  <a:pt x="7327" y="18567"/>
                </a:lnTo>
                <a:lnTo>
                  <a:pt x="9398" y="17627"/>
                </a:lnTo>
                <a:lnTo>
                  <a:pt x="15125" y="8242"/>
                </a:lnTo>
                <a:close/>
              </a:path>
              <a:path w="247650" h="230504">
                <a:moveTo>
                  <a:pt x="17513" y="221068"/>
                </a:moveTo>
                <a:lnTo>
                  <a:pt x="13677" y="220611"/>
                </a:lnTo>
                <a:lnTo>
                  <a:pt x="12915" y="225259"/>
                </a:lnTo>
                <a:lnTo>
                  <a:pt x="8724" y="223075"/>
                </a:lnTo>
                <a:lnTo>
                  <a:pt x="6578" y="224612"/>
                </a:lnTo>
                <a:lnTo>
                  <a:pt x="4838" y="226529"/>
                </a:lnTo>
                <a:lnTo>
                  <a:pt x="5956" y="230276"/>
                </a:lnTo>
                <a:lnTo>
                  <a:pt x="15011" y="227317"/>
                </a:lnTo>
                <a:lnTo>
                  <a:pt x="17513" y="221068"/>
                </a:lnTo>
                <a:close/>
              </a:path>
              <a:path w="247650" h="230504">
                <a:moveTo>
                  <a:pt x="17627" y="179158"/>
                </a:moveTo>
                <a:lnTo>
                  <a:pt x="16979" y="177761"/>
                </a:lnTo>
                <a:lnTo>
                  <a:pt x="16535" y="177685"/>
                </a:lnTo>
                <a:lnTo>
                  <a:pt x="14516" y="177317"/>
                </a:lnTo>
                <a:lnTo>
                  <a:pt x="13487" y="178396"/>
                </a:lnTo>
                <a:lnTo>
                  <a:pt x="13449" y="180848"/>
                </a:lnTo>
                <a:lnTo>
                  <a:pt x="15011" y="181025"/>
                </a:lnTo>
                <a:lnTo>
                  <a:pt x="16700" y="182270"/>
                </a:lnTo>
                <a:lnTo>
                  <a:pt x="17462" y="179730"/>
                </a:lnTo>
                <a:lnTo>
                  <a:pt x="17627" y="179158"/>
                </a:lnTo>
                <a:close/>
              </a:path>
              <a:path w="247650" h="230504">
                <a:moveTo>
                  <a:pt x="18821" y="150190"/>
                </a:moveTo>
                <a:lnTo>
                  <a:pt x="14439" y="149301"/>
                </a:lnTo>
                <a:lnTo>
                  <a:pt x="11912" y="151053"/>
                </a:lnTo>
                <a:lnTo>
                  <a:pt x="10782" y="155829"/>
                </a:lnTo>
                <a:lnTo>
                  <a:pt x="11201" y="155943"/>
                </a:lnTo>
                <a:lnTo>
                  <a:pt x="11899" y="156210"/>
                </a:lnTo>
                <a:lnTo>
                  <a:pt x="12153" y="156222"/>
                </a:lnTo>
                <a:lnTo>
                  <a:pt x="12674" y="157721"/>
                </a:lnTo>
                <a:lnTo>
                  <a:pt x="12903" y="159346"/>
                </a:lnTo>
                <a:lnTo>
                  <a:pt x="13627" y="160845"/>
                </a:lnTo>
                <a:lnTo>
                  <a:pt x="12230" y="161569"/>
                </a:lnTo>
                <a:lnTo>
                  <a:pt x="12852" y="163068"/>
                </a:lnTo>
                <a:lnTo>
                  <a:pt x="13106" y="164426"/>
                </a:lnTo>
                <a:lnTo>
                  <a:pt x="15684" y="163995"/>
                </a:lnTo>
                <a:lnTo>
                  <a:pt x="15430" y="161950"/>
                </a:lnTo>
                <a:lnTo>
                  <a:pt x="16167" y="160985"/>
                </a:lnTo>
                <a:lnTo>
                  <a:pt x="16878" y="160108"/>
                </a:lnTo>
                <a:lnTo>
                  <a:pt x="18326" y="157683"/>
                </a:lnTo>
                <a:lnTo>
                  <a:pt x="18072" y="156083"/>
                </a:lnTo>
                <a:lnTo>
                  <a:pt x="16903" y="155714"/>
                </a:lnTo>
                <a:lnTo>
                  <a:pt x="17043" y="155333"/>
                </a:lnTo>
                <a:lnTo>
                  <a:pt x="16167" y="154952"/>
                </a:lnTo>
                <a:lnTo>
                  <a:pt x="15938" y="155384"/>
                </a:lnTo>
                <a:lnTo>
                  <a:pt x="15455" y="155079"/>
                </a:lnTo>
                <a:lnTo>
                  <a:pt x="15379" y="154609"/>
                </a:lnTo>
                <a:lnTo>
                  <a:pt x="15354" y="153847"/>
                </a:lnTo>
                <a:lnTo>
                  <a:pt x="16929" y="153085"/>
                </a:lnTo>
                <a:lnTo>
                  <a:pt x="18478" y="152298"/>
                </a:lnTo>
                <a:lnTo>
                  <a:pt x="18821" y="150190"/>
                </a:lnTo>
                <a:close/>
              </a:path>
              <a:path w="247650" h="230504">
                <a:moveTo>
                  <a:pt x="23114" y="118135"/>
                </a:moveTo>
                <a:lnTo>
                  <a:pt x="21183" y="115951"/>
                </a:lnTo>
                <a:lnTo>
                  <a:pt x="20421" y="116001"/>
                </a:lnTo>
                <a:lnTo>
                  <a:pt x="17170" y="119646"/>
                </a:lnTo>
                <a:lnTo>
                  <a:pt x="15455" y="121196"/>
                </a:lnTo>
                <a:lnTo>
                  <a:pt x="13576" y="123075"/>
                </a:lnTo>
                <a:lnTo>
                  <a:pt x="14554" y="123761"/>
                </a:lnTo>
                <a:lnTo>
                  <a:pt x="15760" y="124675"/>
                </a:lnTo>
                <a:lnTo>
                  <a:pt x="19177" y="121894"/>
                </a:lnTo>
                <a:lnTo>
                  <a:pt x="21107" y="119976"/>
                </a:lnTo>
                <a:lnTo>
                  <a:pt x="23114" y="118135"/>
                </a:lnTo>
                <a:close/>
              </a:path>
              <a:path w="247650" h="230504">
                <a:moveTo>
                  <a:pt x="23634" y="77127"/>
                </a:moveTo>
                <a:lnTo>
                  <a:pt x="20167" y="75501"/>
                </a:lnTo>
                <a:lnTo>
                  <a:pt x="17767" y="76073"/>
                </a:lnTo>
                <a:lnTo>
                  <a:pt x="14909" y="81495"/>
                </a:lnTo>
                <a:lnTo>
                  <a:pt x="16865" y="83019"/>
                </a:lnTo>
                <a:lnTo>
                  <a:pt x="19748" y="84721"/>
                </a:lnTo>
                <a:lnTo>
                  <a:pt x="23634" y="77127"/>
                </a:lnTo>
                <a:close/>
              </a:path>
              <a:path w="247650" h="230504">
                <a:moveTo>
                  <a:pt x="31965" y="71894"/>
                </a:moveTo>
                <a:lnTo>
                  <a:pt x="31508" y="70510"/>
                </a:lnTo>
                <a:lnTo>
                  <a:pt x="31064" y="69113"/>
                </a:lnTo>
                <a:lnTo>
                  <a:pt x="30607" y="67716"/>
                </a:lnTo>
                <a:lnTo>
                  <a:pt x="29502" y="68110"/>
                </a:lnTo>
                <a:lnTo>
                  <a:pt x="29921" y="69507"/>
                </a:lnTo>
                <a:lnTo>
                  <a:pt x="30353" y="70904"/>
                </a:lnTo>
                <a:lnTo>
                  <a:pt x="30772" y="72301"/>
                </a:lnTo>
                <a:lnTo>
                  <a:pt x="31165" y="72161"/>
                </a:lnTo>
                <a:lnTo>
                  <a:pt x="31965" y="71894"/>
                </a:lnTo>
                <a:close/>
              </a:path>
              <a:path w="247650" h="230504">
                <a:moveTo>
                  <a:pt x="37376" y="83858"/>
                </a:moveTo>
                <a:lnTo>
                  <a:pt x="30911" y="80556"/>
                </a:lnTo>
                <a:lnTo>
                  <a:pt x="33147" y="88315"/>
                </a:lnTo>
                <a:lnTo>
                  <a:pt x="33756" y="88341"/>
                </a:lnTo>
                <a:lnTo>
                  <a:pt x="34963" y="88417"/>
                </a:lnTo>
                <a:lnTo>
                  <a:pt x="37376" y="83858"/>
                </a:lnTo>
                <a:close/>
              </a:path>
              <a:path w="247650" h="230504">
                <a:moveTo>
                  <a:pt x="38315" y="188722"/>
                </a:moveTo>
                <a:lnTo>
                  <a:pt x="36957" y="184848"/>
                </a:lnTo>
                <a:lnTo>
                  <a:pt x="35394" y="183083"/>
                </a:lnTo>
                <a:lnTo>
                  <a:pt x="33832" y="182435"/>
                </a:lnTo>
                <a:lnTo>
                  <a:pt x="31496" y="181470"/>
                </a:lnTo>
                <a:lnTo>
                  <a:pt x="30607" y="183629"/>
                </a:lnTo>
                <a:lnTo>
                  <a:pt x="28016" y="188937"/>
                </a:lnTo>
                <a:lnTo>
                  <a:pt x="26085" y="192239"/>
                </a:lnTo>
                <a:lnTo>
                  <a:pt x="23990" y="196100"/>
                </a:lnTo>
                <a:lnTo>
                  <a:pt x="30226" y="198755"/>
                </a:lnTo>
                <a:lnTo>
                  <a:pt x="28943" y="193802"/>
                </a:lnTo>
                <a:lnTo>
                  <a:pt x="32905" y="192341"/>
                </a:lnTo>
                <a:lnTo>
                  <a:pt x="37160" y="190728"/>
                </a:lnTo>
                <a:lnTo>
                  <a:pt x="38315" y="188722"/>
                </a:lnTo>
                <a:close/>
              </a:path>
              <a:path w="247650" h="230504">
                <a:moveTo>
                  <a:pt x="39827" y="123291"/>
                </a:moveTo>
                <a:lnTo>
                  <a:pt x="38519" y="121932"/>
                </a:lnTo>
                <a:lnTo>
                  <a:pt x="37452" y="119697"/>
                </a:lnTo>
                <a:lnTo>
                  <a:pt x="34239" y="122821"/>
                </a:lnTo>
                <a:lnTo>
                  <a:pt x="38404" y="123177"/>
                </a:lnTo>
                <a:lnTo>
                  <a:pt x="39827" y="123291"/>
                </a:lnTo>
                <a:close/>
              </a:path>
              <a:path w="247650" h="230504">
                <a:moveTo>
                  <a:pt x="41300" y="92887"/>
                </a:moveTo>
                <a:lnTo>
                  <a:pt x="36639" y="92278"/>
                </a:lnTo>
                <a:lnTo>
                  <a:pt x="32473" y="92468"/>
                </a:lnTo>
                <a:lnTo>
                  <a:pt x="22910" y="88785"/>
                </a:lnTo>
                <a:lnTo>
                  <a:pt x="20764" y="89281"/>
                </a:lnTo>
                <a:lnTo>
                  <a:pt x="18465" y="95072"/>
                </a:lnTo>
                <a:lnTo>
                  <a:pt x="23202" y="98526"/>
                </a:lnTo>
                <a:lnTo>
                  <a:pt x="25552" y="94335"/>
                </a:lnTo>
                <a:lnTo>
                  <a:pt x="28676" y="94424"/>
                </a:lnTo>
                <a:lnTo>
                  <a:pt x="28727" y="99555"/>
                </a:lnTo>
                <a:lnTo>
                  <a:pt x="41300" y="92887"/>
                </a:lnTo>
                <a:close/>
              </a:path>
              <a:path w="247650" h="230504">
                <a:moveTo>
                  <a:pt x="43497" y="68402"/>
                </a:moveTo>
                <a:lnTo>
                  <a:pt x="42799" y="67856"/>
                </a:lnTo>
                <a:lnTo>
                  <a:pt x="42672" y="67919"/>
                </a:lnTo>
                <a:lnTo>
                  <a:pt x="42227" y="68173"/>
                </a:lnTo>
                <a:lnTo>
                  <a:pt x="41656" y="68567"/>
                </a:lnTo>
                <a:lnTo>
                  <a:pt x="41567" y="68986"/>
                </a:lnTo>
                <a:lnTo>
                  <a:pt x="41503" y="69291"/>
                </a:lnTo>
                <a:lnTo>
                  <a:pt x="42151" y="69735"/>
                </a:lnTo>
                <a:lnTo>
                  <a:pt x="42710" y="70370"/>
                </a:lnTo>
                <a:lnTo>
                  <a:pt x="43078" y="69570"/>
                </a:lnTo>
                <a:lnTo>
                  <a:pt x="43408" y="69100"/>
                </a:lnTo>
                <a:lnTo>
                  <a:pt x="43497" y="68402"/>
                </a:lnTo>
                <a:close/>
              </a:path>
              <a:path w="247650" h="230504">
                <a:moveTo>
                  <a:pt x="45161" y="39116"/>
                </a:moveTo>
                <a:lnTo>
                  <a:pt x="44259" y="38328"/>
                </a:lnTo>
                <a:lnTo>
                  <a:pt x="43395" y="36944"/>
                </a:lnTo>
                <a:lnTo>
                  <a:pt x="42443" y="36880"/>
                </a:lnTo>
                <a:lnTo>
                  <a:pt x="40678" y="36766"/>
                </a:lnTo>
                <a:lnTo>
                  <a:pt x="38862" y="37414"/>
                </a:lnTo>
                <a:lnTo>
                  <a:pt x="37071" y="37744"/>
                </a:lnTo>
                <a:lnTo>
                  <a:pt x="36728" y="39890"/>
                </a:lnTo>
                <a:lnTo>
                  <a:pt x="38481" y="40525"/>
                </a:lnTo>
                <a:lnTo>
                  <a:pt x="40220" y="41605"/>
                </a:lnTo>
                <a:lnTo>
                  <a:pt x="43027" y="41656"/>
                </a:lnTo>
                <a:lnTo>
                  <a:pt x="44094" y="40017"/>
                </a:lnTo>
                <a:lnTo>
                  <a:pt x="45161" y="39116"/>
                </a:lnTo>
                <a:close/>
              </a:path>
              <a:path w="247650" h="230504">
                <a:moveTo>
                  <a:pt x="46875" y="173228"/>
                </a:moveTo>
                <a:lnTo>
                  <a:pt x="43535" y="171678"/>
                </a:lnTo>
                <a:lnTo>
                  <a:pt x="42811" y="173139"/>
                </a:lnTo>
                <a:lnTo>
                  <a:pt x="43865" y="173697"/>
                </a:lnTo>
                <a:lnTo>
                  <a:pt x="44907" y="174282"/>
                </a:lnTo>
                <a:lnTo>
                  <a:pt x="46012" y="174739"/>
                </a:lnTo>
                <a:lnTo>
                  <a:pt x="46583" y="173761"/>
                </a:lnTo>
                <a:lnTo>
                  <a:pt x="46875" y="173228"/>
                </a:lnTo>
                <a:close/>
              </a:path>
              <a:path w="247650" h="230504">
                <a:moveTo>
                  <a:pt x="48082" y="25044"/>
                </a:moveTo>
                <a:lnTo>
                  <a:pt x="46710" y="24574"/>
                </a:lnTo>
                <a:lnTo>
                  <a:pt x="44323" y="30899"/>
                </a:lnTo>
                <a:lnTo>
                  <a:pt x="45808" y="31432"/>
                </a:lnTo>
                <a:lnTo>
                  <a:pt x="48082" y="25044"/>
                </a:lnTo>
                <a:close/>
              </a:path>
              <a:path w="247650" h="230504">
                <a:moveTo>
                  <a:pt x="51396" y="111226"/>
                </a:moveTo>
                <a:lnTo>
                  <a:pt x="47269" y="109562"/>
                </a:lnTo>
                <a:lnTo>
                  <a:pt x="45173" y="110274"/>
                </a:lnTo>
                <a:lnTo>
                  <a:pt x="44907" y="110985"/>
                </a:lnTo>
                <a:lnTo>
                  <a:pt x="43776" y="113969"/>
                </a:lnTo>
                <a:lnTo>
                  <a:pt x="46062" y="114490"/>
                </a:lnTo>
                <a:lnTo>
                  <a:pt x="48488" y="115316"/>
                </a:lnTo>
                <a:lnTo>
                  <a:pt x="49491" y="113118"/>
                </a:lnTo>
                <a:lnTo>
                  <a:pt x="51396" y="111226"/>
                </a:lnTo>
                <a:close/>
              </a:path>
              <a:path w="247650" h="230504">
                <a:moveTo>
                  <a:pt x="54876" y="126720"/>
                </a:moveTo>
                <a:lnTo>
                  <a:pt x="54584" y="126238"/>
                </a:lnTo>
                <a:lnTo>
                  <a:pt x="54229" y="125323"/>
                </a:lnTo>
                <a:lnTo>
                  <a:pt x="54000" y="125349"/>
                </a:lnTo>
                <a:lnTo>
                  <a:pt x="53111" y="125476"/>
                </a:lnTo>
                <a:lnTo>
                  <a:pt x="52247" y="125895"/>
                </a:lnTo>
                <a:lnTo>
                  <a:pt x="51066" y="126314"/>
                </a:lnTo>
                <a:lnTo>
                  <a:pt x="51752" y="127190"/>
                </a:lnTo>
                <a:lnTo>
                  <a:pt x="52260" y="128079"/>
                </a:lnTo>
                <a:lnTo>
                  <a:pt x="52438" y="128028"/>
                </a:lnTo>
                <a:lnTo>
                  <a:pt x="53301" y="127723"/>
                </a:lnTo>
                <a:lnTo>
                  <a:pt x="54076" y="127177"/>
                </a:lnTo>
                <a:lnTo>
                  <a:pt x="54876" y="126720"/>
                </a:lnTo>
                <a:close/>
              </a:path>
              <a:path w="247650" h="230504">
                <a:moveTo>
                  <a:pt x="55854" y="89433"/>
                </a:moveTo>
                <a:lnTo>
                  <a:pt x="49263" y="89433"/>
                </a:lnTo>
                <a:lnTo>
                  <a:pt x="49834" y="94119"/>
                </a:lnTo>
                <a:lnTo>
                  <a:pt x="44246" y="97637"/>
                </a:lnTo>
                <a:lnTo>
                  <a:pt x="52146" y="99174"/>
                </a:lnTo>
                <a:lnTo>
                  <a:pt x="52616" y="93357"/>
                </a:lnTo>
                <a:lnTo>
                  <a:pt x="55854" y="89433"/>
                </a:lnTo>
                <a:close/>
              </a:path>
              <a:path w="247650" h="230504">
                <a:moveTo>
                  <a:pt x="60198" y="193217"/>
                </a:moveTo>
                <a:lnTo>
                  <a:pt x="56286" y="190804"/>
                </a:lnTo>
                <a:lnTo>
                  <a:pt x="54025" y="190182"/>
                </a:lnTo>
                <a:lnTo>
                  <a:pt x="52298" y="190525"/>
                </a:lnTo>
                <a:lnTo>
                  <a:pt x="50393" y="190906"/>
                </a:lnTo>
                <a:lnTo>
                  <a:pt x="48729" y="192544"/>
                </a:lnTo>
                <a:lnTo>
                  <a:pt x="45847" y="194322"/>
                </a:lnTo>
                <a:lnTo>
                  <a:pt x="53873" y="201345"/>
                </a:lnTo>
                <a:lnTo>
                  <a:pt x="59182" y="195630"/>
                </a:lnTo>
                <a:lnTo>
                  <a:pt x="60198" y="193217"/>
                </a:lnTo>
                <a:close/>
              </a:path>
              <a:path w="247650" h="230504">
                <a:moveTo>
                  <a:pt x="63538" y="90449"/>
                </a:moveTo>
                <a:lnTo>
                  <a:pt x="61442" y="89141"/>
                </a:lnTo>
                <a:lnTo>
                  <a:pt x="60375" y="87998"/>
                </a:lnTo>
                <a:lnTo>
                  <a:pt x="58343" y="87795"/>
                </a:lnTo>
                <a:lnTo>
                  <a:pt x="57340" y="89039"/>
                </a:lnTo>
                <a:lnTo>
                  <a:pt x="56413" y="89687"/>
                </a:lnTo>
                <a:lnTo>
                  <a:pt x="57264" y="90728"/>
                </a:lnTo>
                <a:lnTo>
                  <a:pt x="57975" y="92379"/>
                </a:lnTo>
                <a:lnTo>
                  <a:pt x="60007" y="92837"/>
                </a:lnTo>
                <a:lnTo>
                  <a:pt x="61328" y="91579"/>
                </a:lnTo>
                <a:lnTo>
                  <a:pt x="63538" y="90449"/>
                </a:lnTo>
                <a:close/>
              </a:path>
              <a:path w="247650" h="230504">
                <a:moveTo>
                  <a:pt x="74917" y="109562"/>
                </a:moveTo>
                <a:lnTo>
                  <a:pt x="73050" y="107035"/>
                </a:lnTo>
                <a:lnTo>
                  <a:pt x="70650" y="106984"/>
                </a:lnTo>
                <a:lnTo>
                  <a:pt x="68567" y="109372"/>
                </a:lnTo>
                <a:lnTo>
                  <a:pt x="70053" y="110540"/>
                </a:lnTo>
                <a:lnTo>
                  <a:pt x="71882" y="111620"/>
                </a:lnTo>
                <a:lnTo>
                  <a:pt x="73228" y="110578"/>
                </a:lnTo>
                <a:lnTo>
                  <a:pt x="74917" y="109562"/>
                </a:lnTo>
                <a:close/>
              </a:path>
              <a:path w="247650" h="230504">
                <a:moveTo>
                  <a:pt x="81597" y="123532"/>
                </a:moveTo>
                <a:lnTo>
                  <a:pt x="81076" y="121107"/>
                </a:lnTo>
                <a:lnTo>
                  <a:pt x="81165" y="118516"/>
                </a:lnTo>
                <a:lnTo>
                  <a:pt x="77050" y="119126"/>
                </a:lnTo>
                <a:lnTo>
                  <a:pt x="75920" y="120662"/>
                </a:lnTo>
                <a:lnTo>
                  <a:pt x="76085" y="121246"/>
                </a:lnTo>
                <a:lnTo>
                  <a:pt x="76809" y="123901"/>
                </a:lnTo>
                <a:lnTo>
                  <a:pt x="78549" y="124942"/>
                </a:lnTo>
                <a:lnTo>
                  <a:pt x="81597" y="123532"/>
                </a:lnTo>
                <a:close/>
              </a:path>
              <a:path w="247650" h="230504">
                <a:moveTo>
                  <a:pt x="84607" y="202006"/>
                </a:moveTo>
                <a:lnTo>
                  <a:pt x="83718" y="197624"/>
                </a:lnTo>
                <a:lnTo>
                  <a:pt x="81610" y="200304"/>
                </a:lnTo>
                <a:lnTo>
                  <a:pt x="80022" y="202298"/>
                </a:lnTo>
                <a:lnTo>
                  <a:pt x="77952" y="204927"/>
                </a:lnTo>
                <a:lnTo>
                  <a:pt x="83794" y="202971"/>
                </a:lnTo>
                <a:lnTo>
                  <a:pt x="84607" y="202006"/>
                </a:lnTo>
                <a:close/>
              </a:path>
              <a:path w="247650" h="230504">
                <a:moveTo>
                  <a:pt x="85991" y="125857"/>
                </a:moveTo>
                <a:lnTo>
                  <a:pt x="85902" y="124841"/>
                </a:lnTo>
                <a:lnTo>
                  <a:pt x="85839" y="123825"/>
                </a:lnTo>
                <a:lnTo>
                  <a:pt x="85420" y="123863"/>
                </a:lnTo>
                <a:lnTo>
                  <a:pt x="84582" y="123913"/>
                </a:lnTo>
                <a:lnTo>
                  <a:pt x="84658" y="124955"/>
                </a:lnTo>
                <a:lnTo>
                  <a:pt x="84747" y="125996"/>
                </a:lnTo>
                <a:lnTo>
                  <a:pt x="84823" y="127038"/>
                </a:lnTo>
                <a:lnTo>
                  <a:pt x="85229" y="126987"/>
                </a:lnTo>
                <a:lnTo>
                  <a:pt x="85979" y="126936"/>
                </a:lnTo>
                <a:lnTo>
                  <a:pt x="85991" y="125857"/>
                </a:lnTo>
                <a:close/>
              </a:path>
              <a:path w="247650" h="230504">
                <a:moveTo>
                  <a:pt x="88176" y="111061"/>
                </a:moveTo>
                <a:lnTo>
                  <a:pt x="87426" y="110553"/>
                </a:lnTo>
                <a:lnTo>
                  <a:pt x="86728" y="109766"/>
                </a:lnTo>
                <a:lnTo>
                  <a:pt x="85178" y="109499"/>
                </a:lnTo>
                <a:lnTo>
                  <a:pt x="84328" y="110109"/>
                </a:lnTo>
                <a:lnTo>
                  <a:pt x="83527" y="110388"/>
                </a:lnTo>
                <a:lnTo>
                  <a:pt x="83820" y="110871"/>
                </a:lnTo>
                <a:lnTo>
                  <a:pt x="84099" y="111353"/>
                </a:lnTo>
                <a:lnTo>
                  <a:pt x="84391" y="111836"/>
                </a:lnTo>
                <a:lnTo>
                  <a:pt x="85090" y="112102"/>
                </a:lnTo>
                <a:lnTo>
                  <a:pt x="85852" y="112687"/>
                </a:lnTo>
                <a:lnTo>
                  <a:pt x="87109" y="112407"/>
                </a:lnTo>
                <a:lnTo>
                  <a:pt x="87604" y="111594"/>
                </a:lnTo>
                <a:lnTo>
                  <a:pt x="88176" y="111061"/>
                </a:lnTo>
                <a:close/>
              </a:path>
              <a:path w="247650" h="230504">
                <a:moveTo>
                  <a:pt x="89522" y="198310"/>
                </a:moveTo>
                <a:lnTo>
                  <a:pt x="89242" y="198145"/>
                </a:lnTo>
                <a:lnTo>
                  <a:pt x="88963" y="197967"/>
                </a:lnTo>
                <a:lnTo>
                  <a:pt x="88684" y="197802"/>
                </a:lnTo>
                <a:lnTo>
                  <a:pt x="88099" y="198539"/>
                </a:lnTo>
                <a:lnTo>
                  <a:pt x="87503" y="199263"/>
                </a:lnTo>
                <a:lnTo>
                  <a:pt x="86918" y="199986"/>
                </a:lnTo>
                <a:lnTo>
                  <a:pt x="87376" y="200279"/>
                </a:lnTo>
                <a:lnTo>
                  <a:pt x="87820" y="200571"/>
                </a:lnTo>
                <a:lnTo>
                  <a:pt x="88277" y="200863"/>
                </a:lnTo>
                <a:lnTo>
                  <a:pt x="88684" y="200012"/>
                </a:lnTo>
                <a:lnTo>
                  <a:pt x="89522" y="198310"/>
                </a:lnTo>
                <a:close/>
              </a:path>
              <a:path w="247650" h="230504">
                <a:moveTo>
                  <a:pt x="91960" y="212229"/>
                </a:moveTo>
                <a:lnTo>
                  <a:pt x="91363" y="211442"/>
                </a:lnTo>
                <a:lnTo>
                  <a:pt x="90995" y="210693"/>
                </a:lnTo>
                <a:lnTo>
                  <a:pt x="90385" y="211188"/>
                </a:lnTo>
                <a:lnTo>
                  <a:pt x="89687" y="211480"/>
                </a:lnTo>
                <a:lnTo>
                  <a:pt x="89573" y="211912"/>
                </a:lnTo>
                <a:lnTo>
                  <a:pt x="89458" y="212382"/>
                </a:lnTo>
                <a:lnTo>
                  <a:pt x="89890" y="212979"/>
                </a:lnTo>
                <a:lnTo>
                  <a:pt x="90081" y="213525"/>
                </a:lnTo>
                <a:lnTo>
                  <a:pt x="90678" y="213169"/>
                </a:lnTo>
                <a:lnTo>
                  <a:pt x="91401" y="212928"/>
                </a:lnTo>
                <a:lnTo>
                  <a:pt x="91808" y="212420"/>
                </a:lnTo>
                <a:lnTo>
                  <a:pt x="91960" y="212229"/>
                </a:lnTo>
                <a:close/>
              </a:path>
              <a:path w="247650" h="230504">
                <a:moveTo>
                  <a:pt x="93065" y="68681"/>
                </a:moveTo>
                <a:lnTo>
                  <a:pt x="92722" y="65189"/>
                </a:lnTo>
                <a:lnTo>
                  <a:pt x="91465" y="65341"/>
                </a:lnTo>
                <a:lnTo>
                  <a:pt x="90830" y="65430"/>
                </a:lnTo>
                <a:lnTo>
                  <a:pt x="91706" y="68948"/>
                </a:lnTo>
                <a:lnTo>
                  <a:pt x="93065" y="68681"/>
                </a:lnTo>
                <a:close/>
              </a:path>
              <a:path w="247650" h="230504">
                <a:moveTo>
                  <a:pt x="93510" y="120281"/>
                </a:moveTo>
                <a:lnTo>
                  <a:pt x="92240" y="118973"/>
                </a:lnTo>
                <a:lnTo>
                  <a:pt x="91490" y="119799"/>
                </a:lnTo>
                <a:lnTo>
                  <a:pt x="90741" y="120637"/>
                </a:lnTo>
                <a:lnTo>
                  <a:pt x="89992" y="121462"/>
                </a:lnTo>
                <a:lnTo>
                  <a:pt x="90449" y="121831"/>
                </a:lnTo>
                <a:lnTo>
                  <a:pt x="91211" y="122580"/>
                </a:lnTo>
                <a:lnTo>
                  <a:pt x="92100" y="121843"/>
                </a:lnTo>
                <a:lnTo>
                  <a:pt x="92786" y="121043"/>
                </a:lnTo>
                <a:lnTo>
                  <a:pt x="93510" y="120281"/>
                </a:lnTo>
                <a:close/>
              </a:path>
              <a:path w="247650" h="230504">
                <a:moveTo>
                  <a:pt x="97853" y="214820"/>
                </a:moveTo>
                <a:lnTo>
                  <a:pt x="96697" y="213880"/>
                </a:lnTo>
                <a:lnTo>
                  <a:pt x="95935" y="212788"/>
                </a:lnTo>
                <a:lnTo>
                  <a:pt x="95211" y="212813"/>
                </a:lnTo>
                <a:lnTo>
                  <a:pt x="94538" y="212839"/>
                </a:lnTo>
                <a:lnTo>
                  <a:pt x="93903" y="214045"/>
                </a:lnTo>
                <a:lnTo>
                  <a:pt x="93256" y="214731"/>
                </a:lnTo>
                <a:lnTo>
                  <a:pt x="94018" y="215303"/>
                </a:lnTo>
                <a:lnTo>
                  <a:pt x="94729" y="216115"/>
                </a:lnTo>
                <a:lnTo>
                  <a:pt x="96075" y="216433"/>
                </a:lnTo>
                <a:lnTo>
                  <a:pt x="96812" y="215557"/>
                </a:lnTo>
                <a:lnTo>
                  <a:pt x="97853" y="214820"/>
                </a:lnTo>
                <a:close/>
              </a:path>
              <a:path w="247650" h="230504">
                <a:moveTo>
                  <a:pt x="98044" y="125920"/>
                </a:moveTo>
                <a:lnTo>
                  <a:pt x="97675" y="125171"/>
                </a:lnTo>
                <a:lnTo>
                  <a:pt x="97243" y="124523"/>
                </a:lnTo>
                <a:lnTo>
                  <a:pt x="96850" y="123850"/>
                </a:lnTo>
                <a:lnTo>
                  <a:pt x="96545" y="124066"/>
                </a:lnTo>
                <a:lnTo>
                  <a:pt x="96253" y="124282"/>
                </a:lnTo>
                <a:lnTo>
                  <a:pt x="95961" y="124510"/>
                </a:lnTo>
                <a:lnTo>
                  <a:pt x="96342" y="125171"/>
                </a:lnTo>
                <a:lnTo>
                  <a:pt x="96735" y="125831"/>
                </a:lnTo>
                <a:lnTo>
                  <a:pt x="97116" y="126492"/>
                </a:lnTo>
                <a:lnTo>
                  <a:pt x="97434" y="126276"/>
                </a:lnTo>
                <a:lnTo>
                  <a:pt x="98044" y="125920"/>
                </a:lnTo>
                <a:close/>
              </a:path>
              <a:path w="247650" h="230504">
                <a:moveTo>
                  <a:pt x="99390" y="66205"/>
                </a:moveTo>
                <a:lnTo>
                  <a:pt x="98945" y="65836"/>
                </a:lnTo>
                <a:lnTo>
                  <a:pt x="98513" y="65468"/>
                </a:lnTo>
                <a:lnTo>
                  <a:pt x="97904" y="64973"/>
                </a:lnTo>
                <a:lnTo>
                  <a:pt x="97472" y="65532"/>
                </a:lnTo>
                <a:lnTo>
                  <a:pt x="96850" y="65989"/>
                </a:lnTo>
                <a:lnTo>
                  <a:pt x="96888" y="66382"/>
                </a:lnTo>
                <a:lnTo>
                  <a:pt x="96913" y="66802"/>
                </a:lnTo>
                <a:lnTo>
                  <a:pt x="97764" y="67576"/>
                </a:lnTo>
                <a:lnTo>
                  <a:pt x="97929" y="67500"/>
                </a:lnTo>
                <a:lnTo>
                  <a:pt x="98488" y="67221"/>
                </a:lnTo>
                <a:lnTo>
                  <a:pt x="98920" y="66649"/>
                </a:lnTo>
                <a:lnTo>
                  <a:pt x="99390" y="66205"/>
                </a:lnTo>
                <a:close/>
              </a:path>
              <a:path w="247650" h="230504">
                <a:moveTo>
                  <a:pt x="101600" y="190639"/>
                </a:moveTo>
                <a:lnTo>
                  <a:pt x="99555" y="184746"/>
                </a:lnTo>
                <a:lnTo>
                  <a:pt x="96659" y="186550"/>
                </a:lnTo>
                <a:lnTo>
                  <a:pt x="96075" y="188468"/>
                </a:lnTo>
                <a:lnTo>
                  <a:pt x="96761" y="190995"/>
                </a:lnTo>
                <a:lnTo>
                  <a:pt x="101600" y="190639"/>
                </a:lnTo>
                <a:close/>
              </a:path>
              <a:path w="247650" h="230504">
                <a:moveTo>
                  <a:pt x="101688" y="137325"/>
                </a:moveTo>
                <a:lnTo>
                  <a:pt x="92951" y="139331"/>
                </a:lnTo>
                <a:lnTo>
                  <a:pt x="89446" y="136283"/>
                </a:lnTo>
                <a:lnTo>
                  <a:pt x="86448" y="144983"/>
                </a:lnTo>
                <a:lnTo>
                  <a:pt x="92163" y="144043"/>
                </a:lnTo>
                <a:lnTo>
                  <a:pt x="97790" y="144818"/>
                </a:lnTo>
                <a:lnTo>
                  <a:pt x="101688" y="137325"/>
                </a:lnTo>
                <a:close/>
              </a:path>
              <a:path w="247650" h="230504">
                <a:moveTo>
                  <a:pt x="101930" y="98552"/>
                </a:moveTo>
                <a:lnTo>
                  <a:pt x="95288" y="95745"/>
                </a:lnTo>
                <a:lnTo>
                  <a:pt x="90703" y="97853"/>
                </a:lnTo>
                <a:lnTo>
                  <a:pt x="84188" y="106337"/>
                </a:lnTo>
                <a:lnTo>
                  <a:pt x="89535" y="108470"/>
                </a:lnTo>
                <a:lnTo>
                  <a:pt x="94424" y="105194"/>
                </a:lnTo>
                <a:lnTo>
                  <a:pt x="99377" y="106032"/>
                </a:lnTo>
                <a:lnTo>
                  <a:pt x="101930" y="98552"/>
                </a:lnTo>
                <a:close/>
              </a:path>
              <a:path w="247650" h="230504">
                <a:moveTo>
                  <a:pt x="109943" y="124637"/>
                </a:moveTo>
                <a:lnTo>
                  <a:pt x="107454" y="124307"/>
                </a:lnTo>
                <a:lnTo>
                  <a:pt x="102844" y="123672"/>
                </a:lnTo>
                <a:lnTo>
                  <a:pt x="104876" y="128473"/>
                </a:lnTo>
                <a:lnTo>
                  <a:pt x="106514" y="128714"/>
                </a:lnTo>
                <a:lnTo>
                  <a:pt x="109943" y="124637"/>
                </a:lnTo>
                <a:close/>
              </a:path>
              <a:path w="247650" h="230504">
                <a:moveTo>
                  <a:pt x="114388" y="122555"/>
                </a:moveTo>
                <a:lnTo>
                  <a:pt x="114020" y="121488"/>
                </a:lnTo>
                <a:lnTo>
                  <a:pt x="113372" y="120840"/>
                </a:lnTo>
                <a:lnTo>
                  <a:pt x="112471" y="119557"/>
                </a:lnTo>
                <a:lnTo>
                  <a:pt x="111747" y="120802"/>
                </a:lnTo>
                <a:lnTo>
                  <a:pt x="110959" y="121780"/>
                </a:lnTo>
                <a:lnTo>
                  <a:pt x="111696" y="122643"/>
                </a:lnTo>
                <a:lnTo>
                  <a:pt x="112560" y="123126"/>
                </a:lnTo>
                <a:lnTo>
                  <a:pt x="113385" y="123545"/>
                </a:lnTo>
                <a:lnTo>
                  <a:pt x="114388" y="122555"/>
                </a:lnTo>
                <a:close/>
              </a:path>
              <a:path w="247650" h="230504">
                <a:moveTo>
                  <a:pt x="115214" y="110769"/>
                </a:moveTo>
                <a:lnTo>
                  <a:pt x="115125" y="103670"/>
                </a:lnTo>
                <a:lnTo>
                  <a:pt x="109118" y="112090"/>
                </a:lnTo>
                <a:lnTo>
                  <a:pt x="114160" y="112217"/>
                </a:lnTo>
                <a:lnTo>
                  <a:pt x="115214" y="110769"/>
                </a:lnTo>
                <a:close/>
              </a:path>
              <a:path w="247650" h="230504">
                <a:moveTo>
                  <a:pt x="118338" y="142201"/>
                </a:moveTo>
                <a:lnTo>
                  <a:pt x="117462" y="136093"/>
                </a:lnTo>
                <a:lnTo>
                  <a:pt x="115455" y="137337"/>
                </a:lnTo>
                <a:lnTo>
                  <a:pt x="113880" y="138341"/>
                </a:lnTo>
                <a:lnTo>
                  <a:pt x="110998" y="140144"/>
                </a:lnTo>
                <a:lnTo>
                  <a:pt x="118338" y="142201"/>
                </a:lnTo>
                <a:close/>
              </a:path>
              <a:path w="247650" h="230504">
                <a:moveTo>
                  <a:pt x="122428" y="203314"/>
                </a:moveTo>
                <a:lnTo>
                  <a:pt x="117436" y="201993"/>
                </a:lnTo>
                <a:lnTo>
                  <a:pt x="114858" y="203504"/>
                </a:lnTo>
                <a:lnTo>
                  <a:pt x="113258" y="208470"/>
                </a:lnTo>
                <a:lnTo>
                  <a:pt x="117475" y="209118"/>
                </a:lnTo>
                <a:lnTo>
                  <a:pt x="120434" y="207848"/>
                </a:lnTo>
                <a:lnTo>
                  <a:pt x="122428" y="203314"/>
                </a:lnTo>
                <a:close/>
              </a:path>
              <a:path w="247650" h="230504">
                <a:moveTo>
                  <a:pt x="122542" y="131457"/>
                </a:moveTo>
                <a:lnTo>
                  <a:pt x="121615" y="130213"/>
                </a:lnTo>
                <a:lnTo>
                  <a:pt x="118084" y="129349"/>
                </a:lnTo>
                <a:lnTo>
                  <a:pt x="120243" y="134200"/>
                </a:lnTo>
                <a:lnTo>
                  <a:pt x="120764" y="134035"/>
                </a:lnTo>
                <a:lnTo>
                  <a:pt x="121285" y="133858"/>
                </a:lnTo>
                <a:lnTo>
                  <a:pt x="121805" y="133692"/>
                </a:lnTo>
                <a:lnTo>
                  <a:pt x="122542" y="131457"/>
                </a:lnTo>
                <a:close/>
              </a:path>
              <a:path w="247650" h="230504">
                <a:moveTo>
                  <a:pt x="130670" y="119380"/>
                </a:moveTo>
                <a:lnTo>
                  <a:pt x="129654" y="118249"/>
                </a:lnTo>
                <a:lnTo>
                  <a:pt x="127101" y="117322"/>
                </a:lnTo>
                <a:lnTo>
                  <a:pt x="125196" y="117094"/>
                </a:lnTo>
                <a:lnTo>
                  <a:pt x="123571" y="116738"/>
                </a:lnTo>
                <a:lnTo>
                  <a:pt x="123571" y="122110"/>
                </a:lnTo>
                <a:lnTo>
                  <a:pt x="125349" y="122110"/>
                </a:lnTo>
                <a:lnTo>
                  <a:pt x="127063" y="122326"/>
                </a:lnTo>
                <a:lnTo>
                  <a:pt x="129476" y="121869"/>
                </a:lnTo>
                <a:lnTo>
                  <a:pt x="130568" y="120777"/>
                </a:lnTo>
                <a:lnTo>
                  <a:pt x="130619" y="120053"/>
                </a:lnTo>
                <a:lnTo>
                  <a:pt x="130670" y="119380"/>
                </a:lnTo>
                <a:close/>
              </a:path>
              <a:path w="247650" h="230504">
                <a:moveTo>
                  <a:pt x="132257" y="196977"/>
                </a:moveTo>
                <a:lnTo>
                  <a:pt x="127749" y="191452"/>
                </a:lnTo>
                <a:lnTo>
                  <a:pt x="126136" y="195465"/>
                </a:lnTo>
                <a:lnTo>
                  <a:pt x="127762" y="195859"/>
                </a:lnTo>
                <a:lnTo>
                  <a:pt x="132257" y="196977"/>
                </a:lnTo>
                <a:close/>
              </a:path>
              <a:path w="247650" h="230504">
                <a:moveTo>
                  <a:pt x="136639" y="106362"/>
                </a:moveTo>
                <a:lnTo>
                  <a:pt x="135559" y="105079"/>
                </a:lnTo>
                <a:lnTo>
                  <a:pt x="134759" y="103873"/>
                </a:lnTo>
                <a:lnTo>
                  <a:pt x="133578" y="104952"/>
                </a:lnTo>
                <a:lnTo>
                  <a:pt x="132549" y="105600"/>
                </a:lnTo>
                <a:lnTo>
                  <a:pt x="132003" y="106540"/>
                </a:lnTo>
                <a:lnTo>
                  <a:pt x="131838" y="106819"/>
                </a:lnTo>
                <a:lnTo>
                  <a:pt x="133248" y="108572"/>
                </a:lnTo>
                <a:lnTo>
                  <a:pt x="134696" y="108191"/>
                </a:lnTo>
                <a:lnTo>
                  <a:pt x="135737" y="107403"/>
                </a:lnTo>
                <a:lnTo>
                  <a:pt x="136639" y="106362"/>
                </a:lnTo>
                <a:close/>
              </a:path>
              <a:path w="247650" h="230504">
                <a:moveTo>
                  <a:pt x="136842" y="141414"/>
                </a:moveTo>
                <a:lnTo>
                  <a:pt x="135483" y="139001"/>
                </a:lnTo>
                <a:lnTo>
                  <a:pt x="134505" y="136893"/>
                </a:lnTo>
                <a:lnTo>
                  <a:pt x="133197" y="135026"/>
                </a:lnTo>
                <a:lnTo>
                  <a:pt x="132054" y="133388"/>
                </a:lnTo>
                <a:lnTo>
                  <a:pt x="130352" y="133134"/>
                </a:lnTo>
                <a:lnTo>
                  <a:pt x="126923" y="135763"/>
                </a:lnTo>
                <a:lnTo>
                  <a:pt x="126301" y="137515"/>
                </a:lnTo>
                <a:lnTo>
                  <a:pt x="129324" y="141909"/>
                </a:lnTo>
                <a:lnTo>
                  <a:pt x="132715" y="142659"/>
                </a:lnTo>
                <a:lnTo>
                  <a:pt x="136842" y="141414"/>
                </a:lnTo>
                <a:close/>
              </a:path>
              <a:path w="247650" h="230504">
                <a:moveTo>
                  <a:pt x="139382" y="127774"/>
                </a:moveTo>
                <a:lnTo>
                  <a:pt x="134797" y="125945"/>
                </a:lnTo>
                <a:lnTo>
                  <a:pt x="133997" y="127457"/>
                </a:lnTo>
                <a:lnTo>
                  <a:pt x="134467" y="132067"/>
                </a:lnTo>
                <a:lnTo>
                  <a:pt x="139382" y="127774"/>
                </a:lnTo>
                <a:close/>
              </a:path>
              <a:path w="247650" h="230504">
                <a:moveTo>
                  <a:pt x="139395" y="200748"/>
                </a:moveTo>
                <a:lnTo>
                  <a:pt x="137845" y="199136"/>
                </a:lnTo>
                <a:lnTo>
                  <a:pt x="136880" y="198107"/>
                </a:lnTo>
                <a:lnTo>
                  <a:pt x="135801" y="196989"/>
                </a:lnTo>
                <a:lnTo>
                  <a:pt x="133197" y="204114"/>
                </a:lnTo>
                <a:lnTo>
                  <a:pt x="139395" y="200748"/>
                </a:lnTo>
                <a:close/>
              </a:path>
              <a:path w="247650" h="230504">
                <a:moveTo>
                  <a:pt x="145034" y="123520"/>
                </a:moveTo>
                <a:lnTo>
                  <a:pt x="143700" y="120510"/>
                </a:lnTo>
                <a:lnTo>
                  <a:pt x="143256" y="120878"/>
                </a:lnTo>
                <a:lnTo>
                  <a:pt x="142367" y="121450"/>
                </a:lnTo>
                <a:lnTo>
                  <a:pt x="142862" y="122453"/>
                </a:lnTo>
                <a:lnTo>
                  <a:pt x="143484" y="123266"/>
                </a:lnTo>
                <a:lnTo>
                  <a:pt x="144043" y="124104"/>
                </a:lnTo>
                <a:lnTo>
                  <a:pt x="144373" y="123913"/>
                </a:lnTo>
                <a:lnTo>
                  <a:pt x="144703" y="123710"/>
                </a:lnTo>
                <a:lnTo>
                  <a:pt x="145034" y="123520"/>
                </a:lnTo>
                <a:close/>
              </a:path>
              <a:path w="247650" h="230504">
                <a:moveTo>
                  <a:pt x="156603" y="143852"/>
                </a:moveTo>
                <a:lnTo>
                  <a:pt x="155651" y="143116"/>
                </a:lnTo>
                <a:lnTo>
                  <a:pt x="154749" y="141973"/>
                </a:lnTo>
                <a:lnTo>
                  <a:pt x="154089" y="143421"/>
                </a:lnTo>
                <a:lnTo>
                  <a:pt x="153428" y="144272"/>
                </a:lnTo>
                <a:lnTo>
                  <a:pt x="153390" y="145745"/>
                </a:lnTo>
                <a:lnTo>
                  <a:pt x="154241" y="146367"/>
                </a:lnTo>
                <a:lnTo>
                  <a:pt x="154711" y="146977"/>
                </a:lnTo>
                <a:lnTo>
                  <a:pt x="155333" y="146075"/>
                </a:lnTo>
                <a:lnTo>
                  <a:pt x="156146" y="145249"/>
                </a:lnTo>
                <a:lnTo>
                  <a:pt x="156476" y="144246"/>
                </a:lnTo>
                <a:lnTo>
                  <a:pt x="156603" y="143852"/>
                </a:lnTo>
                <a:close/>
              </a:path>
              <a:path w="247650" h="230504">
                <a:moveTo>
                  <a:pt x="162013" y="139179"/>
                </a:moveTo>
                <a:lnTo>
                  <a:pt x="161518" y="138760"/>
                </a:lnTo>
                <a:lnTo>
                  <a:pt x="161023" y="138328"/>
                </a:lnTo>
                <a:lnTo>
                  <a:pt x="160528" y="137909"/>
                </a:lnTo>
                <a:lnTo>
                  <a:pt x="159105" y="140081"/>
                </a:lnTo>
                <a:lnTo>
                  <a:pt x="158381" y="141160"/>
                </a:lnTo>
                <a:lnTo>
                  <a:pt x="159499" y="141960"/>
                </a:lnTo>
                <a:lnTo>
                  <a:pt x="162013" y="139179"/>
                </a:lnTo>
                <a:close/>
              </a:path>
              <a:path w="247650" h="230504">
                <a:moveTo>
                  <a:pt x="164528" y="196316"/>
                </a:moveTo>
                <a:lnTo>
                  <a:pt x="162445" y="190614"/>
                </a:lnTo>
                <a:lnTo>
                  <a:pt x="160070" y="193103"/>
                </a:lnTo>
                <a:lnTo>
                  <a:pt x="156743" y="196557"/>
                </a:lnTo>
                <a:lnTo>
                  <a:pt x="157518" y="197700"/>
                </a:lnTo>
                <a:lnTo>
                  <a:pt x="164528" y="196316"/>
                </a:lnTo>
                <a:close/>
              </a:path>
              <a:path w="247650" h="230504">
                <a:moveTo>
                  <a:pt x="166763" y="202120"/>
                </a:moveTo>
                <a:lnTo>
                  <a:pt x="165912" y="200964"/>
                </a:lnTo>
                <a:lnTo>
                  <a:pt x="165074" y="201510"/>
                </a:lnTo>
                <a:lnTo>
                  <a:pt x="164249" y="202069"/>
                </a:lnTo>
                <a:lnTo>
                  <a:pt x="163410" y="202628"/>
                </a:lnTo>
                <a:lnTo>
                  <a:pt x="163766" y="203047"/>
                </a:lnTo>
                <a:lnTo>
                  <a:pt x="164363" y="203873"/>
                </a:lnTo>
                <a:lnTo>
                  <a:pt x="165252" y="203339"/>
                </a:lnTo>
                <a:lnTo>
                  <a:pt x="165989" y="202704"/>
                </a:lnTo>
                <a:lnTo>
                  <a:pt x="166763" y="202120"/>
                </a:lnTo>
                <a:close/>
              </a:path>
              <a:path w="247650" h="230504">
                <a:moveTo>
                  <a:pt x="167005" y="167259"/>
                </a:moveTo>
                <a:lnTo>
                  <a:pt x="165823" y="166395"/>
                </a:lnTo>
                <a:lnTo>
                  <a:pt x="163474" y="164642"/>
                </a:lnTo>
                <a:lnTo>
                  <a:pt x="163017" y="165087"/>
                </a:lnTo>
                <a:lnTo>
                  <a:pt x="162128" y="165989"/>
                </a:lnTo>
                <a:lnTo>
                  <a:pt x="163195" y="167005"/>
                </a:lnTo>
                <a:lnTo>
                  <a:pt x="164249" y="168033"/>
                </a:lnTo>
                <a:lnTo>
                  <a:pt x="165315" y="169049"/>
                </a:lnTo>
                <a:lnTo>
                  <a:pt x="167005" y="167259"/>
                </a:lnTo>
                <a:close/>
              </a:path>
              <a:path w="247650" h="230504">
                <a:moveTo>
                  <a:pt x="172504" y="175768"/>
                </a:moveTo>
                <a:lnTo>
                  <a:pt x="171373" y="174828"/>
                </a:lnTo>
                <a:lnTo>
                  <a:pt x="170497" y="173609"/>
                </a:lnTo>
                <a:lnTo>
                  <a:pt x="169341" y="174891"/>
                </a:lnTo>
                <a:lnTo>
                  <a:pt x="168148" y="175679"/>
                </a:lnTo>
                <a:lnTo>
                  <a:pt x="167843" y="177203"/>
                </a:lnTo>
                <a:lnTo>
                  <a:pt x="169481" y="178739"/>
                </a:lnTo>
                <a:lnTo>
                  <a:pt x="171030" y="178536"/>
                </a:lnTo>
                <a:lnTo>
                  <a:pt x="172046" y="177279"/>
                </a:lnTo>
                <a:lnTo>
                  <a:pt x="172339" y="176314"/>
                </a:lnTo>
                <a:lnTo>
                  <a:pt x="172504" y="175768"/>
                </a:lnTo>
                <a:close/>
              </a:path>
              <a:path w="247650" h="230504">
                <a:moveTo>
                  <a:pt x="178638" y="206959"/>
                </a:moveTo>
                <a:lnTo>
                  <a:pt x="177088" y="207264"/>
                </a:lnTo>
                <a:lnTo>
                  <a:pt x="175539" y="207556"/>
                </a:lnTo>
                <a:lnTo>
                  <a:pt x="173990" y="207860"/>
                </a:lnTo>
                <a:lnTo>
                  <a:pt x="175971" y="210070"/>
                </a:lnTo>
                <a:lnTo>
                  <a:pt x="177660" y="210578"/>
                </a:lnTo>
                <a:lnTo>
                  <a:pt x="178638" y="206959"/>
                </a:lnTo>
                <a:close/>
              </a:path>
              <a:path w="247650" h="230504">
                <a:moveTo>
                  <a:pt x="180149" y="179425"/>
                </a:moveTo>
                <a:lnTo>
                  <a:pt x="179311" y="174421"/>
                </a:lnTo>
                <a:lnTo>
                  <a:pt x="174205" y="176428"/>
                </a:lnTo>
                <a:lnTo>
                  <a:pt x="175577" y="178752"/>
                </a:lnTo>
                <a:lnTo>
                  <a:pt x="177050" y="180581"/>
                </a:lnTo>
                <a:lnTo>
                  <a:pt x="180149" y="179425"/>
                </a:lnTo>
                <a:close/>
              </a:path>
              <a:path w="247650" h="230504">
                <a:moveTo>
                  <a:pt x="180213" y="136575"/>
                </a:moveTo>
                <a:lnTo>
                  <a:pt x="178346" y="135953"/>
                </a:lnTo>
                <a:lnTo>
                  <a:pt x="176530" y="134721"/>
                </a:lnTo>
                <a:lnTo>
                  <a:pt x="174853" y="134886"/>
                </a:lnTo>
                <a:lnTo>
                  <a:pt x="171107" y="135267"/>
                </a:lnTo>
                <a:lnTo>
                  <a:pt x="174091" y="138188"/>
                </a:lnTo>
                <a:lnTo>
                  <a:pt x="173342" y="140119"/>
                </a:lnTo>
                <a:lnTo>
                  <a:pt x="168821" y="142062"/>
                </a:lnTo>
                <a:lnTo>
                  <a:pt x="173659" y="146481"/>
                </a:lnTo>
                <a:lnTo>
                  <a:pt x="180213" y="136575"/>
                </a:lnTo>
                <a:close/>
              </a:path>
              <a:path w="247650" h="230504">
                <a:moveTo>
                  <a:pt x="185394" y="131318"/>
                </a:moveTo>
                <a:lnTo>
                  <a:pt x="184886" y="130733"/>
                </a:lnTo>
                <a:lnTo>
                  <a:pt x="184594" y="130086"/>
                </a:lnTo>
                <a:lnTo>
                  <a:pt x="184150" y="129971"/>
                </a:lnTo>
                <a:lnTo>
                  <a:pt x="183730" y="129870"/>
                </a:lnTo>
                <a:lnTo>
                  <a:pt x="183159" y="130327"/>
                </a:lnTo>
                <a:lnTo>
                  <a:pt x="182651" y="130530"/>
                </a:lnTo>
                <a:lnTo>
                  <a:pt x="183019" y="131102"/>
                </a:lnTo>
                <a:lnTo>
                  <a:pt x="183299" y="131787"/>
                </a:lnTo>
                <a:lnTo>
                  <a:pt x="183972" y="132308"/>
                </a:lnTo>
                <a:lnTo>
                  <a:pt x="184708" y="131699"/>
                </a:lnTo>
                <a:lnTo>
                  <a:pt x="185394" y="131318"/>
                </a:lnTo>
                <a:close/>
              </a:path>
              <a:path w="247650" h="230504">
                <a:moveTo>
                  <a:pt x="188722" y="139915"/>
                </a:moveTo>
                <a:lnTo>
                  <a:pt x="188569" y="137287"/>
                </a:lnTo>
                <a:lnTo>
                  <a:pt x="186347" y="136779"/>
                </a:lnTo>
                <a:lnTo>
                  <a:pt x="185864" y="136563"/>
                </a:lnTo>
                <a:lnTo>
                  <a:pt x="184010" y="139420"/>
                </a:lnTo>
                <a:lnTo>
                  <a:pt x="182587" y="141579"/>
                </a:lnTo>
                <a:lnTo>
                  <a:pt x="181165" y="143776"/>
                </a:lnTo>
                <a:lnTo>
                  <a:pt x="183159" y="145542"/>
                </a:lnTo>
                <a:lnTo>
                  <a:pt x="185839" y="145580"/>
                </a:lnTo>
                <a:lnTo>
                  <a:pt x="188658" y="142557"/>
                </a:lnTo>
                <a:lnTo>
                  <a:pt x="188722" y="139915"/>
                </a:lnTo>
                <a:close/>
              </a:path>
              <a:path w="247650" h="230504">
                <a:moveTo>
                  <a:pt x="189966" y="204419"/>
                </a:moveTo>
                <a:lnTo>
                  <a:pt x="187375" y="202526"/>
                </a:lnTo>
                <a:lnTo>
                  <a:pt x="183972" y="205994"/>
                </a:lnTo>
                <a:lnTo>
                  <a:pt x="187071" y="207391"/>
                </a:lnTo>
                <a:lnTo>
                  <a:pt x="188671" y="206870"/>
                </a:lnTo>
                <a:lnTo>
                  <a:pt x="189966" y="204419"/>
                </a:lnTo>
                <a:close/>
              </a:path>
              <a:path w="247650" h="230504">
                <a:moveTo>
                  <a:pt x="199682" y="172021"/>
                </a:moveTo>
                <a:lnTo>
                  <a:pt x="198691" y="170421"/>
                </a:lnTo>
                <a:lnTo>
                  <a:pt x="195897" y="171272"/>
                </a:lnTo>
                <a:lnTo>
                  <a:pt x="195135" y="175348"/>
                </a:lnTo>
                <a:lnTo>
                  <a:pt x="197853" y="176314"/>
                </a:lnTo>
                <a:lnTo>
                  <a:pt x="199567" y="175971"/>
                </a:lnTo>
                <a:lnTo>
                  <a:pt x="199682" y="172021"/>
                </a:lnTo>
                <a:close/>
              </a:path>
              <a:path w="247650" h="230504">
                <a:moveTo>
                  <a:pt x="201701" y="196329"/>
                </a:moveTo>
                <a:lnTo>
                  <a:pt x="199593" y="195491"/>
                </a:lnTo>
                <a:lnTo>
                  <a:pt x="197472" y="194259"/>
                </a:lnTo>
                <a:lnTo>
                  <a:pt x="198234" y="201676"/>
                </a:lnTo>
                <a:lnTo>
                  <a:pt x="199517" y="202095"/>
                </a:lnTo>
                <a:lnTo>
                  <a:pt x="200279" y="200317"/>
                </a:lnTo>
                <a:lnTo>
                  <a:pt x="201256" y="198589"/>
                </a:lnTo>
                <a:lnTo>
                  <a:pt x="201625" y="196735"/>
                </a:lnTo>
                <a:lnTo>
                  <a:pt x="201701" y="196329"/>
                </a:lnTo>
                <a:close/>
              </a:path>
              <a:path w="247650" h="230504">
                <a:moveTo>
                  <a:pt x="215480" y="144881"/>
                </a:moveTo>
                <a:lnTo>
                  <a:pt x="215379" y="144030"/>
                </a:lnTo>
                <a:lnTo>
                  <a:pt x="215265" y="142938"/>
                </a:lnTo>
                <a:lnTo>
                  <a:pt x="214223" y="133680"/>
                </a:lnTo>
                <a:lnTo>
                  <a:pt x="213880" y="130632"/>
                </a:lnTo>
                <a:lnTo>
                  <a:pt x="213855" y="130403"/>
                </a:lnTo>
                <a:lnTo>
                  <a:pt x="212826" y="129806"/>
                </a:lnTo>
                <a:lnTo>
                  <a:pt x="210858" y="129273"/>
                </a:lnTo>
                <a:lnTo>
                  <a:pt x="209372" y="126860"/>
                </a:lnTo>
                <a:lnTo>
                  <a:pt x="209931" y="124904"/>
                </a:lnTo>
                <a:lnTo>
                  <a:pt x="209931" y="123291"/>
                </a:lnTo>
                <a:lnTo>
                  <a:pt x="203784" y="123444"/>
                </a:lnTo>
                <a:lnTo>
                  <a:pt x="202653" y="124904"/>
                </a:lnTo>
                <a:lnTo>
                  <a:pt x="203200" y="129273"/>
                </a:lnTo>
                <a:lnTo>
                  <a:pt x="203263" y="129806"/>
                </a:lnTo>
                <a:lnTo>
                  <a:pt x="203365" y="130632"/>
                </a:lnTo>
                <a:lnTo>
                  <a:pt x="207010" y="129806"/>
                </a:lnTo>
                <a:lnTo>
                  <a:pt x="207378" y="129806"/>
                </a:lnTo>
                <a:lnTo>
                  <a:pt x="209499" y="133477"/>
                </a:lnTo>
                <a:lnTo>
                  <a:pt x="209613" y="133680"/>
                </a:lnTo>
                <a:lnTo>
                  <a:pt x="208686" y="133477"/>
                </a:lnTo>
                <a:lnTo>
                  <a:pt x="207873" y="133146"/>
                </a:lnTo>
                <a:lnTo>
                  <a:pt x="200698" y="133146"/>
                </a:lnTo>
                <a:lnTo>
                  <a:pt x="196494" y="137604"/>
                </a:lnTo>
                <a:lnTo>
                  <a:pt x="190246" y="141325"/>
                </a:lnTo>
                <a:lnTo>
                  <a:pt x="189191" y="144030"/>
                </a:lnTo>
                <a:lnTo>
                  <a:pt x="193890" y="146646"/>
                </a:lnTo>
                <a:lnTo>
                  <a:pt x="195795" y="149987"/>
                </a:lnTo>
                <a:lnTo>
                  <a:pt x="192887" y="155219"/>
                </a:lnTo>
                <a:lnTo>
                  <a:pt x="196303" y="157302"/>
                </a:lnTo>
                <a:lnTo>
                  <a:pt x="198043" y="161226"/>
                </a:lnTo>
                <a:lnTo>
                  <a:pt x="200380" y="158216"/>
                </a:lnTo>
                <a:lnTo>
                  <a:pt x="202933" y="158216"/>
                </a:lnTo>
                <a:lnTo>
                  <a:pt x="205727" y="160934"/>
                </a:lnTo>
                <a:lnTo>
                  <a:pt x="206565" y="158496"/>
                </a:lnTo>
                <a:lnTo>
                  <a:pt x="206768" y="158216"/>
                </a:lnTo>
                <a:lnTo>
                  <a:pt x="208089" y="156413"/>
                </a:lnTo>
                <a:lnTo>
                  <a:pt x="206400" y="151853"/>
                </a:lnTo>
                <a:lnTo>
                  <a:pt x="204279" y="148971"/>
                </a:lnTo>
                <a:lnTo>
                  <a:pt x="202526" y="145923"/>
                </a:lnTo>
                <a:lnTo>
                  <a:pt x="203492" y="143281"/>
                </a:lnTo>
                <a:lnTo>
                  <a:pt x="203619" y="142938"/>
                </a:lnTo>
                <a:lnTo>
                  <a:pt x="208076" y="143281"/>
                </a:lnTo>
                <a:lnTo>
                  <a:pt x="210985" y="143281"/>
                </a:lnTo>
                <a:lnTo>
                  <a:pt x="212775" y="146646"/>
                </a:lnTo>
                <a:lnTo>
                  <a:pt x="215480" y="144881"/>
                </a:lnTo>
                <a:close/>
              </a:path>
              <a:path w="247650" h="230504">
                <a:moveTo>
                  <a:pt x="224231" y="166268"/>
                </a:moveTo>
                <a:lnTo>
                  <a:pt x="220929" y="164363"/>
                </a:lnTo>
                <a:lnTo>
                  <a:pt x="218160" y="166903"/>
                </a:lnTo>
                <a:lnTo>
                  <a:pt x="220522" y="166662"/>
                </a:lnTo>
                <a:lnTo>
                  <a:pt x="222377" y="166458"/>
                </a:lnTo>
                <a:lnTo>
                  <a:pt x="224231" y="166268"/>
                </a:lnTo>
                <a:close/>
              </a:path>
              <a:path w="247650" h="230504">
                <a:moveTo>
                  <a:pt x="227711" y="162547"/>
                </a:moveTo>
                <a:lnTo>
                  <a:pt x="226860" y="160223"/>
                </a:lnTo>
                <a:lnTo>
                  <a:pt x="226161" y="156311"/>
                </a:lnTo>
                <a:lnTo>
                  <a:pt x="219595" y="155651"/>
                </a:lnTo>
                <a:lnTo>
                  <a:pt x="220014" y="151434"/>
                </a:lnTo>
                <a:lnTo>
                  <a:pt x="219125" y="147789"/>
                </a:lnTo>
                <a:lnTo>
                  <a:pt x="214896" y="149225"/>
                </a:lnTo>
                <a:lnTo>
                  <a:pt x="216992" y="153301"/>
                </a:lnTo>
                <a:lnTo>
                  <a:pt x="213436" y="158140"/>
                </a:lnTo>
                <a:lnTo>
                  <a:pt x="211315" y="160553"/>
                </a:lnTo>
                <a:lnTo>
                  <a:pt x="209296" y="163055"/>
                </a:lnTo>
                <a:lnTo>
                  <a:pt x="214007" y="166573"/>
                </a:lnTo>
                <a:lnTo>
                  <a:pt x="214807" y="166319"/>
                </a:lnTo>
                <a:lnTo>
                  <a:pt x="218782" y="160845"/>
                </a:lnTo>
                <a:lnTo>
                  <a:pt x="227711" y="162547"/>
                </a:lnTo>
                <a:close/>
              </a:path>
              <a:path w="247650" h="230504">
                <a:moveTo>
                  <a:pt x="232460" y="160515"/>
                </a:moveTo>
                <a:close/>
              </a:path>
              <a:path w="247650" h="230504">
                <a:moveTo>
                  <a:pt x="235889" y="156286"/>
                </a:moveTo>
                <a:lnTo>
                  <a:pt x="235724" y="155905"/>
                </a:lnTo>
                <a:lnTo>
                  <a:pt x="235546" y="155536"/>
                </a:lnTo>
                <a:lnTo>
                  <a:pt x="235381" y="155155"/>
                </a:lnTo>
                <a:lnTo>
                  <a:pt x="233794" y="155600"/>
                </a:lnTo>
                <a:lnTo>
                  <a:pt x="230454" y="156514"/>
                </a:lnTo>
                <a:lnTo>
                  <a:pt x="232397" y="160337"/>
                </a:lnTo>
                <a:lnTo>
                  <a:pt x="233540" y="158965"/>
                </a:lnTo>
                <a:lnTo>
                  <a:pt x="234721" y="157632"/>
                </a:lnTo>
                <a:lnTo>
                  <a:pt x="235889" y="156286"/>
                </a:lnTo>
                <a:close/>
              </a:path>
              <a:path w="247650" h="230504">
                <a:moveTo>
                  <a:pt x="245808" y="196684"/>
                </a:moveTo>
                <a:lnTo>
                  <a:pt x="245097" y="195910"/>
                </a:lnTo>
                <a:lnTo>
                  <a:pt x="244017" y="196570"/>
                </a:lnTo>
                <a:lnTo>
                  <a:pt x="243027" y="197281"/>
                </a:lnTo>
                <a:lnTo>
                  <a:pt x="242036" y="197980"/>
                </a:lnTo>
                <a:lnTo>
                  <a:pt x="242531" y="198526"/>
                </a:lnTo>
                <a:lnTo>
                  <a:pt x="243027" y="199085"/>
                </a:lnTo>
                <a:lnTo>
                  <a:pt x="243522" y="199631"/>
                </a:lnTo>
                <a:lnTo>
                  <a:pt x="244271" y="198691"/>
                </a:lnTo>
                <a:lnTo>
                  <a:pt x="245059" y="197764"/>
                </a:lnTo>
                <a:lnTo>
                  <a:pt x="245745" y="196773"/>
                </a:lnTo>
                <a:close/>
              </a:path>
              <a:path w="247650" h="230504">
                <a:moveTo>
                  <a:pt x="247650" y="155727"/>
                </a:moveTo>
                <a:lnTo>
                  <a:pt x="245491" y="153301"/>
                </a:lnTo>
                <a:lnTo>
                  <a:pt x="240753" y="153174"/>
                </a:lnTo>
                <a:lnTo>
                  <a:pt x="238633" y="155994"/>
                </a:lnTo>
                <a:lnTo>
                  <a:pt x="237375" y="160388"/>
                </a:lnTo>
                <a:lnTo>
                  <a:pt x="236689" y="160451"/>
                </a:lnTo>
                <a:lnTo>
                  <a:pt x="234784" y="160439"/>
                </a:lnTo>
                <a:lnTo>
                  <a:pt x="233197" y="161213"/>
                </a:lnTo>
                <a:lnTo>
                  <a:pt x="232206" y="162534"/>
                </a:lnTo>
                <a:lnTo>
                  <a:pt x="232359" y="160477"/>
                </a:lnTo>
                <a:lnTo>
                  <a:pt x="229870" y="159042"/>
                </a:lnTo>
                <a:lnTo>
                  <a:pt x="229235" y="161556"/>
                </a:lnTo>
                <a:lnTo>
                  <a:pt x="227939" y="162648"/>
                </a:lnTo>
                <a:lnTo>
                  <a:pt x="227495" y="165176"/>
                </a:lnTo>
                <a:lnTo>
                  <a:pt x="228714" y="166598"/>
                </a:lnTo>
                <a:lnTo>
                  <a:pt x="231813" y="167881"/>
                </a:lnTo>
                <a:lnTo>
                  <a:pt x="231902" y="166738"/>
                </a:lnTo>
                <a:lnTo>
                  <a:pt x="232422" y="167284"/>
                </a:lnTo>
                <a:lnTo>
                  <a:pt x="233184" y="167665"/>
                </a:lnTo>
                <a:lnTo>
                  <a:pt x="235445" y="168960"/>
                </a:lnTo>
                <a:lnTo>
                  <a:pt x="238036" y="168198"/>
                </a:lnTo>
                <a:lnTo>
                  <a:pt x="239687" y="166598"/>
                </a:lnTo>
                <a:lnTo>
                  <a:pt x="240804" y="165519"/>
                </a:lnTo>
                <a:lnTo>
                  <a:pt x="241439" y="164261"/>
                </a:lnTo>
                <a:lnTo>
                  <a:pt x="240423" y="162344"/>
                </a:lnTo>
                <a:lnTo>
                  <a:pt x="240144" y="161950"/>
                </a:lnTo>
                <a:lnTo>
                  <a:pt x="239852" y="161607"/>
                </a:lnTo>
                <a:lnTo>
                  <a:pt x="241427" y="161671"/>
                </a:lnTo>
                <a:lnTo>
                  <a:pt x="242074" y="160959"/>
                </a:lnTo>
                <a:lnTo>
                  <a:pt x="247650" y="155727"/>
                </a:lnTo>
                <a:close/>
              </a:path>
            </a:pathLst>
          </a:custGeom>
          <a:solidFill>
            <a:srgbClr val="08395D">
              <a:alpha val="46000"/>
            </a:srgbClr>
          </a:solidFill>
        </p:spPr>
        <p:txBody>
          <a:bodyPr wrap="square" lIns="0" tIns="0" rIns="0" bIns="0" rtlCol="0"/>
          <a:lstStyle/>
          <a:p>
            <a:endParaRPr/>
          </a:p>
        </p:txBody>
      </p:sp>
      <p:sp>
        <p:nvSpPr>
          <p:cNvPr id="232" name="bg object 232"/>
          <p:cNvSpPr/>
          <p:nvPr/>
        </p:nvSpPr>
        <p:spPr>
          <a:xfrm>
            <a:off x="7578014" y="3926090"/>
            <a:ext cx="288290" cy="197485"/>
          </a:xfrm>
          <a:custGeom>
            <a:avLst/>
            <a:gdLst/>
            <a:ahLst/>
            <a:cxnLst/>
            <a:rect l="l" t="t" r="r" b="b"/>
            <a:pathLst>
              <a:path w="288290" h="197485">
                <a:moveTo>
                  <a:pt x="5892" y="169646"/>
                </a:moveTo>
                <a:lnTo>
                  <a:pt x="876" y="170192"/>
                </a:lnTo>
                <a:lnTo>
                  <a:pt x="546" y="170345"/>
                </a:lnTo>
                <a:lnTo>
                  <a:pt x="190" y="172974"/>
                </a:lnTo>
                <a:lnTo>
                  <a:pt x="0" y="174409"/>
                </a:lnTo>
                <a:lnTo>
                  <a:pt x="177" y="175882"/>
                </a:lnTo>
                <a:lnTo>
                  <a:pt x="203" y="177342"/>
                </a:lnTo>
                <a:lnTo>
                  <a:pt x="5892" y="169646"/>
                </a:lnTo>
                <a:close/>
              </a:path>
              <a:path w="288290" h="197485">
                <a:moveTo>
                  <a:pt x="7251" y="125742"/>
                </a:moveTo>
                <a:lnTo>
                  <a:pt x="6540" y="124942"/>
                </a:lnTo>
                <a:lnTo>
                  <a:pt x="5524" y="125514"/>
                </a:lnTo>
                <a:lnTo>
                  <a:pt x="4660" y="126136"/>
                </a:lnTo>
                <a:lnTo>
                  <a:pt x="3784" y="126733"/>
                </a:lnTo>
                <a:lnTo>
                  <a:pt x="4191" y="127190"/>
                </a:lnTo>
                <a:lnTo>
                  <a:pt x="4597" y="127635"/>
                </a:lnTo>
                <a:lnTo>
                  <a:pt x="4991" y="128092"/>
                </a:lnTo>
                <a:lnTo>
                  <a:pt x="6515" y="126568"/>
                </a:lnTo>
                <a:lnTo>
                  <a:pt x="7251" y="125742"/>
                </a:lnTo>
                <a:close/>
              </a:path>
              <a:path w="288290" h="197485">
                <a:moveTo>
                  <a:pt x="9055" y="59956"/>
                </a:moveTo>
                <a:lnTo>
                  <a:pt x="7658" y="57226"/>
                </a:lnTo>
                <a:lnTo>
                  <a:pt x="6248" y="53009"/>
                </a:lnTo>
                <a:lnTo>
                  <a:pt x="4533" y="53365"/>
                </a:lnTo>
                <a:lnTo>
                  <a:pt x="3048" y="54686"/>
                </a:lnTo>
                <a:lnTo>
                  <a:pt x="63" y="60972"/>
                </a:lnTo>
                <a:lnTo>
                  <a:pt x="1892" y="63614"/>
                </a:lnTo>
                <a:lnTo>
                  <a:pt x="4305" y="62750"/>
                </a:lnTo>
                <a:lnTo>
                  <a:pt x="9055" y="59956"/>
                </a:lnTo>
                <a:close/>
              </a:path>
              <a:path w="288290" h="197485">
                <a:moveTo>
                  <a:pt x="10274" y="98831"/>
                </a:moveTo>
                <a:lnTo>
                  <a:pt x="9893" y="97612"/>
                </a:lnTo>
                <a:lnTo>
                  <a:pt x="9715" y="97002"/>
                </a:lnTo>
                <a:lnTo>
                  <a:pt x="8026" y="96939"/>
                </a:lnTo>
                <a:lnTo>
                  <a:pt x="5981" y="95707"/>
                </a:lnTo>
                <a:lnTo>
                  <a:pt x="5118" y="98513"/>
                </a:lnTo>
                <a:lnTo>
                  <a:pt x="4953" y="99021"/>
                </a:lnTo>
                <a:lnTo>
                  <a:pt x="5994" y="100482"/>
                </a:lnTo>
                <a:lnTo>
                  <a:pt x="7594" y="100050"/>
                </a:lnTo>
                <a:lnTo>
                  <a:pt x="8915" y="99402"/>
                </a:lnTo>
                <a:lnTo>
                  <a:pt x="10274" y="98831"/>
                </a:lnTo>
                <a:close/>
              </a:path>
              <a:path w="288290" h="197485">
                <a:moveTo>
                  <a:pt x="17538" y="191528"/>
                </a:moveTo>
                <a:lnTo>
                  <a:pt x="15836" y="190754"/>
                </a:lnTo>
                <a:lnTo>
                  <a:pt x="12852" y="191198"/>
                </a:lnTo>
                <a:lnTo>
                  <a:pt x="11874" y="191681"/>
                </a:lnTo>
                <a:lnTo>
                  <a:pt x="10871" y="192024"/>
                </a:lnTo>
                <a:lnTo>
                  <a:pt x="11099" y="192760"/>
                </a:lnTo>
                <a:lnTo>
                  <a:pt x="11480" y="193497"/>
                </a:lnTo>
                <a:lnTo>
                  <a:pt x="11582" y="196570"/>
                </a:lnTo>
                <a:lnTo>
                  <a:pt x="12966" y="197472"/>
                </a:lnTo>
                <a:lnTo>
                  <a:pt x="15951" y="196303"/>
                </a:lnTo>
                <a:lnTo>
                  <a:pt x="17221" y="194779"/>
                </a:lnTo>
                <a:lnTo>
                  <a:pt x="17335" y="193497"/>
                </a:lnTo>
                <a:lnTo>
                  <a:pt x="17411" y="192760"/>
                </a:lnTo>
                <a:lnTo>
                  <a:pt x="17538" y="191528"/>
                </a:lnTo>
                <a:close/>
              </a:path>
              <a:path w="288290" h="197485">
                <a:moveTo>
                  <a:pt x="19075" y="149733"/>
                </a:moveTo>
                <a:lnTo>
                  <a:pt x="18643" y="149402"/>
                </a:lnTo>
                <a:lnTo>
                  <a:pt x="18148" y="148729"/>
                </a:lnTo>
                <a:lnTo>
                  <a:pt x="17792" y="148793"/>
                </a:lnTo>
                <a:lnTo>
                  <a:pt x="17094" y="148920"/>
                </a:lnTo>
                <a:lnTo>
                  <a:pt x="16459" y="149453"/>
                </a:lnTo>
                <a:lnTo>
                  <a:pt x="14909" y="150317"/>
                </a:lnTo>
                <a:lnTo>
                  <a:pt x="15989" y="150888"/>
                </a:lnTo>
                <a:lnTo>
                  <a:pt x="16675" y="151523"/>
                </a:lnTo>
                <a:lnTo>
                  <a:pt x="17792" y="151028"/>
                </a:lnTo>
                <a:lnTo>
                  <a:pt x="18389" y="150304"/>
                </a:lnTo>
                <a:lnTo>
                  <a:pt x="19075" y="149733"/>
                </a:lnTo>
                <a:close/>
              </a:path>
              <a:path w="288290" h="197485">
                <a:moveTo>
                  <a:pt x="20637" y="32804"/>
                </a:moveTo>
                <a:lnTo>
                  <a:pt x="14160" y="27127"/>
                </a:lnTo>
                <a:lnTo>
                  <a:pt x="17018" y="23482"/>
                </a:lnTo>
                <a:lnTo>
                  <a:pt x="12039" y="21272"/>
                </a:lnTo>
                <a:lnTo>
                  <a:pt x="9398" y="24638"/>
                </a:lnTo>
                <a:lnTo>
                  <a:pt x="5321" y="26809"/>
                </a:lnTo>
                <a:lnTo>
                  <a:pt x="9715" y="27990"/>
                </a:lnTo>
                <a:lnTo>
                  <a:pt x="12992" y="36042"/>
                </a:lnTo>
                <a:lnTo>
                  <a:pt x="20637" y="32804"/>
                </a:lnTo>
                <a:close/>
              </a:path>
              <a:path w="288290" h="197485">
                <a:moveTo>
                  <a:pt x="21793" y="119786"/>
                </a:moveTo>
                <a:lnTo>
                  <a:pt x="21526" y="117767"/>
                </a:lnTo>
                <a:lnTo>
                  <a:pt x="17805" y="117779"/>
                </a:lnTo>
                <a:lnTo>
                  <a:pt x="16713" y="118618"/>
                </a:lnTo>
                <a:lnTo>
                  <a:pt x="16637" y="119176"/>
                </a:lnTo>
                <a:lnTo>
                  <a:pt x="16205" y="122339"/>
                </a:lnTo>
                <a:lnTo>
                  <a:pt x="18376" y="122618"/>
                </a:lnTo>
                <a:lnTo>
                  <a:pt x="21259" y="122605"/>
                </a:lnTo>
                <a:lnTo>
                  <a:pt x="21793" y="119786"/>
                </a:lnTo>
                <a:close/>
              </a:path>
              <a:path w="288290" h="197485">
                <a:moveTo>
                  <a:pt x="23634" y="86944"/>
                </a:moveTo>
                <a:lnTo>
                  <a:pt x="17145" y="87541"/>
                </a:lnTo>
                <a:lnTo>
                  <a:pt x="21259" y="89674"/>
                </a:lnTo>
                <a:lnTo>
                  <a:pt x="23634" y="86944"/>
                </a:lnTo>
                <a:close/>
              </a:path>
              <a:path w="288290" h="197485">
                <a:moveTo>
                  <a:pt x="29667" y="42900"/>
                </a:moveTo>
                <a:lnTo>
                  <a:pt x="25615" y="39204"/>
                </a:lnTo>
                <a:lnTo>
                  <a:pt x="22733" y="40055"/>
                </a:lnTo>
                <a:lnTo>
                  <a:pt x="19850" y="41122"/>
                </a:lnTo>
                <a:lnTo>
                  <a:pt x="14185" y="42240"/>
                </a:lnTo>
                <a:lnTo>
                  <a:pt x="11938" y="43522"/>
                </a:lnTo>
                <a:lnTo>
                  <a:pt x="9829" y="45021"/>
                </a:lnTo>
                <a:lnTo>
                  <a:pt x="7747" y="46507"/>
                </a:lnTo>
                <a:lnTo>
                  <a:pt x="7975" y="47612"/>
                </a:lnTo>
                <a:lnTo>
                  <a:pt x="10337" y="49441"/>
                </a:lnTo>
                <a:lnTo>
                  <a:pt x="13652" y="44348"/>
                </a:lnTo>
                <a:lnTo>
                  <a:pt x="20320" y="42938"/>
                </a:lnTo>
                <a:lnTo>
                  <a:pt x="24574" y="46964"/>
                </a:lnTo>
                <a:lnTo>
                  <a:pt x="29489" y="44183"/>
                </a:lnTo>
                <a:lnTo>
                  <a:pt x="29667" y="42900"/>
                </a:lnTo>
                <a:close/>
              </a:path>
              <a:path w="288290" h="197485">
                <a:moveTo>
                  <a:pt x="29705" y="22174"/>
                </a:moveTo>
                <a:lnTo>
                  <a:pt x="29616" y="20891"/>
                </a:lnTo>
                <a:lnTo>
                  <a:pt x="29616" y="19621"/>
                </a:lnTo>
                <a:lnTo>
                  <a:pt x="28041" y="19443"/>
                </a:lnTo>
                <a:lnTo>
                  <a:pt x="27254" y="19342"/>
                </a:lnTo>
                <a:lnTo>
                  <a:pt x="27254" y="23583"/>
                </a:lnTo>
                <a:lnTo>
                  <a:pt x="28041" y="23533"/>
                </a:lnTo>
                <a:lnTo>
                  <a:pt x="29476" y="23583"/>
                </a:lnTo>
                <a:lnTo>
                  <a:pt x="29514" y="23406"/>
                </a:lnTo>
                <a:lnTo>
                  <a:pt x="29705" y="22174"/>
                </a:lnTo>
                <a:close/>
              </a:path>
              <a:path w="288290" h="197485">
                <a:moveTo>
                  <a:pt x="32956" y="86398"/>
                </a:moveTo>
                <a:lnTo>
                  <a:pt x="32562" y="86296"/>
                </a:lnTo>
                <a:lnTo>
                  <a:pt x="31775" y="86118"/>
                </a:lnTo>
                <a:lnTo>
                  <a:pt x="31470" y="86880"/>
                </a:lnTo>
                <a:lnTo>
                  <a:pt x="30899" y="87668"/>
                </a:lnTo>
                <a:lnTo>
                  <a:pt x="30975" y="89166"/>
                </a:lnTo>
                <a:lnTo>
                  <a:pt x="31623" y="89877"/>
                </a:lnTo>
                <a:lnTo>
                  <a:pt x="32004" y="90614"/>
                </a:lnTo>
                <a:lnTo>
                  <a:pt x="32956" y="90347"/>
                </a:lnTo>
                <a:lnTo>
                  <a:pt x="32956" y="86398"/>
                </a:lnTo>
                <a:close/>
              </a:path>
              <a:path w="288290" h="197485">
                <a:moveTo>
                  <a:pt x="33413" y="10414"/>
                </a:moveTo>
                <a:lnTo>
                  <a:pt x="31788" y="9728"/>
                </a:lnTo>
                <a:lnTo>
                  <a:pt x="30721" y="12649"/>
                </a:lnTo>
                <a:lnTo>
                  <a:pt x="30175" y="14109"/>
                </a:lnTo>
                <a:lnTo>
                  <a:pt x="31559" y="14681"/>
                </a:lnTo>
                <a:lnTo>
                  <a:pt x="32181" y="13258"/>
                </a:lnTo>
                <a:lnTo>
                  <a:pt x="32791" y="11836"/>
                </a:lnTo>
                <a:lnTo>
                  <a:pt x="33413" y="10414"/>
                </a:lnTo>
                <a:close/>
              </a:path>
              <a:path w="288290" h="197485">
                <a:moveTo>
                  <a:pt x="36283" y="5918"/>
                </a:moveTo>
                <a:lnTo>
                  <a:pt x="32791" y="2921"/>
                </a:lnTo>
                <a:lnTo>
                  <a:pt x="30721" y="5016"/>
                </a:lnTo>
                <a:lnTo>
                  <a:pt x="28994" y="8204"/>
                </a:lnTo>
                <a:lnTo>
                  <a:pt x="36283" y="5918"/>
                </a:lnTo>
                <a:close/>
              </a:path>
              <a:path w="288290" h="197485">
                <a:moveTo>
                  <a:pt x="36715" y="95834"/>
                </a:moveTo>
                <a:lnTo>
                  <a:pt x="36703" y="94119"/>
                </a:lnTo>
                <a:lnTo>
                  <a:pt x="35407" y="92544"/>
                </a:lnTo>
                <a:lnTo>
                  <a:pt x="34683" y="92544"/>
                </a:lnTo>
                <a:lnTo>
                  <a:pt x="33553" y="92557"/>
                </a:lnTo>
                <a:lnTo>
                  <a:pt x="32435" y="93649"/>
                </a:lnTo>
                <a:lnTo>
                  <a:pt x="30276" y="94869"/>
                </a:lnTo>
                <a:lnTo>
                  <a:pt x="32423" y="96164"/>
                </a:lnTo>
                <a:lnTo>
                  <a:pt x="33489" y="97282"/>
                </a:lnTo>
                <a:lnTo>
                  <a:pt x="34632" y="97345"/>
                </a:lnTo>
                <a:lnTo>
                  <a:pt x="35331" y="97396"/>
                </a:lnTo>
                <a:lnTo>
                  <a:pt x="36715" y="95834"/>
                </a:lnTo>
                <a:close/>
              </a:path>
              <a:path w="288290" h="197485">
                <a:moveTo>
                  <a:pt x="38887" y="119367"/>
                </a:moveTo>
                <a:lnTo>
                  <a:pt x="29933" y="116370"/>
                </a:lnTo>
                <a:lnTo>
                  <a:pt x="26390" y="123736"/>
                </a:lnTo>
                <a:lnTo>
                  <a:pt x="38887" y="119367"/>
                </a:lnTo>
                <a:close/>
              </a:path>
              <a:path w="288290" h="197485">
                <a:moveTo>
                  <a:pt x="45542" y="125209"/>
                </a:moveTo>
                <a:lnTo>
                  <a:pt x="44970" y="124460"/>
                </a:lnTo>
                <a:lnTo>
                  <a:pt x="44437" y="123113"/>
                </a:lnTo>
                <a:lnTo>
                  <a:pt x="42786" y="123024"/>
                </a:lnTo>
                <a:lnTo>
                  <a:pt x="41706" y="123786"/>
                </a:lnTo>
                <a:lnTo>
                  <a:pt x="40055" y="124434"/>
                </a:lnTo>
                <a:lnTo>
                  <a:pt x="41198" y="125653"/>
                </a:lnTo>
                <a:lnTo>
                  <a:pt x="41960" y="127025"/>
                </a:lnTo>
                <a:lnTo>
                  <a:pt x="43586" y="126809"/>
                </a:lnTo>
                <a:lnTo>
                  <a:pt x="44538" y="125831"/>
                </a:lnTo>
                <a:lnTo>
                  <a:pt x="45542" y="125209"/>
                </a:lnTo>
                <a:close/>
              </a:path>
              <a:path w="288290" h="197485">
                <a:moveTo>
                  <a:pt x="47028" y="145783"/>
                </a:moveTo>
                <a:lnTo>
                  <a:pt x="45618" y="144970"/>
                </a:lnTo>
                <a:lnTo>
                  <a:pt x="44704" y="144018"/>
                </a:lnTo>
                <a:lnTo>
                  <a:pt x="43967" y="144132"/>
                </a:lnTo>
                <a:lnTo>
                  <a:pt x="43230" y="144259"/>
                </a:lnTo>
                <a:lnTo>
                  <a:pt x="42672" y="145440"/>
                </a:lnTo>
                <a:lnTo>
                  <a:pt x="42024" y="146164"/>
                </a:lnTo>
                <a:lnTo>
                  <a:pt x="42786" y="146748"/>
                </a:lnTo>
                <a:lnTo>
                  <a:pt x="43535" y="147777"/>
                </a:lnTo>
                <a:lnTo>
                  <a:pt x="44310" y="147789"/>
                </a:lnTo>
                <a:lnTo>
                  <a:pt x="45034" y="147802"/>
                </a:lnTo>
                <a:lnTo>
                  <a:pt x="45783" y="146761"/>
                </a:lnTo>
                <a:lnTo>
                  <a:pt x="47028" y="145783"/>
                </a:lnTo>
                <a:close/>
              </a:path>
              <a:path w="288290" h="197485">
                <a:moveTo>
                  <a:pt x="51130" y="37388"/>
                </a:moveTo>
                <a:lnTo>
                  <a:pt x="50660" y="36830"/>
                </a:lnTo>
                <a:lnTo>
                  <a:pt x="50177" y="36271"/>
                </a:lnTo>
                <a:lnTo>
                  <a:pt x="49555" y="35534"/>
                </a:lnTo>
                <a:lnTo>
                  <a:pt x="48869" y="36156"/>
                </a:lnTo>
                <a:lnTo>
                  <a:pt x="48094" y="36715"/>
                </a:lnTo>
                <a:lnTo>
                  <a:pt x="48488" y="37528"/>
                </a:lnTo>
                <a:lnTo>
                  <a:pt x="49047" y="38087"/>
                </a:lnTo>
                <a:lnTo>
                  <a:pt x="49517" y="38696"/>
                </a:lnTo>
                <a:lnTo>
                  <a:pt x="50063" y="38265"/>
                </a:lnTo>
                <a:lnTo>
                  <a:pt x="50596" y="37820"/>
                </a:lnTo>
                <a:lnTo>
                  <a:pt x="51130" y="37388"/>
                </a:lnTo>
                <a:close/>
              </a:path>
              <a:path w="288290" h="197485">
                <a:moveTo>
                  <a:pt x="51676" y="29286"/>
                </a:moveTo>
                <a:lnTo>
                  <a:pt x="47447" y="25908"/>
                </a:lnTo>
                <a:lnTo>
                  <a:pt x="45681" y="26479"/>
                </a:lnTo>
                <a:lnTo>
                  <a:pt x="43510" y="31953"/>
                </a:lnTo>
                <a:lnTo>
                  <a:pt x="46951" y="33096"/>
                </a:lnTo>
                <a:lnTo>
                  <a:pt x="49872" y="33083"/>
                </a:lnTo>
                <a:lnTo>
                  <a:pt x="51676" y="29286"/>
                </a:lnTo>
                <a:close/>
              </a:path>
              <a:path w="288290" h="197485">
                <a:moveTo>
                  <a:pt x="53200" y="115760"/>
                </a:moveTo>
                <a:lnTo>
                  <a:pt x="52349" y="115189"/>
                </a:lnTo>
                <a:lnTo>
                  <a:pt x="51333" y="113982"/>
                </a:lnTo>
                <a:lnTo>
                  <a:pt x="50888" y="115392"/>
                </a:lnTo>
                <a:lnTo>
                  <a:pt x="50457" y="116078"/>
                </a:lnTo>
                <a:lnTo>
                  <a:pt x="50609" y="117157"/>
                </a:lnTo>
                <a:lnTo>
                  <a:pt x="51612" y="117944"/>
                </a:lnTo>
                <a:lnTo>
                  <a:pt x="51739" y="117856"/>
                </a:lnTo>
                <a:lnTo>
                  <a:pt x="52336" y="117475"/>
                </a:lnTo>
                <a:lnTo>
                  <a:pt x="53162" y="116865"/>
                </a:lnTo>
                <a:lnTo>
                  <a:pt x="53187" y="116306"/>
                </a:lnTo>
                <a:lnTo>
                  <a:pt x="53200" y="115760"/>
                </a:lnTo>
                <a:close/>
              </a:path>
              <a:path w="288290" h="197485">
                <a:moveTo>
                  <a:pt x="54737" y="148399"/>
                </a:moveTo>
                <a:lnTo>
                  <a:pt x="52743" y="150037"/>
                </a:lnTo>
                <a:lnTo>
                  <a:pt x="51955" y="150660"/>
                </a:lnTo>
                <a:lnTo>
                  <a:pt x="51181" y="151295"/>
                </a:lnTo>
                <a:lnTo>
                  <a:pt x="51422" y="151638"/>
                </a:lnTo>
                <a:lnTo>
                  <a:pt x="51917" y="152311"/>
                </a:lnTo>
                <a:lnTo>
                  <a:pt x="52438" y="152044"/>
                </a:lnTo>
                <a:lnTo>
                  <a:pt x="53098" y="151879"/>
                </a:lnTo>
                <a:lnTo>
                  <a:pt x="53848" y="151003"/>
                </a:lnTo>
                <a:lnTo>
                  <a:pt x="53962" y="150317"/>
                </a:lnTo>
                <a:lnTo>
                  <a:pt x="54737" y="148399"/>
                </a:lnTo>
                <a:close/>
              </a:path>
              <a:path w="288290" h="197485">
                <a:moveTo>
                  <a:pt x="54825" y="157721"/>
                </a:moveTo>
                <a:lnTo>
                  <a:pt x="51396" y="156603"/>
                </a:lnTo>
                <a:lnTo>
                  <a:pt x="49428" y="158013"/>
                </a:lnTo>
                <a:lnTo>
                  <a:pt x="46863" y="161531"/>
                </a:lnTo>
                <a:lnTo>
                  <a:pt x="51015" y="161404"/>
                </a:lnTo>
                <a:lnTo>
                  <a:pt x="54203" y="162445"/>
                </a:lnTo>
                <a:lnTo>
                  <a:pt x="54825" y="157721"/>
                </a:lnTo>
                <a:close/>
              </a:path>
              <a:path w="288290" h="197485">
                <a:moveTo>
                  <a:pt x="58064" y="6248"/>
                </a:moveTo>
                <a:lnTo>
                  <a:pt x="57975" y="3619"/>
                </a:lnTo>
                <a:lnTo>
                  <a:pt x="56172" y="1943"/>
                </a:lnTo>
                <a:lnTo>
                  <a:pt x="54089" y="0"/>
                </a:lnTo>
                <a:lnTo>
                  <a:pt x="52654" y="558"/>
                </a:lnTo>
                <a:lnTo>
                  <a:pt x="48602" y="5118"/>
                </a:lnTo>
                <a:lnTo>
                  <a:pt x="52184" y="8775"/>
                </a:lnTo>
                <a:lnTo>
                  <a:pt x="54381" y="9448"/>
                </a:lnTo>
                <a:lnTo>
                  <a:pt x="58064" y="6248"/>
                </a:lnTo>
                <a:close/>
              </a:path>
              <a:path w="288290" h="197485">
                <a:moveTo>
                  <a:pt x="58432" y="144233"/>
                </a:moveTo>
                <a:lnTo>
                  <a:pt x="57658" y="142963"/>
                </a:lnTo>
                <a:lnTo>
                  <a:pt x="57391" y="142049"/>
                </a:lnTo>
                <a:lnTo>
                  <a:pt x="54533" y="143167"/>
                </a:lnTo>
                <a:lnTo>
                  <a:pt x="52679" y="143878"/>
                </a:lnTo>
                <a:lnTo>
                  <a:pt x="54978" y="146304"/>
                </a:lnTo>
                <a:lnTo>
                  <a:pt x="56654" y="146773"/>
                </a:lnTo>
                <a:lnTo>
                  <a:pt x="58432" y="144233"/>
                </a:lnTo>
                <a:close/>
              </a:path>
              <a:path w="288290" h="197485">
                <a:moveTo>
                  <a:pt x="62230" y="87503"/>
                </a:moveTo>
                <a:lnTo>
                  <a:pt x="59626" y="84340"/>
                </a:lnTo>
                <a:lnTo>
                  <a:pt x="58000" y="86042"/>
                </a:lnTo>
                <a:lnTo>
                  <a:pt x="56476" y="87807"/>
                </a:lnTo>
                <a:lnTo>
                  <a:pt x="57289" y="90462"/>
                </a:lnTo>
                <a:lnTo>
                  <a:pt x="58737" y="91935"/>
                </a:lnTo>
                <a:lnTo>
                  <a:pt x="61277" y="90258"/>
                </a:lnTo>
                <a:lnTo>
                  <a:pt x="61937" y="89827"/>
                </a:lnTo>
                <a:lnTo>
                  <a:pt x="62230" y="87503"/>
                </a:lnTo>
                <a:close/>
              </a:path>
              <a:path w="288290" h="197485">
                <a:moveTo>
                  <a:pt x="64477" y="120738"/>
                </a:moveTo>
                <a:lnTo>
                  <a:pt x="62547" y="116509"/>
                </a:lnTo>
                <a:lnTo>
                  <a:pt x="58610" y="119570"/>
                </a:lnTo>
                <a:lnTo>
                  <a:pt x="56540" y="118338"/>
                </a:lnTo>
                <a:lnTo>
                  <a:pt x="55105" y="120446"/>
                </a:lnTo>
                <a:lnTo>
                  <a:pt x="54013" y="122275"/>
                </a:lnTo>
                <a:lnTo>
                  <a:pt x="51422" y="125514"/>
                </a:lnTo>
                <a:lnTo>
                  <a:pt x="49923" y="126923"/>
                </a:lnTo>
                <a:lnTo>
                  <a:pt x="48514" y="128409"/>
                </a:lnTo>
                <a:lnTo>
                  <a:pt x="59397" y="128079"/>
                </a:lnTo>
                <a:lnTo>
                  <a:pt x="61772" y="126682"/>
                </a:lnTo>
                <a:lnTo>
                  <a:pt x="64477" y="120738"/>
                </a:lnTo>
                <a:close/>
              </a:path>
              <a:path w="288290" h="197485">
                <a:moveTo>
                  <a:pt x="66560" y="25577"/>
                </a:moveTo>
                <a:lnTo>
                  <a:pt x="66433" y="25476"/>
                </a:lnTo>
                <a:lnTo>
                  <a:pt x="66484" y="25641"/>
                </a:lnTo>
                <a:close/>
              </a:path>
              <a:path w="288290" h="197485">
                <a:moveTo>
                  <a:pt x="67221" y="30010"/>
                </a:moveTo>
                <a:lnTo>
                  <a:pt x="66446" y="25654"/>
                </a:lnTo>
                <a:lnTo>
                  <a:pt x="64439" y="26035"/>
                </a:lnTo>
                <a:lnTo>
                  <a:pt x="62369" y="26911"/>
                </a:lnTo>
                <a:lnTo>
                  <a:pt x="57975" y="26327"/>
                </a:lnTo>
                <a:lnTo>
                  <a:pt x="57340" y="27673"/>
                </a:lnTo>
                <a:lnTo>
                  <a:pt x="55054" y="30175"/>
                </a:lnTo>
                <a:lnTo>
                  <a:pt x="58864" y="30175"/>
                </a:lnTo>
                <a:lnTo>
                  <a:pt x="61150" y="30226"/>
                </a:lnTo>
                <a:lnTo>
                  <a:pt x="63436" y="30162"/>
                </a:lnTo>
                <a:lnTo>
                  <a:pt x="67170" y="30073"/>
                </a:lnTo>
                <a:close/>
              </a:path>
              <a:path w="288290" h="197485">
                <a:moveTo>
                  <a:pt x="69735" y="93586"/>
                </a:moveTo>
                <a:lnTo>
                  <a:pt x="67868" y="91059"/>
                </a:lnTo>
                <a:lnTo>
                  <a:pt x="65468" y="91008"/>
                </a:lnTo>
                <a:lnTo>
                  <a:pt x="63385" y="93395"/>
                </a:lnTo>
                <a:lnTo>
                  <a:pt x="64871" y="94564"/>
                </a:lnTo>
                <a:lnTo>
                  <a:pt x="66700" y="95643"/>
                </a:lnTo>
                <a:lnTo>
                  <a:pt x="68046" y="94602"/>
                </a:lnTo>
                <a:lnTo>
                  <a:pt x="69735" y="93586"/>
                </a:lnTo>
                <a:close/>
              </a:path>
              <a:path w="288290" h="197485">
                <a:moveTo>
                  <a:pt x="70535" y="146583"/>
                </a:moveTo>
                <a:lnTo>
                  <a:pt x="69926" y="146075"/>
                </a:lnTo>
                <a:lnTo>
                  <a:pt x="69494" y="145440"/>
                </a:lnTo>
                <a:lnTo>
                  <a:pt x="68567" y="145415"/>
                </a:lnTo>
                <a:lnTo>
                  <a:pt x="68059" y="145973"/>
                </a:lnTo>
                <a:lnTo>
                  <a:pt x="67551" y="146278"/>
                </a:lnTo>
                <a:lnTo>
                  <a:pt x="68033" y="146799"/>
                </a:lnTo>
                <a:lnTo>
                  <a:pt x="68453" y="147447"/>
                </a:lnTo>
                <a:lnTo>
                  <a:pt x="69037" y="147789"/>
                </a:lnTo>
                <a:lnTo>
                  <a:pt x="69202" y="147891"/>
                </a:lnTo>
                <a:lnTo>
                  <a:pt x="69888" y="147116"/>
                </a:lnTo>
                <a:lnTo>
                  <a:pt x="70535" y="146583"/>
                </a:lnTo>
                <a:close/>
              </a:path>
              <a:path w="288290" h="197485">
                <a:moveTo>
                  <a:pt x="72605" y="24155"/>
                </a:moveTo>
                <a:lnTo>
                  <a:pt x="69951" y="21818"/>
                </a:lnTo>
                <a:lnTo>
                  <a:pt x="67894" y="22529"/>
                </a:lnTo>
                <a:lnTo>
                  <a:pt x="66929" y="25171"/>
                </a:lnTo>
                <a:lnTo>
                  <a:pt x="66865" y="25336"/>
                </a:lnTo>
                <a:lnTo>
                  <a:pt x="66700" y="25450"/>
                </a:lnTo>
                <a:lnTo>
                  <a:pt x="66560" y="25577"/>
                </a:lnTo>
                <a:lnTo>
                  <a:pt x="67843" y="26606"/>
                </a:lnTo>
                <a:lnTo>
                  <a:pt x="71513" y="29502"/>
                </a:lnTo>
                <a:lnTo>
                  <a:pt x="71742" y="26670"/>
                </a:lnTo>
                <a:lnTo>
                  <a:pt x="72605" y="24155"/>
                </a:lnTo>
                <a:close/>
              </a:path>
              <a:path w="288290" h="197485">
                <a:moveTo>
                  <a:pt x="76238" y="154876"/>
                </a:moveTo>
                <a:lnTo>
                  <a:pt x="74218" y="156006"/>
                </a:lnTo>
                <a:lnTo>
                  <a:pt x="72707" y="157264"/>
                </a:lnTo>
                <a:lnTo>
                  <a:pt x="69443" y="158064"/>
                </a:lnTo>
                <a:lnTo>
                  <a:pt x="67691" y="157505"/>
                </a:lnTo>
                <a:lnTo>
                  <a:pt x="64871" y="157264"/>
                </a:lnTo>
                <a:lnTo>
                  <a:pt x="70700" y="162204"/>
                </a:lnTo>
                <a:lnTo>
                  <a:pt x="75857" y="159067"/>
                </a:lnTo>
                <a:lnTo>
                  <a:pt x="75946" y="158064"/>
                </a:lnTo>
                <a:lnTo>
                  <a:pt x="76022" y="157264"/>
                </a:lnTo>
                <a:lnTo>
                  <a:pt x="76136" y="156006"/>
                </a:lnTo>
                <a:lnTo>
                  <a:pt x="76238" y="154876"/>
                </a:lnTo>
                <a:close/>
              </a:path>
              <a:path w="288290" h="197485">
                <a:moveTo>
                  <a:pt x="76581" y="85280"/>
                </a:moveTo>
                <a:lnTo>
                  <a:pt x="76263" y="85128"/>
                </a:lnTo>
                <a:lnTo>
                  <a:pt x="75933" y="84988"/>
                </a:lnTo>
                <a:lnTo>
                  <a:pt x="75615" y="84836"/>
                </a:lnTo>
                <a:lnTo>
                  <a:pt x="74980" y="86131"/>
                </a:lnTo>
                <a:lnTo>
                  <a:pt x="74333" y="87426"/>
                </a:lnTo>
                <a:lnTo>
                  <a:pt x="73698" y="88722"/>
                </a:lnTo>
                <a:lnTo>
                  <a:pt x="74079" y="88950"/>
                </a:lnTo>
                <a:lnTo>
                  <a:pt x="74828" y="89420"/>
                </a:lnTo>
                <a:lnTo>
                  <a:pt x="76581" y="85280"/>
                </a:lnTo>
                <a:close/>
              </a:path>
              <a:path w="288290" h="197485">
                <a:moveTo>
                  <a:pt x="86233" y="113436"/>
                </a:moveTo>
                <a:lnTo>
                  <a:pt x="85826" y="113055"/>
                </a:lnTo>
                <a:lnTo>
                  <a:pt x="85420" y="112687"/>
                </a:lnTo>
                <a:lnTo>
                  <a:pt x="85013" y="112306"/>
                </a:lnTo>
                <a:lnTo>
                  <a:pt x="84378" y="113017"/>
                </a:lnTo>
                <a:lnTo>
                  <a:pt x="83743" y="113741"/>
                </a:lnTo>
                <a:lnTo>
                  <a:pt x="83096" y="114452"/>
                </a:lnTo>
                <a:lnTo>
                  <a:pt x="83527" y="114820"/>
                </a:lnTo>
                <a:lnTo>
                  <a:pt x="84277" y="115557"/>
                </a:lnTo>
                <a:lnTo>
                  <a:pt x="85026" y="114871"/>
                </a:lnTo>
                <a:lnTo>
                  <a:pt x="85610" y="114147"/>
                </a:lnTo>
                <a:lnTo>
                  <a:pt x="86233" y="113436"/>
                </a:lnTo>
                <a:close/>
              </a:path>
              <a:path w="288290" h="197485">
                <a:moveTo>
                  <a:pt x="86448" y="22339"/>
                </a:moveTo>
                <a:lnTo>
                  <a:pt x="85890" y="21475"/>
                </a:lnTo>
                <a:lnTo>
                  <a:pt x="85623" y="20637"/>
                </a:lnTo>
                <a:lnTo>
                  <a:pt x="85115" y="20942"/>
                </a:lnTo>
                <a:lnTo>
                  <a:pt x="84620" y="21259"/>
                </a:lnTo>
                <a:lnTo>
                  <a:pt x="84124" y="21564"/>
                </a:lnTo>
                <a:lnTo>
                  <a:pt x="83743" y="22237"/>
                </a:lnTo>
                <a:lnTo>
                  <a:pt x="83007" y="22974"/>
                </a:lnTo>
                <a:lnTo>
                  <a:pt x="83108" y="23558"/>
                </a:lnTo>
                <a:lnTo>
                  <a:pt x="83210" y="24091"/>
                </a:lnTo>
                <a:lnTo>
                  <a:pt x="84328" y="24917"/>
                </a:lnTo>
                <a:lnTo>
                  <a:pt x="85432" y="24650"/>
                </a:lnTo>
                <a:lnTo>
                  <a:pt x="86233" y="23774"/>
                </a:lnTo>
                <a:lnTo>
                  <a:pt x="86334" y="23114"/>
                </a:lnTo>
                <a:lnTo>
                  <a:pt x="86448" y="22339"/>
                </a:lnTo>
                <a:close/>
              </a:path>
              <a:path w="288290" h="197485">
                <a:moveTo>
                  <a:pt x="87998" y="148361"/>
                </a:moveTo>
                <a:lnTo>
                  <a:pt x="82524" y="148577"/>
                </a:lnTo>
                <a:lnTo>
                  <a:pt x="80784" y="155473"/>
                </a:lnTo>
                <a:lnTo>
                  <a:pt x="82016" y="154228"/>
                </a:lnTo>
                <a:lnTo>
                  <a:pt x="83870" y="153708"/>
                </a:lnTo>
                <a:lnTo>
                  <a:pt x="85407" y="152679"/>
                </a:lnTo>
                <a:lnTo>
                  <a:pt x="85648" y="152819"/>
                </a:lnTo>
                <a:lnTo>
                  <a:pt x="85953" y="152882"/>
                </a:lnTo>
                <a:lnTo>
                  <a:pt x="86309" y="152857"/>
                </a:lnTo>
                <a:lnTo>
                  <a:pt x="87414" y="152742"/>
                </a:lnTo>
                <a:lnTo>
                  <a:pt x="87782" y="151739"/>
                </a:lnTo>
                <a:lnTo>
                  <a:pt x="87782" y="150672"/>
                </a:lnTo>
                <a:lnTo>
                  <a:pt x="87757" y="150406"/>
                </a:lnTo>
                <a:lnTo>
                  <a:pt x="87706" y="150164"/>
                </a:lnTo>
                <a:lnTo>
                  <a:pt x="87617" y="149948"/>
                </a:lnTo>
                <a:lnTo>
                  <a:pt x="87795" y="149479"/>
                </a:lnTo>
                <a:lnTo>
                  <a:pt x="87922" y="148958"/>
                </a:lnTo>
                <a:lnTo>
                  <a:pt x="87998" y="148361"/>
                </a:lnTo>
                <a:close/>
              </a:path>
              <a:path w="288290" h="197485">
                <a:moveTo>
                  <a:pt x="92252" y="144259"/>
                </a:moveTo>
                <a:lnTo>
                  <a:pt x="91020" y="143357"/>
                </a:lnTo>
                <a:lnTo>
                  <a:pt x="89890" y="142113"/>
                </a:lnTo>
                <a:lnTo>
                  <a:pt x="87795" y="141465"/>
                </a:lnTo>
                <a:lnTo>
                  <a:pt x="86626" y="142684"/>
                </a:lnTo>
                <a:lnTo>
                  <a:pt x="84582" y="143891"/>
                </a:lnTo>
                <a:lnTo>
                  <a:pt x="86741" y="145186"/>
                </a:lnTo>
                <a:lnTo>
                  <a:pt x="87972" y="146469"/>
                </a:lnTo>
                <a:lnTo>
                  <a:pt x="89306" y="146570"/>
                </a:lnTo>
                <a:lnTo>
                  <a:pt x="90220" y="146634"/>
                </a:lnTo>
                <a:lnTo>
                  <a:pt x="91262" y="145084"/>
                </a:lnTo>
                <a:lnTo>
                  <a:pt x="92252" y="144259"/>
                </a:lnTo>
                <a:close/>
              </a:path>
              <a:path w="288290" h="197485">
                <a:moveTo>
                  <a:pt x="95567" y="158661"/>
                </a:moveTo>
                <a:lnTo>
                  <a:pt x="95440" y="158381"/>
                </a:lnTo>
                <a:lnTo>
                  <a:pt x="94932" y="157175"/>
                </a:lnTo>
                <a:lnTo>
                  <a:pt x="94043" y="156133"/>
                </a:lnTo>
                <a:lnTo>
                  <a:pt x="93027" y="154622"/>
                </a:lnTo>
                <a:lnTo>
                  <a:pt x="91948" y="155892"/>
                </a:lnTo>
                <a:lnTo>
                  <a:pt x="90881" y="156946"/>
                </a:lnTo>
                <a:lnTo>
                  <a:pt x="90982" y="157086"/>
                </a:lnTo>
                <a:lnTo>
                  <a:pt x="91846" y="158165"/>
                </a:lnTo>
                <a:lnTo>
                  <a:pt x="92913" y="159080"/>
                </a:lnTo>
                <a:lnTo>
                  <a:pt x="93916" y="160045"/>
                </a:lnTo>
                <a:lnTo>
                  <a:pt x="94462" y="159473"/>
                </a:lnTo>
                <a:lnTo>
                  <a:pt x="95567" y="158661"/>
                </a:lnTo>
                <a:close/>
              </a:path>
              <a:path w="288290" h="197485">
                <a:moveTo>
                  <a:pt x="97612" y="93649"/>
                </a:moveTo>
                <a:lnTo>
                  <a:pt x="97116" y="93370"/>
                </a:lnTo>
                <a:lnTo>
                  <a:pt x="96621" y="92887"/>
                </a:lnTo>
                <a:lnTo>
                  <a:pt x="95656" y="92862"/>
                </a:lnTo>
                <a:lnTo>
                  <a:pt x="95173" y="93370"/>
                </a:lnTo>
                <a:lnTo>
                  <a:pt x="94462" y="93789"/>
                </a:lnTo>
                <a:lnTo>
                  <a:pt x="95110" y="94386"/>
                </a:lnTo>
                <a:lnTo>
                  <a:pt x="95719" y="95161"/>
                </a:lnTo>
                <a:lnTo>
                  <a:pt x="95923" y="95072"/>
                </a:lnTo>
                <a:lnTo>
                  <a:pt x="96570" y="94767"/>
                </a:lnTo>
                <a:lnTo>
                  <a:pt x="97066" y="94145"/>
                </a:lnTo>
                <a:lnTo>
                  <a:pt x="97612" y="93649"/>
                </a:lnTo>
                <a:close/>
              </a:path>
              <a:path w="288290" h="197485">
                <a:moveTo>
                  <a:pt x="101460" y="190042"/>
                </a:moveTo>
                <a:lnTo>
                  <a:pt x="90246" y="182740"/>
                </a:lnTo>
                <a:lnTo>
                  <a:pt x="87350" y="190436"/>
                </a:lnTo>
                <a:lnTo>
                  <a:pt x="92798" y="193255"/>
                </a:lnTo>
                <a:lnTo>
                  <a:pt x="101460" y="190042"/>
                </a:lnTo>
                <a:close/>
              </a:path>
              <a:path w="288290" h="197485">
                <a:moveTo>
                  <a:pt x="105384" y="191490"/>
                </a:moveTo>
                <a:lnTo>
                  <a:pt x="105346" y="189280"/>
                </a:lnTo>
                <a:lnTo>
                  <a:pt x="101650" y="190093"/>
                </a:lnTo>
                <a:lnTo>
                  <a:pt x="99352" y="194157"/>
                </a:lnTo>
                <a:lnTo>
                  <a:pt x="104914" y="194665"/>
                </a:lnTo>
                <a:lnTo>
                  <a:pt x="105384" y="191490"/>
                </a:lnTo>
                <a:close/>
              </a:path>
              <a:path w="288290" h="197485">
                <a:moveTo>
                  <a:pt x="106807" y="151206"/>
                </a:moveTo>
                <a:lnTo>
                  <a:pt x="105092" y="149517"/>
                </a:lnTo>
                <a:lnTo>
                  <a:pt x="104267" y="148170"/>
                </a:lnTo>
                <a:lnTo>
                  <a:pt x="104051" y="147815"/>
                </a:lnTo>
                <a:lnTo>
                  <a:pt x="103682" y="147561"/>
                </a:lnTo>
                <a:lnTo>
                  <a:pt x="103378" y="147256"/>
                </a:lnTo>
                <a:lnTo>
                  <a:pt x="101739" y="149174"/>
                </a:lnTo>
                <a:lnTo>
                  <a:pt x="99898" y="151015"/>
                </a:lnTo>
                <a:lnTo>
                  <a:pt x="101168" y="153885"/>
                </a:lnTo>
                <a:lnTo>
                  <a:pt x="103695" y="155346"/>
                </a:lnTo>
                <a:lnTo>
                  <a:pt x="105752" y="154419"/>
                </a:lnTo>
                <a:lnTo>
                  <a:pt x="106807" y="151206"/>
                </a:lnTo>
                <a:close/>
              </a:path>
              <a:path w="288290" h="197485">
                <a:moveTo>
                  <a:pt x="110617" y="164058"/>
                </a:moveTo>
                <a:lnTo>
                  <a:pt x="104228" y="165366"/>
                </a:lnTo>
                <a:lnTo>
                  <a:pt x="104457" y="170141"/>
                </a:lnTo>
                <a:lnTo>
                  <a:pt x="110617" y="170141"/>
                </a:lnTo>
                <a:lnTo>
                  <a:pt x="110617" y="164058"/>
                </a:lnTo>
                <a:close/>
              </a:path>
              <a:path w="288290" h="197485">
                <a:moveTo>
                  <a:pt x="110807" y="170154"/>
                </a:moveTo>
                <a:lnTo>
                  <a:pt x="110617" y="170141"/>
                </a:lnTo>
                <a:lnTo>
                  <a:pt x="110617" y="170307"/>
                </a:lnTo>
                <a:lnTo>
                  <a:pt x="110744" y="170218"/>
                </a:lnTo>
                <a:close/>
              </a:path>
              <a:path w="288290" h="197485">
                <a:moveTo>
                  <a:pt x="138328" y="129425"/>
                </a:moveTo>
                <a:lnTo>
                  <a:pt x="137617" y="128689"/>
                </a:lnTo>
                <a:lnTo>
                  <a:pt x="137274" y="128231"/>
                </a:lnTo>
                <a:lnTo>
                  <a:pt x="135331" y="129730"/>
                </a:lnTo>
                <a:lnTo>
                  <a:pt x="134353" y="130467"/>
                </a:lnTo>
                <a:lnTo>
                  <a:pt x="134848" y="131025"/>
                </a:lnTo>
                <a:lnTo>
                  <a:pt x="135331" y="131584"/>
                </a:lnTo>
                <a:lnTo>
                  <a:pt x="135826" y="132143"/>
                </a:lnTo>
                <a:lnTo>
                  <a:pt x="136639" y="131292"/>
                </a:lnTo>
                <a:lnTo>
                  <a:pt x="137515" y="130479"/>
                </a:lnTo>
                <a:lnTo>
                  <a:pt x="138328" y="129425"/>
                </a:lnTo>
                <a:close/>
              </a:path>
              <a:path w="288290" h="197485">
                <a:moveTo>
                  <a:pt x="140563" y="151853"/>
                </a:moveTo>
                <a:lnTo>
                  <a:pt x="136398" y="148577"/>
                </a:lnTo>
                <a:lnTo>
                  <a:pt x="136677" y="141605"/>
                </a:lnTo>
                <a:lnTo>
                  <a:pt x="134658" y="138950"/>
                </a:lnTo>
                <a:lnTo>
                  <a:pt x="131775" y="135902"/>
                </a:lnTo>
                <a:lnTo>
                  <a:pt x="129451" y="135813"/>
                </a:lnTo>
                <a:lnTo>
                  <a:pt x="127330" y="135115"/>
                </a:lnTo>
                <a:lnTo>
                  <a:pt x="127330" y="130568"/>
                </a:lnTo>
                <a:lnTo>
                  <a:pt x="126606" y="130263"/>
                </a:lnTo>
                <a:lnTo>
                  <a:pt x="126136" y="129882"/>
                </a:lnTo>
                <a:lnTo>
                  <a:pt x="124028" y="130505"/>
                </a:lnTo>
                <a:lnTo>
                  <a:pt x="120294" y="131838"/>
                </a:lnTo>
                <a:lnTo>
                  <a:pt x="119621" y="127165"/>
                </a:lnTo>
                <a:lnTo>
                  <a:pt x="115252" y="129438"/>
                </a:lnTo>
                <a:lnTo>
                  <a:pt x="118376" y="132295"/>
                </a:lnTo>
                <a:lnTo>
                  <a:pt x="118313" y="134670"/>
                </a:lnTo>
                <a:lnTo>
                  <a:pt x="117360" y="135763"/>
                </a:lnTo>
                <a:lnTo>
                  <a:pt x="116471" y="136918"/>
                </a:lnTo>
                <a:lnTo>
                  <a:pt x="114401" y="138950"/>
                </a:lnTo>
                <a:lnTo>
                  <a:pt x="113220" y="139827"/>
                </a:lnTo>
                <a:lnTo>
                  <a:pt x="111455" y="141325"/>
                </a:lnTo>
                <a:lnTo>
                  <a:pt x="114007" y="143002"/>
                </a:lnTo>
                <a:lnTo>
                  <a:pt x="114033" y="147637"/>
                </a:lnTo>
                <a:lnTo>
                  <a:pt x="118376" y="146558"/>
                </a:lnTo>
                <a:lnTo>
                  <a:pt x="124485" y="144297"/>
                </a:lnTo>
                <a:lnTo>
                  <a:pt x="116065" y="139369"/>
                </a:lnTo>
                <a:lnTo>
                  <a:pt x="120700" y="136893"/>
                </a:lnTo>
                <a:lnTo>
                  <a:pt x="121780" y="137858"/>
                </a:lnTo>
                <a:lnTo>
                  <a:pt x="123113" y="139738"/>
                </a:lnTo>
                <a:lnTo>
                  <a:pt x="128384" y="137998"/>
                </a:lnTo>
                <a:lnTo>
                  <a:pt x="129743" y="141541"/>
                </a:lnTo>
                <a:lnTo>
                  <a:pt x="129044" y="149123"/>
                </a:lnTo>
                <a:lnTo>
                  <a:pt x="132740" y="149288"/>
                </a:lnTo>
                <a:lnTo>
                  <a:pt x="135775" y="151218"/>
                </a:lnTo>
                <a:lnTo>
                  <a:pt x="136067" y="151726"/>
                </a:lnTo>
                <a:lnTo>
                  <a:pt x="136601" y="152336"/>
                </a:lnTo>
                <a:lnTo>
                  <a:pt x="132003" y="156286"/>
                </a:lnTo>
                <a:lnTo>
                  <a:pt x="133845" y="162687"/>
                </a:lnTo>
                <a:lnTo>
                  <a:pt x="139204" y="158254"/>
                </a:lnTo>
                <a:lnTo>
                  <a:pt x="140563" y="151853"/>
                </a:lnTo>
                <a:close/>
              </a:path>
              <a:path w="288290" h="197485">
                <a:moveTo>
                  <a:pt x="142316" y="136144"/>
                </a:moveTo>
                <a:lnTo>
                  <a:pt x="141300" y="135280"/>
                </a:lnTo>
                <a:lnTo>
                  <a:pt x="140563" y="134188"/>
                </a:lnTo>
                <a:lnTo>
                  <a:pt x="139446" y="135077"/>
                </a:lnTo>
                <a:lnTo>
                  <a:pt x="137998" y="136245"/>
                </a:lnTo>
                <a:lnTo>
                  <a:pt x="138734" y="137058"/>
                </a:lnTo>
                <a:lnTo>
                  <a:pt x="139458" y="137871"/>
                </a:lnTo>
                <a:lnTo>
                  <a:pt x="140195" y="138684"/>
                </a:lnTo>
                <a:lnTo>
                  <a:pt x="140893" y="138049"/>
                </a:lnTo>
                <a:lnTo>
                  <a:pt x="141998" y="137502"/>
                </a:lnTo>
                <a:lnTo>
                  <a:pt x="142176" y="136740"/>
                </a:lnTo>
                <a:lnTo>
                  <a:pt x="142316" y="136144"/>
                </a:lnTo>
                <a:close/>
              </a:path>
              <a:path w="288290" h="197485">
                <a:moveTo>
                  <a:pt x="152552" y="170954"/>
                </a:moveTo>
                <a:lnTo>
                  <a:pt x="152387" y="167995"/>
                </a:lnTo>
                <a:lnTo>
                  <a:pt x="151104" y="169049"/>
                </a:lnTo>
                <a:lnTo>
                  <a:pt x="150050" y="169900"/>
                </a:lnTo>
                <a:lnTo>
                  <a:pt x="148996" y="170764"/>
                </a:lnTo>
                <a:lnTo>
                  <a:pt x="152552" y="170954"/>
                </a:lnTo>
                <a:close/>
              </a:path>
              <a:path w="288290" h="197485">
                <a:moveTo>
                  <a:pt x="154051" y="134645"/>
                </a:moveTo>
                <a:lnTo>
                  <a:pt x="153733" y="133705"/>
                </a:lnTo>
                <a:lnTo>
                  <a:pt x="153123" y="131813"/>
                </a:lnTo>
                <a:lnTo>
                  <a:pt x="152742" y="131965"/>
                </a:lnTo>
                <a:lnTo>
                  <a:pt x="152006" y="132194"/>
                </a:lnTo>
                <a:lnTo>
                  <a:pt x="152247" y="133184"/>
                </a:lnTo>
                <a:lnTo>
                  <a:pt x="152577" y="134112"/>
                </a:lnTo>
                <a:lnTo>
                  <a:pt x="152869" y="135039"/>
                </a:lnTo>
                <a:lnTo>
                  <a:pt x="153657" y="134785"/>
                </a:lnTo>
                <a:lnTo>
                  <a:pt x="154051" y="134645"/>
                </a:lnTo>
                <a:close/>
              </a:path>
              <a:path w="288290" h="197485">
                <a:moveTo>
                  <a:pt x="155930" y="158407"/>
                </a:moveTo>
                <a:lnTo>
                  <a:pt x="155232" y="155143"/>
                </a:lnTo>
                <a:lnTo>
                  <a:pt x="152057" y="155143"/>
                </a:lnTo>
                <a:lnTo>
                  <a:pt x="150558" y="154863"/>
                </a:lnTo>
                <a:lnTo>
                  <a:pt x="149860" y="154863"/>
                </a:lnTo>
                <a:lnTo>
                  <a:pt x="154012" y="149606"/>
                </a:lnTo>
                <a:lnTo>
                  <a:pt x="153822" y="149110"/>
                </a:lnTo>
                <a:lnTo>
                  <a:pt x="146939" y="147180"/>
                </a:lnTo>
                <a:lnTo>
                  <a:pt x="146862" y="143256"/>
                </a:lnTo>
                <a:lnTo>
                  <a:pt x="146672" y="143256"/>
                </a:lnTo>
                <a:lnTo>
                  <a:pt x="146723" y="142989"/>
                </a:lnTo>
                <a:lnTo>
                  <a:pt x="146837" y="142087"/>
                </a:lnTo>
                <a:lnTo>
                  <a:pt x="146329" y="141274"/>
                </a:lnTo>
                <a:lnTo>
                  <a:pt x="144246" y="141274"/>
                </a:lnTo>
                <a:lnTo>
                  <a:pt x="143878" y="141846"/>
                </a:lnTo>
                <a:lnTo>
                  <a:pt x="143954" y="144627"/>
                </a:lnTo>
                <a:lnTo>
                  <a:pt x="144919" y="145084"/>
                </a:lnTo>
                <a:lnTo>
                  <a:pt x="143967" y="147739"/>
                </a:lnTo>
                <a:lnTo>
                  <a:pt x="142925" y="150393"/>
                </a:lnTo>
                <a:lnTo>
                  <a:pt x="142608" y="154863"/>
                </a:lnTo>
                <a:lnTo>
                  <a:pt x="144957" y="156806"/>
                </a:lnTo>
                <a:lnTo>
                  <a:pt x="145935" y="158407"/>
                </a:lnTo>
                <a:lnTo>
                  <a:pt x="144297" y="163842"/>
                </a:lnTo>
                <a:lnTo>
                  <a:pt x="144208" y="164122"/>
                </a:lnTo>
                <a:lnTo>
                  <a:pt x="144106" y="164452"/>
                </a:lnTo>
                <a:lnTo>
                  <a:pt x="143992" y="164858"/>
                </a:lnTo>
                <a:lnTo>
                  <a:pt x="143903" y="165138"/>
                </a:lnTo>
                <a:lnTo>
                  <a:pt x="142138" y="165138"/>
                </a:lnTo>
                <a:lnTo>
                  <a:pt x="139877" y="164452"/>
                </a:lnTo>
                <a:lnTo>
                  <a:pt x="134950" y="167373"/>
                </a:lnTo>
                <a:lnTo>
                  <a:pt x="131800" y="167208"/>
                </a:lnTo>
                <a:lnTo>
                  <a:pt x="126974" y="167208"/>
                </a:lnTo>
                <a:lnTo>
                  <a:pt x="124891" y="158534"/>
                </a:lnTo>
                <a:lnTo>
                  <a:pt x="122110" y="162153"/>
                </a:lnTo>
                <a:lnTo>
                  <a:pt x="121246" y="166141"/>
                </a:lnTo>
                <a:lnTo>
                  <a:pt x="122466" y="171526"/>
                </a:lnTo>
                <a:lnTo>
                  <a:pt x="116967" y="164858"/>
                </a:lnTo>
                <a:lnTo>
                  <a:pt x="111163" y="169938"/>
                </a:lnTo>
                <a:lnTo>
                  <a:pt x="110807" y="170180"/>
                </a:lnTo>
                <a:lnTo>
                  <a:pt x="113360" y="175514"/>
                </a:lnTo>
                <a:lnTo>
                  <a:pt x="116230" y="176542"/>
                </a:lnTo>
                <a:lnTo>
                  <a:pt x="122339" y="173253"/>
                </a:lnTo>
                <a:lnTo>
                  <a:pt x="124091" y="172974"/>
                </a:lnTo>
                <a:lnTo>
                  <a:pt x="125730" y="172453"/>
                </a:lnTo>
                <a:lnTo>
                  <a:pt x="126403" y="175514"/>
                </a:lnTo>
                <a:lnTo>
                  <a:pt x="127520" y="174777"/>
                </a:lnTo>
                <a:lnTo>
                  <a:pt x="128397" y="174244"/>
                </a:lnTo>
                <a:lnTo>
                  <a:pt x="129844" y="173532"/>
                </a:lnTo>
                <a:lnTo>
                  <a:pt x="131953" y="172453"/>
                </a:lnTo>
                <a:lnTo>
                  <a:pt x="133756" y="171526"/>
                </a:lnTo>
                <a:lnTo>
                  <a:pt x="135839" y="170459"/>
                </a:lnTo>
                <a:lnTo>
                  <a:pt x="140754" y="174777"/>
                </a:lnTo>
                <a:lnTo>
                  <a:pt x="143827" y="170459"/>
                </a:lnTo>
                <a:lnTo>
                  <a:pt x="144411" y="169633"/>
                </a:lnTo>
                <a:lnTo>
                  <a:pt x="145897" y="167373"/>
                </a:lnTo>
                <a:lnTo>
                  <a:pt x="147370" y="165138"/>
                </a:lnTo>
                <a:lnTo>
                  <a:pt x="148043" y="164122"/>
                </a:lnTo>
                <a:lnTo>
                  <a:pt x="155270" y="163842"/>
                </a:lnTo>
                <a:lnTo>
                  <a:pt x="155359" y="162153"/>
                </a:lnTo>
                <a:lnTo>
                  <a:pt x="155409" y="161163"/>
                </a:lnTo>
                <a:lnTo>
                  <a:pt x="155905" y="158534"/>
                </a:lnTo>
                <a:lnTo>
                  <a:pt x="155930" y="158407"/>
                </a:lnTo>
                <a:close/>
              </a:path>
              <a:path w="288290" h="197485">
                <a:moveTo>
                  <a:pt x="159423" y="164896"/>
                </a:moveTo>
                <a:lnTo>
                  <a:pt x="158648" y="164211"/>
                </a:lnTo>
                <a:lnTo>
                  <a:pt x="157873" y="163537"/>
                </a:lnTo>
                <a:lnTo>
                  <a:pt x="156997" y="163258"/>
                </a:lnTo>
                <a:lnTo>
                  <a:pt x="156578" y="163131"/>
                </a:lnTo>
                <a:lnTo>
                  <a:pt x="155968" y="163614"/>
                </a:lnTo>
                <a:lnTo>
                  <a:pt x="155409" y="163918"/>
                </a:lnTo>
                <a:lnTo>
                  <a:pt x="155486" y="164553"/>
                </a:lnTo>
                <a:lnTo>
                  <a:pt x="155384" y="165493"/>
                </a:lnTo>
                <a:lnTo>
                  <a:pt x="155702" y="165671"/>
                </a:lnTo>
                <a:lnTo>
                  <a:pt x="156489" y="166090"/>
                </a:lnTo>
                <a:lnTo>
                  <a:pt x="157505" y="166281"/>
                </a:lnTo>
                <a:lnTo>
                  <a:pt x="158407" y="166230"/>
                </a:lnTo>
                <a:lnTo>
                  <a:pt x="158775" y="166204"/>
                </a:lnTo>
                <a:lnTo>
                  <a:pt x="159423" y="164896"/>
                </a:lnTo>
                <a:close/>
              </a:path>
              <a:path w="288290" h="197485">
                <a:moveTo>
                  <a:pt x="161671" y="137833"/>
                </a:moveTo>
                <a:lnTo>
                  <a:pt x="154825" y="137909"/>
                </a:lnTo>
                <a:lnTo>
                  <a:pt x="154520" y="138391"/>
                </a:lnTo>
                <a:lnTo>
                  <a:pt x="156908" y="144475"/>
                </a:lnTo>
                <a:lnTo>
                  <a:pt x="161671" y="137833"/>
                </a:lnTo>
                <a:close/>
              </a:path>
              <a:path w="288290" h="197485">
                <a:moveTo>
                  <a:pt x="172478" y="103428"/>
                </a:moveTo>
                <a:lnTo>
                  <a:pt x="164680" y="108623"/>
                </a:lnTo>
                <a:lnTo>
                  <a:pt x="165188" y="110426"/>
                </a:lnTo>
                <a:lnTo>
                  <a:pt x="172478" y="111010"/>
                </a:lnTo>
                <a:lnTo>
                  <a:pt x="172478" y="103428"/>
                </a:lnTo>
                <a:close/>
              </a:path>
              <a:path w="288290" h="197485">
                <a:moveTo>
                  <a:pt x="173634" y="141732"/>
                </a:moveTo>
                <a:lnTo>
                  <a:pt x="170268" y="136982"/>
                </a:lnTo>
                <a:lnTo>
                  <a:pt x="167970" y="141020"/>
                </a:lnTo>
                <a:lnTo>
                  <a:pt x="165531" y="142379"/>
                </a:lnTo>
                <a:lnTo>
                  <a:pt x="164338" y="137731"/>
                </a:lnTo>
                <a:lnTo>
                  <a:pt x="161264" y="144437"/>
                </a:lnTo>
                <a:lnTo>
                  <a:pt x="170383" y="147624"/>
                </a:lnTo>
                <a:lnTo>
                  <a:pt x="173634" y="141732"/>
                </a:lnTo>
                <a:close/>
              </a:path>
              <a:path w="288290" h="197485">
                <a:moveTo>
                  <a:pt x="176657" y="104863"/>
                </a:moveTo>
                <a:lnTo>
                  <a:pt x="174917" y="104787"/>
                </a:lnTo>
                <a:lnTo>
                  <a:pt x="175120" y="106972"/>
                </a:lnTo>
                <a:lnTo>
                  <a:pt x="175209" y="108064"/>
                </a:lnTo>
                <a:lnTo>
                  <a:pt x="175602" y="108077"/>
                </a:lnTo>
                <a:lnTo>
                  <a:pt x="175996" y="108102"/>
                </a:lnTo>
                <a:lnTo>
                  <a:pt x="176377" y="108115"/>
                </a:lnTo>
                <a:lnTo>
                  <a:pt x="176479" y="107035"/>
                </a:lnTo>
                <a:lnTo>
                  <a:pt x="176657" y="104863"/>
                </a:lnTo>
                <a:close/>
              </a:path>
              <a:path w="288290" h="197485">
                <a:moveTo>
                  <a:pt x="184315" y="131165"/>
                </a:moveTo>
                <a:lnTo>
                  <a:pt x="181800" y="131025"/>
                </a:lnTo>
                <a:lnTo>
                  <a:pt x="178930" y="130416"/>
                </a:lnTo>
                <a:lnTo>
                  <a:pt x="178041" y="134366"/>
                </a:lnTo>
                <a:lnTo>
                  <a:pt x="181229" y="135534"/>
                </a:lnTo>
                <a:lnTo>
                  <a:pt x="183032" y="134099"/>
                </a:lnTo>
                <a:lnTo>
                  <a:pt x="184315" y="131165"/>
                </a:lnTo>
                <a:close/>
              </a:path>
              <a:path w="288290" h="197485">
                <a:moveTo>
                  <a:pt x="189903" y="147205"/>
                </a:moveTo>
                <a:lnTo>
                  <a:pt x="182499" y="144297"/>
                </a:lnTo>
                <a:lnTo>
                  <a:pt x="180809" y="149110"/>
                </a:lnTo>
                <a:lnTo>
                  <a:pt x="184188" y="150469"/>
                </a:lnTo>
                <a:lnTo>
                  <a:pt x="186804" y="150037"/>
                </a:lnTo>
                <a:lnTo>
                  <a:pt x="189903" y="147205"/>
                </a:lnTo>
                <a:close/>
              </a:path>
              <a:path w="288290" h="197485">
                <a:moveTo>
                  <a:pt x="191122" y="105816"/>
                </a:moveTo>
                <a:lnTo>
                  <a:pt x="189026" y="101142"/>
                </a:lnTo>
                <a:lnTo>
                  <a:pt x="181038" y="103733"/>
                </a:lnTo>
                <a:lnTo>
                  <a:pt x="179959" y="107899"/>
                </a:lnTo>
                <a:lnTo>
                  <a:pt x="191122" y="105816"/>
                </a:lnTo>
                <a:close/>
              </a:path>
              <a:path w="288290" h="197485">
                <a:moveTo>
                  <a:pt x="196697" y="105359"/>
                </a:moveTo>
                <a:lnTo>
                  <a:pt x="194945" y="102184"/>
                </a:lnTo>
                <a:lnTo>
                  <a:pt x="193395" y="103251"/>
                </a:lnTo>
                <a:lnTo>
                  <a:pt x="193941" y="104190"/>
                </a:lnTo>
                <a:lnTo>
                  <a:pt x="194411" y="105168"/>
                </a:lnTo>
                <a:lnTo>
                  <a:pt x="195186" y="106133"/>
                </a:lnTo>
                <a:lnTo>
                  <a:pt x="196138" y="105587"/>
                </a:lnTo>
                <a:lnTo>
                  <a:pt x="196697" y="105359"/>
                </a:lnTo>
                <a:close/>
              </a:path>
              <a:path w="288290" h="197485">
                <a:moveTo>
                  <a:pt x="212471" y="159207"/>
                </a:moveTo>
                <a:lnTo>
                  <a:pt x="211366" y="152946"/>
                </a:lnTo>
                <a:lnTo>
                  <a:pt x="208114" y="152539"/>
                </a:lnTo>
                <a:lnTo>
                  <a:pt x="205257" y="155867"/>
                </a:lnTo>
                <a:lnTo>
                  <a:pt x="209448" y="158775"/>
                </a:lnTo>
                <a:lnTo>
                  <a:pt x="208851" y="161023"/>
                </a:lnTo>
                <a:lnTo>
                  <a:pt x="206832" y="163055"/>
                </a:lnTo>
                <a:lnTo>
                  <a:pt x="210337" y="164833"/>
                </a:lnTo>
                <a:lnTo>
                  <a:pt x="212471" y="159207"/>
                </a:lnTo>
                <a:close/>
              </a:path>
              <a:path w="288290" h="197485">
                <a:moveTo>
                  <a:pt x="222453" y="120192"/>
                </a:moveTo>
                <a:lnTo>
                  <a:pt x="222300" y="118681"/>
                </a:lnTo>
                <a:lnTo>
                  <a:pt x="222211" y="117932"/>
                </a:lnTo>
                <a:lnTo>
                  <a:pt x="221043" y="118325"/>
                </a:lnTo>
                <a:lnTo>
                  <a:pt x="219887" y="118706"/>
                </a:lnTo>
                <a:lnTo>
                  <a:pt x="218719" y="119100"/>
                </a:lnTo>
                <a:lnTo>
                  <a:pt x="218821" y="119519"/>
                </a:lnTo>
                <a:lnTo>
                  <a:pt x="218909" y="119951"/>
                </a:lnTo>
                <a:lnTo>
                  <a:pt x="219011" y="120370"/>
                </a:lnTo>
                <a:lnTo>
                  <a:pt x="220154" y="120307"/>
                </a:lnTo>
                <a:lnTo>
                  <a:pt x="221310" y="120256"/>
                </a:lnTo>
                <a:lnTo>
                  <a:pt x="222453" y="120192"/>
                </a:lnTo>
                <a:close/>
              </a:path>
              <a:path w="288290" h="197485">
                <a:moveTo>
                  <a:pt x="232664" y="128866"/>
                </a:moveTo>
                <a:lnTo>
                  <a:pt x="232498" y="126009"/>
                </a:lnTo>
                <a:lnTo>
                  <a:pt x="232448" y="125120"/>
                </a:lnTo>
                <a:lnTo>
                  <a:pt x="231178" y="124294"/>
                </a:lnTo>
                <a:lnTo>
                  <a:pt x="229857" y="122694"/>
                </a:lnTo>
                <a:lnTo>
                  <a:pt x="228739" y="127584"/>
                </a:lnTo>
                <a:lnTo>
                  <a:pt x="228307" y="129527"/>
                </a:lnTo>
                <a:lnTo>
                  <a:pt x="230238" y="128981"/>
                </a:lnTo>
                <a:lnTo>
                  <a:pt x="232664" y="128866"/>
                </a:lnTo>
                <a:close/>
              </a:path>
              <a:path w="288290" h="197485">
                <a:moveTo>
                  <a:pt x="232956" y="113766"/>
                </a:moveTo>
                <a:lnTo>
                  <a:pt x="230301" y="112687"/>
                </a:lnTo>
                <a:lnTo>
                  <a:pt x="228511" y="113868"/>
                </a:lnTo>
                <a:lnTo>
                  <a:pt x="226860" y="115887"/>
                </a:lnTo>
                <a:lnTo>
                  <a:pt x="225602" y="117436"/>
                </a:lnTo>
                <a:lnTo>
                  <a:pt x="224091" y="118770"/>
                </a:lnTo>
                <a:lnTo>
                  <a:pt x="222681" y="120180"/>
                </a:lnTo>
                <a:lnTo>
                  <a:pt x="222529" y="120180"/>
                </a:lnTo>
                <a:lnTo>
                  <a:pt x="222465" y="120319"/>
                </a:lnTo>
                <a:lnTo>
                  <a:pt x="222618" y="120256"/>
                </a:lnTo>
                <a:lnTo>
                  <a:pt x="222999" y="122313"/>
                </a:lnTo>
                <a:lnTo>
                  <a:pt x="223278" y="124447"/>
                </a:lnTo>
                <a:lnTo>
                  <a:pt x="224053" y="128536"/>
                </a:lnTo>
                <a:lnTo>
                  <a:pt x="223685" y="130048"/>
                </a:lnTo>
                <a:lnTo>
                  <a:pt x="220599" y="131152"/>
                </a:lnTo>
                <a:lnTo>
                  <a:pt x="219100" y="131191"/>
                </a:lnTo>
                <a:lnTo>
                  <a:pt x="217728" y="133197"/>
                </a:lnTo>
                <a:lnTo>
                  <a:pt x="217195" y="134874"/>
                </a:lnTo>
                <a:lnTo>
                  <a:pt x="217081" y="136867"/>
                </a:lnTo>
                <a:lnTo>
                  <a:pt x="219087" y="137845"/>
                </a:lnTo>
                <a:lnTo>
                  <a:pt x="222885" y="137871"/>
                </a:lnTo>
                <a:lnTo>
                  <a:pt x="225615" y="137477"/>
                </a:lnTo>
                <a:lnTo>
                  <a:pt x="228854" y="137198"/>
                </a:lnTo>
                <a:lnTo>
                  <a:pt x="228066" y="129590"/>
                </a:lnTo>
                <a:lnTo>
                  <a:pt x="228244" y="129781"/>
                </a:lnTo>
                <a:lnTo>
                  <a:pt x="228295" y="129527"/>
                </a:lnTo>
                <a:lnTo>
                  <a:pt x="225844" y="123139"/>
                </a:lnTo>
                <a:lnTo>
                  <a:pt x="229971" y="118618"/>
                </a:lnTo>
                <a:lnTo>
                  <a:pt x="232956" y="113766"/>
                </a:lnTo>
                <a:close/>
              </a:path>
              <a:path w="288290" h="197485">
                <a:moveTo>
                  <a:pt x="238785" y="116611"/>
                </a:moveTo>
                <a:lnTo>
                  <a:pt x="236169" y="115582"/>
                </a:lnTo>
                <a:lnTo>
                  <a:pt x="235978" y="116814"/>
                </a:lnTo>
                <a:lnTo>
                  <a:pt x="235775" y="118046"/>
                </a:lnTo>
                <a:lnTo>
                  <a:pt x="235585" y="119278"/>
                </a:lnTo>
                <a:lnTo>
                  <a:pt x="236054" y="119443"/>
                </a:lnTo>
                <a:lnTo>
                  <a:pt x="236524" y="119621"/>
                </a:lnTo>
                <a:lnTo>
                  <a:pt x="236994" y="119786"/>
                </a:lnTo>
                <a:lnTo>
                  <a:pt x="238785" y="116611"/>
                </a:lnTo>
                <a:close/>
              </a:path>
              <a:path w="288290" h="197485">
                <a:moveTo>
                  <a:pt x="244589" y="113030"/>
                </a:moveTo>
                <a:lnTo>
                  <a:pt x="241223" y="113538"/>
                </a:lnTo>
                <a:lnTo>
                  <a:pt x="240233" y="112420"/>
                </a:lnTo>
                <a:lnTo>
                  <a:pt x="240512" y="114007"/>
                </a:lnTo>
                <a:lnTo>
                  <a:pt x="240436" y="115836"/>
                </a:lnTo>
                <a:lnTo>
                  <a:pt x="243014" y="116179"/>
                </a:lnTo>
                <a:lnTo>
                  <a:pt x="244589" y="113030"/>
                </a:lnTo>
                <a:close/>
              </a:path>
              <a:path w="288290" h="197485">
                <a:moveTo>
                  <a:pt x="256463" y="133819"/>
                </a:moveTo>
                <a:lnTo>
                  <a:pt x="254330" y="129717"/>
                </a:lnTo>
                <a:lnTo>
                  <a:pt x="253936" y="129921"/>
                </a:lnTo>
                <a:lnTo>
                  <a:pt x="253136" y="130314"/>
                </a:lnTo>
                <a:lnTo>
                  <a:pt x="255041" y="134543"/>
                </a:lnTo>
                <a:lnTo>
                  <a:pt x="256463" y="133819"/>
                </a:lnTo>
                <a:close/>
              </a:path>
              <a:path w="288290" h="197485">
                <a:moveTo>
                  <a:pt x="269290" y="105232"/>
                </a:moveTo>
                <a:lnTo>
                  <a:pt x="261099" y="101168"/>
                </a:lnTo>
                <a:lnTo>
                  <a:pt x="260743" y="101549"/>
                </a:lnTo>
                <a:lnTo>
                  <a:pt x="261747" y="104775"/>
                </a:lnTo>
                <a:lnTo>
                  <a:pt x="257009" y="103543"/>
                </a:lnTo>
                <a:lnTo>
                  <a:pt x="254660" y="106654"/>
                </a:lnTo>
                <a:lnTo>
                  <a:pt x="252361" y="109156"/>
                </a:lnTo>
                <a:lnTo>
                  <a:pt x="246557" y="103682"/>
                </a:lnTo>
                <a:lnTo>
                  <a:pt x="245833" y="107391"/>
                </a:lnTo>
                <a:lnTo>
                  <a:pt x="241731" y="107226"/>
                </a:lnTo>
                <a:lnTo>
                  <a:pt x="239026" y="109258"/>
                </a:lnTo>
                <a:lnTo>
                  <a:pt x="237490" y="113144"/>
                </a:lnTo>
                <a:lnTo>
                  <a:pt x="240093" y="111747"/>
                </a:lnTo>
                <a:lnTo>
                  <a:pt x="239979" y="111937"/>
                </a:lnTo>
                <a:lnTo>
                  <a:pt x="240004" y="112128"/>
                </a:lnTo>
                <a:lnTo>
                  <a:pt x="240233" y="112420"/>
                </a:lnTo>
                <a:lnTo>
                  <a:pt x="240118" y="111874"/>
                </a:lnTo>
                <a:lnTo>
                  <a:pt x="245656" y="109829"/>
                </a:lnTo>
                <a:lnTo>
                  <a:pt x="245897" y="112420"/>
                </a:lnTo>
                <a:lnTo>
                  <a:pt x="246367" y="115023"/>
                </a:lnTo>
                <a:lnTo>
                  <a:pt x="246202" y="118872"/>
                </a:lnTo>
                <a:lnTo>
                  <a:pt x="245351" y="120802"/>
                </a:lnTo>
                <a:lnTo>
                  <a:pt x="239915" y="123075"/>
                </a:lnTo>
                <a:lnTo>
                  <a:pt x="239839" y="122923"/>
                </a:lnTo>
                <a:lnTo>
                  <a:pt x="239928" y="126669"/>
                </a:lnTo>
                <a:lnTo>
                  <a:pt x="248196" y="123444"/>
                </a:lnTo>
                <a:lnTo>
                  <a:pt x="247053" y="128765"/>
                </a:lnTo>
                <a:lnTo>
                  <a:pt x="246100" y="128600"/>
                </a:lnTo>
                <a:lnTo>
                  <a:pt x="244894" y="128193"/>
                </a:lnTo>
                <a:lnTo>
                  <a:pt x="243293" y="128333"/>
                </a:lnTo>
                <a:lnTo>
                  <a:pt x="242963" y="129552"/>
                </a:lnTo>
                <a:lnTo>
                  <a:pt x="242481" y="130403"/>
                </a:lnTo>
                <a:lnTo>
                  <a:pt x="248488" y="133705"/>
                </a:lnTo>
                <a:lnTo>
                  <a:pt x="247446" y="127711"/>
                </a:lnTo>
                <a:lnTo>
                  <a:pt x="254952" y="129781"/>
                </a:lnTo>
                <a:lnTo>
                  <a:pt x="255358" y="124980"/>
                </a:lnTo>
                <a:lnTo>
                  <a:pt x="249059" y="122834"/>
                </a:lnTo>
                <a:lnTo>
                  <a:pt x="261391" y="109512"/>
                </a:lnTo>
                <a:lnTo>
                  <a:pt x="260362" y="118503"/>
                </a:lnTo>
                <a:lnTo>
                  <a:pt x="264045" y="119329"/>
                </a:lnTo>
                <a:lnTo>
                  <a:pt x="265493" y="118084"/>
                </a:lnTo>
                <a:lnTo>
                  <a:pt x="264553" y="112801"/>
                </a:lnTo>
                <a:lnTo>
                  <a:pt x="263740" y="110794"/>
                </a:lnTo>
                <a:lnTo>
                  <a:pt x="262978" y="108229"/>
                </a:lnTo>
                <a:lnTo>
                  <a:pt x="264833" y="108229"/>
                </a:lnTo>
                <a:lnTo>
                  <a:pt x="266242" y="108623"/>
                </a:lnTo>
                <a:lnTo>
                  <a:pt x="268135" y="107619"/>
                </a:lnTo>
                <a:lnTo>
                  <a:pt x="268605" y="106235"/>
                </a:lnTo>
                <a:lnTo>
                  <a:pt x="269290" y="105232"/>
                </a:lnTo>
                <a:close/>
              </a:path>
              <a:path w="288290" h="197485">
                <a:moveTo>
                  <a:pt x="278028" y="118833"/>
                </a:moveTo>
                <a:lnTo>
                  <a:pt x="269608" y="112890"/>
                </a:lnTo>
                <a:lnTo>
                  <a:pt x="268198" y="113449"/>
                </a:lnTo>
                <a:lnTo>
                  <a:pt x="269379" y="122694"/>
                </a:lnTo>
                <a:lnTo>
                  <a:pt x="278028" y="118833"/>
                </a:lnTo>
                <a:close/>
              </a:path>
              <a:path w="288290" h="197485">
                <a:moveTo>
                  <a:pt x="287921" y="106032"/>
                </a:moveTo>
                <a:lnTo>
                  <a:pt x="284454" y="100076"/>
                </a:lnTo>
                <a:lnTo>
                  <a:pt x="279031" y="103454"/>
                </a:lnTo>
                <a:lnTo>
                  <a:pt x="280682" y="108927"/>
                </a:lnTo>
                <a:lnTo>
                  <a:pt x="278536" y="113372"/>
                </a:lnTo>
                <a:lnTo>
                  <a:pt x="279971" y="115163"/>
                </a:lnTo>
                <a:lnTo>
                  <a:pt x="282409" y="116179"/>
                </a:lnTo>
                <a:lnTo>
                  <a:pt x="284149" y="116103"/>
                </a:lnTo>
                <a:lnTo>
                  <a:pt x="285610" y="116293"/>
                </a:lnTo>
                <a:lnTo>
                  <a:pt x="287921" y="106032"/>
                </a:lnTo>
                <a:close/>
              </a:path>
            </a:pathLst>
          </a:custGeom>
          <a:solidFill>
            <a:srgbClr val="08395D">
              <a:alpha val="46000"/>
            </a:srgbClr>
          </a:solidFill>
        </p:spPr>
        <p:txBody>
          <a:bodyPr wrap="square" lIns="0" tIns="0" rIns="0" bIns="0" rtlCol="0"/>
          <a:lstStyle/>
          <a:p>
            <a:endParaRPr/>
          </a:p>
        </p:txBody>
      </p:sp>
      <p:sp>
        <p:nvSpPr>
          <p:cNvPr id="233" name="bg object 233"/>
          <p:cNvSpPr/>
          <p:nvPr/>
        </p:nvSpPr>
        <p:spPr>
          <a:xfrm>
            <a:off x="7605471" y="3972521"/>
            <a:ext cx="480695" cy="164465"/>
          </a:xfrm>
          <a:custGeom>
            <a:avLst/>
            <a:gdLst/>
            <a:ahLst/>
            <a:cxnLst/>
            <a:rect l="l" t="t" r="r" b="b"/>
            <a:pathLst>
              <a:path w="480695" h="164464">
                <a:moveTo>
                  <a:pt x="6197" y="3187"/>
                </a:moveTo>
                <a:lnTo>
                  <a:pt x="4851" y="0"/>
                </a:lnTo>
                <a:lnTo>
                  <a:pt x="2921" y="901"/>
                </a:lnTo>
                <a:lnTo>
                  <a:pt x="0" y="2247"/>
                </a:lnTo>
                <a:lnTo>
                  <a:pt x="1968" y="3479"/>
                </a:lnTo>
                <a:lnTo>
                  <a:pt x="4775" y="5257"/>
                </a:lnTo>
                <a:lnTo>
                  <a:pt x="5194" y="4343"/>
                </a:lnTo>
                <a:lnTo>
                  <a:pt x="6197" y="3187"/>
                </a:lnTo>
                <a:close/>
              </a:path>
              <a:path w="480695" h="164464">
                <a:moveTo>
                  <a:pt x="11023" y="88011"/>
                </a:moveTo>
                <a:lnTo>
                  <a:pt x="9194" y="84709"/>
                </a:lnTo>
                <a:lnTo>
                  <a:pt x="7835" y="82270"/>
                </a:lnTo>
                <a:lnTo>
                  <a:pt x="6184" y="82410"/>
                </a:lnTo>
                <a:lnTo>
                  <a:pt x="1905" y="85496"/>
                </a:lnTo>
                <a:lnTo>
                  <a:pt x="5702" y="91046"/>
                </a:lnTo>
                <a:lnTo>
                  <a:pt x="8547" y="89192"/>
                </a:lnTo>
                <a:lnTo>
                  <a:pt x="11023" y="88011"/>
                </a:lnTo>
                <a:close/>
              </a:path>
              <a:path w="480695" h="164464">
                <a:moveTo>
                  <a:pt x="17805" y="91719"/>
                </a:moveTo>
                <a:lnTo>
                  <a:pt x="14541" y="90093"/>
                </a:lnTo>
                <a:lnTo>
                  <a:pt x="12852" y="91465"/>
                </a:lnTo>
                <a:lnTo>
                  <a:pt x="11226" y="94513"/>
                </a:lnTo>
                <a:lnTo>
                  <a:pt x="14198" y="94843"/>
                </a:lnTo>
                <a:lnTo>
                  <a:pt x="16738" y="95554"/>
                </a:lnTo>
                <a:lnTo>
                  <a:pt x="17805" y="91719"/>
                </a:lnTo>
                <a:close/>
              </a:path>
              <a:path w="480695" h="164464">
                <a:moveTo>
                  <a:pt x="19392" y="147066"/>
                </a:moveTo>
                <a:lnTo>
                  <a:pt x="13322" y="145415"/>
                </a:lnTo>
                <a:lnTo>
                  <a:pt x="11277" y="150126"/>
                </a:lnTo>
                <a:lnTo>
                  <a:pt x="7620" y="152882"/>
                </a:lnTo>
                <a:lnTo>
                  <a:pt x="16852" y="155892"/>
                </a:lnTo>
                <a:lnTo>
                  <a:pt x="18389" y="155117"/>
                </a:lnTo>
                <a:lnTo>
                  <a:pt x="15036" y="151853"/>
                </a:lnTo>
                <a:lnTo>
                  <a:pt x="18846" y="149936"/>
                </a:lnTo>
                <a:lnTo>
                  <a:pt x="19392" y="147066"/>
                </a:lnTo>
                <a:close/>
              </a:path>
              <a:path w="480695" h="164464">
                <a:moveTo>
                  <a:pt x="19621" y="84848"/>
                </a:moveTo>
                <a:lnTo>
                  <a:pt x="19126" y="83921"/>
                </a:lnTo>
                <a:lnTo>
                  <a:pt x="18694" y="82880"/>
                </a:lnTo>
                <a:lnTo>
                  <a:pt x="17868" y="83566"/>
                </a:lnTo>
                <a:lnTo>
                  <a:pt x="17119" y="83947"/>
                </a:lnTo>
                <a:lnTo>
                  <a:pt x="16776" y="84556"/>
                </a:lnTo>
                <a:lnTo>
                  <a:pt x="16573" y="84924"/>
                </a:lnTo>
                <a:lnTo>
                  <a:pt x="16979" y="85636"/>
                </a:lnTo>
                <a:lnTo>
                  <a:pt x="17106" y="86194"/>
                </a:lnTo>
                <a:lnTo>
                  <a:pt x="17919" y="85788"/>
                </a:lnTo>
                <a:lnTo>
                  <a:pt x="18783" y="85445"/>
                </a:lnTo>
                <a:lnTo>
                  <a:pt x="19621" y="84848"/>
                </a:lnTo>
                <a:close/>
              </a:path>
              <a:path w="480695" h="164464">
                <a:moveTo>
                  <a:pt x="22479" y="1993"/>
                </a:moveTo>
                <a:lnTo>
                  <a:pt x="22110" y="939"/>
                </a:lnTo>
                <a:lnTo>
                  <a:pt x="20853" y="1117"/>
                </a:lnTo>
                <a:lnTo>
                  <a:pt x="19685" y="1384"/>
                </a:lnTo>
                <a:lnTo>
                  <a:pt x="18503" y="1625"/>
                </a:lnTo>
                <a:lnTo>
                  <a:pt x="19265" y="3898"/>
                </a:lnTo>
                <a:lnTo>
                  <a:pt x="20307" y="3302"/>
                </a:lnTo>
                <a:lnTo>
                  <a:pt x="21374" y="2743"/>
                </a:lnTo>
                <a:lnTo>
                  <a:pt x="22377" y="2057"/>
                </a:lnTo>
                <a:close/>
              </a:path>
              <a:path w="480695" h="164464">
                <a:moveTo>
                  <a:pt x="31635" y="89941"/>
                </a:moveTo>
                <a:lnTo>
                  <a:pt x="30962" y="89052"/>
                </a:lnTo>
                <a:lnTo>
                  <a:pt x="30365" y="87604"/>
                </a:lnTo>
                <a:lnTo>
                  <a:pt x="29171" y="89077"/>
                </a:lnTo>
                <a:lnTo>
                  <a:pt x="28359" y="89877"/>
                </a:lnTo>
                <a:lnTo>
                  <a:pt x="27876" y="90855"/>
                </a:lnTo>
                <a:lnTo>
                  <a:pt x="27762" y="91071"/>
                </a:lnTo>
                <a:lnTo>
                  <a:pt x="29108" y="92392"/>
                </a:lnTo>
                <a:lnTo>
                  <a:pt x="29273" y="92303"/>
                </a:lnTo>
                <a:lnTo>
                  <a:pt x="30111" y="91833"/>
                </a:lnTo>
                <a:lnTo>
                  <a:pt x="30988" y="91160"/>
                </a:lnTo>
                <a:lnTo>
                  <a:pt x="31635" y="89941"/>
                </a:lnTo>
                <a:close/>
              </a:path>
              <a:path w="480695" h="164464">
                <a:moveTo>
                  <a:pt x="36817" y="92354"/>
                </a:moveTo>
                <a:lnTo>
                  <a:pt x="36169" y="91605"/>
                </a:lnTo>
                <a:lnTo>
                  <a:pt x="35623" y="90385"/>
                </a:lnTo>
                <a:lnTo>
                  <a:pt x="34696" y="91452"/>
                </a:lnTo>
                <a:lnTo>
                  <a:pt x="33858" y="91986"/>
                </a:lnTo>
                <a:lnTo>
                  <a:pt x="33807" y="93129"/>
                </a:lnTo>
                <a:lnTo>
                  <a:pt x="34607" y="93726"/>
                </a:lnTo>
                <a:lnTo>
                  <a:pt x="35039" y="94310"/>
                </a:lnTo>
                <a:lnTo>
                  <a:pt x="35610" y="93840"/>
                </a:lnTo>
                <a:lnTo>
                  <a:pt x="36499" y="93459"/>
                </a:lnTo>
                <a:lnTo>
                  <a:pt x="36664" y="92875"/>
                </a:lnTo>
                <a:lnTo>
                  <a:pt x="36817" y="92354"/>
                </a:lnTo>
                <a:close/>
              </a:path>
              <a:path w="480695" h="164464">
                <a:moveTo>
                  <a:pt x="57302" y="87274"/>
                </a:moveTo>
                <a:lnTo>
                  <a:pt x="56896" y="86893"/>
                </a:lnTo>
                <a:lnTo>
                  <a:pt x="56108" y="86118"/>
                </a:lnTo>
                <a:lnTo>
                  <a:pt x="54063" y="86360"/>
                </a:lnTo>
                <a:lnTo>
                  <a:pt x="52781" y="87299"/>
                </a:lnTo>
                <a:lnTo>
                  <a:pt x="52882" y="91325"/>
                </a:lnTo>
                <a:lnTo>
                  <a:pt x="54965" y="89408"/>
                </a:lnTo>
                <a:lnTo>
                  <a:pt x="57302" y="87274"/>
                </a:lnTo>
                <a:close/>
              </a:path>
              <a:path w="480695" h="164464">
                <a:moveTo>
                  <a:pt x="65887" y="88506"/>
                </a:moveTo>
                <a:lnTo>
                  <a:pt x="61798" y="87896"/>
                </a:lnTo>
                <a:lnTo>
                  <a:pt x="61531" y="90487"/>
                </a:lnTo>
                <a:lnTo>
                  <a:pt x="60477" y="93167"/>
                </a:lnTo>
                <a:lnTo>
                  <a:pt x="64363" y="93764"/>
                </a:lnTo>
                <a:lnTo>
                  <a:pt x="65392" y="91808"/>
                </a:lnTo>
                <a:lnTo>
                  <a:pt x="65887" y="88506"/>
                </a:lnTo>
                <a:close/>
              </a:path>
              <a:path w="480695" h="164464">
                <a:moveTo>
                  <a:pt x="74002" y="85648"/>
                </a:moveTo>
                <a:lnTo>
                  <a:pt x="73990" y="83248"/>
                </a:lnTo>
                <a:lnTo>
                  <a:pt x="73990" y="82994"/>
                </a:lnTo>
                <a:lnTo>
                  <a:pt x="73393" y="82740"/>
                </a:lnTo>
                <a:lnTo>
                  <a:pt x="72732" y="82219"/>
                </a:lnTo>
                <a:lnTo>
                  <a:pt x="71894" y="83197"/>
                </a:lnTo>
                <a:lnTo>
                  <a:pt x="69875" y="85509"/>
                </a:lnTo>
                <a:lnTo>
                  <a:pt x="73101" y="86817"/>
                </a:lnTo>
                <a:lnTo>
                  <a:pt x="74002" y="85648"/>
                </a:lnTo>
                <a:close/>
              </a:path>
              <a:path w="480695" h="164464">
                <a:moveTo>
                  <a:pt x="76212" y="90754"/>
                </a:moveTo>
                <a:lnTo>
                  <a:pt x="75171" y="90639"/>
                </a:lnTo>
                <a:lnTo>
                  <a:pt x="74676" y="93370"/>
                </a:lnTo>
                <a:lnTo>
                  <a:pt x="74320" y="93040"/>
                </a:lnTo>
                <a:lnTo>
                  <a:pt x="73888" y="92837"/>
                </a:lnTo>
                <a:lnTo>
                  <a:pt x="72009" y="92824"/>
                </a:lnTo>
                <a:lnTo>
                  <a:pt x="70993" y="94361"/>
                </a:lnTo>
                <a:lnTo>
                  <a:pt x="71374" y="97383"/>
                </a:lnTo>
                <a:lnTo>
                  <a:pt x="71424" y="98183"/>
                </a:lnTo>
                <a:lnTo>
                  <a:pt x="68618" y="98971"/>
                </a:lnTo>
                <a:lnTo>
                  <a:pt x="66128" y="104343"/>
                </a:lnTo>
                <a:lnTo>
                  <a:pt x="75793" y="100787"/>
                </a:lnTo>
                <a:lnTo>
                  <a:pt x="72783" y="98640"/>
                </a:lnTo>
                <a:lnTo>
                  <a:pt x="73050" y="98628"/>
                </a:lnTo>
                <a:lnTo>
                  <a:pt x="74269" y="98577"/>
                </a:lnTo>
                <a:lnTo>
                  <a:pt x="75577" y="96596"/>
                </a:lnTo>
                <a:lnTo>
                  <a:pt x="75476" y="94742"/>
                </a:lnTo>
                <a:lnTo>
                  <a:pt x="75374" y="94411"/>
                </a:lnTo>
                <a:lnTo>
                  <a:pt x="75234" y="94119"/>
                </a:lnTo>
                <a:lnTo>
                  <a:pt x="75869" y="94221"/>
                </a:lnTo>
                <a:lnTo>
                  <a:pt x="76212" y="90754"/>
                </a:lnTo>
                <a:close/>
              </a:path>
              <a:path w="480695" h="164464">
                <a:moveTo>
                  <a:pt x="79349" y="104775"/>
                </a:moveTo>
                <a:lnTo>
                  <a:pt x="77635" y="103085"/>
                </a:lnTo>
                <a:lnTo>
                  <a:pt x="76809" y="101739"/>
                </a:lnTo>
                <a:lnTo>
                  <a:pt x="76593" y="101384"/>
                </a:lnTo>
                <a:lnTo>
                  <a:pt x="76225" y="101130"/>
                </a:lnTo>
                <a:lnTo>
                  <a:pt x="75920" y="100825"/>
                </a:lnTo>
                <a:lnTo>
                  <a:pt x="74282" y="102743"/>
                </a:lnTo>
                <a:lnTo>
                  <a:pt x="72440" y="104584"/>
                </a:lnTo>
                <a:lnTo>
                  <a:pt x="73710" y="107454"/>
                </a:lnTo>
                <a:lnTo>
                  <a:pt x="76238" y="108915"/>
                </a:lnTo>
                <a:lnTo>
                  <a:pt x="78295" y="107988"/>
                </a:lnTo>
                <a:lnTo>
                  <a:pt x="79349" y="104775"/>
                </a:lnTo>
                <a:close/>
              </a:path>
              <a:path w="480695" h="164464">
                <a:moveTo>
                  <a:pt x="86283" y="148704"/>
                </a:moveTo>
                <a:lnTo>
                  <a:pt x="82054" y="149606"/>
                </a:lnTo>
                <a:lnTo>
                  <a:pt x="81457" y="152006"/>
                </a:lnTo>
                <a:lnTo>
                  <a:pt x="80759" y="155194"/>
                </a:lnTo>
                <a:lnTo>
                  <a:pt x="82550" y="154914"/>
                </a:lnTo>
                <a:lnTo>
                  <a:pt x="84416" y="155105"/>
                </a:lnTo>
                <a:lnTo>
                  <a:pt x="85636" y="152996"/>
                </a:lnTo>
                <a:lnTo>
                  <a:pt x="85725" y="151104"/>
                </a:lnTo>
                <a:lnTo>
                  <a:pt x="86283" y="148704"/>
                </a:lnTo>
                <a:close/>
              </a:path>
              <a:path w="480695" h="164464">
                <a:moveTo>
                  <a:pt x="94437" y="156248"/>
                </a:moveTo>
                <a:lnTo>
                  <a:pt x="93548" y="151053"/>
                </a:lnTo>
                <a:lnTo>
                  <a:pt x="92481" y="149555"/>
                </a:lnTo>
                <a:lnTo>
                  <a:pt x="91617" y="149390"/>
                </a:lnTo>
                <a:lnTo>
                  <a:pt x="90690" y="149212"/>
                </a:lnTo>
                <a:lnTo>
                  <a:pt x="88963" y="150101"/>
                </a:lnTo>
                <a:lnTo>
                  <a:pt x="87617" y="152869"/>
                </a:lnTo>
                <a:lnTo>
                  <a:pt x="87312" y="155041"/>
                </a:lnTo>
                <a:lnTo>
                  <a:pt x="86601" y="157695"/>
                </a:lnTo>
                <a:lnTo>
                  <a:pt x="92964" y="157505"/>
                </a:lnTo>
                <a:lnTo>
                  <a:pt x="94437" y="156248"/>
                </a:lnTo>
                <a:close/>
              </a:path>
              <a:path w="480695" h="164464">
                <a:moveTo>
                  <a:pt x="97828" y="110134"/>
                </a:moveTo>
                <a:lnTo>
                  <a:pt x="94322" y="105981"/>
                </a:lnTo>
                <a:lnTo>
                  <a:pt x="90474" y="110134"/>
                </a:lnTo>
                <a:lnTo>
                  <a:pt x="97828" y="110134"/>
                </a:lnTo>
                <a:close/>
              </a:path>
              <a:path w="480695" h="164464">
                <a:moveTo>
                  <a:pt x="105206" y="152539"/>
                </a:moveTo>
                <a:lnTo>
                  <a:pt x="98336" y="151536"/>
                </a:lnTo>
                <a:lnTo>
                  <a:pt x="99783" y="154762"/>
                </a:lnTo>
                <a:lnTo>
                  <a:pt x="100647" y="156654"/>
                </a:lnTo>
                <a:lnTo>
                  <a:pt x="105206" y="152539"/>
                </a:lnTo>
                <a:close/>
              </a:path>
              <a:path w="480695" h="164464">
                <a:moveTo>
                  <a:pt x="127584" y="153060"/>
                </a:moveTo>
                <a:lnTo>
                  <a:pt x="124942" y="146354"/>
                </a:lnTo>
                <a:lnTo>
                  <a:pt x="119773" y="155892"/>
                </a:lnTo>
                <a:lnTo>
                  <a:pt x="123304" y="154622"/>
                </a:lnTo>
                <a:lnTo>
                  <a:pt x="127584" y="153060"/>
                </a:lnTo>
                <a:close/>
              </a:path>
              <a:path w="480695" h="164464">
                <a:moveTo>
                  <a:pt x="171615" y="155511"/>
                </a:moveTo>
                <a:lnTo>
                  <a:pt x="169862" y="150418"/>
                </a:lnTo>
                <a:lnTo>
                  <a:pt x="164414" y="151650"/>
                </a:lnTo>
                <a:lnTo>
                  <a:pt x="164719" y="155511"/>
                </a:lnTo>
                <a:lnTo>
                  <a:pt x="164807" y="156781"/>
                </a:lnTo>
                <a:lnTo>
                  <a:pt x="164909" y="158102"/>
                </a:lnTo>
                <a:lnTo>
                  <a:pt x="170865" y="156781"/>
                </a:lnTo>
                <a:lnTo>
                  <a:pt x="171615" y="155511"/>
                </a:lnTo>
                <a:close/>
              </a:path>
              <a:path w="480695" h="164464">
                <a:moveTo>
                  <a:pt x="175920" y="157327"/>
                </a:moveTo>
                <a:lnTo>
                  <a:pt x="175387" y="156806"/>
                </a:lnTo>
                <a:lnTo>
                  <a:pt x="174904" y="155943"/>
                </a:lnTo>
                <a:lnTo>
                  <a:pt x="174307" y="155854"/>
                </a:lnTo>
                <a:lnTo>
                  <a:pt x="173558" y="155740"/>
                </a:lnTo>
                <a:lnTo>
                  <a:pt x="172707" y="156260"/>
                </a:lnTo>
                <a:lnTo>
                  <a:pt x="171475" y="156629"/>
                </a:lnTo>
                <a:lnTo>
                  <a:pt x="173316" y="158153"/>
                </a:lnTo>
                <a:lnTo>
                  <a:pt x="173939" y="158902"/>
                </a:lnTo>
                <a:lnTo>
                  <a:pt x="174828" y="158483"/>
                </a:lnTo>
                <a:lnTo>
                  <a:pt x="175348" y="157835"/>
                </a:lnTo>
                <a:lnTo>
                  <a:pt x="175920" y="157327"/>
                </a:lnTo>
                <a:close/>
              </a:path>
              <a:path w="480695" h="164464">
                <a:moveTo>
                  <a:pt x="196583" y="151003"/>
                </a:moveTo>
                <a:lnTo>
                  <a:pt x="195173" y="146888"/>
                </a:lnTo>
                <a:lnTo>
                  <a:pt x="192062" y="145948"/>
                </a:lnTo>
                <a:lnTo>
                  <a:pt x="189268" y="146024"/>
                </a:lnTo>
                <a:lnTo>
                  <a:pt x="185051" y="149796"/>
                </a:lnTo>
                <a:lnTo>
                  <a:pt x="185013" y="148043"/>
                </a:lnTo>
                <a:lnTo>
                  <a:pt x="186042" y="146799"/>
                </a:lnTo>
                <a:lnTo>
                  <a:pt x="189928" y="141719"/>
                </a:lnTo>
                <a:lnTo>
                  <a:pt x="188112" y="134315"/>
                </a:lnTo>
                <a:lnTo>
                  <a:pt x="183108" y="131800"/>
                </a:lnTo>
                <a:lnTo>
                  <a:pt x="182105" y="131597"/>
                </a:lnTo>
                <a:lnTo>
                  <a:pt x="178079" y="132181"/>
                </a:lnTo>
                <a:lnTo>
                  <a:pt x="175717" y="134480"/>
                </a:lnTo>
                <a:lnTo>
                  <a:pt x="174802" y="137210"/>
                </a:lnTo>
                <a:lnTo>
                  <a:pt x="174434" y="137756"/>
                </a:lnTo>
                <a:lnTo>
                  <a:pt x="174117" y="138468"/>
                </a:lnTo>
                <a:lnTo>
                  <a:pt x="173875" y="139407"/>
                </a:lnTo>
                <a:lnTo>
                  <a:pt x="174396" y="139496"/>
                </a:lnTo>
                <a:lnTo>
                  <a:pt x="174371" y="140627"/>
                </a:lnTo>
                <a:lnTo>
                  <a:pt x="174612" y="141770"/>
                </a:lnTo>
                <a:lnTo>
                  <a:pt x="175171" y="142824"/>
                </a:lnTo>
                <a:lnTo>
                  <a:pt x="173177" y="143586"/>
                </a:lnTo>
                <a:lnTo>
                  <a:pt x="173405" y="144132"/>
                </a:lnTo>
                <a:lnTo>
                  <a:pt x="173482" y="144995"/>
                </a:lnTo>
                <a:lnTo>
                  <a:pt x="174853" y="145656"/>
                </a:lnTo>
                <a:lnTo>
                  <a:pt x="175691" y="145707"/>
                </a:lnTo>
                <a:lnTo>
                  <a:pt x="176301" y="145161"/>
                </a:lnTo>
                <a:lnTo>
                  <a:pt x="176885" y="146570"/>
                </a:lnTo>
                <a:lnTo>
                  <a:pt x="177330" y="148031"/>
                </a:lnTo>
                <a:lnTo>
                  <a:pt x="177850" y="149466"/>
                </a:lnTo>
                <a:lnTo>
                  <a:pt x="176491" y="149999"/>
                </a:lnTo>
                <a:lnTo>
                  <a:pt x="176796" y="151041"/>
                </a:lnTo>
                <a:lnTo>
                  <a:pt x="178244" y="150812"/>
                </a:lnTo>
                <a:lnTo>
                  <a:pt x="178308" y="151574"/>
                </a:lnTo>
                <a:lnTo>
                  <a:pt x="178168" y="152412"/>
                </a:lnTo>
                <a:lnTo>
                  <a:pt x="179184" y="152755"/>
                </a:lnTo>
                <a:lnTo>
                  <a:pt x="180543" y="152107"/>
                </a:lnTo>
                <a:lnTo>
                  <a:pt x="179768" y="150202"/>
                </a:lnTo>
                <a:lnTo>
                  <a:pt x="181279" y="149504"/>
                </a:lnTo>
                <a:lnTo>
                  <a:pt x="182156" y="149872"/>
                </a:lnTo>
                <a:lnTo>
                  <a:pt x="182321" y="150431"/>
                </a:lnTo>
                <a:lnTo>
                  <a:pt x="182791" y="151625"/>
                </a:lnTo>
                <a:lnTo>
                  <a:pt x="182981" y="152438"/>
                </a:lnTo>
                <a:lnTo>
                  <a:pt x="184289" y="152260"/>
                </a:lnTo>
                <a:lnTo>
                  <a:pt x="184569" y="152107"/>
                </a:lnTo>
                <a:lnTo>
                  <a:pt x="184759" y="151904"/>
                </a:lnTo>
                <a:lnTo>
                  <a:pt x="191236" y="154355"/>
                </a:lnTo>
                <a:lnTo>
                  <a:pt x="196583" y="151003"/>
                </a:lnTo>
                <a:close/>
              </a:path>
              <a:path w="480695" h="164464">
                <a:moveTo>
                  <a:pt x="224777" y="155346"/>
                </a:moveTo>
                <a:lnTo>
                  <a:pt x="223037" y="153822"/>
                </a:lnTo>
                <a:lnTo>
                  <a:pt x="217474" y="157086"/>
                </a:lnTo>
                <a:lnTo>
                  <a:pt x="219062" y="161340"/>
                </a:lnTo>
                <a:lnTo>
                  <a:pt x="218909" y="161658"/>
                </a:lnTo>
                <a:lnTo>
                  <a:pt x="218821" y="162013"/>
                </a:lnTo>
                <a:lnTo>
                  <a:pt x="218706" y="163487"/>
                </a:lnTo>
                <a:lnTo>
                  <a:pt x="219290" y="164033"/>
                </a:lnTo>
                <a:lnTo>
                  <a:pt x="221653" y="163753"/>
                </a:lnTo>
                <a:lnTo>
                  <a:pt x="223266" y="163969"/>
                </a:lnTo>
                <a:lnTo>
                  <a:pt x="223596" y="161975"/>
                </a:lnTo>
                <a:lnTo>
                  <a:pt x="223443" y="161201"/>
                </a:lnTo>
                <a:lnTo>
                  <a:pt x="223062" y="160667"/>
                </a:lnTo>
                <a:lnTo>
                  <a:pt x="222516" y="160375"/>
                </a:lnTo>
                <a:lnTo>
                  <a:pt x="224777" y="155346"/>
                </a:lnTo>
                <a:close/>
              </a:path>
              <a:path w="480695" h="164464">
                <a:moveTo>
                  <a:pt x="239090" y="154990"/>
                </a:moveTo>
                <a:lnTo>
                  <a:pt x="236994" y="149885"/>
                </a:lnTo>
                <a:lnTo>
                  <a:pt x="233946" y="152590"/>
                </a:lnTo>
                <a:lnTo>
                  <a:pt x="235204" y="154686"/>
                </a:lnTo>
                <a:lnTo>
                  <a:pt x="236588" y="157594"/>
                </a:lnTo>
                <a:lnTo>
                  <a:pt x="239090" y="154990"/>
                </a:lnTo>
                <a:close/>
              </a:path>
              <a:path w="480695" h="164464">
                <a:moveTo>
                  <a:pt x="243941" y="117754"/>
                </a:moveTo>
                <a:lnTo>
                  <a:pt x="241033" y="115176"/>
                </a:lnTo>
                <a:lnTo>
                  <a:pt x="235292" y="117157"/>
                </a:lnTo>
                <a:lnTo>
                  <a:pt x="235292" y="124409"/>
                </a:lnTo>
                <a:lnTo>
                  <a:pt x="237642" y="123164"/>
                </a:lnTo>
                <a:lnTo>
                  <a:pt x="241173" y="121323"/>
                </a:lnTo>
                <a:lnTo>
                  <a:pt x="241858" y="119481"/>
                </a:lnTo>
                <a:lnTo>
                  <a:pt x="243941" y="117754"/>
                </a:lnTo>
                <a:close/>
              </a:path>
              <a:path w="480695" h="164464">
                <a:moveTo>
                  <a:pt x="248704" y="158940"/>
                </a:moveTo>
                <a:lnTo>
                  <a:pt x="245008" y="157708"/>
                </a:lnTo>
                <a:lnTo>
                  <a:pt x="243878" y="159651"/>
                </a:lnTo>
                <a:lnTo>
                  <a:pt x="242620" y="162687"/>
                </a:lnTo>
                <a:lnTo>
                  <a:pt x="246049" y="163271"/>
                </a:lnTo>
                <a:lnTo>
                  <a:pt x="247865" y="162496"/>
                </a:lnTo>
                <a:lnTo>
                  <a:pt x="248704" y="158940"/>
                </a:lnTo>
                <a:close/>
              </a:path>
              <a:path w="480695" h="164464">
                <a:moveTo>
                  <a:pt x="257581" y="115824"/>
                </a:moveTo>
                <a:lnTo>
                  <a:pt x="252539" y="114655"/>
                </a:lnTo>
                <a:lnTo>
                  <a:pt x="252577" y="114795"/>
                </a:lnTo>
                <a:lnTo>
                  <a:pt x="246595" y="118757"/>
                </a:lnTo>
                <a:lnTo>
                  <a:pt x="243903" y="119976"/>
                </a:lnTo>
                <a:lnTo>
                  <a:pt x="241312" y="121348"/>
                </a:lnTo>
                <a:lnTo>
                  <a:pt x="241173" y="121323"/>
                </a:lnTo>
                <a:lnTo>
                  <a:pt x="241109" y="121462"/>
                </a:lnTo>
                <a:lnTo>
                  <a:pt x="241249" y="121399"/>
                </a:lnTo>
                <a:lnTo>
                  <a:pt x="239649" y="135255"/>
                </a:lnTo>
                <a:lnTo>
                  <a:pt x="242684" y="135648"/>
                </a:lnTo>
                <a:lnTo>
                  <a:pt x="242620" y="135775"/>
                </a:lnTo>
                <a:lnTo>
                  <a:pt x="242747" y="135763"/>
                </a:lnTo>
                <a:lnTo>
                  <a:pt x="242697" y="135636"/>
                </a:lnTo>
                <a:lnTo>
                  <a:pt x="243928" y="133375"/>
                </a:lnTo>
                <a:lnTo>
                  <a:pt x="245338" y="131381"/>
                </a:lnTo>
                <a:lnTo>
                  <a:pt x="248462" y="132041"/>
                </a:lnTo>
                <a:lnTo>
                  <a:pt x="246583" y="124104"/>
                </a:lnTo>
                <a:lnTo>
                  <a:pt x="250748" y="122135"/>
                </a:lnTo>
                <a:lnTo>
                  <a:pt x="255244" y="120548"/>
                </a:lnTo>
                <a:lnTo>
                  <a:pt x="257581" y="115824"/>
                </a:lnTo>
                <a:close/>
              </a:path>
              <a:path w="480695" h="164464">
                <a:moveTo>
                  <a:pt x="262331" y="156946"/>
                </a:moveTo>
                <a:lnTo>
                  <a:pt x="255409" y="156705"/>
                </a:lnTo>
                <a:lnTo>
                  <a:pt x="254406" y="157530"/>
                </a:lnTo>
                <a:lnTo>
                  <a:pt x="254584" y="162763"/>
                </a:lnTo>
                <a:lnTo>
                  <a:pt x="262331" y="156946"/>
                </a:lnTo>
                <a:close/>
              </a:path>
              <a:path w="480695" h="164464">
                <a:moveTo>
                  <a:pt x="263461" y="120243"/>
                </a:moveTo>
                <a:lnTo>
                  <a:pt x="261632" y="117297"/>
                </a:lnTo>
                <a:lnTo>
                  <a:pt x="261480" y="117259"/>
                </a:lnTo>
                <a:lnTo>
                  <a:pt x="260362" y="117182"/>
                </a:lnTo>
                <a:lnTo>
                  <a:pt x="259473" y="117817"/>
                </a:lnTo>
                <a:lnTo>
                  <a:pt x="258914" y="119265"/>
                </a:lnTo>
                <a:lnTo>
                  <a:pt x="259803" y="121196"/>
                </a:lnTo>
                <a:lnTo>
                  <a:pt x="261239" y="121932"/>
                </a:lnTo>
                <a:lnTo>
                  <a:pt x="263004" y="120599"/>
                </a:lnTo>
                <a:lnTo>
                  <a:pt x="263461" y="120243"/>
                </a:lnTo>
                <a:close/>
              </a:path>
              <a:path w="480695" h="164464">
                <a:moveTo>
                  <a:pt x="269176" y="139585"/>
                </a:moveTo>
                <a:lnTo>
                  <a:pt x="269036" y="139700"/>
                </a:lnTo>
                <a:lnTo>
                  <a:pt x="268998" y="139865"/>
                </a:lnTo>
                <a:lnTo>
                  <a:pt x="269176" y="139750"/>
                </a:lnTo>
                <a:lnTo>
                  <a:pt x="269176" y="139585"/>
                </a:lnTo>
                <a:close/>
              </a:path>
              <a:path w="480695" h="164464">
                <a:moveTo>
                  <a:pt x="269189" y="144932"/>
                </a:moveTo>
                <a:lnTo>
                  <a:pt x="268960" y="144894"/>
                </a:lnTo>
                <a:lnTo>
                  <a:pt x="269189" y="145110"/>
                </a:lnTo>
                <a:lnTo>
                  <a:pt x="269189" y="144932"/>
                </a:lnTo>
                <a:close/>
              </a:path>
              <a:path w="480695" h="164464">
                <a:moveTo>
                  <a:pt x="275259" y="121348"/>
                </a:moveTo>
                <a:lnTo>
                  <a:pt x="275209" y="120307"/>
                </a:lnTo>
                <a:lnTo>
                  <a:pt x="272821" y="118999"/>
                </a:lnTo>
                <a:lnTo>
                  <a:pt x="271208" y="117500"/>
                </a:lnTo>
                <a:lnTo>
                  <a:pt x="269430" y="117335"/>
                </a:lnTo>
                <a:lnTo>
                  <a:pt x="264922" y="118071"/>
                </a:lnTo>
                <a:lnTo>
                  <a:pt x="264477" y="118516"/>
                </a:lnTo>
                <a:lnTo>
                  <a:pt x="264909" y="121526"/>
                </a:lnTo>
                <a:lnTo>
                  <a:pt x="265671" y="122732"/>
                </a:lnTo>
                <a:lnTo>
                  <a:pt x="266547" y="123621"/>
                </a:lnTo>
                <a:lnTo>
                  <a:pt x="263626" y="125564"/>
                </a:lnTo>
                <a:lnTo>
                  <a:pt x="261518" y="129959"/>
                </a:lnTo>
                <a:lnTo>
                  <a:pt x="256997" y="126504"/>
                </a:lnTo>
                <a:lnTo>
                  <a:pt x="249809" y="138836"/>
                </a:lnTo>
                <a:lnTo>
                  <a:pt x="248818" y="132435"/>
                </a:lnTo>
                <a:lnTo>
                  <a:pt x="247523" y="134924"/>
                </a:lnTo>
                <a:lnTo>
                  <a:pt x="245364" y="135813"/>
                </a:lnTo>
                <a:lnTo>
                  <a:pt x="242722" y="135826"/>
                </a:lnTo>
                <a:lnTo>
                  <a:pt x="241795" y="138150"/>
                </a:lnTo>
                <a:lnTo>
                  <a:pt x="238163" y="139471"/>
                </a:lnTo>
                <a:lnTo>
                  <a:pt x="240449" y="143421"/>
                </a:lnTo>
                <a:lnTo>
                  <a:pt x="251917" y="142608"/>
                </a:lnTo>
                <a:lnTo>
                  <a:pt x="248450" y="145389"/>
                </a:lnTo>
                <a:lnTo>
                  <a:pt x="246202" y="147650"/>
                </a:lnTo>
                <a:lnTo>
                  <a:pt x="241109" y="150596"/>
                </a:lnTo>
                <a:lnTo>
                  <a:pt x="239585" y="152260"/>
                </a:lnTo>
                <a:lnTo>
                  <a:pt x="239217" y="154978"/>
                </a:lnTo>
                <a:lnTo>
                  <a:pt x="242036" y="154978"/>
                </a:lnTo>
                <a:lnTo>
                  <a:pt x="245325" y="152120"/>
                </a:lnTo>
                <a:lnTo>
                  <a:pt x="247573" y="149948"/>
                </a:lnTo>
                <a:lnTo>
                  <a:pt x="251574" y="147015"/>
                </a:lnTo>
                <a:lnTo>
                  <a:pt x="254215" y="146888"/>
                </a:lnTo>
                <a:lnTo>
                  <a:pt x="255739" y="144221"/>
                </a:lnTo>
                <a:lnTo>
                  <a:pt x="254749" y="141922"/>
                </a:lnTo>
                <a:lnTo>
                  <a:pt x="254520" y="140004"/>
                </a:lnTo>
                <a:lnTo>
                  <a:pt x="257924" y="140843"/>
                </a:lnTo>
                <a:lnTo>
                  <a:pt x="259181" y="144132"/>
                </a:lnTo>
                <a:lnTo>
                  <a:pt x="255016" y="148869"/>
                </a:lnTo>
                <a:lnTo>
                  <a:pt x="257810" y="151955"/>
                </a:lnTo>
                <a:lnTo>
                  <a:pt x="256222" y="154851"/>
                </a:lnTo>
                <a:lnTo>
                  <a:pt x="257911" y="154470"/>
                </a:lnTo>
                <a:lnTo>
                  <a:pt x="259130" y="153263"/>
                </a:lnTo>
                <a:lnTo>
                  <a:pt x="265836" y="152958"/>
                </a:lnTo>
                <a:lnTo>
                  <a:pt x="267474" y="149072"/>
                </a:lnTo>
                <a:lnTo>
                  <a:pt x="268947" y="144894"/>
                </a:lnTo>
                <a:lnTo>
                  <a:pt x="266115" y="142328"/>
                </a:lnTo>
                <a:lnTo>
                  <a:pt x="266128" y="142151"/>
                </a:lnTo>
                <a:lnTo>
                  <a:pt x="268960" y="139763"/>
                </a:lnTo>
                <a:lnTo>
                  <a:pt x="267169" y="135623"/>
                </a:lnTo>
                <a:lnTo>
                  <a:pt x="272580" y="131508"/>
                </a:lnTo>
                <a:lnTo>
                  <a:pt x="268795" y="129844"/>
                </a:lnTo>
                <a:lnTo>
                  <a:pt x="267169" y="124180"/>
                </a:lnTo>
                <a:lnTo>
                  <a:pt x="267830" y="124688"/>
                </a:lnTo>
                <a:lnTo>
                  <a:pt x="268465" y="124942"/>
                </a:lnTo>
                <a:lnTo>
                  <a:pt x="270662" y="123837"/>
                </a:lnTo>
                <a:lnTo>
                  <a:pt x="272554" y="123418"/>
                </a:lnTo>
                <a:lnTo>
                  <a:pt x="274383" y="122440"/>
                </a:lnTo>
                <a:lnTo>
                  <a:pt x="274840" y="122847"/>
                </a:lnTo>
                <a:lnTo>
                  <a:pt x="274789" y="122047"/>
                </a:lnTo>
                <a:lnTo>
                  <a:pt x="275259" y="121348"/>
                </a:lnTo>
                <a:close/>
              </a:path>
              <a:path w="480695" h="164464">
                <a:moveTo>
                  <a:pt x="277583" y="142544"/>
                </a:moveTo>
                <a:lnTo>
                  <a:pt x="271970" y="137858"/>
                </a:lnTo>
                <a:lnTo>
                  <a:pt x="269176" y="139750"/>
                </a:lnTo>
                <a:lnTo>
                  <a:pt x="269189" y="144932"/>
                </a:lnTo>
                <a:lnTo>
                  <a:pt x="275628" y="146088"/>
                </a:lnTo>
                <a:lnTo>
                  <a:pt x="277583" y="142544"/>
                </a:lnTo>
                <a:close/>
              </a:path>
              <a:path w="480695" h="164464">
                <a:moveTo>
                  <a:pt x="325005" y="121767"/>
                </a:moveTo>
                <a:lnTo>
                  <a:pt x="322707" y="119494"/>
                </a:lnTo>
                <a:lnTo>
                  <a:pt x="322122" y="123456"/>
                </a:lnTo>
                <a:lnTo>
                  <a:pt x="320167" y="123913"/>
                </a:lnTo>
                <a:lnTo>
                  <a:pt x="319366" y="120319"/>
                </a:lnTo>
                <a:lnTo>
                  <a:pt x="316763" y="119456"/>
                </a:lnTo>
                <a:lnTo>
                  <a:pt x="312877" y="119456"/>
                </a:lnTo>
                <a:lnTo>
                  <a:pt x="311111" y="125818"/>
                </a:lnTo>
                <a:lnTo>
                  <a:pt x="315290" y="123190"/>
                </a:lnTo>
                <a:lnTo>
                  <a:pt x="319811" y="127469"/>
                </a:lnTo>
                <a:lnTo>
                  <a:pt x="318973" y="133083"/>
                </a:lnTo>
                <a:lnTo>
                  <a:pt x="323748" y="132867"/>
                </a:lnTo>
                <a:lnTo>
                  <a:pt x="324739" y="131953"/>
                </a:lnTo>
                <a:lnTo>
                  <a:pt x="324637" y="126530"/>
                </a:lnTo>
                <a:lnTo>
                  <a:pt x="324866" y="124358"/>
                </a:lnTo>
                <a:lnTo>
                  <a:pt x="325005" y="121767"/>
                </a:lnTo>
                <a:close/>
              </a:path>
              <a:path w="480695" h="164464">
                <a:moveTo>
                  <a:pt x="325932" y="79552"/>
                </a:moveTo>
                <a:lnTo>
                  <a:pt x="325386" y="73685"/>
                </a:lnTo>
                <a:lnTo>
                  <a:pt x="320802" y="77190"/>
                </a:lnTo>
                <a:lnTo>
                  <a:pt x="324294" y="80670"/>
                </a:lnTo>
                <a:lnTo>
                  <a:pt x="325932" y="79552"/>
                </a:lnTo>
                <a:close/>
              </a:path>
              <a:path w="480695" h="164464">
                <a:moveTo>
                  <a:pt x="329958" y="114681"/>
                </a:moveTo>
                <a:lnTo>
                  <a:pt x="322414" y="112509"/>
                </a:lnTo>
                <a:lnTo>
                  <a:pt x="320967" y="115912"/>
                </a:lnTo>
                <a:lnTo>
                  <a:pt x="322503" y="117271"/>
                </a:lnTo>
                <a:lnTo>
                  <a:pt x="327304" y="118922"/>
                </a:lnTo>
                <a:lnTo>
                  <a:pt x="328917" y="117868"/>
                </a:lnTo>
                <a:lnTo>
                  <a:pt x="329958" y="114681"/>
                </a:lnTo>
                <a:close/>
              </a:path>
              <a:path w="480695" h="164464">
                <a:moveTo>
                  <a:pt x="332041" y="133515"/>
                </a:moveTo>
                <a:lnTo>
                  <a:pt x="330073" y="131483"/>
                </a:lnTo>
                <a:lnTo>
                  <a:pt x="326732" y="134683"/>
                </a:lnTo>
                <a:lnTo>
                  <a:pt x="322199" y="134950"/>
                </a:lnTo>
                <a:lnTo>
                  <a:pt x="322668" y="140169"/>
                </a:lnTo>
                <a:lnTo>
                  <a:pt x="330288" y="142201"/>
                </a:lnTo>
                <a:lnTo>
                  <a:pt x="330885" y="139484"/>
                </a:lnTo>
                <a:lnTo>
                  <a:pt x="331381" y="137541"/>
                </a:lnTo>
                <a:lnTo>
                  <a:pt x="332041" y="133515"/>
                </a:lnTo>
                <a:close/>
              </a:path>
              <a:path w="480695" h="164464">
                <a:moveTo>
                  <a:pt x="341109" y="141211"/>
                </a:moveTo>
                <a:lnTo>
                  <a:pt x="340448" y="140246"/>
                </a:lnTo>
                <a:lnTo>
                  <a:pt x="339153" y="138328"/>
                </a:lnTo>
                <a:lnTo>
                  <a:pt x="338582" y="138836"/>
                </a:lnTo>
                <a:lnTo>
                  <a:pt x="337464" y="139636"/>
                </a:lnTo>
                <a:lnTo>
                  <a:pt x="338074" y="140766"/>
                </a:lnTo>
                <a:lnTo>
                  <a:pt x="338874" y="141592"/>
                </a:lnTo>
                <a:lnTo>
                  <a:pt x="339572" y="142468"/>
                </a:lnTo>
                <a:lnTo>
                  <a:pt x="341109" y="141211"/>
                </a:lnTo>
                <a:close/>
              </a:path>
              <a:path w="480695" h="164464">
                <a:moveTo>
                  <a:pt x="349605" y="93408"/>
                </a:moveTo>
                <a:lnTo>
                  <a:pt x="348945" y="89662"/>
                </a:lnTo>
                <a:lnTo>
                  <a:pt x="340601" y="88734"/>
                </a:lnTo>
                <a:lnTo>
                  <a:pt x="339725" y="94170"/>
                </a:lnTo>
                <a:lnTo>
                  <a:pt x="343636" y="98272"/>
                </a:lnTo>
                <a:lnTo>
                  <a:pt x="346379" y="93751"/>
                </a:lnTo>
                <a:lnTo>
                  <a:pt x="349605" y="93408"/>
                </a:lnTo>
                <a:close/>
              </a:path>
              <a:path w="480695" h="164464">
                <a:moveTo>
                  <a:pt x="349973" y="78676"/>
                </a:moveTo>
                <a:lnTo>
                  <a:pt x="349910" y="78282"/>
                </a:lnTo>
                <a:lnTo>
                  <a:pt x="349885" y="77558"/>
                </a:lnTo>
                <a:lnTo>
                  <a:pt x="348792" y="77470"/>
                </a:lnTo>
                <a:lnTo>
                  <a:pt x="347802" y="77508"/>
                </a:lnTo>
                <a:lnTo>
                  <a:pt x="346811" y="77508"/>
                </a:lnTo>
                <a:lnTo>
                  <a:pt x="346811" y="78676"/>
                </a:lnTo>
                <a:lnTo>
                  <a:pt x="349973" y="78676"/>
                </a:lnTo>
                <a:close/>
              </a:path>
              <a:path w="480695" h="164464">
                <a:moveTo>
                  <a:pt x="350062" y="133934"/>
                </a:moveTo>
                <a:lnTo>
                  <a:pt x="349796" y="132410"/>
                </a:lnTo>
                <a:lnTo>
                  <a:pt x="349796" y="130949"/>
                </a:lnTo>
                <a:lnTo>
                  <a:pt x="349364" y="130835"/>
                </a:lnTo>
                <a:lnTo>
                  <a:pt x="348932" y="130708"/>
                </a:lnTo>
                <a:lnTo>
                  <a:pt x="348500" y="130594"/>
                </a:lnTo>
                <a:lnTo>
                  <a:pt x="347675" y="131749"/>
                </a:lnTo>
                <a:lnTo>
                  <a:pt x="346570" y="132816"/>
                </a:lnTo>
                <a:lnTo>
                  <a:pt x="346125" y="134112"/>
                </a:lnTo>
                <a:lnTo>
                  <a:pt x="345897" y="134759"/>
                </a:lnTo>
                <a:lnTo>
                  <a:pt x="346862" y="135813"/>
                </a:lnTo>
                <a:lnTo>
                  <a:pt x="347281" y="136690"/>
                </a:lnTo>
                <a:lnTo>
                  <a:pt x="348119" y="136232"/>
                </a:lnTo>
                <a:lnTo>
                  <a:pt x="349516" y="135928"/>
                </a:lnTo>
                <a:lnTo>
                  <a:pt x="349681" y="135293"/>
                </a:lnTo>
                <a:lnTo>
                  <a:pt x="350062" y="133934"/>
                </a:lnTo>
                <a:close/>
              </a:path>
              <a:path w="480695" h="164464">
                <a:moveTo>
                  <a:pt x="362610" y="139890"/>
                </a:moveTo>
                <a:lnTo>
                  <a:pt x="361708" y="130556"/>
                </a:lnTo>
                <a:lnTo>
                  <a:pt x="358787" y="130581"/>
                </a:lnTo>
                <a:lnTo>
                  <a:pt x="355409" y="127774"/>
                </a:lnTo>
                <a:lnTo>
                  <a:pt x="352628" y="133527"/>
                </a:lnTo>
                <a:lnTo>
                  <a:pt x="352386" y="137553"/>
                </a:lnTo>
                <a:lnTo>
                  <a:pt x="355955" y="143344"/>
                </a:lnTo>
                <a:lnTo>
                  <a:pt x="359384" y="139623"/>
                </a:lnTo>
                <a:lnTo>
                  <a:pt x="362610" y="139890"/>
                </a:lnTo>
                <a:close/>
              </a:path>
              <a:path w="480695" h="164464">
                <a:moveTo>
                  <a:pt x="374015" y="112268"/>
                </a:moveTo>
                <a:lnTo>
                  <a:pt x="373621" y="111442"/>
                </a:lnTo>
                <a:lnTo>
                  <a:pt x="372173" y="108356"/>
                </a:lnTo>
                <a:lnTo>
                  <a:pt x="354533" y="108356"/>
                </a:lnTo>
                <a:lnTo>
                  <a:pt x="354533" y="114973"/>
                </a:lnTo>
                <a:lnTo>
                  <a:pt x="353542" y="114973"/>
                </a:lnTo>
                <a:lnTo>
                  <a:pt x="353542" y="111442"/>
                </a:lnTo>
                <a:lnTo>
                  <a:pt x="354355" y="111442"/>
                </a:lnTo>
                <a:lnTo>
                  <a:pt x="354431" y="112839"/>
                </a:lnTo>
                <a:lnTo>
                  <a:pt x="354533" y="114973"/>
                </a:lnTo>
                <a:lnTo>
                  <a:pt x="354533" y="108356"/>
                </a:lnTo>
                <a:lnTo>
                  <a:pt x="349415" y="108356"/>
                </a:lnTo>
                <a:lnTo>
                  <a:pt x="344170" y="108356"/>
                </a:lnTo>
                <a:lnTo>
                  <a:pt x="344500" y="111175"/>
                </a:lnTo>
                <a:lnTo>
                  <a:pt x="344576" y="111823"/>
                </a:lnTo>
                <a:lnTo>
                  <a:pt x="344703" y="112839"/>
                </a:lnTo>
                <a:lnTo>
                  <a:pt x="340918" y="118579"/>
                </a:lnTo>
                <a:lnTo>
                  <a:pt x="340791" y="115404"/>
                </a:lnTo>
                <a:lnTo>
                  <a:pt x="340664" y="112268"/>
                </a:lnTo>
                <a:lnTo>
                  <a:pt x="340626" y="111175"/>
                </a:lnTo>
                <a:lnTo>
                  <a:pt x="337362" y="111823"/>
                </a:lnTo>
                <a:lnTo>
                  <a:pt x="336765" y="113385"/>
                </a:lnTo>
                <a:lnTo>
                  <a:pt x="335953" y="115404"/>
                </a:lnTo>
                <a:lnTo>
                  <a:pt x="335089" y="117856"/>
                </a:lnTo>
                <a:lnTo>
                  <a:pt x="335026" y="118033"/>
                </a:lnTo>
                <a:lnTo>
                  <a:pt x="334899" y="119062"/>
                </a:lnTo>
                <a:lnTo>
                  <a:pt x="334835" y="119557"/>
                </a:lnTo>
                <a:lnTo>
                  <a:pt x="330593" y="119062"/>
                </a:lnTo>
                <a:lnTo>
                  <a:pt x="331406" y="123240"/>
                </a:lnTo>
                <a:lnTo>
                  <a:pt x="331470" y="123520"/>
                </a:lnTo>
                <a:lnTo>
                  <a:pt x="328612" y="125768"/>
                </a:lnTo>
                <a:lnTo>
                  <a:pt x="329222" y="128270"/>
                </a:lnTo>
                <a:lnTo>
                  <a:pt x="329196" y="129730"/>
                </a:lnTo>
                <a:lnTo>
                  <a:pt x="330923" y="129730"/>
                </a:lnTo>
                <a:lnTo>
                  <a:pt x="332651" y="130175"/>
                </a:lnTo>
                <a:lnTo>
                  <a:pt x="336118" y="128270"/>
                </a:lnTo>
                <a:lnTo>
                  <a:pt x="337972" y="126352"/>
                </a:lnTo>
                <a:lnTo>
                  <a:pt x="340182" y="124574"/>
                </a:lnTo>
                <a:lnTo>
                  <a:pt x="338086" y="121424"/>
                </a:lnTo>
                <a:lnTo>
                  <a:pt x="340207" y="119659"/>
                </a:lnTo>
                <a:lnTo>
                  <a:pt x="341515" y="118579"/>
                </a:lnTo>
                <a:lnTo>
                  <a:pt x="341642" y="118579"/>
                </a:lnTo>
                <a:lnTo>
                  <a:pt x="342646" y="119659"/>
                </a:lnTo>
                <a:lnTo>
                  <a:pt x="343712" y="120357"/>
                </a:lnTo>
                <a:lnTo>
                  <a:pt x="344297" y="122212"/>
                </a:lnTo>
                <a:lnTo>
                  <a:pt x="343865" y="123240"/>
                </a:lnTo>
                <a:lnTo>
                  <a:pt x="343814" y="123380"/>
                </a:lnTo>
                <a:lnTo>
                  <a:pt x="343700" y="124193"/>
                </a:lnTo>
                <a:lnTo>
                  <a:pt x="347345" y="123240"/>
                </a:lnTo>
                <a:lnTo>
                  <a:pt x="350850" y="121208"/>
                </a:lnTo>
                <a:lnTo>
                  <a:pt x="358089" y="122580"/>
                </a:lnTo>
                <a:lnTo>
                  <a:pt x="360413" y="121208"/>
                </a:lnTo>
                <a:lnTo>
                  <a:pt x="361340" y="120662"/>
                </a:lnTo>
                <a:lnTo>
                  <a:pt x="365188" y="120662"/>
                </a:lnTo>
                <a:lnTo>
                  <a:pt x="365201" y="119405"/>
                </a:lnTo>
                <a:lnTo>
                  <a:pt x="365582" y="119405"/>
                </a:lnTo>
                <a:lnTo>
                  <a:pt x="365671" y="118351"/>
                </a:lnTo>
                <a:lnTo>
                  <a:pt x="365480" y="118033"/>
                </a:lnTo>
                <a:lnTo>
                  <a:pt x="365379" y="117856"/>
                </a:lnTo>
                <a:lnTo>
                  <a:pt x="364896" y="117856"/>
                </a:lnTo>
                <a:lnTo>
                  <a:pt x="363347" y="115404"/>
                </a:lnTo>
                <a:lnTo>
                  <a:pt x="359638" y="115404"/>
                </a:lnTo>
                <a:lnTo>
                  <a:pt x="359486" y="114973"/>
                </a:lnTo>
                <a:lnTo>
                  <a:pt x="358952" y="113385"/>
                </a:lnTo>
                <a:lnTo>
                  <a:pt x="357416" y="113385"/>
                </a:lnTo>
                <a:lnTo>
                  <a:pt x="374015" y="112268"/>
                </a:lnTo>
                <a:close/>
              </a:path>
              <a:path w="480695" h="164464">
                <a:moveTo>
                  <a:pt x="375018" y="72580"/>
                </a:moveTo>
                <a:lnTo>
                  <a:pt x="365467" y="69773"/>
                </a:lnTo>
                <a:lnTo>
                  <a:pt x="363728" y="75793"/>
                </a:lnTo>
                <a:lnTo>
                  <a:pt x="362623" y="81076"/>
                </a:lnTo>
                <a:lnTo>
                  <a:pt x="363842" y="87185"/>
                </a:lnTo>
                <a:lnTo>
                  <a:pt x="368566" y="85153"/>
                </a:lnTo>
                <a:lnTo>
                  <a:pt x="367398" y="78968"/>
                </a:lnTo>
                <a:lnTo>
                  <a:pt x="369062" y="76403"/>
                </a:lnTo>
                <a:lnTo>
                  <a:pt x="372757" y="74726"/>
                </a:lnTo>
                <a:lnTo>
                  <a:pt x="373418" y="73914"/>
                </a:lnTo>
                <a:lnTo>
                  <a:pt x="375018" y="72580"/>
                </a:lnTo>
                <a:close/>
              </a:path>
              <a:path w="480695" h="164464">
                <a:moveTo>
                  <a:pt x="377177" y="133896"/>
                </a:moveTo>
                <a:lnTo>
                  <a:pt x="376313" y="133477"/>
                </a:lnTo>
                <a:lnTo>
                  <a:pt x="370268" y="130911"/>
                </a:lnTo>
                <a:lnTo>
                  <a:pt x="370205" y="131610"/>
                </a:lnTo>
                <a:lnTo>
                  <a:pt x="370090" y="132892"/>
                </a:lnTo>
                <a:lnTo>
                  <a:pt x="369976" y="134175"/>
                </a:lnTo>
                <a:lnTo>
                  <a:pt x="369849" y="135521"/>
                </a:lnTo>
                <a:lnTo>
                  <a:pt x="369976" y="135521"/>
                </a:lnTo>
                <a:lnTo>
                  <a:pt x="372973" y="136715"/>
                </a:lnTo>
                <a:lnTo>
                  <a:pt x="375602" y="137160"/>
                </a:lnTo>
                <a:lnTo>
                  <a:pt x="377177" y="133896"/>
                </a:lnTo>
                <a:close/>
              </a:path>
              <a:path w="480695" h="164464">
                <a:moveTo>
                  <a:pt x="377456" y="103289"/>
                </a:moveTo>
                <a:lnTo>
                  <a:pt x="376516" y="100685"/>
                </a:lnTo>
                <a:lnTo>
                  <a:pt x="375958" y="99136"/>
                </a:lnTo>
                <a:lnTo>
                  <a:pt x="375856" y="98831"/>
                </a:lnTo>
                <a:lnTo>
                  <a:pt x="370243" y="98831"/>
                </a:lnTo>
                <a:lnTo>
                  <a:pt x="366864" y="95707"/>
                </a:lnTo>
                <a:lnTo>
                  <a:pt x="370916" y="94030"/>
                </a:lnTo>
                <a:lnTo>
                  <a:pt x="371144" y="94030"/>
                </a:lnTo>
                <a:lnTo>
                  <a:pt x="371576" y="91567"/>
                </a:lnTo>
                <a:lnTo>
                  <a:pt x="371690" y="90893"/>
                </a:lnTo>
                <a:lnTo>
                  <a:pt x="366522" y="91567"/>
                </a:lnTo>
                <a:lnTo>
                  <a:pt x="363829" y="87947"/>
                </a:lnTo>
                <a:lnTo>
                  <a:pt x="359206" y="91567"/>
                </a:lnTo>
                <a:lnTo>
                  <a:pt x="359498" y="91567"/>
                </a:lnTo>
                <a:lnTo>
                  <a:pt x="363893" y="95021"/>
                </a:lnTo>
                <a:lnTo>
                  <a:pt x="362978" y="98247"/>
                </a:lnTo>
                <a:lnTo>
                  <a:pt x="362915" y="98463"/>
                </a:lnTo>
                <a:lnTo>
                  <a:pt x="359651" y="100685"/>
                </a:lnTo>
                <a:lnTo>
                  <a:pt x="358622" y="98463"/>
                </a:lnTo>
                <a:lnTo>
                  <a:pt x="358521" y="98247"/>
                </a:lnTo>
                <a:lnTo>
                  <a:pt x="360603" y="98247"/>
                </a:lnTo>
                <a:lnTo>
                  <a:pt x="360781" y="97624"/>
                </a:lnTo>
                <a:lnTo>
                  <a:pt x="360883" y="97256"/>
                </a:lnTo>
                <a:lnTo>
                  <a:pt x="361099" y="96100"/>
                </a:lnTo>
                <a:lnTo>
                  <a:pt x="361124" y="94576"/>
                </a:lnTo>
                <a:lnTo>
                  <a:pt x="360527" y="94030"/>
                </a:lnTo>
                <a:lnTo>
                  <a:pt x="360133" y="93662"/>
                </a:lnTo>
                <a:lnTo>
                  <a:pt x="357009" y="93662"/>
                </a:lnTo>
                <a:lnTo>
                  <a:pt x="356577" y="94030"/>
                </a:lnTo>
                <a:lnTo>
                  <a:pt x="355130" y="90893"/>
                </a:lnTo>
                <a:lnTo>
                  <a:pt x="355015" y="90627"/>
                </a:lnTo>
                <a:lnTo>
                  <a:pt x="349885" y="93459"/>
                </a:lnTo>
                <a:lnTo>
                  <a:pt x="349643" y="93586"/>
                </a:lnTo>
                <a:lnTo>
                  <a:pt x="349516" y="93662"/>
                </a:lnTo>
                <a:lnTo>
                  <a:pt x="349897" y="93662"/>
                </a:lnTo>
                <a:lnTo>
                  <a:pt x="350012" y="95707"/>
                </a:lnTo>
                <a:lnTo>
                  <a:pt x="350126" y="97624"/>
                </a:lnTo>
                <a:lnTo>
                  <a:pt x="353783" y="99136"/>
                </a:lnTo>
                <a:lnTo>
                  <a:pt x="355574" y="103835"/>
                </a:lnTo>
                <a:lnTo>
                  <a:pt x="355638" y="104000"/>
                </a:lnTo>
                <a:lnTo>
                  <a:pt x="350596" y="105486"/>
                </a:lnTo>
                <a:lnTo>
                  <a:pt x="349631" y="107823"/>
                </a:lnTo>
                <a:lnTo>
                  <a:pt x="371919" y="107823"/>
                </a:lnTo>
                <a:lnTo>
                  <a:pt x="371754" y="107467"/>
                </a:lnTo>
                <a:lnTo>
                  <a:pt x="372986" y="104000"/>
                </a:lnTo>
                <a:lnTo>
                  <a:pt x="373049" y="103835"/>
                </a:lnTo>
                <a:lnTo>
                  <a:pt x="377456" y="103289"/>
                </a:lnTo>
                <a:close/>
              </a:path>
              <a:path w="480695" h="164464">
                <a:moveTo>
                  <a:pt x="378891" y="134569"/>
                </a:moveTo>
                <a:lnTo>
                  <a:pt x="378129" y="132892"/>
                </a:lnTo>
                <a:lnTo>
                  <a:pt x="378028" y="132664"/>
                </a:lnTo>
                <a:lnTo>
                  <a:pt x="377659" y="132892"/>
                </a:lnTo>
                <a:lnTo>
                  <a:pt x="377380" y="133477"/>
                </a:lnTo>
                <a:lnTo>
                  <a:pt x="377291" y="133896"/>
                </a:lnTo>
                <a:lnTo>
                  <a:pt x="378891" y="134569"/>
                </a:lnTo>
                <a:close/>
              </a:path>
              <a:path w="480695" h="164464">
                <a:moveTo>
                  <a:pt x="382257" y="120662"/>
                </a:moveTo>
                <a:lnTo>
                  <a:pt x="380047" y="115074"/>
                </a:lnTo>
                <a:lnTo>
                  <a:pt x="375767" y="117182"/>
                </a:lnTo>
                <a:lnTo>
                  <a:pt x="371348" y="119240"/>
                </a:lnTo>
                <a:lnTo>
                  <a:pt x="368973" y="123405"/>
                </a:lnTo>
                <a:lnTo>
                  <a:pt x="368642" y="121742"/>
                </a:lnTo>
                <a:lnTo>
                  <a:pt x="367703" y="120840"/>
                </a:lnTo>
                <a:lnTo>
                  <a:pt x="365417" y="120891"/>
                </a:lnTo>
                <a:lnTo>
                  <a:pt x="364578" y="121602"/>
                </a:lnTo>
                <a:lnTo>
                  <a:pt x="364109" y="122593"/>
                </a:lnTo>
                <a:lnTo>
                  <a:pt x="363651" y="121818"/>
                </a:lnTo>
                <a:lnTo>
                  <a:pt x="362610" y="122986"/>
                </a:lnTo>
                <a:lnTo>
                  <a:pt x="361581" y="123621"/>
                </a:lnTo>
                <a:lnTo>
                  <a:pt x="361378" y="124980"/>
                </a:lnTo>
                <a:lnTo>
                  <a:pt x="362470" y="126263"/>
                </a:lnTo>
                <a:lnTo>
                  <a:pt x="363359" y="126276"/>
                </a:lnTo>
                <a:lnTo>
                  <a:pt x="363766" y="126111"/>
                </a:lnTo>
                <a:lnTo>
                  <a:pt x="364134" y="125869"/>
                </a:lnTo>
                <a:lnTo>
                  <a:pt x="364756" y="127088"/>
                </a:lnTo>
                <a:lnTo>
                  <a:pt x="366001" y="127952"/>
                </a:lnTo>
                <a:lnTo>
                  <a:pt x="367449" y="127749"/>
                </a:lnTo>
                <a:lnTo>
                  <a:pt x="367258" y="129108"/>
                </a:lnTo>
                <a:lnTo>
                  <a:pt x="368427" y="128955"/>
                </a:lnTo>
                <a:lnTo>
                  <a:pt x="369227" y="128714"/>
                </a:lnTo>
                <a:lnTo>
                  <a:pt x="370789" y="128828"/>
                </a:lnTo>
                <a:lnTo>
                  <a:pt x="371551" y="129184"/>
                </a:lnTo>
                <a:lnTo>
                  <a:pt x="372897" y="129578"/>
                </a:lnTo>
                <a:lnTo>
                  <a:pt x="373786" y="123012"/>
                </a:lnTo>
                <a:lnTo>
                  <a:pt x="382079" y="120904"/>
                </a:lnTo>
                <a:lnTo>
                  <a:pt x="382257" y="120662"/>
                </a:lnTo>
                <a:close/>
              </a:path>
              <a:path w="480695" h="164464">
                <a:moveTo>
                  <a:pt x="383743" y="83908"/>
                </a:moveTo>
                <a:lnTo>
                  <a:pt x="374713" y="89903"/>
                </a:lnTo>
                <a:lnTo>
                  <a:pt x="376402" y="94437"/>
                </a:lnTo>
                <a:lnTo>
                  <a:pt x="378599" y="90512"/>
                </a:lnTo>
                <a:lnTo>
                  <a:pt x="382917" y="92265"/>
                </a:lnTo>
                <a:lnTo>
                  <a:pt x="383743" y="83908"/>
                </a:lnTo>
                <a:close/>
              </a:path>
              <a:path w="480695" h="164464">
                <a:moveTo>
                  <a:pt x="384784" y="134175"/>
                </a:moveTo>
                <a:lnTo>
                  <a:pt x="383730" y="132181"/>
                </a:lnTo>
                <a:lnTo>
                  <a:pt x="383425" y="131610"/>
                </a:lnTo>
                <a:lnTo>
                  <a:pt x="379844" y="131610"/>
                </a:lnTo>
                <a:lnTo>
                  <a:pt x="379831" y="127584"/>
                </a:lnTo>
                <a:lnTo>
                  <a:pt x="375970" y="128168"/>
                </a:lnTo>
                <a:lnTo>
                  <a:pt x="378028" y="132664"/>
                </a:lnTo>
                <a:lnTo>
                  <a:pt x="378841" y="132181"/>
                </a:lnTo>
                <a:lnTo>
                  <a:pt x="378739" y="132664"/>
                </a:lnTo>
                <a:lnTo>
                  <a:pt x="378714" y="132892"/>
                </a:lnTo>
                <a:lnTo>
                  <a:pt x="378599" y="133756"/>
                </a:lnTo>
                <a:lnTo>
                  <a:pt x="378396" y="133477"/>
                </a:lnTo>
                <a:lnTo>
                  <a:pt x="378587" y="133896"/>
                </a:lnTo>
                <a:lnTo>
                  <a:pt x="378714" y="133896"/>
                </a:lnTo>
                <a:lnTo>
                  <a:pt x="379958" y="135521"/>
                </a:lnTo>
                <a:lnTo>
                  <a:pt x="380885" y="135521"/>
                </a:lnTo>
                <a:lnTo>
                  <a:pt x="380949" y="135864"/>
                </a:lnTo>
                <a:lnTo>
                  <a:pt x="381025" y="136207"/>
                </a:lnTo>
                <a:lnTo>
                  <a:pt x="381101" y="136537"/>
                </a:lnTo>
                <a:lnTo>
                  <a:pt x="382435" y="135128"/>
                </a:lnTo>
                <a:lnTo>
                  <a:pt x="384784" y="134175"/>
                </a:lnTo>
                <a:close/>
              </a:path>
              <a:path w="480695" h="164464">
                <a:moveTo>
                  <a:pt x="388518" y="141617"/>
                </a:moveTo>
                <a:lnTo>
                  <a:pt x="388416" y="138582"/>
                </a:lnTo>
                <a:lnTo>
                  <a:pt x="384022" y="142125"/>
                </a:lnTo>
                <a:lnTo>
                  <a:pt x="384136" y="138785"/>
                </a:lnTo>
                <a:lnTo>
                  <a:pt x="379933" y="138582"/>
                </a:lnTo>
                <a:lnTo>
                  <a:pt x="379399" y="138582"/>
                </a:lnTo>
                <a:lnTo>
                  <a:pt x="377799" y="145732"/>
                </a:lnTo>
                <a:lnTo>
                  <a:pt x="385470" y="147002"/>
                </a:lnTo>
                <a:lnTo>
                  <a:pt x="388239" y="142125"/>
                </a:lnTo>
                <a:lnTo>
                  <a:pt x="388518" y="141617"/>
                </a:lnTo>
                <a:close/>
              </a:path>
              <a:path w="480695" h="164464">
                <a:moveTo>
                  <a:pt x="389280" y="82956"/>
                </a:moveTo>
                <a:lnTo>
                  <a:pt x="389077" y="82956"/>
                </a:lnTo>
                <a:lnTo>
                  <a:pt x="389039" y="83096"/>
                </a:lnTo>
                <a:lnTo>
                  <a:pt x="389191" y="83045"/>
                </a:lnTo>
                <a:close/>
              </a:path>
              <a:path w="480695" h="164464">
                <a:moveTo>
                  <a:pt x="393166" y="86080"/>
                </a:moveTo>
                <a:lnTo>
                  <a:pt x="393014" y="81813"/>
                </a:lnTo>
                <a:lnTo>
                  <a:pt x="389191" y="83058"/>
                </a:lnTo>
                <a:lnTo>
                  <a:pt x="387896" y="84442"/>
                </a:lnTo>
                <a:lnTo>
                  <a:pt x="386803" y="85623"/>
                </a:lnTo>
                <a:lnTo>
                  <a:pt x="390448" y="85928"/>
                </a:lnTo>
                <a:lnTo>
                  <a:pt x="393166" y="86080"/>
                </a:lnTo>
                <a:close/>
              </a:path>
              <a:path w="480695" h="164464">
                <a:moveTo>
                  <a:pt x="393204" y="81749"/>
                </a:moveTo>
                <a:lnTo>
                  <a:pt x="393026" y="81559"/>
                </a:lnTo>
                <a:lnTo>
                  <a:pt x="393014" y="81724"/>
                </a:lnTo>
                <a:lnTo>
                  <a:pt x="393141" y="81775"/>
                </a:lnTo>
                <a:close/>
              </a:path>
              <a:path w="480695" h="164464">
                <a:moveTo>
                  <a:pt x="395986" y="137680"/>
                </a:moveTo>
                <a:lnTo>
                  <a:pt x="395820" y="137325"/>
                </a:lnTo>
                <a:lnTo>
                  <a:pt x="395706" y="137096"/>
                </a:lnTo>
                <a:lnTo>
                  <a:pt x="395630" y="136931"/>
                </a:lnTo>
                <a:lnTo>
                  <a:pt x="394703" y="136664"/>
                </a:lnTo>
                <a:lnTo>
                  <a:pt x="390639" y="128117"/>
                </a:lnTo>
                <a:lnTo>
                  <a:pt x="388543" y="130556"/>
                </a:lnTo>
                <a:lnTo>
                  <a:pt x="387324" y="132308"/>
                </a:lnTo>
                <a:lnTo>
                  <a:pt x="384416" y="134861"/>
                </a:lnTo>
                <a:lnTo>
                  <a:pt x="382676" y="135610"/>
                </a:lnTo>
                <a:lnTo>
                  <a:pt x="380974" y="136664"/>
                </a:lnTo>
                <a:lnTo>
                  <a:pt x="381241" y="136664"/>
                </a:lnTo>
                <a:lnTo>
                  <a:pt x="384048" y="138595"/>
                </a:lnTo>
                <a:lnTo>
                  <a:pt x="392353" y="137096"/>
                </a:lnTo>
                <a:lnTo>
                  <a:pt x="392341" y="140766"/>
                </a:lnTo>
                <a:lnTo>
                  <a:pt x="392569" y="142773"/>
                </a:lnTo>
                <a:lnTo>
                  <a:pt x="393839" y="142773"/>
                </a:lnTo>
                <a:lnTo>
                  <a:pt x="393839" y="140766"/>
                </a:lnTo>
                <a:lnTo>
                  <a:pt x="395439" y="140766"/>
                </a:lnTo>
                <a:lnTo>
                  <a:pt x="395833" y="139865"/>
                </a:lnTo>
                <a:lnTo>
                  <a:pt x="395935" y="139179"/>
                </a:lnTo>
                <a:lnTo>
                  <a:pt x="395986" y="137680"/>
                </a:lnTo>
                <a:close/>
              </a:path>
              <a:path w="480695" h="164464">
                <a:moveTo>
                  <a:pt x="408292" y="76542"/>
                </a:moveTo>
                <a:lnTo>
                  <a:pt x="406768" y="74904"/>
                </a:lnTo>
                <a:lnTo>
                  <a:pt x="402005" y="74587"/>
                </a:lnTo>
                <a:lnTo>
                  <a:pt x="401624" y="75209"/>
                </a:lnTo>
                <a:lnTo>
                  <a:pt x="402577" y="81584"/>
                </a:lnTo>
                <a:lnTo>
                  <a:pt x="398272" y="85407"/>
                </a:lnTo>
                <a:lnTo>
                  <a:pt x="402717" y="86956"/>
                </a:lnTo>
                <a:lnTo>
                  <a:pt x="404164" y="84416"/>
                </a:lnTo>
                <a:lnTo>
                  <a:pt x="405384" y="82156"/>
                </a:lnTo>
                <a:lnTo>
                  <a:pt x="406742" y="79971"/>
                </a:lnTo>
                <a:lnTo>
                  <a:pt x="407847" y="78206"/>
                </a:lnTo>
                <a:lnTo>
                  <a:pt x="408292" y="76542"/>
                </a:lnTo>
                <a:close/>
              </a:path>
              <a:path w="480695" h="164464">
                <a:moveTo>
                  <a:pt x="411657" y="67094"/>
                </a:moveTo>
                <a:lnTo>
                  <a:pt x="406895" y="60896"/>
                </a:lnTo>
                <a:lnTo>
                  <a:pt x="400812" y="60261"/>
                </a:lnTo>
                <a:lnTo>
                  <a:pt x="405638" y="67094"/>
                </a:lnTo>
                <a:lnTo>
                  <a:pt x="405358" y="67094"/>
                </a:lnTo>
                <a:lnTo>
                  <a:pt x="401574" y="68389"/>
                </a:lnTo>
                <a:lnTo>
                  <a:pt x="401243" y="69837"/>
                </a:lnTo>
                <a:lnTo>
                  <a:pt x="401586" y="71297"/>
                </a:lnTo>
                <a:lnTo>
                  <a:pt x="402336" y="72009"/>
                </a:lnTo>
                <a:lnTo>
                  <a:pt x="404177" y="73380"/>
                </a:lnTo>
                <a:lnTo>
                  <a:pt x="406577" y="74688"/>
                </a:lnTo>
                <a:lnTo>
                  <a:pt x="409524" y="75704"/>
                </a:lnTo>
                <a:lnTo>
                  <a:pt x="411657" y="67094"/>
                </a:lnTo>
                <a:close/>
              </a:path>
              <a:path w="480695" h="164464">
                <a:moveTo>
                  <a:pt x="417296" y="84124"/>
                </a:moveTo>
                <a:lnTo>
                  <a:pt x="416877" y="81826"/>
                </a:lnTo>
                <a:lnTo>
                  <a:pt x="414972" y="83908"/>
                </a:lnTo>
                <a:lnTo>
                  <a:pt x="413639" y="85382"/>
                </a:lnTo>
                <a:lnTo>
                  <a:pt x="417233" y="86004"/>
                </a:lnTo>
                <a:lnTo>
                  <a:pt x="417296" y="84124"/>
                </a:lnTo>
                <a:close/>
              </a:path>
              <a:path w="480695" h="164464">
                <a:moveTo>
                  <a:pt x="422503" y="129108"/>
                </a:moveTo>
                <a:lnTo>
                  <a:pt x="418769" y="124675"/>
                </a:lnTo>
                <a:lnTo>
                  <a:pt x="418033" y="130594"/>
                </a:lnTo>
                <a:lnTo>
                  <a:pt x="422503" y="129108"/>
                </a:lnTo>
                <a:close/>
              </a:path>
              <a:path w="480695" h="164464">
                <a:moveTo>
                  <a:pt x="424611" y="82296"/>
                </a:moveTo>
                <a:lnTo>
                  <a:pt x="421665" y="82296"/>
                </a:lnTo>
                <a:lnTo>
                  <a:pt x="421665" y="83032"/>
                </a:lnTo>
                <a:lnTo>
                  <a:pt x="424611" y="83032"/>
                </a:lnTo>
                <a:lnTo>
                  <a:pt x="424611" y="82296"/>
                </a:lnTo>
                <a:close/>
              </a:path>
              <a:path w="480695" h="164464">
                <a:moveTo>
                  <a:pt x="456095" y="110794"/>
                </a:moveTo>
                <a:lnTo>
                  <a:pt x="455777" y="104457"/>
                </a:lnTo>
                <a:lnTo>
                  <a:pt x="451853" y="106591"/>
                </a:lnTo>
                <a:lnTo>
                  <a:pt x="447128" y="97421"/>
                </a:lnTo>
                <a:lnTo>
                  <a:pt x="443280" y="99974"/>
                </a:lnTo>
                <a:lnTo>
                  <a:pt x="439229" y="102565"/>
                </a:lnTo>
                <a:lnTo>
                  <a:pt x="434733" y="105803"/>
                </a:lnTo>
                <a:lnTo>
                  <a:pt x="434848" y="107200"/>
                </a:lnTo>
                <a:lnTo>
                  <a:pt x="434619" y="108165"/>
                </a:lnTo>
                <a:lnTo>
                  <a:pt x="435800" y="108407"/>
                </a:lnTo>
                <a:lnTo>
                  <a:pt x="437349" y="109232"/>
                </a:lnTo>
                <a:lnTo>
                  <a:pt x="439166" y="108026"/>
                </a:lnTo>
                <a:lnTo>
                  <a:pt x="439547" y="106248"/>
                </a:lnTo>
                <a:lnTo>
                  <a:pt x="441236" y="104635"/>
                </a:lnTo>
                <a:lnTo>
                  <a:pt x="442506" y="104635"/>
                </a:lnTo>
                <a:lnTo>
                  <a:pt x="443674" y="104305"/>
                </a:lnTo>
                <a:lnTo>
                  <a:pt x="445198" y="108762"/>
                </a:lnTo>
                <a:lnTo>
                  <a:pt x="448589" y="108699"/>
                </a:lnTo>
                <a:lnTo>
                  <a:pt x="448983" y="108978"/>
                </a:lnTo>
                <a:lnTo>
                  <a:pt x="452691" y="111061"/>
                </a:lnTo>
                <a:lnTo>
                  <a:pt x="453517" y="111531"/>
                </a:lnTo>
                <a:lnTo>
                  <a:pt x="454926" y="110947"/>
                </a:lnTo>
                <a:lnTo>
                  <a:pt x="456095" y="110794"/>
                </a:lnTo>
                <a:close/>
              </a:path>
              <a:path w="480695" h="164464">
                <a:moveTo>
                  <a:pt x="459054" y="68630"/>
                </a:moveTo>
                <a:lnTo>
                  <a:pt x="458851" y="68414"/>
                </a:lnTo>
                <a:lnTo>
                  <a:pt x="458978" y="68580"/>
                </a:lnTo>
                <a:close/>
              </a:path>
              <a:path w="480695" h="164464">
                <a:moveTo>
                  <a:pt x="462737" y="88519"/>
                </a:moveTo>
                <a:lnTo>
                  <a:pt x="462572" y="88430"/>
                </a:lnTo>
                <a:lnTo>
                  <a:pt x="462572" y="88595"/>
                </a:lnTo>
                <a:lnTo>
                  <a:pt x="462737" y="88544"/>
                </a:lnTo>
                <a:close/>
              </a:path>
              <a:path w="480695" h="164464">
                <a:moveTo>
                  <a:pt x="463372" y="84404"/>
                </a:moveTo>
                <a:lnTo>
                  <a:pt x="460032" y="82092"/>
                </a:lnTo>
                <a:lnTo>
                  <a:pt x="458343" y="78778"/>
                </a:lnTo>
                <a:lnTo>
                  <a:pt x="458254" y="82651"/>
                </a:lnTo>
                <a:lnTo>
                  <a:pt x="450951" y="84404"/>
                </a:lnTo>
                <a:lnTo>
                  <a:pt x="456209" y="90525"/>
                </a:lnTo>
                <a:lnTo>
                  <a:pt x="457733" y="86575"/>
                </a:lnTo>
                <a:lnTo>
                  <a:pt x="460108" y="87236"/>
                </a:lnTo>
                <a:lnTo>
                  <a:pt x="462572" y="88430"/>
                </a:lnTo>
                <a:lnTo>
                  <a:pt x="463372" y="84404"/>
                </a:lnTo>
                <a:close/>
              </a:path>
              <a:path w="480695" h="164464">
                <a:moveTo>
                  <a:pt x="464527" y="73926"/>
                </a:moveTo>
                <a:lnTo>
                  <a:pt x="463029" y="73050"/>
                </a:lnTo>
                <a:lnTo>
                  <a:pt x="461949" y="72263"/>
                </a:lnTo>
                <a:lnTo>
                  <a:pt x="459193" y="71094"/>
                </a:lnTo>
                <a:lnTo>
                  <a:pt x="458000" y="70396"/>
                </a:lnTo>
                <a:lnTo>
                  <a:pt x="458838" y="68465"/>
                </a:lnTo>
                <a:lnTo>
                  <a:pt x="457301" y="67246"/>
                </a:lnTo>
                <a:lnTo>
                  <a:pt x="455676" y="65849"/>
                </a:lnTo>
                <a:lnTo>
                  <a:pt x="454977" y="70396"/>
                </a:lnTo>
                <a:lnTo>
                  <a:pt x="455091" y="74409"/>
                </a:lnTo>
                <a:lnTo>
                  <a:pt x="461022" y="75933"/>
                </a:lnTo>
                <a:lnTo>
                  <a:pt x="464527" y="73926"/>
                </a:lnTo>
                <a:close/>
              </a:path>
              <a:path w="480695" h="164464">
                <a:moveTo>
                  <a:pt x="464883" y="117741"/>
                </a:moveTo>
                <a:lnTo>
                  <a:pt x="461924" y="114681"/>
                </a:lnTo>
                <a:lnTo>
                  <a:pt x="461289" y="110159"/>
                </a:lnTo>
                <a:lnTo>
                  <a:pt x="456298" y="110896"/>
                </a:lnTo>
                <a:lnTo>
                  <a:pt x="457860" y="114782"/>
                </a:lnTo>
                <a:lnTo>
                  <a:pt x="453339" y="116979"/>
                </a:lnTo>
                <a:lnTo>
                  <a:pt x="455574" y="123990"/>
                </a:lnTo>
                <a:lnTo>
                  <a:pt x="464883" y="117741"/>
                </a:lnTo>
                <a:close/>
              </a:path>
              <a:path w="480695" h="164464">
                <a:moveTo>
                  <a:pt x="466598" y="62903"/>
                </a:moveTo>
                <a:lnTo>
                  <a:pt x="462724" y="63487"/>
                </a:lnTo>
                <a:lnTo>
                  <a:pt x="460489" y="62738"/>
                </a:lnTo>
                <a:lnTo>
                  <a:pt x="460184" y="62636"/>
                </a:lnTo>
                <a:lnTo>
                  <a:pt x="459803" y="62776"/>
                </a:lnTo>
                <a:lnTo>
                  <a:pt x="459460" y="62801"/>
                </a:lnTo>
                <a:lnTo>
                  <a:pt x="459066" y="68427"/>
                </a:lnTo>
                <a:lnTo>
                  <a:pt x="461416" y="68592"/>
                </a:lnTo>
                <a:lnTo>
                  <a:pt x="464515" y="70408"/>
                </a:lnTo>
                <a:lnTo>
                  <a:pt x="465480" y="66890"/>
                </a:lnTo>
                <a:lnTo>
                  <a:pt x="466598" y="62903"/>
                </a:lnTo>
                <a:close/>
              </a:path>
              <a:path w="480695" h="164464">
                <a:moveTo>
                  <a:pt x="467664" y="124333"/>
                </a:moveTo>
                <a:lnTo>
                  <a:pt x="466877" y="123710"/>
                </a:lnTo>
                <a:lnTo>
                  <a:pt x="466140" y="122923"/>
                </a:lnTo>
                <a:lnTo>
                  <a:pt x="465531" y="124002"/>
                </a:lnTo>
                <a:lnTo>
                  <a:pt x="464972" y="124764"/>
                </a:lnTo>
                <a:lnTo>
                  <a:pt x="464718" y="125603"/>
                </a:lnTo>
                <a:lnTo>
                  <a:pt x="464654" y="125818"/>
                </a:lnTo>
                <a:lnTo>
                  <a:pt x="465480" y="126326"/>
                </a:lnTo>
                <a:lnTo>
                  <a:pt x="465886" y="126695"/>
                </a:lnTo>
                <a:lnTo>
                  <a:pt x="466471" y="125971"/>
                </a:lnTo>
                <a:lnTo>
                  <a:pt x="467131" y="125285"/>
                </a:lnTo>
                <a:lnTo>
                  <a:pt x="467664" y="124333"/>
                </a:lnTo>
                <a:close/>
              </a:path>
              <a:path w="480695" h="164464">
                <a:moveTo>
                  <a:pt x="472948" y="124980"/>
                </a:moveTo>
                <a:lnTo>
                  <a:pt x="469506" y="128104"/>
                </a:lnTo>
                <a:lnTo>
                  <a:pt x="468820" y="130289"/>
                </a:lnTo>
                <a:lnTo>
                  <a:pt x="471614" y="132905"/>
                </a:lnTo>
                <a:lnTo>
                  <a:pt x="472948" y="124980"/>
                </a:lnTo>
                <a:close/>
              </a:path>
              <a:path w="480695" h="164464">
                <a:moveTo>
                  <a:pt x="480237" y="94246"/>
                </a:moveTo>
                <a:lnTo>
                  <a:pt x="479425" y="90246"/>
                </a:lnTo>
                <a:lnTo>
                  <a:pt x="478104" y="89357"/>
                </a:lnTo>
                <a:lnTo>
                  <a:pt x="476250" y="89941"/>
                </a:lnTo>
                <a:lnTo>
                  <a:pt x="475805" y="90208"/>
                </a:lnTo>
                <a:lnTo>
                  <a:pt x="475640" y="89217"/>
                </a:lnTo>
                <a:lnTo>
                  <a:pt x="472363" y="87909"/>
                </a:lnTo>
                <a:lnTo>
                  <a:pt x="470598" y="87223"/>
                </a:lnTo>
                <a:lnTo>
                  <a:pt x="468934" y="86309"/>
                </a:lnTo>
                <a:lnTo>
                  <a:pt x="467017" y="85394"/>
                </a:lnTo>
                <a:lnTo>
                  <a:pt x="462749" y="88544"/>
                </a:lnTo>
                <a:lnTo>
                  <a:pt x="463880" y="93916"/>
                </a:lnTo>
                <a:lnTo>
                  <a:pt x="468287" y="90462"/>
                </a:lnTo>
                <a:lnTo>
                  <a:pt x="473595" y="97434"/>
                </a:lnTo>
                <a:lnTo>
                  <a:pt x="475005" y="93560"/>
                </a:lnTo>
                <a:lnTo>
                  <a:pt x="475348" y="94488"/>
                </a:lnTo>
                <a:lnTo>
                  <a:pt x="475767" y="95338"/>
                </a:lnTo>
                <a:lnTo>
                  <a:pt x="478231" y="96062"/>
                </a:lnTo>
                <a:lnTo>
                  <a:pt x="478929" y="97383"/>
                </a:lnTo>
                <a:lnTo>
                  <a:pt x="480009" y="98628"/>
                </a:lnTo>
                <a:lnTo>
                  <a:pt x="479780" y="96354"/>
                </a:lnTo>
                <a:lnTo>
                  <a:pt x="480237" y="94246"/>
                </a:lnTo>
                <a:close/>
              </a:path>
            </a:pathLst>
          </a:custGeom>
          <a:solidFill>
            <a:srgbClr val="08395D">
              <a:alpha val="46000"/>
            </a:srgbClr>
          </a:solidFill>
        </p:spPr>
        <p:txBody>
          <a:bodyPr wrap="square" lIns="0" tIns="0" rIns="0" bIns="0" rtlCol="0"/>
          <a:lstStyle/>
          <a:p>
            <a:endParaRPr/>
          </a:p>
        </p:txBody>
      </p:sp>
      <p:sp>
        <p:nvSpPr>
          <p:cNvPr id="234" name="bg object 234"/>
          <p:cNvSpPr/>
          <p:nvPr/>
        </p:nvSpPr>
        <p:spPr>
          <a:xfrm>
            <a:off x="7591895" y="3904665"/>
            <a:ext cx="616585" cy="212725"/>
          </a:xfrm>
          <a:custGeom>
            <a:avLst/>
            <a:gdLst/>
            <a:ahLst/>
            <a:cxnLst/>
            <a:rect l="l" t="t" r="r" b="b"/>
            <a:pathLst>
              <a:path w="616584" h="212725">
                <a:moveTo>
                  <a:pt x="3416" y="203098"/>
                </a:moveTo>
                <a:lnTo>
                  <a:pt x="2806" y="202692"/>
                </a:lnTo>
                <a:lnTo>
                  <a:pt x="2222" y="202158"/>
                </a:lnTo>
                <a:lnTo>
                  <a:pt x="1536" y="201942"/>
                </a:lnTo>
                <a:lnTo>
                  <a:pt x="1358" y="201891"/>
                </a:lnTo>
                <a:lnTo>
                  <a:pt x="876" y="202831"/>
                </a:lnTo>
                <a:lnTo>
                  <a:pt x="355" y="203542"/>
                </a:lnTo>
                <a:lnTo>
                  <a:pt x="1066" y="203898"/>
                </a:lnTo>
                <a:lnTo>
                  <a:pt x="1638" y="204431"/>
                </a:lnTo>
                <a:lnTo>
                  <a:pt x="2578" y="204190"/>
                </a:lnTo>
                <a:lnTo>
                  <a:pt x="2971" y="203530"/>
                </a:lnTo>
                <a:lnTo>
                  <a:pt x="3416" y="203098"/>
                </a:lnTo>
                <a:close/>
              </a:path>
              <a:path w="616584" h="212725">
                <a:moveTo>
                  <a:pt x="5689" y="8089"/>
                </a:moveTo>
                <a:lnTo>
                  <a:pt x="4813" y="7302"/>
                </a:lnTo>
                <a:lnTo>
                  <a:pt x="4165" y="6337"/>
                </a:lnTo>
                <a:lnTo>
                  <a:pt x="3683" y="6413"/>
                </a:lnTo>
                <a:lnTo>
                  <a:pt x="3073" y="6502"/>
                </a:lnTo>
                <a:lnTo>
                  <a:pt x="2184" y="7429"/>
                </a:lnTo>
                <a:lnTo>
                  <a:pt x="2171" y="8026"/>
                </a:lnTo>
                <a:lnTo>
                  <a:pt x="2146" y="8585"/>
                </a:lnTo>
                <a:lnTo>
                  <a:pt x="3035" y="9537"/>
                </a:lnTo>
                <a:lnTo>
                  <a:pt x="4140" y="9715"/>
                </a:lnTo>
                <a:lnTo>
                  <a:pt x="4800" y="8801"/>
                </a:lnTo>
                <a:lnTo>
                  <a:pt x="5689" y="8089"/>
                </a:lnTo>
                <a:close/>
              </a:path>
              <a:path w="616584" h="212725">
                <a:moveTo>
                  <a:pt x="21158" y="7734"/>
                </a:moveTo>
                <a:lnTo>
                  <a:pt x="17653" y="9563"/>
                </a:lnTo>
                <a:lnTo>
                  <a:pt x="14198" y="11506"/>
                </a:lnTo>
                <a:lnTo>
                  <a:pt x="5803" y="15430"/>
                </a:lnTo>
                <a:lnTo>
                  <a:pt x="3594" y="20167"/>
                </a:lnTo>
                <a:lnTo>
                  <a:pt x="0" y="23914"/>
                </a:lnTo>
                <a:lnTo>
                  <a:pt x="279" y="24523"/>
                </a:lnTo>
                <a:lnTo>
                  <a:pt x="342" y="24930"/>
                </a:lnTo>
                <a:lnTo>
                  <a:pt x="3454" y="27089"/>
                </a:lnTo>
                <a:lnTo>
                  <a:pt x="4965" y="22987"/>
                </a:lnTo>
                <a:lnTo>
                  <a:pt x="10020" y="23304"/>
                </a:lnTo>
                <a:lnTo>
                  <a:pt x="12738" y="24511"/>
                </a:lnTo>
                <a:lnTo>
                  <a:pt x="15519" y="21945"/>
                </a:lnTo>
                <a:lnTo>
                  <a:pt x="15786" y="21602"/>
                </a:lnTo>
                <a:lnTo>
                  <a:pt x="16408" y="20942"/>
                </a:lnTo>
                <a:lnTo>
                  <a:pt x="15214" y="17818"/>
                </a:lnTo>
                <a:lnTo>
                  <a:pt x="14871" y="14770"/>
                </a:lnTo>
                <a:lnTo>
                  <a:pt x="19062" y="12763"/>
                </a:lnTo>
                <a:lnTo>
                  <a:pt x="20281" y="12179"/>
                </a:lnTo>
                <a:lnTo>
                  <a:pt x="20510" y="9512"/>
                </a:lnTo>
                <a:lnTo>
                  <a:pt x="21158" y="7734"/>
                </a:lnTo>
                <a:close/>
              </a:path>
              <a:path w="616584" h="212725">
                <a:moveTo>
                  <a:pt x="21361" y="7632"/>
                </a:moveTo>
                <a:lnTo>
                  <a:pt x="21196" y="7518"/>
                </a:lnTo>
                <a:lnTo>
                  <a:pt x="21183" y="7645"/>
                </a:lnTo>
                <a:lnTo>
                  <a:pt x="21361" y="7632"/>
                </a:lnTo>
                <a:close/>
              </a:path>
              <a:path w="616584" h="212725">
                <a:moveTo>
                  <a:pt x="41313" y="9105"/>
                </a:moveTo>
                <a:lnTo>
                  <a:pt x="39560" y="7505"/>
                </a:lnTo>
                <a:lnTo>
                  <a:pt x="37617" y="5727"/>
                </a:lnTo>
                <a:lnTo>
                  <a:pt x="35991" y="6908"/>
                </a:lnTo>
                <a:lnTo>
                  <a:pt x="34404" y="9182"/>
                </a:lnTo>
                <a:lnTo>
                  <a:pt x="34150" y="9728"/>
                </a:lnTo>
                <a:lnTo>
                  <a:pt x="33718" y="10502"/>
                </a:lnTo>
                <a:lnTo>
                  <a:pt x="28917" y="6654"/>
                </a:lnTo>
                <a:lnTo>
                  <a:pt x="23533" y="10528"/>
                </a:lnTo>
                <a:lnTo>
                  <a:pt x="26708" y="16954"/>
                </a:lnTo>
                <a:lnTo>
                  <a:pt x="28816" y="15748"/>
                </a:lnTo>
                <a:lnTo>
                  <a:pt x="30734" y="14846"/>
                </a:lnTo>
                <a:lnTo>
                  <a:pt x="34518" y="12141"/>
                </a:lnTo>
                <a:lnTo>
                  <a:pt x="36322" y="12458"/>
                </a:lnTo>
                <a:lnTo>
                  <a:pt x="38150" y="13817"/>
                </a:lnTo>
                <a:lnTo>
                  <a:pt x="38404" y="13284"/>
                </a:lnTo>
                <a:lnTo>
                  <a:pt x="38595" y="12611"/>
                </a:lnTo>
                <a:lnTo>
                  <a:pt x="41262" y="10896"/>
                </a:lnTo>
                <a:lnTo>
                  <a:pt x="41313" y="9105"/>
                </a:lnTo>
                <a:close/>
              </a:path>
              <a:path w="616584" h="212725">
                <a:moveTo>
                  <a:pt x="51206" y="36055"/>
                </a:moveTo>
                <a:lnTo>
                  <a:pt x="49009" y="28765"/>
                </a:lnTo>
                <a:lnTo>
                  <a:pt x="46507" y="29629"/>
                </a:lnTo>
                <a:lnTo>
                  <a:pt x="46443" y="32105"/>
                </a:lnTo>
                <a:lnTo>
                  <a:pt x="44754" y="34645"/>
                </a:lnTo>
                <a:lnTo>
                  <a:pt x="47929" y="33451"/>
                </a:lnTo>
                <a:lnTo>
                  <a:pt x="48514" y="38747"/>
                </a:lnTo>
                <a:lnTo>
                  <a:pt x="51206" y="36055"/>
                </a:lnTo>
                <a:close/>
              </a:path>
              <a:path w="616584" h="212725">
                <a:moveTo>
                  <a:pt x="51523" y="100533"/>
                </a:moveTo>
                <a:lnTo>
                  <a:pt x="47332" y="99047"/>
                </a:lnTo>
                <a:lnTo>
                  <a:pt x="44704" y="101638"/>
                </a:lnTo>
                <a:lnTo>
                  <a:pt x="51523" y="100533"/>
                </a:lnTo>
                <a:close/>
              </a:path>
              <a:path w="616584" h="212725">
                <a:moveTo>
                  <a:pt x="52832" y="0"/>
                </a:moveTo>
                <a:lnTo>
                  <a:pt x="50749" y="0"/>
                </a:lnTo>
                <a:lnTo>
                  <a:pt x="48437" y="1244"/>
                </a:lnTo>
                <a:lnTo>
                  <a:pt x="48437" y="1816"/>
                </a:lnTo>
                <a:lnTo>
                  <a:pt x="48463" y="2946"/>
                </a:lnTo>
                <a:lnTo>
                  <a:pt x="49707" y="3187"/>
                </a:lnTo>
                <a:lnTo>
                  <a:pt x="52184" y="3644"/>
                </a:lnTo>
                <a:lnTo>
                  <a:pt x="52362" y="2628"/>
                </a:lnTo>
                <a:lnTo>
                  <a:pt x="52552" y="1600"/>
                </a:lnTo>
                <a:lnTo>
                  <a:pt x="52832" y="0"/>
                </a:lnTo>
                <a:close/>
              </a:path>
              <a:path w="616584" h="212725">
                <a:moveTo>
                  <a:pt x="62788" y="12954"/>
                </a:moveTo>
                <a:lnTo>
                  <a:pt x="57264" y="11747"/>
                </a:lnTo>
                <a:lnTo>
                  <a:pt x="57442" y="10896"/>
                </a:lnTo>
                <a:lnTo>
                  <a:pt x="57581" y="10083"/>
                </a:lnTo>
                <a:lnTo>
                  <a:pt x="58026" y="8445"/>
                </a:lnTo>
                <a:lnTo>
                  <a:pt x="58318" y="7620"/>
                </a:lnTo>
                <a:lnTo>
                  <a:pt x="59042" y="5384"/>
                </a:lnTo>
                <a:lnTo>
                  <a:pt x="53238" y="10274"/>
                </a:lnTo>
                <a:lnTo>
                  <a:pt x="55079" y="14008"/>
                </a:lnTo>
                <a:lnTo>
                  <a:pt x="57823" y="15341"/>
                </a:lnTo>
                <a:lnTo>
                  <a:pt x="61480" y="14706"/>
                </a:lnTo>
                <a:lnTo>
                  <a:pt x="61899" y="14630"/>
                </a:lnTo>
                <a:lnTo>
                  <a:pt x="62179" y="13792"/>
                </a:lnTo>
                <a:lnTo>
                  <a:pt x="62788" y="12954"/>
                </a:lnTo>
                <a:close/>
              </a:path>
              <a:path w="616584" h="212725">
                <a:moveTo>
                  <a:pt x="64363" y="27063"/>
                </a:moveTo>
                <a:lnTo>
                  <a:pt x="63411" y="25615"/>
                </a:lnTo>
                <a:lnTo>
                  <a:pt x="60477" y="24866"/>
                </a:lnTo>
                <a:lnTo>
                  <a:pt x="58381" y="25260"/>
                </a:lnTo>
                <a:lnTo>
                  <a:pt x="57391" y="28460"/>
                </a:lnTo>
                <a:lnTo>
                  <a:pt x="57543" y="29146"/>
                </a:lnTo>
                <a:lnTo>
                  <a:pt x="57543" y="30302"/>
                </a:lnTo>
                <a:lnTo>
                  <a:pt x="58610" y="30302"/>
                </a:lnTo>
                <a:lnTo>
                  <a:pt x="59258" y="30238"/>
                </a:lnTo>
                <a:lnTo>
                  <a:pt x="59880" y="30314"/>
                </a:lnTo>
                <a:lnTo>
                  <a:pt x="62001" y="30568"/>
                </a:lnTo>
                <a:lnTo>
                  <a:pt x="63906" y="30226"/>
                </a:lnTo>
                <a:lnTo>
                  <a:pt x="64249" y="27787"/>
                </a:lnTo>
                <a:lnTo>
                  <a:pt x="64363" y="27063"/>
                </a:lnTo>
                <a:close/>
              </a:path>
              <a:path w="616584" h="212725">
                <a:moveTo>
                  <a:pt x="68948" y="14516"/>
                </a:moveTo>
                <a:lnTo>
                  <a:pt x="63182" y="15963"/>
                </a:lnTo>
                <a:lnTo>
                  <a:pt x="66446" y="18796"/>
                </a:lnTo>
                <a:lnTo>
                  <a:pt x="68249" y="20345"/>
                </a:lnTo>
                <a:lnTo>
                  <a:pt x="68948" y="14516"/>
                </a:lnTo>
                <a:close/>
              </a:path>
              <a:path w="616584" h="212725">
                <a:moveTo>
                  <a:pt x="70383" y="7950"/>
                </a:moveTo>
                <a:lnTo>
                  <a:pt x="69735" y="7721"/>
                </a:lnTo>
                <a:lnTo>
                  <a:pt x="69088" y="7505"/>
                </a:lnTo>
                <a:lnTo>
                  <a:pt x="68440" y="7277"/>
                </a:lnTo>
                <a:lnTo>
                  <a:pt x="67144" y="8420"/>
                </a:lnTo>
                <a:lnTo>
                  <a:pt x="65862" y="9626"/>
                </a:lnTo>
                <a:lnTo>
                  <a:pt x="66941" y="11747"/>
                </a:lnTo>
                <a:lnTo>
                  <a:pt x="67132" y="12115"/>
                </a:lnTo>
                <a:lnTo>
                  <a:pt x="68491" y="12344"/>
                </a:lnTo>
                <a:lnTo>
                  <a:pt x="69227" y="10858"/>
                </a:lnTo>
                <a:lnTo>
                  <a:pt x="69786" y="9398"/>
                </a:lnTo>
                <a:lnTo>
                  <a:pt x="70383" y="7950"/>
                </a:lnTo>
                <a:close/>
              </a:path>
              <a:path w="616584" h="212725">
                <a:moveTo>
                  <a:pt x="72656" y="88125"/>
                </a:moveTo>
                <a:lnTo>
                  <a:pt x="65443" y="85750"/>
                </a:lnTo>
                <a:lnTo>
                  <a:pt x="67132" y="89573"/>
                </a:lnTo>
                <a:lnTo>
                  <a:pt x="69926" y="88773"/>
                </a:lnTo>
                <a:lnTo>
                  <a:pt x="72656" y="88125"/>
                </a:lnTo>
                <a:close/>
              </a:path>
              <a:path w="616584" h="212725">
                <a:moveTo>
                  <a:pt x="76885" y="58483"/>
                </a:moveTo>
                <a:lnTo>
                  <a:pt x="76733" y="58623"/>
                </a:lnTo>
                <a:lnTo>
                  <a:pt x="76885" y="58483"/>
                </a:lnTo>
                <a:close/>
              </a:path>
              <a:path w="616584" h="212725">
                <a:moveTo>
                  <a:pt x="79209" y="95046"/>
                </a:moveTo>
                <a:lnTo>
                  <a:pt x="76873" y="92583"/>
                </a:lnTo>
                <a:lnTo>
                  <a:pt x="72656" y="88138"/>
                </a:lnTo>
                <a:lnTo>
                  <a:pt x="67259" y="92583"/>
                </a:lnTo>
                <a:lnTo>
                  <a:pt x="62420" y="84658"/>
                </a:lnTo>
                <a:lnTo>
                  <a:pt x="58432" y="92252"/>
                </a:lnTo>
                <a:lnTo>
                  <a:pt x="54102" y="92506"/>
                </a:lnTo>
                <a:lnTo>
                  <a:pt x="53721" y="91986"/>
                </a:lnTo>
                <a:lnTo>
                  <a:pt x="53365" y="91414"/>
                </a:lnTo>
                <a:lnTo>
                  <a:pt x="52349" y="90411"/>
                </a:lnTo>
                <a:lnTo>
                  <a:pt x="51701" y="89954"/>
                </a:lnTo>
                <a:lnTo>
                  <a:pt x="51003" y="89395"/>
                </a:lnTo>
                <a:lnTo>
                  <a:pt x="49898" y="91986"/>
                </a:lnTo>
                <a:lnTo>
                  <a:pt x="49707" y="92252"/>
                </a:lnTo>
                <a:lnTo>
                  <a:pt x="49898" y="95046"/>
                </a:lnTo>
                <a:lnTo>
                  <a:pt x="50025" y="96786"/>
                </a:lnTo>
                <a:lnTo>
                  <a:pt x="51600" y="100520"/>
                </a:lnTo>
                <a:lnTo>
                  <a:pt x="55372" y="99415"/>
                </a:lnTo>
                <a:lnTo>
                  <a:pt x="59245" y="98577"/>
                </a:lnTo>
                <a:lnTo>
                  <a:pt x="66255" y="95783"/>
                </a:lnTo>
                <a:lnTo>
                  <a:pt x="68948" y="96189"/>
                </a:lnTo>
                <a:lnTo>
                  <a:pt x="76568" y="101333"/>
                </a:lnTo>
                <a:lnTo>
                  <a:pt x="77698" y="100647"/>
                </a:lnTo>
                <a:lnTo>
                  <a:pt x="78905" y="96189"/>
                </a:lnTo>
                <a:lnTo>
                  <a:pt x="79006" y="95783"/>
                </a:lnTo>
                <a:lnTo>
                  <a:pt x="79209" y="95046"/>
                </a:lnTo>
                <a:close/>
              </a:path>
              <a:path w="616584" h="212725">
                <a:moveTo>
                  <a:pt x="85293" y="25857"/>
                </a:moveTo>
                <a:lnTo>
                  <a:pt x="83654" y="18288"/>
                </a:lnTo>
                <a:lnTo>
                  <a:pt x="83540" y="17754"/>
                </a:lnTo>
                <a:lnTo>
                  <a:pt x="83451" y="17360"/>
                </a:lnTo>
                <a:lnTo>
                  <a:pt x="80200" y="15240"/>
                </a:lnTo>
                <a:lnTo>
                  <a:pt x="74091" y="16725"/>
                </a:lnTo>
                <a:lnTo>
                  <a:pt x="73596" y="17754"/>
                </a:lnTo>
                <a:lnTo>
                  <a:pt x="71869" y="19570"/>
                </a:lnTo>
                <a:lnTo>
                  <a:pt x="78778" y="18288"/>
                </a:lnTo>
                <a:lnTo>
                  <a:pt x="80225" y="21932"/>
                </a:lnTo>
                <a:lnTo>
                  <a:pt x="75336" y="22390"/>
                </a:lnTo>
                <a:lnTo>
                  <a:pt x="75260" y="27254"/>
                </a:lnTo>
                <a:lnTo>
                  <a:pt x="83705" y="26657"/>
                </a:lnTo>
                <a:lnTo>
                  <a:pt x="85293" y="25857"/>
                </a:lnTo>
                <a:close/>
              </a:path>
              <a:path w="616584" h="212725">
                <a:moveTo>
                  <a:pt x="86474" y="44907"/>
                </a:moveTo>
                <a:lnTo>
                  <a:pt x="82969" y="41973"/>
                </a:lnTo>
                <a:lnTo>
                  <a:pt x="85852" y="38658"/>
                </a:lnTo>
                <a:lnTo>
                  <a:pt x="85826" y="35420"/>
                </a:lnTo>
                <a:lnTo>
                  <a:pt x="77558" y="37261"/>
                </a:lnTo>
                <a:lnTo>
                  <a:pt x="75755" y="40309"/>
                </a:lnTo>
                <a:lnTo>
                  <a:pt x="79387" y="46164"/>
                </a:lnTo>
                <a:lnTo>
                  <a:pt x="71043" y="47523"/>
                </a:lnTo>
                <a:lnTo>
                  <a:pt x="65227" y="52641"/>
                </a:lnTo>
                <a:lnTo>
                  <a:pt x="58635" y="60693"/>
                </a:lnTo>
                <a:lnTo>
                  <a:pt x="56972" y="61442"/>
                </a:lnTo>
                <a:lnTo>
                  <a:pt x="45694" y="59499"/>
                </a:lnTo>
                <a:lnTo>
                  <a:pt x="44577" y="60274"/>
                </a:lnTo>
                <a:lnTo>
                  <a:pt x="40843" y="69532"/>
                </a:lnTo>
                <a:lnTo>
                  <a:pt x="49034" y="71920"/>
                </a:lnTo>
                <a:lnTo>
                  <a:pt x="49669" y="70980"/>
                </a:lnTo>
                <a:lnTo>
                  <a:pt x="50380" y="70129"/>
                </a:lnTo>
                <a:lnTo>
                  <a:pt x="53441" y="63436"/>
                </a:lnTo>
                <a:lnTo>
                  <a:pt x="55486" y="62903"/>
                </a:lnTo>
                <a:lnTo>
                  <a:pt x="62725" y="68287"/>
                </a:lnTo>
                <a:lnTo>
                  <a:pt x="64300" y="68313"/>
                </a:lnTo>
                <a:lnTo>
                  <a:pt x="68516" y="62369"/>
                </a:lnTo>
                <a:lnTo>
                  <a:pt x="76822" y="58508"/>
                </a:lnTo>
                <a:lnTo>
                  <a:pt x="78765" y="56324"/>
                </a:lnTo>
                <a:lnTo>
                  <a:pt x="81902" y="54254"/>
                </a:lnTo>
                <a:lnTo>
                  <a:pt x="82486" y="48679"/>
                </a:lnTo>
                <a:lnTo>
                  <a:pt x="83794" y="46850"/>
                </a:lnTo>
                <a:lnTo>
                  <a:pt x="86474" y="44907"/>
                </a:lnTo>
                <a:close/>
              </a:path>
              <a:path w="616584" h="212725">
                <a:moveTo>
                  <a:pt x="87198" y="66598"/>
                </a:moveTo>
                <a:lnTo>
                  <a:pt x="85661" y="65417"/>
                </a:lnTo>
                <a:lnTo>
                  <a:pt x="83985" y="64795"/>
                </a:lnTo>
                <a:lnTo>
                  <a:pt x="83705" y="63779"/>
                </a:lnTo>
                <a:lnTo>
                  <a:pt x="82689" y="60109"/>
                </a:lnTo>
                <a:lnTo>
                  <a:pt x="80162" y="58940"/>
                </a:lnTo>
                <a:lnTo>
                  <a:pt x="76835" y="58661"/>
                </a:lnTo>
                <a:lnTo>
                  <a:pt x="75044" y="62852"/>
                </a:lnTo>
                <a:lnTo>
                  <a:pt x="79463" y="63741"/>
                </a:lnTo>
                <a:lnTo>
                  <a:pt x="82511" y="68275"/>
                </a:lnTo>
                <a:lnTo>
                  <a:pt x="84594" y="67665"/>
                </a:lnTo>
                <a:lnTo>
                  <a:pt x="87198" y="66598"/>
                </a:lnTo>
                <a:close/>
              </a:path>
              <a:path w="616584" h="212725">
                <a:moveTo>
                  <a:pt x="87566" y="9042"/>
                </a:moveTo>
                <a:lnTo>
                  <a:pt x="86766" y="8166"/>
                </a:lnTo>
                <a:lnTo>
                  <a:pt x="86334" y="7353"/>
                </a:lnTo>
                <a:lnTo>
                  <a:pt x="85979" y="7391"/>
                </a:lnTo>
                <a:lnTo>
                  <a:pt x="85280" y="7454"/>
                </a:lnTo>
                <a:lnTo>
                  <a:pt x="84620" y="7988"/>
                </a:lnTo>
                <a:lnTo>
                  <a:pt x="83947" y="8318"/>
                </a:lnTo>
                <a:lnTo>
                  <a:pt x="84277" y="8788"/>
                </a:lnTo>
                <a:lnTo>
                  <a:pt x="84569" y="9601"/>
                </a:lnTo>
                <a:lnTo>
                  <a:pt x="84950" y="9639"/>
                </a:lnTo>
                <a:lnTo>
                  <a:pt x="85636" y="9728"/>
                </a:lnTo>
                <a:lnTo>
                  <a:pt x="86385" y="9347"/>
                </a:lnTo>
                <a:lnTo>
                  <a:pt x="87566" y="9042"/>
                </a:lnTo>
                <a:close/>
              </a:path>
              <a:path w="616584" h="212725">
                <a:moveTo>
                  <a:pt x="89941" y="57912"/>
                </a:moveTo>
                <a:lnTo>
                  <a:pt x="89179" y="57200"/>
                </a:lnTo>
                <a:lnTo>
                  <a:pt x="88506" y="56489"/>
                </a:lnTo>
                <a:lnTo>
                  <a:pt x="87922" y="57353"/>
                </a:lnTo>
                <a:lnTo>
                  <a:pt x="87350" y="57924"/>
                </a:lnTo>
                <a:lnTo>
                  <a:pt x="87147" y="58610"/>
                </a:lnTo>
                <a:lnTo>
                  <a:pt x="87045" y="58915"/>
                </a:lnTo>
                <a:lnTo>
                  <a:pt x="87706" y="59448"/>
                </a:lnTo>
                <a:lnTo>
                  <a:pt x="88023" y="59880"/>
                </a:lnTo>
                <a:lnTo>
                  <a:pt x="88671" y="59258"/>
                </a:lnTo>
                <a:lnTo>
                  <a:pt x="89344" y="58661"/>
                </a:lnTo>
                <a:lnTo>
                  <a:pt x="89941" y="57912"/>
                </a:lnTo>
                <a:close/>
              </a:path>
              <a:path w="616584" h="212725">
                <a:moveTo>
                  <a:pt x="90081" y="15684"/>
                </a:moveTo>
                <a:lnTo>
                  <a:pt x="89471" y="15151"/>
                </a:lnTo>
                <a:lnTo>
                  <a:pt x="88925" y="14300"/>
                </a:lnTo>
                <a:lnTo>
                  <a:pt x="87630" y="14084"/>
                </a:lnTo>
                <a:lnTo>
                  <a:pt x="86880" y="14782"/>
                </a:lnTo>
                <a:lnTo>
                  <a:pt x="85699" y="15379"/>
                </a:lnTo>
                <a:lnTo>
                  <a:pt x="86715" y="16306"/>
                </a:lnTo>
                <a:lnTo>
                  <a:pt x="87388" y="17322"/>
                </a:lnTo>
                <a:lnTo>
                  <a:pt x="88658" y="17068"/>
                </a:lnTo>
                <a:lnTo>
                  <a:pt x="89344" y="16230"/>
                </a:lnTo>
                <a:lnTo>
                  <a:pt x="90081" y="15684"/>
                </a:lnTo>
                <a:close/>
              </a:path>
              <a:path w="616584" h="212725">
                <a:moveTo>
                  <a:pt x="91605" y="28143"/>
                </a:moveTo>
                <a:lnTo>
                  <a:pt x="90716" y="27482"/>
                </a:lnTo>
                <a:lnTo>
                  <a:pt x="89852" y="26390"/>
                </a:lnTo>
                <a:lnTo>
                  <a:pt x="89230" y="27647"/>
                </a:lnTo>
                <a:lnTo>
                  <a:pt x="88696" y="28282"/>
                </a:lnTo>
                <a:lnTo>
                  <a:pt x="88658" y="28943"/>
                </a:lnTo>
                <a:lnTo>
                  <a:pt x="88633" y="29298"/>
                </a:lnTo>
                <a:lnTo>
                  <a:pt x="89611" y="30099"/>
                </a:lnTo>
                <a:lnTo>
                  <a:pt x="90538" y="29756"/>
                </a:lnTo>
                <a:lnTo>
                  <a:pt x="91389" y="29171"/>
                </a:lnTo>
                <a:lnTo>
                  <a:pt x="91503" y="28587"/>
                </a:lnTo>
                <a:lnTo>
                  <a:pt x="91605" y="28143"/>
                </a:lnTo>
                <a:close/>
              </a:path>
              <a:path w="616584" h="212725">
                <a:moveTo>
                  <a:pt x="93992" y="42938"/>
                </a:moveTo>
                <a:lnTo>
                  <a:pt x="89242" y="43726"/>
                </a:lnTo>
                <a:lnTo>
                  <a:pt x="87744" y="45491"/>
                </a:lnTo>
                <a:lnTo>
                  <a:pt x="87274" y="50368"/>
                </a:lnTo>
                <a:lnTo>
                  <a:pt x="92722" y="51168"/>
                </a:lnTo>
                <a:lnTo>
                  <a:pt x="93992" y="42938"/>
                </a:lnTo>
                <a:close/>
              </a:path>
              <a:path w="616584" h="212725">
                <a:moveTo>
                  <a:pt x="97510" y="91363"/>
                </a:moveTo>
                <a:lnTo>
                  <a:pt x="93840" y="84505"/>
                </a:lnTo>
                <a:lnTo>
                  <a:pt x="88417" y="89420"/>
                </a:lnTo>
                <a:lnTo>
                  <a:pt x="92735" y="94627"/>
                </a:lnTo>
                <a:lnTo>
                  <a:pt x="93103" y="94691"/>
                </a:lnTo>
                <a:lnTo>
                  <a:pt x="97510" y="91363"/>
                </a:lnTo>
                <a:close/>
              </a:path>
              <a:path w="616584" h="212725">
                <a:moveTo>
                  <a:pt x="101003" y="5473"/>
                </a:moveTo>
                <a:lnTo>
                  <a:pt x="96888" y="4038"/>
                </a:lnTo>
                <a:lnTo>
                  <a:pt x="94513" y="6832"/>
                </a:lnTo>
                <a:lnTo>
                  <a:pt x="96850" y="8331"/>
                </a:lnTo>
                <a:lnTo>
                  <a:pt x="98793" y="8331"/>
                </a:lnTo>
                <a:lnTo>
                  <a:pt x="101003" y="5473"/>
                </a:lnTo>
                <a:close/>
              </a:path>
              <a:path w="616584" h="212725">
                <a:moveTo>
                  <a:pt x="105460" y="80708"/>
                </a:moveTo>
                <a:lnTo>
                  <a:pt x="103174" y="79527"/>
                </a:lnTo>
                <a:lnTo>
                  <a:pt x="99898" y="79921"/>
                </a:lnTo>
                <a:lnTo>
                  <a:pt x="98767" y="81381"/>
                </a:lnTo>
                <a:lnTo>
                  <a:pt x="96608" y="82956"/>
                </a:lnTo>
                <a:lnTo>
                  <a:pt x="98806" y="84582"/>
                </a:lnTo>
                <a:lnTo>
                  <a:pt x="100241" y="86410"/>
                </a:lnTo>
                <a:lnTo>
                  <a:pt x="102717" y="85813"/>
                </a:lnTo>
                <a:lnTo>
                  <a:pt x="104851" y="84251"/>
                </a:lnTo>
                <a:lnTo>
                  <a:pt x="105079" y="82918"/>
                </a:lnTo>
                <a:lnTo>
                  <a:pt x="105460" y="80708"/>
                </a:lnTo>
                <a:close/>
              </a:path>
              <a:path w="616584" h="212725">
                <a:moveTo>
                  <a:pt x="112433" y="94780"/>
                </a:moveTo>
                <a:lnTo>
                  <a:pt x="107048" y="94424"/>
                </a:lnTo>
                <a:lnTo>
                  <a:pt x="106756" y="94195"/>
                </a:lnTo>
                <a:lnTo>
                  <a:pt x="103492" y="98615"/>
                </a:lnTo>
                <a:lnTo>
                  <a:pt x="101993" y="99161"/>
                </a:lnTo>
                <a:lnTo>
                  <a:pt x="92379" y="97116"/>
                </a:lnTo>
                <a:lnTo>
                  <a:pt x="90144" y="98399"/>
                </a:lnTo>
                <a:lnTo>
                  <a:pt x="85623" y="106946"/>
                </a:lnTo>
                <a:lnTo>
                  <a:pt x="89522" y="106946"/>
                </a:lnTo>
                <a:lnTo>
                  <a:pt x="92532" y="107315"/>
                </a:lnTo>
                <a:lnTo>
                  <a:pt x="98145" y="106375"/>
                </a:lnTo>
                <a:lnTo>
                  <a:pt x="100520" y="103403"/>
                </a:lnTo>
                <a:lnTo>
                  <a:pt x="103276" y="105689"/>
                </a:lnTo>
                <a:lnTo>
                  <a:pt x="106514" y="108864"/>
                </a:lnTo>
                <a:lnTo>
                  <a:pt x="97675" y="108724"/>
                </a:lnTo>
                <a:lnTo>
                  <a:pt x="101981" y="112407"/>
                </a:lnTo>
                <a:lnTo>
                  <a:pt x="104940" y="109651"/>
                </a:lnTo>
                <a:lnTo>
                  <a:pt x="111975" y="110731"/>
                </a:lnTo>
                <a:lnTo>
                  <a:pt x="109651" y="103505"/>
                </a:lnTo>
                <a:lnTo>
                  <a:pt x="106197" y="101612"/>
                </a:lnTo>
                <a:lnTo>
                  <a:pt x="112433" y="94780"/>
                </a:lnTo>
                <a:close/>
              </a:path>
              <a:path w="616584" h="212725">
                <a:moveTo>
                  <a:pt x="114642" y="19685"/>
                </a:moveTo>
                <a:lnTo>
                  <a:pt x="108089" y="7137"/>
                </a:lnTo>
                <a:lnTo>
                  <a:pt x="101752" y="8013"/>
                </a:lnTo>
                <a:lnTo>
                  <a:pt x="100101" y="15367"/>
                </a:lnTo>
                <a:lnTo>
                  <a:pt x="94348" y="16637"/>
                </a:lnTo>
                <a:lnTo>
                  <a:pt x="99504" y="24612"/>
                </a:lnTo>
                <a:lnTo>
                  <a:pt x="101587" y="23241"/>
                </a:lnTo>
                <a:lnTo>
                  <a:pt x="103428" y="21450"/>
                </a:lnTo>
                <a:lnTo>
                  <a:pt x="105625" y="20739"/>
                </a:lnTo>
                <a:lnTo>
                  <a:pt x="108140" y="19926"/>
                </a:lnTo>
                <a:lnTo>
                  <a:pt x="110959" y="20066"/>
                </a:lnTo>
                <a:lnTo>
                  <a:pt x="114642" y="19685"/>
                </a:lnTo>
                <a:close/>
              </a:path>
              <a:path w="616584" h="212725">
                <a:moveTo>
                  <a:pt x="117043" y="97955"/>
                </a:moveTo>
                <a:lnTo>
                  <a:pt x="114122" y="97002"/>
                </a:lnTo>
                <a:lnTo>
                  <a:pt x="112471" y="97294"/>
                </a:lnTo>
                <a:lnTo>
                  <a:pt x="111112" y="99796"/>
                </a:lnTo>
                <a:lnTo>
                  <a:pt x="113588" y="101282"/>
                </a:lnTo>
                <a:lnTo>
                  <a:pt x="115201" y="101003"/>
                </a:lnTo>
                <a:lnTo>
                  <a:pt x="117043" y="97955"/>
                </a:lnTo>
                <a:close/>
              </a:path>
              <a:path w="616584" h="212725">
                <a:moveTo>
                  <a:pt x="117322" y="65024"/>
                </a:moveTo>
                <a:lnTo>
                  <a:pt x="115163" y="66294"/>
                </a:lnTo>
                <a:lnTo>
                  <a:pt x="113538" y="67170"/>
                </a:lnTo>
                <a:lnTo>
                  <a:pt x="108724" y="70256"/>
                </a:lnTo>
                <a:lnTo>
                  <a:pt x="108686" y="70802"/>
                </a:lnTo>
                <a:lnTo>
                  <a:pt x="111391" y="75323"/>
                </a:lnTo>
                <a:lnTo>
                  <a:pt x="116420" y="73228"/>
                </a:lnTo>
                <a:lnTo>
                  <a:pt x="117322" y="65024"/>
                </a:lnTo>
                <a:close/>
              </a:path>
              <a:path w="616584" h="212725">
                <a:moveTo>
                  <a:pt x="118935" y="83324"/>
                </a:moveTo>
                <a:lnTo>
                  <a:pt x="116078" y="86563"/>
                </a:lnTo>
                <a:lnTo>
                  <a:pt x="108991" y="84328"/>
                </a:lnTo>
                <a:lnTo>
                  <a:pt x="109016" y="90779"/>
                </a:lnTo>
                <a:lnTo>
                  <a:pt x="114096" y="93814"/>
                </a:lnTo>
                <a:lnTo>
                  <a:pt x="118935" y="83324"/>
                </a:lnTo>
                <a:close/>
              </a:path>
              <a:path w="616584" h="212725">
                <a:moveTo>
                  <a:pt x="129603" y="101282"/>
                </a:moveTo>
                <a:lnTo>
                  <a:pt x="128422" y="99847"/>
                </a:lnTo>
                <a:lnTo>
                  <a:pt x="127508" y="97713"/>
                </a:lnTo>
                <a:lnTo>
                  <a:pt x="124523" y="96634"/>
                </a:lnTo>
                <a:lnTo>
                  <a:pt x="122021" y="97091"/>
                </a:lnTo>
                <a:lnTo>
                  <a:pt x="121907" y="100431"/>
                </a:lnTo>
                <a:lnTo>
                  <a:pt x="123723" y="101460"/>
                </a:lnTo>
                <a:lnTo>
                  <a:pt x="125272" y="102628"/>
                </a:lnTo>
                <a:lnTo>
                  <a:pt x="127635" y="103339"/>
                </a:lnTo>
                <a:lnTo>
                  <a:pt x="128727" y="101955"/>
                </a:lnTo>
                <a:lnTo>
                  <a:pt x="129603" y="101282"/>
                </a:lnTo>
                <a:close/>
              </a:path>
              <a:path w="616584" h="212725">
                <a:moveTo>
                  <a:pt x="132626" y="68910"/>
                </a:moveTo>
                <a:lnTo>
                  <a:pt x="129933" y="63284"/>
                </a:lnTo>
                <a:lnTo>
                  <a:pt x="127368" y="67310"/>
                </a:lnTo>
                <a:lnTo>
                  <a:pt x="129476" y="68465"/>
                </a:lnTo>
                <a:lnTo>
                  <a:pt x="131216" y="69748"/>
                </a:lnTo>
                <a:lnTo>
                  <a:pt x="132626" y="68910"/>
                </a:lnTo>
                <a:close/>
              </a:path>
              <a:path w="616584" h="212725">
                <a:moveTo>
                  <a:pt x="141490" y="60502"/>
                </a:moveTo>
                <a:lnTo>
                  <a:pt x="141033" y="59664"/>
                </a:lnTo>
                <a:lnTo>
                  <a:pt x="140741" y="58585"/>
                </a:lnTo>
                <a:lnTo>
                  <a:pt x="139852" y="59283"/>
                </a:lnTo>
                <a:lnTo>
                  <a:pt x="139077" y="59651"/>
                </a:lnTo>
                <a:lnTo>
                  <a:pt x="138531" y="60579"/>
                </a:lnTo>
                <a:lnTo>
                  <a:pt x="139090" y="61328"/>
                </a:lnTo>
                <a:lnTo>
                  <a:pt x="139306" y="61874"/>
                </a:lnTo>
                <a:lnTo>
                  <a:pt x="139979" y="61518"/>
                </a:lnTo>
                <a:lnTo>
                  <a:pt x="140792" y="61277"/>
                </a:lnTo>
                <a:lnTo>
                  <a:pt x="141274" y="60744"/>
                </a:lnTo>
                <a:lnTo>
                  <a:pt x="141490" y="60502"/>
                </a:lnTo>
                <a:close/>
              </a:path>
              <a:path w="616584" h="212725">
                <a:moveTo>
                  <a:pt x="148907" y="133159"/>
                </a:moveTo>
                <a:lnTo>
                  <a:pt x="144856" y="131787"/>
                </a:lnTo>
                <a:lnTo>
                  <a:pt x="144856" y="118986"/>
                </a:lnTo>
                <a:lnTo>
                  <a:pt x="140119" y="119430"/>
                </a:lnTo>
                <a:lnTo>
                  <a:pt x="139687" y="126504"/>
                </a:lnTo>
                <a:lnTo>
                  <a:pt x="136017" y="122605"/>
                </a:lnTo>
                <a:lnTo>
                  <a:pt x="131889" y="127038"/>
                </a:lnTo>
                <a:lnTo>
                  <a:pt x="131051" y="132181"/>
                </a:lnTo>
                <a:lnTo>
                  <a:pt x="130060" y="137668"/>
                </a:lnTo>
                <a:lnTo>
                  <a:pt x="134543" y="137668"/>
                </a:lnTo>
                <a:lnTo>
                  <a:pt x="134251" y="130695"/>
                </a:lnTo>
                <a:lnTo>
                  <a:pt x="139115" y="132486"/>
                </a:lnTo>
                <a:lnTo>
                  <a:pt x="138391" y="133985"/>
                </a:lnTo>
                <a:lnTo>
                  <a:pt x="137350" y="135407"/>
                </a:lnTo>
                <a:lnTo>
                  <a:pt x="136410" y="139852"/>
                </a:lnTo>
                <a:lnTo>
                  <a:pt x="133489" y="138290"/>
                </a:lnTo>
                <a:lnTo>
                  <a:pt x="131851" y="140423"/>
                </a:lnTo>
                <a:lnTo>
                  <a:pt x="132346" y="142074"/>
                </a:lnTo>
                <a:lnTo>
                  <a:pt x="132346" y="143535"/>
                </a:lnTo>
                <a:lnTo>
                  <a:pt x="139433" y="141693"/>
                </a:lnTo>
                <a:lnTo>
                  <a:pt x="147116" y="142290"/>
                </a:lnTo>
                <a:lnTo>
                  <a:pt x="148907" y="133159"/>
                </a:lnTo>
                <a:close/>
              </a:path>
              <a:path w="616584" h="212725">
                <a:moveTo>
                  <a:pt x="152844" y="61010"/>
                </a:moveTo>
                <a:lnTo>
                  <a:pt x="151701" y="60236"/>
                </a:lnTo>
                <a:lnTo>
                  <a:pt x="150469" y="58724"/>
                </a:lnTo>
                <a:lnTo>
                  <a:pt x="147345" y="59118"/>
                </a:lnTo>
                <a:lnTo>
                  <a:pt x="145351" y="60261"/>
                </a:lnTo>
                <a:lnTo>
                  <a:pt x="143306" y="61048"/>
                </a:lnTo>
                <a:lnTo>
                  <a:pt x="143675" y="63334"/>
                </a:lnTo>
                <a:lnTo>
                  <a:pt x="145884" y="63652"/>
                </a:lnTo>
                <a:lnTo>
                  <a:pt x="148132" y="64338"/>
                </a:lnTo>
                <a:lnTo>
                  <a:pt x="150279" y="64122"/>
                </a:lnTo>
                <a:lnTo>
                  <a:pt x="151231" y="64020"/>
                </a:lnTo>
                <a:lnTo>
                  <a:pt x="151993" y="62103"/>
                </a:lnTo>
                <a:lnTo>
                  <a:pt x="152844" y="61010"/>
                </a:lnTo>
                <a:close/>
              </a:path>
              <a:path w="616584" h="212725">
                <a:moveTo>
                  <a:pt x="156527" y="117017"/>
                </a:moveTo>
                <a:lnTo>
                  <a:pt x="155194" y="118262"/>
                </a:lnTo>
                <a:lnTo>
                  <a:pt x="154508" y="118605"/>
                </a:lnTo>
                <a:lnTo>
                  <a:pt x="154406" y="119761"/>
                </a:lnTo>
                <a:lnTo>
                  <a:pt x="154724" y="120535"/>
                </a:lnTo>
                <a:lnTo>
                  <a:pt x="154889" y="121297"/>
                </a:lnTo>
                <a:lnTo>
                  <a:pt x="155676" y="121285"/>
                </a:lnTo>
                <a:lnTo>
                  <a:pt x="155892" y="120243"/>
                </a:lnTo>
                <a:lnTo>
                  <a:pt x="156527" y="117017"/>
                </a:lnTo>
                <a:close/>
              </a:path>
              <a:path w="616584" h="212725">
                <a:moveTo>
                  <a:pt x="159461" y="108889"/>
                </a:moveTo>
                <a:lnTo>
                  <a:pt x="157200" y="103797"/>
                </a:lnTo>
                <a:lnTo>
                  <a:pt x="157594" y="101587"/>
                </a:lnTo>
                <a:lnTo>
                  <a:pt x="157556" y="99199"/>
                </a:lnTo>
                <a:lnTo>
                  <a:pt x="157556" y="98869"/>
                </a:lnTo>
                <a:lnTo>
                  <a:pt x="156616" y="98564"/>
                </a:lnTo>
                <a:lnTo>
                  <a:pt x="155740" y="97993"/>
                </a:lnTo>
                <a:lnTo>
                  <a:pt x="153327" y="102806"/>
                </a:lnTo>
                <a:lnTo>
                  <a:pt x="147523" y="99288"/>
                </a:lnTo>
                <a:lnTo>
                  <a:pt x="145872" y="106654"/>
                </a:lnTo>
                <a:lnTo>
                  <a:pt x="141579" y="107200"/>
                </a:lnTo>
                <a:lnTo>
                  <a:pt x="140335" y="102412"/>
                </a:lnTo>
                <a:lnTo>
                  <a:pt x="139382" y="101041"/>
                </a:lnTo>
                <a:lnTo>
                  <a:pt x="135013" y="102641"/>
                </a:lnTo>
                <a:lnTo>
                  <a:pt x="133083" y="104305"/>
                </a:lnTo>
                <a:lnTo>
                  <a:pt x="130251" y="106095"/>
                </a:lnTo>
                <a:lnTo>
                  <a:pt x="136448" y="108458"/>
                </a:lnTo>
                <a:lnTo>
                  <a:pt x="134442" y="109194"/>
                </a:lnTo>
                <a:lnTo>
                  <a:pt x="133527" y="109855"/>
                </a:lnTo>
                <a:lnTo>
                  <a:pt x="128409" y="109296"/>
                </a:lnTo>
                <a:lnTo>
                  <a:pt x="125310" y="111467"/>
                </a:lnTo>
                <a:lnTo>
                  <a:pt x="121996" y="115074"/>
                </a:lnTo>
                <a:lnTo>
                  <a:pt x="122161" y="116586"/>
                </a:lnTo>
                <a:lnTo>
                  <a:pt x="121958" y="117741"/>
                </a:lnTo>
                <a:lnTo>
                  <a:pt x="123266" y="117551"/>
                </a:lnTo>
                <a:lnTo>
                  <a:pt x="124904" y="117792"/>
                </a:lnTo>
                <a:lnTo>
                  <a:pt x="127292" y="115951"/>
                </a:lnTo>
                <a:lnTo>
                  <a:pt x="128282" y="114198"/>
                </a:lnTo>
                <a:lnTo>
                  <a:pt x="129933" y="112141"/>
                </a:lnTo>
                <a:lnTo>
                  <a:pt x="138036" y="119430"/>
                </a:lnTo>
                <a:lnTo>
                  <a:pt x="140131" y="119240"/>
                </a:lnTo>
                <a:lnTo>
                  <a:pt x="139915" y="119456"/>
                </a:lnTo>
                <a:lnTo>
                  <a:pt x="140131" y="119367"/>
                </a:lnTo>
                <a:lnTo>
                  <a:pt x="147726" y="116459"/>
                </a:lnTo>
                <a:lnTo>
                  <a:pt x="155714" y="113093"/>
                </a:lnTo>
                <a:lnTo>
                  <a:pt x="159461" y="108889"/>
                </a:lnTo>
                <a:close/>
              </a:path>
              <a:path w="616584" h="212725">
                <a:moveTo>
                  <a:pt x="169278" y="111620"/>
                </a:moveTo>
                <a:lnTo>
                  <a:pt x="169151" y="111086"/>
                </a:lnTo>
                <a:lnTo>
                  <a:pt x="168986" y="110324"/>
                </a:lnTo>
                <a:lnTo>
                  <a:pt x="167843" y="109791"/>
                </a:lnTo>
                <a:lnTo>
                  <a:pt x="166649" y="108750"/>
                </a:lnTo>
                <a:lnTo>
                  <a:pt x="166027" y="109982"/>
                </a:lnTo>
                <a:lnTo>
                  <a:pt x="165138" y="110921"/>
                </a:lnTo>
                <a:lnTo>
                  <a:pt x="165315" y="111569"/>
                </a:lnTo>
                <a:lnTo>
                  <a:pt x="165519" y="112242"/>
                </a:lnTo>
                <a:lnTo>
                  <a:pt x="166789" y="113118"/>
                </a:lnTo>
                <a:lnTo>
                  <a:pt x="167462" y="113030"/>
                </a:lnTo>
                <a:lnTo>
                  <a:pt x="168148" y="112928"/>
                </a:lnTo>
                <a:lnTo>
                  <a:pt x="169278" y="111620"/>
                </a:lnTo>
                <a:close/>
              </a:path>
              <a:path w="616584" h="212725">
                <a:moveTo>
                  <a:pt x="170649" y="116814"/>
                </a:moveTo>
                <a:lnTo>
                  <a:pt x="160972" y="113766"/>
                </a:lnTo>
                <a:lnTo>
                  <a:pt x="160972" y="115798"/>
                </a:lnTo>
                <a:lnTo>
                  <a:pt x="160743" y="117614"/>
                </a:lnTo>
                <a:lnTo>
                  <a:pt x="161226" y="120192"/>
                </a:lnTo>
                <a:lnTo>
                  <a:pt x="162255" y="121424"/>
                </a:lnTo>
                <a:lnTo>
                  <a:pt x="163080" y="121589"/>
                </a:lnTo>
                <a:lnTo>
                  <a:pt x="166446" y="122288"/>
                </a:lnTo>
                <a:lnTo>
                  <a:pt x="168897" y="120967"/>
                </a:lnTo>
                <a:lnTo>
                  <a:pt x="170649" y="116814"/>
                </a:lnTo>
                <a:close/>
              </a:path>
              <a:path w="616584" h="212725">
                <a:moveTo>
                  <a:pt x="177800" y="106349"/>
                </a:moveTo>
                <a:lnTo>
                  <a:pt x="173405" y="103962"/>
                </a:lnTo>
                <a:lnTo>
                  <a:pt x="172808" y="106108"/>
                </a:lnTo>
                <a:lnTo>
                  <a:pt x="172847" y="109308"/>
                </a:lnTo>
                <a:lnTo>
                  <a:pt x="175577" y="107670"/>
                </a:lnTo>
                <a:lnTo>
                  <a:pt x="177800" y="106349"/>
                </a:lnTo>
                <a:close/>
              </a:path>
              <a:path w="616584" h="212725">
                <a:moveTo>
                  <a:pt x="183946" y="115468"/>
                </a:moveTo>
                <a:lnTo>
                  <a:pt x="181038" y="115582"/>
                </a:lnTo>
                <a:lnTo>
                  <a:pt x="178155" y="113538"/>
                </a:lnTo>
                <a:lnTo>
                  <a:pt x="175856" y="119075"/>
                </a:lnTo>
                <a:lnTo>
                  <a:pt x="179425" y="118478"/>
                </a:lnTo>
                <a:lnTo>
                  <a:pt x="182397" y="119913"/>
                </a:lnTo>
                <a:lnTo>
                  <a:pt x="183946" y="115468"/>
                </a:lnTo>
                <a:close/>
              </a:path>
              <a:path w="616584" h="212725">
                <a:moveTo>
                  <a:pt x="191681" y="106705"/>
                </a:moveTo>
                <a:lnTo>
                  <a:pt x="187426" y="96304"/>
                </a:lnTo>
                <a:lnTo>
                  <a:pt x="185013" y="95529"/>
                </a:lnTo>
                <a:lnTo>
                  <a:pt x="176898" y="102158"/>
                </a:lnTo>
                <a:lnTo>
                  <a:pt x="183235" y="110032"/>
                </a:lnTo>
                <a:lnTo>
                  <a:pt x="191681" y="106705"/>
                </a:lnTo>
                <a:close/>
              </a:path>
              <a:path w="616584" h="212725">
                <a:moveTo>
                  <a:pt x="193941" y="98818"/>
                </a:moveTo>
                <a:lnTo>
                  <a:pt x="193395" y="98780"/>
                </a:lnTo>
                <a:lnTo>
                  <a:pt x="192849" y="98755"/>
                </a:lnTo>
                <a:lnTo>
                  <a:pt x="192316" y="98717"/>
                </a:lnTo>
                <a:lnTo>
                  <a:pt x="192316" y="99910"/>
                </a:lnTo>
                <a:lnTo>
                  <a:pt x="192303" y="101117"/>
                </a:lnTo>
                <a:lnTo>
                  <a:pt x="192366" y="102362"/>
                </a:lnTo>
                <a:lnTo>
                  <a:pt x="193446" y="102425"/>
                </a:lnTo>
                <a:lnTo>
                  <a:pt x="193662" y="101206"/>
                </a:lnTo>
                <a:lnTo>
                  <a:pt x="193789" y="100012"/>
                </a:lnTo>
                <a:lnTo>
                  <a:pt x="193941" y="98818"/>
                </a:lnTo>
                <a:close/>
              </a:path>
              <a:path w="616584" h="212725">
                <a:moveTo>
                  <a:pt x="216814" y="77216"/>
                </a:moveTo>
                <a:lnTo>
                  <a:pt x="216293" y="76555"/>
                </a:lnTo>
                <a:lnTo>
                  <a:pt x="215887" y="75603"/>
                </a:lnTo>
                <a:lnTo>
                  <a:pt x="215163" y="76492"/>
                </a:lnTo>
                <a:lnTo>
                  <a:pt x="214503" y="77012"/>
                </a:lnTo>
                <a:lnTo>
                  <a:pt x="214147" y="78016"/>
                </a:lnTo>
                <a:lnTo>
                  <a:pt x="214807" y="78625"/>
                </a:lnTo>
                <a:lnTo>
                  <a:pt x="215112" y="79108"/>
                </a:lnTo>
                <a:lnTo>
                  <a:pt x="215646" y="78600"/>
                </a:lnTo>
                <a:lnTo>
                  <a:pt x="216344" y="78168"/>
                </a:lnTo>
                <a:lnTo>
                  <a:pt x="216649" y="77546"/>
                </a:lnTo>
                <a:lnTo>
                  <a:pt x="216814" y="77216"/>
                </a:lnTo>
                <a:close/>
              </a:path>
              <a:path w="616584" h="212725">
                <a:moveTo>
                  <a:pt x="234543" y="113576"/>
                </a:moveTo>
                <a:lnTo>
                  <a:pt x="217639" y="115201"/>
                </a:lnTo>
                <a:lnTo>
                  <a:pt x="217639" y="121297"/>
                </a:lnTo>
                <a:lnTo>
                  <a:pt x="207632" y="125323"/>
                </a:lnTo>
                <a:lnTo>
                  <a:pt x="206565" y="124955"/>
                </a:lnTo>
                <a:lnTo>
                  <a:pt x="200279" y="118922"/>
                </a:lnTo>
                <a:lnTo>
                  <a:pt x="197751" y="117640"/>
                </a:lnTo>
                <a:lnTo>
                  <a:pt x="193230" y="119253"/>
                </a:lnTo>
                <a:lnTo>
                  <a:pt x="187706" y="116332"/>
                </a:lnTo>
                <a:lnTo>
                  <a:pt x="187223" y="118287"/>
                </a:lnTo>
                <a:lnTo>
                  <a:pt x="186207" y="119976"/>
                </a:lnTo>
                <a:lnTo>
                  <a:pt x="188620" y="125437"/>
                </a:lnTo>
                <a:lnTo>
                  <a:pt x="191630" y="122047"/>
                </a:lnTo>
                <a:lnTo>
                  <a:pt x="194348" y="121221"/>
                </a:lnTo>
                <a:lnTo>
                  <a:pt x="196113" y="125793"/>
                </a:lnTo>
                <a:lnTo>
                  <a:pt x="200012" y="124091"/>
                </a:lnTo>
                <a:lnTo>
                  <a:pt x="202920" y="125463"/>
                </a:lnTo>
                <a:lnTo>
                  <a:pt x="205447" y="127558"/>
                </a:lnTo>
                <a:lnTo>
                  <a:pt x="204508" y="130530"/>
                </a:lnTo>
                <a:lnTo>
                  <a:pt x="203327" y="132727"/>
                </a:lnTo>
                <a:lnTo>
                  <a:pt x="200215" y="132207"/>
                </a:lnTo>
                <a:lnTo>
                  <a:pt x="200215" y="140385"/>
                </a:lnTo>
                <a:lnTo>
                  <a:pt x="202082" y="138226"/>
                </a:lnTo>
                <a:lnTo>
                  <a:pt x="202895" y="137160"/>
                </a:lnTo>
                <a:lnTo>
                  <a:pt x="204711" y="135369"/>
                </a:lnTo>
                <a:lnTo>
                  <a:pt x="205625" y="134213"/>
                </a:lnTo>
                <a:lnTo>
                  <a:pt x="211518" y="132740"/>
                </a:lnTo>
                <a:lnTo>
                  <a:pt x="211823" y="132562"/>
                </a:lnTo>
                <a:lnTo>
                  <a:pt x="213817" y="125514"/>
                </a:lnTo>
                <a:lnTo>
                  <a:pt x="217347" y="123913"/>
                </a:lnTo>
                <a:lnTo>
                  <a:pt x="219443" y="127876"/>
                </a:lnTo>
                <a:lnTo>
                  <a:pt x="221424" y="127698"/>
                </a:lnTo>
                <a:lnTo>
                  <a:pt x="225234" y="124612"/>
                </a:lnTo>
                <a:lnTo>
                  <a:pt x="225793" y="122605"/>
                </a:lnTo>
                <a:lnTo>
                  <a:pt x="223139" y="120307"/>
                </a:lnTo>
                <a:lnTo>
                  <a:pt x="221564" y="118948"/>
                </a:lnTo>
                <a:lnTo>
                  <a:pt x="222973" y="117182"/>
                </a:lnTo>
                <a:lnTo>
                  <a:pt x="227037" y="117868"/>
                </a:lnTo>
                <a:lnTo>
                  <a:pt x="229146" y="119075"/>
                </a:lnTo>
                <a:lnTo>
                  <a:pt x="232105" y="120243"/>
                </a:lnTo>
                <a:lnTo>
                  <a:pt x="234543" y="113576"/>
                </a:lnTo>
                <a:close/>
              </a:path>
              <a:path w="616584" h="212725">
                <a:moveTo>
                  <a:pt x="255612" y="83350"/>
                </a:moveTo>
                <a:lnTo>
                  <a:pt x="253568" y="82638"/>
                </a:lnTo>
                <a:lnTo>
                  <a:pt x="249567" y="92824"/>
                </a:lnTo>
                <a:lnTo>
                  <a:pt x="251625" y="92214"/>
                </a:lnTo>
                <a:lnTo>
                  <a:pt x="253415" y="92138"/>
                </a:lnTo>
                <a:lnTo>
                  <a:pt x="254546" y="88887"/>
                </a:lnTo>
                <a:lnTo>
                  <a:pt x="254990" y="86093"/>
                </a:lnTo>
                <a:lnTo>
                  <a:pt x="255612" y="83350"/>
                </a:lnTo>
                <a:close/>
              </a:path>
              <a:path w="616584" h="212725">
                <a:moveTo>
                  <a:pt x="282727" y="161251"/>
                </a:moveTo>
                <a:lnTo>
                  <a:pt x="282270" y="160261"/>
                </a:lnTo>
                <a:lnTo>
                  <a:pt x="282067" y="159702"/>
                </a:lnTo>
                <a:lnTo>
                  <a:pt x="280962" y="160248"/>
                </a:lnTo>
                <a:lnTo>
                  <a:pt x="278739" y="161328"/>
                </a:lnTo>
                <a:lnTo>
                  <a:pt x="278968" y="161810"/>
                </a:lnTo>
                <a:lnTo>
                  <a:pt x="279184" y="162306"/>
                </a:lnTo>
                <a:lnTo>
                  <a:pt x="279412" y="162788"/>
                </a:lnTo>
                <a:lnTo>
                  <a:pt x="280492" y="162318"/>
                </a:lnTo>
                <a:lnTo>
                  <a:pt x="281609" y="161874"/>
                </a:lnTo>
                <a:lnTo>
                  <a:pt x="282638" y="161302"/>
                </a:lnTo>
                <a:close/>
              </a:path>
              <a:path w="616584" h="212725">
                <a:moveTo>
                  <a:pt x="286537" y="125818"/>
                </a:moveTo>
                <a:lnTo>
                  <a:pt x="284099" y="126885"/>
                </a:lnTo>
                <a:lnTo>
                  <a:pt x="282765" y="128714"/>
                </a:lnTo>
                <a:lnTo>
                  <a:pt x="282371" y="131533"/>
                </a:lnTo>
                <a:lnTo>
                  <a:pt x="286308" y="130746"/>
                </a:lnTo>
                <a:lnTo>
                  <a:pt x="286537" y="125818"/>
                </a:lnTo>
                <a:close/>
              </a:path>
              <a:path w="616584" h="212725">
                <a:moveTo>
                  <a:pt x="286715" y="125717"/>
                </a:moveTo>
                <a:lnTo>
                  <a:pt x="286702" y="125590"/>
                </a:lnTo>
                <a:lnTo>
                  <a:pt x="286537" y="125552"/>
                </a:lnTo>
                <a:lnTo>
                  <a:pt x="286715" y="125717"/>
                </a:lnTo>
                <a:close/>
              </a:path>
              <a:path w="616584" h="212725">
                <a:moveTo>
                  <a:pt x="291960" y="121437"/>
                </a:moveTo>
                <a:lnTo>
                  <a:pt x="290830" y="121221"/>
                </a:lnTo>
                <a:lnTo>
                  <a:pt x="289496" y="120497"/>
                </a:lnTo>
                <a:lnTo>
                  <a:pt x="286613" y="121691"/>
                </a:lnTo>
                <a:lnTo>
                  <a:pt x="286118" y="123482"/>
                </a:lnTo>
                <a:lnTo>
                  <a:pt x="286677" y="125526"/>
                </a:lnTo>
                <a:lnTo>
                  <a:pt x="288112" y="125285"/>
                </a:lnTo>
                <a:lnTo>
                  <a:pt x="289699" y="125310"/>
                </a:lnTo>
                <a:lnTo>
                  <a:pt x="290855" y="124612"/>
                </a:lnTo>
                <a:lnTo>
                  <a:pt x="291592" y="124167"/>
                </a:lnTo>
                <a:lnTo>
                  <a:pt x="291617" y="122542"/>
                </a:lnTo>
                <a:lnTo>
                  <a:pt x="291960" y="121437"/>
                </a:lnTo>
                <a:close/>
              </a:path>
              <a:path w="616584" h="212725">
                <a:moveTo>
                  <a:pt x="297738" y="125133"/>
                </a:moveTo>
                <a:lnTo>
                  <a:pt x="295910" y="127165"/>
                </a:lnTo>
                <a:lnTo>
                  <a:pt x="291871" y="126466"/>
                </a:lnTo>
                <a:lnTo>
                  <a:pt x="292341" y="130581"/>
                </a:lnTo>
                <a:lnTo>
                  <a:pt x="297027" y="130924"/>
                </a:lnTo>
                <a:lnTo>
                  <a:pt x="297561" y="130416"/>
                </a:lnTo>
                <a:lnTo>
                  <a:pt x="297738" y="125133"/>
                </a:lnTo>
                <a:close/>
              </a:path>
              <a:path w="616584" h="212725">
                <a:moveTo>
                  <a:pt x="300837" y="186550"/>
                </a:moveTo>
                <a:lnTo>
                  <a:pt x="300710" y="182714"/>
                </a:lnTo>
                <a:lnTo>
                  <a:pt x="299516" y="180898"/>
                </a:lnTo>
                <a:lnTo>
                  <a:pt x="297167" y="181686"/>
                </a:lnTo>
                <a:lnTo>
                  <a:pt x="297243" y="180568"/>
                </a:lnTo>
                <a:lnTo>
                  <a:pt x="296621" y="179857"/>
                </a:lnTo>
                <a:lnTo>
                  <a:pt x="295465" y="179781"/>
                </a:lnTo>
                <a:lnTo>
                  <a:pt x="294093" y="179666"/>
                </a:lnTo>
                <a:lnTo>
                  <a:pt x="293293" y="180555"/>
                </a:lnTo>
                <a:lnTo>
                  <a:pt x="292963" y="182930"/>
                </a:lnTo>
                <a:lnTo>
                  <a:pt x="293966" y="182968"/>
                </a:lnTo>
                <a:lnTo>
                  <a:pt x="294868" y="182892"/>
                </a:lnTo>
                <a:lnTo>
                  <a:pt x="295605" y="182727"/>
                </a:lnTo>
                <a:lnTo>
                  <a:pt x="296633" y="183134"/>
                </a:lnTo>
                <a:lnTo>
                  <a:pt x="297027" y="182333"/>
                </a:lnTo>
                <a:lnTo>
                  <a:pt x="297522" y="186550"/>
                </a:lnTo>
                <a:lnTo>
                  <a:pt x="300837" y="186550"/>
                </a:lnTo>
                <a:close/>
              </a:path>
              <a:path w="616584" h="212725">
                <a:moveTo>
                  <a:pt x="310730" y="165811"/>
                </a:moveTo>
                <a:lnTo>
                  <a:pt x="308114" y="162229"/>
                </a:lnTo>
                <a:lnTo>
                  <a:pt x="306806" y="167855"/>
                </a:lnTo>
                <a:lnTo>
                  <a:pt x="309473" y="166763"/>
                </a:lnTo>
                <a:lnTo>
                  <a:pt x="310730" y="165811"/>
                </a:lnTo>
                <a:close/>
              </a:path>
              <a:path w="616584" h="212725">
                <a:moveTo>
                  <a:pt x="311962" y="127850"/>
                </a:moveTo>
                <a:lnTo>
                  <a:pt x="310057" y="124879"/>
                </a:lnTo>
                <a:lnTo>
                  <a:pt x="304457" y="125539"/>
                </a:lnTo>
                <a:lnTo>
                  <a:pt x="310705" y="133794"/>
                </a:lnTo>
                <a:lnTo>
                  <a:pt x="311962" y="127850"/>
                </a:lnTo>
                <a:close/>
              </a:path>
              <a:path w="616584" h="212725">
                <a:moveTo>
                  <a:pt x="317487" y="139230"/>
                </a:moveTo>
                <a:lnTo>
                  <a:pt x="310883" y="134048"/>
                </a:lnTo>
                <a:lnTo>
                  <a:pt x="307771" y="135623"/>
                </a:lnTo>
                <a:lnTo>
                  <a:pt x="312254" y="140779"/>
                </a:lnTo>
                <a:lnTo>
                  <a:pt x="309067" y="145249"/>
                </a:lnTo>
                <a:lnTo>
                  <a:pt x="304609" y="144945"/>
                </a:lnTo>
                <a:lnTo>
                  <a:pt x="300316" y="140055"/>
                </a:lnTo>
                <a:lnTo>
                  <a:pt x="296278" y="140614"/>
                </a:lnTo>
                <a:lnTo>
                  <a:pt x="293954" y="145872"/>
                </a:lnTo>
                <a:lnTo>
                  <a:pt x="296291" y="151396"/>
                </a:lnTo>
                <a:lnTo>
                  <a:pt x="298208" y="151803"/>
                </a:lnTo>
                <a:lnTo>
                  <a:pt x="299618" y="151803"/>
                </a:lnTo>
                <a:lnTo>
                  <a:pt x="300494" y="147828"/>
                </a:lnTo>
                <a:lnTo>
                  <a:pt x="302590" y="150876"/>
                </a:lnTo>
                <a:lnTo>
                  <a:pt x="300837" y="152400"/>
                </a:lnTo>
                <a:lnTo>
                  <a:pt x="299097" y="153835"/>
                </a:lnTo>
                <a:lnTo>
                  <a:pt x="297383" y="155549"/>
                </a:lnTo>
                <a:lnTo>
                  <a:pt x="298272" y="156718"/>
                </a:lnTo>
                <a:lnTo>
                  <a:pt x="299808" y="159194"/>
                </a:lnTo>
                <a:lnTo>
                  <a:pt x="302056" y="153301"/>
                </a:lnTo>
                <a:lnTo>
                  <a:pt x="305485" y="157314"/>
                </a:lnTo>
                <a:lnTo>
                  <a:pt x="308152" y="153301"/>
                </a:lnTo>
                <a:lnTo>
                  <a:pt x="311785" y="147828"/>
                </a:lnTo>
                <a:lnTo>
                  <a:pt x="313486" y="145249"/>
                </a:lnTo>
                <a:lnTo>
                  <a:pt x="317487" y="139230"/>
                </a:lnTo>
                <a:close/>
              </a:path>
              <a:path w="616584" h="212725">
                <a:moveTo>
                  <a:pt x="320763" y="199453"/>
                </a:moveTo>
                <a:lnTo>
                  <a:pt x="316077" y="199986"/>
                </a:lnTo>
                <a:lnTo>
                  <a:pt x="312902" y="202031"/>
                </a:lnTo>
                <a:lnTo>
                  <a:pt x="310172" y="205663"/>
                </a:lnTo>
                <a:lnTo>
                  <a:pt x="306819" y="198742"/>
                </a:lnTo>
                <a:lnTo>
                  <a:pt x="313677" y="196608"/>
                </a:lnTo>
                <a:lnTo>
                  <a:pt x="315150" y="192493"/>
                </a:lnTo>
                <a:lnTo>
                  <a:pt x="311111" y="188772"/>
                </a:lnTo>
                <a:lnTo>
                  <a:pt x="306108" y="191071"/>
                </a:lnTo>
                <a:lnTo>
                  <a:pt x="307428" y="197459"/>
                </a:lnTo>
                <a:lnTo>
                  <a:pt x="304812" y="202501"/>
                </a:lnTo>
                <a:lnTo>
                  <a:pt x="299669" y="197891"/>
                </a:lnTo>
                <a:lnTo>
                  <a:pt x="296621" y="200406"/>
                </a:lnTo>
                <a:lnTo>
                  <a:pt x="293331" y="196913"/>
                </a:lnTo>
                <a:lnTo>
                  <a:pt x="290182" y="204508"/>
                </a:lnTo>
                <a:lnTo>
                  <a:pt x="300278" y="205206"/>
                </a:lnTo>
                <a:lnTo>
                  <a:pt x="305841" y="208394"/>
                </a:lnTo>
                <a:lnTo>
                  <a:pt x="305447" y="208559"/>
                </a:lnTo>
                <a:lnTo>
                  <a:pt x="305142" y="208838"/>
                </a:lnTo>
                <a:lnTo>
                  <a:pt x="305117" y="209499"/>
                </a:lnTo>
                <a:lnTo>
                  <a:pt x="305485" y="209651"/>
                </a:lnTo>
                <a:lnTo>
                  <a:pt x="305676" y="209804"/>
                </a:lnTo>
                <a:lnTo>
                  <a:pt x="306298" y="209842"/>
                </a:lnTo>
                <a:lnTo>
                  <a:pt x="306755" y="209588"/>
                </a:lnTo>
                <a:lnTo>
                  <a:pt x="306908" y="209003"/>
                </a:lnTo>
                <a:lnTo>
                  <a:pt x="310146" y="210858"/>
                </a:lnTo>
                <a:lnTo>
                  <a:pt x="318630" y="203073"/>
                </a:lnTo>
                <a:lnTo>
                  <a:pt x="320763" y="199453"/>
                </a:lnTo>
                <a:close/>
              </a:path>
              <a:path w="616584" h="212725">
                <a:moveTo>
                  <a:pt x="325564" y="186055"/>
                </a:moveTo>
                <a:lnTo>
                  <a:pt x="325170" y="185864"/>
                </a:lnTo>
                <a:lnTo>
                  <a:pt x="323151" y="184912"/>
                </a:lnTo>
                <a:lnTo>
                  <a:pt x="321017" y="183908"/>
                </a:lnTo>
                <a:lnTo>
                  <a:pt x="322694" y="177749"/>
                </a:lnTo>
                <a:lnTo>
                  <a:pt x="322783" y="177431"/>
                </a:lnTo>
                <a:lnTo>
                  <a:pt x="321665" y="176212"/>
                </a:lnTo>
                <a:lnTo>
                  <a:pt x="320522" y="174980"/>
                </a:lnTo>
                <a:lnTo>
                  <a:pt x="314020" y="176212"/>
                </a:lnTo>
                <a:lnTo>
                  <a:pt x="313944" y="175996"/>
                </a:lnTo>
                <a:lnTo>
                  <a:pt x="315925" y="173774"/>
                </a:lnTo>
                <a:lnTo>
                  <a:pt x="314591" y="171704"/>
                </a:lnTo>
                <a:lnTo>
                  <a:pt x="313639" y="169697"/>
                </a:lnTo>
                <a:lnTo>
                  <a:pt x="310324" y="168757"/>
                </a:lnTo>
                <a:lnTo>
                  <a:pt x="309359" y="170345"/>
                </a:lnTo>
                <a:lnTo>
                  <a:pt x="307200" y="174713"/>
                </a:lnTo>
                <a:lnTo>
                  <a:pt x="304533" y="175704"/>
                </a:lnTo>
                <a:lnTo>
                  <a:pt x="303847" y="176212"/>
                </a:lnTo>
                <a:lnTo>
                  <a:pt x="302298" y="177431"/>
                </a:lnTo>
                <a:lnTo>
                  <a:pt x="305104" y="178943"/>
                </a:lnTo>
                <a:lnTo>
                  <a:pt x="306806" y="178943"/>
                </a:lnTo>
                <a:lnTo>
                  <a:pt x="308660" y="177749"/>
                </a:lnTo>
                <a:lnTo>
                  <a:pt x="308851" y="178231"/>
                </a:lnTo>
                <a:lnTo>
                  <a:pt x="309168" y="178625"/>
                </a:lnTo>
                <a:lnTo>
                  <a:pt x="309600" y="178943"/>
                </a:lnTo>
                <a:lnTo>
                  <a:pt x="304812" y="182029"/>
                </a:lnTo>
                <a:lnTo>
                  <a:pt x="303530" y="182600"/>
                </a:lnTo>
                <a:lnTo>
                  <a:pt x="301866" y="184353"/>
                </a:lnTo>
                <a:lnTo>
                  <a:pt x="301459" y="185508"/>
                </a:lnTo>
                <a:lnTo>
                  <a:pt x="300837" y="186550"/>
                </a:lnTo>
                <a:lnTo>
                  <a:pt x="300875" y="186690"/>
                </a:lnTo>
                <a:lnTo>
                  <a:pt x="301015" y="186550"/>
                </a:lnTo>
                <a:lnTo>
                  <a:pt x="301866" y="187388"/>
                </a:lnTo>
                <a:lnTo>
                  <a:pt x="302666" y="188277"/>
                </a:lnTo>
                <a:lnTo>
                  <a:pt x="304342" y="189738"/>
                </a:lnTo>
                <a:lnTo>
                  <a:pt x="305206" y="190296"/>
                </a:lnTo>
                <a:lnTo>
                  <a:pt x="306108" y="190957"/>
                </a:lnTo>
                <a:lnTo>
                  <a:pt x="306184" y="189738"/>
                </a:lnTo>
                <a:lnTo>
                  <a:pt x="306260" y="189166"/>
                </a:lnTo>
                <a:lnTo>
                  <a:pt x="306374" y="188277"/>
                </a:lnTo>
                <a:lnTo>
                  <a:pt x="306501" y="187388"/>
                </a:lnTo>
                <a:lnTo>
                  <a:pt x="306603" y="186550"/>
                </a:lnTo>
                <a:lnTo>
                  <a:pt x="306692" y="185864"/>
                </a:lnTo>
                <a:lnTo>
                  <a:pt x="306819" y="184912"/>
                </a:lnTo>
                <a:lnTo>
                  <a:pt x="312585" y="187388"/>
                </a:lnTo>
                <a:lnTo>
                  <a:pt x="313042" y="187744"/>
                </a:lnTo>
                <a:lnTo>
                  <a:pt x="317195" y="185864"/>
                </a:lnTo>
                <a:lnTo>
                  <a:pt x="319036" y="189166"/>
                </a:lnTo>
                <a:lnTo>
                  <a:pt x="321437" y="190957"/>
                </a:lnTo>
                <a:lnTo>
                  <a:pt x="325564" y="186055"/>
                </a:lnTo>
                <a:close/>
              </a:path>
              <a:path w="616584" h="212725">
                <a:moveTo>
                  <a:pt x="325704" y="206197"/>
                </a:moveTo>
                <a:lnTo>
                  <a:pt x="325628" y="205320"/>
                </a:lnTo>
                <a:lnTo>
                  <a:pt x="325361" y="205092"/>
                </a:lnTo>
                <a:lnTo>
                  <a:pt x="324967" y="205054"/>
                </a:lnTo>
                <a:lnTo>
                  <a:pt x="324891" y="204774"/>
                </a:lnTo>
                <a:lnTo>
                  <a:pt x="323634" y="202526"/>
                </a:lnTo>
                <a:lnTo>
                  <a:pt x="321233" y="202057"/>
                </a:lnTo>
                <a:lnTo>
                  <a:pt x="318820" y="203022"/>
                </a:lnTo>
                <a:lnTo>
                  <a:pt x="318643" y="203060"/>
                </a:lnTo>
                <a:lnTo>
                  <a:pt x="318808" y="203034"/>
                </a:lnTo>
                <a:lnTo>
                  <a:pt x="320370" y="205181"/>
                </a:lnTo>
                <a:lnTo>
                  <a:pt x="324104" y="210566"/>
                </a:lnTo>
                <a:lnTo>
                  <a:pt x="324332" y="209054"/>
                </a:lnTo>
                <a:lnTo>
                  <a:pt x="324764" y="207695"/>
                </a:lnTo>
                <a:lnTo>
                  <a:pt x="324954" y="206578"/>
                </a:lnTo>
                <a:lnTo>
                  <a:pt x="325462" y="206540"/>
                </a:lnTo>
                <a:lnTo>
                  <a:pt x="325704" y="206197"/>
                </a:lnTo>
                <a:close/>
              </a:path>
              <a:path w="616584" h="212725">
                <a:moveTo>
                  <a:pt x="326986" y="157949"/>
                </a:moveTo>
                <a:lnTo>
                  <a:pt x="326656" y="157492"/>
                </a:lnTo>
                <a:lnTo>
                  <a:pt x="326288" y="156629"/>
                </a:lnTo>
                <a:lnTo>
                  <a:pt x="325247" y="156718"/>
                </a:lnTo>
                <a:lnTo>
                  <a:pt x="324523" y="157175"/>
                </a:lnTo>
                <a:lnTo>
                  <a:pt x="321970" y="158203"/>
                </a:lnTo>
                <a:lnTo>
                  <a:pt x="323748" y="158800"/>
                </a:lnTo>
                <a:lnTo>
                  <a:pt x="324396" y="159258"/>
                </a:lnTo>
                <a:lnTo>
                  <a:pt x="324904" y="159131"/>
                </a:lnTo>
                <a:lnTo>
                  <a:pt x="325653" y="158965"/>
                </a:lnTo>
                <a:lnTo>
                  <a:pt x="326301" y="158369"/>
                </a:lnTo>
                <a:lnTo>
                  <a:pt x="326986" y="157949"/>
                </a:lnTo>
                <a:close/>
              </a:path>
              <a:path w="616584" h="212725">
                <a:moveTo>
                  <a:pt x="330898" y="145580"/>
                </a:moveTo>
                <a:lnTo>
                  <a:pt x="328549" y="140728"/>
                </a:lnTo>
                <a:lnTo>
                  <a:pt x="325983" y="146926"/>
                </a:lnTo>
                <a:lnTo>
                  <a:pt x="330860" y="145719"/>
                </a:lnTo>
                <a:lnTo>
                  <a:pt x="330898" y="145580"/>
                </a:lnTo>
                <a:close/>
              </a:path>
              <a:path w="616584" h="212725">
                <a:moveTo>
                  <a:pt x="332422" y="205663"/>
                </a:moveTo>
                <a:lnTo>
                  <a:pt x="326618" y="209638"/>
                </a:lnTo>
                <a:lnTo>
                  <a:pt x="332422" y="212356"/>
                </a:lnTo>
                <a:lnTo>
                  <a:pt x="332422" y="205663"/>
                </a:lnTo>
                <a:close/>
              </a:path>
              <a:path w="616584" h="212725">
                <a:moveTo>
                  <a:pt x="332422" y="149707"/>
                </a:moveTo>
                <a:lnTo>
                  <a:pt x="331139" y="149225"/>
                </a:lnTo>
                <a:lnTo>
                  <a:pt x="330860" y="150482"/>
                </a:lnTo>
                <a:lnTo>
                  <a:pt x="330593" y="151739"/>
                </a:lnTo>
                <a:lnTo>
                  <a:pt x="330314" y="152996"/>
                </a:lnTo>
                <a:lnTo>
                  <a:pt x="330454" y="153035"/>
                </a:lnTo>
                <a:lnTo>
                  <a:pt x="330593" y="153060"/>
                </a:lnTo>
                <a:lnTo>
                  <a:pt x="330746" y="153098"/>
                </a:lnTo>
                <a:lnTo>
                  <a:pt x="331000" y="152539"/>
                </a:lnTo>
                <a:lnTo>
                  <a:pt x="331228" y="151980"/>
                </a:lnTo>
                <a:lnTo>
                  <a:pt x="331800" y="150850"/>
                </a:lnTo>
                <a:lnTo>
                  <a:pt x="332117" y="150279"/>
                </a:lnTo>
                <a:lnTo>
                  <a:pt x="332422" y="149707"/>
                </a:lnTo>
                <a:close/>
              </a:path>
              <a:path w="616584" h="212725">
                <a:moveTo>
                  <a:pt x="423837" y="163207"/>
                </a:moveTo>
                <a:lnTo>
                  <a:pt x="420687" y="163207"/>
                </a:lnTo>
                <a:lnTo>
                  <a:pt x="420497" y="164172"/>
                </a:lnTo>
                <a:lnTo>
                  <a:pt x="423633" y="164934"/>
                </a:lnTo>
                <a:lnTo>
                  <a:pt x="423697" y="164350"/>
                </a:lnTo>
                <a:lnTo>
                  <a:pt x="423773" y="163779"/>
                </a:lnTo>
                <a:lnTo>
                  <a:pt x="423837" y="163207"/>
                </a:lnTo>
                <a:close/>
              </a:path>
              <a:path w="616584" h="212725">
                <a:moveTo>
                  <a:pt x="436079" y="196964"/>
                </a:moveTo>
                <a:lnTo>
                  <a:pt x="432346" y="192532"/>
                </a:lnTo>
                <a:lnTo>
                  <a:pt x="431609" y="198450"/>
                </a:lnTo>
                <a:lnTo>
                  <a:pt x="436079" y="196964"/>
                </a:lnTo>
                <a:close/>
              </a:path>
              <a:path w="616584" h="212725">
                <a:moveTo>
                  <a:pt x="450253" y="182676"/>
                </a:moveTo>
                <a:lnTo>
                  <a:pt x="450176" y="182486"/>
                </a:lnTo>
                <a:lnTo>
                  <a:pt x="449973" y="182702"/>
                </a:lnTo>
                <a:lnTo>
                  <a:pt x="448246" y="179019"/>
                </a:lnTo>
                <a:lnTo>
                  <a:pt x="447027" y="179806"/>
                </a:lnTo>
                <a:lnTo>
                  <a:pt x="445046" y="180390"/>
                </a:lnTo>
                <a:lnTo>
                  <a:pt x="444131" y="183794"/>
                </a:lnTo>
                <a:lnTo>
                  <a:pt x="444334" y="186385"/>
                </a:lnTo>
                <a:lnTo>
                  <a:pt x="444207" y="188887"/>
                </a:lnTo>
                <a:lnTo>
                  <a:pt x="446163" y="188023"/>
                </a:lnTo>
                <a:lnTo>
                  <a:pt x="447078" y="186601"/>
                </a:lnTo>
                <a:lnTo>
                  <a:pt x="448056" y="185229"/>
                </a:lnTo>
                <a:lnTo>
                  <a:pt x="448665" y="184365"/>
                </a:lnTo>
                <a:lnTo>
                  <a:pt x="449351" y="183540"/>
                </a:lnTo>
                <a:lnTo>
                  <a:pt x="449999" y="182702"/>
                </a:lnTo>
                <a:lnTo>
                  <a:pt x="450253" y="182676"/>
                </a:lnTo>
                <a:close/>
              </a:path>
              <a:path w="616584" h="212725">
                <a:moveTo>
                  <a:pt x="451688" y="195453"/>
                </a:moveTo>
                <a:lnTo>
                  <a:pt x="451662" y="194221"/>
                </a:lnTo>
                <a:lnTo>
                  <a:pt x="451662" y="192989"/>
                </a:lnTo>
                <a:lnTo>
                  <a:pt x="451180" y="192976"/>
                </a:lnTo>
                <a:lnTo>
                  <a:pt x="450684" y="192951"/>
                </a:lnTo>
                <a:lnTo>
                  <a:pt x="450202" y="192938"/>
                </a:lnTo>
                <a:lnTo>
                  <a:pt x="450176" y="193179"/>
                </a:lnTo>
                <a:lnTo>
                  <a:pt x="450164" y="193433"/>
                </a:lnTo>
                <a:lnTo>
                  <a:pt x="450138" y="193687"/>
                </a:lnTo>
                <a:lnTo>
                  <a:pt x="449986" y="193370"/>
                </a:lnTo>
                <a:lnTo>
                  <a:pt x="449668" y="193205"/>
                </a:lnTo>
                <a:lnTo>
                  <a:pt x="448640" y="193319"/>
                </a:lnTo>
                <a:lnTo>
                  <a:pt x="448322" y="193763"/>
                </a:lnTo>
                <a:lnTo>
                  <a:pt x="448564" y="194856"/>
                </a:lnTo>
                <a:lnTo>
                  <a:pt x="448945" y="195046"/>
                </a:lnTo>
                <a:lnTo>
                  <a:pt x="449389" y="195046"/>
                </a:lnTo>
                <a:lnTo>
                  <a:pt x="449681" y="194995"/>
                </a:lnTo>
                <a:lnTo>
                  <a:pt x="449910" y="194881"/>
                </a:lnTo>
                <a:lnTo>
                  <a:pt x="450049" y="194729"/>
                </a:lnTo>
                <a:lnTo>
                  <a:pt x="449948" y="196062"/>
                </a:lnTo>
                <a:lnTo>
                  <a:pt x="449884" y="196723"/>
                </a:lnTo>
                <a:lnTo>
                  <a:pt x="450481" y="196710"/>
                </a:lnTo>
                <a:lnTo>
                  <a:pt x="451586" y="196735"/>
                </a:lnTo>
                <a:lnTo>
                  <a:pt x="451688" y="195453"/>
                </a:lnTo>
                <a:close/>
              </a:path>
              <a:path w="616584" h="212725">
                <a:moveTo>
                  <a:pt x="616229" y="191820"/>
                </a:moveTo>
                <a:lnTo>
                  <a:pt x="615594" y="191389"/>
                </a:lnTo>
                <a:lnTo>
                  <a:pt x="614984" y="190665"/>
                </a:lnTo>
                <a:lnTo>
                  <a:pt x="613740" y="190588"/>
                </a:lnTo>
                <a:lnTo>
                  <a:pt x="613092" y="191274"/>
                </a:lnTo>
                <a:lnTo>
                  <a:pt x="611644" y="192125"/>
                </a:lnTo>
                <a:lnTo>
                  <a:pt x="613194" y="192773"/>
                </a:lnTo>
                <a:lnTo>
                  <a:pt x="613930" y="193370"/>
                </a:lnTo>
                <a:lnTo>
                  <a:pt x="614527" y="193255"/>
                </a:lnTo>
                <a:lnTo>
                  <a:pt x="615162" y="193128"/>
                </a:lnTo>
                <a:lnTo>
                  <a:pt x="615670" y="192328"/>
                </a:lnTo>
                <a:lnTo>
                  <a:pt x="616229" y="191820"/>
                </a:lnTo>
                <a:close/>
              </a:path>
            </a:pathLst>
          </a:custGeom>
          <a:solidFill>
            <a:srgbClr val="08395D">
              <a:alpha val="46000"/>
            </a:srgbClr>
          </a:solidFill>
        </p:spPr>
        <p:txBody>
          <a:bodyPr wrap="square" lIns="0" tIns="0" rIns="0" bIns="0" rtlCol="0"/>
          <a:lstStyle/>
          <a:p>
            <a:endParaRPr/>
          </a:p>
        </p:txBody>
      </p:sp>
      <p:sp>
        <p:nvSpPr>
          <p:cNvPr id="235" name="bg object 235"/>
          <p:cNvSpPr/>
          <p:nvPr/>
        </p:nvSpPr>
        <p:spPr>
          <a:xfrm>
            <a:off x="7630249" y="3904653"/>
            <a:ext cx="676910" cy="180975"/>
          </a:xfrm>
          <a:custGeom>
            <a:avLst/>
            <a:gdLst/>
            <a:ahLst/>
            <a:cxnLst/>
            <a:rect l="l" t="t" r="r" b="b"/>
            <a:pathLst>
              <a:path w="676909" h="180975">
                <a:moveTo>
                  <a:pt x="20853" y="76568"/>
                </a:moveTo>
                <a:lnTo>
                  <a:pt x="20485" y="76034"/>
                </a:lnTo>
                <a:lnTo>
                  <a:pt x="20066" y="75044"/>
                </a:lnTo>
                <a:lnTo>
                  <a:pt x="15570" y="75590"/>
                </a:lnTo>
                <a:lnTo>
                  <a:pt x="11366" y="76161"/>
                </a:lnTo>
                <a:lnTo>
                  <a:pt x="6515" y="77025"/>
                </a:lnTo>
                <a:lnTo>
                  <a:pt x="5562" y="78066"/>
                </a:lnTo>
                <a:lnTo>
                  <a:pt x="5194" y="82575"/>
                </a:lnTo>
                <a:lnTo>
                  <a:pt x="2984" y="84924"/>
                </a:lnTo>
                <a:lnTo>
                  <a:pt x="0" y="87083"/>
                </a:lnTo>
                <a:lnTo>
                  <a:pt x="3429" y="84950"/>
                </a:lnTo>
                <a:lnTo>
                  <a:pt x="7924" y="87591"/>
                </a:lnTo>
                <a:lnTo>
                  <a:pt x="11036" y="84150"/>
                </a:lnTo>
                <a:lnTo>
                  <a:pt x="13728" y="81165"/>
                </a:lnTo>
                <a:lnTo>
                  <a:pt x="17462" y="79121"/>
                </a:lnTo>
                <a:lnTo>
                  <a:pt x="20853" y="76568"/>
                </a:lnTo>
                <a:close/>
              </a:path>
              <a:path w="676909" h="180975">
                <a:moveTo>
                  <a:pt x="38658" y="84721"/>
                </a:moveTo>
                <a:lnTo>
                  <a:pt x="38277" y="84975"/>
                </a:lnTo>
                <a:lnTo>
                  <a:pt x="38087" y="85128"/>
                </a:lnTo>
                <a:lnTo>
                  <a:pt x="38277" y="84988"/>
                </a:lnTo>
                <a:lnTo>
                  <a:pt x="38468" y="84861"/>
                </a:lnTo>
                <a:lnTo>
                  <a:pt x="38658" y="84721"/>
                </a:lnTo>
                <a:close/>
              </a:path>
              <a:path w="676909" h="180975">
                <a:moveTo>
                  <a:pt x="52133" y="3860"/>
                </a:moveTo>
                <a:lnTo>
                  <a:pt x="51765" y="1930"/>
                </a:lnTo>
                <a:lnTo>
                  <a:pt x="51435" y="88"/>
                </a:lnTo>
                <a:lnTo>
                  <a:pt x="47142" y="0"/>
                </a:lnTo>
                <a:lnTo>
                  <a:pt x="46736" y="1219"/>
                </a:lnTo>
                <a:lnTo>
                  <a:pt x="46570" y="2527"/>
                </a:lnTo>
                <a:lnTo>
                  <a:pt x="46266" y="3784"/>
                </a:lnTo>
                <a:lnTo>
                  <a:pt x="47472" y="4038"/>
                </a:lnTo>
                <a:lnTo>
                  <a:pt x="48793" y="4724"/>
                </a:lnTo>
                <a:lnTo>
                  <a:pt x="49860" y="4445"/>
                </a:lnTo>
                <a:lnTo>
                  <a:pt x="52133" y="3860"/>
                </a:lnTo>
                <a:close/>
              </a:path>
              <a:path w="676909" h="180975">
                <a:moveTo>
                  <a:pt x="70485" y="78295"/>
                </a:moveTo>
                <a:lnTo>
                  <a:pt x="70472" y="77927"/>
                </a:lnTo>
                <a:lnTo>
                  <a:pt x="70472" y="77546"/>
                </a:lnTo>
                <a:lnTo>
                  <a:pt x="70459" y="77177"/>
                </a:lnTo>
                <a:lnTo>
                  <a:pt x="69342" y="77101"/>
                </a:lnTo>
                <a:lnTo>
                  <a:pt x="67106" y="76974"/>
                </a:lnTo>
                <a:lnTo>
                  <a:pt x="67094" y="77508"/>
                </a:lnTo>
                <a:lnTo>
                  <a:pt x="67094" y="78054"/>
                </a:lnTo>
                <a:lnTo>
                  <a:pt x="67081" y="78587"/>
                </a:lnTo>
                <a:lnTo>
                  <a:pt x="68211" y="78486"/>
                </a:lnTo>
                <a:lnTo>
                  <a:pt x="69354" y="78397"/>
                </a:lnTo>
                <a:lnTo>
                  <a:pt x="70485" y="78295"/>
                </a:lnTo>
                <a:close/>
              </a:path>
              <a:path w="676909" h="180975">
                <a:moveTo>
                  <a:pt x="79197" y="59918"/>
                </a:moveTo>
                <a:lnTo>
                  <a:pt x="72593" y="51689"/>
                </a:lnTo>
                <a:lnTo>
                  <a:pt x="66319" y="53314"/>
                </a:lnTo>
                <a:lnTo>
                  <a:pt x="65709" y="47929"/>
                </a:lnTo>
                <a:lnTo>
                  <a:pt x="61925" y="49784"/>
                </a:lnTo>
                <a:lnTo>
                  <a:pt x="57200" y="49593"/>
                </a:lnTo>
                <a:lnTo>
                  <a:pt x="57124" y="55460"/>
                </a:lnTo>
                <a:lnTo>
                  <a:pt x="65913" y="56362"/>
                </a:lnTo>
                <a:lnTo>
                  <a:pt x="56692" y="66548"/>
                </a:lnTo>
                <a:lnTo>
                  <a:pt x="57581" y="67398"/>
                </a:lnTo>
                <a:lnTo>
                  <a:pt x="58343" y="68275"/>
                </a:lnTo>
                <a:lnTo>
                  <a:pt x="62217" y="65595"/>
                </a:lnTo>
                <a:lnTo>
                  <a:pt x="69037" y="60655"/>
                </a:lnTo>
                <a:lnTo>
                  <a:pt x="79197" y="59918"/>
                </a:lnTo>
                <a:close/>
              </a:path>
              <a:path w="676909" h="180975">
                <a:moveTo>
                  <a:pt x="108559" y="91770"/>
                </a:moveTo>
                <a:lnTo>
                  <a:pt x="106413" y="91579"/>
                </a:lnTo>
                <a:lnTo>
                  <a:pt x="105714" y="92595"/>
                </a:lnTo>
                <a:lnTo>
                  <a:pt x="106362" y="95554"/>
                </a:lnTo>
                <a:lnTo>
                  <a:pt x="107962" y="92811"/>
                </a:lnTo>
                <a:lnTo>
                  <a:pt x="108559" y="91770"/>
                </a:lnTo>
                <a:close/>
              </a:path>
              <a:path w="676909" h="180975">
                <a:moveTo>
                  <a:pt x="115570" y="90830"/>
                </a:moveTo>
                <a:lnTo>
                  <a:pt x="112407" y="85737"/>
                </a:lnTo>
                <a:lnTo>
                  <a:pt x="110667" y="87934"/>
                </a:lnTo>
                <a:lnTo>
                  <a:pt x="107784" y="88557"/>
                </a:lnTo>
                <a:lnTo>
                  <a:pt x="108775" y="91617"/>
                </a:lnTo>
                <a:lnTo>
                  <a:pt x="112763" y="91147"/>
                </a:lnTo>
                <a:lnTo>
                  <a:pt x="115570" y="90830"/>
                </a:lnTo>
                <a:close/>
              </a:path>
              <a:path w="676909" h="180975">
                <a:moveTo>
                  <a:pt x="121373" y="86766"/>
                </a:moveTo>
                <a:lnTo>
                  <a:pt x="120637" y="86499"/>
                </a:lnTo>
                <a:lnTo>
                  <a:pt x="119862" y="85928"/>
                </a:lnTo>
                <a:lnTo>
                  <a:pt x="119189" y="86042"/>
                </a:lnTo>
                <a:lnTo>
                  <a:pt x="118579" y="86144"/>
                </a:lnTo>
                <a:lnTo>
                  <a:pt x="118097" y="86982"/>
                </a:lnTo>
                <a:lnTo>
                  <a:pt x="117081" y="87947"/>
                </a:lnTo>
                <a:lnTo>
                  <a:pt x="118376" y="88519"/>
                </a:lnTo>
                <a:lnTo>
                  <a:pt x="119380" y="89268"/>
                </a:lnTo>
                <a:lnTo>
                  <a:pt x="119710" y="89052"/>
                </a:lnTo>
                <a:lnTo>
                  <a:pt x="120434" y="88544"/>
                </a:lnTo>
                <a:lnTo>
                  <a:pt x="120840" y="87553"/>
                </a:lnTo>
                <a:lnTo>
                  <a:pt x="121373" y="86766"/>
                </a:lnTo>
                <a:close/>
              </a:path>
              <a:path w="676909" h="180975">
                <a:moveTo>
                  <a:pt x="128943" y="84658"/>
                </a:moveTo>
                <a:lnTo>
                  <a:pt x="128028" y="84023"/>
                </a:lnTo>
                <a:lnTo>
                  <a:pt x="126390" y="82054"/>
                </a:lnTo>
                <a:lnTo>
                  <a:pt x="125895" y="83477"/>
                </a:lnTo>
                <a:lnTo>
                  <a:pt x="125234" y="84416"/>
                </a:lnTo>
                <a:lnTo>
                  <a:pt x="125666" y="85813"/>
                </a:lnTo>
                <a:lnTo>
                  <a:pt x="126619" y="86525"/>
                </a:lnTo>
                <a:lnTo>
                  <a:pt x="127711" y="86893"/>
                </a:lnTo>
                <a:lnTo>
                  <a:pt x="128765" y="85788"/>
                </a:lnTo>
                <a:lnTo>
                  <a:pt x="128943" y="84658"/>
                </a:lnTo>
                <a:close/>
              </a:path>
              <a:path w="676909" h="180975">
                <a:moveTo>
                  <a:pt x="143230" y="87350"/>
                </a:moveTo>
                <a:lnTo>
                  <a:pt x="142367" y="71247"/>
                </a:lnTo>
                <a:lnTo>
                  <a:pt x="135242" y="72593"/>
                </a:lnTo>
                <a:lnTo>
                  <a:pt x="134823" y="74676"/>
                </a:lnTo>
                <a:lnTo>
                  <a:pt x="133756" y="76949"/>
                </a:lnTo>
                <a:lnTo>
                  <a:pt x="134340" y="77508"/>
                </a:lnTo>
                <a:lnTo>
                  <a:pt x="136359" y="79438"/>
                </a:lnTo>
                <a:lnTo>
                  <a:pt x="135890" y="80403"/>
                </a:lnTo>
                <a:lnTo>
                  <a:pt x="132905" y="83159"/>
                </a:lnTo>
                <a:lnTo>
                  <a:pt x="132359" y="85013"/>
                </a:lnTo>
                <a:lnTo>
                  <a:pt x="131191" y="87998"/>
                </a:lnTo>
                <a:lnTo>
                  <a:pt x="131292" y="90474"/>
                </a:lnTo>
                <a:lnTo>
                  <a:pt x="126123" y="92506"/>
                </a:lnTo>
                <a:lnTo>
                  <a:pt x="127139" y="97891"/>
                </a:lnTo>
                <a:lnTo>
                  <a:pt x="122605" y="99898"/>
                </a:lnTo>
                <a:lnTo>
                  <a:pt x="134696" y="104140"/>
                </a:lnTo>
                <a:lnTo>
                  <a:pt x="132143" y="99402"/>
                </a:lnTo>
                <a:lnTo>
                  <a:pt x="130886" y="95059"/>
                </a:lnTo>
                <a:lnTo>
                  <a:pt x="135750" y="91059"/>
                </a:lnTo>
                <a:lnTo>
                  <a:pt x="135115" y="89700"/>
                </a:lnTo>
                <a:lnTo>
                  <a:pt x="135191" y="87668"/>
                </a:lnTo>
                <a:lnTo>
                  <a:pt x="135432" y="86499"/>
                </a:lnTo>
                <a:lnTo>
                  <a:pt x="135610" y="85293"/>
                </a:lnTo>
                <a:lnTo>
                  <a:pt x="143230" y="87350"/>
                </a:lnTo>
                <a:close/>
              </a:path>
              <a:path w="676909" h="180975">
                <a:moveTo>
                  <a:pt x="156946" y="72047"/>
                </a:moveTo>
                <a:lnTo>
                  <a:pt x="155689" y="71958"/>
                </a:lnTo>
                <a:lnTo>
                  <a:pt x="154381" y="71666"/>
                </a:lnTo>
                <a:lnTo>
                  <a:pt x="152692" y="71996"/>
                </a:lnTo>
                <a:lnTo>
                  <a:pt x="152412" y="73202"/>
                </a:lnTo>
                <a:lnTo>
                  <a:pt x="152031" y="73914"/>
                </a:lnTo>
                <a:lnTo>
                  <a:pt x="152730" y="74536"/>
                </a:lnTo>
                <a:lnTo>
                  <a:pt x="154139" y="73710"/>
                </a:lnTo>
                <a:lnTo>
                  <a:pt x="155536" y="72872"/>
                </a:lnTo>
                <a:lnTo>
                  <a:pt x="156946" y="72047"/>
                </a:lnTo>
                <a:close/>
              </a:path>
              <a:path w="676909" h="180975">
                <a:moveTo>
                  <a:pt x="156972" y="72021"/>
                </a:moveTo>
                <a:close/>
              </a:path>
              <a:path w="676909" h="180975">
                <a:moveTo>
                  <a:pt x="177825" y="64973"/>
                </a:moveTo>
                <a:lnTo>
                  <a:pt x="174066" y="60401"/>
                </a:lnTo>
                <a:lnTo>
                  <a:pt x="172415" y="62979"/>
                </a:lnTo>
                <a:lnTo>
                  <a:pt x="171056" y="64503"/>
                </a:lnTo>
                <a:lnTo>
                  <a:pt x="170865" y="64719"/>
                </a:lnTo>
                <a:lnTo>
                  <a:pt x="171056" y="65290"/>
                </a:lnTo>
                <a:lnTo>
                  <a:pt x="171107" y="66179"/>
                </a:lnTo>
                <a:lnTo>
                  <a:pt x="173837" y="67373"/>
                </a:lnTo>
                <a:lnTo>
                  <a:pt x="175450" y="66192"/>
                </a:lnTo>
                <a:lnTo>
                  <a:pt x="177825" y="64973"/>
                </a:lnTo>
                <a:close/>
              </a:path>
              <a:path w="676909" h="180975">
                <a:moveTo>
                  <a:pt x="178866" y="66497"/>
                </a:moveTo>
                <a:lnTo>
                  <a:pt x="174117" y="67487"/>
                </a:lnTo>
                <a:lnTo>
                  <a:pt x="173837" y="67373"/>
                </a:lnTo>
                <a:lnTo>
                  <a:pt x="173507" y="67614"/>
                </a:lnTo>
                <a:lnTo>
                  <a:pt x="173748" y="67487"/>
                </a:lnTo>
                <a:lnTo>
                  <a:pt x="174002" y="67475"/>
                </a:lnTo>
                <a:lnTo>
                  <a:pt x="174269" y="67551"/>
                </a:lnTo>
                <a:lnTo>
                  <a:pt x="170738" y="68148"/>
                </a:lnTo>
                <a:lnTo>
                  <a:pt x="168567" y="72085"/>
                </a:lnTo>
                <a:lnTo>
                  <a:pt x="170281" y="74536"/>
                </a:lnTo>
                <a:lnTo>
                  <a:pt x="172567" y="76517"/>
                </a:lnTo>
                <a:lnTo>
                  <a:pt x="178866" y="66497"/>
                </a:lnTo>
                <a:close/>
              </a:path>
              <a:path w="676909" h="180975">
                <a:moveTo>
                  <a:pt x="181851" y="100241"/>
                </a:moveTo>
                <a:lnTo>
                  <a:pt x="180606" y="96342"/>
                </a:lnTo>
                <a:lnTo>
                  <a:pt x="178320" y="99606"/>
                </a:lnTo>
                <a:lnTo>
                  <a:pt x="178981" y="102704"/>
                </a:lnTo>
                <a:lnTo>
                  <a:pt x="178943" y="105664"/>
                </a:lnTo>
                <a:lnTo>
                  <a:pt x="181165" y="103073"/>
                </a:lnTo>
                <a:lnTo>
                  <a:pt x="181851" y="100241"/>
                </a:lnTo>
                <a:close/>
              </a:path>
              <a:path w="676909" h="180975">
                <a:moveTo>
                  <a:pt x="185140" y="68287"/>
                </a:moveTo>
                <a:lnTo>
                  <a:pt x="184353" y="67297"/>
                </a:lnTo>
                <a:lnTo>
                  <a:pt x="182854" y="68262"/>
                </a:lnTo>
                <a:lnTo>
                  <a:pt x="181254" y="69126"/>
                </a:lnTo>
                <a:lnTo>
                  <a:pt x="179908" y="70281"/>
                </a:lnTo>
                <a:lnTo>
                  <a:pt x="179565" y="70573"/>
                </a:lnTo>
                <a:lnTo>
                  <a:pt x="179768" y="72275"/>
                </a:lnTo>
                <a:lnTo>
                  <a:pt x="180936" y="72821"/>
                </a:lnTo>
                <a:lnTo>
                  <a:pt x="182499" y="73050"/>
                </a:lnTo>
                <a:lnTo>
                  <a:pt x="183870" y="71361"/>
                </a:lnTo>
                <a:lnTo>
                  <a:pt x="184416" y="69748"/>
                </a:lnTo>
                <a:lnTo>
                  <a:pt x="185140" y="68287"/>
                </a:lnTo>
                <a:close/>
              </a:path>
              <a:path w="676909" h="180975">
                <a:moveTo>
                  <a:pt x="188683" y="104749"/>
                </a:moveTo>
                <a:lnTo>
                  <a:pt x="186956" y="104914"/>
                </a:lnTo>
                <a:lnTo>
                  <a:pt x="185293" y="104584"/>
                </a:lnTo>
                <a:lnTo>
                  <a:pt x="182803" y="107416"/>
                </a:lnTo>
                <a:lnTo>
                  <a:pt x="180962" y="106680"/>
                </a:lnTo>
                <a:lnTo>
                  <a:pt x="178955" y="105702"/>
                </a:lnTo>
                <a:lnTo>
                  <a:pt x="174066" y="102577"/>
                </a:lnTo>
                <a:lnTo>
                  <a:pt x="176237" y="99504"/>
                </a:lnTo>
                <a:lnTo>
                  <a:pt x="175552" y="96875"/>
                </a:lnTo>
                <a:lnTo>
                  <a:pt x="172859" y="94640"/>
                </a:lnTo>
                <a:lnTo>
                  <a:pt x="172872" y="94513"/>
                </a:lnTo>
                <a:lnTo>
                  <a:pt x="172834" y="94640"/>
                </a:lnTo>
                <a:lnTo>
                  <a:pt x="171208" y="94488"/>
                </a:lnTo>
                <a:lnTo>
                  <a:pt x="169532" y="94488"/>
                </a:lnTo>
                <a:lnTo>
                  <a:pt x="163690" y="93268"/>
                </a:lnTo>
                <a:lnTo>
                  <a:pt x="161505" y="94030"/>
                </a:lnTo>
                <a:lnTo>
                  <a:pt x="164287" y="89814"/>
                </a:lnTo>
                <a:lnTo>
                  <a:pt x="168554" y="89446"/>
                </a:lnTo>
                <a:lnTo>
                  <a:pt x="171348" y="90779"/>
                </a:lnTo>
                <a:lnTo>
                  <a:pt x="172745" y="94297"/>
                </a:lnTo>
                <a:lnTo>
                  <a:pt x="172593" y="94424"/>
                </a:lnTo>
                <a:lnTo>
                  <a:pt x="172758" y="94564"/>
                </a:lnTo>
                <a:lnTo>
                  <a:pt x="172808" y="94411"/>
                </a:lnTo>
                <a:lnTo>
                  <a:pt x="173799" y="93459"/>
                </a:lnTo>
                <a:lnTo>
                  <a:pt x="174764" y="92494"/>
                </a:lnTo>
                <a:lnTo>
                  <a:pt x="177177" y="91287"/>
                </a:lnTo>
                <a:lnTo>
                  <a:pt x="178650" y="91084"/>
                </a:lnTo>
                <a:lnTo>
                  <a:pt x="180289" y="90614"/>
                </a:lnTo>
                <a:lnTo>
                  <a:pt x="172339" y="79502"/>
                </a:lnTo>
                <a:lnTo>
                  <a:pt x="172593" y="79590"/>
                </a:lnTo>
                <a:lnTo>
                  <a:pt x="172351" y="79413"/>
                </a:lnTo>
                <a:lnTo>
                  <a:pt x="168173" y="80746"/>
                </a:lnTo>
                <a:lnTo>
                  <a:pt x="167830" y="80314"/>
                </a:lnTo>
                <a:lnTo>
                  <a:pt x="167386" y="80010"/>
                </a:lnTo>
                <a:lnTo>
                  <a:pt x="167068" y="77990"/>
                </a:lnTo>
                <a:lnTo>
                  <a:pt x="168122" y="72974"/>
                </a:lnTo>
                <a:lnTo>
                  <a:pt x="167335" y="71945"/>
                </a:lnTo>
                <a:lnTo>
                  <a:pt x="156972" y="72047"/>
                </a:lnTo>
                <a:lnTo>
                  <a:pt x="156489" y="74942"/>
                </a:lnTo>
                <a:lnTo>
                  <a:pt x="155524" y="77889"/>
                </a:lnTo>
                <a:lnTo>
                  <a:pt x="157454" y="80429"/>
                </a:lnTo>
                <a:lnTo>
                  <a:pt x="163969" y="80429"/>
                </a:lnTo>
                <a:lnTo>
                  <a:pt x="162204" y="82664"/>
                </a:lnTo>
                <a:lnTo>
                  <a:pt x="160591" y="83134"/>
                </a:lnTo>
                <a:lnTo>
                  <a:pt x="156451" y="83032"/>
                </a:lnTo>
                <a:lnTo>
                  <a:pt x="154406" y="83464"/>
                </a:lnTo>
                <a:lnTo>
                  <a:pt x="152133" y="83718"/>
                </a:lnTo>
                <a:lnTo>
                  <a:pt x="153644" y="78968"/>
                </a:lnTo>
                <a:lnTo>
                  <a:pt x="147586" y="75755"/>
                </a:lnTo>
                <a:lnTo>
                  <a:pt x="145910" y="81000"/>
                </a:lnTo>
                <a:lnTo>
                  <a:pt x="146875" y="80670"/>
                </a:lnTo>
                <a:lnTo>
                  <a:pt x="150114" y="89814"/>
                </a:lnTo>
                <a:lnTo>
                  <a:pt x="151892" y="92214"/>
                </a:lnTo>
                <a:lnTo>
                  <a:pt x="157238" y="92189"/>
                </a:lnTo>
                <a:lnTo>
                  <a:pt x="157734" y="94335"/>
                </a:lnTo>
                <a:lnTo>
                  <a:pt x="158229" y="95478"/>
                </a:lnTo>
                <a:lnTo>
                  <a:pt x="160121" y="95351"/>
                </a:lnTo>
                <a:lnTo>
                  <a:pt x="157975" y="101130"/>
                </a:lnTo>
                <a:lnTo>
                  <a:pt x="157937" y="104355"/>
                </a:lnTo>
                <a:lnTo>
                  <a:pt x="157353" y="107950"/>
                </a:lnTo>
                <a:lnTo>
                  <a:pt x="165658" y="107950"/>
                </a:lnTo>
                <a:lnTo>
                  <a:pt x="164782" y="109296"/>
                </a:lnTo>
                <a:lnTo>
                  <a:pt x="163677" y="109232"/>
                </a:lnTo>
                <a:lnTo>
                  <a:pt x="161632" y="110299"/>
                </a:lnTo>
                <a:lnTo>
                  <a:pt x="160261" y="111099"/>
                </a:lnTo>
                <a:lnTo>
                  <a:pt x="159423" y="112712"/>
                </a:lnTo>
                <a:lnTo>
                  <a:pt x="160794" y="114935"/>
                </a:lnTo>
                <a:lnTo>
                  <a:pt x="166103" y="115239"/>
                </a:lnTo>
                <a:lnTo>
                  <a:pt x="170726" y="115112"/>
                </a:lnTo>
                <a:lnTo>
                  <a:pt x="175310" y="115112"/>
                </a:lnTo>
                <a:lnTo>
                  <a:pt x="175742" y="108762"/>
                </a:lnTo>
                <a:lnTo>
                  <a:pt x="176542" y="108292"/>
                </a:lnTo>
                <a:lnTo>
                  <a:pt x="183591" y="111188"/>
                </a:lnTo>
                <a:lnTo>
                  <a:pt x="186664" y="112242"/>
                </a:lnTo>
                <a:lnTo>
                  <a:pt x="188683" y="104749"/>
                </a:lnTo>
                <a:close/>
              </a:path>
              <a:path w="676909" h="180975">
                <a:moveTo>
                  <a:pt x="189966" y="63258"/>
                </a:moveTo>
                <a:lnTo>
                  <a:pt x="189814" y="62903"/>
                </a:lnTo>
                <a:lnTo>
                  <a:pt x="189598" y="62230"/>
                </a:lnTo>
                <a:lnTo>
                  <a:pt x="188569" y="62433"/>
                </a:lnTo>
                <a:lnTo>
                  <a:pt x="187642" y="62712"/>
                </a:lnTo>
                <a:lnTo>
                  <a:pt x="186702" y="62979"/>
                </a:lnTo>
                <a:lnTo>
                  <a:pt x="186804" y="63360"/>
                </a:lnTo>
                <a:lnTo>
                  <a:pt x="187032" y="64122"/>
                </a:lnTo>
                <a:lnTo>
                  <a:pt x="188010" y="63830"/>
                </a:lnTo>
                <a:lnTo>
                  <a:pt x="188988" y="63550"/>
                </a:lnTo>
                <a:lnTo>
                  <a:pt x="189966" y="63258"/>
                </a:lnTo>
                <a:close/>
              </a:path>
              <a:path w="676909" h="180975">
                <a:moveTo>
                  <a:pt x="197726" y="101777"/>
                </a:moveTo>
                <a:lnTo>
                  <a:pt x="197637" y="99529"/>
                </a:lnTo>
                <a:lnTo>
                  <a:pt x="197281" y="99377"/>
                </a:lnTo>
                <a:lnTo>
                  <a:pt x="195605" y="98653"/>
                </a:lnTo>
                <a:lnTo>
                  <a:pt x="193598" y="97713"/>
                </a:lnTo>
                <a:lnTo>
                  <a:pt x="189826" y="98539"/>
                </a:lnTo>
                <a:lnTo>
                  <a:pt x="187921" y="100139"/>
                </a:lnTo>
                <a:lnTo>
                  <a:pt x="184581" y="101993"/>
                </a:lnTo>
                <a:lnTo>
                  <a:pt x="188150" y="103225"/>
                </a:lnTo>
                <a:lnTo>
                  <a:pt x="190296" y="104470"/>
                </a:lnTo>
                <a:lnTo>
                  <a:pt x="194068" y="104584"/>
                </a:lnTo>
                <a:lnTo>
                  <a:pt x="195834" y="103263"/>
                </a:lnTo>
                <a:lnTo>
                  <a:pt x="197726" y="101777"/>
                </a:lnTo>
                <a:close/>
              </a:path>
              <a:path w="676909" h="180975">
                <a:moveTo>
                  <a:pt x="279133" y="139242"/>
                </a:moveTo>
                <a:lnTo>
                  <a:pt x="272529" y="134061"/>
                </a:lnTo>
                <a:lnTo>
                  <a:pt x="269417" y="135636"/>
                </a:lnTo>
                <a:lnTo>
                  <a:pt x="273900" y="140792"/>
                </a:lnTo>
                <a:lnTo>
                  <a:pt x="270713" y="145262"/>
                </a:lnTo>
                <a:lnTo>
                  <a:pt x="266255" y="144957"/>
                </a:lnTo>
                <a:lnTo>
                  <a:pt x="261962" y="140068"/>
                </a:lnTo>
                <a:lnTo>
                  <a:pt x="257924" y="140627"/>
                </a:lnTo>
                <a:lnTo>
                  <a:pt x="255600" y="145884"/>
                </a:lnTo>
                <a:lnTo>
                  <a:pt x="257937" y="151409"/>
                </a:lnTo>
                <a:lnTo>
                  <a:pt x="259854" y="151815"/>
                </a:lnTo>
                <a:lnTo>
                  <a:pt x="261264" y="151815"/>
                </a:lnTo>
                <a:lnTo>
                  <a:pt x="262140" y="147840"/>
                </a:lnTo>
                <a:lnTo>
                  <a:pt x="264236" y="150888"/>
                </a:lnTo>
                <a:lnTo>
                  <a:pt x="262483" y="152412"/>
                </a:lnTo>
                <a:lnTo>
                  <a:pt x="260743" y="153847"/>
                </a:lnTo>
                <a:lnTo>
                  <a:pt x="259029" y="155562"/>
                </a:lnTo>
                <a:lnTo>
                  <a:pt x="259918" y="156730"/>
                </a:lnTo>
                <a:lnTo>
                  <a:pt x="261454" y="159207"/>
                </a:lnTo>
                <a:lnTo>
                  <a:pt x="263702" y="153314"/>
                </a:lnTo>
                <a:lnTo>
                  <a:pt x="267131" y="157327"/>
                </a:lnTo>
                <a:lnTo>
                  <a:pt x="269798" y="153314"/>
                </a:lnTo>
                <a:lnTo>
                  <a:pt x="273431" y="147840"/>
                </a:lnTo>
                <a:lnTo>
                  <a:pt x="275132" y="145262"/>
                </a:lnTo>
                <a:lnTo>
                  <a:pt x="279133" y="139242"/>
                </a:lnTo>
                <a:close/>
              </a:path>
              <a:path w="676909" h="180975">
                <a:moveTo>
                  <a:pt x="312229" y="133362"/>
                </a:moveTo>
                <a:lnTo>
                  <a:pt x="311048" y="125996"/>
                </a:lnTo>
                <a:lnTo>
                  <a:pt x="309460" y="125945"/>
                </a:lnTo>
                <a:lnTo>
                  <a:pt x="307378" y="134340"/>
                </a:lnTo>
                <a:lnTo>
                  <a:pt x="312229" y="133362"/>
                </a:lnTo>
                <a:close/>
              </a:path>
              <a:path w="676909" h="180975">
                <a:moveTo>
                  <a:pt x="313499" y="94678"/>
                </a:moveTo>
                <a:lnTo>
                  <a:pt x="312648" y="94157"/>
                </a:lnTo>
                <a:lnTo>
                  <a:pt x="310464" y="92671"/>
                </a:lnTo>
                <a:lnTo>
                  <a:pt x="309613" y="96037"/>
                </a:lnTo>
                <a:lnTo>
                  <a:pt x="309219" y="97548"/>
                </a:lnTo>
                <a:lnTo>
                  <a:pt x="309676" y="97790"/>
                </a:lnTo>
                <a:lnTo>
                  <a:pt x="310134" y="98018"/>
                </a:lnTo>
                <a:lnTo>
                  <a:pt x="310591" y="98259"/>
                </a:lnTo>
                <a:lnTo>
                  <a:pt x="313499" y="94678"/>
                </a:lnTo>
                <a:close/>
              </a:path>
              <a:path w="676909" h="180975">
                <a:moveTo>
                  <a:pt x="332587" y="105016"/>
                </a:moveTo>
                <a:lnTo>
                  <a:pt x="331431" y="103530"/>
                </a:lnTo>
                <a:lnTo>
                  <a:pt x="330644" y="102273"/>
                </a:lnTo>
                <a:lnTo>
                  <a:pt x="331876" y="98094"/>
                </a:lnTo>
                <a:lnTo>
                  <a:pt x="330974" y="94170"/>
                </a:lnTo>
                <a:lnTo>
                  <a:pt x="326428" y="92633"/>
                </a:lnTo>
                <a:lnTo>
                  <a:pt x="325653" y="89827"/>
                </a:lnTo>
                <a:lnTo>
                  <a:pt x="324383" y="87414"/>
                </a:lnTo>
                <a:lnTo>
                  <a:pt x="320382" y="87769"/>
                </a:lnTo>
                <a:lnTo>
                  <a:pt x="317792" y="89623"/>
                </a:lnTo>
                <a:lnTo>
                  <a:pt x="315976" y="92837"/>
                </a:lnTo>
                <a:lnTo>
                  <a:pt x="315518" y="93637"/>
                </a:lnTo>
                <a:lnTo>
                  <a:pt x="314401" y="94056"/>
                </a:lnTo>
                <a:lnTo>
                  <a:pt x="313575" y="94640"/>
                </a:lnTo>
                <a:lnTo>
                  <a:pt x="311988" y="98171"/>
                </a:lnTo>
                <a:lnTo>
                  <a:pt x="317639" y="96621"/>
                </a:lnTo>
                <a:lnTo>
                  <a:pt x="317093" y="99441"/>
                </a:lnTo>
                <a:lnTo>
                  <a:pt x="318528" y="99453"/>
                </a:lnTo>
                <a:lnTo>
                  <a:pt x="320128" y="99860"/>
                </a:lnTo>
                <a:lnTo>
                  <a:pt x="322948" y="98767"/>
                </a:lnTo>
                <a:lnTo>
                  <a:pt x="324281" y="97040"/>
                </a:lnTo>
                <a:lnTo>
                  <a:pt x="325412" y="99783"/>
                </a:lnTo>
                <a:lnTo>
                  <a:pt x="324116" y="101320"/>
                </a:lnTo>
                <a:lnTo>
                  <a:pt x="321424" y="103251"/>
                </a:lnTo>
                <a:lnTo>
                  <a:pt x="322910" y="108839"/>
                </a:lnTo>
                <a:lnTo>
                  <a:pt x="319824" y="111658"/>
                </a:lnTo>
                <a:lnTo>
                  <a:pt x="318452" y="115989"/>
                </a:lnTo>
                <a:lnTo>
                  <a:pt x="318998" y="117005"/>
                </a:lnTo>
                <a:lnTo>
                  <a:pt x="319227" y="118186"/>
                </a:lnTo>
                <a:lnTo>
                  <a:pt x="321297" y="116776"/>
                </a:lnTo>
                <a:lnTo>
                  <a:pt x="322757" y="115062"/>
                </a:lnTo>
                <a:lnTo>
                  <a:pt x="329171" y="114071"/>
                </a:lnTo>
                <a:lnTo>
                  <a:pt x="330454" y="111328"/>
                </a:lnTo>
                <a:lnTo>
                  <a:pt x="330365" y="106387"/>
                </a:lnTo>
                <a:lnTo>
                  <a:pt x="331736" y="105702"/>
                </a:lnTo>
                <a:lnTo>
                  <a:pt x="332587" y="105016"/>
                </a:lnTo>
                <a:close/>
              </a:path>
              <a:path w="676909" h="180975">
                <a:moveTo>
                  <a:pt x="337985" y="100228"/>
                </a:moveTo>
                <a:lnTo>
                  <a:pt x="336994" y="99123"/>
                </a:lnTo>
                <a:lnTo>
                  <a:pt x="336575" y="98259"/>
                </a:lnTo>
                <a:lnTo>
                  <a:pt x="335749" y="98704"/>
                </a:lnTo>
                <a:lnTo>
                  <a:pt x="334467" y="98971"/>
                </a:lnTo>
                <a:lnTo>
                  <a:pt x="333438" y="101320"/>
                </a:lnTo>
                <a:lnTo>
                  <a:pt x="333121" y="103187"/>
                </a:lnTo>
                <a:lnTo>
                  <a:pt x="332651" y="104978"/>
                </a:lnTo>
                <a:lnTo>
                  <a:pt x="332371" y="106413"/>
                </a:lnTo>
                <a:lnTo>
                  <a:pt x="331431" y="108064"/>
                </a:lnTo>
                <a:lnTo>
                  <a:pt x="333425" y="109347"/>
                </a:lnTo>
                <a:lnTo>
                  <a:pt x="334937" y="106413"/>
                </a:lnTo>
                <a:lnTo>
                  <a:pt x="336524" y="103632"/>
                </a:lnTo>
                <a:lnTo>
                  <a:pt x="337985" y="100228"/>
                </a:lnTo>
                <a:close/>
              </a:path>
              <a:path w="676909" h="180975">
                <a:moveTo>
                  <a:pt x="340677" y="123621"/>
                </a:moveTo>
                <a:lnTo>
                  <a:pt x="335610" y="122834"/>
                </a:lnTo>
                <a:lnTo>
                  <a:pt x="331419" y="122008"/>
                </a:lnTo>
                <a:lnTo>
                  <a:pt x="327190" y="121589"/>
                </a:lnTo>
                <a:lnTo>
                  <a:pt x="319938" y="120878"/>
                </a:lnTo>
                <a:lnTo>
                  <a:pt x="316331" y="123609"/>
                </a:lnTo>
                <a:lnTo>
                  <a:pt x="314871" y="130568"/>
                </a:lnTo>
                <a:lnTo>
                  <a:pt x="316826" y="132003"/>
                </a:lnTo>
                <a:lnTo>
                  <a:pt x="318681" y="133184"/>
                </a:lnTo>
                <a:lnTo>
                  <a:pt x="323519" y="130924"/>
                </a:lnTo>
                <a:lnTo>
                  <a:pt x="325958" y="132575"/>
                </a:lnTo>
                <a:lnTo>
                  <a:pt x="325767" y="138417"/>
                </a:lnTo>
                <a:lnTo>
                  <a:pt x="328383" y="138074"/>
                </a:lnTo>
                <a:lnTo>
                  <a:pt x="330365" y="138290"/>
                </a:lnTo>
                <a:lnTo>
                  <a:pt x="331800" y="135915"/>
                </a:lnTo>
                <a:lnTo>
                  <a:pt x="332968" y="133731"/>
                </a:lnTo>
                <a:lnTo>
                  <a:pt x="336321" y="129032"/>
                </a:lnTo>
                <a:lnTo>
                  <a:pt x="338442" y="126479"/>
                </a:lnTo>
                <a:lnTo>
                  <a:pt x="340677" y="123621"/>
                </a:lnTo>
                <a:close/>
              </a:path>
              <a:path w="676909" h="180975">
                <a:moveTo>
                  <a:pt x="364451" y="102006"/>
                </a:moveTo>
                <a:lnTo>
                  <a:pt x="364324" y="102108"/>
                </a:lnTo>
                <a:lnTo>
                  <a:pt x="364413" y="102260"/>
                </a:lnTo>
                <a:lnTo>
                  <a:pt x="364451" y="102006"/>
                </a:lnTo>
                <a:close/>
              </a:path>
              <a:path w="676909" h="180975">
                <a:moveTo>
                  <a:pt x="365823" y="115341"/>
                </a:moveTo>
                <a:lnTo>
                  <a:pt x="362712" y="110578"/>
                </a:lnTo>
                <a:lnTo>
                  <a:pt x="361632" y="108927"/>
                </a:lnTo>
                <a:lnTo>
                  <a:pt x="361302" y="106768"/>
                </a:lnTo>
                <a:lnTo>
                  <a:pt x="360641" y="104851"/>
                </a:lnTo>
                <a:lnTo>
                  <a:pt x="358190" y="104533"/>
                </a:lnTo>
                <a:lnTo>
                  <a:pt x="358013" y="105854"/>
                </a:lnTo>
                <a:lnTo>
                  <a:pt x="357657" y="107188"/>
                </a:lnTo>
                <a:lnTo>
                  <a:pt x="357962" y="110731"/>
                </a:lnTo>
                <a:lnTo>
                  <a:pt x="359435" y="113385"/>
                </a:lnTo>
                <a:lnTo>
                  <a:pt x="357301" y="118059"/>
                </a:lnTo>
                <a:lnTo>
                  <a:pt x="359625" y="122047"/>
                </a:lnTo>
                <a:lnTo>
                  <a:pt x="365125" y="118630"/>
                </a:lnTo>
                <a:lnTo>
                  <a:pt x="365823" y="115341"/>
                </a:lnTo>
                <a:close/>
              </a:path>
              <a:path w="676909" h="180975">
                <a:moveTo>
                  <a:pt x="367995" y="104965"/>
                </a:moveTo>
                <a:lnTo>
                  <a:pt x="364413" y="102260"/>
                </a:lnTo>
                <a:lnTo>
                  <a:pt x="364121" y="104330"/>
                </a:lnTo>
                <a:lnTo>
                  <a:pt x="363461" y="108839"/>
                </a:lnTo>
                <a:lnTo>
                  <a:pt x="367919" y="106705"/>
                </a:lnTo>
                <a:lnTo>
                  <a:pt x="367995" y="104965"/>
                </a:lnTo>
                <a:close/>
              </a:path>
              <a:path w="676909" h="180975">
                <a:moveTo>
                  <a:pt x="432181" y="118960"/>
                </a:moveTo>
                <a:lnTo>
                  <a:pt x="430758" y="114287"/>
                </a:lnTo>
                <a:lnTo>
                  <a:pt x="427101" y="115887"/>
                </a:lnTo>
                <a:lnTo>
                  <a:pt x="423926" y="114490"/>
                </a:lnTo>
                <a:lnTo>
                  <a:pt x="422376" y="115658"/>
                </a:lnTo>
                <a:lnTo>
                  <a:pt x="421132" y="116116"/>
                </a:lnTo>
                <a:lnTo>
                  <a:pt x="422097" y="117589"/>
                </a:lnTo>
                <a:lnTo>
                  <a:pt x="422960" y="120205"/>
                </a:lnTo>
                <a:lnTo>
                  <a:pt x="426605" y="120510"/>
                </a:lnTo>
                <a:lnTo>
                  <a:pt x="429260" y="119519"/>
                </a:lnTo>
                <a:lnTo>
                  <a:pt x="432181" y="118960"/>
                </a:lnTo>
                <a:close/>
              </a:path>
              <a:path w="676909" h="180975">
                <a:moveTo>
                  <a:pt x="437032" y="107010"/>
                </a:moveTo>
                <a:lnTo>
                  <a:pt x="436956" y="104584"/>
                </a:lnTo>
                <a:lnTo>
                  <a:pt x="435622" y="103555"/>
                </a:lnTo>
                <a:lnTo>
                  <a:pt x="434174" y="102692"/>
                </a:lnTo>
                <a:lnTo>
                  <a:pt x="432727" y="103073"/>
                </a:lnTo>
                <a:lnTo>
                  <a:pt x="432015" y="104571"/>
                </a:lnTo>
                <a:lnTo>
                  <a:pt x="431584" y="105968"/>
                </a:lnTo>
                <a:lnTo>
                  <a:pt x="431901" y="106984"/>
                </a:lnTo>
                <a:lnTo>
                  <a:pt x="432333" y="108343"/>
                </a:lnTo>
                <a:lnTo>
                  <a:pt x="433489" y="109474"/>
                </a:lnTo>
                <a:lnTo>
                  <a:pt x="435203" y="111950"/>
                </a:lnTo>
                <a:lnTo>
                  <a:pt x="436194" y="108585"/>
                </a:lnTo>
                <a:lnTo>
                  <a:pt x="437032" y="107010"/>
                </a:lnTo>
                <a:close/>
              </a:path>
              <a:path w="676909" h="180975">
                <a:moveTo>
                  <a:pt x="443141" y="118338"/>
                </a:moveTo>
                <a:lnTo>
                  <a:pt x="440651" y="116941"/>
                </a:lnTo>
                <a:lnTo>
                  <a:pt x="438619" y="115163"/>
                </a:lnTo>
                <a:lnTo>
                  <a:pt x="436333" y="118465"/>
                </a:lnTo>
                <a:lnTo>
                  <a:pt x="437159" y="120396"/>
                </a:lnTo>
                <a:lnTo>
                  <a:pt x="437946" y="120992"/>
                </a:lnTo>
                <a:lnTo>
                  <a:pt x="440664" y="123050"/>
                </a:lnTo>
                <a:lnTo>
                  <a:pt x="441477" y="120307"/>
                </a:lnTo>
                <a:lnTo>
                  <a:pt x="443141" y="118338"/>
                </a:lnTo>
                <a:close/>
              </a:path>
              <a:path w="676909" h="180975">
                <a:moveTo>
                  <a:pt x="461175" y="114769"/>
                </a:moveTo>
                <a:lnTo>
                  <a:pt x="460806" y="114681"/>
                </a:lnTo>
                <a:lnTo>
                  <a:pt x="460438" y="114604"/>
                </a:lnTo>
                <a:lnTo>
                  <a:pt x="460070" y="114515"/>
                </a:lnTo>
                <a:lnTo>
                  <a:pt x="459740" y="115544"/>
                </a:lnTo>
                <a:lnTo>
                  <a:pt x="459397" y="116573"/>
                </a:lnTo>
                <a:lnTo>
                  <a:pt x="459066" y="117589"/>
                </a:lnTo>
                <a:lnTo>
                  <a:pt x="459638" y="117741"/>
                </a:lnTo>
                <a:lnTo>
                  <a:pt x="460209" y="117881"/>
                </a:lnTo>
                <a:lnTo>
                  <a:pt x="460781" y="118033"/>
                </a:lnTo>
                <a:lnTo>
                  <a:pt x="460921" y="116941"/>
                </a:lnTo>
                <a:lnTo>
                  <a:pt x="461175" y="114769"/>
                </a:lnTo>
                <a:close/>
              </a:path>
              <a:path w="676909" h="180975">
                <a:moveTo>
                  <a:pt x="464947" y="155219"/>
                </a:moveTo>
                <a:lnTo>
                  <a:pt x="464451" y="153619"/>
                </a:lnTo>
                <a:lnTo>
                  <a:pt x="464261" y="151752"/>
                </a:lnTo>
                <a:lnTo>
                  <a:pt x="461810" y="152603"/>
                </a:lnTo>
                <a:lnTo>
                  <a:pt x="461264" y="152793"/>
                </a:lnTo>
                <a:lnTo>
                  <a:pt x="460565" y="154089"/>
                </a:lnTo>
                <a:lnTo>
                  <a:pt x="461568" y="156794"/>
                </a:lnTo>
                <a:lnTo>
                  <a:pt x="463143" y="156235"/>
                </a:lnTo>
                <a:lnTo>
                  <a:pt x="464947" y="155219"/>
                </a:lnTo>
                <a:close/>
              </a:path>
              <a:path w="676909" h="180975">
                <a:moveTo>
                  <a:pt x="465201" y="106692"/>
                </a:moveTo>
                <a:lnTo>
                  <a:pt x="465061" y="106095"/>
                </a:lnTo>
                <a:lnTo>
                  <a:pt x="458685" y="102108"/>
                </a:lnTo>
                <a:lnTo>
                  <a:pt x="455333" y="105740"/>
                </a:lnTo>
                <a:lnTo>
                  <a:pt x="458266" y="107670"/>
                </a:lnTo>
                <a:lnTo>
                  <a:pt x="460375" y="109931"/>
                </a:lnTo>
                <a:lnTo>
                  <a:pt x="465201" y="106692"/>
                </a:lnTo>
                <a:close/>
              </a:path>
              <a:path w="676909" h="180975">
                <a:moveTo>
                  <a:pt x="467410" y="103479"/>
                </a:moveTo>
                <a:lnTo>
                  <a:pt x="466966" y="102450"/>
                </a:lnTo>
                <a:lnTo>
                  <a:pt x="466026" y="100266"/>
                </a:lnTo>
                <a:lnTo>
                  <a:pt x="464718" y="100990"/>
                </a:lnTo>
                <a:lnTo>
                  <a:pt x="463397" y="102857"/>
                </a:lnTo>
                <a:lnTo>
                  <a:pt x="464616" y="103924"/>
                </a:lnTo>
                <a:lnTo>
                  <a:pt x="467080" y="106045"/>
                </a:lnTo>
                <a:lnTo>
                  <a:pt x="467131" y="104813"/>
                </a:lnTo>
                <a:lnTo>
                  <a:pt x="467410" y="103479"/>
                </a:lnTo>
                <a:close/>
              </a:path>
              <a:path w="676909" h="180975">
                <a:moveTo>
                  <a:pt x="476250" y="155790"/>
                </a:moveTo>
                <a:lnTo>
                  <a:pt x="475780" y="153352"/>
                </a:lnTo>
                <a:lnTo>
                  <a:pt x="475322" y="149910"/>
                </a:lnTo>
                <a:lnTo>
                  <a:pt x="470801" y="152565"/>
                </a:lnTo>
                <a:lnTo>
                  <a:pt x="469315" y="151193"/>
                </a:lnTo>
                <a:lnTo>
                  <a:pt x="470115" y="148069"/>
                </a:lnTo>
                <a:lnTo>
                  <a:pt x="467042" y="148755"/>
                </a:lnTo>
                <a:lnTo>
                  <a:pt x="467309" y="154584"/>
                </a:lnTo>
                <a:lnTo>
                  <a:pt x="468376" y="155905"/>
                </a:lnTo>
                <a:lnTo>
                  <a:pt x="476250" y="155790"/>
                </a:lnTo>
                <a:close/>
              </a:path>
              <a:path w="676909" h="180975">
                <a:moveTo>
                  <a:pt x="477532" y="139496"/>
                </a:moveTo>
                <a:lnTo>
                  <a:pt x="475488" y="143065"/>
                </a:lnTo>
                <a:lnTo>
                  <a:pt x="477202" y="145630"/>
                </a:lnTo>
                <a:lnTo>
                  <a:pt x="477316" y="143586"/>
                </a:lnTo>
                <a:lnTo>
                  <a:pt x="477418" y="141541"/>
                </a:lnTo>
                <a:lnTo>
                  <a:pt x="477532" y="139496"/>
                </a:lnTo>
                <a:close/>
              </a:path>
              <a:path w="676909" h="180975">
                <a:moveTo>
                  <a:pt x="482612" y="125895"/>
                </a:moveTo>
                <a:lnTo>
                  <a:pt x="479031" y="122212"/>
                </a:lnTo>
                <a:lnTo>
                  <a:pt x="472528" y="125895"/>
                </a:lnTo>
                <a:lnTo>
                  <a:pt x="472808" y="125895"/>
                </a:lnTo>
                <a:lnTo>
                  <a:pt x="474370" y="127000"/>
                </a:lnTo>
                <a:lnTo>
                  <a:pt x="475399" y="127609"/>
                </a:lnTo>
                <a:lnTo>
                  <a:pt x="477304" y="129324"/>
                </a:lnTo>
                <a:lnTo>
                  <a:pt x="478193" y="130403"/>
                </a:lnTo>
                <a:lnTo>
                  <a:pt x="479196" y="131457"/>
                </a:lnTo>
                <a:lnTo>
                  <a:pt x="482612" y="125895"/>
                </a:lnTo>
                <a:close/>
              </a:path>
              <a:path w="676909" h="180975">
                <a:moveTo>
                  <a:pt x="483692" y="163576"/>
                </a:moveTo>
                <a:lnTo>
                  <a:pt x="483450" y="161417"/>
                </a:lnTo>
                <a:lnTo>
                  <a:pt x="481711" y="159042"/>
                </a:lnTo>
                <a:lnTo>
                  <a:pt x="479717" y="158661"/>
                </a:lnTo>
                <a:lnTo>
                  <a:pt x="477532" y="157594"/>
                </a:lnTo>
                <a:lnTo>
                  <a:pt x="476681" y="163461"/>
                </a:lnTo>
                <a:lnTo>
                  <a:pt x="469963" y="163423"/>
                </a:lnTo>
                <a:lnTo>
                  <a:pt x="468630" y="168262"/>
                </a:lnTo>
                <a:lnTo>
                  <a:pt x="472655" y="167830"/>
                </a:lnTo>
                <a:lnTo>
                  <a:pt x="476237" y="167576"/>
                </a:lnTo>
                <a:lnTo>
                  <a:pt x="479755" y="166979"/>
                </a:lnTo>
                <a:lnTo>
                  <a:pt x="481050" y="166763"/>
                </a:lnTo>
                <a:lnTo>
                  <a:pt x="482955" y="165950"/>
                </a:lnTo>
                <a:lnTo>
                  <a:pt x="483692" y="163576"/>
                </a:lnTo>
                <a:close/>
              </a:path>
              <a:path w="676909" h="180975">
                <a:moveTo>
                  <a:pt x="488073" y="147383"/>
                </a:moveTo>
                <a:lnTo>
                  <a:pt x="487045" y="146354"/>
                </a:lnTo>
                <a:lnTo>
                  <a:pt x="486092" y="145199"/>
                </a:lnTo>
                <a:lnTo>
                  <a:pt x="484670" y="144272"/>
                </a:lnTo>
                <a:lnTo>
                  <a:pt x="483463" y="145605"/>
                </a:lnTo>
                <a:lnTo>
                  <a:pt x="482714" y="146253"/>
                </a:lnTo>
                <a:lnTo>
                  <a:pt x="483958" y="147256"/>
                </a:lnTo>
                <a:lnTo>
                  <a:pt x="486448" y="149237"/>
                </a:lnTo>
                <a:lnTo>
                  <a:pt x="488073" y="147383"/>
                </a:lnTo>
                <a:close/>
              </a:path>
              <a:path w="676909" h="180975">
                <a:moveTo>
                  <a:pt x="491528" y="114515"/>
                </a:moveTo>
                <a:lnTo>
                  <a:pt x="491401" y="112966"/>
                </a:lnTo>
                <a:lnTo>
                  <a:pt x="490321" y="111239"/>
                </a:lnTo>
                <a:lnTo>
                  <a:pt x="488670" y="111163"/>
                </a:lnTo>
                <a:lnTo>
                  <a:pt x="488607" y="112598"/>
                </a:lnTo>
                <a:lnTo>
                  <a:pt x="488530" y="114046"/>
                </a:lnTo>
                <a:lnTo>
                  <a:pt x="488442" y="115963"/>
                </a:lnTo>
                <a:lnTo>
                  <a:pt x="491528" y="114515"/>
                </a:lnTo>
                <a:close/>
              </a:path>
              <a:path w="676909" h="180975">
                <a:moveTo>
                  <a:pt x="492036" y="156159"/>
                </a:moveTo>
                <a:lnTo>
                  <a:pt x="492010" y="155638"/>
                </a:lnTo>
                <a:lnTo>
                  <a:pt x="491985" y="154825"/>
                </a:lnTo>
                <a:lnTo>
                  <a:pt x="491197" y="154038"/>
                </a:lnTo>
                <a:lnTo>
                  <a:pt x="490474" y="152793"/>
                </a:lnTo>
                <a:lnTo>
                  <a:pt x="489546" y="153835"/>
                </a:lnTo>
                <a:lnTo>
                  <a:pt x="488492" y="154584"/>
                </a:lnTo>
                <a:lnTo>
                  <a:pt x="488607" y="154965"/>
                </a:lnTo>
                <a:lnTo>
                  <a:pt x="488886" y="155829"/>
                </a:lnTo>
                <a:lnTo>
                  <a:pt x="489724" y="156502"/>
                </a:lnTo>
                <a:lnTo>
                  <a:pt x="490347" y="157251"/>
                </a:lnTo>
                <a:lnTo>
                  <a:pt x="490943" y="156718"/>
                </a:lnTo>
                <a:lnTo>
                  <a:pt x="492036" y="156159"/>
                </a:lnTo>
                <a:close/>
              </a:path>
              <a:path w="676909" h="180975">
                <a:moveTo>
                  <a:pt x="496150" y="103962"/>
                </a:moveTo>
                <a:lnTo>
                  <a:pt x="495528" y="103174"/>
                </a:lnTo>
                <a:lnTo>
                  <a:pt x="494982" y="101866"/>
                </a:lnTo>
                <a:lnTo>
                  <a:pt x="493991" y="103022"/>
                </a:lnTo>
                <a:lnTo>
                  <a:pt x="493153" y="103581"/>
                </a:lnTo>
                <a:lnTo>
                  <a:pt x="493090" y="104203"/>
                </a:lnTo>
                <a:lnTo>
                  <a:pt x="493052" y="104762"/>
                </a:lnTo>
                <a:lnTo>
                  <a:pt x="493864" y="105410"/>
                </a:lnTo>
                <a:lnTo>
                  <a:pt x="494296" y="106019"/>
                </a:lnTo>
                <a:lnTo>
                  <a:pt x="494893" y="105511"/>
                </a:lnTo>
                <a:lnTo>
                  <a:pt x="495782" y="105105"/>
                </a:lnTo>
                <a:lnTo>
                  <a:pt x="495985" y="104482"/>
                </a:lnTo>
                <a:lnTo>
                  <a:pt x="496150" y="103962"/>
                </a:lnTo>
                <a:close/>
              </a:path>
              <a:path w="676909" h="180975">
                <a:moveTo>
                  <a:pt x="497420" y="159867"/>
                </a:moveTo>
                <a:lnTo>
                  <a:pt x="491540" y="159105"/>
                </a:lnTo>
                <a:lnTo>
                  <a:pt x="491566" y="159867"/>
                </a:lnTo>
                <a:lnTo>
                  <a:pt x="491680" y="161950"/>
                </a:lnTo>
                <a:lnTo>
                  <a:pt x="496798" y="163537"/>
                </a:lnTo>
                <a:lnTo>
                  <a:pt x="497420" y="159867"/>
                </a:lnTo>
                <a:close/>
              </a:path>
              <a:path w="676909" h="180975">
                <a:moveTo>
                  <a:pt x="501751" y="95707"/>
                </a:moveTo>
                <a:lnTo>
                  <a:pt x="501192" y="95783"/>
                </a:lnTo>
                <a:lnTo>
                  <a:pt x="500621" y="95846"/>
                </a:lnTo>
                <a:lnTo>
                  <a:pt x="500062" y="95923"/>
                </a:lnTo>
                <a:lnTo>
                  <a:pt x="500634" y="99504"/>
                </a:lnTo>
                <a:lnTo>
                  <a:pt x="501002" y="99479"/>
                </a:lnTo>
                <a:lnTo>
                  <a:pt x="501383" y="99441"/>
                </a:lnTo>
                <a:lnTo>
                  <a:pt x="501751" y="99415"/>
                </a:lnTo>
                <a:lnTo>
                  <a:pt x="501751" y="95707"/>
                </a:lnTo>
                <a:close/>
              </a:path>
              <a:path w="676909" h="180975">
                <a:moveTo>
                  <a:pt x="508292" y="178435"/>
                </a:moveTo>
                <a:lnTo>
                  <a:pt x="507492" y="177749"/>
                </a:lnTo>
                <a:lnTo>
                  <a:pt x="506615" y="176415"/>
                </a:lnTo>
                <a:lnTo>
                  <a:pt x="506006" y="177901"/>
                </a:lnTo>
                <a:lnTo>
                  <a:pt x="505536" y="178562"/>
                </a:lnTo>
                <a:lnTo>
                  <a:pt x="505536" y="179654"/>
                </a:lnTo>
                <a:lnTo>
                  <a:pt x="506222" y="180086"/>
                </a:lnTo>
                <a:lnTo>
                  <a:pt x="506590" y="180505"/>
                </a:lnTo>
                <a:lnTo>
                  <a:pt x="507149" y="179984"/>
                </a:lnTo>
                <a:lnTo>
                  <a:pt x="508038" y="179539"/>
                </a:lnTo>
                <a:lnTo>
                  <a:pt x="508177" y="178930"/>
                </a:lnTo>
                <a:lnTo>
                  <a:pt x="508292" y="178435"/>
                </a:lnTo>
                <a:close/>
              </a:path>
              <a:path w="676909" h="180975">
                <a:moveTo>
                  <a:pt x="511606" y="100152"/>
                </a:moveTo>
                <a:lnTo>
                  <a:pt x="510806" y="99593"/>
                </a:lnTo>
                <a:lnTo>
                  <a:pt x="510019" y="98640"/>
                </a:lnTo>
                <a:lnTo>
                  <a:pt x="509181" y="98577"/>
                </a:lnTo>
                <a:lnTo>
                  <a:pt x="508431" y="98526"/>
                </a:lnTo>
                <a:lnTo>
                  <a:pt x="507619" y="99453"/>
                </a:lnTo>
                <a:lnTo>
                  <a:pt x="506120" y="100406"/>
                </a:lnTo>
                <a:lnTo>
                  <a:pt x="507834" y="101384"/>
                </a:lnTo>
                <a:lnTo>
                  <a:pt x="508825" y="102298"/>
                </a:lnTo>
                <a:lnTo>
                  <a:pt x="510374" y="102450"/>
                </a:lnTo>
                <a:lnTo>
                  <a:pt x="511022" y="100952"/>
                </a:lnTo>
                <a:lnTo>
                  <a:pt x="511606" y="100152"/>
                </a:lnTo>
                <a:close/>
              </a:path>
              <a:path w="676909" h="180975">
                <a:moveTo>
                  <a:pt x="518998" y="160058"/>
                </a:moveTo>
                <a:close/>
              </a:path>
              <a:path w="676909" h="180975">
                <a:moveTo>
                  <a:pt x="519823" y="151485"/>
                </a:moveTo>
                <a:lnTo>
                  <a:pt x="516305" y="149542"/>
                </a:lnTo>
                <a:lnTo>
                  <a:pt x="511962" y="157988"/>
                </a:lnTo>
                <a:lnTo>
                  <a:pt x="518972" y="160070"/>
                </a:lnTo>
                <a:lnTo>
                  <a:pt x="517601" y="153530"/>
                </a:lnTo>
                <a:lnTo>
                  <a:pt x="519823" y="151485"/>
                </a:lnTo>
                <a:close/>
              </a:path>
              <a:path w="676909" h="180975">
                <a:moveTo>
                  <a:pt x="530542" y="120688"/>
                </a:moveTo>
                <a:lnTo>
                  <a:pt x="523709" y="110083"/>
                </a:lnTo>
                <a:lnTo>
                  <a:pt x="523468" y="111252"/>
                </a:lnTo>
                <a:lnTo>
                  <a:pt x="523405" y="112458"/>
                </a:lnTo>
                <a:lnTo>
                  <a:pt x="522490" y="114490"/>
                </a:lnTo>
                <a:lnTo>
                  <a:pt x="521627" y="115316"/>
                </a:lnTo>
                <a:lnTo>
                  <a:pt x="520331" y="117030"/>
                </a:lnTo>
                <a:lnTo>
                  <a:pt x="524433" y="117208"/>
                </a:lnTo>
                <a:lnTo>
                  <a:pt x="527418" y="117995"/>
                </a:lnTo>
                <a:lnTo>
                  <a:pt x="528015" y="121729"/>
                </a:lnTo>
                <a:lnTo>
                  <a:pt x="530542" y="120688"/>
                </a:lnTo>
                <a:close/>
              </a:path>
              <a:path w="676909" h="180975">
                <a:moveTo>
                  <a:pt x="559422" y="94221"/>
                </a:moveTo>
                <a:lnTo>
                  <a:pt x="557758" y="93484"/>
                </a:lnTo>
                <a:lnTo>
                  <a:pt x="555015" y="93268"/>
                </a:lnTo>
                <a:lnTo>
                  <a:pt x="556361" y="96266"/>
                </a:lnTo>
                <a:lnTo>
                  <a:pt x="559396" y="97510"/>
                </a:lnTo>
                <a:lnTo>
                  <a:pt x="559422" y="94221"/>
                </a:lnTo>
                <a:close/>
              </a:path>
              <a:path w="676909" h="180975">
                <a:moveTo>
                  <a:pt x="569010" y="104152"/>
                </a:moveTo>
                <a:lnTo>
                  <a:pt x="568452" y="102565"/>
                </a:lnTo>
                <a:lnTo>
                  <a:pt x="567283" y="101650"/>
                </a:lnTo>
                <a:lnTo>
                  <a:pt x="565632" y="101473"/>
                </a:lnTo>
                <a:lnTo>
                  <a:pt x="564311" y="102247"/>
                </a:lnTo>
                <a:lnTo>
                  <a:pt x="563359" y="104457"/>
                </a:lnTo>
                <a:lnTo>
                  <a:pt x="563245" y="106159"/>
                </a:lnTo>
                <a:lnTo>
                  <a:pt x="562787" y="108432"/>
                </a:lnTo>
                <a:lnTo>
                  <a:pt x="564997" y="107492"/>
                </a:lnTo>
                <a:lnTo>
                  <a:pt x="566648" y="107073"/>
                </a:lnTo>
                <a:lnTo>
                  <a:pt x="567944" y="106146"/>
                </a:lnTo>
                <a:lnTo>
                  <a:pt x="568591" y="105689"/>
                </a:lnTo>
                <a:lnTo>
                  <a:pt x="569010" y="104152"/>
                </a:lnTo>
                <a:close/>
              </a:path>
              <a:path w="676909" h="180975">
                <a:moveTo>
                  <a:pt x="572427" y="92341"/>
                </a:moveTo>
                <a:lnTo>
                  <a:pt x="571728" y="92087"/>
                </a:lnTo>
                <a:lnTo>
                  <a:pt x="571030" y="91655"/>
                </a:lnTo>
                <a:lnTo>
                  <a:pt x="570331" y="91643"/>
                </a:lnTo>
                <a:lnTo>
                  <a:pt x="570026" y="91630"/>
                </a:lnTo>
                <a:lnTo>
                  <a:pt x="569455" y="92494"/>
                </a:lnTo>
                <a:lnTo>
                  <a:pt x="569455" y="92951"/>
                </a:lnTo>
                <a:lnTo>
                  <a:pt x="569468" y="93764"/>
                </a:lnTo>
                <a:lnTo>
                  <a:pt x="569810" y="94564"/>
                </a:lnTo>
                <a:lnTo>
                  <a:pt x="570026" y="95377"/>
                </a:lnTo>
                <a:lnTo>
                  <a:pt x="571639" y="94348"/>
                </a:lnTo>
                <a:lnTo>
                  <a:pt x="571906" y="93687"/>
                </a:lnTo>
                <a:lnTo>
                  <a:pt x="572160" y="93014"/>
                </a:lnTo>
                <a:lnTo>
                  <a:pt x="572427" y="92341"/>
                </a:lnTo>
                <a:close/>
              </a:path>
              <a:path w="676909" h="180975">
                <a:moveTo>
                  <a:pt x="580224" y="105283"/>
                </a:moveTo>
                <a:lnTo>
                  <a:pt x="574802" y="99250"/>
                </a:lnTo>
                <a:lnTo>
                  <a:pt x="572643" y="100228"/>
                </a:lnTo>
                <a:lnTo>
                  <a:pt x="573925" y="103098"/>
                </a:lnTo>
                <a:lnTo>
                  <a:pt x="575614" y="105283"/>
                </a:lnTo>
                <a:lnTo>
                  <a:pt x="580224" y="105283"/>
                </a:lnTo>
                <a:close/>
              </a:path>
              <a:path w="676909" h="180975">
                <a:moveTo>
                  <a:pt x="580466" y="54432"/>
                </a:moveTo>
                <a:lnTo>
                  <a:pt x="579653" y="53403"/>
                </a:lnTo>
                <a:lnTo>
                  <a:pt x="578942" y="52197"/>
                </a:lnTo>
                <a:lnTo>
                  <a:pt x="577977" y="53467"/>
                </a:lnTo>
                <a:lnTo>
                  <a:pt x="577303" y="54152"/>
                </a:lnTo>
                <a:lnTo>
                  <a:pt x="576821" y="55206"/>
                </a:lnTo>
                <a:lnTo>
                  <a:pt x="577799" y="56273"/>
                </a:lnTo>
                <a:lnTo>
                  <a:pt x="577938" y="56222"/>
                </a:lnTo>
                <a:lnTo>
                  <a:pt x="578815" y="55816"/>
                </a:lnTo>
                <a:lnTo>
                  <a:pt x="579691" y="55295"/>
                </a:lnTo>
                <a:lnTo>
                  <a:pt x="580326" y="54597"/>
                </a:lnTo>
                <a:lnTo>
                  <a:pt x="580466" y="54432"/>
                </a:lnTo>
                <a:close/>
              </a:path>
              <a:path w="676909" h="180975">
                <a:moveTo>
                  <a:pt x="590689" y="83489"/>
                </a:moveTo>
                <a:lnTo>
                  <a:pt x="590042" y="83159"/>
                </a:lnTo>
                <a:lnTo>
                  <a:pt x="589407" y="82638"/>
                </a:lnTo>
                <a:lnTo>
                  <a:pt x="588391" y="82562"/>
                </a:lnTo>
                <a:lnTo>
                  <a:pt x="587971" y="83337"/>
                </a:lnTo>
                <a:lnTo>
                  <a:pt x="587159" y="84188"/>
                </a:lnTo>
                <a:lnTo>
                  <a:pt x="588302" y="84493"/>
                </a:lnTo>
                <a:lnTo>
                  <a:pt x="589026" y="84861"/>
                </a:lnTo>
                <a:lnTo>
                  <a:pt x="589673" y="84772"/>
                </a:lnTo>
                <a:lnTo>
                  <a:pt x="590054" y="84721"/>
                </a:lnTo>
                <a:lnTo>
                  <a:pt x="590346" y="83947"/>
                </a:lnTo>
                <a:lnTo>
                  <a:pt x="590689" y="83489"/>
                </a:lnTo>
                <a:close/>
              </a:path>
              <a:path w="676909" h="180975">
                <a:moveTo>
                  <a:pt x="592150" y="90893"/>
                </a:moveTo>
                <a:lnTo>
                  <a:pt x="584835" y="90322"/>
                </a:lnTo>
                <a:lnTo>
                  <a:pt x="584339" y="91871"/>
                </a:lnTo>
                <a:lnTo>
                  <a:pt x="583285" y="95072"/>
                </a:lnTo>
                <a:lnTo>
                  <a:pt x="585978" y="92697"/>
                </a:lnTo>
                <a:lnTo>
                  <a:pt x="591299" y="96405"/>
                </a:lnTo>
                <a:lnTo>
                  <a:pt x="592150" y="90893"/>
                </a:lnTo>
                <a:close/>
              </a:path>
              <a:path w="676909" h="180975">
                <a:moveTo>
                  <a:pt x="593699" y="50901"/>
                </a:moveTo>
                <a:lnTo>
                  <a:pt x="592302" y="50165"/>
                </a:lnTo>
                <a:lnTo>
                  <a:pt x="591337" y="49250"/>
                </a:lnTo>
                <a:lnTo>
                  <a:pt x="589915" y="49580"/>
                </a:lnTo>
                <a:lnTo>
                  <a:pt x="589445" y="50812"/>
                </a:lnTo>
                <a:lnTo>
                  <a:pt x="588860" y="51574"/>
                </a:lnTo>
                <a:lnTo>
                  <a:pt x="589635" y="52133"/>
                </a:lnTo>
                <a:lnTo>
                  <a:pt x="590423" y="53136"/>
                </a:lnTo>
                <a:lnTo>
                  <a:pt x="591883" y="53111"/>
                </a:lnTo>
                <a:lnTo>
                  <a:pt x="592556" y="51981"/>
                </a:lnTo>
                <a:lnTo>
                  <a:pt x="593699" y="50901"/>
                </a:lnTo>
                <a:close/>
              </a:path>
              <a:path w="676909" h="180975">
                <a:moveTo>
                  <a:pt x="597001" y="91770"/>
                </a:moveTo>
                <a:lnTo>
                  <a:pt x="596557" y="90932"/>
                </a:lnTo>
                <a:lnTo>
                  <a:pt x="596226" y="89954"/>
                </a:lnTo>
                <a:lnTo>
                  <a:pt x="595350" y="90614"/>
                </a:lnTo>
                <a:lnTo>
                  <a:pt x="594664" y="90982"/>
                </a:lnTo>
                <a:lnTo>
                  <a:pt x="594233" y="91554"/>
                </a:lnTo>
                <a:lnTo>
                  <a:pt x="594093" y="91732"/>
                </a:lnTo>
                <a:lnTo>
                  <a:pt x="594753" y="92862"/>
                </a:lnTo>
                <a:lnTo>
                  <a:pt x="595566" y="92646"/>
                </a:lnTo>
                <a:lnTo>
                  <a:pt x="596303" y="92367"/>
                </a:lnTo>
                <a:lnTo>
                  <a:pt x="597001" y="91770"/>
                </a:lnTo>
                <a:close/>
              </a:path>
              <a:path w="676909" h="180975">
                <a:moveTo>
                  <a:pt x="599516" y="79629"/>
                </a:moveTo>
                <a:lnTo>
                  <a:pt x="598385" y="73558"/>
                </a:lnTo>
                <a:lnTo>
                  <a:pt x="591299" y="74828"/>
                </a:lnTo>
                <a:lnTo>
                  <a:pt x="590931" y="75628"/>
                </a:lnTo>
                <a:lnTo>
                  <a:pt x="593610" y="83159"/>
                </a:lnTo>
                <a:lnTo>
                  <a:pt x="599516" y="79629"/>
                </a:lnTo>
                <a:close/>
              </a:path>
              <a:path w="676909" h="180975">
                <a:moveTo>
                  <a:pt x="607974" y="99377"/>
                </a:moveTo>
                <a:lnTo>
                  <a:pt x="604761" y="93446"/>
                </a:lnTo>
                <a:lnTo>
                  <a:pt x="598995" y="94297"/>
                </a:lnTo>
                <a:lnTo>
                  <a:pt x="603453" y="100952"/>
                </a:lnTo>
                <a:lnTo>
                  <a:pt x="604215" y="101358"/>
                </a:lnTo>
                <a:lnTo>
                  <a:pt x="607974" y="99377"/>
                </a:lnTo>
                <a:close/>
              </a:path>
              <a:path w="676909" h="180975">
                <a:moveTo>
                  <a:pt x="614984" y="78016"/>
                </a:moveTo>
                <a:lnTo>
                  <a:pt x="611962" y="79679"/>
                </a:lnTo>
                <a:lnTo>
                  <a:pt x="608850" y="80251"/>
                </a:lnTo>
                <a:lnTo>
                  <a:pt x="609511" y="84658"/>
                </a:lnTo>
                <a:lnTo>
                  <a:pt x="614794" y="84836"/>
                </a:lnTo>
                <a:lnTo>
                  <a:pt x="613994" y="81267"/>
                </a:lnTo>
                <a:lnTo>
                  <a:pt x="614984" y="78016"/>
                </a:lnTo>
                <a:close/>
              </a:path>
              <a:path w="676909" h="180975">
                <a:moveTo>
                  <a:pt x="615289" y="87947"/>
                </a:moveTo>
                <a:lnTo>
                  <a:pt x="613168" y="87553"/>
                </a:lnTo>
                <a:lnTo>
                  <a:pt x="609269" y="87731"/>
                </a:lnTo>
                <a:lnTo>
                  <a:pt x="614222" y="92113"/>
                </a:lnTo>
                <a:lnTo>
                  <a:pt x="615289" y="87947"/>
                </a:lnTo>
                <a:close/>
              </a:path>
              <a:path w="676909" h="180975">
                <a:moveTo>
                  <a:pt x="628230" y="51346"/>
                </a:moveTo>
                <a:lnTo>
                  <a:pt x="628053" y="50901"/>
                </a:lnTo>
                <a:lnTo>
                  <a:pt x="627087" y="48602"/>
                </a:lnTo>
                <a:lnTo>
                  <a:pt x="625398" y="49288"/>
                </a:lnTo>
                <a:lnTo>
                  <a:pt x="623684" y="50139"/>
                </a:lnTo>
                <a:lnTo>
                  <a:pt x="623557" y="52578"/>
                </a:lnTo>
                <a:lnTo>
                  <a:pt x="625030" y="53213"/>
                </a:lnTo>
                <a:lnTo>
                  <a:pt x="627481" y="52743"/>
                </a:lnTo>
                <a:lnTo>
                  <a:pt x="628230" y="51346"/>
                </a:lnTo>
                <a:close/>
              </a:path>
              <a:path w="676909" h="180975">
                <a:moveTo>
                  <a:pt x="633209" y="81940"/>
                </a:moveTo>
                <a:lnTo>
                  <a:pt x="632866" y="81483"/>
                </a:lnTo>
                <a:lnTo>
                  <a:pt x="632510" y="81038"/>
                </a:lnTo>
                <a:lnTo>
                  <a:pt x="632167" y="80581"/>
                </a:lnTo>
                <a:lnTo>
                  <a:pt x="630567" y="81241"/>
                </a:lnTo>
                <a:lnTo>
                  <a:pt x="628675" y="81610"/>
                </a:lnTo>
                <a:lnTo>
                  <a:pt x="627011" y="83172"/>
                </a:lnTo>
                <a:lnTo>
                  <a:pt x="628015" y="85229"/>
                </a:lnTo>
                <a:lnTo>
                  <a:pt x="628777" y="88277"/>
                </a:lnTo>
                <a:lnTo>
                  <a:pt x="633209" y="81940"/>
                </a:lnTo>
                <a:close/>
              </a:path>
              <a:path w="676909" h="180975">
                <a:moveTo>
                  <a:pt x="652119" y="88582"/>
                </a:moveTo>
                <a:lnTo>
                  <a:pt x="651052" y="88265"/>
                </a:lnTo>
                <a:lnTo>
                  <a:pt x="649986" y="87922"/>
                </a:lnTo>
                <a:lnTo>
                  <a:pt x="648893" y="87706"/>
                </a:lnTo>
                <a:lnTo>
                  <a:pt x="648754" y="87680"/>
                </a:lnTo>
                <a:lnTo>
                  <a:pt x="648474" y="88379"/>
                </a:lnTo>
                <a:lnTo>
                  <a:pt x="648271" y="88734"/>
                </a:lnTo>
                <a:lnTo>
                  <a:pt x="651535" y="90182"/>
                </a:lnTo>
                <a:lnTo>
                  <a:pt x="651725" y="89649"/>
                </a:lnTo>
                <a:lnTo>
                  <a:pt x="651929" y="89115"/>
                </a:lnTo>
                <a:lnTo>
                  <a:pt x="652119" y="88582"/>
                </a:lnTo>
                <a:close/>
              </a:path>
              <a:path w="676909" h="180975">
                <a:moveTo>
                  <a:pt x="654024" y="46964"/>
                </a:moveTo>
                <a:lnTo>
                  <a:pt x="653719" y="45872"/>
                </a:lnTo>
                <a:lnTo>
                  <a:pt x="653732" y="45110"/>
                </a:lnTo>
                <a:lnTo>
                  <a:pt x="652195" y="45224"/>
                </a:lnTo>
                <a:lnTo>
                  <a:pt x="650659" y="45326"/>
                </a:lnTo>
                <a:lnTo>
                  <a:pt x="649135" y="45478"/>
                </a:lnTo>
                <a:lnTo>
                  <a:pt x="648995" y="45859"/>
                </a:lnTo>
                <a:lnTo>
                  <a:pt x="648665" y="46799"/>
                </a:lnTo>
                <a:lnTo>
                  <a:pt x="650303" y="48348"/>
                </a:lnTo>
                <a:lnTo>
                  <a:pt x="651916" y="48983"/>
                </a:lnTo>
                <a:lnTo>
                  <a:pt x="654024" y="46964"/>
                </a:lnTo>
                <a:close/>
              </a:path>
              <a:path w="676909" h="180975">
                <a:moveTo>
                  <a:pt x="676287" y="51396"/>
                </a:moveTo>
                <a:lnTo>
                  <a:pt x="673785" y="48171"/>
                </a:lnTo>
                <a:lnTo>
                  <a:pt x="673138" y="47345"/>
                </a:lnTo>
                <a:lnTo>
                  <a:pt x="672109" y="46507"/>
                </a:lnTo>
                <a:lnTo>
                  <a:pt x="671639" y="41541"/>
                </a:lnTo>
                <a:lnTo>
                  <a:pt x="668947" y="42329"/>
                </a:lnTo>
                <a:lnTo>
                  <a:pt x="664845" y="42367"/>
                </a:lnTo>
                <a:lnTo>
                  <a:pt x="668731" y="47955"/>
                </a:lnTo>
                <a:lnTo>
                  <a:pt x="664476" y="54457"/>
                </a:lnTo>
                <a:lnTo>
                  <a:pt x="667702" y="54457"/>
                </a:lnTo>
                <a:lnTo>
                  <a:pt x="669671" y="54749"/>
                </a:lnTo>
                <a:lnTo>
                  <a:pt x="675563" y="53606"/>
                </a:lnTo>
                <a:lnTo>
                  <a:pt x="676287" y="51396"/>
                </a:lnTo>
                <a:close/>
              </a:path>
            </a:pathLst>
          </a:custGeom>
          <a:solidFill>
            <a:srgbClr val="08395D">
              <a:alpha val="46000"/>
            </a:srgbClr>
          </a:solidFill>
        </p:spPr>
        <p:txBody>
          <a:bodyPr wrap="square" lIns="0" tIns="0" rIns="0" bIns="0" rtlCol="0"/>
          <a:lstStyle/>
          <a:p>
            <a:endParaRPr/>
          </a:p>
        </p:txBody>
      </p:sp>
      <p:sp>
        <p:nvSpPr>
          <p:cNvPr id="236" name="bg object 236"/>
          <p:cNvSpPr/>
          <p:nvPr/>
        </p:nvSpPr>
        <p:spPr>
          <a:xfrm>
            <a:off x="7966075" y="3904653"/>
            <a:ext cx="422275" cy="142875"/>
          </a:xfrm>
          <a:custGeom>
            <a:avLst/>
            <a:gdLst/>
            <a:ahLst/>
            <a:cxnLst/>
            <a:rect l="l" t="t" r="r" b="b"/>
            <a:pathLst>
              <a:path w="422275" h="142875">
                <a:moveTo>
                  <a:pt x="4013" y="116586"/>
                </a:moveTo>
                <a:lnTo>
                  <a:pt x="3517" y="115773"/>
                </a:lnTo>
                <a:lnTo>
                  <a:pt x="2197" y="113538"/>
                </a:lnTo>
                <a:lnTo>
                  <a:pt x="1219" y="114706"/>
                </a:lnTo>
                <a:lnTo>
                  <a:pt x="355" y="115354"/>
                </a:lnTo>
                <a:lnTo>
                  <a:pt x="127" y="116166"/>
                </a:lnTo>
                <a:lnTo>
                  <a:pt x="0" y="116586"/>
                </a:lnTo>
                <a:lnTo>
                  <a:pt x="1054" y="117843"/>
                </a:lnTo>
                <a:lnTo>
                  <a:pt x="1511" y="117817"/>
                </a:lnTo>
                <a:lnTo>
                  <a:pt x="2362" y="117754"/>
                </a:lnTo>
                <a:lnTo>
                  <a:pt x="3175" y="117043"/>
                </a:lnTo>
                <a:lnTo>
                  <a:pt x="4013" y="116586"/>
                </a:lnTo>
                <a:close/>
              </a:path>
              <a:path w="422275" h="142875">
                <a:moveTo>
                  <a:pt x="13436" y="99402"/>
                </a:moveTo>
                <a:lnTo>
                  <a:pt x="11137" y="99834"/>
                </a:lnTo>
                <a:lnTo>
                  <a:pt x="8318" y="97917"/>
                </a:lnTo>
                <a:lnTo>
                  <a:pt x="6388" y="101231"/>
                </a:lnTo>
                <a:lnTo>
                  <a:pt x="9766" y="103289"/>
                </a:lnTo>
                <a:lnTo>
                  <a:pt x="11099" y="101866"/>
                </a:lnTo>
                <a:lnTo>
                  <a:pt x="13436" y="99402"/>
                </a:lnTo>
                <a:close/>
              </a:path>
              <a:path w="422275" h="142875">
                <a:moveTo>
                  <a:pt x="32677" y="65417"/>
                </a:moveTo>
                <a:lnTo>
                  <a:pt x="32385" y="60020"/>
                </a:lnTo>
                <a:lnTo>
                  <a:pt x="29489" y="60896"/>
                </a:lnTo>
                <a:lnTo>
                  <a:pt x="26479" y="61645"/>
                </a:lnTo>
                <a:lnTo>
                  <a:pt x="27787" y="65849"/>
                </a:lnTo>
                <a:lnTo>
                  <a:pt x="32677" y="65417"/>
                </a:lnTo>
                <a:close/>
              </a:path>
              <a:path w="422275" h="142875">
                <a:moveTo>
                  <a:pt x="33794" y="107937"/>
                </a:moveTo>
                <a:lnTo>
                  <a:pt x="33667" y="107873"/>
                </a:lnTo>
                <a:lnTo>
                  <a:pt x="33794" y="107937"/>
                </a:lnTo>
                <a:close/>
              </a:path>
              <a:path w="422275" h="142875">
                <a:moveTo>
                  <a:pt x="34975" y="109601"/>
                </a:moveTo>
                <a:lnTo>
                  <a:pt x="34798" y="109156"/>
                </a:lnTo>
                <a:lnTo>
                  <a:pt x="34201" y="108204"/>
                </a:lnTo>
                <a:lnTo>
                  <a:pt x="33985" y="108204"/>
                </a:lnTo>
                <a:lnTo>
                  <a:pt x="34975" y="109601"/>
                </a:lnTo>
                <a:close/>
              </a:path>
              <a:path w="422275" h="142875">
                <a:moveTo>
                  <a:pt x="37439" y="67691"/>
                </a:moveTo>
                <a:lnTo>
                  <a:pt x="36766" y="66954"/>
                </a:lnTo>
                <a:lnTo>
                  <a:pt x="35471" y="64389"/>
                </a:lnTo>
                <a:lnTo>
                  <a:pt x="34772" y="66281"/>
                </a:lnTo>
                <a:lnTo>
                  <a:pt x="34188" y="67094"/>
                </a:lnTo>
                <a:lnTo>
                  <a:pt x="34366" y="68465"/>
                </a:lnTo>
                <a:lnTo>
                  <a:pt x="35102" y="69316"/>
                </a:lnTo>
                <a:lnTo>
                  <a:pt x="36131" y="69646"/>
                </a:lnTo>
                <a:lnTo>
                  <a:pt x="37236" y="68808"/>
                </a:lnTo>
                <a:lnTo>
                  <a:pt x="37338" y="68287"/>
                </a:lnTo>
                <a:lnTo>
                  <a:pt x="37439" y="67691"/>
                </a:lnTo>
                <a:close/>
              </a:path>
              <a:path w="422275" h="142875">
                <a:moveTo>
                  <a:pt x="43929" y="59588"/>
                </a:moveTo>
                <a:lnTo>
                  <a:pt x="43243" y="58889"/>
                </a:lnTo>
                <a:lnTo>
                  <a:pt x="42735" y="58724"/>
                </a:lnTo>
                <a:lnTo>
                  <a:pt x="39979" y="57797"/>
                </a:lnTo>
                <a:lnTo>
                  <a:pt x="37680" y="60236"/>
                </a:lnTo>
                <a:lnTo>
                  <a:pt x="38011" y="64096"/>
                </a:lnTo>
                <a:lnTo>
                  <a:pt x="39979" y="63373"/>
                </a:lnTo>
                <a:lnTo>
                  <a:pt x="41605" y="62966"/>
                </a:lnTo>
                <a:lnTo>
                  <a:pt x="43573" y="61887"/>
                </a:lnTo>
                <a:lnTo>
                  <a:pt x="43878" y="60782"/>
                </a:lnTo>
                <a:lnTo>
                  <a:pt x="43903" y="60020"/>
                </a:lnTo>
                <a:lnTo>
                  <a:pt x="43929" y="59588"/>
                </a:lnTo>
                <a:close/>
              </a:path>
              <a:path w="422275" h="142875">
                <a:moveTo>
                  <a:pt x="47205" y="96469"/>
                </a:moveTo>
                <a:lnTo>
                  <a:pt x="41046" y="96075"/>
                </a:lnTo>
                <a:lnTo>
                  <a:pt x="41046" y="103276"/>
                </a:lnTo>
                <a:lnTo>
                  <a:pt x="34213" y="102069"/>
                </a:lnTo>
                <a:lnTo>
                  <a:pt x="33782" y="107823"/>
                </a:lnTo>
                <a:lnTo>
                  <a:pt x="36804" y="105384"/>
                </a:lnTo>
                <a:lnTo>
                  <a:pt x="38658" y="109080"/>
                </a:lnTo>
                <a:lnTo>
                  <a:pt x="41605" y="109423"/>
                </a:lnTo>
                <a:lnTo>
                  <a:pt x="39281" y="104889"/>
                </a:lnTo>
                <a:lnTo>
                  <a:pt x="43967" y="105359"/>
                </a:lnTo>
                <a:lnTo>
                  <a:pt x="45707" y="103416"/>
                </a:lnTo>
                <a:lnTo>
                  <a:pt x="43268" y="101536"/>
                </a:lnTo>
                <a:lnTo>
                  <a:pt x="47205" y="96469"/>
                </a:lnTo>
                <a:close/>
              </a:path>
              <a:path w="422275" h="142875">
                <a:moveTo>
                  <a:pt x="50012" y="97688"/>
                </a:moveTo>
                <a:lnTo>
                  <a:pt x="49022" y="96189"/>
                </a:lnTo>
                <a:lnTo>
                  <a:pt x="48526" y="95453"/>
                </a:lnTo>
                <a:lnTo>
                  <a:pt x="48171" y="95681"/>
                </a:lnTo>
                <a:lnTo>
                  <a:pt x="47828" y="95910"/>
                </a:lnTo>
                <a:lnTo>
                  <a:pt x="47472" y="96139"/>
                </a:lnTo>
                <a:lnTo>
                  <a:pt x="49199" y="98285"/>
                </a:lnTo>
                <a:lnTo>
                  <a:pt x="49466" y="98082"/>
                </a:lnTo>
                <a:lnTo>
                  <a:pt x="50012" y="97688"/>
                </a:lnTo>
                <a:close/>
              </a:path>
              <a:path w="422275" h="142875">
                <a:moveTo>
                  <a:pt x="50241" y="74206"/>
                </a:moveTo>
                <a:lnTo>
                  <a:pt x="46304" y="70281"/>
                </a:lnTo>
                <a:lnTo>
                  <a:pt x="45872" y="67576"/>
                </a:lnTo>
                <a:lnTo>
                  <a:pt x="45796" y="67043"/>
                </a:lnTo>
                <a:lnTo>
                  <a:pt x="45720" y="66560"/>
                </a:lnTo>
                <a:lnTo>
                  <a:pt x="45631" y="65963"/>
                </a:lnTo>
                <a:lnTo>
                  <a:pt x="45554" y="65519"/>
                </a:lnTo>
                <a:lnTo>
                  <a:pt x="43408" y="65963"/>
                </a:lnTo>
                <a:lnTo>
                  <a:pt x="42964" y="65963"/>
                </a:lnTo>
                <a:lnTo>
                  <a:pt x="41046" y="66560"/>
                </a:lnTo>
                <a:lnTo>
                  <a:pt x="40182" y="67043"/>
                </a:lnTo>
                <a:lnTo>
                  <a:pt x="39001" y="67576"/>
                </a:lnTo>
                <a:lnTo>
                  <a:pt x="42913" y="71742"/>
                </a:lnTo>
                <a:lnTo>
                  <a:pt x="47332" y="76530"/>
                </a:lnTo>
                <a:lnTo>
                  <a:pt x="47129" y="77457"/>
                </a:lnTo>
                <a:lnTo>
                  <a:pt x="44881" y="78498"/>
                </a:lnTo>
                <a:lnTo>
                  <a:pt x="44881" y="88607"/>
                </a:lnTo>
                <a:lnTo>
                  <a:pt x="44475" y="88747"/>
                </a:lnTo>
                <a:lnTo>
                  <a:pt x="44462" y="88607"/>
                </a:lnTo>
                <a:lnTo>
                  <a:pt x="44881" y="88607"/>
                </a:lnTo>
                <a:lnTo>
                  <a:pt x="44881" y="78498"/>
                </a:lnTo>
                <a:lnTo>
                  <a:pt x="40678" y="80429"/>
                </a:lnTo>
                <a:lnTo>
                  <a:pt x="38087" y="75793"/>
                </a:lnTo>
                <a:lnTo>
                  <a:pt x="33223" y="80632"/>
                </a:lnTo>
                <a:lnTo>
                  <a:pt x="29565" y="81775"/>
                </a:lnTo>
                <a:lnTo>
                  <a:pt x="29565" y="97396"/>
                </a:lnTo>
                <a:lnTo>
                  <a:pt x="29362" y="97650"/>
                </a:lnTo>
                <a:lnTo>
                  <a:pt x="29121" y="97993"/>
                </a:lnTo>
                <a:lnTo>
                  <a:pt x="29044" y="98171"/>
                </a:lnTo>
                <a:lnTo>
                  <a:pt x="28943" y="98412"/>
                </a:lnTo>
                <a:lnTo>
                  <a:pt x="28397" y="97993"/>
                </a:lnTo>
                <a:lnTo>
                  <a:pt x="27698" y="97650"/>
                </a:lnTo>
                <a:lnTo>
                  <a:pt x="27559" y="97396"/>
                </a:lnTo>
                <a:lnTo>
                  <a:pt x="27241" y="96850"/>
                </a:lnTo>
                <a:lnTo>
                  <a:pt x="27863" y="96164"/>
                </a:lnTo>
                <a:lnTo>
                  <a:pt x="28295" y="95402"/>
                </a:lnTo>
                <a:lnTo>
                  <a:pt x="28867" y="96012"/>
                </a:lnTo>
                <a:lnTo>
                  <a:pt x="29502" y="96380"/>
                </a:lnTo>
                <a:lnTo>
                  <a:pt x="29565" y="97396"/>
                </a:lnTo>
                <a:lnTo>
                  <a:pt x="29565" y="81775"/>
                </a:lnTo>
                <a:lnTo>
                  <a:pt x="27774" y="82321"/>
                </a:lnTo>
                <a:lnTo>
                  <a:pt x="26047" y="79743"/>
                </a:lnTo>
                <a:lnTo>
                  <a:pt x="26822" y="74206"/>
                </a:lnTo>
                <a:lnTo>
                  <a:pt x="26885" y="73736"/>
                </a:lnTo>
                <a:lnTo>
                  <a:pt x="24498" y="75145"/>
                </a:lnTo>
                <a:lnTo>
                  <a:pt x="24498" y="99110"/>
                </a:lnTo>
                <a:lnTo>
                  <a:pt x="21170" y="99720"/>
                </a:lnTo>
                <a:lnTo>
                  <a:pt x="21082" y="98945"/>
                </a:lnTo>
                <a:lnTo>
                  <a:pt x="20967" y="97993"/>
                </a:lnTo>
                <a:lnTo>
                  <a:pt x="20904" y="97396"/>
                </a:lnTo>
                <a:lnTo>
                  <a:pt x="24472" y="97396"/>
                </a:lnTo>
                <a:lnTo>
                  <a:pt x="24498" y="99110"/>
                </a:lnTo>
                <a:lnTo>
                  <a:pt x="24498" y="75145"/>
                </a:lnTo>
                <a:lnTo>
                  <a:pt x="21590" y="76847"/>
                </a:lnTo>
                <a:lnTo>
                  <a:pt x="24320" y="81965"/>
                </a:lnTo>
                <a:lnTo>
                  <a:pt x="22123" y="85001"/>
                </a:lnTo>
                <a:lnTo>
                  <a:pt x="16370" y="87693"/>
                </a:lnTo>
                <a:lnTo>
                  <a:pt x="14008" y="97396"/>
                </a:lnTo>
                <a:lnTo>
                  <a:pt x="13944" y="97650"/>
                </a:lnTo>
                <a:lnTo>
                  <a:pt x="13817" y="98171"/>
                </a:lnTo>
                <a:lnTo>
                  <a:pt x="13716" y="98590"/>
                </a:lnTo>
                <a:lnTo>
                  <a:pt x="13589" y="99110"/>
                </a:lnTo>
                <a:lnTo>
                  <a:pt x="12839" y="103225"/>
                </a:lnTo>
                <a:lnTo>
                  <a:pt x="22250" y="104343"/>
                </a:lnTo>
                <a:lnTo>
                  <a:pt x="22225" y="104521"/>
                </a:lnTo>
                <a:lnTo>
                  <a:pt x="22377" y="104533"/>
                </a:lnTo>
                <a:lnTo>
                  <a:pt x="22402" y="104355"/>
                </a:lnTo>
                <a:lnTo>
                  <a:pt x="22263" y="104330"/>
                </a:lnTo>
                <a:lnTo>
                  <a:pt x="22415" y="103225"/>
                </a:lnTo>
                <a:lnTo>
                  <a:pt x="22529" y="102450"/>
                </a:lnTo>
                <a:lnTo>
                  <a:pt x="23558" y="101663"/>
                </a:lnTo>
                <a:lnTo>
                  <a:pt x="26543" y="102222"/>
                </a:lnTo>
                <a:lnTo>
                  <a:pt x="27584" y="102044"/>
                </a:lnTo>
                <a:lnTo>
                  <a:pt x="28575" y="102044"/>
                </a:lnTo>
                <a:lnTo>
                  <a:pt x="28841" y="101663"/>
                </a:lnTo>
                <a:lnTo>
                  <a:pt x="30251" y="99720"/>
                </a:lnTo>
                <a:lnTo>
                  <a:pt x="31076" y="98590"/>
                </a:lnTo>
                <a:lnTo>
                  <a:pt x="36842" y="101155"/>
                </a:lnTo>
                <a:lnTo>
                  <a:pt x="37998" y="98590"/>
                </a:lnTo>
                <a:lnTo>
                  <a:pt x="38074" y="98412"/>
                </a:lnTo>
                <a:lnTo>
                  <a:pt x="38989" y="96380"/>
                </a:lnTo>
                <a:lnTo>
                  <a:pt x="39077" y="96164"/>
                </a:lnTo>
                <a:lnTo>
                  <a:pt x="39154" y="96012"/>
                </a:lnTo>
                <a:lnTo>
                  <a:pt x="39243" y="95808"/>
                </a:lnTo>
                <a:lnTo>
                  <a:pt x="38544" y="95402"/>
                </a:lnTo>
                <a:lnTo>
                  <a:pt x="31432" y="91262"/>
                </a:lnTo>
                <a:lnTo>
                  <a:pt x="31940" y="89268"/>
                </a:lnTo>
                <a:lnTo>
                  <a:pt x="32905" y="88607"/>
                </a:lnTo>
                <a:lnTo>
                  <a:pt x="36093" y="88963"/>
                </a:lnTo>
                <a:lnTo>
                  <a:pt x="36233" y="88607"/>
                </a:lnTo>
                <a:lnTo>
                  <a:pt x="37211" y="86677"/>
                </a:lnTo>
                <a:lnTo>
                  <a:pt x="38100" y="85636"/>
                </a:lnTo>
                <a:lnTo>
                  <a:pt x="39408" y="87210"/>
                </a:lnTo>
                <a:lnTo>
                  <a:pt x="40995" y="89928"/>
                </a:lnTo>
                <a:lnTo>
                  <a:pt x="43840" y="88963"/>
                </a:lnTo>
                <a:lnTo>
                  <a:pt x="44500" y="88963"/>
                </a:lnTo>
                <a:lnTo>
                  <a:pt x="44792" y="91262"/>
                </a:lnTo>
                <a:lnTo>
                  <a:pt x="44831" y="91592"/>
                </a:lnTo>
                <a:lnTo>
                  <a:pt x="46901" y="93027"/>
                </a:lnTo>
                <a:lnTo>
                  <a:pt x="46875" y="88607"/>
                </a:lnTo>
                <a:lnTo>
                  <a:pt x="46875" y="87947"/>
                </a:lnTo>
                <a:lnTo>
                  <a:pt x="48133" y="85636"/>
                </a:lnTo>
                <a:lnTo>
                  <a:pt x="49212" y="83654"/>
                </a:lnTo>
                <a:lnTo>
                  <a:pt x="48552" y="82321"/>
                </a:lnTo>
                <a:lnTo>
                  <a:pt x="47726" y="80632"/>
                </a:lnTo>
                <a:lnTo>
                  <a:pt x="47625" y="80429"/>
                </a:lnTo>
                <a:lnTo>
                  <a:pt x="47015" y="79184"/>
                </a:lnTo>
                <a:lnTo>
                  <a:pt x="50241" y="74206"/>
                </a:lnTo>
                <a:close/>
              </a:path>
              <a:path w="422275" h="142875">
                <a:moveTo>
                  <a:pt x="58686" y="76949"/>
                </a:moveTo>
                <a:lnTo>
                  <a:pt x="55092" y="71094"/>
                </a:lnTo>
                <a:lnTo>
                  <a:pt x="51168" y="74714"/>
                </a:lnTo>
                <a:lnTo>
                  <a:pt x="49441" y="78320"/>
                </a:lnTo>
                <a:lnTo>
                  <a:pt x="50419" y="82918"/>
                </a:lnTo>
                <a:lnTo>
                  <a:pt x="58686" y="76949"/>
                </a:lnTo>
                <a:close/>
              </a:path>
              <a:path w="422275" h="142875">
                <a:moveTo>
                  <a:pt x="58928" y="97650"/>
                </a:moveTo>
                <a:lnTo>
                  <a:pt x="58737" y="96151"/>
                </a:lnTo>
                <a:lnTo>
                  <a:pt x="58026" y="95173"/>
                </a:lnTo>
                <a:lnTo>
                  <a:pt x="57277" y="93586"/>
                </a:lnTo>
                <a:lnTo>
                  <a:pt x="56299" y="94665"/>
                </a:lnTo>
                <a:lnTo>
                  <a:pt x="55283" y="95389"/>
                </a:lnTo>
                <a:lnTo>
                  <a:pt x="55714" y="96837"/>
                </a:lnTo>
                <a:lnTo>
                  <a:pt x="56502" y="97777"/>
                </a:lnTo>
                <a:lnTo>
                  <a:pt x="57111" y="98767"/>
                </a:lnTo>
                <a:lnTo>
                  <a:pt x="57734" y="98247"/>
                </a:lnTo>
                <a:lnTo>
                  <a:pt x="58928" y="97650"/>
                </a:lnTo>
                <a:close/>
              </a:path>
              <a:path w="422275" h="142875">
                <a:moveTo>
                  <a:pt x="61379" y="88607"/>
                </a:moveTo>
                <a:lnTo>
                  <a:pt x="59118" y="85217"/>
                </a:lnTo>
                <a:lnTo>
                  <a:pt x="56324" y="84988"/>
                </a:lnTo>
                <a:lnTo>
                  <a:pt x="55803" y="85585"/>
                </a:lnTo>
                <a:lnTo>
                  <a:pt x="53936" y="87757"/>
                </a:lnTo>
                <a:lnTo>
                  <a:pt x="54495" y="89877"/>
                </a:lnTo>
                <a:lnTo>
                  <a:pt x="57073" y="91452"/>
                </a:lnTo>
                <a:lnTo>
                  <a:pt x="59677" y="90246"/>
                </a:lnTo>
                <a:lnTo>
                  <a:pt x="61379" y="88607"/>
                </a:lnTo>
                <a:close/>
              </a:path>
              <a:path w="422275" h="142875">
                <a:moveTo>
                  <a:pt x="62611" y="103555"/>
                </a:moveTo>
                <a:lnTo>
                  <a:pt x="60121" y="102577"/>
                </a:lnTo>
                <a:lnTo>
                  <a:pt x="58724" y="101727"/>
                </a:lnTo>
                <a:lnTo>
                  <a:pt x="55981" y="101358"/>
                </a:lnTo>
                <a:lnTo>
                  <a:pt x="53682" y="101663"/>
                </a:lnTo>
                <a:lnTo>
                  <a:pt x="53492" y="102273"/>
                </a:lnTo>
                <a:lnTo>
                  <a:pt x="53111" y="103530"/>
                </a:lnTo>
                <a:lnTo>
                  <a:pt x="53822" y="105117"/>
                </a:lnTo>
                <a:lnTo>
                  <a:pt x="54178" y="107099"/>
                </a:lnTo>
                <a:lnTo>
                  <a:pt x="62611" y="103555"/>
                </a:lnTo>
                <a:close/>
              </a:path>
              <a:path w="422275" h="142875">
                <a:moveTo>
                  <a:pt x="66560" y="121754"/>
                </a:moveTo>
                <a:lnTo>
                  <a:pt x="66459" y="118668"/>
                </a:lnTo>
                <a:lnTo>
                  <a:pt x="66357" y="117284"/>
                </a:lnTo>
                <a:lnTo>
                  <a:pt x="66306" y="116522"/>
                </a:lnTo>
                <a:lnTo>
                  <a:pt x="64211" y="114947"/>
                </a:lnTo>
                <a:lnTo>
                  <a:pt x="62484" y="113690"/>
                </a:lnTo>
                <a:lnTo>
                  <a:pt x="60388" y="117284"/>
                </a:lnTo>
                <a:lnTo>
                  <a:pt x="59105" y="116522"/>
                </a:lnTo>
                <a:lnTo>
                  <a:pt x="59855" y="114947"/>
                </a:lnTo>
                <a:lnTo>
                  <a:pt x="61925" y="110591"/>
                </a:lnTo>
                <a:lnTo>
                  <a:pt x="58585" y="108204"/>
                </a:lnTo>
                <a:lnTo>
                  <a:pt x="57746" y="109156"/>
                </a:lnTo>
                <a:lnTo>
                  <a:pt x="52819" y="114947"/>
                </a:lnTo>
                <a:lnTo>
                  <a:pt x="48450" y="114503"/>
                </a:lnTo>
                <a:lnTo>
                  <a:pt x="48310" y="114503"/>
                </a:lnTo>
                <a:lnTo>
                  <a:pt x="49860" y="113296"/>
                </a:lnTo>
                <a:lnTo>
                  <a:pt x="51587" y="112242"/>
                </a:lnTo>
                <a:lnTo>
                  <a:pt x="54521" y="109156"/>
                </a:lnTo>
                <a:lnTo>
                  <a:pt x="53784" y="107327"/>
                </a:lnTo>
                <a:lnTo>
                  <a:pt x="50939" y="106197"/>
                </a:lnTo>
                <a:lnTo>
                  <a:pt x="48704" y="106667"/>
                </a:lnTo>
                <a:lnTo>
                  <a:pt x="47002" y="109601"/>
                </a:lnTo>
                <a:lnTo>
                  <a:pt x="46380" y="112242"/>
                </a:lnTo>
                <a:lnTo>
                  <a:pt x="45567" y="114503"/>
                </a:lnTo>
                <a:lnTo>
                  <a:pt x="41554" y="112814"/>
                </a:lnTo>
                <a:lnTo>
                  <a:pt x="36957" y="112395"/>
                </a:lnTo>
                <a:lnTo>
                  <a:pt x="37236" y="112814"/>
                </a:lnTo>
                <a:lnTo>
                  <a:pt x="37401" y="113296"/>
                </a:lnTo>
                <a:lnTo>
                  <a:pt x="28003" y="116967"/>
                </a:lnTo>
                <a:lnTo>
                  <a:pt x="32651" y="121754"/>
                </a:lnTo>
                <a:lnTo>
                  <a:pt x="29044" y="123736"/>
                </a:lnTo>
                <a:lnTo>
                  <a:pt x="29184" y="124358"/>
                </a:lnTo>
                <a:lnTo>
                  <a:pt x="29425" y="125285"/>
                </a:lnTo>
                <a:lnTo>
                  <a:pt x="30111" y="126238"/>
                </a:lnTo>
                <a:lnTo>
                  <a:pt x="30975" y="126238"/>
                </a:lnTo>
                <a:lnTo>
                  <a:pt x="31584" y="126428"/>
                </a:lnTo>
                <a:lnTo>
                  <a:pt x="30543" y="125285"/>
                </a:lnTo>
                <a:lnTo>
                  <a:pt x="39230" y="118668"/>
                </a:lnTo>
                <a:lnTo>
                  <a:pt x="43484" y="122326"/>
                </a:lnTo>
                <a:lnTo>
                  <a:pt x="56159" y="121754"/>
                </a:lnTo>
                <a:lnTo>
                  <a:pt x="58140" y="121754"/>
                </a:lnTo>
                <a:lnTo>
                  <a:pt x="58699" y="125285"/>
                </a:lnTo>
                <a:lnTo>
                  <a:pt x="58737" y="125526"/>
                </a:lnTo>
                <a:lnTo>
                  <a:pt x="66548" y="124358"/>
                </a:lnTo>
                <a:lnTo>
                  <a:pt x="66560" y="121754"/>
                </a:lnTo>
                <a:close/>
              </a:path>
              <a:path w="422275" h="142875">
                <a:moveTo>
                  <a:pt x="80924" y="105956"/>
                </a:moveTo>
                <a:lnTo>
                  <a:pt x="80860" y="104965"/>
                </a:lnTo>
                <a:lnTo>
                  <a:pt x="80645" y="101536"/>
                </a:lnTo>
                <a:lnTo>
                  <a:pt x="80162" y="98132"/>
                </a:lnTo>
                <a:lnTo>
                  <a:pt x="79629" y="93408"/>
                </a:lnTo>
                <a:lnTo>
                  <a:pt x="74980" y="100736"/>
                </a:lnTo>
                <a:lnTo>
                  <a:pt x="74955" y="102006"/>
                </a:lnTo>
                <a:lnTo>
                  <a:pt x="79679" y="108280"/>
                </a:lnTo>
                <a:lnTo>
                  <a:pt x="80162" y="106997"/>
                </a:lnTo>
                <a:lnTo>
                  <a:pt x="80924" y="105956"/>
                </a:lnTo>
                <a:close/>
              </a:path>
              <a:path w="422275" h="142875">
                <a:moveTo>
                  <a:pt x="86436" y="67183"/>
                </a:moveTo>
                <a:lnTo>
                  <a:pt x="83426" y="63576"/>
                </a:lnTo>
                <a:lnTo>
                  <a:pt x="76733" y="66141"/>
                </a:lnTo>
                <a:lnTo>
                  <a:pt x="82080" y="73431"/>
                </a:lnTo>
                <a:lnTo>
                  <a:pt x="86436" y="67183"/>
                </a:lnTo>
                <a:close/>
              </a:path>
              <a:path w="422275" h="142875">
                <a:moveTo>
                  <a:pt x="92202" y="93573"/>
                </a:moveTo>
                <a:lnTo>
                  <a:pt x="90652" y="89928"/>
                </a:lnTo>
                <a:lnTo>
                  <a:pt x="89014" y="88671"/>
                </a:lnTo>
                <a:lnTo>
                  <a:pt x="87477" y="86868"/>
                </a:lnTo>
                <a:lnTo>
                  <a:pt x="88519" y="83870"/>
                </a:lnTo>
                <a:lnTo>
                  <a:pt x="85140" y="80060"/>
                </a:lnTo>
                <a:lnTo>
                  <a:pt x="84734" y="83870"/>
                </a:lnTo>
                <a:lnTo>
                  <a:pt x="84645" y="84632"/>
                </a:lnTo>
                <a:lnTo>
                  <a:pt x="84035" y="88468"/>
                </a:lnTo>
                <a:lnTo>
                  <a:pt x="83845" y="93573"/>
                </a:lnTo>
                <a:lnTo>
                  <a:pt x="83794" y="94653"/>
                </a:lnTo>
                <a:lnTo>
                  <a:pt x="86575" y="96545"/>
                </a:lnTo>
                <a:lnTo>
                  <a:pt x="91452" y="95554"/>
                </a:lnTo>
                <a:lnTo>
                  <a:pt x="92202" y="93573"/>
                </a:lnTo>
                <a:close/>
              </a:path>
              <a:path w="422275" h="142875">
                <a:moveTo>
                  <a:pt x="94005" y="78828"/>
                </a:moveTo>
                <a:lnTo>
                  <a:pt x="91846" y="78003"/>
                </a:lnTo>
                <a:lnTo>
                  <a:pt x="91516" y="79692"/>
                </a:lnTo>
                <a:lnTo>
                  <a:pt x="91173" y="81381"/>
                </a:lnTo>
                <a:lnTo>
                  <a:pt x="90843" y="83070"/>
                </a:lnTo>
                <a:lnTo>
                  <a:pt x="91186" y="83185"/>
                </a:lnTo>
                <a:lnTo>
                  <a:pt x="91884" y="83439"/>
                </a:lnTo>
                <a:lnTo>
                  <a:pt x="92595" y="81902"/>
                </a:lnTo>
                <a:lnTo>
                  <a:pt x="93294" y="80365"/>
                </a:lnTo>
                <a:lnTo>
                  <a:pt x="94005" y="78828"/>
                </a:lnTo>
                <a:close/>
              </a:path>
              <a:path w="422275" h="142875">
                <a:moveTo>
                  <a:pt x="102908" y="64528"/>
                </a:moveTo>
                <a:lnTo>
                  <a:pt x="97993" y="61760"/>
                </a:lnTo>
                <a:lnTo>
                  <a:pt x="90678" y="65163"/>
                </a:lnTo>
                <a:lnTo>
                  <a:pt x="92684" y="69430"/>
                </a:lnTo>
                <a:lnTo>
                  <a:pt x="97574" y="66802"/>
                </a:lnTo>
                <a:lnTo>
                  <a:pt x="96177" y="72199"/>
                </a:lnTo>
                <a:lnTo>
                  <a:pt x="102285" y="72199"/>
                </a:lnTo>
                <a:lnTo>
                  <a:pt x="102717" y="66802"/>
                </a:lnTo>
                <a:lnTo>
                  <a:pt x="102857" y="65163"/>
                </a:lnTo>
                <a:lnTo>
                  <a:pt x="102908" y="64528"/>
                </a:lnTo>
                <a:close/>
              </a:path>
              <a:path w="422275" h="142875">
                <a:moveTo>
                  <a:pt x="119938" y="70434"/>
                </a:moveTo>
                <a:lnTo>
                  <a:pt x="114604" y="66065"/>
                </a:lnTo>
                <a:lnTo>
                  <a:pt x="115862" y="59944"/>
                </a:lnTo>
                <a:lnTo>
                  <a:pt x="112776" y="57848"/>
                </a:lnTo>
                <a:lnTo>
                  <a:pt x="109270" y="56845"/>
                </a:lnTo>
                <a:lnTo>
                  <a:pt x="108331" y="56921"/>
                </a:lnTo>
                <a:lnTo>
                  <a:pt x="105829" y="59563"/>
                </a:lnTo>
                <a:lnTo>
                  <a:pt x="105359" y="57137"/>
                </a:lnTo>
                <a:lnTo>
                  <a:pt x="104203" y="56172"/>
                </a:lnTo>
                <a:lnTo>
                  <a:pt x="103682" y="55740"/>
                </a:lnTo>
                <a:lnTo>
                  <a:pt x="102577" y="55994"/>
                </a:lnTo>
                <a:lnTo>
                  <a:pt x="101473" y="55930"/>
                </a:lnTo>
                <a:lnTo>
                  <a:pt x="100990" y="58826"/>
                </a:lnTo>
                <a:lnTo>
                  <a:pt x="99631" y="61366"/>
                </a:lnTo>
                <a:lnTo>
                  <a:pt x="104495" y="63690"/>
                </a:lnTo>
                <a:lnTo>
                  <a:pt x="104940" y="66662"/>
                </a:lnTo>
                <a:lnTo>
                  <a:pt x="104343" y="70573"/>
                </a:lnTo>
                <a:lnTo>
                  <a:pt x="104902" y="71564"/>
                </a:lnTo>
                <a:lnTo>
                  <a:pt x="106921" y="72085"/>
                </a:lnTo>
                <a:lnTo>
                  <a:pt x="108648" y="68033"/>
                </a:lnTo>
                <a:lnTo>
                  <a:pt x="113182" y="73075"/>
                </a:lnTo>
                <a:lnTo>
                  <a:pt x="119938" y="70434"/>
                </a:lnTo>
                <a:close/>
              </a:path>
              <a:path w="422275" h="142875">
                <a:moveTo>
                  <a:pt x="128663" y="59715"/>
                </a:moveTo>
                <a:lnTo>
                  <a:pt x="128270" y="54013"/>
                </a:lnTo>
                <a:lnTo>
                  <a:pt x="126631" y="52806"/>
                </a:lnTo>
                <a:lnTo>
                  <a:pt x="122288" y="55016"/>
                </a:lnTo>
                <a:lnTo>
                  <a:pt x="124180" y="61366"/>
                </a:lnTo>
                <a:lnTo>
                  <a:pt x="128663" y="59715"/>
                </a:lnTo>
                <a:close/>
              </a:path>
              <a:path w="422275" h="142875">
                <a:moveTo>
                  <a:pt x="146481" y="69202"/>
                </a:moveTo>
                <a:lnTo>
                  <a:pt x="145669" y="66814"/>
                </a:lnTo>
                <a:lnTo>
                  <a:pt x="144246" y="66230"/>
                </a:lnTo>
                <a:lnTo>
                  <a:pt x="142214" y="68491"/>
                </a:lnTo>
                <a:lnTo>
                  <a:pt x="141490" y="68872"/>
                </a:lnTo>
                <a:lnTo>
                  <a:pt x="139725" y="70180"/>
                </a:lnTo>
                <a:lnTo>
                  <a:pt x="140322" y="63258"/>
                </a:lnTo>
                <a:lnTo>
                  <a:pt x="132194" y="64300"/>
                </a:lnTo>
                <a:lnTo>
                  <a:pt x="132308" y="58229"/>
                </a:lnTo>
                <a:lnTo>
                  <a:pt x="128765" y="59778"/>
                </a:lnTo>
                <a:lnTo>
                  <a:pt x="127165" y="65354"/>
                </a:lnTo>
                <a:lnTo>
                  <a:pt x="120167" y="59537"/>
                </a:lnTo>
                <a:lnTo>
                  <a:pt x="119494" y="59867"/>
                </a:lnTo>
                <a:lnTo>
                  <a:pt x="115481" y="63766"/>
                </a:lnTo>
                <a:lnTo>
                  <a:pt x="115557" y="64223"/>
                </a:lnTo>
                <a:lnTo>
                  <a:pt x="122694" y="66332"/>
                </a:lnTo>
                <a:lnTo>
                  <a:pt x="125158" y="66865"/>
                </a:lnTo>
                <a:lnTo>
                  <a:pt x="128371" y="67691"/>
                </a:lnTo>
                <a:lnTo>
                  <a:pt x="123786" y="70815"/>
                </a:lnTo>
                <a:lnTo>
                  <a:pt x="125895" y="76415"/>
                </a:lnTo>
                <a:lnTo>
                  <a:pt x="126644" y="79070"/>
                </a:lnTo>
                <a:lnTo>
                  <a:pt x="127939" y="83096"/>
                </a:lnTo>
                <a:lnTo>
                  <a:pt x="123723" y="79997"/>
                </a:lnTo>
                <a:lnTo>
                  <a:pt x="120459" y="78460"/>
                </a:lnTo>
                <a:lnTo>
                  <a:pt x="117868" y="82854"/>
                </a:lnTo>
                <a:lnTo>
                  <a:pt x="119875" y="86550"/>
                </a:lnTo>
                <a:lnTo>
                  <a:pt x="123710" y="87642"/>
                </a:lnTo>
                <a:lnTo>
                  <a:pt x="131241" y="87909"/>
                </a:lnTo>
                <a:lnTo>
                  <a:pt x="134721" y="84188"/>
                </a:lnTo>
                <a:lnTo>
                  <a:pt x="135191" y="74104"/>
                </a:lnTo>
                <a:lnTo>
                  <a:pt x="137706" y="71081"/>
                </a:lnTo>
                <a:lnTo>
                  <a:pt x="145110" y="71386"/>
                </a:lnTo>
                <a:lnTo>
                  <a:pt x="146481" y="69202"/>
                </a:lnTo>
                <a:close/>
              </a:path>
              <a:path w="422275" h="142875">
                <a:moveTo>
                  <a:pt x="164274" y="129819"/>
                </a:moveTo>
                <a:lnTo>
                  <a:pt x="164147" y="128625"/>
                </a:lnTo>
                <a:lnTo>
                  <a:pt x="163042" y="128638"/>
                </a:lnTo>
                <a:lnTo>
                  <a:pt x="162458" y="128612"/>
                </a:lnTo>
                <a:lnTo>
                  <a:pt x="162394" y="129743"/>
                </a:lnTo>
                <a:lnTo>
                  <a:pt x="162293" y="132016"/>
                </a:lnTo>
                <a:lnTo>
                  <a:pt x="162941" y="132029"/>
                </a:lnTo>
                <a:lnTo>
                  <a:pt x="163588" y="132054"/>
                </a:lnTo>
                <a:lnTo>
                  <a:pt x="164236" y="132067"/>
                </a:lnTo>
                <a:lnTo>
                  <a:pt x="164236" y="130949"/>
                </a:lnTo>
                <a:lnTo>
                  <a:pt x="164274" y="129819"/>
                </a:lnTo>
                <a:close/>
              </a:path>
              <a:path w="422275" h="142875">
                <a:moveTo>
                  <a:pt x="174777" y="50533"/>
                </a:moveTo>
                <a:lnTo>
                  <a:pt x="174485" y="49961"/>
                </a:lnTo>
                <a:lnTo>
                  <a:pt x="174358" y="49720"/>
                </a:lnTo>
                <a:lnTo>
                  <a:pt x="173748" y="48564"/>
                </a:lnTo>
                <a:lnTo>
                  <a:pt x="173469" y="48564"/>
                </a:lnTo>
                <a:lnTo>
                  <a:pt x="171615" y="48818"/>
                </a:lnTo>
                <a:lnTo>
                  <a:pt x="171996" y="48818"/>
                </a:lnTo>
                <a:lnTo>
                  <a:pt x="170942" y="49288"/>
                </a:lnTo>
                <a:lnTo>
                  <a:pt x="169633" y="49720"/>
                </a:lnTo>
                <a:lnTo>
                  <a:pt x="168414" y="47612"/>
                </a:lnTo>
                <a:lnTo>
                  <a:pt x="167220" y="45288"/>
                </a:lnTo>
                <a:lnTo>
                  <a:pt x="167144" y="45135"/>
                </a:lnTo>
                <a:lnTo>
                  <a:pt x="164299" y="40995"/>
                </a:lnTo>
                <a:lnTo>
                  <a:pt x="164198" y="40843"/>
                </a:lnTo>
                <a:lnTo>
                  <a:pt x="161658" y="40995"/>
                </a:lnTo>
                <a:lnTo>
                  <a:pt x="159905" y="44602"/>
                </a:lnTo>
                <a:lnTo>
                  <a:pt x="159956" y="45135"/>
                </a:lnTo>
                <a:lnTo>
                  <a:pt x="160058" y="46164"/>
                </a:lnTo>
                <a:lnTo>
                  <a:pt x="159880" y="47472"/>
                </a:lnTo>
                <a:lnTo>
                  <a:pt x="159867" y="47612"/>
                </a:lnTo>
                <a:lnTo>
                  <a:pt x="149402" y="45288"/>
                </a:lnTo>
                <a:lnTo>
                  <a:pt x="151574" y="50901"/>
                </a:lnTo>
                <a:lnTo>
                  <a:pt x="147739" y="52171"/>
                </a:lnTo>
                <a:lnTo>
                  <a:pt x="143192" y="48818"/>
                </a:lnTo>
                <a:lnTo>
                  <a:pt x="140525" y="53238"/>
                </a:lnTo>
                <a:lnTo>
                  <a:pt x="140411" y="49669"/>
                </a:lnTo>
                <a:lnTo>
                  <a:pt x="140538" y="45923"/>
                </a:lnTo>
                <a:lnTo>
                  <a:pt x="135826" y="45034"/>
                </a:lnTo>
                <a:lnTo>
                  <a:pt x="133299" y="53263"/>
                </a:lnTo>
                <a:lnTo>
                  <a:pt x="140525" y="53263"/>
                </a:lnTo>
                <a:lnTo>
                  <a:pt x="140538" y="53441"/>
                </a:lnTo>
                <a:lnTo>
                  <a:pt x="140703" y="53251"/>
                </a:lnTo>
                <a:lnTo>
                  <a:pt x="137960" y="58254"/>
                </a:lnTo>
                <a:lnTo>
                  <a:pt x="142138" y="58483"/>
                </a:lnTo>
                <a:lnTo>
                  <a:pt x="145135" y="58762"/>
                </a:lnTo>
                <a:lnTo>
                  <a:pt x="151561" y="58762"/>
                </a:lnTo>
                <a:lnTo>
                  <a:pt x="153974" y="60312"/>
                </a:lnTo>
                <a:lnTo>
                  <a:pt x="155257" y="63093"/>
                </a:lnTo>
                <a:lnTo>
                  <a:pt x="157187" y="60896"/>
                </a:lnTo>
                <a:lnTo>
                  <a:pt x="159651" y="59309"/>
                </a:lnTo>
                <a:lnTo>
                  <a:pt x="160578" y="55232"/>
                </a:lnTo>
                <a:lnTo>
                  <a:pt x="159486" y="53441"/>
                </a:lnTo>
                <a:lnTo>
                  <a:pt x="159359" y="53251"/>
                </a:lnTo>
                <a:lnTo>
                  <a:pt x="159105" y="52832"/>
                </a:lnTo>
                <a:lnTo>
                  <a:pt x="158889" y="52171"/>
                </a:lnTo>
                <a:lnTo>
                  <a:pt x="158267" y="49961"/>
                </a:lnTo>
                <a:lnTo>
                  <a:pt x="159778" y="50533"/>
                </a:lnTo>
                <a:lnTo>
                  <a:pt x="160959" y="50533"/>
                </a:lnTo>
                <a:lnTo>
                  <a:pt x="162166" y="53251"/>
                </a:lnTo>
                <a:lnTo>
                  <a:pt x="162369" y="53251"/>
                </a:lnTo>
                <a:lnTo>
                  <a:pt x="163372" y="53657"/>
                </a:lnTo>
                <a:lnTo>
                  <a:pt x="166611" y="53251"/>
                </a:lnTo>
                <a:lnTo>
                  <a:pt x="167741" y="53251"/>
                </a:lnTo>
                <a:lnTo>
                  <a:pt x="169341" y="53606"/>
                </a:lnTo>
                <a:lnTo>
                  <a:pt x="172427" y="52832"/>
                </a:lnTo>
                <a:lnTo>
                  <a:pt x="174498" y="50533"/>
                </a:lnTo>
                <a:lnTo>
                  <a:pt x="174777" y="50533"/>
                </a:lnTo>
                <a:close/>
              </a:path>
              <a:path w="422275" h="142875">
                <a:moveTo>
                  <a:pt x="175272" y="12166"/>
                </a:moveTo>
                <a:lnTo>
                  <a:pt x="174396" y="11620"/>
                </a:lnTo>
                <a:lnTo>
                  <a:pt x="173367" y="10439"/>
                </a:lnTo>
                <a:lnTo>
                  <a:pt x="172961" y="11874"/>
                </a:lnTo>
                <a:lnTo>
                  <a:pt x="172542" y="12598"/>
                </a:lnTo>
                <a:lnTo>
                  <a:pt x="172643" y="13220"/>
                </a:lnTo>
                <a:lnTo>
                  <a:pt x="172720" y="13677"/>
                </a:lnTo>
                <a:lnTo>
                  <a:pt x="173482" y="14020"/>
                </a:lnTo>
                <a:lnTo>
                  <a:pt x="173926" y="14414"/>
                </a:lnTo>
                <a:lnTo>
                  <a:pt x="174409" y="13855"/>
                </a:lnTo>
                <a:lnTo>
                  <a:pt x="175272" y="13284"/>
                </a:lnTo>
                <a:lnTo>
                  <a:pt x="175272" y="12166"/>
                </a:lnTo>
                <a:close/>
              </a:path>
              <a:path w="422275" h="142875">
                <a:moveTo>
                  <a:pt x="177673" y="29413"/>
                </a:moveTo>
                <a:lnTo>
                  <a:pt x="176580" y="28498"/>
                </a:lnTo>
                <a:lnTo>
                  <a:pt x="168046" y="32410"/>
                </a:lnTo>
                <a:lnTo>
                  <a:pt x="175056" y="34480"/>
                </a:lnTo>
                <a:lnTo>
                  <a:pt x="177673" y="29413"/>
                </a:lnTo>
                <a:close/>
              </a:path>
              <a:path w="422275" h="142875">
                <a:moveTo>
                  <a:pt x="181724" y="3492"/>
                </a:moveTo>
                <a:lnTo>
                  <a:pt x="180975" y="2120"/>
                </a:lnTo>
                <a:lnTo>
                  <a:pt x="179806" y="12"/>
                </a:lnTo>
                <a:lnTo>
                  <a:pt x="177088" y="12"/>
                </a:lnTo>
                <a:lnTo>
                  <a:pt x="177139" y="1130"/>
                </a:lnTo>
                <a:lnTo>
                  <a:pt x="178409" y="1778"/>
                </a:lnTo>
                <a:lnTo>
                  <a:pt x="181724" y="3492"/>
                </a:lnTo>
                <a:close/>
              </a:path>
              <a:path w="422275" h="142875">
                <a:moveTo>
                  <a:pt x="186715" y="10972"/>
                </a:moveTo>
                <a:lnTo>
                  <a:pt x="186575" y="11074"/>
                </a:lnTo>
                <a:lnTo>
                  <a:pt x="186702" y="11010"/>
                </a:lnTo>
                <a:close/>
              </a:path>
              <a:path w="422275" h="142875">
                <a:moveTo>
                  <a:pt x="190157" y="42151"/>
                </a:moveTo>
                <a:lnTo>
                  <a:pt x="189953" y="35013"/>
                </a:lnTo>
                <a:lnTo>
                  <a:pt x="188442" y="33274"/>
                </a:lnTo>
                <a:lnTo>
                  <a:pt x="179260" y="31127"/>
                </a:lnTo>
                <a:lnTo>
                  <a:pt x="183197" y="42151"/>
                </a:lnTo>
                <a:lnTo>
                  <a:pt x="190157" y="42151"/>
                </a:lnTo>
                <a:close/>
              </a:path>
              <a:path w="422275" h="142875">
                <a:moveTo>
                  <a:pt x="191833" y="5880"/>
                </a:moveTo>
                <a:lnTo>
                  <a:pt x="186575" y="5283"/>
                </a:lnTo>
                <a:lnTo>
                  <a:pt x="182499" y="5016"/>
                </a:lnTo>
                <a:lnTo>
                  <a:pt x="179527" y="9169"/>
                </a:lnTo>
                <a:lnTo>
                  <a:pt x="181597" y="11074"/>
                </a:lnTo>
                <a:lnTo>
                  <a:pt x="183984" y="11569"/>
                </a:lnTo>
                <a:lnTo>
                  <a:pt x="186677" y="10972"/>
                </a:lnTo>
                <a:lnTo>
                  <a:pt x="191833" y="5880"/>
                </a:lnTo>
                <a:close/>
              </a:path>
              <a:path w="422275" h="142875">
                <a:moveTo>
                  <a:pt x="192024" y="25463"/>
                </a:moveTo>
                <a:lnTo>
                  <a:pt x="185699" y="20764"/>
                </a:lnTo>
                <a:lnTo>
                  <a:pt x="183273" y="21386"/>
                </a:lnTo>
                <a:lnTo>
                  <a:pt x="182537" y="22618"/>
                </a:lnTo>
                <a:lnTo>
                  <a:pt x="181660" y="23507"/>
                </a:lnTo>
                <a:lnTo>
                  <a:pt x="181965" y="23914"/>
                </a:lnTo>
                <a:lnTo>
                  <a:pt x="181241" y="25019"/>
                </a:lnTo>
                <a:lnTo>
                  <a:pt x="179336" y="27686"/>
                </a:lnTo>
                <a:lnTo>
                  <a:pt x="182638" y="28371"/>
                </a:lnTo>
                <a:lnTo>
                  <a:pt x="185813" y="29286"/>
                </a:lnTo>
                <a:lnTo>
                  <a:pt x="189852" y="29616"/>
                </a:lnTo>
                <a:lnTo>
                  <a:pt x="191109" y="27660"/>
                </a:lnTo>
                <a:lnTo>
                  <a:pt x="192024" y="25463"/>
                </a:lnTo>
                <a:close/>
              </a:path>
              <a:path w="422275" h="142875">
                <a:moveTo>
                  <a:pt x="194017" y="129006"/>
                </a:moveTo>
                <a:lnTo>
                  <a:pt x="192112" y="121983"/>
                </a:lnTo>
                <a:lnTo>
                  <a:pt x="184823" y="124269"/>
                </a:lnTo>
                <a:lnTo>
                  <a:pt x="188290" y="126657"/>
                </a:lnTo>
                <a:lnTo>
                  <a:pt x="189369" y="129984"/>
                </a:lnTo>
                <a:lnTo>
                  <a:pt x="194017" y="129006"/>
                </a:lnTo>
                <a:close/>
              </a:path>
              <a:path w="422275" h="142875">
                <a:moveTo>
                  <a:pt x="194716" y="120688"/>
                </a:moveTo>
                <a:lnTo>
                  <a:pt x="187883" y="110083"/>
                </a:lnTo>
                <a:lnTo>
                  <a:pt x="187642" y="111252"/>
                </a:lnTo>
                <a:lnTo>
                  <a:pt x="187579" y="112458"/>
                </a:lnTo>
                <a:lnTo>
                  <a:pt x="186664" y="114490"/>
                </a:lnTo>
                <a:lnTo>
                  <a:pt x="185801" y="115316"/>
                </a:lnTo>
                <a:lnTo>
                  <a:pt x="184505" y="117030"/>
                </a:lnTo>
                <a:lnTo>
                  <a:pt x="188607" y="117208"/>
                </a:lnTo>
                <a:lnTo>
                  <a:pt x="191592" y="117995"/>
                </a:lnTo>
                <a:lnTo>
                  <a:pt x="192176" y="121729"/>
                </a:lnTo>
                <a:lnTo>
                  <a:pt x="192049" y="121780"/>
                </a:lnTo>
                <a:lnTo>
                  <a:pt x="192087" y="121920"/>
                </a:lnTo>
                <a:lnTo>
                  <a:pt x="192239" y="121945"/>
                </a:lnTo>
                <a:lnTo>
                  <a:pt x="192201" y="121805"/>
                </a:lnTo>
                <a:lnTo>
                  <a:pt x="194716" y="120688"/>
                </a:lnTo>
                <a:close/>
              </a:path>
              <a:path w="422275" h="142875">
                <a:moveTo>
                  <a:pt x="199834" y="14338"/>
                </a:moveTo>
                <a:lnTo>
                  <a:pt x="196596" y="12052"/>
                </a:lnTo>
                <a:lnTo>
                  <a:pt x="192989" y="14973"/>
                </a:lnTo>
                <a:lnTo>
                  <a:pt x="189992" y="11379"/>
                </a:lnTo>
                <a:lnTo>
                  <a:pt x="186677" y="11099"/>
                </a:lnTo>
                <a:lnTo>
                  <a:pt x="185064" y="16281"/>
                </a:lnTo>
                <a:lnTo>
                  <a:pt x="190842" y="16954"/>
                </a:lnTo>
                <a:lnTo>
                  <a:pt x="189776" y="20320"/>
                </a:lnTo>
                <a:lnTo>
                  <a:pt x="194106" y="19392"/>
                </a:lnTo>
                <a:lnTo>
                  <a:pt x="197586" y="18237"/>
                </a:lnTo>
                <a:lnTo>
                  <a:pt x="199834" y="14338"/>
                </a:lnTo>
                <a:close/>
              </a:path>
              <a:path w="422275" h="142875">
                <a:moveTo>
                  <a:pt x="207086" y="10541"/>
                </a:moveTo>
                <a:lnTo>
                  <a:pt x="203835" y="7835"/>
                </a:lnTo>
                <a:lnTo>
                  <a:pt x="204800" y="5956"/>
                </a:lnTo>
                <a:lnTo>
                  <a:pt x="205155" y="4876"/>
                </a:lnTo>
                <a:lnTo>
                  <a:pt x="205244" y="4241"/>
                </a:lnTo>
                <a:lnTo>
                  <a:pt x="205498" y="3619"/>
                </a:lnTo>
                <a:lnTo>
                  <a:pt x="205562" y="2997"/>
                </a:lnTo>
                <a:lnTo>
                  <a:pt x="205676" y="1739"/>
                </a:lnTo>
                <a:lnTo>
                  <a:pt x="205778" y="838"/>
                </a:lnTo>
                <a:lnTo>
                  <a:pt x="205524" y="254"/>
                </a:lnTo>
                <a:lnTo>
                  <a:pt x="205422" y="12"/>
                </a:lnTo>
                <a:lnTo>
                  <a:pt x="200952" y="12"/>
                </a:lnTo>
                <a:lnTo>
                  <a:pt x="200609" y="254"/>
                </a:lnTo>
                <a:lnTo>
                  <a:pt x="198653" y="1739"/>
                </a:lnTo>
                <a:lnTo>
                  <a:pt x="197497" y="2997"/>
                </a:lnTo>
                <a:lnTo>
                  <a:pt x="197154" y="3314"/>
                </a:lnTo>
                <a:lnTo>
                  <a:pt x="196697" y="10541"/>
                </a:lnTo>
                <a:lnTo>
                  <a:pt x="196621" y="12026"/>
                </a:lnTo>
                <a:lnTo>
                  <a:pt x="206438" y="16967"/>
                </a:lnTo>
                <a:lnTo>
                  <a:pt x="205320" y="13576"/>
                </a:lnTo>
                <a:lnTo>
                  <a:pt x="207086" y="10541"/>
                </a:lnTo>
                <a:close/>
              </a:path>
              <a:path w="422275" h="142875">
                <a:moveTo>
                  <a:pt x="208419" y="133870"/>
                </a:moveTo>
                <a:lnTo>
                  <a:pt x="198628" y="131572"/>
                </a:lnTo>
                <a:lnTo>
                  <a:pt x="199326" y="136956"/>
                </a:lnTo>
                <a:lnTo>
                  <a:pt x="204698" y="138391"/>
                </a:lnTo>
                <a:lnTo>
                  <a:pt x="206832" y="142392"/>
                </a:lnTo>
                <a:lnTo>
                  <a:pt x="208419" y="133870"/>
                </a:lnTo>
                <a:close/>
              </a:path>
              <a:path w="422275" h="142875">
                <a:moveTo>
                  <a:pt x="208813" y="5410"/>
                </a:moveTo>
                <a:lnTo>
                  <a:pt x="208546" y="4876"/>
                </a:lnTo>
                <a:lnTo>
                  <a:pt x="207606" y="3009"/>
                </a:lnTo>
                <a:lnTo>
                  <a:pt x="206349" y="3517"/>
                </a:lnTo>
                <a:lnTo>
                  <a:pt x="205219" y="4737"/>
                </a:lnTo>
                <a:lnTo>
                  <a:pt x="204851" y="6629"/>
                </a:lnTo>
                <a:lnTo>
                  <a:pt x="205689" y="7658"/>
                </a:lnTo>
                <a:lnTo>
                  <a:pt x="208076" y="7137"/>
                </a:lnTo>
                <a:lnTo>
                  <a:pt x="208813" y="5410"/>
                </a:lnTo>
                <a:close/>
              </a:path>
              <a:path w="422275" h="142875">
                <a:moveTo>
                  <a:pt x="210985" y="108483"/>
                </a:moveTo>
                <a:lnTo>
                  <a:pt x="208318" y="108089"/>
                </a:lnTo>
                <a:lnTo>
                  <a:pt x="206184" y="107543"/>
                </a:lnTo>
                <a:lnTo>
                  <a:pt x="205244" y="110871"/>
                </a:lnTo>
                <a:lnTo>
                  <a:pt x="208013" y="112255"/>
                </a:lnTo>
                <a:lnTo>
                  <a:pt x="209677" y="111569"/>
                </a:lnTo>
                <a:lnTo>
                  <a:pt x="210985" y="108483"/>
                </a:lnTo>
                <a:close/>
              </a:path>
              <a:path w="422275" h="142875">
                <a:moveTo>
                  <a:pt x="224472" y="109347"/>
                </a:moveTo>
                <a:lnTo>
                  <a:pt x="222110" y="104736"/>
                </a:lnTo>
                <a:lnTo>
                  <a:pt x="220027" y="103555"/>
                </a:lnTo>
                <a:lnTo>
                  <a:pt x="217208" y="105219"/>
                </a:lnTo>
                <a:lnTo>
                  <a:pt x="220319" y="112687"/>
                </a:lnTo>
                <a:lnTo>
                  <a:pt x="222935" y="111201"/>
                </a:lnTo>
                <a:lnTo>
                  <a:pt x="224472" y="109347"/>
                </a:lnTo>
                <a:close/>
              </a:path>
              <a:path w="422275" h="142875">
                <a:moveTo>
                  <a:pt x="238150" y="125120"/>
                </a:moveTo>
                <a:lnTo>
                  <a:pt x="237883" y="123647"/>
                </a:lnTo>
                <a:lnTo>
                  <a:pt x="235877" y="122974"/>
                </a:lnTo>
                <a:lnTo>
                  <a:pt x="233705" y="124218"/>
                </a:lnTo>
                <a:lnTo>
                  <a:pt x="232422" y="125615"/>
                </a:lnTo>
                <a:lnTo>
                  <a:pt x="230949" y="126885"/>
                </a:lnTo>
                <a:lnTo>
                  <a:pt x="233172" y="128866"/>
                </a:lnTo>
                <a:lnTo>
                  <a:pt x="232054" y="129603"/>
                </a:lnTo>
                <a:lnTo>
                  <a:pt x="229641" y="131241"/>
                </a:lnTo>
                <a:lnTo>
                  <a:pt x="236499" y="135356"/>
                </a:lnTo>
                <a:lnTo>
                  <a:pt x="237515" y="132524"/>
                </a:lnTo>
                <a:lnTo>
                  <a:pt x="233527" y="129717"/>
                </a:lnTo>
                <a:lnTo>
                  <a:pt x="237934" y="126873"/>
                </a:lnTo>
                <a:lnTo>
                  <a:pt x="238150" y="125120"/>
                </a:lnTo>
                <a:close/>
              </a:path>
              <a:path w="422275" h="142875">
                <a:moveTo>
                  <a:pt x="255816" y="65252"/>
                </a:moveTo>
                <a:lnTo>
                  <a:pt x="250329" y="64147"/>
                </a:lnTo>
                <a:lnTo>
                  <a:pt x="248843" y="66903"/>
                </a:lnTo>
                <a:lnTo>
                  <a:pt x="247548" y="70853"/>
                </a:lnTo>
                <a:lnTo>
                  <a:pt x="253949" y="72517"/>
                </a:lnTo>
                <a:lnTo>
                  <a:pt x="255816" y="65252"/>
                </a:lnTo>
                <a:close/>
              </a:path>
              <a:path w="422275" h="142875">
                <a:moveTo>
                  <a:pt x="262509" y="59220"/>
                </a:moveTo>
                <a:lnTo>
                  <a:pt x="262051" y="56984"/>
                </a:lnTo>
                <a:lnTo>
                  <a:pt x="260045" y="56273"/>
                </a:lnTo>
                <a:lnTo>
                  <a:pt x="258025" y="55702"/>
                </a:lnTo>
                <a:lnTo>
                  <a:pt x="254952" y="57150"/>
                </a:lnTo>
                <a:lnTo>
                  <a:pt x="253657" y="59042"/>
                </a:lnTo>
                <a:lnTo>
                  <a:pt x="251155" y="61442"/>
                </a:lnTo>
                <a:lnTo>
                  <a:pt x="254419" y="62052"/>
                </a:lnTo>
                <a:lnTo>
                  <a:pt x="256133" y="62865"/>
                </a:lnTo>
                <a:lnTo>
                  <a:pt x="259245" y="62115"/>
                </a:lnTo>
                <a:lnTo>
                  <a:pt x="260832" y="60858"/>
                </a:lnTo>
                <a:lnTo>
                  <a:pt x="262102" y="59613"/>
                </a:lnTo>
                <a:lnTo>
                  <a:pt x="262509" y="59220"/>
                </a:lnTo>
                <a:close/>
              </a:path>
              <a:path w="422275" h="142875">
                <a:moveTo>
                  <a:pt x="263004" y="43370"/>
                </a:moveTo>
                <a:lnTo>
                  <a:pt x="262623" y="42316"/>
                </a:lnTo>
                <a:lnTo>
                  <a:pt x="261658" y="42583"/>
                </a:lnTo>
                <a:lnTo>
                  <a:pt x="260692" y="42837"/>
                </a:lnTo>
                <a:lnTo>
                  <a:pt x="259727" y="43103"/>
                </a:lnTo>
                <a:lnTo>
                  <a:pt x="260083" y="44107"/>
                </a:lnTo>
                <a:lnTo>
                  <a:pt x="260248" y="44602"/>
                </a:lnTo>
                <a:lnTo>
                  <a:pt x="262089" y="43789"/>
                </a:lnTo>
                <a:lnTo>
                  <a:pt x="263004" y="43370"/>
                </a:lnTo>
                <a:close/>
              </a:path>
              <a:path w="422275" h="142875">
                <a:moveTo>
                  <a:pt x="267576" y="4508"/>
                </a:moveTo>
                <a:lnTo>
                  <a:pt x="259143" y="9372"/>
                </a:lnTo>
                <a:lnTo>
                  <a:pt x="258406" y="7912"/>
                </a:lnTo>
                <a:lnTo>
                  <a:pt x="257606" y="6324"/>
                </a:lnTo>
                <a:lnTo>
                  <a:pt x="250456" y="6324"/>
                </a:lnTo>
                <a:lnTo>
                  <a:pt x="250088" y="9372"/>
                </a:lnTo>
                <a:lnTo>
                  <a:pt x="249986" y="10210"/>
                </a:lnTo>
                <a:lnTo>
                  <a:pt x="249859" y="11176"/>
                </a:lnTo>
                <a:lnTo>
                  <a:pt x="254152" y="7912"/>
                </a:lnTo>
                <a:lnTo>
                  <a:pt x="255549" y="10210"/>
                </a:lnTo>
                <a:lnTo>
                  <a:pt x="254863" y="14020"/>
                </a:lnTo>
                <a:lnTo>
                  <a:pt x="254050" y="13233"/>
                </a:lnTo>
                <a:lnTo>
                  <a:pt x="245313" y="19812"/>
                </a:lnTo>
                <a:lnTo>
                  <a:pt x="249618" y="23456"/>
                </a:lnTo>
                <a:lnTo>
                  <a:pt x="253758" y="23456"/>
                </a:lnTo>
                <a:lnTo>
                  <a:pt x="258076" y="20129"/>
                </a:lnTo>
                <a:lnTo>
                  <a:pt x="260464" y="14020"/>
                </a:lnTo>
                <a:lnTo>
                  <a:pt x="261467" y="11455"/>
                </a:lnTo>
                <a:lnTo>
                  <a:pt x="267246" y="10782"/>
                </a:lnTo>
                <a:lnTo>
                  <a:pt x="267322" y="9372"/>
                </a:lnTo>
                <a:lnTo>
                  <a:pt x="267398" y="7912"/>
                </a:lnTo>
                <a:lnTo>
                  <a:pt x="267487" y="6324"/>
                </a:lnTo>
                <a:lnTo>
                  <a:pt x="267576" y="4508"/>
                </a:lnTo>
                <a:close/>
              </a:path>
              <a:path w="422275" h="142875">
                <a:moveTo>
                  <a:pt x="270370" y="31140"/>
                </a:moveTo>
                <a:lnTo>
                  <a:pt x="268033" y="29654"/>
                </a:lnTo>
                <a:lnTo>
                  <a:pt x="265391" y="28168"/>
                </a:lnTo>
                <a:lnTo>
                  <a:pt x="262991" y="26352"/>
                </a:lnTo>
                <a:lnTo>
                  <a:pt x="261899" y="25527"/>
                </a:lnTo>
                <a:lnTo>
                  <a:pt x="261340" y="24015"/>
                </a:lnTo>
                <a:lnTo>
                  <a:pt x="259778" y="22009"/>
                </a:lnTo>
                <a:lnTo>
                  <a:pt x="259003" y="21209"/>
                </a:lnTo>
                <a:lnTo>
                  <a:pt x="258254" y="20383"/>
                </a:lnTo>
                <a:lnTo>
                  <a:pt x="258864" y="25146"/>
                </a:lnTo>
                <a:lnTo>
                  <a:pt x="254812" y="30289"/>
                </a:lnTo>
                <a:lnTo>
                  <a:pt x="259118" y="31927"/>
                </a:lnTo>
                <a:lnTo>
                  <a:pt x="262636" y="33489"/>
                </a:lnTo>
                <a:lnTo>
                  <a:pt x="268478" y="35229"/>
                </a:lnTo>
                <a:lnTo>
                  <a:pt x="270141" y="34188"/>
                </a:lnTo>
                <a:lnTo>
                  <a:pt x="270370" y="31140"/>
                </a:lnTo>
                <a:close/>
              </a:path>
              <a:path w="422275" h="142875">
                <a:moveTo>
                  <a:pt x="272122" y="41338"/>
                </a:moveTo>
                <a:lnTo>
                  <a:pt x="271703" y="38163"/>
                </a:lnTo>
                <a:lnTo>
                  <a:pt x="269328" y="36322"/>
                </a:lnTo>
                <a:lnTo>
                  <a:pt x="266026" y="36220"/>
                </a:lnTo>
                <a:lnTo>
                  <a:pt x="264121" y="37693"/>
                </a:lnTo>
                <a:lnTo>
                  <a:pt x="262229" y="38506"/>
                </a:lnTo>
                <a:lnTo>
                  <a:pt x="262267" y="40144"/>
                </a:lnTo>
                <a:lnTo>
                  <a:pt x="264147" y="40970"/>
                </a:lnTo>
                <a:lnTo>
                  <a:pt x="265976" y="42087"/>
                </a:lnTo>
                <a:lnTo>
                  <a:pt x="270294" y="43129"/>
                </a:lnTo>
                <a:lnTo>
                  <a:pt x="272122" y="41338"/>
                </a:lnTo>
                <a:close/>
              </a:path>
              <a:path w="422275" h="142875">
                <a:moveTo>
                  <a:pt x="275043" y="65760"/>
                </a:moveTo>
                <a:lnTo>
                  <a:pt x="271246" y="60921"/>
                </a:lnTo>
                <a:lnTo>
                  <a:pt x="267703" y="63093"/>
                </a:lnTo>
                <a:lnTo>
                  <a:pt x="270230" y="67754"/>
                </a:lnTo>
                <a:lnTo>
                  <a:pt x="275043" y="65760"/>
                </a:lnTo>
                <a:close/>
              </a:path>
              <a:path w="422275" h="142875">
                <a:moveTo>
                  <a:pt x="276809" y="73342"/>
                </a:moveTo>
                <a:lnTo>
                  <a:pt x="276339" y="73088"/>
                </a:lnTo>
                <a:lnTo>
                  <a:pt x="275882" y="72821"/>
                </a:lnTo>
                <a:lnTo>
                  <a:pt x="275412" y="72567"/>
                </a:lnTo>
                <a:lnTo>
                  <a:pt x="274205" y="73698"/>
                </a:lnTo>
                <a:lnTo>
                  <a:pt x="272884" y="74726"/>
                </a:lnTo>
                <a:lnTo>
                  <a:pt x="271513" y="76454"/>
                </a:lnTo>
                <a:lnTo>
                  <a:pt x="271716" y="78028"/>
                </a:lnTo>
                <a:lnTo>
                  <a:pt x="272034" y="78155"/>
                </a:lnTo>
                <a:lnTo>
                  <a:pt x="272872" y="78486"/>
                </a:lnTo>
                <a:lnTo>
                  <a:pt x="274510" y="78676"/>
                </a:lnTo>
                <a:lnTo>
                  <a:pt x="275678" y="76771"/>
                </a:lnTo>
                <a:lnTo>
                  <a:pt x="276161" y="75006"/>
                </a:lnTo>
                <a:lnTo>
                  <a:pt x="276809" y="73342"/>
                </a:lnTo>
                <a:close/>
              </a:path>
              <a:path w="422275" h="142875">
                <a:moveTo>
                  <a:pt x="284454" y="70078"/>
                </a:moveTo>
                <a:lnTo>
                  <a:pt x="283337" y="69405"/>
                </a:lnTo>
                <a:lnTo>
                  <a:pt x="280733" y="67856"/>
                </a:lnTo>
                <a:lnTo>
                  <a:pt x="283184" y="66611"/>
                </a:lnTo>
                <a:lnTo>
                  <a:pt x="283133" y="65341"/>
                </a:lnTo>
                <a:lnTo>
                  <a:pt x="278003" y="67487"/>
                </a:lnTo>
                <a:lnTo>
                  <a:pt x="279704" y="73342"/>
                </a:lnTo>
                <a:lnTo>
                  <a:pt x="283997" y="70853"/>
                </a:lnTo>
                <a:lnTo>
                  <a:pt x="284454" y="70078"/>
                </a:lnTo>
                <a:close/>
              </a:path>
              <a:path w="422275" h="142875">
                <a:moveTo>
                  <a:pt x="287921" y="61252"/>
                </a:moveTo>
                <a:lnTo>
                  <a:pt x="287299" y="57531"/>
                </a:lnTo>
                <a:lnTo>
                  <a:pt x="284162" y="56603"/>
                </a:lnTo>
                <a:lnTo>
                  <a:pt x="282130" y="57556"/>
                </a:lnTo>
                <a:lnTo>
                  <a:pt x="281825" y="60426"/>
                </a:lnTo>
                <a:lnTo>
                  <a:pt x="281660" y="61912"/>
                </a:lnTo>
                <a:lnTo>
                  <a:pt x="282663" y="63525"/>
                </a:lnTo>
                <a:lnTo>
                  <a:pt x="283210" y="65087"/>
                </a:lnTo>
                <a:lnTo>
                  <a:pt x="286562" y="63677"/>
                </a:lnTo>
                <a:lnTo>
                  <a:pt x="287921" y="61252"/>
                </a:lnTo>
                <a:close/>
              </a:path>
              <a:path w="422275" h="142875">
                <a:moveTo>
                  <a:pt x="289052" y="37147"/>
                </a:moveTo>
                <a:lnTo>
                  <a:pt x="275678" y="36055"/>
                </a:lnTo>
                <a:lnTo>
                  <a:pt x="274726" y="38150"/>
                </a:lnTo>
                <a:lnTo>
                  <a:pt x="276059" y="39281"/>
                </a:lnTo>
                <a:lnTo>
                  <a:pt x="277329" y="41287"/>
                </a:lnTo>
                <a:lnTo>
                  <a:pt x="282448" y="41681"/>
                </a:lnTo>
                <a:lnTo>
                  <a:pt x="286156" y="41021"/>
                </a:lnTo>
                <a:lnTo>
                  <a:pt x="289052" y="37147"/>
                </a:lnTo>
                <a:close/>
              </a:path>
              <a:path w="422275" h="142875">
                <a:moveTo>
                  <a:pt x="296773" y="41389"/>
                </a:moveTo>
                <a:lnTo>
                  <a:pt x="292214" y="35090"/>
                </a:lnTo>
                <a:lnTo>
                  <a:pt x="290868" y="35826"/>
                </a:lnTo>
                <a:lnTo>
                  <a:pt x="293141" y="43434"/>
                </a:lnTo>
                <a:lnTo>
                  <a:pt x="296773" y="41389"/>
                </a:lnTo>
                <a:close/>
              </a:path>
              <a:path w="422275" h="142875">
                <a:moveTo>
                  <a:pt x="298221" y="54546"/>
                </a:moveTo>
                <a:lnTo>
                  <a:pt x="297853" y="54254"/>
                </a:lnTo>
                <a:lnTo>
                  <a:pt x="297484" y="53949"/>
                </a:lnTo>
                <a:lnTo>
                  <a:pt x="297103" y="53644"/>
                </a:lnTo>
                <a:lnTo>
                  <a:pt x="296672" y="54394"/>
                </a:lnTo>
                <a:lnTo>
                  <a:pt x="296252" y="55143"/>
                </a:lnTo>
                <a:lnTo>
                  <a:pt x="295821" y="55892"/>
                </a:lnTo>
                <a:lnTo>
                  <a:pt x="296164" y="56070"/>
                </a:lnTo>
                <a:lnTo>
                  <a:pt x="296748" y="56464"/>
                </a:lnTo>
                <a:lnTo>
                  <a:pt x="297345" y="55829"/>
                </a:lnTo>
                <a:lnTo>
                  <a:pt x="297764" y="55181"/>
                </a:lnTo>
                <a:lnTo>
                  <a:pt x="298221" y="54546"/>
                </a:lnTo>
                <a:close/>
              </a:path>
              <a:path w="422275" h="142875">
                <a:moveTo>
                  <a:pt x="313817" y="42341"/>
                </a:moveTo>
                <a:lnTo>
                  <a:pt x="310095" y="38392"/>
                </a:lnTo>
                <a:lnTo>
                  <a:pt x="310235" y="38227"/>
                </a:lnTo>
                <a:lnTo>
                  <a:pt x="310083" y="38214"/>
                </a:lnTo>
                <a:lnTo>
                  <a:pt x="310235" y="36791"/>
                </a:lnTo>
                <a:lnTo>
                  <a:pt x="310794" y="35217"/>
                </a:lnTo>
                <a:lnTo>
                  <a:pt x="310337" y="34036"/>
                </a:lnTo>
                <a:lnTo>
                  <a:pt x="309816" y="32689"/>
                </a:lnTo>
                <a:lnTo>
                  <a:pt x="308470" y="31026"/>
                </a:lnTo>
                <a:lnTo>
                  <a:pt x="305282" y="30340"/>
                </a:lnTo>
                <a:lnTo>
                  <a:pt x="303453" y="31419"/>
                </a:lnTo>
                <a:lnTo>
                  <a:pt x="302742" y="36055"/>
                </a:lnTo>
                <a:lnTo>
                  <a:pt x="303542" y="37719"/>
                </a:lnTo>
                <a:lnTo>
                  <a:pt x="307187" y="38442"/>
                </a:lnTo>
                <a:lnTo>
                  <a:pt x="308648" y="38239"/>
                </a:lnTo>
                <a:lnTo>
                  <a:pt x="310070" y="38227"/>
                </a:lnTo>
                <a:lnTo>
                  <a:pt x="310070" y="38366"/>
                </a:lnTo>
                <a:lnTo>
                  <a:pt x="308356" y="40500"/>
                </a:lnTo>
                <a:lnTo>
                  <a:pt x="303644" y="41478"/>
                </a:lnTo>
                <a:lnTo>
                  <a:pt x="307467" y="45631"/>
                </a:lnTo>
                <a:lnTo>
                  <a:pt x="313385" y="43522"/>
                </a:lnTo>
                <a:lnTo>
                  <a:pt x="313817" y="42341"/>
                </a:lnTo>
                <a:close/>
              </a:path>
              <a:path w="422275" h="142875">
                <a:moveTo>
                  <a:pt x="354215" y="25654"/>
                </a:moveTo>
                <a:lnTo>
                  <a:pt x="352996" y="23609"/>
                </a:lnTo>
                <a:lnTo>
                  <a:pt x="352450" y="21628"/>
                </a:lnTo>
                <a:lnTo>
                  <a:pt x="349973" y="20167"/>
                </a:lnTo>
                <a:lnTo>
                  <a:pt x="347967" y="20535"/>
                </a:lnTo>
                <a:lnTo>
                  <a:pt x="345909" y="21018"/>
                </a:lnTo>
                <a:lnTo>
                  <a:pt x="345224" y="23114"/>
                </a:lnTo>
                <a:lnTo>
                  <a:pt x="345541" y="23444"/>
                </a:lnTo>
                <a:lnTo>
                  <a:pt x="346430" y="24422"/>
                </a:lnTo>
                <a:lnTo>
                  <a:pt x="347726" y="25247"/>
                </a:lnTo>
                <a:lnTo>
                  <a:pt x="350405" y="25933"/>
                </a:lnTo>
                <a:lnTo>
                  <a:pt x="351942" y="25654"/>
                </a:lnTo>
                <a:lnTo>
                  <a:pt x="354215" y="25654"/>
                </a:lnTo>
                <a:close/>
              </a:path>
              <a:path w="422275" h="142875">
                <a:moveTo>
                  <a:pt x="356679" y="12"/>
                </a:moveTo>
                <a:lnTo>
                  <a:pt x="354431" y="12"/>
                </a:lnTo>
                <a:lnTo>
                  <a:pt x="355066" y="711"/>
                </a:lnTo>
                <a:lnTo>
                  <a:pt x="355701" y="1397"/>
                </a:lnTo>
                <a:lnTo>
                  <a:pt x="356400" y="2171"/>
                </a:lnTo>
                <a:lnTo>
                  <a:pt x="356527" y="1384"/>
                </a:lnTo>
                <a:lnTo>
                  <a:pt x="356628" y="660"/>
                </a:lnTo>
                <a:lnTo>
                  <a:pt x="356679" y="12"/>
                </a:lnTo>
                <a:close/>
              </a:path>
              <a:path w="422275" h="142875">
                <a:moveTo>
                  <a:pt x="367906" y="558"/>
                </a:moveTo>
                <a:lnTo>
                  <a:pt x="367893" y="12"/>
                </a:lnTo>
                <a:lnTo>
                  <a:pt x="361911" y="12"/>
                </a:lnTo>
                <a:lnTo>
                  <a:pt x="361569" y="736"/>
                </a:lnTo>
                <a:lnTo>
                  <a:pt x="361403" y="1143"/>
                </a:lnTo>
                <a:lnTo>
                  <a:pt x="363855" y="1854"/>
                </a:lnTo>
                <a:lnTo>
                  <a:pt x="365658" y="4711"/>
                </a:lnTo>
                <a:lnTo>
                  <a:pt x="367830" y="1066"/>
                </a:lnTo>
                <a:lnTo>
                  <a:pt x="367906" y="558"/>
                </a:lnTo>
                <a:close/>
              </a:path>
              <a:path w="422275" h="142875">
                <a:moveTo>
                  <a:pt x="370586" y="7670"/>
                </a:moveTo>
                <a:lnTo>
                  <a:pt x="370192" y="7112"/>
                </a:lnTo>
                <a:lnTo>
                  <a:pt x="368439" y="4584"/>
                </a:lnTo>
                <a:lnTo>
                  <a:pt x="366306" y="5194"/>
                </a:lnTo>
                <a:lnTo>
                  <a:pt x="363626" y="7404"/>
                </a:lnTo>
                <a:lnTo>
                  <a:pt x="364998" y="10058"/>
                </a:lnTo>
                <a:lnTo>
                  <a:pt x="366395" y="11912"/>
                </a:lnTo>
                <a:lnTo>
                  <a:pt x="369938" y="9690"/>
                </a:lnTo>
                <a:lnTo>
                  <a:pt x="370586" y="7670"/>
                </a:lnTo>
                <a:close/>
              </a:path>
              <a:path w="422275" h="142875">
                <a:moveTo>
                  <a:pt x="371017" y="24714"/>
                </a:moveTo>
                <a:lnTo>
                  <a:pt x="370928" y="24345"/>
                </a:lnTo>
                <a:lnTo>
                  <a:pt x="370827" y="23977"/>
                </a:lnTo>
                <a:lnTo>
                  <a:pt x="370738" y="23609"/>
                </a:lnTo>
                <a:lnTo>
                  <a:pt x="369570" y="23837"/>
                </a:lnTo>
                <a:lnTo>
                  <a:pt x="367220" y="24320"/>
                </a:lnTo>
                <a:lnTo>
                  <a:pt x="367639" y="25806"/>
                </a:lnTo>
                <a:lnTo>
                  <a:pt x="369900" y="25069"/>
                </a:lnTo>
                <a:lnTo>
                  <a:pt x="371017" y="24714"/>
                </a:lnTo>
                <a:close/>
              </a:path>
              <a:path w="422275" h="142875">
                <a:moveTo>
                  <a:pt x="382905" y="19939"/>
                </a:moveTo>
                <a:lnTo>
                  <a:pt x="381838" y="18630"/>
                </a:lnTo>
                <a:lnTo>
                  <a:pt x="380885" y="16306"/>
                </a:lnTo>
                <a:lnTo>
                  <a:pt x="378764" y="18224"/>
                </a:lnTo>
                <a:lnTo>
                  <a:pt x="377164" y="19227"/>
                </a:lnTo>
                <a:lnTo>
                  <a:pt x="376326" y="20675"/>
                </a:lnTo>
                <a:lnTo>
                  <a:pt x="376034" y="21170"/>
                </a:lnTo>
                <a:lnTo>
                  <a:pt x="377405" y="23342"/>
                </a:lnTo>
                <a:lnTo>
                  <a:pt x="380669" y="24650"/>
                </a:lnTo>
                <a:lnTo>
                  <a:pt x="382358" y="23202"/>
                </a:lnTo>
                <a:lnTo>
                  <a:pt x="382905" y="19939"/>
                </a:lnTo>
                <a:close/>
              </a:path>
              <a:path w="422275" h="142875">
                <a:moveTo>
                  <a:pt x="383349" y="0"/>
                </a:moveTo>
                <a:lnTo>
                  <a:pt x="381609" y="0"/>
                </a:lnTo>
                <a:lnTo>
                  <a:pt x="381139" y="3162"/>
                </a:lnTo>
                <a:lnTo>
                  <a:pt x="382905" y="3162"/>
                </a:lnTo>
                <a:lnTo>
                  <a:pt x="383146" y="2133"/>
                </a:lnTo>
                <a:lnTo>
                  <a:pt x="383235" y="1066"/>
                </a:lnTo>
                <a:lnTo>
                  <a:pt x="383349" y="0"/>
                </a:lnTo>
                <a:close/>
              </a:path>
              <a:path w="422275" h="142875">
                <a:moveTo>
                  <a:pt x="387642" y="27190"/>
                </a:moveTo>
                <a:lnTo>
                  <a:pt x="386803" y="26619"/>
                </a:lnTo>
                <a:lnTo>
                  <a:pt x="386054" y="25704"/>
                </a:lnTo>
                <a:lnTo>
                  <a:pt x="385216" y="26708"/>
                </a:lnTo>
                <a:lnTo>
                  <a:pt x="384721" y="27317"/>
                </a:lnTo>
                <a:lnTo>
                  <a:pt x="384213" y="27914"/>
                </a:lnTo>
                <a:lnTo>
                  <a:pt x="386410" y="29629"/>
                </a:lnTo>
                <a:lnTo>
                  <a:pt x="386854" y="29006"/>
                </a:lnTo>
                <a:lnTo>
                  <a:pt x="387642" y="28384"/>
                </a:lnTo>
                <a:lnTo>
                  <a:pt x="387642" y="27190"/>
                </a:lnTo>
                <a:close/>
              </a:path>
              <a:path w="422275" h="142875">
                <a:moveTo>
                  <a:pt x="414832" y="12"/>
                </a:moveTo>
                <a:lnTo>
                  <a:pt x="408520" y="12"/>
                </a:lnTo>
                <a:lnTo>
                  <a:pt x="407898" y="1003"/>
                </a:lnTo>
                <a:lnTo>
                  <a:pt x="410756" y="546"/>
                </a:lnTo>
                <a:lnTo>
                  <a:pt x="412877" y="3289"/>
                </a:lnTo>
                <a:lnTo>
                  <a:pt x="414731" y="292"/>
                </a:lnTo>
                <a:lnTo>
                  <a:pt x="414832" y="12"/>
                </a:lnTo>
                <a:close/>
              </a:path>
              <a:path w="422275" h="142875">
                <a:moveTo>
                  <a:pt x="421843" y="31445"/>
                </a:moveTo>
                <a:lnTo>
                  <a:pt x="420344" y="30568"/>
                </a:lnTo>
                <a:lnTo>
                  <a:pt x="419557" y="29819"/>
                </a:lnTo>
                <a:lnTo>
                  <a:pt x="418680" y="29718"/>
                </a:lnTo>
                <a:lnTo>
                  <a:pt x="418223" y="29654"/>
                </a:lnTo>
                <a:lnTo>
                  <a:pt x="417195" y="30734"/>
                </a:lnTo>
                <a:lnTo>
                  <a:pt x="417207" y="31280"/>
                </a:lnTo>
                <a:lnTo>
                  <a:pt x="417220" y="31940"/>
                </a:lnTo>
                <a:lnTo>
                  <a:pt x="418109" y="33159"/>
                </a:lnTo>
                <a:lnTo>
                  <a:pt x="419430" y="33032"/>
                </a:lnTo>
                <a:lnTo>
                  <a:pt x="420268" y="32308"/>
                </a:lnTo>
                <a:lnTo>
                  <a:pt x="421843" y="31445"/>
                </a:lnTo>
                <a:close/>
              </a:path>
            </a:pathLst>
          </a:custGeom>
          <a:solidFill>
            <a:srgbClr val="08395D">
              <a:alpha val="46000"/>
            </a:srgbClr>
          </a:solidFill>
        </p:spPr>
        <p:txBody>
          <a:bodyPr wrap="square" lIns="0" tIns="0" rIns="0" bIns="0" rtlCol="0"/>
          <a:lstStyle/>
          <a:p>
            <a:endParaRPr/>
          </a:p>
        </p:txBody>
      </p:sp>
      <p:sp>
        <p:nvSpPr>
          <p:cNvPr id="237" name="bg object 237"/>
          <p:cNvSpPr/>
          <p:nvPr/>
        </p:nvSpPr>
        <p:spPr>
          <a:xfrm>
            <a:off x="7709065" y="3904665"/>
            <a:ext cx="623570" cy="230504"/>
          </a:xfrm>
          <a:custGeom>
            <a:avLst/>
            <a:gdLst/>
            <a:ahLst/>
            <a:cxnLst/>
            <a:rect l="l" t="t" r="r" b="b"/>
            <a:pathLst>
              <a:path w="623570" h="230504">
                <a:moveTo>
                  <a:pt x="5384" y="212928"/>
                </a:moveTo>
                <a:lnTo>
                  <a:pt x="0" y="216103"/>
                </a:lnTo>
                <a:lnTo>
                  <a:pt x="5295" y="217474"/>
                </a:lnTo>
                <a:lnTo>
                  <a:pt x="5384" y="212928"/>
                </a:lnTo>
                <a:close/>
              </a:path>
              <a:path w="623570" h="230504">
                <a:moveTo>
                  <a:pt x="15011" y="216369"/>
                </a:moveTo>
                <a:lnTo>
                  <a:pt x="10185" y="215442"/>
                </a:lnTo>
                <a:lnTo>
                  <a:pt x="9131" y="220649"/>
                </a:lnTo>
                <a:lnTo>
                  <a:pt x="13106" y="221627"/>
                </a:lnTo>
                <a:lnTo>
                  <a:pt x="12039" y="216433"/>
                </a:lnTo>
                <a:lnTo>
                  <a:pt x="15011" y="216369"/>
                </a:lnTo>
                <a:close/>
              </a:path>
              <a:path w="623570" h="230504">
                <a:moveTo>
                  <a:pt x="49479" y="218655"/>
                </a:moveTo>
                <a:lnTo>
                  <a:pt x="45262" y="217449"/>
                </a:lnTo>
                <a:lnTo>
                  <a:pt x="42062" y="218135"/>
                </a:lnTo>
                <a:lnTo>
                  <a:pt x="39484" y="220599"/>
                </a:lnTo>
                <a:lnTo>
                  <a:pt x="40182" y="230060"/>
                </a:lnTo>
                <a:lnTo>
                  <a:pt x="44424" y="230060"/>
                </a:lnTo>
                <a:lnTo>
                  <a:pt x="42913" y="226834"/>
                </a:lnTo>
                <a:lnTo>
                  <a:pt x="43459" y="224675"/>
                </a:lnTo>
                <a:lnTo>
                  <a:pt x="47193" y="227203"/>
                </a:lnTo>
                <a:lnTo>
                  <a:pt x="49479" y="218655"/>
                </a:lnTo>
                <a:close/>
              </a:path>
              <a:path w="623570" h="230504">
                <a:moveTo>
                  <a:pt x="51003" y="192468"/>
                </a:moveTo>
                <a:lnTo>
                  <a:pt x="50431" y="191300"/>
                </a:lnTo>
                <a:lnTo>
                  <a:pt x="49682" y="189776"/>
                </a:lnTo>
                <a:lnTo>
                  <a:pt x="47320" y="187502"/>
                </a:lnTo>
                <a:lnTo>
                  <a:pt x="43141" y="189128"/>
                </a:lnTo>
                <a:lnTo>
                  <a:pt x="40373" y="186753"/>
                </a:lnTo>
                <a:lnTo>
                  <a:pt x="36283" y="186715"/>
                </a:lnTo>
                <a:lnTo>
                  <a:pt x="36728" y="188595"/>
                </a:lnTo>
                <a:lnTo>
                  <a:pt x="36969" y="191262"/>
                </a:lnTo>
                <a:lnTo>
                  <a:pt x="43827" y="191820"/>
                </a:lnTo>
                <a:lnTo>
                  <a:pt x="39484" y="195668"/>
                </a:lnTo>
                <a:lnTo>
                  <a:pt x="39192" y="197256"/>
                </a:lnTo>
                <a:lnTo>
                  <a:pt x="47244" y="199859"/>
                </a:lnTo>
                <a:lnTo>
                  <a:pt x="48158" y="198526"/>
                </a:lnTo>
                <a:lnTo>
                  <a:pt x="49339" y="197294"/>
                </a:lnTo>
                <a:lnTo>
                  <a:pt x="50457" y="194424"/>
                </a:lnTo>
                <a:lnTo>
                  <a:pt x="51003" y="192468"/>
                </a:lnTo>
                <a:close/>
              </a:path>
              <a:path w="623570" h="230504">
                <a:moveTo>
                  <a:pt x="130886" y="196888"/>
                </a:moveTo>
                <a:lnTo>
                  <a:pt x="122974" y="192874"/>
                </a:lnTo>
                <a:lnTo>
                  <a:pt x="120548" y="195135"/>
                </a:lnTo>
                <a:lnTo>
                  <a:pt x="119303" y="196786"/>
                </a:lnTo>
                <a:lnTo>
                  <a:pt x="119075" y="198678"/>
                </a:lnTo>
                <a:lnTo>
                  <a:pt x="117690" y="198793"/>
                </a:lnTo>
                <a:lnTo>
                  <a:pt x="116230" y="201104"/>
                </a:lnTo>
                <a:lnTo>
                  <a:pt x="116255" y="205092"/>
                </a:lnTo>
                <a:lnTo>
                  <a:pt x="116166" y="206438"/>
                </a:lnTo>
                <a:lnTo>
                  <a:pt x="113385" y="209092"/>
                </a:lnTo>
                <a:lnTo>
                  <a:pt x="114096" y="210566"/>
                </a:lnTo>
                <a:lnTo>
                  <a:pt x="116801" y="212648"/>
                </a:lnTo>
                <a:lnTo>
                  <a:pt x="119900" y="212763"/>
                </a:lnTo>
                <a:lnTo>
                  <a:pt x="120878" y="209118"/>
                </a:lnTo>
                <a:lnTo>
                  <a:pt x="122605" y="206971"/>
                </a:lnTo>
                <a:lnTo>
                  <a:pt x="123126" y="204597"/>
                </a:lnTo>
                <a:lnTo>
                  <a:pt x="122948" y="203492"/>
                </a:lnTo>
                <a:lnTo>
                  <a:pt x="122872" y="202730"/>
                </a:lnTo>
                <a:lnTo>
                  <a:pt x="122631" y="201955"/>
                </a:lnTo>
                <a:lnTo>
                  <a:pt x="122275" y="201269"/>
                </a:lnTo>
                <a:lnTo>
                  <a:pt x="124371" y="197256"/>
                </a:lnTo>
                <a:lnTo>
                  <a:pt x="129616" y="199948"/>
                </a:lnTo>
                <a:lnTo>
                  <a:pt x="130886" y="196888"/>
                </a:lnTo>
                <a:close/>
              </a:path>
              <a:path w="623570" h="230504">
                <a:moveTo>
                  <a:pt x="138188" y="178066"/>
                </a:moveTo>
                <a:lnTo>
                  <a:pt x="137795" y="177444"/>
                </a:lnTo>
                <a:lnTo>
                  <a:pt x="137617" y="177063"/>
                </a:lnTo>
                <a:lnTo>
                  <a:pt x="136664" y="177622"/>
                </a:lnTo>
                <a:lnTo>
                  <a:pt x="135699" y="178168"/>
                </a:lnTo>
                <a:lnTo>
                  <a:pt x="134747" y="178727"/>
                </a:lnTo>
                <a:lnTo>
                  <a:pt x="135089" y="179133"/>
                </a:lnTo>
                <a:lnTo>
                  <a:pt x="135445" y="179539"/>
                </a:lnTo>
                <a:lnTo>
                  <a:pt x="135788" y="179959"/>
                </a:lnTo>
                <a:lnTo>
                  <a:pt x="136575" y="179374"/>
                </a:lnTo>
                <a:lnTo>
                  <a:pt x="137388" y="178816"/>
                </a:lnTo>
                <a:lnTo>
                  <a:pt x="138099" y="178155"/>
                </a:lnTo>
                <a:close/>
              </a:path>
              <a:path w="623570" h="230504">
                <a:moveTo>
                  <a:pt x="138633" y="168516"/>
                </a:moveTo>
                <a:lnTo>
                  <a:pt x="137045" y="164503"/>
                </a:lnTo>
                <a:lnTo>
                  <a:pt x="135509" y="163410"/>
                </a:lnTo>
                <a:lnTo>
                  <a:pt x="130263" y="164846"/>
                </a:lnTo>
                <a:lnTo>
                  <a:pt x="128536" y="165798"/>
                </a:lnTo>
                <a:lnTo>
                  <a:pt x="125996" y="166865"/>
                </a:lnTo>
                <a:lnTo>
                  <a:pt x="123431" y="158635"/>
                </a:lnTo>
                <a:lnTo>
                  <a:pt x="119278" y="160235"/>
                </a:lnTo>
                <a:lnTo>
                  <a:pt x="119202" y="160362"/>
                </a:lnTo>
                <a:lnTo>
                  <a:pt x="119316" y="164833"/>
                </a:lnTo>
                <a:lnTo>
                  <a:pt x="119570" y="166204"/>
                </a:lnTo>
                <a:lnTo>
                  <a:pt x="115138" y="172377"/>
                </a:lnTo>
                <a:lnTo>
                  <a:pt x="106972" y="183134"/>
                </a:lnTo>
                <a:lnTo>
                  <a:pt x="111899" y="185191"/>
                </a:lnTo>
                <a:lnTo>
                  <a:pt x="116586" y="182714"/>
                </a:lnTo>
                <a:lnTo>
                  <a:pt x="123367" y="185369"/>
                </a:lnTo>
                <a:lnTo>
                  <a:pt x="127863" y="181229"/>
                </a:lnTo>
                <a:lnTo>
                  <a:pt x="127330" y="175590"/>
                </a:lnTo>
                <a:lnTo>
                  <a:pt x="124269" y="176403"/>
                </a:lnTo>
                <a:lnTo>
                  <a:pt x="121754" y="175755"/>
                </a:lnTo>
                <a:lnTo>
                  <a:pt x="121513" y="175310"/>
                </a:lnTo>
                <a:lnTo>
                  <a:pt x="120992" y="174828"/>
                </a:lnTo>
                <a:lnTo>
                  <a:pt x="122313" y="172453"/>
                </a:lnTo>
                <a:lnTo>
                  <a:pt x="123139" y="170154"/>
                </a:lnTo>
                <a:lnTo>
                  <a:pt x="127965" y="174104"/>
                </a:lnTo>
                <a:lnTo>
                  <a:pt x="130619" y="173570"/>
                </a:lnTo>
                <a:lnTo>
                  <a:pt x="132664" y="173850"/>
                </a:lnTo>
                <a:lnTo>
                  <a:pt x="136753" y="174396"/>
                </a:lnTo>
                <a:lnTo>
                  <a:pt x="136588" y="170230"/>
                </a:lnTo>
                <a:lnTo>
                  <a:pt x="138633" y="168516"/>
                </a:lnTo>
                <a:close/>
              </a:path>
              <a:path w="623570" h="230504">
                <a:moveTo>
                  <a:pt x="153428" y="158330"/>
                </a:moveTo>
                <a:lnTo>
                  <a:pt x="153301" y="158267"/>
                </a:lnTo>
                <a:lnTo>
                  <a:pt x="153162" y="158445"/>
                </a:lnTo>
                <a:lnTo>
                  <a:pt x="153301" y="158432"/>
                </a:lnTo>
                <a:lnTo>
                  <a:pt x="153428" y="158330"/>
                </a:lnTo>
                <a:close/>
              </a:path>
              <a:path w="623570" h="230504">
                <a:moveTo>
                  <a:pt x="159677" y="175412"/>
                </a:moveTo>
                <a:lnTo>
                  <a:pt x="158648" y="170954"/>
                </a:lnTo>
                <a:lnTo>
                  <a:pt x="156718" y="169697"/>
                </a:lnTo>
                <a:lnTo>
                  <a:pt x="150596" y="171411"/>
                </a:lnTo>
                <a:lnTo>
                  <a:pt x="148678" y="172605"/>
                </a:lnTo>
                <a:lnTo>
                  <a:pt x="150202" y="175996"/>
                </a:lnTo>
                <a:lnTo>
                  <a:pt x="152336" y="176923"/>
                </a:lnTo>
                <a:lnTo>
                  <a:pt x="155575" y="176999"/>
                </a:lnTo>
                <a:lnTo>
                  <a:pt x="157403" y="176060"/>
                </a:lnTo>
                <a:lnTo>
                  <a:pt x="159677" y="175412"/>
                </a:lnTo>
                <a:close/>
              </a:path>
              <a:path w="623570" h="230504">
                <a:moveTo>
                  <a:pt x="161671" y="144945"/>
                </a:moveTo>
                <a:lnTo>
                  <a:pt x="161429" y="143776"/>
                </a:lnTo>
                <a:lnTo>
                  <a:pt x="156870" y="141427"/>
                </a:lnTo>
                <a:lnTo>
                  <a:pt x="154178" y="143776"/>
                </a:lnTo>
                <a:lnTo>
                  <a:pt x="151561" y="145821"/>
                </a:lnTo>
                <a:lnTo>
                  <a:pt x="147853" y="149567"/>
                </a:lnTo>
                <a:lnTo>
                  <a:pt x="146913" y="151422"/>
                </a:lnTo>
                <a:lnTo>
                  <a:pt x="146545" y="151968"/>
                </a:lnTo>
                <a:lnTo>
                  <a:pt x="146545" y="158165"/>
                </a:lnTo>
                <a:lnTo>
                  <a:pt x="144653" y="162458"/>
                </a:lnTo>
                <a:lnTo>
                  <a:pt x="143408" y="161353"/>
                </a:lnTo>
                <a:lnTo>
                  <a:pt x="141363" y="159575"/>
                </a:lnTo>
                <a:lnTo>
                  <a:pt x="146545" y="158165"/>
                </a:lnTo>
                <a:lnTo>
                  <a:pt x="146545" y="151968"/>
                </a:lnTo>
                <a:lnTo>
                  <a:pt x="145757" y="153098"/>
                </a:lnTo>
                <a:lnTo>
                  <a:pt x="142722" y="147904"/>
                </a:lnTo>
                <a:lnTo>
                  <a:pt x="127596" y="158165"/>
                </a:lnTo>
                <a:lnTo>
                  <a:pt x="127952" y="158165"/>
                </a:lnTo>
                <a:lnTo>
                  <a:pt x="131254" y="159766"/>
                </a:lnTo>
                <a:lnTo>
                  <a:pt x="134327" y="162521"/>
                </a:lnTo>
                <a:lnTo>
                  <a:pt x="138811" y="161353"/>
                </a:lnTo>
                <a:lnTo>
                  <a:pt x="139344" y="164007"/>
                </a:lnTo>
                <a:lnTo>
                  <a:pt x="141884" y="166243"/>
                </a:lnTo>
                <a:lnTo>
                  <a:pt x="141757" y="166243"/>
                </a:lnTo>
                <a:lnTo>
                  <a:pt x="138861" y="168351"/>
                </a:lnTo>
                <a:lnTo>
                  <a:pt x="139522" y="170370"/>
                </a:lnTo>
                <a:lnTo>
                  <a:pt x="140462" y="172199"/>
                </a:lnTo>
                <a:lnTo>
                  <a:pt x="143332" y="168351"/>
                </a:lnTo>
                <a:lnTo>
                  <a:pt x="143433" y="167132"/>
                </a:lnTo>
                <a:lnTo>
                  <a:pt x="143548" y="166243"/>
                </a:lnTo>
                <a:lnTo>
                  <a:pt x="144068" y="164553"/>
                </a:lnTo>
                <a:lnTo>
                  <a:pt x="149720" y="168351"/>
                </a:lnTo>
                <a:lnTo>
                  <a:pt x="149148" y="168351"/>
                </a:lnTo>
                <a:lnTo>
                  <a:pt x="151371" y="169024"/>
                </a:lnTo>
                <a:lnTo>
                  <a:pt x="152476" y="169024"/>
                </a:lnTo>
                <a:lnTo>
                  <a:pt x="152400" y="168084"/>
                </a:lnTo>
                <a:lnTo>
                  <a:pt x="152323" y="167132"/>
                </a:lnTo>
                <a:lnTo>
                  <a:pt x="152069" y="166484"/>
                </a:lnTo>
                <a:lnTo>
                  <a:pt x="151980" y="166243"/>
                </a:lnTo>
                <a:lnTo>
                  <a:pt x="150990" y="165950"/>
                </a:lnTo>
                <a:lnTo>
                  <a:pt x="151396" y="164553"/>
                </a:lnTo>
                <a:lnTo>
                  <a:pt x="151980" y="162521"/>
                </a:lnTo>
                <a:lnTo>
                  <a:pt x="153022" y="158940"/>
                </a:lnTo>
                <a:lnTo>
                  <a:pt x="153174" y="158445"/>
                </a:lnTo>
                <a:lnTo>
                  <a:pt x="149415" y="158940"/>
                </a:lnTo>
                <a:lnTo>
                  <a:pt x="149999" y="156819"/>
                </a:lnTo>
                <a:lnTo>
                  <a:pt x="149999" y="154863"/>
                </a:lnTo>
                <a:lnTo>
                  <a:pt x="151612" y="153098"/>
                </a:lnTo>
                <a:lnTo>
                  <a:pt x="152971" y="151612"/>
                </a:lnTo>
                <a:lnTo>
                  <a:pt x="155460" y="149847"/>
                </a:lnTo>
                <a:lnTo>
                  <a:pt x="161671" y="144945"/>
                </a:lnTo>
                <a:close/>
              </a:path>
              <a:path w="623570" h="230504">
                <a:moveTo>
                  <a:pt x="178003" y="161480"/>
                </a:moveTo>
                <a:lnTo>
                  <a:pt x="165468" y="152095"/>
                </a:lnTo>
                <a:lnTo>
                  <a:pt x="165823" y="149872"/>
                </a:lnTo>
                <a:lnTo>
                  <a:pt x="160477" y="148399"/>
                </a:lnTo>
                <a:lnTo>
                  <a:pt x="153428" y="158330"/>
                </a:lnTo>
                <a:lnTo>
                  <a:pt x="155524" y="159258"/>
                </a:lnTo>
                <a:lnTo>
                  <a:pt x="156095" y="160578"/>
                </a:lnTo>
                <a:lnTo>
                  <a:pt x="153441" y="165290"/>
                </a:lnTo>
                <a:lnTo>
                  <a:pt x="153314" y="167703"/>
                </a:lnTo>
                <a:lnTo>
                  <a:pt x="157099" y="169849"/>
                </a:lnTo>
                <a:lnTo>
                  <a:pt x="157480" y="168871"/>
                </a:lnTo>
                <a:lnTo>
                  <a:pt x="158127" y="170180"/>
                </a:lnTo>
                <a:lnTo>
                  <a:pt x="159969" y="171653"/>
                </a:lnTo>
                <a:lnTo>
                  <a:pt x="162445" y="171615"/>
                </a:lnTo>
                <a:lnTo>
                  <a:pt x="164109" y="169760"/>
                </a:lnTo>
                <a:lnTo>
                  <a:pt x="164071" y="168059"/>
                </a:lnTo>
                <a:lnTo>
                  <a:pt x="163855" y="167335"/>
                </a:lnTo>
                <a:lnTo>
                  <a:pt x="165798" y="165608"/>
                </a:lnTo>
                <a:lnTo>
                  <a:pt x="164515" y="164541"/>
                </a:lnTo>
                <a:lnTo>
                  <a:pt x="163144" y="166192"/>
                </a:lnTo>
                <a:lnTo>
                  <a:pt x="162547" y="165569"/>
                </a:lnTo>
                <a:lnTo>
                  <a:pt x="161747" y="165201"/>
                </a:lnTo>
                <a:lnTo>
                  <a:pt x="160185" y="165455"/>
                </a:lnTo>
                <a:lnTo>
                  <a:pt x="159397" y="165519"/>
                </a:lnTo>
                <a:lnTo>
                  <a:pt x="158737" y="165773"/>
                </a:lnTo>
                <a:lnTo>
                  <a:pt x="159194" y="164388"/>
                </a:lnTo>
                <a:lnTo>
                  <a:pt x="160439" y="157365"/>
                </a:lnTo>
                <a:lnTo>
                  <a:pt x="167843" y="157467"/>
                </a:lnTo>
                <a:lnTo>
                  <a:pt x="167030" y="163322"/>
                </a:lnTo>
                <a:lnTo>
                  <a:pt x="171399" y="164960"/>
                </a:lnTo>
                <a:lnTo>
                  <a:pt x="175069" y="165354"/>
                </a:lnTo>
                <a:lnTo>
                  <a:pt x="178003" y="161480"/>
                </a:lnTo>
                <a:close/>
              </a:path>
              <a:path w="623570" h="230504">
                <a:moveTo>
                  <a:pt x="235381" y="122174"/>
                </a:moveTo>
                <a:lnTo>
                  <a:pt x="234162" y="121018"/>
                </a:lnTo>
                <a:lnTo>
                  <a:pt x="232943" y="120307"/>
                </a:lnTo>
                <a:lnTo>
                  <a:pt x="231317" y="119621"/>
                </a:lnTo>
                <a:lnTo>
                  <a:pt x="230568" y="120294"/>
                </a:lnTo>
                <a:lnTo>
                  <a:pt x="229984" y="120573"/>
                </a:lnTo>
                <a:lnTo>
                  <a:pt x="231762" y="115849"/>
                </a:lnTo>
                <a:lnTo>
                  <a:pt x="226606" y="113449"/>
                </a:lnTo>
                <a:lnTo>
                  <a:pt x="226225" y="109220"/>
                </a:lnTo>
                <a:lnTo>
                  <a:pt x="223393" y="113906"/>
                </a:lnTo>
                <a:lnTo>
                  <a:pt x="222313" y="118935"/>
                </a:lnTo>
                <a:lnTo>
                  <a:pt x="221411" y="125095"/>
                </a:lnTo>
                <a:lnTo>
                  <a:pt x="228892" y="121615"/>
                </a:lnTo>
                <a:lnTo>
                  <a:pt x="229527" y="122478"/>
                </a:lnTo>
                <a:lnTo>
                  <a:pt x="229984" y="123761"/>
                </a:lnTo>
                <a:lnTo>
                  <a:pt x="231876" y="124548"/>
                </a:lnTo>
                <a:lnTo>
                  <a:pt x="233299" y="124409"/>
                </a:lnTo>
                <a:lnTo>
                  <a:pt x="234861" y="123939"/>
                </a:lnTo>
                <a:lnTo>
                  <a:pt x="235381" y="122174"/>
                </a:lnTo>
                <a:close/>
              </a:path>
              <a:path w="623570" h="230504">
                <a:moveTo>
                  <a:pt x="239318" y="145491"/>
                </a:moveTo>
                <a:lnTo>
                  <a:pt x="238874" y="141465"/>
                </a:lnTo>
                <a:lnTo>
                  <a:pt x="235978" y="139687"/>
                </a:lnTo>
                <a:lnTo>
                  <a:pt x="233794" y="137350"/>
                </a:lnTo>
                <a:lnTo>
                  <a:pt x="232524" y="136321"/>
                </a:lnTo>
                <a:lnTo>
                  <a:pt x="225501" y="138214"/>
                </a:lnTo>
                <a:lnTo>
                  <a:pt x="226314" y="140893"/>
                </a:lnTo>
                <a:lnTo>
                  <a:pt x="227863" y="143344"/>
                </a:lnTo>
                <a:lnTo>
                  <a:pt x="224980" y="147713"/>
                </a:lnTo>
                <a:lnTo>
                  <a:pt x="227584" y="149504"/>
                </a:lnTo>
                <a:lnTo>
                  <a:pt x="228828" y="151815"/>
                </a:lnTo>
                <a:lnTo>
                  <a:pt x="225082" y="154000"/>
                </a:lnTo>
                <a:lnTo>
                  <a:pt x="219964" y="150672"/>
                </a:lnTo>
                <a:lnTo>
                  <a:pt x="216458" y="154089"/>
                </a:lnTo>
                <a:lnTo>
                  <a:pt x="224180" y="163576"/>
                </a:lnTo>
                <a:lnTo>
                  <a:pt x="219456" y="164261"/>
                </a:lnTo>
                <a:lnTo>
                  <a:pt x="215303" y="167944"/>
                </a:lnTo>
                <a:lnTo>
                  <a:pt x="215023" y="173469"/>
                </a:lnTo>
                <a:lnTo>
                  <a:pt x="215773" y="175260"/>
                </a:lnTo>
                <a:lnTo>
                  <a:pt x="216242" y="177571"/>
                </a:lnTo>
                <a:lnTo>
                  <a:pt x="220497" y="175183"/>
                </a:lnTo>
                <a:lnTo>
                  <a:pt x="219519" y="168046"/>
                </a:lnTo>
                <a:lnTo>
                  <a:pt x="228130" y="175310"/>
                </a:lnTo>
                <a:lnTo>
                  <a:pt x="228371" y="170916"/>
                </a:lnTo>
                <a:lnTo>
                  <a:pt x="228917" y="172821"/>
                </a:lnTo>
                <a:lnTo>
                  <a:pt x="229666" y="174790"/>
                </a:lnTo>
                <a:lnTo>
                  <a:pt x="230263" y="175501"/>
                </a:lnTo>
                <a:lnTo>
                  <a:pt x="232283" y="175539"/>
                </a:lnTo>
                <a:lnTo>
                  <a:pt x="233070" y="174917"/>
                </a:lnTo>
                <a:lnTo>
                  <a:pt x="234657" y="171983"/>
                </a:lnTo>
                <a:lnTo>
                  <a:pt x="233641" y="169862"/>
                </a:lnTo>
                <a:lnTo>
                  <a:pt x="229590" y="167894"/>
                </a:lnTo>
                <a:lnTo>
                  <a:pt x="228727" y="168160"/>
                </a:lnTo>
                <a:lnTo>
                  <a:pt x="228447" y="169570"/>
                </a:lnTo>
                <a:lnTo>
                  <a:pt x="228650" y="166497"/>
                </a:lnTo>
                <a:lnTo>
                  <a:pt x="229044" y="162852"/>
                </a:lnTo>
                <a:lnTo>
                  <a:pt x="228930" y="160058"/>
                </a:lnTo>
                <a:lnTo>
                  <a:pt x="232752" y="156146"/>
                </a:lnTo>
                <a:lnTo>
                  <a:pt x="236474" y="147650"/>
                </a:lnTo>
                <a:lnTo>
                  <a:pt x="239318" y="145491"/>
                </a:lnTo>
                <a:close/>
              </a:path>
              <a:path w="623570" h="230504">
                <a:moveTo>
                  <a:pt x="268719" y="85077"/>
                </a:moveTo>
                <a:lnTo>
                  <a:pt x="268693" y="84861"/>
                </a:lnTo>
                <a:lnTo>
                  <a:pt x="268541" y="84950"/>
                </a:lnTo>
                <a:lnTo>
                  <a:pt x="268605" y="85115"/>
                </a:lnTo>
                <a:close/>
              </a:path>
              <a:path w="623570" h="230504">
                <a:moveTo>
                  <a:pt x="270535" y="82308"/>
                </a:moveTo>
                <a:lnTo>
                  <a:pt x="269824" y="82156"/>
                </a:lnTo>
                <a:lnTo>
                  <a:pt x="269125" y="81991"/>
                </a:lnTo>
                <a:lnTo>
                  <a:pt x="268414" y="81838"/>
                </a:lnTo>
                <a:lnTo>
                  <a:pt x="268681" y="84759"/>
                </a:lnTo>
                <a:lnTo>
                  <a:pt x="269303" y="83947"/>
                </a:lnTo>
                <a:lnTo>
                  <a:pt x="269913" y="83121"/>
                </a:lnTo>
                <a:lnTo>
                  <a:pt x="270535" y="82308"/>
                </a:lnTo>
                <a:close/>
              </a:path>
              <a:path w="623570" h="230504">
                <a:moveTo>
                  <a:pt x="278790" y="111798"/>
                </a:moveTo>
                <a:lnTo>
                  <a:pt x="278498" y="108712"/>
                </a:lnTo>
                <a:lnTo>
                  <a:pt x="274726" y="107721"/>
                </a:lnTo>
                <a:lnTo>
                  <a:pt x="272732" y="107734"/>
                </a:lnTo>
                <a:lnTo>
                  <a:pt x="270814" y="107518"/>
                </a:lnTo>
                <a:lnTo>
                  <a:pt x="267995" y="107429"/>
                </a:lnTo>
                <a:lnTo>
                  <a:pt x="274612" y="111544"/>
                </a:lnTo>
                <a:lnTo>
                  <a:pt x="268579" y="112166"/>
                </a:lnTo>
                <a:lnTo>
                  <a:pt x="268249" y="114617"/>
                </a:lnTo>
                <a:lnTo>
                  <a:pt x="271678" y="117449"/>
                </a:lnTo>
                <a:lnTo>
                  <a:pt x="273735" y="115747"/>
                </a:lnTo>
                <a:lnTo>
                  <a:pt x="273646" y="112547"/>
                </a:lnTo>
                <a:lnTo>
                  <a:pt x="278790" y="111798"/>
                </a:lnTo>
                <a:close/>
              </a:path>
              <a:path w="623570" h="230504">
                <a:moveTo>
                  <a:pt x="302475" y="163512"/>
                </a:moveTo>
                <a:lnTo>
                  <a:pt x="302260" y="160642"/>
                </a:lnTo>
                <a:lnTo>
                  <a:pt x="301142" y="160197"/>
                </a:lnTo>
                <a:lnTo>
                  <a:pt x="299948" y="160070"/>
                </a:lnTo>
                <a:lnTo>
                  <a:pt x="300443" y="158038"/>
                </a:lnTo>
                <a:lnTo>
                  <a:pt x="299453" y="156692"/>
                </a:lnTo>
                <a:lnTo>
                  <a:pt x="297230" y="156184"/>
                </a:lnTo>
                <a:lnTo>
                  <a:pt x="295859" y="155867"/>
                </a:lnTo>
                <a:lnTo>
                  <a:pt x="294322" y="156286"/>
                </a:lnTo>
                <a:lnTo>
                  <a:pt x="292595" y="156387"/>
                </a:lnTo>
                <a:lnTo>
                  <a:pt x="290906" y="165417"/>
                </a:lnTo>
                <a:lnTo>
                  <a:pt x="297459" y="166331"/>
                </a:lnTo>
                <a:lnTo>
                  <a:pt x="298551" y="163601"/>
                </a:lnTo>
                <a:lnTo>
                  <a:pt x="299008" y="163880"/>
                </a:lnTo>
                <a:lnTo>
                  <a:pt x="299542" y="164058"/>
                </a:lnTo>
                <a:lnTo>
                  <a:pt x="301294" y="163957"/>
                </a:lnTo>
                <a:lnTo>
                  <a:pt x="302475" y="163512"/>
                </a:lnTo>
                <a:close/>
              </a:path>
              <a:path w="623570" h="230504">
                <a:moveTo>
                  <a:pt x="308686" y="225183"/>
                </a:moveTo>
                <a:lnTo>
                  <a:pt x="308660" y="222783"/>
                </a:lnTo>
                <a:lnTo>
                  <a:pt x="307047" y="221627"/>
                </a:lnTo>
                <a:lnTo>
                  <a:pt x="303339" y="227076"/>
                </a:lnTo>
                <a:lnTo>
                  <a:pt x="307428" y="226466"/>
                </a:lnTo>
                <a:lnTo>
                  <a:pt x="308686" y="225183"/>
                </a:lnTo>
                <a:close/>
              </a:path>
              <a:path w="623570" h="230504">
                <a:moveTo>
                  <a:pt x="318452" y="209918"/>
                </a:moveTo>
                <a:lnTo>
                  <a:pt x="318249" y="208826"/>
                </a:lnTo>
                <a:lnTo>
                  <a:pt x="318058" y="207721"/>
                </a:lnTo>
                <a:lnTo>
                  <a:pt x="317792" y="206641"/>
                </a:lnTo>
                <a:lnTo>
                  <a:pt x="316712" y="206654"/>
                </a:lnTo>
                <a:lnTo>
                  <a:pt x="316649" y="207759"/>
                </a:lnTo>
                <a:lnTo>
                  <a:pt x="316661" y="208838"/>
                </a:lnTo>
                <a:lnTo>
                  <a:pt x="316661" y="209905"/>
                </a:lnTo>
                <a:lnTo>
                  <a:pt x="317258" y="209905"/>
                </a:lnTo>
                <a:lnTo>
                  <a:pt x="317855" y="209918"/>
                </a:lnTo>
                <a:lnTo>
                  <a:pt x="318452" y="209918"/>
                </a:lnTo>
                <a:close/>
              </a:path>
              <a:path w="623570" h="230504">
                <a:moveTo>
                  <a:pt x="327190" y="153517"/>
                </a:moveTo>
                <a:lnTo>
                  <a:pt x="321652" y="151828"/>
                </a:lnTo>
                <a:lnTo>
                  <a:pt x="317995" y="156121"/>
                </a:lnTo>
                <a:lnTo>
                  <a:pt x="313436" y="157327"/>
                </a:lnTo>
                <a:lnTo>
                  <a:pt x="313613" y="160058"/>
                </a:lnTo>
                <a:lnTo>
                  <a:pt x="313613" y="160210"/>
                </a:lnTo>
                <a:lnTo>
                  <a:pt x="314934" y="160718"/>
                </a:lnTo>
                <a:lnTo>
                  <a:pt x="316941" y="160058"/>
                </a:lnTo>
                <a:lnTo>
                  <a:pt x="327190" y="153517"/>
                </a:lnTo>
                <a:close/>
              </a:path>
              <a:path w="623570" h="230504">
                <a:moveTo>
                  <a:pt x="329450" y="223151"/>
                </a:moveTo>
                <a:lnTo>
                  <a:pt x="323507" y="213321"/>
                </a:lnTo>
                <a:lnTo>
                  <a:pt x="321729" y="224472"/>
                </a:lnTo>
                <a:lnTo>
                  <a:pt x="329450" y="223151"/>
                </a:lnTo>
                <a:close/>
              </a:path>
              <a:path w="623570" h="230504">
                <a:moveTo>
                  <a:pt x="330606" y="212966"/>
                </a:moveTo>
                <a:lnTo>
                  <a:pt x="330415" y="211734"/>
                </a:lnTo>
                <a:lnTo>
                  <a:pt x="329730" y="210972"/>
                </a:lnTo>
                <a:lnTo>
                  <a:pt x="328447" y="208749"/>
                </a:lnTo>
                <a:lnTo>
                  <a:pt x="327698" y="210337"/>
                </a:lnTo>
                <a:lnTo>
                  <a:pt x="326910" y="211213"/>
                </a:lnTo>
                <a:lnTo>
                  <a:pt x="327088" y="211785"/>
                </a:lnTo>
                <a:lnTo>
                  <a:pt x="327355" y="212636"/>
                </a:lnTo>
                <a:lnTo>
                  <a:pt x="328218" y="213372"/>
                </a:lnTo>
                <a:lnTo>
                  <a:pt x="329184" y="214020"/>
                </a:lnTo>
                <a:lnTo>
                  <a:pt x="330606" y="212966"/>
                </a:lnTo>
                <a:close/>
              </a:path>
              <a:path w="623570" h="230504">
                <a:moveTo>
                  <a:pt x="336969" y="114820"/>
                </a:moveTo>
                <a:lnTo>
                  <a:pt x="333375" y="112966"/>
                </a:lnTo>
                <a:lnTo>
                  <a:pt x="331292" y="110070"/>
                </a:lnTo>
                <a:lnTo>
                  <a:pt x="325475" y="113042"/>
                </a:lnTo>
                <a:lnTo>
                  <a:pt x="326186" y="115227"/>
                </a:lnTo>
                <a:lnTo>
                  <a:pt x="326466" y="117094"/>
                </a:lnTo>
                <a:lnTo>
                  <a:pt x="326758" y="119087"/>
                </a:lnTo>
                <a:lnTo>
                  <a:pt x="327355" y="121031"/>
                </a:lnTo>
                <a:lnTo>
                  <a:pt x="327825" y="122999"/>
                </a:lnTo>
                <a:lnTo>
                  <a:pt x="329145" y="123024"/>
                </a:lnTo>
                <a:lnTo>
                  <a:pt x="330149" y="118427"/>
                </a:lnTo>
                <a:lnTo>
                  <a:pt x="336969" y="114820"/>
                </a:lnTo>
                <a:close/>
              </a:path>
              <a:path w="623570" h="230504">
                <a:moveTo>
                  <a:pt x="345338" y="125095"/>
                </a:moveTo>
                <a:lnTo>
                  <a:pt x="340779" y="123736"/>
                </a:lnTo>
                <a:lnTo>
                  <a:pt x="340550" y="126530"/>
                </a:lnTo>
                <a:lnTo>
                  <a:pt x="339585" y="128422"/>
                </a:lnTo>
                <a:lnTo>
                  <a:pt x="339902" y="128752"/>
                </a:lnTo>
                <a:lnTo>
                  <a:pt x="340537" y="129438"/>
                </a:lnTo>
                <a:lnTo>
                  <a:pt x="341960" y="128143"/>
                </a:lnTo>
                <a:lnTo>
                  <a:pt x="345338" y="125095"/>
                </a:lnTo>
                <a:close/>
              </a:path>
              <a:path w="623570" h="230504">
                <a:moveTo>
                  <a:pt x="352374" y="106591"/>
                </a:moveTo>
                <a:lnTo>
                  <a:pt x="348957" y="102336"/>
                </a:lnTo>
                <a:lnTo>
                  <a:pt x="347256" y="100495"/>
                </a:lnTo>
                <a:lnTo>
                  <a:pt x="345059" y="97955"/>
                </a:lnTo>
                <a:lnTo>
                  <a:pt x="343611" y="100888"/>
                </a:lnTo>
                <a:lnTo>
                  <a:pt x="342074" y="103200"/>
                </a:lnTo>
                <a:lnTo>
                  <a:pt x="341325" y="105752"/>
                </a:lnTo>
                <a:lnTo>
                  <a:pt x="340601" y="108229"/>
                </a:lnTo>
                <a:lnTo>
                  <a:pt x="341795" y="110490"/>
                </a:lnTo>
                <a:lnTo>
                  <a:pt x="346278" y="113106"/>
                </a:lnTo>
                <a:lnTo>
                  <a:pt x="348411" y="112699"/>
                </a:lnTo>
                <a:lnTo>
                  <a:pt x="351637" y="108877"/>
                </a:lnTo>
                <a:lnTo>
                  <a:pt x="352374" y="106591"/>
                </a:lnTo>
                <a:close/>
              </a:path>
              <a:path w="623570" h="230504">
                <a:moveTo>
                  <a:pt x="354596" y="126263"/>
                </a:moveTo>
                <a:lnTo>
                  <a:pt x="352780" y="123253"/>
                </a:lnTo>
                <a:lnTo>
                  <a:pt x="350774" y="124167"/>
                </a:lnTo>
                <a:lnTo>
                  <a:pt x="347980" y="125717"/>
                </a:lnTo>
                <a:lnTo>
                  <a:pt x="350380" y="129781"/>
                </a:lnTo>
                <a:lnTo>
                  <a:pt x="352336" y="128498"/>
                </a:lnTo>
                <a:lnTo>
                  <a:pt x="354596" y="126263"/>
                </a:lnTo>
                <a:close/>
              </a:path>
              <a:path w="623570" h="230504">
                <a:moveTo>
                  <a:pt x="359041" y="218211"/>
                </a:moveTo>
                <a:lnTo>
                  <a:pt x="357543" y="215087"/>
                </a:lnTo>
                <a:lnTo>
                  <a:pt x="357047" y="211289"/>
                </a:lnTo>
                <a:lnTo>
                  <a:pt x="352844" y="215099"/>
                </a:lnTo>
                <a:lnTo>
                  <a:pt x="355498" y="218338"/>
                </a:lnTo>
                <a:lnTo>
                  <a:pt x="356628" y="221538"/>
                </a:lnTo>
                <a:lnTo>
                  <a:pt x="359041" y="218211"/>
                </a:lnTo>
                <a:close/>
              </a:path>
              <a:path w="623570" h="230504">
                <a:moveTo>
                  <a:pt x="361861" y="123456"/>
                </a:moveTo>
                <a:lnTo>
                  <a:pt x="359892" y="122770"/>
                </a:lnTo>
                <a:lnTo>
                  <a:pt x="359067" y="124206"/>
                </a:lnTo>
                <a:lnTo>
                  <a:pt x="357695" y="125615"/>
                </a:lnTo>
                <a:lnTo>
                  <a:pt x="357632" y="127838"/>
                </a:lnTo>
                <a:lnTo>
                  <a:pt x="359905" y="128676"/>
                </a:lnTo>
                <a:lnTo>
                  <a:pt x="361861" y="129959"/>
                </a:lnTo>
                <a:lnTo>
                  <a:pt x="361861" y="123456"/>
                </a:lnTo>
                <a:close/>
              </a:path>
              <a:path w="623570" h="230504">
                <a:moveTo>
                  <a:pt x="362864" y="163271"/>
                </a:moveTo>
                <a:lnTo>
                  <a:pt x="356425" y="161772"/>
                </a:lnTo>
                <a:lnTo>
                  <a:pt x="360400" y="169976"/>
                </a:lnTo>
                <a:lnTo>
                  <a:pt x="362864" y="163271"/>
                </a:lnTo>
                <a:close/>
              </a:path>
              <a:path w="623570" h="230504">
                <a:moveTo>
                  <a:pt x="364426" y="212293"/>
                </a:moveTo>
                <a:lnTo>
                  <a:pt x="363728" y="212001"/>
                </a:lnTo>
                <a:lnTo>
                  <a:pt x="362331" y="211391"/>
                </a:lnTo>
                <a:lnTo>
                  <a:pt x="362178" y="211759"/>
                </a:lnTo>
                <a:lnTo>
                  <a:pt x="361810" y="212394"/>
                </a:lnTo>
                <a:lnTo>
                  <a:pt x="362496" y="212966"/>
                </a:lnTo>
                <a:lnTo>
                  <a:pt x="363181" y="213334"/>
                </a:lnTo>
                <a:lnTo>
                  <a:pt x="363829" y="213741"/>
                </a:lnTo>
                <a:lnTo>
                  <a:pt x="363982" y="213385"/>
                </a:lnTo>
                <a:lnTo>
                  <a:pt x="364426" y="212293"/>
                </a:lnTo>
                <a:close/>
              </a:path>
              <a:path w="623570" h="230504">
                <a:moveTo>
                  <a:pt x="367842" y="172834"/>
                </a:moveTo>
                <a:lnTo>
                  <a:pt x="367284" y="172135"/>
                </a:lnTo>
                <a:lnTo>
                  <a:pt x="366814" y="171564"/>
                </a:lnTo>
                <a:lnTo>
                  <a:pt x="366356" y="170992"/>
                </a:lnTo>
                <a:lnTo>
                  <a:pt x="365823" y="171526"/>
                </a:lnTo>
                <a:lnTo>
                  <a:pt x="364832" y="172072"/>
                </a:lnTo>
                <a:lnTo>
                  <a:pt x="364858" y="172580"/>
                </a:lnTo>
                <a:lnTo>
                  <a:pt x="364883" y="173151"/>
                </a:lnTo>
                <a:lnTo>
                  <a:pt x="366395" y="174167"/>
                </a:lnTo>
                <a:lnTo>
                  <a:pt x="367169" y="173469"/>
                </a:lnTo>
                <a:lnTo>
                  <a:pt x="367842" y="172834"/>
                </a:lnTo>
                <a:close/>
              </a:path>
              <a:path w="623570" h="230504">
                <a:moveTo>
                  <a:pt x="369785" y="179857"/>
                </a:moveTo>
                <a:lnTo>
                  <a:pt x="362572" y="182143"/>
                </a:lnTo>
                <a:lnTo>
                  <a:pt x="366623" y="185712"/>
                </a:lnTo>
                <a:lnTo>
                  <a:pt x="367919" y="185407"/>
                </a:lnTo>
                <a:lnTo>
                  <a:pt x="369785" y="179857"/>
                </a:lnTo>
                <a:close/>
              </a:path>
              <a:path w="623570" h="230504">
                <a:moveTo>
                  <a:pt x="370027" y="176568"/>
                </a:moveTo>
                <a:lnTo>
                  <a:pt x="369417" y="175564"/>
                </a:lnTo>
                <a:lnTo>
                  <a:pt x="366407" y="177126"/>
                </a:lnTo>
                <a:lnTo>
                  <a:pt x="367360" y="178498"/>
                </a:lnTo>
                <a:lnTo>
                  <a:pt x="368249" y="177850"/>
                </a:lnTo>
                <a:lnTo>
                  <a:pt x="369138" y="177215"/>
                </a:lnTo>
                <a:lnTo>
                  <a:pt x="370027" y="176568"/>
                </a:lnTo>
                <a:close/>
              </a:path>
              <a:path w="623570" h="230504">
                <a:moveTo>
                  <a:pt x="376682" y="179641"/>
                </a:moveTo>
                <a:lnTo>
                  <a:pt x="375742" y="179336"/>
                </a:lnTo>
                <a:lnTo>
                  <a:pt x="375373" y="180200"/>
                </a:lnTo>
                <a:lnTo>
                  <a:pt x="374992" y="181063"/>
                </a:lnTo>
                <a:lnTo>
                  <a:pt x="374624" y="181927"/>
                </a:lnTo>
                <a:lnTo>
                  <a:pt x="375081" y="182130"/>
                </a:lnTo>
                <a:lnTo>
                  <a:pt x="375551" y="182321"/>
                </a:lnTo>
                <a:lnTo>
                  <a:pt x="376008" y="182524"/>
                </a:lnTo>
                <a:lnTo>
                  <a:pt x="376466" y="180594"/>
                </a:lnTo>
                <a:lnTo>
                  <a:pt x="376682" y="179641"/>
                </a:lnTo>
                <a:close/>
              </a:path>
              <a:path w="623570" h="230504">
                <a:moveTo>
                  <a:pt x="380466" y="149110"/>
                </a:moveTo>
                <a:lnTo>
                  <a:pt x="379095" y="147066"/>
                </a:lnTo>
                <a:lnTo>
                  <a:pt x="377952" y="145389"/>
                </a:lnTo>
                <a:lnTo>
                  <a:pt x="373761" y="139827"/>
                </a:lnTo>
                <a:lnTo>
                  <a:pt x="369481" y="140690"/>
                </a:lnTo>
                <a:lnTo>
                  <a:pt x="363550" y="143852"/>
                </a:lnTo>
                <a:lnTo>
                  <a:pt x="360451" y="146024"/>
                </a:lnTo>
                <a:lnTo>
                  <a:pt x="359105" y="149771"/>
                </a:lnTo>
                <a:lnTo>
                  <a:pt x="362889" y="150901"/>
                </a:lnTo>
                <a:lnTo>
                  <a:pt x="366572" y="147066"/>
                </a:lnTo>
                <a:lnTo>
                  <a:pt x="374980" y="157226"/>
                </a:lnTo>
                <a:lnTo>
                  <a:pt x="376885" y="155511"/>
                </a:lnTo>
                <a:lnTo>
                  <a:pt x="378828" y="154609"/>
                </a:lnTo>
                <a:lnTo>
                  <a:pt x="380466" y="149110"/>
                </a:lnTo>
                <a:close/>
              </a:path>
              <a:path w="623570" h="230504">
                <a:moveTo>
                  <a:pt x="391287" y="172085"/>
                </a:moveTo>
                <a:lnTo>
                  <a:pt x="390855" y="170675"/>
                </a:lnTo>
                <a:lnTo>
                  <a:pt x="390550" y="168998"/>
                </a:lnTo>
                <a:lnTo>
                  <a:pt x="387045" y="168465"/>
                </a:lnTo>
                <a:lnTo>
                  <a:pt x="385889" y="169202"/>
                </a:lnTo>
                <a:lnTo>
                  <a:pt x="384911" y="171970"/>
                </a:lnTo>
                <a:lnTo>
                  <a:pt x="384302" y="173139"/>
                </a:lnTo>
                <a:lnTo>
                  <a:pt x="383984" y="174967"/>
                </a:lnTo>
                <a:lnTo>
                  <a:pt x="384009" y="175552"/>
                </a:lnTo>
                <a:lnTo>
                  <a:pt x="384200" y="176034"/>
                </a:lnTo>
                <a:lnTo>
                  <a:pt x="382168" y="179273"/>
                </a:lnTo>
                <a:lnTo>
                  <a:pt x="388366" y="180797"/>
                </a:lnTo>
                <a:lnTo>
                  <a:pt x="389280" y="179590"/>
                </a:lnTo>
                <a:lnTo>
                  <a:pt x="387908" y="176682"/>
                </a:lnTo>
                <a:lnTo>
                  <a:pt x="389597" y="175666"/>
                </a:lnTo>
                <a:lnTo>
                  <a:pt x="391287" y="173596"/>
                </a:lnTo>
                <a:lnTo>
                  <a:pt x="391287" y="172085"/>
                </a:lnTo>
                <a:close/>
              </a:path>
              <a:path w="623570" h="230504">
                <a:moveTo>
                  <a:pt x="400659" y="88366"/>
                </a:moveTo>
                <a:lnTo>
                  <a:pt x="399313" y="87782"/>
                </a:lnTo>
                <a:lnTo>
                  <a:pt x="395859" y="86372"/>
                </a:lnTo>
                <a:lnTo>
                  <a:pt x="391769" y="94221"/>
                </a:lnTo>
                <a:lnTo>
                  <a:pt x="397408" y="94221"/>
                </a:lnTo>
                <a:lnTo>
                  <a:pt x="400659" y="88366"/>
                </a:lnTo>
                <a:close/>
              </a:path>
              <a:path w="623570" h="230504">
                <a:moveTo>
                  <a:pt x="402678" y="97713"/>
                </a:moveTo>
                <a:lnTo>
                  <a:pt x="397421" y="94500"/>
                </a:lnTo>
                <a:lnTo>
                  <a:pt x="397471" y="94322"/>
                </a:lnTo>
                <a:lnTo>
                  <a:pt x="397332" y="94361"/>
                </a:lnTo>
                <a:lnTo>
                  <a:pt x="397408" y="94500"/>
                </a:lnTo>
                <a:lnTo>
                  <a:pt x="397141" y="95631"/>
                </a:lnTo>
                <a:lnTo>
                  <a:pt x="396887" y="96786"/>
                </a:lnTo>
                <a:lnTo>
                  <a:pt x="395427" y="101714"/>
                </a:lnTo>
                <a:lnTo>
                  <a:pt x="396214" y="102857"/>
                </a:lnTo>
                <a:lnTo>
                  <a:pt x="401320" y="104355"/>
                </a:lnTo>
                <a:lnTo>
                  <a:pt x="402678" y="97713"/>
                </a:lnTo>
                <a:close/>
              </a:path>
              <a:path w="623570" h="230504">
                <a:moveTo>
                  <a:pt x="404622" y="177990"/>
                </a:moveTo>
                <a:lnTo>
                  <a:pt x="404355" y="177469"/>
                </a:lnTo>
                <a:lnTo>
                  <a:pt x="403847" y="176428"/>
                </a:lnTo>
                <a:lnTo>
                  <a:pt x="401828" y="177050"/>
                </a:lnTo>
                <a:lnTo>
                  <a:pt x="399745" y="177507"/>
                </a:lnTo>
                <a:lnTo>
                  <a:pt x="397611" y="178574"/>
                </a:lnTo>
                <a:lnTo>
                  <a:pt x="398424" y="180886"/>
                </a:lnTo>
                <a:lnTo>
                  <a:pt x="398881" y="182880"/>
                </a:lnTo>
                <a:lnTo>
                  <a:pt x="404622" y="177990"/>
                </a:lnTo>
                <a:close/>
              </a:path>
              <a:path w="623570" h="230504">
                <a:moveTo>
                  <a:pt x="404710" y="91478"/>
                </a:moveTo>
                <a:lnTo>
                  <a:pt x="404507" y="90233"/>
                </a:lnTo>
                <a:lnTo>
                  <a:pt x="403098" y="89166"/>
                </a:lnTo>
                <a:lnTo>
                  <a:pt x="401866" y="88836"/>
                </a:lnTo>
                <a:lnTo>
                  <a:pt x="400735" y="88404"/>
                </a:lnTo>
                <a:lnTo>
                  <a:pt x="400748" y="89598"/>
                </a:lnTo>
                <a:lnTo>
                  <a:pt x="400596" y="90843"/>
                </a:lnTo>
                <a:lnTo>
                  <a:pt x="400888" y="91960"/>
                </a:lnTo>
                <a:lnTo>
                  <a:pt x="401040" y="92583"/>
                </a:lnTo>
                <a:lnTo>
                  <a:pt x="402005" y="93383"/>
                </a:lnTo>
                <a:lnTo>
                  <a:pt x="402628" y="93395"/>
                </a:lnTo>
                <a:lnTo>
                  <a:pt x="403250" y="93421"/>
                </a:lnTo>
                <a:lnTo>
                  <a:pt x="404228" y="92710"/>
                </a:lnTo>
                <a:lnTo>
                  <a:pt x="404469" y="92087"/>
                </a:lnTo>
                <a:lnTo>
                  <a:pt x="404710" y="91478"/>
                </a:lnTo>
                <a:close/>
              </a:path>
              <a:path w="623570" h="230504">
                <a:moveTo>
                  <a:pt x="407073" y="41198"/>
                </a:moveTo>
                <a:lnTo>
                  <a:pt x="406539" y="40640"/>
                </a:lnTo>
                <a:lnTo>
                  <a:pt x="406298" y="40195"/>
                </a:lnTo>
                <a:lnTo>
                  <a:pt x="405803" y="40513"/>
                </a:lnTo>
                <a:lnTo>
                  <a:pt x="405117" y="40728"/>
                </a:lnTo>
                <a:lnTo>
                  <a:pt x="404876" y="41173"/>
                </a:lnTo>
                <a:lnTo>
                  <a:pt x="404710" y="41490"/>
                </a:lnTo>
                <a:lnTo>
                  <a:pt x="405142" y="42138"/>
                </a:lnTo>
                <a:lnTo>
                  <a:pt x="405409" y="42951"/>
                </a:lnTo>
                <a:lnTo>
                  <a:pt x="406158" y="42303"/>
                </a:lnTo>
                <a:lnTo>
                  <a:pt x="406781" y="41986"/>
                </a:lnTo>
                <a:lnTo>
                  <a:pt x="406958" y="41516"/>
                </a:lnTo>
                <a:lnTo>
                  <a:pt x="407073" y="41198"/>
                </a:lnTo>
                <a:close/>
              </a:path>
              <a:path w="623570" h="230504">
                <a:moveTo>
                  <a:pt x="412851" y="35877"/>
                </a:moveTo>
                <a:lnTo>
                  <a:pt x="411861" y="33959"/>
                </a:lnTo>
                <a:lnTo>
                  <a:pt x="411149" y="32169"/>
                </a:lnTo>
                <a:lnTo>
                  <a:pt x="408952" y="29006"/>
                </a:lnTo>
                <a:lnTo>
                  <a:pt x="406247" y="29337"/>
                </a:lnTo>
                <a:lnTo>
                  <a:pt x="405841" y="33083"/>
                </a:lnTo>
                <a:lnTo>
                  <a:pt x="405892" y="35585"/>
                </a:lnTo>
                <a:lnTo>
                  <a:pt x="406946" y="37033"/>
                </a:lnTo>
                <a:lnTo>
                  <a:pt x="408584" y="39293"/>
                </a:lnTo>
                <a:lnTo>
                  <a:pt x="410705" y="37934"/>
                </a:lnTo>
                <a:lnTo>
                  <a:pt x="412851" y="35877"/>
                </a:lnTo>
                <a:close/>
              </a:path>
              <a:path w="623570" h="230504">
                <a:moveTo>
                  <a:pt x="416013" y="26225"/>
                </a:moveTo>
                <a:lnTo>
                  <a:pt x="413550" y="22796"/>
                </a:lnTo>
                <a:lnTo>
                  <a:pt x="412216" y="20980"/>
                </a:lnTo>
                <a:lnTo>
                  <a:pt x="411949" y="20955"/>
                </a:lnTo>
                <a:lnTo>
                  <a:pt x="411746" y="20878"/>
                </a:lnTo>
                <a:lnTo>
                  <a:pt x="410946" y="27482"/>
                </a:lnTo>
                <a:lnTo>
                  <a:pt x="416013" y="26225"/>
                </a:lnTo>
                <a:close/>
              </a:path>
              <a:path w="623570" h="230504">
                <a:moveTo>
                  <a:pt x="416267" y="31661"/>
                </a:moveTo>
                <a:lnTo>
                  <a:pt x="415759" y="31013"/>
                </a:lnTo>
                <a:lnTo>
                  <a:pt x="415455" y="30365"/>
                </a:lnTo>
                <a:lnTo>
                  <a:pt x="413956" y="29476"/>
                </a:lnTo>
                <a:lnTo>
                  <a:pt x="413689" y="30264"/>
                </a:lnTo>
                <a:lnTo>
                  <a:pt x="413143" y="31115"/>
                </a:lnTo>
                <a:lnTo>
                  <a:pt x="413372" y="32423"/>
                </a:lnTo>
                <a:lnTo>
                  <a:pt x="414248" y="33045"/>
                </a:lnTo>
                <a:lnTo>
                  <a:pt x="415239" y="33388"/>
                </a:lnTo>
                <a:lnTo>
                  <a:pt x="416267" y="32664"/>
                </a:lnTo>
                <a:lnTo>
                  <a:pt x="416267" y="31661"/>
                </a:lnTo>
                <a:close/>
              </a:path>
              <a:path w="623570" h="230504">
                <a:moveTo>
                  <a:pt x="420420" y="71043"/>
                </a:moveTo>
                <a:lnTo>
                  <a:pt x="418884" y="71005"/>
                </a:lnTo>
                <a:lnTo>
                  <a:pt x="418731" y="74625"/>
                </a:lnTo>
                <a:lnTo>
                  <a:pt x="419290" y="74637"/>
                </a:lnTo>
                <a:lnTo>
                  <a:pt x="419849" y="74663"/>
                </a:lnTo>
                <a:lnTo>
                  <a:pt x="420420" y="74676"/>
                </a:lnTo>
                <a:lnTo>
                  <a:pt x="420420" y="71043"/>
                </a:lnTo>
                <a:close/>
              </a:path>
              <a:path w="623570" h="230504">
                <a:moveTo>
                  <a:pt x="423443" y="175336"/>
                </a:moveTo>
                <a:lnTo>
                  <a:pt x="419404" y="172097"/>
                </a:lnTo>
                <a:lnTo>
                  <a:pt x="417436" y="171577"/>
                </a:lnTo>
                <a:lnTo>
                  <a:pt x="414642" y="170256"/>
                </a:lnTo>
                <a:lnTo>
                  <a:pt x="415734" y="177469"/>
                </a:lnTo>
                <a:lnTo>
                  <a:pt x="410768" y="180060"/>
                </a:lnTo>
                <a:lnTo>
                  <a:pt x="416991" y="187363"/>
                </a:lnTo>
                <a:lnTo>
                  <a:pt x="418211" y="184683"/>
                </a:lnTo>
                <a:lnTo>
                  <a:pt x="418757" y="182079"/>
                </a:lnTo>
                <a:lnTo>
                  <a:pt x="422808" y="177571"/>
                </a:lnTo>
                <a:lnTo>
                  <a:pt x="423443" y="175336"/>
                </a:lnTo>
                <a:close/>
              </a:path>
              <a:path w="623570" h="230504">
                <a:moveTo>
                  <a:pt x="423773" y="23418"/>
                </a:moveTo>
                <a:lnTo>
                  <a:pt x="422554" y="22377"/>
                </a:lnTo>
                <a:lnTo>
                  <a:pt x="421474" y="20751"/>
                </a:lnTo>
                <a:lnTo>
                  <a:pt x="420243" y="22352"/>
                </a:lnTo>
                <a:lnTo>
                  <a:pt x="419074" y="23304"/>
                </a:lnTo>
                <a:lnTo>
                  <a:pt x="418769" y="24472"/>
                </a:lnTo>
                <a:lnTo>
                  <a:pt x="418655" y="24955"/>
                </a:lnTo>
                <a:lnTo>
                  <a:pt x="420408" y="26517"/>
                </a:lnTo>
                <a:lnTo>
                  <a:pt x="421259" y="26492"/>
                </a:lnTo>
                <a:lnTo>
                  <a:pt x="422135" y="26454"/>
                </a:lnTo>
                <a:lnTo>
                  <a:pt x="423506" y="25146"/>
                </a:lnTo>
                <a:lnTo>
                  <a:pt x="423646" y="24244"/>
                </a:lnTo>
                <a:lnTo>
                  <a:pt x="423773" y="23418"/>
                </a:lnTo>
                <a:close/>
              </a:path>
              <a:path w="623570" h="230504">
                <a:moveTo>
                  <a:pt x="427037" y="39344"/>
                </a:moveTo>
                <a:lnTo>
                  <a:pt x="425919" y="38112"/>
                </a:lnTo>
                <a:lnTo>
                  <a:pt x="425030" y="37160"/>
                </a:lnTo>
                <a:lnTo>
                  <a:pt x="423735" y="35750"/>
                </a:lnTo>
                <a:lnTo>
                  <a:pt x="424027" y="39497"/>
                </a:lnTo>
                <a:lnTo>
                  <a:pt x="427037" y="39344"/>
                </a:lnTo>
                <a:close/>
              </a:path>
              <a:path w="623570" h="230504">
                <a:moveTo>
                  <a:pt x="434682" y="29400"/>
                </a:moveTo>
                <a:lnTo>
                  <a:pt x="433590" y="28486"/>
                </a:lnTo>
                <a:lnTo>
                  <a:pt x="425056" y="32397"/>
                </a:lnTo>
                <a:lnTo>
                  <a:pt x="432066" y="34467"/>
                </a:lnTo>
                <a:lnTo>
                  <a:pt x="434682" y="29400"/>
                </a:lnTo>
                <a:close/>
              </a:path>
              <a:path w="623570" h="230504">
                <a:moveTo>
                  <a:pt x="435762" y="48463"/>
                </a:moveTo>
                <a:lnTo>
                  <a:pt x="434949" y="47294"/>
                </a:lnTo>
                <a:lnTo>
                  <a:pt x="434682" y="47332"/>
                </a:lnTo>
                <a:lnTo>
                  <a:pt x="434022" y="47434"/>
                </a:lnTo>
                <a:lnTo>
                  <a:pt x="433438" y="47980"/>
                </a:lnTo>
                <a:lnTo>
                  <a:pt x="432676" y="48437"/>
                </a:lnTo>
                <a:lnTo>
                  <a:pt x="433260" y="49276"/>
                </a:lnTo>
                <a:lnTo>
                  <a:pt x="433590" y="49758"/>
                </a:lnTo>
                <a:lnTo>
                  <a:pt x="433933" y="50241"/>
                </a:lnTo>
                <a:lnTo>
                  <a:pt x="434530" y="49720"/>
                </a:lnTo>
                <a:lnTo>
                  <a:pt x="435229" y="49276"/>
                </a:lnTo>
                <a:lnTo>
                  <a:pt x="435762" y="48463"/>
                </a:lnTo>
                <a:close/>
              </a:path>
              <a:path w="623570" h="230504">
                <a:moveTo>
                  <a:pt x="445808" y="82029"/>
                </a:moveTo>
                <a:lnTo>
                  <a:pt x="441020" y="84937"/>
                </a:lnTo>
                <a:lnTo>
                  <a:pt x="443026" y="86766"/>
                </a:lnTo>
                <a:lnTo>
                  <a:pt x="445198" y="89966"/>
                </a:lnTo>
                <a:lnTo>
                  <a:pt x="445808" y="82029"/>
                </a:lnTo>
                <a:close/>
              </a:path>
              <a:path w="623570" h="230504">
                <a:moveTo>
                  <a:pt x="449491" y="54025"/>
                </a:moveTo>
                <a:lnTo>
                  <a:pt x="449287" y="52870"/>
                </a:lnTo>
                <a:lnTo>
                  <a:pt x="446036" y="52717"/>
                </a:lnTo>
                <a:lnTo>
                  <a:pt x="444169" y="53606"/>
                </a:lnTo>
                <a:lnTo>
                  <a:pt x="443788" y="54533"/>
                </a:lnTo>
                <a:lnTo>
                  <a:pt x="442912" y="56692"/>
                </a:lnTo>
                <a:lnTo>
                  <a:pt x="444690" y="57962"/>
                </a:lnTo>
                <a:lnTo>
                  <a:pt x="448551" y="58293"/>
                </a:lnTo>
                <a:lnTo>
                  <a:pt x="449491" y="54025"/>
                </a:lnTo>
                <a:close/>
              </a:path>
              <a:path w="623570" h="230504">
                <a:moveTo>
                  <a:pt x="454266" y="42545"/>
                </a:moveTo>
                <a:lnTo>
                  <a:pt x="447713" y="45720"/>
                </a:lnTo>
                <a:lnTo>
                  <a:pt x="446786" y="49237"/>
                </a:lnTo>
                <a:lnTo>
                  <a:pt x="454266" y="49974"/>
                </a:lnTo>
                <a:lnTo>
                  <a:pt x="454266" y="42545"/>
                </a:lnTo>
                <a:close/>
              </a:path>
              <a:path w="623570" h="230504">
                <a:moveTo>
                  <a:pt x="467982" y="36118"/>
                </a:moveTo>
                <a:lnTo>
                  <a:pt x="462089" y="40030"/>
                </a:lnTo>
                <a:lnTo>
                  <a:pt x="462000" y="40373"/>
                </a:lnTo>
                <a:lnTo>
                  <a:pt x="465658" y="42557"/>
                </a:lnTo>
                <a:lnTo>
                  <a:pt x="466305" y="40792"/>
                </a:lnTo>
                <a:lnTo>
                  <a:pt x="467982" y="36118"/>
                </a:lnTo>
                <a:close/>
              </a:path>
              <a:path w="623570" h="230504">
                <a:moveTo>
                  <a:pt x="468185" y="57810"/>
                </a:moveTo>
                <a:lnTo>
                  <a:pt x="467423" y="53098"/>
                </a:lnTo>
                <a:lnTo>
                  <a:pt x="466902" y="52324"/>
                </a:lnTo>
                <a:lnTo>
                  <a:pt x="462318" y="49999"/>
                </a:lnTo>
                <a:lnTo>
                  <a:pt x="468185" y="57810"/>
                </a:lnTo>
                <a:close/>
              </a:path>
              <a:path w="623570" h="230504">
                <a:moveTo>
                  <a:pt x="482130" y="42570"/>
                </a:moveTo>
                <a:lnTo>
                  <a:pt x="482003" y="42557"/>
                </a:lnTo>
                <a:lnTo>
                  <a:pt x="481139" y="37592"/>
                </a:lnTo>
                <a:lnTo>
                  <a:pt x="480275" y="37452"/>
                </a:lnTo>
                <a:lnTo>
                  <a:pt x="474179" y="41770"/>
                </a:lnTo>
                <a:lnTo>
                  <a:pt x="477050" y="42214"/>
                </a:lnTo>
                <a:lnTo>
                  <a:pt x="479120" y="45046"/>
                </a:lnTo>
                <a:lnTo>
                  <a:pt x="481952" y="42608"/>
                </a:lnTo>
                <a:lnTo>
                  <a:pt x="482130" y="42570"/>
                </a:lnTo>
                <a:close/>
              </a:path>
              <a:path w="623570" h="230504">
                <a:moveTo>
                  <a:pt x="493674" y="43611"/>
                </a:moveTo>
                <a:lnTo>
                  <a:pt x="486930" y="30480"/>
                </a:lnTo>
                <a:lnTo>
                  <a:pt x="485698" y="35623"/>
                </a:lnTo>
                <a:lnTo>
                  <a:pt x="487400" y="40601"/>
                </a:lnTo>
                <a:lnTo>
                  <a:pt x="482130" y="42570"/>
                </a:lnTo>
                <a:lnTo>
                  <a:pt x="482828" y="43751"/>
                </a:lnTo>
                <a:lnTo>
                  <a:pt x="483412" y="45034"/>
                </a:lnTo>
                <a:lnTo>
                  <a:pt x="485800" y="47917"/>
                </a:lnTo>
                <a:lnTo>
                  <a:pt x="487984" y="49022"/>
                </a:lnTo>
                <a:lnTo>
                  <a:pt x="490004" y="47459"/>
                </a:lnTo>
                <a:lnTo>
                  <a:pt x="492036" y="45872"/>
                </a:lnTo>
                <a:lnTo>
                  <a:pt x="493674" y="43611"/>
                </a:lnTo>
                <a:close/>
              </a:path>
              <a:path w="623570" h="230504">
                <a:moveTo>
                  <a:pt x="502018" y="19888"/>
                </a:moveTo>
                <a:lnTo>
                  <a:pt x="494487" y="15595"/>
                </a:lnTo>
                <a:lnTo>
                  <a:pt x="492302" y="16319"/>
                </a:lnTo>
                <a:lnTo>
                  <a:pt x="487438" y="24955"/>
                </a:lnTo>
                <a:lnTo>
                  <a:pt x="491782" y="25019"/>
                </a:lnTo>
                <a:lnTo>
                  <a:pt x="496176" y="26784"/>
                </a:lnTo>
                <a:lnTo>
                  <a:pt x="498906" y="21564"/>
                </a:lnTo>
                <a:lnTo>
                  <a:pt x="499364" y="20701"/>
                </a:lnTo>
                <a:lnTo>
                  <a:pt x="500875" y="20383"/>
                </a:lnTo>
                <a:lnTo>
                  <a:pt x="502018" y="19888"/>
                </a:lnTo>
                <a:close/>
              </a:path>
              <a:path w="623570" h="230504">
                <a:moveTo>
                  <a:pt x="509333" y="0"/>
                </a:moveTo>
                <a:lnTo>
                  <a:pt x="506387" y="0"/>
                </a:lnTo>
                <a:lnTo>
                  <a:pt x="505396" y="711"/>
                </a:lnTo>
                <a:lnTo>
                  <a:pt x="505421" y="1422"/>
                </a:lnTo>
                <a:lnTo>
                  <a:pt x="505523" y="3746"/>
                </a:lnTo>
                <a:lnTo>
                  <a:pt x="507047" y="2235"/>
                </a:lnTo>
                <a:lnTo>
                  <a:pt x="509333" y="0"/>
                </a:lnTo>
                <a:close/>
              </a:path>
              <a:path w="623570" h="230504">
                <a:moveTo>
                  <a:pt x="535203" y="29248"/>
                </a:moveTo>
                <a:lnTo>
                  <a:pt x="534733" y="28968"/>
                </a:lnTo>
                <a:lnTo>
                  <a:pt x="533806" y="28397"/>
                </a:lnTo>
                <a:lnTo>
                  <a:pt x="532968" y="29375"/>
                </a:lnTo>
                <a:lnTo>
                  <a:pt x="531266" y="31318"/>
                </a:lnTo>
                <a:lnTo>
                  <a:pt x="532130" y="31775"/>
                </a:lnTo>
                <a:lnTo>
                  <a:pt x="532980" y="32245"/>
                </a:lnTo>
                <a:lnTo>
                  <a:pt x="533844" y="32702"/>
                </a:lnTo>
                <a:lnTo>
                  <a:pt x="534289" y="31546"/>
                </a:lnTo>
                <a:lnTo>
                  <a:pt x="535203" y="29248"/>
                </a:lnTo>
                <a:close/>
              </a:path>
              <a:path w="623570" h="230504">
                <a:moveTo>
                  <a:pt x="551091" y="30708"/>
                </a:moveTo>
                <a:lnTo>
                  <a:pt x="550151" y="30035"/>
                </a:lnTo>
                <a:lnTo>
                  <a:pt x="549617" y="29438"/>
                </a:lnTo>
                <a:lnTo>
                  <a:pt x="548957" y="29260"/>
                </a:lnTo>
                <a:lnTo>
                  <a:pt x="548601" y="29159"/>
                </a:lnTo>
                <a:lnTo>
                  <a:pt x="548043" y="29794"/>
                </a:lnTo>
                <a:lnTo>
                  <a:pt x="547585" y="30086"/>
                </a:lnTo>
                <a:lnTo>
                  <a:pt x="548081" y="30721"/>
                </a:lnTo>
                <a:lnTo>
                  <a:pt x="548513" y="31457"/>
                </a:lnTo>
                <a:lnTo>
                  <a:pt x="549135" y="31915"/>
                </a:lnTo>
                <a:lnTo>
                  <a:pt x="549300" y="32042"/>
                </a:lnTo>
                <a:lnTo>
                  <a:pt x="550075" y="31356"/>
                </a:lnTo>
                <a:lnTo>
                  <a:pt x="551091" y="30708"/>
                </a:lnTo>
                <a:close/>
              </a:path>
              <a:path w="623570" h="230504">
                <a:moveTo>
                  <a:pt x="551916" y="24130"/>
                </a:moveTo>
                <a:lnTo>
                  <a:pt x="551434" y="22733"/>
                </a:lnTo>
                <a:lnTo>
                  <a:pt x="550164" y="22872"/>
                </a:lnTo>
                <a:lnTo>
                  <a:pt x="548970" y="23126"/>
                </a:lnTo>
                <a:lnTo>
                  <a:pt x="547497" y="23406"/>
                </a:lnTo>
                <a:lnTo>
                  <a:pt x="549084" y="26187"/>
                </a:lnTo>
                <a:lnTo>
                  <a:pt x="550456" y="25565"/>
                </a:lnTo>
                <a:lnTo>
                  <a:pt x="551700" y="24345"/>
                </a:lnTo>
                <a:lnTo>
                  <a:pt x="551916" y="24130"/>
                </a:lnTo>
                <a:close/>
              </a:path>
              <a:path w="623570" h="230504">
                <a:moveTo>
                  <a:pt x="557657" y="33642"/>
                </a:moveTo>
                <a:lnTo>
                  <a:pt x="556234" y="32486"/>
                </a:lnTo>
                <a:lnTo>
                  <a:pt x="554875" y="30505"/>
                </a:lnTo>
                <a:lnTo>
                  <a:pt x="553453" y="32308"/>
                </a:lnTo>
                <a:lnTo>
                  <a:pt x="552221" y="33210"/>
                </a:lnTo>
                <a:lnTo>
                  <a:pt x="551624" y="36309"/>
                </a:lnTo>
                <a:lnTo>
                  <a:pt x="553008" y="37807"/>
                </a:lnTo>
                <a:lnTo>
                  <a:pt x="555993" y="37338"/>
                </a:lnTo>
                <a:lnTo>
                  <a:pt x="557377" y="35712"/>
                </a:lnTo>
                <a:lnTo>
                  <a:pt x="557517" y="34594"/>
                </a:lnTo>
                <a:lnTo>
                  <a:pt x="557657" y="33642"/>
                </a:lnTo>
                <a:close/>
              </a:path>
              <a:path w="623570" h="230504">
                <a:moveTo>
                  <a:pt x="560527" y="24917"/>
                </a:moveTo>
                <a:lnTo>
                  <a:pt x="559650" y="23482"/>
                </a:lnTo>
                <a:lnTo>
                  <a:pt x="553364" y="23482"/>
                </a:lnTo>
                <a:lnTo>
                  <a:pt x="555371" y="31038"/>
                </a:lnTo>
                <a:lnTo>
                  <a:pt x="557593" y="28409"/>
                </a:lnTo>
                <a:lnTo>
                  <a:pt x="559054" y="26657"/>
                </a:lnTo>
                <a:lnTo>
                  <a:pt x="560527" y="24917"/>
                </a:lnTo>
                <a:close/>
              </a:path>
              <a:path w="623570" h="230504">
                <a:moveTo>
                  <a:pt x="563943" y="11328"/>
                </a:moveTo>
                <a:lnTo>
                  <a:pt x="562444" y="4457"/>
                </a:lnTo>
                <a:lnTo>
                  <a:pt x="555409" y="10185"/>
                </a:lnTo>
                <a:lnTo>
                  <a:pt x="562737" y="12319"/>
                </a:lnTo>
                <a:lnTo>
                  <a:pt x="563943" y="11328"/>
                </a:lnTo>
                <a:close/>
              </a:path>
              <a:path w="623570" h="230504">
                <a:moveTo>
                  <a:pt x="574878" y="9296"/>
                </a:moveTo>
                <a:lnTo>
                  <a:pt x="569925" y="4457"/>
                </a:lnTo>
                <a:lnTo>
                  <a:pt x="565746" y="11264"/>
                </a:lnTo>
                <a:lnTo>
                  <a:pt x="566877" y="12573"/>
                </a:lnTo>
                <a:lnTo>
                  <a:pt x="569010" y="11709"/>
                </a:lnTo>
                <a:lnTo>
                  <a:pt x="574878" y="9296"/>
                </a:lnTo>
                <a:close/>
              </a:path>
              <a:path w="623570" h="230504">
                <a:moveTo>
                  <a:pt x="581571" y="22466"/>
                </a:moveTo>
                <a:lnTo>
                  <a:pt x="580250" y="19418"/>
                </a:lnTo>
                <a:lnTo>
                  <a:pt x="578421" y="19850"/>
                </a:lnTo>
                <a:lnTo>
                  <a:pt x="574573" y="21958"/>
                </a:lnTo>
                <a:lnTo>
                  <a:pt x="572287" y="22745"/>
                </a:lnTo>
                <a:lnTo>
                  <a:pt x="569696" y="23863"/>
                </a:lnTo>
                <a:lnTo>
                  <a:pt x="578853" y="27343"/>
                </a:lnTo>
                <a:lnTo>
                  <a:pt x="579424" y="26695"/>
                </a:lnTo>
                <a:lnTo>
                  <a:pt x="580072" y="26289"/>
                </a:lnTo>
                <a:lnTo>
                  <a:pt x="580682" y="24269"/>
                </a:lnTo>
                <a:lnTo>
                  <a:pt x="581571" y="22466"/>
                </a:lnTo>
                <a:close/>
              </a:path>
              <a:path w="623570" h="230504">
                <a:moveTo>
                  <a:pt x="594309" y="13309"/>
                </a:moveTo>
                <a:lnTo>
                  <a:pt x="584682" y="11328"/>
                </a:lnTo>
                <a:lnTo>
                  <a:pt x="588010" y="15824"/>
                </a:lnTo>
                <a:lnTo>
                  <a:pt x="588645" y="15976"/>
                </a:lnTo>
                <a:lnTo>
                  <a:pt x="594309" y="13309"/>
                </a:lnTo>
                <a:close/>
              </a:path>
              <a:path w="623570" h="230504">
                <a:moveTo>
                  <a:pt x="623506" y="14770"/>
                </a:moveTo>
                <a:lnTo>
                  <a:pt x="619696" y="9855"/>
                </a:lnTo>
                <a:lnTo>
                  <a:pt x="616077" y="13792"/>
                </a:lnTo>
                <a:lnTo>
                  <a:pt x="611809" y="14617"/>
                </a:lnTo>
                <a:lnTo>
                  <a:pt x="613625" y="20535"/>
                </a:lnTo>
                <a:lnTo>
                  <a:pt x="621334" y="19786"/>
                </a:lnTo>
                <a:lnTo>
                  <a:pt x="623506" y="14770"/>
                </a:lnTo>
                <a:close/>
              </a:path>
            </a:pathLst>
          </a:custGeom>
          <a:solidFill>
            <a:srgbClr val="08395D">
              <a:alpha val="46000"/>
            </a:srgbClr>
          </a:solidFill>
        </p:spPr>
        <p:txBody>
          <a:bodyPr wrap="square" lIns="0" tIns="0" rIns="0" bIns="0" rtlCol="0"/>
          <a:lstStyle/>
          <a:p>
            <a:endParaRPr/>
          </a:p>
        </p:txBody>
      </p:sp>
      <p:sp>
        <p:nvSpPr>
          <p:cNvPr id="238" name="bg object 238"/>
          <p:cNvSpPr/>
          <p:nvPr/>
        </p:nvSpPr>
        <p:spPr>
          <a:xfrm>
            <a:off x="7644486" y="3904665"/>
            <a:ext cx="694055" cy="254635"/>
          </a:xfrm>
          <a:custGeom>
            <a:avLst/>
            <a:gdLst/>
            <a:ahLst/>
            <a:cxnLst/>
            <a:rect l="l" t="t" r="r" b="b"/>
            <a:pathLst>
              <a:path w="694054" h="254635">
                <a:moveTo>
                  <a:pt x="16446" y="238404"/>
                </a:moveTo>
                <a:lnTo>
                  <a:pt x="12865" y="237096"/>
                </a:lnTo>
                <a:lnTo>
                  <a:pt x="12750" y="232460"/>
                </a:lnTo>
                <a:lnTo>
                  <a:pt x="5334" y="229146"/>
                </a:lnTo>
                <a:lnTo>
                  <a:pt x="2870" y="229882"/>
                </a:lnTo>
                <a:lnTo>
                  <a:pt x="0" y="233895"/>
                </a:lnTo>
                <a:lnTo>
                  <a:pt x="4851" y="239712"/>
                </a:lnTo>
                <a:lnTo>
                  <a:pt x="5270" y="248094"/>
                </a:lnTo>
                <a:lnTo>
                  <a:pt x="5283" y="248246"/>
                </a:lnTo>
                <a:lnTo>
                  <a:pt x="5283" y="248094"/>
                </a:lnTo>
                <a:lnTo>
                  <a:pt x="8191" y="246773"/>
                </a:lnTo>
                <a:lnTo>
                  <a:pt x="11404" y="245846"/>
                </a:lnTo>
                <a:lnTo>
                  <a:pt x="15354" y="242925"/>
                </a:lnTo>
                <a:lnTo>
                  <a:pt x="15646" y="240322"/>
                </a:lnTo>
                <a:lnTo>
                  <a:pt x="16446" y="238404"/>
                </a:lnTo>
                <a:close/>
              </a:path>
              <a:path w="694054" h="254635">
                <a:moveTo>
                  <a:pt x="25400" y="242417"/>
                </a:moveTo>
                <a:lnTo>
                  <a:pt x="19405" y="240461"/>
                </a:lnTo>
                <a:lnTo>
                  <a:pt x="19088" y="240639"/>
                </a:lnTo>
                <a:lnTo>
                  <a:pt x="19354" y="245084"/>
                </a:lnTo>
                <a:lnTo>
                  <a:pt x="22860" y="243547"/>
                </a:lnTo>
                <a:lnTo>
                  <a:pt x="25400" y="242417"/>
                </a:lnTo>
                <a:close/>
              </a:path>
              <a:path w="694054" h="254635">
                <a:moveTo>
                  <a:pt x="41592" y="234556"/>
                </a:moveTo>
                <a:lnTo>
                  <a:pt x="41008" y="233121"/>
                </a:lnTo>
                <a:lnTo>
                  <a:pt x="37947" y="232244"/>
                </a:lnTo>
                <a:lnTo>
                  <a:pt x="35953" y="232867"/>
                </a:lnTo>
                <a:lnTo>
                  <a:pt x="35534" y="236270"/>
                </a:lnTo>
                <a:lnTo>
                  <a:pt x="37744" y="236969"/>
                </a:lnTo>
                <a:lnTo>
                  <a:pt x="39928" y="237731"/>
                </a:lnTo>
                <a:lnTo>
                  <a:pt x="41363" y="235000"/>
                </a:lnTo>
                <a:lnTo>
                  <a:pt x="41592" y="234556"/>
                </a:lnTo>
                <a:close/>
              </a:path>
              <a:path w="694054" h="254635">
                <a:moveTo>
                  <a:pt x="83756" y="238721"/>
                </a:moveTo>
                <a:lnTo>
                  <a:pt x="83121" y="237121"/>
                </a:lnTo>
                <a:lnTo>
                  <a:pt x="82994" y="235800"/>
                </a:lnTo>
                <a:lnTo>
                  <a:pt x="81661" y="236194"/>
                </a:lnTo>
                <a:lnTo>
                  <a:pt x="79679" y="236207"/>
                </a:lnTo>
                <a:lnTo>
                  <a:pt x="79159" y="237083"/>
                </a:lnTo>
                <a:lnTo>
                  <a:pt x="78422" y="238366"/>
                </a:lnTo>
                <a:lnTo>
                  <a:pt x="78740" y="240258"/>
                </a:lnTo>
                <a:lnTo>
                  <a:pt x="78498" y="243179"/>
                </a:lnTo>
                <a:lnTo>
                  <a:pt x="80975" y="241439"/>
                </a:lnTo>
                <a:lnTo>
                  <a:pt x="82600" y="240842"/>
                </a:lnTo>
                <a:lnTo>
                  <a:pt x="83756" y="238721"/>
                </a:lnTo>
                <a:close/>
              </a:path>
              <a:path w="694054" h="254635">
                <a:moveTo>
                  <a:pt x="94094" y="33058"/>
                </a:moveTo>
                <a:lnTo>
                  <a:pt x="93421" y="32029"/>
                </a:lnTo>
                <a:lnTo>
                  <a:pt x="86474" y="32956"/>
                </a:lnTo>
                <a:lnTo>
                  <a:pt x="84010" y="32689"/>
                </a:lnTo>
                <a:lnTo>
                  <a:pt x="83299" y="28257"/>
                </a:lnTo>
                <a:lnTo>
                  <a:pt x="79730" y="30949"/>
                </a:lnTo>
                <a:lnTo>
                  <a:pt x="82448" y="34798"/>
                </a:lnTo>
                <a:lnTo>
                  <a:pt x="85598" y="36817"/>
                </a:lnTo>
                <a:lnTo>
                  <a:pt x="90131" y="36195"/>
                </a:lnTo>
                <a:lnTo>
                  <a:pt x="89916" y="36423"/>
                </a:lnTo>
                <a:lnTo>
                  <a:pt x="90195" y="36334"/>
                </a:lnTo>
                <a:lnTo>
                  <a:pt x="94094" y="33058"/>
                </a:lnTo>
                <a:close/>
              </a:path>
              <a:path w="694054" h="254635">
                <a:moveTo>
                  <a:pt x="99644" y="239064"/>
                </a:moveTo>
                <a:lnTo>
                  <a:pt x="97790" y="236486"/>
                </a:lnTo>
                <a:lnTo>
                  <a:pt x="95542" y="236702"/>
                </a:lnTo>
                <a:lnTo>
                  <a:pt x="94335" y="237134"/>
                </a:lnTo>
                <a:lnTo>
                  <a:pt x="93078" y="237604"/>
                </a:lnTo>
                <a:lnTo>
                  <a:pt x="92075" y="238798"/>
                </a:lnTo>
                <a:lnTo>
                  <a:pt x="90970" y="239674"/>
                </a:lnTo>
                <a:lnTo>
                  <a:pt x="91554" y="241401"/>
                </a:lnTo>
                <a:lnTo>
                  <a:pt x="93141" y="241287"/>
                </a:lnTo>
                <a:lnTo>
                  <a:pt x="94830" y="241503"/>
                </a:lnTo>
                <a:lnTo>
                  <a:pt x="96278" y="240995"/>
                </a:lnTo>
                <a:lnTo>
                  <a:pt x="97917" y="240423"/>
                </a:lnTo>
                <a:lnTo>
                  <a:pt x="99644" y="239064"/>
                </a:lnTo>
                <a:close/>
              </a:path>
              <a:path w="694054" h="254635">
                <a:moveTo>
                  <a:pt x="109308" y="244487"/>
                </a:moveTo>
                <a:lnTo>
                  <a:pt x="105105" y="241706"/>
                </a:lnTo>
                <a:lnTo>
                  <a:pt x="104648" y="244360"/>
                </a:lnTo>
                <a:lnTo>
                  <a:pt x="104343" y="246227"/>
                </a:lnTo>
                <a:lnTo>
                  <a:pt x="103847" y="249135"/>
                </a:lnTo>
                <a:lnTo>
                  <a:pt x="109308" y="244487"/>
                </a:lnTo>
                <a:close/>
              </a:path>
              <a:path w="694054" h="254635">
                <a:moveTo>
                  <a:pt x="114058" y="218655"/>
                </a:moveTo>
                <a:lnTo>
                  <a:pt x="109842" y="217449"/>
                </a:lnTo>
                <a:lnTo>
                  <a:pt x="106641" y="218135"/>
                </a:lnTo>
                <a:lnTo>
                  <a:pt x="104063" y="220599"/>
                </a:lnTo>
                <a:lnTo>
                  <a:pt x="104762" y="230060"/>
                </a:lnTo>
                <a:lnTo>
                  <a:pt x="109004" y="230060"/>
                </a:lnTo>
                <a:lnTo>
                  <a:pt x="107492" y="226834"/>
                </a:lnTo>
                <a:lnTo>
                  <a:pt x="108038" y="224675"/>
                </a:lnTo>
                <a:lnTo>
                  <a:pt x="111772" y="227203"/>
                </a:lnTo>
                <a:lnTo>
                  <a:pt x="114058" y="218655"/>
                </a:lnTo>
                <a:close/>
              </a:path>
              <a:path w="694054" h="254635">
                <a:moveTo>
                  <a:pt x="130238" y="239852"/>
                </a:moveTo>
                <a:lnTo>
                  <a:pt x="128320" y="236423"/>
                </a:lnTo>
                <a:lnTo>
                  <a:pt x="125272" y="241960"/>
                </a:lnTo>
                <a:lnTo>
                  <a:pt x="130238" y="239852"/>
                </a:lnTo>
                <a:close/>
              </a:path>
              <a:path w="694054" h="254635">
                <a:moveTo>
                  <a:pt x="149364" y="239801"/>
                </a:moveTo>
                <a:lnTo>
                  <a:pt x="148120" y="239458"/>
                </a:lnTo>
                <a:lnTo>
                  <a:pt x="146875" y="239102"/>
                </a:lnTo>
                <a:lnTo>
                  <a:pt x="145643" y="238760"/>
                </a:lnTo>
                <a:lnTo>
                  <a:pt x="145110" y="240004"/>
                </a:lnTo>
                <a:lnTo>
                  <a:pt x="146227" y="240639"/>
                </a:lnTo>
                <a:lnTo>
                  <a:pt x="148450" y="241935"/>
                </a:lnTo>
                <a:lnTo>
                  <a:pt x="149364" y="239801"/>
                </a:lnTo>
                <a:close/>
              </a:path>
              <a:path w="694054" h="254635">
                <a:moveTo>
                  <a:pt x="182460" y="236969"/>
                </a:moveTo>
                <a:lnTo>
                  <a:pt x="172377" y="232791"/>
                </a:lnTo>
                <a:lnTo>
                  <a:pt x="170319" y="239001"/>
                </a:lnTo>
                <a:lnTo>
                  <a:pt x="174599" y="240118"/>
                </a:lnTo>
                <a:lnTo>
                  <a:pt x="178181" y="239483"/>
                </a:lnTo>
                <a:lnTo>
                  <a:pt x="182460" y="236969"/>
                </a:lnTo>
                <a:close/>
              </a:path>
              <a:path w="694054" h="254635">
                <a:moveTo>
                  <a:pt x="188976" y="26365"/>
                </a:moveTo>
                <a:lnTo>
                  <a:pt x="188290" y="25717"/>
                </a:lnTo>
                <a:lnTo>
                  <a:pt x="187604" y="25057"/>
                </a:lnTo>
                <a:lnTo>
                  <a:pt x="186905" y="24396"/>
                </a:lnTo>
                <a:lnTo>
                  <a:pt x="187121" y="25336"/>
                </a:lnTo>
                <a:lnTo>
                  <a:pt x="187325" y="26289"/>
                </a:lnTo>
                <a:lnTo>
                  <a:pt x="187540" y="27228"/>
                </a:lnTo>
                <a:lnTo>
                  <a:pt x="188023" y="26936"/>
                </a:lnTo>
                <a:lnTo>
                  <a:pt x="188506" y="26657"/>
                </a:lnTo>
                <a:lnTo>
                  <a:pt x="188976" y="26365"/>
                </a:lnTo>
                <a:close/>
              </a:path>
              <a:path w="694054" h="254635">
                <a:moveTo>
                  <a:pt x="229273" y="3225"/>
                </a:moveTo>
                <a:lnTo>
                  <a:pt x="225958" y="1752"/>
                </a:lnTo>
                <a:lnTo>
                  <a:pt x="222796" y="6921"/>
                </a:lnTo>
                <a:lnTo>
                  <a:pt x="226771" y="6197"/>
                </a:lnTo>
                <a:lnTo>
                  <a:pt x="226987" y="4787"/>
                </a:lnTo>
                <a:lnTo>
                  <a:pt x="229273" y="3225"/>
                </a:lnTo>
                <a:close/>
              </a:path>
              <a:path w="694054" h="254635">
                <a:moveTo>
                  <a:pt x="231508" y="4940"/>
                </a:moveTo>
                <a:lnTo>
                  <a:pt x="227037" y="6184"/>
                </a:lnTo>
                <a:lnTo>
                  <a:pt x="230289" y="7607"/>
                </a:lnTo>
                <a:lnTo>
                  <a:pt x="231508" y="4940"/>
                </a:lnTo>
                <a:close/>
              </a:path>
              <a:path w="694054" h="254635">
                <a:moveTo>
                  <a:pt x="233540" y="52552"/>
                </a:moveTo>
                <a:lnTo>
                  <a:pt x="233375" y="52501"/>
                </a:lnTo>
                <a:lnTo>
                  <a:pt x="233476" y="52628"/>
                </a:lnTo>
                <a:close/>
              </a:path>
              <a:path w="694054" h="254635">
                <a:moveTo>
                  <a:pt x="241566" y="104444"/>
                </a:moveTo>
                <a:lnTo>
                  <a:pt x="241528" y="104317"/>
                </a:lnTo>
                <a:lnTo>
                  <a:pt x="239953" y="104317"/>
                </a:lnTo>
                <a:lnTo>
                  <a:pt x="239509" y="104444"/>
                </a:lnTo>
                <a:lnTo>
                  <a:pt x="241566" y="104444"/>
                </a:lnTo>
                <a:close/>
              </a:path>
              <a:path w="694054" h="254635">
                <a:moveTo>
                  <a:pt x="246265" y="85877"/>
                </a:moveTo>
                <a:close/>
              </a:path>
              <a:path w="694054" h="254635">
                <a:moveTo>
                  <a:pt x="247954" y="76047"/>
                </a:moveTo>
                <a:lnTo>
                  <a:pt x="245897" y="74853"/>
                </a:lnTo>
                <a:lnTo>
                  <a:pt x="242773" y="74396"/>
                </a:lnTo>
                <a:lnTo>
                  <a:pt x="234378" y="80264"/>
                </a:lnTo>
                <a:lnTo>
                  <a:pt x="237477" y="85178"/>
                </a:lnTo>
                <a:lnTo>
                  <a:pt x="243497" y="81407"/>
                </a:lnTo>
                <a:lnTo>
                  <a:pt x="246240" y="85852"/>
                </a:lnTo>
                <a:lnTo>
                  <a:pt x="246468" y="83832"/>
                </a:lnTo>
                <a:lnTo>
                  <a:pt x="246532" y="81775"/>
                </a:lnTo>
                <a:lnTo>
                  <a:pt x="247015" y="79832"/>
                </a:lnTo>
                <a:lnTo>
                  <a:pt x="247954" y="76047"/>
                </a:lnTo>
                <a:close/>
              </a:path>
              <a:path w="694054" h="254635">
                <a:moveTo>
                  <a:pt x="248500" y="2336"/>
                </a:moveTo>
                <a:lnTo>
                  <a:pt x="246418" y="2768"/>
                </a:lnTo>
                <a:lnTo>
                  <a:pt x="244868" y="2819"/>
                </a:lnTo>
                <a:lnTo>
                  <a:pt x="243586" y="3441"/>
                </a:lnTo>
                <a:lnTo>
                  <a:pt x="242887" y="3771"/>
                </a:lnTo>
                <a:lnTo>
                  <a:pt x="242633" y="5054"/>
                </a:lnTo>
                <a:lnTo>
                  <a:pt x="242189" y="5905"/>
                </a:lnTo>
                <a:lnTo>
                  <a:pt x="243293" y="6184"/>
                </a:lnTo>
                <a:lnTo>
                  <a:pt x="244856" y="7073"/>
                </a:lnTo>
                <a:lnTo>
                  <a:pt x="246608" y="5689"/>
                </a:lnTo>
                <a:lnTo>
                  <a:pt x="247319" y="4076"/>
                </a:lnTo>
                <a:lnTo>
                  <a:pt x="248500" y="2336"/>
                </a:lnTo>
                <a:close/>
              </a:path>
              <a:path w="694054" h="254635">
                <a:moveTo>
                  <a:pt x="251485" y="225183"/>
                </a:moveTo>
                <a:lnTo>
                  <a:pt x="251383" y="223774"/>
                </a:lnTo>
                <a:lnTo>
                  <a:pt x="250863" y="220941"/>
                </a:lnTo>
                <a:lnTo>
                  <a:pt x="250952" y="220814"/>
                </a:lnTo>
                <a:lnTo>
                  <a:pt x="251015" y="220649"/>
                </a:lnTo>
                <a:lnTo>
                  <a:pt x="251040" y="220446"/>
                </a:lnTo>
                <a:lnTo>
                  <a:pt x="251002" y="220205"/>
                </a:lnTo>
                <a:lnTo>
                  <a:pt x="250913" y="220002"/>
                </a:lnTo>
                <a:lnTo>
                  <a:pt x="250774" y="219887"/>
                </a:lnTo>
                <a:lnTo>
                  <a:pt x="250964" y="217512"/>
                </a:lnTo>
                <a:lnTo>
                  <a:pt x="251383" y="212813"/>
                </a:lnTo>
                <a:lnTo>
                  <a:pt x="249770" y="212331"/>
                </a:lnTo>
                <a:lnTo>
                  <a:pt x="249237" y="213372"/>
                </a:lnTo>
                <a:lnTo>
                  <a:pt x="248107" y="214566"/>
                </a:lnTo>
                <a:lnTo>
                  <a:pt x="248691" y="216954"/>
                </a:lnTo>
                <a:lnTo>
                  <a:pt x="249567" y="218363"/>
                </a:lnTo>
                <a:lnTo>
                  <a:pt x="250342" y="219786"/>
                </a:lnTo>
                <a:lnTo>
                  <a:pt x="250063" y="219849"/>
                </a:lnTo>
                <a:lnTo>
                  <a:pt x="249936" y="220065"/>
                </a:lnTo>
                <a:lnTo>
                  <a:pt x="249872" y="220268"/>
                </a:lnTo>
                <a:lnTo>
                  <a:pt x="248894" y="219951"/>
                </a:lnTo>
                <a:lnTo>
                  <a:pt x="247967" y="219887"/>
                </a:lnTo>
                <a:lnTo>
                  <a:pt x="248170" y="222935"/>
                </a:lnTo>
                <a:lnTo>
                  <a:pt x="249085" y="224231"/>
                </a:lnTo>
                <a:lnTo>
                  <a:pt x="249809" y="225437"/>
                </a:lnTo>
                <a:lnTo>
                  <a:pt x="249897" y="225615"/>
                </a:lnTo>
                <a:lnTo>
                  <a:pt x="251485" y="225183"/>
                </a:lnTo>
                <a:close/>
              </a:path>
              <a:path w="694054" h="254635">
                <a:moveTo>
                  <a:pt x="256971" y="104825"/>
                </a:moveTo>
                <a:lnTo>
                  <a:pt x="255866" y="104444"/>
                </a:lnTo>
                <a:lnTo>
                  <a:pt x="241566" y="104444"/>
                </a:lnTo>
                <a:lnTo>
                  <a:pt x="241795" y="105270"/>
                </a:lnTo>
                <a:lnTo>
                  <a:pt x="241211" y="105270"/>
                </a:lnTo>
                <a:lnTo>
                  <a:pt x="238810" y="105943"/>
                </a:lnTo>
                <a:lnTo>
                  <a:pt x="238721" y="105549"/>
                </a:lnTo>
                <a:lnTo>
                  <a:pt x="238645" y="105270"/>
                </a:lnTo>
                <a:lnTo>
                  <a:pt x="238518" y="104825"/>
                </a:lnTo>
                <a:lnTo>
                  <a:pt x="239509" y="104444"/>
                </a:lnTo>
                <a:lnTo>
                  <a:pt x="234340" y="104444"/>
                </a:lnTo>
                <a:lnTo>
                  <a:pt x="233654" y="105943"/>
                </a:lnTo>
                <a:lnTo>
                  <a:pt x="233553" y="106172"/>
                </a:lnTo>
                <a:lnTo>
                  <a:pt x="226949" y="104317"/>
                </a:lnTo>
                <a:lnTo>
                  <a:pt x="227253" y="104317"/>
                </a:lnTo>
                <a:lnTo>
                  <a:pt x="224713" y="103911"/>
                </a:lnTo>
                <a:lnTo>
                  <a:pt x="221640" y="103289"/>
                </a:lnTo>
                <a:lnTo>
                  <a:pt x="222554" y="107365"/>
                </a:lnTo>
                <a:lnTo>
                  <a:pt x="221132" y="109905"/>
                </a:lnTo>
                <a:lnTo>
                  <a:pt x="216115" y="111747"/>
                </a:lnTo>
                <a:lnTo>
                  <a:pt x="215392" y="114681"/>
                </a:lnTo>
                <a:lnTo>
                  <a:pt x="215912" y="118414"/>
                </a:lnTo>
                <a:lnTo>
                  <a:pt x="217792" y="118999"/>
                </a:lnTo>
                <a:lnTo>
                  <a:pt x="224091" y="118554"/>
                </a:lnTo>
                <a:lnTo>
                  <a:pt x="228104" y="118757"/>
                </a:lnTo>
                <a:lnTo>
                  <a:pt x="232244" y="118757"/>
                </a:lnTo>
                <a:lnTo>
                  <a:pt x="232283" y="118554"/>
                </a:lnTo>
                <a:lnTo>
                  <a:pt x="232689" y="116586"/>
                </a:lnTo>
                <a:lnTo>
                  <a:pt x="228777" y="112890"/>
                </a:lnTo>
                <a:lnTo>
                  <a:pt x="232016" y="110871"/>
                </a:lnTo>
                <a:lnTo>
                  <a:pt x="234099" y="114985"/>
                </a:lnTo>
                <a:lnTo>
                  <a:pt x="236601" y="115506"/>
                </a:lnTo>
                <a:lnTo>
                  <a:pt x="243332" y="113398"/>
                </a:lnTo>
                <a:lnTo>
                  <a:pt x="243382" y="112890"/>
                </a:lnTo>
                <a:lnTo>
                  <a:pt x="243497" y="111747"/>
                </a:lnTo>
                <a:lnTo>
                  <a:pt x="243586" y="110871"/>
                </a:lnTo>
                <a:lnTo>
                  <a:pt x="243827" y="108610"/>
                </a:lnTo>
                <a:lnTo>
                  <a:pt x="245745" y="106172"/>
                </a:lnTo>
                <a:lnTo>
                  <a:pt x="245922" y="105943"/>
                </a:lnTo>
                <a:lnTo>
                  <a:pt x="246456" y="105270"/>
                </a:lnTo>
                <a:lnTo>
                  <a:pt x="250101" y="105270"/>
                </a:lnTo>
                <a:lnTo>
                  <a:pt x="252641" y="108229"/>
                </a:lnTo>
                <a:lnTo>
                  <a:pt x="256667" y="104825"/>
                </a:lnTo>
                <a:lnTo>
                  <a:pt x="256971" y="104825"/>
                </a:lnTo>
                <a:close/>
              </a:path>
              <a:path w="694054" h="254635">
                <a:moveTo>
                  <a:pt x="257733" y="87325"/>
                </a:moveTo>
                <a:lnTo>
                  <a:pt x="256476" y="81597"/>
                </a:lnTo>
                <a:lnTo>
                  <a:pt x="246430" y="85890"/>
                </a:lnTo>
                <a:lnTo>
                  <a:pt x="248424" y="86601"/>
                </a:lnTo>
                <a:lnTo>
                  <a:pt x="250812" y="86868"/>
                </a:lnTo>
                <a:lnTo>
                  <a:pt x="250875" y="89738"/>
                </a:lnTo>
                <a:lnTo>
                  <a:pt x="256819" y="88519"/>
                </a:lnTo>
                <a:lnTo>
                  <a:pt x="257733" y="87325"/>
                </a:lnTo>
                <a:close/>
              </a:path>
              <a:path w="694054" h="254635">
                <a:moveTo>
                  <a:pt x="259219" y="90576"/>
                </a:moveTo>
                <a:lnTo>
                  <a:pt x="252844" y="92608"/>
                </a:lnTo>
                <a:lnTo>
                  <a:pt x="250799" y="89916"/>
                </a:lnTo>
                <a:lnTo>
                  <a:pt x="244551" y="88049"/>
                </a:lnTo>
                <a:lnTo>
                  <a:pt x="244449" y="89916"/>
                </a:lnTo>
                <a:lnTo>
                  <a:pt x="244411" y="90576"/>
                </a:lnTo>
                <a:lnTo>
                  <a:pt x="244297" y="92608"/>
                </a:lnTo>
                <a:lnTo>
                  <a:pt x="244259" y="93484"/>
                </a:lnTo>
                <a:lnTo>
                  <a:pt x="241871" y="97116"/>
                </a:lnTo>
                <a:lnTo>
                  <a:pt x="236766" y="99682"/>
                </a:lnTo>
                <a:lnTo>
                  <a:pt x="236169" y="100444"/>
                </a:lnTo>
                <a:lnTo>
                  <a:pt x="234391" y="104317"/>
                </a:lnTo>
                <a:lnTo>
                  <a:pt x="239953" y="104317"/>
                </a:lnTo>
                <a:lnTo>
                  <a:pt x="241414" y="103911"/>
                </a:lnTo>
                <a:lnTo>
                  <a:pt x="241528" y="104317"/>
                </a:lnTo>
                <a:lnTo>
                  <a:pt x="255498" y="104317"/>
                </a:lnTo>
                <a:lnTo>
                  <a:pt x="254330" y="103911"/>
                </a:lnTo>
                <a:lnTo>
                  <a:pt x="247637" y="101600"/>
                </a:lnTo>
                <a:lnTo>
                  <a:pt x="249821" y="97116"/>
                </a:lnTo>
                <a:lnTo>
                  <a:pt x="249923" y="96913"/>
                </a:lnTo>
                <a:lnTo>
                  <a:pt x="253644" y="98247"/>
                </a:lnTo>
                <a:lnTo>
                  <a:pt x="257594" y="98755"/>
                </a:lnTo>
                <a:lnTo>
                  <a:pt x="257911" y="97116"/>
                </a:lnTo>
                <a:lnTo>
                  <a:pt x="257962" y="96913"/>
                </a:lnTo>
                <a:lnTo>
                  <a:pt x="258813" y="92608"/>
                </a:lnTo>
                <a:lnTo>
                  <a:pt x="259219" y="90576"/>
                </a:lnTo>
                <a:close/>
              </a:path>
              <a:path w="694054" h="254635">
                <a:moveTo>
                  <a:pt x="259448" y="90500"/>
                </a:moveTo>
                <a:lnTo>
                  <a:pt x="259410" y="90347"/>
                </a:lnTo>
                <a:lnTo>
                  <a:pt x="259257" y="90322"/>
                </a:lnTo>
                <a:lnTo>
                  <a:pt x="259232" y="90500"/>
                </a:lnTo>
                <a:lnTo>
                  <a:pt x="259372" y="90525"/>
                </a:lnTo>
                <a:close/>
              </a:path>
              <a:path w="694054" h="254635">
                <a:moveTo>
                  <a:pt x="263512" y="82486"/>
                </a:moveTo>
                <a:lnTo>
                  <a:pt x="262509" y="80975"/>
                </a:lnTo>
                <a:lnTo>
                  <a:pt x="261594" y="79413"/>
                </a:lnTo>
                <a:lnTo>
                  <a:pt x="259054" y="83273"/>
                </a:lnTo>
                <a:lnTo>
                  <a:pt x="258305" y="86588"/>
                </a:lnTo>
                <a:lnTo>
                  <a:pt x="259372" y="90271"/>
                </a:lnTo>
                <a:lnTo>
                  <a:pt x="263410" y="89204"/>
                </a:lnTo>
                <a:lnTo>
                  <a:pt x="260858" y="84505"/>
                </a:lnTo>
                <a:lnTo>
                  <a:pt x="263512" y="82486"/>
                </a:lnTo>
                <a:close/>
              </a:path>
              <a:path w="694054" h="254635">
                <a:moveTo>
                  <a:pt x="270217" y="27330"/>
                </a:moveTo>
                <a:lnTo>
                  <a:pt x="270052" y="27279"/>
                </a:lnTo>
                <a:lnTo>
                  <a:pt x="270179" y="27355"/>
                </a:lnTo>
                <a:close/>
              </a:path>
              <a:path w="694054" h="254635">
                <a:moveTo>
                  <a:pt x="270548" y="58572"/>
                </a:moveTo>
                <a:lnTo>
                  <a:pt x="269430" y="58597"/>
                </a:lnTo>
                <a:lnTo>
                  <a:pt x="268325" y="58610"/>
                </a:lnTo>
                <a:lnTo>
                  <a:pt x="267208" y="58635"/>
                </a:lnTo>
                <a:lnTo>
                  <a:pt x="267208" y="59156"/>
                </a:lnTo>
                <a:lnTo>
                  <a:pt x="267220" y="59690"/>
                </a:lnTo>
                <a:lnTo>
                  <a:pt x="267220" y="60210"/>
                </a:lnTo>
                <a:lnTo>
                  <a:pt x="268287" y="60261"/>
                </a:lnTo>
                <a:lnTo>
                  <a:pt x="269367" y="60350"/>
                </a:lnTo>
                <a:lnTo>
                  <a:pt x="270421" y="60286"/>
                </a:lnTo>
                <a:lnTo>
                  <a:pt x="270510" y="59169"/>
                </a:lnTo>
                <a:lnTo>
                  <a:pt x="270548" y="58572"/>
                </a:lnTo>
                <a:close/>
              </a:path>
              <a:path w="694054" h="254635">
                <a:moveTo>
                  <a:pt x="272072" y="36029"/>
                </a:moveTo>
                <a:lnTo>
                  <a:pt x="269379" y="35953"/>
                </a:lnTo>
                <a:lnTo>
                  <a:pt x="267004" y="35763"/>
                </a:lnTo>
                <a:lnTo>
                  <a:pt x="266979" y="40182"/>
                </a:lnTo>
                <a:lnTo>
                  <a:pt x="271094" y="39192"/>
                </a:lnTo>
                <a:lnTo>
                  <a:pt x="272072" y="36029"/>
                </a:lnTo>
                <a:close/>
              </a:path>
              <a:path w="694054" h="254635">
                <a:moveTo>
                  <a:pt x="272110" y="30340"/>
                </a:moveTo>
                <a:lnTo>
                  <a:pt x="270802" y="28917"/>
                </a:lnTo>
                <a:lnTo>
                  <a:pt x="270167" y="27508"/>
                </a:lnTo>
                <a:lnTo>
                  <a:pt x="269862" y="28917"/>
                </a:lnTo>
                <a:lnTo>
                  <a:pt x="266903" y="29425"/>
                </a:lnTo>
                <a:lnTo>
                  <a:pt x="268871" y="31534"/>
                </a:lnTo>
                <a:lnTo>
                  <a:pt x="269087" y="31750"/>
                </a:lnTo>
                <a:lnTo>
                  <a:pt x="269773" y="31851"/>
                </a:lnTo>
                <a:lnTo>
                  <a:pt x="270027" y="31686"/>
                </a:lnTo>
                <a:lnTo>
                  <a:pt x="272110" y="30340"/>
                </a:lnTo>
                <a:close/>
              </a:path>
              <a:path w="694054" h="254635">
                <a:moveTo>
                  <a:pt x="272707" y="54381"/>
                </a:moveTo>
                <a:lnTo>
                  <a:pt x="272237" y="53682"/>
                </a:lnTo>
                <a:lnTo>
                  <a:pt x="271780" y="52387"/>
                </a:lnTo>
                <a:lnTo>
                  <a:pt x="270738" y="53390"/>
                </a:lnTo>
                <a:lnTo>
                  <a:pt x="269773" y="53911"/>
                </a:lnTo>
                <a:lnTo>
                  <a:pt x="269811" y="54381"/>
                </a:lnTo>
                <a:lnTo>
                  <a:pt x="269836" y="54952"/>
                </a:lnTo>
                <a:lnTo>
                  <a:pt x="270624" y="55651"/>
                </a:lnTo>
                <a:lnTo>
                  <a:pt x="271246" y="55943"/>
                </a:lnTo>
                <a:lnTo>
                  <a:pt x="271538" y="56070"/>
                </a:lnTo>
                <a:lnTo>
                  <a:pt x="272592" y="55397"/>
                </a:lnTo>
                <a:lnTo>
                  <a:pt x="272630" y="55016"/>
                </a:lnTo>
                <a:lnTo>
                  <a:pt x="272707" y="54381"/>
                </a:lnTo>
                <a:close/>
              </a:path>
              <a:path w="694054" h="254635">
                <a:moveTo>
                  <a:pt x="277279" y="29959"/>
                </a:moveTo>
                <a:lnTo>
                  <a:pt x="275374" y="24003"/>
                </a:lnTo>
                <a:lnTo>
                  <a:pt x="273329" y="25311"/>
                </a:lnTo>
                <a:lnTo>
                  <a:pt x="270217" y="27330"/>
                </a:lnTo>
                <a:lnTo>
                  <a:pt x="277279" y="29959"/>
                </a:lnTo>
                <a:close/>
              </a:path>
              <a:path w="694054" h="254635">
                <a:moveTo>
                  <a:pt x="283044" y="48831"/>
                </a:moveTo>
                <a:lnTo>
                  <a:pt x="282536" y="47294"/>
                </a:lnTo>
                <a:lnTo>
                  <a:pt x="282384" y="45224"/>
                </a:lnTo>
                <a:lnTo>
                  <a:pt x="280035" y="45808"/>
                </a:lnTo>
                <a:lnTo>
                  <a:pt x="279222" y="46012"/>
                </a:lnTo>
                <a:lnTo>
                  <a:pt x="278765" y="47612"/>
                </a:lnTo>
                <a:lnTo>
                  <a:pt x="277329" y="49860"/>
                </a:lnTo>
                <a:lnTo>
                  <a:pt x="280073" y="49377"/>
                </a:lnTo>
                <a:lnTo>
                  <a:pt x="283044" y="48831"/>
                </a:lnTo>
                <a:close/>
              </a:path>
              <a:path w="694054" h="254635">
                <a:moveTo>
                  <a:pt x="286677" y="40538"/>
                </a:moveTo>
                <a:lnTo>
                  <a:pt x="284200" y="39395"/>
                </a:lnTo>
                <a:lnTo>
                  <a:pt x="281724" y="38150"/>
                </a:lnTo>
                <a:lnTo>
                  <a:pt x="278574" y="36944"/>
                </a:lnTo>
                <a:lnTo>
                  <a:pt x="277647" y="37617"/>
                </a:lnTo>
                <a:lnTo>
                  <a:pt x="276606" y="37973"/>
                </a:lnTo>
                <a:lnTo>
                  <a:pt x="277672" y="43561"/>
                </a:lnTo>
                <a:lnTo>
                  <a:pt x="285597" y="45313"/>
                </a:lnTo>
                <a:lnTo>
                  <a:pt x="286677" y="40538"/>
                </a:lnTo>
                <a:close/>
              </a:path>
              <a:path w="694054" h="254635">
                <a:moveTo>
                  <a:pt x="290969" y="217614"/>
                </a:moveTo>
                <a:lnTo>
                  <a:pt x="288709" y="215150"/>
                </a:lnTo>
                <a:lnTo>
                  <a:pt x="288582" y="215201"/>
                </a:lnTo>
                <a:lnTo>
                  <a:pt x="283502" y="218325"/>
                </a:lnTo>
                <a:lnTo>
                  <a:pt x="290969" y="217614"/>
                </a:lnTo>
                <a:close/>
              </a:path>
              <a:path w="694054" h="254635">
                <a:moveTo>
                  <a:pt x="299707" y="218541"/>
                </a:moveTo>
                <a:lnTo>
                  <a:pt x="295744" y="213702"/>
                </a:lnTo>
                <a:lnTo>
                  <a:pt x="291299" y="217601"/>
                </a:lnTo>
                <a:lnTo>
                  <a:pt x="290804" y="219887"/>
                </a:lnTo>
                <a:lnTo>
                  <a:pt x="288772" y="222059"/>
                </a:lnTo>
                <a:lnTo>
                  <a:pt x="290309" y="224701"/>
                </a:lnTo>
                <a:lnTo>
                  <a:pt x="299707" y="218541"/>
                </a:lnTo>
                <a:close/>
              </a:path>
              <a:path w="694054" h="254635">
                <a:moveTo>
                  <a:pt x="308279" y="217817"/>
                </a:moveTo>
                <a:lnTo>
                  <a:pt x="306324" y="216992"/>
                </a:lnTo>
                <a:lnTo>
                  <a:pt x="305638" y="216712"/>
                </a:lnTo>
                <a:lnTo>
                  <a:pt x="304774" y="218173"/>
                </a:lnTo>
                <a:lnTo>
                  <a:pt x="303072" y="221094"/>
                </a:lnTo>
                <a:lnTo>
                  <a:pt x="304482" y="222135"/>
                </a:lnTo>
                <a:lnTo>
                  <a:pt x="304952" y="221589"/>
                </a:lnTo>
                <a:lnTo>
                  <a:pt x="305943" y="220472"/>
                </a:lnTo>
                <a:lnTo>
                  <a:pt x="306184" y="220586"/>
                </a:lnTo>
                <a:lnTo>
                  <a:pt x="306324" y="220611"/>
                </a:lnTo>
                <a:lnTo>
                  <a:pt x="306781" y="220560"/>
                </a:lnTo>
                <a:lnTo>
                  <a:pt x="307238" y="220319"/>
                </a:lnTo>
                <a:lnTo>
                  <a:pt x="307124" y="219748"/>
                </a:lnTo>
                <a:lnTo>
                  <a:pt x="306997" y="219595"/>
                </a:lnTo>
                <a:lnTo>
                  <a:pt x="306832" y="219468"/>
                </a:lnTo>
                <a:lnTo>
                  <a:pt x="307759" y="218427"/>
                </a:lnTo>
                <a:lnTo>
                  <a:pt x="308279" y="217817"/>
                </a:lnTo>
                <a:close/>
              </a:path>
              <a:path w="694054" h="254635">
                <a:moveTo>
                  <a:pt x="311607" y="211048"/>
                </a:moveTo>
                <a:lnTo>
                  <a:pt x="311531" y="209143"/>
                </a:lnTo>
                <a:lnTo>
                  <a:pt x="309549" y="208026"/>
                </a:lnTo>
                <a:lnTo>
                  <a:pt x="307797" y="209143"/>
                </a:lnTo>
                <a:lnTo>
                  <a:pt x="306539" y="210350"/>
                </a:lnTo>
                <a:lnTo>
                  <a:pt x="304647" y="213182"/>
                </a:lnTo>
                <a:lnTo>
                  <a:pt x="302831" y="215023"/>
                </a:lnTo>
                <a:lnTo>
                  <a:pt x="305777" y="216560"/>
                </a:lnTo>
                <a:lnTo>
                  <a:pt x="307352" y="215696"/>
                </a:lnTo>
                <a:lnTo>
                  <a:pt x="309232" y="215023"/>
                </a:lnTo>
                <a:lnTo>
                  <a:pt x="311378" y="212864"/>
                </a:lnTo>
                <a:lnTo>
                  <a:pt x="311607" y="211048"/>
                </a:lnTo>
                <a:close/>
              </a:path>
              <a:path w="694054" h="254635">
                <a:moveTo>
                  <a:pt x="319773" y="54254"/>
                </a:moveTo>
                <a:lnTo>
                  <a:pt x="319011" y="53225"/>
                </a:lnTo>
                <a:lnTo>
                  <a:pt x="318363" y="51968"/>
                </a:lnTo>
                <a:lnTo>
                  <a:pt x="317233" y="53378"/>
                </a:lnTo>
                <a:lnTo>
                  <a:pt x="316458" y="54229"/>
                </a:lnTo>
                <a:lnTo>
                  <a:pt x="315874" y="55194"/>
                </a:lnTo>
                <a:lnTo>
                  <a:pt x="315785" y="55346"/>
                </a:lnTo>
                <a:lnTo>
                  <a:pt x="316801" y="56464"/>
                </a:lnTo>
                <a:lnTo>
                  <a:pt x="317881" y="55867"/>
                </a:lnTo>
                <a:lnTo>
                  <a:pt x="318858" y="55257"/>
                </a:lnTo>
                <a:lnTo>
                  <a:pt x="319773" y="54254"/>
                </a:lnTo>
                <a:close/>
              </a:path>
              <a:path w="694054" h="254635">
                <a:moveTo>
                  <a:pt x="323977" y="50292"/>
                </a:moveTo>
                <a:lnTo>
                  <a:pt x="322021" y="50292"/>
                </a:lnTo>
                <a:lnTo>
                  <a:pt x="323583" y="50888"/>
                </a:lnTo>
                <a:lnTo>
                  <a:pt x="323977" y="50292"/>
                </a:lnTo>
                <a:close/>
              </a:path>
              <a:path w="694054" h="254635">
                <a:moveTo>
                  <a:pt x="331076" y="39547"/>
                </a:moveTo>
                <a:lnTo>
                  <a:pt x="311823" y="39547"/>
                </a:lnTo>
                <a:lnTo>
                  <a:pt x="312953" y="43815"/>
                </a:lnTo>
                <a:lnTo>
                  <a:pt x="311391" y="44653"/>
                </a:lnTo>
                <a:lnTo>
                  <a:pt x="311327" y="56807"/>
                </a:lnTo>
                <a:lnTo>
                  <a:pt x="311010" y="56807"/>
                </a:lnTo>
                <a:lnTo>
                  <a:pt x="310324" y="56807"/>
                </a:lnTo>
                <a:lnTo>
                  <a:pt x="308089" y="58432"/>
                </a:lnTo>
                <a:lnTo>
                  <a:pt x="304380" y="58712"/>
                </a:lnTo>
                <a:lnTo>
                  <a:pt x="303872" y="56159"/>
                </a:lnTo>
                <a:lnTo>
                  <a:pt x="304749" y="55575"/>
                </a:lnTo>
                <a:lnTo>
                  <a:pt x="305155" y="55575"/>
                </a:lnTo>
                <a:lnTo>
                  <a:pt x="310527" y="56654"/>
                </a:lnTo>
                <a:lnTo>
                  <a:pt x="311073" y="56769"/>
                </a:lnTo>
                <a:lnTo>
                  <a:pt x="311327" y="56807"/>
                </a:lnTo>
                <a:lnTo>
                  <a:pt x="311327" y="44704"/>
                </a:lnTo>
                <a:lnTo>
                  <a:pt x="309968" y="45605"/>
                </a:lnTo>
                <a:lnTo>
                  <a:pt x="303898" y="48082"/>
                </a:lnTo>
                <a:lnTo>
                  <a:pt x="302552" y="47574"/>
                </a:lnTo>
                <a:lnTo>
                  <a:pt x="302552" y="49415"/>
                </a:lnTo>
                <a:lnTo>
                  <a:pt x="301701" y="55194"/>
                </a:lnTo>
                <a:lnTo>
                  <a:pt x="301129" y="55194"/>
                </a:lnTo>
                <a:lnTo>
                  <a:pt x="297929" y="55740"/>
                </a:lnTo>
                <a:lnTo>
                  <a:pt x="294589" y="59004"/>
                </a:lnTo>
                <a:lnTo>
                  <a:pt x="292303" y="58432"/>
                </a:lnTo>
                <a:lnTo>
                  <a:pt x="289306" y="57683"/>
                </a:lnTo>
                <a:lnTo>
                  <a:pt x="293065" y="52438"/>
                </a:lnTo>
                <a:lnTo>
                  <a:pt x="296849" y="50292"/>
                </a:lnTo>
                <a:lnTo>
                  <a:pt x="302552" y="49415"/>
                </a:lnTo>
                <a:lnTo>
                  <a:pt x="302552" y="47574"/>
                </a:lnTo>
                <a:lnTo>
                  <a:pt x="302107" y="47396"/>
                </a:lnTo>
                <a:lnTo>
                  <a:pt x="296621" y="41770"/>
                </a:lnTo>
                <a:lnTo>
                  <a:pt x="295287" y="41008"/>
                </a:lnTo>
                <a:lnTo>
                  <a:pt x="294119" y="40347"/>
                </a:lnTo>
                <a:lnTo>
                  <a:pt x="291211" y="38188"/>
                </a:lnTo>
                <a:lnTo>
                  <a:pt x="289242" y="43243"/>
                </a:lnTo>
                <a:lnTo>
                  <a:pt x="291731" y="44132"/>
                </a:lnTo>
                <a:lnTo>
                  <a:pt x="294335" y="41008"/>
                </a:lnTo>
                <a:lnTo>
                  <a:pt x="295236" y="43815"/>
                </a:lnTo>
                <a:lnTo>
                  <a:pt x="295338" y="44132"/>
                </a:lnTo>
                <a:lnTo>
                  <a:pt x="295363" y="44653"/>
                </a:lnTo>
                <a:lnTo>
                  <a:pt x="293827" y="48171"/>
                </a:lnTo>
                <a:lnTo>
                  <a:pt x="291274" y="44653"/>
                </a:lnTo>
                <a:lnTo>
                  <a:pt x="291172" y="44526"/>
                </a:lnTo>
                <a:lnTo>
                  <a:pt x="287108" y="46380"/>
                </a:lnTo>
                <a:lnTo>
                  <a:pt x="285127" y="47777"/>
                </a:lnTo>
                <a:lnTo>
                  <a:pt x="284454" y="48171"/>
                </a:lnTo>
                <a:lnTo>
                  <a:pt x="283248" y="48818"/>
                </a:lnTo>
                <a:lnTo>
                  <a:pt x="283121" y="48818"/>
                </a:lnTo>
                <a:lnTo>
                  <a:pt x="280758" y="50165"/>
                </a:lnTo>
                <a:lnTo>
                  <a:pt x="275259" y="53174"/>
                </a:lnTo>
                <a:lnTo>
                  <a:pt x="280314" y="56807"/>
                </a:lnTo>
                <a:lnTo>
                  <a:pt x="276453" y="57912"/>
                </a:lnTo>
                <a:lnTo>
                  <a:pt x="277545" y="60477"/>
                </a:lnTo>
                <a:lnTo>
                  <a:pt x="278485" y="64376"/>
                </a:lnTo>
                <a:lnTo>
                  <a:pt x="285496" y="58432"/>
                </a:lnTo>
                <a:lnTo>
                  <a:pt x="286753" y="59258"/>
                </a:lnTo>
                <a:lnTo>
                  <a:pt x="288201" y="60731"/>
                </a:lnTo>
                <a:lnTo>
                  <a:pt x="292569" y="62039"/>
                </a:lnTo>
                <a:lnTo>
                  <a:pt x="293992" y="63474"/>
                </a:lnTo>
                <a:lnTo>
                  <a:pt x="294398" y="65709"/>
                </a:lnTo>
                <a:lnTo>
                  <a:pt x="293077" y="67119"/>
                </a:lnTo>
                <a:lnTo>
                  <a:pt x="291795" y="68224"/>
                </a:lnTo>
                <a:lnTo>
                  <a:pt x="290893" y="69672"/>
                </a:lnTo>
                <a:lnTo>
                  <a:pt x="290741" y="69977"/>
                </a:lnTo>
                <a:lnTo>
                  <a:pt x="291846" y="71145"/>
                </a:lnTo>
                <a:lnTo>
                  <a:pt x="292252" y="71805"/>
                </a:lnTo>
                <a:lnTo>
                  <a:pt x="292341" y="71958"/>
                </a:lnTo>
                <a:lnTo>
                  <a:pt x="295402" y="69202"/>
                </a:lnTo>
                <a:lnTo>
                  <a:pt x="297713" y="73545"/>
                </a:lnTo>
                <a:lnTo>
                  <a:pt x="301256" y="71805"/>
                </a:lnTo>
                <a:lnTo>
                  <a:pt x="296811" y="78663"/>
                </a:lnTo>
                <a:lnTo>
                  <a:pt x="304457" y="77622"/>
                </a:lnTo>
                <a:lnTo>
                  <a:pt x="306387" y="80124"/>
                </a:lnTo>
                <a:lnTo>
                  <a:pt x="303961" y="84607"/>
                </a:lnTo>
                <a:lnTo>
                  <a:pt x="308889" y="84988"/>
                </a:lnTo>
                <a:lnTo>
                  <a:pt x="309397" y="83743"/>
                </a:lnTo>
                <a:lnTo>
                  <a:pt x="309956" y="82778"/>
                </a:lnTo>
                <a:lnTo>
                  <a:pt x="311035" y="77622"/>
                </a:lnTo>
                <a:lnTo>
                  <a:pt x="311200" y="76822"/>
                </a:lnTo>
                <a:lnTo>
                  <a:pt x="311277" y="76454"/>
                </a:lnTo>
                <a:lnTo>
                  <a:pt x="311277" y="76822"/>
                </a:lnTo>
                <a:lnTo>
                  <a:pt x="316382" y="76454"/>
                </a:lnTo>
                <a:lnTo>
                  <a:pt x="318935" y="76276"/>
                </a:lnTo>
                <a:lnTo>
                  <a:pt x="321424" y="74599"/>
                </a:lnTo>
                <a:lnTo>
                  <a:pt x="323773" y="72275"/>
                </a:lnTo>
                <a:lnTo>
                  <a:pt x="323621" y="71958"/>
                </a:lnTo>
                <a:lnTo>
                  <a:pt x="323545" y="71805"/>
                </a:lnTo>
                <a:lnTo>
                  <a:pt x="322630" y="69977"/>
                </a:lnTo>
                <a:lnTo>
                  <a:pt x="322478" y="69672"/>
                </a:lnTo>
                <a:lnTo>
                  <a:pt x="322135" y="68224"/>
                </a:lnTo>
                <a:lnTo>
                  <a:pt x="322021" y="67792"/>
                </a:lnTo>
                <a:lnTo>
                  <a:pt x="316141" y="69977"/>
                </a:lnTo>
                <a:lnTo>
                  <a:pt x="315417" y="69202"/>
                </a:lnTo>
                <a:lnTo>
                  <a:pt x="313131" y="66751"/>
                </a:lnTo>
                <a:lnTo>
                  <a:pt x="314744" y="63601"/>
                </a:lnTo>
                <a:lnTo>
                  <a:pt x="315391" y="61239"/>
                </a:lnTo>
                <a:lnTo>
                  <a:pt x="314464" y="59258"/>
                </a:lnTo>
                <a:lnTo>
                  <a:pt x="314337" y="59004"/>
                </a:lnTo>
                <a:lnTo>
                  <a:pt x="314198" y="58712"/>
                </a:lnTo>
                <a:lnTo>
                  <a:pt x="313296" y="56807"/>
                </a:lnTo>
                <a:lnTo>
                  <a:pt x="312801" y="55740"/>
                </a:lnTo>
                <a:lnTo>
                  <a:pt x="312712" y="55575"/>
                </a:lnTo>
                <a:lnTo>
                  <a:pt x="313245" y="55194"/>
                </a:lnTo>
                <a:lnTo>
                  <a:pt x="313499" y="55194"/>
                </a:lnTo>
                <a:lnTo>
                  <a:pt x="314388" y="50888"/>
                </a:lnTo>
                <a:lnTo>
                  <a:pt x="314502" y="50292"/>
                </a:lnTo>
                <a:lnTo>
                  <a:pt x="314617" y="49745"/>
                </a:lnTo>
                <a:lnTo>
                  <a:pt x="314769" y="49415"/>
                </a:lnTo>
                <a:lnTo>
                  <a:pt x="314972" y="48971"/>
                </a:lnTo>
                <a:lnTo>
                  <a:pt x="315277" y="48171"/>
                </a:lnTo>
                <a:lnTo>
                  <a:pt x="315417" y="47777"/>
                </a:lnTo>
                <a:lnTo>
                  <a:pt x="321691" y="50165"/>
                </a:lnTo>
                <a:lnTo>
                  <a:pt x="324065" y="50165"/>
                </a:lnTo>
                <a:lnTo>
                  <a:pt x="325640" y="47777"/>
                </a:lnTo>
                <a:lnTo>
                  <a:pt x="331076" y="39547"/>
                </a:lnTo>
                <a:close/>
              </a:path>
              <a:path w="694054" h="254635">
                <a:moveTo>
                  <a:pt x="334505" y="88366"/>
                </a:moveTo>
                <a:lnTo>
                  <a:pt x="333184" y="85115"/>
                </a:lnTo>
                <a:lnTo>
                  <a:pt x="324891" y="87414"/>
                </a:lnTo>
                <a:lnTo>
                  <a:pt x="326009" y="90030"/>
                </a:lnTo>
                <a:lnTo>
                  <a:pt x="326809" y="92417"/>
                </a:lnTo>
                <a:lnTo>
                  <a:pt x="330009" y="91351"/>
                </a:lnTo>
                <a:lnTo>
                  <a:pt x="333133" y="90309"/>
                </a:lnTo>
                <a:lnTo>
                  <a:pt x="334505" y="88366"/>
                </a:lnTo>
                <a:close/>
              </a:path>
              <a:path w="694054" h="254635">
                <a:moveTo>
                  <a:pt x="337845" y="46723"/>
                </a:moveTo>
                <a:lnTo>
                  <a:pt x="337705" y="46545"/>
                </a:lnTo>
                <a:lnTo>
                  <a:pt x="332689" y="45148"/>
                </a:lnTo>
                <a:lnTo>
                  <a:pt x="326466" y="54914"/>
                </a:lnTo>
                <a:lnTo>
                  <a:pt x="331355" y="59321"/>
                </a:lnTo>
                <a:lnTo>
                  <a:pt x="333959" y="58623"/>
                </a:lnTo>
                <a:lnTo>
                  <a:pt x="336537" y="52882"/>
                </a:lnTo>
                <a:lnTo>
                  <a:pt x="337527" y="54229"/>
                </a:lnTo>
                <a:lnTo>
                  <a:pt x="337845" y="46723"/>
                </a:lnTo>
                <a:close/>
              </a:path>
              <a:path w="694054" h="254635">
                <a:moveTo>
                  <a:pt x="344512" y="221627"/>
                </a:moveTo>
                <a:lnTo>
                  <a:pt x="343204" y="218224"/>
                </a:lnTo>
                <a:lnTo>
                  <a:pt x="341325" y="218757"/>
                </a:lnTo>
                <a:lnTo>
                  <a:pt x="336562" y="220141"/>
                </a:lnTo>
                <a:lnTo>
                  <a:pt x="338366" y="221488"/>
                </a:lnTo>
                <a:lnTo>
                  <a:pt x="339496" y="222935"/>
                </a:lnTo>
                <a:lnTo>
                  <a:pt x="340233" y="222758"/>
                </a:lnTo>
                <a:lnTo>
                  <a:pt x="342087" y="222300"/>
                </a:lnTo>
                <a:lnTo>
                  <a:pt x="344512" y="221627"/>
                </a:lnTo>
                <a:close/>
              </a:path>
              <a:path w="694054" h="254635">
                <a:moveTo>
                  <a:pt x="351447" y="192900"/>
                </a:moveTo>
                <a:lnTo>
                  <a:pt x="351193" y="192163"/>
                </a:lnTo>
                <a:lnTo>
                  <a:pt x="351015" y="191389"/>
                </a:lnTo>
                <a:lnTo>
                  <a:pt x="350177" y="190182"/>
                </a:lnTo>
                <a:lnTo>
                  <a:pt x="349478" y="189750"/>
                </a:lnTo>
                <a:lnTo>
                  <a:pt x="348665" y="189306"/>
                </a:lnTo>
                <a:lnTo>
                  <a:pt x="347878" y="189928"/>
                </a:lnTo>
                <a:lnTo>
                  <a:pt x="348297" y="190804"/>
                </a:lnTo>
                <a:lnTo>
                  <a:pt x="348615" y="191795"/>
                </a:lnTo>
                <a:lnTo>
                  <a:pt x="349288" y="192328"/>
                </a:lnTo>
                <a:lnTo>
                  <a:pt x="349821" y="192760"/>
                </a:lnTo>
                <a:lnTo>
                  <a:pt x="350685" y="192760"/>
                </a:lnTo>
                <a:lnTo>
                  <a:pt x="351447" y="192900"/>
                </a:lnTo>
                <a:close/>
              </a:path>
              <a:path w="694054" h="254635">
                <a:moveTo>
                  <a:pt x="359270" y="250736"/>
                </a:moveTo>
                <a:lnTo>
                  <a:pt x="356590" y="246341"/>
                </a:lnTo>
                <a:lnTo>
                  <a:pt x="354838" y="245618"/>
                </a:lnTo>
                <a:lnTo>
                  <a:pt x="353161" y="245300"/>
                </a:lnTo>
                <a:lnTo>
                  <a:pt x="350761" y="243332"/>
                </a:lnTo>
                <a:lnTo>
                  <a:pt x="349986" y="241719"/>
                </a:lnTo>
                <a:lnTo>
                  <a:pt x="348767" y="240017"/>
                </a:lnTo>
                <a:lnTo>
                  <a:pt x="344970" y="247015"/>
                </a:lnTo>
                <a:lnTo>
                  <a:pt x="345147" y="246837"/>
                </a:lnTo>
                <a:lnTo>
                  <a:pt x="345325" y="251193"/>
                </a:lnTo>
                <a:lnTo>
                  <a:pt x="349097" y="248958"/>
                </a:lnTo>
                <a:lnTo>
                  <a:pt x="350989" y="249885"/>
                </a:lnTo>
                <a:lnTo>
                  <a:pt x="352120" y="254508"/>
                </a:lnTo>
                <a:lnTo>
                  <a:pt x="353377" y="251256"/>
                </a:lnTo>
                <a:lnTo>
                  <a:pt x="359270" y="250736"/>
                </a:lnTo>
                <a:close/>
              </a:path>
              <a:path w="694054" h="254635">
                <a:moveTo>
                  <a:pt x="359765" y="140741"/>
                </a:moveTo>
                <a:lnTo>
                  <a:pt x="358597" y="137998"/>
                </a:lnTo>
                <a:lnTo>
                  <a:pt x="358013" y="135496"/>
                </a:lnTo>
                <a:lnTo>
                  <a:pt x="354469" y="134797"/>
                </a:lnTo>
                <a:lnTo>
                  <a:pt x="353339" y="139280"/>
                </a:lnTo>
                <a:lnTo>
                  <a:pt x="351790" y="143319"/>
                </a:lnTo>
                <a:lnTo>
                  <a:pt x="346392" y="146037"/>
                </a:lnTo>
                <a:lnTo>
                  <a:pt x="346506" y="148602"/>
                </a:lnTo>
                <a:lnTo>
                  <a:pt x="345998" y="150825"/>
                </a:lnTo>
                <a:lnTo>
                  <a:pt x="350062" y="150825"/>
                </a:lnTo>
                <a:lnTo>
                  <a:pt x="351396" y="146723"/>
                </a:lnTo>
                <a:lnTo>
                  <a:pt x="354012" y="149415"/>
                </a:lnTo>
                <a:lnTo>
                  <a:pt x="356057" y="149923"/>
                </a:lnTo>
                <a:lnTo>
                  <a:pt x="356603" y="148729"/>
                </a:lnTo>
                <a:lnTo>
                  <a:pt x="357428" y="144907"/>
                </a:lnTo>
                <a:lnTo>
                  <a:pt x="356400" y="144386"/>
                </a:lnTo>
                <a:lnTo>
                  <a:pt x="354406" y="144208"/>
                </a:lnTo>
                <a:lnTo>
                  <a:pt x="354279" y="143179"/>
                </a:lnTo>
                <a:lnTo>
                  <a:pt x="354088" y="142506"/>
                </a:lnTo>
                <a:lnTo>
                  <a:pt x="359765" y="140741"/>
                </a:lnTo>
                <a:close/>
              </a:path>
              <a:path w="694054" h="254635">
                <a:moveTo>
                  <a:pt x="365264" y="245452"/>
                </a:moveTo>
                <a:lnTo>
                  <a:pt x="364756" y="243078"/>
                </a:lnTo>
                <a:lnTo>
                  <a:pt x="364832" y="242773"/>
                </a:lnTo>
                <a:lnTo>
                  <a:pt x="364858" y="242417"/>
                </a:lnTo>
                <a:lnTo>
                  <a:pt x="364807" y="241998"/>
                </a:lnTo>
                <a:lnTo>
                  <a:pt x="364718" y="241655"/>
                </a:lnTo>
                <a:lnTo>
                  <a:pt x="364540" y="241160"/>
                </a:lnTo>
                <a:lnTo>
                  <a:pt x="363004" y="240728"/>
                </a:lnTo>
                <a:lnTo>
                  <a:pt x="361784" y="241185"/>
                </a:lnTo>
                <a:lnTo>
                  <a:pt x="360743" y="241922"/>
                </a:lnTo>
                <a:lnTo>
                  <a:pt x="359638" y="238658"/>
                </a:lnTo>
                <a:lnTo>
                  <a:pt x="362864" y="236169"/>
                </a:lnTo>
                <a:lnTo>
                  <a:pt x="364794" y="232930"/>
                </a:lnTo>
                <a:lnTo>
                  <a:pt x="363397" y="228320"/>
                </a:lnTo>
                <a:lnTo>
                  <a:pt x="361569" y="227418"/>
                </a:lnTo>
                <a:lnTo>
                  <a:pt x="359371" y="227545"/>
                </a:lnTo>
                <a:lnTo>
                  <a:pt x="355879" y="230060"/>
                </a:lnTo>
                <a:lnTo>
                  <a:pt x="354888" y="235851"/>
                </a:lnTo>
                <a:lnTo>
                  <a:pt x="347738" y="233895"/>
                </a:lnTo>
                <a:lnTo>
                  <a:pt x="350570" y="238150"/>
                </a:lnTo>
                <a:lnTo>
                  <a:pt x="357149" y="237210"/>
                </a:lnTo>
                <a:lnTo>
                  <a:pt x="354406" y="243967"/>
                </a:lnTo>
                <a:lnTo>
                  <a:pt x="359054" y="243738"/>
                </a:lnTo>
                <a:lnTo>
                  <a:pt x="358838" y="244144"/>
                </a:lnTo>
                <a:lnTo>
                  <a:pt x="358711" y="244551"/>
                </a:lnTo>
                <a:lnTo>
                  <a:pt x="358762" y="245275"/>
                </a:lnTo>
                <a:lnTo>
                  <a:pt x="359092" y="245808"/>
                </a:lnTo>
                <a:lnTo>
                  <a:pt x="359384" y="245897"/>
                </a:lnTo>
                <a:lnTo>
                  <a:pt x="360654" y="246291"/>
                </a:lnTo>
                <a:lnTo>
                  <a:pt x="361899" y="246164"/>
                </a:lnTo>
                <a:lnTo>
                  <a:pt x="363601" y="244703"/>
                </a:lnTo>
                <a:lnTo>
                  <a:pt x="363677" y="245592"/>
                </a:lnTo>
                <a:lnTo>
                  <a:pt x="365264" y="245452"/>
                </a:lnTo>
                <a:close/>
              </a:path>
              <a:path w="694054" h="254635">
                <a:moveTo>
                  <a:pt x="371563" y="37757"/>
                </a:moveTo>
                <a:lnTo>
                  <a:pt x="369366" y="36372"/>
                </a:lnTo>
                <a:lnTo>
                  <a:pt x="367842" y="35013"/>
                </a:lnTo>
                <a:lnTo>
                  <a:pt x="364070" y="33731"/>
                </a:lnTo>
                <a:lnTo>
                  <a:pt x="361632" y="34315"/>
                </a:lnTo>
                <a:lnTo>
                  <a:pt x="361886" y="40665"/>
                </a:lnTo>
                <a:lnTo>
                  <a:pt x="363702" y="48856"/>
                </a:lnTo>
                <a:lnTo>
                  <a:pt x="365290" y="49403"/>
                </a:lnTo>
                <a:lnTo>
                  <a:pt x="366852" y="49453"/>
                </a:lnTo>
                <a:lnTo>
                  <a:pt x="367842" y="48653"/>
                </a:lnTo>
                <a:lnTo>
                  <a:pt x="369290" y="44831"/>
                </a:lnTo>
                <a:lnTo>
                  <a:pt x="370281" y="41605"/>
                </a:lnTo>
                <a:lnTo>
                  <a:pt x="371563" y="37757"/>
                </a:lnTo>
                <a:close/>
              </a:path>
              <a:path w="694054" h="254635">
                <a:moveTo>
                  <a:pt x="373075" y="219176"/>
                </a:moveTo>
                <a:lnTo>
                  <a:pt x="371868" y="217855"/>
                </a:lnTo>
                <a:lnTo>
                  <a:pt x="370674" y="217043"/>
                </a:lnTo>
                <a:lnTo>
                  <a:pt x="369379" y="213918"/>
                </a:lnTo>
                <a:lnTo>
                  <a:pt x="368960" y="211734"/>
                </a:lnTo>
                <a:lnTo>
                  <a:pt x="368363" y="209613"/>
                </a:lnTo>
                <a:lnTo>
                  <a:pt x="363626" y="211734"/>
                </a:lnTo>
                <a:lnTo>
                  <a:pt x="367817" y="216598"/>
                </a:lnTo>
                <a:lnTo>
                  <a:pt x="365391" y="219481"/>
                </a:lnTo>
                <a:lnTo>
                  <a:pt x="360946" y="218059"/>
                </a:lnTo>
                <a:lnTo>
                  <a:pt x="360756" y="221018"/>
                </a:lnTo>
                <a:lnTo>
                  <a:pt x="364718" y="224751"/>
                </a:lnTo>
                <a:lnTo>
                  <a:pt x="368808" y="218452"/>
                </a:lnTo>
                <a:lnTo>
                  <a:pt x="373075" y="219176"/>
                </a:lnTo>
                <a:close/>
              </a:path>
              <a:path w="694054" h="254635">
                <a:moveTo>
                  <a:pt x="380441" y="242506"/>
                </a:moveTo>
                <a:lnTo>
                  <a:pt x="379437" y="241871"/>
                </a:lnTo>
                <a:lnTo>
                  <a:pt x="378231" y="240550"/>
                </a:lnTo>
                <a:lnTo>
                  <a:pt x="376237" y="241109"/>
                </a:lnTo>
                <a:lnTo>
                  <a:pt x="375323" y="242493"/>
                </a:lnTo>
                <a:lnTo>
                  <a:pt x="373786" y="243865"/>
                </a:lnTo>
                <a:lnTo>
                  <a:pt x="375437" y="244919"/>
                </a:lnTo>
                <a:lnTo>
                  <a:pt x="376974" y="246341"/>
                </a:lnTo>
                <a:lnTo>
                  <a:pt x="377380" y="246075"/>
                </a:lnTo>
                <a:lnTo>
                  <a:pt x="378637" y="245224"/>
                </a:lnTo>
                <a:lnTo>
                  <a:pt x="379463" y="243738"/>
                </a:lnTo>
                <a:lnTo>
                  <a:pt x="380441" y="242506"/>
                </a:lnTo>
                <a:close/>
              </a:path>
              <a:path w="694054" h="254635">
                <a:moveTo>
                  <a:pt x="384848" y="30175"/>
                </a:moveTo>
                <a:lnTo>
                  <a:pt x="383730" y="27203"/>
                </a:lnTo>
                <a:lnTo>
                  <a:pt x="384492" y="24333"/>
                </a:lnTo>
                <a:lnTo>
                  <a:pt x="376021" y="22631"/>
                </a:lnTo>
                <a:lnTo>
                  <a:pt x="375793" y="23444"/>
                </a:lnTo>
                <a:lnTo>
                  <a:pt x="381190" y="25527"/>
                </a:lnTo>
                <a:lnTo>
                  <a:pt x="380873" y="26555"/>
                </a:lnTo>
                <a:lnTo>
                  <a:pt x="380568" y="27292"/>
                </a:lnTo>
                <a:lnTo>
                  <a:pt x="380276" y="28829"/>
                </a:lnTo>
                <a:lnTo>
                  <a:pt x="380288" y="29629"/>
                </a:lnTo>
                <a:lnTo>
                  <a:pt x="380174" y="31267"/>
                </a:lnTo>
                <a:lnTo>
                  <a:pt x="384848" y="30175"/>
                </a:lnTo>
                <a:close/>
              </a:path>
              <a:path w="694054" h="254635">
                <a:moveTo>
                  <a:pt x="387184" y="51231"/>
                </a:moveTo>
                <a:lnTo>
                  <a:pt x="385787" y="46685"/>
                </a:lnTo>
                <a:lnTo>
                  <a:pt x="385686" y="46342"/>
                </a:lnTo>
                <a:lnTo>
                  <a:pt x="377710" y="46685"/>
                </a:lnTo>
                <a:lnTo>
                  <a:pt x="378015" y="51231"/>
                </a:lnTo>
                <a:lnTo>
                  <a:pt x="378104" y="52476"/>
                </a:lnTo>
                <a:lnTo>
                  <a:pt x="387184" y="51231"/>
                </a:lnTo>
                <a:close/>
              </a:path>
              <a:path w="694054" h="254635">
                <a:moveTo>
                  <a:pt x="392239" y="55994"/>
                </a:moveTo>
                <a:lnTo>
                  <a:pt x="391502" y="54978"/>
                </a:lnTo>
                <a:lnTo>
                  <a:pt x="390956" y="54838"/>
                </a:lnTo>
                <a:lnTo>
                  <a:pt x="390499" y="54724"/>
                </a:lnTo>
                <a:lnTo>
                  <a:pt x="389801" y="55575"/>
                </a:lnTo>
                <a:lnTo>
                  <a:pt x="388886" y="56210"/>
                </a:lnTo>
                <a:lnTo>
                  <a:pt x="389648" y="57061"/>
                </a:lnTo>
                <a:lnTo>
                  <a:pt x="390639" y="58153"/>
                </a:lnTo>
                <a:lnTo>
                  <a:pt x="391185" y="57619"/>
                </a:lnTo>
                <a:lnTo>
                  <a:pt x="392087" y="57137"/>
                </a:lnTo>
                <a:lnTo>
                  <a:pt x="392163" y="56527"/>
                </a:lnTo>
                <a:lnTo>
                  <a:pt x="392239" y="55994"/>
                </a:lnTo>
                <a:close/>
              </a:path>
              <a:path w="694054" h="254635">
                <a:moveTo>
                  <a:pt x="398564" y="202996"/>
                </a:moveTo>
                <a:lnTo>
                  <a:pt x="395312" y="204038"/>
                </a:lnTo>
                <a:lnTo>
                  <a:pt x="395770" y="204952"/>
                </a:lnTo>
                <a:lnTo>
                  <a:pt x="396189" y="205828"/>
                </a:lnTo>
                <a:lnTo>
                  <a:pt x="396621" y="206705"/>
                </a:lnTo>
                <a:lnTo>
                  <a:pt x="397078" y="206502"/>
                </a:lnTo>
                <a:lnTo>
                  <a:pt x="398005" y="206070"/>
                </a:lnTo>
                <a:lnTo>
                  <a:pt x="397954" y="204787"/>
                </a:lnTo>
                <a:lnTo>
                  <a:pt x="398564" y="202996"/>
                </a:lnTo>
                <a:close/>
              </a:path>
              <a:path w="694054" h="254635">
                <a:moveTo>
                  <a:pt x="401193" y="27863"/>
                </a:moveTo>
                <a:lnTo>
                  <a:pt x="399567" y="27292"/>
                </a:lnTo>
                <a:lnTo>
                  <a:pt x="399338" y="28194"/>
                </a:lnTo>
                <a:lnTo>
                  <a:pt x="399046" y="29083"/>
                </a:lnTo>
                <a:lnTo>
                  <a:pt x="398907" y="29997"/>
                </a:lnTo>
                <a:lnTo>
                  <a:pt x="398868" y="30302"/>
                </a:lnTo>
                <a:lnTo>
                  <a:pt x="399046" y="30645"/>
                </a:lnTo>
                <a:lnTo>
                  <a:pt x="399186" y="30975"/>
                </a:lnTo>
                <a:lnTo>
                  <a:pt x="399542" y="30797"/>
                </a:lnTo>
                <a:lnTo>
                  <a:pt x="400011" y="30683"/>
                </a:lnTo>
                <a:lnTo>
                  <a:pt x="400596" y="29603"/>
                </a:lnTo>
                <a:lnTo>
                  <a:pt x="400862" y="28714"/>
                </a:lnTo>
                <a:lnTo>
                  <a:pt x="401193" y="27863"/>
                </a:lnTo>
                <a:close/>
              </a:path>
              <a:path w="694054" h="254635">
                <a:moveTo>
                  <a:pt x="403009" y="43751"/>
                </a:moveTo>
                <a:lnTo>
                  <a:pt x="401599" y="40995"/>
                </a:lnTo>
                <a:lnTo>
                  <a:pt x="400304" y="41389"/>
                </a:lnTo>
                <a:lnTo>
                  <a:pt x="398805" y="43967"/>
                </a:lnTo>
                <a:lnTo>
                  <a:pt x="398945" y="44869"/>
                </a:lnTo>
                <a:lnTo>
                  <a:pt x="398780" y="46405"/>
                </a:lnTo>
                <a:lnTo>
                  <a:pt x="403009" y="43751"/>
                </a:lnTo>
                <a:close/>
              </a:path>
              <a:path w="694054" h="254635">
                <a:moveTo>
                  <a:pt x="403021" y="36817"/>
                </a:moveTo>
                <a:lnTo>
                  <a:pt x="402475" y="36004"/>
                </a:lnTo>
                <a:lnTo>
                  <a:pt x="400621" y="33274"/>
                </a:lnTo>
                <a:lnTo>
                  <a:pt x="399186" y="31153"/>
                </a:lnTo>
                <a:lnTo>
                  <a:pt x="393179" y="28194"/>
                </a:lnTo>
                <a:lnTo>
                  <a:pt x="384848" y="33274"/>
                </a:lnTo>
                <a:lnTo>
                  <a:pt x="380212" y="32651"/>
                </a:lnTo>
                <a:lnTo>
                  <a:pt x="377863" y="32473"/>
                </a:lnTo>
                <a:lnTo>
                  <a:pt x="376580" y="39103"/>
                </a:lnTo>
                <a:lnTo>
                  <a:pt x="378129" y="39839"/>
                </a:lnTo>
                <a:lnTo>
                  <a:pt x="380149" y="41668"/>
                </a:lnTo>
                <a:lnTo>
                  <a:pt x="385826" y="39839"/>
                </a:lnTo>
                <a:lnTo>
                  <a:pt x="386016" y="39839"/>
                </a:lnTo>
                <a:lnTo>
                  <a:pt x="388708" y="43218"/>
                </a:lnTo>
                <a:lnTo>
                  <a:pt x="392468" y="44450"/>
                </a:lnTo>
                <a:lnTo>
                  <a:pt x="395681" y="39839"/>
                </a:lnTo>
                <a:lnTo>
                  <a:pt x="398348" y="36004"/>
                </a:lnTo>
                <a:lnTo>
                  <a:pt x="400989" y="40144"/>
                </a:lnTo>
                <a:lnTo>
                  <a:pt x="403021" y="36817"/>
                </a:lnTo>
                <a:close/>
              </a:path>
              <a:path w="694054" h="254635">
                <a:moveTo>
                  <a:pt x="407619" y="55702"/>
                </a:moveTo>
                <a:lnTo>
                  <a:pt x="406755" y="53848"/>
                </a:lnTo>
                <a:lnTo>
                  <a:pt x="405180" y="50457"/>
                </a:lnTo>
                <a:lnTo>
                  <a:pt x="402310" y="48501"/>
                </a:lnTo>
                <a:lnTo>
                  <a:pt x="397268" y="48602"/>
                </a:lnTo>
                <a:lnTo>
                  <a:pt x="403034" y="58407"/>
                </a:lnTo>
                <a:lnTo>
                  <a:pt x="406882" y="57785"/>
                </a:lnTo>
                <a:lnTo>
                  <a:pt x="407619" y="55702"/>
                </a:lnTo>
                <a:close/>
              </a:path>
              <a:path w="694054" h="254635">
                <a:moveTo>
                  <a:pt x="411556" y="27533"/>
                </a:moveTo>
                <a:lnTo>
                  <a:pt x="409117" y="23787"/>
                </a:lnTo>
                <a:lnTo>
                  <a:pt x="406311" y="23876"/>
                </a:lnTo>
                <a:lnTo>
                  <a:pt x="402869" y="24790"/>
                </a:lnTo>
                <a:lnTo>
                  <a:pt x="405041" y="29044"/>
                </a:lnTo>
                <a:lnTo>
                  <a:pt x="408051" y="27698"/>
                </a:lnTo>
                <a:lnTo>
                  <a:pt x="411556" y="27533"/>
                </a:lnTo>
                <a:close/>
              </a:path>
              <a:path w="694054" h="254635">
                <a:moveTo>
                  <a:pt x="411873" y="138963"/>
                </a:moveTo>
                <a:lnTo>
                  <a:pt x="408978" y="136423"/>
                </a:lnTo>
                <a:lnTo>
                  <a:pt x="407327" y="135547"/>
                </a:lnTo>
                <a:lnTo>
                  <a:pt x="406590" y="135153"/>
                </a:lnTo>
                <a:lnTo>
                  <a:pt x="402615" y="133908"/>
                </a:lnTo>
                <a:lnTo>
                  <a:pt x="400837" y="135153"/>
                </a:lnTo>
                <a:lnTo>
                  <a:pt x="399656" y="135547"/>
                </a:lnTo>
                <a:lnTo>
                  <a:pt x="398411" y="132016"/>
                </a:lnTo>
                <a:lnTo>
                  <a:pt x="398297" y="131660"/>
                </a:lnTo>
                <a:lnTo>
                  <a:pt x="396925" y="132016"/>
                </a:lnTo>
                <a:lnTo>
                  <a:pt x="398995" y="137210"/>
                </a:lnTo>
                <a:lnTo>
                  <a:pt x="391769" y="142367"/>
                </a:lnTo>
                <a:lnTo>
                  <a:pt x="397179" y="147726"/>
                </a:lnTo>
                <a:lnTo>
                  <a:pt x="402145" y="143281"/>
                </a:lnTo>
                <a:lnTo>
                  <a:pt x="403631" y="143078"/>
                </a:lnTo>
                <a:lnTo>
                  <a:pt x="407860" y="146138"/>
                </a:lnTo>
                <a:lnTo>
                  <a:pt x="406044" y="152146"/>
                </a:lnTo>
                <a:lnTo>
                  <a:pt x="410019" y="150863"/>
                </a:lnTo>
                <a:lnTo>
                  <a:pt x="410667" y="147726"/>
                </a:lnTo>
                <a:lnTo>
                  <a:pt x="411378" y="145237"/>
                </a:lnTo>
                <a:lnTo>
                  <a:pt x="411568" y="143281"/>
                </a:lnTo>
                <a:lnTo>
                  <a:pt x="411581" y="143078"/>
                </a:lnTo>
                <a:lnTo>
                  <a:pt x="411657" y="142367"/>
                </a:lnTo>
                <a:lnTo>
                  <a:pt x="411772" y="141274"/>
                </a:lnTo>
                <a:lnTo>
                  <a:pt x="411873" y="138963"/>
                </a:lnTo>
                <a:close/>
              </a:path>
              <a:path w="694054" h="254635">
                <a:moveTo>
                  <a:pt x="411988" y="160108"/>
                </a:moveTo>
                <a:lnTo>
                  <a:pt x="410057" y="155257"/>
                </a:lnTo>
                <a:lnTo>
                  <a:pt x="409409" y="153631"/>
                </a:lnTo>
                <a:lnTo>
                  <a:pt x="405460" y="152323"/>
                </a:lnTo>
                <a:lnTo>
                  <a:pt x="405892" y="152184"/>
                </a:lnTo>
                <a:lnTo>
                  <a:pt x="401142" y="149961"/>
                </a:lnTo>
                <a:lnTo>
                  <a:pt x="396849" y="149809"/>
                </a:lnTo>
                <a:lnTo>
                  <a:pt x="395668" y="158381"/>
                </a:lnTo>
                <a:lnTo>
                  <a:pt x="391896" y="153631"/>
                </a:lnTo>
                <a:lnTo>
                  <a:pt x="391604" y="155257"/>
                </a:lnTo>
                <a:lnTo>
                  <a:pt x="391236" y="158407"/>
                </a:lnTo>
                <a:lnTo>
                  <a:pt x="391160" y="159156"/>
                </a:lnTo>
                <a:lnTo>
                  <a:pt x="392671" y="160108"/>
                </a:lnTo>
                <a:lnTo>
                  <a:pt x="394004" y="160743"/>
                </a:lnTo>
                <a:lnTo>
                  <a:pt x="397103" y="163449"/>
                </a:lnTo>
                <a:lnTo>
                  <a:pt x="399415" y="163639"/>
                </a:lnTo>
                <a:lnTo>
                  <a:pt x="401853" y="160743"/>
                </a:lnTo>
                <a:lnTo>
                  <a:pt x="401789" y="160108"/>
                </a:lnTo>
                <a:lnTo>
                  <a:pt x="401624" y="159156"/>
                </a:lnTo>
                <a:lnTo>
                  <a:pt x="401510" y="158407"/>
                </a:lnTo>
                <a:lnTo>
                  <a:pt x="401751" y="156387"/>
                </a:lnTo>
                <a:lnTo>
                  <a:pt x="403999" y="155257"/>
                </a:lnTo>
                <a:lnTo>
                  <a:pt x="405333" y="156387"/>
                </a:lnTo>
                <a:lnTo>
                  <a:pt x="406260" y="158902"/>
                </a:lnTo>
                <a:lnTo>
                  <a:pt x="407885" y="163042"/>
                </a:lnTo>
                <a:lnTo>
                  <a:pt x="411988" y="160108"/>
                </a:lnTo>
                <a:close/>
              </a:path>
              <a:path w="694054" h="254635">
                <a:moveTo>
                  <a:pt x="420484" y="31242"/>
                </a:moveTo>
                <a:lnTo>
                  <a:pt x="419785" y="28155"/>
                </a:lnTo>
                <a:lnTo>
                  <a:pt x="416699" y="28956"/>
                </a:lnTo>
                <a:lnTo>
                  <a:pt x="420484" y="31242"/>
                </a:lnTo>
                <a:close/>
              </a:path>
              <a:path w="694054" h="254635">
                <a:moveTo>
                  <a:pt x="427215" y="0"/>
                </a:moveTo>
                <a:lnTo>
                  <a:pt x="427050" y="0"/>
                </a:lnTo>
                <a:lnTo>
                  <a:pt x="425653" y="1308"/>
                </a:lnTo>
                <a:lnTo>
                  <a:pt x="424776" y="2781"/>
                </a:lnTo>
                <a:lnTo>
                  <a:pt x="426135" y="4965"/>
                </a:lnTo>
                <a:lnTo>
                  <a:pt x="426504" y="3314"/>
                </a:lnTo>
                <a:lnTo>
                  <a:pt x="427215" y="0"/>
                </a:lnTo>
                <a:close/>
              </a:path>
              <a:path w="694054" h="254635">
                <a:moveTo>
                  <a:pt x="432066" y="237070"/>
                </a:moveTo>
                <a:lnTo>
                  <a:pt x="431304" y="233794"/>
                </a:lnTo>
                <a:lnTo>
                  <a:pt x="430961" y="230670"/>
                </a:lnTo>
                <a:lnTo>
                  <a:pt x="426897" y="231330"/>
                </a:lnTo>
                <a:lnTo>
                  <a:pt x="423964" y="231800"/>
                </a:lnTo>
                <a:lnTo>
                  <a:pt x="422846" y="234607"/>
                </a:lnTo>
                <a:lnTo>
                  <a:pt x="423430" y="239369"/>
                </a:lnTo>
                <a:lnTo>
                  <a:pt x="432066" y="237070"/>
                </a:lnTo>
                <a:close/>
              </a:path>
              <a:path w="694054" h="254635">
                <a:moveTo>
                  <a:pt x="433019" y="51409"/>
                </a:moveTo>
                <a:lnTo>
                  <a:pt x="432308" y="49174"/>
                </a:lnTo>
                <a:lnTo>
                  <a:pt x="431304" y="47015"/>
                </a:lnTo>
                <a:lnTo>
                  <a:pt x="430987" y="44754"/>
                </a:lnTo>
                <a:lnTo>
                  <a:pt x="430301" y="39839"/>
                </a:lnTo>
                <a:lnTo>
                  <a:pt x="429298" y="39255"/>
                </a:lnTo>
                <a:lnTo>
                  <a:pt x="424230" y="41402"/>
                </a:lnTo>
                <a:lnTo>
                  <a:pt x="424243" y="41275"/>
                </a:lnTo>
                <a:lnTo>
                  <a:pt x="424167" y="41427"/>
                </a:lnTo>
                <a:lnTo>
                  <a:pt x="422186" y="43878"/>
                </a:lnTo>
                <a:lnTo>
                  <a:pt x="421652" y="46024"/>
                </a:lnTo>
                <a:lnTo>
                  <a:pt x="426313" y="48971"/>
                </a:lnTo>
                <a:lnTo>
                  <a:pt x="426974" y="50825"/>
                </a:lnTo>
                <a:lnTo>
                  <a:pt x="428078" y="52425"/>
                </a:lnTo>
                <a:lnTo>
                  <a:pt x="433019" y="51409"/>
                </a:lnTo>
                <a:close/>
              </a:path>
              <a:path w="694054" h="254635">
                <a:moveTo>
                  <a:pt x="446049" y="21183"/>
                </a:moveTo>
                <a:lnTo>
                  <a:pt x="440461" y="17030"/>
                </a:lnTo>
                <a:lnTo>
                  <a:pt x="434213" y="17030"/>
                </a:lnTo>
                <a:lnTo>
                  <a:pt x="427685" y="18148"/>
                </a:lnTo>
                <a:lnTo>
                  <a:pt x="427951" y="18148"/>
                </a:lnTo>
                <a:lnTo>
                  <a:pt x="429920" y="23952"/>
                </a:lnTo>
                <a:lnTo>
                  <a:pt x="424332" y="21183"/>
                </a:lnTo>
                <a:lnTo>
                  <a:pt x="424167" y="21183"/>
                </a:lnTo>
                <a:lnTo>
                  <a:pt x="427545" y="29337"/>
                </a:lnTo>
                <a:lnTo>
                  <a:pt x="425183" y="30162"/>
                </a:lnTo>
                <a:lnTo>
                  <a:pt x="422795" y="31762"/>
                </a:lnTo>
                <a:lnTo>
                  <a:pt x="422605" y="31762"/>
                </a:lnTo>
                <a:lnTo>
                  <a:pt x="415912" y="31483"/>
                </a:lnTo>
                <a:lnTo>
                  <a:pt x="413689" y="33604"/>
                </a:lnTo>
                <a:lnTo>
                  <a:pt x="412216" y="37680"/>
                </a:lnTo>
                <a:lnTo>
                  <a:pt x="413321" y="39027"/>
                </a:lnTo>
                <a:lnTo>
                  <a:pt x="414350" y="40436"/>
                </a:lnTo>
                <a:lnTo>
                  <a:pt x="416509" y="42595"/>
                </a:lnTo>
                <a:lnTo>
                  <a:pt x="417703" y="43307"/>
                </a:lnTo>
                <a:lnTo>
                  <a:pt x="418795" y="44119"/>
                </a:lnTo>
                <a:lnTo>
                  <a:pt x="420814" y="41275"/>
                </a:lnTo>
                <a:lnTo>
                  <a:pt x="424192" y="41275"/>
                </a:lnTo>
                <a:lnTo>
                  <a:pt x="425818" y="34404"/>
                </a:lnTo>
                <a:lnTo>
                  <a:pt x="435051" y="36753"/>
                </a:lnTo>
                <a:lnTo>
                  <a:pt x="436892" y="35179"/>
                </a:lnTo>
                <a:lnTo>
                  <a:pt x="437642" y="34404"/>
                </a:lnTo>
                <a:lnTo>
                  <a:pt x="438556" y="33439"/>
                </a:lnTo>
                <a:lnTo>
                  <a:pt x="441159" y="31762"/>
                </a:lnTo>
                <a:lnTo>
                  <a:pt x="443293" y="30378"/>
                </a:lnTo>
                <a:lnTo>
                  <a:pt x="443191" y="28549"/>
                </a:lnTo>
                <a:lnTo>
                  <a:pt x="441109" y="26631"/>
                </a:lnTo>
                <a:lnTo>
                  <a:pt x="443547" y="23952"/>
                </a:lnTo>
                <a:lnTo>
                  <a:pt x="446049" y="21183"/>
                </a:lnTo>
                <a:close/>
              </a:path>
              <a:path w="694054" h="254635">
                <a:moveTo>
                  <a:pt x="457530" y="2616"/>
                </a:moveTo>
                <a:lnTo>
                  <a:pt x="457149" y="2019"/>
                </a:lnTo>
                <a:lnTo>
                  <a:pt x="456120" y="342"/>
                </a:lnTo>
                <a:lnTo>
                  <a:pt x="448348" y="927"/>
                </a:lnTo>
                <a:lnTo>
                  <a:pt x="446227" y="1371"/>
                </a:lnTo>
                <a:lnTo>
                  <a:pt x="444538" y="1701"/>
                </a:lnTo>
                <a:lnTo>
                  <a:pt x="442404" y="2019"/>
                </a:lnTo>
                <a:lnTo>
                  <a:pt x="442112" y="1371"/>
                </a:lnTo>
                <a:lnTo>
                  <a:pt x="441794" y="342"/>
                </a:lnTo>
                <a:lnTo>
                  <a:pt x="441693" y="0"/>
                </a:lnTo>
                <a:lnTo>
                  <a:pt x="437362" y="0"/>
                </a:lnTo>
                <a:lnTo>
                  <a:pt x="437286" y="342"/>
                </a:lnTo>
                <a:lnTo>
                  <a:pt x="437210" y="927"/>
                </a:lnTo>
                <a:lnTo>
                  <a:pt x="437134" y="1701"/>
                </a:lnTo>
                <a:lnTo>
                  <a:pt x="436841" y="2374"/>
                </a:lnTo>
                <a:lnTo>
                  <a:pt x="436753" y="2616"/>
                </a:lnTo>
                <a:lnTo>
                  <a:pt x="436460" y="3683"/>
                </a:lnTo>
                <a:lnTo>
                  <a:pt x="434530" y="3683"/>
                </a:lnTo>
                <a:lnTo>
                  <a:pt x="435254" y="2374"/>
                </a:lnTo>
                <a:lnTo>
                  <a:pt x="435368" y="2019"/>
                </a:lnTo>
                <a:lnTo>
                  <a:pt x="435483" y="1701"/>
                </a:lnTo>
                <a:lnTo>
                  <a:pt x="435597" y="1371"/>
                </a:lnTo>
                <a:lnTo>
                  <a:pt x="435711" y="927"/>
                </a:lnTo>
                <a:lnTo>
                  <a:pt x="435813" y="342"/>
                </a:lnTo>
                <a:lnTo>
                  <a:pt x="435876" y="0"/>
                </a:lnTo>
                <a:lnTo>
                  <a:pt x="430593" y="0"/>
                </a:lnTo>
                <a:lnTo>
                  <a:pt x="431787" y="4381"/>
                </a:lnTo>
                <a:lnTo>
                  <a:pt x="433641" y="8496"/>
                </a:lnTo>
                <a:lnTo>
                  <a:pt x="436041" y="12573"/>
                </a:lnTo>
                <a:lnTo>
                  <a:pt x="427482" y="10960"/>
                </a:lnTo>
                <a:lnTo>
                  <a:pt x="427012" y="10960"/>
                </a:lnTo>
                <a:lnTo>
                  <a:pt x="427951" y="18072"/>
                </a:lnTo>
                <a:lnTo>
                  <a:pt x="436041" y="12585"/>
                </a:lnTo>
                <a:lnTo>
                  <a:pt x="436778" y="13804"/>
                </a:lnTo>
                <a:lnTo>
                  <a:pt x="437426" y="14871"/>
                </a:lnTo>
                <a:lnTo>
                  <a:pt x="438378" y="16268"/>
                </a:lnTo>
                <a:lnTo>
                  <a:pt x="440143" y="9664"/>
                </a:lnTo>
                <a:lnTo>
                  <a:pt x="440651" y="9347"/>
                </a:lnTo>
                <a:lnTo>
                  <a:pt x="446100" y="10960"/>
                </a:lnTo>
                <a:lnTo>
                  <a:pt x="444817" y="14871"/>
                </a:lnTo>
                <a:lnTo>
                  <a:pt x="446468" y="16624"/>
                </a:lnTo>
                <a:lnTo>
                  <a:pt x="454825" y="10312"/>
                </a:lnTo>
                <a:lnTo>
                  <a:pt x="455015" y="9664"/>
                </a:lnTo>
                <a:lnTo>
                  <a:pt x="455117" y="9347"/>
                </a:lnTo>
                <a:lnTo>
                  <a:pt x="455333" y="8496"/>
                </a:lnTo>
                <a:lnTo>
                  <a:pt x="455460" y="7988"/>
                </a:lnTo>
                <a:lnTo>
                  <a:pt x="457111" y="3683"/>
                </a:lnTo>
                <a:lnTo>
                  <a:pt x="457530" y="2616"/>
                </a:lnTo>
                <a:close/>
              </a:path>
              <a:path w="694054" h="254635">
                <a:moveTo>
                  <a:pt x="614159" y="108089"/>
                </a:moveTo>
                <a:lnTo>
                  <a:pt x="614045" y="106527"/>
                </a:lnTo>
                <a:lnTo>
                  <a:pt x="612762" y="106400"/>
                </a:lnTo>
                <a:lnTo>
                  <a:pt x="611555" y="106438"/>
                </a:lnTo>
                <a:lnTo>
                  <a:pt x="610349" y="106438"/>
                </a:lnTo>
                <a:lnTo>
                  <a:pt x="610463" y="108686"/>
                </a:lnTo>
                <a:lnTo>
                  <a:pt x="611670" y="108508"/>
                </a:lnTo>
                <a:lnTo>
                  <a:pt x="612889" y="108381"/>
                </a:lnTo>
                <a:lnTo>
                  <a:pt x="614083" y="108102"/>
                </a:lnTo>
                <a:close/>
              </a:path>
              <a:path w="694054" h="254635">
                <a:moveTo>
                  <a:pt x="617613" y="66065"/>
                </a:moveTo>
                <a:lnTo>
                  <a:pt x="614946" y="64236"/>
                </a:lnTo>
                <a:lnTo>
                  <a:pt x="612584" y="66929"/>
                </a:lnTo>
                <a:lnTo>
                  <a:pt x="617613" y="66065"/>
                </a:lnTo>
                <a:close/>
              </a:path>
              <a:path w="694054" h="254635">
                <a:moveTo>
                  <a:pt x="624408" y="106349"/>
                </a:moveTo>
                <a:lnTo>
                  <a:pt x="623506" y="102755"/>
                </a:lnTo>
                <a:lnTo>
                  <a:pt x="622401" y="101917"/>
                </a:lnTo>
                <a:lnTo>
                  <a:pt x="619074" y="102222"/>
                </a:lnTo>
                <a:lnTo>
                  <a:pt x="619023" y="104051"/>
                </a:lnTo>
                <a:lnTo>
                  <a:pt x="620001" y="107365"/>
                </a:lnTo>
                <a:lnTo>
                  <a:pt x="621779" y="105956"/>
                </a:lnTo>
                <a:lnTo>
                  <a:pt x="624408" y="106349"/>
                </a:lnTo>
                <a:close/>
              </a:path>
              <a:path w="694054" h="254635">
                <a:moveTo>
                  <a:pt x="636790" y="61379"/>
                </a:moveTo>
                <a:lnTo>
                  <a:pt x="636219" y="60909"/>
                </a:lnTo>
                <a:lnTo>
                  <a:pt x="635635" y="60058"/>
                </a:lnTo>
                <a:lnTo>
                  <a:pt x="634479" y="60121"/>
                </a:lnTo>
                <a:lnTo>
                  <a:pt x="633895" y="60934"/>
                </a:lnTo>
                <a:lnTo>
                  <a:pt x="632625" y="61950"/>
                </a:lnTo>
                <a:lnTo>
                  <a:pt x="634136" y="62280"/>
                </a:lnTo>
                <a:lnTo>
                  <a:pt x="634873" y="62623"/>
                </a:lnTo>
                <a:lnTo>
                  <a:pt x="635533" y="62534"/>
                </a:lnTo>
                <a:lnTo>
                  <a:pt x="636003" y="62458"/>
                </a:lnTo>
                <a:lnTo>
                  <a:pt x="636371" y="61785"/>
                </a:lnTo>
                <a:lnTo>
                  <a:pt x="636790" y="61379"/>
                </a:lnTo>
                <a:close/>
              </a:path>
              <a:path w="694054" h="254635">
                <a:moveTo>
                  <a:pt x="667499" y="58737"/>
                </a:moveTo>
                <a:lnTo>
                  <a:pt x="662444" y="55549"/>
                </a:lnTo>
                <a:lnTo>
                  <a:pt x="660628" y="57289"/>
                </a:lnTo>
                <a:lnTo>
                  <a:pt x="658749" y="59740"/>
                </a:lnTo>
                <a:lnTo>
                  <a:pt x="664895" y="64160"/>
                </a:lnTo>
                <a:lnTo>
                  <a:pt x="667245" y="61277"/>
                </a:lnTo>
                <a:lnTo>
                  <a:pt x="667499" y="58737"/>
                </a:lnTo>
                <a:close/>
              </a:path>
              <a:path w="694054" h="254635">
                <a:moveTo>
                  <a:pt x="693496" y="60833"/>
                </a:moveTo>
                <a:lnTo>
                  <a:pt x="692975" y="59918"/>
                </a:lnTo>
                <a:lnTo>
                  <a:pt x="692391" y="58877"/>
                </a:lnTo>
                <a:lnTo>
                  <a:pt x="691743" y="59359"/>
                </a:lnTo>
                <a:lnTo>
                  <a:pt x="690994" y="59753"/>
                </a:lnTo>
                <a:lnTo>
                  <a:pt x="690524" y="60375"/>
                </a:lnTo>
                <a:lnTo>
                  <a:pt x="690384" y="60566"/>
                </a:lnTo>
                <a:lnTo>
                  <a:pt x="691095" y="61810"/>
                </a:lnTo>
                <a:lnTo>
                  <a:pt x="691324" y="61785"/>
                </a:lnTo>
                <a:lnTo>
                  <a:pt x="692010" y="61696"/>
                </a:lnTo>
                <a:lnTo>
                  <a:pt x="692670" y="61239"/>
                </a:lnTo>
                <a:lnTo>
                  <a:pt x="693496" y="60833"/>
                </a:lnTo>
                <a:close/>
              </a:path>
            </a:pathLst>
          </a:custGeom>
          <a:solidFill>
            <a:srgbClr val="08395D">
              <a:alpha val="46000"/>
            </a:srgbClr>
          </a:solidFill>
        </p:spPr>
        <p:txBody>
          <a:bodyPr wrap="square" lIns="0" tIns="0" rIns="0" bIns="0" rtlCol="0"/>
          <a:lstStyle/>
          <a:p>
            <a:endParaRPr/>
          </a:p>
        </p:txBody>
      </p:sp>
      <p:sp>
        <p:nvSpPr>
          <p:cNvPr id="239" name="bg object 239"/>
          <p:cNvSpPr/>
          <p:nvPr/>
        </p:nvSpPr>
        <p:spPr>
          <a:xfrm>
            <a:off x="7734516" y="3904145"/>
            <a:ext cx="639445" cy="261620"/>
          </a:xfrm>
          <a:custGeom>
            <a:avLst/>
            <a:gdLst/>
            <a:ahLst/>
            <a:cxnLst/>
            <a:rect l="l" t="t" r="r" b="b"/>
            <a:pathLst>
              <a:path w="639445" h="261620">
                <a:moveTo>
                  <a:pt x="15163" y="508"/>
                </a:moveTo>
                <a:lnTo>
                  <a:pt x="14490" y="0"/>
                </a:lnTo>
                <a:lnTo>
                  <a:pt x="14452" y="508"/>
                </a:lnTo>
                <a:lnTo>
                  <a:pt x="15163" y="508"/>
                </a:lnTo>
                <a:close/>
              </a:path>
              <a:path w="639445" h="261620">
                <a:moveTo>
                  <a:pt x="58013" y="51955"/>
                </a:moveTo>
                <a:lnTo>
                  <a:pt x="54025" y="50787"/>
                </a:lnTo>
                <a:lnTo>
                  <a:pt x="52743" y="51650"/>
                </a:lnTo>
                <a:lnTo>
                  <a:pt x="51473" y="55397"/>
                </a:lnTo>
                <a:lnTo>
                  <a:pt x="58013" y="51955"/>
                </a:lnTo>
                <a:close/>
              </a:path>
              <a:path w="639445" h="261620">
                <a:moveTo>
                  <a:pt x="82804" y="8026"/>
                </a:moveTo>
                <a:lnTo>
                  <a:pt x="80530" y="7239"/>
                </a:lnTo>
                <a:lnTo>
                  <a:pt x="78371" y="3860"/>
                </a:lnTo>
                <a:lnTo>
                  <a:pt x="75704" y="7988"/>
                </a:lnTo>
                <a:lnTo>
                  <a:pt x="78181" y="11430"/>
                </a:lnTo>
                <a:lnTo>
                  <a:pt x="80505" y="8966"/>
                </a:lnTo>
                <a:lnTo>
                  <a:pt x="82804" y="8026"/>
                </a:lnTo>
                <a:close/>
              </a:path>
              <a:path w="639445" h="261620">
                <a:moveTo>
                  <a:pt x="85953" y="22288"/>
                </a:moveTo>
                <a:lnTo>
                  <a:pt x="83324" y="21234"/>
                </a:lnTo>
                <a:lnTo>
                  <a:pt x="80797" y="21132"/>
                </a:lnTo>
                <a:lnTo>
                  <a:pt x="77825" y="23469"/>
                </a:lnTo>
                <a:lnTo>
                  <a:pt x="81407" y="26263"/>
                </a:lnTo>
                <a:lnTo>
                  <a:pt x="83908" y="28194"/>
                </a:lnTo>
                <a:lnTo>
                  <a:pt x="85369" y="23939"/>
                </a:lnTo>
                <a:lnTo>
                  <a:pt x="85953" y="22288"/>
                </a:lnTo>
                <a:close/>
              </a:path>
              <a:path w="639445" h="261620">
                <a:moveTo>
                  <a:pt x="91059" y="8026"/>
                </a:moveTo>
                <a:lnTo>
                  <a:pt x="82956" y="8026"/>
                </a:lnTo>
                <a:lnTo>
                  <a:pt x="82092" y="9702"/>
                </a:lnTo>
                <a:lnTo>
                  <a:pt x="79133" y="10579"/>
                </a:lnTo>
                <a:lnTo>
                  <a:pt x="80937" y="13296"/>
                </a:lnTo>
                <a:lnTo>
                  <a:pt x="86893" y="11950"/>
                </a:lnTo>
                <a:lnTo>
                  <a:pt x="90551" y="9855"/>
                </a:lnTo>
                <a:lnTo>
                  <a:pt x="91059" y="8026"/>
                </a:lnTo>
                <a:close/>
              </a:path>
              <a:path w="639445" h="261620">
                <a:moveTo>
                  <a:pt x="96875" y="24917"/>
                </a:moveTo>
                <a:lnTo>
                  <a:pt x="96850" y="24777"/>
                </a:lnTo>
                <a:lnTo>
                  <a:pt x="96812" y="24638"/>
                </a:lnTo>
                <a:lnTo>
                  <a:pt x="96786" y="24498"/>
                </a:lnTo>
                <a:lnTo>
                  <a:pt x="96647" y="24612"/>
                </a:lnTo>
                <a:lnTo>
                  <a:pt x="96875" y="24917"/>
                </a:lnTo>
                <a:close/>
              </a:path>
              <a:path w="639445" h="261620">
                <a:moveTo>
                  <a:pt x="98945" y="26885"/>
                </a:moveTo>
                <a:lnTo>
                  <a:pt x="98259" y="26238"/>
                </a:lnTo>
                <a:lnTo>
                  <a:pt x="97574" y="25577"/>
                </a:lnTo>
                <a:lnTo>
                  <a:pt x="96875" y="24917"/>
                </a:lnTo>
                <a:lnTo>
                  <a:pt x="97091" y="25857"/>
                </a:lnTo>
                <a:lnTo>
                  <a:pt x="97294" y="26809"/>
                </a:lnTo>
                <a:lnTo>
                  <a:pt x="97510" y="27749"/>
                </a:lnTo>
                <a:lnTo>
                  <a:pt x="97993" y="27457"/>
                </a:lnTo>
                <a:lnTo>
                  <a:pt x="98475" y="27178"/>
                </a:lnTo>
                <a:lnTo>
                  <a:pt x="98945" y="26885"/>
                </a:lnTo>
                <a:close/>
              </a:path>
              <a:path w="639445" h="261620">
                <a:moveTo>
                  <a:pt x="105181" y="42164"/>
                </a:moveTo>
                <a:lnTo>
                  <a:pt x="102565" y="42164"/>
                </a:lnTo>
                <a:lnTo>
                  <a:pt x="103009" y="42799"/>
                </a:lnTo>
                <a:lnTo>
                  <a:pt x="105181" y="42164"/>
                </a:lnTo>
                <a:close/>
              </a:path>
              <a:path w="639445" h="261620">
                <a:moveTo>
                  <a:pt x="108026" y="42164"/>
                </a:moveTo>
                <a:lnTo>
                  <a:pt x="107950" y="41910"/>
                </a:lnTo>
                <a:lnTo>
                  <a:pt x="106045" y="41910"/>
                </a:lnTo>
                <a:lnTo>
                  <a:pt x="105181" y="42164"/>
                </a:lnTo>
                <a:lnTo>
                  <a:pt x="108026" y="42164"/>
                </a:lnTo>
                <a:close/>
              </a:path>
              <a:path w="639445" h="261620">
                <a:moveTo>
                  <a:pt x="111213" y="16395"/>
                </a:moveTo>
                <a:lnTo>
                  <a:pt x="110693" y="15621"/>
                </a:lnTo>
                <a:lnTo>
                  <a:pt x="110515" y="15074"/>
                </a:lnTo>
                <a:lnTo>
                  <a:pt x="105740" y="16916"/>
                </a:lnTo>
                <a:lnTo>
                  <a:pt x="106718" y="12407"/>
                </a:lnTo>
                <a:lnTo>
                  <a:pt x="104178" y="12954"/>
                </a:lnTo>
                <a:lnTo>
                  <a:pt x="102108" y="11899"/>
                </a:lnTo>
                <a:lnTo>
                  <a:pt x="99021" y="18122"/>
                </a:lnTo>
                <a:lnTo>
                  <a:pt x="98628" y="17932"/>
                </a:lnTo>
                <a:lnTo>
                  <a:pt x="95592" y="14744"/>
                </a:lnTo>
                <a:lnTo>
                  <a:pt x="92151" y="16827"/>
                </a:lnTo>
                <a:lnTo>
                  <a:pt x="87007" y="16814"/>
                </a:lnTo>
                <a:lnTo>
                  <a:pt x="86233" y="22186"/>
                </a:lnTo>
                <a:lnTo>
                  <a:pt x="85991" y="22174"/>
                </a:lnTo>
                <a:lnTo>
                  <a:pt x="86029" y="22313"/>
                </a:lnTo>
                <a:lnTo>
                  <a:pt x="86194" y="22377"/>
                </a:lnTo>
                <a:lnTo>
                  <a:pt x="86233" y="22250"/>
                </a:lnTo>
                <a:lnTo>
                  <a:pt x="88900" y="22440"/>
                </a:lnTo>
                <a:lnTo>
                  <a:pt x="91922" y="21323"/>
                </a:lnTo>
                <a:lnTo>
                  <a:pt x="93802" y="24536"/>
                </a:lnTo>
                <a:lnTo>
                  <a:pt x="94043" y="24942"/>
                </a:lnTo>
                <a:lnTo>
                  <a:pt x="95656" y="24549"/>
                </a:lnTo>
                <a:lnTo>
                  <a:pt x="96697" y="24498"/>
                </a:lnTo>
                <a:lnTo>
                  <a:pt x="98780" y="20650"/>
                </a:lnTo>
                <a:lnTo>
                  <a:pt x="100279" y="21069"/>
                </a:lnTo>
                <a:lnTo>
                  <a:pt x="105651" y="23050"/>
                </a:lnTo>
                <a:lnTo>
                  <a:pt x="107861" y="22098"/>
                </a:lnTo>
                <a:lnTo>
                  <a:pt x="111213" y="16395"/>
                </a:lnTo>
                <a:close/>
              </a:path>
              <a:path w="639445" h="261620">
                <a:moveTo>
                  <a:pt x="130657" y="236791"/>
                </a:moveTo>
                <a:lnTo>
                  <a:pt x="130263" y="236169"/>
                </a:lnTo>
                <a:lnTo>
                  <a:pt x="129895" y="235483"/>
                </a:lnTo>
                <a:lnTo>
                  <a:pt x="129324" y="236258"/>
                </a:lnTo>
                <a:lnTo>
                  <a:pt x="128968" y="237058"/>
                </a:lnTo>
                <a:lnTo>
                  <a:pt x="127508" y="238125"/>
                </a:lnTo>
                <a:lnTo>
                  <a:pt x="126453" y="238429"/>
                </a:lnTo>
                <a:lnTo>
                  <a:pt x="125539" y="238937"/>
                </a:lnTo>
                <a:lnTo>
                  <a:pt x="121577" y="241147"/>
                </a:lnTo>
                <a:lnTo>
                  <a:pt x="121551" y="243103"/>
                </a:lnTo>
                <a:lnTo>
                  <a:pt x="126009" y="246824"/>
                </a:lnTo>
                <a:lnTo>
                  <a:pt x="115074" y="261366"/>
                </a:lnTo>
                <a:lnTo>
                  <a:pt x="127622" y="260616"/>
                </a:lnTo>
                <a:lnTo>
                  <a:pt x="130263" y="256476"/>
                </a:lnTo>
                <a:lnTo>
                  <a:pt x="126085" y="240169"/>
                </a:lnTo>
                <a:lnTo>
                  <a:pt x="130657" y="236791"/>
                </a:lnTo>
                <a:close/>
              </a:path>
              <a:path w="639445" h="261620">
                <a:moveTo>
                  <a:pt x="142697" y="42164"/>
                </a:moveTo>
                <a:lnTo>
                  <a:pt x="108026" y="42164"/>
                </a:lnTo>
                <a:lnTo>
                  <a:pt x="109918" y="48260"/>
                </a:lnTo>
                <a:lnTo>
                  <a:pt x="110045" y="48641"/>
                </a:lnTo>
                <a:lnTo>
                  <a:pt x="116459" y="44958"/>
                </a:lnTo>
                <a:lnTo>
                  <a:pt x="121399" y="45720"/>
                </a:lnTo>
                <a:lnTo>
                  <a:pt x="119189" y="51435"/>
                </a:lnTo>
                <a:lnTo>
                  <a:pt x="115620" y="54610"/>
                </a:lnTo>
                <a:lnTo>
                  <a:pt x="110159" y="55626"/>
                </a:lnTo>
                <a:lnTo>
                  <a:pt x="113817" y="60972"/>
                </a:lnTo>
                <a:lnTo>
                  <a:pt x="119126" y="58166"/>
                </a:lnTo>
                <a:lnTo>
                  <a:pt x="123304" y="59436"/>
                </a:lnTo>
                <a:lnTo>
                  <a:pt x="124231" y="58293"/>
                </a:lnTo>
                <a:lnTo>
                  <a:pt x="124345" y="58166"/>
                </a:lnTo>
                <a:lnTo>
                  <a:pt x="126834" y="55118"/>
                </a:lnTo>
                <a:lnTo>
                  <a:pt x="126949" y="54991"/>
                </a:lnTo>
                <a:lnTo>
                  <a:pt x="122008" y="54356"/>
                </a:lnTo>
                <a:lnTo>
                  <a:pt x="120307" y="52070"/>
                </a:lnTo>
                <a:lnTo>
                  <a:pt x="128752" y="46736"/>
                </a:lnTo>
                <a:lnTo>
                  <a:pt x="128981" y="46736"/>
                </a:lnTo>
                <a:lnTo>
                  <a:pt x="129082" y="47244"/>
                </a:lnTo>
                <a:lnTo>
                  <a:pt x="129159" y="47625"/>
                </a:lnTo>
                <a:lnTo>
                  <a:pt x="129400" y="48260"/>
                </a:lnTo>
                <a:lnTo>
                  <a:pt x="128803" y="49149"/>
                </a:lnTo>
                <a:lnTo>
                  <a:pt x="128727" y="49276"/>
                </a:lnTo>
                <a:lnTo>
                  <a:pt x="128193" y="51435"/>
                </a:lnTo>
                <a:lnTo>
                  <a:pt x="128155" y="53086"/>
                </a:lnTo>
                <a:lnTo>
                  <a:pt x="128066" y="53975"/>
                </a:lnTo>
                <a:lnTo>
                  <a:pt x="133032" y="52578"/>
                </a:lnTo>
                <a:lnTo>
                  <a:pt x="133515" y="52578"/>
                </a:lnTo>
                <a:lnTo>
                  <a:pt x="132321" y="47625"/>
                </a:lnTo>
                <a:lnTo>
                  <a:pt x="132219" y="47244"/>
                </a:lnTo>
                <a:lnTo>
                  <a:pt x="132105" y="46736"/>
                </a:lnTo>
                <a:lnTo>
                  <a:pt x="132156" y="45466"/>
                </a:lnTo>
                <a:lnTo>
                  <a:pt x="132245" y="44958"/>
                </a:lnTo>
                <a:lnTo>
                  <a:pt x="132295" y="42545"/>
                </a:lnTo>
                <a:lnTo>
                  <a:pt x="139509" y="46228"/>
                </a:lnTo>
                <a:lnTo>
                  <a:pt x="142252" y="43561"/>
                </a:lnTo>
                <a:lnTo>
                  <a:pt x="142494" y="42799"/>
                </a:lnTo>
                <a:lnTo>
                  <a:pt x="142570" y="42545"/>
                </a:lnTo>
                <a:lnTo>
                  <a:pt x="142697" y="42164"/>
                </a:lnTo>
                <a:close/>
              </a:path>
              <a:path w="639445" h="261620">
                <a:moveTo>
                  <a:pt x="143281" y="9398"/>
                </a:moveTo>
                <a:lnTo>
                  <a:pt x="141579" y="8661"/>
                </a:lnTo>
                <a:lnTo>
                  <a:pt x="140766" y="10071"/>
                </a:lnTo>
                <a:lnTo>
                  <a:pt x="139204" y="11557"/>
                </a:lnTo>
                <a:lnTo>
                  <a:pt x="139331" y="12865"/>
                </a:lnTo>
                <a:lnTo>
                  <a:pt x="139471" y="14274"/>
                </a:lnTo>
                <a:lnTo>
                  <a:pt x="140220" y="17094"/>
                </a:lnTo>
                <a:lnTo>
                  <a:pt x="143281" y="15341"/>
                </a:lnTo>
                <a:lnTo>
                  <a:pt x="143281" y="9398"/>
                </a:lnTo>
                <a:close/>
              </a:path>
              <a:path w="639445" h="261620">
                <a:moveTo>
                  <a:pt x="147701" y="1689"/>
                </a:moveTo>
                <a:lnTo>
                  <a:pt x="145313" y="520"/>
                </a:lnTo>
                <a:lnTo>
                  <a:pt x="141376" y="520"/>
                </a:lnTo>
                <a:lnTo>
                  <a:pt x="142405" y="3327"/>
                </a:lnTo>
                <a:lnTo>
                  <a:pt x="144259" y="3251"/>
                </a:lnTo>
                <a:lnTo>
                  <a:pt x="147701" y="1689"/>
                </a:lnTo>
                <a:close/>
              </a:path>
              <a:path w="639445" h="261620">
                <a:moveTo>
                  <a:pt x="148488" y="41910"/>
                </a:moveTo>
                <a:lnTo>
                  <a:pt x="142773" y="41910"/>
                </a:lnTo>
                <a:lnTo>
                  <a:pt x="142697" y="42164"/>
                </a:lnTo>
                <a:lnTo>
                  <a:pt x="148450" y="42164"/>
                </a:lnTo>
                <a:lnTo>
                  <a:pt x="148488" y="41910"/>
                </a:lnTo>
                <a:close/>
              </a:path>
              <a:path w="639445" h="261620">
                <a:moveTo>
                  <a:pt x="154228" y="12814"/>
                </a:moveTo>
                <a:lnTo>
                  <a:pt x="151523" y="10375"/>
                </a:lnTo>
                <a:lnTo>
                  <a:pt x="150126" y="8890"/>
                </a:lnTo>
                <a:lnTo>
                  <a:pt x="147866" y="7327"/>
                </a:lnTo>
                <a:lnTo>
                  <a:pt x="146685" y="7683"/>
                </a:lnTo>
                <a:lnTo>
                  <a:pt x="145326" y="7683"/>
                </a:lnTo>
                <a:lnTo>
                  <a:pt x="147688" y="16268"/>
                </a:lnTo>
                <a:lnTo>
                  <a:pt x="154228" y="12814"/>
                </a:lnTo>
                <a:close/>
              </a:path>
              <a:path w="639445" h="261620">
                <a:moveTo>
                  <a:pt x="156337" y="58877"/>
                </a:moveTo>
                <a:lnTo>
                  <a:pt x="152603" y="58877"/>
                </a:lnTo>
                <a:lnTo>
                  <a:pt x="152336" y="58877"/>
                </a:lnTo>
                <a:lnTo>
                  <a:pt x="149593" y="61087"/>
                </a:lnTo>
                <a:lnTo>
                  <a:pt x="153009" y="60833"/>
                </a:lnTo>
                <a:lnTo>
                  <a:pt x="156337" y="58877"/>
                </a:lnTo>
                <a:close/>
              </a:path>
              <a:path w="639445" h="261620">
                <a:moveTo>
                  <a:pt x="156603" y="25082"/>
                </a:moveTo>
                <a:lnTo>
                  <a:pt x="155676" y="20802"/>
                </a:lnTo>
                <a:lnTo>
                  <a:pt x="151472" y="25019"/>
                </a:lnTo>
                <a:lnTo>
                  <a:pt x="152107" y="21323"/>
                </a:lnTo>
                <a:lnTo>
                  <a:pt x="154647" y="18478"/>
                </a:lnTo>
                <a:lnTo>
                  <a:pt x="148069" y="16471"/>
                </a:lnTo>
                <a:lnTo>
                  <a:pt x="146900" y="17830"/>
                </a:lnTo>
                <a:lnTo>
                  <a:pt x="145884" y="22555"/>
                </a:lnTo>
                <a:lnTo>
                  <a:pt x="142151" y="22021"/>
                </a:lnTo>
                <a:lnTo>
                  <a:pt x="138569" y="23964"/>
                </a:lnTo>
                <a:lnTo>
                  <a:pt x="135318" y="32181"/>
                </a:lnTo>
                <a:lnTo>
                  <a:pt x="135953" y="34658"/>
                </a:lnTo>
                <a:lnTo>
                  <a:pt x="140779" y="38163"/>
                </a:lnTo>
                <a:lnTo>
                  <a:pt x="142265" y="28359"/>
                </a:lnTo>
                <a:lnTo>
                  <a:pt x="156603" y="25082"/>
                </a:lnTo>
                <a:close/>
              </a:path>
              <a:path w="639445" h="261620">
                <a:moveTo>
                  <a:pt x="160261" y="18300"/>
                </a:moveTo>
                <a:lnTo>
                  <a:pt x="159397" y="17005"/>
                </a:lnTo>
                <a:lnTo>
                  <a:pt x="158864" y="16941"/>
                </a:lnTo>
                <a:lnTo>
                  <a:pt x="156184" y="16637"/>
                </a:lnTo>
                <a:lnTo>
                  <a:pt x="155841" y="18516"/>
                </a:lnTo>
                <a:lnTo>
                  <a:pt x="155803" y="20535"/>
                </a:lnTo>
                <a:lnTo>
                  <a:pt x="157594" y="20878"/>
                </a:lnTo>
                <a:lnTo>
                  <a:pt x="159677" y="21894"/>
                </a:lnTo>
                <a:lnTo>
                  <a:pt x="160172" y="18910"/>
                </a:lnTo>
                <a:lnTo>
                  <a:pt x="160261" y="18300"/>
                </a:lnTo>
                <a:close/>
              </a:path>
              <a:path w="639445" h="261620">
                <a:moveTo>
                  <a:pt x="160312" y="12598"/>
                </a:moveTo>
                <a:lnTo>
                  <a:pt x="159270" y="11328"/>
                </a:lnTo>
                <a:lnTo>
                  <a:pt x="159042" y="11404"/>
                </a:lnTo>
                <a:lnTo>
                  <a:pt x="158191" y="11658"/>
                </a:lnTo>
                <a:lnTo>
                  <a:pt x="157454" y="12319"/>
                </a:lnTo>
                <a:lnTo>
                  <a:pt x="156006" y="13271"/>
                </a:lnTo>
                <a:lnTo>
                  <a:pt x="157302" y="13944"/>
                </a:lnTo>
                <a:lnTo>
                  <a:pt x="157988" y="14617"/>
                </a:lnTo>
                <a:lnTo>
                  <a:pt x="158521" y="14503"/>
                </a:lnTo>
                <a:lnTo>
                  <a:pt x="159181" y="14376"/>
                </a:lnTo>
                <a:lnTo>
                  <a:pt x="160058" y="13677"/>
                </a:lnTo>
                <a:lnTo>
                  <a:pt x="160312" y="12598"/>
                </a:lnTo>
                <a:close/>
              </a:path>
              <a:path w="639445" h="261620">
                <a:moveTo>
                  <a:pt x="166433" y="41910"/>
                </a:moveTo>
                <a:lnTo>
                  <a:pt x="163271" y="41910"/>
                </a:lnTo>
                <a:lnTo>
                  <a:pt x="163360" y="42164"/>
                </a:lnTo>
                <a:lnTo>
                  <a:pt x="165950" y="42164"/>
                </a:lnTo>
                <a:lnTo>
                  <a:pt x="166433" y="41910"/>
                </a:lnTo>
                <a:close/>
              </a:path>
              <a:path w="639445" h="261620">
                <a:moveTo>
                  <a:pt x="167601" y="15405"/>
                </a:moveTo>
                <a:lnTo>
                  <a:pt x="165976" y="14706"/>
                </a:lnTo>
                <a:lnTo>
                  <a:pt x="165138" y="14071"/>
                </a:lnTo>
                <a:lnTo>
                  <a:pt x="163703" y="14097"/>
                </a:lnTo>
                <a:lnTo>
                  <a:pt x="163118" y="14947"/>
                </a:lnTo>
                <a:lnTo>
                  <a:pt x="162521" y="15430"/>
                </a:lnTo>
                <a:lnTo>
                  <a:pt x="163182" y="16078"/>
                </a:lnTo>
                <a:lnTo>
                  <a:pt x="163804" y="17157"/>
                </a:lnTo>
                <a:lnTo>
                  <a:pt x="164541" y="17246"/>
                </a:lnTo>
                <a:lnTo>
                  <a:pt x="165252" y="17335"/>
                </a:lnTo>
                <a:lnTo>
                  <a:pt x="166077" y="16383"/>
                </a:lnTo>
                <a:lnTo>
                  <a:pt x="167601" y="15405"/>
                </a:lnTo>
                <a:close/>
              </a:path>
              <a:path w="639445" h="261620">
                <a:moveTo>
                  <a:pt x="174015" y="25019"/>
                </a:moveTo>
                <a:lnTo>
                  <a:pt x="169786" y="25781"/>
                </a:lnTo>
                <a:lnTo>
                  <a:pt x="169633" y="25781"/>
                </a:lnTo>
                <a:lnTo>
                  <a:pt x="167068" y="26162"/>
                </a:lnTo>
                <a:lnTo>
                  <a:pt x="160020" y="28067"/>
                </a:lnTo>
                <a:lnTo>
                  <a:pt x="159816" y="28956"/>
                </a:lnTo>
                <a:lnTo>
                  <a:pt x="159740" y="29337"/>
                </a:lnTo>
                <a:lnTo>
                  <a:pt x="159651" y="29718"/>
                </a:lnTo>
                <a:lnTo>
                  <a:pt x="159575" y="30099"/>
                </a:lnTo>
                <a:lnTo>
                  <a:pt x="162382" y="33782"/>
                </a:lnTo>
                <a:lnTo>
                  <a:pt x="162420" y="34417"/>
                </a:lnTo>
                <a:lnTo>
                  <a:pt x="162534" y="34798"/>
                </a:lnTo>
                <a:lnTo>
                  <a:pt x="162661" y="35179"/>
                </a:lnTo>
                <a:lnTo>
                  <a:pt x="156743" y="36703"/>
                </a:lnTo>
                <a:lnTo>
                  <a:pt x="156235" y="35433"/>
                </a:lnTo>
                <a:lnTo>
                  <a:pt x="154533" y="31115"/>
                </a:lnTo>
                <a:lnTo>
                  <a:pt x="150850" y="29337"/>
                </a:lnTo>
                <a:lnTo>
                  <a:pt x="146164" y="33147"/>
                </a:lnTo>
                <a:lnTo>
                  <a:pt x="146278" y="34163"/>
                </a:lnTo>
                <a:lnTo>
                  <a:pt x="146392" y="35179"/>
                </a:lnTo>
                <a:lnTo>
                  <a:pt x="146507" y="36195"/>
                </a:lnTo>
                <a:lnTo>
                  <a:pt x="146596" y="37084"/>
                </a:lnTo>
                <a:lnTo>
                  <a:pt x="149720" y="35433"/>
                </a:lnTo>
                <a:lnTo>
                  <a:pt x="152717" y="36195"/>
                </a:lnTo>
                <a:lnTo>
                  <a:pt x="149936" y="37973"/>
                </a:lnTo>
                <a:lnTo>
                  <a:pt x="149504" y="38227"/>
                </a:lnTo>
                <a:lnTo>
                  <a:pt x="148056" y="38989"/>
                </a:lnTo>
                <a:lnTo>
                  <a:pt x="142951" y="38227"/>
                </a:lnTo>
                <a:lnTo>
                  <a:pt x="140373" y="39624"/>
                </a:lnTo>
                <a:lnTo>
                  <a:pt x="137833" y="40271"/>
                </a:lnTo>
                <a:lnTo>
                  <a:pt x="137617" y="40132"/>
                </a:lnTo>
                <a:lnTo>
                  <a:pt x="137172" y="39878"/>
                </a:lnTo>
                <a:lnTo>
                  <a:pt x="136842" y="39624"/>
                </a:lnTo>
                <a:lnTo>
                  <a:pt x="135902" y="38481"/>
                </a:lnTo>
                <a:lnTo>
                  <a:pt x="130708" y="37973"/>
                </a:lnTo>
                <a:lnTo>
                  <a:pt x="126644" y="37465"/>
                </a:lnTo>
                <a:lnTo>
                  <a:pt x="122618" y="37719"/>
                </a:lnTo>
                <a:lnTo>
                  <a:pt x="120789" y="37719"/>
                </a:lnTo>
                <a:lnTo>
                  <a:pt x="119024" y="39116"/>
                </a:lnTo>
                <a:lnTo>
                  <a:pt x="116916" y="40132"/>
                </a:lnTo>
                <a:lnTo>
                  <a:pt x="116586" y="39878"/>
                </a:lnTo>
                <a:lnTo>
                  <a:pt x="116344" y="39624"/>
                </a:lnTo>
                <a:lnTo>
                  <a:pt x="116078" y="39243"/>
                </a:lnTo>
                <a:lnTo>
                  <a:pt x="115989" y="39116"/>
                </a:lnTo>
                <a:lnTo>
                  <a:pt x="116243" y="39116"/>
                </a:lnTo>
                <a:lnTo>
                  <a:pt x="114490" y="38481"/>
                </a:lnTo>
                <a:lnTo>
                  <a:pt x="113525" y="38481"/>
                </a:lnTo>
                <a:lnTo>
                  <a:pt x="112090" y="39116"/>
                </a:lnTo>
                <a:lnTo>
                  <a:pt x="112344" y="39116"/>
                </a:lnTo>
                <a:lnTo>
                  <a:pt x="112242" y="39624"/>
                </a:lnTo>
                <a:lnTo>
                  <a:pt x="112191" y="39878"/>
                </a:lnTo>
                <a:lnTo>
                  <a:pt x="111582" y="40894"/>
                </a:lnTo>
                <a:lnTo>
                  <a:pt x="111480" y="40132"/>
                </a:lnTo>
                <a:lnTo>
                  <a:pt x="111366" y="39243"/>
                </a:lnTo>
                <a:lnTo>
                  <a:pt x="111277" y="38481"/>
                </a:lnTo>
                <a:lnTo>
                  <a:pt x="111150" y="37719"/>
                </a:lnTo>
                <a:lnTo>
                  <a:pt x="111023" y="36957"/>
                </a:lnTo>
                <a:lnTo>
                  <a:pt x="110896" y="35433"/>
                </a:lnTo>
                <a:lnTo>
                  <a:pt x="110769" y="33528"/>
                </a:lnTo>
                <a:lnTo>
                  <a:pt x="110718" y="32766"/>
                </a:lnTo>
                <a:lnTo>
                  <a:pt x="110617" y="31115"/>
                </a:lnTo>
                <a:lnTo>
                  <a:pt x="110502" y="29337"/>
                </a:lnTo>
                <a:lnTo>
                  <a:pt x="110388" y="27559"/>
                </a:lnTo>
                <a:lnTo>
                  <a:pt x="109905" y="27305"/>
                </a:lnTo>
                <a:lnTo>
                  <a:pt x="117144" y="25374"/>
                </a:lnTo>
                <a:lnTo>
                  <a:pt x="115989" y="32004"/>
                </a:lnTo>
                <a:lnTo>
                  <a:pt x="117602" y="36842"/>
                </a:lnTo>
                <a:lnTo>
                  <a:pt x="122885" y="31051"/>
                </a:lnTo>
                <a:lnTo>
                  <a:pt x="115404" y="23418"/>
                </a:lnTo>
                <a:lnTo>
                  <a:pt x="113525" y="24460"/>
                </a:lnTo>
                <a:lnTo>
                  <a:pt x="110528" y="23533"/>
                </a:lnTo>
                <a:lnTo>
                  <a:pt x="109093" y="26847"/>
                </a:lnTo>
                <a:lnTo>
                  <a:pt x="107200" y="25781"/>
                </a:lnTo>
                <a:lnTo>
                  <a:pt x="94157" y="32766"/>
                </a:lnTo>
                <a:lnTo>
                  <a:pt x="93726" y="32766"/>
                </a:lnTo>
                <a:lnTo>
                  <a:pt x="89331" y="26670"/>
                </a:lnTo>
                <a:lnTo>
                  <a:pt x="88950" y="26543"/>
                </a:lnTo>
                <a:lnTo>
                  <a:pt x="88074" y="26543"/>
                </a:lnTo>
                <a:lnTo>
                  <a:pt x="85013" y="27305"/>
                </a:lnTo>
                <a:lnTo>
                  <a:pt x="85661" y="32766"/>
                </a:lnTo>
                <a:lnTo>
                  <a:pt x="85763" y="33667"/>
                </a:lnTo>
                <a:lnTo>
                  <a:pt x="83947" y="33401"/>
                </a:lnTo>
                <a:lnTo>
                  <a:pt x="83947" y="49542"/>
                </a:lnTo>
                <a:lnTo>
                  <a:pt x="82359" y="49784"/>
                </a:lnTo>
                <a:lnTo>
                  <a:pt x="80987" y="49657"/>
                </a:lnTo>
                <a:lnTo>
                  <a:pt x="79578" y="49657"/>
                </a:lnTo>
                <a:lnTo>
                  <a:pt x="79705" y="48641"/>
                </a:lnTo>
                <a:lnTo>
                  <a:pt x="79832" y="47625"/>
                </a:lnTo>
                <a:lnTo>
                  <a:pt x="79946" y="46736"/>
                </a:lnTo>
                <a:lnTo>
                  <a:pt x="80073" y="45720"/>
                </a:lnTo>
                <a:lnTo>
                  <a:pt x="80175" y="44831"/>
                </a:lnTo>
                <a:lnTo>
                  <a:pt x="80238" y="44323"/>
                </a:lnTo>
                <a:lnTo>
                  <a:pt x="83947" y="49542"/>
                </a:lnTo>
                <a:lnTo>
                  <a:pt x="83947" y="33401"/>
                </a:lnTo>
                <a:lnTo>
                  <a:pt x="80530" y="32893"/>
                </a:lnTo>
                <a:lnTo>
                  <a:pt x="77838" y="28067"/>
                </a:lnTo>
                <a:lnTo>
                  <a:pt x="74866" y="30099"/>
                </a:lnTo>
                <a:lnTo>
                  <a:pt x="75323" y="32766"/>
                </a:lnTo>
                <a:lnTo>
                  <a:pt x="75349" y="32893"/>
                </a:lnTo>
                <a:lnTo>
                  <a:pt x="75450" y="33528"/>
                </a:lnTo>
                <a:lnTo>
                  <a:pt x="75565" y="34163"/>
                </a:lnTo>
                <a:lnTo>
                  <a:pt x="75679" y="34798"/>
                </a:lnTo>
                <a:lnTo>
                  <a:pt x="71170" y="35433"/>
                </a:lnTo>
                <a:lnTo>
                  <a:pt x="70129" y="30480"/>
                </a:lnTo>
                <a:lnTo>
                  <a:pt x="67868" y="29718"/>
                </a:lnTo>
                <a:lnTo>
                  <a:pt x="65824" y="28956"/>
                </a:lnTo>
                <a:lnTo>
                  <a:pt x="60794" y="27559"/>
                </a:lnTo>
                <a:lnTo>
                  <a:pt x="60693" y="27051"/>
                </a:lnTo>
                <a:lnTo>
                  <a:pt x="60591" y="26543"/>
                </a:lnTo>
                <a:lnTo>
                  <a:pt x="60515" y="26162"/>
                </a:lnTo>
                <a:lnTo>
                  <a:pt x="60439" y="24130"/>
                </a:lnTo>
                <a:lnTo>
                  <a:pt x="61226" y="19939"/>
                </a:lnTo>
                <a:lnTo>
                  <a:pt x="63690" y="19558"/>
                </a:lnTo>
                <a:lnTo>
                  <a:pt x="67906" y="21336"/>
                </a:lnTo>
                <a:lnTo>
                  <a:pt x="69811" y="22987"/>
                </a:lnTo>
                <a:lnTo>
                  <a:pt x="71640" y="24130"/>
                </a:lnTo>
                <a:lnTo>
                  <a:pt x="76796" y="19558"/>
                </a:lnTo>
                <a:lnTo>
                  <a:pt x="79667" y="17018"/>
                </a:lnTo>
                <a:lnTo>
                  <a:pt x="79971" y="17018"/>
                </a:lnTo>
                <a:lnTo>
                  <a:pt x="78524" y="15875"/>
                </a:lnTo>
                <a:lnTo>
                  <a:pt x="70345" y="9398"/>
                </a:lnTo>
                <a:lnTo>
                  <a:pt x="69824" y="9398"/>
                </a:lnTo>
                <a:lnTo>
                  <a:pt x="71120" y="7747"/>
                </a:lnTo>
                <a:lnTo>
                  <a:pt x="71831" y="6858"/>
                </a:lnTo>
                <a:lnTo>
                  <a:pt x="73812" y="4953"/>
                </a:lnTo>
                <a:lnTo>
                  <a:pt x="74752" y="4064"/>
                </a:lnTo>
                <a:lnTo>
                  <a:pt x="74968" y="4064"/>
                </a:lnTo>
                <a:lnTo>
                  <a:pt x="73888" y="2413"/>
                </a:lnTo>
                <a:lnTo>
                  <a:pt x="73825" y="2159"/>
                </a:lnTo>
                <a:lnTo>
                  <a:pt x="73723" y="1651"/>
                </a:lnTo>
                <a:lnTo>
                  <a:pt x="73698" y="508"/>
                </a:lnTo>
                <a:lnTo>
                  <a:pt x="68846" y="508"/>
                </a:lnTo>
                <a:lnTo>
                  <a:pt x="63944" y="2260"/>
                </a:lnTo>
                <a:lnTo>
                  <a:pt x="63944" y="9398"/>
                </a:lnTo>
                <a:lnTo>
                  <a:pt x="61125" y="9398"/>
                </a:lnTo>
                <a:lnTo>
                  <a:pt x="61036" y="8763"/>
                </a:lnTo>
                <a:lnTo>
                  <a:pt x="60896" y="8255"/>
                </a:lnTo>
                <a:lnTo>
                  <a:pt x="63766" y="7747"/>
                </a:lnTo>
                <a:lnTo>
                  <a:pt x="63830" y="8255"/>
                </a:lnTo>
                <a:lnTo>
                  <a:pt x="63944" y="9398"/>
                </a:lnTo>
                <a:lnTo>
                  <a:pt x="63944" y="2260"/>
                </a:lnTo>
                <a:lnTo>
                  <a:pt x="56362" y="4953"/>
                </a:lnTo>
                <a:lnTo>
                  <a:pt x="56324" y="4699"/>
                </a:lnTo>
                <a:lnTo>
                  <a:pt x="56248" y="4064"/>
                </a:lnTo>
                <a:lnTo>
                  <a:pt x="56184" y="3556"/>
                </a:lnTo>
                <a:lnTo>
                  <a:pt x="56070" y="2794"/>
                </a:lnTo>
                <a:lnTo>
                  <a:pt x="56045" y="2667"/>
                </a:lnTo>
                <a:lnTo>
                  <a:pt x="55930" y="1651"/>
                </a:lnTo>
                <a:lnTo>
                  <a:pt x="55905" y="508"/>
                </a:lnTo>
                <a:lnTo>
                  <a:pt x="46609" y="508"/>
                </a:lnTo>
                <a:lnTo>
                  <a:pt x="46812" y="1651"/>
                </a:lnTo>
                <a:lnTo>
                  <a:pt x="46901" y="2159"/>
                </a:lnTo>
                <a:lnTo>
                  <a:pt x="47002" y="2667"/>
                </a:lnTo>
                <a:lnTo>
                  <a:pt x="45377" y="2159"/>
                </a:lnTo>
                <a:lnTo>
                  <a:pt x="45148" y="1651"/>
                </a:lnTo>
                <a:lnTo>
                  <a:pt x="45034" y="508"/>
                </a:lnTo>
                <a:lnTo>
                  <a:pt x="33489" y="508"/>
                </a:lnTo>
                <a:lnTo>
                  <a:pt x="33756" y="1651"/>
                </a:lnTo>
                <a:lnTo>
                  <a:pt x="33934" y="2159"/>
                </a:lnTo>
                <a:lnTo>
                  <a:pt x="34036" y="2413"/>
                </a:lnTo>
                <a:lnTo>
                  <a:pt x="34124" y="2667"/>
                </a:lnTo>
                <a:lnTo>
                  <a:pt x="34175" y="2794"/>
                </a:lnTo>
                <a:lnTo>
                  <a:pt x="35801" y="5334"/>
                </a:lnTo>
                <a:lnTo>
                  <a:pt x="34137" y="6477"/>
                </a:lnTo>
                <a:lnTo>
                  <a:pt x="32169" y="5969"/>
                </a:lnTo>
                <a:lnTo>
                  <a:pt x="32080" y="4953"/>
                </a:lnTo>
                <a:lnTo>
                  <a:pt x="31978" y="3556"/>
                </a:lnTo>
                <a:lnTo>
                  <a:pt x="31864" y="2159"/>
                </a:lnTo>
                <a:lnTo>
                  <a:pt x="31762" y="762"/>
                </a:lnTo>
                <a:lnTo>
                  <a:pt x="31750" y="508"/>
                </a:lnTo>
                <a:lnTo>
                  <a:pt x="30886" y="508"/>
                </a:lnTo>
                <a:lnTo>
                  <a:pt x="30886" y="21336"/>
                </a:lnTo>
                <a:lnTo>
                  <a:pt x="25768" y="21336"/>
                </a:lnTo>
                <a:lnTo>
                  <a:pt x="27622" y="18542"/>
                </a:lnTo>
                <a:lnTo>
                  <a:pt x="29349" y="19558"/>
                </a:lnTo>
                <a:lnTo>
                  <a:pt x="30886" y="21336"/>
                </a:lnTo>
                <a:lnTo>
                  <a:pt x="30886" y="508"/>
                </a:lnTo>
                <a:lnTo>
                  <a:pt x="15163" y="508"/>
                </a:lnTo>
                <a:lnTo>
                  <a:pt x="16687" y="1651"/>
                </a:lnTo>
                <a:lnTo>
                  <a:pt x="18300" y="762"/>
                </a:lnTo>
                <a:lnTo>
                  <a:pt x="18199" y="1651"/>
                </a:lnTo>
                <a:lnTo>
                  <a:pt x="18072" y="2794"/>
                </a:lnTo>
                <a:lnTo>
                  <a:pt x="17945" y="3556"/>
                </a:lnTo>
                <a:lnTo>
                  <a:pt x="17551" y="4445"/>
                </a:lnTo>
                <a:lnTo>
                  <a:pt x="17437" y="4699"/>
                </a:lnTo>
                <a:lnTo>
                  <a:pt x="17335" y="4953"/>
                </a:lnTo>
                <a:lnTo>
                  <a:pt x="15049" y="4445"/>
                </a:lnTo>
                <a:lnTo>
                  <a:pt x="14681" y="4445"/>
                </a:lnTo>
                <a:lnTo>
                  <a:pt x="14224" y="3556"/>
                </a:lnTo>
                <a:lnTo>
                  <a:pt x="14325" y="2159"/>
                </a:lnTo>
                <a:lnTo>
                  <a:pt x="14452" y="508"/>
                </a:lnTo>
                <a:lnTo>
                  <a:pt x="8064" y="508"/>
                </a:lnTo>
                <a:lnTo>
                  <a:pt x="7823" y="762"/>
                </a:lnTo>
                <a:lnTo>
                  <a:pt x="7099" y="1651"/>
                </a:lnTo>
                <a:lnTo>
                  <a:pt x="5765" y="4064"/>
                </a:lnTo>
                <a:lnTo>
                  <a:pt x="8915" y="6858"/>
                </a:lnTo>
                <a:lnTo>
                  <a:pt x="14528" y="7112"/>
                </a:lnTo>
                <a:lnTo>
                  <a:pt x="14465" y="8255"/>
                </a:lnTo>
                <a:lnTo>
                  <a:pt x="14351" y="10287"/>
                </a:lnTo>
                <a:lnTo>
                  <a:pt x="14236" y="12446"/>
                </a:lnTo>
                <a:lnTo>
                  <a:pt x="14185" y="13462"/>
                </a:lnTo>
                <a:lnTo>
                  <a:pt x="20650" y="6858"/>
                </a:lnTo>
                <a:lnTo>
                  <a:pt x="21412" y="6858"/>
                </a:lnTo>
                <a:lnTo>
                  <a:pt x="26530" y="9398"/>
                </a:lnTo>
                <a:lnTo>
                  <a:pt x="26555" y="10287"/>
                </a:lnTo>
                <a:lnTo>
                  <a:pt x="26657" y="13728"/>
                </a:lnTo>
                <a:lnTo>
                  <a:pt x="22263" y="12446"/>
                </a:lnTo>
                <a:lnTo>
                  <a:pt x="20726" y="14351"/>
                </a:lnTo>
                <a:lnTo>
                  <a:pt x="18605" y="22987"/>
                </a:lnTo>
                <a:lnTo>
                  <a:pt x="18516" y="23368"/>
                </a:lnTo>
                <a:lnTo>
                  <a:pt x="20243" y="23368"/>
                </a:lnTo>
                <a:lnTo>
                  <a:pt x="25908" y="22987"/>
                </a:lnTo>
                <a:lnTo>
                  <a:pt x="27597" y="27051"/>
                </a:lnTo>
                <a:lnTo>
                  <a:pt x="35026" y="24460"/>
                </a:lnTo>
                <a:lnTo>
                  <a:pt x="34721" y="26276"/>
                </a:lnTo>
                <a:lnTo>
                  <a:pt x="35852" y="27978"/>
                </a:lnTo>
                <a:lnTo>
                  <a:pt x="36093" y="28752"/>
                </a:lnTo>
                <a:lnTo>
                  <a:pt x="36220" y="29121"/>
                </a:lnTo>
                <a:lnTo>
                  <a:pt x="29629" y="33743"/>
                </a:lnTo>
                <a:lnTo>
                  <a:pt x="26327" y="31991"/>
                </a:lnTo>
                <a:lnTo>
                  <a:pt x="26936" y="31737"/>
                </a:lnTo>
                <a:lnTo>
                  <a:pt x="30403" y="30416"/>
                </a:lnTo>
                <a:lnTo>
                  <a:pt x="27673" y="27266"/>
                </a:lnTo>
                <a:lnTo>
                  <a:pt x="25831" y="28194"/>
                </a:lnTo>
                <a:lnTo>
                  <a:pt x="24714" y="28486"/>
                </a:lnTo>
                <a:lnTo>
                  <a:pt x="24714" y="36360"/>
                </a:lnTo>
                <a:lnTo>
                  <a:pt x="24561" y="36360"/>
                </a:lnTo>
                <a:lnTo>
                  <a:pt x="24460" y="36893"/>
                </a:lnTo>
                <a:lnTo>
                  <a:pt x="24384" y="37401"/>
                </a:lnTo>
                <a:lnTo>
                  <a:pt x="24295" y="37947"/>
                </a:lnTo>
                <a:lnTo>
                  <a:pt x="23723" y="37947"/>
                </a:lnTo>
                <a:lnTo>
                  <a:pt x="21031" y="37401"/>
                </a:lnTo>
                <a:lnTo>
                  <a:pt x="21285" y="36360"/>
                </a:lnTo>
                <a:lnTo>
                  <a:pt x="21399" y="35915"/>
                </a:lnTo>
                <a:lnTo>
                  <a:pt x="21437" y="35750"/>
                </a:lnTo>
                <a:lnTo>
                  <a:pt x="24714" y="36360"/>
                </a:lnTo>
                <a:lnTo>
                  <a:pt x="24714" y="28486"/>
                </a:lnTo>
                <a:lnTo>
                  <a:pt x="23609" y="28752"/>
                </a:lnTo>
                <a:lnTo>
                  <a:pt x="19532" y="32791"/>
                </a:lnTo>
                <a:lnTo>
                  <a:pt x="17437" y="35750"/>
                </a:lnTo>
                <a:lnTo>
                  <a:pt x="17322" y="35915"/>
                </a:lnTo>
                <a:lnTo>
                  <a:pt x="14541" y="39319"/>
                </a:lnTo>
                <a:lnTo>
                  <a:pt x="12179" y="37693"/>
                </a:lnTo>
                <a:lnTo>
                  <a:pt x="10134" y="35267"/>
                </a:lnTo>
                <a:lnTo>
                  <a:pt x="5384" y="34569"/>
                </a:lnTo>
                <a:lnTo>
                  <a:pt x="2717" y="36055"/>
                </a:lnTo>
                <a:lnTo>
                  <a:pt x="0" y="36893"/>
                </a:lnTo>
                <a:lnTo>
                  <a:pt x="190" y="36893"/>
                </a:lnTo>
                <a:lnTo>
                  <a:pt x="1524" y="39408"/>
                </a:lnTo>
                <a:lnTo>
                  <a:pt x="2476" y="43535"/>
                </a:lnTo>
                <a:lnTo>
                  <a:pt x="2679" y="43535"/>
                </a:lnTo>
                <a:lnTo>
                  <a:pt x="8483" y="45173"/>
                </a:lnTo>
                <a:lnTo>
                  <a:pt x="8369" y="45377"/>
                </a:lnTo>
                <a:lnTo>
                  <a:pt x="9740" y="47790"/>
                </a:lnTo>
                <a:lnTo>
                  <a:pt x="11696" y="50571"/>
                </a:lnTo>
                <a:lnTo>
                  <a:pt x="12877" y="48933"/>
                </a:lnTo>
                <a:lnTo>
                  <a:pt x="13576" y="47066"/>
                </a:lnTo>
                <a:lnTo>
                  <a:pt x="17818" y="44615"/>
                </a:lnTo>
                <a:lnTo>
                  <a:pt x="20942" y="43535"/>
                </a:lnTo>
                <a:lnTo>
                  <a:pt x="24333" y="42062"/>
                </a:lnTo>
                <a:lnTo>
                  <a:pt x="24333" y="48056"/>
                </a:lnTo>
                <a:lnTo>
                  <a:pt x="24599" y="48056"/>
                </a:lnTo>
                <a:lnTo>
                  <a:pt x="29756" y="48539"/>
                </a:lnTo>
                <a:lnTo>
                  <a:pt x="29756" y="51460"/>
                </a:lnTo>
                <a:lnTo>
                  <a:pt x="44335" y="55384"/>
                </a:lnTo>
                <a:lnTo>
                  <a:pt x="51625" y="49796"/>
                </a:lnTo>
                <a:lnTo>
                  <a:pt x="53898" y="48056"/>
                </a:lnTo>
                <a:lnTo>
                  <a:pt x="53378" y="47066"/>
                </a:lnTo>
                <a:lnTo>
                  <a:pt x="53276" y="46863"/>
                </a:lnTo>
                <a:lnTo>
                  <a:pt x="51308" y="47498"/>
                </a:lnTo>
                <a:lnTo>
                  <a:pt x="49199" y="48056"/>
                </a:lnTo>
                <a:lnTo>
                  <a:pt x="45072" y="49796"/>
                </a:lnTo>
                <a:lnTo>
                  <a:pt x="43040" y="49288"/>
                </a:lnTo>
                <a:lnTo>
                  <a:pt x="43091" y="45173"/>
                </a:lnTo>
                <a:lnTo>
                  <a:pt x="44945" y="43535"/>
                </a:lnTo>
                <a:lnTo>
                  <a:pt x="45504" y="42646"/>
                </a:lnTo>
                <a:lnTo>
                  <a:pt x="46177" y="41567"/>
                </a:lnTo>
                <a:lnTo>
                  <a:pt x="50266" y="45377"/>
                </a:lnTo>
                <a:lnTo>
                  <a:pt x="54292" y="42227"/>
                </a:lnTo>
                <a:lnTo>
                  <a:pt x="53860" y="41567"/>
                </a:lnTo>
                <a:lnTo>
                  <a:pt x="52832" y="39979"/>
                </a:lnTo>
                <a:lnTo>
                  <a:pt x="51079" y="38163"/>
                </a:lnTo>
                <a:lnTo>
                  <a:pt x="49149" y="31991"/>
                </a:lnTo>
                <a:lnTo>
                  <a:pt x="49072" y="31737"/>
                </a:lnTo>
                <a:lnTo>
                  <a:pt x="48806" y="31737"/>
                </a:lnTo>
                <a:lnTo>
                  <a:pt x="49352" y="31127"/>
                </a:lnTo>
                <a:lnTo>
                  <a:pt x="50355" y="29984"/>
                </a:lnTo>
                <a:lnTo>
                  <a:pt x="51435" y="28752"/>
                </a:lnTo>
                <a:lnTo>
                  <a:pt x="51384" y="27978"/>
                </a:lnTo>
                <a:lnTo>
                  <a:pt x="50507" y="19735"/>
                </a:lnTo>
                <a:lnTo>
                  <a:pt x="48120" y="19735"/>
                </a:lnTo>
                <a:lnTo>
                  <a:pt x="48120" y="31737"/>
                </a:lnTo>
                <a:lnTo>
                  <a:pt x="47472" y="31737"/>
                </a:lnTo>
                <a:lnTo>
                  <a:pt x="43218" y="35750"/>
                </a:lnTo>
                <a:lnTo>
                  <a:pt x="42926" y="35915"/>
                </a:lnTo>
                <a:lnTo>
                  <a:pt x="40233" y="36360"/>
                </a:lnTo>
                <a:lnTo>
                  <a:pt x="38379" y="41236"/>
                </a:lnTo>
                <a:lnTo>
                  <a:pt x="34632" y="42646"/>
                </a:lnTo>
                <a:lnTo>
                  <a:pt x="33159" y="42062"/>
                </a:lnTo>
                <a:lnTo>
                  <a:pt x="31445" y="41376"/>
                </a:lnTo>
                <a:lnTo>
                  <a:pt x="33375" y="39408"/>
                </a:lnTo>
                <a:lnTo>
                  <a:pt x="34810" y="37947"/>
                </a:lnTo>
                <a:lnTo>
                  <a:pt x="36957" y="35750"/>
                </a:lnTo>
                <a:lnTo>
                  <a:pt x="38925" y="33743"/>
                </a:lnTo>
                <a:lnTo>
                  <a:pt x="42392" y="30213"/>
                </a:lnTo>
                <a:lnTo>
                  <a:pt x="44881" y="29984"/>
                </a:lnTo>
                <a:lnTo>
                  <a:pt x="47701" y="31521"/>
                </a:lnTo>
                <a:lnTo>
                  <a:pt x="48120" y="31737"/>
                </a:lnTo>
                <a:lnTo>
                  <a:pt x="48120" y="19735"/>
                </a:lnTo>
                <a:lnTo>
                  <a:pt x="37833" y="19735"/>
                </a:lnTo>
                <a:lnTo>
                  <a:pt x="38138" y="19050"/>
                </a:lnTo>
                <a:lnTo>
                  <a:pt x="38036" y="18542"/>
                </a:lnTo>
                <a:lnTo>
                  <a:pt x="37426" y="15113"/>
                </a:lnTo>
                <a:lnTo>
                  <a:pt x="37363" y="14732"/>
                </a:lnTo>
                <a:lnTo>
                  <a:pt x="37249" y="14097"/>
                </a:lnTo>
                <a:lnTo>
                  <a:pt x="37211" y="13843"/>
                </a:lnTo>
                <a:lnTo>
                  <a:pt x="36410" y="9398"/>
                </a:lnTo>
                <a:lnTo>
                  <a:pt x="36296" y="8763"/>
                </a:lnTo>
                <a:lnTo>
                  <a:pt x="36207" y="8255"/>
                </a:lnTo>
                <a:lnTo>
                  <a:pt x="36118" y="7747"/>
                </a:lnTo>
                <a:lnTo>
                  <a:pt x="36004" y="7112"/>
                </a:lnTo>
                <a:lnTo>
                  <a:pt x="35674" y="7112"/>
                </a:lnTo>
                <a:lnTo>
                  <a:pt x="41592" y="4699"/>
                </a:lnTo>
                <a:lnTo>
                  <a:pt x="50317" y="9398"/>
                </a:lnTo>
                <a:lnTo>
                  <a:pt x="51892" y="10287"/>
                </a:lnTo>
                <a:lnTo>
                  <a:pt x="61823" y="14097"/>
                </a:lnTo>
                <a:lnTo>
                  <a:pt x="60833" y="14732"/>
                </a:lnTo>
                <a:lnTo>
                  <a:pt x="59715" y="15875"/>
                </a:lnTo>
                <a:lnTo>
                  <a:pt x="55651" y="15113"/>
                </a:lnTo>
                <a:lnTo>
                  <a:pt x="51663" y="15113"/>
                </a:lnTo>
                <a:lnTo>
                  <a:pt x="51714" y="13843"/>
                </a:lnTo>
                <a:lnTo>
                  <a:pt x="51777" y="12446"/>
                </a:lnTo>
                <a:lnTo>
                  <a:pt x="51892" y="10287"/>
                </a:lnTo>
                <a:lnTo>
                  <a:pt x="51650" y="10287"/>
                </a:lnTo>
                <a:lnTo>
                  <a:pt x="49403" y="13843"/>
                </a:lnTo>
                <a:lnTo>
                  <a:pt x="45707" y="12954"/>
                </a:lnTo>
                <a:lnTo>
                  <a:pt x="42011" y="13208"/>
                </a:lnTo>
                <a:lnTo>
                  <a:pt x="39103" y="17018"/>
                </a:lnTo>
                <a:lnTo>
                  <a:pt x="39306" y="17018"/>
                </a:lnTo>
                <a:lnTo>
                  <a:pt x="41452" y="19558"/>
                </a:lnTo>
                <a:lnTo>
                  <a:pt x="41567" y="19685"/>
                </a:lnTo>
                <a:lnTo>
                  <a:pt x="43497" y="17018"/>
                </a:lnTo>
                <a:lnTo>
                  <a:pt x="48145" y="17272"/>
                </a:lnTo>
                <a:lnTo>
                  <a:pt x="50711" y="17018"/>
                </a:lnTo>
                <a:lnTo>
                  <a:pt x="52095" y="17018"/>
                </a:lnTo>
                <a:lnTo>
                  <a:pt x="55333" y="20955"/>
                </a:lnTo>
                <a:lnTo>
                  <a:pt x="57873" y="24638"/>
                </a:lnTo>
                <a:lnTo>
                  <a:pt x="53670" y="31115"/>
                </a:lnTo>
                <a:lnTo>
                  <a:pt x="53708" y="34163"/>
                </a:lnTo>
                <a:lnTo>
                  <a:pt x="57645" y="36842"/>
                </a:lnTo>
                <a:lnTo>
                  <a:pt x="60591" y="36195"/>
                </a:lnTo>
                <a:lnTo>
                  <a:pt x="63690" y="36449"/>
                </a:lnTo>
                <a:lnTo>
                  <a:pt x="68173" y="41910"/>
                </a:lnTo>
                <a:lnTo>
                  <a:pt x="73660" y="36957"/>
                </a:lnTo>
                <a:lnTo>
                  <a:pt x="75615" y="37211"/>
                </a:lnTo>
                <a:lnTo>
                  <a:pt x="80391" y="42164"/>
                </a:lnTo>
                <a:lnTo>
                  <a:pt x="73253" y="48260"/>
                </a:lnTo>
                <a:lnTo>
                  <a:pt x="73482" y="48260"/>
                </a:lnTo>
                <a:lnTo>
                  <a:pt x="63398" y="51701"/>
                </a:lnTo>
                <a:lnTo>
                  <a:pt x="63741" y="50673"/>
                </a:lnTo>
                <a:lnTo>
                  <a:pt x="63817" y="50419"/>
                </a:lnTo>
                <a:lnTo>
                  <a:pt x="63906" y="50165"/>
                </a:lnTo>
                <a:lnTo>
                  <a:pt x="63982" y="49911"/>
                </a:lnTo>
                <a:lnTo>
                  <a:pt x="64071" y="49657"/>
                </a:lnTo>
                <a:lnTo>
                  <a:pt x="64566" y="48641"/>
                </a:lnTo>
                <a:lnTo>
                  <a:pt x="64643" y="48260"/>
                </a:lnTo>
                <a:lnTo>
                  <a:pt x="64770" y="44831"/>
                </a:lnTo>
                <a:lnTo>
                  <a:pt x="63792" y="43307"/>
                </a:lnTo>
                <a:lnTo>
                  <a:pt x="61785" y="43307"/>
                </a:lnTo>
                <a:lnTo>
                  <a:pt x="59550" y="44323"/>
                </a:lnTo>
                <a:lnTo>
                  <a:pt x="58026" y="45466"/>
                </a:lnTo>
                <a:lnTo>
                  <a:pt x="55295" y="47244"/>
                </a:lnTo>
                <a:lnTo>
                  <a:pt x="55791" y="47244"/>
                </a:lnTo>
                <a:lnTo>
                  <a:pt x="61531" y="49657"/>
                </a:lnTo>
                <a:lnTo>
                  <a:pt x="61214" y="49657"/>
                </a:lnTo>
                <a:lnTo>
                  <a:pt x="60604" y="53975"/>
                </a:lnTo>
                <a:lnTo>
                  <a:pt x="60540" y="54356"/>
                </a:lnTo>
                <a:lnTo>
                  <a:pt x="60452" y="54991"/>
                </a:lnTo>
                <a:lnTo>
                  <a:pt x="60363" y="55626"/>
                </a:lnTo>
                <a:lnTo>
                  <a:pt x="60274" y="56261"/>
                </a:lnTo>
                <a:lnTo>
                  <a:pt x="60223" y="56642"/>
                </a:lnTo>
                <a:lnTo>
                  <a:pt x="64935" y="57785"/>
                </a:lnTo>
                <a:lnTo>
                  <a:pt x="68999" y="60706"/>
                </a:lnTo>
                <a:lnTo>
                  <a:pt x="74853" y="58166"/>
                </a:lnTo>
                <a:lnTo>
                  <a:pt x="75082" y="58166"/>
                </a:lnTo>
                <a:lnTo>
                  <a:pt x="76073" y="56261"/>
                </a:lnTo>
                <a:lnTo>
                  <a:pt x="79794" y="55118"/>
                </a:lnTo>
                <a:lnTo>
                  <a:pt x="82346" y="55118"/>
                </a:lnTo>
                <a:lnTo>
                  <a:pt x="84455" y="54991"/>
                </a:lnTo>
                <a:lnTo>
                  <a:pt x="85420" y="52070"/>
                </a:lnTo>
                <a:lnTo>
                  <a:pt x="85496" y="51816"/>
                </a:lnTo>
                <a:lnTo>
                  <a:pt x="85877" y="50673"/>
                </a:lnTo>
                <a:lnTo>
                  <a:pt x="85953" y="50419"/>
                </a:lnTo>
                <a:lnTo>
                  <a:pt x="86042" y="50165"/>
                </a:lnTo>
                <a:lnTo>
                  <a:pt x="86131" y="49911"/>
                </a:lnTo>
                <a:lnTo>
                  <a:pt x="86207" y="49657"/>
                </a:lnTo>
                <a:lnTo>
                  <a:pt x="86334" y="49276"/>
                </a:lnTo>
                <a:lnTo>
                  <a:pt x="86385" y="49149"/>
                </a:lnTo>
                <a:lnTo>
                  <a:pt x="84429" y="49466"/>
                </a:lnTo>
                <a:lnTo>
                  <a:pt x="85483" y="47371"/>
                </a:lnTo>
                <a:lnTo>
                  <a:pt x="85420" y="46736"/>
                </a:lnTo>
                <a:lnTo>
                  <a:pt x="85293" y="46228"/>
                </a:lnTo>
                <a:lnTo>
                  <a:pt x="85166" y="45720"/>
                </a:lnTo>
                <a:lnTo>
                  <a:pt x="85102" y="45466"/>
                </a:lnTo>
                <a:lnTo>
                  <a:pt x="84975" y="44958"/>
                </a:lnTo>
                <a:lnTo>
                  <a:pt x="84950" y="44831"/>
                </a:lnTo>
                <a:lnTo>
                  <a:pt x="84823" y="44323"/>
                </a:lnTo>
                <a:lnTo>
                  <a:pt x="84632" y="43561"/>
                </a:lnTo>
                <a:lnTo>
                  <a:pt x="84569" y="43307"/>
                </a:lnTo>
                <a:lnTo>
                  <a:pt x="84442" y="42799"/>
                </a:lnTo>
                <a:lnTo>
                  <a:pt x="84391" y="42545"/>
                </a:lnTo>
                <a:lnTo>
                  <a:pt x="84632" y="42164"/>
                </a:lnTo>
                <a:lnTo>
                  <a:pt x="102565" y="42164"/>
                </a:lnTo>
                <a:lnTo>
                  <a:pt x="102387" y="41910"/>
                </a:lnTo>
                <a:lnTo>
                  <a:pt x="85293" y="41910"/>
                </a:lnTo>
                <a:lnTo>
                  <a:pt x="84709" y="42037"/>
                </a:lnTo>
                <a:lnTo>
                  <a:pt x="84797" y="41910"/>
                </a:lnTo>
                <a:lnTo>
                  <a:pt x="85293" y="41910"/>
                </a:lnTo>
                <a:lnTo>
                  <a:pt x="89916" y="40894"/>
                </a:lnTo>
                <a:lnTo>
                  <a:pt x="90246" y="40894"/>
                </a:lnTo>
                <a:lnTo>
                  <a:pt x="91744" y="40132"/>
                </a:lnTo>
                <a:lnTo>
                  <a:pt x="97282" y="39878"/>
                </a:lnTo>
                <a:lnTo>
                  <a:pt x="99402" y="37719"/>
                </a:lnTo>
                <a:lnTo>
                  <a:pt x="99326" y="36957"/>
                </a:lnTo>
                <a:lnTo>
                  <a:pt x="99250" y="36195"/>
                </a:lnTo>
                <a:lnTo>
                  <a:pt x="99187" y="35433"/>
                </a:lnTo>
                <a:lnTo>
                  <a:pt x="99060" y="34163"/>
                </a:lnTo>
                <a:lnTo>
                  <a:pt x="99021" y="33782"/>
                </a:lnTo>
                <a:lnTo>
                  <a:pt x="99009" y="33528"/>
                </a:lnTo>
                <a:lnTo>
                  <a:pt x="106794" y="32766"/>
                </a:lnTo>
                <a:lnTo>
                  <a:pt x="109258" y="36957"/>
                </a:lnTo>
                <a:lnTo>
                  <a:pt x="100545" y="39243"/>
                </a:lnTo>
                <a:lnTo>
                  <a:pt x="102387" y="41910"/>
                </a:lnTo>
                <a:lnTo>
                  <a:pt x="106045" y="41910"/>
                </a:lnTo>
                <a:lnTo>
                  <a:pt x="107797" y="41402"/>
                </a:lnTo>
                <a:lnTo>
                  <a:pt x="107835" y="41529"/>
                </a:lnTo>
                <a:lnTo>
                  <a:pt x="107950" y="41910"/>
                </a:lnTo>
                <a:lnTo>
                  <a:pt x="142773" y="41910"/>
                </a:lnTo>
                <a:lnTo>
                  <a:pt x="142900" y="41529"/>
                </a:lnTo>
                <a:lnTo>
                  <a:pt x="142938" y="41402"/>
                </a:lnTo>
                <a:lnTo>
                  <a:pt x="143103" y="40894"/>
                </a:lnTo>
                <a:lnTo>
                  <a:pt x="143268" y="40386"/>
                </a:lnTo>
                <a:lnTo>
                  <a:pt x="143357" y="40132"/>
                </a:lnTo>
                <a:lnTo>
                  <a:pt x="143433" y="39878"/>
                </a:lnTo>
                <a:lnTo>
                  <a:pt x="143522" y="39624"/>
                </a:lnTo>
                <a:lnTo>
                  <a:pt x="143637" y="39243"/>
                </a:lnTo>
                <a:lnTo>
                  <a:pt x="143687" y="39116"/>
                </a:lnTo>
                <a:lnTo>
                  <a:pt x="148539" y="41529"/>
                </a:lnTo>
                <a:lnTo>
                  <a:pt x="148488" y="41910"/>
                </a:lnTo>
                <a:lnTo>
                  <a:pt x="163271" y="41910"/>
                </a:lnTo>
                <a:lnTo>
                  <a:pt x="165874" y="40894"/>
                </a:lnTo>
                <a:lnTo>
                  <a:pt x="166255" y="40894"/>
                </a:lnTo>
                <a:lnTo>
                  <a:pt x="166725" y="41910"/>
                </a:lnTo>
                <a:lnTo>
                  <a:pt x="172339" y="41910"/>
                </a:lnTo>
                <a:lnTo>
                  <a:pt x="169722" y="40894"/>
                </a:lnTo>
                <a:lnTo>
                  <a:pt x="168427" y="40386"/>
                </a:lnTo>
                <a:lnTo>
                  <a:pt x="169113" y="38481"/>
                </a:lnTo>
                <a:lnTo>
                  <a:pt x="169202" y="38227"/>
                </a:lnTo>
                <a:lnTo>
                  <a:pt x="169303" y="37973"/>
                </a:lnTo>
                <a:lnTo>
                  <a:pt x="169392" y="37719"/>
                </a:lnTo>
                <a:lnTo>
                  <a:pt x="169481" y="37465"/>
                </a:lnTo>
                <a:lnTo>
                  <a:pt x="169570" y="37211"/>
                </a:lnTo>
                <a:lnTo>
                  <a:pt x="169672" y="36957"/>
                </a:lnTo>
                <a:lnTo>
                  <a:pt x="169760" y="36703"/>
                </a:lnTo>
                <a:lnTo>
                  <a:pt x="174015" y="25019"/>
                </a:lnTo>
                <a:close/>
              </a:path>
              <a:path w="639445" h="261620">
                <a:moveTo>
                  <a:pt x="179349" y="19291"/>
                </a:moveTo>
                <a:lnTo>
                  <a:pt x="178460" y="15595"/>
                </a:lnTo>
                <a:lnTo>
                  <a:pt x="177952" y="13487"/>
                </a:lnTo>
                <a:lnTo>
                  <a:pt x="176911" y="9779"/>
                </a:lnTo>
                <a:lnTo>
                  <a:pt x="172923" y="11417"/>
                </a:lnTo>
                <a:lnTo>
                  <a:pt x="171424" y="15138"/>
                </a:lnTo>
                <a:lnTo>
                  <a:pt x="170713" y="18618"/>
                </a:lnTo>
                <a:lnTo>
                  <a:pt x="172720" y="22707"/>
                </a:lnTo>
                <a:lnTo>
                  <a:pt x="176720" y="21437"/>
                </a:lnTo>
                <a:lnTo>
                  <a:pt x="179349" y="19291"/>
                </a:lnTo>
                <a:close/>
              </a:path>
              <a:path w="639445" h="261620">
                <a:moveTo>
                  <a:pt x="185077" y="48260"/>
                </a:moveTo>
                <a:lnTo>
                  <a:pt x="184772" y="48260"/>
                </a:lnTo>
                <a:lnTo>
                  <a:pt x="184772" y="47625"/>
                </a:lnTo>
                <a:lnTo>
                  <a:pt x="184772" y="46736"/>
                </a:lnTo>
                <a:lnTo>
                  <a:pt x="180606" y="45123"/>
                </a:lnTo>
                <a:lnTo>
                  <a:pt x="180606" y="50419"/>
                </a:lnTo>
                <a:lnTo>
                  <a:pt x="171170" y="50419"/>
                </a:lnTo>
                <a:lnTo>
                  <a:pt x="171488" y="50165"/>
                </a:lnTo>
                <a:lnTo>
                  <a:pt x="174625" y="47625"/>
                </a:lnTo>
                <a:lnTo>
                  <a:pt x="180606" y="50419"/>
                </a:lnTo>
                <a:lnTo>
                  <a:pt x="180606" y="45123"/>
                </a:lnTo>
                <a:lnTo>
                  <a:pt x="175945" y="43307"/>
                </a:lnTo>
                <a:lnTo>
                  <a:pt x="172999" y="42164"/>
                </a:lnTo>
                <a:lnTo>
                  <a:pt x="165950" y="42164"/>
                </a:lnTo>
                <a:lnTo>
                  <a:pt x="164769" y="42799"/>
                </a:lnTo>
                <a:lnTo>
                  <a:pt x="164769" y="50419"/>
                </a:lnTo>
                <a:lnTo>
                  <a:pt x="163995" y="50419"/>
                </a:lnTo>
                <a:lnTo>
                  <a:pt x="163804" y="50165"/>
                </a:lnTo>
                <a:lnTo>
                  <a:pt x="164769" y="50419"/>
                </a:lnTo>
                <a:lnTo>
                  <a:pt x="164769" y="42799"/>
                </a:lnTo>
                <a:lnTo>
                  <a:pt x="163817" y="43307"/>
                </a:lnTo>
                <a:lnTo>
                  <a:pt x="163614" y="42799"/>
                </a:lnTo>
                <a:lnTo>
                  <a:pt x="163512" y="42545"/>
                </a:lnTo>
                <a:lnTo>
                  <a:pt x="163360" y="42164"/>
                </a:lnTo>
                <a:lnTo>
                  <a:pt x="148450" y="42164"/>
                </a:lnTo>
                <a:lnTo>
                  <a:pt x="148412" y="42545"/>
                </a:lnTo>
                <a:lnTo>
                  <a:pt x="148310" y="43307"/>
                </a:lnTo>
                <a:lnTo>
                  <a:pt x="148183" y="44323"/>
                </a:lnTo>
                <a:lnTo>
                  <a:pt x="148107" y="44958"/>
                </a:lnTo>
                <a:lnTo>
                  <a:pt x="147993" y="45974"/>
                </a:lnTo>
                <a:lnTo>
                  <a:pt x="145338" y="48260"/>
                </a:lnTo>
                <a:lnTo>
                  <a:pt x="140004" y="49149"/>
                </a:lnTo>
                <a:lnTo>
                  <a:pt x="140957" y="49149"/>
                </a:lnTo>
                <a:lnTo>
                  <a:pt x="142875" y="50419"/>
                </a:lnTo>
                <a:lnTo>
                  <a:pt x="145846" y="50419"/>
                </a:lnTo>
                <a:lnTo>
                  <a:pt x="143510" y="53086"/>
                </a:lnTo>
                <a:lnTo>
                  <a:pt x="146380" y="53975"/>
                </a:lnTo>
                <a:lnTo>
                  <a:pt x="148132" y="55118"/>
                </a:lnTo>
                <a:lnTo>
                  <a:pt x="151333" y="58293"/>
                </a:lnTo>
                <a:lnTo>
                  <a:pt x="152387" y="58750"/>
                </a:lnTo>
                <a:lnTo>
                  <a:pt x="152552" y="58750"/>
                </a:lnTo>
                <a:lnTo>
                  <a:pt x="150609" y="53975"/>
                </a:lnTo>
                <a:lnTo>
                  <a:pt x="155867" y="51816"/>
                </a:lnTo>
                <a:lnTo>
                  <a:pt x="155981" y="50673"/>
                </a:lnTo>
                <a:lnTo>
                  <a:pt x="156083" y="49657"/>
                </a:lnTo>
                <a:lnTo>
                  <a:pt x="156197" y="48641"/>
                </a:lnTo>
                <a:lnTo>
                  <a:pt x="156298" y="47625"/>
                </a:lnTo>
                <a:lnTo>
                  <a:pt x="156349" y="47244"/>
                </a:lnTo>
                <a:lnTo>
                  <a:pt x="152285" y="47244"/>
                </a:lnTo>
                <a:lnTo>
                  <a:pt x="152285" y="42545"/>
                </a:lnTo>
                <a:lnTo>
                  <a:pt x="152488" y="42545"/>
                </a:lnTo>
                <a:lnTo>
                  <a:pt x="159588" y="46736"/>
                </a:lnTo>
                <a:lnTo>
                  <a:pt x="159334" y="46736"/>
                </a:lnTo>
                <a:lnTo>
                  <a:pt x="158242" y="49657"/>
                </a:lnTo>
                <a:lnTo>
                  <a:pt x="158153" y="49911"/>
                </a:lnTo>
                <a:lnTo>
                  <a:pt x="158064" y="50165"/>
                </a:lnTo>
                <a:lnTo>
                  <a:pt x="157937" y="50419"/>
                </a:lnTo>
                <a:lnTo>
                  <a:pt x="157340" y="53975"/>
                </a:lnTo>
                <a:lnTo>
                  <a:pt x="157340" y="58293"/>
                </a:lnTo>
                <a:lnTo>
                  <a:pt x="157111" y="58432"/>
                </a:lnTo>
                <a:lnTo>
                  <a:pt x="156857" y="58293"/>
                </a:lnTo>
                <a:lnTo>
                  <a:pt x="157340" y="58293"/>
                </a:lnTo>
                <a:lnTo>
                  <a:pt x="157340" y="53975"/>
                </a:lnTo>
                <a:lnTo>
                  <a:pt x="157276" y="54356"/>
                </a:lnTo>
                <a:lnTo>
                  <a:pt x="152488" y="56642"/>
                </a:lnTo>
                <a:lnTo>
                  <a:pt x="152755" y="56642"/>
                </a:lnTo>
                <a:lnTo>
                  <a:pt x="152654" y="58166"/>
                </a:lnTo>
                <a:lnTo>
                  <a:pt x="152603" y="58750"/>
                </a:lnTo>
                <a:lnTo>
                  <a:pt x="156565" y="58750"/>
                </a:lnTo>
                <a:lnTo>
                  <a:pt x="157784" y="58750"/>
                </a:lnTo>
                <a:lnTo>
                  <a:pt x="159994" y="59817"/>
                </a:lnTo>
                <a:lnTo>
                  <a:pt x="162521" y="62484"/>
                </a:lnTo>
                <a:lnTo>
                  <a:pt x="164769" y="59182"/>
                </a:lnTo>
                <a:lnTo>
                  <a:pt x="167830" y="60833"/>
                </a:lnTo>
                <a:lnTo>
                  <a:pt x="167208" y="60833"/>
                </a:lnTo>
                <a:lnTo>
                  <a:pt x="166497" y="62103"/>
                </a:lnTo>
                <a:lnTo>
                  <a:pt x="165735" y="63627"/>
                </a:lnTo>
                <a:lnTo>
                  <a:pt x="163525" y="66675"/>
                </a:lnTo>
                <a:lnTo>
                  <a:pt x="162077" y="67437"/>
                </a:lnTo>
                <a:lnTo>
                  <a:pt x="155282" y="65532"/>
                </a:lnTo>
                <a:lnTo>
                  <a:pt x="150710" y="69215"/>
                </a:lnTo>
                <a:lnTo>
                  <a:pt x="150774" y="74168"/>
                </a:lnTo>
                <a:lnTo>
                  <a:pt x="152158" y="74549"/>
                </a:lnTo>
                <a:lnTo>
                  <a:pt x="152806" y="74891"/>
                </a:lnTo>
                <a:lnTo>
                  <a:pt x="161124" y="70612"/>
                </a:lnTo>
                <a:lnTo>
                  <a:pt x="161213" y="71882"/>
                </a:lnTo>
                <a:lnTo>
                  <a:pt x="161290" y="72898"/>
                </a:lnTo>
                <a:lnTo>
                  <a:pt x="161353" y="73660"/>
                </a:lnTo>
                <a:lnTo>
                  <a:pt x="155994" y="77089"/>
                </a:lnTo>
                <a:lnTo>
                  <a:pt x="161353" y="80149"/>
                </a:lnTo>
                <a:lnTo>
                  <a:pt x="162890" y="78105"/>
                </a:lnTo>
                <a:lnTo>
                  <a:pt x="164553" y="80264"/>
                </a:lnTo>
                <a:lnTo>
                  <a:pt x="166281" y="79121"/>
                </a:lnTo>
                <a:lnTo>
                  <a:pt x="167246" y="78105"/>
                </a:lnTo>
                <a:lnTo>
                  <a:pt x="167614" y="77724"/>
                </a:lnTo>
                <a:lnTo>
                  <a:pt x="167170" y="77724"/>
                </a:lnTo>
                <a:lnTo>
                  <a:pt x="171157" y="76835"/>
                </a:lnTo>
                <a:lnTo>
                  <a:pt x="173126" y="77724"/>
                </a:lnTo>
                <a:lnTo>
                  <a:pt x="175907" y="78105"/>
                </a:lnTo>
                <a:lnTo>
                  <a:pt x="176377" y="77724"/>
                </a:lnTo>
                <a:lnTo>
                  <a:pt x="177228" y="76835"/>
                </a:lnTo>
                <a:lnTo>
                  <a:pt x="177965" y="76073"/>
                </a:lnTo>
                <a:lnTo>
                  <a:pt x="178511" y="75184"/>
                </a:lnTo>
                <a:lnTo>
                  <a:pt x="178663" y="74930"/>
                </a:lnTo>
                <a:lnTo>
                  <a:pt x="178816" y="74930"/>
                </a:lnTo>
                <a:lnTo>
                  <a:pt x="178244" y="73914"/>
                </a:lnTo>
                <a:lnTo>
                  <a:pt x="175818" y="71882"/>
                </a:lnTo>
                <a:lnTo>
                  <a:pt x="175907" y="72898"/>
                </a:lnTo>
                <a:lnTo>
                  <a:pt x="175971" y="73660"/>
                </a:lnTo>
                <a:lnTo>
                  <a:pt x="176060" y="74549"/>
                </a:lnTo>
                <a:lnTo>
                  <a:pt x="174802" y="75184"/>
                </a:lnTo>
                <a:lnTo>
                  <a:pt x="174320" y="74930"/>
                </a:lnTo>
                <a:lnTo>
                  <a:pt x="173558" y="74930"/>
                </a:lnTo>
                <a:lnTo>
                  <a:pt x="173672" y="74168"/>
                </a:lnTo>
                <a:lnTo>
                  <a:pt x="173748" y="73660"/>
                </a:lnTo>
                <a:lnTo>
                  <a:pt x="173863" y="72898"/>
                </a:lnTo>
                <a:lnTo>
                  <a:pt x="174739" y="70866"/>
                </a:lnTo>
                <a:lnTo>
                  <a:pt x="174650" y="70612"/>
                </a:lnTo>
                <a:lnTo>
                  <a:pt x="173774" y="67691"/>
                </a:lnTo>
                <a:lnTo>
                  <a:pt x="173405" y="67437"/>
                </a:lnTo>
                <a:lnTo>
                  <a:pt x="171958" y="66421"/>
                </a:lnTo>
                <a:lnTo>
                  <a:pt x="170675" y="64897"/>
                </a:lnTo>
                <a:lnTo>
                  <a:pt x="172440" y="61087"/>
                </a:lnTo>
                <a:lnTo>
                  <a:pt x="172669" y="60833"/>
                </a:lnTo>
                <a:lnTo>
                  <a:pt x="174980" y="59182"/>
                </a:lnTo>
                <a:lnTo>
                  <a:pt x="176225" y="58293"/>
                </a:lnTo>
                <a:lnTo>
                  <a:pt x="177825" y="57150"/>
                </a:lnTo>
                <a:lnTo>
                  <a:pt x="174955" y="54991"/>
                </a:lnTo>
                <a:lnTo>
                  <a:pt x="171754" y="52578"/>
                </a:lnTo>
                <a:lnTo>
                  <a:pt x="167436" y="54876"/>
                </a:lnTo>
                <a:lnTo>
                  <a:pt x="164172" y="50647"/>
                </a:lnTo>
                <a:lnTo>
                  <a:pt x="165735" y="50673"/>
                </a:lnTo>
                <a:lnTo>
                  <a:pt x="169595" y="51689"/>
                </a:lnTo>
                <a:lnTo>
                  <a:pt x="170853" y="50673"/>
                </a:lnTo>
                <a:lnTo>
                  <a:pt x="181152" y="50673"/>
                </a:lnTo>
                <a:lnTo>
                  <a:pt x="183032" y="49149"/>
                </a:lnTo>
                <a:lnTo>
                  <a:pt x="182880" y="49149"/>
                </a:lnTo>
                <a:lnTo>
                  <a:pt x="185077" y="48260"/>
                </a:lnTo>
                <a:close/>
              </a:path>
              <a:path w="639445" h="261620">
                <a:moveTo>
                  <a:pt x="305790" y="254431"/>
                </a:moveTo>
                <a:lnTo>
                  <a:pt x="305003" y="253314"/>
                </a:lnTo>
                <a:lnTo>
                  <a:pt x="303987" y="251879"/>
                </a:lnTo>
                <a:lnTo>
                  <a:pt x="301320" y="252666"/>
                </a:lnTo>
                <a:lnTo>
                  <a:pt x="298653" y="253314"/>
                </a:lnTo>
                <a:lnTo>
                  <a:pt x="298551" y="251739"/>
                </a:lnTo>
                <a:lnTo>
                  <a:pt x="298361" y="248640"/>
                </a:lnTo>
                <a:lnTo>
                  <a:pt x="302069" y="248183"/>
                </a:lnTo>
                <a:lnTo>
                  <a:pt x="304241" y="246430"/>
                </a:lnTo>
                <a:lnTo>
                  <a:pt x="303695" y="245732"/>
                </a:lnTo>
                <a:lnTo>
                  <a:pt x="303034" y="245122"/>
                </a:lnTo>
                <a:lnTo>
                  <a:pt x="300672" y="240499"/>
                </a:lnTo>
                <a:lnTo>
                  <a:pt x="295198" y="243446"/>
                </a:lnTo>
                <a:lnTo>
                  <a:pt x="293649" y="243446"/>
                </a:lnTo>
                <a:lnTo>
                  <a:pt x="292176" y="243776"/>
                </a:lnTo>
                <a:lnTo>
                  <a:pt x="291769" y="251739"/>
                </a:lnTo>
                <a:lnTo>
                  <a:pt x="291731" y="252641"/>
                </a:lnTo>
                <a:lnTo>
                  <a:pt x="295351" y="251739"/>
                </a:lnTo>
                <a:lnTo>
                  <a:pt x="296265" y="254431"/>
                </a:lnTo>
                <a:lnTo>
                  <a:pt x="296379" y="254749"/>
                </a:lnTo>
                <a:lnTo>
                  <a:pt x="296011" y="258826"/>
                </a:lnTo>
                <a:lnTo>
                  <a:pt x="295986" y="259118"/>
                </a:lnTo>
                <a:lnTo>
                  <a:pt x="301498" y="258826"/>
                </a:lnTo>
                <a:lnTo>
                  <a:pt x="305790" y="254431"/>
                </a:lnTo>
                <a:close/>
              </a:path>
              <a:path w="639445" h="261620">
                <a:moveTo>
                  <a:pt x="333057" y="242404"/>
                </a:moveTo>
                <a:lnTo>
                  <a:pt x="330288" y="240588"/>
                </a:lnTo>
                <a:lnTo>
                  <a:pt x="330047" y="240906"/>
                </a:lnTo>
                <a:lnTo>
                  <a:pt x="329819" y="241236"/>
                </a:lnTo>
                <a:lnTo>
                  <a:pt x="329590" y="241554"/>
                </a:lnTo>
                <a:lnTo>
                  <a:pt x="330377" y="242290"/>
                </a:lnTo>
                <a:lnTo>
                  <a:pt x="331952" y="243738"/>
                </a:lnTo>
                <a:lnTo>
                  <a:pt x="333057" y="242404"/>
                </a:lnTo>
                <a:close/>
              </a:path>
              <a:path w="639445" h="261620">
                <a:moveTo>
                  <a:pt x="373380" y="115481"/>
                </a:moveTo>
                <a:lnTo>
                  <a:pt x="373164" y="115443"/>
                </a:lnTo>
                <a:lnTo>
                  <a:pt x="373189" y="115658"/>
                </a:lnTo>
                <a:lnTo>
                  <a:pt x="373380" y="115658"/>
                </a:lnTo>
                <a:lnTo>
                  <a:pt x="373380" y="115481"/>
                </a:lnTo>
                <a:close/>
              </a:path>
              <a:path w="639445" h="261620">
                <a:moveTo>
                  <a:pt x="373938" y="120662"/>
                </a:moveTo>
                <a:lnTo>
                  <a:pt x="373443" y="117322"/>
                </a:lnTo>
                <a:lnTo>
                  <a:pt x="373189" y="115658"/>
                </a:lnTo>
                <a:lnTo>
                  <a:pt x="371144" y="115671"/>
                </a:lnTo>
                <a:lnTo>
                  <a:pt x="369214" y="116306"/>
                </a:lnTo>
                <a:lnTo>
                  <a:pt x="369404" y="118643"/>
                </a:lnTo>
                <a:lnTo>
                  <a:pt x="369481" y="119684"/>
                </a:lnTo>
                <a:lnTo>
                  <a:pt x="371386" y="120573"/>
                </a:lnTo>
                <a:lnTo>
                  <a:pt x="372452" y="121526"/>
                </a:lnTo>
                <a:lnTo>
                  <a:pt x="373938" y="120662"/>
                </a:lnTo>
                <a:close/>
              </a:path>
              <a:path w="639445" h="261620">
                <a:moveTo>
                  <a:pt x="381152" y="116852"/>
                </a:moveTo>
                <a:lnTo>
                  <a:pt x="379463" y="112674"/>
                </a:lnTo>
                <a:lnTo>
                  <a:pt x="373710" y="108458"/>
                </a:lnTo>
                <a:lnTo>
                  <a:pt x="373380" y="115481"/>
                </a:lnTo>
                <a:lnTo>
                  <a:pt x="381152" y="116852"/>
                </a:lnTo>
                <a:close/>
              </a:path>
              <a:path w="639445" h="261620">
                <a:moveTo>
                  <a:pt x="383946" y="110604"/>
                </a:moveTo>
                <a:lnTo>
                  <a:pt x="381330" y="107835"/>
                </a:lnTo>
                <a:lnTo>
                  <a:pt x="379679" y="112623"/>
                </a:lnTo>
                <a:lnTo>
                  <a:pt x="383565" y="111671"/>
                </a:lnTo>
                <a:lnTo>
                  <a:pt x="383946" y="110604"/>
                </a:lnTo>
                <a:close/>
              </a:path>
              <a:path w="639445" h="261620">
                <a:moveTo>
                  <a:pt x="401193" y="107886"/>
                </a:moveTo>
                <a:lnTo>
                  <a:pt x="401180" y="107238"/>
                </a:lnTo>
                <a:lnTo>
                  <a:pt x="401154" y="106591"/>
                </a:lnTo>
                <a:lnTo>
                  <a:pt x="400405" y="105956"/>
                </a:lnTo>
                <a:lnTo>
                  <a:pt x="399656" y="104825"/>
                </a:lnTo>
                <a:lnTo>
                  <a:pt x="398907" y="106006"/>
                </a:lnTo>
                <a:lnTo>
                  <a:pt x="398005" y="106845"/>
                </a:lnTo>
                <a:lnTo>
                  <a:pt x="398462" y="108051"/>
                </a:lnTo>
                <a:lnTo>
                  <a:pt x="399402" y="108572"/>
                </a:lnTo>
                <a:lnTo>
                  <a:pt x="400075" y="109194"/>
                </a:lnTo>
                <a:lnTo>
                  <a:pt x="400469" y="108546"/>
                </a:lnTo>
                <a:lnTo>
                  <a:pt x="401193" y="107886"/>
                </a:lnTo>
                <a:close/>
              </a:path>
              <a:path w="639445" h="261620">
                <a:moveTo>
                  <a:pt x="409575" y="113880"/>
                </a:moveTo>
                <a:lnTo>
                  <a:pt x="408940" y="113080"/>
                </a:lnTo>
                <a:lnTo>
                  <a:pt x="408178" y="112344"/>
                </a:lnTo>
                <a:lnTo>
                  <a:pt x="406514" y="109347"/>
                </a:lnTo>
                <a:lnTo>
                  <a:pt x="404736" y="108585"/>
                </a:lnTo>
                <a:lnTo>
                  <a:pt x="402094" y="111201"/>
                </a:lnTo>
                <a:lnTo>
                  <a:pt x="401548" y="113372"/>
                </a:lnTo>
                <a:lnTo>
                  <a:pt x="401929" y="114681"/>
                </a:lnTo>
                <a:lnTo>
                  <a:pt x="402590" y="116954"/>
                </a:lnTo>
                <a:lnTo>
                  <a:pt x="404660" y="117157"/>
                </a:lnTo>
                <a:lnTo>
                  <a:pt x="407695" y="115443"/>
                </a:lnTo>
                <a:lnTo>
                  <a:pt x="408609" y="114617"/>
                </a:lnTo>
                <a:lnTo>
                  <a:pt x="409575" y="113880"/>
                </a:lnTo>
                <a:close/>
              </a:path>
              <a:path w="639445" h="261620">
                <a:moveTo>
                  <a:pt x="410108" y="120586"/>
                </a:moveTo>
                <a:lnTo>
                  <a:pt x="408317" y="119773"/>
                </a:lnTo>
                <a:lnTo>
                  <a:pt x="404355" y="118021"/>
                </a:lnTo>
                <a:lnTo>
                  <a:pt x="404266" y="121081"/>
                </a:lnTo>
                <a:lnTo>
                  <a:pt x="405028" y="122148"/>
                </a:lnTo>
                <a:lnTo>
                  <a:pt x="408228" y="121221"/>
                </a:lnTo>
                <a:lnTo>
                  <a:pt x="409168" y="120891"/>
                </a:lnTo>
                <a:lnTo>
                  <a:pt x="410108" y="120586"/>
                </a:lnTo>
                <a:close/>
              </a:path>
              <a:path w="639445" h="261620">
                <a:moveTo>
                  <a:pt x="411111" y="131927"/>
                </a:moveTo>
                <a:lnTo>
                  <a:pt x="408406" y="131292"/>
                </a:lnTo>
                <a:lnTo>
                  <a:pt x="406920" y="131165"/>
                </a:lnTo>
                <a:lnTo>
                  <a:pt x="401193" y="128701"/>
                </a:lnTo>
                <a:lnTo>
                  <a:pt x="398233" y="131114"/>
                </a:lnTo>
                <a:lnTo>
                  <a:pt x="398805" y="136537"/>
                </a:lnTo>
                <a:lnTo>
                  <a:pt x="399503" y="136690"/>
                </a:lnTo>
                <a:lnTo>
                  <a:pt x="400113" y="136956"/>
                </a:lnTo>
                <a:lnTo>
                  <a:pt x="404228" y="133451"/>
                </a:lnTo>
                <a:lnTo>
                  <a:pt x="405663" y="137134"/>
                </a:lnTo>
                <a:lnTo>
                  <a:pt x="411111" y="131927"/>
                </a:lnTo>
                <a:close/>
              </a:path>
              <a:path w="639445" h="261620">
                <a:moveTo>
                  <a:pt x="414197" y="117932"/>
                </a:moveTo>
                <a:lnTo>
                  <a:pt x="412673" y="115951"/>
                </a:lnTo>
                <a:lnTo>
                  <a:pt x="411988" y="115062"/>
                </a:lnTo>
                <a:lnTo>
                  <a:pt x="410756" y="114604"/>
                </a:lnTo>
                <a:lnTo>
                  <a:pt x="409727" y="113969"/>
                </a:lnTo>
                <a:lnTo>
                  <a:pt x="409867" y="116179"/>
                </a:lnTo>
                <a:lnTo>
                  <a:pt x="410171" y="120561"/>
                </a:lnTo>
                <a:lnTo>
                  <a:pt x="413258" y="119507"/>
                </a:lnTo>
                <a:lnTo>
                  <a:pt x="414197" y="117932"/>
                </a:lnTo>
                <a:close/>
              </a:path>
              <a:path w="639445" h="261620">
                <a:moveTo>
                  <a:pt x="419100" y="140754"/>
                </a:moveTo>
                <a:lnTo>
                  <a:pt x="418363" y="139547"/>
                </a:lnTo>
                <a:lnTo>
                  <a:pt x="418147" y="139585"/>
                </a:lnTo>
                <a:lnTo>
                  <a:pt x="417423" y="139700"/>
                </a:lnTo>
                <a:lnTo>
                  <a:pt x="416763" y="140157"/>
                </a:lnTo>
                <a:lnTo>
                  <a:pt x="415772" y="140627"/>
                </a:lnTo>
                <a:lnTo>
                  <a:pt x="416471" y="141452"/>
                </a:lnTo>
                <a:lnTo>
                  <a:pt x="417029" y="142341"/>
                </a:lnTo>
                <a:lnTo>
                  <a:pt x="417182" y="142265"/>
                </a:lnTo>
                <a:lnTo>
                  <a:pt x="417868" y="141986"/>
                </a:lnTo>
                <a:lnTo>
                  <a:pt x="418541" y="141503"/>
                </a:lnTo>
                <a:lnTo>
                  <a:pt x="419100" y="140754"/>
                </a:lnTo>
                <a:close/>
              </a:path>
              <a:path w="639445" h="261620">
                <a:moveTo>
                  <a:pt x="429831" y="141033"/>
                </a:moveTo>
                <a:lnTo>
                  <a:pt x="429285" y="139319"/>
                </a:lnTo>
                <a:lnTo>
                  <a:pt x="429260" y="137998"/>
                </a:lnTo>
                <a:lnTo>
                  <a:pt x="427977" y="138214"/>
                </a:lnTo>
                <a:lnTo>
                  <a:pt x="426250" y="138010"/>
                </a:lnTo>
                <a:lnTo>
                  <a:pt x="424675" y="139687"/>
                </a:lnTo>
                <a:lnTo>
                  <a:pt x="424700" y="141414"/>
                </a:lnTo>
                <a:lnTo>
                  <a:pt x="423938" y="144284"/>
                </a:lnTo>
                <a:lnTo>
                  <a:pt x="426694" y="143103"/>
                </a:lnTo>
                <a:lnTo>
                  <a:pt x="428447" y="142862"/>
                </a:lnTo>
                <a:lnTo>
                  <a:pt x="429196" y="141871"/>
                </a:lnTo>
                <a:lnTo>
                  <a:pt x="429831" y="141033"/>
                </a:lnTo>
                <a:close/>
              </a:path>
              <a:path w="639445" h="261620">
                <a:moveTo>
                  <a:pt x="434581" y="102717"/>
                </a:moveTo>
                <a:lnTo>
                  <a:pt x="434060" y="100647"/>
                </a:lnTo>
                <a:lnTo>
                  <a:pt x="430657" y="97904"/>
                </a:lnTo>
                <a:lnTo>
                  <a:pt x="427888" y="100863"/>
                </a:lnTo>
                <a:lnTo>
                  <a:pt x="427901" y="102971"/>
                </a:lnTo>
                <a:lnTo>
                  <a:pt x="430999" y="105067"/>
                </a:lnTo>
                <a:lnTo>
                  <a:pt x="434581" y="102717"/>
                </a:lnTo>
                <a:close/>
              </a:path>
              <a:path w="639445" h="261620">
                <a:moveTo>
                  <a:pt x="450824" y="116878"/>
                </a:moveTo>
                <a:lnTo>
                  <a:pt x="449821" y="114261"/>
                </a:lnTo>
                <a:lnTo>
                  <a:pt x="447979" y="113017"/>
                </a:lnTo>
                <a:lnTo>
                  <a:pt x="444741" y="112217"/>
                </a:lnTo>
                <a:lnTo>
                  <a:pt x="443280" y="113385"/>
                </a:lnTo>
                <a:lnTo>
                  <a:pt x="442315" y="117157"/>
                </a:lnTo>
                <a:lnTo>
                  <a:pt x="441642" y="118846"/>
                </a:lnTo>
                <a:lnTo>
                  <a:pt x="440918" y="120992"/>
                </a:lnTo>
                <a:lnTo>
                  <a:pt x="439991" y="120396"/>
                </a:lnTo>
                <a:lnTo>
                  <a:pt x="439153" y="119900"/>
                </a:lnTo>
                <a:lnTo>
                  <a:pt x="436079" y="117767"/>
                </a:lnTo>
                <a:lnTo>
                  <a:pt x="434213" y="118618"/>
                </a:lnTo>
                <a:lnTo>
                  <a:pt x="432320" y="120891"/>
                </a:lnTo>
                <a:lnTo>
                  <a:pt x="432485" y="122034"/>
                </a:lnTo>
                <a:lnTo>
                  <a:pt x="432892" y="123088"/>
                </a:lnTo>
                <a:lnTo>
                  <a:pt x="433984" y="123520"/>
                </a:lnTo>
                <a:lnTo>
                  <a:pt x="434289" y="123329"/>
                </a:lnTo>
                <a:lnTo>
                  <a:pt x="437984" y="121056"/>
                </a:lnTo>
                <a:lnTo>
                  <a:pt x="440982" y="125209"/>
                </a:lnTo>
                <a:lnTo>
                  <a:pt x="444474" y="124358"/>
                </a:lnTo>
                <a:lnTo>
                  <a:pt x="446163" y="123024"/>
                </a:lnTo>
                <a:lnTo>
                  <a:pt x="448183" y="121932"/>
                </a:lnTo>
                <a:lnTo>
                  <a:pt x="450329" y="119087"/>
                </a:lnTo>
                <a:lnTo>
                  <a:pt x="450824" y="116878"/>
                </a:lnTo>
                <a:close/>
              </a:path>
              <a:path w="639445" h="261620">
                <a:moveTo>
                  <a:pt x="497001" y="105473"/>
                </a:moveTo>
                <a:lnTo>
                  <a:pt x="496443" y="105435"/>
                </a:lnTo>
                <a:lnTo>
                  <a:pt x="495858" y="105333"/>
                </a:lnTo>
                <a:lnTo>
                  <a:pt x="495452" y="105549"/>
                </a:lnTo>
                <a:lnTo>
                  <a:pt x="494652" y="105994"/>
                </a:lnTo>
                <a:lnTo>
                  <a:pt x="493966" y="106692"/>
                </a:lnTo>
                <a:lnTo>
                  <a:pt x="493306" y="107492"/>
                </a:lnTo>
                <a:lnTo>
                  <a:pt x="494258" y="108712"/>
                </a:lnTo>
                <a:lnTo>
                  <a:pt x="495211" y="108267"/>
                </a:lnTo>
                <a:lnTo>
                  <a:pt x="496087" y="107784"/>
                </a:lnTo>
                <a:lnTo>
                  <a:pt x="497001" y="106756"/>
                </a:lnTo>
                <a:lnTo>
                  <a:pt x="496951" y="106070"/>
                </a:lnTo>
                <a:lnTo>
                  <a:pt x="497001" y="105473"/>
                </a:lnTo>
                <a:close/>
              </a:path>
              <a:path w="639445" h="261620">
                <a:moveTo>
                  <a:pt x="499567" y="105029"/>
                </a:moveTo>
                <a:lnTo>
                  <a:pt x="496189" y="102323"/>
                </a:lnTo>
                <a:lnTo>
                  <a:pt x="495681" y="102933"/>
                </a:lnTo>
                <a:lnTo>
                  <a:pt x="495414" y="103238"/>
                </a:lnTo>
                <a:lnTo>
                  <a:pt x="497116" y="105283"/>
                </a:lnTo>
                <a:lnTo>
                  <a:pt x="497001" y="105473"/>
                </a:lnTo>
                <a:lnTo>
                  <a:pt x="497230" y="105486"/>
                </a:lnTo>
                <a:lnTo>
                  <a:pt x="497179" y="105321"/>
                </a:lnTo>
                <a:lnTo>
                  <a:pt x="497827" y="105486"/>
                </a:lnTo>
                <a:lnTo>
                  <a:pt x="498487" y="105651"/>
                </a:lnTo>
                <a:lnTo>
                  <a:pt x="499160" y="105829"/>
                </a:lnTo>
                <a:lnTo>
                  <a:pt x="499287" y="105562"/>
                </a:lnTo>
                <a:lnTo>
                  <a:pt x="499567" y="105029"/>
                </a:lnTo>
                <a:close/>
              </a:path>
              <a:path w="639445" h="261620">
                <a:moveTo>
                  <a:pt x="503770" y="520"/>
                </a:moveTo>
                <a:lnTo>
                  <a:pt x="497547" y="520"/>
                </a:lnTo>
                <a:lnTo>
                  <a:pt x="497827" y="1270"/>
                </a:lnTo>
                <a:lnTo>
                  <a:pt x="498094" y="1828"/>
                </a:lnTo>
                <a:lnTo>
                  <a:pt x="498449" y="1892"/>
                </a:lnTo>
                <a:lnTo>
                  <a:pt x="500430" y="2273"/>
                </a:lnTo>
                <a:lnTo>
                  <a:pt x="502450" y="2235"/>
                </a:lnTo>
                <a:lnTo>
                  <a:pt x="503770" y="520"/>
                </a:lnTo>
                <a:close/>
              </a:path>
              <a:path w="639445" h="261620">
                <a:moveTo>
                  <a:pt x="516039" y="99364"/>
                </a:moveTo>
                <a:lnTo>
                  <a:pt x="510908" y="103187"/>
                </a:lnTo>
                <a:lnTo>
                  <a:pt x="516039" y="106222"/>
                </a:lnTo>
                <a:lnTo>
                  <a:pt x="516039" y="99364"/>
                </a:lnTo>
                <a:close/>
              </a:path>
              <a:path w="639445" h="261620">
                <a:moveTo>
                  <a:pt x="538340" y="98171"/>
                </a:moveTo>
                <a:lnTo>
                  <a:pt x="537540" y="97421"/>
                </a:lnTo>
                <a:lnTo>
                  <a:pt x="536244" y="95237"/>
                </a:lnTo>
                <a:lnTo>
                  <a:pt x="535597" y="96812"/>
                </a:lnTo>
                <a:lnTo>
                  <a:pt x="535025" y="97586"/>
                </a:lnTo>
                <a:lnTo>
                  <a:pt x="535076" y="98310"/>
                </a:lnTo>
                <a:lnTo>
                  <a:pt x="535127" y="98882"/>
                </a:lnTo>
                <a:lnTo>
                  <a:pt x="535927" y="99809"/>
                </a:lnTo>
                <a:lnTo>
                  <a:pt x="537032" y="99860"/>
                </a:lnTo>
                <a:lnTo>
                  <a:pt x="538048" y="99212"/>
                </a:lnTo>
                <a:lnTo>
                  <a:pt x="538200" y="98666"/>
                </a:lnTo>
                <a:lnTo>
                  <a:pt x="538340" y="98171"/>
                </a:lnTo>
                <a:close/>
              </a:path>
              <a:path w="639445" h="261620">
                <a:moveTo>
                  <a:pt x="555396" y="38481"/>
                </a:moveTo>
                <a:lnTo>
                  <a:pt x="552513" y="38811"/>
                </a:lnTo>
                <a:lnTo>
                  <a:pt x="549059" y="36385"/>
                </a:lnTo>
                <a:lnTo>
                  <a:pt x="546430" y="40284"/>
                </a:lnTo>
                <a:lnTo>
                  <a:pt x="549948" y="40767"/>
                </a:lnTo>
                <a:lnTo>
                  <a:pt x="552907" y="40957"/>
                </a:lnTo>
                <a:lnTo>
                  <a:pt x="555396" y="38481"/>
                </a:lnTo>
                <a:close/>
              </a:path>
              <a:path w="639445" h="261620">
                <a:moveTo>
                  <a:pt x="576821" y="41503"/>
                </a:moveTo>
                <a:lnTo>
                  <a:pt x="575056" y="37833"/>
                </a:lnTo>
                <a:lnTo>
                  <a:pt x="570026" y="39497"/>
                </a:lnTo>
                <a:lnTo>
                  <a:pt x="571538" y="44018"/>
                </a:lnTo>
                <a:lnTo>
                  <a:pt x="574992" y="43129"/>
                </a:lnTo>
                <a:lnTo>
                  <a:pt x="576821" y="41503"/>
                </a:lnTo>
                <a:close/>
              </a:path>
              <a:path w="639445" h="261620">
                <a:moveTo>
                  <a:pt x="578523" y="36423"/>
                </a:moveTo>
                <a:lnTo>
                  <a:pt x="578294" y="33896"/>
                </a:lnTo>
                <a:lnTo>
                  <a:pt x="575246" y="37680"/>
                </a:lnTo>
                <a:lnTo>
                  <a:pt x="578040" y="38265"/>
                </a:lnTo>
                <a:lnTo>
                  <a:pt x="578523" y="36423"/>
                </a:lnTo>
                <a:close/>
              </a:path>
              <a:path w="639445" h="261620">
                <a:moveTo>
                  <a:pt x="589521" y="41452"/>
                </a:moveTo>
                <a:lnTo>
                  <a:pt x="588619" y="37592"/>
                </a:lnTo>
                <a:lnTo>
                  <a:pt x="586168" y="36588"/>
                </a:lnTo>
                <a:lnTo>
                  <a:pt x="585216" y="36944"/>
                </a:lnTo>
                <a:lnTo>
                  <a:pt x="582155" y="38087"/>
                </a:lnTo>
                <a:lnTo>
                  <a:pt x="583158" y="40525"/>
                </a:lnTo>
                <a:lnTo>
                  <a:pt x="584047" y="43243"/>
                </a:lnTo>
                <a:lnTo>
                  <a:pt x="587730" y="42964"/>
                </a:lnTo>
                <a:lnTo>
                  <a:pt x="589521" y="41452"/>
                </a:lnTo>
                <a:close/>
              </a:path>
              <a:path w="639445" h="261620">
                <a:moveTo>
                  <a:pt x="591972" y="52146"/>
                </a:moveTo>
                <a:lnTo>
                  <a:pt x="590257" y="51435"/>
                </a:lnTo>
                <a:lnTo>
                  <a:pt x="588568" y="50660"/>
                </a:lnTo>
                <a:lnTo>
                  <a:pt x="584073" y="49098"/>
                </a:lnTo>
                <a:lnTo>
                  <a:pt x="582930" y="50088"/>
                </a:lnTo>
                <a:lnTo>
                  <a:pt x="583184" y="53035"/>
                </a:lnTo>
                <a:lnTo>
                  <a:pt x="583323" y="54597"/>
                </a:lnTo>
                <a:lnTo>
                  <a:pt x="583628" y="57696"/>
                </a:lnTo>
                <a:lnTo>
                  <a:pt x="589953" y="57607"/>
                </a:lnTo>
                <a:lnTo>
                  <a:pt x="591972" y="52146"/>
                </a:lnTo>
                <a:close/>
              </a:path>
              <a:path w="639445" h="261620">
                <a:moveTo>
                  <a:pt x="592162" y="52235"/>
                </a:moveTo>
                <a:lnTo>
                  <a:pt x="591997" y="52082"/>
                </a:lnTo>
                <a:lnTo>
                  <a:pt x="592162" y="52235"/>
                </a:lnTo>
                <a:close/>
              </a:path>
              <a:path w="639445" h="261620">
                <a:moveTo>
                  <a:pt x="597801" y="36233"/>
                </a:moveTo>
                <a:lnTo>
                  <a:pt x="595960" y="31407"/>
                </a:lnTo>
                <a:lnTo>
                  <a:pt x="593140" y="30734"/>
                </a:lnTo>
                <a:lnTo>
                  <a:pt x="590435" y="31953"/>
                </a:lnTo>
                <a:lnTo>
                  <a:pt x="593521" y="36804"/>
                </a:lnTo>
                <a:lnTo>
                  <a:pt x="595985" y="36601"/>
                </a:lnTo>
                <a:lnTo>
                  <a:pt x="597801" y="36233"/>
                </a:lnTo>
                <a:close/>
              </a:path>
              <a:path w="639445" h="261620">
                <a:moveTo>
                  <a:pt x="599236" y="49961"/>
                </a:moveTo>
                <a:lnTo>
                  <a:pt x="598093" y="49339"/>
                </a:lnTo>
                <a:lnTo>
                  <a:pt x="596430" y="47891"/>
                </a:lnTo>
                <a:lnTo>
                  <a:pt x="595896" y="48234"/>
                </a:lnTo>
                <a:lnTo>
                  <a:pt x="594448" y="49149"/>
                </a:lnTo>
                <a:lnTo>
                  <a:pt x="593432" y="50761"/>
                </a:lnTo>
                <a:lnTo>
                  <a:pt x="592264" y="52120"/>
                </a:lnTo>
                <a:lnTo>
                  <a:pt x="593877" y="52324"/>
                </a:lnTo>
                <a:lnTo>
                  <a:pt x="595528" y="52755"/>
                </a:lnTo>
                <a:lnTo>
                  <a:pt x="597903" y="52349"/>
                </a:lnTo>
                <a:lnTo>
                  <a:pt x="598512" y="50850"/>
                </a:lnTo>
                <a:lnTo>
                  <a:pt x="599236" y="49961"/>
                </a:lnTo>
                <a:close/>
              </a:path>
              <a:path w="639445" h="261620">
                <a:moveTo>
                  <a:pt x="639152" y="30403"/>
                </a:moveTo>
                <a:lnTo>
                  <a:pt x="638581" y="29845"/>
                </a:lnTo>
                <a:lnTo>
                  <a:pt x="637997" y="28790"/>
                </a:lnTo>
                <a:lnTo>
                  <a:pt x="636689" y="28879"/>
                </a:lnTo>
                <a:lnTo>
                  <a:pt x="635952" y="29692"/>
                </a:lnTo>
                <a:lnTo>
                  <a:pt x="634733" y="30492"/>
                </a:lnTo>
                <a:lnTo>
                  <a:pt x="635800" y="31369"/>
                </a:lnTo>
                <a:lnTo>
                  <a:pt x="636587" y="32359"/>
                </a:lnTo>
                <a:lnTo>
                  <a:pt x="637781" y="31902"/>
                </a:lnTo>
                <a:lnTo>
                  <a:pt x="638429" y="31038"/>
                </a:lnTo>
                <a:lnTo>
                  <a:pt x="639152" y="30403"/>
                </a:lnTo>
                <a:close/>
              </a:path>
            </a:pathLst>
          </a:custGeom>
          <a:solidFill>
            <a:srgbClr val="08395D">
              <a:alpha val="46000"/>
            </a:srgbClr>
          </a:solidFill>
        </p:spPr>
        <p:txBody>
          <a:bodyPr wrap="square" lIns="0" tIns="0" rIns="0" bIns="0" rtlCol="0"/>
          <a:lstStyle/>
          <a:p>
            <a:endParaRPr/>
          </a:p>
        </p:txBody>
      </p:sp>
      <p:pic>
        <p:nvPicPr>
          <p:cNvPr id="240" name="bg object 240"/>
          <p:cNvPicPr/>
          <p:nvPr/>
        </p:nvPicPr>
        <p:blipFill>
          <a:blip r:embed="rId7" cstate="print"/>
          <a:stretch>
            <a:fillRect/>
          </a:stretch>
        </p:blipFill>
        <p:spPr>
          <a:xfrm>
            <a:off x="3810410" y="4469950"/>
            <a:ext cx="2580779" cy="1210988"/>
          </a:xfrm>
          <a:prstGeom prst="rect">
            <a:avLst/>
          </a:prstGeom>
        </p:spPr>
      </p:pic>
      <p:sp>
        <p:nvSpPr>
          <p:cNvPr id="241" name="bg object 241"/>
          <p:cNvSpPr/>
          <p:nvPr/>
        </p:nvSpPr>
        <p:spPr>
          <a:xfrm>
            <a:off x="7686738" y="3904653"/>
            <a:ext cx="553085" cy="262255"/>
          </a:xfrm>
          <a:custGeom>
            <a:avLst/>
            <a:gdLst/>
            <a:ahLst/>
            <a:cxnLst/>
            <a:rect l="l" t="t" r="r" b="b"/>
            <a:pathLst>
              <a:path w="553084" h="262254">
                <a:moveTo>
                  <a:pt x="6591" y="244106"/>
                </a:moveTo>
                <a:lnTo>
                  <a:pt x="6007" y="240411"/>
                </a:lnTo>
                <a:lnTo>
                  <a:pt x="152" y="241312"/>
                </a:lnTo>
                <a:lnTo>
                  <a:pt x="2400" y="248056"/>
                </a:lnTo>
                <a:lnTo>
                  <a:pt x="5842" y="246380"/>
                </a:lnTo>
                <a:lnTo>
                  <a:pt x="6591" y="244106"/>
                </a:lnTo>
                <a:close/>
              </a:path>
              <a:path w="553084" h="262254">
                <a:moveTo>
                  <a:pt x="7200" y="33896"/>
                </a:moveTo>
                <a:lnTo>
                  <a:pt x="5791" y="30695"/>
                </a:lnTo>
                <a:lnTo>
                  <a:pt x="3632" y="31089"/>
                </a:lnTo>
                <a:lnTo>
                  <a:pt x="1460" y="32016"/>
                </a:lnTo>
                <a:lnTo>
                  <a:pt x="1104" y="32156"/>
                </a:lnTo>
                <a:lnTo>
                  <a:pt x="876" y="32613"/>
                </a:lnTo>
                <a:lnTo>
                  <a:pt x="0" y="33566"/>
                </a:lnTo>
                <a:lnTo>
                  <a:pt x="1651" y="36182"/>
                </a:lnTo>
                <a:lnTo>
                  <a:pt x="3644" y="36842"/>
                </a:lnTo>
                <a:lnTo>
                  <a:pt x="6121" y="35534"/>
                </a:lnTo>
                <a:lnTo>
                  <a:pt x="6667" y="35242"/>
                </a:lnTo>
                <a:lnTo>
                  <a:pt x="7200" y="33896"/>
                </a:lnTo>
                <a:close/>
              </a:path>
              <a:path w="553084" h="262254">
                <a:moveTo>
                  <a:pt x="10947" y="242189"/>
                </a:moveTo>
                <a:lnTo>
                  <a:pt x="10617" y="242062"/>
                </a:lnTo>
                <a:lnTo>
                  <a:pt x="9994" y="241782"/>
                </a:lnTo>
                <a:lnTo>
                  <a:pt x="9512" y="242709"/>
                </a:lnTo>
                <a:lnTo>
                  <a:pt x="9118" y="243636"/>
                </a:lnTo>
                <a:lnTo>
                  <a:pt x="8699" y="244551"/>
                </a:lnTo>
                <a:lnTo>
                  <a:pt x="9029" y="244716"/>
                </a:lnTo>
                <a:lnTo>
                  <a:pt x="9359" y="244868"/>
                </a:lnTo>
                <a:lnTo>
                  <a:pt x="9690" y="245033"/>
                </a:lnTo>
                <a:lnTo>
                  <a:pt x="10947" y="242189"/>
                </a:lnTo>
                <a:close/>
              </a:path>
              <a:path w="553084" h="262254">
                <a:moveTo>
                  <a:pt x="20167" y="28321"/>
                </a:moveTo>
                <a:lnTo>
                  <a:pt x="18084" y="24968"/>
                </a:lnTo>
                <a:lnTo>
                  <a:pt x="14897" y="25133"/>
                </a:lnTo>
                <a:lnTo>
                  <a:pt x="13538" y="27089"/>
                </a:lnTo>
                <a:lnTo>
                  <a:pt x="12827" y="30378"/>
                </a:lnTo>
                <a:lnTo>
                  <a:pt x="13208" y="31457"/>
                </a:lnTo>
                <a:lnTo>
                  <a:pt x="14249" y="32283"/>
                </a:lnTo>
                <a:lnTo>
                  <a:pt x="15697" y="32435"/>
                </a:lnTo>
                <a:lnTo>
                  <a:pt x="15963" y="32092"/>
                </a:lnTo>
                <a:lnTo>
                  <a:pt x="17500" y="30099"/>
                </a:lnTo>
                <a:lnTo>
                  <a:pt x="20167" y="28321"/>
                </a:lnTo>
                <a:close/>
              </a:path>
              <a:path w="553084" h="262254">
                <a:moveTo>
                  <a:pt x="27901" y="248069"/>
                </a:moveTo>
                <a:lnTo>
                  <a:pt x="27825" y="246748"/>
                </a:lnTo>
                <a:lnTo>
                  <a:pt x="27508" y="246291"/>
                </a:lnTo>
                <a:lnTo>
                  <a:pt x="26809" y="246227"/>
                </a:lnTo>
                <a:lnTo>
                  <a:pt x="26644" y="246240"/>
                </a:lnTo>
                <a:lnTo>
                  <a:pt x="26365" y="246341"/>
                </a:lnTo>
                <a:lnTo>
                  <a:pt x="26530" y="244767"/>
                </a:lnTo>
                <a:lnTo>
                  <a:pt x="26123" y="243078"/>
                </a:lnTo>
                <a:lnTo>
                  <a:pt x="24371" y="241668"/>
                </a:lnTo>
                <a:lnTo>
                  <a:pt x="19405" y="244576"/>
                </a:lnTo>
                <a:lnTo>
                  <a:pt x="15811" y="247954"/>
                </a:lnTo>
                <a:lnTo>
                  <a:pt x="17487" y="253682"/>
                </a:lnTo>
                <a:lnTo>
                  <a:pt x="11277" y="258140"/>
                </a:lnTo>
                <a:lnTo>
                  <a:pt x="14363" y="262026"/>
                </a:lnTo>
                <a:lnTo>
                  <a:pt x="21501" y="260527"/>
                </a:lnTo>
                <a:lnTo>
                  <a:pt x="22669" y="254520"/>
                </a:lnTo>
                <a:lnTo>
                  <a:pt x="25590" y="249047"/>
                </a:lnTo>
                <a:lnTo>
                  <a:pt x="25806" y="248488"/>
                </a:lnTo>
                <a:lnTo>
                  <a:pt x="26022" y="248704"/>
                </a:lnTo>
                <a:lnTo>
                  <a:pt x="26352" y="248805"/>
                </a:lnTo>
                <a:lnTo>
                  <a:pt x="27584" y="248704"/>
                </a:lnTo>
                <a:lnTo>
                  <a:pt x="27901" y="248069"/>
                </a:lnTo>
                <a:close/>
              </a:path>
              <a:path w="553084" h="262254">
                <a:moveTo>
                  <a:pt x="29654" y="48882"/>
                </a:moveTo>
                <a:lnTo>
                  <a:pt x="28219" y="46621"/>
                </a:lnTo>
                <a:lnTo>
                  <a:pt x="24028" y="45262"/>
                </a:lnTo>
                <a:lnTo>
                  <a:pt x="19850" y="44983"/>
                </a:lnTo>
                <a:lnTo>
                  <a:pt x="22313" y="42621"/>
                </a:lnTo>
                <a:lnTo>
                  <a:pt x="23469" y="41351"/>
                </a:lnTo>
                <a:lnTo>
                  <a:pt x="25196" y="39458"/>
                </a:lnTo>
                <a:lnTo>
                  <a:pt x="25234" y="37426"/>
                </a:lnTo>
                <a:lnTo>
                  <a:pt x="21640" y="33883"/>
                </a:lnTo>
                <a:lnTo>
                  <a:pt x="11633" y="33172"/>
                </a:lnTo>
                <a:lnTo>
                  <a:pt x="8801" y="35140"/>
                </a:lnTo>
                <a:lnTo>
                  <a:pt x="8839" y="39382"/>
                </a:lnTo>
                <a:lnTo>
                  <a:pt x="5880" y="41567"/>
                </a:lnTo>
                <a:lnTo>
                  <a:pt x="3009" y="44119"/>
                </a:lnTo>
                <a:lnTo>
                  <a:pt x="18783" y="45834"/>
                </a:lnTo>
                <a:lnTo>
                  <a:pt x="19812" y="47396"/>
                </a:lnTo>
                <a:lnTo>
                  <a:pt x="18224" y="50076"/>
                </a:lnTo>
                <a:lnTo>
                  <a:pt x="19685" y="51777"/>
                </a:lnTo>
                <a:lnTo>
                  <a:pt x="28206" y="51777"/>
                </a:lnTo>
                <a:lnTo>
                  <a:pt x="29654" y="48882"/>
                </a:lnTo>
                <a:close/>
              </a:path>
              <a:path w="553084" h="262254">
                <a:moveTo>
                  <a:pt x="38569" y="37363"/>
                </a:moveTo>
                <a:lnTo>
                  <a:pt x="38315" y="36563"/>
                </a:lnTo>
                <a:lnTo>
                  <a:pt x="37807" y="36017"/>
                </a:lnTo>
                <a:lnTo>
                  <a:pt x="37401" y="35445"/>
                </a:lnTo>
                <a:lnTo>
                  <a:pt x="36969" y="35839"/>
                </a:lnTo>
                <a:lnTo>
                  <a:pt x="36525" y="36220"/>
                </a:lnTo>
                <a:lnTo>
                  <a:pt x="35979" y="36728"/>
                </a:lnTo>
                <a:lnTo>
                  <a:pt x="36449" y="37299"/>
                </a:lnTo>
                <a:lnTo>
                  <a:pt x="36791" y="38036"/>
                </a:lnTo>
                <a:lnTo>
                  <a:pt x="37630" y="38138"/>
                </a:lnTo>
                <a:lnTo>
                  <a:pt x="38569" y="37363"/>
                </a:lnTo>
                <a:close/>
              </a:path>
              <a:path w="553084" h="262254">
                <a:moveTo>
                  <a:pt x="43599" y="92125"/>
                </a:moveTo>
                <a:lnTo>
                  <a:pt x="33616" y="90170"/>
                </a:lnTo>
                <a:lnTo>
                  <a:pt x="32766" y="94488"/>
                </a:lnTo>
                <a:lnTo>
                  <a:pt x="37426" y="95885"/>
                </a:lnTo>
                <a:lnTo>
                  <a:pt x="38023" y="99402"/>
                </a:lnTo>
                <a:lnTo>
                  <a:pt x="43383" y="96875"/>
                </a:lnTo>
                <a:lnTo>
                  <a:pt x="43599" y="92125"/>
                </a:lnTo>
                <a:close/>
              </a:path>
              <a:path w="553084" h="262254">
                <a:moveTo>
                  <a:pt x="48602" y="46482"/>
                </a:moveTo>
                <a:lnTo>
                  <a:pt x="48501" y="45923"/>
                </a:lnTo>
                <a:lnTo>
                  <a:pt x="48094" y="43700"/>
                </a:lnTo>
                <a:lnTo>
                  <a:pt x="48056" y="43510"/>
                </a:lnTo>
                <a:lnTo>
                  <a:pt x="44221" y="38341"/>
                </a:lnTo>
                <a:lnTo>
                  <a:pt x="42430" y="39560"/>
                </a:lnTo>
                <a:lnTo>
                  <a:pt x="38862" y="41211"/>
                </a:lnTo>
                <a:lnTo>
                  <a:pt x="39954" y="45923"/>
                </a:lnTo>
                <a:lnTo>
                  <a:pt x="33997" y="43700"/>
                </a:lnTo>
                <a:lnTo>
                  <a:pt x="34912" y="47320"/>
                </a:lnTo>
                <a:lnTo>
                  <a:pt x="35648" y="48869"/>
                </a:lnTo>
                <a:lnTo>
                  <a:pt x="36410" y="50838"/>
                </a:lnTo>
                <a:lnTo>
                  <a:pt x="36487" y="51041"/>
                </a:lnTo>
                <a:lnTo>
                  <a:pt x="39217" y="52146"/>
                </a:lnTo>
                <a:lnTo>
                  <a:pt x="41211" y="50838"/>
                </a:lnTo>
                <a:lnTo>
                  <a:pt x="42849" y="50342"/>
                </a:lnTo>
                <a:lnTo>
                  <a:pt x="43192" y="54089"/>
                </a:lnTo>
                <a:lnTo>
                  <a:pt x="43205" y="54254"/>
                </a:lnTo>
                <a:lnTo>
                  <a:pt x="47447" y="54089"/>
                </a:lnTo>
                <a:lnTo>
                  <a:pt x="47904" y="51041"/>
                </a:lnTo>
                <a:lnTo>
                  <a:pt x="48018" y="50342"/>
                </a:lnTo>
                <a:lnTo>
                  <a:pt x="48602" y="46482"/>
                </a:lnTo>
                <a:close/>
              </a:path>
              <a:path w="553084" h="262254">
                <a:moveTo>
                  <a:pt x="73774" y="53187"/>
                </a:moveTo>
                <a:lnTo>
                  <a:pt x="71894" y="52959"/>
                </a:lnTo>
                <a:lnTo>
                  <a:pt x="70472" y="52336"/>
                </a:lnTo>
                <a:lnTo>
                  <a:pt x="68097" y="53340"/>
                </a:lnTo>
                <a:lnTo>
                  <a:pt x="66941" y="54521"/>
                </a:lnTo>
                <a:lnTo>
                  <a:pt x="65722" y="55524"/>
                </a:lnTo>
                <a:lnTo>
                  <a:pt x="68478" y="56667"/>
                </a:lnTo>
                <a:lnTo>
                  <a:pt x="70993" y="56502"/>
                </a:lnTo>
                <a:lnTo>
                  <a:pt x="73774" y="53187"/>
                </a:lnTo>
                <a:close/>
              </a:path>
              <a:path w="553084" h="262254">
                <a:moveTo>
                  <a:pt x="78308" y="66560"/>
                </a:moveTo>
                <a:lnTo>
                  <a:pt x="75933" y="64757"/>
                </a:lnTo>
                <a:lnTo>
                  <a:pt x="73736" y="66128"/>
                </a:lnTo>
                <a:lnTo>
                  <a:pt x="71513" y="67094"/>
                </a:lnTo>
                <a:lnTo>
                  <a:pt x="66255" y="66332"/>
                </a:lnTo>
                <a:lnTo>
                  <a:pt x="68935" y="71247"/>
                </a:lnTo>
                <a:lnTo>
                  <a:pt x="67094" y="74015"/>
                </a:lnTo>
                <a:lnTo>
                  <a:pt x="65049" y="69557"/>
                </a:lnTo>
                <a:lnTo>
                  <a:pt x="64985" y="69418"/>
                </a:lnTo>
                <a:lnTo>
                  <a:pt x="63271" y="65684"/>
                </a:lnTo>
                <a:lnTo>
                  <a:pt x="71513" y="67094"/>
                </a:lnTo>
                <a:lnTo>
                  <a:pt x="71628" y="66128"/>
                </a:lnTo>
                <a:lnTo>
                  <a:pt x="71678" y="65684"/>
                </a:lnTo>
                <a:lnTo>
                  <a:pt x="72517" y="58534"/>
                </a:lnTo>
                <a:lnTo>
                  <a:pt x="72605" y="57734"/>
                </a:lnTo>
                <a:lnTo>
                  <a:pt x="66675" y="58534"/>
                </a:lnTo>
                <a:lnTo>
                  <a:pt x="62103" y="64477"/>
                </a:lnTo>
                <a:lnTo>
                  <a:pt x="56642" y="68110"/>
                </a:lnTo>
                <a:lnTo>
                  <a:pt x="50342" y="69418"/>
                </a:lnTo>
                <a:lnTo>
                  <a:pt x="43243" y="68402"/>
                </a:lnTo>
                <a:lnTo>
                  <a:pt x="42799" y="68402"/>
                </a:lnTo>
                <a:lnTo>
                  <a:pt x="42278" y="68999"/>
                </a:lnTo>
                <a:lnTo>
                  <a:pt x="41440" y="69557"/>
                </a:lnTo>
                <a:lnTo>
                  <a:pt x="46139" y="72809"/>
                </a:lnTo>
                <a:lnTo>
                  <a:pt x="44119" y="74218"/>
                </a:lnTo>
                <a:lnTo>
                  <a:pt x="41783" y="75057"/>
                </a:lnTo>
                <a:lnTo>
                  <a:pt x="38519" y="80492"/>
                </a:lnTo>
                <a:lnTo>
                  <a:pt x="35737" y="79806"/>
                </a:lnTo>
                <a:lnTo>
                  <a:pt x="30962" y="78422"/>
                </a:lnTo>
                <a:lnTo>
                  <a:pt x="29260" y="78740"/>
                </a:lnTo>
                <a:lnTo>
                  <a:pt x="27381" y="78981"/>
                </a:lnTo>
                <a:lnTo>
                  <a:pt x="27216" y="79806"/>
                </a:lnTo>
                <a:lnTo>
                  <a:pt x="27178" y="79984"/>
                </a:lnTo>
                <a:lnTo>
                  <a:pt x="26949" y="80492"/>
                </a:lnTo>
                <a:lnTo>
                  <a:pt x="26873" y="80657"/>
                </a:lnTo>
                <a:lnTo>
                  <a:pt x="31483" y="83832"/>
                </a:lnTo>
                <a:lnTo>
                  <a:pt x="25336" y="87566"/>
                </a:lnTo>
                <a:lnTo>
                  <a:pt x="27660" y="91313"/>
                </a:lnTo>
                <a:lnTo>
                  <a:pt x="33553" y="90043"/>
                </a:lnTo>
                <a:lnTo>
                  <a:pt x="33883" y="89763"/>
                </a:lnTo>
                <a:lnTo>
                  <a:pt x="35801" y="87795"/>
                </a:lnTo>
                <a:lnTo>
                  <a:pt x="37693" y="85432"/>
                </a:lnTo>
                <a:lnTo>
                  <a:pt x="37820" y="85280"/>
                </a:lnTo>
                <a:lnTo>
                  <a:pt x="42443" y="81699"/>
                </a:lnTo>
                <a:lnTo>
                  <a:pt x="43840" y="83121"/>
                </a:lnTo>
                <a:lnTo>
                  <a:pt x="44399" y="85280"/>
                </a:lnTo>
                <a:lnTo>
                  <a:pt x="44437" y="85432"/>
                </a:lnTo>
                <a:lnTo>
                  <a:pt x="40335" y="87795"/>
                </a:lnTo>
                <a:lnTo>
                  <a:pt x="45808" y="90043"/>
                </a:lnTo>
                <a:lnTo>
                  <a:pt x="49720" y="89763"/>
                </a:lnTo>
                <a:lnTo>
                  <a:pt x="54546" y="83273"/>
                </a:lnTo>
                <a:lnTo>
                  <a:pt x="57759" y="82156"/>
                </a:lnTo>
                <a:lnTo>
                  <a:pt x="63487" y="81876"/>
                </a:lnTo>
                <a:lnTo>
                  <a:pt x="63728" y="81699"/>
                </a:lnTo>
                <a:lnTo>
                  <a:pt x="65316" y="80492"/>
                </a:lnTo>
                <a:lnTo>
                  <a:pt x="68313" y="76009"/>
                </a:lnTo>
                <a:lnTo>
                  <a:pt x="69532" y="74383"/>
                </a:lnTo>
                <a:lnTo>
                  <a:pt x="72910" y="76746"/>
                </a:lnTo>
                <a:lnTo>
                  <a:pt x="75463" y="75869"/>
                </a:lnTo>
                <a:lnTo>
                  <a:pt x="76098" y="74383"/>
                </a:lnTo>
                <a:lnTo>
                  <a:pt x="76174" y="74218"/>
                </a:lnTo>
                <a:lnTo>
                  <a:pt x="76263" y="74015"/>
                </a:lnTo>
                <a:lnTo>
                  <a:pt x="76974" y="72339"/>
                </a:lnTo>
                <a:lnTo>
                  <a:pt x="77508" y="69557"/>
                </a:lnTo>
                <a:lnTo>
                  <a:pt x="78168" y="67094"/>
                </a:lnTo>
                <a:lnTo>
                  <a:pt x="78308" y="66560"/>
                </a:lnTo>
                <a:close/>
              </a:path>
              <a:path w="553084" h="262254">
                <a:moveTo>
                  <a:pt x="80975" y="61137"/>
                </a:moveTo>
                <a:lnTo>
                  <a:pt x="78651" y="57048"/>
                </a:lnTo>
                <a:lnTo>
                  <a:pt x="77584" y="60960"/>
                </a:lnTo>
                <a:lnTo>
                  <a:pt x="76238" y="62572"/>
                </a:lnTo>
                <a:lnTo>
                  <a:pt x="77812" y="62103"/>
                </a:lnTo>
                <a:lnTo>
                  <a:pt x="80975" y="61137"/>
                </a:lnTo>
                <a:close/>
              </a:path>
              <a:path w="553084" h="262254">
                <a:moveTo>
                  <a:pt x="85064" y="60718"/>
                </a:moveTo>
                <a:lnTo>
                  <a:pt x="81153" y="61264"/>
                </a:lnTo>
                <a:lnTo>
                  <a:pt x="78638" y="66459"/>
                </a:lnTo>
                <a:lnTo>
                  <a:pt x="85064" y="66040"/>
                </a:lnTo>
                <a:lnTo>
                  <a:pt x="84340" y="63969"/>
                </a:lnTo>
                <a:lnTo>
                  <a:pt x="85064" y="60718"/>
                </a:lnTo>
                <a:close/>
              </a:path>
              <a:path w="553084" h="262254">
                <a:moveTo>
                  <a:pt x="85318" y="66027"/>
                </a:moveTo>
                <a:lnTo>
                  <a:pt x="85153" y="66027"/>
                </a:lnTo>
                <a:lnTo>
                  <a:pt x="85090" y="66167"/>
                </a:lnTo>
                <a:lnTo>
                  <a:pt x="85267" y="66268"/>
                </a:lnTo>
                <a:lnTo>
                  <a:pt x="85305" y="66103"/>
                </a:lnTo>
                <a:close/>
              </a:path>
              <a:path w="553084" h="262254">
                <a:moveTo>
                  <a:pt x="88201" y="68478"/>
                </a:moveTo>
                <a:lnTo>
                  <a:pt x="88036" y="67424"/>
                </a:lnTo>
                <a:lnTo>
                  <a:pt x="87007" y="66509"/>
                </a:lnTo>
                <a:lnTo>
                  <a:pt x="86067" y="66471"/>
                </a:lnTo>
                <a:lnTo>
                  <a:pt x="85267" y="66268"/>
                </a:lnTo>
                <a:lnTo>
                  <a:pt x="85090" y="67056"/>
                </a:lnTo>
                <a:lnTo>
                  <a:pt x="84772" y="67868"/>
                </a:lnTo>
                <a:lnTo>
                  <a:pt x="84937" y="68567"/>
                </a:lnTo>
                <a:lnTo>
                  <a:pt x="85102" y="69189"/>
                </a:lnTo>
                <a:lnTo>
                  <a:pt x="85902" y="69850"/>
                </a:lnTo>
                <a:lnTo>
                  <a:pt x="86563" y="70078"/>
                </a:lnTo>
                <a:lnTo>
                  <a:pt x="86956" y="70205"/>
                </a:lnTo>
                <a:lnTo>
                  <a:pt x="87998" y="69583"/>
                </a:lnTo>
                <a:lnTo>
                  <a:pt x="88074" y="69176"/>
                </a:lnTo>
                <a:lnTo>
                  <a:pt x="88201" y="68478"/>
                </a:lnTo>
                <a:close/>
              </a:path>
              <a:path w="553084" h="262254">
                <a:moveTo>
                  <a:pt x="121627" y="241185"/>
                </a:moveTo>
                <a:lnTo>
                  <a:pt x="121386" y="239814"/>
                </a:lnTo>
                <a:lnTo>
                  <a:pt x="121488" y="238633"/>
                </a:lnTo>
                <a:lnTo>
                  <a:pt x="120116" y="238772"/>
                </a:lnTo>
                <a:lnTo>
                  <a:pt x="118414" y="238429"/>
                </a:lnTo>
                <a:lnTo>
                  <a:pt x="115811" y="240296"/>
                </a:lnTo>
                <a:lnTo>
                  <a:pt x="114935" y="241795"/>
                </a:lnTo>
                <a:lnTo>
                  <a:pt x="116014" y="243789"/>
                </a:lnTo>
                <a:lnTo>
                  <a:pt x="115976" y="243979"/>
                </a:lnTo>
                <a:lnTo>
                  <a:pt x="115785" y="245313"/>
                </a:lnTo>
                <a:lnTo>
                  <a:pt x="116713" y="245656"/>
                </a:lnTo>
                <a:lnTo>
                  <a:pt x="117729" y="245884"/>
                </a:lnTo>
                <a:lnTo>
                  <a:pt x="118808" y="245821"/>
                </a:lnTo>
                <a:lnTo>
                  <a:pt x="119303" y="245275"/>
                </a:lnTo>
                <a:lnTo>
                  <a:pt x="119303" y="244348"/>
                </a:lnTo>
                <a:lnTo>
                  <a:pt x="120002" y="243624"/>
                </a:lnTo>
                <a:lnTo>
                  <a:pt x="120650" y="242925"/>
                </a:lnTo>
                <a:lnTo>
                  <a:pt x="121627" y="241185"/>
                </a:lnTo>
                <a:close/>
              </a:path>
              <a:path w="553084" h="262254">
                <a:moveTo>
                  <a:pt x="140423" y="0"/>
                </a:moveTo>
                <a:lnTo>
                  <a:pt x="131343" y="0"/>
                </a:lnTo>
                <a:lnTo>
                  <a:pt x="131851" y="1524"/>
                </a:lnTo>
                <a:lnTo>
                  <a:pt x="132143" y="2273"/>
                </a:lnTo>
                <a:lnTo>
                  <a:pt x="133718" y="1752"/>
                </a:lnTo>
                <a:lnTo>
                  <a:pt x="135293" y="1257"/>
                </a:lnTo>
                <a:lnTo>
                  <a:pt x="136601" y="825"/>
                </a:lnTo>
                <a:lnTo>
                  <a:pt x="139357" y="3644"/>
                </a:lnTo>
                <a:lnTo>
                  <a:pt x="140423" y="0"/>
                </a:lnTo>
                <a:close/>
              </a:path>
              <a:path w="553084" h="262254">
                <a:moveTo>
                  <a:pt x="141122" y="242011"/>
                </a:moveTo>
                <a:lnTo>
                  <a:pt x="141071" y="241515"/>
                </a:lnTo>
                <a:lnTo>
                  <a:pt x="141008" y="241033"/>
                </a:lnTo>
                <a:lnTo>
                  <a:pt x="140957" y="240550"/>
                </a:lnTo>
                <a:lnTo>
                  <a:pt x="138176" y="240969"/>
                </a:lnTo>
                <a:lnTo>
                  <a:pt x="138480" y="242570"/>
                </a:lnTo>
                <a:lnTo>
                  <a:pt x="140246" y="242189"/>
                </a:lnTo>
                <a:lnTo>
                  <a:pt x="141122" y="242011"/>
                </a:lnTo>
                <a:close/>
              </a:path>
              <a:path w="553084" h="262254">
                <a:moveTo>
                  <a:pt x="141312" y="44881"/>
                </a:moveTo>
                <a:lnTo>
                  <a:pt x="139268" y="44881"/>
                </a:lnTo>
                <a:lnTo>
                  <a:pt x="138023" y="44831"/>
                </a:lnTo>
                <a:lnTo>
                  <a:pt x="136499" y="44945"/>
                </a:lnTo>
                <a:lnTo>
                  <a:pt x="136245" y="45504"/>
                </a:lnTo>
                <a:lnTo>
                  <a:pt x="136626" y="47244"/>
                </a:lnTo>
                <a:lnTo>
                  <a:pt x="136753" y="48895"/>
                </a:lnTo>
                <a:lnTo>
                  <a:pt x="137502" y="50203"/>
                </a:lnTo>
                <a:lnTo>
                  <a:pt x="137960" y="51015"/>
                </a:lnTo>
                <a:lnTo>
                  <a:pt x="139242" y="51358"/>
                </a:lnTo>
                <a:lnTo>
                  <a:pt x="140208" y="51892"/>
                </a:lnTo>
                <a:lnTo>
                  <a:pt x="141312" y="44881"/>
                </a:lnTo>
                <a:close/>
              </a:path>
              <a:path w="553084" h="262254">
                <a:moveTo>
                  <a:pt x="153504" y="50330"/>
                </a:moveTo>
                <a:lnTo>
                  <a:pt x="148628" y="47561"/>
                </a:lnTo>
                <a:lnTo>
                  <a:pt x="146291" y="51396"/>
                </a:lnTo>
                <a:lnTo>
                  <a:pt x="148755" y="53225"/>
                </a:lnTo>
                <a:lnTo>
                  <a:pt x="150939" y="53225"/>
                </a:lnTo>
                <a:lnTo>
                  <a:pt x="153504" y="50330"/>
                </a:lnTo>
                <a:close/>
              </a:path>
              <a:path w="553084" h="262254">
                <a:moveTo>
                  <a:pt x="164947" y="49149"/>
                </a:moveTo>
                <a:lnTo>
                  <a:pt x="162941" y="46088"/>
                </a:lnTo>
                <a:lnTo>
                  <a:pt x="161213" y="45847"/>
                </a:lnTo>
                <a:lnTo>
                  <a:pt x="159283" y="48793"/>
                </a:lnTo>
                <a:lnTo>
                  <a:pt x="160832" y="51054"/>
                </a:lnTo>
                <a:lnTo>
                  <a:pt x="162445" y="51625"/>
                </a:lnTo>
                <a:lnTo>
                  <a:pt x="164947" y="49149"/>
                </a:lnTo>
                <a:close/>
              </a:path>
              <a:path w="553084" h="262254">
                <a:moveTo>
                  <a:pt x="166077" y="96647"/>
                </a:moveTo>
                <a:lnTo>
                  <a:pt x="164452" y="96875"/>
                </a:lnTo>
                <a:lnTo>
                  <a:pt x="162814" y="97015"/>
                </a:lnTo>
                <a:lnTo>
                  <a:pt x="160858" y="97459"/>
                </a:lnTo>
                <a:lnTo>
                  <a:pt x="160667" y="98336"/>
                </a:lnTo>
                <a:lnTo>
                  <a:pt x="160235" y="99161"/>
                </a:lnTo>
                <a:lnTo>
                  <a:pt x="163525" y="100355"/>
                </a:lnTo>
                <a:lnTo>
                  <a:pt x="166077" y="96647"/>
                </a:lnTo>
                <a:close/>
              </a:path>
              <a:path w="553084" h="262254">
                <a:moveTo>
                  <a:pt x="172478" y="5588"/>
                </a:moveTo>
                <a:lnTo>
                  <a:pt x="172250" y="2768"/>
                </a:lnTo>
                <a:lnTo>
                  <a:pt x="171018" y="12"/>
                </a:lnTo>
                <a:lnTo>
                  <a:pt x="145986" y="12"/>
                </a:lnTo>
                <a:lnTo>
                  <a:pt x="145834" y="1447"/>
                </a:lnTo>
                <a:lnTo>
                  <a:pt x="146215" y="3086"/>
                </a:lnTo>
                <a:lnTo>
                  <a:pt x="147053" y="4648"/>
                </a:lnTo>
                <a:lnTo>
                  <a:pt x="146164" y="4343"/>
                </a:lnTo>
                <a:lnTo>
                  <a:pt x="145478" y="3619"/>
                </a:lnTo>
                <a:lnTo>
                  <a:pt x="144462" y="4330"/>
                </a:lnTo>
                <a:lnTo>
                  <a:pt x="143116" y="5041"/>
                </a:lnTo>
                <a:lnTo>
                  <a:pt x="142773" y="7378"/>
                </a:lnTo>
                <a:lnTo>
                  <a:pt x="143014" y="9156"/>
                </a:lnTo>
                <a:lnTo>
                  <a:pt x="143979" y="11010"/>
                </a:lnTo>
                <a:lnTo>
                  <a:pt x="146151" y="10985"/>
                </a:lnTo>
                <a:lnTo>
                  <a:pt x="149186" y="9702"/>
                </a:lnTo>
                <a:lnTo>
                  <a:pt x="150977" y="8407"/>
                </a:lnTo>
                <a:lnTo>
                  <a:pt x="152107" y="7734"/>
                </a:lnTo>
                <a:lnTo>
                  <a:pt x="157632" y="13144"/>
                </a:lnTo>
                <a:lnTo>
                  <a:pt x="161874" y="12788"/>
                </a:lnTo>
                <a:lnTo>
                  <a:pt x="165862" y="7848"/>
                </a:lnTo>
                <a:lnTo>
                  <a:pt x="170599" y="8851"/>
                </a:lnTo>
                <a:lnTo>
                  <a:pt x="172478" y="5588"/>
                </a:lnTo>
                <a:close/>
              </a:path>
              <a:path w="553084" h="262254">
                <a:moveTo>
                  <a:pt x="179768" y="58458"/>
                </a:moveTo>
                <a:lnTo>
                  <a:pt x="179133" y="57988"/>
                </a:lnTo>
                <a:lnTo>
                  <a:pt x="178790" y="57543"/>
                </a:lnTo>
                <a:lnTo>
                  <a:pt x="176758" y="59207"/>
                </a:lnTo>
                <a:lnTo>
                  <a:pt x="177736" y="59740"/>
                </a:lnTo>
                <a:lnTo>
                  <a:pt x="178320" y="60299"/>
                </a:lnTo>
                <a:lnTo>
                  <a:pt x="178650" y="60172"/>
                </a:lnTo>
                <a:lnTo>
                  <a:pt x="179133" y="59994"/>
                </a:lnTo>
                <a:lnTo>
                  <a:pt x="179679" y="59359"/>
                </a:lnTo>
                <a:lnTo>
                  <a:pt x="179717" y="58864"/>
                </a:lnTo>
                <a:lnTo>
                  <a:pt x="179768" y="58458"/>
                </a:lnTo>
                <a:close/>
              </a:path>
              <a:path w="553084" h="262254">
                <a:moveTo>
                  <a:pt x="180581" y="242074"/>
                </a:moveTo>
                <a:lnTo>
                  <a:pt x="177507" y="242925"/>
                </a:lnTo>
                <a:lnTo>
                  <a:pt x="176339" y="243852"/>
                </a:lnTo>
                <a:lnTo>
                  <a:pt x="178219" y="246900"/>
                </a:lnTo>
                <a:lnTo>
                  <a:pt x="180581" y="242074"/>
                </a:lnTo>
                <a:close/>
              </a:path>
              <a:path w="553084" h="262254">
                <a:moveTo>
                  <a:pt x="180822" y="12"/>
                </a:moveTo>
                <a:lnTo>
                  <a:pt x="171767" y="12"/>
                </a:lnTo>
                <a:lnTo>
                  <a:pt x="174891" y="2641"/>
                </a:lnTo>
                <a:lnTo>
                  <a:pt x="175171" y="5194"/>
                </a:lnTo>
                <a:lnTo>
                  <a:pt x="173494" y="11252"/>
                </a:lnTo>
                <a:lnTo>
                  <a:pt x="178943" y="10769"/>
                </a:lnTo>
                <a:lnTo>
                  <a:pt x="177038" y="3695"/>
                </a:lnTo>
                <a:lnTo>
                  <a:pt x="177507" y="2413"/>
                </a:lnTo>
                <a:lnTo>
                  <a:pt x="180822" y="12"/>
                </a:lnTo>
                <a:close/>
              </a:path>
              <a:path w="553084" h="262254">
                <a:moveTo>
                  <a:pt x="181673" y="87528"/>
                </a:moveTo>
                <a:lnTo>
                  <a:pt x="180809" y="76898"/>
                </a:lnTo>
                <a:lnTo>
                  <a:pt x="172720" y="76898"/>
                </a:lnTo>
                <a:lnTo>
                  <a:pt x="172173" y="73088"/>
                </a:lnTo>
                <a:lnTo>
                  <a:pt x="165455" y="71856"/>
                </a:lnTo>
                <a:lnTo>
                  <a:pt x="165557" y="68554"/>
                </a:lnTo>
                <a:lnTo>
                  <a:pt x="165125" y="63093"/>
                </a:lnTo>
                <a:lnTo>
                  <a:pt x="163487" y="61988"/>
                </a:lnTo>
                <a:lnTo>
                  <a:pt x="158686" y="63817"/>
                </a:lnTo>
                <a:lnTo>
                  <a:pt x="157657" y="64935"/>
                </a:lnTo>
                <a:lnTo>
                  <a:pt x="154736" y="65468"/>
                </a:lnTo>
                <a:lnTo>
                  <a:pt x="152781" y="65671"/>
                </a:lnTo>
                <a:lnTo>
                  <a:pt x="149136" y="64376"/>
                </a:lnTo>
                <a:lnTo>
                  <a:pt x="147320" y="62877"/>
                </a:lnTo>
                <a:lnTo>
                  <a:pt x="144665" y="61252"/>
                </a:lnTo>
                <a:lnTo>
                  <a:pt x="148463" y="57226"/>
                </a:lnTo>
                <a:lnTo>
                  <a:pt x="142633" y="54813"/>
                </a:lnTo>
                <a:lnTo>
                  <a:pt x="143078" y="50368"/>
                </a:lnTo>
                <a:lnTo>
                  <a:pt x="140169" y="52133"/>
                </a:lnTo>
                <a:lnTo>
                  <a:pt x="140309" y="51943"/>
                </a:lnTo>
                <a:lnTo>
                  <a:pt x="136080" y="54051"/>
                </a:lnTo>
                <a:lnTo>
                  <a:pt x="133858" y="55410"/>
                </a:lnTo>
                <a:lnTo>
                  <a:pt x="134251" y="56680"/>
                </a:lnTo>
                <a:lnTo>
                  <a:pt x="134327" y="57442"/>
                </a:lnTo>
                <a:lnTo>
                  <a:pt x="137210" y="56222"/>
                </a:lnTo>
                <a:lnTo>
                  <a:pt x="139192" y="61277"/>
                </a:lnTo>
                <a:lnTo>
                  <a:pt x="141071" y="66522"/>
                </a:lnTo>
                <a:lnTo>
                  <a:pt x="146113" y="65417"/>
                </a:lnTo>
                <a:lnTo>
                  <a:pt x="145516" y="69100"/>
                </a:lnTo>
                <a:lnTo>
                  <a:pt x="143217" y="70472"/>
                </a:lnTo>
                <a:lnTo>
                  <a:pt x="140017" y="71285"/>
                </a:lnTo>
                <a:lnTo>
                  <a:pt x="138544" y="76263"/>
                </a:lnTo>
                <a:lnTo>
                  <a:pt x="136042" y="76377"/>
                </a:lnTo>
                <a:lnTo>
                  <a:pt x="129514" y="79159"/>
                </a:lnTo>
                <a:lnTo>
                  <a:pt x="121196" y="82931"/>
                </a:lnTo>
                <a:lnTo>
                  <a:pt x="122974" y="84378"/>
                </a:lnTo>
                <a:lnTo>
                  <a:pt x="124536" y="84340"/>
                </a:lnTo>
                <a:lnTo>
                  <a:pt x="127038" y="85623"/>
                </a:lnTo>
                <a:lnTo>
                  <a:pt x="127812" y="87223"/>
                </a:lnTo>
                <a:lnTo>
                  <a:pt x="133489" y="90055"/>
                </a:lnTo>
                <a:lnTo>
                  <a:pt x="137109" y="90195"/>
                </a:lnTo>
                <a:lnTo>
                  <a:pt x="138544" y="88328"/>
                </a:lnTo>
                <a:lnTo>
                  <a:pt x="140042" y="87261"/>
                </a:lnTo>
                <a:lnTo>
                  <a:pt x="135648" y="82562"/>
                </a:lnTo>
                <a:lnTo>
                  <a:pt x="144348" y="79209"/>
                </a:lnTo>
                <a:lnTo>
                  <a:pt x="143484" y="82689"/>
                </a:lnTo>
                <a:lnTo>
                  <a:pt x="145694" y="81800"/>
                </a:lnTo>
                <a:lnTo>
                  <a:pt x="147485" y="80378"/>
                </a:lnTo>
                <a:lnTo>
                  <a:pt x="150520" y="80949"/>
                </a:lnTo>
                <a:lnTo>
                  <a:pt x="151752" y="82880"/>
                </a:lnTo>
                <a:lnTo>
                  <a:pt x="154012" y="84886"/>
                </a:lnTo>
                <a:lnTo>
                  <a:pt x="154851" y="80987"/>
                </a:lnTo>
                <a:lnTo>
                  <a:pt x="154520" y="76898"/>
                </a:lnTo>
                <a:lnTo>
                  <a:pt x="157492" y="76352"/>
                </a:lnTo>
                <a:lnTo>
                  <a:pt x="170446" y="79883"/>
                </a:lnTo>
                <a:lnTo>
                  <a:pt x="170624" y="81711"/>
                </a:lnTo>
                <a:lnTo>
                  <a:pt x="173037" y="84213"/>
                </a:lnTo>
                <a:lnTo>
                  <a:pt x="171983" y="87528"/>
                </a:lnTo>
                <a:lnTo>
                  <a:pt x="181673" y="87528"/>
                </a:lnTo>
                <a:close/>
              </a:path>
              <a:path w="553084" h="262254">
                <a:moveTo>
                  <a:pt x="182435" y="92214"/>
                </a:moveTo>
                <a:lnTo>
                  <a:pt x="161226" y="92214"/>
                </a:lnTo>
                <a:lnTo>
                  <a:pt x="160616" y="94107"/>
                </a:lnTo>
                <a:lnTo>
                  <a:pt x="166090" y="96621"/>
                </a:lnTo>
                <a:lnTo>
                  <a:pt x="164655" y="101587"/>
                </a:lnTo>
                <a:lnTo>
                  <a:pt x="164503" y="102031"/>
                </a:lnTo>
                <a:lnTo>
                  <a:pt x="162648" y="101587"/>
                </a:lnTo>
                <a:lnTo>
                  <a:pt x="160578" y="101092"/>
                </a:lnTo>
                <a:lnTo>
                  <a:pt x="157619" y="100380"/>
                </a:lnTo>
                <a:lnTo>
                  <a:pt x="155816" y="100952"/>
                </a:lnTo>
                <a:lnTo>
                  <a:pt x="154114" y="101092"/>
                </a:lnTo>
                <a:lnTo>
                  <a:pt x="153162" y="99428"/>
                </a:lnTo>
                <a:lnTo>
                  <a:pt x="151307" y="97675"/>
                </a:lnTo>
                <a:lnTo>
                  <a:pt x="151765" y="92595"/>
                </a:lnTo>
                <a:lnTo>
                  <a:pt x="151803" y="92214"/>
                </a:lnTo>
                <a:lnTo>
                  <a:pt x="149440" y="92595"/>
                </a:lnTo>
                <a:lnTo>
                  <a:pt x="147066" y="92087"/>
                </a:lnTo>
                <a:lnTo>
                  <a:pt x="144411" y="97675"/>
                </a:lnTo>
                <a:lnTo>
                  <a:pt x="144589" y="97675"/>
                </a:lnTo>
                <a:lnTo>
                  <a:pt x="147650" y="99428"/>
                </a:lnTo>
                <a:lnTo>
                  <a:pt x="149199" y="100380"/>
                </a:lnTo>
                <a:lnTo>
                  <a:pt x="150710" y="102527"/>
                </a:lnTo>
                <a:lnTo>
                  <a:pt x="145262" y="103568"/>
                </a:lnTo>
                <a:lnTo>
                  <a:pt x="145935" y="104851"/>
                </a:lnTo>
                <a:lnTo>
                  <a:pt x="149491" y="105460"/>
                </a:lnTo>
                <a:lnTo>
                  <a:pt x="153619" y="101587"/>
                </a:lnTo>
                <a:lnTo>
                  <a:pt x="154393" y="104851"/>
                </a:lnTo>
                <a:lnTo>
                  <a:pt x="154495" y="105270"/>
                </a:lnTo>
                <a:lnTo>
                  <a:pt x="152082" y="104851"/>
                </a:lnTo>
                <a:lnTo>
                  <a:pt x="151130" y="104851"/>
                </a:lnTo>
                <a:lnTo>
                  <a:pt x="150088" y="105270"/>
                </a:lnTo>
                <a:lnTo>
                  <a:pt x="149567" y="105460"/>
                </a:lnTo>
                <a:lnTo>
                  <a:pt x="149872" y="105511"/>
                </a:lnTo>
                <a:lnTo>
                  <a:pt x="149428" y="105511"/>
                </a:lnTo>
                <a:lnTo>
                  <a:pt x="149047" y="105752"/>
                </a:lnTo>
                <a:lnTo>
                  <a:pt x="144983" y="108737"/>
                </a:lnTo>
                <a:lnTo>
                  <a:pt x="142722" y="113614"/>
                </a:lnTo>
                <a:lnTo>
                  <a:pt x="144297" y="117513"/>
                </a:lnTo>
                <a:lnTo>
                  <a:pt x="149352" y="112102"/>
                </a:lnTo>
                <a:lnTo>
                  <a:pt x="153466" y="119202"/>
                </a:lnTo>
                <a:lnTo>
                  <a:pt x="163639" y="116014"/>
                </a:lnTo>
                <a:lnTo>
                  <a:pt x="165608" y="118846"/>
                </a:lnTo>
                <a:lnTo>
                  <a:pt x="165722" y="116890"/>
                </a:lnTo>
                <a:lnTo>
                  <a:pt x="165760" y="116014"/>
                </a:lnTo>
                <a:lnTo>
                  <a:pt x="165874" y="113931"/>
                </a:lnTo>
                <a:lnTo>
                  <a:pt x="171437" y="114693"/>
                </a:lnTo>
                <a:lnTo>
                  <a:pt x="171437" y="113931"/>
                </a:lnTo>
                <a:lnTo>
                  <a:pt x="171437" y="112102"/>
                </a:lnTo>
                <a:lnTo>
                  <a:pt x="171437" y="107708"/>
                </a:lnTo>
                <a:lnTo>
                  <a:pt x="166916" y="106756"/>
                </a:lnTo>
                <a:lnTo>
                  <a:pt x="166916" y="105270"/>
                </a:lnTo>
                <a:lnTo>
                  <a:pt x="166928" y="102158"/>
                </a:lnTo>
                <a:lnTo>
                  <a:pt x="166941" y="98844"/>
                </a:lnTo>
                <a:lnTo>
                  <a:pt x="170954" y="96075"/>
                </a:lnTo>
                <a:lnTo>
                  <a:pt x="177990" y="99237"/>
                </a:lnTo>
                <a:lnTo>
                  <a:pt x="179997" y="96075"/>
                </a:lnTo>
                <a:lnTo>
                  <a:pt x="182435" y="92214"/>
                </a:lnTo>
                <a:close/>
              </a:path>
              <a:path w="553084" h="262254">
                <a:moveTo>
                  <a:pt x="182968" y="15201"/>
                </a:moveTo>
                <a:lnTo>
                  <a:pt x="181775" y="12827"/>
                </a:lnTo>
                <a:lnTo>
                  <a:pt x="179019" y="10896"/>
                </a:lnTo>
                <a:lnTo>
                  <a:pt x="175704" y="15379"/>
                </a:lnTo>
                <a:lnTo>
                  <a:pt x="171450" y="14605"/>
                </a:lnTo>
                <a:lnTo>
                  <a:pt x="166624" y="12204"/>
                </a:lnTo>
                <a:lnTo>
                  <a:pt x="166204" y="14897"/>
                </a:lnTo>
                <a:lnTo>
                  <a:pt x="164998" y="17462"/>
                </a:lnTo>
                <a:lnTo>
                  <a:pt x="166763" y="20637"/>
                </a:lnTo>
                <a:lnTo>
                  <a:pt x="169456" y="21386"/>
                </a:lnTo>
                <a:lnTo>
                  <a:pt x="171754" y="22771"/>
                </a:lnTo>
                <a:lnTo>
                  <a:pt x="171030" y="29362"/>
                </a:lnTo>
                <a:lnTo>
                  <a:pt x="175615" y="28930"/>
                </a:lnTo>
                <a:lnTo>
                  <a:pt x="177800" y="31178"/>
                </a:lnTo>
                <a:lnTo>
                  <a:pt x="176771" y="36283"/>
                </a:lnTo>
                <a:lnTo>
                  <a:pt x="180708" y="34569"/>
                </a:lnTo>
                <a:lnTo>
                  <a:pt x="179349" y="31369"/>
                </a:lnTo>
                <a:lnTo>
                  <a:pt x="180517" y="29921"/>
                </a:lnTo>
                <a:lnTo>
                  <a:pt x="176060" y="25971"/>
                </a:lnTo>
                <a:lnTo>
                  <a:pt x="180860" y="24015"/>
                </a:lnTo>
                <a:lnTo>
                  <a:pt x="181140" y="22009"/>
                </a:lnTo>
                <a:lnTo>
                  <a:pt x="181089" y="20218"/>
                </a:lnTo>
                <a:lnTo>
                  <a:pt x="181673" y="18656"/>
                </a:lnTo>
                <a:lnTo>
                  <a:pt x="182968" y="15201"/>
                </a:lnTo>
                <a:close/>
              </a:path>
              <a:path w="553084" h="262254">
                <a:moveTo>
                  <a:pt x="183222" y="90970"/>
                </a:moveTo>
                <a:lnTo>
                  <a:pt x="175768" y="88722"/>
                </a:lnTo>
                <a:lnTo>
                  <a:pt x="172186" y="87642"/>
                </a:lnTo>
                <a:lnTo>
                  <a:pt x="171958" y="87642"/>
                </a:lnTo>
                <a:lnTo>
                  <a:pt x="168084" y="88722"/>
                </a:lnTo>
                <a:lnTo>
                  <a:pt x="167347" y="83781"/>
                </a:lnTo>
                <a:lnTo>
                  <a:pt x="164109" y="83185"/>
                </a:lnTo>
                <a:lnTo>
                  <a:pt x="161264" y="92087"/>
                </a:lnTo>
                <a:lnTo>
                  <a:pt x="182511" y="92087"/>
                </a:lnTo>
                <a:lnTo>
                  <a:pt x="183222" y="90970"/>
                </a:lnTo>
                <a:close/>
              </a:path>
              <a:path w="553084" h="262254">
                <a:moveTo>
                  <a:pt x="185915" y="59169"/>
                </a:moveTo>
                <a:lnTo>
                  <a:pt x="181457" y="55753"/>
                </a:lnTo>
                <a:lnTo>
                  <a:pt x="181749" y="59169"/>
                </a:lnTo>
                <a:lnTo>
                  <a:pt x="181838" y="60134"/>
                </a:lnTo>
                <a:lnTo>
                  <a:pt x="184683" y="60604"/>
                </a:lnTo>
                <a:lnTo>
                  <a:pt x="185915" y="59169"/>
                </a:lnTo>
                <a:close/>
              </a:path>
              <a:path w="553084" h="262254">
                <a:moveTo>
                  <a:pt x="191249" y="52679"/>
                </a:moveTo>
                <a:lnTo>
                  <a:pt x="191122" y="52527"/>
                </a:lnTo>
                <a:lnTo>
                  <a:pt x="191185" y="52666"/>
                </a:lnTo>
                <a:close/>
              </a:path>
              <a:path w="553084" h="262254">
                <a:moveTo>
                  <a:pt x="195364" y="92811"/>
                </a:moveTo>
                <a:lnTo>
                  <a:pt x="191020" y="91960"/>
                </a:lnTo>
                <a:lnTo>
                  <a:pt x="194005" y="85509"/>
                </a:lnTo>
                <a:lnTo>
                  <a:pt x="187604" y="86702"/>
                </a:lnTo>
                <a:lnTo>
                  <a:pt x="190373" y="96469"/>
                </a:lnTo>
                <a:lnTo>
                  <a:pt x="195364" y="92811"/>
                </a:lnTo>
                <a:close/>
              </a:path>
              <a:path w="553084" h="262254">
                <a:moveTo>
                  <a:pt x="196494" y="64109"/>
                </a:moveTo>
                <a:lnTo>
                  <a:pt x="192354" y="61772"/>
                </a:lnTo>
                <a:lnTo>
                  <a:pt x="191262" y="58064"/>
                </a:lnTo>
                <a:lnTo>
                  <a:pt x="191604" y="53721"/>
                </a:lnTo>
                <a:lnTo>
                  <a:pt x="191630" y="53403"/>
                </a:lnTo>
                <a:lnTo>
                  <a:pt x="191401" y="53060"/>
                </a:lnTo>
                <a:lnTo>
                  <a:pt x="191236" y="52717"/>
                </a:lnTo>
                <a:lnTo>
                  <a:pt x="190157" y="54686"/>
                </a:lnTo>
                <a:lnTo>
                  <a:pt x="187934" y="58572"/>
                </a:lnTo>
                <a:lnTo>
                  <a:pt x="189992" y="61493"/>
                </a:lnTo>
                <a:lnTo>
                  <a:pt x="183667" y="66535"/>
                </a:lnTo>
                <a:lnTo>
                  <a:pt x="185293" y="68122"/>
                </a:lnTo>
                <a:lnTo>
                  <a:pt x="186385" y="69507"/>
                </a:lnTo>
                <a:lnTo>
                  <a:pt x="188468" y="70916"/>
                </a:lnTo>
                <a:lnTo>
                  <a:pt x="190119" y="71018"/>
                </a:lnTo>
                <a:lnTo>
                  <a:pt x="192646" y="68668"/>
                </a:lnTo>
                <a:lnTo>
                  <a:pt x="194373" y="66497"/>
                </a:lnTo>
                <a:lnTo>
                  <a:pt x="196494" y="64109"/>
                </a:lnTo>
                <a:close/>
              </a:path>
              <a:path w="553084" h="262254">
                <a:moveTo>
                  <a:pt x="197891" y="237832"/>
                </a:moveTo>
                <a:lnTo>
                  <a:pt x="197205" y="236334"/>
                </a:lnTo>
                <a:lnTo>
                  <a:pt x="195351" y="235826"/>
                </a:lnTo>
                <a:lnTo>
                  <a:pt x="194843" y="236181"/>
                </a:lnTo>
                <a:lnTo>
                  <a:pt x="193967" y="236791"/>
                </a:lnTo>
                <a:lnTo>
                  <a:pt x="193179" y="238086"/>
                </a:lnTo>
                <a:lnTo>
                  <a:pt x="193078" y="240220"/>
                </a:lnTo>
                <a:lnTo>
                  <a:pt x="193903" y="241350"/>
                </a:lnTo>
                <a:lnTo>
                  <a:pt x="194373" y="242455"/>
                </a:lnTo>
                <a:lnTo>
                  <a:pt x="195427" y="241731"/>
                </a:lnTo>
                <a:lnTo>
                  <a:pt x="196735" y="241185"/>
                </a:lnTo>
                <a:lnTo>
                  <a:pt x="197345" y="240195"/>
                </a:lnTo>
                <a:lnTo>
                  <a:pt x="197878" y="239356"/>
                </a:lnTo>
                <a:lnTo>
                  <a:pt x="197891" y="237832"/>
                </a:lnTo>
                <a:close/>
              </a:path>
              <a:path w="553084" h="262254">
                <a:moveTo>
                  <a:pt x="214274" y="110985"/>
                </a:moveTo>
                <a:lnTo>
                  <a:pt x="213944" y="110337"/>
                </a:lnTo>
                <a:lnTo>
                  <a:pt x="213804" y="109715"/>
                </a:lnTo>
                <a:lnTo>
                  <a:pt x="212953" y="110248"/>
                </a:lnTo>
                <a:lnTo>
                  <a:pt x="212521" y="110502"/>
                </a:lnTo>
                <a:lnTo>
                  <a:pt x="212178" y="111201"/>
                </a:lnTo>
                <a:lnTo>
                  <a:pt x="211582" y="111912"/>
                </a:lnTo>
                <a:lnTo>
                  <a:pt x="211620" y="112979"/>
                </a:lnTo>
                <a:lnTo>
                  <a:pt x="212674" y="113322"/>
                </a:lnTo>
                <a:lnTo>
                  <a:pt x="213258" y="113690"/>
                </a:lnTo>
                <a:lnTo>
                  <a:pt x="213575" y="112979"/>
                </a:lnTo>
                <a:lnTo>
                  <a:pt x="214045" y="112306"/>
                </a:lnTo>
                <a:lnTo>
                  <a:pt x="214274" y="110985"/>
                </a:lnTo>
                <a:close/>
              </a:path>
              <a:path w="553084" h="262254">
                <a:moveTo>
                  <a:pt x="215011" y="12"/>
                </a:moveTo>
                <a:lnTo>
                  <a:pt x="212191" y="12"/>
                </a:lnTo>
                <a:lnTo>
                  <a:pt x="211836" y="850"/>
                </a:lnTo>
                <a:lnTo>
                  <a:pt x="210299" y="4076"/>
                </a:lnTo>
                <a:lnTo>
                  <a:pt x="210197" y="4305"/>
                </a:lnTo>
                <a:lnTo>
                  <a:pt x="210083" y="4546"/>
                </a:lnTo>
                <a:lnTo>
                  <a:pt x="209169" y="7632"/>
                </a:lnTo>
                <a:lnTo>
                  <a:pt x="209918" y="7632"/>
                </a:lnTo>
                <a:lnTo>
                  <a:pt x="213156" y="9296"/>
                </a:lnTo>
                <a:lnTo>
                  <a:pt x="213271" y="8394"/>
                </a:lnTo>
                <a:lnTo>
                  <a:pt x="213372" y="7632"/>
                </a:lnTo>
                <a:lnTo>
                  <a:pt x="213461" y="4305"/>
                </a:lnTo>
                <a:lnTo>
                  <a:pt x="214934" y="203"/>
                </a:lnTo>
                <a:lnTo>
                  <a:pt x="215011" y="12"/>
                </a:lnTo>
                <a:close/>
              </a:path>
              <a:path w="553084" h="262254">
                <a:moveTo>
                  <a:pt x="222161" y="97967"/>
                </a:moveTo>
                <a:lnTo>
                  <a:pt x="222021" y="98082"/>
                </a:lnTo>
                <a:lnTo>
                  <a:pt x="222161" y="97967"/>
                </a:lnTo>
                <a:close/>
              </a:path>
              <a:path w="553084" h="262254">
                <a:moveTo>
                  <a:pt x="237439" y="12"/>
                </a:moveTo>
                <a:lnTo>
                  <a:pt x="236308" y="12"/>
                </a:lnTo>
                <a:lnTo>
                  <a:pt x="236359" y="381"/>
                </a:lnTo>
                <a:lnTo>
                  <a:pt x="236423" y="749"/>
                </a:lnTo>
                <a:lnTo>
                  <a:pt x="236486" y="1143"/>
                </a:lnTo>
                <a:lnTo>
                  <a:pt x="236804" y="736"/>
                </a:lnTo>
                <a:lnTo>
                  <a:pt x="237121" y="368"/>
                </a:lnTo>
                <a:lnTo>
                  <a:pt x="237439" y="12"/>
                </a:lnTo>
                <a:close/>
              </a:path>
              <a:path w="553084" h="262254">
                <a:moveTo>
                  <a:pt x="244703" y="73050"/>
                </a:moveTo>
                <a:lnTo>
                  <a:pt x="244309" y="69430"/>
                </a:lnTo>
                <a:lnTo>
                  <a:pt x="237858" y="66268"/>
                </a:lnTo>
                <a:lnTo>
                  <a:pt x="237070" y="68376"/>
                </a:lnTo>
                <a:lnTo>
                  <a:pt x="236486" y="70192"/>
                </a:lnTo>
                <a:lnTo>
                  <a:pt x="233908" y="76034"/>
                </a:lnTo>
                <a:lnTo>
                  <a:pt x="229260" y="77139"/>
                </a:lnTo>
                <a:lnTo>
                  <a:pt x="223596" y="84620"/>
                </a:lnTo>
                <a:lnTo>
                  <a:pt x="220357" y="87947"/>
                </a:lnTo>
                <a:lnTo>
                  <a:pt x="221602" y="92824"/>
                </a:lnTo>
                <a:lnTo>
                  <a:pt x="218440" y="96545"/>
                </a:lnTo>
                <a:lnTo>
                  <a:pt x="222123" y="97955"/>
                </a:lnTo>
                <a:lnTo>
                  <a:pt x="224586" y="93954"/>
                </a:lnTo>
                <a:lnTo>
                  <a:pt x="228739" y="92214"/>
                </a:lnTo>
                <a:lnTo>
                  <a:pt x="232651" y="90131"/>
                </a:lnTo>
                <a:lnTo>
                  <a:pt x="238658" y="79654"/>
                </a:lnTo>
                <a:lnTo>
                  <a:pt x="240995" y="82550"/>
                </a:lnTo>
                <a:lnTo>
                  <a:pt x="240411" y="73672"/>
                </a:lnTo>
                <a:lnTo>
                  <a:pt x="240880" y="72656"/>
                </a:lnTo>
                <a:lnTo>
                  <a:pt x="244703" y="73050"/>
                </a:lnTo>
                <a:close/>
              </a:path>
              <a:path w="553084" h="262254">
                <a:moveTo>
                  <a:pt x="247878" y="101384"/>
                </a:moveTo>
                <a:lnTo>
                  <a:pt x="247751" y="101460"/>
                </a:lnTo>
                <a:lnTo>
                  <a:pt x="247878" y="101384"/>
                </a:lnTo>
                <a:close/>
              </a:path>
              <a:path w="553084" h="262254">
                <a:moveTo>
                  <a:pt x="253428" y="101752"/>
                </a:moveTo>
                <a:lnTo>
                  <a:pt x="253250" y="101168"/>
                </a:lnTo>
                <a:lnTo>
                  <a:pt x="253060" y="100088"/>
                </a:lnTo>
                <a:lnTo>
                  <a:pt x="252907" y="100088"/>
                </a:lnTo>
                <a:lnTo>
                  <a:pt x="251764" y="100114"/>
                </a:lnTo>
                <a:lnTo>
                  <a:pt x="250596" y="100291"/>
                </a:lnTo>
                <a:lnTo>
                  <a:pt x="248932" y="100711"/>
                </a:lnTo>
                <a:lnTo>
                  <a:pt x="248450" y="101092"/>
                </a:lnTo>
                <a:lnTo>
                  <a:pt x="247954" y="101396"/>
                </a:lnTo>
                <a:lnTo>
                  <a:pt x="248462" y="101790"/>
                </a:lnTo>
                <a:lnTo>
                  <a:pt x="248958" y="102514"/>
                </a:lnTo>
                <a:lnTo>
                  <a:pt x="250761" y="102412"/>
                </a:lnTo>
                <a:lnTo>
                  <a:pt x="252095" y="102019"/>
                </a:lnTo>
                <a:lnTo>
                  <a:pt x="253428" y="101752"/>
                </a:lnTo>
                <a:close/>
              </a:path>
              <a:path w="553084" h="262254">
                <a:moveTo>
                  <a:pt x="258914" y="85242"/>
                </a:moveTo>
                <a:lnTo>
                  <a:pt x="257860" y="84874"/>
                </a:lnTo>
                <a:lnTo>
                  <a:pt x="256844" y="84810"/>
                </a:lnTo>
                <a:lnTo>
                  <a:pt x="253314" y="81419"/>
                </a:lnTo>
                <a:lnTo>
                  <a:pt x="250469" y="80175"/>
                </a:lnTo>
                <a:lnTo>
                  <a:pt x="245821" y="84099"/>
                </a:lnTo>
                <a:lnTo>
                  <a:pt x="243509" y="83185"/>
                </a:lnTo>
                <a:lnTo>
                  <a:pt x="241846" y="83032"/>
                </a:lnTo>
                <a:lnTo>
                  <a:pt x="244398" y="85382"/>
                </a:lnTo>
                <a:lnTo>
                  <a:pt x="238721" y="93116"/>
                </a:lnTo>
                <a:lnTo>
                  <a:pt x="237667" y="90360"/>
                </a:lnTo>
                <a:lnTo>
                  <a:pt x="235432" y="89700"/>
                </a:lnTo>
                <a:lnTo>
                  <a:pt x="232727" y="90246"/>
                </a:lnTo>
                <a:lnTo>
                  <a:pt x="232791" y="90068"/>
                </a:lnTo>
                <a:lnTo>
                  <a:pt x="232651" y="90131"/>
                </a:lnTo>
                <a:lnTo>
                  <a:pt x="232562" y="90284"/>
                </a:lnTo>
                <a:lnTo>
                  <a:pt x="232714" y="90271"/>
                </a:lnTo>
                <a:lnTo>
                  <a:pt x="232117" y="92925"/>
                </a:lnTo>
                <a:lnTo>
                  <a:pt x="229946" y="95592"/>
                </a:lnTo>
                <a:lnTo>
                  <a:pt x="234073" y="98856"/>
                </a:lnTo>
                <a:lnTo>
                  <a:pt x="233603" y="101066"/>
                </a:lnTo>
                <a:lnTo>
                  <a:pt x="233743" y="102958"/>
                </a:lnTo>
                <a:lnTo>
                  <a:pt x="225844" y="104660"/>
                </a:lnTo>
                <a:lnTo>
                  <a:pt x="227533" y="98158"/>
                </a:lnTo>
                <a:lnTo>
                  <a:pt x="222072" y="98158"/>
                </a:lnTo>
                <a:lnTo>
                  <a:pt x="220027" y="102501"/>
                </a:lnTo>
                <a:lnTo>
                  <a:pt x="227965" y="109054"/>
                </a:lnTo>
                <a:lnTo>
                  <a:pt x="220167" y="115481"/>
                </a:lnTo>
                <a:lnTo>
                  <a:pt x="223748" y="115709"/>
                </a:lnTo>
                <a:lnTo>
                  <a:pt x="226822" y="115214"/>
                </a:lnTo>
                <a:lnTo>
                  <a:pt x="230822" y="113969"/>
                </a:lnTo>
                <a:lnTo>
                  <a:pt x="232321" y="112598"/>
                </a:lnTo>
                <a:lnTo>
                  <a:pt x="232295" y="108115"/>
                </a:lnTo>
                <a:lnTo>
                  <a:pt x="235077" y="106565"/>
                </a:lnTo>
                <a:lnTo>
                  <a:pt x="236982" y="104343"/>
                </a:lnTo>
                <a:lnTo>
                  <a:pt x="236359" y="107467"/>
                </a:lnTo>
                <a:lnTo>
                  <a:pt x="238391" y="107073"/>
                </a:lnTo>
                <a:lnTo>
                  <a:pt x="240080" y="106235"/>
                </a:lnTo>
                <a:lnTo>
                  <a:pt x="240550" y="102743"/>
                </a:lnTo>
                <a:lnTo>
                  <a:pt x="239255" y="102108"/>
                </a:lnTo>
                <a:lnTo>
                  <a:pt x="237236" y="103746"/>
                </a:lnTo>
                <a:lnTo>
                  <a:pt x="239204" y="101854"/>
                </a:lnTo>
                <a:lnTo>
                  <a:pt x="241223" y="100126"/>
                </a:lnTo>
                <a:lnTo>
                  <a:pt x="244233" y="101079"/>
                </a:lnTo>
                <a:lnTo>
                  <a:pt x="244970" y="103073"/>
                </a:lnTo>
                <a:lnTo>
                  <a:pt x="247751" y="101447"/>
                </a:lnTo>
                <a:lnTo>
                  <a:pt x="245681" y="90436"/>
                </a:lnTo>
                <a:lnTo>
                  <a:pt x="250469" y="88569"/>
                </a:lnTo>
                <a:lnTo>
                  <a:pt x="256476" y="91897"/>
                </a:lnTo>
                <a:lnTo>
                  <a:pt x="258914" y="85242"/>
                </a:lnTo>
                <a:close/>
              </a:path>
              <a:path w="553084" h="262254">
                <a:moveTo>
                  <a:pt x="277152" y="33185"/>
                </a:moveTo>
                <a:lnTo>
                  <a:pt x="276745" y="32880"/>
                </a:lnTo>
                <a:lnTo>
                  <a:pt x="272021" y="29400"/>
                </a:lnTo>
                <a:lnTo>
                  <a:pt x="265417" y="32880"/>
                </a:lnTo>
                <a:lnTo>
                  <a:pt x="259384" y="29400"/>
                </a:lnTo>
                <a:lnTo>
                  <a:pt x="259168" y="29400"/>
                </a:lnTo>
                <a:lnTo>
                  <a:pt x="256921" y="31521"/>
                </a:lnTo>
                <a:lnTo>
                  <a:pt x="253466" y="33731"/>
                </a:lnTo>
                <a:lnTo>
                  <a:pt x="249770" y="36195"/>
                </a:lnTo>
                <a:lnTo>
                  <a:pt x="251968" y="37680"/>
                </a:lnTo>
                <a:lnTo>
                  <a:pt x="254241" y="39052"/>
                </a:lnTo>
                <a:lnTo>
                  <a:pt x="261912" y="45008"/>
                </a:lnTo>
                <a:lnTo>
                  <a:pt x="265798" y="44208"/>
                </a:lnTo>
                <a:lnTo>
                  <a:pt x="269201" y="37680"/>
                </a:lnTo>
                <a:lnTo>
                  <a:pt x="269024" y="37680"/>
                </a:lnTo>
                <a:lnTo>
                  <a:pt x="269621" y="37439"/>
                </a:lnTo>
                <a:lnTo>
                  <a:pt x="270027" y="37147"/>
                </a:lnTo>
                <a:lnTo>
                  <a:pt x="276466" y="37439"/>
                </a:lnTo>
                <a:lnTo>
                  <a:pt x="276517" y="37147"/>
                </a:lnTo>
                <a:lnTo>
                  <a:pt x="277063" y="33731"/>
                </a:lnTo>
                <a:lnTo>
                  <a:pt x="277152" y="33185"/>
                </a:lnTo>
                <a:close/>
              </a:path>
              <a:path w="553084" h="262254">
                <a:moveTo>
                  <a:pt x="302704" y="49161"/>
                </a:moveTo>
                <a:lnTo>
                  <a:pt x="302539" y="49199"/>
                </a:lnTo>
                <a:lnTo>
                  <a:pt x="302514" y="49352"/>
                </a:lnTo>
                <a:lnTo>
                  <a:pt x="302653" y="49339"/>
                </a:lnTo>
                <a:lnTo>
                  <a:pt x="302704" y="49161"/>
                </a:lnTo>
                <a:close/>
              </a:path>
              <a:path w="553084" h="262254">
                <a:moveTo>
                  <a:pt x="302755" y="48336"/>
                </a:moveTo>
                <a:lnTo>
                  <a:pt x="301993" y="47180"/>
                </a:lnTo>
                <a:lnTo>
                  <a:pt x="301244" y="46380"/>
                </a:lnTo>
                <a:lnTo>
                  <a:pt x="300558" y="45542"/>
                </a:lnTo>
                <a:lnTo>
                  <a:pt x="299872" y="46215"/>
                </a:lnTo>
                <a:lnTo>
                  <a:pt x="298488" y="47548"/>
                </a:lnTo>
                <a:lnTo>
                  <a:pt x="299466" y="48145"/>
                </a:lnTo>
                <a:lnTo>
                  <a:pt x="300418" y="48806"/>
                </a:lnTo>
                <a:lnTo>
                  <a:pt x="301447" y="49314"/>
                </a:lnTo>
                <a:lnTo>
                  <a:pt x="301726" y="49453"/>
                </a:lnTo>
                <a:lnTo>
                  <a:pt x="302158" y="49288"/>
                </a:lnTo>
                <a:lnTo>
                  <a:pt x="302539" y="49199"/>
                </a:lnTo>
                <a:lnTo>
                  <a:pt x="302602" y="48793"/>
                </a:lnTo>
                <a:lnTo>
                  <a:pt x="302755" y="48336"/>
                </a:lnTo>
                <a:close/>
              </a:path>
              <a:path w="553084" h="262254">
                <a:moveTo>
                  <a:pt x="304114" y="66789"/>
                </a:moveTo>
                <a:lnTo>
                  <a:pt x="299059" y="67144"/>
                </a:lnTo>
                <a:lnTo>
                  <a:pt x="297586" y="60147"/>
                </a:lnTo>
                <a:lnTo>
                  <a:pt x="296341" y="59055"/>
                </a:lnTo>
                <a:lnTo>
                  <a:pt x="295440" y="57696"/>
                </a:lnTo>
                <a:lnTo>
                  <a:pt x="294208" y="58712"/>
                </a:lnTo>
                <a:lnTo>
                  <a:pt x="292760" y="59334"/>
                </a:lnTo>
                <a:lnTo>
                  <a:pt x="292379" y="62788"/>
                </a:lnTo>
                <a:lnTo>
                  <a:pt x="292455" y="63982"/>
                </a:lnTo>
                <a:lnTo>
                  <a:pt x="292557" y="68541"/>
                </a:lnTo>
                <a:lnTo>
                  <a:pt x="288772" y="68541"/>
                </a:lnTo>
                <a:lnTo>
                  <a:pt x="290576" y="63982"/>
                </a:lnTo>
                <a:lnTo>
                  <a:pt x="284594" y="58864"/>
                </a:lnTo>
                <a:lnTo>
                  <a:pt x="281330" y="60833"/>
                </a:lnTo>
                <a:lnTo>
                  <a:pt x="282956" y="70091"/>
                </a:lnTo>
                <a:lnTo>
                  <a:pt x="284988" y="81318"/>
                </a:lnTo>
                <a:lnTo>
                  <a:pt x="292036" y="78206"/>
                </a:lnTo>
                <a:lnTo>
                  <a:pt x="289509" y="75171"/>
                </a:lnTo>
                <a:lnTo>
                  <a:pt x="290144" y="74269"/>
                </a:lnTo>
                <a:lnTo>
                  <a:pt x="295757" y="77698"/>
                </a:lnTo>
                <a:lnTo>
                  <a:pt x="303263" y="74269"/>
                </a:lnTo>
                <a:lnTo>
                  <a:pt x="303911" y="68541"/>
                </a:lnTo>
                <a:lnTo>
                  <a:pt x="304063" y="67144"/>
                </a:lnTo>
                <a:lnTo>
                  <a:pt x="304114" y="66789"/>
                </a:lnTo>
                <a:close/>
              </a:path>
              <a:path w="553084" h="262254">
                <a:moveTo>
                  <a:pt x="308876" y="12"/>
                </a:moveTo>
                <a:lnTo>
                  <a:pt x="305269" y="12"/>
                </a:lnTo>
                <a:lnTo>
                  <a:pt x="305511" y="1282"/>
                </a:lnTo>
                <a:lnTo>
                  <a:pt x="305816" y="2628"/>
                </a:lnTo>
                <a:lnTo>
                  <a:pt x="306070" y="4102"/>
                </a:lnTo>
                <a:lnTo>
                  <a:pt x="307047" y="2463"/>
                </a:lnTo>
                <a:lnTo>
                  <a:pt x="307898" y="1016"/>
                </a:lnTo>
                <a:lnTo>
                  <a:pt x="308876" y="12"/>
                </a:lnTo>
                <a:close/>
              </a:path>
              <a:path w="553084" h="262254">
                <a:moveTo>
                  <a:pt x="315722" y="6096"/>
                </a:moveTo>
                <a:lnTo>
                  <a:pt x="313690" y="889"/>
                </a:lnTo>
                <a:lnTo>
                  <a:pt x="311188" y="5232"/>
                </a:lnTo>
                <a:lnTo>
                  <a:pt x="315722" y="6096"/>
                </a:lnTo>
                <a:close/>
              </a:path>
              <a:path w="553084" h="262254">
                <a:moveTo>
                  <a:pt x="325958" y="12"/>
                </a:moveTo>
                <a:lnTo>
                  <a:pt x="323888" y="12"/>
                </a:lnTo>
                <a:lnTo>
                  <a:pt x="323938" y="393"/>
                </a:lnTo>
                <a:lnTo>
                  <a:pt x="324002" y="774"/>
                </a:lnTo>
                <a:lnTo>
                  <a:pt x="324040" y="1143"/>
                </a:lnTo>
                <a:lnTo>
                  <a:pt x="324408" y="1257"/>
                </a:lnTo>
                <a:lnTo>
                  <a:pt x="324764" y="1384"/>
                </a:lnTo>
                <a:lnTo>
                  <a:pt x="325132" y="1498"/>
                </a:lnTo>
                <a:lnTo>
                  <a:pt x="325412" y="1003"/>
                </a:lnTo>
                <a:lnTo>
                  <a:pt x="325678" y="508"/>
                </a:lnTo>
                <a:lnTo>
                  <a:pt x="325958" y="12"/>
                </a:lnTo>
                <a:close/>
              </a:path>
              <a:path w="553084" h="262254">
                <a:moveTo>
                  <a:pt x="335737" y="7632"/>
                </a:moveTo>
                <a:lnTo>
                  <a:pt x="321322" y="6946"/>
                </a:lnTo>
                <a:lnTo>
                  <a:pt x="321856" y="7632"/>
                </a:lnTo>
                <a:lnTo>
                  <a:pt x="324853" y="11607"/>
                </a:lnTo>
                <a:lnTo>
                  <a:pt x="324104" y="11607"/>
                </a:lnTo>
                <a:lnTo>
                  <a:pt x="322072" y="11938"/>
                </a:lnTo>
                <a:lnTo>
                  <a:pt x="320116" y="12293"/>
                </a:lnTo>
                <a:lnTo>
                  <a:pt x="319620" y="12293"/>
                </a:lnTo>
                <a:lnTo>
                  <a:pt x="317385" y="12547"/>
                </a:lnTo>
                <a:lnTo>
                  <a:pt x="317538" y="12547"/>
                </a:lnTo>
                <a:lnTo>
                  <a:pt x="315696" y="13157"/>
                </a:lnTo>
                <a:lnTo>
                  <a:pt x="313334" y="11938"/>
                </a:lnTo>
                <a:lnTo>
                  <a:pt x="313156" y="11938"/>
                </a:lnTo>
                <a:lnTo>
                  <a:pt x="313029" y="11607"/>
                </a:lnTo>
                <a:lnTo>
                  <a:pt x="312508" y="10261"/>
                </a:lnTo>
                <a:lnTo>
                  <a:pt x="312407" y="10033"/>
                </a:lnTo>
                <a:lnTo>
                  <a:pt x="312013" y="9436"/>
                </a:lnTo>
                <a:lnTo>
                  <a:pt x="308457" y="8445"/>
                </a:lnTo>
                <a:lnTo>
                  <a:pt x="308457" y="38417"/>
                </a:lnTo>
                <a:lnTo>
                  <a:pt x="308292" y="38417"/>
                </a:lnTo>
                <a:lnTo>
                  <a:pt x="307606" y="39408"/>
                </a:lnTo>
                <a:lnTo>
                  <a:pt x="307174" y="38938"/>
                </a:lnTo>
                <a:lnTo>
                  <a:pt x="306705" y="38544"/>
                </a:lnTo>
                <a:lnTo>
                  <a:pt x="306641" y="38417"/>
                </a:lnTo>
                <a:lnTo>
                  <a:pt x="306438" y="38036"/>
                </a:lnTo>
                <a:lnTo>
                  <a:pt x="306349" y="37858"/>
                </a:lnTo>
                <a:lnTo>
                  <a:pt x="306717" y="37490"/>
                </a:lnTo>
                <a:lnTo>
                  <a:pt x="306997" y="37084"/>
                </a:lnTo>
                <a:lnTo>
                  <a:pt x="307467" y="37490"/>
                </a:lnTo>
                <a:lnTo>
                  <a:pt x="307987" y="37858"/>
                </a:lnTo>
                <a:lnTo>
                  <a:pt x="308457" y="38417"/>
                </a:lnTo>
                <a:lnTo>
                  <a:pt x="308457" y="8445"/>
                </a:lnTo>
                <a:lnTo>
                  <a:pt x="308317" y="8394"/>
                </a:lnTo>
                <a:lnTo>
                  <a:pt x="307632" y="8191"/>
                </a:lnTo>
                <a:lnTo>
                  <a:pt x="307632" y="14732"/>
                </a:lnTo>
                <a:lnTo>
                  <a:pt x="307632" y="20891"/>
                </a:lnTo>
                <a:lnTo>
                  <a:pt x="306298" y="20891"/>
                </a:lnTo>
                <a:lnTo>
                  <a:pt x="306171" y="18923"/>
                </a:lnTo>
                <a:lnTo>
                  <a:pt x="306120" y="17995"/>
                </a:lnTo>
                <a:lnTo>
                  <a:pt x="306057" y="17056"/>
                </a:lnTo>
                <a:lnTo>
                  <a:pt x="305930" y="15049"/>
                </a:lnTo>
                <a:lnTo>
                  <a:pt x="305904" y="14732"/>
                </a:lnTo>
                <a:lnTo>
                  <a:pt x="307632" y="14732"/>
                </a:lnTo>
                <a:lnTo>
                  <a:pt x="307632" y="8191"/>
                </a:lnTo>
                <a:lnTo>
                  <a:pt x="307416" y="8115"/>
                </a:lnTo>
                <a:lnTo>
                  <a:pt x="305968" y="7632"/>
                </a:lnTo>
                <a:lnTo>
                  <a:pt x="306781" y="7632"/>
                </a:lnTo>
                <a:lnTo>
                  <a:pt x="304939" y="7264"/>
                </a:lnTo>
                <a:lnTo>
                  <a:pt x="304939" y="33375"/>
                </a:lnTo>
                <a:lnTo>
                  <a:pt x="302298" y="38239"/>
                </a:lnTo>
                <a:lnTo>
                  <a:pt x="297294" y="34721"/>
                </a:lnTo>
                <a:lnTo>
                  <a:pt x="296786" y="33375"/>
                </a:lnTo>
                <a:lnTo>
                  <a:pt x="296849" y="33185"/>
                </a:lnTo>
                <a:lnTo>
                  <a:pt x="298831" y="29540"/>
                </a:lnTo>
                <a:lnTo>
                  <a:pt x="299186" y="28879"/>
                </a:lnTo>
                <a:lnTo>
                  <a:pt x="299313" y="28651"/>
                </a:lnTo>
                <a:lnTo>
                  <a:pt x="304507" y="31838"/>
                </a:lnTo>
                <a:lnTo>
                  <a:pt x="304888" y="33185"/>
                </a:lnTo>
                <a:lnTo>
                  <a:pt x="304939" y="33375"/>
                </a:lnTo>
                <a:lnTo>
                  <a:pt x="304939" y="7264"/>
                </a:lnTo>
                <a:lnTo>
                  <a:pt x="299885" y="6223"/>
                </a:lnTo>
                <a:lnTo>
                  <a:pt x="298221" y="6680"/>
                </a:lnTo>
                <a:lnTo>
                  <a:pt x="294411" y="7404"/>
                </a:lnTo>
                <a:lnTo>
                  <a:pt x="294411" y="7632"/>
                </a:lnTo>
                <a:lnTo>
                  <a:pt x="293293" y="8001"/>
                </a:lnTo>
                <a:lnTo>
                  <a:pt x="293395" y="7632"/>
                </a:lnTo>
                <a:lnTo>
                  <a:pt x="294411" y="7632"/>
                </a:lnTo>
                <a:lnTo>
                  <a:pt x="294411" y="7404"/>
                </a:lnTo>
                <a:lnTo>
                  <a:pt x="293408" y="7594"/>
                </a:lnTo>
                <a:lnTo>
                  <a:pt x="293649" y="6680"/>
                </a:lnTo>
                <a:lnTo>
                  <a:pt x="293763" y="6223"/>
                </a:lnTo>
                <a:lnTo>
                  <a:pt x="293852" y="5892"/>
                </a:lnTo>
                <a:lnTo>
                  <a:pt x="293941" y="5207"/>
                </a:lnTo>
                <a:lnTo>
                  <a:pt x="294068" y="3733"/>
                </a:lnTo>
                <a:lnTo>
                  <a:pt x="294106" y="3289"/>
                </a:lnTo>
                <a:lnTo>
                  <a:pt x="294246" y="2959"/>
                </a:lnTo>
                <a:lnTo>
                  <a:pt x="295694" y="850"/>
                </a:lnTo>
                <a:lnTo>
                  <a:pt x="296405" y="12"/>
                </a:lnTo>
                <a:lnTo>
                  <a:pt x="293001" y="12"/>
                </a:lnTo>
                <a:lnTo>
                  <a:pt x="293001" y="8394"/>
                </a:lnTo>
                <a:lnTo>
                  <a:pt x="292912" y="9296"/>
                </a:lnTo>
                <a:lnTo>
                  <a:pt x="292823" y="10261"/>
                </a:lnTo>
                <a:lnTo>
                  <a:pt x="292696" y="11531"/>
                </a:lnTo>
                <a:lnTo>
                  <a:pt x="288620" y="10845"/>
                </a:lnTo>
                <a:lnTo>
                  <a:pt x="288620" y="18923"/>
                </a:lnTo>
                <a:lnTo>
                  <a:pt x="288036" y="20294"/>
                </a:lnTo>
                <a:lnTo>
                  <a:pt x="287934" y="20891"/>
                </a:lnTo>
                <a:lnTo>
                  <a:pt x="287858" y="21310"/>
                </a:lnTo>
                <a:lnTo>
                  <a:pt x="285623" y="23926"/>
                </a:lnTo>
                <a:lnTo>
                  <a:pt x="285051" y="23444"/>
                </a:lnTo>
                <a:lnTo>
                  <a:pt x="284416" y="22898"/>
                </a:lnTo>
                <a:lnTo>
                  <a:pt x="282879" y="20294"/>
                </a:lnTo>
                <a:lnTo>
                  <a:pt x="282625" y="20294"/>
                </a:lnTo>
                <a:lnTo>
                  <a:pt x="288620" y="18923"/>
                </a:lnTo>
                <a:lnTo>
                  <a:pt x="288620" y="10845"/>
                </a:lnTo>
                <a:lnTo>
                  <a:pt x="288137" y="10756"/>
                </a:lnTo>
                <a:lnTo>
                  <a:pt x="293001" y="8394"/>
                </a:lnTo>
                <a:lnTo>
                  <a:pt x="293001" y="12"/>
                </a:lnTo>
                <a:lnTo>
                  <a:pt x="286651" y="12"/>
                </a:lnTo>
                <a:lnTo>
                  <a:pt x="286651" y="12293"/>
                </a:lnTo>
                <a:lnTo>
                  <a:pt x="280212" y="12293"/>
                </a:lnTo>
                <a:lnTo>
                  <a:pt x="276466" y="17056"/>
                </a:lnTo>
                <a:lnTo>
                  <a:pt x="276618" y="16662"/>
                </a:lnTo>
                <a:lnTo>
                  <a:pt x="277063" y="15494"/>
                </a:lnTo>
                <a:lnTo>
                  <a:pt x="277164" y="15201"/>
                </a:lnTo>
                <a:lnTo>
                  <a:pt x="277228" y="15049"/>
                </a:lnTo>
                <a:lnTo>
                  <a:pt x="277342" y="14732"/>
                </a:lnTo>
                <a:lnTo>
                  <a:pt x="277469" y="13335"/>
                </a:lnTo>
                <a:lnTo>
                  <a:pt x="277533" y="12547"/>
                </a:lnTo>
                <a:lnTo>
                  <a:pt x="275996" y="12115"/>
                </a:lnTo>
                <a:lnTo>
                  <a:pt x="275996" y="17995"/>
                </a:lnTo>
                <a:lnTo>
                  <a:pt x="275958" y="18923"/>
                </a:lnTo>
                <a:lnTo>
                  <a:pt x="275844" y="22529"/>
                </a:lnTo>
                <a:lnTo>
                  <a:pt x="275691" y="22682"/>
                </a:lnTo>
                <a:lnTo>
                  <a:pt x="271233" y="23837"/>
                </a:lnTo>
                <a:lnTo>
                  <a:pt x="270332" y="20294"/>
                </a:lnTo>
                <a:lnTo>
                  <a:pt x="270256" y="19989"/>
                </a:lnTo>
                <a:lnTo>
                  <a:pt x="274459" y="19989"/>
                </a:lnTo>
                <a:lnTo>
                  <a:pt x="275412" y="18745"/>
                </a:lnTo>
                <a:lnTo>
                  <a:pt x="275996" y="17995"/>
                </a:lnTo>
                <a:lnTo>
                  <a:pt x="275996" y="12115"/>
                </a:lnTo>
                <a:lnTo>
                  <a:pt x="274205" y="11607"/>
                </a:lnTo>
                <a:lnTo>
                  <a:pt x="274612" y="10261"/>
                </a:lnTo>
                <a:lnTo>
                  <a:pt x="275069" y="8788"/>
                </a:lnTo>
                <a:lnTo>
                  <a:pt x="275183" y="8394"/>
                </a:lnTo>
                <a:lnTo>
                  <a:pt x="275424" y="7632"/>
                </a:lnTo>
                <a:lnTo>
                  <a:pt x="277152" y="7632"/>
                </a:lnTo>
                <a:lnTo>
                  <a:pt x="280149" y="8788"/>
                </a:lnTo>
                <a:lnTo>
                  <a:pt x="283044" y="6680"/>
                </a:lnTo>
                <a:lnTo>
                  <a:pt x="282765" y="6680"/>
                </a:lnTo>
                <a:lnTo>
                  <a:pt x="283591" y="5334"/>
                </a:lnTo>
                <a:lnTo>
                  <a:pt x="286245" y="5334"/>
                </a:lnTo>
                <a:lnTo>
                  <a:pt x="286308" y="6223"/>
                </a:lnTo>
                <a:lnTo>
                  <a:pt x="286410" y="8115"/>
                </a:lnTo>
                <a:lnTo>
                  <a:pt x="286537" y="10261"/>
                </a:lnTo>
                <a:lnTo>
                  <a:pt x="286651" y="12293"/>
                </a:lnTo>
                <a:lnTo>
                  <a:pt x="286651" y="12"/>
                </a:lnTo>
                <a:lnTo>
                  <a:pt x="285940" y="12"/>
                </a:lnTo>
                <a:lnTo>
                  <a:pt x="285953" y="203"/>
                </a:lnTo>
                <a:lnTo>
                  <a:pt x="286067" y="2235"/>
                </a:lnTo>
                <a:lnTo>
                  <a:pt x="286181" y="4076"/>
                </a:lnTo>
                <a:lnTo>
                  <a:pt x="286245" y="5207"/>
                </a:lnTo>
                <a:lnTo>
                  <a:pt x="283667" y="5207"/>
                </a:lnTo>
                <a:lnTo>
                  <a:pt x="285038" y="2959"/>
                </a:lnTo>
                <a:lnTo>
                  <a:pt x="285369" y="2425"/>
                </a:lnTo>
                <a:lnTo>
                  <a:pt x="285483" y="2235"/>
                </a:lnTo>
                <a:lnTo>
                  <a:pt x="279146" y="2844"/>
                </a:lnTo>
                <a:lnTo>
                  <a:pt x="279019" y="2425"/>
                </a:lnTo>
                <a:lnTo>
                  <a:pt x="278714" y="1473"/>
                </a:lnTo>
                <a:lnTo>
                  <a:pt x="278333" y="203"/>
                </a:lnTo>
                <a:lnTo>
                  <a:pt x="278269" y="12"/>
                </a:lnTo>
                <a:lnTo>
                  <a:pt x="275704" y="12"/>
                </a:lnTo>
                <a:lnTo>
                  <a:pt x="275704" y="6680"/>
                </a:lnTo>
                <a:lnTo>
                  <a:pt x="275590" y="7035"/>
                </a:lnTo>
                <a:lnTo>
                  <a:pt x="274675" y="6680"/>
                </a:lnTo>
                <a:lnTo>
                  <a:pt x="275704" y="6680"/>
                </a:lnTo>
                <a:lnTo>
                  <a:pt x="275704" y="12"/>
                </a:lnTo>
                <a:lnTo>
                  <a:pt x="264083" y="12"/>
                </a:lnTo>
                <a:lnTo>
                  <a:pt x="264185" y="850"/>
                </a:lnTo>
                <a:lnTo>
                  <a:pt x="264261" y="1473"/>
                </a:lnTo>
                <a:lnTo>
                  <a:pt x="264375" y="2425"/>
                </a:lnTo>
                <a:lnTo>
                  <a:pt x="264477" y="3289"/>
                </a:lnTo>
                <a:lnTo>
                  <a:pt x="264579" y="4076"/>
                </a:lnTo>
                <a:lnTo>
                  <a:pt x="264922" y="3733"/>
                </a:lnTo>
                <a:lnTo>
                  <a:pt x="266814" y="1473"/>
                </a:lnTo>
                <a:lnTo>
                  <a:pt x="269430" y="2959"/>
                </a:lnTo>
                <a:lnTo>
                  <a:pt x="272567" y="2425"/>
                </a:lnTo>
                <a:lnTo>
                  <a:pt x="271272" y="5207"/>
                </a:lnTo>
                <a:lnTo>
                  <a:pt x="271195" y="5334"/>
                </a:lnTo>
                <a:lnTo>
                  <a:pt x="270649" y="6527"/>
                </a:lnTo>
                <a:lnTo>
                  <a:pt x="270573" y="6680"/>
                </a:lnTo>
                <a:lnTo>
                  <a:pt x="268274" y="6680"/>
                </a:lnTo>
                <a:lnTo>
                  <a:pt x="262369" y="8356"/>
                </a:lnTo>
                <a:lnTo>
                  <a:pt x="262509" y="8115"/>
                </a:lnTo>
                <a:lnTo>
                  <a:pt x="263994" y="5334"/>
                </a:lnTo>
                <a:lnTo>
                  <a:pt x="271195" y="5334"/>
                </a:lnTo>
                <a:lnTo>
                  <a:pt x="271195" y="5207"/>
                </a:lnTo>
                <a:lnTo>
                  <a:pt x="264071" y="5207"/>
                </a:lnTo>
                <a:lnTo>
                  <a:pt x="264553" y="4305"/>
                </a:lnTo>
                <a:lnTo>
                  <a:pt x="264680" y="4076"/>
                </a:lnTo>
                <a:lnTo>
                  <a:pt x="263994" y="4305"/>
                </a:lnTo>
                <a:lnTo>
                  <a:pt x="261696" y="5207"/>
                </a:lnTo>
                <a:lnTo>
                  <a:pt x="261912" y="5207"/>
                </a:lnTo>
                <a:lnTo>
                  <a:pt x="260045" y="8115"/>
                </a:lnTo>
                <a:lnTo>
                  <a:pt x="258762" y="7645"/>
                </a:lnTo>
                <a:lnTo>
                  <a:pt x="258762" y="11938"/>
                </a:lnTo>
                <a:lnTo>
                  <a:pt x="258381" y="11938"/>
                </a:lnTo>
                <a:lnTo>
                  <a:pt x="257124" y="14732"/>
                </a:lnTo>
                <a:lnTo>
                  <a:pt x="256984" y="14732"/>
                </a:lnTo>
                <a:lnTo>
                  <a:pt x="254889" y="16662"/>
                </a:lnTo>
                <a:lnTo>
                  <a:pt x="252196" y="15494"/>
                </a:lnTo>
                <a:lnTo>
                  <a:pt x="250329" y="15201"/>
                </a:lnTo>
                <a:lnTo>
                  <a:pt x="250393" y="14732"/>
                </a:lnTo>
                <a:lnTo>
                  <a:pt x="250482" y="14173"/>
                </a:lnTo>
                <a:lnTo>
                  <a:pt x="250558" y="13652"/>
                </a:lnTo>
                <a:lnTo>
                  <a:pt x="252425" y="12293"/>
                </a:lnTo>
                <a:lnTo>
                  <a:pt x="255206" y="10261"/>
                </a:lnTo>
                <a:lnTo>
                  <a:pt x="258762" y="11938"/>
                </a:lnTo>
                <a:lnTo>
                  <a:pt x="258762" y="7645"/>
                </a:lnTo>
                <a:lnTo>
                  <a:pt x="255803" y="6527"/>
                </a:lnTo>
                <a:lnTo>
                  <a:pt x="255600" y="6527"/>
                </a:lnTo>
                <a:lnTo>
                  <a:pt x="257086" y="5207"/>
                </a:lnTo>
                <a:lnTo>
                  <a:pt x="262928" y="12"/>
                </a:lnTo>
                <a:lnTo>
                  <a:pt x="253707" y="12"/>
                </a:lnTo>
                <a:lnTo>
                  <a:pt x="253707" y="7632"/>
                </a:lnTo>
                <a:lnTo>
                  <a:pt x="251929" y="7632"/>
                </a:lnTo>
                <a:lnTo>
                  <a:pt x="249961" y="6680"/>
                </a:lnTo>
                <a:lnTo>
                  <a:pt x="250304" y="6680"/>
                </a:lnTo>
                <a:lnTo>
                  <a:pt x="250253" y="6527"/>
                </a:lnTo>
                <a:lnTo>
                  <a:pt x="250151" y="6223"/>
                </a:lnTo>
                <a:lnTo>
                  <a:pt x="249529" y="5334"/>
                </a:lnTo>
                <a:lnTo>
                  <a:pt x="249453" y="5207"/>
                </a:lnTo>
                <a:lnTo>
                  <a:pt x="250177" y="5207"/>
                </a:lnTo>
                <a:lnTo>
                  <a:pt x="250786" y="5334"/>
                </a:lnTo>
                <a:lnTo>
                  <a:pt x="251561" y="5334"/>
                </a:lnTo>
                <a:lnTo>
                  <a:pt x="252628" y="5892"/>
                </a:lnTo>
                <a:lnTo>
                  <a:pt x="252755" y="6223"/>
                </a:lnTo>
                <a:lnTo>
                  <a:pt x="252882" y="6527"/>
                </a:lnTo>
                <a:lnTo>
                  <a:pt x="253707" y="7632"/>
                </a:lnTo>
                <a:lnTo>
                  <a:pt x="253707" y="12"/>
                </a:lnTo>
                <a:lnTo>
                  <a:pt x="248843" y="12"/>
                </a:lnTo>
                <a:lnTo>
                  <a:pt x="248843" y="18745"/>
                </a:lnTo>
                <a:lnTo>
                  <a:pt x="242201" y="18745"/>
                </a:lnTo>
                <a:lnTo>
                  <a:pt x="244716" y="12547"/>
                </a:lnTo>
                <a:lnTo>
                  <a:pt x="244817" y="12293"/>
                </a:lnTo>
                <a:lnTo>
                  <a:pt x="246151" y="12293"/>
                </a:lnTo>
                <a:lnTo>
                  <a:pt x="248843" y="18745"/>
                </a:lnTo>
                <a:lnTo>
                  <a:pt x="248843" y="12"/>
                </a:lnTo>
                <a:lnTo>
                  <a:pt x="247091" y="12"/>
                </a:lnTo>
                <a:lnTo>
                  <a:pt x="244106" y="6502"/>
                </a:lnTo>
                <a:lnTo>
                  <a:pt x="243687" y="5334"/>
                </a:lnTo>
                <a:lnTo>
                  <a:pt x="243649" y="5207"/>
                </a:lnTo>
                <a:lnTo>
                  <a:pt x="243522" y="4305"/>
                </a:lnTo>
                <a:lnTo>
                  <a:pt x="243497" y="4076"/>
                </a:lnTo>
                <a:lnTo>
                  <a:pt x="241617" y="1473"/>
                </a:lnTo>
                <a:lnTo>
                  <a:pt x="241490" y="1308"/>
                </a:lnTo>
                <a:lnTo>
                  <a:pt x="238696" y="1308"/>
                </a:lnTo>
                <a:lnTo>
                  <a:pt x="237553" y="7620"/>
                </a:lnTo>
                <a:lnTo>
                  <a:pt x="234543" y="6985"/>
                </a:lnTo>
                <a:lnTo>
                  <a:pt x="231838" y="7480"/>
                </a:lnTo>
                <a:lnTo>
                  <a:pt x="231965" y="6680"/>
                </a:lnTo>
                <a:lnTo>
                  <a:pt x="232079" y="5892"/>
                </a:lnTo>
                <a:lnTo>
                  <a:pt x="232181" y="5207"/>
                </a:lnTo>
                <a:lnTo>
                  <a:pt x="232283" y="4546"/>
                </a:lnTo>
                <a:lnTo>
                  <a:pt x="232397" y="3733"/>
                </a:lnTo>
                <a:lnTo>
                  <a:pt x="232473" y="3289"/>
                </a:lnTo>
                <a:lnTo>
                  <a:pt x="232524" y="2959"/>
                </a:lnTo>
                <a:lnTo>
                  <a:pt x="232625" y="2235"/>
                </a:lnTo>
                <a:lnTo>
                  <a:pt x="232740" y="1473"/>
                </a:lnTo>
                <a:lnTo>
                  <a:pt x="232829" y="850"/>
                </a:lnTo>
                <a:lnTo>
                  <a:pt x="232956" y="12"/>
                </a:lnTo>
                <a:lnTo>
                  <a:pt x="215087" y="12"/>
                </a:lnTo>
                <a:lnTo>
                  <a:pt x="216293" y="203"/>
                </a:lnTo>
                <a:lnTo>
                  <a:pt x="218567" y="3289"/>
                </a:lnTo>
                <a:lnTo>
                  <a:pt x="219697" y="4305"/>
                </a:lnTo>
                <a:lnTo>
                  <a:pt x="222846" y="4305"/>
                </a:lnTo>
                <a:lnTo>
                  <a:pt x="225577" y="3733"/>
                </a:lnTo>
                <a:lnTo>
                  <a:pt x="228904" y="3289"/>
                </a:lnTo>
                <a:lnTo>
                  <a:pt x="226491" y="10033"/>
                </a:lnTo>
                <a:lnTo>
                  <a:pt x="229336" y="11938"/>
                </a:lnTo>
                <a:lnTo>
                  <a:pt x="232816" y="13335"/>
                </a:lnTo>
                <a:lnTo>
                  <a:pt x="237655" y="19329"/>
                </a:lnTo>
                <a:lnTo>
                  <a:pt x="238899" y="22529"/>
                </a:lnTo>
                <a:lnTo>
                  <a:pt x="239217" y="23444"/>
                </a:lnTo>
                <a:lnTo>
                  <a:pt x="241617" y="27863"/>
                </a:lnTo>
                <a:lnTo>
                  <a:pt x="239128" y="33185"/>
                </a:lnTo>
                <a:lnTo>
                  <a:pt x="243624" y="36995"/>
                </a:lnTo>
                <a:lnTo>
                  <a:pt x="249720" y="36169"/>
                </a:lnTo>
                <a:lnTo>
                  <a:pt x="258495" y="24612"/>
                </a:lnTo>
                <a:lnTo>
                  <a:pt x="263944" y="27266"/>
                </a:lnTo>
                <a:lnTo>
                  <a:pt x="270052" y="24612"/>
                </a:lnTo>
                <a:lnTo>
                  <a:pt x="271170" y="24130"/>
                </a:lnTo>
                <a:lnTo>
                  <a:pt x="273418" y="27863"/>
                </a:lnTo>
                <a:lnTo>
                  <a:pt x="273545" y="28067"/>
                </a:lnTo>
                <a:lnTo>
                  <a:pt x="277418" y="24130"/>
                </a:lnTo>
                <a:lnTo>
                  <a:pt x="277634" y="23926"/>
                </a:lnTo>
                <a:lnTo>
                  <a:pt x="278574" y="23926"/>
                </a:lnTo>
                <a:lnTo>
                  <a:pt x="280073" y="23444"/>
                </a:lnTo>
                <a:lnTo>
                  <a:pt x="283197" y="27025"/>
                </a:lnTo>
                <a:lnTo>
                  <a:pt x="274383" y="28879"/>
                </a:lnTo>
                <a:lnTo>
                  <a:pt x="279603" y="32346"/>
                </a:lnTo>
                <a:lnTo>
                  <a:pt x="281178" y="29540"/>
                </a:lnTo>
                <a:lnTo>
                  <a:pt x="282016" y="29540"/>
                </a:lnTo>
                <a:lnTo>
                  <a:pt x="294144" y="31559"/>
                </a:lnTo>
                <a:lnTo>
                  <a:pt x="293979" y="31559"/>
                </a:lnTo>
                <a:lnTo>
                  <a:pt x="291617" y="40157"/>
                </a:lnTo>
                <a:lnTo>
                  <a:pt x="294106" y="43218"/>
                </a:lnTo>
                <a:lnTo>
                  <a:pt x="301078" y="42138"/>
                </a:lnTo>
                <a:lnTo>
                  <a:pt x="304063" y="42773"/>
                </a:lnTo>
                <a:lnTo>
                  <a:pt x="306336" y="48856"/>
                </a:lnTo>
                <a:lnTo>
                  <a:pt x="302653" y="49339"/>
                </a:lnTo>
                <a:lnTo>
                  <a:pt x="301815" y="51689"/>
                </a:lnTo>
                <a:lnTo>
                  <a:pt x="302348" y="53530"/>
                </a:lnTo>
                <a:lnTo>
                  <a:pt x="306793" y="55257"/>
                </a:lnTo>
                <a:lnTo>
                  <a:pt x="308813" y="55867"/>
                </a:lnTo>
                <a:lnTo>
                  <a:pt x="310857" y="56565"/>
                </a:lnTo>
                <a:lnTo>
                  <a:pt x="313258" y="51930"/>
                </a:lnTo>
                <a:lnTo>
                  <a:pt x="316077" y="55867"/>
                </a:lnTo>
                <a:lnTo>
                  <a:pt x="316750" y="55257"/>
                </a:lnTo>
                <a:lnTo>
                  <a:pt x="320675" y="52197"/>
                </a:lnTo>
                <a:lnTo>
                  <a:pt x="320548" y="51930"/>
                </a:lnTo>
                <a:lnTo>
                  <a:pt x="319493" y="49606"/>
                </a:lnTo>
                <a:lnTo>
                  <a:pt x="318566" y="45681"/>
                </a:lnTo>
                <a:lnTo>
                  <a:pt x="312191" y="45453"/>
                </a:lnTo>
                <a:lnTo>
                  <a:pt x="313067" y="42138"/>
                </a:lnTo>
                <a:lnTo>
                  <a:pt x="313423" y="40817"/>
                </a:lnTo>
                <a:lnTo>
                  <a:pt x="312166" y="39408"/>
                </a:lnTo>
                <a:lnTo>
                  <a:pt x="311404" y="38544"/>
                </a:lnTo>
                <a:lnTo>
                  <a:pt x="311289" y="38417"/>
                </a:lnTo>
                <a:lnTo>
                  <a:pt x="312674" y="37084"/>
                </a:lnTo>
                <a:lnTo>
                  <a:pt x="315137" y="34721"/>
                </a:lnTo>
                <a:lnTo>
                  <a:pt x="319239" y="31559"/>
                </a:lnTo>
                <a:lnTo>
                  <a:pt x="319366" y="29540"/>
                </a:lnTo>
                <a:lnTo>
                  <a:pt x="319468" y="27863"/>
                </a:lnTo>
                <a:lnTo>
                  <a:pt x="319582" y="25984"/>
                </a:lnTo>
                <a:lnTo>
                  <a:pt x="319214" y="25412"/>
                </a:lnTo>
                <a:lnTo>
                  <a:pt x="319112" y="25273"/>
                </a:lnTo>
                <a:lnTo>
                  <a:pt x="318236" y="23926"/>
                </a:lnTo>
                <a:lnTo>
                  <a:pt x="316357" y="21056"/>
                </a:lnTo>
                <a:lnTo>
                  <a:pt x="316357" y="28067"/>
                </a:lnTo>
                <a:lnTo>
                  <a:pt x="316014" y="28067"/>
                </a:lnTo>
                <a:lnTo>
                  <a:pt x="312686" y="29540"/>
                </a:lnTo>
                <a:lnTo>
                  <a:pt x="310845" y="29540"/>
                </a:lnTo>
                <a:lnTo>
                  <a:pt x="310769" y="28651"/>
                </a:lnTo>
                <a:lnTo>
                  <a:pt x="310654" y="27266"/>
                </a:lnTo>
                <a:lnTo>
                  <a:pt x="310540" y="25984"/>
                </a:lnTo>
                <a:lnTo>
                  <a:pt x="310476" y="25273"/>
                </a:lnTo>
                <a:lnTo>
                  <a:pt x="316357" y="28067"/>
                </a:lnTo>
                <a:lnTo>
                  <a:pt x="316357" y="21056"/>
                </a:lnTo>
                <a:lnTo>
                  <a:pt x="316255" y="20891"/>
                </a:lnTo>
                <a:lnTo>
                  <a:pt x="315861" y="20294"/>
                </a:lnTo>
                <a:lnTo>
                  <a:pt x="316953" y="20294"/>
                </a:lnTo>
                <a:lnTo>
                  <a:pt x="322440" y="20891"/>
                </a:lnTo>
                <a:lnTo>
                  <a:pt x="321741" y="20891"/>
                </a:lnTo>
                <a:lnTo>
                  <a:pt x="321741" y="29413"/>
                </a:lnTo>
                <a:lnTo>
                  <a:pt x="333057" y="28651"/>
                </a:lnTo>
                <a:lnTo>
                  <a:pt x="332562" y="27266"/>
                </a:lnTo>
                <a:lnTo>
                  <a:pt x="332511" y="27025"/>
                </a:lnTo>
                <a:lnTo>
                  <a:pt x="332384" y="25984"/>
                </a:lnTo>
                <a:lnTo>
                  <a:pt x="332320" y="25412"/>
                </a:lnTo>
                <a:lnTo>
                  <a:pt x="327914" y="24612"/>
                </a:lnTo>
                <a:lnTo>
                  <a:pt x="329057" y="20891"/>
                </a:lnTo>
                <a:lnTo>
                  <a:pt x="328739" y="20294"/>
                </a:lnTo>
                <a:lnTo>
                  <a:pt x="327367" y="17995"/>
                </a:lnTo>
                <a:lnTo>
                  <a:pt x="327723" y="17056"/>
                </a:lnTo>
                <a:lnTo>
                  <a:pt x="328549" y="15201"/>
                </a:lnTo>
                <a:lnTo>
                  <a:pt x="328625" y="15049"/>
                </a:lnTo>
                <a:lnTo>
                  <a:pt x="330085" y="14732"/>
                </a:lnTo>
                <a:lnTo>
                  <a:pt x="334060" y="13868"/>
                </a:lnTo>
                <a:lnTo>
                  <a:pt x="333997" y="13652"/>
                </a:lnTo>
                <a:lnTo>
                  <a:pt x="333895" y="13335"/>
                </a:lnTo>
                <a:lnTo>
                  <a:pt x="333844" y="13157"/>
                </a:lnTo>
                <a:lnTo>
                  <a:pt x="333184" y="10947"/>
                </a:lnTo>
                <a:lnTo>
                  <a:pt x="333082" y="10033"/>
                </a:lnTo>
                <a:lnTo>
                  <a:pt x="333006" y="9296"/>
                </a:lnTo>
                <a:lnTo>
                  <a:pt x="332905" y="8394"/>
                </a:lnTo>
                <a:lnTo>
                  <a:pt x="332816" y="7632"/>
                </a:lnTo>
                <a:lnTo>
                  <a:pt x="335737" y="7632"/>
                </a:lnTo>
                <a:close/>
              </a:path>
              <a:path w="553084" h="262254">
                <a:moveTo>
                  <a:pt x="354076" y="23025"/>
                </a:moveTo>
                <a:lnTo>
                  <a:pt x="353707" y="22263"/>
                </a:lnTo>
                <a:lnTo>
                  <a:pt x="352602" y="19964"/>
                </a:lnTo>
                <a:lnTo>
                  <a:pt x="351205" y="20751"/>
                </a:lnTo>
                <a:lnTo>
                  <a:pt x="349872" y="22009"/>
                </a:lnTo>
                <a:lnTo>
                  <a:pt x="350227" y="22758"/>
                </a:lnTo>
                <a:lnTo>
                  <a:pt x="350393" y="23749"/>
                </a:lnTo>
                <a:lnTo>
                  <a:pt x="351675" y="24752"/>
                </a:lnTo>
                <a:lnTo>
                  <a:pt x="352755" y="24815"/>
                </a:lnTo>
                <a:lnTo>
                  <a:pt x="353669" y="25095"/>
                </a:lnTo>
                <a:lnTo>
                  <a:pt x="353695" y="24142"/>
                </a:lnTo>
                <a:lnTo>
                  <a:pt x="354076" y="23025"/>
                </a:lnTo>
                <a:close/>
              </a:path>
              <a:path w="553084" h="262254">
                <a:moveTo>
                  <a:pt x="360248" y="22148"/>
                </a:moveTo>
                <a:lnTo>
                  <a:pt x="359524" y="21094"/>
                </a:lnTo>
                <a:lnTo>
                  <a:pt x="359067" y="19951"/>
                </a:lnTo>
                <a:lnTo>
                  <a:pt x="358000" y="20535"/>
                </a:lnTo>
                <a:lnTo>
                  <a:pt x="356768" y="20878"/>
                </a:lnTo>
                <a:lnTo>
                  <a:pt x="356743" y="21285"/>
                </a:lnTo>
                <a:lnTo>
                  <a:pt x="356717" y="22174"/>
                </a:lnTo>
                <a:lnTo>
                  <a:pt x="357289" y="23101"/>
                </a:lnTo>
                <a:lnTo>
                  <a:pt x="357606" y="24003"/>
                </a:lnTo>
                <a:lnTo>
                  <a:pt x="358444" y="23507"/>
                </a:lnTo>
                <a:lnTo>
                  <a:pt x="359448" y="23152"/>
                </a:lnTo>
                <a:lnTo>
                  <a:pt x="360006" y="22440"/>
                </a:lnTo>
                <a:lnTo>
                  <a:pt x="360248" y="22148"/>
                </a:lnTo>
                <a:close/>
              </a:path>
              <a:path w="553084" h="262254">
                <a:moveTo>
                  <a:pt x="361632" y="83426"/>
                </a:moveTo>
                <a:lnTo>
                  <a:pt x="354368" y="80594"/>
                </a:lnTo>
                <a:lnTo>
                  <a:pt x="353618" y="75730"/>
                </a:lnTo>
                <a:lnTo>
                  <a:pt x="353542" y="75272"/>
                </a:lnTo>
                <a:lnTo>
                  <a:pt x="344525" y="75730"/>
                </a:lnTo>
                <a:lnTo>
                  <a:pt x="339534" y="78409"/>
                </a:lnTo>
                <a:lnTo>
                  <a:pt x="348221" y="89509"/>
                </a:lnTo>
                <a:lnTo>
                  <a:pt x="343014" y="89509"/>
                </a:lnTo>
                <a:lnTo>
                  <a:pt x="343738" y="94157"/>
                </a:lnTo>
                <a:lnTo>
                  <a:pt x="344360" y="98323"/>
                </a:lnTo>
                <a:lnTo>
                  <a:pt x="349846" y="100444"/>
                </a:lnTo>
                <a:lnTo>
                  <a:pt x="353910" y="89789"/>
                </a:lnTo>
                <a:lnTo>
                  <a:pt x="359321" y="91668"/>
                </a:lnTo>
                <a:lnTo>
                  <a:pt x="359854" y="89789"/>
                </a:lnTo>
                <a:lnTo>
                  <a:pt x="361632" y="83426"/>
                </a:lnTo>
                <a:close/>
              </a:path>
              <a:path w="553084" h="262254">
                <a:moveTo>
                  <a:pt x="363550" y="18872"/>
                </a:moveTo>
                <a:lnTo>
                  <a:pt x="359498" y="18872"/>
                </a:lnTo>
                <a:lnTo>
                  <a:pt x="359765" y="19100"/>
                </a:lnTo>
                <a:lnTo>
                  <a:pt x="363550" y="18872"/>
                </a:lnTo>
                <a:close/>
              </a:path>
              <a:path w="553084" h="262254">
                <a:moveTo>
                  <a:pt x="370433" y="18872"/>
                </a:moveTo>
                <a:lnTo>
                  <a:pt x="368604" y="18567"/>
                </a:lnTo>
                <a:lnTo>
                  <a:pt x="363550" y="18872"/>
                </a:lnTo>
                <a:lnTo>
                  <a:pt x="370433" y="18872"/>
                </a:lnTo>
                <a:close/>
              </a:path>
              <a:path w="553084" h="262254">
                <a:moveTo>
                  <a:pt x="372643" y="56921"/>
                </a:moveTo>
                <a:lnTo>
                  <a:pt x="367919" y="53213"/>
                </a:lnTo>
                <a:lnTo>
                  <a:pt x="368642" y="52171"/>
                </a:lnTo>
                <a:lnTo>
                  <a:pt x="369595" y="51409"/>
                </a:lnTo>
                <a:lnTo>
                  <a:pt x="369290" y="49479"/>
                </a:lnTo>
                <a:lnTo>
                  <a:pt x="368731" y="48120"/>
                </a:lnTo>
                <a:lnTo>
                  <a:pt x="367665" y="46634"/>
                </a:lnTo>
                <a:lnTo>
                  <a:pt x="365696" y="46761"/>
                </a:lnTo>
                <a:lnTo>
                  <a:pt x="364731" y="49822"/>
                </a:lnTo>
                <a:lnTo>
                  <a:pt x="366128" y="53975"/>
                </a:lnTo>
                <a:lnTo>
                  <a:pt x="367588" y="56832"/>
                </a:lnTo>
                <a:lnTo>
                  <a:pt x="368871" y="59766"/>
                </a:lnTo>
                <a:lnTo>
                  <a:pt x="366941" y="62344"/>
                </a:lnTo>
                <a:lnTo>
                  <a:pt x="372592" y="59905"/>
                </a:lnTo>
                <a:lnTo>
                  <a:pt x="372643" y="56921"/>
                </a:lnTo>
                <a:close/>
              </a:path>
              <a:path w="553084" h="262254">
                <a:moveTo>
                  <a:pt x="374243" y="2743"/>
                </a:moveTo>
                <a:lnTo>
                  <a:pt x="373964" y="2362"/>
                </a:lnTo>
                <a:lnTo>
                  <a:pt x="372224" y="12"/>
                </a:lnTo>
                <a:lnTo>
                  <a:pt x="352209" y="12"/>
                </a:lnTo>
                <a:lnTo>
                  <a:pt x="346722" y="2362"/>
                </a:lnTo>
                <a:lnTo>
                  <a:pt x="347256" y="1473"/>
                </a:lnTo>
                <a:lnTo>
                  <a:pt x="347522" y="698"/>
                </a:lnTo>
                <a:lnTo>
                  <a:pt x="347586" y="12"/>
                </a:lnTo>
                <a:lnTo>
                  <a:pt x="340868" y="12"/>
                </a:lnTo>
                <a:lnTo>
                  <a:pt x="340233" y="546"/>
                </a:lnTo>
                <a:lnTo>
                  <a:pt x="339394" y="698"/>
                </a:lnTo>
                <a:lnTo>
                  <a:pt x="338023" y="12"/>
                </a:lnTo>
                <a:lnTo>
                  <a:pt x="329692" y="12"/>
                </a:lnTo>
                <a:lnTo>
                  <a:pt x="330657" y="1968"/>
                </a:lnTo>
                <a:lnTo>
                  <a:pt x="332409" y="3556"/>
                </a:lnTo>
                <a:lnTo>
                  <a:pt x="338353" y="5905"/>
                </a:lnTo>
                <a:lnTo>
                  <a:pt x="341706" y="7810"/>
                </a:lnTo>
                <a:lnTo>
                  <a:pt x="345719" y="9766"/>
                </a:lnTo>
                <a:lnTo>
                  <a:pt x="340423" y="14325"/>
                </a:lnTo>
                <a:lnTo>
                  <a:pt x="342925" y="15913"/>
                </a:lnTo>
                <a:lnTo>
                  <a:pt x="340995" y="20726"/>
                </a:lnTo>
                <a:lnTo>
                  <a:pt x="344246" y="21920"/>
                </a:lnTo>
                <a:lnTo>
                  <a:pt x="345313" y="20726"/>
                </a:lnTo>
                <a:lnTo>
                  <a:pt x="347535" y="18364"/>
                </a:lnTo>
                <a:lnTo>
                  <a:pt x="349808" y="21920"/>
                </a:lnTo>
                <a:lnTo>
                  <a:pt x="351078" y="19100"/>
                </a:lnTo>
                <a:lnTo>
                  <a:pt x="351193" y="18872"/>
                </a:lnTo>
                <a:lnTo>
                  <a:pt x="359498" y="18872"/>
                </a:lnTo>
                <a:lnTo>
                  <a:pt x="359130" y="18567"/>
                </a:lnTo>
                <a:lnTo>
                  <a:pt x="351345" y="18567"/>
                </a:lnTo>
                <a:lnTo>
                  <a:pt x="351459" y="18364"/>
                </a:lnTo>
                <a:lnTo>
                  <a:pt x="353047" y="15608"/>
                </a:lnTo>
                <a:lnTo>
                  <a:pt x="354926" y="8826"/>
                </a:lnTo>
                <a:lnTo>
                  <a:pt x="356882" y="10934"/>
                </a:lnTo>
                <a:lnTo>
                  <a:pt x="358457" y="10642"/>
                </a:lnTo>
                <a:lnTo>
                  <a:pt x="358597" y="14325"/>
                </a:lnTo>
                <a:lnTo>
                  <a:pt x="358622" y="15087"/>
                </a:lnTo>
                <a:lnTo>
                  <a:pt x="358749" y="18364"/>
                </a:lnTo>
                <a:lnTo>
                  <a:pt x="358889" y="18364"/>
                </a:lnTo>
                <a:lnTo>
                  <a:pt x="359130" y="18567"/>
                </a:lnTo>
                <a:lnTo>
                  <a:pt x="368604" y="18567"/>
                </a:lnTo>
                <a:lnTo>
                  <a:pt x="370941" y="18567"/>
                </a:lnTo>
                <a:lnTo>
                  <a:pt x="369747" y="15087"/>
                </a:lnTo>
                <a:lnTo>
                  <a:pt x="369773" y="14935"/>
                </a:lnTo>
                <a:lnTo>
                  <a:pt x="371919" y="10642"/>
                </a:lnTo>
                <a:lnTo>
                  <a:pt x="372351" y="9766"/>
                </a:lnTo>
                <a:lnTo>
                  <a:pt x="372516" y="9766"/>
                </a:lnTo>
                <a:lnTo>
                  <a:pt x="372440" y="9601"/>
                </a:lnTo>
                <a:lnTo>
                  <a:pt x="372389" y="9728"/>
                </a:lnTo>
                <a:lnTo>
                  <a:pt x="369747" y="8826"/>
                </a:lnTo>
                <a:lnTo>
                  <a:pt x="374243" y="2743"/>
                </a:lnTo>
                <a:close/>
              </a:path>
              <a:path w="553084" h="262254">
                <a:moveTo>
                  <a:pt x="377888" y="50050"/>
                </a:moveTo>
                <a:lnTo>
                  <a:pt x="376732" y="49923"/>
                </a:lnTo>
                <a:lnTo>
                  <a:pt x="375653" y="49961"/>
                </a:lnTo>
                <a:lnTo>
                  <a:pt x="374561" y="49961"/>
                </a:lnTo>
                <a:lnTo>
                  <a:pt x="374548" y="50558"/>
                </a:lnTo>
                <a:lnTo>
                  <a:pt x="374497" y="51765"/>
                </a:lnTo>
                <a:lnTo>
                  <a:pt x="377850" y="51765"/>
                </a:lnTo>
                <a:lnTo>
                  <a:pt x="377837" y="51155"/>
                </a:lnTo>
                <a:lnTo>
                  <a:pt x="377888" y="50050"/>
                </a:lnTo>
                <a:close/>
              </a:path>
              <a:path w="553084" h="262254">
                <a:moveTo>
                  <a:pt x="380949" y="12128"/>
                </a:moveTo>
                <a:lnTo>
                  <a:pt x="380390" y="9017"/>
                </a:lnTo>
                <a:lnTo>
                  <a:pt x="380695" y="6400"/>
                </a:lnTo>
                <a:lnTo>
                  <a:pt x="376847" y="6591"/>
                </a:lnTo>
                <a:lnTo>
                  <a:pt x="373976" y="6591"/>
                </a:lnTo>
                <a:lnTo>
                  <a:pt x="372541" y="9779"/>
                </a:lnTo>
                <a:lnTo>
                  <a:pt x="374103" y="13093"/>
                </a:lnTo>
                <a:lnTo>
                  <a:pt x="374523" y="16268"/>
                </a:lnTo>
                <a:lnTo>
                  <a:pt x="371284" y="18910"/>
                </a:lnTo>
                <a:lnTo>
                  <a:pt x="371055" y="22479"/>
                </a:lnTo>
                <a:lnTo>
                  <a:pt x="373024" y="23355"/>
                </a:lnTo>
                <a:lnTo>
                  <a:pt x="376783" y="22936"/>
                </a:lnTo>
                <a:lnTo>
                  <a:pt x="376059" y="19329"/>
                </a:lnTo>
                <a:lnTo>
                  <a:pt x="377228" y="16471"/>
                </a:lnTo>
                <a:lnTo>
                  <a:pt x="380949" y="12128"/>
                </a:lnTo>
                <a:close/>
              </a:path>
              <a:path w="553084" h="262254">
                <a:moveTo>
                  <a:pt x="400316" y="52349"/>
                </a:moveTo>
                <a:lnTo>
                  <a:pt x="399618" y="51714"/>
                </a:lnTo>
                <a:lnTo>
                  <a:pt x="398868" y="50520"/>
                </a:lnTo>
                <a:lnTo>
                  <a:pt x="398246" y="50571"/>
                </a:lnTo>
                <a:lnTo>
                  <a:pt x="397332" y="50660"/>
                </a:lnTo>
                <a:lnTo>
                  <a:pt x="396519" y="51663"/>
                </a:lnTo>
                <a:lnTo>
                  <a:pt x="395046" y="52705"/>
                </a:lnTo>
                <a:lnTo>
                  <a:pt x="396443" y="53670"/>
                </a:lnTo>
                <a:lnTo>
                  <a:pt x="397408" y="54749"/>
                </a:lnTo>
                <a:lnTo>
                  <a:pt x="397865" y="54559"/>
                </a:lnTo>
                <a:lnTo>
                  <a:pt x="398830" y="54178"/>
                </a:lnTo>
                <a:lnTo>
                  <a:pt x="399516" y="53124"/>
                </a:lnTo>
                <a:lnTo>
                  <a:pt x="400316" y="52349"/>
                </a:lnTo>
                <a:close/>
              </a:path>
              <a:path w="553084" h="262254">
                <a:moveTo>
                  <a:pt x="402590" y="46024"/>
                </a:moveTo>
                <a:lnTo>
                  <a:pt x="396773" y="43434"/>
                </a:lnTo>
                <a:lnTo>
                  <a:pt x="396570" y="43434"/>
                </a:lnTo>
                <a:lnTo>
                  <a:pt x="400380" y="38735"/>
                </a:lnTo>
                <a:lnTo>
                  <a:pt x="397662" y="36842"/>
                </a:lnTo>
                <a:lnTo>
                  <a:pt x="391045" y="43434"/>
                </a:lnTo>
                <a:lnTo>
                  <a:pt x="393255" y="47536"/>
                </a:lnTo>
                <a:lnTo>
                  <a:pt x="396697" y="48437"/>
                </a:lnTo>
                <a:lnTo>
                  <a:pt x="402590" y="46024"/>
                </a:lnTo>
                <a:close/>
              </a:path>
              <a:path w="553084" h="262254">
                <a:moveTo>
                  <a:pt x="411797" y="49225"/>
                </a:moveTo>
                <a:lnTo>
                  <a:pt x="411226" y="48717"/>
                </a:lnTo>
                <a:lnTo>
                  <a:pt x="409676" y="47320"/>
                </a:lnTo>
                <a:lnTo>
                  <a:pt x="409079" y="48361"/>
                </a:lnTo>
                <a:lnTo>
                  <a:pt x="408305" y="49149"/>
                </a:lnTo>
                <a:lnTo>
                  <a:pt x="408470" y="49580"/>
                </a:lnTo>
                <a:lnTo>
                  <a:pt x="408698" y="50177"/>
                </a:lnTo>
                <a:lnTo>
                  <a:pt x="409676" y="50888"/>
                </a:lnTo>
                <a:lnTo>
                  <a:pt x="410819" y="50761"/>
                </a:lnTo>
                <a:lnTo>
                  <a:pt x="411289" y="49796"/>
                </a:lnTo>
                <a:lnTo>
                  <a:pt x="411797" y="49225"/>
                </a:lnTo>
                <a:close/>
              </a:path>
              <a:path w="553084" h="262254">
                <a:moveTo>
                  <a:pt x="412369" y="41490"/>
                </a:moveTo>
                <a:lnTo>
                  <a:pt x="410362" y="40614"/>
                </a:lnTo>
                <a:lnTo>
                  <a:pt x="407974" y="39268"/>
                </a:lnTo>
                <a:lnTo>
                  <a:pt x="407974" y="37401"/>
                </a:lnTo>
                <a:lnTo>
                  <a:pt x="406031" y="36449"/>
                </a:lnTo>
                <a:lnTo>
                  <a:pt x="404368" y="36207"/>
                </a:lnTo>
                <a:lnTo>
                  <a:pt x="403148" y="36576"/>
                </a:lnTo>
                <a:lnTo>
                  <a:pt x="402602" y="36741"/>
                </a:lnTo>
                <a:lnTo>
                  <a:pt x="402297" y="38823"/>
                </a:lnTo>
                <a:lnTo>
                  <a:pt x="402755" y="41579"/>
                </a:lnTo>
                <a:lnTo>
                  <a:pt x="403529" y="43141"/>
                </a:lnTo>
                <a:lnTo>
                  <a:pt x="404279" y="44983"/>
                </a:lnTo>
                <a:lnTo>
                  <a:pt x="404710" y="45135"/>
                </a:lnTo>
                <a:lnTo>
                  <a:pt x="405066" y="45389"/>
                </a:lnTo>
                <a:lnTo>
                  <a:pt x="405714" y="43510"/>
                </a:lnTo>
                <a:lnTo>
                  <a:pt x="407543" y="43510"/>
                </a:lnTo>
                <a:lnTo>
                  <a:pt x="410032" y="44208"/>
                </a:lnTo>
                <a:lnTo>
                  <a:pt x="412369" y="41490"/>
                </a:lnTo>
                <a:close/>
              </a:path>
              <a:path w="553084" h="262254">
                <a:moveTo>
                  <a:pt x="421627" y="35153"/>
                </a:moveTo>
                <a:lnTo>
                  <a:pt x="418553" y="32296"/>
                </a:lnTo>
                <a:lnTo>
                  <a:pt x="416255" y="32016"/>
                </a:lnTo>
                <a:lnTo>
                  <a:pt x="412889" y="31610"/>
                </a:lnTo>
                <a:lnTo>
                  <a:pt x="413829" y="25222"/>
                </a:lnTo>
                <a:lnTo>
                  <a:pt x="409155" y="24625"/>
                </a:lnTo>
                <a:lnTo>
                  <a:pt x="405511" y="32016"/>
                </a:lnTo>
                <a:lnTo>
                  <a:pt x="405434" y="32296"/>
                </a:lnTo>
                <a:lnTo>
                  <a:pt x="409740" y="36118"/>
                </a:lnTo>
                <a:lnTo>
                  <a:pt x="412953" y="32016"/>
                </a:lnTo>
                <a:lnTo>
                  <a:pt x="415874" y="37541"/>
                </a:lnTo>
                <a:lnTo>
                  <a:pt x="421627" y="35153"/>
                </a:lnTo>
                <a:close/>
              </a:path>
              <a:path w="553084" h="262254">
                <a:moveTo>
                  <a:pt x="422630" y="8077"/>
                </a:moveTo>
                <a:lnTo>
                  <a:pt x="420839" y="6375"/>
                </a:lnTo>
                <a:lnTo>
                  <a:pt x="419049" y="4597"/>
                </a:lnTo>
                <a:lnTo>
                  <a:pt x="416115" y="6591"/>
                </a:lnTo>
                <a:lnTo>
                  <a:pt x="418947" y="9004"/>
                </a:lnTo>
                <a:lnTo>
                  <a:pt x="422630" y="8077"/>
                </a:lnTo>
                <a:close/>
              </a:path>
              <a:path w="553084" h="262254">
                <a:moveTo>
                  <a:pt x="423595" y="4038"/>
                </a:moveTo>
                <a:lnTo>
                  <a:pt x="422998" y="3517"/>
                </a:lnTo>
                <a:lnTo>
                  <a:pt x="421119" y="1841"/>
                </a:lnTo>
                <a:lnTo>
                  <a:pt x="421513" y="3314"/>
                </a:lnTo>
                <a:lnTo>
                  <a:pt x="421551" y="4013"/>
                </a:lnTo>
                <a:lnTo>
                  <a:pt x="421741" y="4051"/>
                </a:lnTo>
                <a:lnTo>
                  <a:pt x="422325" y="4178"/>
                </a:lnTo>
                <a:lnTo>
                  <a:pt x="422973" y="4064"/>
                </a:lnTo>
                <a:lnTo>
                  <a:pt x="423595" y="4038"/>
                </a:lnTo>
                <a:close/>
              </a:path>
              <a:path w="553084" h="262254">
                <a:moveTo>
                  <a:pt x="426427" y="8191"/>
                </a:moveTo>
                <a:lnTo>
                  <a:pt x="422922" y="8191"/>
                </a:lnTo>
                <a:lnTo>
                  <a:pt x="423037" y="9867"/>
                </a:lnTo>
                <a:lnTo>
                  <a:pt x="423354" y="14084"/>
                </a:lnTo>
                <a:lnTo>
                  <a:pt x="426427" y="8191"/>
                </a:lnTo>
                <a:close/>
              </a:path>
              <a:path w="553084" h="262254">
                <a:moveTo>
                  <a:pt x="427570" y="19697"/>
                </a:moveTo>
                <a:lnTo>
                  <a:pt x="426669" y="17386"/>
                </a:lnTo>
                <a:lnTo>
                  <a:pt x="420941" y="15367"/>
                </a:lnTo>
                <a:lnTo>
                  <a:pt x="415264" y="21996"/>
                </a:lnTo>
                <a:lnTo>
                  <a:pt x="425132" y="27114"/>
                </a:lnTo>
                <a:lnTo>
                  <a:pt x="427570" y="19697"/>
                </a:lnTo>
                <a:close/>
              </a:path>
              <a:path w="553084" h="262254">
                <a:moveTo>
                  <a:pt x="435762" y="5219"/>
                </a:moveTo>
                <a:lnTo>
                  <a:pt x="435114" y="3505"/>
                </a:lnTo>
                <a:lnTo>
                  <a:pt x="432879" y="1422"/>
                </a:lnTo>
                <a:lnTo>
                  <a:pt x="429742" y="6946"/>
                </a:lnTo>
                <a:lnTo>
                  <a:pt x="432015" y="6946"/>
                </a:lnTo>
                <a:lnTo>
                  <a:pt x="433679" y="7429"/>
                </a:lnTo>
                <a:lnTo>
                  <a:pt x="434225" y="6858"/>
                </a:lnTo>
                <a:lnTo>
                  <a:pt x="435762" y="5219"/>
                </a:lnTo>
                <a:close/>
              </a:path>
              <a:path w="553084" h="262254">
                <a:moveTo>
                  <a:pt x="438746" y="13906"/>
                </a:moveTo>
                <a:lnTo>
                  <a:pt x="432346" y="12522"/>
                </a:lnTo>
                <a:lnTo>
                  <a:pt x="434314" y="16700"/>
                </a:lnTo>
                <a:lnTo>
                  <a:pt x="438746" y="13906"/>
                </a:lnTo>
                <a:close/>
              </a:path>
              <a:path w="553084" h="262254">
                <a:moveTo>
                  <a:pt x="442772" y="12"/>
                </a:moveTo>
                <a:lnTo>
                  <a:pt x="440232" y="12"/>
                </a:lnTo>
                <a:lnTo>
                  <a:pt x="440944" y="139"/>
                </a:lnTo>
                <a:lnTo>
                  <a:pt x="441667" y="203"/>
                </a:lnTo>
                <a:lnTo>
                  <a:pt x="442366" y="152"/>
                </a:lnTo>
                <a:lnTo>
                  <a:pt x="442506" y="152"/>
                </a:lnTo>
                <a:lnTo>
                  <a:pt x="442633" y="88"/>
                </a:lnTo>
                <a:lnTo>
                  <a:pt x="442772" y="12"/>
                </a:lnTo>
                <a:close/>
              </a:path>
              <a:path w="553084" h="262254">
                <a:moveTo>
                  <a:pt x="453745" y="3302"/>
                </a:moveTo>
                <a:lnTo>
                  <a:pt x="451497" y="1905"/>
                </a:lnTo>
                <a:lnTo>
                  <a:pt x="449935" y="12"/>
                </a:lnTo>
                <a:lnTo>
                  <a:pt x="449414" y="12"/>
                </a:lnTo>
                <a:lnTo>
                  <a:pt x="446112" y="5245"/>
                </a:lnTo>
                <a:lnTo>
                  <a:pt x="443649" y="5930"/>
                </a:lnTo>
                <a:lnTo>
                  <a:pt x="439851" y="4279"/>
                </a:lnTo>
                <a:lnTo>
                  <a:pt x="437502" y="9982"/>
                </a:lnTo>
                <a:lnTo>
                  <a:pt x="441363" y="9271"/>
                </a:lnTo>
                <a:lnTo>
                  <a:pt x="444017" y="7975"/>
                </a:lnTo>
                <a:lnTo>
                  <a:pt x="449287" y="9410"/>
                </a:lnTo>
                <a:lnTo>
                  <a:pt x="450621" y="7975"/>
                </a:lnTo>
                <a:lnTo>
                  <a:pt x="451954" y="5981"/>
                </a:lnTo>
                <a:lnTo>
                  <a:pt x="453745" y="3302"/>
                </a:lnTo>
                <a:close/>
              </a:path>
              <a:path w="553084" h="262254">
                <a:moveTo>
                  <a:pt x="552678" y="123748"/>
                </a:moveTo>
                <a:lnTo>
                  <a:pt x="549948" y="120205"/>
                </a:lnTo>
                <a:lnTo>
                  <a:pt x="548220" y="118402"/>
                </a:lnTo>
                <a:lnTo>
                  <a:pt x="545223" y="120967"/>
                </a:lnTo>
                <a:lnTo>
                  <a:pt x="544944" y="123469"/>
                </a:lnTo>
                <a:lnTo>
                  <a:pt x="545058" y="125234"/>
                </a:lnTo>
                <a:lnTo>
                  <a:pt x="545134" y="126466"/>
                </a:lnTo>
                <a:lnTo>
                  <a:pt x="546557" y="127596"/>
                </a:lnTo>
                <a:lnTo>
                  <a:pt x="547598" y="129095"/>
                </a:lnTo>
                <a:lnTo>
                  <a:pt x="548830" y="128193"/>
                </a:lnTo>
                <a:lnTo>
                  <a:pt x="549694" y="127609"/>
                </a:lnTo>
                <a:lnTo>
                  <a:pt x="552373" y="125476"/>
                </a:lnTo>
                <a:lnTo>
                  <a:pt x="552678" y="123748"/>
                </a:lnTo>
                <a:close/>
              </a:path>
            </a:pathLst>
          </a:custGeom>
          <a:solidFill>
            <a:srgbClr val="08395D">
              <a:alpha val="46000"/>
            </a:srgbClr>
          </a:solidFill>
        </p:spPr>
        <p:txBody>
          <a:bodyPr wrap="square" lIns="0" tIns="0" rIns="0" bIns="0" rtlCol="0"/>
          <a:lstStyle/>
          <a:p>
            <a:endParaRPr/>
          </a:p>
        </p:txBody>
      </p:sp>
      <p:sp>
        <p:nvSpPr>
          <p:cNvPr id="242" name="bg object 242"/>
          <p:cNvSpPr/>
          <p:nvPr/>
        </p:nvSpPr>
        <p:spPr>
          <a:xfrm>
            <a:off x="7707579" y="3904653"/>
            <a:ext cx="667385" cy="245745"/>
          </a:xfrm>
          <a:custGeom>
            <a:avLst/>
            <a:gdLst/>
            <a:ahLst/>
            <a:cxnLst/>
            <a:rect l="l" t="t" r="r" b="b"/>
            <a:pathLst>
              <a:path w="667384" h="245745">
                <a:moveTo>
                  <a:pt x="19875" y="12"/>
                </a:moveTo>
                <a:lnTo>
                  <a:pt x="16649" y="12"/>
                </a:lnTo>
                <a:lnTo>
                  <a:pt x="17665" y="533"/>
                </a:lnTo>
                <a:lnTo>
                  <a:pt x="18554" y="520"/>
                </a:lnTo>
                <a:lnTo>
                  <a:pt x="19875" y="12"/>
                </a:lnTo>
                <a:close/>
              </a:path>
              <a:path w="667384" h="245745">
                <a:moveTo>
                  <a:pt x="21729" y="2336"/>
                </a:moveTo>
                <a:lnTo>
                  <a:pt x="17729" y="1930"/>
                </a:lnTo>
                <a:lnTo>
                  <a:pt x="14795" y="1587"/>
                </a:lnTo>
                <a:lnTo>
                  <a:pt x="13271" y="5283"/>
                </a:lnTo>
                <a:lnTo>
                  <a:pt x="11379" y="1028"/>
                </a:lnTo>
                <a:lnTo>
                  <a:pt x="11226" y="0"/>
                </a:lnTo>
                <a:lnTo>
                  <a:pt x="723" y="0"/>
                </a:lnTo>
                <a:lnTo>
                  <a:pt x="558" y="393"/>
                </a:lnTo>
                <a:lnTo>
                  <a:pt x="330" y="787"/>
                </a:lnTo>
                <a:lnTo>
                  <a:pt x="0" y="1168"/>
                </a:lnTo>
                <a:lnTo>
                  <a:pt x="4394" y="1168"/>
                </a:lnTo>
                <a:lnTo>
                  <a:pt x="1384" y="4470"/>
                </a:lnTo>
                <a:lnTo>
                  <a:pt x="2082" y="6769"/>
                </a:lnTo>
                <a:lnTo>
                  <a:pt x="3467" y="8813"/>
                </a:lnTo>
                <a:lnTo>
                  <a:pt x="1384" y="13309"/>
                </a:lnTo>
                <a:lnTo>
                  <a:pt x="3149" y="15354"/>
                </a:lnTo>
                <a:lnTo>
                  <a:pt x="6540" y="19951"/>
                </a:lnTo>
                <a:lnTo>
                  <a:pt x="6286" y="20447"/>
                </a:lnTo>
                <a:lnTo>
                  <a:pt x="2387" y="21132"/>
                </a:lnTo>
                <a:lnTo>
                  <a:pt x="800" y="21551"/>
                </a:lnTo>
                <a:lnTo>
                  <a:pt x="3162" y="24511"/>
                </a:lnTo>
                <a:lnTo>
                  <a:pt x="11760" y="22352"/>
                </a:lnTo>
                <a:lnTo>
                  <a:pt x="16370" y="17157"/>
                </a:lnTo>
                <a:lnTo>
                  <a:pt x="14592" y="13728"/>
                </a:lnTo>
                <a:lnTo>
                  <a:pt x="8547" y="16408"/>
                </a:lnTo>
                <a:lnTo>
                  <a:pt x="10922" y="9067"/>
                </a:lnTo>
                <a:lnTo>
                  <a:pt x="18224" y="8001"/>
                </a:lnTo>
                <a:lnTo>
                  <a:pt x="21729" y="2336"/>
                </a:lnTo>
                <a:close/>
              </a:path>
              <a:path w="667384" h="245745">
                <a:moveTo>
                  <a:pt x="22758" y="92125"/>
                </a:moveTo>
                <a:lnTo>
                  <a:pt x="12776" y="90170"/>
                </a:lnTo>
                <a:lnTo>
                  <a:pt x="11925" y="94488"/>
                </a:lnTo>
                <a:lnTo>
                  <a:pt x="16586" y="95885"/>
                </a:lnTo>
                <a:lnTo>
                  <a:pt x="17183" y="99402"/>
                </a:lnTo>
                <a:lnTo>
                  <a:pt x="22542" y="96875"/>
                </a:lnTo>
                <a:lnTo>
                  <a:pt x="22758" y="92125"/>
                </a:lnTo>
                <a:close/>
              </a:path>
              <a:path w="667384" h="245745">
                <a:moveTo>
                  <a:pt x="26276" y="26504"/>
                </a:moveTo>
                <a:lnTo>
                  <a:pt x="23837" y="21717"/>
                </a:lnTo>
                <a:lnTo>
                  <a:pt x="18846" y="20421"/>
                </a:lnTo>
                <a:lnTo>
                  <a:pt x="11811" y="22339"/>
                </a:lnTo>
                <a:lnTo>
                  <a:pt x="16370" y="24333"/>
                </a:lnTo>
                <a:lnTo>
                  <a:pt x="20040" y="29603"/>
                </a:lnTo>
                <a:lnTo>
                  <a:pt x="26276" y="26504"/>
                </a:lnTo>
                <a:close/>
              </a:path>
              <a:path w="667384" h="245745">
                <a:moveTo>
                  <a:pt x="29235" y="9740"/>
                </a:moveTo>
                <a:lnTo>
                  <a:pt x="26720" y="5537"/>
                </a:lnTo>
                <a:lnTo>
                  <a:pt x="24371" y="6604"/>
                </a:lnTo>
                <a:lnTo>
                  <a:pt x="24942" y="8089"/>
                </a:lnTo>
                <a:lnTo>
                  <a:pt x="25527" y="9575"/>
                </a:lnTo>
                <a:lnTo>
                  <a:pt x="26098" y="11061"/>
                </a:lnTo>
                <a:lnTo>
                  <a:pt x="28194" y="10185"/>
                </a:lnTo>
                <a:lnTo>
                  <a:pt x="29235" y="9740"/>
                </a:lnTo>
                <a:close/>
              </a:path>
              <a:path w="667384" h="245745">
                <a:moveTo>
                  <a:pt x="39281" y="20256"/>
                </a:moveTo>
                <a:lnTo>
                  <a:pt x="32397" y="18059"/>
                </a:lnTo>
                <a:lnTo>
                  <a:pt x="32766" y="13030"/>
                </a:lnTo>
                <a:lnTo>
                  <a:pt x="28879" y="12890"/>
                </a:lnTo>
                <a:lnTo>
                  <a:pt x="26517" y="14135"/>
                </a:lnTo>
                <a:lnTo>
                  <a:pt x="25933" y="18059"/>
                </a:lnTo>
                <a:lnTo>
                  <a:pt x="27025" y="18554"/>
                </a:lnTo>
                <a:lnTo>
                  <a:pt x="28486" y="18757"/>
                </a:lnTo>
                <a:lnTo>
                  <a:pt x="29184" y="19596"/>
                </a:lnTo>
                <a:lnTo>
                  <a:pt x="32715" y="23876"/>
                </a:lnTo>
                <a:lnTo>
                  <a:pt x="34366" y="24142"/>
                </a:lnTo>
                <a:lnTo>
                  <a:pt x="39281" y="20256"/>
                </a:lnTo>
                <a:close/>
              </a:path>
              <a:path w="667384" h="245745">
                <a:moveTo>
                  <a:pt x="45681" y="58381"/>
                </a:moveTo>
                <a:lnTo>
                  <a:pt x="45072" y="56540"/>
                </a:lnTo>
                <a:lnTo>
                  <a:pt x="44932" y="55791"/>
                </a:lnTo>
                <a:lnTo>
                  <a:pt x="44894" y="55626"/>
                </a:lnTo>
                <a:lnTo>
                  <a:pt x="44615" y="55626"/>
                </a:lnTo>
                <a:lnTo>
                  <a:pt x="45034" y="53784"/>
                </a:lnTo>
                <a:lnTo>
                  <a:pt x="44196" y="52781"/>
                </a:lnTo>
                <a:lnTo>
                  <a:pt x="38735" y="54343"/>
                </a:lnTo>
                <a:lnTo>
                  <a:pt x="41275" y="56984"/>
                </a:lnTo>
                <a:lnTo>
                  <a:pt x="40284" y="58953"/>
                </a:lnTo>
                <a:lnTo>
                  <a:pt x="45681" y="58381"/>
                </a:lnTo>
                <a:close/>
              </a:path>
              <a:path w="667384" h="245745">
                <a:moveTo>
                  <a:pt x="60413" y="61048"/>
                </a:moveTo>
                <a:lnTo>
                  <a:pt x="60210" y="61264"/>
                </a:lnTo>
                <a:lnTo>
                  <a:pt x="60350" y="61188"/>
                </a:lnTo>
                <a:lnTo>
                  <a:pt x="60413" y="61048"/>
                </a:lnTo>
                <a:close/>
              </a:path>
              <a:path w="667384" h="245745">
                <a:moveTo>
                  <a:pt x="85344" y="56883"/>
                </a:moveTo>
                <a:lnTo>
                  <a:pt x="81584" y="55359"/>
                </a:lnTo>
                <a:lnTo>
                  <a:pt x="79832" y="56769"/>
                </a:lnTo>
                <a:lnTo>
                  <a:pt x="78028" y="59410"/>
                </a:lnTo>
                <a:lnTo>
                  <a:pt x="71120" y="59626"/>
                </a:lnTo>
                <a:lnTo>
                  <a:pt x="72224" y="63322"/>
                </a:lnTo>
                <a:lnTo>
                  <a:pt x="70358" y="66941"/>
                </a:lnTo>
                <a:lnTo>
                  <a:pt x="83921" y="61506"/>
                </a:lnTo>
                <a:lnTo>
                  <a:pt x="84759" y="59321"/>
                </a:lnTo>
                <a:lnTo>
                  <a:pt x="85344" y="56883"/>
                </a:lnTo>
                <a:close/>
              </a:path>
              <a:path w="667384" h="245745">
                <a:moveTo>
                  <a:pt x="186194" y="120142"/>
                </a:moveTo>
                <a:lnTo>
                  <a:pt x="180416" y="118554"/>
                </a:lnTo>
                <a:lnTo>
                  <a:pt x="181800" y="123317"/>
                </a:lnTo>
                <a:lnTo>
                  <a:pt x="186194" y="120142"/>
                </a:lnTo>
                <a:close/>
              </a:path>
              <a:path w="667384" h="245745">
                <a:moveTo>
                  <a:pt x="203619" y="120650"/>
                </a:moveTo>
                <a:lnTo>
                  <a:pt x="201752" y="119418"/>
                </a:lnTo>
                <a:lnTo>
                  <a:pt x="197904" y="116865"/>
                </a:lnTo>
                <a:lnTo>
                  <a:pt x="194564" y="118313"/>
                </a:lnTo>
                <a:lnTo>
                  <a:pt x="191071" y="119418"/>
                </a:lnTo>
                <a:lnTo>
                  <a:pt x="190830" y="120853"/>
                </a:lnTo>
                <a:lnTo>
                  <a:pt x="202501" y="123075"/>
                </a:lnTo>
                <a:lnTo>
                  <a:pt x="202857" y="121780"/>
                </a:lnTo>
                <a:lnTo>
                  <a:pt x="203619" y="120650"/>
                </a:lnTo>
                <a:close/>
              </a:path>
              <a:path w="667384" h="245745">
                <a:moveTo>
                  <a:pt x="214591" y="138493"/>
                </a:moveTo>
                <a:lnTo>
                  <a:pt x="213537" y="133223"/>
                </a:lnTo>
                <a:lnTo>
                  <a:pt x="210324" y="135432"/>
                </a:lnTo>
                <a:lnTo>
                  <a:pt x="211391" y="136639"/>
                </a:lnTo>
                <a:lnTo>
                  <a:pt x="210832" y="139585"/>
                </a:lnTo>
                <a:lnTo>
                  <a:pt x="214591" y="138493"/>
                </a:lnTo>
                <a:close/>
              </a:path>
              <a:path w="667384" h="245745">
                <a:moveTo>
                  <a:pt x="219773" y="130568"/>
                </a:moveTo>
                <a:lnTo>
                  <a:pt x="219278" y="129527"/>
                </a:lnTo>
                <a:lnTo>
                  <a:pt x="218884" y="128701"/>
                </a:lnTo>
                <a:lnTo>
                  <a:pt x="216382" y="128701"/>
                </a:lnTo>
                <a:lnTo>
                  <a:pt x="216509" y="128143"/>
                </a:lnTo>
                <a:lnTo>
                  <a:pt x="217385" y="124434"/>
                </a:lnTo>
                <a:lnTo>
                  <a:pt x="216623" y="123228"/>
                </a:lnTo>
                <a:lnTo>
                  <a:pt x="219176" y="121577"/>
                </a:lnTo>
                <a:lnTo>
                  <a:pt x="213753" y="113525"/>
                </a:lnTo>
                <a:lnTo>
                  <a:pt x="212559" y="115963"/>
                </a:lnTo>
                <a:lnTo>
                  <a:pt x="209880" y="118338"/>
                </a:lnTo>
                <a:lnTo>
                  <a:pt x="214083" y="122770"/>
                </a:lnTo>
                <a:lnTo>
                  <a:pt x="214871" y="122961"/>
                </a:lnTo>
                <a:lnTo>
                  <a:pt x="209346" y="125209"/>
                </a:lnTo>
                <a:lnTo>
                  <a:pt x="209308" y="122478"/>
                </a:lnTo>
                <a:lnTo>
                  <a:pt x="208153" y="121488"/>
                </a:lnTo>
                <a:lnTo>
                  <a:pt x="204279" y="122682"/>
                </a:lnTo>
                <a:lnTo>
                  <a:pt x="202476" y="123215"/>
                </a:lnTo>
                <a:lnTo>
                  <a:pt x="199440" y="125209"/>
                </a:lnTo>
                <a:lnTo>
                  <a:pt x="199618" y="125209"/>
                </a:lnTo>
                <a:lnTo>
                  <a:pt x="200761" y="127952"/>
                </a:lnTo>
                <a:lnTo>
                  <a:pt x="200736" y="128701"/>
                </a:lnTo>
                <a:lnTo>
                  <a:pt x="200621" y="131432"/>
                </a:lnTo>
                <a:lnTo>
                  <a:pt x="203619" y="128143"/>
                </a:lnTo>
                <a:lnTo>
                  <a:pt x="205282" y="129006"/>
                </a:lnTo>
                <a:lnTo>
                  <a:pt x="206286" y="129933"/>
                </a:lnTo>
                <a:lnTo>
                  <a:pt x="206121" y="129933"/>
                </a:lnTo>
                <a:lnTo>
                  <a:pt x="204876" y="132842"/>
                </a:lnTo>
                <a:lnTo>
                  <a:pt x="204787" y="133057"/>
                </a:lnTo>
                <a:lnTo>
                  <a:pt x="206159" y="135051"/>
                </a:lnTo>
                <a:lnTo>
                  <a:pt x="207454" y="136550"/>
                </a:lnTo>
                <a:lnTo>
                  <a:pt x="209042" y="135775"/>
                </a:lnTo>
                <a:lnTo>
                  <a:pt x="210121" y="135432"/>
                </a:lnTo>
                <a:lnTo>
                  <a:pt x="210019" y="133642"/>
                </a:lnTo>
                <a:lnTo>
                  <a:pt x="209892" y="131432"/>
                </a:lnTo>
                <a:lnTo>
                  <a:pt x="209791" y="129527"/>
                </a:lnTo>
                <a:lnTo>
                  <a:pt x="211366" y="129933"/>
                </a:lnTo>
                <a:lnTo>
                  <a:pt x="212394" y="130060"/>
                </a:lnTo>
                <a:lnTo>
                  <a:pt x="214210" y="130937"/>
                </a:lnTo>
                <a:lnTo>
                  <a:pt x="214922" y="131965"/>
                </a:lnTo>
                <a:lnTo>
                  <a:pt x="217919" y="132842"/>
                </a:lnTo>
                <a:lnTo>
                  <a:pt x="219773" y="130568"/>
                </a:lnTo>
                <a:close/>
              </a:path>
              <a:path w="667384" h="245745">
                <a:moveTo>
                  <a:pt x="245414" y="235800"/>
                </a:moveTo>
                <a:lnTo>
                  <a:pt x="244271" y="231394"/>
                </a:lnTo>
                <a:lnTo>
                  <a:pt x="239001" y="233692"/>
                </a:lnTo>
                <a:lnTo>
                  <a:pt x="239001" y="242671"/>
                </a:lnTo>
                <a:lnTo>
                  <a:pt x="243662" y="239953"/>
                </a:lnTo>
                <a:lnTo>
                  <a:pt x="245414" y="235800"/>
                </a:lnTo>
                <a:close/>
              </a:path>
              <a:path w="667384" h="245745">
                <a:moveTo>
                  <a:pt x="248907" y="228815"/>
                </a:moveTo>
                <a:lnTo>
                  <a:pt x="247599" y="228231"/>
                </a:lnTo>
                <a:lnTo>
                  <a:pt x="247230" y="229273"/>
                </a:lnTo>
                <a:lnTo>
                  <a:pt x="246837" y="230301"/>
                </a:lnTo>
                <a:lnTo>
                  <a:pt x="246519" y="231355"/>
                </a:lnTo>
                <a:lnTo>
                  <a:pt x="247434" y="231787"/>
                </a:lnTo>
                <a:lnTo>
                  <a:pt x="247967" y="230797"/>
                </a:lnTo>
                <a:lnTo>
                  <a:pt x="248907" y="228815"/>
                </a:lnTo>
                <a:close/>
              </a:path>
              <a:path w="667384" h="245745">
                <a:moveTo>
                  <a:pt x="256324" y="244640"/>
                </a:moveTo>
                <a:lnTo>
                  <a:pt x="255447" y="241363"/>
                </a:lnTo>
                <a:lnTo>
                  <a:pt x="254304" y="240538"/>
                </a:lnTo>
                <a:lnTo>
                  <a:pt x="253784" y="240652"/>
                </a:lnTo>
                <a:lnTo>
                  <a:pt x="251244" y="241185"/>
                </a:lnTo>
                <a:lnTo>
                  <a:pt x="251091" y="242989"/>
                </a:lnTo>
                <a:lnTo>
                  <a:pt x="251929" y="245529"/>
                </a:lnTo>
                <a:lnTo>
                  <a:pt x="254520" y="245237"/>
                </a:lnTo>
                <a:lnTo>
                  <a:pt x="256324" y="244640"/>
                </a:lnTo>
                <a:close/>
              </a:path>
              <a:path w="667384" h="245745">
                <a:moveTo>
                  <a:pt x="256603" y="140335"/>
                </a:moveTo>
                <a:lnTo>
                  <a:pt x="253987" y="140652"/>
                </a:lnTo>
                <a:lnTo>
                  <a:pt x="252044" y="140182"/>
                </a:lnTo>
                <a:lnTo>
                  <a:pt x="249516" y="139585"/>
                </a:lnTo>
                <a:lnTo>
                  <a:pt x="248615" y="140817"/>
                </a:lnTo>
                <a:lnTo>
                  <a:pt x="247980" y="143852"/>
                </a:lnTo>
                <a:lnTo>
                  <a:pt x="255612" y="144399"/>
                </a:lnTo>
                <a:lnTo>
                  <a:pt x="256603" y="140335"/>
                </a:lnTo>
                <a:close/>
              </a:path>
              <a:path w="667384" h="245745">
                <a:moveTo>
                  <a:pt x="260565" y="139877"/>
                </a:moveTo>
                <a:lnTo>
                  <a:pt x="260007" y="138976"/>
                </a:lnTo>
                <a:lnTo>
                  <a:pt x="259410" y="138188"/>
                </a:lnTo>
                <a:lnTo>
                  <a:pt x="258826" y="137401"/>
                </a:lnTo>
                <a:lnTo>
                  <a:pt x="258165" y="137909"/>
                </a:lnTo>
                <a:lnTo>
                  <a:pt x="257848" y="138163"/>
                </a:lnTo>
                <a:lnTo>
                  <a:pt x="258470" y="138963"/>
                </a:lnTo>
                <a:lnTo>
                  <a:pt x="259080" y="139776"/>
                </a:lnTo>
                <a:lnTo>
                  <a:pt x="259702" y="140576"/>
                </a:lnTo>
                <a:lnTo>
                  <a:pt x="259994" y="140309"/>
                </a:lnTo>
                <a:lnTo>
                  <a:pt x="260565" y="139877"/>
                </a:lnTo>
                <a:close/>
              </a:path>
              <a:path w="667384" h="245745">
                <a:moveTo>
                  <a:pt x="260769" y="238252"/>
                </a:moveTo>
                <a:lnTo>
                  <a:pt x="260248" y="237705"/>
                </a:lnTo>
                <a:lnTo>
                  <a:pt x="259715" y="236702"/>
                </a:lnTo>
                <a:lnTo>
                  <a:pt x="259181" y="236715"/>
                </a:lnTo>
                <a:lnTo>
                  <a:pt x="258356" y="236715"/>
                </a:lnTo>
                <a:lnTo>
                  <a:pt x="257530" y="237388"/>
                </a:lnTo>
                <a:lnTo>
                  <a:pt x="256057" y="238086"/>
                </a:lnTo>
                <a:lnTo>
                  <a:pt x="257276" y="239001"/>
                </a:lnTo>
                <a:lnTo>
                  <a:pt x="257975" y="239890"/>
                </a:lnTo>
                <a:lnTo>
                  <a:pt x="258457" y="239788"/>
                </a:lnTo>
                <a:lnTo>
                  <a:pt x="259295" y="239598"/>
                </a:lnTo>
                <a:lnTo>
                  <a:pt x="260007" y="238798"/>
                </a:lnTo>
                <a:lnTo>
                  <a:pt x="260769" y="238252"/>
                </a:lnTo>
                <a:close/>
              </a:path>
              <a:path w="667384" h="245745">
                <a:moveTo>
                  <a:pt x="271348" y="123418"/>
                </a:moveTo>
                <a:lnTo>
                  <a:pt x="269214" y="123215"/>
                </a:lnTo>
                <a:lnTo>
                  <a:pt x="267258" y="122897"/>
                </a:lnTo>
                <a:lnTo>
                  <a:pt x="266877" y="122847"/>
                </a:lnTo>
                <a:lnTo>
                  <a:pt x="266446" y="123024"/>
                </a:lnTo>
                <a:lnTo>
                  <a:pt x="265468" y="123190"/>
                </a:lnTo>
                <a:lnTo>
                  <a:pt x="266814" y="126847"/>
                </a:lnTo>
                <a:lnTo>
                  <a:pt x="268173" y="128092"/>
                </a:lnTo>
                <a:lnTo>
                  <a:pt x="270573" y="127304"/>
                </a:lnTo>
                <a:lnTo>
                  <a:pt x="271259" y="126606"/>
                </a:lnTo>
                <a:lnTo>
                  <a:pt x="271348" y="123418"/>
                </a:lnTo>
                <a:close/>
              </a:path>
              <a:path w="667384" h="245745">
                <a:moveTo>
                  <a:pt x="272046" y="146481"/>
                </a:moveTo>
                <a:lnTo>
                  <a:pt x="271157" y="145910"/>
                </a:lnTo>
                <a:lnTo>
                  <a:pt x="270294" y="144919"/>
                </a:lnTo>
                <a:lnTo>
                  <a:pt x="269671" y="146100"/>
                </a:lnTo>
                <a:lnTo>
                  <a:pt x="268960" y="146837"/>
                </a:lnTo>
                <a:lnTo>
                  <a:pt x="269074" y="147408"/>
                </a:lnTo>
                <a:lnTo>
                  <a:pt x="269189" y="147980"/>
                </a:lnTo>
                <a:lnTo>
                  <a:pt x="270129" y="148386"/>
                </a:lnTo>
                <a:lnTo>
                  <a:pt x="270713" y="148856"/>
                </a:lnTo>
                <a:lnTo>
                  <a:pt x="271183" y="148247"/>
                </a:lnTo>
                <a:lnTo>
                  <a:pt x="271995" y="147650"/>
                </a:lnTo>
                <a:lnTo>
                  <a:pt x="272046" y="146481"/>
                </a:lnTo>
                <a:close/>
              </a:path>
              <a:path w="667384" h="245745">
                <a:moveTo>
                  <a:pt x="273773" y="228358"/>
                </a:moveTo>
                <a:lnTo>
                  <a:pt x="269709" y="229323"/>
                </a:lnTo>
                <a:lnTo>
                  <a:pt x="266827" y="231013"/>
                </a:lnTo>
                <a:lnTo>
                  <a:pt x="264934" y="235394"/>
                </a:lnTo>
                <a:lnTo>
                  <a:pt x="266242" y="235102"/>
                </a:lnTo>
                <a:lnTo>
                  <a:pt x="266484" y="235407"/>
                </a:lnTo>
                <a:lnTo>
                  <a:pt x="266992" y="235470"/>
                </a:lnTo>
                <a:lnTo>
                  <a:pt x="267449" y="235546"/>
                </a:lnTo>
                <a:lnTo>
                  <a:pt x="268224" y="235572"/>
                </a:lnTo>
                <a:lnTo>
                  <a:pt x="268846" y="235292"/>
                </a:lnTo>
                <a:lnTo>
                  <a:pt x="268909" y="234492"/>
                </a:lnTo>
                <a:lnTo>
                  <a:pt x="270929" y="234022"/>
                </a:lnTo>
                <a:lnTo>
                  <a:pt x="273773" y="228358"/>
                </a:lnTo>
                <a:close/>
              </a:path>
              <a:path w="667384" h="245745">
                <a:moveTo>
                  <a:pt x="274129" y="241998"/>
                </a:moveTo>
                <a:lnTo>
                  <a:pt x="272427" y="240423"/>
                </a:lnTo>
                <a:lnTo>
                  <a:pt x="271195" y="241084"/>
                </a:lnTo>
                <a:lnTo>
                  <a:pt x="270408" y="242062"/>
                </a:lnTo>
                <a:lnTo>
                  <a:pt x="269176" y="243230"/>
                </a:lnTo>
                <a:lnTo>
                  <a:pt x="270395" y="244157"/>
                </a:lnTo>
                <a:lnTo>
                  <a:pt x="271957" y="245364"/>
                </a:lnTo>
                <a:lnTo>
                  <a:pt x="272681" y="244411"/>
                </a:lnTo>
                <a:lnTo>
                  <a:pt x="273697" y="243535"/>
                </a:lnTo>
                <a:lnTo>
                  <a:pt x="274002" y="242468"/>
                </a:lnTo>
                <a:lnTo>
                  <a:pt x="274129" y="241998"/>
                </a:lnTo>
                <a:close/>
              </a:path>
              <a:path w="667384" h="245745">
                <a:moveTo>
                  <a:pt x="274294" y="235762"/>
                </a:moveTo>
                <a:lnTo>
                  <a:pt x="273850" y="234632"/>
                </a:lnTo>
                <a:lnTo>
                  <a:pt x="273304" y="234302"/>
                </a:lnTo>
                <a:lnTo>
                  <a:pt x="272732" y="233959"/>
                </a:lnTo>
                <a:lnTo>
                  <a:pt x="271843" y="234162"/>
                </a:lnTo>
                <a:lnTo>
                  <a:pt x="271043" y="234188"/>
                </a:lnTo>
                <a:lnTo>
                  <a:pt x="270979" y="234746"/>
                </a:lnTo>
                <a:lnTo>
                  <a:pt x="270814" y="235343"/>
                </a:lnTo>
                <a:lnTo>
                  <a:pt x="271246" y="236474"/>
                </a:lnTo>
                <a:lnTo>
                  <a:pt x="271805" y="237401"/>
                </a:lnTo>
                <a:lnTo>
                  <a:pt x="272910" y="237540"/>
                </a:lnTo>
                <a:lnTo>
                  <a:pt x="274015" y="236893"/>
                </a:lnTo>
                <a:lnTo>
                  <a:pt x="274294" y="235762"/>
                </a:lnTo>
                <a:close/>
              </a:path>
              <a:path w="667384" h="245745">
                <a:moveTo>
                  <a:pt x="278980" y="127076"/>
                </a:moveTo>
                <a:lnTo>
                  <a:pt x="278599" y="126987"/>
                </a:lnTo>
                <a:lnTo>
                  <a:pt x="278218" y="126885"/>
                </a:lnTo>
                <a:lnTo>
                  <a:pt x="277837" y="126796"/>
                </a:lnTo>
                <a:lnTo>
                  <a:pt x="276961" y="129971"/>
                </a:lnTo>
                <a:lnTo>
                  <a:pt x="278688" y="130238"/>
                </a:lnTo>
                <a:lnTo>
                  <a:pt x="278777" y="129184"/>
                </a:lnTo>
                <a:lnTo>
                  <a:pt x="278980" y="127076"/>
                </a:lnTo>
                <a:close/>
              </a:path>
              <a:path w="667384" h="245745">
                <a:moveTo>
                  <a:pt x="282956" y="231343"/>
                </a:moveTo>
                <a:lnTo>
                  <a:pt x="281432" y="229946"/>
                </a:lnTo>
                <a:lnTo>
                  <a:pt x="280314" y="228600"/>
                </a:lnTo>
                <a:lnTo>
                  <a:pt x="280073" y="228739"/>
                </a:lnTo>
                <a:lnTo>
                  <a:pt x="278752" y="229514"/>
                </a:lnTo>
                <a:lnTo>
                  <a:pt x="277660" y="230644"/>
                </a:lnTo>
                <a:lnTo>
                  <a:pt x="276479" y="231660"/>
                </a:lnTo>
                <a:lnTo>
                  <a:pt x="277126" y="232384"/>
                </a:lnTo>
                <a:lnTo>
                  <a:pt x="277952" y="233819"/>
                </a:lnTo>
                <a:lnTo>
                  <a:pt x="279781" y="233324"/>
                </a:lnTo>
                <a:lnTo>
                  <a:pt x="281025" y="232397"/>
                </a:lnTo>
                <a:lnTo>
                  <a:pt x="282956" y="231343"/>
                </a:lnTo>
                <a:close/>
              </a:path>
              <a:path w="667384" h="245745">
                <a:moveTo>
                  <a:pt x="290017" y="131432"/>
                </a:moveTo>
                <a:lnTo>
                  <a:pt x="289229" y="130175"/>
                </a:lnTo>
                <a:lnTo>
                  <a:pt x="288188" y="130492"/>
                </a:lnTo>
                <a:lnTo>
                  <a:pt x="287388" y="130987"/>
                </a:lnTo>
                <a:lnTo>
                  <a:pt x="286346" y="131521"/>
                </a:lnTo>
                <a:lnTo>
                  <a:pt x="287007" y="132334"/>
                </a:lnTo>
                <a:lnTo>
                  <a:pt x="287604" y="133223"/>
                </a:lnTo>
                <a:lnTo>
                  <a:pt x="288518" y="132727"/>
                </a:lnTo>
                <a:lnTo>
                  <a:pt x="289280" y="132156"/>
                </a:lnTo>
                <a:lnTo>
                  <a:pt x="290017" y="131432"/>
                </a:lnTo>
                <a:close/>
              </a:path>
              <a:path w="667384" h="245745">
                <a:moveTo>
                  <a:pt x="298323" y="146596"/>
                </a:moveTo>
                <a:lnTo>
                  <a:pt x="297865" y="145783"/>
                </a:lnTo>
                <a:lnTo>
                  <a:pt x="297332" y="144106"/>
                </a:lnTo>
                <a:lnTo>
                  <a:pt x="294995" y="147840"/>
                </a:lnTo>
                <a:lnTo>
                  <a:pt x="297357" y="149288"/>
                </a:lnTo>
                <a:lnTo>
                  <a:pt x="297688" y="148653"/>
                </a:lnTo>
                <a:lnTo>
                  <a:pt x="298284" y="148031"/>
                </a:lnTo>
                <a:lnTo>
                  <a:pt x="298323" y="146596"/>
                </a:lnTo>
                <a:close/>
              </a:path>
              <a:path w="667384" h="245745">
                <a:moveTo>
                  <a:pt x="312991" y="130873"/>
                </a:moveTo>
                <a:lnTo>
                  <a:pt x="312889" y="128803"/>
                </a:lnTo>
                <a:lnTo>
                  <a:pt x="312826" y="127774"/>
                </a:lnTo>
                <a:lnTo>
                  <a:pt x="312496" y="127749"/>
                </a:lnTo>
                <a:lnTo>
                  <a:pt x="312166" y="127736"/>
                </a:lnTo>
                <a:lnTo>
                  <a:pt x="311835" y="127711"/>
                </a:lnTo>
                <a:lnTo>
                  <a:pt x="311645" y="128739"/>
                </a:lnTo>
                <a:lnTo>
                  <a:pt x="311442" y="129768"/>
                </a:lnTo>
                <a:lnTo>
                  <a:pt x="311251" y="130797"/>
                </a:lnTo>
                <a:lnTo>
                  <a:pt x="312991" y="130873"/>
                </a:lnTo>
                <a:close/>
              </a:path>
              <a:path w="667384" h="245745">
                <a:moveTo>
                  <a:pt x="333222" y="232143"/>
                </a:moveTo>
                <a:lnTo>
                  <a:pt x="328358" y="229146"/>
                </a:lnTo>
                <a:lnTo>
                  <a:pt x="326212" y="235978"/>
                </a:lnTo>
                <a:lnTo>
                  <a:pt x="330098" y="236969"/>
                </a:lnTo>
                <a:lnTo>
                  <a:pt x="331851" y="235216"/>
                </a:lnTo>
                <a:lnTo>
                  <a:pt x="333222" y="232143"/>
                </a:lnTo>
                <a:close/>
              </a:path>
              <a:path w="667384" h="245745">
                <a:moveTo>
                  <a:pt x="358051" y="234848"/>
                </a:moveTo>
                <a:lnTo>
                  <a:pt x="356095" y="229920"/>
                </a:lnTo>
                <a:lnTo>
                  <a:pt x="353910" y="232092"/>
                </a:lnTo>
                <a:lnTo>
                  <a:pt x="350761" y="233184"/>
                </a:lnTo>
                <a:lnTo>
                  <a:pt x="350469" y="237121"/>
                </a:lnTo>
                <a:lnTo>
                  <a:pt x="358051" y="234848"/>
                </a:lnTo>
                <a:close/>
              </a:path>
              <a:path w="667384" h="245745">
                <a:moveTo>
                  <a:pt x="369036" y="89103"/>
                </a:moveTo>
                <a:lnTo>
                  <a:pt x="368973" y="85725"/>
                </a:lnTo>
                <a:lnTo>
                  <a:pt x="368896" y="83845"/>
                </a:lnTo>
                <a:lnTo>
                  <a:pt x="368973" y="79400"/>
                </a:lnTo>
                <a:lnTo>
                  <a:pt x="367461" y="77546"/>
                </a:lnTo>
                <a:lnTo>
                  <a:pt x="362432" y="80175"/>
                </a:lnTo>
                <a:lnTo>
                  <a:pt x="359435" y="82346"/>
                </a:lnTo>
                <a:lnTo>
                  <a:pt x="356323" y="84328"/>
                </a:lnTo>
                <a:lnTo>
                  <a:pt x="359892" y="93052"/>
                </a:lnTo>
                <a:lnTo>
                  <a:pt x="350418" y="99415"/>
                </a:lnTo>
                <a:lnTo>
                  <a:pt x="351218" y="100799"/>
                </a:lnTo>
                <a:lnTo>
                  <a:pt x="360095" y="100190"/>
                </a:lnTo>
                <a:lnTo>
                  <a:pt x="365645" y="94792"/>
                </a:lnTo>
                <a:lnTo>
                  <a:pt x="369036" y="89103"/>
                </a:lnTo>
                <a:close/>
              </a:path>
              <a:path w="667384" h="245745">
                <a:moveTo>
                  <a:pt x="374002" y="81356"/>
                </a:moveTo>
                <a:lnTo>
                  <a:pt x="373507" y="81127"/>
                </a:lnTo>
                <a:lnTo>
                  <a:pt x="373024" y="80886"/>
                </a:lnTo>
                <a:lnTo>
                  <a:pt x="372529" y="80657"/>
                </a:lnTo>
                <a:lnTo>
                  <a:pt x="371221" y="83235"/>
                </a:lnTo>
                <a:lnTo>
                  <a:pt x="370573" y="84531"/>
                </a:lnTo>
                <a:lnTo>
                  <a:pt x="372237" y="85331"/>
                </a:lnTo>
                <a:lnTo>
                  <a:pt x="372821" y="83997"/>
                </a:lnTo>
                <a:lnTo>
                  <a:pt x="373418" y="82677"/>
                </a:lnTo>
                <a:lnTo>
                  <a:pt x="374002" y="81356"/>
                </a:lnTo>
                <a:close/>
              </a:path>
              <a:path w="667384" h="245745">
                <a:moveTo>
                  <a:pt x="378498" y="136690"/>
                </a:moveTo>
                <a:lnTo>
                  <a:pt x="375640" y="131432"/>
                </a:lnTo>
                <a:lnTo>
                  <a:pt x="375094" y="134086"/>
                </a:lnTo>
                <a:lnTo>
                  <a:pt x="370878" y="135280"/>
                </a:lnTo>
                <a:lnTo>
                  <a:pt x="372846" y="139230"/>
                </a:lnTo>
                <a:lnTo>
                  <a:pt x="378498" y="136690"/>
                </a:lnTo>
                <a:close/>
              </a:path>
              <a:path w="667384" h="245745">
                <a:moveTo>
                  <a:pt x="379958" y="103365"/>
                </a:moveTo>
                <a:lnTo>
                  <a:pt x="379552" y="100939"/>
                </a:lnTo>
                <a:lnTo>
                  <a:pt x="377317" y="96367"/>
                </a:lnTo>
                <a:lnTo>
                  <a:pt x="374675" y="96304"/>
                </a:lnTo>
                <a:lnTo>
                  <a:pt x="371640" y="97878"/>
                </a:lnTo>
                <a:lnTo>
                  <a:pt x="371068" y="100253"/>
                </a:lnTo>
                <a:lnTo>
                  <a:pt x="370166" y="103708"/>
                </a:lnTo>
                <a:lnTo>
                  <a:pt x="370243" y="105562"/>
                </a:lnTo>
                <a:lnTo>
                  <a:pt x="370052" y="107772"/>
                </a:lnTo>
                <a:lnTo>
                  <a:pt x="372465" y="106832"/>
                </a:lnTo>
                <a:lnTo>
                  <a:pt x="375246" y="106083"/>
                </a:lnTo>
                <a:lnTo>
                  <a:pt x="377647" y="104698"/>
                </a:lnTo>
                <a:lnTo>
                  <a:pt x="379958" y="103365"/>
                </a:lnTo>
                <a:close/>
              </a:path>
              <a:path w="667384" h="245745">
                <a:moveTo>
                  <a:pt x="386765" y="97536"/>
                </a:moveTo>
                <a:lnTo>
                  <a:pt x="381114" y="97028"/>
                </a:lnTo>
                <a:lnTo>
                  <a:pt x="380961" y="98755"/>
                </a:lnTo>
                <a:lnTo>
                  <a:pt x="382828" y="100444"/>
                </a:lnTo>
                <a:lnTo>
                  <a:pt x="384759" y="99314"/>
                </a:lnTo>
                <a:lnTo>
                  <a:pt x="386664" y="98971"/>
                </a:lnTo>
                <a:lnTo>
                  <a:pt x="386702" y="98488"/>
                </a:lnTo>
                <a:lnTo>
                  <a:pt x="386727" y="98005"/>
                </a:lnTo>
                <a:lnTo>
                  <a:pt x="386765" y="97536"/>
                </a:lnTo>
                <a:close/>
              </a:path>
              <a:path w="667384" h="245745">
                <a:moveTo>
                  <a:pt x="389978" y="106375"/>
                </a:moveTo>
                <a:lnTo>
                  <a:pt x="389928" y="106248"/>
                </a:lnTo>
                <a:lnTo>
                  <a:pt x="389737" y="106362"/>
                </a:lnTo>
                <a:lnTo>
                  <a:pt x="389902" y="106362"/>
                </a:lnTo>
                <a:close/>
              </a:path>
              <a:path w="667384" h="245745">
                <a:moveTo>
                  <a:pt x="391883" y="111925"/>
                </a:moveTo>
                <a:lnTo>
                  <a:pt x="391744" y="112026"/>
                </a:lnTo>
                <a:lnTo>
                  <a:pt x="391871" y="111963"/>
                </a:lnTo>
                <a:close/>
              </a:path>
              <a:path w="667384" h="245745">
                <a:moveTo>
                  <a:pt x="393496" y="106641"/>
                </a:moveTo>
                <a:lnTo>
                  <a:pt x="389978" y="106375"/>
                </a:lnTo>
                <a:lnTo>
                  <a:pt x="390588" y="108178"/>
                </a:lnTo>
                <a:lnTo>
                  <a:pt x="391833" y="111798"/>
                </a:lnTo>
                <a:lnTo>
                  <a:pt x="392379" y="110134"/>
                </a:lnTo>
                <a:lnTo>
                  <a:pt x="393496" y="106641"/>
                </a:lnTo>
                <a:close/>
              </a:path>
              <a:path w="667384" h="245745">
                <a:moveTo>
                  <a:pt x="395630" y="113207"/>
                </a:moveTo>
                <a:lnTo>
                  <a:pt x="391833" y="112064"/>
                </a:lnTo>
                <a:lnTo>
                  <a:pt x="391020" y="114554"/>
                </a:lnTo>
                <a:lnTo>
                  <a:pt x="390626" y="115798"/>
                </a:lnTo>
                <a:lnTo>
                  <a:pt x="391807" y="115798"/>
                </a:lnTo>
                <a:lnTo>
                  <a:pt x="393128" y="116116"/>
                </a:lnTo>
                <a:lnTo>
                  <a:pt x="394131" y="115684"/>
                </a:lnTo>
                <a:lnTo>
                  <a:pt x="394855" y="115366"/>
                </a:lnTo>
                <a:lnTo>
                  <a:pt x="395147" y="114071"/>
                </a:lnTo>
                <a:lnTo>
                  <a:pt x="395630" y="113207"/>
                </a:lnTo>
                <a:close/>
              </a:path>
              <a:path w="667384" h="245745">
                <a:moveTo>
                  <a:pt x="396849" y="129667"/>
                </a:moveTo>
                <a:lnTo>
                  <a:pt x="391477" y="130987"/>
                </a:lnTo>
                <a:lnTo>
                  <a:pt x="391350" y="130378"/>
                </a:lnTo>
                <a:lnTo>
                  <a:pt x="390347" y="125717"/>
                </a:lnTo>
                <a:lnTo>
                  <a:pt x="386575" y="124244"/>
                </a:lnTo>
                <a:lnTo>
                  <a:pt x="385699" y="129667"/>
                </a:lnTo>
                <a:lnTo>
                  <a:pt x="385584" y="130378"/>
                </a:lnTo>
                <a:lnTo>
                  <a:pt x="384517" y="130378"/>
                </a:lnTo>
                <a:lnTo>
                  <a:pt x="383476" y="127736"/>
                </a:lnTo>
                <a:lnTo>
                  <a:pt x="382092" y="124244"/>
                </a:lnTo>
                <a:lnTo>
                  <a:pt x="380415" y="127609"/>
                </a:lnTo>
                <a:lnTo>
                  <a:pt x="380352" y="127736"/>
                </a:lnTo>
                <a:lnTo>
                  <a:pt x="379069" y="127609"/>
                </a:lnTo>
                <a:lnTo>
                  <a:pt x="377596" y="127114"/>
                </a:lnTo>
                <a:lnTo>
                  <a:pt x="376478" y="128574"/>
                </a:lnTo>
                <a:lnTo>
                  <a:pt x="376237" y="129667"/>
                </a:lnTo>
                <a:lnTo>
                  <a:pt x="376148" y="130022"/>
                </a:lnTo>
                <a:lnTo>
                  <a:pt x="375602" y="131318"/>
                </a:lnTo>
                <a:lnTo>
                  <a:pt x="379552" y="132295"/>
                </a:lnTo>
                <a:lnTo>
                  <a:pt x="383603" y="132295"/>
                </a:lnTo>
                <a:lnTo>
                  <a:pt x="385064" y="137020"/>
                </a:lnTo>
                <a:lnTo>
                  <a:pt x="382143" y="136029"/>
                </a:lnTo>
                <a:lnTo>
                  <a:pt x="382257" y="137642"/>
                </a:lnTo>
                <a:lnTo>
                  <a:pt x="385051" y="137642"/>
                </a:lnTo>
                <a:lnTo>
                  <a:pt x="384467" y="138950"/>
                </a:lnTo>
                <a:lnTo>
                  <a:pt x="383679" y="140462"/>
                </a:lnTo>
                <a:lnTo>
                  <a:pt x="382155" y="144983"/>
                </a:lnTo>
                <a:lnTo>
                  <a:pt x="384009" y="145859"/>
                </a:lnTo>
                <a:lnTo>
                  <a:pt x="386321" y="146494"/>
                </a:lnTo>
                <a:lnTo>
                  <a:pt x="387108" y="144221"/>
                </a:lnTo>
                <a:lnTo>
                  <a:pt x="387578" y="142074"/>
                </a:lnTo>
                <a:lnTo>
                  <a:pt x="390245" y="137020"/>
                </a:lnTo>
                <a:lnTo>
                  <a:pt x="392811" y="141401"/>
                </a:lnTo>
                <a:lnTo>
                  <a:pt x="395274" y="139331"/>
                </a:lnTo>
                <a:lnTo>
                  <a:pt x="396582" y="131318"/>
                </a:lnTo>
                <a:lnTo>
                  <a:pt x="396633" y="130987"/>
                </a:lnTo>
                <a:lnTo>
                  <a:pt x="396735" y="130378"/>
                </a:lnTo>
                <a:lnTo>
                  <a:pt x="396849" y="129667"/>
                </a:lnTo>
                <a:close/>
              </a:path>
              <a:path w="667384" h="245745">
                <a:moveTo>
                  <a:pt x="403148" y="59753"/>
                </a:moveTo>
                <a:lnTo>
                  <a:pt x="399478" y="60807"/>
                </a:lnTo>
                <a:lnTo>
                  <a:pt x="399770" y="62369"/>
                </a:lnTo>
                <a:lnTo>
                  <a:pt x="401637" y="65290"/>
                </a:lnTo>
                <a:lnTo>
                  <a:pt x="402145" y="64223"/>
                </a:lnTo>
                <a:lnTo>
                  <a:pt x="402615" y="63500"/>
                </a:lnTo>
                <a:lnTo>
                  <a:pt x="403059" y="62014"/>
                </a:lnTo>
                <a:lnTo>
                  <a:pt x="403021" y="61239"/>
                </a:lnTo>
                <a:lnTo>
                  <a:pt x="403148" y="59753"/>
                </a:lnTo>
                <a:close/>
              </a:path>
              <a:path w="667384" h="245745">
                <a:moveTo>
                  <a:pt x="409625" y="77851"/>
                </a:moveTo>
                <a:lnTo>
                  <a:pt x="402501" y="73875"/>
                </a:lnTo>
                <a:lnTo>
                  <a:pt x="399453" y="76060"/>
                </a:lnTo>
                <a:lnTo>
                  <a:pt x="398005" y="78422"/>
                </a:lnTo>
                <a:lnTo>
                  <a:pt x="399757" y="82130"/>
                </a:lnTo>
                <a:lnTo>
                  <a:pt x="406920" y="78943"/>
                </a:lnTo>
                <a:lnTo>
                  <a:pt x="404710" y="85013"/>
                </a:lnTo>
                <a:lnTo>
                  <a:pt x="409460" y="84010"/>
                </a:lnTo>
                <a:lnTo>
                  <a:pt x="409511" y="82130"/>
                </a:lnTo>
                <a:lnTo>
                  <a:pt x="409600" y="78943"/>
                </a:lnTo>
                <a:lnTo>
                  <a:pt x="409625" y="77851"/>
                </a:lnTo>
                <a:close/>
              </a:path>
              <a:path w="667384" h="245745">
                <a:moveTo>
                  <a:pt x="418007" y="90589"/>
                </a:moveTo>
                <a:lnTo>
                  <a:pt x="417563" y="89674"/>
                </a:lnTo>
                <a:lnTo>
                  <a:pt x="417322" y="88303"/>
                </a:lnTo>
                <a:lnTo>
                  <a:pt x="416179" y="89090"/>
                </a:lnTo>
                <a:lnTo>
                  <a:pt x="415175" y="89408"/>
                </a:lnTo>
                <a:lnTo>
                  <a:pt x="414997" y="89992"/>
                </a:lnTo>
                <a:lnTo>
                  <a:pt x="414807" y="90563"/>
                </a:lnTo>
                <a:lnTo>
                  <a:pt x="415442" y="91389"/>
                </a:lnTo>
                <a:lnTo>
                  <a:pt x="415721" y="92113"/>
                </a:lnTo>
                <a:lnTo>
                  <a:pt x="416420" y="91795"/>
                </a:lnTo>
                <a:lnTo>
                  <a:pt x="417436" y="91655"/>
                </a:lnTo>
                <a:lnTo>
                  <a:pt x="417715" y="91122"/>
                </a:lnTo>
                <a:lnTo>
                  <a:pt x="418007" y="90589"/>
                </a:lnTo>
                <a:close/>
              </a:path>
              <a:path w="667384" h="245745">
                <a:moveTo>
                  <a:pt x="421538" y="65938"/>
                </a:moveTo>
                <a:lnTo>
                  <a:pt x="417144" y="61823"/>
                </a:lnTo>
                <a:lnTo>
                  <a:pt x="415607" y="66522"/>
                </a:lnTo>
                <a:lnTo>
                  <a:pt x="417347" y="67411"/>
                </a:lnTo>
                <a:lnTo>
                  <a:pt x="420116" y="67411"/>
                </a:lnTo>
                <a:lnTo>
                  <a:pt x="421538" y="65938"/>
                </a:lnTo>
                <a:close/>
              </a:path>
              <a:path w="667384" h="245745">
                <a:moveTo>
                  <a:pt x="427139" y="122732"/>
                </a:moveTo>
                <a:lnTo>
                  <a:pt x="425373" y="120700"/>
                </a:lnTo>
                <a:lnTo>
                  <a:pt x="424065" y="119062"/>
                </a:lnTo>
                <a:lnTo>
                  <a:pt x="420941" y="115862"/>
                </a:lnTo>
                <a:lnTo>
                  <a:pt x="418490" y="115684"/>
                </a:lnTo>
                <a:lnTo>
                  <a:pt x="417830" y="117830"/>
                </a:lnTo>
                <a:lnTo>
                  <a:pt x="416814" y="121119"/>
                </a:lnTo>
                <a:lnTo>
                  <a:pt x="413880" y="120675"/>
                </a:lnTo>
                <a:lnTo>
                  <a:pt x="411937" y="122034"/>
                </a:lnTo>
                <a:lnTo>
                  <a:pt x="415353" y="126834"/>
                </a:lnTo>
                <a:lnTo>
                  <a:pt x="419684" y="121361"/>
                </a:lnTo>
                <a:lnTo>
                  <a:pt x="421601" y="123786"/>
                </a:lnTo>
                <a:lnTo>
                  <a:pt x="423875" y="124180"/>
                </a:lnTo>
                <a:lnTo>
                  <a:pt x="427139" y="122732"/>
                </a:lnTo>
                <a:close/>
              </a:path>
              <a:path w="667384" h="245745">
                <a:moveTo>
                  <a:pt x="444665" y="65735"/>
                </a:moveTo>
                <a:lnTo>
                  <a:pt x="438861" y="60972"/>
                </a:lnTo>
                <a:lnTo>
                  <a:pt x="439381" y="56057"/>
                </a:lnTo>
                <a:lnTo>
                  <a:pt x="431241" y="59270"/>
                </a:lnTo>
                <a:lnTo>
                  <a:pt x="431825" y="60096"/>
                </a:lnTo>
                <a:lnTo>
                  <a:pt x="430720" y="59842"/>
                </a:lnTo>
                <a:lnTo>
                  <a:pt x="430288" y="60172"/>
                </a:lnTo>
                <a:lnTo>
                  <a:pt x="429552" y="60731"/>
                </a:lnTo>
                <a:lnTo>
                  <a:pt x="428764" y="61887"/>
                </a:lnTo>
                <a:lnTo>
                  <a:pt x="428853" y="62699"/>
                </a:lnTo>
                <a:lnTo>
                  <a:pt x="428980" y="64058"/>
                </a:lnTo>
                <a:lnTo>
                  <a:pt x="429793" y="65354"/>
                </a:lnTo>
                <a:lnTo>
                  <a:pt x="430580" y="67348"/>
                </a:lnTo>
                <a:lnTo>
                  <a:pt x="431660" y="65481"/>
                </a:lnTo>
                <a:lnTo>
                  <a:pt x="432562" y="64262"/>
                </a:lnTo>
                <a:lnTo>
                  <a:pt x="433311" y="62255"/>
                </a:lnTo>
                <a:lnTo>
                  <a:pt x="433260" y="62039"/>
                </a:lnTo>
                <a:lnTo>
                  <a:pt x="436841" y="66941"/>
                </a:lnTo>
                <a:lnTo>
                  <a:pt x="433705" y="70142"/>
                </a:lnTo>
                <a:lnTo>
                  <a:pt x="431088" y="71005"/>
                </a:lnTo>
                <a:lnTo>
                  <a:pt x="428929" y="71234"/>
                </a:lnTo>
                <a:lnTo>
                  <a:pt x="426935" y="72936"/>
                </a:lnTo>
                <a:lnTo>
                  <a:pt x="427901" y="75311"/>
                </a:lnTo>
                <a:lnTo>
                  <a:pt x="428078" y="76454"/>
                </a:lnTo>
                <a:lnTo>
                  <a:pt x="426669" y="77012"/>
                </a:lnTo>
                <a:lnTo>
                  <a:pt x="425386" y="77393"/>
                </a:lnTo>
                <a:lnTo>
                  <a:pt x="424078" y="78206"/>
                </a:lnTo>
                <a:lnTo>
                  <a:pt x="424535" y="80200"/>
                </a:lnTo>
                <a:lnTo>
                  <a:pt x="427964" y="80835"/>
                </a:lnTo>
                <a:lnTo>
                  <a:pt x="430250" y="79756"/>
                </a:lnTo>
                <a:lnTo>
                  <a:pt x="430860" y="78181"/>
                </a:lnTo>
                <a:lnTo>
                  <a:pt x="431736" y="76987"/>
                </a:lnTo>
                <a:lnTo>
                  <a:pt x="435406" y="82321"/>
                </a:lnTo>
                <a:lnTo>
                  <a:pt x="435406" y="77533"/>
                </a:lnTo>
                <a:lnTo>
                  <a:pt x="442429" y="76327"/>
                </a:lnTo>
                <a:lnTo>
                  <a:pt x="441756" y="69875"/>
                </a:lnTo>
                <a:lnTo>
                  <a:pt x="444665" y="65735"/>
                </a:lnTo>
                <a:close/>
              </a:path>
              <a:path w="667384" h="245745">
                <a:moveTo>
                  <a:pt x="452234" y="88455"/>
                </a:moveTo>
                <a:lnTo>
                  <a:pt x="449732" y="93599"/>
                </a:lnTo>
                <a:lnTo>
                  <a:pt x="444474" y="91694"/>
                </a:lnTo>
                <a:lnTo>
                  <a:pt x="443204" y="92189"/>
                </a:lnTo>
                <a:lnTo>
                  <a:pt x="442087" y="92303"/>
                </a:lnTo>
                <a:lnTo>
                  <a:pt x="442785" y="93484"/>
                </a:lnTo>
                <a:lnTo>
                  <a:pt x="443280" y="95402"/>
                </a:lnTo>
                <a:lnTo>
                  <a:pt x="446633" y="96418"/>
                </a:lnTo>
                <a:lnTo>
                  <a:pt x="449224" y="96380"/>
                </a:lnTo>
                <a:lnTo>
                  <a:pt x="452234" y="96697"/>
                </a:lnTo>
                <a:lnTo>
                  <a:pt x="452234" y="88455"/>
                </a:lnTo>
                <a:close/>
              </a:path>
              <a:path w="667384" h="245745">
                <a:moveTo>
                  <a:pt x="460844" y="60274"/>
                </a:moveTo>
                <a:lnTo>
                  <a:pt x="459714" y="56718"/>
                </a:lnTo>
                <a:lnTo>
                  <a:pt x="457682" y="58369"/>
                </a:lnTo>
                <a:lnTo>
                  <a:pt x="455841" y="59512"/>
                </a:lnTo>
                <a:lnTo>
                  <a:pt x="453948" y="61785"/>
                </a:lnTo>
                <a:lnTo>
                  <a:pt x="453974" y="63804"/>
                </a:lnTo>
                <a:lnTo>
                  <a:pt x="455180" y="65087"/>
                </a:lnTo>
                <a:lnTo>
                  <a:pt x="456996" y="65265"/>
                </a:lnTo>
                <a:lnTo>
                  <a:pt x="457949" y="64846"/>
                </a:lnTo>
                <a:lnTo>
                  <a:pt x="460082" y="63919"/>
                </a:lnTo>
                <a:lnTo>
                  <a:pt x="460844" y="60274"/>
                </a:lnTo>
                <a:close/>
              </a:path>
              <a:path w="667384" h="245745">
                <a:moveTo>
                  <a:pt x="470014" y="72644"/>
                </a:moveTo>
                <a:lnTo>
                  <a:pt x="468985" y="72034"/>
                </a:lnTo>
                <a:lnTo>
                  <a:pt x="467956" y="71412"/>
                </a:lnTo>
                <a:lnTo>
                  <a:pt x="466915" y="70802"/>
                </a:lnTo>
                <a:lnTo>
                  <a:pt x="466585" y="71475"/>
                </a:lnTo>
                <a:lnTo>
                  <a:pt x="466242" y="72136"/>
                </a:lnTo>
                <a:lnTo>
                  <a:pt x="465912" y="72796"/>
                </a:lnTo>
                <a:lnTo>
                  <a:pt x="468122" y="73736"/>
                </a:lnTo>
                <a:lnTo>
                  <a:pt x="469239" y="74193"/>
                </a:lnTo>
                <a:lnTo>
                  <a:pt x="469760" y="73164"/>
                </a:lnTo>
                <a:lnTo>
                  <a:pt x="470014" y="72644"/>
                </a:lnTo>
                <a:close/>
              </a:path>
              <a:path w="667384" h="245745">
                <a:moveTo>
                  <a:pt x="473075" y="31216"/>
                </a:moveTo>
                <a:lnTo>
                  <a:pt x="467918" y="28524"/>
                </a:lnTo>
                <a:lnTo>
                  <a:pt x="468198" y="27927"/>
                </a:lnTo>
                <a:lnTo>
                  <a:pt x="468363" y="27292"/>
                </a:lnTo>
                <a:lnTo>
                  <a:pt x="468731" y="26822"/>
                </a:lnTo>
                <a:lnTo>
                  <a:pt x="470814" y="24130"/>
                </a:lnTo>
                <a:lnTo>
                  <a:pt x="468757" y="22745"/>
                </a:lnTo>
                <a:lnTo>
                  <a:pt x="465061" y="20675"/>
                </a:lnTo>
                <a:lnTo>
                  <a:pt x="461822" y="22479"/>
                </a:lnTo>
                <a:lnTo>
                  <a:pt x="462927" y="29946"/>
                </a:lnTo>
                <a:lnTo>
                  <a:pt x="459905" y="30264"/>
                </a:lnTo>
                <a:lnTo>
                  <a:pt x="455549" y="29895"/>
                </a:lnTo>
                <a:lnTo>
                  <a:pt x="457695" y="36144"/>
                </a:lnTo>
                <a:lnTo>
                  <a:pt x="459727" y="34963"/>
                </a:lnTo>
                <a:lnTo>
                  <a:pt x="461924" y="33147"/>
                </a:lnTo>
                <a:lnTo>
                  <a:pt x="466559" y="36855"/>
                </a:lnTo>
                <a:lnTo>
                  <a:pt x="469303" y="32385"/>
                </a:lnTo>
                <a:lnTo>
                  <a:pt x="472795" y="32537"/>
                </a:lnTo>
                <a:lnTo>
                  <a:pt x="473075" y="31216"/>
                </a:lnTo>
                <a:close/>
              </a:path>
              <a:path w="667384" h="245745">
                <a:moveTo>
                  <a:pt x="474065" y="90335"/>
                </a:moveTo>
                <a:lnTo>
                  <a:pt x="472960" y="90360"/>
                </a:lnTo>
                <a:lnTo>
                  <a:pt x="471639" y="90652"/>
                </a:lnTo>
                <a:lnTo>
                  <a:pt x="469709" y="89192"/>
                </a:lnTo>
                <a:lnTo>
                  <a:pt x="468934" y="87630"/>
                </a:lnTo>
                <a:lnTo>
                  <a:pt x="467487" y="85686"/>
                </a:lnTo>
                <a:lnTo>
                  <a:pt x="465074" y="90690"/>
                </a:lnTo>
                <a:lnTo>
                  <a:pt x="468414" y="94805"/>
                </a:lnTo>
                <a:lnTo>
                  <a:pt x="461111" y="98094"/>
                </a:lnTo>
                <a:lnTo>
                  <a:pt x="467956" y="105270"/>
                </a:lnTo>
                <a:lnTo>
                  <a:pt x="467525" y="100114"/>
                </a:lnTo>
                <a:lnTo>
                  <a:pt x="473544" y="99263"/>
                </a:lnTo>
                <a:lnTo>
                  <a:pt x="473024" y="94284"/>
                </a:lnTo>
                <a:lnTo>
                  <a:pt x="474065" y="90335"/>
                </a:lnTo>
                <a:close/>
              </a:path>
              <a:path w="667384" h="245745">
                <a:moveTo>
                  <a:pt x="474319" y="90322"/>
                </a:moveTo>
                <a:lnTo>
                  <a:pt x="474103" y="90106"/>
                </a:lnTo>
                <a:lnTo>
                  <a:pt x="474052" y="90335"/>
                </a:lnTo>
                <a:lnTo>
                  <a:pt x="474230" y="90322"/>
                </a:lnTo>
                <a:close/>
              </a:path>
              <a:path w="667384" h="245745">
                <a:moveTo>
                  <a:pt x="478116" y="11328"/>
                </a:moveTo>
                <a:lnTo>
                  <a:pt x="472528" y="6438"/>
                </a:lnTo>
                <a:lnTo>
                  <a:pt x="471385" y="7150"/>
                </a:lnTo>
                <a:lnTo>
                  <a:pt x="472211" y="11595"/>
                </a:lnTo>
                <a:lnTo>
                  <a:pt x="478116" y="11328"/>
                </a:lnTo>
                <a:close/>
              </a:path>
              <a:path w="667384" h="245745">
                <a:moveTo>
                  <a:pt x="479933" y="85801"/>
                </a:moveTo>
                <a:lnTo>
                  <a:pt x="474713" y="84239"/>
                </a:lnTo>
                <a:lnTo>
                  <a:pt x="474332" y="90144"/>
                </a:lnTo>
                <a:lnTo>
                  <a:pt x="478002" y="90995"/>
                </a:lnTo>
                <a:lnTo>
                  <a:pt x="479933" y="85801"/>
                </a:lnTo>
                <a:close/>
              </a:path>
              <a:path w="667384" h="245745">
                <a:moveTo>
                  <a:pt x="486549" y="71805"/>
                </a:moveTo>
                <a:lnTo>
                  <a:pt x="486410" y="71945"/>
                </a:lnTo>
                <a:lnTo>
                  <a:pt x="486537" y="72059"/>
                </a:lnTo>
                <a:lnTo>
                  <a:pt x="486549" y="71805"/>
                </a:lnTo>
                <a:close/>
              </a:path>
              <a:path w="667384" h="245745">
                <a:moveTo>
                  <a:pt x="489915" y="73291"/>
                </a:moveTo>
                <a:lnTo>
                  <a:pt x="488492" y="72428"/>
                </a:lnTo>
                <a:lnTo>
                  <a:pt x="486537" y="72059"/>
                </a:lnTo>
                <a:lnTo>
                  <a:pt x="486486" y="74117"/>
                </a:lnTo>
                <a:lnTo>
                  <a:pt x="486625" y="76047"/>
                </a:lnTo>
                <a:lnTo>
                  <a:pt x="489788" y="75844"/>
                </a:lnTo>
                <a:lnTo>
                  <a:pt x="489915" y="73291"/>
                </a:lnTo>
                <a:close/>
              </a:path>
              <a:path w="667384" h="245745">
                <a:moveTo>
                  <a:pt x="490982" y="67081"/>
                </a:moveTo>
                <a:lnTo>
                  <a:pt x="490943" y="66814"/>
                </a:lnTo>
                <a:lnTo>
                  <a:pt x="483260" y="58623"/>
                </a:lnTo>
                <a:lnTo>
                  <a:pt x="484047" y="53111"/>
                </a:lnTo>
                <a:lnTo>
                  <a:pt x="477685" y="54698"/>
                </a:lnTo>
                <a:lnTo>
                  <a:pt x="474268" y="58966"/>
                </a:lnTo>
                <a:lnTo>
                  <a:pt x="470115" y="62039"/>
                </a:lnTo>
                <a:lnTo>
                  <a:pt x="470928" y="64528"/>
                </a:lnTo>
                <a:lnTo>
                  <a:pt x="471131" y="66662"/>
                </a:lnTo>
                <a:lnTo>
                  <a:pt x="473837" y="70256"/>
                </a:lnTo>
                <a:lnTo>
                  <a:pt x="475894" y="72174"/>
                </a:lnTo>
                <a:lnTo>
                  <a:pt x="478129" y="73596"/>
                </a:lnTo>
                <a:lnTo>
                  <a:pt x="479056" y="74193"/>
                </a:lnTo>
                <a:lnTo>
                  <a:pt x="480949" y="73393"/>
                </a:lnTo>
                <a:lnTo>
                  <a:pt x="483768" y="72758"/>
                </a:lnTo>
                <a:lnTo>
                  <a:pt x="485140" y="72250"/>
                </a:lnTo>
                <a:lnTo>
                  <a:pt x="486511" y="71818"/>
                </a:lnTo>
                <a:lnTo>
                  <a:pt x="490982" y="67081"/>
                </a:lnTo>
                <a:close/>
              </a:path>
              <a:path w="667384" h="245745">
                <a:moveTo>
                  <a:pt x="496951" y="82956"/>
                </a:moveTo>
                <a:lnTo>
                  <a:pt x="496811" y="82435"/>
                </a:lnTo>
                <a:lnTo>
                  <a:pt x="496658" y="81902"/>
                </a:lnTo>
                <a:lnTo>
                  <a:pt x="496519" y="81381"/>
                </a:lnTo>
                <a:lnTo>
                  <a:pt x="495617" y="81648"/>
                </a:lnTo>
                <a:lnTo>
                  <a:pt x="494703" y="81851"/>
                </a:lnTo>
                <a:lnTo>
                  <a:pt x="493852" y="82232"/>
                </a:lnTo>
                <a:lnTo>
                  <a:pt x="494068" y="83261"/>
                </a:lnTo>
                <a:lnTo>
                  <a:pt x="494195" y="83807"/>
                </a:lnTo>
                <a:lnTo>
                  <a:pt x="495122" y="83527"/>
                </a:lnTo>
                <a:lnTo>
                  <a:pt x="496036" y="83235"/>
                </a:lnTo>
                <a:lnTo>
                  <a:pt x="496951" y="82956"/>
                </a:lnTo>
                <a:close/>
              </a:path>
              <a:path w="667384" h="245745">
                <a:moveTo>
                  <a:pt x="498017" y="5346"/>
                </a:moveTo>
                <a:lnTo>
                  <a:pt x="497141" y="4267"/>
                </a:lnTo>
                <a:lnTo>
                  <a:pt x="496468" y="2654"/>
                </a:lnTo>
                <a:lnTo>
                  <a:pt x="494690" y="4965"/>
                </a:lnTo>
                <a:lnTo>
                  <a:pt x="493598" y="5765"/>
                </a:lnTo>
                <a:lnTo>
                  <a:pt x="493649" y="6489"/>
                </a:lnTo>
                <a:lnTo>
                  <a:pt x="493687" y="7213"/>
                </a:lnTo>
                <a:lnTo>
                  <a:pt x="494868" y="7874"/>
                </a:lnTo>
                <a:lnTo>
                  <a:pt x="495554" y="8559"/>
                </a:lnTo>
                <a:lnTo>
                  <a:pt x="496341" y="7759"/>
                </a:lnTo>
                <a:lnTo>
                  <a:pt x="497535" y="7073"/>
                </a:lnTo>
                <a:lnTo>
                  <a:pt x="497801" y="6134"/>
                </a:lnTo>
                <a:lnTo>
                  <a:pt x="498017" y="5346"/>
                </a:lnTo>
                <a:close/>
              </a:path>
              <a:path w="667384" h="245745">
                <a:moveTo>
                  <a:pt x="509765" y="80314"/>
                </a:moveTo>
                <a:lnTo>
                  <a:pt x="508533" y="76441"/>
                </a:lnTo>
                <a:lnTo>
                  <a:pt x="506615" y="74396"/>
                </a:lnTo>
                <a:lnTo>
                  <a:pt x="505244" y="74320"/>
                </a:lnTo>
                <a:lnTo>
                  <a:pt x="502564" y="74180"/>
                </a:lnTo>
                <a:lnTo>
                  <a:pt x="502158" y="72415"/>
                </a:lnTo>
                <a:lnTo>
                  <a:pt x="500621" y="70243"/>
                </a:lnTo>
                <a:lnTo>
                  <a:pt x="499452" y="70142"/>
                </a:lnTo>
                <a:lnTo>
                  <a:pt x="498398" y="69710"/>
                </a:lnTo>
                <a:lnTo>
                  <a:pt x="497497" y="72898"/>
                </a:lnTo>
                <a:lnTo>
                  <a:pt x="501548" y="73837"/>
                </a:lnTo>
                <a:lnTo>
                  <a:pt x="499605" y="78841"/>
                </a:lnTo>
                <a:lnTo>
                  <a:pt x="501802" y="81699"/>
                </a:lnTo>
                <a:lnTo>
                  <a:pt x="502907" y="84556"/>
                </a:lnTo>
                <a:lnTo>
                  <a:pt x="503999" y="83731"/>
                </a:lnTo>
                <a:lnTo>
                  <a:pt x="504774" y="82664"/>
                </a:lnTo>
                <a:lnTo>
                  <a:pt x="508495" y="82092"/>
                </a:lnTo>
                <a:lnTo>
                  <a:pt x="509765" y="80314"/>
                </a:lnTo>
                <a:close/>
              </a:path>
              <a:path w="667384" h="245745">
                <a:moveTo>
                  <a:pt x="540194" y="12"/>
                </a:moveTo>
                <a:lnTo>
                  <a:pt x="538645" y="12"/>
                </a:lnTo>
                <a:lnTo>
                  <a:pt x="538988" y="241"/>
                </a:lnTo>
                <a:lnTo>
                  <a:pt x="539280" y="381"/>
                </a:lnTo>
                <a:lnTo>
                  <a:pt x="539546" y="330"/>
                </a:lnTo>
                <a:lnTo>
                  <a:pt x="539775" y="304"/>
                </a:lnTo>
                <a:lnTo>
                  <a:pt x="539991" y="177"/>
                </a:lnTo>
                <a:lnTo>
                  <a:pt x="540194" y="12"/>
                </a:lnTo>
                <a:close/>
              </a:path>
              <a:path w="667384" h="245745">
                <a:moveTo>
                  <a:pt x="561987" y="17792"/>
                </a:moveTo>
                <a:lnTo>
                  <a:pt x="561708" y="16979"/>
                </a:lnTo>
                <a:lnTo>
                  <a:pt x="561124" y="15379"/>
                </a:lnTo>
                <a:lnTo>
                  <a:pt x="560184" y="15684"/>
                </a:lnTo>
                <a:lnTo>
                  <a:pt x="560425" y="16484"/>
                </a:lnTo>
                <a:lnTo>
                  <a:pt x="560654" y="17284"/>
                </a:lnTo>
                <a:lnTo>
                  <a:pt x="560959" y="18097"/>
                </a:lnTo>
                <a:lnTo>
                  <a:pt x="561632" y="17881"/>
                </a:lnTo>
                <a:lnTo>
                  <a:pt x="561987" y="17792"/>
                </a:lnTo>
                <a:close/>
              </a:path>
              <a:path w="667384" h="245745">
                <a:moveTo>
                  <a:pt x="583361" y="12"/>
                </a:moveTo>
                <a:lnTo>
                  <a:pt x="578650" y="12"/>
                </a:lnTo>
                <a:lnTo>
                  <a:pt x="578954" y="698"/>
                </a:lnTo>
                <a:lnTo>
                  <a:pt x="579526" y="1930"/>
                </a:lnTo>
                <a:lnTo>
                  <a:pt x="580999" y="1638"/>
                </a:lnTo>
                <a:lnTo>
                  <a:pt x="582142" y="622"/>
                </a:lnTo>
                <a:lnTo>
                  <a:pt x="583361" y="12"/>
                </a:lnTo>
                <a:close/>
              </a:path>
              <a:path w="667384" h="245745">
                <a:moveTo>
                  <a:pt x="595020" y="7785"/>
                </a:moveTo>
                <a:lnTo>
                  <a:pt x="594639" y="6489"/>
                </a:lnTo>
                <a:lnTo>
                  <a:pt x="592950" y="5334"/>
                </a:lnTo>
                <a:lnTo>
                  <a:pt x="592594" y="5092"/>
                </a:lnTo>
                <a:lnTo>
                  <a:pt x="593026" y="3733"/>
                </a:lnTo>
                <a:lnTo>
                  <a:pt x="593039" y="1955"/>
                </a:lnTo>
                <a:lnTo>
                  <a:pt x="593356" y="990"/>
                </a:lnTo>
                <a:lnTo>
                  <a:pt x="593585" y="12"/>
                </a:lnTo>
                <a:lnTo>
                  <a:pt x="586828" y="12"/>
                </a:lnTo>
                <a:lnTo>
                  <a:pt x="587171" y="190"/>
                </a:lnTo>
                <a:lnTo>
                  <a:pt x="587527" y="419"/>
                </a:lnTo>
                <a:lnTo>
                  <a:pt x="587921" y="736"/>
                </a:lnTo>
                <a:lnTo>
                  <a:pt x="586130" y="2743"/>
                </a:lnTo>
                <a:lnTo>
                  <a:pt x="584530" y="4445"/>
                </a:lnTo>
                <a:lnTo>
                  <a:pt x="582777" y="6616"/>
                </a:lnTo>
                <a:lnTo>
                  <a:pt x="583018" y="7404"/>
                </a:lnTo>
                <a:lnTo>
                  <a:pt x="583018" y="8737"/>
                </a:lnTo>
                <a:lnTo>
                  <a:pt x="588225" y="5727"/>
                </a:lnTo>
                <a:lnTo>
                  <a:pt x="588784" y="6489"/>
                </a:lnTo>
                <a:lnTo>
                  <a:pt x="589292" y="6921"/>
                </a:lnTo>
                <a:lnTo>
                  <a:pt x="590169" y="9652"/>
                </a:lnTo>
                <a:lnTo>
                  <a:pt x="591591" y="10363"/>
                </a:lnTo>
                <a:lnTo>
                  <a:pt x="595020" y="7785"/>
                </a:lnTo>
                <a:close/>
              </a:path>
              <a:path w="667384" h="245745">
                <a:moveTo>
                  <a:pt x="609092" y="18173"/>
                </a:moveTo>
                <a:lnTo>
                  <a:pt x="607580" y="13220"/>
                </a:lnTo>
                <a:lnTo>
                  <a:pt x="606526" y="9347"/>
                </a:lnTo>
                <a:lnTo>
                  <a:pt x="604913" y="5003"/>
                </a:lnTo>
                <a:lnTo>
                  <a:pt x="603161" y="4965"/>
                </a:lnTo>
                <a:lnTo>
                  <a:pt x="600659" y="4254"/>
                </a:lnTo>
                <a:lnTo>
                  <a:pt x="604926" y="9956"/>
                </a:lnTo>
                <a:lnTo>
                  <a:pt x="598284" y="12649"/>
                </a:lnTo>
                <a:lnTo>
                  <a:pt x="599617" y="17500"/>
                </a:lnTo>
                <a:lnTo>
                  <a:pt x="609092" y="18173"/>
                </a:lnTo>
                <a:close/>
              </a:path>
              <a:path w="667384" h="245745">
                <a:moveTo>
                  <a:pt x="648335" y="12128"/>
                </a:moveTo>
                <a:lnTo>
                  <a:pt x="647852" y="11823"/>
                </a:lnTo>
                <a:lnTo>
                  <a:pt x="647611" y="11557"/>
                </a:lnTo>
                <a:lnTo>
                  <a:pt x="646379" y="12395"/>
                </a:lnTo>
                <a:lnTo>
                  <a:pt x="645210" y="13208"/>
                </a:lnTo>
                <a:lnTo>
                  <a:pt x="643191" y="14592"/>
                </a:lnTo>
                <a:lnTo>
                  <a:pt x="647484" y="16141"/>
                </a:lnTo>
                <a:lnTo>
                  <a:pt x="647954" y="14274"/>
                </a:lnTo>
                <a:lnTo>
                  <a:pt x="648335" y="12128"/>
                </a:lnTo>
                <a:close/>
              </a:path>
              <a:path w="667384" h="245745">
                <a:moveTo>
                  <a:pt x="666775" y="8521"/>
                </a:moveTo>
                <a:lnTo>
                  <a:pt x="666356" y="6527"/>
                </a:lnTo>
                <a:lnTo>
                  <a:pt x="664654" y="6223"/>
                </a:lnTo>
                <a:lnTo>
                  <a:pt x="663155" y="6210"/>
                </a:lnTo>
                <a:lnTo>
                  <a:pt x="659879" y="6654"/>
                </a:lnTo>
                <a:lnTo>
                  <a:pt x="658050" y="7175"/>
                </a:lnTo>
                <a:lnTo>
                  <a:pt x="655942" y="7632"/>
                </a:lnTo>
                <a:lnTo>
                  <a:pt x="656069" y="9626"/>
                </a:lnTo>
                <a:lnTo>
                  <a:pt x="656907" y="10655"/>
                </a:lnTo>
                <a:lnTo>
                  <a:pt x="659218" y="9804"/>
                </a:lnTo>
                <a:lnTo>
                  <a:pt x="655929" y="11557"/>
                </a:lnTo>
                <a:lnTo>
                  <a:pt x="654126" y="14528"/>
                </a:lnTo>
                <a:lnTo>
                  <a:pt x="652856" y="17843"/>
                </a:lnTo>
                <a:lnTo>
                  <a:pt x="651649" y="21005"/>
                </a:lnTo>
                <a:lnTo>
                  <a:pt x="653249" y="23152"/>
                </a:lnTo>
                <a:lnTo>
                  <a:pt x="657733" y="22529"/>
                </a:lnTo>
                <a:lnTo>
                  <a:pt x="658850" y="21742"/>
                </a:lnTo>
                <a:lnTo>
                  <a:pt x="659701" y="21374"/>
                </a:lnTo>
                <a:lnTo>
                  <a:pt x="660234" y="18427"/>
                </a:lnTo>
                <a:lnTo>
                  <a:pt x="660882" y="15925"/>
                </a:lnTo>
                <a:lnTo>
                  <a:pt x="661136" y="12319"/>
                </a:lnTo>
                <a:lnTo>
                  <a:pt x="660196" y="11188"/>
                </a:lnTo>
                <a:lnTo>
                  <a:pt x="659714" y="10096"/>
                </a:lnTo>
                <a:lnTo>
                  <a:pt x="660565" y="10287"/>
                </a:lnTo>
                <a:lnTo>
                  <a:pt x="661504" y="10820"/>
                </a:lnTo>
                <a:lnTo>
                  <a:pt x="663752" y="10210"/>
                </a:lnTo>
                <a:lnTo>
                  <a:pt x="665213" y="9499"/>
                </a:lnTo>
                <a:lnTo>
                  <a:pt x="666775" y="8521"/>
                </a:lnTo>
                <a:close/>
              </a:path>
            </a:pathLst>
          </a:custGeom>
          <a:solidFill>
            <a:srgbClr val="08395D">
              <a:alpha val="46000"/>
            </a:srgbClr>
          </a:solidFill>
        </p:spPr>
        <p:txBody>
          <a:bodyPr wrap="square" lIns="0" tIns="0" rIns="0" bIns="0" rtlCol="0"/>
          <a:lstStyle/>
          <a:p>
            <a:endParaRPr/>
          </a:p>
        </p:txBody>
      </p:sp>
      <p:sp>
        <p:nvSpPr>
          <p:cNvPr id="243" name="bg object 243"/>
          <p:cNvSpPr/>
          <p:nvPr/>
        </p:nvSpPr>
        <p:spPr>
          <a:xfrm>
            <a:off x="7584871" y="4064317"/>
            <a:ext cx="563880" cy="198755"/>
          </a:xfrm>
          <a:custGeom>
            <a:avLst/>
            <a:gdLst/>
            <a:ahLst/>
            <a:cxnLst/>
            <a:rect l="l" t="t" r="r" b="b"/>
            <a:pathLst>
              <a:path w="563879" h="198754">
                <a:moveTo>
                  <a:pt x="6591" y="79794"/>
                </a:moveTo>
                <a:lnTo>
                  <a:pt x="6489" y="77901"/>
                </a:lnTo>
                <a:lnTo>
                  <a:pt x="3619" y="76415"/>
                </a:lnTo>
                <a:lnTo>
                  <a:pt x="0" y="81356"/>
                </a:lnTo>
                <a:lnTo>
                  <a:pt x="1993" y="83959"/>
                </a:lnTo>
                <a:lnTo>
                  <a:pt x="3695" y="83693"/>
                </a:lnTo>
                <a:lnTo>
                  <a:pt x="5105" y="81800"/>
                </a:lnTo>
                <a:lnTo>
                  <a:pt x="6591" y="79794"/>
                </a:lnTo>
                <a:close/>
              </a:path>
              <a:path w="563879" h="198754">
                <a:moveTo>
                  <a:pt x="7061" y="38684"/>
                </a:moveTo>
                <a:lnTo>
                  <a:pt x="6972" y="37973"/>
                </a:lnTo>
                <a:lnTo>
                  <a:pt x="6756" y="37261"/>
                </a:lnTo>
                <a:lnTo>
                  <a:pt x="5930" y="37185"/>
                </a:lnTo>
                <a:lnTo>
                  <a:pt x="5080" y="37122"/>
                </a:lnTo>
                <a:lnTo>
                  <a:pt x="4737" y="37795"/>
                </a:lnTo>
                <a:lnTo>
                  <a:pt x="4686" y="38544"/>
                </a:lnTo>
                <a:lnTo>
                  <a:pt x="4648" y="39154"/>
                </a:lnTo>
                <a:lnTo>
                  <a:pt x="4965" y="39662"/>
                </a:lnTo>
                <a:lnTo>
                  <a:pt x="5588" y="39751"/>
                </a:lnTo>
                <a:lnTo>
                  <a:pt x="6362" y="39878"/>
                </a:lnTo>
                <a:lnTo>
                  <a:pt x="6921" y="39547"/>
                </a:lnTo>
                <a:lnTo>
                  <a:pt x="7061" y="38684"/>
                </a:lnTo>
                <a:close/>
              </a:path>
              <a:path w="563879" h="198754">
                <a:moveTo>
                  <a:pt x="19977" y="72034"/>
                </a:moveTo>
                <a:lnTo>
                  <a:pt x="19608" y="71742"/>
                </a:lnTo>
                <a:lnTo>
                  <a:pt x="18872" y="71183"/>
                </a:lnTo>
                <a:lnTo>
                  <a:pt x="18173" y="72136"/>
                </a:lnTo>
                <a:lnTo>
                  <a:pt x="17462" y="73088"/>
                </a:lnTo>
                <a:lnTo>
                  <a:pt x="16764" y="74041"/>
                </a:lnTo>
                <a:lnTo>
                  <a:pt x="17094" y="74295"/>
                </a:lnTo>
                <a:lnTo>
                  <a:pt x="17437" y="74549"/>
                </a:lnTo>
                <a:lnTo>
                  <a:pt x="17767" y="74815"/>
                </a:lnTo>
                <a:lnTo>
                  <a:pt x="19977" y="72034"/>
                </a:lnTo>
                <a:close/>
              </a:path>
              <a:path w="563879" h="198754">
                <a:moveTo>
                  <a:pt x="25768" y="10718"/>
                </a:moveTo>
                <a:lnTo>
                  <a:pt x="25590" y="10121"/>
                </a:lnTo>
                <a:lnTo>
                  <a:pt x="25184" y="9804"/>
                </a:lnTo>
                <a:lnTo>
                  <a:pt x="24561" y="9893"/>
                </a:lnTo>
                <a:lnTo>
                  <a:pt x="24269" y="9969"/>
                </a:lnTo>
                <a:lnTo>
                  <a:pt x="22275" y="7772"/>
                </a:lnTo>
                <a:lnTo>
                  <a:pt x="20612" y="5778"/>
                </a:lnTo>
                <a:lnTo>
                  <a:pt x="18872" y="4064"/>
                </a:lnTo>
                <a:lnTo>
                  <a:pt x="18834" y="1358"/>
                </a:lnTo>
                <a:lnTo>
                  <a:pt x="18237" y="381"/>
                </a:lnTo>
                <a:lnTo>
                  <a:pt x="15227" y="0"/>
                </a:lnTo>
                <a:lnTo>
                  <a:pt x="13512" y="1320"/>
                </a:lnTo>
                <a:lnTo>
                  <a:pt x="12903" y="3073"/>
                </a:lnTo>
                <a:lnTo>
                  <a:pt x="12103" y="3479"/>
                </a:lnTo>
                <a:lnTo>
                  <a:pt x="12357" y="6299"/>
                </a:lnTo>
                <a:lnTo>
                  <a:pt x="13081" y="6642"/>
                </a:lnTo>
                <a:lnTo>
                  <a:pt x="13195" y="7188"/>
                </a:lnTo>
                <a:lnTo>
                  <a:pt x="13398" y="8559"/>
                </a:lnTo>
                <a:lnTo>
                  <a:pt x="14147" y="9271"/>
                </a:lnTo>
                <a:lnTo>
                  <a:pt x="15989" y="8902"/>
                </a:lnTo>
                <a:lnTo>
                  <a:pt x="16484" y="8851"/>
                </a:lnTo>
                <a:lnTo>
                  <a:pt x="16941" y="8750"/>
                </a:lnTo>
                <a:lnTo>
                  <a:pt x="18897" y="9804"/>
                </a:lnTo>
                <a:lnTo>
                  <a:pt x="21031" y="10706"/>
                </a:lnTo>
                <a:lnTo>
                  <a:pt x="23799" y="10655"/>
                </a:lnTo>
                <a:lnTo>
                  <a:pt x="23837" y="11366"/>
                </a:lnTo>
                <a:lnTo>
                  <a:pt x="24345" y="11595"/>
                </a:lnTo>
                <a:lnTo>
                  <a:pt x="25387" y="11442"/>
                </a:lnTo>
                <a:lnTo>
                  <a:pt x="25679" y="11163"/>
                </a:lnTo>
                <a:lnTo>
                  <a:pt x="25768" y="10718"/>
                </a:lnTo>
                <a:close/>
              </a:path>
              <a:path w="563879" h="198754">
                <a:moveTo>
                  <a:pt x="29743" y="128752"/>
                </a:moveTo>
                <a:lnTo>
                  <a:pt x="29718" y="127584"/>
                </a:lnTo>
                <a:lnTo>
                  <a:pt x="29705" y="126415"/>
                </a:lnTo>
                <a:lnTo>
                  <a:pt x="28829" y="125907"/>
                </a:lnTo>
                <a:lnTo>
                  <a:pt x="27838" y="125615"/>
                </a:lnTo>
                <a:lnTo>
                  <a:pt x="26581" y="125704"/>
                </a:lnTo>
                <a:lnTo>
                  <a:pt x="26123" y="126492"/>
                </a:lnTo>
                <a:lnTo>
                  <a:pt x="26098" y="127609"/>
                </a:lnTo>
                <a:lnTo>
                  <a:pt x="26073" y="128816"/>
                </a:lnTo>
                <a:lnTo>
                  <a:pt x="26670" y="129514"/>
                </a:lnTo>
                <a:lnTo>
                  <a:pt x="29019" y="129438"/>
                </a:lnTo>
                <a:lnTo>
                  <a:pt x="29743" y="128752"/>
                </a:lnTo>
                <a:close/>
              </a:path>
              <a:path w="563879" h="198754">
                <a:moveTo>
                  <a:pt x="36893" y="125374"/>
                </a:moveTo>
                <a:lnTo>
                  <a:pt x="36830" y="123596"/>
                </a:lnTo>
                <a:lnTo>
                  <a:pt x="36779" y="122186"/>
                </a:lnTo>
                <a:lnTo>
                  <a:pt x="35407" y="120510"/>
                </a:lnTo>
                <a:lnTo>
                  <a:pt x="32639" y="120777"/>
                </a:lnTo>
                <a:lnTo>
                  <a:pt x="30695" y="123532"/>
                </a:lnTo>
                <a:lnTo>
                  <a:pt x="30708" y="127038"/>
                </a:lnTo>
                <a:lnTo>
                  <a:pt x="31280" y="127609"/>
                </a:lnTo>
                <a:lnTo>
                  <a:pt x="34544" y="127533"/>
                </a:lnTo>
                <a:lnTo>
                  <a:pt x="36893" y="125374"/>
                </a:lnTo>
                <a:close/>
              </a:path>
              <a:path w="563879" h="198754">
                <a:moveTo>
                  <a:pt x="44208" y="119316"/>
                </a:moveTo>
                <a:lnTo>
                  <a:pt x="44196" y="118694"/>
                </a:lnTo>
                <a:lnTo>
                  <a:pt x="44030" y="118033"/>
                </a:lnTo>
                <a:lnTo>
                  <a:pt x="43573" y="117703"/>
                </a:lnTo>
                <a:lnTo>
                  <a:pt x="42964" y="117983"/>
                </a:lnTo>
                <a:lnTo>
                  <a:pt x="42646" y="118122"/>
                </a:lnTo>
                <a:lnTo>
                  <a:pt x="42291" y="118567"/>
                </a:lnTo>
                <a:lnTo>
                  <a:pt x="42265" y="118910"/>
                </a:lnTo>
                <a:lnTo>
                  <a:pt x="42202" y="119545"/>
                </a:lnTo>
                <a:lnTo>
                  <a:pt x="42684" y="119938"/>
                </a:lnTo>
                <a:lnTo>
                  <a:pt x="43319" y="119900"/>
                </a:lnTo>
                <a:lnTo>
                  <a:pt x="44005" y="119849"/>
                </a:lnTo>
                <a:lnTo>
                  <a:pt x="44208" y="119316"/>
                </a:lnTo>
                <a:close/>
              </a:path>
              <a:path w="563879" h="198754">
                <a:moveTo>
                  <a:pt x="48793" y="105905"/>
                </a:moveTo>
                <a:lnTo>
                  <a:pt x="47637" y="104444"/>
                </a:lnTo>
                <a:lnTo>
                  <a:pt x="46570" y="104406"/>
                </a:lnTo>
                <a:lnTo>
                  <a:pt x="45123" y="104343"/>
                </a:lnTo>
                <a:lnTo>
                  <a:pt x="43421" y="106184"/>
                </a:lnTo>
                <a:lnTo>
                  <a:pt x="43484" y="109232"/>
                </a:lnTo>
                <a:lnTo>
                  <a:pt x="43713" y="110566"/>
                </a:lnTo>
                <a:lnTo>
                  <a:pt x="47002" y="110617"/>
                </a:lnTo>
                <a:lnTo>
                  <a:pt x="48729" y="108775"/>
                </a:lnTo>
                <a:lnTo>
                  <a:pt x="48793" y="105905"/>
                </a:lnTo>
                <a:close/>
              </a:path>
              <a:path w="563879" h="198754">
                <a:moveTo>
                  <a:pt x="51752" y="69138"/>
                </a:moveTo>
                <a:lnTo>
                  <a:pt x="44551" y="68237"/>
                </a:lnTo>
                <a:lnTo>
                  <a:pt x="43611" y="68846"/>
                </a:lnTo>
                <a:lnTo>
                  <a:pt x="43700" y="74307"/>
                </a:lnTo>
                <a:lnTo>
                  <a:pt x="51752" y="69138"/>
                </a:lnTo>
                <a:close/>
              </a:path>
              <a:path w="563879" h="198754">
                <a:moveTo>
                  <a:pt x="56654" y="69557"/>
                </a:moveTo>
                <a:lnTo>
                  <a:pt x="56464" y="69392"/>
                </a:lnTo>
                <a:lnTo>
                  <a:pt x="56273" y="69100"/>
                </a:lnTo>
                <a:lnTo>
                  <a:pt x="55892" y="69100"/>
                </a:lnTo>
                <a:lnTo>
                  <a:pt x="55562" y="69367"/>
                </a:lnTo>
                <a:lnTo>
                  <a:pt x="55537" y="69545"/>
                </a:lnTo>
                <a:lnTo>
                  <a:pt x="55473" y="70027"/>
                </a:lnTo>
                <a:lnTo>
                  <a:pt x="55803" y="70294"/>
                </a:lnTo>
                <a:lnTo>
                  <a:pt x="56438" y="70116"/>
                </a:lnTo>
                <a:lnTo>
                  <a:pt x="56527" y="69773"/>
                </a:lnTo>
                <a:lnTo>
                  <a:pt x="56654" y="69557"/>
                </a:lnTo>
                <a:close/>
              </a:path>
              <a:path w="563879" h="198754">
                <a:moveTo>
                  <a:pt x="61671" y="122631"/>
                </a:moveTo>
                <a:lnTo>
                  <a:pt x="61074" y="121767"/>
                </a:lnTo>
                <a:lnTo>
                  <a:pt x="59880" y="121500"/>
                </a:lnTo>
                <a:lnTo>
                  <a:pt x="58204" y="121424"/>
                </a:lnTo>
                <a:lnTo>
                  <a:pt x="56629" y="123304"/>
                </a:lnTo>
                <a:lnTo>
                  <a:pt x="56616" y="125323"/>
                </a:lnTo>
                <a:lnTo>
                  <a:pt x="56616" y="126390"/>
                </a:lnTo>
                <a:lnTo>
                  <a:pt x="56299" y="127787"/>
                </a:lnTo>
                <a:lnTo>
                  <a:pt x="59715" y="127596"/>
                </a:lnTo>
                <a:lnTo>
                  <a:pt x="61569" y="125603"/>
                </a:lnTo>
                <a:lnTo>
                  <a:pt x="61620" y="123926"/>
                </a:lnTo>
                <a:lnTo>
                  <a:pt x="61671" y="122631"/>
                </a:lnTo>
                <a:close/>
              </a:path>
              <a:path w="563879" h="198754">
                <a:moveTo>
                  <a:pt x="62877" y="118491"/>
                </a:moveTo>
                <a:lnTo>
                  <a:pt x="62865" y="117868"/>
                </a:lnTo>
                <a:lnTo>
                  <a:pt x="62699" y="117170"/>
                </a:lnTo>
                <a:lnTo>
                  <a:pt x="62217" y="116928"/>
                </a:lnTo>
                <a:lnTo>
                  <a:pt x="61620" y="117182"/>
                </a:lnTo>
                <a:lnTo>
                  <a:pt x="61302" y="117322"/>
                </a:lnTo>
                <a:lnTo>
                  <a:pt x="60934" y="117754"/>
                </a:lnTo>
                <a:lnTo>
                  <a:pt x="60858" y="118719"/>
                </a:lnTo>
                <a:lnTo>
                  <a:pt x="61315" y="119126"/>
                </a:lnTo>
                <a:lnTo>
                  <a:pt x="61963" y="119049"/>
                </a:lnTo>
                <a:lnTo>
                  <a:pt x="62611" y="118986"/>
                </a:lnTo>
                <a:lnTo>
                  <a:pt x="62877" y="118491"/>
                </a:lnTo>
                <a:close/>
              </a:path>
              <a:path w="563879" h="198754">
                <a:moveTo>
                  <a:pt x="66624" y="161163"/>
                </a:moveTo>
                <a:lnTo>
                  <a:pt x="66522" y="160388"/>
                </a:lnTo>
                <a:lnTo>
                  <a:pt x="66179" y="159880"/>
                </a:lnTo>
                <a:lnTo>
                  <a:pt x="65316" y="159969"/>
                </a:lnTo>
                <a:lnTo>
                  <a:pt x="64858" y="160020"/>
                </a:lnTo>
                <a:lnTo>
                  <a:pt x="64579" y="160312"/>
                </a:lnTo>
                <a:lnTo>
                  <a:pt x="64401" y="161594"/>
                </a:lnTo>
                <a:lnTo>
                  <a:pt x="64922" y="162115"/>
                </a:lnTo>
                <a:lnTo>
                  <a:pt x="65620" y="162217"/>
                </a:lnTo>
                <a:lnTo>
                  <a:pt x="66192" y="162306"/>
                </a:lnTo>
                <a:lnTo>
                  <a:pt x="66560" y="161785"/>
                </a:lnTo>
                <a:lnTo>
                  <a:pt x="66624" y="161163"/>
                </a:lnTo>
                <a:close/>
              </a:path>
              <a:path w="563879" h="198754">
                <a:moveTo>
                  <a:pt x="71907" y="118364"/>
                </a:moveTo>
                <a:lnTo>
                  <a:pt x="71793" y="117906"/>
                </a:lnTo>
                <a:lnTo>
                  <a:pt x="71501" y="117690"/>
                </a:lnTo>
                <a:lnTo>
                  <a:pt x="71069" y="117894"/>
                </a:lnTo>
                <a:lnTo>
                  <a:pt x="70866" y="117983"/>
                </a:lnTo>
                <a:lnTo>
                  <a:pt x="70650" y="118262"/>
                </a:lnTo>
                <a:lnTo>
                  <a:pt x="70612" y="118478"/>
                </a:lnTo>
                <a:lnTo>
                  <a:pt x="70561" y="118922"/>
                </a:lnTo>
                <a:lnTo>
                  <a:pt x="70840" y="119240"/>
                </a:lnTo>
                <a:lnTo>
                  <a:pt x="71297" y="119189"/>
                </a:lnTo>
                <a:lnTo>
                  <a:pt x="71742" y="119138"/>
                </a:lnTo>
                <a:lnTo>
                  <a:pt x="71907" y="118783"/>
                </a:lnTo>
                <a:lnTo>
                  <a:pt x="71907" y="118364"/>
                </a:lnTo>
                <a:close/>
              </a:path>
              <a:path w="563879" h="198754">
                <a:moveTo>
                  <a:pt x="82308" y="28867"/>
                </a:moveTo>
                <a:lnTo>
                  <a:pt x="82257" y="26555"/>
                </a:lnTo>
                <a:lnTo>
                  <a:pt x="81178" y="24574"/>
                </a:lnTo>
                <a:lnTo>
                  <a:pt x="80098" y="22606"/>
                </a:lnTo>
                <a:lnTo>
                  <a:pt x="78066" y="22860"/>
                </a:lnTo>
                <a:lnTo>
                  <a:pt x="74650" y="23495"/>
                </a:lnTo>
                <a:lnTo>
                  <a:pt x="73291" y="23545"/>
                </a:lnTo>
                <a:lnTo>
                  <a:pt x="68757" y="21475"/>
                </a:lnTo>
                <a:lnTo>
                  <a:pt x="65697" y="23342"/>
                </a:lnTo>
                <a:lnTo>
                  <a:pt x="64998" y="26568"/>
                </a:lnTo>
                <a:lnTo>
                  <a:pt x="64770" y="26835"/>
                </a:lnTo>
                <a:lnTo>
                  <a:pt x="60782" y="30848"/>
                </a:lnTo>
                <a:lnTo>
                  <a:pt x="66001" y="32562"/>
                </a:lnTo>
                <a:lnTo>
                  <a:pt x="65900" y="36449"/>
                </a:lnTo>
                <a:lnTo>
                  <a:pt x="66967" y="37528"/>
                </a:lnTo>
                <a:lnTo>
                  <a:pt x="67805" y="38696"/>
                </a:lnTo>
                <a:lnTo>
                  <a:pt x="71208" y="38265"/>
                </a:lnTo>
                <a:lnTo>
                  <a:pt x="73393" y="37795"/>
                </a:lnTo>
                <a:lnTo>
                  <a:pt x="74891" y="35915"/>
                </a:lnTo>
                <a:lnTo>
                  <a:pt x="77177" y="34594"/>
                </a:lnTo>
                <a:lnTo>
                  <a:pt x="79197" y="32842"/>
                </a:lnTo>
                <a:lnTo>
                  <a:pt x="82308" y="28867"/>
                </a:lnTo>
                <a:close/>
              </a:path>
              <a:path w="563879" h="198754">
                <a:moveTo>
                  <a:pt x="84836" y="68643"/>
                </a:moveTo>
                <a:lnTo>
                  <a:pt x="83743" y="67627"/>
                </a:lnTo>
                <a:lnTo>
                  <a:pt x="82372" y="65430"/>
                </a:lnTo>
                <a:lnTo>
                  <a:pt x="81368" y="67081"/>
                </a:lnTo>
                <a:lnTo>
                  <a:pt x="80251" y="68097"/>
                </a:lnTo>
                <a:lnTo>
                  <a:pt x="80264" y="69113"/>
                </a:lnTo>
                <a:lnTo>
                  <a:pt x="80276" y="69951"/>
                </a:lnTo>
                <a:lnTo>
                  <a:pt x="81597" y="70789"/>
                </a:lnTo>
                <a:lnTo>
                  <a:pt x="82346" y="71615"/>
                </a:lnTo>
                <a:lnTo>
                  <a:pt x="83146" y="70827"/>
                </a:lnTo>
                <a:lnTo>
                  <a:pt x="84302" y="70167"/>
                </a:lnTo>
                <a:lnTo>
                  <a:pt x="84836" y="68643"/>
                </a:lnTo>
                <a:close/>
              </a:path>
              <a:path w="563879" h="198754">
                <a:moveTo>
                  <a:pt x="90068" y="68046"/>
                </a:moveTo>
                <a:lnTo>
                  <a:pt x="89039" y="66357"/>
                </a:lnTo>
                <a:lnTo>
                  <a:pt x="85623" y="66573"/>
                </a:lnTo>
                <a:lnTo>
                  <a:pt x="85293" y="68300"/>
                </a:lnTo>
                <a:lnTo>
                  <a:pt x="85001" y="69761"/>
                </a:lnTo>
                <a:lnTo>
                  <a:pt x="84734" y="71094"/>
                </a:lnTo>
                <a:lnTo>
                  <a:pt x="85178" y="72263"/>
                </a:lnTo>
                <a:lnTo>
                  <a:pt x="86601" y="72644"/>
                </a:lnTo>
                <a:lnTo>
                  <a:pt x="88036" y="72771"/>
                </a:lnTo>
                <a:lnTo>
                  <a:pt x="89674" y="71310"/>
                </a:lnTo>
                <a:lnTo>
                  <a:pt x="90068" y="68046"/>
                </a:lnTo>
                <a:close/>
              </a:path>
              <a:path w="563879" h="198754">
                <a:moveTo>
                  <a:pt x="105156" y="66586"/>
                </a:moveTo>
                <a:lnTo>
                  <a:pt x="101803" y="66586"/>
                </a:lnTo>
                <a:lnTo>
                  <a:pt x="99314" y="66357"/>
                </a:lnTo>
                <a:lnTo>
                  <a:pt x="95986" y="66827"/>
                </a:lnTo>
                <a:lnTo>
                  <a:pt x="94919" y="68160"/>
                </a:lnTo>
                <a:lnTo>
                  <a:pt x="94564" y="69164"/>
                </a:lnTo>
                <a:lnTo>
                  <a:pt x="94386" y="69646"/>
                </a:lnTo>
                <a:lnTo>
                  <a:pt x="96037" y="71424"/>
                </a:lnTo>
                <a:lnTo>
                  <a:pt x="99187" y="70078"/>
                </a:lnTo>
                <a:lnTo>
                  <a:pt x="103289" y="71120"/>
                </a:lnTo>
                <a:lnTo>
                  <a:pt x="105156" y="66586"/>
                </a:lnTo>
                <a:close/>
              </a:path>
              <a:path w="563879" h="198754">
                <a:moveTo>
                  <a:pt x="117411" y="70116"/>
                </a:moveTo>
                <a:lnTo>
                  <a:pt x="116319" y="66865"/>
                </a:lnTo>
                <a:lnTo>
                  <a:pt x="114490" y="69646"/>
                </a:lnTo>
                <a:lnTo>
                  <a:pt x="113144" y="71666"/>
                </a:lnTo>
                <a:lnTo>
                  <a:pt x="116865" y="71297"/>
                </a:lnTo>
                <a:lnTo>
                  <a:pt x="117411" y="70116"/>
                </a:lnTo>
                <a:close/>
              </a:path>
              <a:path w="563879" h="198754">
                <a:moveTo>
                  <a:pt x="125730" y="192747"/>
                </a:moveTo>
                <a:lnTo>
                  <a:pt x="125298" y="192189"/>
                </a:lnTo>
                <a:lnTo>
                  <a:pt x="124460" y="192138"/>
                </a:lnTo>
                <a:lnTo>
                  <a:pt x="123799" y="192100"/>
                </a:lnTo>
                <a:lnTo>
                  <a:pt x="123456" y="192595"/>
                </a:lnTo>
                <a:lnTo>
                  <a:pt x="123431" y="193217"/>
                </a:lnTo>
                <a:lnTo>
                  <a:pt x="123393" y="193840"/>
                </a:lnTo>
                <a:lnTo>
                  <a:pt x="123698" y="194271"/>
                </a:lnTo>
                <a:lnTo>
                  <a:pt x="124358" y="194411"/>
                </a:lnTo>
                <a:lnTo>
                  <a:pt x="124980" y="194437"/>
                </a:lnTo>
                <a:lnTo>
                  <a:pt x="125514" y="194221"/>
                </a:lnTo>
                <a:lnTo>
                  <a:pt x="125603" y="193573"/>
                </a:lnTo>
                <a:lnTo>
                  <a:pt x="125730" y="192747"/>
                </a:lnTo>
                <a:close/>
              </a:path>
              <a:path w="563879" h="198754">
                <a:moveTo>
                  <a:pt x="131940" y="37058"/>
                </a:moveTo>
                <a:lnTo>
                  <a:pt x="131914" y="35267"/>
                </a:lnTo>
                <a:lnTo>
                  <a:pt x="131572" y="34556"/>
                </a:lnTo>
                <a:lnTo>
                  <a:pt x="129540" y="34607"/>
                </a:lnTo>
                <a:lnTo>
                  <a:pt x="128917" y="35064"/>
                </a:lnTo>
                <a:lnTo>
                  <a:pt x="128600" y="35991"/>
                </a:lnTo>
                <a:lnTo>
                  <a:pt x="127965" y="37833"/>
                </a:lnTo>
                <a:lnTo>
                  <a:pt x="128651" y="38519"/>
                </a:lnTo>
                <a:lnTo>
                  <a:pt x="131927" y="39027"/>
                </a:lnTo>
                <a:lnTo>
                  <a:pt x="131927" y="37884"/>
                </a:lnTo>
                <a:lnTo>
                  <a:pt x="131940" y="37058"/>
                </a:lnTo>
                <a:close/>
              </a:path>
              <a:path w="563879" h="198754">
                <a:moveTo>
                  <a:pt x="133845" y="65684"/>
                </a:moveTo>
                <a:lnTo>
                  <a:pt x="132791" y="64503"/>
                </a:lnTo>
                <a:lnTo>
                  <a:pt x="131051" y="64935"/>
                </a:lnTo>
                <a:lnTo>
                  <a:pt x="130073" y="65176"/>
                </a:lnTo>
                <a:lnTo>
                  <a:pt x="128968" y="66509"/>
                </a:lnTo>
                <a:lnTo>
                  <a:pt x="127952" y="70180"/>
                </a:lnTo>
                <a:lnTo>
                  <a:pt x="129679" y="70777"/>
                </a:lnTo>
                <a:lnTo>
                  <a:pt x="133756" y="69367"/>
                </a:lnTo>
                <a:lnTo>
                  <a:pt x="133781" y="68770"/>
                </a:lnTo>
                <a:lnTo>
                  <a:pt x="133819" y="68173"/>
                </a:lnTo>
                <a:lnTo>
                  <a:pt x="133832" y="67576"/>
                </a:lnTo>
                <a:lnTo>
                  <a:pt x="133845" y="65684"/>
                </a:lnTo>
                <a:close/>
              </a:path>
              <a:path w="563879" h="198754">
                <a:moveTo>
                  <a:pt x="138696" y="68859"/>
                </a:moveTo>
                <a:lnTo>
                  <a:pt x="136613" y="65176"/>
                </a:lnTo>
                <a:lnTo>
                  <a:pt x="134632" y="68186"/>
                </a:lnTo>
                <a:lnTo>
                  <a:pt x="133769" y="69367"/>
                </a:lnTo>
                <a:lnTo>
                  <a:pt x="133959" y="69367"/>
                </a:lnTo>
                <a:lnTo>
                  <a:pt x="136194" y="72199"/>
                </a:lnTo>
                <a:lnTo>
                  <a:pt x="138493" y="70764"/>
                </a:lnTo>
                <a:lnTo>
                  <a:pt x="138620" y="69519"/>
                </a:lnTo>
                <a:lnTo>
                  <a:pt x="138696" y="68859"/>
                </a:lnTo>
                <a:close/>
              </a:path>
              <a:path w="563879" h="198754">
                <a:moveTo>
                  <a:pt x="141389" y="194106"/>
                </a:moveTo>
                <a:lnTo>
                  <a:pt x="140982" y="193522"/>
                </a:lnTo>
                <a:lnTo>
                  <a:pt x="140182" y="193433"/>
                </a:lnTo>
                <a:lnTo>
                  <a:pt x="139242" y="193332"/>
                </a:lnTo>
                <a:lnTo>
                  <a:pt x="138468" y="193700"/>
                </a:lnTo>
                <a:lnTo>
                  <a:pt x="138506" y="194830"/>
                </a:lnTo>
                <a:lnTo>
                  <a:pt x="138544" y="195580"/>
                </a:lnTo>
                <a:lnTo>
                  <a:pt x="138938" y="196342"/>
                </a:lnTo>
                <a:lnTo>
                  <a:pt x="139649" y="196494"/>
                </a:lnTo>
                <a:lnTo>
                  <a:pt x="140728" y="196735"/>
                </a:lnTo>
                <a:lnTo>
                  <a:pt x="141071" y="195846"/>
                </a:lnTo>
                <a:lnTo>
                  <a:pt x="141262" y="194957"/>
                </a:lnTo>
                <a:lnTo>
                  <a:pt x="141389" y="194106"/>
                </a:lnTo>
                <a:close/>
              </a:path>
              <a:path w="563879" h="198754">
                <a:moveTo>
                  <a:pt x="147320" y="118300"/>
                </a:moveTo>
                <a:lnTo>
                  <a:pt x="146862" y="117195"/>
                </a:lnTo>
                <a:lnTo>
                  <a:pt x="145186" y="117157"/>
                </a:lnTo>
                <a:lnTo>
                  <a:pt x="143814" y="117119"/>
                </a:lnTo>
                <a:lnTo>
                  <a:pt x="142671" y="118706"/>
                </a:lnTo>
                <a:lnTo>
                  <a:pt x="142582" y="122199"/>
                </a:lnTo>
                <a:lnTo>
                  <a:pt x="143776" y="123698"/>
                </a:lnTo>
                <a:lnTo>
                  <a:pt x="147053" y="123037"/>
                </a:lnTo>
                <a:lnTo>
                  <a:pt x="147129" y="121373"/>
                </a:lnTo>
                <a:lnTo>
                  <a:pt x="147218" y="119786"/>
                </a:lnTo>
                <a:lnTo>
                  <a:pt x="147320" y="118300"/>
                </a:lnTo>
                <a:close/>
              </a:path>
              <a:path w="563879" h="198754">
                <a:moveTo>
                  <a:pt x="157835" y="68173"/>
                </a:moveTo>
                <a:lnTo>
                  <a:pt x="157505" y="68199"/>
                </a:lnTo>
                <a:lnTo>
                  <a:pt x="157162" y="68199"/>
                </a:lnTo>
                <a:lnTo>
                  <a:pt x="156337" y="68541"/>
                </a:lnTo>
                <a:lnTo>
                  <a:pt x="155930" y="68999"/>
                </a:lnTo>
                <a:lnTo>
                  <a:pt x="156527" y="69519"/>
                </a:lnTo>
                <a:lnTo>
                  <a:pt x="156883" y="69837"/>
                </a:lnTo>
                <a:lnTo>
                  <a:pt x="157276" y="69494"/>
                </a:lnTo>
                <a:lnTo>
                  <a:pt x="157467" y="69126"/>
                </a:lnTo>
                <a:lnTo>
                  <a:pt x="157632" y="68834"/>
                </a:lnTo>
                <a:lnTo>
                  <a:pt x="157721" y="68503"/>
                </a:lnTo>
                <a:lnTo>
                  <a:pt x="157835" y="68173"/>
                </a:lnTo>
                <a:close/>
              </a:path>
              <a:path w="563879" h="198754">
                <a:moveTo>
                  <a:pt x="161912" y="65125"/>
                </a:moveTo>
                <a:lnTo>
                  <a:pt x="160985" y="62725"/>
                </a:lnTo>
                <a:lnTo>
                  <a:pt x="160210" y="62103"/>
                </a:lnTo>
                <a:lnTo>
                  <a:pt x="157568" y="62725"/>
                </a:lnTo>
                <a:lnTo>
                  <a:pt x="157365" y="64020"/>
                </a:lnTo>
                <a:lnTo>
                  <a:pt x="157073" y="65125"/>
                </a:lnTo>
                <a:lnTo>
                  <a:pt x="156743" y="66497"/>
                </a:lnTo>
                <a:lnTo>
                  <a:pt x="156959" y="67348"/>
                </a:lnTo>
                <a:lnTo>
                  <a:pt x="157962" y="68021"/>
                </a:lnTo>
                <a:lnTo>
                  <a:pt x="158915" y="68414"/>
                </a:lnTo>
                <a:lnTo>
                  <a:pt x="159702" y="68414"/>
                </a:lnTo>
                <a:lnTo>
                  <a:pt x="161899" y="66497"/>
                </a:lnTo>
                <a:lnTo>
                  <a:pt x="161912" y="65125"/>
                </a:lnTo>
                <a:close/>
              </a:path>
              <a:path w="563879" h="198754">
                <a:moveTo>
                  <a:pt x="168516" y="143294"/>
                </a:moveTo>
                <a:lnTo>
                  <a:pt x="168503" y="143103"/>
                </a:lnTo>
                <a:lnTo>
                  <a:pt x="168236" y="140830"/>
                </a:lnTo>
                <a:lnTo>
                  <a:pt x="167678" y="139801"/>
                </a:lnTo>
                <a:lnTo>
                  <a:pt x="166027" y="139788"/>
                </a:lnTo>
                <a:lnTo>
                  <a:pt x="164680" y="139776"/>
                </a:lnTo>
                <a:lnTo>
                  <a:pt x="164223" y="140601"/>
                </a:lnTo>
                <a:lnTo>
                  <a:pt x="164541" y="143192"/>
                </a:lnTo>
                <a:lnTo>
                  <a:pt x="165519" y="143979"/>
                </a:lnTo>
                <a:lnTo>
                  <a:pt x="167005" y="143954"/>
                </a:lnTo>
                <a:lnTo>
                  <a:pt x="168046" y="143929"/>
                </a:lnTo>
                <a:lnTo>
                  <a:pt x="168516" y="143294"/>
                </a:lnTo>
                <a:close/>
              </a:path>
              <a:path w="563879" h="198754">
                <a:moveTo>
                  <a:pt x="191236" y="72999"/>
                </a:moveTo>
                <a:lnTo>
                  <a:pt x="190868" y="69977"/>
                </a:lnTo>
                <a:lnTo>
                  <a:pt x="189953" y="69202"/>
                </a:lnTo>
                <a:lnTo>
                  <a:pt x="189623" y="69291"/>
                </a:lnTo>
                <a:lnTo>
                  <a:pt x="187413" y="69862"/>
                </a:lnTo>
                <a:lnTo>
                  <a:pt x="186461" y="71234"/>
                </a:lnTo>
                <a:lnTo>
                  <a:pt x="187426" y="73710"/>
                </a:lnTo>
                <a:lnTo>
                  <a:pt x="189661" y="73647"/>
                </a:lnTo>
                <a:lnTo>
                  <a:pt x="191236" y="72999"/>
                </a:lnTo>
                <a:close/>
              </a:path>
              <a:path w="563879" h="198754">
                <a:moveTo>
                  <a:pt x="215379" y="111531"/>
                </a:moveTo>
                <a:lnTo>
                  <a:pt x="215290" y="110883"/>
                </a:lnTo>
                <a:lnTo>
                  <a:pt x="215074" y="110045"/>
                </a:lnTo>
                <a:lnTo>
                  <a:pt x="214464" y="109842"/>
                </a:lnTo>
                <a:lnTo>
                  <a:pt x="213702" y="109982"/>
                </a:lnTo>
                <a:lnTo>
                  <a:pt x="213029" y="110096"/>
                </a:lnTo>
                <a:lnTo>
                  <a:pt x="212801" y="110617"/>
                </a:lnTo>
                <a:lnTo>
                  <a:pt x="212902" y="111213"/>
                </a:lnTo>
                <a:lnTo>
                  <a:pt x="213055" y="112090"/>
                </a:lnTo>
                <a:lnTo>
                  <a:pt x="213728" y="112268"/>
                </a:lnTo>
                <a:lnTo>
                  <a:pt x="215099" y="111988"/>
                </a:lnTo>
                <a:lnTo>
                  <a:pt x="215379" y="111531"/>
                </a:lnTo>
                <a:close/>
              </a:path>
              <a:path w="563879" h="198754">
                <a:moveTo>
                  <a:pt x="215633" y="197307"/>
                </a:moveTo>
                <a:lnTo>
                  <a:pt x="215468" y="196964"/>
                </a:lnTo>
                <a:lnTo>
                  <a:pt x="215049" y="196850"/>
                </a:lnTo>
                <a:lnTo>
                  <a:pt x="214604" y="196723"/>
                </a:lnTo>
                <a:lnTo>
                  <a:pt x="214274" y="196989"/>
                </a:lnTo>
                <a:lnTo>
                  <a:pt x="214185" y="197421"/>
                </a:lnTo>
                <a:lnTo>
                  <a:pt x="214096" y="197827"/>
                </a:lnTo>
                <a:lnTo>
                  <a:pt x="214287" y="198196"/>
                </a:lnTo>
                <a:lnTo>
                  <a:pt x="214706" y="198310"/>
                </a:lnTo>
                <a:lnTo>
                  <a:pt x="215163" y="198450"/>
                </a:lnTo>
                <a:lnTo>
                  <a:pt x="215417" y="198145"/>
                </a:lnTo>
                <a:lnTo>
                  <a:pt x="215569" y="197739"/>
                </a:lnTo>
                <a:lnTo>
                  <a:pt x="215633" y="197307"/>
                </a:lnTo>
                <a:close/>
              </a:path>
              <a:path w="563879" h="198754">
                <a:moveTo>
                  <a:pt x="216916" y="17538"/>
                </a:moveTo>
                <a:lnTo>
                  <a:pt x="216903" y="16814"/>
                </a:lnTo>
                <a:lnTo>
                  <a:pt x="216903" y="15481"/>
                </a:lnTo>
                <a:lnTo>
                  <a:pt x="215734" y="15062"/>
                </a:lnTo>
                <a:lnTo>
                  <a:pt x="214769" y="14605"/>
                </a:lnTo>
                <a:lnTo>
                  <a:pt x="214058" y="14643"/>
                </a:lnTo>
                <a:lnTo>
                  <a:pt x="213715" y="14973"/>
                </a:lnTo>
                <a:lnTo>
                  <a:pt x="213677" y="15633"/>
                </a:lnTo>
                <a:lnTo>
                  <a:pt x="213664" y="16027"/>
                </a:lnTo>
                <a:lnTo>
                  <a:pt x="213702" y="16383"/>
                </a:lnTo>
                <a:lnTo>
                  <a:pt x="213804" y="16700"/>
                </a:lnTo>
                <a:lnTo>
                  <a:pt x="212509" y="17297"/>
                </a:lnTo>
                <a:lnTo>
                  <a:pt x="213004" y="17805"/>
                </a:lnTo>
                <a:lnTo>
                  <a:pt x="213423" y="18465"/>
                </a:lnTo>
                <a:lnTo>
                  <a:pt x="214033" y="18757"/>
                </a:lnTo>
                <a:lnTo>
                  <a:pt x="214249" y="18859"/>
                </a:lnTo>
                <a:lnTo>
                  <a:pt x="214782" y="18300"/>
                </a:lnTo>
                <a:lnTo>
                  <a:pt x="215226" y="17945"/>
                </a:lnTo>
                <a:lnTo>
                  <a:pt x="215379" y="17995"/>
                </a:lnTo>
                <a:lnTo>
                  <a:pt x="216293" y="18110"/>
                </a:lnTo>
                <a:lnTo>
                  <a:pt x="216916" y="17538"/>
                </a:lnTo>
                <a:close/>
              </a:path>
              <a:path w="563879" h="198754">
                <a:moveTo>
                  <a:pt x="223761" y="69215"/>
                </a:moveTo>
                <a:lnTo>
                  <a:pt x="223672" y="69049"/>
                </a:lnTo>
                <a:lnTo>
                  <a:pt x="223532" y="69049"/>
                </a:lnTo>
                <a:lnTo>
                  <a:pt x="223520" y="69215"/>
                </a:lnTo>
                <a:lnTo>
                  <a:pt x="223761" y="69215"/>
                </a:lnTo>
                <a:close/>
              </a:path>
              <a:path w="563879" h="198754">
                <a:moveTo>
                  <a:pt x="224091" y="63830"/>
                </a:moveTo>
                <a:lnTo>
                  <a:pt x="222669" y="63830"/>
                </a:lnTo>
                <a:lnTo>
                  <a:pt x="221208" y="63652"/>
                </a:lnTo>
                <a:lnTo>
                  <a:pt x="219824" y="63881"/>
                </a:lnTo>
                <a:lnTo>
                  <a:pt x="216852" y="64376"/>
                </a:lnTo>
                <a:lnTo>
                  <a:pt x="216966" y="66598"/>
                </a:lnTo>
                <a:lnTo>
                  <a:pt x="217271" y="69049"/>
                </a:lnTo>
                <a:lnTo>
                  <a:pt x="223532" y="69049"/>
                </a:lnTo>
                <a:lnTo>
                  <a:pt x="223710" y="67310"/>
                </a:lnTo>
                <a:lnTo>
                  <a:pt x="224091" y="63830"/>
                </a:lnTo>
                <a:close/>
              </a:path>
              <a:path w="563879" h="198754">
                <a:moveTo>
                  <a:pt x="227812" y="69215"/>
                </a:moveTo>
                <a:lnTo>
                  <a:pt x="223774" y="69215"/>
                </a:lnTo>
                <a:lnTo>
                  <a:pt x="224396" y="70408"/>
                </a:lnTo>
                <a:lnTo>
                  <a:pt x="226148" y="73723"/>
                </a:lnTo>
                <a:lnTo>
                  <a:pt x="226898" y="71716"/>
                </a:lnTo>
                <a:lnTo>
                  <a:pt x="227812" y="69215"/>
                </a:lnTo>
                <a:close/>
              </a:path>
              <a:path w="563879" h="198754">
                <a:moveTo>
                  <a:pt x="230187" y="66192"/>
                </a:moveTo>
                <a:lnTo>
                  <a:pt x="230174" y="65760"/>
                </a:lnTo>
                <a:lnTo>
                  <a:pt x="230035" y="65316"/>
                </a:lnTo>
                <a:lnTo>
                  <a:pt x="229717" y="65112"/>
                </a:lnTo>
                <a:lnTo>
                  <a:pt x="229108" y="65443"/>
                </a:lnTo>
                <a:lnTo>
                  <a:pt x="228904" y="65735"/>
                </a:lnTo>
                <a:lnTo>
                  <a:pt x="228879" y="65951"/>
                </a:lnTo>
                <a:lnTo>
                  <a:pt x="228841" y="66408"/>
                </a:lnTo>
                <a:lnTo>
                  <a:pt x="229120" y="66725"/>
                </a:lnTo>
                <a:lnTo>
                  <a:pt x="229590" y="66649"/>
                </a:lnTo>
                <a:lnTo>
                  <a:pt x="230022" y="66560"/>
                </a:lnTo>
                <a:lnTo>
                  <a:pt x="230187" y="66192"/>
                </a:lnTo>
                <a:close/>
              </a:path>
              <a:path w="563879" h="198754">
                <a:moveTo>
                  <a:pt x="243992" y="135851"/>
                </a:moveTo>
                <a:lnTo>
                  <a:pt x="243967" y="134543"/>
                </a:lnTo>
                <a:lnTo>
                  <a:pt x="243560" y="133972"/>
                </a:lnTo>
                <a:lnTo>
                  <a:pt x="241223" y="133972"/>
                </a:lnTo>
                <a:lnTo>
                  <a:pt x="240144" y="133032"/>
                </a:lnTo>
                <a:lnTo>
                  <a:pt x="238810" y="131089"/>
                </a:lnTo>
                <a:lnTo>
                  <a:pt x="238061" y="130873"/>
                </a:lnTo>
                <a:lnTo>
                  <a:pt x="236943" y="131025"/>
                </a:lnTo>
                <a:lnTo>
                  <a:pt x="236740" y="131089"/>
                </a:lnTo>
                <a:lnTo>
                  <a:pt x="236156" y="131203"/>
                </a:lnTo>
                <a:lnTo>
                  <a:pt x="232689" y="133223"/>
                </a:lnTo>
                <a:lnTo>
                  <a:pt x="232676" y="139788"/>
                </a:lnTo>
                <a:lnTo>
                  <a:pt x="235623" y="141655"/>
                </a:lnTo>
                <a:lnTo>
                  <a:pt x="236372" y="142125"/>
                </a:lnTo>
                <a:lnTo>
                  <a:pt x="237020" y="141909"/>
                </a:lnTo>
                <a:lnTo>
                  <a:pt x="238188" y="140843"/>
                </a:lnTo>
                <a:lnTo>
                  <a:pt x="238823" y="140220"/>
                </a:lnTo>
                <a:lnTo>
                  <a:pt x="240118" y="137972"/>
                </a:lnTo>
                <a:lnTo>
                  <a:pt x="240449" y="135915"/>
                </a:lnTo>
                <a:lnTo>
                  <a:pt x="243560" y="136486"/>
                </a:lnTo>
                <a:lnTo>
                  <a:pt x="243992" y="135851"/>
                </a:lnTo>
                <a:close/>
              </a:path>
              <a:path w="563879" h="198754">
                <a:moveTo>
                  <a:pt x="252310" y="70624"/>
                </a:moveTo>
                <a:lnTo>
                  <a:pt x="251764" y="64808"/>
                </a:lnTo>
                <a:lnTo>
                  <a:pt x="249428" y="66840"/>
                </a:lnTo>
                <a:lnTo>
                  <a:pt x="249593" y="66586"/>
                </a:lnTo>
                <a:lnTo>
                  <a:pt x="249669" y="66255"/>
                </a:lnTo>
                <a:lnTo>
                  <a:pt x="249656" y="65265"/>
                </a:lnTo>
                <a:lnTo>
                  <a:pt x="249415" y="64693"/>
                </a:lnTo>
                <a:lnTo>
                  <a:pt x="247942" y="64490"/>
                </a:lnTo>
                <a:lnTo>
                  <a:pt x="247383" y="64973"/>
                </a:lnTo>
                <a:lnTo>
                  <a:pt x="247256" y="66560"/>
                </a:lnTo>
                <a:lnTo>
                  <a:pt x="247611" y="67170"/>
                </a:lnTo>
                <a:lnTo>
                  <a:pt x="248462" y="67335"/>
                </a:lnTo>
                <a:lnTo>
                  <a:pt x="248691" y="67310"/>
                </a:lnTo>
                <a:lnTo>
                  <a:pt x="248869" y="67259"/>
                </a:lnTo>
                <a:lnTo>
                  <a:pt x="249021" y="67183"/>
                </a:lnTo>
                <a:lnTo>
                  <a:pt x="247954" y="68122"/>
                </a:lnTo>
                <a:lnTo>
                  <a:pt x="245351" y="70370"/>
                </a:lnTo>
                <a:lnTo>
                  <a:pt x="252310" y="70624"/>
                </a:lnTo>
                <a:close/>
              </a:path>
              <a:path w="563879" h="198754">
                <a:moveTo>
                  <a:pt x="253492" y="137896"/>
                </a:moveTo>
                <a:lnTo>
                  <a:pt x="253047" y="137325"/>
                </a:lnTo>
                <a:lnTo>
                  <a:pt x="251574" y="137109"/>
                </a:lnTo>
                <a:lnTo>
                  <a:pt x="251079" y="137668"/>
                </a:lnTo>
                <a:lnTo>
                  <a:pt x="250875" y="139230"/>
                </a:lnTo>
                <a:lnTo>
                  <a:pt x="251294" y="139788"/>
                </a:lnTo>
                <a:lnTo>
                  <a:pt x="252082" y="139865"/>
                </a:lnTo>
                <a:lnTo>
                  <a:pt x="252844" y="139941"/>
                </a:lnTo>
                <a:lnTo>
                  <a:pt x="253352" y="139496"/>
                </a:lnTo>
                <a:lnTo>
                  <a:pt x="253492" y="138658"/>
                </a:lnTo>
                <a:lnTo>
                  <a:pt x="253492" y="137896"/>
                </a:lnTo>
                <a:close/>
              </a:path>
              <a:path w="563879" h="198754">
                <a:moveTo>
                  <a:pt x="259130" y="50279"/>
                </a:moveTo>
                <a:lnTo>
                  <a:pt x="258038" y="47028"/>
                </a:lnTo>
                <a:lnTo>
                  <a:pt x="253834" y="43561"/>
                </a:lnTo>
                <a:lnTo>
                  <a:pt x="251231" y="53797"/>
                </a:lnTo>
                <a:lnTo>
                  <a:pt x="249847" y="53022"/>
                </a:lnTo>
                <a:lnTo>
                  <a:pt x="249936" y="52857"/>
                </a:lnTo>
                <a:lnTo>
                  <a:pt x="249986" y="52654"/>
                </a:lnTo>
                <a:lnTo>
                  <a:pt x="250075" y="51777"/>
                </a:lnTo>
                <a:lnTo>
                  <a:pt x="249555" y="51396"/>
                </a:lnTo>
                <a:lnTo>
                  <a:pt x="248500" y="51409"/>
                </a:lnTo>
                <a:lnTo>
                  <a:pt x="248132" y="51612"/>
                </a:lnTo>
                <a:lnTo>
                  <a:pt x="247929" y="51955"/>
                </a:lnTo>
                <a:lnTo>
                  <a:pt x="246075" y="50927"/>
                </a:lnTo>
                <a:lnTo>
                  <a:pt x="243319" y="56489"/>
                </a:lnTo>
                <a:lnTo>
                  <a:pt x="246494" y="57137"/>
                </a:lnTo>
                <a:lnTo>
                  <a:pt x="249072" y="57391"/>
                </a:lnTo>
                <a:lnTo>
                  <a:pt x="251155" y="57264"/>
                </a:lnTo>
                <a:lnTo>
                  <a:pt x="251333" y="57467"/>
                </a:lnTo>
                <a:lnTo>
                  <a:pt x="251574" y="57607"/>
                </a:lnTo>
                <a:lnTo>
                  <a:pt x="251942" y="57645"/>
                </a:lnTo>
                <a:lnTo>
                  <a:pt x="252450" y="57569"/>
                </a:lnTo>
                <a:lnTo>
                  <a:pt x="252780" y="57353"/>
                </a:lnTo>
                <a:lnTo>
                  <a:pt x="252984" y="57035"/>
                </a:lnTo>
                <a:lnTo>
                  <a:pt x="255295" y="56565"/>
                </a:lnTo>
                <a:lnTo>
                  <a:pt x="256768" y="55435"/>
                </a:lnTo>
                <a:lnTo>
                  <a:pt x="257581" y="53670"/>
                </a:lnTo>
                <a:lnTo>
                  <a:pt x="259130" y="50279"/>
                </a:lnTo>
                <a:close/>
              </a:path>
              <a:path w="563879" h="198754">
                <a:moveTo>
                  <a:pt x="261416" y="66522"/>
                </a:moveTo>
                <a:lnTo>
                  <a:pt x="261150" y="66167"/>
                </a:lnTo>
                <a:lnTo>
                  <a:pt x="260540" y="65900"/>
                </a:lnTo>
                <a:lnTo>
                  <a:pt x="260083" y="66027"/>
                </a:lnTo>
                <a:lnTo>
                  <a:pt x="259892" y="66408"/>
                </a:lnTo>
                <a:lnTo>
                  <a:pt x="259664" y="66852"/>
                </a:lnTo>
                <a:lnTo>
                  <a:pt x="259956" y="67144"/>
                </a:lnTo>
                <a:lnTo>
                  <a:pt x="260400" y="67246"/>
                </a:lnTo>
                <a:lnTo>
                  <a:pt x="260858" y="67271"/>
                </a:lnTo>
                <a:lnTo>
                  <a:pt x="261239" y="67106"/>
                </a:lnTo>
                <a:lnTo>
                  <a:pt x="261366" y="66675"/>
                </a:lnTo>
                <a:lnTo>
                  <a:pt x="261416" y="66522"/>
                </a:lnTo>
                <a:close/>
              </a:path>
              <a:path w="563879" h="198754">
                <a:moveTo>
                  <a:pt x="266903" y="129844"/>
                </a:moveTo>
                <a:lnTo>
                  <a:pt x="266877" y="129108"/>
                </a:lnTo>
                <a:lnTo>
                  <a:pt x="266865" y="128333"/>
                </a:lnTo>
                <a:lnTo>
                  <a:pt x="266446" y="127774"/>
                </a:lnTo>
                <a:lnTo>
                  <a:pt x="265607" y="127863"/>
                </a:lnTo>
                <a:lnTo>
                  <a:pt x="264807" y="127939"/>
                </a:lnTo>
                <a:lnTo>
                  <a:pt x="264401" y="128473"/>
                </a:lnTo>
                <a:lnTo>
                  <a:pt x="264490" y="129273"/>
                </a:lnTo>
                <a:lnTo>
                  <a:pt x="264579" y="129997"/>
                </a:lnTo>
                <a:lnTo>
                  <a:pt x="264883" y="130581"/>
                </a:lnTo>
                <a:lnTo>
                  <a:pt x="265734" y="130581"/>
                </a:lnTo>
                <a:lnTo>
                  <a:pt x="266547" y="130403"/>
                </a:lnTo>
                <a:lnTo>
                  <a:pt x="266903" y="129844"/>
                </a:lnTo>
                <a:close/>
              </a:path>
              <a:path w="563879" h="198754">
                <a:moveTo>
                  <a:pt x="303377" y="128422"/>
                </a:moveTo>
                <a:lnTo>
                  <a:pt x="302958" y="128181"/>
                </a:lnTo>
                <a:lnTo>
                  <a:pt x="302501" y="128143"/>
                </a:lnTo>
                <a:lnTo>
                  <a:pt x="302272" y="128130"/>
                </a:lnTo>
                <a:lnTo>
                  <a:pt x="301879" y="128320"/>
                </a:lnTo>
                <a:lnTo>
                  <a:pt x="301828" y="128498"/>
                </a:lnTo>
                <a:lnTo>
                  <a:pt x="301675" y="128981"/>
                </a:lnTo>
                <a:lnTo>
                  <a:pt x="301967" y="129286"/>
                </a:lnTo>
                <a:lnTo>
                  <a:pt x="302463" y="129387"/>
                </a:lnTo>
                <a:lnTo>
                  <a:pt x="302704" y="129247"/>
                </a:lnTo>
                <a:lnTo>
                  <a:pt x="303060" y="129171"/>
                </a:lnTo>
                <a:lnTo>
                  <a:pt x="303149" y="128968"/>
                </a:lnTo>
                <a:lnTo>
                  <a:pt x="303377" y="128422"/>
                </a:lnTo>
                <a:close/>
              </a:path>
              <a:path w="563879" h="198754">
                <a:moveTo>
                  <a:pt x="303618" y="120929"/>
                </a:moveTo>
                <a:lnTo>
                  <a:pt x="303428" y="118262"/>
                </a:lnTo>
                <a:lnTo>
                  <a:pt x="302945" y="117500"/>
                </a:lnTo>
                <a:lnTo>
                  <a:pt x="301726" y="117411"/>
                </a:lnTo>
                <a:lnTo>
                  <a:pt x="300024" y="117602"/>
                </a:lnTo>
                <a:lnTo>
                  <a:pt x="299212" y="118681"/>
                </a:lnTo>
                <a:lnTo>
                  <a:pt x="299173" y="120256"/>
                </a:lnTo>
                <a:lnTo>
                  <a:pt x="299135" y="121615"/>
                </a:lnTo>
                <a:lnTo>
                  <a:pt x="299631" y="122847"/>
                </a:lnTo>
                <a:lnTo>
                  <a:pt x="302323" y="123075"/>
                </a:lnTo>
                <a:lnTo>
                  <a:pt x="303618" y="120929"/>
                </a:lnTo>
                <a:close/>
              </a:path>
              <a:path w="563879" h="198754">
                <a:moveTo>
                  <a:pt x="306501" y="191985"/>
                </a:moveTo>
                <a:lnTo>
                  <a:pt x="306260" y="191122"/>
                </a:lnTo>
                <a:lnTo>
                  <a:pt x="305219" y="191109"/>
                </a:lnTo>
                <a:lnTo>
                  <a:pt x="304126" y="191109"/>
                </a:lnTo>
                <a:lnTo>
                  <a:pt x="303961" y="192100"/>
                </a:lnTo>
                <a:lnTo>
                  <a:pt x="303987" y="192925"/>
                </a:lnTo>
                <a:lnTo>
                  <a:pt x="304012" y="193814"/>
                </a:lnTo>
                <a:lnTo>
                  <a:pt x="304431" y="194576"/>
                </a:lnTo>
                <a:lnTo>
                  <a:pt x="306451" y="194386"/>
                </a:lnTo>
                <a:lnTo>
                  <a:pt x="306438" y="193611"/>
                </a:lnTo>
                <a:lnTo>
                  <a:pt x="306451" y="192900"/>
                </a:lnTo>
                <a:lnTo>
                  <a:pt x="306501" y="191985"/>
                </a:lnTo>
                <a:close/>
              </a:path>
              <a:path w="563879" h="198754">
                <a:moveTo>
                  <a:pt x="306819" y="65951"/>
                </a:moveTo>
                <a:lnTo>
                  <a:pt x="306806" y="65493"/>
                </a:lnTo>
                <a:lnTo>
                  <a:pt x="306781" y="65011"/>
                </a:lnTo>
                <a:lnTo>
                  <a:pt x="306501" y="64744"/>
                </a:lnTo>
                <a:lnTo>
                  <a:pt x="305993" y="64757"/>
                </a:lnTo>
                <a:lnTo>
                  <a:pt x="305536" y="64871"/>
                </a:lnTo>
                <a:lnTo>
                  <a:pt x="305308" y="65189"/>
                </a:lnTo>
                <a:lnTo>
                  <a:pt x="305333" y="66128"/>
                </a:lnTo>
                <a:lnTo>
                  <a:pt x="305638" y="66446"/>
                </a:lnTo>
                <a:lnTo>
                  <a:pt x="306120" y="66370"/>
                </a:lnTo>
                <a:lnTo>
                  <a:pt x="306578" y="66306"/>
                </a:lnTo>
                <a:lnTo>
                  <a:pt x="306819" y="65951"/>
                </a:lnTo>
                <a:close/>
              </a:path>
              <a:path w="563879" h="198754">
                <a:moveTo>
                  <a:pt x="316395" y="70929"/>
                </a:moveTo>
                <a:lnTo>
                  <a:pt x="315772" y="69570"/>
                </a:lnTo>
                <a:lnTo>
                  <a:pt x="312000" y="72161"/>
                </a:lnTo>
                <a:lnTo>
                  <a:pt x="310781" y="74269"/>
                </a:lnTo>
                <a:lnTo>
                  <a:pt x="309029" y="76327"/>
                </a:lnTo>
                <a:lnTo>
                  <a:pt x="313702" y="78320"/>
                </a:lnTo>
                <a:lnTo>
                  <a:pt x="313842" y="73837"/>
                </a:lnTo>
                <a:lnTo>
                  <a:pt x="316001" y="72847"/>
                </a:lnTo>
                <a:lnTo>
                  <a:pt x="316128" y="72910"/>
                </a:lnTo>
                <a:lnTo>
                  <a:pt x="316103" y="72771"/>
                </a:lnTo>
                <a:lnTo>
                  <a:pt x="316395" y="70929"/>
                </a:lnTo>
                <a:close/>
              </a:path>
              <a:path w="563879" h="198754">
                <a:moveTo>
                  <a:pt x="317195" y="124853"/>
                </a:moveTo>
                <a:lnTo>
                  <a:pt x="317169" y="123342"/>
                </a:lnTo>
                <a:lnTo>
                  <a:pt x="317157" y="121653"/>
                </a:lnTo>
                <a:lnTo>
                  <a:pt x="315798" y="120154"/>
                </a:lnTo>
                <a:lnTo>
                  <a:pt x="314337" y="120192"/>
                </a:lnTo>
                <a:lnTo>
                  <a:pt x="312559" y="120243"/>
                </a:lnTo>
                <a:lnTo>
                  <a:pt x="311340" y="121412"/>
                </a:lnTo>
                <a:lnTo>
                  <a:pt x="311429" y="125399"/>
                </a:lnTo>
                <a:lnTo>
                  <a:pt x="312381" y="126796"/>
                </a:lnTo>
                <a:lnTo>
                  <a:pt x="315366" y="126834"/>
                </a:lnTo>
                <a:lnTo>
                  <a:pt x="317195" y="124853"/>
                </a:lnTo>
                <a:close/>
              </a:path>
              <a:path w="563879" h="198754">
                <a:moveTo>
                  <a:pt x="317195" y="83223"/>
                </a:moveTo>
                <a:lnTo>
                  <a:pt x="316649" y="82397"/>
                </a:lnTo>
                <a:lnTo>
                  <a:pt x="315214" y="80213"/>
                </a:lnTo>
                <a:lnTo>
                  <a:pt x="312889" y="81165"/>
                </a:lnTo>
                <a:lnTo>
                  <a:pt x="310197" y="81432"/>
                </a:lnTo>
                <a:lnTo>
                  <a:pt x="315429" y="87884"/>
                </a:lnTo>
                <a:lnTo>
                  <a:pt x="316090" y="85153"/>
                </a:lnTo>
                <a:lnTo>
                  <a:pt x="317195" y="83223"/>
                </a:lnTo>
                <a:close/>
              </a:path>
              <a:path w="563879" h="198754">
                <a:moveTo>
                  <a:pt x="321640" y="127609"/>
                </a:moveTo>
                <a:lnTo>
                  <a:pt x="321449" y="127254"/>
                </a:lnTo>
                <a:lnTo>
                  <a:pt x="321068" y="127038"/>
                </a:lnTo>
                <a:lnTo>
                  <a:pt x="320675" y="126809"/>
                </a:lnTo>
                <a:lnTo>
                  <a:pt x="320268" y="126923"/>
                </a:lnTo>
                <a:lnTo>
                  <a:pt x="319722" y="127711"/>
                </a:lnTo>
                <a:lnTo>
                  <a:pt x="319913" y="128104"/>
                </a:lnTo>
                <a:lnTo>
                  <a:pt x="320700" y="128536"/>
                </a:lnTo>
                <a:lnTo>
                  <a:pt x="321081" y="128409"/>
                </a:lnTo>
                <a:lnTo>
                  <a:pt x="321373" y="128066"/>
                </a:lnTo>
                <a:lnTo>
                  <a:pt x="321640" y="127609"/>
                </a:lnTo>
                <a:close/>
              </a:path>
              <a:path w="563879" h="198754">
                <a:moveTo>
                  <a:pt x="327406" y="46977"/>
                </a:moveTo>
                <a:lnTo>
                  <a:pt x="327253" y="45326"/>
                </a:lnTo>
                <a:lnTo>
                  <a:pt x="326771" y="44881"/>
                </a:lnTo>
                <a:lnTo>
                  <a:pt x="325894" y="44894"/>
                </a:lnTo>
                <a:lnTo>
                  <a:pt x="325031" y="45072"/>
                </a:lnTo>
                <a:lnTo>
                  <a:pt x="324904" y="45758"/>
                </a:lnTo>
                <a:lnTo>
                  <a:pt x="324993" y="46482"/>
                </a:lnTo>
                <a:lnTo>
                  <a:pt x="325056" y="47091"/>
                </a:lnTo>
                <a:lnTo>
                  <a:pt x="325462" y="47574"/>
                </a:lnTo>
                <a:lnTo>
                  <a:pt x="326885" y="47459"/>
                </a:lnTo>
                <a:lnTo>
                  <a:pt x="327406" y="46977"/>
                </a:lnTo>
                <a:close/>
              </a:path>
              <a:path w="563879" h="198754">
                <a:moveTo>
                  <a:pt x="329996" y="133070"/>
                </a:moveTo>
                <a:lnTo>
                  <a:pt x="329539" y="132549"/>
                </a:lnTo>
                <a:lnTo>
                  <a:pt x="328142" y="132461"/>
                </a:lnTo>
                <a:lnTo>
                  <a:pt x="327634" y="132803"/>
                </a:lnTo>
                <a:lnTo>
                  <a:pt x="327431" y="134366"/>
                </a:lnTo>
                <a:lnTo>
                  <a:pt x="327939" y="134861"/>
                </a:lnTo>
                <a:lnTo>
                  <a:pt x="328714" y="134924"/>
                </a:lnTo>
                <a:lnTo>
                  <a:pt x="329298" y="134962"/>
                </a:lnTo>
                <a:lnTo>
                  <a:pt x="329819" y="134632"/>
                </a:lnTo>
                <a:lnTo>
                  <a:pt x="329831" y="134493"/>
                </a:lnTo>
                <a:lnTo>
                  <a:pt x="329996" y="133070"/>
                </a:lnTo>
                <a:close/>
              </a:path>
              <a:path w="563879" h="198754">
                <a:moveTo>
                  <a:pt x="331914" y="125730"/>
                </a:moveTo>
                <a:lnTo>
                  <a:pt x="331762" y="125539"/>
                </a:lnTo>
                <a:lnTo>
                  <a:pt x="331609" y="125209"/>
                </a:lnTo>
                <a:lnTo>
                  <a:pt x="330949" y="125120"/>
                </a:lnTo>
                <a:lnTo>
                  <a:pt x="330631" y="125399"/>
                </a:lnTo>
                <a:lnTo>
                  <a:pt x="330784" y="125895"/>
                </a:lnTo>
                <a:lnTo>
                  <a:pt x="330835" y="126060"/>
                </a:lnTo>
                <a:lnTo>
                  <a:pt x="331216" y="126238"/>
                </a:lnTo>
                <a:lnTo>
                  <a:pt x="331431" y="126225"/>
                </a:lnTo>
                <a:lnTo>
                  <a:pt x="331609" y="126199"/>
                </a:lnTo>
                <a:lnTo>
                  <a:pt x="331762" y="125907"/>
                </a:lnTo>
                <a:lnTo>
                  <a:pt x="331914" y="125730"/>
                </a:lnTo>
                <a:close/>
              </a:path>
              <a:path w="563879" h="198754">
                <a:moveTo>
                  <a:pt x="339217" y="84569"/>
                </a:moveTo>
                <a:lnTo>
                  <a:pt x="338810" y="82384"/>
                </a:lnTo>
                <a:lnTo>
                  <a:pt x="338594" y="81292"/>
                </a:lnTo>
                <a:lnTo>
                  <a:pt x="338226" y="81368"/>
                </a:lnTo>
                <a:lnTo>
                  <a:pt x="337858" y="81432"/>
                </a:lnTo>
                <a:lnTo>
                  <a:pt x="337489" y="81508"/>
                </a:lnTo>
                <a:lnTo>
                  <a:pt x="337705" y="82600"/>
                </a:lnTo>
                <a:lnTo>
                  <a:pt x="337934" y="83693"/>
                </a:lnTo>
                <a:lnTo>
                  <a:pt x="338150" y="84772"/>
                </a:lnTo>
                <a:lnTo>
                  <a:pt x="338505" y="84709"/>
                </a:lnTo>
                <a:lnTo>
                  <a:pt x="338861" y="84632"/>
                </a:lnTo>
                <a:lnTo>
                  <a:pt x="339217" y="84569"/>
                </a:lnTo>
                <a:close/>
              </a:path>
              <a:path w="563879" h="198754">
                <a:moveTo>
                  <a:pt x="342493" y="63271"/>
                </a:moveTo>
                <a:lnTo>
                  <a:pt x="341160" y="61620"/>
                </a:lnTo>
                <a:lnTo>
                  <a:pt x="338721" y="61671"/>
                </a:lnTo>
                <a:lnTo>
                  <a:pt x="339204" y="60109"/>
                </a:lnTo>
                <a:lnTo>
                  <a:pt x="339839" y="59029"/>
                </a:lnTo>
                <a:lnTo>
                  <a:pt x="336003" y="56362"/>
                </a:lnTo>
                <a:lnTo>
                  <a:pt x="329361" y="58635"/>
                </a:lnTo>
                <a:lnTo>
                  <a:pt x="329488" y="51282"/>
                </a:lnTo>
                <a:lnTo>
                  <a:pt x="325920" y="52400"/>
                </a:lnTo>
                <a:lnTo>
                  <a:pt x="322046" y="54038"/>
                </a:lnTo>
                <a:lnTo>
                  <a:pt x="322440" y="60617"/>
                </a:lnTo>
                <a:lnTo>
                  <a:pt x="320052" y="63754"/>
                </a:lnTo>
                <a:lnTo>
                  <a:pt x="321678" y="72034"/>
                </a:lnTo>
                <a:lnTo>
                  <a:pt x="321233" y="72174"/>
                </a:lnTo>
                <a:lnTo>
                  <a:pt x="316128" y="72923"/>
                </a:lnTo>
                <a:lnTo>
                  <a:pt x="317271" y="79819"/>
                </a:lnTo>
                <a:lnTo>
                  <a:pt x="318185" y="80670"/>
                </a:lnTo>
                <a:lnTo>
                  <a:pt x="326390" y="82588"/>
                </a:lnTo>
                <a:lnTo>
                  <a:pt x="331101" y="76568"/>
                </a:lnTo>
                <a:lnTo>
                  <a:pt x="338264" y="76682"/>
                </a:lnTo>
                <a:lnTo>
                  <a:pt x="339394" y="75476"/>
                </a:lnTo>
                <a:lnTo>
                  <a:pt x="337489" y="69088"/>
                </a:lnTo>
                <a:lnTo>
                  <a:pt x="333413" y="73329"/>
                </a:lnTo>
                <a:lnTo>
                  <a:pt x="327990" y="71653"/>
                </a:lnTo>
                <a:lnTo>
                  <a:pt x="323075" y="73444"/>
                </a:lnTo>
                <a:lnTo>
                  <a:pt x="324040" y="68516"/>
                </a:lnTo>
                <a:lnTo>
                  <a:pt x="325234" y="66217"/>
                </a:lnTo>
                <a:lnTo>
                  <a:pt x="332092" y="65392"/>
                </a:lnTo>
                <a:lnTo>
                  <a:pt x="334340" y="62217"/>
                </a:lnTo>
                <a:lnTo>
                  <a:pt x="337667" y="62052"/>
                </a:lnTo>
                <a:lnTo>
                  <a:pt x="336804" y="63131"/>
                </a:lnTo>
                <a:lnTo>
                  <a:pt x="336943" y="64897"/>
                </a:lnTo>
                <a:lnTo>
                  <a:pt x="337083" y="66586"/>
                </a:lnTo>
                <a:lnTo>
                  <a:pt x="338493" y="68173"/>
                </a:lnTo>
                <a:lnTo>
                  <a:pt x="341122" y="68072"/>
                </a:lnTo>
                <a:lnTo>
                  <a:pt x="342430" y="66649"/>
                </a:lnTo>
                <a:lnTo>
                  <a:pt x="342493" y="63271"/>
                </a:lnTo>
                <a:close/>
              </a:path>
              <a:path w="563879" h="198754">
                <a:moveTo>
                  <a:pt x="345655" y="137617"/>
                </a:moveTo>
                <a:lnTo>
                  <a:pt x="345630" y="135534"/>
                </a:lnTo>
                <a:lnTo>
                  <a:pt x="345135" y="134683"/>
                </a:lnTo>
                <a:lnTo>
                  <a:pt x="342633" y="134632"/>
                </a:lnTo>
                <a:lnTo>
                  <a:pt x="342506" y="135750"/>
                </a:lnTo>
                <a:lnTo>
                  <a:pt x="342493" y="136728"/>
                </a:lnTo>
                <a:lnTo>
                  <a:pt x="342493" y="137706"/>
                </a:lnTo>
                <a:lnTo>
                  <a:pt x="343154" y="138176"/>
                </a:lnTo>
                <a:lnTo>
                  <a:pt x="344322" y="138264"/>
                </a:lnTo>
                <a:lnTo>
                  <a:pt x="344995" y="138061"/>
                </a:lnTo>
                <a:lnTo>
                  <a:pt x="345655" y="137617"/>
                </a:lnTo>
                <a:close/>
              </a:path>
              <a:path w="563879" h="198754">
                <a:moveTo>
                  <a:pt x="347929" y="71831"/>
                </a:moveTo>
                <a:lnTo>
                  <a:pt x="343992" y="74320"/>
                </a:lnTo>
                <a:lnTo>
                  <a:pt x="341947" y="75603"/>
                </a:lnTo>
                <a:lnTo>
                  <a:pt x="345503" y="77076"/>
                </a:lnTo>
                <a:lnTo>
                  <a:pt x="347116" y="76441"/>
                </a:lnTo>
                <a:lnTo>
                  <a:pt x="347929" y="71831"/>
                </a:lnTo>
                <a:close/>
              </a:path>
              <a:path w="563879" h="198754">
                <a:moveTo>
                  <a:pt x="349961" y="68135"/>
                </a:moveTo>
                <a:lnTo>
                  <a:pt x="345808" y="65887"/>
                </a:lnTo>
                <a:lnTo>
                  <a:pt x="346519" y="70281"/>
                </a:lnTo>
                <a:lnTo>
                  <a:pt x="349961" y="68135"/>
                </a:lnTo>
                <a:close/>
              </a:path>
              <a:path w="563879" h="198754">
                <a:moveTo>
                  <a:pt x="366903" y="140119"/>
                </a:moveTo>
                <a:lnTo>
                  <a:pt x="366864" y="139636"/>
                </a:lnTo>
                <a:lnTo>
                  <a:pt x="366852" y="139420"/>
                </a:lnTo>
                <a:lnTo>
                  <a:pt x="366598" y="139128"/>
                </a:lnTo>
                <a:lnTo>
                  <a:pt x="365963" y="138887"/>
                </a:lnTo>
                <a:lnTo>
                  <a:pt x="365569" y="139103"/>
                </a:lnTo>
                <a:lnTo>
                  <a:pt x="365455" y="139534"/>
                </a:lnTo>
                <a:lnTo>
                  <a:pt x="365340" y="140004"/>
                </a:lnTo>
                <a:lnTo>
                  <a:pt x="365645" y="140284"/>
                </a:lnTo>
                <a:lnTo>
                  <a:pt x="366102" y="140373"/>
                </a:lnTo>
                <a:lnTo>
                  <a:pt x="366585" y="140360"/>
                </a:lnTo>
                <a:lnTo>
                  <a:pt x="366903" y="140119"/>
                </a:lnTo>
                <a:close/>
              </a:path>
              <a:path w="563879" h="198754">
                <a:moveTo>
                  <a:pt x="367868" y="136550"/>
                </a:moveTo>
                <a:lnTo>
                  <a:pt x="367779" y="133794"/>
                </a:lnTo>
                <a:lnTo>
                  <a:pt x="367487" y="132969"/>
                </a:lnTo>
                <a:lnTo>
                  <a:pt x="367652" y="131445"/>
                </a:lnTo>
                <a:lnTo>
                  <a:pt x="364451" y="131292"/>
                </a:lnTo>
                <a:lnTo>
                  <a:pt x="363423" y="131737"/>
                </a:lnTo>
                <a:lnTo>
                  <a:pt x="362724" y="134645"/>
                </a:lnTo>
                <a:lnTo>
                  <a:pt x="362165" y="135953"/>
                </a:lnTo>
                <a:lnTo>
                  <a:pt x="361784" y="137299"/>
                </a:lnTo>
                <a:lnTo>
                  <a:pt x="361569" y="138125"/>
                </a:lnTo>
                <a:lnTo>
                  <a:pt x="361988" y="138658"/>
                </a:lnTo>
                <a:lnTo>
                  <a:pt x="362839" y="138734"/>
                </a:lnTo>
                <a:lnTo>
                  <a:pt x="365315" y="138938"/>
                </a:lnTo>
                <a:lnTo>
                  <a:pt x="367868" y="136550"/>
                </a:lnTo>
                <a:close/>
              </a:path>
              <a:path w="563879" h="198754">
                <a:moveTo>
                  <a:pt x="370827" y="74523"/>
                </a:moveTo>
                <a:lnTo>
                  <a:pt x="370624" y="74168"/>
                </a:lnTo>
                <a:lnTo>
                  <a:pt x="370166" y="74104"/>
                </a:lnTo>
                <a:lnTo>
                  <a:pt x="369963" y="74079"/>
                </a:lnTo>
                <a:lnTo>
                  <a:pt x="369646" y="74244"/>
                </a:lnTo>
                <a:lnTo>
                  <a:pt x="369531" y="74434"/>
                </a:lnTo>
                <a:lnTo>
                  <a:pt x="369303" y="74803"/>
                </a:lnTo>
                <a:lnTo>
                  <a:pt x="369430" y="75209"/>
                </a:lnTo>
                <a:lnTo>
                  <a:pt x="369824" y="75399"/>
                </a:lnTo>
                <a:lnTo>
                  <a:pt x="370243" y="75603"/>
                </a:lnTo>
                <a:lnTo>
                  <a:pt x="370573" y="75412"/>
                </a:lnTo>
                <a:lnTo>
                  <a:pt x="370763" y="74993"/>
                </a:lnTo>
                <a:lnTo>
                  <a:pt x="370827" y="74523"/>
                </a:lnTo>
                <a:close/>
              </a:path>
              <a:path w="563879" h="198754">
                <a:moveTo>
                  <a:pt x="379031" y="84975"/>
                </a:moveTo>
                <a:lnTo>
                  <a:pt x="378155" y="81699"/>
                </a:lnTo>
                <a:lnTo>
                  <a:pt x="377012" y="80873"/>
                </a:lnTo>
                <a:lnTo>
                  <a:pt x="376491" y="80987"/>
                </a:lnTo>
                <a:lnTo>
                  <a:pt x="373951" y="81521"/>
                </a:lnTo>
                <a:lnTo>
                  <a:pt x="373799" y="83324"/>
                </a:lnTo>
                <a:lnTo>
                  <a:pt x="374637" y="85864"/>
                </a:lnTo>
                <a:lnTo>
                  <a:pt x="377228" y="85572"/>
                </a:lnTo>
                <a:lnTo>
                  <a:pt x="379031" y="84975"/>
                </a:lnTo>
                <a:close/>
              </a:path>
              <a:path w="563879" h="198754">
                <a:moveTo>
                  <a:pt x="383590" y="109626"/>
                </a:moveTo>
                <a:lnTo>
                  <a:pt x="383425" y="108750"/>
                </a:lnTo>
                <a:lnTo>
                  <a:pt x="382384" y="108559"/>
                </a:lnTo>
                <a:lnTo>
                  <a:pt x="381736" y="108432"/>
                </a:lnTo>
                <a:lnTo>
                  <a:pt x="381381" y="108978"/>
                </a:lnTo>
                <a:lnTo>
                  <a:pt x="380873" y="110553"/>
                </a:lnTo>
                <a:lnTo>
                  <a:pt x="381368" y="111125"/>
                </a:lnTo>
                <a:lnTo>
                  <a:pt x="382358" y="111340"/>
                </a:lnTo>
                <a:lnTo>
                  <a:pt x="382981" y="111379"/>
                </a:lnTo>
                <a:lnTo>
                  <a:pt x="383527" y="111239"/>
                </a:lnTo>
                <a:lnTo>
                  <a:pt x="383552" y="110502"/>
                </a:lnTo>
                <a:lnTo>
                  <a:pt x="383590" y="109626"/>
                </a:lnTo>
                <a:close/>
              </a:path>
              <a:path w="563879" h="198754">
                <a:moveTo>
                  <a:pt x="389915" y="63284"/>
                </a:moveTo>
                <a:lnTo>
                  <a:pt x="388404" y="61963"/>
                </a:lnTo>
                <a:lnTo>
                  <a:pt x="386613" y="60871"/>
                </a:lnTo>
                <a:lnTo>
                  <a:pt x="386156" y="60591"/>
                </a:lnTo>
                <a:lnTo>
                  <a:pt x="386080" y="59702"/>
                </a:lnTo>
                <a:lnTo>
                  <a:pt x="384759" y="58648"/>
                </a:lnTo>
                <a:lnTo>
                  <a:pt x="383730" y="58115"/>
                </a:lnTo>
                <a:lnTo>
                  <a:pt x="382765" y="57518"/>
                </a:lnTo>
                <a:lnTo>
                  <a:pt x="382473" y="58597"/>
                </a:lnTo>
                <a:lnTo>
                  <a:pt x="381876" y="59690"/>
                </a:lnTo>
                <a:lnTo>
                  <a:pt x="382117" y="63233"/>
                </a:lnTo>
                <a:lnTo>
                  <a:pt x="382600" y="65684"/>
                </a:lnTo>
                <a:lnTo>
                  <a:pt x="383006" y="68453"/>
                </a:lnTo>
                <a:lnTo>
                  <a:pt x="386080" y="69037"/>
                </a:lnTo>
                <a:lnTo>
                  <a:pt x="388150" y="68084"/>
                </a:lnTo>
                <a:lnTo>
                  <a:pt x="389915" y="63284"/>
                </a:lnTo>
                <a:close/>
              </a:path>
              <a:path w="563879" h="198754">
                <a:moveTo>
                  <a:pt x="395668" y="40017"/>
                </a:moveTo>
                <a:lnTo>
                  <a:pt x="395566" y="39522"/>
                </a:lnTo>
                <a:lnTo>
                  <a:pt x="395528" y="39319"/>
                </a:lnTo>
                <a:lnTo>
                  <a:pt x="395262" y="39052"/>
                </a:lnTo>
                <a:lnTo>
                  <a:pt x="394639" y="38900"/>
                </a:lnTo>
                <a:lnTo>
                  <a:pt x="394258" y="39116"/>
                </a:lnTo>
                <a:lnTo>
                  <a:pt x="394182" y="39560"/>
                </a:lnTo>
                <a:lnTo>
                  <a:pt x="394093" y="40043"/>
                </a:lnTo>
                <a:lnTo>
                  <a:pt x="394436" y="40233"/>
                </a:lnTo>
                <a:lnTo>
                  <a:pt x="394881" y="40284"/>
                </a:lnTo>
                <a:lnTo>
                  <a:pt x="395338" y="40233"/>
                </a:lnTo>
                <a:lnTo>
                  <a:pt x="395668" y="40017"/>
                </a:lnTo>
                <a:close/>
              </a:path>
              <a:path w="563879" h="198754">
                <a:moveTo>
                  <a:pt x="411048" y="109740"/>
                </a:moveTo>
                <a:lnTo>
                  <a:pt x="410832" y="109397"/>
                </a:lnTo>
                <a:lnTo>
                  <a:pt x="410362" y="109359"/>
                </a:lnTo>
                <a:lnTo>
                  <a:pt x="410133" y="109334"/>
                </a:lnTo>
                <a:lnTo>
                  <a:pt x="409790" y="109448"/>
                </a:lnTo>
                <a:lnTo>
                  <a:pt x="409676" y="109613"/>
                </a:lnTo>
                <a:lnTo>
                  <a:pt x="409422" y="110007"/>
                </a:lnTo>
                <a:lnTo>
                  <a:pt x="409613" y="110388"/>
                </a:lnTo>
                <a:lnTo>
                  <a:pt x="410006" y="110553"/>
                </a:lnTo>
                <a:lnTo>
                  <a:pt x="410400" y="110731"/>
                </a:lnTo>
                <a:lnTo>
                  <a:pt x="410794" y="110655"/>
                </a:lnTo>
                <a:lnTo>
                  <a:pt x="411010" y="110210"/>
                </a:lnTo>
                <a:lnTo>
                  <a:pt x="411048" y="109740"/>
                </a:lnTo>
                <a:close/>
              </a:path>
              <a:path w="563879" h="198754">
                <a:moveTo>
                  <a:pt x="484860" y="29679"/>
                </a:moveTo>
                <a:lnTo>
                  <a:pt x="484657" y="29057"/>
                </a:lnTo>
                <a:lnTo>
                  <a:pt x="484517" y="28651"/>
                </a:lnTo>
                <a:lnTo>
                  <a:pt x="484149" y="28409"/>
                </a:lnTo>
                <a:lnTo>
                  <a:pt x="483717" y="28498"/>
                </a:lnTo>
                <a:lnTo>
                  <a:pt x="483057" y="28613"/>
                </a:lnTo>
                <a:lnTo>
                  <a:pt x="482866" y="29121"/>
                </a:lnTo>
                <a:lnTo>
                  <a:pt x="483044" y="29718"/>
                </a:lnTo>
                <a:lnTo>
                  <a:pt x="483158" y="30124"/>
                </a:lnTo>
                <a:lnTo>
                  <a:pt x="483501" y="30327"/>
                </a:lnTo>
                <a:lnTo>
                  <a:pt x="483958" y="30289"/>
                </a:lnTo>
                <a:lnTo>
                  <a:pt x="484568" y="30086"/>
                </a:lnTo>
                <a:lnTo>
                  <a:pt x="484860" y="29679"/>
                </a:lnTo>
                <a:close/>
              </a:path>
              <a:path w="563879" h="198754">
                <a:moveTo>
                  <a:pt x="493547" y="64477"/>
                </a:moveTo>
                <a:lnTo>
                  <a:pt x="493420" y="63855"/>
                </a:lnTo>
                <a:lnTo>
                  <a:pt x="493331" y="63411"/>
                </a:lnTo>
                <a:lnTo>
                  <a:pt x="492950" y="63157"/>
                </a:lnTo>
                <a:lnTo>
                  <a:pt x="491858" y="63309"/>
                </a:lnTo>
                <a:lnTo>
                  <a:pt x="491553" y="63754"/>
                </a:lnTo>
                <a:lnTo>
                  <a:pt x="491807" y="64820"/>
                </a:lnTo>
                <a:lnTo>
                  <a:pt x="492150" y="65049"/>
                </a:lnTo>
                <a:lnTo>
                  <a:pt x="492607" y="65049"/>
                </a:lnTo>
                <a:lnTo>
                  <a:pt x="493268" y="64909"/>
                </a:lnTo>
                <a:lnTo>
                  <a:pt x="493547" y="64477"/>
                </a:lnTo>
                <a:close/>
              </a:path>
              <a:path w="563879" h="198754">
                <a:moveTo>
                  <a:pt x="563295" y="31648"/>
                </a:moveTo>
                <a:lnTo>
                  <a:pt x="562978" y="30314"/>
                </a:lnTo>
                <a:lnTo>
                  <a:pt x="561911" y="29972"/>
                </a:lnTo>
                <a:lnTo>
                  <a:pt x="560717" y="30048"/>
                </a:lnTo>
                <a:lnTo>
                  <a:pt x="559866" y="30111"/>
                </a:lnTo>
                <a:lnTo>
                  <a:pt x="559549" y="30810"/>
                </a:lnTo>
                <a:lnTo>
                  <a:pt x="559714" y="31610"/>
                </a:lnTo>
                <a:lnTo>
                  <a:pt x="559993" y="32956"/>
                </a:lnTo>
                <a:lnTo>
                  <a:pt x="560882" y="33528"/>
                </a:lnTo>
                <a:lnTo>
                  <a:pt x="562216" y="33312"/>
                </a:lnTo>
                <a:lnTo>
                  <a:pt x="563079" y="33159"/>
                </a:lnTo>
                <a:lnTo>
                  <a:pt x="563257" y="32461"/>
                </a:lnTo>
                <a:lnTo>
                  <a:pt x="563295" y="31648"/>
                </a:lnTo>
                <a:close/>
              </a:path>
            </a:pathLst>
          </a:custGeom>
          <a:solidFill>
            <a:srgbClr val="08395D">
              <a:alpha val="46000"/>
            </a:srgbClr>
          </a:solidFill>
        </p:spPr>
        <p:txBody>
          <a:bodyPr wrap="square" lIns="0" tIns="0" rIns="0" bIns="0" rtlCol="0"/>
          <a:lstStyle/>
          <a:p>
            <a:endParaRPr/>
          </a:p>
        </p:txBody>
      </p:sp>
      <p:sp>
        <p:nvSpPr>
          <p:cNvPr id="244" name="bg object 244"/>
          <p:cNvSpPr/>
          <p:nvPr/>
        </p:nvSpPr>
        <p:spPr>
          <a:xfrm>
            <a:off x="7581011" y="4064685"/>
            <a:ext cx="558800" cy="204470"/>
          </a:xfrm>
          <a:custGeom>
            <a:avLst/>
            <a:gdLst/>
            <a:ahLst/>
            <a:cxnLst/>
            <a:rect l="l" t="t" r="r" b="b"/>
            <a:pathLst>
              <a:path w="558800" h="204470">
                <a:moveTo>
                  <a:pt x="1346" y="66509"/>
                </a:moveTo>
                <a:lnTo>
                  <a:pt x="1130" y="66128"/>
                </a:lnTo>
                <a:lnTo>
                  <a:pt x="647" y="66116"/>
                </a:lnTo>
                <a:lnTo>
                  <a:pt x="469" y="66116"/>
                </a:lnTo>
                <a:lnTo>
                  <a:pt x="279" y="66421"/>
                </a:lnTo>
                <a:lnTo>
                  <a:pt x="88" y="66586"/>
                </a:lnTo>
                <a:lnTo>
                  <a:pt x="0" y="67068"/>
                </a:lnTo>
                <a:lnTo>
                  <a:pt x="215" y="67411"/>
                </a:lnTo>
                <a:lnTo>
                  <a:pt x="685" y="67411"/>
                </a:lnTo>
                <a:lnTo>
                  <a:pt x="876" y="67424"/>
                </a:lnTo>
                <a:lnTo>
                  <a:pt x="1181" y="67144"/>
                </a:lnTo>
                <a:lnTo>
                  <a:pt x="1231" y="66941"/>
                </a:lnTo>
                <a:lnTo>
                  <a:pt x="1346" y="66509"/>
                </a:lnTo>
                <a:close/>
              </a:path>
              <a:path w="558800" h="204470">
                <a:moveTo>
                  <a:pt x="7277" y="20421"/>
                </a:moveTo>
                <a:lnTo>
                  <a:pt x="7213" y="19951"/>
                </a:lnTo>
                <a:lnTo>
                  <a:pt x="7137" y="19202"/>
                </a:lnTo>
                <a:lnTo>
                  <a:pt x="6197" y="19177"/>
                </a:lnTo>
                <a:lnTo>
                  <a:pt x="5435" y="19164"/>
                </a:lnTo>
                <a:lnTo>
                  <a:pt x="4851" y="19558"/>
                </a:lnTo>
                <a:lnTo>
                  <a:pt x="4724" y="20370"/>
                </a:lnTo>
                <a:lnTo>
                  <a:pt x="4597" y="21209"/>
                </a:lnTo>
                <a:lnTo>
                  <a:pt x="5054" y="21742"/>
                </a:lnTo>
                <a:lnTo>
                  <a:pt x="5842" y="21856"/>
                </a:lnTo>
                <a:lnTo>
                  <a:pt x="6654" y="21958"/>
                </a:lnTo>
                <a:lnTo>
                  <a:pt x="7150" y="21501"/>
                </a:lnTo>
                <a:lnTo>
                  <a:pt x="7277" y="20421"/>
                </a:lnTo>
                <a:close/>
              </a:path>
              <a:path w="558800" h="204470">
                <a:moveTo>
                  <a:pt x="13538" y="178879"/>
                </a:moveTo>
                <a:lnTo>
                  <a:pt x="13487" y="177634"/>
                </a:lnTo>
                <a:lnTo>
                  <a:pt x="13093" y="177228"/>
                </a:lnTo>
                <a:lnTo>
                  <a:pt x="12509" y="177126"/>
                </a:lnTo>
                <a:lnTo>
                  <a:pt x="11823" y="177203"/>
                </a:lnTo>
                <a:lnTo>
                  <a:pt x="11430" y="177622"/>
                </a:lnTo>
                <a:lnTo>
                  <a:pt x="11430" y="178231"/>
                </a:lnTo>
                <a:lnTo>
                  <a:pt x="11430" y="178841"/>
                </a:lnTo>
                <a:lnTo>
                  <a:pt x="11823" y="179311"/>
                </a:lnTo>
                <a:lnTo>
                  <a:pt x="12471" y="179311"/>
                </a:lnTo>
                <a:lnTo>
                  <a:pt x="13093" y="179298"/>
                </a:lnTo>
                <a:lnTo>
                  <a:pt x="13538" y="178879"/>
                </a:lnTo>
                <a:close/>
              </a:path>
              <a:path w="558800" h="204470">
                <a:moveTo>
                  <a:pt x="17970" y="87604"/>
                </a:moveTo>
                <a:lnTo>
                  <a:pt x="17195" y="86893"/>
                </a:lnTo>
                <a:lnTo>
                  <a:pt x="15862" y="86753"/>
                </a:lnTo>
                <a:lnTo>
                  <a:pt x="13855" y="87160"/>
                </a:lnTo>
                <a:lnTo>
                  <a:pt x="13995" y="89573"/>
                </a:lnTo>
                <a:lnTo>
                  <a:pt x="14376" y="90728"/>
                </a:lnTo>
                <a:lnTo>
                  <a:pt x="15760" y="90830"/>
                </a:lnTo>
                <a:lnTo>
                  <a:pt x="17030" y="90919"/>
                </a:lnTo>
                <a:lnTo>
                  <a:pt x="17945" y="90271"/>
                </a:lnTo>
                <a:lnTo>
                  <a:pt x="17970" y="87604"/>
                </a:lnTo>
                <a:close/>
              </a:path>
              <a:path w="558800" h="204470">
                <a:moveTo>
                  <a:pt x="22352" y="48387"/>
                </a:moveTo>
                <a:lnTo>
                  <a:pt x="21704" y="47701"/>
                </a:lnTo>
                <a:lnTo>
                  <a:pt x="20485" y="47586"/>
                </a:lnTo>
                <a:lnTo>
                  <a:pt x="19011" y="47434"/>
                </a:lnTo>
                <a:lnTo>
                  <a:pt x="17995" y="47879"/>
                </a:lnTo>
                <a:lnTo>
                  <a:pt x="17805" y="49517"/>
                </a:lnTo>
                <a:lnTo>
                  <a:pt x="17653" y="50952"/>
                </a:lnTo>
                <a:lnTo>
                  <a:pt x="18034" y="52031"/>
                </a:lnTo>
                <a:lnTo>
                  <a:pt x="19989" y="52425"/>
                </a:lnTo>
                <a:lnTo>
                  <a:pt x="21374" y="52235"/>
                </a:lnTo>
                <a:lnTo>
                  <a:pt x="21958" y="50965"/>
                </a:lnTo>
                <a:lnTo>
                  <a:pt x="22174" y="49542"/>
                </a:lnTo>
                <a:lnTo>
                  <a:pt x="22352" y="48387"/>
                </a:lnTo>
                <a:close/>
              </a:path>
              <a:path w="558800" h="204470">
                <a:moveTo>
                  <a:pt x="24676" y="25527"/>
                </a:moveTo>
                <a:lnTo>
                  <a:pt x="24612" y="24777"/>
                </a:lnTo>
                <a:lnTo>
                  <a:pt x="24168" y="24511"/>
                </a:lnTo>
                <a:lnTo>
                  <a:pt x="22644" y="24511"/>
                </a:lnTo>
                <a:lnTo>
                  <a:pt x="22301" y="25069"/>
                </a:lnTo>
                <a:lnTo>
                  <a:pt x="22364" y="25882"/>
                </a:lnTo>
                <a:lnTo>
                  <a:pt x="22402" y="26517"/>
                </a:lnTo>
                <a:lnTo>
                  <a:pt x="22796" y="26936"/>
                </a:lnTo>
                <a:lnTo>
                  <a:pt x="24307" y="26847"/>
                </a:lnTo>
                <a:lnTo>
                  <a:pt x="24612" y="26238"/>
                </a:lnTo>
                <a:lnTo>
                  <a:pt x="24676" y="25527"/>
                </a:lnTo>
                <a:close/>
              </a:path>
              <a:path w="558800" h="204470">
                <a:moveTo>
                  <a:pt x="28028" y="64503"/>
                </a:moveTo>
                <a:lnTo>
                  <a:pt x="27876" y="62293"/>
                </a:lnTo>
                <a:lnTo>
                  <a:pt x="27965" y="60706"/>
                </a:lnTo>
                <a:lnTo>
                  <a:pt x="27673" y="59499"/>
                </a:lnTo>
                <a:lnTo>
                  <a:pt x="25019" y="58483"/>
                </a:lnTo>
                <a:lnTo>
                  <a:pt x="24003" y="59055"/>
                </a:lnTo>
                <a:lnTo>
                  <a:pt x="22123" y="60896"/>
                </a:lnTo>
                <a:lnTo>
                  <a:pt x="21310" y="62090"/>
                </a:lnTo>
                <a:lnTo>
                  <a:pt x="21018" y="63512"/>
                </a:lnTo>
                <a:lnTo>
                  <a:pt x="20739" y="64846"/>
                </a:lnTo>
                <a:lnTo>
                  <a:pt x="19672" y="66395"/>
                </a:lnTo>
                <a:lnTo>
                  <a:pt x="22453" y="68922"/>
                </a:lnTo>
                <a:lnTo>
                  <a:pt x="23317" y="66840"/>
                </a:lnTo>
                <a:lnTo>
                  <a:pt x="26581" y="65646"/>
                </a:lnTo>
                <a:lnTo>
                  <a:pt x="28028" y="64503"/>
                </a:lnTo>
                <a:close/>
              </a:path>
              <a:path w="558800" h="204470">
                <a:moveTo>
                  <a:pt x="28422" y="22428"/>
                </a:moveTo>
                <a:lnTo>
                  <a:pt x="28384" y="21475"/>
                </a:lnTo>
                <a:lnTo>
                  <a:pt x="27978" y="20726"/>
                </a:lnTo>
                <a:lnTo>
                  <a:pt x="26073" y="20574"/>
                </a:lnTo>
                <a:lnTo>
                  <a:pt x="25869" y="21310"/>
                </a:lnTo>
                <a:lnTo>
                  <a:pt x="25920" y="22987"/>
                </a:lnTo>
                <a:lnTo>
                  <a:pt x="26200" y="23863"/>
                </a:lnTo>
                <a:lnTo>
                  <a:pt x="27228" y="23901"/>
                </a:lnTo>
                <a:lnTo>
                  <a:pt x="28028" y="23926"/>
                </a:lnTo>
                <a:lnTo>
                  <a:pt x="28371" y="23202"/>
                </a:lnTo>
                <a:lnTo>
                  <a:pt x="28422" y="22428"/>
                </a:lnTo>
                <a:close/>
              </a:path>
              <a:path w="558800" h="204470">
                <a:moveTo>
                  <a:pt x="42506" y="147624"/>
                </a:moveTo>
                <a:lnTo>
                  <a:pt x="41173" y="143522"/>
                </a:lnTo>
                <a:lnTo>
                  <a:pt x="40005" y="142354"/>
                </a:lnTo>
                <a:lnTo>
                  <a:pt x="38328" y="142379"/>
                </a:lnTo>
                <a:lnTo>
                  <a:pt x="35979" y="142405"/>
                </a:lnTo>
                <a:lnTo>
                  <a:pt x="34632" y="144094"/>
                </a:lnTo>
                <a:lnTo>
                  <a:pt x="31991" y="148336"/>
                </a:lnTo>
                <a:lnTo>
                  <a:pt x="32194" y="150914"/>
                </a:lnTo>
                <a:lnTo>
                  <a:pt x="31864" y="153187"/>
                </a:lnTo>
                <a:lnTo>
                  <a:pt x="31838" y="154787"/>
                </a:lnTo>
                <a:lnTo>
                  <a:pt x="31115" y="156438"/>
                </a:lnTo>
                <a:lnTo>
                  <a:pt x="34569" y="157480"/>
                </a:lnTo>
                <a:lnTo>
                  <a:pt x="35458" y="156400"/>
                </a:lnTo>
                <a:lnTo>
                  <a:pt x="37172" y="153695"/>
                </a:lnTo>
                <a:lnTo>
                  <a:pt x="38620" y="152527"/>
                </a:lnTo>
                <a:lnTo>
                  <a:pt x="41986" y="149656"/>
                </a:lnTo>
                <a:lnTo>
                  <a:pt x="42506" y="147624"/>
                </a:lnTo>
                <a:close/>
              </a:path>
              <a:path w="558800" h="204470">
                <a:moveTo>
                  <a:pt x="47383" y="27406"/>
                </a:moveTo>
                <a:lnTo>
                  <a:pt x="46990" y="26898"/>
                </a:lnTo>
                <a:lnTo>
                  <a:pt x="46355" y="26987"/>
                </a:lnTo>
                <a:lnTo>
                  <a:pt x="45580" y="27101"/>
                </a:lnTo>
                <a:lnTo>
                  <a:pt x="45224" y="27787"/>
                </a:lnTo>
                <a:lnTo>
                  <a:pt x="45173" y="28524"/>
                </a:lnTo>
                <a:lnTo>
                  <a:pt x="45135" y="28981"/>
                </a:lnTo>
                <a:lnTo>
                  <a:pt x="45529" y="29235"/>
                </a:lnTo>
                <a:lnTo>
                  <a:pt x="46012" y="29298"/>
                </a:lnTo>
                <a:lnTo>
                  <a:pt x="46774" y="29235"/>
                </a:lnTo>
                <a:lnTo>
                  <a:pt x="47345" y="28905"/>
                </a:lnTo>
                <a:lnTo>
                  <a:pt x="47358" y="28041"/>
                </a:lnTo>
                <a:lnTo>
                  <a:pt x="47383" y="27406"/>
                </a:lnTo>
                <a:close/>
              </a:path>
              <a:path w="558800" h="204470">
                <a:moveTo>
                  <a:pt x="63411" y="94767"/>
                </a:moveTo>
                <a:lnTo>
                  <a:pt x="63169" y="92938"/>
                </a:lnTo>
                <a:lnTo>
                  <a:pt x="63004" y="91757"/>
                </a:lnTo>
                <a:lnTo>
                  <a:pt x="62560" y="90652"/>
                </a:lnTo>
                <a:lnTo>
                  <a:pt x="61061" y="90932"/>
                </a:lnTo>
                <a:lnTo>
                  <a:pt x="59182" y="91300"/>
                </a:lnTo>
                <a:lnTo>
                  <a:pt x="58737" y="92760"/>
                </a:lnTo>
                <a:lnTo>
                  <a:pt x="58762" y="95669"/>
                </a:lnTo>
                <a:lnTo>
                  <a:pt x="59436" y="96189"/>
                </a:lnTo>
                <a:lnTo>
                  <a:pt x="60642" y="96075"/>
                </a:lnTo>
                <a:lnTo>
                  <a:pt x="62407" y="95948"/>
                </a:lnTo>
                <a:lnTo>
                  <a:pt x="63411" y="94767"/>
                </a:lnTo>
                <a:close/>
              </a:path>
              <a:path w="558800" h="204470">
                <a:moveTo>
                  <a:pt x="66408" y="31115"/>
                </a:moveTo>
                <a:lnTo>
                  <a:pt x="66217" y="30695"/>
                </a:lnTo>
                <a:lnTo>
                  <a:pt x="66078" y="29870"/>
                </a:lnTo>
                <a:lnTo>
                  <a:pt x="65201" y="29146"/>
                </a:lnTo>
                <a:lnTo>
                  <a:pt x="65798" y="27901"/>
                </a:lnTo>
                <a:lnTo>
                  <a:pt x="65684" y="26314"/>
                </a:lnTo>
                <a:lnTo>
                  <a:pt x="62509" y="23571"/>
                </a:lnTo>
                <a:lnTo>
                  <a:pt x="60045" y="22313"/>
                </a:lnTo>
                <a:lnTo>
                  <a:pt x="57429" y="20612"/>
                </a:lnTo>
                <a:lnTo>
                  <a:pt x="57099" y="23685"/>
                </a:lnTo>
                <a:lnTo>
                  <a:pt x="56870" y="23583"/>
                </a:lnTo>
                <a:lnTo>
                  <a:pt x="56603" y="23507"/>
                </a:lnTo>
                <a:lnTo>
                  <a:pt x="56273" y="23482"/>
                </a:lnTo>
                <a:lnTo>
                  <a:pt x="54991" y="23533"/>
                </a:lnTo>
                <a:lnTo>
                  <a:pt x="53378" y="25565"/>
                </a:lnTo>
                <a:lnTo>
                  <a:pt x="53555" y="28511"/>
                </a:lnTo>
                <a:lnTo>
                  <a:pt x="54305" y="29248"/>
                </a:lnTo>
                <a:lnTo>
                  <a:pt x="55943" y="29273"/>
                </a:lnTo>
                <a:lnTo>
                  <a:pt x="56222" y="29197"/>
                </a:lnTo>
                <a:lnTo>
                  <a:pt x="56489" y="29083"/>
                </a:lnTo>
                <a:lnTo>
                  <a:pt x="56210" y="31661"/>
                </a:lnTo>
                <a:lnTo>
                  <a:pt x="58394" y="31457"/>
                </a:lnTo>
                <a:lnTo>
                  <a:pt x="60312" y="31432"/>
                </a:lnTo>
                <a:lnTo>
                  <a:pt x="62128" y="31127"/>
                </a:lnTo>
                <a:lnTo>
                  <a:pt x="62255" y="31521"/>
                </a:lnTo>
                <a:lnTo>
                  <a:pt x="62357" y="31927"/>
                </a:lnTo>
                <a:lnTo>
                  <a:pt x="62560" y="33464"/>
                </a:lnTo>
                <a:lnTo>
                  <a:pt x="63550" y="33985"/>
                </a:lnTo>
                <a:lnTo>
                  <a:pt x="65760" y="33312"/>
                </a:lnTo>
                <a:lnTo>
                  <a:pt x="66281" y="32486"/>
                </a:lnTo>
                <a:lnTo>
                  <a:pt x="66408" y="31115"/>
                </a:lnTo>
                <a:close/>
              </a:path>
              <a:path w="558800" h="204470">
                <a:moveTo>
                  <a:pt x="70485" y="160794"/>
                </a:moveTo>
                <a:lnTo>
                  <a:pt x="70383" y="160020"/>
                </a:lnTo>
                <a:lnTo>
                  <a:pt x="70040" y="159512"/>
                </a:lnTo>
                <a:lnTo>
                  <a:pt x="69176" y="159600"/>
                </a:lnTo>
                <a:lnTo>
                  <a:pt x="68719" y="159651"/>
                </a:lnTo>
                <a:lnTo>
                  <a:pt x="68440" y="159943"/>
                </a:lnTo>
                <a:lnTo>
                  <a:pt x="68262" y="161226"/>
                </a:lnTo>
                <a:lnTo>
                  <a:pt x="68783" y="161747"/>
                </a:lnTo>
                <a:lnTo>
                  <a:pt x="69481" y="161848"/>
                </a:lnTo>
                <a:lnTo>
                  <a:pt x="70053" y="161937"/>
                </a:lnTo>
                <a:lnTo>
                  <a:pt x="70421" y="161417"/>
                </a:lnTo>
                <a:lnTo>
                  <a:pt x="70485" y="160794"/>
                </a:lnTo>
                <a:close/>
              </a:path>
              <a:path w="558800" h="204470">
                <a:moveTo>
                  <a:pt x="84239" y="86042"/>
                </a:moveTo>
                <a:lnTo>
                  <a:pt x="84226" y="85852"/>
                </a:lnTo>
                <a:lnTo>
                  <a:pt x="84226" y="85661"/>
                </a:lnTo>
                <a:lnTo>
                  <a:pt x="83934" y="85344"/>
                </a:lnTo>
                <a:lnTo>
                  <a:pt x="83743" y="85318"/>
                </a:lnTo>
                <a:lnTo>
                  <a:pt x="83248" y="85293"/>
                </a:lnTo>
                <a:lnTo>
                  <a:pt x="83019" y="85648"/>
                </a:lnTo>
                <a:lnTo>
                  <a:pt x="83159" y="86093"/>
                </a:lnTo>
                <a:lnTo>
                  <a:pt x="83210" y="86271"/>
                </a:lnTo>
                <a:lnTo>
                  <a:pt x="83566" y="86334"/>
                </a:lnTo>
                <a:lnTo>
                  <a:pt x="83794" y="86448"/>
                </a:lnTo>
                <a:lnTo>
                  <a:pt x="83947" y="86245"/>
                </a:lnTo>
                <a:lnTo>
                  <a:pt x="84239" y="86042"/>
                </a:lnTo>
                <a:close/>
              </a:path>
              <a:path w="558800" h="204470">
                <a:moveTo>
                  <a:pt x="89204" y="133375"/>
                </a:moveTo>
                <a:lnTo>
                  <a:pt x="88722" y="132600"/>
                </a:lnTo>
                <a:lnTo>
                  <a:pt x="87490" y="132537"/>
                </a:lnTo>
                <a:lnTo>
                  <a:pt x="86639" y="132486"/>
                </a:lnTo>
                <a:lnTo>
                  <a:pt x="86131" y="132969"/>
                </a:lnTo>
                <a:lnTo>
                  <a:pt x="86182" y="134924"/>
                </a:lnTo>
                <a:lnTo>
                  <a:pt x="86690" y="135763"/>
                </a:lnTo>
                <a:lnTo>
                  <a:pt x="88734" y="135915"/>
                </a:lnTo>
                <a:lnTo>
                  <a:pt x="89166" y="135382"/>
                </a:lnTo>
                <a:lnTo>
                  <a:pt x="89204" y="134531"/>
                </a:lnTo>
                <a:lnTo>
                  <a:pt x="89204" y="133375"/>
                </a:lnTo>
                <a:close/>
              </a:path>
              <a:path w="558800" h="204470">
                <a:moveTo>
                  <a:pt x="91605" y="181368"/>
                </a:moveTo>
                <a:lnTo>
                  <a:pt x="90284" y="178435"/>
                </a:lnTo>
                <a:lnTo>
                  <a:pt x="89547" y="177723"/>
                </a:lnTo>
                <a:lnTo>
                  <a:pt x="88252" y="177698"/>
                </a:lnTo>
                <a:lnTo>
                  <a:pt x="87172" y="177673"/>
                </a:lnTo>
                <a:lnTo>
                  <a:pt x="86372" y="178041"/>
                </a:lnTo>
                <a:lnTo>
                  <a:pt x="83832" y="182829"/>
                </a:lnTo>
                <a:lnTo>
                  <a:pt x="84061" y="184251"/>
                </a:lnTo>
                <a:lnTo>
                  <a:pt x="84201" y="186156"/>
                </a:lnTo>
                <a:lnTo>
                  <a:pt x="83731" y="187464"/>
                </a:lnTo>
                <a:lnTo>
                  <a:pt x="86372" y="188404"/>
                </a:lnTo>
                <a:lnTo>
                  <a:pt x="86931" y="187477"/>
                </a:lnTo>
                <a:lnTo>
                  <a:pt x="88341" y="185864"/>
                </a:lnTo>
                <a:lnTo>
                  <a:pt x="89357" y="185254"/>
                </a:lnTo>
                <a:lnTo>
                  <a:pt x="91020" y="182943"/>
                </a:lnTo>
                <a:lnTo>
                  <a:pt x="91605" y="181368"/>
                </a:lnTo>
                <a:close/>
              </a:path>
              <a:path w="558800" h="204470">
                <a:moveTo>
                  <a:pt x="94170" y="98602"/>
                </a:moveTo>
                <a:lnTo>
                  <a:pt x="93853" y="98298"/>
                </a:lnTo>
                <a:lnTo>
                  <a:pt x="93357" y="98336"/>
                </a:lnTo>
                <a:lnTo>
                  <a:pt x="92913" y="98361"/>
                </a:lnTo>
                <a:lnTo>
                  <a:pt x="92544" y="98640"/>
                </a:lnTo>
                <a:lnTo>
                  <a:pt x="92570" y="99606"/>
                </a:lnTo>
                <a:lnTo>
                  <a:pt x="92875" y="99885"/>
                </a:lnTo>
                <a:lnTo>
                  <a:pt x="93357" y="99949"/>
                </a:lnTo>
                <a:lnTo>
                  <a:pt x="93865" y="99898"/>
                </a:lnTo>
                <a:lnTo>
                  <a:pt x="94107" y="99542"/>
                </a:lnTo>
                <a:lnTo>
                  <a:pt x="94145" y="99098"/>
                </a:lnTo>
                <a:lnTo>
                  <a:pt x="94170" y="98602"/>
                </a:lnTo>
                <a:close/>
              </a:path>
              <a:path w="558800" h="204470">
                <a:moveTo>
                  <a:pt x="108686" y="37630"/>
                </a:moveTo>
                <a:lnTo>
                  <a:pt x="107911" y="35064"/>
                </a:lnTo>
                <a:lnTo>
                  <a:pt x="107327" y="33134"/>
                </a:lnTo>
                <a:lnTo>
                  <a:pt x="105943" y="32423"/>
                </a:lnTo>
                <a:lnTo>
                  <a:pt x="100418" y="33324"/>
                </a:lnTo>
                <a:lnTo>
                  <a:pt x="98437" y="35712"/>
                </a:lnTo>
                <a:lnTo>
                  <a:pt x="98031" y="42583"/>
                </a:lnTo>
                <a:lnTo>
                  <a:pt x="99593" y="45313"/>
                </a:lnTo>
                <a:lnTo>
                  <a:pt x="104635" y="46799"/>
                </a:lnTo>
                <a:lnTo>
                  <a:pt x="104533" y="44081"/>
                </a:lnTo>
                <a:lnTo>
                  <a:pt x="106032" y="42811"/>
                </a:lnTo>
                <a:lnTo>
                  <a:pt x="106337" y="42506"/>
                </a:lnTo>
                <a:lnTo>
                  <a:pt x="108572" y="40093"/>
                </a:lnTo>
                <a:lnTo>
                  <a:pt x="108686" y="37630"/>
                </a:lnTo>
                <a:close/>
              </a:path>
              <a:path w="558800" h="204470">
                <a:moveTo>
                  <a:pt x="113220" y="200075"/>
                </a:moveTo>
                <a:lnTo>
                  <a:pt x="112445" y="199123"/>
                </a:lnTo>
                <a:lnTo>
                  <a:pt x="109410" y="199161"/>
                </a:lnTo>
                <a:lnTo>
                  <a:pt x="108572" y="200393"/>
                </a:lnTo>
                <a:lnTo>
                  <a:pt x="108305" y="203263"/>
                </a:lnTo>
                <a:lnTo>
                  <a:pt x="109181" y="204025"/>
                </a:lnTo>
                <a:lnTo>
                  <a:pt x="110782" y="204444"/>
                </a:lnTo>
                <a:lnTo>
                  <a:pt x="112052" y="204050"/>
                </a:lnTo>
                <a:lnTo>
                  <a:pt x="112737" y="202844"/>
                </a:lnTo>
                <a:lnTo>
                  <a:pt x="112991" y="201422"/>
                </a:lnTo>
                <a:lnTo>
                  <a:pt x="113220" y="200075"/>
                </a:lnTo>
                <a:close/>
              </a:path>
              <a:path w="558800" h="204470">
                <a:moveTo>
                  <a:pt x="121361" y="164515"/>
                </a:moveTo>
                <a:lnTo>
                  <a:pt x="121285" y="164045"/>
                </a:lnTo>
                <a:lnTo>
                  <a:pt x="121005" y="163753"/>
                </a:lnTo>
                <a:lnTo>
                  <a:pt x="120535" y="163880"/>
                </a:lnTo>
                <a:lnTo>
                  <a:pt x="120357" y="163931"/>
                </a:lnTo>
                <a:lnTo>
                  <a:pt x="120129" y="164274"/>
                </a:lnTo>
                <a:lnTo>
                  <a:pt x="120129" y="164477"/>
                </a:lnTo>
                <a:lnTo>
                  <a:pt x="120142" y="164934"/>
                </a:lnTo>
                <a:lnTo>
                  <a:pt x="120472" y="165239"/>
                </a:lnTo>
                <a:lnTo>
                  <a:pt x="120942" y="165138"/>
                </a:lnTo>
                <a:lnTo>
                  <a:pt x="121119" y="165087"/>
                </a:lnTo>
                <a:lnTo>
                  <a:pt x="121221" y="164731"/>
                </a:lnTo>
                <a:lnTo>
                  <a:pt x="121361" y="164515"/>
                </a:lnTo>
                <a:close/>
              </a:path>
              <a:path w="558800" h="204470">
                <a:moveTo>
                  <a:pt x="124193" y="82765"/>
                </a:moveTo>
                <a:lnTo>
                  <a:pt x="124066" y="81940"/>
                </a:lnTo>
                <a:lnTo>
                  <a:pt x="123710" y="81254"/>
                </a:lnTo>
                <a:lnTo>
                  <a:pt x="121462" y="81330"/>
                </a:lnTo>
                <a:lnTo>
                  <a:pt x="121043" y="82219"/>
                </a:lnTo>
                <a:lnTo>
                  <a:pt x="120853" y="83210"/>
                </a:lnTo>
                <a:lnTo>
                  <a:pt x="120700" y="83985"/>
                </a:lnTo>
                <a:lnTo>
                  <a:pt x="121056" y="84632"/>
                </a:lnTo>
                <a:lnTo>
                  <a:pt x="121869" y="84683"/>
                </a:lnTo>
                <a:lnTo>
                  <a:pt x="123126" y="84772"/>
                </a:lnTo>
                <a:lnTo>
                  <a:pt x="123952" y="84175"/>
                </a:lnTo>
                <a:lnTo>
                  <a:pt x="124193" y="82765"/>
                </a:lnTo>
                <a:close/>
              </a:path>
              <a:path w="558800" h="204470">
                <a:moveTo>
                  <a:pt x="135940" y="76606"/>
                </a:moveTo>
                <a:lnTo>
                  <a:pt x="135801" y="75552"/>
                </a:lnTo>
                <a:lnTo>
                  <a:pt x="135597" y="74409"/>
                </a:lnTo>
                <a:lnTo>
                  <a:pt x="134150" y="74269"/>
                </a:lnTo>
                <a:lnTo>
                  <a:pt x="134289" y="73634"/>
                </a:lnTo>
                <a:lnTo>
                  <a:pt x="134454" y="72923"/>
                </a:lnTo>
                <a:lnTo>
                  <a:pt x="134556" y="72161"/>
                </a:lnTo>
                <a:lnTo>
                  <a:pt x="134797" y="72212"/>
                </a:lnTo>
                <a:lnTo>
                  <a:pt x="135267" y="72161"/>
                </a:lnTo>
                <a:lnTo>
                  <a:pt x="135636" y="71920"/>
                </a:lnTo>
                <a:lnTo>
                  <a:pt x="135712" y="70815"/>
                </a:lnTo>
                <a:lnTo>
                  <a:pt x="135318" y="70434"/>
                </a:lnTo>
                <a:lnTo>
                  <a:pt x="134200" y="70370"/>
                </a:lnTo>
                <a:lnTo>
                  <a:pt x="133883" y="70688"/>
                </a:lnTo>
                <a:lnTo>
                  <a:pt x="133819" y="71335"/>
                </a:lnTo>
                <a:lnTo>
                  <a:pt x="133845" y="71501"/>
                </a:lnTo>
                <a:lnTo>
                  <a:pt x="133896" y="71640"/>
                </a:lnTo>
                <a:lnTo>
                  <a:pt x="127431" y="70548"/>
                </a:lnTo>
                <a:lnTo>
                  <a:pt x="123037" y="73837"/>
                </a:lnTo>
                <a:lnTo>
                  <a:pt x="125564" y="77241"/>
                </a:lnTo>
                <a:lnTo>
                  <a:pt x="126847" y="81153"/>
                </a:lnTo>
                <a:lnTo>
                  <a:pt x="128892" y="80251"/>
                </a:lnTo>
                <a:lnTo>
                  <a:pt x="130581" y="79222"/>
                </a:lnTo>
                <a:lnTo>
                  <a:pt x="131876" y="77889"/>
                </a:lnTo>
                <a:lnTo>
                  <a:pt x="132003" y="78613"/>
                </a:lnTo>
                <a:lnTo>
                  <a:pt x="132334" y="79235"/>
                </a:lnTo>
                <a:lnTo>
                  <a:pt x="134620" y="79540"/>
                </a:lnTo>
                <a:lnTo>
                  <a:pt x="135915" y="78206"/>
                </a:lnTo>
                <a:lnTo>
                  <a:pt x="135940" y="76606"/>
                </a:lnTo>
                <a:close/>
              </a:path>
              <a:path w="558800" h="204470">
                <a:moveTo>
                  <a:pt x="153517" y="182245"/>
                </a:moveTo>
                <a:lnTo>
                  <a:pt x="153276" y="180657"/>
                </a:lnTo>
                <a:lnTo>
                  <a:pt x="152844" y="180124"/>
                </a:lnTo>
                <a:lnTo>
                  <a:pt x="151968" y="180314"/>
                </a:lnTo>
                <a:lnTo>
                  <a:pt x="151345" y="180441"/>
                </a:lnTo>
                <a:lnTo>
                  <a:pt x="151028" y="180924"/>
                </a:lnTo>
                <a:lnTo>
                  <a:pt x="151104" y="181533"/>
                </a:lnTo>
                <a:lnTo>
                  <a:pt x="151206" y="182194"/>
                </a:lnTo>
                <a:lnTo>
                  <a:pt x="151345" y="182943"/>
                </a:lnTo>
                <a:lnTo>
                  <a:pt x="152273" y="182943"/>
                </a:lnTo>
                <a:lnTo>
                  <a:pt x="153047" y="182714"/>
                </a:lnTo>
                <a:lnTo>
                  <a:pt x="153517" y="182245"/>
                </a:lnTo>
                <a:close/>
              </a:path>
              <a:path w="558800" h="204470">
                <a:moveTo>
                  <a:pt x="153822" y="51015"/>
                </a:moveTo>
                <a:lnTo>
                  <a:pt x="153784" y="50063"/>
                </a:lnTo>
                <a:lnTo>
                  <a:pt x="153631" y="49085"/>
                </a:lnTo>
                <a:lnTo>
                  <a:pt x="151536" y="48856"/>
                </a:lnTo>
                <a:lnTo>
                  <a:pt x="151053" y="49415"/>
                </a:lnTo>
                <a:lnTo>
                  <a:pt x="150990" y="50177"/>
                </a:lnTo>
                <a:lnTo>
                  <a:pt x="150914" y="51193"/>
                </a:lnTo>
                <a:lnTo>
                  <a:pt x="151066" y="52197"/>
                </a:lnTo>
                <a:lnTo>
                  <a:pt x="152374" y="52311"/>
                </a:lnTo>
                <a:lnTo>
                  <a:pt x="153174" y="52374"/>
                </a:lnTo>
                <a:lnTo>
                  <a:pt x="153631" y="51854"/>
                </a:lnTo>
                <a:lnTo>
                  <a:pt x="153822" y="51015"/>
                </a:lnTo>
                <a:close/>
              </a:path>
              <a:path w="558800" h="204470">
                <a:moveTo>
                  <a:pt x="161886" y="100774"/>
                </a:moveTo>
                <a:lnTo>
                  <a:pt x="161632" y="98386"/>
                </a:lnTo>
                <a:lnTo>
                  <a:pt x="160832" y="97942"/>
                </a:lnTo>
                <a:lnTo>
                  <a:pt x="158610" y="98056"/>
                </a:lnTo>
                <a:lnTo>
                  <a:pt x="158356" y="99034"/>
                </a:lnTo>
                <a:lnTo>
                  <a:pt x="158419" y="100139"/>
                </a:lnTo>
                <a:lnTo>
                  <a:pt x="158470" y="101066"/>
                </a:lnTo>
                <a:lnTo>
                  <a:pt x="158750" y="101841"/>
                </a:lnTo>
                <a:lnTo>
                  <a:pt x="160185" y="101879"/>
                </a:lnTo>
                <a:lnTo>
                  <a:pt x="161099" y="101498"/>
                </a:lnTo>
                <a:lnTo>
                  <a:pt x="161886" y="100774"/>
                </a:lnTo>
                <a:close/>
              </a:path>
              <a:path w="558800" h="204470">
                <a:moveTo>
                  <a:pt x="162242" y="146494"/>
                </a:moveTo>
                <a:lnTo>
                  <a:pt x="161709" y="145135"/>
                </a:lnTo>
                <a:lnTo>
                  <a:pt x="159321" y="143751"/>
                </a:lnTo>
                <a:lnTo>
                  <a:pt x="158178" y="144564"/>
                </a:lnTo>
                <a:lnTo>
                  <a:pt x="157060" y="146837"/>
                </a:lnTo>
                <a:lnTo>
                  <a:pt x="156527" y="147853"/>
                </a:lnTo>
                <a:lnTo>
                  <a:pt x="156578" y="148691"/>
                </a:lnTo>
                <a:lnTo>
                  <a:pt x="156616" y="150025"/>
                </a:lnTo>
                <a:lnTo>
                  <a:pt x="156565" y="151117"/>
                </a:lnTo>
                <a:lnTo>
                  <a:pt x="157695" y="151561"/>
                </a:lnTo>
                <a:lnTo>
                  <a:pt x="158915" y="152044"/>
                </a:lnTo>
                <a:lnTo>
                  <a:pt x="159448" y="151066"/>
                </a:lnTo>
                <a:lnTo>
                  <a:pt x="160591" y="149466"/>
                </a:lnTo>
                <a:lnTo>
                  <a:pt x="161277" y="148704"/>
                </a:lnTo>
                <a:lnTo>
                  <a:pt x="161671" y="147828"/>
                </a:lnTo>
                <a:lnTo>
                  <a:pt x="162242" y="146494"/>
                </a:lnTo>
                <a:close/>
              </a:path>
              <a:path w="558800" h="204470">
                <a:moveTo>
                  <a:pt x="167487" y="131724"/>
                </a:moveTo>
                <a:lnTo>
                  <a:pt x="166471" y="131394"/>
                </a:lnTo>
                <a:lnTo>
                  <a:pt x="165354" y="131038"/>
                </a:lnTo>
                <a:lnTo>
                  <a:pt x="164934" y="131902"/>
                </a:lnTo>
                <a:lnTo>
                  <a:pt x="164820" y="132791"/>
                </a:lnTo>
                <a:lnTo>
                  <a:pt x="164693" y="133667"/>
                </a:lnTo>
                <a:lnTo>
                  <a:pt x="164973" y="134480"/>
                </a:lnTo>
                <a:lnTo>
                  <a:pt x="165874" y="134848"/>
                </a:lnTo>
                <a:lnTo>
                  <a:pt x="166827" y="134874"/>
                </a:lnTo>
                <a:lnTo>
                  <a:pt x="167195" y="134289"/>
                </a:lnTo>
                <a:lnTo>
                  <a:pt x="167449" y="132689"/>
                </a:lnTo>
                <a:lnTo>
                  <a:pt x="167487" y="131724"/>
                </a:lnTo>
                <a:close/>
              </a:path>
              <a:path w="558800" h="204470">
                <a:moveTo>
                  <a:pt x="171729" y="112699"/>
                </a:moveTo>
                <a:lnTo>
                  <a:pt x="171513" y="112344"/>
                </a:lnTo>
                <a:lnTo>
                  <a:pt x="171157" y="112166"/>
                </a:lnTo>
                <a:lnTo>
                  <a:pt x="170573" y="112052"/>
                </a:lnTo>
                <a:lnTo>
                  <a:pt x="170294" y="112344"/>
                </a:lnTo>
                <a:lnTo>
                  <a:pt x="170256" y="112788"/>
                </a:lnTo>
                <a:lnTo>
                  <a:pt x="170230" y="113004"/>
                </a:lnTo>
                <a:lnTo>
                  <a:pt x="170421" y="113347"/>
                </a:lnTo>
                <a:lnTo>
                  <a:pt x="170611" y="113474"/>
                </a:lnTo>
                <a:lnTo>
                  <a:pt x="171018" y="113728"/>
                </a:lnTo>
                <a:lnTo>
                  <a:pt x="171450" y="113614"/>
                </a:lnTo>
                <a:lnTo>
                  <a:pt x="171589" y="113131"/>
                </a:lnTo>
                <a:lnTo>
                  <a:pt x="171729" y="112699"/>
                </a:lnTo>
                <a:close/>
              </a:path>
              <a:path w="558800" h="204470">
                <a:moveTo>
                  <a:pt x="181991" y="119646"/>
                </a:moveTo>
                <a:lnTo>
                  <a:pt x="181952" y="114731"/>
                </a:lnTo>
                <a:lnTo>
                  <a:pt x="180860" y="113220"/>
                </a:lnTo>
                <a:lnTo>
                  <a:pt x="179108" y="113360"/>
                </a:lnTo>
                <a:lnTo>
                  <a:pt x="177025" y="113525"/>
                </a:lnTo>
                <a:lnTo>
                  <a:pt x="175552" y="115227"/>
                </a:lnTo>
                <a:lnTo>
                  <a:pt x="175552" y="119316"/>
                </a:lnTo>
                <a:lnTo>
                  <a:pt x="177507" y="122682"/>
                </a:lnTo>
                <a:lnTo>
                  <a:pt x="180009" y="122821"/>
                </a:lnTo>
                <a:lnTo>
                  <a:pt x="181991" y="119646"/>
                </a:lnTo>
                <a:close/>
              </a:path>
              <a:path w="558800" h="204470">
                <a:moveTo>
                  <a:pt x="195707" y="92735"/>
                </a:moveTo>
                <a:lnTo>
                  <a:pt x="195668" y="92290"/>
                </a:lnTo>
                <a:lnTo>
                  <a:pt x="195453" y="91922"/>
                </a:lnTo>
                <a:lnTo>
                  <a:pt x="194386" y="91706"/>
                </a:lnTo>
                <a:lnTo>
                  <a:pt x="193979" y="92024"/>
                </a:lnTo>
                <a:lnTo>
                  <a:pt x="193903" y="92659"/>
                </a:lnTo>
                <a:lnTo>
                  <a:pt x="193852" y="93091"/>
                </a:lnTo>
                <a:lnTo>
                  <a:pt x="194068" y="93472"/>
                </a:lnTo>
                <a:lnTo>
                  <a:pt x="194525" y="93548"/>
                </a:lnTo>
                <a:lnTo>
                  <a:pt x="195135" y="93624"/>
                </a:lnTo>
                <a:lnTo>
                  <a:pt x="195567" y="93370"/>
                </a:lnTo>
                <a:lnTo>
                  <a:pt x="195707" y="92735"/>
                </a:lnTo>
                <a:close/>
              </a:path>
              <a:path w="558800" h="204470">
                <a:moveTo>
                  <a:pt x="197700" y="88277"/>
                </a:moveTo>
                <a:lnTo>
                  <a:pt x="197573" y="87299"/>
                </a:lnTo>
                <a:lnTo>
                  <a:pt x="197116" y="86474"/>
                </a:lnTo>
                <a:lnTo>
                  <a:pt x="194525" y="86423"/>
                </a:lnTo>
                <a:lnTo>
                  <a:pt x="194487" y="87541"/>
                </a:lnTo>
                <a:lnTo>
                  <a:pt x="194437" y="88506"/>
                </a:lnTo>
                <a:lnTo>
                  <a:pt x="194386" y="89420"/>
                </a:lnTo>
                <a:lnTo>
                  <a:pt x="194691" y="90220"/>
                </a:lnTo>
                <a:lnTo>
                  <a:pt x="196951" y="90220"/>
                </a:lnTo>
                <a:lnTo>
                  <a:pt x="197485" y="89446"/>
                </a:lnTo>
                <a:lnTo>
                  <a:pt x="197700" y="88277"/>
                </a:lnTo>
                <a:close/>
              </a:path>
              <a:path w="558800" h="204470">
                <a:moveTo>
                  <a:pt x="204304" y="100330"/>
                </a:moveTo>
                <a:lnTo>
                  <a:pt x="203885" y="99949"/>
                </a:lnTo>
                <a:lnTo>
                  <a:pt x="203276" y="99936"/>
                </a:lnTo>
                <a:lnTo>
                  <a:pt x="202641" y="99923"/>
                </a:lnTo>
                <a:lnTo>
                  <a:pt x="202336" y="100342"/>
                </a:lnTo>
                <a:lnTo>
                  <a:pt x="202260" y="100952"/>
                </a:lnTo>
                <a:lnTo>
                  <a:pt x="202349" y="101549"/>
                </a:lnTo>
                <a:lnTo>
                  <a:pt x="202653" y="101993"/>
                </a:lnTo>
                <a:lnTo>
                  <a:pt x="203873" y="101968"/>
                </a:lnTo>
                <a:lnTo>
                  <a:pt x="204292" y="101549"/>
                </a:lnTo>
                <a:lnTo>
                  <a:pt x="204304" y="100939"/>
                </a:lnTo>
                <a:lnTo>
                  <a:pt x="204304" y="100330"/>
                </a:lnTo>
                <a:close/>
              </a:path>
              <a:path w="558800" h="204470">
                <a:moveTo>
                  <a:pt x="215569" y="33591"/>
                </a:moveTo>
                <a:lnTo>
                  <a:pt x="215544" y="32448"/>
                </a:lnTo>
                <a:lnTo>
                  <a:pt x="213067" y="32245"/>
                </a:lnTo>
                <a:lnTo>
                  <a:pt x="212394" y="32842"/>
                </a:lnTo>
                <a:lnTo>
                  <a:pt x="212394" y="33820"/>
                </a:lnTo>
                <a:lnTo>
                  <a:pt x="212394" y="35166"/>
                </a:lnTo>
                <a:lnTo>
                  <a:pt x="211886" y="36652"/>
                </a:lnTo>
                <a:lnTo>
                  <a:pt x="213283" y="38061"/>
                </a:lnTo>
                <a:lnTo>
                  <a:pt x="214668" y="37020"/>
                </a:lnTo>
                <a:lnTo>
                  <a:pt x="214922" y="35712"/>
                </a:lnTo>
                <a:lnTo>
                  <a:pt x="215569" y="33591"/>
                </a:lnTo>
                <a:close/>
              </a:path>
              <a:path w="558800" h="204470">
                <a:moveTo>
                  <a:pt x="218325" y="80860"/>
                </a:moveTo>
                <a:lnTo>
                  <a:pt x="218249" y="79908"/>
                </a:lnTo>
                <a:lnTo>
                  <a:pt x="217868" y="79730"/>
                </a:lnTo>
                <a:lnTo>
                  <a:pt x="217411" y="79756"/>
                </a:lnTo>
                <a:lnTo>
                  <a:pt x="216941" y="79908"/>
                </a:lnTo>
                <a:lnTo>
                  <a:pt x="216738" y="80264"/>
                </a:lnTo>
                <a:lnTo>
                  <a:pt x="216979" y="80911"/>
                </a:lnTo>
                <a:lnTo>
                  <a:pt x="217309" y="81153"/>
                </a:lnTo>
                <a:lnTo>
                  <a:pt x="217525" y="81153"/>
                </a:lnTo>
                <a:lnTo>
                  <a:pt x="217982" y="81165"/>
                </a:lnTo>
                <a:lnTo>
                  <a:pt x="218325" y="80860"/>
                </a:lnTo>
                <a:close/>
              </a:path>
              <a:path w="558800" h="204470">
                <a:moveTo>
                  <a:pt x="226453" y="171018"/>
                </a:moveTo>
                <a:lnTo>
                  <a:pt x="226377" y="170561"/>
                </a:lnTo>
                <a:lnTo>
                  <a:pt x="226275" y="169913"/>
                </a:lnTo>
                <a:lnTo>
                  <a:pt x="225856" y="169621"/>
                </a:lnTo>
                <a:lnTo>
                  <a:pt x="225209" y="169684"/>
                </a:lnTo>
                <a:lnTo>
                  <a:pt x="224574" y="169887"/>
                </a:lnTo>
                <a:lnTo>
                  <a:pt x="224282" y="170345"/>
                </a:lnTo>
                <a:lnTo>
                  <a:pt x="224688" y="171577"/>
                </a:lnTo>
                <a:lnTo>
                  <a:pt x="225221" y="171754"/>
                </a:lnTo>
                <a:lnTo>
                  <a:pt x="225818" y="171538"/>
                </a:lnTo>
                <a:lnTo>
                  <a:pt x="226237" y="171373"/>
                </a:lnTo>
                <a:lnTo>
                  <a:pt x="226453" y="171018"/>
                </a:lnTo>
                <a:close/>
              </a:path>
              <a:path w="558800" h="204470">
                <a:moveTo>
                  <a:pt x="227939" y="104114"/>
                </a:moveTo>
                <a:lnTo>
                  <a:pt x="227926" y="102793"/>
                </a:lnTo>
                <a:lnTo>
                  <a:pt x="227926" y="101498"/>
                </a:lnTo>
                <a:lnTo>
                  <a:pt x="227850" y="100177"/>
                </a:lnTo>
                <a:lnTo>
                  <a:pt x="226237" y="99834"/>
                </a:lnTo>
                <a:lnTo>
                  <a:pt x="224561" y="99987"/>
                </a:lnTo>
                <a:lnTo>
                  <a:pt x="224561" y="101219"/>
                </a:lnTo>
                <a:lnTo>
                  <a:pt x="224510" y="102349"/>
                </a:lnTo>
                <a:lnTo>
                  <a:pt x="224459" y="103479"/>
                </a:lnTo>
                <a:lnTo>
                  <a:pt x="224345" y="104914"/>
                </a:lnTo>
                <a:lnTo>
                  <a:pt x="227114" y="105105"/>
                </a:lnTo>
                <a:lnTo>
                  <a:pt x="227939" y="104114"/>
                </a:lnTo>
                <a:close/>
              </a:path>
              <a:path w="558800" h="204470">
                <a:moveTo>
                  <a:pt x="228777" y="31635"/>
                </a:moveTo>
                <a:lnTo>
                  <a:pt x="228727" y="29565"/>
                </a:lnTo>
                <a:lnTo>
                  <a:pt x="227291" y="28016"/>
                </a:lnTo>
                <a:lnTo>
                  <a:pt x="225234" y="28270"/>
                </a:lnTo>
                <a:lnTo>
                  <a:pt x="224548" y="28663"/>
                </a:lnTo>
                <a:lnTo>
                  <a:pt x="223964" y="29235"/>
                </a:lnTo>
                <a:lnTo>
                  <a:pt x="222186" y="29514"/>
                </a:lnTo>
                <a:lnTo>
                  <a:pt x="221157" y="30238"/>
                </a:lnTo>
                <a:lnTo>
                  <a:pt x="221894" y="32245"/>
                </a:lnTo>
                <a:lnTo>
                  <a:pt x="222084" y="32372"/>
                </a:lnTo>
                <a:lnTo>
                  <a:pt x="222313" y="32473"/>
                </a:lnTo>
                <a:lnTo>
                  <a:pt x="222300" y="32753"/>
                </a:lnTo>
                <a:lnTo>
                  <a:pt x="222491" y="34988"/>
                </a:lnTo>
                <a:lnTo>
                  <a:pt x="223824" y="36423"/>
                </a:lnTo>
                <a:lnTo>
                  <a:pt x="225844" y="36156"/>
                </a:lnTo>
                <a:lnTo>
                  <a:pt x="226364" y="36029"/>
                </a:lnTo>
                <a:lnTo>
                  <a:pt x="227685" y="34442"/>
                </a:lnTo>
                <a:lnTo>
                  <a:pt x="228612" y="33032"/>
                </a:lnTo>
                <a:lnTo>
                  <a:pt x="228777" y="31635"/>
                </a:lnTo>
                <a:close/>
              </a:path>
              <a:path w="558800" h="204470">
                <a:moveTo>
                  <a:pt x="242316" y="169227"/>
                </a:moveTo>
                <a:lnTo>
                  <a:pt x="241973" y="168744"/>
                </a:lnTo>
                <a:lnTo>
                  <a:pt x="241312" y="168732"/>
                </a:lnTo>
                <a:lnTo>
                  <a:pt x="240626" y="168719"/>
                </a:lnTo>
                <a:lnTo>
                  <a:pt x="240360" y="169227"/>
                </a:lnTo>
                <a:lnTo>
                  <a:pt x="240322" y="169862"/>
                </a:lnTo>
                <a:lnTo>
                  <a:pt x="240372" y="170484"/>
                </a:lnTo>
                <a:lnTo>
                  <a:pt x="240639" y="171030"/>
                </a:lnTo>
                <a:lnTo>
                  <a:pt x="241312" y="171018"/>
                </a:lnTo>
                <a:lnTo>
                  <a:pt x="241960" y="171018"/>
                </a:lnTo>
                <a:lnTo>
                  <a:pt x="242303" y="170497"/>
                </a:lnTo>
                <a:lnTo>
                  <a:pt x="242316" y="169875"/>
                </a:lnTo>
                <a:lnTo>
                  <a:pt x="242316" y="169227"/>
                </a:lnTo>
                <a:close/>
              </a:path>
              <a:path w="558800" h="204470">
                <a:moveTo>
                  <a:pt x="245338" y="166001"/>
                </a:moveTo>
                <a:lnTo>
                  <a:pt x="245084" y="165201"/>
                </a:lnTo>
                <a:lnTo>
                  <a:pt x="244525" y="164833"/>
                </a:lnTo>
                <a:lnTo>
                  <a:pt x="243725" y="164934"/>
                </a:lnTo>
                <a:lnTo>
                  <a:pt x="242925" y="165036"/>
                </a:lnTo>
                <a:lnTo>
                  <a:pt x="242430" y="165519"/>
                </a:lnTo>
                <a:lnTo>
                  <a:pt x="242404" y="167195"/>
                </a:lnTo>
                <a:lnTo>
                  <a:pt x="242874" y="167703"/>
                </a:lnTo>
                <a:lnTo>
                  <a:pt x="243713" y="167690"/>
                </a:lnTo>
                <a:lnTo>
                  <a:pt x="244779" y="167665"/>
                </a:lnTo>
                <a:lnTo>
                  <a:pt x="245122" y="166878"/>
                </a:lnTo>
                <a:lnTo>
                  <a:pt x="245338" y="166001"/>
                </a:lnTo>
                <a:close/>
              </a:path>
              <a:path w="558800" h="204470">
                <a:moveTo>
                  <a:pt x="255231" y="74282"/>
                </a:moveTo>
                <a:lnTo>
                  <a:pt x="255054" y="73660"/>
                </a:lnTo>
                <a:lnTo>
                  <a:pt x="254952" y="73240"/>
                </a:lnTo>
                <a:lnTo>
                  <a:pt x="254609" y="72948"/>
                </a:lnTo>
                <a:lnTo>
                  <a:pt x="253555" y="73228"/>
                </a:lnTo>
                <a:lnTo>
                  <a:pt x="253301" y="73698"/>
                </a:lnTo>
                <a:lnTo>
                  <a:pt x="253466" y="74320"/>
                </a:lnTo>
                <a:lnTo>
                  <a:pt x="253580" y="74739"/>
                </a:lnTo>
                <a:lnTo>
                  <a:pt x="253923" y="74955"/>
                </a:lnTo>
                <a:lnTo>
                  <a:pt x="254381" y="74930"/>
                </a:lnTo>
                <a:lnTo>
                  <a:pt x="254990" y="74714"/>
                </a:lnTo>
                <a:lnTo>
                  <a:pt x="255231" y="74282"/>
                </a:lnTo>
                <a:close/>
              </a:path>
              <a:path w="558800" h="204470">
                <a:moveTo>
                  <a:pt x="257784" y="76606"/>
                </a:moveTo>
                <a:lnTo>
                  <a:pt x="257175" y="76136"/>
                </a:lnTo>
                <a:lnTo>
                  <a:pt x="256286" y="76047"/>
                </a:lnTo>
                <a:lnTo>
                  <a:pt x="255371" y="76111"/>
                </a:lnTo>
                <a:lnTo>
                  <a:pt x="254939" y="76606"/>
                </a:lnTo>
                <a:lnTo>
                  <a:pt x="254901" y="77393"/>
                </a:lnTo>
                <a:lnTo>
                  <a:pt x="254850" y="78397"/>
                </a:lnTo>
                <a:lnTo>
                  <a:pt x="255333" y="78994"/>
                </a:lnTo>
                <a:lnTo>
                  <a:pt x="257187" y="78930"/>
                </a:lnTo>
                <a:lnTo>
                  <a:pt x="257670" y="78435"/>
                </a:lnTo>
                <a:lnTo>
                  <a:pt x="257784" y="76606"/>
                </a:lnTo>
                <a:close/>
              </a:path>
              <a:path w="558800" h="204470">
                <a:moveTo>
                  <a:pt x="267690" y="171564"/>
                </a:moveTo>
                <a:lnTo>
                  <a:pt x="264452" y="171564"/>
                </a:lnTo>
                <a:lnTo>
                  <a:pt x="264452" y="172110"/>
                </a:lnTo>
                <a:lnTo>
                  <a:pt x="267690" y="172110"/>
                </a:lnTo>
                <a:lnTo>
                  <a:pt x="267690" y="171564"/>
                </a:lnTo>
                <a:close/>
              </a:path>
              <a:path w="558800" h="204470">
                <a:moveTo>
                  <a:pt x="269113" y="179019"/>
                </a:moveTo>
                <a:lnTo>
                  <a:pt x="268909" y="178079"/>
                </a:lnTo>
                <a:lnTo>
                  <a:pt x="268782" y="177457"/>
                </a:lnTo>
                <a:lnTo>
                  <a:pt x="268338" y="177152"/>
                </a:lnTo>
                <a:lnTo>
                  <a:pt x="267703" y="177101"/>
                </a:lnTo>
                <a:lnTo>
                  <a:pt x="266992" y="177165"/>
                </a:lnTo>
                <a:lnTo>
                  <a:pt x="266738" y="177698"/>
                </a:lnTo>
                <a:lnTo>
                  <a:pt x="266725" y="178269"/>
                </a:lnTo>
                <a:lnTo>
                  <a:pt x="266700" y="178866"/>
                </a:lnTo>
                <a:lnTo>
                  <a:pt x="267017" y="179374"/>
                </a:lnTo>
                <a:lnTo>
                  <a:pt x="267728" y="179374"/>
                </a:lnTo>
                <a:lnTo>
                  <a:pt x="268554" y="179362"/>
                </a:lnTo>
                <a:lnTo>
                  <a:pt x="269113" y="179019"/>
                </a:lnTo>
                <a:close/>
              </a:path>
              <a:path w="558800" h="204470">
                <a:moveTo>
                  <a:pt x="269506" y="98336"/>
                </a:moveTo>
                <a:lnTo>
                  <a:pt x="269455" y="96570"/>
                </a:lnTo>
                <a:lnTo>
                  <a:pt x="268947" y="95834"/>
                </a:lnTo>
                <a:lnTo>
                  <a:pt x="268008" y="95681"/>
                </a:lnTo>
                <a:lnTo>
                  <a:pt x="266928" y="95758"/>
                </a:lnTo>
                <a:lnTo>
                  <a:pt x="266471" y="96469"/>
                </a:lnTo>
                <a:lnTo>
                  <a:pt x="266433" y="97358"/>
                </a:lnTo>
                <a:lnTo>
                  <a:pt x="266407" y="98247"/>
                </a:lnTo>
                <a:lnTo>
                  <a:pt x="266776" y="99085"/>
                </a:lnTo>
                <a:lnTo>
                  <a:pt x="267868" y="98996"/>
                </a:lnTo>
                <a:lnTo>
                  <a:pt x="268782" y="98933"/>
                </a:lnTo>
                <a:lnTo>
                  <a:pt x="269506" y="98336"/>
                </a:lnTo>
                <a:close/>
              </a:path>
              <a:path w="558800" h="204470">
                <a:moveTo>
                  <a:pt x="280250" y="34696"/>
                </a:moveTo>
                <a:lnTo>
                  <a:pt x="280225" y="33489"/>
                </a:lnTo>
                <a:lnTo>
                  <a:pt x="280047" y="32334"/>
                </a:lnTo>
                <a:lnTo>
                  <a:pt x="279692" y="31191"/>
                </a:lnTo>
                <a:lnTo>
                  <a:pt x="277012" y="31115"/>
                </a:lnTo>
                <a:lnTo>
                  <a:pt x="276517" y="32105"/>
                </a:lnTo>
                <a:lnTo>
                  <a:pt x="276669" y="34315"/>
                </a:lnTo>
                <a:lnTo>
                  <a:pt x="277152" y="35521"/>
                </a:lnTo>
                <a:lnTo>
                  <a:pt x="278523" y="35547"/>
                </a:lnTo>
                <a:lnTo>
                  <a:pt x="279654" y="35547"/>
                </a:lnTo>
                <a:lnTo>
                  <a:pt x="280250" y="34696"/>
                </a:lnTo>
                <a:close/>
              </a:path>
              <a:path w="558800" h="204470">
                <a:moveTo>
                  <a:pt x="290969" y="193611"/>
                </a:moveTo>
                <a:lnTo>
                  <a:pt x="288429" y="194551"/>
                </a:lnTo>
                <a:lnTo>
                  <a:pt x="286397" y="195364"/>
                </a:lnTo>
                <a:lnTo>
                  <a:pt x="286092" y="198069"/>
                </a:lnTo>
                <a:lnTo>
                  <a:pt x="285991" y="199059"/>
                </a:lnTo>
                <a:lnTo>
                  <a:pt x="286156" y="200215"/>
                </a:lnTo>
                <a:lnTo>
                  <a:pt x="287324" y="200533"/>
                </a:lnTo>
                <a:lnTo>
                  <a:pt x="288658" y="200888"/>
                </a:lnTo>
                <a:lnTo>
                  <a:pt x="289775" y="200075"/>
                </a:lnTo>
                <a:lnTo>
                  <a:pt x="289839" y="197180"/>
                </a:lnTo>
                <a:lnTo>
                  <a:pt x="290893" y="195770"/>
                </a:lnTo>
                <a:lnTo>
                  <a:pt x="290969" y="193611"/>
                </a:lnTo>
                <a:close/>
              </a:path>
              <a:path w="558800" h="204470">
                <a:moveTo>
                  <a:pt x="295059" y="104609"/>
                </a:moveTo>
                <a:lnTo>
                  <a:pt x="295033" y="103632"/>
                </a:lnTo>
                <a:lnTo>
                  <a:pt x="294982" y="103212"/>
                </a:lnTo>
                <a:lnTo>
                  <a:pt x="294576" y="102831"/>
                </a:lnTo>
                <a:lnTo>
                  <a:pt x="293192" y="102768"/>
                </a:lnTo>
                <a:lnTo>
                  <a:pt x="292747" y="103352"/>
                </a:lnTo>
                <a:lnTo>
                  <a:pt x="292722" y="104825"/>
                </a:lnTo>
                <a:lnTo>
                  <a:pt x="293141" y="105448"/>
                </a:lnTo>
                <a:lnTo>
                  <a:pt x="293966" y="105346"/>
                </a:lnTo>
                <a:lnTo>
                  <a:pt x="294741" y="105232"/>
                </a:lnTo>
                <a:lnTo>
                  <a:pt x="295059" y="104609"/>
                </a:lnTo>
                <a:close/>
              </a:path>
              <a:path w="558800" h="204470">
                <a:moveTo>
                  <a:pt x="297776" y="14655"/>
                </a:moveTo>
                <a:lnTo>
                  <a:pt x="297624" y="14300"/>
                </a:lnTo>
                <a:lnTo>
                  <a:pt x="297230" y="14122"/>
                </a:lnTo>
                <a:lnTo>
                  <a:pt x="297053" y="14058"/>
                </a:lnTo>
                <a:lnTo>
                  <a:pt x="296659" y="14173"/>
                </a:lnTo>
                <a:lnTo>
                  <a:pt x="296570" y="14325"/>
                </a:lnTo>
                <a:lnTo>
                  <a:pt x="296341" y="14719"/>
                </a:lnTo>
                <a:lnTo>
                  <a:pt x="296519" y="15113"/>
                </a:lnTo>
                <a:lnTo>
                  <a:pt x="296926" y="15278"/>
                </a:lnTo>
                <a:lnTo>
                  <a:pt x="297091" y="15354"/>
                </a:lnTo>
                <a:lnTo>
                  <a:pt x="297370" y="15163"/>
                </a:lnTo>
                <a:lnTo>
                  <a:pt x="297561" y="15113"/>
                </a:lnTo>
                <a:lnTo>
                  <a:pt x="297776" y="14655"/>
                </a:lnTo>
                <a:close/>
              </a:path>
              <a:path w="558800" h="204470">
                <a:moveTo>
                  <a:pt x="299148" y="88544"/>
                </a:moveTo>
                <a:lnTo>
                  <a:pt x="298958" y="88417"/>
                </a:lnTo>
                <a:lnTo>
                  <a:pt x="298767" y="88277"/>
                </a:lnTo>
                <a:lnTo>
                  <a:pt x="298564" y="88150"/>
                </a:lnTo>
                <a:lnTo>
                  <a:pt x="298462" y="88379"/>
                </a:lnTo>
                <a:lnTo>
                  <a:pt x="298259" y="88633"/>
                </a:lnTo>
                <a:lnTo>
                  <a:pt x="298297" y="88836"/>
                </a:lnTo>
                <a:lnTo>
                  <a:pt x="298323" y="88988"/>
                </a:lnTo>
                <a:lnTo>
                  <a:pt x="298653" y="89103"/>
                </a:lnTo>
                <a:lnTo>
                  <a:pt x="298843" y="89230"/>
                </a:lnTo>
                <a:lnTo>
                  <a:pt x="299148" y="88544"/>
                </a:lnTo>
                <a:close/>
              </a:path>
              <a:path w="558800" h="204470">
                <a:moveTo>
                  <a:pt x="301040" y="9842"/>
                </a:moveTo>
                <a:lnTo>
                  <a:pt x="300964" y="9029"/>
                </a:lnTo>
                <a:lnTo>
                  <a:pt x="300482" y="8623"/>
                </a:lnTo>
                <a:lnTo>
                  <a:pt x="299720" y="8585"/>
                </a:lnTo>
                <a:lnTo>
                  <a:pt x="299059" y="8559"/>
                </a:lnTo>
                <a:lnTo>
                  <a:pt x="298742" y="9055"/>
                </a:lnTo>
                <a:lnTo>
                  <a:pt x="298716" y="9626"/>
                </a:lnTo>
                <a:lnTo>
                  <a:pt x="298691" y="10337"/>
                </a:lnTo>
                <a:lnTo>
                  <a:pt x="298958" y="11061"/>
                </a:lnTo>
                <a:lnTo>
                  <a:pt x="300520" y="11163"/>
                </a:lnTo>
                <a:lnTo>
                  <a:pt x="300977" y="10642"/>
                </a:lnTo>
                <a:lnTo>
                  <a:pt x="301040" y="9842"/>
                </a:lnTo>
                <a:close/>
              </a:path>
              <a:path w="558800" h="204470">
                <a:moveTo>
                  <a:pt x="305003" y="59804"/>
                </a:moveTo>
                <a:lnTo>
                  <a:pt x="304812" y="59436"/>
                </a:lnTo>
                <a:lnTo>
                  <a:pt x="304355" y="59245"/>
                </a:lnTo>
                <a:lnTo>
                  <a:pt x="303847" y="59220"/>
                </a:lnTo>
                <a:lnTo>
                  <a:pt x="303542" y="59499"/>
                </a:lnTo>
                <a:lnTo>
                  <a:pt x="303530" y="59969"/>
                </a:lnTo>
                <a:lnTo>
                  <a:pt x="303530" y="60198"/>
                </a:lnTo>
                <a:lnTo>
                  <a:pt x="303720" y="60540"/>
                </a:lnTo>
                <a:lnTo>
                  <a:pt x="303923" y="60655"/>
                </a:lnTo>
                <a:lnTo>
                  <a:pt x="304355" y="60934"/>
                </a:lnTo>
                <a:lnTo>
                  <a:pt x="304749" y="60718"/>
                </a:lnTo>
                <a:lnTo>
                  <a:pt x="304876" y="60248"/>
                </a:lnTo>
                <a:lnTo>
                  <a:pt x="305003" y="59804"/>
                </a:lnTo>
                <a:close/>
              </a:path>
              <a:path w="558800" h="204470">
                <a:moveTo>
                  <a:pt x="307365" y="87655"/>
                </a:moveTo>
                <a:lnTo>
                  <a:pt x="307289" y="87007"/>
                </a:lnTo>
                <a:lnTo>
                  <a:pt x="307060" y="85064"/>
                </a:lnTo>
                <a:lnTo>
                  <a:pt x="306933" y="84035"/>
                </a:lnTo>
                <a:lnTo>
                  <a:pt x="306819" y="83159"/>
                </a:lnTo>
                <a:lnTo>
                  <a:pt x="306743" y="82499"/>
                </a:lnTo>
                <a:lnTo>
                  <a:pt x="306692" y="82029"/>
                </a:lnTo>
                <a:lnTo>
                  <a:pt x="304279" y="82029"/>
                </a:lnTo>
                <a:lnTo>
                  <a:pt x="303403" y="81648"/>
                </a:lnTo>
                <a:lnTo>
                  <a:pt x="302907" y="82029"/>
                </a:lnTo>
                <a:lnTo>
                  <a:pt x="302831" y="82499"/>
                </a:lnTo>
                <a:lnTo>
                  <a:pt x="300126" y="82499"/>
                </a:lnTo>
                <a:lnTo>
                  <a:pt x="301421" y="83388"/>
                </a:lnTo>
                <a:lnTo>
                  <a:pt x="301485" y="83693"/>
                </a:lnTo>
                <a:lnTo>
                  <a:pt x="301561" y="84035"/>
                </a:lnTo>
                <a:lnTo>
                  <a:pt x="301675" y="84582"/>
                </a:lnTo>
                <a:lnTo>
                  <a:pt x="301536" y="84582"/>
                </a:lnTo>
                <a:lnTo>
                  <a:pt x="300494" y="85064"/>
                </a:lnTo>
                <a:lnTo>
                  <a:pt x="300520" y="84747"/>
                </a:lnTo>
                <a:lnTo>
                  <a:pt x="300570" y="84035"/>
                </a:lnTo>
                <a:lnTo>
                  <a:pt x="299250" y="84035"/>
                </a:lnTo>
                <a:lnTo>
                  <a:pt x="298665" y="83693"/>
                </a:lnTo>
                <a:lnTo>
                  <a:pt x="297649" y="83693"/>
                </a:lnTo>
                <a:lnTo>
                  <a:pt x="296659" y="84035"/>
                </a:lnTo>
                <a:lnTo>
                  <a:pt x="296849" y="84035"/>
                </a:lnTo>
                <a:lnTo>
                  <a:pt x="296786" y="84188"/>
                </a:lnTo>
                <a:lnTo>
                  <a:pt x="296710" y="84391"/>
                </a:lnTo>
                <a:lnTo>
                  <a:pt x="296633" y="84582"/>
                </a:lnTo>
                <a:lnTo>
                  <a:pt x="296570" y="84747"/>
                </a:lnTo>
                <a:lnTo>
                  <a:pt x="296303" y="84582"/>
                </a:lnTo>
                <a:lnTo>
                  <a:pt x="296049" y="84391"/>
                </a:lnTo>
                <a:lnTo>
                  <a:pt x="295821" y="84188"/>
                </a:lnTo>
                <a:lnTo>
                  <a:pt x="295719" y="83388"/>
                </a:lnTo>
                <a:lnTo>
                  <a:pt x="295681" y="83159"/>
                </a:lnTo>
                <a:lnTo>
                  <a:pt x="295287" y="82499"/>
                </a:lnTo>
                <a:lnTo>
                  <a:pt x="295478" y="82499"/>
                </a:lnTo>
                <a:lnTo>
                  <a:pt x="294043" y="81521"/>
                </a:lnTo>
                <a:lnTo>
                  <a:pt x="294322" y="81521"/>
                </a:lnTo>
                <a:lnTo>
                  <a:pt x="294246" y="80352"/>
                </a:lnTo>
                <a:lnTo>
                  <a:pt x="294487" y="76669"/>
                </a:lnTo>
                <a:lnTo>
                  <a:pt x="291769" y="74904"/>
                </a:lnTo>
                <a:lnTo>
                  <a:pt x="291846" y="81305"/>
                </a:lnTo>
                <a:lnTo>
                  <a:pt x="291376" y="81305"/>
                </a:lnTo>
                <a:lnTo>
                  <a:pt x="290220" y="81521"/>
                </a:lnTo>
                <a:lnTo>
                  <a:pt x="289280" y="82499"/>
                </a:lnTo>
                <a:lnTo>
                  <a:pt x="288709" y="83159"/>
                </a:lnTo>
                <a:lnTo>
                  <a:pt x="289090" y="87007"/>
                </a:lnTo>
                <a:lnTo>
                  <a:pt x="289128" y="87414"/>
                </a:lnTo>
                <a:lnTo>
                  <a:pt x="287947" y="89484"/>
                </a:lnTo>
                <a:lnTo>
                  <a:pt x="287832" y="89674"/>
                </a:lnTo>
                <a:lnTo>
                  <a:pt x="289420" y="92786"/>
                </a:lnTo>
                <a:lnTo>
                  <a:pt x="288709" y="93649"/>
                </a:lnTo>
                <a:lnTo>
                  <a:pt x="286600" y="94399"/>
                </a:lnTo>
                <a:lnTo>
                  <a:pt x="285330" y="94399"/>
                </a:lnTo>
                <a:lnTo>
                  <a:pt x="284213" y="94564"/>
                </a:lnTo>
                <a:lnTo>
                  <a:pt x="283425" y="95046"/>
                </a:lnTo>
                <a:lnTo>
                  <a:pt x="283527" y="97434"/>
                </a:lnTo>
                <a:lnTo>
                  <a:pt x="284518" y="97663"/>
                </a:lnTo>
                <a:lnTo>
                  <a:pt x="287210" y="97663"/>
                </a:lnTo>
                <a:lnTo>
                  <a:pt x="289039" y="99822"/>
                </a:lnTo>
                <a:lnTo>
                  <a:pt x="289636" y="99301"/>
                </a:lnTo>
                <a:lnTo>
                  <a:pt x="291973" y="96062"/>
                </a:lnTo>
                <a:lnTo>
                  <a:pt x="291820" y="95046"/>
                </a:lnTo>
                <a:lnTo>
                  <a:pt x="291719" y="94399"/>
                </a:lnTo>
                <a:lnTo>
                  <a:pt x="291680" y="93649"/>
                </a:lnTo>
                <a:lnTo>
                  <a:pt x="292125" y="91732"/>
                </a:lnTo>
                <a:lnTo>
                  <a:pt x="292608" y="92456"/>
                </a:lnTo>
                <a:lnTo>
                  <a:pt x="293814" y="93865"/>
                </a:lnTo>
                <a:lnTo>
                  <a:pt x="295084" y="91732"/>
                </a:lnTo>
                <a:lnTo>
                  <a:pt x="296291" y="89674"/>
                </a:lnTo>
                <a:lnTo>
                  <a:pt x="297903" y="87007"/>
                </a:lnTo>
                <a:lnTo>
                  <a:pt x="298881" y="87007"/>
                </a:lnTo>
                <a:lnTo>
                  <a:pt x="301409" y="91008"/>
                </a:lnTo>
                <a:lnTo>
                  <a:pt x="307365" y="87655"/>
                </a:lnTo>
                <a:close/>
              </a:path>
              <a:path w="558800" h="204470">
                <a:moveTo>
                  <a:pt x="310807" y="6819"/>
                </a:moveTo>
                <a:lnTo>
                  <a:pt x="310108" y="6121"/>
                </a:lnTo>
                <a:lnTo>
                  <a:pt x="308762" y="6108"/>
                </a:lnTo>
                <a:lnTo>
                  <a:pt x="307568" y="6096"/>
                </a:lnTo>
                <a:lnTo>
                  <a:pt x="306959" y="6794"/>
                </a:lnTo>
                <a:lnTo>
                  <a:pt x="306933" y="9245"/>
                </a:lnTo>
                <a:lnTo>
                  <a:pt x="307708" y="10007"/>
                </a:lnTo>
                <a:lnTo>
                  <a:pt x="308991" y="10058"/>
                </a:lnTo>
                <a:lnTo>
                  <a:pt x="310184" y="10096"/>
                </a:lnTo>
                <a:lnTo>
                  <a:pt x="310705" y="9321"/>
                </a:lnTo>
                <a:lnTo>
                  <a:pt x="310718" y="9144"/>
                </a:lnTo>
                <a:lnTo>
                  <a:pt x="310807" y="6819"/>
                </a:lnTo>
                <a:close/>
              </a:path>
              <a:path w="558800" h="204470">
                <a:moveTo>
                  <a:pt x="318808" y="183032"/>
                </a:moveTo>
                <a:lnTo>
                  <a:pt x="318744" y="181724"/>
                </a:lnTo>
                <a:lnTo>
                  <a:pt x="318516" y="180936"/>
                </a:lnTo>
                <a:lnTo>
                  <a:pt x="318122" y="180009"/>
                </a:lnTo>
                <a:lnTo>
                  <a:pt x="316814" y="180174"/>
                </a:lnTo>
                <a:lnTo>
                  <a:pt x="315772" y="180314"/>
                </a:lnTo>
                <a:lnTo>
                  <a:pt x="315429" y="181152"/>
                </a:lnTo>
                <a:lnTo>
                  <a:pt x="315531" y="182067"/>
                </a:lnTo>
                <a:lnTo>
                  <a:pt x="315620" y="183045"/>
                </a:lnTo>
                <a:lnTo>
                  <a:pt x="316280" y="183629"/>
                </a:lnTo>
                <a:lnTo>
                  <a:pt x="317258" y="183642"/>
                </a:lnTo>
                <a:lnTo>
                  <a:pt x="318287" y="183642"/>
                </a:lnTo>
                <a:lnTo>
                  <a:pt x="318808" y="183032"/>
                </a:lnTo>
                <a:close/>
              </a:path>
              <a:path w="558800" h="204470">
                <a:moveTo>
                  <a:pt x="329704" y="4635"/>
                </a:moveTo>
                <a:lnTo>
                  <a:pt x="329615" y="2933"/>
                </a:lnTo>
                <a:lnTo>
                  <a:pt x="329526" y="1219"/>
                </a:lnTo>
                <a:lnTo>
                  <a:pt x="328460" y="0"/>
                </a:lnTo>
                <a:lnTo>
                  <a:pt x="325386" y="317"/>
                </a:lnTo>
                <a:lnTo>
                  <a:pt x="324599" y="1447"/>
                </a:lnTo>
                <a:lnTo>
                  <a:pt x="324777" y="4635"/>
                </a:lnTo>
                <a:lnTo>
                  <a:pt x="325653" y="5689"/>
                </a:lnTo>
                <a:lnTo>
                  <a:pt x="328701" y="5956"/>
                </a:lnTo>
                <a:lnTo>
                  <a:pt x="329704" y="4635"/>
                </a:lnTo>
                <a:close/>
              </a:path>
              <a:path w="558800" h="204470">
                <a:moveTo>
                  <a:pt x="351510" y="90576"/>
                </a:moveTo>
                <a:lnTo>
                  <a:pt x="347878" y="88353"/>
                </a:lnTo>
                <a:lnTo>
                  <a:pt x="348361" y="87261"/>
                </a:lnTo>
                <a:lnTo>
                  <a:pt x="347256" y="86461"/>
                </a:lnTo>
                <a:lnTo>
                  <a:pt x="346697" y="88061"/>
                </a:lnTo>
                <a:lnTo>
                  <a:pt x="345757" y="88950"/>
                </a:lnTo>
                <a:lnTo>
                  <a:pt x="343433" y="91351"/>
                </a:lnTo>
                <a:lnTo>
                  <a:pt x="344347" y="92811"/>
                </a:lnTo>
                <a:lnTo>
                  <a:pt x="344919" y="94234"/>
                </a:lnTo>
                <a:lnTo>
                  <a:pt x="345490" y="95656"/>
                </a:lnTo>
                <a:lnTo>
                  <a:pt x="346608" y="96545"/>
                </a:lnTo>
                <a:lnTo>
                  <a:pt x="349084" y="96926"/>
                </a:lnTo>
                <a:lnTo>
                  <a:pt x="349910" y="96342"/>
                </a:lnTo>
                <a:lnTo>
                  <a:pt x="350443" y="93141"/>
                </a:lnTo>
                <a:lnTo>
                  <a:pt x="351510" y="90576"/>
                </a:lnTo>
                <a:close/>
              </a:path>
              <a:path w="558800" h="204470">
                <a:moveTo>
                  <a:pt x="353123" y="97586"/>
                </a:moveTo>
                <a:lnTo>
                  <a:pt x="353085" y="97129"/>
                </a:lnTo>
                <a:lnTo>
                  <a:pt x="352856" y="96532"/>
                </a:lnTo>
                <a:lnTo>
                  <a:pt x="352412" y="96215"/>
                </a:lnTo>
                <a:lnTo>
                  <a:pt x="351790" y="96380"/>
                </a:lnTo>
                <a:lnTo>
                  <a:pt x="351358" y="96494"/>
                </a:lnTo>
                <a:lnTo>
                  <a:pt x="351155" y="96913"/>
                </a:lnTo>
                <a:lnTo>
                  <a:pt x="351243" y="97345"/>
                </a:lnTo>
                <a:lnTo>
                  <a:pt x="351396" y="97993"/>
                </a:lnTo>
                <a:lnTo>
                  <a:pt x="351866" y="98272"/>
                </a:lnTo>
                <a:lnTo>
                  <a:pt x="352501" y="98082"/>
                </a:lnTo>
                <a:lnTo>
                  <a:pt x="352920" y="97967"/>
                </a:lnTo>
                <a:lnTo>
                  <a:pt x="353123" y="97586"/>
                </a:lnTo>
                <a:close/>
              </a:path>
              <a:path w="558800" h="204470">
                <a:moveTo>
                  <a:pt x="353263" y="78371"/>
                </a:moveTo>
                <a:lnTo>
                  <a:pt x="352856" y="77952"/>
                </a:lnTo>
                <a:lnTo>
                  <a:pt x="352234" y="77876"/>
                </a:lnTo>
                <a:lnTo>
                  <a:pt x="351612" y="77812"/>
                </a:lnTo>
                <a:lnTo>
                  <a:pt x="351091" y="78066"/>
                </a:lnTo>
                <a:lnTo>
                  <a:pt x="351015" y="78752"/>
                </a:lnTo>
                <a:lnTo>
                  <a:pt x="350951" y="79400"/>
                </a:lnTo>
                <a:lnTo>
                  <a:pt x="351358" y="79756"/>
                </a:lnTo>
                <a:lnTo>
                  <a:pt x="351929" y="79883"/>
                </a:lnTo>
                <a:lnTo>
                  <a:pt x="352615" y="79933"/>
                </a:lnTo>
                <a:lnTo>
                  <a:pt x="353110" y="79667"/>
                </a:lnTo>
                <a:lnTo>
                  <a:pt x="353187" y="79006"/>
                </a:lnTo>
                <a:lnTo>
                  <a:pt x="353263" y="78371"/>
                </a:lnTo>
                <a:close/>
              </a:path>
              <a:path w="558800" h="204470">
                <a:moveTo>
                  <a:pt x="364655" y="89611"/>
                </a:moveTo>
                <a:lnTo>
                  <a:pt x="364477" y="87541"/>
                </a:lnTo>
                <a:lnTo>
                  <a:pt x="362178" y="84594"/>
                </a:lnTo>
                <a:lnTo>
                  <a:pt x="360832" y="84289"/>
                </a:lnTo>
                <a:lnTo>
                  <a:pt x="357327" y="85445"/>
                </a:lnTo>
                <a:lnTo>
                  <a:pt x="356870" y="87249"/>
                </a:lnTo>
                <a:lnTo>
                  <a:pt x="356717" y="88760"/>
                </a:lnTo>
                <a:lnTo>
                  <a:pt x="356717" y="89433"/>
                </a:lnTo>
                <a:lnTo>
                  <a:pt x="356616" y="89789"/>
                </a:lnTo>
                <a:lnTo>
                  <a:pt x="357746" y="91643"/>
                </a:lnTo>
                <a:lnTo>
                  <a:pt x="357327" y="94653"/>
                </a:lnTo>
                <a:lnTo>
                  <a:pt x="359079" y="95008"/>
                </a:lnTo>
                <a:lnTo>
                  <a:pt x="360794" y="95351"/>
                </a:lnTo>
                <a:lnTo>
                  <a:pt x="362089" y="92862"/>
                </a:lnTo>
                <a:lnTo>
                  <a:pt x="364655" y="89611"/>
                </a:lnTo>
                <a:close/>
              </a:path>
              <a:path w="558800" h="204470">
                <a:moveTo>
                  <a:pt x="371665" y="98983"/>
                </a:moveTo>
                <a:lnTo>
                  <a:pt x="368439" y="98717"/>
                </a:lnTo>
                <a:lnTo>
                  <a:pt x="368236" y="99720"/>
                </a:lnTo>
                <a:lnTo>
                  <a:pt x="368185" y="100749"/>
                </a:lnTo>
                <a:lnTo>
                  <a:pt x="368122" y="102298"/>
                </a:lnTo>
                <a:lnTo>
                  <a:pt x="368998" y="103073"/>
                </a:lnTo>
                <a:lnTo>
                  <a:pt x="370446" y="103149"/>
                </a:lnTo>
                <a:lnTo>
                  <a:pt x="371309" y="103187"/>
                </a:lnTo>
                <a:lnTo>
                  <a:pt x="371563" y="102489"/>
                </a:lnTo>
                <a:lnTo>
                  <a:pt x="371538" y="101460"/>
                </a:lnTo>
                <a:lnTo>
                  <a:pt x="371068" y="100685"/>
                </a:lnTo>
                <a:lnTo>
                  <a:pt x="371665" y="98983"/>
                </a:lnTo>
                <a:close/>
              </a:path>
              <a:path w="558800" h="204470">
                <a:moveTo>
                  <a:pt x="373214" y="11722"/>
                </a:moveTo>
                <a:lnTo>
                  <a:pt x="373176" y="11125"/>
                </a:lnTo>
                <a:lnTo>
                  <a:pt x="373164" y="10680"/>
                </a:lnTo>
                <a:lnTo>
                  <a:pt x="372808" y="10236"/>
                </a:lnTo>
                <a:lnTo>
                  <a:pt x="372351" y="10312"/>
                </a:lnTo>
                <a:lnTo>
                  <a:pt x="371665" y="10414"/>
                </a:lnTo>
                <a:lnTo>
                  <a:pt x="371627" y="11074"/>
                </a:lnTo>
                <a:lnTo>
                  <a:pt x="371614" y="11633"/>
                </a:lnTo>
                <a:lnTo>
                  <a:pt x="371614" y="12103"/>
                </a:lnTo>
                <a:lnTo>
                  <a:pt x="371830" y="12446"/>
                </a:lnTo>
                <a:lnTo>
                  <a:pt x="372351" y="12484"/>
                </a:lnTo>
                <a:lnTo>
                  <a:pt x="372922" y="12217"/>
                </a:lnTo>
                <a:lnTo>
                  <a:pt x="373214" y="11722"/>
                </a:lnTo>
                <a:close/>
              </a:path>
              <a:path w="558800" h="204470">
                <a:moveTo>
                  <a:pt x="389585" y="82765"/>
                </a:moveTo>
                <a:lnTo>
                  <a:pt x="389166" y="82219"/>
                </a:lnTo>
                <a:lnTo>
                  <a:pt x="388531" y="82270"/>
                </a:lnTo>
                <a:lnTo>
                  <a:pt x="387388" y="82372"/>
                </a:lnTo>
                <a:lnTo>
                  <a:pt x="386740" y="83108"/>
                </a:lnTo>
                <a:lnTo>
                  <a:pt x="386753" y="84264"/>
                </a:lnTo>
                <a:lnTo>
                  <a:pt x="386765" y="84848"/>
                </a:lnTo>
                <a:lnTo>
                  <a:pt x="387083" y="85344"/>
                </a:lnTo>
                <a:lnTo>
                  <a:pt x="387781" y="85509"/>
                </a:lnTo>
                <a:lnTo>
                  <a:pt x="388924" y="85305"/>
                </a:lnTo>
                <a:lnTo>
                  <a:pt x="389331" y="84404"/>
                </a:lnTo>
                <a:lnTo>
                  <a:pt x="389585" y="82765"/>
                </a:lnTo>
                <a:close/>
              </a:path>
              <a:path w="558800" h="204470">
                <a:moveTo>
                  <a:pt x="397383" y="80035"/>
                </a:moveTo>
                <a:lnTo>
                  <a:pt x="397294" y="79387"/>
                </a:lnTo>
                <a:lnTo>
                  <a:pt x="397179" y="78562"/>
                </a:lnTo>
                <a:lnTo>
                  <a:pt x="396621" y="78143"/>
                </a:lnTo>
                <a:lnTo>
                  <a:pt x="395795" y="78384"/>
                </a:lnTo>
                <a:lnTo>
                  <a:pt x="395160" y="78562"/>
                </a:lnTo>
                <a:lnTo>
                  <a:pt x="394970" y="79133"/>
                </a:lnTo>
                <a:lnTo>
                  <a:pt x="395236" y="80365"/>
                </a:lnTo>
                <a:lnTo>
                  <a:pt x="395681" y="80645"/>
                </a:lnTo>
                <a:lnTo>
                  <a:pt x="396341" y="80581"/>
                </a:lnTo>
                <a:lnTo>
                  <a:pt x="396963" y="80429"/>
                </a:lnTo>
                <a:lnTo>
                  <a:pt x="397383" y="80035"/>
                </a:lnTo>
                <a:close/>
              </a:path>
              <a:path w="558800" h="204470">
                <a:moveTo>
                  <a:pt x="399313" y="100406"/>
                </a:moveTo>
                <a:lnTo>
                  <a:pt x="399059" y="100012"/>
                </a:lnTo>
                <a:lnTo>
                  <a:pt x="398932" y="99834"/>
                </a:lnTo>
                <a:lnTo>
                  <a:pt x="398576" y="99809"/>
                </a:lnTo>
                <a:lnTo>
                  <a:pt x="398335" y="99720"/>
                </a:lnTo>
                <a:lnTo>
                  <a:pt x="397865" y="99987"/>
                </a:lnTo>
                <a:lnTo>
                  <a:pt x="397802" y="100406"/>
                </a:lnTo>
                <a:lnTo>
                  <a:pt x="398056" y="100799"/>
                </a:lnTo>
                <a:lnTo>
                  <a:pt x="398183" y="100977"/>
                </a:lnTo>
                <a:lnTo>
                  <a:pt x="398589" y="101142"/>
                </a:lnTo>
                <a:lnTo>
                  <a:pt x="398780" y="101066"/>
                </a:lnTo>
                <a:lnTo>
                  <a:pt x="399262" y="100876"/>
                </a:lnTo>
                <a:lnTo>
                  <a:pt x="399313" y="100406"/>
                </a:lnTo>
                <a:close/>
              </a:path>
              <a:path w="558800" h="204470">
                <a:moveTo>
                  <a:pt x="400278" y="1689"/>
                </a:moveTo>
                <a:lnTo>
                  <a:pt x="400240" y="863"/>
                </a:lnTo>
                <a:lnTo>
                  <a:pt x="399732" y="368"/>
                </a:lnTo>
                <a:lnTo>
                  <a:pt x="398373" y="190"/>
                </a:lnTo>
                <a:lnTo>
                  <a:pt x="397827" y="609"/>
                </a:lnTo>
                <a:lnTo>
                  <a:pt x="397814" y="1346"/>
                </a:lnTo>
                <a:lnTo>
                  <a:pt x="397840" y="1562"/>
                </a:lnTo>
                <a:lnTo>
                  <a:pt x="397624" y="1612"/>
                </a:lnTo>
                <a:lnTo>
                  <a:pt x="397446" y="1790"/>
                </a:lnTo>
                <a:lnTo>
                  <a:pt x="397370" y="2044"/>
                </a:lnTo>
                <a:lnTo>
                  <a:pt x="397256" y="2463"/>
                </a:lnTo>
                <a:lnTo>
                  <a:pt x="397471" y="2768"/>
                </a:lnTo>
                <a:lnTo>
                  <a:pt x="397878" y="2921"/>
                </a:lnTo>
                <a:lnTo>
                  <a:pt x="398183" y="2946"/>
                </a:lnTo>
                <a:lnTo>
                  <a:pt x="398360" y="2819"/>
                </a:lnTo>
                <a:lnTo>
                  <a:pt x="398475" y="2641"/>
                </a:lnTo>
                <a:lnTo>
                  <a:pt x="398703" y="2781"/>
                </a:lnTo>
                <a:lnTo>
                  <a:pt x="398983" y="2857"/>
                </a:lnTo>
                <a:lnTo>
                  <a:pt x="399338" y="2857"/>
                </a:lnTo>
                <a:lnTo>
                  <a:pt x="400037" y="2844"/>
                </a:lnTo>
                <a:lnTo>
                  <a:pt x="400240" y="2298"/>
                </a:lnTo>
                <a:lnTo>
                  <a:pt x="400278" y="1689"/>
                </a:lnTo>
                <a:close/>
              </a:path>
              <a:path w="558800" h="204470">
                <a:moveTo>
                  <a:pt x="417817" y="2311"/>
                </a:moveTo>
                <a:lnTo>
                  <a:pt x="417715" y="1689"/>
                </a:lnTo>
                <a:lnTo>
                  <a:pt x="417652" y="1257"/>
                </a:lnTo>
                <a:lnTo>
                  <a:pt x="417271" y="1079"/>
                </a:lnTo>
                <a:lnTo>
                  <a:pt x="416699" y="1117"/>
                </a:lnTo>
                <a:lnTo>
                  <a:pt x="416534" y="1346"/>
                </a:lnTo>
                <a:lnTo>
                  <a:pt x="416191" y="1612"/>
                </a:lnTo>
                <a:lnTo>
                  <a:pt x="416128" y="1955"/>
                </a:lnTo>
                <a:lnTo>
                  <a:pt x="416039" y="2387"/>
                </a:lnTo>
                <a:lnTo>
                  <a:pt x="416394" y="2730"/>
                </a:lnTo>
                <a:lnTo>
                  <a:pt x="416839" y="2717"/>
                </a:lnTo>
                <a:lnTo>
                  <a:pt x="417436" y="2692"/>
                </a:lnTo>
                <a:lnTo>
                  <a:pt x="417817" y="2311"/>
                </a:lnTo>
                <a:close/>
              </a:path>
              <a:path w="558800" h="204470">
                <a:moveTo>
                  <a:pt x="448945" y="79946"/>
                </a:moveTo>
                <a:lnTo>
                  <a:pt x="448703" y="79654"/>
                </a:lnTo>
                <a:lnTo>
                  <a:pt x="448233" y="79641"/>
                </a:lnTo>
                <a:lnTo>
                  <a:pt x="447802" y="79629"/>
                </a:lnTo>
                <a:lnTo>
                  <a:pt x="447446" y="79857"/>
                </a:lnTo>
                <a:lnTo>
                  <a:pt x="447344" y="80759"/>
                </a:lnTo>
                <a:lnTo>
                  <a:pt x="447598" y="81102"/>
                </a:lnTo>
                <a:lnTo>
                  <a:pt x="448081" y="81102"/>
                </a:lnTo>
                <a:lnTo>
                  <a:pt x="448525" y="81114"/>
                </a:lnTo>
                <a:lnTo>
                  <a:pt x="448818" y="80860"/>
                </a:lnTo>
                <a:lnTo>
                  <a:pt x="448932" y="80429"/>
                </a:lnTo>
                <a:lnTo>
                  <a:pt x="448945" y="79946"/>
                </a:lnTo>
                <a:close/>
              </a:path>
              <a:path w="558800" h="204470">
                <a:moveTo>
                  <a:pt x="490258" y="100228"/>
                </a:moveTo>
                <a:lnTo>
                  <a:pt x="490232" y="99733"/>
                </a:lnTo>
                <a:lnTo>
                  <a:pt x="490080" y="98120"/>
                </a:lnTo>
                <a:lnTo>
                  <a:pt x="489559" y="97332"/>
                </a:lnTo>
                <a:lnTo>
                  <a:pt x="488315" y="97434"/>
                </a:lnTo>
                <a:lnTo>
                  <a:pt x="487273" y="97536"/>
                </a:lnTo>
                <a:lnTo>
                  <a:pt x="486841" y="98259"/>
                </a:lnTo>
                <a:lnTo>
                  <a:pt x="486943" y="99225"/>
                </a:lnTo>
                <a:lnTo>
                  <a:pt x="487070" y="100330"/>
                </a:lnTo>
                <a:lnTo>
                  <a:pt x="487603" y="101168"/>
                </a:lnTo>
                <a:lnTo>
                  <a:pt x="488848" y="101053"/>
                </a:lnTo>
                <a:lnTo>
                  <a:pt x="489864" y="100965"/>
                </a:lnTo>
                <a:lnTo>
                  <a:pt x="490258" y="100228"/>
                </a:lnTo>
                <a:close/>
              </a:path>
              <a:path w="558800" h="204470">
                <a:moveTo>
                  <a:pt x="495833" y="8216"/>
                </a:moveTo>
                <a:lnTo>
                  <a:pt x="495782" y="7467"/>
                </a:lnTo>
                <a:lnTo>
                  <a:pt x="495388" y="7137"/>
                </a:lnTo>
                <a:lnTo>
                  <a:pt x="494753" y="7416"/>
                </a:lnTo>
                <a:lnTo>
                  <a:pt x="494626" y="7975"/>
                </a:lnTo>
                <a:lnTo>
                  <a:pt x="494525" y="8496"/>
                </a:lnTo>
                <a:lnTo>
                  <a:pt x="494474" y="8813"/>
                </a:lnTo>
                <a:lnTo>
                  <a:pt x="494690" y="8966"/>
                </a:lnTo>
                <a:lnTo>
                  <a:pt x="495007" y="8928"/>
                </a:lnTo>
                <a:lnTo>
                  <a:pt x="495554" y="8674"/>
                </a:lnTo>
                <a:lnTo>
                  <a:pt x="495833" y="8216"/>
                </a:lnTo>
                <a:close/>
              </a:path>
              <a:path w="558800" h="204470">
                <a:moveTo>
                  <a:pt x="518604" y="22504"/>
                </a:moveTo>
                <a:lnTo>
                  <a:pt x="518541" y="21907"/>
                </a:lnTo>
                <a:lnTo>
                  <a:pt x="518464" y="21323"/>
                </a:lnTo>
                <a:lnTo>
                  <a:pt x="518121" y="20815"/>
                </a:lnTo>
                <a:lnTo>
                  <a:pt x="517499" y="20993"/>
                </a:lnTo>
                <a:lnTo>
                  <a:pt x="516648" y="21221"/>
                </a:lnTo>
                <a:lnTo>
                  <a:pt x="516661" y="21958"/>
                </a:lnTo>
                <a:lnTo>
                  <a:pt x="516864" y="22656"/>
                </a:lnTo>
                <a:lnTo>
                  <a:pt x="516991" y="23075"/>
                </a:lnTo>
                <a:lnTo>
                  <a:pt x="517309" y="23291"/>
                </a:lnTo>
                <a:lnTo>
                  <a:pt x="517766" y="23215"/>
                </a:lnTo>
                <a:lnTo>
                  <a:pt x="518312" y="22948"/>
                </a:lnTo>
                <a:lnTo>
                  <a:pt x="518604" y="22504"/>
                </a:lnTo>
                <a:close/>
              </a:path>
              <a:path w="558800" h="204470">
                <a:moveTo>
                  <a:pt x="558520" y="4826"/>
                </a:moveTo>
                <a:lnTo>
                  <a:pt x="550773" y="4241"/>
                </a:lnTo>
                <a:lnTo>
                  <a:pt x="551751" y="7962"/>
                </a:lnTo>
                <a:lnTo>
                  <a:pt x="551395" y="7721"/>
                </a:lnTo>
                <a:lnTo>
                  <a:pt x="550964" y="7594"/>
                </a:lnTo>
                <a:lnTo>
                  <a:pt x="549325" y="7848"/>
                </a:lnTo>
                <a:lnTo>
                  <a:pt x="548652" y="8686"/>
                </a:lnTo>
                <a:lnTo>
                  <a:pt x="548830" y="9855"/>
                </a:lnTo>
                <a:lnTo>
                  <a:pt x="548995" y="10972"/>
                </a:lnTo>
                <a:lnTo>
                  <a:pt x="549757" y="11684"/>
                </a:lnTo>
                <a:lnTo>
                  <a:pt x="551599" y="11544"/>
                </a:lnTo>
                <a:lnTo>
                  <a:pt x="552145" y="11239"/>
                </a:lnTo>
                <a:lnTo>
                  <a:pt x="552450" y="10642"/>
                </a:lnTo>
                <a:lnTo>
                  <a:pt x="552678" y="11518"/>
                </a:lnTo>
                <a:lnTo>
                  <a:pt x="558520" y="4826"/>
                </a:lnTo>
                <a:close/>
              </a:path>
            </a:pathLst>
          </a:custGeom>
          <a:solidFill>
            <a:srgbClr val="08395D">
              <a:alpha val="46000"/>
            </a:srgbClr>
          </a:solidFill>
        </p:spPr>
        <p:txBody>
          <a:bodyPr wrap="square" lIns="0" tIns="0" rIns="0" bIns="0" rtlCol="0"/>
          <a:lstStyle/>
          <a:p>
            <a:endParaRPr/>
          </a:p>
        </p:txBody>
      </p:sp>
      <p:sp>
        <p:nvSpPr>
          <p:cNvPr id="245" name="bg object 245"/>
          <p:cNvSpPr/>
          <p:nvPr/>
        </p:nvSpPr>
        <p:spPr>
          <a:xfrm>
            <a:off x="7582496" y="4063910"/>
            <a:ext cx="561975" cy="210820"/>
          </a:xfrm>
          <a:custGeom>
            <a:avLst/>
            <a:gdLst/>
            <a:ahLst/>
            <a:cxnLst/>
            <a:rect l="l" t="t" r="r" b="b"/>
            <a:pathLst>
              <a:path w="561975" h="210820">
                <a:moveTo>
                  <a:pt x="12026" y="135115"/>
                </a:moveTo>
                <a:lnTo>
                  <a:pt x="9321" y="131965"/>
                </a:lnTo>
                <a:lnTo>
                  <a:pt x="2768" y="131864"/>
                </a:lnTo>
                <a:lnTo>
                  <a:pt x="0" y="135166"/>
                </a:lnTo>
                <a:lnTo>
                  <a:pt x="114" y="139458"/>
                </a:lnTo>
                <a:lnTo>
                  <a:pt x="203" y="140449"/>
                </a:lnTo>
                <a:lnTo>
                  <a:pt x="228" y="141452"/>
                </a:lnTo>
                <a:lnTo>
                  <a:pt x="952" y="145453"/>
                </a:lnTo>
                <a:lnTo>
                  <a:pt x="2324" y="146151"/>
                </a:lnTo>
                <a:lnTo>
                  <a:pt x="8877" y="144106"/>
                </a:lnTo>
                <a:lnTo>
                  <a:pt x="10287" y="141135"/>
                </a:lnTo>
                <a:lnTo>
                  <a:pt x="12026" y="135115"/>
                </a:lnTo>
                <a:close/>
              </a:path>
              <a:path w="561975" h="210820">
                <a:moveTo>
                  <a:pt x="12052" y="179654"/>
                </a:moveTo>
                <a:lnTo>
                  <a:pt x="12001" y="178409"/>
                </a:lnTo>
                <a:lnTo>
                  <a:pt x="11607" y="178003"/>
                </a:lnTo>
                <a:lnTo>
                  <a:pt x="11023" y="177901"/>
                </a:lnTo>
                <a:lnTo>
                  <a:pt x="10337" y="177977"/>
                </a:lnTo>
                <a:lnTo>
                  <a:pt x="9944" y="178396"/>
                </a:lnTo>
                <a:lnTo>
                  <a:pt x="9944" y="179006"/>
                </a:lnTo>
                <a:lnTo>
                  <a:pt x="9944" y="179616"/>
                </a:lnTo>
                <a:lnTo>
                  <a:pt x="10337" y="180086"/>
                </a:lnTo>
                <a:lnTo>
                  <a:pt x="10985" y="180086"/>
                </a:lnTo>
                <a:lnTo>
                  <a:pt x="11607" y="180073"/>
                </a:lnTo>
                <a:lnTo>
                  <a:pt x="12052" y="179654"/>
                </a:lnTo>
                <a:close/>
              </a:path>
              <a:path w="561975" h="210820">
                <a:moveTo>
                  <a:pt x="15786" y="160832"/>
                </a:moveTo>
                <a:lnTo>
                  <a:pt x="15443" y="159677"/>
                </a:lnTo>
                <a:lnTo>
                  <a:pt x="15074" y="158559"/>
                </a:lnTo>
                <a:lnTo>
                  <a:pt x="13589" y="158610"/>
                </a:lnTo>
                <a:lnTo>
                  <a:pt x="12293" y="158661"/>
                </a:lnTo>
                <a:lnTo>
                  <a:pt x="11925" y="159626"/>
                </a:lnTo>
                <a:lnTo>
                  <a:pt x="11861" y="161899"/>
                </a:lnTo>
                <a:lnTo>
                  <a:pt x="12230" y="163169"/>
                </a:lnTo>
                <a:lnTo>
                  <a:pt x="13677" y="163118"/>
                </a:lnTo>
                <a:lnTo>
                  <a:pt x="14871" y="163068"/>
                </a:lnTo>
                <a:lnTo>
                  <a:pt x="15595" y="162064"/>
                </a:lnTo>
                <a:lnTo>
                  <a:pt x="15786" y="160832"/>
                </a:lnTo>
                <a:close/>
              </a:path>
              <a:path w="561975" h="210820">
                <a:moveTo>
                  <a:pt x="47053" y="187883"/>
                </a:moveTo>
                <a:lnTo>
                  <a:pt x="46939" y="187223"/>
                </a:lnTo>
                <a:lnTo>
                  <a:pt x="46761" y="186423"/>
                </a:lnTo>
                <a:lnTo>
                  <a:pt x="45618" y="186410"/>
                </a:lnTo>
                <a:lnTo>
                  <a:pt x="44272" y="186397"/>
                </a:lnTo>
                <a:lnTo>
                  <a:pt x="43954" y="187350"/>
                </a:lnTo>
                <a:lnTo>
                  <a:pt x="43929" y="189496"/>
                </a:lnTo>
                <a:lnTo>
                  <a:pt x="44450" y="190449"/>
                </a:lnTo>
                <a:lnTo>
                  <a:pt x="47028" y="190309"/>
                </a:lnTo>
                <a:lnTo>
                  <a:pt x="46812" y="189039"/>
                </a:lnTo>
                <a:lnTo>
                  <a:pt x="47053" y="187883"/>
                </a:lnTo>
                <a:close/>
              </a:path>
              <a:path w="561975" h="210820">
                <a:moveTo>
                  <a:pt x="180200" y="160362"/>
                </a:moveTo>
                <a:lnTo>
                  <a:pt x="179971" y="157568"/>
                </a:lnTo>
                <a:lnTo>
                  <a:pt x="179590" y="156133"/>
                </a:lnTo>
                <a:lnTo>
                  <a:pt x="178054" y="156171"/>
                </a:lnTo>
                <a:lnTo>
                  <a:pt x="176441" y="156210"/>
                </a:lnTo>
                <a:lnTo>
                  <a:pt x="175653" y="157530"/>
                </a:lnTo>
                <a:lnTo>
                  <a:pt x="175653" y="159080"/>
                </a:lnTo>
                <a:lnTo>
                  <a:pt x="175641" y="160528"/>
                </a:lnTo>
                <a:lnTo>
                  <a:pt x="176390" y="161442"/>
                </a:lnTo>
                <a:lnTo>
                  <a:pt x="177876" y="161455"/>
                </a:lnTo>
                <a:lnTo>
                  <a:pt x="179451" y="161226"/>
                </a:lnTo>
                <a:lnTo>
                  <a:pt x="180200" y="160362"/>
                </a:lnTo>
                <a:close/>
              </a:path>
              <a:path w="561975" h="210820">
                <a:moveTo>
                  <a:pt x="213537" y="90500"/>
                </a:moveTo>
                <a:lnTo>
                  <a:pt x="210731" y="88366"/>
                </a:lnTo>
                <a:lnTo>
                  <a:pt x="211442" y="87718"/>
                </a:lnTo>
                <a:lnTo>
                  <a:pt x="212382" y="85585"/>
                </a:lnTo>
                <a:lnTo>
                  <a:pt x="211670" y="84988"/>
                </a:lnTo>
                <a:lnTo>
                  <a:pt x="210375" y="84734"/>
                </a:lnTo>
                <a:lnTo>
                  <a:pt x="209537" y="84759"/>
                </a:lnTo>
                <a:lnTo>
                  <a:pt x="208521" y="85420"/>
                </a:lnTo>
                <a:lnTo>
                  <a:pt x="208838" y="88353"/>
                </a:lnTo>
                <a:lnTo>
                  <a:pt x="208216" y="90170"/>
                </a:lnTo>
                <a:lnTo>
                  <a:pt x="206756" y="91833"/>
                </a:lnTo>
                <a:lnTo>
                  <a:pt x="206298" y="92341"/>
                </a:lnTo>
                <a:lnTo>
                  <a:pt x="206692" y="92938"/>
                </a:lnTo>
                <a:lnTo>
                  <a:pt x="208838" y="94348"/>
                </a:lnTo>
                <a:lnTo>
                  <a:pt x="210185" y="93408"/>
                </a:lnTo>
                <a:lnTo>
                  <a:pt x="212382" y="91605"/>
                </a:lnTo>
                <a:lnTo>
                  <a:pt x="213537" y="90500"/>
                </a:lnTo>
                <a:close/>
              </a:path>
              <a:path w="561975" h="210820">
                <a:moveTo>
                  <a:pt x="214134" y="145707"/>
                </a:moveTo>
                <a:lnTo>
                  <a:pt x="213588" y="143281"/>
                </a:lnTo>
                <a:lnTo>
                  <a:pt x="212547" y="143141"/>
                </a:lnTo>
                <a:lnTo>
                  <a:pt x="209765" y="142811"/>
                </a:lnTo>
                <a:lnTo>
                  <a:pt x="208851" y="144259"/>
                </a:lnTo>
                <a:lnTo>
                  <a:pt x="206997" y="145707"/>
                </a:lnTo>
                <a:lnTo>
                  <a:pt x="206819" y="146329"/>
                </a:lnTo>
                <a:lnTo>
                  <a:pt x="207225" y="147015"/>
                </a:lnTo>
                <a:lnTo>
                  <a:pt x="207530" y="147535"/>
                </a:lnTo>
                <a:lnTo>
                  <a:pt x="208127" y="147624"/>
                </a:lnTo>
                <a:lnTo>
                  <a:pt x="208902" y="147599"/>
                </a:lnTo>
                <a:lnTo>
                  <a:pt x="209943" y="147345"/>
                </a:lnTo>
                <a:lnTo>
                  <a:pt x="211201" y="147091"/>
                </a:lnTo>
                <a:lnTo>
                  <a:pt x="213410" y="146380"/>
                </a:lnTo>
                <a:lnTo>
                  <a:pt x="214134" y="145707"/>
                </a:lnTo>
                <a:close/>
              </a:path>
              <a:path w="561975" h="210820">
                <a:moveTo>
                  <a:pt x="214350" y="134277"/>
                </a:moveTo>
                <a:lnTo>
                  <a:pt x="213753" y="132461"/>
                </a:lnTo>
                <a:lnTo>
                  <a:pt x="211670" y="131673"/>
                </a:lnTo>
                <a:lnTo>
                  <a:pt x="209143" y="130708"/>
                </a:lnTo>
                <a:lnTo>
                  <a:pt x="206908" y="131699"/>
                </a:lnTo>
                <a:lnTo>
                  <a:pt x="206032" y="135102"/>
                </a:lnTo>
                <a:lnTo>
                  <a:pt x="206082" y="136118"/>
                </a:lnTo>
                <a:lnTo>
                  <a:pt x="206006" y="136994"/>
                </a:lnTo>
                <a:lnTo>
                  <a:pt x="206413" y="138404"/>
                </a:lnTo>
                <a:lnTo>
                  <a:pt x="205359" y="140296"/>
                </a:lnTo>
                <a:lnTo>
                  <a:pt x="208851" y="141592"/>
                </a:lnTo>
                <a:lnTo>
                  <a:pt x="210299" y="140411"/>
                </a:lnTo>
                <a:lnTo>
                  <a:pt x="212026" y="138214"/>
                </a:lnTo>
                <a:lnTo>
                  <a:pt x="212699" y="137452"/>
                </a:lnTo>
                <a:lnTo>
                  <a:pt x="214350" y="134277"/>
                </a:lnTo>
                <a:close/>
              </a:path>
              <a:path w="561975" h="210820">
                <a:moveTo>
                  <a:pt x="217576" y="118021"/>
                </a:moveTo>
                <a:lnTo>
                  <a:pt x="217182" y="117360"/>
                </a:lnTo>
                <a:lnTo>
                  <a:pt x="216649" y="117221"/>
                </a:lnTo>
                <a:lnTo>
                  <a:pt x="214972" y="116776"/>
                </a:lnTo>
                <a:lnTo>
                  <a:pt x="214058" y="117551"/>
                </a:lnTo>
                <a:lnTo>
                  <a:pt x="213791" y="119367"/>
                </a:lnTo>
                <a:lnTo>
                  <a:pt x="215125" y="119786"/>
                </a:lnTo>
                <a:lnTo>
                  <a:pt x="216446" y="120091"/>
                </a:lnTo>
                <a:lnTo>
                  <a:pt x="217284" y="118541"/>
                </a:lnTo>
                <a:lnTo>
                  <a:pt x="217576" y="118021"/>
                </a:lnTo>
                <a:close/>
              </a:path>
              <a:path w="561975" h="210820">
                <a:moveTo>
                  <a:pt x="218008" y="2476"/>
                </a:moveTo>
                <a:lnTo>
                  <a:pt x="217970" y="2006"/>
                </a:lnTo>
                <a:lnTo>
                  <a:pt x="217805" y="1574"/>
                </a:lnTo>
                <a:lnTo>
                  <a:pt x="217411" y="1384"/>
                </a:lnTo>
                <a:lnTo>
                  <a:pt x="216712" y="1600"/>
                </a:lnTo>
                <a:lnTo>
                  <a:pt x="216230" y="1943"/>
                </a:lnTo>
                <a:lnTo>
                  <a:pt x="216217" y="2197"/>
                </a:lnTo>
                <a:lnTo>
                  <a:pt x="216204" y="2895"/>
                </a:lnTo>
                <a:lnTo>
                  <a:pt x="216750" y="3009"/>
                </a:lnTo>
                <a:lnTo>
                  <a:pt x="217335" y="2844"/>
                </a:lnTo>
                <a:lnTo>
                  <a:pt x="217716" y="2730"/>
                </a:lnTo>
                <a:lnTo>
                  <a:pt x="218008" y="2476"/>
                </a:lnTo>
                <a:close/>
              </a:path>
              <a:path w="561975" h="210820">
                <a:moveTo>
                  <a:pt x="221221" y="133235"/>
                </a:moveTo>
                <a:lnTo>
                  <a:pt x="219951" y="132702"/>
                </a:lnTo>
                <a:lnTo>
                  <a:pt x="219519" y="133134"/>
                </a:lnTo>
                <a:lnTo>
                  <a:pt x="218109" y="135991"/>
                </a:lnTo>
                <a:lnTo>
                  <a:pt x="216204" y="137909"/>
                </a:lnTo>
                <a:lnTo>
                  <a:pt x="215569" y="140982"/>
                </a:lnTo>
                <a:lnTo>
                  <a:pt x="219240" y="139598"/>
                </a:lnTo>
                <a:lnTo>
                  <a:pt x="220764" y="137629"/>
                </a:lnTo>
                <a:lnTo>
                  <a:pt x="221030" y="134391"/>
                </a:lnTo>
                <a:lnTo>
                  <a:pt x="221081" y="133819"/>
                </a:lnTo>
                <a:lnTo>
                  <a:pt x="221221" y="133235"/>
                </a:lnTo>
                <a:close/>
              </a:path>
              <a:path w="561975" h="210820">
                <a:moveTo>
                  <a:pt x="222846" y="200253"/>
                </a:moveTo>
                <a:lnTo>
                  <a:pt x="222681" y="199517"/>
                </a:lnTo>
                <a:lnTo>
                  <a:pt x="222402" y="199263"/>
                </a:lnTo>
                <a:lnTo>
                  <a:pt x="222186" y="199199"/>
                </a:lnTo>
                <a:lnTo>
                  <a:pt x="221742" y="199085"/>
                </a:lnTo>
                <a:lnTo>
                  <a:pt x="221348" y="199313"/>
                </a:lnTo>
                <a:lnTo>
                  <a:pt x="221272" y="199771"/>
                </a:lnTo>
                <a:lnTo>
                  <a:pt x="221183" y="200279"/>
                </a:lnTo>
                <a:lnTo>
                  <a:pt x="221589" y="200456"/>
                </a:lnTo>
                <a:lnTo>
                  <a:pt x="222021" y="200545"/>
                </a:lnTo>
                <a:lnTo>
                  <a:pt x="222491" y="200482"/>
                </a:lnTo>
                <a:lnTo>
                  <a:pt x="222846" y="200253"/>
                </a:lnTo>
                <a:close/>
              </a:path>
              <a:path w="561975" h="210820">
                <a:moveTo>
                  <a:pt x="227533" y="43472"/>
                </a:moveTo>
                <a:lnTo>
                  <a:pt x="226479" y="42189"/>
                </a:lnTo>
                <a:lnTo>
                  <a:pt x="226161" y="42405"/>
                </a:lnTo>
                <a:lnTo>
                  <a:pt x="225958" y="41808"/>
                </a:lnTo>
                <a:lnTo>
                  <a:pt x="225628" y="41465"/>
                </a:lnTo>
                <a:lnTo>
                  <a:pt x="224142" y="41973"/>
                </a:lnTo>
                <a:lnTo>
                  <a:pt x="223735" y="42697"/>
                </a:lnTo>
                <a:lnTo>
                  <a:pt x="223913" y="43738"/>
                </a:lnTo>
                <a:lnTo>
                  <a:pt x="224002" y="43891"/>
                </a:lnTo>
                <a:lnTo>
                  <a:pt x="214718" y="50253"/>
                </a:lnTo>
                <a:lnTo>
                  <a:pt x="222199" y="51854"/>
                </a:lnTo>
                <a:lnTo>
                  <a:pt x="225120" y="48069"/>
                </a:lnTo>
                <a:lnTo>
                  <a:pt x="227533" y="43472"/>
                </a:lnTo>
                <a:close/>
              </a:path>
              <a:path w="561975" h="210820">
                <a:moveTo>
                  <a:pt x="228688" y="111836"/>
                </a:moveTo>
                <a:lnTo>
                  <a:pt x="228117" y="111163"/>
                </a:lnTo>
                <a:lnTo>
                  <a:pt x="227063" y="111137"/>
                </a:lnTo>
                <a:lnTo>
                  <a:pt x="225171" y="111099"/>
                </a:lnTo>
                <a:lnTo>
                  <a:pt x="224320" y="112534"/>
                </a:lnTo>
                <a:lnTo>
                  <a:pt x="223634" y="113893"/>
                </a:lnTo>
                <a:lnTo>
                  <a:pt x="223240" y="114693"/>
                </a:lnTo>
                <a:lnTo>
                  <a:pt x="224180" y="115011"/>
                </a:lnTo>
                <a:lnTo>
                  <a:pt x="224917" y="115189"/>
                </a:lnTo>
                <a:lnTo>
                  <a:pt x="226441" y="114922"/>
                </a:lnTo>
                <a:lnTo>
                  <a:pt x="228092" y="114693"/>
                </a:lnTo>
                <a:lnTo>
                  <a:pt x="228688" y="111836"/>
                </a:lnTo>
                <a:close/>
              </a:path>
              <a:path w="561975" h="210820">
                <a:moveTo>
                  <a:pt x="229971" y="163360"/>
                </a:moveTo>
                <a:lnTo>
                  <a:pt x="229666" y="162991"/>
                </a:lnTo>
                <a:lnTo>
                  <a:pt x="229158" y="163042"/>
                </a:lnTo>
                <a:lnTo>
                  <a:pt x="228701" y="163080"/>
                </a:lnTo>
                <a:lnTo>
                  <a:pt x="228396" y="163436"/>
                </a:lnTo>
                <a:lnTo>
                  <a:pt x="228396" y="163880"/>
                </a:lnTo>
                <a:lnTo>
                  <a:pt x="228384" y="164325"/>
                </a:lnTo>
                <a:lnTo>
                  <a:pt x="228638" y="164655"/>
                </a:lnTo>
                <a:lnTo>
                  <a:pt x="229247" y="164744"/>
                </a:lnTo>
                <a:lnTo>
                  <a:pt x="229438" y="164465"/>
                </a:lnTo>
                <a:lnTo>
                  <a:pt x="229768" y="164172"/>
                </a:lnTo>
                <a:lnTo>
                  <a:pt x="229857" y="163817"/>
                </a:lnTo>
                <a:lnTo>
                  <a:pt x="229971" y="163360"/>
                </a:lnTo>
                <a:close/>
              </a:path>
              <a:path w="561975" h="210820">
                <a:moveTo>
                  <a:pt x="232321" y="169037"/>
                </a:moveTo>
                <a:lnTo>
                  <a:pt x="232244" y="168541"/>
                </a:lnTo>
                <a:lnTo>
                  <a:pt x="231952" y="168224"/>
                </a:lnTo>
                <a:lnTo>
                  <a:pt x="231482" y="168211"/>
                </a:lnTo>
                <a:lnTo>
                  <a:pt x="230822" y="168186"/>
                </a:lnTo>
                <a:lnTo>
                  <a:pt x="230454" y="168617"/>
                </a:lnTo>
                <a:lnTo>
                  <a:pt x="230416" y="169252"/>
                </a:lnTo>
                <a:lnTo>
                  <a:pt x="230390" y="169735"/>
                </a:lnTo>
                <a:lnTo>
                  <a:pt x="230632" y="170103"/>
                </a:lnTo>
                <a:lnTo>
                  <a:pt x="231165" y="170078"/>
                </a:lnTo>
                <a:lnTo>
                  <a:pt x="231787" y="170040"/>
                </a:lnTo>
                <a:lnTo>
                  <a:pt x="232168" y="169646"/>
                </a:lnTo>
                <a:lnTo>
                  <a:pt x="232321" y="169037"/>
                </a:lnTo>
                <a:close/>
              </a:path>
              <a:path w="561975" h="210820">
                <a:moveTo>
                  <a:pt x="246456" y="134213"/>
                </a:moveTo>
                <a:lnTo>
                  <a:pt x="246100" y="132778"/>
                </a:lnTo>
                <a:lnTo>
                  <a:pt x="246341" y="131216"/>
                </a:lnTo>
                <a:lnTo>
                  <a:pt x="243776" y="130848"/>
                </a:lnTo>
                <a:lnTo>
                  <a:pt x="243014" y="131635"/>
                </a:lnTo>
                <a:lnTo>
                  <a:pt x="243128" y="132600"/>
                </a:lnTo>
                <a:lnTo>
                  <a:pt x="243319" y="134327"/>
                </a:lnTo>
                <a:lnTo>
                  <a:pt x="244640" y="134366"/>
                </a:lnTo>
                <a:lnTo>
                  <a:pt x="246456" y="134213"/>
                </a:lnTo>
                <a:close/>
              </a:path>
              <a:path w="561975" h="210820">
                <a:moveTo>
                  <a:pt x="247281" y="181698"/>
                </a:moveTo>
                <a:lnTo>
                  <a:pt x="246913" y="181533"/>
                </a:lnTo>
                <a:lnTo>
                  <a:pt x="246481" y="181546"/>
                </a:lnTo>
                <a:lnTo>
                  <a:pt x="246037" y="181571"/>
                </a:lnTo>
                <a:lnTo>
                  <a:pt x="245732" y="181876"/>
                </a:lnTo>
                <a:lnTo>
                  <a:pt x="245668" y="182321"/>
                </a:lnTo>
                <a:lnTo>
                  <a:pt x="245605" y="182765"/>
                </a:lnTo>
                <a:lnTo>
                  <a:pt x="245783" y="183172"/>
                </a:lnTo>
                <a:lnTo>
                  <a:pt x="246900" y="183261"/>
                </a:lnTo>
                <a:lnTo>
                  <a:pt x="247205" y="182829"/>
                </a:lnTo>
                <a:lnTo>
                  <a:pt x="247281" y="182372"/>
                </a:lnTo>
                <a:lnTo>
                  <a:pt x="247281" y="181698"/>
                </a:lnTo>
                <a:close/>
              </a:path>
              <a:path w="561975" h="210820">
                <a:moveTo>
                  <a:pt x="257949" y="192925"/>
                </a:moveTo>
                <a:lnTo>
                  <a:pt x="254266" y="192925"/>
                </a:lnTo>
                <a:lnTo>
                  <a:pt x="254241" y="192379"/>
                </a:lnTo>
                <a:lnTo>
                  <a:pt x="254292" y="193535"/>
                </a:lnTo>
                <a:lnTo>
                  <a:pt x="254495" y="193535"/>
                </a:lnTo>
                <a:lnTo>
                  <a:pt x="255219" y="193890"/>
                </a:lnTo>
                <a:lnTo>
                  <a:pt x="257314" y="193890"/>
                </a:lnTo>
                <a:lnTo>
                  <a:pt x="257721" y="193535"/>
                </a:lnTo>
                <a:lnTo>
                  <a:pt x="257949" y="192925"/>
                </a:lnTo>
                <a:close/>
              </a:path>
              <a:path w="561975" h="210820">
                <a:moveTo>
                  <a:pt x="258826" y="192379"/>
                </a:moveTo>
                <a:lnTo>
                  <a:pt x="258749" y="192074"/>
                </a:lnTo>
                <a:lnTo>
                  <a:pt x="258191" y="192074"/>
                </a:lnTo>
                <a:lnTo>
                  <a:pt x="258279" y="190741"/>
                </a:lnTo>
                <a:lnTo>
                  <a:pt x="257810" y="189928"/>
                </a:lnTo>
                <a:lnTo>
                  <a:pt x="255041" y="189928"/>
                </a:lnTo>
                <a:lnTo>
                  <a:pt x="254533" y="191020"/>
                </a:lnTo>
                <a:lnTo>
                  <a:pt x="254419" y="191566"/>
                </a:lnTo>
                <a:lnTo>
                  <a:pt x="254304" y="192074"/>
                </a:lnTo>
                <a:lnTo>
                  <a:pt x="254241" y="192379"/>
                </a:lnTo>
                <a:lnTo>
                  <a:pt x="258826" y="192379"/>
                </a:lnTo>
                <a:close/>
              </a:path>
              <a:path w="561975" h="210820">
                <a:moveTo>
                  <a:pt x="259905" y="110134"/>
                </a:moveTo>
                <a:lnTo>
                  <a:pt x="259880" y="109296"/>
                </a:lnTo>
                <a:lnTo>
                  <a:pt x="259854" y="108813"/>
                </a:lnTo>
                <a:lnTo>
                  <a:pt x="259397" y="108737"/>
                </a:lnTo>
                <a:lnTo>
                  <a:pt x="258927" y="108800"/>
                </a:lnTo>
                <a:lnTo>
                  <a:pt x="258279" y="109054"/>
                </a:lnTo>
                <a:lnTo>
                  <a:pt x="257632" y="109372"/>
                </a:lnTo>
                <a:lnTo>
                  <a:pt x="257937" y="110439"/>
                </a:lnTo>
                <a:lnTo>
                  <a:pt x="258343" y="110655"/>
                </a:lnTo>
                <a:lnTo>
                  <a:pt x="259257" y="110477"/>
                </a:lnTo>
                <a:lnTo>
                  <a:pt x="259905" y="110134"/>
                </a:lnTo>
                <a:close/>
              </a:path>
              <a:path w="561975" h="210820">
                <a:moveTo>
                  <a:pt x="260108" y="81699"/>
                </a:moveTo>
                <a:lnTo>
                  <a:pt x="260096" y="79933"/>
                </a:lnTo>
                <a:lnTo>
                  <a:pt x="258902" y="79629"/>
                </a:lnTo>
                <a:lnTo>
                  <a:pt x="256641" y="79654"/>
                </a:lnTo>
                <a:lnTo>
                  <a:pt x="255905" y="80010"/>
                </a:lnTo>
                <a:lnTo>
                  <a:pt x="255371" y="80594"/>
                </a:lnTo>
                <a:lnTo>
                  <a:pt x="254508" y="80365"/>
                </a:lnTo>
                <a:lnTo>
                  <a:pt x="253707" y="80225"/>
                </a:lnTo>
                <a:lnTo>
                  <a:pt x="253238" y="80556"/>
                </a:lnTo>
                <a:lnTo>
                  <a:pt x="251752" y="81597"/>
                </a:lnTo>
                <a:lnTo>
                  <a:pt x="250863" y="83502"/>
                </a:lnTo>
                <a:lnTo>
                  <a:pt x="248996" y="86029"/>
                </a:lnTo>
                <a:lnTo>
                  <a:pt x="251688" y="85559"/>
                </a:lnTo>
                <a:lnTo>
                  <a:pt x="253580" y="85534"/>
                </a:lnTo>
                <a:lnTo>
                  <a:pt x="255066" y="85001"/>
                </a:lnTo>
                <a:lnTo>
                  <a:pt x="255460" y="85255"/>
                </a:lnTo>
                <a:lnTo>
                  <a:pt x="256006" y="85331"/>
                </a:lnTo>
                <a:lnTo>
                  <a:pt x="258775" y="85153"/>
                </a:lnTo>
                <a:lnTo>
                  <a:pt x="260096" y="83807"/>
                </a:lnTo>
                <a:lnTo>
                  <a:pt x="260108" y="81699"/>
                </a:lnTo>
                <a:close/>
              </a:path>
              <a:path w="561975" h="210820">
                <a:moveTo>
                  <a:pt x="264998" y="133769"/>
                </a:moveTo>
                <a:lnTo>
                  <a:pt x="264972" y="133121"/>
                </a:lnTo>
                <a:lnTo>
                  <a:pt x="264960" y="132524"/>
                </a:lnTo>
                <a:lnTo>
                  <a:pt x="264541" y="132194"/>
                </a:lnTo>
                <a:lnTo>
                  <a:pt x="263906" y="132181"/>
                </a:lnTo>
                <a:lnTo>
                  <a:pt x="263232" y="132283"/>
                </a:lnTo>
                <a:lnTo>
                  <a:pt x="263017" y="132753"/>
                </a:lnTo>
                <a:lnTo>
                  <a:pt x="263093" y="133350"/>
                </a:lnTo>
                <a:lnTo>
                  <a:pt x="263131" y="133781"/>
                </a:lnTo>
                <a:lnTo>
                  <a:pt x="263423" y="134073"/>
                </a:lnTo>
                <a:lnTo>
                  <a:pt x="263906" y="134061"/>
                </a:lnTo>
                <a:lnTo>
                  <a:pt x="264502" y="134035"/>
                </a:lnTo>
                <a:lnTo>
                  <a:pt x="264998" y="133769"/>
                </a:lnTo>
                <a:close/>
              </a:path>
              <a:path w="561975" h="210820">
                <a:moveTo>
                  <a:pt x="268770" y="173202"/>
                </a:moveTo>
                <a:lnTo>
                  <a:pt x="268198" y="173037"/>
                </a:lnTo>
                <a:lnTo>
                  <a:pt x="267017" y="173139"/>
                </a:lnTo>
                <a:lnTo>
                  <a:pt x="266611" y="173494"/>
                </a:lnTo>
                <a:lnTo>
                  <a:pt x="266700" y="174612"/>
                </a:lnTo>
                <a:lnTo>
                  <a:pt x="267068" y="174802"/>
                </a:lnTo>
                <a:lnTo>
                  <a:pt x="267512" y="174828"/>
                </a:lnTo>
                <a:lnTo>
                  <a:pt x="268109" y="174790"/>
                </a:lnTo>
                <a:lnTo>
                  <a:pt x="268617" y="174498"/>
                </a:lnTo>
                <a:lnTo>
                  <a:pt x="268681" y="173913"/>
                </a:lnTo>
                <a:lnTo>
                  <a:pt x="268770" y="173202"/>
                </a:lnTo>
                <a:close/>
              </a:path>
              <a:path w="561975" h="210820">
                <a:moveTo>
                  <a:pt x="283756" y="202120"/>
                </a:moveTo>
                <a:lnTo>
                  <a:pt x="283616" y="199771"/>
                </a:lnTo>
                <a:lnTo>
                  <a:pt x="283248" y="199390"/>
                </a:lnTo>
                <a:lnTo>
                  <a:pt x="281089" y="198539"/>
                </a:lnTo>
                <a:lnTo>
                  <a:pt x="278472" y="200545"/>
                </a:lnTo>
                <a:lnTo>
                  <a:pt x="278663" y="202311"/>
                </a:lnTo>
                <a:lnTo>
                  <a:pt x="278688" y="202641"/>
                </a:lnTo>
                <a:lnTo>
                  <a:pt x="279044" y="203073"/>
                </a:lnTo>
                <a:lnTo>
                  <a:pt x="279361" y="203200"/>
                </a:lnTo>
                <a:lnTo>
                  <a:pt x="281076" y="203898"/>
                </a:lnTo>
                <a:lnTo>
                  <a:pt x="283756" y="202120"/>
                </a:lnTo>
                <a:close/>
              </a:path>
              <a:path w="561975" h="210820">
                <a:moveTo>
                  <a:pt x="287159" y="103530"/>
                </a:moveTo>
                <a:lnTo>
                  <a:pt x="286816" y="103352"/>
                </a:lnTo>
                <a:lnTo>
                  <a:pt x="286372" y="103378"/>
                </a:lnTo>
                <a:lnTo>
                  <a:pt x="285940" y="103505"/>
                </a:lnTo>
                <a:lnTo>
                  <a:pt x="285673" y="103809"/>
                </a:lnTo>
                <a:lnTo>
                  <a:pt x="285813" y="104254"/>
                </a:lnTo>
                <a:lnTo>
                  <a:pt x="285877" y="104444"/>
                </a:lnTo>
                <a:lnTo>
                  <a:pt x="286194" y="104660"/>
                </a:lnTo>
                <a:lnTo>
                  <a:pt x="286410" y="104686"/>
                </a:lnTo>
                <a:lnTo>
                  <a:pt x="286854" y="104736"/>
                </a:lnTo>
                <a:lnTo>
                  <a:pt x="287159" y="104432"/>
                </a:lnTo>
                <a:lnTo>
                  <a:pt x="287159" y="103530"/>
                </a:lnTo>
                <a:close/>
              </a:path>
              <a:path w="561975" h="210820">
                <a:moveTo>
                  <a:pt x="287807" y="79438"/>
                </a:moveTo>
                <a:lnTo>
                  <a:pt x="287502" y="78600"/>
                </a:lnTo>
                <a:lnTo>
                  <a:pt x="286727" y="78625"/>
                </a:lnTo>
                <a:lnTo>
                  <a:pt x="285610" y="78651"/>
                </a:lnTo>
                <a:lnTo>
                  <a:pt x="285000" y="79578"/>
                </a:lnTo>
                <a:lnTo>
                  <a:pt x="284759" y="81572"/>
                </a:lnTo>
                <a:lnTo>
                  <a:pt x="285470" y="81876"/>
                </a:lnTo>
                <a:lnTo>
                  <a:pt x="286232" y="81915"/>
                </a:lnTo>
                <a:lnTo>
                  <a:pt x="287362" y="81965"/>
                </a:lnTo>
                <a:lnTo>
                  <a:pt x="287604" y="81102"/>
                </a:lnTo>
                <a:lnTo>
                  <a:pt x="287782" y="80276"/>
                </a:lnTo>
                <a:lnTo>
                  <a:pt x="287807" y="79438"/>
                </a:lnTo>
                <a:close/>
              </a:path>
              <a:path w="561975" h="210820">
                <a:moveTo>
                  <a:pt x="288645" y="132727"/>
                </a:moveTo>
                <a:lnTo>
                  <a:pt x="288582" y="132384"/>
                </a:lnTo>
                <a:lnTo>
                  <a:pt x="288480" y="131775"/>
                </a:lnTo>
                <a:lnTo>
                  <a:pt x="288023" y="131445"/>
                </a:lnTo>
                <a:lnTo>
                  <a:pt x="287426" y="131343"/>
                </a:lnTo>
                <a:lnTo>
                  <a:pt x="287096" y="131394"/>
                </a:lnTo>
                <a:lnTo>
                  <a:pt x="286867" y="131648"/>
                </a:lnTo>
                <a:lnTo>
                  <a:pt x="287045" y="131902"/>
                </a:lnTo>
                <a:lnTo>
                  <a:pt x="287286" y="132232"/>
                </a:lnTo>
                <a:lnTo>
                  <a:pt x="288023" y="132676"/>
                </a:lnTo>
                <a:lnTo>
                  <a:pt x="288353" y="132880"/>
                </a:lnTo>
                <a:lnTo>
                  <a:pt x="288645" y="132727"/>
                </a:lnTo>
                <a:close/>
              </a:path>
              <a:path w="561975" h="210820">
                <a:moveTo>
                  <a:pt x="312699" y="137261"/>
                </a:moveTo>
                <a:lnTo>
                  <a:pt x="312610" y="136817"/>
                </a:lnTo>
                <a:lnTo>
                  <a:pt x="312115" y="136906"/>
                </a:lnTo>
                <a:lnTo>
                  <a:pt x="311810" y="136969"/>
                </a:lnTo>
                <a:lnTo>
                  <a:pt x="311505" y="137350"/>
                </a:lnTo>
                <a:lnTo>
                  <a:pt x="311302" y="137668"/>
                </a:lnTo>
                <a:lnTo>
                  <a:pt x="311073" y="138010"/>
                </a:lnTo>
                <a:lnTo>
                  <a:pt x="311061" y="138518"/>
                </a:lnTo>
                <a:lnTo>
                  <a:pt x="312140" y="138684"/>
                </a:lnTo>
                <a:lnTo>
                  <a:pt x="312496" y="138239"/>
                </a:lnTo>
                <a:lnTo>
                  <a:pt x="312661" y="137680"/>
                </a:lnTo>
                <a:lnTo>
                  <a:pt x="312699" y="137261"/>
                </a:lnTo>
                <a:close/>
              </a:path>
              <a:path w="561975" h="210820">
                <a:moveTo>
                  <a:pt x="313575" y="75984"/>
                </a:moveTo>
                <a:lnTo>
                  <a:pt x="311721" y="71348"/>
                </a:lnTo>
                <a:lnTo>
                  <a:pt x="310057" y="74358"/>
                </a:lnTo>
                <a:lnTo>
                  <a:pt x="308356" y="74447"/>
                </a:lnTo>
                <a:lnTo>
                  <a:pt x="307911" y="74510"/>
                </a:lnTo>
                <a:lnTo>
                  <a:pt x="307340" y="72910"/>
                </a:lnTo>
                <a:lnTo>
                  <a:pt x="306412" y="72923"/>
                </a:lnTo>
                <a:lnTo>
                  <a:pt x="306070" y="74841"/>
                </a:lnTo>
                <a:lnTo>
                  <a:pt x="305257" y="75044"/>
                </a:lnTo>
                <a:lnTo>
                  <a:pt x="302628" y="75882"/>
                </a:lnTo>
                <a:lnTo>
                  <a:pt x="302145" y="76847"/>
                </a:lnTo>
                <a:lnTo>
                  <a:pt x="302209" y="77927"/>
                </a:lnTo>
                <a:lnTo>
                  <a:pt x="302272" y="79019"/>
                </a:lnTo>
                <a:lnTo>
                  <a:pt x="303212" y="79159"/>
                </a:lnTo>
                <a:lnTo>
                  <a:pt x="304342" y="79413"/>
                </a:lnTo>
                <a:lnTo>
                  <a:pt x="305841" y="78790"/>
                </a:lnTo>
                <a:lnTo>
                  <a:pt x="309346" y="78562"/>
                </a:lnTo>
                <a:lnTo>
                  <a:pt x="308813" y="77050"/>
                </a:lnTo>
                <a:lnTo>
                  <a:pt x="309283" y="76631"/>
                </a:lnTo>
                <a:lnTo>
                  <a:pt x="310489" y="75285"/>
                </a:lnTo>
                <a:lnTo>
                  <a:pt x="313575" y="75984"/>
                </a:lnTo>
                <a:close/>
              </a:path>
              <a:path w="561975" h="210820">
                <a:moveTo>
                  <a:pt x="314680" y="112801"/>
                </a:moveTo>
                <a:lnTo>
                  <a:pt x="314515" y="112661"/>
                </a:lnTo>
                <a:lnTo>
                  <a:pt x="314337" y="112560"/>
                </a:lnTo>
                <a:lnTo>
                  <a:pt x="314172" y="112458"/>
                </a:lnTo>
                <a:lnTo>
                  <a:pt x="314007" y="112725"/>
                </a:lnTo>
                <a:lnTo>
                  <a:pt x="314172" y="112877"/>
                </a:lnTo>
                <a:lnTo>
                  <a:pt x="314350" y="112979"/>
                </a:lnTo>
                <a:lnTo>
                  <a:pt x="314515" y="113080"/>
                </a:lnTo>
                <a:lnTo>
                  <a:pt x="314680" y="112801"/>
                </a:lnTo>
                <a:close/>
              </a:path>
              <a:path w="561975" h="210820">
                <a:moveTo>
                  <a:pt x="317817" y="55740"/>
                </a:moveTo>
                <a:lnTo>
                  <a:pt x="317296" y="55156"/>
                </a:lnTo>
                <a:lnTo>
                  <a:pt x="316318" y="55181"/>
                </a:lnTo>
                <a:lnTo>
                  <a:pt x="315175" y="55613"/>
                </a:lnTo>
                <a:lnTo>
                  <a:pt x="314045" y="56222"/>
                </a:lnTo>
                <a:lnTo>
                  <a:pt x="314058" y="57734"/>
                </a:lnTo>
                <a:lnTo>
                  <a:pt x="314071" y="58508"/>
                </a:lnTo>
                <a:lnTo>
                  <a:pt x="314667" y="59016"/>
                </a:lnTo>
                <a:lnTo>
                  <a:pt x="315480" y="58966"/>
                </a:lnTo>
                <a:lnTo>
                  <a:pt x="317042" y="58889"/>
                </a:lnTo>
                <a:lnTo>
                  <a:pt x="317715" y="57835"/>
                </a:lnTo>
                <a:lnTo>
                  <a:pt x="317792" y="56451"/>
                </a:lnTo>
                <a:lnTo>
                  <a:pt x="317817" y="55740"/>
                </a:lnTo>
                <a:close/>
              </a:path>
              <a:path w="561975" h="210820">
                <a:moveTo>
                  <a:pt x="322072" y="134137"/>
                </a:moveTo>
                <a:lnTo>
                  <a:pt x="321348" y="133654"/>
                </a:lnTo>
                <a:lnTo>
                  <a:pt x="319265" y="133870"/>
                </a:lnTo>
                <a:lnTo>
                  <a:pt x="318617" y="134670"/>
                </a:lnTo>
                <a:lnTo>
                  <a:pt x="318350" y="136702"/>
                </a:lnTo>
                <a:lnTo>
                  <a:pt x="319239" y="136664"/>
                </a:lnTo>
                <a:lnTo>
                  <a:pt x="319913" y="136753"/>
                </a:lnTo>
                <a:lnTo>
                  <a:pt x="320979" y="136715"/>
                </a:lnTo>
                <a:lnTo>
                  <a:pt x="321932" y="136410"/>
                </a:lnTo>
                <a:lnTo>
                  <a:pt x="322008" y="135178"/>
                </a:lnTo>
                <a:lnTo>
                  <a:pt x="322072" y="134137"/>
                </a:lnTo>
                <a:close/>
              </a:path>
              <a:path w="561975" h="210820">
                <a:moveTo>
                  <a:pt x="324472" y="98336"/>
                </a:moveTo>
                <a:lnTo>
                  <a:pt x="324243" y="98107"/>
                </a:lnTo>
                <a:lnTo>
                  <a:pt x="324129" y="97917"/>
                </a:lnTo>
                <a:lnTo>
                  <a:pt x="323951" y="98044"/>
                </a:lnTo>
                <a:lnTo>
                  <a:pt x="323659" y="98132"/>
                </a:lnTo>
                <a:lnTo>
                  <a:pt x="323608" y="98310"/>
                </a:lnTo>
                <a:lnTo>
                  <a:pt x="323557" y="98450"/>
                </a:lnTo>
                <a:lnTo>
                  <a:pt x="323786" y="98679"/>
                </a:lnTo>
                <a:lnTo>
                  <a:pt x="323888" y="98869"/>
                </a:lnTo>
                <a:lnTo>
                  <a:pt x="324078" y="98742"/>
                </a:lnTo>
                <a:lnTo>
                  <a:pt x="324358" y="98640"/>
                </a:lnTo>
                <a:lnTo>
                  <a:pt x="324421" y="98475"/>
                </a:lnTo>
                <a:lnTo>
                  <a:pt x="324472" y="98336"/>
                </a:lnTo>
                <a:close/>
              </a:path>
              <a:path w="561975" h="210820">
                <a:moveTo>
                  <a:pt x="326948" y="85623"/>
                </a:moveTo>
                <a:lnTo>
                  <a:pt x="326682" y="85191"/>
                </a:lnTo>
                <a:lnTo>
                  <a:pt x="326059" y="85013"/>
                </a:lnTo>
                <a:lnTo>
                  <a:pt x="325589" y="84912"/>
                </a:lnTo>
                <a:lnTo>
                  <a:pt x="325221" y="85090"/>
                </a:lnTo>
                <a:lnTo>
                  <a:pt x="324916" y="86131"/>
                </a:lnTo>
                <a:lnTo>
                  <a:pt x="325183" y="86601"/>
                </a:lnTo>
                <a:lnTo>
                  <a:pt x="325831" y="86753"/>
                </a:lnTo>
                <a:lnTo>
                  <a:pt x="326250" y="86842"/>
                </a:lnTo>
                <a:lnTo>
                  <a:pt x="326669" y="86677"/>
                </a:lnTo>
                <a:lnTo>
                  <a:pt x="326783" y="86245"/>
                </a:lnTo>
                <a:lnTo>
                  <a:pt x="326948" y="85623"/>
                </a:lnTo>
                <a:close/>
              </a:path>
              <a:path w="561975" h="210820">
                <a:moveTo>
                  <a:pt x="327494" y="101168"/>
                </a:moveTo>
                <a:lnTo>
                  <a:pt x="327317" y="100799"/>
                </a:lnTo>
                <a:lnTo>
                  <a:pt x="327139" y="100749"/>
                </a:lnTo>
                <a:lnTo>
                  <a:pt x="326682" y="100609"/>
                </a:lnTo>
                <a:lnTo>
                  <a:pt x="326428" y="100926"/>
                </a:lnTo>
                <a:lnTo>
                  <a:pt x="326351" y="101371"/>
                </a:lnTo>
                <a:lnTo>
                  <a:pt x="326466" y="101587"/>
                </a:lnTo>
                <a:lnTo>
                  <a:pt x="326555" y="101930"/>
                </a:lnTo>
                <a:lnTo>
                  <a:pt x="326732" y="101993"/>
                </a:lnTo>
                <a:lnTo>
                  <a:pt x="327228" y="102171"/>
                </a:lnTo>
                <a:lnTo>
                  <a:pt x="327482" y="101815"/>
                </a:lnTo>
                <a:lnTo>
                  <a:pt x="327482" y="101384"/>
                </a:lnTo>
                <a:lnTo>
                  <a:pt x="327494" y="101168"/>
                </a:lnTo>
                <a:close/>
              </a:path>
              <a:path w="561975" h="210820">
                <a:moveTo>
                  <a:pt x="328752" y="131089"/>
                </a:moveTo>
                <a:lnTo>
                  <a:pt x="328625" y="129882"/>
                </a:lnTo>
                <a:lnTo>
                  <a:pt x="328510" y="128828"/>
                </a:lnTo>
                <a:lnTo>
                  <a:pt x="328066" y="128333"/>
                </a:lnTo>
                <a:lnTo>
                  <a:pt x="327050" y="128473"/>
                </a:lnTo>
                <a:lnTo>
                  <a:pt x="325818" y="128524"/>
                </a:lnTo>
                <a:lnTo>
                  <a:pt x="325145" y="129120"/>
                </a:lnTo>
                <a:lnTo>
                  <a:pt x="325386" y="131381"/>
                </a:lnTo>
                <a:lnTo>
                  <a:pt x="325729" y="132295"/>
                </a:lnTo>
                <a:lnTo>
                  <a:pt x="327126" y="132003"/>
                </a:lnTo>
                <a:lnTo>
                  <a:pt x="328269" y="131749"/>
                </a:lnTo>
                <a:lnTo>
                  <a:pt x="328752" y="131089"/>
                </a:lnTo>
                <a:close/>
              </a:path>
              <a:path w="561975" h="210820">
                <a:moveTo>
                  <a:pt x="329222" y="10414"/>
                </a:moveTo>
                <a:lnTo>
                  <a:pt x="329120" y="9740"/>
                </a:lnTo>
                <a:lnTo>
                  <a:pt x="328828" y="9245"/>
                </a:lnTo>
                <a:lnTo>
                  <a:pt x="328180" y="9296"/>
                </a:lnTo>
                <a:lnTo>
                  <a:pt x="327393" y="9347"/>
                </a:lnTo>
                <a:lnTo>
                  <a:pt x="326923" y="9893"/>
                </a:lnTo>
                <a:lnTo>
                  <a:pt x="326961" y="10668"/>
                </a:lnTo>
                <a:lnTo>
                  <a:pt x="326974" y="11264"/>
                </a:lnTo>
                <a:lnTo>
                  <a:pt x="327418" y="11722"/>
                </a:lnTo>
                <a:lnTo>
                  <a:pt x="328028" y="11709"/>
                </a:lnTo>
                <a:lnTo>
                  <a:pt x="328828" y="11684"/>
                </a:lnTo>
                <a:lnTo>
                  <a:pt x="329222" y="11150"/>
                </a:lnTo>
                <a:lnTo>
                  <a:pt x="329222" y="10414"/>
                </a:lnTo>
                <a:close/>
              </a:path>
              <a:path w="561975" h="210820">
                <a:moveTo>
                  <a:pt x="330111" y="118237"/>
                </a:moveTo>
                <a:lnTo>
                  <a:pt x="330047" y="117779"/>
                </a:lnTo>
                <a:lnTo>
                  <a:pt x="330022" y="117157"/>
                </a:lnTo>
                <a:lnTo>
                  <a:pt x="329247" y="117132"/>
                </a:lnTo>
                <a:lnTo>
                  <a:pt x="328587" y="117119"/>
                </a:lnTo>
                <a:lnTo>
                  <a:pt x="328129" y="117525"/>
                </a:lnTo>
                <a:lnTo>
                  <a:pt x="328142" y="118135"/>
                </a:lnTo>
                <a:lnTo>
                  <a:pt x="328142" y="118452"/>
                </a:lnTo>
                <a:lnTo>
                  <a:pt x="328536" y="118910"/>
                </a:lnTo>
                <a:lnTo>
                  <a:pt x="328853" y="119049"/>
                </a:lnTo>
                <a:lnTo>
                  <a:pt x="329463" y="119316"/>
                </a:lnTo>
                <a:lnTo>
                  <a:pt x="329946" y="119037"/>
                </a:lnTo>
                <a:lnTo>
                  <a:pt x="330111" y="118237"/>
                </a:lnTo>
                <a:close/>
              </a:path>
              <a:path w="561975" h="210820">
                <a:moveTo>
                  <a:pt x="336067" y="104457"/>
                </a:moveTo>
                <a:lnTo>
                  <a:pt x="335953" y="103060"/>
                </a:lnTo>
                <a:lnTo>
                  <a:pt x="334327" y="100698"/>
                </a:lnTo>
                <a:lnTo>
                  <a:pt x="333108" y="101066"/>
                </a:lnTo>
                <a:lnTo>
                  <a:pt x="330441" y="101473"/>
                </a:lnTo>
                <a:lnTo>
                  <a:pt x="329184" y="102209"/>
                </a:lnTo>
                <a:lnTo>
                  <a:pt x="327596" y="104775"/>
                </a:lnTo>
                <a:lnTo>
                  <a:pt x="326618" y="105956"/>
                </a:lnTo>
                <a:lnTo>
                  <a:pt x="324980" y="107696"/>
                </a:lnTo>
                <a:lnTo>
                  <a:pt x="324358" y="108445"/>
                </a:lnTo>
                <a:lnTo>
                  <a:pt x="324827" y="109385"/>
                </a:lnTo>
                <a:lnTo>
                  <a:pt x="325297" y="110312"/>
                </a:lnTo>
                <a:lnTo>
                  <a:pt x="326212" y="110236"/>
                </a:lnTo>
                <a:lnTo>
                  <a:pt x="327761" y="110236"/>
                </a:lnTo>
                <a:lnTo>
                  <a:pt x="330009" y="109258"/>
                </a:lnTo>
                <a:lnTo>
                  <a:pt x="333070" y="108483"/>
                </a:lnTo>
                <a:lnTo>
                  <a:pt x="336067" y="104457"/>
                </a:lnTo>
                <a:close/>
              </a:path>
              <a:path w="561975" h="210820">
                <a:moveTo>
                  <a:pt x="350354" y="190068"/>
                </a:moveTo>
                <a:lnTo>
                  <a:pt x="350291" y="189598"/>
                </a:lnTo>
                <a:lnTo>
                  <a:pt x="350139" y="189166"/>
                </a:lnTo>
                <a:lnTo>
                  <a:pt x="349834" y="188849"/>
                </a:lnTo>
                <a:lnTo>
                  <a:pt x="349377" y="188899"/>
                </a:lnTo>
                <a:lnTo>
                  <a:pt x="348919" y="188950"/>
                </a:lnTo>
                <a:lnTo>
                  <a:pt x="348538" y="189268"/>
                </a:lnTo>
                <a:lnTo>
                  <a:pt x="348564" y="189750"/>
                </a:lnTo>
                <a:lnTo>
                  <a:pt x="348615" y="190423"/>
                </a:lnTo>
                <a:lnTo>
                  <a:pt x="349059" y="190766"/>
                </a:lnTo>
                <a:lnTo>
                  <a:pt x="349732" y="190588"/>
                </a:lnTo>
                <a:lnTo>
                  <a:pt x="350164" y="190461"/>
                </a:lnTo>
                <a:lnTo>
                  <a:pt x="350354" y="190068"/>
                </a:lnTo>
                <a:close/>
              </a:path>
              <a:path w="561975" h="210820">
                <a:moveTo>
                  <a:pt x="351015" y="136423"/>
                </a:moveTo>
                <a:lnTo>
                  <a:pt x="350913" y="136207"/>
                </a:lnTo>
                <a:lnTo>
                  <a:pt x="350837" y="135851"/>
                </a:lnTo>
                <a:lnTo>
                  <a:pt x="350685" y="135801"/>
                </a:lnTo>
                <a:lnTo>
                  <a:pt x="350215" y="135674"/>
                </a:lnTo>
                <a:lnTo>
                  <a:pt x="349948" y="136017"/>
                </a:lnTo>
                <a:lnTo>
                  <a:pt x="349923" y="136423"/>
                </a:lnTo>
                <a:lnTo>
                  <a:pt x="349910" y="136639"/>
                </a:lnTo>
                <a:lnTo>
                  <a:pt x="350075" y="137033"/>
                </a:lnTo>
                <a:lnTo>
                  <a:pt x="350215" y="137071"/>
                </a:lnTo>
                <a:lnTo>
                  <a:pt x="350672" y="137172"/>
                </a:lnTo>
                <a:lnTo>
                  <a:pt x="350888" y="136817"/>
                </a:lnTo>
                <a:lnTo>
                  <a:pt x="351015" y="136423"/>
                </a:lnTo>
                <a:close/>
              </a:path>
              <a:path w="561975" h="210820">
                <a:moveTo>
                  <a:pt x="355498" y="190131"/>
                </a:moveTo>
                <a:lnTo>
                  <a:pt x="355193" y="189649"/>
                </a:lnTo>
                <a:lnTo>
                  <a:pt x="353783" y="189699"/>
                </a:lnTo>
                <a:lnTo>
                  <a:pt x="353237" y="190182"/>
                </a:lnTo>
                <a:lnTo>
                  <a:pt x="353021" y="190944"/>
                </a:lnTo>
                <a:lnTo>
                  <a:pt x="352831" y="191579"/>
                </a:lnTo>
                <a:lnTo>
                  <a:pt x="353034" y="192151"/>
                </a:lnTo>
                <a:lnTo>
                  <a:pt x="353695" y="192265"/>
                </a:lnTo>
                <a:lnTo>
                  <a:pt x="354736" y="192430"/>
                </a:lnTo>
                <a:lnTo>
                  <a:pt x="355193" y="191693"/>
                </a:lnTo>
                <a:lnTo>
                  <a:pt x="355460" y="190804"/>
                </a:lnTo>
                <a:lnTo>
                  <a:pt x="355498" y="190131"/>
                </a:lnTo>
                <a:close/>
              </a:path>
              <a:path w="561975" h="210820">
                <a:moveTo>
                  <a:pt x="356247" y="196545"/>
                </a:moveTo>
                <a:lnTo>
                  <a:pt x="355803" y="196100"/>
                </a:lnTo>
                <a:lnTo>
                  <a:pt x="355219" y="195491"/>
                </a:lnTo>
                <a:lnTo>
                  <a:pt x="354469" y="195554"/>
                </a:lnTo>
                <a:lnTo>
                  <a:pt x="352767" y="196824"/>
                </a:lnTo>
                <a:lnTo>
                  <a:pt x="351929" y="197929"/>
                </a:lnTo>
                <a:lnTo>
                  <a:pt x="351497" y="199567"/>
                </a:lnTo>
                <a:lnTo>
                  <a:pt x="353580" y="199999"/>
                </a:lnTo>
                <a:lnTo>
                  <a:pt x="355180" y="199847"/>
                </a:lnTo>
                <a:lnTo>
                  <a:pt x="355993" y="197662"/>
                </a:lnTo>
                <a:lnTo>
                  <a:pt x="356184" y="197116"/>
                </a:lnTo>
                <a:lnTo>
                  <a:pt x="356247" y="196545"/>
                </a:lnTo>
                <a:close/>
              </a:path>
              <a:path w="561975" h="210820">
                <a:moveTo>
                  <a:pt x="356590" y="115735"/>
                </a:moveTo>
                <a:lnTo>
                  <a:pt x="356514" y="115087"/>
                </a:lnTo>
                <a:lnTo>
                  <a:pt x="356209" y="114808"/>
                </a:lnTo>
                <a:lnTo>
                  <a:pt x="355739" y="114871"/>
                </a:lnTo>
                <a:lnTo>
                  <a:pt x="355257" y="114922"/>
                </a:lnTo>
                <a:lnTo>
                  <a:pt x="355079" y="115341"/>
                </a:lnTo>
                <a:lnTo>
                  <a:pt x="354977" y="116230"/>
                </a:lnTo>
                <a:lnTo>
                  <a:pt x="355130" y="116636"/>
                </a:lnTo>
                <a:lnTo>
                  <a:pt x="355638" y="116636"/>
                </a:lnTo>
                <a:lnTo>
                  <a:pt x="356285" y="116624"/>
                </a:lnTo>
                <a:lnTo>
                  <a:pt x="356577" y="116192"/>
                </a:lnTo>
                <a:lnTo>
                  <a:pt x="356590" y="115735"/>
                </a:lnTo>
                <a:close/>
              </a:path>
              <a:path w="561975" h="210820">
                <a:moveTo>
                  <a:pt x="359283" y="118605"/>
                </a:moveTo>
                <a:lnTo>
                  <a:pt x="359143" y="118414"/>
                </a:lnTo>
                <a:lnTo>
                  <a:pt x="359029" y="118110"/>
                </a:lnTo>
                <a:lnTo>
                  <a:pt x="358686" y="118084"/>
                </a:lnTo>
                <a:lnTo>
                  <a:pt x="358482" y="118313"/>
                </a:lnTo>
                <a:lnTo>
                  <a:pt x="358279" y="118440"/>
                </a:lnTo>
                <a:lnTo>
                  <a:pt x="358419" y="118618"/>
                </a:lnTo>
                <a:lnTo>
                  <a:pt x="358546" y="118935"/>
                </a:lnTo>
                <a:lnTo>
                  <a:pt x="358876" y="118986"/>
                </a:lnTo>
                <a:lnTo>
                  <a:pt x="359092" y="118732"/>
                </a:lnTo>
                <a:lnTo>
                  <a:pt x="359283" y="118605"/>
                </a:lnTo>
                <a:close/>
              </a:path>
              <a:path w="561975" h="210820">
                <a:moveTo>
                  <a:pt x="365328" y="30416"/>
                </a:moveTo>
                <a:lnTo>
                  <a:pt x="364896" y="30213"/>
                </a:lnTo>
                <a:lnTo>
                  <a:pt x="363893" y="29883"/>
                </a:lnTo>
                <a:lnTo>
                  <a:pt x="363423" y="30162"/>
                </a:lnTo>
                <a:lnTo>
                  <a:pt x="363232" y="30772"/>
                </a:lnTo>
                <a:lnTo>
                  <a:pt x="363067" y="31280"/>
                </a:lnTo>
                <a:lnTo>
                  <a:pt x="363423" y="31572"/>
                </a:lnTo>
                <a:lnTo>
                  <a:pt x="364477" y="31889"/>
                </a:lnTo>
                <a:lnTo>
                  <a:pt x="364896" y="31597"/>
                </a:lnTo>
                <a:lnTo>
                  <a:pt x="365328" y="30416"/>
                </a:lnTo>
                <a:close/>
              </a:path>
              <a:path w="561975" h="210820">
                <a:moveTo>
                  <a:pt x="367195" y="119837"/>
                </a:moveTo>
                <a:lnTo>
                  <a:pt x="367093" y="118668"/>
                </a:lnTo>
                <a:lnTo>
                  <a:pt x="366979" y="117335"/>
                </a:lnTo>
                <a:lnTo>
                  <a:pt x="366191" y="116497"/>
                </a:lnTo>
                <a:lnTo>
                  <a:pt x="364820" y="116713"/>
                </a:lnTo>
                <a:lnTo>
                  <a:pt x="363601" y="116916"/>
                </a:lnTo>
                <a:lnTo>
                  <a:pt x="362635" y="117741"/>
                </a:lnTo>
                <a:lnTo>
                  <a:pt x="362902" y="119087"/>
                </a:lnTo>
                <a:lnTo>
                  <a:pt x="363156" y="120446"/>
                </a:lnTo>
                <a:lnTo>
                  <a:pt x="364096" y="121335"/>
                </a:lnTo>
                <a:lnTo>
                  <a:pt x="365861" y="121361"/>
                </a:lnTo>
                <a:lnTo>
                  <a:pt x="366979" y="120942"/>
                </a:lnTo>
                <a:lnTo>
                  <a:pt x="367195" y="119837"/>
                </a:lnTo>
                <a:close/>
              </a:path>
              <a:path w="561975" h="210820">
                <a:moveTo>
                  <a:pt x="367906" y="49136"/>
                </a:moveTo>
                <a:lnTo>
                  <a:pt x="367614" y="48831"/>
                </a:lnTo>
                <a:lnTo>
                  <a:pt x="366814" y="48983"/>
                </a:lnTo>
                <a:lnTo>
                  <a:pt x="366369" y="49225"/>
                </a:lnTo>
                <a:lnTo>
                  <a:pt x="366217" y="49504"/>
                </a:lnTo>
                <a:lnTo>
                  <a:pt x="366039" y="49872"/>
                </a:lnTo>
                <a:lnTo>
                  <a:pt x="366268" y="50330"/>
                </a:lnTo>
                <a:lnTo>
                  <a:pt x="366725" y="50444"/>
                </a:lnTo>
                <a:lnTo>
                  <a:pt x="367360" y="50596"/>
                </a:lnTo>
                <a:lnTo>
                  <a:pt x="367741" y="50241"/>
                </a:lnTo>
                <a:lnTo>
                  <a:pt x="367906" y="49631"/>
                </a:lnTo>
                <a:lnTo>
                  <a:pt x="367906" y="49136"/>
                </a:lnTo>
                <a:close/>
              </a:path>
              <a:path w="561975" h="210820">
                <a:moveTo>
                  <a:pt x="373646" y="103809"/>
                </a:moveTo>
                <a:lnTo>
                  <a:pt x="373481" y="103670"/>
                </a:lnTo>
                <a:lnTo>
                  <a:pt x="373341" y="103517"/>
                </a:lnTo>
                <a:lnTo>
                  <a:pt x="373164" y="103403"/>
                </a:lnTo>
                <a:lnTo>
                  <a:pt x="372897" y="103568"/>
                </a:lnTo>
                <a:lnTo>
                  <a:pt x="372948" y="103835"/>
                </a:lnTo>
                <a:lnTo>
                  <a:pt x="373049" y="104038"/>
                </a:lnTo>
                <a:lnTo>
                  <a:pt x="373126" y="104241"/>
                </a:lnTo>
                <a:lnTo>
                  <a:pt x="373291" y="104089"/>
                </a:lnTo>
                <a:lnTo>
                  <a:pt x="373646" y="103809"/>
                </a:lnTo>
                <a:close/>
              </a:path>
              <a:path w="561975" h="210820">
                <a:moveTo>
                  <a:pt x="376783" y="197256"/>
                </a:moveTo>
                <a:lnTo>
                  <a:pt x="376745" y="196596"/>
                </a:lnTo>
                <a:lnTo>
                  <a:pt x="376364" y="196189"/>
                </a:lnTo>
                <a:lnTo>
                  <a:pt x="375729" y="196291"/>
                </a:lnTo>
                <a:lnTo>
                  <a:pt x="374777" y="196469"/>
                </a:lnTo>
                <a:lnTo>
                  <a:pt x="374357" y="197294"/>
                </a:lnTo>
                <a:lnTo>
                  <a:pt x="374256" y="198120"/>
                </a:lnTo>
                <a:lnTo>
                  <a:pt x="374167" y="198983"/>
                </a:lnTo>
                <a:lnTo>
                  <a:pt x="374827" y="199326"/>
                </a:lnTo>
                <a:lnTo>
                  <a:pt x="375627" y="199199"/>
                </a:lnTo>
                <a:lnTo>
                  <a:pt x="376732" y="199021"/>
                </a:lnTo>
                <a:lnTo>
                  <a:pt x="376720" y="198107"/>
                </a:lnTo>
                <a:lnTo>
                  <a:pt x="376783" y="197256"/>
                </a:lnTo>
                <a:close/>
              </a:path>
              <a:path w="561975" h="210820">
                <a:moveTo>
                  <a:pt x="379691" y="56019"/>
                </a:moveTo>
                <a:lnTo>
                  <a:pt x="379222" y="54864"/>
                </a:lnTo>
                <a:lnTo>
                  <a:pt x="378333" y="54089"/>
                </a:lnTo>
                <a:lnTo>
                  <a:pt x="375831" y="54330"/>
                </a:lnTo>
                <a:lnTo>
                  <a:pt x="375615" y="55245"/>
                </a:lnTo>
                <a:lnTo>
                  <a:pt x="375653" y="56108"/>
                </a:lnTo>
                <a:lnTo>
                  <a:pt x="375729" y="57416"/>
                </a:lnTo>
                <a:lnTo>
                  <a:pt x="376504" y="58191"/>
                </a:lnTo>
                <a:lnTo>
                  <a:pt x="377825" y="58115"/>
                </a:lnTo>
                <a:lnTo>
                  <a:pt x="378929" y="58051"/>
                </a:lnTo>
                <a:lnTo>
                  <a:pt x="379577" y="57340"/>
                </a:lnTo>
                <a:lnTo>
                  <a:pt x="379691" y="56019"/>
                </a:lnTo>
                <a:close/>
              </a:path>
              <a:path w="561975" h="210820">
                <a:moveTo>
                  <a:pt x="386918" y="103047"/>
                </a:moveTo>
                <a:lnTo>
                  <a:pt x="386892" y="102412"/>
                </a:lnTo>
                <a:lnTo>
                  <a:pt x="386575" y="101968"/>
                </a:lnTo>
                <a:lnTo>
                  <a:pt x="385914" y="102006"/>
                </a:lnTo>
                <a:lnTo>
                  <a:pt x="385267" y="102057"/>
                </a:lnTo>
                <a:lnTo>
                  <a:pt x="384975" y="102539"/>
                </a:lnTo>
                <a:lnTo>
                  <a:pt x="384975" y="103162"/>
                </a:lnTo>
                <a:lnTo>
                  <a:pt x="384962" y="103670"/>
                </a:lnTo>
                <a:lnTo>
                  <a:pt x="385292" y="103936"/>
                </a:lnTo>
                <a:lnTo>
                  <a:pt x="385749" y="103962"/>
                </a:lnTo>
                <a:lnTo>
                  <a:pt x="386384" y="104000"/>
                </a:lnTo>
                <a:lnTo>
                  <a:pt x="386803" y="103708"/>
                </a:lnTo>
                <a:lnTo>
                  <a:pt x="386918" y="103047"/>
                </a:lnTo>
                <a:close/>
              </a:path>
              <a:path w="561975" h="210820">
                <a:moveTo>
                  <a:pt x="387108" y="195199"/>
                </a:moveTo>
                <a:lnTo>
                  <a:pt x="386816" y="194792"/>
                </a:lnTo>
                <a:lnTo>
                  <a:pt x="386181" y="194678"/>
                </a:lnTo>
                <a:lnTo>
                  <a:pt x="385546" y="194779"/>
                </a:lnTo>
                <a:lnTo>
                  <a:pt x="385292" y="195211"/>
                </a:lnTo>
                <a:lnTo>
                  <a:pt x="385279" y="195795"/>
                </a:lnTo>
                <a:lnTo>
                  <a:pt x="385267" y="196240"/>
                </a:lnTo>
                <a:lnTo>
                  <a:pt x="385521" y="196583"/>
                </a:lnTo>
                <a:lnTo>
                  <a:pt x="385965" y="196659"/>
                </a:lnTo>
                <a:lnTo>
                  <a:pt x="386600" y="196761"/>
                </a:lnTo>
                <a:lnTo>
                  <a:pt x="386994" y="196405"/>
                </a:lnTo>
                <a:lnTo>
                  <a:pt x="387057" y="195795"/>
                </a:lnTo>
                <a:lnTo>
                  <a:pt x="387108" y="195199"/>
                </a:lnTo>
                <a:close/>
              </a:path>
              <a:path w="561975" h="210820">
                <a:moveTo>
                  <a:pt x="395579" y="112826"/>
                </a:moveTo>
                <a:lnTo>
                  <a:pt x="395109" y="112255"/>
                </a:lnTo>
                <a:lnTo>
                  <a:pt x="393204" y="112280"/>
                </a:lnTo>
                <a:lnTo>
                  <a:pt x="392772" y="112776"/>
                </a:lnTo>
                <a:lnTo>
                  <a:pt x="392823" y="113576"/>
                </a:lnTo>
                <a:lnTo>
                  <a:pt x="392874" y="114490"/>
                </a:lnTo>
                <a:lnTo>
                  <a:pt x="393293" y="115227"/>
                </a:lnTo>
                <a:lnTo>
                  <a:pt x="394322" y="115214"/>
                </a:lnTo>
                <a:lnTo>
                  <a:pt x="395135" y="115201"/>
                </a:lnTo>
                <a:lnTo>
                  <a:pt x="395528" y="114592"/>
                </a:lnTo>
                <a:lnTo>
                  <a:pt x="395554" y="113817"/>
                </a:lnTo>
                <a:lnTo>
                  <a:pt x="395579" y="112826"/>
                </a:lnTo>
                <a:close/>
              </a:path>
              <a:path w="561975" h="210820">
                <a:moveTo>
                  <a:pt x="397814" y="172339"/>
                </a:moveTo>
                <a:lnTo>
                  <a:pt x="393966" y="172339"/>
                </a:lnTo>
                <a:lnTo>
                  <a:pt x="393966" y="177457"/>
                </a:lnTo>
                <a:lnTo>
                  <a:pt x="397814" y="177457"/>
                </a:lnTo>
                <a:lnTo>
                  <a:pt x="397814" y="172339"/>
                </a:lnTo>
                <a:close/>
              </a:path>
              <a:path w="561975" h="210820">
                <a:moveTo>
                  <a:pt x="402170" y="46266"/>
                </a:moveTo>
                <a:lnTo>
                  <a:pt x="402158" y="45948"/>
                </a:lnTo>
                <a:lnTo>
                  <a:pt x="402031" y="45326"/>
                </a:lnTo>
                <a:lnTo>
                  <a:pt x="401688" y="45085"/>
                </a:lnTo>
                <a:lnTo>
                  <a:pt x="401243" y="45199"/>
                </a:lnTo>
                <a:lnTo>
                  <a:pt x="401053" y="45237"/>
                </a:lnTo>
                <a:lnTo>
                  <a:pt x="400824" y="45580"/>
                </a:lnTo>
                <a:lnTo>
                  <a:pt x="400748" y="46253"/>
                </a:lnTo>
                <a:lnTo>
                  <a:pt x="401027" y="46609"/>
                </a:lnTo>
                <a:lnTo>
                  <a:pt x="401497" y="46596"/>
                </a:lnTo>
                <a:lnTo>
                  <a:pt x="401955" y="46596"/>
                </a:lnTo>
                <a:lnTo>
                  <a:pt x="402170" y="46266"/>
                </a:lnTo>
                <a:close/>
              </a:path>
              <a:path w="561975" h="210820">
                <a:moveTo>
                  <a:pt x="406450" y="202971"/>
                </a:moveTo>
                <a:lnTo>
                  <a:pt x="406361" y="199110"/>
                </a:lnTo>
                <a:lnTo>
                  <a:pt x="405612" y="198488"/>
                </a:lnTo>
                <a:lnTo>
                  <a:pt x="400735" y="198158"/>
                </a:lnTo>
                <a:lnTo>
                  <a:pt x="398424" y="200533"/>
                </a:lnTo>
                <a:lnTo>
                  <a:pt x="396532" y="202882"/>
                </a:lnTo>
                <a:lnTo>
                  <a:pt x="394957" y="204825"/>
                </a:lnTo>
                <a:lnTo>
                  <a:pt x="394779" y="207505"/>
                </a:lnTo>
                <a:lnTo>
                  <a:pt x="396328" y="210375"/>
                </a:lnTo>
                <a:lnTo>
                  <a:pt x="398157" y="208254"/>
                </a:lnTo>
                <a:lnTo>
                  <a:pt x="400227" y="207276"/>
                </a:lnTo>
                <a:lnTo>
                  <a:pt x="404837" y="205930"/>
                </a:lnTo>
                <a:lnTo>
                  <a:pt x="406450" y="202971"/>
                </a:lnTo>
                <a:close/>
              </a:path>
              <a:path w="561975" h="210820">
                <a:moveTo>
                  <a:pt x="408800" y="63246"/>
                </a:moveTo>
                <a:lnTo>
                  <a:pt x="408686" y="63017"/>
                </a:lnTo>
                <a:lnTo>
                  <a:pt x="408622" y="62661"/>
                </a:lnTo>
                <a:lnTo>
                  <a:pt x="408000" y="62395"/>
                </a:lnTo>
                <a:lnTo>
                  <a:pt x="407606" y="62611"/>
                </a:lnTo>
                <a:lnTo>
                  <a:pt x="407555" y="63093"/>
                </a:lnTo>
                <a:lnTo>
                  <a:pt x="407530" y="63233"/>
                </a:lnTo>
                <a:lnTo>
                  <a:pt x="407885" y="63423"/>
                </a:lnTo>
                <a:lnTo>
                  <a:pt x="408063" y="63601"/>
                </a:lnTo>
                <a:lnTo>
                  <a:pt x="408305" y="63474"/>
                </a:lnTo>
                <a:lnTo>
                  <a:pt x="408559" y="63360"/>
                </a:lnTo>
                <a:lnTo>
                  <a:pt x="408800" y="63246"/>
                </a:lnTo>
                <a:close/>
              </a:path>
              <a:path w="561975" h="210820">
                <a:moveTo>
                  <a:pt x="410121" y="184772"/>
                </a:moveTo>
                <a:lnTo>
                  <a:pt x="409968" y="184226"/>
                </a:lnTo>
                <a:lnTo>
                  <a:pt x="409841" y="183654"/>
                </a:lnTo>
                <a:lnTo>
                  <a:pt x="408139" y="183743"/>
                </a:lnTo>
                <a:lnTo>
                  <a:pt x="407492" y="184175"/>
                </a:lnTo>
                <a:lnTo>
                  <a:pt x="407466" y="185204"/>
                </a:lnTo>
                <a:lnTo>
                  <a:pt x="407454" y="186029"/>
                </a:lnTo>
                <a:lnTo>
                  <a:pt x="407924" y="186601"/>
                </a:lnTo>
                <a:lnTo>
                  <a:pt x="408724" y="186563"/>
                </a:lnTo>
                <a:lnTo>
                  <a:pt x="409727" y="186499"/>
                </a:lnTo>
                <a:lnTo>
                  <a:pt x="410057" y="185686"/>
                </a:lnTo>
                <a:lnTo>
                  <a:pt x="410121" y="184772"/>
                </a:lnTo>
                <a:close/>
              </a:path>
              <a:path w="561975" h="210820">
                <a:moveTo>
                  <a:pt x="412978" y="113690"/>
                </a:moveTo>
                <a:lnTo>
                  <a:pt x="412851" y="113487"/>
                </a:lnTo>
                <a:lnTo>
                  <a:pt x="412750" y="113144"/>
                </a:lnTo>
                <a:lnTo>
                  <a:pt x="412572" y="113093"/>
                </a:lnTo>
                <a:lnTo>
                  <a:pt x="412102" y="112991"/>
                </a:lnTo>
                <a:lnTo>
                  <a:pt x="411797" y="113322"/>
                </a:lnTo>
                <a:lnTo>
                  <a:pt x="411759" y="113753"/>
                </a:lnTo>
                <a:lnTo>
                  <a:pt x="411746" y="113944"/>
                </a:lnTo>
                <a:lnTo>
                  <a:pt x="411975" y="114312"/>
                </a:lnTo>
                <a:lnTo>
                  <a:pt x="412140" y="114350"/>
                </a:lnTo>
                <a:lnTo>
                  <a:pt x="412610" y="114452"/>
                </a:lnTo>
                <a:lnTo>
                  <a:pt x="412864" y="114122"/>
                </a:lnTo>
                <a:lnTo>
                  <a:pt x="412978" y="113690"/>
                </a:lnTo>
                <a:close/>
              </a:path>
              <a:path w="561975" h="210820">
                <a:moveTo>
                  <a:pt x="415950" y="124574"/>
                </a:moveTo>
                <a:lnTo>
                  <a:pt x="415493" y="124091"/>
                </a:lnTo>
                <a:lnTo>
                  <a:pt x="414667" y="124079"/>
                </a:lnTo>
                <a:lnTo>
                  <a:pt x="413981" y="124079"/>
                </a:lnTo>
                <a:lnTo>
                  <a:pt x="413689" y="124625"/>
                </a:lnTo>
                <a:lnTo>
                  <a:pt x="413651" y="125234"/>
                </a:lnTo>
                <a:lnTo>
                  <a:pt x="413575" y="126085"/>
                </a:lnTo>
                <a:lnTo>
                  <a:pt x="414032" y="126606"/>
                </a:lnTo>
                <a:lnTo>
                  <a:pt x="414883" y="126593"/>
                </a:lnTo>
                <a:lnTo>
                  <a:pt x="415544" y="126580"/>
                </a:lnTo>
                <a:lnTo>
                  <a:pt x="415823" y="126034"/>
                </a:lnTo>
                <a:lnTo>
                  <a:pt x="415937" y="125399"/>
                </a:lnTo>
                <a:lnTo>
                  <a:pt x="415950" y="124574"/>
                </a:lnTo>
                <a:close/>
              </a:path>
              <a:path w="561975" h="210820">
                <a:moveTo>
                  <a:pt x="443280" y="72555"/>
                </a:moveTo>
                <a:lnTo>
                  <a:pt x="442442" y="70319"/>
                </a:lnTo>
                <a:lnTo>
                  <a:pt x="442010" y="68834"/>
                </a:lnTo>
                <a:lnTo>
                  <a:pt x="438975" y="69113"/>
                </a:lnTo>
                <a:lnTo>
                  <a:pt x="437489" y="69430"/>
                </a:lnTo>
                <a:lnTo>
                  <a:pt x="437680" y="71475"/>
                </a:lnTo>
                <a:lnTo>
                  <a:pt x="438619" y="72199"/>
                </a:lnTo>
                <a:lnTo>
                  <a:pt x="437083" y="74345"/>
                </a:lnTo>
                <a:lnTo>
                  <a:pt x="439318" y="74295"/>
                </a:lnTo>
                <a:lnTo>
                  <a:pt x="441083" y="74269"/>
                </a:lnTo>
                <a:lnTo>
                  <a:pt x="443280" y="72555"/>
                </a:lnTo>
                <a:close/>
              </a:path>
              <a:path w="561975" h="210820">
                <a:moveTo>
                  <a:pt x="460425" y="83515"/>
                </a:moveTo>
                <a:lnTo>
                  <a:pt x="460362" y="83273"/>
                </a:lnTo>
                <a:lnTo>
                  <a:pt x="460184" y="82702"/>
                </a:lnTo>
                <a:lnTo>
                  <a:pt x="459638" y="82537"/>
                </a:lnTo>
                <a:lnTo>
                  <a:pt x="458698" y="82918"/>
                </a:lnTo>
                <a:lnTo>
                  <a:pt x="458482" y="83248"/>
                </a:lnTo>
                <a:lnTo>
                  <a:pt x="458558" y="83743"/>
                </a:lnTo>
                <a:lnTo>
                  <a:pt x="458863" y="84162"/>
                </a:lnTo>
                <a:lnTo>
                  <a:pt x="459270" y="84543"/>
                </a:lnTo>
                <a:lnTo>
                  <a:pt x="459828" y="84188"/>
                </a:lnTo>
                <a:lnTo>
                  <a:pt x="460108" y="84010"/>
                </a:lnTo>
                <a:lnTo>
                  <a:pt x="460425" y="83515"/>
                </a:lnTo>
                <a:close/>
              </a:path>
              <a:path w="561975" h="210820">
                <a:moveTo>
                  <a:pt x="471792" y="99568"/>
                </a:moveTo>
                <a:lnTo>
                  <a:pt x="470065" y="98729"/>
                </a:lnTo>
                <a:lnTo>
                  <a:pt x="467537" y="99161"/>
                </a:lnTo>
                <a:lnTo>
                  <a:pt x="466737" y="99301"/>
                </a:lnTo>
                <a:lnTo>
                  <a:pt x="466305" y="99898"/>
                </a:lnTo>
                <a:lnTo>
                  <a:pt x="466661" y="101333"/>
                </a:lnTo>
                <a:lnTo>
                  <a:pt x="467207" y="101650"/>
                </a:lnTo>
                <a:lnTo>
                  <a:pt x="469163" y="101269"/>
                </a:lnTo>
                <a:lnTo>
                  <a:pt x="470547" y="101053"/>
                </a:lnTo>
                <a:lnTo>
                  <a:pt x="471792" y="99568"/>
                </a:lnTo>
                <a:close/>
              </a:path>
              <a:path w="561975" h="210820">
                <a:moveTo>
                  <a:pt x="486232" y="72555"/>
                </a:moveTo>
                <a:lnTo>
                  <a:pt x="486168" y="71285"/>
                </a:lnTo>
                <a:lnTo>
                  <a:pt x="486117" y="70065"/>
                </a:lnTo>
                <a:lnTo>
                  <a:pt x="485406" y="69507"/>
                </a:lnTo>
                <a:lnTo>
                  <a:pt x="484263" y="69532"/>
                </a:lnTo>
                <a:lnTo>
                  <a:pt x="483133" y="69570"/>
                </a:lnTo>
                <a:lnTo>
                  <a:pt x="482396" y="70104"/>
                </a:lnTo>
                <a:lnTo>
                  <a:pt x="482396" y="71335"/>
                </a:lnTo>
                <a:lnTo>
                  <a:pt x="482663" y="72364"/>
                </a:lnTo>
                <a:lnTo>
                  <a:pt x="483133" y="73240"/>
                </a:lnTo>
                <a:lnTo>
                  <a:pt x="484352" y="73152"/>
                </a:lnTo>
                <a:lnTo>
                  <a:pt x="485444" y="73075"/>
                </a:lnTo>
                <a:lnTo>
                  <a:pt x="486232" y="72555"/>
                </a:lnTo>
                <a:close/>
              </a:path>
              <a:path w="561975" h="210820">
                <a:moveTo>
                  <a:pt x="492353" y="101371"/>
                </a:moveTo>
                <a:lnTo>
                  <a:pt x="492315" y="100901"/>
                </a:lnTo>
                <a:lnTo>
                  <a:pt x="492099" y="100304"/>
                </a:lnTo>
                <a:lnTo>
                  <a:pt x="491655" y="99987"/>
                </a:lnTo>
                <a:lnTo>
                  <a:pt x="490550" y="100012"/>
                </a:lnTo>
                <a:lnTo>
                  <a:pt x="490194" y="100330"/>
                </a:lnTo>
                <a:lnTo>
                  <a:pt x="490232" y="100812"/>
                </a:lnTo>
                <a:lnTo>
                  <a:pt x="490308" y="101676"/>
                </a:lnTo>
                <a:lnTo>
                  <a:pt x="490867" y="102044"/>
                </a:lnTo>
                <a:lnTo>
                  <a:pt x="491705" y="101854"/>
                </a:lnTo>
                <a:lnTo>
                  <a:pt x="492150" y="101752"/>
                </a:lnTo>
                <a:lnTo>
                  <a:pt x="492353" y="101371"/>
                </a:lnTo>
                <a:close/>
              </a:path>
              <a:path w="561975" h="210820">
                <a:moveTo>
                  <a:pt x="493382" y="61658"/>
                </a:moveTo>
                <a:lnTo>
                  <a:pt x="492848" y="57683"/>
                </a:lnTo>
                <a:lnTo>
                  <a:pt x="491998" y="57023"/>
                </a:lnTo>
                <a:lnTo>
                  <a:pt x="491693" y="56997"/>
                </a:lnTo>
                <a:lnTo>
                  <a:pt x="491439" y="56908"/>
                </a:lnTo>
                <a:lnTo>
                  <a:pt x="489889" y="57340"/>
                </a:lnTo>
                <a:lnTo>
                  <a:pt x="488492" y="57988"/>
                </a:lnTo>
                <a:lnTo>
                  <a:pt x="487718" y="59524"/>
                </a:lnTo>
                <a:lnTo>
                  <a:pt x="486816" y="61328"/>
                </a:lnTo>
                <a:lnTo>
                  <a:pt x="487108" y="62966"/>
                </a:lnTo>
                <a:lnTo>
                  <a:pt x="490093" y="64427"/>
                </a:lnTo>
                <a:lnTo>
                  <a:pt x="491985" y="63893"/>
                </a:lnTo>
                <a:lnTo>
                  <a:pt x="493382" y="61658"/>
                </a:lnTo>
                <a:close/>
              </a:path>
              <a:path w="561975" h="210820">
                <a:moveTo>
                  <a:pt x="496023" y="69672"/>
                </a:moveTo>
                <a:lnTo>
                  <a:pt x="495922" y="68961"/>
                </a:lnTo>
                <a:lnTo>
                  <a:pt x="495744" y="67818"/>
                </a:lnTo>
                <a:lnTo>
                  <a:pt x="495490" y="66649"/>
                </a:lnTo>
                <a:lnTo>
                  <a:pt x="493953" y="66763"/>
                </a:lnTo>
                <a:lnTo>
                  <a:pt x="493077" y="66941"/>
                </a:lnTo>
                <a:lnTo>
                  <a:pt x="492594" y="67525"/>
                </a:lnTo>
                <a:lnTo>
                  <a:pt x="492988" y="69469"/>
                </a:lnTo>
                <a:lnTo>
                  <a:pt x="493890" y="70358"/>
                </a:lnTo>
                <a:lnTo>
                  <a:pt x="494995" y="70548"/>
                </a:lnTo>
                <a:lnTo>
                  <a:pt x="495820" y="70688"/>
                </a:lnTo>
                <a:lnTo>
                  <a:pt x="496023" y="69672"/>
                </a:lnTo>
                <a:close/>
              </a:path>
              <a:path w="561975" h="210820">
                <a:moveTo>
                  <a:pt x="506349" y="965"/>
                </a:moveTo>
                <a:lnTo>
                  <a:pt x="506133" y="609"/>
                </a:lnTo>
                <a:lnTo>
                  <a:pt x="505688" y="546"/>
                </a:lnTo>
                <a:lnTo>
                  <a:pt x="505206" y="495"/>
                </a:lnTo>
                <a:lnTo>
                  <a:pt x="504926" y="812"/>
                </a:lnTo>
                <a:lnTo>
                  <a:pt x="504901" y="1270"/>
                </a:lnTo>
                <a:lnTo>
                  <a:pt x="504863" y="1689"/>
                </a:lnTo>
                <a:lnTo>
                  <a:pt x="505028" y="2032"/>
                </a:lnTo>
                <a:lnTo>
                  <a:pt x="505498" y="2146"/>
                </a:lnTo>
                <a:lnTo>
                  <a:pt x="505955" y="2095"/>
                </a:lnTo>
                <a:lnTo>
                  <a:pt x="506260" y="1854"/>
                </a:lnTo>
                <a:lnTo>
                  <a:pt x="506310" y="1397"/>
                </a:lnTo>
                <a:lnTo>
                  <a:pt x="506349" y="965"/>
                </a:lnTo>
                <a:close/>
              </a:path>
              <a:path w="561975" h="210820">
                <a:moveTo>
                  <a:pt x="549859" y="596"/>
                </a:moveTo>
                <a:lnTo>
                  <a:pt x="549605" y="279"/>
                </a:lnTo>
                <a:lnTo>
                  <a:pt x="549160" y="152"/>
                </a:lnTo>
                <a:lnTo>
                  <a:pt x="548589" y="0"/>
                </a:lnTo>
                <a:lnTo>
                  <a:pt x="548030" y="114"/>
                </a:lnTo>
                <a:lnTo>
                  <a:pt x="547662" y="609"/>
                </a:lnTo>
                <a:lnTo>
                  <a:pt x="547357" y="1003"/>
                </a:lnTo>
                <a:lnTo>
                  <a:pt x="547484" y="1409"/>
                </a:lnTo>
                <a:lnTo>
                  <a:pt x="547928" y="1587"/>
                </a:lnTo>
                <a:lnTo>
                  <a:pt x="548627" y="1854"/>
                </a:lnTo>
                <a:lnTo>
                  <a:pt x="549300" y="1828"/>
                </a:lnTo>
                <a:lnTo>
                  <a:pt x="549744" y="1104"/>
                </a:lnTo>
                <a:lnTo>
                  <a:pt x="549859" y="596"/>
                </a:lnTo>
                <a:close/>
              </a:path>
              <a:path w="561975" h="210820">
                <a:moveTo>
                  <a:pt x="561949" y="99580"/>
                </a:moveTo>
                <a:lnTo>
                  <a:pt x="561759" y="99009"/>
                </a:lnTo>
                <a:lnTo>
                  <a:pt x="560501" y="98755"/>
                </a:lnTo>
                <a:lnTo>
                  <a:pt x="560158" y="99174"/>
                </a:lnTo>
                <a:lnTo>
                  <a:pt x="560019" y="99771"/>
                </a:lnTo>
                <a:lnTo>
                  <a:pt x="559993" y="100393"/>
                </a:lnTo>
                <a:lnTo>
                  <a:pt x="560273" y="100888"/>
                </a:lnTo>
                <a:lnTo>
                  <a:pt x="561949" y="99580"/>
                </a:lnTo>
                <a:close/>
              </a:path>
            </a:pathLst>
          </a:custGeom>
          <a:solidFill>
            <a:srgbClr val="08395D">
              <a:alpha val="46000"/>
            </a:srgbClr>
          </a:solidFill>
        </p:spPr>
        <p:txBody>
          <a:bodyPr wrap="square" lIns="0" tIns="0" rIns="0" bIns="0" rtlCol="0"/>
          <a:lstStyle/>
          <a:p>
            <a:endParaRPr/>
          </a:p>
        </p:txBody>
      </p:sp>
      <p:sp>
        <p:nvSpPr>
          <p:cNvPr id="246" name="bg object 246"/>
          <p:cNvSpPr/>
          <p:nvPr/>
        </p:nvSpPr>
        <p:spPr>
          <a:xfrm>
            <a:off x="7789951" y="4063796"/>
            <a:ext cx="350520" cy="118110"/>
          </a:xfrm>
          <a:custGeom>
            <a:avLst/>
            <a:gdLst/>
            <a:ahLst/>
            <a:cxnLst/>
            <a:rect l="l" t="t" r="r" b="b"/>
            <a:pathLst>
              <a:path w="350520" h="118110">
                <a:moveTo>
                  <a:pt x="4356" y="25654"/>
                </a:moveTo>
                <a:lnTo>
                  <a:pt x="4064" y="24993"/>
                </a:lnTo>
                <a:lnTo>
                  <a:pt x="3644" y="24320"/>
                </a:lnTo>
                <a:lnTo>
                  <a:pt x="1739" y="24701"/>
                </a:lnTo>
                <a:lnTo>
                  <a:pt x="419" y="24993"/>
                </a:lnTo>
                <a:lnTo>
                  <a:pt x="190" y="26250"/>
                </a:lnTo>
                <a:lnTo>
                  <a:pt x="0" y="27305"/>
                </a:lnTo>
                <a:lnTo>
                  <a:pt x="1104" y="27533"/>
                </a:lnTo>
                <a:lnTo>
                  <a:pt x="3187" y="27571"/>
                </a:lnTo>
                <a:lnTo>
                  <a:pt x="4140" y="27076"/>
                </a:lnTo>
                <a:lnTo>
                  <a:pt x="4356" y="25654"/>
                </a:lnTo>
                <a:close/>
              </a:path>
              <a:path w="350520" h="118110">
                <a:moveTo>
                  <a:pt x="8610" y="13881"/>
                </a:moveTo>
                <a:lnTo>
                  <a:pt x="8229" y="13487"/>
                </a:lnTo>
                <a:lnTo>
                  <a:pt x="7632" y="13512"/>
                </a:lnTo>
                <a:lnTo>
                  <a:pt x="7213" y="13538"/>
                </a:lnTo>
                <a:lnTo>
                  <a:pt x="6870" y="13868"/>
                </a:lnTo>
                <a:lnTo>
                  <a:pt x="6870" y="14922"/>
                </a:lnTo>
                <a:lnTo>
                  <a:pt x="7226" y="15265"/>
                </a:lnTo>
                <a:lnTo>
                  <a:pt x="7848" y="15290"/>
                </a:lnTo>
                <a:lnTo>
                  <a:pt x="8280" y="15176"/>
                </a:lnTo>
                <a:lnTo>
                  <a:pt x="8610" y="14922"/>
                </a:lnTo>
                <a:lnTo>
                  <a:pt x="8610" y="13881"/>
                </a:lnTo>
                <a:close/>
              </a:path>
              <a:path w="350520" h="118110">
                <a:moveTo>
                  <a:pt x="19786" y="57442"/>
                </a:moveTo>
                <a:lnTo>
                  <a:pt x="19570" y="54965"/>
                </a:lnTo>
                <a:lnTo>
                  <a:pt x="18478" y="55016"/>
                </a:lnTo>
                <a:lnTo>
                  <a:pt x="15722" y="54864"/>
                </a:lnTo>
                <a:lnTo>
                  <a:pt x="14427" y="55638"/>
                </a:lnTo>
                <a:lnTo>
                  <a:pt x="13360" y="56908"/>
                </a:lnTo>
                <a:lnTo>
                  <a:pt x="12915" y="57454"/>
                </a:lnTo>
                <a:lnTo>
                  <a:pt x="12319" y="57975"/>
                </a:lnTo>
                <a:lnTo>
                  <a:pt x="12649" y="58788"/>
                </a:lnTo>
                <a:lnTo>
                  <a:pt x="12992" y="59626"/>
                </a:lnTo>
                <a:lnTo>
                  <a:pt x="13792" y="59436"/>
                </a:lnTo>
                <a:lnTo>
                  <a:pt x="15430" y="59524"/>
                </a:lnTo>
                <a:lnTo>
                  <a:pt x="15811" y="59563"/>
                </a:lnTo>
                <a:lnTo>
                  <a:pt x="19354" y="58343"/>
                </a:lnTo>
                <a:lnTo>
                  <a:pt x="19786" y="57442"/>
                </a:lnTo>
                <a:close/>
              </a:path>
              <a:path w="350520" h="118110">
                <a:moveTo>
                  <a:pt x="23317" y="27051"/>
                </a:moveTo>
                <a:lnTo>
                  <a:pt x="19621" y="22339"/>
                </a:lnTo>
                <a:lnTo>
                  <a:pt x="20256" y="22161"/>
                </a:lnTo>
                <a:lnTo>
                  <a:pt x="20878" y="21856"/>
                </a:lnTo>
                <a:lnTo>
                  <a:pt x="20853" y="20815"/>
                </a:lnTo>
                <a:lnTo>
                  <a:pt x="20840" y="19862"/>
                </a:lnTo>
                <a:lnTo>
                  <a:pt x="20053" y="19367"/>
                </a:lnTo>
                <a:lnTo>
                  <a:pt x="18122" y="19329"/>
                </a:lnTo>
                <a:lnTo>
                  <a:pt x="17386" y="19697"/>
                </a:lnTo>
                <a:lnTo>
                  <a:pt x="17068" y="20523"/>
                </a:lnTo>
                <a:lnTo>
                  <a:pt x="15062" y="20828"/>
                </a:lnTo>
                <a:lnTo>
                  <a:pt x="13589" y="21729"/>
                </a:lnTo>
                <a:lnTo>
                  <a:pt x="13512" y="24269"/>
                </a:lnTo>
                <a:lnTo>
                  <a:pt x="22809" y="28067"/>
                </a:lnTo>
                <a:lnTo>
                  <a:pt x="23317" y="27051"/>
                </a:lnTo>
                <a:close/>
              </a:path>
              <a:path w="350520" h="118110">
                <a:moveTo>
                  <a:pt x="31762" y="53962"/>
                </a:moveTo>
                <a:lnTo>
                  <a:pt x="26644" y="49745"/>
                </a:lnTo>
                <a:lnTo>
                  <a:pt x="23723" y="46342"/>
                </a:lnTo>
                <a:lnTo>
                  <a:pt x="18567" y="48717"/>
                </a:lnTo>
                <a:lnTo>
                  <a:pt x="18897" y="53632"/>
                </a:lnTo>
                <a:lnTo>
                  <a:pt x="25590" y="59448"/>
                </a:lnTo>
                <a:lnTo>
                  <a:pt x="29984" y="55537"/>
                </a:lnTo>
                <a:lnTo>
                  <a:pt x="30238" y="55537"/>
                </a:lnTo>
                <a:lnTo>
                  <a:pt x="30746" y="55346"/>
                </a:lnTo>
                <a:lnTo>
                  <a:pt x="31229" y="55092"/>
                </a:lnTo>
                <a:lnTo>
                  <a:pt x="31178" y="54483"/>
                </a:lnTo>
                <a:lnTo>
                  <a:pt x="31762" y="53962"/>
                </a:lnTo>
                <a:close/>
              </a:path>
              <a:path w="350520" h="118110">
                <a:moveTo>
                  <a:pt x="66979" y="14668"/>
                </a:moveTo>
                <a:lnTo>
                  <a:pt x="65938" y="13703"/>
                </a:lnTo>
                <a:lnTo>
                  <a:pt x="65316" y="12712"/>
                </a:lnTo>
                <a:lnTo>
                  <a:pt x="63982" y="12852"/>
                </a:lnTo>
                <a:lnTo>
                  <a:pt x="63233" y="13627"/>
                </a:lnTo>
                <a:lnTo>
                  <a:pt x="62445" y="14109"/>
                </a:lnTo>
                <a:lnTo>
                  <a:pt x="62877" y="14820"/>
                </a:lnTo>
                <a:lnTo>
                  <a:pt x="63334" y="16129"/>
                </a:lnTo>
                <a:lnTo>
                  <a:pt x="64135" y="16103"/>
                </a:lnTo>
                <a:lnTo>
                  <a:pt x="64528" y="15963"/>
                </a:lnTo>
                <a:lnTo>
                  <a:pt x="64947" y="15748"/>
                </a:lnTo>
                <a:lnTo>
                  <a:pt x="65214" y="15963"/>
                </a:lnTo>
                <a:lnTo>
                  <a:pt x="65468" y="15875"/>
                </a:lnTo>
                <a:lnTo>
                  <a:pt x="65671" y="15608"/>
                </a:lnTo>
                <a:lnTo>
                  <a:pt x="65697" y="15392"/>
                </a:lnTo>
                <a:lnTo>
                  <a:pt x="66065" y="15138"/>
                </a:lnTo>
                <a:lnTo>
                  <a:pt x="66497" y="14909"/>
                </a:lnTo>
                <a:lnTo>
                  <a:pt x="66979" y="14668"/>
                </a:lnTo>
                <a:close/>
              </a:path>
              <a:path w="350520" h="118110">
                <a:moveTo>
                  <a:pt x="88379" y="11569"/>
                </a:moveTo>
                <a:lnTo>
                  <a:pt x="87782" y="10477"/>
                </a:lnTo>
                <a:lnTo>
                  <a:pt x="87160" y="9410"/>
                </a:lnTo>
                <a:lnTo>
                  <a:pt x="85559" y="10020"/>
                </a:lnTo>
                <a:lnTo>
                  <a:pt x="84988" y="10248"/>
                </a:lnTo>
                <a:lnTo>
                  <a:pt x="84683" y="10896"/>
                </a:lnTo>
                <a:lnTo>
                  <a:pt x="85013" y="11417"/>
                </a:lnTo>
                <a:lnTo>
                  <a:pt x="85737" y="12611"/>
                </a:lnTo>
                <a:lnTo>
                  <a:pt x="86880" y="12420"/>
                </a:lnTo>
                <a:lnTo>
                  <a:pt x="87998" y="12052"/>
                </a:lnTo>
                <a:lnTo>
                  <a:pt x="88163" y="11849"/>
                </a:lnTo>
                <a:lnTo>
                  <a:pt x="88379" y="11569"/>
                </a:lnTo>
                <a:close/>
              </a:path>
              <a:path w="350520" h="118110">
                <a:moveTo>
                  <a:pt x="95910" y="112864"/>
                </a:moveTo>
                <a:lnTo>
                  <a:pt x="93357" y="110363"/>
                </a:lnTo>
                <a:lnTo>
                  <a:pt x="91973" y="110109"/>
                </a:lnTo>
                <a:lnTo>
                  <a:pt x="90500" y="110096"/>
                </a:lnTo>
                <a:lnTo>
                  <a:pt x="89255" y="110312"/>
                </a:lnTo>
                <a:lnTo>
                  <a:pt x="87960" y="110426"/>
                </a:lnTo>
                <a:lnTo>
                  <a:pt x="85407" y="111137"/>
                </a:lnTo>
                <a:lnTo>
                  <a:pt x="83578" y="111315"/>
                </a:lnTo>
                <a:lnTo>
                  <a:pt x="82956" y="114820"/>
                </a:lnTo>
                <a:lnTo>
                  <a:pt x="85267" y="114414"/>
                </a:lnTo>
                <a:lnTo>
                  <a:pt x="88773" y="117640"/>
                </a:lnTo>
                <a:lnTo>
                  <a:pt x="91338" y="117221"/>
                </a:lnTo>
                <a:lnTo>
                  <a:pt x="94005" y="115595"/>
                </a:lnTo>
                <a:lnTo>
                  <a:pt x="95719" y="114554"/>
                </a:lnTo>
                <a:lnTo>
                  <a:pt x="95910" y="112864"/>
                </a:lnTo>
                <a:close/>
              </a:path>
              <a:path w="350520" h="118110">
                <a:moveTo>
                  <a:pt x="108648" y="3340"/>
                </a:moveTo>
                <a:lnTo>
                  <a:pt x="108559" y="2895"/>
                </a:lnTo>
                <a:lnTo>
                  <a:pt x="108267" y="2692"/>
                </a:lnTo>
                <a:lnTo>
                  <a:pt x="107848" y="2679"/>
                </a:lnTo>
                <a:lnTo>
                  <a:pt x="107391" y="2667"/>
                </a:lnTo>
                <a:lnTo>
                  <a:pt x="107086" y="2908"/>
                </a:lnTo>
                <a:lnTo>
                  <a:pt x="107162" y="3390"/>
                </a:lnTo>
                <a:lnTo>
                  <a:pt x="107213" y="3810"/>
                </a:lnTo>
                <a:lnTo>
                  <a:pt x="107518" y="4076"/>
                </a:lnTo>
                <a:lnTo>
                  <a:pt x="107950" y="4089"/>
                </a:lnTo>
                <a:lnTo>
                  <a:pt x="108432" y="4089"/>
                </a:lnTo>
                <a:lnTo>
                  <a:pt x="108635" y="3784"/>
                </a:lnTo>
                <a:lnTo>
                  <a:pt x="108648" y="3340"/>
                </a:lnTo>
                <a:close/>
              </a:path>
              <a:path w="350520" h="118110">
                <a:moveTo>
                  <a:pt x="128790" y="14935"/>
                </a:moveTo>
                <a:lnTo>
                  <a:pt x="128765" y="14097"/>
                </a:lnTo>
                <a:lnTo>
                  <a:pt x="128663" y="13500"/>
                </a:lnTo>
                <a:lnTo>
                  <a:pt x="128384" y="13081"/>
                </a:lnTo>
                <a:lnTo>
                  <a:pt x="127876" y="13004"/>
                </a:lnTo>
                <a:lnTo>
                  <a:pt x="128460" y="10617"/>
                </a:lnTo>
                <a:lnTo>
                  <a:pt x="124599" y="8509"/>
                </a:lnTo>
                <a:lnTo>
                  <a:pt x="119621" y="13411"/>
                </a:lnTo>
                <a:lnTo>
                  <a:pt x="119913" y="14947"/>
                </a:lnTo>
                <a:lnTo>
                  <a:pt x="126288" y="17500"/>
                </a:lnTo>
                <a:lnTo>
                  <a:pt x="127038" y="15532"/>
                </a:lnTo>
                <a:lnTo>
                  <a:pt x="127203" y="15582"/>
                </a:lnTo>
                <a:lnTo>
                  <a:pt x="127393" y="15582"/>
                </a:lnTo>
                <a:lnTo>
                  <a:pt x="128371" y="15443"/>
                </a:lnTo>
                <a:lnTo>
                  <a:pt x="128790" y="14935"/>
                </a:lnTo>
                <a:close/>
              </a:path>
              <a:path w="350520" h="118110">
                <a:moveTo>
                  <a:pt x="132638" y="18084"/>
                </a:moveTo>
                <a:lnTo>
                  <a:pt x="131483" y="16827"/>
                </a:lnTo>
                <a:lnTo>
                  <a:pt x="129514" y="16738"/>
                </a:lnTo>
                <a:lnTo>
                  <a:pt x="127749" y="16675"/>
                </a:lnTo>
                <a:lnTo>
                  <a:pt x="126174" y="17995"/>
                </a:lnTo>
                <a:lnTo>
                  <a:pt x="125831" y="21399"/>
                </a:lnTo>
                <a:lnTo>
                  <a:pt x="127190" y="23050"/>
                </a:lnTo>
                <a:lnTo>
                  <a:pt x="130873" y="23456"/>
                </a:lnTo>
                <a:lnTo>
                  <a:pt x="132410" y="22098"/>
                </a:lnTo>
                <a:lnTo>
                  <a:pt x="132524" y="20027"/>
                </a:lnTo>
                <a:lnTo>
                  <a:pt x="132638" y="18084"/>
                </a:lnTo>
                <a:close/>
              </a:path>
              <a:path w="350520" h="118110">
                <a:moveTo>
                  <a:pt x="157670" y="6045"/>
                </a:moveTo>
                <a:lnTo>
                  <a:pt x="157441" y="5143"/>
                </a:lnTo>
                <a:lnTo>
                  <a:pt x="157251" y="4178"/>
                </a:lnTo>
                <a:lnTo>
                  <a:pt x="155981" y="4064"/>
                </a:lnTo>
                <a:lnTo>
                  <a:pt x="154559" y="3949"/>
                </a:lnTo>
                <a:lnTo>
                  <a:pt x="152717" y="5486"/>
                </a:lnTo>
                <a:lnTo>
                  <a:pt x="152996" y="7886"/>
                </a:lnTo>
                <a:lnTo>
                  <a:pt x="153797" y="8483"/>
                </a:lnTo>
                <a:lnTo>
                  <a:pt x="156044" y="8839"/>
                </a:lnTo>
                <a:lnTo>
                  <a:pt x="157619" y="7366"/>
                </a:lnTo>
                <a:lnTo>
                  <a:pt x="157670" y="6045"/>
                </a:lnTo>
                <a:close/>
              </a:path>
              <a:path w="350520" h="118110">
                <a:moveTo>
                  <a:pt x="241249" y="647"/>
                </a:moveTo>
                <a:lnTo>
                  <a:pt x="241147" y="241"/>
                </a:lnTo>
                <a:lnTo>
                  <a:pt x="240665" y="38"/>
                </a:lnTo>
                <a:lnTo>
                  <a:pt x="240220" y="0"/>
                </a:lnTo>
                <a:lnTo>
                  <a:pt x="239864" y="190"/>
                </a:lnTo>
                <a:lnTo>
                  <a:pt x="239725" y="622"/>
                </a:lnTo>
                <a:lnTo>
                  <a:pt x="239585" y="1028"/>
                </a:lnTo>
                <a:lnTo>
                  <a:pt x="239610" y="1562"/>
                </a:lnTo>
                <a:lnTo>
                  <a:pt x="240068" y="1638"/>
                </a:lnTo>
                <a:lnTo>
                  <a:pt x="240347" y="1676"/>
                </a:lnTo>
                <a:lnTo>
                  <a:pt x="240779" y="1308"/>
                </a:lnTo>
                <a:lnTo>
                  <a:pt x="240995" y="1016"/>
                </a:lnTo>
                <a:lnTo>
                  <a:pt x="241249" y="647"/>
                </a:lnTo>
                <a:close/>
              </a:path>
              <a:path w="350520" h="118110">
                <a:moveTo>
                  <a:pt x="248551" y="17462"/>
                </a:moveTo>
                <a:lnTo>
                  <a:pt x="248500" y="16192"/>
                </a:lnTo>
                <a:lnTo>
                  <a:pt x="248450" y="14490"/>
                </a:lnTo>
                <a:lnTo>
                  <a:pt x="246926" y="12928"/>
                </a:lnTo>
                <a:lnTo>
                  <a:pt x="243624" y="12801"/>
                </a:lnTo>
                <a:lnTo>
                  <a:pt x="242239" y="14122"/>
                </a:lnTo>
                <a:lnTo>
                  <a:pt x="242316" y="15748"/>
                </a:lnTo>
                <a:lnTo>
                  <a:pt x="242404" y="17665"/>
                </a:lnTo>
                <a:lnTo>
                  <a:pt x="243725" y="17957"/>
                </a:lnTo>
                <a:lnTo>
                  <a:pt x="245275" y="17919"/>
                </a:lnTo>
                <a:lnTo>
                  <a:pt x="247599" y="17970"/>
                </a:lnTo>
                <a:lnTo>
                  <a:pt x="248551" y="17462"/>
                </a:lnTo>
                <a:close/>
              </a:path>
              <a:path w="350520" h="118110">
                <a:moveTo>
                  <a:pt x="256209" y="19710"/>
                </a:moveTo>
                <a:lnTo>
                  <a:pt x="255473" y="19062"/>
                </a:lnTo>
                <a:lnTo>
                  <a:pt x="254317" y="19151"/>
                </a:lnTo>
                <a:lnTo>
                  <a:pt x="252958" y="19253"/>
                </a:lnTo>
                <a:lnTo>
                  <a:pt x="251955" y="19888"/>
                </a:lnTo>
                <a:lnTo>
                  <a:pt x="251650" y="21526"/>
                </a:lnTo>
                <a:lnTo>
                  <a:pt x="251993" y="22504"/>
                </a:lnTo>
                <a:lnTo>
                  <a:pt x="252857" y="22847"/>
                </a:lnTo>
                <a:lnTo>
                  <a:pt x="255104" y="22771"/>
                </a:lnTo>
                <a:lnTo>
                  <a:pt x="256108" y="22263"/>
                </a:lnTo>
                <a:lnTo>
                  <a:pt x="256209" y="19710"/>
                </a:lnTo>
                <a:close/>
              </a:path>
              <a:path w="350520" h="118110">
                <a:moveTo>
                  <a:pt x="264998" y="35814"/>
                </a:moveTo>
                <a:lnTo>
                  <a:pt x="264109" y="34124"/>
                </a:lnTo>
                <a:lnTo>
                  <a:pt x="262521" y="31089"/>
                </a:lnTo>
                <a:lnTo>
                  <a:pt x="262432" y="30911"/>
                </a:lnTo>
                <a:lnTo>
                  <a:pt x="262051" y="30187"/>
                </a:lnTo>
                <a:lnTo>
                  <a:pt x="262343" y="29387"/>
                </a:lnTo>
                <a:lnTo>
                  <a:pt x="263436" y="26416"/>
                </a:lnTo>
                <a:lnTo>
                  <a:pt x="260134" y="23647"/>
                </a:lnTo>
                <a:lnTo>
                  <a:pt x="256298" y="23088"/>
                </a:lnTo>
                <a:lnTo>
                  <a:pt x="251282" y="23647"/>
                </a:lnTo>
                <a:lnTo>
                  <a:pt x="252234" y="23647"/>
                </a:lnTo>
                <a:lnTo>
                  <a:pt x="252730" y="24765"/>
                </a:lnTo>
                <a:lnTo>
                  <a:pt x="253174" y="26035"/>
                </a:lnTo>
                <a:lnTo>
                  <a:pt x="254279" y="27940"/>
                </a:lnTo>
                <a:lnTo>
                  <a:pt x="254736" y="28676"/>
                </a:lnTo>
                <a:lnTo>
                  <a:pt x="255117" y="29387"/>
                </a:lnTo>
                <a:lnTo>
                  <a:pt x="253898" y="28930"/>
                </a:lnTo>
                <a:lnTo>
                  <a:pt x="252945" y="29108"/>
                </a:lnTo>
                <a:lnTo>
                  <a:pt x="251701" y="30911"/>
                </a:lnTo>
                <a:lnTo>
                  <a:pt x="250786" y="32092"/>
                </a:lnTo>
                <a:lnTo>
                  <a:pt x="250571" y="33337"/>
                </a:lnTo>
                <a:lnTo>
                  <a:pt x="250482" y="33870"/>
                </a:lnTo>
                <a:lnTo>
                  <a:pt x="250380" y="34467"/>
                </a:lnTo>
                <a:lnTo>
                  <a:pt x="251980" y="33337"/>
                </a:lnTo>
                <a:lnTo>
                  <a:pt x="252171" y="33337"/>
                </a:lnTo>
                <a:lnTo>
                  <a:pt x="253352" y="33870"/>
                </a:lnTo>
                <a:lnTo>
                  <a:pt x="255511" y="33337"/>
                </a:lnTo>
                <a:lnTo>
                  <a:pt x="256070" y="32385"/>
                </a:lnTo>
                <a:lnTo>
                  <a:pt x="256133" y="30911"/>
                </a:lnTo>
                <a:lnTo>
                  <a:pt x="258648" y="34886"/>
                </a:lnTo>
                <a:lnTo>
                  <a:pt x="260045" y="34124"/>
                </a:lnTo>
                <a:lnTo>
                  <a:pt x="262102" y="38506"/>
                </a:lnTo>
                <a:lnTo>
                  <a:pt x="264998" y="35814"/>
                </a:lnTo>
                <a:close/>
              </a:path>
              <a:path w="350520" h="118110">
                <a:moveTo>
                  <a:pt x="272173" y="21615"/>
                </a:moveTo>
                <a:lnTo>
                  <a:pt x="272059" y="20993"/>
                </a:lnTo>
                <a:lnTo>
                  <a:pt x="271919" y="20167"/>
                </a:lnTo>
                <a:lnTo>
                  <a:pt x="271246" y="19913"/>
                </a:lnTo>
                <a:lnTo>
                  <a:pt x="270497" y="19900"/>
                </a:lnTo>
                <a:lnTo>
                  <a:pt x="269887" y="20015"/>
                </a:lnTo>
                <a:lnTo>
                  <a:pt x="269278" y="20256"/>
                </a:lnTo>
                <a:lnTo>
                  <a:pt x="269316" y="20916"/>
                </a:lnTo>
                <a:lnTo>
                  <a:pt x="269379" y="22009"/>
                </a:lnTo>
                <a:lnTo>
                  <a:pt x="270243" y="22225"/>
                </a:lnTo>
                <a:lnTo>
                  <a:pt x="271805" y="22110"/>
                </a:lnTo>
                <a:lnTo>
                  <a:pt x="272173" y="21615"/>
                </a:lnTo>
                <a:close/>
              </a:path>
              <a:path w="350520" h="118110">
                <a:moveTo>
                  <a:pt x="276555" y="15227"/>
                </a:moveTo>
                <a:lnTo>
                  <a:pt x="276440" y="14605"/>
                </a:lnTo>
                <a:lnTo>
                  <a:pt x="276085" y="14135"/>
                </a:lnTo>
                <a:lnTo>
                  <a:pt x="275475" y="14122"/>
                </a:lnTo>
                <a:lnTo>
                  <a:pt x="274866" y="14122"/>
                </a:lnTo>
                <a:lnTo>
                  <a:pt x="274383" y="14605"/>
                </a:lnTo>
                <a:lnTo>
                  <a:pt x="274383" y="15201"/>
                </a:lnTo>
                <a:lnTo>
                  <a:pt x="274396" y="15798"/>
                </a:lnTo>
                <a:lnTo>
                  <a:pt x="274891" y="16217"/>
                </a:lnTo>
                <a:lnTo>
                  <a:pt x="275501" y="16256"/>
                </a:lnTo>
                <a:lnTo>
                  <a:pt x="276161" y="16294"/>
                </a:lnTo>
                <a:lnTo>
                  <a:pt x="276491" y="15862"/>
                </a:lnTo>
                <a:lnTo>
                  <a:pt x="276555" y="15227"/>
                </a:lnTo>
                <a:close/>
              </a:path>
              <a:path w="350520" h="118110">
                <a:moveTo>
                  <a:pt x="284060" y="36233"/>
                </a:moveTo>
                <a:lnTo>
                  <a:pt x="283768" y="35890"/>
                </a:lnTo>
                <a:lnTo>
                  <a:pt x="283286" y="36029"/>
                </a:lnTo>
                <a:lnTo>
                  <a:pt x="282930" y="36131"/>
                </a:lnTo>
                <a:lnTo>
                  <a:pt x="282511" y="36487"/>
                </a:lnTo>
                <a:lnTo>
                  <a:pt x="282397" y="36817"/>
                </a:lnTo>
                <a:lnTo>
                  <a:pt x="282244" y="37274"/>
                </a:lnTo>
                <a:lnTo>
                  <a:pt x="282638" y="37693"/>
                </a:lnTo>
                <a:lnTo>
                  <a:pt x="283121" y="37579"/>
                </a:lnTo>
                <a:lnTo>
                  <a:pt x="283476" y="37490"/>
                </a:lnTo>
                <a:lnTo>
                  <a:pt x="283768" y="37096"/>
                </a:lnTo>
                <a:lnTo>
                  <a:pt x="284022" y="36893"/>
                </a:lnTo>
                <a:lnTo>
                  <a:pt x="284060" y="36233"/>
                </a:lnTo>
                <a:close/>
              </a:path>
              <a:path w="350520" h="118110">
                <a:moveTo>
                  <a:pt x="288569" y="69786"/>
                </a:moveTo>
                <a:lnTo>
                  <a:pt x="288467" y="69075"/>
                </a:lnTo>
                <a:lnTo>
                  <a:pt x="288290" y="67932"/>
                </a:lnTo>
                <a:lnTo>
                  <a:pt x="288036" y="66763"/>
                </a:lnTo>
                <a:lnTo>
                  <a:pt x="286499" y="66878"/>
                </a:lnTo>
                <a:lnTo>
                  <a:pt x="285623" y="67056"/>
                </a:lnTo>
                <a:lnTo>
                  <a:pt x="285140" y="67640"/>
                </a:lnTo>
                <a:lnTo>
                  <a:pt x="285534" y="69583"/>
                </a:lnTo>
                <a:lnTo>
                  <a:pt x="286435" y="70472"/>
                </a:lnTo>
                <a:lnTo>
                  <a:pt x="287540" y="70662"/>
                </a:lnTo>
                <a:lnTo>
                  <a:pt x="288366" y="70802"/>
                </a:lnTo>
                <a:lnTo>
                  <a:pt x="288569" y="69786"/>
                </a:lnTo>
                <a:close/>
              </a:path>
              <a:path w="350520" h="118110">
                <a:moveTo>
                  <a:pt x="305866" y="30861"/>
                </a:moveTo>
                <a:lnTo>
                  <a:pt x="305384" y="30086"/>
                </a:lnTo>
                <a:lnTo>
                  <a:pt x="303352" y="29845"/>
                </a:lnTo>
                <a:lnTo>
                  <a:pt x="302844" y="30657"/>
                </a:lnTo>
                <a:lnTo>
                  <a:pt x="302755" y="31559"/>
                </a:lnTo>
                <a:lnTo>
                  <a:pt x="302653" y="32473"/>
                </a:lnTo>
                <a:lnTo>
                  <a:pt x="303060" y="33235"/>
                </a:lnTo>
                <a:lnTo>
                  <a:pt x="304165" y="33413"/>
                </a:lnTo>
                <a:lnTo>
                  <a:pt x="305092" y="33312"/>
                </a:lnTo>
                <a:lnTo>
                  <a:pt x="305739" y="32804"/>
                </a:lnTo>
                <a:lnTo>
                  <a:pt x="305866" y="30861"/>
                </a:lnTo>
                <a:close/>
              </a:path>
              <a:path w="350520" h="118110">
                <a:moveTo>
                  <a:pt x="310299" y="28435"/>
                </a:moveTo>
                <a:lnTo>
                  <a:pt x="310121" y="28257"/>
                </a:lnTo>
                <a:lnTo>
                  <a:pt x="309968" y="27927"/>
                </a:lnTo>
                <a:lnTo>
                  <a:pt x="309587" y="27901"/>
                </a:lnTo>
                <a:lnTo>
                  <a:pt x="309219" y="28143"/>
                </a:lnTo>
                <a:lnTo>
                  <a:pt x="309181" y="28333"/>
                </a:lnTo>
                <a:lnTo>
                  <a:pt x="309079" y="28816"/>
                </a:lnTo>
                <a:lnTo>
                  <a:pt x="309372" y="29121"/>
                </a:lnTo>
                <a:lnTo>
                  <a:pt x="310032" y="28981"/>
                </a:lnTo>
                <a:lnTo>
                  <a:pt x="310159" y="28638"/>
                </a:lnTo>
                <a:lnTo>
                  <a:pt x="310299" y="28435"/>
                </a:lnTo>
                <a:close/>
              </a:path>
              <a:path w="350520" h="118110">
                <a:moveTo>
                  <a:pt x="342849" y="32893"/>
                </a:moveTo>
                <a:lnTo>
                  <a:pt x="342836" y="31978"/>
                </a:lnTo>
                <a:lnTo>
                  <a:pt x="342722" y="31407"/>
                </a:lnTo>
                <a:lnTo>
                  <a:pt x="342557" y="30784"/>
                </a:lnTo>
                <a:lnTo>
                  <a:pt x="340791" y="30975"/>
                </a:lnTo>
                <a:lnTo>
                  <a:pt x="340614" y="31826"/>
                </a:lnTo>
                <a:lnTo>
                  <a:pt x="340652" y="32702"/>
                </a:lnTo>
                <a:lnTo>
                  <a:pt x="340677" y="33286"/>
                </a:lnTo>
                <a:lnTo>
                  <a:pt x="340906" y="33921"/>
                </a:lnTo>
                <a:lnTo>
                  <a:pt x="342582" y="33705"/>
                </a:lnTo>
                <a:lnTo>
                  <a:pt x="342849" y="32893"/>
                </a:lnTo>
                <a:close/>
              </a:path>
              <a:path w="350520" h="118110">
                <a:moveTo>
                  <a:pt x="350443" y="18072"/>
                </a:moveTo>
                <a:lnTo>
                  <a:pt x="350405" y="17373"/>
                </a:lnTo>
                <a:lnTo>
                  <a:pt x="350380" y="16611"/>
                </a:lnTo>
                <a:lnTo>
                  <a:pt x="349948" y="16002"/>
                </a:lnTo>
                <a:lnTo>
                  <a:pt x="349161" y="15875"/>
                </a:lnTo>
                <a:lnTo>
                  <a:pt x="348526" y="15773"/>
                </a:lnTo>
                <a:lnTo>
                  <a:pt x="348056" y="16192"/>
                </a:lnTo>
                <a:lnTo>
                  <a:pt x="348030" y="16827"/>
                </a:lnTo>
                <a:lnTo>
                  <a:pt x="348005" y="17627"/>
                </a:lnTo>
                <a:lnTo>
                  <a:pt x="348462" y="18135"/>
                </a:lnTo>
                <a:lnTo>
                  <a:pt x="349275" y="18275"/>
                </a:lnTo>
                <a:lnTo>
                  <a:pt x="349910" y="18288"/>
                </a:lnTo>
                <a:lnTo>
                  <a:pt x="350443" y="18072"/>
                </a:lnTo>
                <a:close/>
              </a:path>
            </a:pathLst>
          </a:custGeom>
          <a:solidFill>
            <a:srgbClr val="08395D">
              <a:alpha val="46000"/>
            </a:srgbClr>
          </a:solidFill>
        </p:spPr>
        <p:txBody>
          <a:bodyPr wrap="square" lIns="0" tIns="0" rIns="0" bIns="0" rtlCol="0"/>
          <a:lstStyle/>
          <a:p>
            <a:endParaRPr/>
          </a:p>
        </p:txBody>
      </p:sp>
      <p:sp>
        <p:nvSpPr>
          <p:cNvPr id="247" name="bg object 247"/>
          <p:cNvSpPr/>
          <p:nvPr/>
        </p:nvSpPr>
        <p:spPr>
          <a:xfrm>
            <a:off x="7596217" y="5054611"/>
            <a:ext cx="2179320" cy="626745"/>
          </a:xfrm>
          <a:custGeom>
            <a:avLst/>
            <a:gdLst/>
            <a:ahLst/>
            <a:cxnLst/>
            <a:rect l="l" t="t" r="r" b="b"/>
            <a:pathLst>
              <a:path w="2179320" h="626745">
                <a:moveTo>
                  <a:pt x="2001545" y="0"/>
                </a:moveTo>
                <a:lnTo>
                  <a:pt x="0" y="0"/>
                </a:lnTo>
                <a:lnTo>
                  <a:pt x="0" y="626327"/>
                </a:lnTo>
                <a:lnTo>
                  <a:pt x="2179066" y="626327"/>
                </a:lnTo>
                <a:lnTo>
                  <a:pt x="2179066" y="177520"/>
                </a:lnTo>
                <a:lnTo>
                  <a:pt x="2172724" y="130327"/>
                </a:lnTo>
                <a:lnTo>
                  <a:pt x="2154829" y="87921"/>
                </a:lnTo>
                <a:lnTo>
                  <a:pt x="2127072" y="51993"/>
                </a:lnTo>
                <a:lnTo>
                  <a:pt x="2091144" y="24236"/>
                </a:lnTo>
                <a:lnTo>
                  <a:pt x="2048738" y="6341"/>
                </a:lnTo>
                <a:lnTo>
                  <a:pt x="2001545" y="0"/>
                </a:lnTo>
                <a:close/>
              </a:path>
            </a:pathLst>
          </a:custGeom>
          <a:solidFill>
            <a:srgbClr val="1A2B55"/>
          </a:solidFill>
        </p:spPr>
        <p:txBody>
          <a:bodyPr wrap="square" lIns="0" tIns="0" rIns="0" bIns="0" rtlCol="0"/>
          <a:lstStyle/>
          <a:p>
            <a:endParaRPr/>
          </a:p>
        </p:txBody>
      </p:sp>
      <p:sp>
        <p:nvSpPr>
          <p:cNvPr id="248" name="bg object 248"/>
          <p:cNvSpPr/>
          <p:nvPr/>
        </p:nvSpPr>
        <p:spPr>
          <a:xfrm>
            <a:off x="8283549" y="3892947"/>
            <a:ext cx="1818005" cy="1169035"/>
          </a:xfrm>
          <a:custGeom>
            <a:avLst/>
            <a:gdLst/>
            <a:ahLst/>
            <a:cxnLst/>
            <a:rect l="l" t="t" r="r" b="b"/>
            <a:pathLst>
              <a:path w="1818004" h="1169035">
                <a:moveTo>
                  <a:pt x="1817484" y="0"/>
                </a:moveTo>
                <a:lnTo>
                  <a:pt x="678383" y="0"/>
                </a:lnTo>
                <a:lnTo>
                  <a:pt x="0" y="766356"/>
                </a:lnTo>
                <a:lnTo>
                  <a:pt x="429399" y="1168920"/>
                </a:lnTo>
                <a:lnTo>
                  <a:pt x="663486" y="1124191"/>
                </a:lnTo>
                <a:lnTo>
                  <a:pt x="1817484" y="0"/>
                </a:lnTo>
                <a:close/>
              </a:path>
            </a:pathLst>
          </a:custGeom>
          <a:solidFill>
            <a:srgbClr val="F1F2F2">
              <a:alpha val="22999"/>
            </a:srgbClr>
          </a:solidFill>
        </p:spPr>
        <p:txBody>
          <a:bodyPr wrap="square" lIns="0" tIns="0" rIns="0" bIns="0" rtlCol="0"/>
          <a:lstStyle/>
          <a:p>
            <a:endParaRPr/>
          </a:p>
        </p:txBody>
      </p:sp>
      <p:pic>
        <p:nvPicPr>
          <p:cNvPr id="249" name="bg object 249"/>
          <p:cNvPicPr/>
          <p:nvPr/>
        </p:nvPicPr>
        <p:blipFill>
          <a:blip r:embed="rId8" cstate="print"/>
          <a:stretch>
            <a:fillRect/>
          </a:stretch>
        </p:blipFill>
        <p:spPr>
          <a:xfrm>
            <a:off x="8283358" y="4653330"/>
            <a:ext cx="1118412" cy="402564"/>
          </a:xfrm>
          <a:prstGeom prst="rect">
            <a:avLst/>
          </a:prstGeom>
        </p:spPr>
      </p:pic>
      <p:pic>
        <p:nvPicPr>
          <p:cNvPr id="250" name="bg object 250"/>
          <p:cNvPicPr/>
          <p:nvPr/>
        </p:nvPicPr>
        <p:blipFill>
          <a:blip r:embed="rId9" cstate="print"/>
          <a:stretch>
            <a:fillRect/>
          </a:stretch>
        </p:blipFill>
        <p:spPr>
          <a:xfrm>
            <a:off x="7378110" y="0"/>
            <a:ext cx="1576969" cy="545341"/>
          </a:xfrm>
          <a:prstGeom prst="rect">
            <a:avLst/>
          </a:prstGeom>
        </p:spPr>
      </p:pic>
      <p:sp>
        <p:nvSpPr>
          <p:cNvPr id="251" name="bg object 251"/>
          <p:cNvSpPr/>
          <p:nvPr/>
        </p:nvSpPr>
        <p:spPr>
          <a:xfrm>
            <a:off x="8975202" y="4849"/>
            <a:ext cx="8255" cy="3810"/>
          </a:xfrm>
          <a:custGeom>
            <a:avLst/>
            <a:gdLst/>
            <a:ahLst/>
            <a:cxnLst/>
            <a:rect l="l" t="t" r="r" b="b"/>
            <a:pathLst>
              <a:path w="8254" h="3810">
                <a:moveTo>
                  <a:pt x="7277" y="0"/>
                </a:moveTo>
                <a:lnTo>
                  <a:pt x="6807" y="0"/>
                </a:lnTo>
                <a:lnTo>
                  <a:pt x="4165" y="888"/>
                </a:lnTo>
                <a:lnTo>
                  <a:pt x="2044" y="1993"/>
                </a:lnTo>
                <a:lnTo>
                  <a:pt x="0" y="3263"/>
                </a:lnTo>
                <a:lnTo>
                  <a:pt x="7785" y="76"/>
                </a:lnTo>
                <a:lnTo>
                  <a:pt x="7277" y="0"/>
                </a:lnTo>
                <a:close/>
              </a:path>
            </a:pathLst>
          </a:custGeom>
          <a:solidFill>
            <a:srgbClr val="FFFFFF">
              <a:alpha val="46000"/>
            </a:srgbClr>
          </a:solidFill>
        </p:spPr>
        <p:txBody>
          <a:bodyPr wrap="square" lIns="0" tIns="0" rIns="0" bIns="0" rtlCol="0"/>
          <a:lstStyle/>
          <a:p>
            <a:endParaRPr/>
          </a:p>
        </p:txBody>
      </p:sp>
      <p:sp>
        <p:nvSpPr>
          <p:cNvPr id="252" name="bg object 252"/>
          <p:cNvSpPr/>
          <p:nvPr/>
        </p:nvSpPr>
        <p:spPr>
          <a:xfrm>
            <a:off x="3496805" y="2852257"/>
            <a:ext cx="294005" cy="687705"/>
          </a:xfrm>
          <a:custGeom>
            <a:avLst/>
            <a:gdLst/>
            <a:ahLst/>
            <a:cxnLst/>
            <a:rect l="l" t="t" r="r" b="b"/>
            <a:pathLst>
              <a:path w="294004" h="687704">
                <a:moveTo>
                  <a:pt x="146964" y="0"/>
                </a:moveTo>
                <a:lnTo>
                  <a:pt x="95683" y="21498"/>
                </a:lnTo>
                <a:lnTo>
                  <a:pt x="52277" y="80817"/>
                </a:lnTo>
                <a:lnTo>
                  <a:pt x="34564" y="122234"/>
                </a:lnTo>
                <a:lnTo>
                  <a:pt x="20065" y="170195"/>
                </a:lnTo>
                <a:lnTo>
                  <a:pt x="9194" y="223729"/>
                </a:lnTo>
                <a:lnTo>
                  <a:pt x="2367" y="281866"/>
                </a:lnTo>
                <a:lnTo>
                  <a:pt x="0" y="343636"/>
                </a:lnTo>
                <a:lnTo>
                  <a:pt x="2367" y="405406"/>
                </a:lnTo>
                <a:lnTo>
                  <a:pt x="9194" y="463543"/>
                </a:lnTo>
                <a:lnTo>
                  <a:pt x="20065" y="517078"/>
                </a:lnTo>
                <a:lnTo>
                  <a:pt x="34564" y="565038"/>
                </a:lnTo>
                <a:lnTo>
                  <a:pt x="52277" y="606455"/>
                </a:lnTo>
                <a:lnTo>
                  <a:pt x="72788" y="640357"/>
                </a:lnTo>
                <a:lnTo>
                  <a:pt x="120547" y="681736"/>
                </a:lnTo>
                <a:lnTo>
                  <a:pt x="146964" y="687273"/>
                </a:lnTo>
                <a:lnTo>
                  <a:pt x="173385" y="681736"/>
                </a:lnTo>
                <a:lnTo>
                  <a:pt x="221148" y="640357"/>
                </a:lnTo>
                <a:lnTo>
                  <a:pt x="241662" y="606455"/>
                </a:lnTo>
                <a:lnTo>
                  <a:pt x="259376" y="565038"/>
                </a:lnTo>
                <a:lnTo>
                  <a:pt x="273875" y="517078"/>
                </a:lnTo>
                <a:lnTo>
                  <a:pt x="284746" y="463543"/>
                </a:lnTo>
                <a:lnTo>
                  <a:pt x="291573" y="405406"/>
                </a:lnTo>
                <a:lnTo>
                  <a:pt x="293941" y="343636"/>
                </a:lnTo>
                <a:lnTo>
                  <a:pt x="291573" y="281866"/>
                </a:lnTo>
                <a:lnTo>
                  <a:pt x="284746" y="223729"/>
                </a:lnTo>
                <a:lnTo>
                  <a:pt x="273875" y="170195"/>
                </a:lnTo>
                <a:lnTo>
                  <a:pt x="259376" y="122234"/>
                </a:lnTo>
                <a:lnTo>
                  <a:pt x="241662" y="80817"/>
                </a:lnTo>
                <a:lnTo>
                  <a:pt x="221148" y="46915"/>
                </a:lnTo>
                <a:lnTo>
                  <a:pt x="173385" y="5536"/>
                </a:lnTo>
                <a:lnTo>
                  <a:pt x="146964" y="0"/>
                </a:lnTo>
                <a:close/>
              </a:path>
            </a:pathLst>
          </a:custGeom>
          <a:solidFill>
            <a:srgbClr val="2277BD"/>
          </a:solidFill>
        </p:spPr>
        <p:txBody>
          <a:bodyPr wrap="square" lIns="0" tIns="0" rIns="0" bIns="0" rtlCol="0"/>
          <a:lstStyle/>
          <a:p>
            <a:endParaRPr/>
          </a:p>
        </p:txBody>
      </p:sp>
      <p:sp>
        <p:nvSpPr>
          <p:cNvPr id="253" name="bg object 253"/>
          <p:cNvSpPr/>
          <p:nvPr/>
        </p:nvSpPr>
        <p:spPr>
          <a:xfrm>
            <a:off x="818374" y="2826912"/>
            <a:ext cx="212090" cy="495300"/>
          </a:xfrm>
          <a:custGeom>
            <a:avLst/>
            <a:gdLst/>
            <a:ahLst/>
            <a:cxnLst/>
            <a:rect l="l" t="t" r="r" b="b"/>
            <a:pathLst>
              <a:path w="212090" h="495300">
                <a:moveTo>
                  <a:pt x="105892" y="0"/>
                </a:moveTo>
                <a:lnTo>
                  <a:pt x="52446" y="33802"/>
                </a:lnTo>
                <a:lnTo>
                  <a:pt x="31014" y="72515"/>
                </a:lnTo>
                <a:lnTo>
                  <a:pt x="14457" y="122623"/>
                </a:lnTo>
                <a:lnTo>
                  <a:pt x="3782" y="181767"/>
                </a:lnTo>
                <a:lnTo>
                  <a:pt x="0" y="247586"/>
                </a:lnTo>
                <a:lnTo>
                  <a:pt x="3782" y="313405"/>
                </a:lnTo>
                <a:lnTo>
                  <a:pt x="14457" y="372549"/>
                </a:lnTo>
                <a:lnTo>
                  <a:pt x="31014" y="422657"/>
                </a:lnTo>
                <a:lnTo>
                  <a:pt x="52446" y="461370"/>
                </a:lnTo>
                <a:lnTo>
                  <a:pt x="105892" y="495173"/>
                </a:lnTo>
                <a:lnTo>
                  <a:pt x="134043" y="486329"/>
                </a:lnTo>
                <a:lnTo>
                  <a:pt x="180770" y="422657"/>
                </a:lnTo>
                <a:lnTo>
                  <a:pt x="197327" y="372549"/>
                </a:lnTo>
                <a:lnTo>
                  <a:pt x="208002" y="313405"/>
                </a:lnTo>
                <a:lnTo>
                  <a:pt x="211785" y="247586"/>
                </a:lnTo>
                <a:lnTo>
                  <a:pt x="208002" y="181767"/>
                </a:lnTo>
                <a:lnTo>
                  <a:pt x="197327" y="122623"/>
                </a:lnTo>
                <a:lnTo>
                  <a:pt x="180770" y="72515"/>
                </a:lnTo>
                <a:lnTo>
                  <a:pt x="159338" y="33802"/>
                </a:lnTo>
                <a:lnTo>
                  <a:pt x="105892" y="0"/>
                </a:lnTo>
                <a:close/>
              </a:path>
            </a:pathLst>
          </a:custGeom>
          <a:solidFill>
            <a:srgbClr val="355285"/>
          </a:solidFill>
        </p:spPr>
        <p:txBody>
          <a:bodyPr wrap="square" lIns="0" tIns="0" rIns="0" bIns="0" rtlCol="0"/>
          <a:lstStyle/>
          <a:p>
            <a:endParaRPr/>
          </a:p>
        </p:txBody>
      </p:sp>
      <p:sp>
        <p:nvSpPr>
          <p:cNvPr id="254" name="bg object 254"/>
          <p:cNvSpPr/>
          <p:nvPr/>
        </p:nvSpPr>
        <p:spPr>
          <a:xfrm>
            <a:off x="3579266" y="3131349"/>
            <a:ext cx="133350" cy="774700"/>
          </a:xfrm>
          <a:custGeom>
            <a:avLst/>
            <a:gdLst/>
            <a:ahLst/>
            <a:cxnLst/>
            <a:rect l="l" t="t" r="r" b="b"/>
            <a:pathLst>
              <a:path w="133350" h="774700">
                <a:moveTo>
                  <a:pt x="132765" y="195757"/>
                </a:moveTo>
                <a:lnTo>
                  <a:pt x="125196" y="190957"/>
                </a:lnTo>
                <a:lnTo>
                  <a:pt x="68986" y="279641"/>
                </a:lnTo>
                <a:lnTo>
                  <a:pt x="68986" y="0"/>
                </a:lnTo>
                <a:lnTo>
                  <a:pt x="60020" y="0"/>
                </a:lnTo>
                <a:lnTo>
                  <a:pt x="60020" y="118237"/>
                </a:lnTo>
                <a:lnTo>
                  <a:pt x="7200" y="47002"/>
                </a:lnTo>
                <a:lnTo>
                  <a:pt x="0" y="52336"/>
                </a:lnTo>
                <a:lnTo>
                  <a:pt x="60020" y="133286"/>
                </a:lnTo>
                <a:lnTo>
                  <a:pt x="60020" y="774217"/>
                </a:lnTo>
                <a:lnTo>
                  <a:pt x="68986" y="774217"/>
                </a:lnTo>
                <a:lnTo>
                  <a:pt x="68986" y="296379"/>
                </a:lnTo>
                <a:lnTo>
                  <a:pt x="132765" y="195757"/>
                </a:lnTo>
                <a:close/>
              </a:path>
            </a:pathLst>
          </a:custGeom>
          <a:solidFill>
            <a:srgbClr val="18171B"/>
          </a:solidFill>
        </p:spPr>
        <p:txBody>
          <a:bodyPr wrap="square" lIns="0" tIns="0" rIns="0" bIns="0" rtlCol="0"/>
          <a:lstStyle/>
          <a:p>
            <a:endParaRPr/>
          </a:p>
        </p:txBody>
      </p:sp>
      <p:sp>
        <p:nvSpPr>
          <p:cNvPr id="255" name="bg object 255"/>
          <p:cNvSpPr/>
          <p:nvPr/>
        </p:nvSpPr>
        <p:spPr>
          <a:xfrm>
            <a:off x="919784" y="2958604"/>
            <a:ext cx="9525" cy="558165"/>
          </a:xfrm>
          <a:custGeom>
            <a:avLst/>
            <a:gdLst/>
            <a:ahLst/>
            <a:cxnLst/>
            <a:rect l="l" t="t" r="r" b="b"/>
            <a:pathLst>
              <a:path w="9525" h="558164">
                <a:moveTo>
                  <a:pt x="8966" y="0"/>
                </a:moveTo>
                <a:lnTo>
                  <a:pt x="0" y="0"/>
                </a:lnTo>
                <a:lnTo>
                  <a:pt x="0" y="557822"/>
                </a:lnTo>
                <a:lnTo>
                  <a:pt x="8966" y="557822"/>
                </a:lnTo>
                <a:lnTo>
                  <a:pt x="8966" y="0"/>
                </a:lnTo>
                <a:close/>
              </a:path>
            </a:pathLst>
          </a:custGeom>
          <a:solidFill>
            <a:srgbClr val="1A2B55"/>
          </a:solidFill>
        </p:spPr>
        <p:txBody>
          <a:bodyPr wrap="square" lIns="0" tIns="0" rIns="0" bIns="0" rtlCol="0"/>
          <a:lstStyle/>
          <a:p>
            <a:endParaRPr/>
          </a:p>
        </p:txBody>
      </p:sp>
      <p:pic>
        <p:nvPicPr>
          <p:cNvPr id="256" name="bg object 256"/>
          <p:cNvPicPr/>
          <p:nvPr/>
        </p:nvPicPr>
        <p:blipFill>
          <a:blip r:embed="rId10" cstate="print"/>
          <a:stretch>
            <a:fillRect/>
          </a:stretch>
        </p:blipFill>
        <p:spPr>
          <a:xfrm>
            <a:off x="876783" y="2956922"/>
            <a:ext cx="97722" cy="222074"/>
          </a:xfrm>
          <a:prstGeom prst="rect">
            <a:avLst/>
          </a:prstGeom>
        </p:spPr>
      </p:pic>
      <p:sp>
        <p:nvSpPr>
          <p:cNvPr id="257" name="bg object 257"/>
          <p:cNvSpPr/>
          <p:nvPr/>
        </p:nvSpPr>
        <p:spPr>
          <a:xfrm>
            <a:off x="5641556" y="5354294"/>
            <a:ext cx="2271395" cy="327025"/>
          </a:xfrm>
          <a:custGeom>
            <a:avLst/>
            <a:gdLst/>
            <a:ahLst/>
            <a:cxnLst/>
            <a:rect l="l" t="t" r="r" b="b"/>
            <a:pathLst>
              <a:path w="2271395" h="327025">
                <a:moveTo>
                  <a:pt x="2271153" y="0"/>
                </a:moveTo>
                <a:lnTo>
                  <a:pt x="0" y="0"/>
                </a:lnTo>
                <a:lnTo>
                  <a:pt x="0" y="326643"/>
                </a:lnTo>
                <a:lnTo>
                  <a:pt x="2271153" y="326644"/>
                </a:lnTo>
                <a:lnTo>
                  <a:pt x="2271153" y="0"/>
                </a:lnTo>
                <a:close/>
              </a:path>
            </a:pathLst>
          </a:custGeom>
          <a:solidFill>
            <a:srgbClr val="E6E7E8"/>
          </a:solidFill>
        </p:spPr>
        <p:txBody>
          <a:bodyPr wrap="square" lIns="0" tIns="0" rIns="0" bIns="0" rtlCol="0"/>
          <a:lstStyle/>
          <a:p>
            <a:endParaRPr/>
          </a:p>
        </p:txBody>
      </p:sp>
      <p:sp>
        <p:nvSpPr>
          <p:cNvPr id="258" name="bg object 258"/>
          <p:cNvSpPr/>
          <p:nvPr/>
        </p:nvSpPr>
        <p:spPr>
          <a:xfrm>
            <a:off x="7912722" y="5354294"/>
            <a:ext cx="162560" cy="327025"/>
          </a:xfrm>
          <a:custGeom>
            <a:avLst/>
            <a:gdLst/>
            <a:ahLst/>
            <a:cxnLst/>
            <a:rect l="l" t="t" r="r" b="b"/>
            <a:pathLst>
              <a:path w="162559" h="327025">
                <a:moveTo>
                  <a:pt x="162090" y="0"/>
                </a:moveTo>
                <a:lnTo>
                  <a:pt x="0" y="0"/>
                </a:lnTo>
                <a:lnTo>
                  <a:pt x="0" y="326643"/>
                </a:lnTo>
                <a:lnTo>
                  <a:pt x="162090" y="326644"/>
                </a:lnTo>
                <a:lnTo>
                  <a:pt x="162090" y="0"/>
                </a:lnTo>
                <a:close/>
              </a:path>
            </a:pathLst>
          </a:custGeom>
          <a:solidFill>
            <a:srgbClr val="528ECB"/>
          </a:solidFill>
        </p:spPr>
        <p:txBody>
          <a:bodyPr wrap="square" lIns="0" tIns="0" rIns="0" bIns="0" rtlCol="0"/>
          <a:lstStyle/>
          <a:p>
            <a:endParaRPr/>
          </a:p>
        </p:txBody>
      </p:sp>
      <p:sp>
        <p:nvSpPr>
          <p:cNvPr id="259" name="bg object 259"/>
          <p:cNvSpPr/>
          <p:nvPr/>
        </p:nvSpPr>
        <p:spPr>
          <a:xfrm>
            <a:off x="5241236" y="5611459"/>
            <a:ext cx="284480" cy="69850"/>
          </a:xfrm>
          <a:custGeom>
            <a:avLst/>
            <a:gdLst/>
            <a:ahLst/>
            <a:cxnLst/>
            <a:rect l="l" t="t" r="r" b="b"/>
            <a:pathLst>
              <a:path w="284479" h="69850">
                <a:moveTo>
                  <a:pt x="284022" y="0"/>
                </a:moveTo>
                <a:lnTo>
                  <a:pt x="0" y="22415"/>
                </a:lnTo>
                <a:lnTo>
                  <a:pt x="0" y="69479"/>
                </a:lnTo>
                <a:lnTo>
                  <a:pt x="284022" y="69479"/>
                </a:lnTo>
                <a:lnTo>
                  <a:pt x="284022" y="0"/>
                </a:lnTo>
                <a:close/>
              </a:path>
            </a:pathLst>
          </a:custGeom>
          <a:solidFill>
            <a:srgbClr val="E6E7E8"/>
          </a:solidFill>
        </p:spPr>
        <p:txBody>
          <a:bodyPr wrap="square" lIns="0" tIns="0" rIns="0" bIns="0" rtlCol="0"/>
          <a:lstStyle/>
          <a:p>
            <a:endParaRPr/>
          </a:p>
        </p:txBody>
      </p:sp>
      <p:sp>
        <p:nvSpPr>
          <p:cNvPr id="260" name="bg object 260"/>
          <p:cNvSpPr/>
          <p:nvPr/>
        </p:nvSpPr>
        <p:spPr>
          <a:xfrm>
            <a:off x="5481412" y="5354293"/>
            <a:ext cx="160655" cy="327025"/>
          </a:xfrm>
          <a:custGeom>
            <a:avLst/>
            <a:gdLst/>
            <a:ahLst/>
            <a:cxnLst/>
            <a:rect l="l" t="t" r="r" b="b"/>
            <a:pathLst>
              <a:path w="160654" h="327025">
                <a:moveTo>
                  <a:pt x="160147" y="0"/>
                </a:moveTo>
                <a:lnTo>
                  <a:pt x="109524" y="8164"/>
                </a:lnTo>
                <a:lnTo>
                  <a:pt x="65562" y="30900"/>
                </a:lnTo>
                <a:lnTo>
                  <a:pt x="30896" y="65567"/>
                </a:lnTo>
                <a:lnTo>
                  <a:pt x="8163" y="109529"/>
                </a:lnTo>
                <a:lnTo>
                  <a:pt x="0" y="160146"/>
                </a:lnTo>
                <a:lnTo>
                  <a:pt x="0" y="326645"/>
                </a:lnTo>
                <a:lnTo>
                  <a:pt x="160147" y="326645"/>
                </a:lnTo>
                <a:lnTo>
                  <a:pt x="160147" y="0"/>
                </a:lnTo>
                <a:close/>
              </a:path>
            </a:pathLst>
          </a:custGeom>
          <a:solidFill>
            <a:srgbClr val="FFFFFF"/>
          </a:solidFill>
        </p:spPr>
        <p:txBody>
          <a:bodyPr wrap="square" lIns="0" tIns="0" rIns="0" bIns="0" rtlCol="0"/>
          <a:lstStyle/>
          <a:p>
            <a:endParaRPr/>
          </a:p>
        </p:txBody>
      </p:sp>
      <p:sp>
        <p:nvSpPr>
          <p:cNvPr id="261" name="bg object 261"/>
          <p:cNvSpPr/>
          <p:nvPr/>
        </p:nvSpPr>
        <p:spPr>
          <a:xfrm>
            <a:off x="7942110" y="5392864"/>
            <a:ext cx="132715" cy="288290"/>
          </a:xfrm>
          <a:custGeom>
            <a:avLst/>
            <a:gdLst/>
            <a:ahLst/>
            <a:cxnLst/>
            <a:rect l="l" t="t" r="r" b="b"/>
            <a:pathLst>
              <a:path w="132715" h="288289">
                <a:moveTo>
                  <a:pt x="132194" y="277317"/>
                </a:moveTo>
                <a:lnTo>
                  <a:pt x="24853" y="277317"/>
                </a:lnTo>
                <a:lnTo>
                  <a:pt x="15201" y="279273"/>
                </a:lnTo>
                <a:lnTo>
                  <a:pt x="7302" y="284619"/>
                </a:lnTo>
                <a:lnTo>
                  <a:pt x="4965" y="288086"/>
                </a:lnTo>
                <a:lnTo>
                  <a:pt x="132194" y="288086"/>
                </a:lnTo>
                <a:lnTo>
                  <a:pt x="132194" y="277317"/>
                </a:lnTo>
                <a:close/>
              </a:path>
              <a:path w="132715" h="288289">
                <a:moveTo>
                  <a:pt x="132194" y="184873"/>
                </a:moveTo>
                <a:lnTo>
                  <a:pt x="24853" y="184873"/>
                </a:lnTo>
                <a:lnTo>
                  <a:pt x="15201" y="186842"/>
                </a:lnTo>
                <a:lnTo>
                  <a:pt x="7302" y="192176"/>
                </a:lnTo>
                <a:lnTo>
                  <a:pt x="1968" y="200075"/>
                </a:lnTo>
                <a:lnTo>
                  <a:pt x="0" y="209727"/>
                </a:lnTo>
                <a:lnTo>
                  <a:pt x="1968" y="219379"/>
                </a:lnTo>
                <a:lnTo>
                  <a:pt x="7302" y="227279"/>
                </a:lnTo>
                <a:lnTo>
                  <a:pt x="15201" y="232625"/>
                </a:lnTo>
                <a:lnTo>
                  <a:pt x="24853" y="234581"/>
                </a:lnTo>
                <a:lnTo>
                  <a:pt x="132194" y="234581"/>
                </a:lnTo>
                <a:lnTo>
                  <a:pt x="132194" y="184873"/>
                </a:lnTo>
                <a:close/>
              </a:path>
              <a:path w="132715" h="288289">
                <a:moveTo>
                  <a:pt x="132207" y="92443"/>
                </a:moveTo>
                <a:lnTo>
                  <a:pt x="24853" y="92443"/>
                </a:lnTo>
                <a:lnTo>
                  <a:pt x="15201" y="94399"/>
                </a:lnTo>
                <a:lnTo>
                  <a:pt x="7302" y="99733"/>
                </a:lnTo>
                <a:lnTo>
                  <a:pt x="1955" y="107645"/>
                </a:lnTo>
                <a:lnTo>
                  <a:pt x="0" y="117297"/>
                </a:lnTo>
                <a:lnTo>
                  <a:pt x="1955" y="126936"/>
                </a:lnTo>
                <a:lnTo>
                  <a:pt x="7302" y="134835"/>
                </a:lnTo>
                <a:lnTo>
                  <a:pt x="15201" y="140169"/>
                </a:lnTo>
                <a:lnTo>
                  <a:pt x="24853" y="142138"/>
                </a:lnTo>
                <a:lnTo>
                  <a:pt x="132207" y="142138"/>
                </a:lnTo>
                <a:lnTo>
                  <a:pt x="132207" y="92443"/>
                </a:lnTo>
                <a:close/>
              </a:path>
              <a:path w="132715" h="288289">
                <a:moveTo>
                  <a:pt x="132207" y="0"/>
                </a:moveTo>
                <a:lnTo>
                  <a:pt x="24853" y="0"/>
                </a:lnTo>
                <a:lnTo>
                  <a:pt x="15201" y="1955"/>
                </a:lnTo>
                <a:lnTo>
                  <a:pt x="7302" y="7302"/>
                </a:lnTo>
                <a:lnTo>
                  <a:pt x="1955" y="15201"/>
                </a:lnTo>
                <a:lnTo>
                  <a:pt x="0" y="24853"/>
                </a:lnTo>
                <a:lnTo>
                  <a:pt x="1955" y="34505"/>
                </a:lnTo>
                <a:lnTo>
                  <a:pt x="7302" y="42405"/>
                </a:lnTo>
                <a:lnTo>
                  <a:pt x="15201" y="47739"/>
                </a:lnTo>
                <a:lnTo>
                  <a:pt x="24853" y="49695"/>
                </a:lnTo>
                <a:lnTo>
                  <a:pt x="132207" y="49695"/>
                </a:lnTo>
                <a:lnTo>
                  <a:pt x="132207" y="0"/>
                </a:lnTo>
                <a:close/>
              </a:path>
            </a:pathLst>
          </a:custGeom>
          <a:solidFill>
            <a:srgbClr val="C7C9C8"/>
          </a:solidFill>
        </p:spPr>
        <p:txBody>
          <a:bodyPr wrap="square" lIns="0" tIns="0" rIns="0" bIns="0" rtlCol="0"/>
          <a:lstStyle/>
          <a:p>
            <a:endParaRPr/>
          </a:p>
        </p:txBody>
      </p:sp>
      <p:sp>
        <p:nvSpPr>
          <p:cNvPr id="262" name="bg object 262"/>
          <p:cNvSpPr/>
          <p:nvPr/>
        </p:nvSpPr>
        <p:spPr>
          <a:xfrm>
            <a:off x="5347830" y="4649393"/>
            <a:ext cx="701040" cy="614045"/>
          </a:xfrm>
          <a:custGeom>
            <a:avLst/>
            <a:gdLst/>
            <a:ahLst/>
            <a:cxnLst/>
            <a:rect l="l" t="t" r="r" b="b"/>
            <a:pathLst>
              <a:path w="701039" h="614045">
                <a:moveTo>
                  <a:pt x="102158" y="109575"/>
                </a:moveTo>
                <a:lnTo>
                  <a:pt x="0" y="109575"/>
                </a:lnTo>
                <a:lnTo>
                  <a:pt x="0" y="562914"/>
                </a:lnTo>
                <a:lnTo>
                  <a:pt x="4038" y="582752"/>
                </a:lnTo>
                <a:lnTo>
                  <a:pt x="15011" y="598995"/>
                </a:lnTo>
                <a:lnTo>
                  <a:pt x="31254" y="609968"/>
                </a:lnTo>
                <a:lnTo>
                  <a:pt x="51079" y="613994"/>
                </a:lnTo>
                <a:lnTo>
                  <a:pt x="70916" y="609968"/>
                </a:lnTo>
                <a:lnTo>
                  <a:pt x="87160" y="598995"/>
                </a:lnTo>
                <a:lnTo>
                  <a:pt x="98132" y="582752"/>
                </a:lnTo>
                <a:lnTo>
                  <a:pt x="102158" y="562914"/>
                </a:lnTo>
                <a:lnTo>
                  <a:pt x="102158" y="109575"/>
                </a:lnTo>
                <a:close/>
              </a:path>
              <a:path w="701039" h="614045">
                <a:moveTo>
                  <a:pt x="301688" y="208724"/>
                </a:moveTo>
                <a:lnTo>
                  <a:pt x="199529" y="208724"/>
                </a:lnTo>
                <a:lnTo>
                  <a:pt x="199529" y="562902"/>
                </a:lnTo>
                <a:lnTo>
                  <a:pt x="203568" y="582739"/>
                </a:lnTo>
                <a:lnTo>
                  <a:pt x="214541" y="598982"/>
                </a:lnTo>
                <a:lnTo>
                  <a:pt x="230784" y="609955"/>
                </a:lnTo>
                <a:lnTo>
                  <a:pt x="250609" y="613981"/>
                </a:lnTo>
                <a:lnTo>
                  <a:pt x="270446" y="609955"/>
                </a:lnTo>
                <a:lnTo>
                  <a:pt x="286689" y="598982"/>
                </a:lnTo>
                <a:lnTo>
                  <a:pt x="297662" y="582739"/>
                </a:lnTo>
                <a:lnTo>
                  <a:pt x="301688" y="562902"/>
                </a:lnTo>
                <a:lnTo>
                  <a:pt x="301688" y="208724"/>
                </a:lnTo>
                <a:close/>
              </a:path>
              <a:path w="701039" h="614045">
                <a:moveTo>
                  <a:pt x="501230" y="109575"/>
                </a:moveTo>
                <a:lnTo>
                  <a:pt x="399072" y="109575"/>
                </a:lnTo>
                <a:lnTo>
                  <a:pt x="399072" y="562914"/>
                </a:lnTo>
                <a:lnTo>
                  <a:pt x="403098" y="582752"/>
                </a:lnTo>
                <a:lnTo>
                  <a:pt x="414070" y="598995"/>
                </a:lnTo>
                <a:lnTo>
                  <a:pt x="430314" y="609968"/>
                </a:lnTo>
                <a:lnTo>
                  <a:pt x="450151" y="613994"/>
                </a:lnTo>
                <a:lnTo>
                  <a:pt x="469976" y="609968"/>
                </a:lnTo>
                <a:lnTo>
                  <a:pt x="486219" y="598995"/>
                </a:lnTo>
                <a:lnTo>
                  <a:pt x="497192" y="582752"/>
                </a:lnTo>
                <a:lnTo>
                  <a:pt x="501230" y="562914"/>
                </a:lnTo>
                <a:lnTo>
                  <a:pt x="501230" y="109575"/>
                </a:lnTo>
                <a:close/>
              </a:path>
              <a:path w="701039" h="614045">
                <a:moveTo>
                  <a:pt x="700760" y="0"/>
                </a:moveTo>
                <a:lnTo>
                  <a:pt x="598601" y="0"/>
                </a:lnTo>
                <a:lnTo>
                  <a:pt x="598601" y="562914"/>
                </a:lnTo>
                <a:lnTo>
                  <a:pt x="602627" y="582739"/>
                </a:lnTo>
                <a:lnTo>
                  <a:pt x="613600" y="598982"/>
                </a:lnTo>
                <a:lnTo>
                  <a:pt x="629843" y="609955"/>
                </a:lnTo>
                <a:lnTo>
                  <a:pt x="649681" y="613994"/>
                </a:lnTo>
                <a:lnTo>
                  <a:pt x="669505" y="609955"/>
                </a:lnTo>
                <a:lnTo>
                  <a:pt x="685749" y="598982"/>
                </a:lnTo>
                <a:lnTo>
                  <a:pt x="696722" y="582739"/>
                </a:lnTo>
                <a:lnTo>
                  <a:pt x="700760" y="562914"/>
                </a:lnTo>
                <a:lnTo>
                  <a:pt x="700760" y="0"/>
                </a:lnTo>
                <a:close/>
              </a:path>
            </a:pathLst>
          </a:custGeom>
          <a:solidFill>
            <a:srgbClr val="E6E7E8"/>
          </a:solidFill>
        </p:spPr>
        <p:txBody>
          <a:bodyPr wrap="square" lIns="0" tIns="0" rIns="0" bIns="0" rtlCol="0"/>
          <a:lstStyle/>
          <a:p>
            <a:endParaRPr/>
          </a:p>
        </p:txBody>
      </p:sp>
      <p:pic>
        <p:nvPicPr>
          <p:cNvPr id="263" name="bg object 263"/>
          <p:cNvPicPr/>
          <p:nvPr/>
        </p:nvPicPr>
        <p:blipFill>
          <a:blip r:embed="rId11" cstate="print"/>
          <a:stretch>
            <a:fillRect/>
          </a:stretch>
        </p:blipFill>
        <p:spPr>
          <a:xfrm>
            <a:off x="5347840" y="4710998"/>
            <a:ext cx="102158" cy="98526"/>
          </a:xfrm>
          <a:prstGeom prst="rect">
            <a:avLst/>
          </a:prstGeom>
        </p:spPr>
      </p:pic>
      <p:pic>
        <p:nvPicPr>
          <p:cNvPr id="264" name="bg object 264"/>
          <p:cNvPicPr/>
          <p:nvPr/>
        </p:nvPicPr>
        <p:blipFill>
          <a:blip r:embed="rId11" cstate="print"/>
          <a:stretch>
            <a:fillRect/>
          </a:stretch>
        </p:blipFill>
        <p:spPr>
          <a:xfrm>
            <a:off x="5547371" y="4810154"/>
            <a:ext cx="102158" cy="98526"/>
          </a:xfrm>
          <a:prstGeom prst="rect">
            <a:avLst/>
          </a:prstGeom>
        </p:spPr>
      </p:pic>
      <p:pic>
        <p:nvPicPr>
          <p:cNvPr id="265" name="bg object 265"/>
          <p:cNvPicPr/>
          <p:nvPr/>
        </p:nvPicPr>
        <p:blipFill>
          <a:blip r:embed="rId11" cstate="print"/>
          <a:stretch>
            <a:fillRect/>
          </a:stretch>
        </p:blipFill>
        <p:spPr>
          <a:xfrm>
            <a:off x="5746903" y="4710998"/>
            <a:ext cx="102158" cy="98526"/>
          </a:xfrm>
          <a:prstGeom prst="rect">
            <a:avLst/>
          </a:prstGeom>
        </p:spPr>
      </p:pic>
      <p:pic>
        <p:nvPicPr>
          <p:cNvPr id="266" name="bg object 266"/>
          <p:cNvPicPr/>
          <p:nvPr/>
        </p:nvPicPr>
        <p:blipFill>
          <a:blip r:embed="rId11" cstate="print"/>
          <a:stretch>
            <a:fillRect/>
          </a:stretch>
        </p:blipFill>
        <p:spPr>
          <a:xfrm>
            <a:off x="5946434" y="4601418"/>
            <a:ext cx="102158" cy="98526"/>
          </a:xfrm>
          <a:prstGeom prst="rect">
            <a:avLst/>
          </a:prstGeom>
        </p:spPr>
      </p:pic>
      <p:pic>
        <p:nvPicPr>
          <p:cNvPr id="267" name="bg object 267"/>
          <p:cNvPicPr/>
          <p:nvPr/>
        </p:nvPicPr>
        <p:blipFill>
          <a:blip r:embed="rId12" cstate="print"/>
          <a:stretch>
            <a:fillRect/>
          </a:stretch>
        </p:blipFill>
        <p:spPr>
          <a:xfrm>
            <a:off x="5347840" y="5026821"/>
            <a:ext cx="102158" cy="236550"/>
          </a:xfrm>
          <a:prstGeom prst="rect">
            <a:avLst/>
          </a:prstGeom>
        </p:spPr>
      </p:pic>
      <p:pic>
        <p:nvPicPr>
          <p:cNvPr id="268" name="bg object 268"/>
          <p:cNvPicPr/>
          <p:nvPr/>
        </p:nvPicPr>
        <p:blipFill>
          <a:blip r:embed="rId13" cstate="print"/>
          <a:stretch>
            <a:fillRect/>
          </a:stretch>
        </p:blipFill>
        <p:spPr>
          <a:xfrm>
            <a:off x="5547371" y="5125976"/>
            <a:ext cx="102158" cy="137401"/>
          </a:xfrm>
          <a:prstGeom prst="rect">
            <a:avLst/>
          </a:prstGeom>
        </p:spPr>
      </p:pic>
      <p:pic>
        <p:nvPicPr>
          <p:cNvPr id="269" name="bg object 269"/>
          <p:cNvPicPr/>
          <p:nvPr/>
        </p:nvPicPr>
        <p:blipFill>
          <a:blip r:embed="rId12" cstate="print"/>
          <a:stretch>
            <a:fillRect/>
          </a:stretch>
        </p:blipFill>
        <p:spPr>
          <a:xfrm>
            <a:off x="5746902" y="5026821"/>
            <a:ext cx="102158" cy="236550"/>
          </a:xfrm>
          <a:prstGeom prst="rect">
            <a:avLst/>
          </a:prstGeom>
        </p:spPr>
      </p:pic>
      <p:sp>
        <p:nvSpPr>
          <p:cNvPr id="270" name="bg object 270"/>
          <p:cNvSpPr/>
          <p:nvPr/>
        </p:nvSpPr>
        <p:spPr>
          <a:xfrm>
            <a:off x="5946433" y="4917240"/>
            <a:ext cx="102235" cy="346710"/>
          </a:xfrm>
          <a:custGeom>
            <a:avLst/>
            <a:gdLst/>
            <a:ahLst/>
            <a:cxnLst/>
            <a:rect l="l" t="t" r="r" b="b"/>
            <a:pathLst>
              <a:path w="102235" h="346710">
                <a:moveTo>
                  <a:pt x="102158" y="0"/>
                </a:moveTo>
                <a:lnTo>
                  <a:pt x="0" y="0"/>
                </a:lnTo>
                <a:lnTo>
                  <a:pt x="0" y="295059"/>
                </a:lnTo>
                <a:lnTo>
                  <a:pt x="4030" y="314891"/>
                </a:lnTo>
                <a:lnTo>
                  <a:pt x="15005" y="331133"/>
                </a:lnTo>
                <a:lnTo>
                  <a:pt x="31246" y="342107"/>
                </a:lnTo>
                <a:lnTo>
                  <a:pt x="51079" y="346138"/>
                </a:lnTo>
                <a:lnTo>
                  <a:pt x="70912" y="342107"/>
                </a:lnTo>
                <a:lnTo>
                  <a:pt x="87153" y="331133"/>
                </a:lnTo>
                <a:lnTo>
                  <a:pt x="98128" y="314891"/>
                </a:lnTo>
                <a:lnTo>
                  <a:pt x="102158" y="295059"/>
                </a:lnTo>
                <a:lnTo>
                  <a:pt x="102158" y="0"/>
                </a:lnTo>
                <a:close/>
              </a:path>
            </a:pathLst>
          </a:custGeom>
          <a:solidFill>
            <a:srgbClr val="E6E7E8"/>
          </a:solidFill>
        </p:spPr>
        <p:txBody>
          <a:bodyPr wrap="square" lIns="0" tIns="0" rIns="0" bIns="0" rtlCol="0"/>
          <a:lstStyle/>
          <a:p>
            <a:endParaRPr/>
          </a:p>
        </p:txBody>
      </p:sp>
      <p:pic>
        <p:nvPicPr>
          <p:cNvPr id="271" name="bg object 271"/>
          <p:cNvPicPr/>
          <p:nvPr/>
        </p:nvPicPr>
        <p:blipFill>
          <a:blip r:embed="rId14" cstate="print"/>
          <a:stretch>
            <a:fillRect/>
          </a:stretch>
        </p:blipFill>
        <p:spPr>
          <a:xfrm>
            <a:off x="5347840" y="4976129"/>
            <a:ext cx="102158" cy="103250"/>
          </a:xfrm>
          <a:prstGeom prst="rect">
            <a:avLst/>
          </a:prstGeom>
        </p:spPr>
      </p:pic>
      <p:pic>
        <p:nvPicPr>
          <p:cNvPr id="272" name="bg object 272"/>
          <p:cNvPicPr/>
          <p:nvPr/>
        </p:nvPicPr>
        <p:blipFill>
          <a:blip r:embed="rId15" cstate="print"/>
          <a:stretch>
            <a:fillRect/>
          </a:stretch>
        </p:blipFill>
        <p:spPr>
          <a:xfrm>
            <a:off x="5547371" y="5077137"/>
            <a:ext cx="102158" cy="102743"/>
          </a:xfrm>
          <a:prstGeom prst="rect">
            <a:avLst/>
          </a:prstGeom>
        </p:spPr>
      </p:pic>
      <p:pic>
        <p:nvPicPr>
          <p:cNvPr id="273" name="bg object 273"/>
          <p:cNvPicPr/>
          <p:nvPr/>
        </p:nvPicPr>
        <p:blipFill>
          <a:blip r:embed="rId16" cstate="print"/>
          <a:stretch>
            <a:fillRect/>
          </a:stretch>
        </p:blipFill>
        <p:spPr>
          <a:xfrm>
            <a:off x="5746903" y="4975023"/>
            <a:ext cx="102158" cy="101981"/>
          </a:xfrm>
          <a:prstGeom prst="rect">
            <a:avLst/>
          </a:prstGeom>
        </p:spPr>
      </p:pic>
      <p:pic>
        <p:nvPicPr>
          <p:cNvPr id="274" name="bg object 274"/>
          <p:cNvPicPr/>
          <p:nvPr/>
        </p:nvPicPr>
        <p:blipFill>
          <a:blip r:embed="rId16" cstate="print"/>
          <a:stretch>
            <a:fillRect/>
          </a:stretch>
        </p:blipFill>
        <p:spPr>
          <a:xfrm>
            <a:off x="5946434" y="4865437"/>
            <a:ext cx="102158" cy="101981"/>
          </a:xfrm>
          <a:prstGeom prst="rect">
            <a:avLst/>
          </a:prstGeom>
        </p:spPr>
      </p:pic>
      <p:pic>
        <p:nvPicPr>
          <p:cNvPr id="275" name="bg object 275"/>
          <p:cNvPicPr/>
          <p:nvPr/>
        </p:nvPicPr>
        <p:blipFill>
          <a:blip r:embed="rId17" cstate="print"/>
          <a:stretch>
            <a:fillRect/>
          </a:stretch>
        </p:blipFill>
        <p:spPr>
          <a:xfrm>
            <a:off x="6278689" y="3175989"/>
            <a:ext cx="1341869" cy="2504949"/>
          </a:xfrm>
          <a:prstGeom prst="rect">
            <a:avLst/>
          </a:prstGeom>
        </p:spPr>
      </p:pic>
      <p:sp>
        <p:nvSpPr>
          <p:cNvPr id="276" name="bg object 276"/>
          <p:cNvSpPr/>
          <p:nvPr/>
        </p:nvSpPr>
        <p:spPr>
          <a:xfrm>
            <a:off x="6730517" y="3189414"/>
            <a:ext cx="438784" cy="2491740"/>
          </a:xfrm>
          <a:custGeom>
            <a:avLst/>
            <a:gdLst/>
            <a:ahLst/>
            <a:cxnLst/>
            <a:rect l="l" t="t" r="r" b="b"/>
            <a:pathLst>
              <a:path w="438784" h="2491740">
                <a:moveTo>
                  <a:pt x="438213" y="206832"/>
                </a:moveTo>
                <a:lnTo>
                  <a:pt x="436232" y="197065"/>
                </a:lnTo>
                <a:lnTo>
                  <a:pt x="430822" y="189077"/>
                </a:lnTo>
                <a:lnTo>
                  <a:pt x="422833" y="183667"/>
                </a:lnTo>
                <a:lnTo>
                  <a:pt x="413067" y="181686"/>
                </a:lnTo>
                <a:lnTo>
                  <a:pt x="226961" y="181686"/>
                </a:lnTo>
                <a:lnTo>
                  <a:pt x="226961" y="0"/>
                </a:lnTo>
                <a:lnTo>
                  <a:pt x="211264" y="0"/>
                </a:lnTo>
                <a:lnTo>
                  <a:pt x="211264" y="181686"/>
                </a:lnTo>
                <a:lnTo>
                  <a:pt x="25133" y="181686"/>
                </a:lnTo>
                <a:lnTo>
                  <a:pt x="15379" y="183667"/>
                </a:lnTo>
                <a:lnTo>
                  <a:pt x="7391" y="189077"/>
                </a:lnTo>
                <a:lnTo>
                  <a:pt x="1981" y="197065"/>
                </a:lnTo>
                <a:lnTo>
                  <a:pt x="0" y="206832"/>
                </a:lnTo>
                <a:lnTo>
                  <a:pt x="1981" y="216598"/>
                </a:lnTo>
                <a:lnTo>
                  <a:pt x="7391" y="224586"/>
                </a:lnTo>
                <a:lnTo>
                  <a:pt x="15379" y="229997"/>
                </a:lnTo>
                <a:lnTo>
                  <a:pt x="25133" y="231978"/>
                </a:lnTo>
                <a:lnTo>
                  <a:pt x="211264" y="231978"/>
                </a:lnTo>
                <a:lnTo>
                  <a:pt x="211264" y="2491524"/>
                </a:lnTo>
                <a:lnTo>
                  <a:pt x="226961" y="2491524"/>
                </a:lnTo>
                <a:lnTo>
                  <a:pt x="226961" y="231978"/>
                </a:lnTo>
                <a:lnTo>
                  <a:pt x="413067" y="231978"/>
                </a:lnTo>
                <a:lnTo>
                  <a:pt x="422833" y="229997"/>
                </a:lnTo>
                <a:lnTo>
                  <a:pt x="430822" y="224586"/>
                </a:lnTo>
                <a:lnTo>
                  <a:pt x="436232" y="216598"/>
                </a:lnTo>
                <a:lnTo>
                  <a:pt x="438213" y="206832"/>
                </a:lnTo>
                <a:close/>
              </a:path>
            </a:pathLst>
          </a:custGeom>
          <a:solidFill>
            <a:srgbClr val="C4C6C8"/>
          </a:solidFill>
        </p:spPr>
        <p:txBody>
          <a:bodyPr wrap="square" lIns="0" tIns="0" rIns="0" bIns="0" rtlCol="0"/>
          <a:lstStyle/>
          <a:p>
            <a:endParaRPr/>
          </a:p>
        </p:txBody>
      </p:sp>
      <p:sp>
        <p:nvSpPr>
          <p:cNvPr id="277" name="bg object 277"/>
          <p:cNvSpPr/>
          <p:nvPr/>
        </p:nvSpPr>
        <p:spPr>
          <a:xfrm>
            <a:off x="7358825" y="3900836"/>
            <a:ext cx="7620" cy="12700"/>
          </a:xfrm>
          <a:custGeom>
            <a:avLst/>
            <a:gdLst/>
            <a:ahLst/>
            <a:cxnLst/>
            <a:rect l="l" t="t" r="r" b="b"/>
            <a:pathLst>
              <a:path w="7620" h="12700">
                <a:moveTo>
                  <a:pt x="4495" y="0"/>
                </a:moveTo>
                <a:lnTo>
                  <a:pt x="0" y="1917"/>
                </a:lnTo>
                <a:lnTo>
                  <a:pt x="4064" y="12674"/>
                </a:lnTo>
                <a:lnTo>
                  <a:pt x="5067" y="11963"/>
                </a:lnTo>
                <a:lnTo>
                  <a:pt x="7023" y="11049"/>
                </a:lnTo>
                <a:lnTo>
                  <a:pt x="6946" y="10604"/>
                </a:lnTo>
                <a:lnTo>
                  <a:pt x="6350" y="7023"/>
                </a:lnTo>
                <a:lnTo>
                  <a:pt x="5372" y="3530"/>
                </a:lnTo>
                <a:lnTo>
                  <a:pt x="4495" y="0"/>
                </a:lnTo>
                <a:close/>
              </a:path>
            </a:pathLst>
          </a:custGeom>
          <a:solidFill>
            <a:srgbClr val="FFFFFF"/>
          </a:solidFill>
        </p:spPr>
        <p:txBody>
          <a:bodyPr wrap="square" lIns="0" tIns="0" rIns="0" bIns="0" rtlCol="0"/>
          <a:lstStyle/>
          <a:p>
            <a:endParaRPr/>
          </a:p>
        </p:txBody>
      </p:sp>
      <p:pic>
        <p:nvPicPr>
          <p:cNvPr id="278" name="bg object 278"/>
          <p:cNvPicPr/>
          <p:nvPr/>
        </p:nvPicPr>
        <p:blipFill>
          <a:blip r:embed="rId18" cstate="print"/>
          <a:stretch>
            <a:fillRect/>
          </a:stretch>
        </p:blipFill>
        <p:spPr>
          <a:xfrm>
            <a:off x="6412795" y="3554133"/>
            <a:ext cx="1200248" cy="2126805"/>
          </a:xfrm>
          <a:prstGeom prst="rect">
            <a:avLst/>
          </a:prstGeom>
        </p:spPr>
      </p:pic>
      <p:sp>
        <p:nvSpPr>
          <p:cNvPr id="279" name="bg object 279"/>
          <p:cNvSpPr/>
          <p:nvPr/>
        </p:nvSpPr>
        <p:spPr>
          <a:xfrm>
            <a:off x="6608684" y="5483627"/>
            <a:ext cx="5080" cy="5080"/>
          </a:xfrm>
          <a:custGeom>
            <a:avLst/>
            <a:gdLst/>
            <a:ahLst/>
            <a:cxnLst/>
            <a:rect l="l" t="t" r="r" b="b"/>
            <a:pathLst>
              <a:path w="5079" h="5079">
                <a:moveTo>
                  <a:pt x="3187" y="0"/>
                </a:moveTo>
                <a:lnTo>
                  <a:pt x="1981" y="190"/>
                </a:lnTo>
                <a:lnTo>
                  <a:pt x="838" y="673"/>
                </a:lnTo>
                <a:lnTo>
                  <a:pt x="0" y="1524"/>
                </a:lnTo>
                <a:lnTo>
                  <a:pt x="380" y="3035"/>
                </a:lnTo>
                <a:lnTo>
                  <a:pt x="711" y="4394"/>
                </a:lnTo>
                <a:lnTo>
                  <a:pt x="1727" y="5016"/>
                </a:lnTo>
                <a:lnTo>
                  <a:pt x="4076" y="4419"/>
                </a:lnTo>
                <a:lnTo>
                  <a:pt x="4813" y="3378"/>
                </a:lnTo>
                <a:lnTo>
                  <a:pt x="4470" y="1892"/>
                </a:lnTo>
                <a:lnTo>
                  <a:pt x="4140" y="508"/>
                </a:lnTo>
                <a:lnTo>
                  <a:pt x="3187" y="0"/>
                </a:lnTo>
                <a:close/>
              </a:path>
            </a:pathLst>
          </a:custGeom>
          <a:solidFill>
            <a:srgbClr val="FFFFFF"/>
          </a:solidFill>
        </p:spPr>
        <p:txBody>
          <a:bodyPr wrap="square" lIns="0" tIns="0" rIns="0" bIns="0" rtlCol="0"/>
          <a:lstStyle/>
          <a:p>
            <a:endParaRPr/>
          </a:p>
        </p:txBody>
      </p:sp>
      <p:sp>
        <p:nvSpPr>
          <p:cNvPr id="280" name="bg object 280"/>
          <p:cNvSpPr/>
          <p:nvPr/>
        </p:nvSpPr>
        <p:spPr>
          <a:xfrm>
            <a:off x="1164187" y="843937"/>
            <a:ext cx="1091565" cy="2675255"/>
          </a:xfrm>
          <a:custGeom>
            <a:avLst/>
            <a:gdLst/>
            <a:ahLst/>
            <a:cxnLst/>
            <a:rect l="l" t="t" r="r" b="b"/>
            <a:pathLst>
              <a:path w="1091564" h="2675254">
                <a:moveTo>
                  <a:pt x="988847" y="0"/>
                </a:moveTo>
                <a:lnTo>
                  <a:pt x="102552" y="0"/>
                </a:lnTo>
                <a:lnTo>
                  <a:pt x="62632" y="8058"/>
                </a:lnTo>
                <a:lnTo>
                  <a:pt x="30035" y="30033"/>
                </a:lnTo>
                <a:lnTo>
                  <a:pt x="8058" y="62627"/>
                </a:lnTo>
                <a:lnTo>
                  <a:pt x="0" y="102539"/>
                </a:lnTo>
                <a:lnTo>
                  <a:pt x="0" y="2572334"/>
                </a:lnTo>
                <a:lnTo>
                  <a:pt x="8058" y="2612246"/>
                </a:lnTo>
                <a:lnTo>
                  <a:pt x="30035" y="2644840"/>
                </a:lnTo>
                <a:lnTo>
                  <a:pt x="62632" y="2666815"/>
                </a:lnTo>
                <a:lnTo>
                  <a:pt x="102552" y="2674874"/>
                </a:lnTo>
                <a:lnTo>
                  <a:pt x="988847" y="2674874"/>
                </a:lnTo>
                <a:lnTo>
                  <a:pt x="1028759" y="2666815"/>
                </a:lnTo>
                <a:lnTo>
                  <a:pt x="1061353" y="2644840"/>
                </a:lnTo>
                <a:lnTo>
                  <a:pt x="1083328" y="2612246"/>
                </a:lnTo>
                <a:lnTo>
                  <a:pt x="1091387" y="2572334"/>
                </a:lnTo>
                <a:lnTo>
                  <a:pt x="1091387" y="102539"/>
                </a:lnTo>
                <a:lnTo>
                  <a:pt x="1083328" y="62627"/>
                </a:lnTo>
                <a:lnTo>
                  <a:pt x="1061353" y="30033"/>
                </a:lnTo>
                <a:lnTo>
                  <a:pt x="1028759" y="8058"/>
                </a:lnTo>
                <a:lnTo>
                  <a:pt x="988847" y="0"/>
                </a:lnTo>
                <a:close/>
              </a:path>
            </a:pathLst>
          </a:custGeom>
          <a:solidFill>
            <a:srgbClr val="1A2B55"/>
          </a:solidFill>
        </p:spPr>
        <p:txBody>
          <a:bodyPr wrap="square" lIns="0" tIns="0" rIns="0" bIns="0" rtlCol="0"/>
          <a:lstStyle/>
          <a:p>
            <a:endParaRPr/>
          </a:p>
        </p:txBody>
      </p:sp>
      <p:sp>
        <p:nvSpPr>
          <p:cNvPr id="281" name="bg object 281"/>
          <p:cNvSpPr/>
          <p:nvPr/>
        </p:nvSpPr>
        <p:spPr>
          <a:xfrm>
            <a:off x="1301361" y="1087172"/>
            <a:ext cx="325120" cy="325120"/>
          </a:xfrm>
          <a:custGeom>
            <a:avLst/>
            <a:gdLst/>
            <a:ahLst/>
            <a:cxnLst/>
            <a:rect l="l" t="t" r="r" b="b"/>
            <a:pathLst>
              <a:path w="325119" h="325119">
                <a:moveTo>
                  <a:pt x="162407" y="0"/>
                </a:moveTo>
                <a:lnTo>
                  <a:pt x="119235" y="5801"/>
                </a:lnTo>
                <a:lnTo>
                  <a:pt x="80440" y="22175"/>
                </a:lnTo>
                <a:lnTo>
                  <a:pt x="47571" y="47572"/>
                </a:lnTo>
                <a:lnTo>
                  <a:pt x="22175" y="80444"/>
                </a:lnTo>
                <a:lnTo>
                  <a:pt x="5801" y="119243"/>
                </a:lnTo>
                <a:lnTo>
                  <a:pt x="0" y="162420"/>
                </a:lnTo>
                <a:lnTo>
                  <a:pt x="5801" y="205597"/>
                </a:lnTo>
                <a:lnTo>
                  <a:pt x="22175" y="244395"/>
                </a:lnTo>
                <a:lnTo>
                  <a:pt x="47571" y="277267"/>
                </a:lnTo>
                <a:lnTo>
                  <a:pt x="80440" y="302664"/>
                </a:lnTo>
                <a:lnTo>
                  <a:pt x="119235" y="319038"/>
                </a:lnTo>
                <a:lnTo>
                  <a:pt x="162407" y="324840"/>
                </a:lnTo>
                <a:lnTo>
                  <a:pt x="205584" y="319038"/>
                </a:lnTo>
                <a:lnTo>
                  <a:pt x="244383" y="302664"/>
                </a:lnTo>
                <a:lnTo>
                  <a:pt x="277255" y="277267"/>
                </a:lnTo>
                <a:lnTo>
                  <a:pt x="302652" y="244395"/>
                </a:lnTo>
                <a:lnTo>
                  <a:pt x="319025" y="205597"/>
                </a:lnTo>
                <a:lnTo>
                  <a:pt x="324827" y="162420"/>
                </a:lnTo>
                <a:lnTo>
                  <a:pt x="319025" y="119243"/>
                </a:lnTo>
                <a:lnTo>
                  <a:pt x="302652" y="80444"/>
                </a:lnTo>
                <a:lnTo>
                  <a:pt x="277255" y="47572"/>
                </a:lnTo>
                <a:lnTo>
                  <a:pt x="244383" y="22175"/>
                </a:lnTo>
                <a:lnTo>
                  <a:pt x="205584" y="5801"/>
                </a:lnTo>
                <a:lnTo>
                  <a:pt x="162407" y="0"/>
                </a:lnTo>
                <a:close/>
              </a:path>
            </a:pathLst>
          </a:custGeom>
          <a:solidFill>
            <a:srgbClr val="C7C9C8"/>
          </a:solidFill>
        </p:spPr>
        <p:txBody>
          <a:bodyPr wrap="square" lIns="0" tIns="0" rIns="0" bIns="0" rtlCol="0"/>
          <a:lstStyle/>
          <a:p>
            <a:endParaRPr/>
          </a:p>
        </p:txBody>
      </p:sp>
      <p:pic>
        <p:nvPicPr>
          <p:cNvPr id="282" name="bg object 282"/>
          <p:cNvPicPr/>
          <p:nvPr/>
        </p:nvPicPr>
        <p:blipFill>
          <a:blip r:embed="rId19" cstate="print"/>
          <a:stretch>
            <a:fillRect/>
          </a:stretch>
        </p:blipFill>
        <p:spPr>
          <a:xfrm>
            <a:off x="1378785" y="1222246"/>
            <a:ext cx="247408" cy="189763"/>
          </a:xfrm>
          <a:prstGeom prst="rect">
            <a:avLst/>
          </a:prstGeom>
        </p:spPr>
      </p:pic>
      <p:sp>
        <p:nvSpPr>
          <p:cNvPr id="283" name="bg object 283"/>
          <p:cNvSpPr/>
          <p:nvPr/>
        </p:nvSpPr>
        <p:spPr>
          <a:xfrm>
            <a:off x="1790576" y="1087178"/>
            <a:ext cx="325120" cy="325120"/>
          </a:xfrm>
          <a:custGeom>
            <a:avLst/>
            <a:gdLst/>
            <a:ahLst/>
            <a:cxnLst/>
            <a:rect l="l" t="t" r="r" b="b"/>
            <a:pathLst>
              <a:path w="325119" h="325119">
                <a:moveTo>
                  <a:pt x="162420" y="0"/>
                </a:moveTo>
                <a:lnTo>
                  <a:pt x="119243" y="5801"/>
                </a:lnTo>
                <a:lnTo>
                  <a:pt x="80444" y="22175"/>
                </a:lnTo>
                <a:lnTo>
                  <a:pt x="47572" y="47572"/>
                </a:lnTo>
                <a:lnTo>
                  <a:pt x="22175" y="80444"/>
                </a:lnTo>
                <a:lnTo>
                  <a:pt x="5801" y="119243"/>
                </a:lnTo>
                <a:lnTo>
                  <a:pt x="0" y="162420"/>
                </a:lnTo>
                <a:lnTo>
                  <a:pt x="5801" y="205591"/>
                </a:lnTo>
                <a:lnTo>
                  <a:pt x="22175" y="244387"/>
                </a:lnTo>
                <a:lnTo>
                  <a:pt x="47572" y="277256"/>
                </a:lnTo>
                <a:lnTo>
                  <a:pt x="80444" y="302652"/>
                </a:lnTo>
                <a:lnTo>
                  <a:pt x="119243" y="319025"/>
                </a:lnTo>
                <a:lnTo>
                  <a:pt x="162420" y="324827"/>
                </a:lnTo>
                <a:lnTo>
                  <a:pt x="205597" y="319025"/>
                </a:lnTo>
                <a:lnTo>
                  <a:pt x="244395" y="302652"/>
                </a:lnTo>
                <a:lnTo>
                  <a:pt x="277267" y="277256"/>
                </a:lnTo>
                <a:lnTo>
                  <a:pt x="302664" y="244387"/>
                </a:lnTo>
                <a:lnTo>
                  <a:pt x="319038" y="205591"/>
                </a:lnTo>
                <a:lnTo>
                  <a:pt x="324840" y="162420"/>
                </a:lnTo>
                <a:lnTo>
                  <a:pt x="319038" y="119243"/>
                </a:lnTo>
                <a:lnTo>
                  <a:pt x="302664" y="80444"/>
                </a:lnTo>
                <a:lnTo>
                  <a:pt x="277267" y="47572"/>
                </a:lnTo>
                <a:lnTo>
                  <a:pt x="244395" y="22175"/>
                </a:lnTo>
                <a:lnTo>
                  <a:pt x="205597" y="5801"/>
                </a:lnTo>
                <a:lnTo>
                  <a:pt x="162420" y="0"/>
                </a:lnTo>
                <a:close/>
              </a:path>
            </a:pathLst>
          </a:custGeom>
          <a:solidFill>
            <a:srgbClr val="C7C9C8"/>
          </a:solidFill>
        </p:spPr>
        <p:txBody>
          <a:bodyPr wrap="square" lIns="0" tIns="0" rIns="0" bIns="0" rtlCol="0"/>
          <a:lstStyle/>
          <a:p>
            <a:endParaRPr/>
          </a:p>
        </p:txBody>
      </p:sp>
      <p:pic>
        <p:nvPicPr>
          <p:cNvPr id="284" name="bg object 284"/>
          <p:cNvPicPr/>
          <p:nvPr/>
        </p:nvPicPr>
        <p:blipFill>
          <a:blip r:embed="rId20" cstate="print"/>
          <a:stretch>
            <a:fillRect/>
          </a:stretch>
        </p:blipFill>
        <p:spPr>
          <a:xfrm>
            <a:off x="1868006" y="1222246"/>
            <a:ext cx="247408" cy="189763"/>
          </a:xfrm>
          <a:prstGeom prst="rect">
            <a:avLst/>
          </a:prstGeom>
        </p:spPr>
      </p:pic>
      <p:sp>
        <p:nvSpPr>
          <p:cNvPr id="285" name="bg object 285"/>
          <p:cNvSpPr/>
          <p:nvPr/>
        </p:nvSpPr>
        <p:spPr>
          <a:xfrm>
            <a:off x="1301361" y="1563998"/>
            <a:ext cx="325120" cy="325120"/>
          </a:xfrm>
          <a:custGeom>
            <a:avLst/>
            <a:gdLst/>
            <a:ahLst/>
            <a:cxnLst/>
            <a:rect l="l" t="t" r="r" b="b"/>
            <a:pathLst>
              <a:path w="325119" h="325119">
                <a:moveTo>
                  <a:pt x="162407" y="0"/>
                </a:moveTo>
                <a:lnTo>
                  <a:pt x="119235" y="5801"/>
                </a:lnTo>
                <a:lnTo>
                  <a:pt x="80440" y="22175"/>
                </a:lnTo>
                <a:lnTo>
                  <a:pt x="47571" y="47572"/>
                </a:lnTo>
                <a:lnTo>
                  <a:pt x="22175" y="80444"/>
                </a:lnTo>
                <a:lnTo>
                  <a:pt x="5801" y="119243"/>
                </a:lnTo>
                <a:lnTo>
                  <a:pt x="0" y="162420"/>
                </a:lnTo>
                <a:lnTo>
                  <a:pt x="5801" y="205597"/>
                </a:lnTo>
                <a:lnTo>
                  <a:pt x="22175" y="244395"/>
                </a:lnTo>
                <a:lnTo>
                  <a:pt x="47571" y="277267"/>
                </a:lnTo>
                <a:lnTo>
                  <a:pt x="80440" y="302664"/>
                </a:lnTo>
                <a:lnTo>
                  <a:pt x="119235" y="319038"/>
                </a:lnTo>
                <a:lnTo>
                  <a:pt x="162407" y="324840"/>
                </a:lnTo>
                <a:lnTo>
                  <a:pt x="205584" y="319038"/>
                </a:lnTo>
                <a:lnTo>
                  <a:pt x="244383" y="302664"/>
                </a:lnTo>
                <a:lnTo>
                  <a:pt x="277255" y="277267"/>
                </a:lnTo>
                <a:lnTo>
                  <a:pt x="302652" y="244395"/>
                </a:lnTo>
                <a:lnTo>
                  <a:pt x="319025" y="205597"/>
                </a:lnTo>
                <a:lnTo>
                  <a:pt x="324827" y="162420"/>
                </a:lnTo>
                <a:lnTo>
                  <a:pt x="319025" y="119243"/>
                </a:lnTo>
                <a:lnTo>
                  <a:pt x="302652" y="80444"/>
                </a:lnTo>
                <a:lnTo>
                  <a:pt x="277255" y="47572"/>
                </a:lnTo>
                <a:lnTo>
                  <a:pt x="244383" y="22175"/>
                </a:lnTo>
                <a:lnTo>
                  <a:pt x="205584" y="5801"/>
                </a:lnTo>
                <a:lnTo>
                  <a:pt x="162407" y="0"/>
                </a:lnTo>
                <a:close/>
              </a:path>
            </a:pathLst>
          </a:custGeom>
          <a:solidFill>
            <a:srgbClr val="FECD84"/>
          </a:solidFill>
        </p:spPr>
        <p:txBody>
          <a:bodyPr wrap="square" lIns="0" tIns="0" rIns="0" bIns="0" rtlCol="0"/>
          <a:lstStyle/>
          <a:p>
            <a:endParaRPr/>
          </a:p>
        </p:txBody>
      </p:sp>
      <p:pic>
        <p:nvPicPr>
          <p:cNvPr id="286" name="bg object 286"/>
          <p:cNvPicPr/>
          <p:nvPr/>
        </p:nvPicPr>
        <p:blipFill>
          <a:blip r:embed="rId21" cstate="print"/>
          <a:stretch>
            <a:fillRect/>
          </a:stretch>
        </p:blipFill>
        <p:spPr>
          <a:xfrm>
            <a:off x="1378785" y="1699073"/>
            <a:ext cx="247408" cy="189763"/>
          </a:xfrm>
          <a:prstGeom prst="rect">
            <a:avLst/>
          </a:prstGeom>
        </p:spPr>
      </p:pic>
      <p:sp>
        <p:nvSpPr>
          <p:cNvPr id="287" name="bg object 287"/>
          <p:cNvSpPr/>
          <p:nvPr/>
        </p:nvSpPr>
        <p:spPr>
          <a:xfrm>
            <a:off x="1301361" y="1564008"/>
            <a:ext cx="273685" cy="205740"/>
          </a:xfrm>
          <a:custGeom>
            <a:avLst/>
            <a:gdLst/>
            <a:ahLst/>
            <a:cxnLst/>
            <a:rect l="l" t="t" r="r" b="b"/>
            <a:pathLst>
              <a:path w="273684" h="205739">
                <a:moveTo>
                  <a:pt x="162407" y="0"/>
                </a:moveTo>
                <a:lnTo>
                  <a:pt x="119235" y="5801"/>
                </a:lnTo>
                <a:lnTo>
                  <a:pt x="80440" y="22172"/>
                </a:lnTo>
                <a:lnTo>
                  <a:pt x="47571" y="47566"/>
                </a:lnTo>
                <a:lnTo>
                  <a:pt x="22175" y="80435"/>
                </a:lnTo>
                <a:lnTo>
                  <a:pt x="5801" y="119231"/>
                </a:lnTo>
                <a:lnTo>
                  <a:pt x="0" y="162407"/>
                </a:lnTo>
                <a:lnTo>
                  <a:pt x="374" y="173514"/>
                </a:lnTo>
                <a:lnTo>
                  <a:pt x="1482" y="184418"/>
                </a:lnTo>
                <a:lnTo>
                  <a:pt x="3300" y="195095"/>
                </a:lnTo>
                <a:lnTo>
                  <a:pt x="5803" y="205524"/>
                </a:lnTo>
                <a:lnTo>
                  <a:pt x="17642" y="158482"/>
                </a:lnTo>
                <a:lnTo>
                  <a:pt x="39919" y="116641"/>
                </a:lnTo>
                <a:lnTo>
                  <a:pt x="71139" y="81494"/>
                </a:lnTo>
                <a:lnTo>
                  <a:pt x="109804" y="54538"/>
                </a:lnTo>
                <a:lnTo>
                  <a:pt x="154420" y="37267"/>
                </a:lnTo>
                <a:lnTo>
                  <a:pt x="203492" y="31178"/>
                </a:lnTo>
                <a:lnTo>
                  <a:pt x="221698" y="32000"/>
                </a:lnTo>
                <a:lnTo>
                  <a:pt x="239447" y="34416"/>
                </a:lnTo>
                <a:lnTo>
                  <a:pt x="256664" y="38357"/>
                </a:lnTo>
                <a:lnTo>
                  <a:pt x="273278" y="43751"/>
                </a:lnTo>
                <a:lnTo>
                  <a:pt x="249741" y="25465"/>
                </a:lnTo>
                <a:lnTo>
                  <a:pt x="223038" y="11698"/>
                </a:lnTo>
                <a:lnTo>
                  <a:pt x="193738" y="3019"/>
                </a:lnTo>
                <a:lnTo>
                  <a:pt x="162407" y="0"/>
                </a:lnTo>
                <a:close/>
              </a:path>
            </a:pathLst>
          </a:custGeom>
          <a:solidFill>
            <a:srgbClr val="FAB27C"/>
          </a:solidFill>
        </p:spPr>
        <p:txBody>
          <a:bodyPr wrap="square" lIns="0" tIns="0" rIns="0" bIns="0" rtlCol="0"/>
          <a:lstStyle/>
          <a:p>
            <a:endParaRPr/>
          </a:p>
        </p:txBody>
      </p:sp>
      <p:sp>
        <p:nvSpPr>
          <p:cNvPr id="288" name="bg object 288"/>
          <p:cNvSpPr/>
          <p:nvPr/>
        </p:nvSpPr>
        <p:spPr>
          <a:xfrm>
            <a:off x="1790576" y="1564005"/>
            <a:ext cx="325120" cy="325120"/>
          </a:xfrm>
          <a:custGeom>
            <a:avLst/>
            <a:gdLst/>
            <a:ahLst/>
            <a:cxnLst/>
            <a:rect l="l" t="t" r="r" b="b"/>
            <a:pathLst>
              <a:path w="325119" h="325119">
                <a:moveTo>
                  <a:pt x="162420" y="0"/>
                </a:moveTo>
                <a:lnTo>
                  <a:pt x="119243" y="5801"/>
                </a:lnTo>
                <a:lnTo>
                  <a:pt x="80444" y="22175"/>
                </a:lnTo>
                <a:lnTo>
                  <a:pt x="47572" y="47572"/>
                </a:lnTo>
                <a:lnTo>
                  <a:pt x="22175" y="80444"/>
                </a:lnTo>
                <a:lnTo>
                  <a:pt x="5801" y="119243"/>
                </a:lnTo>
                <a:lnTo>
                  <a:pt x="0" y="162420"/>
                </a:lnTo>
                <a:lnTo>
                  <a:pt x="5801" y="205591"/>
                </a:lnTo>
                <a:lnTo>
                  <a:pt x="22175" y="244387"/>
                </a:lnTo>
                <a:lnTo>
                  <a:pt x="47572" y="277256"/>
                </a:lnTo>
                <a:lnTo>
                  <a:pt x="80444" y="302652"/>
                </a:lnTo>
                <a:lnTo>
                  <a:pt x="119243" y="319025"/>
                </a:lnTo>
                <a:lnTo>
                  <a:pt x="162420" y="324827"/>
                </a:lnTo>
                <a:lnTo>
                  <a:pt x="205597" y="319025"/>
                </a:lnTo>
                <a:lnTo>
                  <a:pt x="244395" y="302652"/>
                </a:lnTo>
                <a:lnTo>
                  <a:pt x="277267" y="277256"/>
                </a:lnTo>
                <a:lnTo>
                  <a:pt x="302664" y="244387"/>
                </a:lnTo>
                <a:lnTo>
                  <a:pt x="319038" y="205591"/>
                </a:lnTo>
                <a:lnTo>
                  <a:pt x="324840" y="162420"/>
                </a:lnTo>
                <a:lnTo>
                  <a:pt x="319038" y="119243"/>
                </a:lnTo>
                <a:lnTo>
                  <a:pt x="302664" y="80444"/>
                </a:lnTo>
                <a:lnTo>
                  <a:pt x="277267" y="47572"/>
                </a:lnTo>
                <a:lnTo>
                  <a:pt x="244395" y="22175"/>
                </a:lnTo>
                <a:lnTo>
                  <a:pt x="205597" y="5801"/>
                </a:lnTo>
                <a:lnTo>
                  <a:pt x="162420" y="0"/>
                </a:lnTo>
                <a:close/>
              </a:path>
            </a:pathLst>
          </a:custGeom>
          <a:solidFill>
            <a:srgbClr val="FECD84"/>
          </a:solidFill>
        </p:spPr>
        <p:txBody>
          <a:bodyPr wrap="square" lIns="0" tIns="0" rIns="0" bIns="0" rtlCol="0"/>
          <a:lstStyle/>
          <a:p>
            <a:endParaRPr/>
          </a:p>
        </p:txBody>
      </p:sp>
      <p:pic>
        <p:nvPicPr>
          <p:cNvPr id="289" name="bg object 289"/>
          <p:cNvPicPr/>
          <p:nvPr/>
        </p:nvPicPr>
        <p:blipFill>
          <a:blip r:embed="rId22" cstate="print"/>
          <a:stretch>
            <a:fillRect/>
          </a:stretch>
        </p:blipFill>
        <p:spPr>
          <a:xfrm>
            <a:off x="1868006" y="1699073"/>
            <a:ext cx="247408" cy="189763"/>
          </a:xfrm>
          <a:prstGeom prst="rect">
            <a:avLst/>
          </a:prstGeom>
        </p:spPr>
      </p:pic>
      <p:sp>
        <p:nvSpPr>
          <p:cNvPr id="290" name="bg object 290"/>
          <p:cNvSpPr/>
          <p:nvPr/>
        </p:nvSpPr>
        <p:spPr>
          <a:xfrm>
            <a:off x="1790581" y="1564008"/>
            <a:ext cx="273685" cy="205740"/>
          </a:xfrm>
          <a:custGeom>
            <a:avLst/>
            <a:gdLst/>
            <a:ahLst/>
            <a:cxnLst/>
            <a:rect l="l" t="t" r="r" b="b"/>
            <a:pathLst>
              <a:path w="273685" h="205739">
                <a:moveTo>
                  <a:pt x="162407" y="0"/>
                </a:moveTo>
                <a:lnTo>
                  <a:pt x="119235" y="5801"/>
                </a:lnTo>
                <a:lnTo>
                  <a:pt x="80440" y="22172"/>
                </a:lnTo>
                <a:lnTo>
                  <a:pt x="47571" y="47566"/>
                </a:lnTo>
                <a:lnTo>
                  <a:pt x="22175" y="80435"/>
                </a:lnTo>
                <a:lnTo>
                  <a:pt x="5801" y="119231"/>
                </a:lnTo>
                <a:lnTo>
                  <a:pt x="0" y="162407"/>
                </a:lnTo>
                <a:lnTo>
                  <a:pt x="374" y="173514"/>
                </a:lnTo>
                <a:lnTo>
                  <a:pt x="1482" y="184418"/>
                </a:lnTo>
                <a:lnTo>
                  <a:pt x="3300" y="195095"/>
                </a:lnTo>
                <a:lnTo>
                  <a:pt x="5803" y="205524"/>
                </a:lnTo>
                <a:lnTo>
                  <a:pt x="17642" y="158482"/>
                </a:lnTo>
                <a:lnTo>
                  <a:pt x="39919" y="116641"/>
                </a:lnTo>
                <a:lnTo>
                  <a:pt x="71139" y="81494"/>
                </a:lnTo>
                <a:lnTo>
                  <a:pt x="109804" y="54538"/>
                </a:lnTo>
                <a:lnTo>
                  <a:pt x="154420" y="37267"/>
                </a:lnTo>
                <a:lnTo>
                  <a:pt x="203492" y="31178"/>
                </a:lnTo>
                <a:lnTo>
                  <a:pt x="221698" y="32000"/>
                </a:lnTo>
                <a:lnTo>
                  <a:pt x="239447" y="34416"/>
                </a:lnTo>
                <a:lnTo>
                  <a:pt x="256664" y="38357"/>
                </a:lnTo>
                <a:lnTo>
                  <a:pt x="273278" y="43751"/>
                </a:lnTo>
                <a:lnTo>
                  <a:pt x="249741" y="25465"/>
                </a:lnTo>
                <a:lnTo>
                  <a:pt x="223038" y="11698"/>
                </a:lnTo>
                <a:lnTo>
                  <a:pt x="193738" y="3019"/>
                </a:lnTo>
                <a:lnTo>
                  <a:pt x="162407" y="0"/>
                </a:lnTo>
                <a:close/>
              </a:path>
            </a:pathLst>
          </a:custGeom>
          <a:solidFill>
            <a:srgbClr val="FAB27C"/>
          </a:solidFill>
        </p:spPr>
        <p:txBody>
          <a:bodyPr wrap="square" lIns="0" tIns="0" rIns="0" bIns="0" rtlCol="0"/>
          <a:lstStyle/>
          <a:p>
            <a:endParaRPr/>
          </a:p>
        </p:txBody>
      </p:sp>
      <p:sp>
        <p:nvSpPr>
          <p:cNvPr id="291" name="bg object 291"/>
          <p:cNvSpPr/>
          <p:nvPr/>
        </p:nvSpPr>
        <p:spPr>
          <a:xfrm>
            <a:off x="1301355" y="1564005"/>
            <a:ext cx="325120" cy="325120"/>
          </a:xfrm>
          <a:custGeom>
            <a:avLst/>
            <a:gdLst/>
            <a:ahLst/>
            <a:cxnLst/>
            <a:rect l="l" t="t" r="r" b="b"/>
            <a:pathLst>
              <a:path w="325119" h="325119">
                <a:moveTo>
                  <a:pt x="162420" y="0"/>
                </a:moveTo>
                <a:lnTo>
                  <a:pt x="119243" y="5801"/>
                </a:lnTo>
                <a:lnTo>
                  <a:pt x="80444" y="22175"/>
                </a:lnTo>
                <a:lnTo>
                  <a:pt x="47572" y="47571"/>
                </a:lnTo>
                <a:lnTo>
                  <a:pt x="22175" y="80440"/>
                </a:lnTo>
                <a:lnTo>
                  <a:pt x="5801" y="119235"/>
                </a:lnTo>
                <a:lnTo>
                  <a:pt x="0" y="162407"/>
                </a:lnTo>
                <a:lnTo>
                  <a:pt x="5801" y="205584"/>
                </a:lnTo>
                <a:lnTo>
                  <a:pt x="22175" y="244383"/>
                </a:lnTo>
                <a:lnTo>
                  <a:pt x="47572" y="277255"/>
                </a:lnTo>
                <a:lnTo>
                  <a:pt x="80444" y="302652"/>
                </a:lnTo>
                <a:lnTo>
                  <a:pt x="119243" y="319025"/>
                </a:lnTo>
                <a:lnTo>
                  <a:pt x="162420" y="324827"/>
                </a:lnTo>
                <a:lnTo>
                  <a:pt x="205597" y="319025"/>
                </a:lnTo>
                <a:lnTo>
                  <a:pt x="244395" y="302652"/>
                </a:lnTo>
                <a:lnTo>
                  <a:pt x="277267" y="277255"/>
                </a:lnTo>
                <a:lnTo>
                  <a:pt x="302664" y="244383"/>
                </a:lnTo>
                <a:lnTo>
                  <a:pt x="319038" y="205584"/>
                </a:lnTo>
                <a:lnTo>
                  <a:pt x="324840" y="162407"/>
                </a:lnTo>
                <a:lnTo>
                  <a:pt x="319038" y="119235"/>
                </a:lnTo>
                <a:lnTo>
                  <a:pt x="302664" y="80440"/>
                </a:lnTo>
                <a:lnTo>
                  <a:pt x="277267" y="47571"/>
                </a:lnTo>
                <a:lnTo>
                  <a:pt x="244395" y="22175"/>
                </a:lnTo>
                <a:lnTo>
                  <a:pt x="205597" y="5801"/>
                </a:lnTo>
                <a:lnTo>
                  <a:pt x="162420" y="0"/>
                </a:lnTo>
                <a:close/>
              </a:path>
            </a:pathLst>
          </a:custGeom>
          <a:solidFill>
            <a:srgbClr val="C7C9C8"/>
          </a:solidFill>
        </p:spPr>
        <p:txBody>
          <a:bodyPr wrap="square" lIns="0" tIns="0" rIns="0" bIns="0" rtlCol="0"/>
          <a:lstStyle/>
          <a:p>
            <a:endParaRPr/>
          </a:p>
        </p:txBody>
      </p:sp>
      <p:pic>
        <p:nvPicPr>
          <p:cNvPr id="292" name="bg object 292"/>
          <p:cNvPicPr/>
          <p:nvPr/>
        </p:nvPicPr>
        <p:blipFill>
          <a:blip r:embed="rId23" cstate="print"/>
          <a:stretch>
            <a:fillRect/>
          </a:stretch>
        </p:blipFill>
        <p:spPr>
          <a:xfrm>
            <a:off x="1378785" y="1699073"/>
            <a:ext cx="247408" cy="189763"/>
          </a:xfrm>
          <a:prstGeom prst="rect">
            <a:avLst/>
          </a:prstGeom>
        </p:spPr>
      </p:pic>
      <p:sp>
        <p:nvSpPr>
          <p:cNvPr id="293" name="bg object 293"/>
          <p:cNvSpPr/>
          <p:nvPr/>
        </p:nvSpPr>
        <p:spPr>
          <a:xfrm>
            <a:off x="1790583" y="1563998"/>
            <a:ext cx="325120" cy="325120"/>
          </a:xfrm>
          <a:custGeom>
            <a:avLst/>
            <a:gdLst/>
            <a:ahLst/>
            <a:cxnLst/>
            <a:rect l="l" t="t" r="r" b="b"/>
            <a:pathLst>
              <a:path w="325119" h="325119">
                <a:moveTo>
                  <a:pt x="162420" y="0"/>
                </a:moveTo>
                <a:lnTo>
                  <a:pt x="119243" y="5801"/>
                </a:lnTo>
                <a:lnTo>
                  <a:pt x="80444" y="22175"/>
                </a:lnTo>
                <a:lnTo>
                  <a:pt x="47572" y="47572"/>
                </a:lnTo>
                <a:lnTo>
                  <a:pt x="22175" y="80444"/>
                </a:lnTo>
                <a:lnTo>
                  <a:pt x="5801" y="119243"/>
                </a:lnTo>
                <a:lnTo>
                  <a:pt x="0" y="162420"/>
                </a:lnTo>
                <a:lnTo>
                  <a:pt x="5801" y="205597"/>
                </a:lnTo>
                <a:lnTo>
                  <a:pt x="22175" y="244395"/>
                </a:lnTo>
                <a:lnTo>
                  <a:pt x="47572" y="277267"/>
                </a:lnTo>
                <a:lnTo>
                  <a:pt x="80444" y="302664"/>
                </a:lnTo>
                <a:lnTo>
                  <a:pt x="119243" y="319038"/>
                </a:lnTo>
                <a:lnTo>
                  <a:pt x="162420" y="324840"/>
                </a:lnTo>
                <a:lnTo>
                  <a:pt x="205591" y="319038"/>
                </a:lnTo>
                <a:lnTo>
                  <a:pt x="244387" y="302664"/>
                </a:lnTo>
                <a:lnTo>
                  <a:pt x="277256" y="277267"/>
                </a:lnTo>
                <a:lnTo>
                  <a:pt x="302652" y="244395"/>
                </a:lnTo>
                <a:lnTo>
                  <a:pt x="319025" y="205597"/>
                </a:lnTo>
                <a:lnTo>
                  <a:pt x="324827" y="162420"/>
                </a:lnTo>
                <a:lnTo>
                  <a:pt x="319025" y="119243"/>
                </a:lnTo>
                <a:lnTo>
                  <a:pt x="302652" y="80444"/>
                </a:lnTo>
                <a:lnTo>
                  <a:pt x="277256" y="47572"/>
                </a:lnTo>
                <a:lnTo>
                  <a:pt x="244387" y="22175"/>
                </a:lnTo>
                <a:lnTo>
                  <a:pt x="205591" y="5801"/>
                </a:lnTo>
                <a:lnTo>
                  <a:pt x="162420" y="0"/>
                </a:lnTo>
                <a:close/>
              </a:path>
            </a:pathLst>
          </a:custGeom>
          <a:solidFill>
            <a:srgbClr val="C7C9C8"/>
          </a:solidFill>
        </p:spPr>
        <p:txBody>
          <a:bodyPr wrap="square" lIns="0" tIns="0" rIns="0" bIns="0" rtlCol="0"/>
          <a:lstStyle/>
          <a:p>
            <a:endParaRPr/>
          </a:p>
        </p:txBody>
      </p:sp>
      <p:pic>
        <p:nvPicPr>
          <p:cNvPr id="294" name="bg object 294"/>
          <p:cNvPicPr/>
          <p:nvPr/>
        </p:nvPicPr>
        <p:blipFill>
          <a:blip r:embed="rId24" cstate="print"/>
          <a:stretch>
            <a:fillRect/>
          </a:stretch>
        </p:blipFill>
        <p:spPr>
          <a:xfrm>
            <a:off x="1868006" y="1699073"/>
            <a:ext cx="247408" cy="189763"/>
          </a:xfrm>
          <a:prstGeom prst="rect">
            <a:avLst/>
          </a:prstGeom>
        </p:spPr>
      </p:pic>
      <p:sp>
        <p:nvSpPr>
          <p:cNvPr id="295" name="bg object 295"/>
          <p:cNvSpPr/>
          <p:nvPr/>
        </p:nvSpPr>
        <p:spPr>
          <a:xfrm>
            <a:off x="1301361" y="2029889"/>
            <a:ext cx="325120" cy="325120"/>
          </a:xfrm>
          <a:custGeom>
            <a:avLst/>
            <a:gdLst/>
            <a:ahLst/>
            <a:cxnLst/>
            <a:rect l="l" t="t" r="r" b="b"/>
            <a:pathLst>
              <a:path w="325119" h="325119">
                <a:moveTo>
                  <a:pt x="162407" y="0"/>
                </a:moveTo>
                <a:lnTo>
                  <a:pt x="119235" y="5801"/>
                </a:lnTo>
                <a:lnTo>
                  <a:pt x="80440" y="22175"/>
                </a:lnTo>
                <a:lnTo>
                  <a:pt x="47571" y="47572"/>
                </a:lnTo>
                <a:lnTo>
                  <a:pt x="22175" y="80444"/>
                </a:lnTo>
                <a:lnTo>
                  <a:pt x="5801" y="119243"/>
                </a:lnTo>
                <a:lnTo>
                  <a:pt x="0" y="162420"/>
                </a:lnTo>
                <a:lnTo>
                  <a:pt x="5801" y="205597"/>
                </a:lnTo>
                <a:lnTo>
                  <a:pt x="22175" y="244395"/>
                </a:lnTo>
                <a:lnTo>
                  <a:pt x="47571" y="277267"/>
                </a:lnTo>
                <a:lnTo>
                  <a:pt x="80440" y="302664"/>
                </a:lnTo>
                <a:lnTo>
                  <a:pt x="119235" y="319038"/>
                </a:lnTo>
                <a:lnTo>
                  <a:pt x="162407" y="324840"/>
                </a:lnTo>
                <a:lnTo>
                  <a:pt x="205584" y="319038"/>
                </a:lnTo>
                <a:lnTo>
                  <a:pt x="244383" y="302664"/>
                </a:lnTo>
                <a:lnTo>
                  <a:pt x="277255" y="277267"/>
                </a:lnTo>
                <a:lnTo>
                  <a:pt x="302652" y="244395"/>
                </a:lnTo>
                <a:lnTo>
                  <a:pt x="319025" y="205597"/>
                </a:lnTo>
                <a:lnTo>
                  <a:pt x="324827" y="162420"/>
                </a:lnTo>
                <a:lnTo>
                  <a:pt x="319025" y="119243"/>
                </a:lnTo>
                <a:lnTo>
                  <a:pt x="302652" y="80444"/>
                </a:lnTo>
                <a:lnTo>
                  <a:pt x="277255" y="47572"/>
                </a:lnTo>
                <a:lnTo>
                  <a:pt x="244383" y="22175"/>
                </a:lnTo>
                <a:lnTo>
                  <a:pt x="205584" y="5801"/>
                </a:lnTo>
                <a:lnTo>
                  <a:pt x="162407" y="0"/>
                </a:lnTo>
                <a:close/>
              </a:path>
            </a:pathLst>
          </a:custGeom>
          <a:solidFill>
            <a:srgbClr val="C7C9C8"/>
          </a:solidFill>
        </p:spPr>
        <p:txBody>
          <a:bodyPr wrap="square" lIns="0" tIns="0" rIns="0" bIns="0" rtlCol="0"/>
          <a:lstStyle/>
          <a:p>
            <a:endParaRPr/>
          </a:p>
        </p:txBody>
      </p:sp>
      <p:pic>
        <p:nvPicPr>
          <p:cNvPr id="296" name="bg object 296"/>
          <p:cNvPicPr/>
          <p:nvPr/>
        </p:nvPicPr>
        <p:blipFill>
          <a:blip r:embed="rId19" cstate="print"/>
          <a:stretch>
            <a:fillRect/>
          </a:stretch>
        </p:blipFill>
        <p:spPr>
          <a:xfrm>
            <a:off x="1378785" y="2164963"/>
            <a:ext cx="247408" cy="189763"/>
          </a:xfrm>
          <a:prstGeom prst="rect">
            <a:avLst/>
          </a:prstGeom>
        </p:spPr>
      </p:pic>
      <p:sp>
        <p:nvSpPr>
          <p:cNvPr id="297" name="bg object 297"/>
          <p:cNvSpPr/>
          <p:nvPr/>
        </p:nvSpPr>
        <p:spPr>
          <a:xfrm>
            <a:off x="1790576" y="2029895"/>
            <a:ext cx="325120" cy="325120"/>
          </a:xfrm>
          <a:custGeom>
            <a:avLst/>
            <a:gdLst/>
            <a:ahLst/>
            <a:cxnLst/>
            <a:rect l="l" t="t" r="r" b="b"/>
            <a:pathLst>
              <a:path w="325119" h="325119">
                <a:moveTo>
                  <a:pt x="162420" y="0"/>
                </a:moveTo>
                <a:lnTo>
                  <a:pt x="119243" y="5801"/>
                </a:lnTo>
                <a:lnTo>
                  <a:pt x="80444" y="22175"/>
                </a:lnTo>
                <a:lnTo>
                  <a:pt x="47572" y="47572"/>
                </a:lnTo>
                <a:lnTo>
                  <a:pt x="22175" y="80444"/>
                </a:lnTo>
                <a:lnTo>
                  <a:pt x="5801" y="119243"/>
                </a:lnTo>
                <a:lnTo>
                  <a:pt x="0" y="162420"/>
                </a:lnTo>
                <a:lnTo>
                  <a:pt x="5801" y="205591"/>
                </a:lnTo>
                <a:lnTo>
                  <a:pt x="22175" y="244387"/>
                </a:lnTo>
                <a:lnTo>
                  <a:pt x="47572" y="277256"/>
                </a:lnTo>
                <a:lnTo>
                  <a:pt x="80444" y="302652"/>
                </a:lnTo>
                <a:lnTo>
                  <a:pt x="119243" y="319025"/>
                </a:lnTo>
                <a:lnTo>
                  <a:pt x="162420" y="324827"/>
                </a:lnTo>
                <a:lnTo>
                  <a:pt x="205597" y="319025"/>
                </a:lnTo>
                <a:lnTo>
                  <a:pt x="244395" y="302652"/>
                </a:lnTo>
                <a:lnTo>
                  <a:pt x="277267" y="277256"/>
                </a:lnTo>
                <a:lnTo>
                  <a:pt x="302664" y="244387"/>
                </a:lnTo>
                <a:lnTo>
                  <a:pt x="319038" y="205591"/>
                </a:lnTo>
                <a:lnTo>
                  <a:pt x="324840" y="162420"/>
                </a:lnTo>
                <a:lnTo>
                  <a:pt x="319038" y="119243"/>
                </a:lnTo>
                <a:lnTo>
                  <a:pt x="302664" y="80444"/>
                </a:lnTo>
                <a:lnTo>
                  <a:pt x="277267" y="47572"/>
                </a:lnTo>
                <a:lnTo>
                  <a:pt x="244395" y="22175"/>
                </a:lnTo>
                <a:lnTo>
                  <a:pt x="205597" y="5801"/>
                </a:lnTo>
                <a:lnTo>
                  <a:pt x="162420" y="0"/>
                </a:lnTo>
                <a:close/>
              </a:path>
            </a:pathLst>
          </a:custGeom>
          <a:solidFill>
            <a:srgbClr val="C7C9C8"/>
          </a:solidFill>
        </p:spPr>
        <p:txBody>
          <a:bodyPr wrap="square" lIns="0" tIns="0" rIns="0" bIns="0" rtlCol="0"/>
          <a:lstStyle/>
          <a:p>
            <a:endParaRPr/>
          </a:p>
        </p:txBody>
      </p:sp>
      <p:pic>
        <p:nvPicPr>
          <p:cNvPr id="298" name="bg object 298"/>
          <p:cNvPicPr/>
          <p:nvPr/>
        </p:nvPicPr>
        <p:blipFill>
          <a:blip r:embed="rId20" cstate="print"/>
          <a:stretch>
            <a:fillRect/>
          </a:stretch>
        </p:blipFill>
        <p:spPr>
          <a:xfrm>
            <a:off x="1868006" y="2164963"/>
            <a:ext cx="247408" cy="189763"/>
          </a:xfrm>
          <a:prstGeom prst="rect">
            <a:avLst/>
          </a:prstGeom>
        </p:spPr>
      </p:pic>
      <p:sp>
        <p:nvSpPr>
          <p:cNvPr id="299" name="bg object 299"/>
          <p:cNvSpPr/>
          <p:nvPr/>
        </p:nvSpPr>
        <p:spPr>
          <a:xfrm>
            <a:off x="1301355" y="2495784"/>
            <a:ext cx="325120" cy="325120"/>
          </a:xfrm>
          <a:custGeom>
            <a:avLst/>
            <a:gdLst/>
            <a:ahLst/>
            <a:cxnLst/>
            <a:rect l="l" t="t" r="r" b="b"/>
            <a:pathLst>
              <a:path w="325119" h="325119">
                <a:moveTo>
                  <a:pt x="162420" y="0"/>
                </a:moveTo>
                <a:lnTo>
                  <a:pt x="119243" y="5801"/>
                </a:lnTo>
                <a:lnTo>
                  <a:pt x="80444" y="22175"/>
                </a:lnTo>
                <a:lnTo>
                  <a:pt x="47572" y="47572"/>
                </a:lnTo>
                <a:lnTo>
                  <a:pt x="22175" y="80444"/>
                </a:lnTo>
                <a:lnTo>
                  <a:pt x="5801" y="119243"/>
                </a:lnTo>
                <a:lnTo>
                  <a:pt x="0" y="162420"/>
                </a:lnTo>
                <a:lnTo>
                  <a:pt x="5801" y="205591"/>
                </a:lnTo>
                <a:lnTo>
                  <a:pt x="22175" y="244387"/>
                </a:lnTo>
                <a:lnTo>
                  <a:pt x="47572" y="277256"/>
                </a:lnTo>
                <a:lnTo>
                  <a:pt x="80444" y="302652"/>
                </a:lnTo>
                <a:lnTo>
                  <a:pt x="119243" y="319025"/>
                </a:lnTo>
                <a:lnTo>
                  <a:pt x="162420" y="324827"/>
                </a:lnTo>
                <a:lnTo>
                  <a:pt x="205597" y="319025"/>
                </a:lnTo>
                <a:lnTo>
                  <a:pt x="244395" y="302652"/>
                </a:lnTo>
                <a:lnTo>
                  <a:pt x="277267" y="277256"/>
                </a:lnTo>
                <a:lnTo>
                  <a:pt x="302664" y="244387"/>
                </a:lnTo>
                <a:lnTo>
                  <a:pt x="319038" y="205591"/>
                </a:lnTo>
                <a:lnTo>
                  <a:pt x="324840" y="162420"/>
                </a:lnTo>
                <a:lnTo>
                  <a:pt x="319038" y="119243"/>
                </a:lnTo>
                <a:lnTo>
                  <a:pt x="302664" y="80444"/>
                </a:lnTo>
                <a:lnTo>
                  <a:pt x="277267" y="47572"/>
                </a:lnTo>
                <a:lnTo>
                  <a:pt x="244395" y="22175"/>
                </a:lnTo>
                <a:lnTo>
                  <a:pt x="205597" y="5801"/>
                </a:lnTo>
                <a:lnTo>
                  <a:pt x="162420" y="0"/>
                </a:lnTo>
                <a:close/>
              </a:path>
            </a:pathLst>
          </a:custGeom>
          <a:solidFill>
            <a:srgbClr val="C7C9C8"/>
          </a:solidFill>
        </p:spPr>
        <p:txBody>
          <a:bodyPr wrap="square" lIns="0" tIns="0" rIns="0" bIns="0" rtlCol="0"/>
          <a:lstStyle/>
          <a:p>
            <a:endParaRPr/>
          </a:p>
        </p:txBody>
      </p:sp>
      <p:pic>
        <p:nvPicPr>
          <p:cNvPr id="300" name="bg object 300"/>
          <p:cNvPicPr/>
          <p:nvPr/>
        </p:nvPicPr>
        <p:blipFill>
          <a:blip r:embed="rId23" cstate="print"/>
          <a:stretch>
            <a:fillRect/>
          </a:stretch>
        </p:blipFill>
        <p:spPr>
          <a:xfrm>
            <a:off x="1378785" y="2630853"/>
            <a:ext cx="247408" cy="189763"/>
          </a:xfrm>
          <a:prstGeom prst="rect">
            <a:avLst/>
          </a:prstGeom>
        </p:spPr>
      </p:pic>
      <p:sp>
        <p:nvSpPr>
          <p:cNvPr id="301" name="bg object 301"/>
          <p:cNvSpPr/>
          <p:nvPr/>
        </p:nvSpPr>
        <p:spPr>
          <a:xfrm>
            <a:off x="1790576" y="2495784"/>
            <a:ext cx="325120" cy="325120"/>
          </a:xfrm>
          <a:custGeom>
            <a:avLst/>
            <a:gdLst/>
            <a:ahLst/>
            <a:cxnLst/>
            <a:rect l="l" t="t" r="r" b="b"/>
            <a:pathLst>
              <a:path w="325119" h="325119">
                <a:moveTo>
                  <a:pt x="162420" y="0"/>
                </a:moveTo>
                <a:lnTo>
                  <a:pt x="119243" y="5801"/>
                </a:lnTo>
                <a:lnTo>
                  <a:pt x="80444" y="22175"/>
                </a:lnTo>
                <a:lnTo>
                  <a:pt x="47572" y="47572"/>
                </a:lnTo>
                <a:lnTo>
                  <a:pt x="22175" y="80444"/>
                </a:lnTo>
                <a:lnTo>
                  <a:pt x="5801" y="119243"/>
                </a:lnTo>
                <a:lnTo>
                  <a:pt x="0" y="162420"/>
                </a:lnTo>
                <a:lnTo>
                  <a:pt x="5801" y="205591"/>
                </a:lnTo>
                <a:lnTo>
                  <a:pt x="22175" y="244387"/>
                </a:lnTo>
                <a:lnTo>
                  <a:pt x="47572" y="277256"/>
                </a:lnTo>
                <a:lnTo>
                  <a:pt x="80444" y="302652"/>
                </a:lnTo>
                <a:lnTo>
                  <a:pt x="119243" y="319025"/>
                </a:lnTo>
                <a:lnTo>
                  <a:pt x="162420" y="324827"/>
                </a:lnTo>
                <a:lnTo>
                  <a:pt x="205597" y="319025"/>
                </a:lnTo>
                <a:lnTo>
                  <a:pt x="244395" y="302652"/>
                </a:lnTo>
                <a:lnTo>
                  <a:pt x="277267" y="277256"/>
                </a:lnTo>
                <a:lnTo>
                  <a:pt x="302664" y="244387"/>
                </a:lnTo>
                <a:lnTo>
                  <a:pt x="319038" y="205591"/>
                </a:lnTo>
                <a:lnTo>
                  <a:pt x="324840" y="162420"/>
                </a:lnTo>
                <a:lnTo>
                  <a:pt x="319038" y="119243"/>
                </a:lnTo>
                <a:lnTo>
                  <a:pt x="302664" y="80444"/>
                </a:lnTo>
                <a:lnTo>
                  <a:pt x="277267" y="47572"/>
                </a:lnTo>
                <a:lnTo>
                  <a:pt x="244395" y="22175"/>
                </a:lnTo>
                <a:lnTo>
                  <a:pt x="205597" y="5801"/>
                </a:lnTo>
                <a:lnTo>
                  <a:pt x="162420" y="0"/>
                </a:lnTo>
                <a:close/>
              </a:path>
            </a:pathLst>
          </a:custGeom>
          <a:solidFill>
            <a:srgbClr val="C7C9C8"/>
          </a:solidFill>
        </p:spPr>
        <p:txBody>
          <a:bodyPr wrap="square" lIns="0" tIns="0" rIns="0" bIns="0" rtlCol="0"/>
          <a:lstStyle/>
          <a:p>
            <a:endParaRPr/>
          </a:p>
        </p:txBody>
      </p:sp>
      <p:pic>
        <p:nvPicPr>
          <p:cNvPr id="302" name="bg object 302"/>
          <p:cNvPicPr/>
          <p:nvPr/>
        </p:nvPicPr>
        <p:blipFill>
          <a:blip r:embed="rId24" cstate="print"/>
          <a:stretch>
            <a:fillRect/>
          </a:stretch>
        </p:blipFill>
        <p:spPr>
          <a:xfrm>
            <a:off x="1868006" y="2630853"/>
            <a:ext cx="247408" cy="189763"/>
          </a:xfrm>
          <a:prstGeom prst="rect">
            <a:avLst/>
          </a:prstGeom>
        </p:spPr>
      </p:pic>
      <p:sp>
        <p:nvSpPr>
          <p:cNvPr id="303" name="bg object 303"/>
          <p:cNvSpPr/>
          <p:nvPr/>
        </p:nvSpPr>
        <p:spPr>
          <a:xfrm>
            <a:off x="1301361" y="2961669"/>
            <a:ext cx="325120" cy="325120"/>
          </a:xfrm>
          <a:custGeom>
            <a:avLst/>
            <a:gdLst/>
            <a:ahLst/>
            <a:cxnLst/>
            <a:rect l="l" t="t" r="r" b="b"/>
            <a:pathLst>
              <a:path w="325119" h="325120">
                <a:moveTo>
                  <a:pt x="162407" y="0"/>
                </a:moveTo>
                <a:lnTo>
                  <a:pt x="119235" y="5801"/>
                </a:lnTo>
                <a:lnTo>
                  <a:pt x="80440" y="22175"/>
                </a:lnTo>
                <a:lnTo>
                  <a:pt x="47571" y="47572"/>
                </a:lnTo>
                <a:lnTo>
                  <a:pt x="22175" y="80444"/>
                </a:lnTo>
                <a:lnTo>
                  <a:pt x="5801" y="119243"/>
                </a:lnTo>
                <a:lnTo>
                  <a:pt x="0" y="162420"/>
                </a:lnTo>
                <a:lnTo>
                  <a:pt x="5801" y="205597"/>
                </a:lnTo>
                <a:lnTo>
                  <a:pt x="22175" y="244395"/>
                </a:lnTo>
                <a:lnTo>
                  <a:pt x="47571" y="277267"/>
                </a:lnTo>
                <a:lnTo>
                  <a:pt x="80440" y="302664"/>
                </a:lnTo>
                <a:lnTo>
                  <a:pt x="119235" y="319038"/>
                </a:lnTo>
                <a:lnTo>
                  <a:pt x="162407" y="324840"/>
                </a:lnTo>
                <a:lnTo>
                  <a:pt x="205584" y="319038"/>
                </a:lnTo>
                <a:lnTo>
                  <a:pt x="244383" y="302664"/>
                </a:lnTo>
                <a:lnTo>
                  <a:pt x="277255" y="277267"/>
                </a:lnTo>
                <a:lnTo>
                  <a:pt x="302652" y="244395"/>
                </a:lnTo>
                <a:lnTo>
                  <a:pt x="319025" y="205597"/>
                </a:lnTo>
                <a:lnTo>
                  <a:pt x="324827" y="162420"/>
                </a:lnTo>
                <a:lnTo>
                  <a:pt x="319025" y="119243"/>
                </a:lnTo>
                <a:lnTo>
                  <a:pt x="302652" y="80444"/>
                </a:lnTo>
                <a:lnTo>
                  <a:pt x="277255" y="47572"/>
                </a:lnTo>
                <a:lnTo>
                  <a:pt x="244383" y="22175"/>
                </a:lnTo>
                <a:lnTo>
                  <a:pt x="205584" y="5801"/>
                </a:lnTo>
                <a:lnTo>
                  <a:pt x="162407" y="0"/>
                </a:lnTo>
                <a:close/>
              </a:path>
            </a:pathLst>
          </a:custGeom>
          <a:solidFill>
            <a:srgbClr val="C7C9C8"/>
          </a:solidFill>
        </p:spPr>
        <p:txBody>
          <a:bodyPr wrap="square" lIns="0" tIns="0" rIns="0" bIns="0" rtlCol="0"/>
          <a:lstStyle/>
          <a:p>
            <a:endParaRPr/>
          </a:p>
        </p:txBody>
      </p:sp>
      <p:pic>
        <p:nvPicPr>
          <p:cNvPr id="304" name="bg object 304"/>
          <p:cNvPicPr/>
          <p:nvPr/>
        </p:nvPicPr>
        <p:blipFill>
          <a:blip r:embed="rId23" cstate="print"/>
          <a:stretch>
            <a:fillRect/>
          </a:stretch>
        </p:blipFill>
        <p:spPr>
          <a:xfrm>
            <a:off x="1378785" y="3096743"/>
            <a:ext cx="247408" cy="189763"/>
          </a:xfrm>
          <a:prstGeom prst="rect">
            <a:avLst/>
          </a:prstGeom>
        </p:spPr>
      </p:pic>
      <p:sp>
        <p:nvSpPr>
          <p:cNvPr id="305" name="bg object 305"/>
          <p:cNvSpPr/>
          <p:nvPr/>
        </p:nvSpPr>
        <p:spPr>
          <a:xfrm>
            <a:off x="1790583" y="2961669"/>
            <a:ext cx="325120" cy="325120"/>
          </a:xfrm>
          <a:custGeom>
            <a:avLst/>
            <a:gdLst/>
            <a:ahLst/>
            <a:cxnLst/>
            <a:rect l="l" t="t" r="r" b="b"/>
            <a:pathLst>
              <a:path w="325119" h="325120">
                <a:moveTo>
                  <a:pt x="162407" y="0"/>
                </a:moveTo>
                <a:lnTo>
                  <a:pt x="119235" y="5801"/>
                </a:lnTo>
                <a:lnTo>
                  <a:pt x="80440" y="22175"/>
                </a:lnTo>
                <a:lnTo>
                  <a:pt x="47571" y="47572"/>
                </a:lnTo>
                <a:lnTo>
                  <a:pt x="22175" y="80444"/>
                </a:lnTo>
                <a:lnTo>
                  <a:pt x="5801" y="119243"/>
                </a:lnTo>
                <a:lnTo>
                  <a:pt x="0" y="162420"/>
                </a:lnTo>
                <a:lnTo>
                  <a:pt x="5801" y="205597"/>
                </a:lnTo>
                <a:lnTo>
                  <a:pt x="22175" y="244395"/>
                </a:lnTo>
                <a:lnTo>
                  <a:pt x="47571" y="277267"/>
                </a:lnTo>
                <a:lnTo>
                  <a:pt x="80440" y="302664"/>
                </a:lnTo>
                <a:lnTo>
                  <a:pt x="119235" y="319038"/>
                </a:lnTo>
                <a:lnTo>
                  <a:pt x="162407" y="324840"/>
                </a:lnTo>
                <a:lnTo>
                  <a:pt x="205584" y="319038"/>
                </a:lnTo>
                <a:lnTo>
                  <a:pt x="244383" y="302664"/>
                </a:lnTo>
                <a:lnTo>
                  <a:pt x="277255" y="277267"/>
                </a:lnTo>
                <a:lnTo>
                  <a:pt x="302652" y="244395"/>
                </a:lnTo>
                <a:lnTo>
                  <a:pt x="319025" y="205597"/>
                </a:lnTo>
                <a:lnTo>
                  <a:pt x="324827" y="162420"/>
                </a:lnTo>
                <a:lnTo>
                  <a:pt x="319025" y="119243"/>
                </a:lnTo>
                <a:lnTo>
                  <a:pt x="302652" y="80444"/>
                </a:lnTo>
                <a:lnTo>
                  <a:pt x="277255" y="47572"/>
                </a:lnTo>
                <a:lnTo>
                  <a:pt x="244383" y="22175"/>
                </a:lnTo>
                <a:lnTo>
                  <a:pt x="205584" y="5801"/>
                </a:lnTo>
                <a:lnTo>
                  <a:pt x="162407" y="0"/>
                </a:lnTo>
                <a:close/>
              </a:path>
            </a:pathLst>
          </a:custGeom>
          <a:solidFill>
            <a:srgbClr val="C7C9C8"/>
          </a:solidFill>
        </p:spPr>
        <p:txBody>
          <a:bodyPr wrap="square" lIns="0" tIns="0" rIns="0" bIns="0" rtlCol="0"/>
          <a:lstStyle/>
          <a:p>
            <a:endParaRPr/>
          </a:p>
        </p:txBody>
      </p:sp>
      <p:sp>
        <p:nvSpPr>
          <p:cNvPr id="306" name="bg object 306"/>
          <p:cNvSpPr/>
          <p:nvPr/>
        </p:nvSpPr>
        <p:spPr>
          <a:xfrm>
            <a:off x="1868006" y="3096743"/>
            <a:ext cx="247650" cy="189865"/>
          </a:xfrm>
          <a:custGeom>
            <a:avLst/>
            <a:gdLst/>
            <a:ahLst/>
            <a:cxnLst/>
            <a:rect l="l" t="t" r="r" b="b"/>
            <a:pathLst>
              <a:path w="247650" h="189864">
                <a:moveTo>
                  <a:pt x="245097" y="0"/>
                </a:moveTo>
                <a:lnTo>
                  <a:pt x="226680" y="45846"/>
                </a:lnTo>
                <a:lnTo>
                  <a:pt x="199264" y="86158"/>
                </a:lnTo>
                <a:lnTo>
                  <a:pt x="164098" y="119687"/>
                </a:lnTo>
                <a:lnTo>
                  <a:pt x="122430" y="145184"/>
                </a:lnTo>
                <a:lnTo>
                  <a:pt x="75510" y="161398"/>
                </a:lnTo>
                <a:lnTo>
                  <a:pt x="24587" y="167081"/>
                </a:lnTo>
                <a:lnTo>
                  <a:pt x="16281" y="167081"/>
                </a:lnTo>
                <a:lnTo>
                  <a:pt x="8077" y="166611"/>
                </a:lnTo>
                <a:lnTo>
                  <a:pt x="0" y="165747"/>
                </a:lnTo>
                <a:lnTo>
                  <a:pt x="19328" y="175924"/>
                </a:lnTo>
                <a:lnTo>
                  <a:pt x="40079" y="183465"/>
                </a:lnTo>
                <a:lnTo>
                  <a:pt x="62038" y="188152"/>
                </a:lnTo>
                <a:lnTo>
                  <a:pt x="84988" y="189763"/>
                </a:lnTo>
                <a:lnTo>
                  <a:pt x="128165" y="183961"/>
                </a:lnTo>
                <a:lnTo>
                  <a:pt x="166964" y="167587"/>
                </a:lnTo>
                <a:lnTo>
                  <a:pt x="199836" y="142190"/>
                </a:lnTo>
                <a:lnTo>
                  <a:pt x="225233" y="109318"/>
                </a:lnTo>
                <a:lnTo>
                  <a:pt x="241606" y="70520"/>
                </a:lnTo>
                <a:lnTo>
                  <a:pt x="247408" y="27343"/>
                </a:lnTo>
                <a:lnTo>
                  <a:pt x="247260" y="20388"/>
                </a:lnTo>
                <a:lnTo>
                  <a:pt x="246819" y="13509"/>
                </a:lnTo>
                <a:lnTo>
                  <a:pt x="246096" y="6711"/>
                </a:lnTo>
                <a:lnTo>
                  <a:pt x="245097" y="0"/>
                </a:lnTo>
                <a:close/>
              </a:path>
            </a:pathLst>
          </a:custGeom>
          <a:solidFill>
            <a:srgbClr val="8C9194"/>
          </a:solidFill>
        </p:spPr>
        <p:txBody>
          <a:bodyPr wrap="square" lIns="0" tIns="0" rIns="0" bIns="0" rtlCol="0"/>
          <a:lstStyle/>
          <a:p>
            <a:endParaRPr/>
          </a:p>
        </p:txBody>
      </p:sp>
      <p:pic>
        <p:nvPicPr>
          <p:cNvPr id="307" name="bg object 307"/>
          <p:cNvPicPr/>
          <p:nvPr/>
        </p:nvPicPr>
        <p:blipFill>
          <a:blip r:embed="rId25" cstate="print"/>
          <a:stretch>
            <a:fillRect/>
          </a:stretch>
        </p:blipFill>
        <p:spPr>
          <a:xfrm>
            <a:off x="1408121" y="1660702"/>
            <a:ext cx="111302" cy="133007"/>
          </a:xfrm>
          <a:prstGeom prst="rect">
            <a:avLst/>
          </a:prstGeom>
        </p:spPr>
      </p:pic>
      <p:pic>
        <p:nvPicPr>
          <p:cNvPr id="308" name="bg object 308"/>
          <p:cNvPicPr/>
          <p:nvPr/>
        </p:nvPicPr>
        <p:blipFill>
          <a:blip r:embed="rId26" cstate="print"/>
          <a:stretch>
            <a:fillRect/>
          </a:stretch>
        </p:blipFill>
        <p:spPr>
          <a:xfrm>
            <a:off x="1421829" y="2134148"/>
            <a:ext cx="83870" cy="135191"/>
          </a:xfrm>
          <a:prstGeom prst="rect">
            <a:avLst/>
          </a:prstGeom>
        </p:spPr>
      </p:pic>
      <p:sp>
        <p:nvSpPr>
          <p:cNvPr id="309" name="bg object 309"/>
          <p:cNvSpPr/>
          <p:nvPr/>
        </p:nvSpPr>
        <p:spPr>
          <a:xfrm>
            <a:off x="1882282" y="3057222"/>
            <a:ext cx="101600" cy="137160"/>
          </a:xfrm>
          <a:custGeom>
            <a:avLst/>
            <a:gdLst/>
            <a:ahLst/>
            <a:cxnLst/>
            <a:rect l="l" t="t" r="r" b="b"/>
            <a:pathLst>
              <a:path w="101600" h="137160">
                <a:moveTo>
                  <a:pt x="69469" y="0"/>
                </a:moveTo>
                <a:lnTo>
                  <a:pt x="41217" y="5061"/>
                </a:lnTo>
                <a:lnTo>
                  <a:pt x="19270" y="19319"/>
                </a:lnTo>
                <a:lnTo>
                  <a:pt x="5055" y="41383"/>
                </a:lnTo>
                <a:lnTo>
                  <a:pt x="0" y="69862"/>
                </a:lnTo>
                <a:lnTo>
                  <a:pt x="4997" y="98781"/>
                </a:lnTo>
                <a:lnTo>
                  <a:pt x="18802" y="119870"/>
                </a:lnTo>
                <a:lnTo>
                  <a:pt x="39637" y="132779"/>
                </a:lnTo>
                <a:lnTo>
                  <a:pt x="65722" y="137159"/>
                </a:lnTo>
                <a:lnTo>
                  <a:pt x="77149" y="136618"/>
                </a:lnTo>
                <a:lnTo>
                  <a:pt x="86987" y="135189"/>
                </a:lnTo>
                <a:lnTo>
                  <a:pt x="94974" y="133168"/>
                </a:lnTo>
                <a:lnTo>
                  <a:pt x="100850" y="130848"/>
                </a:lnTo>
                <a:lnTo>
                  <a:pt x="97294" y="117233"/>
                </a:lnTo>
                <a:lnTo>
                  <a:pt x="91477" y="119511"/>
                </a:lnTo>
                <a:lnTo>
                  <a:pt x="84620" y="121253"/>
                </a:lnTo>
                <a:lnTo>
                  <a:pt x="77095" y="122366"/>
                </a:lnTo>
                <a:lnTo>
                  <a:pt x="69278" y="122758"/>
                </a:lnTo>
                <a:lnTo>
                  <a:pt x="47634" y="118981"/>
                </a:lnTo>
                <a:lnTo>
                  <a:pt x="31580" y="108229"/>
                </a:lnTo>
                <a:lnTo>
                  <a:pt x="21595" y="91372"/>
                </a:lnTo>
                <a:lnTo>
                  <a:pt x="18161" y="69278"/>
                </a:lnTo>
                <a:lnTo>
                  <a:pt x="21886" y="45966"/>
                </a:lnTo>
                <a:lnTo>
                  <a:pt x="32421" y="28744"/>
                </a:lnTo>
                <a:lnTo>
                  <a:pt x="48802" y="18073"/>
                </a:lnTo>
                <a:lnTo>
                  <a:pt x="70065" y="14414"/>
                </a:lnTo>
                <a:lnTo>
                  <a:pt x="78005" y="14833"/>
                </a:lnTo>
                <a:lnTo>
                  <a:pt x="85188" y="15990"/>
                </a:lnTo>
                <a:lnTo>
                  <a:pt x="91518" y="17741"/>
                </a:lnTo>
                <a:lnTo>
                  <a:pt x="96901" y="19938"/>
                </a:lnTo>
                <a:lnTo>
                  <a:pt x="101053" y="5930"/>
                </a:lnTo>
                <a:lnTo>
                  <a:pt x="96533" y="4002"/>
                </a:lnTo>
                <a:lnTo>
                  <a:pt x="89776" y="2074"/>
                </a:lnTo>
                <a:lnTo>
                  <a:pt x="80762" y="592"/>
                </a:lnTo>
                <a:lnTo>
                  <a:pt x="69469" y="0"/>
                </a:lnTo>
                <a:close/>
              </a:path>
            </a:pathLst>
          </a:custGeom>
          <a:solidFill>
            <a:srgbClr val="8C9194"/>
          </a:solidFill>
        </p:spPr>
        <p:txBody>
          <a:bodyPr wrap="square" lIns="0" tIns="0" rIns="0" bIns="0" rtlCol="0"/>
          <a:lstStyle/>
          <a:p>
            <a:endParaRPr/>
          </a:p>
        </p:txBody>
      </p:sp>
      <p:pic>
        <p:nvPicPr>
          <p:cNvPr id="310" name="bg object 310"/>
          <p:cNvPicPr/>
          <p:nvPr/>
        </p:nvPicPr>
        <p:blipFill>
          <a:blip r:embed="rId27" cstate="print"/>
          <a:stretch>
            <a:fillRect/>
          </a:stretch>
        </p:blipFill>
        <p:spPr>
          <a:xfrm>
            <a:off x="1409198" y="2596930"/>
            <a:ext cx="109131" cy="135178"/>
          </a:xfrm>
          <a:prstGeom prst="rect">
            <a:avLst/>
          </a:prstGeom>
        </p:spPr>
      </p:pic>
      <p:pic>
        <p:nvPicPr>
          <p:cNvPr id="311" name="bg object 311"/>
          <p:cNvPicPr/>
          <p:nvPr/>
        </p:nvPicPr>
        <p:blipFill>
          <a:blip r:embed="rId28" cstate="print"/>
          <a:stretch>
            <a:fillRect/>
          </a:stretch>
        </p:blipFill>
        <p:spPr>
          <a:xfrm>
            <a:off x="1912434" y="2135237"/>
            <a:ext cx="74790" cy="133007"/>
          </a:xfrm>
          <a:prstGeom prst="rect">
            <a:avLst/>
          </a:prstGeom>
        </p:spPr>
      </p:pic>
      <p:pic>
        <p:nvPicPr>
          <p:cNvPr id="312" name="bg object 312"/>
          <p:cNvPicPr/>
          <p:nvPr/>
        </p:nvPicPr>
        <p:blipFill>
          <a:blip r:embed="rId29" cstate="print"/>
          <a:stretch>
            <a:fillRect/>
          </a:stretch>
        </p:blipFill>
        <p:spPr>
          <a:xfrm>
            <a:off x="1384961" y="3057376"/>
            <a:ext cx="157614" cy="141808"/>
          </a:xfrm>
          <a:prstGeom prst="rect">
            <a:avLst/>
          </a:prstGeom>
        </p:spPr>
      </p:pic>
      <p:sp>
        <p:nvSpPr>
          <p:cNvPr id="313" name="bg object 313"/>
          <p:cNvSpPr/>
          <p:nvPr/>
        </p:nvSpPr>
        <p:spPr>
          <a:xfrm>
            <a:off x="1710182" y="948296"/>
            <a:ext cx="0" cy="2428240"/>
          </a:xfrm>
          <a:custGeom>
            <a:avLst/>
            <a:gdLst/>
            <a:ahLst/>
            <a:cxnLst/>
            <a:rect l="l" t="t" r="r" b="b"/>
            <a:pathLst>
              <a:path h="2428240">
                <a:moveTo>
                  <a:pt x="0" y="0"/>
                </a:moveTo>
                <a:lnTo>
                  <a:pt x="0" y="2427846"/>
                </a:lnTo>
              </a:path>
            </a:pathLst>
          </a:custGeom>
          <a:ln w="8966">
            <a:solidFill>
              <a:srgbClr val="C7C9C8"/>
            </a:solidFill>
            <a:prstDash val="dash"/>
          </a:ln>
        </p:spPr>
        <p:txBody>
          <a:bodyPr wrap="square" lIns="0" tIns="0" rIns="0" bIns="0" rtlCol="0"/>
          <a:lstStyle/>
          <a:p>
            <a:endParaRPr/>
          </a:p>
        </p:txBody>
      </p:sp>
      <p:sp>
        <p:nvSpPr>
          <p:cNvPr id="314" name="bg object 314"/>
          <p:cNvSpPr/>
          <p:nvPr/>
        </p:nvSpPr>
        <p:spPr>
          <a:xfrm>
            <a:off x="1283131" y="1496974"/>
            <a:ext cx="431800" cy="1926589"/>
          </a:xfrm>
          <a:custGeom>
            <a:avLst/>
            <a:gdLst/>
            <a:ahLst/>
            <a:cxnLst/>
            <a:rect l="l" t="t" r="r" b="b"/>
            <a:pathLst>
              <a:path w="431800" h="1926589">
                <a:moveTo>
                  <a:pt x="42595" y="0"/>
                </a:moveTo>
                <a:lnTo>
                  <a:pt x="0" y="0"/>
                </a:lnTo>
                <a:lnTo>
                  <a:pt x="0" y="8966"/>
                </a:lnTo>
                <a:lnTo>
                  <a:pt x="42595" y="8966"/>
                </a:lnTo>
                <a:lnTo>
                  <a:pt x="42595" y="0"/>
                </a:lnTo>
                <a:close/>
              </a:path>
              <a:path w="431800" h="1926589">
                <a:moveTo>
                  <a:pt x="431533" y="1921764"/>
                </a:moveTo>
                <a:lnTo>
                  <a:pt x="422567" y="1921764"/>
                </a:lnTo>
                <a:lnTo>
                  <a:pt x="422567" y="1926323"/>
                </a:lnTo>
                <a:lnTo>
                  <a:pt x="431533" y="1926323"/>
                </a:lnTo>
                <a:lnTo>
                  <a:pt x="431533" y="1921764"/>
                </a:lnTo>
                <a:close/>
              </a:path>
            </a:pathLst>
          </a:custGeom>
          <a:solidFill>
            <a:srgbClr val="C7C9C8"/>
          </a:solidFill>
        </p:spPr>
        <p:txBody>
          <a:bodyPr wrap="square" lIns="0" tIns="0" rIns="0" bIns="0" rtlCol="0"/>
          <a:lstStyle/>
          <a:p>
            <a:endParaRPr/>
          </a:p>
        </p:txBody>
      </p:sp>
      <p:sp>
        <p:nvSpPr>
          <p:cNvPr id="315" name="bg object 315"/>
          <p:cNvSpPr/>
          <p:nvPr/>
        </p:nvSpPr>
        <p:spPr>
          <a:xfrm>
            <a:off x="1368323" y="1501457"/>
            <a:ext cx="809625" cy="0"/>
          </a:xfrm>
          <a:custGeom>
            <a:avLst/>
            <a:gdLst/>
            <a:ahLst/>
            <a:cxnLst/>
            <a:rect l="l" t="t" r="r" b="b"/>
            <a:pathLst>
              <a:path w="809625">
                <a:moveTo>
                  <a:pt x="0" y="0"/>
                </a:moveTo>
                <a:lnTo>
                  <a:pt x="809282" y="0"/>
                </a:lnTo>
              </a:path>
            </a:pathLst>
          </a:custGeom>
          <a:ln w="8966">
            <a:solidFill>
              <a:srgbClr val="C7C9C8"/>
            </a:solidFill>
            <a:prstDash val="dash"/>
          </a:ln>
        </p:spPr>
        <p:txBody>
          <a:bodyPr wrap="square" lIns="0" tIns="0" rIns="0" bIns="0" rtlCol="0"/>
          <a:lstStyle/>
          <a:p>
            <a:endParaRPr/>
          </a:p>
        </p:txBody>
      </p:sp>
      <p:sp>
        <p:nvSpPr>
          <p:cNvPr id="316" name="bg object 316"/>
          <p:cNvSpPr/>
          <p:nvPr/>
        </p:nvSpPr>
        <p:spPr>
          <a:xfrm>
            <a:off x="1283131" y="1957679"/>
            <a:ext cx="894715" cy="930910"/>
          </a:xfrm>
          <a:custGeom>
            <a:avLst/>
            <a:gdLst/>
            <a:ahLst/>
            <a:cxnLst/>
            <a:rect l="l" t="t" r="r" b="b"/>
            <a:pathLst>
              <a:path w="894714" h="930910">
                <a:moveTo>
                  <a:pt x="42595" y="921410"/>
                </a:moveTo>
                <a:lnTo>
                  <a:pt x="0" y="921410"/>
                </a:lnTo>
                <a:lnTo>
                  <a:pt x="0" y="930376"/>
                </a:lnTo>
                <a:lnTo>
                  <a:pt x="42595" y="930376"/>
                </a:lnTo>
                <a:lnTo>
                  <a:pt x="42595" y="921410"/>
                </a:lnTo>
                <a:close/>
              </a:path>
              <a:path w="894714" h="930910">
                <a:moveTo>
                  <a:pt x="42595" y="460705"/>
                </a:moveTo>
                <a:lnTo>
                  <a:pt x="0" y="460705"/>
                </a:lnTo>
                <a:lnTo>
                  <a:pt x="0" y="469671"/>
                </a:lnTo>
                <a:lnTo>
                  <a:pt x="42595" y="469671"/>
                </a:lnTo>
                <a:lnTo>
                  <a:pt x="42595" y="460705"/>
                </a:lnTo>
                <a:close/>
              </a:path>
              <a:path w="894714" h="930910">
                <a:moveTo>
                  <a:pt x="42595" y="0"/>
                </a:moveTo>
                <a:lnTo>
                  <a:pt x="0" y="0"/>
                </a:lnTo>
                <a:lnTo>
                  <a:pt x="0" y="8966"/>
                </a:lnTo>
                <a:lnTo>
                  <a:pt x="42595" y="8966"/>
                </a:lnTo>
                <a:lnTo>
                  <a:pt x="42595" y="0"/>
                </a:lnTo>
                <a:close/>
              </a:path>
              <a:path w="894714" h="930910">
                <a:moveTo>
                  <a:pt x="127787" y="921410"/>
                </a:moveTo>
                <a:lnTo>
                  <a:pt x="85191" y="921410"/>
                </a:lnTo>
                <a:lnTo>
                  <a:pt x="85191" y="930376"/>
                </a:lnTo>
                <a:lnTo>
                  <a:pt x="127787" y="930376"/>
                </a:lnTo>
                <a:lnTo>
                  <a:pt x="127787" y="921410"/>
                </a:lnTo>
                <a:close/>
              </a:path>
              <a:path w="894714" h="930910">
                <a:moveTo>
                  <a:pt x="127787" y="460705"/>
                </a:moveTo>
                <a:lnTo>
                  <a:pt x="85191" y="460705"/>
                </a:lnTo>
                <a:lnTo>
                  <a:pt x="85191" y="469671"/>
                </a:lnTo>
                <a:lnTo>
                  <a:pt x="127787" y="469671"/>
                </a:lnTo>
                <a:lnTo>
                  <a:pt x="127787" y="460705"/>
                </a:lnTo>
                <a:close/>
              </a:path>
              <a:path w="894714" h="930910">
                <a:moveTo>
                  <a:pt x="127787" y="0"/>
                </a:moveTo>
                <a:lnTo>
                  <a:pt x="85191" y="0"/>
                </a:lnTo>
                <a:lnTo>
                  <a:pt x="85191" y="8966"/>
                </a:lnTo>
                <a:lnTo>
                  <a:pt x="127787" y="8966"/>
                </a:lnTo>
                <a:lnTo>
                  <a:pt x="127787" y="0"/>
                </a:lnTo>
                <a:close/>
              </a:path>
              <a:path w="894714" h="930910">
                <a:moveTo>
                  <a:pt x="212966" y="921410"/>
                </a:moveTo>
                <a:lnTo>
                  <a:pt x="170370" y="921410"/>
                </a:lnTo>
                <a:lnTo>
                  <a:pt x="170370" y="930376"/>
                </a:lnTo>
                <a:lnTo>
                  <a:pt x="212966" y="930376"/>
                </a:lnTo>
                <a:lnTo>
                  <a:pt x="212966" y="921410"/>
                </a:lnTo>
                <a:close/>
              </a:path>
              <a:path w="894714" h="930910">
                <a:moveTo>
                  <a:pt x="212966" y="460705"/>
                </a:moveTo>
                <a:lnTo>
                  <a:pt x="170370" y="460705"/>
                </a:lnTo>
                <a:lnTo>
                  <a:pt x="170370" y="469671"/>
                </a:lnTo>
                <a:lnTo>
                  <a:pt x="212966" y="469671"/>
                </a:lnTo>
                <a:lnTo>
                  <a:pt x="212966" y="460705"/>
                </a:lnTo>
                <a:close/>
              </a:path>
              <a:path w="894714" h="930910">
                <a:moveTo>
                  <a:pt x="212966" y="0"/>
                </a:moveTo>
                <a:lnTo>
                  <a:pt x="170370" y="0"/>
                </a:lnTo>
                <a:lnTo>
                  <a:pt x="170370" y="8966"/>
                </a:lnTo>
                <a:lnTo>
                  <a:pt x="212966" y="8966"/>
                </a:lnTo>
                <a:lnTo>
                  <a:pt x="212966" y="0"/>
                </a:lnTo>
                <a:close/>
              </a:path>
              <a:path w="894714" h="930910">
                <a:moveTo>
                  <a:pt x="298157" y="921410"/>
                </a:moveTo>
                <a:lnTo>
                  <a:pt x="255562" y="921410"/>
                </a:lnTo>
                <a:lnTo>
                  <a:pt x="255562" y="930376"/>
                </a:lnTo>
                <a:lnTo>
                  <a:pt x="298157" y="930376"/>
                </a:lnTo>
                <a:lnTo>
                  <a:pt x="298157" y="921410"/>
                </a:lnTo>
                <a:close/>
              </a:path>
              <a:path w="894714" h="930910">
                <a:moveTo>
                  <a:pt x="298157" y="460705"/>
                </a:moveTo>
                <a:lnTo>
                  <a:pt x="255562" y="460705"/>
                </a:lnTo>
                <a:lnTo>
                  <a:pt x="255562" y="469671"/>
                </a:lnTo>
                <a:lnTo>
                  <a:pt x="298157" y="469671"/>
                </a:lnTo>
                <a:lnTo>
                  <a:pt x="298157" y="460705"/>
                </a:lnTo>
                <a:close/>
              </a:path>
              <a:path w="894714" h="930910">
                <a:moveTo>
                  <a:pt x="298157" y="0"/>
                </a:moveTo>
                <a:lnTo>
                  <a:pt x="255562" y="0"/>
                </a:lnTo>
                <a:lnTo>
                  <a:pt x="255562" y="8966"/>
                </a:lnTo>
                <a:lnTo>
                  <a:pt x="298157" y="8966"/>
                </a:lnTo>
                <a:lnTo>
                  <a:pt x="298157" y="0"/>
                </a:lnTo>
                <a:close/>
              </a:path>
              <a:path w="894714" h="930910">
                <a:moveTo>
                  <a:pt x="383349" y="921410"/>
                </a:moveTo>
                <a:lnTo>
                  <a:pt x="340753" y="921410"/>
                </a:lnTo>
                <a:lnTo>
                  <a:pt x="340753" y="930376"/>
                </a:lnTo>
                <a:lnTo>
                  <a:pt x="383349" y="930376"/>
                </a:lnTo>
                <a:lnTo>
                  <a:pt x="383349" y="921410"/>
                </a:lnTo>
                <a:close/>
              </a:path>
              <a:path w="894714" h="930910">
                <a:moveTo>
                  <a:pt x="383349" y="460705"/>
                </a:moveTo>
                <a:lnTo>
                  <a:pt x="340753" y="460705"/>
                </a:lnTo>
                <a:lnTo>
                  <a:pt x="340753" y="469671"/>
                </a:lnTo>
                <a:lnTo>
                  <a:pt x="383349" y="469671"/>
                </a:lnTo>
                <a:lnTo>
                  <a:pt x="383349" y="460705"/>
                </a:lnTo>
                <a:close/>
              </a:path>
              <a:path w="894714" h="930910">
                <a:moveTo>
                  <a:pt x="383349" y="0"/>
                </a:moveTo>
                <a:lnTo>
                  <a:pt x="340753" y="0"/>
                </a:lnTo>
                <a:lnTo>
                  <a:pt x="340753" y="8966"/>
                </a:lnTo>
                <a:lnTo>
                  <a:pt x="383349" y="8966"/>
                </a:lnTo>
                <a:lnTo>
                  <a:pt x="383349" y="0"/>
                </a:lnTo>
                <a:close/>
              </a:path>
              <a:path w="894714" h="930910">
                <a:moveTo>
                  <a:pt x="468528" y="921410"/>
                </a:moveTo>
                <a:lnTo>
                  <a:pt x="425919" y="921410"/>
                </a:lnTo>
                <a:lnTo>
                  <a:pt x="425919" y="930376"/>
                </a:lnTo>
                <a:lnTo>
                  <a:pt x="468528" y="930376"/>
                </a:lnTo>
                <a:lnTo>
                  <a:pt x="468528" y="921410"/>
                </a:lnTo>
                <a:close/>
              </a:path>
              <a:path w="894714" h="930910">
                <a:moveTo>
                  <a:pt x="468528" y="460705"/>
                </a:moveTo>
                <a:lnTo>
                  <a:pt x="425919" y="460705"/>
                </a:lnTo>
                <a:lnTo>
                  <a:pt x="425919" y="469671"/>
                </a:lnTo>
                <a:lnTo>
                  <a:pt x="468528" y="469671"/>
                </a:lnTo>
                <a:lnTo>
                  <a:pt x="468528" y="460705"/>
                </a:lnTo>
                <a:close/>
              </a:path>
              <a:path w="894714" h="930910">
                <a:moveTo>
                  <a:pt x="468528" y="0"/>
                </a:moveTo>
                <a:lnTo>
                  <a:pt x="425919" y="0"/>
                </a:lnTo>
                <a:lnTo>
                  <a:pt x="425919" y="8966"/>
                </a:lnTo>
                <a:lnTo>
                  <a:pt x="468528" y="8966"/>
                </a:lnTo>
                <a:lnTo>
                  <a:pt x="468528" y="0"/>
                </a:lnTo>
                <a:close/>
              </a:path>
              <a:path w="894714" h="930910">
                <a:moveTo>
                  <a:pt x="553720" y="921410"/>
                </a:moveTo>
                <a:lnTo>
                  <a:pt x="511111" y="921410"/>
                </a:lnTo>
                <a:lnTo>
                  <a:pt x="511111" y="930376"/>
                </a:lnTo>
                <a:lnTo>
                  <a:pt x="553720" y="930376"/>
                </a:lnTo>
                <a:lnTo>
                  <a:pt x="553720" y="921410"/>
                </a:lnTo>
                <a:close/>
              </a:path>
              <a:path w="894714" h="930910">
                <a:moveTo>
                  <a:pt x="553720" y="460705"/>
                </a:moveTo>
                <a:lnTo>
                  <a:pt x="511111" y="460705"/>
                </a:lnTo>
                <a:lnTo>
                  <a:pt x="511111" y="469671"/>
                </a:lnTo>
                <a:lnTo>
                  <a:pt x="553720" y="469671"/>
                </a:lnTo>
                <a:lnTo>
                  <a:pt x="553720" y="460705"/>
                </a:lnTo>
                <a:close/>
              </a:path>
              <a:path w="894714" h="930910">
                <a:moveTo>
                  <a:pt x="553720" y="0"/>
                </a:moveTo>
                <a:lnTo>
                  <a:pt x="511111" y="0"/>
                </a:lnTo>
                <a:lnTo>
                  <a:pt x="511111" y="8966"/>
                </a:lnTo>
                <a:lnTo>
                  <a:pt x="553720" y="8966"/>
                </a:lnTo>
                <a:lnTo>
                  <a:pt x="553720" y="0"/>
                </a:lnTo>
                <a:close/>
              </a:path>
              <a:path w="894714" h="930910">
                <a:moveTo>
                  <a:pt x="638911" y="921410"/>
                </a:moveTo>
                <a:lnTo>
                  <a:pt x="596315" y="921410"/>
                </a:lnTo>
                <a:lnTo>
                  <a:pt x="596315" y="930376"/>
                </a:lnTo>
                <a:lnTo>
                  <a:pt x="638911" y="930376"/>
                </a:lnTo>
                <a:lnTo>
                  <a:pt x="638911" y="921410"/>
                </a:lnTo>
                <a:close/>
              </a:path>
              <a:path w="894714" h="930910">
                <a:moveTo>
                  <a:pt x="638911" y="460705"/>
                </a:moveTo>
                <a:lnTo>
                  <a:pt x="596315" y="460705"/>
                </a:lnTo>
                <a:lnTo>
                  <a:pt x="596315" y="469671"/>
                </a:lnTo>
                <a:lnTo>
                  <a:pt x="638911" y="469671"/>
                </a:lnTo>
                <a:lnTo>
                  <a:pt x="638911" y="460705"/>
                </a:lnTo>
                <a:close/>
              </a:path>
              <a:path w="894714" h="930910">
                <a:moveTo>
                  <a:pt x="638911" y="0"/>
                </a:moveTo>
                <a:lnTo>
                  <a:pt x="596315" y="0"/>
                </a:lnTo>
                <a:lnTo>
                  <a:pt x="596315" y="8966"/>
                </a:lnTo>
                <a:lnTo>
                  <a:pt x="638911" y="8966"/>
                </a:lnTo>
                <a:lnTo>
                  <a:pt x="638911" y="0"/>
                </a:lnTo>
                <a:close/>
              </a:path>
              <a:path w="894714" h="930910">
                <a:moveTo>
                  <a:pt x="724090" y="921410"/>
                </a:moveTo>
                <a:lnTo>
                  <a:pt x="681494" y="921410"/>
                </a:lnTo>
                <a:lnTo>
                  <a:pt x="681494" y="930376"/>
                </a:lnTo>
                <a:lnTo>
                  <a:pt x="724090" y="930376"/>
                </a:lnTo>
                <a:lnTo>
                  <a:pt x="724090" y="921410"/>
                </a:lnTo>
                <a:close/>
              </a:path>
              <a:path w="894714" h="930910">
                <a:moveTo>
                  <a:pt x="724090" y="460705"/>
                </a:moveTo>
                <a:lnTo>
                  <a:pt x="681494" y="460705"/>
                </a:lnTo>
                <a:lnTo>
                  <a:pt x="681494" y="469671"/>
                </a:lnTo>
                <a:lnTo>
                  <a:pt x="724090" y="469671"/>
                </a:lnTo>
                <a:lnTo>
                  <a:pt x="724090" y="460705"/>
                </a:lnTo>
                <a:close/>
              </a:path>
              <a:path w="894714" h="930910">
                <a:moveTo>
                  <a:pt x="724090" y="0"/>
                </a:moveTo>
                <a:lnTo>
                  <a:pt x="681494" y="0"/>
                </a:lnTo>
                <a:lnTo>
                  <a:pt x="681494" y="8966"/>
                </a:lnTo>
                <a:lnTo>
                  <a:pt x="724090" y="8966"/>
                </a:lnTo>
                <a:lnTo>
                  <a:pt x="724090" y="0"/>
                </a:lnTo>
                <a:close/>
              </a:path>
              <a:path w="894714" h="930910">
                <a:moveTo>
                  <a:pt x="809282" y="921410"/>
                </a:moveTo>
                <a:lnTo>
                  <a:pt x="766686" y="921410"/>
                </a:lnTo>
                <a:lnTo>
                  <a:pt x="766686" y="930376"/>
                </a:lnTo>
                <a:lnTo>
                  <a:pt x="809282" y="930376"/>
                </a:lnTo>
                <a:lnTo>
                  <a:pt x="809282" y="921410"/>
                </a:lnTo>
                <a:close/>
              </a:path>
              <a:path w="894714" h="930910">
                <a:moveTo>
                  <a:pt x="809282" y="460705"/>
                </a:moveTo>
                <a:lnTo>
                  <a:pt x="766686" y="460705"/>
                </a:lnTo>
                <a:lnTo>
                  <a:pt x="766686" y="469671"/>
                </a:lnTo>
                <a:lnTo>
                  <a:pt x="809282" y="469671"/>
                </a:lnTo>
                <a:lnTo>
                  <a:pt x="809282" y="460705"/>
                </a:lnTo>
                <a:close/>
              </a:path>
              <a:path w="894714" h="930910">
                <a:moveTo>
                  <a:pt x="809282" y="0"/>
                </a:moveTo>
                <a:lnTo>
                  <a:pt x="766686" y="0"/>
                </a:lnTo>
                <a:lnTo>
                  <a:pt x="766686" y="8966"/>
                </a:lnTo>
                <a:lnTo>
                  <a:pt x="809282" y="8966"/>
                </a:lnTo>
                <a:lnTo>
                  <a:pt x="809282" y="0"/>
                </a:lnTo>
                <a:close/>
              </a:path>
              <a:path w="894714" h="930910">
                <a:moveTo>
                  <a:pt x="894473" y="921410"/>
                </a:moveTo>
                <a:lnTo>
                  <a:pt x="851877" y="921410"/>
                </a:lnTo>
                <a:lnTo>
                  <a:pt x="851877" y="930376"/>
                </a:lnTo>
                <a:lnTo>
                  <a:pt x="894473" y="930376"/>
                </a:lnTo>
                <a:lnTo>
                  <a:pt x="894473" y="921410"/>
                </a:lnTo>
                <a:close/>
              </a:path>
              <a:path w="894714" h="930910">
                <a:moveTo>
                  <a:pt x="894473" y="460705"/>
                </a:moveTo>
                <a:lnTo>
                  <a:pt x="851877" y="460705"/>
                </a:lnTo>
                <a:lnTo>
                  <a:pt x="851877" y="469671"/>
                </a:lnTo>
                <a:lnTo>
                  <a:pt x="894473" y="469671"/>
                </a:lnTo>
                <a:lnTo>
                  <a:pt x="894473" y="460705"/>
                </a:lnTo>
                <a:close/>
              </a:path>
              <a:path w="894714" h="930910">
                <a:moveTo>
                  <a:pt x="894473" y="0"/>
                </a:moveTo>
                <a:lnTo>
                  <a:pt x="851877" y="0"/>
                </a:lnTo>
                <a:lnTo>
                  <a:pt x="851877" y="8966"/>
                </a:lnTo>
                <a:lnTo>
                  <a:pt x="894473" y="8966"/>
                </a:lnTo>
                <a:lnTo>
                  <a:pt x="894473" y="0"/>
                </a:lnTo>
                <a:close/>
              </a:path>
            </a:pathLst>
          </a:custGeom>
          <a:solidFill>
            <a:srgbClr val="C7C9C8"/>
          </a:solidFill>
        </p:spPr>
        <p:txBody>
          <a:bodyPr wrap="square" lIns="0" tIns="0" rIns="0" bIns="0" rtlCol="0"/>
          <a:lstStyle/>
          <a:p>
            <a:endParaRPr/>
          </a:p>
        </p:txBody>
      </p:sp>
      <p:sp>
        <p:nvSpPr>
          <p:cNvPr id="317" name="bg object 317"/>
          <p:cNvSpPr/>
          <p:nvPr/>
        </p:nvSpPr>
        <p:spPr>
          <a:xfrm>
            <a:off x="3979875" y="4464481"/>
            <a:ext cx="774700" cy="614680"/>
          </a:xfrm>
          <a:custGeom>
            <a:avLst/>
            <a:gdLst/>
            <a:ahLst/>
            <a:cxnLst/>
            <a:rect l="l" t="t" r="r" b="b"/>
            <a:pathLst>
              <a:path w="774700" h="614679">
                <a:moveTo>
                  <a:pt x="480148" y="5588"/>
                </a:moveTo>
                <a:lnTo>
                  <a:pt x="459701" y="3175"/>
                </a:lnTo>
                <a:lnTo>
                  <a:pt x="439051" y="1422"/>
                </a:lnTo>
                <a:lnTo>
                  <a:pt x="418211" y="355"/>
                </a:lnTo>
                <a:lnTo>
                  <a:pt x="397179" y="0"/>
                </a:lnTo>
                <a:lnTo>
                  <a:pt x="347192" y="2006"/>
                </a:lnTo>
                <a:lnTo>
                  <a:pt x="298323" y="7924"/>
                </a:lnTo>
                <a:lnTo>
                  <a:pt x="250698" y="17589"/>
                </a:lnTo>
                <a:lnTo>
                  <a:pt x="204482" y="30848"/>
                </a:lnTo>
                <a:lnTo>
                  <a:pt x="159842" y="47561"/>
                </a:lnTo>
                <a:lnTo>
                  <a:pt x="116916" y="67551"/>
                </a:lnTo>
                <a:lnTo>
                  <a:pt x="75869" y="90678"/>
                </a:lnTo>
                <a:lnTo>
                  <a:pt x="36842" y="116789"/>
                </a:lnTo>
                <a:lnTo>
                  <a:pt x="0" y="145719"/>
                </a:lnTo>
                <a:lnTo>
                  <a:pt x="397179" y="614273"/>
                </a:lnTo>
                <a:lnTo>
                  <a:pt x="480148" y="5588"/>
                </a:lnTo>
                <a:close/>
              </a:path>
              <a:path w="774700" h="614679">
                <a:moveTo>
                  <a:pt x="774585" y="129590"/>
                </a:moveTo>
                <a:lnTo>
                  <a:pt x="731405" y="98818"/>
                </a:lnTo>
                <a:lnTo>
                  <a:pt x="685584" y="71793"/>
                </a:lnTo>
                <a:lnTo>
                  <a:pt x="637311" y="48742"/>
                </a:lnTo>
                <a:lnTo>
                  <a:pt x="586841" y="29870"/>
                </a:lnTo>
                <a:lnTo>
                  <a:pt x="534377" y="15417"/>
                </a:lnTo>
                <a:lnTo>
                  <a:pt x="480161" y="5588"/>
                </a:lnTo>
                <a:lnTo>
                  <a:pt x="397192" y="614273"/>
                </a:lnTo>
                <a:lnTo>
                  <a:pt x="774585" y="129590"/>
                </a:lnTo>
                <a:close/>
              </a:path>
            </a:pathLst>
          </a:custGeom>
          <a:solidFill>
            <a:srgbClr val="2277BD"/>
          </a:solidFill>
        </p:spPr>
        <p:txBody>
          <a:bodyPr wrap="square" lIns="0" tIns="0" rIns="0" bIns="0" rtlCol="0"/>
          <a:lstStyle/>
          <a:p>
            <a:endParaRPr/>
          </a:p>
        </p:txBody>
      </p:sp>
      <p:sp>
        <p:nvSpPr>
          <p:cNvPr id="318" name="bg object 318"/>
          <p:cNvSpPr/>
          <p:nvPr/>
        </p:nvSpPr>
        <p:spPr>
          <a:xfrm>
            <a:off x="4377067" y="4594067"/>
            <a:ext cx="614680" cy="953769"/>
          </a:xfrm>
          <a:custGeom>
            <a:avLst/>
            <a:gdLst/>
            <a:ahLst/>
            <a:cxnLst/>
            <a:rect l="l" t="t" r="r" b="b"/>
            <a:pathLst>
              <a:path w="614679" h="953770">
                <a:moveTo>
                  <a:pt x="377393" y="0"/>
                </a:moveTo>
                <a:lnTo>
                  <a:pt x="0" y="484682"/>
                </a:lnTo>
                <a:lnTo>
                  <a:pt x="397179" y="953236"/>
                </a:lnTo>
                <a:lnTo>
                  <a:pt x="432166" y="921160"/>
                </a:lnTo>
                <a:lnTo>
                  <a:pt x="464587" y="886497"/>
                </a:lnTo>
                <a:lnTo>
                  <a:pt x="494280" y="849408"/>
                </a:lnTo>
                <a:lnTo>
                  <a:pt x="521085" y="810054"/>
                </a:lnTo>
                <a:lnTo>
                  <a:pt x="544840" y="768597"/>
                </a:lnTo>
                <a:lnTo>
                  <a:pt x="565383" y="725196"/>
                </a:lnTo>
                <a:lnTo>
                  <a:pt x="582553" y="680014"/>
                </a:lnTo>
                <a:lnTo>
                  <a:pt x="596188" y="633210"/>
                </a:lnTo>
                <a:lnTo>
                  <a:pt x="606128" y="584947"/>
                </a:lnTo>
                <a:lnTo>
                  <a:pt x="612210" y="535384"/>
                </a:lnTo>
                <a:lnTo>
                  <a:pt x="614273" y="484682"/>
                </a:lnTo>
                <a:lnTo>
                  <a:pt x="612005" y="431530"/>
                </a:lnTo>
                <a:lnTo>
                  <a:pt x="605326" y="379638"/>
                </a:lnTo>
                <a:lnTo>
                  <a:pt x="594420" y="329193"/>
                </a:lnTo>
                <a:lnTo>
                  <a:pt x="579476" y="280380"/>
                </a:lnTo>
                <a:lnTo>
                  <a:pt x="560678" y="233385"/>
                </a:lnTo>
                <a:lnTo>
                  <a:pt x="538213" y="188394"/>
                </a:lnTo>
                <a:lnTo>
                  <a:pt x="512266" y="145593"/>
                </a:lnTo>
                <a:lnTo>
                  <a:pt x="483025" y="105167"/>
                </a:lnTo>
                <a:lnTo>
                  <a:pt x="450675" y="67302"/>
                </a:lnTo>
                <a:lnTo>
                  <a:pt x="415402" y="32184"/>
                </a:lnTo>
                <a:lnTo>
                  <a:pt x="377393" y="0"/>
                </a:lnTo>
                <a:close/>
              </a:path>
            </a:pathLst>
          </a:custGeom>
          <a:solidFill>
            <a:srgbClr val="16568B"/>
          </a:solidFill>
        </p:spPr>
        <p:txBody>
          <a:bodyPr wrap="square" lIns="0" tIns="0" rIns="0" bIns="0" rtlCol="0"/>
          <a:lstStyle/>
          <a:p>
            <a:endParaRPr/>
          </a:p>
        </p:txBody>
      </p:sp>
      <p:sp>
        <p:nvSpPr>
          <p:cNvPr id="319" name="bg object 319"/>
          <p:cNvSpPr/>
          <p:nvPr/>
        </p:nvSpPr>
        <p:spPr>
          <a:xfrm>
            <a:off x="2810827" y="4603876"/>
            <a:ext cx="1576070" cy="835660"/>
          </a:xfrm>
          <a:custGeom>
            <a:avLst/>
            <a:gdLst/>
            <a:ahLst/>
            <a:cxnLst/>
            <a:rect l="l" t="t" r="r" b="b"/>
            <a:pathLst>
              <a:path w="1576070" h="835660">
                <a:moveTo>
                  <a:pt x="390918" y="500583"/>
                </a:moveTo>
                <a:lnTo>
                  <a:pt x="389839" y="492112"/>
                </a:lnTo>
                <a:lnTo>
                  <a:pt x="386524" y="484124"/>
                </a:lnTo>
                <a:lnTo>
                  <a:pt x="383057" y="478167"/>
                </a:lnTo>
                <a:lnTo>
                  <a:pt x="383057" y="496036"/>
                </a:lnTo>
                <a:lnTo>
                  <a:pt x="382981" y="505193"/>
                </a:lnTo>
                <a:lnTo>
                  <a:pt x="315328" y="619112"/>
                </a:lnTo>
                <a:lnTo>
                  <a:pt x="263652" y="708621"/>
                </a:lnTo>
                <a:lnTo>
                  <a:pt x="256019" y="713028"/>
                </a:lnTo>
                <a:lnTo>
                  <a:pt x="238988" y="713028"/>
                </a:lnTo>
                <a:lnTo>
                  <a:pt x="231355" y="708621"/>
                </a:lnTo>
                <a:lnTo>
                  <a:pt x="179679" y="619112"/>
                </a:lnTo>
                <a:lnTo>
                  <a:pt x="113449" y="505193"/>
                </a:lnTo>
                <a:lnTo>
                  <a:pt x="113487" y="496036"/>
                </a:lnTo>
                <a:lnTo>
                  <a:pt x="181165" y="382054"/>
                </a:lnTo>
                <a:lnTo>
                  <a:pt x="232854" y="292544"/>
                </a:lnTo>
                <a:lnTo>
                  <a:pt x="240474" y="288137"/>
                </a:lnTo>
                <a:lnTo>
                  <a:pt x="257517" y="288137"/>
                </a:lnTo>
                <a:lnTo>
                  <a:pt x="265137" y="292544"/>
                </a:lnTo>
                <a:lnTo>
                  <a:pt x="316826" y="382054"/>
                </a:lnTo>
                <a:lnTo>
                  <a:pt x="380809" y="492112"/>
                </a:lnTo>
                <a:lnTo>
                  <a:pt x="383057" y="496036"/>
                </a:lnTo>
                <a:lnTo>
                  <a:pt x="383057" y="478167"/>
                </a:lnTo>
                <a:lnTo>
                  <a:pt x="324586" y="377558"/>
                </a:lnTo>
                <a:lnTo>
                  <a:pt x="277164" y="295440"/>
                </a:lnTo>
                <a:lnTo>
                  <a:pt x="248996" y="279171"/>
                </a:lnTo>
                <a:lnTo>
                  <a:pt x="240461" y="280289"/>
                </a:lnTo>
                <a:lnTo>
                  <a:pt x="232702" y="283489"/>
                </a:lnTo>
                <a:lnTo>
                  <a:pt x="226060" y="288607"/>
                </a:lnTo>
                <a:lnTo>
                  <a:pt x="220827" y="295440"/>
                </a:lnTo>
                <a:lnTo>
                  <a:pt x="173405" y="377558"/>
                </a:lnTo>
                <a:lnTo>
                  <a:pt x="110134" y="484124"/>
                </a:lnTo>
                <a:lnTo>
                  <a:pt x="106743" y="492112"/>
                </a:lnTo>
                <a:lnTo>
                  <a:pt x="105587" y="500583"/>
                </a:lnTo>
                <a:lnTo>
                  <a:pt x="106667" y="509054"/>
                </a:lnTo>
                <a:lnTo>
                  <a:pt x="109982" y="517080"/>
                </a:lnTo>
                <a:lnTo>
                  <a:pt x="171932" y="623633"/>
                </a:lnTo>
                <a:lnTo>
                  <a:pt x="219329" y="705726"/>
                </a:lnTo>
                <a:lnTo>
                  <a:pt x="224561" y="712571"/>
                </a:lnTo>
                <a:lnTo>
                  <a:pt x="231216" y="717677"/>
                </a:lnTo>
                <a:lnTo>
                  <a:pt x="238963" y="720890"/>
                </a:lnTo>
                <a:lnTo>
                  <a:pt x="247497" y="721995"/>
                </a:lnTo>
                <a:lnTo>
                  <a:pt x="256032" y="720890"/>
                </a:lnTo>
                <a:lnTo>
                  <a:pt x="263791" y="717677"/>
                </a:lnTo>
                <a:lnTo>
                  <a:pt x="269849" y="713028"/>
                </a:lnTo>
                <a:lnTo>
                  <a:pt x="270446" y="712571"/>
                </a:lnTo>
                <a:lnTo>
                  <a:pt x="275678" y="705726"/>
                </a:lnTo>
                <a:lnTo>
                  <a:pt x="323075" y="623633"/>
                </a:lnTo>
                <a:lnTo>
                  <a:pt x="386334" y="517080"/>
                </a:lnTo>
                <a:lnTo>
                  <a:pt x="389750" y="509054"/>
                </a:lnTo>
                <a:lnTo>
                  <a:pt x="390918" y="500583"/>
                </a:lnTo>
                <a:close/>
              </a:path>
              <a:path w="1576070" h="835660">
                <a:moveTo>
                  <a:pt x="496519" y="187833"/>
                </a:moveTo>
                <a:lnTo>
                  <a:pt x="487540" y="187833"/>
                </a:lnTo>
                <a:lnTo>
                  <a:pt x="487540" y="196723"/>
                </a:lnTo>
                <a:lnTo>
                  <a:pt x="487540" y="826643"/>
                </a:lnTo>
                <a:lnTo>
                  <a:pt x="8966" y="826643"/>
                </a:lnTo>
                <a:lnTo>
                  <a:pt x="8966" y="196723"/>
                </a:lnTo>
                <a:lnTo>
                  <a:pt x="487540" y="196723"/>
                </a:lnTo>
                <a:lnTo>
                  <a:pt x="487540" y="187833"/>
                </a:lnTo>
                <a:lnTo>
                  <a:pt x="0" y="187833"/>
                </a:lnTo>
                <a:lnTo>
                  <a:pt x="0" y="196723"/>
                </a:lnTo>
                <a:lnTo>
                  <a:pt x="0" y="826643"/>
                </a:lnTo>
                <a:lnTo>
                  <a:pt x="0" y="835533"/>
                </a:lnTo>
                <a:lnTo>
                  <a:pt x="496519" y="835533"/>
                </a:lnTo>
                <a:lnTo>
                  <a:pt x="496519" y="826985"/>
                </a:lnTo>
                <a:lnTo>
                  <a:pt x="496519" y="826643"/>
                </a:lnTo>
                <a:lnTo>
                  <a:pt x="496519" y="196723"/>
                </a:lnTo>
                <a:lnTo>
                  <a:pt x="496519" y="196329"/>
                </a:lnTo>
                <a:lnTo>
                  <a:pt x="496519" y="187833"/>
                </a:lnTo>
                <a:close/>
              </a:path>
              <a:path w="1576070" h="835660">
                <a:moveTo>
                  <a:pt x="1575904" y="479361"/>
                </a:moveTo>
                <a:lnTo>
                  <a:pt x="1568310" y="470395"/>
                </a:lnTo>
                <a:lnTo>
                  <a:pt x="1180299" y="12661"/>
                </a:lnTo>
                <a:lnTo>
                  <a:pt x="1169555" y="0"/>
                </a:lnTo>
                <a:lnTo>
                  <a:pt x="1166139" y="2908"/>
                </a:lnTo>
                <a:lnTo>
                  <a:pt x="1129728" y="36372"/>
                </a:lnTo>
                <a:lnTo>
                  <a:pt x="1096340" y="72326"/>
                </a:lnTo>
                <a:lnTo>
                  <a:pt x="1066076" y="110566"/>
                </a:lnTo>
                <a:lnTo>
                  <a:pt x="1039037" y="150888"/>
                </a:lnTo>
                <a:lnTo>
                  <a:pt x="1015288" y="193103"/>
                </a:lnTo>
                <a:lnTo>
                  <a:pt x="994956" y="237007"/>
                </a:lnTo>
                <a:lnTo>
                  <a:pt x="978103" y="282397"/>
                </a:lnTo>
                <a:lnTo>
                  <a:pt x="964844" y="329082"/>
                </a:lnTo>
                <a:lnTo>
                  <a:pt x="955255" y="376847"/>
                </a:lnTo>
                <a:lnTo>
                  <a:pt x="949439" y="425513"/>
                </a:lnTo>
                <a:lnTo>
                  <a:pt x="947470" y="474878"/>
                </a:lnTo>
                <a:lnTo>
                  <a:pt x="947470" y="479361"/>
                </a:lnTo>
                <a:lnTo>
                  <a:pt x="1575904" y="479361"/>
                </a:lnTo>
                <a:close/>
              </a:path>
            </a:pathLst>
          </a:custGeom>
          <a:solidFill>
            <a:srgbClr val="2277BD"/>
          </a:solidFill>
        </p:spPr>
        <p:txBody>
          <a:bodyPr wrap="square" lIns="0" tIns="0" rIns="0" bIns="0" rtlCol="0"/>
          <a:lstStyle/>
          <a:p>
            <a:endParaRPr/>
          </a:p>
        </p:txBody>
      </p:sp>
      <p:sp>
        <p:nvSpPr>
          <p:cNvPr id="320" name="bg object 320"/>
          <p:cNvSpPr/>
          <p:nvPr/>
        </p:nvSpPr>
        <p:spPr>
          <a:xfrm>
            <a:off x="10876795" y="2248410"/>
            <a:ext cx="1312545" cy="2203450"/>
          </a:xfrm>
          <a:custGeom>
            <a:avLst/>
            <a:gdLst/>
            <a:ahLst/>
            <a:cxnLst/>
            <a:rect l="l" t="t" r="r" b="b"/>
            <a:pathLst>
              <a:path w="1312545" h="2203450">
                <a:moveTo>
                  <a:pt x="1238338" y="0"/>
                </a:moveTo>
                <a:lnTo>
                  <a:pt x="98958" y="0"/>
                </a:lnTo>
                <a:lnTo>
                  <a:pt x="60436" y="7777"/>
                </a:lnTo>
                <a:lnTo>
                  <a:pt x="28981" y="28987"/>
                </a:lnTo>
                <a:lnTo>
                  <a:pt x="7775" y="60446"/>
                </a:lnTo>
                <a:lnTo>
                  <a:pt x="0" y="98971"/>
                </a:lnTo>
                <a:lnTo>
                  <a:pt x="0" y="2104047"/>
                </a:lnTo>
                <a:lnTo>
                  <a:pt x="7775" y="2142564"/>
                </a:lnTo>
                <a:lnTo>
                  <a:pt x="28981" y="2174019"/>
                </a:lnTo>
                <a:lnTo>
                  <a:pt x="60436" y="2195228"/>
                </a:lnTo>
                <a:lnTo>
                  <a:pt x="98958" y="2203005"/>
                </a:lnTo>
                <a:lnTo>
                  <a:pt x="1238338" y="2203005"/>
                </a:lnTo>
                <a:lnTo>
                  <a:pt x="1276855" y="2195228"/>
                </a:lnTo>
                <a:lnTo>
                  <a:pt x="1308311" y="2174019"/>
                </a:lnTo>
                <a:lnTo>
                  <a:pt x="1312156" y="2168316"/>
                </a:lnTo>
                <a:lnTo>
                  <a:pt x="1312156" y="34691"/>
                </a:lnTo>
                <a:lnTo>
                  <a:pt x="1308311" y="28987"/>
                </a:lnTo>
                <a:lnTo>
                  <a:pt x="1276855" y="7777"/>
                </a:lnTo>
                <a:lnTo>
                  <a:pt x="1238338" y="0"/>
                </a:lnTo>
                <a:close/>
              </a:path>
            </a:pathLst>
          </a:custGeom>
          <a:solidFill>
            <a:srgbClr val="8C9194"/>
          </a:solidFill>
        </p:spPr>
        <p:txBody>
          <a:bodyPr wrap="square" lIns="0" tIns="0" rIns="0" bIns="0" rtlCol="0"/>
          <a:lstStyle/>
          <a:p>
            <a:endParaRPr/>
          </a:p>
        </p:txBody>
      </p:sp>
      <p:pic>
        <p:nvPicPr>
          <p:cNvPr id="321" name="bg object 321"/>
          <p:cNvPicPr/>
          <p:nvPr/>
        </p:nvPicPr>
        <p:blipFill>
          <a:blip r:embed="rId30" cstate="print"/>
          <a:stretch>
            <a:fillRect/>
          </a:stretch>
        </p:blipFill>
        <p:spPr>
          <a:xfrm>
            <a:off x="11002769" y="2359295"/>
            <a:ext cx="1026728" cy="2001520"/>
          </a:xfrm>
          <a:prstGeom prst="rect">
            <a:avLst/>
          </a:prstGeom>
        </p:spPr>
      </p:pic>
      <p:sp>
        <p:nvSpPr>
          <p:cNvPr id="322" name="bg object 322"/>
          <p:cNvSpPr/>
          <p:nvPr/>
        </p:nvSpPr>
        <p:spPr>
          <a:xfrm>
            <a:off x="11943066" y="2358304"/>
            <a:ext cx="162560" cy="1999614"/>
          </a:xfrm>
          <a:custGeom>
            <a:avLst/>
            <a:gdLst/>
            <a:ahLst/>
            <a:cxnLst/>
            <a:rect l="l" t="t" r="r" b="b"/>
            <a:pathLst>
              <a:path w="162559" h="1999614">
                <a:moveTo>
                  <a:pt x="457" y="0"/>
                </a:moveTo>
                <a:lnTo>
                  <a:pt x="0" y="74929"/>
                </a:lnTo>
                <a:lnTo>
                  <a:pt x="6731" y="74968"/>
                </a:lnTo>
                <a:lnTo>
                  <a:pt x="7150" y="6769"/>
                </a:lnTo>
                <a:lnTo>
                  <a:pt x="155473" y="7670"/>
                </a:lnTo>
                <a:lnTo>
                  <a:pt x="143319" y="1999183"/>
                </a:lnTo>
                <a:lnTo>
                  <a:pt x="150050" y="1999221"/>
                </a:lnTo>
                <a:lnTo>
                  <a:pt x="162242" y="990"/>
                </a:lnTo>
                <a:lnTo>
                  <a:pt x="457" y="0"/>
                </a:lnTo>
                <a:close/>
              </a:path>
            </a:pathLst>
          </a:custGeom>
          <a:solidFill>
            <a:srgbClr val="4E4B52"/>
          </a:solidFill>
        </p:spPr>
        <p:txBody>
          <a:bodyPr wrap="square" lIns="0" tIns="0" rIns="0" bIns="0" rtlCol="0"/>
          <a:lstStyle/>
          <a:p>
            <a:endParaRPr/>
          </a:p>
        </p:txBody>
      </p:sp>
      <p:pic>
        <p:nvPicPr>
          <p:cNvPr id="323" name="bg object 323"/>
          <p:cNvPicPr/>
          <p:nvPr/>
        </p:nvPicPr>
        <p:blipFill>
          <a:blip r:embed="rId31" cstate="print"/>
          <a:stretch>
            <a:fillRect/>
          </a:stretch>
        </p:blipFill>
        <p:spPr>
          <a:xfrm>
            <a:off x="1987206" y="1519330"/>
            <a:ext cx="1413436" cy="2683747"/>
          </a:xfrm>
          <a:prstGeom prst="rect">
            <a:avLst/>
          </a:prstGeom>
        </p:spPr>
      </p:pic>
      <p:sp>
        <p:nvSpPr>
          <p:cNvPr id="324" name="bg object 324"/>
          <p:cNvSpPr/>
          <p:nvPr/>
        </p:nvSpPr>
        <p:spPr>
          <a:xfrm>
            <a:off x="9403880" y="1530451"/>
            <a:ext cx="1627505" cy="223520"/>
          </a:xfrm>
          <a:custGeom>
            <a:avLst/>
            <a:gdLst/>
            <a:ahLst/>
            <a:cxnLst/>
            <a:rect l="l" t="t" r="r" b="b"/>
            <a:pathLst>
              <a:path w="1627504" h="223519">
                <a:moveTo>
                  <a:pt x="168211" y="216814"/>
                </a:moveTo>
                <a:lnTo>
                  <a:pt x="9029" y="0"/>
                </a:lnTo>
                <a:lnTo>
                  <a:pt x="0" y="6629"/>
                </a:lnTo>
                <a:lnTo>
                  <a:pt x="159181" y="223443"/>
                </a:lnTo>
                <a:lnTo>
                  <a:pt x="168211" y="216814"/>
                </a:lnTo>
                <a:close/>
              </a:path>
              <a:path w="1627504" h="223519">
                <a:moveTo>
                  <a:pt x="1627301" y="6629"/>
                </a:moveTo>
                <a:lnTo>
                  <a:pt x="1618272" y="0"/>
                </a:lnTo>
                <a:lnTo>
                  <a:pt x="1459090" y="216814"/>
                </a:lnTo>
                <a:lnTo>
                  <a:pt x="1468132" y="223443"/>
                </a:lnTo>
                <a:lnTo>
                  <a:pt x="1627301" y="6629"/>
                </a:lnTo>
                <a:close/>
              </a:path>
            </a:pathLst>
          </a:custGeom>
          <a:solidFill>
            <a:srgbClr val="005A91"/>
          </a:solidFill>
        </p:spPr>
        <p:txBody>
          <a:bodyPr wrap="square" lIns="0" tIns="0" rIns="0" bIns="0" rtlCol="0"/>
          <a:lstStyle/>
          <a:p>
            <a:endParaRPr/>
          </a:p>
        </p:txBody>
      </p:sp>
      <p:sp>
        <p:nvSpPr>
          <p:cNvPr id="325" name="bg object 325"/>
          <p:cNvSpPr/>
          <p:nvPr/>
        </p:nvSpPr>
        <p:spPr>
          <a:xfrm>
            <a:off x="9556379" y="1204399"/>
            <a:ext cx="1320165" cy="261620"/>
          </a:xfrm>
          <a:custGeom>
            <a:avLst/>
            <a:gdLst/>
            <a:ahLst/>
            <a:cxnLst/>
            <a:rect l="l" t="t" r="r" b="b"/>
            <a:pathLst>
              <a:path w="1320165" h="261619">
                <a:moveTo>
                  <a:pt x="1167002" y="0"/>
                </a:moveTo>
                <a:lnTo>
                  <a:pt x="161315" y="0"/>
                </a:lnTo>
                <a:lnTo>
                  <a:pt x="111103" y="8037"/>
                </a:lnTo>
                <a:lnTo>
                  <a:pt x="66917" y="30419"/>
                </a:lnTo>
                <a:lnTo>
                  <a:pt x="31706" y="64547"/>
                </a:lnTo>
                <a:lnTo>
                  <a:pt x="8417" y="107826"/>
                </a:lnTo>
                <a:lnTo>
                  <a:pt x="0" y="157657"/>
                </a:lnTo>
                <a:lnTo>
                  <a:pt x="0" y="261581"/>
                </a:lnTo>
                <a:lnTo>
                  <a:pt x="1320088" y="261581"/>
                </a:lnTo>
                <a:lnTo>
                  <a:pt x="1320088" y="157657"/>
                </a:lnTo>
                <a:lnTo>
                  <a:pt x="1312526" y="107826"/>
                </a:lnTo>
                <a:lnTo>
                  <a:pt x="1291279" y="64547"/>
                </a:lnTo>
                <a:lnTo>
                  <a:pt x="1258503" y="30419"/>
                </a:lnTo>
                <a:lnTo>
                  <a:pt x="1216359" y="8037"/>
                </a:lnTo>
                <a:lnTo>
                  <a:pt x="1167002" y="0"/>
                </a:lnTo>
                <a:close/>
              </a:path>
            </a:pathLst>
          </a:custGeom>
          <a:solidFill>
            <a:srgbClr val="1A2B55"/>
          </a:solidFill>
        </p:spPr>
        <p:txBody>
          <a:bodyPr wrap="square" lIns="0" tIns="0" rIns="0" bIns="0" rtlCol="0"/>
          <a:lstStyle/>
          <a:p>
            <a:endParaRPr/>
          </a:p>
        </p:txBody>
      </p:sp>
      <p:sp>
        <p:nvSpPr>
          <p:cNvPr id="326" name="bg object 326"/>
          <p:cNvSpPr/>
          <p:nvPr/>
        </p:nvSpPr>
        <p:spPr>
          <a:xfrm>
            <a:off x="9556381" y="1465973"/>
            <a:ext cx="1320165" cy="692785"/>
          </a:xfrm>
          <a:custGeom>
            <a:avLst/>
            <a:gdLst/>
            <a:ahLst/>
            <a:cxnLst/>
            <a:rect l="l" t="t" r="r" b="b"/>
            <a:pathLst>
              <a:path w="1320165" h="692785">
                <a:moveTo>
                  <a:pt x="1320088" y="0"/>
                </a:moveTo>
                <a:lnTo>
                  <a:pt x="0" y="0"/>
                </a:lnTo>
                <a:lnTo>
                  <a:pt x="0" y="692289"/>
                </a:lnTo>
                <a:lnTo>
                  <a:pt x="1320088" y="692289"/>
                </a:lnTo>
                <a:lnTo>
                  <a:pt x="1320088" y="0"/>
                </a:lnTo>
                <a:close/>
              </a:path>
            </a:pathLst>
          </a:custGeom>
          <a:solidFill>
            <a:srgbClr val="355285"/>
          </a:solidFill>
        </p:spPr>
        <p:txBody>
          <a:bodyPr wrap="square" lIns="0" tIns="0" rIns="0" bIns="0" rtlCol="0"/>
          <a:lstStyle/>
          <a:p>
            <a:endParaRPr/>
          </a:p>
        </p:txBody>
      </p:sp>
      <p:sp>
        <p:nvSpPr>
          <p:cNvPr id="327" name="bg object 327"/>
          <p:cNvSpPr/>
          <p:nvPr/>
        </p:nvSpPr>
        <p:spPr>
          <a:xfrm>
            <a:off x="9683992" y="1024818"/>
            <a:ext cx="1064895" cy="939165"/>
          </a:xfrm>
          <a:custGeom>
            <a:avLst/>
            <a:gdLst/>
            <a:ahLst/>
            <a:cxnLst/>
            <a:rect l="l" t="t" r="r" b="b"/>
            <a:pathLst>
              <a:path w="1064895" h="939164">
                <a:moveTo>
                  <a:pt x="960475" y="0"/>
                </a:moveTo>
                <a:lnTo>
                  <a:pt x="104381" y="0"/>
                </a:lnTo>
                <a:lnTo>
                  <a:pt x="63752" y="8201"/>
                </a:lnTo>
                <a:lnTo>
                  <a:pt x="30573" y="30567"/>
                </a:lnTo>
                <a:lnTo>
                  <a:pt x="8203" y="63741"/>
                </a:lnTo>
                <a:lnTo>
                  <a:pt x="0" y="104368"/>
                </a:lnTo>
                <a:lnTo>
                  <a:pt x="0" y="938606"/>
                </a:lnTo>
                <a:lnTo>
                  <a:pt x="1064856" y="938606"/>
                </a:lnTo>
                <a:lnTo>
                  <a:pt x="1064856" y="104368"/>
                </a:lnTo>
                <a:lnTo>
                  <a:pt x="1056653" y="63741"/>
                </a:lnTo>
                <a:lnTo>
                  <a:pt x="1034283" y="30567"/>
                </a:lnTo>
                <a:lnTo>
                  <a:pt x="1001104" y="8201"/>
                </a:lnTo>
                <a:lnTo>
                  <a:pt x="960475" y="0"/>
                </a:lnTo>
                <a:close/>
              </a:path>
            </a:pathLst>
          </a:custGeom>
          <a:solidFill>
            <a:srgbClr val="C1C3C3"/>
          </a:solidFill>
        </p:spPr>
        <p:txBody>
          <a:bodyPr wrap="square" lIns="0" tIns="0" rIns="0" bIns="0" rtlCol="0"/>
          <a:lstStyle/>
          <a:p>
            <a:endParaRPr/>
          </a:p>
        </p:txBody>
      </p:sp>
      <p:sp>
        <p:nvSpPr>
          <p:cNvPr id="328" name="bg object 328"/>
          <p:cNvSpPr/>
          <p:nvPr/>
        </p:nvSpPr>
        <p:spPr>
          <a:xfrm>
            <a:off x="9797278" y="1267345"/>
            <a:ext cx="351790" cy="351790"/>
          </a:xfrm>
          <a:custGeom>
            <a:avLst/>
            <a:gdLst/>
            <a:ahLst/>
            <a:cxnLst/>
            <a:rect l="l" t="t" r="r" b="b"/>
            <a:pathLst>
              <a:path w="351790" h="351790">
                <a:moveTo>
                  <a:pt x="175640" y="0"/>
                </a:moveTo>
                <a:lnTo>
                  <a:pt x="128949" y="6274"/>
                </a:lnTo>
                <a:lnTo>
                  <a:pt x="86992" y="23980"/>
                </a:lnTo>
                <a:lnTo>
                  <a:pt x="51444" y="51444"/>
                </a:lnTo>
                <a:lnTo>
                  <a:pt x="23980" y="86992"/>
                </a:lnTo>
                <a:lnTo>
                  <a:pt x="6274" y="128949"/>
                </a:lnTo>
                <a:lnTo>
                  <a:pt x="0" y="175640"/>
                </a:lnTo>
                <a:lnTo>
                  <a:pt x="6274" y="222332"/>
                </a:lnTo>
                <a:lnTo>
                  <a:pt x="23980" y="264289"/>
                </a:lnTo>
                <a:lnTo>
                  <a:pt x="51444" y="299837"/>
                </a:lnTo>
                <a:lnTo>
                  <a:pt x="86992" y="327301"/>
                </a:lnTo>
                <a:lnTo>
                  <a:pt x="128949" y="345007"/>
                </a:lnTo>
                <a:lnTo>
                  <a:pt x="175640" y="351281"/>
                </a:lnTo>
                <a:lnTo>
                  <a:pt x="222332" y="345007"/>
                </a:lnTo>
                <a:lnTo>
                  <a:pt x="264289" y="327301"/>
                </a:lnTo>
                <a:lnTo>
                  <a:pt x="299837" y="299837"/>
                </a:lnTo>
                <a:lnTo>
                  <a:pt x="327301" y="264289"/>
                </a:lnTo>
                <a:lnTo>
                  <a:pt x="345007" y="222332"/>
                </a:lnTo>
                <a:lnTo>
                  <a:pt x="351281" y="175640"/>
                </a:lnTo>
                <a:lnTo>
                  <a:pt x="345007" y="128949"/>
                </a:lnTo>
                <a:lnTo>
                  <a:pt x="327301" y="86992"/>
                </a:lnTo>
                <a:lnTo>
                  <a:pt x="299837" y="51444"/>
                </a:lnTo>
                <a:lnTo>
                  <a:pt x="264289" y="23980"/>
                </a:lnTo>
                <a:lnTo>
                  <a:pt x="222332" y="6274"/>
                </a:lnTo>
                <a:lnTo>
                  <a:pt x="175640" y="0"/>
                </a:lnTo>
                <a:close/>
              </a:path>
            </a:pathLst>
          </a:custGeom>
          <a:solidFill>
            <a:srgbClr val="FFFFFF"/>
          </a:solidFill>
        </p:spPr>
        <p:txBody>
          <a:bodyPr wrap="square" lIns="0" tIns="0" rIns="0" bIns="0" rtlCol="0"/>
          <a:lstStyle/>
          <a:p>
            <a:endParaRPr/>
          </a:p>
        </p:txBody>
      </p:sp>
      <p:sp>
        <p:nvSpPr>
          <p:cNvPr id="329" name="bg object 329"/>
          <p:cNvSpPr/>
          <p:nvPr/>
        </p:nvSpPr>
        <p:spPr>
          <a:xfrm>
            <a:off x="9859149" y="1432305"/>
            <a:ext cx="227965" cy="21590"/>
          </a:xfrm>
          <a:custGeom>
            <a:avLst/>
            <a:gdLst/>
            <a:ahLst/>
            <a:cxnLst/>
            <a:rect l="l" t="t" r="r" b="b"/>
            <a:pathLst>
              <a:path w="227965" h="21590">
                <a:moveTo>
                  <a:pt x="227533" y="0"/>
                </a:moveTo>
                <a:lnTo>
                  <a:pt x="0" y="0"/>
                </a:lnTo>
                <a:lnTo>
                  <a:pt x="0" y="21374"/>
                </a:lnTo>
                <a:lnTo>
                  <a:pt x="227533" y="21374"/>
                </a:lnTo>
                <a:lnTo>
                  <a:pt x="227533" y="0"/>
                </a:lnTo>
                <a:close/>
              </a:path>
            </a:pathLst>
          </a:custGeom>
          <a:solidFill>
            <a:srgbClr val="528ECB"/>
          </a:solidFill>
        </p:spPr>
        <p:txBody>
          <a:bodyPr wrap="square" lIns="0" tIns="0" rIns="0" bIns="0" rtlCol="0"/>
          <a:lstStyle/>
          <a:p>
            <a:endParaRPr/>
          </a:p>
        </p:txBody>
      </p:sp>
      <p:sp>
        <p:nvSpPr>
          <p:cNvPr id="330" name="bg object 330"/>
          <p:cNvSpPr/>
          <p:nvPr/>
        </p:nvSpPr>
        <p:spPr>
          <a:xfrm>
            <a:off x="10284290" y="1267346"/>
            <a:ext cx="351790" cy="351790"/>
          </a:xfrm>
          <a:custGeom>
            <a:avLst/>
            <a:gdLst/>
            <a:ahLst/>
            <a:cxnLst/>
            <a:rect l="l" t="t" r="r" b="b"/>
            <a:pathLst>
              <a:path w="351790" h="351790">
                <a:moveTo>
                  <a:pt x="175633" y="0"/>
                </a:moveTo>
                <a:lnTo>
                  <a:pt x="131078" y="5716"/>
                </a:lnTo>
                <a:lnTo>
                  <a:pt x="88892" y="22864"/>
                </a:lnTo>
                <a:lnTo>
                  <a:pt x="51444" y="51444"/>
                </a:lnTo>
                <a:lnTo>
                  <a:pt x="22864" y="88897"/>
                </a:lnTo>
                <a:lnTo>
                  <a:pt x="5716" y="131086"/>
                </a:lnTo>
                <a:lnTo>
                  <a:pt x="0" y="175642"/>
                </a:lnTo>
                <a:lnTo>
                  <a:pt x="5716" y="220197"/>
                </a:lnTo>
                <a:lnTo>
                  <a:pt x="22864" y="262382"/>
                </a:lnTo>
                <a:lnTo>
                  <a:pt x="51444" y="299831"/>
                </a:lnTo>
                <a:lnTo>
                  <a:pt x="88892" y="328411"/>
                </a:lnTo>
                <a:lnTo>
                  <a:pt x="131078" y="345559"/>
                </a:lnTo>
                <a:lnTo>
                  <a:pt x="175633" y="351275"/>
                </a:lnTo>
                <a:lnTo>
                  <a:pt x="220188" y="345559"/>
                </a:lnTo>
                <a:lnTo>
                  <a:pt x="262377" y="328411"/>
                </a:lnTo>
                <a:lnTo>
                  <a:pt x="299831" y="299831"/>
                </a:lnTo>
                <a:lnTo>
                  <a:pt x="328411" y="262382"/>
                </a:lnTo>
                <a:lnTo>
                  <a:pt x="345559" y="220197"/>
                </a:lnTo>
                <a:lnTo>
                  <a:pt x="351275" y="175642"/>
                </a:lnTo>
                <a:lnTo>
                  <a:pt x="345559" y="131086"/>
                </a:lnTo>
                <a:lnTo>
                  <a:pt x="328411" y="88897"/>
                </a:lnTo>
                <a:lnTo>
                  <a:pt x="299831" y="51444"/>
                </a:lnTo>
                <a:lnTo>
                  <a:pt x="262377" y="22864"/>
                </a:lnTo>
                <a:lnTo>
                  <a:pt x="220188" y="5716"/>
                </a:lnTo>
                <a:lnTo>
                  <a:pt x="175633" y="0"/>
                </a:lnTo>
                <a:close/>
              </a:path>
            </a:pathLst>
          </a:custGeom>
          <a:solidFill>
            <a:srgbClr val="FFFFFF"/>
          </a:solidFill>
        </p:spPr>
        <p:txBody>
          <a:bodyPr wrap="square" lIns="0" tIns="0" rIns="0" bIns="0" rtlCol="0"/>
          <a:lstStyle/>
          <a:p>
            <a:endParaRPr/>
          </a:p>
        </p:txBody>
      </p:sp>
      <p:sp>
        <p:nvSpPr>
          <p:cNvPr id="331" name="bg object 331"/>
          <p:cNvSpPr/>
          <p:nvPr/>
        </p:nvSpPr>
        <p:spPr>
          <a:xfrm>
            <a:off x="10371929" y="1354987"/>
            <a:ext cx="176530" cy="176530"/>
          </a:xfrm>
          <a:custGeom>
            <a:avLst/>
            <a:gdLst/>
            <a:ahLst/>
            <a:cxnLst/>
            <a:rect l="l" t="t" r="r" b="b"/>
            <a:pathLst>
              <a:path w="176529" h="176530">
                <a:moveTo>
                  <a:pt x="160883" y="0"/>
                </a:moveTo>
                <a:lnTo>
                  <a:pt x="0" y="160883"/>
                </a:lnTo>
                <a:lnTo>
                  <a:pt x="15112" y="175996"/>
                </a:lnTo>
                <a:lnTo>
                  <a:pt x="175996" y="15112"/>
                </a:lnTo>
                <a:lnTo>
                  <a:pt x="160883" y="0"/>
                </a:lnTo>
                <a:close/>
              </a:path>
            </a:pathLst>
          </a:custGeom>
          <a:solidFill>
            <a:srgbClr val="528ECB"/>
          </a:solidFill>
        </p:spPr>
        <p:txBody>
          <a:bodyPr wrap="square" lIns="0" tIns="0" rIns="0" bIns="0" rtlCol="0"/>
          <a:lstStyle/>
          <a:p>
            <a:endParaRPr/>
          </a:p>
        </p:txBody>
      </p:sp>
      <p:pic>
        <p:nvPicPr>
          <p:cNvPr id="332" name="bg object 332"/>
          <p:cNvPicPr/>
          <p:nvPr/>
        </p:nvPicPr>
        <p:blipFill>
          <a:blip r:embed="rId32" cstate="print"/>
          <a:stretch>
            <a:fillRect/>
          </a:stretch>
        </p:blipFill>
        <p:spPr>
          <a:xfrm>
            <a:off x="9971627" y="1296153"/>
            <a:ext cx="144360" cy="222605"/>
          </a:xfrm>
          <a:prstGeom prst="rect">
            <a:avLst/>
          </a:prstGeom>
        </p:spPr>
      </p:pic>
      <p:sp>
        <p:nvSpPr>
          <p:cNvPr id="333" name="bg object 333"/>
          <p:cNvSpPr/>
          <p:nvPr/>
        </p:nvSpPr>
        <p:spPr>
          <a:xfrm>
            <a:off x="10455460" y="1296153"/>
            <a:ext cx="144780" cy="222885"/>
          </a:xfrm>
          <a:custGeom>
            <a:avLst/>
            <a:gdLst/>
            <a:ahLst/>
            <a:cxnLst/>
            <a:rect l="l" t="t" r="r" b="b"/>
            <a:pathLst>
              <a:path w="144779" h="222884">
                <a:moveTo>
                  <a:pt x="4533" y="0"/>
                </a:moveTo>
                <a:lnTo>
                  <a:pt x="749" y="3200"/>
                </a:lnTo>
                <a:lnTo>
                  <a:pt x="0" y="11823"/>
                </a:lnTo>
                <a:lnTo>
                  <a:pt x="3187" y="15633"/>
                </a:lnTo>
                <a:lnTo>
                  <a:pt x="7505" y="16002"/>
                </a:lnTo>
                <a:lnTo>
                  <a:pt x="48833" y="26430"/>
                </a:lnTo>
                <a:lnTo>
                  <a:pt x="83631" y="48470"/>
                </a:lnTo>
                <a:lnTo>
                  <a:pt x="109888" y="79727"/>
                </a:lnTo>
                <a:lnTo>
                  <a:pt x="125590" y="117806"/>
                </a:lnTo>
                <a:lnTo>
                  <a:pt x="128727" y="160312"/>
                </a:lnTo>
                <a:lnTo>
                  <a:pt x="126909" y="173594"/>
                </a:lnTo>
                <a:lnTo>
                  <a:pt x="123809" y="186513"/>
                </a:lnTo>
                <a:lnTo>
                  <a:pt x="119436" y="199025"/>
                </a:lnTo>
                <a:lnTo>
                  <a:pt x="113804" y="211086"/>
                </a:lnTo>
                <a:lnTo>
                  <a:pt x="111772" y="214922"/>
                </a:lnTo>
                <a:lnTo>
                  <a:pt x="113233" y="219659"/>
                </a:lnTo>
                <a:lnTo>
                  <a:pt x="118236" y="222313"/>
                </a:lnTo>
                <a:lnTo>
                  <a:pt x="119481" y="222605"/>
                </a:lnTo>
                <a:lnTo>
                  <a:pt x="120726" y="222605"/>
                </a:lnTo>
                <a:lnTo>
                  <a:pt x="123545" y="222605"/>
                </a:lnTo>
                <a:lnTo>
                  <a:pt x="142330" y="176522"/>
                </a:lnTo>
                <a:lnTo>
                  <a:pt x="144360" y="161683"/>
                </a:lnTo>
                <a:lnTo>
                  <a:pt x="140855" y="114169"/>
                </a:lnTo>
                <a:lnTo>
                  <a:pt x="123304" y="71603"/>
                </a:lnTo>
                <a:lnTo>
                  <a:pt x="93956" y="36663"/>
                </a:lnTo>
                <a:lnTo>
                  <a:pt x="55060" y="12025"/>
                </a:lnTo>
                <a:lnTo>
                  <a:pt x="8864" y="368"/>
                </a:lnTo>
                <a:lnTo>
                  <a:pt x="4533" y="0"/>
                </a:lnTo>
                <a:close/>
              </a:path>
            </a:pathLst>
          </a:custGeom>
          <a:solidFill>
            <a:srgbClr val="FFFFFF">
              <a:alpha val="56999"/>
            </a:srgbClr>
          </a:solidFill>
        </p:spPr>
        <p:txBody>
          <a:bodyPr wrap="square" lIns="0" tIns="0" rIns="0" bIns="0" rtlCol="0"/>
          <a:lstStyle/>
          <a:p>
            <a:endParaRPr/>
          </a:p>
        </p:txBody>
      </p:sp>
      <p:sp>
        <p:nvSpPr>
          <p:cNvPr id="334" name="bg object 334"/>
          <p:cNvSpPr/>
          <p:nvPr/>
        </p:nvSpPr>
        <p:spPr>
          <a:xfrm>
            <a:off x="9556381" y="1747511"/>
            <a:ext cx="1320165" cy="2158365"/>
          </a:xfrm>
          <a:custGeom>
            <a:avLst/>
            <a:gdLst/>
            <a:ahLst/>
            <a:cxnLst/>
            <a:rect l="l" t="t" r="r" b="b"/>
            <a:pathLst>
              <a:path w="1320165" h="2158365">
                <a:moveTo>
                  <a:pt x="1320088" y="0"/>
                </a:moveTo>
                <a:lnTo>
                  <a:pt x="849426" y="0"/>
                </a:lnTo>
                <a:lnTo>
                  <a:pt x="849452" y="1206"/>
                </a:lnTo>
                <a:lnTo>
                  <a:pt x="842759" y="51015"/>
                </a:lnTo>
                <a:lnTo>
                  <a:pt x="823872" y="95773"/>
                </a:lnTo>
                <a:lnTo>
                  <a:pt x="794577" y="133692"/>
                </a:lnTo>
                <a:lnTo>
                  <a:pt x="756659" y="162989"/>
                </a:lnTo>
                <a:lnTo>
                  <a:pt x="711905" y="181876"/>
                </a:lnTo>
                <a:lnTo>
                  <a:pt x="662101" y="188569"/>
                </a:lnTo>
                <a:lnTo>
                  <a:pt x="612292" y="181876"/>
                </a:lnTo>
                <a:lnTo>
                  <a:pt x="567535" y="162989"/>
                </a:lnTo>
                <a:lnTo>
                  <a:pt x="529615" y="133692"/>
                </a:lnTo>
                <a:lnTo>
                  <a:pt x="500318" y="95773"/>
                </a:lnTo>
                <a:lnTo>
                  <a:pt x="481431" y="51015"/>
                </a:lnTo>
                <a:lnTo>
                  <a:pt x="474764" y="0"/>
                </a:lnTo>
                <a:lnTo>
                  <a:pt x="0" y="0"/>
                </a:lnTo>
                <a:lnTo>
                  <a:pt x="0" y="2158136"/>
                </a:lnTo>
                <a:lnTo>
                  <a:pt x="1320088" y="2158136"/>
                </a:lnTo>
                <a:lnTo>
                  <a:pt x="1320088" y="0"/>
                </a:lnTo>
                <a:close/>
              </a:path>
            </a:pathLst>
          </a:custGeom>
          <a:solidFill>
            <a:srgbClr val="2277BD"/>
          </a:solidFill>
        </p:spPr>
        <p:txBody>
          <a:bodyPr wrap="square" lIns="0" tIns="0" rIns="0" bIns="0" rtlCol="0"/>
          <a:lstStyle/>
          <a:p>
            <a:endParaRPr/>
          </a:p>
        </p:txBody>
      </p:sp>
      <p:sp>
        <p:nvSpPr>
          <p:cNvPr id="335" name="bg object 335"/>
          <p:cNvSpPr/>
          <p:nvPr/>
        </p:nvSpPr>
        <p:spPr>
          <a:xfrm>
            <a:off x="9556369" y="1747507"/>
            <a:ext cx="1320165" cy="2158365"/>
          </a:xfrm>
          <a:custGeom>
            <a:avLst/>
            <a:gdLst/>
            <a:ahLst/>
            <a:cxnLst/>
            <a:rect l="l" t="t" r="r" b="b"/>
            <a:pathLst>
              <a:path w="1320165" h="2158365">
                <a:moveTo>
                  <a:pt x="1316977" y="0"/>
                </a:moveTo>
                <a:lnTo>
                  <a:pt x="849439" y="0"/>
                </a:lnTo>
                <a:lnTo>
                  <a:pt x="849464" y="1219"/>
                </a:lnTo>
                <a:lnTo>
                  <a:pt x="842772" y="51028"/>
                </a:lnTo>
                <a:lnTo>
                  <a:pt x="823874" y="95783"/>
                </a:lnTo>
                <a:lnTo>
                  <a:pt x="794588" y="133705"/>
                </a:lnTo>
                <a:lnTo>
                  <a:pt x="756666" y="162991"/>
                </a:lnTo>
                <a:lnTo>
                  <a:pt x="711898" y="181889"/>
                </a:lnTo>
                <a:lnTo>
                  <a:pt x="662101" y="188569"/>
                </a:lnTo>
                <a:lnTo>
                  <a:pt x="612292" y="181889"/>
                </a:lnTo>
                <a:lnTo>
                  <a:pt x="567537" y="162991"/>
                </a:lnTo>
                <a:lnTo>
                  <a:pt x="529628" y="133705"/>
                </a:lnTo>
                <a:lnTo>
                  <a:pt x="500329" y="95783"/>
                </a:lnTo>
                <a:lnTo>
                  <a:pt x="481444" y="51028"/>
                </a:lnTo>
                <a:lnTo>
                  <a:pt x="474764" y="1219"/>
                </a:lnTo>
                <a:lnTo>
                  <a:pt x="474776" y="0"/>
                </a:lnTo>
                <a:lnTo>
                  <a:pt x="12" y="0"/>
                </a:lnTo>
                <a:lnTo>
                  <a:pt x="12" y="1060145"/>
                </a:lnTo>
                <a:lnTo>
                  <a:pt x="105829" y="1060145"/>
                </a:lnTo>
                <a:lnTo>
                  <a:pt x="136601" y="1053934"/>
                </a:lnTo>
                <a:lnTo>
                  <a:pt x="161734" y="1036993"/>
                </a:lnTo>
                <a:lnTo>
                  <a:pt x="178663" y="1011872"/>
                </a:lnTo>
                <a:lnTo>
                  <a:pt x="191096" y="950328"/>
                </a:lnTo>
                <a:lnTo>
                  <a:pt x="208038" y="925207"/>
                </a:lnTo>
                <a:lnTo>
                  <a:pt x="233159" y="908265"/>
                </a:lnTo>
                <a:lnTo>
                  <a:pt x="263931" y="902042"/>
                </a:lnTo>
                <a:lnTo>
                  <a:pt x="294513" y="902042"/>
                </a:lnTo>
                <a:lnTo>
                  <a:pt x="325285" y="895832"/>
                </a:lnTo>
                <a:lnTo>
                  <a:pt x="350418" y="878903"/>
                </a:lnTo>
                <a:lnTo>
                  <a:pt x="367347" y="853770"/>
                </a:lnTo>
                <a:lnTo>
                  <a:pt x="379780" y="792226"/>
                </a:lnTo>
                <a:lnTo>
                  <a:pt x="396722" y="767105"/>
                </a:lnTo>
                <a:lnTo>
                  <a:pt x="421843" y="750163"/>
                </a:lnTo>
                <a:lnTo>
                  <a:pt x="452602" y="743953"/>
                </a:lnTo>
                <a:lnTo>
                  <a:pt x="483196" y="743953"/>
                </a:lnTo>
                <a:lnTo>
                  <a:pt x="513969" y="737743"/>
                </a:lnTo>
                <a:lnTo>
                  <a:pt x="539102" y="720801"/>
                </a:lnTo>
                <a:lnTo>
                  <a:pt x="556031" y="695680"/>
                </a:lnTo>
                <a:lnTo>
                  <a:pt x="568464" y="634136"/>
                </a:lnTo>
                <a:lnTo>
                  <a:pt x="585406" y="609015"/>
                </a:lnTo>
                <a:lnTo>
                  <a:pt x="610527" y="592074"/>
                </a:lnTo>
                <a:lnTo>
                  <a:pt x="641286" y="585851"/>
                </a:lnTo>
                <a:lnTo>
                  <a:pt x="671880" y="585851"/>
                </a:lnTo>
                <a:lnTo>
                  <a:pt x="702652" y="579640"/>
                </a:lnTo>
                <a:lnTo>
                  <a:pt x="727773" y="562711"/>
                </a:lnTo>
                <a:lnTo>
                  <a:pt x="744715" y="537578"/>
                </a:lnTo>
                <a:lnTo>
                  <a:pt x="757148" y="476046"/>
                </a:lnTo>
                <a:lnTo>
                  <a:pt x="774090" y="450926"/>
                </a:lnTo>
                <a:lnTo>
                  <a:pt x="799211" y="433984"/>
                </a:lnTo>
                <a:lnTo>
                  <a:pt x="829970" y="427761"/>
                </a:lnTo>
                <a:lnTo>
                  <a:pt x="860564" y="427761"/>
                </a:lnTo>
                <a:lnTo>
                  <a:pt x="891336" y="421551"/>
                </a:lnTo>
                <a:lnTo>
                  <a:pt x="916457" y="404622"/>
                </a:lnTo>
                <a:lnTo>
                  <a:pt x="933399" y="379488"/>
                </a:lnTo>
                <a:lnTo>
                  <a:pt x="945832" y="317944"/>
                </a:lnTo>
                <a:lnTo>
                  <a:pt x="962774" y="292823"/>
                </a:lnTo>
                <a:lnTo>
                  <a:pt x="987894" y="275882"/>
                </a:lnTo>
                <a:lnTo>
                  <a:pt x="1018654" y="269671"/>
                </a:lnTo>
                <a:lnTo>
                  <a:pt x="1049248" y="269671"/>
                </a:lnTo>
                <a:lnTo>
                  <a:pt x="1080020" y="263461"/>
                </a:lnTo>
                <a:lnTo>
                  <a:pt x="1105141" y="246519"/>
                </a:lnTo>
                <a:lnTo>
                  <a:pt x="1122083" y="221399"/>
                </a:lnTo>
                <a:lnTo>
                  <a:pt x="1128712" y="188569"/>
                </a:lnTo>
                <a:lnTo>
                  <a:pt x="1134516" y="159854"/>
                </a:lnTo>
                <a:lnTo>
                  <a:pt x="1151458" y="134734"/>
                </a:lnTo>
                <a:lnTo>
                  <a:pt x="1176578" y="117792"/>
                </a:lnTo>
                <a:lnTo>
                  <a:pt x="1207338" y="111569"/>
                </a:lnTo>
                <a:lnTo>
                  <a:pt x="1237932" y="111569"/>
                </a:lnTo>
                <a:lnTo>
                  <a:pt x="1268704" y="105359"/>
                </a:lnTo>
                <a:lnTo>
                  <a:pt x="1293825" y="88430"/>
                </a:lnTo>
                <a:lnTo>
                  <a:pt x="1310767" y="63296"/>
                </a:lnTo>
                <a:lnTo>
                  <a:pt x="1316977" y="32524"/>
                </a:lnTo>
                <a:lnTo>
                  <a:pt x="1316977" y="0"/>
                </a:lnTo>
                <a:close/>
              </a:path>
              <a:path w="1320165" h="2158365">
                <a:moveTo>
                  <a:pt x="1320088" y="1877529"/>
                </a:moveTo>
                <a:lnTo>
                  <a:pt x="1301623" y="1832508"/>
                </a:lnTo>
                <a:lnTo>
                  <a:pt x="1276807" y="1788096"/>
                </a:lnTo>
                <a:lnTo>
                  <a:pt x="1247127" y="1744446"/>
                </a:lnTo>
                <a:lnTo>
                  <a:pt x="1214043" y="1701711"/>
                </a:lnTo>
                <a:lnTo>
                  <a:pt x="1179042" y="1660067"/>
                </a:lnTo>
                <a:lnTo>
                  <a:pt x="1109141" y="1580692"/>
                </a:lnTo>
                <a:lnTo>
                  <a:pt x="1078522" y="1544866"/>
                </a:lnTo>
                <a:lnTo>
                  <a:pt x="1049172" y="1507642"/>
                </a:lnTo>
                <a:lnTo>
                  <a:pt x="1020673" y="1462989"/>
                </a:lnTo>
                <a:lnTo>
                  <a:pt x="997953" y="1416240"/>
                </a:lnTo>
                <a:lnTo>
                  <a:pt x="979449" y="1368056"/>
                </a:lnTo>
                <a:lnTo>
                  <a:pt x="963625" y="1319123"/>
                </a:lnTo>
                <a:lnTo>
                  <a:pt x="948944" y="1270114"/>
                </a:lnTo>
                <a:lnTo>
                  <a:pt x="933869" y="1221714"/>
                </a:lnTo>
                <a:lnTo>
                  <a:pt x="916863" y="1174610"/>
                </a:lnTo>
                <a:lnTo>
                  <a:pt x="896366" y="1129461"/>
                </a:lnTo>
                <a:lnTo>
                  <a:pt x="870851" y="1086967"/>
                </a:lnTo>
                <a:lnTo>
                  <a:pt x="843889" y="1055624"/>
                </a:lnTo>
                <a:lnTo>
                  <a:pt x="811237" y="1029766"/>
                </a:lnTo>
                <a:lnTo>
                  <a:pt x="774052" y="1009510"/>
                </a:lnTo>
                <a:lnTo>
                  <a:pt x="733463" y="994968"/>
                </a:lnTo>
                <a:lnTo>
                  <a:pt x="690638" y="986243"/>
                </a:lnTo>
                <a:lnTo>
                  <a:pt x="646722" y="983449"/>
                </a:lnTo>
                <a:lnTo>
                  <a:pt x="602869" y="986688"/>
                </a:lnTo>
                <a:lnTo>
                  <a:pt x="560209" y="996061"/>
                </a:lnTo>
                <a:lnTo>
                  <a:pt x="519899" y="1011694"/>
                </a:lnTo>
                <a:lnTo>
                  <a:pt x="483108" y="1033678"/>
                </a:lnTo>
                <a:lnTo>
                  <a:pt x="450951" y="1062139"/>
                </a:lnTo>
                <a:lnTo>
                  <a:pt x="407174" y="1107998"/>
                </a:lnTo>
                <a:lnTo>
                  <a:pt x="381673" y="1147749"/>
                </a:lnTo>
                <a:lnTo>
                  <a:pt x="372389" y="1182293"/>
                </a:lnTo>
                <a:lnTo>
                  <a:pt x="377291" y="1212570"/>
                </a:lnTo>
                <a:lnTo>
                  <a:pt x="394309" y="1239507"/>
                </a:lnTo>
                <a:lnTo>
                  <a:pt x="391375" y="1247343"/>
                </a:lnTo>
                <a:lnTo>
                  <a:pt x="383984" y="1284681"/>
                </a:lnTo>
                <a:lnTo>
                  <a:pt x="368274" y="1286560"/>
                </a:lnTo>
                <a:lnTo>
                  <a:pt x="361683" y="1287043"/>
                </a:lnTo>
                <a:lnTo>
                  <a:pt x="356743" y="1292796"/>
                </a:lnTo>
                <a:lnTo>
                  <a:pt x="362750" y="1367066"/>
                </a:lnTo>
                <a:lnTo>
                  <a:pt x="367677" y="1371434"/>
                </a:lnTo>
                <a:lnTo>
                  <a:pt x="374764" y="1372082"/>
                </a:lnTo>
                <a:lnTo>
                  <a:pt x="375945" y="1372438"/>
                </a:lnTo>
                <a:lnTo>
                  <a:pt x="377202" y="1373047"/>
                </a:lnTo>
                <a:lnTo>
                  <a:pt x="378015" y="1462989"/>
                </a:lnTo>
                <a:lnTo>
                  <a:pt x="378117" y="1474254"/>
                </a:lnTo>
                <a:lnTo>
                  <a:pt x="379361" y="1481150"/>
                </a:lnTo>
                <a:lnTo>
                  <a:pt x="382752" y="1487081"/>
                </a:lnTo>
                <a:lnTo>
                  <a:pt x="387896" y="1491551"/>
                </a:lnTo>
                <a:lnTo>
                  <a:pt x="394423" y="1494116"/>
                </a:lnTo>
                <a:lnTo>
                  <a:pt x="415048" y="1489278"/>
                </a:lnTo>
                <a:lnTo>
                  <a:pt x="417118" y="1489710"/>
                </a:lnTo>
                <a:lnTo>
                  <a:pt x="418884" y="1491094"/>
                </a:lnTo>
                <a:lnTo>
                  <a:pt x="445770" y="1548155"/>
                </a:lnTo>
                <a:lnTo>
                  <a:pt x="458355" y="1564259"/>
                </a:lnTo>
                <a:lnTo>
                  <a:pt x="475843" y="1573085"/>
                </a:lnTo>
                <a:lnTo>
                  <a:pt x="495414" y="1573872"/>
                </a:lnTo>
                <a:lnTo>
                  <a:pt x="514235" y="1565910"/>
                </a:lnTo>
                <a:lnTo>
                  <a:pt x="545782" y="1547114"/>
                </a:lnTo>
                <a:lnTo>
                  <a:pt x="548894" y="1544866"/>
                </a:lnTo>
                <a:lnTo>
                  <a:pt x="552958" y="1545729"/>
                </a:lnTo>
                <a:lnTo>
                  <a:pt x="589673" y="1735937"/>
                </a:lnTo>
                <a:lnTo>
                  <a:pt x="496443" y="1776857"/>
                </a:lnTo>
                <a:lnTo>
                  <a:pt x="477469" y="1784299"/>
                </a:lnTo>
                <a:lnTo>
                  <a:pt x="476999" y="1785645"/>
                </a:lnTo>
                <a:lnTo>
                  <a:pt x="33185" y="1863369"/>
                </a:lnTo>
                <a:lnTo>
                  <a:pt x="0" y="1861502"/>
                </a:lnTo>
                <a:lnTo>
                  <a:pt x="0" y="2127415"/>
                </a:lnTo>
                <a:lnTo>
                  <a:pt x="8178" y="2128596"/>
                </a:lnTo>
                <a:lnTo>
                  <a:pt x="16421" y="2129396"/>
                </a:lnTo>
                <a:lnTo>
                  <a:pt x="442048" y="2150224"/>
                </a:lnTo>
                <a:lnTo>
                  <a:pt x="441007" y="2158149"/>
                </a:lnTo>
                <a:lnTo>
                  <a:pt x="1252397" y="2158149"/>
                </a:lnTo>
                <a:lnTo>
                  <a:pt x="1252283" y="2156422"/>
                </a:lnTo>
                <a:lnTo>
                  <a:pt x="1252181" y="2154644"/>
                </a:lnTo>
                <a:lnTo>
                  <a:pt x="1247051" y="2098624"/>
                </a:lnTo>
                <a:lnTo>
                  <a:pt x="1239443" y="2047049"/>
                </a:lnTo>
                <a:lnTo>
                  <a:pt x="1238948" y="2035060"/>
                </a:lnTo>
                <a:lnTo>
                  <a:pt x="1237970" y="2023122"/>
                </a:lnTo>
                <a:lnTo>
                  <a:pt x="1236624" y="2012276"/>
                </a:lnTo>
                <a:lnTo>
                  <a:pt x="1236497" y="2011273"/>
                </a:lnTo>
                <a:lnTo>
                  <a:pt x="1234554" y="1999500"/>
                </a:lnTo>
                <a:lnTo>
                  <a:pt x="1238440" y="2006104"/>
                </a:lnTo>
                <a:lnTo>
                  <a:pt x="1267193" y="2049208"/>
                </a:lnTo>
                <a:lnTo>
                  <a:pt x="1305636" y="2075370"/>
                </a:lnTo>
                <a:lnTo>
                  <a:pt x="1320088" y="2059571"/>
                </a:lnTo>
                <a:lnTo>
                  <a:pt x="1320088" y="1999500"/>
                </a:lnTo>
                <a:lnTo>
                  <a:pt x="1320088" y="1877529"/>
                </a:lnTo>
                <a:close/>
              </a:path>
            </a:pathLst>
          </a:custGeom>
          <a:solidFill>
            <a:srgbClr val="528ECB"/>
          </a:solidFill>
        </p:spPr>
        <p:txBody>
          <a:bodyPr wrap="square" lIns="0" tIns="0" rIns="0" bIns="0" rtlCol="0"/>
          <a:lstStyle/>
          <a:p>
            <a:endParaRPr/>
          </a:p>
        </p:txBody>
      </p:sp>
      <p:sp>
        <p:nvSpPr>
          <p:cNvPr id="336" name="bg object 336"/>
          <p:cNvSpPr/>
          <p:nvPr/>
        </p:nvSpPr>
        <p:spPr>
          <a:xfrm>
            <a:off x="9586887" y="1747519"/>
            <a:ext cx="247650" cy="300990"/>
          </a:xfrm>
          <a:custGeom>
            <a:avLst/>
            <a:gdLst/>
            <a:ahLst/>
            <a:cxnLst/>
            <a:rect l="l" t="t" r="r" b="b"/>
            <a:pathLst>
              <a:path w="247650" h="300989">
                <a:moveTo>
                  <a:pt x="14897" y="52057"/>
                </a:moveTo>
                <a:lnTo>
                  <a:pt x="14249" y="50228"/>
                </a:lnTo>
                <a:lnTo>
                  <a:pt x="6451" y="53162"/>
                </a:lnTo>
                <a:lnTo>
                  <a:pt x="7035" y="54851"/>
                </a:lnTo>
                <a:lnTo>
                  <a:pt x="14897" y="52057"/>
                </a:lnTo>
                <a:close/>
              </a:path>
              <a:path w="247650" h="300989">
                <a:moveTo>
                  <a:pt x="20421" y="5715"/>
                </a:moveTo>
                <a:lnTo>
                  <a:pt x="17932" y="0"/>
                </a:lnTo>
                <a:lnTo>
                  <a:pt x="15024" y="3225"/>
                </a:lnTo>
                <a:lnTo>
                  <a:pt x="11785" y="4978"/>
                </a:lnTo>
                <a:lnTo>
                  <a:pt x="8432" y="889"/>
                </a:lnTo>
                <a:lnTo>
                  <a:pt x="7112" y="901"/>
                </a:lnTo>
                <a:lnTo>
                  <a:pt x="5118" y="469"/>
                </a:lnTo>
                <a:lnTo>
                  <a:pt x="4711" y="1092"/>
                </a:lnTo>
                <a:lnTo>
                  <a:pt x="3111" y="3530"/>
                </a:lnTo>
                <a:lnTo>
                  <a:pt x="1689" y="6210"/>
                </a:lnTo>
                <a:lnTo>
                  <a:pt x="0" y="12001"/>
                </a:lnTo>
                <a:lnTo>
                  <a:pt x="2578" y="16598"/>
                </a:lnTo>
                <a:lnTo>
                  <a:pt x="6769" y="18122"/>
                </a:lnTo>
                <a:lnTo>
                  <a:pt x="8407" y="18262"/>
                </a:lnTo>
                <a:lnTo>
                  <a:pt x="10147" y="18618"/>
                </a:lnTo>
                <a:lnTo>
                  <a:pt x="16929" y="13995"/>
                </a:lnTo>
                <a:lnTo>
                  <a:pt x="20231" y="10045"/>
                </a:lnTo>
                <a:lnTo>
                  <a:pt x="20421" y="5715"/>
                </a:lnTo>
                <a:close/>
              </a:path>
              <a:path w="247650" h="300989">
                <a:moveTo>
                  <a:pt x="27495" y="48615"/>
                </a:moveTo>
                <a:lnTo>
                  <a:pt x="27444" y="45148"/>
                </a:lnTo>
                <a:lnTo>
                  <a:pt x="26111" y="43014"/>
                </a:lnTo>
                <a:lnTo>
                  <a:pt x="25323" y="40855"/>
                </a:lnTo>
                <a:lnTo>
                  <a:pt x="22682" y="41275"/>
                </a:lnTo>
                <a:lnTo>
                  <a:pt x="22275" y="43484"/>
                </a:lnTo>
                <a:lnTo>
                  <a:pt x="21463" y="45720"/>
                </a:lnTo>
                <a:lnTo>
                  <a:pt x="21615" y="47891"/>
                </a:lnTo>
                <a:lnTo>
                  <a:pt x="21691" y="49060"/>
                </a:lnTo>
                <a:lnTo>
                  <a:pt x="23393" y="50126"/>
                </a:lnTo>
                <a:lnTo>
                  <a:pt x="24371" y="51244"/>
                </a:lnTo>
                <a:lnTo>
                  <a:pt x="25476" y="49936"/>
                </a:lnTo>
                <a:lnTo>
                  <a:pt x="27495" y="48615"/>
                </a:lnTo>
                <a:close/>
              </a:path>
              <a:path w="247650" h="300989">
                <a:moveTo>
                  <a:pt x="59423" y="116039"/>
                </a:moveTo>
                <a:lnTo>
                  <a:pt x="58470" y="114998"/>
                </a:lnTo>
                <a:lnTo>
                  <a:pt x="57962" y="114947"/>
                </a:lnTo>
                <a:lnTo>
                  <a:pt x="57467" y="114909"/>
                </a:lnTo>
                <a:lnTo>
                  <a:pt x="56908" y="115671"/>
                </a:lnTo>
                <a:lnTo>
                  <a:pt x="56222" y="116205"/>
                </a:lnTo>
                <a:lnTo>
                  <a:pt x="57277" y="117500"/>
                </a:lnTo>
                <a:lnTo>
                  <a:pt x="57734" y="118033"/>
                </a:lnTo>
                <a:lnTo>
                  <a:pt x="58293" y="117449"/>
                </a:lnTo>
                <a:lnTo>
                  <a:pt x="58991" y="116928"/>
                </a:lnTo>
                <a:lnTo>
                  <a:pt x="59321" y="116230"/>
                </a:lnTo>
                <a:lnTo>
                  <a:pt x="59423" y="116039"/>
                </a:lnTo>
                <a:close/>
              </a:path>
              <a:path w="247650" h="300989">
                <a:moveTo>
                  <a:pt x="61112" y="108572"/>
                </a:moveTo>
                <a:lnTo>
                  <a:pt x="58216" y="107861"/>
                </a:lnTo>
                <a:lnTo>
                  <a:pt x="56769" y="107492"/>
                </a:lnTo>
                <a:lnTo>
                  <a:pt x="56667" y="108267"/>
                </a:lnTo>
                <a:lnTo>
                  <a:pt x="56578" y="109042"/>
                </a:lnTo>
                <a:lnTo>
                  <a:pt x="56476" y="109816"/>
                </a:lnTo>
                <a:lnTo>
                  <a:pt x="60782" y="110236"/>
                </a:lnTo>
                <a:lnTo>
                  <a:pt x="60883" y="109689"/>
                </a:lnTo>
                <a:lnTo>
                  <a:pt x="61112" y="108572"/>
                </a:lnTo>
                <a:close/>
              </a:path>
              <a:path w="247650" h="300989">
                <a:moveTo>
                  <a:pt x="62865" y="48234"/>
                </a:moveTo>
                <a:lnTo>
                  <a:pt x="62077" y="47548"/>
                </a:lnTo>
                <a:lnTo>
                  <a:pt x="61531" y="46748"/>
                </a:lnTo>
                <a:lnTo>
                  <a:pt x="61163" y="46824"/>
                </a:lnTo>
                <a:lnTo>
                  <a:pt x="60642" y="46926"/>
                </a:lnTo>
                <a:lnTo>
                  <a:pt x="60159" y="47625"/>
                </a:lnTo>
                <a:lnTo>
                  <a:pt x="59855" y="48183"/>
                </a:lnTo>
                <a:lnTo>
                  <a:pt x="59766" y="48336"/>
                </a:lnTo>
                <a:lnTo>
                  <a:pt x="60439" y="49199"/>
                </a:lnTo>
                <a:lnTo>
                  <a:pt x="60693" y="49174"/>
                </a:lnTo>
                <a:lnTo>
                  <a:pt x="61302" y="49085"/>
                </a:lnTo>
                <a:lnTo>
                  <a:pt x="61887" y="48679"/>
                </a:lnTo>
                <a:lnTo>
                  <a:pt x="62865" y="48234"/>
                </a:lnTo>
                <a:close/>
              </a:path>
              <a:path w="247650" h="300989">
                <a:moveTo>
                  <a:pt x="65239" y="33528"/>
                </a:moveTo>
                <a:lnTo>
                  <a:pt x="61798" y="32486"/>
                </a:lnTo>
                <a:lnTo>
                  <a:pt x="60083" y="31953"/>
                </a:lnTo>
                <a:lnTo>
                  <a:pt x="59753" y="32867"/>
                </a:lnTo>
                <a:lnTo>
                  <a:pt x="59601" y="33337"/>
                </a:lnTo>
                <a:lnTo>
                  <a:pt x="61315" y="33883"/>
                </a:lnTo>
                <a:lnTo>
                  <a:pt x="63030" y="34442"/>
                </a:lnTo>
                <a:lnTo>
                  <a:pt x="64744" y="34988"/>
                </a:lnTo>
                <a:lnTo>
                  <a:pt x="65239" y="33528"/>
                </a:lnTo>
                <a:close/>
              </a:path>
              <a:path w="247650" h="300989">
                <a:moveTo>
                  <a:pt x="80543" y="19951"/>
                </a:moveTo>
                <a:lnTo>
                  <a:pt x="78447" y="16408"/>
                </a:lnTo>
                <a:lnTo>
                  <a:pt x="76568" y="13995"/>
                </a:lnTo>
                <a:lnTo>
                  <a:pt x="69888" y="17513"/>
                </a:lnTo>
                <a:lnTo>
                  <a:pt x="69189" y="20459"/>
                </a:lnTo>
                <a:lnTo>
                  <a:pt x="71196" y="24739"/>
                </a:lnTo>
                <a:lnTo>
                  <a:pt x="80543" y="19951"/>
                </a:lnTo>
                <a:close/>
              </a:path>
              <a:path w="247650" h="300989">
                <a:moveTo>
                  <a:pt x="85090" y="38684"/>
                </a:moveTo>
                <a:lnTo>
                  <a:pt x="84950" y="36449"/>
                </a:lnTo>
                <a:lnTo>
                  <a:pt x="75412" y="33705"/>
                </a:lnTo>
                <a:lnTo>
                  <a:pt x="79476" y="41656"/>
                </a:lnTo>
                <a:lnTo>
                  <a:pt x="85090" y="38684"/>
                </a:lnTo>
                <a:close/>
              </a:path>
              <a:path w="247650" h="300989">
                <a:moveTo>
                  <a:pt x="90538" y="69519"/>
                </a:moveTo>
                <a:lnTo>
                  <a:pt x="89979" y="67030"/>
                </a:lnTo>
                <a:lnTo>
                  <a:pt x="87934" y="66154"/>
                </a:lnTo>
                <a:lnTo>
                  <a:pt x="86652" y="65100"/>
                </a:lnTo>
                <a:lnTo>
                  <a:pt x="85852" y="66243"/>
                </a:lnTo>
                <a:lnTo>
                  <a:pt x="84315" y="67475"/>
                </a:lnTo>
                <a:lnTo>
                  <a:pt x="84582" y="69977"/>
                </a:lnTo>
                <a:lnTo>
                  <a:pt x="85979" y="71297"/>
                </a:lnTo>
                <a:lnTo>
                  <a:pt x="87591" y="73875"/>
                </a:lnTo>
                <a:lnTo>
                  <a:pt x="88988" y="71158"/>
                </a:lnTo>
                <a:lnTo>
                  <a:pt x="90538" y="69519"/>
                </a:lnTo>
                <a:close/>
              </a:path>
              <a:path w="247650" h="300989">
                <a:moveTo>
                  <a:pt x="98336" y="59842"/>
                </a:moveTo>
                <a:lnTo>
                  <a:pt x="96443" y="50114"/>
                </a:lnTo>
                <a:lnTo>
                  <a:pt x="92100" y="56997"/>
                </a:lnTo>
                <a:lnTo>
                  <a:pt x="86347" y="56286"/>
                </a:lnTo>
                <a:lnTo>
                  <a:pt x="86347" y="64414"/>
                </a:lnTo>
                <a:lnTo>
                  <a:pt x="91186" y="60426"/>
                </a:lnTo>
                <a:lnTo>
                  <a:pt x="98336" y="59842"/>
                </a:lnTo>
                <a:close/>
              </a:path>
              <a:path w="247650" h="300989">
                <a:moveTo>
                  <a:pt x="98806" y="31013"/>
                </a:moveTo>
                <a:lnTo>
                  <a:pt x="92494" y="30937"/>
                </a:lnTo>
                <a:lnTo>
                  <a:pt x="92379" y="27101"/>
                </a:lnTo>
                <a:lnTo>
                  <a:pt x="97536" y="24206"/>
                </a:lnTo>
                <a:lnTo>
                  <a:pt x="93281" y="18364"/>
                </a:lnTo>
                <a:lnTo>
                  <a:pt x="86156" y="21183"/>
                </a:lnTo>
                <a:lnTo>
                  <a:pt x="85534" y="23837"/>
                </a:lnTo>
                <a:lnTo>
                  <a:pt x="90068" y="35610"/>
                </a:lnTo>
                <a:lnTo>
                  <a:pt x="89827" y="40741"/>
                </a:lnTo>
                <a:lnTo>
                  <a:pt x="90589" y="46482"/>
                </a:lnTo>
                <a:lnTo>
                  <a:pt x="98806" y="31013"/>
                </a:lnTo>
                <a:close/>
              </a:path>
              <a:path w="247650" h="300989">
                <a:moveTo>
                  <a:pt x="109778" y="105879"/>
                </a:moveTo>
                <a:lnTo>
                  <a:pt x="107149" y="99301"/>
                </a:lnTo>
                <a:lnTo>
                  <a:pt x="100761" y="104952"/>
                </a:lnTo>
                <a:lnTo>
                  <a:pt x="97155" y="110172"/>
                </a:lnTo>
                <a:lnTo>
                  <a:pt x="96151" y="115417"/>
                </a:lnTo>
                <a:lnTo>
                  <a:pt x="97574" y="121158"/>
                </a:lnTo>
                <a:lnTo>
                  <a:pt x="106781" y="118008"/>
                </a:lnTo>
                <a:lnTo>
                  <a:pt x="105752" y="111912"/>
                </a:lnTo>
                <a:lnTo>
                  <a:pt x="109778" y="105879"/>
                </a:lnTo>
                <a:close/>
              </a:path>
              <a:path w="247650" h="300989">
                <a:moveTo>
                  <a:pt x="109905" y="159727"/>
                </a:moveTo>
                <a:lnTo>
                  <a:pt x="107734" y="158000"/>
                </a:lnTo>
                <a:lnTo>
                  <a:pt x="107403" y="158191"/>
                </a:lnTo>
                <a:lnTo>
                  <a:pt x="106248" y="158864"/>
                </a:lnTo>
                <a:lnTo>
                  <a:pt x="105448" y="160121"/>
                </a:lnTo>
                <a:lnTo>
                  <a:pt x="104127" y="161582"/>
                </a:lnTo>
                <a:lnTo>
                  <a:pt x="105613" y="162560"/>
                </a:lnTo>
                <a:lnTo>
                  <a:pt x="107188" y="163906"/>
                </a:lnTo>
                <a:lnTo>
                  <a:pt x="108470" y="162788"/>
                </a:lnTo>
                <a:lnTo>
                  <a:pt x="109435" y="161518"/>
                </a:lnTo>
                <a:lnTo>
                  <a:pt x="109905" y="159727"/>
                </a:lnTo>
                <a:close/>
              </a:path>
              <a:path w="247650" h="300989">
                <a:moveTo>
                  <a:pt x="113525" y="14020"/>
                </a:moveTo>
                <a:lnTo>
                  <a:pt x="112826" y="8089"/>
                </a:lnTo>
                <a:lnTo>
                  <a:pt x="108369" y="9969"/>
                </a:lnTo>
                <a:lnTo>
                  <a:pt x="105130" y="9474"/>
                </a:lnTo>
                <a:lnTo>
                  <a:pt x="102082" y="9017"/>
                </a:lnTo>
                <a:lnTo>
                  <a:pt x="101422" y="10706"/>
                </a:lnTo>
                <a:lnTo>
                  <a:pt x="101714" y="14020"/>
                </a:lnTo>
                <a:lnTo>
                  <a:pt x="113525" y="14020"/>
                </a:lnTo>
                <a:close/>
              </a:path>
              <a:path w="247650" h="300989">
                <a:moveTo>
                  <a:pt x="113652" y="84150"/>
                </a:moveTo>
                <a:lnTo>
                  <a:pt x="112318" y="81889"/>
                </a:lnTo>
                <a:lnTo>
                  <a:pt x="110883" y="80073"/>
                </a:lnTo>
                <a:lnTo>
                  <a:pt x="107937" y="82638"/>
                </a:lnTo>
                <a:lnTo>
                  <a:pt x="108000" y="85598"/>
                </a:lnTo>
                <a:lnTo>
                  <a:pt x="108724" y="86118"/>
                </a:lnTo>
                <a:lnTo>
                  <a:pt x="111125" y="87896"/>
                </a:lnTo>
                <a:lnTo>
                  <a:pt x="112369" y="85813"/>
                </a:lnTo>
                <a:lnTo>
                  <a:pt x="113652" y="84150"/>
                </a:lnTo>
                <a:close/>
              </a:path>
              <a:path w="247650" h="300989">
                <a:moveTo>
                  <a:pt x="114414" y="136207"/>
                </a:moveTo>
                <a:lnTo>
                  <a:pt x="114249" y="129997"/>
                </a:lnTo>
                <a:lnTo>
                  <a:pt x="103886" y="137388"/>
                </a:lnTo>
                <a:lnTo>
                  <a:pt x="112623" y="137502"/>
                </a:lnTo>
                <a:lnTo>
                  <a:pt x="114414" y="136207"/>
                </a:lnTo>
                <a:close/>
              </a:path>
              <a:path w="247650" h="300989">
                <a:moveTo>
                  <a:pt x="114973" y="101358"/>
                </a:moveTo>
                <a:lnTo>
                  <a:pt x="114261" y="100418"/>
                </a:lnTo>
                <a:lnTo>
                  <a:pt x="113931" y="99555"/>
                </a:lnTo>
                <a:lnTo>
                  <a:pt x="112153" y="98488"/>
                </a:lnTo>
                <a:lnTo>
                  <a:pt x="111798" y="99479"/>
                </a:lnTo>
                <a:lnTo>
                  <a:pt x="111061" y="100533"/>
                </a:lnTo>
                <a:lnTo>
                  <a:pt x="111379" y="102425"/>
                </a:lnTo>
                <a:lnTo>
                  <a:pt x="112356" y="103289"/>
                </a:lnTo>
                <a:lnTo>
                  <a:pt x="112979" y="104216"/>
                </a:lnTo>
                <a:lnTo>
                  <a:pt x="113626" y="103517"/>
                </a:lnTo>
                <a:lnTo>
                  <a:pt x="114642" y="102908"/>
                </a:lnTo>
                <a:lnTo>
                  <a:pt x="114973" y="101358"/>
                </a:lnTo>
                <a:close/>
              </a:path>
              <a:path w="247650" h="300989">
                <a:moveTo>
                  <a:pt x="118211" y="55346"/>
                </a:moveTo>
                <a:lnTo>
                  <a:pt x="117195" y="52349"/>
                </a:lnTo>
                <a:lnTo>
                  <a:pt x="116547" y="49542"/>
                </a:lnTo>
                <a:lnTo>
                  <a:pt x="112877" y="50927"/>
                </a:lnTo>
                <a:lnTo>
                  <a:pt x="112001" y="51257"/>
                </a:lnTo>
                <a:lnTo>
                  <a:pt x="111125" y="53835"/>
                </a:lnTo>
                <a:lnTo>
                  <a:pt x="113182" y="58915"/>
                </a:lnTo>
                <a:lnTo>
                  <a:pt x="115506" y="56565"/>
                </a:lnTo>
                <a:lnTo>
                  <a:pt x="118211" y="55346"/>
                </a:lnTo>
                <a:close/>
              </a:path>
              <a:path w="247650" h="300989">
                <a:moveTo>
                  <a:pt x="126834" y="152107"/>
                </a:moveTo>
                <a:lnTo>
                  <a:pt x="126568" y="149987"/>
                </a:lnTo>
                <a:lnTo>
                  <a:pt x="126568" y="147802"/>
                </a:lnTo>
                <a:lnTo>
                  <a:pt x="119951" y="147802"/>
                </a:lnTo>
                <a:lnTo>
                  <a:pt x="120396" y="149809"/>
                </a:lnTo>
                <a:lnTo>
                  <a:pt x="120688" y="152158"/>
                </a:lnTo>
                <a:lnTo>
                  <a:pt x="121818" y="155295"/>
                </a:lnTo>
                <a:lnTo>
                  <a:pt x="123202" y="156540"/>
                </a:lnTo>
                <a:lnTo>
                  <a:pt x="124040" y="156489"/>
                </a:lnTo>
                <a:lnTo>
                  <a:pt x="124929" y="156425"/>
                </a:lnTo>
                <a:lnTo>
                  <a:pt x="126276" y="155079"/>
                </a:lnTo>
                <a:lnTo>
                  <a:pt x="126834" y="152107"/>
                </a:lnTo>
                <a:close/>
              </a:path>
              <a:path w="247650" h="300989">
                <a:moveTo>
                  <a:pt x="127152" y="107950"/>
                </a:moveTo>
                <a:lnTo>
                  <a:pt x="126238" y="107010"/>
                </a:lnTo>
                <a:lnTo>
                  <a:pt x="125780" y="106464"/>
                </a:lnTo>
                <a:lnTo>
                  <a:pt x="122707" y="109220"/>
                </a:lnTo>
                <a:lnTo>
                  <a:pt x="124333" y="110794"/>
                </a:lnTo>
                <a:lnTo>
                  <a:pt x="125272" y="109905"/>
                </a:lnTo>
                <a:lnTo>
                  <a:pt x="126250" y="109054"/>
                </a:lnTo>
                <a:lnTo>
                  <a:pt x="127063" y="108064"/>
                </a:lnTo>
                <a:close/>
              </a:path>
              <a:path w="247650" h="300989">
                <a:moveTo>
                  <a:pt x="128028" y="44665"/>
                </a:moveTo>
                <a:lnTo>
                  <a:pt x="127457" y="37782"/>
                </a:lnTo>
                <a:lnTo>
                  <a:pt x="123596" y="41732"/>
                </a:lnTo>
                <a:lnTo>
                  <a:pt x="126352" y="43053"/>
                </a:lnTo>
                <a:lnTo>
                  <a:pt x="128028" y="44665"/>
                </a:lnTo>
                <a:close/>
              </a:path>
              <a:path w="247650" h="300989">
                <a:moveTo>
                  <a:pt x="128397" y="135369"/>
                </a:moveTo>
                <a:lnTo>
                  <a:pt x="127825" y="134251"/>
                </a:lnTo>
                <a:lnTo>
                  <a:pt x="127241" y="133184"/>
                </a:lnTo>
                <a:lnTo>
                  <a:pt x="126390" y="132473"/>
                </a:lnTo>
                <a:lnTo>
                  <a:pt x="126174" y="132283"/>
                </a:lnTo>
                <a:lnTo>
                  <a:pt x="124980" y="133248"/>
                </a:lnTo>
                <a:lnTo>
                  <a:pt x="123444" y="134137"/>
                </a:lnTo>
                <a:lnTo>
                  <a:pt x="125006" y="135255"/>
                </a:lnTo>
                <a:lnTo>
                  <a:pt x="125806" y="136042"/>
                </a:lnTo>
                <a:lnTo>
                  <a:pt x="127127" y="136512"/>
                </a:lnTo>
                <a:lnTo>
                  <a:pt x="128397" y="135369"/>
                </a:lnTo>
                <a:close/>
              </a:path>
              <a:path w="247650" h="300989">
                <a:moveTo>
                  <a:pt x="129032" y="173024"/>
                </a:moveTo>
                <a:lnTo>
                  <a:pt x="128003" y="172326"/>
                </a:lnTo>
                <a:lnTo>
                  <a:pt x="127000" y="171577"/>
                </a:lnTo>
                <a:lnTo>
                  <a:pt x="125895" y="171030"/>
                </a:lnTo>
                <a:lnTo>
                  <a:pt x="125755" y="170967"/>
                </a:lnTo>
                <a:lnTo>
                  <a:pt x="125056" y="172059"/>
                </a:lnTo>
                <a:lnTo>
                  <a:pt x="124612" y="172605"/>
                </a:lnTo>
                <a:lnTo>
                  <a:pt x="128308" y="174244"/>
                </a:lnTo>
                <a:lnTo>
                  <a:pt x="129032" y="173024"/>
                </a:lnTo>
                <a:close/>
              </a:path>
              <a:path w="247650" h="300989">
                <a:moveTo>
                  <a:pt x="130060" y="92354"/>
                </a:moveTo>
                <a:lnTo>
                  <a:pt x="128790" y="90220"/>
                </a:lnTo>
                <a:lnTo>
                  <a:pt x="125514" y="89319"/>
                </a:lnTo>
                <a:lnTo>
                  <a:pt x="124802" y="89128"/>
                </a:lnTo>
                <a:lnTo>
                  <a:pt x="122910" y="90512"/>
                </a:lnTo>
                <a:lnTo>
                  <a:pt x="122148" y="95580"/>
                </a:lnTo>
                <a:lnTo>
                  <a:pt x="125336" y="95465"/>
                </a:lnTo>
                <a:lnTo>
                  <a:pt x="128333" y="96100"/>
                </a:lnTo>
                <a:lnTo>
                  <a:pt x="130060" y="92354"/>
                </a:lnTo>
                <a:close/>
              </a:path>
              <a:path w="247650" h="300989">
                <a:moveTo>
                  <a:pt x="131978" y="115227"/>
                </a:moveTo>
                <a:lnTo>
                  <a:pt x="129540" y="113792"/>
                </a:lnTo>
                <a:lnTo>
                  <a:pt x="129260" y="114160"/>
                </a:lnTo>
                <a:lnTo>
                  <a:pt x="128993" y="114528"/>
                </a:lnTo>
                <a:lnTo>
                  <a:pt x="128727" y="114884"/>
                </a:lnTo>
                <a:lnTo>
                  <a:pt x="129552" y="115392"/>
                </a:lnTo>
                <a:lnTo>
                  <a:pt x="130352" y="115912"/>
                </a:lnTo>
                <a:lnTo>
                  <a:pt x="131216" y="116332"/>
                </a:lnTo>
                <a:lnTo>
                  <a:pt x="131711" y="115620"/>
                </a:lnTo>
                <a:lnTo>
                  <a:pt x="131978" y="115227"/>
                </a:lnTo>
                <a:close/>
              </a:path>
              <a:path w="247650" h="300989">
                <a:moveTo>
                  <a:pt x="132651" y="100088"/>
                </a:moveTo>
                <a:lnTo>
                  <a:pt x="130086" y="99885"/>
                </a:lnTo>
                <a:lnTo>
                  <a:pt x="128803" y="99796"/>
                </a:lnTo>
                <a:lnTo>
                  <a:pt x="128765" y="100304"/>
                </a:lnTo>
                <a:lnTo>
                  <a:pt x="128739" y="100825"/>
                </a:lnTo>
                <a:lnTo>
                  <a:pt x="128701" y="101346"/>
                </a:lnTo>
                <a:lnTo>
                  <a:pt x="129946" y="101422"/>
                </a:lnTo>
                <a:lnTo>
                  <a:pt x="131203" y="101523"/>
                </a:lnTo>
                <a:lnTo>
                  <a:pt x="132511" y="101511"/>
                </a:lnTo>
                <a:lnTo>
                  <a:pt x="132588" y="100584"/>
                </a:lnTo>
                <a:lnTo>
                  <a:pt x="132651" y="100088"/>
                </a:lnTo>
                <a:close/>
              </a:path>
              <a:path w="247650" h="300989">
                <a:moveTo>
                  <a:pt x="133934" y="59982"/>
                </a:moveTo>
                <a:lnTo>
                  <a:pt x="132829" y="59359"/>
                </a:lnTo>
                <a:lnTo>
                  <a:pt x="131749" y="58508"/>
                </a:lnTo>
                <a:lnTo>
                  <a:pt x="131229" y="59969"/>
                </a:lnTo>
                <a:lnTo>
                  <a:pt x="130721" y="61023"/>
                </a:lnTo>
                <a:lnTo>
                  <a:pt x="130530" y="62395"/>
                </a:lnTo>
                <a:lnTo>
                  <a:pt x="131648" y="62839"/>
                </a:lnTo>
                <a:lnTo>
                  <a:pt x="132245" y="63195"/>
                </a:lnTo>
                <a:lnTo>
                  <a:pt x="132816" y="62204"/>
                </a:lnTo>
                <a:lnTo>
                  <a:pt x="133489" y="61252"/>
                </a:lnTo>
                <a:lnTo>
                  <a:pt x="133934" y="59982"/>
                </a:lnTo>
                <a:close/>
              </a:path>
              <a:path w="247650" h="300989">
                <a:moveTo>
                  <a:pt x="134162" y="25171"/>
                </a:moveTo>
                <a:lnTo>
                  <a:pt x="127393" y="25793"/>
                </a:lnTo>
                <a:lnTo>
                  <a:pt x="121513" y="26619"/>
                </a:lnTo>
                <a:lnTo>
                  <a:pt x="109029" y="27025"/>
                </a:lnTo>
                <a:lnTo>
                  <a:pt x="107696" y="28460"/>
                </a:lnTo>
                <a:lnTo>
                  <a:pt x="108826" y="35839"/>
                </a:lnTo>
                <a:lnTo>
                  <a:pt x="115709" y="34899"/>
                </a:lnTo>
                <a:lnTo>
                  <a:pt x="122656" y="34251"/>
                </a:lnTo>
                <a:lnTo>
                  <a:pt x="133718" y="32092"/>
                </a:lnTo>
                <a:lnTo>
                  <a:pt x="133896" y="28232"/>
                </a:lnTo>
                <a:lnTo>
                  <a:pt x="134162" y="25171"/>
                </a:lnTo>
                <a:close/>
              </a:path>
              <a:path w="247650" h="300989">
                <a:moveTo>
                  <a:pt x="134721" y="126784"/>
                </a:moveTo>
                <a:lnTo>
                  <a:pt x="134429" y="124764"/>
                </a:lnTo>
                <a:lnTo>
                  <a:pt x="128511" y="122275"/>
                </a:lnTo>
                <a:lnTo>
                  <a:pt x="129705" y="131013"/>
                </a:lnTo>
                <a:lnTo>
                  <a:pt x="134721" y="126784"/>
                </a:lnTo>
                <a:close/>
              </a:path>
              <a:path w="247650" h="300989">
                <a:moveTo>
                  <a:pt x="138849" y="161226"/>
                </a:moveTo>
                <a:lnTo>
                  <a:pt x="133172" y="160642"/>
                </a:lnTo>
                <a:lnTo>
                  <a:pt x="131305" y="161632"/>
                </a:lnTo>
                <a:lnTo>
                  <a:pt x="133565" y="167271"/>
                </a:lnTo>
                <a:lnTo>
                  <a:pt x="136728" y="163664"/>
                </a:lnTo>
                <a:lnTo>
                  <a:pt x="138849" y="161226"/>
                </a:lnTo>
                <a:close/>
              </a:path>
              <a:path w="247650" h="300989">
                <a:moveTo>
                  <a:pt x="139141" y="222199"/>
                </a:moveTo>
                <a:lnTo>
                  <a:pt x="138976" y="221996"/>
                </a:lnTo>
                <a:lnTo>
                  <a:pt x="138493" y="221373"/>
                </a:lnTo>
                <a:lnTo>
                  <a:pt x="137655" y="221030"/>
                </a:lnTo>
                <a:lnTo>
                  <a:pt x="136956" y="220586"/>
                </a:lnTo>
                <a:lnTo>
                  <a:pt x="136702" y="221195"/>
                </a:lnTo>
                <a:lnTo>
                  <a:pt x="136131" y="221894"/>
                </a:lnTo>
                <a:lnTo>
                  <a:pt x="136271" y="222427"/>
                </a:lnTo>
                <a:lnTo>
                  <a:pt x="136398" y="222961"/>
                </a:lnTo>
                <a:lnTo>
                  <a:pt x="137210" y="223329"/>
                </a:lnTo>
                <a:lnTo>
                  <a:pt x="137922" y="223951"/>
                </a:lnTo>
                <a:lnTo>
                  <a:pt x="138391" y="223113"/>
                </a:lnTo>
                <a:lnTo>
                  <a:pt x="139141" y="222199"/>
                </a:lnTo>
                <a:close/>
              </a:path>
              <a:path w="247650" h="300989">
                <a:moveTo>
                  <a:pt x="141465" y="143700"/>
                </a:moveTo>
                <a:lnTo>
                  <a:pt x="138150" y="142227"/>
                </a:lnTo>
                <a:lnTo>
                  <a:pt x="135483" y="141058"/>
                </a:lnTo>
                <a:lnTo>
                  <a:pt x="136550" y="145389"/>
                </a:lnTo>
                <a:lnTo>
                  <a:pt x="138099" y="146545"/>
                </a:lnTo>
                <a:lnTo>
                  <a:pt x="140843" y="145630"/>
                </a:lnTo>
                <a:lnTo>
                  <a:pt x="141046" y="144983"/>
                </a:lnTo>
                <a:lnTo>
                  <a:pt x="141262" y="144348"/>
                </a:lnTo>
                <a:lnTo>
                  <a:pt x="141465" y="143700"/>
                </a:lnTo>
                <a:close/>
              </a:path>
              <a:path w="247650" h="300989">
                <a:moveTo>
                  <a:pt x="151028" y="192049"/>
                </a:moveTo>
                <a:lnTo>
                  <a:pt x="150037" y="190677"/>
                </a:lnTo>
                <a:lnTo>
                  <a:pt x="146037" y="193319"/>
                </a:lnTo>
                <a:lnTo>
                  <a:pt x="147599" y="195148"/>
                </a:lnTo>
                <a:lnTo>
                  <a:pt x="151028" y="192049"/>
                </a:lnTo>
                <a:close/>
              </a:path>
              <a:path w="247650" h="300989">
                <a:moveTo>
                  <a:pt x="151320" y="141351"/>
                </a:moveTo>
                <a:lnTo>
                  <a:pt x="148793" y="132308"/>
                </a:lnTo>
                <a:lnTo>
                  <a:pt x="143802" y="140258"/>
                </a:lnTo>
                <a:lnTo>
                  <a:pt x="151320" y="141351"/>
                </a:lnTo>
                <a:close/>
              </a:path>
              <a:path w="247650" h="300989">
                <a:moveTo>
                  <a:pt x="151892" y="159067"/>
                </a:moveTo>
                <a:lnTo>
                  <a:pt x="150964" y="154889"/>
                </a:lnTo>
                <a:lnTo>
                  <a:pt x="145554" y="151180"/>
                </a:lnTo>
                <a:lnTo>
                  <a:pt x="143408" y="151942"/>
                </a:lnTo>
                <a:lnTo>
                  <a:pt x="140169" y="156159"/>
                </a:lnTo>
                <a:lnTo>
                  <a:pt x="140487" y="158254"/>
                </a:lnTo>
                <a:lnTo>
                  <a:pt x="142494" y="159664"/>
                </a:lnTo>
                <a:lnTo>
                  <a:pt x="144792" y="161277"/>
                </a:lnTo>
                <a:lnTo>
                  <a:pt x="147383" y="162483"/>
                </a:lnTo>
                <a:lnTo>
                  <a:pt x="150368" y="164160"/>
                </a:lnTo>
                <a:lnTo>
                  <a:pt x="151892" y="159067"/>
                </a:lnTo>
                <a:close/>
              </a:path>
              <a:path w="247650" h="300989">
                <a:moveTo>
                  <a:pt x="154749" y="102082"/>
                </a:moveTo>
                <a:lnTo>
                  <a:pt x="144030" y="105778"/>
                </a:lnTo>
                <a:lnTo>
                  <a:pt x="147789" y="110096"/>
                </a:lnTo>
                <a:lnTo>
                  <a:pt x="145313" y="120853"/>
                </a:lnTo>
                <a:lnTo>
                  <a:pt x="154546" y="116052"/>
                </a:lnTo>
                <a:lnTo>
                  <a:pt x="153581" y="109118"/>
                </a:lnTo>
                <a:lnTo>
                  <a:pt x="154749" y="102082"/>
                </a:lnTo>
                <a:close/>
              </a:path>
              <a:path w="247650" h="300989">
                <a:moveTo>
                  <a:pt x="155498" y="224497"/>
                </a:moveTo>
                <a:lnTo>
                  <a:pt x="155448" y="221183"/>
                </a:lnTo>
                <a:lnTo>
                  <a:pt x="153263" y="218732"/>
                </a:lnTo>
                <a:lnTo>
                  <a:pt x="144386" y="224523"/>
                </a:lnTo>
                <a:lnTo>
                  <a:pt x="144653" y="225120"/>
                </a:lnTo>
                <a:lnTo>
                  <a:pt x="145288" y="227850"/>
                </a:lnTo>
                <a:lnTo>
                  <a:pt x="148513" y="228028"/>
                </a:lnTo>
                <a:lnTo>
                  <a:pt x="151765" y="227952"/>
                </a:lnTo>
                <a:lnTo>
                  <a:pt x="155498" y="224497"/>
                </a:lnTo>
                <a:close/>
              </a:path>
              <a:path w="247650" h="300989">
                <a:moveTo>
                  <a:pt x="156603" y="209511"/>
                </a:moveTo>
                <a:lnTo>
                  <a:pt x="151155" y="203542"/>
                </a:lnTo>
                <a:lnTo>
                  <a:pt x="148755" y="209105"/>
                </a:lnTo>
                <a:lnTo>
                  <a:pt x="146380" y="210032"/>
                </a:lnTo>
                <a:lnTo>
                  <a:pt x="142786" y="206362"/>
                </a:lnTo>
                <a:lnTo>
                  <a:pt x="142316" y="210972"/>
                </a:lnTo>
                <a:lnTo>
                  <a:pt x="142113" y="213042"/>
                </a:lnTo>
                <a:lnTo>
                  <a:pt x="143624" y="215277"/>
                </a:lnTo>
                <a:lnTo>
                  <a:pt x="144399" y="217563"/>
                </a:lnTo>
                <a:lnTo>
                  <a:pt x="156578" y="209550"/>
                </a:lnTo>
                <a:close/>
              </a:path>
              <a:path w="247650" h="300989">
                <a:moveTo>
                  <a:pt x="157213" y="186156"/>
                </a:moveTo>
                <a:lnTo>
                  <a:pt x="156464" y="185585"/>
                </a:lnTo>
                <a:lnTo>
                  <a:pt x="155689" y="184531"/>
                </a:lnTo>
                <a:lnTo>
                  <a:pt x="154952" y="184543"/>
                </a:lnTo>
                <a:lnTo>
                  <a:pt x="153885" y="184581"/>
                </a:lnTo>
                <a:lnTo>
                  <a:pt x="152831" y="185381"/>
                </a:lnTo>
                <a:lnTo>
                  <a:pt x="151041" y="186194"/>
                </a:lnTo>
                <a:lnTo>
                  <a:pt x="152450" y="187299"/>
                </a:lnTo>
                <a:lnTo>
                  <a:pt x="153365" y="188493"/>
                </a:lnTo>
                <a:lnTo>
                  <a:pt x="153847" y="188328"/>
                </a:lnTo>
                <a:lnTo>
                  <a:pt x="155067" y="187921"/>
                </a:lnTo>
                <a:lnTo>
                  <a:pt x="156108" y="186918"/>
                </a:lnTo>
                <a:lnTo>
                  <a:pt x="157213" y="186156"/>
                </a:lnTo>
                <a:close/>
              </a:path>
              <a:path w="247650" h="300989">
                <a:moveTo>
                  <a:pt x="173659" y="281825"/>
                </a:moveTo>
                <a:lnTo>
                  <a:pt x="172300" y="281127"/>
                </a:lnTo>
                <a:lnTo>
                  <a:pt x="168948" y="279438"/>
                </a:lnTo>
                <a:lnTo>
                  <a:pt x="167271" y="285496"/>
                </a:lnTo>
                <a:lnTo>
                  <a:pt x="168668" y="286118"/>
                </a:lnTo>
                <a:lnTo>
                  <a:pt x="171970" y="283235"/>
                </a:lnTo>
                <a:lnTo>
                  <a:pt x="173659" y="281825"/>
                </a:lnTo>
                <a:close/>
              </a:path>
              <a:path w="247650" h="300989">
                <a:moveTo>
                  <a:pt x="173926" y="281965"/>
                </a:moveTo>
                <a:lnTo>
                  <a:pt x="173837" y="281787"/>
                </a:lnTo>
                <a:lnTo>
                  <a:pt x="173926" y="281965"/>
                </a:lnTo>
                <a:close/>
              </a:path>
              <a:path w="247650" h="300989">
                <a:moveTo>
                  <a:pt x="174752" y="239509"/>
                </a:moveTo>
                <a:lnTo>
                  <a:pt x="169913" y="237375"/>
                </a:lnTo>
                <a:lnTo>
                  <a:pt x="169532" y="236753"/>
                </a:lnTo>
                <a:lnTo>
                  <a:pt x="167347" y="233172"/>
                </a:lnTo>
                <a:lnTo>
                  <a:pt x="160909" y="236753"/>
                </a:lnTo>
                <a:lnTo>
                  <a:pt x="156794" y="234403"/>
                </a:lnTo>
                <a:lnTo>
                  <a:pt x="153555" y="228612"/>
                </a:lnTo>
                <a:lnTo>
                  <a:pt x="150241" y="229920"/>
                </a:lnTo>
                <a:lnTo>
                  <a:pt x="145643" y="237617"/>
                </a:lnTo>
                <a:lnTo>
                  <a:pt x="140093" y="242862"/>
                </a:lnTo>
                <a:lnTo>
                  <a:pt x="140144" y="248983"/>
                </a:lnTo>
                <a:lnTo>
                  <a:pt x="140271" y="251879"/>
                </a:lnTo>
                <a:lnTo>
                  <a:pt x="140512" y="252488"/>
                </a:lnTo>
                <a:lnTo>
                  <a:pt x="140563" y="252628"/>
                </a:lnTo>
                <a:lnTo>
                  <a:pt x="140754" y="253466"/>
                </a:lnTo>
                <a:lnTo>
                  <a:pt x="140817" y="253758"/>
                </a:lnTo>
                <a:lnTo>
                  <a:pt x="140309" y="253466"/>
                </a:lnTo>
                <a:lnTo>
                  <a:pt x="135953" y="250964"/>
                </a:lnTo>
                <a:lnTo>
                  <a:pt x="136956" y="246595"/>
                </a:lnTo>
                <a:lnTo>
                  <a:pt x="137071" y="246075"/>
                </a:lnTo>
                <a:lnTo>
                  <a:pt x="129882" y="245186"/>
                </a:lnTo>
                <a:lnTo>
                  <a:pt x="128219" y="246595"/>
                </a:lnTo>
                <a:lnTo>
                  <a:pt x="128168" y="248983"/>
                </a:lnTo>
                <a:lnTo>
                  <a:pt x="128041" y="254152"/>
                </a:lnTo>
                <a:lnTo>
                  <a:pt x="130009" y="254152"/>
                </a:lnTo>
                <a:lnTo>
                  <a:pt x="132422" y="253466"/>
                </a:lnTo>
                <a:lnTo>
                  <a:pt x="135394" y="255295"/>
                </a:lnTo>
                <a:lnTo>
                  <a:pt x="136042" y="257721"/>
                </a:lnTo>
                <a:lnTo>
                  <a:pt x="136779" y="258978"/>
                </a:lnTo>
                <a:lnTo>
                  <a:pt x="154609" y="260997"/>
                </a:lnTo>
                <a:lnTo>
                  <a:pt x="156743" y="257721"/>
                </a:lnTo>
                <a:lnTo>
                  <a:pt x="156908" y="257721"/>
                </a:lnTo>
                <a:lnTo>
                  <a:pt x="152654" y="255447"/>
                </a:lnTo>
                <a:lnTo>
                  <a:pt x="152603" y="253758"/>
                </a:lnTo>
                <a:lnTo>
                  <a:pt x="152488" y="249809"/>
                </a:lnTo>
                <a:lnTo>
                  <a:pt x="152285" y="247205"/>
                </a:lnTo>
                <a:lnTo>
                  <a:pt x="152209" y="246392"/>
                </a:lnTo>
                <a:lnTo>
                  <a:pt x="155892" y="245033"/>
                </a:lnTo>
                <a:lnTo>
                  <a:pt x="159639" y="247205"/>
                </a:lnTo>
                <a:lnTo>
                  <a:pt x="163195" y="249809"/>
                </a:lnTo>
                <a:lnTo>
                  <a:pt x="168821" y="251879"/>
                </a:lnTo>
                <a:lnTo>
                  <a:pt x="171373" y="250012"/>
                </a:lnTo>
                <a:lnTo>
                  <a:pt x="174383" y="248983"/>
                </a:lnTo>
                <a:lnTo>
                  <a:pt x="171043" y="245541"/>
                </a:lnTo>
                <a:lnTo>
                  <a:pt x="171043" y="245033"/>
                </a:lnTo>
                <a:lnTo>
                  <a:pt x="171005" y="242417"/>
                </a:lnTo>
                <a:lnTo>
                  <a:pt x="174752" y="239509"/>
                </a:lnTo>
                <a:close/>
              </a:path>
              <a:path w="247650" h="300989">
                <a:moveTo>
                  <a:pt x="181330" y="259181"/>
                </a:moveTo>
                <a:lnTo>
                  <a:pt x="176999" y="253377"/>
                </a:lnTo>
                <a:lnTo>
                  <a:pt x="173926" y="255866"/>
                </a:lnTo>
                <a:lnTo>
                  <a:pt x="170942" y="258483"/>
                </a:lnTo>
                <a:lnTo>
                  <a:pt x="164985" y="262851"/>
                </a:lnTo>
                <a:lnTo>
                  <a:pt x="159956" y="260286"/>
                </a:lnTo>
                <a:lnTo>
                  <a:pt x="158203" y="265480"/>
                </a:lnTo>
                <a:lnTo>
                  <a:pt x="162699" y="266573"/>
                </a:lnTo>
                <a:lnTo>
                  <a:pt x="167881" y="266065"/>
                </a:lnTo>
                <a:lnTo>
                  <a:pt x="168694" y="274142"/>
                </a:lnTo>
                <a:lnTo>
                  <a:pt x="173507" y="275005"/>
                </a:lnTo>
                <a:lnTo>
                  <a:pt x="176377" y="276059"/>
                </a:lnTo>
                <a:lnTo>
                  <a:pt x="174269" y="265061"/>
                </a:lnTo>
                <a:lnTo>
                  <a:pt x="181025" y="260172"/>
                </a:lnTo>
                <a:lnTo>
                  <a:pt x="181330" y="259181"/>
                </a:lnTo>
                <a:close/>
              </a:path>
              <a:path w="247650" h="300989">
                <a:moveTo>
                  <a:pt x="181749" y="264299"/>
                </a:moveTo>
                <a:lnTo>
                  <a:pt x="178612" y="267703"/>
                </a:lnTo>
                <a:lnTo>
                  <a:pt x="180962" y="271767"/>
                </a:lnTo>
                <a:lnTo>
                  <a:pt x="181749" y="264299"/>
                </a:lnTo>
                <a:close/>
              </a:path>
              <a:path w="247650" h="300989">
                <a:moveTo>
                  <a:pt x="184289" y="285572"/>
                </a:moveTo>
                <a:lnTo>
                  <a:pt x="182689" y="282778"/>
                </a:lnTo>
                <a:lnTo>
                  <a:pt x="182219" y="281851"/>
                </a:lnTo>
                <a:lnTo>
                  <a:pt x="181546" y="281203"/>
                </a:lnTo>
                <a:lnTo>
                  <a:pt x="182956" y="281101"/>
                </a:lnTo>
                <a:lnTo>
                  <a:pt x="181368" y="277279"/>
                </a:lnTo>
                <a:lnTo>
                  <a:pt x="179616" y="275780"/>
                </a:lnTo>
                <a:lnTo>
                  <a:pt x="176517" y="276326"/>
                </a:lnTo>
                <a:lnTo>
                  <a:pt x="176669" y="276161"/>
                </a:lnTo>
                <a:lnTo>
                  <a:pt x="176466" y="276098"/>
                </a:lnTo>
                <a:lnTo>
                  <a:pt x="176415" y="276250"/>
                </a:lnTo>
                <a:lnTo>
                  <a:pt x="175171" y="277926"/>
                </a:lnTo>
                <a:lnTo>
                  <a:pt x="172072" y="278701"/>
                </a:lnTo>
                <a:lnTo>
                  <a:pt x="173837" y="281774"/>
                </a:lnTo>
                <a:lnTo>
                  <a:pt x="176364" y="281584"/>
                </a:lnTo>
                <a:lnTo>
                  <a:pt x="174752" y="282790"/>
                </a:lnTo>
                <a:lnTo>
                  <a:pt x="173786" y="284759"/>
                </a:lnTo>
                <a:lnTo>
                  <a:pt x="173812" y="287096"/>
                </a:lnTo>
                <a:lnTo>
                  <a:pt x="173736" y="287959"/>
                </a:lnTo>
                <a:lnTo>
                  <a:pt x="168313" y="289496"/>
                </a:lnTo>
                <a:lnTo>
                  <a:pt x="164846" y="292112"/>
                </a:lnTo>
                <a:lnTo>
                  <a:pt x="164998" y="297942"/>
                </a:lnTo>
                <a:lnTo>
                  <a:pt x="167995" y="300596"/>
                </a:lnTo>
                <a:lnTo>
                  <a:pt x="174447" y="293725"/>
                </a:lnTo>
                <a:lnTo>
                  <a:pt x="175310" y="292925"/>
                </a:lnTo>
                <a:lnTo>
                  <a:pt x="175234" y="290995"/>
                </a:lnTo>
                <a:lnTo>
                  <a:pt x="175653" y="291363"/>
                </a:lnTo>
                <a:lnTo>
                  <a:pt x="176136" y="291693"/>
                </a:lnTo>
                <a:lnTo>
                  <a:pt x="178498" y="292963"/>
                </a:lnTo>
                <a:lnTo>
                  <a:pt x="180047" y="292163"/>
                </a:lnTo>
                <a:lnTo>
                  <a:pt x="181381" y="290791"/>
                </a:lnTo>
                <a:lnTo>
                  <a:pt x="183349" y="288759"/>
                </a:lnTo>
                <a:lnTo>
                  <a:pt x="184289" y="285572"/>
                </a:lnTo>
                <a:close/>
              </a:path>
              <a:path w="247650" h="300989">
                <a:moveTo>
                  <a:pt x="184391" y="199212"/>
                </a:moveTo>
                <a:lnTo>
                  <a:pt x="180606" y="195275"/>
                </a:lnTo>
                <a:lnTo>
                  <a:pt x="180060" y="195834"/>
                </a:lnTo>
                <a:lnTo>
                  <a:pt x="179501" y="196380"/>
                </a:lnTo>
                <a:lnTo>
                  <a:pt x="178955" y="196938"/>
                </a:lnTo>
                <a:lnTo>
                  <a:pt x="182181" y="201282"/>
                </a:lnTo>
                <a:lnTo>
                  <a:pt x="184391" y="199212"/>
                </a:lnTo>
                <a:close/>
              </a:path>
              <a:path w="247650" h="300989">
                <a:moveTo>
                  <a:pt x="187782" y="13233"/>
                </a:moveTo>
                <a:lnTo>
                  <a:pt x="185242" y="12750"/>
                </a:lnTo>
                <a:lnTo>
                  <a:pt x="182460" y="11595"/>
                </a:lnTo>
                <a:lnTo>
                  <a:pt x="181114" y="14185"/>
                </a:lnTo>
                <a:lnTo>
                  <a:pt x="178308" y="12852"/>
                </a:lnTo>
                <a:lnTo>
                  <a:pt x="175285" y="12420"/>
                </a:lnTo>
                <a:lnTo>
                  <a:pt x="172504" y="11455"/>
                </a:lnTo>
                <a:lnTo>
                  <a:pt x="172478" y="10972"/>
                </a:lnTo>
                <a:lnTo>
                  <a:pt x="171996" y="9690"/>
                </a:lnTo>
                <a:lnTo>
                  <a:pt x="171780" y="8902"/>
                </a:lnTo>
                <a:lnTo>
                  <a:pt x="162915" y="11010"/>
                </a:lnTo>
                <a:lnTo>
                  <a:pt x="159651" y="15709"/>
                </a:lnTo>
                <a:lnTo>
                  <a:pt x="161290" y="23863"/>
                </a:lnTo>
                <a:lnTo>
                  <a:pt x="165201" y="23228"/>
                </a:lnTo>
                <a:lnTo>
                  <a:pt x="166674" y="20332"/>
                </a:lnTo>
                <a:lnTo>
                  <a:pt x="168097" y="17411"/>
                </a:lnTo>
                <a:lnTo>
                  <a:pt x="169506" y="17462"/>
                </a:lnTo>
                <a:lnTo>
                  <a:pt x="170395" y="17589"/>
                </a:lnTo>
                <a:lnTo>
                  <a:pt x="170954" y="18503"/>
                </a:lnTo>
                <a:lnTo>
                  <a:pt x="170141" y="18923"/>
                </a:lnTo>
                <a:lnTo>
                  <a:pt x="170865" y="20561"/>
                </a:lnTo>
                <a:lnTo>
                  <a:pt x="171577" y="20294"/>
                </a:lnTo>
                <a:lnTo>
                  <a:pt x="172250" y="22479"/>
                </a:lnTo>
                <a:lnTo>
                  <a:pt x="175221" y="22936"/>
                </a:lnTo>
                <a:lnTo>
                  <a:pt x="179743" y="20243"/>
                </a:lnTo>
                <a:lnTo>
                  <a:pt x="183159" y="17564"/>
                </a:lnTo>
                <a:lnTo>
                  <a:pt x="186956" y="18034"/>
                </a:lnTo>
                <a:lnTo>
                  <a:pt x="187782" y="13233"/>
                </a:lnTo>
                <a:close/>
              </a:path>
              <a:path w="247650" h="300989">
                <a:moveTo>
                  <a:pt x="191427" y="52374"/>
                </a:moveTo>
                <a:lnTo>
                  <a:pt x="190830" y="50939"/>
                </a:lnTo>
                <a:lnTo>
                  <a:pt x="190106" y="49644"/>
                </a:lnTo>
                <a:lnTo>
                  <a:pt x="189407" y="48348"/>
                </a:lnTo>
                <a:lnTo>
                  <a:pt x="188810" y="48641"/>
                </a:lnTo>
                <a:lnTo>
                  <a:pt x="187617" y="49250"/>
                </a:lnTo>
                <a:lnTo>
                  <a:pt x="189522" y="53352"/>
                </a:lnTo>
                <a:lnTo>
                  <a:pt x="190169" y="52984"/>
                </a:lnTo>
                <a:lnTo>
                  <a:pt x="191427" y="52374"/>
                </a:lnTo>
                <a:close/>
              </a:path>
              <a:path w="247650" h="300989">
                <a:moveTo>
                  <a:pt x="193332" y="239268"/>
                </a:moveTo>
                <a:lnTo>
                  <a:pt x="192151" y="235927"/>
                </a:lnTo>
                <a:lnTo>
                  <a:pt x="187121" y="236867"/>
                </a:lnTo>
                <a:lnTo>
                  <a:pt x="186067" y="240309"/>
                </a:lnTo>
                <a:lnTo>
                  <a:pt x="188048" y="241528"/>
                </a:lnTo>
                <a:lnTo>
                  <a:pt x="192913" y="241376"/>
                </a:lnTo>
                <a:lnTo>
                  <a:pt x="193332" y="239268"/>
                </a:lnTo>
                <a:close/>
              </a:path>
              <a:path w="247650" h="300989">
                <a:moveTo>
                  <a:pt x="196329" y="204343"/>
                </a:moveTo>
                <a:lnTo>
                  <a:pt x="194449" y="202323"/>
                </a:lnTo>
                <a:lnTo>
                  <a:pt x="192557" y="202692"/>
                </a:lnTo>
                <a:lnTo>
                  <a:pt x="191592" y="204177"/>
                </a:lnTo>
                <a:lnTo>
                  <a:pt x="190017" y="205600"/>
                </a:lnTo>
                <a:lnTo>
                  <a:pt x="191516" y="206679"/>
                </a:lnTo>
                <a:lnTo>
                  <a:pt x="192671" y="208064"/>
                </a:lnTo>
                <a:lnTo>
                  <a:pt x="193344" y="207860"/>
                </a:lnTo>
                <a:lnTo>
                  <a:pt x="194525" y="207505"/>
                </a:lnTo>
                <a:lnTo>
                  <a:pt x="196088" y="206248"/>
                </a:lnTo>
                <a:lnTo>
                  <a:pt x="196329" y="204343"/>
                </a:lnTo>
                <a:close/>
              </a:path>
              <a:path w="247650" h="300989">
                <a:moveTo>
                  <a:pt x="198602" y="213677"/>
                </a:moveTo>
                <a:lnTo>
                  <a:pt x="196354" y="211861"/>
                </a:lnTo>
                <a:lnTo>
                  <a:pt x="193484" y="210172"/>
                </a:lnTo>
                <a:lnTo>
                  <a:pt x="191008" y="216458"/>
                </a:lnTo>
                <a:lnTo>
                  <a:pt x="197180" y="217500"/>
                </a:lnTo>
                <a:lnTo>
                  <a:pt x="198602" y="213677"/>
                </a:lnTo>
                <a:close/>
              </a:path>
              <a:path w="247650" h="300989">
                <a:moveTo>
                  <a:pt x="200660" y="16192"/>
                </a:moveTo>
                <a:lnTo>
                  <a:pt x="199136" y="14109"/>
                </a:lnTo>
                <a:lnTo>
                  <a:pt x="198920" y="12192"/>
                </a:lnTo>
                <a:lnTo>
                  <a:pt x="195897" y="12242"/>
                </a:lnTo>
                <a:lnTo>
                  <a:pt x="194576" y="13500"/>
                </a:lnTo>
                <a:lnTo>
                  <a:pt x="195021" y="15989"/>
                </a:lnTo>
                <a:lnTo>
                  <a:pt x="195122" y="16535"/>
                </a:lnTo>
                <a:lnTo>
                  <a:pt x="196837" y="17335"/>
                </a:lnTo>
                <a:lnTo>
                  <a:pt x="200660" y="16192"/>
                </a:lnTo>
                <a:close/>
              </a:path>
              <a:path w="247650" h="300989">
                <a:moveTo>
                  <a:pt x="211404" y="114795"/>
                </a:moveTo>
                <a:lnTo>
                  <a:pt x="208292" y="113944"/>
                </a:lnTo>
                <a:lnTo>
                  <a:pt x="205930" y="114668"/>
                </a:lnTo>
                <a:lnTo>
                  <a:pt x="203708" y="118237"/>
                </a:lnTo>
                <a:lnTo>
                  <a:pt x="210972" y="120751"/>
                </a:lnTo>
                <a:lnTo>
                  <a:pt x="211404" y="114795"/>
                </a:lnTo>
                <a:close/>
              </a:path>
              <a:path w="247650" h="300989">
                <a:moveTo>
                  <a:pt x="218782" y="158496"/>
                </a:moveTo>
                <a:lnTo>
                  <a:pt x="216928" y="150952"/>
                </a:lnTo>
                <a:lnTo>
                  <a:pt x="211975" y="152946"/>
                </a:lnTo>
                <a:lnTo>
                  <a:pt x="218782" y="158496"/>
                </a:lnTo>
                <a:close/>
              </a:path>
              <a:path w="247650" h="300989">
                <a:moveTo>
                  <a:pt x="219671" y="189611"/>
                </a:moveTo>
                <a:lnTo>
                  <a:pt x="218274" y="188671"/>
                </a:lnTo>
                <a:lnTo>
                  <a:pt x="210959" y="195694"/>
                </a:lnTo>
                <a:lnTo>
                  <a:pt x="217970" y="198247"/>
                </a:lnTo>
                <a:lnTo>
                  <a:pt x="219671" y="189611"/>
                </a:lnTo>
                <a:close/>
              </a:path>
              <a:path w="247650" h="300989">
                <a:moveTo>
                  <a:pt x="221945" y="45974"/>
                </a:moveTo>
                <a:lnTo>
                  <a:pt x="218668" y="38277"/>
                </a:lnTo>
                <a:lnTo>
                  <a:pt x="213918" y="40855"/>
                </a:lnTo>
                <a:lnTo>
                  <a:pt x="209842" y="43243"/>
                </a:lnTo>
                <a:lnTo>
                  <a:pt x="203314" y="46431"/>
                </a:lnTo>
                <a:lnTo>
                  <a:pt x="200647" y="47523"/>
                </a:lnTo>
                <a:lnTo>
                  <a:pt x="201841" y="50406"/>
                </a:lnTo>
                <a:lnTo>
                  <a:pt x="202628" y="52324"/>
                </a:lnTo>
                <a:lnTo>
                  <a:pt x="204812" y="54254"/>
                </a:lnTo>
                <a:lnTo>
                  <a:pt x="209588" y="55918"/>
                </a:lnTo>
                <a:lnTo>
                  <a:pt x="212064" y="54495"/>
                </a:lnTo>
                <a:lnTo>
                  <a:pt x="215836" y="44386"/>
                </a:lnTo>
                <a:lnTo>
                  <a:pt x="221945" y="45974"/>
                </a:lnTo>
                <a:close/>
              </a:path>
              <a:path w="247650" h="300989">
                <a:moveTo>
                  <a:pt x="222046" y="295529"/>
                </a:moveTo>
                <a:lnTo>
                  <a:pt x="220014" y="293700"/>
                </a:lnTo>
                <a:lnTo>
                  <a:pt x="218287" y="296151"/>
                </a:lnTo>
                <a:lnTo>
                  <a:pt x="217487" y="297421"/>
                </a:lnTo>
                <a:lnTo>
                  <a:pt x="218414" y="298348"/>
                </a:lnTo>
                <a:lnTo>
                  <a:pt x="219748" y="297421"/>
                </a:lnTo>
                <a:lnTo>
                  <a:pt x="220891" y="296468"/>
                </a:lnTo>
                <a:lnTo>
                  <a:pt x="222046" y="295529"/>
                </a:lnTo>
                <a:close/>
              </a:path>
              <a:path w="247650" h="300989">
                <a:moveTo>
                  <a:pt x="223570" y="104330"/>
                </a:moveTo>
                <a:lnTo>
                  <a:pt x="222846" y="103225"/>
                </a:lnTo>
                <a:lnTo>
                  <a:pt x="222491" y="102666"/>
                </a:lnTo>
                <a:lnTo>
                  <a:pt x="221602" y="103390"/>
                </a:lnTo>
                <a:lnTo>
                  <a:pt x="219798" y="104838"/>
                </a:lnTo>
                <a:lnTo>
                  <a:pt x="220014" y="105181"/>
                </a:lnTo>
                <a:lnTo>
                  <a:pt x="220421" y="105867"/>
                </a:lnTo>
                <a:lnTo>
                  <a:pt x="222516" y="104851"/>
                </a:lnTo>
                <a:lnTo>
                  <a:pt x="223570" y="104330"/>
                </a:lnTo>
                <a:close/>
              </a:path>
              <a:path w="247650" h="300989">
                <a:moveTo>
                  <a:pt x="225069" y="241325"/>
                </a:moveTo>
                <a:lnTo>
                  <a:pt x="224561" y="239750"/>
                </a:lnTo>
                <a:lnTo>
                  <a:pt x="215430" y="238823"/>
                </a:lnTo>
                <a:lnTo>
                  <a:pt x="216941" y="241414"/>
                </a:lnTo>
                <a:lnTo>
                  <a:pt x="217970" y="244030"/>
                </a:lnTo>
                <a:lnTo>
                  <a:pt x="218478" y="243928"/>
                </a:lnTo>
                <a:lnTo>
                  <a:pt x="220751" y="243484"/>
                </a:lnTo>
                <a:lnTo>
                  <a:pt x="222885" y="242265"/>
                </a:lnTo>
                <a:lnTo>
                  <a:pt x="225069" y="241325"/>
                </a:lnTo>
                <a:close/>
              </a:path>
              <a:path w="247650" h="300989">
                <a:moveTo>
                  <a:pt x="227279" y="198031"/>
                </a:moveTo>
                <a:lnTo>
                  <a:pt x="226263" y="197307"/>
                </a:lnTo>
                <a:lnTo>
                  <a:pt x="225742" y="196875"/>
                </a:lnTo>
                <a:lnTo>
                  <a:pt x="223685" y="199948"/>
                </a:lnTo>
                <a:lnTo>
                  <a:pt x="225107" y="200990"/>
                </a:lnTo>
                <a:lnTo>
                  <a:pt x="225844" y="200050"/>
                </a:lnTo>
                <a:lnTo>
                  <a:pt x="226618" y="199136"/>
                </a:lnTo>
                <a:lnTo>
                  <a:pt x="227228" y="198120"/>
                </a:lnTo>
                <a:close/>
              </a:path>
              <a:path w="247650" h="300989">
                <a:moveTo>
                  <a:pt x="227558" y="159664"/>
                </a:moveTo>
                <a:lnTo>
                  <a:pt x="218795" y="162864"/>
                </a:lnTo>
                <a:lnTo>
                  <a:pt x="223418" y="167284"/>
                </a:lnTo>
                <a:lnTo>
                  <a:pt x="227558" y="159664"/>
                </a:lnTo>
                <a:close/>
              </a:path>
              <a:path w="247650" h="300989">
                <a:moveTo>
                  <a:pt x="228561" y="91630"/>
                </a:moveTo>
                <a:lnTo>
                  <a:pt x="219570" y="98729"/>
                </a:lnTo>
                <a:lnTo>
                  <a:pt x="224967" y="99822"/>
                </a:lnTo>
                <a:lnTo>
                  <a:pt x="226161" y="98831"/>
                </a:lnTo>
                <a:lnTo>
                  <a:pt x="228561" y="91630"/>
                </a:lnTo>
                <a:close/>
              </a:path>
              <a:path w="247650" h="300989">
                <a:moveTo>
                  <a:pt x="231597" y="225996"/>
                </a:moveTo>
                <a:lnTo>
                  <a:pt x="229882" y="222186"/>
                </a:lnTo>
                <a:lnTo>
                  <a:pt x="225615" y="226377"/>
                </a:lnTo>
                <a:lnTo>
                  <a:pt x="227939" y="229577"/>
                </a:lnTo>
                <a:lnTo>
                  <a:pt x="230949" y="227977"/>
                </a:lnTo>
                <a:lnTo>
                  <a:pt x="231597" y="225996"/>
                </a:lnTo>
                <a:close/>
              </a:path>
              <a:path w="247650" h="300989">
                <a:moveTo>
                  <a:pt x="233718" y="140284"/>
                </a:moveTo>
                <a:lnTo>
                  <a:pt x="232930" y="135102"/>
                </a:lnTo>
                <a:lnTo>
                  <a:pt x="226809" y="137071"/>
                </a:lnTo>
                <a:lnTo>
                  <a:pt x="224942" y="140246"/>
                </a:lnTo>
                <a:lnTo>
                  <a:pt x="226580" y="146392"/>
                </a:lnTo>
                <a:lnTo>
                  <a:pt x="232156" y="143929"/>
                </a:lnTo>
                <a:lnTo>
                  <a:pt x="233718" y="140284"/>
                </a:lnTo>
                <a:close/>
              </a:path>
              <a:path w="247650" h="300989">
                <a:moveTo>
                  <a:pt x="235534" y="214401"/>
                </a:moveTo>
                <a:lnTo>
                  <a:pt x="234911" y="212344"/>
                </a:lnTo>
                <a:lnTo>
                  <a:pt x="232194" y="209892"/>
                </a:lnTo>
                <a:lnTo>
                  <a:pt x="231825" y="211797"/>
                </a:lnTo>
                <a:lnTo>
                  <a:pt x="231444" y="213702"/>
                </a:lnTo>
                <a:lnTo>
                  <a:pt x="231076" y="215620"/>
                </a:lnTo>
                <a:lnTo>
                  <a:pt x="235534" y="214401"/>
                </a:lnTo>
                <a:close/>
              </a:path>
              <a:path w="247650" h="300989">
                <a:moveTo>
                  <a:pt x="239153" y="106565"/>
                </a:moveTo>
                <a:lnTo>
                  <a:pt x="238493" y="106337"/>
                </a:lnTo>
                <a:lnTo>
                  <a:pt x="237744" y="105803"/>
                </a:lnTo>
                <a:lnTo>
                  <a:pt x="237172" y="105956"/>
                </a:lnTo>
                <a:lnTo>
                  <a:pt x="236626" y="106083"/>
                </a:lnTo>
                <a:lnTo>
                  <a:pt x="236283" y="106934"/>
                </a:lnTo>
                <a:lnTo>
                  <a:pt x="235661" y="107696"/>
                </a:lnTo>
                <a:lnTo>
                  <a:pt x="236601" y="108153"/>
                </a:lnTo>
                <a:lnTo>
                  <a:pt x="237566" y="108889"/>
                </a:lnTo>
                <a:lnTo>
                  <a:pt x="237794" y="108699"/>
                </a:lnTo>
                <a:lnTo>
                  <a:pt x="238417" y="108191"/>
                </a:lnTo>
                <a:lnTo>
                  <a:pt x="238721" y="107302"/>
                </a:lnTo>
                <a:lnTo>
                  <a:pt x="239153" y="106565"/>
                </a:lnTo>
                <a:close/>
              </a:path>
              <a:path w="247650" h="300989">
                <a:moveTo>
                  <a:pt x="241147" y="67805"/>
                </a:moveTo>
                <a:lnTo>
                  <a:pt x="232498" y="57924"/>
                </a:lnTo>
                <a:lnTo>
                  <a:pt x="230314" y="61468"/>
                </a:lnTo>
                <a:lnTo>
                  <a:pt x="228282" y="63512"/>
                </a:lnTo>
                <a:lnTo>
                  <a:pt x="227825" y="65862"/>
                </a:lnTo>
                <a:lnTo>
                  <a:pt x="227406" y="67995"/>
                </a:lnTo>
                <a:lnTo>
                  <a:pt x="228168" y="70777"/>
                </a:lnTo>
                <a:lnTo>
                  <a:pt x="231140" y="75590"/>
                </a:lnTo>
                <a:lnTo>
                  <a:pt x="234111" y="74345"/>
                </a:lnTo>
                <a:lnTo>
                  <a:pt x="241147" y="67805"/>
                </a:lnTo>
                <a:close/>
              </a:path>
              <a:path w="247650" h="300989">
                <a:moveTo>
                  <a:pt x="242735" y="113944"/>
                </a:moveTo>
                <a:lnTo>
                  <a:pt x="242341" y="112293"/>
                </a:lnTo>
                <a:lnTo>
                  <a:pt x="241338" y="111417"/>
                </a:lnTo>
                <a:lnTo>
                  <a:pt x="240652" y="110464"/>
                </a:lnTo>
                <a:lnTo>
                  <a:pt x="239801" y="111264"/>
                </a:lnTo>
                <a:lnTo>
                  <a:pt x="238302" y="112052"/>
                </a:lnTo>
                <a:lnTo>
                  <a:pt x="238277" y="112877"/>
                </a:lnTo>
                <a:lnTo>
                  <a:pt x="238239" y="113766"/>
                </a:lnTo>
                <a:lnTo>
                  <a:pt x="239585" y="114706"/>
                </a:lnTo>
                <a:lnTo>
                  <a:pt x="240753" y="116141"/>
                </a:lnTo>
                <a:lnTo>
                  <a:pt x="241655" y="114846"/>
                </a:lnTo>
                <a:lnTo>
                  <a:pt x="242735" y="113944"/>
                </a:lnTo>
                <a:close/>
              </a:path>
              <a:path w="247650" h="300989">
                <a:moveTo>
                  <a:pt x="247637" y="10744"/>
                </a:moveTo>
                <a:lnTo>
                  <a:pt x="243039" y="9372"/>
                </a:lnTo>
                <a:lnTo>
                  <a:pt x="240677" y="11506"/>
                </a:lnTo>
                <a:lnTo>
                  <a:pt x="238785" y="14160"/>
                </a:lnTo>
                <a:lnTo>
                  <a:pt x="241477" y="19316"/>
                </a:lnTo>
                <a:lnTo>
                  <a:pt x="235737" y="20243"/>
                </a:lnTo>
                <a:lnTo>
                  <a:pt x="236321" y="24980"/>
                </a:lnTo>
                <a:lnTo>
                  <a:pt x="244005" y="21894"/>
                </a:lnTo>
                <a:lnTo>
                  <a:pt x="247637" y="10744"/>
                </a:lnTo>
                <a:close/>
              </a:path>
            </a:pathLst>
          </a:custGeom>
          <a:solidFill>
            <a:srgbClr val="2277BD"/>
          </a:solidFill>
        </p:spPr>
        <p:txBody>
          <a:bodyPr wrap="square" lIns="0" tIns="0" rIns="0" bIns="0" rtlCol="0"/>
          <a:lstStyle/>
          <a:p>
            <a:endParaRPr/>
          </a:p>
        </p:txBody>
      </p:sp>
      <p:sp>
        <p:nvSpPr>
          <p:cNvPr id="337" name="bg object 337"/>
          <p:cNvSpPr/>
          <p:nvPr/>
        </p:nvSpPr>
        <p:spPr>
          <a:xfrm>
            <a:off x="9582772" y="1754187"/>
            <a:ext cx="240029" cy="350520"/>
          </a:xfrm>
          <a:custGeom>
            <a:avLst/>
            <a:gdLst/>
            <a:ahLst/>
            <a:cxnLst/>
            <a:rect l="l" t="t" r="r" b="b"/>
            <a:pathLst>
              <a:path w="240029" h="350519">
                <a:moveTo>
                  <a:pt x="10083" y="31051"/>
                </a:moveTo>
                <a:lnTo>
                  <a:pt x="6146" y="33172"/>
                </a:lnTo>
                <a:lnTo>
                  <a:pt x="3581" y="35725"/>
                </a:lnTo>
                <a:lnTo>
                  <a:pt x="7277" y="40030"/>
                </a:lnTo>
                <a:lnTo>
                  <a:pt x="10083" y="31051"/>
                </a:lnTo>
                <a:close/>
              </a:path>
              <a:path w="240029" h="350519">
                <a:moveTo>
                  <a:pt x="11633" y="62318"/>
                </a:moveTo>
                <a:lnTo>
                  <a:pt x="10795" y="59601"/>
                </a:lnTo>
                <a:lnTo>
                  <a:pt x="6286" y="55194"/>
                </a:lnTo>
                <a:lnTo>
                  <a:pt x="685" y="60185"/>
                </a:lnTo>
                <a:lnTo>
                  <a:pt x="0" y="61950"/>
                </a:lnTo>
                <a:lnTo>
                  <a:pt x="2387" y="64516"/>
                </a:lnTo>
                <a:lnTo>
                  <a:pt x="4457" y="66738"/>
                </a:lnTo>
                <a:lnTo>
                  <a:pt x="7683" y="66852"/>
                </a:lnTo>
                <a:lnTo>
                  <a:pt x="11633" y="62318"/>
                </a:lnTo>
                <a:close/>
              </a:path>
              <a:path w="240029" h="350519">
                <a:moveTo>
                  <a:pt x="18059" y="34213"/>
                </a:moveTo>
                <a:lnTo>
                  <a:pt x="17360" y="32499"/>
                </a:lnTo>
                <a:lnTo>
                  <a:pt x="11963" y="34493"/>
                </a:lnTo>
                <a:lnTo>
                  <a:pt x="12522" y="35826"/>
                </a:lnTo>
                <a:lnTo>
                  <a:pt x="12814" y="36487"/>
                </a:lnTo>
                <a:lnTo>
                  <a:pt x="16306" y="34963"/>
                </a:lnTo>
                <a:lnTo>
                  <a:pt x="18059" y="34213"/>
                </a:lnTo>
                <a:close/>
              </a:path>
              <a:path w="240029" h="350519">
                <a:moveTo>
                  <a:pt x="22275" y="53632"/>
                </a:moveTo>
                <a:lnTo>
                  <a:pt x="20878" y="49403"/>
                </a:lnTo>
                <a:lnTo>
                  <a:pt x="14135" y="52070"/>
                </a:lnTo>
                <a:lnTo>
                  <a:pt x="13436" y="54241"/>
                </a:lnTo>
                <a:lnTo>
                  <a:pt x="17602" y="59448"/>
                </a:lnTo>
                <a:lnTo>
                  <a:pt x="22275" y="57238"/>
                </a:lnTo>
                <a:lnTo>
                  <a:pt x="22275" y="53632"/>
                </a:lnTo>
                <a:close/>
              </a:path>
              <a:path w="240029" h="350519">
                <a:moveTo>
                  <a:pt x="29044" y="28917"/>
                </a:moveTo>
                <a:lnTo>
                  <a:pt x="23812" y="28917"/>
                </a:lnTo>
                <a:lnTo>
                  <a:pt x="24155" y="31813"/>
                </a:lnTo>
                <a:lnTo>
                  <a:pt x="25717" y="31813"/>
                </a:lnTo>
                <a:lnTo>
                  <a:pt x="27292" y="31927"/>
                </a:lnTo>
                <a:lnTo>
                  <a:pt x="29032" y="31648"/>
                </a:lnTo>
                <a:lnTo>
                  <a:pt x="28968" y="29883"/>
                </a:lnTo>
                <a:lnTo>
                  <a:pt x="29044" y="28917"/>
                </a:lnTo>
                <a:close/>
              </a:path>
              <a:path w="240029" h="350519">
                <a:moveTo>
                  <a:pt x="30683" y="99174"/>
                </a:moveTo>
                <a:lnTo>
                  <a:pt x="29667" y="97802"/>
                </a:lnTo>
                <a:lnTo>
                  <a:pt x="28282" y="97561"/>
                </a:lnTo>
                <a:lnTo>
                  <a:pt x="27381" y="98463"/>
                </a:lnTo>
                <a:lnTo>
                  <a:pt x="26543" y="98920"/>
                </a:lnTo>
                <a:lnTo>
                  <a:pt x="26174" y="99542"/>
                </a:lnTo>
                <a:lnTo>
                  <a:pt x="25412" y="100774"/>
                </a:lnTo>
                <a:lnTo>
                  <a:pt x="26441" y="101104"/>
                </a:lnTo>
                <a:lnTo>
                  <a:pt x="27508" y="101790"/>
                </a:lnTo>
                <a:lnTo>
                  <a:pt x="28460" y="101650"/>
                </a:lnTo>
                <a:lnTo>
                  <a:pt x="29273" y="101523"/>
                </a:lnTo>
                <a:lnTo>
                  <a:pt x="30353" y="100545"/>
                </a:lnTo>
                <a:lnTo>
                  <a:pt x="30683" y="99174"/>
                </a:lnTo>
                <a:close/>
              </a:path>
              <a:path w="240029" h="350519">
                <a:moveTo>
                  <a:pt x="31584" y="77177"/>
                </a:moveTo>
                <a:lnTo>
                  <a:pt x="31419" y="77152"/>
                </a:lnTo>
                <a:lnTo>
                  <a:pt x="31483" y="77304"/>
                </a:lnTo>
                <a:lnTo>
                  <a:pt x="31584" y="77177"/>
                </a:lnTo>
                <a:close/>
              </a:path>
              <a:path w="240029" h="350519">
                <a:moveTo>
                  <a:pt x="36322" y="83400"/>
                </a:moveTo>
                <a:lnTo>
                  <a:pt x="34010" y="80492"/>
                </a:lnTo>
                <a:lnTo>
                  <a:pt x="32753" y="78879"/>
                </a:lnTo>
                <a:lnTo>
                  <a:pt x="31483" y="77304"/>
                </a:lnTo>
                <a:lnTo>
                  <a:pt x="31178" y="77685"/>
                </a:lnTo>
                <a:lnTo>
                  <a:pt x="30988" y="77762"/>
                </a:lnTo>
                <a:lnTo>
                  <a:pt x="27724" y="78943"/>
                </a:lnTo>
                <a:lnTo>
                  <a:pt x="26860" y="81483"/>
                </a:lnTo>
                <a:lnTo>
                  <a:pt x="29730" y="84759"/>
                </a:lnTo>
                <a:lnTo>
                  <a:pt x="32829" y="83680"/>
                </a:lnTo>
                <a:lnTo>
                  <a:pt x="36322" y="83400"/>
                </a:lnTo>
                <a:close/>
              </a:path>
              <a:path w="240029" h="350519">
                <a:moveTo>
                  <a:pt x="37211" y="70662"/>
                </a:moveTo>
                <a:lnTo>
                  <a:pt x="37147" y="67843"/>
                </a:lnTo>
                <a:lnTo>
                  <a:pt x="37147" y="63157"/>
                </a:lnTo>
                <a:lnTo>
                  <a:pt x="34074" y="65963"/>
                </a:lnTo>
                <a:lnTo>
                  <a:pt x="32397" y="66738"/>
                </a:lnTo>
                <a:lnTo>
                  <a:pt x="33134" y="72161"/>
                </a:lnTo>
                <a:lnTo>
                  <a:pt x="32054" y="74714"/>
                </a:lnTo>
                <a:lnTo>
                  <a:pt x="31584" y="77177"/>
                </a:lnTo>
                <a:lnTo>
                  <a:pt x="36957" y="78130"/>
                </a:lnTo>
                <a:lnTo>
                  <a:pt x="37134" y="73469"/>
                </a:lnTo>
                <a:lnTo>
                  <a:pt x="37211" y="70662"/>
                </a:lnTo>
                <a:close/>
              </a:path>
              <a:path w="240029" h="350519">
                <a:moveTo>
                  <a:pt x="44373" y="11328"/>
                </a:moveTo>
                <a:lnTo>
                  <a:pt x="34455" y="7302"/>
                </a:lnTo>
                <a:lnTo>
                  <a:pt x="33007" y="1879"/>
                </a:lnTo>
                <a:lnTo>
                  <a:pt x="30327" y="6896"/>
                </a:lnTo>
                <a:lnTo>
                  <a:pt x="26187" y="10160"/>
                </a:lnTo>
                <a:lnTo>
                  <a:pt x="28905" y="16281"/>
                </a:lnTo>
                <a:lnTo>
                  <a:pt x="32651" y="15354"/>
                </a:lnTo>
                <a:lnTo>
                  <a:pt x="36830" y="16027"/>
                </a:lnTo>
                <a:lnTo>
                  <a:pt x="40906" y="15595"/>
                </a:lnTo>
                <a:lnTo>
                  <a:pt x="44373" y="11328"/>
                </a:lnTo>
                <a:close/>
              </a:path>
              <a:path w="240029" h="350519">
                <a:moveTo>
                  <a:pt x="47650" y="56324"/>
                </a:moveTo>
                <a:lnTo>
                  <a:pt x="46901" y="55740"/>
                </a:lnTo>
                <a:lnTo>
                  <a:pt x="46202" y="55054"/>
                </a:lnTo>
                <a:lnTo>
                  <a:pt x="45364" y="54648"/>
                </a:lnTo>
                <a:lnTo>
                  <a:pt x="45199" y="54559"/>
                </a:lnTo>
                <a:lnTo>
                  <a:pt x="44526" y="55524"/>
                </a:lnTo>
                <a:lnTo>
                  <a:pt x="43751" y="56362"/>
                </a:lnTo>
                <a:lnTo>
                  <a:pt x="46024" y="58305"/>
                </a:lnTo>
                <a:lnTo>
                  <a:pt x="46570" y="57645"/>
                </a:lnTo>
                <a:lnTo>
                  <a:pt x="47104" y="56984"/>
                </a:lnTo>
                <a:lnTo>
                  <a:pt x="47650" y="56324"/>
                </a:lnTo>
                <a:close/>
              </a:path>
              <a:path w="240029" h="350519">
                <a:moveTo>
                  <a:pt x="60883" y="9309"/>
                </a:moveTo>
                <a:lnTo>
                  <a:pt x="57442" y="4864"/>
                </a:lnTo>
                <a:lnTo>
                  <a:pt x="55359" y="4432"/>
                </a:lnTo>
                <a:lnTo>
                  <a:pt x="52565" y="8369"/>
                </a:lnTo>
                <a:lnTo>
                  <a:pt x="49745" y="12331"/>
                </a:lnTo>
                <a:lnTo>
                  <a:pt x="47345" y="16573"/>
                </a:lnTo>
                <a:lnTo>
                  <a:pt x="45237" y="27203"/>
                </a:lnTo>
                <a:lnTo>
                  <a:pt x="43230" y="32626"/>
                </a:lnTo>
                <a:lnTo>
                  <a:pt x="41630" y="38061"/>
                </a:lnTo>
                <a:lnTo>
                  <a:pt x="48590" y="45707"/>
                </a:lnTo>
                <a:lnTo>
                  <a:pt x="50990" y="45364"/>
                </a:lnTo>
                <a:lnTo>
                  <a:pt x="56210" y="36106"/>
                </a:lnTo>
                <a:lnTo>
                  <a:pt x="52400" y="29425"/>
                </a:lnTo>
                <a:lnTo>
                  <a:pt x="52108" y="22059"/>
                </a:lnTo>
                <a:lnTo>
                  <a:pt x="55041" y="15011"/>
                </a:lnTo>
                <a:lnTo>
                  <a:pt x="60883" y="9309"/>
                </a:lnTo>
                <a:close/>
              </a:path>
              <a:path w="240029" h="350519">
                <a:moveTo>
                  <a:pt x="72021" y="7874"/>
                </a:moveTo>
                <a:lnTo>
                  <a:pt x="68770" y="5613"/>
                </a:lnTo>
                <a:lnTo>
                  <a:pt x="61023" y="9283"/>
                </a:lnTo>
                <a:lnTo>
                  <a:pt x="59410" y="11125"/>
                </a:lnTo>
                <a:lnTo>
                  <a:pt x="58966" y="13233"/>
                </a:lnTo>
                <a:lnTo>
                  <a:pt x="64160" y="14960"/>
                </a:lnTo>
                <a:lnTo>
                  <a:pt x="67513" y="16675"/>
                </a:lnTo>
                <a:lnTo>
                  <a:pt x="70954" y="10845"/>
                </a:lnTo>
                <a:lnTo>
                  <a:pt x="72021" y="7874"/>
                </a:lnTo>
                <a:close/>
              </a:path>
              <a:path w="240029" h="350519">
                <a:moveTo>
                  <a:pt x="110109" y="87490"/>
                </a:moveTo>
                <a:lnTo>
                  <a:pt x="109829" y="87020"/>
                </a:lnTo>
                <a:lnTo>
                  <a:pt x="109258" y="86106"/>
                </a:lnTo>
                <a:lnTo>
                  <a:pt x="107657" y="86893"/>
                </a:lnTo>
                <a:lnTo>
                  <a:pt x="106057" y="87668"/>
                </a:lnTo>
                <a:lnTo>
                  <a:pt x="104470" y="88455"/>
                </a:lnTo>
                <a:lnTo>
                  <a:pt x="104648" y="88861"/>
                </a:lnTo>
                <a:lnTo>
                  <a:pt x="104838" y="89255"/>
                </a:lnTo>
                <a:lnTo>
                  <a:pt x="105016" y="89649"/>
                </a:lnTo>
                <a:lnTo>
                  <a:pt x="110109" y="87490"/>
                </a:lnTo>
                <a:close/>
              </a:path>
              <a:path w="240029" h="350519">
                <a:moveTo>
                  <a:pt x="110413" y="21526"/>
                </a:moveTo>
                <a:lnTo>
                  <a:pt x="107797" y="16446"/>
                </a:lnTo>
                <a:lnTo>
                  <a:pt x="107061" y="24434"/>
                </a:lnTo>
                <a:lnTo>
                  <a:pt x="110413" y="21526"/>
                </a:lnTo>
                <a:close/>
              </a:path>
              <a:path w="240029" h="350519">
                <a:moveTo>
                  <a:pt x="111582" y="34759"/>
                </a:moveTo>
                <a:lnTo>
                  <a:pt x="110680" y="34290"/>
                </a:lnTo>
                <a:lnTo>
                  <a:pt x="109791" y="33489"/>
                </a:lnTo>
                <a:lnTo>
                  <a:pt x="108864" y="33439"/>
                </a:lnTo>
                <a:lnTo>
                  <a:pt x="107950" y="33401"/>
                </a:lnTo>
                <a:lnTo>
                  <a:pt x="106984" y="34099"/>
                </a:lnTo>
                <a:lnTo>
                  <a:pt x="106045" y="34480"/>
                </a:lnTo>
                <a:lnTo>
                  <a:pt x="106387" y="35941"/>
                </a:lnTo>
                <a:lnTo>
                  <a:pt x="111252" y="35941"/>
                </a:lnTo>
                <a:lnTo>
                  <a:pt x="111366" y="35547"/>
                </a:lnTo>
                <a:lnTo>
                  <a:pt x="111467" y="35153"/>
                </a:lnTo>
                <a:lnTo>
                  <a:pt x="111582" y="34759"/>
                </a:lnTo>
                <a:close/>
              </a:path>
              <a:path w="240029" h="350519">
                <a:moveTo>
                  <a:pt x="113207" y="67678"/>
                </a:moveTo>
                <a:lnTo>
                  <a:pt x="111404" y="65887"/>
                </a:lnTo>
                <a:lnTo>
                  <a:pt x="108127" y="64897"/>
                </a:lnTo>
                <a:lnTo>
                  <a:pt x="105956" y="66763"/>
                </a:lnTo>
                <a:lnTo>
                  <a:pt x="103860" y="68770"/>
                </a:lnTo>
                <a:lnTo>
                  <a:pt x="107759" y="71970"/>
                </a:lnTo>
                <a:lnTo>
                  <a:pt x="110617" y="71602"/>
                </a:lnTo>
                <a:lnTo>
                  <a:pt x="111150" y="70802"/>
                </a:lnTo>
                <a:lnTo>
                  <a:pt x="113207" y="67678"/>
                </a:lnTo>
                <a:close/>
              </a:path>
              <a:path w="240029" h="350519">
                <a:moveTo>
                  <a:pt x="113614" y="45173"/>
                </a:moveTo>
                <a:lnTo>
                  <a:pt x="113474" y="42913"/>
                </a:lnTo>
                <a:lnTo>
                  <a:pt x="112102" y="41579"/>
                </a:lnTo>
                <a:lnTo>
                  <a:pt x="110502" y="38950"/>
                </a:lnTo>
                <a:lnTo>
                  <a:pt x="109004" y="41605"/>
                </a:lnTo>
                <a:lnTo>
                  <a:pt x="107657" y="42989"/>
                </a:lnTo>
                <a:lnTo>
                  <a:pt x="107645" y="44373"/>
                </a:lnTo>
                <a:lnTo>
                  <a:pt x="107645" y="45262"/>
                </a:lnTo>
                <a:lnTo>
                  <a:pt x="109588" y="46863"/>
                </a:lnTo>
                <a:lnTo>
                  <a:pt x="111696" y="46888"/>
                </a:lnTo>
                <a:lnTo>
                  <a:pt x="113614" y="45173"/>
                </a:lnTo>
                <a:close/>
              </a:path>
              <a:path w="240029" h="350519">
                <a:moveTo>
                  <a:pt x="117182" y="113233"/>
                </a:moveTo>
                <a:lnTo>
                  <a:pt x="116217" y="112483"/>
                </a:lnTo>
                <a:lnTo>
                  <a:pt x="115481" y="111671"/>
                </a:lnTo>
                <a:lnTo>
                  <a:pt x="114973" y="112560"/>
                </a:lnTo>
                <a:lnTo>
                  <a:pt x="114350" y="113144"/>
                </a:lnTo>
                <a:lnTo>
                  <a:pt x="114376" y="114338"/>
                </a:lnTo>
                <a:lnTo>
                  <a:pt x="114973" y="114947"/>
                </a:lnTo>
                <a:lnTo>
                  <a:pt x="115316" y="115557"/>
                </a:lnTo>
                <a:lnTo>
                  <a:pt x="115925" y="114871"/>
                </a:lnTo>
                <a:lnTo>
                  <a:pt x="116687" y="114261"/>
                </a:lnTo>
                <a:lnTo>
                  <a:pt x="117068" y="113474"/>
                </a:lnTo>
                <a:lnTo>
                  <a:pt x="117182" y="113233"/>
                </a:lnTo>
                <a:close/>
              </a:path>
              <a:path w="240029" h="350519">
                <a:moveTo>
                  <a:pt x="117767" y="77482"/>
                </a:moveTo>
                <a:lnTo>
                  <a:pt x="116433" y="75222"/>
                </a:lnTo>
                <a:lnTo>
                  <a:pt x="114998" y="73406"/>
                </a:lnTo>
                <a:lnTo>
                  <a:pt x="112052" y="75971"/>
                </a:lnTo>
                <a:lnTo>
                  <a:pt x="112115" y="78930"/>
                </a:lnTo>
                <a:lnTo>
                  <a:pt x="112839" y="79451"/>
                </a:lnTo>
                <a:lnTo>
                  <a:pt x="115239" y="81229"/>
                </a:lnTo>
                <a:lnTo>
                  <a:pt x="116484" y="79146"/>
                </a:lnTo>
                <a:lnTo>
                  <a:pt x="117767" y="77482"/>
                </a:lnTo>
                <a:close/>
              </a:path>
              <a:path w="240029" h="350519">
                <a:moveTo>
                  <a:pt x="130695" y="235712"/>
                </a:moveTo>
                <a:lnTo>
                  <a:pt x="129514" y="234772"/>
                </a:lnTo>
                <a:lnTo>
                  <a:pt x="128295" y="234175"/>
                </a:lnTo>
                <a:lnTo>
                  <a:pt x="127152" y="233514"/>
                </a:lnTo>
                <a:lnTo>
                  <a:pt x="126707" y="234149"/>
                </a:lnTo>
                <a:lnTo>
                  <a:pt x="126276" y="234784"/>
                </a:lnTo>
                <a:lnTo>
                  <a:pt x="125831" y="235419"/>
                </a:lnTo>
                <a:lnTo>
                  <a:pt x="129743" y="237578"/>
                </a:lnTo>
                <a:lnTo>
                  <a:pt x="130022" y="236880"/>
                </a:lnTo>
                <a:lnTo>
                  <a:pt x="130695" y="235712"/>
                </a:lnTo>
                <a:close/>
              </a:path>
              <a:path w="240029" h="350519">
                <a:moveTo>
                  <a:pt x="132880" y="216954"/>
                </a:moveTo>
                <a:lnTo>
                  <a:pt x="127749" y="218287"/>
                </a:lnTo>
                <a:lnTo>
                  <a:pt x="124561" y="228130"/>
                </a:lnTo>
                <a:lnTo>
                  <a:pt x="130314" y="230708"/>
                </a:lnTo>
                <a:lnTo>
                  <a:pt x="132880" y="216954"/>
                </a:lnTo>
                <a:close/>
              </a:path>
              <a:path w="240029" h="350519">
                <a:moveTo>
                  <a:pt x="133146" y="212547"/>
                </a:moveTo>
                <a:lnTo>
                  <a:pt x="133070" y="211112"/>
                </a:lnTo>
                <a:lnTo>
                  <a:pt x="131724" y="210997"/>
                </a:lnTo>
                <a:lnTo>
                  <a:pt x="130378" y="210870"/>
                </a:lnTo>
                <a:lnTo>
                  <a:pt x="129044" y="210756"/>
                </a:lnTo>
                <a:lnTo>
                  <a:pt x="129070" y="211467"/>
                </a:lnTo>
                <a:lnTo>
                  <a:pt x="129108" y="212178"/>
                </a:lnTo>
                <a:lnTo>
                  <a:pt x="129133" y="212890"/>
                </a:lnTo>
                <a:lnTo>
                  <a:pt x="133146" y="212547"/>
                </a:lnTo>
                <a:close/>
              </a:path>
              <a:path w="240029" h="350519">
                <a:moveTo>
                  <a:pt x="136702" y="207746"/>
                </a:moveTo>
                <a:lnTo>
                  <a:pt x="135991" y="198767"/>
                </a:lnTo>
                <a:lnTo>
                  <a:pt x="133769" y="198132"/>
                </a:lnTo>
                <a:lnTo>
                  <a:pt x="127381" y="207746"/>
                </a:lnTo>
                <a:lnTo>
                  <a:pt x="136702" y="207746"/>
                </a:lnTo>
                <a:close/>
              </a:path>
              <a:path w="240029" h="350519">
                <a:moveTo>
                  <a:pt x="142290" y="99123"/>
                </a:moveTo>
                <a:lnTo>
                  <a:pt x="141401" y="98196"/>
                </a:lnTo>
                <a:lnTo>
                  <a:pt x="140944" y="97675"/>
                </a:lnTo>
                <a:lnTo>
                  <a:pt x="140055" y="98463"/>
                </a:lnTo>
                <a:lnTo>
                  <a:pt x="138303" y="100037"/>
                </a:lnTo>
                <a:lnTo>
                  <a:pt x="139687" y="101536"/>
                </a:lnTo>
                <a:lnTo>
                  <a:pt x="140563" y="100774"/>
                </a:lnTo>
                <a:lnTo>
                  <a:pt x="141465" y="100037"/>
                </a:lnTo>
                <a:lnTo>
                  <a:pt x="142240" y="99187"/>
                </a:lnTo>
                <a:close/>
              </a:path>
              <a:path w="240029" h="350519">
                <a:moveTo>
                  <a:pt x="142671" y="2717"/>
                </a:moveTo>
                <a:lnTo>
                  <a:pt x="140868" y="1435"/>
                </a:lnTo>
                <a:lnTo>
                  <a:pt x="140246" y="1638"/>
                </a:lnTo>
                <a:lnTo>
                  <a:pt x="136791" y="2692"/>
                </a:lnTo>
                <a:lnTo>
                  <a:pt x="138303" y="5219"/>
                </a:lnTo>
                <a:lnTo>
                  <a:pt x="138391" y="7302"/>
                </a:lnTo>
                <a:lnTo>
                  <a:pt x="140639" y="7988"/>
                </a:lnTo>
                <a:lnTo>
                  <a:pt x="141338" y="6324"/>
                </a:lnTo>
                <a:lnTo>
                  <a:pt x="142138" y="4686"/>
                </a:lnTo>
                <a:lnTo>
                  <a:pt x="142671" y="2717"/>
                </a:lnTo>
                <a:close/>
              </a:path>
              <a:path w="240029" h="350519">
                <a:moveTo>
                  <a:pt x="143065" y="294614"/>
                </a:moveTo>
                <a:lnTo>
                  <a:pt x="142646" y="291452"/>
                </a:lnTo>
                <a:lnTo>
                  <a:pt x="140385" y="291528"/>
                </a:lnTo>
                <a:lnTo>
                  <a:pt x="138430" y="291198"/>
                </a:lnTo>
                <a:lnTo>
                  <a:pt x="139801" y="292417"/>
                </a:lnTo>
                <a:lnTo>
                  <a:pt x="139192" y="296545"/>
                </a:lnTo>
                <a:lnTo>
                  <a:pt x="143065" y="294614"/>
                </a:lnTo>
                <a:close/>
              </a:path>
              <a:path w="240029" h="350519">
                <a:moveTo>
                  <a:pt x="143217" y="347065"/>
                </a:moveTo>
                <a:lnTo>
                  <a:pt x="142976" y="345262"/>
                </a:lnTo>
                <a:lnTo>
                  <a:pt x="143078" y="343115"/>
                </a:lnTo>
                <a:lnTo>
                  <a:pt x="141820" y="340118"/>
                </a:lnTo>
                <a:lnTo>
                  <a:pt x="139611" y="338366"/>
                </a:lnTo>
                <a:lnTo>
                  <a:pt x="134150" y="340995"/>
                </a:lnTo>
                <a:lnTo>
                  <a:pt x="127406" y="338963"/>
                </a:lnTo>
                <a:lnTo>
                  <a:pt x="123240" y="345643"/>
                </a:lnTo>
                <a:lnTo>
                  <a:pt x="130581" y="349910"/>
                </a:lnTo>
                <a:lnTo>
                  <a:pt x="143217" y="347065"/>
                </a:lnTo>
                <a:close/>
              </a:path>
              <a:path w="240029" h="350519">
                <a:moveTo>
                  <a:pt x="145224" y="58889"/>
                </a:moveTo>
                <a:lnTo>
                  <a:pt x="144259" y="57658"/>
                </a:lnTo>
                <a:lnTo>
                  <a:pt x="142938" y="57480"/>
                </a:lnTo>
                <a:lnTo>
                  <a:pt x="142087" y="58000"/>
                </a:lnTo>
                <a:lnTo>
                  <a:pt x="140347" y="58547"/>
                </a:lnTo>
                <a:lnTo>
                  <a:pt x="141833" y="59804"/>
                </a:lnTo>
                <a:lnTo>
                  <a:pt x="142544" y="60858"/>
                </a:lnTo>
                <a:lnTo>
                  <a:pt x="143903" y="60807"/>
                </a:lnTo>
                <a:lnTo>
                  <a:pt x="144653" y="59791"/>
                </a:lnTo>
                <a:lnTo>
                  <a:pt x="145122" y="59055"/>
                </a:lnTo>
                <a:lnTo>
                  <a:pt x="145224" y="58889"/>
                </a:lnTo>
                <a:close/>
              </a:path>
              <a:path w="240029" h="350519">
                <a:moveTo>
                  <a:pt x="147497" y="287197"/>
                </a:moveTo>
                <a:lnTo>
                  <a:pt x="147281" y="286626"/>
                </a:lnTo>
                <a:lnTo>
                  <a:pt x="146875" y="285470"/>
                </a:lnTo>
                <a:lnTo>
                  <a:pt x="142316" y="286194"/>
                </a:lnTo>
                <a:lnTo>
                  <a:pt x="142748" y="287261"/>
                </a:lnTo>
                <a:lnTo>
                  <a:pt x="143586" y="289407"/>
                </a:lnTo>
                <a:lnTo>
                  <a:pt x="147497" y="287197"/>
                </a:lnTo>
                <a:close/>
              </a:path>
              <a:path w="240029" h="350519">
                <a:moveTo>
                  <a:pt x="148221" y="265049"/>
                </a:moveTo>
                <a:lnTo>
                  <a:pt x="147180" y="264820"/>
                </a:lnTo>
                <a:lnTo>
                  <a:pt x="146659" y="264693"/>
                </a:lnTo>
                <a:lnTo>
                  <a:pt x="145694" y="267563"/>
                </a:lnTo>
                <a:lnTo>
                  <a:pt x="145224" y="268998"/>
                </a:lnTo>
                <a:lnTo>
                  <a:pt x="147993" y="269303"/>
                </a:lnTo>
                <a:lnTo>
                  <a:pt x="148082" y="267881"/>
                </a:lnTo>
                <a:lnTo>
                  <a:pt x="148145" y="266471"/>
                </a:lnTo>
                <a:lnTo>
                  <a:pt x="148221" y="265049"/>
                </a:lnTo>
                <a:close/>
              </a:path>
              <a:path w="240029" h="350519">
                <a:moveTo>
                  <a:pt x="151003" y="17970"/>
                </a:moveTo>
                <a:lnTo>
                  <a:pt x="150660" y="15303"/>
                </a:lnTo>
                <a:lnTo>
                  <a:pt x="146761" y="15824"/>
                </a:lnTo>
                <a:lnTo>
                  <a:pt x="146062" y="15913"/>
                </a:lnTo>
                <a:lnTo>
                  <a:pt x="145034" y="17259"/>
                </a:lnTo>
                <a:lnTo>
                  <a:pt x="145021" y="21856"/>
                </a:lnTo>
                <a:lnTo>
                  <a:pt x="147510" y="22186"/>
                </a:lnTo>
                <a:lnTo>
                  <a:pt x="150977" y="21513"/>
                </a:lnTo>
                <a:lnTo>
                  <a:pt x="151003" y="17970"/>
                </a:lnTo>
                <a:close/>
              </a:path>
              <a:path w="240029" h="350519">
                <a:moveTo>
                  <a:pt x="151091" y="327075"/>
                </a:moveTo>
                <a:lnTo>
                  <a:pt x="139712" y="325628"/>
                </a:lnTo>
                <a:lnTo>
                  <a:pt x="139014" y="327367"/>
                </a:lnTo>
                <a:lnTo>
                  <a:pt x="146342" y="337718"/>
                </a:lnTo>
                <a:lnTo>
                  <a:pt x="151091" y="327075"/>
                </a:lnTo>
                <a:close/>
              </a:path>
              <a:path w="240029" h="350519">
                <a:moveTo>
                  <a:pt x="152374" y="27838"/>
                </a:moveTo>
                <a:lnTo>
                  <a:pt x="143306" y="32207"/>
                </a:lnTo>
                <a:lnTo>
                  <a:pt x="146989" y="43230"/>
                </a:lnTo>
                <a:lnTo>
                  <a:pt x="152374" y="27838"/>
                </a:lnTo>
                <a:close/>
              </a:path>
              <a:path w="240029" h="350519">
                <a:moveTo>
                  <a:pt x="156425" y="47015"/>
                </a:moveTo>
                <a:lnTo>
                  <a:pt x="154749" y="46075"/>
                </a:lnTo>
                <a:lnTo>
                  <a:pt x="153238" y="44665"/>
                </a:lnTo>
                <a:lnTo>
                  <a:pt x="152438" y="46697"/>
                </a:lnTo>
                <a:lnTo>
                  <a:pt x="151498" y="48031"/>
                </a:lnTo>
                <a:lnTo>
                  <a:pt x="151612" y="50063"/>
                </a:lnTo>
                <a:lnTo>
                  <a:pt x="153263" y="50723"/>
                </a:lnTo>
                <a:lnTo>
                  <a:pt x="154190" y="51422"/>
                </a:lnTo>
                <a:lnTo>
                  <a:pt x="154965" y="50190"/>
                </a:lnTo>
                <a:lnTo>
                  <a:pt x="156171" y="49022"/>
                </a:lnTo>
                <a:lnTo>
                  <a:pt x="156425" y="47015"/>
                </a:lnTo>
                <a:close/>
              </a:path>
              <a:path w="240029" h="350519">
                <a:moveTo>
                  <a:pt x="157734" y="1485"/>
                </a:moveTo>
                <a:lnTo>
                  <a:pt x="156057" y="0"/>
                </a:lnTo>
                <a:lnTo>
                  <a:pt x="155321" y="1079"/>
                </a:lnTo>
                <a:lnTo>
                  <a:pt x="154559" y="2146"/>
                </a:lnTo>
                <a:lnTo>
                  <a:pt x="153847" y="3403"/>
                </a:lnTo>
                <a:lnTo>
                  <a:pt x="154838" y="4267"/>
                </a:lnTo>
                <a:lnTo>
                  <a:pt x="155854" y="3365"/>
                </a:lnTo>
                <a:lnTo>
                  <a:pt x="157734" y="1485"/>
                </a:lnTo>
                <a:close/>
              </a:path>
              <a:path w="240029" h="350519">
                <a:moveTo>
                  <a:pt x="158127" y="55092"/>
                </a:moveTo>
                <a:lnTo>
                  <a:pt x="156286" y="56819"/>
                </a:lnTo>
                <a:lnTo>
                  <a:pt x="154546" y="58674"/>
                </a:lnTo>
                <a:lnTo>
                  <a:pt x="150571" y="61861"/>
                </a:lnTo>
                <a:lnTo>
                  <a:pt x="148323" y="63207"/>
                </a:lnTo>
                <a:lnTo>
                  <a:pt x="145732" y="64973"/>
                </a:lnTo>
                <a:lnTo>
                  <a:pt x="147231" y="67525"/>
                </a:lnTo>
                <a:lnTo>
                  <a:pt x="143471" y="72364"/>
                </a:lnTo>
                <a:lnTo>
                  <a:pt x="148678" y="74752"/>
                </a:lnTo>
                <a:lnTo>
                  <a:pt x="155994" y="71424"/>
                </a:lnTo>
                <a:lnTo>
                  <a:pt x="157708" y="68491"/>
                </a:lnTo>
                <a:lnTo>
                  <a:pt x="158127" y="55092"/>
                </a:lnTo>
                <a:close/>
              </a:path>
              <a:path w="240029" h="350519">
                <a:moveTo>
                  <a:pt x="159499" y="276491"/>
                </a:moveTo>
                <a:lnTo>
                  <a:pt x="151091" y="278409"/>
                </a:lnTo>
                <a:lnTo>
                  <a:pt x="153047" y="280035"/>
                </a:lnTo>
                <a:lnTo>
                  <a:pt x="154076" y="281597"/>
                </a:lnTo>
                <a:lnTo>
                  <a:pt x="155168" y="281660"/>
                </a:lnTo>
                <a:lnTo>
                  <a:pt x="158686" y="281863"/>
                </a:lnTo>
                <a:lnTo>
                  <a:pt x="158826" y="278879"/>
                </a:lnTo>
                <a:lnTo>
                  <a:pt x="159499" y="276491"/>
                </a:lnTo>
                <a:close/>
              </a:path>
              <a:path w="240029" h="350519">
                <a:moveTo>
                  <a:pt x="162725" y="162610"/>
                </a:moveTo>
                <a:lnTo>
                  <a:pt x="160667" y="160807"/>
                </a:lnTo>
                <a:lnTo>
                  <a:pt x="157924" y="164414"/>
                </a:lnTo>
                <a:lnTo>
                  <a:pt x="158483" y="164833"/>
                </a:lnTo>
                <a:lnTo>
                  <a:pt x="159385" y="165696"/>
                </a:lnTo>
                <a:lnTo>
                  <a:pt x="160680" y="164706"/>
                </a:lnTo>
                <a:lnTo>
                  <a:pt x="161683" y="163626"/>
                </a:lnTo>
                <a:lnTo>
                  <a:pt x="162725" y="162610"/>
                </a:lnTo>
                <a:close/>
              </a:path>
              <a:path w="240029" h="350519">
                <a:moveTo>
                  <a:pt x="164642" y="301358"/>
                </a:moveTo>
                <a:lnTo>
                  <a:pt x="160591" y="293954"/>
                </a:lnTo>
                <a:lnTo>
                  <a:pt x="159524" y="294551"/>
                </a:lnTo>
                <a:lnTo>
                  <a:pt x="158026" y="294957"/>
                </a:lnTo>
                <a:lnTo>
                  <a:pt x="157861" y="296938"/>
                </a:lnTo>
                <a:lnTo>
                  <a:pt x="158356" y="298424"/>
                </a:lnTo>
                <a:lnTo>
                  <a:pt x="158546" y="299593"/>
                </a:lnTo>
                <a:lnTo>
                  <a:pt x="151993" y="301002"/>
                </a:lnTo>
                <a:lnTo>
                  <a:pt x="155981" y="290817"/>
                </a:lnTo>
                <a:lnTo>
                  <a:pt x="151358" y="290715"/>
                </a:lnTo>
                <a:lnTo>
                  <a:pt x="151549" y="290791"/>
                </a:lnTo>
                <a:lnTo>
                  <a:pt x="148755" y="297497"/>
                </a:lnTo>
                <a:lnTo>
                  <a:pt x="146380" y="298551"/>
                </a:lnTo>
                <a:lnTo>
                  <a:pt x="141643" y="298754"/>
                </a:lnTo>
                <a:lnTo>
                  <a:pt x="138430" y="298170"/>
                </a:lnTo>
                <a:lnTo>
                  <a:pt x="135229" y="297878"/>
                </a:lnTo>
                <a:lnTo>
                  <a:pt x="137769" y="291045"/>
                </a:lnTo>
                <a:lnTo>
                  <a:pt x="138430" y="291198"/>
                </a:lnTo>
                <a:lnTo>
                  <a:pt x="138074" y="290918"/>
                </a:lnTo>
                <a:lnTo>
                  <a:pt x="137833" y="290880"/>
                </a:lnTo>
                <a:lnTo>
                  <a:pt x="137604" y="291033"/>
                </a:lnTo>
                <a:lnTo>
                  <a:pt x="139331" y="287807"/>
                </a:lnTo>
                <a:lnTo>
                  <a:pt x="134531" y="289712"/>
                </a:lnTo>
                <a:lnTo>
                  <a:pt x="132029" y="293027"/>
                </a:lnTo>
                <a:lnTo>
                  <a:pt x="132232" y="298094"/>
                </a:lnTo>
                <a:lnTo>
                  <a:pt x="127660" y="298970"/>
                </a:lnTo>
                <a:lnTo>
                  <a:pt x="134416" y="306133"/>
                </a:lnTo>
                <a:lnTo>
                  <a:pt x="131330" y="308952"/>
                </a:lnTo>
                <a:lnTo>
                  <a:pt x="127508" y="311848"/>
                </a:lnTo>
                <a:lnTo>
                  <a:pt x="129019" y="317677"/>
                </a:lnTo>
                <a:lnTo>
                  <a:pt x="125044" y="316458"/>
                </a:lnTo>
                <a:lnTo>
                  <a:pt x="124548" y="316839"/>
                </a:lnTo>
                <a:lnTo>
                  <a:pt x="129578" y="326974"/>
                </a:lnTo>
                <a:lnTo>
                  <a:pt x="130810" y="326136"/>
                </a:lnTo>
                <a:lnTo>
                  <a:pt x="132524" y="325551"/>
                </a:lnTo>
                <a:lnTo>
                  <a:pt x="133756" y="323227"/>
                </a:lnTo>
                <a:lnTo>
                  <a:pt x="133273" y="321475"/>
                </a:lnTo>
                <a:lnTo>
                  <a:pt x="133273" y="319201"/>
                </a:lnTo>
                <a:lnTo>
                  <a:pt x="136423" y="320141"/>
                </a:lnTo>
                <a:lnTo>
                  <a:pt x="138899" y="321144"/>
                </a:lnTo>
                <a:lnTo>
                  <a:pt x="145402" y="322300"/>
                </a:lnTo>
                <a:lnTo>
                  <a:pt x="146939" y="320509"/>
                </a:lnTo>
                <a:lnTo>
                  <a:pt x="145923" y="315988"/>
                </a:lnTo>
                <a:lnTo>
                  <a:pt x="134848" y="317246"/>
                </a:lnTo>
                <a:lnTo>
                  <a:pt x="151244" y="302069"/>
                </a:lnTo>
                <a:lnTo>
                  <a:pt x="153898" y="309829"/>
                </a:lnTo>
                <a:lnTo>
                  <a:pt x="159816" y="309321"/>
                </a:lnTo>
                <a:lnTo>
                  <a:pt x="157264" y="300075"/>
                </a:lnTo>
                <a:lnTo>
                  <a:pt x="164642" y="301358"/>
                </a:lnTo>
                <a:close/>
              </a:path>
              <a:path w="240029" h="350519">
                <a:moveTo>
                  <a:pt x="165684" y="309435"/>
                </a:moveTo>
                <a:lnTo>
                  <a:pt x="160477" y="307086"/>
                </a:lnTo>
                <a:lnTo>
                  <a:pt x="160235" y="307581"/>
                </a:lnTo>
                <a:lnTo>
                  <a:pt x="159981" y="308063"/>
                </a:lnTo>
                <a:lnTo>
                  <a:pt x="159740" y="308559"/>
                </a:lnTo>
                <a:lnTo>
                  <a:pt x="164795" y="311188"/>
                </a:lnTo>
                <a:lnTo>
                  <a:pt x="165379" y="310019"/>
                </a:lnTo>
                <a:lnTo>
                  <a:pt x="165684" y="309435"/>
                </a:lnTo>
                <a:close/>
              </a:path>
              <a:path w="240029" h="350519">
                <a:moveTo>
                  <a:pt x="166293" y="183603"/>
                </a:moveTo>
                <a:lnTo>
                  <a:pt x="165150" y="183235"/>
                </a:lnTo>
                <a:lnTo>
                  <a:pt x="164007" y="182841"/>
                </a:lnTo>
                <a:lnTo>
                  <a:pt x="162852" y="182549"/>
                </a:lnTo>
                <a:lnTo>
                  <a:pt x="162509" y="183438"/>
                </a:lnTo>
                <a:lnTo>
                  <a:pt x="162318" y="183908"/>
                </a:lnTo>
                <a:lnTo>
                  <a:pt x="164655" y="184670"/>
                </a:lnTo>
                <a:lnTo>
                  <a:pt x="165811" y="185039"/>
                </a:lnTo>
                <a:lnTo>
                  <a:pt x="165976" y="184569"/>
                </a:lnTo>
                <a:lnTo>
                  <a:pt x="166128" y="184086"/>
                </a:lnTo>
                <a:lnTo>
                  <a:pt x="166293" y="183603"/>
                </a:lnTo>
                <a:close/>
              </a:path>
              <a:path w="240029" h="350519">
                <a:moveTo>
                  <a:pt x="166903" y="218516"/>
                </a:moveTo>
                <a:lnTo>
                  <a:pt x="165455" y="214604"/>
                </a:lnTo>
                <a:lnTo>
                  <a:pt x="160604" y="215696"/>
                </a:lnTo>
                <a:lnTo>
                  <a:pt x="161340" y="219240"/>
                </a:lnTo>
                <a:lnTo>
                  <a:pt x="161518" y="222326"/>
                </a:lnTo>
                <a:lnTo>
                  <a:pt x="165138" y="220738"/>
                </a:lnTo>
                <a:lnTo>
                  <a:pt x="166903" y="218516"/>
                </a:lnTo>
                <a:close/>
              </a:path>
              <a:path w="240029" h="350519">
                <a:moveTo>
                  <a:pt x="169773" y="269836"/>
                </a:moveTo>
                <a:lnTo>
                  <a:pt x="169748" y="265150"/>
                </a:lnTo>
                <a:lnTo>
                  <a:pt x="168541" y="262674"/>
                </a:lnTo>
                <a:lnTo>
                  <a:pt x="166103" y="262826"/>
                </a:lnTo>
                <a:lnTo>
                  <a:pt x="164020" y="263486"/>
                </a:lnTo>
                <a:lnTo>
                  <a:pt x="161556" y="265176"/>
                </a:lnTo>
                <a:lnTo>
                  <a:pt x="161505" y="267004"/>
                </a:lnTo>
                <a:lnTo>
                  <a:pt x="160147" y="270814"/>
                </a:lnTo>
                <a:lnTo>
                  <a:pt x="158280" y="271259"/>
                </a:lnTo>
                <a:lnTo>
                  <a:pt x="153263" y="270306"/>
                </a:lnTo>
                <a:lnTo>
                  <a:pt x="150622" y="269976"/>
                </a:lnTo>
                <a:lnTo>
                  <a:pt x="148005" y="269570"/>
                </a:lnTo>
                <a:lnTo>
                  <a:pt x="146265" y="271322"/>
                </a:lnTo>
                <a:lnTo>
                  <a:pt x="144614" y="273177"/>
                </a:lnTo>
                <a:lnTo>
                  <a:pt x="142709" y="274726"/>
                </a:lnTo>
                <a:lnTo>
                  <a:pt x="140220" y="276758"/>
                </a:lnTo>
                <a:lnTo>
                  <a:pt x="138772" y="278955"/>
                </a:lnTo>
                <a:lnTo>
                  <a:pt x="140093" y="282232"/>
                </a:lnTo>
                <a:lnTo>
                  <a:pt x="146075" y="278549"/>
                </a:lnTo>
                <a:lnTo>
                  <a:pt x="151638" y="273481"/>
                </a:lnTo>
                <a:lnTo>
                  <a:pt x="159537" y="276352"/>
                </a:lnTo>
                <a:lnTo>
                  <a:pt x="159499" y="276491"/>
                </a:lnTo>
                <a:lnTo>
                  <a:pt x="159816" y="276428"/>
                </a:lnTo>
                <a:lnTo>
                  <a:pt x="159588" y="276212"/>
                </a:lnTo>
                <a:lnTo>
                  <a:pt x="168960" y="277177"/>
                </a:lnTo>
                <a:lnTo>
                  <a:pt x="169291" y="273189"/>
                </a:lnTo>
                <a:lnTo>
                  <a:pt x="169773" y="269836"/>
                </a:lnTo>
                <a:close/>
              </a:path>
              <a:path w="240029" h="350519">
                <a:moveTo>
                  <a:pt x="170776" y="167995"/>
                </a:moveTo>
                <a:lnTo>
                  <a:pt x="167779" y="165290"/>
                </a:lnTo>
                <a:lnTo>
                  <a:pt x="165239" y="168440"/>
                </a:lnTo>
                <a:lnTo>
                  <a:pt x="166598" y="169354"/>
                </a:lnTo>
                <a:lnTo>
                  <a:pt x="167652" y="170599"/>
                </a:lnTo>
                <a:lnTo>
                  <a:pt x="168389" y="170434"/>
                </a:lnTo>
                <a:lnTo>
                  <a:pt x="169329" y="170218"/>
                </a:lnTo>
                <a:lnTo>
                  <a:pt x="170002" y="168859"/>
                </a:lnTo>
                <a:lnTo>
                  <a:pt x="170776" y="167995"/>
                </a:lnTo>
                <a:close/>
              </a:path>
              <a:path w="240029" h="350519">
                <a:moveTo>
                  <a:pt x="177914" y="188569"/>
                </a:moveTo>
                <a:lnTo>
                  <a:pt x="170421" y="185635"/>
                </a:lnTo>
                <a:lnTo>
                  <a:pt x="169837" y="186004"/>
                </a:lnTo>
                <a:lnTo>
                  <a:pt x="169735" y="194437"/>
                </a:lnTo>
                <a:lnTo>
                  <a:pt x="177914" y="188569"/>
                </a:lnTo>
                <a:close/>
              </a:path>
              <a:path w="240029" h="350519">
                <a:moveTo>
                  <a:pt x="180581" y="106438"/>
                </a:moveTo>
                <a:lnTo>
                  <a:pt x="180492" y="105308"/>
                </a:lnTo>
                <a:lnTo>
                  <a:pt x="180365" y="103670"/>
                </a:lnTo>
                <a:lnTo>
                  <a:pt x="178790" y="102146"/>
                </a:lnTo>
                <a:lnTo>
                  <a:pt x="177177" y="99491"/>
                </a:lnTo>
                <a:lnTo>
                  <a:pt x="175704" y="102006"/>
                </a:lnTo>
                <a:lnTo>
                  <a:pt x="174193" y="103441"/>
                </a:lnTo>
                <a:lnTo>
                  <a:pt x="174993" y="106032"/>
                </a:lnTo>
                <a:lnTo>
                  <a:pt x="176530" y="107416"/>
                </a:lnTo>
                <a:lnTo>
                  <a:pt x="177647" y="108940"/>
                </a:lnTo>
                <a:lnTo>
                  <a:pt x="178663" y="107721"/>
                </a:lnTo>
                <a:lnTo>
                  <a:pt x="180581" y="106438"/>
                </a:lnTo>
                <a:close/>
              </a:path>
              <a:path w="240029" h="350519">
                <a:moveTo>
                  <a:pt x="180746" y="65112"/>
                </a:moveTo>
                <a:lnTo>
                  <a:pt x="180162" y="63042"/>
                </a:lnTo>
                <a:lnTo>
                  <a:pt x="177190" y="60210"/>
                </a:lnTo>
                <a:lnTo>
                  <a:pt x="174929" y="66014"/>
                </a:lnTo>
                <a:lnTo>
                  <a:pt x="176047" y="66332"/>
                </a:lnTo>
                <a:lnTo>
                  <a:pt x="177609" y="67297"/>
                </a:lnTo>
                <a:lnTo>
                  <a:pt x="180746" y="65112"/>
                </a:lnTo>
                <a:close/>
              </a:path>
              <a:path w="240029" h="350519">
                <a:moveTo>
                  <a:pt x="181787" y="205181"/>
                </a:moveTo>
                <a:lnTo>
                  <a:pt x="177863" y="193941"/>
                </a:lnTo>
                <a:lnTo>
                  <a:pt x="169621" y="197739"/>
                </a:lnTo>
                <a:lnTo>
                  <a:pt x="175323" y="199199"/>
                </a:lnTo>
                <a:lnTo>
                  <a:pt x="173672" y="202209"/>
                </a:lnTo>
                <a:lnTo>
                  <a:pt x="168694" y="205028"/>
                </a:lnTo>
                <a:lnTo>
                  <a:pt x="174536" y="209181"/>
                </a:lnTo>
                <a:lnTo>
                  <a:pt x="181787" y="205181"/>
                </a:lnTo>
                <a:close/>
              </a:path>
              <a:path w="240029" h="350519">
                <a:moveTo>
                  <a:pt x="182016" y="50800"/>
                </a:moveTo>
                <a:lnTo>
                  <a:pt x="181991" y="49911"/>
                </a:lnTo>
                <a:lnTo>
                  <a:pt x="181965" y="48958"/>
                </a:lnTo>
                <a:lnTo>
                  <a:pt x="180708" y="48031"/>
                </a:lnTo>
                <a:lnTo>
                  <a:pt x="179984" y="47104"/>
                </a:lnTo>
                <a:lnTo>
                  <a:pt x="179108" y="47891"/>
                </a:lnTo>
                <a:lnTo>
                  <a:pt x="177634" y="48590"/>
                </a:lnTo>
                <a:lnTo>
                  <a:pt x="177342" y="50406"/>
                </a:lnTo>
                <a:lnTo>
                  <a:pt x="178511" y="51523"/>
                </a:lnTo>
                <a:lnTo>
                  <a:pt x="179514" y="53263"/>
                </a:lnTo>
                <a:lnTo>
                  <a:pt x="180721" y="51727"/>
                </a:lnTo>
                <a:lnTo>
                  <a:pt x="182016" y="50800"/>
                </a:lnTo>
                <a:close/>
              </a:path>
              <a:path w="240029" h="350519">
                <a:moveTo>
                  <a:pt x="182118" y="80581"/>
                </a:moveTo>
                <a:lnTo>
                  <a:pt x="181991" y="80365"/>
                </a:lnTo>
                <a:lnTo>
                  <a:pt x="181571" y="79641"/>
                </a:lnTo>
                <a:lnTo>
                  <a:pt x="180771" y="79133"/>
                </a:lnTo>
                <a:lnTo>
                  <a:pt x="180124" y="78549"/>
                </a:lnTo>
                <a:lnTo>
                  <a:pt x="179743" y="79159"/>
                </a:lnTo>
                <a:lnTo>
                  <a:pt x="179070" y="79781"/>
                </a:lnTo>
                <a:lnTo>
                  <a:pt x="179095" y="80924"/>
                </a:lnTo>
                <a:lnTo>
                  <a:pt x="179870" y="81457"/>
                </a:lnTo>
                <a:lnTo>
                  <a:pt x="180505" y="82207"/>
                </a:lnTo>
                <a:lnTo>
                  <a:pt x="181165" y="81407"/>
                </a:lnTo>
                <a:lnTo>
                  <a:pt x="182118" y="80581"/>
                </a:lnTo>
                <a:close/>
              </a:path>
              <a:path w="240029" h="350519">
                <a:moveTo>
                  <a:pt x="185293" y="222173"/>
                </a:moveTo>
                <a:lnTo>
                  <a:pt x="183616" y="218008"/>
                </a:lnTo>
                <a:lnTo>
                  <a:pt x="177685" y="220091"/>
                </a:lnTo>
                <a:lnTo>
                  <a:pt x="181267" y="229209"/>
                </a:lnTo>
                <a:lnTo>
                  <a:pt x="184746" y="225386"/>
                </a:lnTo>
                <a:lnTo>
                  <a:pt x="185293" y="222173"/>
                </a:lnTo>
                <a:close/>
              </a:path>
              <a:path w="240029" h="350519">
                <a:moveTo>
                  <a:pt x="186588" y="15887"/>
                </a:moveTo>
                <a:lnTo>
                  <a:pt x="185801" y="15036"/>
                </a:lnTo>
                <a:lnTo>
                  <a:pt x="185102" y="13716"/>
                </a:lnTo>
                <a:lnTo>
                  <a:pt x="184048" y="15621"/>
                </a:lnTo>
                <a:lnTo>
                  <a:pt x="183388" y="16395"/>
                </a:lnTo>
                <a:lnTo>
                  <a:pt x="183222" y="17259"/>
                </a:lnTo>
                <a:lnTo>
                  <a:pt x="183146" y="17703"/>
                </a:lnTo>
                <a:lnTo>
                  <a:pt x="183972" y="18300"/>
                </a:lnTo>
                <a:lnTo>
                  <a:pt x="184391" y="18834"/>
                </a:lnTo>
                <a:lnTo>
                  <a:pt x="185089" y="18008"/>
                </a:lnTo>
                <a:lnTo>
                  <a:pt x="185978" y="17259"/>
                </a:lnTo>
                <a:lnTo>
                  <a:pt x="186588" y="15887"/>
                </a:lnTo>
                <a:close/>
              </a:path>
              <a:path w="240029" h="350519">
                <a:moveTo>
                  <a:pt x="187579" y="59258"/>
                </a:moveTo>
                <a:lnTo>
                  <a:pt x="187159" y="58966"/>
                </a:lnTo>
                <a:lnTo>
                  <a:pt x="186740" y="58661"/>
                </a:lnTo>
                <a:lnTo>
                  <a:pt x="186321" y="58369"/>
                </a:lnTo>
                <a:lnTo>
                  <a:pt x="185547" y="59321"/>
                </a:lnTo>
                <a:lnTo>
                  <a:pt x="184759" y="60274"/>
                </a:lnTo>
                <a:lnTo>
                  <a:pt x="182753" y="62738"/>
                </a:lnTo>
                <a:lnTo>
                  <a:pt x="185115" y="61785"/>
                </a:lnTo>
                <a:lnTo>
                  <a:pt x="185966" y="61645"/>
                </a:lnTo>
                <a:lnTo>
                  <a:pt x="187032" y="60718"/>
                </a:lnTo>
                <a:lnTo>
                  <a:pt x="187236" y="59905"/>
                </a:lnTo>
                <a:lnTo>
                  <a:pt x="187579" y="59258"/>
                </a:lnTo>
                <a:close/>
              </a:path>
              <a:path w="240029" h="350519">
                <a:moveTo>
                  <a:pt x="191287" y="123037"/>
                </a:moveTo>
                <a:lnTo>
                  <a:pt x="189509" y="119926"/>
                </a:lnTo>
                <a:lnTo>
                  <a:pt x="185966" y="118364"/>
                </a:lnTo>
                <a:lnTo>
                  <a:pt x="183692" y="120637"/>
                </a:lnTo>
                <a:lnTo>
                  <a:pt x="181330" y="122656"/>
                </a:lnTo>
                <a:lnTo>
                  <a:pt x="181698" y="123024"/>
                </a:lnTo>
                <a:lnTo>
                  <a:pt x="182029" y="123482"/>
                </a:lnTo>
                <a:lnTo>
                  <a:pt x="182460" y="123748"/>
                </a:lnTo>
                <a:lnTo>
                  <a:pt x="184124" y="124764"/>
                </a:lnTo>
                <a:lnTo>
                  <a:pt x="186194" y="126873"/>
                </a:lnTo>
                <a:lnTo>
                  <a:pt x="190157" y="125564"/>
                </a:lnTo>
                <a:lnTo>
                  <a:pt x="191287" y="123037"/>
                </a:lnTo>
                <a:close/>
              </a:path>
              <a:path w="240029" h="350519">
                <a:moveTo>
                  <a:pt x="191452" y="94830"/>
                </a:moveTo>
                <a:lnTo>
                  <a:pt x="182968" y="96964"/>
                </a:lnTo>
                <a:lnTo>
                  <a:pt x="182702" y="103708"/>
                </a:lnTo>
                <a:lnTo>
                  <a:pt x="183438" y="103619"/>
                </a:lnTo>
                <a:lnTo>
                  <a:pt x="184086" y="103454"/>
                </a:lnTo>
                <a:lnTo>
                  <a:pt x="184658" y="103238"/>
                </a:lnTo>
                <a:lnTo>
                  <a:pt x="184924" y="103339"/>
                </a:lnTo>
                <a:lnTo>
                  <a:pt x="185229" y="103416"/>
                </a:lnTo>
                <a:lnTo>
                  <a:pt x="185547" y="103441"/>
                </a:lnTo>
                <a:lnTo>
                  <a:pt x="186867" y="103441"/>
                </a:lnTo>
                <a:lnTo>
                  <a:pt x="188087" y="102984"/>
                </a:lnTo>
                <a:lnTo>
                  <a:pt x="188277" y="101193"/>
                </a:lnTo>
                <a:lnTo>
                  <a:pt x="188188" y="100825"/>
                </a:lnTo>
                <a:lnTo>
                  <a:pt x="188010" y="100507"/>
                </a:lnTo>
                <a:lnTo>
                  <a:pt x="189280" y="98628"/>
                </a:lnTo>
                <a:lnTo>
                  <a:pt x="189928" y="96342"/>
                </a:lnTo>
                <a:lnTo>
                  <a:pt x="191452" y="94830"/>
                </a:lnTo>
                <a:close/>
              </a:path>
              <a:path w="240029" h="350519">
                <a:moveTo>
                  <a:pt x="197091" y="110998"/>
                </a:moveTo>
                <a:lnTo>
                  <a:pt x="195897" y="109766"/>
                </a:lnTo>
                <a:lnTo>
                  <a:pt x="194779" y="108445"/>
                </a:lnTo>
                <a:lnTo>
                  <a:pt x="193281" y="107264"/>
                </a:lnTo>
                <a:lnTo>
                  <a:pt x="191985" y="108572"/>
                </a:lnTo>
                <a:lnTo>
                  <a:pt x="190411" y="109893"/>
                </a:lnTo>
                <a:lnTo>
                  <a:pt x="192278" y="111163"/>
                </a:lnTo>
                <a:lnTo>
                  <a:pt x="193560" y="112242"/>
                </a:lnTo>
                <a:lnTo>
                  <a:pt x="195389" y="113030"/>
                </a:lnTo>
                <a:lnTo>
                  <a:pt x="196392" y="111658"/>
                </a:lnTo>
                <a:lnTo>
                  <a:pt x="197091" y="110998"/>
                </a:lnTo>
                <a:close/>
              </a:path>
              <a:path w="240029" h="350519">
                <a:moveTo>
                  <a:pt x="199745" y="82423"/>
                </a:moveTo>
                <a:lnTo>
                  <a:pt x="193662" y="75234"/>
                </a:lnTo>
                <a:lnTo>
                  <a:pt x="193967" y="78701"/>
                </a:lnTo>
                <a:lnTo>
                  <a:pt x="194640" y="80873"/>
                </a:lnTo>
                <a:lnTo>
                  <a:pt x="193662" y="84874"/>
                </a:lnTo>
                <a:lnTo>
                  <a:pt x="192112" y="86741"/>
                </a:lnTo>
                <a:lnTo>
                  <a:pt x="190728" y="89230"/>
                </a:lnTo>
                <a:lnTo>
                  <a:pt x="195884" y="88773"/>
                </a:lnTo>
                <a:lnTo>
                  <a:pt x="199745" y="82423"/>
                </a:lnTo>
                <a:close/>
              </a:path>
              <a:path w="240029" h="350519">
                <a:moveTo>
                  <a:pt x="200050" y="62090"/>
                </a:moveTo>
                <a:lnTo>
                  <a:pt x="198755" y="58166"/>
                </a:lnTo>
                <a:lnTo>
                  <a:pt x="198907" y="53047"/>
                </a:lnTo>
                <a:lnTo>
                  <a:pt x="194589" y="56210"/>
                </a:lnTo>
                <a:lnTo>
                  <a:pt x="192849" y="58635"/>
                </a:lnTo>
                <a:lnTo>
                  <a:pt x="194221" y="62852"/>
                </a:lnTo>
                <a:lnTo>
                  <a:pt x="200050" y="62090"/>
                </a:lnTo>
                <a:close/>
              </a:path>
              <a:path w="240029" h="350519">
                <a:moveTo>
                  <a:pt x="200329" y="160159"/>
                </a:moveTo>
                <a:lnTo>
                  <a:pt x="192443" y="157899"/>
                </a:lnTo>
                <a:lnTo>
                  <a:pt x="187579" y="163563"/>
                </a:lnTo>
                <a:lnTo>
                  <a:pt x="186842" y="162902"/>
                </a:lnTo>
                <a:lnTo>
                  <a:pt x="186207" y="162547"/>
                </a:lnTo>
                <a:lnTo>
                  <a:pt x="183832" y="158813"/>
                </a:lnTo>
                <a:lnTo>
                  <a:pt x="183629" y="154254"/>
                </a:lnTo>
                <a:lnTo>
                  <a:pt x="174294" y="155105"/>
                </a:lnTo>
                <a:lnTo>
                  <a:pt x="169938" y="153454"/>
                </a:lnTo>
                <a:lnTo>
                  <a:pt x="172072" y="146951"/>
                </a:lnTo>
                <a:lnTo>
                  <a:pt x="169760" y="145300"/>
                </a:lnTo>
                <a:lnTo>
                  <a:pt x="168567" y="143979"/>
                </a:lnTo>
                <a:lnTo>
                  <a:pt x="171323" y="142189"/>
                </a:lnTo>
                <a:lnTo>
                  <a:pt x="174612" y="143243"/>
                </a:lnTo>
                <a:lnTo>
                  <a:pt x="177863" y="143954"/>
                </a:lnTo>
                <a:lnTo>
                  <a:pt x="180479" y="141122"/>
                </a:lnTo>
                <a:lnTo>
                  <a:pt x="181800" y="135763"/>
                </a:lnTo>
                <a:lnTo>
                  <a:pt x="176098" y="135737"/>
                </a:lnTo>
                <a:lnTo>
                  <a:pt x="174028" y="132600"/>
                </a:lnTo>
                <a:lnTo>
                  <a:pt x="172186" y="134772"/>
                </a:lnTo>
                <a:lnTo>
                  <a:pt x="171094" y="136220"/>
                </a:lnTo>
                <a:lnTo>
                  <a:pt x="168592" y="138772"/>
                </a:lnTo>
                <a:lnTo>
                  <a:pt x="167170" y="139865"/>
                </a:lnTo>
                <a:lnTo>
                  <a:pt x="165823" y="141046"/>
                </a:lnTo>
                <a:lnTo>
                  <a:pt x="162902" y="141122"/>
                </a:lnTo>
                <a:lnTo>
                  <a:pt x="159397" y="137261"/>
                </a:lnTo>
                <a:lnTo>
                  <a:pt x="156591" y="142659"/>
                </a:lnTo>
                <a:lnTo>
                  <a:pt x="162331" y="143484"/>
                </a:lnTo>
                <a:lnTo>
                  <a:pt x="160705" y="148094"/>
                </a:lnTo>
                <a:lnTo>
                  <a:pt x="159931" y="150685"/>
                </a:lnTo>
                <a:lnTo>
                  <a:pt x="160413" y="151244"/>
                </a:lnTo>
                <a:lnTo>
                  <a:pt x="160782" y="152146"/>
                </a:lnTo>
                <a:lnTo>
                  <a:pt x="166370" y="152146"/>
                </a:lnTo>
                <a:lnTo>
                  <a:pt x="167233" y="154749"/>
                </a:lnTo>
                <a:lnTo>
                  <a:pt x="167360" y="157619"/>
                </a:lnTo>
                <a:lnTo>
                  <a:pt x="171107" y="161163"/>
                </a:lnTo>
                <a:lnTo>
                  <a:pt x="174371" y="163652"/>
                </a:lnTo>
                <a:lnTo>
                  <a:pt x="182968" y="163322"/>
                </a:lnTo>
                <a:lnTo>
                  <a:pt x="186994" y="168440"/>
                </a:lnTo>
                <a:lnTo>
                  <a:pt x="194868" y="166763"/>
                </a:lnTo>
                <a:lnTo>
                  <a:pt x="200329" y="160159"/>
                </a:lnTo>
                <a:close/>
              </a:path>
              <a:path w="240029" h="350519">
                <a:moveTo>
                  <a:pt x="202984" y="254368"/>
                </a:moveTo>
                <a:lnTo>
                  <a:pt x="200799" y="250050"/>
                </a:lnTo>
                <a:lnTo>
                  <a:pt x="198285" y="252539"/>
                </a:lnTo>
                <a:lnTo>
                  <a:pt x="195529" y="253276"/>
                </a:lnTo>
                <a:lnTo>
                  <a:pt x="191935" y="248119"/>
                </a:lnTo>
                <a:lnTo>
                  <a:pt x="187845" y="251637"/>
                </a:lnTo>
                <a:lnTo>
                  <a:pt x="188353" y="255638"/>
                </a:lnTo>
                <a:lnTo>
                  <a:pt x="196062" y="256997"/>
                </a:lnTo>
                <a:lnTo>
                  <a:pt x="202984" y="254368"/>
                </a:lnTo>
                <a:close/>
              </a:path>
              <a:path w="240029" h="350519">
                <a:moveTo>
                  <a:pt x="204762" y="189318"/>
                </a:moveTo>
                <a:lnTo>
                  <a:pt x="204533" y="188061"/>
                </a:lnTo>
                <a:lnTo>
                  <a:pt x="203784" y="186702"/>
                </a:lnTo>
                <a:lnTo>
                  <a:pt x="202628" y="186817"/>
                </a:lnTo>
                <a:lnTo>
                  <a:pt x="201841" y="186740"/>
                </a:lnTo>
                <a:lnTo>
                  <a:pt x="201485" y="187413"/>
                </a:lnTo>
                <a:lnTo>
                  <a:pt x="200875" y="188175"/>
                </a:lnTo>
                <a:lnTo>
                  <a:pt x="201383" y="189763"/>
                </a:lnTo>
                <a:lnTo>
                  <a:pt x="203060" y="191681"/>
                </a:lnTo>
                <a:lnTo>
                  <a:pt x="204673" y="190868"/>
                </a:lnTo>
                <a:lnTo>
                  <a:pt x="204698" y="190423"/>
                </a:lnTo>
                <a:lnTo>
                  <a:pt x="204762" y="189318"/>
                </a:lnTo>
                <a:close/>
              </a:path>
              <a:path w="240029" h="350519">
                <a:moveTo>
                  <a:pt x="209524" y="123990"/>
                </a:moveTo>
                <a:lnTo>
                  <a:pt x="203644" y="123710"/>
                </a:lnTo>
                <a:lnTo>
                  <a:pt x="202031" y="131572"/>
                </a:lnTo>
                <a:lnTo>
                  <a:pt x="209524" y="131572"/>
                </a:lnTo>
                <a:lnTo>
                  <a:pt x="209524" y="123990"/>
                </a:lnTo>
                <a:close/>
              </a:path>
              <a:path w="240029" h="350519">
                <a:moveTo>
                  <a:pt x="210527" y="183210"/>
                </a:moveTo>
                <a:lnTo>
                  <a:pt x="210286" y="178828"/>
                </a:lnTo>
                <a:lnTo>
                  <a:pt x="209232" y="180124"/>
                </a:lnTo>
                <a:lnTo>
                  <a:pt x="206870" y="183007"/>
                </a:lnTo>
                <a:lnTo>
                  <a:pt x="210527" y="183210"/>
                </a:lnTo>
                <a:close/>
              </a:path>
              <a:path w="240029" h="350519">
                <a:moveTo>
                  <a:pt x="217411" y="138480"/>
                </a:moveTo>
                <a:lnTo>
                  <a:pt x="216128" y="134950"/>
                </a:lnTo>
                <a:lnTo>
                  <a:pt x="209562" y="131813"/>
                </a:lnTo>
                <a:lnTo>
                  <a:pt x="209461" y="131953"/>
                </a:lnTo>
                <a:lnTo>
                  <a:pt x="209384" y="132118"/>
                </a:lnTo>
                <a:lnTo>
                  <a:pt x="203009" y="139382"/>
                </a:lnTo>
                <a:lnTo>
                  <a:pt x="211213" y="146164"/>
                </a:lnTo>
                <a:lnTo>
                  <a:pt x="204584" y="144653"/>
                </a:lnTo>
                <a:lnTo>
                  <a:pt x="199682" y="145719"/>
                </a:lnTo>
                <a:lnTo>
                  <a:pt x="195224" y="149136"/>
                </a:lnTo>
                <a:lnTo>
                  <a:pt x="205905" y="151714"/>
                </a:lnTo>
                <a:lnTo>
                  <a:pt x="205867" y="157060"/>
                </a:lnTo>
                <a:lnTo>
                  <a:pt x="206108" y="161531"/>
                </a:lnTo>
                <a:lnTo>
                  <a:pt x="202514" y="167601"/>
                </a:lnTo>
                <a:lnTo>
                  <a:pt x="203365" y="170395"/>
                </a:lnTo>
                <a:lnTo>
                  <a:pt x="203365" y="172643"/>
                </a:lnTo>
                <a:lnTo>
                  <a:pt x="203073" y="172643"/>
                </a:lnTo>
                <a:lnTo>
                  <a:pt x="194970" y="175094"/>
                </a:lnTo>
                <a:lnTo>
                  <a:pt x="193090" y="173850"/>
                </a:lnTo>
                <a:lnTo>
                  <a:pt x="190703" y="170967"/>
                </a:lnTo>
                <a:lnTo>
                  <a:pt x="185191" y="171348"/>
                </a:lnTo>
                <a:lnTo>
                  <a:pt x="181927" y="172643"/>
                </a:lnTo>
                <a:lnTo>
                  <a:pt x="178650" y="173824"/>
                </a:lnTo>
                <a:lnTo>
                  <a:pt x="178117" y="172643"/>
                </a:lnTo>
                <a:lnTo>
                  <a:pt x="174498" y="172643"/>
                </a:lnTo>
                <a:lnTo>
                  <a:pt x="173748" y="173189"/>
                </a:lnTo>
                <a:lnTo>
                  <a:pt x="173863" y="174383"/>
                </a:lnTo>
                <a:lnTo>
                  <a:pt x="173977" y="175552"/>
                </a:lnTo>
                <a:lnTo>
                  <a:pt x="174967" y="176174"/>
                </a:lnTo>
                <a:lnTo>
                  <a:pt x="176072" y="176034"/>
                </a:lnTo>
                <a:lnTo>
                  <a:pt x="176276" y="176034"/>
                </a:lnTo>
                <a:lnTo>
                  <a:pt x="176479" y="176301"/>
                </a:lnTo>
                <a:lnTo>
                  <a:pt x="181241" y="176301"/>
                </a:lnTo>
                <a:lnTo>
                  <a:pt x="183616" y="184772"/>
                </a:lnTo>
                <a:lnTo>
                  <a:pt x="184213" y="185013"/>
                </a:lnTo>
                <a:lnTo>
                  <a:pt x="190563" y="180009"/>
                </a:lnTo>
                <a:lnTo>
                  <a:pt x="191008" y="182346"/>
                </a:lnTo>
                <a:lnTo>
                  <a:pt x="191058" y="186563"/>
                </a:lnTo>
                <a:lnTo>
                  <a:pt x="191287" y="186563"/>
                </a:lnTo>
                <a:lnTo>
                  <a:pt x="195072" y="187375"/>
                </a:lnTo>
                <a:lnTo>
                  <a:pt x="198462" y="186740"/>
                </a:lnTo>
                <a:lnTo>
                  <a:pt x="201752" y="186575"/>
                </a:lnTo>
                <a:lnTo>
                  <a:pt x="201726" y="186715"/>
                </a:lnTo>
                <a:lnTo>
                  <a:pt x="201917" y="186601"/>
                </a:lnTo>
                <a:lnTo>
                  <a:pt x="201764" y="186550"/>
                </a:lnTo>
                <a:lnTo>
                  <a:pt x="201828" y="184772"/>
                </a:lnTo>
                <a:lnTo>
                  <a:pt x="201930" y="182346"/>
                </a:lnTo>
                <a:lnTo>
                  <a:pt x="202018" y="180009"/>
                </a:lnTo>
                <a:lnTo>
                  <a:pt x="202107" y="177660"/>
                </a:lnTo>
                <a:lnTo>
                  <a:pt x="204571" y="176034"/>
                </a:lnTo>
                <a:lnTo>
                  <a:pt x="206006" y="175094"/>
                </a:lnTo>
                <a:lnTo>
                  <a:pt x="208902" y="173189"/>
                </a:lnTo>
                <a:lnTo>
                  <a:pt x="215226" y="168681"/>
                </a:lnTo>
                <a:lnTo>
                  <a:pt x="209918" y="162623"/>
                </a:lnTo>
                <a:lnTo>
                  <a:pt x="213690" y="155244"/>
                </a:lnTo>
                <a:lnTo>
                  <a:pt x="214566" y="153466"/>
                </a:lnTo>
                <a:lnTo>
                  <a:pt x="216077" y="150990"/>
                </a:lnTo>
                <a:lnTo>
                  <a:pt x="212356" y="150177"/>
                </a:lnTo>
                <a:lnTo>
                  <a:pt x="213004" y="148170"/>
                </a:lnTo>
                <a:lnTo>
                  <a:pt x="213321" y="146164"/>
                </a:lnTo>
                <a:lnTo>
                  <a:pt x="213347" y="145999"/>
                </a:lnTo>
                <a:lnTo>
                  <a:pt x="217411" y="138480"/>
                </a:lnTo>
                <a:close/>
              </a:path>
              <a:path w="240029" h="350519">
                <a:moveTo>
                  <a:pt x="230530" y="3352"/>
                </a:moveTo>
                <a:lnTo>
                  <a:pt x="228739" y="3327"/>
                </a:lnTo>
                <a:lnTo>
                  <a:pt x="226910" y="3111"/>
                </a:lnTo>
                <a:lnTo>
                  <a:pt x="225158" y="3340"/>
                </a:lnTo>
                <a:lnTo>
                  <a:pt x="221919" y="3771"/>
                </a:lnTo>
                <a:lnTo>
                  <a:pt x="221729" y="4191"/>
                </a:lnTo>
                <a:lnTo>
                  <a:pt x="221056" y="10363"/>
                </a:lnTo>
                <a:lnTo>
                  <a:pt x="230530" y="3352"/>
                </a:lnTo>
                <a:close/>
              </a:path>
              <a:path w="240029" h="350519">
                <a:moveTo>
                  <a:pt x="237274" y="5943"/>
                </a:moveTo>
                <a:lnTo>
                  <a:pt x="236156" y="4229"/>
                </a:lnTo>
                <a:lnTo>
                  <a:pt x="232587" y="4229"/>
                </a:lnTo>
                <a:lnTo>
                  <a:pt x="231470" y="3632"/>
                </a:lnTo>
                <a:lnTo>
                  <a:pt x="230555" y="3365"/>
                </a:lnTo>
                <a:lnTo>
                  <a:pt x="230263" y="4229"/>
                </a:lnTo>
                <a:lnTo>
                  <a:pt x="230136" y="4597"/>
                </a:lnTo>
                <a:lnTo>
                  <a:pt x="229539" y="5791"/>
                </a:lnTo>
                <a:lnTo>
                  <a:pt x="228993" y="9474"/>
                </a:lnTo>
                <a:lnTo>
                  <a:pt x="229946" y="11569"/>
                </a:lnTo>
                <a:lnTo>
                  <a:pt x="233959" y="11163"/>
                </a:lnTo>
                <a:lnTo>
                  <a:pt x="235826" y="9613"/>
                </a:lnTo>
                <a:lnTo>
                  <a:pt x="237274" y="5943"/>
                </a:lnTo>
                <a:close/>
              </a:path>
              <a:path w="240029" h="350519">
                <a:moveTo>
                  <a:pt x="237985" y="109613"/>
                </a:moveTo>
                <a:lnTo>
                  <a:pt x="234518" y="102908"/>
                </a:lnTo>
                <a:lnTo>
                  <a:pt x="225044" y="106476"/>
                </a:lnTo>
                <a:lnTo>
                  <a:pt x="234035" y="120294"/>
                </a:lnTo>
                <a:lnTo>
                  <a:pt x="237985" y="109613"/>
                </a:lnTo>
                <a:close/>
              </a:path>
              <a:path w="240029" h="350519">
                <a:moveTo>
                  <a:pt x="239725" y="124548"/>
                </a:moveTo>
                <a:lnTo>
                  <a:pt x="239090" y="117703"/>
                </a:lnTo>
                <a:lnTo>
                  <a:pt x="234099" y="120535"/>
                </a:lnTo>
                <a:lnTo>
                  <a:pt x="233095" y="125082"/>
                </a:lnTo>
                <a:lnTo>
                  <a:pt x="235800" y="125133"/>
                </a:lnTo>
                <a:lnTo>
                  <a:pt x="239725" y="124548"/>
                </a:lnTo>
                <a:close/>
              </a:path>
            </a:pathLst>
          </a:custGeom>
          <a:solidFill>
            <a:srgbClr val="2277BD"/>
          </a:solidFill>
        </p:spPr>
        <p:txBody>
          <a:bodyPr wrap="square" lIns="0" tIns="0" rIns="0" bIns="0" rtlCol="0"/>
          <a:lstStyle/>
          <a:p>
            <a:endParaRPr/>
          </a:p>
        </p:txBody>
      </p:sp>
      <p:sp>
        <p:nvSpPr>
          <p:cNvPr id="338" name="bg object 338"/>
          <p:cNvSpPr/>
          <p:nvPr/>
        </p:nvSpPr>
        <p:spPr>
          <a:xfrm>
            <a:off x="9639960" y="1783333"/>
            <a:ext cx="202565" cy="591820"/>
          </a:xfrm>
          <a:custGeom>
            <a:avLst/>
            <a:gdLst/>
            <a:ahLst/>
            <a:cxnLst/>
            <a:rect l="l" t="t" r="r" b="b"/>
            <a:pathLst>
              <a:path w="202565" h="591819">
                <a:moveTo>
                  <a:pt x="4800" y="23736"/>
                </a:moveTo>
                <a:lnTo>
                  <a:pt x="1993" y="22796"/>
                </a:lnTo>
                <a:lnTo>
                  <a:pt x="1701" y="24244"/>
                </a:lnTo>
                <a:lnTo>
                  <a:pt x="1371" y="25692"/>
                </a:lnTo>
                <a:lnTo>
                  <a:pt x="1168" y="27152"/>
                </a:lnTo>
                <a:lnTo>
                  <a:pt x="2451" y="27686"/>
                </a:lnTo>
                <a:lnTo>
                  <a:pt x="2527" y="27559"/>
                </a:lnTo>
                <a:lnTo>
                  <a:pt x="3365" y="26327"/>
                </a:lnTo>
                <a:lnTo>
                  <a:pt x="4064" y="25019"/>
                </a:lnTo>
                <a:lnTo>
                  <a:pt x="4800" y="23736"/>
                </a:lnTo>
                <a:close/>
              </a:path>
              <a:path w="202565" h="591819">
                <a:moveTo>
                  <a:pt x="6451" y="5880"/>
                </a:moveTo>
                <a:lnTo>
                  <a:pt x="2755" y="0"/>
                </a:lnTo>
                <a:lnTo>
                  <a:pt x="0" y="5981"/>
                </a:lnTo>
                <a:lnTo>
                  <a:pt x="3911" y="7620"/>
                </a:lnTo>
                <a:lnTo>
                  <a:pt x="5334" y="6400"/>
                </a:lnTo>
                <a:lnTo>
                  <a:pt x="6451" y="5880"/>
                </a:lnTo>
                <a:close/>
              </a:path>
              <a:path w="202565" h="591819">
                <a:moveTo>
                  <a:pt x="86702" y="572046"/>
                </a:moveTo>
                <a:lnTo>
                  <a:pt x="84467" y="568236"/>
                </a:lnTo>
                <a:lnTo>
                  <a:pt x="84264" y="565340"/>
                </a:lnTo>
                <a:lnTo>
                  <a:pt x="77343" y="565835"/>
                </a:lnTo>
                <a:lnTo>
                  <a:pt x="77304" y="566242"/>
                </a:lnTo>
                <a:lnTo>
                  <a:pt x="77127" y="566724"/>
                </a:lnTo>
                <a:lnTo>
                  <a:pt x="77254" y="567093"/>
                </a:lnTo>
                <a:lnTo>
                  <a:pt x="78168" y="569836"/>
                </a:lnTo>
                <a:lnTo>
                  <a:pt x="77457" y="574611"/>
                </a:lnTo>
                <a:lnTo>
                  <a:pt x="86702" y="572046"/>
                </a:lnTo>
                <a:close/>
              </a:path>
              <a:path w="202565" h="591819">
                <a:moveTo>
                  <a:pt x="93218" y="504342"/>
                </a:moveTo>
                <a:lnTo>
                  <a:pt x="91948" y="500672"/>
                </a:lnTo>
                <a:lnTo>
                  <a:pt x="91821" y="500316"/>
                </a:lnTo>
                <a:lnTo>
                  <a:pt x="91300" y="499491"/>
                </a:lnTo>
                <a:lnTo>
                  <a:pt x="90347" y="497763"/>
                </a:lnTo>
                <a:lnTo>
                  <a:pt x="88658" y="495490"/>
                </a:lnTo>
                <a:lnTo>
                  <a:pt x="87782" y="494563"/>
                </a:lnTo>
                <a:lnTo>
                  <a:pt x="85991" y="494144"/>
                </a:lnTo>
                <a:lnTo>
                  <a:pt x="84213" y="494563"/>
                </a:lnTo>
                <a:lnTo>
                  <a:pt x="82550" y="499364"/>
                </a:lnTo>
                <a:lnTo>
                  <a:pt x="82511" y="499491"/>
                </a:lnTo>
                <a:lnTo>
                  <a:pt x="74193" y="493610"/>
                </a:lnTo>
                <a:lnTo>
                  <a:pt x="74803" y="499364"/>
                </a:lnTo>
                <a:lnTo>
                  <a:pt x="74891" y="500316"/>
                </a:lnTo>
                <a:lnTo>
                  <a:pt x="74980" y="501103"/>
                </a:lnTo>
                <a:lnTo>
                  <a:pt x="82613" y="506971"/>
                </a:lnTo>
                <a:lnTo>
                  <a:pt x="93218" y="504342"/>
                </a:lnTo>
                <a:close/>
              </a:path>
              <a:path w="202565" h="591819">
                <a:moveTo>
                  <a:pt x="93497" y="567753"/>
                </a:moveTo>
                <a:lnTo>
                  <a:pt x="92532" y="564045"/>
                </a:lnTo>
                <a:lnTo>
                  <a:pt x="91617" y="560451"/>
                </a:lnTo>
                <a:lnTo>
                  <a:pt x="89496" y="560451"/>
                </a:lnTo>
                <a:lnTo>
                  <a:pt x="87414" y="560197"/>
                </a:lnTo>
                <a:lnTo>
                  <a:pt x="81076" y="561162"/>
                </a:lnTo>
                <a:lnTo>
                  <a:pt x="82791" y="563181"/>
                </a:lnTo>
                <a:lnTo>
                  <a:pt x="84264" y="565061"/>
                </a:lnTo>
                <a:lnTo>
                  <a:pt x="84505" y="565315"/>
                </a:lnTo>
                <a:lnTo>
                  <a:pt x="84366" y="565137"/>
                </a:lnTo>
                <a:lnTo>
                  <a:pt x="86677" y="564045"/>
                </a:lnTo>
                <a:lnTo>
                  <a:pt x="87541" y="565505"/>
                </a:lnTo>
                <a:lnTo>
                  <a:pt x="88976" y="568896"/>
                </a:lnTo>
                <a:lnTo>
                  <a:pt x="89954" y="570230"/>
                </a:lnTo>
                <a:lnTo>
                  <a:pt x="91033" y="572071"/>
                </a:lnTo>
                <a:lnTo>
                  <a:pt x="93497" y="567753"/>
                </a:lnTo>
                <a:close/>
              </a:path>
              <a:path w="202565" h="591819">
                <a:moveTo>
                  <a:pt x="96875" y="427113"/>
                </a:moveTo>
                <a:lnTo>
                  <a:pt x="95910" y="427113"/>
                </a:lnTo>
                <a:lnTo>
                  <a:pt x="95427" y="427101"/>
                </a:lnTo>
                <a:lnTo>
                  <a:pt x="95427" y="428332"/>
                </a:lnTo>
                <a:lnTo>
                  <a:pt x="95389" y="429552"/>
                </a:lnTo>
                <a:lnTo>
                  <a:pt x="95504" y="430885"/>
                </a:lnTo>
                <a:lnTo>
                  <a:pt x="96393" y="430936"/>
                </a:lnTo>
                <a:lnTo>
                  <a:pt x="96875" y="431012"/>
                </a:lnTo>
                <a:lnTo>
                  <a:pt x="96875" y="427113"/>
                </a:lnTo>
                <a:close/>
              </a:path>
              <a:path w="202565" h="591819">
                <a:moveTo>
                  <a:pt x="99339" y="399376"/>
                </a:moveTo>
                <a:lnTo>
                  <a:pt x="95046" y="395071"/>
                </a:lnTo>
                <a:lnTo>
                  <a:pt x="90741" y="400723"/>
                </a:lnTo>
                <a:lnTo>
                  <a:pt x="97955" y="401396"/>
                </a:lnTo>
                <a:lnTo>
                  <a:pt x="99339" y="399376"/>
                </a:lnTo>
                <a:close/>
              </a:path>
              <a:path w="202565" h="591819">
                <a:moveTo>
                  <a:pt x="102235" y="519290"/>
                </a:moveTo>
                <a:lnTo>
                  <a:pt x="101320" y="519290"/>
                </a:lnTo>
                <a:lnTo>
                  <a:pt x="101320" y="522922"/>
                </a:lnTo>
                <a:lnTo>
                  <a:pt x="102235" y="522922"/>
                </a:lnTo>
                <a:lnTo>
                  <a:pt x="102235" y="519290"/>
                </a:lnTo>
                <a:close/>
              </a:path>
              <a:path w="202565" h="591819">
                <a:moveTo>
                  <a:pt x="102323" y="479094"/>
                </a:moveTo>
                <a:lnTo>
                  <a:pt x="102146" y="479158"/>
                </a:lnTo>
                <a:lnTo>
                  <a:pt x="102146" y="479399"/>
                </a:lnTo>
                <a:lnTo>
                  <a:pt x="102273" y="479234"/>
                </a:lnTo>
                <a:lnTo>
                  <a:pt x="102323" y="479094"/>
                </a:lnTo>
                <a:close/>
              </a:path>
              <a:path w="202565" h="591819">
                <a:moveTo>
                  <a:pt x="105892" y="513829"/>
                </a:moveTo>
                <a:lnTo>
                  <a:pt x="105130" y="509397"/>
                </a:lnTo>
                <a:lnTo>
                  <a:pt x="100749" y="513384"/>
                </a:lnTo>
                <a:lnTo>
                  <a:pt x="103581" y="513892"/>
                </a:lnTo>
                <a:lnTo>
                  <a:pt x="105892" y="513829"/>
                </a:lnTo>
                <a:close/>
              </a:path>
              <a:path w="202565" h="591819">
                <a:moveTo>
                  <a:pt x="105994" y="484200"/>
                </a:moveTo>
                <a:lnTo>
                  <a:pt x="105791" y="480834"/>
                </a:lnTo>
                <a:lnTo>
                  <a:pt x="105422" y="476351"/>
                </a:lnTo>
                <a:lnTo>
                  <a:pt x="102260" y="479298"/>
                </a:lnTo>
                <a:lnTo>
                  <a:pt x="100736" y="483997"/>
                </a:lnTo>
                <a:lnTo>
                  <a:pt x="105994" y="484200"/>
                </a:lnTo>
                <a:close/>
              </a:path>
              <a:path w="202565" h="591819">
                <a:moveTo>
                  <a:pt x="106133" y="21082"/>
                </a:moveTo>
                <a:lnTo>
                  <a:pt x="105448" y="20916"/>
                </a:lnTo>
                <a:lnTo>
                  <a:pt x="104559" y="20421"/>
                </a:lnTo>
                <a:lnTo>
                  <a:pt x="104114" y="20675"/>
                </a:lnTo>
                <a:lnTo>
                  <a:pt x="103365" y="21107"/>
                </a:lnTo>
                <a:lnTo>
                  <a:pt x="102895" y="22021"/>
                </a:lnTo>
                <a:lnTo>
                  <a:pt x="102057" y="23037"/>
                </a:lnTo>
                <a:lnTo>
                  <a:pt x="103327" y="23571"/>
                </a:lnTo>
                <a:lnTo>
                  <a:pt x="104470" y="24180"/>
                </a:lnTo>
                <a:lnTo>
                  <a:pt x="105206" y="23152"/>
                </a:lnTo>
                <a:lnTo>
                  <a:pt x="105638" y="22085"/>
                </a:lnTo>
                <a:lnTo>
                  <a:pt x="106133" y="21082"/>
                </a:lnTo>
                <a:close/>
              </a:path>
              <a:path w="202565" h="591819">
                <a:moveTo>
                  <a:pt x="106895" y="90030"/>
                </a:moveTo>
                <a:lnTo>
                  <a:pt x="105295" y="86067"/>
                </a:lnTo>
                <a:lnTo>
                  <a:pt x="103644" y="87490"/>
                </a:lnTo>
                <a:lnTo>
                  <a:pt x="102438" y="88544"/>
                </a:lnTo>
                <a:lnTo>
                  <a:pt x="101231" y="89573"/>
                </a:lnTo>
                <a:lnTo>
                  <a:pt x="101879" y="90385"/>
                </a:lnTo>
                <a:lnTo>
                  <a:pt x="102184" y="91122"/>
                </a:lnTo>
                <a:lnTo>
                  <a:pt x="102501" y="91122"/>
                </a:lnTo>
                <a:lnTo>
                  <a:pt x="105460" y="91135"/>
                </a:lnTo>
                <a:lnTo>
                  <a:pt x="106895" y="90030"/>
                </a:lnTo>
                <a:close/>
              </a:path>
              <a:path w="202565" h="591819">
                <a:moveTo>
                  <a:pt x="107086" y="495947"/>
                </a:moveTo>
                <a:lnTo>
                  <a:pt x="105168" y="490474"/>
                </a:lnTo>
                <a:lnTo>
                  <a:pt x="100457" y="495782"/>
                </a:lnTo>
                <a:lnTo>
                  <a:pt x="92608" y="494614"/>
                </a:lnTo>
                <a:lnTo>
                  <a:pt x="91846" y="495084"/>
                </a:lnTo>
                <a:lnTo>
                  <a:pt x="92240" y="500951"/>
                </a:lnTo>
                <a:lnTo>
                  <a:pt x="94259" y="502831"/>
                </a:lnTo>
                <a:lnTo>
                  <a:pt x="96291" y="502272"/>
                </a:lnTo>
                <a:lnTo>
                  <a:pt x="98475" y="500913"/>
                </a:lnTo>
                <a:lnTo>
                  <a:pt x="101155" y="499237"/>
                </a:lnTo>
                <a:lnTo>
                  <a:pt x="103949" y="497751"/>
                </a:lnTo>
                <a:lnTo>
                  <a:pt x="107086" y="495947"/>
                </a:lnTo>
                <a:close/>
              </a:path>
              <a:path w="202565" h="591819">
                <a:moveTo>
                  <a:pt x="107353" y="448081"/>
                </a:moveTo>
                <a:lnTo>
                  <a:pt x="99834" y="446595"/>
                </a:lnTo>
                <a:lnTo>
                  <a:pt x="93319" y="447941"/>
                </a:lnTo>
                <a:lnTo>
                  <a:pt x="85915" y="450075"/>
                </a:lnTo>
                <a:lnTo>
                  <a:pt x="89369" y="461848"/>
                </a:lnTo>
                <a:lnTo>
                  <a:pt x="91008" y="459879"/>
                </a:lnTo>
                <a:lnTo>
                  <a:pt x="92024" y="459066"/>
                </a:lnTo>
                <a:lnTo>
                  <a:pt x="94081" y="454520"/>
                </a:lnTo>
                <a:lnTo>
                  <a:pt x="97231" y="452462"/>
                </a:lnTo>
                <a:lnTo>
                  <a:pt x="104851" y="453910"/>
                </a:lnTo>
                <a:lnTo>
                  <a:pt x="105473" y="452462"/>
                </a:lnTo>
                <a:lnTo>
                  <a:pt x="107353" y="448081"/>
                </a:lnTo>
                <a:close/>
              </a:path>
              <a:path w="202565" h="591819">
                <a:moveTo>
                  <a:pt x="109207" y="569633"/>
                </a:moveTo>
                <a:lnTo>
                  <a:pt x="108991" y="569658"/>
                </a:lnTo>
                <a:lnTo>
                  <a:pt x="108940" y="569798"/>
                </a:lnTo>
                <a:lnTo>
                  <a:pt x="109093" y="569785"/>
                </a:lnTo>
                <a:lnTo>
                  <a:pt x="109207" y="569633"/>
                </a:lnTo>
                <a:close/>
              </a:path>
              <a:path w="202565" h="591819">
                <a:moveTo>
                  <a:pt x="111467" y="561822"/>
                </a:moveTo>
                <a:lnTo>
                  <a:pt x="103936" y="555358"/>
                </a:lnTo>
                <a:lnTo>
                  <a:pt x="101765" y="564337"/>
                </a:lnTo>
                <a:lnTo>
                  <a:pt x="96989" y="564438"/>
                </a:lnTo>
                <a:lnTo>
                  <a:pt x="101079" y="566534"/>
                </a:lnTo>
                <a:lnTo>
                  <a:pt x="103936" y="570636"/>
                </a:lnTo>
                <a:lnTo>
                  <a:pt x="108889" y="569671"/>
                </a:lnTo>
                <a:lnTo>
                  <a:pt x="107403" y="566635"/>
                </a:lnTo>
                <a:lnTo>
                  <a:pt x="106603" y="563689"/>
                </a:lnTo>
                <a:lnTo>
                  <a:pt x="111467" y="561822"/>
                </a:lnTo>
                <a:close/>
              </a:path>
              <a:path w="202565" h="591819">
                <a:moveTo>
                  <a:pt x="112102" y="7048"/>
                </a:moveTo>
                <a:lnTo>
                  <a:pt x="105283" y="2362"/>
                </a:lnTo>
                <a:lnTo>
                  <a:pt x="101485" y="7632"/>
                </a:lnTo>
                <a:lnTo>
                  <a:pt x="101295" y="9677"/>
                </a:lnTo>
                <a:lnTo>
                  <a:pt x="104305" y="11341"/>
                </a:lnTo>
                <a:lnTo>
                  <a:pt x="108369" y="13601"/>
                </a:lnTo>
                <a:lnTo>
                  <a:pt x="109829" y="10541"/>
                </a:lnTo>
                <a:lnTo>
                  <a:pt x="112102" y="7048"/>
                </a:lnTo>
                <a:close/>
              </a:path>
              <a:path w="202565" h="591819">
                <a:moveTo>
                  <a:pt x="112445" y="65125"/>
                </a:moveTo>
                <a:lnTo>
                  <a:pt x="107492" y="64998"/>
                </a:lnTo>
                <a:lnTo>
                  <a:pt x="106324" y="66586"/>
                </a:lnTo>
                <a:lnTo>
                  <a:pt x="106032" y="69100"/>
                </a:lnTo>
                <a:lnTo>
                  <a:pt x="107454" y="70561"/>
                </a:lnTo>
                <a:lnTo>
                  <a:pt x="112445" y="65125"/>
                </a:lnTo>
                <a:close/>
              </a:path>
              <a:path w="202565" h="591819">
                <a:moveTo>
                  <a:pt x="113766" y="35852"/>
                </a:moveTo>
                <a:lnTo>
                  <a:pt x="112128" y="34201"/>
                </a:lnTo>
                <a:lnTo>
                  <a:pt x="110667" y="34925"/>
                </a:lnTo>
                <a:lnTo>
                  <a:pt x="109677" y="35928"/>
                </a:lnTo>
                <a:lnTo>
                  <a:pt x="107873" y="37388"/>
                </a:lnTo>
                <a:lnTo>
                  <a:pt x="109651" y="38125"/>
                </a:lnTo>
                <a:lnTo>
                  <a:pt x="110744" y="38976"/>
                </a:lnTo>
                <a:lnTo>
                  <a:pt x="111239" y="38696"/>
                </a:lnTo>
                <a:lnTo>
                  <a:pt x="112255" y="38163"/>
                </a:lnTo>
                <a:lnTo>
                  <a:pt x="113068" y="37084"/>
                </a:lnTo>
                <a:lnTo>
                  <a:pt x="113652" y="36055"/>
                </a:lnTo>
                <a:lnTo>
                  <a:pt x="113766" y="35852"/>
                </a:lnTo>
                <a:close/>
              </a:path>
              <a:path w="202565" h="591819">
                <a:moveTo>
                  <a:pt x="115239" y="430593"/>
                </a:moveTo>
                <a:lnTo>
                  <a:pt x="114973" y="430872"/>
                </a:lnTo>
                <a:lnTo>
                  <a:pt x="115189" y="430682"/>
                </a:lnTo>
                <a:close/>
              </a:path>
              <a:path w="202565" h="591819">
                <a:moveTo>
                  <a:pt x="115455" y="79273"/>
                </a:moveTo>
                <a:lnTo>
                  <a:pt x="114731" y="74485"/>
                </a:lnTo>
                <a:lnTo>
                  <a:pt x="111429" y="75780"/>
                </a:lnTo>
                <a:lnTo>
                  <a:pt x="108242" y="76123"/>
                </a:lnTo>
                <a:lnTo>
                  <a:pt x="108991" y="81140"/>
                </a:lnTo>
                <a:lnTo>
                  <a:pt x="113055" y="80543"/>
                </a:lnTo>
                <a:lnTo>
                  <a:pt x="115455" y="79273"/>
                </a:lnTo>
                <a:close/>
              </a:path>
              <a:path w="202565" h="591819">
                <a:moveTo>
                  <a:pt x="116128" y="43167"/>
                </a:moveTo>
                <a:lnTo>
                  <a:pt x="115404" y="42621"/>
                </a:lnTo>
                <a:lnTo>
                  <a:pt x="114655" y="41643"/>
                </a:lnTo>
                <a:lnTo>
                  <a:pt x="113957" y="41668"/>
                </a:lnTo>
                <a:lnTo>
                  <a:pt x="113258" y="41706"/>
                </a:lnTo>
                <a:lnTo>
                  <a:pt x="112598" y="42735"/>
                </a:lnTo>
                <a:lnTo>
                  <a:pt x="111290" y="43878"/>
                </a:lnTo>
                <a:lnTo>
                  <a:pt x="112788" y="44564"/>
                </a:lnTo>
                <a:lnTo>
                  <a:pt x="113715" y="45351"/>
                </a:lnTo>
                <a:lnTo>
                  <a:pt x="114350" y="45161"/>
                </a:lnTo>
                <a:lnTo>
                  <a:pt x="115074" y="44945"/>
                </a:lnTo>
                <a:lnTo>
                  <a:pt x="115544" y="43865"/>
                </a:lnTo>
                <a:lnTo>
                  <a:pt x="116128" y="43167"/>
                </a:lnTo>
                <a:close/>
              </a:path>
              <a:path w="202565" h="591819">
                <a:moveTo>
                  <a:pt x="116281" y="463562"/>
                </a:moveTo>
                <a:lnTo>
                  <a:pt x="110705" y="461479"/>
                </a:lnTo>
                <a:lnTo>
                  <a:pt x="103327" y="472605"/>
                </a:lnTo>
                <a:lnTo>
                  <a:pt x="113461" y="471716"/>
                </a:lnTo>
                <a:lnTo>
                  <a:pt x="113614" y="471589"/>
                </a:lnTo>
                <a:lnTo>
                  <a:pt x="111455" y="466267"/>
                </a:lnTo>
                <a:lnTo>
                  <a:pt x="116281" y="463562"/>
                </a:lnTo>
                <a:close/>
              </a:path>
              <a:path w="202565" h="591819">
                <a:moveTo>
                  <a:pt x="117652" y="20624"/>
                </a:moveTo>
                <a:lnTo>
                  <a:pt x="116776" y="17487"/>
                </a:lnTo>
                <a:lnTo>
                  <a:pt x="116370" y="13843"/>
                </a:lnTo>
                <a:lnTo>
                  <a:pt x="112623" y="15824"/>
                </a:lnTo>
                <a:lnTo>
                  <a:pt x="110921" y="17919"/>
                </a:lnTo>
                <a:lnTo>
                  <a:pt x="112928" y="21932"/>
                </a:lnTo>
                <a:lnTo>
                  <a:pt x="117652" y="20624"/>
                </a:lnTo>
                <a:close/>
              </a:path>
              <a:path w="202565" h="591819">
                <a:moveTo>
                  <a:pt x="121005" y="423202"/>
                </a:moveTo>
                <a:lnTo>
                  <a:pt x="115951" y="418388"/>
                </a:lnTo>
                <a:lnTo>
                  <a:pt x="109258" y="419468"/>
                </a:lnTo>
                <a:lnTo>
                  <a:pt x="110401" y="429742"/>
                </a:lnTo>
                <a:lnTo>
                  <a:pt x="115011" y="430555"/>
                </a:lnTo>
                <a:lnTo>
                  <a:pt x="115430" y="426580"/>
                </a:lnTo>
                <a:lnTo>
                  <a:pt x="121005" y="423202"/>
                </a:lnTo>
                <a:close/>
              </a:path>
              <a:path w="202565" h="591819">
                <a:moveTo>
                  <a:pt x="121437" y="591146"/>
                </a:moveTo>
                <a:lnTo>
                  <a:pt x="119913" y="589800"/>
                </a:lnTo>
                <a:lnTo>
                  <a:pt x="118275" y="588949"/>
                </a:lnTo>
                <a:lnTo>
                  <a:pt x="117398" y="585914"/>
                </a:lnTo>
                <a:lnTo>
                  <a:pt x="116344" y="585406"/>
                </a:lnTo>
                <a:lnTo>
                  <a:pt x="115201" y="584987"/>
                </a:lnTo>
                <a:lnTo>
                  <a:pt x="119976" y="583247"/>
                </a:lnTo>
                <a:lnTo>
                  <a:pt x="111391" y="576707"/>
                </a:lnTo>
                <a:lnTo>
                  <a:pt x="115633" y="571271"/>
                </a:lnTo>
                <a:lnTo>
                  <a:pt x="109016" y="569874"/>
                </a:lnTo>
                <a:lnTo>
                  <a:pt x="105156" y="575144"/>
                </a:lnTo>
                <a:lnTo>
                  <a:pt x="106273" y="577494"/>
                </a:lnTo>
                <a:lnTo>
                  <a:pt x="107391" y="579551"/>
                </a:lnTo>
                <a:lnTo>
                  <a:pt x="108242" y="581723"/>
                </a:lnTo>
                <a:lnTo>
                  <a:pt x="109855" y="585762"/>
                </a:lnTo>
                <a:lnTo>
                  <a:pt x="111074" y="585965"/>
                </a:lnTo>
                <a:lnTo>
                  <a:pt x="110731" y="586511"/>
                </a:lnTo>
                <a:lnTo>
                  <a:pt x="110020" y="588797"/>
                </a:lnTo>
                <a:lnTo>
                  <a:pt x="111125" y="590423"/>
                </a:lnTo>
                <a:lnTo>
                  <a:pt x="116039" y="591426"/>
                </a:lnTo>
                <a:lnTo>
                  <a:pt x="118643" y="590867"/>
                </a:lnTo>
                <a:lnTo>
                  <a:pt x="121437" y="591146"/>
                </a:lnTo>
                <a:close/>
              </a:path>
              <a:path w="202565" h="591819">
                <a:moveTo>
                  <a:pt x="128485" y="81457"/>
                </a:moveTo>
                <a:lnTo>
                  <a:pt x="121869" y="84518"/>
                </a:lnTo>
                <a:lnTo>
                  <a:pt x="120878" y="87972"/>
                </a:lnTo>
                <a:lnTo>
                  <a:pt x="119913" y="87896"/>
                </a:lnTo>
                <a:lnTo>
                  <a:pt x="116192" y="87426"/>
                </a:lnTo>
                <a:lnTo>
                  <a:pt x="114300" y="88696"/>
                </a:lnTo>
                <a:lnTo>
                  <a:pt x="114325" y="90995"/>
                </a:lnTo>
                <a:lnTo>
                  <a:pt x="114579" y="91528"/>
                </a:lnTo>
                <a:lnTo>
                  <a:pt x="114973" y="91973"/>
                </a:lnTo>
                <a:lnTo>
                  <a:pt x="111607" y="92583"/>
                </a:lnTo>
                <a:lnTo>
                  <a:pt x="111747" y="93865"/>
                </a:lnTo>
                <a:lnTo>
                  <a:pt x="116027" y="93433"/>
                </a:lnTo>
                <a:lnTo>
                  <a:pt x="115887" y="92659"/>
                </a:lnTo>
                <a:lnTo>
                  <a:pt x="116255" y="92837"/>
                </a:lnTo>
                <a:lnTo>
                  <a:pt x="116662" y="92951"/>
                </a:lnTo>
                <a:lnTo>
                  <a:pt x="118935" y="93078"/>
                </a:lnTo>
                <a:lnTo>
                  <a:pt x="121399" y="91478"/>
                </a:lnTo>
                <a:lnTo>
                  <a:pt x="121450" y="89966"/>
                </a:lnTo>
                <a:lnTo>
                  <a:pt x="121450" y="89674"/>
                </a:lnTo>
                <a:lnTo>
                  <a:pt x="124104" y="93357"/>
                </a:lnTo>
                <a:lnTo>
                  <a:pt x="128485" y="81457"/>
                </a:lnTo>
                <a:close/>
              </a:path>
              <a:path w="202565" h="591819">
                <a:moveTo>
                  <a:pt x="134099" y="93891"/>
                </a:moveTo>
                <a:lnTo>
                  <a:pt x="132321" y="90779"/>
                </a:lnTo>
                <a:lnTo>
                  <a:pt x="128778" y="89217"/>
                </a:lnTo>
                <a:lnTo>
                  <a:pt x="126504" y="91490"/>
                </a:lnTo>
                <a:lnTo>
                  <a:pt x="124180" y="93472"/>
                </a:lnTo>
                <a:lnTo>
                  <a:pt x="124040" y="93548"/>
                </a:lnTo>
                <a:lnTo>
                  <a:pt x="124510" y="93878"/>
                </a:lnTo>
                <a:lnTo>
                  <a:pt x="124841" y="94335"/>
                </a:lnTo>
                <a:lnTo>
                  <a:pt x="125272" y="94602"/>
                </a:lnTo>
                <a:lnTo>
                  <a:pt x="126936" y="95618"/>
                </a:lnTo>
                <a:lnTo>
                  <a:pt x="129006" y="97726"/>
                </a:lnTo>
                <a:lnTo>
                  <a:pt x="132969" y="96418"/>
                </a:lnTo>
                <a:lnTo>
                  <a:pt x="134099" y="93891"/>
                </a:lnTo>
                <a:close/>
              </a:path>
              <a:path w="202565" h="591819">
                <a:moveTo>
                  <a:pt x="135623" y="111417"/>
                </a:moveTo>
                <a:lnTo>
                  <a:pt x="130505" y="116154"/>
                </a:lnTo>
                <a:lnTo>
                  <a:pt x="135623" y="120472"/>
                </a:lnTo>
                <a:lnTo>
                  <a:pt x="135623" y="111417"/>
                </a:lnTo>
                <a:close/>
              </a:path>
              <a:path w="202565" h="591819">
                <a:moveTo>
                  <a:pt x="137325" y="558520"/>
                </a:moveTo>
                <a:lnTo>
                  <a:pt x="136753" y="557504"/>
                </a:lnTo>
                <a:lnTo>
                  <a:pt x="134188" y="552932"/>
                </a:lnTo>
                <a:lnTo>
                  <a:pt x="133845" y="552450"/>
                </a:lnTo>
                <a:lnTo>
                  <a:pt x="133921" y="548271"/>
                </a:lnTo>
                <a:lnTo>
                  <a:pt x="128435" y="546404"/>
                </a:lnTo>
                <a:lnTo>
                  <a:pt x="128841" y="544957"/>
                </a:lnTo>
                <a:lnTo>
                  <a:pt x="128841" y="543394"/>
                </a:lnTo>
                <a:lnTo>
                  <a:pt x="130835" y="541324"/>
                </a:lnTo>
                <a:lnTo>
                  <a:pt x="133019" y="540854"/>
                </a:lnTo>
                <a:lnTo>
                  <a:pt x="134505" y="538607"/>
                </a:lnTo>
                <a:lnTo>
                  <a:pt x="133489" y="536702"/>
                </a:lnTo>
                <a:lnTo>
                  <a:pt x="133184" y="535254"/>
                </a:lnTo>
                <a:lnTo>
                  <a:pt x="132003" y="535520"/>
                </a:lnTo>
                <a:lnTo>
                  <a:pt x="130276" y="535393"/>
                </a:lnTo>
                <a:lnTo>
                  <a:pt x="126288" y="540931"/>
                </a:lnTo>
                <a:lnTo>
                  <a:pt x="123101" y="545922"/>
                </a:lnTo>
                <a:lnTo>
                  <a:pt x="119951" y="550646"/>
                </a:lnTo>
                <a:lnTo>
                  <a:pt x="131241" y="556475"/>
                </a:lnTo>
                <a:lnTo>
                  <a:pt x="128612" y="561314"/>
                </a:lnTo>
                <a:lnTo>
                  <a:pt x="136423" y="561695"/>
                </a:lnTo>
                <a:lnTo>
                  <a:pt x="136613" y="560247"/>
                </a:lnTo>
                <a:lnTo>
                  <a:pt x="137325" y="558520"/>
                </a:lnTo>
                <a:close/>
              </a:path>
              <a:path w="202565" h="591819">
                <a:moveTo>
                  <a:pt x="146138" y="349681"/>
                </a:moveTo>
                <a:lnTo>
                  <a:pt x="140957" y="349072"/>
                </a:lnTo>
                <a:lnTo>
                  <a:pt x="141935" y="348589"/>
                </a:lnTo>
                <a:lnTo>
                  <a:pt x="141439" y="347306"/>
                </a:lnTo>
                <a:lnTo>
                  <a:pt x="141643" y="346417"/>
                </a:lnTo>
                <a:lnTo>
                  <a:pt x="141744" y="345313"/>
                </a:lnTo>
                <a:lnTo>
                  <a:pt x="141693" y="344068"/>
                </a:lnTo>
                <a:lnTo>
                  <a:pt x="138772" y="344462"/>
                </a:lnTo>
                <a:lnTo>
                  <a:pt x="137680" y="345465"/>
                </a:lnTo>
                <a:lnTo>
                  <a:pt x="137909" y="348564"/>
                </a:lnTo>
                <a:lnTo>
                  <a:pt x="138785" y="349326"/>
                </a:lnTo>
                <a:lnTo>
                  <a:pt x="140169" y="349250"/>
                </a:lnTo>
                <a:lnTo>
                  <a:pt x="139192" y="352145"/>
                </a:lnTo>
                <a:lnTo>
                  <a:pt x="141427" y="353606"/>
                </a:lnTo>
                <a:lnTo>
                  <a:pt x="146138" y="353771"/>
                </a:lnTo>
                <a:lnTo>
                  <a:pt x="146138" y="349681"/>
                </a:lnTo>
                <a:close/>
              </a:path>
              <a:path w="202565" h="591819">
                <a:moveTo>
                  <a:pt x="146431" y="403085"/>
                </a:moveTo>
                <a:lnTo>
                  <a:pt x="144386" y="397179"/>
                </a:lnTo>
                <a:lnTo>
                  <a:pt x="142722" y="395274"/>
                </a:lnTo>
                <a:lnTo>
                  <a:pt x="138531" y="397065"/>
                </a:lnTo>
                <a:lnTo>
                  <a:pt x="141211" y="406361"/>
                </a:lnTo>
                <a:lnTo>
                  <a:pt x="145122" y="405066"/>
                </a:lnTo>
                <a:lnTo>
                  <a:pt x="146431" y="403085"/>
                </a:lnTo>
                <a:close/>
              </a:path>
              <a:path w="202565" h="591819">
                <a:moveTo>
                  <a:pt x="150152" y="321729"/>
                </a:moveTo>
                <a:lnTo>
                  <a:pt x="149237" y="319951"/>
                </a:lnTo>
                <a:lnTo>
                  <a:pt x="146862" y="318858"/>
                </a:lnTo>
                <a:lnTo>
                  <a:pt x="145084" y="319544"/>
                </a:lnTo>
                <a:lnTo>
                  <a:pt x="144284" y="320649"/>
                </a:lnTo>
                <a:lnTo>
                  <a:pt x="144399" y="321945"/>
                </a:lnTo>
                <a:lnTo>
                  <a:pt x="144399" y="322122"/>
                </a:lnTo>
                <a:lnTo>
                  <a:pt x="144538" y="322745"/>
                </a:lnTo>
                <a:lnTo>
                  <a:pt x="144780" y="323316"/>
                </a:lnTo>
                <a:lnTo>
                  <a:pt x="145580" y="324459"/>
                </a:lnTo>
                <a:lnTo>
                  <a:pt x="148069" y="324472"/>
                </a:lnTo>
                <a:lnTo>
                  <a:pt x="150152" y="321729"/>
                </a:lnTo>
                <a:close/>
              </a:path>
              <a:path w="202565" h="591819">
                <a:moveTo>
                  <a:pt x="152679" y="561047"/>
                </a:moveTo>
                <a:lnTo>
                  <a:pt x="144043" y="558304"/>
                </a:lnTo>
                <a:lnTo>
                  <a:pt x="141338" y="563867"/>
                </a:lnTo>
                <a:lnTo>
                  <a:pt x="136550" y="561949"/>
                </a:lnTo>
                <a:lnTo>
                  <a:pt x="135636" y="568083"/>
                </a:lnTo>
                <a:lnTo>
                  <a:pt x="141224" y="568871"/>
                </a:lnTo>
                <a:lnTo>
                  <a:pt x="144983" y="572503"/>
                </a:lnTo>
                <a:lnTo>
                  <a:pt x="152679" y="561047"/>
                </a:lnTo>
                <a:close/>
              </a:path>
              <a:path w="202565" h="591819">
                <a:moveTo>
                  <a:pt x="153187" y="289763"/>
                </a:moveTo>
                <a:lnTo>
                  <a:pt x="144259" y="289763"/>
                </a:lnTo>
                <a:lnTo>
                  <a:pt x="141808" y="296824"/>
                </a:lnTo>
                <a:lnTo>
                  <a:pt x="144995" y="300418"/>
                </a:lnTo>
                <a:lnTo>
                  <a:pt x="147116" y="297853"/>
                </a:lnTo>
                <a:lnTo>
                  <a:pt x="149377" y="297002"/>
                </a:lnTo>
                <a:lnTo>
                  <a:pt x="153187" y="289763"/>
                </a:lnTo>
                <a:close/>
              </a:path>
              <a:path w="202565" h="591819">
                <a:moveTo>
                  <a:pt x="156006" y="573760"/>
                </a:moveTo>
                <a:lnTo>
                  <a:pt x="155549" y="573239"/>
                </a:lnTo>
                <a:lnTo>
                  <a:pt x="154927" y="572223"/>
                </a:lnTo>
                <a:lnTo>
                  <a:pt x="154660" y="572312"/>
                </a:lnTo>
                <a:lnTo>
                  <a:pt x="153619" y="572630"/>
                </a:lnTo>
                <a:lnTo>
                  <a:pt x="152704" y="573303"/>
                </a:lnTo>
                <a:lnTo>
                  <a:pt x="151358" y="574052"/>
                </a:lnTo>
                <a:lnTo>
                  <a:pt x="152323" y="574967"/>
                </a:lnTo>
                <a:lnTo>
                  <a:pt x="153098" y="575945"/>
                </a:lnTo>
                <a:lnTo>
                  <a:pt x="153289" y="575830"/>
                </a:lnTo>
                <a:lnTo>
                  <a:pt x="154266" y="575284"/>
                </a:lnTo>
                <a:lnTo>
                  <a:pt x="155117" y="574484"/>
                </a:lnTo>
                <a:lnTo>
                  <a:pt x="156006" y="573760"/>
                </a:lnTo>
                <a:close/>
              </a:path>
              <a:path w="202565" h="591819">
                <a:moveTo>
                  <a:pt x="159550" y="459232"/>
                </a:moveTo>
                <a:lnTo>
                  <a:pt x="159080" y="457593"/>
                </a:lnTo>
                <a:lnTo>
                  <a:pt x="158635" y="456641"/>
                </a:lnTo>
                <a:lnTo>
                  <a:pt x="158483" y="454710"/>
                </a:lnTo>
                <a:lnTo>
                  <a:pt x="158788" y="453732"/>
                </a:lnTo>
                <a:lnTo>
                  <a:pt x="158978" y="452297"/>
                </a:lnTo>
                <a:lnTo>
                  <a:pt x="157302" y="452526"/>
                </a:lnTo>
                <a:lnTo>
                  <a:pt x="157556" y="450735"/>
                </a:lnTo>
                <a:lnTo>
                  <a:pt x="156489" y="449211"/>
                </a:lnTo>
                <a:lnTo>
                  <a:pt x="154990" y="448449"/>
                </a:lnTo>
                <a:lnTo>
                  <a:pt x="155282" y="447992"/>
                </a:lnTo>
                <a:lnTo>
                  <a:pt x="155486" y="447497"/>
                </a:lnTo>
                <a:lnTo>
                  <a:pt x="155460" y="446392"/>
                </a:lnTo>
                <a:lnTo>
                  <a:pt x="153885" y="445058"/>
                </a:lnTo>
                <a:lnTo>
                  <a:pt x="152222" y="445300"/>
                </a:lnTo>
                <a:lnTo>
                  <a:pt x="151434" y="446570"/>
                </a:lnTo>
                <a:lnTo>
                  <a:pt x="149999" y="447852"/>
                </a:lnTo>
                <a:lnTo>
                  <a:pt x="150952" y="448424"/>
                </a:lnTo>
                <a:lnTo>
                  <a:pt x="149733" y="448995"/>
                </a:lnTo>
                <a:lnTo>
                  <a:pt x="148856" y="450024"/>
                </a:lnTo>
                <a:lnTo>
                  <a:pt x="148793" y="452856"/>
                </a:lnTo>
                <a:lnTo>
                  <a:pt x="149910" y="453999"/>
                </a:lnTo>
                <a:lnTo>
                  <a:pt x="151955" y="454406"/>
                </a:lnTo>
                <a:lnTo>
                  <a:pt x="146824" y="457339"/>
                </a:lnTo>
                <a:lnTo>
                  <a:pt x="144284" y="462775"/>
                </a:lnTo>
                <a:lnTo>
                  <a:pt x="141693" y="468045"/>
                </a:lnTo>
                <a:lnTo>
                  <a:pt x="148577" y="470763"/>
                </a:lnTo>
                <a:lnTo>
                  <a:pt x="148869" y="470547"/>
                </a:lnTo>
                <a:lnTo>
                  <a:pt x="151472" y="460336"/>
                </a:lnTo>
                <a:lnTo>
                  <a:pt x="159550" y="459232"/>
                </a:lnTo>
                <a:close/>
              </a:path>
              <a:path w="202565" h="591819">
                <a:moveTo>
                  <a:pt x="160299" y="409676"/>
                </a:moveTo>
                <a:lnTo>
                  <a:pt x="159918" y="408203"/>
                </a:lnTo>
                <a:lnTo>
                  <a:pt x="159702" y="407377"/>
                </a:lnTo>
                <a:lnTo>
                  <a:pt x="159753" y="405447"/>
                </a:lnTo>
                <a:lnTo>
                  <a:pt x="157810" y="405447"/>
                </a:lnTo>
                <a:lnTo>
                  <a:pt x="154863" y="404698"/>
                </a:lnTo>
                <a:lnTo>
                  <a:pt x="152095" y="408203"/>
                </a:lnTo>
                <a:lnTo>
                  <a:pt x="146596" y="407136"/>
                </a:lnTo>
                <a:lnTo>
                  <a:pt x="147193" y="412267"/>
                </a:lnTo>
                <a:lnTo>
                  <a:pt x="145338" y="412597"/>
                </a:lnTo>
                <a:lnTo>
                  <a:pt x="141998" y="413791"/>
                </a:lnTo>
                <a:lnTo>
                  <a:pt x="139623" y="414743"/>
                </a:lnTo>
                <a:lnTo>
                  <a:pt x="137706" y="415480"/>
                </a:lnTo>
                <a:lnTo>
                  <a:pt x="137007" y="418947"/>
                </a:lnTo>
                <a:lnTo>
                  <a:pt x="136906" y="419493"/>
                </a:lnTo>
                <a:lnTo>
                  <a:pt x="146011" y="419849"/>
                </a:lnTo>
                <a:lnTo>
                  <a:pt x="141579" y="422770"/>
                </a:lnTo>
                <a:lnTo>
                  <a:pt x="141579" y="435394"/>
                </a:lnTo>
                <a:lnTo>
                  <a:pt x="141528" y="436626"/>
                </a:lnTo>
                <a:lnTo>
                  <a:pt x="137185" y="436626"/>
                </a:lnTo>
                <a:lnTo>
                  <a:pt x="137223" y="435394"/>
                </a:lnTo>
                <a:lnTo>
                  <a:pt x="141579" y="435394"/>
                </a:lnTo>
                <a:lnTo>
                  <a:pt x="141579" y="422770"/>
                </a:lnTo>
                <a:lnTo>
                  <a:pt x="138938" y="424510"/>
                </a:lnTo>
                <a:lnTo>
                  <a:pt x="132765" y="423773"/>
                </a:lnTo>
                <a:lnTo>
                  <a:pt x="133413" y="430314"/>
                </a:lnTo>
                <a:lnTo>
                  <a:pt x="129895" y="431774"/>
                </a:lnTo>
                <a:lnTo>
                  <a:pt x="128054" y="437984"/>
                </a:lnTo>
                <a:lnTo>
                  <a:pt x="122072" y="435698"/>
                </a:lnTo>
                <a:lnTo>
                  <a:pt x="120243" y="431228"/>
                </a:lnTo>
                <a:lnTo>
                  <a:pt x="115074" y="430885"/>
                </a:lnTo>
                <a:lnTo>
                  <a:pt x="111594" y="437210"/>
                </a:lnTo>
                <a:lnTo>
                  <a:pt x="115785" y="439140"/>
                </a:lnTo>
                <a:lnTo>
                  <a:pt x="115328" y="439674"/>
                </a:lnTo>
                <a:lnTo>
                  <a:pt x="115062" y="440397"/>
                </a:lnTo>
                <a:lnTo>
                  <a:pt x="115150" y="441706"/>
                </a:lnTo>
                <a:lnTo>
                  <a:pt x="115277" y="443445"/>
                </a:lnTo>
                <a:lnTo>
                  <a:pt x="116459" y="444741"/>
                </a:lnTo>
                <a:lnTo>
                  <a:pt x="118198" y="444741"/>
                </a:lnTo>
                <a:lnTo>
                  <a:pt x="119748" y="444436"/>
                </a:lnTo>
                <a:lnTo>
                  <a:pt x="120980" y="444093"/>
                </a:lnTo>
                <a:lnTo>
                  <a:pt x="120878" y="441706"/>
                </a:lnTo>
                <a:lnTo>
                  <a:pt x="120853" y="441477"/>
                </a:lnTo>
                <a:lnTo>
                  <a:pt x="123977" y="442912"/>
                </a:lnTo>
                <a:lnTo>
                  <a:pt x="121246" y="446938"/>
                </a:lnTo>
                <a:lnTo>
                  <a:pt x="117017" y="448144"/>
                </a:lnTo>
                <a:lnTo>
                  <a:pt x="112610" y="442569"/>
                </a:lnTo>
                <a:lnTo>
                  <a:pt x="108216" y="448144"/>
                </a:lnTo>
                <a:lnTo>
                  <a:pt x="108407" y="448144"/>
                </a:lnTo>
                <a:lnTo>
                  <a:pt x="112750" y="451383"/>
                </a:lnTo>
                <a:lnTo>
                  <a:pt x="112001" y="457098"/>
                </a:lnTo>
                <a:lnTo>
                  <a:pt x="111899" y="457746"/>
                </a:lnTo>
                <a:lnTo>
                  <a:pt x="115658" y="457098"/>
                </a:lnTo>
                <a:lnTo>
                  <a:pt x="117856" y="451802"/>
                </a:lnTo>
                <a:lnTo>
                  <a:pt x="121704" y="455955"/>
                </a:lnTo>
                <a:lnTo>
                  <a:pt x="121704" y="462889"/>
                </a:lnTo>
                <a:lnTo>
                  <a:pt x="127190" y="464845"/>
                </a:lnTo>
                <a:lnTo>
                  <a:pt x="127863" y="459422"/>
                </a:lnTo>
                <a:lnTo>
                  <a:pt x="132321" y="457822"/>
                </a:lnTo>
                <a:lnTo>
                  <a:pt x="138239" y="460603"/>
                </a:lnTo>
                <a:lnTo>
                  <a:pt x="138315" y="459422"/>
                </a:lnTo>
                <a:lnTo>
                  <a:pt x="138430" y="457822"/>
                </a:lnTo>
                <a:lnTo>
                  <a:pt x="138823" y="451802"/>
                </a:lnTo>
                <a:lnTo>
                  <a:pt x="139280" y="445008"/>
                </a:lnTo>
                <a:lnTo>
                  <a:pt x="139382" y="443445"/>
                </a:lnTo>
                <a:lnTo>
                  <a:pt x="139484" y="442036"/>
                </a:lnTo>
                <a:lnTo>
                  <a:pt x="141097" y="442569"/>
                </a:lnTo>
                <a:lnTo>
                  <a:pt x="142049" y="442912"/>
                </a:lnTo>
                <a:lnTo>
                  <a:pt x="142113" y="447471"/>
                </a:lnTo>
                <a:lnTo>
                  <a:pt x="145021" y="449160"/>
                </a:lnTo>
                <a:lnTo>
                  <a:pt x="145135" y="449973"/>
                </a:lnTo>
                <a:lnTo>
                  <a:pt x="145986" y="450469"/>
                </a:lnTo>
                <a:lnTo>
                  <a:pt x="146850" y="450469"/>
                </a:lnTo>
                <a:lnTo>
                  <a:pt x="146977" y="449973"/>
                </a:lnTo>
                <a:lnTo>
                  <a:pt x="147040" y="449757"/>
                </a:lnTo>
                <a:lnTo>
                  <a:pt x="148450" y="449757"/>
                </a:lnTo>
                <a:lnTo>
                  <a:pt x="148526" y="446938"/>
                </a:lnTo>
                <a:lnTo>
                  <a:pt x="148577" y="445008"/>
                </a:lnTo>
                <a:lnTo>
                  <a:pt x="150329" y="442036"/>
                </a:lnTo>
                <a:lnTo>
                  <a:pt x="150660" y="441477"/>
                </a:lnTo>
                <a:lnTo>
                  <a:pt x="150939" y="440994"/>
                </a:lnTo>
                <a:lnTo>
                  <a:pt x="150368" y="437984"/>
                </a:lnTo>
                <a:lnTo>
                  <a:pt x="150228" y="437210"/>
                </a:lnTo>
                <a:lnTo>
                  <a:pt x="150114" y="436626"/>
                </a:lnTo>
                <a:lnTo>
                  <a:pt x="149936" y="435698"/>
                </a:lnTo>
                <a:lnTo>
                  <a:pt x="149885" y="435394"/>
                </a:lnTo>
                <a:lnTo>
                  <a:pt x="149263" y="432092"/>
                </a:lnTo>
                <a:lnTo>
                  <a:pt x="151752" y="427761"/>
                </a:lnTo>
                <a:lnTo>
                  <a:pt x="152603" y="424510"/>
                </a:lnTo>
                <a:lnTo>
                  <a:pt x="152742" y="424014"/>
                </a:lnTo>
                <a:lnTo>
                  <a:pt x="152806" y="423773"/>
                </a:lnTo>
                <a:lnTo>
                  <a:pt x="152895" y="423418"/>
                </a:lnTo>
                <a:lnTo>
                  <a:pt x="152933" y="423291"/>
                </a:lnTo>
                <a:lnTo>
                  <a:pt x="151930" y="423418"/>
                </a:lnTo>
                <a:lnTo>
                  <a:pt x="150482" y="424014"/>
                </a:lnTo>
                <a:lnTo>
                  <a:pt x="148196" y="423291"/>
                </a:lnTo>
                <a:lnTo>
                  <a:pt x="147358" y="421982"/>
                </a:lnTo>
                <a:lnTo>
                  <a:pt x="145935" y="420674"/>
                </a:lnTo>
                <a:lnTo>
                  <a:pt x="149529" y="416356"/>
                </a:lnTo>
                <a:lnTo>
                  <a:pt x="153403" y="418947"/>
                </a:lnTo>
                <a:lnTo>
                  <a:pt x="155498" y="416356"/>
                </a:lnTo>
                <a:lnTo>
                  <a:pt x="157949" y="413943"/>
                </a:lnTo>
                <a:lnTo>
                  <a:pt x="160299" y="409676"/>
                </a:lnTo>
                <a:close/>
              </a:path>
              <a:path w="202565" h="591819">
                <a:moveTo>
                  <a:pt x="160807" y="514832"/>
                </a:moveTo>
                <a:lnTo>
                  <a:pt x="153517" y="515734"/>
                </a:lnTo>
                <a:lnTo>
                  <a:pt x="158965" y="520331"/>
                </a:lnTo>
                <a:lnTo>
                  <a:pt x="160807" y="514832"/>
                </a:lnTo>
                <a:close/>
              </a:path>
              <a:path w="202565" h="591819">
                <a:moveTo>
                  <a:pt x="163652" y="580796"/>
                </a:moveTo>
                <a:lnTo>
                  <a:pt x="160426" y="577354"/>
                </a:lnTo>
                <a:lnTo>
                  <a:pt x="157746" y="578205"/>
                </a:lnTo>
                <a:lnTo>
                  <a:pt x="153898" y="582447"/>
                </a:lnTo>
                <a:lnTo>
                  <a:pt x="163652" y="580796"/>
                </a:lnTo>
                <a:close/>
              </a:path>
              <a:path w="202565" h="591819">
                <a:moveTo>
                  <a:pt x="163868" y="392823"/>
                </a:moveTo>
                <a:lnTo>
                  <a:pt x="156959" y="393865"/>
                </a:lnTo>
                <a:lnTo>
                  <a:pt x="151688" y="388289"/>
                </a:lnTo>
                <a:lnTo>
                  <a:pt x="154927" y="383146"/>
                </a:lnTo>
                <a:lnTo>
                  <a:pt x="147091" y="385318"/>
                </a:lnTo>
                <a:lnTo>
                  <a:pt x="147091" y="390105"/>
                </a:lnTo>
                <a:lnTo>
                  <a:pt x="148158" y="393306"/>
                </a:lnTo>
                <a:lnTo>
                  <a:pt x="152577" y="394296"/>
                </a:lnTo>
                <a:lnTo>
                  <a:pt x="152019" y="396697"/>
                </a:lnTo>
                <a:lnTo>
                  <a:pt x="147129" y="397421"/>
                </a:lnTo>
                <a:lnTo>
                  <a:pt x="149936" y="400253"/>
                </a:lnTo>
                <a:lnTo>
                  <a:pt x="153123" y="400088"/>
                </a:lnTo>
                <a:lnTo>
                  <a:pt x="155803" y="399796"/>
                </a:lnTo>
                <a:lnTo>
                  <a:pt x="162483" y="399923"/>
                </a:lnTo>
                <a:lnTo>
                  <a:pt x="163601" y="398703"/>
                </a:lnTo>
                <a:lnTo>
                  <a:pt x="163868" y="392823"/>
                </a:lnTo>
                <a:close/>
              </a:path>
              <a:path w="202565" h="591819">
                <a:moveTo>
                  <a:pt x="165722" y="466610"/>
                </a:moveTo>
                <a:lnTo>
                  <a:pt x="164833" y="464527"/>
                </a:lnTo>
                <a:lnTo>
                  <a:pt x="163652" y="465099"/>
                </a:lnTo>
                <a:lnTo>
                  <a:pt x="163372" y="465543"/>
                </a:lnTo>
                <a:lnTo>
                  <a:pt x="164350" y="465988"/>
                </a:lnTo>
                <a:lnTo>
                  <a:pt x="164630" y="466128"/>
                </a:lnTo>
                <a:lnTo>
                  <a:pt x="164884" y="466229"/>
                </a:lnTo>
                <a:lnTo>
                  <a:pt x="165722" y="466610"/>
                </a:lnTo>
                <a:close/>
              </a:path>
              <a:path w="202565" h="591819">
                <a:moveTo>
                  <a:pt x="167030" y="298881"/>
                </a:moveTo>
                <a:lnTo>
                  <a:pt x="166560" y="295135"/>
                </a:lnTo>
                <a:lnTo>
                  <a:pt x="149428" y="297180"/>
                </a:lnTo>
                <a:lnTo>
                  <a:pt x="147739" y="300380"/>
                </a:lnTo>
                <a:lnTo>
                  <a:pt x="146227" y="303695"/>
                </a:lnTo>
                <a:lnTo>
                  <a:pt x="141351" y="311061"/>
                </a:lnTo>
                <a:lnTo>
                  <a:pt x="141173" y="311010"/>
                </a:lnTo>
                <a:lnTo>
                  <a:pt x="142621" y="317220"/>
                </a:lnTo>
                <a:lnTo>
                  <a:pt x="148437" y="314337"/>
                </a:lnTo>
                <a:lnTo>
                  <a:pt x="150393" y="308813"/>
                </a:lnTo>
                <a:lnTo>
                  <a:pt x="152819" y="303669"/>
                </a:lnTo>
                <a:lnTo>
                  <a:pt x="162598" y="305993"/>
                </a:lnTo>
                <a:lnTo>
                  <a:pt x="161785" y="302145"/>
                </a:lnTo>
                <a:lnTo>
                  <a:pt x="164236" y="300405"/>
                </a:lnTo>
                <a:lnTo>
                  <a:pt x="167030" y="298881"/>
                </a:lnTo>
                <a:close/>
              </a:path>
              <a:path w="202565" h="591819">
                <a:moveTo>
                  <a:pt x="167271" y="298754"/>
                </a:moveTo>
                <a:lnTo>
                  <a:pt x="167030" y="298894"/>
                </a:lnTo>
                <a:lnTo>
                  <a:pt x="167043" y="299021"/>
                </a:lnTo>
                <a:lnTo>
                  <a:pt x="167182" y="298945"/>
                </a:lnTo>
                <a:lnTo>
                  <a:pt x="167271" y="298805"/>
                </a:lnTo>
                <a:close/>
              </a:path>
              <a:path w="202565" h="591819">
                <a:moveTo>
                  <a:pt x="168046" y="469430"/>
                </a:moveTo>
                <a:lnTo>
                  <a:pt x="166941" y="469430"/>
                </a:lnTo>
                <a:lnTo>
                  <a:pt x="166725" y="468033"/>
                </a:lnTo>
                <a:lnTo>
                  <a:pt x="166687" y="467791"/>
                </a:lnTo>
                <a:lnTo>
                  <a:pt x="165150" y="466610"/>
                </a:lnTo>
                <a:lnTo>
                  <a:pt x="164680" y="466255"/>
                </a:lnTo>
                <a:lnTo>
                  <a:pt x="162814" y="466496"/>
                </a:lnTo>
                <a:lnTo>
                  <a:pt x="163372" y="465543"/>
                </a:lnTo>
                <a:lnTo>
                  <a:pt x="157835" y="463016"/>
                </a:lnTo>
                <a:lnTo>
                  <a:pt x="157099" y="467791"/>
                </a:lnTo>
                <a:lnTo>
                  <a:pt x="162077" y="467791"/>
                </a:lnTo>
                <a:lnTo>
                  <a:pt x="161937" y="468033"/>
                </a:lnTo>
                <a:lnTo>
                  <a:pt x="162140" y="468033"/>
                </a:lnTo>
                <a:lnTo>
                  <a:pt x="162001" y="469430"/>
                </a:lnTo>
                <a:lnTo>
                  <a:pt x="161810" y="470979"/>
                </a:lnTo>
                <a:lnTo>
                  <a:pt x="161696" y="472008"/>
                </a:lnTo>
                <a:lnTo>
                  <a:pt x="165239" y="473875"/>
                </a:lnTo>
                <a:lnTo>
                  <a:pt x="166408" y="470979"/>
                </a:lnTo>
                <a:lnTo>
                  <a:pt x="168046" y="469430"/>
                </a:lnTo>
                <a:close/>
              </a:path>
              <a:path w="202565" h="591819">
                <a:moveTo>
                  <a:pt x="168325" y="427685"/>
                </a:moveTo>
                <a:lnTo>
                  <a:pt x="167246" y="427164"/>
                </a:lnTo>
                <a:lnTo>
                  <a:pt x="165938" y="425983"/>
                </a:lnTo>
                <a:lnTo>
                  <a:pt x="165150" y="426262"/>
                </a:lnTo>
                <a:lnTo>
                  <a:pt x="163563" y="426821"/>
                </a:lnTo>
                <a:lnTo>
                  <a:pt x="162242" y="428167"/>
                </a:lnTo>
                <a:lnTo>
                  <a:pt x="160820" y="429196"/>
                </a:lnTo>
                <a:lnTo>
                  <a:pt x="161264" y="430796"/>
                </a:lnTo>
                <a:lnTo>
                  <a:pt x="163055" y="430796"/>
                </a:lnTo>
                <a:lnTo>
                  <a:pt x="164934" y="431114"/>
                </a:lnTo>
                <a:lnTo>
                  <a:pt x="166598" y="430644"/>
                </a:lnTo>
                <a:lnTo>
                  <a:pt x="167386" y="430441"/>
                </a:lnTo>
                <a:lnTo>
                  <a:pt x="167754" y="428726"/>
                </a:lnTo>
                <a:lnTo>
                  <a:pt x="168325" y="427685"/>
                </a:lnTo>
                <a:close/>
              </a:path>
              <a:path w="202565" h="591819">
                <a:moveTo>
                  <a:pt x="168910" y="462572"/>
                </a:moveTo>
                <a:lnTo>
                  <a:pt x="168363" y="459333"/>
                </a:lnTo>
                <a:lnTo>
                  <a:pt x="166827" y="455485"/>
                </a:lnTo>
                <a:lnTo>
                  <a:pt x="161213" y="455993"/>
                </a:lnTo>
                <a:lnTo>
                  <a:pt x="164833" y="464527"/>
                </a:lnTo>
                <a:lnTo>
                  <a:pt x="168910" y="462572"/>
                </a:lnTo>
                <a:close/>
              </a:path>
              <a:path w="202565" h="591819">
                <a:moveTo>
                  <a:pt x="172224" y="331292"/>
                </a:moveTo>
                <a:lnTo>
                  <a:pt x="172034" y="331330"/>
                </a:lnTo>
                <a:lnTo>
                  <a:pt x="171881" y="331495"/>
                </a:lnTo>
                <a:lnTo>
                  <a:pt x="172085" y="331495"/>
                </a:lnTo>
                <a:lnTo>
                  <a:pt x="172186" y="331368"/>
                </a:lnTo>
                <a:close/>
              </a:path>
              <a:path w="202565" h="591819">
                <a:moveTo>
                  <a:pt x="175094" y="406755"/>
                </a:moveTo>
                <a:lnTo>
                  <a:pt x="172593" y="397370"/>
                </a:lnTo>
                <a:lnTo>
                  <a:pt x="166166" y="396786"/>
                </a:lnTo>
                <a:lnTo>
                  <a:pt x="165836" y="402386"/>
                </a:lnTo>
                <a:lnTo>
                  <a:pt x="161899" y="406488"/>
                </a:lnTo>
                <a:lnTo>
                  <a:pt x="164401" y="408914"/>
                </a:lnTo>
                <a:lnTo>
                  <a:pt x="169354" y="408101"/>
                </a:lnTo>
                <a:lnTo>
                  <a:pt x="171742" y="407479"/>
                </a:lnTo>
                <a:lnTo>
                  <a:pt x="175094" y="406755"/>
                </a:lnTo>
                <a:close/>
              </a:path>
              <a:path w="202565" h="591819">
                <a:moveTo>
                  <a:pt x="175437" y="418198"/>
                </a:moveTo>
                <a:lnTo>
                  <a:pt x="174358" y="417334"/>
                </a:lnTo>
                <a:lnTo>
                  <a:pt x="173342" y="416356"/>
                </a:lnTo>
                <a:lnTo>
                  <a:pt x="172148" y="415709"/>
                </a:lnTo>
                <a:lnTo>
                  <a:pt x="171945" y="415607"/>
                </a:lnTo>
                <a:lnTo>
                  <a:pt x="170954" y="416991"/>
                </a:lnTo>
                <a:lnTo>
                  <a:pt x="170332" y="417677"/>
                </a:lnTo>
                <a:lnTo>
                  <a:pt x="172707" y="419277"/>
                </a:lnTo>
                <a:lnTo>
                  <a:pt x="173888" y="420090"/>
                </a:lnTo>
                <a:lnTo>
                  <a:pt x="174929" y="418833"/>
                </a:lnTo>
                <a:lnTo>
                  <a:pt x="175437" y="418198"/>
                </a:lnTo>
                <a:close/>
              </a:path>
              <a:path w="202565" h="591819">
                <a:moveTo>
                  <a:pt x="175806" y="483463"/>
                </a:moveTo>
                <a:lnTo>
                  <a:pt x="173532" y="483196"/>
                </a:lnTo>
                <a:lnTo>
                  <a:pt x="171602" y="482968"/>
                </a:lnTo>
                <a:lnTo>
                  <a:pt x="169113" y="482968"/>
                </a:lnTo>
                <a:lnTo>
                  <a:pt x="168821" y="483196"/>
                </a:lnTo>
                <a:lnTo>
                  <a:pt x="170586" y="473417"/>
                </a:lnTo>
                <a:lnTo>
                  <a:pt x="170624" y="473163"/>
                </a:lnTo>
                <a:lnTo>
                  <a:pt x="170751" y="473163"/>
                </a:lnTo>
                <a:lnTo>
                  <a:pt x="171005" y="473417"/>
                </a:lnTo>
                <a:lnTo>
                  <a:pt x="170903" y="473163"/>
                </a:lnTo>
                <a:lnTo>
                  <a:pt x="168186" y="469353"/>
                </a:lnTo>
                <a:lnTo>
                  <a:pt x="167005" y="471284"/>
                </a:lnTo>
                <a:lnTo>
                  <a:pt x="166179" y="473163"/>
                </a:lnTo>
                <a:lnTo>
                  <a:pt x="166077" y="473417"/>
                </a:lnTo>
                <a:lnTo>
                  <a:pt x="162941" y="476999"/>
                </a:lnTo>
                <a:lnTo>
                  <a:pt x="160769" y="478510"/>
                </a:lnTo>
                <a:lnTo>
                  <a:pt x="157759" y="481088"/>
                </a:lnTo>
                <a:lnTo>
                  <a:pt x="168300" y="486092"/>
                </a:lnTo>
                <a:lnTo>
                  <a:pt x="168541" y="486994"/>
                </a:lnTo>
                <a:lnTo>
                  <a:pt x="168617" y="487235"/>
                </a:lnTo>
                <a:lnTo>
                  <a:pt x="169595" y="487692"/>
                </a:lnTo>
                <a:lnTo>
                  <a:pt x="170700" y="487692"/>
                </a:lnTo>
                <a:lnTo>
                  <a:pt x="172237" y="487476"/>
                </a:lnTo>
                <a:lnTo>
                  <a:pt x="173342" y="486994"/>
                </a:lnTo>
                <a:lnTo>
                  <a:pt x="173253" y="485279"/>
                </a:lnTo>
                <a:lnTo>
                  <a:pt x="173202" y="485025"/>
                </a:lnTo>
                <a:lnTo>
                  <a:pt x="175691" y="485025"/>
                </a:lnTo>
                <a:lnTo>
                  <a:pt x="175806" y="483463"/>
                </a:lnTo>
                <a:close/>
              </a:path>
              <a:path w="202565" h="591819">
                <a:moveTo>
                  <a:pt x="176517" y="438378"/>
                </a:moveTo>
                <a:lnTo>
                  <a:pt x="169379" y="433984"/>
                </a:lnTo>
                <a:lnTo>
                  <a:pt x="164426" y="434289"/>
                </a:lnTo>
                <a:lnTo>
                  <a:pt x="157340" y="437705"/>
                </a:lnTo>
                <a:lnTo>
                  <a:pt x="160794" y="441858"/>
                </a:lnTo>
                <a:lnTo>
                  <a:pt x="160769" y="445465"/>
                </a:lnTo>
                <a:lnTo>
                  <a:pt x="172262" y="446570"/>
                </a:lnTo>
                <a:lnTo>
                  <a:pt x="171945" y="442595"/>
                </a:lnTo>
                <a:lnTo>
                  <a:pt x="176517" y="438378"/>
                </a:lnTo>
                <a:close/>
              </a:path>
              <a:path w="202565" h="591819">
                <a:moveTo>
                  <a:pt x="179895" y="339432"/>
                </a:moveTo>
                <a:lnTo>
                  <a:pt x="178473" y="331508"/>
                </a:lnTo>
                <a:lnTo>
                  <a:pt x="172085" y="331495"/>
                </a:lnTo>
                <a:lnTo>
                  <a:pt x="169760" y="334937"/>
                </a:lnTo>
                <a:lnTo>
                  <a:pt x="175526" y="341845"/>
                </a:lnTo>
                <a:lnTo>
                  <a:pt x="179844" y="339496"/>
                </a:lnTo>
                <a:close/>
              </a:path>
              <a:path w="202565" h="591819">
                <a:moveTo>
                  <a:pt x="181013" y="474713"/>
                </a:moveTo>
                <a:lnTo>
                  <a:pt x="179451" y="465264"/>
                </a:lnTo>
                <a:lnTo>
                  <a:pt x="170484" y="467283"/>
                </a:lnTo>
                <a:lnTo>
                  <a:pt x="170891" y="472935"/>
                </a:lnTo>
                <a:lnTo>
                  <a:pt x="175018" y="472935"/>
                </a:lnTo>
                <a:lnTo>
                  <a:pt x="170535" y="478472"/>
                </a:lnTo>
                <a:lnTo>
                  <a:pt x="174383" y="478472"/>
                </a:lnTo>
                <a:lnTo>
                  <a:pt x="181013" y="474713"/>
                </a:lnTo>
                <a:close/>
              </a:path>
              <a:path w="202565" h="591819">
                <a:moveTo>
                  <a:pt x="190080" y="235521"/>
                </a:moveTo>
                <a:lnTo>
                  <a:pt x="187058" y="227545"/>
                </a:lnTo>
                <a:lnTo>
                  <a:pt x="187312" y="227304"/>
                </a:lnTo>
                <a:lnTo>
                  <a:pt x="187502" y="226974"/>
                </a:lnTo>
                <a:lnTo>
                  <a:pt x="187718" y="225348"/>
                </a:lnTo>
                <a:lnTo>
                  <a:pt x="186715" y="225120"/>
                </a:lnTo>
                <a:lnTo>
                  <a:pt x="185254" y="224536"/>
                </a:lnTo>
                <a:lnTo>
                  <a:pt x="184556" y="224345"/>
                </a:lnTo>
                <a:lnTo>
                  <a:pt x="184111" y="223266"/>
                </a:lnTo>
                <a:lnTo>
                  <a:pt x="184962" y="221399"/>
                </a:lnTo>
                <a:lnTo>
                  <a:pt x="187299" y="222351"/>
                </a:lnTo>
                <a:lnTo>
                  <a:pt x="188099" y="220675"/>
                </a:lnTo>
                <a:lnTo>
                  <a:pt x="187680" y="219430"/>
                </a:lnTo>
                <a:lnTo>
                  <a:pt x="186651" y="219595"/>
                </a:lnTo>
                <a:lnTo>
                  <a:pt x="185724" y="219532"/>
                </a:lnTo>
                <a:lnTo>
                  <a:pt x="185991" y="217741"/>
                </a:lnTo>
                <a:lnTo>
                  <a:pt x="184721" y="217373"/>
                </a:lnTo>
                <a:lnTo>
                  <a:pt x="184061" y="219036"/>
                </a:lnTo>
                <a:lnTo>
                  <a:pt x="182295" y="218389"/>
                </a:lnTo>
                <a:lnTo>
                  <a:pt x="180492" y="217855"/>
                </a:lnTo>
                <a:lnTo>
                  <a:pt x="178752" y="217131"/>
                </a:lnTo>
                <a:lnTo>
                  <a:pt x="179425" y="216382"/>
                </a:lnTo>
                <a:lnTo>
                  <a:pt x="179374" y="215353"/>
                </a:lnTo>
                <a:lnTo>
                  <a:pt x="178549" y="213652"/>
                </a:lnTo>
                <a:lnTo>
                  <a:pt x="177495" y="213563"/>
                </a:lnTo>
                <a:lnTo>
                  <a:pt x="176822" y="213283"/>
                </a:lnTo>
                <a:lnTo>
                  <a:pt x="175882" y="215734"/>
                </a:lnTo>
                <a:lnTo>
                  <a:pt x="174574" y="215061"/>
                </a:lnTo>
                <a:lnTo>
                  <a:pt x="173177" y="214744"/>
                </a:lnTo>
                <a:lnTo>
                  <a:pt x="171780" y="214782"/>
                </a:lnTo>
                <a:lnTo>
                  <a:pt x="171665" y="214147"/>
                </a:lnTo>
                <a:lnTo>
                  <a:pt x="170522" y="214439"/>
                </a:lnTo>
                <a:lnTo>
                  <a:pt x="169633" y="214833"/>
                </a:lnTo>
                <a:lnTo>
                  <a:pt x="168960" y="215290"/>
                </a:lnTo>
                <a:lnTo>
                  <a:pt x="165608" y="216420"/>
                </a:lnTo>
                <a:lnTo>
                  <a:pt x="162775" y="219316"/>
                </a:lnTo>
                <a:lnTo>
                  <a:pt x="162052" y="224282"/>
                </a:lnTo>
                <a:lnTo>
                  <a:pt x="162306" y="225513"/>
                </a:lnTo>
                <a:lnTo>
                  <a:pt x="165392" y="231673"/>
                </a:lnTo>
                <a:lnTo>
                  <a:pt x="174510" y="233908"/>
                </a:lnTo>
                <a:lnTo>
                  <a:pt x="180784" y="229120"/>
                </a:lnTo>
                <a:lnTo>
                  <a:pt x="182295" y="227863"/>
                </a:lnTo>
                <a:lnTo>
                  <a:pt x="184467" y="227914"/>
                </a:lnTo>
                <a:lnTo>
                  <a:pt x="179832" y="233095"/>
                </a:lnTo>
                <a:lnTo>
                  <a:pt x="179730" y="236550"/>
                </a:lnTo>
                <a:lnTo>
                  <a:pt x="180886" y="240372"/>
                </a:lnTo>
                <a:lnTo>
                  <a:pt x="185953" y="242100"/>
                </a:lnTo>
                <a:lnTo>
                  <a:pt x="190080" y="235521"/>
                </a:lnTo>
                <a:close/>
              </a:path>
              <a:path w="202565" h="591819">
                <a:moveTo>
                  <a:pt x="190830" y="294601"/>
                </a:moveTo>
                <a:lnTo>
                  <a:pt x="187502" y="295046"/>
                </a:lnTo>
                <a:lnTo>
                  <a:pt x="185445" y="296926"/>
                </a:lnTo>
                <a:lnTo>
                  <a:pt x="181825" y="303199"/>
                </a:lnTo>
                <a:lnTo>
                  <a:pt x="179031" y="305968"/>
                </a:lnTo>
                <a:lnTo>
                  <a:pt x="175602" y="310248"/>
                </a:lnTo>
                <a:lnTo>
                  <a:pt x="176403" y="298919"/>
                </a:lnTo>
                <a:lnTo>
                  <a:pt x="176491" y="297776"/>
                </a:lnTo>
                <a:lnTo>
                  <a:pt x="176606" y="296125"/>
                </a:lnTo>
                <a:lnTo>
                  <a:pt x="171742" y="293293"/>
                </a:lnTo>
                <a:lnTo>
                  <a:pt x="170116" y="297776"/>
                </a:lnTo>
                <a:lnTo>
                  <a:pt x="167259" y="298919"/>
                </a:lnTo>
                <a:lnTo>
                  <a:pt x="167233" y="302171"/>
                </a:lnTo>
                <a:lnTo>
                  <a:pt x="166814" y="303199"/>
                </a:lnTo>
                <a:lnTo>
                  <a:pt x="166039" y="304888"/>
                </a:lnTo>
                <a:lnTo>
                  <a:pt x="163080" y="306425"/>
                </a:lnTo>
                <a:lnTo>
                  <a:pt x="170967" y="307644"/>
                </a:lnTo>
                <a:lnTo>
                  <a:pt x="155765" y="316496"/>
                </a:lnTo>
                <a:lnTo>
                  <a:pt x="160032" y="322072"/>
                </a:lnTo>
                <a:lnTo>
                  <a:pt x="154622" y="324650"/>
                </a:lnTo>
                <a:lnTo>
                  <a:pt x="152222" y="328256"/>
                </a:lnTo>
                <a:lnTo>
                  <a:pt x="151130" y="327177"/>
                </a:lnTo>
                <a:lnTo>
                  <a:pt x="149682" y="326263"/>
                </a:lnTo>
                <a:lnTo>
                  <a:pt x="145935" y="325716"/>
                </a:lnTo>
                <a:lnTo>
                  <a:pt x="145389" y="326263"/>
                </a:lnTo>
                <a:lnTo>
                  <a:pt x="144665" y="330631"/>
                </a:lnTo>
                <a:lnTo>
                  <a:pt x="144602" y="331025"/>
                </a:lnTo>
                <a:lnTo>
                  <a:pt x="144526" y="331508"/>
                </a:lnTo>
                <a:lnTo>
                  <a:pt x="144475" y="331812"/>
                </a:lnTo>
                <a:lnTo>
                  <a:pt x="144627" y="333324"/>
                </a:lnTo>
                <a:lnTo>
                  <a:pt x="144691" y="334010"/>
                </a:lnTo>
                <a:lnTo>
                  <a:pt x="146532" y="335991"/>
                </a:lnTo>
                <a:lnTo>
                  <a:pt x="148183" y="338988"/>
                </a:lnTo>
                <a:lnTo>
                  <a:pt x="149428" y="338988"/>
                </a:lnTo>
                <a:lnTo>
                  <a:pt x="150164" y="338480"/>
                </a:lnTo>
                <a:lnTo>
                  <a:pt x="151269" y="338480"/>
                </a:lnTo>
                <a:lnTo>
                  <a:pt x="150774" y="337908"/>
                </a:lnTo>
                <a:lnTo>
                  <a:pt x="150888" y="337743"/>
                </a:lnTo>
                <a:lnTo>
                  <a:pt x="151955" y="335686"/>
                </a:lnTo>
                <a:lnTo>
                  <a:pt x="152501" y="333324"/>
                </a:lnTo>
                <a:lnTo>
                  <a:pt x="153847" y="330631"/>
                </a:lnTo>
                <a:lnTo>
                  <a:pt x="153530" y="329831"/>
                </a:lnTo>
                <a:lnTo>
                  <a:pt x="152908" y="329031"/>
                </a:lnTo>
                <a:lnTo>
                  <a:pt x="159893" y="331025"/>
                </a:lnTo>
                <a:lnTo>
                  <a:pt x="161937" y="335686"/>
                </a:lnTo>
                <a:lnTo>
                  <a:pt x="167017" y="329031"/>
                </a:lnTo>
                <a:lnTo>
                  <a:pt x="171615" y="331025"/>
                </a:lnTo>
                <a:lnTo>
                  <a:pt x="172288" y="331025"/>
                </a:lnTo>
                <a:lnTo>
                  <a:pt x="173964" y="329031"/>
                </a:lnTo>
                <a:lnTo>
                  <a:pt x="174625" y="328256"/>
                </a:lnTo>
                <a:lnTo>
                  <a:pt x="175056" y="327736"/>
                </a:lnTo>
                <a:lnTo>
                  <a:pt x="175272" y="327736"/>
                </a:lnTo>
                <a:lnTo>
                  <a:pt x="178409" y="331216"/>
                </a:lnTo>
                <a:lnTo>
                  <a:pt x="178396" y="331025"/>
                </a:lnTo>
                <a:lnTo>
                  <a:pt x="178968" y="331025"/>
                </a:lnTo>
                <a:lnTo>
                  <a:pt x="183565" y="329399"/>
                </a:lnTo>
                <a:lnTo>
                  <a:pt x="187540" y="327736"/>
                </a:lnTo>
                <a:lnTo>
                  <a:pt x="188353" y="327393"/>
                </a:lnTo>
                <a:lnTo>
                  <a:pt x="188480" y="324650"/>
                </a:lnTo>
                <a:lnTo>
                  <a:pt x="188595" y="322072"/>
                </a:lnTo>
                <a:lnTo>
                  <a:pt x="188658" y="320687"/>
                </a:lnTo>
                <a:lnTo>
                  <a:pt x="188734" y="319189"/>
                </a:lnTo>
                <a:lnTo>
                  <a:pt x="190195" y="317639"/>
                </a:lnTo>
                <a:lnTo>
                  <a:pt x="190233" y="317500"/>
                </a:lnTo>
                <a:lnTo>
                  <a:pt x="190690" y="315544"/>
                </a:lnTo>
                <a:lnTo>
                  <a:pt x="187109" y="317500"/>
                </a:lnTo>
                <a:lnTo>
                  <a:pt x="183324" y="314058"/>
                </a:lnTo>
                <a:lnTo>
                  <a:pt x="177482" y="319189"/>
                </a:lnTo>
                <a:lnTo>
                  <a:pt x="173431" y="317639"/>
                </a:lnTo>
                <a:lnTo>
                  <a:pt x="172554" y="314058"/>
                </a:lnTo>
                <a:lnTo>
                  <a:pt x="172478" y="313728"/>
                </a:lnTo>
                <a:lnTo>
                  <a:pt x="172402" y="313448"/>
                </a:lnTo>
                <a:lnTo>
                  <a:pt x="174764" y="313728"/>
                </a:lnTo>
                <a:lnTo>
                  <a:pt x="177596" y="314947"/>
                </a:lnTo>
                <a:lnTo>
                  <a:pt x="180225" y="313448"/>
                </a:lnTo>
                <a:lnTo>
                  <a:pt x="180873" y="313080"/>
                </a:lnTo>
                <a:lnTo>
                  <a:pt x="181013" y="310248"/>
                </a:lnTo>
                <a:lnTo>
                  <a:pt x="181038" y="309816"/>
                </a:lnTo>
                <a:lnTo>
                  <a:pt x="184645" y="304888"/>
                </a:lnTo>
                <a:lnTo>
                  <a:pt x="187274" y="302171"/>
                </a:lnTo>
                <a:lnTo>
                  <a:pt x="190830" y="298069"/>
                </a:lnTo>
                <a:lnTo>
                  <a:pt x="190830" y="294601"/>
                </a:lnTo>
                <a:close/>
              </a:path>
              <a:path w="202565" h="591819">
                <a:moveTo>
                  <a:pt x="191109" y="99453"/>
                </a:moveTo>
                <a:lnTo>
                  <a:pt x="187185" y="100317"/>
                </a:lnTo>
                <a:lnTo>
                  <a:pt x="184226" y="101053"/>
                </a:lnTo>
                <a:lnTo>
                  <a:pt x="183121" y="106260"/>
                </a:lnTo>
                <a:lnTo>
                  <a:pt x="186067" y="105575"/>
                </a:lnTo>
                <a:lnTo>
                  <a:pt x="188391" y="105473"/>
                </a:lnTo>
                <a:lnTo>
                  <a:pt x="191008" y="103962"/>
                </a:lnTo>
                <a:lnTo>
                  <a:pt x="190766" y="101663"/>
                </a:lnTo>
                <a:lnTo>
                  <a:pt x="191109" y="99453"/>
                </a:lnTo>
                <a:close/>
              </a:path>
              <a:path w="202565" h="591819">
                <a:moveTo>
                  <a:pt x="191960" y="147510"/>
                </a:moveTo>
                <a:lnTo>
                  <a:pt x="180213" y="153873"/>
                </a:lnTo>
                <a:lnTo>
                  <a:pt x="188480" y="157137"/>
                </a:lnTo>
                <a:lnTo>
                  <a:pt x="191960" y="147510"/>
                </a:lnTo>
                <a:close/>
              </a:path>
              <a:path w="202565" h="591819">
                <a:moveTo>
                  <a:pt x="192925" y="123952"/>
                </a:moveTo>
                <a:lnTo>
                  <a:pt x="186613" y="121107"/>
                </a:lnTo>
                <a:lnTo>
                  <a:pt x="187845" y="129578"/>
                </a:lnTo>
                <a:lnTo>
                  <a:pt x="192925" y="123952"/>
                </a:lnTo>
                <a:close/>
              </a:path>
              <a:path w="202565" h="591819">
                <a:moveTo>
                  <a:pt x="194068" y="291376"/>
                </a:moveTo>
                <a:lnTo>
                  <a:pt x="190487" y="289661"/>
                </a:lnTo>
                <a:lnTo>
                  <a:pt x="187896" y="288124"/>
                </a:lnTo>
                <a:lnTo>
                  <a:pt x="184569" y="291871"/>
                </a:lnTo>
                <a:lnTo>
                  <a:pt x="190855" y="294449"/>
                </a:lnTo>
                <a:lnTo>
                  <a:pt x="194068" y="291376"/>
                </a:lnTo>
                <a:close/>
              </a:path>
              <a:path w="202565" h="591819">
                <a:moveTo>
                  <a:pt x="194183" y="106667"/>
                </a:moveTo>
                <a:lnTo>
                  <a:pt x="190919" y="107543"/>
                </a:lnTo>
                <a:lnTo>
                  <a:pt x="188239" y="107911"/>
                </a:lnTo>
                <a:lnTo>
                  <a:pt x="184835" y="109575"/>
                </a:lnTo>
                <a:lnTo>
                  <a:pt x="183743" y="111683"/>
                </a:lnTo>
                <a:lnTo>
                  <a:pt x="183959" y="112839"/>
                </a:lnTo>
                <a:lnTo>
                  <a:pt x="184162" y="113906"/>
                </a:lnTo>
                <a:lnTo>
                  <a:pt x="186016" y="115214"/>
                </a:lnTo>
                <a:lnTo>
                  <a:pt x="192392" y="116306"/>
                </a:lnTo>
                <a:lnTo>
                  <a:pt x="193941" y="114490"/>
                </a:lnTo>
                <a:lnTo>
                  <a:pt x="194183" y="106667"/>
                </a:lnTo>
                <a:close/>
              </a:path>
              <a:path w="202565" h="591819">
                <a:moveTo>
                  <a:pt x="194691" y="203098"/>
                </a:moveTo>
                <a:lnTo>
                  <a:pt x="186753" y="202488"/>
                </a:lnTo>
                <a:lnTo>
                  <a:pt x="185216" y="209194"/>
                </a:lnTo>
                <a:lnTo>
                  <a:pt x="191503" y="211353"/>
                </a:lnTo>
                <a:lnTo>
                  <a:pt x="193065" y="210439"/>
                </a:lnTo>
                <a:lnTo>
                  <a:pt x="194691" y="203098"/>
                </a:lnTo>
                <a:close/>
              </a:path>
              <a:path w="202565" h="591819">
                <a:moveTo>
                  <a:pt x="195681" y="214223"/>
                </a:moveTo>
                <a:lnTo>
                  <a:pt x="194754" y="213461"/>
                </a:lnTo>
                <a:lnTo>
                  <a:pt x="192887" y="211188"/>
                </a:lnTo>
                <a:lnTo>
                  <a:pt x="192417" y="212699"/>
                </a:lnTo>
                <a:lnTo>
                  <a:pt x="191782" y="213741"/>
                </a:lnTo>
                <a:lnTo>
                  <a:pt x="191922" y="214668"/>
                </a:lnTo>
                <a:lnTo>
                  <a:pt x="192024" y="215404"/>
                </a:lnTo>
                <a:lnTo>
                  <a:pt x="193090" y="216001"/>
                </a:lnTo>
                <a:lnTo>
                  <a:pt x="193725" y="216662"/>
                </a:lnTo>
                <a:lnTo>
                  <a:pt x="194373" y="215950"/>
                </a:lnTo>
                <a:lnTo>
                  <a:pt x="195160" y="215315"/>
                </a:lnTo>
                <a:lnTo>
                  <a:pt x="195681" y="214223"/>
                </a:lnTo>
                <a:close/>
              </a:path>
              <a:path w="202565" h="591819">
                <a:moveTo>
                  <a:pt x="199732" y="25120"/>
                </a:moveTo>
                <a:lnTo>
                  <a:pt x="196024" y="13766"/>
                </a:lnTo>
                <a:lnTo>
                  <a:pt x="192633" y="18262"/>
                </a:lnTo>
                <a:lnTo>
                  <a:pt x="186817" y="20777"/>
                </a:lnTo>
                <a:lnTo>
                  <a:pt x="188861" y="28257"/>
                </a:lnTo>
                <a:lnTo>
                  <a:pt x="192405" y="27597"/>
                </a:lnTo>
                <a:lnTo>
                  <a:pt x="194767" y="22898"/>
                </a:lnTo>
                <a:lnTo>
                  <a:pt x="198780" y="27025"/>
                </a:lnTo>
                <a:lnTo>
                  <a:pt x="199732" y="25120"/>
                </a:lnTo>
                <a:close/>
              </a:path>
              <a:path w="202565" h="591819">
                <a:moveTo>
                  <a:pt x="200431" y="313524"/>
                </a:moveTo>
                <a:lnTo>
                  <a:pt x="193979" y="313321"/>
                </a:lnTo>
                <a:lnTo>
                  <a:pt x="192963" y="314553"/>
                </a:lnTo>
                <a:lnTo>
                  <a:pt x="193268" y="323075"/>
                </a:lnTo>
                <a:lnTo>
                  <a:pt x="200431" y="313524"/>
                </a:lnTo>
                <a:close/>
              </a:path>
              <a:path w="202565" h="591819">
                <a:moveTo>
                  <a:pt x="201053" y="303009"/>
                </a:moveTo>
                <a:lnTo>
                  <a:pt x="200329" y="298792"/>
                </a:lnTo>
                <a:lnTo>
                  <a:pt x="196596" y="300355"/>
                </a:lnTo>
                <a:lnTo>
                  <a:pt x="194208" y="301726"/>
                </a:lnTo>
                <a:lnTo>
                  <a:pt x="195719" y="306285"/>
                </a:lnTo>
                <a:lnTo>
                  <a:pt x="200101" y="305257"/>
                </a:lnTo>
                <a:lnTo>
                  <a:pt x="201053" y="303009"/>
                </a:lnTo>
                <a:close/>
              </a:path>
              <a:path w="202565" h="591819">
                <a:moveTo>
                  <a:pt x="201980" y="270078"/>
                </a:moveTo>
                <a:lnTo>
                  <a:pt x="201320" y="269354"/>
                </a:lnTo>
                <a:lnTo>
                  <a:pt x="199504" y="269481"/>
                </a:lnTo>
                <a:lnTo>
                  <a:pt x="199059" y="269608"/>
                </a:lnTo>
                <a:lnTo>
                  <a:pt x="198678" y="269786"/>
                </a:lnTo>
                <a:lnTo>
                  <a:pt x="193433" y="267830"/>
                </a:lnTo>
                <a:lnTo>
                  <a:pt x="189407" y="274688"/>
                </a:lnTo>
                <a:lnTo>
                  <a:pt x="191300" y="276834"/>
                </a:lnTo>
                <a:lnTo>
                  <a:pt x="197485" y="274040"/>
                </a:lnTo>
                <a:lnTo>
                  <a:pt x="197853" y="274713"/>
                </a:lnTo>
                <a:lnTo>
                  <a:pt x="198501" y="275183"/>
                </a:lnTo>
                <a:lnTo>
                  <a:pt x="199453" y="275374"/>
                </a:lnTo>
                <a:lnTo>
                  <a:pt x="201917" y="274955"/>
                </a:lnTo>
                <a:lnTo>
                  <a:pt x="201650" y="272986"/>
                </a:lnTo>
                <a:lnTo>
                  <a:pt x="201980" y="270078"/>
                </a:lnTo>
                <a:close/>
              </a:path>
            </a:pathLst>
          </a:custGeom>
          <a:solidFill>
            <a:srgbClr val="2277BD"/>
          </a:solidFill>
        </p:spPr>
        <p:txBody>
          <a:bodyPr wrap="square" lIns="0" tIns="0" rIns="0" bIns="0" rtlCol="0"/>
          <a:lstStyle/>
          <a:p>
            <a:endParaRPr/>
          </a:p>
        </p:txBody>
      </p:sp>
      <p:sp>
        <p:nvSpPr>
          <p:cNvPr id="339" name="bg object 339"/>
          <p:cNvSpPr/>
          <p:nvPr/>
        </p:nvSpPr>
        <p:spPr>
          <a:xfrm>
            <a:off x="9555671" y="1766620"/>
            <a:ext cx="262255" cy="759460"/>
          </a:xfrm>
          <a:custGeom>
            <a:avLst/>
            <a:gdLst/>
            <a:ahLst/>
            <a:cxnLst/>
            <a:rect l="l" t="t" r="r" b="b"/>
            <a:pathLst>
              <a:path w="262254" h="759460">
                <a:moveTo>
                  <a:pt x="5194" y="64274"/>
                </a:moveTo>
                <a:lnTo>
                  <a:pt x="4902" y="62750"/>
                </a:lnTo>
                <a:lnTo>
                  <a:pt x="4622" y="61214"/>
                </a:lnTo>
                <a:lnTo>
                  <a:pt x="4330" y="59690"/>
                </a:lnTo>
                <a:lnTo>
                  <a:pt x="2235" y="59651"/>
                </a:lnTo>
                <a:lnTo>
                  <a:pt x="698" y="62509"/>
                </a:lnTo>
                <a:lnTo>
                  <a:pt x="698" y="65062"/>
                </a:lnTo>
                <a:lnTo>
                  <a:pt x="5194" y="64274"/>
                </a:lnTo>
                <a:close/>
              </a:path>
              <a:path w="262254" h="759460">
                <a:moveTo>
                  <a:pt x="10236" y="26060"/>
                </a:moveTo>
                <a:lnTo>
                  <a:pt x="10083" y="26111"/>
                </a:lnTo>
                <a:lnTo>
                  <a:pt x="9956" y="26111"/>
                </a:lnTo>
                <a:lnTo>
                  <a:pt x="10045" y="26238"/>
                </a:lnTo>
                <a:lnTo>
                  <a:pt x="10185" y="26136"/>
                </a:lnTo>
                <a:close/>
              </a:path>
              <a:path w="262254" h="759460">
                <a:moveTo>
                  <a:pt x="10985" y="119316"/>
                </a:moveTo>
                <a:lnTo>
                  <a:pt x="9131" y="116395"/>
                </a:lnTo>
                <a:lnTo>
                  <a:pt x="5689" y="119316"/>
                </a:lnTo>
                <a:lnTo>
                  <a:pt x="7454" y="124383"/>
                </a:lnTo>
                <a:lnTo>
                  <a:pt x="10960" y="121653"/>
                </a:lnTo>
                <a:lnTo>
                  <a:pt x="10985" y="119316"/>
                </a:lnTo>
                <a:close/>
              </a:path>
              <a:path w="262254" h="759460">
                <a:moveTo>
                  <a:pt x="12674" y="105460"/>
                </a:moveTo>
                <a:lnTo>
                  <a:pt x="12522" y="104140"/>
                </a:lnTo>
                <a:lnTo>
                  <a:pt x="11518" y="103784"/>
                </a:lnTo>
                <a:lnTo>
                  <a:pt x="10947" y="103378"/>
                </a:lnTo>
                <a:lnTo>
                  <a:pt x="10528" y="104203"/>
                </a:lnTo>
                <a:lnTo>
                  <a:pt x="9880" y="105016"/>
                </a:lnTo>
                <a:lnTo>
                  <a:pt x="9766" y="106324"/>
                </a:lnTo>
                <a:lnTo>
                  <a:pt x="10756" y="106845"/>
                </a:lnTo>
                <a:lnTo>
                  <a:pt x="11836" y="107835"/>
                </a:lnTo>
                <a:lnTo>
                  <a:pt x="12204" y="106387"/>
                </a:lnTo>
                <a:lnTo>
                  <a:pt x="12674" y="105460"/>
                </a:lnTo>
                <a:close/>
              </a:path>
              <a:path w="262254" h="759460">
                <a:moveTo>
                  <a:pt x="12674" y="5092"/>
                </a:moveTo>
                <a:lnTo>
                  <a:pt x="12446" y="3746"/>
                </a:lnTo>
                <a:lnTo>
                  <a:pt x="11277" y="2641"/>
                </a:lnTo>
                <a:lnTo>
                  <a:pt x="9867" y="2692"/>
                </a:lnTo>
                <a:lnTo>
                  <a:pt x="8724" y="3784"/>
                </a:lnTo>
                <a:lnTo>
                  <a:pt x="8610" y="4533"/>
                </a:lnTo>
                <a:lnTo>
                  <a:pt x="8521" y="5130"/>
                </a:lnTo>
                <a:lnTo>
                  <a:pt x="9715" y="5918"/>
                </a:lnTo>
                <a:lnTo>
                  <a:pt x="10668" y="7010"/>
                </a:lnTo>
                <a:lnTo>
                  <a:pt x="11557" y="5905"/>
                </a:lnTo>
                <a:lnTo>
                  <a:pt x="12674" y="5092"/>
                </a:lnTo>
                <a:close/>
              </a:path>
              <a:path w="262254" h="759460">
                <a:moveTo>
                  <a:pt x="13817" y="12014"/>
                </a:moveTo>
                <a:lnTo>
                  <a:pt x="5905" y="8102"/>
                </a:lnTo>
                <a:lnTo>
                  <a:pt x="1130" y="14732"/>
                </a:lnTo>
                <a:lnTo>
                  <a:pt x="5880" y="20650"/>
                </a:lnTo>
                <a:lnTo>
                  <a:pt x="4914" y="21183"/>
                </a:lnTo>
                <a:lnTo>
                  <a:pt x="4254" y="21488"/>
                </a:lnTo>
                <a:lnTo>
                  <a:pt x="1447" y="23444"/>
                </a:lnTo>
                <a:lnTo>
                  <a:pt x="0" y="25438"/>
                </a:lnTo>
                <a:lnTo>
                  <a:pt x="2184" y="27838"/>
                </a:lnTo>
                <a:lnTo>
                  <a:pt x="4152" y="29997"/>
                </a:lnTo>
                <a:lnTo>
                  <a:pt x="6362" y="29933"/>
                </a:lnTo>
                <a:lnTo>
                  <a:pt x="8470" y="26657"/>
                </a:lnTo>
                <a:lnTo>
                  <a:pt x="9296" y="26416"/>
                </a:lnTo>
                <a:lnTo>
                  <a:pt x="9956" y="26111"/>
                </a:lnTo>
                <a:lnTo>
                  <a:pt x="8280" y="23850"/>
                </a:lnTo>
                <a:lnTo>
                  <a:pt x="7886" y="21628"/>
                </a:lnTo>
                <a:lnTo>
                  <a:pt x="11226" y="16979"/>
                </a:lnTo>
                <a:lnTo>
                  <a:pt x="12344" y="14605"/>
                </a:lnTo>
                <a:lnTo>
                  <a:pt x="13817" y="12014"/>
                </a:lnTo>
                <a:close/>
              </a:path>
              <a:path w="262254" h="759460">
                <a:moveTo>
                  <a:pt x="15913" y="84353"/>
                </a:moveTo>
                <a:lnTo>
                  <a:pt x="15633" y="82677"/>
                </a:lnTo>
                <a:lnTo>
                  <a:pt x="15176" y="82448"/>
                </a:lnTo>
                <a:lnTo>
                  <a:pt x="12560" y="81114"/>
                </a:lnTo>
                <a:lnTo>
                  <a:pt x="11074" y="82702"/>
                </a:lnTo>
                <a:lnTo>
                  <a:pt x="9664" y="84302"/>
                </a:lnTo>
                <a:lnTo>
                  <a:pt x="10502" y="86690"/>
                </a:lnTo>
                <a:lnTo>
                  <a:pt x="12280" y="85953"/>
                </a:lnTo>
                <a:lnTo>
                  <a:pt x="14084" y="85267"/>
                </a:lnTo>
                <a:lnTo>
                  <a:pt x="15913" y="84353"/>
                </a:lnTo>
                <a:close/>
              </a:path>
              <a:path w="262254" h="759460">
                <a:moveTo>
                  <a:pt x="19596" y="71221"/>
                </a:moveTo>
                <a:lnTo>
                  <a:pt x="17957" y="67843"/>
                </a:lnTo>
                <a:lnTo>
                  <a:pt x="13360" y="65570"/>
                </a:lnTo>
                <a:lnTo>
                  <a:pt x="7340" y="72720"/>
                </a:lnTo>
                <a:lnTo>
                  <a:pt x="10096" y="71831"/>
                </a:lnTo>
                <a:lnTo>
                  <a:pt x="11112" y="71462"/>
                </a:lnTo>
                <a:lnTo>
                  <a:pt x="13131" y="70916"/>
                </a:lnTo>
                <a:lnTo>
                  <a:pt x="14135" y="70751"/>
                </a:lnTo>
                <a:lnTo>
                  <a:pt x="15176" y="70523"/>
                </a:lnTo>
                <a:lnTo>
                  <a:pt x="16662" y="77330"/>
                </a:lnTo>
                <a:lnTo>
                  <a:pt x="17691" y="76581"/>
                </a:lnTo>
                <a:lnTo>
                  <a:pt x="18732" y="76238"/>
                </a:lnTo>
                <a:lnTo>
                  <a:pt x="18821" y="75717"/>
                </a:lnTo>
                <a:lnTo>
                  <a:pt x="19596" y="71221"/>
                </a:lnTo>
                <a:close/>
              </a:path>
              <a:path w="262254" h="759460">
                <a:moveTo>
                  <a:pt x="22034" y="107645"/>
                </a:moveTo>
                <a:lnTo>
                  <a:pt x="20777" y="106807"/>
                </a:lnTo>
                <a:lnTo>
                  <a:pt x="19634" y="105549"/>
                </a:lnTo>
                <a:lnTo>
                  <a:pt x="18910" y="107010"/>
                </a:lnTo>
                <a:lnTo>
                  <a:pt x="18046" y="107924"/>
                </a:lnTo>
                <a:lnTo>
                  <a:pt x="18313" y="109512"/>
                </a:lnTo>
                <a:lnTo>
                  <a:pt x="19367" y="110197"/>
                </a:lnTo>
                <a:lnTo>
                  <a:pt x="20015" y="110947"/>
                </a:lnTo>
                <a:lnTo>
                  <a:pt x="20701" y="110045"/>
                </a:lnTo>
                <a:lnTo>
                  <a:pt x="21717" y="109207"/>
                </a:lnTo>
                <a:lnTo>
                  <a:pt x="22034" y="107645"/>
                </a:lnTo>
                <a:close/>
              </a:path>
              <a:path w="262254" h="759460">
                <a:moveTo>
                  <a:pt x="25755" y="84048"/>
                </a:moveTo>
                <a:lnTo>
                  <a:pt x="20370" y="77800"/>
                </a:lnTo>
                <a:lnTo>
                  <a:pt x="18491" y="84810"/>
                </a:lnTo>
                <a:lnTo>
                  <a:pt x="25755" y="84048"/>
                </a:lnTo>
                <a:close/>
              </a:path>
              <a:path w="262254" h="759460">
                <a:moveTo>
                  <a:pt x="31026" y="122542"/>
                </a:moveTo>
                <a:lnTo>
                  <a:pt x="21196" y="116192"/>
                </a:lnTo>
                <a:lnTo>
                  <a:pt x="19646" y="123278"/>
                </a:lnTo>
                <a:lnTo>
                  <a:pt x="10579" y="125310"/>
                </a:lnTo>
                <a:lnTo>
                  <a:pt x="9486" y="133121"/>
                </a:lnTo>
                <a:lnTo>
                  <a:pt x="24942" y="141185"/>
                </a:lnTo>
                <a:lnTo>
                  <a:pt x="25412" y="136652"/>
                </a:lnTo>
                <a:lnTo>
                  <a:pt x="25247" y="133172"/>
                </a:lnTo>
                <a:lnTo>
                  <a:pt x="26250" y="130086"/>
                </a:lnTo>
                <a:lnTo>
                  <a:pt x="27127" y="127381"/>
                </a:lnTo>
                <a:lnTo>
                  <a:pt x="29337" y="125107"/>
                </a:lnTo>
                <a:lnTo>
                  <a:pt x="31026" y="122542"/>
                </a:lnTo>
                <a:close/>
              </a:path>
              <a:path w="262254" h="759460">
                <a:moveTo>
                  <a:pt x="34086" y="4254"/>
                </a:moveTo>
                <a:lnTo>
                  <a:pt x="31407" y="419"/>
                </a:lnTo>
                <a:lnTo>
                  <a:pt x="30924" y="342"/>
                </a:lnTo>
                <a:lnTo>
                  <a:pt x="30162" y="0"/>
                </a:lnTo>
                <a:lnTo>
                  <a:pt x="25552" y="4419"/>
                </a:lnTo>
                <a:lnTo>
                  <a:pt x="19723" y="7137"/>
                </a:lnTo>
                <a:lnTo>
                  <a:pt x="14884" y="17475"/>
                </a:lnTo>
                <a:lnTo>
                  <a:pt x="12496" y="21729"/>
                </a:lnTo>
                <a:lnTo>
                  <a:pt x="10236" y="26060"/>
                </a:lnTo>
                <a:lnTo>
                  <a:pt x="12433" y="25260"/>
                </a:lnTo>
                <a:lnTo>
                  <a:pt x="15709" y="24980"/>
                </a:lnTo>
                <a:lnTo>
                  <a:pt x="16433" y="23469"/>
                </a:lnTo>
                <a:lnTo>
                  <a:pt x="18910" y="18300"/>
                </a:lnTo>
                <a:lnTo>
                  <a:pt x="22644" y="18732"/>
                </a:lnTo>
                <a:lnTo>
                  <a:pt x="26517" y="20193"/>
                </a:lnTo>
                <a:lnTo>
                  <a:pt x="27736" y="19100"/>
                </a:lnTo>
                <a:lnTo>
                  <a:pt x="30899" y="15671"/>
                </a:lnTo>
                <a:lnTo>
                  <a:pt x="29413" y="12331"/>
                </a:lnTo>
                <a:lnTo>
                  <a:pt x="29019" y="6108"/>
                </a:lnTo>
                <a:lnTo>
                  <a:pt x="34086" y="4254"/>
                </a:lnTo>
                <a:close/>
              </a:path>
              <a:path w="262254" h="759460">
                <a:moveTo>
                  <a:pt x="34264" y="92786"/>
                </a:moveTo>
                <a:lnTo>
                  <a:pt x="28282" y="92786"/>
                </a:lnTo>
                <a:lnTo>
                  <a:pt x="27724" y="98793"/>
                </a:lnTo>
                <a:lnTo>
                  <a:pt x="23241" y="97015"/>
                </a:lnTo>
                <a:lnTo>
                  <a:pt x="24815" y="88519"/>
                </a:lnTo>
                <a:lnTo>
                  <a:pt x="22580" y="90627"/>
                </a:lnTo>
                <a:lnTo>
                  <a:pt x="21297" y="91249"/>
                </a:lnTo>
                <a:lnTo>
                  <a:pt x="19888" y="97015"/>
                </a:lnTo>
                <a:lnTo>
                  <a:pt x="19481" y="98793"/>
                </a:lnTo>
                <a:lnTo>
                  <a:pt x="22085" y="102781"/>
                </a:lnTo>
                <a:lnTo>
                  <a:pt x="32550" y="105029"/>
                </a:lnTo>
                <a:lnTo>
                  <a:pt x="33540" y="103085"/>
                </a:lnTo>
                <a:lnTo>
                  <a:pt x="33845" y="98793"/>
                </a:lnTo>
                <a:lnTo>
                  <a:pt x="34264" y="92786"/>
                </a:lnTo>
                <a:close/>
              </a:path>
              <a:path w="262254" h="759460">
                <a:moveTo>
                  <a:pt x="37782" y="110363"/>
                </a:moveTo>
                <a:lnTo>
                  <a:pt x="36791" y="109156"/>
                </a:lnTo>
                <a:lnTo>
                  <a:pt x="36360" y="109181"/>
                </a:lnTo>
                <a:lnTo>
                  <a:pt x="35547" y="109232"/>
                </a:lnTo>
                <a:lnTo>
                  <a:pt x="34759" y="109880"/>
                </a:lnTo>
                <a:lnTo>
                  <a:pt x="33210" y="110655"/>
                </a:lnTo>
                <a:lnTo>
                  <a:pt x="34569" y="111721"/>
                </a:lnTo>
                <a:lnTo>
                  <a:pt x="35369" y="112801"/>
                </a:lnTo>
                <a:lnTo>
                  <a:pt x="36639" y="112534"/>
                </a:lnTo>
                <a:lnTo>
                  <a:pt x="37363" y="111506"/>
                </a:lnTo>
                <a:lnTo>
                  <a:pt x="37655" y="110693"/>
                </a:lnTo>
                <a:lnTo>
                  <a:pt x="37782" y="110363"/>
                </a:lnTo>
                <a:close/>
              </a:path>
              <a:path w="262254" h="759460">
                <a:moveTo>
                  <a:pt x="38341" y="76352"/>
                </a:moveTo>
                <a:lnTo>
                  <a:pt x="38036" y="73748"/>
                </a:lnTo>
                <a:lnTo>
                  <a:pt x="37947" y="72974"/>
                </a:lnTo>
                <a:lnTo>
                  <a:pt x="38023" y="72186"/>
                </a:lnTo>
                <a:lnTo>
                  <a:pt x="38023" y="70878"/>
                </a:lnTo>
                <a:lnTo>
                  <a:pt x="36601" y="70878"/>
                </a:lnTo>
                <a:lnTo>
                  <a:pt x="35750" y="70688"/>
                </a:lnTo>
                <a:lnTo>
                  <a:pt x="31826" y="71907"/>
                </a:lnTo>
                <a:lnTo>
                  <a:pt x="31330" y="74498"/>
                </a:lnTo>
                <a:lnTo>
                  <a:pt x="32258" y="78092"/>
                </a:lnTo>
                <a:lnTo>
                  <a:pt x="34036" y="79260"/>
                </a:lnTo>
                <a:lnTo>
                  <a:pt x="37934" y="78701"/>
                </a:lnTo>
                <a:lnTo>
                  <a:pt x="38341" y="76352"/>
                </a:lnTo>
                <a:close/>
              </a:path>
              <a:path w="262254" h="759460">
                <a:moveTo>
                  <a:pt x="48425" y="59728"/>
                </a:moveTo>
                <a:lnTo>
                  <a:pt x="41897" y="59016"/>
                </a:lnTo>
                <a:lnTo>
                  <a:pt x="43383" y="55105"/>
                </a:lnTo>
                <a:lnTo>
                  <a:pt x="40259" y="57175"/>
                </a:lnTo>
                <a:lnTo>
                  <a:pt x="37198" y="57251"/>
                </a:lnTo>
                <a:lnTo>
                  <a:pt x="36144" y="60350"/>
                </a:lnTo>
                <a:lnTo>
                  <a:pt x="45110" y="63055"/>
                </a:lnTo>
                <a:lnTo>
                  <a:pt x="48425" y="59728"/>
                </a:lnTo>
                <a:close/>
              </a:path>
              <a:path w="262254" h="759460">
                <a:moveTo>
                  <a:pt x="63728" y="114198"/>
                </a:moveTo>
                <a:lnTo>
                  <a:pt x="62738" y="107492"/>
                </a:lnTo>
                <a:lnTo>
                  <a:pt x="56743" y="108077"/>
                </a:lnTo>
                <a:lnTo>
                  <a:pt x="54559" y="109905"/>
                </a:lnTo>
                <a:lnTo>
                  <a:pt x="53594" y="115760"/>
                </a:lnTo>
                <a:lnTo>
                  <a:pt x="63728" y="114198"/>
                </a:lnTo>
                <a:close/>
              </a:path>
              <a:path w="262254" h="759460">
                <a:moveTo>
                  <a:pt x="72936" y="94513"/>
                </a:moveTo>
                <a:lnTo>
                  <a:pt x="72732" y="94691"/>
                </a:lnTo>
                <a:lnTo>
                  <a:pt x="72872" y="94653"/>
                </a:lnTo>
                <a:lnTo>
                  <a:pt x="72936" y="94513"/>
                </a:lnTo>
                <a:close/>
              </a:path>
              <a:path w="262254" h="759460">
                <a:moveTo>
                  <a:pt x="74434" y="108394"/>
                </a:moveTo>
                <a:lnTo>
                  <a:pt x="73914" y="108013"/>
                </a:lnTo>
                <a:lnTo>
                  <a:pt x="73266" y="107200"/>
                </a:lnTo>
                <a:lnTo>
                  <a:pt x="72034" y="107556"/>
                </a:lnTo>
                <a:lnTo>
                  <a:pt x="71323" y="108267"/>
                </a:lnTo>
                <a:lnTo>
                  <a:pt x="70269" y="108991"/>
                </a:lnTo>
                <a:lnTo>
                  <a:pt x="71145" y="109829"/>
                </a:lnTo>
                <a:lnTo>
                  <a:pt x="72021" y="110769"/>
                </a:lnTo>
                <a:lnTo>
                  <a:pt x="72936" y="110020"/>
                </a:lnTo>
                <a:lnTo>
                  <a:pt x="73672" y="109194"/>
                </a:lnTo>
                <a:lnTo>
                  <a:pt x="74434" y="108394"/>
                </a:lnTo>
                <a:close/>
              </a:path>
              <a:path w="262254" h="759460">
                <a:moveTo>
                  <a:pt x="76911" y="171551"/>
                </a:moveTo>
                <a:lnTo>
                  <a:pt x="76238" y="171284"/>
                </a:lnTo>
                <a:lnTo>
                  <a:pt x="75323" y="170599"/>
                </a:lnTo>
                <a:lnTo>
                  <a:pt x="74193" y="171272"/>
                </a:lnTo>
                <a:lnTo>
                  <a:pt x="73736" y="172212"/>
                </a:lnTo>
                <a:lnTo>
                  <a:pt x="72872" y="173316"/>
                </a:lnTo>
                <a:lnTo>
                  <a:pt x="74206" y="173672"/>
                </a:lnTo>
                <a:lnTo>
                  <a:pt x="75234" y="174244"/>
                </a:lnTo>
                <a:lnTo>
                  <a:pt x="75526" y="173977"/>
                </a:lnTo>
                <a:lnTo>
                  <a:pt x="76187" y="173380"/>
                </a:lnTo>
                <a:lnTo>
                  <a:pt x="76479" y="172389"/>
                </a:lnTo>
                <a:lnTo>
                  <a:pt x="76911" y="171551"/>
                </a:lnTo>
                <a:close/>
              </a:path>
              <a:path w="262254" h="759460">
                <a:moveTo>
                  <a:pt x="79946" y="182410"/>
                </a:moveTo>
                <a:lnTo>
                  <a:pt x="79108" y="179654"/>
                </a:lnTo>
                <a:lnTo>
                  <a:pt x="78714" y="176936"/>
                </a:lnTo>
                <a:lnTo>
                  <a:pt x="75882" y="176479"/>
                </a:lnTo>
                <a:lnTo>
                  <a:pt x="74917" y="178993"/>
                </a:lnTo>
                <a:lnTo>
                  <a:pt x="73520" y="181444"/>
                </a:lnTo>
                <a:lnTo>
                  <a:pt x="73025" y="185305"/>
                </a:lnTo>
                <a:lnTo>
                  <a:pt x="74891" y="186817"/>
                </a:lnTo>
                <a:lnTo>
                  <a:pt x="75844" y="188214"/>
                </a:lnTo>
                <a:lnTo>
                  <a:pt x="77190" y="187172"/>
                </a:lnTo>
                <a:lnTo>
                  <a:pt x="79565" y="186232"/>
                </a:lnTo>
                <a:lnTo>
                  <a:pt x="79679" y="185064"/>
                </a:lnTo>
                <a:lnTo>
                  <a:pt x="79946" y="182410"/>
                </a:lnTo>
                <a:close/>
              </a:path>
              <a:path w="262254" h="759460">
                <a:moveTo>
                  <a:pt x="84785" y="101612"/>
                </a:moveTo>
                <a:lnTo>
                  <a:pt x="79197" y="97853"/>
                </a:lnTo>
                <a:lnTo>
                  <a:pt x="78105" y="92417"/>
                </a:lnTo>
                <a:lnTo>
                  <a:pt x="72948" y="94615"/>
                </a:lnTo>
                <a:lnTo>
                  <a:pt x="73279" y="98729"/>
                </a:lnTo>
                <a:lnTo>
                  <a:pt x="74726" y="101841"/>
                </a:lnTo>
                <a:lnTo>
                  <a:pt x="79248" y="103085"/>
                </a:lnTo>
                <a:lnTo>
                  <a:pt x="80492" y="103428"/>
                </a:lnTo>
                <a:lnTo>
                  <a:pt x="81267" y="105498"/>
                </a:lnTo>
                <a:lnTo>
                  <a:pt x="82715" y="107391"/>
                </a:lnTo>
                <a:lnTo>
                  <a:pt x="84035" y="104190"/>
                </a:lnTo>
                <a:lnTo>
                  <a:pt x="84785" y="101612"/>
                </a:lnTo>
                <a:close/>
              </a:path>
              <a:path w="262254" h="759460">
                <a:moveTo>
                  <a:pt x="86601" y="161594"/>
                </a:moveTo>
                <a:lnTo>
                  <a:pt x="85013" y="159448"/>
                </a:lnTo>
                <a:lnTo>
                  <a:pt x="83604" y="156857"/>
                </a:lnTo>
                <a:lnTo>
                  <a:pt x="78638" y="160020"/>
                </a:lnTo>
                <a:lnTo>
                  <a:pt x="85559" y="163334"/>
                </a:lnTo>
                <a:lnTo>
                  <a:pt x="85902" y="162750"/>
                </a:lnTo>
                <a:lnTo>
                  <a:pt x="86258" y="162179"/>
                </a:lnTo>
                <a:lnTo>
                  <a:pt x="86601" y="161594"/>
                </a:lnTo>
                <a:close/>
              </a:path>
              <a:path w="262254" h="759460">
                <a:moveTo>
                  <a:pt x="89293" y="60401"/>
                </a:moveTo>
                <a:lnTo>
                  <a:pt x="86347" y="50317"/>
                </a:lnTo>
                <a:lnTo>
                  <a:pt x="74942" y="54902"/>
                </a:lnTo>
                <a:lnTo>
                  <a:pt x="73990" y="56286"/>
                </a:lnTo>
                <a:lnTo>
                  <a:pt x="76390" y="70180"/>
                </a:lnTo>
                <a:lnTo>
                  <a:pt x="75463" y="72212"/>
                </a:lnTo>
                <a:lnTo>
                  <a:pt x="57569" y="97764"/>
                </a:lnTo>
                <a:lnTo>
                  <a:pt x="50368" y="93306"/>
                </a:lnTo>
                <a:lnTo>
                  <a:pt x="46596" y="95529"/>
                </a:lnTo>
                <a:lnTo>
                  <a:pt x="44335" y="105702"/>
                </a:lnTo>
                <a:lnTo>
                  <a:pt x="48323" y="105727"/>
                </a:lnTo>
                <a:lnTo>
                  <a:pt x="52412" y="102184"/>
                </a:lnTo>
                <a:lnTo>
                  <a:pt x="56019" y="106502"/>
                </a:lnTo>
                <a:lnTo>
                  <a:pt x="58407" y="103212"/>
                </a:lnTo>
                <a:lnTo>
                  <a:pt x="60667" y="101600"/>
                </a:lnTo>
                <a:lnTo>
                  <a:pt x="67538" y="100876"/>
                </a:lnTo>
                <a:lnTo>
                  <a:pt x="70078" y="97002"/>
                </a:lnTo>
                <a:lnTo>
                  <a:pt x="72771" y="94615"/>
                </a:lnTo>
                <a:lnTo>
                  <a:pt x="77520" y="84391"/>
                </a:lnTo>
                <a:lnTo>
                  <a:pt x="84848" y="79197"/>
                </a:lnTo>
                <a:lnTo>
                  <a:pt x="84810" y="77266"/>
                </a:lnTo>
                <a:lnTo>
                  <a:pt x="78181" y="68338"/>
                </a:lnTo>
                <a:lnTo>
                  <a:pt x="78828" y="65811"/>
                </a:lnTo>
                <a:lnTo>
                  <a:pt x="87083" y="62052"/>
                </a:lnTo>
                <a:lnTo>
                  <a:pt x="88125" y="61175"/>
                </a:lnTo>
                <a:lnTo>
                  <a:pt x="89293" y="60401"/>
                </a:lnTo>
                <a:close/>
              </a:path>
              <a:path w="262254" h="759460">
                <a:moveTo>
                  <a:pt x="93472" y="137185"/>
                </a:moveTo>
                <a:lnTo>
                  <a:pt x="87909" y="133858"/>
                </a:lnTo>
                <a:lnTo>
                  <a:pt x="87236" y="133908"/>
                </a:lnTo>
                <a:lnTo>
                  <a:pt x="83439" y="139827"/>
                </a:lnTo>
                <a:lnTo>
                  <a:pt x="82346" y="141820"/>
                </a:lnTo>
                <a:lnTo>
                  <a:pt x="80784" y="144487"/>
                </a:lnTo>
                <a:lnTo>
                  <a:pt x="90893" y="143383"/>
                </a:lnTo>
                <a:lnTo>
                  <a:pt x="93472" y="137185"/>
                </a:lnTo>
                <a:close/>
              </a:path>
              <a:path w="262254" h="759460">
                <a:moveTo>
                  <a:pt x="98120" y="264922"/>
                </a:moveTo>
                <a:lnTo>
                  <a:pt x="97536" y="264528"/>
                </a:lnTo>
                <a:lnTo>
                  <a:pt x="96786" y="263715"/>
                </a:lnTo>
                <a:lnTo>
                  <a:pt x="96380" y="263855"/>
                </a:lnTo>
                <a:lnTo>
                  <a:pt x="95554" y="264160"/>
                </a:lnTo>
                <a:lnTo>
                  <a:pt x="94907" y="264972"/>
                </a:lnTo>
                <a:lnTo>
                  <a:pt x="93814" y="265874"/>
                </a:lnTo>
                <a:lnTo>
                  <a:pt x="94983" y="266357"/>
                </a:lnTo>
                <a:lnTo>
                  <a:pt x="95796" y="267004"/>
                </a:lnTo>
                <a:lnTo>
                  <a:pt x="96202" y="266801"/>
                </a:lnTo>
                <a:lnTo>
                  <a:pt x="96964" y="266433"/>
                </a:lnTo>
                <a:lnTo>
                  <a:pt x="97497" y="265569"/>
                </a:lnTo>
                <a:lnTo>
                  <a:pt x="98120" y="264922"/>
                </a:lnTo>
                <a:close/>
              </a:path>
              <a:path w="262254" h="759460">
                <a:moveTo>
                  <a:pt x="107124" y="123431"/>
                </a:moveTo>
                <a:lnTo>
                  <a:pt x="104876" y="121666"/>
                </a:lnTo>
                <a:lnTo>
                  <a:pt x="102882" y="118960"/>
                </a:lnTo>
                <a:lnTo>
                  <a:pt x="100939" y="121627"/>
                </a:lnTo>
                <a:lnTo>
                  <a:pt x="99136" y="123012"/>
                </a:lnTo>
                <a:lnTo>
                  <a:pt x="98653" y="127050"/>
                </a:lnTo>
                <a:lnTo>
                  <a:pt x="100114" y="129870"/>
                </a:lnTo>
                <a:lnTo>
                  <a:pt x="102831" y="129400"/>
                </a:lnTo>
                <a:lnTo>
                  <a:pt x="104482" y="129120"/>
                </a:lnTo>
                <a:lnTo>
                  <a:pt x="106387" y="126492"/>
                </a:lnTo>
                <a:lnTo>
                  <a:pt x="107124" y="123431"/>
                </a:lnTo>
                <a:close/>
              </a:path>
              <a:path w="262254" h="759460">
                <a:moveTo>
                  <a:pt x="111010" y="82664"/>
                </a:moveTo>
                <a:lnTo>
                  <a:pt x="106311" y="80594"/>
                </a:lnTo>
                <a:lnTo>
                  <a:pt x="109232" y="89471"/>
                </a:lnTo>
                <a:lnTo>
                  <a:pt x="110032" y="86106"/>
                </a:lnTo>
                <a:lnTo>
                  <a:pt x="111010" y="82664"/>
                </a:lnTo>
                <a:close/>
              </a:path>
              <a:path w="262254" h="759460">
                <a:moveTo>
                  <a:pt x="115023" y="307352"/>
                </a:moveTo>
                <a:lnTo>
                  <a:pt x="102463" y="312267"/>
                </a:lnTo>
                <a:lnTo>
                  <a:pt x="103352" y="314782"/>
                </a:lnTo>
                <a:lnTo>
                  <a:pt x="106730" y="314020"/>
                </a:lnTo>
                <a:lnTo>
                  <a:pt x="110172" y="313461"/>
                </a:lnTo>
                <a:lnTo>
                  <a:pt x="114173" y="312077"/>
                </a:lnTo>
                <a:lnTo>
                  <a:pt x="114261" y="309867"/>
                </a:lnTo>
                <a:lnTo>
                  <a:pt x="115023" y="307352"/>
                </a:lnTo>
                <a:close/>
              </a:path>
              <a:path w="262254" h="759460">
                <a:moveTo>
                  <a:pt x="116230" y="140512"/>
                </a:moveTo>
                <a:lnTo>
                  <a:pt x="112496" y="134264"/>
                </a:lnTo>
                <a:lnTo>
                  <a:pt x="104559" y="134226"/>
                </a:lnTo>
                <a:lnTo>
                  <a:pt x="107302" y="142963"/>
                </a:lnTo>
                <a:lnTo>
                  <a:pt x="103314" y="146469"/>
                </a:lnTo>
                <a:lnTo>
                  <a:pt x="116230" y="140512"/>
                </a:lnTo>
                <a:close/>
              </a:path>
              <a:path w="262254" h="759460">
                <a:moveTo>
                  <a:pt x="117309" y="114655"/>
                </a:moveTo>
                <a:lnTo>
                  <a:pt x="117221" y="114185"/>
                </a:lnTo>
                <a:lnTo>
                  <a:pt x="110820" y="108877"/>
                </a:lnTo>
                <a:lnTo>
                  <a:pt x="104762" y="115557"/>
                </a:lnTo>
                <a:lnTo>
                  <a:pt x="113207" y="120065"/>
                </a:lnTo>
                <a:lnTo>
                  <a:pt x="117309" y="114655"/>
                </a:lnTo>
                <a:close/>
              </a:path>
              <a:path w="262254" h="759460">
                <a:moveTo>
                  <a:pt x="125437" y="139890"/>
                </a:moveTo>
                <a:lnTo>
                  <a:pt x="123621" y="136842"/>
                </a:lnTo>
                <a:lnTo>
                  <a:pt x="120535" y="138506"/>
                </a:lnTo>
                <a:lnTo>
                  <a:pt x="120167" y="140550"/>
                </a:lnTo>
                <a:lnTo>
                  <a:pt x="121348" y="144145"/>
                </a:lnTo>
                <a:lnTo>
                  <a:pt x="125095" y="141871"/>
                </a:lnTo>
                <a:lnTo>
                  <a:pt x="125437" y="139890"/>
                </a:lnTo>
                <a:close/>
              </a:path>
              <a:path w="262254" h="759460">
                <a:moveTo>
                  <a:pt x="125488" y="94297"/>
                </a:moveTo>
                <a:lnTo>
                  <a:pt x="119164" y="84899"/>
                </a:lnTo>
                <a:lnTo>
                  <a:pt x="118643" y="81597"/>
                </a:lnTo>
                <a:lnTo>
                  <a:pt x="122085" y="72948"/>
                </a:lnTo>
                <a:lnTo>
                  <a:pt x="123126" y="68186"/>
                </a:lnTo>
                <a:lnTo>
                  <a:pt x="124472" y="63665"/>
                </a:lnTo>
                <a:lnTo>
                  <a:pt x="124777" y="63665"/>
                </a:lnTo>
                <a:lnTo>
                  <a:pt x="119888" y="61607"/>
                </a:lnTo>
                <a:lnTo>
                  <a:pt x="114477" y="61239"/>
                </a:lnTo>
                <a:lnTo>
                  <a:pt x="110782" y="62801"/>
                </a:lnTo>
                <a:lnTo>
                  <a:pt x="111480" y="63665"/>
                </a:lnTo>
                <a:lnTo>
                  <a:pt x="112039" y="64477"/>
                </a:lnTo>
                <a:lnTo>
                  <a:pt x="113271" y="65722"/>
                </a:lnTo>
                <a:lnTo>
                  <a:pt x="113969" y="66154"/>
                </a:lnTo>
                <a:lnTo>
                  <a:pt x="114604" y="66636"/>
                </a:lnTo>
                <a:lnTo>
                  <a:pt x="114312" y="71958"/>
                </a:lnTo>
                <a:lnTo>
                  <a:pt x="104952" y="76873"/>
                </a:lnTo>
                <a:lnTo>
                  <a:pt x="114719" y="82829"/>
                </a:lnTo>
                <a:lnTo>
                  <a:pt x="109245" y="89484"/>
                </a:lnTo>
                <a:lnTo>
                  <a:pt x="117741" y="97548"/>
                </a:lnTo>
                <a:lnTo>
                  <a:pt x="124637" y="95681"/>
                </a:lnTo>
                <a:lnTo>
                  <a:pt x="125488" y="94297"/>
                </a:lnTo>
                <a:close/>
              </a:path>
              <a:path w="262254" h="759460">
                <a:moveTo>
                  <a:pt x="125869" y="55067"/>
                </a:moveTo>
                <a:lnTo>
                  <a:pt x="122707" y="58280"/>
                </a:lnTo>
                <a:lnTo>
                  <a:pt x="124510" y="63461"/>
                </a:lnTo>
                <a:lnTo>
                  <a:pt x="125869" y="55067"/>
                </a:lnTo>
                <a:close/>
              </a:path>
              <a:path w="262254" h="759460">
                <a:moveTo>
                  <a:pt x="126860" y="238226"/>
                </a:moveTo>
                <a:lnTo>
                  <a:pt x="126771" y="236905"/>
                </a:lnTo>
                <a:lnTo>
                  <a:pt x="125234" y="236829"/>
                </a:lnTo>
                <a:lnTo>
                  <a:pt x="123761" y="236842"/>
                </a:lnTo>
                <a:lnTo>
                  <a:pt x="122288" y="236842"/>
                </a:lnTo>
                <a:lnTo>
                  <a:pt x="122364" y="238175"/>
                </a:lnTo>
                <a:lnTo>
                  <a:pt x="122415" y="238848"/>
                </a:lnTo>
                <a:lnTo>
                  <a:pt x="125361" y="238493"/>
                </a:lnTo>
                <a:lnTo>
                  <a:pt x="126860" y="238226"/>
                </a:lnTo>
                <a:close/>
              </a:path>
              <a:path w="262254" h="759460">
                <a:moveTo>
                  <a:pt x="127965" y="157187"/>
                </a:moveTo>
                <a:lnTo>
                  <a:pt x="127088" y="154266"/>
                </a:lnTo>
                <a:lnTo>
                  <a:pt x="125653" y="152361"/>
                </a:lnTo>
                <a:lnTo>
                  <a:pt x="124396" y="150126"/>
                </a:lnTo>
                <a:lnTo>
                  <a:pt x="120269" y="150253"/>
                </a:lnTo>
                <a:lnTo>
                  <a:pt x="119722" y="153339"/>
                </a:lnTo>
                <a:lnTo>
                  <a:pt x="121043" y="157010"/>
                </a:lnTo>
                <a:lnTo>
                  <a:pt x="123672" y="158153"/>
                </a:lnTo>
                <a:lnTo>
                  <a:pt x="125437" y="159600"/>
                </a:lnTo>
                <a:lnTo>
                  <a:pt x="126263" y="158521"/>
                </a:lnTo>
                <a:lnTo>
                  <a:pt x="127965" y="157187"/>
                </a:lnTo>
                <a:close/>
              </a:path>
              <a:path w="262254" h="759460">
                <a:moveTo>
                  <a:pt x="129489" y="286232"/>
                </a:moveTo>
                <a:lnTo>
                  <a:pt x="129349" y="281597"/>
                </a:lnTo>
                <a:lnTo>
                  <a:pt x="127812" y="278955"/>
                </a:lnTo>
                <a:lnTo>
                  <a:pt x="126301" y="274548"/>
                </a:lnTo>
                <a:lnTo>
                  <a:pt x="124015" y="278676"/>
                </a:lnTo>
                <a:lnTo>
                  <a:pt x="122034" y="281012"/>
                </a:lnTo>
                <a:lnTo>
                  <a:pt x="121018" y="285661"/>
                </a:lnTo>
                <a:lnTo>
                  <a:pt x="122186" y="288124"/>
                </a:lnTo>
                <a:lnTo>
                  <a:pt x="123075" y="290195"/>
                </a:lnTo>
                <a:lnTo>
                  <a:pt x="123266" y="290639"/>
                </a:lnTo>
                <a:lnTo>
                  <a:pt x="126022" y="290741"/>
                </a:lnTo>
                <a:lnTo>
                  <a:pt x="127850" y="288417"/>
                </a:lnTo>
                <a:lnTo>
                  <a:pt x="129489" y="286232"/>
                </a:lnTo>
                <a:close/>
              </a:path>
              <a:path w="262254" h="759460">
                <a:moveTo>
                  <a:pt x="135318" y="212852"/>
                </a:moveTo>
                <a:lnTo>
                  <a:pt x="131381" y="212813"/>
                </a:lnTo>
                <a:lnTo>
                  <a:pt x="128739" y="213537"/>
                </a:lnTo>
                <a:lnTo>
                  <a:pt x="131673" y="218960"/>
                </a:lnTo>
                <a:lnTo>
                  <a:pt x="135318" y="212852"/>
                </a:lnTo>
                <a:close/>
              </a:path>
              <a:path w="262254" h="759460">
                <a:moveTo>
                  <a:pt x="136220" y="225653"/>
                </a:moveTo>
                <a:lnTo>
                  <a:pt x="126530" y="217843"/>
                </a:lnTo>
                <a:lnTo>
                  <a:pt x="122148" y="224167"/>
                </a:lnTo>
                <a:lnTo>
                  <a:pt x="121450" y="228739"/>
                </a:lnTo>
                <a:lnTo>
                  <a:pt x="124701" y="232410"/>
                </a:lnTo>
                <a:lnTo>
                  <a:pt x="132130" y="236054"/>
                </a:lnTo>
                <a:lnTo>
                  <a:pt x="136220" y="225653"/>
                </a:lnTo>
                <a:close/>
              </a:path>
              <a:path w="262254" h="759460">
                <a:moveTo>
                  <a:pt x="139141" y="125590"/>
                </a:moveTo>
                <a:lnTo>
                  <a:pt x="134607" y="120294"/>
                </a:lnTo>
                <a:lnTo>
                  <a:pt x="134772" y="131178"/>
                </a:lnTo>
                <a:lnTo>
                  <a:pt x="130860" y="127190"/>
                </a:lnTo>
                <a:lnTo>
                  <a:pt x="128054" y="123799"/>
                </a:lnTo>
                <a:lnTo>
                  <a:pt x="131711" y="120865"/>
                </a:lnTo>
                <a:lnTo>
                  <a:pt x="132867" y="113944"/>
                </a:lnTo>
                <a:lnTo>
                  <a:pt x="132410" y="110248"/>
                </a:lnTo>
                <a:lnTo>
                  <a:pt x="132410" y="105448"/>
                </a:lnTo>
                <a:lnTo>
                  <a:pt x="121881" y="111010"/>
                </a:lnTo>
                <a:lnTo>
                  <a:pt x="120319" y="113766"/>
                </a:lnTo>
                <a:lnTo>
                  <a:pt x="122821" y="125603"/>
                </a:lnTo>
                <a:lnTo>
                  <a:pt x="122148" y="127457"/>
                </a:lnTo>
                <a:lnTo>
                  <a:pt x="116713" y="131470"/>
                </a:lnTo>
                <a:lnTo>
                  <a:pt x="116992" y="131826"/>
                </a:lnTo>
                <a:lnTo>
                  <a:pt x="117436" y="138468"/>
                </a:lnTo>
                <a:lnTo>
                  <a:pt x="125844" y="130784"/>
                </a:lnTo>
                <a:lnTo>
                  <a:pt x="128168" y="135039"/>
                </a:lnTo>
                <a:lnTo>
                  <a:pt x="137083" y="137909"/>
                </a:lnTo>
                <a:lnTo>
                  <a:pt x="135737" y="129235"/>
                </a:lnTo>
                <a:lnTo>
                  <a:pt x="139141" y="125590"/>
                </a:lnTo>
                <a:close/>
              </a:path>
              <a:path w="262254" h="759460">
                <a:moveTo>
                  <a:pt x="140017" y="205409"/>
                </a:moveTo>
                <a:lnTo>
                  <a:pt x="138938" y="203835"/>
                </a:lnTo>
                <a:lnTo>
                  <a:pt x="137312" y="203377"/>
                </a:lnTo>
                <a:lnTo>
                  <a:pt x="136144" y="204470"/>
                </a:lnTo>
                <a:lnTo>
                  <a:pt x="134645" y="205232"/>
                </a:lnTo>
                <a:lnTo>
                  <a:pt x="135915" y="206705"/>
                </a:lnTo>
                <a:lnTo>
                  <a:pt x="136575" y="208102"/>
                </a:lnTo>
                <a:lnTo>
                  <a:pt x="137515" y="208318"/>
                </a:lnTo>
                <a:lnTo>
                  <a:pt x="138176" y="208470"/>
                </a:lnTo>
                <a:lnTo>
                  <a:pt x="139788" y="207086"/>
                </a:lnTo>
                <a:lnTo>
                  <a:pt x="140017" y="205409"/>
                </a:lnTo>
                <a:close/>
              </a:path>
              <a:path w="262254" h="759460">
                <a:moveTo>
                  <a:pt x="147815" y="172389"/>
                </a:moveTo>
                <a:lnTo>
                  <a:pt x="147612" y="172529"/>
                </a:lnTo>
                <a:lnTo>
                  <a:pt x="147675" y="171246"/>
                </a:lnTo>
                <a:lnTo>
                  <a:pt x="147789" y="169926"/>
                </a:lnTo>
                <a:lnTo>
                  <a:pt x="146062" y="168033"/>
                </a:lnTo>
                <a:lnTo>
                  <a:pt x="144487" y="166319"/>
                </a:lnTo>
                <a:lnTo>
                  <a:pt x="138811" y="160020"/>
                </a:lnTo>
                <a:lnTo>
                  <a:pt x="141338" y="157988"/>
                </a:lnTo>
                <a:lnTo>
                  <a:pt x="143497" y="156756"/>
                </a:lnTo>
                <a:lnTo>
                  <a:pt x="145770" y="153822"/>
                </a:lnTo>
                <a:lnTo>
                  <a:pt x="145478" y="151803"/>
                </a:lnTo>
                <a:lnTo>
                  <a:pt x="145669" y="150444"/>
                </a:lnTo>
                <a:lnTo>
                  <a:pt x="145694" y="150228"/>
                </a:lnTo>
                <a:lnTo>
                  <a:pt x="145491" y="150228"/>
                </a:lnTo>
                <a:lnTo>
                  <a:pt x="144284" y="150444"/>
                </a:lnTo>
                <a:lnTo>
                  <a:pt x="142430" y="150228"/>
                </a:lnTo>
                <a:lnTo>
                  <a:pt x="137985" y="154330"/>
                </a:lnTo>
                <a:lnTo>
                  <a:pt x="135407" y="157988"/>
                </a:lnTo>
                <a:lnTo>
                  <a:pt x="135305" y="158127"/>
                </a:lnTo>
                <a:lnTo>
                  <a:pt x="135877" y="163423"/>
                </a:lnTo>
                <a:lnTo>
                  <a:pt x="135991" y="164439"/>
                </a:lnTo>
                <a:lnTo>
                  <a:pt x="135178" y="165557"/>
                </a:lnTo>
                <a:lnTo>
                  <a:pt x="134277" y="168033"/>
                </a:lnTo>
                <a:lnTo>
                  <a:pt x="131368" y="160401"/>
                </a:lnTo>
                <a:lnTo>
                  <a:pt x="129159" y="163893"/>
                </a:lnTo>
                <a:lnTo>
                  <a:pt x="127723" y="165557"/>
                </a:lnTo>
                <a:lnTo>
                  <a:pt x="127101" y="166319"/>
                </a:lnTo>
                <a:lnTo>
                  <a:pt x="125145" y="171640"/>
                </a:lnTo>
                <a:lnTo>
                  <a:pt x="126834" y="172821"/>
                </a:lnTo>
                <a:lnTo>
                  <a:pt x="132727" y="174358"/>
                </a:lnTo>
                <a:lnTo>
                  <a:pt x="132054" y="179654"/>
                </a:lnTo>
                <a:lnTo>
                  <a:pt x="122974" y="181673"/>
                </a:lnTo>
                <a:lnTo>
                  <a:pt x="127304" y="188823"/>
                </a:lnTo>
                <a:lnTo>
                  <a:pt x="121386" y="191782"/>
                </a:lnTo>
                <a:lnTo>
                  <a:pt x="122085" y="192874"/>
                </a:lnTo>
                <a:lnTo>
                  <a:pt x="122491" y="194081"/>
                </a:lnTo>
                <a:lnTo>
                  <a:pt x="125818" y="194081"/>
                </a:lnTo>
                <a:lnTo>
                  <a:pt x="128536" y="193598"/>
                </a:lnTo>
                <a:lnTo>
                  <a:pt x="134797" y="196380"/>
                </a:lnTo>
                <a:lnTo>
                  <a:pt x="137922" y="193598"/>
                </a:lnTo>
                <a:lnTo>
                  <a:pt x="139954" y="191782"/>
                </a:lnTo>
                <a:lnTo>
                  <a:pt x="144119" y="181927"/>
                </a:lnTo>
                <a:lnTo>
                  <a:pt x="145884" y="177228"/>
                </a:lnTo>
                <a:lnTo>
                  <a:pt x="147612" y="172821"/>
                </a:lnTo>
                <a:lnTo>
                  <a:pt x="147612" y="172567"/>
                </a:lnTo>
                <a:lnTo>
                  <a:pt x="147815" y="172389"/>
                </a:lnTo>
                <a:close/>
              </a:path>
              <a:path w="262254" h="759460">
                <a:moveTo>
                  <a:pt x="148399" y="224624"/>
                </a:moveTo>
                <a:lnTo>
                  <a:pt x="146621" y="220967"/>
                </a:lnTo>
                <a:lnTo>
                  <a:pt x="147358" y="216573"/>
                </a:lnTo>
                <a:lnTo>
                  <a:pt x="140538" y="219405"/>
                </a:lnTo>
                <a:lnTo>
                  <a:pt x="143052" y="222948"/>
                </a:lnTo>
                <a:lnTo>
                  <a:pt x="142913" y="226542"/>
                </a:lnTo>
                <a:lnTo>
                  <a:pt x="148399" y="224624"/>
                </a:lnTo>
                <a:close/>
              </a:path>
              <a:path w="262254" h="759460">
                <a:moveTo>
                  <a:pt x="150088" y="190741"/>
                </a:moveTo>
                <a:lnTo>
                  <a:pt x="149148" y="190550"/>
                </a:lnTo>
                <a:lnTo>
                  <a:pt x="148183" y="190157"/>
                </a:lnTo>
                <a:lnTo>
                  <a:pt x="146773" y="190271"/>
                </a:lnTo>
                <a:lnTo>
                  <a:pt x="146354" y="191122"/>
                </a:lnTo>
                <a:lnTo>
                  <a:pt x="144805" y="192760"/>
                </a:lnTo>
                <a:lnTo>
                  <a:pt x="150075" y="191719"/>
                </a:lnTo>
                <a:lnTo>
                  <a:pt x="150075" y="191389"/>
                </a:lnTo>
                <a:lnTo>
                  <a:pt x="150088" y="191071"/>
                </a:lnTo>
                <a:lnTo>
                  <a:pt x="150088" y="190741"/>
                </a:lnTo>
                <a:close/>
              </a:path>
              <a:path w="262254" h="759460">
                <a:moveTo>
                  <a:pt x="151307" y="204978"/>
                </a:moveTo>
                <a:lnTo>
                  <a:pt x="150444" y="200837"/>
                </a:lnTo>
                <a:lnTo>
                  <a:pt x="150228" y="199821"/>
                </a:lnTo>
                <a:lnTo>
                  <a:pt x="148729" y="198551"/>
                </a:lnTo>
                <a:lnTo>
                  <a:pt x="145542" y="197954"/>
                </a:lnTo>
                <a:lnTo>
                  <a:pt x="143319" y="198234"/>
                </a:lnTo>
                <a:lnTo>
                  <a:pt x="140804" y="198234"/>
                </a:lnTo>
                <a:lnTo>
                  <a:pt x="144576" y="210159"/>
                </a:lnTo>
                <a:lnTo>
                  <a:pt x="149682" y="208000"/>
                </a:lnTo>
                <a:lnTo>
                  <a:pt x="151307" y="204978"/>
                </a:lnTo>
                <a:close/>
              </a:path>
              <a:path w="262254" h="759460">
                <a:moveTo>
                  <a:pt x="155295" y="353060"/>
                </a:moveTo>
                <a:lnTo>
                  <a:pt x="152781" y="352361"/>
                </a:lnTo>
                <a:lnTo>
                  <a:pt x="150571" y="352971"/>
                </a:lnTo>
                <a:lnTo>
                  <a:pt x="149110" y="356514"/>
                </a:lnTo>
                <a:lnTo>
                  <a:pt x="149987" y="358165"/>
                </a:lnTo>
                <a:lnTo>
                  <a:pt x="150266" y="359562"/>
                </a:lnTo>
                <a:lnTo>
                  <a:pt x="151612" y="359130"/>
                </a:lnTo>
                <a:lnTo>
                  <a:pt x="153619" y="359105"/>
                </a:lnTo>
                <a:lnTo>
                  <a:pt x="154165" y="358190"/>
                </a:lnTo>
                <a:lnTo>
                  <a:pt x="155028" y="356768"/>
                </a:lnTo>
                <a:lnTo>
                  <a:pt x="154990" y="354812"/>
                </a:lnTo>
                <a:lnTo>
                  <a:pt x="155295" y="353060"/>
                </a:lnTo>
                <a:close/>
              </a:path>
              <a:path w="262254" h="759460">
                <a:moveTo>
                  <a:pt x="155524" y="353098"/>
                </a:moveTo>
                <a:lnTo>
                  <a:pt x="155321" y="352882"/>
                </a:lnTo>
                <a:lnTo>
                  <a:pt x="155295" y="353060"/>
                </a:lnTo>
                <a:lnTo>
                  <a:pt x="155448" y="353072"/>
                </a:lnTo>
                <a:close/>
              </a:path>
              <a:path w="262254" h="759460">
                <a:moveTo>
                  <a:pt x="161937" y="365798"/>
                </a:moveTo>
                <a:lnTo>
                  <a:pt x="161518" y="360019"/>
                </a:lnTo>
                <a:lnTo>
                  <a:pt x="156451" y="359435"/>
                </a:lnTo>
                <a:lnTo>
                  <a:pt x="157314" y="364413"/>
                </a:lnTo>
                <a:lnTo>
                  <a:pt x="154813" y="366674"/>
                </a:lnTo>
                <a:lnTo>
                  <a:pt x="161315" y="366445"/>
                </a:lnTo>
                <a:lnTo>
                  <a:pt x="161937" y="365798"/>
                </a:lnTo>
                <a:close/>
              </a:path>
              <a:path w="262254" h="759460">
                <a:moveTo>
                  <a:pt x="162687" y="347738"/>
                </a:moveTo>
                <a:lnTo>
                  <a:pt x="159219" y="348221"/>
                </a:lnTo>
                <a:lnTo>
                  <a:pt x="156972" y="349872"/>
                </a:lnTo>
                <a:lnTo>
                  <a:pt x="155651" y="352869"/>
                </a:lnTo>
                <a:lnTo>
                  <a:pt x="161658" y="352679"/>
                </a:lnTo>
                <a:lnTo>
                  <a:pt x="162687" y="347738"/>
                </a:lnTo>
                <a:close/>
              </a:path>
              <a:path w="262254" h="759460">
                <a:moveTo>
                  <a:pt x="165468" y="382638"/>
                </a:moveTo>
                <a:lnTo>
                  <a:pt x="155295" y="374942"/>
                </a:lnTo>
                <a:lnTo>
                  <a:pt x="154482" y="381838"/>
                </a:lnTo>
                <a:lnTo>
                  <a:pt x="158153" y="384187"/>
                </a:lnTo>
                <a:lnTo>
                  <a:pt x="165468" y="382638"/>
                </a:lnTo>
                <a:close/>
              </a:path>
              <a:path w="262254" h="759460">
                <a:moveTo>
                  <a:pt x="173583" y="246583"/>
                </a:moveTo>
                <a:lnTo>
                  <a:pt x="163525" y="246583"/>
                </a:lnTo>
                <a:lnTo>
                  <a:pt x="164172" y="250405"/>
                </a:lnTo>
                <a:lnTo>
                  <a:pt x="161467" y="251866"/>
                </a:lnTo>
                <a:lnTo>
                  <a:pt x="157797" y="253022"/>
                </a:lnTo>
                <a:lnTo>
                  <a:pt x="155219" y="249910"/>
                </a:lnTo>
                <a:lnTo>
                  <a:pt x="153530" y="246316"/>
                </a:lnTo>
                <a:lnTo>
                  <a:pt x="155625" y="241515"/>
                </a:lnTo>
                <a:lnTo>
                  <a:pt x="149999" y="239344"/>
                </a:lnTo>
                <a:lnTo>
                  <a:pt x="151015" y="236004"/>
                </a:lnTo>
                <a:lnTo>
                  <a:pt x="155181" y="232295"/>
                </a:lnTo>
                <a:lnTo>
                  <a:pt x="148475" y="229323"/>
                </a:lnTo>
                <a:lnTo>
                  <a:pt x="146380" y="230581"/>
                </a:lnTo>
                <a:lnTo>
                  <a:pt x="143979" y="231165"/>
                </a:lnTo>
                <a:lnTo>
                  <a:pt x="147574" y="237959"/>
                </a:lnTo>
                <a:lnTo>
                  <a:pt x="145580" y="243547"/>
                </a:lnTo>
                <a:lnTo>
                  <a:pt x="147167" y="246646"/>
                </a:lnTo>
                <a:lnTo>
                  <a:pt x="154597" y="254406"/>
                </a:lnTo>
                <a:lnTo>
                  <a:pt x="155041" y="255701"/>
                </a:lnTo>
                <a:lnTo>
                  <a:pt x="150088" y="268033"/>
                </a:lnTo>
                <a:lnTo>
                  <a:pt x="142582" y="268033"/>
                </a:lnTo>
                <a:lnTo>
                  <a:pt x="140576" y="288848"/>
                </a:lnTo>
                <a:lnTo>
                  <a:pt x="148780" y="285838"/>
                </a:lnTo>
                <a:lnTo>
                  <a:pt x="147358" y="282206"/>
                </a:lnTo>
                <a:lnTo>
                  <a:pt x="145872" y="279603"/>
                </a:lnTo>
                <a:lnTo>
                  <a:pt x="145021" y="274612"/>
                </a:lnTo>
                <a:lnTo>
                  <a:pt x="147193" y="272872"/>
                </a:lnTo>
                <a:lnTo>
                  <a:pt x="148869" y="274802"/>
                </a:lnTo>
                <a:lnTo>
                  <a:pt x="151701" y="278066"/>
                </a:lnTo>
                <a:lnTo>
                  <a:pt x="154165" y="277380"/>
                </a:lnTo>
                <a:lnTo>
                  <a:pt x="157975" y="272694"/>
                </a:lnTo>
                <a:lnTo>
                  <a:pt x="158203" y="270256"/>
                </a:lnTo>
                <a:lnTo>
                  <a:pt x="153314" y="267677"/>
                </a:lnTo>
                <a:lnTo>
                  <a:pt x="155282" y="263321"/>
                </a:lnTo>
                <a:lnTo>
                  <a:pt x="163957" y="260870"/>
                </a:lnTo>
                <a:lnTo>
                  <a:pt x="164185" y="260502"/>
                </a:lnTo>
                <a:lnTo>
                  <a:pt x="165989" y="253238"/>
                </a:lnTo>
                <a:lnTo>
                  <a:pt x="167411" y="252107"/>
                </a:lnTo>
                <a:lnTo>
                  <a:pt x="169633" y="249872"/>
                </a:lnTo>
                <a:lnTo>
                  <a:pt x="170942" y="248869"/>
                </a:lnTo>
                <a:lnTo>
                  <a:pt x="173583" y="246583"/>
                </a:lnTo>
                <a:close/>
              </a:path>
              <a:path w="262254" h="759460">
                <a:moveTo>
                  <a:pt x="177482" y="162991"/>
                </a:moveTo>
                <a:lnTo>
                  <a:pt x="175666" y="162991"/>
                </a:lnTo>
                <a:lnTo>
                  <a:pt x="173647" y="162382"/>
                </a:lnTo>
                <a:lnTo>
                  <a:pt x="171005" y="164401"/>
                </a:lnTo>
                <a:lnTo>
                  <a:pt x="172948" y="167995"/>
                </a:lnTo>
                <a:lnTo>
                  <a:pt x="167462" y="169164"/>
                </a:lnTo>
                <a:lnTo>
                  <a:pt x="165696" y="170446"/>
                </a:lnTo>
                <a:lnTo>
                  <a:pt x="163868" y="171335"/>
                </a:lnTo>
                <a:lnTo>
                  <a:pt x="161658" y="165328"/>
                </a:lnTo>
                <a:lnTo>
                  <a:pt x="170243" y="165696"/>
                </a:lnTo>
                <a:lnTo>
                  <a:pt x="170243" y="160172"/>
                </a:lnTo>
                <a:lnTo>
                  <a:pt x="163487" y="161391"/>
                </a:lnTo>
                <a:lnTo>
                  <a:pt x="157149" y="162433"/>
                </a:lnTo>
                <a:lnTo>
                  <a:pt x="151701" y="167513"/>
                </a:lnTo>
                <a:lnTo>
                  <a:pt x="156489" y="172034"/>
                </a:lnTo>
                <a:lnTo>
                  <a:pt x="147789" y="172567"/>
                </a:lnTo>
                <a:lnTo>
                  <a:pt x="147243" y="178396"/>
                </a:lnTo>
                <a:lnTo>
                  <a:pt x="163004" y="178396"/>
                </a:lnTo>
                <a:lnTo>
                  <a:pt x="164706" y="183388"/>
                </a:lnTo>
                <a:lnTo>
                  <a:pt x="175933" y="181178"/>
                </a:lnTo>
                <a:lnTo>
                  <a:pt x="175209" y="171716"/>
                </a:lnTo>
                <a:lnTo>
                  <a:pt x="177482" y="162991"/>
                </a:lnTo>
                <a:close/>
              </a:path>
              <a:path w="262254" h="759460">
                <a:moveTo>
                  <a:pt x="181648" y="401459"/>
                </a:moveTo>
                <a:lnTo>
                  <a:pt x="174028" y="404622"/>
                </a:lnTo>
                <a:lnTo>
                  <a:pt x="179997" y="407517"/>
                </a:lnTo>
                <a:lnTo>
                  <a:pt x="180149" y="407466"/>
                </a:lnTo>
                <a:lnTo>
                  <a:pt x="181648" y="401459"/>
                </a:lnTo>
                <a:close/>
              </a:path>
              <a:path w="262254" h="759460">
                <a:moveTo>
                  <a:pt x="189242" y="407301"/>
                </a:moveTo>
                <a:lnTo>
                  <a:pt x="189204" y="407123"/>
                </a:lnTo>
                <a:lnTo>
                  <a:pt x="189115" y="406781"/>
                </a:lnTo>
                <a:lnTo>
                  <a:pt x="187566" y="407111"/>
                </a:lnTo>
                <a:lnTo>
                  <a:pt x="184480" y="407797"/>
                </a:lnTo>
                <a:lnTo>
                  <a:pt x="185064" y="409371"/>
                </a:lnTo>
                <a:lnTo>
                  <a:pt x="185775" y="408990"/>
                </a:lnTo>
                <a:lnTo>
                  <a:pt x="186474" y="408597"/>
                </a:lnTo>
                <a:lnTo>
                  <a:pt x="187871" y="407911"/>
                </a:lnTo>
                <a:lnTo>
                  <a:pt x="188556" y="407619"/>
                </a:lnTo>
                <a:lnTo>
                  <a:pt x="189242" y="407301"/>
                </a:lnTo>
                <a:close/>
              </a:path>
              <a:path w="262254" h="759460">
                <a:moveTo>
                  <a:pt x="196748" y="369227"/>
                </a:moveTo>
                <a:lnTo>
                  <a:pt x="193700" y="367334"/>
                </a:lnTo>
                <a:lnTo>
                  <a:pt x="192265" y="366229"/>
                </a:lnTo>
                <a:lnTo>
                  <a:pt x="190144" y="368350"/>
                </a:lnTo>
                <a:lnTo>
                  <a:pt x="188379" y="370497"/>
                </a:lnTo>
                <a:lnTo>
                  <a:pt x="186499" y="372656"/>
                </a:lnTo>
                <a:lnTo>
                  <a:pt x="182753" y="370065"/>
                </a:lnTo>
                <a:lnTo>
                  <a:pt x="187655" y="368985"/>
                </a:lnTo>
                <a:lnTo>
                  <a:pt x="187604" y="367042"/>
                </a:lnTo>
                <a:lnTo>
                  <a:pt x="187147" y="364883"/>
                </a:lnTo>
                <a:lnTo>
                  <a:pt x="180340" y="362013"/>
                </a:lnTo>
                <a:lnTo>
                  <a:pt x="173875" y="364883"/>
                </a:lnTo>
                <a:lnTo>
                  <a:pt x="173393" y="368350"/>
                </a:lnTo>
                <a:lnTo>
                  <a:pt x="173304" y="368985"/>
                </a:lnTo>
                <a:lnTo>
                  <a:pt x="173177" y="369849"/>
                </a:lnTo>
                <a:lnTo>
                  <a:pt x="179209" y="375132"/>
                </a:lnTo>
                <a:lnTo>
                  <a:pt x="179489" y="379031"/>
                </a:lnTo>
                <a:lnTo>
                  <a:pt x="179590" y="380631"/>
                </a:lnTo>
                <a:lnTo>
                  <a:pt x="174066" y="384543"/>
                </a:lnTo>
                <a:lnTo>
                  <a:pt x="167728" y="379031"/>
                </a:lnTo>
                <a:lnTo>
                  <a:pt x="165785" y="382854"/>
                </a:lnTo>
                <a:lnTo>
                  <a:pt x="172161" y="390994"/>
                </a:lnTo>
                <a:lnTo>
                  <a:pt x="181889" y="384543"/>
                </a:lnTo>
                <a:lnTo>
                  <a:pt x="194437" y="376212"/>
                </a:lnTo>
                <a:lnTo>
                  <a:pt x="190258" y="372656"/>
                </a:lnTo>
                <a:lnTo>
                  <a:pt x="189484" y="371995"/>
                </a:lnTo>
                <a:lnTo>
                  <a:pt x="196748" y="369227"/>
                </a:lnTo>
                <a:close/>
              </a:path>
              <a:path w="262254" h="759460">
                <a:moveTo>
                  <a:pt x="196824" y="399503"/>
                </a:moveTo>
                <a:lnTo>
                  <a:pt x="196253" y="398703"/>
                </a:lnTo>
                <a:lnTo>
                  <a:pt x="195516" y="396519"/>
                </a:lnTo>
                <a:lnTo>
                  <a:pt x="194246" y="399656"/>
                </a:lnTo>
                <a:lnTo>
                  <a:pt x="193687" y="400545"/>
                </a:lnTo>
                <a:lnTo>
                  <a:pt x="193586" y="401828"/>
                </a:lnTo>
                <a:lnTo>
                  <a:pt x="194652" y="402285"/>
                </a:lnTo>
                <a:lnTo>
                  <a:pt x="195211" y="402691"/>
                </a:lnTo>
                <a:lnTo>
                  <a:pt x="195719" y="401840"/>
                </a:lnTo>
                <a:lnTo>
                  <a:pt x="196456" y="401053"/>
                </a:lnTo>
                <a:lnTo>
                  <a:pt x="196824" y="399503"/>
                </a:lnTo>
                <a:close/>
              </a:path>
              <a:path w="262254" h="759460">
                <a:moveTo>
                  <a:pt x="201193" y="344106"/>
                </a:moveTo>
                <a:lnTo>
                  <a:pt x="200596" y="343827"/>
                </a:lnTo>
                <a:lnTo>
                  <a:pt x="199390" y="343281"/>
                </a:lnTo>
                <a:lnTo>
                  <a:pt x="198729" y="344652"/>
                </a:lnTo>
                <a:lnTo>
                  <a:pt x="198056" y="346011"/>
                </a:lnTo>
                <a:lnTo>
                  <a:pt x="197396" y="347383"/>
                </a:lnTo>
                <a:lnTo>
                  <a:pt x="198081" y="347637"/>
                </a:lnTo>
                <a:lnTo>
                  <a:pt x="199301" y="348183"/>
                </a:lnTo>
                <a:lnTo>
                  <a:pt x="200075" y="346811"/>
                </a:lnTo>
                <a:lnTo>
                  <a:pt x="200609" y="345440"/>
                </a:lnTo>
                <a:lnTo>
                  <a:pt x="201193" y="344106"/>
                </a:lnTo>
                <a:close/>
              </a:path>
              <a:path w="262254" h="759460">
                <a:moveTo>
                  <a:pt x="203835" y="521716"/>
                </a:moveTo>
                <a:lnTo>
                  <a:pt x="203200" y="519137"/>
                </a:lnTo>
                <a:lnTo>
                  <a:pt x="202895" y="517855"/>
                </a:lnTo>
                <a:lnTo>
                  <a:pt x="202501" y="517931"/>
                </a:lnTo>
                <a:lnTo>
                  <a:pt x="202095" y="518020"/>
                </a:lnTo>
                <a:lnTo>
                  <a:pt x="201701" y="518096"/>
                </a:lnTo>
                <a:lnTo>
                  <a:pt x="201701" y="521970"/>
                </a:lnTo>
                <a:lnTo>
                  <a:pt x="202412" y="521881"/>
                </a:lnTo>
                <a:lnTo>
                  <a:pt x="203123" y="521804"/>
                </a:lnTo>
                <a:lnTo>
                  <a:pt x="203835" y="521716"/>
                </a:lnTo>
                <a:close/>
              </a:path>
              <a:path w="262254" h="759460">
                <a:moveTo>
                  <a:pt x="207429" y="377837"/>
                </a:moveTo>
                <a:lnTo>
                  <a:pt x="200507" y="379450"/>
                </a:lnTo>
                <a:lnTo>
                  <a:pt x="204914" y="382676"/>
                </a:lnTo>
                <a:lnTo>
                  <a:pt x="206082" y="381127"/>
                </a:lnTo>
                <a:lnTo>
                  <a:pt x="207429" y="377837"/>
                </a:lnTo>
                <a:close/>
              </a:path>
              <a:path w="262254" h="759460">
                <a:moveTo>
                  <a:pt x="230428" y="366395"/>
                </a:moveTo>
                <a:lnTo>
                  <a:pt x="225247" y="365785"/>
                </a:lnTo>
                <a:lnTo>
                  <a:pt x="226225" y="365302"/>
                </a:lnTo>
                <a:lnTo>
                  <a:pt x="225729" y="364020"/>
                </a:lnTo>
                <a:lnTo>
                  <a:pt x="225933" y="363131"/>
                </a:lnTo>
                <a:lnTo>
                  <a:pt x="226034" y="362026"/>
                </a:lnTo>
                <a:lnTo>
                  <a:pt x="225983" y="360781"/>
                </a:lnTo>
                <a:lnTo>
                  <a:pt x="223062" y="361175"/>
                </a:lnTo>
                <a:lnTo>
                  <a:pt x="221970" y="362178"/>
                </a:lnTo>
                <a:lnTo>
                  <a:pt x="222199" y="365277"/>
                </a:lnTo>
                <a:lnTo>
                  <a:pt x="223075" y="366039"/>
                </a:lnTo>
                <a:lnTo>
                  <a:pt x="224459" y="365963"/>
                </a:lnTo>
                <a:lnTo>
                  <a:pt x="223481" y="368858"/>
                </a:lnTo>
                <a:lnTo>
                  <a:pt x="225717" y="370319"/>
                </a:lnTo>
                <a:lnTo>
                  <a:pt x="230428" y="370484"/>
                </a:lnTo>
                <a:lnTo>
                  <a:pt x="230428" y="366395"/>
                </a:lnTo>
                <a:close/>
              </a:path>
              <a:path w="262254" h="759460">
                <a:moveTo>
                  <a:pt x="233311" y="547039"/>
                </a:moveTo>
                <a:lnTo>
                  <a:pt x="230238" y="547217"/>
                </a:lnTo>
                <a:lnTo>
                  <a:pt x="227050" y="546963"/>
                </a:lnTo>
                <a:lnTo>
                  <a:pt x="222859" y="548081"/>
                </a:lnTo>
                <a:lnTo>
                  <a:pt x="222135" y="550532"/>
                </a:lnTo>
                <a:lnTo>
                  <a:pt x="221170" y="552018"/>
                </a:lnTo>
                <a:lnTo>
                  <a:pt x="225704" y="554151"/>
                </a:lnTo>
                <a:lnTo>
                  <a:pt x="225425" y="554393"/>
                </a:lnTo>
                <a:lnTo>
                  <a:pt x="225666" y="554494"/>
                </a:lnTo>
                <a:lnTo>
                  <a:pt x="225679" y="554291"/>
                </a:lnTo>
                <a:lnTo>
                  <a:pt x="227749" y="552551"/>
                </a:lnTo>
                <a:lnTo>
                  <a:pt x="228815" y="551789"/>
                </a:lnTo>
                <a:lnTo>
                  <a:pt x="230505" y="550595"/>
                </a:lnTo>
                <a:lnTo>
                  <a:pt x="232244" y="549452"/>
                </a:lnTo>
                <a:lnTo>
                  <a:pt x="233311" y="547039"/>
                </a:lnTo>
                <a:close/>
              </a:path>
              <a:path w="262254" h="759460">
                <a:moveTo>
                  <a:pt x="235877" y="395859"/>
                </a:moveTo>
                <a:lnTo>
                  <a:pt x="235483" y="395338"/>
                </a:lnTo>
                <a:lnTo>
                  <a:pt x="233680" y="392899"/>
                </a:lnTo>
                <a:lnTo>
                  <a:pt x="229616" y="390639"/>
                </a:lnTo>
                <a:lnTo>
                  <a:pt x="231368" y="386727"/>
                </a:lnTo>
                <a:lnTo>
                  <a:pt x="231914" y="385521"/>
                </a:lnTo>
                <a:lnTo>
                  <a:pt x="231432" y="384886"/>
                </a:lnTo>
                <a:lnTo>
                  <a:pt x="229882" y="381279"/>
                </a:lnTo>
                <a:lnTo>
                  <a:pt x="228612" y="378320"/>
                </a:lnTo>
                <a:lnTo>
                  <a:pt x="228536" y="378129"/>
                </a:lnTo>
                <a:lnTo>
                  <a:pt x="228422" y="377863"/>
                </a:lnTo>
                <a:lnTo>
                  <a:pt x="235813" y="376897"/>
                </a:lnTo>
                <a:lnTo>
                  <a:pt x="235064" y="375869"/>
                </a:lnTo>
                <a:lnTo>
                  <a:pt x="234378" y="374802"/>
                </a:lnTo>
                <a:lnTo>
                  <a:pt x="232587" y="372745"/>
                </a:lnTo>
                <a:lnTo>
                  <a:pt x="231482" y="371754"/>
                </a:lnTo>
                <a:lnTo>
                  <a:pt x="230441" y="370713"/>
                </a:lnTo>
                <a:lnTo>
                  <a:pt x="230136" y="370713"/>
                </a:lnTo>
                <a:lnTo>
                  <a:pt x="229171" y="371259"/>
                </a:lnTo>
                <a:lnTo>
                  <a:pt x="227736" y="371754"/>
                </a:lnTo>
                <a:lnTo>
                  <a:pt x="225590" y="373811"/>
                </a:lnTo>
                <a:lnTo>
                  <a:pt x="224878" y="375386"/>
                </a:lnTo>
                <a:lnTo>
                  <a:pt x="221081" y="381279"/>
                </a:lnTo>
                <a:lnTo>
                  <a:pt x="220687" y="380746"/>
                </a:lnTo>
                <a:lnTo>
                  <a:pt x="220192" y="380365"/>
                </a:lnTo>
                <a:lnTo>
                  <a:pt x="219621" y="380123"/>
                </a:lnTo>
                <a:lnTo>
                  <a:pt x="220764" y="378320"/>
                </a:lnTo>
                <a:lnTo>
                  <a:pt x="220891" y="375386"/>
                </a:lnTo>
                <a:lnTo>
                  <a:pt x="219176" y="372198"/>
                </a:lnTo>
                <a:lnTo>
                  <a:pt x="217106" y="375043"/>
                </a:lnTo>
                <a:lnTo>
                  <a:pt x="216039" y="377863"/>
                </a:lnTo>
                <a:lnTo>
                  <a:pt x="215938" y="378129"/>
                </a:lnTo>
                <a:lnTo>
                  <a:pt x="215874" y="378320"/>
                </a:lnTo>
                <a:lnTo>
                  <a:pt x="210489" y="380987"/>
                </a:lnTo>
                <a:lnTo>
                  <a:pt x="208534" y="382168"/>
                </a:lnTo>
                <a:lnTo>
                  <a:pt x="209689" y="386257"/>
                </a:lnTo>
                <a:lnTo>
                  <a:pt x="212166" y="387426"/>
                </a:lnTo>
                <a:lnTo>
                  <a:pt x="214718" y="389064"/>
                </a:lnTo>
                <a:lnTo>
                  <a:pt x="217335" y="386727"/>
                </a:lnTo>
                <a:lnTo>
                  <a:pt x="217728" y="386727"/>
                </a:lnTo>
                <a:lnTo>
                  <a:pt x="216192" y="394741"/>
                </a:lnTo>
                <a:lnTo>
                  <a:pt x="219214" y="397522"/>
                </a:lnTo>
                <a:lnTo>
                  <a:pt x="227203" y="395338"/>
                </a:lnTo>
                <a:lnTo>
                  <a:pt x="229844" y="400939"/>
                </a:lnTo>
                <a:lnTo>
                  <a:pt x="235877" y="395859"/>
                </a:lnTo>
                <a:close/>
              </a:path>
              <a:path w="262254" h="759460">
                <a:moveTo>
                  <a:pt x="238848" y="756069"/>
                </a:moveTo>
                <a:lnTo>
                  <a:pt x="238112" y="755154"/>
                </a:lnTo>
                <a:lnTo>
                  <a:pt x="237312" y="753262"/>
                </a:lnTo>
                <a:lnTo>
                  <a:pt x="236270" y="755040"/>
                </a:lnTo>
                <a:lnTo>
                  <a:pt x="235419" y="755827"/>
                </a:lnTo>
                <a:lnTo>
                  <a:pt x="235521" y="757377"/>
                </a:lnTo>
                <a:lnTo>
                  <a:pt x="236410" y="758126"/>
                </a:lnTo>
                <a:lnTo>
                  <a:pt x="236931" y="758901"/>
                </a:lnTo>
                <a:lnTo>
                  <a:pt x="237566" y="758215"/>
                </a:lnTo>
                <a:lnTo>
                  <a:pt x="238556" y="757593"/>
                </a:lnTo>
                <a:lnTo>
                  <a:pt x="238709" y="756805"/>
                </a:lnTo>
                <a:lnTo>
                  <a:pt x="238848" y="756069"/>
                </a:lnTo>
                <a:close/>
              </a:path>
              <a:path w="262254" h="759460">
                <a:moveTo>
                  <a:pt x="242976" y="556120"/>
                </a:moveTo>
                <a:lnTo>
                  <a:pt x="242951" y="554761"/>
                </a:lnTo>
                <a:lnTo>
                  <a:pt x="242963" y="554037"/>
                </a:lnTo>
                <a:lnTo>
                  <a:pt x="242150" y="554101"/>
                </a:lnTo>
                <a:lnTo>
                  <a:pt x="241325" y="554177"/>
                </a:lnTo>
                <a:lnTo>
                  <a:pt x="240512" y="554240"/>
                </a:lnTo>
                <a:lnTo>
                  <a:pt x="240703" y="554050"/>
                </a:lnTo>
                <a:lnTo>
                  <a:pt x="240830" y="553783"/>
                </a:lnTo>
                <a:lnTo>
                  <a:pt x="240906" y="553427"/>
                </a:lnTo>
                <a:lnTo>
                  <a:pt x="240893" y="552869"/>
                </a:lnTo>
                <a:lnTo>
                  <a:pt x="240665" y="552411"/>
                </a:lnTo>
                <a:lnTo>
                  <a:pt x="240118" y="552284"/>
                </a:lnTo>
                <a:lnTo>
                  <a:pt x="239331" y="552119"/>
                </a:lnTo>
                <a:lnTo>
                  <a:pt x="238772" y="552500"/>
                </a:lnTo>
                <a:lnTo>
                  <a:pt x="238633" y="553758"/>
                </a:lnTo>
                <a:lnTo>
                  <a:pt x="238836" y="554151"/>
                </a:lnTo>
                <a:lnTo>
                  <a:pt x="239217" y="554342"/>
                </a:lnTo>
                <a:lnTo>
                  <a:pt x="238912" y="554380"/>
                </a:lnTo>
                <a:lnTo>
                  <a:pt x="238607" y="554393"/>
                </a:lnTo>
                <a:lnTo>
                  <a:pt x="238290" y="554431"/>
                </a:lnTo>
                <a:lnTo>
                  <a:pt x="238366" y="556221"/>
                </a:lnTo>
                <a:lnTo>
                  <a:pt x="239877" y="556221"/>
                </a:lnTo>
                <a:lnTo>
                  <a:pt x="241401" y="556260"/>
                </a:lnTo>
                <a:lnTo>
                  <a:pt x="242900" y="556133"/>
                </a:lnTo>
                <a:close/>
              </a:path>
              <a:path w="262254" h="759460">
                <a:moveTo>
                  <a:pt x="250799" y="392404"/>
                </a:moveTo>
                <a:lnTo>
                  <a:pt x="250647" y="392557"/>
                </a:lnTo>
                <a:lnTo>
                  <a:pt x="250786" y="392417"/>
                </a:lnTo>
                <a:close/>
              </a:path>
              <a:path w="262254" h="759460">
                <a:moveTo>
                  <a:pt x="252463" y="2019"/>
                </a:moveTo>
                <a:lnTo>
                  <a:pt x="251815" y="1320"/>
                </a:lnTo>
                <a:lnTo>
                  <a:pt x="251383" y="444"/>
                </a:lnTo>
                <a:lnTo>
                  <a:pt x="250494" y="1066"/>
                </a:lnTo>
                <a:lnTo>
                  <a:pt x="249339" y="1676"/>
                </a:lnTo>
                <a:lnTo>
                  <a:pt x="249402" y="1892"/>
                </a:lnTo>
                <a:lnTo>
                  <a:pt x="249669" y="2730"/>
                </a:lnTo>
                <a:lnTo>
                  <a:pt x="250329" y="3454"/>
                </a:lnTo>
                <a:lnTo>
                  <a:pt x="250837" y="4216"/>
                </a:lnTo>
                <a:lnTo>
                  <a:pt x="251358" y="3657"/>
                </a:lnTo>
                <a:lnTo>
                  <a:pt x="252158" y="3175"/>
                </a:lnTo>
                <a:lnTo>
                  <a:pt x="252336" y="2527"/>
                </a:lnTo>
                <a:lnTo>
                  <a:pt x="252463" y="2019"/>
                </a:lnTo>
                <a:close/>
              </a:path>
              <a:path w="262254" h="759460">
                <a:moveTo>
                  <a:pt x="260032" y="399148"/>
                </a:moveTo>
                <a:lnTo>
                  <a:pt x="253403" y="394538"/>
                </a:lnTo>
                <a:lnTo>
                  <a:pt x="250736" y="392620"/>
                </a:lnTo>
                <a:lnTo>
                  <a:pt x="249542" y="395617"/>
                </a:lnTo>
                <a:lnTo>
                  <a:pt x="250126" y="398576"/>
                </a:lnTo>
                <a:lnTo>
                  <a:pt x="252755" y="400037"/>
                </a:lnTo>
                <a:lnTo>
                  <a:pt x="252895" y="400113"/>
                </a:lnTo>
                <a:lnTo>
                  <a:pt x="253238" y="400202"/>
                </a:lnTo>
                <a:lnTo>
                  <a:pt x="253288" y="400697"/>
                </a:lnTo>
                <a:lnTo>
                  <a:pt x="253568" y="401027"/>
                </a:lnTo>
                <a:lnTo>
                  <a:pt x="254647" y="401116"/>
                </a:lnTo>
                <a:lnTo>
                  <a:pt x="255079" y="400824"/>
                </a:lnTo>
                <a:lnTo>
                  <a:pt x="255130" y="400189"/>
                </a:lnTo>
                <a:lnTo>
                  <a:pt x="256489" y="399961"/>
                </a:lnTo>
                <a:lnTo>
                  <a:pt x="258165" y="399427"/>
                </a:lnTo>
                <a:lnTo>
                  <a:pt x="260032" y="399148"/>
                </a:lnTo>
                <a:close/>
              </a:path>
              <a:path w="262254" h="759460">
                <a:moveTo>
                  <a:pt x="260362" y="381952"/>
                </a:moveTo>
                <a:lnTo>
                  <a:pt x="258089" y="377964"/>
                </a:lnTo>
                <a:lnTo>
                  <a:pt x="258800" y="377786"/>
                </a:lnTo>
                <a:lnTo>
                  <a:pt x="259118" y="377202"/>
                </a:lnTo>
                <a:lnTo>
                  <a:pt x="259080" y="376453"/>
                </a:lnTo>
                <a:lnTo>
                  <a:pt x="258889" y="376212"/>
                </a:lnTo>
                <a:lnTo>
                  <a:pt x="258686" y="375767"/>
                </a:lnTo>
                <a:lnTo>
                  <a:pt x="257886" y="375780"/>
                </a:lnTo>
                <a:lnTo>
                  <a:pt x="257530" y="376161"/>
                </a:lnTo>
                <a:lnTo>
                  <a:pt x="257327" y="376643"/>
                </a:lnTo>
                <a:lnTo>
                  <a:pt x="253415" y="369785"/>
                </a:lnTo>
                <a:lnTo>
                  <a:pt x="252552" y="357365"/>
                </a:lnTo>
                <a:lnTo>
                  <a:pt x="243205" y="361238"/>
                </a:lnTo>
                <a:lnTo>
                  <a:pt x="247497" y="365290"/>
                </a:lnTo>
                <a:lnTo>
                  <a:pt x="244398" y="369049"/>
                </a:lnTo>
                <a:lnTo>
                  <a:pt x="250088" y="375386"/>
                </a:lnTo>
                <a:lnTo>
                  <a:pt x="243878" y="378599"/>
                </a:lnTo>
                <a:lnTo>
                  <a:pt x="236004" y="376974"/>
                </a:lnTo>
                <a:lnTo>
                  <a:pt x="233172" y="383133"/>
                </a:lnTo>
                <a:lnTo>
                  <a:pt x="237756" y="388112"/>
                </a:lnTo>
                <a:lnTo>
                  <a:pt x="242824" y="386308"/>
                </a:lnTo>
                <a:lnTo>
                  <a:pt x="245452" y="377850"/>
                </a:lnTo>
                <a:lnTo>
                  <a:pt x="253974" y="381977"/>
                </a:lnTo>
                <a:lnTo>
                  <a:pt x="249504" y="385343"/>
                </a:lnTo>
                <a:lnTo>
                  <a:pt x="246989" y="389255"/>
                </a:lnTo>
                <a:lnTo>
                  <a:pt x="246316" y="395033"/>
                </a:lnTo>
                <a:lnTo>
                  <a:pt x="250761" y="392417"/>
                </a:lnTo>
                <a:lnTo>
                  <a:pt x="260362" y="381952"/>
                </a:lnTo>
                <a:close/>
              </a:path>
              <a:path w="262254" h="759460">
                <a:moveTo>
                  <a:pt x="262216" y="409384"/>
                </a:moveTo>
                <a:lnTo>
                  <a:pt x="258876" y="402234"/>
                </a:lnTo>
                <a:lnTo>
                  <a:pt x="253987" y="409384"/>
                </a:lnTo>
                <a:lnTo>
                  <a:pt x="262216" y="409384"/>
                </a:lnTo>
                <a:close/>
              </a:path>
            </a:pathLst>
          </a:custGeom>
          <a:solidFill>
            <a:srgbClr val="2277BD"/>
          </a:solidFill>
        </p:spPr>
        <p:txBody>
          <a:bodyPr wrap="square" lIns="0" tIns="0" rIns="0" bIns="0" rtlCol="0"/>
          <a:lstStyle/>
          <a:p>
            <a:endParaRPr/>
          </a:p>
        </p:txBody>
      </p:sp>
      <p:sp>
        <p:nvSpPr>
          <p:cNvPr id="340" name="bg object 340"/>
          <p:cNvSpPr/>
          <p:nvPr/>
        </p:nvSpPr>
        <p:spPr>
          <a:xfrm>
            <a:off x="9556369" y="1860752"/>
            <a:ext cx="222885" cy="786130"/>
          </a:xfrm>
          <a:custGeom>
            <a:avLst/>
            <a:gdLst/>
            <a:ahLst/>
            <a:cxnLst/>
            <a:rect l="l" t="t" r="r" b="b"/>
            <a:pathLst>
              <a:path w="222884" h="786130">
                <a:moveTo>
                  <a:pt x="5816" y="13182"/>
                </a:moveTo>
                <a:lnTo>
                  <a:pt x="4965" y="11557"/>
                </a:lnTo>
                <a:lnTo>
                  <a:pt x="4648" y="10071"/>
                </a:lnTo>
                <a:lnTo>
                  <a:pt x="3111" y="10452"/>
                </a:lnTo>
                <a:lnTo>
                  <a:pt x="1498" y="10668"/>
                </a:lnTo>
                <a:lnTo>
                  <a:pt x="0" y="11150"/>
                </a:lnTo>
                <a:lnTo>
                  <a:pt x="0" y="16459"/>
                </a:lnTo>
                <a:lnTo>
                  <a:pt x="2387" y="16852"/>
                </a:lnTo>
                <a:lnTo>
                  <a:pt x="4749" y="17297"/>
                </a:lnTo>
                <a:lnTo>
                  <a:pt x="5473" y="14503"/>
                </a:lnTo>
                <a:lnTo>
                  <a:pt x="5816" y="13182"/>
                </a:lnTo>
                <a:close/>
              </a:path>
              <a:path w="222884" h="786130">
                <a:moveTo>
                  <a:pt x="60325" y="755942"/>
                </a:moveTo>
                <a:lnTo>
                  <a:pt x="59550" y="753948"/>
                </a:lnTo>
                <a:lnTo>
                  <a:pt x="57632" y="751928"/>
                </a:lnTo>
                <a:lnTo>
                  <a:pt x="56464" y="752335"/>
                </a:lnTo>
                <a:lnTo>
                  <a:pt x="56019" y="752398"/>
                </a:lnTo>
                <a:lnTo>
                  <a:pt x="55816" y="754392"/>
                </a:lnTo>
                <a:lnTo>
                  <a:pt x="55689" y="756285"/>
                </a:lnTo>
                <a:lnTo>
                  <a:pt x="55549" y="758164"/>
                </a:lnTo>
                <a:lnTo>
                  <a:pt x="56489" y="758151"/>
                </a:lnTo>
                <a:lnTo>
                  <a:pt x="57835" y="758532"/>
                </a:lnTo>
                <a:lnTo>
                  <a:pt x="60325" y="755942"/>
                </a:lnTo>
                <a:close/>
              </a:path>
              <a:path w="222884" h="786130">
                <a:moveTo>
                  <a:pt x="65430" y="680224"/>
                </a:moveTo>
                <a:lnTo>
                  <a:pt x="64198" y="679246"/>
                </a:lnTo>
                <a:lnTo>
                  <a:pt x="63512" y="678294"/>
                </a:lnTo>
                <a:lnTo>
                  <a:pt x="62572" y="679005"/>
                </a:lnTo>
                <a:lnTo>
                  <a:pt x="61061" y="679602"/>
                </a:lnTo>
                <a:lnTo>
                  <a:pt x="60655" y="681342"/>
                </a:lnTo>
                <a:lnTo>
                  <a:pt x="61785" y="682523"/>
                </a:lnTo>
                <a:lnTo>
                  <a:pt x="62687" y="684250"/>
                </a:lnTo>
                <a:lnTo>
                  <a:pt x="64008" y="682840"/>
                </a:lnTo>
                <a:lnTo>
                  <a:pt x="65405" y="682015"/>
                </a:lnTo>
                <a:lnTo>
                  <a:pt x="65430" y="680224"/>
                </a:lnTo>
                <a:close/>
              </a:path>
              <a:path w="222884" h="786130">
                <a:moveTo>
                  <a:pt x="65532" y="722820"/>
                </a:moveTo>
                <a:lnTo>
                  <a:pt x="64757" y="721017"/>
                </a:lnTo>
                <a:lnTo>
                  <a:pt x="61747" y="721169"/>
                </a:lnTo>
                <a:lnTo>
                  <a:pt x="60693" y="723277"/>
                </a:lnTo>
                <a:lnTo>
                  <a:pt x="59855" y="725360"/>
                </a:lnTo>
                <a:lnTo>
                  <a:pt x="63233" y="726770"/>
                </a:lnTo>
                <a:lnTo>
                  <a:pt x="64947" y="725843"/>
                </a:lnTo>
                <a:lnTo>
                  <a:pt x="65532" y="722820"/>
                </a:lnTo>
                <a:close/>
              </a:path>
              <a:path w="222884" h="786130">
                <a:moveTo>
                  <a:pt x="67424" y="777798"/>
                </a:moveTo>
                <a:lnTo>
                  <a:pt x="67056" y="775373"/>
                </a:lnTo>
                <a:lnTo>
                  <a:pt x="67056" y="771398"/>
                </a:lnTo>
                <a:lnTo>
                  <a:pt x="59042" y="776643"/>
                </a:lnTo>
                <a:lnTo>
                  <a:pt x="52171" y="771855"/>
                </a:lnTo>
                <a:lnTo>
                  <a:pt x="52133" y="776909"/>
                </a:lnTo>
                <a:lnTo>
                  <a:pt x="51168" y="780224"/>
                </a:lnTo>
                <a:lnTo>
                  <a:pt x="57277" y="780796"/>
                </a:lnTo>
                <a:lnTo>
                  <a:pt x="58293" y="782078"/>
                </a:lnTo>
                <a:lnTo>
                  <a:pt x="59321" y="782866"/>
                </a:lnTo>
                <a:lnTo>
                  <a:pt x="63296" y="785939"/>
                </a:lnTo>
                <a:lnTo>
                  <a:pt x="66027" y="785063"/>
                </a:lnTo>
                <a:lnTo>
                  <a:pt x="67424" y="777798"/>
                </a:lnTo>
                <a:close/>
              </a:path>
              <a:path w="222884" h="786130">
                <a:moveTo>
                  <a:pt x="69291" y="664667"/>
                </a:moveTo>
                <a:lnTo>
                  <a:pt x="67970" y="663460"/>
                </a:lnTo>
                <a:lnTo>
                  <a:pt x="66675" y="664057"/>
                </a:lnTo>
                <a:lnTo>
                  <a:pt x="65824" y="664883"/>
                </a:lnTo>
                <a:lnTo>
                  <a:pt x="64274" y="666064"/>
                </a:lnTo>
                <a:lnTo>
                  <a:pt x="65747" y="666953"/>
                </a:lnTo>
                <a:lnTo>
                  <a:pt x="67017" y="667956"/>
                </a:lnTo>
                <a:lnTo>
                  <a:pt x="67221" y="667778"/>
                </a:lnTo>
                <a:lnTo>
                  <a:pt x="68084" y="667004"/>
                </a:lnTo>
                <a:lnTo>
                  <a:pt x="68719" y="665911"/>
                </a:lnTo>
                <a:lnTo>
                  <a:pt x="69291" y="664667"/>
                </a:lnTo>
                <a:close/>
              </a:path>
              <a:path w="222884" h="786130">
                <a:moveTo>
                  <a:pt x="78943" y="183426"/>
                </a:moveTo>
                <a:lnTo>
                  <a:pt x="78473" y="183299"/>
                </a:lnTo>
                <a:lnTo>
                  <a:pt x="77533" y="183019"/>
                </a:lnTo>
                <a:lnTo>
                  <a:pt x="77216" y="184175"/>
                </a:lnTo>
                <a:lnTo>
                  <a:pt x="76873" y="185331"/>
                </a:lnTo>
                <a:lnTo>
                  <a:pt x="76644" y="186499"/>
                </a:lnTo>
                <a:lnTo>
                  <a:pt x="77457" y="186855"/>
                </a:lnTo>
                <a:lnTo>
                  <a:pt x="77889" y="187045"/>
                </a:lnTo>
                <a:lnTo>
                  <a:pt x="78244" y="185839"/>
                </a:lnTo>
                <a:lnTo>
                  <a:pt x="78587" y="184632"/>
                </a:lnTo>
                <a:lnTo>
                  <a:pt x="78943" y="183426"/>
                </a:lnTo>
                <a:close/>
              </a:path>
              <a:path w="222884" h="786130">
                <a:moveTo>
                  <a:pt x="82969" y="167182"/>
                </a:moveTo>
                <a:lnTo>
                  <a:pt x="81483" y="163817"/>
                </a:lnTo>
                <a:lnTo>
                  <a:pt x="80403" y="163766"/>
                </a:lnTo>
                <a:lnTo>
                  <a:pt x="79692" y="163512"/>
                </a:lnTo>
                <a:lnTo>
                  <a:pt x="79425" y="163753"/>
                </a:lnTo>
                <a:lnTo>
                  <a:pt x="77546" y="165430"/>
                </a:lnTo>
                <a:lnTo>
                  <a:pt x="74383" y="167462"/>
                </a:lnTo>
                <a:lnTo>
                  <a:pt x="80010" y="172097"/>
                </a:lnTo>
                <a:lnTo>
                  <a:pt x="81508" y="169164"/>
                </a:lnTo>
                <a:lnTo>
                  <a:pt x="82969" y="167182"/>
                </a:lnTo>
                <a:close/>
              </a:path>
              <a:path w="222884" h="786130">
                <a:moveTo>
                  <a:pt x="84074" y="24955"/>
                </a:moveTo>
                <a:lnTo>
                  <a:pt x="82981" y="24015"/>
                </a:lnTo>
                <a:lnTo>
                  <a:pt x="81940" y="22923"/>
                </a:lnTo>
                <a:lnTo>
                  <a:pt x="69392" y="34264"/>
                </a:lnTo>
                <a:lnTo>
                  <a:pt x="68275" y="23456"/>
                </a:lnTo>
                <a:lnTo>
                  <a:pt x="61061" y="23545"/>
                </a:lnTo>
                <a:lnTo>
                  <a:pt x="61290" y="29362"/>
                </a:lnTo>
                <a:lnTo>
                  <a:pt x="59016" y="34023"/>
                </a:lnTo>
                <a:lnTo>
                  <a:pt x="65646" y="34785"/>
                </a:lnTo>
                <a:lnTo>
                  <a:pt x="63639" y="42506"/>
                </a:lnTo>
                <a:lnTo>
                  <a:pt x="73774" y="50634"/>
                </a:lnTo>
                <a:lnTo>
                  <a:pt x="74688" y="38125"/>
                </a:lnTo>
                <a:lnTo>
                  <a:pt x="80772" y="29718"/>
                </a:lnTo>
                <a:lnTo>
                  <a:pt x="84074" y="24955"/>
                </a:lnTo>
                <a:close/>
              </a:path>
              <a:path w="222884" h="786130">
                <a:moveTo>
                  <a:pt x="89954" y="177863"/>
                </a:moveTo>
                <a:lnTo>
                  <a:pt x="89674" y="175920"/>
                </a:lnTo>
                <a:lnTo>
                  <a:pt x="89001" y="174485"/>
                </a:lnTo>
                <a:lnTo>
                  <a:pt x="86906" y="174244"/>
                </a:lnTo>
                <a:lnTo>
                  <a:pt x="86550" y="174663"/>
                </a:lnTo>
                <a:lnTo>
                  <a:pt x="85140" y="176326"/>
                </a:lnTo>
                <a:lnTo>
                  <a:pt x="84074" y="178282"/>
                </a:lnTo>
                <a:lnTo>
                  <a:pt x="82867" y="180136"/>
                </a:lnTo>
                <a:lnTo>
                  <a:pt x="84086" y="181114"/>
                </a:lnTo>
                <a:lnTo>
                  <a:pt x="85902" y="180213"/>
                </a:lnTo>
                <a:lnTo>
                  <a:pt x="87884" y="179539"/>
                </a:lnTo>
                <a:lnTo>
                  <a:pt x="89408" y="178295"/>
                </a:lnTo>
                <a:lnTo>
                  <a:pt x="89954" y="177863"/>
                </a:lnTo>
                <a:close/>
              </a:path>
              <a:path w="222884" h="786130">
                <a:moveTo>
                  <a:pt x="91770" y="141198"/>
                </a:moveTo>
                <a:lnTo>
                  <a:pt x="91008" y="140335"/>
                </a:lnTo>
                <a:lnTo>
                  <a:pt x="90131" y="140804"/>
                </a:lnTo>
                <a:lnTo>
                  <a:pt x="88646" y="141147"/>
                </a:lnTo>
                <a:lnTo>
                  <a:pt x="88519" y="141757"/>
                </a:lnTo>
                <a:lnTo>
                  <a:pt x="88239" y="143230"/>
                </a:lnTo>
                <a:lnTo>
                  <a:pt x="88607" y="144830"/>
                </a:lnTo>
                <a:lnTo>
                  <a:pt x="88709" y="146380"/>
                </a:lnTo>
                <a:lnTo>
                  <a:pt x="91770" y="141198"/>
                </a:lnTo>
                <a:close/>
              </a:path>
              <a:path w="222884" h="786130">
                <a:moveTo>
                  <a:pt x="94221" y="165608"/>
                </a:moveTo>
                <a:lnTo>
                  <a:pt x="91782" y="162788"/>
                </a:lnTo>
                <a:lnTo>
                  <a:pt x="88760" y="160693"/>
                </a:lnTo>
                <a:lnTo>
                  <a:pt x="83921" y="163360"/>
                </a:lnTo>
                <a:lnTo>
                  <a:pt x="83197" y="167703"/>
                </a:lnTo>
                <a:lnTo>
                  <a:pt x="83083" y="167373"/>
                </a:lnTo>
                <a:lnTo>
                  <a:pt x="83108" y="167068"/>
                </a:lnTo>
                <a:lnTo>
                  <a:pt x="83273" y="166776"/>
                </a:lnTo>
                <a:lnTo>
                  <a:pt x="82969" y="167182"/>
                </a:lnTo>
                <a:lnTo>
                  <a:pt x="83108" y="167525"/>
                </a:lnTo>
                <a:lnTo>
                  <a:pt x="81889" y="173367"/>
                </a:lnTo>
                <a:lnTo>
                  <a:pt x="94221" y="165608"/>
                </a:lnTo>
                <a:close/>
              </a:path>
              <a:path w="222884" h="786130">
                <a:moveTo>
                  <a:pt x="96761" y="35712"/>
                </a:moveTo>
                <a:lnTo>
                  <a:pt x="94780" y="35750"/>
                </a:lnTo>
                <a:lnTo>
                  <a:pt x="94856" y="37122"/>
                </a:lnTo>
                <a:lnTo>
                  <a:pt x="94945" y="38493"/>
                </a:lnTo>
                <a:lnTo>
                  <a:pt x="95021" y="39865"/>
                </a:lnTo>
                <a:lnTo>
                  <a:pt x="96405" y="39903"/>
                </a:lnTo>
                <a:lnTo>
                  <a:pt x="96761" y="35712"/>
                </a:lnTo>
                <a:close/>
              </a:path>
              <a:path w="222884" h="786130">
                <a:moveTo>
                  <a:pt x="102400" y="684149"/>
                </a:moveTo>
                <a:lnTo>
                  <a:pt x="93129" y="680847"/>
                </a:lnTo>
                <a:lnTo>
                  <a:pt x="92138" y="681304"/>
                </a:lnTo>
                <a:lnTo>
                  <a:pt x="90576" y="690041"/>
                </a:lnTo>
                <a:lnTo>
                  <a:pt x="98056" y="691426"/>
                </a:lnTo>
                <a:lnTo>
                  <a:pt x="102400" y="684149"/>
                </a:lnTo>
                <a:close/>
              </a:path>
              <a:path w="222884" h="786130">
                <a:moveTo>
                  <a:pt x="104470" y="710222"/>
                </a:moveTo>
                <a:lnTo>
                  <a:pt x="104254" y="703719"/>
                </a:lnTo>
                <a:lnTo>
                  <a:pt x="98818" y="702906"/>
                </a:lnTo>
                <a:lnTo>
                  <a:pt x="98132" y="706742"/>
                </a:lnTo>
                <a:lnTo>
                  <a:pt x="96062" y="710450"/>
                </a:lnTo>
                <a:lnTo>
                  <a:pt x="100076" y="709244"/>
                </a:lnTo>
                <a:lnTo>
                  <a:pt x="104470" y="710222"/>
                </a:lnTo>
                <a:close/>
              </a:path>
              <a:path w="222884" h="786130">
                <a:moveTo>
                  <a:pt x="104482" y="678497"/>
                </a:moveTo>
                <a:lnTo>
                  <a:pt x="104025" y="677621"/>
                </a:lnTo>
                <a:lnTo>
                  <a:pt x="103657" y="676198"/>
                </a:lnTo>
                <a:lnTo>
                  <a:pt x="102616" y="677189"/>
                </a:lnTo>
                <a:lnTo>
                  <a:pt x="101650" y="677710"/>
                </a:lnTo>
                <a:lnTo>
                  <a:pt x="101765" y="678980"/>
                </a:lnTo>
                <a:lnTo>
                  <a:pt x="102400" y="679754"/>
                </a:lnTo>
                <a:lnTo>
                  <a:pt x="102806" y="680542"/>
                </a:lnTo>
                <a:lnTo>
                  <a:pt x="103365" y="680135"/>
                </a:lnTo>
                <a:lnTo>
                  <a:pt x="104317" y="679780"/>
                </a:lnTo>
                <a:lnTo>
                  <a:pt x="104381" y="679297"/>
                </a:lnTo>
                <a:lnTo>
                  <a:pt x="104482" y="678497"/>
                </a:lnTo>
                <a:close/>
              </a:path>
              <a:path w="222884" h="786130">
                <a:moveTo>
                  <a:pt x="104813" y="0"/>
                </a:moveTo>
                <a:lnTo>
                  <a:pt x="104622" y="228"/>
                </a:lnTo>
                <a:lnTo>
                  <a:pt x="104470" y="457"/>
                </a:lnTo>
                <a:lnTo>
                  <a:pt x="104317" y="698"/>
                </a:lnTo>
                <a:lnTo>
                  <a:pt x="104648" y="241"/>
                </a:lnTo>
                <a:lnTo>
                  <a:pt x="104813" y="0"/>
                </a:lnTo>
                <a:close/>
              </a:path>
              <a:path w="222884" h="786130">
                <a:moveTo>
                  <a:pt x="104940" y="10464"/>
                </a:moveTo>
                <a:lnTo>
                  <a:pt x="101701" y="4927"/>
                </a:lnTo>
                <a:lnTo>
                  <a:pt x="104330" y="698"/>
                </a:lnTo>
                <a:lnTo>
                  <a:pt x="101663" y="4368"/>
                </a:lnTo>
                <a:lnTo>
                  <a:pt x="98780" y="7086"/>
                </a:lnTo>
                <a:lnTo>
                  <a:pt x="93230" y="7556"/>
                </a:lnTo>
                <a:lnTo>
                  <a:pt x="91948" y="8724"/>
                </a:lnTo>
                <a:lnTo>
                  <a:pt x="90868" y="14693"/>
                </a:lnTo>
                <a:lnTo>
                  <a:pt x="90157" y="19875"/>
                </a:lnTo>
                <a:lnTo>
                  <a:pt x="89496" y="25412"/>
                </a:lnTo>
                <a:lnTo>
                  <a:pt x="90716" y="25920"/>
                </a:lnTo>
                <a:lnTo>
                  <a:pt x="91376" y="26390"/>
                </a:lnTo>
                <a:lnTo>
                  <a:pt x="94513" y="22212"/>
                </a:lnTo>
                <a:lnTo>
                  <a:pt x="97028" y="17602"/>
                </a:lnTo>
                <a:lnTo>
                  <a:pt x="100711" y="14287"/>
                </a:lnTo>
                <a:lnTo>
                  <a:pt x="104940" y="10464"/>
                </a:lnTo>
                <a:close/>
              </a:path>
              <a:path w="222884" h="786130">
                <a:moveTo>
                  <a:pt x="106997" y="110375"/>
                </a:moveTo>
                <a:lnTo>
                  <a:pt x="106540" y="109029"/>
                </a:lnTo>
                <a:lnTo>
                  <a:pt x="105664" y="107861"/>
                </a:lnTo>
                <a:lnTo>
                  <a:pt x="103949" y="107327"/>
                </a:lnTo>
                <a:lnTo>
                  <a:pt x="102793" y="108140"/>
                </a:lnTo>
                <a:lnTo>
                  <a:pt x="101041" y="108750"/>
                </a:lnTo>
                <a:lnTo>
                  <a:pt x="103466" y="110769"/>
                </a:lnTo>
                <a:lnTo>
                  <a:pt x="104254" y="111887"/>
                </a:lnTo>
                <a:lnTo>
                  <a:pt x="105638" y="111671"/>
                </a:lnTo>
                <a:lnTo>
                  <a:pt x="106997" y="110375"/>
                </a:lnTo>
                <a:close/>
              </a:path>
              <a:path w="222884" h="786130">
                <a:moveTo>
                  <a:pt x="108712" y="727443"/>
                </a:moveTo>
                <a:lnTo>
                  <a:pt x="104965" y="726516"/>
                </a:lnTo>
                <a:lnTo>
                  <a:pt x="102425" y="725258"/>
                </a:lnTo>
                <a:lnTo>
                  <a:pt x="100495" y="727329"/>
                </a:lnTo>
                <a:lnTo>
                  <a:pt x="100050" y="729640"/>
                </a:lnTo>
                <a:lnTo>
                  <a:pt x="99237" y="731621"/>
                </a:lnTo>
                <a:lnTo>
                  <a:pt x="100901" y="732904"/>
                </a:lnTo>
                <a:lnTo>
                  <a:pt x="108712" y="727443"/>
                </a:lnTo>
                <a:close/>
              </a:path>
              <a:path w="222884" h="786130">
                <a:moveTo>
                  <a:pt x="109931" y="100101"/>
                </a:moveTo>
                <a:lnTo>
                  <a:pt x="109004" y="98882"/>
                </a:lnTo>
                <a:lnTo>
                  <a:pt x="108305" y="97282"/>
                </a:lnTo>
                <a:lnTo>
                  <a:pt x="107111" y="98539"/>
                </a:lnTo>
                <a:lnTo>
                  <a:pt x="106070" y="99136"/>
                </a:lnTo>
                <a:lnTo>
                  <a:pt x="105956" y="99872"/>
                </a:lnTo>
                <a:lnTo>
                  <a:pt x="105816" y="100698"/>
                </a:lnTo>
                <a:lnTo>
                  <a:pt x="106514" y="101663"/>
                </a:lnTo>
                <a:lnTo>
                  <a:pt x="106845" y="102565"/>
                </a:lnTo>
                <a:lnTo>
                  <a:pt x="107823" y="101904"/>
                </a:lnTo>
                <a:lnTo>
                  <a:pt x="109042" y="101409"/>
                </a:lnTo>
                <a:lnTo>
                  <a:pt x="109931" y="100101"/>
                </a:lnTo>
                <a:close/>
              </a:path>
              <a:path w="222884" h="786130">
                <a:moveTo>
                  <a:pt x="111048" y="755472"/>
                </a:moveTo>
                <a:lnTo>
                  <a:pt x="109270" y="751446"/>
                </a:lnTo>
                <a:lnTo>
                  <a:pt x="108826" y="751713"/>
                </a:lnTo>
                <a:lnTo>
                  <a:pt x="107962" y="752055"/>
                </a:lnTo>
                <a:lnTo>
                  <a:pt x="108000" y="752221"/>
                </a:lnTo>
                <a:lnTo>
                  <a:pt x="108267" y="753567"/>
                </a:lnTo>
                <a:lnTo>
                  <a:pt x="108699" y="754875"/>
                </a:lnTo>
                <a:lnTo>
                  <a:pt x="109067" y="756196"/>
                </a:lnTo>
                <a:lnTo>
                  <a:pt x="111048" y="755472"/>
                </a:lnTo>
                <a:close/>
              </a:path>
              <a:path w="222884" h="786130">
                <a:moveTo>
                  <a:pt x="112814" y="87045"/>
                </a:moveTo>
                <a:lnTo>
                  <a:pt x="109042" y="85839"/>
                </a:lnTo>
                <a:lnTo>
                  <a:pt x="108280" y="89382"/>
                </a:lnTo>
                <a:lnTo>
                  <a:pt x="105575" y="91528"/>
                </a:lnTo>
                <a:lnTo>
                  <a:pt x="111836" y="95427"/>
                </a:lnTo>
                <a:lnTo>
                  <a:pt x="112814" y="87045"/>
                </a:lnTo>
                <a:close/>
              </a:path>
              <a:path w="222884" h="786130">
                <a:moveTo>
                  <a:pt x="113030" y="87096"/>
                </a:moveTo>
                <a:lnTo>
                  <a:pt x="113017" y="86893"/>
                </a:lnTo>
                <a:lnTo>
                  <a:pt x="112890" y="86855"/>
                </a:lnTo>
                <a:lnTo>
                  <a:pt x="112826" y="86995"/>
                </a:lnTo>
                <a:lnTo>
                  <a:pt x="112953" y="87071"/>
                </a:lnTo>
                <a:close/>
              </a:path>
              <a:path w="222884" h="786130">
                <a:moveTo>
                  <a:pt x="113411" y="709510"/>
                </a:moveTo>
                <a:lnTo>
                  <a:pt x="108026" y="703414"/>
                </a:lnTo>
                <a:lnTo>
                  <a:pt x="107810" y="708228"/>
                </a:lnTo>
                <a:lnTo>
                  <a:pt x="108292" y="710831"/>
                </a:lnTo>
                <a:lnTo>
                  <a:pt x="113411" y="709510"/>
                </a:lnTo>
                <a:close/>
              </a:path>
              <a:path w="222884" h="786130">
                <a:moveTo>
                  <a:pt x="114363" y="685533"/>
                </a:moveTo>
                <a:lnTo>
                  <a:pt x="112979" y="684720"/>
                </a:lnTo>
                <a:lnTo>
                  <a:pt x="112750" y="684898"/>
                </a:lnTo>
                <a:lnTo>
                  <a:pt x="112052" y="685431"/>
                </a:lnTo>
                <a:lnTo>
                  <a:pt x="111594" y="686282"/>
                </a:lnTo>
                <a:lnTo>
                  <a:pt x="110794" y="687349"/>
                </a:lnTo>
                <a:lnTo>
                  <a:pt x="111988" y="687755"/>
                </a:lnTo>
                <a:lnTo>
                  <a:pt x="113017" y="688314"/>
                </a:lnTo>
                <a:lnTo>
                  <a:pt x="113169" y="688124"/>
                </a:lnTo>
                <a:lnTo>
                  <a:pt x="113741" y="687438"/>
                </a:lnTo>
                <a:lnTo>
                  <a:pt x="114096" y="686536"/>
                </a:lnTo>
                <a:lnTo>
                  <a:pt x="114325" y="685660"/>
                </a:lnTo>
                <a:lnTo>
                  <a:pt x="114363" y="685533"/>
                </a:lnTo>
                <a:close/>
              </a:path>
              <a:path w="222884" h="786130">
                <a:moveTo>
                  <a:pt x="116560" y="339229"/>
                </a:moveTo>
                <a:close/>
              </a:path>
              <a:path w="222884" h="786130">
                <a:moveTo>
                  <a:pt x="117449" y="655078"/>
                </a:moveTo>
                <a:lnTo>
                  <a:pt x="116459" y="654824"/>
                </a:lnTo>
                <a:lnTo>
                  <a:pt x="115455" y="654392"/>
                </a:lnTo>
                <a:lnTo>
                  <a:pt x="113906" y="654380"/>
                </a:lnTo>
                <a:lnTo>
                  <a:pt x="112839" y="655091"/>
                </a:lnTo>
                <a:lnTo>
                  <a:pt x="112852" y="655459"/>
                </a:lnTo>
                <a:lnTo>
                  <a:pt x="112864" y="656323"/>
                </a:lnTo>
                <a:lnTo>
                  <a:pt x="113398" y="657186"/>
                </a:lnTo>
                <a:lnTo>
                  <a:pt x="113715" y="658050"/>
                </a:lnTo>
                <a:lnTo>
                  <a:pt x="115366" y="657390"/>
                </a:lnTo>
                <a:lnTo>
                  <a:pt x="116192" y="657072"/>
                </a:lnTo>
                <a:lnTo>
                  <a:pt x="117449" y="655078"/>
                </a:lnTo>
                <a:close/>
              </a:path>
              <a:path w="222884" h="786130">
                <a:moveTo>
                  <a:pt x="117678" y="84086"/>
                </a:moveTo>
                <a:lnTo>
                  <a:pt x="114033" y="83286"/>
                </a:lnTo>
                <a:lnTo>
                  <a:pt x="112788" y="84137"/>
                </a:lnTo>
                <a:lnTo>
                  <a:pt x="113004" y="86791"/>
                </a:lnTo>
                <a:lnTo>
                  <a:pt x="117678" y="84086"/>
                </a:lnTo>
                <a:close/>
              </a:path>
              <a:path w="222884" h="786130">
                <a:moveTo>
                  <a:pt x="118706" y="681304"/>
                </a:moveTo>
                <a:lnTo>
                  <a:pt x="114134" y="674738"/>
                </a:lnTo>
                <a:lnTo>
                  <a:pt x="117068" y="671423"/>
                </a:lnTo>
                <a:lnTo>
                  <a:pt x="111226" y="673341"/>
                </a:lnTo>
                <a:lnTo>
                  <a:pt x="111925" y="682332"/>
                </a:lnTo>
                <a:lnTo>
                  <a:pt x="118706" y="681304"/>
                </a:lnTo>
                <a:close/>
              </a:path>
              <a:path w="222884" h="786130">
                <a:moveTo>
                  <a:pt x="120091" y="642010"/>
                </a:moveTo>
                <a:lnTo>
                  <a:pt x="118554" y="638263"/>
                </a:lnTo>
                <a:lnTo>
                  <a:pt x="114858" y="636600"/>
                </a:lnTo>
                <a:lnTo>
                  <a:pt x="115125" y="639978"/>
                </a:lnTo>
                <a:lnTo>
                  <a:pt x="116027" y="642035"/>
                </a:lnTo>
                <a:lnTo>
                  <a:pt x="120091" y="642010"/>
                </a:lnTo>
                <a:close/>
              </a:path>
              <a:path w="222884" h="786130">
                <a:moveTo>
                  <a:pt x="120992" y="335597"/>
                </a:moveTo>
                <a:lnTo>
                  <a:pt x="120116" y="333908"/>
                </a:lnTo>
                <a:lnTo>
                  <a:pt x="114096" y="335445"/>
                </a:lnTo>
                <a:lnTo>
                  <a:pt x="115252" y="337121"/>
                </a:lnTo>
                <a:lnTo>
                  <a:pt x="115938" y="338137"/>
                </a:lnTo>
                <a:lnTo>
                  <a:pt x="116586" y="339178"/>
                </a:lnTo>
                <a:lnTo>
                  <a:pt x="120992" y="335597"/>
                </a:lnTo>
                <a:close/>
              </a:path>
              <a:path w="222884" h="786130">
                <a:moveTo>
                  <a:pt x="122542" y="569633"/>
                </a:moveTo>
                <a:lnTo>
                  <a:pt x="121069" y="569391"/>
                </a:lnTo>
                <a:lnTo>
                  <a:pt x="119608" y="569163"/>
                </a:lnTo>
                <a:lnTo>
                  <a:pt x="118135" y="568921"/>
                </a:lnTo>
                <a:lnTo>
                  <a:pt x="117868" y="571004"/>
                </a:lnTo>
                <a:lnTo>
                  <a:pt x="122428" y="571004"/>
                </a:lnTo>
                <a:lnTo>
                  <a:pt x="122542" y="569633"/>
                </a:lnTo>
                <a:close/>
              </a:path>
              <a:path w="222884" h="786130">
                <a:moveTo>
                  <a:pt x="124815" y="697204"/>
                </a:moveTo>
                <a:lnTo>
                  <a:pt x="124320" y="696264"/>
                </a:lnTo>
                <a:lnTo>
                  <a:pt x="116116" y="690778"/>
                </a:lnTo>
                <a:lnTo>
                  <a:pt x="115074" y="697865"/>
                </a:lnTo>
                <a:lnTo>
                  <a:pt x="122377" y="701827"/>
                </a:lnTo>
                <a:lnTo>
                  <a:pt x="124815" y="697204"/>
                </a:lnTo>
                <a:close/>
              </a:path>
              <a:path w="222884" h="786130">
                <a:moveTo>
                  <a:pt x="125933" y="401878"/>
                </a:moveTo>
                <a:lnTo>
                  <a:pt x="125806" y="401739"/>
                </a:lnTo>
                <a:lnTo>
                  <a:pt x="125679" y="401840"/>
                </a:lnTo>
                <a:lnTo>
                  <a:pt x="125831" y="401904"/>
                </a:lnTo>
                <a:close/>
              </a:path>
              <a:path w="222884" h="786130">
                <a:moveTo>
                  <a:pt x="126161" y="581647"/>
                </a:moveTo>
                <a:lnTo>
                  <a:pt x="126111" y="581037"/>
                </a:lnTo>
                <a:lnTo>
                  <a:pt x="125971" y="579729"/>
                </a:lnTo>
                <a:lnTo>
                  <a:pt x="124853" y="578523"/>
                </a:lnTo>
                <a:lnTo>
                  <a:pt x="123647" y="576402"/>
                </a:lnTo>
                <a:lnTo>
                  <a:pt x="122478" y="578243"/>
                </a:lnTo>
                <a:lnTo>
                  <a:pt x="121335" y="579247"/>
                </a:lnTo>
                <a:lnTo>
                  <a:pt x="121399" y="580174"/>
                </a:lnTo>
                <a:lnTo>
                  <a:pt x="121475" y="581215"/>
                </a:lnTo>
                <a:lnTo>
                  <a:pt x="122643" y="582168"/>
                </a:lnTo>
                <a:lnTo>
                  <a:pt x="123342" y="583171"/>
                </a:lnTo>
                <a:lnTo>
                  <a:pt x="124320" y="582447"/>
                </a:lnTo>
                <a:lnTo>
                  <a:pt x="126161" y="581647"/>
                </a:lnTo>
                <a:close/>
              </a:path>
              <a:path w="222884" h="786130">
                <a:moveTo>
                  <a:pt x="128231" y="118986"/>
                </a:moveTo>
                <a:lnTo>
                  <a:pt x="123012" y="104089"/>
                </a:lnTo>
                <a:lnTo>
                  <a:pt x="120548" y="109677"/>
                </a:lnTo>
                <a:lnTo>
                  <a:pt x="113919" y="108432"/>
                </a:lnTo>
                <a:lnTo>
                  <a:pt x="111417" y="114795"/>
                </a:lnTo>
                <a:lnTo>
                  <a:pt x="108369" y="114655"/>
                </a:lnTo>
                <a:lnTo>
                  <a:pt x="104686" y="116103"/>
                </a:lnTo>
                <a:lnTo>
                  <a:pt x="102412" y="116776"/>
                </a:lnTo>
                <a:lnTo>
                  <a:pt x="98996" y="120446"/>
                </a:lnTo>
                <a:lnTo>
                  <a:pt x="97815" y="121031"/>
                </a:lnTo>
                <a:lnTo>
                  <a:pt x="95440" y="118541"/>
                </a:lnTo>
                <a:lnTo>
                  <a:pt x="94754" y="117830"/>
                </a:lnTo>
                <a:lnTo>
                  <a:pt x="91948" y="119126"/>
                </a:lnTo>
                <a:lnTo>
                  <a:pt x="89382" y="119659"/>
                </a:lnTo>
                <a:lnTo>
                  <a:pt x="87731" y="128435"/>
                </a:lnTo>
                <a:lnTo>
                  <a:pt x="107569" y="129489"/>
                </a:lnTo>
                <a:lnTo>
                  <a:pt x="105016" y="120103"/>
                </a:lnTo>
                <a:lnTo>
                  <a:pt x="106514" y="119900"/>
                </a:lnTo>
                <a:lnTo>
                  <a:pt x="107950" y="119595"/>
                </a:lnTo>
                <a:lnTo>
                  <a:pt x="110451" y="119494"/>
                </a:lnTo>
                <a:lnTo>
                  <a:pt x="112128" y="120281"/>
                </a:lnTo>
                <a:lnTo>
                  <a:pt x="117068" y="114287"/>
                </a:lnTo>
                <a:lnTo>
                  <a:pt x="122402" y="115836"/>
                </a:lnTo>
                <a:lnTo>
                  <a:pt x="128231" y="118986"/>
                </a:lnTo>
                <a:close/>
              </a:path>
              <a:path w="222884" h="786130">
                <a:moveTo>
                  <a:pt x="128790" y="192100"/>
                </a:moveTo>
                <a:lnTo>
                  <a:pt x="128651" y="187464"/>
                </a:lnTo>
                <a:lnTo>
                  <a:pt x="127114" y="184823"/>
                </a:lnTo>
                <a:lnTo>
                  <a:pt x="125603" y="180416"/>
                </a:lnTo>
                <a:lnTo>
                  <a:pt x="123317" y="184543"/>
                </a:lnTo>
                <a:lnTo>
                  <a:pt x="121335" y="186880"/>
                </a:lnTo>
                <a:lnTo>
                  <a:pt x="120319" y="191528"/>
                </a:lnTo>
                <a:lnTo>
                  <a:pt x="121488" y="193992"/>
                </a:lnTo>
                <a:lnTo>
                  <a:pt x="122377" y="196062"/>
                </a:lnTo>
                <a:lnTo>
                  <a:pt x="122567" y="196507"/>
                </a:lnTo>
                <a:lnTo>
                  <a:pt x="125323" y="196608"/>
                </a:lnTo>
                <a:lnTo>
                  <a:pt x="127152" y="194284"/>
                </a:lnTo>
                <a:lnTo>
                  <a:pt x="128790" y="192100"/>
                </a:lnTo>
                <a:close/>
              </a:path>
              <a:path w="222884" h="786130">
                <a:moveTo>
                  <a:pt x="129857" y="667829"/>
                </a:moveTo>
                <a:lnTo>
                  <a:pt x="129667" y="661962"/>
                </a:lnTo>
                <a:lnTo>
                  <a:pt x="126961" y="659879"/>
                </a:lnTo>
                <a:lnTo>
                  <a:pt x="123431" y="658304"/>
                </a:lnTo>
                <a:lnTo>
                  <a:pt x="122224" y="660958"/>
                </a:lnTo>
                <a:lnTo>
                  <a:pt x="129857" y="667829"/>
                </a:lnTo>
                <a:close/>
              </a:path>
              <a:path w="222884" h="786130">
                <a:moveTo>
                  <a:pt x="130124" y="173469"/>
                </a:moveTo>
                <a:lnTo>
                  <a:pt x="126479" y="173520"/>
                </a:lnTo>
                <a:lnTo>
                  <a:pt x="122656" y="172707"/>
                </a:lnTo>
                <a:lnTo>
                  <a:pt x="118643" y="175514"/>
                </a:lnTo>
                <a:lnTo>
                  <a:pt x="123444" y="177050"/>
                </a:lnTo>
                <a:lnTo>
                  <a:pt x="126936" y="176212"/>
                </a:lnTo>
                <a:lnTo>
                  <a:pt x="130124" y="173469"/>
                </a:lnTo>
                <a:close/>
              </a:path>
              <a:path w="222884" h="786130">
                <a:moveTo>
                  <a:pt x="130556" y="561822"/>
                </a:moveTo>
                <a:lnTo>
                  <a:pt x="129806" y="561289"/>
                </a:lnTo>
                <a:lnTo>
                  <a:pt x="129006" y="560285"/>
                </a:lnTo>
                <a:lnTo>
                  <a:pt x="127546" y="560412"/>
                </a:lnTo>
                <a:lnTo>
                  <a:pt x="126860" y="561454"/>
                </a:lnTo>
                <a:lnTo>
                  <a:pt x="125450" y="562673"/>
                </a:lnTo>
                <a:lnTo>
                  <a:pt x="127038" y="563333"/>
                </a:lnTo>
                <a:lnTo>
                  <a:pt x="128016" y="564121"/>
                </a:lnTo>
                <a:lnTo>
                  <a:pt x="128663" y="563905"/>
                </a:lnTo>
                <a:lnTo>
                  <a:pt x="129438" y="563651"/>
                </a:lnTo>
                <a:lnTo>
                  <a:pt x="129933" y="562559"/>
                </a:lnTo>
                <a:lnTo>
                  <a:pt x="130556" y="561822"/>
                </a:lnTo>
                <a:close/>
              </a:path>
              <a:path w="222884" h="786130">
                <a:moveTo>
                  <a:pt x="130606" y="528320"/>
                </a:moveTo>
                <a:lnTo>
                  <a:pt x="126682" y="523786"/>
                </a:lnTo>
                <a:lnTo>
                  <a:pt x="124371" y="525411"/>
                </a:lnTo>
                <a:lnTo>
                  <a:pt x="123482" y="527024"/>
                </a:lnTo>
                <a:lnTo>
                  <a:pt x="126174" y="528180"/>
                </a:lnTo>
                <a:lnTo>
                  <a:pt x="127431" y="528726"/>
                </a:lnTo>
                <a:lnTo>
                  <a:pt x="129082" y="528383"/>
                </a:lnTo>
                <a:lnTo>
                  <a:pt x="130606" y="528320"/>
                </a:lnTo>
                <a:close/>
              </a:path>
              <a:path w="222884" h="786130">
                <a:moveTo>
                  <a:pt x="130987" y="528307"/>
                </a:moveTo>
                <a:lnTo>
                  <a:pt x="130848" y="528307"/>
                </a:lnTo>
                <a:lnTo>
                  <a:pt x="130606" y="528320"/>
                </a:lnTo>
                <a:lnTo>
                  <a:pt x="130708" y="528447"/>
                </a:lnTo>
                <a:lnTo>
                  <a:pt x="130987" y="528307"/>
                </a:lnTo>
                <a:close/>
              </a:path>
              <a:path w="222884" h="786130">
                <a:moveTo>
                  <a:pt x="133515" y="646176"/>
                </a:moveTo>
                <a:lnTo>
                  <a:pt x="130721" y="646747"/>
                </a:lnTo>
                <a:lnTo>
                  <a:pt x="128625" y="646874"/>
                </a:lnTo>
                <a:lnTo>
                  <a:pt x="125907" y="648042"/>
                </a:lnTo>
                <a:lnTo>
                  <a:pt x="124955" y="649681"/>
                </a:lnTo>
                <a:lnTo>
                  <a:pt x="125171" y="651713"/>
                </a:lnTo>
                <a:lnTo>
                  <a:pt x="126288" y="653161"/>
                </a:lnTo>
                <a:lnTo>
                  <a:pt x="128257" y="653834"/>
                </a:lnTo>
                <a:lnTo>
                  <a:pt x="130136" y="653313"/>
                </a:lnTo>
                <a:lnTo>
                  <a:pt x="130708" y="652526"/>
                </a:lnTo>
                <a:lnTo>
                  <a:pt x="131851" y="650938"/>
                </a:lnTo>
                <a:lnTo>
                  <a:pt x="132372" y="648906"/>
                </a:lnTo>
                <a:lnTo>
                  <a:pt x="133515" y="646176"/>
                </a:lnTo>
                <a:close/>
              </a:path>
              <a:path w="222884" h="786130">
                <a:moveTo>
                  <a:pt x="134035" y="400697"/>
                </a:moveTo>
                <a:lnTo>
                  <a:pt x="125933" y="401878"/>
                </a:lnTo>
                <a:lnTo>
                  <a:pt x="129273" y="406285"/>
                </a:lnTo>
                <a:lnTo>
                  <a:pt x="131406" y="406184"/>
                </a:lnTo>
                <a:lnTo>
                  <a:pt x="134035" y="400697"/>
                </a:lnTo>
                <a:close/>
              </a:path>
              <a:path w="222884" h="786130">
                <a:moveTo>
                  <a:pt x="134594" y="363728"/>
                </a:moveTo>
                <a:lnTo>
                  <a:pt x="134416" y="363347"/>
                </a:lnTo>
                <a:lnTo>
                  <a:pt x="134112" y="362889"/>
                </a:lnTo>
                <a:lnTo>
                  <a:pt x="133057" y="361264"/>
                </a:lnTo>
                <a:lnTo>
                  <a:pt x="131051" y="362419"/>
                </a:lnTo>
                <a:lnTo>
                  <a:pt x="129171" y="362889"/>
                </a:lnTo>
                <a:lnTo>
                  <a:pt x="129387" y="362737"/>
                </a:lnTo>
                <a:lnTo>
                  <a:pt x="127063" y="363347"/>
                </a:lnTo>
                <a:lnTo>
                  <a:pt x="124764" y="363728"/>
                </a:lnTo>
                <a:lnTo>
                  <a:pt x="121869" y="364998"/>
                </a:lnTo>
                <a:lnTo>
                  <a:pt x="121551" y="366572"/>
                </a:lnTo>
                <a:lnTo>
                  <a:pt x="120992" y="367601"/>
                </a:lnTo>
                <a:lnTo>
                  <a:pt x="122059" y="368109"/>
                </a:lnTo>
                <a:lnTo>
                  <a:pt x="123418" y="369328"/>
                </a:lnTo>
                <a:lnTo>
                  <a:pt x="127444" y="367601"/>
                </a:lnTo>
                <a:lnTo>
                  <a:pt x="130937" y="365633"/>
                </a:lnTo>
                <a:lnTo>
                  <a:pt x="134594" y="363728"/>
                </a:lnTo>
                <a:close/>
              </a:path>
              <a:path w="222884" h="786130">
                <a:moveTo>
                  <a:pt x="135369" y="520052"/>
                </a:moveTo>
                <a:lnTo>
                  <a:pt x="132575" y="517448"/>
                </a:lnTo>
                <a:lnTo>
                  <a:pt x="130200" y="513842"/>
                </a:lnTo>
                <a:lnTo>
                  <a:pt x="125742" y="517969"/>
                </a:lnTo>
                <a:lnTo>
                  <a:pt x="130644" y="525818"/>
                </a:lnTo>
                <a:lnTo>
                  <a:pt x="131381" y="525995"/>
                </a:lnTo>
                <a:lnTo>
                  <a:pt x="135369" y="520052"/>
                </a:lnTo>
                <a:close/>
              </a:path>
              <a:path w="222884" h="786130">
                <a:moveTo>
                  <a:pt x="137871" y="489051"/>
                </a:moveTo>
                <a:lnTo>
                  <a:pt x="134823" y="486943"/>
                </a:lnTo>
                <a:lnTo>
                  <a:pt x="133426" y="485521"/>
                </a:lnTo>
                <a:lnTo>
                  <a:pt x="131749" y="484987"/>
                </a:lnTo>
                <a:lnTo>
                  <a:pt x="130505" y="484593"/>
                </a:lnTo>
                <a:lnTo>
                  <a:pt x="128765" y="485127"/>
                </a:lnTo>
                <a:lnTo>
                  <a:pt x="126923" y="486003"/>
                </a:lnTo>
                <a:lnTo>
                  <a:pt x="126453" y="487794"/>
                </a:lnTo>
                <a:lnTo>
                  <a:pt x="127520" y="489572"/>
                </a:lnTo>
                <a:lnTo>
                  <a:pt x="128803" y="491210"/>
                </a:lnTo>
                <a:lnTo>
                  <a:pt x="131787" y="491299"/>
                </a:lnTo>
                <a:lnTo>
                  <a:pt x="133705" y="490283"/>
                </a:lnTo>
                <a:lnTo>
                  <a:pt x="137871" y="489051"/>
                </a:lnTo>
                <a:close/>
              </a:path>
              <a:path w="222884" h="786130">
                <a:moveTo>
                  <a:pt x="141909" y="157670"/>
                </a:moveTo>
                <a:lnTo>
                  <a:pt x="141541" y="151130"/>
                </a:lnTo>
                <a:lnTo>
                  <a:pt x="138798" y="149428"/>
                </a:lnTo>
                <a:lnTo>
                  <a:pt x="136804" y="150469"/>
                </a:lnTo>
                <a:lnTo>
                  <a:pt x="134518" y="154673"/>
                </a:lnTo>
                <a:lnTo>
                  <a:pt x="134594" y="156032"/>
                </a:lnTo>
                <a:lnTo>
                  <a:pt x="132943" y="157124"/>
                </a:lnTo>
                <a:lnTo>
                  <a:pt x="132943" y="146888"/>
                </a:lnTo>
                <a:lnTo>
                  <a:pt x="128511" y="147612"/>
                </a:lnTo>
                <a:lnTo>
                  <a:pt x="124523" y="147662"/>
                </a:lnTo>
                <a:lnTo>
                  <a:pt x="117398" y="150304"/>
                </a:lnTo>
                <a:lnTo>
                  <a:pt x="117563" y="147967"/>
                </a:lnTo>
                <a:lnTo>
                  <a:pt x="116154" y="147358"/>
                </a:lnTo>
                <a:lnTo>
                  <a:pt x="113512" y="146735"/>
                </a:lnTo>
                <a:lnTo>
                  <a:pt x="113550" y="140157"/>
                </a:lnTo>
                <a:lnTo>
                  <a:pt x="110591" y="137960"/>
                </a:lnTo>
                <a:lnTo>
                  <a:pt x="99326" y="133972"/>
                </a:lnTo>
                <a:lnTo>
                  <a:pt x="99745" y="132791"/>
                </a:lnTo>
                <a:lnTo>
                  <a:pt x="93281" y="134861"/>
                </a:lnTo>
                <a:lnTo>
                  <a:pt x="97231" y="142316"/>
                </a:lnTo>
                <a:lnTo>
                  <a:pt x="103073" y="140449"/>
                </a:lnTo>
                <a:lnTo>
                  <a:pt x="102768" y="143243"/>
                </a:lnTo>
                <a:lnTo>
                  <a:pt x="102235" y="145770"/>
                </a:lnTo>
                <a:lnTo>
                  <a:pt x="102362" y="150876"/>
                </a:lnTo>
                <a:lnTo>
                  <a:pt x="101777" y="152857"/>
                </a:lnTo>
                <a:lnTo>
                  <a:pt x="99034" y="155028"/>
                </a:lnTo>
                <a:lnTo>
                  <a:pt x="99034" y="147015"/>
                </a:lnTo>
                <a:lnTo>
                  <a:pt x="95910" y="144627"/>
                </a:lnTo>
                <a:lnTo>
                  <a:pt x="92278" y="145834"/>
                </a:lnTo>
                <a:lnTo>
                  <a:pt x="88709" y="146405"/>
                </a:lnTo>
                <a:lnTo>
                  <a:pt x="88582" y="159169"/>
                </a:lnTo>
                <a:lnTo>
                  <a:pt x="89852" y="160147"/>
                </a:lnTo>
                <a:lnTo>
                  <a:pt x="96024" y="158851"/>
                </a:lnTo>
                <a:lnTo>
                  <a:pt x="98513" y="159245"/>
                </a:lnTo>
                <a:lnTo>
                  <a:pt x="98894" y="159791"/>
                </a:lnTo>
                <a:lnTo>
                  <a:pt x="99415" y="160210"/>
                </a:lnTo>
                <a:lnTo>
                  <a:pt x="97790" y="165354"/>
                </a:lnTo>
                <a:lnTo>
                  <a:pt x="97993" y="165646"/>
                </a:lnTo>
                <a:lnTo>
                  <a:pt x="97891" y="165341"/>
                </a:lnTo>
                <a:lnTo>
                  <a:pt x="111569" y="175133"/>
                </a:lnTo>
                <a:lnTo>
                  <a:pt x="112153" y="173101"/>
                </a:lnTo>
                <a:lnTo>
                  <a:pt x="112407" y="171297"/>
                </a:lnTo>
                <a:lnTo>
                  <a:pt x="113893" y="168325"/>
                </a:lnTo>
                <a:lnTo>
                  <a:pt x="115087" y="167132"/>
                </a:lnTo>
                <a:lnTo>
                  <a:pt x="116103" y="165862"/>
                </a:lnTo>
                <a:lnTo>
                  <a:pt x="111785" y="164122"/>
                </a:lnTo>
                <a:lnTo>
                  <a:pt x="110147" y="160667"/>
                </a:lnTo>
                <a:lnTo>
                  <a:pt x="110591" y="155422"/>
                </a:lnTo>
                <a:lnTo>
                  <a:pt x="115785" y="152019"/>
                </a:lnTo>
                <a:lnTo>
                  <a:pt x="114858" y="154686"/>
                </a:lnTo>
                <a:lnTo>
                  <a:pt x="116357" y="161886"/>
                </a:lnTo>
                <a:lnTo>
                  <a:pt x="116357" y="163957"/>
                </a:lnTo>
                <a:lnTo>
                  <a:pt x="116522" y="165963"/>
                </a:lnTo>
                <a:lnTo>
                  <a:pt x="116357" y="165773"/>
                </a:lnTo>
                <a:lnTo>
                  <a:pt x="116217" y="165735"/>
                </a:lnTo>
                <a:lnTo>
                  <a:pt x="116103" y="165862"/>
                </a:lnTo>
                <a:lnTo>
                  <a:pt x="116255" y="165925"/>
                </a:lnTo>
                <a:lnTo>
                  <a:pt x="116382" y="166001"/>
                </a:lnTo>
                <a:lnTo>
                  <a:pt x="116547" y="166052"/>
                </a:lnTo>
                <a:lnTo>
                  <a:pt x="119303" y="169291"/>
                </a:lnTo>
                <a:lnTo>
                  <a:pt x="122542" y="170141"/>
                </a:lnTo>
                <a:lnTo>
                  <a:pt x="126326" y="167462"/>
                </a:lnTo>
                <a:lnTo>
                  <a:pt x="130251" y="173469"/>
                </a:lnTo>
                <a:lnTo>
                  <a:pt x="131368" y="175958"/>
                </a:lnTo>
                <a:lnTo>
                  <a:pt x="132270" y="178231"/>
                </a:lnTo>
                <a:lnTo>
                  <a:pt x="128790" y="181279"/>
                </a:lnTo>
                <a:lnTo>
                  <a:pt x="129197" y="183337"/>
                </a:lnTo>
                <a:lnTo>
                  <a:pt x="128993" y="185458"/>
                </a:lnTo>
                <a:lnTo>
                  <a:pt x="138226" y="182994"/>
                </a:lnTo>
                <a:lnTo>
                  <a:pt x="137528" y="181089"/>
                </a:lnTo>
                <a:lnTo>
                  <a:pt x="136918" y="179184"/>
                </a:lnTo>
                <a:lnTo>
                  <a:pt x="133350" y="170510"/>
                </a:lnTo>
                <a:lnTo>
                  <a:pt x="133934" y="169532"/>
                </a:lnTo>
                <a:lnTo>
                  <a:pt x="141757" y="168998"/>
                </a:lnTo>
                <a:lnTo>
                  <a:pt x="141757" y="163360"/>
                </a:lnTo>
                <a:lnTo>
                  <a:pt x="141909" y="157670"/>
                </a:lnTo>
                <a:close/>
              </a:path>
              <a:path w="222884" h="786130">
                <a:moveTo>
                  <a:pt x="142798" y="554621"/>
                </a:moveTo>
                <a:lnTo>
                  <a:pt x="138658" y="554824"/>
                </a:lnTo>
                <a:lnTo>
                  <a:pt x="136880" y="554901"/>
                </a:lnTo>
                <a:lnTo>
                  <a:pt x="136918" y="555574"/>
                </a:lnTo>
                <a:lnTo>
                  <a:pt x="136944" y="556260"/>
                </a:lnTo>
                <a:lnTo>
                  <a:pt x="136982" y="556933"/>
                </a:lnTo>
                <a:lnTo>
                  <a:pt x="139115" y="558266"/>
                </a:lnTo>
                <a:lnTo>
                  <a:pt x="141008" y="558431"/>
                </a:lnTo>
                <a:lnTo>
                  <a:pt x="142798" y="554621"/>
                </a:lnTo>
                <a:close/>
              </a:path>
              <a:path w="222884" h="786130">
                <a:moveTo>
                  <a:pt x="145338" y="520560"/>
                </a:moveTo>
                <a:lnTo>
                  <a:pt x="144983" y="519150"/>
                </a:lnTo>
                <a:lnTo>
                  <a:pt x="144792" y="518439"/>
                </a:lnTo>
                <a:lnTo>
                  <a:pt x="142278" y="519277"/>
                </a:lnTo>
                <a:lnTo>
                  <a:pt x="141020" y="519684"/>
                </a:lnTo>
                <a:lnTo>
                  <a:pt x="141325" y="521042"/>
                </a:lnTo>
                <a:lnTo>
                  <a:pt x="142659" y="520877"/>
                </a:lnTo>
                <a:lnTo>
                  <a:pt x="144005" y="520725"/>
                </a:lnTo>
                <a:lnTo>
                  <a:pt x="145338" y="520560"/>
                </a:lnTo>
                <a:close/>
              </a:path>
              <a:path w="222884" h="786130">
                <a:moveTo>
                  <a:pt x="145542" y="346240"/>
                </a:moveTo>
                <a:lnTo>
                  <a:pt x="144094" y="345960"/>
                </a:lnTo>
                <a:lnTo>
                  <a:pt x="142824" y="345287"/>
                </a:lnTo>
                <a:lnTo>
                  <a:pt x="137515" y="346976"/>
                </a:lnTo>
                <a:lnTo>
                  <a:pt x="134035" y="350774"/>
                </a:lnTo>
                <a:lnTo>
                  <a:pt x="127139" y="348945"/>
                </a:lnTo>
                <a:lnTo>
                  <a:pt x="124777" y="352259"/>
                </a:lnTo>
                <a:lnTo>
                  <a:pt x="122872" y="353860"/>
                </a:lnTo>
                <a:lnTo>
                  <a:pt x="119494" y="352463"/>
                </a:lnTo>
                <a:lnTo>
                  <a:pt x="121640" y="350837"/>
                </a:lnTo>
                <a:lnTo>
                  <a:pt x="122961" y="347345"/>
                </a:lnTo>
                <a:lnTo>
                  <a:pt x="122466" y="345389"/>
                </a:lnTo>
                <a:lnTo>
                  <a:pt x="122453" y="343611"/>
                </a:lnTo>
                <a:lnTo>
                  <a:pt x="118986" y="344297"/>
                </a:lnTo>
                <a:lnTo>
                  <a:pt x="120904" y="337324"/>
                </a:lnTo>
                <a:lnTo>
                  <a:pt x="116535" y="339280"/>
                </a:lnTo>
                <a:lnTo>
                  <a:pt x="115824" y="340296"/>
                </a:lnTo>
                <a:lnTo>
                  <a:pt x="115303" y="341680"/>
                </a:lnTo>
                <a:lnTo>
                  <a:pt x="114325" y="342239"/>
                </a:lnTo>
                <a:lnTo>
                  <a:pt x="110363" y="344474"/>
                </a:lnTo>
                <a:lnTo>
                  <a:pt x="108089" y="347675"/>
                </a:lnTo>
                <a:lnTo>
                  <a:pt x="107645" y="352602"/>
                </a:lnTo>
                <a:lnTo>
                  <a:pt x="110617" y="354152"/>
                </a:lnTo>
                <a:lnTo>
                  <a:pt x="114084" y="355117"/>
                </a:lnTo>
                <a:lnTo>
                  <a:pt x="115963" y="360718"/>
                </a:lnTo>
                <a:lnTo>
                  <a:pt x="120789" y="361810"/>
                </a:lnTo>
                <a:lnTo>
                  <a:pt x="125945" y="360299"/>
                </a:lnTo>
                <a:lnTo>
                  <a:pt x="127482" y="361276"/>
                </a:lnTo>
                <a:lnTo>
                  <a:pt x="129324" y="362699"/>
                </a:lnTo>
                <a:lnTo>
                  <a:pt x="130162" y="361645"/>
                </a:lnTo>
                <a:lnTo>
                  <a:pt x="131013" y="359968"/>
                </a:lnTo>
                <a:lnTo>
                  <a:pt x="137096" y="360070"/>
                </a:lnTo>
                <a:lnTo>
                  <a:pt x="140474" y="358495"/>
                </a:lnTo>
                <a:lnTo>
                  <a:pt x="141693" y="350596"/>
                </a:lnTo>
                <a:lnTo>
                  <a:pt x="143814" y="348792"/>
                </a:lnTo>
                <a:lnTo>
                  <a:pt x="145542" y="346240"/>
                </a:lnTo>
                <a:close/>
              </a:path>
              <a:path w="222884" h="786130">
                <a:moveTo>
                  <a:pt x="148399" y="478472"/>
                </a:moveTo>
                <a:lnTo>
                  <a:pt x="148031" y="474002"/>
                </a:lnTo>
                <a:lnTo>
                  <a:pt x="144805" y="472922"/>
                </a:lnTo>
                <a:lnTo>
                  <a:pt x="142989" y="471741"/>
                </a:lnTo>
                <a:lnTo>
                  <a:pt x="142430" y="473265"/>
                </a:lnTo>
                <a:lnTo>
                  <a:pt x="140995" y="475183"/>
                </a:lnTo>
                <a:lnTo>
                  <a:pt x="142709" y="479094"/>
                </a:lnTo>
                <a:lnTo>
                  <a:pt x="140728" y="483590"/>
                </a:lnTo>
                <a:lnTo>
                  <a:pt x="146494" y="485343"/>
                </a:lnTo>
                <a:lnTo>
                  <a:pt x="147180" y="481749"/>
                </a:lnTo>
                <a:lnTo>
                  <a:pt x="148399" y="478472"/>
                </a:lnTo>
                <a:close/>
              </a:path>
              <a:path w="222884" h="786130">
                <a:moveTo>
                  <a:pt x="149898" y="603351"/>
                </a:moveTo>
                <a:lnTo>
                  <a:pt x="145313" y="602615"/>
                </a:lnTo>
                <a:lnTo>
                  <a:pt x="144335" y="598944"/>
                </a:lnTo>
                <a:lnTo>
                  <a:pt x="144119" y="593890"/>
                </a:lnTo>
                <a:lnTo>
                  <a:pt x="142011" y="595490"/>
                </a:lnTo>
                <a:lnTo>
                  <a:pt x="140982" y="596557"/>
                </a:lnTo>
                <a:lnTo>
                  <a:pt x="138493" y="597687"/>
                </a:lnTo>
                <a:lnTo>
                  <a:pt x="137007" y="597750"/>
                </a:lnTo>
                <a:lnTo>
                  <a:pt x="135559" y="598055"/>
                </a:lnTo>
                <a:lnTo>
                  <a:pt x="148615" y="606475"/>
                </a:lnTo>
                <a:lnTo>
                  <a:pt x="149898" y="603351"/>
                </a:lnTo>
                <a:close/>
              </a:path>
              <a:path w="222884" h="786130">
                <a:moveTo>
                  <a:pt x="150304" y="395973"/>
                </a:moveTo>
                <a:lnTo>
                  <a:pt x="147586" y="394373"/>
                </a:lnTo>
                <a:lnTo>
                  <a:pt x="145389" y="393128"/>
                </a:lnTo>
                <a:lnTo>
                  <a:pt x="139636" y="395744"/>
                </a:lnTo>
                <a:lnTo>
                  <a:pt x="136359" y="393941"/>
                </a:lnTo>
                <a:lnTo>
                  <a:pt x="132003" y="393560"/>
                </a:lnTo>
                <a:lnTo>
                  <a:pt x="130365" y="393992"/>
                </a:lnTo>
                <a:lnTo>
                  <a:pt x="128739" y="394220"/>
                </a:lnTo>
                <a:lnTo>
                  <a:pt x="129120" y="397230"/>
                </a:lnTo>
                <a:lnTo>
                  <a:pt x="131495" y="398056"/>
                </a:lnTo>
                <a:lnTo>
                  <a:pt x="134137" y="398449"/>
                </a:lnTo>
                <a:lnTo>
                  <a:pt x="136182" y="399783"/>
                </a:lnTo>
                <a:lnTo>
                  <a:pt x="142049" y="403618"/>
                </a:lnTo>
                <a:lnTo>
                  <a:pt x="146100" y="402755"/>
                </a:lnTo>
                <a:lnTo>
                  <a:pt x="150304" y="395973"/>
                </a:lnTo>
                <a:close/>
              </a:path>
              <a:path w="222884" h="786130">
                <a:moveTo>
                  <a:pt x="151536" y="495782"/>
                </a:moveTo>
                <a:lnTo>
                  <a:pt x="149009" y="492429"/>
                </a:lnTo>
                <a:lnTo>
                  <a:pt x="148272" y="491451"/>
                </a:lnTo>
                <a:lnTo>
                  <a:pt x="145884" y="490448"/>
                </a:lnTo>
                <a:lnTo>
                  <a:pt x="141833" y="493255"/>
                </a:lnTo>
                <a:lnTo>
                  <a:pt x="144030" y="495757"/>
                </a:lnTo>
                <a:lnTo>
                  <a:pt x="145732" y="498817"/>
                </a:lnTo>
                <a:lnTo>
                  <a:pt x="148170" y="496773"/>
                </a:lnTo>
                <a:lnTo>
                  <a:pt x="151536" y="495782"/>
                </a:lnTo>
                <a:close/>
              </a:path>
              <a:path w="222884" h="786130">
                <a:moveTo>
                  <a:pt x="161899" y="543242"/>
                </a:moveTo>
                <a:lnTo>
                  <a:pt x="160591" y="542010"/>
                </a:lnTo>
                <a:lnTo>
                  <a:pt x="159270" y="540905"/>
                </a:lnTo>
                <a:lnTo>
                  <a:pt x="157162" y="538556"/>
                </a:lnTo>
                <a:lnTo>
                  <a:pt x="156400" y="537286"/>
                </a:lnTo>
                <a:lnTo>
                  <a:pt x="154940" y="535228"/>
                </a:lnTo>
                <a:lnTo>
                  <a:pt x="150507" y="543039"/>
                </a:lnTo>
                <a:lnTo>
                  <a:pt x="155041" y="547446"/>
                </a:lnTo>
                <a:lnTo>
                  <a:pt x="161899" y="543242"/>
                </a:lnTo>
                <a:close/>
              </a:path>
              <a:path w="222884" h="786130">
                <a:moveTo>
                  <a:pt x="165430" y="331647"/>
                </a:moveTo>
                <a:lnTo>
                  <a:pt x="155092" y="334213"/>
                </a:lnTo>
                <a:lnTo>
                  <a:pt x="155155" y="336181"/>
                </a:lnTo>
                <a:lnTo>
                  <a:pt x="164223" y="337616"/>
                </a:lnTo>
                <a:lnTo>
                  <a:pt x="165430" y="331647"/>
                </a:lnTo>
                <a:close/>
              </a:path>
              <a:path w="222884" h="786130">
                <a:moveTo>
                  <a:pt x="170459" y="354279"/>
                </a:moveTo>
                <a:lnTo>
                  <a:pt x="163258" y="354507"/>
                </a:lnTo>
                <a:lnTo>
                  <a:pt x="161239" y="351523"/>
                </a:lnTo>
                <a:lnTo>
                  <a:pt x="164007" y="345554"/>
                </a:lnTo>
                <a:lnTo>
                  <a:pt x="162560" y="343268"/>
                </a:lnTo>
                <a:lnTo>
                  <a:pt x="160794" y="340855"/>
                </a:lnTo>
                <a:lnTo>
                  <a:pt x="152222" y="342658"/>
                </a:lnTo>
                <a:lnTo>
                  <a:pt x="148856" y="347091"/>
                </a:lnTo>
                <a:lnTo>
                  <a:pt x="149733" y="356031"/>
                </a:lnTo>
                <a:lnTo>
                  <a:pt x="150241" y="361238"/>
                </a:lnTo>
                <a:lnTo>
                  <a:pt x="151269" y="366395"/>
                </a:lnTo>
                <a:lnTo>
                  <a:pt x="152222" y="372643"/>
                </a:lnTo>
                <a:lnTo>
                  <a:pt x="155752" y="369887"/>
                </a:lnTo>
                <a:lnTo>
                  <a:pt x="158902" y="367271"/>
                </a:lnTo>
                <a:lnTo>
                  <a:pt x="164680" y="363143"/>
                </a:lnTo>
                <a:lnTo>
                  <a:pt x="167373" y="361721"/>
                </a:lnTo>
                <a:lnTo>
                  <a:pt x="170294" y="359943"/>
                </a:lnTo>
                <a:lnTo>
                  <a:pt x="170040" y="357505"/>
                </a:lnTo>
                <a:lnTo>
                  <a:pt x="170459" y="354279"/>
                </a:lnTo>
                <a:close/>
              </a:path>
              <a:path w="222884" h="786130">
                <a:moveTo>
                  <a:pt x="179349" y="540778"/>
                </a:moveTo>
                <a:lnTo>
                  <a:pt x="176187" y="538657"/>
                </a:lnTo>
                <a:lnTo>
                  <a:pt x="171792" y="541185"/>
                </a:lnTo>
                <a:lnTo>
                  <a:pt x="176834" y="540905"/>
                </a:lnTo>
                <a:lnTo>
                  <a:pt x="179349" y="540778"/>
                </a:lnTo>
                <a:close/>
              </a:path>
              <a:path w="222884" h="786130">
                <a:moveTo>
                  <a:pt x="183781" y="552157"/>
                </a:moveTo>
                <a:lnTo>
                  <a:pt x="182549" y="550633"/>
                </a:lnTo>
                <a:lnTo>
                  <a:pt x="180111" y="547560"/>
                </a:lnTo>
                <a:lnTo>
                  <a:pt x="179311" y="548487"/>
                </a:lnTo>
                <a:lnTo>
                  <a:pt x="177660" y="549973"/>
                </a:lnTo>
                <a:lnTo>
                  <a:pt x="177850" y="550252"/>
                </a:lnTo>
                <a:lnTo>
                  <a:pt x="178803" y="551726"/>
                </a:lnTo>
                <a:lnTo>
                  <a:pt x="180238" y="552894"/>
                </a:lnTo>
                <a:lnTo>
                  <a:pt x="181495" y="554164"/>
                </a:lnTo>
                <a:lnTo>
                  <a:pt x="183781" y="552157"/>
                </a:lnTo>
                <a:close/>
              </a:path>
              <a:path w="222884" h="786130">
                <a:moveTo>
                  <a:pt x="191998" y="529894"/>
                </a:moveTo>
                <a:lnTo>
                  <a:pt x="190373" y="528574"/>
                </a:lnTo>
                <a:lnTo>
                  <a:pt x="183197" y="528256"/>
                </a:lnTo>
                <a:lnTo>
                  <a:pt x="182346" y="532041"/>
                </a:lnTo>
                <a:lnTo>
                  <a:pt x="186194" y="531063"/>
                </a:lnTo>
                <a:lnTo>
                  <a:pt x="187883" y="532892"/>
                </a:lnTo>
                <a:lnTo>
                  <a:pt x="184619" y="538454"/>
                </a:lnTo>
                <a:lnTo>
                  <a:pt x="188849" y="539026"/>
                </a:lnTo>
                <a:lnTo>
                  <a:pt x="191858" y="539584"/>
                </a:lnTo>
                <a:lnTo>
                  <a:pt x="191998" y="529894"/>
                </a:lnTo>
                <a:close/>
              </a:path>
              <a:path w="222884" h="786130">
                <a:moveTo>
                  <a:pt x="193078" y="521525"/>
                </a:moveTo>
                <a:lnTo>
                  <a:pt x="189750" y="520280"/>
                </a:lnTo>
                <a:lnTo>
                  <a:pt x="188163" y="521144"/>
                </a:lnTo>
                <a:lnTo>
                  <a:pt x="187921" y="521817"/>
                </a:lnTo>
                <a:lnTo>
                  <a:pt x="186867" y="524840"/>
                </a:lnTo>
                <a:lnTo>
                  <a:pt x="189166" y="525068"/>
                </a:lnTo>
                <a:lnTo>
                  <a:pt x="191147" y="525678"/>
                </a:lnTo>
                <a:lnTo>
                  <a:pt x="192405" y="523455"/>
                </a:lnTo>
                <a:lnTo>
                  <a:pt x="193078" y="521525"/>
                </a:lnTo>
                <a:close/>
              </a:path>
              <a:path w="222884" h="786130">
                <a:moveTo>
                  <a:pt x="193649" y="556971"/>
                </a:moveTo>
                <a:lnTo>
                  <a:pt x="192722" y="556209"/>
                </a:lnTo>
                <a:lnTo>
                  <a:pt x="191884" y="555167"/>
                </a:lnTo>
                <a:lnTo>
                  <a:pt x="190817" y="554824"/>
                </a:lnTo>
                <a:lnTo>
                  <a:pt x="190347" y="554685"/>
                </a:lnTo>
                <a:lnTo>
                  <a:pt x="189433" y="555980"/>
                </a:lnTo>
                <a:lnTo>
                  <a:pt x="188150" y="557123"/>
                </a:lnTo>
                <a:lnTo>
                  <a:pt x="189687" y="558025"/>
                </a:lnTo>
                <a:lnTo>
                  <a:pt x="190652" y="558990"/>
                </a:lnTo>
                <a:lnTo>
                  <a:pt x="191655" y="559028"/>
                </a:lnTo>
                <a:lnTo>
                  <a:pt x="192290" y="559041"/>
                </a:lnTo>
                <a:lnTo>
                  <a:pt x="192976" y="557695"/>
                </a:lnTo>
                <a:lnTo>
                  <a:pt x="193649" y="556971"/>
                </a:lnTo>
                <a:close/>
              </a:path>
              <a:path w="222884" h="786130">
                <a:moveTo>
                  <a:pt x="197104" y="592213"/>
                </a:moveTo>
                <a:lnTo>
                  <a:pt x="194551" y="583590"/>
                </a:lnTo>
                <a:lnTo>
                  <a:pt x="184150" y="588937"/>
                </a:lnTo>
                <a:lnTo>
                  <a:pt x="186537" y="593280"/>
                </a:lnTo>
                <a:lnTo>
                  <a:pt x="189064" y="590537"/>
                </a:lnTo>
                <a:lnTo>
                  <a:pt x="197104" y="592213"/>
                </a:lnTo>
                <a:close/>
              </a:path>
              <a:path w="222884" h="786130">
                <a:moveTo>
                  <a:pt x="201396" y="564908"/>
                </a:moveTo>
                <a:lnTo>
                  <a:pt x="199440" y="558596"/>
                </a:lnTo>
                <a:lnTo>
                  <a:pt x="196773" y="564908"/>
                </a:lnTo>
                <a:lnTo>
                  <a:pt x="196875" y="565683"/>
                </a:lnTo>
                <a:lnTo>
                  <a:pt x="201396" y="564908"/>
                </a:lnTo>
                <a:close/>
              </a:path>
              <a:path w="222884" h="786130">
                <a:moveTo>
                  <a:pt x="207225" y="530212"/>
                </a:moveTo>
                <a:lnTo>
                  <a:pt x="201256" y="531850"/>
                </a:lnTo>
                <a:lnTo>
                  <a:pt x="201295" y="540143"/>
                </a:lnTo>
                <a:lnTo>
                  <a:pt x="194081" y="541172"/>
                </a:lnTo>
                <a:lnTo>
                  <a:pt x="195402" y="543864"/>
                </a:lnTo>
                <a:lnTo>
                  <a:pt x="195859" y="546315"/>
                </a:lnTo>
                <a:lnTo>
                  <a:pt x="198780" y="548474"/>
                </a:lnTo>
                <a:lnTo>
                  <a:pt x="201447" y="548754"/>
                </a:lnTo>
                <a:lnTo>
                  <a:pt x="204381" y="547852"/>
                </a:lnTo>
                <a:lnTo>
                  <a:pt x="205371" y="545515"/>
                </a:lnTo>
                <a:lnTo>
                  <a:pt x="205638" y="543915"/>
                </a:lnTo>
                <a:lnTo>
                  <a:pt x="206375" y="539584"/>
                </a:lnTo>
                <a:lnTo>
                  <a:pt x="206679" y="535165"/>
                </a:lnTo>
                <a:lnTo>
                  <a:pt x="207225" y="530212"/>
                </a:lnTo>
                <a:close/>
              </a:path>
              <a:path w="222884" h="786130">
                <a:moveTo>
                  <a:pt x="222288" y="576973"/>
                </a:moveTo>
                <a:lnTo>
                  <a:pt x="221767" y="576516"/>
                </a:lnTo>
                <a:lnTo>
                  <a:pt x="221234" y="575678"/>
                </a:lnTo>
                <a:lnTo>
                  <a:pt x="219900" y="575678"/>
                </a:lnTo>
                <a:lnTo>
                  <a:pt x="219087" y="576249"/>
                </a:lnTo>
                <a:lnTo>
                  <a:pt x="217246" y="576999"/>
                </a:lnTo>
                <a:lnTo>
                  <a:pt x="218884" y="578078"/>
                </a:lnTo>
                <a:lnTo>
                  <a:pt x="219735" y="579069"/>
                </a:lnTo>
                <a:lnTo>
                  <a:pt x="220345" y="578929"/>
                </a:lnTo>
                <a:lnTo>
                  <a:pt x="221107" y="578764"/>
                </a:lnTo>
                <a:lnTo>
                  <a:pt x="221653" y="577672"/>
                </a:lnTo>
                <a:lnTo>
                  <a:pt x="222288" y="576973"/>
                </a:lnTo>
                <a:close/>
              </a:path>
            </a:pathLst>
          </a:custGeom>
          <a:solidFill>
            <a:srgbClr val="2277BD"/>
          </a:solidFill>
        </p:spPr>
        <p:txBody>
          <a:bodyPr wrap="square" lIns="0" tIns="0" rIns="0" bIns="0" rtlCol="0"/>
          <a:lstStyle/>
          <a:p>
            <a:endParaRPr/>
          </a:p>
        </p:txBody>
      </p:sp>
      <p:sp>
        <p:nvSpPr>
          <p:cNvPr id="341" name="bg object 341"/>
          <p:cNvSpPr/>
          <p:nvPr/>
        </p:nvSpPr>
        <p:spPr>
          <a:xfrm>
            <a:off x="9556369" y="2227440"/>
            <a:ext cx="175895" cy="520065"/>
          </a:xfrm>
          <a:custGeom>
            <a:avLst/>
            <a:gdLst/>
            <a:ahLst/>
            <a:cxnLst/>
            <a:rect l="l" t="t" r="r" b="b"/>
            <a:pathLst>
              <a:path w="175895" h="520064">
                <a:moveTo>
                  <a:pt x="2654" y="438886"/>
                </a:moveTo>
                <a:lnTo>
                  <a:pt x="1701" y="438023"/>
                </a:lnTo>
                <a:lnTo>
                  <a:pt x="863" y="437248"/>
                </a:lnTo>
                <a:lnTo>
                  <a:pt x="0" y="436460"/>
                </a:lnTo>
                <a:lnTo>
                  <a:pt x="0" y="439216"/>
                </a:lnTo>
                <a:lnTo>
                  <a:pt x="800" y="439166"/>
                </a:lnTo>
                <a:lnTo>
                  <a:pt x="1689" y="439039"/>
                </a:lnTo>
                <a:lnTo>
                  <a:pt x="2654" y="438886"/>
                </a:lnTo>
                <a:close/>
              </a:path>
              <a:path w="175895" h="520064">
                <a:moveTo>
                  <a:pt x="3975" y="471525"/>
                </a:moveTo>
                <a:lnTo>
                  <a:pt x="3746" y="470141"/>
                </a:lnTo>
                <a:lnTo>
                  <a:pt x="3657" y="469392"/>
                </a:lnTo>
                <a:lnTo>
                  <a:pt x="2438" y="469582"/>
                </a:lnTo>
                <a:lnTo>
                  <a:pt x="1219" y="469760"/>
                </a:lnTo>
                <a:lnTo>
                  <a:pt x="12" y="469950"/>
                </a:lnTo>
                <a:lnTo>
                  <a:pt x="12" y="472109"/>
                </a:lnTo>
                <a:lnTo>
                  <a:pt x="1308" y="471957"/>
                </a:lnTo>
                <a:lnTo>
                  <a:pt x="2628" y="471830"/>
                </a:lnTo>
                <a:lnTo>
                  <a:pt x="3898" y="471538"/>
                </a:lnTo>
                <a:close/>
              </a:path>
              <a:path w="175895" h="520064">
                <a:moveTo>
                  <a:pt x="4051" y="508444"/>
                </a:moveTo>
                <a:lnTo>
                  <a:pt x="660" y="505828"/>
                </a:lnTo>
                <a:lnTo>
                  <a:pt x="1231" y="502323"/>
                </a:lnTo>
                <a:lnTo>
                  <a:pt x="12" y="503085"/>
                </a:lnTo>
                <a:lnTo>
                  <a:pt x="12" y="510844"/>
                </a:lnTo>
                <a:lnTo>
                  <a:pt x="254" y="510781"/>
                </a:lnTo>
                <a:lnTo>
                  <a:pt x="4051" y="508444"/>
                </a:lnTo>
                <a:close/>
              </a:path>
              <a:path w="175895" h="520064">
                <a:moveTo>
                  <a:pt x="4292" y="223786"/>
                </a:moveTo>
                <a:lnTo>
                  <a:pt x="1371" y="218135"/>
                </a:lnTo>
                <a:lnTo>
                  <a:pt x="0" y="218071"/>
                </a:lnTo>
                <a:lnTo>
                  <a:pt x="0" y="221411"/>
                </a:lnTo>
                <a:lnTo>
                  <a:pt x="4292" y="223786"/>
                </a:lnTo>
                <a:close/>
              </a:path>
              <a:path w="175895" h="520064">
                <a:moveTo>
                  <a:pt x="5791" y="450303"/>
                </a:moveTo>
                <a:lnTo>
                  <a:pt x="2273" y="448068"/>
                </a:lnTo>
                <a:lnTo>
                  <a:pt x="1397" y="445058"/>
                </a:lnTo>
                <a:lnTo>
                  <a:pt x="901" y="445262"/>
                </a:lnTo>
                <a:lnTo>
                  <a:pt x="431" y="445477"/>
                </a:lnTo>
                <a:lnTo>
                  <a:pt x="0" y="445693"/>
                </a:lnTo>
                <a:lnTo>
                  <a:pt x="0" y="453059"/>
                </a:lnTo>
                <a:lnTo>
                  <a:pt x="673" y="453059"/>
                </a:lnTo>
                <a:lnTo>
                  <a:pt x="1308" y="452970"/>
                </a:lnTo>
                <a:lnTo>
                  <a:pt x="1689" y="452729"/>
                </a:lnTo>
                <a:lnTo>
                  <a:pt x="5791" y="450303"/>
                </a:lnTo>
                <a:close/>
              </a:path>
              <a:path w="175895" h="520064">
                <a:moveTo>
                  <a:pt x="9436" y="253288"/>
                </a:moveTo>
                <a:lnTo>
                  <a:pt x="8166" y="252272"/>
                </a:lnTo>
                <a:lnTo>
                  <a:pt x="5829" y="252717"/>
                </a:lnTo>
                <a:lnTo>
                  <a:pt x="4330" y="254114"/>
                </a:lnTo>
                <a:lnTo>
                  <a:pt x="3708" y="255663"/>
                </a:lnTo>
                <a:lnTo>
                  <a:pt x="6007" y="256819"/>
                </a:lnTo>
                <a:lnTo>
                  <a:pt x="6667" y="257149"/>
                </a:lnTo>
                <a:lnTo>
                  <a:pt x="8788" y="256235"/>
                </a:lnTo>
                <a:lnTo>
                  <a:pt x="9436" y="253288"/>
                </a:lnTo>
                <a:close/>
              </a:path>
              <a:path w="175895" h="520064">
                <a:moveTo>
                  <a:pt x="13665" y="229870"/>
                </a:moveTo>
                <a:lnTo>
                  <a:pt x="13639" y="229743"/>
                </a:lnTo>
                <a:lnTo>
                  <a:pt x="13500" y="229882"/>
                </a:lnTo>
                <a:lnTo>
                  <a:pt x="13665" y="229870"/>
                </a:lnTo>
                <a:close/>
              </a:path>
              <a:path w="175895" h="520064">
                <a:moveTo>
                  <a:pt x="14249" y="226568"/>
                </a:moveTo>
                <a:lnTo>
                  <a:pt x="13639" y="223621"/>
                </a:lnTo>
                <a:lnTo>
                  <a:pt x="11290" y="221068"/>
                </a:lnTo>
                <a:lnTo>
                  <a:pt x="6184" y="224726"/>
                </a:lnTo>
                <a:lnTo>
                  <a:pt x="6515" y="229755"/>
                </a:lnTo>
                <a:lnTo>
                  <a:pt x="7251" y="236220"/>
                </a:lnTo>
                <a:lnTo>
                  <a:pt x="13500" y="229870"/>
                </a:lnTo>
                <a:lnTo>
                  <a:pt x="14249" y="226568"/>
                </a:lnTo>
                <a:close/>
              </a:path>
              <a:path w="175895" h="520064">
                <a:moveTo>
                  <a:pt x="14681" y="451205"/>
                </a:moveTo>
                <a:lnTo>
                  <a:pt x="12395" y="449478"/>
                </a:lnTo>
                <a:lnTo>
                  <a:pt x="9131" y="447789"/>
                </a:lnTo>
                <a:lnTo>
                  <a:pt x="6400" y="451104"/>
                </a:lnTo>
                <a:lnTo>
                  <a:pt x="5651" y="453732"/>
                </a:lnTo>
                <a:lnTo>
                  <a:pt x="8763" y="455879"/>
                </a:lnTo>
                <a:lnTo>
                  <a:pt x="9461" y="456361"/>
                </a:lnTo>
                <a:lnTo>
                  <a:pt x="11938" y="455574"/>
                </a:lnTo>
                <a:lnTo>
                  <a:pt x="14681" y="451205"/>
                </a:lnTo>
                <a:close/>
              </a:path>
              <a:path w="175895" h="520064">
                <a:moveTo>
                  <a:pt x="17754" y="214185"/>
                </a:moveTo>
                <a:lnTo>
                  <a:pt x="17272" y="213626"/>
                </a:lnTo>
                <a:lnTo>
                  <a:pt x="16840" y="212686"/>
                </a:lnTo>
                <a:lnTo>
                  <a:pt x="16281" y="212598"/>
                </a:lnTo>
                <a:lnTo>
                  <a:pt x="15506" y="212471"/>
                </a:lnTo>
                <a:lnTo>
                  <a:pt x="14630" y="212991"/>
                </a:lnTo>
                <a:lnTo>
                  <a:pt x="12865" y="213487"/>
                </a:lnTo>
                <a:lnTo>
                  <a:pt x="14312" y="214757"/>
                </a:lnTo>
                <a:lnTo>
                  <a:pt x="14986" y="215823"/>
                </a:lnTo>
                <a:lnTo>
                  <a:pt x="15684" y="215836"/>
                </a:lnTo>
                <a:lnTo>
                  <a:pt x="16370" y="215836"/>
                </a:lnTo>
                <a:lnTo>
                  <a:pt x="17068" y="214782"/>
                </a:lnTo>
                <a:lnTo>
                  <a:pt x="17754" y="214185"/>
                </a:lnTo>
                <a:close/>
              </a:path>
              <a:path w="175895" h="520064">
                <a:moveTo>
                  <a:pt x="20878" y="254215"/>
                </a:moveTo>
                <a:lnTo>
                  <a:pt x="20040" y="252539"/>
                </a:lnTo>
                <a:lnTo>
                  <a:pt x="19278" y="251015"/>
                </a:lnTo>
                <a:lnTo>
                  <a:pt x="17208" y="246913"/>
                </a:lnTo>
                <a:lnTo>
                  <a:pt x="17208" y="252539"/>
                </a:lnTo>
                <a:lnTo>
                  <a:pt x="16700" y="252844"/>
                </a:lnTo>
                <a:lnTo>
                  <a:pt x="15824" y="252539"/>
                </a:lnTo>
                <a:lnTo>
                  <a:pt x="17208" y="252539"/>
                </a:lnTo>
                <a:lnTo>
                  <a:pt x="17208" y="246913"/>
                </a:lnTo>
                <a:lnTo>
                  <a:pt x="14795" y="242125"/>
                </a:lnTo>
                <a:lnTo>
                  <a:pt x="14579" y="242125"/>
                </a:lnTo>
                <a:lnTo>
                  <a:pt x="4064" y="242785"/>
                </a:lnTo>
                <a:lnTo>
                  <a:pt x="3683" y="243192"/>
                </a:lnTo>
                <a:lnTo>
                  <a:pt x="2133" y="244627"/>
                </a:lnTo>
                <a:lnTo>
                  <a:pt x="0" y="247446"/>
                </a:lnTo>
                <a:lnTo>
                  <a:pt x="0" y="253263"/>
                </a:lnTo>
                <a:lnTo>
                  <a:pt x="698" y="253263"/>
                </a:lnTo>
                <a:lnTo>
                  <a:pt x="1016" y="253403"/>
                </a:lnTo>
                <a:lnTo>
                  <a:pt x="2400" y="253263"/>
                </a:lnTo>
                <a:lnTo>
                  <a:pt x="3949" y="253263"/>
                </a:lnTo>
                <a:lnTo>
                  <a:pt x="5715" y="252539"/>
                </a:lnTo>
                <a:lnTo>
                  <a:pt x="6324" y="252539"/>
                </a:lnTo>
                <a:lnTo>
                  <a:pt x="7315" y="252209"/>
                </a:lnTo>
                <a:lnTo>
                  <a:pt x="9639" y="251015"/>
                </a:lnTo>
                <a:lnTo>
                  <a:pt x="12954" y="255016"/>
                </a:lnTo>
                <a:lnTo>
                  <a:pt x="15963" y="253263"/>
                </a:lnTo>
                <a:lnTo>
                  <a:pt x="18008" y="253263"/>
                </a:lnTo>
                <a:lnTo>
                  <a:pt x="20878" y="254215"/>
                </a:lnTo>
                <a:close/>
              </a:path>
              <a:path w="175895" h="520064">
                <a:moveTo>
                  <a:pt x="25019" y="233692"/>
                </a:moveTo>
                <a:lnTo>
                  <a:pt x="20878" y="235000"/>
                </a:lnTo>
                <a:lnTo>
                  <a:pt x="20040" y="227888"/>
                </a:lnTo>
                <a:lnTo>
                  <a:pt x="13665" y="229870"/>
                </a:lnTo>
                <a:lnTo>
                  <a:pt x="14020" y="233959"/>
                </a:lnTo>
                <a:lnTo>
                  <a:pt x="18427" y="237655"/>
                </a:lnTo>
                <a:lnTo>
                  <a:pt x="14833" y="242087"/>
                </a:lnTo>
                <a:lnTo>
                  <a:pt x="17653" y="246075"/>
                </a:lnTo>
                <a:lnTo>
                  <a:pt x="22453" y="243306"/>
                </a:lnTo>
                <a:lnTo>
                  <a:pt x="23876" y="239026"/>
                </a:lnTo>
                <a:lnTo>
                  <a:pt x="25019" y="233692"/>
                </a:lnTo>
                <a:close/>
              </a:path>
              <a:path w="175895" h="520064">
                <a:moveTo>
                  <a:pt x="28879" y="312496"/>
                </a:moveTo>
                <a:lnTo>
                  <a:pt x="28752" y="307251"/>
                </a:lnTo>
                <a:lnTo>
                  <a:pt x="24384" y="302094"/>
                </a:lnTo>
                <a:lnTo>
                  <a:pt x="16205" y="312978"/>
                </a:lnTo>
                <a:lnTo>
                  <a:pt x="16395" y="312978"/>
                </a:lnTo>
                <a:lnTo>
                  <a:pt x="17246" y="313855"/>
                </a:lnTo>
                <a:lnTo>
                  <a:pt x="12547" y="314706"/>
                </a:lnTo>
                <a:lnTo>
                  <a:pt x="9728" y="312978"/>
                </a:lnTo>
                <a:lnTo>
                  <a:pt x="13741" y="307695"/>
                </a:lnTo>
                <a:lnTo>
                  <a:pt x="7772" y="308432"/>
                </a:lnTo>
                <a:lnTo>
                  <a:pt x="7772" y="317246"/>
                </a:lnTo>
                <a:lnTo>
                  <a:pt x="11518" y="319138"/>
                </a:lnTo>
                <a:lnTo>
                  <a:pt x="5537" y="329526"/>
                </a:lnTo>
                <a:lnTo>
                  <a:pt x="13258" y="329107"/>
                </a:lnTo>
                <a:lnTo>
                  <a:pt x="14097" y="321983"/>
                </a:lnTo>
                <a:lnTo>
                  <a:pt x="24765" y="317817"/>
                </a:lnTo>
                <a:lnTo>
                  <a:pt x="27178" y="314706"/>
                </a:lnTo>
                <a:lnTo>
                  <a:pt x="28879" y="312496"/>
                </a:lnTo>
                <a:close/>
              </a:path>
              <a:path w="175895" h="520064">
                <a:moveTo>
                  <a:pt x="30340" y="468782"/>
                </a:moveTo>
                <a:lnTo>
                  <a:pt x="28740" y="464769"/>
                </a:lnTo>
                <a:lnTo>
                  <a:pt x="26060" y="463080"/>
                </a:lnTo>
                <a:lnTo>
                  <a:pt x="25450" y="463435"/>
                </a:lnTo>
                <a:lnTo>
                  <a:pt x="23672" y="464477"/>
                </a:lnTo>
                <a:lnTo>
                  <a:pt x="22428" y="466445"/>
                </a:lnTo>
                <a:lnTo>
                  <a:pt x="20066" y="469061"/>
                </a:lnTo>
                <a:lnTo>
                  <a:pt x="22936" y="470230"/>
                </a:lnTo>
                <a:lnTo>
                  <a:pt x="24549" y="471538"/>
                </a:lnTo>
                <a:lnTo>
                  <a:pt x="28562" y="470865"/>
                </a:lnTo>
                <a:lnTo>
                  <a:pt x="30340" y="468782"/>
                </a:lnTo>
                <a:close/>
              </a:path>
              <a:path w="175895" h="520064">
                <a:moveTo>
                  <a:pt x="31762" y="452742"/>
                </a:moveTo>
                <a:lnTo>
                  <a:pt x="31165" y="452564"/>
                </a:lnTo>
                <a:lnTo>
                  <a:pt x="30556" y="452399"/>
                </a:lnTo>
                <a:lnTo>
                  <a:pt x="29946" y="452221"/>
                </a:lnTo>
                <a:lnTo>
                  <a:pt x="29362" y="455117"/>
                </a:lnTo>
                <a:lnTo>
                  <a:pt x="29057" y="456552"/>
                </a:lnTo>
                <a:lnTo>
                  <a:pt x="29514" y="456666"/>
                </a:lnTo>
                <a:lnTo>
                  <a:pt x="29972" y="456793"/>
                </a:lnTo>
                <a:lnTo>
                  <a:pt x="30429" y="456907"/>
                </a:lnTo>
                <a:lnTo>
                  <a:pt x="31762" y="452742"/>
                </a:lnTo>
                <a:close/>
              </a:path>
              <a:path w="175895" h="520064">
                <a:moveTo>
                  <a:pt x="31915" y="431507"/>
                </a:moveTo>
                <a:lnTo>
                  <a:pt x="31076" y="428218"/>
                </a:lnTo>
                <a:lnTo>
                  <a:pt x="30060" y="426631"/>
                </a:lnTo>
                <a:lnTo>
                  <a:pt x="28448" y="425132"/>
                </a:lnTo>
                <a:lnTo>
                  <a:pt x="25882" y="425983"/>
                </a:lnTo>
                <a:lnTo>
                  <a:pt x="25273" y="428510"/>
                </a:lnTo>
                <a:lnTo>
                  <a:pt x="24828" y="430987"/>
                </a:lnTo>
                <a:lnTo>
                  <a:pt x="26631" y="434035"/>
                </a:lnTo>
                <a:lnTo>
                  <a:pt x="29070" y="434708"/>
                </a:lnTo>
                <a:lnTo>
                  <a:pt x="31584" y="436206"/>
                </a:lnTo>
                <a:lnTo>
                  <a:pt x="31584" y="433412"/>
                </a:lnTo>
                <a:lnTo>
                  <a:pt x="31915" y="431507"/>
                </a:lnTo>
                <a:close/>
              </a:path>
              <a:path w="175895" h="520064">
                <a:moveTo>
                  <a:pt x="32677" y="201218"/>
                </a:moveTo>
                <a:lnTo>
                  <a:pt x="30746" y="199059"/>
                </a:lnTo>
                <a:lnTo>
                  <a:pt x="28714" y="199580"/>
                </a:lnTo>
                <a:lnTo>
                  <a:pt x="27533" y="201015"/>
                </a:lnTo>
                <a:lnTo>
                  <a:pt x="25577" y="202539"/>
                </a:lnTo>
                <a:lnTo>
                  <a:pt x="27571" y="203860"/>
                </a:lnTo>
                <a:lnTo>
                  <a:pt x="28841" y="205359"/>
                </a:lnTo>
                <a:lnTo>
                  <a:pt x="29870" y="205206"/>
                </a:lnTo>
                <a:lnTo>
                  <a:pt x="30988" y="205028"/>
                </a:lnTo>
                <a:lnTo>
                  <a:pt x="32588" y="203352"/>
                </a:lnTo>
                <a:lnTo>
                  <a:pt x="32677" y="201218"/>
                </a:lnTo>
                <a:close/>
              </a:path>
              <a:path w="175895" h="520064">
                <a:moveTo>
                  <a:pt x="36461" y="233794"/>
                </a:moveTo>
                <a:lnTo>
                  <a:pt x="36055" y="228815"/>
                </a:lnTo>
                <a:lnTo>
                  <a:pt x="34937" y="224891"/>
                </a:lnTo>
                <a:lnTo>
                  <a:pt x="34074" y="220840"/>
                </a:lnTo>
                <a:lnTo>
                  <a:pt x="31978" y="222313"/>
                </a:lnTo>
                <a:lnTo>
                  <a:pt x="30797" y="223177"/>
                </a:lnTo>
                <a:lnTo>
                  <a:pt x="29578" y="223977"/>
                </a:lnTo>
                <a:lnTo>
                  <a:pt x="29438" y="224066"/>
                </a:lnTo>
                <a:lnTo>
                  <a:pt x="28943" y="223697"/>
                </a:lnTo>
                <a:lnTo>
                  <a:pt x="27838" y="224777"/>
                </a:lnTo>
                <a:lnTo>
                  <a:pt x="26327" y="225679"/>
                </a:lnTo>
                <a:lnTo>
                  <a:pt x="25552" y="228663"/>
                </a:lnTo>
                <a:lnTo>
                  <a:pt x="31343" y="236461"/>
                </a:lnTo>
                <a:lnTo>
                  <a:pt x="34048" y="235331"/>
                </a:lnTo>
                <a:lnTo>
                  <a:pt x="36461" y="233794"/>
                </a:lnTo>
                <a:close/>
              </a:path>
              <a:path w="175895" h="520064">
                <a:moveTo>
                  <a:pt x="36474" y="475856"/>
                </a:moveTo>
                <a:lnTo>
                  <a:pt x="35763" y="474954"/>
                </a:lnTo>
                <a:lnTo>
                  <a:pt x="34366" y="473151"/>
                </a:lnTo>
                <a:lnTo>
                  <a:pt x="31635" y="475411"/>
                </a:lnTo>
                <a:lnTo>
                  <a:pt x="32753" y="476338"/>
                </a:lnTo>
                <a:lnTo>
                  <a:pt x="33464" y="477380"/>
                </a:lnTo>
                <a:lnTo>
                  <a:pt x="34175" y="477367"/>
                </a:lnTo>
                <a:lnTo>
                  <a:pt x="34937" y="477367"/>
                </a:lnTo>
                <a:lnTo>
                  <a:pt x="35712" y="476402"/>
                </a:lnTo>
                <a:lnTo>
                  <a:pt x="36474" y="475856"/>
                </a:lnTo>
                <a:close/>
              </a:path>
              <a:path w="175895" h="520064">
                <a:moveTo>
                  <a:pt x="40830" y="514896"/>
                </a:moveTo>
                <a:lnTo>
                  <a:pt x="39331" y="513791"/>
                </a:lnTo>
                <a:lnTo>
                  <a:pt x="38519" y="513778"/>
                </a:lnTo>
                <a:lnTo>
                  <a:pt x="37833" y="513765"/>
                </a:lnTo>
                <a:lnTo>
                  <a:pt x="36525" y="515035"/>
                </a:lnTo>
                <a:lnTo>
                  <a:pt x="36715" y="516674"/>
                </a:lnTo>
                <a:lnTo>
                  <a:pt x="37642" y="517639"/>
                </a:lnTo>
                <a:lnTo>
                  <a:pt x="38722" y="519493"/>
                </a:lnTo>
                <a:lnTo>
                  <a:pt x="39776" y="517550"/>
                </a:lnTo>
                <a:lnTo>
                  <a:pt x="40678" y="516521"/>
                </a:lnTo>
                <a:lnTo>
                  <a:pt x="40792" y="515404"/>
                </a:lnTo>
                <a:lnTo>
                  <a:pt x="40830" y="514896"/>
                </a:lnTo>
                <a:close/>
              </a:path>
              <a:path w="175895" h="520064">
                <a:moveTo>
                  <a:pt x="42468" y="215569"/>
                </a:moveTo>
                <a:lnTo>
                  <a:pt x="39903" y="206933"/>
                </a:lnTo>
                <a:lnTo>
                  <a:pt x="35090" y="217436"/>
                </a:lnTo>
                <a:lnTo>
                  <a:pt x="36220" y="218782"/>
                </a:lnTo>
                <a:lnTo>
                  <a:pt x="42468" y="215569"/>
                </a:lnTo>
                <a:close/>
              </a:path>
              <a:path w="175895" h="520064">
                <a:moveTo>
                  <a:pt x="43383" y="330619"/>
                </a:moveTo>
                <a:lnTo>
                  <a:pt x="41224" y="323430"/>
                </a:lnTo>
                <a:lnTo>
                  <a:pt x="39319" y="319087"/>
                </a:lnTo>
                <a:lnTo>
                  <a:pt x="37299" y="313778"/>
                </a:lnTo>
                <a:lnTo>
                  <a:pt x="30962" y="318782"/>
                </a:lnTo>
                <a:lnTo>
                  <a:pt x="25107" y="318033"/>
                </a:lnTo>
                <a:lnTo>
                  <a:pt x="27101" y="319900"/>
                </a:lnTo>
                <a:lnTo>
                  <a:pt x="29565" y="321830"/>
                </a:lnTo>
                <a:lnTo>
                  <a:pt x="31432" y="322516"/>
                </a:lnTo>
                <a:lnTo>
                  <a:pt x="32448" y="323862"/>
                </a:lnTo>
                <a:lnTo>
                  <a:pt x="34683" y="326821"/>
                </a:lnTo>
                <a:lnTo>
                  <a:pt x="36512" y="330073"/>
                </a:lnTo>
                <a:lnTo>
                  <a:pt x="38354" y="332955"/>
                </a:lnTo>
                <a:lnTo>
                  <a:pt x="42100" y="332676"/>
                </a:lnTo>
                <a:lnTo>
                  <a:pt x="43383" y="330619"/>
                </a:lnTo>
                <a:close/>
              </a:path>
              <a:path w="175895" h="520064">
                <a:moveTo>
                  <a:pt x="47345" y="378269"/>
                </a:moveTo>
                <a:lnTo>
                  <a:pt x="46443" y="373799"/>
                </a:lnTo>
                <a:lnTo>
                  <a:pt x="44399" y="372795"/>
                </a:lnTo>
                <a:lnTo>
                  <a:pt x="38684" y="373672"/>
                </a:lnTo>
                <a:lnTo>
                  <a:pt x="37363" y="375932"/>
                </a:lnTo>
                <a:lnTo>
                  <a:pt x="38201" y="379857"/>
                </a:lnTo>
                <a:lnTo>
                  <a:pt x="40246" y="381520"/>
                </a:lnTo>
                <a:lnTo>
                  <a:pt x="41910" y="382155"/>
                </a:lnTo>
                <a:lnTo>
                  <a:pt x="43370" y="382714"/>
                </a:lnTo>
                <a:lnTo>
                  <a:pt x="45313" y="382041"/>
                </a:lnTo>
                <a:lnTo>
                  <a:pt x="47053" y="381850"/>
                </a:lnTo>
                <a:lnTo>
                  <a:pt x="47078" y="380085"/>
                </a:lnTo>
                <a:lnTo>
                  <a:pt x="47345" y="378269"/>
                </a:lnTo>
                <a:close/>
              </a:path>
              <a:path w="175895" h="520064">
                <a:moveTo>
                  <a:pt x="51320" y="347814"/>
                </a:moveTo>
                <a:lnTo>
                  <a:pt x="50825" y="341528"/>
                </a:lnTo>
                <a:lnTo>
                  <a:pt x="48361" y="339966"/>
                </a:lnTo>
                <a:lnTo>
                  <a:pt x="46964" y="338315"/>
                </a:lnTo>
                <a:lnTo>
                  <a:pt x="44386" y="339496"/>
                </a:lnTo>
                <a:lnTo>
                  <a:pt x="45732" y="355955"/>
                </a:lnTo>
                <a:lnTo>
                  <a:pt x="50507" y="352399"/>
                </a:lnTo>
                <a:lnTo>
                  <a:pt x="51320" y="347814"/>
                </a:lnTo>
                <a:close/>
              </a:path>
              <a:path w="175895" h="520064">
                <a:moveTo>
                  <a:pt x="51904" y="225602"/>
                </a:moveTo>
                <a:lnTo>
                  <a:pt x="38341" y="220764"/>
                </a:lnTo>
                <a:lnTo>
                  <a:pt x="40970" y="232054"/>
                </a:lnTo>
                <a:lnTo>
                  <a:pt x="43116" y="233921"/>
                </a:lnTo>
                <a:lnTo>
                  <a:pt x="51904" y="234175"/>
                </a:lnTo>
                <a:lnTo>
                  <a:pt x="51904" y="225602"/>
                </a:lnTo>
                <a:close/>
              </a:path>
              <a:path w="175895" h="520064">
                <a:moveTo>
                  <a:pt x="53111" y="332854"/>
                </a:moveTo>
                <a:lnTo>
                  <a:pt x="51828" y="327533"/>
                </a:lnTo>
                <a:lnTo>
                  <a:pt x="50457" y="325297"/>
                </a:lnTo>
                <a:lnTo>
                  <a:pt x="49441" y="322961"/>
                </a:lnTo>
                <a:lnTo>
                  <a:pt x="47421" y="322922"/>
                </a:lnTo>
                <a:lnTo>
                  <a:pt x="46418" y="325247"/>
                </a:lnTo>
                <a:lnTo>
                  <a:pt x="44602" y="327609"/>
                </a:lnTo>
                <a:lnTo>
                  <a:pt x="44729" y="331660"/>
                </a:lnTo>
                <a:lnTo>
                  <a:pt x="47002" y="334594"/>
                </a:lnTo>
                <a:lnTo>
                  <a:pt x="50914" y="335102"/>
                </a:lnTo>
                <a:lnTo>
                  <a:pt x="53111" y="332854"/>
                </a:lnTo>
                <a:close/>
              </a:path>
              <a:path w="175895" h="520064">
                <a:moveTo>
                  <a:pt x="53492" y="360972"/>
                </a:moveTo>
                <a:lnTo>
                  <a:pt x="44119" y="358190"/>
                </a:lnTo>
                <a:lnTo>
                  <a:pt x="43205" y="359841"/>
                </a:lnTo>
                <a:lnTo>
                  <a:pt x="50965" y="365455"/>
                </a:lnTo>
                <a:lnTo>
                  <a:pt x="53492" y="360972"/>
                </a:lnTo>
                <a:close/>
              </a:path>
              <a:path w="175895" h="520064">
                <a:moveTo>
                  <a:pt x="54914" y="320484"/>
                </a:moveTo>
                <a:lnTo>
                  <a:pt x="54305" y="320268"/>
                </a:lnTo>
                <a:lnTo>
                  <a:pt x="53682" y="320065"/>
                </a:lnTo>
                <a:lnTo>
                  <a:pt x="53060" y="319849"/>
                </a:lnTo>
                <a:lnTo>
                  <a:pt x="52425" y="322224"/>
                </a:lnTo>
                <a:lnTo>
                  <a:pt x="52095" y="323405"/>
                </a:lnTo>
                <a:lnTo>
                  <a:pt x="52539" y="323557"/>
                </a:lnTo>
                <a:lnTo>
                  <a:pt x="52971" y="323723"/>
                </a:lnTo>
                <a:lnTo>
                  <a:pt x="53403" y="323875"/>
                </a:lnTo>
                <a:lnTo>
                  <a:pt x="53911" y="322745"/>
                </a:lnTo>
                <a:lnTo>
                  <a:pt x="54406" y="321614"/>
                </a:lnTo>
                <a:lnTo>
                  <a:pt x="54914" y="320484"/>
                </a:lnTo>
                <a:close/>
              </a:path>
              <a:path w="175895" h="520064">
                <a:moveTo>
                  <a:pt x="56197" y="378637"/>
                </a:moveTo>
                <a:lnTo>
                  <a:pt x="51079" y="373926"/>
                </a:lnTo>
                <a:lnTo>
                  <a:pt x="49872" y="379742"/>
                </a:lnTo>
                <a:lnTo>
                  <a:pt x="47269" y="381876"/>
                </a:lnTo>
                <a:lnTo>
                  <a:pt x="52146" y="386461"/>
                </a:lnTo>
                <a:lnTo>
                  <a:pt x="53606" y="385914"/>
                </a:lnTo>
                <a:lnTo>
                  <a:pt x="56197" y="378637"/>
                </a:lnTo>
                <a:close/>
              </a:path>
              <a:path w="175895" h="520064">
                <a:moveTo>
                  <a:pt x="65582" y="164134"/>
                </a:moveTo>
                <a:lnTo>
                  <a:pt x="55448" y="167246"/>
                </a:lnTo>
                <a:lnTo>
                  <a:pt x="56540" y="173050"/>
                </a:lnTo>
                <a:lnTo>
                  <a:pt x="61150" y="172885"/>
                </a:lnTo>
                <a:lnTo>
                  <a:pt x="65582" y="173050"/>
                </a:lnTo>
                <a:lnTo>
                  <a:pt x="65582" y="164134"/>
                </a:lnTo>
                <a:close/>
              </a:path>
              <a:path w="175895" h="520064">
                <a:moveTo>
                  <a:pt x="65811" y="173050"/>
                </a:moveTo>
                <a:lnTo>
                  <a:pt x="65659" y="173050"/>
                </a:lnTo>
                <a:lnTo>
                  <a:pt x="65544" y="173266"/>
                </a:lnTo>
                <a:lnTo>
                  <a:pt x="65811" y="173050"/>
                </a:lnTo>
                <a:close/>
              </a:path>
              <a:path w="175895" h="520064">
                <a:moveTo>
                  <a:pt x="69545" y="365429"/>
                </a:moveTo>
                <a:lnTo>
                  <a:pt x="69049" y="364705"/>
                </a:lnTo>
                <a:lnTo>
                  <a:pt x="68834" y="364286"/>
                </a:lnTo>
                <a:lnTo>
                  <a:pt x="67906" y="364807"/>
                </a:lnTo>
                <a:lnTo>
                  <a:pt x="66992" y="365340"/>
                </a:lnTo>
                <a:lnTo>
                  <a:pt x="66065" y="365861"/>
                </a:lnTo>
                <a:lnTo>
                  <a:pt x="66446" y="366318"/>
                </a:lnTo>
                <a:lnTo>
                  <a:pt x="66814" y="366788"/>
                </a:lnTo>
                <a:lnTo>
                  <a:pt x="67183" y="367245"/>
                </a:lnTo>
                <a:lnTo>
                  <a:pt x="67945" y="366687"/>
                </a:lnTo>
                <a:lnTo>
                  <a:pt x="68757" y="366166"/>
                </a:lnTo>
                <a:lnTo>
                  <a:pt x="69443" y="365518"/>
                </a:lnTo>
                <a:close/>
              </a:path>
              <a:path w="175895" h="520064">
                <a:moveTo>
                  <a:pt x="75641" y="152958"/>
                </a:moveTo>
                <a:lnTo>
                  <a:pt x="67741" y="150571"/>
                </a:lnTo>
                <a:lnTo>
                  <a:pt x="65024" y="155930"/>
                </a:lnTo>
                <a:lnTo>
                  <a:pt x="66509" y="157949"/>
                </a:lnTo>
                <a:lnTo>
                  <a:pt x="73533" y="158432"/>
                </a:lnTo>
                <a:lnTo>
                  <a:pt x="75641" y="152958"/>
                </a:lnTo>
                <a:close/>
              </a:path>
              <a:path w="175895" h="520064">
                <a:moveTo>
                  <a:pt x="77406" y="315429"/>
                </a:moveTo>
                <a:lnTo>
                  <a:pt x="76415" y="313309"/>
                </a:lnTo>
                <a:lnTo>
                  <a:pt x="75653" y="309283"/>
                </a:lnTo>
                <a:lnTo>
                  <a:pt x="72694" y="312381"/>
                </a:lnTo>
                <a:lnTo>
                  <a:pt x="70370" y="313969"/>
                </a:lnTo>
                <a:lnTo>
                  <a:pt x="68592" y="317741"/>
                </a:lnTo>
                <a:lnTo>
                  <a:pt x="69291" y="320230"/>
                </a:lnTo>
                <a:lnTo>
                  <a:pt x="70167" y="322707"/>
                </a:lnTo>
                <a:lnTo>
                  <a:pt x="72923" y="323265"/>
                </a:lnTo>
                <a:lnTo>
                  <a:pt x="73406" y="322770"/>
                </a:lnTo>
                <a:lnTo>
                  <a:pt x="74930" y="321195"/>
                </a:lnTo>
                <a:lnTo>
                  <a:pt x="76479" y="319252"/>
                </a:lnTo>
                <a:lnTo>
                  <a:pt x="77406" y="315429"/>
                </a:lnTo>
                <a:close/>
              </a:path>
              <a:path w="175895" h="520064">
                <a:moveTo>
                  <a:pt x="77698" y="191185"/>
                </a:moveTo>
                <a:lnTo>
                  <a:pt x="74269" y="189598"/>
                </a:lnTo>
                <a:lnTo>
                  <a:pt x="72351" y="186651"/>
                </a:lnTo>
                <a:lnTo>
                  <a:pt x="72364" y="178727"/>
                </a:lnTo>
                <a:lnTo>
                  <a:pt x="72136" y="176326"/>
                </a:lnTo>
                <a:lnTo>
                  <a:pt x="72009" y="175018"/>
                </a:lnTo>
                <a:lnTo>
                  <a:pt x="71742" y="169875"/>
                </a:lnTo>
                <a:lnTo>
                  <a:pt x="65582" y="173266"/>
                </a:lnTo>
                <a:lnTo>
                  <a:pt x="65443" y="173266"/>
                </a:lnTo>
                <a:lnTo>
                  <a:pt x="60121" y="176326"/>
                </a:lnTo>
                <a:lnTo>
                  <a:pt x="64249" y="181927"/>
                </a:lnTo>
                <a:lnTo>
                  <a:pt x="62687" y="186651"/>
                </a:lnTo>
                <a:lnTo>
                  <a:pt x="55765" y="183984"/>
                </a:lnTo>
                <a:lnTo>
                  <a:pt x="58407" y="195859"/>
                </a:lnTo>
                <a:lnTo>
                  <a:pt x="58534" y="196380"/>
                </a:lnTo>
                <a:lnTo>
                  <a:pt x="58648" y="196900"/>
                </a:lnTo>
                <a:lnTo>
                  <a:pt x="58254" y="196900"/>
                </a:lnTo>
                <a:lnTo>
                  <a:pt x="56857" y="197091"/>
                </a:lnTo>
                <a:lnTo>
                  <a:pt x="54927" y="196900"/>
                </a:lnTo>
                <a:lnTo>
                  <a:pt x="50495" y="199072"/>
                </a:lnTo>
                <a:lnTo>
                  <a:pt x="50457" y="199644"/>
                </a:lnTo>
                <a:lnTo>
                  <a:pt x="50355" y="201193"/>
                </a:lnTo>
                <a:lnTo>
                  <a:pt x="50292" y="202196"/>
                </a:lnTo>
                <a:lnTo>
                  <a:pt x="55587" y="205828"/>
                </a:lnTo>
                <a:lnTo>
                  <a:pt x="58470" y="207289"/>
                </a:lnTo>
                <a:lnTo>
                  <a:pt x="61226" y="208889"/>
                </a:lnTo>
                <a:lnTo>
                  <a:pt x="60706" y="210489"/>
                </a:lnTo>
                <a:lnTo>
                  <a:pt x="60020" y="212026"/>
                </a:lnTo>
                <a:lnTo>
                  <a:pt x="59817" y="213614"/>
                </a:lnTo>
                <a:lnTo>
                  <a:pt x="59766" y="213944"/>
                </a:lnTo>
                <a:lnTo>
                  <a:pt x="61988" y="215087"/>
                </a:lnTo>
                <a:lnTo>
                  <a:pt x="65062" y="212344"/>
                </a:lnTo>
                <a:lnTo>
                  <a:pt x="65913" y="208889"/>
                </a:lnTo>
                <a:lnTo>
                  <a:pt x="66001" y="208534"/>
                </a:lnTo>
                <a:lnTo>
                  <a:pt x="65468" y="206044"/>
                </a:lnTo>
                <a:lnTo>
                  <a:pt x="65951" y="202196"/>
                </a:lnTo>
                <a:lnTo>
                  <a:pt x="66078" y="201193"/>
                </a:lnTo>
                <a:lnTo>
                  <a:pt x="65455" y="199644"/>
                </a:lnTo>
                <a:lnTo>
                  <a:pt x="62230" y="198208"/>
                </a:lnTo>
                <a:lnTo>
                  <a:pt x="62153" y="197091"/>
                </a:lnTo>
                <a:lnTo>
                  <a:pt x="62103" y="196380"/>
                </a:lnTo>
                <a:lnTo>
                  <a:pt x="61531" y="194894"/>
                </a:lnTo>
                <a:lnTo>
                  <a:pt x="64947" y="195859"/>
                </a:lnTo>
                <a:lnTo>
                  <a:pt x="68021" y="197739"/>
                </a:lnTo>
                <a:lnTo>
                  <a:pt x="73037" y="196583"/>
                </a:lnTo>
                <a:lnTo>
                  <a:pt x="74129" y="194894"/>
                </a:lnTo>
                <a:lnTo>
                  <a:pt x="74993" y="193573"/>
                </a:lnTo>
                <a:lnTo>
                  <a:pt x="77698" y="191185"/>
                </a:lnTo>
                <a:close/>
              </a:path>
              <a:path w="175895" h="520064">
                <a:moveTo>
                  <a:pt x="78917" y="46799"/>
                </a:moveTo>
                <a:lnTo>
                  <a:pt x="74168" y="46393"/>
                </a:lnTo>
                <a:lnTo>
                  <a:pt x="71183" y="49212"/>
                </a:lnTo>
                <a:lnTo>
                  <a:pt x="72313" y="52616"/>
                </a:lnTo>
                <a:lnTo>
                  <a:pt x="72517" y="53238"/>
                </a:lnTo>
                <a:lnTo>
                  <a:pt x="73380" y="54076"/>
                </a:lnTo>
                <a:lnTo>
                  <a:pt x="74841" y="54025"/>
                </a:lnTo>
                <a:lnTo>
                  <a:pt x="76212" y="53644"/>
                </a:lnTo>
                <a:lnTo>
                  <a:pt x="77533" y="51219"/>
                </a:lnTo>
                <a:lnTo>
                  <a:pt x="78041" y="49225"/>
                </a:lnTo>
                <a:lnTo>
                  <a:pt x="78917" y="46799"/>
                </a:lnTo>
                <a:close/>
              </a:path>
              <a:path w="175895" h="520064">
                <a:moveTo>
                  <a:pt x="80149" y="348767"/>
                </a:moveTo>
                <a:lnTo>
                  <a:pt x="78232" y="348094"/>
                </a:lnTo>
                <a:lnTo>
                  <a:pt x="76238" y="346849"/>
                </a:lnTo>
                <a:lnTo>
                  <a:pt x="74409" y="347052"/>
                </a:lnTo>
                <a:lnTo>
                  <a:pt x="70866" y="347433"/>
                </a:lnTo>
                <a:lnTo>
                  <a:pt x="69697" y="349923"/>
                </a:lnTo>
                <a:lnTo>
                  <a:pt x="70853" y="353796"/>
                </a:lnTo>
                <a:lnTo>
                  <a:pt x="75425" y="354571"/>
                </a:lnTo>
                <a:lnTo>
                  <a:pt x="78409" y="352894"/>
                </a:lnTo>
                <a:lnTo>
                  <a:pt x="80149" y="348767"/>
                </a:lnTo>
                <a:close/>
              </a:path>
              <a:path w="175895" h="520064">
                <a:moveTo>
                  <a:pt x="81089" y="34213"/>
                </a:moveTo>
                <a:lnTo>
                  <a:pt x="75907" y="32613"/>
                </a:lnTo>
                <a:lnTo>
                  <a:pt x="74980" y="36309"/>
                </a:lnTo>
                <a:lnTo>
                  <a:pt x="73914" y="39878"/>
                </a:lnTo>
                <a:lnTo>
                  <a:pt x="80556" y="40246"/>
                </a:lnTo>
                <a:lnTo>
                  <a:pt x="81089" y="34213"/>
                </a:lnTo>
                <a:close/>
              </a:path>
              <a:path w="175895" h="520064">
                <a:moveTo>
                  <a:pt x="83439" y="332765"/>
                </a:moveTo>
                <a:lnTo>
                  <a:pt x="77711" y="329666"/>
                </a:lnTo>
                <a:lnTo>
                  <a:pt x="75031" y="334022"/>
                </a:lnTo>
                <a:lnTo>
                  <a:pt x="80987" y="338696"/>
                </a:lnTo>
                <a:lnTo>
                  <a:pt x="83439" y="332765"/>
                </a:lnTo>
                <a:close/>
              </a:path>
              <a:path w="175895" h="520064">
                <a:moveTo>
                  <a:pt x="85763" y="44488"/>
                </a:moveTo>
                <a:lnTo>
                  <a:pt x="85356" y="43218"/>
                </a:lnTo>
                <a:lnTo>
                  <a:pt x="84302" y="42316"/>
                </a:lnTo>
                <a:lnTo>
                  <a:pt x="83502" y="42214"/>
                </a:lnTo>
                <a:lnTo>
                  <a:pt x="82613" y="42087"/>
                </a:lnTo>
                <a:lnTo>
                  <a:pt x="81610" y="42811"/>
                </a:lnTo>
                <a:lnTo>
                  <a:pt x="79273" y="43675"/>
                </a:lnTo>
                <a:lnTo>
                  <a:pt x="82448" y="45262"/>
                </a:lnTo>
                <a:lnTo>
                  <a:pt x="83350" y="46101"/>
                </a:lnTo>
                <a:lnTo>
                  <a:pt x="84086" y="45974"/>
                </a:lnTo>
                <a:lnTo>
                  <a:pt x="84734" y="45859"/>
                </a:lnTo>
                <a:lnTo>
                  <a:pt x="85763" y="44488"/>
                </a:lnTo>
                <a:close/>
              </a:path>
              <a:path w="175895" h="520064">
                <a:moveTo>
                  <a:pt x="88900" y="118440"/>
                </a:moveTo>
                <a:lnTo>
                  <a:pt x="82245" y="120154"/>
                </a:lnTo>
                <a:lnTo>
                  <a:pt x="85483" y="114134"/>
                </a:lnTo>
                <a:lnTo>
                  <a:pt x="80225" y="111671"/>
                </a:lnTo>
                <a:lnTo>
                  <a:pt x="76047" y="120662"/>
                </a:lnTo>
                <a:lnTo>
                  <a:pt x="79451" y="126720"/>
                </a:lnTo>
                <a:lnTo>
                  <a:pt x="88900" y="125958"/>
                </a:lnTo>
                <a:lnTo>
                  <a:pt x="88900" y="120154"/>
                </a:lnTo>
                <a:lnTo>
                  <a:pt x="88900" y="118440"/>
                </a:lnTo>
                <a:close/>
              </a:path>
              <a:path w="175895" h="520064">
                <a:moveTo>
                  <a:pt x="89306" y="312724"/>
                </a:moveTo>
                <a:lnTo>
                  <a:pt x="87249" y="304838"/>
                </a:lnTo>
                <a:lnTo>
                  <a:pt x="82384" y="306425"/>
                </a:lnTo>
                <a:lnTo>
                  <a:pt x="78994" y="308267"/>
                </a:lnTo>
                <a:lnTo>
                  <a:pt x="80352" y="315023"/>
                </a:lnTo>
                <a:lnTo>
                  <a:pt x="89306" y="312724"/>
                </a:lnTo>
                <a:close/>
              </a:path>
              <a:path w="175895" h="520064">
                <a:moveTo>
                  <a:pt x="89992" y="139382"/>
                </a:moveTo>
                <a:lnTo>
                  <a:pt x="83769" y="133794"/>
                </a:lnTo>
                <a:lnTo>
                  <a:pt x="88760" y="131660"/>
                </a:lnTo>
                <a:lnTo>
                  <a:pt x="88125" y="129184"/>
                </a:lnTo>
                <a:lnTo>
                  <a:pt x="86906" y="128498"/>
                </a:lnTo>
                <a:lnTo>
                  <a:pt x="82080" y="129222"/>
                </a:lnTo>
                <a:lnTo>
                  <a:pt x="78435" y="128689"/>
                </a:lnTo>
                <a:lnTo>
                  <a:pt x="75552" y="122682"/>
                </a:lnTo>
                <a:lnTo>
                  <a:pt x="72428" y="124358"/>
                </a:lnTo>
                <a:lnTo>
                  <a:pt x="68859" y="124955"/>
                </a:lnTo>
                <a:lnTo>
                  <a:pt x="68948" y="126326"/>
                </a:lnTo>
                <a:lnTo>
                  <a:pt x="68630" y="127685"/>
                </a:lnTo>
                <a:lnTo>
                  <a:pt x="69164" y="128320"/>
                </a:lnTo>
                <a:lnTo>
                  <a:pt x="70358" y="129743"/>
                </a:lnTo>
                <a:lnTo>
                  <a:pt x="73342" y="130327"/>
                </a:lnTo>
                <a:lnTo>
                  <a:pt x="70091" y="133400"/>
                </a:lnTo>
                <a:lnTo>
                  <a:pt x="69989" y="134569"/>
                </a:lnTo>
                <a:lnTo>
                  <a:pt x="71234" y="138874"/>
                </a:lnTo>
                <a:lnTo>
                  <a:pt x="73812" y="142684"/>
                </a:lnTo>
                <a:lnTo>
                  <a:pt x="81343" y="141122"/>
                </a:lnTo>
                <a:lnTo>
                  <a:pt x="86728" y="147701"/>
                </a:lnTo>
                <a:lnTo>
                  <a:pt x="89992" y="139382"/>
                </a:lnTo>
                <a:close/>
              </a:path>
              <a:path w="175895" h="520064">
                <a:moveTo>
                  <a:pt x="90297" y="344436"/>
                </a:moveTo>
                <a:lnTo>
                  <a:pt x="83108" y="342328"/>
                </a:lnTo>
                <a:lnTo>
                  <a:pt x="80441" y="348665"/>
                </a:lnTo>
                <a:lnTo>
                  <a:pt x="82016" y="348716"/>
                </a:lnTo>
                <a:lnTo>
                  <a:pt x="83540" y="345706"/>
                </a:lnTo>
                <a:lnTo>
                  <a:pt x="85458" y="348907"/>
                </a:lnTo>
                <a:lnTo>
                  <a:pt x="86283" y="350291"/>
                </a:lnTo>
                <a:lnTo>
                  <a:pt x="87236" y="349719"/>
                </a:lnTo>
                <a:lnTo>
                  <a:pt x="90297" y="344436"/>
                </a:lnTo>
                <a:close/>
              </a:path>
              <a:path w="175895" h="520064">
                <a:moveTo>
                  <a:pt x="90424" y="101066"/>
                </a:moveTo>
                <a:lnTo>
                  <a:pt x="81445" y="94475"/>
                </a:lnTo>
                <a:lnTo>
                  <a:pt x="78282" y="102717"/>
                </a:lnTo>
                <a:lnTo>
                  <a:pt x="82715" y="106426"/>
                </a:lnTo>
                <a:lnTo>
                  <a:pt x="90424" y="101066"/>
                </a:lnTo>
                <a:close/>
              </a:path>
              <a:path w="175895" h="520064">
                <a:moveTo>
                  <a:pt x="96888" y="338048"/>
                </a:moveTo>
                <a:lnTo>
                  <a:pt x="96647" y="336029"/>
                </a:lnTo>
                <a:lnTo>
                  <a:pt x="96240" y="335000"/>
                </a:lnTo>
                <a:lnTo>
                  <a:pt x="96088" y="334606"/>
                </a:lnTo>
                <a:lnTo>
                  <a:pt x="94132" y="334365"/>
                </a:lnTo>
                <a:lnTo>
                  <a:pt x="92024" y="336054"/>
                </a:lnTo>
                <a:lnTo>
                  <a:pt x="90741" y="337680"/>
                </a:lnTo>
                <a:lnTo>
                  <a:pt x="89357" y="339153"/>
                </a:lnTo>
                <a:lnTo>
                  <a:pt x="89992" y="340309"/>
                </a:lnTo>
                <a:lnTo>
                  <a:pt x="90322" y="340880"/>
                </a:lnTo>
                <a:lnTo>
                  <a:pt x="92367" y="340093"/>
                </a:lnTo>
                <a:lnTo>
                  <a:pt x="94538" y="339496"/>
                </a:lnTo>
                <a:lnTo>
                  <a:pt x="96888" y="338048"/>
                </a:lnTo>
                <a:close/>
              </a:path>
              <a:path w="175895" h="520064">
                <a:moveTo>
                  <a:pt x="102108" y="62077"/>
                </a:moveTo>
                <a:lnTo>
                  <a:pt x="96456" y="60871"/>
                </a:lnTo>
                <a:lnTo>
                  <a:pt x="92011" y="63004"/>
                </a:lnTo>
                <a:lnTo>
                  <a:pt x="87553" y="67830"/>
                </a:lnTo>
                <a:lnTo>
                  <a:pt x="94767" y="72250"/>
                </a:lnTo>
                <a:lnTo>
                  <a:pt x="102108" y="62077"/>
                </a:lnTo>
                <a:close/>
              </a:path>
              <a:path w="175895" h="520064">
                <a:moveTo>
                  <a:pt x="102755" y="113131"/>
                </a:moveTo>
                <a:lnTo>
                  <a:pt x="102298" y="111848"/>
                </a:lnTo>
                <a:lnTo>
                  <a:pt x="96062" y="113093"/>
                </a:lnTo>
                <a:lnTo>
                  <a:pt x="97078" y="115747"/>
                </a:lnTo>
                <a:lnTo>
                  <a:pt x="102755" y="113131"/>
                </a:lnTo>
                <a:close/>
              </a:path>
              <a:path w="175895" h="520064">
                <a:moveTo>
                  <a:pt x="108267" y="161607"/>
                </a:moveTo>
                <a:lnTo>
                  <a:pt x="107924" y="152349"/>
                </a:lnTo>
                <a:lnTo>
                  <a:pt x="106591" y="147612"/>
                </a:lnTo>
                <a:lnTo>
                  <a:pt x="102031" y="145148"/>
                </a:lnTo>
                <a:lnTo>
                  <a:pt x="96608" y="148336"/>
                </a:lnTo>
                <a:lnTo>
                  <a:pt x="98513" y="152349"/>
                </a:lnTo>
                <a:lnTo>
                  <a:pt x="102336" y="157543"/>
                </a:lnTo>
                <a:lnTo>
                  <a:pt x="97370" y="155943"/>
                </a:lnTo>
                <a:lnTo>
                  <a:pt x="94094" y="155028"/>
                </a:lnTo>
                <a:lnTo>
                  <a:pt x="87198" y="152438"/>
                </a:lnTo>
                <a:lnTo>
                  <a:pt x="83350" y="158089"/>
                </a:lnTo>
                <a:lnTo>
                  <a:pt x="82346" y="154127"/>
                </a:lnTo>
                <a:lnTo>
                  <a:pt x="81686" y="151091"/>
                </a:lnTo>
                <a:lnTo>
                  <a:pt x="79082" y="142303"/>
                </a:lnTo>
                <a:lnTo>
                  <a:pt x="78524" y="142214"/>
                </a:lnTo>
                <a:lnTo>
                  <a:pt x="73710" y="147142"/>
                </a:lnTo>
                <a:lnTo>
                  <a:pt x="73317" y="147967"/>
                </a:lnTo>
                <a:lnTo>
                  <a:pt x="80492" y="156591"/>
                </a:lnTo>
                <a:lnTo>
                  <a:pt x="73609" y="158559"/>
                </a:lnTo>
                <a:lnTo>
                  <a:pt x="71704" y="162928"/>
                </a:lnTo>
                <a:lnTo>
                  <a:pt x="79184" y="162788"/>
                </a:lnTo>
                <a:lnTo>
                  <a:pt x="77901" y="172796"/>
                </a:lnTo>
                <a:lnTo>
                  <a:pt x="86423" y="172059"/>
                </a:lnTo>
                <a:lnTo>
                  <a:pt x="84810" y="174231"/>
                </a:lnTo>
                <a:lnTo>
                  <a:pt x="84340" y="175133"/>
                </a:lnTo>
                <a:lnTo>
                  <a:pt x="81559" y="177634"/>
                </a:lnTo>
                <a:lnTo>
                  <a:pt x="82283" y="179374"/>
                </a:lnTo>
                <a:lnTo>
                  <a:pt x="85217" y="180378"/>
                </a:lnTo>
                <a:lnTo>
                  <a:pt x="87909" y="178701"/>
                </a:lnTo>
                <a:lnTo>
                  <a:pt x="87528" y="169570"/>
                </a:lnTo>
                <a:lnTo>
                  <a:pt x="91262" y="166484"/>
                </a:lnTo>
                <a:lnTo>
                  <a:pt x="103670" y="165900"/>
                </a:lnTo>
                <a:lnTo>
                  <a:pt x="108267" y="161607"/>
                </a:lnTo>
                <a:close/>
              </a:path>
              <a:path w="175895" h="520064">
                <a:moveTo>
                  <a:pt x="112598" y="70294"/>
                </a:moveTo>
                <a:lnTo>
                  <a:pt x="110667" y="67119"/>
                </a:lnTo>
                <a:lnTo>
                  <a:pt x="108051" y="66421"/>
                </a:lnTo>
                <a:lnTo>
                  <a:pt x="105384" y="68719"/>
                </a:lnTo>
                <a:lnTo>
                  <a:pt x="104648" y="69354"/>
                </a:lnTo>
                <a:lnTo>
                  <a:pt x="104927" y="72796"/>
                </a:lnTo>
                <a:lnTo>
                  <a:pt x="109105" y="75577"/>
                </a:lnTo>
                <a:lnTo>
                  <a:pt x="111125" y="73482"/>
                </a:lnTo>
                <a:lnTo>
                  <a:pt x="112598" y="70294"/>
                </a:lnTo>
                <a:close/>
              </a:path>
              <a:path w="175895" h="520064">
                <a:moveTo>
                  <a:pt x="118897" y="106603"/>
                </a:moveTo>
                <a:lnTo>
                  <a:pt x="116560" y="103174"/>
                </a:lnTo>
                <a:lnTo>
                  <a:pt x="108940" y="103479"/>
                </a:lnTo>
                <a:lnTo>
                  <a:pt x="104216" y="104228"/>
                </a:lnTo>
                <a:lnTo>
                  <a:pt x="98590" y="104838"/>
                </a:lnTo>
                <a:lnTo>
                  <a:pt x="103276" y="108991"/>
                </a:lnTo>
                <a:lnTo>
                  <a:pt x="106972" y="107721"/>
                </a:lnTo>
                <a:lnTo>
                  <a:pt x="109181" y="109613"/>
                </a:lnTo>
                <a:lnTo>
                  <a:pt x="110744" y="111620"/>
                </a:lnTo>
                <a:lnTo>
                  <a:pt x="115227" y="113538"/>
                </a:lnTo>
                <a:lnTo>
                  <a:pt x="117665" y="112598"/>
                </a:lnTo>
                <a:lnTo>
                  <a:pt x="118668" y="107721"/>
                </a:lnTo>
                <a:lnTo>
                  <a:pt x="118897" y="106603"/>
                </a:lnTo>
                <a:close/>
              </a:path>
              <a:path w="175895" h="520064">
                <a:moveTo>
                  <a:pt x="121031" y="60579"/>
                </a:moveTo>
                <a:lnTo>
                  <a:pt x="120154" y="59867"/>
                </a:lnTo>
                <a:lnTo>
                  <a:pt x="119265" y="59156"/>
                </a:lnTo>
                <a:lnTo>
                  <a:pt x="118389" y="58445"/>
                </a:lnTo>
                <a:lnTo>
                  <a:pt x="117830" y="59321"/>
                </a:lnTo>
                <a:lnTo>
                  <a:pt x="117538" y="59753"/>
                </a:lnTo>
                <a:lnTo>
                  <a:pt x="118452" y="60363"/>
                </a:lnTo>
                <a:lnTo>
                  <a:pt x="119380" y="60972"/>
                </a:lnTo>
                <a:lnTo>
                  <a:pt x="120294" y="61582"/>
                </a:lnTo>
                <a:lnTo>
                  <a:pt x="121031" y="60579"/>
                </a:lnTo>
                <a:close/>
              </a:path>
              <a:path w="175895" h="520064">
                <a:moveTo>
                  <a:pt x="121627" y="70332"/>
                </a:moveTo>
                <a:lnTo>
                  <a:pt x="120408" y="69583"/>
                </a:lnTo>
                <a:lnTo>
                  <a:pt x="119253" y="68618"/>
                </a:lnTo>
                <a:lnTo>
                  <a:pt x="117462" y="68072"/>
                </a:lnTo>
                <a:lnTo>
                  <a:pt x="116573" y="69342"/>
                </a:lnTo>
                <a:lnTo>
                  <a:pt x="115239" y="70535"/>
                </a:lnTo>
                <a:lnTo>
                  <a:pt x="117195" y="71462"/>
                </a:lnTo>
                <a:lnTo>
                  <a:pt x="118414" y="72339"/>
                </a:lnTo>
                <a:lnTo>
                  <a:pt x="120256" y="72580"/>
                </a:lnTo>
                <a:lnTo>
                  <a:pt x="120980" y="71107"/>
                </a:lnTo>
                <a:lnTo>
                  <a:pt x="121627" y="70332"/>
                </a:lnTo>
                <a:close/>
              </a:path>
              <a:path w="175895" h="520064">
                <a:moveTo>
                  <a:pt x="127177" y="12014"/>
                </a:moveTo>
                <a:lnTo>
                  <a:pt x="124650" y="7848"/>
                </a:lnTo>
                <a:lnTo>
                  <a:pt x="120561" y="10223"/>
                </a:lnTo>
                <a:lnTo>
                  <a:pt x="122923" y="13703"/>
                </a:lnTo>
                <a:lnTo>
                  <a:pt x="122402" y="16535"/>
                </a:lnTo>
                <a:lnTo>
                  <a:pt x="123913" y="15087"/>
                </a:lnTo>
                <a:lnTo>
                  <a:pt x="127177" y="12014"/>
                </a:lnTo>
                <a:close/>
              </a:path>
              <a:path w="175895" h="520064">
                <a:moveTo>
                  <a:pt x="128739" y="27533"/>
                </a:moveTo>
                <a:lnTo>
                  <a:pt x="128714" y="27406"/>
                </a:lnTo>
                <a:lnTo>
                  <a:pt x="128562" y="27393"/>
                </a:lnTo>
                <a:lnTo>
                  <a:pt x="128384" y="26581"/>
                </a:lnTo>
                <a:lnTo>
                  <a:pt x="128320" y="26073"/>
                </a:lnTo>
                <a:lnTo>
                  <a:pt x="127203" y="16624"/>
                </a:lnTo>
                <a:lnTo>
                  <a:pt x="127101" y="15811"/>
                </a:lnTo>
                <a:lnTo>
                  <a:pt x="122796" y="16560"/>
                </a:lnTo>
                <a:lnTo>
                  <a:pt x="122796" y="26073"/>
                </a:lnTo>
                <a:lnTo>
                  <a:pt x="122085" y="29946"/>
                </a:lnTo>
                <a:lnTo>
                  <a:pt x="122047" y="30162"/>
                </a:lnTo>
                <a:lnTo>
                  <a:pt x="121183" y="30162"/>
                </a:lnTo>
                <a:lnTo>
                  <a:pt x="121183" y="35636"/>
                </a:lnTo>
                <a:lnTo>
                  <a:pt x="120535" y="35915"/>
                </a:lnTo>
                <a:lnTo>
                  <a:pt x="119837" y="36487"/>
                </a:lnTo>
                <a:lnTo>
                  <a:pt x="118783" y="36487"/>
                </a:lnTo>
                <a:lnTo>
                  <a:pt x="118275" y="35636"/>
                </a:lnTo>
                <a:lnTo>
                  <a:pt x="117856" y="35204"/>
                </a:lnTo>
                <a:lnTo>
                  <a:pt x="117475" y="34836"/>
                </a:lnTo>
                <a:lnTo>
                  <a:pt x="118414" y="34302"/>
                </a:lnTo>
                <a:lnTo>
                  <a:pt x="119253" y="33528"/>
                </a:lnTo>
                <a:lnTo>
                  <a:pt x="120002" y="33959"/>
                </a:lnTo>
                <a:lnTo>
                  <a:pt x="120180" y="33959"/>
                </a:lnTo>
                <a:lnTo>
                  <a:pt x="120599" y="34836"/>
                </a:lnTo>
                <a:lnTo>
                  <a:pt x="120662" y="34963"/>
                </a:lnTo>
                <a:lnTo>
                  <a:pt x="121183" y="35636"/>
                </a:lnTo>
                <a:lnTo>
                  <a:pt x="121183" y="30162"/>
                </a:lnTo>
                <a:lnTo>
                  <a:pt x="119684" y="30162"/>
                </a:lnTo>
                <a:lnTo>
                  <a:pt x="119697" y="29946"/>
                </a:lnTo>
                <a:lnTo>
                  <a:pt x="119811" y="27736"/>
                </a:lnTo>
                <a:lnTo>
                  <a:pt x="119913" y="26073"/>
                </a:lnTo>
                <a:lnTo>
                  <a:pt x="122796" y="26073"/>
                </a:lnTo>
                <a:lnTo>
                  <a:pt x="122796" y="16560"/>
                </a:lnTo>
                <a:lnTo>
                  <a:pt x="122389" y="16624"/>
                </a:lnTo>
                <a:lnTo>
                  <a:pt x="107975" y="20154"/>
                </a:lnTo>
                <a:lnTo>
                  <a:pt x="104673" y="27228"/>
                </a:lnTo>
                <a:lnTo>
                  <a:pt x="100926" y="29946"/>
                </a:lnTo>
                <a:lnTo>
                  <a:pt x="94627" y="26581"/>
                </a:lnTo>
                <a:lnTo>
                  <a:pt x="90792" y="33108"/>
                </a:lnTo>
                <a:lnTo>
                  <a:pt x="98196" y="32080"/>
                </a:lnTo>
                <a:lnTo>
                  <a:pt x="101536" y="34302"/>
                </a:lnTo>
                <a:lnTo>
                  <a:pt x="101333" y="34302"/>
                </a:lnTo>
                <a:lnTo>
                  <a:pt x="99415" y="40513"/>
                </a:lnTo>
                <a:lnTo>
                  <a:pt x="99288" y="40919"/>
                </a:lnTo>
                <a:lnTo>
                  <a:pt x="94399" y="45821"/>
                </a:lnTo>
                <a:lnTo>
                  <a:pt x="93345" y="46913"/>
                </a:lnTo>
                <a:lnTo>
                  <a:pt x="99034" y="50088"/>
                </a:lnTo>
                <a:lnTo>
                  <a:pt x="95504" y="57746"/>
                </a:lnTo>
                <a:lnTo>
                  <a:pt x="95440" y="57899"/>
                </a:lnTo>
                <a:lnTo>
                  <a:pt x="95377" y="58026"/>
                </a:lnTo>
                <a:lnTo>
                  <a:pt x="94234" y="58293"/>
                </a:lnTo>
                <a:lnTo>
                  <a:pt x="86804" y="51422"/>
                </a:lnTo>
                <a:lnTo>
                  <a:pt x="83197" y="48031"/>
                </a:lnTo>
                <a:lnTo>
                  <a:pt x="82550" y="49491"/>
                </a:lnTo>
                <a:lnTo>
                  <a:pt x="81953" y="50546"/>
                </a:lnTo>
                <a:lnTo>
                  <a:pt x="81216" y="52908"/>
                </a:lnTo>
                <a:lnTo>
                  <a:pt x="81064" y="54190"/>
                </a:lnTo>
                <a:lnTo>
                  <a:pt x="80683" y="56095"/>
                </a:lnTo>
                <a:lnTo>
                  <a:pt x="86537" y="57023"/>
                </a:lnTo>
                <a:lnTo>
                  <a:pt x="91376" y="61861"/>
                </a:lnTo>
                <a:lnTo>
                  <a:pt x="96888" y="58293"/>
                </a:lnTo>
                <a:lnTo>
                  <a:pt x="97497" y="57899"/>
                </a:lnTo>
                <a:lnTo>
                  <a:pt x="103009" y="60591"/>
                </a:lnTo>
                <a:lnTo>
                  <a:pt x="107962" y="57899"/>
                </a:lnTo>
                <a:lnTo>
                  <a:pt x="108242" y="57746"/>
                </a:lnTo>
                <a:lnTo>
                  <a:pt x="114541" y="57746"/>
                </a:lnTo>
                <a:lnTo>
                  <a:pt x="112788" y="55206"/>
                </a:lnTo>
                <a:lnTo>
                  <a:pt x="109270" y="54775"/>
                </a:lnTo>
                <a:lnTo>
                  <a:pt x="110718" y="50546"/>
                </a:lnTo>
                <a:lnTo>
                  <a:pt x="110845" y="50546"/>
                </a:lnTo>
                <a:lnTo>
                  <a:pt x="107391" y="48514"/>
                </a:lnTo>
                <a:lnTo>
                  <a:pt x="105448" y="46913"/>
                </a:lnTo>
                <a:lnTo>
                  <a:pt x="106730" y="45821"/>
                </a:lnTo>
                <a:lnTo>
                  <a:pt x="109550" y="44399"/>
                </a:lnTo>
                <a:lnTo>
                  <a:pt x="109156" y="40919"/>
                </a:lnTo>
                <a:lnTo>
                  <a:pt x="109105" y="40513"/>
                </a:lnTo>
                <a:lnTo>
                  <a:pt x="109918" y="39319"/>
                </a:lnTo>
                <a:lnTo>
                  <a:pt x="112382" y="38709"/>
                </a:lnTo>
                <a:lnTo>
                  <a:pt x="117970" y="48310"/>
                </a:lnTo>
                <a:lnTo>
                  <a:pt x="124561" y="45364"/>
                </a:lnTo>
                <a:lnTo>
                  <a:pt x="121589" y="38709"/>
                </a:lnTo>
                <a:lnTo>
                  <a:pt x="121399" y="38265"/>
                </a:lnTo>
                <a:lnTo>
                  <a:pt x="123850" y="36487"/>
                </a:lnTo>
                <a:lnTo>
                  <a:pt x="125615" y="35204"/>
                </a:lnTo>
                <a:lnTo>
                  <a:pt x="125730" y="33528"/>
                </a:lnTo>
                <a:lnTo>
                  <a:pt x="125768" y="32080"/>
                </a:lnTo>
                <a:lnTo>
                  <a:pt x="125399" y="30162"/>
                </a:lnTo>
                <a:lnTo>
                  <a:pt x="125183" y="29006"/>
                </a:lnTo>
                <a:lnTo>
                  <a:pt x="126149" y="27736"/>
                </a:lnTo>
                <a:lnTo>
                  <a:pt x="128473" y="27419"/>
                </a:lnTo>
                <a:lnTo>
                  <a:pt x="128498" y="27584"/>
                </a:lnTo>
                <a:lnTo>
                  <a:pt x="128739" y="27533"/>
                </a:lnTo>
                <a:close/>
              </a:path>
              <a:path w="175895" h="520064">
                <a:moveTo>
                  <a:pt x="131889" y="66713"/>
                </a:moveTo>
                <a:lnTo>
                  <a:pt x="129451" y="66268"/>
                </a:lnTo>
                <a:lnTo>
                  <a:pt x="127482" y="65392"/>
                </a:lnTo>
                <a:lnTo>
                  <a:pt x="125945" y="65862"/>
                </a:lnTo>
                <a:lnTo>
                  <a:pt x="125196" y="66090"/>
                </a:lnTo>
                <a:lnTo>
                  <a:pt x="124815" y="68922"/>
                </a:lnTo>
                <a:lnTo>
                  <a:pt x="125031" y="70472"/>
                </a:lnTo>
                <a:lnTo>
                  <a:pt x="125260" y="72301"/>
                </a:lnTo>
                <a:lnTo>
                  <a:pt x="126314" y="74028"/>
                </a:lnTo>
                <a:lnTo>
                  <a:pt x="127520" y="77089"/>
                </a:lnTo>
                <a:lnTo>
                  <a:pt x="131889" y="66713"/>
                </a:lnTo>
                <a:close/>
              </a:path>
              <a:path w="175895" h="520064">
                <a:moveTo>
                  <a:pt x="132880" y="41579"/>
                </a:moveTo>
                <a:close/>
              </a:path>
              <a:path w="175895" h="520064">
                <a:moveTo>
                  <a:pt x="133350" y="98107"/>
                </a:moveTo>
                <a:lnTo>
                  <a:pt x="125615" y="92290"/>
                </a:lnTo>
                <a:lnTo>
                  <a:pt x="124053" y="92341"/>
                </a:lnTo>
                <a:lnTo>
                  <a:pt x="115023" y="98044"/>
                </a:lnTo>
                <a:lnTo>
                  <a:pt x="120840" y="98704"/>
                </a:lnTo>
                <a:lnTo>
                  <a:pt x="125044" y="99314"/>
                </a:lnTo>
                <a:lnTo>
                  <a:pt x="129260" y="99568"/>
                </a:lnTo>
                <a:lnTo>
                  <a:pt x="130479" y="99644"/>
                </a:lnTo>
                <a:lnTo>
                  <a:pt x="131749" y="98704"/>
                </a:lnTo>
                <a:lnTo>
                  <a:pt x="133350" y="98107"/>
                </a:lnTo>
                <a:close/>
              </a:path>
              <a:path w="175895" h="520064">
                <a:moveTo>
                  <a:pt x="134759" y="51231"/>
                </a:moveTo>
                <a:lnTo>
                  <a:pt x="134327" y="47599"/>
                </a:lnTo>
                <a:lnTo>
                  <a:pt x="129781" y="45313"/>
                </a:lnTo>
                <a:lnTo>
                  <a:pt x="132778" y="41579"/>
                </a:lnTo>
                <a:lnTo>
                  <a:pt x="125768" y="41986"/>
                </a:lnTo>
                <a:lnTo>
                  <a:pt x="125691" y="42125"/>
                </a:lnTo>
                <a:lnTo>
                  <a:pt x="127190" y="50533"/>
                </a:lnTo>
                <a:lnTo>
                  <a:pt x="118325" y="50533"/>
                </a:lnTo>
                <a:lnTo>
                  <a:pt x="118795" y="58115"/>
                </a:lnTo>
                <a:lnTo>
                  <a:pt x="125044" y="53263"/>
                </a:lnTo>
                <a:lnTo>
                  <a:pt x="127355" y="56273"/>
                </a:lnTo>
                <a:lnTo>
                  <a:pt x="129743" y="54140"/>
                </a:lnTo>
                <a:lnTo>
                  <a:pt x="129171" y="48361"/>
                </a:lnTo>
                <a:lnTo>
                  <a:pt x="134759" y="51231"/>
                </a:lnTo>
                <a:close/>
              </a:path>
              <a:path w="175895" h="520064">
                <a:moveTo>
                  <a:pt x="136766" y="44323"/>
                </a:moveTo>
                <a:lnTo>
                  <a:pt x="132918" y="41605"/>
                </a:lnTo>
                <a:lnTo>
                  <a:pt x="133007" y="41795"/>
                </a:lnTo>
                <a:lnTo>
                  <a:pt x="133248" y="42100"/>
                </a:lnTo>
                <a:lnTo>
                  <a:pt x="136766" y="44323"/>
                </a:lnTo>
                <a:close/>
              </a:path>
              <a:path w="175895" h="520064">
                <a:moveTo>
                  <a:pt x="138239" y="256159"/>
                </a:moveTo>
                <a:lnTo>
                  <a:pt x="136537" y="252742"/>
                </a:lnTo>
                <a:lnTo>
                  <a:pt x="132435" y="253898"/>
                </a:lnTo>
                <a:lnTo>
                  <a:pt x="133121" y="256527"/>
                </a:lnTo>
                <a:lnTo>
                  <a:pt x="133591" y="259816"/>
                </a:lnTo>
                <a:lnTo>
                  <a:pt x="137388" y="258191"/>
                </a:lnTo>
                <a:lnTo>
                  <a:pt x="138239" y="256159"/>
                </a:lnTo>
                <a:close/>
              </a:path>
              <a:path w="175895" h="520064">
                <a:moveTo>
                  <a:pt x="138404" y="45491"/>
                </a:moveTo>
                <a:lnTo>
                  <a:pt x="138391" y="45351"/>
                </a:lnTo>
                <a:lnTo>
                  <a:pt x="136766" y="44323"/>
                </a:lnTo>
                <a:lnTo>
                  <a:pt x="138404" y="45491"/>
                </a:lnTo>
                <a:close/>
              </a:path>
              <a:path w="175895" h="520064">
                <a:moveTo>
                  <a:pt x="138772" y="271310"/>
                </a:moveTo>
                <a:lnTo>
                  <a:pt x="129578" y="267474"/>
                </a:lnTo>
                <a:lnTo>
                  <a:pt x="127533" y="270954"/>
                </a:lnTo>
                <a:lnTo>
                  <a:pt x="128981" y="273507"/>
                </a:lnTo>
                <a:lnTo>
                  <a:pt x="134670" y="276415"/>
                </a:lnTo>
                <a:lnTo>
                  <a:pt x="136944" y="274535"/>
                </a:lnTo>
                <a:lnTo>
                  <a:pt x="138772" y="271310"/>
                </a:lnTo>
                <a:close/>
              </a:path>
              <a:path w="175895" h="520064">
                <a:moveTo>
                  <a:pt x="145135" y="1295"/>
                </a:moveTo>
                <a:lnTo>
                  <a:pt x="143586" y="0"/>
                </a:lnTo>
                <a:lnTo>
                  <a:pt x="142062" y="431"/>
                </a:lnTo>
                <a:lnTo>
                  <a:pt x="141262" y="1498"/>
                </a:lnTo>
                <a:lnTo>
                  <a:pt x="139827" y="2705"/>
                </a:lnTo>
                <a:lnTo>
                  <a:pt x="143586" y="4927"/>
                </a:lnTo>
                <a:lnTo>
                  <a:pt x="144132" y="3911"/>
                </a:lnTo>
                <a:lnTo>
                  <a:pt x="145021" y="2908"/>
                </a:lnTo>
                <a:lnTo>
                  <a:pt x="145097" y="1854"/>
                </a:lnTo>
                <a:lnTo>
                  <a:pt x="145135" y="1295"/>
                </a:lnTo>
                <a:close/>
              </a:path>
              <a:path w="175895" h="520064">
                <a:moveTo>
                  <a:pt x="149898" y="236664"/>
                </a:moveTo>
                <a:lnTo>
                  <a:pt x="145313" y="235927"/>
                </a:lnTo>
                <a:lnTo>
                  <a:pt x="144335" y="232257"/>
                </a:lnTo>
                <a:lnTo>
                  <a:pt x="144119" y="227203"/>
                </a:lnTo>
                <a:lnTo>
                  <a:pt x="142011" y="228803"/>
                </a:lnTo>
                <a:lnTo>
                  <a:pt x="140982" y="229870"/>
                </a:lnTo>
                <a:lnTo>
                  <a:pt x="138493" y="231000"/>
                </a:lnTo>
                <a:lnTo>
                  <a:pt x="137007" y="231063"/>
                </a:lnTo>
                <a:lnTo>
                  <a:pt x="135559" y="231368"/>
                </a:lnTo>
                <a:lnTo>
                  <a:pt x="148615" y="239788"/>
                </a:lnTo>
                <a:lnTo>
                  <a:pt x="149898" y="236664"/>
                </a:lnTo>
                <a:close/>
              </a:path>
              <a:path w="175895" h="520064">
                <a:moveTo>
                  <a:pt x="155702" y="38887"/>
                </a:moveTo>
                <a:lnTo>
                  <a:pt x="155460" y="38125"/>
                </a:lnTo>
                <a:lnTo>
                  <a:pt x="155448" y="37592"/>
                </a:lnTo>
                <a:lnTo>
                  <a:pt x="155435" y="37045"/>
                </a:lnTo>
                <a:lnTo>
                  <a:pt x="154190" y="36156"/>
                </a:lnTo>
                <a:lnTo>
                  <a:pt x="152387" y="35750"/>
                </a:lnTo>
                <a:lnTo>
                  <a:pt x="149936" y="40182"/>
                </a:lnTo>
                <a:lnTo>
                  <a:pt x="144030" y="34467"/>
                </a:lnTo>
                <a:lnTo>
                  <a:pt x="139788" y="45351"/>
                </a:lnTo>
                <a:lnTo>
                  <a:pt x="139738" y="45491"/>
                </a:lnTo>
                <a:lnTo>
                  <a:pt x="139623" y="45796"/>
                </a:lnTo>
                <a:lnTo>
                  <a:pt x="139522" y="46050"/>
                </a:lnTo>
                <a:lnTo>
                  <a:pt x="138849" y="45796"/>
                </a:lnTo>
                <a:lnTo>
                  <a:pt x="138404" y="45491"/>
                </a:lnTo>
                <a:lnTo>
                  <a:pt x="138925" y="51155"/>
                </a:lnTo>
                <a:lnTo>
                  <a:pt x="141008" y="56095"/>
                </a:lnTo>
                <a:lnTo>
                  <a:pt x="138087" y="57137"/>
                </a:lnTo>
                <a:lnTo>
                  <a:pt x="134975" y="57861"/>
                </a:lnTo>
                <a:lnTo>
                  <a:pt x="131356" y="59956"/>
                </a:lnTo>
                <a:lnTo>
                  <a:pt x="130771" y="62699"/>
                </a:lnTo>
                <a:lnTo>
                  <a:pt x="132168" y="66230"/>
                </a:lnTo>
                <a:lnTo>
                  <a:pt x="134429" y="67119"/>
                </a:lnTo>
                <a:lnTo>
                  <a:pt x="138226" y="63512"/>
                </a:lnTo>
                <a:lnTo>
                  <a:pt x="139509" y="61404"/>
                </a:lnTo>
                <a:lnTo>
                  <a:pt x="140995" y="59499"/>
                </a:lnTo>
                <a:lnTo>
                  <a:pt x="141554" y="65024"/>
                </a:lnTo>
                <a:lnTo>
                  <a:pt x="133223" y="72110"/>
                </a:lnTo>
                <a:lnTo>
                  <a:pt x="136194" y="76238"/>
                </a:lnTo>
                <a:lnTo>
                  <a:pt x="143484" y="72771"/>
                </a:lnTo>
                <a:lnTo>
                  <a:pt x="144437" y="74345"/>
                </a:lnTo>
                <a:lnTo>
                  <a:pt x="140004" y="76936"/>
                </a:lnTo>
                <a:lnTo>
                  <a:pt x="143433" y="81648"/>
                </a:lnTo>
                <a:lnTo>
                  <a:pt x="148043" y="81940"/>
                </a:lnTo>
                <a:lnTo>
                  <a:pt x="153149" y="81940"/>
                </a:lnTo>
                <a:lnTo>
                  <a:pt x="154508" y="72771"/>
                </a:lnTo>
                <a:lnTo>
                  <a:pt x="154571" y="72313"/>
                </a:lnTo>
                <a:lnTo>
                  <a:pt x="149834" y="71577"/>
                </a:lnTo>
                <a:lnTo>
                  <a:pt x="150037" y="67119"/>
                </a:lnTo>
                <a:lnTo>
                  <a:pt x="150126" y="65024"/>
                </a:lnTo>
                <a:lnTo>
                  <a:pt x="150228" y="62699"/>
                </a:lnTo>
                <a:lnTo>
                  <a:pt x="150355" y="59956"/>
                </a:lnTo>
                <a:lnTo>
                  <a:pt x="150380" y="59499"/>
                </a:lnTo>
                <a:lnTo>
                  <a:pt x="150482" y="57137"/>
                </a:lnTo>
                <a:lnTo>
                  <a:pt x="150533" y="56095"/>
                </a:lnTo>
                <a:lnTo>
                  <a:pt x="150647" y="53530"/>
                </a:lnTo>
                <a:lnTo>
                  <a:pt x="146138" y="48298"/>
                </a:lnTo>
                <a:lnTo>
                  <a:pt x="147853" y="46050"/>
                </a:lnTo>
                <a:lnTo>
                  <a:pt x="152311" y="40182"/>
                </a:lnTo>
                <a:lnTo>
                  <a:pt x="154279" y="37592"/>
                </a:lnTo>
                <a:lnTo>
                  <a:pt x="155702" y="38887"/>
                </a:lnTo>
                <a:close/>
              </a:path>
              <a:path w="175895" h="520064">
                <a:moveTo>
                  <a:pt x="160083" y="233197"/>
                </a:moveTo>
                <a:lnTo>
                  <a:pt x="155968" y="231863"/>
                </a:lnTo>
                <a:lnTo>
                  <a:pt x="153035" y="227596"/>
                </a:lnTo>
                <a:lnTo>
                  <a:pt x="150215" y="236575"/>
                </a:lnTo>
                <a:lnTo>
                  <a:pt x="149974" y="236499"/>
                </a:lnTo>
                <a:lnTo>
                  <a:pt x="149898" y="236664"/>
                </a:lnTo>
                <a:lnTo>
                  <a:pt x="150075" y="236728"/>
                </a:lnTo>
                <a:lnTo>
                  <a:pt x="150215" y="236626"/>
                </a:lnTo>
                <a:lnTo>
                  <a:pt x="158864" y="238925"/>
                </a:lnTo>
                <a:lnTo>
                  <a:pt x="160083" y="233197"/>
                </a:lnTo>
                <a:close/>
              </a:path>
              <a:path w="175895" h="520064">
                <a:moveTo>
                  <a:pt x="162636" y="202247"/>
                </a:moveTo>
                <a:lnTo>
                  <a:pt x="162560" y="199847"/>
                </a:lnTo>
                <a:lnTo>
                  <a:pt x="158381" y="200050"/>
                </a:lnTo>
                <a:lnTo>
                  <a:pt x="158419" y="200787"/>
                </a:lnTo>
                <a:lnTo>
                  <a:pt x="158381" y="202145"/>
                </a:lnTo>
                <a:lnTo>
                  <a:pt x="159867" y="202298"/>
                </a:lnTo>
                <a:lnTo>
                  <a:pt x="161251" y="202247"/>
                </a:lnTo>
                <a:lnTo>
                  <a:pt x="162636" y="202247"/>
                </a:lnTo>
                <a:close/>
              </a:path>
              <a:path w="175895" h="520064">
                <a:moveTo>
                  <a:pt x="166674" y="291236"/>
                </a:moveTo>
                <a:lnTo>
                  <a:pt x="161607" y="282790"/>
                </a:lnTo>
                <a:lnTo>
                  <a:pt x="158673" y="287134"/>
                </a:lnTo>
                <a:lnTo>
                  <a:pt x="156248" y="284391"/>
                </a:lnTo>
                <a:lnTo>
                  <a:pt x="154686" y="286207"/>
                </a:lnTo>
                <a:lnTo>
                  <a:pt x="152958" y="287794"/>
                </a:lnTo>
                <a:lnTo>
                  <a:pt x="151434" y="290474"/>
                </a:lnTo>
                <a:lnTo>
                  <a:pt x="152260" y="292950"/>
                </a:lnTo>
                <a:lnTo>
                  <a:pt x="154076" y="293268"/>
                </a:lnTo>
                <a:lnTo>
                  <a:pt x="156235" y="293001"/>
                </a:lnTo>
                <a:lnTo>
                  <a:pt x="159727" y="287578"/>
                </a:lnTo>
                <a:lnTo>
                  <a:pt x="163195" y="292481"/>
                </a:lnTo>
                <a:lnTo>
                  <a:pt x="166674" y="291236"/>
                </a:lnTo>
                <a:close/>
              </a:path>
              <a:path w="175895" h="520064">
                <a:moveTo>
                  <a:pt x="175361" y="254698"/>
                </a:moveTo>
                <a:lnTo>
                  <a:pt x="170434" y="252069"/>
                </a:lnTo>
                <a:lnTo>
                  <a:pt x="168656" y="245452"/>
                </a:lnTo>
                <a:lnTo>
                  <a:pt x="162039" y="244602"/>
                </a:lnTo>
                <a:lnTo>
                  <a:pt x="164858" y="256654"/>
                </a:lnTo>
                <a:lnTo>
                  <a:pt x="175361" y="254698"/>
                </a:lnTo>
                <a:close/>
              </a:path>
            </a:pathLst>
          </a:custGeom>
          <a:solidFill>
            <a:srgbClr val="2277BD"/>
          </a:solidFill>
        </p:spPr>
        <p:txBody>
          <a:bodyPr wrap="square" lIns="0" tIns="0" rIns="0" bIns="0" rtlCol="0"/>
          <a:lstStyle/>
          <a:p>
            <a:endParaRPr/>
          </a:p>
        </p:txBody>
      </p:sp>
      <p:sp>
        <p:nvSpPr>
          <p:cNvPr id="342" name="bg object 342"/>
          <p:cNvSpPr/>
          <p:nvPr/>
        </p:nvSpPr>
        <p:spPr>
          <a:xfrm>
            <a:off x="9556369" y="1910918"/>
            <a:ext cx="283845" cy="768350"/>
          </a:xfrm>
          <a:custGeom>
            <a:avLst/>
            <a:gdLst/>
            <a:ahLst/>
            <a:cxnLst/>
            <a:rect l="l" t="t" r="r" b="b"/>
            <a:pathLst>
              <a:path w="283845" h="768350">
                <a:moveTo>
                  <a:pt x="4610" y="622554"/>
                </a:moveTo>
                <a:lnTo>
                  <a:pt x="876" y="622401"/>
                </a:lnTo>
                <a:lnTo>
                  <a:pt x="0" y="623620"/>
                </a:lnTo>
                <a:lnTo>
                  <a:pt x="0" y="627240"/>
                </a:lnTo>
                <a:lnTo>
                  <a:pt x="4610" y="622554"/>
                </a:lnTo>
                <a:close/>
              </a:path>
              <a:path w="283845" h="768350">
                <a:moveTo>
                  <a:pt x="15189" y="693000"/>
                </a:moveTo>
                <a:lnTo>
                  <a:pt x="12560" y="683983"/>
                </a:lnTo>
                <a:lnTo>
                  <a:pt x="5499" y="692645"/>
                </a:lnTo>
                <a:lnTo>
                  <a:pt x="13957" y="694499"/>
                </a:lnTo>
                <a:lnTo>
                  <a:pt x="15189" y="693000"/>
                </a:lnTo>
                <a:close/>
              </a:path>
              <a:path w="283845" h="768350">
                <a:moveTo>
                  <a:pt x="15494" y="698119"/>
                </a:moveTo>
                <a:lnTo>
                  <a:pt x="13881" y="696722"/>
                </a:lnTo>
                <a:lnTo>
                  <a:pt x="5499" y="701878"/>
                </a:lnTo>
                <a:lnTo>
                  <a:pt x="11468" y="707974"/>
                </a:lnTo>
                <a:lnTo>
                  <a:pt x="15494" y="698119"/>
                </a:lnTo>
                <a:close/>
              </a:path>
              <a:path w="283845" h="768350">
                <a:moveTo>
                  <a:pt x="19697" y="724903"/>
                </a:moveTo>
                <a:lnTo>
                  <a:pt x="19507" y="724128"/>
                </a:lnTo>
                <a:lnTo>
                  <a:pt x="13970" y="720026"/>
                </a:lnTo>
                <a:lnTo>
                  <a:pt x="16408" y="731875"/>
                </a:lnTo>
                <a:lnTo>
                  <a:pt x="19697" y="724903"/>
                </a:lnTo>
                <a:close/>
              </a:path>
              <a:path w="283845" h="768350">
                <a:moveTo>
                  <a:pt x="25311" y="755688"/>
                </a:moveTo>
                <a:lnTo>
                  <a:pt x="18021" y="753452"/>
                </a:lnTo>
                <a:lnTo>
                  <a:pt x="17005" y="758710"/>
                </a:lnTo>
                <a:lnTo>
                  <a:pt x="12153" y="763168"/>
                </a:lnTo>
                <a:lnTo>
                  <a:pt x="18211" y="767854"/>
                </a:lnTo>
                <a:lnTo>
                  <a:pt x="24384" y="765187"/>
                </a:lnTo>
                <a:lnTo>
                  <a:pt x="25311" y="755688"/>
                </a:lnTo>
                <a:close/>
              </a:path>
              <a:path w="283845" h="768350">
                <a:moveTo>
                  <a:pt x="32270" y="676211"/>
                </a:moveTo>
                <a:lnTo>
                  <a:pt x="28841" y="674255"/>
                </a:lnTo>
                <a:lnTo>
                  <a:pt x="28498" y="676059"/>
                </a:lnTo>
                <a:lnTo>
                  <a:pt x="28181" y="677532"/>
                </a:lnTo>
                <a:lnTo>
                  <a:pt x="28016" y="679018"/>
                </a:lnTo>
                <a:lnTo>
                  <a:pt x="29730" y="679704"/>
                </a:lnTo>
                <a:lnTo>
                  <a:pt x="29997" y="679424"/>
                </a:lnTo>
                <a:lnTo>
                  <a:pt x="31496" y="677900"/>
                </a:lnTo>
                <a:lnTo>
                  <a:pt x="32270" y="676211"/>
                </a:lnTo>
                <a:close/>
              </a:path>
              <a:path w="283845" h="768350">
                <a:moveTo>
                  <a:pt x="32677" y="517740"/>
                </a:moveTo>
                <a:lnTo>
                  <a:pt x="30746" y="515581"/>
                </a:lnTo>
                <a:lnTo>
                  <a:pt x="28714" y="516102"/>
                </a:lnTo>
                <a:lnTo>
                  <a:pt x="27533" y="517537"/>
                </a:lnTo>
                <a:lnTo>
                  <a:pt x="25577" y="519061"/>
                </a:lnTo>
                <a:lnTo>
                  <a:pt x="27571" y="520382"/>
                </a:lnTo>
                <a:lnTo>
                  <a:pt x="28841" y="521881"/>
                </a:lnTo>
                <a:lnTo>
                  <a:pt x="29870" y="521728"/>
                </a:lnTo>
                <a:lnTo>
                  <a:pt x="30988" y="521550"/>
                </a:lnTo>
                <a:lnTo>
                  <a:pt x="32588" y="519874"/>
                </a:lnTo>
                <a:lnTo>
                  <a:pt x="32677" y="517740"/>
                </a:lnTo>
                <a:close/>
              </a:path>
              <a:path w="283845" h="768350">
                <a:moveTo>
                  <a:pt x="33007" y="611035"/>
                </a:moveTo>
                <a:lnTo>
                  <a:pt x="30822" y="605624"/>
                </a:lnTo>
                <a:lnTo>
                  <a:pt x="30734" y="600278"/>
                </a:lnTo>
                <a:lnTo>
                  <a:pt x="20116" y="606272"/>
                </a:lnTo>
                <a:lnTo>
                  <a:pt x="19215" y="608952"/>
                </a:lnTo>
                <a:lnTo>
                  <a:pt x="24498" y="618223"/>
                </a:lnTo>
                <a:lnTo>
                  <a:pt x="25120" y="616813"/>
                </a:lnTo>
                <a:lnTo>
                  <a:pt x="25501" y="614959"/>
                </a:lnTo>
                <a:lnTo>
                  <a:pt x="26568" y="614400"/>
                </a:lnTo>
                <a:lnTo>
                  <a:pt x="33007" y="611035"/>
                </a:lnTo>
                <a:close/>
              </a:path>
              <a:path w="283845" h="768350">
                <a:moveTo>
                  <a:pt x="33680" y="712851"/>
                </a:moveTo>
                <a:lnTo>
                  <a:pt x="29387" y="701573"/>
                </a:lnTo>
                <a:lnTo>
                  <a:pt x="28016" y="704761"/>
                </a:lnTo>
                <a:lnTo>
                  <a:pt x="27051" y="707580"/>
                </a:lnTo>
                <a:lnTo>
                  <a:pt x="24447" y="712317"/>
                </a:lnTo>
                <a:lnTo>
                  <a:pt x="23926" y="714565"/>
                </a:lnTo>
                <a:lnTo>
                  <a:pt x="27673" y="716203"/>
                </a:lnTo>
                <a:lnTo>
                  <a:pt x="29895" y="715098"/>
                </a:lnTo>
                <a:lnTo>
                  <a:pt x="32385" y="714362"/>
                </a:lnTo>
                <a:lnTo>
                  <a:pt x="32893" y="713562"/>
                </a:lnTo>
                <a:lnTo>
                  <a:pt x="33680" y="712851"/>
                </a:lnTo>
                <a:close/>
              </a:path>
              <a:path w="283845" h="768350">
                <a:moveTo>
                  <a:pt x="33858" y="506082"/>
                </a:moveTo>
                <a:lnTo>
                  <a:pt x="25730" y="507060"/>
                </a:lnTo>
                <a:lnTo>
                  <a:pt x="25831" y="507301"/>
                </a:lnTo>
                <a:lnTo>
                  <a:pt x="25857" y="507644"/>
                </a:lnTo>
                <a:lnTo>
                  <a:pt x="28092" y="509282"/>
                </a:lnTo>
                <a:lnTo>
                  <a:pt x="32321" y="512318"/>
                </a:lnTo>
                <a:lnTo>
                  <a:pt x="33858" y="506082"/>
                </a:lnTo>
                <a:close/>
              </a:path>
              <a:path w="283845" h="768350">
                <a:moveTo>
                  <a:pt x="38227" y="683945"/>
                </a:moveTo>
                <a:lnTo>
                  <a:pt x="28930" y="681469"/>
                </a:lnTo>
                <a:lnTo>
                  <a:pt x="28930" y="689216"/>
                </a:lnTo>
                <a:lnTo>
                  <a:pt x="30695" y="690295"/>
                </a:lnTo>
                <a:lnTo>
                  <a:pt x="38227" y="683945"/>
                </a:lnTo>
                <a:close/>
              </a:path>
              <a:path w="283845" h="768350">
                <a:moveTo>
                  <a:pt x="39458" y="676478"/>
                </a:moveTo>
                <a:lnTo>
                  <a:pt x="39306" y="676262"/>
                </a:lnTo>
                <a:lnTo>
                  <a:pt x="38735" y="675487"/>
                </a:lnTo>
                <a:lnTo>
                  <a:pt x="37833" y="674966"/>
                </a:lnTo>
                <a:lnTo>
                  <a:pt x="37058" y="674344"/>
                </a:lnTo>
                <a:lnTo>
                  <a:pt x="36690" y="674916"/>
                </a:lnTo>
                <a:lnTo>
                  <a:pt x="35915" y="675601"/>
                </a:lnTo>
                <a:lnTo>
                  <a:pt x="36245" y="676859"/>
                </a:lnTo>
                <a:lnTo>
                  <a:pt x="36995" y="677519"/>
                </a:lnTo>
                <a:lnTo>
                  <a:pt x="37820" y="678662"/>
                </a:lnTo>
                <a:lnTo>
                  <a:pt x="38608" y="677418"/>
                </a:lnTo>
                <a:lnTo>
                  <a:pt x="39458" y="676478"/>
                </a:lnTo>
                <a:close/>
              </a:path>
              <a:path w="283845" h="768350">
                <a:moveTo>
                  <a:pt x="40271" y="657428"/>
                </a:moveTo>
                <a:lnTo>
                  <a:pt x="39712" y="656374"/>
                </a:lnTo>
                <a:lnTo>
                  <a:pt x="38569" y="654265"/>
                </a:lnTo>
                <a:lnTo>
                  <a:pt x="34975" y="657390"/>
                </a:lnTo>
                <a:lnTo>
                  <a:pt x="35331" y="657961"/>
                </a:lnTo>
                <a:lnTo>
                  <a:pt x="35674" y="658533"/>
                </a:lnTo>
                <a:lnTo>
                  <a:pt x="36029" y="659104"/>
                </a:lnTo>
                <a:lnTo>
                  <a:pt x="40271" y="657428"/>
                </a:lnTo>
                <a:close/>
              </a:path>
              <a:path w="283845" h="768350">
                <a:moveTo>
                  <a:pt x="41122" y="511378"/>
                </a:moveTo>
                <a:lnTo>
                  <a:pt x="40703" y="510159"/>
                </a:lnTo>
                <a:lnTo>
                  <a:pt x="39928" y="509092"/>
                </a:lnTo>
                <a:lnTo>
                  <a:pt x="39217" y="508952"/>
                </a:lnTo>
                <a:lnTo>
                  <a:pt x="38328" y="508800"/>
                </a:lnTo>
                <a:lnTo>
                  <a:pt x="37287" y="509473"/>
                </a:lnTo>
                <a:lnTo>
                  <a:pt x="36309" y="509803"/>
                </a:lnTo>
                <a:lnTo>
                  <a:pt x="37401" y="511644"/>
                </a:lnTo>
                <a:lnTo>
                  <a:pt x="38201" y="512013"/>
                </a:lnTo>
                <a:lnTo>
                  <a:pt x="39001" y="512648"/>
                </a:lnTo>
                <a:lnTo>
                  <a:pt x="39801" y="512648"/>
                </a:lnTo>
                <a:lnTo>
                  <a:pt x="40233" y="512635"/>
                </a:lnTo>
                <a:lnTo>
                  <a:pt x="41122" y="511378"/>
                </a:lnTo>
                <a:close/>
              </a:path>
              <a:path w="283845" h="768350">
                <a:moveTo>
                  <a:pt x="46570" y="681037"/>
                </a:moveTo>
                <a:lnTo>
                  <a:pt x="44729" y="679335"/>
                </a:lnTo>
                <a:lnTo>
                  <a:pt x="40906" y="680059"/>
                </a:lnTo>
                <a:lnTo>
                  <a:pt x="39801" y="681583"/>
                </a:lnTo>
                <a:lnTo>
                  <a:pt x="37579" y="683336"/>
                </a:lnTo>
                <a:lnTo>
                  <a:pt x="40017" y="685012"/>
                </a:lnTo>
                <a:lnTo>
                  <a:pt x="41440" y="686752"/>
                </a:lnTo>
                <a:lnTo>
                  <a:pt x="43980" y="686422"/>
                </a:lnTo>
                <a:lnTo>
                  <a:pt x="45986" y="684720"/>
                </a:lnTo>
                <a:lnTo>
                  <a:pt x="46570" y="681037"/>
                </a:lnTo>
                <a:close/>
              </a:path>
              <a:path w="283845" h="768350">
                <a:moveTo>
                  <a:pt x="48399" y="503186"/>
                </a:moveTo>
                <a:lnTo>
                  <a:pt x="45618" y="501167"/>
                </a:lnTo>
                <a:lnTo>
                  <a:pt x="43827" y="499872"/>
                </a:lnTo>
                <a:lnTo>
                  <a:pt x="40754" y="499808"/>
                </a:lnTo>
                <a:lnTo>
                  <a:pt x="36131" y="500303"/>
                </a:lnTo>
                <a:lnTo>
                  <a:pt x="35737" y="503631"/>
                </a:lnTo>
                <a:lnTo>
                  <a:pt x="39636" y="506349"/>
                </a:lnTo>
                <a:lnTo>
                  <a:pt x="41833" y="507212"/>
                </a:lnTo>
                <a:lnTo>
                  <a:pt x="44196" y="508431"/>
                </a:lnTo>
                <a:lnTo>
                  <a:pt x="46736" y="505802"/>
                </a:lnTo>
                <a:lnTo>
                  <a:pt x="48399" y="503186"/>
                </a:lnTo>
                <a:close/>
              </a:path>
              <a:path w="283845" h="768350">
                <a:moveTo>
                  <a:pt x="48641" y="522185"/>
                </a:moveTo>
                <a:lnTo>
                  <a:pt x="44030" y="521830"/>
                </a:lnTo>
                <a:lnTo>
                  <a:pt x="46951" y="524510"/>
                </a:lnTo>
                <a:lnTo>
                  <a:pt x="48450" y="525894"/>
                </a:lnTo>
                <a:lnTo>
                  <a:pt x="48641" y="522185"/>
                </a:lnTo>
                <a:close/>
              </a:path>
              <a:path w="283845" h="768350">
                <a:moveTo>
                  <a:pt x="52425" y="573468"/>
                </a:moveTo>
                <a:lnTo>
                  <a:pt x="49733" y="568947"/>
                </a:lnTo>
                <a:lnTo>
                  <a:pt x="49301" y="569061"/>
                </a:lnTo>
                <a:lnTo>
                  <a:pt x="44488" y="576326"/>
                </a:lnTo>
                <a:lnTo>
                  <a:pt x="52425" y="573468"/>
                </a:lnTo>
                <a:close/>
              </a:path>
              <a:path w="283845" h="768350">
                <a:moveTo>
                  <a:pt x="52527" y="593534"/>
                </a:moveTo>
                <a:lnTo>
                  <a:pt x="52400" y="593623"/>
                </a:lnTo>
                <a:lnTo>
                  <a:pt x="52527" y="593534"/>
                </a:lnTo>
                <a:close/>
              </a:path>
              <a:path w="283845" h="768350">
                <a:moveTo>
                  <a:pt x="52908" y="499262"/>
                </a:moveTo>
                <a:lnTo>
                  <a:pt x="51904" y="498932"/>
                </a:lnTo>
                <a:lnTo>
                  <a:pt x="51117" y="498398"/>
                </a:lnTo>
                <a:lnTo>
                  <a:pt x="50723" y="498602"/>
                </a:lnTo>
                <a:lnTo>
                  <a:pt x="50165" y="498894"/>
                </a:lnTo>
                <a:lnTo>
                  <a:pt x="49898" y="499745"/>
                </a:lnTo>
                <a:lnTo>
                  <a:pt x="49517" y="500354"/>
                </a:lnTo>
                <a:lnTo>
                  <a:pt x="50063" y="500646"/>
                </a:lnTo>
                <a:lnTo>
                  <a:pt x="50749" y="501307"/>
                </a:lnTo>
                <a:lnTo>
                  <a:pt x="51727" y="500951"/>
                </a:lnTo>
                <a:lnTo>
                  <a:pt x="52108" y="500176"/>
                </a:lnTo>
                <a:lnTo>
                  <a:pt x="52908" y="499262"/>
                </a:lnTo>
                <a:close/>
              </a:path>
              <a:path w="283845" h="768350">
                <a:moveTo>
                  <a:pt x="55473" y="590029"/>
                </a:moveTo>
                <a:lnTo>
                  <a:pt x="52006" y="587476"/>
                </a:lnTo>
                <a:lnTo>
                  <a:pt x="51447" y="583946"/>
                </a:lnTo>
                <a:lnTo>
                  <a:pt x="46139" y="591439"/>
                </a:lnTo>
                <a:lnTo>
                  <a:pt x="46291" y="592518"/>
                </a:lnTo>
                <a:lnTo>
                  <a:pt x="52463" y="593521"/>
                </a:lnTo>
                <a:lnTo>
                  <a:pt x="55473" y="590029"/>
                </a:lnTo>
                <a:close/>
              </a:path>
              <a:path w="283845" h="768350">
                <a:moveTo>
                  <a:pt x="60388" y="600951"/>
                </a:moveTo>
                <a:lnTo>
                  <a:pt x="59016" y="598258"/>
                </a:lnTo>
                <a:lnTo>
                  <a:pt x="55473" y="595325"/>
                </a:lnTo>
                <a:lnTo>
                  <a:pt x="53898" y="594601"/>
                </a:lnTo>
                <a:lnTo>
                  <a:pt x="52438" y="593737"/>
                </a:lnTo>
                <a:lnTo>
                  <a:pt x="50012" y="600240"/>
                </a:lnTo>
                <a:lnTo>
                  <a:pt x="43878" y="598131"/>
                </a:lnTo>
                <a:lnTo>
                  <a:pt x="37553" y="599655"/>
                </a:lnTo>
                <a:lnTo>
                  <a:pt x="53708" y="607961"/>
                </a:lnTo>
                <a:lnTo>
                  <a:pt x="56515" y="605942"/>
                </a:lnTo>
                <a:lnTo>
                  <a:pt x="58458" y="603440"/>
                </a:lnTo>
                <a:lnTo>
                  <a:pt x="60388" y="600951"/>
                </a:lnTo>
                <a:close/>
              </a:path>
              <a:path w="283845" h="768350">
                <a:moveTo>
                  <a:pt x="61556" y="559422"/>
                </a:moveTo>
                <a:lnTo>
                  <a:pt x="60756" y="551357"/>
                </a:lnTo>
                <a:lnTo>
                  <a:pt x="60642" y="550214"/>
                </a:lnTo>
                <a:lnTo>
                  <a:pt x="56311" y="551357"/>
                </a:lnTo>
                <a:lnTo>
                  <a:pt x="52400" y="559422"/>
                </a:lnTo>
                <a:lnTo>
                  <a:pt x="61556" y="559422"/>
                </a:lnTo>
                <a:close/>
              </a:path>
              <a:path w="283845" h="768350">
                <a:moveTo>
                  <a:pt x="61874" y="534377"/>
                </a:moveTo>
                <a:lnTo>
                  <a:pt x="61290" y="533958"/>
                </a:lnTo>
                <a:lnTo>
                  <a:pt x="59664" y="532828"/>
                </a:lnTo>
                <a:lnTo>
                  <a:pt x="59105" y="533768"/>
                </a:lnTo>
                <a:lnTo>
                  <a:pt x="58432" y="534492"/>
                </a:lnTo>
                <a:lnTo>
                  <a:pt x="58305" y="535305"/>
                </a:lnTo>
                <a:lnTo>
                  <a:pt x="58254" y="535635"/>
                </a:lnTo>
                <a:lnTo>
                  <a:pt x="59702" y="536638"/>
                </a:lnTo>
                <a:lnTo>
                  <a:pt x="60693" y="535978"/>
                </a:lnTo>
                <a:lnTo>
                  <a:pt x="61239" y="535114"/>
                </a:lnTo>
                <a:lnTo>
                  <a:pt x="61874" y="534377"/>
                </a:lnTo>
                <a:close/>
              </a:path>
              <a:path w="283845" h="768350">
                <a:moveTo>
                  <a:pt x="71196" y="576580"/>
                </a:moveTo>
                <a:lnTo>
                  <a:pt x="61582" y="569353"/>
                </a:lnTo>
                <a:lnTo>
                  <a:pt x="64427" y="575005"/>
                </a:lnTo>
                <a:lnTo>
                  <a:pt x="65392" y="575640"/>
                </a:lnTo>
                <a:lnTo>
                  <a:pt x="71196" y="576580"/>
                </a:lnTo>
                <a:close/>
              </a:path>
              <a:path w="283845" h="768350">
                <a:moveTo>
                  <a:pt x="71780" y="552399"/>
                </a:moveTo>
                <a:lnTo>
                  <a:pt x="71386" y="547636"/>
                </a:lnTo>
                <a:lnTo>
                  <a:pt x="69824" y="545452"/>
                </a:lnTo>
                <a:lnTo>
                  <a:pt x="67157" y="546531"/>
                </a:lnTo>
                <a:lnTo>
                  <a:pt x="66001" y="547001"/>
                </a:lnTo>
                <a:lnTo>
                  <a:pt x="64909" y="549300"/>
                </a:lnTo>
                <a:lnTo>
                  <a:pt x="65112" y="553313"/>
                </a:lnTo>
                <a:lnTo>
                  <a:pt x="66535" y="553542"/>
                </a:lnTo>
                <a:lnTo>
                  <a:pt x="71780" y="552399"/>
                </a:lnTo>
                <a:close/>
              </a:path>
              <a:path w="283845" h="768350">
                <a:moveTo>
                  <a:pt x="91973" y="517753"/>
                </a:moveTo>
                <a:lnTo>
                  <a:pt x="91960" y="517055"/>
                </a:lnTo>
                <a:lnTo>
                  <a:pt x="91909" y="515670"/>
                </a:lnTo>
                <a:lnTo>
                  <a:pt x="87452" y="515861"/>
                </a:lnTo>
                <a:lnTo>
                  <a:pt x="87464" y="516496"/>
                </a:lnTo>
                <a:lnTo>
                  <a:pt x="87490" y="517118"/>
                </a:lnTo>
                <a:lnTo>
                  <a:pt x="87503" y="517753"/>
                </a:lnTo>
                <a:lnTo>
                  <a:pt x="91973" y="517753"/>
                </a:lnTo>
                <a:close/>
              </a:path>
              <a:path w="283845" h="768350">
                <a:moveTo>
                  <a:pt x="104394" y="330885"/>
                </a:moveTo>
                <a:lnTo>
                  <a:pt x="103187" y="330784"/>
                </a:lnTo>
                <a:lnTo>
                  <a:pt x="101993" y="330669"/>
                </a:lnTo>
                <a:lnTo>
                  <a:pt x="100787" y="330568"/>
                </a:lnTo>
                <a:lnTo>
                  <a:pt x="100977" y="331431"/>
                </a:lnTo>
                <a:lnTo>
                  <a:pt x="101180" y="332308"/>
                </a:lnTo>
                <a:lnTo>
                  <a:pt x="101371" y="333171"/>
                </a:lnTo>
                <a:lnTo>
                  <a:pt x="103378" y="331647"/>
                </a:lnTo>
                <a:lnTo>
                  <a:pt x="104394" y="330885"/>
                </a:lnTo>
                <a:close/>
              </a:path>
              <a:path w="283845" h="768350">
                <a:moveTo>
                  <a:pt x="110794" y="548246"/>
                </a:moveTo>
                <a:lnTo>
                  <a:pt x="106857" y="545579"/>
                </a:lnTo>
                <a:lnTo>
                  <a:pt x="104597" y="543102"/>
                </a:lnTo>
                <a:lnTo>
                  <a:pt x="101028" y="549008"/>
                </a:lnTo>
                <a:lnTo>
                  <a:pt x="110794" y="548246"/>
                </a:lnTo>
                <a:close/>
              </a:path>
              <a:path w="283845" h="768350">
                <a:moveTo>
                  <a:pt x="116039" y="482460"/>
                </a:moveTo>
                <a:lnTo>
                  <a:pt x="106375" y="487514"/>
                </a:lnTo>
                <a:lnTo>
                  <a:pt x="108115" y="491769"/>
                </a:lnTo>
                <a:lnTo>
                  <a:pt x="108877" y="493509"/>
                </a:lnTo>
                <a:lnTo>
                  <a:pt x="109410" y="494893"/>
                </a:lnTo>
                <a:lnTo>
                  <a:pt x="109816" y="496404"/>
                </a:lnTo>
                <a:lnTo>
                  <a:pt x="111137" y="498144"/>
                </a:lnTo>
                <a:lnTo>
                  <a:pt x="112649" y="498398"/>
                </a:lnTo>
                <a:lnTo>
                  <a:pt x="113411" y="498094"/>
                </a:lnTo>
                <a:lnTo>
                  <a:pt x="114173" y="497789"/>
                </a:lnTo>
                <a:lnTo>
                  <a:pt x="115049" y="496595"/>
                </a:lnTo>
                <a:lnTo>
                  <a:pt x="114998" y="495058"/>
                </a:lnTo>
                <a:lnTo>
                  <a:pt x="114020" y="493864"/>
                </a:lnTo>
                <a:lnTo>
                  <a:pt x="111874" y="493318"/>
                </a:lnTo>
                <a:lnTo>
                  <a:pt x="110350" y="493509"/>
                </a:lnTo>
                <a:lnTo>
                  <a:pt x="108889" y="493509"/>
                </a:lnTo>
                <a:lnTo>
                  <a:pt x="111239" y="492086"/>
                </a:lnTo>
                <a:lnTo>
                  <a:pt x="116039" y="489419"/>
                </a:lnTo>
                <a:lnTo>
                  <a:pt x="116039" y="482460"/>
                </a:lnTo>
                <a:close/>
              </a:path>
              <a:path w="283845" h="768350">
                <a:moveTo>
                  <a:pt x="116382" y="489432"/>
                </a:moveTo>
                <a:lnTo>
                  <a:pt x="116281" y="489292"/>
                </a:lnTo>
                <a:lnTo>
                  <a:pt x="116128" y="489369"/>
                </a:lnTo>
                <a:lnTo>
                  <a:pt x="116052" y="489521"/>
                </a:lnTo>
                <a:lnTo>
                  <a:pt x="116382" y="489432"/>
                </a:lnTo>
                <a:close/>
              </a:path>
              <a:path w="283845" h="768350">
                <a:moveTo>
                  <a:pt x="128524" y="494233"/>
                </a:moveTo>
                <a:lnTo>
                  <a:pt x="126682" y="487946"/>
                </a:lnTo>
                <a:lnTo>
                  <a:pt x="125272" y="486981"/>
                </a:lnTo>
                <a:lnTo>
                  <a:pt x="119202" y="488772"/>
                </a:lnTo>
                <a:lnTo>
                  <a:pt x="117779" y="489089"/>
                </a:lnTo>
                <a:lnTo>
                  <a:pt x="116382" y="489432"/>
                </a:lnTo>
                <a:lnTo>
                  <a:pt x="120345" y="495896"/>
                </a:lnTo>
                <a:lnTo>
                  <a:pt x="128524" y="494233"/>
                </a:lnTo>
                <a:close/>
              </a:path>
              <a:path w="283845" h="768350">
                <a:moveTo>
                  <a:pt x="139293" y="426427"/>
                </a:moveTo>
                <a:lnTo>
                  <a:pt x="136067" y="420916"/>
                </a:lnTo>
                <a:lnTo>
                  <a:pt x="133286" y="419442"/>
                </a:lnTo>
                <a:lnTo>
                  <a:pt x="130238" y="420331"/>
                </a:lnTo>
                <a:lnTo>
                  <a:pt x="127101" y="421246"/>
                </a:lnTo>
                <a:lnTo>
                  <a:pt x="124244" y="423151"/>
                </a:lnTo>
                <a:lnTo>
                  <a:pt x="120637" y="424929"/>
                </a:lnTo>
                <a:lnTo>
                  <a:pt x="123761" y="427634"/>
                </a:lnTo>
                <a:lnTo>
                  <a:pt x="126034" y="429729"/>
                </a:lnTo>
                <a:lnTo>
                  <a:pt x="131267" y="433933"/>
                </a:lnTo>
                <a:lnTo>
                  <a:pt x="134086" y="433031"/>
                </a:lnTo>
                <a:lnTo>
                  <a:pt x="138798" y="429069"/>
                </a:lnTo>
                <a:lnTo>
                  <a:pt x="139293" y="426427"/>
                </a:lnTo>
                <a:close/>
              </a:path>
              <a:path w="283845" h="768350">
                <a:moveTo>
                  <a:pt x="144640" y="334568"/>
                </a:moveTo>
                <a:lnTo>
                  <a:pt x="141147" y="330352"/>
                </a:lnTo>
                <a:lnTo>
                  <a:pt x="138125" y="330758"/>
                </a:lnTo>
                <a:lnTo>
                  <a:pt x="137363" y="338188"/>
                </a:lnTo>
                <a:lnTo>
                  <a:pt x="132295" y="330034"/>
                </a:lnTo>
                <a:lnTo>
                  <a:pt x="132410" y="333502"/>
                </a:lnTo>
                <a:lnTo>
                  <a:pt x="132664" y="335876"/>
                </a:lnTo>
                <a:lnTo>
                  <a:pt x="132664" y="338315"/>
                </a:lnTo>
                <a:lnTo>
                  <a:pt x="133883" y="342963"/>
                </a:lnTo>
                <a:lnTo>
                  <a:pt x="137668" y="343331"/>
                </a:lnTo>
                <a:lnTo>
                  <a:pt x="138595" y="336994"/>
                </a:lnTo>
                <a:lnTo>
                  <a:pt x="142532" y="337096"/>
                </a:lnTo>
                <a:lnTo>
                  <a:pt x="144640" y="334568"/>
                </a:lnTo>
                <a:close/>
              </a:path>
              <a:path w="283845" h="768350">
                <a:moveTo>
                  <a:pt x="151511" y="405345"/>
                </a:moveTo>
                <a:lnTo>
                  <a:pt x="151485" y="403707"/>
                </a:lnTo>
                <a:lnTo>
                  <a:pt x="149059" y="403136"/>
                </a:lnTo>
                <a:lnTo>
                  <a:pt x="146659" y="402399"/>
                </a:lnTo>
                <a:lnTo>
                  <a:pt x="144208" y="402043"/>
                </a:lnTo>
                <a:lnTo>
                  <a:pt x="141909" y="401713"/>
                </a:lnTo>
                <a:lnTo>
                  <a:pt x="139217" y="400824"/>
                </a:lnTo>
                <a:lnTo>
                  <a:pt x="135547" y="407987"/>
                </a:lnTo>
                <a:lnTo>
                  <a:pt x="139115" y="410552"/>
                </a:lnTo>
                <a:lnTo>
                  <a:pt x="141401" y="414972"/>
                </a:lnTo>
                <a:lnTo>
                  <a:pt x="145846" y="406577"/>
                </a:lnTo>
                <a:lnTo>
                  <a:pt x="151511" y="405345"/>
                </a:lnTo>
                <a:close/>
              </a:path>
              <a:path w="283845" h="768350">
                <a:moveTo>
                  <a:pt x="154076" y="272669"/>
                </a:moveTo>
                <a:lnTo>
                  <a:pt x="146481" y="273773"/>
                </a:lnTo>
                <a:lnTo>
                  <a:pt x="140296" y="275107"/>
                </a:lnTo>
                <a:lnTo>
                  <a:pt x="134518" y="278587"/>
                </a:lnTo>
                <a:lnTo>
                  <a:pt x="139725" y="279057"/>
                </a:lnTo>
                <a:lnTo>
                  <a:pt x="142684" y="285407"/>
                </a:lnTo>
                <a:lnTo>
                  <a:pt x="148501" y="283222"/>
                </a:lnTo>
                <a:lnTo>
                  <a:pt x="148158" y="283946"/>
                </a:lnTo>
                <a:lnTo>
                  <a:pt x="147320" y="284861"/>
                </a:lnTo>
                <a:lnTo>
                  <a:pt x="148170" y="286854"/>
                </a:lnTo>
                <a:lnTo>
                  <a:pt x="149047" y="288353"/>
                </a:lnTo>
                <a:lnTo>
                  <a:pt x="150469" y="289864"/>
                </a:lnTo>
                <a:lnTo>
                  <a:pt x="152641" y="289217"/>
                </a:lnTo>
                <a:lnTo>
                  <a:pt x="153212" y="287286"/>
                </a:lnTo>
                <a:lnTo>
                  <a:pt x="153390" y="285546"/>
                </a:lnTo>
                <a:lnTo>
                  <a:pt x="152425" y="283222"/>
                </a:lnTo>
                <a:lnTo>
                  <a:pt x="150850" y="282651"/>
                </a:lnTo>
                <a:lnTo>
                  <a:pt x="149783" y="281863"/>
                </a:lnTo>
                <a:lnTo>
                  <a:pt x="154076" y="272669"/>
                </a:lnTo>
                <a:close/>
              </a:path>
              <a:path w="283845" h="768350">
                <a:moveTo>
                  <a:pt x="159410" y="419366"/>
                </a:moveTo>
                <a:lnTo>
                  <a:pt x="158153" y="418211"/>
                </a:lnTo>
                <a:lnTo>
                  <a:pt x="155829" y="419392"/>
                </a:lnTo>
                <a:lnTo>
                  <a:pt x="152400" y="419671"/>
                </a:lnTo>
                <a:lnTo>
                  <a:pt x="154063" y="425284"/>
                </a:lnTo>
                <a:lnTo>
                  <a:pt x="159410" y="419366"/>
                </a:lnTo>
                <a:close/>
              </a:path>
              <a:path w="283845" h="768350">
                <a:moveTo>
                  <a:pt x="159842" y="431495"/>
                </a:moveTo>
                <a:lnTo>
                  <a:pt x="154851" y="428548"/>
                </a:lnTo>
                <a:lnTo>
                  <a:pt x="152933" y="431977"/>
                </a:lnTo>
                <a:lnTo>
                  <a:pt x="151803" y="434454"/>
                </a:lnTo>
                <a:lnTo>
                  <a:pt x="155511" y="436689"/>
                </a:lnTo>
                <a:lnTo>
                  <a:pt x="158254" y="433908"/>
                </a:lnTo>
                <a:lnTo>
                  <a:pt x="159842" y="431495"/>
                </a:lnTo>
                <a:close/>
              </a:path>
              <a:path w="283845" h="768350">
                <a:moveTo>
                  <a:pt x="160070" y="445643"/>
                </a:moveTo>
                <a:lnTo>
                  <a:pt x="158496" y="443242"/>
                </a:lnTo>
                <a:lnTo>
                  <a:pt x="157454" y="440436"/>
                </a:lnTo>
                <a:lnTo>
                  <a:pt x="156502" y="440474"/>
                </a:lnTo>
                <a:lnTo>
                  <a:pt x="154711" y="440512"/>
                </a:lnTo>
                <a:lnTo>
                  <a:pt x="152971" y="442214"/>
                </a:lnTo>
                <a:lnTo>
                  <a:pt x="151218" y="443217"/>
                </a:lnTo>
                <a:lnTo>
                  <a:pt x="152057" y="445643"/>
                </a:lnTo>
                <a:lnTo>
                  <a:pt x="160070" y="445643"/>
                </a:lnTo>
                <a:close/>
              </a:path>
              <a:path w="283845" h="768350">
                <a:moveTo>
                  <a:pt x="181317" y="409282"/>
                </a:moveTo>
                <a:lnTo>
                  <a:pt x="177025" y="407098"/>
                </a:lnTo>
                <a:lnTo>
                  <a:pt x="172173" y="407898"/>
                </a:lnTo>
                <a:lnTo>
                  <a:pt x="167944" y="409282"/>
                </a:lnTo>
                <a:lnTo>
                  <a:pt x="181317" y="409282"/>
                </a:lnTo>
                <a:close/>
              </a:path>
              <a:path w="283845" h="768350">
                <a:moveTo>
                  <a:pt x="187363" y="420497"/>
                </a:moveTo>
                <a:lnTo>
                  <a:pt x="179959" y="422757"/>
                </a:lnTo>
                <a:lnTo>
                  <a:pt x="176212" y="417537"/>
                </a:lnTo>
                <a:lnTo>
                  <a:pt x="176377" y="416280"/>
                </a:lnTo>
                <a:lnTo>
                  <a:pt x="176466" y="415709"/>
                </a:lnTo>
                <a:lnTo>
                  <a:pt x="181940" y="409600"/>
                </a:lnTo>
                <a:lnTo>
                  <a:pt x="170637" y="409600"/>
                </a:lnTo>
                <a:lnTo>
                  <a:pt x="167360" y="409473"/>
                </a:lnTo>
                <a:lnTo>
                  <a:pt x="166979" y="409600"/>
                </a:lnTo>
                <a:lnTo>
                  <a:pt x="162496" y="409600"/>
                </a:lnTo>
                <a:lnTo>
                  <a:pt x="162153" y="410972"/>
                </a:lnTo>
                <a:lnTo>
                  <a:pt x="166928" y="412648"/>
                </a:lnTo>
                <a:lnTo>
                  <a:pt x="166458" y="414096"/>
                </a:lnTo>
                <a:lnTo>
                  <a:pt x="164922" y="416280"/>
                </a:lnTo>
                <a:lnTo>
                  <a:pt x="166192" y="420497"/>
                </a:lnTo>
                <a:lnTo>
                  <a:pt x="166281" y="420776"/>
                </a:lnTo>
                <a:lnTo>
                  <a:pt x="166344" y="420992"/>
                </a:lnTo>
                <a:lnTo>
                  <a:pt x="168021" y="424116"/>
                </a:lnTo>
                <a:lnTo>
                  <a:pt x="171030" y="427570"/>
                </a:lnTo>
                <a:lnTo>
                  <a:pt x="171145" y="427697"/>
                </a:lnTo>
                <a:lnTo>
                  <a:pt x="173990" y="427570"/>
                </a:lnTo>
                <a:lnTo>
                  <a:pt x="178866" y="427088"/>
                </a:lnTo>
                <a:lnTo>
                  <a:pt x="181737" y="426250"/>
                </a:lnTo>
                <a:lnTo>
                  <a:pt x="185801" y="425411"/>
                </a:lnTo>
                <a:lnTo>
                  <a:pt x="186639" y="422770"/>
                </a:lnTo>
                <a:lnTo>
                  <a:pt x="187210" y="420992"/>
                </a:lnTo>
                <a:lnTo>
                  <a:pt x="187274" y="420776"/>
                </a:lnTo>
                <a:lnTo>
                  <a:pt x="187363" y="420497"/>
                </a:lnTo>
                <a:close/>
              </a:path>
              <a:path w="283845" h="768350">
                <a:moveTo>
                  <a:pt x="193636" y="461797"/>
                </a:moveTo>
                <a:lnTo>
                  <a:pt x="181229" y="451523"/>
                </a:lnTo>
                <a:lnTo>
                  <a:pt x="181051" y="451523"/>
                </a:lnTo>
                <a:lnTo>
                  <a:pt x="185851" y="446913"/>
                </a:lnTo>
                <a:lnTo>
                  <a:pt x="184442" y="442252"/>
                </a:lnTo>
                <a:lnTo>
                  <a:pt x="179844" y="443903"/>
                </a:lnTo>
                <a:lnTo>
                  <a:pt x="177165" y="447713"/>
                </a:lnTo>
                <a:lnTo>
                  <a:pt x="173266" y="455028"/>
                </a:lnTo>
                <a:lnTo>
                  <a:pt x="172212" y="460298"/>
                </a:lnTo>
                <a:lnTo>
                  <a:pt x="179057" y="465455"/>
                </a:lnTo>
                <a:lnTo>
                  <a:pt x="183629" y="468566"/>
                </a:lnTo>
                <a:lnTo>
                  <a:pt x="190423" y="466534"/>
                </a:lnTo>
                <a:lnTo>
                  <a:pt x="191528" y="464146"/>
                </a:lnTo>
                <a:lnTo>
                  <a:pt x="193636" y="461797"/>
                </a:lnTo>
                <a:close/>
              </a:path>
              <a:path w="283845" h="768350">
                <a:moveTo>
                  <a:pt x="195135" y="188620"/>
                </a:moveTo>
                <a:lnTo>
                  <a:pt x="194868" y="188696"/>
                </a:lnTo>
                <a:lnTo>
                  <a:pt x="194957" y="188861"/>
                </a:lnTo>
                <a:lnTo>
                  <a:pt x="195097" y="188887"/>
                </a:lnTo>
                <a:lnTo>
                  <a:pt x="195135" y="188620"/>
                </a:lnTo>
                <a:close/>
              </a:path>
              <a:path w="283845" h="768350">
                <a:moveTo>
                  <a:pt x="197929" y="387845"/>
                </a:moveTo>
                <a:lnTo>
                  <a:pt x="197307" y="386232"/>
                </a:lnTo>
                <a:lnTo>
                  <a:pt x="193763" y="386016"/>
                </a:lnTo>
                <a:lnTo>
                  <a:pt x="192265" y="391629"/>
                </a:lnTo>
                <a:lnTo>
                  <a:pt x="186982" y="396138"/>
                </a:lnTo>
                <a:lnTo>
                  <a:pt x="189052" y="402945"/>
                </a:lnTo>
                <a:lnTo>
                  <a:pt x="197040" y="390525"/>
                </a:lnTo>
                <a:lnTo>
                  <a:pt x="197929" y="387845"/>
                </a:lnTo>
                <a:close/>
              </a:path>
              <a:path w="283845" h="768350">
                <a:moveTo>
                  <a:pt x="201523" y="412343"/>
                </a:moveTo>
                <a:lnTo>
                  <a:pt x="201409" y="410972"/>
                </a:lnTo>
                <a:lnTo>
                  <a:pt x="201295" y="409600"/>
                </a:lnTo>
                <a:lnTo>
                  <a:pt x="201104" y="409282"/>
                </a:lnTo>
                <a:lnTo>
                  <a:pt x="197967" y="405688"/>
                </a:lnTo>
                <a:lnTo>
                  <a:pt x="197154" y="403974"/>
                </a:lnTo>
                <a:lnTo>
                  <a:pt x="196011" y="402183"/>
                </a:lnTo>
                <a:lnTo>
                  <a:pt x="189064" y="402971"/>
                </a:lnTo>
                <a:lnTo>
                  <a:pt x="195059" y="407746"/>
                </a:lnTo>
                <a:lnTo>
                  <a:pt x="183845" y="409282"/>
                </a:lnTo>
                <a:lnTo>
                  <a:pt x="184492" y="409282"/>
                </a:lnTo>
                <a:lnTo>
                  <a:pt x="184556" y="410972"/>
                </a:lnTo>
                <a:lnTo>
                  <a:pt x="184683" y="414464"/>
                </a:lnTo>
                <a:lnTo>
                  <a:pt x="187413" y="420497"/>
                </a:lnTo>
                <a:lnTo>
                  <a:pt x="187591" y="419798"/>
                </a:lnTo>
                <a:lnTo>
                  <a:pt x="189204" y="424662"/>
                </a:lnTo>
                <a:lnTo>
                  <a:pt x="197180" y="427837"/>
                </a:lnTo>
                <a:lnTo>
                  <a:pt x="200799" y="422770"/>
                </a:lnTo>
                <a:lnTo>
                  <a:pt x="195707" y="420776"/>
                </a:lnTo>
                <a:lnTo>
                  <a:pt x="193040" y="419798"/>
                </a:lnTo>
                <a:lnTo>
                  <a:pt x="192595" y="419633"/>
                </a:lnTo>
                <a:lnTo>
                  <a:pt x="191211" y="417995"/>
                </a:lnTo>
                <a:lnTo>
                  <a:pt x="192468" y="415404"/>
                </a:lnTo>
                <a:lnTo>
                  <a:pt x="192557" y="415239"/>
                </a:lnTo>
                <a:lnTo>
                  <a:pt x="195084" y="414934"/>
                </a:lnTo>
                <a:lnTo>
                  <a:pt x="197916" y="415404"/>
                </a:lnTo>
                <a:lnTo>
                  <a:pt x="198462" y="414934"/>
                </a:lnTo>
                <a:lnTo>
                  <a:pt x="201523" y="412343"/>
                </a:lnTo>
                <a:close/>
              </a:path>
              <a:path w="283845" h="768350">
                <a:moveTo>
                  <a:pt x="203898" y="358228"/>
                </a:moveTo>
                <a:lnTo>
                  <a:pt x="203695" y="358025"/>
                </a:lnTo>
                <a:lnTo>
                  <a:pt x="203720" y="358178"/>
                </a:lnTo>
                <a:lnTo>
                  <a:pt x="203898" y="358228"/>
                </a:lnTo>
                <a:close/>
              </a:path>
              <a:path w="283845" h="768350">
                <a:moveTo>
                  <a:pt x="204851" y="366318"/>
                </a:moveTo>
                <a:lnTo>
                  <a:pt x="203720" y="358254"/>
                </a:lnTo>
                <a:lnTo>
                  <a:pt x="192608" y="360337"/>
                </a:lnTo>
                <a:lnTo>
                  <a:pt x="192481" y="362458"/>
                </a:lnTo>
                <a:lnTo>
                  <a:pt x="191960" y="364350"/>
                </a:lnTo>
                <a:lnTo>
                  <a:pt x="192354" y="366039"/>
                </a:lnTo>
                <a:lnTo>
                  <a:pt x="192976" y="368769"/>
                </a:lnTo>
                <a:lnTo>
                  <a:pt x="194640" y="370001"/>
                </a:lnTo>
                <a:lnTo>
                  <a:pt x="197129" y="369392"/>
                </a:lnTo>
                <a:lnTo>
                  <a:pt x="197307" y="370852"/>
                </a:lnTo>
                <a:lnTo>
                  <a:pt x="197840" y="372224"/>
                </a:lnTo>
                <a:lnTo>
                  <a:pt x="201383" y="372503"/>
                </a:lnTo>
                <a:lnTo>
                  <a:pt x="201917" y="371043"/>
                </a:lnTo>
                <a:lnTo>
                  <a:pt x="202044" y="368896"/>
                </a:lnTo>
                <a:lnTo>
                  <a:pt x="201841" y="368223"/>
                </a:lnTo>
                <a:lnTo>
                  <a:pt x="201485" y="367665"/>
                </a:lnTo>
                <a:lnTo>
                  <a:pt x="203784" y="366763"/>
                </a:lnTo>
                <a:lnTo>
                  <a:pt x="204851" y="366318"/>
                </a:lnTo>
                <a:close/>
              </a:path>
              <a:path w="283845" h="768350">
                <a:moveTo>
                  <a:pt x="209334" y="443839"/>
                </a:moveTo>
                <a:lnTo>
                  <a:pt x="205384" y="441909"/>
                </a:lnTo>
                <a:lnTo>
                  <a:pt x="199237" y="438937"/>
                </a:lnTo>
                <a:lnTo>
                  <a:pt x="201079" y="446862"/>
                </a:lnTo>
                <a:lnTo>
                  <a:pt x="209334" y="443839"/>
                </a:lnTo>
                <a:close/>
              </a:path>
              <a:path w="283845" h="768350">
                <a:moveTo>
                  <a:pt x="211404" y="197015"/>
                </a:moveTo>
                <a:lnTo>
                  <a:pt x="209588" y="194729"/>
                </a:lnTo>
                <a:lnTo>
                  <a:pt x="207987" y="193929"/>
                </a:lnTo>
                <a:lnTo>
                  <a:pt x="209181" y="193471"/>
                </a:lnTo>
                <a:lnTo>
                  <a:pt x="206527" y="188810"/>
                </a:lnTo>
                <a:lnTo>
                  <a:pt x="203568" y="188963"/>
                </a:lnTo>
                <a:lnTo>
                  <a:pt x="197764" y="192239"/>
                </a:lnTo>
                <a:lnTo>
                  <a:pt x="196138" y="191528"/>
                </a:lnTo>
                <a:lnTo>
                  <a:pt x="194995" y="188950"/>
                </a:lnTo>
                <a:lnTo>
                  <a:pt x="182778" y="197637"/>
                </a:lnTo>
                <a:lnTo>
                  <a:pt x="184581" y="204216"/>
                </a:lnTo>
                <a:lnTo>
                  <a:pt x="187325" y="203784"/>
                </a:lnTo>
                <a:lnTo>
                  <a:pt x="198869" y="219214"/>
                </a:lnTo>
                <a:lnTo>
                  <a:pt x="203644" y="215607"/>
                </a:lnTo>
                <a:lnTo>
                  <a:pt x="203161" y="211086"/>
                </a:lnTo>
                <a:lnTo>
                  <a:pt x="201142" y="205701"/>
                </a:lnTo>
                <a:lnTo>
                  <a:pt x="193929" y="206705"/>
                </a:lnTo>
                <a:lnTo>
                  <a:pt x="193789" y="197472"/>
                </a:lnTo>
                <a:lnTo>
                  <a:pt x="202463" y="196062"/>
                </a:lnTo>
                <a:lnTo>
                  <a:pt x="204165" y="195491"/>
                </a:lnTo>
                <a:lnTo>
                  <a:pt x="203847" y="196303"/>
                </a:lnTo>
                <a:lnTo>
                  <a:pt x="203771" y="197281"/>
                </a:lnTo>
                <a:lnTo>
                  <a:pt x="203466" y="199199"/>
                </a:lnTo>
                <a:lnTo>
                  <a:pt x="203911" y="200190"/>
                </a:lnTo>
                <a:lnTo>
                  <a:pt x="204685" y="200914"/>
                </a:lnTo>
                <a:lnTo>
                  <a:pt x="202641" y="202603"/>
                </a:lnTo>
                <a:lnTo>
                  <a:pt x="203949" y="204177"/>
                </a:lnTo>
                <a:lnTo>
                  <a:pt x="206082" y="201790"/>
                </a:lnTo>
                <a:lnTo>
                  <a:pt x="206971" y="202069"/>
                </a:lnTo>
                <a:lnTo>
                  <a:pt x="209080" y="202095"/>
                </a:lnTo>
                <a:lnTo>
                  <a:pt x="211353" y="200050"/>
                </a:lnTo>
                <a:lnTo>
                  <a:pt x="211404" y="197015"/>
                </a:lnTo>
                <a:close/>
              </a:path>
              <a:path w="283845" h="768350">
                <a:moveTo>
                  <a:pt x="212077" y="172974"/>
                </a:moveTo>
                <a:lnTo>
                  <a:pt x="209829" y="171818"/>
                </a:lnTo>
                <a:lnTo>
                  <a:pt x="207327" y="170992"/>
                </a:lnTo>
                <a:lnTo>
                  <a:pt x="204673" y="174663"/>
                </a:lnTo>
                <a:lnTo>
                  <a:pt x="204165" y="174091"/>
                </a:lnTo>
                <a:lnTo>
                  <a:pt x="201980" y="171602"/>
                </a:lnTo>
                <a:lnTo>
                  <a:pt x="200063" y="171221"/>
                </a:lnTo>
                <a:lnTo>
                  <a:pt x="200063" y="178155"/>
                </a:lnTo>
                <a:lnTo>
                  <a:pt x="194792" y="180467"/>
                </a:lnTo>
                <a:lnTo>
                  <a:pt x="195808" y="176695"/>
                </a:lnTo>
                <a:lnTo>
                  <a:pt x="198780" y="176695"/>
                </a:lnTo>
                <a:lnTo>
                  <a:pt x="200063" y="178155"/>
                </a:lnTo>
                <a:lnTo>
                  <a:pt x="200063" y="171221"/>
                </a:lnTo>
                <a:lnTo>
                  <a:pt x="198970" y="170992"/>
                </a:lnTo>
                <a:lnTo>
                  <a:pt x="198704" y="170992"/>
                </a:lnTo>
                <a:lnTo>
                  <a:pt x="200152" y="165430"/>
                </a:lnTo>
                <a:lnTo>
                  <a:pt x="198678" y="163791"/>
                </a:lnTo>
                <a:lnTo>
                  <a:pt x="198678" y="176568"/>
                </a:lnTo>
                <a:lnTo>
                  <a:pt x="195846" y="176568"/>
                </a:lnTo>
                <a:lnTo>
                  <a:pt x="196519" y="174091"/>
                </a:lnTo>
                <a:lnTo>
                  <a:pt x="198678" y="176568"/>
                </a:lnTo>
                <a:lnTo>
                  <a:pt x="198678" y="163791"/>
                </a:lnTo>
                <a:lnTo>
                  <a:pt x="196761" y="161645"/>
                </a:lnTo>
                <a:lnTo>
                  <a:pt x="194665" y="157327"/>
                </a:lnTo>
                <a:lnTo>
                  <a:pt x="182156" y="175768"/>
                </a:lnTo>
                <a:lnTo>
                  <a:pt x="188556" y="179501"/>
                </a:lnTo>
                <a:lnTo>
                  <a:pt x="186486" y="180924"/>
                </a:lnTo>
                <a:lnTo>
                  <a:pt x="184200" y="182079"/>
                </a:lnTo>
                <a:lnTo>
                  <a:pt x="179578" y="186639"/>
                </a:lnTo>
                <a:lnTo>
                  <a:pt x="177063" y="189865"/>
                </a:lnTo>
                <a:lnTo>
                  <a:pt x="174167" y="193179"/>
                </a:lnTo>
                <a:lnTo>
                  <a:pt x="177038" y="198793"/>
                </a:lnTo>
                <a:lnTo>
                  <a:pt x="178511" y="199097"/>
                </a:lnTo>
                <a:lnTo>
                  <a:pt x="184543" y="191439"/>
                </a:lnTo>
                <a:lnTo>
                  <a:pt x="186715" y="188379"/>
                </a:lnTo>
                <a:lnTo>
                  <a:pt x="190715" y="184734"/>
                </a:lnTo>
                <a:lnTo>
                  <a:pt x="193128" y="184734"/>
                </a:lnTo>
                <a:lnTo>
                  <a:pt x="195745" y="183997"/>
                </a:lnTo>
                <a:lnTo>
                  <a:pt x="195643" y="184734"/>
                </a:lnTo>
                <a:lnTo>
                  <a:pt x="195567" y="185331"/>
                </a:lnTo>
                <a:lnTo>
                  <a:pt x="195453" y="186194"/>
                </a:lnTo>
                <a:lnTo>
                  <a:pt x="195364" y="186931"/>
                </a:lnTo>
                <a:lnTo>
                  <a:pt x="195249" y="187744"/>
                </a:lnTo>
                <a:lnTo>
                  <a:pt x="195135" y="188620"/>
                </a:lnTo>
                <a:lnTo>
                  <a:pt x="204381" y="185940"/>
                </a:lnTo>
                <a:lnTo>
                  <a:pt x="204584" y="186639"/>
                </a:lnTo>
                <a:lnTo>
                  <a:pt x="204673" y="186931"/>
                </a:lnTo>
                <a:lnTo>
                  <a:pt x="204736" y="187159"/>
                </a:lnTo>
                <a:lnTo>
                  <a:pt x="206209" y="187744"/>
                </a:lnTo>
                <a:lnTo>
                  <a:pt x="207886" y="187744"/>
                </a:lnTo>
                <a:lnTo>
                  <a:pt x="208000" y="185940"/>
                </a:lnTo>
                <a:lnTo>
                  <a:pt x="204711" y="180467"/>
                </a:lnTo>
                <a:lnTo>
                  <a:pt x="202666" y="177419"/>
                </a:lnTo>
                <a:lnTo>
                  <a:pt x="205041" y="176695"/>
                </a:lnTo>
                <a:lnTo>
                  <a:pt x="207276" y="176568"/>
                </a:lnTo>
                <a:lnTo>
                  <a:pt x="209816" y="174663"/>
                </a:lnTo>
                <a:lnTo>
                  <a:pt x="212077" y="172974"/>
                </a:lnTo>
                <a:close/>
              </a:path>
              <a:path w="283845" h="768350">
                <a:moveTo>
                  <a:pt x="214591" y="451345"/>
                </a:moveTo>
                <a:lnTo>
                  <a:pt x="213258" y="449364"/>
                </a:lnTo>
                <a:lnTo>
                  <a:pt x="212547" y="449326"/>
                </a:lnTo>
                <a:lnTo>
                  <a:pt x="211924" y="449300"/>
                </a:lnTo>
                <a:lnTo>
                  <a:pt x="211251" y="450507"/>
                </a:lnTo>
                <a:lnTo>
                  <a:pt x="210591" y="451167"/>
                </a:lnTo>
                <a:lnTo>
                  <a:pt x="212001" y="452310"/>
                </a:lnTo>
                <a:lnTo>
                  <a:pt x="212864" y="452996"/>
                </a:lnTo>
                <a:lnTo>
                  <a:pt x="213639" y="452170"/>
                </a:lnTo>
                <a:lnTo>
                  <a:pt x="214591" y="451345"/>
                </a:lnTo>
                <a:close/>
              </a:path>
              <a:path w="283845" h="768350">
                <a:moveTo>
                  <a:pt x="217995" y="191592"/>
                </a:moveTo>
                <a:lnTo>
                  <a:pt x="217893" y="187617"/>
                </a:lnTo>
                <a:lnTo>
                  <a:pt x="216750" y="184988"/>
                </a:lnTo>
                <a:lnTo>
                  <a:pt x="212572" y="183108"/>
                </a:lnTo>
                <a:lnTo>
                  <a:pt x="211112" y="185458"/>
                </a:lnTo>
                <a:lnTo>
                  <a:pt x="208991" y="193001"/>
                </a:lnTo>
                <a:lnTo>
                  <a:pt x="210540" y="195376"/>
                </a:lnTo>
                <a:lnTo>
                  <a:pt x="216039" y="196646"/>
                </a:lnTo>
                <a:lnTo>
                  <a:pt x="216827" y="193852"/>
                </a:lnTo>
                <a:lnTo>
                  <a:pt x="217995" y="191592"/>
                </a:lnTo>
                <a:close/>
              </a:path>
              <a:path w="283845" h="768350">
                <a:moveTo>
                  <a:pt x="218681" y="266306"/>
                </a:moveTo>
                <a:lnTo>
                  <a:pt x="215849" y="265734"/>
                </a:lnTo>
                <a:lnTo>
                  <a:pt x="213639" y="264807"/>
                </a:lnTo>
                <a:lnTo>
                  <a:pt x="206832" y="265150"/>
                </a:lnTo>
                <a:lnTo>
                  <a:pt x="202298" y="270268"/>
                </a:lnTo>
                <a:lnTo>
                  <a:pt x="201460" y="276085"/>
                </a:lnTo>
                <a:lnTo>
                  <a:pt x="189776" y="266585"/>
                </a:lnTo>
                <a:lnTo>
                  <a:pt x="185572" y="270903"/>
                </a:lnTo>
                <a:lnTo>
                  <a:pt x="189661" y="277202"/>
                </a:lnTo>
                <a:lnTo>
                  <a:pt x="186969" y="281800"/>
                </a:lnTo>
                <a:lnTo>
                  <a:pt x="184137" y="280276"/>
                </a:lnTo>
                <a:lnTo>
                  <a:pt x="181927" y="277075"/>
                </a:lnTo>
                <a:lnTo>
                  <a:pt x="176542" y="280631"/>
                </a:lnTo>
                <a:lnTo>
                  <a:pt x="173532" y="278714"/>
                </a:lnTo>
                <a:lnTo>
                  <a:pt x="170230" y="277710"/>
                </a:lnTo>
                <a:lnTo>
                  <a:pt x="167894" y="286359"/>
                </a:lnTo>
                <a:lnTo>
                  <a:pt x="169151" y="287921"/>
                </a:lnTo>
                <a:lnTo>
                  <a:pt x="172034" y="290614"/>
                </a:lnTo>
                <a:lnTo>
                  <a:pt x="174218" y="294182"/>
                </a:lnTo>
                <a:lnTo>
                  <a:pt x="179184" y="294728"/>
                </a:lnTo>
                <a:lnTo>
                  <a:pt x="181851" y="291223"/>
                </a:lnTo>
                <a:lnTo>
                  <a:pt x="192316" y="286651"/>
                </a:lnTo>
                <a:lnTo>
                  <a:pt x="197129" y="281940"/>
                </a:lnTo>
                <a:lnTo>
                  <a:pt x="200571" y="282079"/>
                </a:lnTo>
                <a:lnTo>
                  <a:pt x="205054" y="281584"/>
                </a:lnTo>
                <a:lnTo>
                  <a:pt x="208838" y="281343"/>
                </a:lnTo>
                <a:lnTo>
                  <a:pt x="207111" y="281686"/>
                </a:lnTo>
                <a:lnTo>
                  <a:pt x="206768" y="282752"/>
                </a:lnTo>
                <a:lnTo>
                  <a:pt x="209194" y="287731"/>
                </a:lnTo>
                <a:lnTo>
                  <a:pt x="211810" y="288988"/>
                </a:lnTo>
                <a:lnTo>
                  <a:pt x="215417" y="287032"/>
                </a:lnTo>
                <a:lnTo>
                  <a:pt x="216192" y="286067"/>
                </a:lnTo>
                <a:lnTo>
                  <a:pt x="216141" y="283578"/>
                </a:lnTo>
                <a:lnTo>
                  <a:pt x="215265" y="282854"/>
                </a:lnTo>
                <a:lnTo>
                  <a:pt x="212852" y="281927"/>
                </a:lnTo>
                <a:lnTo>
                  <a:pt x="210502" y="281254"/>
                </a:lnTo>
                <a:lnTo>
                  <a:pt x="215912" y="280949"/>
                </a:lnTo>
                <a:lnTo>
                  <a:pt x="206959" y="270344"/>
                </a:lnTo>
                <a:lnTo>
                  <a:pt x="215760" y="271538"/>
                </a:lnTo>
                <a:lnTo>
                  <a:pt x="218681" y="266306"/>
                </a:lnTo>
                <a:close/>
              </a:path>
              <a:path w="283845" h="768350">
                <a:moveTo>
                  <a:pt x="219837" y="452399"/>
                </a:moveTo>
                <a:lnTo>
                  <a:pt x="219278" y="452005"/>
                </a:lnTo>
                <a:lnTo>
                  <a:pt x="218706" y="451624"/>
                </a:lnTo>
                <a:lnTo>
                  <a:pt x="218147" y="451231"/>
                </a:lnTo>
                <a:lnTo>
                  <a:pt x="217512" y="452462"/>
                </a:lnTo>
                <a:lnTo>
                  <a:pt x="216865" y="453694"/>
                </a:lnTo>
                <a:lnTo>
                  <a:pt x="216230" y="454926"/>
                </a:lnTo>
                <a:lnTo>
                  <a:pt x="217462" y="455688"/>
                </a:lnTo>
                <a:lnTo>
                  <a:pt x="218249" y="454583"/>
                </a:lnTo>
                <a:lnTo>
                  <a:pt x="219049" y="453491"/>
                </a:lnTo>
                <a:lnTo>
                  <a:pt x="219837" y="452399"/>
                </a:lnTo>
                <a:close/>
              </a:path>
              <a:path w="283845" h="768350">
                <a:moveTo>
                  <a:pt x="221615" y="167233"/>
                </a:moveTo>
                <a:lnTo>
                  <a:pt x="221119" y="166801"/>
                </a:lnTo>
                <a:lnTo>
                  <a:pt x="220611" y="166382"/>
                </a:lnTo>
                <a:lnTo>
                  <a:pt x="220103" y="165950"/>
                </a:lnTo>
                <a:lnTo>
                  <a:pt x="219430" y="167132"/>
                </a:lnTo>
                <a:lnTo>
                  <a:pt x="218059" y="169494"/>
                </a:lnTo>
                <a:lnTo>
                  <a:pt x="218528" y="169697"/>
                </a:lnTo>
                <a:lnTo>
                  <a:pt x="219290" y="170192"/>
                </a:lnTo>
                <a:lnTo>
                  <a:pt x="220218" y="169202"/>
                </a:lnTo>
                <a:lnTo>
                  <a:pt x="220891" y="168198"/>
                </a:lnTo>
                <a:lnTo>
                  <a:pt x="221615" y="167233"/>
                </a:lnTo>
                <a:close/>
              </a:path>
              <a:path w="283845" h="768350">
                <a:moveTo>
                  <a:pt x="222656" y="478269"/>
                </a:moveTo>
                <a:lnTo>
                  <a:pt x="220776" y="470649"/>
                </a:lnTo>
                <a:lnTo>
                  <a:pt x="216801" y="473138"/>
                </a:lnTo>
                <a:lnTo>
                  <a:pt x="216192" y="472909"/>
                </a:lnTo>
                <a:lnTo>
                  <a:pt x="215480" y="472871"/>
                </a:lnTo>
                <a:lnTo>
                  <a:pt x="213233" y="473278"/>
                </a:lnTo>
                <a:lnTo>
                  <a:pt x="211785" y="474014"/>
                </a:lnTo>
                <a:lnTo>
                  <a:pt x="208381" y="475234"/>
                </a:lnTo>
                <a:lnTo>
                  <a:pt x="207467" y="476656"/>
                </a:lnTo>
                <a:lnTo>
                  <a:pt x="208127" y="480961"/>
                </a:lnTo>
                <a:lnTo>
                  <a:pt x="210197" y="481342"/>
                </a:lnTo>
                <a:lnTo>
                  <a:pt x="211937" y="481863"/>
                </a:lnTo>
                <a:lnTo>
                  <a:pt x="213779" y="481876"/>
                </a:lnTo>
                <a:lnTo>
                  <a:pt x="216331" y="479793"/>
                </a:lnTo>
                <a:lnTo>
                  <a:pt x="217589" y="477710"/>
                </a:lnTo>
                <a:lnTo>
                  <a:pt x="221170" y="479399"/>
                </a:lnTo>
                <a:lnTo>
                  <a:pt x="222656" y="478269"/>
                </a:lnTo>
                <a:close/>
              </a:path>
              <a:path w="283845" h="768350">
                <a:moveTo>
                  <a:pt x="224777" y="463042"/>
                </a:moveTo>
                <a:lnTo>
                  <a:pt x="224053" y="461340"/>
                </a:lnTo>
                <a:lnTo>
                  <a:pt x="220865" y="462711"/>
                </a:lnTo>
                <a:lnTo>
                  <a:pt x="220980" y="463105"/>
                </a:lnTo>
                <a:lnTo>
                  <a:pt x="221234" y="463880"/>
                </a:lnTo>
                <a:lnTo>
                  <a:pt x="224777" y="463042"/>
                </a:lnTo>
                <a:close/>
              </a:path>
              <a:path w="283845" h="768350">
                <a:moveTo>
                  <a:pt x="225221" y="491223"/>
                </a:moveTo>
                <a:lnTo>
                  <a:pt x="222758" y="490651"/>
                </a:lnTo>
                <a:lnTo>
                  <a:pt x="219925" y="489661"/>
                </a:lnTo>
                <a:lnTo>
                  <a:pt x="218605" y="492290"/>
                </a:lnTo>
                <a:lnTo>
                  <a:pt x="218033" y="494855"/>
                </a:lnTo>
                <a:lnTo>
                  <a:pt x="217271" y="497332"/>
                </a:lnTo>
                <a:lnTo>
                  <a:pt x="219189" y="498284"/>
                </a:lnTo>
                <a:lnTo>
                  <a:pt x="225221" y="491223"/>
                </a:lnTo>
                <a:close/>
              </a:path>
              <a:path w="283845" h="768350">
                <a:moveTo>
                  <a:pt x="228269" y="151942"/>
                </a:moveTo>
                <a:lnTo>
                  <a:pt x="225018" y="143598"/>
                </a:lnTo>
                <a:lnTo>
                  <a:pt x="228053" y="137807"/>
                </a:lnTo>
                <a:lnTo>
                  <a:pt x="225526" y="131737"/>
                </a:lnTo>
                <a:lnTo>
                  <a:pt x="212280" y="141808"/>
                </a:lnTo>
                <a:lnTo>
                  <a:pt x="204673" y="147269"/>
                </a:lnTo>
                <a:lnTo>
                  <a:pt x="202984" y="146951"/>
                </a:lnTo>
                <a:lnTo>
                  <a:pt x="197485" y="146799"/>
                </a:lnTo>
                <a:lnTo>
                  <a:pt x="197319" y="146900"/>
                </a:lnTo>
                <a:lnTo>
                  <a:pt x="195364" y="152006"/>
                </a:lnTo>
                <a:lnTo>
                  <a:pt x="205486" y="155168"/>
                </a:lnTo>
                <a:lnTo>
                  <a:pt x="204177" y="158305"/>
                </a:lnTo>
                <a:lnTo>
                  <a:pt x="203009" y="160426"/>
                </a:lnTo>
                <a:lnTo>
                  <a:pt x="201244" y="166890"/>
                </a:lnTo>
                <a:lnTo>
                  <a:pt x="202577" y="168783"/>
                </a:lnTo>
                <a:lnTo>
                  <a:pt x="207530" y="170726"/>
                </a:lnTo>
                <a:lnTo>
                  <a:pt x="209638" y="168224"/>
                </a:lnTo>
                <a:lnTo>
                  <a:pt x="214769" y="168427"/>
                </a:lnTo>
                <a:lnTo>
                  <a:pt x="214096" y="163385"/>
                </a:lnTo>
                <a:lnTo>
                  <a:pt x="213753" y="160858"/>
                </a:lnTo>
                <a:lnTo>
                  <a:pt x="214414" y="157594"/>
                </a:lnTo>
                <a:lnTo>
                  <a:pt x="209537" y="151650"/>
                </a:lnTo>
                <a:lnTo>
                  <a:pt x="212382" y="150634"/>
                </a:lnTo>
                <a:lnTo>
                  <a:pt x="215290" y="149021"/>
                </a:lnTo>
                <a:lnTo>
                  <a:pt x="215900" y="149644"/>
                </a:lnTo>
                <a:lnTo>
                  <a:pt x="216433" y="149948"/>
                </a:lnTo>
                <a:lnTo>
                  <a:pt x="217233" y="153047"/>
                </a:lnTo>
                <a:lnTo>
                  <a:pt x="216230" y="156806"/>
                </a:lnTo>
                <a:lnTo>
                  <a:pt x="223177" y="157480"/>
                </a:lnTo>
                <a:lnTo>
                  <a:pt x="228269" y="151942"/>
                </a:lnTo>
                <a:close/>
              </a:path>
              <a:path w="283845" h="768350">
                <a:moveTo>
                  <a:pt x="228714" y="451497"/>
                </a:moveTo>
                <a:lnTo>
                  <a:pt x="224320" y="446506"/>
                </a:lnTo>
                <a:lnTo>
                  <a:pt x="221500" y="455383"/>
                </a:lnTo>
                <a:lnTo>
                  <a:pt x="228346" y="453085"/>
                </a:lnTo>
                <a:lnTo>
                  <a:pt x="228714" y="451497"/>
                </a:lnTo>
                <a:close/>
              </a:path>
              <a:path w="283845" h="768350">
                <a:moveTo>
                  <a:pt x="230746" y="513537"/>
                </a:moveTo>
                <a:lnTo>
                  <a:pt x="221754" y="505866"/>
                </a:lnTo>
                <a:lnTo>
                  <a:pt x="218567" y="511987"/>
                </a:lnTo>
                <a:lnTo>
                  <a:pt x="209677" y="510628"/>
                </a:lnTo>
                <a:lnTo>
                  <a:pt x="211302" y="514083"/>
                </a:lnTo>
                <a:lnTo>
                  <a:pt x="211950" y="516496"/>
                </a:lnTo>
                <a:lnTo>
                  <a:pt x="215938" y="521474"/>
                </a:lnTo>
                <a:lnTo>
                  <a:pt x="218694" y="520687"/>
                </a:lnTo>
                <a:lnTo>
                  <a:pt x="224231" y="515708"/>
                </a:lnTo>
                <a:lnTo>
                  <a:pt x="227444" y="515023"/>
                </a:lnTo>
                <a:lnTo>
                  <a:pt x="230746" y="513537"/>
                </a:lnTo>
                <a:close/>
              </a:path>
              <a:path w="283845" h="768350">
                <a:moveTo>
                  <a:pt x="246126" y="58191"/>
                </a:moveTo>
                <a:lnTo>
                  <a:pt x="242925" y="48272"/>
                </a:lnTo>
                <a:lnTo>
                  <a:pt x="240982" y="48641"/>
                </a:lnTo>
                <a:lnTo>
                  <a:pt x="236245" y="53987"/>
                </a:lnTo>
                <a:lnTo>
                  <a:pt x="235546" y="45529"/>
                </a:lnTo>
                <a:lnTo>
                  <a:pt x="232270" y="45237"/>
                </a:lnTo>
                <a:lnTo>
                  <a:pt x="229946" y="44704"/>
                </a:lnTo>
                <a:lnTo>
                  <a:pt x="229997" y="49720"/>
                </a:lnTo>
                <a:lnTo>
                  <a:pt x="232918" y="53136"/>
                </a:lnTo>
                <a:lnTo>
                  <a:pt x="230911" y="58293"/>
                </a:lnTo>
                <a:lnTo>
                  <a:pt x="233718" y="61188"/>
                </a:lnTo>
                <a:lnTo>
                  <a:pt x="235597" y="62115"/>
                </a:lnTo>
                <a:lnTo>
                  <a:pt x="237032" y="62826"/>
                </a:lnTo>
                <a:lnTo>
                  <a:pt x="239445" y="62153"/>
                </a:lnTo>
                <a:lnTo>
                  <a:pt x="242976" y="60769"/>
                </a:lnTo>
                <a:lnTo>
                  <a:pt x="244487" y="59321"/>
                </a:lnTo>
                <a:lnTo>
                  <a:pt x="246126" y="58191"/>
                </a:lnTo>
                <a:close/>
              </a:path>
              <a:path w="283845" h="768350">
                <a:moveTo>
                  <a:pt x="258533" y="392188"/>
                </a:moveTo>
                <a:lnTo>
                  <a:pt x="258521" y="391452"/>
                </a:lnTo>
                <a:lnTo>
                  <a:pt x="258521" y="390715"/>
                </a:lnTo>
                <a:lnTo>
                  <a:pt x="258508" y="389978"/>
                </a:lnTo>
                <a:lnTo>
                  <a:pt x="257200" y="389978"/>
                </a:lnTo>
                <a:lnTo>
                  <a:pt x="255879" y="389966"/>
                </a:lnTo>
                <a:lnTo>
                  <a:pt x="254558" y="390042"/>
                </a:lnTo>
                <a:lnTo>
                  <a:pt x="254406" y="391337"/>
                </a:lnTo>
                <a:lnTo>
                  <a:pt x="255828" y="391706"/>
                </a:lnTo>
                <a:lnTo>
                  <a:pt x="257175" y="391934"/>
                </a:lnTo>
                <a:lnTo>
                  <a:pt x="258533" y="392188"/>
                </a:lnTo>
                <a:close/>
              </a:path>
              <a:path w="283845" h="768350">
                <a:moveTo>
                  <a:pt x="262013" y="147662"/>
                </a:moveTo>
                <a:lnTo>
                  <a:pt x="261886" y="143852"/>
                </a:lnTo>
                <a:lnTo>
                  <a:pt x="259321" y="140525"/>
                </a:lnTo>
                <a:lnTo>
                  <a:pt x="257505" y="139649"/>
                </a:lnTo>
                <a:lnTo>
                  <a:pt x="254241" y="143078"/>
                </a:lnTo>
                <a:lnTo>
                  <a:pt x="252577" y="143179"/>
                </a:lnTo>
                <a:lnTo>
                  <a:pt x="247675" y="143141"/>
                </a:lnTo>
                <a:lnTo>
                  <a:pt x="244830" y="144945"/>
                </a:lnTo>
                <a:lnTo>
                  <a:pt x="244678" y="146646"/>
                </a:lnTo>
                <a:lnTo>
                  <a:pt x="242354" y="146926"/>
                </a:lnTo>
                <a:lnTo>
                  <a:pt x="240309" y="148463"/>
                </a:lnTo>
                <a:lnTo>
                  <a:pt x="237528" y="151447"/>
                </a:lnTo>
                <a:lnTo>
                  <a:pt x="242481" y="161188"/>
                </a:lnTo>
                <a:lnTo>
                  <a:pt x="246240" y="159626"/>
                </a:lnTo>
                <a:lnTo>
                  <a:pt x="242938" y="153174"/>
                </a:lnTo>
                <a:lnTo>
                  <a:pt x="247865" y="150596"/>
                </a:lnTo>
                <a:lnTo>
                  <a:pt x="248716" y="151028"/>
                </a:lnTo>
                <a:lnTo>
                  <a:pt x="249669" y="151333"/>
                </a:lnTo>
                <a:lnTo>
                  <a:pt x="250609" y="151422"/>
                </a:lnTo>
                <a:lnTo>
                  <a:pt x="251968" y="151638"/>
                </a:lnTo>
                <a:lnTo>
                  <a:pt x="254889" y="151003"/>
                </a:lnTo>
                <a:lnTo>
                  <a:pt x="257530" y="148869"/>
                </a:lnTo>
                <a:lnTo>
                  <a:pt x="262013" y="147662"/>
                </a:lnTo>
                <a:close/>
              </a:path>
              <a:path w="283845" h="768350">
                <a:moveTo>
                  <a:pt x="263232" y="448056"/>
                </a:moveTo>
                <a:lnTo>
                  <a:pt x="262724" y="447255"/>
                </a:lnTo>
                <a:lnTo>
                  <a:pt x="262267" y="446417"/>
                </a:lnTo>
                <a:lnTo>
                  <a:pt x="261658" y="445693"/>
                </a:lnTo>
                <a:lnTo>
                  <a:pt x="260794" y="446024"/>
                </a:lnTo>
                <a:lnTo>
                  <a:pt x="260337" y="446214"/>
                </a:lnTo>
                <a:lnTo>
                  <a:pt x="261073" y="447941"/>
                </a:lnTo>
                <a:lnTo>
                  <a:pt x="261454" y="448792"/>
                </a:lnTo>
                <a:lnTo>
                  <a:pt x="262343" y="448424"/>
                </a:lnTo>
                <a:lnTo>
                  <a:pt x="262788" y="448246"/>
                </a:lnTo>
                <a:lnTo>
                  <a:pt x="263232" y="448056"/>
                </a:lnTo>
                <a:close/>
              </a:path>
              <a:path w="283845" h="768350">
                <a:moveTo>
                  <a:pt x="263575" y="405384"/>
                </a:moveTo>
                <a:lnTo>
                  <a:pt x="262788" y="404202"/>
                </a:lnTo>
                <a:lnTo>
                  <a:pt x="261874" y="403123"/>
                </a:lnTo>
                <a:lnTo>
                  <a:pt x="260832" y="402805"/>
                </a:lnTo>
                <a:lnTo>
                  <a:pt x="260121" y="402590"/>
                </a:lnTo>
                <a:lnTo>
                  <a:pt x="259054" y="403555"/>
                </a:lnTo>
                <a:lnTo>
                  <a:pt x="257098" y="404482"/>
                </a:lnTo>
                <a:lnTo>
                  <a:pt x="259829" y="406057"/>
                </a:lnTo>
                <a:lnTo>
                  <a:pt x="260769" y="406908"/>
                </a:lnTo>
                <a:lnTo>
                  <a:pt x="262293" y="407136"/>
                </a:lnTo>
                <a:lnTo>
                  <a:pt x="263575" y="405384"/>
                </a:lnTo>
                <a:close/>
              </a:path>
              <a:path w="283845" h="768350">
                <a:moveTo>
                  <a:pt x="267855" y="6629"/>
                </a:moveTo>
                <a:lnTo>
                  <a:pt x="266141" y="0"/>
                </a:lnTo>
                <a:lnTo>
                  <a:pt x="262229" y="6629"/>
                </a:lnTo>
                <a:lnTo>
                  <a:pt x="267855" y="6629"/>
                </a:lnTo>
                <a:close/>
              </a:path>
              <a:path w="283845" h="768350">
                <a:moveTo>
                  <a:pt x="272834" y="439178"/>
                </a:moveTo>
                <a:lnTo>
                  <a:pt x="268897" y="437794"/>
                </a:lnTo>
                <a:lnTo>
                  <a:pt x="264922" y="434517"/>
                </a:lnTo>
                <a:lnTo>
                  <a:pt x="260223" y="439699"/>
                </a:lnTo>
                <a:lnTo>
                  <a:pt x="264896" y="440321"/>
                </a:lnTo>
                <a:lnTo>
                  <a:pt x="268744" y="442163"/>
                </a:lnTo>
                <a:lnTo>
                  <a:pt x="272834" y="439178"/>
                </a:lnTo>
                <a:close/>
              </a:path>
              <a:path w="283845" h="768350">
                <a:moveTo>
                  <a:pt x="272948" y="16154"/>
                </a:moveTo>
                <a:lnTo>
                  <a:pt x="271741" y="11252"/>
                </a:lnTo>
                <a:lnTo>
                  <a:pt x="265328" y="12547"/>
                </a:lnTo>
                <a:lnTo>
                  <a:pt x="266471" y="18491"/>
                </a:lnTo>
                <a:lnTo>
                  <a:pt x="266547" y="14833"/>
                </a:lnTo>
                <a:lnTo>
                  <a:pt x="272948" y="16154"/>
                </a:lnTo>
                <a:close/>
              </a:path>
              <a:path w="283845" h="768350">
                <a:moveTo>
                  <a:pt x="276466" y="396214"/>
                </a:moveTo>
                <a:lnTo>
                  <a:pt x="262712" y="398411"/>
                </a:lnTo>
                <a:lnTo>
                  <a:pt x="274828" y="405726"/>
                </a:lnTo>
                <a:lnTo>
                  <a:pt x="276466" y="396214"/>
                </a:lnTo>
                <a:close/>
              </a:path>
              <a:path w="283845" h="768350">
                <a:moveTo>
                  <a:pt x="279666" y="373545"/>
                </a:moveTo>
                <a:lnTo>
                  <a:pt x="272948" y="378129"/>
                </a:lnTo>
                <a:lnTo>
                  <a:pt x="274370" y="380111"/>
                </a:lnTo>
                <a:lnTo>
                  <a:pt x="277329" y="380136"/>
                </a:lnTo>
                <a:lnTo>
                  <a:pt x="278904" y="378587"/>
                </a:lnTo>
                <a:lnTo>
                  <a:pt x="279666" y="373545"/>
                </a:lnTo>
                <a:close/>
              </a:path>
              <a:path w="283845" h="768350">
                <a:moveTo>
                  <a:pt x="283324" y="49479"/>
                </a:moveTo>
                <a:lnTo>
                  <a:pt x="271678" y="48615"/>
                </a:lnTo>
                <a:lnTo>
                  <a:pt x="268643" y="51803"/>
                </a:lnTo>
                <a:lnTo>
                  <a:pt x="267804" y="55740"/>
                </a:lnTo>
                <a:lnTo>
                  <a:pt x="269278" y="60934"/>
                </a:lnTo>
                <a:lnTo>
                  <a:pt x="279806" y="58115"/>
                </a:lnTo>
                <a:lnTo>
                  <a:pt x="276694" y="53517"/>
                </a:lnTo>
                <a:lnTo>
                  <a:pt x="279349" y="52844"/>
                </a:lnTo>
                <a:lnTo>
                  <a:pt x="283324" y="54698"/>
                </a:lnTo>
                <a:lnTo>
                  <a:pt x="283324" y="49479"/>
                </a:lnTo>
                <a:close/>
              </a:path>
            </a:pathLst>
          </a:custGeom>
          <a:solidFill>
            <a:srgbClr val="2277BD"/>
          </a:solidFill>
        </p:spPr>
        <p:txBody>
          <a:bodyPr wrap="square" lIns="0" tIns="0" rIns="0" bIns="0" rtlCol="0"/>
          <a:lstStyle/>
          <a:p>
            <a:endParaRPr/>
          </a:p>
        </p:txBody>
      </p:sp>
      <p:sp>
        <p:nvSpPr>
          <p:cNvPr id="343" name="bg object 343"/>
          <p:cNvSpPr/>
          <p:nvPr/>
        </p:nvSpPr>
        <p:spPr>
          <a:xfrm>
            <a:off x="9556204" y="1831390"/>
            <a:ext cx="313690" cy="854075"/>
          </a:xfrm>
          <a:custGeom>
            <a:avLst/>
            <a:gdLst/>
            <a:ahLst/>
            <a:cxnLst/>
            <a:rect l="l" t="t" r="r" b="b"/>
            <a:pathLst>
              <a:path w="313690" h="854075">
                <a:moveTo>
                  <a:pt x="6286" y="524789"/>
                </a:moveTo>
                <a:lnTo>
                  <a:pt x="3581" y="523113"/>
                </a:lnTo>
                <a:lnTo>
                  <a:pt x="1765" y="524192"/>
                </a:lnTo>
                <a:lnTo>
                  <a:pt x="165" y="525907"/>
                </a:lnTo>
                <a:lnTo>
                  <a:pt x="165" y="526110"/>
                </a:lnTo>
                <a:lnTo>
                  <a:pt x="2209" y="525678"/>
                </a:lnTo>
                <a:lnTo>
                  <a:pt x="6286" y="524789"/>
                </a:lnTo>
                <a:close/>
              </a:path>
              <a:path w="313690" h="854075">
                <a:moveTo>
                  <a:pt x="7886" y="279247"/>
                </a:moveTo>
                <a:lnTo>
                  <a:pt x="7772" y="279374"/>
                </a:lnTo>
                <a:lnTo>
                  <a:pt x="7772" y="279552"/>
                </a:lnTo>
                <a:lnTo>
                  <a:pt x="7848" y="279361"/>
                </a:lnTo>
                <a:close/>
              </a:path>
              <a:path w="313690" h="854075">
                <a:moveTo>
                  <a:pt x="8686" y="274358"/>
                </a:moveTo>
                <a:lnTo>
                  <a:pt x="2324" y="278257"/>
                </a:lnTo>
                <a:lnTo>
                  <a:pt x="4140" y="282333"/>
                </a:lnTo>
                <a:lnTo>
                  <a:pt x="6057" y="279514"/>
                </a:lnTo>
                <a:lnTo>
                  <a:pt x="7785" y="279260"/>
                </a:lnTo>
                <a:lnTo>
                  <a:pt x="8686" y="274358"/>
                </a:lnTo>
                <a:close/>
              </a:path>
              <a:path w="313690" h="854075">
                <a:moveTo>
                  <a:pt x="8890" y="301561"/>
                </a:moveTo>
                <a:lnTo>
                  <a:pt x="7810" y="299618"/>
                </a:lnTo>
                <a:lnTo>
                  <a:pt x="7454" y="298259"/>
                </a:lnTo>
                <a:lnTo>
                  <a:pt x="6400" y="298818"/>
                </a:lnTo>
                <a:lnTo>
                  <a:pt x="4838" y="299123"/>
                </a:lnTo>
                <a:lnTo>
                  <a:pt x="4419" y="299986"/>
                </a:lnTo>
                <a:lnTo>
                  <a:pt x="3657" y="301561"/>
                </a:lnTo>
                <a:lnTo>
                  <a:pt x="3581" y="303466"/>
                </a:lnTo>
                <a:lnTo>
                  <a:pt x="3060" y="306044"/>
                </a:lnTo>
                <a:lnTo>
                  <a:pt x="5207" y="304584"/>
                </a:lnTo>
                <a:lnTo>
                  <a:pt x="7188" y="303720"/>
                </a:lnTo>
                <a:lnTo>
                  <a:pt x="8356" y="302221"/>
                </a:lnTo>
                <a:lnTo>
                  <a:pt x="8890" y="301561"/>
                </a:lnTo>
                <a:close/>
              </a:path>
              <a:path w="313690" h="854075">
                <a:moveTo>
                  <a:pt x="9525" y="283603"/>
                </a:moveTo>
                <a:lnTo>
                  <a:pt x="7785" y="279603"/>
                </a:lnTo>
                <a:lnTo>
                  <a:pt x="7302" y="281355"/>
                </a:lnTo>
                <a:lnTo>
                  <a:pt x="6248" y="285102"/>
                </a:lnTo>
                <a:lnTo>
                  <a:pt x="9499" y="283641"/>
                </a:lnTo>
                <a:close/>
              </a:path>
              <a:path w="313690" h="854075">
                <a:moveTo>
                  <a:pt x="20637" y="549821"/>
                </a:moveTo>
                <a:lnTo>
                  <a:pt x="20142" y="549351"/>
                </a:lnTo>
                <a:lnTo>
                  <a:pt x="18478" y="547776"/>
                </a:lnTo>
                <a:lnTo>
                  <a:pt x="13665" y="549351"/>
                </a:lnTo>
                <a:lnTo>
                  <a:pt x="11684" y="542658"/>
                </a:lnTo>
                <a:lnTo>
                  <a:pt x="12065" y="542023"/>
                </a:lnTo>
                <a:lnTo>
                  <a:pt x="20205" y="539851"/>
                </a:lnTo>
                <a:lnTo>
                  <a:pt x="18694" y="538822"/>
                </a:lnTo>
                <a:lnTo>
                  <a:pt x="17170" y="537883"/>
                </a:lnTo>
                <a:lnTo>
                  <a:pt x="12484" y="535114"/>
                </a:lnTo>
                <a:lnTo>
                  <a:pt x="10642" y="534022"/>
                </a:lnTo>
                <a:lnTo>
                  <a:pt x="5562" y="531723"/>
                </a:lnTo>
                <a:lnTo>
                  <a:pt x="165" y="530263"/>
                </a:lnTo>
                <a:lnTo>
                  <a:pt x="165" y="536778"/>
                </a:lnTo>
                <a:lnTo>
                  <a:pt x="1600" y="536524"/>
                </a:lnTo>
                <a:lnTo>
                  <a:pt x="3098" y="536003"/>
                </a:lnTo>
                <a:lnTo>
                  <a:pt x="4711" y="535114"/>
                </a:lnTo>
                <a:lnTo>
                  <a:pt x="4597" y="536003"/>
                </a:lnTo>
                <a:lnTo>
                  <a:pt x="4546" y="536524"/>
                </a:lnTo>
                <a:lnTo>
                  <a:pt x="4432" y="537565"/>
                </a:lnTo>
                <a:lnTo>
                  <a:pt x="3302" y="537883"/>
                </a:lnTo>
                <a:lnTo>
                  <a:pt x="2260" y="538314"/>
                </a:lnTo>
                <a:lnTo>
                  <a:pt x="2108" y="538314"/>
                </a:lnTo>
                <a:lnTo>
                  <a:pt x="0" y="538594"/>
                </a:lnTo>
                <a:lnTo>
                  <a:pt x="165" y="538594"/>
                </a:lnTo>
                <a:lnTo>
                  <a:pt x="165" y="543928"/>
                </a:lnTo>
                <a:lnTo>
                  <a:pt x="1866" y="544461"/>
                </a:lnTo>
                <a:lnTo>
                  <a:pt x="2667" y="544817"/>
                </a:lnTo>
                <a:lnTo>
                  <a:pt x="2222" y="547776"/>
                </a:lnTo>
                <a:lnTo>
                  <a:pt x="1320" y="552132"/>
                </a:lnTo>
                <a:lnTo>
                  <a:pt x="711" y="560095"/>
                </a:lnTo>
                <a:lnTo>
                  <a:pt x="596" y="561708"/>
                </a:lnTo>
                <a:lnTo>
                  <a:pt x="3390" y="563435"/>
                </a:lnTo>
                <a:lnTo>
                  <a:pt x="10007" y="560895"/>
                </a:lnTo>
                <a:lnTo>
                  <a:pt x="11480" y="560527"/>
                </a:lnTo>
                <a:lnTo>
                  <a:pt x="12865" y="560095"/>
                </a:lnTo>
                <a:lnTo>
                  <a:pt x="20637" y="549821"/>
                </a:lnTo>
                <a:close/>
              </a:path>
              <a:path w="313690" h="854075">
                <a:moveTo>
                  <a:pt x="22428" y="527011"/>
                </a:moveTo>
                <a:lnTo>
                  <a:pt x="13563" y="525856"/>
                </a:lnTo>
                <a:lnTo>
                  <a:pt x="15455" y="536003"/>
                </a:lnTo>
                <a:lnTo>
                  <a:pt x="15557" y="536524"/>
                </a:lnTo>
                <a:lnTo>
                  <a:pt x="15646" y="536981"/>
                </a:lnTo>
                <a:lnTo>
                  <a:pt x="22428" y="527011"/>
                </a:lnTo>
                <a:close/>
              </a:path>
              <a:path w="313690" h="854075">
                <a:moveTo>
                  <a:pt x="33705" y="230962"/>
                </a:moveTo>
                <a:lnTo>
                  <a:pt x="32537" y="230695"/>
                </a:lnTo>
                <a:lnTo>
                  <a:pt x="30213" y="230187"/>
                </a:lnTo>
                <a:lnTo>
                  <a:pt x="31026" y="231025"/>
                </a:lnTo>
                <a:lnTo>
                  <a:pt x="31838" y="231889"/>
                </a:lnTo>
                <a:lnTo>
                  <a:pt x="32651" y="232727"/>
                </a:lnTo>
                <a:lnTo>
                  <a:pt x="33007" y="232143"/>
                </a:lnTo>
                <a:lnTo>
                  <a:pt x="33705" y="230962"/>
                </a:lnTo>
                <a:close/>
              </a:path>
              <a:path w="313690" h="854075">
                <a:moveTo>
                  <a:pt x="33870" y="332727"/>
                </a:moveTo>
                <a:lnTo>
                  <a:pt x="33769" y="332574"/>
                </a:lnTo>
                <a:lnTo>
                  <a:pt x="33845" y="332765"/>
                </a:lnTo>
                <a:close/>
              </a:path>
              <a:path w="313690" h="854075">
                <a:moveTo>
                  <a:pt x="35941" y="498805"/>
                </a:moveTo>
                <a:lnTo>
                  <a:pt x="30695" y="496125"/>
                </a:lnTo>
                <a:lnTo>
                  <a:pt x="29565" y="500380"/>
                </a:lnTo>
                <a:lnTo>
                  <a:pt x="29464" y="503821"/>
                </a:lnTo>
                <a:lnTo>
                  <a:pt x="34074" y="506818"/>
                </a:lnTo>
                <a:lnTo>
                  <a:pt x="34264" y="502513"/>
                </a:lnTo>
                <a:lnTo>
                  <a:pt x="35941" y="498805"/>
                </a:lnTo>
                <a:close/>
              </a:path>
              <a:path w="313690" h="854075">
                <a:moveTo>
                  <a:pt x="37084" y="341464"/>
                </a:moveTo>
                <a:lnTo>
                  <a:pt x="33845" y="332765"/>
                </a:lnTo>
                <a:lnTo>
                  <a:pt x="29743" y="339115"/>
                </a:lnTo>
                <a:lnTo>
                  <a:pt x="32499" y="339991"/>
                </a:lnTo>
                <a:lnTo>
                  <a:pt x="34366" y="340601"/>
                </a:lnTo>
                <a:lnTo>
                  <a:pt x="37084" y="341464"/>
                </a:lnTo>
                <a:close/>
              </a:path>
              <a:path w="313690" h="854075">
                <a:moveTo>
                  <a:pt x="38315" y="491604"/>
                </a:moveTo>
                <a:lnTo>
                  <a:pt x="37909" y="491426"/>
                </a:lnTo>
                <a:lnTo>
                  <a:pt x="37490" y="491210"/>
                </a:lnTo>
                <a:lnTo>
                  <a:pt x="35991" y="491426"/>
                </a:lnTo>
                <a:lnTo>
                  <a:pt x="34899" y="491794"/>
                </a:lnTo>
                <a:lnTo>
                  <a:pt x="33782" y="492074"/>
                </a:lnTo>
                <a:lnTo>
                  <a:pt x="34023" y="492734"/>
                </a:lnTo>
                <a:lnTo>
                  <a:pt x="34251" y="493407"/>
                </a:lnTo>
                <a:lnTo>
                  <a:pt x="34493" y="494068"/>
                </a:lnTo>
                <a:lnTo>
                  <a:pt x="35534" y="493661"/>
                </a:lnTo>
                <a:lnTo>
                  <a:pt x="36626" y="493344"/>
                </a:lnTo>
                <a:lnTo>
                  <a:pt x="37960" y="492620"/>
                </a:lnTo>
                <a:lnTo>
                  <a:pt x="38100" y="492036"/>
                </a:lnTo>
                <a:lnTo>
                  <a:pt x="38315" y="491604"/>
                </a:lnTo>
                <a:close/>
              </a:path>
              <a:path w="313690" h="854075">
                <a:moveTo>
                  <a:pt x="38646" y="517817"/>
                </a:moveTo>
                <a:lnTo>
                  <a:pt x="35826" y="513168"/>
                </a:lnTo>
                <a:lnTo>
                  <a:pt x="34848" y="516953"/>
                </a:lnTo>
                <a:lnTo>
                  <a:pt x="38646" y="517817"/>
                </a:lnTo>
                <a:close/>
              </a:path>
              <a:path w="313690" h="854075">
                <a:moveTo>
                  <a:pt x="38671" y="468185"/>
                </a:moveTo>
                <a:lnTo>
                  <a:pt x="36652" y="468325"/>
                </a:lnTo>
                <a:lnTo>
                  <a:pt x="35674" y="468299"/>
                </a:lnTo>
                <a:lnTo>
                  <a:pt x="33782" y="468668"/>
                </a:lnTo>
                <a:lnTo>
                  <a:pt x="32867" y="469036"/>
                </a:lnTo>
                <a:lnTo>
                  <a:pt x="31597" y="469442"/>
                </a:lnTo>
                <a:lnTo>
                  <a:pt x="29032" y="462788"/>
                </a:lnTo>
                <a:lnTo>
                  <a:pt x="28041" y="463080"/>
                </a:lnTo>
                <a:lnTo>
                  <a:pt x="30124" y="473506"/>
                </a:lnTo>
                <a:lnTo>
                  <a:pt x="33667" y="472567"/>
                </a:lnTo>
                <a:lnTo>
                  <a:pt x="37338" y="473951"/>
                </a:lnTo>
                <a:lnTo>
                  <a:pt x="38671" y="468185"/>
                </a:lnTo>
                <a:close/>
              </a:path>
              <a:path w="313690" h="854075">
                <a:moveTo>
                  <a:pt x="39408" y="332219"/>
                </a:moveTo>
                <a:lnTo>
                  <a:pt x="39293" y="331381"/>
                </a:lnTo>
                <a:lnTo>
                  <a:pt x="36423" y="328688"/>
                </a:lnTo>
                <a:lnTo>
                  <a:pt x="35788" y="332333"/>
                </a:lnTo>
                <a:lnTo>
                  <a:pt x="34061" y="332714"/>
                </a:lnTo>
                <a:lnTo>
                  <a:pt x="35788" y="333489"/>
                </a:lnTo>
                <a:lnTo>
                  <a:pt x="37553" y="335114"/>
                </a:lnTo>
                <a:lnTo>
                  <a:pt x="39204" y="332536"/>
                </a:lnTo>
                <a:lnTo>
                  <a:pt x="39408" y="332219"/>
                </a:lnTo>
                <a:close/>
              </a:path>
              <a:path w="313690" h="854075">
                <a:moveTo>
                  <a:pt x="45427" y="535762"/>
                </a:moveTo>
                <a:lnTo>
                  <a:pt x="43827" y="529450"/>
                </a:lnTo>
                <a:lnTo>
                  <a:pt x="29667" y="529450"/>
                </a:lnTo>
                <a:lnTo>
                  <a:pt x="22021" y="529450"/>
                </a:lnTo>
                <a:lnTo>
                  <a:pt x="21145" y="534733"/>
                </a:lnTo>
                <a:lnTo>
                  <a:pt x="21018" y="542251"/>
                </a:lnTo>
                <a:lnTo>
                  <a:pt x="26263" y="549313"/>
                </a:lnTo>
                <a:lnTo>
                  <a:pt x="32969" y="543229"/>
                </a:lnTo>
                <a:lnTo>
                  <a:pt x="35331" y="545782"/>
                </a:lnTo>
                <a:lnTo>
                  <a:pt x="37592" y="545922"/>
                </a:lnTo>
                <a:lnTo>
                  <a:pt x="39331" y="543229"/>
                </a:lnTo>
                <a:lnTo>
                  <a:pt x="41363" y="540080"/>
                </a:lnTo>
                <a:lnTo>
                  <a:pt x="43510" y="538035"/>
                </a:lnTo>
                <a:lnTo>
                  <a:pt x="45427" y="535762"/>
                </a:lnTo>
                <a:close/>
              </a:path>
              <a:path w="313690" h="854075">
                <a:moveTo>
                  <a:pt x="45504" y="105410"/>
                </a:moveTo>
                <a:lnTo>
                  <a:pt x="43014" y="101511"/>
                </a:lnTo>
                <a:lnTo>
                  <a:pt x="38277" y="98171"/>
                </a:lnTo>
                <a:lnTo>
                  <a:pt x="34963" y="102577"/>
                </a:lnTo>
                <a:lnTo>
                  <a:pt x="40436" y="103454"/>
                </a:lnTo>
                <a:lnTo>
                  <a:pt x="40754" y="106489"/>
                </a:lnTo>
                <a:lnTo>
                  <a:pt x="39611" y="115036"/>
                </a:lnTo>
                <a:lnTo>
                  <a:pt x="40881" y="115862"/>
                </a:lnTo>
                <a:lnTo>
                  <a:pt x="44792" y="111010"/>
                </a:lnTo>
                <a:lnTo>
                  <a:pt x="45021" y="110731"/>
                </a:lnTo>
                <a:lnTo>
                  <a:pt x="44742" y="110985"/>
                </a:lnTo>
                <a:lnTo>
                  <a:pt x="45504" y="105410"/>
                </a:lnTo>
                <a:close/>
              </a:path>
              <a:path w="313690" h="854075">
                <a:moveTo>
                  <a:pt x="49657" y="328777"/>
                </a:moveTo>
                <a:lnTo>
                  <a:pt x="44208" y="328803"/>
                </a:lnTo>
                <a:lnTo>
                  <a:pt x="44450" y="331736"/>
                </a:lnTo>
                <a:lnTo>
                  <a:pt x="44538" y="335051"/>
                </a:lnTo>
                <a:lnTo>
                  <a:pt x="48437" y="333844"/>
                </a:lnTo>
                <a:lnTo>
                  <a:pt x="49657" y="328777"/>
                </a:lnTo>
                <a:close/>
              </a:path>
              <a:path w="313690" h="854075">
                <a:moveTo>
                  <a:pt x="51193" y="522363"/>
                </a:moveTo>
                <a:lnTo>
                  <a:pt x="51015" y="522401"/>
                </a:lnTo>
                <a:lnTo>
                  <a:pt x="51028" y="522541"/>
                </a:lnTo>
                <a:lnTo>
                  <a:pt x="51168" y="522427"/>
                </a:lnTo>
                <a:close/>
              </a:path>
              <a:path w="313690" h="854075">
                <a:moveTo>
                  <a:pt x="54508" y="515759"/>
                </a:moveTo>
                <a:lnTo>
                  <a:pt x="53505" y="514413"/>
                </a:lnTo>
                <a:lnTo>
                  <a:pt x="52628" y="512940"/>
                </a:lnTo>
                <a:lnTo>
                  <a:pt x="49974" y="510273"/>
                </a:lnTo>
                <a:lnTo>
                  <a:pt x="48234" y="509016"/>
                </a:lnTo>
                <a:lnTo>
                  <a:pt x="46583" y="507644"/>
                </a:lnTo>
                <a:lnTo>
                  <a:pt x="41567" y="509460"/>
                </a:lnTo>
                <a:lnTo>
                  <a:pt x="38950" y="512203"/>
                </a:lnTo>
                <a:lnTo>
                  <a:pt x="38976" y="512940"/>
                </a:lnTo>
                <a:lnTo>
                  <a:pt x="39103" y="515759"/>
                </a:lnTo>
                <a:lnTo>
                  <a:pt x="39179" y="517817"/>
                </a:lnTo>
                <a:lnTo>
                  <a:pt x="39281" y="520674"/>
                </a:lnTo>
                <a:lnTo>
                  <a:pt x="37325" y="523608"/>
                </a:lnTo>
                <a:lnTo>
                  <a:pt x="36309" y="526529"/>
                </a:lnTo>
                <a:lnTo>
                  <a:pt x="26390" y="522401"/>
                </a:lnTo>
                <a:lnTo>
                  <a:pt x="26200" y="522401"/>
                </a:lnTo>
                <a:lnTo>
                  <a:pt x="28473" y="527024"/>
                </a:lnTo>
                <a:lnTo>
                  <a:pt x="43205" y="527024"/>
                </a:lnTo>
                <a:lnTo>
                  <a:pt x="43091" y="526529"/>
                </a:lnTo>
                <a:lnTo>
                  <a:pt x="42545" y="524408"/>
                </a:lnTo>
                <a:lnTo>
                  <a:pt x="51003" y="522401"/>
                </a:lnTo>
                <a:lnTo>
                  <a:pt x="50876" y="520674"/>
                </a:lnTo>
                <a:lnTo>
                  <a:pt x="50812" y="519836"/>
                </a:lnTo>
                <a:lnTo>
                  <a:pt x="50711" y="518426"/>
                </a:lnTo>
                <a:lnTo>
                  <a:pt x="54508" y="515759"/>
                </a:lnTo>
                <a:close/>
              </a:path>
              <a:path w="313690" h="854075">
                <a:moveTo>
                  <a:pt x="54914" y="483323"/>
                </a:moveTo>
                <a:lnTo>
                  <a:pt x="53403" y="478688"/>
                </a:lnTo>
                <a:lnTo>
                  <a:pt x="49174" y="475335"/>
                </a:lnTo>
                <a:lnTo>
                  <a:pt x="51460" y="468236"/>
                </a:lnTo>
                <a:lnTo>
                  <a:pt x="49237" y="465670"/>
                </a:lnTo>
                <a:lnTo>
                  <a:pt x="48336" y="463753"/>
                </a:lnTo>
                <a:lnTo>
                  <a:pt x="40157" y="465340"/>
                </a:lnTo>
                <a:lnTo>
                  <a:pt x="40386" y="468236"/>
                </a:lnTo>
                <a:lnTo>
                  <a:pt x="41148" y="473938"/>
                </a:lnTo>
                <a:lnTo>
                  <a:pt x="34899" y="484200"/>
                </a:lnTo>
                <a:lnTo>
                  <a:pt x="38531" y="491591"/>
                </a:lnTo>
                <a:lnTo>
                  <a:pt x="45516" y="496316"/>
                </a:lnTo>
                <a:lnTo>
                  <a:pt x="49618" y="493826"/>
                </a:lnTo>
                <a:lnTo>
                  <a:pt x="44513" y="490562"/>
                </a:lnTo>
                <a:lnTo>
                  <a:pt x="54914" y="483323"/>
                </a:lnTo>
                <a:close/>
              </a:path>
              <a:path w="313690" h="854075">
                <a:moveTo>
                  <a:pt x="55968" y="351701"/>
                </a:moveTo>
                <a:lnTo>
                  <a:pt x="53822" y="341947"/>
                </a:lnTo>
                <a:lnTo>
                  <a:pt x="46939" y="340626"/>
                </a:lnTo>
                <a:lnTo>
                  <a:pt x="46482" y="341947"/>
                </a:lnTo>
                <a:lnTo>
                  <a:pt x="45656" y="343065"/>
                </a:lnTo>
                <a:lnTo>
                  <a:pt x="47155" y="346938"/>
                </a:lnTo>
                <a:lnTo>
                  <a:pt x="48679" y="349986"/>
                </a:lnTo>
                <a:lnTo>
                  <a:pt x="50088" y="353034"/>
                </a:lnTo>
                <a:lnTo>
                  <a:pt x="55968" y="351701"/>
                </a:lnTo>
                <a:close/>
              </a:path>
              <a:path w="313690" h="854075">
                <a:moveTo>
                  <a:pt x="57315" y="491096"/>
                </a:moveTo>
                <a:lnTo>
                  <a:pt x="55435" y="491299"/>
                </a:lnTo>
                <a:lnTo>
                  <a:pt x="54317" y="491121"/>
                </a:lnTo>
                <a:lnTo>
                  <a:pt x="51142" y="492975"/>
                </a:lnTo>
                <a:lnTo>
                  <a:pt x="50647" y="494576"/>
                </a:lnTo>
                <a:lnTo>
                  <a:pt x="54051" y="496303"/>
                </a:lnTo>
                <a:lnTo>
                  <a:pt x="57315" y="491096"/>
                </a:lnTo>
                <a:close/>
              </a:path>
              <a:path w="313690" h="854075">
                <a:moveTo>
                  <a:pt x="61061" y="451789"/>
                </a:moveTo>
                <a:lnTo>
                  <a:pt x="60998" y="449859"/>
                </a:lnTo>
                <a:lnTo>
                  <a:pt x="60325" y="447890"/>
                </a:lnTo>
                <a:lnTo>
                  <a:pt x="50241" y="445668"/>
                </a:lnTo>
                <a:lnTo>
                  <a:pt x="42418" y="445350"/>
                </a:lnTo>
                <a:lnTo>
                  <a:pt x="41706" y="448360"/>
                </a:lnTo>
                <a:lnTo>
                  <a:pt x="43281" y="453009"/>
                </a:lnTo>
                <a:lnTo>
                  <a:pt x="44958" y="454875"/>
                </a:lnTo>
                <a:lnTo>
                  <a:pt x="46659" y="457581"/>
                </a:lnTo>
                <a:lnTo>
                  <a:pt x="51396" y="456006"/>
                </a:lnTo>
                <a:lnTo>
                  <a:pt x="55372" y="454787"/>
                </a:lnTo>
                <a:lnTo>
                  <a:pt x="60071" y="453009"/>
                </a:lnTo>
                <a:lnTo>
                  <a:pt x="61061" y="451789"/>
                </a:lnTo>
                <a:close/>
              </a:path>
              <a:path w="313690" h="854075">
                <a:moveTo>
                  <a:pt x="61582" y="341528"/>
                </a:moveTo>
                <a:lnTo>
                  <a:pt x="58813" y="343306"/>
                </a:lnTo>
                <a:lnTo>
                  <a:pt x="56832" y="343865"/>
                </a:lnTo>
                <a:lnTo>
                  <a:pt x="56591" y="344855"/>
                </a:lnTo>
                <a:lnTo>
                  <a:pt x="55867" y="347751"/>
                </a:lnTo>
                <a:lnTo>
                  <a:pt x="58432" y="347941"/>
                </a:lnTo>
                <a:lnTo>
                  <a:pt x="60312" y="348564"/>
                </a:lnTo>
                <a:lnTo>
                  <a:pt x="61582" y="341528"/>
                </a:lnTo>
                <a:close/>
              </a:path>
              <a:path w="313690" h="854075">
                <a:moveTo>
                  <a:pt x="64744" y="527177"/>
                </a:moveTo>
                <a:lnTo>
                  <a:pt x="62776" y="525818"/>
                </a:lnTo>
                <a:lnTo>
                  <a:pt x="60490" y="525018"/>
                </a:lnTo>
                <a:lnTo>
                  <a:pt x="56857" y="519264"/>
                </a:lnTo>
                <a:lnTo>
                  <a:pt x="54203" y="519925"/>
                </a:lnTo>
                <a:lnTo>
                  <a:pt x="51168" y="522427"/>
                </a:lnTo>
                <a:lnTo>
                  <a:pt x="48514" y="528688"/>
                </a:lnTo>
                <a:lnTo>
                  <a:pt x="49250" y="529907"/>
                </a:lnTo>
                <a:lnTo>
                  <a:pt x="55295" y="530758"/>
                </a:lnTo>
                <a:lnTo>
                  <a:pt x="58077" y="531152"/>
                </a:lnTo>
                <a:lnTo>
                  <a:pt x="60744" y="532396"/>
                </a:lnTo>
                <a:lnTo>
                  <a:pt x="63487" y="533260"/>
                </a:lnTo>
                <a:lnTo>
                  <a:pt x="64744" y="527177"/>
                </a:lnTo>
                <a:close/>
              </a:path>
              <a:path w="313690" h="854075">
                <a:moveTo>
                  <a:pt x="64808" y="465632"/>
                </a:moveTo>
                <a:lnTo>
                  <a:pt x="57683" y="465150"/>
                </a:lnTo>
                <a:lnTo>
                  <a:pt x="57251" y="474967"/>
                </a:lnTo>
                <a:lnTo>
                  <a:pt x="63271" y="476808"/>
                </a:lnTo>
                <a:lnTo>
                  <a:pt x="64808" y="465632"/>
                </a:lnTo>
                <a:close/>
              </a:path>
              <a:path w="313690" h="854075">
                <a:moveTo>
                  <a:pt x="64985" y="287540"/>
                </a:moveTo>
                <a:lnTo>
                  <a:pt x="64833" y="287401"/>
                </a:lnTo>
                <a:lnTo>
                  <a:pt x="64884" y="287528"/>
                </a:lnTo>
                <a:close/>
              </a:path>
              <a:path w="313690" h="854075">
                <a:moveTo>
                  <a:pt x="69227" y="334403"/>
                </a:moveTo>
                <a:lnTo>
                  <a:pt x="68719" y="333273"/>
                </a:lnTo>
                <a:lnTo>
                  <a:pt x="67856" y="332308"/>
                </a:lnTo>
                <a:lnTo>
                  <a:pt x="66573" y="332244"/>
                </a:lnTo>
                <a:lnTo>
                  <a:pt x="65925" y="333425"/>
                </a:lnTo>
                <a:lnTo>
                  <a:pt x="64693" y="334708"/>
                </a:lnTo>
                <a:lnTo>
                  <a:pt x="66294" y="335267"/>
                </a:lnTo>
                <a:lnTo>
                  <a:pt x="67144" y="335838"/>
                </a:lnTo>
                <a:lnTo>
                  <a:pt x="67932" y="335749"/>
                </a:lnTo>
                <a:lnTo>
                  <a:pt x="68402" y="335699"/>
                </a:lnTo>
                <a:lnTo>
                  <a:pt x="69227" y="334403"/>
                </a:lnTo>
                <a:close/>
              </a:path>
              <a:path w="313690" h="854075">
                <a:moveTo>
                  <a:pt x="69697" y="390144"/>
                </a:moveTo>
                <a:lnTo>
                  <a:pt x="68326" y="388886"/>
                </a:lnTo>
                <a:lnTo>
                  <a:pt x="68135" y="389001"/>
                </a:lnTo>
                <a:lnTo>
                  <a:pt x="66941" y="389712"/>
                </a:lnTo>
                <a:lnTo>
                  <a:pt x="65900" y="390677"/>
                </a:lnTo>
                <a:lnTo>
                  <a:pt x="64160" y="392074"/>
                </a:lnTo>
                <a:lnTo>
                  <a:pt x="65722" y="392874"/>
                </a:lnTo>
                <a:lnTo>
                  <a:pt x="66979" y="393801"/>
                </a:lnTo>
                <a:lnTo>
                  <a:pt x="67208" y="393585"/>
                </a:lnTo>
                <a:lnTo>
                  <a:pt x="68211" y="392684"/>
                </a:lnTo>
                <a:lnTo>
                  <a:pt x="68961" y="391477"/>
                </a:lnTo>
                <a:lnTo>
                  <a:pt x="69697" y="390144"/>
                </a:lnTo>
                <a:close/>
              </a:path>
              <a:path w="313690" h="854075">
                <a:moveTo>
                  <a:pt x="71805" y="481076"/>
                </a:moveTo>
                <a:lnTo>
                  <a:pt x="71132" y="480466"/>
                </a:lnTo>
                <a:lnTo>
                  <a:pt x="70459" y="479869"/>
                </a:lnTo>
                <a:lnTo>
                  <a:pt x="69405" y="478917"/>
                </a:lnTo>
                <a:lnTo>
                  <a:pt x="68618" y="480034"/>
                </a:lnTo>
                <a:lnTo>
                  <a:pt x="67576" y="480898"/>
                </a:lnTo>
                <a:lnTo>
                  <a:pt x="67716" y="481469"/>
                </a:lnTo>
                <a:lnTo>
                  <a:pt x="67881" y="482142"/>
                </a:lnTo>
                <a:lnTo>
                  <a:pt x="69138" y="483057"/>
                </a:lnTo>
                <a:lnTo>
                  <a:pt x="69799" y="482955"/>
                </a:lnTo>
                <a:lnTo>
                  <a:pt x="70535" y="482854"/>
                </a:lnTo>
                <a:lnTo>
                  <a:pt x="71145" y="481749"/>
                </a:lnTo>
                <a:lnTo>
                  <a:pt x="71805" y="481076"/>
                </a:lnTo>
                <a:close/>
              </a:path>
              <a:path w="313690" h="854075">
                <a:moveTo>
                  <a:pt x="72110" y="496328"/>
                </a:moveTo>
                <a:lnTo>
                  <a:pt x="60032" y="489229"/>
                </a:lnTo>
                <a:lnTo>
                  <a:pt x="59893" y="495439"/>
                </a:lnTo>
                <a:lnTo>
                  <a:pt x="62306" y="498983"/>
                </a:lnTo>
                <a:lnTo>
                  <a:pt x="66484" y="500913"/>
                </a:lnTo>
                <a:lnTo>
                  <a:pt x="68770" y="501967"/>
                </a:lnTo>
                <a:lnTo>
                  <a:pt x="71323" y="501078"/>
                </a:lnTo>
                <a:lnTo>
                  <a:pt x="72110" y="496328"/>
                </a:lnTo>
                <a:close/>
              </a:path>
              <a:path w="313690" h="854075">
                <a:moveTo>
                  <a:pt x="73228" y="408063"/>
                </a:moveTo>
                <a:lnTo>
                  <a:pt x="67805" y="402031"/>
                </a:lnTo>
                <a:lnTo>
                  <a:pt x="55778" y="409689"/>
                </a:lnTo>
                <a:lnTo>
                  <a:pt x="57492" y="415874"/>
                </a:lnTo>
                <a:lnTo>
                  <a:pt x="57721" y="416039"/>
                </a:lnTo>
                <a:lnTo>
                  <a:pt x="66954" y="415658"/>
                </a:lnTo>
                <a:lnTo>
                  <a:pt x="65303" y="414439"/>
                </a:lnTo>
                <a:lnTo>
                  <a:pt x="72377" y="411251"/>
                </a:lnTo>
                <a:lnTo>
                  <a:pt x="73228" y="408063"/>
                </a:lnTo>
                <a:close/>
              </a:path>
              <a:path w="313690" h="854075">
                <a:moveTo>
                  <a:pt x="74498" y="331724"/>
                </a:moveTo>
                <a:lnTo>
                  <a:pt x="74383" y="330403"/>
                </a:lnTo>
                <a:lnTo>
                  <a:pt x="74320" y="329082"/>
                </a:lnTo>
                <a:lnTo>
                  <a:pt x="73672" y="329082"/>
                </a:lnTo>
                <a:lnTo>
                  <a:pt x="73025" y="329069"/>
                </a:lnTo>
                <a:lnTo>
                  <a:pt x="72377" y="329069"/>
                </a:lnTo>
                <a:lnTo>
                  <a:pt x="72351" y="330441"/>
                </a:lnTo>
                <a:lnTo>
                  <a:pt x="72339" y="331812"/>
                </a:lnTo>
                <a:lnTo>
                  <a:pt x="72313" y="333184"/>
                </a:lnTo>
                <a:lnTo>
                  <a:pt x="73050" y="333133"/>
                </a:lnTo>
                <a:lnTo>
                  <a:pt x="74409" y="333121"/>
                </a:lnTo>
                <a:lnTo>
                  <a:pt x="74498" y="331724"/>
                </a:lnTo>
                <a:close/>
              </a:path>
              <a:path w="313690" h="854075">
                <a:moveTo>
                  <a:pt x="76288" y="851077"/>
                </a:moveTo>
                <a:lnTo>
                  <a:pt x="74752" y="850201"/>
                </a:lnTo>
                <a:lnTo>
                  <a:pt x="74523" y="850379"/>
                </a:lnTo>
                <a:lnTo>
                  <a:pt x="73761" y="850950"/>
                </a:lnTo>
                <a:lnTo>
                  <a:pt x="73266" y="851877"/>
                </a:lnTo>
                <a:lnTo>
                  <a:pt x="72682" y="852678"/>
                </a:lnTo>
                <a:lnTo>
                  <a:pt x="73317" y="853046"/>
                </a:lnTo>
                <a:lnTo>
                  <a:pt x="73964" y="853401"/>
                </a:lnTo>
                <a:lnTo>
                  <a:pt x="75095" y="854036"/>
                </a:lnTo>
                <a:lnTo>
                  <a:pt x="75577" y="853020"/>
                </a:lnTo>
                <a:lnTo>
                  <a:pt x="76161" y="852220"/>
                </a:lnTo>
                <a:lnTo>
                  <a:pt x="76250" y="851369"/>
                </a:lnTo>
                <a:lnTo>
                  <a:pt x="76288" y="851077"/>
                </a:lnTo>
                <a:close/>
              </a:path>
              <a:path w="313690" h="854075">
                <a:moveTo>
                  <a:pt x="77292" y="781824"/>
                </a:moveTo>
                <a:lnTo>
                  <a:pt x="76873" y="780923"/>
                </a:lnTo>
                <a:lnTo>
                  <a:pt x="76466" y="779068"/>
                </a:lnTo>
                <a:lnTo>
                  <a:pt x="75209" y="780630"/>
                </a:lnTo>
                <a:lnTo>
                  <a:pt x="74206" y="781342"/>
                </a:lnTo>
                <a:lnTo>
                  <a:pt x="74117" y="782777"/>
                </a:lnTo>
                <a:lnTo>
                  <a:pt x="75184" y="783501"/>
                </a:lnTo>
                <a:lnTo>
                  <a:pt x="75755" y="784199"/>
                </a:lnTo>
                <a:lnTo>
                  <a:pt x="76250" y="783691"/>
                </a:lnTo>
                <a:lnTo>
                  <a:pt x="77089" y="783221"/>
                </a:lnTo>
                <a:lnTo>
                  <a:pt x="77177" y="782650"/>
                </a:lnTo>
                <a:lnTo>
                  <a:pt x="77292" y="781824"/>
                </a:lnTo>
                <a:close/>
              </a:path>
              <a:path w="313690" h="854075">
                <a:moveTo>
                  <a:pt x="79197" y="818819"/>
                </a:moveTo>
                <a:lnTo>
                  <a:pt x="73748" y="811250"/>
                </a:lnTo>
                <a:lnTo>
                  <a:pt x="70739" y="813562"/>
                </a:lnTo>
                <a:lnTo>
                  <a:pt x="68580" y="815797"/>
                </a:lnTo>
                <a:lnTo>
                  <a:pt x="72517" y="822020"/>
                </a:lnTo>
                <a:lnTo>
                  <a:pt x="75641" y="821715"/>
                </a:lnTo>
                <a:lnTo>
                  <a:pt x="79197" y="818819"/>
                </a:lnTo>
                <a:close/>
              </a:path>
              <a:path w="313690" h="854075">
                <a:moveTo>
                  <a:pt x="82600" y="754392"/>
                </a:moveTo>
                <a:lnTo>
                  <a:pt x="79286" y="757301"/>
                </a:lnTo>
                <a:lnTo>
                  <a:pt x="81546" y="760590"/>
                </a:lnTo>
                <a:lnTo>
                  <a:pt x="82600" y="754392"/>
                </a:lnTo>
                <a:close/>
              </a:path>
              <a:path w="313690" h="854075">
                <a:moveTo>
                  <a:pt x="104851" y="380403"/>
                </a:moveTo>
                <a:lnTo>
                  <a:pt x="104609" y="377317"/>
                </a:lnTo>
                <a:lnTo>
                  <a:pt x="104457" y="375412"/>
                </a:lnTo>
                <a:lnTo>
                  <a:pt x="104368" y="374332"/>
                </a:lnTo>
                <a:lnTo>
                  <a:pt x="98856" y="377317"/>
                </a:lnTo>
                <a:lnTo>
                  <a:pt x="95770" y="374929"/>
                </a:lnTo>
                <a:lnTo>
                  <a:pt x="95846" y="374332"/>
                </a:lnTo>
                <a:lnTo>
                  <a:pt x="96088" y="372592"/>
                </a:lnTo>
                <a:lnTo>
                  <a:pt x="96164" y="372046"/>
                </a:lnTo>
                <a:lnTo>
                  <a:pt x="96227" y="371563"/>
                </a:lnTo>
                <a:lnTo>
                  <a:pt x="96304" y="371005"/>
                </a:lnTo>
                <a:lnTo>
                  <a:pt x="97040" y="365569"/>
                </a:lnTo>
                <a:lnTo>
                  <a:pt x="95351" y="366623"/>
                </a:lnTo>
                <a:lnTo>
                  <a:pt x="88607" y="371005"/>
                </a:lnTo>
                <a:lnTo>
                  <a:pt x="90754" y="366623"/>
                </a:lnTo>
                <a:lnTo>
                  <a:pt x="85521" y="363842"/>
                </a:lnTo>
                <a:lnTo>
                  <a:pt x="85344" y="363842"/>
                </a:lnTo>
                <a:lnTo>
                  <a:pt x="86512" y="362546"/>
                </a:lnTo>
                <a:lnTo>
                  <a:pt x="88798" y="360019"/>
                </a:lnTo>
                <a:lnTo>
                  <a:pt x="87795" y="359410"/>
                </a:lnTo>
                <a:lnTo>
                  <a:pt x="86321" y="358025"/>
                </a:lnTo>
                <a:lnTo>
                  <a:pt x="84137" y="359410"/>
                </a:lnTo>
                <a:lnTo>
                  <a:pt x="82842" y="360934"/>
                </a:lnTo>
                <a:lnTo>
                  <a:pt x="81102" y="362546"/>
                </a:lnTo>
                <a:lnTo>
                  <a:pt x="78359" y="362051"/>
                </a:lnTo>
                <a:lnTo>
                  <a:pt x="76568" y="360299"/>
                </a:lnTo>
                <a:lnTo>
                  <a:pt x="75374" y="356285"/>
                </a:lnTo>
                <a:lnTo>
                  <a:pt x="74968" y="354926"/>
                </a:lnTo>
                <a:lnTo>
                  <a:pt x="73164" y="353136"/>
                </a:lnTo>
                <a:lnTo>
                  <a:pt x="72859" y="352679"/>
                </a:lnTo>
                <a:lnTo>
                  <a:pt x="72859" y="374929"/>
                </a:lnTo>
                <a:lnTo>
                  <a:pt x="72466" y="374929"/>
                </a:lnTo>
                <a:lnTo>
                  <a:pt x="72136" y="379412"/>
                </a:lnTo>
                <a:lnTo>
                  <a:pt x="69938" y="382435"/>
                </a:lnTo>
                <a:lnTo>
                  <a:pt x="68541" y="375412"/>
                </a:lnTo>
                <a:lnTo>
                  <a:pt x="69265" y="374332"/>
                </a:lnTo>
                <a:lnTo>
                  <a:pt x="69900" y="374332"/>
                </a:lnTo>
                <a:lnTo>
                  <a:pt x="72859" y="374929"/>
                </a:lnTo>
                <a:lnTo>
                  <a:pt x="72859" y="352679"/>
                </a:lnTo>
                <a:lnTo>
                  <a:pt x="72847" y="362788"/>
                </a:lnTo>
                <a:lnTo>
                  <a:pt x="68821" y="366890"/>
                </a:lnTo>
                <a:lnTo>
                  <a:pt x="68110" y="371005"/>
                </a:lnTo>
                <a:lnTo>
                  <a:pt x="68021" y="371563"/>
                </a:lnTo>
                <a:lnTo>
                  <a:pt x="61036" y="372592"/>
                </a:lnTo>
                <a:lnTo>
                  <a:pt x="62128" y="365569"/>
                </a:lnTo>
                <a:lnTo>
                  <a:pt x="63106" y="363842"/>
                </a:lnTo>
                <a:lnTo>
                  <a:pt x="64744" y="360934"/>
                </a:lnTo>
                <a:lnTo>
                  <a:pt x="71221" y="356285"/>
                </a:lnTo>
                <a:lnTo>
                  <a:pt x="72605" y="361848"/>
                </a:lnTo>
                <a:lnTo>
                  <a:pt x="72656" y="362051"/>
                </a:lnTo>
                <a:lnTo>
                  <a:pt x="72783" y="362546"/>
                </a:lnTo>
                <a:lnTo>
                  <a:pt x="72847" y="362788"/>
                </a:lnTo>
                <a:lnTo>
                  <a:pt x="72847" y="352666"/>
                </a:lnTo>
                <a:lnTo>
                  <a:pt x="72136" y="351586"/>
                </a:lnTo>
                <a:lnTo>
                  <a:pt x="77546" y="345211"/>
                </a:lnTo>
                <a:lnTo>
                  <a:pt x="79463" y="342950"/>
                </a:lnTo>
                <a:lnTo>
                  <a:pt x="74663" y="341795"/>
                </a:lnTo>
                <a:lnTo>
                  <a:pt x="71501" y="340461"/>
                </a:lnTo>
                <a:lnTo>
                  <a:pt x="70129" y="345211"/>
                </a:lnTo>
                <a:lnTo>
                  <a:pt x="65659" y="338975"/>
                </a:lnTo>
                <a:lnTo>
                  <a:pt x="62255" y="345211"/>
                </a:lnTo>
                <a:lnTo>
                  <a:pt x="60401" y="348767"/>
                </a:lnTo>
                <a:lnTo>
                  <a:pt x="59004" y="351155"/>
                </a:lnTo>
                <a:lnTo>
                  <a:pt x="57289" y="353568"/>
                </a:lnTo>
                <a:lnTo>
                  <a:pt x="55257" y="358025"/>
                </a:lnTo>
                <a:lnTo>
                  <a:pt x="55079" y="358622"/>
                </a:lnTo>
                <a:lnTo>
                  <a:pt x="59512" y="361848"/>
                </a:lnTo>
                <a:lnTo>
                  <a:pt x="54952" y="363842"/>
                </a:lnTo>
                <a:lnTo>
                  <a:pt x="50927" y="362546"/>
                </a:lnTo>
                <a:lnTo>
                  <a:pt x="50596" y="362546"/>
                </a:lnTo>
                <a:lnTo>
                  <a:pt x="54343" y="359410"/>
                </a:lnTo>
                <a:lnTo>
                  <a:pt x="54571" y="359410"/>
                </a:lnTo>
                <a:lnTo>
                  <a:pt x="53467" y="356285"/>
                </a:lnTo>
                <a:lnTo>
                  <a:pt x="53213" y="356285"/>
                </a:lnTo>
                <a:lnTo>
                  <a:pt x="47218" y="358622"/>
                </a:lnTo>
                <a:lnTo>
                  <a:pt x="49758" y="362051"/>
                </a:lnTo>
                <a:lnTo>
                  <a:pt x="49872" y="362204"/>
                </a:lnTo>
                <a:lnTo>
                  <a:pt x="51612" y="365290"/>
                </a:lnTo>
                <a:lnTo>
                  <a:pt x="58547" y="372046"/>
                </a:lnTo>
                <a:lnTo>
                  <a:pt x="58750" y="372592"/>
                </a:lnTo>
                <a:lnTo>
                  <a:pt x="59359" y="374332"/>
                </a:lnTo>
                <a:lnTo>
                  <a:pt x="56337" y="381723"/>
                </a:lnTo>
                <a:lnTo>
                  <a:pt x="55257" y="383349"/>
                </a:lnTo>
                <a:lnTo>
                  <a:pt x="55168" y="383489"/>
                </a:lnTo>
                <a:lnTo>
                  <a:pt x="54140" y="385406"/>
                </a:lnTo>
                <a:lnTo>
                  <a:pt x="48882" y="384009"/>
                </a:lnTo>
                <a:lnTo>
                  <a:pt x="48882" y="407720"/>
                </a:lnTo>
                <a:lnTo>
                  <a:pt x="62839" y="398500"/>
                </a:lnTo>
                <a:lnTo>
                  <a:pt x="59016" y="388429"/>
                </a:lnTo>
                <a:lnTo>
                  <a:pt x="60223" y="388023"/>
                </a:lnTo>
                <a:lnTo>
                  <a:pt x="61442" y="387451"/>
                </a:lnTo>
                <a:lnTo>
                  <a:pt x="67881" y="386118"/>
                </a:lnTo>
                <a:lnTo>
                  <a:pt x="68389" y="385406"/>
                </a:lnTo>
                <a:lnTo>
                  <a:pt x="68605" y="385114"/>
                </a:lnTo>
                <a:lnTo>
                  <a:pt x="75577" y="388416"/>
                </a:lnTo>
                <a:lnTo>
                  <a:pt x="78498" y="387616"/>
                </a:lnTo>
                <a:lnTo>
                  <a:pt x="82372" y="385622"/>
                </a:lnTo>
                <a:lnTo>
                  <a:pt x="86347" y="389318"/>
                </a:lnTo>
                <a:lnTo>
                  <a:pt x="83667" y="396570"/>
                </a:lnTo>
                <a:lnTo>
                  <a:pt x="85979" y="397129"/>
                </a:lnTo>
                <a:lnTo>
                  <a:pt x="94475" y="387616"/>
                </a:lnTo>
                <a:lnTo>
                  <a:pt x="94576" y="386118"/>
                </a:lnTo>
                <a:lnTo>
                  <a:pt x="94615" y="385622"/>
                </a:lnTo>
                <a:lnTo>
                  <a:pt x="94716" y="384009"/>
                </a:lnTo>
                <a:lnTo>
                  <a:pt x="94767" y="383349"/>
                </a:lnTo>
                <a:lnTo>
                  <a:pt x="94322" y="383349"/>
                </a:lnTo>
                <a:lnTo>
                  <a:pt x="102057" y="381723"/>
                </a:lnTo>
                <a:lnTo>
                  <a:pt x="103314" y="381012"/>
                </a:lnTo>
                <a:lnTo>
                  <a:pt x="104851" y="380403"/>
                </a:lnTo>
                <a:close/>
              </a:path>
              <a:path w="313690" h="854075">
                <a:moveTo>
                  <a:pt x="105892" y="303250"/>
                </a:moveTo>
                <a:lnTo>
                  <a:pt x="100431" y="299872"/>
                </a:lnTo>
                <a:lnTo>
                  <a:pt x="105079" y="292455"/>
                </a:lnTo>
                <a:lnTo>
                  <a:pt x="99021" y="288632"/>
                </a:lnTo>
                <a:lnTo>
                  <a:pt x="91795" y="298970"/>
                </a:lnTo>
                <a:lnTo>
                  <a:pt x="92367" y="302818"/>
                </a:lnTo>
                <a:lnTo>
                  <a:pt x="93814" y="305371"/>
                </a:lnTo>
                <a:lnTo>
                  <a:pt x="98488" y="304203"/>
                </a:lnTo>
                <a:lnTo>
                  <a:pt x="100888" y="303606"/>
                </a:lnTo>
                <a:lnTo>
                  <a:pt x="103416" y="303542"/>
                </a:lnTo>
                <a:lnTo>
                  <a:pt x="105892" y="303250"/>
                </a:lnTo>
                <a:close/>
              </a:path>
              <a:path w="313690" h="854075">
                <a:moveTo>
                  <a:pt x="106006" y="303237"/>
                </a:moveTo>
                <a:close/>
              </a:path>
              <a:path w="313690" h="854075">
                <a:moveTo>
                  <a:pt x="110693" y="308952"/>
                </a:moveTo>
                <a:lnTo>
                  <a:pt x="107149" y="308876"/>
                </a:lnTo>
                <a:lnTo>
                  <a:pt x="106832" y="305930"/>
                </a:lnTo>
                <a:lnTo>
                  <a:pt x="105968" y="303479"/>
                </a:lnTo>
                <a:lnTo>
                  <a:pt x="100672" y="315861"/>
                </a:lnTo>
                <a:lnTo>
                  <a:pt x="107721" y="317398"/>
                </a:lnTo>
                <a:lnTo>
                  <a:pt x="109181" y="316268"/>
                </a:lnTo>
                <a:lnTo>
                  <a:pt x="110693" y="308952"/>
                </a:lnTo>
                <a:close/>
              </a:path>
              <a:path w="313690" h="854075">
                <a:moveTo>
                  <a:pt x="111340" y="319430"/>
                </a:moveTo>
                <a:lnTo>
                  <a:pt x="106807" y="318109"/>
                </a:lnTo>
                <a:lnTo>
                  <a:pt x="102717" y="319036"/>
                </a:lnTo>
                <a:lnTo>
                  <a:pt x="97967" y="322160"/>
                </a:lnTo>
                <a:lnTo>
                  <a:pt x="99885" y="323291"/>
                </a:lnTo>
                <a:lnTo>
                  <a:pt x="101752" y="324523"/>
                </a:lnTo>
                <a:lnTo>
                  <a:pt x="104241" y="321259"/>
                </a:lnTo>
                <a:lnTo>
                  <a:pt x="110032" y="324408"/>
                </a:lnTo>
                <a:lnTo>
                  <a:pt x="111340" y="319430"/>
                </a:lnTo>
                <a:close/>
              </a:path>
              <a:path w="313690" h="854075">
                <a:moveTo>
                  <a:pt x="111696" y="319303"/>
                </a:moveTo>
                <a:lnTo>
                  <a:pt x="111531" y="319252"/>
                </a:lnTo>
                <a:lnTo>
                  <a:pt x="111353" y="319417"/>
                </a:lnTo>
                <a:lnTo>
                  <a:pt x="111544" y="319468"/>
                </a:lnTo>
                <a:lnTo>
                  <a:pt x="111696" y="319303"/>
                </a:lnTo>
                <a:close/>
              </a:path>
              <a:path w="313690" h="854075">
                <a:moveTo>
                  <a:pt x="113982" y="402463"/>
                </a:moveTo>
                <a:lnTo>
                  <a:pt x="111048" y="401472"/>
                </a:lnTo>
                <a:lnTo>
                  <a:pt x="107835" y="400088"/>
                </a:lnTo>
                <a:lnTo>
                  <a:pt x="104990" y="410298"/>
                </a:lnTo>
                <a:lnTo>
                  <a:pt x="108991" y="411937"/>
                </a:lnTo>
                <a:lnTo>
                  <a:pt x="111391" y="410260"/>
                </a:lnTo>
                <a:lnTo>
                  <a:pt x="112674" y="406400"/>
                </a:lnTo>
                <a:lnTo>
                  <a:pt x="113982" y="402463"/>
                </a:lnTo>
                <a:close/>
              </a:path>
              <a:path w="313690" h="854075">
                <a:moveTo>
                  <a:pt x="132397" y="763524"/>
                </a:moveTo>
                <a:lnTo>
                  <a:pt x="128320" y="762330"/>
                </a:lnTo>
                <a:lnTo>
                  <a:pt x="126060" y="762381"/>
                </a:lnTo>
                <a:lnTo>
                  <a:pt x="125679" y="766483"/>
                </a:lnTo>
                <a:lnTo>
                  <a:pt x="126720" y="767842"/>
                </a:lnTo>
                <a:lnTo>
                  <a:pt x="131152" y="768946"/>
                </a:lnTo>
                <a:lnTo>
                  <a:pt x="130657" y="765708"/>
                </a:lnTo>
                <a:lnTo>
                  <a:pt x="132397" y="763524"/>
                </a:lnTo>
                <a:close/>
              </a:path>
              <a:path w="313690" h="854075">
                <a:moveTo>
                  <a:pt x="134023" y="751789"/>
                </a:moveTo>
                <a:lnTo>
                  <a:pt x="133108" y="751738"/>
                </a:lnTo>
                <a:lnTo>
                  <a:pt x="132181" y="751700"/>
                </a:lnTo>
                <a:lnTo>
                  <a:pt x="131267" y="751649"/>
                </a:lnTo>
                <a:lnTo>
                  <a:pt x="131267" y="753135"/>
                </a:lnTo>
                <a:lnTo>
                  <a:pt x="131216" y="754608"/>
                </a:lnTo>
                <a:lnTo>
                  <a:pt x="131368" y="756208"/>
                </a:lnTo>
                <a:lnTo>
                  <a:pt x="133286" y="756348"/>
                </a:lnTo>
                <a:lnTo>
                  <a:pt x="133654" y="754786"/>
                </a:lnTo>
                <a:lnTo>
                  <a:pt x="133819" y="753275"/>
                </a:lnTo>
                <a:lnTo>
                  <a:pt x="134023" y="751789"/>
                </a:lnTo>
                <a:close/>
              </a:path>
              <a:path w="313690" h="854075">
                <a:moveTo>
                  <a:pt x="146710" y="268211"/>
                </a:moveTo>
                <a:lnTo>
                  <a:pt x="146088" y="266141"/>
                </a:lnTo>
                <a:lnTo>
                  <a:pt x="145999" y="265887"/>
                </a:lnTo>
                <a:lnTo>
                  <a:pt x="141401" y="265252"/>
                </a:lnTo>
                <a:lnTo>
                  <a:pt x="137795" y="266141"/>
                </a:lnTo>
                <a:lnTo>
                  <a:pt x="135521" y="272326"/>
                </a:lnTo>
                <a:lnTo>
                  <a:pt x="132384" y="274078"/>
                </a:lnTo>
                <a:lnTo>
                  <a:pt x="127368" y="272948"/>
                </a:lnTo>
                <a:lnTo>
                  <a:pt x="128003" y="275971"/>
                </a:lnTo>
                <a:lnTo>
                  <a:pt x="128498" y="278980"/>
                </a:lnTo>
                <a:lnTo>
                  <a:pt x="130873" y="287667"/>
                </a:lnTo>
                <a:lnTo>
                  <a:pt x="130632" y="287782"/>
                </a:lnTo>
                <a:lnTo>
                  <a:pt x="130632" y="294081"/>
                </a:lnTo>
                <a:lnTo>
                  <a:pt x="129743" y="297294"/>
                </a:lnTo>
                <a:lnTo>
                  <a:pt x="129616" y="297713"/>
                </a:lnTo>
                <a:lnTo>
                  <a:pt x="128130" y="297294"/>
                </a:lnTo>
                <a:lnTo>
                  <a:pt x="128473" y="296125"/>
                </a:lnTo>
                <a:lnTo>
                  <a:pt x="128790" y="294944"/>
                </a:lnTo>
                <a:lnTo>
                  <a:pt x="129120" y="294081"/>
                </a:lnTo>
                <a:lnTo>
                  <a:pt x="129222" y="293814"/>
                </a:lnTo>
                <a:lnTo>
                  <a:pt x="130632" y="294081"/>
                </a:lnTo>
                <a:lnTo>
                  <a:pt x="130632" y="287782"/>
                </a:lnTo>
                <a:lnTo>
                  <a:pt x="123863" y="290830"/>
                </a:lnTo>
                <a:lnTo>
                  <a:pt x="122910" y="291566"/>
                </a:lnTo>
                <a:lnTo>
                  <a:pt x="119837" y="297713"/>
                </a:lnTo>
                <a:lnTo>
                  <a:pt x="119761" y="297853"/>
                </a:lnTo>
                <a:lnTo>
                  <a:pt x="115290" y="300799"/>
                </a:lnTo>
                <a:lnTo>
                  <a:pt x="108597" y="301167"/>
                </a:lnTo>
                <a:lnTo>
                  <a:pt x="110896" y="308851"/>
                </a:lnTo>
                <a:lnTo>
                  <a:pt x="114211" y="311378"/>
                </a:lnTo>
                <a:lnTo>
                  <a:pt x="111721" y="319227"/>
                </a:lnTo>
                <a:lnTo>
                  <a:pt x="121793" y="317233"/>
                </a:lnTo>
                <a:lnTo>
                  <a:pt x="121158" y="312356"/>
                </a:lnTo>
                <a:lnTo>
                  <a:pt x="119583" y="307962"/>
                </a:lnTo>
                <a:lnTo>
                  <a:pt x="119507" y="307771"/>
                </a:lnTo>
                <a:lnTo>
                  <a:pt x="125272" y="304965"/>
                </a:lnTo>
                <a:lnTo>
                  <a:pt x="129159" y="316191"/>
                </a:lnTo>
                <a:lnTo>
                  <a:pt x="133438" y="311124"/>
                </a:lnTo>
                <a:lnTo>
                  <a:pt x="129755" y="307962"/>
                </a:lnTo>
                <a:lnTo>
                  <a:pt x="129794" y="304965"/>
                </a:lnTo>
                <a:lnTo>
                  <a:pt x="129806" y="303504"/>
                </a:lnTo>
                <a:lnTo>
                  <a:pt x="133921" y="300266"/>
                </a:lnTo>
                <a:lnTo>
                  <a:pt x="139814" y="299656"/>
                </a:lnTo>
                <a:lnTo>
                  <a:pt x="140385" y="297853"/>
                </a:lnTo>
                <a:lnTo>
                  <a:pt x="140436" y="297713"/>
                </a:lnTo>
                <a:lnTo>
                  <a:pt x="141566" y="294081"/>
                </a:lnTo>
                <a:lnTo>
                  <a:pt x="141655" y="293814"/>
                </a:lnTo>
                <a:lnTo>
                  <a:pt x="142367" y="291566"/>
                </a:lnTo>
                <a:lnTo>
                  <a:pt x="142303" y="290830"/>
                </a:lnTo>
                <a:lnTo>
                  <a:pt x="141770" y="288277"/>
                </a:lnTo>
                <a:lnTo>
                  <a:pt x="136702" y="285724"/>
                </a:lnTo>
                <a:lnTo>
                  <a:pt x="139192" y="281736"/>
                </a:lnTo>
                <a:lnTo>
                  <a:pt x="143738" y="286562"/>
                </a:lnTo>
                <a:lnTo>
                  <a:pt x="146418" y="286016"/>
                </a:lnTo>
                <a:lnTo>
                  <a:pt x="146418" y="281736"/>
                </a:lnTo>
                <a:lnTo>
                  <a:pt x="146329" y="278980"/>
                </a:lnTo>
                <a:lnTo>
                  <a:pt x="146189" y="276250"/>
                </a:lnTo>
                <a:lnTo>
                  <a:pt x="146164" y="275971"/>
                </a:lnTo>
                <a:lnTo>
                  <a:pt x="146304" y="274078"/>
                </a:lnTo>
                <a:lnTo>
                  <a:pt x="146710" y="268211"/>
                </a:lnTo>
                <a:close/>
              </a:path>
              <a:path w="313690" h="854075">
                <a:moveTo>
                  <a:pt x="185902" y="426097"/>
                </a:moveTo>
                <a:lnTo>
                  <a:pt x="183172" y="426732"/>
                </a:lnTo>
                <a:lnTo>
                  <a:pt x="180009" y="426580"/>
                </a:lnTo>
                <a:lnTo>
                  <a:pt x="176669" y="433235"/>
                </a:lnTo>
                <a:lnTo>
                  <a:pt x="171691" y="435140"/>
                </a:lnTo>
                <a:lnTo>
                  <a:pt x="166179" y="436537"/>
                </a:lnTo>
                <a:lnTo>
                  <a:pt x="167043" y="440905"/>
                </a:lnTo>
                <a:lnTo>
                  <a:pt x="170103" y="441604"/>
                </a:lnTo>
                <a:lnTo>
                  <a:pt x="173494" y="443052"/>
                </a:lnTo>
                <a:lnTo>
                  <a:pt x="175666" y="436054"/>
                </a:lnTo>
                <a:lnTo>
                  <a:pt x="176491" y="436295"/>
                </a:lnTo>
                <a:lnTo>
                  <a:pt x="177774" y="436448"/>
                </a:lnTo>
                <a:lnTo>
                  <a:pt x="177977" y="438899"/>
                </a:lnTo>
                <a:lnTo>
                  <a:pt x="178625" y="440182"/>
                </a:lnTo>
                <a:lnTo>
                  <a:pt x="183324" y="439166"/>
                </a:lnTo>
                <a:lnTo>
                  <a:pt x="184810" y="438480"/>
                </a:lnTo>
                <a:lnTo>
                  <a:pt x="184175" y="435965"/>
                </a:lnTo>
                <a:lnTo>
                  <a:pt x="180771" y="432892"/>
                </a:lnTo>
                <a:lnTo>
                  <a:pt x="180860" y="432752"/>
                </a:lnTo>
                <a:lnTo>
                  <a:pt x="185902" y="431101"/>
                </a:lnTo>
                <a:lnTo>
                  <a:pt x="185902" y="426097"/>
                </a:lnTo>
                <a:close/>
              </a:path>
              <a:path w="313690" h="854075">
                <a:moveTo>
                  <a:pt x="204063" y="437756"/>
                </a:moveTo>
                <a:lnTo>
                  <a:pt x="203860" y="437553"/>
                </a:lnTo>
                <a:lnTo>
                  <a:pt x="203885" y="437705"/>
                </a:lnTo>
                <a:lnTo>
                  <a:pt x="204063" y="437756"/>
                </a:lnTo>
                <a:close/>
              </a:path>
              <a:path w="313690" h="854075">
                <a:moveTo>
                  <a:pt x="237731" y="432803"/>
                </a:moveTo>
                <a:lnTo>
                  <a:pt x="237566" y="431863"/>
                </a:lnTo>
                <a:lnTo>
                  <a:pt x="237566" y="430784"/>
                </a:lnTo>
                <a:lnTo>
                  <a:pt x="237032" y="430136"/>
                </a:lnTo>
                <a:lnTo>
                  <a:pt x="236372" y="429310"/>
                </a:lnTo>
                <a:lnTo>
                  <a:pt x="235153" y="428917"/>
                </a:lnTo>
                <a:lnTo>
                  <a:pt x="234137" y="428434"/>
                </a:lnTo>
                <a:lnTo>
                  <a:pt x="233311" y="429361"/>
                </a:lnTo>
                <a:lnTo>
                  <a:pt x="233857" y="430377"/>
                </a:lnTo>
                <a:lnTo>
                  <a:pt x="234378" y="431241"/>
                </a:lnTo>
                <a:lnTo>
                  <a:pt x="235864" y="432269"/>
                </a:lnTo>
                <a:lnTo>
                  <a:pt x="236829" y="432485"/>
                </a:lnTo>
                <a:lnTo>
                  <a:pt x="237731" y="432803"/>
                </a:lnTo>
                <a:close/>
              </a:path>
              <a:path w="313690" h="854075">
                <a:moveTo>
                  <a:pt x="254736" y="488442"/>
                </a:moveTo>
                <a:lnTo>
                  <a:pt x="253657" y="487908"/>
                </a:lnTo>
                <a:lnTo>
                  <a:pt x="252577" y="487387"/>
                </a:lnTo>
                <a:lnTo>
                  <a:pt x="251447" y="486829"/>
                </a:lnTo>
                <a:lnTo>
                  <a:pt x="250151" y="490829"/>
                </a:lnTo>
                <a:lnTo>
                  <a:pt x="252361" y="490080"/>
                </a:lnTo>
                <a:lnTo>
                  <a:pt x="253949" y="490143"/>
                </a:lnTo>
                <a:lnTo>
                  <a:pt x="254215" y="489572"/>
                </a:lnTo>
                <a:lnTo>
                  <a:pt x="254469" y="489000"/>
                </a:lnTo>
                <a:lnTo>
                  <a:pt x="254736" y="488442"/>
                </a:lnTo>
                <a:close/>
              </a:path>
              <a:path w="313690" h="854075">
                <a:moveTo>
                  <a:pt x="266877" y="376516"/>
                </a:moveTo>
                <a:lnTo>
                  <a:pt x="266128" y="375158"/>
                </a:lnTo>
                <a:lnTo>
                  <a:pt x="264947" y="372872"/>
                </a:lnTo>
                <a:lnTo>
                  <a:pt x="262699" y="375158"/>
                </a:lnTo>
                <a:lnTo>
                  <a:pt x="259219" y="377482"/>
                </a:lnTo>
                <a:lnTo>
                  <a:pt x="257733" y="379044"/>
                </a:lnTo>
                <a:lnTo>
                  <a:pt x="256349" y="381190"/>
                </a:lnTo>
                <a:lnTo>
                  <a:pt x="257784" y="383730"/>
                </a:lnTo>
                <a:lnTo>
                  <a:pt x="260083" y="383730"/>
                </a:lnTo>
                <a:lnTo>
                  <a:pt x="262318" y="383438"/>
                </a:lnTo>
                <a:lnTo>
                  <a:pt x="264985" y="380796"/>
                </a:lnTo>
                <a:lnTo>
                  <a:pt x="265811" y="378485"/>
                </a:lnTo>
                <a:lnTo>
                  <a:pt x="266877" y="376516"/>
                </a:lnTo>
                <a:close/>
              </a:path>
              <a:path w="313690" h="854075">
                <a:moveTo>
                  <a:pt x="269049" y="349135"/>
                </a:moveTo>
                <a:lnTo>
                  <a:pt x="265201" y="355384"/>
                </a:lnTo>
                <a:lnTo>
                  <a:pt x="265137" y="355536"/>
                </a:lnTo>
                <a:lnTo>
                  <a:pt x="268173" y="358330"/>
                </a:lnTo>
                <a:lnTo>
                  <a:pt x="269049" y="349135"/>
                </a:lnTo>
                <a:close/>
              </a:path>
              <a:path w="313690" h="854075">
                <a:moveTo>
                  <a:pt x="273723" y="374967"/>
                </a:moveTo>
                <a:lnTo>
                  <a:pt x="272440" y="373227"/>
                </a:lnTo>
                <a:lnTo>
                  <a:pt x="270649" y="374281"/>
                </a:lnTo>
                <a:lnTo>
                  <a:pt x="268846" y="375323"/>
                </a:lnTo>
                <a:lnTo>
                  <a:pt x="267042" y="376389"/>
                </a:lnTo>
                <a:lnTo>
                  <a:pt x="267411" y="377240"/>
                </a:lnTo>
                <a:lnTo>
                  <a:pt x="267766" y="378117"/>
                </a:lnTo>
                <a:lnTo>
                  <a:pt x="268414" y="379653"/>
                </a:lnTo>
                <a:lnTo>
                  <a:pt x="270446" y="377863"/>
                </a:lnTo>
                <a:lnTo>
                  <a:pt x="270598" y="378066"/>
                </a:lnTo>
                <a:lnTo>
                  <a:pt x="270789" y="378218"/>
                </a:lnTo>
                <a:lnTo>
                  <a:pt x="271487" y="378358"/>
                </a:lnTo>
                <a:lnTo>
                  <a:pt x="271792" y="377799"/>
                </a:lnTo>
                <a:lnTo>
                  <a:pt x="271856" y="377240"/>
                </a:lnTo>
                <a:lnTo>
                  <a:pt x="271818" y="377063"/>
                </a:lnTo>
                <a:lnTo>
                  <a:pt x="271767" y="376910"/>
                </a:lnTo>
                <a:lnTo>
                  <a:pt x="271691" y="376770"/>
                </a:lnTo>
                <a:lnTo>
                  <a:pt x="273723" y="374967"/>
                </a:lnTo>
                <a:close/>
              </a:path>
              <a:path w="313690" h="854075">
                <a:moveTo>
                  <a:pt x="274713" y="418084"/>
                </a:moveTo>
                <a:lnTo>
                  <a:pt x="272935" y="416687"/>
                </a:lnTo>
                <a:lnTo>
                  <a:pt x="271272" y="414464"/>
                </a:lnTo>
                <a:lnTo>
                  <a:pt x="268909" y="422643"/>
                </a:lnTo>
                <a:lnTo>
                  <a:pt x="273100" y="424256"/>
                </a:lnTo>
                <a:lnTo>
                  <a:pt x="273939" y="421271"/>
                </a:lnTo>
                <a:lnTo>
                  <a:pt x="274497" y="418985"/>
                </a:lnTo>
                <a:lnTo>
                  <a:pt x="274713" y="418084"/>
                </a:lnTo>
                <a:close/>
              </a:path>
              <a:path w="313690" h="854075">
                <a:moveTo>
                  <a:pt x="276885" y="357517"/>
                </a:moveTo>
                <a:lnTo>
                  <a:pt x="273634" y="355625"/>
                </a:lnTo>
                <a:lnTo>
                  <a:pt x="270967" y="358127"/>
                </a:lnTo>
                <a:lnTo>
                  <a:pt x="268147" y="358736"/>
                </a:lnTo>
                <a:lnTo>
                  <a:pt x="263347" y="364210"/>
                </a:lnTo>
                <a:lnTo>
                  <a:pt x="269303" y="369087"/>
                </a:lnTo>
                <a:lnTo>
                  <a:pt x="276885" y="357517"/>
                </a:lnTo>
                <a:close/>
              </a:path>
              <a:path w="313690" h="854075">
                <a:moveTo>
                  <a:pt x="276961" y="449148"/>
                </a:moveTo>
                <a:lnTo>
                  <a:pt x="272351" y="444271"/>
                </a:lnTo>
                <a:lnTo>
                  <a:pt x="268706" y="444512"/>
                </a:lnTo>
                <a:lnTo>
                  <a:pt x="270459" y="449986"/>
                </a:lnTo>
                <a:lnTo>
                  <a:pt x="266915" y="452970"/>
                </a:lnTo>
                <a:lnTo>
                  <a:pt x="260934" y="447814"/>
                </a:lnTo>
                <a:lnTo>
                  <a:pt x="258318" y="453656"/>
                </a:lnTo>
                <a:lnTo>
                  <a:pt x="260921" y="454380"/>
                </a:lnTo>
                <a:lnTo>
                  <a:pt x="263613" y="454888"/>
                </a:lnTo>
                <a:lnTo>
                  <a:pt x="267462" y="456501"/>
                </a:lnTo>
                <a:lnTo>
                  <a:pt x="268452" y="457962"/>
                </a:lnTo>
                <a:lnTo>
                  <a:pt x="270090" y="459447"/>
                </a:lnTo>
                <a:lnTo>
                  <a:pt x="269201" y="454202"/>
                </a:lnTo>
                <a:lnTo>
                  <a:pt x="276961" y="449148"/>
                </a:lnTo>
                <a:close/>
              </a:path>
              <a:path w="313690" h="854075">
                <a:moveTo>
                  <a:pt x="278028" y="307759"/>
                </a:moveTo>
                <a:lnTo>
                  <a:pt x="276339" y="306755"/>
                </a:lnTo>
                <a:lnTo>
                  <a:pt x="274739" y="305625"/>
                </a:lnTo>
                <a:lnTo>
                  <a:pt x="270979" y="305384"/>
                </a:lnTo>
                <a:lnTo>
                  <a:pt x="271056" y="306514"/>
                </a:lnTo>
                <a:lnTo>
                  <a:pt x="271437" y="307721"/>
                </a:lnTo>
                <a:lnTo>
                  <a:pt x="271183" y="307797"/>
                </a:lnTo>
                <a:lnTo>
                  <a:pt x="270929" y="307962"/>
                </a:lnTo>
                <a:lnTo>
                  <a:pt x="270852" y="308190"/>
                </a:lnTo>
                <a:lnTo>
                  <a:pt x="269100" y="307340"/>
                </a:lnTo>
                <a:lnTo>
                  <a:pt x="267360" y="306260"/>
                </a:lnTo>
                <a:lnTo>
                  <a:pt x="264414" y="305549"/>
                </a:lnTo>
                <a:lnTo>
                  <a:pt x="262953" y="306946"/>
                </a:lnTo>
                <a:lnTo>
                  <a:pt x="261670" y="307594"/>
                </a:lnTo>
                <a:lnTo>
                  <a:pt x="262267" y="309575"/>
                </a:lnTo>
                <a:lnTo>
                  <a:pt x="268046" y="309054"/>
                </a:lnTo>
                <a:lnTo>
                  <a:pt x="270967" y="308825"/>
                </a:lnTo>
                <a:lnTo>
                  <a:pt x="271119" y="309003"/>
                </a:lnTo>
                <a:lnTo>
                  <a:pt x="271360" y="309118"/>
                </a:lnTo>
                <a:lnTo>
                  <a:pt x="271665" y="309168"/>
                </a:lnTo>
                <a:lnTo>
                  <a:pt x="271907" y="309130"/>
                </a:lnTo>
                <a:lnTo>
                  <a:pt x="272110" y="309054"/>
                </a:lnTo>
                <a:lnTo>
                  <a:pt x="272275" y="308940"/>
                </a:lnTo>
                <a:lnTo>
                  <a:pt x="275767" y="309587"/>
                </a:lnTo>
                <a:lnTo>
                  <a:pt x="277495" y="309714"/>
                </a:lnTo>
                <a:lnTo>
                  <a:pt x="278028" y="307759"/>
                </a:lnTo>
                <a:close/>
              </a:path>
              <a:path w="313690" h="854075">
                <a:moveTo>
                  <a:pt x="292938" y="49161"/>
                </a:moveTo>
                <a:lnTo>
                  <a:pt x="291998" y="46456"/>
                </a:lnTo>
                <a:lnTo>
                  <a:pt x="291134" y="43751"/>
                </a:lnTo>
                <a:lnTo>
                  <a:pt x="286956" y="44259"/>
                </a:lnTo>
                <a:lnTo>
                  <a:pt x="286181" y="46723"/>
                </a:lnTo>
                <a:lnTo>
                  <a:pt x="287261" y="50495"/>
                </a:lnTo>
                <a:lnTo>
                  <a:pt x="289026" y="51206"/>
                </a:lnTo>
                <a:lnTo>
                  <a:pt x="289572" y="50927"/>
                </a:lnTo>
                <a:lnTo>
                  <a:pt x="292938" y="49161"/>
                </a:lnTo>
                <a:close/>
              </a:path>
              <a:path w="313690" h="854075">
                <a:moveTo>
                  <a:pt x="294944" y="521462"/>
                </a:moveTo>
                <a:lnTo>
                  <a:pt x="289090" y="520738"/>
                </a:lnTo>
                <a:lnTo>
                  <a:pt x="285635" y="522122"/>
                </a:lnTo>
                <a:lnTo>
                  <a:pt x="285051" y="525729"/>
                </a:lnTo>
                <a:lnTo>
                  <a:pt x="284238" y="530745"/>
                </a:lnTo>
                <a:lnTo>
                  <a:pt x="288086" y="531152"/>
                </a:lnTo>
                <a:lnTo>
                  <a:pt x="292125" y="532091"/>
                </a:lnTo>
                <a:lnTo>
                  <a:pt x="294944" y="521462"/>
                </a:lnTo>
                <a:close/>
              </a:path>
              <a:path w="313690" h="854075">
                <a:moveTo>
                  <a:pt x="295884" y="215023"/>
                </a:moveTo>
                <a:lnTo>
                  <a:pt x="294500" y="209753"/>
                </a:lnTo>
                <a:lnTo>
                  <a:pt x="286854" y="212280"/>
                </a:lnTo>
                <a:lnTo>
                  <a:pt x="291998" y="224701"/>
                </a:lnTo>
                <a:lnTo>
                  <a:pt x="295097" y="219430"/>
                </a:lnTo>
                <a:lnTo>
                  <a:pt x="295884" y="215023"/>
                </a:lnTo>
                <a:close/>
              </a:path>
              <a:path w="313690" h="854075">
                <a:moveTo>
                  <a:pt x="297586" y="116789"/>
                </a:moveTo>
                <a:lnTo>
                  <a:pt x="297332" y="114693"/>
                </a:lnTo>
                <a:lnTo>
                  <a:pt x="297459" y="112750"/>
                </a:lnTo>
                <a:lnTo>
                  <a:pt x="295338" y="112026"/>
                </a:lnTo>
                <a:lnTo>
                  <a:pt x="294259" y="113398"/>
                </a:lnTo>
                <a:lnTo>
                  <a:pt x="292785" y="114617"/>
                </a:lnTo>
                <a:lnTo>
                  <a:pt x="291668" y="117665"/>
                </a:lnTo>
                <a:lnTo>
                  <a:pt x="291414" y="120434"/>
                </a:lnTo>
                <a:lnTo>
                  <a:pt x="294589" y="122707"/>
                </a:lnTo>
                <a:lnTo>
                  <a:pt x="296265" y="120586"/>
                </a:lnTo>
                <a:lnTo>
                  <a:pt x="296964" y="118567"/>
                </a:lnTo>
                <a:lnTo>
                  <a:pt x="297586" y="116789"/>
                </a:lnTo>
                <a:close/>
              </a:path>
              <a:path w="313690" h="854075">
                <a:moveTo>
                  <a:pt x="298119" y="182829"/>
                </a:moveTo>
                <a:lnTo>
                  <a:pt x="295744" y="178701"/>
                </a:lnTo>
                <a:lnTo>
                  <a:pt x="294195" y="179349"/>
                </a:lnTo>
                <a:lnTo>
                  <a:pt x="295059" y="182410"/>
                </a:lnTo>
                <a:lnTo>
                  <a:pt x="295503" y="183946"/>
                </a:lnTo>
                <a:lnTo>
                  <a:pt x="296367" y="183565"/>
                </a:lnTo>
                <a:lnTo>
                  <a:pt x="298119" y="182829"/>
                </a:lnTo>
                <a:close/>
              </a:path>
              <a:path w="313690" h="854075">
                <a:moveTo>
                  <a:pt x="298157" y="154266"/>
                </a:moveTo>
                <a:lnTo>
                  <a:pt x="291338" y="158026"/>
                </a:lnTo>
                <a:lnTo>
                  <a:pt x="295567" y="160388"/>
                </a:lnTo>
                <a:lnTo>
                  <a:pt x="298157" y="154266"/>
                </a:lnTo>
                <a:close/>
              </a:path>
              <a:path w="313690" h="854075">
                <a:moveTo>
                  <a:pt x="299643" y="96672"/>
                </a:moveTo>
                <a:lnTo>
                  <a:pt x="296049" y="96964"/>
                </a:lnTo>
                <a:lnTo>
                  <a:pt x="293712" y="96570"/>
                </a:lnTo>
                <a:lnTo>
                  <a:pt x="291058" y="98120"/>
                </a:lnTo>
                <a:lnTo>
                  <a:pt x="291045" y="100571"/>
                </a:lnTo>
                <a:lnTo>
                  <a:pt x="290563" y="102209"/>
                </a:lnTo>
                <a:lnTo>
                  <a:pt x="292188" y="102362"/>
                </a:lnTo>
                <a:lnTo>
                  <a:pt x="294170" y="103136"/>
                </a:lnTo>
                <a:lnTo>
                  <a:pt x="296773" y="101727"/>
                </a:lnTo>
                <a:lnTo>
                  <a:pt x="297497" y="99733"/>
                </a:lnTo>
                <a:lnTo>
                  <a:pt x="299643" y="96672"/>
                </a:lnTo>
                <a:close/>
              </a:path>
              <a:path w="313690" h="854075">
                <a:moveTo>
                  <a:pt x="301993" y="23825"/>
                </a:moveTo>
                <a:lnTo>
                  <a:pt x="296519" y="23495"/>
                </a:lnTo>
                <a:lnTo>
                  <a:pt x="296303" y="23888"/>
                </a:lnTo>
                <a:lnTo>
                  <a:pt x="298716" y="31267"/>
                </a:lnTo>
                <a:lnTo>
                  <a:pt x="301993" y="23825"/>
                </a:lnTo>
                <a:close/>
              </a:path>
              <a:path w="313690" h="854075">
                <a:moveTo>
                  <a:pt x="303479" y="444144"/>
                </a:moveTo>
                <a:lnTo>
                  <a:pt x="302996" y="442582"/>
                </a:lnTo>
                <a:lnTo>
                  <a:pt x="302882" y="442214"/>
                </a:lnTo>
                <a:lnTo>
                  <a:pt x="302234" y="441820"/>
                </a:lnTo>
                <a:lnTo>
                  <a:pt x="301345" y="441756"/>
                </a:lnTo>
                <a:lnTo>
                  <a:pt x="300837" y="441909"/>
                </a:lnTo>
                <a:lnTo>
                  <a:pt x="300342" y="442175"/>
                </a:lnTo>
                <a:lnTo>
                  <a:pt x="300621" y="436448"/>
                </a:lnTo>
                <a:lnTo>
                  <a:pt x="292303" y="439826"/>
                </a:lnTo>
                <a:lnTo>
                  <a:pt x="293458" y="431723"/>
                </a:lnTo>
                <a:lnTo>
                  <a:pt x="288213" y="428231"/>
                </a:lnTo>
                <a:lnTo>
                  <a:pt x="290626" y="437045"/>
                </a:lnTo>
                <a:lnTo>
                  <a:pt x="283502" y="438277"/>
                </a:lnTo>
                <a:lnTo>
                  <a:pt x="280403" y="442569"/>
                </a:lnTo>
                <a:lnTo>
                  <a:pt x="280238" y="445274"/>
                </a:lnTo>
                <a:lnTo>
                  <a:pt x="281355" y="447522"/>
                </a:lnTo>
                <a:lnTo>
                  <a:pt x="287020" y="449249"/>
                </a:lnTo>
                <a:lnTo>
                  <a:pt x="291007" y="446862"/>
                </a:lnTo>
                <a:lnTo>
                  <a:pt x="294081" y="442899"/>
                </a:lnTo>
                <a:lnTo>
                  <a:pt x="298107" y="444258"/>
                </a:lnTo>
                <a:lnTo>
                  <a:pt x="297192" y="445528"/>
                </a:lnTo>
                <a:lnTo>
                  <a:pt x="296633" y="447052"/>
                </a:lnTo>
                <a:lnTo>
                  <a:pt x="297167" y="448945"/>
                </a:lnTo>
                <a:lnTo>
                  <a:pt x="298196" y="449262"/>
                </a:lnTo>
                <a:lnTo>
                  <a:pt x="298704" y="449326"/>
                </a:lnTo>
                <a:lnTo>
                  <a:pt x="299148" y="449287"/>
                </a:lnTo>
                <a:lnTo>
                  <a:pt x="299529" y="449199"/>
                </a:lnTo>
                <a:lnTo>
                  <a:pt x="302437" y="449821"/>
                </a:lnTo>
                <a:lnTo>
                  <a:pt x="302615" y="447865"/>
                </a:lnTo>
                <a:lnTo>
                  <a:pt x="301523" y="447776"/>
                </a:lnTo>
                <a:lnTo>
                  <a:pt x="303326" y="445681"/>
                </a:lnTo>
                <a:lnTo>
                  <a:pt x="303479" y="444144"/>
                </a:lnTo>
                <a:close/>
              </a:path>
              <a:path w="313690" h="854075">
                <a:moveTo>
                  <a:pt x="303542" y="464261"/>
                </a:moveTo>
                <a:lnTo>
                  <a:pt x="301790" y="462356"/>
                </a:lnTo>
                <a:lnTo>
                  <a:pt x="300494" y="460324"/>
                </a:lnTo>
                <a:lnTo>
                  <a:pt x="298792" y="462216"/>
                </a:lnTo>
                <a:lnTo>
                  <a:pt x="297091" y="463346"/>
                </a:lnTo>
                <a:lnTo>
                  <a:pt x="296418" y="465797"/>
                </a:lnTo>
                <a:lnTo>
                  <a:pt x="298030" y="467283"/>
                </a:lnTo>
                <a:lnTo>
                  <a:pt x="298805" y="468528"/>
                </a:lnTo>
                <a:lnTo>
                  <a:pt x="300329" y="467309"/>
                </a:lnTo>
                <a:lnTo>
                  <a:pt x="302171" y="466305"/>
                </a:lnTo>
                <a:lnTo>
                  <a:pt x="303212" y="464756"/>
                </a:lnTo>
                <a:lnTo>
                  <a:pt x="303542" y="464261"/>
                </a:lnTo>
                <a:close/>
              </a:path>
              <a:path w="313690" h="854075">
                <a:moveTo>
                  <a:pt x="305701" y="6489"/>
                </a:moveTo>
                <a:lnTo>
                  <a:pt x="295363" y="5981"/>
                </a:lnTo>
                <a:lnTo>
                  <a:pt x="288213" y="0"/>
                </a:lnTo>
                <a:lnTo>
                  <a:pt x="283273" y="3530"/>
                </a:lnTo>
                <a:lnTo>
                  <a:pt x="282359" y="6565"/>
                </a:lnTo>
                <a:lnTo>
                  <a:pt x="286448" y="15697"/>
                </a:lnTo>
                <a:lnTo>
                  <a:pt x="292150" y="15836"/>
                </a:lnTo>
                <a:lnTo>
                  <a:pt x="293763" y="20256"/>
                </a:lnTo>
                <a:lnTo>
                  <a:pt x="296113" y="19265"/>
                </a:lnTo>
                <a:lnTo>
                  <a:pt x="299326" y="18910"/>
                </a:lnTo>
                <a:lnTo>
                  <a:pt x="302933" y="14046"/>
                </a:lnTo>
                <a:lnTo>
                  <a:pt x="304076" y="10096"/>
                </a:lnTo>
                <a:lnTo>
                  <a:pt x="305701" y="6489"/>
                </a:lnTo>
                <a:close/>
              </a:path>
              <a:path w="313690" h="854075">
                <a:moveTo>
                  <a:pt x="305904" y="6502"/>
                </a:moveTo>
                <a:lnTo>
                  <a:pt x="305727" y="6451"/>
                </a:lnTo>
                <a:lnTo>
                  <a:pt x="305904" y="6502"/>
                </a:lnTo>
                <a:close/>
              </a:path>
              <a:path w="313690" h="854075">
                <a:moveTo>
                  <a:pt x="306971" y="127901"/>
                </a:moveTo>
                <a:lnTo>
                  <a:pt x="301104" y="128879"/>
                </a:lnTo>
                <a:lnTo>
                  <a:pt x="297840" y="129438"/>
                </a:lnTo>
                <a:lnTo>
                  <a:pt x="301256" y="134620"/>
                </a:lnTo>
                <a:lnTo>
                  <a:pt x="306971" y="127901"/>
                </a:lnTo>
                <a:close/>
              </a:path>
              <a:path w="313690" h="854075">
                <a:moveTo>
                  <a:pt x="313601" y="433641"/>
                </a:moveTo>
                <a:lnTo>
                  <a:pt x="307898" y="432257"/>
                </a:lnTo>
                <a:lnTo>
                  <a:pt x="306768" y="429920"/>
                </a:lnTo>
                <a:lnTo>
                  <a:pt x="309511" y="425272"/>
                </a:lnTo>
                <a:lnTo>
                  <a:pt x="304152" y="425056"/>
                </a:lnTo>
                <a:lnTo>
                  <a:pt x="304380" y="424840"/>
                </a:lnTo>
                <a:lnTo>
                  <a:pt x="295757" y="429514"/>
                </a:lnTo>
                <a:lnTo>
                  <a:pt x="297853" y="431025"/>
                </a:lnTo>
                <a:lnTo>
                  <a:pt x="299834" y="431965"/>
                </a:lnTo>
                <a:lnTo>
                  <a:pt x="302260" y="434924"/>
                </a:lnTo>
                <a:lnTo>
                  <a:pt x="302666" y="436994"/>
                </a:lnTo>
                <a:lnTo>
                  <a:pt x="303542" y="439140"/>
                </a:lnTo>
                <a:lnTo>
                  <a:pt x="308952" y="442442"/>
                </a:lnTo>
                <a:lnTo>
                  <a:pt x="309587" y="435190"/>
                </a:lnTo>
                <a:lnTo>
                  <a:pt x="313601" y="433641"/>
                </a:lnTo>
                <a:close/>
              </a:path>
            </a:pathLst>
          </a:custGeom>
          <a:solidFill>
            <a:srgbClr val="2277BD"/>
          </a:solidFill>
        </p:spPr>
        <p:txBody>
          <a:bodyPr wrap="square" lIns="0" tIns="0" rIns="0" bIns="0" rtlCol="0"/>
          <a:lstStyle/>
          <a:p>
            <a:endParaRPr/>
          </a:p>
        </p:txBody>
      </p:sp>
      <p:sp>
        <p:nvSpPr>
          <p:cNvPr id="344" name="bg object 344"/>
          <p:cNvSpPr/>
          <p:nvPr/>
        </p:nvSpPr>
        <p:spPr>
          <a:xfrm>
            <a:off x="9555619" y="1883612"/>
            <a:ext cx="323850" cy="845819"/>
          </a:xfrm>
          <a:custGeom>
            <a:avLst/>
            <a:gdLst/>
            <a:ahLst/>
            <a:cxnLst/>
            <a:rect l="l" t="t" r="r" b="b"/>
            <a:pathLst>
              <a:path w="323850" h="845819">
                <a:moveTo>
                  <a:pt x="749" y="76644"/>
                </a:moveTo>
                <a:lnTo>
                  <a:pt x="0" y="76644"/>
                </a:lnTo>
                <a:lnTo>
                  <a:pt x="749" y="77533"/>
                </a:lnTo>
                <a:lnTo>
                  <a:pt x="749" y="76644"/>
                </a:lnTo>
                <a:close/>
              </a:path>
              <a:path w="323850" h="845819">
                <a:moveTo>
                  <a:pt x="2590" y="400215"/>
                </a:moveTo>
                <a:lnTo>
                  <a:pt x="2286" y="399313"/>
                </a:lnTo>
                <a:lnTo>
                  <a:pt x="2146" y="398868"/>
                </a:lnTo>
                <a:lnTo>
                  <a:pt x="1689" y="398830"/>
                </a:lnTo>
                <a:lnTo>
                  <a:pt x="1219" y="398741"/>
                </a:lnTo>
                <a:lnTo>
                  <a:pt x="749" y="398691"/>
                </a:lnTo>
                <a:lnTo>
                  <a:pt x="749" y="401231"/>
                </a:lnTo>
                <a:lnTo>
                  <a:pt x="1358" y="400888"/>
                </a:lnTo>
                <a:lnTo>
                  <a:pt x="1981" y="400558"/>
                </a:lnTo>
                <a:lnTo>
                  <a:pt x="2590" y="400215"/>
                </a:lnTo>
                <a:close/>
              </a:path>
              <a:path w="323850" h="845819">
                <a:moveTo>
                  <a:pt x="2895" y="674916"/>
                </a:moveTo>
                <a:lnTo>
                  <a:pt x="2438" y="672477"/>
                </a:lnTo>
                <a:lnTo>
                  <a:pt x="2349" y="672033"/>
                </a:lnTo>
                <a:lnTo>
                  <a:pt x="1676" y="671703"/>
                </a:lnTo>
                <a:lnTo>
                  <a:pt x="749" y="671360"/>
                </a:lnTo>
                <a:lnTo>
                  <a:pt x="749" y="679030"/>
                </a:lnTo>
                <a:lnTo>
                  <a:pt x="2857" y="677405"/>
                </a:lnTo>
                <a:lnTo>
                  <a:pt x="2895" y="674916"/>
                </a:lnTo>
                <a:close/>
              </a:path>
              <a:path w="323850" h="845819">
                <a:moveTo>
                  <a:pt x="4203" y="234035"/>
                </a:moveTo>
                <a:lnTo>
                  <a:pt x="749" y="232765"/>
                </a:lnTo>
                <a:lnTo>
                  <a:pt x="749" y="237617"/>
                </a:lnTo>
                <a:lnTo>
                  <a:pt x="2184" y="240563"/>
                </a:lnTo>
                <a:lnTo>
                  <a:pt x="4114" y="236308"/>
                </a:lnTo>
                <a:lnTo>
                  <a:pt x="4203" y="234035"/>
                </a:lnTo>
                <a:close/>
              </a:path>
              <a:path w="323850" h="845819">
                <a:moveTo>
                  <a:pt x="5232" y="171437"/>
                </a:moveTo>
                <a:lnTo>
                  <a:pt x="1765" y="168046"/>
                </a:lnTo>
                <a:lnTo>
                  <a:pt x="3543" y="162560"/>
                </a:lnTo>
                <a:lnTo>
                  <a:pt x="2628" y="162204"/>
                </a:lnTo>
                <a:lnTo>
                  <a:pt x="749" y="161582"/>
                </a:lnTo>
                <a:lnTo>
                  <a:pt x="749" y="172745"/>
                </a:lnTo>
                <a:lnTo>
                  <a:pt x="5232" y="171437"/>
                </a:lnTo>
                <a:close/>
              </a:path>
              <a:path w="323850" h="845819">
                <a:moveTo>
                  <a:pt x="8242" y="388620"/>
                </a:moveTo>
                <a:lnTo>
                  <a:pt x="7175" y="383032"/>
                </a:lnTo>
                <a:lnTo>
                  <a:pt x="1828" y="386118"/>
                </a:lnTo>
                <a:lnTo>
                  <a:pt x="3835" y="386905"/>
                </a:lnTo>
                <a:lnTo>
                  <a:pt x="5854" y="387680"/>
                </a:lnTo>
                <a:lnTo>
                  <a:pt x="8242" y="388620"/>
                </a:lnTo>
                <a:close/>
              </a:path>
              <a:path w="323850" h="845819">
                <a:moveTo>
                  <a:pt x="14198" y="154952"/>
                </a:moveTo>
                <a:lnTo>
                  <a:pt x="9956" y="151892"/>
                </a:lnTo>
                <a:lnTo>
                  <a:pt x="4876" y="155181"/>
                </a:lnTo>
                <a:lnTo>
                  <a:pt x="9029" y="157835"/>
                </a:lnTo>
                <a:lnTo>
                  <a:pt x="9994" y="160629"/>
                </a:lnTo>
                <a:lnTo>
                  <a:pt x="11163" y="157810"/>
                </a:lnTo>
                <a:lnTo>
                  <a:pt x="14198" y="154952"/>
                </a:lnTo>
                <a:close/>
              </a:path>
              <a:path w="323850" h="845819">
                <a:moveTo>
                  <a:pt x="14605" y="213461"/>
                </a:moveTo>
                <a:lnTo>
                  <a:pt x="7137" y="215544"/>
                </a:lnTo>
                <a:lnTo>
                  <a:pt x="4000" y="215188"/>
                </a:lnTo>
                <a:lnTo>
                  <a:pt x="762" y="211353"/>
                </a:lnTo>
                <a:lnTo>
                  <a:pt x="762" y="222491"/>
                </a:lnTo>
                <a:lnTo>
                  <a:pt x="3721" y="218401"/>
                </a:lnTo>
                <a:lnTo>
                  <a:pt x="5308" y="217830"/>
                </a:lnTo>
                <a:lnTo>
                  <a:pt x="14008" y="220179"/>
                </a:lnTo>
                <a:lnTo>
                  <a:pt x="14605" y="213461"/>
                </a:lnTo>
                <a:close/>
              </a:path>
              <a:path w="323850" h="845819">
                <a:moveTo>
                  <a:pt x="16497" y="158330"/>
                </a:moveTo>
                <a:lnTo>
                  <a:pt x="13157" y="156108"/>
                </a:lnTo>
                <a:lnTo>
                  <a:pt x="12065" y="159753"/>
                </a:lnTo>
                <a:lnTo>
                  <a:pt x="10007" y="160807"/>
                </a:lnTo>
                <a:lnTo>
                  <a:pt x="10007" y="170789"/>
                </a:lnTo>
                <a:lnTo>
                  <a:pt x="12255" y="170167"/>
                </a:lnTo>
                <a:lnTo>
                  <a:pt x="14833" y="165671"/>
                </a:lnTo>
                <a:lnTo>
                  <a:pt x="16497" y="158330"/>
                </a:lnTo>
                <a:close/>
              </a:path>
              <a:path w="323850" h="845819">
                <a:moveTo>
                  <a:pt x="16903" y="193941"/>
                </a:moveTo>
                <a:lnTo>
                  <a:pt x="10261" y="187134"/>
                </a:lnTo>
                <a:lnTo>
                  <a:pt x="11087" y="185750"/>
                </a:lnTo>
                <a:lnTo>
                  <a:pt x="12687" y="183527"/>
                </a:lnTo>
                <a:lnTo>
                  <a:pt x="14249" y="179806"/>
                </a:lnTo>
                <a:lnTo>
                  <a:pt x="14287" y="177126"/>
                </a:lnTo>
                <a:lnTo>
                  <a:pt x="12014" y="175945"/>
                </a:lnTo>
                <a:lnTo>
                  <a:pt x="9829" y="175641"/>
                </a:lnTo>
                <a:lnTo>
                  <a:pt x="6934" y="176047"/>
                </a:lnTo>
                <a:lnTo>
                  <a:pt x="6057" y="177723"/>
                </a:lnTo>
                <a:lnTo>
                  <a:pt x="5194" y="178968"/>
                </a:lnTo>
                <a:lnTo>
                  <a:pt x="6070" y="179819"/>
                </a:lnTo>
                <a:lnTo>
                  <a:pt x="6464" y="180911"/>
                </a:lnTo>
                <a:lnTo>
                  <a:pt x="4533" y="179882"/>
                </a:lnTo>
                <a:lnTo>
                  <a:pt x="2514" y="179412"/>
                </a:lnTo>
                <a:lnTo>
                  <a:pt x="749" y="179603"/>
                </a:lnTo>
                <a:lnTo>
                  <a:pt x="749" y="210426"/>
                </a:lnTo>
                <a:lnTo>
                  <a:pt x="4140" y="211924"/>
                </a:lnTo>
                <a:lnTo>
                  <a:pt x="7607" y="212217"/>
                </a:lnTo>
                <a:lnTo>
                  <a:pt x="11633" y="209905"/>
                </a:lnTo>
                <a:lnTo>
                  <a:pt x="10401" y="204063"/>
                </a:lnTo>
                <a:lnTo>
                  <a:pt x="16484" y="199161"/>
                </a:lnTo>
                <a:lnTo>
                  <a:pt x="16903" y="193941"/>
                </a:lnTo>
                <a:close/>
              </a:path>
              <a:path w="323850" h="845819">
                <a:moveTo>
                  <a:pt x="18110" y="253199"/>
                </a:moveTo>
                <a:lnTo>
                  <a:pt x="17284" y="252349"/>
                </a:lnTo>
                <a:lnTo>
                  <a:pt x="16459" y="250761"/>
                </a:lnTo>
                <a:lnTo>
                  <a:pt x="15290" y="252539"/>
                </a:lnTo>
                <a:lnTo>
                  <a:pt x="14465" y="253441"/>
                </a:lnTo>
                <a:lnTo>
                  <a:pt x="14071" y="254787"/>
                </a:lnTo>
                <a:lnTo>
                  <a:pt x="15633" y="256057"/>
                </a:lnTo>
                <a:lnTo>
                  <a:pt x="16217" y="255930"/>
                </a:lnTo>
                <a:lnTo>
                  <a:pt x="16954" y="255752"/>
                </a:lnTo>
                <a:lnTo>
                  <a:pt x="17818" y="254673"/>
                </a:lnTo>
                <a:lnTo>
                  <a:pt x="18110" y="253199"/>
                </a:lnTo>
                <a:close/>
              </a:path>
              <a:path w="323850" h="845819">
                <a:moveTo>
                  <a:pt x="20154" y="240525"/>
                </a:moveTo>
                <a:lnTo>
                  <a:pt x="9588" y="237617"/>
                </a:lnTo>
                <a:lnTo>
                  <a:pt x="9588" y="239293"/>
                </a:lnTo>
                <a:lnTo>
                  <a:pt x="9144" y="240741"/>
                </a:lnTo>
                <a:lnTo>
                  <a:pt x="11074" y="243522"/>
                </a:lnTo>
                <a:lnTo>
                  <a:pt x="12903" y="245237"/>
                </a:lnTo>
                <a:lnTo>
                  <a:pt x="15900" y="248577"/>
                </a:lnTo>
                <a:lnTo>
                  <a:pt x="20154" y="240525"/>
                </a:lnTo>
                <a:close/>
              </a:path>
              <a:path w="323850" h="845819">
                <a:moveTo>
                  <a:pt x="21170" y="231330"/>
                </a:moveTo>
                <a:lnTo>
                  <a:pt x="17691" y="230403"/>
                </a:lnTo>
                <a:lnTo>
                  <a:pt x="15963" y="230225"/>
                </a:lnTo>
                <a:lnTo>
                  <a:pt x="14351" y="230060"/>
                </a:lnTo>
                <a:lnTo>
                  <a:pt x="12522" y="231990"/>
                </a:lnTo>
                <a:lnTo>
                  <a:pt x="10782" y="232994"/>
                </a:lnTo>
                <a:lnTo>
                  <a:pt x="11696" y="235089"/>
                </a:lnTo>
                <a:lnTo>
                  <a:pt x="19011" y="235089"/>
                </a:lnTo>
                <a:lnTo>
                  <a:pt x="21170" y="231330"/>
                </a:lnTo>
                <a:close/>
              </a:path>
              <a:path w="323850" h="845819">
                <a:moveTo>
                  <a:pt x="21463" y="262140"/>
                </a:moveTo>
                <a:lnTo>
                  <a:pt x="21361" y="261277"/>
                </a:lnTo>
                <a:lnTo>
                  <a:pt x="21259" y="260375"/>
                </a:lnTo>
                <a:lnTo>
                  <a:pt x="19926" y="259613"/>
                </a:lnTo>
                <a:lnTo>
                  <a:pt x="19126" y="258787"/>
                </a:lnTo>
                <a:lnTo>
                  <a:pt x="18542" y="259511"/>
                </a:lnTo>
                <a:lnTo>
                  <a:pt x="17475" y="260248"/>
                </a:lnTo>
                <a:lnTo>
                  <a:pt x="17462" y="260985"/>
                </a:lnTo>
                <a:lnTo>
                  <a:pt x="17462" y="262013"/>
                </a:lnTo>
                <a:lnTo>
                  <a:pt x="18237" y="263042"/>
                </a:lnTo>
                <a:lnTo>
                  <a:pt x="19088" y="265049"/>
                </a:lnTo>
                <a:lnTo>
                  <a:pt x="20294" y="263169"/>
                </a:lnTo>
                <a:lnTo>
                  <a:pt x="21463" y="262140"/>
                </a:lnTo>
                <a:close/>
              </a:path>
              <a:path w="323850" h="845819">
                <a:moveTo>
                  <a:pt x="25742" y="250367"/>
                </a:moveTo>
                <a:lnTo>
                  <a:pt x="25488" y="250317"/>
                </a:lnTo>
                <a:lnTo>
                  <a:pt x="25361" y="250291"/>
                </a:lnTo>
                <a:lnTo>
                  <a:pt x="25400" y="250444"/>
                </a:lnTo>
                <a:lnTo>
                  <a:pt x="25590" y="250520"/>
                </a:lnTo>
                <a:lnTo>
                  <a:pt x="25742" y="250367"/>
                </a:lnTo>
                <a:close/>
              </a:path>
              <a:path w="323850" h="845819">
                <a:moveTo>
                  <a:pt x="27076" y="255295"/>
                </a:moveTo>
                <a:lnTo>
                  <a:pt x="25831" y="252730"/>
                </a:lnTo>
                <a:lnTo>
                  <a:pt x="25412" y="250520"/>
                </a:lnTo>
                <a:lnTo>
                  <a:pt x="22910" y="250558"/>
                </a:lnTo>
                <a:lnTo>
                  <a:pt x="20599" y="251002"/>
                </a:lnTo>
                <a:lnTo>
                  <a:pt x="20980" y="254292"/>
                </a:lnTo>
                <a:lnTo>
                  <a:pt x="21056" y="254939"/>
                </a:lnTo>
                <a:lnTo>
                  <a:pt x="22656" y="256019"/>
                </a:lnTo>
                <a:lnTo>
                  <a:pt x="27076" y="255295"/>
                </a:lnTo>
                <a:close/>
              </a:path>
              <a:path w="323850" h="845819">
                <a:moveTo>
                  <a:pt x="27673" y="164795"/>
                </a:moveTo>
                <a:lnTo>
                  <a:pt x="27597" y="164592"/>
                </a:lnTo>
                <a:lnTo>
                  <a:pt x="27470" y="164528"/>
                </a:lnTo>
                <a:lnTo>
                  <a:pt x="27432" y="164655"/>
                </a:lnTo>
                <a:lnTo>
                  <a:pt x="27432" y="164858"/>
                </a:lnTo>
                <a:lnTo>
                  <a:pt x="27584" y="164807"/>
                </a:lnTo>
                <a:close/>
              </a:path>
              <a:path w="323850" h="845819">
                <a:moveTo>
                  <a:pt x="28079" y="271360"/>
                </a:moveTo>
                <a:lnTo>
                  <a:pt x="23037" y="268884"/>
                </a:lnTo>
                <a:lnTo>
                  <a:pt x="18745" y="269760"/>
                </a:lnTo>
                <a:lnTo>
                  <a:pt x="14173" y="271602"/>
                </a:lnTo>
                <a:lnTo>
                  <a:pt x="12141" y="276517"/>
                </a:lnTo>
                <a:lnTo>
                  <a:pt x="16725" y="277799"/>
                </a:lnTo>
                <a:lnTo>
                  <a:pt x="19316" y="278422"/>
                </a:lnTo>
                <a:lnTo>
                  <a:pt x="23876" y="279527"/>
                </a:lnTo>
                <a:lnTo>
                  <a:pt x="26504" y="276275"/>
                </a:lnTo>
                <a:lnTo>
                  <a:pt x="28079" y="271360"/>
                </a:lnTo>
                <a:close/>
              </a:path>
              <a:path w="323850" h="845819">
                <a:moveTo>
                  <a:pt x="30314" y="440220"/>
                </a:moveTo>
                <a:lnTo>
                  <a:pt x="29197" y="439813"/>
                </a:lnTo>
                <a:lnTo>
                  <a:pt x="28067" y="439115"/>
                </a:lnTo>
                <a:lnTo>
                  <a:pt x="26962" y="439153"/>
                </a:lnTo>
                <a:lnTo>
                  <a:pt x="26466" y="439178"/>
                </a:lnTo>
                <a:lnTo>
                  <a:pt x="26035" y="440702"/>
                </a:lnTo>
                <a:lnTo>
                  <a:pt x="25323" y="442010"/>
                </a:lnTo>
                <a:lnTo>
                  <a:pt x="26720" y="442569"/>
                </a:lnTo>
                <a:lnTo>
                  <a:pt x="28016" y="443471"/>
                </a:lnTo>
                <a:lnTo>
                  <a:pt x="28397" y="443179"/>
                </a:lnTo>
                <a:lnTo>
                  <a:pt x="29260" y="442493"/>
                </a:lnTo>
                <a:lnTo>
                  <a:pt x="29705" y="441236"/>
                </a:lnTo>
                <a:lnTo>
                  <a:pt x="30314" y="440220"/>
                </a:lnTo>
                <a:close/>
              </a:path>
              <a:path w="323850" h="845819">
                <a:moveTo>
                  <a:pt x="30784" y="177952"/>
                </a:moveTo>
                <a:lnTo>
                  <a:pt x="30480" y="177622"/>
                </a:lnTo>
                <a:lnTo>
                  <a:pt x="30340" y="177698"/>
                </a:lnTo>
                <a:lnTo>
                  <a:pt x="30276" y="177838"/>
                </a:lnTo>
                <a:lnTo>
                  <a:pt x="30454" y="177876"/>
                </a:lnTo>
                <a:lnTo>
                  <a:pt x="30784" y="177952"/>
                </a:lnTo>
                <a:close/>
              </a:path>
              <a:path w="323850" h="845819">
                <a:moveTo>
                  <a:pt x="30835" y="174459"/>
                </a:moveTo>
                <a:lnTo>
                  <a:pt x="30327" y="174167"/>
                </a:lnTo>
                <a:lnTo>
                  <a:pt x="26377" y="171856"/>
                </a:lnTo>
                <a:lnTo>
                  <a:pt x="27736" y="168122"/>
                </a:lnTo>
                <a:lnTo>
                  <a:pt x="27432" y="164858"/>
                </a:lnTo>
                <a:lnTo>
                  <a:pt x="20815" y="165798"/>
                </a:lnTo>
                <a:lnTo>
                  <a:pt x="20840" y="172135"/>
                </a:lnTo>
                <a:lnTo>
                  <a:pt x="18262" y="176364"/>
                </a:lnTo>
                <a:lnTo>
                  <a:pt x="22186" y="180124"/>
                </a:lnTo>
                <a:lnTo>
                  <a:pt x="22428" y="180594"/>
                </a:lnTo>
                <a:lnTo>
                  <a:pt x="14770" y="184391"/>
                </a:lnTo>
                <a:lnTo>
                  <a:pt x="16065" y="186944"/>
                </a:lnTo>
                <a:lnTo>
                  <a:pt x="15392" y="190080"/>
                </a:lnTo>
                <a:lnTo>
                  <a:pt x="20942" y="188874"/>
                </a:lnTo>
                <a:lnTo>
                  <a:pt x="18681" y="194741"/>
                </a:lnTo>
                <a:lnTo>
                  <a:pt x="19342" y="194957"/>
                </a:lnTo>
                <a:lnTo>
                  <a:pt x="20307" y="195618"/>
                </a:lnTo>
                <a:lnTo>
                  <a:pt x="27330" y="191477"/>
                </a:lnTo>
                <a:lnTo>
                  <a:pt x="28486" y="188760"/>
                </a:lnTo>
                <a:lnTo>
                  <a:pt x="26060" y="182143"/>
                </a:lnTo>
                <a:lnTo>
                  <a:pt x="25539" y="180289"/>
                </a:lnTo>
                <a:lnTo>
                  <a:pt x="30276" y="177736"/>
                </a:lnTo>
                <a:lnTo>
                  <a:pt x="30353" y="176453"/>
                </a:lnTo>
                <a:lnTo>
                  <a:pt x="30835" y="174459"/>
                </a:lnTo>
                <a:close/>
              </a:path>
              <a:path w="323850" h="845819">
                <a:moveTo>
                  <a:pt x="31635" y="435356"/>
                </a:moveTo>
                <a:lnTo>
                  <a:pt x="31305" y="434238"/>
                </a:lnTo>
                <a:lnTo>
                  <a:pt x="31229" y="432904"/>
                </a:lnTo>
                <a:lnTo>
                  <a:pt x="29984" y="431330"/>
                </a:lnTo>
                <a:lnTo>
                  <a:pt x="28778" y="431114"/>
                </a:lnTo>
                <a:lnTo>
                  <a:pt x="27838" y="430682"/>
                </a:lnTo>
                <a:lnTo>
                  <a:pt x="26301" y="432320"/>
                </a:lnTo>
                <a:lnTo>
                  <a:pt x="25323" y="434047"/>
                </a:lnTo>
                <a:lnTo>
                  <a:pt x="28155" y="435406"/>
                </a:lnTo>
                <a:lnTo>
                  <a:pt x="29095" y="435851"/>
                </a:lnTo>
                <a:lnTo>
                  <a:pt x="30467" y="435394"/>
                </a:lnTo>
                <a:lnTo>
                  <a:pt x="31635" y="435356"/>
                </a:lnTo>
                <a:close/>
              </a:path>
              <a:path w="323850" h="845819">
                <a:moveTo>
                  <a:pt x="34290" y="178739"/>
                </a:moveTo>
                <a:lnTo>
                  <a:pt x="33121" y="178473"/>
                </a:lnTo>
                <a:lnTo>
                  <a:pt x="30797" y="177965"/>
                </a:lnTo>
                <a:lnTo>
                  <a:pt x="31610" y="178803"/>
                </a:lnTo>
                <a:lnTo>
                  <a:pt x="32423" y="179666"/>
                </a:lnTo>
                <a:lnTo>
                  <a:pt x="33235" y="180505"/>
                </a:lnTo>
                <a:lnTo>
                  <a:pt x="33591" y="179920"/>
                </a:lnTo>
                <a:lnTo>
                  <a:pt x="34290" y="178739"/>
                </a:lnTo>
                <a:close/>
              </a:path>
              <a:path w="323850" h="845819">
                <a:moveTo>
                  <a:pt x="34848" y="161988"/>
                </a:moveTo>
                <a:lnTo>
                  <a:pt x="29019" y="154495"/>
                </a:lnTo>
                <a:lnTo>
                  <a:pt x="26136" y="158153"/>
                </a:lnTo>
                <a:lnTo>
                  <a:pt x="26263" y="161264"/>
                </a:lnTo>
                <a:lnTo>
                  <a:pt x="27559" y="164503"/>
                </a:lnTo>
                <a:lnTo>
                  <a:pt x="34848" y="161988"/>
                </a:lnTo>
                <a:close/>
              </a:path>
              <a:path w="323850" h="845819">
                <a:moveTo>
                  <a:pt x="39979" y="842606"/>
                </a:moveTo>
                <a:lnTo>
                  <a:pt x="38760" y="841641"/>
                </a:lnTo>
                <a:lnTo>
                  <a:pt x="37668" y="840320"/>
                </a:lnTo>
                <a:lnTo>
                  <a:pt x="36690" y="841832"/>
                </a:lnTo>
                <a:lnTo>
                  <a:pt x="35687" y="842733"/>
                </a:lnTo>
                <a:lnTo>
                  <a:pt x="35585" y="844334"/>
                </a:lnTo>
                <a:lnTo>
                  <a:pt x="36868" y="845070"/>
                </a:lnTo>
                <a:lnTo>
                  <a:pt x="37566" y="845769"/>
                </a:lnTo>
                <a:lnTo>
                  <a:pt x="38354" y="844880"/>
                </a:lnTo>
                <a:lnTo>
                  <a:pt x="39408" y="844080"/>
                </a:lnTo>
                <a:lnTo>
                  <a:pt x="39979" y="842606"/>
                </a:lnTo>
                <a:close/>
              </a:path>
              <a:path w="323850" h="845819">
                <a:moveTo>
                  <a:pt x="45440" y="789571"/>
                </a:moveTo>
                <a:lnTo>
                  <a:pt x="39471" y="785774"/>
                </a:lnTo>
                <a:lnTo>
                  <a:pt x="37960" y="789101"/>
                </a:lnTo>
                <a:lnTo>
                  <a:pt x="38785" y="792568"/>
                </a:lnTo>
                <a:lnTo>
                  <a:pt x="44729" y="794854"/>
                </a:lnTo>
                <a:lnTo>
                  <a:pt x="45186" y="792607"/>
                </a:lnTo>
                <a:lnTo>
                  <a:pt x="45440" y="789571"/>
                </a:lnTo>
                <a:close/>
              </a:path>
              <a:path w="323850" h="845819">
                <a:moveTo>
                  <a:pt x="45440" y="217487"/>
                </a:moveTo>
                <a:lnTo>
                  <a:pt x="39154" y="218770"/>
                </a:lnTo>
                <a:lnTo>
                  <a:pt x="36385" y="216077"/>
                </a:lnTo>
                <a:lnTo>
                  <a:pt x="36906" y="210426"/>
                </a:lnTo>
                <a:lnTo>
                  <a:pt x="28790" y="211328"/>
                </a:lnTo>
                <a:lnTo>
                  <a:pt x="27076" y="208495"/>
                </a:lnTo>
                <a:lnTo>
                  <a:pt x="26149" y="205181"/>
                </a:lnTo>
                <a:lnTo>
                  <a:pt x="22263" y="202996"/>
                </a:lnTo>
                <a:lnTo>
                  <a:pt x="19088" y="204482"/>
                </a:lnTo>
                <a:lnTo>
                  <a:pt x="15773" y="204990"/>
                </a:lnTo>
                <a:lnTo>
                  <a:pt x="18732" y="210947"/>
                </a:lnTo>
                <a:lnTo>
                  <a:pt x="19697" y="216179"/>
                </a:lnTo>
                <a:lnTo>
                  <a:pt x="14160" y="220256"/>
                </a:lnTo>
                <a:lnTo>
                  <a:pt x="16548" y="223659"/>
                </a:lnTo>
                <a:lnTo>
                  <a:pt x="19469" y="225120"/>
                </a:lnTo>
                <a:lnTo>
                  <a:pt x="23723" y="223532"/>
                </a:lnTo>
                <a:lnTo>
                  <a:pt x="25641" y="222808"/>
                </a:lnTo>
                <a:lnTo>
                  <a:pt x="27851" y="222885"/>
                </a:lnTo>
                <a:lnTo>
                  <a:pt x="30327" y="222529"/>
                </a:lnTo>
                <a:lnTo>
                  <a:pt x="32740" y="216611"/>
                </a:lnTo>
                <a:lnTo>
                  <a:pt x="37604" y="222123"/>
                </a:lnTo>
                <a:lnTo>
                  <a:pt x="39382" y="220662"/>
                </a:lnTo>
                <a:lnTo>
                  <a:pt x="43307" y="222351"/>
                </a:lnTo>
                <a:lnTo>
                  <a:pt x="45440" y="217487"/>
                </a:lnTo>
                <a:close/>
              </a:path>
              <a:path w="323850" h="845819">
                <a:moveTo>
                  <a:pt x="47117" y="232029"/>
                </a:moveTo>
                <a:lnTo>
                  <a:pt x="42799" y="226072"/>
                </a:lnTo>
                <a:lnTo>
                  <a:pt x="39738" y="225298"/>
                </a:lnTo>
                <a:lnTo>
                  <a:pt x="29629" y="229311"/>
                </a:lnTo>
                <a:lnTo>
                  <a:pt x="27241" y="233718"/>
                </a:lnTo>
                <a:lnTo>
                  <a:pt x="27889" y="238315"/>
                </a:lnTo>
                <a:lnTo>
                  <a:pt x="22072" y="239560"/>
                </a:lnTo>
                <a:lnTo>
                  <a:pt x="20396" y="241007"/>
                </a:lnTo>
                <a:lnTo>
                  <a:pt x="22872" y="249110"/>
                </a:lnTo>
                <a:lnTo>
                  <a:pt x="26377" y="245986"/>
                </a:lnTo>
                <a:lnTo>
                  <a:pt x="30924" y="245198"/>
                </a:lnTo>
                <a:lnTo>
                  <a:pt x="25742" y="250367"/>
                </a:lnTo>
                <a:lnTo>
                  <a:pt x="31000" y="251523"/>
                </a:lnTo>
                <a:lnTo>
                  <a:pt x="35039" y="233857"/>
                </a:lnTo>
                <a:lnTo>
                  <a:pt x="47117" y="232029"/>
                </a:lnTo>
                <a:close/>
              </a:path>
              <a:path w="323850" h="845819">
                <a:moveTo>
                  <a:pt x="47244" y="770496"/>
                </a:moveTo>
                <a:lnTo>
                  <a:pt x="46520" y="767067"/>
                </a:lnTo>
                <a:lnTo>
                  <a:pt x="41859" y="770813"/>
                </a:lnTo>
                <a:lnTo>
                  <a:pt x="44970" y="771105"/>
                </a:lnTo>
                <a:lnTo>
                  <a:pt x="47244" y="770496"/>
                </a:lnTo>
                <a:close/>
              </a:path>
              <a:path w="323850" h="845819">
                <a:moveTo>
                  <a:pt x="50558" y="739546"/>
                </a:moveTo>
                <a:lnTo>
                  <a:pt x="50330" y="735901"/>
                </a:lnTo>
                <a:lnTo>
                  <a:pt x="49733" y="731570"/>
                </a:lnTo>
                <a:lnTo>
                  <a:pt x="44932" y="734809"/>
                </a:lnTo>
                <a:lnTo>
                  <a:pt x="47917" y="739063"/>
                </a:lnTo>
                <a:lnTo>
                  <a:pt x="47510" y="742607"/>
                </a:lnTo>
                <a:lnTo>
                  <a:pt x="50558" y="739546"/>
                </a:lnTo>
                <a:close/>
              </a:path>
              <a:path w="323850" h="845819">
                <a:moveTo>
                  <a:pt x="53365" y="777900"/>
                </a:moveTo>
                <a:lnTo>
                  <a:pt x="50025" y="776808"/>
                </a:lnTo>
                <a:lnTo>
                  <a:pt x="47015" y="775576"/>
                </a:lnTo>
                <a:lnTo>
                  <a:pt x="45618" y="779348"/>
                </a:lnTo>
                <a:lnTo>
                  <a:pt x="45186" y="780516"/>
                </a:lnTo>
                <a:lnTo>
                  <a:pt x="46418" y="783551"/>
                </a:lnTo>
                <a:lnTo>
                  <a:pt x="51168" y="784644"/>
                </a:lnTo>
                <a:lnTo>
                  <a:pt x="53022" y="782434"/>
                </a:lnTo>
                <a:lnTo>
                  <a:pt x="53365" y="777900"/>
                </a:lnTo>
                <a:close/>
              </a:path>
              <a:path w="323850" h="845819">
                <a:moveTo>
                  <a:pt x="54330" y="762495"/>
                </a:moveTo>
                <a:lnTo>
                  <a:pt x="48806" y="760641"/>
                </a:lnTo>
                <a:lnTo>
                  <a:pt x="46723" y="766826"/>
                </a:lnTo>
                <a:lnTo>
                  <a:pt x="51244" y="768997"/>
                </a:lnTo>
                <a:lnTo>
                  <a:pt x="53251" y="766749"/>
                </a:lnTo>
                <a:lnTo>
                  <a:pt x="54330" y="762495"/>
                </a:lnTo>
                <a:close/>
              </a:path>
              <a:path w="323850" h="845819">
                <a:moveTo>
                  <a:pt x="56184" y="322364"/>
                </a:moveTo>
                <a:lnTo>
                  <a:pt x="48856" y="312915"/>
                </a:lnTo>
                <a:lnTo>
                  <a:pt x="47155" y="310108"/>
                </a:lnTo>
                <a:lnTo>
                  <a:pt x="45326" y="307403"/>
                </a:lnTo>
                <a:lnTo>
                  <a:pt x="42291" y="311962"/>
                </a:lnTo>
                <a:lnTo>
                  <a:pt x="39560" y="316204"/>
                </a:lnTo>
                <a:lnTo>
                  <a:pt x="36868" y="319074"/>
                </a:lnTo>
                <a:lnTo>
                  <a:pt x="41249" y="326682"/>
                </a:lnTo>
                <a:lnTo>
                  <a:pt x="36957" y="334822"/>
                </a:lnTo>
                <a:lnTo>
                  <a:pt x="41630" y="341122"/>
                </a:lnTo>
                <a:lnTo>
                  <a:pt x="46863" y="340283"/>
                </a:lnTo>
                <a:lnTo>
                  <a:pt x="46609" y="334822"/>
                </a:lnTo>
                <a:lnTo>
                  <a:pt x="46507" y="332359"/>
                </a:lnTo>
                <a:lnTo>
                  <a:pt x="46812" y="331965"/>
                </a:lnTo>
                <a:lnTo>
                  <a:pt x="47053" y="331381"/>
                </a:lnTo>
                <a:lnTo>
                  <a:pt x="55194" y="327152"/>
                </a:lnTo>
                <a:lnTo>
                  <a:pt x="56184" y="322364"/>
                </a:lnTo>
                <a:close/>
              </a:path>
              <a:path w="323850" h="845819">
                <a:moveTo>
                  <a:pt x="61518" y="372364"/>
                </a:moveTo>
                <a:lnTo>
                  <a:pt x="61391" y="372389"/>
                </a:lnTo>
                <a:lnTo>
                  <a:pt x="61302" y="372529"/>
                </a:lnTo>
                <a:lnTo>
                  <a:pt x="61429" y="372554"/>
                </a:lnTo>
                <a:lnTo>
                  <a:pt x="61506" y="372414"/>
                </a:lnTo>
                <a:close/>
              </a:path>
              <a:path w="323850" h="845819">
                <a:moveTo>
                  <a:pt x="61645" y="371386"/>
                </a:moveTo>
                <a:lnTo>
                  <a:pt x="61480" y="371043"/>
                </a:lnTo>
                <a:lnTo>
                  <a:pt x="60858" y="369785"/>
                </a:lnTo>
                <a:lnTo>
                  <a:pt x="60045" y="368604"/>
                </a:lnTo>
                <a:lnTo>
                  <a:pt x="59309" y="367398"/>
                </a:lnTo>
                <a:lnTo>
                  <a:pt x="56832" y="369951"/>
                </a:lnTo>
                <a:lnTo>
                  <a:pt x="57873" y="370801"/>
                </a:lnTo>
                <a:lnTo>
                  <a:pt x="58851" y="371716"/>
                </a:lnTo>
                <a:lnTo>
                  <a:pt x="60274" y="372656"/>
                </a:lnTo>
                <a:lnTo>
                  <a:pt x="60845" y="372465"/>
                </a:lnTo>
                <a:lnTo>
                  <a:pt x="61341" y="372389"/>
                </a:lnTo>
                <a:lnTo>
                  <a:pt x="61442" y="371919"/>
                </a:lnTo>
                <a:lnTo>
                  <a:pt x="61645" y="371386"/>
                </a:lnTo>
                <a:close/>
              </a:path>
              <a:path w="323850" h="845819">
                <a:moveTo>
                  <a:pt x="64439" y="787908"/>
                </a:moveTo>
                <a:lnTo>
                  <a:pt x="64363" y="787742"/>
                </a:lnTo>
                <a:lnTo>
                  <a:pt x="64439" y="787908"/>
                </a:lnTo>
                <a:close/>
              </a:path>
              <a:path w="323850" h="845819">
                <a:moveTo>
                  <a:pt x="65087" y="792035"/>
                </a:moveTo>
                <a:lnTo>
                  <a:pt x="64566" y="790003"/>
                </a:lnTo>
                <a:lnTo>
                  <a:pt x="64312" y="788009"/>
                </a:lnTo>
                <a:lnTo>
                  <a:pt x="62636" y="789457"/>
                </a:lnTo>
                <a:lnTo>
                  <a:pt x="60655" y="790702"/>
                </a:lnTo>
                <a:lnTo>
                  <a:pt x="59524" y="792492"/>
                </a:lnTo>
                <a:lnTo>
                  <a:pt x="59105" y="793153"/>
                </a:lnTo>
                <a:lnTo>
                  <a:pt x="60883" y="795197"/>
                </a:lnTo>
                <a:lnTo>
                  <a:pt x="61645" y="796594"/>
                </a:lnTo>
                <a:lnTo>
                  <a:pt x="62738" y="795718"/>
                </a:lnTo>
                <a:lnTo>
                  <a:pt x="64579" y="794956"/>
                </a:lnTo>
                <a:lnTo>
                  <a:pt x="64770" y="793915"/>
                </a:lnTo>
                <a:lnTo>
                  <a:pt x="65087" y="792035"/>
                </a:lnTo>
                <a:close/>
              </a:path>
              <a:path w="323850" h="845819">
                <a:moveTo>
                  <a:pt x="68338" y="122047"/>
                </a:moveTo>
                <a:lnTo>
                  <a:pt x="63728" y="123609"/>
                </a:lnTo>
                <a:lnTo>
                  <a:pt x="62661" y="125183"/>
                </a:lnTo>
                <a:lnTo>
                  <a:pt x="64096" y="130098"/>
                </a:lnTo>
                <a:lnTo>
                  <a:pt x="68338" y="122047"/>
                </a:lnTo>
                <a:close/>
              </a:path>
              <a:path w="323850" h="845819">
                <a:moveTo>
                  <a:pt x="68338" y="113245"/>
                </a:moveTo>
                <a:lnTo>
                  <a:pt x="67919" y="111709"/>
                </a:lnTo>
                <a:lnTo>
                  <a:pt x="64046" y="97370"/>
                </a:lnTo>
                <a:lnTo>
                  <a:pt x="63487" y="95288"/>
                </a:lnTo>
                <a:lnTo>
                  <a:pt x="59905" y="95288"/>
                </a:lnTo>
                <a:lnTo>
                  <a:pt x="59499" y="91033"/>
                </a:lnTo>
                <a:lnTo>
                  <a:pt x="59296" y="88912"/>
                </a:lnTo>
                <a:lnTo>
                  <a:pt x="59270" y="88620"/>
                </a:lnTo>
                <a:lnTo>
                  <a:pt x="52603" y="88620"/>
                </a:lnTo>
                <a:lnTo>
                  <a:pt x="52603" y="101409"/>
                </a:lnTo>
                <a:lnTo>
                  <a:pt x="50914" y="105905"/>
                </a:lnTo>
                <a:lnTo>
                  <a:pt x="44894" y="108191"/>
                </a:lnTo>
                <a:lnTo>
                  <a:pt x="44310" y="111709"/>
                </a:lnTo>
                <a:lnTo>
                  <a:pt x="38938" y="117398"/>
                </a:lnTo>
                <a:lnTo>
                  <a:pt x="37172" y="114160"/>
                </a:lnTo>
                <a:lnTo>
                  <a:pt x="37109" y="113245"/>
                </a:lnTo>
                <a:lnTo>
                  <a:pt x="37249" y="111709"/>
                </a:lnTo>
                <a:lnTo>
                  <a:pt x="37325" y="110845"/>
                </a:lnTo>
                <a:lnTo>
                  <a:pt x="45072" y="103251"/>
                </a:lnTo>
                <a:lnTo>
                  <a:pt x="51079" y="97370"/>
                </a:lnTo>
                <a:lnTo>
                  <a:pt x="52603" y="101409"/>
                </a:lnTo>
                <a:lnTo>
                  <a:pt x="52603" y="88620"/>
                </a:lnTo>
                <a:lnTo>
                  <a:pt x="51930" y="88620"/>
                </a:lnTo>
                <a:lnTo>
                  <a:pt x="53682" y="84569"/>
                </a:lnTo>
                <a:lnTo>
                  <a:pt x="55067" y="80594"/>
                </a:lnTo>
                <a:lnTo>
                  <a:pt x="58077" y="75374"/>
                </a:lnTo>
                <a:lnTo>
                  <a:pt x="60388" y="74510"/>
                </a:lnTo>
                <a:lnTo>
                  <a:pt x="62407" y="73050"/>
                </a:lnTo>
                <a:lnTo>
                  <a:pt x="58978" y="70637"/>
                </a:lnTo>
                <a:lnTo>
                  <a:pt x="55664" y="68757"/>
                </a:lnTo>
                <a:lnTo>
                  <a:pt x="53746" y="62001"/>
                </a:lnTo>
                <a:lnTo>
                  <a:pt x="53657" y="61683"/>
                </a:lnTo>
                <a:lnTo>
                  <a:pt x="48653" y="60528"/>
                </a:lnTo>
                <a:lnTo>
                  <a:pt x="45491" y="58851"/>
                </a:lnTo>
                <a:lnTo>
                  <a:pt x="44627" y="61683"/>
                </a:lnTo>
                <a:lnTo>
                  <a:pt x="44538" y="62001"/>
                </a:lnTo>
                <a:lnTo>
                  <a:pt x="42697" y="65278"/>
                </a:lnTo>
                <a:lnTo>
                  <a:pt x="43484" y="70637"/>
                </a:lnTo>
                <a:lnTo>
                  <a:pt x="43561" y="71120"/>
                </a:lnTo>
                <a:lnTo>
                  <a:pt x="46532" y="73647"/>
                </a:lnTo>
                <a:lnTo>
                  <a:pt x="48552" y="76568"/>
                </a:lnTo>
                <a:lnTo>
                  <a:pt x="46850" y="77965"/>
                </a:lnTo>
                <a:lnTo>
                  <a:pt x="46850" y="88493"/>
                </a:lnTo>
                <a:lnTo>
                  <a:pt x="44869" y="88912"/>
                </a:lnTo>
                <a:lnTo>
                  <a:pt x="44157" y="85051"/>
                </a:lnTo>
                <a:lnTo>
                  <a:pt x="46075" y="84569"/>
                </a:lnTo>
                <a:lnTo>
                  <a:pt x="46431" y="85864"/>
                </a:lnTo>
                <a:lnTo>
                  <a:pt x="46723" y="87172"/>
                </a:lnTo>
                <a:lnTo>
                  <a:pt x="46774" y="87718"/>
                </a:lnTo>
                <a:lnTo>
                  <a:pt x="46850" y="88493"/>
                </a:lnTo>
                <a:lnTo>
                  <a:pt x="46850" y="77965"/>
                </a:lnTo>
                <a:lnTo>
                  <a:pt x="44361" y="79984"/>
                </a:lnTo>
                <a:lnTo>
                  <a:pt x="40500" y="82702"/>
                </a:lnTo>
                <a:lnTo>
                  <a:pt x="35534" y="87718"/>
                </a:lnTo>
                <a:lnTo>
                  <a:pt x="34848" y="90449"/>
                </a:lnTo>
                <a:lnTo>
                  <a:pt x="33705" y="92722"/>
                </a:lnTo>
                <a:lnTo>
                  <a:pt x="37592" y="96088"/>
                </a:lnTo>
                <a:lnTo>
                  <a:pt x="39509" y="91033"/>
                </a:lnTo>
                <a:lnTo>
                  <a:pt x="41681" y="95135"/>
                </a:lnTo>
                <a:lnTo>
                  <a:pt x="35979" y="103251"/>
                </a:lnTo>
                <a:lnTo>
                  <a:pt x="34582" y="102806"/>
                </a:lnTo>
                <a:lnTo>
                  <a:pt x="32473" y="101409"/>
                </a:lnTo>
                <a:lnTo>
                  <a:pt x="28473" y="102095"/>
                </a:lnTo>
                <a:lnTo>
                  <a:pt x="26530" y="103911"/>
                </a:lnTo>
                <a:lnTo>
                  <a:pt x="24422" y="105130"/>
                </a:lnTo>
                <a:lnTo>
                  <a:pt x="24422" y="120853"/>
                </a:lnTo>
                <a:lnTo>
                  <a:pt x="35509" y="122021"/>
                </a:lnTo>
                <a:lnTo>
                  <a:pt x="39077" y="118872"/>
                </a:lnTo>
                <a:lnTo>
                  <a:pt x="39217" y="119075"/>
                </a:lnTo>
                <a:lnTo>
                  <a:pt x="47129" y="121551"/>
                </a:lnTo>
                <a:lnTo>
                  <a:pt x="49352" y="123710"/>
                </a:lnTo>
                <a:lnTo>
                  <a:pt x="52133" y="125514"/>
                </a:lnTo>
                <a:lnTo>
                  <a:pt x="56007" y="120548"/>
                </a:lnTo>
                <a:lnTo>
                  <a:pt x="51308" y="115519"/>
                </a:lnTo>
                <a:lnTo>
                  <a:pt x="53733" y="113995"/>
                </a:lnTo>
                <a:lnTo>
                  <a:pt x="55753" y="111709"/>
                </a:lnTo>
                <a:lnTo>
                  <a:pt x="60833" y="111709"/>
                </a:lnTo>
                <a:lnTo>
                  <a:pt x="61404" y="113995"/>
                </a:lnTo>
                <a:lnTo>
                  <a:pt x="61455" y="114160"/>
                </a:lnTo>
                <a:lnTo>
                  <a:pt x="59461" y="118872"/>
                </a:lnTo>
                <a:lnTo>
                  <a:pt x="59372" y="119075"/>
                </a:lnTo>
                <a:lnTo>
                  <a:pt x="59258" y="119354"/>
                </a:lnTo>
                <a:lnTo>
                  <a:pt x="58699" y="121551"/>
                </a:lnTo>
                <a:lnTo>
                  <a:pt x="58623" y="121843"/>
                </a:lnTo>
                <a:lnTo>
                  <a:pt x="57835" y="124256"/>
                </a:lnTo>
                <a:lnTo>
                  <a:pt x="59309" y="125018"/>
                </a:lnTo>
                <a:lnTo>
                  <a:pt x="68338" y="113245"/>
                </a:lnTo>
                <a:close/>
              </a:path>
              <a:path w="323850" h="845819">
                <a:moveTo>
                  <a:pt x="71170" y="777392"/>
                </a:moveTo>
                <a:lnTo>
                  <a:pt x="69278" y="777214"/>
                </a:lnTo>
                <a:lnTo>
                  <a:pt x="67360" y="777011"/>
                </a:lnTo>
                <a:lnTo>
                  <a:pt x="65443" y="776846"/>
                </a:lnTo>
                <a:lnTo>
                  <a:pt x="61810" y="776528"/>
                </a:lnTo>
                <a:lnTo>
                  <a:pt x="60604" y="777938"/>
                </a:lnTo>
                <a:lnTo>
                  <a:pt x="62509" y="783475"/>
                </a:lnTo>
                <a:lnTo>
                  <a:pt x="63474" y="785558"/>
                </a:lnTo>
                <a:lnTo>
                  <a:pt x="64338" y="787666"/>
                </a:lnTo>
                <a:lnTo>
                  <a:pt x="71069" y="785177"/>
                </a:lnTo>
                <a:lnTo>
                  <a:pt x="71170" y="777392"/>
                </a:lnTo>
                <a:close/>
              </a:path>
              <a:path w="323850" h="845819">
                <a:moveTo>
                  <a:pt x="98971" y="262064"/>
                </a:moveTo>
                <a:lnTo>
                  <a:pt x="96164" y="259524"/>
                </a:lnTo>
                <a:lnTo>
                  <a:pt x="98767" y="258254"/>
                </a:lnTo>
                <a:lnTo>
                  <a:pt x="94957" y="251904"/>
                </a:lnTo>
                <a:lnTo>
                  <a:pt x="90817" y="258254"/>
                </a:lnTo>
                <a:lnTo>
                  <a:pt x="86982" y="258254"/>
                </a:lnTo>
                <a:lnTo>
                  <a:pt x="92290" y="248094"/>
                </a:lnTo>
                <a:lnTo>
                  <a:pt x="91313" y="245554"/>
                </a:lnTo>
                <a:lnTo>
                  <a:pt x="85305" y="244284"/>
                </a:lnTo>
                <a:lnTo>
                  <a:pt x="80822" y="250634"/>
                </a:lnTo>
                <a:lnTo>
                  <a:pt x="83146" y="258254"/>
                </a:lnTo>
                <a:lnTo>
                  <a:pt x="82194" y="260794"/>
                </a:lnTo>
                <a:lnTo>
                  <a:pt x="76504" y="264604"/>
                </a:lnTo>
                <a:lnTo>
                  <a:pt x="74688" y="265874"/>
                </a:lnTo>
                <a:lnTo>
                  <a:pt x="72923" y="262064"/>
                </a:lnTo>
                <a:lnTo>
                  <a:pt x="74993" y="260794"/>
                </a:lnTo>
                <a:lnTo>
                  <a:pt x="77063" y="259524"/>
                </a:lnTo>
                <a:lnTo>
                  <a:pt x="73774" y="255714"/>
                </a:lnTo>
                <a:lnTo>
                  <a:pt x="71958" y="253174"/>
                </a:lnTo>
                <a:lnTo>
                  <a:pt x="75031" y="248094"/>
                </a:lnTo>
                <a:lnTo>
                  <a:pt x="75095" y="246824"/>
                </a:lnTo>
                <a:lnTo>
                  <a:pt x="75171" y="245554"/>
                </a:lnTo>
                <a:lnTo>
                  <a:pt x="75234" y="244284"/>
                </a:lnTo>
                <a:lnTo>
                  <a:pt x="75311" y="243014"/>
                </a:lnTo>
                <a:lnTo>
                  <a:pt x="72428" y="246824"/>
                </a:lnTo>
                <a:lnTo>
                  <a:pt x="72110" y="246824"/>
                </a:lnTo>
                <a:lnTo>
                  <a:pt x="69646" y="246824"/>
                </a:lnTo>
                <a:lnTo>
                  <a:pt x="67030" y="253174"/>
                </a:lnTo>
                <a:lnTo>
                  <a:pt x="62280" y="253174"/>
                </a:lnTo>
                <a:lnTo>
                  <a:pt x="57467" y="255714"/>
                </a:lnTo>
                <a:lnTo>
                  <a:pt x="53378" y="248805"/>
                </a:lnTo>
                <a:lnTo>
                  <a:pt x="53378" y="260794"/>
                </a:lnTo>
                <a:lnTo>
                  <a:pt x="51460" y="264604"/>
                </a:lnTo>
                <a:lnTo>
                  <a:pt x="50228" y="263334"/>
                </a:lnTo>
                <a:lnTo>
                  <a:pt x="51663" y="260794"/>
                </a:lnTo>
                <a:lnTo>
                  <a:pt x="53378" y="260794"/>
                </a:lnTo>
                <a:lnTo>
                  <a:pt x="53378" y="248805"/>
                </a:lnTo>
                <a:lnTo>
                  <a:pt x="52209" y="246824"/>
                </a:lnTo>
                <a:lnTo>
                  <a:pt x="58064" y="246824"/>
                </a:lnTo>
                <a:lnTo>
                  <a:pt x="58178" y="249364"/>
                </a:lnTo>
                <a:lnTo>
                  <a:pt x="58293" y="251904"/>
                </a:lnTo>
                <a:lnTo>
                  <a:pt x="63792" y="250634"/>
                </a:lnTo>
                <a:lnTo>
                  <a:pt x="66573" y="244284"/>
                </a:lnTo>
                <a:lnTo>
                  <a:pt x="72085" y="246722"/>
                </a:lnTo>
                <a:lnTo>
                  <a:pt x="71869" y="245554"/>
                </a:lnTo>
                <a:lnTo>
                  <a:pt x="70561" y="244284"/>
                </a:lnTo>
                <a:lnTo>
                  <a:pt x="67957" y="241744"/>
                </a:lnTo>
                <a:lnTo>
                  <a:pt x="66535" y="239204"/>
                </a:lnTo>
                <a:lnTo>
                  <a:pt x="65493" y="235394"/>
                </a:lnTo>
                <a:lnTo>
                  <a:pt x="62026" y="239204"/>
                </a:lnTo>
                <a:lnTo>
                  <a:pt x="62090" y="235394"/>
                </a:lnTo>
                <a:lnTo>
                  <a:pt x="60439" y="232854"/>
                </a:lnTo>
                <a:lnTo>
                  <a:pt x="59448" y="237934"/>
                </a:lnTo>
                <a:lnTo>
                  <a:pt x="56629" y="241744"/>
                </a:lnTo>
                <a:lnTo>
                  <a:pt x="51206" y="241744"/>
                </a:lnTo>
                <a:lnTo>
                  <a:pt x="48183" y="236664"/>
                </a:lnTo>
                <a:lnTo>
                  <a:pt x="53670" y="234124"/>
                </a:lnTo>
                <a:lnTo>
                  <a:pt x="57010" y="231584"/>
                </a:lnTo>
                <a:lnTo>
                  <a:pt x="52501" y="222694"/>
                </a:lnTo>
                <a:lnTo>
                  <a:pt x="55029" y="222694"/>
                </a:lnTo>
                <a:lnTo>
                  <a:pt x="57061" y="221424"/>
                </a:lnTo>
                <a:lnTo>
                  <a:pt x="64719" y="223964"/>
                </a:lnTo>
                <a:lnTo>
                  <a:pt x="65443" y="221424"/>
                </a:lnTo>
                <a:lnTo>
                  <a:pt x="66154" y="218884"/>
                </a:lnTo>
                <a:lnTo>
                  <a:pt x="66522" y="217614"/>
                </a:lnTo>
                <a:lnTo>
                  <a:pt x="60680" y="217614"/>
                </a:lnTo>
                <a:lnTo>
                  <a:pt x="59601" y="218884"/>
                </a:lnTo>
                <a:lnTo>
                  <a:pt x="57391" y="217614"/>
                </a:lnTo>
                <a:lnTo>
                  <a:pt x="63296" y="208724"/>
                </a:lnTo>
                <a:lnTo>
                  <a:pt x="64147" y="207454"/>
                </a:lnTo>
                <a:lnTo>
                  <a:pt x="67056" y="209994"/>
                </a:lnTo>
                <a:lnTo>
                  <a:pt x="67830" y="215074"/>
                </a:lnTo>
                <a:lnTo>
                  <a:pt x="73177" y="211264"/>
                </a:lnTo>
                <a:lnTo>
                  <a:pt x="72085" y="207454"/>
                </a:lnTo>
                <a:lnTo>
                  <a:pt x="71729" y="206184"/>
                </a:lnTo>
                <a:lnTo>
                  <a:pt x="75107" y="199834"/>
                </a:lnTo>
                <a:lnTo>
                  <a:pt x="68618" y="194754"/>
                </a:lnTo>
                <a:lnTo>
                  <a:pt x="67348" y="201104"/>
                </a:lnTo>
                <a:lnTo>
                  <a:pt x="63385" y="206184"/>
                </a:lnTo>
                <a:lnTo>
                  <a:pt x="56286" y="208724"/>
                </a:lnTo>
                <a:lnTo>
                  <a:pt x="55486" y="202374"/>
                </a:lnTo>
                <a:lnTo>
                  <a:pt x="59893" y="194754"/>
                </a:lnTo>
                <a:lnTo>
                  <a:pt x="55460" y="193484"/>
                </a:lnTo>
                <a:lnTo>
                  <a:pt x="51041" y="192214"/>
                </a:lnTo>
                <a:lnTo>
                  <a:pt x="52705" y="185864"/>
                </a:lnTo>
                <a:lnTo>
                  <a:pt x="48323" y="183324"/>
                </a:lnTo>
                <a:lnTo>
                  <a:pt x="45554" y="193484"/>
                </a:lnTo>
                <a:lnTo>
                  <a:pt x="40335" y="190944"/>
                </a:lnTo>
                <a:lnTo>
                  <a:pt x="41414" y="180784"/>
                </a:lnTo>
                <a:lnTo>
                  <a:pt x="46456" y="182054"/>
                </a:lnTo>
                <a:lnTo>
                  <a:pt x="47777" y="180784"/>
                </a:lnTo>
                <a:lnTo>
                  <a:pt x="49110" y="179514"/>
                </a:lnTo>
                <a:lnTo>
                  <a:pt x="49352" y="175704"/>
                </a:lnTo>
                <a:lnTo>
                  <a:pt x="49428" y="174434"/>
                </a:lnTo>
                <a:lnTo>
                  <a:pt x="49530" y="171894"/>
                </a:lnTo>
                <a:lnTo>
                  <a:pt x="50279" y="170624"/>
                </a:lnTo>
                <a:lnTo>
                  <a:pt x="51790" y="163245"/>
                </a:lnTo>
                <a:lnTo>
                  <a:pt x="51841" y="163004"/>
                </a:lnTo>
                <a:lnTo>
                  <a:pt x="52514" y="163004"/>
                </a:lnTo>
                <a:lnTo>
                  <a:pt x="58305" y="164274"/>
                </a:lnTo>
                <a:lnTo>
                  <a:pt x="60947" y="163245"/>
                </a:lnTo>
                <a:lnTo>
                  <a:pt x="60591" y="165544"/>
                </a:lnTo>
                <a:lnTo>
                  <a:pt x="67691" y="163004"/>
                </a:lnTo>
                <a:lnTo>
                  <a:pt x="67995" y="160464"/>
                </a:lnTo>
                <a:lnTo>
                  <a:pt x="67995" y="157924"/>
                </a:lnTo>
                <a:lnTo>
                  <a:pt x="69303" y="152844"/>
                </a:lnTo>
                <a:lnTo>
                  <a:pt x="71488" y="151574"/>
                </a:lnTo>
                <a:lnTo>
                  <a:pt x="74841" y="143954"/>
                </a:lnTo>
                <a:lnTo>
                  <a:pt x="71272" y="138874"/>
                </a:lnTo>
                <a:lnTo>
                  <a:pt x="70904" y="137604"/>
                </a:lnTo>
                <a:lnTo>
                  <a:pt x="70167" y="135064"/>
                </a:lnTo>
                <a:lnTo>
                  <a:pt x="69799" y="133794"/>
                </a:lnTo>
                <a:lnTo>
                  <a:pt x="60985" y="135064"/>
                </a:lnTo>
                <a:lnTo>
                  <a:pt x="58115" y="127444"/>
                </a:lnTo>
                <a:lnTo>
                  <a:pt x="56108" y="131254"/>
                </a:lnTo>
                <a:lnTo>
                  <a:pt x="54610" y="132524"/>
                </a:lnTo>
                <a:lnTo>
                  <a:pt x="53225" y="136334"/>
                </a:lnTo>
                <a:lnTo>
                  <a:pt x="53403" y="137604"/>
                </a:lnTo>
                <a:lnTo>
                  <a:pt x="55181" y="138874"/>
                </a:lnTo>
                <a:lnTo>
                  <a:pt x="59791" y="138874"/>
                </a:lnTo>
                <a:lnTo>
                  <a:pt x="61137" y="137604"/>
                </a:lnTo>
                <a:lnTo>
                  <a:pt x="63677" y="137604"/>
                </a:lnTo>
                <a:lnTo>
                  <a:pt x="61379" y="144056"/>
                </a:lnTo>
                <a:lnTo>
                  <a:pt x="61379" y="160464"/>
                </a:lnTo>
                <a:lnTo>
                  <a:pt x="61036" y="162636"/>
                </a:lnTo>
                <a:lnTo>
                  <a:pt x="54470" y="157924"/>
                </a:lnTo>
                <a:lnTo>
                  <a:pt x="61112" y="157924"/>
                </a:lnTo>
                <a:lnTo>
                  <a:pt x="61379" y="160464"/>
                </a:lnTo>
                <a:lnTo>
                  <a:pt x="61379" y="144056"/>
                </a:lnTo>
                <a:lnTo>
                  <a:pt x="59601" y="149034"/>
                </a:lnTo>
                <a:lnTo>
                  <a:pt x="51943" y="157924"/>
                </a:lnTo>
                <a:lnTo>
                  <a:pt x="45859" y="152844"/>
                </a:lnTo>
                <a:lnTo>
                  <a:pt x="45593" y="150304"/>
                </a:lnTo>
                <a:lnTo>
                  <a:pt x="51739" y="142684"/>
                </a:lnTo>
                <a:lnTo>
                  <a:pt x="44958" y="137604"/>
                </a:lnTo>
                <a:lnTo>
                  <a:pt x="44856" y="136334"/>
                </a:lnTo>
                <a:lnTo>
                  <a:pt x="44754" y="135064"/>
                </a:lnTo>
                <a:lnTo>
                  <a:pt x="44653" y="133794"/>
                </a:lnTo>
                <a:lnTo>
                  <a:pt x="45402" y="129984"/>
                </a:lnTo>
                <a:lnTo>
                  <a:pt x="42087" y="124904"/>
                </a:lnTo>
                <a:lnTo>
                  <a:pt x="38392" y="124904"/>
                </a:lnTo>
                <a:lnTo>
                  <a:pt x="30314" y="129984"/>
                </a:lnTo>
                <a:lnTo>
                  <a:pt x="25920" y="127444"/>
                </a:lnTo>
                <a:lnTo>
                  <a:pt x="20891" y="123659"/>
                </a:lnTo>
                <a:lnTo>
                  <a:pt x="20993" y="122364"/>
                </a:lnTo>
                <a:lnTo>
                  <a:pt x="21374" y="118554"/>
                </a:lnTo>
                <a:lnTo>
                  <a:pt x="21285" y="117284"/>
                </a:lnTo>
                <a:lnTo>
                  <a:pt x="21209" y="116014"/>
                </a:lnTo>
                <a:lnTo>
                  <a:pt x="21120" y="114744"/>
                </a:lnTo>
                <a:lnTo>
                  <a:pt x="21043" y="113474"/>
                </a:lnTo>
                <a:lnTo>
                  <a:pt x="24333" y="110934"/>
                </a:lnTo>
                <a:lnTo>
                  <a:pt x="20802" y="107124"/>
                </a:lnTo>
                <a:lnTo>
                  <a:pt x="19672" y="108102"/>
                </a:lnTo>
                <a:lnTo>
                  <a:pt x="19672" y="132524"/>
                </a:lnTo>
                <a:lnTo>
                  <a:pt x="18148" y="133794"/>
                </a:lnTo>
                <a:lnTo>
                  <a:pt x="17411" y="135064"/>
                </a:lnTo>
                <a:lnTo>
                  <a:pt x="16878" y="133794"/>
                </a:lnTo>
                <a:lnTo>
                  <a:pt x="12649" y="123659"/>
                </a:lnTo>
                <a:lnTo>
                  <a:pt x="18707" y="122364"/>
                </a:lnTo>
                <a:lnTo>
                  <a:pt x="18719" y="127444"/>
                </a:lnTo>
                <a:lnTo>
                  <a:pt x="19481" y="131254"/>
                </a:lnTo>
                <a:lnTo>
                  <a:pt x="19672" y="132524"/>
                </a:lnTo>
                <a:lnTo>
                  <a:pt x="19672" y="108102"/>
                </a:lnTo>
                <a:lnTo>
                  <a:pt x="16357" y="110934"/>
                </a:lnTo>
                <a:lnTo>
                  <a:pt x="16217" y="113474"/>
                </a:lnTo>
                <a:lnTo>
                  <a:pt x="16141" y="114744"/>
                </a:lnTo>
                <a:lnTo>
                  <a:pt x="16078" y="116014"/>
                </a:lnTo>
                <a:lnTo>
                  <a:pt x="17056" y="119824"/>
                </a:lnTo>
                <a:lnTo>
                  <a:pt x="12623" y="123634"/>
                </a:lnTo>
                <a:lnTo>
                  <a:pt x="11912" y="122364"/>
                </a:lnTo>
                <a:lnTo>
                  <a:pt x="11569" y="121729"/>
                </a:lnTo>
                <a:lnTo>
                  <a:pt x="11569" y="137604"/>
                </a:lnTo>
                <a:lnTo>
                  <a:pt x="9537" y="137604"/>
                </a:lnTo>
                <a:lnTo>
                  <a:pt x="10147" y="133794"/>
                </a:lnTo>
                <a:lnTo>
                  <a:pt x="10617" y="133794"/>
                </a:lnTo>
                <a:lnTo>
                  <a:pt x="11480" y="135064"/>
                </a:lnTo>
                <a:lnTo>
                  <a:pt x="11569" y="137604"/>
                </a:lnTo>
                <a:lnTo>
                  <a:pt x="11569" y="121729"/>
                </a:lnTo>
                <a:lnTo>
                  <a:pt x="5765" y="110934"/>
                </a:lnTo>
                <a:lnTo>
                  <a:pt x="8661" y="103314"/>
                </a:lnTo>
                <a:lnTo>
                  <a:pt x="18313" y="104584"/>
                </a:lnTo>
                <a:lnTo>
                  <a:pt x="25285" y="103314"/>
                </a:lnTo>
                <a:lnTo>
                  <a:pt x="30137" y="99504"/>
                </a:lnTo>
                <a:lnTo>
                  <a:pt x="31445" y="96964"/>
                </a:lnTo>
                <a:lnTo>
                  <a:pt x="33413" y="93154"/>
                </a:lnTo>
                <a:lnTo>
                  <a:pt x="28359" y="90614"/>
                </a:lnTo>
                <a:lnTo>
                  <a:pt x="28625" y="86804"/>
                </a:lnTo>
                <a:lnTo>
                  <a:pt x="28702" y="84264"/>
                </a:lnTo>
                <a:lnTo>
                  <a:pt x="28790" y="81724"/>
                </a:lnTo>
                <a:lnTo>
                  <a:pt x="26352" y="82296"/>
                </a:lnTo>
                <a:lnTo>
                  <a:pt x="26352" y="90614"/>
                </a:lnTo>
                <a:lnTo>
                  <a:pt x="26352" y="96964"/>
                </a:lnTo>
                <a:lnTo>
                  <a:pt x="24091" y="95694"/>
                </a:lnTo>
                <a:lnTo>
                  <a:pt x="22923" y="93154"/>
                </a:lnTo>
                <a:lnTo>
                  <a:pt x="24638" y="91884"/>
                </a:lnTo>
                <a:lnTo>
                  <a:pt x="26352" y="90614"/>
                </a:lnTo>
                <a:lnTo>
                  <a:pt x="26352" y="82296"/>
                </a:lnTo>
                <a:lnTo>
                  <a:pt x="17741" y="84264"/>
                </a:lnTo>
                <a:lnTo>
                  <a:pt x="15354" y="86804"/>
                </a:lnTo>
                <a:lnTo>
                  <a:pt x="16954" y="91884"/>
                </a:lnTo>
                <a:lnTo>
                  <a:pt x="11544" y="91884"/>
                </a:lnTo>
                <a:lnTo>
                  <a:pt x="8178" y="85534"/>
                </a:lnTo>
                <a:lnTo>
                  <a:pt x="11798" y="81724"/>
                </a:lnTo>
                <a:lnTo>
                  <a:pt x="16637" y="76644"/>
                </a:lnTo>
                <a:lnTo>
                  <a:pt x="8826" y="76644"/>
                </a:lnTo>
                <a:lnTo>
                  <a:pt x="8445" y="70294"/>
                </a:lnTo>
                <a:lnTo>
                  <a:pt x="5118" y="66484"/>
                </a:lnTo>
                <a:lnTo>
                  <a:pt x="3162" y="67754"/>
                </a:lnTo>
                <a:lnTo>
                  <a:pt x="1765" y="67754"/>
                </a:lnTo>
                <a:lnTo>
                  <a:pt x="749" y="69024"/>
                </a:lnTo>
                <a:lnTo>
                  <a:pt x="749" y="76644"/>
                </a:lnTo>
                <a:lnTo>
                  <a:pt x="4368" y="76644"/>
                </a:lnTo>
                <a:lnTo>
                  <a:pt x="5499" y="77914"/>
                </a:lnTo>
                <a:lnTo>
                  <a:pt x="6108" y="80454"/>
                </a:lnTo>
                <a:lnTo>
                  <a:pt x="4343" y="81724"/>
                </a:lnTo>
                <a:lnTo>
                  <a:pt x="1054" y="81724"/>
                </a:lnTo>
                <a:lnTo>
                  <a:pt x="2146" y="79184"/>
                </a:lnTo>
                <a:lnTo>
                  <a:pt x="749" y="77533"/>
                </a:lnTo>
                <a:lnTo>
                  <a:pt x="749" y="98234"/>
                </a:lnTo>
                <a:lnTo>
                  <a:pt x="7429" y="99504"/>
                </a:lnTo>
                <a:lnTo>
                  <a:pt x="8039" y="100774"/>
                </a:lnTo>
                <a:lnTo>
                  <a:pt x="6680" y="103314"/>
                </a:lnTo>
                <a:lnTo>
                  <a:pt x="3429" y="100774"/>
                </a:lnTo>
                <a:lnTo>
                  <a:pt x="749" y="100774"/>
                </a:lnTo>
                <a:lnTo>
                  <a:pt x="749" y="114744"/>
                </a:lnTo>
                <a:lnTo>
                  <a:pt x="2768" y="114744"/>
                </a:lnTo>
                <a:lnTo>
                  <a:pt x="3289" y="117284"/>
                </a:lnTo>
                <a:lnTo>
                  <a:pt x="749" y="117284"/>
                </a:lnTo>
                <a:lnTo>
                  <a:pt x="749" y="128714"/>
                </a:lnTo>
                <a:lnTo>
                  <a:pt x="6184" y="128714"/>
                </a:lnTo>
                <a:lnTo>
                  <a:pt x="749" y="143954"/>
                </a:lnTo>
                <a:lnTo>
                  <a:pt x="749" y="150304"/>
                </a:lnTo>
                <a:lnTo>
                  <a:pt x="2984" y="150304"/>
                </a:lnTo>
                <a:lnTo>
                  <a:pt x="4851" y="151574"/>
                </a:lnTo>
                <a:lnTo>
                  <a:pt x="8343" y="147764"/>
                </a:lnTo>
                <a:lnTo>
                  <a:pt x="11366" y="145224"/>
                </a:lnTo>
                <a:lnTo>
                  <a:pt x="20904" y="157924"/>
                </a:lnTo>
                <a:lnTo>
                  <a:pt x="29794" y="147764"/>
                </a:lnTo>
                <a:lnTo>
                  <a:pt x="28181" y="145224"/>
                </a:lnTo>
                <a:lnTo>
                  <a:pt x="26377" y="142684"/>
                </a:lnTo>
                <a:lnTo>
                  <a:pt x="24155" y="137604"/>
                </a:lnTo>
                <a:lnTo>
                  <a:pt x="24561" y="135064"/>
                </a:lnTo>
                <a:lnTo>
                  <a:pt x="30924" y="133794"/>
                </a:lnTo>
                <a:lnTo>
                  <a:pt x="33959" y="133794"/>
                </a:lnTo>
                <a:lnTo>
                  <a:pt x="35788" y="140144"/>
                </a:lnTo>
                <a:lnTo>
                  <a:pt x="37541" y="145224"/>
                </a:lnTo>
                <a:lnTo>
                  <a:pt x="43662" y="146494"/>
                </a:lnTo>
                <a:lnTo>
                  <a:pt x="42964" y="152844"/>
                </a:lnTo>
                <a:lnTo>
                  <a:pt x="37134" y="151574"/>
                </a:lnTo>
                <a:lnTo>
                  <a:pt x="34632" y="155384"/>
                </a:lnTo>
                <a:lnTo>
                  <a:pt x="40538" y="157924"/>
                </a:lnTo>
                <a:lnTo>
                  <a:pt x="41465" y="164274"/>
                </a:lnTo>
                <a:lnTo>
                  <a:pt x="33642" y="164274"/>
                </a:lnTo>
                <a:lnTo>
                  <a:pt x="32524" y="168084"/>
                </a:lnTo>
                <a:lnTo>
                  <a:pt x="32664" y="169354"/>
                </a:lnTo>
                <a:lnTo>
                  <a:pt x="40309" y="174434"/>
                </a:lnTo>
                <a:lnTo>
                  <a:pt x="40462" y="175704"/>
                </a:lnTo>
                <a:lnTo>
                  <a:pt x="31788" y="190944"/>
                </a:lnTo>
                <a:lnTo>
                  <a:pt x="33007" y="193065"/>
                </a:lnTo>
                <a:lnTo>
                  <a:pt x="29083" y="194779"/>
                </a:lnTo>
                <a:lnTo>
                  <a:pt x="30226" y="198450"/>
                </a:lnTo>
                <a:lnTo>
                  <a:pt x="28956" y="200761"/>
                </a:lnTo>
                <a:lnTo>
                  <a:pt x="38354" y="209981"/>
                </a:lnTo>
                <a:lnTo>
                  <a:pt x="45478" y="203479"/>
                </a:lnTo>
                <a:lnTo>
                  <a:pt x="39509" y="201485"/>
                </a:lnTo>
                <a:lnTo>
                  <a:pt x="31343" y="202907"/>
                </a:lnTo>
                <a:lnTo>
                  <a:pt x="33667" y="194195"/>
                </a:lnTo>
                <a:lnTo>
                  <a:pt x="33997" y="194754"/>
                </a:lnTo>
                <a:lnTo>
                  <a:pt x="45262" y="196024"/>
                </a:lnTo>
                <a:lnTo>
                  <a:pt x="47383" y="196024"/>
                </a:lnTo>
                <a:lnTo>
                  <a:pt x="50457" y="197294"/>
                </a:lnTo>
                <a:lnTo>
                  <a:pt x="48069" y="197294"/>
                </a:lnTo>
                <a:lnTo>
                  <a:pt x="47421" y="198564"/>
                </a:lnTo>
                <a:lnTo>
                  <a:pt x="47383" y="199834"/>
                </a:lnTo>
                <a:lnTo>
                  <a:pt x="48044" y="202374"/>
                </a:lnTo>
                <a:lnTo>
                  <a:pt x="48971" y="202374"/>
                </a:lnTo>
                <a:lnTo>
                  <a:pt x="49491" y="203644"/>
                </a:lnTo>
                <a:lnTo>
                  <a:pt x="48298" y="206184"/>
                </a:lnTo>
                <a:lnTo>
                  <a:pt x="46507" y="207454"/>
                </a:lnTo>
                <a:lnTo>
                  <a:pt x="46240" y="215074"/>
                </a:lnTo>
                <a:lnTo>
                  <a:pt x="46621" y="218884"/>
                </a:lnTo>
                <a:lnTo>
                  <a:pt x="46748" y="220154"/>
                </a:lnTo>
                <a:lnTo>
                  <a:pt x="47523" y="226504"/>
                </a:lnTo>
                <a:lnTo>
                  <a:pt x="48945" y="227774"/>
                </a:lnTo>
                <a:lnTo>
                  <a:pt x="49631" y="229044"/>
                </a:lnTo>
                <a:lnTo>
                  <a:pt x="48856" y="231584"/>
                </a:lnTo>
                <a:lnTo>
                  <a:pt x="47142" y="235394"/>
                </a:lnTo>
                <a:lnTo>
                  <a:pt x="48133" y="241744"/>
                </a:lnTo>
                <a:lnTo>
                  <a:pt x="47028" y="244284"/>
                </a:lnTo>
                <a:lnTo>
                  <a:pt x="44551" y="246824"/>
                </a:lnTo>
                <a:lnTo>
                  <a:pt x="43751" y="244284"/>
                </a:lnTo>
                <a:lnTo>
                  <a:pt x="45732" y="239204"/>
                </a:lnTo>
                <a:lnTo>
                  <a:pt x="40881" y="239204"/>
                </a:lnTo>
                <a:lnTo>
                  <a:pt x="36106" y="245554"/>
                </a:lnTo>
                <a:lnTo>
                  <a:pt x="38417" y="249364"/>
                </a:lnTo>
                <a:lnTo>
                  <a:pt x="45224" y="251904"/>
                </a:lnTo>
                <a:lnTo>
                  <a:pt x="43395" y="259524"/>
                </a:lnTo>
                <a:lnTo>
                  <a:pt x="41656" y="259524"/>
                </a:lnTo>
                <a:lnTo>
                  <a:pt x="37185" y="255714"/>
                </a:lnTo>
                <a:lnTo>
                  <a:pt x="34544" y="255714"/>
                </a:lnTo>
                <a:lnTo>
                  <a:pt x="32194" y="264604"/>
                </a:lnTo>
                <a:lnTo>
                  <a:pt x="31648" y="269684"/>
                </a:lnTo>
                <a:lnTo>
                  <a:pt x="30822" y="273494"/>
                </a:lnTo>
                <a:lnTo>
                  <a:pt x="49758" y="267144"/>
                </a:lnTo>
                <a:lnTo>
                  <a:pt x="57543" y="286194"/>
                </a:lnTo>
                <a:lnTo>
                  <a:pt x="59626" y="286194"/>
                </a:lnTo>
                <a:lnTo>
                  <a:pt x="60452" y="284924"/>
                </a:lnTo>
                <a:lnTo>
                  <a:pt x="62496" y="282384"/>
                </a:lnTo>
                <a:lnTo>
                  <a:pt x="58724" y="274764"/>
                </a:lnTo>
                <a:lnTo>
                  <a:pt x="63690" y="268414"/>
                </a:lnTo>
                <a:lnTo>
                  <a:pt x="63373" y="267144"/>
                </a:lnTo>
                <a:lnTo>
                  <a:pt x="62750" y="264604"/>
                </a:lnTo>
                <a:lnTo>
                  <a:pt x="61810" y="260794"/>
                </a:lnTo>
                <a:lnTo>
                  <a:pt x="67576" y="265874"/>
                </a:lnTo>
                <a:lnTo>
                  <a:pt x="64833" y="270954"/>
                </a:lnTo>
                <a:lnTo>
                  <a:pt x="70472" y="278574"/>
                </a:lnTo>
                <a:lnTo>
                  <a:pt x="75095" y="272224"/>
                </a:lnTo>
                <a:lnTo>
                  <a:pt x="80048" y="269684"/>
                </a:lnTo>
                <a:lnTo>
                  <a:pt x="81851" y="270954"/>
                </a:lnTo>
                <a:lnTo>
                  <a:pt x="83375" y="273494"/>
                </a:lnTo>
                <a:lnTo>
                  <a:pt x="87388" y="274764"/>
                </a:lnTo>
                <a:lnTo>
                  <a:pt x="89865" y="273494"/>
                </a:lnTo>
                <a:lnTo>
                  <a:pt x="92278" y="273494"/>
                </a:lnTo>
                <a:lnTo>
                  <a:pt x="92570" y="274764"/>
                </a:lnTo>
                <a:lnTo>
                  <a:pt x="91884" y="276034"/>
                </a:lnTo>
                <a:lnTo>
                  <a:pt x="88658" y="276034"/>
                </a:lnTo>
                <a:lnTo>
                  <a:pt x="92176" y="279844"/>
                </a:lnTo>
                <a:lnTo>
                  <a:pt x="93776" y="278574"/>
                </a:lnTo>
                <a:lnTo>
                  <a:pt x="94881" y="277304"/>
                </a:lnTo>
                <a:lnTo>
                  <a:pt x="96215" y="276034"/>
                </a:lnTo>
                <a:lnTo>
                  <a:pt x="96151" y="274764"/>
                </a:lnTo>
                <a:lnTo>
                  <a:pt x="95923" y="273494"/>
                </a:lnTo>
                <a:lnTo>
                  <a:pt x="95707" y="272224"/>
                </a:lnTo>
                <a:lnTo>
                  <a:pt x="94602" y="269684"/>
                </a:lnTo>
                <a:lnTo>
                  <a:pt x="95529" y="265874"/>
                </a:lnTo>
                <a:lnTo>
                  <a:pt x="97523" y="264604"/>
                </a:lnTo>
                <a:lnTo>
                  <a:pt x="98971" y="262064"/>
                </a:lnTo>
                <a:close/>
              </a:path>
              <a:path w="323850" h="845819">
                <a:moveTo>
                  <a:pt x="123101" y="720001"/>
                </a:moveTo>
                <a:lnTo>
                  <a:pt x="123037" y="718642"/>
                </a:lnTo>
                <a:lnTo>
                  <a:pt x="121894" y="717638"/>
                </a:lnTo>
                <a:lnTo>
                  <a:pt x="120294" y="717524"/>
                </a:lnTo>
                <a:lnTo>
                  <a:pt x="119341" y="718235"/>
                </a:lnTo>
                <a:lnTo>
                  <a:pt x="117411" y="719023"/>
                </a:lnTo>
                <a:lnTo>
                  <a:pt x="120091" y="720636"/>
                </a:lnTo>
                <a:lnTo>
                  <a:pt x="121018" y="721601"/>
                </a:lnTo>
                <a:lnTo>
                  <a:pt x="121627" y="721436"/>
                </a:lnTo>
                <a:lnTo>
                  <a:pt x="122301" y="721258"/>
                </a:lnTo>
                <a:lnTo>
                  <a:pt x="123101" y="720001"/>
                </a:lnTo>
                <a:close/>
              </a:path>
              <a:path w="323850" h="845819">
                <a:moveTo>
                  <a:pt x="129501" y="589419"/>
                </a:moveTo>
                <a:lnTo>
                  <a:pt x="126923" y="585609"/>
                </a:lnTo>
                <a:lnTo>
                  <a:pt x="124333" y="585597"/>
                </a:lnTo>
                <a:lnTo>
                  <a:pt x="120688" y="589000"/>
                </a:lnTo>
                <a:lnTo>
                  <a:pt x="124053" y="593191"/>
                </a:lnTo>
                <a:lnTo>
                  <a:pt x="126606" y="593839"/>
                </a:lnTo>
                <a:lnTo>
                  <a:pt x="129501" y="589419"/>
                </a:lnTo>
                <a:close/>
              </a:path>
              <a:path w="323850" h="845819">
                <a:moveTo>
                  <a:pt x="130441" y="673366"/>
                </a:moveTo>
                <a:lnTo>
                  <a:pt x="129794" y="670902"/>
                </a:lnTo>
                <a:lnTo>
                  <a:pt x="127241" y="668769"/>
                </a:lnTo>
                <a:lnTo>
                  <a:pt x="126492" y="669391"/>
                </a:lnTo>
                <a:lnTo>
                  <a:pt x="126123" y="669709"/>
                </a:lnTo>
                <a:lnTo>
                  <a:pt x="129451" y="673862"/>
                </a:lnTo>
                <a:lnTo>
                  <a:pt x="130441" y="673366"/>
                </a:lnTo>
                <a:close/>
              </a:path>
              <a:path w="323850" h="845819">
                <a:moveTo>
                  <a:pt x="130924" y="694169"/>
                </a:moveTo>
                <a:lnTo>
                  <a:pt x="127190" y="687844"/>
                </a:lnTo>
                <a:lnTo>
                  <a:pt x="122478" y="694169"/>
                </a:lnTo>
                <a:lnTo>
                  <a:pt x="130924" y="694169"/>
                </a:lnTo>
                <a:close/>
              </a:path>
              <a:path w="323850" h="845819">
                <a:moveTo>
                  <a:pt x="133997" y="667321"/>
                </a:moveTo>
                <a:lnTo>
                  <a:pt x="132499" y="666153"/>
                </a:lnTo>
                <a:lnTo>
                  <a:pt x="131508" y="666978"/>
                </a:lnTo>
                <a:lnTo>
                  <a:pt x="130644" y="667816"/>
                </a:lnTo>
                <a:lnTo>
                  <a:pt x="129832" y="669302"/>
                </a:lnTo>
                <a:lnTo>
                  <a:pt x="129959" y="670026"/>
                </a:lnTo>
                <a:lnTo>
                  <a:pt x="129997" y="670712"/>
                </a:lnTo>
                <a:lnTo>
                  <a:pt x="129832" y="670712"/>
                </a:lnTo>
                <a:lnTo>
                  <a:pt x="129781" y="670839"/>
                </a:lnTo>
                <a:lnTo>
                  <a:pt x="129946" y="671029"/>
                </a:lnTo>
                <a:lnTo>
                  <a:pt x="130009" y="670839"/>
                </a:lnTo>
                <a:lnTo>
                  <a:pt x="130009" y="670712"/>
                </a:lnTo>
                <a:lnTo>
                  <a:pt x="130746" y="670648"/>
                </a:lnTo>
                <a:lnTo>
                  <a:pt x="131584" y="670712"/>
                </a:lnTo>
                <a:lnTo>
                  <a:pt x="132854" y="669582"/>
                </a:lnTo>
                <a:lnTo>
                  <a:pt x="133451" y="668502"/>
                </a:lnTo>
                <a:lnTo>
                  <a:pt x="133934" y="667473"/>
                </a:lnTo>
                <a:lnTo>
                  <a:pt x="133997" y="667321"/>
                </a:lnTo>
                <a:close/>
              </a:path>
              <a:path w="323850" h="845819">
                <a:moveTo>
                  <a:pt x="134594" y="551345"/>
                </a:moveTo>
                <a:lnTo>
                  <a:pt x="133832" y="550519"/>
                </a:lnTo>
                <a:lnTo>
                  <a:pt x="133184" y="549351"/>
                </a:lnTo>
                <a:lnTo>
                  <a:pt x="132245" y="549008"/>
                </a:lnTo>
                <a:lnTo>
                  <a:pt x="131699" y="548792"/>
                </a:lnTo>
                <a:lnTo>
                  <a:pt x="130657" y="549910"/>
                </a:lnTo>
                <a:lnTo>
                  <a:pt x="129222" y="550824"/>
                </a:lnTo>
                <a:lnTo>
                  <a:pt x="130606" y="551764"/>
                </a:lnTo>
                <a:lnTo>
                  <a:pt x="131394" y="552678"/>
                </a:lnTo>
                <a:lnTo>
                  <a:pt x="132981" y="552729"/>
                </a:lnTo>
                <a:lnTo>
                  <a:pt x="133794" y="551827"/>
                </a:lnTo>
                <a:lnTo>
                  <a:pt x="134594" y="551345"/>
                </a:lnTo>
                <a:close/>
              </a:path>
              <a:path w="323850" h="845819">
                <a:moveTo>
                  <a:pt x="138811" y="526224"/>
                </a:moveTo>
                <a:lnTo>
                  <a:pt x="132905" y="528269"/>
                </a:lnTo>
                <a:lnTo>
                  <a:pt x="136321" y="531482"/>
                </a:lnTo>
                <a:lnTo>
                  <a:pt x="137629" y="531012"/>
                </a:lnTo>
                <a:lnTo>
                  <a:pt x="138811" y="526224"/>
                </a:lnTo>
                <a:close/>
              </a:path>
              <a:path w="323850" h="845819">
                <a:moveTo>
                  <a:pt x="142544" y="518236"/>
                </a:moveTo>
                <a:lnTo>
                  <a:pt x="142367" y="518210"/>
                </a:lnTo>
                <a:lnTo>
                  <a:pt x="142303" y="518375"/>
                </a:lnTo>
                <a:lnTo>
                  <a:pt x="142468" y="518464"/>
                </a:lnTo>
                <a:lnTo>
                  <a:pt x="142544" y="518312"/>
                </a:lnTo>
                <a:close/>
              </a:path>
              <a:path w="323850" h="845819">
                <a:moveTo>
                  <a:pt x="144018" y="528053"/>
                </a:moveTo>
                <a:lnTo>
                  <a:pt x="142405" y="518883"/>
                </a:lnTo>
                <a:lnTo>
                  <a:pt x="142328" y="518464"/>
                </a:lnTo>
                <a:lnTo>
                  <a:pt x="133680" y="518883"/>
                </a:lnTo>
                <a:lnTo>
                  <a:pt x="138988" y="526161"/>
                </a:lnTo>
                <a:lnTo>
                  <a:pt x="139293" y="526161"/>
                </a:lnTo>
                <a:lnTo>
                  <a:pt x="140233" y="526516"/>
                </a:lnTo>
                <a:lnTo>
                  <a:pt x="144018" y="528053"/>
                </a:lnTo>
                <a:close/>
              </a:path>
              <a:path w="323850" h="845819">
                <a:moveTo>
                  <a:pt x="144386" y="556983"/>
                </a:moveTo>
                <a:lnTo>
                  <a:pt x="144145" y="554431"/>
                </a:lnTo>
                <a:lnTo>
                  <a:pt x="141338" y="553618"/>
                </a:lnTo>
                <a:lnTo>
                  <a:pt x="139738" y="553148"/>
                </a:lnTo>
                <a:lnTo>
                  <a:pt x="137045" y="553821"/>
                </a:lnTo>
                <a:lnTo>
                  <a:pt x="133832" y="557072"/>
                </a:lnTo>
                <a:lnTo>
                  <a:pt x="134759" y="559269"/>
                </a:lnTo>
                <a:lnTo>
                  <a:pt x="138455" y="561301"/>
                </a:lnTo>
                <a:lnTo>
                  <a:pt x="139357" y="562241"/>
                </a:lnTo>
                <a:lnTo>
                  <a:pt x="140347" y="563041"/>
                </a:lnTo>
                <a:lnTo>
                  <a:pt x="141262" y="561848"/>
                </a:lnTo>
                <a:lnTo>
                  <a:pt x="142278" y="560717"/>
                </a:lnTo>
                <a:lnTo>
                  <a:pt x="144386" y="556983"/>
                </a:lnTo>
                <a:close/>
              </a:path>
              <a:path w="323850" h="845819">
                <a:moveTo>
                  <a:pt x="148577" y="563778"/>
                </a:moveTo>
                <a:lnTo>
                  <a:pt x="143192" y="563397"/>
                </a:lnTo>
                <a:lnTo>
                  <a:pt x="140474" y="563219"/>
                </a:lnTo>
                <a:lnTo>
                  <a:pt x="141249" y="564476"/>
                </a:lnTo>
                <a:lnTo>
                  <a:pt x="141820" y="566013"/>
                </a:lnTo>
                <a:lnTo>
                  <a:pt x="142913" y="566851"/>
                </a:lnTo>
                <a:lnTo>
                  <a:pt x="145351" y="568731"/>
                </a:lnTo>
                <a:lnTo>
                  <a:pt x="147294" y="567563"/>
                </a:lnTo>
                <a:lnTo>
                  <a:pt x="148577" y="563778"/>
                </a:lnTo>
                <a:close/>
              </a:path>
              <a:path w="323850" h="845819">
                <a:moveTo>
                  <a:pt x="149783" y="517334"/>
                </a:moveTo>
                <a:lnTo>
                  <a:pt x="148602" y="516013"/>
                </a:lnTo>
                <a:lnTo>
                  <a:pt x="147510" y="513676"/>
                </a:lnTo>
                <a:lnTo>
                  <a:pt x="143357" y="513359"/>
                </a:lnTo>
                <a:lnTo>
                  <a:pt x="142582" y="515721"/>
                </a:lnTo>
                <a:lnTo>
                  <a:pt x="142557" y="518248"/>
                </a:lnTo>
                <a:lnTo>
                  <a:pt x="148717" y="519163"/>
                </a:lnTo>
                <a:lnTo>
                  <a:pt x="149783" y="517334"/>
                </a:lnTo>
                <a:close/>
              </a:path>
              <a:path w="323850" h="845819">
                <a:moveTo>
                  <a:pt x="150545" y="557441"/>
                </a:moveTo>
                <a:lnTo>
                  <a:pt x="149225" y="556501"/>
                </a:lnTo>
                <a:lnTo>
                  <a:pt x="145465" y="556615"/>
                </a:lnTo>
                <a:lnTo>
                  <a:pt x="147624" y="561492"/>
                </a:lnTo>
                <a:lnTo>
                  <a:pt x="148615" y="563702"/>
                </a:lnTo>
                <a:lnTo>
                  <a:pt x="148996" y="562546"/>
                </a:lnTo>
                <a:lnTo>
                  <a:pt x="149415" y="561390"/>
                </a:lnTo>
                <a:lnTo>
                  <a:pt x="149745" y="560209"/>
                </a:lnTo>
                <a:lnTo>
                  <a:pt x="150545" y="557441"/>
                </a:lnTo>
                <a:close/>
              </a:path>
              <a:path w="323850" h="845819">
                <a:moveTo>
                  <a:pt x="154317" y="601726"/>
                </a:moveTo>
                <a:lnTo>
                  <a:pt x="149199" y="598030"/>
                </a:lnTo>
                <a:lnTo>
                  <a:pt x="151993" y="593483"/>
                </a:lnTo>
                <a:lnTo>
                  <a:pt x="152222" y="593115"/>
                </a:lnTo>
                <a:lnTo>
                  <a:pt x="151701" y="591756"/>
                </a:lnTo>
                <a:lnTo>
                  <a:pt x="150393" y="591273"/>
                </a:lnTo>
                <a:lnTo>
                  <a:pt x="148996" y="591058"/>
                </a:lnTo>
                <a:lnTo>
                  <a:pt x="146189" y="593394"/>
                </a:lnTo>
                <a:lnTo>
                  <a:pt x="145148" y="595693"/>
                </a:lnTo>
                <a:lnTo>
                  <a:pt x="147777" y="599465"/>
                </a:lnTo>
                <a:lnTo>
                  <a:pt x="148386" y="600519"/>
                </a:lnTo>
                <a:lnTo>
                  <a:pt x="149110" y="601649"/>
                </a:lnTo>
                <a:lnTo>
                  <a:pt x="146469" y="602538"/>
                </a:lnTo>
                <a:lnTo>
                  <a:pt x="144386" y="603364"/>
                </a:lnTo>
                <a:lnTo>
                  <a:pt x="139738" y="604570"/>
                </a:lnTo>
                <a:lnTo>
                  <a:pt x="138315" y="606348"/>
                </a:lnTo>
                <a:lnTo>
                  <a:pt x="139293" y="610349"/>
                </a:lnTo>
                <a:lnTo>
                  <a:pt x="140830" y="612609"/>
                </a:lnTo>
                <a:lnTo>
                  <a:pt x="144043" y="613854"/>
                </a:lnTo>
                <a:lnTo>
                  <a:pt x="146773" y="613244"/>
                </a:lnTo>
                <a:lnTo>
                  <a:pt x="150279" y="610603"/>
                </a:lnTo>
                <a:lnTo>
                  <a:pt x="151612" y="608114"/>
                </a:lnTo>
                <a:lnTo>
                  <a:pt x="153263" y="606031"/>
                </a:lnTo>
                <a:lnTo>
                  <a:pt x="154317" y="601726"/>
                </a:lnTo>
                <a:close/>
              </a:path>
              <a:path w="323850" h="845819">
                <a:moveTo>
                  <a:pt x="168998" y="558228"/>
                </a:moveTo>
                <a:lnTo>
                  <a:pt x="164452" y="556450"/>
                </a:lnTo>
                <a:lnTo>
                  <a:pt x="168783" y="551395"/>
                </a:lnTo>
                <a:lnTo>
                  <a:pt x="168440" y="550646"/>
                </a:lnTo>
                <a:lnTo>
                  <a:pt x="168275" y="549783"/>
                </a:lnTo>
                <a:lnTo>
                  <a:pt x="161594" y="549071"/>
                </a:lnTo>
                <a:lnTo>
                  <a:pt x="158623" y="552729"/>
                </a:lnTo>
                <a:lnTo>
                  <a:pt x="161645" y="559777"/>
                </a:lnTo>
                <a:lnTo>
                  <a:pt x="161810" y="561606"/>
                </a:lnTo>
                <a:lnTo>
                  <a:pt x="162585" y="564934"/>
                </a:lnTo>
                <a:lnTo>
                  <a:pt x="168998" y="558228"/>
                </a:lnTo>
                <a:close/>
              </a:path>
              <a:path w="323850" h="845819">
                <a:moveTo>
                  <a:pt x="175412" y="572211"/>
                </a:moveTo>
                <a:lnTo>
                  <a:pt x="174320" y="571525"/>
                </a:lnTo>
                <a:lnTo>
                  <a:pt x="173304" y="570674"/>
                </a:lnTo>
                <a:lnTo>
                  <a:pt x="172732" y="571893"/>
                </a:lnTo>
                <a:lnTo>
                  <a:pt x="172161" y="572706"/>
                </a:lnTo>
                <a:lnTo>
                  <a:pt x="172021" y="573595"/>
                </a:lnTo>
                <a:lnTo>
                  <a:pt x="171983" y="573874"/>
                </a:lnTo>
                <a:lnTo>
                  <a:pt x="173456" y="574776"/>
                </a:lnTo>
                <a:lnTo>
                  <a:pt x="174383" y="574078"/>
                </a:lnTo>
                <a:lnTo>
                  <a:pt x="174980" y="573252"/>
                </a:lnTo>
                <a:lnTo>
                  <a:pt x="175323" y="572414"/>
                </a:lnTo>
                <a:lnTo>
                  <a:pt x="175412" y="572211"/>
                </a:lnTo>
                <a:close/>
              </a:path>
              <a:path w="323850" h="845819">
                <a:moveTo>
                  <a:pt x="177787" y="580745"/>
                </a:moveTo>
                <a:lnTo>
                  <a:pt x="174269" y="581672"/>
                </a:lnTo>
                <a:lnTo>
                  <a:pt x="172135" y="581647"/>
                </a:lnTo>
                <a:lnTo>
                  <a:pt x="170078" y="583577"/>
                </a:lnTo>
                <a:lnTo>
                  <a:pt x="170332" y="585711"/>
                </a:lnTo>
                <a:lnTo>
                  <a:pt x="170053" y="587298"/>
                </a:lnTo>
                <a:lnTo>
                  <a:pt x="171691" y="587324"/>
                </a:lnTo>
                <a:lnTo>
                  <a:pt x="173799" y="587984"/>
                </a:lnTo>
                <a:lnTo>
                  <a:pt x="174828" y="587209"/>
                </a:lnTo>
                <a:lnTo>
                  <a:pt x="176047" y="586282"/>
                </a:lnTo>
                <a:lnTo>
                  <a:pt x="176339" y="584123"/>
                </a:lnTo>
                <a:lnTo>
                  <a:pt x="177787" y="580745"/>
                </a:lnTo>
                <a:close/>
              </a:path>
              <a:path w="323850" h="845819">
                <a:moveTo>
                  <a:pt x="299339" y="239179"/>
                </a:moveTo>
                <a:lnTo>
                  <a:pt x="297967" y="238607"/>
                </a:lnTo>
                <a:lnTo>
                  <a:pt x="296570" y="237591"/>
                </a:lnTo>
                <a:lnTo>
                  <a:pt x="293954" y="237718"/>
                </a:lnTo>
                <a:lnTo>
                  <a:pt x="292354" y="238696"/>
                </a:lnTo>
                <a:lnTo>
                  <a:pt x="291604" y="239763"/>
                </a:lnTo>
                <a:lnTo>
                  <a:pt x="291160" y="240398"/>
                </a:lnTo>
                <a:lnTo>
                  <a:pt x="291795" y="242671"/>
                </a:lnTo>
                <a:lnTo>
                  <a:pt x="293636" y="243522"/>
                </a:lnTo>
                <a:lnTo>
                  <a:pt x="295516" y="243497"/>
                </a:lnTo>
                <a:lnTo>
                  <a:pt x="297764" y="242100"/>
                </a:lnTo>
                <a:lnTo>
                  <a:pt x="298437" y="240487"/>
                </a:lnTo>
                <a:lnTo>
                  <a:pt x="299339" y="239179"/>
                </a:lnTo>
                <a:close/>
              </a:path>
              <a:path w="323850" h="845819">
                <a:moveTo>
                  <a:pt x="299466" y="170345"/>
                </a:moveTo>
                <a:lnTo>
                  <a:pt x="298805" y="170218"/>
                </a:lnTo>
                <a:lnTo>
                  <a:pt x="298157" y="170103"/>
                </a:lnTo>
                <a:lnTo>
                  <a:pt x="297497" y="169976"/>
                </a:lnTo>
                <a:lnTo>
                  <a:pt x="297319" y="171119"/>
                </a:lnTo>
                <a:lnTo>
                  <a:pt x="297154" y="172262"/>
                </a:lnTo>
                <a:lnTo>
                  <a:pt x="296976" y="173405"/>
                </a:lnTo>
                <a:lnTo>
                  <a:pt x="298183" y="173532"/>
                </a:lnTo>
                <a:lnTo>
                  <a:pt x="298780" y="173609"/>
                </a:lnTo>
                <a:lnTo>
                  <a:pt x="299466" y="170345"/>
                </a:lnTo>
                <a:close/>
              </a:path>
              <a:path w="323850" h="845819">
                <a:moveTo>
                  <a:pt x="300291" y="467448"/>
                </a:moveTo>
                <a:lnTo>
                  <a:pt x="298500" y="465505"/>
                </a:lnTo>
                <a:lnTo>
                  <a:pt x="297599" y="464540"/>
                </a:lnTo>
                <a:lnTo>
                  <a:pt x="297205" y="464820"/>
                </a:lnTo>
                <a:lnTo>
                  <a:pt x="296418" y="465404"/>
                </a:lnTo>
                <a:lnTo>
                  <a:pt x="297903" y="467677"/>
                </a:lnTo>
                <a:lnTo>
                  <a:pt x="298653" y="468807"/>
                </a:lnTo>
                <a:lnTo>
                  <a:pt x="300291" y="467448"/>
                </a:lnTo>
                <a:close/>
              </a:path>
              <a:path w="323850" h="845819">
                <a:moveTo>
                  <a:pt x="302488" y="11747"/>
                </a:moveTo>
                <a:lnTo>
                  <a:pt x="302107" y="10934"/>
                </a:lnTo>
                <a:lnTo>
                  <a:pt x="301904" y="10528"/>
                </a:lnTo>
                <a:lnTo>
                  <a:pt x="300774" y="11036"/>
                </a:lnTo>
                <a:lnTo>
                  <a:pt x="299631" y="11531"/>
                </a:lnTo>
                <a:lnTo>
                  <a:pt x="298526" y="12103"/>
                </a:lnTo>
                <a:lnTo>
                  <a:pt x="298843" y="12890"/>
                </a:lnTo>
                <a:lnTo>
                  <a:pt x="299008" y="13296"/>
                </a:lnTo>
                <a:lnTo>
                  <a:pt x="300164" y="12776"/>
                </a:lnTo>
                <a:lnTo>
                  <a:pt x="301332" y="12268"/>
                </a:lnTo>
                <a:lnTo>
                  <a:pt x="302488" y="11747"/>
                </a:lnTo>
                <a:close/>
              </a:path>
              <a:path w="323850" h="845819">
                <a:moveTo>
                  <a:pt x="303542" y="144894"/>
                </a:moveTo>
                <a:lnTo>
                  <a:pt x="303276" y="143535"/>
                </a:lnTo>
                <a:lnTo>
                  <a:pt x="302945" y="142659"/>
                </a:lnTo>
                <a:lnTo>
                  <a:pt x="302856" y="142430"/>
                </a:lnTo>
                <a:lnTo>
                  <a:pt x="302590" y="142430"/>
                </a:lnTo>
                <a:lnTo>
                  <a:pt x="301040" y="142659"/>
                </a:lnTo>
                <a:lnTo>
                  <a:pt x="298513" y="141338"/>
                </a:lnTo>
                <a:lnTo>
                  <a:pt x="296659" y="142430"/>
                </a:lnTo>
                <a:lnTo>
                  <a:pt x="294373" y="145630"/>
                </a:lnTo>
                <a:lnTo>
                  <a:pt x="294767" y="147599"/>
                </a:lnTo>
                <a:lnTo>
                  <a:pt x="294728" y="148386"/>
                </a:lnTo>
                <a:lnTo>
                  <a:pt x="294627" y="149415"/>
                </a:lnTo>
                <a:lnTo>
                  <a:pt x="296710" y="149415"/>
                </a:lnTo>
                <a:lnTo>
                  <a:pt x="297764" y="149606"/>
                </a:lnTo>
                <a:lnTo>
                  <a:pt x="299910" y="148386"/>
                </a:lnTo>
                <a:lnTo>
                  <a:pt x="300774" y="147599"/>
                </a:lnTo>
                <a:lnTo>
                  <a:pt x="301637" y="146735"/>
                </a:lnTo>
                <a:lnTo>
                  <a:pt x="302806" y="146735"/>
                </a:lnTo>
                <a:lnTo>
                  <a:pt x="303479" y="146126"/>
                </a:lnTo>
                <a:lnTo>
                  <a:pt x="303542" y="144894"/>
                </a:lnTo>
                <a:close/>
              </a:path>
              <a:path w="323850" h="845819">
                <a:moveTo>
                  <a:pt x="304812" y="219290"/>
                </a:moveTo>
                <a:lnTo>
                  <a:pt x="301053" y="216966"/>
                </a:lnTo>
                <a:lnTo>
                  <a:pt x="299897" y="218414"/>
                </a:lnTo>
                <a:lnTo>
                  <a:pt x="298856" y="222186"/>
                </a:lnTo>
                <a:lnTo>
                  <a:pt x="302704" y="220306"/>
                </a:lnTo>
                <a:lnTo>
                  <a:pt x="304812" y="219290"/>
                </a:lnTo>
                <a:close/>
              </a:path>
              <a:path w="323850" h="845819">
                <a:moveTo>
                  <a:pt x="306222" y="2768"/>
                </a:moveTo>
                <a:lnTo>
                  <a:pt x="297903" y="0"/>
                </a:lnTo>
                <a:lnTo>
                  <a:pt x="296811" y="7213"/>
                </a:lnTo>
                <a:lnTo>
                  <a:pt x="301358" y="7937"/>
                </a:lnTo>
                <a:lnTo>
                  <a:pt x="304152" y="6997"/>
                </a:lnTo>
                <a:lnTo>
                  <a:pt x="306222" y="2768"/>
                </a:lnTo>
                <a:close/>
              </a:path>
              <a:path w="323850" h="845819">
                <a:moveTo>
                  <a:pt x="319227" y="423164"/>
                </a:moveTo>
                <a:lnTo>
                  <a:pt x="313842" y="423646"/>
                </a:lnTo>
                <a:lnTo>
                  <a:pt x="310134" y="422376"/>
                </a:lnTo>
                <a:lnTo>
                  <a:pt x="311238" y="417918"/>
                </a:lnTo>
                <a:lnTo>
                  <a:pt x="300329" y="418465"/>
                </a:lnTo>
                <a:lnTo>
                  <a:pt x="299923" y="420281"/>
                </a:lnTo>
                <a:lnTo>
                  <a:pt x="299821" y="422376"/>
                </a:lnTo>
                <a:lnTo>
                  <a:pt x="296291" y="428929"/>
                </a:lnTo>
                <a:lnTo>
                  <a:pt x="301980" y="431850"/>
                </a:lnTo>
                <a:lnTo>
                  <a:pt x="302742" y="432650"/>
                </a:lnTo>
                <a:lnTo>
                  <a:pt x="303593" y="433324"/>
                </a:lnTo>
                <a:lnTo>
                  <a:pt x="305752" y="430644"/>
                </a:lnTo>
                <a:lnTo>
                  <a:pt x="306285" y="426440"/>
                </a:lnTo>
                <a:lnTo>
                  <a:pt x="306324" y="426085"/>
                </a:lnTo>
                <a:lnTo>
                  <a:pt x="312064" y="426440"/>
                </a:lnTo>
                <a:lnTo>
                  <a:pt x="311277" y="429729"/>
                </a:lnTo>
                <a:lnTo>
                  <a:pt x="310413" y="432650"/>
                </a:lnTo>
                <a:lnTo>
                  <a:pt x="310311" y="433006"/>
                </a:lnTo>
                <a:lnTo>
                  <a:pt x="313448" y="435229"/>
                </a:lnTo>
                <a:lnTo>
                  <a:pt x="318871" y="429945"/>
                </a:lnTo>
                <a:lnTo>
                  <a:pt x="319062" y="426440"/>
                </a:lnTo>
                <a:lnTo>
                  <a:pt x="319074" y="426085"/>
                </a:lnTo>
                <a:lnTo>
                  <a:pt x="319201" y="423646"/>
                </a:lnTo>
                <a:lnTo>
                  <a:pt x="319227" y="423164"/>
                </a:lnTo>
                <a:close/>
              </a:path>
              <a:path w="323850" h="845819">
                <a:moveTo>
                  <a:pt x="321970" y="200380"/>
                </a:moveTo>
                <a:lnTo>
                  <a:pt x="304076" y="213842"/>
                </a:lnTo>
                <a:lnTo>
                  <a:pt x="299491" y="208343"/>
                </a:lnTo>
                <a:lnTo>
                  <a:pt x="297078" y="208368"/>
                </a:lnTo>
                <a:lnTo>
                  <a:pt x="294360" y="213258"/>
                </a:lnTo>
                <a:lnTo>
                  <a:pt x="293738" y="214388"/>
                </a:lnTo>
                <a:lnTo>
                  <a:pt x="293357" y="215684"/>
                </a:lnTo>
                <a:lnTo>
                  <a:pt x="292049" y="217474"/>
                </a:lnTo>
                <a:lnTo>
                  <a:pt x="291071" y="217919"/>
                </a:lnTo>
                <a:lnTo>
                  <a:pt x="290106" y="218617"/>
                </a:lnTo>
                <a:lnTo>
                  <a:pt x="290957" y="219075"/>
                </a:lnTo>
                <a:lnTo>
                  <a:pt x="291719" y="219557"/>
                </a:lnTo>
                <a:lnTo>
                  <a:pt x="295871" y="213931"/>
                </a:lnTo>
                <a:lnTo>
                  <a:pt x="315963" y="219075"/>
                </a:lnTo>
                <a:lnTo>
                  <a:pt x="321056" y="215823"/>
                </a:lnTo>
                <a:lnTo>
                  <a:pt x="321970" y="200380"/>
                </a:lnTo>
                <a:close/>
              </a:path>
              <a:path w="323850" h="845819">
                <a:moveTo>
                  <a:pt x="323430" y="17500"/>
                </a:moveTo>
                <a:lnTo>
                  <a:pt x="318643" y="13703"/>
                </a:lnTo>
                <a:lnTo>
                  <a:pt x="313156" y="21348"/>
                </a:lnTo>
                <a:lnTo>
                  <a:pt x="306095" y="19278"/>
                </a:lnTo>
                <a:lnTo>
                  <a:pt x="301942" y="23710"/>
                </a:lnTo>
                <a:lnTo>
                  <a:pt x="298348" y="29832"/>
                </a:lnTo>
                <a:lnTo>
                  <a:pt x="300101" y="31991"/>
                </a:lnTo>
                <a:lnTo>
                  <a:pt x="302171" y="32486"/>
                </a:lnTo>
                <a:lnTo>
                  <a:pt x="304114" y="32270"/>
                </a:lnTo>
                <a:lnTo>
                  <a:pt x="303987" y="32626"/>
                </a:lnTo>
                <a:lnTo>
                  <a:pt x="304050" y="33693"/>
                </a:lnTo>
                <a:lnTo>
                  <a:pt x="304609" y="34074"/>
                </a:lnTo>
                <a:lnTo>
                  <a:pt x="306247" y="34175"/>
                </a:lnTo>
                <a:lnTo>
                  <a:pt x="307035" y="33769"/>
                </a:lnTo>
                <a:lnTo>
                  <a:pt x="307136" y="32270"/>
                </a:lnTo>
                <a:lnTo>
                  <a:pt x="307022" y="31864"/>
                </a:lnTo>
                <a:lnTo>
                  <a:pt x="306755" y="31597"/>
                </a:lnTo>
                <a:lnTo>
                  <a:pt x="308089" y="31013"/>
                </a:lnTo>
                <a:lnTo>
                  <a:pt x="314198" y="27724"/>
                </a:lnTo>
                <a:lnTo>
                  <a:pt x="321576" y="26289"/>
                </a:lnTo>
                <a:lnTo>
                  <a:pt x="323430" y="17500"/>
                </a:lnTo>
                <a:close/>
              </a:path>
            </a:pathLst>
          </a:custGeom>
          <a:solidFill>
            <a:srgbClr val="2277BD"/>
          </a:solidFill>
        </p:spPr>
        <p:txBody>
          <a:bodyPr wrap="square" lIns="0" tIns="0" rIns="0" bIns="0" rtlCol="0"/>
          <a:lstStyle/>
          <a:p>
            <a:endParaRPr/>
          </a:p>
        </p:txBody>
      </p:sp>
      <p:sp>
        <p:nvSpPr>
          <p:cNvPr id="345" name="bg object 345"/>
          <p:cNvSpPr/>
          <p:nvPr/>
        </p:nvSpPr>
        <p:spPr>
          <a:xfrm>
            <a:off x="9556369" y="1883422"/>
            <a:ext cx="290195" cy="680720"/>
          </a:xfrm>
          <a:custGeom>
            <a:avLst/>
            <a:gdLst/>
            <a:ahLst/>
            <a:cxnLst/>
            <a:rect l="l" t="t" r="r" b="b"/>
            <a:pathLst>
              <a:path w="290195" h="680719">
                <a:moveTo>
                  <a:pt x="228" y="543915"/>
                </a:moveTo>
                <a:lnTo>
                  <a:pt x="152" y="543026"/>
                </a:lnTo>
                <a:lnTo>
                  <a:pt x="0" y="542150"/>
                </a:lnTo>
                <a:lnTo>
                  <a:pt x="0" y="545274"/>
                </a:lnTo>
                <a:lnTo>
                  <a:pt x="101" y="545109"/>
                </a:lnTo>
                <a:lnTo>
                  <a:pt x="165" y="544944"/>
                </a:lnTo>
                <a:lnTo>
                  <a:pt x="228" y="543915"/>
                </a:lnTo>
                <a:close/>
              </a:path>
              <a:path w="290195" h="680719">
                <a:moveTo>
                  <a:pt x="647" y="47409"/>
                </a:moveTo>
                <a:lnTo>
                  <a:pt x="0" y="46164"/>
                </a:lnTo>
                <a:lnTo>
                  <a:pt x="0" y="50139"/>
                </a:lnTo>
                <a:lnTo>
                  <a:pt x="622" y="48514"/>
                </a:lnTo>
                <a:lnTo>
                  <a:pt x="647" y="47409"/>
                </a:lnTo>
                <a:close/>
              </a:path>
              <a:path w="290195" h="680719">
                <a:moveTo>
                  <a:pt x="1397" y="291223"/>
                </a:moveTo>
                <a:lnTo>
                  <a:pt x="914" y="291147"/>
                </a:lnTo>
                <a:lnTo>
                  <a:pt x="457" y="291071"/>
                </a:lnTo>
                <a:lnTo>
                  <a:pt x="0" y="291007"/>
                </a:lnTo>
                <a:lnTo>
                  <a:pt x="0" y="292392"/>
                </a:lnTo>
                <a:lnTo>
                  <a:pt x="431" y="292011"/>
                </a:lnTo>
                <a:lnTo>
                  <a:pt x="889" y="291617"/>
                </a:lnTo>
                <a:lnTo>
                  <a:pt x="1397" y="291223"/>
                </a:lnTo>
                <a:close/>
              </a:path>
              <a:path w="290195" h="680719">
                <a:moveTo>
                  <a:pt x="5029" y="376936"/>
                </a:moveTo>
                <a:lnTo>
                  <a:pt x="3225" y="376618"/>
                </a:lnTo>
                <a:lnTo>
                  <a:pt x="1562" y="376237"/>
                </a:lnTo>
                <a:lnTo>
                  <a:pt x="0" y="375945"/>
                </a:lnTo>
                <a:lnTo>
                  <a:pt x="0" y="380377"/>
                </a:lnTo>
                <a:lnTo>
                  <a:pt x="1231" y="379183"/>
                </a:lnTo>
                <a:lnTo>
                  <a:pt x="3022" y="378129"/>
                </a:lnTo>
                <a:lnTo>
                  <a:pt x="5029" y="376936"/>
                </a:lnTo>
                <a:close/>
              </a:path>
              <a:path w="290195" h="680719">
                <a:moveTo>
                  <a:pt x="5143" y="520103"/>
                </a:moveTo>
                <a:lnTo>
                  <a:pt x="4978" y="519379"/>
                </a:lnTo>
                <a:lnTo>
                  <a:pt x="4927" y="519150"/>
                </a:lnTo>
                <a:lnTo>
                  <a:pt x="4064" y="519099"/>
                </a:lnTo>
                <a:lnTo>
                  <a:pt x="2260" y="518604"/>
                </a:lnTo>
                <a:lnTo>
                  <a:pt x="3657" y="520192"/>
                </a:lnTo>
                <a:lnTo>
                  <a:pt x="4318" y="520928"/>
                </a:lnTo>
                <a:lnTo>
                  <a:pt x="4965" y="521665"/>
                </a:lnTo>
                <a:lnTo>
                  <a:pt x="4991" y="520890"/>
                </a:lnTo>
                <a:lnTo>
                  <a:pt x="5143" y="520103"/>
                </a:lnTo>
                <a:close/>
              </a:path>
              <a:path w="290195" h="680719">
                <a:moveTo>
                  <a:pt x="9144" y="534098"/>
                </a:moveTo>
                <a:lnTo>
                  <a:pt x="8547" y="532041"/>
                </a:lnTo>
                <a:lnTo>
                  <a:pt x="8547" y="529234"/>
                </a:lnTo>
                <a:lnTo>
                  <a:pt x="1739" y="533095"/>
                </a:lnTo>
                <a:lnTo>
                  <a:pt x="4292" y="535851"/>
                </a:lnTo>
                <a:lnTo>
                  <a:pt x="6413" y="536663"/>
                </a:lnTo>
                <a:lnTo>
                  <a:pt x="8432" y="534758"/>
                </a:lnTo>
                <a:lnTo>
                  <a:pt x="9144" y="534098"/>
                </a:lnTo>
                <a:close/>
              </a:path>
              <a:path w="290195" h="680719">
                <a:moveTo>
                  <a:pt x="11163" y="516077"/>
                </a:moveTo>
                <a:lnTo>
                  <a:pt x="11099" y="515950"/>
                </a:lnTo>
                <a:lnTo>
                  <a:pt x="8115" y="512457"/>
                </a:lnTo>
                <a:lnTo>
                  <a:pt x="5651" y="516077"/>
                </a:lnTo>
                <a:lnTo>
                  <a:pt x="7835" y="518274"/>
                </a:lnTo>
                <a:lnTo>
                  <a:pt x="9956" y="520471"/>
                </a:lnTo>
                <a:lnTo>
                  <a:pt x="11163" y="516077"/>
                </a:lnTo>
                <a:close/>
              </a:path>
              <a:path w="290195" h="680719">
                <a:moveTo>
                  <a:pt x="11430" y="262509"/>
                </a:moveTo>
                <a:lnTo>
                  <a:pt x="8978" y="257721"/>
                </a:lnTo>
                <a:lnTo>
                  <a:pt x="5588" y="258711"/>
                </a:lnTo>
                <a:lnTo>
                  <a:pt x="1295" y="260756"/>
                </a:lnTo>
                <a:lnTo>
                  <a:pt x="0" y="261315"/>
                </a:lnTo>
                <a:lnTo>
                  <a:pt x="0" y="264782"/>
                </a:lnTo>
                <a:lnTo>
                  <a:pt x="5308" y="262890"/>
                </a:lnTo>
                <a:lnTo>
                  <a:pt x="8458" y="262890"/>
                </a:lnTo>
                <a:lnTo>
                  <a:pt x="11430" y="262509"/>
                </a:lnTo>
                <a:close/>
              </a:path>
              <a:path w="290195" h="680719">
                <a:moveTo>
                  <a:pt x="12280" y="538797"/>
                </a:moveTo>
                <a:lnTo>
                  <a:pt x="5257" y="541693"/>
                </a:lnTo>
                <a:lnTo>
                  <a:pt x="7289" y="546366"/>
                </a:lnTo>
                <a:lnTo>
                  <a:pt x="6451" y="549402"/>
                </a:lnTo>
                <a:lnTo>
                  <a:pt x="0" y="553466"/>
                </a:lnTo>
                <a:lnTo>
                  <a:pt x="0" y="554101"/>
                </a:lnTo>
                <a:lnTo>
                  <a:pt x="2324" y="556018"/>
                </a:lnTo>
                <a:lnTo>
                  <a:pt x="4064" y="558800"/>
                </a:lnTo>
                <a:lnTo>
                  <a:pt x="7353" y="556590"/>
                </a:lnTo>
                <a:lnTo>
                  <a:pt x="9804" y="554939"/>
                </a:lnTo>
                <a:lnTo>
                  <a:pt x="11569" y="553313"/>
                </a:lnTo>
                <a:lnTo>
                  <a:pt x="9817" y="546823"/>
                </a:lnTo>
                <a:lnTo>
                  <a:pt x="11404" y="543547"/>
                </a:lnTo>
                <a:lnTo>
                  <a:pt x="12280" y="538797"/>
                </a:lnTo>
                <a:close/>
              </a:path>
              <a:path w="290195" h="680719">
                <a:moveTo>
                  <a:pt x="13614" y="57810"/>
                </a:moveTo>
                <a:lnTo>
                  <a:pt x="8115" y="55676"/>
                </a:lnTo>
                <a:lnTo>
                  <a:pt x="6807" y="58572"/>
                </a:lnTo>
                <a:lnTo>
                  <a:pt x="8534" y="59601"/>
                </a:lnTo>
                <a:lnTo>
                  <a:pt x="10248" y="60642"/>
                </a:lnTo>
                <a:lnTo>
                  <a:pt x="11976" y="61671"/>
                </a:lnTo>
                <a:lnTo>
                  <a:pt x="13614" y="57810"/>
                </a:lnTo>
                <a:close/>
              </a:path>
              <a:path w="290195" h="680719">
                <a:moveTo>
                  <a:pt x="14274" y="607187"/>
                </a:moveTo>
                <a:lnTo>
                  <a:pt x="8801" y="606171"/>
                </a:lnTo>
                <a:lnTo>
                  <a:pt x="7924" y="607580"/>
                </a:lnTo>
                <a:lnTo>
                  <a:pt x="13944" y="614464"/>
                </a:lnTo>
                <a:lnTo>
                  <a:pt x="14274" y="607187"/>
                </a:lnTo>
                <a:close/>
              </a:path>
              <a:path w="290195" h="680719">
                <a:moveTo>
                  <a:pt x="17348" y="521360"/>
                </a:moveTo>
                <a:lnTo>
                  <a:pt x="10083" y="520827"/>
                </a:lnTo>
                <a:lnTo>
                  <a:pt x="10083" y="525145"/>
                </a:lnTo>
                <a:lnTo>
                  <a:pt x="17348" y="521360"/>
                </a:lnTo>
                <a:close/>
              </a:path>
              <a:path w="290195" h="680719">
                <a:moveTo>
                  <a:pt x="20548" y="534860"/>
                </a:moveTo>
                <a:lnTo>
                  <a:pt x="15405" y="532434"/>
                </a:lnTo>
                <a:lnTo>
                  <a:pt x="17106" y="540308"/>
                </a:lnTo>
                <a:lnTo>
                  <a:pt x="20548" y="534860"/>
                </a:lnTo>
                <a:close/>
              </a:path>
              <a:path w="290195" h="680719">
                <a:moveTo>
                  <a:pt x="28740" y="459384"/>
                </a:moveTo>
                <a:lnTo>
                  <a:pt x="27660" y="456946"/>
                </a:lnTo>
                <a:lnTo>
                  <a:pt x="23279" y="457225"/>
                </a:lnTo>
                <a:lnTo>
                  <a:pt x="20015" y="461225"/>
                </a:lnTo>
                <a:lnTo>
                  <a:pt x="16116" y="460705"/>
                </a:lnTo>
                <a:lnTo>
                  <a:pt x="12014" y="458749"/>
                </a:lnTo>
                <a:lnTo>
                  <a:pt x="11963" y="458597"/>
                </a:lnTo>
                <a:lnTo>
                  <a:pt x="18376" y="455383"/>
                </a:lnTo>
                <a:lnTo>
                  <a:pt x="18580" y="455345"/>
                </a:lnTo>
                <a:lnTo>
                  <a:pt x="23241" y="456946"/>
                </a:lnTo>
                <a:lnTo>
                  <a:pt x="23114" y="455447"/>
                </a:lnTo>
                <a:lnTo>
                  <a:pt x="22860" y="453936"/>
                </a:lnTo>
                <a:lnTo>
                  <a:pt x="23520" y="443064"/>
                </a:lnTo>
                <a:lnTo>
                  <a:pt x="22466" y="441807"/>
                </a:lnTo>
                <a:lnTo>
                  <a:pt x="13106" y="441452"/>
                </a:lnTo>
                <a:lnTo>
                  <a:pt x="13462" y="439496"/>
                </a:lnTo>
                <a:lnTo>
                  <a:pt x="10871" y="437095"/>
                </a:lnTo>
                <a:lnTo>
                  <a:pt x="19215" y="434784"/>
                </a:lnTo>
                <a:lnTo>
                  <a:pt x="23037" y="432574"/>
                </a:lnTo>
                <a:lnTo>
                  <a:pt x="26987" y="430796"/>
                </a:lnTo>
                <a:lnTo>
                  <a:pt x="22606" y="428002"/>
                </a:lnTo>
                <a:lnTo>
                  <a:pt x="26974" y="423900"/>
                </a:lnTo>
                <a:lnTo>
                  <a:pt x="25514" y="419950"/>
                </a:lnTo>
                <a:lnTo>
                  <a:pt x="19596" y="422313"/>
                </a:lnTo>
                <a:lnTo>
                  <a:pt x="17627" y="419239"/>
                </a:lnTo>
                <a:lnTo>
                  <a:pt x="12026" y="425767"/>
                </a:lnTo>
                <a:lnTo>
                  <a:pt x="9613" y="420827"/>
                </a:lnTo>
                <a:lnTo>
                  <a:pt x="7264" y="416687"/>
                </a:lnTo>
                <a:lnTo>
                  <a:pt x="4368" y="409371"/>
                </a:lnTo>
                <a:lnTo>
                  <a:pt x="2413" y="407212"/>
                </a:lnTo>
                <a:lnTo>
                  <a:pt x="0" y="406019"/>
                </a:lnTo>
                <a:lnTo>
                  <a:pt x="0" y="416280"/>
                </a:lnTo>
                <a:lnTo>
                  <a:pt x="863" y="417969"/>
                </a:lnTo>
                <a:lnTo>
                  <a:pt x="660" y="419011"/>
                </a:lnTo>
                <a:lnTo>
                  <a:pt x="0" y="419785"/>
                </a:lnTo>
                <a:lnTo>
                  <a:pt x="0" y="428053"/>
                </a:lnTo>
                <a:lnTo>
                  <a:pt x="850" y="427977"/>
                </a:lnTo>
                <a:lnTo>
                  <a:pt x="1803" y="427647"/>
                </a:lnTo>
                <a:lnTo>
                  <a:pt x="2908" y="426999"/>
                </a:lnTo>
                <a:lnTo>
                  <a:pt x="0" y="433755"/>
                </a:lnTo>
                <a:lnTo>
                  <a:pt x="0" y="458406"/>
                </a:lnTo>
                <a:lnTo>
                  <a:pt x="3365" y="460895"/>
                </a:lnTo>
                <a:lnTo>
                  <a:pt x="10833" y="455256"/>
                </a:lnTo>
                <a:lnTo>
                  <a:pt x="11950" y="458597"/>
                </a:lnTo>
                <a:lnTo>
                  <a:pt x="11811" y="458660"/>
                </a:lnTo>
                <a:lnTo>
                  <a:pt x="12026" y="458787"/>
                </a:lnTo>
                <a:lnTo>
                  <a:pt x="8102" y="460552"/>
                </a:lnTo>
                <a:lnTo>
                  <a:pt x="8102" y="464083"/>
                </a:lnTo>
                <a:lnTo>
                  <a:pt x="7874" y="468833"/>
                </a:lnTo>
                <a:lnTo>
                  <a:pt x="11087" y="468452"/>
                </a:lnTo>
                <a:lnTo>
                  <a:pt x="14909" y="469138"/>
                </a:lnTo>
                <a:lnTo>
                  <a:pt x="20269" y="464553"/>
                </a:lnTo>
                <a:lnTo>
                  <a:pt x="23787" y="463105"/>
                </a:lnTo>
                <a:lnTo>
                  <a:pt x="28232" y="464007"/>
                </a:lnTo>
                <a:lnTo>
                  <a:pt x="28740" y="459384"/>
                </a:lnTo>
                <a:close/>
              </a:path>
              <a:path w="290195" h="680719">
                <a:moveTo>
                  <a:pt x="29565" y="440410"/>
                </a:moveTo>
                <a:lnTo>
                  <a:pt x="28448" y="440004"/>
                </a:lnTo>
                <a:lnTo>
                  <a:pt x="27317" y="439305"/>
                </a:lnTo>
                <a:lnTo>
                  <a:pt x="26212" y="439343"/>
                </a:lnTo>
                <a:lnTo>
                  <a:pt x="25717" y="439369"/>
                </a:lnTo>
                <a:lnTo>
                  <a:pt x="25285" y="440893"/>
                </a:lnTo>
                <a:lnTo>
                  <a:pt x="24574" y="442201"/>
                </a:lnTo>
                <a:lnTo>
                  <a:pt x="25971" y="442760"/>
                </a:lnTo>
                <a:lnTo>
                  <a:pt x="27266" y="443661"/>
                </a:lnTo>
                <a:lnTo>
                  <a:pt x="27647" y="443369"/>
                </a:lnTo>
                <a:lnTo>
                  <a:pt x="28511" y="442683"/>
                </a:lnTo>
                <a:lnTo>
                  <a:pt x="28956" y="441426"/>
                </a:lnTo>
                <a:lnTo>
                  <a:pt x="29565" y="440410"/>
                </a:lnTo>
                <a:close/>
              </a:path>
              <a:path w="290195" h="680719">
                <a:moveTo>
                  <a:pt x="29705" y="67995"/>
                </a:moveTo>
                <a:lnTo>
                  <a:pt x="29387" y="65963"/>
                </a:lnTo>
                <a:lnTo>
                  <a:pt x="24117" y="61607"/>
                </a:lnTo>
                <a:lnTo>
                  <a:pt x="23075" y="60756"/>
                </a:lnTo>
                <a:lnTo>
                  <a:pt x="22834" y="58940"/>
                </a:lnTo>
                <a:lnTo>
                  <a:pt x="22237" y="57607"/>
                </a:lnTo>
                <a:lnTo>
                  <a:pt x="17386" y="58318"/>
                </a:lnTo>
                <a:lnTo>
                  <a:pt x="15862" y="61226"/>
                </a:lnTo>
                <a:lnTo>
                  <a:pt x="16027" y="66014"/>
                </a:lnTo>
                <a:lnTo>
                  <a:pt x="22225" y="65570"/>
                </a:lnTo>
                <a:lnTo>
                  <a:pt x="24930" y="74028"/>
                </a:lnTo>
                <a:lnTo>
                  <a:pt x="29705" y="67995"/>
                </a:lnTo>
                <a:close/>
              </a:path>
              <a:path w="290195" h="680719">
                <a:moveTo>
                  <a:pt x="30175" y="29565"/>
                </a:moveTo>
                <a:lnTo>
                  <a:pt x="26530" y="26657"/>
                </a:lnTo>
                <a:lnTo>
                  <a:pt x="26022" y="28613"/>
                </a:lnTo>
                <a:lnTo>
                  <a:pt x="25171" y="33401"/>
                </a:lnTo>
                <a:lnTo>
                  <a:pt x="24561" y="33718"/>
                </a:lnTo>
                <a:lnTo>
                  <a:pt x="18897" y="29540"/>
                </a:lnTo>
                <a:lnTo>
                  <a:pt x="16383" y="27381"/>
                </a:lnTo>
                <a:lnTo>
                  <a:pt x="10858" y="29921"/>
                </a:lnTo>
                <a:lnTo>
                  <a:pt x="8331" y="28232"/>
                </a:lnTo>
                <a:lnTo>
                  <a:pt x="5486" y="27368"/>
                </a:lnTo>
                <a:lnTo>
                  <a:pt x="1435" y="31089"/>
                </a:lnTo>
                <a:lnTo>
                  <a:pt x="1435" y="25666"/>
                </a:lnTo>
                <a:lnTo>
                  <a:pt x="952" y="26073"/>
                </a:lnTo>
                <a:lnTo>
                  <a:pt x="482" y="26352"/>
                </a:lnTo>
                <a:lnTo>
                  <a:pt x="0" y="26555"/>
                </a:lnTo>
                <a:lnTo>
                  <a:pt x="0" y="39497"/>
                </a:lnTo>
                <a:lnTo>
                  <a:pt x="1270" y="39674"/>
                </a:lnTo>
                <a:lnTo>
                  <a:pt x="6502" y="42011"/>
                </a:lnTo>
                <a:lnTo>
                  <a:pt x="1943" y="43891"/>
                </a:lnTo>
                <a:lnTo>
                  <a:pt x="2374" y="47498"/>
                </a:lnTo>
                <a:lnTo>
                  <a:pt x="2870" y="52425"/>
                </a:lnTo>
                <a:lnTo>
                  <a:pt x="9842" y="48107"/>
                </a:lnTo>
                <a:lnTo>
                  <a:pt x="11163" y="39116"/>
                </a:lnTo>
                <a:lnTo>
                  <a:pt x="20205" y="36182"/>
                </a:lnTo>
                <a:lnTo>
                  <a:pt x="16903" y="43649"/>
                </a:lnTo>
                <a:lnTo>
                  <a:pt x="21120" y="45821"/>
                </a:lnTo>
                <a:lnTo>
                  <a:pt x="27533" y="40043"/>
                </a:lnTo>
                <a:lnTo>
                  <a:pt x="30175" y="29565"/>
                </a:lnTo>
                <a:close/>
              </a:path>
              <a:path w="290195" h="680719">
                <a:moveTo>
                  <a:pt x="33388" y="523557"/>
                </a:moveTo>
                <a:lnTo>
                  <a:pt x="27076" y="511403"/>
                </a:lnTo>
                <a:lnTo>
                  <a:pt x="18910" y="518388"/>
                </a:lnTo>
                <a:lnTo>
                  <a:pt x="21412" y="525449"/>
                </a:lnTo>
                <a:lnTo>
                  <a:pt x="24257" y="526554"/>
                </a:lnTo>
                <a:lnTo>
                  <a:pt x="33388" y="523557"/>
                </a:lnTo>
                <a:close/>
              </a:path>
              <a:path w="290195" h="680719">
                <a:moveTo>
                  <a:pt x="36449" y="50355"/>
                </a:moveTo>
                <a:lnTo>
                  <a:pt x="29946" y="45834"/>
                </a:lnTo>
                <a:lnTo>
                  <a:pt x="27495" y="40208"/>
                </a:lnTo>
                <a:lnTo>
                  <a:pt x="25146" y="48882"/>
                </a:lnTo>
                <a:lnTo>
                  <a:pt x="26733" y="55016"/>
                </a:lnTo>
                <a:lnTo>
                  <a:pt x="32626" y="58026"/>
                </a:lnTo>
                <a:lnTo>
                  <a:pt x="36449" y="50355"/>
                </a:lnTo>
                <a:close/>
              </a:path>
              <a:path w="290195" h="680719">
                <a:moveTo>
                  <a:pt x="39928" y="19342"/>
                </a:moveTo>
                <a:lnTo>
                  <a:pt x="39738" y="17551"/>
                </a:lnTo>
                <a:lnTo>
                  <a:pt x="38735" y="16268"/>
                </a:lnTo>
                <a:lnTo>
                  <a:pt x="37388" y="15798"/>
                </a:lnTo>
                <a:lnTo>
                  <a:pt x="33337" y="16675"/>
                </a:lnTo>
                <a:lnTo>
                  <a:pt x="30949" y="18351"/>
                </a:lnTo>
                <a:lnTo>
                  <a:pt x="30721" y="22275"/>
                </a:lnTo>
                <a:lnTo>
                  <a:pt x="34874" y="24841"/>
                </a:lnTo>
                <a:lnTo>
                  <a:pt x="37058" y="21539"/>
                </a:lnTo>
                <a:lnTo>
                  <a:pt x="39509" y="19659"/>
                </a:lnTo>
                <a:lnTo>
                  <a:pt x="39928" y="19342"/>
                </a:lnTo>
                <a:close/>
              </a:path>
              <a:path w="290195" h="680719">
                <a:moveTo>
                  <a:pt x="45377" y="4483"/>
                </a:moveTo>
                <a:lnTo>
                  <a:pt x="44564" y="2044"/>
                </a:lnTo>
                <a:lnTo>
                  <a:pt x="41338" y="0"/>
                </a:lnTo>
                <a:lnTo>
                  <a:pt x="40157" y="1079"/>
                </a:lnTo>
                <a:lnTo>
                  <a:pt x="39611" y="1358"/>
                </a:lnTo>
                <a:lnTo>
                  <a:pt x="38290" y="4470"/>
                </a:lnTo>
                <a:lnTo>
                  <a:pt x="37807" y="7137"/>
                </a:lnTo>
                <a:lnTo>
                  <a:pt x="41744" y="8877"/>
                </a:lnTo>
                <a:lnTo>
                  <a:pt x="43408" y="8216"/>
                </a:lnTo>
                <a:lnTo>
                  <a:pt x="43764" y="7543"/>
                </a:lnTo>
                <a:lnTo>
                  <a:pt x="45377" y="4483"/>
                </a:lnTo>
                <a:close/>
              </a:path>
              <a:path w="290195" h="680719">
                <a:moveTo>
                  <a:pt x="46215" y="512152"/>
                </a:moveTo>
                <a:lnTo>
                  <a:pt x="39420" y="508546"/>
                </a:lnTo>
                <a:lnTo>
                  <a:pt x="44462" y="504609"/>
                </a:lnTo>
                <a:lnTo>
                  <a:pt x="39712" y="499237"/>
                </a:lnTo>
                <a:lnTo>
                  <a:pt x="30302" y="503885"/>
                </a:lnTo>
                <a:lnTo>
                  <a:pt x="31051" y="509638"/>
                </a:lnTo>
                <a:lnTo>
                  <a:pt x="38481" y="508546"/>
                </a:lnTo>
                <a:lnTo>
                  <a:pt x="38925" y="508546"/>
                </a:lnTo>
                <a:lnTo>
                  <a:pt x="39763" y="515454"/>
                </a:lnTo>
                <a:lnTo>
                  <a:pt x="43268" y="519239"/>
                </a:lnTo>
                <a:lnTo>
                  <a:pt x="46215" y="512152"/>
                </a:lnTo>
                <a:close/>
              </a:path>
              <a:path w="290195" h="680719">
                <a:moveTo>
                  <a:pt x="46951" y="46342"/>
                </a:moveTo>
                <a:lnTo>
                  <a:pt x="46888" y="45821"/>
                </a:lnTo>
                <a:lnTo>
                  <a:pt x="46837" y="45313"/>
                </a:lnTo>
                <a:lnTo>
                  <a:pt x="45910" y="44894"/>
                </a:lnTo>
                <a:lnTo>
                  <a:pt x="45212" y="44310"/>
                </a:lnTo>
                <a:lnTo>
                  <a:pt x="44589" y="44996"/>
                </a:lnTo>
                <a:lnTo>
                  <a:pt x="44119" y="45529"/>
                </a:lnTo>
                <a:lnTo>
                  <a:pt x="43637" y="46062"/>
                </a:lnTo>
                <a:lnTo>
                  <a:pt x="44348" y="46558"/>
                </a:lnTo>
                <a:lnTo>
                  <a:pt x="45008" y="47193"/>
                </a:lnTo>
                <a:lnTo>
                  <a:pt x="45999" y="47510"/>
                </a:lnTo>
                <a:lnTo>
                  <a:pt x="46951" y="46342"/>
                </a:lnTo>
                <a:close/>
              </a:path>
              <a:path w="290195" h="680719">
                <a:moveTo>
                  <a:pt x="55892" y="498843"/>
                </a:moveTo>
                <a:lnTo>
                  <a:pt x="55575" y="498411"/>
                </a:lnTo>
                <a:lnTo>
                  <a:pt x="55397" y="497878"/>
                </a:lnTo>
                <a:lnTo>
                  <a:pt x="53124" y="496951"/>
                </a:lnTo>
                <a:lnTo>
                  <a:pt x="51193" y="495998"/>
                </a:lnTo>
                <a:lnTo>
                  <a:pt x="47802" y="495439"/>
                </a:lnTo>
                <a:lnTo>
                  <a:pt x="45237" y="495808"/>
                </a:lnTo>
                <a:lnTo>
                  <a:pt x="45034" y="496481"/>
                </a:lnTo>
                <a:lnTo>
                  <a:pt x="44577" y="497992"/>
                </a:lnTo>
                <a:lnTo>
                  <a:pt x="44881" y="500024"/>
                </a:lnTo>
                <a:lnTo>
                  <a:pt x="46062" y="502424"/>
                </a:lnTo>
                <a:lnTo>
                  <a:pt x="48336" y="502424"/>
                </a:lnTo>
                <a:lnTo>
                  <a:pt x="50012" y="505358"/>
                </a:lnTo>
                <a:lnTo>
                  <a:pt x="51079" y="507834"/>
                </a:lnTo>
                <a:lnTo>
                  <a:pt x="54432" y="504952"/>
                </a:lnTo>
                <a:lnTo>
                  <a:pt x="53581" y="501891"/>
                </a:lnTo>
                <a:lnTo>
                  <a:pt x="53581" y="499643"/>
                </a:lnTo>
                <a:lnTo>
                  <a:pt x="55892" y="498843"/>
                </a:lnTo>
                <a:close/>
              </a:path>
              <a:path w="290195" h="680719">
                <a:moveTo>
                  <a:pt x="59639" y="488530"/>
                </a:moveTo>
                <a:lnTo>
                  <a:pt x="58534" y="484301"/>
                </a:lnTo>
                <a:lnTo>
                  <a:pt x="53479" y="481571"/>
                </a:lnTo>
                <a:lnTo>
                  <a:pt x="45364" y="489712"/>
                </a:lnTo>
                <a:lnTo>
                  <a:pt x="47701" y="493077"/>
                </a:lnTo>
                <a:lnTo>
                  <a:pt x="53314" y="488530"/>
                </a:lnTo>
                <a:lnTo>
                  <a:pt x="53441" y="488530"/>
                </a:lnTo>
                <a:lnTo>
                  <a:pt x="56654" y="495795"/>
                </a:lnTo>
                <a:lnTo>
                  <a:pt x="59639" y="488530"/>
                </a:lnTo>
                <a:close/>
              </a:path>
              <a:path w="290195" h="680719">
                <a:moveTo>
                  <a:pt x="62674" y="504507"/>
                </a:moveTo>
                <a:lnTo>
                  <a:pt x="61785" y="503301"/>
                </a:lnTo>
                <a:lnTo>
                  <a:pt x="61061" y="503021"/>
                </a:lnTo>
                <a:lnTo>
                  <a:pt x="60528" y="502818"/>
                </a:lnTo>
                <a:lnTo>
                  <a:pt x="59563" y="503770"/>
                </a:lnTo>
                <a:lnTo>
                  <a:pt x="58267" y="504507"/>
                </a:lnTo>
                <a:lnTo>
                  <a:pt x="59372" y="505726"/>
                </a:lnTo>
                <a:lnTo>
                  <a:pt x="60617" y="507123"/>
                </a:lnTo>
                <a:lnTo>
                  <a:pt x="61328" y="506488"/>
                </a:lnTo>
                <a:lnTo>
                  <a:pt x="62522" y="505917"/>
                </a:lnTo>
                <a:lnTo>
                  <a:pt x="62674" y="504507"/>
                </a:lnTo>
                <a:close/>
              </a:path>
              <a:path w="290195" h="680719">
                <a:moveTo>
                  <a:pt x="63563" y="200037"/>
                </a:moveTo>
                <a:lnTo>
                  <a:pt x="62865" y="198056"/>
                </a:lnTo>
                <a:lnTo>
                  <a:pt x="60083" y="196151"/>
                </a:lnTo>
                <a:lnTo>
                  <a:pt x="56464" y="198539"/>
                </a:lnTo>
                <a:lnTo>
                  <a:pt x="56756" y="200660"/>
                </a:lnTo>
                <a:lnTo>
                  <a:pt x="60515" y="203123"/>
                </a:lnTo>
                <a:lnTo>
                  <a:pt x="63563" y="200037"/>
                </a:lnTo>
                <a:close/>
              </a:path>
              <a:path w="290195" h="680719">
                <a:moveTo>
                  <a:pt x="63741" y="461213"/>
                </a:moveTo>
                <a:lnTo>
                  <a:pt x="61518" y="461289"/>
                </a:lnTo>
                <a:lnTo>
                  <a:pt x="61518" y="462622"/>
                </a:lnTo>
                <a:lnTo>
                  <a:pt x="61480" y="463969"/>
                </a:lnTo>
                <a:lnTo>
                  <a:pt x="61620" y="465289"/>
                </a:lnTo>
                <a:lnTo>
                  <a:pt x="63004" y="465328"/>
                </a:lnTo>
                <a:lnTo>
                  <a:pt x="63741" y="465340"/>
                </a:lnTo>
                <a:lnTo>
                  <a:pt x="63741" y="461213"/>
                </a:lnTo>
                <a:close/>
              </a:path>
              <a:path w="290195" h="680719">
                <a:moveTo>
                  <a:pt x="63766" y="24244"/>
                </a:moveTo>
                <a:lnTo>
                  <a:pt x="61671" y="22440"/>
                </a:lnTo>
                <a:lnTo>
                  <a:pt x="58381" y="24396"/>
                </a:lnTo>
                <a:lnTo>
                  <a:pt x="56438" y="23139"/>
                </a:lnTo>
                <a:lnTo>
                  <a:pt x="54330" y="3708"/>
                </a:lnTo>
                <a:lnTo>
                  <a:pt x="51193" y="7239"/>
                </a:lnTo>
                <a:lnTo>
                  <a:pt x="48501" y="10883"/>
                </a:lnTo>
                <a:lnTo>
                  <a:pt x="43268" y="10833"/>
                </a:lnTo>
                <a:lnTo>
                  <a:pt x="40855" y="14338"/>
                </a:lnTo>
                <a:lnTo>
                  <a:pt x="41732" y="26657"/>
                </a:lnTo>
                <a:lnTo>
                  <a:pt x="46088" y="31076"/>
                </a:lnTo>
                <a:lnTo>
                  <a:pt x="48590" y="31026"/>
                </a:lnTo>
                <a:lnTo>
                  <a:pt x="50927" y="28905"/>
                </a:lnTo>
                <a:lnTo>
                  <a:pt x="52489" y="27482"/>
                </a:lnTo>
                <a:lnTo>
                  <a:pt x="55397" y="24434"/>
                </a:lnTo>
                <a:lnTo>
                  <a:pt x="55753" y="29603"/>
                </a:lnTo>
                <a:lnTo>
                  <a:pt x="57416" y="34759"/>
                </a:lnTo>
                <a:lnTo>
                  <a:pt x="60198" y="36525"/>
                </a:lnTo>
                <a:lnTo>
                  <a:pt x="63766" y="34734"/>
                </a:lnTo>
                <a:lnTo>
                  <a:pt x="63766" y="24244"/>
                </a:lnTo>
                <a:close/>
              </a:path>
              <a:path w="290195" h="680719">
                <a:moveTo>
                  <a:pt x="63906" y="172669"/>
                </a:moveTo>
                <a:lnTo>
                  <a:pt x="63258" y="171488"/>
                </a:lnTo>
                <a:lnTo>
                  <a:pt x="62826" y="169913"/>
                </a:lnTo>
                <a:lnTo>
                  <a:pt x="61823" y="169341"/>
                </a:lnTo>
                <a:lnTo>
                  <a:pt x="60210" y="168427"/>
                </a:lnTo>
                <a:lnTo>
                  <a:pt x="58178" y="168262"/>
                </a:lnTo>
                <a:lnTo>
                  <a:pt x="56108" y="167728"/>
                </a:lnTo>
                <a:lnTo>
                  <a:pt x="55359" y="168109"/>
                </a:lnTo>
                <a:lnTo>
                  <a:pt x="55206" y="169989"/>
                </a:lnTo>
                <a:lnTo>
                  <a:pt x="55270" y="171513"/>
                </a:lnTo>
                <a:lnTo>
                  <a:pt x="55270" y="174028"/>
                </a:lnTo>
                <a:lnTo>
                  <a:pt x="61239" y="173101"/>
                </a:lnTo>
                <a:lnTo>
                  <a:pt x="63906" y="172669"/>
                </a:lnTo>
                <a:close/>
              </a:path>
              <a:path w="290195" h="680719">
                <a:moveTo>
                  <a:pt x="64922" y="235496"/>
                </a:moveTo>
                <a:lnTo>
                  <a:pt x="64757" y="235407"/>
                </a:lnTo>
                <a:lnTo>
                  <a:pt x="64858" y="235534"/>
                </a:lnTo>
                <a:close/>
              </a:path>
              <a:path w="290195" h="680719">
                <a:moveTo>
                  <a:pt x="65557" y="185877"/>
                </a:moveTo>
                <a:lnTo>
                  <a:pt x="65430" y="183032"/>
                </a:lnTo>
                <a:lnTo>
                  <a:pt x="63296" y="180149"/>
                </a:lnTo>
                <a:lnTo>
                  <a:pt x="58572" y="183032"/>
                </a:lnTo>
                <a:lnTo>
                  <a:pt x="61976" y="189039"/>
                </a:lnTo>
                <a:lnTo>
                  <a:pt x="65557" y="185877"/>
                </a:lnTo>
                <a:close/>
              </a:path>
              <a:path w="290195" h="680719">
                <a:moveTo>
                  <a:pt x="66814" y="53213"/>
                </a:moveTo>
                <a:lnTo>
                  <a:pt x="61988" y="52768"/>
                </a:lnTo>
                <a:lnTo>
                  <a:pt x="62611" y="50749"/>
                </a:lnTo>
                <a:lnTo>
                  <a:pt x="63627" y="49199"/>
                </a:lnTo>
                <a:lnTo>
                  <a:pt x="64223" y="48298"/>
                </a:lnTo>
                <a:lnTo>
                  <a:pt x="62852" y="44932"/>
                </a:lnTo>
                <a:lnTo>
                  <a:pt x="60172" y="43903"/>
                </a:lnTo>
                <a:lnTo>
                  <a:pt x="58267" y="43002"/>
                </a:lnTo>
                <a:lnTo>
                  <a:pt x="53822" y="41871"/>
                </a:lnTo>
                <a:lnTo>
                  <a:pt x="56553" y="49199"/>
                </a:lnTo>
                <a:lnTo>
                  <a:pt x="50749" y="47866"/>
                </a:lnTo>
                <a:lnTo>
                  <a:pt x="48717" y="52247"/>
                </a:lnTo>
                <a:lnTo>
                  <a:pt x="47218" y="54457"/>
                </a:lnTo>
                <a:lnTo>
                  <a:pt x="53581" y="59182"/>
                </a:lnTo>
                <a:lnTo>
                  <a:pt x="57251" y="59855"/>
                </a:lnTo>
                <a:lnTo>
                  <a:pt x="66611" y="58432"/>
                </a:lnTo>
                <a:lnTo>
                  <a:pt x="66763" y="54457"/>
                </a:lnTo>
                <a:lnTo>
                  <a:pt x="66814" y="53213"/>
                </a:lnTo>
                <a:close/>
              </a:path>
              <a:path w="290195" h="680719">
                <a:moveTo>
                  <a:pt x="67398" y="489407"/>
                </a:moveTo>
                <a:lnTo>
                  <a:pt x="66078" y="488226"/>
                </a:lnTo>
                <a:lnTo>
                  <a:pt x="64884" y="486511"/>
                </a:lnTo>
                <a:lnTo>
                  <a:pt x="63601" y="488315"/>
                </a:lnTo>
                <a:lnTo>
                  <a:pt x="62369" y="489318"/>
                </a:lnTo>
                <a:lnTo>
                  <a:pt x="62191" y="491210"/>
                </a:lnTo>
                <a:lnTo>
                  <a:pt x="63665" y="492137"/>
                </a:lnTo>
                <a:lnTo>
                  <a:pt x="64452" y="492988"/>
                </a:lnTo>
                <a:lnTo>
                  <a:pt x="65405" y="491998"/>
                </a:lnTo>
                <a:lnTo>
                  <a:pt x="66700" y="491147"/>
                </a:lnTo>
                <a:lnTo>
                  <a:pt x="67398" y="489407"/>
                </a:lnTo>
                <a:close/>
              </a:path>
              <a:path w="290195" h="680719">
                <a:moveTo>
                  <a:pt x="69646" y="382828"/>
                </a:moveTo>
                <a:lnTo>
                  <a:pt x="69481" y="382358"/>
                </a:lnTo>
                <a:lnTo>
                  <a:pt x="68656" y="379844"/>
                </a:lnTo>
                <a:lnTo>
                  <a:pt x="67894" y="377431"/>
                </a:lnTo>
                <a:lnTo>
                  <a:pt x="65913" y="372351"/>
                </a:lnTo>
                <a:lnTo>
                  <a:pt x="63639" y="371690"/>
                </a:lnTo>
                <a:lnTo>
                  <a:pt x="60756" y="372719"/>
                </a:lnTo>
                <a:lnTo>
                  <a:pt x="60223" y="376732"/>
                </a:lnTo>
                <a:lnTo>
                  <a:pt x="60159" y="377266"/>
                </a:lnTo>
                <a:lnTo>
                  <a:pt x="58762" y="376732"/>
                </a:lnTo>
                <a:lnTo>
                  <a:pt x="55562" y="375539"/>
                </a:lnTo>
                <a:lnTo>
                  <a:pt x="52666" y="374459"/>
                </a:lnTo>
                <a:lnTo>
                  <a:pt x="51892" y="370776"/>
                </a:lnTo>
                <a:lnTo>
                  <a:pt x="52603" y="366064"/>
                </a:lnTo>
                <a:lnTo>
                  <a:pt x="52692" y="365480"/>
                </a:lnTo>
                <a:lnTo>
                  <a:pt x="53136" y="362572"/>
                </a:lnTo>
                <a:lnTo>
                  <a:pt x="53200" y="362216"/>
                </a:lnTo>
                <a:lnTo>
                  <a:pt x="53022" y="362051"/>
                </a:lnTo>
                <a:lnTo>
                  <a:pt x="49441" y="359143"/>
                </a:lnTo>
                <a:lnTo>
                  <a:pt x="48488" y="359410"/>
                </a:lnTo>
                <a:lnTo>
                  <a:pt x="48488" y="378853"/>
                </a:lnTo>
                <a:lnTo>
                  <a:pt x="47904" y="379272"/>
                </a:lnTo>
                <a:lnTo>
                  <a:pt x="47269" y="379844"/>
                </a:lnTo>
                <a:lnTo>
                  <a:pt x="46596" y="379272"/>
                </a:lnTo>
                <a:lnTo>
                  <a:pt x="46291" y="378853"/>
                </a:lnTo>
                <a:lnTo>
                  <a:pt x="46151" y="378650"/>
                </a:lnTo>
                <a:lnTo>
                  <a:pt x="45656" y="378066"/>
                </a:lnTo>
                <a:lnTo>
                  <a:pt x="46062" y="377825"/>
                </a:lnTo>
                <a:lnTo>
                  <a:pt x="46609" y="377278"/>
                </a:lnTo>
                <a:lnTo>
                  <a:pt x="46901" y="377431"/>
                </a:lnTo>
                <a:lnTo>
                  <a:pt x="47548" y="377825"/>
                </a:lnTo>
                <a:lnTo>
                  <a:pt x="47942" y="378294"/>
                </a:lnTo>
                <a:lnTo>
                  <a:pt x="48336" y="378650"/>
                </a:lnTo>
                <a:lnTo>
                  <a:pt x="48488" y="378853"/>
                </a:lnTo>
                <a:lnTo>
                  <a:pt x="48488" y="359410"/>
                </a:lnTo>
                <a:lnTo>
                  <a:pt x="47117" y="359791"/>
                </a:lnTo>
                <a:lnTo>
                  <a:pt x="47117" y="372351"/>
                </a:lnTo>
                <a:lnTo>
                  <a:pt x="46990" y="372351"/>
                </a:lnTo>
                <a:lnTo>
                  <a:pt x="41097" y="375539"/>
                </a:lnTo>
                <a:lnTo>
                  <a:pt x="39192" y="375005"/>
                </a:lnTo>
                <a:lnTo>
                  <a:pt x="36563" y="370789"/>
                </a:lnTo>
                <a:lnTo>
                  <a:pt x="36563" y="382828"/>
                </a:lnTo>
                <a:lnTo>
                  <a:pt x="36271" y="382828"/>
                </a:lnTo>
                <a:lnTo>
                  <a:pt x="36372" y="385076"/>
                </a:lnTo>
                <a:lnTo>
                  <a:pt x="34556" y="389204"/>
                </a:lnTo>
                <a:lnTo>
                  <a:pt x="34467" y="389394"/>
                </a:lnTo>
                <a:lnTo>
                  <a:pt x="34226" y="388886"/>
                </a:lnTo>
                <a:lnTo>
                  <a:pt x="31115" y="382358"/>
                </a:lnTo>
                <a:lnTo>
                  <a:pt x="36563" y="382828"/>
                </a:lnTo>
                <a:lnTo>
                  <a:pt x="36563" y="370789"/>
                </a:lnTo>
                <a:lnTo>
                  <a:pt x="35229" y="368642"/>
                </a:lnTo>
                <a:lnTo>
                  <a:pt x="41021" y="365480"/>
                </a:lnTo>
                <a:lnTo>
                  <a:pt x="42710" y="366064"/>
                </a:lnTo>
                <a:lnTo>
                  <a:pt x="47117" y="372351"/>
                </a:lnTo>
                <a:lnTo>
                  <a:pt x="47117" y="359791"/>
                </a:lnTo>
                <a:lnTo>
                  <a:pt x="38823" y="362051"/>
                </a:lnTo>
                <a:lnTo>
                  <a:pt x="38684" y="361200"/>
                </a:lnTo>
                <a:lnTo>
                  <a:pt x="38620" y="360832"/>
                </a:lnTo>
                <a:lnTo>
                  <a:pt x="37719" y="355434"/>
                </a:lnTo>
                <a:lnTo>
                  <a:pt x="36614" y="348754"/>
                </a:lnTo>
                <a:lnTo>
                  <a:pt x="36220" y="346367"/>
                </a:lnTo>
                <a:lnTo>
                  <a:pt x="39814" y="344322"/>
                </a:lnTo>
                <a:lnTo>
                  <a:pt x="35623" y="337997"/>
                </a:lnTo>
                <a:lnTo>
                  <a:pt x="35217" y="339521"/>
                </a:lnTo>
                <a:lnTo>
                  <a:pt x="33439" y="347941"/>
                </a:lnTo>
                <a:lnTo>
                  <a:pt x="33362" y="348335"/>
                </a:lnTo>
                <a:lnTo>
                  <a:pt x="33274" y="348754"/>
                </a:lnTo>
                <a:lnTo>
                  <a:pt x="32791" y="348335"/>
                </a:lnTo>
                <a:lnTo>
                  <a:pt x="29464" y="345440"/>
                </a:lnTo>
                <a:lnTo>
                  <a:pt x="29464" y="351739"/>
                </a:lnTo>
                <a:lnTo>
                  <a:pt x="26746" y="354076"/>
                </a:lnTo>
                <a:lnTo>
                  <a:pt x="26746" y="377278"/>
                </a:lnTo>
                <a:lnTo>
                  <a:pt x="25730" y="377278"/>
                </a:lnTo>
                <a:lnTo>
                  <a:pt x="25654" y="378853"/>
                </a:lnTo>
                <a:lnTo>
                  <a:pt x="18122" y="378853"/>
                </a:lnTo>
                <a:lnTo>
                  <a:pt x="18021" y="377278"/>
                </a:lnTo>
                <a:lnTo>
                  <a:pt x="17983" y="376732"/>
                </a:lnTo>
                <a:lnTo>
                  <a:pt x="26746" y="377278"/>
                </a:lnTo>
                <a:lnTo>
                  <a:pt x="26746" y="354076"/>
                </a:lnTo>
                <a:lnTo>
                  <a:pt x="26238" y="354507"/>
                </a:lnTo>
                <a:lnTo>
                  <a:pt x="24307" y="354838"/>
                </a:lnTo>
                <a:lnTo>
                  <a:pt x="24714" y="354838"/>
                </a:lnTo>
                <a:lnTo>
                  <a:pt x="23291" y="355434"/>
                </a:lnTo>
                <a:lnTo>
                  <a:pt x="23431" y="354838"/>
                </a:lnTo>
                <a:lnTo>
                  <a:pt x="23850" y="353021"/>
                </a:lnTo>
                <a:lnTo>
                  <a:pt x="24828" y="348754"/>
                </a:lnTo>
                <a:lnTo>
                  <a:pt x="24917" y="348335"/>
                </a:lnTo>
                <a:lnTo>
                  <a:pt x="28181" y="350266"/>
                </a:lnTo>
                <a:lnTo>
                  <a:pt x="29464" y="351739"/>
                </a:lnTo>
                <a:lnTo>
                  <a:pt x="29464" y="345440"/>
                </a:lnTo>
                <a:lnTo>
                  <a:pt x="28968" y="345008"/>
                </a:lnTo>
                <a:lnTo>
                  <a:pt x="28816" y="345008"/>
                </a:lnTo>
                <a:lnTo>
                  <a:pt x="29184" y="343890"/>
                </a:lnTo>
                <a:lnTo>
                  <a:pt x="29222" y="342138"/>
                </a:lnTo>
                <a:lnTo>
                  <a:pt x="30873" y="340474"/>
                </a:lnTo>
                <a:lnTo>
                  <a:pt x="31457" y="339890"/>
                </a:lnTo>
                <a:lnTo>
                  <a:pt x="34417" y="336918"/>
                </a:lnTo>
                <a:lnTo>
                  <a:pt x="29806" y="334022"/>
                </a:lnTo>
                <a:lnTo>
                  <a:pt x="29679" y="334022"/>
                </a:lnTo>
                <a:lnTo>
                  <a:pt x="30124" y="332994"/>
                </a:lnTo>
                <a:lnTo>
                  <a:pt x="30200" y="332803"/>
                </a:lnTo>
                <a:lnTo>
                  <a:pt x="33489" y="325221"/>
                </a:lnTo>
                <a:lnTo>
                  <a:pt x="33566" y="325056"/>
                </a:lnTo>
                <a:lnTo>
                  <a:pt x="32613" y="323126"/>
                </a:lnTo>
                <a:lnTo>
                  <a:pt x="30264" y="318363"/>
                </a:lnTo>
                <a:lnTo>
                  <a:pt x="43180" y="308559"/>
                </a:lnTo>
                <a:lnTo>
                  <a:pt x="43840" y="308063"/>
                </a:lnTo>
                <a:lnTo>
                  <a:pt x="44538" y="307530"/>
                </a:lnTo>
                <a:lnTo>
                  <a:pt x="44602" y="307035"/>
                </a:lnTo>
                <a:lnTo>
                  <a:pt x="44678" y="306463"/>
                </a:lnTo>
                <a:lnTo>
                  <a:pt x="45326" y="301523"/>
                </a:lnTo>
                <a:lnTo>
                  <a:pt x="45453" y="300621"/>
                </a:lnTo>
                <a:lnTo>
                  <a:pt x="45529" y="300062"/>
                </a:lnTo>
                <a:lnTo>
                  <a:pt x="45389" y="299872"/>
                </a:lnTo>
                <a:lnTo>
                  <a:pt x="44043" y="298272"/>
                </a:lnTo>
                <a:lnTo>
                  <a:pt x="43446" y="297561"/>
                </a:lnTo>
                <a:lnTo>
                  <a:pt x="40855" y="294487"/>
                </a:lnTo>
                <a:lnTo>
                  <a:pt x="34302" y="297561"/>
                </a:lnTo>
                <a:lnTo>
                  <a:pt x="29337" y="294868"/>
                </a:lnTo>
                <a:lnTo>
                  <a:pt x="29337" y="334022"/>
                </a:lnTo>
                <a:lnTo>
                  <a:pt x="27914" y="339521"/>
                </a:lnTo>
                <a:lnTo>
                  <a:pt x="27736" y="339712"/>
                </a:lnTo>
                <a:lnTo>
                  <a:pt x="22148" y="339890"/>
                </a:lnTo>
                <a:lnTo>
                  <a:pt x="24599" y="337997"/>
                </a:lnTo>
                <a:lnTo>
                  <a:pt x="24587" y="337693"/>
                </a:lnTo>
                <a:lnTo>
                  <a:pt x="24536" y="335673"/>
                </a:lnTo>
                <a:lnTo>
                  <a:pt x="24460" y="332803"/>
                </a:lnTo>
                <a:lnTo>
                  <a:pt x="29337" y="334022"/>
                </a:lnTo>
                <a:lnTo>
                  <a:pt x="29337" y="294868"/>
                </a:lnTo>
                <a:lnTo>
                  <a:pt x="29146" y="294754"/>
                </a:lnTo>
                <a:lnTo>
                  <a:pt x="23799" y="292684"/>
                </a:lnTo>
                <a:lnTo>
                  <a:pt x="23075" y="292112"/>
                </a:lnTo>
                <a:lnTo>
                  <a:pt x="23075" y="298272"/>
                </a:lnTo>
                <a:lnTo>
                  <a:pt x="23075" y="306463"/>
                </a:lnTo>
                <a:lnTo>
                  <a:pt x="20510" y="305396"/>
                </a:lnTo>
                <a:lnTo>
                  <a:pt x="20510" y="313893"/>
                </a:lnTo>
                <a:lnTo>
                  <a:pt x="17881" y="316763"/>
                </a:lnTo>
                <a:lnTo>
                  <a:pt x="14503" y="318300"/>
                </a:lnTo>
                <a:lnTo>
                  <a:pt x="12941" y="314972"/>
                </a:lnTo>
                <a:lnTo>
                  <a:pt x="12623" y="314286"/>
                </a:lnTo>
                <a:lnTo>
                  <a:pt x="13982" y="312432"/>
                </a:lnTo>
                <a:lnTo>
                  <a:pt x="16814" y="308559"/>
                </a:lnTo>
                <a:lnTo>
                  <a:pt x="16954" y="308559"/>
                </a:lnTo>
                <a:lnTo>
                  <a:pt x="18732" y="308559"/>
                </a:lnTo>
                <a:lnTo>
                  <a:pt x="18935" y="309803"/>
                </a:lnTo>
                <a:lnTo>
                  <a:pt x="19100" y="310667"/>
                </a:lnTo>
                <a:lnTo>
                  <a:pt x="20510" y="313893"/>
                </a:lnTo>
                <a:lnTo>
                  <a:pt x="20510" y="305396"/>
                </a:lnTo>
                <a:lnTo>
                  <a:pt x="15125" y="303136"/>
                </a:lnTo>
                <a:lnTo>
                  <a:pt x="15049" y="301523"/>
                </a:lnTo>
                <a:lnTo>
                  <a:pt x="23075" y="298272"/>
                </a:lnTo>
                <a:lnTo>
                  <a:pt x="23075" y="292112"/>
                </a:lnTo>
                <a:lnTo>
                  <a:pt x="16408" y="286727"/>
                </a:lnTo>
                <a:lnTo>
                  <a:pt x="15925" y="285521"/>
                </a:lnTo>
                <a:lnTo>
                  <a:pt x="14693" y="282435"/>
                </a:lnTo>
                <a:lnTo>
                  <a:pt x="14414" y="282028"/>
                </a:lnTo>
                <a:lnTo>
                  <a:pt x="12344" y="278930"/>
                </a:lnTo>
                <a:lnTo>
                  <a:pt x="10287" y="279704"/>
                </a:lnTo>
                <a:lnTo>
                  <a:pt x="10287" y="323126"/>
                </a:lnTo>
                <a:lnTo>
                  <a:pt x="8737" y="328587"/>
                </a:lnTo>
                <a:lnTo>
                  <a:pt x="8712" y="332994"/>
                </a:lnTo>
                <a:lnTo>
                  <a:pt x="2984" y="335673"/>
                </a:lnTo>
                <a:lnTo>
                  <a:pt x="3632" y="331800"/>
                </a:lnTo>
                <a:lnTo>
                  <a:pt x="1803" y="328587"/>
                </a:lnTo>
                <a:lnTo>
                  <a:pt x="4851" y="326034"/>
                </a:lnTo>
                <a:lnTo>
                  <a:pt x="5257" y="325818"/>
                </a:lnTo>
                <a:lnTo>
                  <a:pt x="10287" y="323126"/>
                </a:lnTo>
                <a:lnTo>
                  <a:pt x="10287" y="279704"/>
                </a:lnTo>
                <a:lnTo>
                  <a:pt x="4013" y="282028"/>
                </a:lnTo>
                <a:lnTo>
                  <a:pt x="4584" y="277812"/>
                </a:lnTo>
                <a:lnTo>
                  <a:pt x="5219" y="274739"/>
                </a:lnTo>
                <a:lnTo>
                  <a:pt x="5283" y="270560"/>
                </a:lnTo>
                <a:lnTo>
                  <a:pt x="4038" y="269176"/>
                </a:lnTo>
                <a:lnTo>
                  <a:pt x="241" y="266369"/>
                </a:lnTo>
                <a:lnTo>
                  <a:pt x="0" y="264858"/>
                </a:lnTo>
                <a:lnTo>
                  <a:pt x="0" y="286893"/>
                </a:lnTo>
                <a:lnTo>
                  <a:pt x="9194" y="285521"/>
                </a:lnTo>
                <a:lnTo>
                  <a:pt x="8572" y="288861"/>
                </a:lnTo>
                <a:lnTo>
                  <a:pt x="9372" y="292544"/>
                </a:lnTo>
                <a:lnTo>
                  <a:pt x="9372" y="312432"/>
                </a:lnTo>
                <a:lnTo>
                  <a:pt x="8026" y="311416"/>
                </a:lnTo>
                <a:lnTo>
                  <a:pt x="7239" y="311111"/>
                </a:lnTo>
                <a:lnTo>
                  <a:pt x="6565" y="309803"/>
                </a:lnTo>
                <a:lnTo>
                  <a:pt x="6489" y="308559"/>
                </a:lnTo>
                <a:lnTo>
                  <a:pt x="6388" y="308063"/>
                </a:lnTo>
                <a:lnTo>
                  <a:pt x="6286" y="307530"/>
                </a:lnTo>
                <a:lnTo>
                  <a:pt x="6184" y="307035"/>
                </a:lnTo>
                <a:lnTo>
                  <a:pt x="7645" y="308063"/>
                </a:lnTo>
                <a:lnTo>
                  <a:pt x="9105" y="308559"/>
                </a:lnTo>
                <a:lnTo>
                  <a:pt x="8572" y="308559"/>
                </a:lnTo>
                <a:lnTo>
                  <a:pt x="8712" y="308851"/>
                </a:lnTo>
                <a:lnTo>
                  <a:pt x="9105" y="309803"/>
                </a:lnTo>
                <a:lnTo>
                  <a:pt x="9207" y="311416"/>
                </a:lnTo>
                <a:lnTo>
                  <a:pt x="9372" y="312432"/>
                </a:lnTo>
                <a:lnTo>
                  <a:pt x="9372" y="292544"/>
                </a:lnTo>
                <a:lnTo>
                  <a:pt x="1320" y="294005"/>
                </a:lnTo>
                <a:lnTo>
                  <a:pt x="1447" y="297319"/>
                </a:lnTo>
                <a:lnTo>
                  <a:pt x="5003" y="299872"/>
                </a:lnTo>
                <a:lnTo>
                  <a:pt x="6400" y="300062"/>
                </a:lnTo>
                <a:lnTo>
                  <a:pt x="7975" y="300621"/>
                </a:lnTo>
                <a:lnTo>
                  <a:pt x="0" y="304304"/>
                </a:lnTo>
                <a:lnTo>
                  <a:pt x="0" y="323799"/>
                </a:lnTo>
                <a:lnTo>
                  <a:pt x="7848" y="314972"/>
                </a:lnTo>
                <a:lnTo>
                  <a:pt x="8013" y="314972"/>
                </a:lnTo>
                <a:lnTo>
                  <a:pt x="9994" y="320255"/>
                </a:lnTo>
                <a:lnTo>
                  <a:pt x="6261" y="322643"/>
                </a:lnTo>
                <a:lnTo>
                  <a:pt x="4902" y="325818"/>
                </a:lnTo>
                <a:lnTo>
                  <a:pt x="0" y="325221"/>
                </a:lnTo>
                <a:lnTo>
                  <a:pt x="0" y="342696"/>
                </a:lnTo>
                <a:lnTo>
                  <a:pt x="3860" y="343890"/>
                </a:lnTo>
                <a:lnTo>
                  <a:pt x="3479" y="343890"/>
                </a:lnTo>
                <a:lnTo>
                  <a:pt x="2870" y="350266"/>
                </a:lnTo>
                <a:lnTo>
                  <a:pt x="2743" y="351574"/>
                </a:lnTo>
                <a:lnTo>
                  <a:pt x="8674" y="347941"/>
                </a:lnTo>
                <a:lnTo>
                  <a:pt x="10807" y="345008"/>
                </a:lnTo>
                <a:lnTo>
                  <a:pt x="8839" y="339890"/>
                </a:lnTo>
                <a:lnTo>
                  <a:pt x="8763" y="339712"/>
                </a:lnTo>
                <a:lnTo>
                  <a:pt x="8686" y="339521"/>
                </a:lnTo>
                <a:lnTo>
                  <a:pt x="8267" y="339521"/>
                </a:lnTo>
                <a:lnTo>
                  <a:pt x="14287" y="337693"/>
                </a:lnTo>
                <a:lnTo>
                  <a:pt x="15379" y="341591"/>
                </a:lnTo>
                <a:lnTo>
                  <a:pt x="15443" y="341795"/>
                </a:lnTo>
                <a:lnTo>
                  <a:pt x="18072" y="341591"/>
                </a:lnTo>
                <a:lnTo>
                  <a:pt x="20993" y="340474"/>
                </a:lnTo>
                <a:lnTo>
                  <a:pt x="14960" y="345211"/>
                </a:lnTo>
                <a:lnTo>
                  <a:pt x="14960" y="353021"/>
                </a:lnTo>
                <a:lnTo>
                  <a:pt x="14160" y="352983"/>
                </a:lnTo>
                <a:lnTo>
                  <a:pt x="14160" y="360286"/>
                </a:lnTo>
                <a:lnTo>
                  <a:pt x="14147" y="360464"/>
                </a:lnTo>
                <a:lnTo>
                  <a:pt x="10325" y="360832"/>
                </a:lnTo>
                <a:lnTo>
                  <a:pt x="13233" y="354838"/>
                </a:lnTo>
                <a:lnTo>
                  <a:pt x="14160" y="360286"/>
                </a:lnTo>
                <a:lnTo>
                  <a:pt x="14160" y="352983"/>
                </a:lnTo>
                <a:lnTo>
                  <a:pt x="0" y="352145"/>
                </a:lnTo>
                <a:lnTo>
                  <a:pt x="0" y="365023"/>
                </a:lnTo>
                <a:lnTo>
                  <a:pt x="1041" y="364147"/>
                </a:lnTo>
                <a:lnTo>
                  <a:pt x="3873" y="362216"/>
                </a:lnTo>
                <a:lnTo>
                  <a:pt x="5816" y="362051"/>
                </a:lnTo>
                <a:lnTo>
                  <a:pt x="6642" y="362051"/>
                </a:lnTo>
                <a:lnTo>
                  <a:pt x="9842" y="361200"/>
                </a:lnTo>
                <a:lnTo>
                  <a:pt x="9563" y="362051"/>
                </a:lnTo>
                <a:lnTo>
                  <a:pt x="9499" y="362216"/>
                </a:lnTo>
                <a:lnTo>
                  <a:pt x="9385" y="362572"/>
                </a:lnTo>
                <a:lnTo>
                  <a:pt x="8839" y="363931"/>
                </a:lnTo>
                <a:lnTo>
                  <a:pt x="8216" y="367258"/>
                </a:lnTo>
                <a:lnTo>
                  <a:pt x="7658" y="369303"/>
                </a:lnTo>
                <a:lnTo>
                  <a:pt x="8699" y="374459"/>
                </a:lnTo>
                <a:lnTo>
                  <a:pt x="8813" y="375005"/>
                </a:lnTo>
                <a:lnTo>
                  <a:pt x="8851" y="375208"/>
                </a:lnTo>
                <a:lnTo>
                  <a:pt x="10223" y="379272"/>
                </a:lnTo>
                <a:lnTo>
                  <a:pt x="11607" y="384251"/>
                </a:lnTo>
                <a:lnTo>
                  <a:pt x="12204" y="384683"/>
                </a:lnTo>
                <a:lnTo>
                  <a:pt x="14541" y="385597"/>
                </a:lnTo>
                <a:lnTo>
                  <a:pt x="15836" y="388099"/>
                </a:lnTo>
                <a:lnTo>
                  <a:pt x="16154" y="388886"/>
                </a:lnTo>
                <a:lnTo>
                  <a:pt x="15405" y="391147"/>
                </a:lnTo>
                <a:lnTo>
                  <a:pt x="14986" y="394919"/>
                </a:lnTo>
                <a:lnTo>
                  <a:pt x="14859" y="395732"/>
                </a:lnTo>
                <a:lnTo>
                  <a:pt x="14554" y="397395"/>
                </a:lnTo>
                <a:lnTo>
                  <a:pt x="14160" y="399961"/>
                </a:lnTo>
                <a:lnTo>
                  <a:pt x="8534" y="395732"/>
                </a:lnTo>
                <a:lnTo>
                  <a:pt x="9156" y="408635"/>
                </a:lnTo>
                <a:lnTo>
                  <a:pt x="9220" y="409841"/>
                </a:lnTo>
                <a:lnTo>
                  <a:pt x="13474" y="410311"/>
                </a:lnTo>
                <a:lnTo>
                  <a:pt x="17056" y="411403"/>
                </a:lnTo>
                <a:lnTo>
                  <a:pt x="18402" y="405244"/>
                </a:lnTo>
                <a:lnTo>
                  <a:pt x="18516" y="404698"/>
                </a:lnTo>
                <a:lnTo>
                  <a:pt x="22059" y="403110"/>
                </a:lnTo>
                <a:lnTo>
                  <a:pt x="25654" y="405244"/>
                </a:lnTo>
                <a:lnTo>
                  <a:pt x="30289" y="403821"/>
                </a:lnTo>
                <a:lnTo>
                  <a:pt x="31178" y="408635"/>
                </a:lnTo>
                <a:lnTo>
                  <a:pt x="31292" y="409270"/>
                </a:lnTo>
                <a:lnTo>
                  <a:pt x="33464" y="409524"/>
                </a:lnTo>
                <a:lnTo>
                  <a:pt x="35280" y="410159"/>
                </a:lnTo>
                <a:lnTo>
                  <a:pt x="35610" y="405244"/>
                </a:lnTo>
                <a:lnTo>
                  <a:pt x="35699" y="403821"/>
                </a:lnTo>
                <a:lnTo>
                  <a:pt x="35750" y="403110"/>
                </a:lnTo>
                <a:lnTo>
                  <a:pt x="35953" y="399961"/>
                </a:lnTo>
                <a:lnTo>
                  <a:pt x="36131" y="397395"/>
                </a:lnTo>
                <a:lnTo>
                  <a:pt x="36207" y="396227"/>
                </a:lnTo>
                <a:lnTo>
                  <a:pt x="25615" y="396227"/>
                </a:lnTo>
                <a:lnTo>
                  <a:pt x="24866" y="389394"/>
                </a:lnTo>
                <a:lnTo>
                  <a:pt x="24815" y="388886"/>
                </a:lnTo>
                <a:lnTo>
                  <a:pt x="31991" y="393573"/>
                </a:lnTo>
                <a:lnTo>
                  <a:pt x="38849" y="393153"/>
                </a:lnTo>
                <a:lnTo>
                  <a:pt x="41744" y="389394"/>
                </a:lnTo>
                <a:lnTo>
                  <a:pt x="42748" y="388099"/>
                </a:lnTo>
                <a:lnTo>
                  <a:pt x="47294" y="383349"/>
                </a:lnTo>
                <a:lnTo>
                  <a:pt x="50253" y="385978"/>
                </a:lnTo>
                <a:lnTo>
                  <a:pt x="55968" y="384467"/>
                </a:lnTo>
                <a:lnTo>
                  <a:pt x="56007" y="385597"/>
                </a:lnTo>
                <a:lnTo>
                  <a:pt x="56121" y="388886"/>
                </a:lnTo>
                <a:lnTo>
                  <a:pt x="56248" y="392315"/>
                </a:lnTo>
                <a:lnTo>
                  <a:pt x="61569" y="393573"/>
                </a:lnTo>
                <a:lnTo>
                  <a:pt x="61328" y="393573"/>
                </a:lnTo>
                <a:lnTo>
                  <a:pt x="64262" y="394919"/>
                </a:lnTo>
                <a:lnTo>
                  <a:pt x="68719" y="389204"/>
                </a:lnTo>
                <a:lnTo>
                  <a:pt x="63931" y="385787"/>
                </a:lnTo>
                <a:lnTo>
                  <a:pt x="66484" y="384467"/>
                </a:lnTo>
                <a:lnTo>
                  <a:pt x="68643" y="383349"/>
                </a:lnTo>
                <a:lnTo>
                  <a:pt x="69646" y="382828"/>
                </a:lnTo>
                <a:close/>
              </a:path>
              <a:path w="290195" h="680719">
                <a:moveTo>
                  <a:pt x="69786" y="84340"/>
                </a:moveTo>
                <a:lnTo>
                  <a:pt x="68376" y="80937"/>
                </a:lnTo>
                <a:lnTo>
                  <a:pt x="67144" y="82435"/>
                </a:lnTo>
                <a:lnTo>
                  <a:pt x="65684" y="83858"/>
                </a:lnTo>
                <a:lnTo>
                  <a:pt x="64452" y="86791"/>
                </a:lnTo>
                <a:lnTo>
                  <a:pt x="65214" y="88544"/>
                </a:lnTo>
                <a:lnTo>
                  <a:pt x="65493" y="90843"/>
                </a:lnTo>
                <a:lnTo>
                  <a:pt x="69570" y="87426"/>
                </a:lnTo>
                <a:lnTo>
                  <a:pt x="69786" y="84340"/>
                </a:lnTo>
                <a:close/>
              </a:path>
              <a:path w="290195" h="680719">
                <a:moveTo>
                  <a:pt x="72097" y="81991"/>
                </a:moveTo>
                <a:lnTo>
                  <a:pt x="71958" y="81953"/>
                </a:lnTo>
                <a:lnTo>
                  <a:pt x="71856" y="82156"/>
                </a:lnTo>
                <a:lnTo>
                  <a:pt x="71996" y="82169"/>
                </a:lnTo>
                <a:lnTo>
                  <a:pt x="72097" y="82042"/>
                </a:lnTo>
                <a:close/>
              </a:path>
              <a:path w="290195" h="680719">
                <a:moveTo>
                  <a:pt x="72593" y="75285"/>
                </a:moveTo>
                <a:lnTo>
                  <a:pt x="70154" y="76504"/>
                </a:lnTo>
                <a:lnTo>
                  <a:pt x="66916" y="73367"/>
                </a:lnTo>
                <a:lnTo>
                  <a:pt x="64973" y="80098"/>
                </a:lnTo>
                <a:lnTo>
                  <a:pt x="66230" y="81140"/>
                </a:lnTo>
                <a:lnTo>
                  <a:pt x="68148" y="80683"/>
                </a:lnTo>
                <a:lnTo>
                  <a:pt x="71882" y="81927"/>
                </a:lnTo>
                <a:lnTo>
                  <a:pt x="71970" y="81140"/>
                </a:lnTo>
                <a:lnTo>
                  <a:pt x="72021" y="80683"/>
                </a:lnTo>
                <a:lnTo>
                  <a:pt x="72466" y="76504"/>
                </a:lnTo>
                <a:lnTo>
                  <a:pt x="72593" y="75285"/>
                </a:lnTo>
                <a:close/>
              </a:path>
              <a:path w="290195" h="680719">
                <a:moveTo>
                  <a:pt x="74244" y="219608"/>
                </a:moveTo>
                <a:lnTo>
                  <a:pt x="73558" y="218884"/>
                </a:lnTo>
                <a:lnTo>
                  <a:pt x="72898" y="217678"/>
                </a:lnTo>
                <a:lnTo>
                  <a:pt x="70853" y="220192"/>
                </a:lnTo>
                <a:lnTo>
                  <a:pt x="71399" y="220599"/>
                </a:lnTo>
                <a:lnTo>
                  <a:pt x="71983" y="221386"/>
                </a:lnTo>
                <a:lnTo>
                  <a:pt x="72478" y="221335"/>
                </a:lnTo>
                <a:lnTo>
                  <a:pt x="73088" y="221284"/>
                </a:lnTo>
                <a:lnTo>
                  <a:pt x="73875" y="220599"/>
                </a:lnTo>
                <a:lnTo>
                  <a:pt x="74091" y="220014"/>
                </a:lnTo>
                <a:lnTo>
                  <a:pt x="74244" y="219608"/>
                </a:lnTo>
                <a:close/>
              </a:path>
              <a:path w="290195" h="680719">
                <a:moveTo>
                  <a:pt x="74625" y="227444"/>
                </a:moveTo>
                <a:lnTo>
                  <a:pt x="74053" y="223939"/>
                </a:lnTo>
                <a:lnTo>
                  <a:pt x="68656" y="223456"/>
                </a:lnTo>
                <a:lnTo>
                  <a:pt x="72859" y="228955"/>
                </a:lnTo>
                <a:lnTo>
                  <a:pt x="74625" y="227444"/>
                </a:lnTo>
                <a:close/>
              </a:path>
              <a:path w="290195" h="680719">
                <a:moveTo>
                  <a:pt x="75438" y="99834"/>
                </a:moveTo>
                <a:lnTo>
                  <a:pt x="75171" y="100076"/>
                </a:lnTo>
                <a:lnTo>
                  <a:pt x="75336" y="99987"/>
                </a:lnTo>
                <a:lnTo>
                  <a:pt x="75438" y="99834"/>
                </a:lnTo>
                <a:close/>
              </a:path>
              <a:path w="290195" h="680719">
                <a:moveTo>
                  <a:pt x="76771" y="451891"/>
                </a:moveTo>
                <a:lnTo>
                  <a:pt x="73596" y="454279"/>
                </a:lnTo>
                <a:lnTo>
                  <a:pt x="69977" y="452678"/>
                </a:lnTo>
                <a:lnTo>
                  <a:pt x="66471" y="450888"/>
                </a:lnTo>
                <a:lnTo>
                  <a:pt x="61341" y="449160"/>
                </a:lnTo>
                <a:lnTo>
                  <a:pt x="57581" y="450367"/>
                </a:lnTo>
                <a:lnTo>
                  <a:pt x="57429" y="452780"/>
                </a:lnTo>
                <a:lnTo>
                  <a:pt x="59258" y="454101"/>
                </a:lnTo>
                <a:lnTo>
                  <a:pt x="60934" y="454787"/>
                </a:lnTo>
                <a:lnTo>
                  <a:pt x="63296" y="455155"/>
                </a:lnTo>
                <a:lnTo>
                  <a:pt x="64236" y="453986"/>
                </a:lnTo>
                <a:lnTo>
                  <a:pt x="65532" y="453085"/>
                </a:lnTo>
                <a:lnTo>
                  <a:pt x="70091" y="458914"/>
                </a:lnTo>
                <a:lnTo>
                  <a:pt x="73761" y="458851"/>
                </a:lnTo>
                <a:lnTo>
                  <a:pt x="76771" y="451891"/>
                </a:lnTo>
                <a:close/>
              </a:path>
              <a:path w="290195" h="680719">
                <a:moveTo>
                  <a:pt x="77063" y="93878"/>
                </a:moveTo>
                <a:lnTo>
                  <a:pt x="75069" y="95542"/>
                </a:lnTo>
                <a:lnTo>
                  <a:pt x="70256" y="96862"/>
                </a:lnTo>
                <a:lnTo>
                  <a:pt x="75285" y="99720"/>
                </a:lnTo>
                <a:lnTo>
                  <a:pt x="75882" y="97777"/>
                </a:lnTo>
                <a:lnTo>
                  <a:pt x="76466" y="95821"/>
                </a:lnTo>
                <a:lnTo>
                  <a:pt x="77063" y="93878"/>
                </a:lnTo>
                <a:close/>
              </a:path>
              <a:path w="290195" h="680719">
                <a:moveTo>
                  <a:pt x="81597" y="105016"/>
                </a:moveTo>
                <a:lnTo>
                  <a:pt x="81572" y="104889"/>
                </a:lnTo>
                <a:lnTo>
                  <a:pt x="81394" y="104787"/>
                </a:lnTo>
                <a:lnTo>
                  <a:pt x="81305" y="104978"/>
                </a:lnTo>
                <a:lnTo>
                  <a:pt x="81495" y="105029"/>
                </a:lnTo>
                <a:close/>
              </a:path>
              <a:path w="290195" h="680719">
                <a:moveTo>
                  <a:pt x="81838" y="96850"/>
                </a:moveTo>
                <a:lnTo>
                  <a:pt x="75425" y="99949"/>
                </a:lnTo>
                <a:lnTo>
                  <a:pt x="74764" y="104775"/>
                </a:lnTo>
                <a:lnTo>
                  <a:pt x="78765" y="103873"/>
                </a:lnTo>
                <a:lnTo>
                  <a:pt x="81318" y="104762"/>
                </a:lnTo>
                <a:lnTo>
                  <a:pt x="81838" y="96850"/>
                </a:lnTo>
                <a:close/>
              </a:path>
              <a:path w="290195" h="680719">
                <a:moveTo>
                  <a:pt x="82448" y="112306"/>
                </a:moveTo>
                <a:lnTo>
                  <a:pt x="77978" y="114604"/>
                </a:lnTo>
                <a:lnTo>
                  <a:pt x="73418" y="113245"/>
                </a:lnTo>
                <a:lnTo>
                  <a:pt x="73164" y="121767"/>
                </a:lnTo>
                <a:lnTo>
                  <a:pt x="69913" y="123977"/>
                </a:lnTo>
                <a:lnTo>
                  <a:pt x="68173" y="126149"/>
                </a:lnTo>
                <a:lnTo>
                  <a:pt x="70040" y="130784"/>
                </a:lnTo>
                <a:lnTo>
                  <a:pt x="73050" y="130048"/>
                </a:lnTo>
                <a:lnTo>
                  <a:pt x="75742" y="129019"/>
                </a:lnTo>
                <a:lnTo>
                  <a:pt x="82448" y="112306"/>
                </a:lnTo>
                <a:close/>
              </a:path>
              <a:path w="290195" h="680719">
                <a:moveTo>
                  <a:pt x="86461" y="107086"/>
                </a:moveTo>
                <a:lnTo>
                  <a:pt x="86017" y="105803"/>
                </a:lnTo>
                <a:lnTo>
                  <a:pt x="85204" y="104813"/>
                </a:lnTo>
                <a:lnTo>
                  <a:pt x="83591" y="104406"/>
                </a:lnTo>
                <a:lnTo>
                  <a:pt x="82575" y="104787"/>
                </a:lnTo>
                <a:lnTo>
                  <a:pt x="81610" y="105003"/>
                </a:lnTo>
                <a:lnTo>
                  <a:pt x="81851" y="105994"/>
                </a:lnTo>
                <a:lnTo>
                  <a:pt x="81915" y="107162"/>
                </a:lnTo>
                <a:lnTo>
                  <a:pt x="83032" y="108419"/>
                </a:lnTo>
                <a:lnTo>
                  <a:pt x="84340" y="108635"/>
                </a:lnTo>
                <a:lnTo>
                  <a:pt x="85191" y="108470"/>
                </a:lnTo>
                <a:lnTo>
                  <a:pt x="85686" y="108381"/>
                </a:lnTo>
                <a:lnTo>
                  <a:pt x="86461" y="107086"/>
                </a:lnTo>
                <a:close/>
              </a:path>
              <a:path w="290195" h="680719">
                <a:moveTo>
                  <a:pt x="87452" y="234137"/>
                </a:moveTo>
                <a:lnTo>
                  <a:pt x="87325" y="232092"/>
                </a:lnTo>
                <a:lnTo>
                  <a:pt x="85598" y="229514"/>
                </a:lnTo>
                <a:lnTo>
                  <a:pt x="83896" y="228180"/>
                </a:lnTo>
                <a:lnTo>
                  <a:pt x="81940" y="226187"/>
                </a:lnTo>
                <a:lnTo>
                  <a:pt x="75717" y="233972"/>
                </a:lnTo>
                <a:lnTo>
                  <a:pt x="72123" y="231444"/>
                </a:lnTo>
                <a:lnTo>
                  <a:pt x="67348" y="234162"/>
                </a:lnTo>
                <a:lnTo>
                  <a:pt x="64922" y="235496"/>
                </a:lnTo>
                <a:lnTo>
                  <a:pt x="65760" y="235978"/>
                </a:lnTo>
                <a:lnTo>
                  <a:pt x="66154" y="235953"/>
                </a:lnTo>
                <a:lnTo>
                  <a:pt x="71501" y="235534"/>
                </a:lnTo>
                <a:lnTo>
                  <a:pt x="76060" y="236880"/>
                </a:lnTo>
                <a:lnTo>
                  <a:pt x="78943" y="241973"/>
                </a:lnTo>
                <a:lnTo>
                  <a:pt x="81889" y="239356"/>
                </a:lnTo>
                <a:lnTo>
                  <a:pt x="84569" y="237236"/>
                </a:lnTo>
                <a:lnTo>
                  <a:pt x="87452" y="234137"/>
                </a:lnTo>
                <a:close/>
              </a:path>
              <a:path w="290195" h="680719">
                <a:moveTo>
                  <a:pt x="100126" y="350977"/>
                </a:moveTo>
                <a:lnTo>
                  <a:pt x="74904" y="346456"/>
                </a:lnTo>
                <a:lnTo>
                  <a:pt x="72491" y="350481"/>
                </a:lnTo>
                <a:lnTo>
                  <a:pt x="78778" y="357847"/>
                </a:lnTo>
                <a:lnTo>
                  <a:pt x="84404" y="355625"/>
                </a:lnTo>
                <a:lnTo>
                  <a:pt x="84404" y="360286"/>
                </a:lnTo>
                <a:lnTo>
                  <a:pt x="80695" y="360286"/>
                </a:lnTo>
                <a:lnTo>
                  <a:pt x="77317" y="360070"/>
                </a:lnTo>
                <a:lnTo>
                  <a:pt x="73050" y="360527"/>
                </a:lnTo>
                <a:lnTo>
                  <a:pt x="72301" y="362331"/>
                </a:lnTo>
                <a:lnTo>
                  <a:pt x="71043" y="363829"/>
                </a:lnTo>
                <a:lnTo>
                  <a:pt x="72707" y="364947"/>
                </a:lnTo>
                <a:lnTo>
                  <a:pt x="74066" y="366483"/>
                </a:lnTo>
                <a:lnTo>
                  <a:pt x="82689" y="368287"/>
                </a:lnTo>
                <a:lnTo>
                  <a:pt x="82321" y="373456"/>
                </a:lnTo>
                <a:lnTo>
                  <a:pt x="82245" y="374510"/>
                </a:lnTo>
                <a:lnTo>
                  <a:pt x="91452" y="373456"/>
                </a:lnTo>
                <a:lnTo>
                  <a:pt x="93814" y="368287"/>
                </a:lnTo>
                <a:lnTo>
                  <a:pt x="93865" y="368160"/>
                </a:lnTo>
                <a:lnTo>
                  <a:pt x="95669" y="364223"/>
                </a:lnTo>
                <a:lnTo>
                  <a:pt x="93268" y="360286"/>
                </a:lnTo>
                <a:lnTo>
                  <a:pt x="91452" y="357301"/>
                </a:lnTo>
                <a:lnTo>
                  <a:pt x="92570" y="356539"/>
                </a:lnTo>
                <a:lnTo>
                  <a:pt x="96304" y="359651"/>
                </a:lnTo>
                <a:lnTo>
                  <a:pt x="97675" y="356539"/>
                </a:lnTo>
                <a:lnTo>
                  <a:pt x="98082" y="355625"/>
                </a:lnTo>
                <a:lnTo>
                  <a:pt x="100126" y="350977"/>
                </a:lnTo>
                <a:close/>
              </a:path>
              <a:path w="290195" h="680719">
                <a:moveTo>
                  <a:pt x="111061" y="168859"/>
                </a:moveTo>
                <a:lnTo>
                  <a:pt x="110883" y="164401"/>
                </a:lnTo>
                <a:lnTo>
                  <a:pt x="107391" y="157403"/>
                </a:lnTo>
                <a:lnTo>
                  <a:pt x="105422" y="156438"/>
                </a:lnTo>
                <a:lnTo>
                  <a:pt x="103847" y="153365"/>
                </a:lnTo>
                <a:lnTo>
                  <a:pt x="103886" y="151434"/>
                </a:lnTo>
                <a:lnTo>
                  <a:pt x="102108" y="149250"/>
                </a:lnTo>
                <a:lnTo>
                  <a:pt x="97472" y="159499"/>
                </a:lnTo>
                <a:lnTo>
                  <a:pt x="94056" y="167538"/>
                </a:lnTo>
                <a:lnTo>
                  <a:pt x="93891" y="170624"/>
                </a:lnTo>
                <a:lnTo>
                  <a:pt x="87769" y="172427"/>
                </a:lnTo>
                <a:lnTo>
                  <a:pt x="86766" y="176364"/>
                </a:lnTo>
                <a:lnTo>
                  <a:pt x="85077" y="179209"/>
                </a:lnTo>
                <a:lnTo>
                  <a:pt x="80556" y="179946"/>
                </a:lnTo>
                <a:lnTo>
                  <a:pt x="81915" y="173736"/>
                </a:lnTo>
                <a:lnTo>
                  <a:pt x="75450" y="171424"/>
                </a:lnTo>
                <a:lnTo>
                  <a:pt x="69227" y="168973"/>
                </a:lnTo>
                <a:lnTo>
                  <a:pt x="70739" y="165417"/>
                </a:lnTo>
                <a:lnTo>
                  <a:pt x="69786" y="165328"/>
                </a:lnTo>
                <a:lnTo>
                  <a:pt x="68224" y="164846"/>
                </a:lnTo>
                <a:lnTo>
                  <a:pt x="66548" y="167589"/>
                </a:lnTo>
                <a:lnTo>
                  <a:pt x="64071" y="172643"/>
                </a:lnTo>
                <a:lnTo>
                  <a:pt x="63944" y="172783"/>
                </a:lnTo>
                <a:lnTo>
                  <a:pt x="64185" y="172631"/>
                </a:lnTo>
                <a:lnTo>
                  <a:pt x="62026" y="176199"/>
                </a:lnTo>
                <a:lnTo>
                  <a:pt x="67487" y="175653"/>
                </a:lnTo>
                <a:lnTo>
                  <a:pt x="70459" y="182829"/>
                </a:lnTo>
                <a:lnTo>
                  <a:pt x="75425" y="178155"/>
                </a:lnTo>
                <a:lnTo>
                  <a:pt x="77419" y="181432"/>
                </a:lnTo>
                <a:lnTo>
                  <a:pt x="79273" y="183654"/>
                </a:lnTo>
                <a:lnTo>
                  <a:pt x="80860" y="188150"/>
                </a:lnTo>
                <a:lnTo>
                  <a:pt x="80606" y="190563"/>
                </a:lnTo>
                <a:lnTo>
                  <a:pt x="79946" y="194157"/>
                </a:lnTo>
                <a:lnTo>
                  <a:pt x="78587" y="195427"/>
                </a:lnTo>
                <a:lnTo>
                  <a:pt x="76327" y="201333"/>
                </a:lnTo>
                <a:lnTo>
                  <a:pt x="77685" y="203352"/>
                </a:lnTo>
                <a:lnTo>
                  <a:pt x="84416" y="203885"/>
                </a:lnTo>
                <a:lnTo>
                  <a:pt x="88480" y="203758"/>
                </a:lnTo>
                <a:lnTo>
                  <a:pt x="90004" y="212039"/>
                </a:lnTo>
                <a:lnTo>
                  <a:pt x="94678" y="212699"/>
                </a:lnTo>
                <a:lnTo>
                  <a:pt x="94678" y="222669"/>
                </a:lnTo>
                <a:lnTo>
                  <a:pt x="107784" y="223735"/>
                </a:lnTo>
                <a:lnTo>
                  <a:pt x="107784" y="211810"/>
                </a:lnTo>
                <a:lnTo>
                  <a:pt x="103695" y="213106"/>
                </a:lnTo>
                <a:lnTo>
                  <a:pt x="100609" y="210121"/>
                </a:lnTo>
                <a:lnTo>
                  <a:pt x="98361" y="209905"/>
                </a:lnTo>
                <a:lnTo>
                  <a:pt x="94018" y="193954"/>
                </a:lnTo>
                <a:lnTo>
                  <a:pt x="94691" y="190296"/>
                </a:lnTo>
                <a:lnTo>
                  <a:pt x="99720" y="190703"/>
                </a:lnTo>
                <a:lnTo>
                  <a:pt x="104521" y="189674"/>
                </a:lnTo>
                <a:lnTo>
                  <a:pt x="102044" y="186880"/>
                </a:lnTo>
                <a:lnTo>
                  <a:pt x="99682" y="185356"/>
                </a:lnTo>
                <a:lnTo>
                  <a:pt x="98971" y="181635"/>
                </a:lnTo>
                <a:lnTo>
                  <a:pt x="100711" y="179425"/>
                </a:lnTo>
                <a:lnTo>
                  <a:pt x="101815" y="176695"/>
                </a:lnTo>
                <a:lnTo>
                  <a:pt x="97523" y="177761"/>
                </a:lnTo>
                <a:lnTo>
                  <a:pt x="101663" y="167043"/>
                </a:lnTo>
                <a:lnTo>
                  <a:pt x="107442" y="172453"/>
                </a:lnTo>
                <a:lnTo>
                  <a:pt x="108762" y="170624"/>
                </a:lnTo>
                <a:lnTo>
                  <a:pt x="111061" y="168859"/>
                </a:lnTo>
                <a:close/>
              </a:path>
              <a:path w="290195" h="680719">
                <a:moveTo>
                  <a:pt x="111175" y="286410"/>
                </a:moveTo>
                <a:lnTo>
                  <a:pt x="110985" y="286512"/>
                </a:lnTo>
                <a:lnTo>
                  <a:pt x="110896" y="286677"/>
                </a:lnTo>
                <a:lnTo>
                  <a:pt x="111061" y="286626"/>
                </a:lnTo>
                <a:lnTo>
                  <a:pt x="111175" y="286410"/>
                </a:lnTo>
                <a:close/>
              </a:path>
              <a:path w="290195" h="680719">
                <a:moveTo>
                  <a:pt x="112458" y="34074"/>
                </a:moveTo>
                <a:lnTo>
                  <a:pt x="107835" y="31216"/>
                </a:lnTo>
                <a:lnTo>
                  <a:pt x="103238" y="38773"/>
                </a:lnTo>
                <a:lnTo>
                  <a:pt x="99326" y="33096"/>
                </a:lnTo>
                <a:lnTo>
                  <a:pt x="98501" y="33477"/>
                </a:lnTo>
                <a:lnTo>
                  <a:pt x="97256" y="33718"/>
                </a:lnTo>
                <a:lnTo>
                  <a:pt x="96964" y="36042"/>
                </a:lnTo>
                <a:lnTo>
                  <a:pt x="96570" y="38138"/>
                </a:lnTo>
                <a:lnTo>
                  <a:pt x="98310" y="44107"/>
                </a:lnTo>
                <a:lnTo>
                  <a:pt x="99123" y="47447"/>
                </a:lnTo>
                <a:lnTo>
                  <a:pt x="92430" y="51460"/>
                </a:lnTo>
                <a:lnTo>
                  <a:pt x="91516" y="53987"/>
                </a:lnTo>
                <a:lnTo>
                  <a:pt x="91401" y="54330"/>
                </a:lnTo>
                <a:lnTo>
                  <a:pt x="91147" y="54698"/>
                </a:lnTo>
                <a:lnTo>
                  <a:pt x="91147" y="82626"/>
                </a:lnTo>
                <a:lnTo>
                  <a:pt x="87744" y="84899"/>
                </a:lnTo>
                <a:lnTo>
                  <a:pt x="81686" y="81597"/>
                </a:lnTo>
                <a:lnTo>
                  <a:pt x="82054" y="84137"/>
                </a:lnTo>
                <a:lnTo>
                  <a:pt x="82169" y="84899"/>
                </a:lnTo>
                <a:lnTo>
                  <a:pt x="82194" y="85305"/>
                </a:lnTo>
                <a:lnTo>
                  <a:pt x="82092" y="84899"/>
                </a:lnTo>
                <a:lnTo>
                  <a:pt x="80924" y="78193"/>
                </a:lnTo>
                <a:lnTo>
                  <a:pt x="80886" y="77927"/>
                </a:lnTo>
                <a:lnTo>
                  <a:pt x="91147" y="82626"/>
                </a:lnTo>
                <a:lnTo>
                  <a:pt x="91147" y="54698"/>
                </a:lnTo>
                <a:lnTo>
                  <a:pt x="89662" y="56819"/>
                </a:lnTo>
                <a:lnTo>
                  <a:pt x="85661" y="51041"/>
                </a:lnTo>
                <a:lnTo>
                  <a:pt x="84975" y="52082"/>
                </a:lnTo>
                <a:lnTo>
                  <a:pt x="84112" y="52819"/>
                </a:lnTo>
                <a:lnTo>
                  <a:pt x="84239" y="53263"/>
                </a:lnTo>
                <a:lnTo>
                  <a:pt x="85382" y="61239"/>
                </a:lnTo>
                <a:lnTo>
                  <a:pt x="85483" y="62001"/>
                </a:lnTo>
                <a:lnTo>
                  <a:pt x="83870" y="69761"/>
                </a:lnTo>
                <a:lnTo>
                  <a:pt x="79387" y="76479"/>
                </a:lnTo>
                <a:lnTo>
                  <a:pt x="72085" y="82118"/>
                </a:lnTo>
                <a:lnTo>
                  <a:pt x="71107" y="89420"/>
                </a:lnTo>
                <a:lnTo>
                  <a:pt x="82626" y="88074"/>
                </a:lnTo>
                <a:lnTo>
                  <a:pt x="81445" y="90817"/>
                </a:lnTo>
                <a:lnTo>
                  <a:pt x="79756" y="93522"/>
                </a:lnTo>
                <a:lnTo>
                  <a:pt x="81965" y="96443"/>
                </a:lnTo>
                <a:lnTo>
                  <a:pt x="85471" y="95491"/>
                </a:lnTo>
                <a:lnTo>
                  <a:pt x="89090" y="94805"/>
                </a:lnTo>
                <a:lnTo>
                  <a:pt x="93433" y="92938"/>
                </a:lnTo>
                <a:lnTo>
                  <a:pt x="94526" y="89789"/>
                </a:lnTo>
                <a:lnTo>
                  <a:pt x="91605" y="85636"/>
                </a:lnTo>
                <a:lnTo>
                  <a:pt x="92583" y="84899"/>
                </a:lnTo>
                <a:lnTo>
                  <a:pt x="93611" y="84137"/>
                </a:lnTo>
                <a:lnTo>
                  <a:pt x="99047" y="80556"/>
                </a:lnTo>
                <a:lnTo>
                  <a:pt x="100838" y="78193"/>
                </a:lnTo>
                <a:lnTo>
                  <a:pt x="100850" y="77927"/>
                </a:lnTo>
                <a:lnTo>
                  <a:pt x="101180" y="71132"/>
                </a:lnTo>
                <a:lnTo>
                  <a:pt x="102552" y="67170"/>
                </a:lnTo>
                <a:lnTo>
                  <a:pt x="110540" y="61239"/>
                </a:lnTo>
                <a:lnTo>
                  <a:pt x="110845" y="56819"/>
                </a:lnTo>
                <a:lnTo>
                  <a:pt x="110883" y="56413"/>
                </a:lnTo>
                <a:lnTo>
                  <a:pt x="110185" y="54724"/>
                </a:lnTo>
                <a:lnTo>
                  <a:pt x="108115" y="49682"/>
                </a:lnTo>
                <a:lnTo>
                  <a:pt x="105206" y="54724"/>
                </a:lnTo>
                <a:lnTo>
                  <a:pt x="102374" y="53987"/>
                </a:lnTo>
                <a:lnTo>
                  <a:pt x="100609" y="52273"/>
                </a:lnTo>
                <a:lnTo>
                  <a:pt x="105016" y="46583"/>
                </a:lnTo>
                <a:lnTo>
                  <a:pt x="108102" y="44107"/>
                </a:lnTo>
                <a:lnTo>
                  <a:pt x="110883" y="41402"/>
                </a:lnTo>
                <a:lnTo>
                  <a:pt x="111442" y="38773"/>
                </a:lnTo>
                <a:lnTo>
                  <a:pt x="112458" y="34074"/>
                </a:lnTo>
                <a:close/>
              </a:path>
              <a:path w="290195" h="680719">
                <a:moveTo>
                  <a:pt x="118795" y="234454"/>
                </a:moveTo>
                <a:lnTo>
                  <a:pt x="106768" y="231051"/>
                </a:lnTo>
                <a:lnTo>
                  <a:pt x="105295" y="238925"/>
                </a:lnTo>
                <a:lnTo>
                  <a:pt x="113245" y="235254"/>
                </a:lnTo>
                <a:lnTo>
                  <a:pt x="114287" y="240601"/>
                </a:lnTo>
                <a:lnTo>
                  <a:pt x="118795" y="234454"/>
                </a:lnTo>
                <a:close/>
              </a:path>
              <a:path w="290195" h="680719">
                <a:moveTo>
                  <a:pt x="120624" y="273545"/>
                </a:moveTo>
                <a:lnTo>
                  <a:pt x="118897" y="269011"/>
                </a:lnTo>
                <a:lnTo>
                  <a:pt x="114312" y="272910"/>
                </a:lnTo>
                <a:lnTo>
                  <a:pt x="108292" y="271360"/>
                </a:lnTo>
                <a:lnTo>
                  <a:pt x="104203" y="275361"/>
                </a:lnTo>
                <a:lnTo>
                  <a:pt x="94983" y="282333"/>
                </a:lnTo>
                <a:lnTo>
                  <a:pt x="93624" y="288061"/>
                </a:lnTo>
                <a:lnTo>
                  <a:pt x="86436" y="291236"/>
                </a:lnTo>
                <a:lnTo>
                  <a:pt x="84201" y="291947"/>
                </a:lnTo>
                <a:lnTo>
                  <a:pt x="81610" y="292925"/>
                </a:lnTo>
                <a:lnTo>
                  <a:pt x="85496" y="300875"/>
                </a:lnTo>
                <a:lnTo>
                  <a:pt x="89966" y="301358"/>
                </a:lnTo>
                <a:lnTo>
                  <a:pt x="89471" y="296646"/>
                </a:lnTo>
                <a:lnTo>
                  <a:pt x="90716" y="296062"/>
                </a:lnTo>
                <a:lnTo>
                  <a:pt x="101650" y="296786"/>
                </a:lnTo>
                <a:lnTo>
                  <a:pt x="98082" y="293903"/>
                </a:lnTo>
                <a:lnTo>
                  <a:pt x="110985" y="286499"/>
                </a:lnTo>
                <a:lnTo>
                  <a:pt x="113550" y="281698"/>
                </a:lnTo>
                <a:lnTo>
                  <a:pt x="115697" y="276580"/>
                </a:lnTo>
                <a:lnTo>
                  <a:pt x="120624" y="273545"/>
                </a:lnTo>
                <a:close/>
              </a:path>
              <a:path w="290195" h="680719">
                <a:moveTo>
                  <a:pt x="120865" y="273380"/>
                </a:moveTo>
                <a:lnTo>
                  <a:pt x="120713" y="273494"/>
                </a:lnTo>
                <a:lnTo>
                  <a:pt x="120865" y="273481"/>
                </a:lnTo>
                <a:close/>
              </a:path>
              <a:path w="290195" h="680719">
                <a:moveTo>
                  <a:pt x="122402" y="46837"/>
                </a:moveTo>
                <a:lnTo>
                  <a:pt x="118071" y="46101"/>
                </a:lnTo>
                <a:lnTo>
                  <a:pt x="116357" y="40360"/>
                </a:lnTo>
                <a:lnTo>
                  <a:pt x="111036" y="41414"/>
                </a:lnTo>
                <a:lnTo>
                  <a:pt x="113436" y="53708"/>
                </a:lnTo>
                <a:lnTo>
                  <a:pt x="119291" y="53441"/>
                </a:lnTo>
                <a:lnTo>
                  <a:pt x="122402" y="46837"/>
                </a:lnTo>
                <a:close/>
              </a:path>
              <a:path w="290195" h="680719">
                <a:moveTo>
                  <a:pt x="123571" y="201371"/>
                </a:moveTo>
                <a:lnTo>
                  <a:pt x="123088" y="200012"/>
                </a:lnTo>
                <a:lnTo>
                  <a:pt x="122643" y="198818"/>
                </a:lnTo>
                <a:lnTo>
                  <a:pt x="122110" y="197332"/>
                </a:lnTo>
                <a:lnTo>
                  <a:pt x="121094" y="197866"/>
                </a:lnTo>
                <a:lnTo>
                  <a:pt x="120015" y="198094"/>
                </a:lnTo>
                <a:lnTo>
                  <a:pt x="119900" y="198551"/>
                </a:lnTo>
                <a:lnTo>
                  <a:pt x="119456" y="200507"/>
                </a:lnTo>
                <a:lnTo>
                  <a:pt x="119291" y="202526"/>
                </a:lnTo>
                <a:lnTo>
                  <a:pt x="119011" y="204533"/>
                </a:lnTo>
                <a:lnTo>
                  <a:pt x="123571" y="201371"/>
                </a:lnTo>
                <a:close/>
              </a:path>
              <a:path w="290195" h="680719">
                <a:moveTo>
                  <a:pt x="123685" y="430834"/>
                </a:moveTo>
                <a:lnTo>
                  <a:pt x="122821" y="428599"/>
                </a:lnTo>
                <a:lnTo>
                  <a:pt x="121069" y="424078"/>
                </a:lnTo>
                <a:lnTo>
                  <a:pt x="110210" y="422427"/>
                </a:lnTo>
                <a:lnTo>
                  <a:pt x="110134" y="424078"/>
                </a:lnTo>
                <a:lnTo>
                  <a:pt x="110020" y="426377"/>
                </a:lnTo>
                <a:lnTo>
                  <a:pt x="109918" y="428599"/>
                </a:lnTo>
                <a:lnTo>
                  <a:pt x="96545" y="418134"/>
                </a:lnTo>
                <a:lnTo>
                  <a:pt x="93357" y="424078"/>
                </a:lnTo>
                <a:lnTo>
                  <a:pt x="93243" y="424421"/>
                </a:lnTo>
                <a:lnTo>
                  <a:pt x="92684" y="435381"/>
                </a:lnTo>
                <a:lnTo>
                  <a:pt x="99237" y="436397"/>
                </a:lnTo>
                <a:lnTo>
                  <a:pt x="102717" y="445350"/>
                </a:lnTo>
                <a:lnTo>
                  <a:pt x="112864" y="442506"/>
                </a:lnTo>
                <a:lnTo>
                  <a:pt x="110553" y="435838"/>
                </a:lnTo>
                <a:lnTo>
                  <a:pt x="123685" y="430834"/>
                </a:lnTo>
                <a:close/>
              </a:path>
              <a:path w="290195" h="680719">
                <a:moveTo>
                  <a:pt x="125018" y="305130"/>
                </a:moveTo>
                <a:lnTo>
                  <a:pt x="124853" y="305269"/>
                </a:lnTo>
                <a:lnTo>
                  <a:pt x="125018" y="305130"/>
                </a:lnTo>
                <a:close/>
              </a:path>
              <a:path w="290195" h="680719">
                <a:moveTo>
                  <a:pt x="126238" y="306603"/>
                </a:moveTo>
                <a:lnTo>
                  <a:pt x="125349" y="305993"/>
                </a:lnTo>
                <a:lnTo>
                  <a:pt x="124866" y="305371"/>
                </a:lnTo>
                <a:lnTo>
                  <a:pt x="124485" y="305981"/>
                </a:lnTo>
                <a:lnTo>
                  <a:pt x="124028" y="306578"/>
                </a:lnTo>
                <a:lnTo>
                  <a:pt x="123507" y="308622"/>
                </a:lnTo>
                <a:lnTo>
                  <a:pt x="123291" y="310057"/>
                </a:lnTo>
                <a:lnTo>
                  <a:pt x="123253" y="311467"/>
                </a:lnTo>
                <a:lnTo>
                  <a:pt x="123253" y="311658"/>
                </a:lnTo>
                <a:lnTo>
                  <a:pt x="124587" y="311886"/>
                </a:lnTo>
                <a:lnTo>
                  <a:pt x="125298" y="312102"/>
                </a:lnTo>
                <a:lnTo>
                  <a:pt x="125628" y="310464"/>
                </a:lnTo>
                <a:lnTo>
                  <a:pt x="126123" y="308825"/>
                </a:lnTo>
                <a:lnTo>
                  <a:pt x="126238" y="306603"/>
                </a:lnTo>
                <a:close/>
              </a:path>
              <a:path w="290195" h="680719">
                <a:moveTo>
                  <a:pt x="140004" y="262636"/>
                </a:moveTo>
                <a:lnTo>
                  <a:pt x="139560" y="261912"/>
                </a:lnTo>
                <a:lnTo>
                  <a:pt x="139128" y="260616"/>
                </a:lnTo>
                <a:lnTo>
                  <a:pt x="138658" y="260604"/>
                </a:lnTo>
                <a:lnTo>
                  <a:pt x="137807" y="260565"/>
                </a:lnTo>
                <a:lnTo>
                  <a:pt x="136944" y="261315"/>
                </a:lnTo>
                <a:lnTo>
                  <a:pt x="136080" y="261734"/>
                </a:lnTo>
                <a:lnTo>
                  <a:pt x="135763" y="262255"/>
                </a:lnTo>
                <a:lnTo>
                  <a:pt x="135432" y="262775"/>
                </a:lnTo>
                <a:lnTo>
                  <a:pt x="135115" y="263309"/>
                </a:lnTo>
                <a:lnTo>
                  <a:pt x="135864" y="263474"/>
                </a:lnTo>
                <a:lnTo>
                  <a:pt x="136664" y="263880"/>
                </a:lnTo>
                <a:lnTo>
                  <a:pt x="138290" y="263613"/>
                </a:lnTo>
                <a:lnTo>
                  <a:pt x="139128" y="263029"/>
                </a:lnTo>
                <a:lnTo>
                  <a:pt x="140004" y="262636"/>
                </a:lnTo>
                <a:close/>
              </a:path>
              <a:path w="290195" h="680719">
                <a:moveTo>
                  <a:pt x="142494" y="275551"/>
                </a:moveTo>
                <a:lnTo>
                  <a:pt x="142214" y="271145"/>
                </a:lnTo>
                <a:lnTo>
                  <a:pt x="134302" y="280746"/>
                </a:lnTo>
                <a:lnTo>
                  <a:pt x="126238" y="270954"/>
                </a:lnTo>
                <a:lnTo>
                  <a:pt x="120878" y="273481"/>
                </a:lnTo>
                <a:lnTo>
                  <a:pt x="120878" y="280212"/>
                </a:lnTo>
                <a:lnTo>
                  <a:pt x="128892" y="278130"/>
                </a:lnTo>
                <a:lnTo>
                  <a:pt x="126796" y="287858"/>
                </a:lnTo>
                <a:lnTo>
                  <a:pt x="124472" y="287680"/>
                </a:lnTo>
                <a:lnTo>
                  <a:pt x="121754" y="288264"/>
                </a:lnTo>
                <a:lnTo>
                  <a:pt x="117716" y="283184"/>
                </a:lnTo>
                <a:lnTo>
                  <a:pt x="114439" y="285851"/>
                </a:lnTo>
                <a:lnTo>
                  <a:pt x="111150" y="286600"/>
                </a:lnTo>
                <a:lnTo>
                  <a:pt x="110464" y="289941"/>
                </a:lnTo>
                <a:lnTo>
                  <a:pt x="111277" y="292696"/>
                </a:lnTo>
                <a:lnTo>
                  <a:pt x="114668" y="293992"/>
                </a:lnTo>
                <a:lnTo>
                  <a:pt x="105156" y="300977"/>
                </a:lnTo>
                <a:lnTo>
                  <a:pt x="102247" y="297840"/>
                </a:lnTo>
                <a:lnTo>
                  <a:pt x="102438" y="299885"/>
                </a:lnTo>
                <a:lnTo>
                  <a:pt x="103581" y="302729"/>
                </a:lnTo>
                <a:lnTo>
                  <a:pt x="98742" y="308444"/>
                </a:lnTo>
                <a:lnTo>
                  <a:pt x="100279" y="311962"/>
                </a:lnTo>
                <a:lnTo>
                  <a:pt x="104457" y="316306"/>
                </a:lnTo>
                <a:lnTo>
                  <a:pt x="104521" y="317550"/>
                </a:lnTo>
                <a:lnTo>
                  <a:pt x="104978" y="318858"/>
                </a:lnTo>
                <a:lnTo>
                  <a:pt x="113169" y="315849"/>
                </a:lnTo>
                <a:lnTo>
                  <a:pt x="109080" y="308457"/>
                </a:lnTo>
                <a:lnTo>
                  <a:pt x="111366" y="302564"/>
                </a:lnTo>
                <a:lnTo>
                  <a:pt x="124942" y="305104"/>
                </a:lnTo>
                <a:lnTo>
                  <a:pt x="126936" y="301688"/>
                </a:lnTo>
                <a:lnTo>
                  <a:pt x="124472" y="300786"/>
                </a:lnTo>
                <a:lnTo>
                  <a:pt x="123304" y="297078"/>
                </a:lnTo>
                <a:lnTo>
                  <a:pt x="125437" y="294576"/>
                </a:lnTo>
                <a:lnTo>
                  <a:pt x="127762" y="292163"/>
                </a:lnTo>
                <a:lnTo>
                  <a:pt x="125755" y="294652"/>
                </a:lnTo>
                <a:lnTo>
                  <a:pt x="126530" y="296240"/>
                </a:lnTo>
                <a:lnTo>
                  <a:pt x="130822" y="295656"/>
                </a:lnTo>
                <a:lnTo>
                  <a:pt x="131876" y="293573"/>
                </a:lnTo>
                <a:lnTo>
                  <a:pt x="132346" y="291084"/>
                </a:lnTo>
                <a:lnTo>
                  <a:pt x="128498" y="291846"/>
                </a:lnTo>
                <a:lnTo>
                  <a:pt x="131229" y="289509"/>
                </a:lnTo>
                <a:lnTo>
                  <a:pt x="133146" y="286080"/>
                </a:lnTo>
                <a:lnTo>
                  <a:pt x="138671" y="286105"/>
                </a:lnTo>
                <a:lnTo>
                  <a:pt x="140347" y="284264"/>
                </a:lnTo>
                <a:lnTo>
                  <a:pt x="141897" y="279336"/>
                </a:lnTo>
                <a:lnTo>
                  <a:pt x="142494" y="275551"/>
                </a:lnTo>
                <a:close/>
              </a:path>
              <a:path w="290195" h="680719">
                <a:moveTo>
                  <a:pt x="146786" y="189001"/>
                </a:moveTo>
                <a:lnTo>
                  <a:pt x="137680" y="183718"/>
                </a:lnTo>
                <a:lnTo>
                  <a:pt x="138277" y="183718"/>
                </a:lnTo>
                <a:lnTo>
                  <a:pt x="144703" y="177698"/>
                </a:lnTo>
                <a:lnTo>
                  <a:pt x="139903" y="175768"/>
                </a:lnTo>
                <a:lnTo>
                  <a:pt x="133896" y="178562"/>
                </a:lnTo>
                <a:lnTo>
                  <a:pt x="130213" y="183718"/>
                </a:lnTo>
                <a:lnTo>
                  <a:pt x="129870" y="184150"/>
                </a:lnTo>
                <a:lnTo>
                  <a:pt x="129743" y="184365"/>
                </a:lnTo>
                <a:lnTo>
                  <a:pt x="129019" y="186347"/>
                </a:lnTo>
                <a:lnTo>
                  <a:pt x="129057" y="186944"/>
                </a:lnTo>
                <a:lnTo>
                  <a:pt x="129349" y="188633"/>
                </a:lnTo>
                <a:lnTo>
                  <a:pt x="129451" y="189191"/>
                </a:lnTo>
                <a:lnTo>
                  <a:pt x="129552" y="189788"/>
                </a:lnTo>
                <a:lnTo>
                  <a:pt x="129641" y="190271"/>
                </a:lnTo>
                <a:lnTo>
                  <a:pt x="125095" y="189191"/>
                </a:lnTo>
                <a:lnTo>
                  <a:pt x="127635" y="186474"/>
                </a:lnTo>
                <a:lnTo>
                  <a:pt x="127762" y="186347"/>
                </a:lnTo>
                <a:lnTo>
                  <a:pt x="128447" y="185610"/>
                </a:lnTo>
                <a:lnTo>
                  <a:pt x="129806" y="184150"/>
                </a:lnTo>
                <a:lnTo>
                  <a:pt x="129806" y="183718"/>
                </a:lnTo>
                <a:lnTo>
                  <a:pt x="129120" y="179730"/>
                </a:lnTo>
                <a:lnTo>
                  <a:pt x="127533" y="178892"/>
                </a:lnTo>
                <a:lnTo>
                  <a:pt x="126250" y="185610"/>
                </a:lnTo>
                <a:lnTo>
                  <a:pt x="123583" y="183718"/>
                </a:lnTo>
                <a:lnTo>
                  <a:pt x="122034" y="181127"/>
                </a:lnTo>
                <a:lnTo>
                  <a:pt x="120180" y="177901"/>
                </a:lnTo>
                <a:lnTo>
                  <a:pt x="113398" y="181127"/>
                </a:lnTo>
                <a:lnTo>
                  <a:pt x="113957" y="183718"/>
                </a:lnTo>
                <a:lnTo>
                  <a:pt x="113982" y="184365"/>
                </a:lnTo>
                <a:lnTo>
                  <a:pt x="113779" y="185610"/>
                </a:lnTo>
                <a:lnTo>
                  <a:pt x="113652" y="186347"/>
                </a:lnTo>
                <a:lnTo>
                  <a:pt x="113550" y="186944"/>
                </a:lnTo>
                <a:lnTo>
                  <a:pt x="120281" y="186347"/>
                </a:lnTo>
                <a:lnTo>
                  <a:pt x="122440" y="188633"/>
                </a:lnTo>
                <a:lnTo>
                  <a:pt x="124472" y="189788"/>
                </a:lnTo>
                <a:lnTo>
                  <a:pt x="124307" y="191884"/>
                </a:lnTo>
                <a:lnTo>
                  <a:pt x="123609" y="194119"/>
                </a:lnTo>
                <a:lnTo>
                  <a:pt x="125539" y="202107"/>
                </a:lnTo>
                <a:lnTo>
                  <a:pt x="125666" y="202615"/>
                </a:lnTo>
                <a:lnTo>
                  <a:pt x="119011" y="204558"/>
                </a:lnTo>
                <a:lnTo>
                  <a:pt x="115887" y="197815"/>
                </a:lnTo>
                <a:lnTo>
                  <a:pt x="102425" y="202107"/>
                </a:lnTo>
                <a:lnTo>
                  <a:pt x="103073" y="205600"/>
                </a:lnTo>
                <a:lnTo>
                  <a:pt x="103162" y="206095"/>
                </a:lnTo>
                <a:lnTo>
                  <a:pt x="109245" y="207010"/>
                </a:lnTo>
                <a:lnTo>
                  <a:pt x="108102" y="211137"/>
                </a:lnTo>
                <a:lnTo>
                  <a:pt x="107975" y="211582"/>
                </a:lnTo>
                <a:lnTo>
                  <a:pt x="107861" y="212026"/>
                </a:lnTo>
                <a:lnTo>
                  <a:pt x="109118" y="216001"/>
                </a:lnTo>
                <a:lnTo>
                  <a:pt x="112026" y="225640"/>
                </a:lnTo>
                <a:lnTo>
                  <a:pt x="122199" y="219202"/>
                </a:lnTo>
                <a:lnTo>
                  <a:pt x="118300" y="210540"/>
                </a:lnTo>
                <a:lnTo>
                  <a:pt x="121716" y="205600"/>
                </a:lnTo>
                <a:lnTo>
                  <a:pt x="131470" y="205600"/>
                </a:lnTo>
                <a:lnTo>
                  <a:pt x="132511" y="210540"/>
                </a:lnTo>
                <a:lnTo>
                  <a:pt x="132638" y="211137"/>
                </a:lnTo>
                <a:lnTo>
                  <a:pt x="141236" y="211137"/>
                </a:lnTo>
                <a:lnTo>
                  <a:pt x="140677" y="207010"/>
                </a:lnTo>
                <a:lnTo>
                  <a:pt x="140550" y="206095"/>
                </a:lnTo>
                <a:lnTo>
                  <a:pt x="140487" y="205600"/>
                </a:lnTo>
                <a:lnTo>
                  <a:pt x="140347" y="204558"/>
                </a:lnTo>
                <a:lnTo>
                  <a:pt x="140309" y="204279"/>
                </a:lnTo>
                <a:lnTo>
                  <a:pt x="146354" y="203962"/>
                </a:lnTo>
                <a:lnTo>
                  <a:pt x="142862" y="201523"/>
                </a:lnTo>
                <a:lnTo>
                  <a:pt x="146392" y="190271"/>
                </a:lnTo>
                <a:lnTo>
                  <a:pt x="146723" y="189191"/>
                </a:lnTo>
                <a:lnTo>
                  <a:pt x="146786" y="189001"/>
                </a:lnTo>
                <a:close/>
              </a:path>
              <a:path w="290195" h="680719">
                <a:moveTo>
                  <a:pt x="151561" y="275056"/>
                </a:moveTo>
                <a:lnTo>
                  <a:pt x="148818" y="260680"/>
                </a:lnTo>
                <a:lnTo>
                  <a:pt x="147053" y="260972"/>
                </a:lnTo>
                <a:lnTo>
                  <a:pt x="145681" y="265277"/>
                </a:lnTo>
                <a:lnTo>
                  <a:pt x="143916" y="269392"/>
                </a:lnTo>
                <a:lnTo>
                  <a:pt x="147053" y="274129"/>
                </a:lnTo>
                <a:lnTo>
                  <a:pt x="148577" y="276428"/>
                </a:lnTo>
                <a:lnTo>
                  <a:pt x="149961" y="275488"/>
                </a:lnTo>
                <a:lnTo>
                  <a:pt x="151561" y="275056"/>
                </a:lnTo>
                <a:close/>
              </a:path>
              <a:path w="290195" h="680719">
                <a:moveTo>
                  <a:pt x="151866" y="249555"/>
                </a:moveTo>
                <a:lnTo>
                  <a:pt x="145999" y="247853"/>
                </a:lnTo>
                <a:lnTo>
                  <a:pt x="147955" y="254977"/>
                </a:lnTo>
                <a:lnTo>
                  <a:pt x="151866" y="249555"/>
                </a:lnTo>
                <a:close/>
              </a:path>
              <a:path w="290195" h="680719">
                <a:moveTo>
                  <a:pt x="158965" y="674370"/>
                </a:moveTo>
                <a:lnTo>
                  <a:pt x="157124" y="673100"/>
                </a:lnTo>
                <a:lnTo>
                  <a:pt x="155727" y="671347"/>
                </a:lnTo>
                <a:lnTo>
                  <a:pt x="154216" y="671245"/>
                </a:lnTo>
                <a:lnTo>
                  <a:pt x="152044" y="671106"/>
                </a:lnTo>
                <a:lnTo>
                  <a:pt x="148958" y="671461"/>
                </a:lnTo>
                <a:lnTo>
                  <a:pt x="145808" y="675132"/>
                </a:lnTo>
                <a:lnTo>
                  <a:pt x="148018" y="677265"/>
                </a:lnTo>
                <a:lnTo>
                  <a:pt x="152400" y="680631"/>
                </a:lnTo>
                <a:lnTo>
                  <a:pt x="154508" y="680262"/>
                </a:lnTo>
                <a:lnTo>
                  <a:pt x="157137" y="676960"/>
                </a:lnTo>
                <a:lnTo>
                  <a:pt x="157861" y="675894"/>
                </a:lnTo>
                <a:lnTo>
                  <a:pt x="158965" y="674370"/>
                </a:lnTo>
                <a:close/>
              </a:path>
              <a:path w="290195" h="680719">
                <a:moveTo>
                  <a:pt x="168148" y="281139"/>
                </a:moveTo>
                <a:lnTo>
                  <a:pt x="166331" y="279565"/>
                </a:lnTo>
                <a:lnTo>
                  <a:pt x="163855" y="277863"/>
                </a:lnTo>
                <a:lnTo>
                  <a:pt x="159880" y="279565"/>
                </a:lnTo>
                <a:lnTo>
                  <a:pt x="158864" y="278472"/>
                </a:lnTo>
                <a:lnTo>
                  <a:pt x="157797" y="276428"/>
                </a:lnTo>
                <a:lnTo>
                  <a:pt x="161645" y="272910"/>
                </a:lnTo>
                <a:lnTo>
                  <a:pt x="161848" y="272719"/>
                </a:lnTo>
                <a:lnTo>
                  <a:pt x="157568" y="272910"/>
                </a:lnTo>
                <a:lnTo>
                  <a:pt x="154076" y="271449"/>
                </a:lnTo>
                <a:lnTo>
                  <a:pt x="153250" y="272719"/>
                </a:lnTo>
                <a:lnTo>
                  <a:pt x="151663" y="275209"/>
                </a:lnTo>
                <a:lnTo>
                  <a:pt x="151079" y="277241"/>
                </a:lnTo>
                <a:lnTo>
                  <a:pt x="149606" y="282003"/>
                </a:lnTo>
                <a:lnTo>
                  <a:pt x="150863" y="283476"/>
                </a:lnTo>
                <a:lnTo>
                  <a:pt x="154190" y="283476"/>
                </a:lnTo>
                <a:lnTo>
                  <a:pt x="151409" y="290283"/>
                </a:lnTo>
                <a:lnTo>
                  <a:pt x="151193" y="289318"/>
                </a:lnTo>
                <a:lnTo>
                  <a:pt x="145732" y="284137"/>
                </a:lnTo>
                <a:lnTo>
                  <a:pt x="142811" y="287451"/>
                </a:lnTo>
                <a:lnTo>
                  <a:pt x="139801" y="288925"/>
                </a:lnTo>
                <a:lnTo>
                  <a:pt x="149720" y="295592"/>
                </a:lnTo>
                <a:lnTo>
                  <a:pt x="151752" y="292455"/>
                </a:lnTo>
                <a:lnTo>
                  <a:pt x="153238" y="293382"/>
                </a:lnTo>
                <a:lnTo>
                  <a:pt x="158496" y="292150"/>
                </a:lnTo>
                <a:lnTo>
                  <a:pt x="158496" y="295236"/>
                </a:lnTo>
                <a:lnTo>
                  <a:pt x="160794" y="296316"/>
                </a:lnTo>
                <a:lnTo>
                  <a:pt x="163588" y="294030"/>
                </a:lnTo>
                <a:lnTo>
                  <a:pt x="163042" y="292150"/>
                </a:lnTo>
                <a:lnTo>
                  <a:pt x="162509" y="290347"/>
                </a:lnTo>
                <a:lnTo>
                  <a:pt x="161239" y="289471"/>
                </a:lnTo>
                <a:lnTo>
                  <a:pt x="160159" y="287235"/>
                </a:lnTo>
                <a:lnTo>
                  <a:pt x="160020" y="285965"/>
                </a:lnTo>
                <a:lnTo>
                  <a:pt x="159613" y="284429"/>
                </a:lnTo>
                <a:lnTo>
                  <a:pt x="159499" y="284022"/>
                </a:lnTo>
                <a:lnTo>
                  <a:pt x="166776" y="284429"/>
                </a:lnTo>
                <a:lnTo>
                  <a:pt x="166903" y="284022"/>
                </a:lnTo>
                <a:lnTo>
                  <a:pt x="167081" y="283476"/>
                </a:lnTo>
                <a:lnTo>
                  <a:pt x="167195" y="283095"/>
                </a:lnTo>
                <a:lnTo>
                  <a:pt x="168148" y="281139"/>
                </a:lnTo>
                <a:close/>
              </a:path>
              <a:path w="290195" h="680719">
                <a:moveTo>
                  <a:pt x="171894" y="285305"/>
                </a:moveTo>
                <a:lnTo>
                  <a:pt x="168262" y="285991"/>
                </a:lnTo>
                <a:lnTo>
                  <a:pt x="166789" y="284683"/>
                </a:lnTo>
                <a:lnTo>
                  <a:pt x="164058" y="288632"/>
                </a:lnTo>
                <a:lnTo>
                  <a:pt x="170548" y="289928"/>
                </a:lnTo>
                <a:lnTo>
                  <a:pt x="171894" y="285305"/>
                </a:lnTo>
                <a:close/>
              </a:path>
              <a:path w="290195" h="680719">
                <a:moveTo>
                  <a:pt x="287934" y="367969"/>
                </a:moveTo>
                <a:lnTo>
                  <a:pt x="286181" y="366941"/>
                </a:lnTo>
                <a:lnTo>
                  <a:pt x="285280" y="366153"/>
                </a:lnTo>
                <a:lnTo>
                  <a:pt x="284035" y="367601"/>
                </a:lnTo>
                <a:lnTo>
                  <a:pt x="282625" y="368947"/>
                </a:lnTo>
                <a:lnTo>
                  <a:pt x="281686" y="370573"/>
                </a:lnTo>
                <a:lnTo>
                  <a:pt x="281508" y="370878"/>
                </a:lnTo>
                <a:lnTo>
                  <a:pt x="283171" y="372249"/>
                </a:lnTo>
                <a:lnTo>
                  <a:pt x="284886" y="374116"/>
                </a:lnTo>
                <a:lnTo>
                  <a:pt x="286194" y="371741"/>
                </a:lnTo>
                <a:lnTo>
                  <a:pt x="287337" y="370205"/>
                </a:lnTo>
                <a:lnTo>
                  <a:pt x="287807" y="368477"/>
                </a:lnTo>
                <a:lnTo>
                  <a:pt x="287934" y="367969"/>
                </a:lnTo>
                <a:close/>
              </a:path>
              <a:path w="290195" h="680719">
                <a:moveTo>
                  <a:pt x="290093" y="356006"/>
                </a:moveTo>
                <a:lnTo>
                  <a:pt x="290068" y="355041"/>
                </a:lnTo>
                <a:lnTo>
                  <a:pt x="289966" y="354482"/>
                </a:lnTo>
                <a:lnTo>
                  <a:pt x="289890" y="353860"/>
                </a:lnTo>
                <a:lnTo>
                  <a:pt x="289521" y="353555"/>
                </a:lnTo>
                <a:lnTo>
                  <a:pt x="289890" y="351942"/>
                </a:lnTo>
                <a:lnTo>
                  <a:pt x="284492" y="354266"/>
                </a:lnTo>
                <a:lnTo>
                  <a:pt x="282409" y="357835"/>
                </a:lnTo>
                <a:lnTo>
                  <a:pt x="281216" y="362839"/>
                </a:lnTo>
                <a:lnTo>
                  <a:pt x="288188" y="359333"/>
                </a:lnTo>
                <a:lnTo>
                  <a:pt x="288759" y="356844"/>
                </a:lnTo>
                <a:lnTo>
                  <a:pt x="289750" y="356768"/>
                </a:lnTo>
                <a:lnTo>
                  <a:pt x="290093" y="356006"/>
                </a:lnTo>
                <a:close/>
              </a:path>
            </a:pathLst>
          </a:custGeom>
          <a:solidFill>
            <a:srgbClr val="2277BD"/>
          </a:solidFill>
        </p:spPr>
        <p:txBody>
          <a:bodyPr wrap="square" lIns="0" tIns="0" rIns="0" bIns="0" rtlCol="0"/>
          <a:lstStyle/>
          <a:p>
            <a:endParaRPr/>
          </a:p>
        </p:txBody>
      </p:sp>
      <p:sp>
        <p:nvSpPr>
          <p:cNvPr id="346" name="bg object 346"/>
          <p:cNvSpPr/>
          <p:nvPr/>
        </p:nvSpPr>
        <p:spPr>
          <a:xfrm>
            <a:off x="9556369" y="1757984"/>
            <a:ext cx="305435" cy="972819"/>
          </a:xfrm>
          <a:custGeom>
            <a:avLst/>
            <a:gdLst/>
            <a:ahLst/>
            <a:cxnLst/>
            <a:rect l="l" t="t" r="r" b="b"/>
            <a:pathLst>
              <a:path w="305434" h="972819">
                <a:moveTo>
                  <a:pt x="444" y="815238"/>
                </a:moveTo>
                <a:lnTo>
                  <a:pt x="279" y="814882"/>
                </a:lnTo>
                <a:lnTo>
                  <a:pt x="0" y="814451"/>
                </a:lnTo>
                <a:lnTo>
                  <a:pt x="0" y="816368"/>
                </a:lnTo>
                <a:lnTo>
                  <a:pt x="203" y="816114"/>
                </a:lnTo>
                <a:lnTo>
                  <a:pt x="355" y="815848"/>
                </a:lnTo>
                <a:lnTo>
                  <a:pt x="393" y="815568"/>
                </a:lnTo>
                <a:lnTo>
                  <a:pt x="444" y="815238"/>
                </a:lnTo>
                <a:close/>
              </a:path>
              <a:path w="305434" h="972819">
                <a:moveTo>
                  <a:pt x="2362" y="864781"/>
                </a:moveTo>
                <a:lnTo>
                  <a:pt x="0" y="863701"/>
                </a:lnTo>
                <a:lnTo>
                  <a:pt x="0" y="869505"/>
                </a:lnTo>
                <a:lnTo>
                  <a:pt x="749" y="868006"/>
                </a:lnTo>
                <a:lnTo>
                  <a:pt x="2006" y="866597"/>
                </a:lnTo>
                <a:lnTo>
                  <a:pt x="2362" y="864781"/>
                </a:lnTo>
                <a:close/>
              </a:path>
              <a:path w="305434" h="972819">
                <a:moveTo>
                  <a:pt x="10528" y="761377"/>
                </a:moveTo>
                <a:lnTo>
                  <a:pt x="9690" y="760539"/>
                </a:lnTo>
                <a:lnTo>
                  <a:pt x="8877" y="759079"/>
                </a:lnTo>
                <a:lnTo>
                  <a:pt x="7086" y="758977"/>
                </a:lnTo>
                <a:lnTo>
                  <a:pt x="6096" y="760323"/>
                </a:lnTo>
                <a:lnTo>
                  <a:pt x="3251" y="762508"/>
                </a:lnTo>
                <a:lnTo>
                  <a:pt x="5232" y="763333"/>
                </a:lnTo>
                <a:lnTo>
                  <a:pt x="6578" y="764413"/>
                </a:lnTo>
                <a:lnTo>
                  <a:pt x="7543" y="764146"/>
                </a:lnTo>
                <a:lnTo>
                  <a:pt x="8712" y="763828"/>
                </a:lnTo>
                <a:lnTo>
                  <a:pt x="9550" y="762355"/>
                </a:lnTo>
                <a:lnTo>
                  <a:pt x="10528" y="761377"/>
                </a:lnTo>
                <a:close/>
              </a:path>
              <a:path w="305434" h="972819">
                <a:moveTo>
                  <a:pt x="12738" y="879652"/>
                </a:moveTo>
                <a:lnTo>
                  <a:pt x="11874" y="877900"/>
                </a:lnTo>
                <a:lnTo>
                  <a:pt x="8496" y="876820"/>
                </a:lnTo>
                <a:lnTo>
                  <a:pt x="7975" y="876198"/>
                </a:lnTo>
                <a:lnTo>
                  <a:pt x="7035" y="875512"/>
                </a:lnTo>
                <a:lnTo>
                  <a:pt x="10744" y="869099"/>
                </a:lnTo>
                <a:lnTo>
                  <a:pt x="9105" y="869099"/>
                </a:lnTo>
                <a:lnTo>
                  <a:pt x="8140" y="868807"/>
                </a:lnTo>
                <a:lnTo>
                  <a:pt x="5461" y="870953"/>
                </a:lnTo>
                <a:lnTo>
                  <a:pt x="3365" y="872921"/>
                </a:lnTo>
                <a:lnTo>
                  <a:pt x="889" y="875131"/>
                </a:lnTo>
                <a:lnTo>
                  <a:pt x="508" y="874649"/>
                </a:lnTo>
                <a:lnTo>
                  <a:pt x="228" y="874204"/>
                </a:lnTo>
                <a:lnTo>
                  <a:pt x="0" y="873785"/>
                </a:lnTo>
                <a:lnTo>
                  <a:pt x="0" y="882116"/>
                </a:lnTo>
                <a:lnTo>
                  <a:pt x="1206" y="881824"/>
                </a:lnTo>
                <a:lnTo>
                  <a:pt x="2387" y="881443"/>
                </a:lnTo>
                <a:lnTo>
                  <a:pt x="4584" y="881418"/>
                </a:lnTo>
                <a:lnTo>
                  <a:pt x="6261" y="880884"/>
                </a:lnTo>
                <a:lnTo>
                  <a:pt x="6553" y="881329"/>
                </a:lnTo>
                <a:lnTo>
                  <a:pt x="7962" y="883424"/>
                </a:lnTo>
                <a:lnTo>
                  <a:pt x="9575" y="883881"/>
                </a:lnTo>
                <a:lnTo>
                  <a:pt x="12738" y="879652"/>
                </a:lnTo>
                <a:close/>
              </a:path>
              <a:path w="305434" h="972819">
                <a:moveTo>
                  <a:pt x="19862" y="948486"/>
                </a:moveTo>
                <a:lnTo>
                  <a:pt x="17970" y="943190"/>
                </a:lnTo>
                <a:lnTo>
                  <a:pt x="14224" y="948639"/>
                </a:lnTo>
                <a:lnTo>
                  <a:pt x="14541" y="948944"/>
                </a:lnTo>
                <a:lnTo>
                  <a:pt x="14922" y="949540"/>
                </a:lnTo>
                <a:lnTo>
                  <a:pt x="17564" y="949058"/>
                </a:lnTo>
                <a:lnTo>
                  <a:pt x="19862" y="948486"/>
                </a:lnTo>
                <a:close/>
              </a:path>
              <a:path w="305434" h="972819">
                <a:moveTo>
                  <a:pt x="22275" y="841933"/>
                </a:moveTo>
                <a:lnTo>
                  <a:pt x="21272" y="841552"/>
                </a:lnTo>
                <a:lnTo>
                  <a:pt x="20294" y="841273"/>
                </a:lnTo>
                <a:lnTo>
                  <a:pt x="19316" y="840981"/>
                </a:lnTo>
                <a:lnTo>
                  <a:pt x="18935" y="842137"/>
                </a:lnTo>
                <a:lnTo>
                  <a:pt x="21907" y="843203"/>
                </a:lnTo>
                <a:lnTo>
                  <a:pt x="22021" y="842759"/>
                </a:lnTo>
                <a:lnTo>
                  <a:pt x="22275" y="841933"/>
                </a:lnTo>
                <a:close/>
              </a:path>
              <a:path w="305434" h="972819">
                <a:moveTo>
                  <a:pt x="22377" y="901204"/>
                </a:moveTo>
                <a:lnTo>
                  <a:pt x="21551" y="889533"/>
                </a:lnTo>
                <a:lnTo>
                  <a:pt x="15570" y="887907"/>
                </a:lnTo>
                <a:lnTo>
                  <a:pt x="12255" y="896086"/>
                </a:lnTo>
                <a:lnTo>
                  <a:pt x="5232" y="890828"/>
                </a:lnTo>
                <a:lnTo>
                  <a:pt x="6108" y="893902"/>
                </a:lnTo>
                <a:lnTo>
                  <a:pt x="6159" y="896061"/>
                </a:lnTo>
                <a:lnTo>
                  <a:pt x="11506" y="898055"/>
                </a:lnTo>
                <a:lnTo>
                  <a:pt x="16281" y="899350"/>
                </a:lnTo>
                <a:lnTo>
                  <a:pt x="22377" y="901204"/>
                </a:lnTo>
                <a:close/>
              </a:path>
              <a:path w="305434" h="972819">
                <a:moveTo>
                  <a:pt x="28498" y="955573"/>
                </a:moveTo>
                <a:lnTo>
                  <a:pt x="25844" y="953604"/>
                </a:lnTo>
                <a:lnTo>
                  <a:pt x="21958" y="955090"/>
                </a:lnTo>
                <a:lnTo>
                  <a:pt x="17868" y="956652"/>
                </a:lnTo>
                <a:lnTo>
                  <a:pt x="14224" y="958875"/>
                </a:lnTo>
                <a:lnTo>
                  <a:pt x="12052" y="962926"/>
                </a:lnTo>
                <a:lnTo>
                  <a:pt x="13106" y="960081"/>
                </a:lnTo>
                <a:lnTo>
                  <a:pt x="11836" y="959053"/>
                </a:lnTo>
                <a:lnTo>
                  <a:pt x="9385" y="958900"/>
                </a:lnTo>
                <a:lnTo>
                  <a:pt x="8813" y="961491"/>
                </a:lnTo>
                <a:lnTo>
                  <a:pt x="8178" y="963739"/>
                </a:lnTo>
                <a:lnTo>
                  <a:pt x="7632" y="967778"/>
                </a:lnTo>
                <a:lnTo>
                  <a:pt x="7645" y="969619"/>
                </a:lnTo>
                <a:lnTo>
                  <a:pt x="8026" y="971727"/>
                </a:lnTo>
                <a:lnTo>
                  <a:pt x="10477" y="972235"/>
                </a:lnTo>
                <a:lnTo>
                  <a:pt x="11684" y="970318"/>
                </a:lnTo>
                <a:lnTo>
                  <a:pt x="12547" y="968514"/>
                </a:lnTo>
                <a:lnTo>
                  <a:pt x="13309" y="965733"/>
                </a:lnTo>
                <a:lnTo>
                  <a:pt x="12661" y="964577"/>
                </a:lnTo>
                <a:lnTo>
                  <a:pt x="12407" y="963523"/>
                </a:lnTo>
                <a:lnTo>
                  <a:pt x="13766" y="964120"/>
                </a:lnTo>
                <a:lnTo>
                  <a:pt x="15151" y="965288"/>
                </a:lnTo>
                <a:lnTo>
                  <a:pt x="19583" y="964984"/>
                </a:lnTo>
                <a:lnTo>
                  <a:pt x="22682" y="964171"/>
                </a:lnTo>
                <a:lnTo>
                  <a:pt x="26301" y="963510"/>
                </a:lnTo>
                <a:lnTo>
                  <a:pt x="26758" y="962482"/>
                </a:lnTo>
                <a:lnTo>
                  <a:pt x="27736" y="961097"/>
                </a:lnTo>
                <a:lnTo>
                  <a:pt x="28498" y="955573"/>
                </a:lnTo>
                <a:close/>
              </a:path>
              <a:path w="305434" h="972819">
                <a:moveTo>
                  <a:pt x="45377" y="725678"/>
                </a:moveTo>
                <a:lnTo>
                  <a:pt x="40817" y="719963"/>
                </a:lnTo>
                <a:lnTo>
                  <a:pt x="43053" y="717257"/>
                </a:lnTo>
                <a:lnTo>
                  <a:pt x="44500" y="714756"/>
                </a:lnTo>
                <a:lnTo>
                  <a:pt x="36804" y="712114"/>
                </a:lnTo>
                <a:lnTo>
                  <a:pt x="37261" y="717473"/>
                </a:lnTo>
                <a:lnTo>
                  <a:pt x="36855" y="721207"/>
                </a:lnTo>
                <a:lnTo>
                  <a:pt x="27660" y="719836"/>
                </a:lnTo>
                <a:lnTo>
                  <a:pt x="25450" y="723823"/>
                </a:lnTo>
                <a:lnTo>
                  <a:pt x="28003" y="728383"/>
                </a:lnTo>
                <a:lnTo>
                  <a:pt x="29692" y="730910"/>
                </a:lnTo>
                <a:lnTo>
                  <a:pt x="33020" y="728345"/>
                </a:lnTo>
                <a:lnTo>
                  <a:pt x="33604" y="727900"/>
                </a:lnTo>
                <a:lnTo>
                  <a:pt x="34378" y="727684"/>
                </a:lnTo>
                <a:lnTo>
                  <a:pt x="35115" y="727341"/>
                </a:lnTo>
                <a:lnTo>
                  <a:pt x="38430" y="733691"/>
                </a:lnTo>
                <a:lnTo>
                  <a:pt x="40055" y="733348"/>
                </a:lnTo>
                <a:lnTo>
                  <a:pt x="39878" y="729043"/>
                </a:lnTo>
                <a:lnTo>
                  <a:pt x="45377" y="725678"/>
                </a:lnTo>
                <a:close/>
              </a:path>
              <a:path w="305434" h="972819">
                <a:moveTo>
                  <a:pt x="80352" y="713892"/>
                </a:moveTo>
                <a:lnTo>
                  <a:pt x="80149" y="711644"/>
                </a:lnTo>
                <a:lnTo>
                  <a:pt x="78562" y="710158"/>
                </a:lnTo>
                <a:lnTo>
                  <a:pt x="76073" y="710133"/>
                </a:lnTo>
                <a:lnTo>
                  <a:pt x="73279" y="712470"/>
                </a:lnTo>
                <a:lnTo>
                  <a:pt x="71869" y="714730"/>
                </a:lnTo>
                <a:lnTo>
                  <a:pt x="69824" y="717245"/>
                </a:lnTo>
                <a:lnTo>
                  <a:pt x="74218" y="718629"/>
                </a:lnTo>
                <a:lnTo>
                  <a:pt x="78701" y="717689"/>
                </a:lnTo>
                <a:lnTo>
                  <a:pt x="79844" y="715060"/>
                </a:lnTo>
                <a:lnTo>
                  <a:pt x="80352" y="713892"/>
                </a:lnTo>
                <a:close/>
              </a:path>
              <a:path w="305434" h="972819">
                <a:moveTo>
                  <a:pt x="80391" y="645718"/>
                </a:moveTo>
                <a:lnTo>
                  <a:pt x="76796" y="643420"/>
                </a:lnTo>
                <a:lnTo>
                  <a:pt x="74879" y="643064"/>
                </a:lnTo>
                <a:lnTo>
                  <a:pt x="73583" y="647585"/>
                </a:lnTo>
                <a:lnTo>
                  <a:pt x="75412" y="647420"/>
                </a:lnTo>
                <a:lnTo>
                  <a:pt x="76365" y="647484"/>
                </a:lnTo>
                <a:lnTo>
                  <a:pt x="78206" y="646925"/>
                </a:lnTo>
                <a:lnTo>
                  <a:pt x="79082" y="646353"/>
                </a:lnTo>
                <a:lnTo>
                  <a:pt x="80391" y="645718"/>
                </a:lnTo>
                <a:close/>
              </a:path>
              <a:path w="305434" h="972819">
                <a:moveTo>
                  <a:pt x="82918" y="681367"/>
                </a:moveTo>
                <a:lnTo>
                  <a:pt x="80467" y="680389"/>
                </a:lnTo>
                <a:lnTo>
                  <a:pt x="78879" y="679399"/>
                </a:lnTo>
                <a:lnTo>
                  <a:pt x="76200" y="679132"/>
                </a:lnTo>
                <a:lnTo>
                  <a:pt x="74777" y="680097"/>
                </a:lnTo>
                <a:lnTo>
                  <a:pt x="74091" y="680999"/>
                </a:lnTo>
                <a:lnTo>
                  <a:pt x="73685" y="681532"/>
                </a:lnTo>
                <a:lnTo>
                  <a:pt x="74041" y="683183"/>
                </a:lnTo>
                <a:lnTo>
                  <a:pt x="75196" y="684390"/>
                </a:lnTo>
                <a:lnTo>
                  <a:pt x="76644" y="684720"/>
                </a:lnTo>
                <a:lnTo>
                  <a:pt x="79121" y="683806"/>
                </a:lnTo>
                <a:lnTo>
                  <a:pt x="80632" y="682688"/>
                </a:lnTo>
                <a:lnTo>
                  <a:pt x="82918" y="681367"/>
                </a:lnTo>
                <a:close/>
              </a:path>
              <a:path w="305434" h="972819">
                <a:moveTo>
                  <a:pt x="83019" y="668489"/>
                </a:moveTo>
                <a:lnTo>
                  <a:pt x="83007" y="665060"/>
                </a:lnTo>
                <a:lnTo>
                  <a:pt x="81927" y="662927"/>
                </a:lnTo>
                <a:lnTo>
                  <a:pt x="76136" y="664819"/>
                </a:lnTo>
                <a:lnTo>
                  <a:pt x="79705" y="668642"/>
                </a:lnTo>
                <a:lnTo>
                  <a:pt x="81203" y="670229"/>
                </a:lnTo>
                <a:lnTo>
                  <a:pt x="82410" y="669061"/>
                </a:lnTo>
                <a:lnTo>
                  <a:pt x="83019" y="668489"/>
                </a:lnTo>
                <a:close/>
              </a:path>
              <a:path w="305434" h="972819">
                <a:moveTo>
                  <a:pt x="88734" y="750290"/>
                </a:moveTo>
                <a:lnTo>
                  <a:pt x="88671" y="750023"/>
                </a:lnTo>
                <a:lnTo>
                  <a:pt x="88430" y="750265"/>
                </a:lnTo>
                <a:lnTo>
                  <a:pt x="88734" y="750290"/>
                </a:lnTo>
                <a:close/>
              </a:path>
              <a:path w="305434" h="972819">
                <a:moveTo>
                  <a:pt x="91351" y="741070"/>
                </a:moveTo>
                <a:lnTo>
                  <a:pt x="79451" y="731062"/>
                </a:lnTo>
                <a:lnTo>
                  <a:pt x="76403" y="730059"/>
                </a:lnTo>
                <a:lnTo>
                  <a:pt x="72605" y="735177"/>
                </a:lnTo>
                <a:lnTo>
                  <a:pt x="67360" y="739381"/>
                </a:lnTo>
                <a:lnTo>
                  <a:pt x="65405" y="747217"/>
                </a:lnTo>
                <a:lnTo>
                  <a:pt x="72186" y="746252"/>
                </a:lnTo>
                <a:lnTo>
                  <a:pt x="82270" y="755713"/>
                </a:lnTo>
                <a:lnTo>
                  <a:pt x="82600" y="755751"/>
                </a:lnTo>
                <a:lnTo>
                  <a:pt x="88430" y="750252"/>
                </a:lnTo>
                <a:lnTo>
                  <a:pt x="88963" y="748550"/>
                </a:lnTo>
                <a:lnTo>
                  <a:pt x="89585" y="746874"/>
                </a:lnTo>
                <a:lnTo>
                  <a:pt x="90373" y="743394"/>
                </a:lnTo>
                <a:lnTo>
                  <a:pt x="91351" y="741070"/>
                </a:lnTo>
                <a:close/>
              </a:path>
              <a:path w="305434" h="972819">
                <a:moveTo>
                  <a:pt x="91376" y="728967"/>
                </a:moveTo>
                <a:lnTo>
                  <a:pt x="89649" y="724877"/>
                </a:lnTo>
                <a:lnTo>
                  <a:pt x="88836" y="725297"/>
                </a:lnTo>
                <a:lnTo>
                  <a:pt x="88011" y="725703"/>
                </a:lnTo>
                <a:lnTo>
                  <a:pt x="87198" y="726122"/>
                </a:lnTo>
                <a:lnTo>
                  <a:pt x="88696" y="728662"/>
                </a:lnTo>
                <a:lnTo>
                  <a:pt x="89458" y="729932"/>
                </a:lnTo>
                <a:lnTo>
                  <a:pt x="90741" y="729297"/>
                </a:lnTo>
                <a:lnTo>
                  <a:pt x="91376" y="728967"/>
                </a:lnTo>
                <a:close/>
              </a:path>
              <a:path w="305434" h="972819">
                <a:moveTo>
                  <a:pt x="93649" y="750379"/>
                </a:moveTo>
                <a:lnTo>
                  <a:pt x="91274" y="750214"/>
                </a:lnTo>
                <a:lnTo>
                  <a:pt x="88734" y="750277"/>
                </a:lnTo>
                <a:lnTo>
                  <a:pt x="89192" y="752678"/>
                </a:lnTo>
                <a:lnTo>
                  <a:pt x="90246" y="754430"/>
                </a:lnTo>
                <a:lnTo>
                  <a:pt x="93395" y="754278"/>
                </a:lnTo>
                <a:lnTo>
                  <a:pt x="93649" y="750379"/>
                </a:lnTo>
                <a:close/>
              </a:path>
              <a:path w="305434" h="972819">
                <a:moveTo>
                  <a:pt x="101358" y="687298"/>
                </a:moveTo>
                <a:lnTo>
                  <a:pt x="94792" y="682790"/>
                </a:lnTo>
                <a:lnTo>
                  <a:pt x="96266" y="681710"/>
                </a:lnTo>
                <a:lnTo>
                  <a:pt x="98209" y="680961"/>
                </a:lnTo>
                <a:lnTo>
                  <a:pt x="99529" y="678141"/>
                </a:lnTo>
                <a:lnTo>
                  <a:pt x="98755" y="673912"/>
                </a:lnTo>
                <a:lnTo>
                  <a:pt x="96304" y="673354"/>
                </a:lnTo>
                <a:lnTo>
                  <a:pt x="95288" y="674966"/>
                </a:lnTo>
                <a:lnTo>
                  <a:pt x="94830" y="676554"/>
                </a:lnTo>
                <a:lnTo>
                  <a:pt x="94145" y="678281"/>
                </a:lnTo>
                <a:lnTo>
                  <a:pt x="92748" y="678053"/>
                </a:lnTo>
                <a:lnTo>
                  <a:pt x="89814" y="676884"/>
                </a:lnTo>
                <a:lnTo>
                  <a:pt x="87718" y="679323"/>
                </a:lnTo>
                <a:lnTo>
                  <a:pt x="87439" y="681990"/>
                </a:lnTo>
                <a:lnTo>
                  <a:pt x="86360" y="685215"/>
                </a:lnTo>
                <a:lnTo>
                  <a:pt x="82550" y="686523"/>
                </a:lnTo>
                <a:lnTo>
                  <a:pt x="77711" y="686396"/>
                </a:lnTo>
                <a:lnTo>
                  <a:pt x="72859" y="687425"/>
                </a:lnTo>
                <a:lnTo>
                  <a:pt x="69024" y="692200"/>
                </a:lnTo>
                <a:lnTo>
                  <a:pt x="75082" y="691565"/>
                </a:lnTo>
                <a:lnTo>
                  <a:pt x="80949" y="698703"/>
                </a:lnTo>
                <a:lnTo>
                  <a:pt x="86042" y="695121"/>
                </a:lnTo>
                <a:lnTo>
                  <a:pt x="93992" y="695960"/>
                </a:lnTo>
                <a:lnTo>
                  <a:pt x="95478" y="687298"/>
                </a:lnTo>
                <a:lnTo>
                  <a:pt x="101358" y="687298"/>
                </a:lnTo>
                <a:close/>
              </a:path>
              <a:path w="305434" h="972819">
                <a:moveTo>
                  <a:pt x="103200" y="759714"/>
                </a:moveTo>
                <a:lnTo>
                  <a:pt x="102527" y="759548"/>
                </a:lnTo>
                <a:lnTo>
                  <a:pt x="101307" y="759155"/>
                </a:lnTo>
                <a:lnTo>
                  <a:pt x="101257" y="759282"/>
                </a:lnTo>
                <a:lnTo>
                  <a:pt x="100787" y="760323"/>
                </a:lnTo>
                <a:lnTo>
                  <a:pt x="100533" y="761453"/>
                </a:lnTo>
                <a:lnTo>
                  <a:pt x="100215" y="762571"/>
                </a:lnTo>
                <a:lnTo>
                  <a:pt x="100850" y="762749"/>
                </a:lnTo>
                <a:lnTo>
                  <a:pt x="101498" y="762914"/>
                </a:lnTo>
                <a:lnTo>
                  <a:pt x="102146" y="763092"/>
                </a:lnTo>
                <a:lnTo>
                  <a:pt x="102501" y="761961"/>
                </a:lnTo>
                <a:lnTo>
                  <a:pt x="102844" y="760831"/>
                </a:lnTo>
                <a:lnTo>
                  <a:pt x="103200" y="759714"/>
                </a:lnTo>
                <a:close/>
              </a:path>
              <a:path w="305434" h="972819">
                <a:moveTo>
                  <a:pt x="104127" y="770432"/>
                </a:moveTo>
                <a:lnTo>
                  <a:pt x="100596" y="769073"/>
                </a:lnTo>
                <a:lnTo>
                  <a:pt x="97078" y="766368"/>
                </a:lnTo>
                <a:lnTo>
                  <a:pt x="90919" y="768769"/>
                </a:lnTo>
                <a:lnTo>
                  <a:pt x="89763" y="763778"/>
                </a:lnTo>
                <a:lnTo>
                  <a:pt x="85839" y="764895"/>
                </a:lnTo>
                <a:lnTo>
                  <a:pt x="86360" y="766178"/>
                </a:lnTo>
                <a:lnTo>
                  <a:pt x="86487" y="767626"/>
                </a:lnTo>
                <a:lnTo>
                  <a:pt x="89166" y="769518"/>
                </a:lnTo>
                <a:lnTo>
                  <a:pt x="91338" y="770026"/>
                </a:lnTo>
                <a:lnTo>
                  <a:pt x="91516" y="773315"/>
                </a:lnTo>
                <a:lnTo>
                  <a:pt x="91605" y="775004"/>
                </a:lnTo>
                <a:lnTo>
                  <a:pt x="94119" y="777367"/>
                </a:lnTo>
                <a:lnTo>
                  <a:pt x="98894" y="778878"/>
                </a:lnTo>
                <a:lnTo>
                  <a:pt x="101092" y="777316"/>
                </a:lnTo>
                <a:lnTo>
                  <a:pt x="101790" y="772731"/>
                </a:lnTo>
                <a:lnTo>
                  <a:pt x="103098" y="771779"/>
                </a:lnTo>
                <a:lnTo>
                  <a:pt x="104127" y="770432"/>
                </a:lnTo>
                <a:close/>
              </a:path>
              <a:path w="305434" h="972819">
                <a:moveTo>
                  <a:pt x="104686" y="649503"/>
                </a:moveTo>
                <a:lnTo>
                  <a:pt x="97218" y="652233"/>
                </a:lnTo>
                <a:lnTo>
                  <a:pt x="101142" y="643420"/>
                </a:lnTo>
                <a:lnTo>
                  <a:pt x="96558" y="641248"/>
                </a:lnTo>
                <a:lnTo>
                  <a:pt x="93649" y="643026"/>
                </a:lnTo>
                <a:lnTo>
                  <a:pt x="90970" y="646785"/>
                </a:lnTo>
                <a:lnTo>
                  <a:pt x="95758" y="655358"/>
                </a:lnTo>
                <a:lnTo>
                  <a:pt x="95872" y="655561"/>
                </a:lnTo>
                <a:lnTo>
                  <a:pt x="103441" y="655358"/>
                </a:lnTo>
                <a:lnTo>
                  <a:pt x="104114" y="652233"/>
                </a:lnTo>
                <a:lnTo>
                  <a:pt x="104686" y="649503"/>
                </a:lnTo>
                <a:close/>
              </a:path>
              <a:path w="305434" h="972819">
                <a:moveTo>
                  <a:pt x="105067" y="609523"/>
                </a:moveTo>
                <a:lnTo>
                  <a:pt x="104419" y="608152"/>
                </a:lnTo>
                <a:lnTo>
                  <a:pt x="104089" y="607479"/>
                </a:lnTo>
                <a:lnTo>
                  <a:pt x="100901" y="609079"/>
                </a:lnTo>
                <a:lnTo>
                  <a:pt x="99314" y="609892"/>
                </a:lnTo>
                <a:lnTo>
                  <a:pt x="99606" y="610489"/>
                </a:lnTo>
                <a:lnTo>
                  <a:pt x="99885" y="611098"/>
                </a:lnTo>
                <a:lnTo>
                  <a:pt x="100177" y="611695"/>
                </a:lnTo>
                <a:lnTo>
                  <a:pt x="105067" y="609523"/>
                </a:lnTo>
                <a:close/>
              </a:path>
              <a:path w="305434" h="972819">
                <a:moveTo>
                  <a:pt x="111226" y="734910"/>
                </a:moveTo>
                <a:lnTo>
                  <a:pt x="111036" y="734949"/>
                </a:lnTo>
                <a:lnTo>
                  <a:pt x="111213" y="735241"/>
                </a:lnTo>
                <a:lnTo>
                  <a:pt x="111226" y="735012"/>
                </a:lnTo>
                <a:close/>
              </a:path>
              <a:path w="305434" h="972819">
                <a:moveTo>
                  <a:pt x="112052" y="739762"/>
                </a:moveTo>
                <a:lnTo>
                  <a:pt x="111010" y="735241"/>
                </a:lnTo>
                <a:lnTo>
                  <a:pt x="103733" y="735647"/>
                </a:lnTo>
                <a:lnTo>
                  <a:pt x="105651" y="742137"/>
                </a:lnTo>
                <a:lnTo>
                  <a:pt x="112052" y="739762"/>
                </a:lnTo>
                <a:close/>
              </a:path>
              <a:path w="305434" h="972819">
                <a:moveTo>
                  <a:pt x="113423" y="663067"/>
                </a:moveTo>
                <a:lnTo>
                  <a:pt x="112534" y="662724"/>
                </a:lnTo>
                <a:lnTo>
                  <a:pt x="111506" y="661949"/>
                </a:lnTo>
                <a:lnTo>
                  <a:pt x="110083" y="662406"/>
                </a:lnTo>
                <a:lnTo>
                  <a:pt x="109689" y="663625"/>
                </a:lnTo>
                <a:lnTo>
                  <a:pt x="108724" y="665048"/>
                </a:lnTo>
                <a:lnTo>
                  <a:pt x="110413" y="665327"/>
                </a:lnTo>
                <a:lnTo>
                  <a:pt x="111556" y="665873"/>
                </a:lnTo>
                <a:lnTo>
                  <a:pt x="112864" y="665175"/>
                </a:lnTo>
                <a:lnTo>
                  <a:pt x="113030" y="663917"/>
                </a:lnTo>
                <a:lnTo>
                  <a:pt x="113423" y="663067"/>
                </a:lnTo>
                <a:close/>
              </a:path>
              <a:path w="305434" h="972819">
                <a:moveTo>
                  <a:pt x="119075" y="708025"/>
                </a:moveTo>
                <a:lnTo>
                  <a:pt x="118681" y="704329"/>
                </a:lnTo>
                <a:lnTo>
                  <a:pt x="118719" y="701128"/>
                </a:lnTo>
                <a:lnTo>
                  <a:pt x="117475" y="697001"/>
                </a:lnTo>
                <a:lnTo>
                  <a:pt x="115125" y="696391"/>
                </a:lnTo>
                <a:lnTo>
                  <a:pt x="113665" y="695528"/>
                </a:lnTo>
                <a:lnTo>
                  <a:pt x="113525" y="696912"/>
                </a:lnTo>
                <a:lnTo>
                  <a:pt x="112915" y="698474"/>
                </a:lnTo>
                <a:lnTo>
                  <a:pt x="115138" y="704977"/>
                </a:lnTo>
                <a:lnTo>
                  <a:pt x="108927" y="708025"/>
                </a:lnTo>
                <a:lnTo>
                  <a:pt x="119075" y="708025"/>
                </a:lnTo>
                <a:close/>
              </a:path>
              <a:path w="305434" h="972819">
                <a:moveTo>
                  <a:pt x="123685" y="622554"/>
                </a:moveTo>
                <a:lnTo>
                  <a:pt x="121615" y="620255"/>
                </a:lnTo>
                <a:lnTo>
                  <a:pt x="119481" y="620445"/>
                </a:lnTo>
                <a:lnTo>
                  <a:pt x="120103" y="627405"/>
                </a:lnTo>
                <a:lnTo>
                  <a:pt x="121869" y="627278"/>
                </a:lnTo>
                <a:lnTo>
                  <a:pt x="122288" y="624928"/>
                </a:lnTo>
                <a:lnTo>
                  <a:pt x="123685" y="622554"/>
                </a:lnTo>
                <a:close/>
              </a:path>
              <a:path w="305434" h="972819">
                <a:moveTo>
                  <a:pt x="124117" y="583628"/>
                </a:moveTo>
                <a:lnTo>
                  <a:pt x="122415" y="582637"/>
                </a:lnTo>
                <a:lnTo>
                  <a:pt x="114579" y="594309"/>
                </a:lnTo>
                <a:lnTo>
                  <a:pt x="103835" y="589915"/>
                </a:lnTo>
                <a:lnTo>
                  <a:pt x="101384" y="593763"/>
                </a:lnTo>
                <a:lnTo>
                  <a:pt x="98717" y="597433"/>
                </a:lnTo>
                <a:lnTo>
                  <a:pt x="95478" y="603631"/>
                </a:lnTo>
                <a:lnTo>
                  <a:pt x="97764" y="605497"/>
                </a:lnTo>
                <a:lnTo>
                  <a:pt x="103238" y="605396"/>
                </a:lnTo>
                <a:lnTo>
                  <a:pt x="105549" y="605497"/>
                </a:lnTo>
                <a:lnTo>
                  <a:pt x="109715" y="605574"/>
                </a:lnTo>
                <a:lnTo>
                  <a:pt x="114820" y="601916"/>
                </a:lnTo>
                <a:lnTo>
                  <a:pt x="119265" y="597128"/>
                </a:lnTo>
                <a:lnTo>
                  <a:pt x="122529" y="591083"/>
                </a:lnTo>
                <a:lnTo>
                  <a:pt x="124117" y="583628"/>
                </a:lnTo>
                <a:close/>
              </a:path>
              <a:path w="305434" h="972819">
                <a:moveTo>
                  <a:pt x="129628" y="727392"/>
                </a:moveTo>
                <a:lnTo>
                  <a:pt x="120789" y="718959"/>
                </a:lnTo>
                <a:lnTo>
                  <a:pt x="116738" y="727951"/>
                </a:lnTo>
                <a:lnTo>
                  <a:pt x="111671" y="723849"/>
                </a:lnTo>
                <a:lnTo>
                  <a:pt x="105511" y="726821"/>
                </a:lnTo>
                <a:lnTo>
                  <a:pt x="107911" y="728599"/>
                </a:lnTo>
                <a:lnTo>
                  <a:pt x="109829" y="729551"/>
                </a:lnTo>
                <a:lnTo>
                  <a:pt x="111633" y="731926"/>
                </a:lnTo>
                <a:lnTo>
                  <a:pt x="111264" y="733552"/>
                </a:lnTo>
                <a:lnTo>
                  <a:pt x="111226" y="734910"/>
                </a:lnTo>
                <a:lnTo>
                  <a:pt x="116103" y="733628"/>
                </a:lnTo>
                <a:lnTo>
                  <a:pt x="122224" y="734275"/>
                </a:lnTo>
                <a:lnTo>
                  <a:pt x="123278" y="726859"/>
                </a:lnTo>
                <a:lnTo>
                  <a:pt x="129628" y="727392"/>
                </a:lnTo>
                <a:close/>
              </a:path>
              <a:path w="305434" h="972819">
                <a:moveTo>
                  <a:pt x="132715" y="606818"/>
                </a:moveTo>
                <a:lnTo>
                  <a:pt x="129997" y="607047"/>
                </a:lnTo>
                <a:lnTo>
                  <a:pt x="127698" y="606958"/>
                </a:lnTo>
                <a:lnTo>
                  <a:pt x="123456" y="608063"/>
                </a:lnTo>
                <a:lnTo>
                  <a:pt x="120523" y="608774"/>
                </a:lnTo>
                <a:lnTo>
                  <a:pt x="118592" y="612495"/>
                </a:lnTo>
                <a:lnTo>
                  <a:pt x="118668" y="615759"/>
                </a:lnTo>
                <a:lnTo>
                  <a:pt x="124294" y="618515"/>
                </a:lnTo>
                <a:lnTo>
                  <a:pt x="127279" y="619010"/>
                </a:lnTo>
                <a:lnTo>
                  <a:pt x="128930" y="616165"/>
                </a:lnTo>
                <a:lnTo>
                  <a:pt x="130632" y="613206"/>
                </a:lnTo>
                <a:lnTo>
                  <a:pt x="131546" y="609790"/>
                </a:lnTo>
                <a:lnTo>
                  <a:pt x="132715" y="606818"/>
                </a:lnTo>
                <a:close/>
              </a:path>
              <a:path w="305434" h="972819">
                <a:moveTo>
                  <a:pt x="137680" y="633641"/>
                </a:moveTo>
                <a:lnTo>
                  <a:pt x="131000" y="631355"/>
                </a:lnTo>
                <a:lnTo>
                  <a:pt x="131330" y="635698"/>
                </a:lnTo>
                <a:lnTo>
                  <a:pt x="135636" y="634314"/>
                </a:lnTo>
                <a:lnTo>
                  <a:pt x="137680" y="633641"/>
                </a:lnTo>
                <a:close/>
              </a:path>
              <a:path w="305434" h="972819">
                <a:moveTo>
                  <a:pt x="142989" y="635241"/>
                </a:moveTo>
                <a:lnTo>
                  <a:pt x="142595" y="633615"/>
                </a:lnTo>
                <a:lnTo>
                  <a:pt x="142595" y="632155"/>
                </a:lnTo>
                <a:lnTo>
                  <a:pt x="137998" y="633641"/>
                </a:lnTo>
                <a:lnTo>
                  <a:pt x="137845" y="633590"/>
                </a:lnTo>
                <a:lnTo>
                  <a:pt x="137680" y="633653"/>
                </a:lnTo>
                <a:lnTo>
                  <a:pt x="137833" y="633704"/>
                </a:lnTo>
                <a:lnTo>
                  <a:pt x="137985" y="633653"/>
                </a:lnTo>
                <a:lnTo>
                  <a:pt x="139407" y="638327"/>
                </a:lnTo>
                <a:lnTo>
                  <a:pt x="140462" y="637730"/>
                </a:lnTo>
                <a:lnTo>
                  <a:pt x="142074" y="637362"/>
                </a:lnTo>
                <a:lnTo>
                  <a:pt x="142455" y="636473"/>
                </a:lnTo>
                <a:lnTo>
                  <a:pt x="142989" y="635241"/>
                </a:lnTo>
                <a:close/>
              </a:path>
              <a:path w="305434" h="972819">
                <a:moveTo>
                  <a:pt x="156197" y="662609"/>
                </a:moveTo>
                <a:lnTo>
                  <a:pt x="150279" y="658393"/>
                </a:lnTo>
                <a:lnTo>
                  <a:pt x="148615" y="660793"/>
                </a:lnTo>
                <a:lnTo>
                  <a:pt x="149161" y="664413"/>
                </a:lnTo>
                <a:lnTo>
                  <a:pt x="145110" y="665657"/>
                </a:lnTo>
                <a:lnTo>
                  <a:pt x="142468" y="666470"/>
                </a:lnTo>
                <a:lnTo>
                  <a:pt x="142684" y="669493"/>
                </a:lnTo>
                <a:lnTo>
                  <a:pt x="146621" y="673328"/>
                </a:lnTo>
                <a:lnTo>
                  <a:pt x="148640" y="674954"/>
                </a:lnTo>
                <a:lnTo>
                  <a:pt x="151142" y="677125"/>
                </a:lnTo>
                <a:lnTo>
                  <a:pt x="152933" y="673100"/>
                </a:lnTo>
                <a:lnTo>
                  <a:pt x="152450" y="670306"/>
                </a:lnTo>
                <a:lnTo>
                  <a:pt x="149453" y="667931"/>
                </a:lnTo>
                <a:lnTo>
                  <a:pt x="156197" y="662609"/>
                </a:lnTo>
                <a:close/>
              </a:path>
              <a:path w="305434" h="972819">
                <a:moveTo>
                  <a:pt x="157746" y="481355"/>
                </a:moveTo>
                <a:lnTo>
                  <a:pt x="156210" y="479691"/>
                </a:lnTo>
                <a:lnTo>
                  <a:pt x="151701" y="478028"/>
                </a:lnTo>
                <a:lnTo>
                  <a:pt x="151498" y="479234"/>
                </a:lnTo>
                <a:lnTo>
                  <a:pt x="151269" y="479755"/>
                </a:lnTo>
                <a:lnTo>
                  <a:pt x="151726" y="482638"/>
                </a:lnTo>
                <a:lnTo>
                  <a:pt x="151980" y="485267"/>
                </a:lnTo>
                <a:lnTo>
                  <a:pt x="155917" y="485152"/>
                </a:lnTo>
                <a:lnTo>
                  <a:pt x="156768" y="484314"/>
                </a:lnTo>
                <a:lnTo>
                  <a:pt x="157746" y="481355"/>
                </a:lnTo>
                <a:close/>
              </a:path>
              <a:path w="305434" h="972819">
                <a:moveTo>
                  <a:pt x="160388" y="494309"/>
                </a:moveTo>
                <a:lnTo>
                  <a:pt x="160159" y="492887"/>
                </a:lnTo>
                <a:lnTo>
                  <a:pt x="160058" y="492188"/>
                </a:lnTo>
                <a:lnTo>
                  <a:pt x="158750" y="492544"/>
                </a:lnTo>
                <a:lnTo>
                  <a:pt x="157441" y="492912"/>
                </a:lnTo>
                <a:lnTo>
                  <a:pt x="156146" y="493268"/>
                </a:lnTo>
                <a:lnTo>
                  <a:pt x="156489" y="494677"/>
                </a:lnTo>
                <a:lnTo>
                  <a:pt x="157797" y="494550"/>
                </a:lnTo>
                <a:lnTo>
                  <a:pt x="159092" y="494436"/>
                </a:lnTo>
                <a:lnTo>
                  <a:pt x="160388" y="494309"/>
                </a:lnTo>
                <a:close/>
              </a:path>
              <a:path w="305434" h="972819">
                <a:moveTo>
                  <a:pt x="161175" y="536562"/>
                </a:moveTo>
                <a:lnTo>
                  <a:pt x="161099" y="535127"/>
                </a:lnTo>
                <a:lnTo>
                  <a:pt x="161074" y="534416"/>
                </a:lnTo>
                <a:lnTo>
                  <a:pt x="157264" y="535139"/>
                </a:lnTo>
                <a:lnTo>
                  <a:pt x="157340" y="536359"/>
                </a:lnTo>
                <a:lnTo>
                  <a:pt x="158623" y="536435"/>
                </a:lnTo>
                <a:lnTo>
                  <a:pt x="161175" y="536562"/>
                </a:lnTo>
                <a:close/>
              </a:path>
              <a:path w="305434" h="972819">
                <a:moveTo>
                  <a:pt x="161848" y="613702"/>
                </a:moveTo>
                <a:lnTo>
                  <a:pt x="161696" y="613625"/>
                </a:lnTo>
                <a:lnTo>
                  <a:pt x="161848" y="613702"/>
                </a:lnTo>
                <a:close/>
              </a:path>
              <a:path w="305434" h="972819">
                <a:moveTo>
                  <a:pt x="164058" y="505307"/>
                </a:moveTo>
                <a:lnTo>
                  <a:pt x="162966" y="504558"/>
                </a:lnTo>
                <a:lnTo>
                  <a:pt x="161963" y="503745"/>
                </a:lnTo>
                <a:lnTo>
                  <a:pt x="161302" y="505028"/>
                </a:lnTo>
                <a:lnTo>
                  <a:pt x="160693" y="506018"/>
                </a:lnTo>
                <a:lnTo>
                  <a:pt x="160299" y="507301"/>
                </a:lnTo>
                <a:lnTo>
                  <a:pt x="161848" y="508266"/>
                </a:lnTo>
                <a:lnTo>
                  <a:pt x="162737" y="507365"/>
                </a:lnTo>
                <a:lnTo>
                  <a:pt x="163449" y="506425"/>
                </a:lnTo>
                <a:lnTo>
                  <a:pt x="163995" y="505409"/>
                </a:lnTo>
                <a:close/>
              </a:path>
              <a:path w="305434" h="972819">
                <a:moveTo>
                  <a:pt x="171450" y="610260"/>
                </a:moveTo>
                <a:lnTo>
                  <a:pt x="166585" y="607834"/>
                </a:lnTo>
                <a:lnTo>
                  <a:pt x="165112" y="613029"/>
                </a:lnTo>
                <a:lnTo>
                  <a:pt x="161836" y="613689"/>
                </a:lnTo>
                <a:lnTo>
                  <a:pt x="168313" y="617220"/>
                </a:lnTo>
                <a:lnTo>
                  <a:pt x="171450" y="610260"/>
                </a:lnTo>
                <a:close/>
              </a:path>
              <a:path w="305434" h="972819">
                <a:moveTo>
                  <a:pt x="173126" y="470928"/>
                </a:moveTo>
                <a:lnTo>
                  <a:pt x="170154" y="468642"/>
                </a:lnTo>
                <a:lnTo>
                  <a:pt x="169837" y="469049"/>
                </a:lnTo>
                <a:lnTo>
                  <a:pt x="169519" y="469442"/>
                </a:lnTo>
                <a:lnTo>
                  <a:pt x="169214" y="469849"/>
                </a:lnTo>
                <a:lnTo>
                  <a:pt x="170192" y="470560"/>
                </a:lnTo>
                <a:lnTo>
                  <a:pt x="171157" y="471309"/>
                </a:lnTo>
                <a:lnTo>
                  <a:pt x="172250" y="471995"/>
                </a:lnTo>
                <a:lnTo>
                  <a:pt x="172796" y="471284"/>
                </a:lnTo>
                <a:lnTo>
                  <a:pt x="173126" y="470928"/>
                </a:lnTo>
                <a:close/>
              </a:path>
              <a:path w="305434" h="972819">
                <a:moveTo>
                  <a:pt x="177825" y="465886"/>
                </a:moveTo>
                <a:lnTo>
                  <a:pt x="177152" y="456488"/>
                </a:lnTo>
                <a:lnTo>
                  <a:pt x="173418" y="457263"/>
                </a:lnTo>
                <a:lnTo>
                  <a:pt x="171881" y="458381"/>
                </a:lnTo>
                <a:lnTo>
                  <a:pt x="172631" y="461492"/>
                </a:lnTo>
                <a:lnTo>
                  <a:pt x="173202" y="463892"/>
                </a:lnTo>
                <a:lnTo>
                  <a:pt x="172821" y="467106"/>
                </a:lnTo>
                <a:lnTo>
                  <a:pt x="177825" y="465886"/>
                </a:lnTo>
                <a:close/>
              </a:path>
              <a:path w="305434" h="972819">
                <a:moveTo>
                  <a:pt x="180403" y="626872"/>
                </a:moveTo>
                <a:lnTo>
                  <a:pt x="179628" y="624027"/>
                </a:lnTo>
                <a:lnTo>
                  <a:pt x="178549" y="621741"/>
                </a:lnTo>
                <a:lnTo>
                  <a:pt x="172974" y="623620"/>
                </a:lnTo>
                <a:lnTo>
                  <a:pt x="171119" y="624586"/>
                </a:lnTo>
                <a:lnTo>
                  <a:pt x="169227" y="625424"/>
                </a:lnTo>
                <a:lnTo>
                  <a:pt x="169506" y="621868"/>
                </a:lnTo>
                <a:lnTo>
                  <a:pt x="167513" y="621728"/>
                </a:lnTo>
                <a:lnTo>
                  <a:pt x="168719" y="625322"/>
                </a:lnTo>
                <a:lnTo>
                  <a:pt x="162915" y="623531"/>
                </a:lnTo>
                <a:lnTo>
                  <a:pt x="162852" y="618274"/>
                </a:lnTo>
                <a:lnTo>
                  <a:pt x="161709" y="613702"/>
                </a:lnTo>
                <a:lnTo>
                  <a:pt x="160108" y="614349"/>
                </a:lnTo>
                <a:lnTo>
                  <a:pt x="158330" y="614743"/>
                </a:lnTo>
                <a:lnTo>
                  <a:pt x="156527" y="616127"/>
                </a:lnTo>
                <a:lnTo>
                  <a:pt x="157149" y="617943"/>
                </a:lnTo>
                <a:lnTo>
                  <a:pt x="157302" y="619518"/>
                </a:lnTo>
                <a:lnTo>
                  <a:pt x="152984" y="621652"/>
                </a:lnTo>
                <a:lnTo>
                  <a:pt x="160553" y="624649"/>
                </a:lnTo>
                <a:lnTo>
                  <a:pt x="160528" y="625970"/>
                </a:lnTo>
                <a:lnTo>
                  <a:pt x="152996" y="627176"/>
                </a:lnTo>
                <a:lnTo>
                  <a:pt x="154800" y="631837"/>
                </a:lnTo>
                <a:lnTo>
                  <a:pt x="161302" y="633222"/>
                </a:lnTo>
                <a:lnTo>
                  <a:pt x="159677" y="639838"/>
                </a:lnTo>
                <a:lnTo>
                  <a:pt x="171564" y="637895"/>
                </a:lnTo>
                <a:lnTo>
                  <a:pt x="174117" y="634873"/>
                </a:lnTo>
                <a:lnTo>
                  <a:pt x="168694" y="631723"/>
                </a:lnTo>
                <a:lnTo>
                  <a:pt x="172643" y="629640"/>
                </a:lnTo>
                <a:lnTo>
                  <a:pt x="174955" y="628421"/>
                </a:lnTo>
                <a:lnTo>
                  <a:pt x="177596" y="627837"/>
                </a:lnTo>
                <a:lnTo>
                  <a:pt x="180403" y="626872"/>
                </a:lnTo>
                <a:close/>
              </a:path>
              <a:path w="305434" h="972819">
                <a:moveTo>
                  <a:pt x="183311" y="484479"/>
                </a:moveTo>
                <a:lnTo>
                  <a:pt x="182727" y="483768"/>
                </a:lnTo>
                <a:lnTo>
                  <a:pt x="182219" y="482600"/>
                </a:lnTo>
                <a:lnTo>
                  <a:pt x="181521" y="482460"/>
                </a:lnTo>
                <a:lnTo>
                  <a:pt x="180822" y="482320"/>
                </a:lnTo>
                <a:lnTo>
                  <a:pt x="179908" y="483196"/>
                </a:lnTo>
                <a:lnTo>
                  <a:pt x="178460" y="483958"/>
                </a:lnTo>
                <a:lnTo>
                  <a:pt x="179679" y="485025"/>
                </a:lnTo>
                <a:lnTo>
                  <a:pt x="180390" y="486117"/>
                </a:lnTo>
                <a:lnTo>
                  <a:pt x="181813" y="486054"/>
                </a:lnTo>
                <a:lnTo>
                  <a:pt x="182549" y="485063"/>
                </a:lnTo>
                <a:lnTo>
                  <a:pt x="183311" y="484479"/>
                </a:lnTo>
                <a:close/>
              </a:path>
              <a:path w="305434" h="972819">
                <a:moveTo>
                  <a:pt x="183832" y="517296"/>
                </a:moveTo>
                <a:lnTo>
                  <a:pt x="183248" y="516318"/>
                </a:lnTo>
                <a:lnTo>
                  <a:pt x="182054" y="514388"/>
                </a:lnTo>
                <a:lnTo>
                  <a:pt x="180454" y="515378"/>
                </a:lnTo>
                <a:lnTo>
                  <a:pt x="177457" y="517258"/>
                </a:lnTo>
                <a:lnTo>
                  <a:pt x="179527" y="517906"/>
                </a:lnTo>
                <a:lnTo>
                  <a:pt x="180517" y="518477"/>
                </a:lnTo>
                <a:lnTo>
                  <a:pt x="182283" y="518439"/>
                </a:lnTo>
                <a:lnTo>
                  <a:pt x="183057" y="517702"/>
                </a:lnTo>
                <a:lnTo>
                  <a:pt x="183832" y="517296"/>
                </a:lnTo>
                <a:close/>
              </a:path>
              <a:path w="305434" h="972819">
                <a:moveTo>
                  <a:pt x="281622" y="475449"/>
                </a:moveTo>
                <a:lnTo>
                  <a:pt x="280911" y="471665"/>
                </a:lnTo>
                <a:lnTo>
                  <a:pt x="277507" y="471170"/>
                </a:lnTo>
                <a:lnTo>
                  <a:pt x="274472" y="470560"/>
                </a:lnTo>
                <a:lnTo>
                  <a:pt x="270129" y="470268"/>
                </a:lnTo>
                <a:lnTo>
                  <a:pt x="268770" y="471017"/>
                </a:lnTo>
                <a:lnTo>
                  <a:pt x="267449" y="471373"/>
                </a:lnTo>
                <a:lnTo>
                  <a:pt x="268185" y="472567"/>
                </a:lnTo>
                <a:lnTo>
                  <a:pt x="268833" y="473824"/>
                </a:lnTo>
                <a:lnTo>
                  <a:pt x="270141" y="475462"/>
                </a:lnTo>
                <a:lnTo>
                  <a:pt x="271233" y="475538"/>
                </a:lnTo>
                <a:lnTo>
                  <a:pt x="271576" y="476110"/>
                </a:lnTo>
                <a:lnTo>
                  <a:pt x="272923" y="478307"/>
                </a:lnTo>
                <a:lnTo>
                  <a:pt x="274548" y="480187"/>
                </a:lnTo>
                <a:lnTo>
                  <a:pt x="280466" y="478015"/>
                </a:lnTo>
                <a:lnTo>
                  <a:pt x="281622" y="475449"/>
                </a:lnTo>
                <a:close/>
              </a:path>
              <a:path w="305434" h="972819">
                <a:moveTo>
                  <a:pt x="283159" y="426720"/>
                </a:moveTo>
                <a:lnTo>
                  <a:pt x="277749" y="425843"/>
                </a:lnTo>
                <a:lnTo>
                  <a:pt x="280517" y="430961"/>
                </a:lnTo>
                <a:lnTo>
                  <a:pt x="283159" y="426720"/>
                </a:lnTo>
                <a:close/>
              </a:path>
              <a:path w="305434" h="972819">
                <a:moveTo>
                  <a:pt x="283781" y="159689"/>
                </a:moveTo>
                <a:lnTo>
                  <a:pt x="283044" y="157568"/>
                </a:lnTo>
                <a:lnTo>
                  <a:pt x="279819" y="158457"/>
                </a:lnTo>
                <a:lnTo>
                  <a:pt x="278523" y="158826"/>
                </a:lnTo>
                <a:lnTo>
                  <a:pt x="276872" y="160185"/>
                </a:lnTo>
                <a:lnTo>
                  <a:pt x="276580" y="161378"/>
                </a:lnTo>
                <a:lnTo>
                  <a:pt x="276047" y="163512"/>
                </a:lnTo>
                <a:lnTo>
                  <a:pt x="277507" y="164820"/>
                </a:lnTo>
                <a:lnTo>
                  <a:pt x="280568" y="164795"/>
                </a:lnTo>
                <a:lnTo>
                  <a:pt x="281305" y="164744"/>
                </a:lnTo>
                <a:lnTo>
                  <a:pt x="282041" y="164719"/>
                </a:lnTo>
                <a:lnTo>
                  <a:pt x="283781" y="159689"/>
                </a:lnTo>
                <a:close/>
              </a:path>
              <a:path w="305434" h="972819">
                <a:moveTo>
                  <a:pt x="284581" y="118262"/>
                </a:moveTo>
                <a:lnTo>
                  <a:pt x="282397" y="116230"/>
                </a:lnTo>
                <a:lnTo>
                  <a:pt x="281800" y="116446"/>
                </a:lnTo>
                <a:lnTo>
                  <a:pt x="280555" y="116890"/>
                </a:lnTo>
                <a:lnTo>
                  <a:pt x="278930" y="118186"/>
                </a:lnTo>
                <a:lnTo>
                  <a:pt x="278345" y="122301"/>
                </a:lnTo>
                <a:lnTo>
                  <a:pt x="278625" y="125361"/>
                </a:lnTo>
                <a:lnTo>
                  <a:pt x="278625" y="129489"/>
                </a:lnTo>
                <a:lnTo>
                  <a:pt x="284213" y="127190"/>
                </a:lnTo>
                <a:lnTo>
                  <a:pt x="282930" y="122135"/>
                </a:lnTo>
                <a:lnTo>
                  <a:pt x="284581" y="118262"/>
                </a:lnTo>
                <a:close/>
              </a:path>
              <a:path w="305434" h="972819">
                <a:moveTo>
                  <a:pt x="284822" y="101384"/>
                </a:moveTo>
                <a:lnTo>
                  <a:pt x="283794" y="100469"/>
                </a:lnTo>
                <a:lnTo>
                  <a:pt x="282778" y="98844"/>
                </a:lnTo>
                <a:lnTo>
                  <a:pt x="281736" y="98831"/>
                </a:lnTo>
                <a:lnTo>
                  <a:pt x="280479" y="98818"/>
                </a:lnTo>
                <a:lnTo>
                  <a:pt x="279222" y="100190"/>
                </a:lnTo>
                <a:lnTo>
                  <a:pt x="277202" y="101434"/>
                </a:lnTo>
                <a:lnTo>
                  <a:pt x="279895" y="103124"/>
                </a:lnTo>
                <a:lnTo>
                  <a:pt x="281152" y="104470"/>
                </a:lnTo>
                <a:lnTo>
                  <a:pt x="283032" y="103809"/>
                </a:lnTo>
                <a:lnTo>
                  <a:pt x="283857" y="102387"/>
                </a:lnTo>
                <a:lnTo>
                  <a:pt x="284822" y="101384"/>
                </a:lnTo>
                <a:close/>
              </a:path>
              <a:path w="305434" h="972819">
                <a:moveTo>
                  <a:pt x="284886" y="139331"/>
                </a:moveTo>
                <a:lnTo>
                  <a:pt x="282397" y="140982"/>
                </a:lnTo>
                <a:lnTo>
                  <a:pt x="281076" y="141846"/>
                </a:lnTo>
                <a:lnTo>
                  <a:pt x="278980" y="143243"/>
                </a:lnTo>
                <a:lnTo>
                  <a:pt x="282981" y="144576"/>
                </a:lnTo>
                <a:lnTo>
                  <a:pt x="284429" y="143916"/>
                </a:lnTo>
                <a:lnTo>
                  <a:pt x="284886" y="139331"/>
                </a:lnTo>
                <a:close/>
              </a:path>
              <a:path w="305434" h="972819">
                <a:moveTo>
                  <a:pt x="285432" y="455815"/>
                </a:moveTo>
                <a:lnTo>
                  <a:pt x="284949" y="454685"/>
                </a:lnTo>
                <a:lnTo>
                  <a:pt x="283603" y="455091"/>
                </a:lnTo>
                <a:lnTo>
                  <a:pt x="282333" y="455561"/>
                </a:lnTo>
                <a:lnTo>
                  <a:pt x="281051" y="456018"/>
                </a:lnTo>
                <a:lnTo>
                  <a:pt x="281774" y="457631"/>
                </a:lnTo>
                <a:lnTo>
                  <a:pt x="282981" y="457047"/>
                </a:lnTo>
                <a:lnTo>
                  <a:pt x="284213" y="456476"/>
                </a:lnTo>
                <a:lnTo>
                  <a:pt x="285394" y="455828"/>
                </a:lnTo>
                <a:close/>
              </a:path>
              <a:path w="305434" h="972819">
                <a:moveTo>
                  <a:pt x="285521" y="167703"/>
                </a:moveTo>
                <a:lnTo>
                  <a:pt x="277672" y="167703"/>
                </a:lnTo>
                <a:lnTo>
                  <a:pt x="276885" y="168224"/>
                </a:lnTo>
                <a:lnTo>
                  <a:pt x="281419" y="170789"/>
                </a:lnTo>
                <a:lnTo>
                  <a:pt x="283768" y="170535"/>
                </a:lnTo>
                <a:lnTo>
                  <a:pt x="285521" y="167703"/>
                </a:lnTo>
                <a:close/>
              </a:path>
              <a:path w="305434" h="972819">
                <a:moveTo>
                  <a:pt x="285610" y="167563"/>
                </a:moveTo>
                <a:lnTo>
                  <a:pt x="283197" y="165887"/>
                </a:lnTo>
                <a:lnTo>
                  <a:pt x="281965" y="164909"/>
                </a:lnTo>
                <a:lnTo>
                  <a:pt x="280428" y="165887"/>
                </a:lnTo>
                <a:lnTo>
                  <a:pt x="277888" y="167563"/>
                </a:lnTo>
                <a:lnTo>
                  <a:pt x="285610" y="167563"/>
                </a:lnTo>
                <a:close/>
              </a:path>
              <a:path w="305434" h="972819">
                <a:moveTo>
                  <a:pt x="287401" y="230797"/>
                </a:moveTo>
                <a:lnTo>
                  <a:pt x="284340" y="229616"/>
                </a:lnTo>
                <a:lnTo>
                  <a:pt x="282651" y="230771"/>
                </a:lnTo>
                <a:lnTo>
                  <a:pt x="281952" y="233502"/>
                </a:lnTo>
                <a:lnTo>
                  <a:pt x="281851" y="233908"/>
                </a:lnTo>
                <a:lnTo>
                  <a:pt x="282803" y="235038"/>
                </a:lnTo>
                <a:lnTo>
                  <a:pt x="286512" y="235483"/>
                </a:lnTo>
                <a:lnTo>
                  <a:pt x="287312" y="233540"/>
                </a:lnTo>
                <a:lnTo>
                  <a:pt x="287401" y="230797"/>
                </a:lnTo>
                <a:close/>
              </a:path>
              <a:path w="305434" h="972819">
                <a:moveTo>
                  <a:pt x="288124" y="53809"/>
                </a:moveTo>
                <a:lnTo>
                  <a:pt x="281406" y="53695"/>
                </a:lnTo>
                <a:lnTo>
                  <a:pt x="280644" y="54864"/>
                </a:lnTo>
                <a:lnTo>
                  <a:pt x="281762" y="63728"/>
                </a:lnTo>
                <a:lnTo>
                  <a:pt x="288124" y="53809"/>
                </a:lnTo>
                <a:close/>
              </a:path>
              <a:path w="305434" h="972819">
                <a:moveTo>
                  <a:pt x="288759" y="21882"/>
                </a:moveTo>
                <a:lnTo>
                  <a:pt x="288124" y="21043"/>
                </a:lnTo>
                <a:lnTo>
                  <a:pt x="287807" y="20637"/>
                </a:lnTo>
                <a:lnTo>
                  <a:pt x="285457" y="22364"/>
                </a:lnTo>
                <a:lnTo>
                  <a:pt x="284289" y="23241"/>
                </a:lnTo>
                <a:lnTo>
                  <a:pt x="284988" y="24142"/>
                </a:lnTo>
                <a:lnTo>
                  <a:pt x="285330" y="24599"/>
                </a:lnTo>
                <a:lnTo>
                  <a:pt x="286473" y="23685"/>
                </a:lnTo>
                <a:lnTo>
                  <a:pt x="288759" y="21882"/>
                </a:lnTo>
                <a:close/>
              </a:path>
              <a:path w="305434" h="972819">
                <a:moveTo>
                  <a:pt x="290093" y="481444"/>
                </a:moveTo>
                <a:lnTo>
                  <a:pt x="290068" y="480479"/>
                </a:lnTo>
                <a:lnTo>
                  <a:pt x="289966" y="479920"/>
                </a:lnTo>
                <a:lnTo>
                  <a:pt x="289890" y="479298"/>
                </a:lnTo>
                <a:lnTo>
                  <a:pt x="289521" y="478993"/>
                </a:lnTo>
                <a:lnTo>
                  <a:pt x="289890" y="477380"/>
                </a:lnTo>
                <a:lnTo>
                  <a:pt x="284492" y="479704"/>
                </a:lnTo>
                <a:lnTo>
                  <a:pt x="282409" y="483273"/>
                </a:lnTo>
                <a:lnTo>
                  <a:pt x="281216" y="488276"/>
                </a:lnTo>
                <a:lnTo>
                  <a:pt x="288188" y="484771"/>
                </a:lnTo>
                <a:lnTo>
                  <a:pt x="288759" y="482282"/>
                </a:lnTo>
                <a:lnTo>
                  <a:pt x="289750" y="482206"/>
                </a:lnTo>
                <a:lnTo>
                  <a:pt x="290093" y="481444"/>
                </a:lnTo>
                <a:close/>
              </a:path>
              <a:path w="305434" h="972819">
                <a:moveTo>
                  <a:pt x="291541" y="425488"/>
                </a:moveTo>
                <a:lnTo>
                  <a:pt x="289725" y="421106"/>
                </a:lnTo>
                <a:lnTo>
                  <a:pt x="285076" y="428472"/>
                </a:lnTo>
                <a:lnTo>
                  <a:pt x="290753" y="427469"/>
                </a:lnTo>
                <a:lnTo>
                  <a:pt x="291541" y="425488"/>
                </a:lnTo>
                <a:close/>
              </a:path>
              <a:path w="305434" h="972819">
                <a:moveTo>
                  <a:pt x="291820" y="557631"/>
                </a:moveTo>
                <a:lnTo>
                  <a:pt x="290601" y="552856"/>
                </a:lnTo>
                <a:lnTo>
                  <a:pt x="282194" y="555485"/>
                </a:lnTo>
                <a:lnTo>
                  <a:pt x="285877" y="561479"/>
                </a:lnTo>
                <a:lnTo>
                  <a:pt x="289661" y="559790"/>
                </a:lnTo>
                <a:lnTo>
                  <a:pt x="291820" y="557631"/>
                </a:lnTo>
                <a:close/>
              </a:path>
              <a:path w="305434" h="972819">
                <a:moveTo>
                  <a:pt x="292011" y="582714"/>
                </a:moveTo>
                <a:lnTo>
                  <a:pt x="287147" y="583069"/>
                </a:lnTo>
                <a:lnTo>
                  <a:pt x="285813" y="586955"/>
                </a:lnTo>
                <a:lnTo>
                  <a:pt x="283146" y="589648"/>
                </a:lnTo>
                <a:lnTo>
                  <a:pt x="289217" y="592048"/>
                </a:lnTo>
                <a:lnTo>
                  <a:pt x="292011" y="582714"/>
                </a:lnTo>
                <a:close/>
              </a:path>
              <a:path w="305434" h="972819">
                <a:moveTo>
                  <a:pt x="292519" y="487197"/>
                </a:moveTo>
                <a:lnTo>
                  <a:pt x="292354" y="485825"/>
                </a:lnTo>
                <a:lnTo>
                  <a:pt x="291211" y="485140"/>
                </a:lnTo>
                <a:lnTo>
                  <a:pt x="289826" y="484619"/>
                </a:lnTo>
                <a:lnTo>
                  <a:pt x="289090" y="484822"/>
                </a:lnTo>
                <a:lnTo>
                  <a:pt x="288391" y="484898"/>
                </a:lnTo>
                <a:lnTo>
                  <a:pt x="288366" y="485876"/>
                </a:lnTo>
                <a:lnTo>
                  <a:pt x="288124" y="486981"/>
                </a:lnTo>
                <a:lnTo>
                  <a:pt x="288544" y="487680"/>
                </a:lnTo>
                <a:lnTo>
                  <a:pt x="288950" y="488353"/>
                </a:lnTo>
                <a:lnTo>
                  <a:pt x="290347" y="488911"/>
                </a:lnTo>
                <a:lnTo>
                  <a:pt x="291744" y="488556"/>
                </a:lnTo>
                <a:lnTo>
                  <a:pt x="292519" y="487197"/>
                </a:lnTo>
                <a:close/>
              </a:path>
              <a:path w="305434" h="972819">
                <a:moveTo>
                  <a:pt x="293077" y="386308"/>
                </a:moveTo>
                <a:lnTo>
                  <a:pt x="290614" y="380555"/>
                </a:lnTo>
                <a:lnTo>
                  <a:pt x="288086" y="382714"/>
                </a:lnTo>
                <a:lnTo>
                  <a:pt x="285483" y="384213"/>
                </a:lnTo>
                <a:lnTo>
                  <a:pt x="282282" y="388848"/>
                </a:lnTo>
                <a:lnTo>
                  <a:pt x="283972" y="389636"/>
                </a:lnTo>
                <a:lnTo>
                  <a:pt x="286321" y="389140"/>
                </a:lnTo>
                <a:lnTo>
                  <a:pt x="287553" y="386473"/>
                </a:lnTo>
                <a:lnTo>
                  <a:pt x="293077" y="386308"/>
                </a:lnTo>
                <a:close/>
              </a:path>
              <a:path w="305434" h="972819">
                <a:moveTo>
                  <a:pt x="295414" y="468807"/>
                </a:moveTo>
                <a:lnTo>
                  <a:pt x="294309" y="467931"/>
                </a:lnTo>
                <a:lnTo>
                  <a:pt x="293192" y="466445"/>
                </a:lnTo>
                <a:lnTo>
                  <a:pt x="292341" y="468249"/>
                </a:lnTo>
                <a:lnTo>
                  <a:pt x="291503" y="469265"/>
                </a:lnTo>
                <a:lnTo>
                  <a:pt x="291490" y="470928"/>
                </a:lnTo>
                <a:lnTo>
                  <a:pt x="292722" y="471589"/>
                </a:lnTo>
                <a:lnTo>
                  <a:pt x="293408" y="472249"/>
                </a:lnTo>
                <a:lnTo>
                  <a:pt x="294068" y="471297"/>
                </a:lnTo>
                <a:lnTo>
                  <a:pt x="295059" y="470433"/>
                </a:lnTo>
                <a:lnTo>
                  <a:pt x="295287" y="469392"/>
                </a:lnTo>
                <a:lnTo>
                  <a:pt x="295414" y="468807"/>
                </a:lnTo>
                <a:close/>
              </a:path>
              <a:path w="305434" h="972819">
                <a:moveTo>
                  <a:pt x="298323" y="401929"/>
                </a:moveTo>
                <a:lnTo>
                  <a:pt x="295960" y="391833"/>
                </a:lnTo>
                <a:lnTo>
                  <a:pt x="294906" y="390702"/>
                </a:lnTo>
                <a:lnTo>
                  <a:pt x="286423" y="389305"/>
                </a:lnTo>
                <a:lnTo>
                  <a:pt x="286448" y="389128"/>
                </a:lnTo>
                <a:lnTo>
                  <a:pt x="286308" y="389191"/>
                </a:lnTo>
                <a:lnTo>
                  <a:pt x="285496" y="395579"/>
                </a:lnTo>
                <a:lnTo>
                  <a:pt x="285330" y="396138"/>
                </a:lnTo>
                <a:lnTo>
                  <a:pt x="275132" y="394119"/>
                </a:lnTo>
                <a:lnTo>
                  <a:pt x="271259" y="397065"/>
                </a:lnTo>
                <a:lnTo>
                  <a:pt x="263169" y="396582"/>
                </a:lnTo>
                <a:lnTo>
                  <a:pt x="261150" y="401358"/>
                </a:lnTo>
                <a:lnTo>
                  <a:pt x="259765" y="405739"/>
                </a:lnTo>
                <a:lnTo>
                  <a:pt x="268820" y="405599"/>
                </a:lnTo>
                <a:lnTo>
                  <a:pt x="266026" y="413766"/>
                </a:lnTo>
                <a:lnTo>
                  <a:pt x="269316" y="418503"/>
                </a:lnTo>
                <a:lnTo>
                  <a:pt x="270637" y="417703"/>
                </a:lnTo>
                <a:lnTo>
                  <a:pt x="272948" y="417004"/>
                </a:lnTo>
                <a:lnTo>
                  <a:pt x="273227" y="411721"/>
                </a:lnTo>
                <a:lnTo>
                  <a:pt x="277152" y="408965"/>
                </a:lnTo>
                <a:lnTo>
                  <a:pt x="278155" y="400507"/>
                </a:lnTo>
                <a:lnTo>
                  <a:pt x="281000" y="399046"/>
                </a:lnTo>
                <a:lnTo>
                  <a:pt x="287070" y="397852"/>
                </a:lnTo>
                <a:lnTo>
                  <a:pt x="284861" y="403898"/>
                </a:lnTo>
                <a:lnTo>
                  <a:pt x="286918" y="410578"/>
                </a:lnTo>
                <a:lnTo>
                  <a:pt x="281698" y="415594"/>
                </a:lnTo>
                <a:lnTo>
                  <a:pt x="289560" y="417944"/>
                </a:lnTo>
                <a:lnTo>
                  <a:pt x="291045" y="416560"/>
                </a:lnTo>
                <a:lnTo>
                  <a:pt x="290918" y="407733"/>
                </a:lnTo>
                <a:lnTo>
                  <a:pt x="298323" y="401929"/>
                </a:lnTo>
                <a:close/>
              </a:path>
              <a:path w="305434" h="972819">
                <a:moveTo>
                  <a:pt x="298843" y="445439"/>
                </a:moveTo>
                <a:lnTo>
                  <a:pt x="287794" y="445439"/>
                </a:lnTo>
                <a:lnTo>
                  <a:pt x="284949" y="451929"/>
                </a:lnTo>
                <a:lnTo>
                  <a:pt x="290385" y="453326"/>
                </a:lnTo>
                <a:lnTo>
                  <a:pt x="295490" y="451180"/>
                </a:lnTo>
                <a:lnTo>
                  <a:pt x="298843" y="445439"/>
                </a:lnTo>
                <a:close/>
              </a:path>
              <a:path w="305434" h="972819">
                <a:moveTo>
                  <a:pt x="300012" y="2451"/>
                </a:moveTo>
                <a:lnTo>
                  <a:pt x="296799" y="0"/>
                </a:lnTo>
                <a:lnTo>
                  <a:pt x="290728" y="4457"/>
                </a:lnTo>
                <a:lnTo>
                  <a:pt x="292557" y="8001"/>
                </a:lnTo>
                <a:lnTo>
                  <a:pt x="294894" y="8115"/>
                </a:lnTo>
                <a:lnTo>
                  <a:pt x="297357" y="6286"/>
                </a:lnTo>
                <a:lnTo>
                  <a:pt x="299694" y="4559"/>
                </a:lnTo>
                <a:lnTo>
                  <a:pt x="300012" y="2451"/>
                </a:lnTo>
                <a:close/>
              </a:path>
              <a:path w="305434" h="972819">
                <a:moveTo>
                  <a:pt x="301028" y="416420"/>
                </a:moveTo>
                <a:lnTo>
                  <a:pt x="299681" y="416153"/>
                </a:lnTo>
                <a:lnTo>
                  <a:pt x="298348" y="415874"/>
                </a:lnTo>
                <a:lnTo>
                  <a:pt x="297002" y="415607"/>
                </a:lnTo>
                <a:lnTo>
                  <a:pt x="296735" y="416966"/>
                </a:lnTo>
                <a:lnTo>
                  <a:pt x="298081" y="417220"/>
                </a:lnTo>
                <a:lnTo>
                  <a:pt x="299427" y="417487"/>
                </a:lnTo>
                <a:lnTo>
                  <a:pt x="300774" y="417741"/>
                </a:lnTo>
                <a:lnTo>
                  <a:pt x="300850" y="417296"/>
                </a:lnTo>
                <a:lnTo>
                  <a:pt x="301028" y="416420"/>
                </a:lnTo>
                <a:close/>
              </a:path>
              <a:path w="305434" h="972819">
                <a:moveTo>
                  <a:pt x="302158" y="486029"/>
                </a:moveTo>
                <a:lnTo>
                  <a:pt x="299529" y="482600"/>
                </a:lnTo>
                <a:lnTo>
                  <a:pt x="298094" y="484111"/>
                </a:lnTo>
                <a:lnTo>
                  <a:pt x="296887" y="485076"/>
                </a:lnTo>
                <a:lnTo>
                  <a:pt x="296075" y="486613"/>
                </a:lnTo>
                <a:lnTo>
                  <a:pt x="298005" y="488708"/>
                </a:lnTo>
                <a:lnTo>
                  <a:pt x="298589" y="488543"/>
                </a:lnTo>
                <a:lnTo>
                  <a:pt x="299910" y="488175"/>
                </a:lnTo>
                <a:lnTo>
                  <a:pt x="300977" y="486918"/>
                </a:lnTo>
                <a:lnTo>
                  <a:pt x="302158" y="486029"/>
                </a:lnTo>
                <a:close/>
              </a:path>
              <a:path w="305434" h="972819">
                <a:moveTo>
                  <a:pt x="302374" y="461365"/>
                </a:moveTo>
                <a:lnTo>
                  <a:pt x="299224" y="460324"/>
                </a:lnTo>
                <a:lnTo>
                  <a:pt x="297014" y="460502"/>
                </a:lnTo>
                <a:lnTo>
                  <a:pt x="296354" y="463638"/>
                </a:lnTo>
                <a:lnTo>
                  <a:pt x="296214" y="464273"/>
                </a:lnTo>
                <a:lnTo>
                  <a:pt x="297230" y="465683"/>
                </a:lnTo>
                <a:lnTo>
                  <a:pt x="301269" y="466763"/>
                </a:lnTo>
                <a:lnTo>
                  <a:pt x="301993" y="464553"/>
                </a:lnTo>
                <a:lnTo>
                  <a:pt x="302374" y="461365"/>
                </a:lnTo>
                <a:close/>
              </a:path>
              <a:path w="305434" h="972819">
                <a:moveTo>
                  <a:pt x="304850" y="388442"/>
                </a:moveTo>
                <a:lnTo>
                  <a:pt x="296900" y="382003"/>
                </a:lnTo>
                <a:lnTo>
                  <a:pt x="296570" y="385305"/>
                </a:lnTo>
                <a:lnTo>
                  <a:pt x="295414" y="388162"/>
                </a:lnTo>
                <a:lnTo>
                  <a:pt x="298094" y="389940"/>
                </a:lnTo>
                <a:lnTo>
                  <a:pt x="299123" y="390613"/>
                </a:lnTo>
                <a:lnTo>
                  <a:pt x="301498" y="389255"/>
                </a:lnTo>
                <a:lnTo>
                  <a:pt x="304850" y="388442"/>
                </a:lnTo>
                <a:close/>
              </a:path>
            </a:pathLst>
          </a:custGeom>
          <a:solidFill>
            <a:srgbClr val="2277BD"/>
          </a:solidFill>
        </p:spPr>
        <p:txBody>
          <a:bodyPr wrap="square" lIns="0" tIns="0" rIns="0" bIns="0" rtlCol="0"/>
          <a:lstStyle/>
          <a:p>
            <a:endParaRPr/>
          </a:p>
        </p:txBody>
      </p:sp>
      <p:sp>
        <p:nvSpPr>
          <p:cNvPr id="347" name="bg object 347"/>
          <p:cNvSpPr/>
          <p:nvPr/>
        </p:nvSpPr>
        <p:spPr>
          <a:xfrm>
            <a:off x="9752990" y="1763699"/>
            <a:ext cx="244475" cy="688340"/>
          </a:xfrm>
          <a:custGeom>
            <a:avLst/>
            <a:gdLst/>
            <a:ahLst/>
            <a:cxnLst/>
            <a:rect l="l" t="t" r="r" b="b"/>
            <a:pathLst>
              <a:path w="244475" h="688339">
                <a:moveTo>
                  <a:pt x="14274" y="24257"/>
                </a:moveTo>
                <a:lnTo>
                  <a:pt x="13995" y="23622"/>
                </a:lnTo>
                <a:lnTo>
                  <a:pt x="13119" y="23583"/>
                </a:lnTo>
                <a:lnTo>
                  <a:pt x="13182" y="20167"/>
                </a:lnTo>
                <a:lnTo>
                  <a:pt x="12077" y="17538"/>
                </a:lnTo>
                <a:lnTo>
                  <a:pt x="10782" y="15138"/>
                </a:lnTo>
                <a:lnTo>
                  <a:pt x="10896" y="14566"/>
                </a:lnTo>
                <a:lnTo>
                  <a:pt x="10960" y="13957"/>
                </a:lnTo>
                <a:lnTo>
                  <a:pt x="11417" y="11696"/>
                </a:lnTo>
                <a:lnTo>
                  <a:pt x="10541" y="10769"/>
                </a:lnTo>
                <a:lnTo>
                  <a:pt x="8851" y="10515"/>
                </a:lnTo>
                <a:lnTo>
                  <a:pt x="8178" y="10375"/>
                </a:lnTo>
                <a:lnTo>
                  <a:pt x="7759" y="9486"/>
                </a:lnTo>
                <a:lnTo>
                  <a:pt x="4279" y="9169"/>
                </a:lnTo>
                <a:lnTo>
                  <a:pt x="3797" y="10160"/>
                </a:lnTo>
                <a:lnTo>
                  <a:pt x="1625" y="10909"/>
                </a:lnTo>
                <a:lnTo>
                  <a:pt x="0" y="13030"/>
                </a:lnTo>
                <a:lnTo>
                  <a:pt x="469" y="16738"/>
                </a:lnTo>
                <a:lnTo>
                  <a:pt x="1663" y="17449"/>
                </a:lnTo>
                <a:lnTo>
                  <a:pt x="5003" y="17513"/>
                </a:lnTo>
                <a:lnTo>
                  <a:pt x="7112" y="19646"/>
                </a:lnTo>
                <a:lnTo>
                  <a:pt x="9575" y="21704"/>
                </a:lnTo>
                <a:lnTo>
                  <a:pt x="12280" y="24155"/>
                </a:lnTo>
                <a:lnTo>
                  <a:pt x="12192" y="24384"/>
                </a:lnTo>
                <a:lnTo>
                  <a:pt x="12065" y="25285"/>
                </a:lnTo>
                <a:lnTo>
                  <a:pt x="12471" y="25781"/>
                </a:lnTo>
                <a:lnTo>
                  <a:pt x="13195" y="26009"/>
                </a:lnTo>
                <a:lnTo>
                  <a:pt x="13741" y="25895"/>
                </a:lnTo>
                <a:lnTo>
                  <a:pt x="14097" y="25539"/>
                </a:lnTo>
                <a:lnTo>
                  <a:pt x="14274" y="24257"/>
                </a:lnTo>
                <a:close/>
              </a:path>
              <a:path w="244475" h="688339">
                <a:moveTo>
                  <a:pt x="23228" y="258114"/>
                </a:moveTo>
                <a:lnTo>
                  <a:pt x="23101" y="257848"/>
                </a:lnTo>
                <a:lnTo>
                  <a:pt x="22745" y="257098"/>
                </a:lnTo>
                <a:lnTo>
                  <a:pt x="21932" y="256578"/>
                </a:lnTo>
                <a:lnTo>
                  <a:pt x="21297" y="255968"/>
                </a:lnTo>
                <a:lnTo>
                  <a:pt x="20574" y="257568"/>
                </a:lnTo>
                <a:lnTo>
                  <a:pt x="20180" y="257441"/>
                </a:lnTo>
                <a:lnTo>
                  <a:pt x="19748" y="257390"/>
                </a:lnTo>
                <a:lnTo>
                  <a:pt x="18440" y="257454"/>
                </a:lnTo>
                <a:lnTo>
                  <a:pt x="18034" y="257886"/>
                </a:lnTo>
                <a:lnTo>
                  <a:pt x="17995" y="258762"/>
                </a:lnTo>
                <a:lnTo>
                  <a:pt x="18542" y="259956"/>
                </a:lnTo>
                <a:lnTo>
                  <a:pt x="19062" y="261378"/>
                </a:lnTo>
                <a:lnTo>
                  <a:pt x="21590" y="261391"/>
                </a:lnTo>
                <a:lnTo>
                  <a:pt x="22301" y="260629"/>
                </a:lnTo>
                <a:lnTo>
                  <a:pt x="22161" y="259511"/>
                </a:lnTo>
                <a:lnTo>
                  <a:pt x="22110" y="259321"/>
                </a:lnTo>
                <a:lnTo>
                  <a:pt x="22542" y="258775"/>
                </a:lnTo>
                <a:lnTo>
                  <a:pt x="23228" y="258114"/>
                </a:lnTo>
                <a:close/>
              </a:path>
              <a:path w="244475" h="688339">
                <a:moveTo>
                  <a:pt x="37350" y="589711"/>
                </a:moveTo>
                <a:lnTo>
                  <a:pt x="37109" y="589292"/>
                </a:lnTo>
                <a:lnTo>
                  <a:pt x="35864" y="588924"/>
                </a:lnTo>
                <a:lnTo>
                  <a:pt x="35242" y="589165"/>
                </a:lnTo>
                <a:lnTo>
                  <a:pt x="35090" y="589978"/>
                </a:lnTo>
                <a:lnTo>
                  <a:pt x="35001" y="590511"/>
                </a:lnTo>
                <a:lnTo>
                  <a:pt x="35280" y="590969"/>
                </a:lnTo>
                <a:lnTo>
                  <a:pt x="35788" y="591134"/>
                </a:lnTo>
                <a:lnTo>
                  <a:pt x="36563" y="591388"/>
                </a:lnTo>
                <a:lnTo>
                  <a:pt x="37058" y="591019"/>
                </a:lnTo>
                <a:lnTo>
                  <a:pt x="37299" y="590270"/>
                </a:lnTo>
                <a:lnTo>
                  <a:pt x="37350" y="589711"/>
                </a:lnTo>
                <a:close/>
              </a:path>
              <a:path w="244475" h="688339">
                <a:moveTo>
                  <a:pt x="41287" y="684999"/>
                </a:moveTo>
                <a:lnTo>
                  <a:pt x="40589" y="683907"/>
                </a:lnTo>
                <a:lnTo>
                  <a:pt x="38938" y="683564"/>
                </a:lnTo>
                <a:lnTo>
                  <a:pt x="37947" y="683361"/>
                </a:lnTo>
                <a:lnTo>
                  <a:pt x="37084" y="683755"/>
                </a:lnTo>
                <a:lnTo>
                  <a:pt x="37020" y="684796"/>
                </a:lnTo>
                <a:lnTo>
                  <a:pt x="36918" y="686269"/>
                </a:lnTo>
                <a:lnTo>
                  <a:pt x="37338" y="687578"/>
                </a:lnTo>
                <a:lnTo>
                  <a:pt x="38976" y="687971"/>
                </a:lnTo>
                <a:lnTo>
                  <a:pt x="39992" y="687933"/>
                </a:lnTo>
                <a:lnTo>
                  <a:pt x="40855" y="687717"/>
                </a:lnTo>
                <a:lnTo>
                  <a:pt x="41287" y="684999"/>
                </a:lnTo>
                <a:close/>
              </a:path>
              <a:path w="244475" h="688339">
                <a:moveTo>
                  <a:pt x="47332" y="252183"/>
                </a:moveTo>
                <a:lnTo>
                  <a:pt x="45593" y="250444"/>
                </a:lnTo>
                <a:lnTo>
                  <a:pt x="43764" y="251079"/>
                </a:lnTo>
                <a:lnTo>
                  <a:pt x="42100" y="251079"/>
                </a:lnTo>
                <a:lnTo>
                  <a:pt x="40894" y="251079"/>
                </a:lnTo>
                <a:lnTo>
                  <a:pt x="40157" y="251904"/>
                </a:lnTo>
                <a:lnTo>
                  <a:pt x="40398" y="254965"/>
                </a:lnTo>
                <a:lnTo>
                  <a:pt x="41821" y="254990"/>
                </a:lnTo>
                <a:lnTo>
                  <a:pt x="44424" y="254190"/>
                </a:lnTo>
                <a:lnTo>
                  <a:pt x="46037" y="253885"/>
                </a:lnTo>
                <a:lnTo>
                  <a:pt x="47332" y="252183"/>
                </a:lnTo>
                <a:close/>
              </a:path>
              <a:path w="244475" h="688339">
                <a:moveTo>
                  <a:pt x="47650" y="77787"/>
                </a:moveTo>
                <a:lnTo>
                  <a:pt x="46215" y="76746"/>
                </a:lnTo>
                <a:lnTo>
                  <a:pt x="44894" y="75438"/>
                </a:lnTo>
                <a:lnTo>
                  <a:pt x="40106" y="75565"/>
                </a:lnTo>
                <a:lnTo>
                  <a:pt x="37985" y="69126"/>
                </a:lnTo>
                <a:lnTo>
                  <a:pt x="33261" y="73787"/>
                </a:lnTo>
                <a:lnTo>
                  <a:pt x="32854" y="74295"/>
                </a:lnTo>
                <a:lnTo>
                  <a:pt x="28740" y="75184"/>
                </a:lnTo>
                <a:lnTo>
                  <a:pt x="26441" y="78955"/>
                </a:lnTo>
                <a:lnTo>
                  <a:pt x="28994" y="84531"/>
                </a:lnTo>
                <a:lnTo>
                  <a:pt x="28943" y="86207"/>
                </a:lnTo>
                <a:lnTo>
                  <a:pt x="28143" y="90411"/>
                </a:lnTo>
                <a:lnTo>
                  <a:pt x="27838" y="92925"/>
                </a:lnTo>
                <a:lnTo>
                  <a:pt x="30264" y="94246"/>
                </a:lnTo>
                <a:lnTo>
                  <a:pt x="32689" y="95567"/>
                </a:lnTo>
                <a:lnTo>
                  <a:pt x="35547" y="95631"/>
                </a:lnTo>
                <a:lnTo>
                  <a:pt x="40436" y="91795"/>
                </a:lnTo>
                <a:lnTo>
                  <a:pt x="42595" y="89331"/>
                </a:lnTo>
                <a:lnTo>
                  <a:pt x="44234" y="86512"/>
                </a:lnTo>
                <a:lnTo>
                  <a:pt x="46545" y="84658"/>
                </a:lnTo>
                <a:lnTo>
                  <a:pt x="47129" y="81965"/>
                </a:lnTo>
                <a:lnTo>
                  <a:pt x="47650" y="77787"/>
                </a:lnTo>
                <a:close/>
              </a:path>
              <a:path w="244475" h="688339">
                <a:moveTo>
                  <a:pt x="48056" y="156756"/>
                </a:moveTo>
                <a:lnTo>
                  <a:pt x="47434" y="152717"/>
                </a:lnTo>
                <a:lnTo>
                  <a:pt x="46596" y="151879"/>
                </a:lnTo>
                <a:lnTo>
                  <a:pt x="44323" y="152654"/>
                </a:lnTo>
                <a:lnTo>
                  <a:pt x="43180" y="153047"/>
                </a:lnTo>
                <a:lnTo>
                  <a:pt x="42621" y="153809"/>
                </a:lnTo>
                <a:lnTo>
                  <a:pt x="42545" y="156311"/>
                </a:lnTo>
                <a:lnTo>
                  <a:pt x="43434" y="156730"/>
                </a:lnTo>
                <a:lnTo>
                  <a:pt x="45631" y="156768"/>
                </a:lnTo>
                <a:lnTo>
                  <a:pt x="46659" y="156756"/>
                </a:lnTo>
                <a:lnTo>
                  <a:pt x="48056" y="156756"/>
                </a:lnTo>
                <a:close/>
              </a:path>
              <a:path w="244475" h="688339">
                <a:moveTo>
                  <a:pt x="49123" y="2120"/>
                </a:moveTo>
                <a:lnTo>
                  <a:pt x="48958" y="1155"/>
                </a:lnTo>
                <a:lnTo>
                  <a:pt x="48844" y="393"/>
                </a:lnTo>
                <a:lnTo>
                  <a:pt x="48221" y="0"/>
                </a:lnTo>
                <a:lnTo>
                  <a:pt x="47472" y="50"/>
                </a:lnTo>
                <a:lnTo>
                  <a:pt x="46545" y="114"/>
                </a:lnTo>
                <a:lnTo>
                  <a:pt x="45720" y="533"/>
                </a:lnTo>
                <a:lnTo>
                  <a:pt x="45796" y="1587"/>
                </a:lnTo>
                <a:lnTo>
                  <a:pt x="45885" y="2590"/>
                </a:lnTo>
                <a:lnTo>
                  <a:pt x="46761" y="2870"/>
                </a:lnTo>
                <a:lnTo>
                  <a:pt x="47650" y="2971"/>
                </a:lnTo>
                <a:lnTo>
                  <a:pt x="48704" y="2794"/>
                </a:lnTo>
                <a:lnTo>
                  <a:pt x="49123" y="2120"/>
                </a:lnTo>
                <a:close/>
              </a:path>
              <a:path w="244475" h="688339">
                <a:moveTo>
                  <a:pt x="49606" y="480555"/>
                </a:moveTo>
                <a:lnTo>
                  <a:pt x="49555" y="480021"/>
                </a:lnTo>
                <a:lnTo>
                  <a:pt x="49314" y="479590"/>
                </a:lnTo>
                <a:lnTo>
                  <a:pt x="48704" y="479704"/>
                </a:lnTo>
                <a:lnTo>
                  <a:pt x="48171" y="479793"/>
                </a:lnTo>
                <a:lnTo>
                  <a:pt x="47904" y="480263"/>
                </a:lnTo>
                <a:lnTo>
                  <a:pt x="48094" y="481037"/>
                </a:lnTo>
                <a:lnTo>
                  <a:pt x="48412" y="481355"/>
                </a:lnTo>
                <a:lnTo>
                  <a:pt x="48666" y="481406"/>
                </a:lnTo>
                <a:lnTo>
                  <a:pt x="49276" y="481533"/>
                </a:lnTo>
                <a:lnTo>
                  <a:pt x="49555" y="481126"/>
                </a:lnTo>
                <a:lnTo>
                  <a:pt x="49606" y="480555"/>
                </a:lnTo>
                <a:close/>
              </a:path>
              <a:path w="244475" h="688339">
                <a:moveTo>
                  <a:pt x="58572" y="395084"/>
                </a:moveTo>
                <a:lnTo>
                  <a:pt x="57988" y="394589"/>
                </a:lnTo>
                <a:lnTo>
                  <a:pt x="57238" y="394500"/>
                </a:lnTo>
                <a:lnTo>
                  <a:pt x="56349" y="394385"/>
                </a:lnTo>
                <a:lnTo>
                  <a:pt x="55499" y="394550"/>
                </a:lnTo>
                <a:lnTo>
                  <a:pt x="55283" y="395617"/>
                </a:lnTo>
                <a:lnTo>
                  <a:pt x="55270" y="396697"/>
                </a:lnTo>
                <a:lnTo>
                  <a:pt x="55816" y="397294"/>
                </a:lnTo>
                <a:lnTo>
                  <a:pt x="56794" y="397383"/>
                </a:lnTo>
                <a:lnTo>
                  <a:pt x="57848" y="397471"/>
                </a:lnTo>
                <a:lnTo>
                  <a:pt x="58445" y="396836"/>
                </a:lnTo>
                <a:lnTo>
                  <a:pt x="58521" y="395871"/>
                </a:lnTo>
                <a:lnTo>
                  <a:pt x="58572" y="395084"/>
                </a:lnTo>
                <a:close/>
              </a:path>
              <a:path w="244475" h="688339">
                <a:moveTo>
                  <a:pt x="70993" y="304546"/>
                </a:moveTo>
                <a:lnTo>
                  <a:pt x="70942" y="304101"/>
                </a:lnTo>
                <a:lnTo>
                  <a:pt x="70777" y="303784"/>
                </a:lnTo>
                <a:lnTo>
                  <a:pt x="70523" y="303580"/>
                </a:lnTo>
                <a:lnTo>
                  <a:pt x="70675" y="301015"/>
                </a:lnTo>
                <a:lnTo>
                  <a:pt x="70358" y="297827"/>
                </a:lnTo>
                <a:lnTo>
                  <a:pt x="69557" y="293928"/>
                </a:lnTo>
                <a:lnTo>
                  <a:pt x="62699" y="297319"/>
                </a:lnTo>
                <a:lnTo>
                  <a:pt x="63982" y="299605"/>
                </a:lnTo>
                <a:lnTo>
                  <a:pt x="63550" y="299859"/>
                </a:lnTo>
                <a:lnTo>
                  <a:pt x="63309" y="300304"/>
                </a:lnTo>
                <a:lnTo>
                  <a:pt x="63284" y="301612"/>
                </a:lnTo>
                <a:lnTo>
                  <a:pt x="63754" y="302260"/>
                </a:lnTo>
                <a:lnTo>
                  <a:pt x="64846" y="302145"/>
                </a:lnTo>
                <a:lnTo>
                  <a:pt x="65303" y="301967"/>
                </a:lnTo>
                <a:lnTo>
                  <a:pt x="66243" y="303682"/>
                </a:lnTo>
                <a:lnTo>
                  <a:pt x="53632" y="306882"/>
                </a:lnTo>
                <a:lnTo>
                  <a:pt x="57912" y="312051"/>
                </a:lnTo>
                <a:lnTo>
                  <a:pt x="61912" y="313410"/>
                </a:lnTo>
                <a:lnTo>
                  <a:pt x="66090" y="311492"/>
                </a:lnTo>
                <a:lnTo>
                  <a:pt x="68262" y="310489"/>
                </a:lnTo>
                <a:lnTo>
                  <a:pt x="69646" y="308673"/>
                </a:lnTo>
                <a:lnTo>
                  <a:pt x="70231" y="305828"/>
                </a:lnTo>
                <a:lnTo>
                  <a:pt x="70624" y="305574"/>
                </a:lnTo>
                <a:lnTo>
                  <a:pt x="70904" y="305168"/>
                </a:lnTo>
                <a:lnTo>
                  <a:pt x="70993" y="304546"/>
                </a:lnTo>
                <a:close/>
              </a:path>
              <a:path w="244475" h="688339">
                <a:moveTo>
                  <a:pt x="80111" y="600367"/>
                </a:moveTo>
                <a:lnTo>
                  <a:pt x="79832" y="599948"/>
                </a:lnTo>
                <a:lnTo>
                  <a:pt x="79298" y="599821"/>
                </a:lnTo>
                <a:lnTo>
                  <a:pt x="78511" y="599643"/>
                </a:lnTo>
                <a:lnTo>
                  <a:pt x="77952" y="600011"/>
                </a:lnTo>
                <a:lnTo>
                  <a:pt x="77851" y="600811"/>
                </a:lnTo>
                <a:lnTo>
                  <a:pt x="77774" y="601357"/>
                </a:lnTo>
                <a:lnTo>
                  <a:pt x="78092" y="601814"/>
                </a:lnTo>
                <a:lnTo>
                  <a:pt x="78638" y="601929"/>
                </a:lnTo>
                <a:lnTo>
                  <a:pt x="79413" y="602094"/>
                </a:lnTo>
                <a:lnTo>
                  <a:pt x="79933" y="601738"/>
                </a:lnTo>
                <a:lnTo>
                  <a:pt x="80111" y="600938"/>
                </a:lnTo>
                <a:lnTo>
                  <a:pt x="80111" y="600367"/>
                </a:lnTo>
                <a:close/>
              </a:path>
              <a:path w="244475" h="688339">
                <a:moveTo>
                  <a:pt x="81826" y="370662"/>
                </a:moveTo>
                <a:lnTo>
                  <a:pt x="81445" y="370293"/>
                </a:lnTo>
                <a:lnTo>
                  <a:pt x="80289" y="370268"/>
                </a:lnTo>
                <a:lnTo>
                  <a:pt x="79895" y="370547"/>
                </a:lnTo>
                <a:lnTo>
                  <a:pt x="79756" y="371106"/>
                </a:lnTo>
                <a:lnTo>
                  <a:pt x="79743" y="371729"/>
                </a:lnTo>
                <a:lnTo>
                  <a:pt x="80073" y="372084"/>
                </a:lnTo>
                <a:lnTo>
                  <a:pt x="81216" y="372135"/>
                </a:lnTo>
                <a:lnTo>
                  <a:pt x="81673" y="371830"/>
                </a:lnTo>
                <a:lnTo>
                  <a:pt x="81749" y="371271"/>
                </a:lnTo>
                <a:lnTo>
                  <a:pt x="81826" y="370662"/>
                </a:lnTo>
                <a:close/>
              </a:path>
              <a:path w="244475" h="688339">
                <a:moveTo>
                  <a:pt x="82181" y="276428"/>
                </a:moveTo>
                <a:lnTo>
                  <a:pt x="81775" y="276085"/>
                </a:lnTo>
                <a:lnTo>
                  <a:pt x="81216" y="276136"/>
                </a:lnTo>
                <a:lnTo>
                  <a:pt x="80937" y="276161"/>
                </a:lnTo>
                <a:lnTo>
                  <a:pt x="80594" y="276415"/>
                </a:lnTo>
                <a:lnTo>
                  <a:pt x="80454" y="276656"/>
                </a:lnTo>
                <a:lnTo>
                  <a:pt x="80187" y="277177"/>
                </a:lnTo>
                <a:lnTo>
                  <a:pt x="80429" y="277558"/>
                </a:lnTo>
                <a:lnTo>
                  <a:pt x="80987" y="277736"/>
                </a:lnTo>
                <a:lnTo>
                  <a:pt x="81521" y="277749"/>
                </a:lnTo>
                <a:lnTo>
                  <a:pt x="81978" y="277545"/>
                </a:lnTo>
                <a:lnTo>
                  <a:pt x="82067" y="277012"/>
                </a:lnTo>
                <a:lnTo>
                  <a:pt x="82181" y="276428"/>
                </a:lnTo>
                <a:close/>
              </a:path>
              <a:path w="244475" h="688339">
                <a:moveTo>
                  <a:pt x="82842" y="315506"/>
                </a:moveTo>
                <a:lnTo>
                  <a:pt x="82816" y="314947"/>
                </a:lnTo>
                <a:lnTo>
                  <a:pt x="82677" y="314401"/>
                </a:lnTo>
                <a:lnTo>
                  <a:pt x="82321" y="314045"/>
                </a:lnTo>
                <a:lnTo>
                  <a:pt x="81788" y="314325"/>
                </a:lnTo>
                <a:lnTo>
                  <a:pt x="81305" y="314566"/>
                </a:lnTo>
                <a:lnTo>
                  <a:pt x="81153" y="315125"/>
                </a:lnTo>
                <a:lnTo>
                  <a:pt x="81368" y="315620"/>
                </a:lnTo>
                <a:lnTo>
                  <a:pt x="81483" y="315874"/>
                </a:lnTo>
                <a:lnTo>
                  <a:pt x="81915" y="316191"/>
                </a:lnTo>
                <a:lnTo>
                  <a:pt x="82105" y="316141"/>
                </a:lnTo>
                <a:lnTo>
                  <a:pt x="82626" y="315988"/>
                </a:lnTo>
                <a:lnTo>
                  <a:pt x="82842" y="315506"/>
                </a:lnTo>
                <a:close/>
              </a:path>
              <a:path w="244475" h="688339">
                <a:moveTo>
                  <a:pt x="83959" y="411137"/>
                </a:moveTo>
                <a:lnTo>
                  <a:pt x="81991" y="409397"/>
                </a:lnTo>
                <a:lnTo>
                  <a:pt x="79921" y="409232"/>
                </a:lnTo>
                <a:lnTo>
                  <a:pt x="77736" y="409054"/>
                </a:lnTo>
                <a:lnTo>
                  <a:pt x="75946" y="410489"/>
                </a:lnTo>
                <a:lnTo>
                  <a:pt x="75882" y="414413"/>
                </a:lnTo>
                <a:lnTo>
                  <a:pt x="77927" y="416077"/>
                </a:lnTo>
                <a:lnTo>
                  <a:pt x="82080" y="415988"/>
                </a:lnTo>
                <a:lnTo>
                  <a:pt x="83832" y="414375"/>
                </a:lnTo>
                <a:lnTo>
                  <a:pt x="83959" y="411137"/>
                </a:lnTo>
                <a:close/>
              </a:path>
              <a:path w="244475" h="688339">
                <a:moveTo>
                  <a:pt x="84264" y="189979"/>
                </a:moveTo>
                <a:lnTo>
                  <a:pt x="83807" y="188925"/>
                </a:lnTo>
                <a:lnTo>
                  <a:pt x="83743" y="188747"/>
                </a:lnTo>
                <a:lnTo>
                  <a:pt x="83477" y="188315"/>
                </a:lnTo>
                <a:lnTo>
                  <a:pt x="82931" y="187553"/>
                </a:lnTo>
                <a:lnTo>
                  <a:pt x="81813" y="187286"/>
                </a:lnTo>
                <a:lnTo>
                  <a:pt x="78854" y="188061"/>
                </a:lnTo>
                <a:lnTo>
                  <a:pt x="77254" y="188315"/>
                </a:lnTo>
                <a:lnTo>
                  <a:pt x="76581" y="191122"/>
                </a:lnTo>
                <a:lnTo>
                  <a:pt x="76479" y="191566"/>
                </a:lnTo>
                <a:lnTo>
                  <a:pt x="77254" y="192519"/>
                </a:lnTo>
                <a:lnTo>
                  <a:pt x="80200" y="193662"/>
                </a:lnTo>
                <a:lnTo>
                  <a:pt x="81876" y="193662"/>
                </a:lnTo>
                <a:lnTo>
                  <a:pt x="84112" y="191122"/>
                </a:lnTo>
                <a:lnTo>
                  <a:pt x="84264" y="189979"/>
                </a:lnTo>
                <a:close/>
              </a:path>
              <a:path w="244475" h="688339">
                <a:moveTo>
                  <a:pt x="85026" y="261848"/>
                </a:moveTo>
                <a:lnTo>
                  <a:pt x="82016" y="261480"/>
                </a:lnTo>
                <a:lnTo>
                  <a:pt x="79273" y="261340"/>
                </a:lnTo>
                <a:lnTo>
                  <a:pt x="78663" y="264998"/>
                </a:lnTo>
                <a:lnTo>
                  <a:pt x="78371" y="266700"/>
                </a:lnTo>
                <a:lnTo>
                  <a:pt x="78613" y="268490"/>
                </a:lnTo>
                <a:lnTo>
                  <a:pt x="78600" y="270243"/>
                </a:lnTo>
                <a:lnTo>
                  <a:pt x="85026" y="269557"/>
                </a:lnTo>
                <a:lnTo>
                  <a:pt x="85026" y="261848"/>
                </a:lnTo>
                <a:close/>
              </a:path>
              <a:path w="244475" h="688339">
                <a:moveTo>
                  <a:pt x="85242" y="269532"/>
                </a:moveTo>
                <a:lnTo>
                  <a:pt x="85102" y="269544"/>
                </a:lnTo>
                <a:lnTo>
                  <a:pt x="85039" y="269722"/>
                </a:lnTo>
                <a:lnTo>
                  <a:pt x="85178" y="269798"/>
                </a:lnTo>
                <a:lnTo>
                  <a:pt x="85242" y="269532"/>
                </a:lnTo>
                <a:close/>
              </a:path>
              <a:path w="244475" h="688339">
                <a:moveTo>
                  <a:pt x="85991" y="187490"/>
                </a:moveTo>
                <a:lnTo>
                  <a:pt x="85610" y="187045"/>
                </a:lnTo>
                <a:lnTo>
                  <a:pt x="84963" y="186309"/>
                </a:lnTo>
                <a:lnTo>
                  <a:pt x="84404" y="186804"/>
                </a:lnTo>
                <a:lnTo>
                  <a:pt x="84124" y="187477"/>
                </a:lnTo>
                <a:lnTo>
                  <a:pt x="83972" y="187833"/>
                </a:lnTo>
                <a:lnTo>
                  <a:pt x="83972" y="188252"/>
                </a:lnTo>
                <a:lnTo>
                  <a:pt x="83959" y="188658"/>
                </a:lnTo>
                <a:lnTo>
                  <a:pt x="84353" y="188518"/>
                </a:lnTo>
                <a:lnTo>
                  <a:pt x="84759" y="188404"/>
                </a:lnTo>
                <a:lnTo>
                  <a:pt x="85128" y="188201"/>
                </a:lnTo>
                <a:lnTo>
                  <a:pt x="85572" y="187972"/>
                </a:lnTo>
                <a:lnTo>
                  <a:pt x="85991" y="187490"/>
                </a:lnTo>
                <a:close/>
              </a:path>
              <a:path w="244475" h="688339">
                <a:moveTo>
                  <a:pt x="86563" y="63004"/>
                </a:moveTo>
                <a:lnTo>
                  <a:pt x="86233" y="62598"/>
                </a:lnTo>
                <a:lnTo>
                  <a:pt x="85648" y="62661"/>
                </a:lnTo>
                <a:lnTo>
                  <a:pt x="85420" y="62699"/>
                </a:lnTo>
                <a:lnTo>
                  <a:pt x="85090" y="63106"/>
                </a:lnTo>
                <a:lnTo>
                  <a:pt x="85090" y="63347"/>
                </a:lnTo>
                <a:lnTo>
                  <a:pt x="85102" y="63576"/>
                </a:lnTo>
                <a:lnTo>
                  <a:pt x="85458" y="63817"/>
                </a:lnTo>
                <a:lnTo>
                  <a:pt x="85661" y="64046"/>
                </a:lnTo>
                <a:lnTo>
                  <a:pt x="85915" y="63893"/>
                </a:lnTo>
                <a:lnTo>
                  <a:pt x="86347" y="63779"/>
                </a:lnTo>
                <a:lnTo>
                  <a:pt x="86410" y="63563"/>
                </a:lnTo>
                <a:lnTo>
                  <a:pt x="86563" y="63004"/>
                </a:lnTo>
                <a:close/>
              </a:path>
              <a:path w="244475" h="688339">
                <a:moveTo>
                  <a:pt x="86982" y="305003"/>
                </a:moveTo>
                <a:lnTo>
                  <a:pt x="86664" y="296430"/>
                </a:lnTo>
                <a:lnTo>
                  <a:pt x="82740" y="300951"/>
                </a:lnTo>
                <a:lnTo>
                  <a:pt x="82842" y="300761"/>
                </a:lnTo>
                <a:lnTo>
                  <a:pt x="82905" y="300545"/>
                </a:lnTo>
                <a:lnTo>
                  <a:pt x="82931" y="300266"/>
                </a:lnTo>
                <a:lnTo>
                  <a:pt x="82727" y="299212"/>
                </a:lnTo>
                <a:lnTo>
                  <a:pt x="81978" y="298780"/>
                </a:lnTo>
                <a:lnTo>
                  <a:pt x="80022" y="298932"/>
                </a:lnTo>
                <a:lnTo>
                  <a:pt x="79413" y="299618"/>
                </a:lnTo>
                <a:lnTo>
                  <a:pt x="79565" y="300647"/>
                </a:lnTo>
                <a:lnTo>
                  <a:pt x="79667" y="301447"/>
                </a:lnTo>
                <a:lnTo>
                  <a:pt x="80378" y="301739"/>
                </a:lnTo>
                <a:lnTo>
                  <a:pt x="81597" y="301752"/>
                </a:lnTo>
                <a:lnTo>
                  <a:pt x="82003" y="301663"/>
                </a:lnTo>
                <a:lnTo>
                  <a:pt x="82308" y="301447"/>
                </a:lnTo>
                <a:lnTo>
                  <a:pt x="79819" y="304330"/>
                </a:lnTo>
                <a:lnTo>
                  <a:pt x="86982" y="305003"/>
                </a:lnTo>
                <a:close/>
              </a:path>
              <a:path w="244475" h="688339">
                <a:moveTo>
                  <a:pt x="88265" y="133616"/>
                </a:moveTo>
                <a:lnTo>
                  <a:pt x="85775" y="135267"/>
                </a:lnTo>
                <a:lnTo>
                  <a:pt x="84455" y="136131"/>
                </a:lnTo>
                <a:lnTo>
                  <a:pt x="82359" y="137528"/>
                </a:lnTo>
                <a:lnTo>
                  <a:pt x="86360" y="138861"/>
                </a:lnTo>
                <a:lnTo>
                  <a:pt x="87807" y="138201"/>
                </a:lnTo>
                <a:lnTo>
                  <a:pt x="88265" y="133616"/>
                </a:lnTo>
                <a:close/>
              </a:path>
              <a:path w="244475" h="688339">
                <a:moveTo>
                  <a:pt x="89611" y="102692"/>
                </a:moveTo>
                <a:lnTo>
                  <a:pt x="89446" y="100914"/>
                </a:lnTo>
                <a:lnTo>
                  <a:pt x="88976" y="99161"/>
                </a:lnTo>
                <a:lnTo>
                  <a:pt x="87541" y="98615"/>
                </a:lnTo>
                <a:lnTo>
                  <a:pt x="85902" y="98945"/>
                </a:lnTo>
                <a:lnTo>
                  <a:pt x="84099" y="99314"/>
                </a:lnTo>
                <a:lnTo>
                  <a:pt x="81978" y="99707"/>
                </a:lnTo>
                <a:lnTo>
                  <a:pt x="81711" y="103911"/>
                </a:lnTo>
                <a:lnTo>
                  <a:pt x="83781" y="105194"/>
                </a:lnTo>
                <a:lnTo>
                  <a:pt x="87820" y="104698"/>
                </a:lnTo>
                <a:lnTo>
                  <a:pt x="89611" y="102692"/>
                </a:lnTo>
                <a:close/>
              </a:path>
              <a:path w="244475" h="688339">
                <a:moveTo>
                  <a:pt x="90792" y="272770"/>
                </a:moveTo>
                <a:lnTo>
                  <a:pt x="86702" y="270624"/>
                </a:lnTo>
                <a:lnTo>
                  <a:pt x="85242" y="269836"/>
                </a:lnTo>
                <a:lnTo>
                  <a:pt x="85242" y="274828"/>
                </a:lnTo>
                <a:lnTo>
                  <a:pt x="90792" y="272770"/>
                </a:lnTo>
                <a:close/>
              </a:path>
              <a:path w="244475" h="688339">
                <a:moveTo>
                  <a:pt x="93103" y="450227"/>
                </a:moveTo>
                <a:lnTo>
                  <a:pt x="92862" y="449719"/>
                </a:lnTo>
                <a:lnTo>
                  <a:pt x="92621" y="449224"/>
                </a:lnTo>
                <a:lnTo>
                  <a:pt x="92125" y="449072"/>
                </a:lnTo>
                <a:lnTo>
                  <a:pt x="91668" y="449364"/>
                </a:lnTo>
                <a:lnTo>
                  <a:pt x="91452" y="449491"/>
                </a:lnTo>
                <a:lnTo>
                  <a:pt x="91236" y="449897"/>
                </a:lnTo>
                <a:lnTo>
                  <a:pt x="91274" y="450151"/>
                </a:lnTo>
                <a:lnTo>
                  <a:pt x="91351" y="450710"/>
                </a:lnTo>
                <a:lnTo>
                  <a:pt x="91782" y="450951"/>
                </a:lnTo>
                <a:lnTo>
                  <a:pt x="92354" y="450875"/>
                </a:lnTo>
                <a:lnTo>
                  <a:pt x="92875" y="450646"/>
                </a:lnTo>
                <a:lnTo>
                  <a:pt x="93103" y="450227"/>
                </a:lnTo>
                <a:close/>
              </a:path>
              <a:path w="244475" h="688339">
                <a:moveTo>
                  <a:pt x="136220" y="52158"/>
                </a:moveTo>
                <a:lnTo>
                  <a:pt x="136156" y="48107"/>
                </a:lnTo>
                <a:lnTo>
                  <a:pt x="134518" y="47815"/>
                </a:lnTo>
                <a:lnTo>
                  <a:pt x="130759" y="47752"/>
                </a:lnTo>
                <a:lnTo>
                  <a:pt x="128498" y="49847"/>
                </a:lnTo>
                <a:lnTo>
                  <a:pt x="128574" y="51625"/>
                </a:lnTo>
                <a:lnTo>
                  <a:pt x="128625" y="52946"/>
                </a:lnTo>
                <a:lnTo>
                  <a:pt x="130416" y="54356"/>
                </a:lnTo>
                <a:lnTo>
                  <a:pt x="133946" y="54292"/>
                </a:lnTo>
                <a:lnTo>
                  <a:pt x="136220" y="52158"/>
                </a:lnTo>
                <a:close/>
              </a:path>
              <a:path w="244475" h="688339">
                <a:moveTo>
                  <a:pt x="136372" y="499681"/>
                </a:moveTo>
                <a:lnTo>
                  <a:pt x="136169" y="499186"/>
                </a:lnTo>
                <a:lnTo>
                  <a:pt x="135940" y="498690"/>
                </a:lnTo>
                <a:lnTo>
                  <a:pt x="135483" y="498462"/>
                </a:lnTo>
                <a:lnTo>
                  <a:pt x="135001" y="498779"/>
                </a:lnTo>
                <a:lnTo>
                  <a:pt x="134785" y="498919"/>
                </a:lnTo>
                <a:lnTo>
                  <a:pt x="134658" y="499351"/>
                </a:lnTo>
                <a:lnTo>
                  <a:pt x="134734" y="500202"/>
                </a:lnTo>
                <a:lnTo>
                  <a:pt x="135153" y="500468"/>
                </a:lnTo>
                <a:lnTo>
                  <a:pt x="135724" y="500430"/>
                </a:lnTo>
                <a:lnTo>
                  <a:pt x="136283" y="500164"/>
                </a:lnTo>
                <a:lnTo>
                  <a:pt x="136372" y="499681"/>
                </a:lnTo>
                <a:close/>
              </a:path>
              <a:path w="244475" h="688339">
                <a:moveTo>
                  <a:pt x="137160" y="465924"/>
                </a:moveTo>
                <a:lnTo>
                  <a:pt x="137121" y="465162"/>
                </a:lnTo>
                <a:lnTo>
                  <a:pt x="136842" y="463943"/>
                </a:lnTo>
                <a:lnTo>
                  <a:pt x="136144" y="463334"/>
                </a:lnTo>
                <a:lnTo>
                  <a:pt x="134213" y="463956"/>
                </a:lnTo>
                <a:lnTo>
                  <a:pt x="133540" y="464400"/>
                </a:lnTo>
                <a:lnTo>
                  <a:pt x="133934" y="466471"/>
                </a:lnTo>
                <a:lnTo>
                  <a:pt x="135013" y="466686"/>
                </a:lnTo>
                <a:lnTo>
                  <a:pt x="136093" y="466636"/>
                </a:lnTo>
                <a:lnTo>
                  <a:pt x="136994" y="466610"/>
                </a:lnTo>
                <a:lnTo>
                  <a:pt x="137160" y="465924"/>
                </a:lnTo>
                <a:close/>
              </a:path>
              <a:path w="244475" h="688339">
                <a:moveTo>
                  <a:pt x="138252" y="257479"/>
                </a:moveTo>
                <a:lnTo>
                  <a:pt x="138023" y="256641"/>
                </a:lnTo>
                <a:lnTo>
                  <a:pt x="136956" y="256463"/>
                </a:lnTo>
                <a:lnTo>
                  <a:pt x="136232" y="256336"/>
                </a:lnTo>
                <a:lnTo>
                  <a:pt x="135585" y="256628"/>
                </a:lnTo>
                <a:lnTo>
                  <a:pt x="135432" y="257454"/>
                </a:lnTo>
                <a:lnTo>
                  <a:pt x="135267" y="258394"/>
                </a:lnTo>
                <a:lnTo>
                  <a:pt x="135509" y="259143"/>
                </a:lnTo>
                <a:lnTo>
                  <a:pt x="136550" y="259410"/>
                </a:lnTo>
                <a:lnTo>
                  <a:pt x="137350" y="259511"/>
                </a:lnTo>
                <a:lnTo>
                  <a:pt x="137909" y="259168"/>
                </a:lnTo>
                <a:lnTo>
                  <a:pt x="138252" y="257479"/>
                </a:lnTo>
                <a:close/>
              </a:path>
              <a:path w="244475" h="688339">
                <a:moveTo>
                  <a:pt x="140525" y="200126"/>
                </a:moveTo>
                <a:lnTo>
                  <a:pt x="140208" y="199631"/>
                </a:lnTo>
                <a:lnTo>
                  <a:pt x="140055" y="199390"/>
                </a:lnTo>
                <a:lnTo>
                  <a:pt x="139636" y="199161"/>
                </a:lnTo>
                <a:lnTo>
                  <a:pt x="138811" y="199237"/>
                </a:lnTo>
                <a:lnTo>
                  <a:pt x="138455" y="199593"/>
                </a:lnTo>
                <a:lnTo>
                  <a:pt x="138607" y="200304"/>
                </a:lnTo>
                <a:lnTo>
                  <a:pt x="138811" y="200736"/>
                </a:lnTo>
                <a:lnTo>
                  <a:pt x="139255" y="201015"/>
                </a:lnTo>
                <a:lnTo>
                  <a:pt x="139788" y="200837"/>
                </a:lnTo>
                <a:lnTo>
                  <a:pt x="140385" y="200660"/>
                </a:lnTo>
                <a:lnTo>
                  <a:pt x="140525" y="200126"/>
                </a:lnTo>
                <a:close/>
              </a:path>
              <a:path w="244475" h="688339">
                <a:moveTo>
                  <a:pt x="146697" y="69773"/>
                </a:moveTo>
                <a:lnTo>
                  <a:pt x="146202" y="69215"/>
                </a:lnTo>
                <a:lnTo>
                  <a:pt x="145427" y="69278"/>
                </a:lnTo>
                <a:lnTo>
                  <a:pt x="145021" y="69316"/>
                </a:lnTo>
                <a:lnTo>
                  <a:pt x="144475" y="69761"/>
                </a:lnTo>
                <a:lnTo>
                  <a:pt x="144310" y="70154"/>
                </a:lnTo>
                <a:lnTo>
                  <a:pt x="143992" y="70878"/>
                </a:lnTo>
                <a:lnTo>
                  <a:pt x="144284" y="71488"/>
                </a:lnTo>
                <a:lnTo>
                  <a:pt x="145148" y="71691"/>
                </a:lnTo>
                <a:lnTo>
                  <a:pt x="145923" y="71691"/>
                </a:lnTo>
                <a:lnTo>
                  <a:pt x="146519" y="71374"/>
                </a:lnTo>
                <a:lnTo>
                  <a:pt x="146697" y="69773"/>
                </a:lnTo>
                <a:close/>
              </a:path>
              <a:path w="244475" h="688339">
                <a:moveTo>
                  <a:pt x="146850" y="81521"/>
                </a:moveTo>
                <a:lnTo>
                  <a:pt x="146456" y="81178"/>
                </a:lnTo>
                <a:lnTo>
                  <a:pt x="145910" y="81241"/>
                </a:lnTo>
                <a:lnTo>
                  <a:pt x="145643" y="81280"/>
                </a:lnTo>
                <a:lnTo>
                  <a:pt x="145300" y="81546"/>
                </a:lnTo>
                <a:lnTo>
                  <a:pt x="145186" y="81800"/>
                </a:lnTo>
                <a:lnTo>
                  <a:pt x="144932" y="82334"/>
                </a:lnTo>
                <a:lnTo>
                  <a:pt x="145199" y="82689"/>
                </a:lnTo>
                <a:lnTo>
                  <a:pt x="145757" y="82829"/>
                </a:lnTo>
                <a:lnTo>
                  <a:pt x="146291" y="82829"/>
                </a:lnTo>
                <a:lnTo>
                  <a:pt x="146735" y="82626"/>
                </a:lnTo>
                <a:lnTo>
                  <a:pt x="146786" y="82080"/>
                </a:lnTo>
                <a:lnTo>
                  <a:pt x="146850" y="81521"/>
                </a:lnTo>
                <a:close/>
              </a:path>
              <a:path w="244475" h="688339">
                <a:moveTo>
                  <a:pt x="147701" y="46837"/>
                </a:moveTo>
                <a:lnTo>
                  <a:pt x="147218" y="46253"/>
                </a:lnTo>
                <a:lnTo>
                  <a:pt x="146418" y="46316"/>
                </a:lnTo>
                <a:lnTo>
                  <a:pt x="146011" y="46355"/>
                </a:lnTo>
                <a:lnTo>
                  <a:pt x="145465" y="46786"/>
                </a:lnTo>
                <a:lnTo>
                  <a:pt x="145288" y="47180"/>
                </a:lnTo>
                <a:lnTo>
                  <a:pt x="144945" y="47942"/>
                </a:lnTo>
                <a:lnTo>
                  <a:pt x="145338" y="48488"/>
                </a:lnTo>
                <a:lnTo>
                  <a:pt x="146164" y="48691"/>
                </a:lnTo>
                <a:lnTo>
                  <a:pt x="146939" y="48717"/>
                </a:lnTo>
                <a:lnTo>
                  <a:pt x="147586" y="48475"/>
                </a:lnTo>
                <a:lnTo>
                  <a:pt x="147637" y="47612"/>
                </a:lnTo>
                <a:lnTo>
                  <a:pt x="147701" y="46837"/>
                </a:lnTo>
                <a:close/>
              </a:path>
              <a:path w="244475" h="688339">
                <a:moveTo>
                  <a:pt x="151574" y="366585"/>
                </a:moveTo>
                <a:lnTo>
                  <a:pt x="151282" y="363283"/>
                </a:lnTo>
                <a:lnTo>
                  <a:pt x="149771" y="362661"/>
                </a:lnTo>
                <a:lnTo>
                  <a:pt x="148094" y="362712"/>
                </a:lnTo>
                <a:lnTo>
                  <a:pt x="146151" y="362762"/>
                </a:lnTo>
                <a:lnTo>
                  <a:pt x="144830" y="363753"/>
                </a:lnTo>
                <a:lnTo>
                  <a:pt x="144589" y="365861"/>
                </a:lnTo>
                <a:lnTo>
                  <a:pt x="144691" y="367360"/>
                </a:lnTo>
                <a:lnTo>
                  <a:pt x="145643" y="367957"/>
                </a:lnTo>
                <a:lnTo>
                  <a:pt x="148932" y="368185"/>
                </a:lnTo>
                <a:lnTo>
                  <a:pt x="151574" y="366585"/>
                </a:lnTo>
                <a:close/>
              </a:path>
              <a:path w="244475" h="688339">
                <a:moveTo>
                  <a:pt x="151714" y="211201"/>
                </a:moveTo>
                <a:lnTo>
                  <a:pt x="151536" y="208114"/>
                </a:lnTo>
                <a:lnTo>
                  <a:pt x="147383" y="205727"/>
                </a:lnTo>
                <a:lnTo>
                  <a:pt x="142354" y="205714"/>
                </a:lnTo>
                <a:lnTo>
                  <a:pt x="140258" y="207530"/>
                </a:lnTo>
                <a:lnTo>
                  <a:pt x="140055" y="210096"/>
                </a:lnTo>
                <a:lnTo>
                  <a:pt x="139877" y="212255"/>
                </a:lnTo>
                <a:lnTo>
                  <a:pt x="141744" y="213601"/>
                </a:lnTo>
                <a:lnTo>
                  <a:pt x="147789" y="213639"/>
                </a:lnTo>
                <a:lnTo>
                  <a:pt x="151714" y="211201"/>
                </a:lnTo>
                <a:close/>
              </a:path>
              <a:path w="244475" h="688339">
                <a:moveTo>
                  <a:pt x="152336" y="171335"/>
                </a:moveTo>
                <a:lnTo>
                  <a:pt x="150495" y="169862"/>
                </a:lnTo>
                <a:lnTo>
                  <a:pt x="146189" y="169976"/>
                </a:lnTo>
                <a:lnTo>
                  <a:pt x="144233" y="171386"/>
                </a:lnTo>
                <a:lnTo>
                  <a:pt x="144284" y="173075"/>
                </a:lnTo>
                <a:lnTo>
                  <a:pt x="144335" y="175133"/>
                </a:lnTo>
                <a:lnTo>
                  <a:pt x="145681" y="175704"/>
                </a:lnTo>
                <a:lnTo>
                  <a:pt x="149466" y="175475"/>
                </a:lnTo>
                <a:lnTo>
                  <a:pt x="151523" y="175374"/>
                </a:lnTo>
                <a:lnTo>
                  <a:pt x="152336" y="171335"/>
                </a:lnTo>
                <a:close/>
              </a:path>
              <a:path w="244475" h="688339">
                <a:moveTo>
                  <a:pt x="155460" y="402158"/>
                </a:moveTo>
                <a:lnTo>
                  <a:pt x="155257" y="401688"/>
                </a:lnTo>
                <a:lnTo>
                  <a:pt x="155041" y="401624"/>
                </a:lnTo>
                <a:lnTo>
                  <a:pt x="154432" y="401434"/>
                </a:lnTo>
                <a:lnTo>
                  <a:pt x="154089" y="401828"/>
                </a:lnTo>
                <a:lnTo>
                  <a:pt x="154165" y="402412"/>
                </a:lnTo>
                <a:lnTo>
                  <a:pt x="154203" y="402640"/>
                </a:lnTo>
                <a:lnTo>
                  <a:pt x="154597" y="402818"/>
                </a:lnTo>
                <a:lnTo>
                  <a:pt x="154838" y="403021"/>
                </a:lnTo>
                <a:lnTo>
                  <a:pt x="155054" y="402831"/>
                </a:lnTo>
                <a:lnTo>
                  <a:pt x="155422" y="402640"/>
                </a:lnTo>
                <a:lnTo>
                  <a:pt x="155448" y="402424"/>
                </a:lnTo>
                <a:lnTo>
                  <a:pt x="155460" y="402158"/>
                </a:lnTo>
                <a:close/>
              </a:path>
              <a:path w="244475" h="688339">
                <a:moveTo>
                  <a:pt x="156197" y="382651"/>
                </a:moveTo>
                <a:lnTo>
                  <a:pt x="156159" y="378980"/>
                </a:lnTo>
                <a:lnTo>
                  <a:pt x="154432" y="377799"/>
                </a:lnTo>
                <a:lnTo>
                  <a:pt x="149517" y="377685"/>
                </a:lnTo>
                <a:lnTo>
                  <a:pt x="148082" y="379196"/>
                </a:lnTo>
                <a:lnTo>
                  <a:pt x="148018" y="381381"/>
                </a:lnTo>
                <a:lnTo>
                  <a:pt x="147967" y="383184"/>
                </a:lnTo>
                <a:lnTo>
                  <a:pt x="149821" y="384848"/>
                </a:lnTo>
                <a:lnTo>
                  <a:pt x="153758" y="384898"/>
                </a:lnTo>
                <a:lnTo>
                  <a:pt x="156197" y="382651"/>
                </a:lnTo>
                <a:close/>
              </a:path>
              <a:path w="244475" h="688339">
                <a:moveTo>
                  <a:pt x="157149" y="32816"/>
                </a:moveTo>
                <a:lnTo>
                  <a:pt x="156438" y="32105"/>
                </a:lnTo>
                <a:lnTo>
                  <a:pt x="152133" y="32092"/>
                </a:lnTo>
                <a:lnTo>
                  <a:pt x="148742" y="34480"/>
                </a:lnTo>
                <a:lnTo>
                  <a:pt x="148526" y="36614"/>
                </a:lnTo>
                <a:lnTo>
                  <a:pt x="148412" y="37884"/>
                </a:lnTo>
                <a:lnTo>
                  <a:pt x="150469" y="39573"/>
                </a:lnTo>
                <a:lnTo>
                  <a:pt x="152209" y="39636"/>
                </a:lnTo>
                <a:lnTo>
                  <a:pt x="154393" y="39712"/>
                </a:lnTo>
                <a:lnTo>
                  <a:pt x="157048" y="36817"/>
                </a:lnTo>
                <a:lnTo>
                  <a:pt x="157149" y="32816"/>
                </a:lnTo>
                <a:close/>
              </a:path>
              <a:path w="244475" h="688339">
                <a:moveTo>
                  <a:pt x="157378" y="63614"/>
                </a:moveTo>
                <a:lnTo>
                  <a:pt x="155663" y="63995"/>
                </a:lnTo>
                <a:lnTo>
                  <a:pt x="154343" y="63995"/>
                </a:lnTo>
                <a:lnTo>
                  <a:pt x="151853" y="64008"/>
                </a:lnTo>
                <a:lnTo>
                  <a:pt x="149542" y="65951"/>
                </a:lnTo>
                <a:lnTo>
                  <a:pt x="149644" y="68008"/>
                </a:lnTo>
                <a:lnTo>
                  <a:pt x="149961" y="69494"/>
                </a:lnTo>
                <a:lnTo>
                  <a:pt x="151028" y="70218"/>
                </a:lnTo>
                <a:lnTo>
                  <a:pt x="152615" y="70154"/>
                </a:lnTo>
                <a:lnTo>
                  <a:pt x="154686" y="70091"/>
                </a:lnTo>
                <a:lnTo>
                  <a:pt x="157149" y="67805"/>
                </a:lnTo>
                <a:lnTo>
                  <a:pt x="157378" y="63614"/>
                </a:lnTo>
                <a:close/>
              </a:path>
              <a:path w="244475" h="688339">
                <a:moveTo>
                  <a:pt x="158292" y="389216"/>
                </a:moveTo>
                <a:lnTo>
                  <a:pt x="158026" y="388734"/>
                </a:lnTo>
                <a:lnTo>
                  <a:pt x="157759" y="388239"/>
                </a:lnTo>
                <a:lnTo>
                  <a:pt x="157289" y="388010"/>
                </a:lnTo>
                <a:lnTo>
                  <a:pt x="156311" y="388683"/>
                </a:lnTo>
                <a:lnTo>
                  <a:pt x="156171" y="389191"/>
                </a:lnTo>
                <a:lnTo>
                  <a:pt x="156451" y="389661"/>
                </a:lnTo>
                <a:lnTo>
                  <a:pt x="156718" y="390144"/>
                </a:lnTo>
                <a:lnTo>
                  <a:pt x="157162" y="390372"/>
                </a:lnTo>
                <a:lnTo>
                  <a:pt x="157721" y="390042"/>
                </a:lnTo>
                <a:lnTo>
                  <a:pt x="158140" y="389686"/>
                </a:lnTo>
                <a:lnTo>
                  <a:pt x="158292" y="389216"/>
                </a:lnTo>
                <a:close/>
              </a:path>
              <a:path w="244475" h="688339">
                <a:moveTo>
                  <a:pt x="159334" y="366763"/>
                </a:moveTo>
                <a:lnTo>
                  <a:pt x="159219" y="366153"/>
                </a:lnTo>
                <a:lnTo>
                  <a:pt x="158838" y="365798"/>
                </a:lnTo>
                <a:lnTo>
                  <a:pt x="158026" y="366039"/>
                </a:lnTo>
                <a:lnTo>
                  <a:pt x="157797" y="366522"/>
                </a:lnTo>
                <a:lnTo>
                  <a:pt x="157810" y="366814"/>
                </a:lnTo>
                <a:lnTo>
                  <a:pt x="157848" y="367372"/>
                </a:lnTo>
                <a:lnTo>
                  <a:pt x="158153" y="367880"/>
                </a:lnTo>
                <a:lnTo>
                  <a:pt x="158826" y="367601"/>
                </a:lnTo>
                <a:lnTo>
                  <a:pt x="159067" y="367499"/>
                </a:lnTo>
                <a:lnTo>
                  <a:pt x="159169" y="367055"/>
                </a:lnTo>
                <a:lnTo>
                  <a:pt x="159334" y="366763"/>
                </a:lnTo>
                <a:close/>
              </a:path>
              <a:path w="244475" h="688339">
                <a:moveTo>
                  <a:pt x="159486" y="27127"/>
                </a:moveTo>
                <a:lnTo>
                  <a:pt x="158635" y="26377"/>
                </a:lnTo>
                <a:lnTo>
                  <a:pt x="157149" y="26416"/>
                </a:lnTo>
                <a:lnTo>
                  <a:pt x="155765" y="26454"/>
                </a:lnTo>
                <a:lnTo>
                  <a:pt x="154813" y="27012"/>
                </a:lnTo>
                <a:lnTo>
                  <a:pt x="154686" y="28562"/>
                </a:lnTo>
                <a:lnTo>
                  <a:pt x="155054" y="29781"/>
                </a:lnTo>
                <a:lnTo>
                  <a:pt x="155676" y="30848"/>
                </a:lnTo>
                <a:lnTo>
                  <a:pt x="157111" y="30873"/>
                </a:lnTo>
                <a:lnTo>
                  <a:pt x="158559" y="30911"/>
                </a:lnTo>
                <a:lnTo>
                  <a:pt x="159397" y="30022"/>
                </a:lnTo>
                <a:lnTo>
                  <a:pt x="159448" y="28600"/>
                </a:lnTo>
                <a:lnTo>
                  <a:pt x="159486" y="27127"/>
                </a:lnTo>
                <a:close/>
              </a:path>
              <a:path w="244475" h="688339">
                <a:moveTo>
                  <a:pt x="160807" y="320471"/>
                </a:moveTo>
                <a:lnTo>
                  <a:pt x="160083" y="320090"/>
                </a:lnTo>
                <a:lnTo>
                  <a:pt x="159194" y="319989"/>
                </a:lnTo>
                <a:lnTo>
                  <a:pt x="158203" y="319874"/>
                </a:lnTo>
                <a:lnTo>
                  <a:pt x="157543" y="320382"/>
                </a:lnTo>
                <a:lnTo>
                  <a:pt x="157353" y="322402"/>
                </a:lnTo>
                <a:lnTo>
                  <a:pt x="158038" y="322910"/>
                </a:lnTo>
                <a:lnTo>
                  <a:pt x="159905" y="322961"/>
                </a:lnTo>
                <a:lnTo>
                  <a:pt x="160578" y="322516"/>
                </a:lnTo>
                <a:lnTo>
                  <a:pt x="160807" y="321525"/>
                </a:lnTo>
                <a:lnTo>
                  <a:pt x="160807" y="320471"/>
                </a:lnTo>
                <a:close/>
              </a:path>
              <a:path w="244475" h="688339">
                <a:moveTo>
                  <a:pt x="166217" y="399796"/>
                </a:moveTo>
                <a:lnTo>
                  <a:pt x="166154" y="399084"/>
                </a:lnTo>
                <a:lnTo>
                  <a:pt x="166077" y="398119"/>
                </a:lnTo>
                <a:lnTo>
                  <a:pt x="165468" y="397497"/>
                </a:lnTo>
                <a:lnTo>
                  <a:pt x="164388" y="397637"/>
                </a:lnTo>
                <a:lnTo>
                  <a:pt x="163563" y="397751"/>
                </a:lnTo>
                <a:lnTo>
                  <a:pt x="163118" y="398386"/>
                </a:lnTo>
                <a:lnTo>
                  <a:pt x="163245" y="400100"/>
                </a:lnTo>
                <a:lnTo>
                  <a:pt x="163880" y="400659"/>
                </a:lnTo>
                <a:lnTo>
                  <a:pt x="165633" y="400456"/>
                </a:lnTo>
                <a:lnTo>
                  <a:pt x="165811" y="400431"/>
                </a:lnTo>
                <a:lnTo>
                  <a:pt x="166217" y="399796"/>
                </a:lnTo>
                <a:close/>
              </a:path>
              <a:path w="244475" h="688339">
                <a:moveTo>
                  <a:pt x="166547" y="194957"/>
                </a:moveTo>
                <a:lnTo>
                  <a:pt x="166522" y="193789"/>
                </a:lnTo>
                <a:lnTo>
                  <a:pt x="166077" y="192671"/>
                </a:lnTo>
                <a:lnTo>
                  <a:pt x="165074" y="192341"/>
                </a:lnTo>
                <a:lnTo>
                  <a:pt x="163982" y="192493"/>
                </a:lnTo>
                <a:lnTo>
                  <a:pt x="162902" y="192633"/>
                </a:lnTo>
                <a:lnTo>
                  <a:pt x="161823" y="193154"/>
                </a:lnTo>
                <a:lnTo>
                  <a:pt x="162267" y="194525"/>
                </a:lnTo>
                <a:lnTo>
                  <a:pt x="162661" y="195770"/>
                </a:lnTo>
                <a:lnTo>
                  <a:pt x="163855" y="195732"/>
                </a:lnTo>
                <a:lnTo>
                  <a:pt x="164922" y="195567"/>
                </a:lnTo>
                <a:lnTo>
                  <a:pt x="165836" y="195414"/>
                </a:lnTo>
                <a:lnTo>
                  <a:pt x="166547" y="194957"/>
                </a:lnTo>
                <a:close/>
              </a:path>
              <a:path w="244475" h="688339">
                <a:moveTo>
                  <a:pt x="167843" y="98793"/>
                </a:moveTo>
                <a:lnTo>
                  <a:pt x="167652" y="96278"/>
                </a:lnTo>
                <a:lnTo>
                  <a:pt x="166624" y="95656"/>
                </a:lnTo>
                <a:lnTo>
                  <a:pt x="164211" y="95592"/>
                </a:lnTo>
                <a:lnTo>
                  <a:pt x="163626" y="96227"/>
                </a:lnTo>
                <a:lnTo>
                  <a:pt x="163753" y="98780"/>
                </a:lnTo>
                <a:lnTo>
                  <a:pt x="164719" y="99364"/>
                </a:lnTo>
                <a:lnTo>
                  <a:pt x="166141" y="99377"/>
                </a:lnTo>
                <a:lnTo>
                  <a:pt x="167182" y="99339"/>
                </a:lnTo>
                <a:lnTo>
                  <a:pt x="167843" y="98793"/>
                </a:lnTo>
                <a:close/>
              </a:path>
              <a:path w="244475" h="688339">
                <a:moveTo>
                  <a:pt x="170281" y="418312"/>
                </a:moveTo>
                <a:lnTo>
                  <a:pt x="170180" y="416864"/>
                </a:lnTo>
                <a:lnTo>
                  <a:pt x="169583" y="416064"/>
                </a:lnTo>
                <a:lnTo>
                  <a:pt x="168376" y="416064"/>
                </a:lnTo>
                <a:lnTo>
                  <a:pt x="167182" y="416077"/>
                </a:lnTo>
                <a:lnTo>
                  <a:pt x="165811" y="416242"/>
                </a:lnTo>
                <a:lnTo>
                  <a:pt x="165862" y="419315"/>
                </a:lnTo>
                <a:lnTo>
                  <a:pt x="166916" y="419925"/>
                </a:lnTo>
                <a:lnTo>
                  <a:pt x="168262" y="419950"/>
                </a:lnTo>
                <a:lnTo>
                  <a:pt x="169494" y="419950"/>
                </a:lnTo>
                <a:lnTo>
                  <a:pt x="170027" y="419138"/>
                </a:lnTo>
                <a:lnTo>
                  <a:pt x="170281" y="418312"/>
                </a:lnTo>
                <a:close/>
              </a:path>
              <a:path w="244475" h="688339">
                <a:moveTo>
                  <a:pt x="171107" y="444169"/>
                </a:moveTo>
                <a:lnTo>
                  <a:pt x="170853" y="441121"/>
                </a:lnTo>
                <a:lnTo>
                  <a:pt x="170764" y="440067"/>
                </a:lnTo>
                <a:lnTo>
                  <a:pt x="170091" y="439547"/>
                </a:lnTo>
                <a:lnTo>
                  <a:pt x="167424" y="440296"/>
                </a:lnTo>
                <a:lnTo>
                  <a:pt x="165823" y="440982"/>
                </a:lnTo>
                <a:lnTo>
                  <a:pt x="162229" y="441845"/>
                </a:lnTo>
                <a:lnTo>
                  <a:pt x="161683" y="443115"/>
                </a:lnTo>
                <a:lnTo>
                  <a:pt x="161874" y="447052"/>
                </a:lnTo>
                <a:lnTo>
                  <a:pt x="163741" y="446849"/>
                </a:lnTo>
                <a:lnTo>
                  <a:pt x="164769" y="447205"/>
                </a:lnTo>
                <a:lnTo>
                  <a:pt x="168173" y="447306"/>
                </a:lnTo>
                <a:lnTo>
                  <a:pt x="171107" y="444169"/>
                </a:lnTo>
                <a:close/>
              </a:path>
              <a:path w="244475" h="688339">
                <a:moveTo>
                  <a:pt x="172339" y="305650"/>
                </a:moveTo>
                <a:lnTo>
                  <a:pt x="172250" y="304711"/>
                </a:lnTo>
                <a:lnTo>
                  <a:pt x="172148" y="303745"/>
                </a:lnTo>
                <a:lnTo>
                  <a:pt x="171462" y="303237"/>
                </a:lnTo>
                <a:lnTo>
                  <a:pt x="169545" y="303479"/>
                </a:lnTo>
                <a:lnTo>
                  <a:pt x="168846" y="304088"/>
                </a:lnTo>
                <a:lnTo>
                  <a:pt x="168986" y="305028"/>
                </a:lnTo>
                <a:lnTo>
                  <a:pt x="169125" y="305904"/>
                </a:lnTo>
                <a:lnTo>
                  <a:pt x="169837" y="306451"/>
                </a:lnTo>
                <a:lnTo>
                  <a:pt x="170764" y="306451"/>
                </a:lnTo>
                <a:lnTo>
                  <a:pt x="171805" y="306285"/>
                </a:lnTo>
                <a:lnTo>
                  <a:pt x="172339" y="305650"/>
                </a:lnTo>
                <a:close/>
              </a:path>
              <a:path w="244475" h="688339">
                <a:moveTo>
                  <a:pt x="172859" y="445122"/>
                </a:moveTo>
                <a:lnTo>
                  <a:pt x="172745" y="444563"/>
                </a:lnTo>
                <a:lnTo>
                  <a:pt x="172402" y="444195"/>
                </a:lnTo>
                <a:lnTo>
                  <a:pt x="171843" y="444334"/>
                </a:lnTo>
                <a:lnTo>
                  <a:pt x="171297" y="444461"/>
                </a:lnTo>
                <a:lnTo>
                  <a:pt x="171043" y="444957"/>
                </a:lnTo>
                <a:lnTo>
                  <a:pt x="171234" y="445490"/>
                </a:lnTo>
                <a:lnTo>
                  <a:pt x="171335" y="445744"/>
                </a:lnTo>
                <a:lnTo>
                  <a:pt x="171691" y="446036"/>
                </a:lnTo>
                <a:lnTo>
                  <a:pt x="171958" y="446062"/>
                </a:lnTo>
                <a:lnTo>
                  <a:pt x="172542" y="446112"/>
                </a:lnTo>
                <a:lnTo>
                  <a:pt x="172847" y="445706"/>
                </a:lnTo>
                <a:lnTo>
                  <a:pt x="172859" y="445122"/>
                </a:lnTo>
                <a:close/>
              </a:path>
              <a:path w="244475" h="688339">
                <a:moveTo>
                  <a:pt x="175031" y="285369"/>
                </a:moveTo>
                <a:lnTo>
                  <a:pt x="174447" y="284441"/>
                </a:lnTo>
                <a:lnTo>
                  <a:pt x="172148" y="280809"/>
                </a:lnTo>
                <a:lnTo>
                  <a:pt x="164058" y="280822"/>
                </a:lnTo>
                <a:lnTo>
                  <a:pt x="161582" y="285102"/>
                </a:lnTo>
                <a:lnTo>
                  <a:pt x="161442" y="285813"/>
                </a:lnTo>
                <a:lnTo>
                  <a:pt x="161353" y="286067"/>
                </a:lnTo>
                <a:lnTo>
                  <a:pt x="161163" y="287439"/>
                </a:lnTo>
                <a:lnTo>
                  <a:pt x="161429" y="288366"/>
                </a:lnTo>
                <a:lnTo>
                  <a:pt x="163830" y="290004"/>
                </a:lnTo>
                <a:lnTo>
                  <a:pt x="164985" y="291338"/>
                </a:lnTo>
                <a:lnTo>
                  <a:pt x="164985" y="294220"/>
                </a:lnTo>
                <a:lnTo>
                  <a:pt x="165684" y="294716"/>
                </a:lnTo>
                <a:lnTo>
                  <a:pt x="167297" y="294741"/>
                </a:lnTo>
                <a:lnTo>
                  <a:pt x="168084" y="294208"/>
                </a:lnTo>
                <a:lnTo>
                  <a:pt x="167386" y="290385"/>
                </a:lnTo>
                <a:lnTo>
                  <a:pt x="169913" y="289979"/>
                </a:lnTo>
                <a:lnTo>
                  <a:pt x="172681" y="288378"/>
                </a:lnTo>
                <a:lnTo>
                  <a:pt x="173456" y="287591"/>
                </a:lnTo>
                <a:lnTo>
                  <a:pt x="174764" y="286156"/>
                </a:lnTo>
                <a:lnTo>
                  <a:pt x="175031" y="285369"/>
                </a:lnTo>
                <a:close/>
              </a:path>
              <a:path w="244475" h="688339">
                <a:moveTo>
                  <a:pt x="177317" y="198107"/>
                </a:moveTo>
                <a:lnTo>
                  <a:pt x="176352" y="196900"/>
                </a:lnTo>
                <a:lnTo>
                  <a:pt x="174536" y="196684"/>
                </a:lnTo>
                <a:lnTo>
                  <a:pt x="173151" y="196507"/>
                </a:lnTo>
                <a:lnTo>
                  <a:pt x="172148" y="197078"/>
                </a:lnTo>
                <a:lnTo>
                  <a:pt x="172161" y="198729"/>
                </a:lnTo>
                <a:lnTo>
                  <a:pt x="172173" y="200761"/>
                </a:lnTo>
                <a:lnTo>
                  <a:pt x="173443" y="201447"/>
                </a:lnTo>
                <a:lnTo>
                  <a:pt x="176466" y="201803"/>
                </a:lnTo>
                <a:lnTo>
                  <a:pt x="177253" y="201218"/>
                </a:lnTo>
                <a:lnTo>
                  <a:pt x="177317" y="198107"/>
                </a:lnTo>
                <a:close/>
              </a:path>
              <a:path w="244475" h="688339">
                <a:moveTo>
                  <a:pt x="186728" y="374192"/>
                </a:moveTo>
                <a:lnTo>
                  <a:pt x="186690" y="374040"/>
                </a:lnTo>
                <a:lnTo>
                  <a:pt x="186613" y="373773"/>
                </a:lnTo>
                <a:lnTo>
                  <a:pt x="186283" y="373595"/>
                </a:lnTo>
                <a:lnTo>
                  <a:pt x="186067" y="373380"/>
                </a:lnTo>
                <a:lnTo>
                  <a:pt x="185877" y="373583"/>
                </a:lnTo>
                <a:lnTo>
                  <a:pt x="185699" y="373799"/>
                </a:lnTo>
                <a:lnTo>
                  <a:pt x="185508" y="374015"/>
                </a:lnTo>
                <a:lnTo>
                  <a:pt x="186156" y="374662"/>
                </a:lnTo>
                <a:lnTo>
                  <a:pt x="186347" y="374446"/>
                </a:lnTo>
                <a:lnTo>
                  <a:pt x="186728" y="374192"/>
                </a:lnTo>
                <a:close/>
              </a:path>
              <a:path w="244475" h="688339">
                <a:moveTo>
                  <a:pt x="187706" y="185229"/>
                </a:moveTo>
                <a:lnTo>
                  <a:pt x="187109" y="183718"/>
                </a:lnTo>
                <a:lnTo>
                  <a:pt x="186550" y="182333"/>
                </a:lnTo>
                <a:lnTo>
                  <a:pt x="185229" y="182397"/>
                </a:lnTo>
                <a:lnTo>
                  <a:pt x="183578" y="182346"/>
                </a:lnTo>
                <a:lnTo>
                  <a:pt x="182537" y="182283"/>
                </a:lnTo>
                <a:lnTo>
                  <a:pt x="181279" y="182943"/>
                </a:lnTo>
                <a:lnTo>
                  <a:pt x="178498" y="184315"/>
                </a:lnTo>
                <a:lnTo>
                  <a:pt x="177495" y="185724"/>
                </a:lnTo>
                <a:lnTo>
                  <a:pt x="179197" y="188658"/>
                </a:lnTo>
                <a:lnTo>
                  <a:pt x="180860" y="189318"/>
                </a:lnTo>
                <a:lnTo>
                  <a:pt x="183591" y="188137"/>
                </a:lnTo>
                <a:lnTo>
                  <a:pt x="184531" y="187286"/>
                </a:lnTo>
                <a:lnTo>
                  <a:pt x="186499" y="185877"/>
                </a:lnTo>
                <a:lnTo>
                  <a:pt x="187706" y="185229"/>
                </a:lnTo>
                <a:close/>
              </a:path>
              <a:path w="244475" h="688339">
                <a:moveTo>
                  <a:pt x="194411" y="32105"/>
                </a:moveTo>
                <a:lnTo>
                  <a:pt x="193128" y="27838"/>
                </a:lnTo>
                <a:lnTo>
                  <a:pt x="191084" y="28727"/>
                </a:lnTo>
                <a:lnTo>
                  <a:pt x="189115" y="28765"/>
                </a:lnTo>
                <a:lnTo>
                  <a:pt x="186321" y="29171"/>
                </a:lnTo>
                <a:lnTo>
                  <a:pt x="183146" y="28917"/>
                </a:lnTo>
                <a:lnTo>
                  <a:pt x="177927" y="32169"/>
                </a:lnTo>
                <a:lnTo>
                  <a:pt x="175844" y="33832"/>
                </a:lnTo>
                <a:lnTo>
                  <a:pt x="175806" y="36728"/>
                </a:lnTo>
                <a:lnTo>
                  <a:pt x="175780" y="38785"/>
                </a:lnTo>
                <a:lnTo>
                  <a:pt x="177215" y="40220"/>
                </a:lnTo>
                <a:lnTo>
                  <a:pt x="182257" y="41871"/>
                </a:lnTo>
                <a:lnTo>
                  <a:pt x="184759" y="41236"/>
                </a:lnTo>
                <a:lnTo>
                  <a:pt x="188302" y="37096"/>
                </a:lnTo>
                <a:lnTo>
                  <a:pt x="189738" y="35306"/>
                </a:lnTo>
                <a:lnTo>
                  <a:pt x="193078" y="33185"/>
                </a:lnTo>
                <a:lnTo>
                  <a:pt x="194411" y="32105"/>
                </a:lnTo>
                <a:close/>
              </a:path>
              <a:path w="244475" h="688339">
                <a:moveTo>
                  <a:pt x="194970" y="300431"/>
                </a:moveTo>
                <a:lnTo>
                  <a:pt x="194195" y="299974"/>
                </a:lnTo>
                <a:lnTo>
                  <a:pt x="193294" y="299897"/>
                </a:lnTo>
                <a:lnTo>
                  <a:pt x="192595" y="299834"/>
                </a:lnTo>
                <a:lnTo>
                  <a:pt x="191985" y="300177"/>
                </a:lnTo>
                <a:lnTo>
                  <a:pt x="191782" y="300977"/>
                </a:lnTo>
                <a:lnTo>
                  <a:pt x="191897" y="301929"/>
                </a:lnTo>
                <a:lnTo>
                  <a:pt x="192532" y="302514"/>
                </a:lnTo>
                <a:lnTo>
                  <a:pt x="193421" y="302628"/>
                </a:lnTo>
                <a:lnTo>
                  <a:pt x="194132" y="302729"/>
                </a:lnTo>
                <a:lnTo>
                  <a:pt x="194767" y="302247"/>
                </a:lnTo>
                <a:lnTo>
                  <a:pt x="194856" y="301498"/>
                </a:lnTo>
                <a:lnTo>
                  <a:pt x="194970" y="300431"/>
                </a:lnTo>
                <a:close/>
              </a:path>
              <a:path w="244475" h="688339">
                <a:moveTo>
                  <a:pt x="195059" y="561047"/>
                </a:moveTo>
                <a:lnTo>
                  <a:pt x="194665" y="560666"/>
                </a:lnTo>
                <a:lnTo>
                  <a:pt x="194183" y="560552"/>
                </a:lnTo>
                <a:lnTo>
                  <a:pt x="193992" y="560514"/>
                </a:lnTo>
                <a:lnTo>
                  <a:pt x="193713" y="560844"/>
                </a:lnTo>
                <a:lnTo>
                  <a:pt x="193484" y="560997"/>
                </a:lnTo>
                <a:lnTo>
                  <a:pt x="193497" y="561555"/>
                </a:lnTo>
                <a:lnTo>
                  <a:pt x="193802" y="561949"/>
                </a:lnTo>
                <a:lnTo>
                  <a:pt x="194310" y="562051"/>
                </a:lnTo>
                <a:lnTo>
                  <a:pt x="194500" y="562102"/>
                </a:lnTo>
                <a:lnTo>
                  <a:pt x="194957" y="561784"/>
                </a:lnTo>
                <a:lnTo>
                  <a:pt x="194983" y="561594"/>
                </a:lnTo>
                <a:lnTo>
                  <a:pt x="195059" y="561047"/>
                </a:lnTo>
                <a:close/>
              </a:path>
              <a:path w="244475" h="688339">
                <a:moveTo>
                  <a:pt x="196049" y="421817"/>
                </a:moveTo>
                <a:lnTo>
                  <a:pt x="195110" y="420331"/>
                </a:lnTo>
                <a:lnTo>
                  <a:pt x="193713" y="419950"/>
                </a:lnTo>
                <a:lnTo>
                  <a:pt x="190728" y="418630"/>
                </a:lnTo>
                <a:lnTo>
                  <a:pt x="188988" y="418426"/>
                </a:lnTo>
                <a:lnTo>
                  <a:pt x="187121" y="421525"/>
                </a:lnTo>
                <a:lnTo>
                  <a:pt x="186588" y="422948"/>
                </a:lnTo>
                <a:lnTo>
                  <a:pt x="187909" y="424141"/>
                </a:lnTo>
                <a:lnTo>
                  <a:pt x="189471" y="425551"/>
                </a:lnTo>
                <a:lnTo>
                  <a:pt x="191185" y="426186"/>
                </a:lnTo>
                <a:lnTo>
                  <a:pt x="196049" y="421817"/>
                </a:lnTo>
                <a:close/>
              </a:path>
              <a:path w="244475" h="688339">
                <a:moveTo>
                  <a:pt x="199872" y="75793"/>
                </a:moveTo>
                <a:lnTo>
                  <a:pt x="199771" y="75082"/>
                </a:lnTo>
                <a:lnTo>
                  <a:pt x="199644" y="74218"/>
                </a:lnTo>
                <a:lnTo>
                  <a:pt x="199009" y="73583"/>
                </a:lnTo>
                <a:lnTo>
                  <a:pt x="197980" y="73723"/>
                </a:lnTo>
                <a:lnTo>
                  <a:pt x="197421" y="73787"/>
                </a:lnTo>
                <a:lnTo>
                  <a:pt x="197065" y="74142"/>
                </a:lnTo>
                <a:lnTo>
                  <a:pt x="196888" y="75768"/>
                </a:lnTo>
                <a:lnTo>
                  <a:pt x="197523" y="76200"/>
                </a:lnTo>
                <a:lnTo>
                  <a:pt x="198462" y="76327"/>
                </a:lnTo>
                <a:lnTo>
                  <a:pt x="199224" y="76238"/>
                </a:lnTo>
                <a:lnTo>
                  <a:pt x="199872" y="75793"/>
                </a:lnTo>
                <a:close/>
              </a:path>
              <a:path w="244475" h="688339">
                <a:moveTo>
                  <a:pt x="204279" y="334530"/>
                </a:moveTo>
                <a:lnTo>
                  <a:pt x="204000" y="333997"/>
                </a:lnTo>
                <a:lnTo>
                  <a:pt x="203746" y="333502"/>
                </a:lnTo>
                <a:lnTo>
                  <a:pt x="203250" y="333248"/>
                </a:lnTo>
                <a:lnTo>
                  <a:pt x="202755" y="333578"/>
                </a:lnTo>
                <a:lnTo>
                  <a:pt x="202526" y="333717"/>
                </a:lnTo>
                <a:lnTo>
                  <a:pt x="202361" y="334175"/>
                </a:lnTo>
                <a:lnTo>
                  <a:pt x="202476" y="335051"/>
                </a:lnTo>
                <a:lnTo>
                  <a:pt x="202844" y="335419"/>
                </a:lnTo>
                <a:lnTo>
                  <a:pt x="203682" y="335178"/>
                </a:lnTo>
                <a:lnTo>
                  <a:pt x="204089" y="334987"/>
                </a:lnTo>
                <a:lnTo>
                  <a:pt x="204279" y="334530"/>
                </a:lnTo>
                <a:close/>
              </a:path>
              <a:path w="244475" h="688339">
                <a:moveTo>
                  <a:pt x="207556" y="373265"/>
                </a:moveTo>
                <a:lnTo>
                  <a:pt x="204647" y="364312"/>
                </a:lnTo>
                <a:lnTo>
                  <a:pt x="198081" y="361048"/>
                </a:lnTo>
                <a:lnTo>
                  <a:pt x="194005" y="363385"/>
                </a:lnTo>
                <a:lnTo>
                  <a:pt x="190588" y="365340"/>
                </a:lnTo>
                <a:lnTo>
                  <a:pt x="190246" y="368846"/>
                </a:lnTo>
                <a:lnTo>
                  <a:pt x="195757" y="373646"/>
                </a:lnTo>
                <a:lnTo>
                  <a:pt x="198767" y="374853"/>
                </a:lnTo>
                <a:lnTo>
                  <a:pt x="201422" y="375246"/>
                </a:lnTo>
                <a:lnTo>
                  <a:pt x="206133" y="375221"/>
                </a:lnTo>
                <a:lnTo>
                  <a:pt x="207556" y="373265"/>
                </a:lnTo>
                <a:close/>
              </a:path>
              <a:path w="244475" h="688339">
                <a:moveTo>
                  <a:pt x="212394" y="316585"/>
                </a:moveTo>
                <a:lnTo>
                  <a:pt x="211912" y="315582"/>
                </a:lnTo>
                <a:lnTo>
                  <a:pt x="210667" y="315379"/>
                </a:lnTo>
                <a:lnTo>
                  <a:pt x="209600" y="315214"/>
                </a:lnTo>
                <a:lnTo>
                  <a:pt x="208991" y="316014"/>
                </a:lnTo>
                <a:lnTo>
                  <a:pt x="208559" y="318033"/>
                </a:lnTo>
                <a:lnTo>
                  <a:pt x="209283" y="318795"/>
                </a:lnTo>
                <a:lnTo>
                  <a:pt x="210451" y="319100"/>
                </a:lnTo>
                <a:lnTo>
                  <a:pt x="211518" y="319201"/>
                </a:lnTo>
                <a:lnTo>
                  <a:pt x="212204" y="318604"/>
                </a:lnTo>
                <a:lnTo>
                  <a:pt x="212293" y="317677"/>
                </a:lnTo>
                <a:lnTo>
                  <a:pt x="212394" y="316585"/>
                </a:lnTo>
                <a:close/>
              </a:path>
              <a:path w="244475" h="688339">
                <a:moveTo>
                  <a:pt x="221361" y="318350"/>
                </a:moveTo>
                <a:lnTo>
                  <a:pt x="220726" y="317957"/>
                </a:lnTo>
                <a:lnTo>
                  <a:pt x="219989" y="317982"/>
                </a:lnTo>
                <a:lnTo>
                  <a:pt x="219290" y="317995"/>
                </a:lnTo>
                <a:lnTo>
                  <a:pt x="218630" y="318312"/>
                </a:lnTo>
                <a:lnTo>
                  <a:pt x="218554" y="319189"/>
                </a:lnTo>
                <a:lnTo>
                  <a:pt x="218605" y="319963"/>
                </a:lnTo>
                <a:lnTo>
                  <a:pt x="218986" y="320509"/>
                </a:lnTo>
                <a:lnTo>
                  <a:pt x="219760" y="320675"/>
                </a:lnTo>
                <a:lnTo>
                  <a:pt x="220929" y="320916"/>
                </a:lnTo>
                <a:lnTo>
                  <a:pt x="221348" y="320230"/>
                </a:lnTo>
                <a:lnTo>
                  <a:pt x="221348" y="319214"/>
                </a:lnTo>
                <a:lnTo>
                  <a:pt x="221361" y="318350"/>
                </a:lnTo>
                <a:close/>
              </a:path>
              <a:path w="244475" h="688339">
                <a:moveTo>
                  <a:pt x="225742" y="175895"/>
                </a:moveTo>
                <a:lnTo>
                  <a:pt x="224828" y="175717"/>
                </a:lnTo>
                <a:lnTo>
                  <a:pt x="223266" y="175501"/>
                </a:lnTo>
                <a:lnTo>
                  <a:pt x="222656" y="175895"/>
                </a:lnTo>
                <a:lnTo>
                  <a:pt x="222504" y="176669"/>
                </a:lnTo>
                <a:lnTo>
                  <a:pt x="222275" y="177736"/>
                </a:lnTo>
                <a:lnTo>
                  <a:pt x="222923" y="178269"/>
                </a:lnTo>
                <a:lnTo>
                  <a:pt x="223862" y="178422"/>
                </a:lnTo>
                <a:lnTo>
                  <a:pt x="224878" y="178574"/>
                </a:lnTo>
                <a:lnTo>
                  <a:pt x="225450" y="177990"/>
                </a:lnTo>
                <a:lnTo>
                  <a:pt x="225742" y="177038"/>
                </a:lnTo>
                <a:lnTo>
                  <a:pt x="225742" y="175895"/>
                </a:lnTo>
                <a:close/>
              </a:path>
              <a:path w="244475" h="688339">
                <a:moveTo>
                  <a:pt x="226606" y="381508"/>
                </a:moveTo>
                <a:lnTo>
                  <a:pt x="226593" y="380225"/>
                </a:lnTo>
                <a:lnTo>
                  <a:pt x="226593" y="379031"/>
                </a:lnTo>
                <a:lnTo>
                  <a:pt x="225869" y="378218"/>
                </a:lnTo>
                <a:lnTo>
                  <a:pt x="223532" y="377990"/>
                </a:lnTo>
                <a:lnTo>
                  <a:pt x="222504" y="378409"/>
                </a:lnTo>
                <a:lnTo>
                  <a:pt x="222123" y="381292"/>
                </a:lnTo>
                <a:lnTo>
                  <a:pt x="223278" y="381787"/>
                </a:lnTo>
                <a:lnTo>
                  <a:pt x="224243" y="382066"/>
                </a:lnTo>
                <a:lnTo>
                  <a:pt x="225856" y="382143"/>
                </a:lnTo>
                <a:lnTo>
                  <a:pt x="226606" y="381508"/>
                </a:lnTo>
                <a:close/>
              </a:path>
              <a:path w="244475" h="688339">
                <a:moveTo>
                  <a:pt x="239458" y="148183"/>
                </a:moveTo>
                <a:lnTo>
                  <a:pt x="239420" y="147421"/>
                </a:lnTo>
                <a:lnTo>
                  <a:pt x="239255" y="146621"/>
                </a:lnTo>
                <a:lnTo>
                  <a:pt x="238721" y="146240"/>
                </a:lnTo>
                <a:lnTo>
                  <a:pt x="237185" y="146316"/>
                </a:lnTo>
                <a:lnTo>
                  <a:pt x="236575" y="146723"/>
                </a:lnTo>
                <a:lnTo>
                  <a:pt x="236626" y="147548"/>
                </a:lnTo>
                <a:lnTo>
                  <a:pt x="236677" y="148590"/>
                </a:lnTo>
                <a:lnTo>
                  <a:pt x="237375" y="149110"/>
                </a:lnTo>
                <a:lnTo>
                  <a:pt x="238391" y="148958"/>
                </a:lnTo>
                <a:lnTo>
                  <a:pt x="239191" y="148844"/>
                </a:lnTo>
                <a:lnTo>
                  <a:pt x="239458" y="148183"/>
                </a:lnTo>
                <a:close/>
              </a:path>
              <a:path w="244475" h="688339">
                <a:moveTo>
                  <a:pt x="239623" y="369189"/>
                </a:moveTo>
                <a:lnTo>
                  <a:pt x="238696" y="368668"/>
                </a:lnTo>
                <a:lnTo>
                  <a:pt x="237591" y="368642"/>
                </a:lnTo>
                <a:lnTo>
                  <a:pt x="236575" y="368617"/>
                </a:lnTo>
                <a:lnTo>
                  <a:pt x="235343" y="368808"/>
                </a:lnTo>
                <a:lnTo>
                  <a:pt x="235369" y="371449"/>
                </a:lnTo>
                <a:lnTo>
                  <a:pt x="236435" y="371729"/>
                </a:lnTo>
                <a:lnTo>
                  <a:pt x="237566" y="371678"/>
                </a:lnTo>
                <a:lnTo>
                  <a:pt x="238429" y="371652"/>
                </a:lnTo>
                <a:lnTo>
                  <a:pt x="239382" y="371665"/>
                </a:lnTo>
                <a:lnTo>
                  <a:pt x="239623" y="369189"/>
                </a:lnTo>
                <a:close/>
              </a:path>
              <a:path w="244475" h="688339">
                <a:moveTo>
                  <a:pt x="242277" y="167576"/>
                </a:moveTo>
                <a:lnTo>
                  <a:pt x="241795" y="165379"/>
                </a:lnTo>
                <a:lnTo>
                  <a:pt x="240868" y="164884"/>
                </a:lnTo>
                <a:lnTo>
                  <a:pt x="238544" y="164782"/>
                </a:lnTo>
                <a:lnTo>
                  <a:pt x="238086" y="165747"/>
                </a:lnTo>
                <a:lnTo>
                  <a:pt x="238213" y="166903"/>
                </a:lnTo>
                <a:lnTo>
                  <a:pt x="238315" y="167894"/>
                </a:lnTo>
                <a:lnTo>
                  <a:pt x="239039" y="168389"/>
                </a:lnTo>
                <a:lnTo>
                  <a:pt x="240093" y="168236"/>
                </a:lnTo>
                <a:lnTo>
                  <a:pt x="241185" y="167995"/>
                </a:lnTo>
                <a:lnTo>
                  <a:pt x="242277" y="167576"/>
                </a:lnTo>
                <a:close/>
              </a:path>
              <a:path w="244475" h="688339">
                <a:moveTo>
                  <a:pt x="244373" y="259245"/>
                </a:moveTo>
                <a:lnTo>
                  <a:pt x="244208" y="258673"/>
                </a:lnTo>
                <a:lnTo>
                  <a:pt x="244068" y="258165"/>
                </a:lnTo>
                <a:lnTo>
                  <a:pt x="243624" y="257937"/>
                </a:lnTo>
                <a:lnTo>
                  <a:pt x="243116" y="258038"/>
                </a:lnTo>
                <a:lnTo>
                  <a:pt x="242582" y="258152"/>
                </a:lnTo>
                <a:lnTo>
                  <a:pt x="242265" y="258546"/>
                </a:lnTo>
                <a:lnTo>
                  <a:pt x="242557" y="259613"/>
                </a:lnTo>
                <a:lnTo>
                  <a:pt x="242976" y="259816"/>
                </a:lnTo>
                <a:lnTo>
                  <a:pt x="243509" y="259740"/>
                </a:lnTo>
                <a:lnTo>
                  <a:pt x="244005" y="259562"/>
                </a:lnTo>
                <a:lnTo>
                  <a:pt x="244373" y="259245"/>
                </a:lnTo>
                <a:close/>
              </a:path>
            </a:pathLst>
          </a:custGeom>
          <a:solidFill>
            <a:srgbClr val="2277BD"/>
          </a:solidFill>
        </p:spPr>
        <p:txBody>
          <a:bodyPr wrap="square" lIns="0" tIns="0" rIns="0" bIns="0" rtlCol="0"/>
          <a:lstStyle/>
          <a:p>
            <a:endParaRPr/>
          </a:p>
        </p:txBody>
      </p:sp>
      <p:sp>
        <p:nvSpPr>
          <p:cNvPr id="348" name="bg object 348"/>
          <p:cNvSpPr/>
          <p:nvPr/>
        </p:nvSpPr>
        <p:spPr>
          <a:xfrm>
            <a:off x="9753435" y="1753234"/>
            <a:ext cx="252095" cy="694055"/>
          </a:xfrm>
          <a:custGeom>
            <a:avLst/>
            <a:gdLst/>
            <a:ahLst/>
            <a:cxnLst/>
            <a:rect l="l" t="t" r="r" b="b"/>
            <a:pathLst>
              <a:path w="252095" h="694055">
                <a:moveTo>
                  <a:pt x="3378" y="512775"/>
                </a:moveTo>
                <a:lnTo>
                  <a:pt x="2946" y="512330"/>
                </a:lnTo>
                <a:lnTo>
                  <a:pt x="2400" y="512445"/>
                </a:lnTo>
                <a:lnTo>
                  <a:pt x="1993" y="512521"/>
                </a:lnTo>
                <a:lnTo>
                  <a:pt x="1663" y="512940"/>
                </a:lnTo>
                <a:lnTo>
                  <a:pt x="1371" y="513143"/>
                </a:lnTo>
                <a:lnTo>
                  <a:pt x="1333" y="513854"/>
                </a:lnTo>
                <a:lnTo>
                  <a:pt x="1562" y="514324"/>
                </a:lnTo>
                <a:lnTo>
                  <a:pt x="2082" y="514400"/>
                </a:lnTo>
                <a:lnTo>
                  <a:pt x="2844" y="514527"/>
                </a:lnTo>
                <a:lnTo>
                  <a:pt x="3327" y="514057"/>
                </a:lnTo>
                <a:lnTo>
                  <a:pt x="3352" y="513321"/>
                </a:lnTo>
                <a:lnTo>
                  <a:pt x="3378" y="512775"/>
                </a:lnTo>
                <a:close/>
              </a:path>
              <a:path w="252095" h="694055">
                <a:moveTo>
                  <a:pt x="3632" y="490347"/>
                </a:moveTo>
                <a:lnTo>
                  <a:pt x="3606" y="489978"/>
                </a:lnTo>
                <a:lnTo>
                  <a:pt x="3416" y="489483"/>
                </a:lnTo>
                <a:lnTo>
                  <a:pt x="3035" y="489216"/>
                </a:lnTo>
                <a:lnTo>
                  <a:pt x="2209" y="489445"/>
                </a:lnTo>
                <a:lnTo>
                  <a:pt x="1993" y="489661"/>
                </a:lnTo>
                <a:lnTo>
                  <a:pt x="1930" y="489927"/>
                </a:lnTo>
                <a:lnTo>
                  <a:pt x="1663" y="489902"/>
                </a:lnTo>
                <a:lnTo>
                  <a:pt x="762" y="489915"/>
                </a:lnTo>
                <a:lnTo>
                  <a:pt x="254" y="490588"/>
                </a:lnTo>
                <a:lnTo>
                  <a:pt x="457" y="492252"/>
                </a:lnTo>
                <a:lnTo>
                  <a:pt x="1066" y="492887"/>
                </a:lnTo>
                <a:lnTo>
                  <a:pt x="2095" y="492937"/>
                </a:lnTo>
                <a:lnTo>
                  <a:pt x="2844" y="492887"/>
                </a:lnTo>
                <a:lnTo>
                  <a:pt x="3517" y="492633"/>
                </a:lnTo>
                <a:lnTo>
                  <a:pt x="3530" y="491782"/>
                </a:lnTo>
                <a:lnTo>
                  <a:pt x="3530" y="491337"/>
                </a:lnTo>
                <a:lnTo>
                  <a:pt x="3429" y="490994"/>
                </a:lnTo>
                <a:lnTo>
                  <a:pt x="3263" y="490715"/>
                </a:lnTo>
                <a:lnTo>
                  <a:pt x="3492" y="490575"/>
                </a:lnTo>
                <a:lnTo>
                  <a:pt x="3632" y="490347"/>
                </a:lnTo>
                <a:close/>
              </a:path>
              <a:path w="252095" h="694055">
                <a:moveTo>
                  <a:pt x="7340" y="404787"/>
                </a:moveTo>
                <a:lnTo>
                  <a:pt x="7188" y="403085"/>
                </a:lnTo>
                <a:lnTo>
                  <a:pt x="7023" y="401027"/>
                </a:lnTo>
                <a:lnTo>
                  <a:pt x="5702" y="399948"/>
                </a:lnTo>
                <a:lnTo>
                  <a:pt x="1790" y="399732"/>
                </a:lnTo>
                <a:lnTo>
                  <a:pt x="393" y="400685"/>
                </a:lnTo>
                <a:lnTo>
                  <a:pt x="0" y="404482"/>
                </a:lnTo>
                <a:lnTo>
                  <a:pt x="1511" y="405790"/>
                </a:lnTo>
                <a:lnTo>
                  <a:pt x="3619" y="405904"/>
                </a:lnTo>
                <a:lnTo>
                  <a:pt x="5715" y="406019"/>
                </a:lnTo>
                <a:lnTo>
                  <a:pt x="7340" y="404787"/>
                </a:lnTo>
                <a:close/>
              </a:path>
              <a:path w="252095" h="694055">
                <a:moveTo>
                  <a:pt x="11049" y="609193"/>
                </a:moveTo>
                <a:lnTo>
                  <a:pt x="10858" y="608926"/>
                </a:lnTo>
                <a:lnTo>
                  <a:pt x="10464" y="608990"/>
                </a:lnTo>
                <a:lnTo>
                  <a:pt x="9829" y="609117"/>
                </a:lnTo>
                <a:lnTo>
                  <a:pt x="9144" y="609269"/>
                </a:lnTo>
                <a:lnTo>
                  <a:pt x="8851" y="609955"/>
                </a:lnTo>
                <a:lnTo>
                  <a:pt x="9194" y="610539"/>
                </a:lnTo>
                <a:lnTo>
                  <a:pt x="9410" y="610552"/>
                </a:lnTo>
                <a:lnTo>
                  <a:pt x="10134" y="610616"/>
                </a:lnTo>
                <a:lnTo>
                  <a:pt x="10680" y="610260"/>
                </a:lnTo>
                <a:lnTo>
                  <a:pt x="10998" y="609587"/>
                </a:lnTo>
                <a:lnTo>
                  <a:pt x="11049" y="609193"/>
                </a:lnTo>
                <a:close/>
              </a:path>
              <a:path w="252095" h="694055">
                <a:moveTo>
                  <a:pt x="12446" y="381977"/>
                </a:moveTo>
                <a:lnTo>
                  <a:pt x="12331" y="378929"/>
                </a:lnTo>
                <a:lnTo>
                  <a:pt x="11404" y="377977"/>
                </a:lnTo>
                <a:lnTo>
                  <a:pt x="8382" y="378002"/>
                </a:lnTo>
                <a:lnTo>
                  <a:pt x="7518" y="378764"/>
                </a:lnTo>
                <a:lnTo>
                  <a:pt x="7531" y="380225"/>
                </a:lnTo>
                <a:lnTo>
                  <a:pt x="7556" y="381876"/>
                </a:lnTo>
                <a:lnTo>
                  <a:pt x="8407" y="382739"/>
                </a:lnTo>
                <a:lnTo>
                  <a:pt x="11493" y="382612"/>
                </a:lnTo>
                <a:lnTo>
                  <a:pt x="12446" y="381977"/>
                </a:lnTo>
                <a:close/>
              </a:path>
              <a:path w="252095" h="694055">
                <a:moveTo>
                  <a:pt x="13754" y="370078"/>
                </a:moveTo>
                <a:lnTo>
                  <a:pt x="13627" y="368147"/>
                </a:lnTo>
                <a:lnTo>
                  <a:pt x="12738" y="367817"/>
                </a:lnTo>
                <a:lnTo>
                  <a:pt x="11163" y="367880"/>
                </a:lnTo>
                <a:lnTo>
                  <a:pt x="10541" y="368274"/>
                </a:lnTo>
                <a:lnTo>
                  <a:pt x="10579" y="369087"/>
                </a:lnTo>
                <a:lnTo>
                  <a:pt x="10629" y="370014"/>
                </a:lnTo>
                <a:lnTo>
                  <a:pt x="11137" y="370624"/>
                </a:lnTo>
                <a:lnTo>
                  <a:pt x="12128" y="370713"/>
                </a:lnTo>
                <a:lnTo>
                  <a:pt x="13106" y="370636"/>
                </a:lnTo>
                <a:lnTo>
                  <a:pt x="13754" y="370078"/>
                </a:lnTo>
                <a:close/>
              </a:path>
              <a:path w="252095" h="694055">
                <a:moveTo>
                  <a:pt x="14389" y="677011"/>
                </a:moveTo>
                <a:lnTo>
                  <a:pt x="13525" y="676071"/>
                </a:lnTo>
                <a:lnTo>
                  <a:pt x="12141" y="675868"/>
                </a:lnTo>
                <a:lnTo>
                  <a:pt x="10693" y="675652"/>
                </a:lnTo>
                <a:lnTo>
                  <a:pt x="9677" y="676478"/>
                </a:lnTo>
                <a:lnTo>
                  <a:pt x="9359" y="678497"/>
                </a:lnTo>
                <a:lnTo>
                  <a:pt x="9512" y="679030"/>
                </a:lnTo>
                <a:lnTo>
                  <a:pt x="9817" y="679462"/>
                </a:lnTo>
                <a:lnTo>
                  <a:pt x="5232" y="678256"/>
                </a:lnTo>
                <a:lnTo>
                  <a:pt x="5943" y="687793"/>
                </a:lnTo>
                <a:lnTo>
                  <a:pt x="14198" y="680605"/>
                </a:lnTo>
                <a:lnTo>
                  <a:pt x="13106" y="680326"/>
                </a:lnTo>
                <a:lnTo>
                  <a:pt x="13843" y="679945"/>
                </a:lnTo>
                <a:lnTo>
                  <a:pt x="14224" y="679272"/>
                </a:lnTo>
                <a:lnTo>
                  <a:pt x="14389" y="677011"/>
                </a:lnTo>
                <a:close/>
              </a:path>
              <a:path w="252095" h="694055">
                <a:moveTo>
                  <a:pt x="15392" y="458533"/>
                </a:moveTo>
                <a:lnTo>
                  <a:pt x="15341" y="457885"/>
                </a:lnTo>
                <a:lnTo>
                  <a:pt x="14922" y="457619"/>
                </a:lnTo>
                <a:lnTo>
                  <a:pt x="13652" y="457644"/>
                </a:lnTo>
                <a:lnTo>
                  <a:pt x="12839" y="457695"/>
                </a:lnTo>
                <a:lnTo>
                  <a:pt x="12712" y="458546"/>
                </a:lnTo>
                <a:lnTo>
                  <a:pt x="12623" y="459092"/>
                </a:lnTo>
                <a:lnTo>
                  <a:pt x="13169" y="459524"/>
                </a:lnTo>
                <a:lnTo>
                  <a:pt x="13716" y="459562"/>
                </a:lnTo>
                <a:lnTo>
                  <a:pt x="14452" y="459587"/>
                </a:lnTo>
                <a:lnTo>
                  <a:pt x="15062" y="459244"/>
                </a:lnTo>
                <a:lnTo>
                  <a:pt x="15392" y="458533"/>
                </a:lnTo>
                <a:close/>
              </a:path>
              <a:path w="252095" h="694055">
                <a:moveTo>
                  <a:pt x="18897" y="365848"/>
                </a:moveTo>
                <a:lnTo>
                  <a:pt x="18808" y="365645"/>
                </a:lnTo>
                <a:lnTo>
                  <a:pt x="18605" y="365150"/>
                </a:lnTo>
                <a:lnTo>
                  <a:pt x="18122" y="364934"/>
                </a:lnTo>
                <a:lnTo>
                  <a:pt x="17640" y="365213"/>
                </a:lnTo>
                <a:lnTo>
                  <a:pt x="17449" y="365315"/>
                </a:lnTo>
                <a:lnTo>
                  <a:pt x="17310" y="365810"/>
                </a:lnTo>
                <a:lnTo>
                  <a:pt x="17602" y="366509"/>
                </a:lnTo>
                <a:lnTo>
                  <a:pt x="18046" y="366699"/>
                </a:lnTo>
                <a:lnTo>
                  <a:pt x="18605" y="366433"/>
                </a:lnTo>
                <a:lnTo>
                  <a:pt x="18681" y="366191"/>
                </a:lnTo>
                <a:lnTo>
                  <a:pt x="18897" y="365848"/>
                </a:lnTo>
                <a:close/>
              </a:path>
              <a:path w="252095" h="694055">
                <a:moveTo>
                  <a:pt x="27051" y="8191"/>
                </a:moveTo>
                <a:lnTo>
                  <a:pt x="26911" y="7188"/>
                </a:lnTo>
                <a:lnTo>
                  <a:pt x="26784" y="6210"/>
                </a:lnTo>
                <a:lnTo>
                  <a:pt x="26123" y="5651"/>
                </a:lnTo>
                <a:lnTo>
                  <a:pt x="25095" y="5803"/>
                </a:lnTo>
                <a:lnTo>
                  <a:pt x="24091" y="5956"/>
                </a:lnTo>
                <a:lnTo>
                  <a:pt x="23596" y="6680"/>
                </a:lnTo>
                <a:lnTo>
                  <a:pt x="23647" y="8775"/>
                </a:lnTo>
                <a:lnTo>
                  <a:pt x="24574" y="8864"/>
                </a:lnTo>
                <a:lnTo>
                  <a:pt x="25146" y="8940"/>
                </a:lnTo>
                <a:lnTo>
                  <a:pt x="26492" y="8788"/>
                </a:lnTo>
                <a:lnTo>
                  <a:pt x="27051" y="8191"/>
                </a:lnTo>
                <a:close/>
              </a:path>
              <a:path w="252095" h="694055">
                <a:moveTo>
                  <a:pt x="28676" y="637057"/>
                </a:moveTo>
                <a:lnTo>
                  <a:pt x="28409" y="636663"/>
                </a:lnTo>
                <a:lnTo>
                  <a:pt x="27901" y="636511"/>
                </a:lnTo>
                <a:lnTo>
                  <a:pt x="27038" y="636270"/>
                </a:lnTo>
                <a:lnTo>
                  <a:pt x="26123" y="636244"/>
                </a:lnTo>
                <a:lnTo>
                  <a:pt x="25641" y="638060"/>
                </a:lnTo>
                <a:lnTo>
                  <a:pt x="26263" y="638479"/>
                </a:lnTo>
                <a:lnTo>
                  <a:pt x="27724" y="638657"/>
                </a:lnTo>
                <a:lnTo>
                  <a:pt x="28257" y="638302"/>
                </a:lnTo>
                <a:lnTo>
                  <a:pt x="28587" y="637628"/>
                </a:lnTo>
                <a:lnTo>
                  <a:pt x="28676" y="637057"/>
                </a:lnTo>
                <a:close/>
              </a:path>
              <a:path w="252095" h="694055">
                <a:moveTo>
                  <a:pt x="29476" y="34493"/>
                </a:moveTo>
                <a:lnTo>
                  <a:pt x="29438" y="33515"/>
                </a:lnTo>
                <a:lnTo>
                  <a:pt x="29387" y="32258"/>
                </a:lnTo>
                <a:lnTo>
                  <a:pt x="28308" y="31902"/>
                </a:lnTo>
                <a:lnTo>
                  <a:pt x="27190" y="31877"/>
                </a:lnTo>
                <a:lnTo>
                  <a:pt x="26250" y="31838"/>
                </a:lnTo>
                <a:lnTo>
                  <a:pt x="25336" y="32092"/>
                </a:lnTo>
                <a:lnTo>
                  <a:pt x="25527" y="34429"/>
                </a:lnTo>
                <a:lnTo>
                  <a:pt x="26454" y="34937"/>
                </a:lnTo>
                <a:lnTo>
                  <a:pt x="27622" y="34975"/>
                </a:lnTo>
                <a:lnTo>
                  <a:pt x="28587" y="34925"/>
                </a:lnTo>
                <a:lnTo>
                  <a:pt x="29476" y="34493"/>
                </a:lnTo>
                <a:close/>
              </a:path>
              <a:path w="252095" h="694055">
                <a:moveTo>
                  <a:pt x="33185" y="28067"/>
                </a:moveTo>
                <a:lnTo>
                  <a:pt x="32677" y="27584"/>
                </a:lnTo>
                <a:lnTo>
                  <a:pt x="31889" y="27533"/>
                </a:lnTo>
                <a:lnTo>
                  <a:pt x="30886" y="27457"/>
                </a:lnTo>
                <a:lnTo>
                  <a:pt x="30200" y="27876"/>
                </a:lnTo>
                <a:lnTo>
                  <a:pt x="30200" y="29743"/>
                </a:lnTo>
                <a:lnTo>
                  <a:pt x="30530" y="30302"/>
                </a:lnTo>
                <a:lnTo>
                  <a:pt x="31445" y="30391"/>
                </a:lnTo>
                <a:lnTo>
                  <a:pt x="32321" y="30289"/>
                </a:lnTo>
                <a:lnTo>
                  <a:pt x="33083" y="29921"/>
                </a:lnTo>
                <a:lnTo>
                  <a:pt x="33147" y="28879"/>
                </a:lnTo>
                <a:lnTo>
                  <a:pt x="33185" y="28067"/>
                </a:lnTo>
                <a:close/>
              </a:path>
              <a:path w="252095" h="694055">
                <a:moveTo>
                  <a:pt x="36093" y="56654"/>
                </a:moveTo>
                <a:lnTo>
                  <a:pt x="36004" y="56057"/>
                </a:lnTo>
                <a:lnTo>
                  <a:pt x="35712" y="55575"/>
                </a:lnTo>
                <a:lnTo>
                  <a:pt x="34226" y="55676"/>
                </a:lnTo>
                <a:lnTo>
                  <a:pt x="33388" y="56121"/>
                </a:lnTo>
                <a:lnTo>
                  <a:pt x="33248" y="57073"/>
                </a:lnTo>
                <a:lnTo>
                  <a:pt x="33134" y="57861"/>
                </a:lnTo>
                <a:lnTo>
                  <a:pt x="33756" y="58331"/>
                </a:lnTo>
                <a:lnTo>
                  <a:pt x="34544" y="58318"/>
                </a:lnTo>
                <a:lnTo>
                  <a:pt x="35598" y="58293"/>
                </a:lnTo>
                <a:lnTo>
                  <a:pt x="36017" y="57594"/>
                </a:lnTo>
                <a:lnTo>
                  <a:pt x="36093" y="56654"/>
                </a:lnTo>
                <a:close/>
              </a:path>
              <a:path w="252095" h="694055">
                <a:moveTo>
                  <a:pt x="41859" y="78257"/>
                </a:moveTo>
                <a:lnTo>
                  <a:pt x="41224" y="77025"/>
                </a:lnTo>
                <a:lnTo>
                  <a:pt x="39331" y="76784"/>
                </a:lnTo>
                <a:lnTo>
                  <a:pt x="38354" y="76504"/>
                </a:lnTo>
                <a:lnTo>
                  <a:pt x="38722" y="74256"/>
                </a:lnTo>
                <a:lnTo>
                  <a:pt x="38747" y="71894"/>
                </a:lnTo>
                <a:lnTo>
                  <a:pt x="38989" y="69215"/>
                </a:lnTo>
                <a:lnTo>
                  <a:pt x="35826" y="69570"/>
                </a:lnTo>
                <a:lnTo>
                  <a:pt x="35966" y="69240"/>
                </a:lnTo>
                <a:lnTo>
                  <a:pt x="36055" y="68884"/>
                </a:lnTo>
                <a:lnTo>
                  <a:pt x="36029" y="66865"/>
                </a:lnTo>
                <a:lnTo>
                  <a:pt x="35128" y="65938"/>
                </a:lnTo>
                <a:lnTo>
                  <a:pt x="31496" y="65722"/>
                </a:lnTo>
                <a:lnTo>
                  <a:pt x="28994" y="67716"/>
                </a:lnTo>
                <a:lnTo>
                  <a:pt x="28930" y="69291"/>
                </a:lnTo>
                <a:lnTo>
                  <a:pt x="28956" y="69697"/>
                </a:lnTo>
                <a:lnTo>
                  <a:pt x="29044" y="70027"/>
                </a:lnTo>
                <a:lnTo>
                  <a:pt x="29171" y="70307"/>
                </a:lnTo>
                <a:lnTo>
                  <a:pt x="25387" y="70713"/>
                </a:lnTo>
                <a:lnTo>
                  <a:pt x="27482" y="73939"/>
                </a:lnTo>
                <a:lnTo>
                  <a:pt x="29032" y="76974"/>
                </a:lnTo>
                <a:lnTo>
                  <a:pt x="32423" y="80886"/>
                </a:lnTo>
                <a:lnTo>
                  <a:pt x="34366" y="81026"/>
                </a:lnTo>
                <a:lnTo>
                  <a:pt x="35915" y="80289"/>
                </a:lnTo>
                <a:lnTo>
                  <a:pt x="36804" y="81368"/>
                </a:lnTo>
                <a:lnTo>
                  <a:pt x="37820" y="81534"/>
                </a:lnTo>
                <a:lnTo>
                  <a:pt x="38328" y="81775"/>
                </a:lnTo>
                <a:lnTo>
                  <a:pt x="40017" y="81610"/>
                </a:lnTo>
                <a:lnTo>
                  <a:pt x="41033" y="80975"/>
                </a:lnTo>
                <a:lnTo>
                  <a:pt x="41859" y="78257"/>
                </a:lnTo>
                <a:close/>
              </a:path>
              <a:path w="252095" h="694055">
                <a:moveTo>
                  <a:pt x="43789" y="344373"/>
                </a:moveTo>
                <a:lnTo>
                  <a:pt x="43764" y="341299"/>
                </a:lnTo>
                <a:lnTo>
                  <a:pt x="42265" y="340702"/>
                </a:lnTo>
                <a:lnTo>
                  <a:pt x="40843" y="340614"/>
                </a:lnTo>
                <a:lnTo>
                  <a:pt x="39547" y="340512"/>
                </a:lnTo>
                <a:lnTo>
                  <a:pt x="38328" y="341134"/>
                </a:lnTo>
                <a:lnTo>
                  <a:pt x="38417" y="344436"/>
                </a:lnTo>
                <a:lnTo>
                  <a:pt x="39827" y="344855"/>
                </a:lnTo>
                <a:lnTo>
                  <a:pt x="41249" y="345084"/>
                </a:lnTo>
                <a:lnTo>
                  <a:pt x="42735" y="345122"/>
                </a:lnTo>
                <a:lnTo>
                  <a:pt x="43789" y="344373"/>
                </a:lnTo>
                <a:close/>
              </a:path>
              <a:path w="252095" h="694055">
                <a:moveTo>
                  <a:pt x="44881" y="275628"/>
                </a:moveTo>
                <a:lnTo>
                  <a:pt x="43103" y="273989"/>
                </a:lnTo>
                <a:lnTo>
                  <a:pt x="40513" y="273773"/>
                </a:lnTo>
                <a:lnTo>
                  <a:pt x="40347" y="273748"/>
                </a:lnTo>
                <a:lnTo>
                  <a:pt x="40005" y="273761"/>
                </a:lnTo>
                <a:lnTo>
                  <a:pt x="39878" y="273481"/>
                </a:lnTo>
                <a:lnTo>
                  <a:pt x="39725" y="273240"/>
                </a:lnTo>
                <a:lnTo>
                  <a:pt x="37249" y="272351"/>
                </a:lnTo>
                <a:lnTo>
                  <a:pt x="36360" y="273608"/>
                </a:lnTo>
                <a:lnTo>
                  <a:pt x="36017" y="275793"/>
                </a:lnTo>
                <a:lnTo>
                  <a:pt x="35318" y="276517"/>
                </a:lnTo>
                <a:lnTo>
                  <a:pt x="34836" y="277355"/>
                </a:lnTo>
                <a:lnTo>
                  <a:pt x="34531" y="279895"/>
                </a:lnTo>
                <a:lnTo>
                  <a:pt x="36423" y="281660"/>
                </a:lnTo>
                <a:lnTo>
                  <a:pt x="38976" y="281724"/>
                </a:lnTo>
                <a:lnTo>
                  <a:pt x="40690" y="281520"/>
                </a:lnTo>
                <a:lnTo>
                  <a:pt x="42443" y="280377"/>
                </a:lnTo>
                <a:lnTo>
                  <a:pt x="44386" y="278739"/>
                </a:lnTo>
                <a:lnTo>
                  <a:pt x="44538" y="278117"/>
                </a:lnTo>
                <a:lnTo>
                  <a:pt x="44881" y="275628"/>
                </a:lnTo>
                <a:close/>
              </a:path>
              <a:path w="252095" h="694055">
                <a:moveTo>
                  <a:pt x="57632" y="128841"/>
                </a:moveTo>
                <a:lnTo>
                  <a:pt x="55803" y="122631"/>
                </a:lnTo>
                <a:lnTo>
                  <a:pt x="52438" y="120713"/>
                </a:lnTo>
                <a:lnTo>
                  <a:pt x="43980" y="121221"/>
                </a:lnTo>
                <a:lnTo>
                  <a:pt x="41033" y="123647"/>
                </a:lnTo>
                <a:lnTo>
                  <a:pt x="39916" y="130454"/>
                </a:lnTo>
                <a:lnTo>
                  <a:pt x="40805" y="132156"/>
                </a:lnTo>
                <a:lnTo>
                  <a:pt x="43180" y="132880"/>
                </a:lnTo>
                <a:lnTo>
                  <a:pt x="46342" y="133845"/>
                </a:lnTo>
                <a:lnTo>
                  <a:pt x="49377" y="133692"/>
                </a:lnTo>
                <a:lnTo>
                  <a:pt x="52717" y="130568"/>
                </a:lnTo>
                <a:lnTo>
                  <a:pt x="54292" y="128714"/>
                </a:lnTo>
                <a:lnTo>
                  <a:pt x="57632" y="128841"/>
                </a:lnTo>
                <a:close/>
              </a:path>
              <a:path w="252095" h="694055">
                <a:moveTo>
                  <a:pt x="64516" y="188620"/>
                </a:moveTo>
                <a:lnTo>
                  <a:pt x="64439" y="187642"/>
                </a:lnTo>
                <a:lnTo>
                  <a:pt x="64300" y="186029"/>
                </a:lnTo>
                <a:lnTo>
                  <a:pt x="63055" y="185826"/>
                </a:lnTo>
                <a:lnTo>
                  <a:pt x="61810" y="185928"/>
                </a:lnTo>
                <a:lnTo>
                  <a:pt x="60871" y="186004"/>
                </a:lnTo>
                <a:lnTo>
                  <a:pt x="60185" y="186601"/>
                </a:lnTo>
                <a:lnTo>
                  <a:pt x="60286" y="187617"/>
                </a:lnTo>
                <a:lnTo>
                  <a:pt x="60464" y="189191"/>
                </a:lnTo>
                <a:lnTo>
                  <a:pt x="61671" y="189369"/>
                </a:lnTo>
                <a:lnTo>
                  <a:pt x="62839" y="189407"/>
                </a:lnTo>
                <a:lnTo>
                  <a:pt x="63881" y="189179"/>
                </a:lnTo>
                <a:lnTo>
                  <a:pt x="64516" y="188620"/>
                </a:lnTo>
                <a:close/>
              </a:path>
              <a:path w="252095" h="694055">
                <a:moveTo>
                  <a:pt x="64554" y="24612"/>
                </a:moveTo>
                <a:lnTo>
                  <a:pt x="64071" y="22186"/>
                </a:lnTo>
                <a:lnTo>
                  <a:pt x="62738" y="21729"/>
                </a:lnTo>
                <a:lnTo>
                  <a:pt x="58966" y="22148"/>
                </a:lnTo>
                <a:lnTo>
                  <a:pt x="58407" y="23393"/>
                </a:lnTo>
                <a:lnTo>
                  <a:pt x="58597" y="25222"/>
                </a:lnTo>
                <a:lnTo>
                  <a:pt x="58737" y="26708"/>
                </a:lnTo>
                <a:lnTo>
                  <a:pt x="59588" y="27508"/>
                </a:lnTo>
                <a:lnTo>
                  <a:pt x="61010" y="27292"/>
                </a:lnTo>
                <a:lnTo>
                  <a:pt x="62763" y="27025"/>
                </a:lnTo>
                <a:lnTo>
                  <a:pt x="64312" y="26301"/>
                </a:lnTo>
                <a:lnTo>
                  <a:pt x="64554" y="24612"/>
                </a:lnTo>
                <a:close/>
              </a:path>
              <a:path w="252095" h="694055">
                <a:moveTo>
                  <a:pt x="75044" y="374815"/>
                </a:moveTo>
                <a:lnTo>
                  <a:pt x="74714" y="374269"/>
                </a:lnTo>
                <a:lnTo>
                  <a:pt x="74561" y="374027"/>
                </a:lnTo>
                <a:lnTo>
                  <a:pt x="74142" y="373786"/>
                </a:lnTo>
                <a:lnTo>
                  <a:pt x="73863" y="373799"/>
                </a:lnTo>
                <a:lnTo>
                  <a:pt x="73279" y="373799"/>
                </a:lnTo>
                <a:lnTo>
                  <a:pt x="72948" y="374192"/>
                </a:lnTo>
                <a:lnTo>
                  <a:pt x="72974" y="374815"/>
                </a:lnTo>
                <a:lnTo>
                  <a:pt x="73202" y="375373"/>
                </a:lnTo>
                <a:lnTo>
                  <a:pt x="73660" y="375602"/>
                </a:lnTo>
                <a:lnTo>
                  <a:pt x="74206" y="375450"/>
                </a:lnTo>
                <a:lnTo>
                  <a:pt x="74790" y="375285"/>
                </a:lnTo>
                <a:lnTo>
                  <a:pt x="75044" y="374815"/>
                </a:lnTo>
                <a:close/>
              </a:path>
              <a:path w="252095" h="694055">
                <a:moveTo>
                  <a:pt x="83032" y="838"/>
                </a:moveTo>
                <a:lnTo>
                  <a:pt x="83019" y="254"/>
                </a:lnTo>
                <a:lnTo>
                  <a:pt x="82613" y="0"/>
                </a:lnTo>
                <a:lnTo>
                  <a:pt x="82016" y="101"/>
                </a:lnTo>
                <a:lnTo>
                  <a:pt x="81813" y="330"/>
                </a:lnTo>
                <a:lnTo>
                  <a:pt x="81432" y="571"/>
                </a:lnTo>
                <a:lnTo>
                  <a:pt x="81432" y="800"/>
                </a:lnTo>
                <a:lnTo>
                  <a:pt x="81445" y="1384"/>
                </a:lnTo>
                <a:lnTo>
                  <a:pt x="81915" y="1663"/>
                </a:lnTo>
                <a:lnTo>
                  <a:pt x="82448" y="1511"/>
                </a:lnTo>
                <a:lnTo>
                  <a:pt x="82702" y="1447"/>
                </a:lnTo>
                <a:lnTo>
                  <a:pt x="83032" y="1066"/>
                </a:lnTo>
                <a:lnTo>
                  <a:pt x="83032" y="838"/>
                </a:lnTo>
                <a:close/>
              </a:path>
              <a:path w="252095" h="694055">
                <a:moveTo>
                  <a:pt x="84886" y="27647"/>
                </a:moveTo>
                <a:lnTo>
                  <a:pt x="81775" y="24206"/>
                </a:lnTo>
                <a:lnTo>
                  <a:pt x="79857" y="25527"/>
                </a:lnTo>
                <a:lnTo>
                  <a:pt x="78219" y="25869"/>
                </a:lnTo>
                <a:lnTo>
                  <a:pt x="76479" y="26225"/>
                </a:lnTo>
                <a:lnTo>
                  <a:pt x="74993" y="27228"/>
                </a:lnTo>
                <a:lnTo>
                  <a:pt x="72732" y="29552"/>
                </a:lnTo>
                <a:lnTo>
                  <a:pt x="72034" y="30784"/>
                </a:lnTo>
                <a:lnTo>
                  <a:pt x="73279" y="34061"/>
                </a:lnTo>
                <a:lnTo>
                  <a:pt x="74764" y="34429"/>
                </a:lnTo>
                <a:lnTo>
                  <a:pt x="76708" y="34315"/>
                </a:lnTo>
                <a:lnTo>
                  <a:pt x="79438" y="34493"/>
                </a:lnTo>
                <a:lnTo>
                  <a:pt x="80835" y="32727"/>
                </a:lnTo>
                <a:lnTo>
                  <a:pt x="82321" y="28702"/>
                </a:lnTo>
                <a:lnTo>
                  <a:pt x="84886" y="27647"/>
                </a:lnTo>
                <a:close/>
              </a:path>
              <a:path w="252095" h="694055">
                <a:moveTo>
                  <a:pt x="92303" y="312686"/>
                </a:moveTo>
                <a:lnTo>
                  <a:pt x="92036" y="312267"/>
                </a:lnTo>
                <a:lnTo>
                  <a:pt x="91528" y="312127"/>
                </a:lnTo>
                <a:lnTo>
                  <a:pt x="90766" y="311912"/>
                </a:lnTo>
                <a:lnTo>
                  <a:pt x="90182" y="312242"/>
                </a:lnTo>
                <a:lnTo>
                  <a:pt x="89839" y="313537"/>
                </a:lnTo>
                <a:lnTo>
                  <a:pt x="90208" y="313944"/>
                </a:lnTo>
                <a:lnTo>
                  <a:pt x="90716" y="314096"/>
                </a:lnTo>
                <a:lnTo>
                  <a:pt x="91478" y="314299"/>
                </a:lnTo>
                <a:lnTo>
                  <a:pt x="92024" y="314007"/>
                </a:lnTo>
                <a:lnTo>
                  <a:pt x="92278" y="313245"/>
                </a:lnTo>
                <a:lnTo>
                  <a:pt x="92303" y="312686"/>
                </a:lnTo>
                <a:close/>
              </a:path>
              <a:path w="252095" h="694055">
                <a:moveTo>
                  <a:pt x="97294" y="314426"/>
                </a:moveTo>
                <a:lnTo>
                  <a:pt x="96570" y="313829"/>
                </a:lnTo>
                <a:lnTo>
                  <a:pt x="95326" y="313893"/>
                </a:lnTo>
                <a:lnTo>
                  <a:pt x="94361" y="313944"/>
                </a:lnTo>
                <a:lnTo>
                  <a:pt x="93738" y="314464"/>
                </a:lnTo>
                <a:lnTo>
                  <a:pt x="93662" y="315595"/>
                </a:lnTo>
                <a:lnTo>
                  <a:pt x="93776" y="316687"/>
                </a:lnTo>
                <a:lnTo>
                  <a:pt x="94361" y="317449"/>
                </a:lnTo>
                <a:lnTo>
                  <a:pt x="96608" y="317309"/>
                </a:lnTo>
                <a:lnTo>
                  <a:pt x="97218" y="316712"/>
                </a:lnTo>
                <a:lnTo>
                  <a:pt x="97256" y="315709"/>
                </a:lnTo>
                <a:lnTo>
                  <a:pt x="97294" y="314426"/>
                </a:lnTo>
                <a:close/>
              </a:path>
              <a:path w="252095" h="694055">
                <a:moveTo>
                  <a:pt x="98437" y="434238"/>
                </a:moveTo>
                <a:lnTo>
                  <a:pt x="98386" y="433387"/>
                </a:lnTo>
                <a:lnTo>
                  <a:pt x="98221" y="432689"/>
                </a:lnTo>
                <a:lnTo>
                  <a:pt x="97790" y="432181"/>
                </a:lnTo>
                <a:lnTo>
                  <a:pt x="96139" y="432358"/>
                </a:lnTo>
                <a:lnTo>
                  <a:pt x="95834" y="432993"/>
                </a:lnTo>
                <a:lnTo>
                  <a:pt x="96012" y="434530"/>
                </a:lnTo>
                <a:lnTo>
                  <a:pt x="96520" y="435025"/>
                </a:lnTo>
                <a:lnTo>
                  <a:pt x="97307" y="434936"/>
                </a:lnTo>
                <a:lnTo>
                  <a:pt x="98120" y="434848"/>
                </a:lnTo>
                <a:lnTo>
                  <a:pt x="98437" y="434238"/>
                </a:lnTo>
                <a:close/>
              </a:path>
              <a:path w="252095" h="694055">
                <a:moveTo>
                  <a:pt x="99326" y="487260"/>
                </a:moveTo>
                <a:lnTo>
                  <a:pt x="98971" y="486702"/>
                </a:lnTo>
                <a:lnTo>
                  <a:pt x="97459" y="486384"/>
                </a:lnTo>
                <a:lnTo>
                  <a:pt x="96761" y="486625"/>
                </a:lnTo>
                <a:lnTo>
                  <a:pt x="96532" y="487387"/>
                </a:lnTo>
                <a:lnTo>
                  <a:pt x="96240" y="488416"/>
                </a:lnTo>
                <a:lnTo>
                  <a:pt x="96761" y="489102"/>
                </a:lnTo>
                <a:lnTo>
                  <a:pt x="97777" y="489242"/>
                </a:lnTo>
                <a:lnTo>
                  <a:pt x="98564" y="489356"/>
                </a:lnTo>
                <a:lnTo>
                  <a:pt x="99060" y="488835"/>
                </a:lnTo>
                <a:lnTo>
                  <a:pt x="99250" y="488061"/>
                </a:lnTo>
                <a:lnTo>
                  <a:pt x="99326" y="487260"/>
                </a:lnTo>
                <a:close/>
              </a:path>
              <a:path w="252095" h="694055">
                <a:moveTo>
                  <a:pt x="99898" y="552348"/>
                </a:moveTo>
                <a:lnTo>
                  <a:pt x="99872" y="551218"/>
                </a:lnTo>
                <a:lnTo>
                  <a:pt x="99466" y="550900"/>
                </a:lnTo>
                <a:lnTo>
                  <a:pt x="98348" y="551027"/>
                </a:lnTo>
                <a:lnTo>
                  <a:pt x="98069" y="551459"/>
                </a:lnTo>
                <a:lnTo>
                  <a:pt x="98082" y="551992"/>
                </a:lnTo>
                <a:lnTo>
                  <a:pt x="98094" y="552577"/>
                </a:lnTo>
                <a:lnTo>
                  <a:pt x="98463" y="552869"/>
                </a:lnTo>
                <a:lnTo>
                  <a:pt x="99060" y="552856"/>
                </a:lnTo>
                <a:lnTo>
                  <a:pt x="99580" y="552716"/>
                </a:lnTo>
                <a:lnTo>
                  <a:pt x="99898" y="552348"/>
                </a:lnTo>
                <a:close/>
              </a:path>
              <a:path w="252095" h="694055">
                <a:moveTo>
                  <a:pt x="99961" y="268427"/>
                </a:moveTo>
                <a:lnTo>
                  <a:pt x="99949" y="267868"/>
                </a:lnTo>
                <a:lnTo>
                  <a:pt x="99936" y="267601"/>
                </a:lnTo>
                <a:lnTo>
                  <a:pt x="99644" y="267182"/>
                </a:lnTo>
                <a:lnTo>
                  <a:pt x="98856" y="266903"/>
                </a:lnTo>
                <a:lnTo>
                  <a:pt x="98412" y="267144"/>
                </a:lnTo>
                <a:lnTo>
                  <a:pt x="98221" y="267728"/>
                </a:lnTo>
                <a:lnTo>
                  <a:pt x="98196" y="268287"/>
                </a:lnTo>
                <a:lnTo>
                  <a:pt x="98412" y="268757"/>
                </a:lnTo>
                <a:lnTo>
                  <a:pt x="98983" y="268808"/>
                </a:lnTo>
                <a:lnTo>
                  <a:pt x="99580" y="268846"/>
                </a:lnTo>
                <a:lnTo>
                  <a:pt x="99961" y="268427"/>
                </a:lnTo>
                <a:close/>
              </a:path>
              <a:path w="252095" h="694055">
                <a:moveTo>
                  <a:pt x="99961" y="156210"/>
                </a:moveTo>
                <a:lnTo>
                  <a:pt x="95135" y="154622"/>
                </a:lnTo>
                <a:lnTo>
                  <a:pt x="90932" y="151511"/>
                </a:lnTo>
                <a:lnTo>
                  <a:pt x="86893" y="156921"/>
                </a:lnTo>
                <a:lnTo>
                  <a:pt x="88239" y="164884"/>
                </a:lnTo>
                <a:lnTo>
                  <a:pt x="88061" y="164820"/>
                </a:lnTo>
                <a:lnTo>
                  <a:pt x="87871" y="164795"/>
                </a:lnTo>
                <a:lnTo>
                  <a:pt x="87071" y="164871"/>
                </a:lnTo>
                <a:lnTo>
                  <a:pt x="86664" y="165252"/>
                </a:lnTo>
                <a:lnTo>
                  <a:pt x="86741" y="166624"/>
                </a:lnTo>
                <a:lnTo>
                  <a:pt x="87223" y="167119"/>
                </a:lnTo>
                <a:lnTo>
                  <a:pt x="88582" y="167030"/>
                </a:lnTo>
                <a:lnTo>
                  <a:pt x="88887" y="166573"/>
                </a:lnTo>
                <a:lnTo>
                  <a:pt x="88938" y="166001"/>
                </a:lnTo>
                <a:lnTo>
                  <a:pt x="88874" y="165696"/>
                </a:lnTo>
                <a:lnTo>
                  <a:pt x="89814" y="165569"/>
                </a:lnTo>
                <a:lnTo>
                  <a:pt x="90690" y="165366"/>
                </a:lnTo>
                <a:lnTo>
                  <a:pt x="91490" y="165100"/>
                </a:lnTo>
                <a:lnTo>
                  <a:pt x="91643" y="166979"/>
                </a:lnTo>
                <a:lnTo>
                  <a:pt x="93052" y="167233"/>
                </a:lnTo>
                <a:lnTo>
                  <a:pt x="94348" y="167398"/>
                </a:lnTo>
                <a:lnTo>
                  <a:pt x="96329" y="167373"/>
                </a:lnTo>
                <a:lnTo>
                  <a:pt x="97967" y="165785"/>
                </a:lnTo>
                <a:lnTo>
                  <a:pt x="97599" y="162966"/>
                </a:lnTo>
                <a:lnTo>
                  <a:pt x="96824" y="162547"/>
                </a:lnTo>
                <a:lnTo>
                  <a:pt x="95935" y="162394"/>
                </a:lnTo>
                <a:lnTo>
                  <a:pt x="97574" y="160794"/>
                </a:lnTo>
                <a:lnTo>
                  <a:pt x="98844" y="158711"/>
                </a:lnTo>
                <a:lnTo>
                  <a:pt x="99961" y="156210"/>
                </a:lnTo>
                <a:close/>
              </a:path>
              <a:path w="252095" h="694055">
                <a:moveTo>
                  <a:pt x="103174" y="567397"/>
                </a:moveTo>
                <a:lnTo>
                  <a:pt x="102704" y="566889"/>
                </a:lnTo>
                <a:lnTo>
                  <a:pt x="102171" y="566521"/>
                </a:lnTo>
                <a:lnTo>
                  <a:pt x="101561" y="566420"/>
                </a:lnTo>
                <a:lnTo>
                  <a:pt x="101168" y="566699"/>
                </a:lnTo>
                <a:lnTo>
                  <a:pt x="100698" y="567855"/>
                </a:lnTo>
                <a:lnTo>
                  <a:pt x="100901" y="568528"/>
                </a:lnTo>
                <a:lnTo>
                  <a:pt x="101904" y="568820"/>
                </a:lnTo>
                <a:lnTo>
                  <a:pt x="102514" y="568426"/>
                </a:lnTo>
                <a:lnTo>
                  <a:pt x="102730" y="568083"/>
                </a:lnTo>
                <a:lnTo>
                  <a:pt x="103174" y="567397"/>
                </a:lnTo>
                <a:close/>
              </a:path>
              <a:path w="252095" h="694055">
                <a:moveTo>
                  <a:pt x="104406" y="151612"/>
                </a:moveTo>
                <a:lnTo>
                  <a:pt x="104292" y="150063"/>
                </a:lnTo>
                <a:lnTo>
                  <a:pt x="104228" y="149059"/>
                </a:lnTo>
                <a:lnTo>
                  <a:pt x="103428" y="148615"/>
                </a:lnTo>
                <a:lnTo>
                  <a:pt x="102476" y="148805"/>
                </a:lnTo>
                <a:lnTo>
                  <a:pt x="101257" y="149047"/>
                </a:lnTo>
                <a:lnTo>
                  <a:pt x="100152" y="149555"/>
                </a:lnTo>
                <a:lnTo>
                  <a:pt x="100063" y="152323"/>
                </a:lnTo>
                <a:lnTo>
                  <a:pt x="100914" y="152768"/>
                </a:lnTo>
                <a:lnTo>
                  <a:pt x="101930" y="152920"/>
                </a:lnTo>
                <a:lnTo>
                  <a:pt x="103657" y="152628"/>
                </a:lnTo>
                <a:lnTo>
                  <a:pt x="104406" y="151612"/>
                </a:lnTo>
                <a:close/>
              </a:path>
              <a:path w="252095" h="694055">
                <a:moveTo>
                  <a:pt x="105321" y="477545"/>
                </a:moveTo>
                <a:lnTo>
                  <a:pt x="105105" y="476681"/>
                </a:lnTo>
                <a:lnTo>
                  <a:pt x="104508" y="476288"/>
                </a:lnTo>
                <a:lnTo>
                  <a:pt x="103784" y="476275"/>
                </a:lnTo>
                <a:lnTo>
                  <a:pt x="102362" y="476262"/>
                </a:lnTo>
                <a:lnTo>
                  <a:pt x="101447" y="477062"/>
                </a:lnTo>
                <a:lnTo>
                  <a:pt x="101333" y="478459"/>
                </a:lnTo>
                <a:lnTo>
                  <a:pt x="101257" y="479247"/>
                </a:lnTo>
                <a:lnTo>
                  <a:pt x="101930" y="479755"/>
                </a:lnTo>
                <a:lnTo>
                  <a:pt x="103962" y="479450"/>
                </a:lnTo>
                <a:lnTo>
                  <a:pt x="105067" y="478942"/>
                </a:lnTo>
                <a:lnTo>
                  <a:pt x="105321" y="477545"/>
                </a:lnTo>
                <a:close/>
              </a:path>
              <a:path w="252095" h="694055">
                <a:moveTo>
                  <a:pt x="105994" y="403593"/>
                </a:moveTo>
                <a:lnTo>
                  <a:pt x="105879" y="403072"/>
                </a:lnTo>
                <a:lnTo>
                  <a:pt x="105689" y="402297"/>
                </a:lnTo>
                <a:lnTo>
                  <a:pt x="105117" y="401955"/>
                </a:lnTo>
                <a:lnTo>
                  <a:pt x="103847" y="402336"/>
                </a:lnTo>
                <a:lnTo>
                  <a:pt x="103606" y="402780"/>
                </a:lnTo>
                <a:lnTo>
                  <a:pt x="103746" y="403352"/>
                </a:lnTo>
                <a:lnTo>
                  <a:pt x="103949" y="404126"/>
                </a:lnTo>
                <a:lnTo>
                  <a:pt x="104495" y="404456"/>
                </a:lnTo>
                <a:lnTo>
                  <a:pt x="105257" y="404253"/>
                </a:lnTo>
                <a:lnTo>
                  <a:pt x="105791" y="404114"/>
                </a:lnTo>
                <a:lnTo>
                  <a:pt x="105994" y="403593"/>
                </a:lnTo>
                <a:close/>
              </a:path>
              <a:path w="252095" h="694055">
                <a:moveTo>
                  <a:pt x="106476" y="103174"/>
                </a:moveTo>
                <a:lnTo>
                  <a:pt x="106337" y="102895"/>
                </a:lnTo>
                <a:lnTo>
                  <a:pt x="106248" y="102463"/>
                </a:lnTo>
                <a:lnTo>
                  <a:pt x="106045" y="102387"/>
                </a:lnTo>
                <a:lnTo>
                  <a:pt x="105486" y="102209"/>
                </a:lnTo>
                <a:lnTo>
                  <a:pt x="105054" y="102501"/>
                </a:lnTo>
                <a:lnTo>
                  <a:pt x="105105" y="103339"/>
                </a:lnTo>
                <a:lnTo>
                  <a:pt x="105511" y="103695"/>
                </a:lnTo>
                <a:lnTo>
                  <a:pt x="105981" y="103720"/>
                </a:lnTo>
                <a:lnTo>
                  <a:pt x="106235" y="103365"/>
                </a:lnTo>
                <a:lnTo>
                  <a:pt x="106476" y="103174"/>
                </a:lnTo>
                <a:close/>
              </a:path>
              <a:path w="252095" h="694055">
                <a:moveTo>
                  <a:pt x="109893" y="368007"/>
                </a:moveTo>
                <a:lnTo>
                  <a:pt x="109740" y="367766"/>
                </a:lnTo>
                <a:lnTo>
                  <a:pt x="109601" y="367372"/>
                </a:lnTo>
                <a:lnTo>
                  <a:pt x="109410" y="367334"/>
                </a:lnTo>
                <a:lnTo>
                  <a:pt x="109156" y="367296"/>
                </a:lnTo>
                <a:lnTo>
                  <a:pt x="108851" y="367538"/>
                </a:lnTo>
                <a:lnTo>
                  <a:pt x="108572" y="367665"/>
                </a:lnTo>
                <a:lnTo>
                  <a:pt x="108902" y="368147"/>
                </a:lnTo>
                <a:lnTo>
                  <a:pt x="109054" y="368388"/>
                </a:lnTo>
                <a:lnTo>
                  <a:pt x="109893" y="368007"/>
                </a:lnTo>
                <a:close/>
              </a:path>
              <a:path w="252095" h="694055">
                <a:moveTo>
                  <a:pt x="111125" y="242531"/>
                </a:moveTo>
                <a:lnTo>
                  <a:pt x="111112" y="241084"/>
                </a:lnTo>
                <a:lnTo>
                  <a:pt x="111112" y="239737"/>
                </a:lnTo>
                <a:lnTo>
                  <a:pt x="110121" y="239369"/>
                </a:lnTo>
                <a:lnTo>
                  <a:pt x="109004" y="239433"/>
                </a:lnTo>
                <a:lnTo>
                  <a:pt x="107810" y="239496"/>
                </a:lnTo>
                <a:lnTo>
                  <a:pt x="106438" y="239534"/>
                </a:lnTo>
                <a:lnTo>
                  <a:pt x="106489" y="242735"/>
                </a:lnTo>
                <a:lnTo>
                  <a:pt x="107518" y="243293"/>
                </a:lnTo>
                <a:lnTo>
                  <a:pt x="108712" y="243459"/>
                </a:lnTo>
                <a:lnTo>
                  <a:pt x="110159" y="243192"/>
                </a:lnTo>
                <a:lnTo>
                  <a:pt x="111125" y="242531"/>
                </a:lnTo>
                <a:close/>
              </a:path>
              <a:path w="252095" h="694055">
                <a:moveTo>
                  <a:pt x="111975" y="20955"/>
                </a:moveTo>
                <a:lnTo>
                  <a:pt x="111861" y="19392"/>
                </a:lnTo>
                <a:lnTo>
                  <a:pt x="111734" y="17691"/>
                </a:lnTo>
                <a:lnTo>
                  <a:pt x="110312" y="17221"/>
                </a:lnTo>
                <a:lnTo>
                  <a:pt x="108915" y="17145"/>
                </a:lnTo>
                <a:lnTo>
                  <a:pt x="107327" y="17043"/>
                </a:lnTo>
                <a:lnTo>
                  <a:pt x="107086" y="18351"/>
                </a:lnTo>
                <a:lnTo>
                  <a:pt x="106845" y="19519"/>
                </a:lnTo>
                <a:lnTo>
                  <a:pt x="107010" y="21158"/>
                </a:lnTo>
                <a:lnTo>
                  <a:pt x="107886" y="22123"/>
                </a:lnTo>
                <a:lnTo>
                  <a:pt x="109499" y="22098"/>
                </a:lnTo>
                <a:lnTo>
                  <a:pt x="111175" y="22085"/>
                </a:lnTo>
                <a:lnTo>
                  <a:pt x="111975" y="20955"/>
                </a:lnTo>
                <a:close/>
              </a:path>
              <a:path w="252095" h="694055">
                <a:moveTo>
                  <a:pt x="115316" y="240296"/>
                </a:moveTo>
                <a:lnTo>
                  <a:pt x="115214" y="239560"/>
                </a:lnTo>
                <a:lnTo>
                  <a:pt x="115125" y="238988"/>
                </a:lnTo>
                <a:lnTo>
                  <a:pt x="114655" y="238721"/>
                </a:lnTo>
                <a:lnTo>
                  <a:pt x="114122" y="238785"/>
                </a:lnTo>
                <a:lnTo>
                  <a:pt x="113347" y="238874"/>
                </a:lnTo>
                <a:lnTo>
                  <a:pt x="112941" y="239382"/>
                </a:lnTo>
                <a:lnTo>
                  <a:pt x="113220" y="240703"/>
                </a:lnTo>
                <a:lnTo>
                  <a:pt x="113665" y="240957"/>
                </a:lnTo>
                <a:lnTo>
                  <a:pt x="114211" y="241007"/>
                </a:lnTo>
                <a:lnTo>
                  <a:pt x="114985" y="240830"/>
                </a:lnTo>
                <a:lnTo>
                  <a:pt x="115316" y="240296"/>
                </a:lnTo>
                <a:close/>
              </a:path>
              <a:path w="252095" h="694055">
                <a:moveTo>
                  <a:pt x="117424" y="444296"/>
                </a:moveTo>
                <a:lnTo>
                  <a:pt x="117005" y="442188"/>
                </a:lnTo>
                <a:lnTo>
                  <a:pt x="116573" y="440029"/>
                </a:lnTo>
                <a:lnTo>
                  <a:pt x="112852" y="440550"/>
                </a:lnTo>
                <a:lnTo>
                  <a:pt x="110578" y="439153"/>
                </a:lnTo>
                <a:lnTo>
                  <a:pt x="110147" y="439280"/>
                </a:lnTo>
                <a:lnTo>
                  <a:pt x="109308" y="439280"/>
                </a:lnTo>
                <a:lnTo>
                  <a:pt x="107442" y="439470"/>
                </a:lnTo>
                <a:lnTo>
                  <a:pt x="105232" y="440029"/>
                </a:lnTo>
                <a:lnTo>
                  <a:pt x="103797" y="444347"/>
                </a:lnTo>
                <a:lnTo>
                  <a:pt x="104178" y="445998"/>
                </a:lnTo>
                <a:lnTo>
                  <a:pt x="107810" y="448843"/>
                </a:lnTo>
                <a:lnTo>
                  <a:pt x="110350" y="449059"/>
                </a:lnTo>
                <a:lnTo>
                  <a:pt x="114363" y="445897"/>
                </a:lnTo>
                <a:lnTo>
                  <a:pt x="117424" y="444296"/>
                </a:lnTo>
                <a:close/>
              </a:path>
              <a:path w="252095" h="694055">
                <a:moveTo>
                  <a:pt x="118465" y="73190"/>
                </a:moveTo>
                <a:lnTo>
                  <a:pt x="117830" y="72364"/>
                </a:lnTo>
                <a:lnTo>
                  <a:pt x="114236" y="72326"/>
                </a:lnTo>
                <a:lnTo>
                  <a:pt x="112445" y="72872"/>
                </a:lnTo>
                <a:lnTo>
                  <a:pt x="111645" y="77038"/>
                </a:lnTo>
                <a:lnTo>
                  <a:pt x="113004" y="77584"/>
                </a:lnTo>
                <a:lnTo>
                  <a:pt x="114465" y="77787"/>
                </a:lnTo>
                <a:lnTo>
                  <a:pt x="116713" y="78079"/>
                </a:lnTo>
                <a:lnTo>
                  <a:pt x="118173" y="76860"/>
                </a:lnTo>
                <a:lnTo>
                  <a:pt x="118325" y="74676"/>
                </a:lnTo>
                <a:lnTo>
                  <a:pt x="118465" y="73190"/>
                </a:lnTo>
                <a:close/>
              </a:path>
              <a:path w="252095" h="694055">
                <a:moveTo>
                  <a:pt x="119367" y="429882"/>
                </a:moveTo>
                <a:lnTo>
                  <a:pt x="118897" y="426834"/>
                </a:lnTo>
                <a:lnTo>
                  <a:pt x="117805" y="425450"/>
                </a:lnTo>
                <a:lnTo>
                  <a:pt x="116052" y="424751"/>
                </a:lnTo>
                <a:lnTo>
                  <a:pt x="114300" y="424053"/>
                </a:lnTo>
                <a:lnTo>
                  <a:pt x="112509" y="422910"/>
                </a:lnTo>
                <a:lnTo>
                  <a:pt x="109550" y="425780"/>
                </a:lnTo>
                <a:lnTo>
                  <a:pt x="108445" y="426935"/>
                </a:lnTo>
                <a:lnTo>
                  <a:pt x="106489" y="427621"/>
                </a:lnTo>
                <a:lnTo>
                  <a:pt x="107454" y="428993"/>
                </a:lnTo>
                <a:lnTo>
                  <a:pt x="108813" y="428396"/>
                </a:lnTo>
                <a:lnTo>
                  <a:pt x="111544" y="432879"/>
                </a:lnTo>
                <a:lnTo>
                  <a:pt x="114706" y="431558"/>
                </a:lnTo>
                <a:lnTo>
                  <a:pt x="118643" y="430898"/>
                </a:lnTo>
                <a:lnTo>
                  <a:pt x="119367" y="429882"/>
                </a:lnTo>
                <a:close/>
              </a:path>
              <a:path w="252095" h="694055">
                <a:moveTo>
                  <a:pt x="121031" y="433324"/>
                </a:moveTo>
                <a:lnTo>
                  <a:pt x="120688" y="432739"/>
                </a:lnTo>
                <a:lnTo>
                  <a:pt x="119888" y="432562"/>
                </a:lnTo>
                <a:lnTo>
                  <a:pt x="119367" y="432435"/>
                </a:lnTo>
                <a:lnTo>
                  <a:pt x="118846" y="432689"/>
                </a:lnTo>
                <a:lnTo>
                  <a:pt x="118706" y="433222"/>
                </a:lnTo>
                <a:lnTo>
                  <a:pt x="118503" y="433997"/>
                </a:lnTo>
                <a:lnTo>
                  <a:pt x="118897" y="434543"/>
                </a:lnTo>
                <a:lnTo>
                  <a:pt x="119634" y="434822"/>
                </a:lnTo>
                <a:lnTo>
                  <a:pt x="120192" y="434860"/>
                </a:lnTo>
                <a:lnTo>
                  <a:pt x="120662" y="434619"/>
                </a:lnTo>
                <a:lnTo>
                  <a:pt x="120802" y="434098"/>
                </a:lnTo>
                <a:lnTo>
                  <a:pt x="121031" y="433324"/>
                </a:lnTo>
                <a:close/>
              </a:path>
              <a:path w="252095" h="694055">
                <a:moveTo>
                  <a:pt x="122034" y="328510"/>
                </a:moveTo>
                <a:lnTo>
                  <a:pt x="121005" y="328066"/>
                </a:lnTo>
                <a:lnTo>
                  <a:pt x="119913" y="328104"/>
                </a:lnTo>
                <a:lnTo>
                  <a:pt x="118808" y="328129"/>
                </a:lnTo>
                <a:lnTo>
                  <a:pt x="117932" y="328701"/>
                </a:lnTo>
                <a:lnTo>
                  <a:pt x="117843" y="330034"/>
                </a:lnTo>
                <a:lnTo>
                  <a:pt x="118033" y="331190"/>
                </a:lnTo>
                <a:lnTo>
                  <a:pt x="118935" y="331812"/>
                </a:lnTo>
                <a:lnTo>
                  <a:pt x="121119" y="331889"/>
                </a:lnTo>
                <a:lnTo>
                  <a:pt x="121843" y="330987"/>
                </a:lnTo>
                <a:lnTo>
                  <a:pt x="122034" y="328510"/>
                </a:lnTo>
                <a:close/>
              </a:path>
              <a:path w="252095" h="694055">
                <a:moveTo>
                  <a:pt x="123075" y="356057"/>
                </a:moveTo>
                <a:lnTo>
                  <a:pt x="120269" y="353695"/>
                </a:lnTo>
                <a:lnTo>
                  <a:pt x="120192" y="350012"/>
                </a:lnTo>
                <a:lnTo>
                  <a:pt x="119989" y="349161"/>
                </a:lnTo>
                <a:lnTo>
                  <a:pt x="116967" y="349161"/>
                </a:lnTo>
                <a:lnTo>
                  <a:pt x="116446" y="350012"/>
                </a:lnTo>
                <a:lnTo>
                  <a:pt x="116116" y="352425"/>
                </a:lnTo>
                <a:lnTo>
                  <a:pt x="115989" y="353695"/>
                </a:lnTo>
                <a:lnTo>
                  <a:pt x="115328" y="355549"/>
                </a:lnTo>
                <a:lnTo>
                  <a:pt x="114274" y="356425"/>
                </a:lnTo>
                <a:lnTo>
                  <a:pt x="113550" y="356057"/>
                </a:lnTo>
                <a:lnTo>
                  <a:pt x="110426" y="354457"/>
                </a:lnTo>
                <a:lnTo>
                  <a:pt x="107645" y="356057"/>
                </a:lnTo>
                <a:lnTo>
                  <a:pt x="102603" y="355549"/>
                </a:lnTo>
                <a:lnTo>
                  <a:pt x="102323" y="355549"/>
                </a:lnTo>
                <a:lnTo>
                  <a:pt x="100393" y="357403"/>
                </a:lnTo>
                <a:lnTo>
                  <a:pt x="100063" y="359130"/>
                </a:lnTo>
                <a:lnTo>
                  <a:pt x="100012" y="359410"/>
                </a:lnTo>
                <a:lnTo>
                  <a:pt x="92316" y="359410"/>
                </a:lnTo>
                <a:lnTo>
                  <a:pt x="94234" y="362381"/>
                </a:lnTo>
                <a:lnTo>
                  <a:pt x="94310" y="362508"/>
                </a:lnTo>
                <a:lnTo>
                  <a:pt x="94411" y="362661"/>
                </a:lnTo>
                <a:lnTo>
                  <a:pt x="98577" y="362381"/>
                </a:lnTo>
                <a:lnTo>
                  <a:pt x="100126" y="362381"/>
                </a:lnTo>
                <a:lnTo>
                  <a:pt x="100672" y="362508"/>
                </a:lnTo>
                <a:lnTo>
                  <a:pt x="101333" y="363486"/>
                </a:lnTo>
                <a:lnTo>
                  <a:pt x="102400" y="364134"/>
                </a:lnTo>
                <a:lnTo>
                  <a:pt x="103670" y="364299"/>
                </a:lnTo>
                <a:lnTo>
                  <a:pt x="103936" y="364578"/>
                </a:lnTo>
                <a:lnTo>
                  <a:pt x="104228" y="365010"/>
                </a:lnTo>
                <a:lnTo>
                  <a:pt x="104355" y="365226"/>
                </a:lnTo>
                <a:lnTo>
                  <a:pt x="103403" y="365594"/>
                </a:lnTo>
                <a:lnTo>
                  <a:pt x="103073" y="366547"/>
                </a:lnTo>
                <a:lnTo>
                  <a:pt x="102971" y="367639"/>
                </a:lnTo>
                <a:lnTo>
                  <a:pt x="103479" y="368528"/>
                </a:lnTo>
                <a:lnTo>
                  <a:pt x="103378" y="369443"/>
                </a:lnTo>
                <a:lnTo>
                  <a:pt x="103301" y="370154"/>
                </a:lnTo>
                <a:lnTo>
                  <a:pt x="104711" y="370154"/>
                </a:lnTo>
                <a:lnTo>
                  <a:pt x="104076" y="371487"/>
                </a:lnTo>
                <a:lnTo>
                  <a:pt x="102692" y="371195"/>
                </a:lnTo>
                <a:lnTo>
                  <a:pt x="101600" y="369595"/>
                </a:lnTo>
                <a:lnTo>
                  <a:pt x="101523" y="370154"/>
                </a:lnTo>
                <a:lnTo>
                  <a:pt x="101422" y="371487"/>
                </a:lnTo>
                <a:lnTo>
                  <a:pt x="101320" y="373037"/>
                </a:lnTo>
                <a:lnTo>
                  <a:pt x="100863" y="373227"/>
                </a:lnTo>
                <a:lnTo>
                  <a:pt x="100545" y="373634"/>
                </a:lnTo>
                <a:lnTo>
                  <a:pt x="100774" y="374142"/>
                </a:lnTo>
                <a:lnTo>
                  <a:pt x="101015" y="374345"/>
                </a:lnTo>
                <a:lnTo>
                  <a:pt x="100977" y="377672"/>
                </a:lnTo>
                <a:lnTo>
                  <a:pt x="107950" y="378523"/>
                </a:lnTo>
                <a:lnTo>
                  <a:pt x="111899" y="371487"/>
                </a:lnTo>
                <a:lnTo>
                  <a:pt x="112064" y="371195"/>
                </a:lnTo>
                <a:lnTo>
                  <a:pt x="111379" y="370725"/>
                </a:lnTo>
                <a:lnTo>
                  <a:pt x="107111" y="368033"/>
                </a:lnTo>
                <a:lnTo>
                  <a:pt x="107149" y="366864"/>
                </a:lnTo>
                <a:lnTo>
                  <a:pt x="110197" y="365010"/>
                </a:lnTo>
                <a:lnTo>
                  <a:pt x="114642" y="362381"/>
                </a:lnTo>
                <a:lnTo>
                  <a:pt x="115595" y="361823"/>
                </a:lnTo>
                <a:lnTo>
                  <a:pt x="113855" y="360349"/>
                </a:lnTo>
                <a:lnTo>
                  <a:pt x="112966" y="359740"/>
                </a:lnTo>
                <a:lnTo>
                  <a:pt x="115557" y="359130"/>
                </a:lnTo>
                <a:lnTo>
                  <a:pt x="118300" y="359562"/>
                </a:lnTo>
                <a:lnTo>
                  <a:pt x="118897" y="359130"/>
                </a:lnTo>
                <a:lnTo>
                  <a:pt x="122288" y="356679"/>
                </a:lnTo>
                <a:lnTo>
                  <a:pt x="122516" y="356425"/>
                </a:lnTo>
                <a:lnTo>
                  <a:pt x="122834" y="356057"/>
                </a:lnTo>
                <a:lnTo>
                  <a:pt x="123075" y="356057"/>
                </a:lnTo>
                <a:close/>
              </a:path>
              <a:path w="252095" h="694055">
                <a:moveTo>
                  <a:pt x="123101" y="114947"/>
                </a:moveTo>
                <a:lnTo>
                  <a:pt x="123024" y="114363"/>
                </a:lnTo>
                <a:lnTo>
                  <a:pt x="122682" y="113969"/>
                </a:lnTo>
                <a:lnTo>
                  <a:pt x="121488" y="113944"/>
                </a:lnTo>
                <a:lnTo>
                  <a:pt x="121145" y="114401"/>
                </a:lnTo>
                <a:lnTo>
                  <a:pt x="121069" y="115557"/>
                </a:lnTo>
                <a:lnTo>
                  <a:pt x="121450" y="115951"/>
                </a:lnTo>
                <a:lnTo>
                  <a:pt x="122059" y="115912"/>
                </a:lnTo>
                <a:lnTo>
                  <a:pt x="122605" y="115874"/>
                </a:lnTo>
                <a:lnTo>
                  <a:pt x="123037" y="115570"/>
                </a:lnTo>
                <a:lnTo>
                  <a:pt x="123101" y="114947"/>
                </a:lnTo>
                <a:close/>
              </a:path>
              <a:path w="252095" h="694055">
                <a:moveTo>
                  <a:pt x="123291" y="691781"/>
                </a:moveTo>
                <a:lnTo>
                  <a:pt x="122694" y="691438"/>
                </a:lnTo>
                <a:lnTo>
                  <a:pt x="121920" y="691476"/>
                </a:lnTo>
                <a:lnTo>
                  <a:pt x="121196" y="691642"/>
                </a:lnTo>
                <a:lnTo>
                  <a:pt x="120675" y="692073"/>
                </a:lnTo>
                <a:lnTo>
                  <a:pt x="120980" y="693623"/>
                </a:lnTo>
                <a:lnTo>
                  <a:pt x="121691" y="693851"/>
                </a:lnTo>
                <a:lnTo>
                  <a:pt x="122364" y="693585"/>
                </a:lnTo>
                <a:lnTo>
                  <a:pt x="122758" y="693432"/>
                </a:lnTo>
                <a:lnTo>
                  <a:pt x="123253" y="692924"/>
                </a:lnTo>
                <a:lnTo>
                  <a:pt x="123291" y="691781"/>
                </a:lnTo>
                <a:close/>
              </a:path>
              <a:path w="252095" h="694055">
                <a:moveTo>
                  <a:pt x="124561" y="490855"/>
                </a:moveTo>
                <a:lnTo>
                  <a:pt x="124371" y="490347"/>
                </a:lnTo>
                <a:lnTo>
                  <a:pt x="124155" y="490194"/>
                </a:lnTo>
                <a:lnTo>
                  <a:pt x="123659" y="489877"/>
                </a:lnTo>
                <a:lnTo>
                  <a:pt x="123139" y="489953"/>
                </a:lnTo>
                <a:lnTo>
                  <a:pt x="122809" y="490537"/>
                </a:lnTo>
                <a:lnTo>
                  <a:pt x="122923" y="490842"/>
                </a:lnTo>
                <a:lnTo>
                  <a:pt x="122948" y="491274"/>
                </a:lnTo>
                <a:lnTo>
                  <a:pt x="123659" y="491744"/>
                </a:lnTo>
                <a:lnTo>
                  <a:pt x="124231" y="491667"/>
                </a:lnTo>
                <a:lnTo>
                  <a:pt x="124472" y="491083"/>
                </a:lnTo>
                <a:lnTo>
                  <a:pt x="124561" y="490855"/>
                </a:lnTo>
                <a:close/>
              </a:path>
              <a:path w="252095" h="694055">
                <a:moveTo>
                  <a:pt x="124599" y="600468"/>
                </a:moveTo>
                <a:lnTo>
                  <a:pt x="123558" y="599795"/>
                </a:lnTo>
                <a:lnTo>
                  <a:pt x="121031" y="599528"/>
                </a:lnTo>
                <a:lnTo>
                  <a:pt x="120129" y="600049"/>
                </a:lnTo>
                <a:lnTo>
                  <a:pt x="119875" y="602881"/>
                </a:lnTo>
                <a:lnTo>
                  <a:pt x="120840" y="603504"/>
                </a:lnTo>
                <a:lnTo>
                  <a:pt x="122834" y="603694"/>
                </a:lnTo>
                <a:lnTo>
                  <a:pt x="123444" y="603719"/>
                </a:lnTo>
                <a:lnTo>
                  <a:pt x="124345" y="603237"/>
                </a:lnTo>
                <a:lnTo>
                  <a:pt x="124460" y="601992"/>
                </a:lnTo>
                <a:lnTo>
                  <a:pt x="124599" y="600468"/>
                </a:lnTo>
                <a:close/>
              </a:path>
              <a:path w="252095" h="694055">
                <a:moveTo>
                  <a:pt x="124726" y="606323"/>
                </a:moveTo>
                <a:lnTo>
                  <a:pt x="124269" y="605637"/>
                </a:lnTo>
                <a:lnTo>
                  <a:pt x="123202" y="605536"/>
                </a:lnTo>
                <a:lnTo>
                  <a:pt x="122605" y="605485"/>
                </a:lnTo>
                <a:lnTo>
                  <a:pt x="122224" y="605917"/>
                </a:lnTo>
                <a:lnTo>
                  <a:pt x="122199" y="606513"/>
                </a:lnTo>
                <a:lnTo>
                  <a:pt x="122174" y="607288"/>
                </a:lnTo>
                <a:lnTo>
                  <a:pt x="122580" y="607834"/>
                </a:lnTo>
                <a:lnTo>
                  <a:pt x="123317" y="608114"/>
                </a:lnTo>
                <a:lnTo>
                  <a:pt x="123901" y="608152"/>
                </a:lnTo>
                <a:lnTo>
                  <a:pt x="124358" y="607898"/>
                </a:lnTo>
                <a:lnTo>
                  <a:pt x="124485" y="607352"/>
                </a:lnTo>
                <a:lnTo>
                  <a:pt x="124726" y="606323"/>
                </a:lnTo>
                <a:close/>
              </a:path>
              <a:path w="252095" h="694055">
                <a:moveTo>
                  <a:pt x="125463" y="197243"/>
                </a:moveTo>
                <a:lnTo>
                  <a:pt x="125425" y="195465"/>
                </a:lnTo>
                <a:lnTo>
                  <a:pt x="124472" y="195135"/>
                </a:lnTo>
                <a:lnTo>
                  <a:pt x="123329" y="195072"/>
                </a:lnTo>
                <a:lnTo>
                  <a:pt x="121970" y="194995"/>
                </a:lnTo>
                <a:lnTo>
                  <a:pt x="120764" y="195313"/>
                </a:lnTo>
                <a:lnTo>
                  <a:pt x="120688" y="196913"/>
                </a:lnTo>
                <a:lnTo>
                  <a:pt x="120624" y="198043"/>
                </a:lnTo>
                <a:lnTo>
                  <a:pt x="121183" y="199034"/>
                </a:lnTo>
                <a:lnTo>
                  <a:pt x="122440" y="199174"/>
                </a:lnTo>
                <a:lnTo>
                  <a:pt x="124104" y="199339"/>
                </a:lnTo>
                <a:lnTo>
                  <a:pt x="125006" y="198361"/>
                </a:lnTo>
                <a:lnTo>
                  <a:pt x="125463" y="197243"/>
                </a:lnTo>
                <a:close/>
              </a:path>
              <a:path w="252095" h="694055">
                <a:moveTo>
                  <a:pt x="125615" y="249542"/>
                </a:moveTo>
                <a:lnTo>
                  <a:pt x="125056" y="249174"/>
                </a:lnTo>
                <a:lnTo>
                  <a:pt x="124320" y="249072"/>
                </a:lnTo>
                <a:lnTo>
                  <a:pt x="123583" y="249161"/>
                </a:lnTo>
                <a:lnTo>
                  <a:pt x="123063" y="249542"/>
                </a:lnTo>
                <a:lnTo>
                  <a:pt x="123075" y="250317"/>
                </a:lnTo>
                <a:lnTo>
                  <a:pt x="123088" y="251066"/>
                </a:lnTo>
                <a:lnTo>
                  <a:pt x="123558" y="251587"/>
                </a:lnTo>
                <a:lnTo>
                  <a:pt x="124320" y="251574"/>
                </a:lnTo>
                <a:lnTo>
                  <a:pt x="125056" y="251574"/>
                </a:lnTo>
                <a:lnTo>
                  <a:pt x="125577" y="251053"/>
                </a:lnTo>
                <a:lnTo>
                  <a:pt x="125590" y="250317"/>
                </a:lnTo>
                <a:lnTo>
                  <a:pt x="125615" y="249542"/>
                </a:lnTo>
                <a:close/>
              </a:path>
              <a:path w="252095" h="694055">
                <a:moveTo>
                  <a:pt x="127076" y="457250"/>
                </a:moveTo>
                <a:lnTo>
                  <a:pt x="126949" y="454406"/>
                </a:lnTo>
                <a:lnTo>
                  <a:pt x="125996" y="453313"/>
                </a:lnTo>
                <a:lnTo>
                  <a:pt x="124079" y="453402"/>
                </a:lnTo>
                <a:lnTo>
                  <a:pt x="122809" y="453466"/>
                </a:lnTo>
                <a:lnTo>
                  <a:pt x="121577" y="453707"/>
                </a:lnTo>
                <a:lnTo>
                  <a:pt x="121716" y="455383"/>
                </a:lnTo>
                <a:lnTo>
                  <a:pt x="121894" y="457682"/>
                </a:lnTo>
                <a:lnTo>
                  <a:pt x="123990" y="456958"/>
                </a:lnTo>
                <a:lnTo>
                  <a:pt x="124955" y="457530"/>
                </a:lnTo>
                <a:lnTo>
                  <a:pt x="126225" y="457555"/>
                </a:lnTo>
                <a:lnTo>
                  <a:pt x="127076" y="457250"/>
                </a:lnTo>
                <a:close/>
              </a:path>
              <a:path w="252095" h="694055">
                <a:moveTo>
                  <a:pt x="129451" y="279679"/>
                </a:moveTo>
                <a:lnTo>
                  <a:pt x="129197" y="276263"/>
                </a:lnTo>
                <a:lnTo>
                  <a:pt x="127444" y="276402"/>
                </a:lnTo>
                <a:lnTo>
                  <a:pt x="126047" y="276466"/>
                </a:lnTo>
                <a:lnTo>
                  <a:pt x="124663" y="276529"/>
                </a:lnTo>
                <a:lnTo>
                  <a:pt x="123139" y="276529"/>
                </a:lnTo>
                <a:lnTo>
                  <a:pt x="122961" y="278587"/>
                </a:lnTo>
                <a:lnTo>
                  <a:pt x="123367" y="280581"/>
                </a:lnTo>
                <a:lnTo>
                  <a:pt x="125006" y="280670"/>
                </a:lnTo>
                <a:lnTo>
                  <a:pt x="126580" y="280682"/>
                </a:lnTo>
                <a:lnTo>
                  <a:pt x="128231" y="280682"/>
                </a:lnTo>
                <a:lnTo>
                  <a:pt x="129451" y="279679"/>
                </a:lnTo>
                <a:close/>
              </a:path>
              <a:path w="252095" h="694055">
                <a:moveTo>
                  <a:pt x="129882" y="360984"/>
                </a:moveTo>
                <a:lnTo>
                  <a:pt x="129108" y="360464"/>
                </a:lnTo>
                <a:lnTo>
                  <a:pt x="128193" y="360476"/>
                </a:lnTo>
                <a:lnTo>
                  <a:pt x="127292" y="360502"/>
                </a:lnTo>
                <a:lnTo>
                  <a:pt x="126580" y="361035"/>
                </a:lnTo>
                <a:lnTo>
                  <a:pt x="126619" y="362038"/>
                </a:lnTo>
                <a:lnTo>
                  <a:pt x="126657" y="362750"/>
                </a:lnTo>
                <a:lnTo>
                  <a:pt x="127114" y="363258"/>
                </a:lnTo>
                <a:lnTo>
                  <a:pt x="127635" y="363308"/>
                </a:lnTo>
                <a:lnTo>
                  <a:pt x="128841" y="363347"/>
                </a:lnTo>
                <a:lnTo>
                  <a:pt x="129616" y="362940"/>
                </a:lnTo>
                <a:lnTo>
                  <a:pt x="129882" y="360984"/>
                </a:lnTo>
                <a:close/>
              </a:path>
              <a:path w="252095" h="694055">
                <a:moveTo>
                  <a:pt x="138315" y="389140"/>
                </a:moveTo>
                <a:lnTo>
                  <a:pt x="138188" y="388937"/>
                </a:lnTo>
                <a:lnTo>
                  <a:pt x="138074" y="388721"/>
                </a:lnTo>
                <a:lnTo>
                  <a:pt x="137909" y="388531"/>
                </a:lnTo>
                <a:lnTo>
                  <a:pt x="137680" y="388645"/>
                </a:lnTo>
                <a:lnTo>
                  <a:pt x="137553" y="388696"/>
                </a:lnTo>
                <a:lnTo>
                  <a:pt x="137807" y="389128"/>
                </a:lnTo>
                <a:lnTo>
                  <a:pt x="137960" y="389318"/>
                </a:lnTo>
                <a:lnTo>
                  <a:pt x="138188" y="389204"/>
                </a:lnTo>
                <a:lnTo>
                  <a:pt x="138315" y="389140"/>
                </a:lnTo>
                <a:close/>
              </a:path>
              <a:path w="252095" h="694055">
                <a:moveTo>
                  <a:pt x="140970" y="486156"/>
                </a:moveTo>
                <a:lnTo>
                  <a:pt x="140055" y="485648"/>
                </a:lnTo>
                <a:lnTo>
                  <a:pt x="137934" y="485521"/>
                </a:lnTo>
                <a:lnTo>
                  <a:pt x="137337" y="486054"/>
                </a:lnTo>
                <a:lnTo>
                  <a:pt x="137299" y="488391"/>
                </a:lnTo>
                <a:lnTo>
                  <a:pt x="138010" y="488988"/>
                </a:lnTo>
                <a:lnTo>
                  <a:pt x="140182" y="488924"/>
                </a:lnTo>
                <a:lnTo>
                  <a:pt x="140931" y="488429"/>
                </a:lnTo>
                <a:lnTo>
                  <a:pt x="140944" y="487426"/>
                </a:lnTo>
                <a:lnTo>
                  <a:pt x="140970" y="486156"/>
                </a:lnTo>
                <a:close/>
              </a:path>
              <a:path w="252095" h="694055">
                <a:moveTo>
                  <a:pt x="167398" y="109258"/>
                </a:moveTo>
                <a:lnTo>
                  <a:pt x="167208" y="106743"/>
                </a:lnTo>
                <a:lnTo>
                  <a:pt x="166179" y="106121"/>
                </a:lnTo>
                <a:lnTo>
                  <a:pt x="163766" y="106057"/>
                </a:lnTo>
                <a:lnTo>
                  <a:pt x="163182" y="106692"/>
                </a:lnTo>
                <a:lnTo>
                  <a:pt x="163309" y="109245"/>
                </a:lnTo>
                <a:lnTo>
                  <a:pt x="164274" y="109829"/>
                </a:lnTo>
                <a:lnTo>
                  <a:pt x="165696" y="109842"/>
                </a:lnTo>
                <a:lnTo>
                  <a:pt x="166738" y="109804"/>
                </a:lnTo>
                <a:lnTo>
                  <a:pt x="167398" y="109258"/>
                </a:lnTo>
                <a:close/>
              </a:path>
              <a:path w="252095" h="694055">
                <a:moveTo>
                  <a:pt x="179031" y="4686"/>
                </a:moveTo>
                <a:lnTo>
                  <a:pt x="178193" y="2997"/>
                </a:lnTo>
                <a:lnTo>
                  <a:pt x="173266" y="2095"/>
                </a:lnTo>
                <a:lnTo>
                  <a:pt x="172021" y="2070"/>
                </a:lnTo>
                <a:lnTo>
                  <a:pt x="170802" y="1955"/>
                </a:lnTo>
                <a:lnTo>
                  <a:pt x="165519" y="1816"/>
                </a:lnTo>
                <a:lnTo>
                  <a:pt x="161442" y="5232"/>
                </a:lnTo>
                <a:lnTo>
                  <a:pt x="161582" y="13296"/>
                </a:lnTo>
                <a:lnTo>
                  <a:pt x="165442" y="16624"/>
                </a:lnTo>
                <a:lnTo>
                  <a:pt x="172859" y="14478"/>
                </a:lnTo>
                <a:lnTo>
                  <a:pt x="176530" y="12750"/>
                </a:lnTo>
                <a:lnTo>
                  <a:pt x="179031" y="4686"/>
                </a:lnTo>
                <a:close/>
              </a:path>
              <a:path w="252095" h="694055">
                <a:moveTo>
                  <a:pt x="197904" y="220878"/>
                </a:moveTo>
                <a:lnTo>
                  <a:pt x="197878" y="219049"/>
                </a:lnTo>
                <a:lnTo>
                  <a:pt x="196748" y="218122"/>
                </a:lnTo>
                <a:lnTo>
                  <a:pt x="193065" y="218147"/>
                </a:lnTo>
                <a:lnTo>
                  <a:pt x="191427" y="219100"/>
                </a:lnTo>
                <a:lnTo>
                  <a:pt x="191389" y="221094"/>
                </a:lnTo>
                <a:lnTo>
                  <a:pt x="191350" y="222973"/>
                </a:lnTo>
                <a:lnTo>
                  <a:pt x="193103" y="223456"/>
                </a:lnTo>
                <a:lnTo>
                  <a:pt x="196545" y="223735"/>
                </a:lnTo>
                <a:lnTo>
                  <a:pt x="197612" y="222808"/>
                </a:lnTo>
                <a:lnTo>
                  <a:pt x="197904" y="220878"/>
                </a:lnTo>
                <a:close/>
              </a:path>
              <a:path w="252095" h="694055">
                <a:moveTo>
                  <a:pt x="200012" y="16878"/>
                </a:moveTo>
                <a:lnTo>
                  <a:pt x="198437" y="16433"/>
                </a:lnTo>
                <a:lnTo>
                  <a:pt x="195630" y="16497"/>
                </a:lnTo>
                <a:lnTo>
                  <a:pt x="194449" y="16967"/>
                </a:lnTo>
                <a:lnTo>
                  <a:pt x="194386" y="18554"/>
                </a:lnTo>
                <a:lnTo>
                  <a:pt x="194322" y="20383"/>
                </a:lnTo>
                <a:lnTo>
                  <a:pt x="195694" y="20840"/>
                </a:lnTo>
                <a:lnTo>
                  <a:pt x="197129" y="21259"/>
                </a:lnTo>
                <a:lnTo>
                  <a:pt x="198640" y="21031"/>
                </a:lnTo>
                <a:lnTo>
                  <a:pt x="199885" y="20142"/>
                </a:lnTo>
                <a:lnTo>
                  <a:pt x="199936" y="18669"/>
                </a:lnTo>
                <a:lnTo>
                  <a:pt x="200012" y="16878"/>
                </a:lnTo>
                <a:close/>
              </a:path>
              <a:path w="252095" h="694055">
                <a:moveTo>
                  <a:pt x="203492" y="148348"/>
                </a:moveTo>
                <a:lnTo>
                  <a:pt x="203123" y="147929"/>
                </a:lnTo>
                <a:lnTo>
                  <a:pt x="202565" y="147916"/>
                </a:lnTo>
                <a:lnTo>
                  <a:pt x="202311" y="147904"/>
                </a:lnTo>
                <a:lnTo>
                  <a:pt x="201891" y="148196"/>
                </a:lnTo>
                <a:lnTo>
                  <a:pt x="201676" y="148996"/>
                </a:lnTo>
                <a:lnTo>
                  <a:pt x="202031" y="149339"/>
                </a:lnTo>
                <a:lnTo>
                  <a:pt x="202615" y="149428"/>
                </a:lnTo>
                <a:lnTo>
                  <a:pt x="202869" y="149263"/>
                </a:lnTo>
                <a:lnTo>
                  <a:pt x="203327" y="149136"/>
                </a:lnTo>
                <a:lnTo>
                  <a:pt x="203365" y="148907"/>
                </a:lnTo>
                <a:lnTo>
                  <a:pt x="203492" y="148348"/>
                </a:lnTo>
                <a:close/>
              </a:path>
              <a:path w="252095" h="694055">
                <a:moveTo>
                  <a:pt x="206540" y="299097"/>
                </a:moveTo>
                <a:lnTo>
                  <a:pt x="205917" y="298513"/>
                </a:lnTo>
                <a:lnTo>
                  <a:pt x="204876" y="298526"/>
                </a:lnTo>
                <a:lnTo>
                  <a:pt x="203860" y="298551"/>
                </a:lnTo>
                <a:lnTo>
                  <a:pt x="203263" y="299161"/>
                </a:lnTo>
                <a:lnTo>
                  <a:pt x="203136" y="300139"/>
                </a:lnTo>
                <a:lnTo>
                  <a:pt x="203009" y="301129"/>
                </a:lnTo>
                <a:lnTo>
                  <a:pt x="203466" y="301815"/>
                </a:lnTo>
                <a:lnTo>
                  <a:pt x="204457" y="302120"/>
                </a:lnTo>
                <a:lnTo>
                  <a:pt x="205524" y="301853"/>
                </a:lnTo>
                <a:lnTo>
                  <a:pt x="206502" y="301434"/>
                </a:lnTo>
                <a:lnTo>
                  <a:pt x="206527" y="300126"/>
                </a:lnTo>
                <a:lnTo>
                  <a:pt x="206540" y="299097"/>
                </a:lnTo>
                <a:close/>
              </a:path>
              <a:path w="252095" h="694055">
                <a:moveTo>
                  <a:pt x="208521" y="285838"/>
                </a:moveTo>
                <a:lnTo>
                  <a:pt x="208076" y="285534"/>
                </a:lnTo>
                <a:lnTo>
                  <a:pt x="207479" y="285572"/>
                </a:lnTo>
                <a:lnTo>
                  <a:pt x="206692" y="285610"/>
                </a:lnTo>
                <a:lnTo>
                  <a:pt x="206171" y="286067"/>
                </a:lnTo>
                <a:lnTo>
                  <a:pt x="206197" y="286880"/>
                </a:lnTo>
                <a:lnTo>
                  <a:pt x="206209" y="287451"/>
                </a:lnTo>
                <a:lnTo>
                  <a:pt x="206616" y="287820"/>
                </a:lnTo>
                <a:lnTo>
                  <a:pt x="207213" y="287909"/>
                </a:lnTo>
                <a:lnTo>
                  <a:pt x="207962" y="287718"/>
                </a:lnTo>
                <a:lnTo>
                  <a:pt x="208445" y="287261"/>
                </a:lnTo>
                <a:lnTo>
                  <a:pt x="208483" y="286486"/>
                </a:lnTo>
                <a:lnTo>
                  <a:pt x="208521" y="285838"/>
                </a:lnTo>
                <a:close/>
              </a:path>
              <a:path w="252095" h="694055">
                <a:moveTo>
                  <a:pt x="210629" y="296329"/>
                </a:moveTo>
                <a:lnTo>
                  <a:pt x="209956" y="296011"/>
                </a:lnTo>
                <a:lnTo>
                  <a:pt x="209194" y="295948"/>
                </a:lnTo>
                <a:lnTo>
                  <a:pt x="208407" y="295998"/>
                </a:lnTo>
                <a:lnTo>
                  <a:pt x="207784" y="296316"/>
                </a:lnTo>
                <a:lnTo>
                  <a:pt x="207797" y="297167"/>
                </a:lnTo>
                <a:lnTo>
                  <a:pt x="207810" y="297980"/>
                </a:lnTo>
                <a:lnTo>
                  <a:pt x="208407" y="298399"/>
                </a:lnTo>
                <a:lnTo>
                  <a:pt x="209194" y="298399"/>
                </a:lnTo>
                <a:lnTo>
                  <a:pt x="209981" y="298386"/>
                </a:lnTo>
                <a:lnTo>
                  <a:pt x="210604" y="297967"/>
                </a:lnTo>
                <a:lnTo>
                  <a:pt x="210629" y="296329"/>
                </a:lnTo>
                <a:close/>
              </a:path>
              <a:path w="252095" h="694055">
                <a:moveTo>
                  <a:pt x="211531" y="277355"/>
                </a:moveTo>
                <a:lnTo>
                  <a:pt x="211315" y="276694"/>
                </a:lnTo>
                <a:lnTo>
                  <a:pt x="210553" y="276453"/>
                </a:lnTo>
                <a:lnTo>
                  <a:pt x="209791" y="276199"/>
                </a:lnTo>
                <a:lnTo>
                  <a:pt x="209219" y="276555"/>
                </a:lnTo>
                <a:lnTo>
                  <a:pt x="208978" y="277342"/>
                </a:lnTo>
                <a:lnTo>
                  <a:pt x="208902" y="278142"/>
                </a:lnTo>
                <a:lnTo>
                  <a:pt x="209270" y="278650"/>
                </a:lnTo>
                <a:lnTo>
                  <a:pt x="210058" y="278777"/>
                </a:lnTo>
                <a:lnTo>
                  <a:pt x="210616" y="278866"/>
                </a:lnTo>
                <a:lnTo>
                  <a:pt x="211061" y="278612"/>
                </a:lnTo>
                <a:lnTo>
                  <a:pt x="211264" y="278091"/>
                </a:lnTo>
                <a:lnTo>
                  <a:pt x="211531" y="277355"/>
                </a:lnTo>
                <a:close/>
              </a:path>
              <a:path w="252095" h="694055">
                <a:moveTo>
                  <a:pt x="220840" y="14541"/>
                </a:moveTo>
                <a:lnTo>
                  <a:pt x="220256" y="14058"/>
                </a:lnTo>
                <a:lnTo>
                  <a:pt x="219506" y="14058"/>
                </a:lnTo>
                <a:lnTo>
                  <a:pt x="218757" y="14058"/>
                </a:lnTo>
                <a:lnTo>
                  <a:pt x="218249" y="14541"/>
                </a:lnTo>
                <a:lnTo>
                  <a:pt x="218147" y="15379"/>
                </a:lnTo>
                <a:lnTo>
                  <a:pt x="218274" y="16116"/>
                </a:lnTo>
                <a:lnTo>
                  <a:pt x="218770" y="16598"/>
                </a:lnTo>
                <a:lnTo>
                  <a:pt x="220306" y="16649"/>
                </a:lnTo>
                <a:lnTo>
                  <a:pt x="220827" y="16103"/>
                </a:lnTo>
                <a:lnTo>
                  <a:pt x="220827" y="15341"/>
                </a:lnTo>
                <a:lnTo>
                  <a:pt x="220840" y="14541"/>
                </a:lnTo>
                <a:close/>
              </a:path>
              <a:path w="252095" h="694055">
                <a:moveTo>
                  <a:pt x="232016" y="106362"/>
                </a:moveTo>
                <a:lnTo>
                  <a:pt x="230873" y="103111"/>
                </a:lnTo>
                <a:lnTo>
                  <a:pt x="229247" y="103695"/>
                </a:lnTo>
                <a:lnTo>
                  <a:pt x="226898" y="103517"/>
                </a:lnTo>
                <a:lnTo>
                  <a:pt x="225145" y="103238"/>
                </a:lnTo>
                <a:lnTo>
                  <a:pt x="220510" y="105702"/>
                </a:lnTo>
                <a:lnTo>
                  <a:pt x="219252" y="106349"/>
                </a:lnTo>
                <a:lnTo>
                  <a:pt x="218808" y="107340"/>
                </a:lnTo>
                <a:lnTo>
                  <a:pt x="218833" y="108673"/>
                </a:lnTo>
                <a:lnTo>
                  <a:pt x="218859" y="110274"/>
                </a:lnTo>
                <a:lnTo>
                  <a:pt x="219735" y="111175"/>
                </a:lnTo>
                <a:lnTo>
                  <a:pt x="223367" y="112814"/>
                </a:lnTo>
                <a:lnTo>
                  <a:pt x="225285" y="112090"/>
                </a:lnTo>
                <a:lnTo>
                  <a:pt x="228130" y="110032"/>
                </a:lnTo>
                <a:lnTo>
                  <a:pt x="228892" y="108775"/>
                </a:lnTo>
                <a:lnTo>
                  <a:pt x="230873" y="107048"/>
                </a:lnTo>
                <a:lnTo>
                  <a:pt x="232016" y="106362"/>
                </a:lnTo>
                <a:close/>
              </a:path>
              <a:path w="252095" h="694055">
                <a:moveTo>
                  <a:pt x="233578" y="56565"/>
                </a:moveTo>
                <a:lnTo>
                  <a:pt x="232410" y="55918"/>
                </a:lnTo>
                <a:lnTo>
                  <a:pt x="231051" y="55943"/>
                </a:lnTo>
                <a:lnTo>
                  <a:pt x="229781" y="55956"/>
                </a:lnTo>
                <a:lnTo>
                  <a:pt x="228600" y="56337"/>
                </a:lnTo>
                <a:lnTo>
                  <a:pt x="228612" y="58000"/>
                </a:lnTo>
                <a:lnTo>
                  <a:pt x="228625" y="59410"/>
                </a:lnTo>
                <a:lnTo>
                  <a:pt x="229616" y="59626"/>
                </a:lnTo>
                <a:lnTo>
                  <a:pt x="230428" y="59778"/>
                </a:lnTo>
                <a:lnTo>
                  <a:pt x="231851" y="59474"/>
                </a:lnTo>
                <a:lnTo>
                  <a:pt x="233426" y="59728"/>
                </a:lnTo>
                <a:lnTo>
                  <a:pt x="233578" y="56565"/>
                </a:lnTo>
                <a:close/>
              </a:path>
              <a:path w="252095" h="694055">
                <a:moveTo>
                  <a:pt x="247408" y="355460"/>
                </a:moveTo>
                <a:lnTo>
                  <a:pt x="246976" y="353822"/>
                </a:lnTo>
                <a:lnTo>
                  <a:pt x="246595" y="352374"/>
                </a:lnTo>
                <a:lnTo>
                  <a:pt x="245160" y="352171"/>
                </a:lnTo>
                <a:lnTo>
                  <a:pt x="240614" y="352679"/>
                </a:lnTo>
                <a:lnTo>
                  <a:pt x="239610" y="355180"/>
                </a:lnTo>
                <a:lnTo>
                  <a:pt x="238455" y="358317"/>
                </a:lnTo>
                <a:lnTo>
                  <a:pt x="241109" y="358216"/>
                </a:lnTo>
                <a:lnTo>
                  <a:pt x="242849" y="356920"/>
                </a:lnTo>
                <a:lnTo>
                  <a:pt x="246405" y="356844"/>
                </a:lnTo>
                <a:lnTo>
                  <a:pt x="247408" y="355460"/>
                </a:lnTo>
                <a:close/>
              </a:path>
              <a:path w="252095" h="694055">
                <a:moveTo>
                  <a:pt x="251790" y="136423"/>
                </a:moveTo>
                <a:lnTo>
                  <a:pt x="251269" y="134442"/>
                </a:lnTo>
                <a:lnTo>
                  <a:pt x="250342" y="133375"/>
                </a:lnTo>
                <a:lnTo>
                  <a:pt x="246811" y="133705"/>
                </a:lnTo>
                <a:lnTo>
                  <a:pt x="245287" y="134747"/>
                </a:lnTo>
                <a:lnTo>
                  <a:pt x="245224" y="138468"/>
                </a:lnTo>
                <a:lnTo>
                  <a:pt x="246418" y="139433"/>
                </a:lnTo>
                <a:lnTo>
                  <a:pt x="249821" y="138836"/>
                </a:lnTo>
                <a:lnTo>
                  <a:pt x="251307" y="137985"/>
                </a:lnTo>
                <a:lnTo>
                  <a:pt x="251790" y="136423"/>
                </a:lnTo>
                <a:close/>
              </a:path>
            </a:pathLst>
          </a:custGeom>
          <a:solidFill>
            <a:srgbClr val="2277BD"/>
          </a:solidFill>
        </p:spPr>
        <p:txBody>
          <a:bodyPr wrap="square" lIns="0" tIns="0" rIns="0" bIns="0" rtlCol="0"/>
          <a:lstStyle/>
          <a:p>
            <a:endParaRPr/>
          </a:p>
        </p:txBody>
      </p:sp>
      <p:sp>
        <p:nvSpPr>
          <p:cNvPr id="349" name="bg object 349"/>
          <p:cNvSpPr/>
          <p:nvPr/>
        </p:nvSpPr>
        <p:spPr>
          <a:xfrm>
            <a:off x="9752483" y="2007946"/>
            <a:ext cx="259715" cy="424815"/>
          </a:xfrm>
          <a:custGeom>
            <a:avLst/>
            <a:gdLst/>
            <a:ahLst/>
            <a:cxnLst/>
            <a:rect l="l" t="t" r="r" b="b"/>
            <a:pathLst>
              <a:path w="259715" h="424814">
                <a:moveTo>
                  <a:pt x="2286" y="422744"/>
                </a:moveTo>
                <a:lnTo>
                  <a:pt x="1955" y="421881"/>
                </a:lnTo>
                <a:lnTo>
                  <a:pt x="1739" y="421335"/>
                </a:lnTo>
                <a:lnTo>
                  <a:pt x="1231" y="421182"/>
                </a:lnTo>
                <a:lnTo>
                  <a:pt x="749" y="421551"/>
                </a:lnTo>
                <a:lnTo>
                  <a:pt x="139" y="422008"/>
                </a:lnTo>
                <a:lnTo>
                  <a:pt x="0" y="422694"/>
                </a:lnTo>
                <a:lnTo>
                  <a:pt x="342" y="423951"/>
                </a:lnTo>
                <a:lnTo>
                  <a:pt x="736" y="424256"/>
                </a:lnTo>
                <a:lnTo>
                  <a:pt x="1358" y="424116"/>
                </a:lnTo>
                <a:lnTo>
                  <a:pt x="2247" y="423557"/>
                </a:lnTo>
                <a:lnTo>
                  <a:pt x="2286" y="422744"/>
                </a:lnTo>
                <a:close/>
              </a:path>
              <a:path w="259715" h="424814">
                <a:moveTo>
                  <a:pt x="2641" y="369633"/>
                </a:moveTo>
                <a:lnTo>
                  <a:pt x="2514" y="369062"/>
                </a:lnTo>
                <a:lnTo>
                  <a:pt x="2095" y="368858"/>
                </a:lnTo>
                <a:lnTo>
                  <a:pt x="1003" y="368935"/>
                </a:lnTo>
                <a:lnTo>
                  <a:pt x="622" y="369277"/>
                </a:lnTo>
                <a:lnTo>
                  <a:pt x="749" y="370420"/>
                </a:lnTo>
                <a:lnTo>
                  <a:pt x="1193" y="370687"/>
                </a:lnTo>
                <a:lnTo>
                  <a:pt x="1727" y="370636"/>
                </a:lnTo>
                <a:lnTo>
                  <a:pt x="2286" y="370586"/>
                </a:lnTo>
                <a:lnTo>
                  <a:pt x="2590" y="370192"/>
                </a:lnTo>
                <a:lnTo>
                  <a:pt x="2641" y="369633"/>
                </a:lnTo>
                <a:close/>
              </a:path>
              <a:path w="259715" h="424814">
                <a:moveTo>
                  <a:pt x="3721" y="14046"/>
                </a:moveTo>
                <a:lnTo>
                  <a:pt x="3581" y="13360"/>
                </a:lnTo>
                <a:lnTo>
                  <a:pt x="2717" y="13385"/>
                </a:lnTo>
                <a:lnTo>
                  <a:pt x="2413" y="13398"/>
                </a:lnTo>
                <a:lnTo>
                  <a:pt x="1981" y="13995"/>
                </a:lnTo>
                <a:lnTo>
                  <a:pt x="1714" y="14859"/>
                </a:lnTo>
                <a:lnTo>
                  <a:pt x="1955" y="15341"/>
                </a:lnTo>
                <a:lnTo>
                  <a:pt x="2489" y="15532"/>
                </a:lnTo>
                <a:lnTo>
                  <a:pt x="3073" y="15595"/>
                </a:lnTo>
                <a:lnTo>
                  <a:pt x="3378" y="15227"/>
                </a:lnTo>
                <a:lnTo>
                  <a:pt x="3517" y="14757"/>
                </a:lnTo>
                <a:lnTo>
                  <a:pt x="3721" y="14046"/>
                </a:lnTo>
                <a:close/>
              </a:path>
              <a:path w="259715" h="424814">
                <a:moveTo>
                  <a:pt x="14427" y="150317"/>
                </a:moveTo>
                <a:lnTo>
                  <a:pt x="13868" y="149783"/>
                </a:lnTo>
                <a:lnTo>
                  <a:pt x="13144" y="149745"/>
                </a:lnTo>
                <a:lnTo>
                  <a:pt x="12179" y="149707"/>
                </a:lnTo>
                <a:lnTo>
                  <a:pt x="11506" y="150291"/>
                </a:lnTo>
                <a:lnTo>
                  <a:pt x="11391" y="152044"/>
                </a:lnTo>
                <a:lnTo>
                  <a:pt x="12001" y="152425"/>
                </a:lnTo>
                <a:lnTo>
                  <a:pt x="12827" y="152539"/>
                </a:lnTo>
                <a:lnTo>
                  <a:pt x="13728" y="152539"/>
                </a:lnTo>
                <a:lnTo>
                  <a:pt x="14389" y="152057"/>
                </a:lnTo>
                <a:lnTo>
                  <a:pt x="14414" y="151066"/>
                </a:lnTo>
                <a:lnTo>
                  <a:pt x="14427" y="150317"/>
                </a:lnTo>
                <a:close/>
              </a:path>
              <a:path w="259715" h="424814">
                <a:moveTo>
                  <a:pt x="15392" y="108178"/>
                </a:moveTo>
                <a:lnTo>
                  <a:pt x="13284" y="106883"/>
                </a:lnTo>
                <a:lnTo>
                  <a:pt x="12471" y="107251"/>
                </a:lnTo>
                <a:lnTo>
                  <a:pt x="12217" y="107950"/>
                </a:lnTo>
                <a:lnTo>
                  <a:pt x="11455" y="109931"/>
                </a:lnTo>
                <a:lnTo>
                  <a:pt x="12763" y="110705"/>
                </a:lnTo>
                <a:lnTo>
                  <a:pt x="14109" y="111429"/>
                </a:lnTo>
                <a:lnTo>
                  <a:pt x="14465" y="111163"/>
                </a:lnTo>
                <a:lnTo>
                  <a:pt x="14668" y="111086"/>
                </a:lnTo>
                <a:lnTo>
                  <a:pt x="14706" y="110959"/>
                </a:lnTo>
                <a:lnTo>
                  <a:pt x="15151" y="109588"/>
                </a:lnTo>
                <a:lnTo>
                  <a:pt x="15392" y="108178"/>
                </a:lnTo>
                <a:close/>
              </a:path>
              <a:path w="259715" h="424814">
                <a:moveTo>
                  <a:pt x="19939" y="342684"/>
                </a:moveTo>
                <a:lnTo>
                  <a:pt x="19888" y="341871"/>
                </a:lnTo>
                <a:lnTo>
                  <a:pt x="19837" y="341122"/>
                </a:lnTo>
                <a:lnTo>
                  <a:pt x="19316" y="340499"/>
                </a:lnTo>
                <a:lnTo>
                  <a:pt x="17856" y="340499"/>
                </a:lnTo>
                <a:lnTo>
                  <a:pt x="17259" y="341096"/>
                </a:lnTo>
                <a:lnTo>
                  <a:pt x="17259" y="341845"/>
                </a:lnTo>
                <a:lnTo>
                  <a:pt x="17272" y="342582"/>
                </a:lnTo>
                <a:lnTo>
                  <a:pt x="17856" y="343039"/>
                </a:lnTo>
                <a:lnTo>
                  <a:pt x="18618" y="343179"/>
                </a:lnTo>
                <a:lnTo>
                  <a:pt x="19405" y="343090"/>
                </a:lnTo>
                <a:lnTo>
                  <a:pt x="19939" y="342684"/>
                </a:lnTo>
                <a:close/>
              </a:path>
              <a:path w="259715" h="424814">
                <a:moveTo>
                  <a:pt x="21996" y="307517"/>
                </a:moveTo>
                <a:lnTo>
                  <a:pt x="21945" y="304634"/>
                </a:lnTo>
                <a:lnTo>
                  <a:pt x="21983" y="302742"/>
                </a:lnTo>
                <a:lnTo>
                  <a:pt x="21615" y="301117"/>
                </a:lnTo>
                <a:lnTo>
                  <a:pt x="19265" y="301002"/>
                </a:lnTo>
                <a:lnTo>
                  <a:pt x="17272" y="300913"/>
                </a:lnTo>
                <a:lnTo>
                  <a:pt x="15633" y="302602"/>
                </a:lnTo>
                <a:lnTo>
                  <a:pt x="15798" y="306679"/>
                </a:lnTo>
                <a:lnTo>
                  <a:pt x="17716" y="308559"/>
                </a:lnTo>
                <a:lnTo>
                  <a:pt x="21386" y="308673"/>
                </a:lnTo>
                <a:lnTo>
                  <a:pt x="21996" y="307517"/>
                </a:lnTo>
                <a:close/>
              </a:path>
              <a:path w="259715" h="424814">
                <a:moveTo>
                  <a:pt x="39281" y="195948"/>
                </a:moveTo>
                <a:lnTo>
                  <a:pt x="39039" y="195173"/>
                </a:lnTo>
                <a:lnTo>
                  <a:pt x="38887" y="194652"/>
                </a:lnTo>
                <a:lnTo>
                  <a:pt x="38531" y="194221"/>
                </a:lnTo>
                <a:lnTo>
                  <a:pt x="37909" y="194424"/>
                </a:lnTo>
                <a:lnTo>
                  <a:pt x="37147" y="194665"/>
                </a:lnTo>
                <a:lnTo>
                  <a:pt x="36817" y="195237"/>
                </a:lnTo>
                <a:lnTo>
                  <a:pt x="37058" y="195999"/>
                </a:lnTo>
                <a:lnTo>
                  <a:pt x="37223" y="196469"/>
                </a:lnTo>
                <a:lnTo>
                  <a:pt x="37477" y="197002"/>
                </a:lnTo>
                <a:lnTo>
                  <a:pt x="37172" y="197129"/>
                </a:lnTo>
                <a:lnTo>
                  <a:pt x="38925" y="196469"/>
                </a:lnTo>
                <a:lnTo>
                  <a:pt x="39281" y="195948"/>
                </a:lnTo>
                <a:close/>
              </a:path>
              <a:path w="259715" h="424814">
                <a:moveTo>
                  <a:pt x="57404" y="240957"/>
                </a:moveTo>
                <a:lnTo>
                  <a:pt x="56972" y="240626"/>
                </a:lnTo>
                <a:lnTo>
                  <a:pt x="56426" y="240677"/>
                </a:lnTo>
                <a:lnTo>
                  <a:pt x="56146" y="240715"/>
                </a:lnTo>
                <a:lnTo>
                  <a:pt x="55714" y="240995"/>
                </a:lnTo>
                <a:lnTo>
                  <a:pt x="55664" y="241236"/>
                </a:lnTo>
                <a:lnTo>
                  <a:pt x="55537" y="241769"/>
                </a:lnTo>
                <a:lnTo>
                  <a:pt x="55816" y="242201"/>
                </a:lnTo>
                <a:lnTo>
                  <a:pt x="56591" y="242354"/>
                </a:lnTo>
                <a:lnTo>
                  <a:pt x="56972" y="242366"/>
                </a:lnTo>
                <a:lnTo>
                  <a:pt x="57378" y="242112"/>
                </a:lnTo>
                <a:lnTo>
                  <a:pt x="57404" y="240957"/>
                </a:lnTo>
                <a:close/>
              </a:path>
              <a:path w="259715" h="424814">
                <a:moveTo>
                  <a:pt x="62318" y="199504"/>
                </a:moveTo>
                <a:lnTo>
                  <a:pt x="62128" y="198716"/>
                </a:lnTo>
                <a:lnTo>
                  <a:pt x="62001" y="198170"/>
                </a:lnTo>
                <a:lnTo>
                  <a:pt x="61429" y="197891"/>
                </a:lnTo>
                <a:lnTo>
                  <a:pt x="60147" y="199809"/>
                </a:lnTo>
                <a:lnTo>
                  <a:pt x="60528" y="200164"/>
                </a:lnTo>
                <a:lnTo>
                  <a:pt x="61137" y="200177"/>
                </a:lnTo>
                <a:lnTo>
                  <a:pt x="61887" y="199974"/>
                </a:lnTo>
                <a:lnTo>
                  <a:pt x="62318" y="199504"/>
                </a:lnTo>
                <a:close/>
              </a:path>
              <a:path w="259715" h="424814">
                <a:moveTo>
                  <a:pt x="63868" y="20739"/>
                </a:moveTo>
                <a:lnTo>
                  <a:pt x="61899" y="11531"/>
                </a:lnTo>
                <a:lnTo>
                  <a:pt x="54063" y="22961"/>
                </a:lnTo>
                <a:lnTo>
                  <a:pt x="53873" y="22860"/>
                </a:lnTo>
                <a:lnTo>
                  <a:pt x="52590" y="22631"/>
                </a:lnTo>
                <a:lnTo>
                  <a:pt x="51714" y="23139"/>
                </a:lnTo>
                <a:lnTo>
                  <a:pt x="51066" y="24968"/>
                </a:lnTo>
                <a:lnTo>
                  <a:pt x="51498" y="25374"/>
                </a:lnTo>
                <a:lnTo>
                  <a:pt x="52235" y="25628"/>
                </a:lnTo>
                <a:lnTo>
                  <a:pt x="51968" y="26022"/>
                </a:lnTo>
                <a:lnTo>
                  <a:pt x="53543" y="27305"/>
                </a:lnTo>
                <a:lnTo>
                  <a:pt x="59220" y="24333"/>
                </a:lnTo>
                <a:lnTo>
                  <a:pt x="63868" y="20739"/>
                </a:lnTo>
                <a:close/>
              </a:path>
              <a:path w="259715" h="424814">
                <a:moveTo>
                  <a:pt x="71666" y="210769"/>
                </a:moveTo>
                <a:lnTo>
                  <a:pt x="70713" y="209816"/>
                </a:lnTo>
                <a:lnTo>
                  <a:pt x="68046" y="209677"/>
                </a:lnTo>
                <a:lnTo>
                  <a:pt x="66916" y="209931"/>
                </a:lnTo>
                <a:lnTo>
                  <a:pt x="66624" y="213017"/>
                </a:lnTo>
                <a:lnTo>
                  <a:pt x="67576" y="214122"/>
                </a:lnTo>
                <a:lnTo>
                  <a:pt x="68986" y="214693"/>
                </a:lnTo>
                <a:lnTo>
                  <a:pt x="70624" y="214553"/>
                </a:lnTo>
                <a:lnTo>
                  <a:pt x="71501" y="213753"/>
                </a:lnTo>
                <a:lnTo>
                  <a:pt x="71577" y="212394"/>
                </a:lnTo>
                <a:lnTo>
                  <a:pt x="71666" y="210769"/>
                </a:lnTo>
                <a:close/>
              </a:path>
              <a:path w="259715" h="424814">
                <a:moveTo>
                  <a:pt x="72669" y="134620"/>
                </a:moveTo>
                <a:lnTo>
                  <a:pt x="72047" y="133883"/>
                </a:lnTo>
                <a:lnTo>
                  <a:pt x="69240" y="133858"/>
                </a:lnTo>
                <a:lnTo>
                  <a:pt x="68478" y="135242"/>
                </a:lnTo>
                <a:lnTo>
                  <a:pt x="67957" y="136652"/>
                </a:lnTo>
                <a:lnTo>
                  <a:pt x="67932" y="137858"/>
                </a:lnTo>
                <a:lnTo>
                  <a:pt x="68643" y="138506"/>
                </a:lnTo>
                <a:lnTo>
                  <a:pt x="69519" y="138455"/>
                </a:lnTo>
                <a:lnTo>
                  <a:pt x="71234" y="138379"/>
                </a:lnTo>
                <a:lnTo>
                  <a:pt x="72517" y="137541"/>
                </a:lnTo>
                <a:lnTo>
                  <a:pt x="72669" y="134620"/>
                </a:lnTo>
                <a:close/>
              </a:path>
              <a:path w="259715" h="424814">
                <a:moveTo>
                  <a:pt x="73075" y="34112"/>
                </a:moveTo>
                <a:lnTo>
                  <a:pt x="65913" y="25857"/>
                </a:lnTo>
                <a:lnTo>
                  <a:pt x="59867" y="25450"/>
                </a:lnTo>
                <a:lnTo>
                  <a:pt x="56934" y="31800"/>
                </a:lnTo>
                <a:lnTo>
                  <a:pt x="61125" y="35394"/>
                </a:lnTo>
                <a:lnTo>
                  <a:pt x="66319" y="41694"/>
                </a:lnTo>
                <a:lnTo>
                  <a:pt x="66954" y="40982"/>
                </a:lnTo>
                <a:lnTo>
                  <a:pt x="67716" y="41046"/>
                </a:lnTo>
                <a:lnTo>
                  <a:pt x="68033" y="40462"/>
                </a:lnTo>
                <a:lnTo>
                  <a:pt x="68262" y="39827"/>
                </a:lnTo>
                <a:lnTo>
                  <a:pt x="68262" y="39522"/>
                </a:lnTo>
                <a:lnTo>
                  <a:pt x="73075" y="34112"/>
                </a:lnTo>
                <a:close/>
              </a:path>
              <a:path w="259715" h="424814">
                <a:moveTo>
                  <a:pt x="73291" y="18592"/>
                </a:moveTo>
                <a:lnTo>
                  <a:pt x="72263" y="18161"/>
                </a:lnTo>
                <a:lnTo>
                  <a:pt x="71272" y="17741"/>
                </a:lnTo>
                <a:lnTo>
                  <a:pt x="70624" y="18491"/>
                </a:lnTo>
                <a:lnTo>
                  <a:pt x="68376" y="20345"/>
                </a:lnTo>
                <a:lnTo>
                  <a:pt x="67437" y="21945"/>
                </a:lnTo>
                <a:lnTo>
                  <a:pt x="67627" y="25349"/>
                </a:lnTo>
                <a:lnTo>
                  <a:pt x="67551" y="26682"/>
                </a:lnTo>
                <a:lnTo>
                  <a:pt x="70612" y="26949"/>
                </a:lnTo>
                <a:lnTo>
                  <a:pt x="71704" y="26416"/>
                </a:lnTo>
                <a:lnTo>
                  <a:pt x="73215" y="22047"/>
                </a:lnTo>
                <a:lnTo>
                  <a:pt x="73164" y="21590"/>
                </a:lnTo>
                <a:lnTo>
                  <a:pt x="73063" y="19570"/>
                </a:lnTo>
                <a:lnTo>
                  <a:pt x="73291" y="18592"/>
                </a:lnTo>
                <a:close/>
              </a:path>
              <a:path w="259715" h="424814">
                <a:moveTo>
                  <a:pt x="78333" y="249643"/>
                </a:moveTo>
                <a:lnTo>
                  <a:pt x="78130" y="249415"/>
                </a:lnTo>
                <a:lnTo>
                  <a:pt x="77889" y="248983"/>
                </a:lnTo>
                <a:lnTo>
                  <a:pt x="77724" y="249008"/>
                </a:lnTo>
                <a:lnTo>
                  <a:pt x="77114" y="249085"/>
                </a:lnTo>
                <a:lnTo>
                  <a:pt x="76860" y="249567"/>
                </a:lnTo>
                <a:lnTo>
                  <a:pt x="77177" y="250329"/>
                </a:lnTo>
                <a:lnTo>
                  <a:pt x="77622" y="250405"/>
                </a:lnTo>
                <a:lnTo>
                  <a:pt x="77901" y="250545"/>
                </a:lnTo>
                <a:lnTo>
                  <a:pt x="78041" y="250240"/>
                </a:lnTo>
                <a:lnTo>
                  <a:pt x="78193" y="249948"/>
                </a:lnTo>
                <a:lnTo>
                  <a:pt x="78333" y="249643"/>
                </a:lnTo>
                <a:close/>
              </a:path>
              <a:path w="259715" h="424814">
                <a:moveTo>
                  <a:pt x="79336" y="350659"/>
                </a:moveTo>
                <a:lnTo>
                  <a:pt x="77546" y="346976"/>
                </a:lnTo>
                <a:lnTo>
                  <a:pt x="75526" y="346608"/>
                </a:lnTo>
                <a:lnTo>
                  <a:pt x="73304" y="347726"/>
                </a:lnTo>
                <a:lnTo>
                  <a:pt x="71399" y="348678"/>
                </a:lnTo>
                <a:lnTo>
                  <a:pt x="70612" y="350405"/>
                </a:lnTo>
                <a:lnTo>
                  <a:pt x="70078" y="352310"/>
                </a:lnTo>
                <a:lnTo>
                  <a:pt x="70192" y="352628"/>
                </a:lnTo>
                <a:lnTo>
                  <a:pt x="70231" y="353009"/>
                </a:lnTo>
                <a:lnTo>
                  <a:pt x="71043" y="354050"/>
                </a:lnTo>
                <a:lnTo>
                  <a:pt x="75933" y="354698"/>
                </a:lnTo>
                <a:lnTo>
                  <a:pt x="78689" y="352983"/>
                </a:lnTo>
                <a:lnTo>
                  <a:pt x="79336" y="350659"/>
                </a:lnTo>
                <a:close/>
              </a:path>
              <a:path w="259715" h="424814">
                <a:moveTo>
                  <a:pt x="87071" y="357720"/>
                </a:moveTo>
                <a:lnTo>
                  <a:pt x="86893" y="356692"/>
                </a:lnTo>
                <a:lnTo>
                  <a:pt x="86664" y="355333"/>
                </a:lnTo>
                <a:lnTo>
                  <a:pt x="85559" y="354215"/>
                </a:lnTo>
                <a:lnTo>
                  <a:pt x="84099" y="353923"/>
                </a:lnTo>
                <a:lnTo>
                  <a:pt x="83159" y="353745"/>
                </a:lnTo>
                <a:lnTo>
                  <a:pt x="82448" y="354330"/>
                </a:lnTo>
                <a:lnTo>
                  <a:pt x="82232" y="355409"/>
                </a:lnTo>
                <a:lnTo>
                  <a:pt x="82092" y="357289"/>
                </a:lnTo>
                <a:lnTo>
                  <a:pt x="83540" y="357619"/>
                </a:lnTo>
                <a:lnTo>
                  <a:pt x="84937" y="357835"/>
                </a:lnTo>
                <a:lnTo>
                  <a:pt x="85813" y="357962"/>
                </a:lnTo>
                <a:lnTo>
                  <a:pt x="87071" y="357720"/>
                </a:lnTo>
                <a:close/>
              </a:path>
              <a:path w="259715" h="424814">
                <a:moveTo>
                  <a:pt x="90195" y="342087"/>
                </a:moveTo>
                <a:lnTo>
                  <a:pt x="89128" y="341515"/>
                </a:lnTo>
                <a:lnTo>
                  <a:pt x="87858" y="341185"/>
                </a:lnTo>
                <a:lnTo>
                  <a:pt x="86334" y="341185"/>
                </a:lnTo>
                <a:lnTo>
                  <a:pt x="85674" y="342087"/>
                </a:lnTo>
                <a:lnTo>
                  <a:pt x="85648" y="343471"/>
                </a:lnTo>
                <a:lnTo>
                  <a:pt x="85610" y="344881"/>
                </a:lnTo>
                <a:lnTo>
                  <a:pt x="86296" y="345757"/>
                </a:lnTo>
                <a:lnTo>
                  <a:pt x="87795" y="345833"/>
                </a:lnTo>
                <a:lnTo>
                  <a:pt x="89357" y="345897"/>
                </a:lnTo>
                <a:lnTo>
                  <a:pt x="89992" y="344919"/>
                </a:lnTo>
                <a:lnTo>
                  <a:pt x="90093" y="343585"/>
                </a:lnTo>
                <a:lnTo>
                  <a:pt x="90195" y="342087"/>
                </a:lnTo>
                <a:close/>
              </a:path>
              <a:path w="259715" h="424814">
                <a:moveTo>
                  <a:pt x="91554" y="285369"/>
                </a:moveTo>
                <a:lnTo>
                  <a:pt x="88912" y="287261"/>
                </a:lnTo>
                <a:lnTo>
                  <a:pt x="88023" y="286105"/>
                </a:lnTo>
                <a:lnTo>
                  <a:pt x="85509" y="285864"/>
                </a:lnTo>
                <a:lnTo>
                  <a:pt x="85128" y="287705"/>
                </a:lnTo>
                <a:lnTo>
                  <a:pt x="84772" y="291439"/>
                </a:lnTo>
                <a:lnTo>
                  <a:pt x="86601" y="291973"/>
                </a:lnTo>
                <a:lnTo>
                  <a:pt x="89344" y="293001"/>
                </a:lnTo>
                <a:lnTo>
                  <a:pt x="91465" y="290309"/>
                </a:lnTo>
                <a:lnTo>
                  <a:pt x="91554" y="285369"/>
                </a:lnTo>
                <a:close/>
              </a:path>
              <a:path w="259715" h="424814">
                <a:moveTo>
                  <a:pt x="97802" y="121907"/>
                </a:moveTo>
                <a:lnTo>
                  <a:pt x="97497" y="120510"/>
                </a:lnTo>
                <a:lnTo>
                  <a:pt x="97332" y="119354"/>
                </a:lnTo>
                <a:lnTo>
                  <a:pt x="95986" y="119278"/>
                </a:lnTo>
                <a:lnTo>
                  <a:pt x="94665" y="119202"/>
                </a:lnTo>
                <a:lnTo>
                  <a:pt x="93472" y="119799"/>
                </a:lnTo>
                <a:lnTo>
                  <a:pt x="92443" y="123037"/>
                </a:lnTo>
                <a:lnTo>
                  <a:pt x="92189" y="124040"/>
                </a:lnTo>
                <a:lnTo>
                  <a:pt x="89827" y="124460"/>
                </a:lnTo>
                <a:lnTo>
                  <a:pt x="89801" y="125603"/>
                </a:lnTo>
                <a:lnTo>
                  <a:pt x="91770" y="126301"/>
                </a:lnTo>
                <a:lnTo>
                  <a:pt x="91694" y="126847"/>
                </a:lnTo>
                <a:lnTo>
                  <a:pt x="91579" y="128943"/>
                </a:lnTo>
                <a:lnTo>
                  <a:pt x="87884" y="130987"/>
                </a:lnTo>
                <a:lnTo>
                  <a:pt x="93599" y="133273"/>
                </a:lnTo>
                <a:lnTo>
                  <a:pt x="92722" y="129476"/>
                </a:lnTo>
                <a:lnTo>
                  <a:pt x="94386" y="127990"/>
                </a:lnTo>
                <a:lnTo>
                  <a:pt x="94907" y="127406"/>
                </a:lnTo>
                <a:lnTo>
                  <a:pt x="96774" y="128066"/>
                </a:lnTo>
                <a:lnTo>
                  <a:pt x="97040" y="123748"/>
                </a:lnTo>
                <a:lnTo>
                  <a:pt x="97802" y="121907"/>
                </a:lnTo>
                <a:close/>
              </a:path>
              <a:path w="259715" h="424814">
                <a:moveTo>
                  <a:pt x="100952" y="101003"/>
                </a:moveTo>
                <a:lnTo>
                  <a:pt x="100888" y="99606"/>
                </a:lnTo>
                <a:lnTo>
                  <a:pt x="100850" y="98666"/>
                </a:lnTo>
                <a:lnTo>
                  <a:pt x="100457" y="97790"/>
                </a:lnTo>
                <a:lnTo>
                  <a:pt x="98005" y="98094"/>
                </a:lnTo>
                <a:lnTo>
                  <a:pt x="96862" y="98844"/>
                </a:lnTo>
                <a:lnTo>
                  <a:pt x="96837" y="100215"/>
                </a:lnTo>
                <a:lnTo>
                  <a:pt x="96812" y="101168"/>
                </a:lnTo>
                <a:lnTo>
                  <a:pt x="97828" y="101549"/>
                </a:lnTo>
                <a:lnTo>
                  <a:pt x="98882" y="101511"/>
                </a:lnTo>
                <a:lnTo>
                  <a:pt x="99885" y="101295"/>
                </a:lnTo>
                <a:lnTo>
                  <a:pt x="100952" y="101003"/>
                </a:lnTo>
                <a:close/>
              </a:path>
              <a:path w="259715" h="424814">
                <a:moveTo>
                  <a:pt x="105943" y="53746"/>
                </a:moveTo>
                <a:lnTo>
                  <a:pt x="102819" y="56045"/>
                </a:lnTo>
                <a:lnTo>
                  <a:pt x="100482" y="57137"/>
                </a:lnTo>
                <a:lnTo>
                  <a:pt x="99199" y="58978"/>
                </a:lnTo>
                <a:lnTo>
                  <a:pt x="98793" y="59563"/>
                </a:lnTo>
                <a:lnTo>
                  <a:pt x="98971" y="60553"/>
                </a:lnTo>
                <a:lnTo>
                  <a:pt x="99237" y="61607"/>
                </a:lnTo>
                <a:lnTo>
                  <a:pt x="98526" y="62268"/>
                </a:lnTo>
                <a:lnTo>
                  <a:pt x="98082" y="63169"/>
                </a:lnTo>
                <a:lnTo>
                  <a:pt x="98056" y="65963"/>
                </a:lnTo>
                <a:lnTo>
                  <a:pt x="98437" y="67437"/>
                </a:lnTo>
                <a:lnTo>
                  <a:pt x="100609" y="67449"/>
                </a:lnTo>
                <a:lnTo>
                  <a:pt x="103200" y="67424"/>
                </a:lnTo>
                <a:lnTo>
                  <a:pt x="104863" y="65798"/>
                </a:lnTo>
                <a:lnTo>
                  <a:pt x="105067" y="62382"/>
                </a:lnTo>
                <a:lnTo>
                  <a:pt x="104990" y="61722"/>
                </a:lnTo>
                <a:lnTo>
                  <a:pt x="104673" y="61239"/>
                </a:lnTo>
                <a:lnTo>
                  <a:pt x="105333" y="59397"/>
                </a:lnTo>
                <a:lnTo>
                  <a:pt x="105371" y="57061"/>
                </a:lnTo>
                <a:lnTo>
                  <a:pt x="105943" y="53746"/>
                </a:lnTo>
                <a:close/>
              </a:path>
              <a:path w="259715" h="424814">
                <a:moveTo>
                  <a:pt x="116192" y="4292"/>
                </a:moveTo>
                <a:lnTo>
                  <a:pt x="114452" y="1663"/>
                </a:lnTo>
                <a:lnTo>
                  <a:pt x="113728" y="1168"/>
                </a:lnTo>
                <a:lnTo>
                  <a:pt x="113093" y="1727"/>
                </a:lnTo>
                <a:lnTo>
                  <a:pt x="111048" y="3530"/>
                </a:lnTo>
                <a:lnTo>
                  <a:pt x="108813" y="4279"/>
                </a:lnTo>
                <a:lnTo>
                  <a:pt x="105194" y="3898"/>
                </a:lnTo>
                <a:lnTo>
                  <a:pt x="104394" y="5156"/>
                </a:lnTo>
                <a:lnTo>
                  <a:pt x="104343" y="6197"/>
                </a:lnTo>
                <a:lnTo>
                  <a:pt x="104673" y="7785"/>
                </a:lnTo>
                <a:lnTo>
                  <a:pt x="105397" y="8661"/>
                </a:lnTo>
                <a:lnTo>
                  <a:pt x="108038" y="7493"/>
                </a:lnTo>
                <a:lnTo>
                  <a:pt x="108826" y="6629"/>
                </a:lnTo>
                <a:lnTo>
                  <a:pt x="111442" y="10071"/>
                </a:lnTo>
                <a:lnTo>
                  <a:pt x="112814" y="8661"/>
                </a:lnTo>
                <a:lnTo>
                  <a:pt x="115036" y="5943"/>
                </a:lnTo>
                <a:lnTo>
                  <a:pt x="116192" y="4292"/>
                </a:lnTo>
                <a:close/>
              </a:path>
              <a:path w="259715" h="424814">
                <a:moveTo>
                  <a:pt x="121767" y="145973"/>
                </a:moveTo>
                <a:lnTo>
                  <a:pt x="121539" y="145846"/>
                </a:lnTo>
                <a:lnTo>
                  <a:pt x="121246" y="145567"/>
                </a:lnTo>
                <a:lnTo>
                  <a:pt x="121081" y="145630"/>
                </a:lnTo>
                <a:lnTo>
                  <a:pt x="120865" y="145694"/>
                </a:lnTo>
                <a:lnTo>
                  <a:pt x="120751" y="146050"/>
                </a:lnTo>
                <a:lnTo>
                  <a:pt x="120586" y="146278"/>
                </a:lnTo>
                <a:lnTo>
                  <a:pt x="120827" y="146405"/>
                </a:lnTo>
                <a:lnTo>
                  <a:pt x="121107" y="146697"/>
                </a:lnTo>
                <a:lnTo>
                  <a:pt x="121272" y="146634"/>
                </a:lnTo>
                <a:lnTo>
                  <a:pt x="121488" y="146558"/>
                </a:lnTo>
                <a:lnTo>
                  <a:pt x="121602" y="146202"/>
                </a:lnTo>
                <a:lnTo>
                  <a:pt x="121767" y="145973"/>
                </a:lnTo>
                <a:close/>
              </a:path>
              <a:path w="259715" h="424814">
                <a:moveTo>
                  <a:pt x="125196" y="322465"/>
                </a:moveTo>
                <a:lnTo>
                  <a:pt x="124802" y="321792"/>
                </a:lnTo>
                <a:lnTo>
                  <a:pt x="123037" y="321360"/>
                </a:lnTo>
                <a:lnTo>
                  <a:pt x="122301" y="321894"/>
                </a:lnTo>
                <a:lnTo>
                  <a:pt x="122135" y="322872"/>
                </a:lnTo>
                <a:lnTo>
                  <a:pt x="121602" y="325970"/>
                </a:lnTo>
                <a:lnTo>
                  <a:pt x="122643" y="328117"/>
                </a:lnTo>
                <a:lnTo>
                  <a:pt x="124460" y="326580"/>
                </a:lnTo>
                <a:lnTo>
                  <a:pt x="124739" y="324866"/>
                </a:lnTo>
                <a:lnTo>
                  <a:pt x="125196" y="322465"/>
                </a:lnTo>
                <a:close/>
              </a:path>
              <a:path w="259715" h="424814">
                <a:moveTo>
                  <a:pt x="125679" y="351612"/>
                </a:moveTo>
                <a:lnTo>
                  <a:pt x="125222" y="350926"/>
                </a:lnTo>
                <a:lnTo>
                  <a:pt x="124155" y="350824"/>
                </a:lnTo>
                <a:lnTo>
                  <a:pt x="123558" y="350774"/>
                </a:lnTo>
                <a:lnTo>
                  <a:pt x="123177" y="351205"/>
                </a:lnTo>
                <a:lnTo>
                  <a:pt x="123151" y="351802"/>
                </a:lnTo>
                <a:lnTo>
                  <a:pt x="123126" y="352577"/>
                </a:lnTo>
                <a:lnTo>
                  <a:pt x="123532" y="353123"/>
                </a:lnTo>
                <a:lnTo>
                  <a:pt x="124269" y="353402"/>
                </a:lnTo>
                <a:lnTo>
                  <a:pt x="124853" y="353441"/>
                </a:lnTo>
                <a:lnTo>
                  <a:pt x="125310" y="353187"/>
                </a:lnTo>
                <a:lnTo>
                  <a:pt x="125437" y="352640"/>
                </a:lnTo>
                <a:lnTo>
                  <a:pt x="125679" y="351612"/>
                </a:lnTo>
                <a:close/>
              </a:path>
              <a:path w="259715" h="424814">
                <a:moveTo>
                  <a:pt x="125831" y="150088"/>
                </a:moveTo>
                <a:lnTo>
                  <a:pt x="125603" y="149479"/>
                </a:lnTo>
                <a:lnTo>
                  <a:pt x="125526" y="149263"/>
                </a:lnTo>
                <a:lnTo>
                  <a:pt x="125107" y="149161"/>
                </a:lnTo>
                <a:lnTo>
                  <a:pt x="124841" y="149009"/>
                </a:lnTo>
                <a:lnTo>
                  <a:pt x="124294" y="149110"/>
                </a:lnTo>
                <a:lnTo>
                  <a:pt x="123901" y="149415"/>
                </a:lnTo>
                <a:lnTo>
                  <a:pt x="124066" y="149987"/>
                </a:lnTo>
                <a:lnTo>
                  <a:pt x="124129" y="150190"/>
                </a:lnTo>
                <a:lnTo>
                  <a:pt x="124574" y="150406"/>
                </a:lnTo>
                <a:lnTo>
                  <a:pt x="125387" y="150406"/>
                </a:lnTo>
                <a:lnTo>
                  <a:pt x="125831" y="150088"/>
                </a:lnTo>
                <a:close/>
              </a:path>
              <a:path w="259715" h="424814">
                <a:moveTo>
                  <a:pt x="128092" y="222935"/>
                </a:moveTo>
                <a:lnTo>
                  <a:pt x="128041" y="222161"/>
                </a:lnTo>
                <a:lnTo>
                  <a:pt x="128003" y="221589"/>
                </a:lnTo>
                <a:lnTo>
                  <a:pt x="127685" y="221195"/>
                </a:lnTo>
                <a:lnTo>
                  <a:pt x="127063" y="221195"/>
                </a:lnTo>
                <a:lnTo>
                  <a:pt x="126301" y="221221"/>
                </a:lnTo>
                <a:lnTo>
                  <a:pt x="125691" y="221564"/>
                </a:lnTo>
                <a:lnTo>
                  <a:pt x="125590" y="223177"/>
                </a:lnTo>
                <a:lnTo>
                  <a:pt x="126123" y="223570"/>
                </a:lnTo>
                <a:lnTo>
                  <a:pt x="126923" y="223596"/>
                </a:lnTo>
                <a:lnTo>
                  <a:pt x="127736" y="223469"/>
                </a:lnTo>
                <a:lnTo>
                  <a:pt x="128092" y="222935"/>
                </a:lnTo>
                <a:close/>
              </a:path>
              <a:path w="259715" h="424814">
                <a:moveTo>
                  <a:pt x="128384" y="206603"/>
                </a:moveTo>
                <a:lnTo>
                  <a:pt x="128130" y="206502"/>
                </a:lnTo>
                <a:lnTo>
                  <a:pt x="127889" y="206375"/>
                </a:lnTo>
                <a:lnTo>
                  <a:pt x="127635" y="206336"/>
                </a:lnTo>
                <a:lnTo>
                  <a:pt x="127342" y="206603"/>
                </a:lnTo>
                <a:lnTo>
                  <a:pt x="127495" y="206857"/>
                </a:lnTo>
                <a:lnTo>
                  <a:pt x="127685" y="207048"/>
                </a:lnTo>
                <a:lnTo>
                  <a:pt x="127850" y="207238"/>
                </a:lnTo>
                <a:lnTo>
                  <a:pt x="128206" y="206806"/>
                </a:lnTo>
                <a:lnTo>
                  <a:pt x="128384" y="206603"/>
                </a:lnTo>
                <a:close/>
              </a:path>
              <a:path w="259715" h="424814">
                <a:moveTo>
                  <a:pt x="128993" y="100355"/>
                </a:moveTo>
                <a:lnTo>
                  <a:pt x="128930" y="99809"/>
                </a:lnTo>
                <a:lnTo>
                  <a:pt x="128905" y="99542"/>
                </a:lnTo>
                <a:lnTo>
                  <a:pt x="128638" y="99161"/>
                </a:lnTo>
                <a:lnTo>
                  <a:pt x="127850" y="98907"/>
                </a:lnTo>
                <a:lnTo>
                  <a:pt x="127482" y="99225"/>
                </a:lnTo>
                <a:lnTo>
                  <a:pt x="127317" y="99771"/>
                </a:lnTo>
                <a:lnTo>
                  <a:pt x="127292" y="100317"/>
                </a:lnTo>
                <a:lnTo>
                  <a:pt x="127508" y="100736"/>
                </a:lnTo>
                <a:lnTo>
                  <a:pt x="128079" y="100736"/>
                </a:lnTo>
                <a:lnTo>
                  <a:pt x="128612" y="100723"/>
                </a:lnTo>
                <a:lnTo>
                  <a:pt x="128993" y="100355"/>
                </a:lnTo>
                <a:close/>
              </a:path>
              <a:path w="259715" h="424814">
                <a:moveTo>
                  <a:pt x="135864" y="147713"/>
                </a:moveTo>
                <a:lnTo>
                  <a:pt x="134721" y="147142"/>
                </a:lnTo>
                <a:lnTo>
                  <a:pt x="133553" y="146558"/>
                </a:lnTo>
                <a:lnTo>
                  <a:pt x="132638" y="147332"/>
                </a:lnTo>
                <a:lnTo>
                  <a:pt x="130505" y="149352"/>
                </a:lnTo>
                <a:lnTo>
                  <a:pt x="129044" y="150545"/>
                </a:lnTo>
                <a:lnTo>
                  <a:pt x="125895" y="152514"/>
                </a:lnTo>
                <a:lnTo>
                  <a:pt x="124980" y="154051"/>
                </a:lnTo>
                <a:lnTo>
                  <a:pt x="124472" y="157340"/>
                </a:lnTo>
                <a:lnTo>
                  <a:pt x="124028" y="158851"/>
                </a:lnTo>
                <a:lnTo>
                  <a:pt x="126936" y="160845"/>
                </a:lnTo>
                <a:lnTo>
                  <a:pt x="128651" y="160972"/>
                </a:lnTo>
                <a:lnTo>
                  <a:pt x="133616" y="157302"/>
                </a:lnTo>
                <a:lnTo>
                  <a:pt x="134556" y="153530"/>
                </a:lnTo>
                <a:lnTo>
                  <a:pt x="135775" y="150761"/>
                </a:lnTo>
                <a:lnTo>
                  <a:pt x="135775" y="148844"/>
                </a:lnTo>
                <a:lnTo>
                  <a:pt x="135864" y="147713"/>
                </a:lnTo>
                <a:close/>
              </a:path>
              <a:path w="259715" h="424814">
                <a:moveTo>
                  <a:pt x="136283" y="65265"/>
                </a:moveTo>
                <a:lnTo>
                  <a:pt x="136017" y="64757"/>
                </a:lnTo>
                <a:lnTo>
                  <a:pt x="134708" y="64389"/>
                </a:lnTo>
                <a:lnTo>
                  <a:pt x="134315" y="65189"/>
                </a:lnTo>
                <a:lnTo>
                  <a:pt x="133997" y="65976"/>
                </a:lnTo>
                <a:lnTo>
                  <a:pt x="133921" y="66548"/>
                </a:lnTo>
                <a:lnTo>
                  <a:pt x="134023" y="67119"/>
                </a:lnTo>
                <a:lnTo>
                  <a:pt x="135648" y="67183"/>
                </a:lnTo>
                <a:lnTo>
                  <a:pt x="136067" y="66382"/>
                </a:lnTo>
                <a:lnTo>
                  <a:pt x="136232" y="65506"/>
                </a:lnTo>
                <a:lnTo>
                  <a:pt x="136283" y="65265"/>
                </a:lnTo>
                <a:close/>
              </a:path>
              <a:path w="259715" h="424814">
                <a:moveTo>
                  <a:pt x="140957" y="255231"/>
                </a:moveTo>
                <a:lnTo>
                  <a:pt x="140843" y="254647"/>
                </a:lnTo>
                <a:lnTo>
                  <a:pt x="140792" y="254444"/>
                </a:lnTo>
                <a:lnTo>
                  <a:pt x="140347" y="254152"/>
                </a:lnTo>
                <a:lnTo>
                  <a:pt x="140106" y="254177"/>
                </a:lnTo>
                <a:lnTo>
                  <a:pt x="139573" y="254228"/>
                </a:lnTo>
                <a:lnTo>
                  <a:pt x="139166" y="254596"/>
                </a:lnTo>
                <a:lnTo>
                  <a:pt x="139293" y="255181"/>
                </a:lnTo>
                <a:lnTo>
                  <a:pt x="139344" y="255397"/>
                </a:lnTo>
                <a:lnTo>
                  <a:pt x="139776" y="255524"/>
                </a:lnTo>
                <a:lnTo>
                  <a:pt x="140017" y="255676"/>
                </a:lnTo>
                <a:lnTo>
                  <a:pt x="140563" y="255549"/>
                </a:lnTo>
                <a:lnTo>
                  <a:pt x="140957" y="255231"/>
                </a:lnTo>
                <a:close/>
              </a:path>
              <a:path w="259715" h="424814">
                <a:moveTo>
                  <a:pt x="141859" y="24104"/>
                </a:moveTo>
                <a:lnTo>
                  <a:pt x="141630" y="23190"/>
                </a:lnTo>
                <a:lnTo>
                  <a:pt x="141249" y="22034"/>
                </a:lnTo>
                <a:lnTo>
                  <a:pt x="138582" y="23368"/>
                </a:lnTo>
                <a:lnTo>
                  <a:pt x="136817" y="24422"/>
                </a:lnTo>
                <a:lnTo>
                  <a:pt x="136867" y="26746"/>
                </a:lnTo>
                <a:lnTo>
                  <a:pt x="136893" y="28054"/>
                </a:lnTo>
                <a:lnTo>
                  <a:pt x="137731" y="28752"/>
                </a:lnTo>
                <a:lnTo>
                  <a:pt x="141249" y="28016"/>
                </a:lnTo>
                <a:lnTo>
                  <a:pt x="141528" y="25984"/>
                </a:lnTo>
                <a:lnTo>
                  <a:pt x="141859" y="24104"/>
                </a:lnTo>
                <a:close/>
              </a:path>
              <a:path w="259715" h="424814">
                <a:moveTo>
                  <a:pt x="143662" y="184454"/>
                </a:moveTo>
                <a:lnTo>
                  <a:pt x="143141" y="184264"/>
                </a:lnTo>
                <a:lnTo>
                  <a:pt x="142062" y="184391"/>
                </a:lnTo>
                <a:lnTo>
                  <a:pt x="141541" y="184607"/>
                </a:lnTo>
                <a:lnTo>
                  <a:pt x="141465" y="185204"/>
                </a:lnTo>
                <a:lnTo>
                  <a:pt x="141401" y="185788"/>
                </a:lnTo>
                <a:lnTo>
                  <a:pt x="141732" y="186156"/>
                </a:lnTo>
                <a:lnTo>
                  <a:pt x="142544" y="186258"/>
                </a:lnTo>
                <a:lnTo>
                  <a:pt x="143103" y="186245"/>
                </a:lnTo>
                <a:lnTo>
                  <a:pt x="143637" y="185877"/>
                </a:lnTo>
                <a:lnTo>
                  <a:pt x="143649" y="185077"/>
                </a:lnTo>
                <a:lnTo>
                  <a:pt x="143662" y="184454"/>
                </a:lnTo>
                <a:close/>
              </a:path>
              <a:path w="259715" h="424814">
                <a:moveTo>
                  <a:pt x="146545" y="189052"/>
                </a:moveTo>
                <a:lnTo>
                  <a:pt x="146507" y="188849"/>
                </a:lnTo>
                <a:lnTo>
                  <a:pt x="146481" y="188645"/>
                </a:lnTo>
                <a:lnTo>
                  <a:pt x="146100" y="188493"/>
                </a:lnTo>
                <a:lnTo>
                  <a:pt x="145872" y="188315"/>
                </a:lnTo>
                <a:lnTo>
                  <a:pt x="145719" y="188556"/>
                </a:lnTo>
                <a:lnTo>
                  <a:pt x="145427" y="188810"/>
                </a:lnTo>
                <a:lnTo>
                  <a:pt x="145453" y="189039"/>
                </a:lnTo>
                <a:lnTo>
                  <a:pt x="145465" y="189230"/>
                </a:lnTo>
                <a:lnTo>
                  <a:pt x="145846" y="189382"/>
                </a:lnTo>
                <a:lnTo>
                  <a:pt x="146075" y="189560"/>
                </a:lnTo>
                <a:lnTo>
                  <a:pt x="146227" y="189318"/>
                </a:lnTo>
                <a:lnTo>
                  <a:pt x="146545" y="189052"/>
                </a:lnTo>
                <a:close/>
              </a:path>
              <a:path w="259715" h="424814">
                <a:moveTo>
                  <a:pt x="146939" y="152844"/>
                </a:moveTo>
                <a:lnTo>
                  <a:pt x="146608" y="152095"/>
                </a:lnTo>
                <a:lnTo>
                  <a:pt x="146431" y="151701"/>
                </a:lnTo>
                <a:lnTo>
                  <a:pt x="145872" y="151218"/>
                </a:lnTo>
                <a:lnTo>
                  <a:pt x="145491" y="151218"/>
                </a:lnTo>
                <a:lnTo>
                  <a:pt x="144729" y="151206"/>
                </a:lnTo>
                <a:lnTo>
                  <a:pt x="144233" y="151765"/>
                </a:lnTo>
                <a:lnTo>
                  <a:pt x="144246" y="152577"/>
                </a:lnTo>
                <a:lnTo>
                  <a:pt x="144272" y="153530"/>
                </a:lnTo>
                <a:lnTo>
                  <a:pt x="145034" y="153555"/>
                </a:lnTo>
                <a:lnTo>
                  <a:pt x="145605" y="153644"/>
                </a:lnTo>
                <a:lnTo>
                  <a:pt x="146596" y="153441"/>
                </a:lnTo>
                <a:lnTo>
                  <a:pt x="146939" y="152844"/>
                </a:lnTo>
                <a:close/>
              </a:path>
              <a:path w="259715" h="424814">
                <a:moveTo>
                  <a:pt x="147904" y="13652"/>
                </a:moveTo>
                <a:lnTo>
                  <a:pt x="147535" y="12026"/>
                </a:lnTo>
                <a:lnTo>
                  <a:pt x="147015" y="10375"/>
                </a:lnTo>
                <a:lnTo>
                  <a:pt x="144780" y="10706"/>
                </a:lnTo>
                <a:lnTo>
                  <a:pt x="143827" y="11849"/>
                </a:lnTo>
                <a:lnTo>
                  <a:pt x="144373" y="13906"/>
                </a:lnTo>
                <a:lnTo>
                  <a:pt x="144551" y="14566"/>
                </a:lnTo>
                <a:lnTo>
                  <a:pt x="145351" y="15049"/>
                </a:lnTo>
                <a:lnTo>
                  <a:pt x="147904" y="13652"/>
                </a:lnTo>
                <a:close/>
              </a:path>
              <a:path w="259715" h="424814">
                <a:moveTo>
                  <a:pt x="149453" y="197662"/>
                </a:moveTo>
                <a:lnTo>
                  <a:pt x="149428" y="195491"/>
                </a:lnTo>
                <a:lnTo>
                  <a:pt x="148323" y="194335"/>
                </a:lnTo>
                <a:lnTo>
                  <a:pt x="146659" y="194005"/>
                </a:lnTo>
                <a:lnTo>
                  <a:pt x="144995" y="193687"/>
                </a:lnTo>
                <a:lnTo>
                  <a:pt x="143979" y="194868"/>
                </a:lnTo>
                <a:lnTo>
                  <a:pt x="143459" y="198069"/>
                </a:lnTo>
                <a:lnTo>
                  <a:pt x="144500" y="199034"/>
                </a:lnTo>
                <a:lnTo>
                  <a:pt x="146138" y="199174"/>
                </a:lnTo>
                <a:lnTo>
                  <a:pt x="147586" y="199301"/>
                </a:lnTo>
                <a:lnTo>
                  <a:pt x="148932" y="199034"/>
                </a:lnTo>
                <a:lnTo>
                  <a:pt x="149453" y="197662"/>
                </a:lnTo>
                <a:close/>
              </a:path>
              <a:path w="259715" h="424814">
                <a:moveTo>
                  <a:pt x="155917" y="256997"/>
                </a:moveTo>
                <a:lnTo>
                  <a:pt x="155270" y="256438"/>
                </a:lnTo>
                <a:lnTo>
                  <a:pt x="154228" y="256514"/>
                </a:lnTo>
                <a:lnTo>
                  <a:pt x="153479" y="256578"/>
                </a:lnTo>
                <a:lnTo>
                  <a:pt x="152806" y="256933"/>
                </a:lnTo>
                <a:lnTo>
                  <a:pt x="152806" y="257771"/>
                </a:lnTo>
                <a:lnTo>
                  <a:pt x="152819" y="258787"/>
                </a:lnTo>
                <a:lnTo>
                  <a:pt x="153416" y="259359"/>
                </a:lnTo>
                <a:lnTo>
                  <a:pt x="154432" y="259334"/>
                </a:lnTo>
                <a:lnTo>
                  <a:pt x="155219" y="259194"/>
                </a:lnTo>
                <a:lnTo>
                  <a:pt x="155892" y="258851"/>
                </a:lnTo>
                <a:lnTo>
                  <a:pt x="155905" y="258038"/>
                </a:lnTo>
                <a:lnTo>
                  <a:pt x="155917" y="256997"/>
                </a:lnTo>
                <a:close/>
              </a:path>
              <a:path w="259715" h="424814">
                <a:moveTo>
                  <a:pt x="162941" y="148247"/>
                </a:moveTo>
                <a:lnTo>
                  <a:pt x="161798" y="147815"/>
                </a:lnTo>
                <a:lnTo>
                  <a:pt x="159016" y="147510"/>
                </a:lnTo>
                <a:lnTo>
                  <a:pt x="158280" y="148336"/>
                </a:lnTo>
                <a:lnTo>
                  <a:pt x="158216" y="149872"/>
                </a:lnTo>
                <a:lnTo>
                  <a:pt x="158051" y="151117"/>
                </a:lnTo>
                <a:lnTo>
                  <a:pt x="158661" y="151663"/>
                </a:lnTo>
                <a:lnTo>
                  <a:pt x="159956" y="151803"/>
                </a:lnTo>
                <a:lnTo>
                  <a:pt x="161442" y="151955"/>
                </a:lnTo>
                <a:lnTo>
                  <a:pt x="162255" y="151371"/>
                </a:lnTo>
                <a:lnTo>
                  <a:pt x="162560" y="149948"/>
                </a:lnTo>
                <a:lnTo>
                  <a:pt x="162941" y="148247"/>
                </a:lnTo>
                <a:close/>
              </a:path>
              <a:path w="259715" h="424814">
                <a:moveTo>
                  <a:pt x="163652" y="102196"/>
                </a:moveTo>
                <a:lnTo>
                  <a:pt x="163398" y="101803"/>
                </a:lnTo>
                <a:lnTo>
                  <a:pt x="163131" y="101371"/>
                </a:lnTo>
                <a:lnTo>
                  <a:pt x="162839" y="100888"/>
                </a:lnTo>
                <a:lnTo>
                  <a:pt x="162445" y="100596"/>
                </a:lnTo>
                <a:lnTo>
                  <a:pt x="162140" y="100380"/>
                </a:lnTo>
                <a:lnTo>
                  <a:pt x="161810" y="100660"/>
                </a:lnTo>
                <a:lnTo>
                  <a:pt x="161747" y="101066"/>
                </a:lnTo>
                <a:lnTo>
                  <a:pt x="161886" y="101803"/>
                </a:lnTo>
                <a:lnTo>
                  <a:pt x="162280" y="102362"/>
                </a:lnTo>
                <a:lnTo>
                  <a:pt x="163461" y="102565"/>
                </a:lnTo>
                <a:lnTo>
                  <a:pt x="163652" y="102196"/>
                </a:lnTo>
                <a:close/>
              </a:path>
              <a:path w="259715" h="424814">
                <a:moveTo>
                  <a:pt x="165125" y="71526"/>
                </a:moveTo>
                <a:lnTo>
                  <a:pt x="164757" y="71158"/>
                </a:lnTo>
                <a:lnTo>
                  <a:pt x="164223" y="71107"/>
                </a:lnTo>
                <a:lnTo>
                  <a:pt x="163487" y="71018"/>
                </a:lnTo>
                <a:lnTo>
                  <a:pt x="162915" y="71285"/>
                </a:lnTo>
                <a:lnTo>
                  <a:pt x="162775" y="72110"/>
                </a:lnTo>
                <a:lnTo>
                  <a:pt x="162788" y="72885"/>
                </a:lnTo>
                <a:lnTo>
                  <a:pt x="163195" y="73418"/>
                </a:lnTo>
                <a:lnTo>
                  <a:pt x="163944" y="73431"/>
                </a:lnTo>
                <a:lnTo>
                  <a:pt x="164744" y="73456"/>
                </a:lnTo>
                <a:lnTo>
                  <a:pt x="165074" y="72847"/>
                </a:lnTo>
                <a:lnTo>
                  <a:pt x="165100" y="72110"/>
                </a:lnTo>
                <a:lnTo>
                  <a:pt x="165125" y="71526"/>
                </a:lnTo>
                <a:close/>
              </a:path>
              <a:path w="259715" h="424814">
                <a:moveTo>
                  <a:pt x="165468" y="48374"/>
                </a:moveTo>
                <a:lnTo>
                  <a:pt x="165417" y="46748"/>
                </a:lnTo>
                <a:lnTo>
                  <a:pt x="163296" y="46507"/>
                </a:lnTo>
                <a:lnTo>
                  <a:pt x="162102" y="46367"/>
                </a:lnTo>
                <a:lnTo>
                  <a:pt x="161137" y="47294"/>
                </a:lnTo>
                <a:lnTo>
                  <a:pt x="161302" y="48412"/>
                </a:lnTo>
                <a:lnTo>
                  <a:pt x="161582" y="50457"/>
                </a:lnTo>
                <a:lnTo>
                  <a:pt x="163512" y="50165"/>
                </a:lnTo>
                <a:lnTo>
                  <a:pt x="165277" y="50609"/>
                </a:lnTo>
                <a:lnTo>
                  <a:pt x="165468" y="48374"/>
                </a:lnTo>
                <a:close/>
              </a:path>
              <a:path w="259715" h="424814">
                <a:moveTo>
                  <a:pt x="168414" y="141071"/>
                </a:moveTo>
                <a:lnTo>
                  <a:pt x="168300" y="140246"/>
                </a:lnTo>
                <a:lnTo>
                  <a:pt x="168363" y="139153"/>
                </a:lnTo>
                <a:lnTo>
                  <a:pt x="165862" y="139471"/>
                </a:lnTo>
                <a:lnTo>
                  <a:pt x="164884" y="140284"/>
                </a:lnTo>
                <a:lnTo>
                  <a:pt x="164604" y="142836"/>
                </a:lnTo>
                <a:lnTo>
                  <a:pt x="165201" y="143725"/>
                </a:lnTo>
                <a:lnTo>
                  <a:pt x="166484" y="143649"/>
                </a:lnTo>
                <a:lnTo>
                  <a:pt x="168008" y="143560"/>
                </a:lnTo>
                <a:lnTo>
                  <a:pt x="168376" y="142392"/>
                </a:lnTo>
                <a:lnTo>
                  <a:pt x="168414" y="141071"/>
                </a:lnTo>
                <a:close/>
              </a:path>
              <a:path w="259715" h="424814">
                <a:moveTo>
                  <a:pt x="168935" y="178955"/>
                </a:moveTo>
                <a:lnTo>
                  <a:pt x="168795" y="178396"/>
                </a:lnTo>
                <a:lnTo>
                  <a:pt x="168757" y="178206"/>
                </a:lnTo>
                <a:lnTo>
                  <a:pt x="168275" y="178003"/>
                </a:lnTo>
                <a:lnTo>
                  <a:pt x="168008" y="178028"/>
                </a:lnTo>
                <a:lnTo>
                  <a:pt x="167500" y="178066"/>
                </a:lnTo>
                <a:lnTo>
                  <a:pt x="167081" y="178396"/>
                </a:lnTo>
                <a:lnTo>
                  <a:pt x="167246" y="178968"/>
                </a:lnTo>
                <a:lnTo>
                  <a:pt x="167297" y="179158"/>
                </a:lnTo>
                <a:lnTo>
                  <a:pt x="167741" y="179247"/>
                </a:lnTo>
                <a:lnTo>
                  <a:pt x="167995" y="179374"/>
                </a:lnTo>
                <a:lnTo>
                  <a:pt x="168490" y="179222"/>
                </a:lnTo>
                <a:lnTo>
                  <a:pt x="168935" y="178955"/>
                </a:lnTo>
                <a:close/>
              </a:path>
              <a:path w="259715" h="424814">
                <a:moveTo>
                  <a:pt x="170789" y="131508"/>
                </a:moveTo>
                <a:lnTo>
                  <a:pt x="170599" y="130175"/>
                </a:lnTo>
                <a:lnTo>
                  <a:pt x="169964" y="130175"/>
                </a:lnTo>
                <a:lnTo>
                  <a:pt x="169151" y="130721"/>
                </a:lnTo>
                <a:lnTo>
                  <a:pt x="168681" y="131089"/>
                </a:lnTo>
                <a:lnTo>
                  <a:pt x="168490" y="132080"/>
                </a:lnTo>
                <a:lnTo>
                  <a:pt x="169049" y="132181"/>
                </a:lnTo>
                <a:lnTo>
                  <a:pt x="169557" y="132143"/>
                </a:lnTo>
                <a:lnTo>
                  <a:pt x="170243" y="131940"/>
                </a:lnTo>
                <a:lnTo>
                  <a:pt x="170789" y="131508"/>
                </a:lnTo>
                <a:close/>
              </a:path>
              <a:path w="259715" h="424814">
                <a:moveTo>
                  <a:pt x="173621" y="12585"/>
                </a:moveTo>
                <a:lnTo>
                  <a:pt x="169837" y="13360"/>
                </a:lnTo>
                <a:lnTo>
                  <a:pt x="167474" y="15709"/>
                </a:lnTo>
                <a:lnTo>
                  <a:pt x="163957" y="17449"/>
                </a:lnTo>
                <a:lnTo>
                  <a:pt x="163436" y="17970"/>
                </a:lnTo>
                <a:lnTo>
                  <a:pt x="164084" y="19545"/>
                </a:lnTo>
                <a:lnTo>
                  <a:pt x="164795" y="19367"/>
                </a:lnTo>
                <a:lnTo>
                  <a:pt x="165506" y="19304"/>
                </a:lnTo>
                <a:lnTo>
                  <a:pt x="169494" y="18973"/>
                </a:lnTo>
                <a:lnTo>
                  <a:pt x="171907" y="17106"/>
                </a:lnTo>
                <a:lnTo>
                  <a:pt x="173621" y="12585"/>
                </a:lnTo>
                <a:close/>
              </a:path>
              <a:path w="259715" h="424814">
                <a:moveTo>
                  <a:pt x="174371" y="4292"/>
                </a:moveTo>
                <a:lnTo>
                  <a:pt x="172770" y="0"/>
                </a:lnTo>
                <a:lnTo>
                  <a:pt x="170446" y="1295"/>
                </a:lnTo>
                <a:lnTo>
                  <a:pt x="168706" y="800"/>
                </a:lnTo>
                <a:lnTo>
                  <a:pt x="167627" y="889"/>
                </a:lnTo>
                <a:lnTo>
                  <a:pt x="166370" y="838"/>
                </a:lnTo>
                <a:lnTo>
                  <a:pt x="162191" y="1905"/>
                </a:lnTo>
                <a:lnTo>
                  <a:pt x="160972" y="4673"/>
                </a:lnTo>
                <a:lnTo>
                  <a:pt x="162153" y="7772"/>
                </a:lnTo>
                <a:lnTo>
                  <a:pt x="163131" y="10337"/>
                </a:lnTo>
                <a:lnTo>
                  <a:pt x="165366" y="11074"/>
                </a:lnTo>
                <a:lnTo>
                  <a:pt x="169265" y="9042"/>
                </a:lnTo>
                <a:lnTo>
                  <a:pt x="170205" y="8216"/>
                </a:lnTo>
                <a:lnTo>
                  <a:pt x="172910" y="6083"/>
                </a:lnTo>
                <a:lnTo>
                  <a:pt x="174371" y="4292"/>
                </a:lnTo>
                <a:close/>
              </a:path>
              <a:path w="259715" h="424814">
                <a:moveTo>
                  <a:pt x="181813" y="3429"/>
                </a:moveTo>
                <a:lnTo>
                  <a:pt x="181711" y="2692"/>
                </a:lnTo>
                <a:lnTo>
                  <a:pt x="181063" y="2311"/>
                </a:lnTo>
                <a:lnTo>
                  <a:pt x="180213" y="1803"/>
                </a:lnTo>
                <a:lnTo>
                  <a:pt x="179451" y="2032"/>
                </a:lnTo>
                <a:lnTo>
                  <a:pt x="177673" y="4318"/>
                </a:lnTo>
                <a:lnTo>
                  <a:pt x="175882" y="5435"/>
                </a:lnTo>
                <a:lnTo>
                  <a:pt x="176288" y="8864"/>
                </a:lnTo>
                <a:lnTo>
                  <a:pt x="176466" y="10160"/>
                </a:lnTo>
                <a:lnTo>
                  <a:pt x="179451" y="10820"/>
                </a:lnTo>
                <a:lnTo>
                  <a:pt x="180276" y="9931"/>
                </a:lnTo>
                <a:lnTo>
                  <a:pt x="181165" y="7200"/>
                </a:lnTo>
                <a:lnTo>
                  <a:pt x="181470" y="5664"/>
                </a:lnTo>
                <a:lnTo>
                  <a:pt x="181787" y="4368"/>
                </a:lnTo>
                <a:lnTo>
                  <a:pt x="181813" y="3429"/>
                </a:lnTo>
                <a:close/>
              </a:path>
              <a:path w="259715" h="424814">
                <a:moveTo>
                  <a:pt x="181940" y="70243"/>
                </a:moveTo>
                <a:lnTo>
                  <a:pt x="181927" y="69164"/>
                </a:lnTo>
                <a:lnTo>
                  <a:pt x="181698" y="68478"/>
                </a:lnTo>
                <a:lnTo>
                  <a:pt x="180860" y="68491"/>
                </a:lnTo>
                <a:lnTo>
                  <a:pt x="179717" y="68503"/>
                </a:lnTo>
                <a:lnTo>
                  <a:pt x="178930" y="69151"/>
                </a:lnTo>
                <a:lnTo>
                  <a:pt x="178765" y="70332"/>
                </a:lnTo>
                <a:lnTo>
                  <a:pt x="178638" y="71323"/>
                </a:lnTo>
                <a:lnTo>
                  <a:pt x="179057" y="72047"/>
                </a:lnTo>
                <a:lnTo>
                  <a:pt x="180124" y="72034"/>
                </a:lnTo>
                <a:lnTo>
                  <a:pt x="181483" y="72034"/>
                </a:lnTo>
                <a:lnTo>
                  <a:pt x="181584" y="70840"/>
                </a:lnTo>
                <a:lnTo>
                  <a:pt x="181940" y="70243"/>
                </a:lnTo>
                <a:close/>
              </a:path>
              <a:path w="259715" h="424814">
                <a:moveTo>
                  <a:pt x="185661" y="233299"/>
                </a:moveTo>
                <a:lnTo>
                  <a:pt x="185178" y="232765"/>
                </a:lnTo>
                <a:lnTo>
                  <a:pt x="184391" y="232676"/>
                </a:lnTo>
                <a:lnTo>
                  <a:pt x="183311" y="232562"/>
                </a:lnTo>
                <a:lnTo>
                  <a:pt x="182791" y="233248"/>
                </a:lnTo>
                <a:lnTo>
                  <a:pt x="182562" y="234975"/>
                </a:lnTo>
                <a:lnTo>
                  <a:pt x="182867" y="235546"/>
                </a:lnTo>
                <a:lnTo>
                  <a:pt x="183781" y="235623"/>
                </a:lnTo>
                <a:lnTo>
                  <a:pt x="184594" y="235381"/>
                </a:lnTo>
                <a:lnTo>
                  <a:pt x="185508" y="235153"/>
                </a:lnTo>
                <a:lnTo>
                  <a:pt x="185597" y="234086"/>
                </a:lnTo>
                <a:lnTo>
                  <a:pt x="185661" y="233299"/>
                </a:lnTo>
                <a:close/>
              </a:path>
              <a:path w="259715" h="424814">
                <a:moveTo>
                  <a:pt x="198348" y="273558"/>
                </a:moveTo>
                <a:lnTo>
                  <a:pt x="198094" y="272834"/>
                </a:lnTo>
                <a:lnTo>
                  <a:pt x="196011" y="272948"/>
                </a:lnTo>
                <a:lnTo>
                  <a:pt x="195275" y="273761"/>
                </a:lnTo>
                <a:lnTo>
                  <a:pt x="195237" y="275653"/>
                </a:lnTo>
                <a:lnTo>
                  <a:pt x="196011" y="275958"/>
                </a:lnTo>
                <a:lnTo>
                  <a:pt x="196761" y="275996"/>
                </a:lnTo>
                <a:lnTo>
                  <a:pt x="197827" y="275932"/>
                </a:lnTo>
                <a:lnTo>
                  <a:pt x="198272" y="275259"/>
                </a:lnTo>
                <a:lnTo>
                  <a:pt x="198310" y="274294"/>
                </a:lnTo>
                <a:lnTo>
                  <a:pt x="198348" y="273558"/>
                </a:lnTo>
                <a:close/>
              </a:path>
              <a:path w="259715" h="424814">
                <a:moveTo>
                  <a:pt x="201650" y="279209"/>
                </a:moveTo>
                <a:lnTo>
                  <a:pt x="200926" y="278015"/>
                </a:lnTo>
                <a:lnTo>
                  <a:pt x="198285" y="277622"/>
                </a:lnTo>
                <a:lnTo>
                  <a:pt x="197840" y="278561"/>
                </a:lnTo>
                <a:lnTo>
                  <a:pt x="197523" y="280885"/>
                </a:lnTo>
                <a:lnTo>
                  <a:pt x="198031" y="281863"/>
                </a:lnTo>
                <a:lnTo>
                  <a:pt x="199580" y="282054"/>
                </a:lnTo>
                <a:lnTo>
                  <a:pt x="200482" y="282003"/>
                </a:lnTo>
                <a:lnTo>
                  <a:pt x="201447" y="281889"/>
                </a:lnTo>
                <a:lnTo>
                  <a:pt x="201536" y="280784"/>
                </a:lnTo>
                <a:lnTo>
                  <a:pt x="201650" y="279209"/>
                </a:lnTo>
                <a:close/>
              </a:path>
              <a:path w="259715" h="424814">
                <a:moveTo>
                  <a:pt x="201764" y="349542"/>
                </a:moveTo>
                <a:lnTo>
                  <a:pt x="201599" y="347103"/>
                </a:lnTo>
                <a:lnTo>
                  <a:pt x="201472" y="345198"/>
                </a:lnTo>
                <a:lnTo>
                  <a:pt x="201104" y="343077"/>
                </a:lnTo>
                <a:lnTo>
                  <a:pt x="196507" y="342290"/>
                </a:lnTo>
                <a:lnTo>
                  <a:pt x="194703" y="344754"/>
                </a:lnTo>
                <a:lnTo>
                  <a:pt x="194741" y="348259"/>
                </a:lnTo>
                <a:lnTo>
                  <a:pt x="194843" y="349656"/>
                </a:lnTo>
                <a:lnTo>
                  <a:pt x="195033" y="351447"/>
                </a:lnTo>
                <a:lnTo>
                  <a:pt x="199605" y="351726"/>
                </a:lnTo>
                <a:lnTo>
                  <a:pt x="201764" y="349542"/>
                </a:lnTo>
                <a:close/>
              </a:path>
              <a:path w="259715" h="424814">
                <a:moveTo>
                  <a:pt x="202895" y="29425"/>
                </a:moveTo>
                <a:lnTo>
                  <a:pt x="202793" y="28676"/>
                </a:lnTo>
                <a:lnTo>
                  <a:pt x="202374" y="28359"/>
                </a:lnTo>
                <a:lnTo>
                  <a:pt x="201828" y="28371"/>
                </a:lnTo>
                <a:lnTo>
                  <a:pt x="201282" y="28371"/>
                </a:lnTo>
                <a:lnTo>
                  <a:pt x="200850" y="28752"/>
                </a:lnTo>
                <a:lnTo>
                  <a:pt x="200799" y="29311"/>
                </a:lnTo>
                <a:lnTo>
                  <a:pt x="200736" y="29933"/>
                </a:lnTo>
                <a:lnTo>
                  <a:pt x="201180" y="30314"/>
                </a:lnTo>
                <a:lnTo>
                  <a:pt x="201752" y="30175"/>
                </a:lnTo>
                <a:lnTo>
                  <a:pt x="202196" y="30073"/>
                </a:lnTo>
                <a:lnTo>
                  <a:pt x="202552" y="29654"/>
                </a:lnTo>
                <a:lnTo>
                  <a:pt x="202895" y="29425"/>
                </a:lnTo>
                <a:close/>
              </a:path>
              <a:path w="259715" h="424814">
                <a:moveTo>
                  <a:pt x="211035" y="110312"/>
                </a:moveTo>
                <a:lnTo>
                  <a:pt x="210794" y="109956"/>
                </a:lnTo>
                <a:lnTo>
                  <a:pt x="210693" y="109689"/>
                </a:lnTo>
                <a:lnTo>
                  <a:pt x="210426" y="109816"/>
                </a:lnTo>
                <a:lnTo>
                  <a:pt x="210083" y="109867"/>
                </a:lnTo>
                <a:lnTo>
                  <a:pt x="209918" y="110070"/>
                </a:lnTo>
                <a:lnTo>
                  <a:pt x="209664" y="110388"/>
                </a:lnTo>
                <a:lnTo>
                  <a:pt x="209816" y="110693"/>
                </a:lnTo>
                <a:lnTo>
                  <a:pt x="210172" y="110858"/>
                </a:lnTo>
                <a:lnTo>
                  <a:pt x="210451" y="110744"/>
                </a:lnTo>
                <a:lnTo>
                  <a:pt x="210845" y="110693"/>
                </a:lnTo>
                <a:lnTo>
                  <a:pt x="210959" y="110490"/>
                </a:lnTo>
                <a:lnTo>
                  <a:pt x="211035" y="110312"/>
                </a:lnTo>
                <a:close/>
              </a:path>
              <a:path w="259715" h="424814">
                <a:moveTo>
                  <a:pt x="215315" y="76542"/>
                </a:moveTo>
                <a:lnTo>
                  <a:pt x="215290" y="75984"/>
                </a:lnTo>
                <a:lnTo>
                  <a:pt x="215036" y="75539"/>
                </a:lnTo>
                <a:lnTo>
                  <a:pt x="214464" y="75488"/>
                </a:lnTo>
                <a:lnTo>
                  <a:pt x="213677" y="75425"/>
                </a:lnTo>
                <a:lnTo>
                  <a:pt x="213233" y="75920"/>
                </a:lnTo>
                <a:lnTo>
                  <a:pt x="213106" y="77381"/>
                </a:lnTo>
                <a:lnTo>
                  <a:pt x="213309" y="78079"/>
                </a:lnTo>
                <a:lnTo>
                  <a:pt x="214185" y="77978"/>
                </a:lnTo>
                <a:lnTo>
                  <a:pt x="214909" y="77889"/>
                </a:lnTo>
                <a:lnTo>
                  <a:pt x="215252" y="77279"/>
                </a:lnTo>
                <a:lnTo>
                  <a:pt x="215315" y="76542"/>
                </a:lnTo>
                <a:close/>
              </a:path>
              <a:path w="259715" h="424814">
                <a:moveTo>
                  <a:pt x="218541" y="233032"/>
                </a:moveTo>
                <a:lnTo>
                  <a:pt x="214972" y="232270"/>
                </a:lnTo>
                <a:lnTo>
                  <a:pt x="212547" y="234772"/>
                </a:lnTo>
                <a:lnTo>
                  <a:pt x="208864" y="234899"/>
                </a:lnTo>
                <a:lnTo>
                  <a:pt x="212966" y="237007"/>
                </a:lnTo>
                <a:lnTo>
                  <a:pt x="214680" y="236613"/>
                </a:lnTo>
                <a:lnTo>
                  <a:pt x="218541" y="233032"/>
                </a:lnTo>
                <a:close/>
              </a:path>
              <a:path w="259715" h="424814">
                <a:moveTo>
                  <a:pt x="225704" y="51168"/>
                </a:moveTo>
                <a:lnTo>
                  <a:pt x="225628" y="50380"/>
                </a:lnTo>
                <a:lnTo>
                  <a:pt x="225577" y="49809"/>
                </a:lnTo>
                <a:lnTo>
                  <a:pt x="225069" y="49580"/>
                </a:lnTo>
                <a:lnTo>
                  <a:pt x="224536" y="49657"/>
                </a:lnTo>
                <a:lnTo>
                  <a:pt x="223977" y="49733"/>
                </a:lnTo>
                <a:lnTo>
                  <a:pt x="223608" y="50101"/>
                </a:lnTo>
                <a:lnTo>
                  <a:pt x="223583" y="50660"/>
                </a:lnTo>
                <a:lnTo>
                  <a:pt x="223570" y="51193"/>
                </a:lnTo>
                <a:lnTo>
                  <a:pt x="223761" y="51650"/>
                </a:lnTo>
                <a:lnTo>
                  <a:pt x="224599" y="51638"/>
                </a:lnTo>
                <a:lnTo>
                  <a:pt x="225158" y="51549"/>
                </a:lnTo>
                <a:lnTo>
                  <a:pt x="225704" y="51168"/>
                </a:lnTo>
                <a:close/>
              </a:path>
              <a:path w="259715" h="424814">
                <a:moveTo>
                  <a:pt x="229793" y="249466"/>
                </a:moveTo>
                <a:lnTo>
                  <a:pt x="229095" y="248869"/>
                </a:lnTo>
                <a:lnTo>
                  <a:pt x="228079" y="248894"/>
                </a:lnTo>
                <a:lnTo>
                  <a:pt x="226809" y="248920"/>
                </a:lnTo>
                <a:lnTo>
                  <a:pt x="226275" y="249720"/>
                </a:lnTo>
                <a:lnTo>
                  <a:pt x="226212" y="250901"/>
                </a:lnTo>
                <a:lnTo>
                  <a:pt x="226174" y="251815"/>
                </a:lnTo>
                <a:lnTo>
                  <a:pt x="226872" y="251980"/>
                </a:lnTo>
                <a:lnTo>
                  <a:pt x="227545" y="252158"/>
                </a:lnTo>
                <a:lnTo>
                  <a:pt x="228676" y="252082"/>
                </a:lnTo>
                <a:lnTo>
                  <a:pt x="229666" y="251688"/>
                </a:lnTo>
                <a:lnTo>
                  <a:pt x="229743" y="250431"/>
                </a:lnTo>
                <a:lnTo>
                  <a:pt x="229793" y="249466"/>
                </a:lnTo>
                <a:close/>
              </a:path>
              <a:path w="259715" h="424814">
                <a:moveTo>
                  <a:pt x="234937" y="176961"/>
                </a:moveTo>
                <a:lnTo>
                  <a:pt x="234505" y="176415"/>
                </a:lnTo>
                <a:lnTo>
                  <a:pt x="233680" y="176352"/>
                </a:lnTo>
                <a:lnTo>
                  <a:pt x="233095" y="176326"/>
                </a:lnTo>
                <a:lnTo>
                  <a:pt x="232689" y="176796"/>
                </a:lnTo>
                <a:lnTo>
                  <a:pt x="232638" y="177355"/>
                </a:lnTo>
                <a:lnTo>
                  <a:pt x="232587" y="177914"/>
                </a:lnTo>
                <a:lnTo>
                  <a:pt x="232968" y="178295"/>
                </a:lnTo>
                <a:lnTo>
                  <a:pt x="233502" y="178485"/>
                </a:lnTo>
                <a:lnTo>
                  <a:pt x="234086" y="178562"/>
                </a:lnTo>
                <a:lnTo>
                  <a:pt x="234569" y="178333"/>
                </a:lnTo>
                <a:lnTo>
                  <a:pt x="234708" y="177787"/>
                </a:lnTo>
                <a:lnTo>
                  <a:pt x="234937" y="176961"/>
                </a:lnTo>
                <a:close/>
              </a:path>
              <a:path w="259715" h="424814">
                <a:moveTo>
                  <a:pt x="236982" y="183959"/>
                </a:moveTo>
                <a:lnTo>
                  <a:pt x="236651" y="181864"/>
                </a:lnTo>
                <a:lnTo>
                  <a:pt x="235940" y="181622"/>
                </a:lnTo>
                <a:lnTo>
                  <a:pt x="235153" y="181838"/>
                </a:lnTo>
                <a:lnTo>
                  <a:pt x="234226" y="182105"/>
                </a:lnTo>
                <a:lnTo>
                  <a:pt x="233629" y="182778"/>
                </a:lnTo>
                <a:lnTo>
                  <a:pt x="233553" y="184531"/>
                </a:lnTo>
                <a:lnTo>
                  <a:pt x="234162" y="184899"/>
                </a:lnTo>
                <a:lnTo>
                  <a:pt x="234988" y="184848"/>
                </a:lnTo>
                <a:lnTo>
                  <a:pt x="236080" y="184531"/>
                </a:lnTo>
                <a:lnTo>
                  <a:pt x="236982" y="183959"/>
                </a:lnTo>
                <a:close/>
              </a:path>
              <a:path w="259715" h="424814">
                <a:moveTo>
                  <a:pt x="238988" y="63754"/>
                </a:moveTo>
                <a:lnTo>
                  <a:pt x="238658" y="61188"/>
                </a:lnTo>
                <a:lnTo>
                  <a:pt x="238226" y="60261"/>
                </a:lnTo>
                <a:lnTo>
                  <a:pt x="236677" y="60261"/>
                </a:lnTo>
                <a:lnTo>
                  <a:pt x="235242" y="60553"/>
                </a:lnTo>
                <a:lnTo>
                  <a:pt x="233908" y="61188"/>
                </a:lnTo>
                <a:lnTo>
                  <a:pt x="233908" y="64592"/>
                </a:lnTo>
                <a:lnTo>
                  <a:pt x="234911" y="65176"/>
                </a:lnTo>
                <a:lnTo>
                  <a:pt x="236486" y="65176"/>
                </a:lnTo>
                <a:lnTo>
                  <a:pt x="236334" y="65443"/>
                </a:lnTo>
                <a:lnTo>
                  <a:pt x="237540" y="65443"/>
                </a:lnTo>
                <a:lnTo>
                  <a:pt x="237540" y="65176"/>
                </a:lnTo>
                <a:lnTo>
                  <a:pt x="237096" y="65176"/>
                </a:lnTo>
                <a:lnTo>
                  <a:pt x="238163" y="64592"/>
                </a:lnTo>
                <a:lnTo>
                  <a:pt x="238988" y="63754"/>
                </a:lnTo>
                <a:close/>
              </a:path>
              <a:path w="259715" h="424814">
                <a:moveTo>
                  <a:pt x="242316" y="223202"/>
                </a:moveTo>
                <a:lnTo>
                  <a:pt x="242100" y="221881"/>
                </a:lnTo>
                <a:lnTo>
                  <a:pt x="241681" y="221564"/>
                </a:lnTo>
                <a:lnTo>
                  <a:pt x="241122" y="221576"/>
                </a:lnTo>
                <a:lnTo>
                  <a:pt x="240411" y="221602"/>
                </a:lnTo>
                <a:lnTo>
                  <a:pt x="239864" y="221907"/>
                </a:lnTo>
                <a:lnTo>
                  <a:pt x="239737" y="222694"/>
                </a:lnTo>
                <a:lnTo>
                  <a:pt x="239877" y="223469"/>
                </a:lnTo>
                <a:lnTo>
                  <a:pt x="240398" y="223837"/>
                </a:lnTo>
                <a:lnTo>
                  <a:pt x="241122" y="223761"/>
                </a:lnTo>
                <a:lnTo>
                  <a:pt x="241871" y="223697"/>
                </a:lnTo>
                <a:lnTo>
                  <a:pt x="242316" y="223202"/>
                </a:lnTo>
                <a:close/>
              </a:path>
              <a:path w="259715" h="424814">
                <a:moveTo>
                  <a:pt x="245478" y="208699"/>
                </a:moveTo>
                <a:lnTo>
                  <a:pt x="245033" y="207886"/>
                </a:lnTo>
                <a:lnTo>
                  <a:pt x="242963" y="208114"/>
                </a:lnTo>
                <a:lnTo>
                  <a:pt x="241947" y="208648"/>
                </a:lnTo>
                <a:lnTo>
                  <a:pt x="241592" y="210604"/>
                </a:lnTo>
                <a:lnTo>
                  <a:pt x="242112" y="211061"/>
                </a:lnTo>
                <a:lnTo>
                  <a:pt x="242925" y="211124"/>
                </a:lnTo>
                <a:lnTo>
                  <a:pt x="243954" y="211035"/>
                </a:lnTo>
                <a:lnTo>
                  <a:pt x="245084" y="211048"/>
                </a:lnTo>
                <a:lnTo>
                  <a:pt x="245313" y="209689"/>
                </a:lnTo>
                <a:lnTo>
                  <a:pt x="245478" y="208699"/>
                </a:lnTo>
                <a:close/>
              </a:path>
              <a:path w="259715" h="424814">
                <a:moveTo>
                  <a:pt x="246316" y="182537"/>
                </a:moveTo>
                <a:lnTo>
                  <a:pt x="245783" y="179971"/>
                </a:lnTo>
                <a:lnTo>
                  <a:pt x="243763" y="180505"/>
                </a:lnTo>
                <a:lnTo>
                  <a:pt x="242417" y="181533"/>
                </a:lnTo>
                <a:lnTo>
                  <a:pt x="240842" y="183629"/>
                </a:lnTo>
                <a:lnTo>
                  <a:pt x="240766" y="184556"/>
                </a:lnTo>
                <a:lnTo>
                  <a:pt x="242062" y="185813"/>
                </a:lnTo>
                <a:lnTo>
                  <a:pt x="242773" y="185750"/>
                </a:lnTo>
                <a:lnTo>
                  <a:pt x="243433" y="185496"/>
                </a:lnTo>
                <a:lnTo>
                  <a:pt x="246126" y="184505"/>
                </a:lnTo>
                <a:lnTo>
                  <a:pt x="246316" y="182537"/>
                </a:lnTo>
                <a:close/>
              </a:path>
              <a:path w="259715" h="424814">
                <a:moveTo>
                  <a:pt x="246964" y="20510"/>
                </a:moveTo>
                <a:lnTo>
                  <a:pt x="246862" y="19989"/>
                </a:lnTo>
                <a:lnTo>
                  <a:pt x="246634" y="19494"/>
                </a:lnTo>
                <a:lnTo>
                  <a:pt x="246011" y="19596"/>
                </a:lnTo>
                <a:lnTo>
                  <a:pt x="245452" y="19697"/>
                </a:lnTo>
                <a:lnTo>
                  <a:pt x="245173" y="20180"/>
                </a:lnTo>
                <a:lnTo>
                  <a:pt x="245313" y="20726"/>
                </a:lnTo>
                <a:lnTo>
                  <a:pt x="245376" y="20993"/>
                </a:lnTo>
                <a:lnTo>
                  <a:pt x="245706" y="21336"/>
                </a:lnTo>
                <a:lnTo>
                  <a:pt x="245973" y="21399"/>
                </a:lnTo>
                <a:lnTo>
                  <a:pt x="246608" y="21539"/>
                </a:lnTo>
                <a:lnTo>
                  <a:pt x="246900" y="21107"/>
                </a:lnTo>
                <a:lnTo>
                  <a:pt x="246964" y="20510"/>
                </a:lnTo>
                <a:close/>
              </a:path>
              <a:path w="259715" h="424814">
                <a:moveTo>
                  <a:pt x="251104" y="93268"/>
                </a:moveTo>
                <a:lnTo>
                  <a:pt x="250253" y="91147"/>
                </a:lnTo>
                <a:lnTo>
                  <a:pt x="250101" y="90766"/>
                </a:lnTo>
                <a:lnTo>
                  <a:pt x="249555" y="90322"/>
                </a:lnTo>
                <a:lnTo>
                  <a:pt x="246989" y="90055"/>
                </a:lnTo>
                <a:lnTo>
                  <a:pt x="244513" y="93281"/>
                </a:lnTo>
                <a:lnTo>
                  <a:pt x="245567" y="95935"/>
                </a:lnTo>
                <a:lnTo>
                  <a:pt x="246037" y="96393"/>
                </a:lnTo>
                <a:lnTo>
                  <a:pt x="247777" y="96507"/>
                </a:lnTo>
                <a:lnTo>
                  <a:pt x="248932" y="96558"/>
                </a:lnTo>
                <a:lnTo>
                  <a:pt x="251104" y="93268"/>
                </a:lnTo>
                <a:close/>
              </a:path>
              <a:path w="259715" h="424814">
                <a:moveTo>
                  <a:pt x="259092" y="235191"/>
                </a:moveTo>
                <a:lnTo>
                  <a:pt x="255549" y="233273"/>
                </a:lnTo>
                <a:lnTo>
                  <a:pt x="252247" y="233502"/>
                </a:lnTo>
                <a:lnTo>
                  <a:pt x="249859" y="235432"/>
                </a:lnTo>
                <a:lnTo>
                  <a:pt x="246976" y="237769"/>
                </a:lnTo>
                <a:lnTo>
                  <a:pt x="244043" y="240601"/>
                </a:lnTo>
                <a:lnTo>
                  <a:pt x="244436" y="246621"/>
                </a:lnTo>
                <a:lnTo>
                  <a:pt x="245211" y="247535"/>
                </a:lnTo>
                <a:lnTo>
                  <a:pt x="249974" y="247637"/>
                </a:lnTo>
                <a:lnTo>
                  <a:pt x="253606" y="245668"/>
                </a:lnTo>
                <a:lnTo>
                  <a:pt x="255282" y="239991"/>
                </a:lnTo>
                <a:lnTo>
                  <a:pt x="256476" y="237439"/>
                </a:lnTo>
                <a:lnTo>
                  <a:pt x="259092" y="235191"/>
                </a:lnTo>
                <a:close/>
              </a:path>
            </a:pathLst>
          </a:custGeom>
          <a:solidFill>
            <a:srgbClr val="2277BD"/>
          </a:solidFill>
        </p:spPr>
        <p:txBody>
          <a:bodyPr wrap="square" lIns="0" tIns="0" rIns="0" bIns="0" rtlCol="0"/>
          <a:lstStyle/>
          <a:p>
            <a:endParaRPr/>
          </a:p>
        </p:txBody>
      </p:sp>
      <p:sp>
        <p:nvSpPr>
          <p:cNvPr id="350" name="bg object 350"/>
          <p:cNvSpPr/>
          <p:nvPr/>
        </p:nvSpPr>
        <p:spPr>
          <a:xfrm>
            <a:off x="9752355" y="2010536"/>
            <a:ext cx="145415" cy="431800"/>
          </a:xfrm>
          <a:custGeom>
            <a:avLst/>
            <a:gdLst/>
            <a:ahLst/>
            <a:cxnLst/>
            <a:rect l="l" t="t" r="r" b="b"/>
            <a:pathLst>
              <a:path w="145415" h="431800">
                <a:moveTo>
                  <a:pt x="2057" y="295986"/>
                </a:moveTo>
                <a:lnTo>
                  <a:pt x="2006" y="295643"/>
                </a:lnTo>
                <a:lnTo>
                  <a:pt x="1917" y="295084"/>
                </a:lnTo>
                <a:lnTo>
                  <a:pt x="1257" y="295059"/>
                </a:lnTo>
                <a:lnTo>
                  <a:pt x="762" y="295224"/>
                </a:lnTo>
                <a:lnTo>
                  <a:pt x="228" y="295402"/>
                </a:lnTo>
                <a:lnTo>
                  <a:pt x="0" y="295821"/>
                </a:lnTo>
                <a:lnTo>
                  <a:pt x="50" y="296392"/>
                </a:lnTo>
                <a:lnTo>
                  <a:pt x="292" y="296976"/>
                </a:lnTo>
                <a:lnTo>
                  <a:pt x="800" y="297103"/>
                </a:lnTo>
                <a:lnTo>
                  <a:pt x="1244" y="296786"/>
                </a:lnTo>
                <a:lnTo>
                  <a:pt x="1600" y="296519"/>
                </a:lnTo>
                <a:lnTo>
                  <a:pt x="2057" y="295986"/>
                </a:lnTo>
                <a:close/>
              </a:path>
              <a:path w="145415" h="431800">
                <a:moveTo>
                  <a:pt x="5041" y="133515"/>
                </a:moveTo>
                <a:lnTo>
                  <a:pt x="5016" y="132397"/>
                </a:lnTo>
                <a:lnTo>
                  <a:pt x="4686" y="132029"/>
                </a:lnTo>
                <a:lnTo>
                  <a:pt x="3581" y="131864"/>
                </a:lnTo>
                <a:lnTo>
                  <a:pt x="3289" y="132245"/>
                </a:lnTo>
                <a:lnTo>
                  <a:pt x="3302" y="132803"/>
                </a:lnTo>
                <a:lnTo>
                  <a:pt x="3314" y="133311"/>
                </a:lnTo>
                <a:lnTo>
                  <a:pt x="3568" y="133680"/>
                </a:lnTo>
                <a:lnTo>
                  <a:pt x="4114" y="133794"/>
                </a:lnTo>
                <a:lnTo>
                  <a:pt x="4660" y="133769"/>
                </a:lnTo>
                <a:lnTo>
                  <a:pt x="5041" y="133515"/>
                </a:lnTo>
                <a:close/>
              </a:path>
              <a:path w="145415" h="431800">
                <a:moveTo>
                  <a:pt x="10883" y="192151"/>
                </a:moveTo>
                <a:lnTo>
                  <a:pt x="10452" y="189395"/>
                </a:lnTo>
                <a:lnTo>
                  <a:pt x="9702" y="188404"/>
                </a:lnTo>
                <a:lnTo>
                  <a:pt x="6743" y="188061"/>
                </a:lnTo>
                <a:lnTo>
                  <a:pt x="4851" y="190334"/>
                </a:lnTo>
                <a:lnTo>
                  <a:pt x="5016" y="192074"/>
                </a:lnTo>
                <a:lnTo>
                  <a:pt x="5143" y="193636"/>
                </a:lnTo>
                <a:lnTo>
                  <a:pt x="6337" y="193878"/>
                </a:lnTo>
                <a:lnTo>
                  <a:pt x="7442" y="194157"/>
                </a:lnTo>
                <a:lnTo>
                  <a:pt x="9080" y="194094"/>
                </a:lnTo>
                <a:lnTo>
                  <a:pt x="10883" y="192151"/>
                </a:lnTo>
                <a:close/>
              </a:path>
              <a:path w="145415" h="431800">
                <a:moveTo>
                  <a:pt x="15519" y="105587"/>
                </a:moveTo>
                <a:lnTo>
                  <a:pt x="13411" y="104292"/>
                </a:lnTo>
                <a:lnTo>
                  <a:pt x="12598" y="104660"/>
                </a:lnTo>
                <a:lnTo>
                  <a:pt x="12344" y="105359"/>
                </a:lnTo>
                <a:lnTo>
                  <a:pt x="11582" y="107340"/>
                </a:lnTo>
                <a:lnTo>
                  <a:pt x="12890" y="108115"/>
                </a:lnTo>
                <a:lnTo>
                  <a:pt x="14236" y="108839"/>
                </a:lnTo>
                <a:lnTo>
                  <a:pt x="14592" y="108572"/>
                </a:lnTo>
                <a:lnTo>
                  <a:pt x="14795" y="108496"/>
                </a:lnTo>
                <a:lnTo>
                  <a:pt x="14833" y="108369"/>
                </a:lnTo>
                <a:lnTo>
                  <a:pt x="15278" y="106997"/>
                </a:lnTo>
                <a:lnTo>
                  <a:pt x="15519" y="105587"/>
                </a:lnTo>
                <a:close/>
              </a:path>
              <a:path w="145415" h="431800">
                <a:moveTo>
                  <a:pt x="18821" y="9664"/>
                </a:moveTo>
                <a:lnTo>
                  <a:pt x="18783" y="8902"/>
                </a:lnTo>
                <a:lnTo>
                  <a:pt x="18351" y="8458"/>
                </a:lnTo>
                <a:lnTo>
                  <a:pt x="17068" y="8458"/>
                </a:lnTo>
                <a:lnTo>
                  <a:pt x="16662" y="8877"/>
                </a:lnTo>
                <a:lnTo>
                  <a:pt x="16598" y="10134"/>
                </a:lnTo>
                <a:lnTo>
                  <a:pt x="17094" y="10591"/>
                </a:lnTo>
                <a:lnTo>
                  <a:pt x="17818" y="10604"/>
                </a:lnTo>
                <a:lnTo>
                  <a:pt x="18364" y="10604"/>
                </a:lnTo>
                <a:lnTo>
                  <a:pt x="18681" y="10185"/>
                </a:lnTo>
                <a:lnTo>
                  <a:pt x="18821" y="9664"/>
                </a:lnTo>
                <a:close/>
              </a:path>
              <a:path w="145415" h="431800">
                <a:moveTo>
                  <a:pt x="19862" y="77990"/>
                </a:moveTo>
                <a:lnTo>
                  <a:pt x="18249" y="77419"/>
                </a:lnTo>
                <a:lnTo>
                  <a:pt x="17373" y="76885"/>
                </a:lnTo>
                <a:lnTo>
                  <a:pt x="16776" y="77851"/>
                </a:lnTo>
                <a:lnTo>
                  <a:pt x="15824" y="78778"/>
                </a:lnTo>
                <a:lnTo>
                  <a:pt x="15659" y="80429"/>
                </a:lnTo>
                <a:lnTo>
                  <a:pt x="16878" y="81191"/>
                </a:lnTo>
                <a:lnTo>
                  <a:pt x="18059" y="82473"/>
                </a:lnTo>
                <a:lnTo>
                  <a:pt x="18351" y="81876"/>
                </a:lnTo>
                <a:lnTo>
                  <a:pt x="18910" y="80886"/>
                </a:lnTo>
                <a:lnTo>
                  <a:pt x="19227" y="80860"/>
                </a:lnTo>
                <a:lnTo>
                  <a:pt x="19545" y="80619"/>
                </a:lnTo>
                <a:lnTo>
                  <a:pt x="19659" y="80289"/>
                </a:lnTo>
                <a:lnTo>
                  <a:pt x="19519" y="80137"/>
                </a:lnTo>
                <a:lnTo>
                  <a:pt x="19392" y="79971"/>
                </a:lnTo>
                <a:lnTo>
                  <a:pt x="19646" y="79451"/>
                </a:lnTo>
                <a:lnTo>
                  <a:pt x="19824" y="78968"/>
                </a:lnTo>
                <a:lnTo>
                  <a:pt x="19837" y="78498"/>
                </a:lnTo>
                <a:lnTo>
                  <a:pt x="19862" y="77990"/>
                </a:lnTo>
                <a:close/>
              </a:path>
              <a:path w="145415" h="431800">
                <a:moveTo>
                  <a:pt x="21539" y="155511"/>
                </a:moveTo>
                <a:lnTo>
                  <a:pt x="18415" y="147662"/>
                </a:lnTo>
                <a:lnTo>
                  <a:pt x="16510" y="147307"/>
                </a:lnTo>
                <a:lnTo>
                  <a:pt x="10477" y="153428"/>
                </a:lnTo>
                <a:lnTo>
                  <a:pt x="12458" y="157073"/>
                </a:lnTo>
                <a:lnTo>
                  <a:pt x="13081" y="158178"/>
                </a:lnTo>
                <a:lnTo>
                  <a:pt x="16014" y="157454"/>
                </a:lnTo>
                <a:lnTo>
                  <a:pt x="16116" y="158102"/>
                </a:lnTo>
                <a:lnTo>
                  <a:pt x="16624" y="158445"/>
                </a:lnTo>
                <a:lnTo>
                  <a:pt x="17348" y="158572"/>
                </a:lnTo>
                <a:lnTo>
                  <a:pt x="18389" y="158584"/>
                </a:lnTo>
                <a:lnTo>
                  <a:pt x="19024" y="158076"/>
                </a:lnTo>
                <a:lnTo>
                  <a:pt x="19189" y="156870"/>
                </a:lnTo>
                <a:lnTo>
                  <a:pt x="19177" y="156641"/>
                </a:lnTo>
                <a:lnTo>
                  <a:pt x="19138" y="156425"/>
                </a:lnTo>
                <a:lnTo>
                  <a:pt x="21539" y="155511"/>
                </a:lnTo>
                <a:close/>
              </a:path>
              <a:path w="145415" h="431800">
                <a:moveTo>
                  <a:pt x="22529" y="430911"/>
                </a:moveTo>
                <a:lnTo>
                  <a:pt x="22491" y="430123"/>
                </a:lnTo>
                <a:lnTo>
                  <a:pt x="22326" y="429120"/>
                </a:lnTo>
                <a:lnTo>
                  <a:pt x="21691" y="428561"/>
                </a:lnTo>
                <a:lnTo>
                  <a:pt x="19939" y="428625"/>
                </a:lnTo>
                <a:lnTo>
                  <a:pt x="19418" y="429196"/>
                </a:lnTo>
                <a:lnTo>
                  <a:pt x="19545" y="429983"/>
                </a:lnTo>
                <a:lnTo>
                  <a:pt x="19697" y="430949"/>
                </a:lnTo>
                <a:lnTo>
                  <a:pt x="20459" y="431482"/>
                </a:lnTo>
                <a:lnTo>
                  <a:pt x="22250" y="431558"/>
                </a:lnTo>
                <a:lnTo>
                  <a:pt x="22529" y="430911"/>
                </a:lnTo>
                <a:close/>
              </a:path>
              <a:path w="145415" h="431800">
                <a:moveTo>
                  <a:pt x="27368" y="332778"/>
                </a:moveTo>
                <a:lnTo>
                  <a:pt x="27101" y="331724"/>
                </a:lnTo>
                <a:lnTo>
                  <a:pt x="25755" y="331647"/>
                </a:lnTo>
                <a:lnTo>
                  <a:pt x="24942" y="331597"/>
                </a:lnTo>
                <a:lnTo>
                  <a:pt x="24650" y="332359"/>
                </a:lnTo>
                <a:lnTo>
                  <a:pt x="24498" y="333108"/>
                </a:lnTo>
                <a:lnTo>
                  <a:pt x="24523" y="334022"/>
                </a:lnTo>
                <a:lnTo>
                  <a:pt x="24828" y="334860"/>
                </a:lnTo>
                <a:lnTo>
                  <a:pt x="26606" y="335153"/>
                </a:lnTo>
                <a:lnTo>
                  <a:pt x="27228" y="334708"/>
                </a:lnTo>
                <a:lnTo>
                  <a:pt x="27292" y="333895"/>
                </a:lnTo>
                <a:lnTo>
                  <a:pt x="27368" y="332778"/>
                </a:lnTo>
                <a:close/>
              </a:path>
              <a:path w="145415" h="431800">
                <a:moveTo>
                  <a:pt x="28117" y="311391"/>
                </a:moveTo>
                <a:lnTo>
                  <a:pt x="27698" y="310324"/>
                </a:lnTo>
                <a:lnTo>
                  <a:pt x="26504" y="309918"/>
                </a:lnTo>
                <a:lnTo>
                  <a:pt x="24485" y="310286"/>
                </a:lnTo>
                <a:lnTo>
                  <a:pt x="23698" y="311531"/>
                </a:lnTo>
                <a:lnTo>
                  <a:pt x="23571" y="313194"/>
                </a:lnTo>
                <a:lnTo>
                  <a:pt x="23456" y="314629"/>
                </a:lnTo>
                <a:lnTo>
                  <a:pt x="24257" y="315531"/>
                </a:lnTo>
                <a:lnTo>
                  <a:pt x="27393" y="315391"/>
                </a:lnTo>
                <a:lnTo>
                  <a:pt x="28028" y="314172"/>
                </a:lnTo>
                <a:lnTo>
                  <a:pt x="28117" y="311391"/>
                </a:lnTo>
                <a:close/>
              </a:path>
              <a:path w="145415" h="431800">
                <a:moveTo>
                  <a:pt x="28879" y="161175"/>
                </a:moveTo>
                <a:lnTo>
                  <a:pt x="28384" y="156629"/>
                </a:lnTo>
                <a:lnTo>
                  <a:pt x="26352" y="154978"/>
                </a:lnTo>
                <a:lnTo>
                  <a:pt x="22161" y="155397"/>
                </a:lnTo>
                <a:lnTo>
                  <a:pt x="20523" y="157327"/>
                </a:lnTo>
                <a:lnTo>
                  <a:pt x="20713" y="161925"/>
                </a:lnTo>
                <a:lnTo>
                  <a:pt x="22263" y="163347"/>
                </a:lnTo>
                <a:lnTo>
                  <a:pt x="24663" y="163207"/>
                </a:lnTo>
                <a:lnTo>
                  <a:pt x="27203" y="163068"/>
                </a:lnTo>
                <a:lnTo>
                  <a:pt x="28879" y="161175"/>
                </a:lnTo>
                <a:close/>
              </a:path>
              <a:path w="145415" h="431800">
                <a:moveTo>
                  <a:pt x="33947" y="3924"/>
                </a:moveTo>
                <a:lnTo>
                  <a:pt x="33909" y="2387"/>
                </a:lnTo>
                <a:lnTo>
                  <a:pt x="33896" y="1358"/>
                </a:lnTo>
                <a:lnTo>
                  <a:pt x="33616" y="0"/>
                </a:lnTo>
                <a:lnTo>
                  <a:pt x="32321" y="228"/>
                </a:lnTo>
                <a:lnTo>
                  <a:pt x="30772" y="508"/>
                </a:lnTo>
                <a:lnTo>
                  <a:pt x="30416" y="2146"/>
                </a:lnTo>
                <a:lnTo>
                  <a:pt x="29946" y="4483"/>
                </a:lnTo>
                <a:lnTo>
                  <a:pt x="30772" y="4991"/>
                </a:lnTo>
                <a:lnTo>
                  <a:pt x="31584" y="5359"/>
                </a:lnTo>
                <a:lnTo>
                  <a:pt x="33350" y="5092"/>
                </a:lnTo>
                <a:lnTo>
                  <a:pt x="33947" y="3924"/>
                </a:lnTo>
                <a:close/>
              </a:path>
              <a:path w="145415" h="431800">
                <a:moveTo>
                  <a:pt x="34556" y="28092"/>
                </a:moveTo>
                <a:lnTo>
                  <a:pt x="29883" y="16637"/>
                </a:lnTo>
                <a:lnTo>
                  <a:pt x="26758" y="16725"/>
                </a:lnTo>
                <a:lnTo>
                  <a:pt x="25654" y="18554"/>
                </a:lnTo>
                <a:lnTo>
                  <a:pt x="25260" y="21018"/>
                </a:lnTo>
                <a:lnTo>
                  <a:pt x="24257" y="21399"/>
                </a:lnTo>
                <a:lnTo>
                  <a:pt x="23787" y="22313"/>
                </a:lnTo>
                <a:lnTo>
                  <a:pt x="23850" y="24688"/>
                </a:lnTo>
                <a:lnTo>
                  <a:pt x="24460" y="25654"/>
                </a:lnTo>
                <a:lnTo>
                  <a:pt x="25628" y="25679"/>
                </a:lnTo>
                <a:lnTo>
                  <a:pt x="26911" y="25704"/>
                </a:lnTo>
                <a:lnTo>
                  <a:pt x="27292" y="24942"/>
                </a:lnTo>
                <a:lnTo>
                  <a:pt x="27508" y="24155"/>
                </a:lnTo>
                <a:lnTo>
                  <a:pt x="33299" y="28714"/>
                </a:lnTo>
                <a:lnTo>
                  <a:pt x="34556" y="28092"/>
                </a:lnTo>
                <a:close/>
              </a:path>
              <a:path w="145415" h="431800">
                <a:moveTo>
                  <a:pt x="35648" y="313918"/>
                </a:moveTo>
                <a:lnTo>
                  <a:pt x="33566" y="312661"/>
                </a:lnTo>
                <a:lnTo>
                  <a:pt x="32054" y="311785"/>
                </a:lnTo>
                <a:lnTo>
                  <a:pt x="30492" y="311226"/>
                </a:lnTo>
                <a:lnTo>
                  <a:pt x="28994" y="310578"/>
                </a:lnTo>
                <a:lnTo>
                  <a:pt x="28613" y="313918"/>
                </a:lnTo>
                <a:lnTo>
                  <a:pt x="35648" y="313918"/>
                </a:lnTo>
                <a:close/>
              </a:path>
              <a:path w="145415" h="431800">
                <a:moveTo>
                  <a:pt x="35852" y="380987"/>
                </a:moveTo>
                <a:lnTo>
                  <a:pt x="35483" y="380619"/>
                </a:lnTo>
                <a:lnTo>
                  <a:pt x="34886" y="380758"/>
                </a:lnTo>
                <a:lnTo>
                  <a:pt x="34658" y="380809"/>
                </a:lnTo>
                <a:lnTo>
                  <a:pt x="34366" y="381241"/>
                </a:lnTo>
                <a:lnTo>
                  <a:pt x="34391" y="381723"/>
                </a:lnTo>
                <a:lnTo>
                  <a:pt x="34785" y="381914"/>
                </a:lnTo>
                <a:lnTo>
                  <a:pt x="35013" y="382130"/>
                </a:lnTo>
                <a:lnTo>
                  <a:pt x="35267" y="381952"/>
                </a:lnTo>
                <a:lnTo>
                  <a:pt x="35687" y="381812"/>
                </a:lnTo>
                <a:lnTo>
                  <a:pt x="35737" y="381584"/>
                </a:lnTo>
                <a:lnTo>
                  <a:pt x="35852" y="380987"/>
                </a:lnTo>
                <a:close/>
              </a:path>
              <a:path w="145415" h="431800">
                <a:moveTo>
                  <a:pt x="36131" y="314045"/>
                </a:moveTo>
                <a:lnTo>
                  <a:pt x="36080" y="313918"/>
                </a:lnTo>
                <a:lnTo>
                  <a:pt x="35648" y="313918"/>
                </a:lnTo>
                <a:lnTo>
                  <a:pt x="35864" y="314045"/>
                </a:lnTo>
                <a:lnTo>
                  <a:pt x="36131" y="314045"/>
                </a:lnTo>
                <a:close/>
              </a:path>
              <a:path w="145415" h="431800">
                <a:moveTo>
                  <a:pt x="41135" y="374573"/>
                </a:moveTo>
                <a:lnTo>
                  <a:pt x="40906" y="373214"/>
                </a:lnTo>
                <a:lnTo>
                  <a:pt x="39979" y="372719"/>
                </a:lnTo>
                <a:lnTo>
                  <a:pt x="38849" y="372833"/>
                </a:lnTo>
                <a:lnTo>
                  <a:pt x="37744" y="372948"/>
                </a:lnTo>
                <a:lnTo>
                  <a:pt x="36728" y="373570"/>
                </a:lnTo>
                <a:lnTo>
                  <a:pt x="36893" y="374865"/>
                </a:lnTo>
                <a:lnTo>
                  <a:pt x="37033" y="376072"/>
                </a:lnTo>
                <a:lnTo>
                  <a:pt x="37998" y="376669"/>
                </a:lnTo>
                <a:lnTo>
                  <a:pt x="40386" y="376516"/>
                </a:lnTo>
                <a:lnTo>
                  <a:pt x="41008" y="375716"/>
                </a:lnTo>
                <a:lnTo>
                  <a:pt x="41135" y="374573"/>
                </a:lnTo>
                <a:close/>
              </a:path>
              <a:path w="145415" h="431800">
                <a:moveTo>
                  <a:pt x="41770" y="419836"/>
                </a:moveTo>
                <a:lnTo>
                  <a:pt x="40982" y="419544"/>
                </a:lnTo>
                <a:lnTo>
                  <a:pt x="40271" y="419519"/>
                </a:lnTo>
                <a:lnTo>
                  <a:pt x="39192" y="419481"/>
                </a:lnTo>
                <a:lnTo>
                  <a:pt x="38138" y="419696"/>
                </a:lnTo>
                <a:lnTo>
                  <a:pt x="37909" y="421868"/>
                </a:lnTo>
                <a:lnTo>
                  <a:pt x="38684" y="422071"/>
                </a:lnTo>
                <a:lnTo>
                  <a:pt x="39382" y="422198"/>
                </a:lnTo>
                <a:lnTo>
                  <a:pt x="40500" y="422224"/>
                </a:lnTo>
                <a:lnTo>
                  <a:pt x="41503" y="421906"/>
                </a:lnTo>
                <a:lnTo>
                  <a:pt x="41656" y="420662"/>
                </a:lnTo>
                <a:lnTo>
                  <a:pt x="41770" y="419836"/>
                </a:lnTo>
                <a:close/>
              </a:path>
              <a:path w="145415" h="431800">
                <a:moveTo>
                  <a:pt x="42443" y="308343"/>
                </a:moveTo>
                <a:lnTo>
                  <a:pt x="39509" y="308825"/>
                </a:lnTo>
                <a:lnTo>
                  <a:pt x="38277" y="309803"/>
                </a:lnTo>
                <a:lnTo>
                  <a:pt x="35839" y="311492"/>
                </a:lnTo>
                <a:lnTo>
                  <a:pt x="35737" y="311988"/>
                </a:lnTo>
                <a:lnTo>
                  <a:pt x="35623" y="312661"/>
                </a:lnTo>
                <a:lnTo>
                  <a:pt x="36080" y="313918"/>
                </a:lnTo>
                <a:lnTo>
                  <a:pt x="41224" y="313918"/>
                </a:lnTo>
                <a:lnTo>
                  <a:pt x="41694" y="311988"/>
                </a:lnTo>
                <a:lnTo>
                  <a:pt x="41071" y="310578"/>
                </a:lnTo>
                <a:lnTo>
                  <a:pt x="40995" y="310388"/>
                </a:lnTo>
                <a:lnTo>
                  <a:pt x="42443" y="308343"/>
                </a:lnTo>
                <a:close/>
              </a:path>
              <a:path w="145415" h="431800">
                <a:moveTo>
                  <a:pt x="46418" y="348081"/>
                </a:moveTo>
                <a:lnTo>
                  <a:pt x="45910" y="347599"/>
                </a:lnTo>
                <a:lnTo>
                  <a:pt x="45339" y="347776"/>
                </a:lnTo>
                <a:lnTo>
                  <a:pt x="44932" y="347916"/>
                </a:lnTo>
                <a:lnTo>
                  <a:pt x="44500" y="348437"/>
                </a:lnTo>
                <a:lnTo>
                  <a:pt x="44373" y="348869"/>
                </a:lnTo>
                <a:lnTo>
                  <a:pt x="44208" y="349465"/>
                </a:lnTo>
                <a:lnTo>
                  <a:pt x="44627" y="349821"/>
                </a:lnTo>
                <a:lnTo>
                  <a:pt x="45427" y="349770"/>
                </a:lnTo>
                <a:lnTo>
                  <a:pt x="45681" y="349465"/>
                </a:lnTo>
                <a:lnTo>
                  <a:pt x="46177" y="349110"/>
                </a:lnTo>
                <a:lnTo>
                  <a:pt x="46278" y="348665"/>
                </a:lnTo>
                <a:lnTo>
                  <a:pt x="46418" y="348081"/>
                </a:lnTo>
                <a:close/>
              </a:path>
              <a:path w="145415" h="431800">
                <a:moveTo>
                  <a:pt x="47409" y="322770"/>
                </a:moveTo>
                <a:lnTo>
                  <a:pt x="42252" y="320344"/>
                </a:lnTo>
                <a:lnTo>
                  <a:pt x="41948" y="320344"/>
                </a:lnTo>
                <a:lnTo>
                  <a:pt x="42951" y="318503"/>
                </a:lnTo>
                <a:lnTo>
                  <a:pt x="41173" y="317398"/>
                </a:lnTo>
                <a:lnTo>
                  <a:pt x="38061" y="315417"/>
                </a:lnTo>
                <a:lnTo>
                  <a:pt x="39712" y="315417"/>
                </a:lnTo>
                <a:lnTo>
                  <a:pt x="41046" y="314655"/>
                </a:lnTo>
                <a:lnTo>
                  <a:pt x="41135" y="314274"/>
                </a:lnTo>
                <a:lnTo>
                  <a:pt x="41186" y="314045"/>
                </a:lnTo>
                <a:lnTo>
                  <a:pt x="36131" y="314045"/>
                </a:lnTo>
                <a:lnTo>
                  <a:pt x="36245" y="314274"/>
                </a:lnTo>
                <a:lnTo>
                  <a:pt x="35864" y="314045"/>
                </a:lnTo>
                <a:lnTo>
                  <a:pt x="28600" y="314045"/>
                </a:lnTo>
                <a:lnTo>
                  <a:pt x="28524" y="314655"/>
                </a:lnTo>
                <a:lnTo>
                  <a:pt x="28422" y="315607"/>
                </a:lnTo>
                <a:lnTo>
                  <a:pt x="29121" y="320344"/>
                </a:lnTo>
                <a:lnTo>
                  <a:pt x="32524" y="324408"/>
                </a:lnTo>
                <a:lnTo>
                  <a:pt x="36995" y="322770"/>
                </a:lnTo>
                <a:lnTo>
                  <a:pt x="37287" y="322770"/>
                </a:lnTo>
                <a:lnTo>
                  <a:pt x="44107" y="326326"/>
                </a:lnTo>
                <a:lnTo>
                  <a:pt x="47409" y="322770"/>
                </a:lnTo>
                <a:close/>
              </a:path>
              <a:path w="145415" h="431800">
                <a:moveTo>
                  <a:pt x="144868" y="109308"/>
                </a:moveTo>
                <a:lnTo>
                  <a:pt x="140893" y="104990"/>
                </a:lnTo>
                <a:lnTo>
                  <a:pt x="141389" y="102158"/>
                </a:lnTo>
                <a:lnTo>
                  <a:pt x="137058" y="102920"/>
                </a:lnTo>
                <a:lnTo>
                  <a:pt x="136842" y="105168"/>
                </a:lnTo>
                <a:lnTo>
                  <a:pt x="135978" y="108318"/>
                </a:lnTo>
                <a:lnTo>
                  <a:pt x="135826" y="109905"/>
                </a:lnTo>
                <a:lnTo>
                  <a:pt x="135559" y="111442"/>
                </a:lnTo>
                <a:lnTo>
                  <a:pt x="135585" y="113258"/>
                </a:lnTo>
                <a:lnTo>
                  <a:pt x="135890" y="114960"/>
                </a:lnTo>
                <a:lnTo>
                  <a:pt x="138976" y="118097"/>
                </a:lnTo>
                <a:lnTo>
                  <a:pt x="141046" y="117868"/>
                </a:lnTo>
                <a:lnTo>
                  <a:pt x="142341" y="115760"/>
                </a:lnTo>
                <a:lnTo>
                  <a:pt x="144348" y="112471"/>
                </a:lnTo>
                <a:lnTo>
                  <a:pt x="144868" y="109308"/>
                </a:lnTo>
                <a:close/>
              </a:path>
            </a:pathLst>
          </a:custGeom>
          <a:solidFill>
            <a:srgbClr val="2277BD"/>
          </a:solidFill>
        </p:spPr>
        <p:txBody>
          <a:bodyPr wrap="square" lIns="0" tIns="0" rIns="0" bIns="0" rtlCol="0"/>
          <a:lstStyle/>
          <a:p>
            <a:endParaRPr/>
          </a:p>
        </p:txBody>
      </p:sp>
      <p:sp>
        <p:nvSpPr>
          <p:cNvPr id="351" name="bg object 351"/>
          <p:cNvSpPr/>
          <p:nvPr/>
        </p:nvSpPr>
        <p:spPr>
          <a:xfrm>
            <a:off x="9982709" y="1093387"/>
            <a:ext cx="467995" cy="65405"/>
          </a:xfrm>
          <a:custGeom>
            <a:avLst/>
            <a:gdLst/>
            <a:ahLst/>
            <a:cxnLst/>
            <a:rect l="l" t="t" r="r" b="b"/>
            <a:pathLst>
              <a:path w="467995" h="65405">
                <a:moveTo>
                  <a:pt x="461378" y="0"/>
                </a:moveTo>
                <a:lnTo>
                  <a:pt x="6045" y="0"/>
                </a:lnTo>
                <a:lnTo>
                  <a:pt x="0" y="6045"/>
                </a:lnTo>
                <a:lnTo>
                  <a:pt x="0" y="58813"/>
                </a:lnTo>
                <a:lnTo>
                  <a:pt x="6045" y="64858"/>
                </a:lnTo>
                <a:lnTo>
                  <a:pt x="453923" y="64858"/>
                </a:lnTo>
                <a:lnTo>
                  <a:pt x="461378" y="64858"/>
                </a:lnTo>
                <a:lnTo>
                  <a:pt x="467423" y="58813"/>
                </a:lnTo>
                <a:lnTo>
                  <a:pt x="467423" y="6045"/>
                </a:lnTo>
                <a:lnTo>
                  <a:pt x="461378" y="0"/>
                </a:lnTo>
                <a:close/>
              </a:path>
            </a:pathLst>
          </a:custGeom>
          <a:solidFill>
            <a:srgbClr val="B5B7B7"/>
          </a:solidFill>
        </p:spPr>
        <p:txBody>
          <a:bodyPr wrap="square" lIns="0" tIns="0" rIns="0" bIns="0" rtlCol="0"/>
          <a:lstStyle/>
          <a:p>
            <a:endParaRPr/>
          </a:p>
        </p:txBody>
      </p:sp>
      <p:sp>
        <p:nvSpPr>
          <p:cNvPr id="352" name="bg object 352"/>
          <p:cNvSpPr/>
          <p:nvPr/>
        </p:nvSpPr>
        <p:spPr>
          <a:xfrm>
            <a:off x="10587329" y="3449281"/>
            <a:ext cx="264160" cy="427355"/>
          </a:xfrm>
          <a:custGeom>
            <a:avLst/>
            <a:gdLst/>
            <a:ahLst/>
            <a:cxnLst/>
            <a:rect l="l" t="t" r="r" b="b"/>
            <a:pathLst>
              <a:path w="264159" h="427354">
                <a:moveTo>
                  <a:pt x="8775" y="60706"/>
                </a:moveTo>
                <a:lnTo>
                  <a:pt x="6273" y="58089"/>
                </a:lnTo>
                <a:lnTo>
                  <a:pt x="3009" y="59397"/>
                </a:lnTo>
                <a:lnTo>
                  <a:pt x="2311" y="61010"/>
                </a:lnTo>
                <a:lnTo>
                  <a:pt x="4165" y="64135"/>
                </a:lnTo>
                <a:lnTo>
                  <a:pt x="8775" y="60706"/>
                </a:lnTo>
                <a:close/>
              </a:path>
              <a:path w="264159" h="427354">
                <a:moveTo>
                  <a:pt x="9486" y="131165"/>
                </a:moveTo>
                <a:lnTo>
                  <a:pt x="7721" y="126136"/>
                </a:lnTo>
                <a:lnTo>
                  <a:pt x="1701" y="128143"/>
                </a:lnTo>
                <a:lnTo>
                  <a:pt x="0" y="131127"/>
                </a:lnTo>
                <a:lnTo>
                  <a:pt x="863" y="135369"/>
                </a:lnTo>
                <a:lnTo>
                  <a:pt x="7467" y="133756"/>
                </a:lnTo>
                <a:lnTo>
                  <a:pt x="9486" y="131165"/>
                </a:lnTo>
                <a:close/>
              </a:path>
              <a:path w="264159" h="427354">
                <a:moveTo>
                  <a:pt x="10858" y="82334"/>
                </a:moveTo>
                <a:lnTo>
                  <a:pt x="10337" y="82054"/>
                </a:lnTo>
                <a:lnTo>
                  <a:pt x="9829" y="81762"/>
                </a:lnTo>
                <a:lnTo>
                  <a:pt x="9321" y="81483"/>
                </a:lnTo>
                <a:lnTo>
                  <a:pt x="8534" y="82257"/>
                </a:lnTo>
                <a:lnTo>
                  <a:pt x="7696" y="83007"/>
                </a:lnTo>
                <a:lnTo>
                  <a:pt x="7035" y="83832"/>
                </a:lnTo>
                <a:lnTo>
                  <a:pt x="8077" y="84505"/>
                </a:lnTo>
                <a:lnTo>
                  <a:pt x="8648" y="84861"/>
                </a:lnTo>
                <a:lnTo>
                  <a:pt x="9372" y="84010"/>
                </a:lnTo>
                <a:lnTo>
                  <a:pt x="10121" y="83172"/>
                </a:lnTo>
                <a:lnTo>
                  <a:pt x="10858" y="82334"/>
                </a:lnTo>
                <a:close/>
              </a:path>
              <a:path w="264159" h="427354">
                <a:moveTo>
                  <a:pt x="15049" y="160121"/>
                </a:moveTo>
                <a:lnTo>
                  <a:pt x="14592" y="159562"/>
                </a:lnTo>
                <a:lnTo>
                  <a:pt x="14376" y="159283"/>
                </a:lnTo>
                <a:lnTo>
                  <a:pt x="10985" y="160528"/>
                </a:lnTo>
                <a:lnTo>
                  <a:pt x="11747" y="161442"/>
                </a:lnTo>
                <a:lnTo>
                  <a:pt x="12141" y="161899"/>
                </a:lnTo>
                <a:lnTo>
                  <a:pt x="15049" y="160121"/>
                </a:lnTo>
                <a:close/>
              </a:path>
              <a:path w="264159" h="427354">
                <a:moveTo>
                  <a:pt x="15290" y="165125"/>
                </a:moveTo>
                <a:lnTo>
                  <a:pt x="9474" y="164223"/>
                </a:lnTo>
                <a:lnTo>
                  <a:pt x="8178" y="165036"/>
                </a:lnTo>
                <a:lnTo>
                  <a:pt x="5588" y="170929"/>
                </a:lnTo>
                <a:lnTo>
                  <a:pt x="15290" y="165125"/>
                </a:lnTo>
                <a:close/>
              </a:path>
              <a:path w="264159" h="427354">
                <a:moveTo>
                  <a:pt x="16129" y="112661"/>
                </a:moveTo>
                <a:lnTo>
                  <a:pt x="11137" y="109042"/>
                </a:lnTo>
                <a:lnTo>
                  <a:pt x="6667" y="115277"/>
                </a:lnTo>
                <a:lnTo>
                  <a:pt x="16129" y="112661"/>
                </a:lnTo>
                <a:close/>
              </a:path>
              <a:path w="264159" h="427354">
                <a:moveTo>
                  <a:pt x="17576" y="2565"/>
                </a:moveTo>
                <a:lnTo>
                  <a:pt x="16535" y="1854"/>
                </a:lnTo>
                <a:lnTo>
                  <a:pt x="15100" y="2616"/>
                </a:lnTo>
                <a:lnTo>
                  <a:pt x="13868" y="3403"/>
                </a:lnTo>
                <a:lnTo>
                  <a:pt x="12611" y="4152"/>
                </a:lnTo>
                <a:lnTo>
                  <a:pt x="14820" y="5664"/>
                </a:lnTo>
                <a:lnTo>
                  <a:pt x="15748" y="4648"/>
                </a:lnTo>
                <a:lnTo>
                  <a:pt x="16687" y="3657"/>
                </a:lnTo>
                <a:lnTo>
                  <a:pt x="17576" y="2565"/>
                </a:lnTo>
                <a:close/>
              </a:path>
              <a:path w="264159" h="427354">
                <a:moveTo>
                  <a:pt x="19773" y="50533"/>
                </a:moveTo>
                <a:lnTo>
                  <a:pt x="18135" y="48399"/>
                </a:lnTo>
                <a:lnTo>
                  <a:pt x="17018" y="46278"/>
                </a:lnTo>
                <a:lnTo>
                  <a:pt x="16471" y="46355"/>
                </a:lnTo>
                <a:lnTo>
                  <a:pt x="14008" y="46723"/>
                </a:lnTo>
                <a:lnTo>
                  <a:pt x="11709" y="47713"/>
                </a:lnTo>
                <a:lnTo>
                  <a:pt x="9359" y="48475"/>
                </a:lnTo>
                <a:lnTo>
                  <a:pt x="9906" y="49771"/>
                </a:lnTo>
                <a:lnTo>
                  <a:pt x="19773" y="50533"/>
                </a:lnTo>
                <a:close/>
              </a:path>
              <a:path w="264159" h="427354">
                <a:moveTo>
                  <a:pt x="23507" y="120764"/>
                </a:moveTo>
                <a:lnTo>
                  <a:pt x="16154" y="116230"/>
                </a:lnTo>
                <a:lnTo>
                  <a:pt x="18161" y="122402"/>
                </a:lnTo>
                <a:lnTo>
                  <a:pt x="23507" y="120764"/>
                </a:lnTo>
                <a:close/>
              </a:path>
              <a:path w="264159" h="427354">
                <a:moveTo>
                  <a:pt x="24587" y="85826"/>
                </a:moveTo>
                <a:lnTo>
                  <a:pt x="17018" y="83731"/>
                </a:lnTo>
                <a:lnTo>
                  <a:pt x="15176" y="90792"/>
                </a:lnTo>
                <a:lnTo>
                  <a:pt x="16687" y="91567"/>
                </a:lnTo>
                <a:lnTo>
                  <a:pt x="24587" y="85826"/>
                </a:lnTo>
                <a:close/>
              </a:path>
              <a:path w="264159" h="427354">
                <a:moveTo>
                  <a:pt x="32423" y="149174"/>
                </a:moveTo>
                <a:lnTo>
                  <a:pt x="24587" y="147104"/>
                </a:lnTo>
                <a:lnTo>
                  <a:pt x="24117" y="151980"/>
                </a:lnTo>
                <a:lnTo>
                  <a:pt x="27470" y="152679"/>
                </a:lnTo>
                <a:lnTo>
                  <a:pt x="30022" y="152082"/>
                </a:lnTo>
                <a:lnTo>
                  <a:pt x="32423" y="149174"/>
                </a:lnTo>
                <a:close/>
              </a:path>
              <a:path w="264159" h="427354">
                <a:moveTo>
                  <a:pt x="35725" y="206997"/>
                </a:moveTo>
                <a:lnTo>
                  <a:pt x="34442" y="204647"/>
                </a:lnTo>
                <a:lnTo>
                  <a:pt x="33578" y="203073"/>
                </a:lnTo>
                <a:lnTo>
                  <a:pt x="31229" y="201498"/>
                </a:lnTo>
                <a:lnTo>
                  <a:pt x="26085" y="200139"/>
                </a:lnTo>
                <a:lnTo>
                  <a:pt x="23406" y="201295"/>
                </a:lnTo>
                <a:lnTo>
                  <a:pt x="19329" y="209562"/>
                </a:lnTo>
                <a:lnTo>
                  <a:pt x="12738" y="208280"/>
                </a:lnTo>
                <a:lnTo>
                  <a:pt x="16281" y="214566"/>
                </a:lnTo>
                <a:lnTo>
                  <a:pt x="21399" y="212458"/>
                </a:lnTo>
                <a:lnTo>
                  <a:pt x="25793" y="210502"/>
                </a:lnTo>
                <a:lnTo>
                  <a:pt x="32854" y="207899"/>
                </a:lnTo>
                <a:lnTo>
                  <a:pt x="35725" y="206997"/>
                </a:lnTo>
                <a:close/>
              </a:path>
              <a:path w="264159" h="427354">
                <a:moveTo>
                  <a:pt x="42291" y="234823"/>
                </a:moveTo>
                <a:lnTo>
                  <a:pt x="41808" y="232791"/>
                </a:lnTo>
                <a:lnTo>
                  <a:pt x="41706" y="232346"/>
                </a:lnTo>
                <a:lnTo>
                  <a:pt x="39852" y="231686"/>
                </a:lnTo>
                <a:lnTo>
                  <a:pt x="35712" y="232625"/>
                </a:lnTo>
                <a:lnTo>
                  <a:pt x="37363" y="234327"/>
                </a:lnTo>
                <a:lnTo>
                  <a:pt x="37604" y="235889"/>
                </a:lnTo>
                <a:lnTo>
                  <a:pt x="40855" y="235864"/>
                </a:lnTo>
                <a:lnTo>
                  <a:pt x="42291" y="234823"/>
                </a:lnTo>
                <a:close/>
              </a:path>
              <a:path w="264159" h="427354">
                <a:moveTo>
                  <a:pt x="46151" y="68834"/>
                </a:moveTo>
                <a:lnTo>
                  <a:pt x="39484" y="67983"/>
                </a:lnTo>
                <a:lnTo>
                  <a:pt x="37947" y="71107"/>
                </a:lnTo>
                <a:lnTo>
                  <a:pt x="40373" y="72593"/>
                </a:lnTo>
                <a:lnTo>
                  <a:pt x="43472" y="73977"/>
                </a:lnTo>
                <a:lnTo>
                  <a:pt x="46151" y="68834"/>
                </a:lnTo>
                <a:close/>
              </a:path>
              <a:path w="264159" h="427354">
                <a:moveTo>
                  <a:pt x="47205" y="77711"/>
                </a:moveTo>
                <a:lnTo>
                  <a:pt x="45580" y="76822"/>
                </a:lnTo>
                <a:lnTo>
                  <a:pt x="44335" y="75692"/>
                </a:lnTo>
                <a:lnTo>
                  <a:pt x="43611" y="75857"/>
                </a:lnTo>
                <a:lnTo>
                  <a:pt x="42329" y="76149"/>
                </a:lnTo>
                <a:lnTo>
                  <a:pt x="40652" y="77177"/>
                </a:lnTo>
                <a:lnTo>
                  <a:pt x="40398" y="78727"/>
                </a:lnTo>
                <a:lnTo>
                  <a:pt x="42430" y="80378"/>
                </a:lnTo>
                <a:lnTo>
                  <a:pt x="44462" y="80086"/>
                </a:lnTo>
                <a:lnTo>
                  <a:pt x="45504" y="78867"/>
                </a:lnTo>
                <a:lnTo>
                  <a:pt x="47205" y="77711"/>
                </a:lnTo>
                <a:close/>
              </a:path>
              <a:path w="264159" h="427354">
                <a:moveTo>
                  <a:pt x="49428" y="245262"/>
                </a:moveTo>
                <a:lnTo>
                  <a:pt x="48437" y="244640"/>
                </a:lnTo>
                <a:lnTo>
                  <a:pt x="47612" y="243979"/>
                </a:lnTo>
                <a:lnTo>
                  <a:pt x="46037" y="245275"/>
                </a:lnTo>
                <a:lnTo>
                  <a:pt x="45364" y="245821"/>
                </a:lnTo>
                <a:lnTo>
                  <a:pt x="46024" y="246227"/>
                </a:lnTo>
                <a:lnTo>
                  <a:pt x="46913" y="247078"/>
                </a:lnTo>
                <a:lnTo>
                  <a:pt x="47320" y="246964"/>
                </a:lnTo>
                <a:lnTo>
                  <a:pt x="48158" y="246722"/>
                </a:lnTo>
                <a:lnTo>
                  <a:pt x="48831" y="246011"/>
                </a:lnTo>
                <a:lnTo>
                  <a:pt x="49428" y="245262"/>
                </a:lnTo>
                <a:close/>
              </a:path>
              <a:path w="264159" h="427354">
                <a:moveTo>
                  <a:pt x="49796" y="205600"/>
                </a:moveTo>
                <a:lnTo>
                  <a:pt x="47739" y="202234"/>
                </a:lnTo>
                <a:lnTo>
                  <a:pt x="47028" y="202539"/>
                </a:lnTo>
                <a:lnTo>
                  <a:pt x="45681" y="203034"/>
                </a:lnTo>
                <a:lnTo>
                  <a:pt x="46329" y="204216"/>
                </a:lnTo>
                <a:lnTo>
                  <a:pt x="47117" y="205270"/>
                </a:lnTo>
                <a:lnTo>
                  <a:pt x="47853" y="206324"/>
                </a:lnTo>
                <a:lnTo>
                  <a:pt x="49796" y="205600"/>
                </a:lnTo>
                <a:close/>
              </a:path>
              <a:path w="264159" h="427354">
                <a:moveTo>
                  <a:pt x="51473" y="49326"/>
                </a:moveTo>
                <a:lnTo>
                  <a:pt x="49339" y="48323"/>
                </a:lnTo>
                <a:lnTo>
                  <a:pt x="44094" y="48437"/>
                </a:lnTo>
                <a:lnTo>
                  <a:pt x="43637" y="50165"/>
                </a:lnTo>
                <a:lnTo>
                  <a:pt x="44919" y="52908"/>
                </a:lnTo>
                <a:lnTo>
                  <a:pt x="50342" y="52133"/>
                </a:lnTo>
                <a:lnTo>
                  <a:pt x="51473" y="49326"/>
                </a:lnTo>
                <a:close/>
              </a:path>
              <a:path w="264159" h="427354">
                <a:moveTo>
                  <a:pt x="59143" y="84785"/>
                </a:moveTo>
                <a:lnTo>
                  <a:pt x="55651" y="81229"/>
                </a:lnTo>
                <a:lnTo>
                  <a:pt x="53276" y="82931"/>
                </a:lnTo>
                <a:lnTo>
                  <a:pt x="55994" y="85077"/>
                </a:lnTo>
                <a:lnTo>
                  <a:pt x="57365" y="86144"/>
                </a:lnTo>
                <a:lnTo>
                  <a:pt x="57950" y="85686"/>
                </a:lnTo>
                <a:lnTo>
                  <a:pt x="59143" y="84785"/>
                </a:lnTo>
                <a:close/>
              </a:path>
              <a:path w="264159" h="427354">
                <a:moveTo>
                  <a:pt x="59512" y="26911"/>
                </a:moveTo>
                <a:lnTo>
                  <a:pt x="56984" y="23583"/>
                </a:lnTo>
                <a:lnTo>
                  <a:pt x="56718" y="25450"/>
                </a:lnTo>
                <a:lnTo>
                  <a:pt x="56134" y="29692"/>
                </a:lnTo>
                <a:lnTo>
                  <a:pt x="59512" y="26911"/>
                </a:lnTo>
                <a:close/>
              </a:path>
              <a:path w="264159" h="427354">
                <a:moveTo>
                  <a:pt x="64744" y="15405"/>
                </a:moveTo>
                <a:close/>
              </a:path>
              <a:path w="264159" h="427354">
                <a:moveTo>
                  <a:pt x="67894" y="277812"/>
                </a:moveTo>
                <a:lnTo>
                  <a:pt x="63576" y="278739"/>
                </a:lnTo>
                <a:lnTo>
                  <a:pt x="60083" y="275501"/>
                </a:lnTo>
                <a:lnTo>
                  <a:pt x="56299" y="278358"/>
                </a:lnTo>
                <a:lnTo>
                  <a:pt x="66128" y="285127"/>
                </a:lnTo>
                <a:lnTo>
                  <a:pt x="67894" y="277812"/>
                </a:lnTo>
                <a:close/>
              </a:path>
              <a:path w="264159" h="427354">
                <a:moveTo>
                  <a:pt x="69532" y="264071"/>
                </a:moveTo>
                <a:lnTo>
                  <a:pt x="68364" y="263563"/>
                </a:lnTo>
                <a:lnTo>
                  <a:pt x="67843" y="263118"/>
                </a:lnTo>
                <a:lnTo>
                  <a:pt x="64312" y="263512"/>
                </a:lnTo>
                <a:lnTo>
                  <a:pt x="63614" y="264629"/>
                </a:lnTo>
                <a:lnTo>
                  <a:pt x="64858" y="266331"/>
                </a:lnTo>
                <a:lnTo>
                  <a:pt x="61912" y="265366"/>
                </a:lnTo>
                <a:lnTo>
                  <a:pt x="59855" y="263550"/>
                </a:lnTo>
                <a:lnTo>
                  <a:pt x="56591" y="262356"/>
                </a:lnTo>
                <a:lnTo>
                  <a:pt x="55943" y="262458"/>
                </a:lnTo>
                <a:lnTo>
                  <a:pt x="55130" y="262420"/>
                </a:lnTo>
                <a:lnTo>
                  <a:pt x="51968" y="262559"/>
                </a:lnTo>
                <a:lnTo>
                  <a:pt x="49098" y="263182"/>
                </a:lnTo>
                <a:lnTo>
                  <a:pt x="47244" y="266484"/>
                </a:lnTo>
                <a:lnTo>
                  <a:pt x="46316" y="267550"/>
                </a:lnTo>
                <a:lnTo>
                  <a:pt x="39128" y="268046"/>
                </a:lnTo>
                <a:lnTo>
                  <a:pt x="41554" y="273316"/>
                </a:lnTo>
                <a:lnTo>
                  <a:pt x="42786" y="271856"/>
                </a:lnTo>
                <a:lnTo>
                  <a:pt x="42773" y="272199"/>
                </a:lnTo>
                <a:lnTo>
                  <a:pt x="42875" y="272567"/>
                </a:lnTo>
                <a:lnTo>
                  <a:pt x="44234" y="274154"/>
                </a:lnTo>
                <a:lnTo>
                  <a:pt x="45923" y="274726"/>
                </a:lnTo>
                <a:lnTo>
                  <a:pt x="49999" y="273837"/>
                </a:lnTo>
                <a:lnTo>
                  <a:pt x="52374" y="273507"/>
                </a:lnTo>
                <a:lnTo>
                  <a:pt x="57302" y="270751"/>
                </a:lnTo>
                <a:lnTo>
                  <a:pt x="59766" y="268605"/>
                </a:lnTo>
                <a:lnTo>
                  <a:pt x="63842" y="268579"/>
                </a:lnTo>
                <a:lnTo>
                  <a:pt x="64782" y="268579"/>
                </a:lnTo>
                <a:lnTo>
                  <a:pt x="65519" y="267792"/>
                </a:lnTo>
                <a:lnTo>
                  <a:pt x="65570" y="267157"/>
                </a:lnTo>
                <a:lnTo>
                  <a:pt x="66573" y="268071"/>
                </a:lnTo>
                <a:lnTo>
                  <a:pt x="69532" y="264071"/>
                </a:lnTo>
                <a:close/>
              </a:path>
              <a:path w="264159" h="427354">
                <a:moveTo>
                  <a:pt x="71767" y="12357"/>
                </a:moveTo>
                <a:lnTo>
                  <a:pt x="71259" y="12192"/>
                </a:lnTo>
                <a:lnTo>
                  <a:pt x="70269" y="11849"/>
                </a:lnTo>
                <a:lnTo>
                  <a:pt x="66687" y="14211"/>
                </a:lnTo>
                <a:lnTo>
                  <a:pt x="64871" y="15367"/>
                </a:lnTo>
                <a:lnTo>
                  <a:pt x="69951" y="17310"/>
                </a:lnTo>
                <a:lnTo>
                  <a:pt x="71767" y="12357"/>
                </a:lnTo>
                <a:close/>
              </a:path>
              <a:path w="264159" h="427354">
                <a:moveTo>
                  <a:pt x="74396" y="6946"/>
                </a:moveTo>
                <a:lnTo>
                  <a:pt x="74231" y="2184"/>
                </a:lnTo>
                <a:lnTo>
                  <a:pt x="70993" y="0"/>
                </a:lnTo>
                <a:lnTo>
                  <a:pt x="64033" y="5626"/>
                </a:lnTo>
                <a:lnTo>
                  <a:pt x="63093" y="6273"/>
                </a:lnTo>
                <a:lnTo>
                  <a:pt x="63169" y="7861"/>
                </a:lnTo>
                <a:lnTo>
                  <a:pt x="62712" y="7556"/>
                </a:lnTo>
                <a:lnTo>
                  <a:pt x="62191" y="7289"/>
                </a:lnTo>
                <a:lnTo>
                  <a:pt x="59651" y="6261"/>
                </a:lnTo>
                <a:lnTo>
                  <a:pt x="57975" y="6896"/>
                </a:lnTo>
                <a:lnTo>
                  <a:pt x="56540" y="8026"/>
                </a:lnTo>
                <a:lnTo>
                  <a:pt x="54406" y="9690"/>
                </a:lnTo>
                <a:lnTo>
                  <a:pt x="53403" y="12293"/>
                </a:lnTo>
                <a:lnTo>
                  <a:pt x="55118" y="14579"/>
                </a:lnTo>
                <a:lnTo>
                  <a:pt x="55626" y="15341"/>
                </a:lnTo>
                <a:lnTo>
                  <a:pt x="56362" y="15862"/>
                </a:lnTo>
                <a:lnTo>
                  <a:pt x="54838" y="15951"/>
                </a:lnTo>
                <a:lnTo>
                  <a:pt x="56553" y="19075"/>
                </a:lnTo>
                <a:lnTo>
                  <a:pt x="58432" y="20294"/>
                </a:lnTo>
                <a:lnTo>
                  <a:pt x="61798" y="19862"/>
                </a:lnTo>
                <a:lnTo>
                  <a:pt x="63246" y="18554"/>
                </a:lnTo>
                <a:lnTo>
                  <a:pt x="66598" y="17919"/>
                </a:lnTo>
                <a:lnTo>
                  <a:pt x="64681" y="15405"/>
                </a:lnTo>
                <a:lnTo>
                  <a:pt x="61950" y="15557"/>
                </a:lnTo>
                <a:lnTo>
                  <a:pt x="63690" y="14566"/>
                </a:lnTo>
                <a:lnTo>
                  <a:pt x="64731" y="12966"/>
                </a:lnTo>
                <a:lnTo>
                  <a:pt x="64719" y="11049"/>
                </a:lnTo>
                <a:lnTo>
                  <a:pt x="64795" y="10566"/>
                </a:lnTo>
                <a:lnTo>
                  <a:pt x="64795" y="10350"/>
                </a:lnTo>
                <a:lnTo>
                  <a:pt x="70650" y="9080"/>
                </a:lnTo>
                <a:lnTo>
                  <a:pt x="74396" y="6946"/>
                </a:lnTo>
                <a:close/>
              </a:path>
              <a:path w="264159" h="427354">
                <a:moveTo>
                  <a:pt x="79311" y="248386"/>
                </a:moveTo>
                <a:lnTo>
                  <a:pt x="76784" y="243192"/>
                </a:lnTo>
                <a:lnTo>
                  <a:pt x="72796" y="246545"/>
                </a:lnTo>
                <a:lnTo>
                  <a:pt x="79311" y="248386"/>
                </a:lnTo>
                <a:close/>
              </a:path>
              <a:path w="264159" h="427354">
                <a:moveTo>
                  <a:pt x="79743" y="259334"/>
                </a:moveTo>
                <a:lnTo>
                  <a:pt x="76873" y="257860"/>
                </a:lnTo>
                <a:lnTo>
                  <a:pt x="75323" y="256463"/>
                </a:lnTo>
                <a:lnTo>
                  <a:pt x="72669" y="256705"/>
                </a:lnTo>
                <a:lnTo>
                  <a:pt x="71094" y="258178"/>
                </a:lnTo>
                <a:lnTo>
                  <a:pt x="70294" y="259778"/>
                </a:lnTo>
                <a:lnTo>
                  <a:pt x="72453" y="261581"/>
                </a:lnTo>
                <a:lnTo>
                  <a:pt x="73558" y="261607"/>
                </a:lnTo>
                <a:lnTo>
                  <a:pt x="75082" y="261632"/>
                </a:lnTo>
                <a:lnTo>
                  <a:pt x="76644" y="260553"/>
                </a:lnTo>
                <a:lnTo>
                  <a:pt x="79743" y="259334"/>
                </a:lnTo>
                <a:close/>
              </a:path>
              <a:path w="264159" h="427354">
                <a:moveTo>
                  <a:pt x="79997" y="233019"/>
                </a:moveTo>
                <a:lnTo>
                  <a:pt x="78219" y="226352"/>
                </a:lnTo>
                <a:lnTo>
                  <a:pt x="73990" y="226872"/>
                </a:lnTo>
                <a:lnTo>
                  <a:pt x="70866" y="231622"/>
                </a:lnTo>
                <a:lnTo>
                  <a:pt x="69354" y="231584"/>
                </a:lnTo>
                <a:lnTo>
                  <a:pt x="68389" y="231482"/>
                </a:lnTo>
                <a:lnTo>
                  <a:pt x="67779" y="230733"/>
                </a:lnTo>
                <a:lnTo>
                  <a:pt x="68656" y="230390"/>
                </a:lnTo>
                <a:lnTo>
                  <a:pt x="67881" y="229057"/>
                </a:lnTo>
                <a:lnTo>
                  <a:pt x="67106" y="229273"/>
                </a:lnTo>
                <a:lnTo>
                  <a:pt x="66382" y="227495"/>
                </a:lnTo>
                <a:lnTo>
                  <a:pt x="63169" y="227114"/>
                </a:lnTo>
                <a:lnTo>
                  <a:pt x="58293" y="229311"/>
                </a:lnTo>
                <a:lnTo>
                  <a:pt x="54597" y="231508"/>
                </a:lnTo>
                <a:lnTo>
                  <a:pt x="50495" y="231114"/>
                </a:lnTo>
                <a:lnTo>
                  <a:pt x="49618" y="235051"/>
                </a:lnTo>
                <a:lnTo>
                  <a:pt x="52349" y="235432"/>
                </a:lnTo>
                <a:lnTo>
                  <a:pt x="55359" y="236385"/>
                </a:lnTo>
                <a:lnTo>
                  <a:pt x="56807" y="234264"/>
                </a:lnTo>
                <a:lnTo>
                  <a:pt x="59829" y="235356"/>
                </a:lnTo>
                <a:lnTo>
                  <a:pt x="63106" y="235712"/>
                </a:lnTo>
                <a:lnTo>
                  <a:pt x="66116" y="236499"/>
                </a:lnTo>
                <a:lnTo>
                  <a:pt x="66141" y="236893"/>
                </a:lnTo>
                <a:lnTo>
                  <a:pt x="66662" y="237947"/>
                </a:lnTo>
                <a:lnTo>
                  <a:pt x="66890" y="238594"/>
                </a:lnTo>
                <a:lnTo>
                  <a:pt x="76466" y="236867"/>
                </a:lnTo>
                <a:lnTo>
                  <a:pt x="79997" y="233019"/>
                </a:lnTo>
                <a:close/>
              </a:path>
              <a:path w="264159" h="427354">
                <a:moveTo>
                  <a:pt x="81546" y="28727"/>
                </a:moveTo>
                <a:lnTo>
                  <a:pt x="76695" y="27838"/>
                </a:lnTo>
                <a:lnTo>
                  <a:pt x="71094" y="28257"/>
                </a:lnTo>
                <a:lnTo>
                  <a:pt x="70218" y="21653"/>
                </a:lnTo>
                <a:lnTo>
                  <a:pt x="65024" y="20942"/>
                </a:lnTo>
                <a:lnTo>
                  <a:pt x="61925" y="20078"/>
                </a:lnTo>
                <a:lnTo>
                  <a:pt x="64198" y="29083"/>
                </a:lnTo>
                <a:lnTo>
                  <a:pt x="56908" y="33083"/>
                </a:lnTo>
                <a:lnTo>
                  <a:pt x="56578" y="33883"/>
                </a:lnTo>
                <a:lnTo>
                  <a:pt x="61252" y="38633"/>
                </a:lnTo>
                <a:lnTo>
                  <a:pt x="64566" y="36588"/>
                </a:lnTo>
                <a:lnTo>
                  <a:pt x="67792" y="34455"/>
                </a:lnTo>
                <a:lnTo>
                  <a:pt x="74218" y="30886"/>
                </a:lnTo>
                <a:lnTo>
                  <a:pt x="79654" y="32981"/>
                </a:lnTo>
                <a:lnTo>
                  <a:pt x="81546" y="28727"/>
                </a:lnTo>
                <a:close/>
              </a:path>
              <a:path w="264159" h="427354">
                <a:moveTo>
                  <a:pt x="82867" y="266788"/>
                </a:moveTo>
                <a:lnTo>
                  <a:pt x="81876" y="265963"/>
                </a:lnTo>
                <a:lnTo>
                  <a:pt x="76885" y="265582"/>
                </a:lnTo>
                <a:lnTo>
                  <a:pt x="76479" y="268084"/>
                </a:lnTo>
                <a:lnTo>
                  <a:pt x="75247" y="270738"/>
                </a:lnTo>
                <a:lnTo>
                  <a:pt x="80403" y="271399"/>
                </a:lnTo>
                <a:lnTo>
                  <a:pt x="82600" y="270179"/>
                </a:lnTo>
                <a:lnTo>
                  <a:pt x="82829" y="267220"/>
                </a:lnTo>
                <a:lnTo>
                  <a:pt x="82867" y="266788"/>
                </a:lnTo>
                <a:close/>
              </a:path>
              <a:path w="264159" h="427354">
                <a:moveTo>
                  <a:pt x="85826" y="249999"/>
                </a:moveTo>
                <a:lnTo>
                  <a:pt x="85534" y="249224"/>
                </a:lnTo>
                <a:lnTo>
                  <a:pt x="84429" y="246265"/>
                </a:lnTo>
                <a:lnTo>
                  <a:pt x="81686" y="247992"/>
                </a:lnTo>
                <a:lnTo>
                  <a:pt x="79451" y="248640"/>
                </a:lnTo>
                <a:lnTo>
                  <a:pt x="74574" y="252564"/>
                </a:lnTo>
                <a:lnTo>
                  <a:pt x="77457" y="252564"/>
                </a:lnTo>
                <a:lnTo>
                  <a:pt x="79768" y="253009"/>
                </a:lnTo>
                <a:lnTo>
                  <a:pt x="83235" y="251879"/>
                </a:lnTo>
                <a:lnTo>
                  <a:pt x="85826" y="249999"/>
                </a:lnTo>
                <a:close/>
              </a:path>
              <a:path w="264159" h="427354">
                <a:moveTo>
                  <a:pt x="89293" y="93586"/>
                </a:moveTo>
                <a:lnTo>
                  <a:pt x="87782" y="92671"/>
                </a:lnTo>
                <a:lnTo>
                  <a:pt x="86779" y="91706"/>
                </a:lnTo>
                <a:lnTo>
                  <a:pt x="86271" y="91833"/>
                </a:lnTo>
                <a:lnTo>
                  <a:pt x="84950" y="92163"/>
                </a:lnTo>
                <a:lnTo>
                  <a:pt x="83832" y="92989"/>
                </a:lnTo>
                <a:lnTo>
                  <a:pt x="82638" y="93611"/>
                </a:lnTo>
                <a:lnTo>
                  <a:pt x="83451" y="94081"/>
                </a:lnTo>
                <a:lnTo>
                  <a:pt x="84277" y="94945"/>
                </a:lnTo>
                <a:lnTo>
                  <a:pt x="86233" y="94894"/>
                </a:lnTo>
                <a:lnTo>
                  <a:pt x="87363" y="94234"/>
                </a:lnTo>
                <a:lnTo>
                  <a:pt x="89293" y="93586"/>
                </a:lnTo>
                <a:close/>
              </a:path>
              <a:path w="264159" h="427354">
                <a:moveTo>
                  <a:pt x="94691" y="87757"/>
                </a:moveTo>
                <a:lnTo>
                  <a:pt x="94119" y="87261"/>
                </a:lnTo>
                <a:lnTo>
                  <a:pt x="93002" y="86258"/>
                </a:lnTo>
                <a:lnTo>
                  <a:pt x="89306" y="88798"/>
                </a:lnTo>
                <a:lnTo>
                  <a:pt x="90360" y="89916"/>
                </a:lnTo>
                <a:lnTo>
                  <a:pt x="94691" y="87757"/>
                </a:lnTo>
                <a:close/>
              </a:path>
              <a:path w="264159" h="427354">
                <a:moveTo>
                  <a:pt x="96481" y="62230"/>
                </a:moveTo>
                <a:lnTo>
                  <a:pt x="96189" y="61747"/>
                </a:lnTo>
                <a:lnTo>
                  <a:pt x="95516" y="59512"/>
                </a:lnTo>
                <a:lnTo>
                  <a:pt x="92024" y="59359"/>
                </a:lnTo>
                <a:lnTo>
                  <a:pt x="88519" y="59423"/>
                </a:lnTo>
                <a:lnTo>
                  <a:pt x="84480" y="62255"/>
                </a:lnTo>
                <a:lnTo>
                  <a:pt x="84543" y="64960"/>
                </a:lnTo>
                <a:lnTo>
                  <a:pt x="86893" y="66967"/>
                </a:lnTo>
                <a:lnTo>
                  <a:pt x="96481" y="62230"/>
                </a:lnTo>
                <a:close/>
              </a:path>
              <a:path w="264159" h="427354">
                <a:moveTo>
                  <a:pt x="96862" y="159359"/>
                </a:moveTo>
                <a:lnTo>
                  <a:pt x="92798" y="155829"/>
                </a:lnTo>
                <a:lnTo>
                  <a:pt x="95478" y="147027"/>
                </a:lnTo>
                <a:lnTo>
                  <a:pt x="85509" y="150952"/>
                </a:lnTo>
                <a:lnTo>
                  <a:pt x="86550" y="156629"/>
                </a:lnTo>
                <a:lnTo>
                  <a:pt x="85293" y="162382"/>
                </a:lnTo>
                <a:lnTo>
                  <a:pt x="96862" y="159359"/>
                </a:lnTo>
                <a:close/>
              </a:path>
              <a:path w="264159" h="427354">
                <a:moveTo>
                  <a:pt x="97116" y="131140"/>
                </a:moveTo>
                <a:lnTo>
                  <a:pt x="88988" y="130238"/>
                </a:lnTo>
                <a:lnTo>
                  <a:pt x="89979" y="132943"/>
                </a:lnTo>
                <a:lnTo>
                  <a:pt x="91719" y="137642"/>
                </a:lnTo>
                <a:lnTo>
                  <a:pt x="97116" y="131140"/>
                </a:lnTo>
                <a:close/>
              </a:path>
              <a:path w="264159" h="427354">
                <a:moveTo>
                  <a:pt x="98945" y="71628"/>
                </a:moveTo>
                <a:lnTo>
                  <a:pt x="97307" y="69799"/>
                </a:lnTo>
                <a:lnTo>
                  <a:pt x="96469" y="67919"/>
                </a:lnTo>
                <a:lnTo>
                  <a:pt x="83312" y="74472"/>
                </a:lnTo>
                <a:lnTo>
                  <a:pt x="89166" y="79400"/>
                </a:lnTo>
                <a:lnTo>
                  <a:pt x="91757" y="74841"/>
                </a:lnTo>
                <a:lnTo>
                  <a:pt x="94322" y="74091"/>
                </a:lnTo>
                <a:lnTo>
                  <a:pt x="98209" y="77089"/>
                </a:lnTo>
                <a:lnTo>
                  <a:pt x="98717" y="73317"/>
                </a:lnTo>
                <a:lnTo>
                  <a:pt x="98945" y="71628"/>
                </a:lnTo>
                <a:close/>
              </a:path>
              <a:path w="264159" h="427354">
                <a:moveTo>
                  <a:pt x="101041" y="118135"/>
                </a:moveTo>
                <a:lnTo>
                  <a:pt x="100698" y="116433"/>
                </a:lnTo>
                <a:lnTo>
                  <a:pt x="98526" y="115277"/>
                </a:lnTo>
                <a:lnTo>
                  <a:pt x="96037" y="113957"/>
                </a:lnTo>
                <a:lnTo>
                  <a:pt x="93243" y="112966"/>
                </a:lnTo>
                <a:lnTo>
                  <a:pt x="90030" y="111607"/>
                </a:lnTo>
                <a:lnTo>
                  <a:pt x="88379" y="115760"/>
                </a:lnTo>
                <a:lnTo>
                  <a:pt x="89382" y="119176"/>
                </a:lnTo>
                <a:lnTo>
                  <a:pt x="95224" y="122224"/>
                </a:lnTo>
                <a:lnTo>
                  <a:pt x="97536" y="121589"/>
                </a:lnTo>
                <a:lnTo>
                  <a:pt x="101041" y="118135"/>
                </a:lnTo>
                <a:close/>
              </a:path>
              <a:path w="264159" h="427354">
                <a:moveTo>
                  <a:pt x="106095" y="130492"/>
                </a:moveTo>
                <a:lnTo>
                  <a:pt x="104940" y="126949"/>
                </a:lnTo>
                <a:lnTo>
                  <a:pt x="103263" y="125996"/>
                </a:lnTo>
                <a:lnTo>
                  <a:pt x="100304" y="126746"/>
                </a:lnTo>
                <a:lnTo>
                  <a:pt x="99631" y="128320"/>
                </a:lnTo>
                <a:lnTo>
                  <a:pt x="106095" y="130492"/>
                </a:lnTo>
                <a:close/>
              </a:path>
              <a:path w="264159" h="427354">
                <a:moveTo>
                  <a:pt x="106654" y="361721"/>
                </a:moveTo>
                <a:lnTo>
                  <a:pt x="106311" y="360845"/>
                </a:lnTo>
                <a:lnTo>
                  <a:pt x="105600" y="360273"/>
                </a:lnTo>
                <a:lnTo>
                  <a:pt x="105054" y="359651"/>
                </a:lnTo>
                <a:lnTo>
                  <a:pt x="104482" y="360095"/>
                </a:lnTo>
                <a:lnTo>
                  <a:pt x="103606" y="360489"/>
                </a:lnTo>
                <a:lnTo>
                  <a:pt x="103441" y="360997"/>
                </a:lnTo>
                <a:lnTo>
                  <a:pt x="103314" y="361416"/>
                </a:lnTo>
                <a:lnTo>
                  <a:pt x="104038" y="362000"/>
                </a:lnTo>
                <a:lnTo>
                  <a:pt x="104521" y="362712"/>
                </a:lnTo>
                <a:lnTo>
                  <a:pt x="105422" y="362204"/>
                </a:lnTo>
                <a:lnTo>
                  <a:pt x="106654" y="361721"/>
                </a:lnTo>
                <a:close/>
              </a:path>
              <a:path w="264159" h="427354">
                <a:moveTo>
                  <a:pt x="110604" y="113665"/>
                </a:moveTo>
                <a:lnTo>
                  <a:pt x="108165" y="109042"/>
                </a:lnTo>
                <a:lnTo>
                  <a:pt x="102463" y="113995"/>
                </a:lnTo>
                <a:lnTo>
                  <a:pt x="108585" y="114465"/>
                </a:lnTo>
                <a:lnTo>
                  <a:pt x="110604" y="113665"/>
                </a:lnTo>
                <a:close/>
              </a:path>
              <a:path w="264159" h="427354">
                <a:moveTo>
                  <a:pt x="113372" y="151904"/>
                </a:moveTo>
                <a:lnTo>
                  <a:pt x="112496" y="151498"/>
                </a:lnTo>
                <a:lnTo>
                  <a:pt x="111620" y="151066"/>
                </a:lnTo>
                <a:lnTo>
                  <a:pt x="110693" y="150723"/>
                </a:lnTo>
                <a:lnTo>
                  <a:pt x="110159" y="151307"/>
                </a:lnTo>
                <a:lnTo>
                  <a:pt x="109867" y="151625"/>
                </a:lnTo>
                <a:lnTo>
                  <a:pt x="111633" y="152412"/>
                </a:lnTo>
                <a:lnTo>
                  <a:pt x="112509" y="152793"/>
                </a:lnTo>
                <a:lnTo>
                  <a:pt x="113093" y="152209"/>
                </a:lnTo>
                <a:lnTo>
                  <a:pt x="113372" y="151904"/>
                </a:lnTo>
                <a:close/>
              </a:path>
              <a:path w="264159" h="427354">
                <a:moveTo>
                  <a:pt x="113411" y="162979"/>
                </a:moveTo>
                <a:lnTo>
                  <a:pt x="112064" y="162915"/>
                </a:lnTo>
                <a:lnTo>
                  <a:pt x="110718" y="162839"/>
                </a:lnTo>
                <a:lnTo>
                  <a:pt x="109283" y="162839"/>
                </a:lnTo>
                <a:lnTo>
                  <a:pt x="109220" y="163601"/>
                </a:lnTo>
                <a:lnTo>
                  <a:pt x="109143" y="164007"/>
                </a:lnTo>
                <a:lnTo>
                  <a:pt x="110528" y="164084"/>
                </a:lnTo>
                <a:lnTo>
                  <a:pt x="111912" y="164172"/>
                </a:lnTo>
                <a:lnTo>
                  <a:pt x="113296" y="164249"/>
                </a:lnTo>
                <a:lnTo>
                  <a:pt x="113411" y="162979"/>
                </a:lnTo>
                <a:close/>
              </a:path>
              <a:path w="264159" h="427354">
                <a:moveTo>
                  <a:pt x="113626" y="145859"/>
                </a:moveTo>
                <a:lnTo>
                  <a:pt x="112331" y="138709"/>
                </a:lnTo>
                <a:lnTo>
                  <a:pt x="106921" y="142163"/>
                </a:lnTo>
                <a:lnTo>
                  <a:pt x="107238" y="143814"/>
                </a:lnTo>
                <a:lnTo>
                  <a:pt x="113626" y="145859"/>
                </a:lnTo>
                <a:close/>
              </a:path>
              <a:path w="264159" h="427354">
                <a:moveTo>
                  <a:pt x="116814" y="404241"/>
                </a:moveTo>
                <a:lnTo>
                  <a:pt x="116065" y="402996"/>
                </a:lnTo>
                <a:lnTo>
                  <a:pt x="115531" y="401624"/>
                </a:lnTo>
                <a:lnTo>
                  <a:pt x="113893" y="399935"/>
                </a:lnTo>
                <a:lnTo>
                  <a:pt x="112433" y="399821"/>
                </a:lnTo>
                <a:lnTo>
                  <a:pt x="105194" y="397103"/>
                </a:lnTo>
                <a:lnTo>
                  <a:pt x="104406" y="397421"/>
                </a:lnTo>
                <a:lnTo>
                  <a:pt x="102425" y="403402"/>
                </a:lnTo>
                <a:lnTo>
                  <a:pt x="105854" y="404317"/>
                </a:lnTo>
                <a:lnTo>
                  <a:pt x="108661" y="405396"/>
                </a:lnTo>
                <a:lnTo>
                  <a:pt x="113233" y="405904"/>
                </a:lnTo>
                <a:lnTo>
                  <a:pt x="115074" y="404774"/>
                </a:lnTo>
                <a:lnTo>
                  <a:pt x="116814" y="404241"/>
                </a:lnTo>
                <a:close/>
              </a:path>
              <a:path w="264159" h="427354">
                <a:moveTo>
                  <a:pt x="117830" y="104698"/>
                </a:moveTo>
                <a:lnTo>
                  <a:pt x="115163" y="103809"/>
                </a:lnTo>
                <a:lnTo>
                  <a:pt x="113830" y="103352"/>
                </a:lnTo>
                <a:lnTo>
                  <a:pt x="113576" y="103695"/>
                </a:lnTo>
                <a:lnTo>
                  <a:pt x="113309" y="104025"/>
                </a:lnTo>
                <a:lnTo>
                  <a:pt x="113055" y="104355"/>
                </a:lnTo>
                <a:lnTo>
                  <a:pt x="114173" y="104914"/>
                </a:lnTo>
                <a:lnTo>
                  <a:pt x="115252" y="105537"/>
                </a:lnTo>
                <a:lnTo>
                  <a:pt x="116446" y="105981"/>
                </a:lnTo>
                <a:lnTo>
                  <a:pt x="116598" y="106045"/>
                </a:lnTo>
                <a:lnTo>
                  <a:pt x="117348" y="105143"/>
                </a:lnTo>
                <a:lnTo>
                  <a:pt x="117830" y="104698"/>
                </a:lnTo>
                <a:close/>
              </a:path>
              <a:path w="264159" h="427354">
                <a:moveTo>
                  <a:pt x="118910" y="211734"/>
                </a:moveTo>
                <a:lnTo>
                  <a:pt x="115938" y="210654"/>
                </a:lnTo>
                <a:lnTo>
                  <a:pt x="114134" y="209334"/>
                </a:lnTo>
                <a:lnTo>
                  <a:pt x="114287" y="210769"/>
                </a:lnTo>
                <a:lnTo>
                  <a:pt x="114452" y="212204"/>
                </a:lnTo>
                <a:lnTo>
                  <a:pt x="114744" y="214960"/>
                </a:lnTo>
                <a:lnTo>
                  <a:pt x="118910" y="211734"/>
                </a:lnTo>
                <a:close/>
              </a:path>
              <a:path w="264159" h="427354">
                <a:moveTo>
                  <a:pt x="119100" y="136169"/>
                </a:moveTo>
                <a:lnTo>
                  <a:pt x="117398" y="135255"/>
                </a:lnTo>
                <a:lnTo>
                  <a:pt x="116547" y="134607"/>
                </a:lnTo>
                <a:lnTo>
                  <a:pt x="115519" y="134327"/>
                </a:lnTo>
                <a:lnTo>
                  <a:pt x="115112" y="134226"/>
                </a:lnTo>
                <a:lnTo>
                  <a:pt x="113753" y="135153"/>
                </a:lnTo>
                <a:lnTo>
                  <a:pt x="114363" y="136080"/>
                </a:lnTo>
                <a:lnTo>
                  <a:pt x="114998" y="136944"/>
                </a:lnTo>
                <a:lnTo>
                  <a:pt x="116154" y="137680"/>
                </a:lnTo>
                <a:lnTo>
                  <a:pt x="117436" y="136893"/>
                </a:lnTo>
                <a:lnTo>
                  <a:pt x="119100" y="136169"/>
                </a:lnTo>
                <a:close/>
              </a:path>
              <a:path w="264159" h="427354">
                <a:moveTo>
                  <a:pt x="119888" y="156552"/>
                </a:moveTo>
                <a:lnTo>
                  <a:pt x="118135" y="155257"/>
                </a:lnTo>
                <a:lnTo>
                  <a:pt x="117132" y="155994"/>
                </a:lnTo>
                <a:lnTo>
                  <a:pt x="116065" y="156679"/>
                </a:lnTo>
                <a:lnTo>
                  <a:pt x="115189" y="157492"/>
                </a:lnTo>
                <a:lnTo>
                  <a:pt x="116090" y="158356"/>
                </a:lnTo>
                <a:lnTo>
                  <a:pt x="116573" y="158800"/>
                </a:lnTo>
                <a:lnTo>
                  <a:pt x="119888" y="156552"/>
                </a:lnTo>
                <a:close/>
              </a:path>
              <a:path w="264159" h="427354">
                <a:moveTo>
                  <a:pt x="120484" y="167690"/>
                </a:moveTo>
                <a:lnTo>
                  <a:pt x="117043" y="167779"/>
                </a:lnTo>
                <a:lnTo>
                  <a:pt x="113804" y="167259"/>
                </a:lnTo>
                <a:lnTo>
                  <a:pt x="111950" y="170332"/>
                </a:lnTo>
                <a:lnTo>
                  <a:pt x="113309" y="172072"/>
                </a:lnTo>
                <a:lnTo>
                  <a:pt x="116852" y="172808"/>
                </a:lnTo>
                <a:lnTo>
                  <a:pt x="117614" y="172974"/>
                </a:lnTo>
                <a:lnTo>
                  <a:pt x="119659" y="171831"/>
                </a:lnTo>
                <a:lnTo>
                  <a:pt x="120484" y="167690"/>
                </a:lnTo>
                <a:close/>
              </a:path>
              <a:path w="264159" h="427354">
                <a:moveTo>
                  <a:pt x="122847" y="124968"/>
                </a:moveTo>
                <a:lnTo>
                  <a:pt x="122377" y="123342"/>
                </a:lnTo>
                <a:lnTo>
                  <a:pt x="122059" y="121412"/>
                </a:lnTo>
                <a:lnTo>
                  <a:pt x="120840" y="118846"/>
                </a:lnTo>
                <a:lnTo>
                  <a:pt x="119341" y="117817"/>
                </a:lnTo>
                <a:lnTo>
                  <a:pt x="118440" y="117868"/>
                </a:lnTo>
                <a:lnTo>
                  <a:pt x="117475" y="117919"/>
                </a:lnTo>
                <a:lnTo>
                  <a:pt x="116027" y="119024"/>
                </a:lnTo>
                <a:lnTo>
                  <a:pt x="115417" y="121450"/>
                </a:lnTo>
                <a:lnTo>
                  <a:pt x="115709" y="123177"/>
                </a:lnTo>
                <a:lnTo>
                  <a:pt x="115709" y="124968"/>
                </a:lnTo>
                <a:lnTo>
                  <a:pt x="122847" y="124968"/>
                </a:lnTo>
                <a:close/>
              </a:path>
              <a:path w="264159" h="427354">
                <a:moveTo>
                  <a:pt x="123977" y="338759"/>
                </a:moveTo>
                <a:lnTo>
                  <a:pt x="114681" y="343471"/>
                </a:lnTo>
                <a:lnTo>
                  <a:pt x="120726" y="350354"/>
                </a:lnTo>
                <a:lnTo>
                  <a:pt x="123977" y="338759"/>
                </a:lnTo>
                <a:close/>
              </a:path>
              <a:path w="264159" h="427354">
                <a:moveTo>
                  <a:pt x="124472" y="357009"/>
                </a:moveTo>
                <a:lnTo>
                  <a:pt x="123367" y="354050"/>
                </a:lnTo>
                <a:lnTo>
                  <a:pt x="120789" y="355015"/>
                </a:lnTo>
                <a:lnTo>
                  <a:pt x="118668" y="355587"/>
                </a:lnTo>
                <a:lnTo>
                  <a:pt x="119443" y="358140"/>
                </a:lnTo>
                <a:lnTo>
                  <a:pt x="123063" y="357974"/>
                </a:lnTo>
                <a:lnTo>
                  <a:pt x="124472" y="357009"/>
                </a:lnTo>
                <a:close/>
              </a:path>
              <a:path w="264159" h="427354">
                <a:moveTo>
                  <a:pt x="130924" y="320332"/>
                </a:moveTo>
                <a:lnTo>
                  <a:pt x="129755" y="318795"/>
                </a:lnTo>
                <a:lnTo>
                  <a:pt x="129082" y="316725"/>
                </a:lnTo>
                <a:lnTo>
                  <a:pt x="118198" y="321487"/>
                </a:lnTo>
                <a:lnTo>
                  <a:pt x="118033" y="321284"/>
                </a:lnTo>
                <a:lnTo>
                  <a:pt x="110756" y="319989"/>
                </a:lnTo>
                <a:lnTo>
                  <a:pt x="106019" y="325221"/>
                </a:lnTo>
                <a:lnTo>
                  <a:pt x="100825" y="324700"/>
                </a:lnTo>
                <a:lnTo>
                  <a:pt x="104787" y="337096"/>
                </a:lnTo>
                <a:lnTo>
                  <a:pt x="109181" y="335432"/>
                </a:lnTo>
                <a:lnTo>
                  <a:pt x="114236" y="333705"/>
                </a:lnTo>
                <a:lnTo>
                  <a:pt x="118999" y="331597"/>
                </a:lnTo>
                <a:lnTo>
                  <a:pt x="120891" y="330758"/>
                </a:lnTo>
                <a:lnTo>
                  <a:pt x="122199" y="329082"/>
                </a:lnTo>
                <a:lnTo>
                  <a:pt x="126009" y="325386"/>
                </a:lnTo>
                <a:lnTo>
                  <a:pt x="130924" y="320332"/>
                </a:lnTo>
                <a:close/>
              </a:path>
              <a:path w="264159" h="427354">
                <a:moveTo>
                  <a:pt x="132384" y="201841"/>
                </a:moveTo>
                <a:lnTo>
                  <a:pt x="130162" y="197675"/>
                </a:lnTo>
                <a:lnTo>
                  <a:pt x="127647" y="199605"/>
                </a:lnTo>
                <a:lnTo>
                  <a:pt x="124739" y="200609"/>
                </a:lnTo>
                <a:lnTo>
                  <a:pt x="125831" y="203060"/>
                </a:lnTo>
                <a:lnTo>
                  <a:pt x="126530" y="205359"/>
                </a:lnTo>
                <a:lnTo>
                  <a:pt x="130492" y="204216"/>
                </a:lnTo>
                <a:lnTo>
                  <a:pt x="131432" y="203949"/>
                </a:lnTo>
                <a:lnTo>
                  <a:pt x="132384" y="201841"/>
                </a:lnTo>
                <a:close/>
              </a:path>
              <a:path w="264159" h="427354">
                <a:moveTo>
                  <a:pt x="136093" y="222592"/>
                </a:moveTo>
                <a:lnTo>
                  <a:pt x="134874" y="216560"/>
                </a:lnTo>
                <a:lnTo>
                  <a:pt x="127444" y="217322"/>
                </a:lnTo>
                <a:lnTo>
                  <a:pt x="119938" y="217855"/>
                </a:lnTo>
                <a:lnTo>
                  <a:pt x="108000" y="219621"/>
                </a:lnTo>
                <a:lnTo>
                  <a:pt x="107797" y="222783"/>
                </a:lnTo>
                <a:lnTo>
                  <a:pt x="107518" y="225285"/>
                </a:lnTo>
                <a:lnTo>
                  <a:pt x="114820" y="224777"/>
                </a:lnTo>
                <a:lnTo>
                  <a:pt x="121183" y="224104"/>
                </a:lnTo>
                <a:lnTo>
                  <a:pt x="134658" y="223761"/>
                </a:lnTo>
                <a:lnTo>
                  <a:pt x="136093" y="222592"/>
                </a:lnTo>
                <a:close/>
              </a:path>
              <a:path w="264159" h="427354">
                <a:moveTo>
                  <a:pt x="152958" y="376720"/>
                </a:moveTo>
                <a:lnTo>
                  <a:pt x="151104" y="375539"/>
                </a:lnTo>
                <a:lnTo>
                  <a:pt x="145046" y="376605"/>
                </a:lnTo>
                <a:lnTo>
                  <a:pt x="142303" y="377456"/>
                </a:lnTo>
                <a:lnTo>
                  <a:pt x="137566" y="378637"/>
                </a:lnTo>
                <a:lnTo>
                  <a:pt x="142163" y="380314"/>
                </a:lnTo>
                <a:lnTo>
                  <a:pt x="144576" y="381660"/>
                </a:lnTo>
                <a:lnTo>
                  <a:pt x="149580" y="382346"/>
                </a:lnTo>
                <a:lnTo>
                  <a:pt x="152679" y="381990"/>
                </a:lnTo>
                <a:lnTo>
                  <a:pt x="152831" y="379234"/>
                </a:lnTo>
                <a:lnTo>
                  <a:pt x="152958" y="376720"/>
                </a:lnTo>
                <a:close/>
              </a:path>
              <a:path w="264159" h="427354">
                <a:moveTo>
                  <a:pt x="162052" y="327329"/>
                </a:moveTo>
                <a:lnTo>
                  <a:pt x="161226" y="325983"/>
                </a:lnTo>
                <a:lnTo>
                  <a:pt x="160439" y="324993"/>
                </a:lnTo>
                <a:lnTo>
                  <a:pt x="160185" y="324675"/>
                </a:lnTo>
                <a:lnTo>
                  <a:pt x="157886" y="324751"/>
                </a:lnTo>
                <a:lnTo>
                  <a:pt x="156806" y="325945"/>
                </a:lnTo>
                <a:lnTo>
                  <a:pt x="156324" y="327190"/>
                </a:lnTo>
                <a:lnTo>
                  <a:pt x="157048" y="329222"/>
                </a:lnTo>
                <a:lnTo>
                  <a:pt x="158254" y="330225"/>
                </a:lnTo>
                <a:lnTo>
                  <a:pt x="159092" y="331317"/>
                </a:lnTo>
                <a:lnTo>
                  <a:pt x="160096" y="330352"/>
                </a:lnTo>
                <a:lnTo>
                  <a:pt x="161455" y="329438"/>
                </a:lnTo>
                <a:lnTo>
                  <a:pt x="162052" y="327329"/>
                </a:lnTo>
                <a:close/>
              </a:path>
              <a:path w="264159" h="427354">
                <a:moveTo>
                  <a:pt x="167106" y="357682"/>
                </a:moveTo>
                <a:lnTo>
                  <a:pt x="162763" y="355752"/>
                </a:lnTo>
                <a:lnTo>
                  <a:pt x="161963" y="352907"/>
                </a:lnTo>
                <a:lnTo>
                  <a:pt x="154813" y="356933"/>
                </a:lnTo>
                <a:lnTo>
                  <a:pt x="154876" y="357276"/>
                </a:lnTo>
                <a:lnTo>
                  <a:pt x="162687" y="360857"/>
                </a:lnTo>
                <a:lnTo>
                  <a:pt x="167106" y="357682"/>
                </a:lnTo>
                <a:close/>
              </a:path>
              <a:path w="264159" h="427354">
                <a:moveTo>
                  <a:pt x="167652" y="336562"/>
                </a:moveTo>
                <a:lnTo>
                  <a:pt x="165239" y="334327"/>
                </a:lnTo>
                <a:lnTo>
                  <a:pt x="164477" y="330479"/>
                </a:lnTo>
                <a:lnTo>
                  <a:pt x="158902" y="331495"/>
                </a:lnTo>
                <a:lnTo>
                  <a:pt x="159118" y="331419"/>
                </a:lnTo>
                <a:lnTo>
                  <a:pt x="158965" y="331431"/>
                </a:lnTo>
                <a:lnTo>
                  <a:pt x="151498" y="332549"/>
                </a:lnTo>
                <a:lnTo>
                  <a:pt x="150393" y="331495"/>
                </a:lnTo>
                <a:lnTo>
                  <a:pt x="152273" y="324777"/>
                </a:lnTo>
                <a:lnTo>
                  <a:pt x="149250" y="323430"/>
                </a:lnTo>
                <a:lnTo>
                  <a:pt x="147688" y="324789"/>
                </a:lnTo>
                <a:lnTo>
                  <a:pt x="146202" y="326593"/>
                </a:lnTo>
                <a:lnTo>
                  <a:pt x="150736" y="333260"/>
                </a:lnTo>
                <a:lnTo>
                  <a:pt x="157251" y="337273"/>
                </a:lnTo>
                <a:lnTo>
                  <a:pt x="167652" y="336562"/>
                </a:lnTo>
                <a:close/>
              </a:path>
              <a:path w="264159" h="427354">
                <a:moveTo>
                  <a:pt x="169710" y="375119"/>
                </a:moveTo>
                <a:lnTo>
                  <a:pt x="164465" y="374662"/>
                </a:lnTo>
                <a:lnTo>
                  <a:pt x="164376" y="374942"/>
                </a:lnTo>
                <a:lnTo>
                  <a:pt x="164274" y="375221"/>
                </a:lnTo>
                <a:lnTo>
                  <a:pt x="164185" y="375500"/>
                </a:lnTo>
                <a:lnTo>
                  <a:pt x="169240" y="376631"/>
                </a:lnTo>
                <a:lnTo>
                  <a:pt x="169392" y="376123"/>
                </a:lnTo>
                <a:lnTo>
                  <a:pt x="169557" y="375627"/>
                </a:lnTo>
                <a:lnTo>
                  <a:pt x="169710" y="375119"/>
                </a:lnTo>
                <a:close/>
              </a:path>
              <a:path w="264159" h="427354">
                <a:moveTo>
                  <a:pt x="173456" y="424434"/>
                </a:moveTo>
                <a:lnTo>
                  <a:pt x="172999" y="423887"/>
                </a:lnTo>
                <a:lnTo>
                  <a:pt x="171437" y="422033"/>
                </a:lnTo>
                <a:lnTo>
                  <a:pt x="169316" y="420446"/>
                </a:lnTo>
                <a:lnTo>
                  <a:pt x="167220" y="418579"/>
                </a:lnTo>
                <a:lnTo>
                  <a:pt x="164299" y="422402"/>
                </a:lnTo>
                <a:lnTo>
                  <a:pt x="164719" y="425488"/>
                </a:lnTo>
                <a:lnTo>
                  <a:pt x="168998" y="427202"/>
                </a:lnTo>
                <a:lnTo>
                  <a:pt x="170954" y="427113"/>
                </a:lnTo>
                <a:lnTo>
                  <a:pt x="172694" y="426097"/>
                </a:lnTo>
                <a:lnTo>
                  <a:pt x="173456" y="424434"/>
                </a:lnTo>
                <a:close/>
              </a:path>
              <a:path w="264159" h="427354">
                <a:moveTo>
                  <a:pt x="230708" y="275590"/>
                </a:moveTo>
                <a:lnTo>
                  <a:pt x="227228" y="274485"/>
                </a:lnTo>
                <a:lnTo>
                  <a:pt x="226009" y="278142"/>
                </a:lnTo>
                <a:lnTo>
                  <a:pt x="228041" y="278790"/>
                </a:lnTo>
                <a:lnTo>
                  <a:pt x="230708" y="275590"/>
                </a:lnTo>
                <a:close/>
              </a:path>
              <a:path w="264159" h="427354">
                <a:moveTo>
                  <a:pt x="240576" y="358978"/>
                </a:moveTo>
                <a:lnTo>
                  <a:pt x="239420" y="358114"/>
                </a:lnTo>
                <a:lnTo>
                  <a:pt x="239191" y="358178"/>
                </a:lnTo>
                <a:lnTo>
                  <a:pt x="238264" y="358457"/>
                </a:lnTo>
                <a:lnTo>
                  <a:pt x="237413" y="358965"/>
                </a:lnTo>
                <a:lnTo>
                  <a:pt x="236715" y="359524"/>
                </a:lnTo>
                <a:lnTo>
                  <a:pt x="237515" y="360400"/>
                </a:lnTo>
                <a:lnTo>
                  <a:pt x="239217" y="362204"/>
                </a:lnTo>
                <a:lnTo>
                  <a:pt x="239839" y="360946"/>
                </a:lnTo>
                <a:lnTo>
                  <a:pt x="240449" y="360172"/>
                </a:lnTo>
                <a:lnTo>
                  <a:pt x="240525" y="359371"/>
                </a:lnTo>
                <a:lnTo>
                  <a:pt x="240576" y="358978"/>
                </a:lnTo>
                <a:close/>
              </a:path>
              <a:path w="264159" h="427354">
                <a:moveTo>
                  <a:pt x="244398" y="402018"/>
                </a:moveTo>
                <a:lnTo>
                  <a:pt x="243395" y="400926"/>
                </a:lnTo>
                <a:lnTo>
                  <a:pt x="242963" y="400469"/>
                </a:lnTo>
                <a:lnTo>
                  <a:pt x="242290" y="400951"/>
                </a:lnTo>
                <a:lnTo>
                  <a:pt x="241630" y="401447"/>
                </a:lnTo>
                <a:lnTo>
                  <a:pt x="240957" y="401929"/>
                </a:lnTo>
                <a:lnTo>
                  <a:pt x="241477" y="402310"/>
                </a:lnTo>
                <a:lnTo>
                  <a:pt x="241973" y="402958"/>
                </a:lnTo>
                <a:lnTo>
                  <a:pt x="243065" y="403034"/>
                </a:lnTo>
                <a:lnTo>
                  <a:pt x="243662" y="402437"/>
                </a:lnTo>
                <a:lnTo>
                  <a:pt x="244398" y="402018"/>
                </a:lnTo>
                <a:close/>
              </a:path>
              <a:path w="264159" h="427354">
                <a:moveTo>
                  <a:pt x="250736" y="324116"/>
                </a:moveTo>
                <a:lnTo>
                  <a:pt x="249161" y="323443"/>
                </a:lnTo>
                <a:lnTo>
                  <a:pt x="247954" y="322618"/>
                </a:lnTo>
                <a:lnTo>
                  <a:pt x="246481" y="323215"/>
                </a:lnTo>
                <a:lnTo>
                  <a:pt x="245554" y="324091"/>
                </a:lnTo>
                <a:lnTo>
                  <a:pt x="245084" y="325234"/>
                </a:lnTo>
                <a:lnTo>
                  <a:pt x="246900" y="326491"/>
                </a:lnTo>
                <a:lnTo>
                  <a:pt x="247408" y="326364"/>
                </a:lnTo>
                <a:lnTo>
                  <a:pt x="248462" y="326097"/>
                </a:lnTo>
                <a:lnTo>
                  <a:pt x="249250" y="325196"/>
                </a:lnTo>
                <a:lnTo>
                  <a:pt x="250736" y="324116"/>
                </a:lnTo>
                <a:close/>
              </a:path>
              <a:path w="264159" h="427354">
                <a:moveTo>
                  <a:pt x="252374" y="236067"/>
                </a:moveTo>
                <a:lnTo>
                  <a:pt x="249605" y="232295"/>
                </a:lnTo>
                <a:lnTo>
                  <a:pt x="245071" y="231051"/>
                </a:lnTo>
                <a:lnTo>
                  <a:pt x="243306" y="230936"/>
                </a:lnTo>
                <a:lnTo>
                  <a:pt x="241427" y="230644"/>
                </a:lnTo>
                <a:lnTo>
                  <a:pt x="228942" y="236423"/>
                </a:lnTo>
                <a:lnTo>
                  <a:pt x="227685" y="238506"/>
                </a:lnTo>
                <a:lnTo>
                  <a:pt x="233019" y="245872"/>
                </a:lnTo>
                <a:lnTo>
                  <a:pt x="236169" y="243243"/>
                </a:lnTo>
                <a:lnTo>
                  <a:pt x="239661" y="241808"/>
                </a:lnTo>
                <a:lnTo>
                  <a:pt x="243268" y="245148"/>
                </a:lnTo>
                <a:lnTo>
                  <a:pt x="243408" y="245249"/>
                </a:lnTo>
                <a:lnTo>
                  <a:pt x="243281" y="245148"/>
                </a:lnTo>
                <a:lnTo>
                  <a:pt x="244703" y="245135"/>
                </a:lnTo>
                <a:lnTo>
                  <a:pt x="246862" y="245491"/>
                </a:lnTo>
                <a:lnTo>
                  <a:pt x="247294" y="244983"/>
                </a:lnTo>
                <a:lnTo>
                  <a:pt x="249021" y="242989"/>
                </a:lnTo>
                <a:lnTo>
                  <a:pt x="250558" y="240804"/>
                </a:lnTo>
                <a:lnTo>
                  <a:pt x="252374" y="236067"/>
                </a:lnTo>
                <a:close/>
              </a:path>
              <a:path w="264159" h="427354">
                <a:moveTo>
                  <a:pt x="252450" y="256921"/>
                </a:moveTo>
                <a:lnTo>
                  <a:pt x="252412" y="253288"/>
                </a:lnTo>
                <a:lnTo>
                  <a:pt x="247637" y="248805"/>
                </a:lnTo>
                <a:lnTo>
                  <a:pt x="245465" y="247078"/>
                </a:lnTo>
                <a:lnTo>
                  <a:pt x="243344" y="245287"/>
                </a:lnTo>
                <a:lnTo>
                  <a:pt x="238975" y="248196"/>
                </a:lnTo>
                <a:lnTo>
                  <a:pt x="244919" y="253720"/>
                </a:lnTo>
                <a:lnTo>
                  <a:pt x="237312" y="259270"/>
                </a:lnTo>
                <a:lnTo>
                  <a:pt x="238823" y="265493"/>
                </a:lnTo>
                <a:lnTo>
                  <a:pt x="242646" y="263182"/>
                </a:lnTo>
                <a:lnTo>
                  <a:pt x="246227" y="261264"/>
                </a:lnTo>
                <a:lnTo>
                  <a:pt x="252450" y="256921"/>
                </a:lnTo>
                <a:close/>
              </a:path>
              <a:path w="264159" h="427354">
                <a:moveTo>
                  <a:pt x="263474" y="360286"/>
                </a:moveTo>
                <a:lnTo>
                  <a:pt x="262648" y="354863"/>
                </a:lnTo>
                <a:lnTo>
                  <a:pt x="259676" y="355981"/>
                </a:lnTo>
                <a:lnTo>
                  <a:pt x="257238" y="356628"/>
                </a:lnTo>
                <a:lnTo>
                  <a:pt x="254177" y="358355"/>
                </a:lnTo>
                <a:lnTo>
                  <a:pt x="253072" y="359981"/>
                </a:lnTo>
                <a:lnTo>
                  <a:pt x="253441" y="360768"/>
                </a:lnTo>
                <a:lnTo>
                  <a:pt x="253784" y="361556"/>
                </a:lnTo>
                <a:lnTo>
                  <a:pt x="256082" y="362407"/>
                </a:lnTo>
                <a:lnTo>
                  <a:pt x="262547" y="361683"/>
                </a:lnTo>
                <a:lnTo>
                  <a:pt x="263474" y="360286"/>
                </a:lnTo>
                <a:close/>
              </a:path>
              <a:path w="264159" h="427354">
                <a:moveTo>
                  <a:pt x="263664" y="394144"/>
                </a:moveTo>
                <a:lnTo>
                  <a:pt x="263296" y="391629"/>
                </a:lnTo>
                <a:lnTo>
                  <a:pt x="261213" y="390194"/>
                </a:lnTo>
                <a:lnTo>
                  <a:pt x="259588" y="389788"/>
                </a:lnTo>
                <a:lnTo>
                  <a:pt x="256870" y="389102"/>
                </a:lnTo>
                <a:lnTo>
                  <a:pt x="255651" y="390715"/>
                </a:lnTo>
                <a:lnTo>
                  <a:pt x="253873" y="394004"/>
                </a:lnTo>
                <a:lnTo>
                  <a:pt x="252603" y="395414"/>
                </a:lnTo>
                <a:lnTo>
                  <a:pt x="249339" y="398221"/>
                </a:lnTo>
                <a:lnTo>
                  <a:pt x="249161" y="399580"/>
                </a:lnTo>
                <a:lnTo>
                  <a:pt x="251421" y="401459"/>
                </a:lnTo>
                <a:lnTo>
                  <a:pt x="255143" y="399859"/>
                </a:lnTo>
                <a:lnTo>
                  <a:pt x="258508" y="398780"/>
                </a:lnTo>
                <a:lnTo>
                  <a:pt x="262636" y="396176"/>
                </a:lnTo>
                <a:lnTo>
                  <a:pt x="263664" y="394144"/>
                </a:lnTo>
                <a:close/>
              </a:path>
            </a:pathLst>
          </a:custGeom>
          <a:solidFill>
            <a:srgbClr val="2277BD"/>
          </a:solidFill>
        </p:spPr>
        <p:txBody>
          <a:bodyPr wrap="square" lIns="0" tIns="0" rIns="0" bIns="0" rtlCol="0"/>
          <a:lstStyle/>
          <a:p>
            <a:endParaRPr/>
          </a:p>
        </p:txBody>
      </p:sp>
      <p:sp>
        <p:nvSpPr>
          <p:cNvPr id="353" name="bg object 353"/>
          <p:cNvSpPr/>
          <p:nvPr/>
        </p:nvSpPr>
        <p:spPr>
          <a:xfrm>
            <a:off x="10572319" y="3481679"/>
            <a:ext cx="282575" cy="417830"/>
          </a:xfrm>
          <a:custGeom>
            <a:avLst/>
            <a:gdLst/>
            <a:ahLst/>
            <a:cxnLst/>
            <a:rect l="l" t="t" r="r" b="b"/>
            <a:pathLst>
              <a:path w="282575" h="417829">
                <a:moveTo>
                  <a:pt x="9499" y="249605"/>
                </a:moveTo>
                <a:lnTo>
                  <a:pt x="6934" y="246951"/>
                </a:lnTo>
                <a:lnTo>
                  <a:pt x="3759" y="247053"/>
                </a:lnTo>
                <a:lnTo>
                  <a:pt x="1511" y="247980"/>
                </a:lnTo>
                <a:lnTo>
                  <a:pt x="2044" y="251307"/>
                </a:lnTo>
                <a:lnTo>
                  <a:pt x="4229" y="252298"/>
                </a:lnTo>
                <a:lnTo>
                  <a:pt x="4902" y="252095"/>
                </a:lnTo>
                <a:lnTo>
                  <a:pt x="7886" y="251180"/>
                </a:lnTo>
                <a:lnTo>
                  <a:pt x="9499" y="249605"/>
                </a:lnTo>
                <a:close/>
              </a:path>
              <a:path w="282575" h="417829">
                <a:moveTo>
                  <a:pt x="10147" y="120421"/>
                </a:moveTo>
                <a:lnTo>
                  <a:pt x="8686" y="119646"/>
                </a:lnTo>
                <a:lnTo>
                  <a:pt x="7442" y="118478"/>
                </a:lnTo>
                <a:lnTo>
                  <a:pt x="6464" y="119532"/>
                </a:lnTo>
                <a:lnTo>
                  <a:pt x="5295" y="120269"/>
                </a:lnTo>
                <a:lnTo>
                  <a:pt x="5727" y="121627"/>
                </a:lnTo>
                <a:lnTo>
                  <a:pt x="6807" y="122339"/>
                </a:lnTo>
                <a:lnTo>
                  <a:pt x="7543" y="123113"/>
                </a:lnTo>
                <a:lnTo>
                  <a:pt x="8470" y="122466"/>
                </a:lnTo>
                <a:lnTo>
                  <a:pt x="10071" y="121831"/>
                </a:lnTo>
                <a:lnTo>
                  <a:pt x="10109" y="121145"/>
                </a:lnTo>
                <a:lnTo>
                  <a:pt x="10147" y="120421"/>
                </a:lnTo>
                <a:close/>
              </a:path>
              <a:path w="282575" h="417829">
                <a:moveTo>
                  <a:pt x="12852" y="196913"/>
                </a:moveTo>
                <a:lnTo>
                  <a:pt x="12230" y="193040"/>
                </a:lnTo>
                <a:lnTo>
                  <a:pt x="3924" y="195567"/>
                </a:lnTo>
                <a:lnTo>
                  <a:pt x="0" y="204685"/>
                </a:lnTo>
                <a:lnTo>
                  <a:pt x="4965" y="205816"/>
                </a:lnTo>
                <a:lnTo>
                  <a:pt x="7518" y="204063"/>
                </a:lnTo>
                <a:lnTo>
                  <a:pt x="9563" y="201891"/>
                </a:lnTo>
                <a:lnTo>
                  <a:pt x="6654" y="197675"/>
                </a:lnTo>
                <a:lnTo>
                  <a:pt x="12852" y="196913"/>
                </a:lnTo>
                <a:close/>
              </a:path>
              <a:path w="282575" h="417829">
                <a:moveTo>
                  <a:pt x="12928" y="125399"/>
                </a:moveTo>
                <a:lnTo>
                  <a:pt x="11925" y="125018"/>
                </a:lnTo>
                <a:lnTo>
                  <a:pt x="10871" y="124421"/>
                </a:lnTo>
                <a:lnTo>
                  <a:pt x="10629" y="124574"/>
                </a:lnTo>
                <a:lnTo>
                  <a:pt x="9956" y="124980"/>
                </a:lnTo>
                <a:lnTo>
                  <a:pt x="9626" y="125717"/>
                </a:lnTo>
                <a:lnTo>
                  <a:pt x="9156" y="126326"/>
                </a:lnTo>
                <a:lnTo>
                  <a:pt x="9880" y="126517"/>
                </a:lnTo>
                <a:lnTo>
                  <a:pt x="10693" y="126936"/>
                </a:lnTo>
                <a:lnTo>
                  <a:pt x="11887" y="126707"/>
                </a:lnTo>
                <a:lnTo>
                  <a:pt x="12268" y="126009"/>
                </a:lnTo>
                <a:lnTo>
                  <a:pt x="12928" y="125399"/>
                </a:lnTo>
                <a:close/>
              </a:path>
              <a:path w="282575" h="417829">
                <a:moveTo>
                  <a:pt x="17881" y="37109"/>
                </a:moveTo>
                <a:lnTo>
                  <a:pt x="13068" y="38100"/>
                </a:lnTo>
                <a:lnTo>
                  <a:pt x="13741" y="39789"/>
                </a:lnTo>
                <a:lnTo>
                  <a:pt x="16675" y="41795"/>
                </a:lnTo>
                <a:lnTo>
                  <a:pt x="17081" y="40233"/>
                </a:lnTo>
                <a:lnTo>
                  <a:pt x="17475" y="38671"/>
                </a:lnTo>
                <a:lnTo>
                  <a:pt x="17881" y="37109"/>
                </a:lnTo>
                <a:close/>
              </a:path>
              <a:path w="282575" h="417829">
                <a:moveTo>
                  <a:pt x="20612" y="280949"/>
                </a:moveTo>
                <a:lnTo>
                  <a:pt x="16548" y="276415"/>
                </a:lnTo>
                <a:lnTo>
                  <a:pt x="11188" y="276352"/>
                </a:lnTo>
                <a:lnTo>
                  <a:pt x="10515" y="279819"/>
                </a:lnTo>
                <a:lnTo>
                  <a:pt x="9042" y="283387"/>
                </a:lnTo>
                <a:lnTo>
                  <a:pt x="11023" y="284797"/>
                </a:lnTo>
                <a:lnTo>
                  <a:pt x="11925" y="285953"/>
                </a:lnTo>
                <a:lnTo>
                  <a:pt x="12725" y="282257"/>
                </a:lnTo>
                <a:lnTo>
                  <a:pt x="20612" y="280949"/>
                </a:lnTo>
                <a:close/>
              </a:path>
              <a:path w="282575" h="417829">
                <a:moveTo>
                  <a:pt x="21831" y="157861"/>
                </a:moveTo>
                <a:lnTo>
                  <a:pt x="21018" y="155587"/>
                </a:lnTo>
                <a:lnTo>
                  <a:pt x="17805" y="151650"/>
                </a:lnTo>
                <a:lnTo>
                  <a:pt x="14592" y="152666"/>
                </a:lnTo>
                <a:lnTo>
                  <a:pt x="6997" y="158013"/>
                </a:lnTo>
                <a:lnTo>
                  <a:pt x="16344" y="166090"/>
                </a:lnTo>
                <a:lnTo>
                  <a:pt x="18707" y="163195"/>
                </a:lnTo>
                <a:lnTo>
                  <a:pt x="20891" y="161518"/>
                </a:lnTo>
                <a:lnTo>
                  <a:pt x="21386" y="159600"/>
                </a:lnTo>
                <a:lnTo>
                  <a:pt x="21831" y="157861"/>
                </a:lnTo>
                <a:close/>
              </a:path>
              <a:path w="282575" h="417829">
                <a:moveTo>
                  <a:pt x="22974" y="229209"/>
                </a:moveTo>
                <a:lnTo>
                  <a:pt x="21412" y="228422"/>
                </a:lnTo>
                <a:lnTo>
                  <a:pt x="20485" y="227609"/>
                </a:lnTo>
                <a:lnTo>
                  <a:pt x="18884" y="227761"/>
                </a:lnTo>
                <a:lnTo>
                  <a:pt x="18199" y="228676"/>
                </a:lnTo>
                <a:lnTo>
                  <a:pt x="17437" y="229222"/>
                </a:lnTo>
                <a:lnTo>
                  <a:pt x="18173" y="229743"/>
                </a:lnTo>
                <a:lnTo>
                  <a:pt x="18872" y="230632"/>
                </a:lnTo>
                <a:lnTo>
                  <a:pt x="19646" y="230682"/>
                </a:lnTo>
                <a:lnTo>
                  <a:pt x="20472" y="230733"/>
                </a:lnTo>
                <a:lnTo>
                  <a:pt x="21374" y="229958"/>
                </a:lnTo>
                <a:lnTo>
                  <a:pt x="22974" y="229209"/>
                </a:lnTo>
                <a:close/>
              </a:path>
              <a:path w="282575" h="417829">
                <a:moveTo>
                  <a:pt x="50609" y="258940"/>
                </a:moveTo>
                <a:lnTo>
                  <a:pt x="46710" y="253961"/>
                </a:lnTo>
                <a:lnTo>
                  <a:pt x="41986" y="256336"/>
                </a:lnTo>
                <a:lnTo>
                  <a:pt x="40703" y="259537"/>
                </a:lnTo>
                <a:lnTo>
                  <a:pt x="41884" y="263588"/>
                </a:lnTo>
                <a:lnTo>
                  <a:pt x="49707" y="260642"/>
                </a:lnTo>
                <a:lnTo>
                  <a:pt x="50609" y="258940"/>
                </a:lnTo>
                <a:close/>
              </a:path>
              <a:path w="282575" h="417829">
                <a:moveTo>
                  <a:pt x="53352" y="243128"/>
                </a:moveTo>
                <a:lnTo>
                  <a:pt x="52247" y="241058"/>
                </a:lnTo>
                <a:lnTo>
                  <a:pt x="48437" y="239445"/>
                </a:lnTo>
                <a:lnTo>
                  <a:pt x="45529" y="239217"/>
                </a:lnTo>
                <a:lnTo>
                  <a:pt x="42862" y="242849"/>
                </a:lnTo>
                <a:lnTo>
                  <a:pt x="40881" y="243293"/>
                </a:lnTo>
                <a:lnTo>
                  <a:pt x="35306" y="245973"/>
                </a:lnTo>
                <a:lnTo>
                  <a:pt x="34632" y="248932"/>
                </a:lnTo>
                <a:lnTo>
                  <a:pt x="38150" y="254520"/>
                </a:lnTo>
                <a:lnTo>
                  <a:pt x="39243" y="252412"/>
                </a:lnTo>
                <a:lnTo>
                  <a:pt x="39547" y="251409"/>
                </a:lnTo>
                <a:lnTo>
                  <a:pt x="41694" y="248767"/>
                </a:lnTo>
                <a:lnTo>
                  <a:pt x="42913" y="246773"/>
                </a:lnTo>
                <a:lnTo>
                  <a:pt x="46799" y="247637"/>
                </a:lnTo>
                <a:lnTo>
                  <a:pt x="50304" y="248424"/>
                </a:lnTo>
                <a:lnTo>
                  <a:pt x="52476" y="246570"/>
                </a:lnTo>
                <a:lnTo>
                  <a:pt x="53352" y="243128"/>
                </a:lnTo>
                <a:close/>
              </a:path>
              <a:path w="282575" h="417829">
                <a:moveTo>
                  <a:pt x="88620" y="328968"/>
                </a:moveTo>
                <a:lnTo>
                  <a:pt x="88493" y="326961"/>
                </a:lnTo>
                <a:lnTo>
                  <a:pt x="87845" y="325577"/>
                </a:lnTo>
                <a:lnTo>
                  <a:pt x="87452" y="324180"/>
                </a:lnTo>
                <a:lnTo>
                  <a:pt x="86283" y="325539"/>
                </a:lnTo>
                <a:lnTo>
                  <a:pt x="84950" y="326859"/>
                </a:lnTo>
                <a:lnTo>
                  <a:pt x="84124" y="328333"/>
                </a:lnTo>
                <a:lnTo>
                  <a:pt x="83972" y="328625"/>
                </a:lnTo>
                <a:lnTo>
                  <a:pt x="85852" y="329577"/>
                </a:lnTo>
                <a:lnTo>
                  <a:pt x="86791" y="330225"/>
                </a:lnTo>
                <a:lnTo>
                  <a:pt x="87426" y="329603"/>
                </a:lnTo>
                <a:lnTo>
                  <a:pt x="88620" y="328968"/>
                </a:lnTo>
                <a:close/>
              </a:path>
              <a:path w="282575" h="417829">
                <a:moveTo>
                  <a:pt x="89827" y="319976"/>
                </a:moveTo>
                <a:lnTo>
                  <a:pt x="86029" y="319062"/>
                </a:lnTo>
                <a:lnTo>
                  <a:pt x="85115" y="318846"/>
                </a:lnTo>
                <a:lnTo>
                  <a:pt x="82638" y="320052"/>
                </a:lnTo>
                <a:lnTo>
                  <a:pt x="81559" y="323913"/>
                </a:lnTo>
                <a:lnTo>
                  <a:pt x="84048" y="324535"/>
                </a:lnTo>
                <a:lnTo>
                  <a:pt x="87426" y="324091"/>
                </a:lnTo>
                <a:lnTo>
                  <a:pt x="89801" y="321932"/>
                </a:lnTo>
                <a:lnTo>
                  <a:pt x="89827" y="319976"/>
                </a:lnTo>
                <a:close/>
              </a:path>
              <a:path w="282575" h="417829">
                <a:moveTo>
                  <a:pt x="90373" y="340360"/>
                </a:moveTo>
                <a:lnTo>
                  <a:pt x="89357" y="338289"/>
                </a:lnTo>
                <a:lnTo>
                  <a:pt x="88506" y="336003"/>
                </a:lnTo>
                <a:lnTo>
                  <a:pt x="81838" y="338264"/>
                </a:lnTo>
                <a:lnTo>
                  <a:pt x="87401" y="342277"/>
                </a:lnTo>
                <a:lnTo>
                  <a:pt x="90373" y="340360"/>
                </a:lnTo>
                <a:close/>
              </a:path>
              <a:path w="282575" h="417829">
                <a:moveTo>
                  <a:pt x="91909" y="383082"/>
                </a:moveTo>
                <a:lnTo>
                  <a:pt x="86868" y="382320"/>
                </a:lnTo>
                <a:lnTo>
                  <a:pt x="88099" y="386588"/>
                </a:lnTo>
                <a:lnTo>
                  <a:pt x="91909" y="383082"/>
                </a:lnTo>
                <a:close/>
              </a:path>
              <a:path w="282575" h="417829">
                <a:moveTo>
                  <a:pt x="93433" y="357073"/>
                </a:moveTo>
                <a:lnTo>
                  <a:pt x="91630" y="356679"/>
                </a:lnTo>
                <a:lnTo>
                  <a:pt x="90703" y="356260"/>
                </a:lnTo>
                <a:lnTo>
                  <a:pt x="89293" y="356438"/>
                </a:lnTo>
                <a:lnTo>
                  <a:pt x="88836" y="357187"/>
                </a:lnTo>
                <a:lnTo>
                  <a:pt x="88315" y="357644"/>
                </a:lnTo>
                <a:lnTo>
                  <a:pt x="89090" y="358127"/>
                </a:lnTo>
                <a:lnTo>
                  <a:pt x="89839" y="358940"/>
                </a:lnTo>
                <a:lnTo>
                  <a:pt x="91287" y="359016"/>
                </a:lnTo>
                <a:lnTo>
                  <a:pt x="92011" y="358089"/>
                </a:lnTo>
                <a:lnTo>
                  <a:pt x="93433" y="357073"/>
                </a:lnTo>
                <a:close/>
              </a:path>
              <a:path w="282575" h="417829">
                <a:moveTo>
                  <a:pt x="98018" y="351383"/>
                </a:moveTo>
                <a:lnTo>
                  <a:pt x="96748" y="343446"/>
                </a:lnTo>
                <a:lnTo>
                  <a:pt x="90424" y="345059"/>
                </a:lnTo>
                <a:lnTo>
                  <a:pt x="89725" y="346202"/>
                </a:lnTo>
                <a:lnTo>
                  <a:pt x="90830" y="352259"/>
                </a:lnTo>
                <a:lnTo>
                  <a:pt x="98018" y="351383"/>
                </a:lnTo>
                <a:close/>
              </a:path>
              <a:path w="282575" h="417829">
                <a:moveTo>
                  <a:pt x="126453" y="162420"/>
                </a:moveTo>
                <a:lnTo>
                  <a:pt x="125234" y="162064"/>
                </a:lnTo>
                <a:lnTo>
                  <a:pt x="124599" y="161772"/>
                </a:lnTo>
                <a:lnTo>
                  <a:pt x="123990" y="162585"/>
                </a:lnTo>
                <a:lnTo>
                  <a:pt x="123253" y="163360"/>
                </a:lnTo>
                <a:lnTo>
                  <a:pt x="122859" y="164223"/>
                </a:lnTo>
                <a:lnTo>
                  <a:pt x="122770" y="164401"/>
                </a:lnTo>
                <a:lnTo>
                  <a:pt x="123964" y="164909"/>
                </a:lnTo>
                <a:lnTo>
                  <a:pt x="125133" y="165608"/>
                </a:lnTo>
                <a:lnTo>
                  <a:pt x="125691" y="164414"/>
                </a:lnTo>
                <a:lnTo>
                  <a:pt x="126238" y="163550"/>
                </a:lnTo>
                <a:lnTo>
                  <a:pt x="126415" y="162648"/>
                </a:lnTo>
                <a:lnTo>
                  <a:pt x="126453" y="162420"/>
                </a:lnTo>
                <a:close/>
              </a:path>
              <a:path w="282575" h="417829">
                <a:moveTo>
                  <a:pt x="129133" y="5588"/>
                </a:moveTo>
                <a:lnTo>
                  <a:pt x="127000" y="5588"/>
                </a:lnTo>
                <a:lnTo>
                  <a:pt x="124396" y="6159"/>
                </a:lnTo>
                <a:lnTo>
                  <a:pt x="123888" y="5918"/>
                </a:lnTo>
                <a:lnTo>
                  <a:pt x="121183" y="4648"/>
                </a:lnTo>
                <a:lnTo>
                  <a:pt x="120510" y="2730"/>
                </a:lnTo>
                <a:lnTo>
                  <a:pt x="119684" y="1638"/>
                </a:lnTo>
                <a:lnTo>
                  <a:pt x="100444" y="0"/>
                </a:lnTo>
                <a:lnTo>
                  <a:pt x="98082" y="2730"/>
                </a:lnTo>
                <a:lnTo>
                  <a:pt x="102844" y="4648"/>
                </a:lnTo>
                <a:lnTo>
                  <a:pt x="102565" y="4648"/>
                </a:lnTo>
                <a:lnTo>
                  <a:pt x="102679" y="7454"/>
                </a:lnTo>
                <a:lnTo>
                  <a:pt x="102806" y="9817"/>
                </a:lnTo>
                <a:lnTo>
                  <a:pt x="102958" y="11277"/>
                </a:lnTo>
                <a:lnTo>
                  <a:pt x="103022" y="11938"/>
                </a:lnTo>
                <a:lnTo>
                  <a:pt x="99047" y="13042"/>
                </a:lnTo>
                <a:lnTo>
                  <a:pt x="95008" y="11277"/>
                </a:lnTo>
                <a:lnTo>
                  <a:pt x="91160" y="9144"/>
                </a:lnTo>
                <a:lnTo>
                  <a:pt x="85090" y="7454"/>
                </a:lnTo>
                <a:lnTo>
                  <a:pt x="82334" y="8978"/>
                </a:lnTo>
                <a:lnTo>
                  <a:pt x="79095" y="9817"/>
                </a:lnTo>
                <a:lnTo>
                  <a:pt x="82702" y="12636"/>
                </a:lnTo>
                <a:lnTo>
                  <a:pt x="82740" y="15189"/>
                </a:lnTo>
                <a:lnTo>
                  <a:pt x="78689" y="17564"/>
                </a:lnTo>
                <a:lnTo>
                  <a:pt x="83921" y="19316"/>
                </a:lnTo>
                <a:lnTo>
                  <a:pt x="86677" y="22758"/>
                </a:lnTo>
                <a:lnTo>
                  <a:pt x="93637" y="19824"/>
                </a:lnTo>
                <a:lnTo>
                  <a:pt x="98082" y="21742"/>
                </a:lnTo>
                <a:lnTo>
                  <a:pt x="101574" y="26479"/>
                </a:lnTo>
                <a:lnTo>
                  <a:pt x="105156" y="25412"/>
                </a:lnTo>
                <a:lnTo>
                  <a:pt x="109562" y="19824"/>
                </a:lnTo>
                <a:lnTo>
                  <a:pt x="110121" y="19113"/>
                </a:lnTo>
                <a:lnTo>
                  <a:pt x="116116" y="14833"/>
                </a:lnTo>
                <a:lnTo>
                  <a:pt x="116103" y="13042"/>
                </a:lnTo>
                <a:lnTo>
                  <a:pt x="116039" y="7658"/>
                </a:lnTo>
                <a:lnTo>
                  <a:pt x="115658" y="6946"/>
                </a:lnTo>
                <a:lnTo>
                  <a:pt x="115404" y="6159"/>
                </a:lnTo>
                <a:lnTo>
                  <a:pt x="115328" y="5918"/>
                </a:lnTo>
                <a:lnTo>
                  <a:pt x="120586" y="8204"/>
                </a:lnTo>
                <a:lnTo>
                  <a:pt x="119519" y="11772"/>
                </a:lnTo>
                <a:lnTo>
                  <a:pt x="119468" y="11938"/>
                </a:lnTo>
                <a:lnTo>
                  <a:pt x="119380" y="12204"/>
                </a:lnTo>
                <a:lnTo>
                  <a:pt x="127139" y="12928"/>
                </a:lnTo>
                <a:lnTo>
                  <a:pt x="128930" y="11772"/>
                </a:lnTo>
                <a:lnTo>
                  <a:pt x="129057" y="8204"/>
                </a:lnTo>
                <a:lnTo>
                  <a:pt x="129120" y="6159"/>
                </a:lnTo>
                <a:lnTo>
                  <a:pt x="129133" y="5588"/>
                </a:lnTo>
                <a:close/>
              </a:path>
              <a:path w="282575" h="417829">
                <a:moveTo>
                  <a:pt x="144399" y="225475"/>
                </a:moveTo>
                <a:lnTo>
                  <a:pt x="143332" y="223989"/>
                </a:lnTo>
                <a:lnTo>
                  <a:pt x="142201" y="223596"/>
                </a:lnTo>
                <a:lnTo>
                  <a:pt x="140779" y="222707"/>
                </a:lnTo>
                <a:lnTo>
                  <a:pt x="139992" y="222961"/>
                </a:lnTo>
                <a:lnTo>
                  <a:pt x="139090" y="223240"/>
                </a:lnTo>
                <a:lnTo>
                  <a:pt x="138417" y="224523"/>
                </a:lnTo>
                <a:lnTo>
                  <a:pt x="138264" y="225818"/>
                </a:lnTo>
                <a:lnTo>
                  <a:pt x="139852" y="226771"/>
                </a:lnTo>
                <a:lnTo>
                  <a:pt x="141909" y="226606"/>
                </a:lnTo>
                <a:lnTo>
                  <a:pt x="143129" y="225920"/>
                </a:lnTo>
                <a:lnTo>
                  <a:pt x="144399" y="225475"/>
                </a:lnTo>
                <a:close/>
              </a:path>
              <a:path w="282575" h="417829">
                <a:moveTo>
                  <a:pt x="147472" y="131241"/>
                </a:moveTo>
                <a:lnTo>
                  <a:pt x="147129" y="129692"/>
                </a:lnTo>
                <a:lnTo>
                  <a:pt x="146075" y="128981"/>
                </a:lnTo>
                <a:lnTo>
                  <a:pt x="145389" y="128231"/>
                </a:lnTo>
                <a:lnTo>
                  <a:pt x="144703" y="128803"/>
                </a:lnTo>
                <a:lnTo>
                  <a:pt x="143611" y="129298"/>
                </a:lnTo>
                <a:lnTo>
                  <a:pt x="143243" y="130568"/>
                </a:lnTo>
                <a:lnTo>
                  <a:pt x="144018" y="131343"/>
                </a:lnTo>
                <a:lnTo>
                  <a:pt x="144373" y="132041"/>
                </a:lnTo>
                <a:lnTo>
                  <a:pt x="145656" y="132626"/>
                </a:lnTo>
                <a:lnTo>
                  <a:pt x="146291" y="132905"/>
                </a:lnTo>
                <a:lnTo>
                  <a:pt x="146672" y="132105"/>
                </a:lnTo>
                <a:lnTo>
                  <a:pt x="147472" y="131241"/>
                </a:lnTo>
                <a:close/>
              </a:path>
              <a:path w="282575" h="417829">
                <a:moveTo>
                  <a:pt x="154965" y="81305"/>
                </a:moveTo>
                <a:lnTo>
                  <a:pt x="153352" y="80505"/>
                </a:lnTo>
                <a:lnTo>
                  <a:pt x="151650" y="79413"/>
                </a:lnTo>
                <a:lnTo>
                  <a:pt x="150279" y="80327"/>
                </a:lnTo>
                <a:lnTo>
                  <a:pt x="149237" y="81368"/>
                </a:lnTo>
                <a:lnTo>
                  <a:pt x="148729" y="82829"/>
                </a:lnTo>
                <a:lnTo>
                  <a:pt x="151053" y="84251"/>
                </a:lnTo>
                <a:lnTo>
                  <a:pt x="151422" y="84086"/>
                </a:lnTo>
                <a:lnTo>
                  <a:pt x="152666" y="83540"/>
                </a:lnTo>
                <a:lnTo>
                  <a:pt x="153543" y="82499"/>
                </a:lnTo>
                <a:lnTo>
                  <a:pt x="154965" y="81305"/>
                </a:lnTo>
                <a:close/>
              </a:path>
              <a:path w="282575" h="417829">
                <a:moveTo>
                  <a:pt x="165773" y="121069"/>
                </a:moveTo>
                <a:lnTo>
                  <a:pt x="162039" y="114376"/>
                </a:lnTo>
                <a:lnTo>
                  <a:pt x="152095" y="116954"/>
                </a:lnTo>
                <a:lnTo>
                  <a:pt x="153200" y="121945"/>
                </a:lnTo>
                <a:lnTo>
                  <a:pt x="148856" y="126873"/>
                </a:lnTo>
                <a:lnTo>
                  <a:pt x="151688" y="132257"/>
                </a:lnTo>
                <a:lnTo>
                  <a:pt x="162966" y="125691"/>
                </a:lnTo>
                <a:lnTo>
                  <a:pt x="165773" y="121069"/>
                </a:lnTo>
                <a:close/>
              </a:path>
              <a:path w="282575" h="417829">
                <a:moveTo>
                  <a:pt x="174167" y="160782"/>
                </a:moveTo>
                <a:lnTo>
                  <a:pt x="168948" y="164045"/>
                </a:lnTo>
                <a:lnTo>
                  <a:pt x="161213" y="164528"/>
                </a:lnTo>
                <a:lnTo>
                  <a:pt x="163258" y="172478"/>
                </a:lnTo>
                <a:lnTo>
                  <a:pt x="167944" y="166852"/>
                </a:lnTo>
                <a:lnTo>
                  <a:pt x="174167" y="167424"/>
                </a:lnTo>
                <a:lnTo>
                  <a:pt x="174167" y="160782"/>
                </a:lnTo>
                <a:close/>
              </a:path>
              <a:path w="282575" h="417829">
                <a:moveTo>
                  <a:pt x="175031" y="193967"/>
                </a:moveTo>
                <a:lnTo>
                  <a:pt x="170141" y="184340"/>
                </a:lnTo>
                <a:lnTo>
                  <a:pt x="170395" y="180149"/>
                </a:lnTo>
                <a:lnTo>
                  <a:pt x="169583" y="175450"/>
                </a:lnTo>
                <a:lnTo>
                  <a:pt x="160705" y="188112"/>
                </a:lnTo>
                <a:lnTo>
                  <a:pt x="167525" y="188163"/>
                </a:lnTo>
                <a:lnTo>
                  <a:pt x="167652" y="191312"/>
                </a:lnTo>
                <a:lnTo>
                  <a:pt x="162077" y="193675"/>
                </a:lnTo>
                <a:lnTo>
                  <a:pt x="166674" y="198450"/>
                </a:lnTo>
                <a:lnTo>
                  <a:pt x="174371" y="196138"/>
                </a:lnTo>
                <a:lnTo>
                  <a:pt x="175031" y="193967"/>
                </a:lnTo>
                <a:close/>
              </a:path>
              <a:path w="282575" h="417829">
                <a:moveTo>
                  <a:pt x="175209" y="271945"/>
                </a:moveTo>
                <a:lnTo>
                  <a:pt x="175018" y="269786"/>
                </a:lnTo>
                <a:lnTo>
                  <a:pt x="173062" y="268439"/>
                </a:lnTo>
                <a:lnTo>
                  <a:pt x="169557" y="267271"/>
                </a:lnTo>
                <a:lnTo>
                  <a:pt x="167170" y="267322"/>
                </a:lnTo>
                <a:lnTo>
                  <a:pt x="163385" y="266890"/>
                </a:lnTo>
                <a:lnTo>
                  <a:pt x="164934" y="269481"/>
                </a:lnTo>
                <a:lnTo>
                  <a:pt x="165569" y="271437"/>
                </a:lnTo>
                <a:lnTo>
                  <a:pt x="167119" y="272808"/>
                </a:lnTo>
                <a:lnTo>
                  <a:pt x="168173" y="273748"/>
                </a:lnTo>
                <a:lnTo>
                  <a:pt x="170776" y="274485"/>
                </a:lnTo>
                <a:lnTo>
                  <a:pt x="173570" y="273812"/>
                </a:lnTo>
                <a:lnTo>
                  <a:pt x="175209" y="271945"/>
                </a:lnTo>
                <a:close/>
              </a:path>
              <a:path w="282575" h="417829">
                <a:moveTo>
                  <a:pt x="176339" y="158292"/>
                </a:moveTo>
                <a:lnTo>
                  <a:pt x="176060" y="156248"/>
                </a:lnTo>
                <a:lnTo>
                  <a:pt x="174548" y="155168"/>
                </a:lnTo>
                <a:lnTo>
                  <a:pt x="172808" y="153060"/>
                </a:lnTo>
                <a:lnTo>
                  <a:pt x="171297" y="155282"/>
                </a:lnTo>
                <a:lnTo>
                  <a:pt x="169621" y="156616"/>
                </a:lnTo>
                <a:lnTo>
                  <a:pt x="170230" y="158661"/>
                </a:lnTo>
                <a:lnTo>
                  <a:pt x="172440" y="159385"/>
                </a:lnTo>
                <a:lnTo>
                  <a:pt x="173812" y="160235"/>
                </a:lnTo>
                <a:lnTo>
                  <a:pt x="174688" y="159296"/>
                </a:lnTo>
                <a:lnTo>
                  <a:pt x="176339" y="158292"/>
                </a:lnTo>
                <a:close/>
              </a:path>
              <a:path w="282575" h="417829">
                <a:moveTo>
                  <a:pt x="185966" y="185915"/>
                </a:moveTo>
                <a:lnTo>
                  <a:pt x="181584" y="179400"/>
                </a:lnTo>
                <a:lnTo>
                  <a:pt x="175514" y="181838"/>
                </a:lnTo>
                <a:lnTo>
                  <a:pt x="175653" y="183667"/>
                </a:lnTo>
                <a:lnTo>
                  <a:pt x="185966" y="185915"/>
                </a:lnTo>
                <a:close/>
              </a:path>
              <a:path w="282575" h="417829">
                <a:moveTo>
                  <a:pt x="186804" y="299427"/>
                </a:moveTo>
                <a:lnTo>
                  <a:pt x="186283" y="298894"/>
                </a:lnTo>
                <a:lnTo>
                  <a:pt x="185991" y="298348"/>
                </a:lnTo>
                <a:lnTo>
                  <a:pt x="185216" y="298577"/>
                </a:lnTo>
                <a:lnTo>
                  <a:pt x="184315" y="298767"/>
                </a:lnTo>
                <a:lnTo>
                  <a:pt x="184454" y="299440"/>
                </a:lnTo>
                <a:lnTo>
                  <a:pt x="184772" y="300012"/>
                </a:lnTo>
                <a:lnTo>
                  <a:pt x="185013" y="300583"/>
                </a:lnTo>
                <a:lnTo>
                  <a:pt x="185635" y="300380"/>
                </a:lnTo>
                <a:lnTo>
                  <a:pt x="186753" y="300177"/>
                </a:lnTo>
                <a:lnTo>
                  <a:pt x="186804" y="299427"/>
                </a:lnTo>
                <a:close/>
              </a:path>
              <a:path w="282575" h="417829">
                <a:moveTo>
                  <a:pt x="187972" y="350405"/>
                </a:moveTo>
                <a:lnTo>
                  <a:pt x="187528" y="349999"/>
                </a:lnTo>
                <a:lnTo>
                  <a:pt x="187147" y="349516"/>
                </a:lnTo>
                <a:lnTo>
                  <a:pt x="186588" y="349224"/>
                </a:lnTo>
                <a:lnTo>
                  <a:pt x="186423" y="349135"/>
                </a:lnTo>
                <a:lnTo>
                  <a:pt x="185356" y="349694"/>
                </a:lnTo>
                <a:lnTo>
                  <a:pt x="185597" y="350278"/>
                </a:lnTo>
                <a:lnTo>
                  <a:pt x="186029" y="350710"/>
                </a:lnTo>
                <a:lnTo>
                  <a:pt x="186385" y="351155"/>
                </a:lnTo>
                <a:lnTo>
                  <a:pt x="187553" y="350608"/>
                </a:lnTo>
                <a:lnTo>
                  <a:pt x="187972" y="350405"/>
                </a:lnTo>
                <a:close/>
              </a:path>
              <a:path w="282575" h="417829">
                <a:moveTo>
                  <a:pt x="188290" y="288734"/>
                </a:moveTo>
                <a:lnTo>
                  <a:pt x="187337" y="288213"/>
                </a:lnTo>
                <a:lnTo>
                  <a:pt x="186740" y="287693"/>
                </a:lnTo>
                <a:lnTo>
                  <a:pt x="185813" y="288124"/>
                </a:lnTo>
                <a:lnTo>
                  <a:pt x="184454" y="288747"/>
                </a:lnTo>
                <a:lnTo>
                  <a:pt x="185166" y="289267"/>
                </a:lnTo>
                <a:lnTo>
                  <a:pt x="185775" y="289915"/>
                </a:lnTo>
                <a:lnTo>
                  <a:pt x="186842" y="290322"/>
                </a:lnTo>
                <a:lnTo>
                  <a:pt x="187985" y="289534"/>
                </a:lnTo>
                <a:lnTo>
                  <a:pt x="188188" y="289026"/>
                </a:lnTo>
                <a:lnTo>
                  <a:pt x="188290" y="288734"/>
                </a:lnTo>
                <a:close/>
              </a:path>
              <a:path w="282575" h="417829">
                <a:moveTo>
                  <a:pt x="188468" y="392036"/>
                </a:moveTo>
                <a:lnTo>
                  <a:pt x="188010" y="391490"/>
                </a:lnTo>
                <a:lnTo>
                  <a:pt x="186448" y="389636"/>
                </a:lnTo>
                <a:lnTo>
                  <a:pt x="184327" y="388048"/>
                </a:lnTo>
                <a:lnTo>
                  <a:pt x="182232" y="386181"/>
                </a:lnTo>
                <a:lnTo>
                  <a:pt x="179311" y="390004"/>
                </a:lnTo>
                <a:lnTo>
                  <a:pt x="179730" y="393090"/>
                </a:lnTo>
                <a:lnTo>
                  <a:pt x="184010" y="394804"/>
                </a:lnTo>
                <a:lnTo>
                  <a:pt x="185966" y="394716"/>
                </a:lnTo>
                <a:lnTo>
                  <a:pt x="187706" y="393700"/>
                </a:lnTo>
                <a:lnTo>
                  <a:pt x="188468" y="392036"/>
                </a:lnTo>
                <a:close/>
              </a:path>
              <a:path w="282575" h="417829">
                <a:moveTo>
                  <a:pt x="189115" y="415290"/>
                </a:moveTo>
                <a:lnTo>
                  <a:pt x="189039" y="414718"/>
                </a:lnTo>
                <a:lnTo>
                  <a:pt x="188976" y="414159"/>
                </a:lnTo>
                <a:lnTo>
                  <a:pt x="187820" y="413689"/>
                </a:lnTo>
                <a:lnTo>
                  <a:pt x="187134" y="413169"/>
                </a:lnTo>
                <a:lnTo>
                  <a:pt x="186690" y="413613"/>
                </a:lnTo>
                <a:lnTo>
                  <a:pt x="185915" y="414032"/>
                </a:lnTo>
                <a:lnTo>
                  <a:pt x="185801" y="415124"/>
                </a:lnTo>
                <a:lnTo>
                  <a:pt x="186296" y="415798"/>
                </a:lnTo>
                <a:lnTo>
                  <a:pt x="186905" y="417372"/>
                </a:lnTo>
                <a:lnTo>
                  <a:pt x="188125" y="415937"/>
                </a:lnTo>
                <a:lnTo>
                  <a:pt x="189115" y="415290"/>
                </a:lnTo>
                <a:close/>
              </a:path>
              <a:path w="282575" h="417829">
                <a:moveTo>
                  <a:pt x="190398" y="379717"/>
                </a:moveTo>
                <a:lnTo>
                  <a:pt x="189966" y="378802"/>
                </a:lnTo>
                <a:lnTo>
                  <a:pt x="188582" y="375856"/>
                </a:lnTo>
                <a:lnTo>
                  <a:pt x="185940" y="376466"/>
                </a:lnTo>
                <a:lnTo>
                  <a:pt x="182702" y="378218"/>
                </a:lnTo>
                <a:lnTo>
                  <a:pt x="184124" y="380657"/>
                </a:lnTo>
                <a:lnTo>
                  <a:pt x="184772" y="383438"/>
                </a:lnTo>
                <a:lnTo>
                  <a:pt x="189890" y="381736"/>
                </a:lnTo>
                <a:lnTo>
                  <a:pt x="190398" y="379717"/>
                </a:lnTo>
                <a:close/>
              </a:path>
              <a:path w="282575" h="417829">
                <a:moveTo>
                  <a:pt x="192062" y="271386"/>
                </a:moveTo>
                <a:lnTo>
                  <a:pt x="191935" y="269951"/>
                </a:lnTo>
                <a:lnTo>
                  <a:pt x="189064" y="267004"/>
                </a:lnTo>
                <a:lnTo>
                  <a:pt x="187363" y="272173"/>
                </a:lnTo>
                <a:lnTo>
                  <a:pt x="192062" y="271386"/>
                </a:lnTo>
                <a:close/>
              </a:path>
              <a:path w="282575" h="417829">
                <a:moveTo>
                  <a:pt x="192697" y="196735"/>
                </a:moveTo>
                <a:lnTo>
                  <a:pt x="190525" y="193230"/>
                </a:lnTo>
                <a:lnTo>
                  <a:pt x="180428" y="197154"/>
                </a:lnTo>
                <a:lnTo>
                  <a:pt x="182689" y="200063"/>
                </a:lnTo>
                <a:lnTo>
                  <a:pt x="184721" y="202018"/>
                </a:lnTo>
                <a:lnTo>
                  <a:pt x="191935" y="199148"/>
                </a:lnTo>
                <a:lnTo>
                  <a:pt x="192697" y="196735"/>
                </a:lnTo>
                <a:close/>
              </a:path>
              <a:path w="282575" h="417829">
                <a:moveTo>
                  <a:pt x="193878" y="236728"/>
                </a:moveTo>
                <a:lnTo>
                  <a:pt x="188379" y="236359"/>
                </a:lnTo>
                <a:lnTo>
                  <a:pt x="186905" y="233984"/>
                </a:lnTo>
                <a:lnTo>
                  <a:pt x="180479" y="236931"/>
                </a:lnTo>
                <a:lnTo>
                  <a:pt x="190881" y="241223"/>
                </a:lnTo>
                <a:lnTo>
                  <a:pt x="193878" y="236728"/>
                </a:lnTo>
                <a:close/>
              </a:path>
              <a:path w="282575" h="417829">
                <a:moveTo>
                  <a:pt x="194233" y="292633"/>
                </a:moveTo>
                <a:lnTo>
                  <a:pt x="193332" y="292481"/>
                </a:lnTo>
                <a:lnTo>
                  <a:pt x="191528" y="292150"/>
                </a:lnTo>
                <a:lnTo>
                  <a:pt x="191109" y="293433"/>
                </a:lnTo>
                <a:lnTo>
                  <a:pt x="190703" y="294716"/>
                </a:lnTo>
                <a:lnTo>
                  <a:pt x="190284" y="295998"/>
                </a:lnTo>
                <a:lnTo>
                  <a:pt x="190969" y="296151"/>
                </a:lnTo>
                <a:lnTo>
                  <a:pt x="191655" y="296291"/>
                </a:lnTo>
                <a:lnTo>
                  <a:pt x="192341" y="296443"/>
                </a:lnTo>
                <a:lnTo>
                  <a:pt x="193611" y="293903"/>
                </a:lnTo>
                <a:lnTo>
                  <a:pt x="194233" y="292633"/>
                </a:lnTo>
                <a:close/>
              </a:path>
              <a:path w="282575" h="417829">
                <a:moveTo>
                  <a:pt x="195338" y="316090"/>
                </a:moveTo>
                <a:lnTo>
                  <a:pt x="194297" y="315963"/>
                </a:lnTo>
                <a:lnTo>
                  <a:pt x="193776" y="315912"/>
                </a:lnTo>
                <a:lnTo>
                  <a:pt x="190804" y="321995"/>
                </a:lnTo>
                <a:lnTo>
                  <a:pt x="195338" y="323126"/>
                </a:lnTo>
                <a:lnTo>
                  <a:pt x="195338" y="316090"/>
                </a:lnTo>
                <a:close/>
              </a:path>
              <a:path w="282575" h="417829">
                <a:moveTo>
                  <a:pt x="199415" y="354215"/>
                </a:moveTo>
                <a:lnTo>
                  <a:pt x="198005" y="343814"/>
                </a:lnTo>
                <a:lnTo>
                  <a:pt x="189903" y="347700"/>
                </a:lnTo>
                <a:lnTo>
                  <a:pt x="189407" y="349072"/>
                </a:lnTo>
                <a:lnTo>
                  <a:pt x="193040" y="356654"/>
                </a:lnTo>
                <a:lnTo>
                  <a:pt x="199415" y="354215"/>
                </a:lnTo>
                <a:close/>
              </a:path>
              <a:path w="282575" h="417829">
                <a:moveTo>
                  <a:pt x="199682" y="354114"/>
                </a:moveTo>
                <a:lnTo>
                  <a:pt x="199504" y="354177"/>
                </a:lnTo>
                <a:lnTo>
                  <a:pt x="199682" y="354114"/>
                </a:lnTo>
                <a:close/>
              </a:path>
              <a:path w="282575" h="417829">
                <a:moveTo>
                  <a:pt x="201460" y="289318"/>
                </a:moveTo>
                <a:lnTo>
                  <a:pt x="196443" y="286880"/>
                </a:lnTo>
                <a:lnTo>
                  <a:pt x="194983" y="287604"/>
                </a:lnTo>
                <a:lnTo>
                  <a:pt x="195440" y="288848"/>
                </a:lnTo>
                <a:lnTo>
                  <a:pt x="195427" y="290626"/>
                </a:lnTo>
                <a:lnTo>
                  <a:pt x="196507" y="291185"/>
                </a:lnTo>
                <a:lnTo>
                  <a:pt x="197472" y="291693"/>
                </a:lnTo>
                <a:lnTo>
                  <a:pt x="199644" y="290855"/>
                </a:lnTo>
                <a:lnTo>
                  <a:pt x="201460" y="289318"/>
                </a:lnTo>
                <a:close/>
              </a:path>
              <a:path w="282575" h="417829">
                <a:moveTo>
                  <a:pt x="202298" y="365594"/>
                </a:moveTo>
                <a:lnTo>
                  <a:pt x="201333" y="362013"/>
                </a:lnTo>
                <a:lnTo>
                  <a:pt x="199072" y="359994"/>
                </a:lnTo>
                <a:lnTo>
                  <a:pt x="195656" y="360527"/>
                </a:lnTo>
                <a:lnTo>
                  <a:pt x="192557" y="361442"/>
                </a:lnTo>
                <a:lnTo>
                  <a:pt x="189661" y="364705"/>
                </a:lnTo>
                <a:lnTo>
                  <a:pt x="189712" y="367296"/>
                </a:lnTo>
                <a:lnTo>
                  <a:pt x="188747" y="370598"/>
                </a:lnTo>
                <a:lnTo>
                  <a:pt x="195262" y="368922"/>
                </a:lnTo>
                <a:lnTo>
                  <a:pt x="197561" y="368350"/>
                </a:lnTo>
                <a:lnTo>
                  <a:pt x="200863" y="367538"/>
                </a:lnTo>
                <a:lnTo>
                  <a:pt x="202298" y="365594"/>
                </a:lnTo>
                <a:close/>
              </a:path>
              <a:path w="282575" h="417829">
                <a:moveTo>
                  <a:pt x="204736" y="357009"/>
                </a:moveTo>
                <a:lnTo>
                  <a:pt x="204711" y="356323"/>
                </a:lnTo>
                <a:lnTo>
                  <a:pt x="204609" y="353682"/>
                </a:lnTo>
                <a:lnTo>
                  <a:pt x="201853" y="354469"/>
                </a:lnTo>
                <a:lnTo>
                  <a:pt x="199809" y="354330"/>
                </a:lnTo>
                <a:lnTo>
                  <a:pt x="200634" y="355701"/>
                </a:lnTo>
                <a:lnTo>
                  <a:pt x="201447" y="357073"/>
                </a:lnTo>
                <a:lnTo>
                  <a:pt x="202272" y="358444"/>
                </a:lnTo>
                <a:lnTo>
                  <a:pt x="203136" y="357733"/>
                </a:lnTo>
                <a:lnTo>
                  <a:pt x="204736" y="357009"/>
                </a:lnTo>
                <a:close/>
              </a:path>
              <a:path w="282575" h="417829">
                <a:moveTo>
                  <a:pt x="206070" y="334010"/>
                </a:moveTo>
                <a:lnTo>
                  <a:pt x="201307" y="332003"/>
                </a:lnTo>
                <a:lnTo>
                  <a:pt x="199059" y="328422"/>
                </a:lnTo>
                <a:lnTo>
                  <a:pt x="193827" y="331711"/>
                </a:lnTo>
                <a:lnTo>
                  <a:pt x="196316" y="335826"/>
                </a:lnTo>
                <a:lnTo>
                  <a:pt x="200177" y="335064"/>
                </a:lnTo>
                <a:lnTo>
                  <a:pt x="206070" y="334010"/>
                </a:lnTo>
                <a:close/>
              </a:path>
              <a:path w="282575" h="417829">
                <a:moveTo>
                  <a:pt x="207784" y="207149"/>
                </a:moveTo>
                <a:lnTo>
                  <a:pt x="205117" y="206463"/>
                </a:lnTo>
                <a:lnTo>
                  <a:pt x="203720" y="205994"/>
                </a:lnTo>
                <a:lnTo>
                  <a:pt x="202044" y="209181"/>
                </a:lnTo>
                <a:lnTo>
                  <a:pt x="200228" y="212344"/>
                </a:lnTo>
                <a:lnTo>
                  <a:pt x="198666" y="216001"/>
                </a:lnTo>
                <a:lnTo>
                  <a:pt x="200685" y="216941"/>
                </a:lnTo>
                <a:lnTo>
                  <a:pt x="201701" y="217639"/>
                </a:lnTo>
                <a:lnTo>
                  <a:pt x="202780" y="217131"/>
                </a:lnTo>
                <a:lnTo>
                  <a:pt x="203949" y="216916"/>
                </a:lnTo>
                <a:lnTo>
                  <a:pt x="204165" y="216446"/>
                </a:lnTo>
                <a:lnTo>
                  <a:pt x="205524" y="213461"/>
                </a:lnTo>
                <a:lnTo>
                  <a:pt x="206768" y="210439"/>
                </a:lnTo>
                <a:lnTo>
                  <a:pt x="207784" y="207149"/>
                </a:lnTo>
                <a:close/>
              </a:path>
              <a:path w="282575" h="417829">
                <a:moveTo>
                  <a:pt x="208216" y="317474"/>
                </a:moveTo>
                <a:lnTo>
                  <a:pt x="207746" y="317385"/>
                </a:lnTo>
                <a:lnTo>
                  <a:pt x="207276" y="317309"/>
                </a:lnTo>
                <a:lnTo>
                  <a:pt x="206806" y="317220"/>
                </a:lnTo>
                <a:lnTo>
                  <a:pt x="206349" y="318274"/>
                </a:lnTo>
                <a:lnTo>
                  <a:pt x="205879" y="319328"/>
                </a:lnTo>
                <a:lnTo>
                  <a:pt x="205422" y="320395"/>
                </a:lnTo>
                <a:lnTo>
                  <a:pt x="207683" y="320586"/>
                </a:lnTo>
                <a:lnTo>
                  <a:pt x="208216" y="317474"/>
                </a:lnTo>
                <a:close/>
              </a:path>
              <a:path w="282575" h="417829">
                <a:moveTo>
                  <a:pt x="209423" y="266623"/>
                </a:moveTo>
                <a:lnTo>
                  <a:pt x="205206" y="262445"/>
                </a:lnTo>
                <a:lnTo>
                  <a:pt x="202933" y="261683"/>
                </a:lnTo>
                <a:lnTo>
                  <a:pt x="200647" y="262267"/>
                </a:lnTo>
                <a:lnTo>
                  <a:pt x="199275" y="264007"/>
                </a:lnTo>
                <a:lnTo>
                  <a:pt x="199936" y="267449"/>
                </a:lnTo>
                <a:lnTo>
                  <a:pt x="201206" y="269849"/>
                </a:lnTo>
                <a:lnTo>
                  <a:pt x="202209" y="272402"/>
                </a:lnTo>
                <a:lnTo>
                  <a:pt x="208394" y="268947"/>
                </a:lnTo>
                <a:lnTo>
                  <a:pt x="209423" y="266623"/>
                </a:lnTo>
                <a:close/>
              </a:path>
              <a:path w="282575" h="417829">
                <a:moveTo>
                  <a:pt x="218008" y="313778"/>
                </a:moveTo>
                <a:lnTo>
                  <a:pt x="210439" y="306171"/>
                </a:lnTo>
                <a:lnTo>
                  <a:pt x="207695" y="306781"/>
                </a:lnTo>
                <a:lnTo>
                  <a:pt x="208648" y="316141"/>
                </a:lnTo>
                <a:lnTo>
                  <a:pt x="218008" y="313778"/>
                </a:lnTo>
                <a:close/>
              </a:path>
              <a:path w="282575" h="417829">
                <a:moveTo>
                  <a:pt x="218681" y="211531"/>
                </a:moveTo>
                <a:lnTo>
                  <a:pt x="214261" y="211861"/>
                </a:lnTo>
                <a:lnTo>
                  <a:pt x="211010" y="212547"/>
                </a:lnTo>
                <a:lnTo>
                  <a:pt x="210807" y="215404"/>
                </a:lnTo>
                <a:lnTo>
                  <a:pt x="210693" y="216941"/>
                </a:lnTo>
                <a:lnTo>
                  <a:pt x="212534" y="218554"/>
                </a:lnTo>
                <a:lnTo>
                  <a:pt x="213499" y="220129"/>
                </a:lnTo>
                <a:lnTo>
                  <a:pt x="215925" y="219684"/>
                </a:lnTo>
                <a:lnTo>
                  <a:pt x="218681" y="211531"/>
                </a:lnTo>
                <a:close/>
              </a:path>
              <a:path w="282575" h="417829">
                <a:moveTo>
                  <a:pt x="219798" y="331444"/>
                </a:moveTo>
                <a:lnTo>
                  <a:pt x="218541" y="325602"/>
                </a:lnTo>
                <a:lnTo>
                  <a:pt x="216420" y="325742"/>
                </a:lnTo>
                <a:lnTo>
                  <a:pt x="214236" y="325805"/>
                </a:lnTo>
                <a:lnTo>
                  <a:pt x="208876" y="326377"/>
                </a:lnTo>
                <a:lnTo>
                  <a:pt x="207060" y="328282"/>
                </a:lnTo>
                <a:lnTo>
                  <a:pt x="210223" y="332816"/>
                </a:lnTo>
                <a:lnTo>
                  <a:pt x="208648" y="334594"/>
                </a:lnTo>
                <a:lnTo>
                  <a:pt x="206070" y="337959"/>
                </a:lnTo>
                <a:lnTo>
                  <a:pt x="209994" y="338150"/>
                </a:lnTo>
                <a:lnTo>
                  <a:pt x="212737" y="338912"/>
                </a:lnTo>
                <a:lnTo>
                  <a:pt x="214566" y="338239"/>
                </a:lnTo>
                <a:lnTo>
                  <a:pt x="218363" y="336842"/>
                </a:lnTo>
                <a:lnTo>
                  <a:pt x="219798" y="331444"/>
                </a:lnTo>
                <a:close/>
              </a:path>
              <a:path w="282575" h="417829">
                <a:moveTo>
                  <a:pt x="221284" y="216141"/>
                </a:moveTo>
                <a:lnTo>
                  <a:pt x="221272" y="215976"/>
                </a:lnTo>
                <a:lnTo>
                  <a:pt x="220421" y="215823"/>
                </a:lnTo>
                <a:lnTo>
                  <a:pt x="219951" y="215671"/>
                </a:lnTo>
                <a:lnTo>
                  <a:pt x="219684" y="216001"/>
                </a:lnTo>
                <a:lnTo>
                  <a:pt x="219087" y="216509"/>
                </a:lnTo>
                <a:lnTo>
                  <a:pt x="219202" y="216636"/>
                </a:lnTo>
                <a:lnTo>
                  <a:pt x="219595" y="217055"/>
                </a:lnTo>
                <a:lnTo>
                  <a:pt x="220256" y="217347"/>
                </a:lnTo>
                <a:lnTo>
                  <a:pt x="220802" y="217690"/>
                </a:lnTo>
                <a:lnTo>
                  <a:pt x="220992" y="217170"/>
                </a:lnTo>
                <a:lnTo>
                  <a:pt x="221284" y="216649"/>
                </a:lnTo>
                <a:lnTo>
                  <a:pt x="221284" y="216141"/>
                </a:lnTo>
                <a:close/>
              </a:path>
              <a:path w="282575" h="417829">
                <a:moveTo>
                  <a:pt x="221919" y="253415"/>
                </a:moveTo>
                <a:lnTo>
                  <a:pt x="218859" y="249034"/>
                </a:lnTo>
                <a:lnTo>
                  <a:pt x="212940" y="252361"/>
                </a:lnTo>
                <a:lnTo>
                  <a:pt x="212852" y="252615"/>
                </a:lnTo>
                <a:lnTo>
                  <a:pt x="216331" y="257975"/>
                </a:lnTo>
                <a:lnTo>
                  <a:pt x="221919" y="253415"/>
                </a:lnTo>
                <a:close/>
              </a:path>
              <a:path w="282575" h="417829">
                <a:moveTo>
                  <a:pt x="222935" y="242252"/>
                </a:moveTo>
                <a:lnTo>
                  <a:pt x="222059" y="241401"/>
                </a:lnTo>
                <a:lnTo>
                  <a:pt x="221259" y="239928"/>
                </a:lnTo>
                <a:lnTo>
                  <a:pt x="220040" y="241173"/>
                </a:lnTo>
                <a:lnTo>
                  <a:pt x="219189" y="241706"/>
                </a:lnTo>
                <a:lnTo>
                  <a:pt x="218998" y="242354"/>
                </a:lnTo>
                <a:lnTo>
                  <a:pt x="218871" y="242760"/>
                </a:lnTo>
                <a:lnTo>
                  <a:pt x="219824" y="243801"/>
                </a:lnTo>
                <a:lnTo>
                  <a:pt x="220103" y="243763"/>
                </a:lnTo>
                <a:lnTo>
                  <a:pt x="221056" y="243624"/>
                </a:lnTo>
                <a:lnTo>
                  <a:pt x="222377" y="243293"/>
                </a:lnTo>
                <a:lnTo>
                  <a:pt x="222935" y="242252"/>
                </a:lnTo>
                <a:close/>
              </a:path>
              <a:path w="282575" h="417829">
                <a:moveTo>
                  <a:pt x="223723" y="232562"/>
                </a:moveTo>
                <a:lnTo>
                  <a:pt x="223012" y="232397"/>
                </a:lnTo>
                <a:lnTo>
                  <a:pt x="221703" y="232016"/>
                </a:lnTo>
                <a:lnTo>
                  <a:pt x="221056" y="233108"/>
                </a:lnTo>
                <a:lnTo>
                  <a:pt x="220599" y="234200"/>
                </a:lnTo>
                <a:lnTo>
                  <a:pt x="220103" y="235280"/>
                </a:lnTo>
                <a:lnTo>
                  <a:pt x="220789" y="235458"/>
                </a:lnTo>
                <a:lnTo>
                  <a:pt x="222161" y="235839"/>
                </a:lnTo>
                <a:lnTo>
                  <a:pt x="223723" y="232562"/>
                </a:lnTo>
                <a:close/>
              </a:path>
              <a:path w="282575" h="417829">
                <a:moveTo>
                  <a:pt x="226720" y="251129"/>
                </a:moveTo>
                <a:lnTo>
                  <a:pt x="225399" y="249148"/>
                </a:lnTo>
                <a:lnTo>
                  <a:pt x="224739" y="248145"/>
                </a:lnTo>
                <a:lnTo>
                  <a:pt x="224282" y="248615"/>
                </a:lnTo>
                <a:lnTo>
                  <a:pt x="223354" y="249135"/>
                </a:lnTo>
                <a:lnTo>
                  <a:pt x="223431" y="249542"/>
                </a:lnTo>
                <a:lnTo>
                  <a:pt x="223697" y="250990"/>
                </a:lnTo>
                <a:lnTo>
                  <a:pt x="224599" y="251955"/>
                </a:lnTo>
                <a:lnTo>
                  <a:pt x="226720" y="251129"/>
                </a:lnTo>
                <a:close/>
              </a:path>
              <a:path w="282575" h="417829">
                <a:moveTo>
                  <a:pt x="226771" y="251117"/>
                </a:moveTo>
                <a:close/>
              </a:path>
              <a:path w="282575" h="417829">
                <a:moveTo>
                  <a:pt x="227114" y="251079"/>
                </a:moveTo>
                <a:lnTo>
                  <a:pt x="226910" y="251066"/>
                </a:lnTo>
                <a:lnTo>
                  <a:pt x="226783" y="251104"/>
                </a:lnTo>
                <a:lnTo>
                  <a:pt x="227114" y="251079"/>
                </a:lnTo>
                <a:close/>
              </a:path>
              <a:path w="282575" h="417829">
                <a:moveTo>
                  <a:pt x="229336" y="310718"/>
                </a:moveTo>
                <a:lnTo>
                  <a:pt x="228638" y="310311"/>
                </a:lnTo>
                <a:lnTo>
                  <a:pt x="228066" y="309994"/>
                </a:lnTo>
                <a:lnTo>
                  <a:pt x="227495" y="309664"/>
                </a:lnTo>
                <a:lnTo>
                  <a:pt x="227114" y="310311"/>
                </a:lnTo>
                <a:lnTo>
                  <a:pt x="226542" y="310959"/>
                </a:lnTo>
                <a:lnTo>
                  <a:pt x="226453" y="311632"/>
                </a:lnTo>
                <a:lnTo>
                  <a:pt x="226428" y="311861"/>
                </a:lnTo>
                <a:lnTo>
                  <a:pt x="227609" y="312178"/>
                </a:lnTo>
                <a:lnTo>
                  <a:pt x="228231" y="312458"/>
                </a:lnTo>
                <a:lnTo>
                  <a:pt x="229336" y="310718"/>
                </a:lnTo>
                <a:close/>
              </a:path>
              <a:path w="282575" h="417829">
                <a:moveTo>
                  <a:pt x="230047" y="295021"/>
                </a:moveTo>
                <a:lnTo>
                  <a:pt x="229806" y="294233"/>
                </a:lnTo>
                <a:lnTo>
                  <a:pt x="229565" y="292773"/>
                </a:lnTo>
                <a:lnTo>
                  <a:pt x="229336" y="292773"/>
                </a:lnTo>
                <a:lnTo>
                  <a:pt x="227393" y="292785"/>
                </a:lnTo>
                <a:lnTo>
                  <a:pt x="225463" y="293077"/>
                </a:lnTo>
                <a:lnTo>
                  <a:pt x="223520" y="293281"/>
                </a:lnTo>
                <a:lnTo>
                  <a:pt x="223570" y="294792"/>
                </a:lnTo>
                <a:lnTo>
                  <a:pt x="230047" y="295021"/>
                </a:lnTo>
                <a:close/>
              </a:path>
              <a:path w="282575" h="417829">
                <a:moveTo>
                  <a:pt x="230835" y="215620"/>
                </a:moveTo>
                <a:lnTo>
                  <a:pt x="227965" y="206756"/>
                </a:lnTo>
                <a:lnTo>
                  <a:pt x="223227" y="208241"/>
                </a:lnTo>
                <a:lnTo>
                  <a:pt x="220738" y="211886"/>
                </a:lnTo>
                <a:lnTo>
                  <a:pt x="224993" y="216382"/>
                </a:lnTo>
                <a:lnTo>
                  <a:pt x="224015" y="221551"/>
                </a:lnTo>
                <a:lnTo>
                  <a:pt x="229997" y="218567"/>
                </a:lnTo>
                <a:lnTo>
                  <a:pt x="230835" y="215620"/>
                </a:lnTo>
                <a:close/>
              </a:path>
              <a:path w="282575" h="417829">
                <a:moveTo>
                  <a:pt x="231254" y="277952"/>
                </a:moveTo>
                <a:lnTo>
                  <a:pt x="229933" y="276250"/>
                </a:lnTo>
                <a:lnTo>
                  <a:pt x="227431" y="273989"/>
                </a:lnTo>
                <a:lnTo>
                  <a:pt x="225437" y="273202"/>
                </a:lnTo>
                <a:lnTo>
                  <a:pt x="223926" y="272338"/>
                </a:lnTo>
                <a:lnTo>
                  <a:pt x="214541" y="276936"/>
                </a:lnTo>
                <a:lnTo>
                  <a:pt x="219392" y="282829"/>
                </a:lnTo>
                <a:lnTo>
                  <a:pt x="221881" y="289318"/>
                </a:lnTo>
                <a:lnTo>
                  <a:pt x="223748" y="287629"/>
                </a:lnTo>
                <a:lnTo>
                  <a:pt x="225501" y="286296"/>
                </a:lnTo>
                <a:lnTo>
                  <a:pt x="228447" y="282956"/>
                </a:lnTo>
                <a:lnTo>
                  <a:pt x="230187" y="281089"/>
                </a:lnTo>
                <a:lnTo>
                  <a:pt x="231254" y="277952"/>
                </a:lnTo>
                <a:close/>
              </a:path>
              <a:path w="282575" h="417829">
                <a:moveTo>
                  <a:pt x="231254" y="257644"/>
                </a:moveTo>
                <a:lnTo>
                  <a:pt x="227380" y="258597"/>
                </a:lnTo>
                <a:lnTo>
                  <a:pt x="224688" y="258978"/>
                </a:lnTo>
                <a:lnTo>
                  <a:pt x="221145" y="260438"/>
                </a:lnTo>
                <a:lnTo>
                  <a:pt x="219659" y="262077"/>
                </a:lnTo>
                <a:lnTo>
                  <a:pt x="220332" y="264172"/>
                </a:lnTo>
                <a:lnTo>
                  <a:pt x="221932" y="265531"/>
                </a:lnTo>
                <a:lnTo>
                  <a:pt x="223507" y="266128"/>
                </a:lnTo>
                <a:lnTo>
                  <a:pt x="224231" y="266407"/>
                </a:lnTo>
                <a:lnTo>
                  <a:pt x="226580" y="265226"/>
                </a:lnTo>
                <a:lnTo>
                  <a:pt x="228815" y="262458"/>
                </a:lnTo>
                <a:lnTo>
                  <a:pt x="229717" y="260337"/>
                </a:lnTo>
                <a:lnTo>
                  <a:pt x="231254" y="257644"/>
                </a:lnTo>
                <a:close/>
              </a:path>
              <a:path w="282575" h="417829">
                <a:moveTo>
                  <a:pt x="233514" y="373481"/>
                </a:moveTo>
                <a:lnTo>
                  <a:pt x="233184" y="371297"/>
                </a:lnTo>
                <a:lnTo>
                  <a:pt x="231660" y="369239"/>
                </a:lnTo>
                <a:lnTo>
                  <a:pt x="229704" y="366598"/>
                </a:lnTo>
                <a:lnTo>
                  <a:pt x="226402" y="367461"/>
                </a:lnTo>
                <a:lnTo>
                  <a:pt x="221907" y="367690"/>
                </a:lnTo>
                <a:lnTo>
                  <a:pt x="227952" y="375031"/>
                </a:lnTo>
                <a:lnTo>
                  <a:pt x="233514" y="373481"/>
                </a:lnTo>
                <a:close/>
              </a:path>
              <a:path w="282575" h="417829">
                <a:moveTo>
                  <a:pt x="233680" y="250278"/>
                </a:moveTo>
                <a:lnTo>
                  <a:pt x="230911" y="250609"/>
                </a:lnTo>
                <a:lnTo>
                  <a:pt x="229006" y="250825"/>
                </a:lnTo>
                <a:lnTo>
                  <a:pt x="227101" y="251066"/>
                </a:lnTo>
                <a:lnTo>
                  <a:pt x="229006" y="251193"/>
                </a:lnTo>
                <a:lnTo>
                  <a:pt x="230847" y="254101"/>
                </a:lnTo>
                <a:lnTo>
                  <a:pt x="233680" y="250278"/>
                </a:lnTo>
                <a:close/>
              </a:path>
              <a:path w="282575" h="417829">
                <a:moveTo>
                  <a:pt x="234403" y="299961"/>
                </a:moveTo>
                <a:lnTo>
                  <a:pt x="232600" y="302031"/>
                </a:lnTo>
                <a:lnTo>
                  <a:pt x="231546" y="302780"/>
                </a:lnTo>
                <a:lnTo>
                  <a:pt x="231305" y="303669"/>
                </a:lnTo>
                <a:lnTo>
                  <a:pt x="231127" y="304266"/>
                </a:lnTo>
                <a:lnTo>
                  <a:pt x="232079" y="305041"/>
                </a:lnTo>
                <a:lnTo>
                  <a:pt x="232537" y="305752"/>
                </a:lnTo>
                <a:lnTo>
                  <a:pt x="233159" y="305663"/>
                </a:lnTo>
                <a:lnTo>
                  <a:pt x="234403" y="305511"/>
                </a:lnTo>
                <a:lnTo>
                  <a:pt x="234403" y="299961"/>
                </a:lnTo>
                <a:close/>
              </a:path>
              <a:path w="282575" h="417829">
                <a:moveTo>
                  <a:pt x="244195" y="176072"/>
                </a:moveTo>
                <a:lnTo>
                  <a:pt x="244043" y="174294"/>
                </a:lnTo>
                <a:lnTo>
                  <a:pt x="243954" y="173329"/>
                </a:lnTo>
                <a:lnTo>
                  <a:pt x="242112" y="172466"/>
                </a:lnTo>
                <a:lnTo>
                  <a:pt x="241071" y="171551"/>
                </a:lnTo>
                <a:lnTo>
                  <a:pt x="239877" y="172618"/>
                </a:lnTo>
                <a:lnTo>
                  <a:pt x="237693" y="173710"/>
                </a:lnTo>
                <a:lnTo>
                  <a:pt x="237756" y="176530"/>
                </a:lnTo>
                <a:lnTo>
                  <a:pt x="239191" y="178295"/>
                </a:lnTo>
                <a:lnTo>
                  <a:pt x="240042" y="180047"/>
                </a:lnTo>
                <a:lnTo>
                  <a:pt x="242887" y="179705"/>
                </a:lnTo>
                <a:lnTo>
                  <a:pt x="243332" y="177901"/>
                </a:lnTo>
                <a:lnTo>
                  <a:pt x="244195" y="176072"/>
                </a:lnTo>
                <a:close/>
              </a:path>
              <a:path w="282575" h="417829">
                <a:moveTo>
                  <a:pt x="248920" y="357085"/>
                </a:moveTo>
                <a:lnTo>
                  <a:pt x="248704" y="356908"/>
                </a:lnTo>
                <a:lnTo>
                  <a:pt x="248627" y="357035"/>
                </a:lnTo>
                <a:lnTo>
                  <a:pt x="248805" y="357060"/>
                </a:lnTo>
                <a:close/>
              </a:path>
              <a:path w="282575" h="417829">
                <a:moveTo>
                  <a:pt x="253034" y="355409"/>
                </a:moveTo>
                <a:lnTo>
                  <a:pt x="252437" y="354571"/>
                </a:lnTo>
                <a:lnTo>
                  <a:pt x="251421" y="354749"/>
                </a:lnTo>
                <a:lnTo>
                  <a:pt x="250329" y="354863"/>
                </a:lnTo>
                <a:lnTo>
                  <a:pt x="249186" y="355638"/>
                </a:lnTo>
                <a:lnTo>
                  <a:pt x="249148" y="356311"/>
                </a:lnTo>
                <a:lnTo>
                  <a:pt x="248983" y="356895"/>
                </a:lnTo>
                <a:lnTo>
                  <a:pt x="249720" y="356831"/>
                </a:lnTo>
                <a:lnTo>
                  <a:pt x="250482" y="356831"/>
                </a:lnTo>
                <a:lnTo>
                  <a:pt x="251142" y="356628"/>
                </a:lnTo>
                <a:lnTo>
                  <a:pt x="251815" y="356438"/>
                </a:lnTo>
                <a:lnTo>
                  <a:pt x="252450" y="356019"/>
                </a:lnTo>
                <a:lnTo>
                  <a:pt x="252882" y="355574"/>
                </a:lnTo>
                <a:lnTo>
                  <a:pt x="253034" y="355409"/>
                </a:lnTo>
                <a:close/>
              </a:path>
              <a:path w="282575" h="417829">
                <a:moveTo>
                  <a:pt x="257340" y="378155"/>
                </a:moveTo>
                <a:lnTo>
                  <a:pt x="247091" y="377647"/>
                </a:lnTo>
                <a:lnTo>
                  <a:pt x="252298" y="384467"/>
                </a:lnTo>
                <a:lnTo>
                  <a:pt x="257340" y="378155"/>
                </a:lnTo>
                <a:close/>
              </a:path>
              <a:path w="282575" h="417829">
                <a:moveTo>
                  <a:pt x="269748" y="267233"/>
                </a:moveTo>
                <a:lnTo>
                  <a:pt x="266255" y="266712"/>
                </a:lnTo>
                <a:lnTo>
                  <a:pt x="262572" y="266166"/>
                </a:lnTo>
                <a:lnTo>
                  <a:pt x="261086" y="268909"/>
                </a:lnTo>
                <a:lnTo>
                  <a:pt x="264642" y="274828"/>
                </a:lnTo>
                <a:lnTo>
                  <a:pt x="258127" y="278980"/>
                </a:lnTo>
                <a:lnTo>
                  <a:pt x="262521" y="284162"/>
                </a:lnTo>
                <a:lnTo>
                  <a:pt x="264972" y="279374"/>
                </a:lnTo>
                <a:lnTo>
                  <a:pt x="267220" y="275501"/>
                </a:lnTo>
                <a:lnTo>
                  <a:pt x="269671" y="269659"/>
                </a:lnTo>
                <a:lnTo>
                  <a:pt x="269748" y="267233"/>
                </a:lnTo>
                <a:close/>
              </a:path>
              <a:path w="282575" h="417829">
                <a:moveTo>
                  <a:pt x="276517" y="277596"/>
                </a:moveTo>
                <a:lnTo>
                  <a:pt x="275272" y="276593"/>
                </a:lnTo>
                <a:lnTo>
                  <a:pt x="274358" y="275272"/>
                </a:lnTo>
                <a:lnTo>
                  <a:pt x="272859" y="276288"/>
                </a:lnTo>
                <a:lnTo>
                  <a:pt x="271297" y="276872"/>
                </a:lnTo>
                <a:lnTo>
                  <a:pt x="271132" y="277622"/>
                </a:lnTo>
                <a:lnTo>
                  <a:pt x="270992" y="278257"/>
                </a:lnTo>
                <a:lnTo>
                  <a:pt x="272376" y="279641"/>
                </a:lnTo>
                <a:lnTo>
                  <a:pt x="273227" y="279717"/>
                </a:lnTo>
                <a:lnTo>
                  <a:pt x="274218" y="279793"/>
                </a:lnTo>
                <a:lnTo>
                  <a:pt x="275945" y="278942"/>
                </a:lnTo>
                <a:lnTo>
                  <a:pt x="276517" y="277596"/>
                </a:lnTo>
                <a:close/>
              </a:path>
              <a:path w="282575" h="417829">
                <a:moveTo>
                  <a:pt x="282181" y="304609"/>
                </a:moveTo>
                <a:lnTo>
                  <a:pt x="277469" y="297535"/>
                </a:lnTo>
                <a:lnTo>
                  <a:pt x="272542" y="301675"/>
                </a:lnTo>
                <a:lnTo>
                  <a:pt x="266649" y="304330"/>
                </a:lnTo>
                <a:lnTo>
                  <a:pt x="266522" y="310972"/>
                </a:lnTo>
                <a:lnTo>
                  <a:pt x="267665" y="312356"/>
                </a:lnTo>
                <a:lnTo>
                  <a:pt x="268833" y="312940"/>
                </a:lnTo>
                <a:lnTo>
                  <a:pt x="269709" y="313372"/>
                </a:lnTo>
                <a:lnTo>
                  <a:pt x="272376" y="313118"/>
                </a:lnTo>
                <a:lnTo>
                  <a:pt x="275488" y="308216"/>
                </a:lnTo>
                <a:lnTo>
                  <a:pt x="282181" y="304609"/>
                </a:lnTo>
                <a:close/>
              </a:path>
            </a:pathLst>
          </a:custGeom>
          <a:solidFill>
            <a:srgbClr val="2277BD"/>
          </a:solidFill>
        </p:spPr>
        <p:txBody>
          <a:bodyPr wrap="square" lIns="0" tIns="0" rIns="0" bIns="0" rtlCol="0"/>
          <a:lstStyle/>
          <a:p>
            <a:endParaRPr/>
          </a:p>
        </p:txBody>
      </p:sp>
      <p:sp>
        <p:nvSpPr>
          <p:cNvPr id="354" name="bg object 354"/>
          <p:cNvSpPr/>
          <p:nvPr/>
        </p:nvSpPr>
        <p:spPr>
          <a:xfrm>
            <a:off x="10583050" y="3403498"/>
            <a:ext cx="250190" cy="452120"/>
          </a:xfrm>
          <a:custGeom>
            <a:avLst/>
            <a:gdLst/>
            <a:ahLst/>
            <a:cxnLst/>
            <a:rect l="l" t="t" r="r" b="b"/>
            <a:pathLst>
              <a:path w="250190" h="452120">
                <a:moveTo>
                  <a:pt x="9423" y="183896"/>
                </a:moveTo>
                <a:lnTo>
                  <a:pt x="6489" y="183870"/>
                </a:lnTo>
                <a:lnTo>
                  <a:pt x="2260" y="184340"/>
                </a:lnTo>
                <a:lnTo>
                  <a:pt x="2946" y="189941"/>
                </a:lnTo>
                <a:lnTo>
                  <a:pt x="6794" y="188290"/>
                </a:lnTo>
                <a:lnTo>
                  <a:pt x="8331" y="187617"/>
                </a:lnTo>
                <a:lnTo>
                  <a:pt x="9423" y="183896"/>
                </a:lnTo>
                <a:close/>
              </a:path>
              <a:path w="250190" h="452120">
                <a:moveTo>
                  <a:pt x="11366" y="296468"/>
                </a:moveTo>
                <a:lnTo>
                  <a:pt x="11239" y="295135"/>
                </a:lnTo>
                <a:lnTo>
                  <a:pt x="9372" y="294373"/>
                </a:lnTo>
                <a:lnTo>
                  <a:pt x="5918" y="295033"/>
                </a:lnTo>
                <a:lnTo>
                  <a:pt x="3352" y="295884"/>
                </a:lnTo>
                <a:lnTo>
                  <a:pt x="0" y="296811"/>
                </a:lnTo>
                <a:lnTo>
                  <a:pt x="3429" y="299961"/>
                </a:lnTo>
                <a:lnTo>
                  <a:pt x="6870" y="299339"/>
                </a:lnTo>
                <a:lnTo>
                  <a:pt x="10121" y="298259"/>
                </a:lnTo>
                <a:lnTo>
                  <a:pt x="10922" y="297992"/>
                </a:lnTo>
                <a:lnTo>
                  <a:pt x="11366" y="296468"/>
                </a:lnTo>
                <a:close/>
              </a:path>
              <a:path w="250190" h="452120">
                <a:moveTo>
                  <a:pt x="18110" y="199123"/>
                </a:moveTo>
                <a:lnTo>
                  <a:pt x="8394" y="187820"/>
                </a:lnTo>
                <a:lnTo>
                  <a:pt x="4127" y="196545"/>
                </a:lnTo>
                <a:lnTo>
                  <a:pt x="7874" y="202031"/>
                </a:lnTo>
                <a:lnTo>
                  <a:pt x="18110" y="199123"/>
                </a:lnTo>
                <a:close/>
              </a:path>
              <a:path w="250190" h="452120">
                <a:moveTo>
                  <a:pt x="22415" y="277723"/>
                </a:moveTo>
                <a:lnTo>
                  <a:pt x="12204" y="283438"/>
                </a:lnTo>
                <a:lnTo>
                  <a:pt x="12255" y="283235"/>
                </a:lnTo>
                <a:lnTo>
                  <a:pt x="12611" y="282448"/>
                </a:lnTo>
                <a:lnTo>
                  <a:pt x="13246" y="281470"/>
                </a:lnTo>
                <a:lnTo>
                  <a:pt x="13830" y="278460"/>
                </a:lnTo>
                <a:lnTo>
                  <a:pt x="12814" y="276745"/>
                </a:lnTo>
                <a:lnTo>
                  <a:pt x="8483" y="277075"/>
                </a:lnTo>
                <a:lnTo>
                  <a:pt x="6400" y="278460"/>
                </a:lnTo>
                <a:lnTo>
                  <a:pt x="4902" y="281343"/>
                </a:lnTo>
                <a:lnTo>
                  <a:pt x="6184" y="282841"/>
                </a:lnTo>
                <a:lnTo>
                  <a:pt x="10198" y="282841"/>
                </a:lnTo>
                <a:lnTo>
                  <a:pt x="11176" y="283235"/>
                </a:lnTo>
                <a:lnTo>
                  <a:pt x="12204" y="283476"/>
                </a:lnTo>
                <a:lnTo>
                  <a:pt x="14109" y="283476"/>
                </a:lnTo>
                <a:lnTo>
                  <a:pt x="16078" y="283654"/>
                </a:lnTo>
                <a:lnTo>
                  <a:pt x="17983" y="283464"/>
                </a:lnTo>
                <a:lnTo>
                  <a:pt x="21488" y="283108"/>
                </a:lnTo>
                <a:lnTo>
                  <a:pt x="21691" y="282765"/>
                </a:lnTo>
                <a:lnTo>
                  <a:pt x="22415" y="277723"/>
                </a:lnTo>
                <a:close/>
              </a:path>
              <a:path w="250190" h="452120">
                <a:moveTo>
                  <a:pt x="31051" y="315061"/>
                </a:moveTo>
                <a:lnTo>
                  <a:pt x="29768" y="313944"/>
                </a:lnTo>
                <a:lnTo>
                  <a:pt x="28930" y="312648"/>
                </a:lnTo>
                <a:lnTo>
                  <a:pt x="28130" y="312661"/>
                </a:lnTo>
                <a:lnTo>
                  <a:pt x="27089" y="312674"/>
                </a:lnTo>
                <a:lnTo>
                  <a:pt x="25361" y="313626"/>
                </a:lnTo>
                <a:lnTo>
                  <a:pt x="25222" y="314337"/>
                </a:lnTo>
                <a:lnTo>
                  <a:pt x="25069" y="315023"/>
                </a:lnTo>
                <a:lnTo>
                  <a:pt x="26352" y="316293"/>
                </a:lnTo>
                <a:lnTo>
                  <a:pt x="28079" y="316788"/>
                </a:lnTo>
                <a:lnTo>
                  <a:pt x="29400" y="315785"/>
                </a:lnTo>
                <a:lnTo>
                  <a:pt x="31051" y="315061"/>
                </a:lnTo>
                <a:close/>
              </a:path>
              <a:path w="250190" h="452120">
                <a:moveTo>
                  <a:pt x="35407" y="305676"/>
                </a:moveTo>
                <a:lnTo>
                  <a:pt x="34505" y="305054"/>
                </a:lnTo>
                <a:lnTo>
                  <a:pt x="33477" y="303860"/>
                </a:lnTo>
                <a:lnTo>
                  <a:pt x="31750" y="304076"/>
                </a:lnTo>
                <a:lnTo>
                  <a:pt x="31000" y="305219"/>
                </a:lnTo>
                <a:lnTo>
                  <a:pt x="29705" y="306273"/>
                </a:lnTo>
                <a:lnTo>
                  <a:pt x="31102" y="306971"/>
                </a:lnTo>
                <a:lnTo>
                  <a:pt x="32245" y="307860"/>
                </a:lnTo>
                <a:lnTo>
                  <a:pt x="32677" y="307695"/>
                </a:lnTo>
                <a:lnTo>
                  <a:pt x="33756" y="307276"/>
                </a:lnTo>
                <a:lnTo>
                  <a:pt x="34518" y="306387"/>
                </a:lnTo>
                <a:lnTo>
                  <a:pt x="35407" y="305676"/>
                </a:lnTo>
                <a:close/>
              </a:path>
              <a:path w="250190" h="452120">
                <a:moveTo>
                  <a:pt x="36271" y="293636"/>
                </a:moveTo>
                <a:lnTo>
                  <a:pt x="35928" y="290156"/>
                </a:lnTo>
                <a:lnTo>
                  <a:pt x="35534" y="286219"/>
                </a:lnTo>
                <a:lnTo>
                  <a:pt x="32715" y="282498"/>
                </a:lnTo>
                <a:lnTo>
                  <a:pt x="36004" y="277685"/>
                </a:lnTo>
                <a:lnTo>
                  <a:pt x="34874" y="276364"/>
                </a:lnTo>
                <a:lnTo>
                  <a:pt x="34340" y="274929"/>
                </a:lnTo>
                <a:lnTo>
                  <a:pt x="29895" y="275399"/>
                </a:lnTo>
                <a:lnTo>
                  <a:pt x="27444" y="276745"/>
                </a:lnTo>
                <a:lnTo>
                  <a:pt x="27305" y="283362"/>
                </a:lnTo>
                <a:lnTo>
                  <a:pt x="27495" y="287083"/>
                </a:lnTo>
                <a:lnTo>
                  <a:pt x="27597" y="290791"/>
                </a:lnTo>
                <a:lnTo>
                  <a:pt x="27139" y="290703"/>
                </a:lnTo>
                <a:lnTo>
                  <a:pt x="25996" y="290855"/>
                </a:lnTo>
                <a:lnTo>
                  <a:pt x="25031" y="291236"/>
                </a:lnTo>
                <a:lnTo>
                  <a:pt x="25120" y="292912"/>
                </a:lnTo>
                <a:lnTo>
                  <a:pt x="25819" y="293230"/>
                </a:lnTo>
                <a:lnTo>
                  <a:pt x="26885" y="293204"/>
                </a:lnTo>
                <a:lnTo>
                  <a:pt x="26187" y="293751"/>
                </a:lnTo>
                <a:lnTo>
                  <a:pt x="22161" y="295706"/>
                </a:lnTo>
                <a:lnTo>
                  <a:pt x="24853" y="283972"/>
                </a:lnTo>
                <a:lnTo>
                  <a:pt x="21094" y="287972"/>
                </a:lnTo>
                <a:lnTo>
                  <a:pt x="13868" y="288353"/>
                </a:lnTo>
                <a:lnTo>
                  <a:pt x="18084" y="295935"/>
                </a:lnTo>
                <a:lnTo>
                  <a:pt x="15595" y="298577"/>
                </a:lnTo>
                <a:lnTo>
                  <a:pt x="14262" y="301625"/>
                </a:lnTo>
                <a:lnTo>
                  <a:pt x="22059" y="299910"/>
                </a:lnTo>
                <a:lnTo>
                  <a:pt x="22733" y="307340"/>
                </a:lnTo>
                <a:lnTo>
                  <a:pt x="23837" y="303949"/>
                </a:lnTo>
                <a:lnTo>
                  <a:pt x="28435" y="302971"/>
                </a:lnTo>
                <a:lnTo>
                  <a:pt x="33858" y="297929"/>
                </a:lnTo>
                <a:lnTo>
                  <a:pt x="36271" y="293636"/>
                </a:lnTo>
                <a:close/>
              </a:path>
              <a:path w="250190" h="452120">
                <a:moveTo>
                  <a:pt x="37719" y="136525"/>
                </a:moveTo>
                <a:lnTo>
                  <a:pt x="33782" y="136359"/>
                </a:lnTo>
                <a:lnTo>
                  <a:pt x="34036" y="139941"/>
                </a:lnTo>
                <a:lnTo>
                  <a:pt x="35179" y="138887"/>
                </a:lnTo>
                <a:lnTo>
                  <a:pt x="37719" y="136525"/>
                </a:lnTo>
                <a:close/>
              </a:path>
              <a:path w="250190" h="452120">
                <a:moveTo>
                  <a:pt x="42964" y="178587"/>
                </a:moveTo>
                <a:lnTo>
                  <a:pt x="34874" y="178587"/>
                </a:lnTo>
                <a:lnTo>
                  <a:pt x="34874" y="184785"/>
                </a:lnTo>
                <a:lnTo>
                  <a:pt x="41224" y="185013"/>
                </a:lnTo>
                <a:lnTo>
                  <a:pt x="42964" y="178587"/>
                </a:lnTo>
                <a:close/>
              </a:path>
              <a:path w="250190" h="452120">
                <a:moveTo>
                  <a:pt x="44208" y="132295"/>
                </a:moveTo>
                <a:lnTo>
                  <a:pt x="43649" y="130987"/>
                </a:lnTo>
                <a:lnTo>
                  <a:pt x="41846" y="129425"/>
                </a:lnTo>
                <a:lnTo>
                  <a:pt x="40106" y="130086"/>
                </a:lnTo>
                <a:lnTo>
                  <a:pt x="40081" y="130454"/>
                </a:lnTo>
                <a:lnTo>
                  <a:pt x="40005" y="131356"/>
                </a:lnTo>
                <a:lnTo>
                  <a:pt x="40259" y="132384"/>
                </a:lnTo>
                <a:lnTo>
                  <a:pt x="41071" y="133502"/>
                </a:lnTo>
                <a:lnTo>
                  <a:pt x="42303" y="133400"/>
                </a:lnTo>
                <a:lnTo>
                  <a:pt x="43154" y="133464"/>
                </a:lnTo>
                <a:lnTo>
                  <a:pt x="43548" y="132918"/>
                </a:lnTo>
                <a:lnTo>
                  <a:pt x="44208" y="132295"/>
                </a:lnTo>
                <a:close/>
              </a:path>
              <a:path w="250190" h="452120">
                <a:moveTo>
                  <a:pt x="55499" y="196316"/>
                </a:moveTo>
                <a:lnTo>
                  <a:pt x="53479" y="195275"/>
                </a:lnTo>
                <a:lnTo>
                  <a:pt x="52095" y="194398"/>
                </a:lnTo>
                <a:lnTo>
                  <a:pt x="50126" y="193751"/>
                </a:lnTo>
                <a:lnTo>
                  <a:pt x="49047" y="194868"/>
                </a:lnTo>
                <a:lnTo>
                  <a:pt x="48285" y="195414"/>
                </a:lnTo>
                <a:lnTo>
                  <a:pt x="49568" y="196430"/>
                </a:lnTo>
                <a:lnTo>
                  <a:pt x="50787" y="197510"/>
                </a:lnTo>
                <a:lnTo>
                  <a:pt x="52400" y="198475"/>
                </a:lnTo>
                <a:lnTo>
                  <a:pt x="53797" y="197396"/>
                </a:lnTo>
                <a:lnTo>
                  <a:pt x="55499" y="196316"/>
                </a:lnTo>
                <a:close/>
              </a:path>
              <a:path w="250190" h="452120">
                <a:moveTo>
                  <a:pt x="58280" y="80378"/>
                </a:moveTo>
                <a:lnTo>
                  <a:pt x="57721" y="77101"/>
                </a:lnTo>
                <a:lnTo>
                  <a:pt x="49390" y="75996"/>
                </a:lnTo>
                <a:lnTo>
                  <a:pt x="41922" y="78143"/>
                </a:lnTo>
                <a:lnTo>
                  <a:pt x="44284" y="81673"/>
                </a:lnTo>
                <a:lnTo>
                  <a:pt x="46990" y="79641"/>
                </a:lnTo>
                <a:lnTo>
                  <a:pt x="49974" y="79032"/>
                </a:lnTo>
                <a:lnTo>
                  <a:pt x="53848" y="83261"/>
                </a:lnTo>
                <a:lnTo>
                  <a:pt x="58280" y="80378"/>
                </a:lnTo>
                <a:close/>
              </a:path>
              <a:path w="250190" h="452120">
                <a:moveTo>
                  <a:pt x="63830" y="201371"/>
                </a:moveTo>
                <a:lnTo>
                  <a:pt x="63030" y="201447"/>
                </a:lnTo>
                <a:lnTo>
                  <a:pt x="62331" y="201574"/>
                </a:lnTo>
                <a:lnTo>
                  <a:pt x="61722" y="201752"/>
                </a:lnTo>
                <a:lnTo>
                  <a:pt x="61429" y="201676"/>
                </a:lnTo>
                <a:lnTo>
                  <a:pt x="61099" y="201612"/>
                </a:lnTo>
                <a:lnTo>
                  <a:pt x="59334" y="201587"/>
                </a:lnTo>
                <a:lnTo>
                  <a:pt x="58013" y="201955"/>
                </a:lnTo>
                <a:lnTo>
                  <a:pt x="57810" y="203428"/>
                </a:lnTo>
                <a:lnTo>
                  <a:pt x="57912" y="203733"/>
                </a:lnTo>
                <a:lnTo>
                  <a:pt x="58089" y="203987"/>
                </a:lnTo>
                <a:lnTo>
                  <a:pt x="56718" y="205524"/>
                </a:lnTo>
                <a:lnTo>
                  <a:pt x="56019" y="207391"/>
                </a:lnTo>
                <a:lnTo>
                  <a:pt x="54381" y="208635"/>
                </a:lnTo>
                <a:lnTo>
                  <a:pt x="63538" y="206883"/>
                </a:lnTo>
                <a:lnTo>
                  <a:pt x="63830" y="201371"/>
                </a:lnTo>
                <a:close/>
              </a:path>
              <a:path w="250190" h="452120">
                <a:moveTo>
                  <a:pt x="73507" y="144602"/>
                </a:moveTo>
                <a:lnTo>
                  <a:pt x="73431" y="144030"/>
                </a:lnTo>
                <a:lnTo>
                  <a:pt x="73304" y="142989"/>
                </a:lnTo>
                <a:lnTo>
                  <a:pt x="73266" y="142621"/>
                </a:lnTo>
                <a:lnTo>
                  <a:pt x="72339" y="142176"/>
                </a:lnTo>
                <a:lnTo>
                  <a:pt x="65481" y="142176"/>
                </a:lnTo>
                <a:lnTo>
                  <a:pt x="64287" y="138976"/>
                </a:lnTo>
                <a:lnTo>
                  <a:pt x="62839" y="135077"/>
                </a:lnTo>
                <a:lnTo>
                  <a:pt x="62191" y="134874"/>
                </a:lnTo>
                <a:lnTo>
                  <a:pt x="55333" y="138976"/>
                </a:lnTo>
                <a:lnTo>
                  <a:pt x="54864" y="137058"/>
                </a:lnTo>
                <a:lnTo>
                  <a:pt x="54813" y="133642"/>
                </a:lnTo>
                <a:lnTo>
                  <a:pt x="50482" y="132943"/>
                </a:lnTo>
                <a:lnTo>
                  <a:pt x="46812" y="133464"/>
                </a:lnTo>
                <a:lnTo>
                  <a:pt x="42659" y="133642"/>
                </a:lnTo>
                <a:lnTo>
                  <a:pt x="43243" y="133642"/>
                </a:lnTo>
                <a:lnTo>
                  <a:pt x="43180" y="134874"/>
                </a:lnTo>
                <a:lnTo>
                  <a:pt x="43078" y="137058"/>
                </a:lnTo>
                <a:lnTo>
                  <a:pt x="42976" y="138976"/>
                </a:lnTo>
                <a:lnTo>
                  <a:pt x="42887" y="140881"/>
                </a:lnTo>
                <a:lnTo>
                  <a:pt x="35445" y="144602"/>
                </a:lnTo>
                <a:lnTo>
                  <a:pt x="28714" y="148234"/>
                </a:lnTo>
                <a:lnTo>
                  <a:pt x="34455" y="153187"/>
                </a:lnTo>
                <a:lnTo>
                  <a:pt x="30378" y="159219"/>
                </a:lnTo>
                <a:lnTo>
                  <a:pt x="29425" y="160680"/>
                </a:lnTo>
                <a:lnTo>
                  <a:pt x="27787" y="162699"/>
                </a:lnTo>
                <a:lnTo>
                  <a:pt x="31813" y="163360"/>
                </a:lnTo>
                <a:lnTo>
                  <a:pt x="31115" y="165011"/>
                </a:lnTo>
                <a:lnTo>
                  <a:pt x="30772" y="166662"/>
                </a:lnTo>
                <a:lnTo>
                  <a:pt x="30746" y="166789"/>
                </a:lnTo>
                <a:lnTo>
                  <a:pt x="26365" y="172935"/>
                </a:lnTo>
                <a:lnTo>
                  <a:pt x="27736" y="175831"/>
                </a:lnTo>
                <a:lnTo>
                  <a:pt x="34836" y="178396"/>
                </a:lnTo>
                <a:lnTo>
                  <a:pt x="35026" y="178142"/>
                </a:lnTo>
                <a:lnTo>
                  <a:pt x="41910" y="172199"/>
                </a:lnTo>
                <a:lnTo>
                  <a:pt x="33045" y="166662"/>
                </a:lnTo>
                <a:lnTo>
                  <a:pt x="40208" y="167894"/>
                </a:lnTo>
                <a:lnTo>
                  <a:pt x="45491" y="167017"/>
                </a:lnTo>
                <a:lnTo>
                  <a:pt x="46101" y="166662"/>
                </a:lnTo>
                <a:lnTo>
                  <a:pt x="50304" y="164211"/>
                </a:lnTo>
                <a:lnTo>
                  <a:pt x="38773" y="162102"/>
                </a:lnTo>
                <a:lnTo>
                  <a:pt x="38811" y="157746"/>
                </a:lnTo>
                <a:lnTo>
                  <a:pt x="38557" y="154089"/>
                </a:lnTo>
                <a:lnTo>
                  <a:pt x="42430" y="149123"/>
                </a:lnTo>
                <a:lnTo>
                  <a:pt x="41529" y="146837"/>
                </a:lnTo>
                <a:lnTo>
                  <a:pt x="41529" y="145084"/>
                </a:lnTo>
                <a:lnTo>
                  <a:pt x="43522" y="144602"/>
                </a:lnTo>
                <a:lnTo>
                  <a:pt x="50584" y="142989"/>
                </a:lnTo>
                <a:lnTo>
                  <a:pt x="52641" y="144030"/>
                </a:lnTo>
                <a:lnTo>
                  <a:pt x="55194" y="146367"/>
                </a:lnTo>
                <a:lnTo>
                  <a:pt x="61137" y="146050"/>
                </a:lnTo>
                <a:lnTo>
                  <a:pt x="64363" y="145084"/>
                </a:lnTo>
                <a:lnTo>
                  <a:pt x="68186" y="144030"/>
                </a:lnTo>
                <a:lnTo>
                  <a:pt x="68834" y="145084"/>
                </a:lnTo>
                <a:lnTo>
                  <a:pt x="72504" y="145084"/>
                </a:lnTo>
                <a:lnTo>
                  <a:pt x="73507" y="144602"/>
                </a:lnTo>
                <a:close/>
              </a:path>
              <a:path w="250190" h="452120">
                <a:moveTo>
                  <a:pt x="80479" y="360705"/>
                </a:moveTo>
                <a:lnTo>
                  <a:pt x="78460" y="361823"/>
                </a:lnTo>
                <a:lnTo>
                  <a:pt x="73393" y="359156"/>
                </a:lnTo>
                <a:lnTo>
                  <a:pt x="73901" y="364490"/>
                </a:lnTo>
                <a:lnTo>
                  <a:pt x="80479" y="360705"/>
                </a:lnTo>
                <a:close/>
              </a:path>
              <a:path w="250190" h="452120">
                <a:moveTo>
                  <a:pt x="82689" y="148424"/>
                </a:moveTo>
                <a:lnTo>
                  <a:pt x="81216" y="147675"/>
                </a:lnTo>
                <a:lnTo>
                  <a:pt x="80073" y="146659"/>
                </a:lnTo>
                <a:lnTo>
                  <a:pt x="79286" y="146799"/>
                </a:lnTo>
                <a:lnTo>
                  <a:pt x="78270" y="146977"/>
                </a:lnTo>
                <a:lnTo>
                  <a:pt x="77546" y="148082"/>
                </a:lnTo>
                <a:lnTo>
                  <a:pt x="76695" y="148793"/>
                </a:lnTo>
                <a:lnTo>
                  <a:pt x="79946" y="151003"/>
                </a:lnTo>
                <a:lnTo>
                  <a:pt x="81495" y="149555"/>
                </a:lnTo>
                <a:lnTo>
                  <a:pt x="82689" y="148424"/>
                </a:lnTo>
                <a:close/>
              </a:path>
              <a:path w="250190" h="452120">
                <a:moveTo>
                  <a:pt x="83261" y="370293"/>
                </a:moveTo>
                <a:lnTo>
                  <a:pt x="78790" y="369277"/>
                </a:lnTo>
                <a:lnTo>
                  <a:pt x="77393" y="370573"/>
                </a:lnTo>
                <a:lnTo>
                  <a:pt x="78994" y="375018"/>
                </a:lnTo>
                <a:lnTo>
                  <a:pt x="80594" y="376809"/>
                </a:lnTo>
                <a:lnTo>
                  <a:pt x="82448" y="379704"/>
                </a:lnTo>
                <a:lnTo>
                  <a:pt x="83261" y="370293"/>
                </a:lnTo>
                <a:close/>
              </a:path>
              <a:path w="250190" h="452120">
                <a:moveTo>
                  <a:pt x="88620" y="33832"/>
                </a:moveTo>
                <a:lnTo>
                  <a:pt x="83159" y="31673"/>
                </a:lnTo>
                <a:lnTo>
                  <a:pt x="82207" y="33121"/>
                </a:lnTo>
                <a:lnTo>
                  <a:pt x="85953" y="34391"/>
                </a:lnTo>
                <a:lnTo>
                  <a:pt x="87820" y="35039"/>
                </a:lnTo>
                <a:lnTo>
                  <a:pt x="88620" y="33832"/>
                </a:lnTo>
                <a:close/>
              </a:path>
              <a:path w="250190" h="452120">
                <a:moveTo>
                  <a:pt x="92024" y="169519"/>
                </a:moveTo>
                <a:lnTo>
                  <a:pt x="85826" y="168846"/>
                </a:lnTo>
                <a:lnTo>
                  <a:pt x="87591" y="165074"/>
                </a:lnTo>
                <a:lnTo>
                  <a:pt x="88417" y="162953"/>
                </a:lnTo>
                <a:lnTo>
                  <a:pt x="87909" y="162496"/>
                </a:lnTo>
                <a:lnTo>
                  <a:pt x="87503" y="161759"/>
                </a:lnTo>
                <a:lnTo>
                  <a:pt x="81470" y="161759"/>
                </a:lnTo>
                <a:lnTo>
                  <a:pt x="80530" y="159626"/>
                </a:lnTo>
                <a:lnTo>
                  <a:pt x="80403" y="157276"/>
                </a:lnTo>
                <a:lnTo>
                  <a:pt x="76352" y="154381"/>
                </a:lnTo>
                <a:lnTo>
                  <a:pt x="72834" y="152349"/>
                </a:lnTo>
                <a:lnTo>
                  <a:pt x="63550" y="152615"/>
                </a:lnTo>
                <a:lnTo>
                  <a:pt x="59207" y="148437"/>
                </a:lnTo>
                <a:lnTo>
                  <a:pt x="50685" y="149796"/>
                </a:lnTo>
                <a:lnTo>
                  <a:pt x="44805" y="155206"/>
                </a:lnTo>
                <a:lnTo>
                  <a:pt x="53314" y="157048"/>
                </a:lnTo>
                <a:lnTo>
                  <a:pt x="58559" y="152425"/>
                </a:lnTo>
                <a:lnTo>
                  <a:pt x="59359" y="152958"/>
                </a:lnTo>
                <a:lnTo>
                  <a:pt x="60045" y="153250"/>
                </a:lnTo>
                <a:lnTo>
                  <a:pt x="62611" y="156311"/>
                </a:lnTo>
                <a:lnTo>
                  <a:pt x="62839" y="160032"/>
                </a:lnTo>
                <a:lnTo>
                  <a:pt x="72910" y="159334"/>
                </a:lnTo>
                <a:lnTo>
                  <a:pt x="77622" y="160693"/>
                </a:lnTo>
                <a:lnTo>
                  <a:pt x="75311" y="166014"/>
                </a:lnTo>
                <a:lnTo>
                  <a:pt x="77812" y="167347"/>
                </a:lnTo>
                <a:lnTo>
                  <a:pt x="79095" y="168427"/>
                </a:lnTo>
                <a:lnTo>
                  <a:pt x="75806" y="173101"/>
                </a:lnTo>
                <a:lnTo>
                  <a:pt x="69253" y="164617"/>
                </a:lnTo>
                <a:lnTo>
                  <a:pt x="66230" y="170776"/>
                </a:lnTo>
                <a:lnTo>
                  <a:pt x="64808" y="175158"/>
                </a:lnTo>
                <a:lnTo>
                  <a:pt x="70967" y="175171"/>
                </a:lnTo>
                <a:lnTo>
                  <a:pt x="73202" y="177749"/>
                </a:lnTo>
                <a:lnTo>
                  <a:pt x="75196" y="175971"/>
                </a:lnTo>
                <a:lnTo>
                  <a:pt x="76365" y="174777"/>
                </a:lnTo>
                <a:lnTo>
                  <a:pt x="79070" y="172707"/>
                </a:lnTo>
                <a:lnTo>
                  <a:pt x="82054" y="170840"/>
                </a:lnTo>
                <a:lnTo>
                  <a:pt x="85217" y="170776"/>
                </a:lnTo>
                <a:lnTo>
                  <a:pt x="89001" y="173926"/>
                </a:lnTo>
                <a:lnTo>
                  <a:pt x="92024" y="169519"/>
                </a:lnTo>
                <a:close/>
              </a:path>
              <a:path w="250190" h="452120">
                <a:moveTo>
                  <a:pt x="97955" y="58496"/>
                </a:moveTo>
                <a:lnTo>
                  <a:pt x="95834" y="57150"/>
                </a:lnTo>
                <a:lnTo>
                  <a:pt x="94729" y="55880"/>
                </a:lnTo>
                <a:lnTo>
                  <a:pt x="93548" y="55829"/>
                </a:lnTo>
                <a:lnTo>
                  <a:pt x="89750" y="55664"/>
                </a:lnTo>
                <a:lnTo>
                  <a:pt x="89598" y="58102"/>
                </a:lnTo>
                <a:lnTo>
                  <a:pt x="88874" y="60058"/>
                </a:lnTo>
                <a:lnTo>
                  <a:pt x="97955" y="58496"/>
                </a:lnTo>
                <a:close/>
              </a:path>
              <a:path w="250190" h="452120">
                <a:moveTo>
                  <a:pt x="104292" y="66192"/>
                </a:moveTo>
                <a:lnTo>
                  <a:pt x="103301" y="66103"/>
                </a:lnTo>
                <a:lnTo>
                  <a:pt x="102298" y="66027"/>
                </a:lnTo>
                <a:lnTo>
                  <a:pt x="101295" y="65938"/>
                </a:lnTo>
                <a:lnTo>
                  <a:pt x="101219" y="67106"/>
                </a:lnTo>
                <a:lnTo>
                  <a:pt x="101130" y="68262"/>
                </a:lnTo>
                <a:lnTo>
                  <a:pt x="101053" y="69418"/>
                </a:lnTo>
                <a:lnTo>
                  <a:pt x="101612" y="69507"/>
                </a:lnTo>
                <a:lnTo>
                  <a:pt x="102743" y="69710"/>
                </a:lnTo>
                <a:lnTo>
                  <a:pt x="103784" y="67360"/>
                </a:lnTo>
                <a:lnTo>
                  <a:pt x="104292" y="66192"/>
                </a:lnTo>
                <a:close/>
              </a:path>
              <a:path w="250190" h="452120">
                <a:moveTo>
                  <a:pt x="104368" y="293166"/>
                </a:moveTo>
                <a:lnTo>
                  <a:pt x="104063" y="291604"/>
                </a:lnTo>
                <a:lnTo>
                  <a:pt x="102692" y="289928"/>
                </a:lnTo>
                <a:lnTo>
                  <a:pt x="99987" y="289687"/>
                </a:lnTo>
                <a:lnTo>
                  <a:pt x="97929" y="291033"/>
                </a:lnTo>
                <a:lnTo>
                  <a:pt x="96431" y="293814"/>
                </a:lnTo>
                <a:lnTo>
                  <a:pt x="96126" y="294335"/>
                </a:lnTo>
                <a:lnTo>
                  <a:pt x="96570" y="295097"/>
                </a:lnTo>
                <a:lnTo>
                  <a:pt x="96786" y="296392"/>
                </a:lnTo>
                <a:lnTo>
                  <a:pt x="96786" y="296824"/>
                </a:lnTo>
                <a:lnTo>
                  <a:pt x="96354" y="298069"/>
                </a:lnTo>
                <a:lnTo>
                  <a:pt x="97612" y="300151"/>
                </a:lnTo>
                <a:lnTo>
                  <a:pt x="99098" y="301053"/>
                </a:lnTo>
                <a:lnTo>
                  <a:pt x="100253" y="302082"/>
                </a:lnTo>
                <a:lnTo>
                  <a:pt x="101257" y="300939"/>
                </a:lnTo>
                <a:lnTo>
                  <a:pt x="102514" y="299872"/>
                </a:lnTo>
                <a:lnTo>
                  <a:pt x="103911" y="297357"/>
                </a:lnTo>
                <a:lnTo>
                  <a:pt x="104355" y="295910"/>
                </a:lnTo>
                <a:lnTo>
                  <a:pt x="104368" y="293166"/>
                </a:lnTo>
                <a:close/>
              </a:path>
              <a:path w="250190" h="452120">
                <a:moveTo>
                  <a:pt x="107429" y="52108"/>
                </a:moveTo>
                <a:lnTo>
                  <a:pt x="106057" y="49479"/>
                </a:lnTo>
                <a:lnTo>
                  <a:pt x="104648" y="50076"/>
                </a:lnTo>
                <a:lnTo>
                  <a:pt x="103251" y="50685"/>
                </a:lnTo>
                <a:lnTo>
                  <a:pt x="101841" y="51282"/>
                </a:lnTo>
                <a:lnTo>
                  <a:pt x="102057" y="51765"/>
                </a:lnTo>
                <a:lnTo>
                  <a:pt x="102285" y="52235"/>
                </a:lnTo>
                <a:lnTo>
                  <a:pt x="102501" y="52705"/>
                </a:lnTo>
                <a:lnTo>
                  <a:pt x="107429" y="52108"/>
                </a:lnTo>
                <a:close/>
              </a:path>
              <a:path w="250190" h="452120">
                <a:moveTo>
                  <a:pt x="109664" y="110159"/>
                </a:moveTo>
                <a:lnTo>
                  <a:pt x="109385" y="109296"/>
                </a:lnTo>
                <a:lnTo>
                  <a:pt x="108508" y="108991"/>
                </a:lnTo>
                <a:lnTo>
                  <a:pt x="107734" y="108483"/>
                </a:lnTo>
                <a:lnTo>
                  <a:pt x="107226" y="109169"/>
                </a:lnTo>
                <a:lnTo>
                  <a:pt x="106413" y="109918"/>
                </a:lnTo>
                <a:lnTo>
                  <a:pt x="106591" y="110083"/>
                </a:lnTo>
                <a:lnTo>
                  <a:pt x="107111" y="110591"/>
                </a:lnTo>
                <a:lnTo>
                  <a:pt x="108013" y="110871"/>
                </a:lnTo>
                <a:lnTo>
                  <a:pt x="108775" y="111239"/>
                </a:lnTo>
                <a:lnTo>
                  <a:pt x="109054" y="110731"/>
                </a:lnTo>
                <a:lnTo>
                  <a:pt x="109664" y="110159"/>
                </a:lnTo>
                <a:close/>
              </a:path>
              <a:path w="250190" h="452120">
                <a:moveTo>
                  <a:pt x="111010" y="18453"/>
                </a:moveTo>
                <a:lnTo>
                  <a:pt x="103098" y="9969"/>
                </a:lnTo>
                <a:lnTo>
                  <a:pt x="97967" y="18681"/>
                </a:lnTo>
                <a:lnTo>
                  <a:pt x="110261" y="19875"/>
                </a:lnTo>
                <a:lnTo>
                  <a:pt x="111010" y="18453"/>
                </a:lnTo>
                <a:close/>
              </a:path>
              <a:path w="250190" h="452120">
                <a:moveTo>
                  <a:pt x="111264" y="58039"/>
                </a:moveTo>
                <a:lnTo>
                  <a:pt x="109829" y="55372"/>
                </a:lnTo>
                <a:lnTo>
                  <a:pt x="103378" y="58381"/>
                </a:lnTo>
                <a:lnTo>
                  <a:pt x="97370" y="62522"/>
                </a:lnTo>
                <a:lnTo>
                  <a:pt x="88836" y="60185"/>
                </a:lnTo>
                <a:lnTo>
                  <a:pt x="88874" y="60058"/>
                </a:lnTo>
                <a:lnTo>
                  <a:pt x="88544" y="60121"/>
                </a:lnTo>
                <a:lnTo>
                  <a:pt x="88785" y="60286"/>
                </a:lnTo>
                <a:lnTo>
                  <a:pt x="78663" y="59499"/>
                </a:lnTo>
                <a:lnTo>
                  <a:pt x="78308" y="62763"/>
                </a:lnTo>
                <a:lnTo>
                  <a:pt x="77787" y="65506"/>
                </a:lnTo>
                <a:lnTo>
                  <a:pt x="77812" y="69342"/>
                </a:lnTo>
                <a:lnTo>
                  <a:pt x="79108" y="71361"/>
                </a:lnTo>
                <a:lnTo>
                  <a:pt x="81762" y="71234"/>
                </a:lnTo>
                <a:lnTo>
                  <a:pt x="83997" y="70700"/>
                </a:lnTo>
                <a:lnTo>
                  <a:pt x="86664" y="69316"/>
                </a:lnTo>
                <a:lnTo>
                  <a:pt x="86702" y="67818"/>
                </a:lnTo>
                <a:lnTo>
                  <a:pt x="88176" y="64706"/>
                </a:lnTo>
                <a:lnTo>
                  <a:pt x="90195" y="64338"/>
                </a:lnTo>
                <a:lnTo>
                  <a:pt x="95618" y="65112"/>
                </a:lnTo>
                <a:lnTo>
                  <a:pt x="101269" y="65722"/>
                </a:lnTo>
                <a:lnTo>
                  <a:pt x="101117" y="65849"/>
                </a:lnTo>
                <a:lnTo>
                  <a:pt x="101282" y="65938"/>
                </a:lnTo>
                <a:lnTo>
                  <a:pt x="101295" y="65786"/>
                </a:lnTo>
                <a:lnTo>
                  <a:pt x="103174" y="64300"/>
                </a:lnTo>
                <a:lnTo>
                  <a:pt x="104952" y="62776"/>
                </a:lnTo>
                <a:lnTo>
                  <a:pt x="107010" y="61506"/>
                </a:lnTo>
                <a:lnTo>
                  <a:pt x="109702" y="59842"/>
                </a:lnTo>
                <a:lnTo>
                  <a:pt x="111264" y="58039"/>
                </a:lnTo>
                <a:close/>
              </a:path>
              <a:path w="250190" h="452120">
                <a:moveTo>
                  <a:pt x="111633" y="48031"/>
                </a:moveTo>
                <a:lnTo>
                  <a:pt x="110147" y="47028"/>
                </a:lnTo>
                <a:lnTo>
                  <a:pt x="110807" y="43637"/>
                </a:lnTo>
                <a:lnTo>
                  <a:pt x="106629" y="45224"/>
                </a:lnTo>
                <a:lnTo>
                  <a:pt x="107086" y="47815"/>
                </a:lnTo>
                <a:lnTo>
                  <a:pt x="109512" y="47752"/>
                </a:lnTo>
                <a:lnTo>
                  <a:pt x="111633" y="48031"/>
                </a:lnTo>
                <a:close/>
              </a:path>
              <a:path w="250190" h="452120">
                <a:moveTo>
                  <a:pt x="121767" y="113817"/>
                </a:moveTo>
                <a:lnTo>
                  <a:pt x="121729" y="113233"/>
                </a:lnTo>
                <a:lnTo>
                  <a:pt x="121704" y="112649"/>
                </a:lnTo>
                <a:lnTo>
                  <a:pt x="121666" y="112064"/>
                </a:lnTo>
                <a:lnTo>
                  <a:pt x="120218" y="112153"/>
                </a:lnTo>
                <a:lnTo>
                  <a:pt x="118783" y="112255"/>
                </a:lnTo>
                <a:lnTo>
                  <a:pt x="117335" y="112344"/>
                </a:lnTo>
                <a:lnTo>
                  <a:pt x="117411" y="113525"/>
                </a:lnTo>
                <a:lnTo>
                  <a:pt x="118872" y="113614"/>
                </a:lnTo>
                <a:lnTo>
                  <a:pt x="121767" y="113817"/>
                </a:lnTo>
                <a:close/>
              </a:path>
              <a:path w="250190" h="452120">
                <a:moveTo>
                  <a:pt x="123571" y="116281"/>
                </a:moveTo>
                <a:lnTo>
                  <a:pt x="113499" y="116281"/>
                </a:lnTo>
                <a:lnTo>
                  <a:pt x="114274" y="123621"/>
                </a:lnTo>
                <a:lnTo>
                  <a:pt x="116674" y="124142"/>
                </a:lnTo>
                <a:lnTo>
                  <a:pt x="123571" y="116281"/>
                </a:lnTo>
                <a:close/>
              </a:path>
              <a:path w="250190" h="452120">
                <a:moveTo>
                  <a:pt x="125234" y="93649"/>
                </a:moveTo>
                <a:lnTo>
                  <a:pt x="122415" y="92481"/>
                </a:lnTo>
                <a:lnTo>
                  <a:pt x="121018" y="91884"/>
                </a:lnTo>
                <a:lnTo>
                  <a:pt x="120700" y="92456"/>
                </a:lnTo>
                <a:lnTo>
                  <a:pt x="119976" y="93408"/>
                </a:lnTo>
                <a:lnTo>
                  <a:pt x="121259" y="94183"/>
                </a:lnTo>
                <a:lnTo>
                  <a:pt x="122567" y="94665"/>
                </a:lnTo>
                <a:lnTo>
                  <a:pt x="123812" y="95211"/>
                </a:lnTo>
                <a:lnTo>
                  <a:pt x="125234" y="93649"/>
                </a:lnTo>
                <a:close/>
              </a:path>
              <a:path w="250190" h="452120">
                <a:moveTo>
                  <a:pt x="126606" y="99606"/>
                </a:moveTo>
                <a:lnTo>
                  <a:pt x="120383" y="97497"/>
                </a:lnTo>
                <a:lnTo>
                  <a:pt x="117614" y="108750"/>
                </a:lnTo>
                <a:lnTo>
                  <a:pt x="123164" y="107657"/>
                </a:lnTo>
                <a:lnTo>
                  <a:pt x="126606" y="99606"/>
                </a:lnTo>
                <a:close/>
              </a:path>
              <a:path w="250190" h="452120">
                <a:moveTo>
                  <a:pt x="126619" y="27063"/>
                </a:moveTo>
                <a:lnTo>
                  <a:pt x="121196" y="18757"/>
                </a:lnTo>
                <a:lnTo>
                  <a:pt x="119862" y="19443"/>
                </a:lnTo>
                <a:lnTo>
                  <a:pt x="118008" y="19926"/>
                </a:lnTo>
                <a:lnTo>
                  <a:pt x="116674" y="21831"/>
                </a:lnTo>
                <a:lnTo>
                  <a:pt x="117195" y="23253"/>
                </a:lnTo>
                <a:lnTo>
                  <a:pt x="117195" y="25120"/>
                </a:lnTo>
                <a:lnTo>
                  <a:pt x="113792" y="24345"/>
                </a:lnTo>
                <a:lnTo>
                  <a:pt x="111125" y="23533"/>
                </a:lnTo>
                <a:lnTo>
                  <a:pt x="104101" y="22580"/>
                </a:lnTo>
                <a:lnTo>
                  <a:pt x="102438" y="24053"/>
                </a:lnTo>
                <a:lnTo>
                  <a:pt x="103543" y="27749"/>
                </a:lnTo>
                <a:lnTo>
                  <a:pt x="115493" y="26720"/>
                </a:lnTo>
                <a:lnTo>
                  <a:pt x="97790" y="39141"/>
                </a:lnTo>
                <a:lnTo>
                  <a:pt x="94932" y="32791"/>
                </a:lnTo>
                <a:lnTo>
                  <a:pt x="88544" y="33210"/>
                </a:lnTo>
                <a:lnTo>
                  <a:pt x="91287" y="40767"/>
                </a:lnTo>
                <a:lnTo>
                  <a:pt x="83324" y="39712"/>
                </a:lnTo>
                <a:lnTo>
                  <a:pt x="87706" y="45770"/>
                </a:lnTo>
                <a:lnTo>
                  <a:pt x="88861" y="45288"/>
                </a:lnTo>
                <a:lnTo>
                  <a:pt x="90474" y="44945"/>
                </a:lnTo>
                <a:lnTo>
                  <a:pt x="90652" y="43332"/>
                </a:lnTo>
                <a:lnTo>
                  <a:pt x="90119" y="42125"/>
                </a:lnTo>
                <a:lnTo>
                  <a:pt x="89903" y="41160"/>
                </a:lnTo>
                <a:lnTo>
                  <a:pt x="96977" y="40005"/>
                </a:lnTo>
                <a:lnTo>
                  <a:pt x="92684" y="48336"/>
                </a:lnTo>
                <a:lnTo>
                  <a:pt x="97675" y="48425"/>
                </a:lnTo>
                <a:lnTo>
                  <a:pt x="97459" y="48348"/>
                </a:lnTo>
                <a:lnTo>
                  <a:pt x="100482" y="42875"/>
                </a:lnTo>
                <a:lnTo>
                  <a:pt x="103047" y="42011"/>
                </a:lnTo>
                <a:lnTo>
                  <a:pt x="108165" y="41846"/>
                </a:lnTo>
                <a:lnTo>
                  <a:pt x="111633" y="42329"/>
                </a:lnTo>
                <a:lnTo>
                  <a:pt x="115074" y="42570"/>
                </a:lnTo>
                <a:lnTo>
                  <a:pt x="112344" y="48145"/>
                </a:lnTo>
                <a:lnTo>
                  <a:pt x="111633" y="48031"/>
                </a:lnTo>
                <a:lnTo>
                  <a:pt x="112014" y="48260"/>
                </a:lnTo>
                <a:lnTo>
                  <a:pt x="112280" y="48298"/>
                </a:lnTo>
                <a:lnTo>
                  <a:pt x="112522" y="48171"/>
                </a:lnTo>
                <a:lnTo>
                  <a:pt x="110667" y="50800"/>
                </a:lnTo>
                <a:lnTo>
                  <a:pt x="115836" y="49250"/>
                </a:lnTo>
                <a:lnTo>
                  <a:pt x="118541" y="46520"/>
                </a:lnTo>
                <a:lnTo>
                  <a:pt x="118313" y="42392"/>
                </a:lnTo>
                <a:lnTo>
                  <a:pt x="123253" y="41668"/>
                </a:lnTo>
                <a:lnTo>
                  <a:pt x="115963" y="35814"/>
                </a:lnTo>
                <a:lnTo>
                  <a:pt x="119303" y="33502"/>
                </a:lnTo>
                <a:lnTo>
                  <a:pt x="123431" y="31140"/>
                </a:lnTo>
                <a:lnTo>
                  <a:pt x="121793" y="26365"/>
                </a:lnTo>
                <a:lnTo>
                  <a:pt x="126085" y="27368"/>
                </a:lnTo>
                <a:lnTo>
                  <a:pt x="126619" y="27063"/>
                </a:lnTo>
                <a:close/>
              </a:path>
              <a:path w="250190" h="452120">
                <a:moveTo>
                  <a:pt x="128041" y="3492"/>
                </a:moveTo>
                <a:lnTo>
                  <a:pt x="120116" y="0"/>
                </a:lnTo>
                <a:lnTo>
                  <a:pt x="106476" y="2324"/>
                </a:lnTo>
                <a:lnTo>
                  <a:pt x="106730" y="3810"/>
                </a:lnTo>
                <a:lnTo>
                  <a:pt x="106629" y="5562"/>
                </a:lnTo>
                <a:lnTo>
                  <a:pt x="107975" y="8013"/>
                </a:lnTo>
                <a:lnTo>
                  <a:pt x="110363" y="9448"/>
                </a:lnTo>
                <a:lnTo>
                  <a:pt x="116255" y="7289"/>
                </a:lnTo>
                <a:lnTo>
                  <a:pt x="123545" y="8953"/>
                </a:lnTo>
                <a:lnTo>
                  <a:pt x="128041" y="3492"/>
                </a:lnTo>
                <a:close/>
              </a:path>
              <a:path w="250190" h="452120">
                <a:moveTo>
                  <a:pt x="136042" y="421335"/>
                </a:moveTo>
                <a:lnTo>
                  <a:pt x="134137" y="420370"/>
                </a:lnTo>
                <a:lnTo>
                  <a:pt x="132689" y="419112"/>
                </a:lnTo>
                <a:lnTo>
                  <a:pt x="131749" y="419303"/>
                </a:lnTo>
                <a:lnTo>
                  <a:pt x="130543" y="419544"/>
                </a:lnTo>
                <a:lnTo>
                  <a:pt x="129082" y="420903"/>
                </a:lnTo>
                <a:lnTo>
                  <a:pt x="128917" y="422529"/>
                </a:lnTo>
                <a:lnTo>
                  <a:pt x="131013" y="423964"/>
                </a:lnTo>
                <a:lnTo>
                  <a:pt x="133223" y="423811"/>
                </a:lnTo>
                <a:lnTo>
                  <a:pt x="134302" y="422516"/>
                </a:lnTo>
                <a:lnTo>
                  <a:pt x="136042" y="421335"/>
                </a:lnTo>
                <a:close/>
              </a:path>
              <a:path w="250190" h="452120">
                <a:moveTo>
                  <a:pt x="137541" y="398678"/>
                </a:moveTo>
                <a:lnTo>
                  <a:pt x="136385" y="397764"/>
                </a:lnTo>
                <a:lnTo>
                  <a:pt x="135343" y="396278"/>
                </a:lnTo>
                <a:lnTo>
                  <a:pt x="134112" y="397611"/>
                </a:lnTo>
                <a:lnTo>
                  <a:pt x="132829" y="398386"/>
                </a:lnTo>
                <a:lnTo>
                  <a:pt x="132880" y="399910"/>
                </a:lnTo>
                <a:lnTo>
                  <a:pt x="134162" y="400672"/>
                </a:lnTo>
                <a:lnTo>
                  <a:pt x="134899" y="401447"/>
                </a:lnTo>
                <a:lnTo>
                  <a:pt x="135801" y="400786"/>
                </a:lnTo>
                <a:lnTo>
                  <a:pt x="137325" y="400202"/>
                </a:lnTo>
                <a:lnTo>
                  <a:pt x="137426" y="399478"/>
                </a:lnTo>
                <a:lnTo>
                  <a:pt x="137541" y="398678"/>
                </a:lnTo>
                <a:close/>
              </a:path>
              <a:path w="250190" h="452120">
                <a:moveTo>
                  <a:pt x="137629" y="193662"/>
                </a:moveTo>
                <a:lnTo>
                  <a:pt x="137604" y="192684"/>
                </a:lnTo>
                <a:lnTo>
                  <a:pt x="136956" y="192189"/>
                </a:lnTo>
                <a:lnTo>
                  <a:pt x="136588" y="191693"/>
                </a:lnTo>
                <a:lnTo>
                  <a:pt x="135928" y="192252"/>
                </a:lnTo>
                <a:lnTo>
                  <a:pt x="135102" y="192747"/>
                </a:lnTo>
                <a:lnTo>
                  <a:pt x="134696" y="193395"/>
                </a:lnTo>
                <a:lnTo>
                  <a:pt x="134569" y="193598"/>
                </a:lnTo>
                <a:lnTo>
                  <a:pt x="135610" y="194208"/>
                </a:lnTo>
                <a:lnTo>
                  <a:pt x="136398" y="194868"/>
                </a:lnTo>
                <a:lnTo>
                  <a:pt x="136969" y="194144"/>
                </a:lnTo>
                <a:lnTo>
                  <a:pt x="137629" y="193662"/>
                </a:lnTo>
                <a:close/>
              </a:path>
              <a:path w="250190" h="452120">
                <a:moveTo>
                  <a:pt x="139598" y="336118"/>
                </a:moveTo>
                <a:lnTo>
                  <a:pt x="135521" y="332003"/>
                </a:lnTo>
                <a:lnTo>
                  <a:pt x="127393" y="333794"/>
                </a:lnTo>
                <a:lnTo>
                  <a:pt x="129222" y="339331"/>
                </a:lnTo>
                <a:lnTo>
                  <a:pt x="129755" y="341020"/>
                </a:lnTo>
                <a:lnTo>
                  <a:pt x="129578" y="342836"/>
                </a:lnTo>
                <a:lnTo>
                  <a:pt x="129794" y="345313"/>
                </a:lnTo>
                <a:lnTo>
                  <a:pt x="139598" y="336118"/>
                </a:lnTo>
                <a:close/>
              </a:path>
              <a:path w="250190" h="452120">
                <a:moveTo>
                  <a:pt x="140093" y="224066"/>
                </a:moveTo>
                <a:lnTo>
                  <a:pt x="140030" y="221640"/>
                </a:lnTo>
                <a:lnTo>
                  <a:pt x="136664" y="219760"/>
                </a:lnTo>
                <a:lnTo>
                  <a:pt x="135318" y="221462"/>
                </a:lnTo>
                <a:lnTo>
                  <a:pt x="133934" y="222821"/>
                </a:lnTo>
                <a:lnTo>
                  <a:pt x="135382" y="224663"/>
                </a:lnTo>
                <a:lnTo>
                  <a:pt x="136918" y="226161"/>
                </a:lnTo>
                <a:lnTo>
                  <a:pt x="140093" y="224066"/>
                </a:lnTo>
                <a:close/>
              </a:path>
              <a:path w="250190" h="452120">
                <a:moveTo>
                  <a:pt x="141312" y="307886"/>
                </a:moveTo>
                <a:lnTo>
                  <a:pt x="139573" y="306489"/>
                </a:lnTo>
                <a:lnTo>
                  <a:pt x="138074" y="306908"/>
                </a:lnTo>
                <a:lnTo>
                  <a:pt x="136893" y="307606"/>
                </a:lnTo>
                <a:lnTo>
                  <a:pt x="136321" y="308406"/>
                </a:lnTo>
                <a:lnTo>
                  <a:pt x="136067" y="308762"/>
                </a:lnTo>
                <a:lnTo>
                  <a:pt x="137223" y="309702"/>
                </a:lnTo>
                <a:lnTo>
                  <a:pt x="138150" y="310896"/>
                </a:lnTo>
                <a:lnTo>
                  <a:pt x="139573" y="309740"/>
                </a:lnTo>
                <a:lnTo>
                  <a:pt x="140766" y="309118"/>
                </a:lnTo>
                <a:lnTo>
                  <a:pt x="141147" y="308279"/>
                </a:lnTo>
                <a:lnTo>
                  <a:pt x="141312" y="307886"/>
                </a:lnTo>
                <a:close/>
              </a:path>
              <a:path w="250190" h="452120">
                <a:moveTo>
                  <a:pt x="143852" y="299059"/>
                </a:moveTo>
                <a:lnTo>
                  <a:pt x="142011" y="298005"/>
                </a:lnTo>
                <a:lnTo>
                  <a:pt x="141274" y="297446"/>
                </a:lnTo>
                <a:lnTo>
                  <a:pt x="140398" y="297192"/>
                </a:lnTo>
                <a:lnTo>
                  <a:pt x="140182" y="297129"/>
                </a:lnTo>
                <a:lnTo>
                  <a:pt x="138950" y="298170"/>
                </a:lnTo>
                <a:lnTo>
                  <a:pt x="139446" y="299097"/>
                </a:lnTo>
                <a:lnTo>
                  <a:pt x="140182" y="299821"/>
                </a:lnTo>
                <a:lnTo>
                  <a:pt x="141490" y="300266"/>
                </a:lnTo>
                <a:lnTo>
                  <a:pt x="142455" y="299605"/>
                </a:lnTo>
                <a:lnTo>
                  <a:pt x="143852" y="299059"/>
                </a:lnTo>
                <a:close/>
              </a:path>
              <a:path w="250190" h="452120">
                <a:moveTo>
                  <a:pt x="144233" y="159486"/>
                </a:moveTo>
                <a:lnTo>
                  <a:pt x="142621" y="158686"/>
                </a:lnTo>
                <a:lnTo>
                  <a:pt x="140919" y="157594"/>
                </a:lnTo>
                <a:lnTo>
                  <a:pt x="139547" y="158508"/>
                </a:lnTo>
                <a:lnTo>
                  <a:pt x="138506" y="159550"/>
                </a:lnTo>
                <a:lnTo>
                  <a:pt x="137998" y="161010"/>
                </a:lnTo>
                <a:lnTo>
                  <a:pt x="140322" y="162433"/>
                </a:lnTo>
                <a:lnTo>
                  <a:pt x="140690" y="162267"/>
                </a:lnTo>
                <a:lnTo>
                  <a:pt x="141935" y="161721"/>
                </a:lnTo>
                <a:lnTo>
                  <a:pt x="142811" y="160680"/>
                </a:lnTo>
                <a:lnTo>
                  <a:pt x="144233" y="159486"/>
                </a:lnTo>
                <a:close/>
              </a:path>
              <a:path w="250190" h="452120">
                <a:moveTo>
                  <a:pt x="144487" y="179273"/>
                </a:moveTo>
                <a:lnTo>
                  <a:pt x="135051" y="179184"/>
                </a:lnTo>
                <a:lnTo>
                  <a:pt x="133121" y="180238"/>
                </a:lnTo>
                <a:lnTo>
                  <a:pt x="133299" y="185318"/>
                </a:lnTo>
                <a:lnTo>
                  <a:pt x="144487" y="179273"/>
                </a:lnTo>
                <a:close/>
              </a:path>
              <a:path w="250190" h="452120">
                <a:moveTo>
                  <a:pt x="144881" y="249174"/>
                </a:moveTo>
                <a:lnTo>
                  <a:pt x="142773" y="247878"/>
                </a:lnTo>
                <a:lnTo>
                  <a:pt x="140500" y="247853"/>
                </a:lnTo>
                <a:lnTo>
                  <a:pt x="138417" y="249262"/>
                </a:lnTo>
                <a:lnTo>
                  <a:pt x="138569" y="251104"/>
                </a:lnTo>
                <a:lnTo>
                  <a:pt x="140055" y="252196"/>
                </a:lnTo>
                <a:lnTo>
                  <a:pt x="141782" y="254355"/>
                </a:lnTo>
                <a:lnTo>
                  <a:pt x="143408" y="252171"/>
                </a:lnTo>
                <a:lnTo>
                  <a:pt x="144856" y="251040"/>
                </a:lnTo>
                <a:lnTo>
                  <a:pt x="144868" y="249910"/>
                </a:lnTo>
                <a:lnTo>
                  <a:pt x="144881" y="249174"/>
                </a:lnTo>
                <a:close/>
              </a:path>
              <a:path w="250190" h="452120">
                <a:moveTo>
                  <a:pt x="145110" y="402069"/>
                </a:moveTo>
                <a:lnTo>
                  <a:pt x="144183" y="401535"/>
                </a:lnTo>
                <a:lnTo>
                  <a:pt x="143725" y="401104"/>
                </a:lnTo>
                <a:lnTo>
                  <a:pt x="143027" y="401662"/>
                </a:lnTo>
                <a:lnTo>
                  <a:pt x="142138" y="402145"/>
                </a:lnTo>
                <a:lnTo>
                  <a:pt x="141719" y="402805"/>
                </a:lnTo>
                <a:lnTo>
                  <a:pt x="141541" y="403085"/>
                </a:lnTo>
                <a:lnTo>
                  <a:pt x="142354" y="403720"/>
                </a:lnTo>
                <a:lnTo>
                  <a:pt x="143065" y="404647"/>
                </a:lnTo>
                <a:lnTo>
                  <a:pt x="143954" y="403669"/>
                </a:lnTo>
                <a:lnTo>
                  <a:pt x="144729" y="403085"/>
                </a:lnTo>
                <a:lnTo>
                  <a:pt x="145110" y="402069"/>
                </a:lnTo>
                <a:close/>
              </a:path>
              <a:path w="250190" h="452120">
                <a:moveTo>
                  <a:pt x="145503" y="266217"/>
                </a:moveTo>
                <a:lnTo>
                  <a:pt x="141871" y="268592"/>
                </a:lnTo>
                <a:lnTo>
                  <a:pt x="144703" y="272745"/>
                </a:lnTo>
                <a:lnTo>
                  <a:pt x="145503" y="266217"/>
                </a:lnTo>
                <a:close/>
              </a:path>
              <a:path w="250190" h="452120">
                <a:moveTo>
                  <a:pt x="146596" y="258000"/>
                </a:moveTo>
                <a:lnTo>
                  <a:pt x="146469" y="257606"/>
                </a:lnTo>
                <a:lnTo>
                  <a:pt x="146227" y="256806"/>
                </a:lnTo>
                <a:lnTo>
                  <a:pt x="140970" y="256806"/>
                </a:lnTo>
                <a:lnTo>
                  <a:pt x="140627" y="257771"/>
                </a:lnTo>
                <a:lnTo>
                  <a:pt x="141592" y="258152"/>
                </a:lnTo>
                <a:lnTo>
                  <a:pt x="142544" y="258813"/>
                </a:lnTo>
                <a:lnTo>
                  <a:pt x="144538" y="258889"/>
                </a:lnTo>
                <a:lnTo>
                  <a:pt x="145580" y="258305"/>
                </a:lnTo>
                <a:lnTo>
                  <a:pt x="146596" y="258000"/>
                </a:lnTo>
                <a:close/>
              </a:path>
              <a:path w="250190" h="452120">
                <a:moveTo>
                  <a:pt x="147142" y="282879"/>
                </a:moveTo>
                <a:lnTo>
                  <a:pt x="146837" y="280174"/>
                </a:lnTo>
                <a:lnTo>
                  <a:pt x="134073" y="280174"/>
                </a:lnTo>
                <a:lnTo>
                  <a:pt x="134835" y="285038"/>
                </a:lnTo>
                <a:lnTo>
                  <a:pt x="139649" y="283489"/>
                </a:lnTo>
                <a:lnTo>
                  <a:pt x="143141" y="283895"/>
                </a:lnTo>
                <a:lnTo>
                  <a:pt x="146431" y="284276"/>
                </a:lnTo>
                <a:lnTo>
                  <a:pt x="147142" y="282879"/>
                </a:lnTo>
                <a:close/>
              </a:path>
              <a:path w="250190" h="452120">
                <a:moveTo>
                  <a:pt x="148310" y="213855"/>
                </a:moveTo>
                <a:lnTo>
                  <a:pt x="147713" y="212877"/>
                </a:lnTo>
                <a:lnTo>
                  <a:pt x="142214" y="214642"/>
                </a:lnTo>
                <a:lnTo>
                  <a:pt x="143129" y="215773"/>
                </a:lnTo>
                <a:lnTo>
                  <a:pt x="148310" y="213855"/>
                </a:lnTo>
                <a:close/>
              </a:path>
              <a:path w="250190" h="452120">
                <a:moveTo>
                  <a:pt x="148958" y="229958"/>
                </a:moveTo>
                <a:lnTo>
                  <a:pt x="144754" y="227330"/>
                </a:lnTo>
                <a:lnTo>
                  <a:pt x="141668" y="227634"/>
                </a:lnTo>
                <a:lnTo>
                  <a:pt x="141097" y="228295"/>
                </a:lnTo>
                <a:lnTo>
                  <a:pt x="138874" y="230847"/>
                </a:lnTo>
                <a:lnTo>
                  <a:pt x="140830" y="232321"/>
                </a:lnTo>
                <a:lnTo>
                  <a:pt x="144360" y="233133"/>
                </a:lnTo>
                <a:lnTo>
                  <a:pt x="146710" y="231597"/>
                </a:lnTo>
                <a:lnTo>
                  <a:pt x="148958" y="229958"/>
                </a:lnTo>
                <a:close/>
              </a:path>
              <a:path w="250190" h="452120">
                <a:moveTo>
                  <a:pt x="150964" y="342671"/>
                </a:moveTo>
                <a:lnTo>
                  <a:pt x="149275" y="341858"/>
                </a:lnTo>
                <a:lnTo>
                  <a:pt x="148234" y="340982"/>
                </a:lnTo>
                <a:lnTo>
                  <a:pt x="146799" y="341299"/>
                </a:lnTo>
                <a:lnTo>
                  <a:pt x="146202" y="342303"/>
                </a:lnTo>
                <a:lnTo>
                  <a:pt x="145757" y="343217"/>
                </a:lnTo>
                <a:lnTo>
                  <a:pt x="147002" y="344093"/>
                </a:lnTo>
                <a:lnTo>
                  <a:pt x="148450" y="343941"/>
                </a:lnTo>
                <a:lnTo>
                  <a:pt x="149288" y="343382"/>
                </a:lnTo>
                <a:lnTo>
                  <a:pt x="150964" y="342671"/>
                </a:lnTo>
                <a:close/>
              </a:path>
              <a:path w="250190" h="452120">
                <a:moveTo>
                  <a:pt x="151739" y="350532"/>
                </a:moveTo>
                <a:lnTo>
                  <a:pt x="144272" y="348767"/>
                </a:lnTo>
                <a:lnTo>
                  <a:pt x="141782" y="352907"/>
                </a:lnTo>
                <a:lnTo>
                  <a:pt x="151739" y="350532"/>
                </a:lnTo>
                <a:close/>
              </a:path>
              <a:path w="250190" h="452120">
                <a:moveTo>
                  <a:pt x="153720" y="292887"/>
                </a:moveTo>
                <a:lnTo>
                  <a:pt x="152247" y="292595"/>
                </a:lnTo>
                <a:lnTo>
                  <a:pt x="151447" y="292214"/>
                </a:lnTo>
                <a:lnTo>
                  <a:pt x="150876" y="292366"/>
                </a:lnTo>
                <a:lnTo>
                  <a:pt x="150291" y="292519"/>
                </a:lnTo>
                <a:lnTo>
                  <a:pt x="149936" y="293179"/>
                </a:lnTo>
                <a:lnTo>
                  <a:pt x="149479" y="293611"/>
                </a:lnTo>
                <a:lnTo>
                  <a:pt x="150012" y="293751"/>
                </a:lnTo>
                <a:lnTo>
                  <a:pt x="150596" y="294055"/>
                </a:lnTo>
                <a:lnTo>
                  <a:pt x="151765" y="293865"/>
                </a:lnTo>
                <a:lnTo>
                  <a:pt x="152374" y="293471"/>
                </a:lnTo>
                <a:lnTo>
                  <a:pt x="153720" y="292887"/>
                </a:lnTo>
                <a:close/>
              </a:path>
              <a:path w="250190" h="452120">
                <a:moveTo>
                  <a:pt x="153860" y="390893"/>
                </a:moveTo>
                <a:lnTo>
                  <a:pt x="149720" y="387388"/>
                </a:lnTo>
                <a:lnTo>
                  <a:pt x="146050" y="388975"/>
                </a:lnTo>
                <a:lnTo>
                  <a:pt x="146037" y="391109"/>
                </a:lnTo>
                <a:lnTo>
                  <a:pt x="146697" y="394931"/>
                </a:lnTo>
                <a:lnTo>
                  <a:pt x="149352" y="391922"/>
                </a:lnTo>
                <a:lnTo>
                  <a:pt x="153860" y="390893"/>
                </a:lnTo>
                <a:close/>
              </a:path>
              <a:path w="250190" h="452120">
                <a:moveTo>
                  <a:pt x="157454" y="412661"/>
                </a:moveTo>
                <a:lnTo>
                  <a:pt x="156794" y="410260"/>
                </a:lnTo>
                <a:lnTo>
                  <a:pt x="152412" y="407441"/>
                </a:lnTo>
                <a:lnTo>
                  <a:pt x="149517" y="408838"/>
                </a:lnTo>
                <a:lnTo>
                  <a:pt x="146100" y="413778"/>
                </a:lnTo>
                <a:lnTo>
                  <a:pt x="152196" y="416394"/>
                </a:lnTo>
                <a:lnTo>
                  <a:pt x="155422" y="416496"/>
                </a:lnTo>
                <a:lnTo>
                  <a:pt x="156819" y="413867"/>
                </a:lnTo>
                <a:lnTo>
                  <a:pt x="157454" y="412661"/>
                </a:lnTo>
                <a:close/>
              </a:path>
              <a:path w="250190" h="452120">
                <a:moveTo>
                  <a:pt x="157657" y="311162"/>
                </a:moveTo>
                <a:lnTo>
                  <a:pt x="149491" y="309054"/>
                </a:lnTo>
                <a:lnTo>
                  <a:pt x="142582" y="313728"/>
                </a:lnTo>
                <a:lnTo>
                  <a:pt x="149009" y="316268"/>
                </a:lnTo>
                <a:lnTo>
                  <a:pt x="151130" y="315480"/>
                </a:lnTo>
                <a:lnTo>
                  <a:pt x="154978" y="318858"/>
                </a:lnTo>
                <a:lnTo>
                  <a:pt x="156743" y="318249"/>
                </a:lnTo>
                <a:lnTo>
                  <a:pt x="157657" y="311162"/>
                </a:lnTo>
                <a:close/>
              </a:path>
              <a:path w="250190" h="452120">
                <a:moveTo>
                  <a:pt x="159296" y="296722"/>
                </a:moveTo>
                <a:lnTo>
                  <a:pt x="158153" y="295744"/>
                </a:lnTo>
                <a:lnTo>
                  <a:pt x="157619" y="294881"/>
                </a:lnTo>
                <a:lnTo>
                  <a:pt x="156908" y="294551"/>
                </a:lnTo>
                <a:lnTo>
                  <a:pt x="156197" y="294208"/>
                </a:lnTo>
                <a:lnTo>
                  <a:pt x="155486" y="293878"/>
                </a:lnTo>
                <a:lnTo>
                  <a:pt x="155181" y="294703"/>
                </a:lnTo>
                <a:lnTo>
                  <a:pt x="154546" y="295567"/>
                </a:lnTo>
                <a:lnTo>
                  <a:pt x="154787" y="297268"/>
                </a:lnTo>
                <a:lnTo>
                  <a:pt x="155600" y="298119"/>
                </a:lnTo>
                <a:lnTo>
                  <a:pt x="156108" y="298996"/>
                </a:lnTo>
                <a:lnTo>
                  <a:pt x="157149" y="298488"/>
                </a:lnTo>
                <a:lnTo>
                  <a:pt x="158838" y="298107"/>
                </a:lnTo>
                <a:lnTo>
                  <a:pt x="159296" y="296722"/>
                </a:lnTo>
                <a:close/>
              </a:path>
              <a:path w="250190" h="452120">
                <a:moveTo>
                  <a:pt x="172732" y="330327"/>
                </a:moveTo>
                <a:lnTo>
                  <a:pt x="171094" y="328523"/>
                </a:lnTo>
                <a:lnTo>
                  <a:pt x="169125" y="327456"/>
                </a:lnTo>
                <a:lnTo>
                  <a:pt x="167411" y="326263"/>
                </a:lnTo>
                <a:lnTo>
                  <a:pt x="166649" y="327304"/>
                </a:lnTo>
                <a:lnTo>
                  <a:pt x="165036" y="328523"/>
                </a:lnTo>
                <a:lnTo>
                  <a:pt x="165328" y="329336"/>
                </a:lnTo>
                <a:lnTo>
                  <a:pt x="165849" y="330720"/>
                </a:lnTo>
                <a:lnTo>
                  <a:pt x="167576" y="331838"/>
                </a:lnTo>
                <a:lnTo>
                  <a:pt x="169443" y="333730"/>
                </a:lnTo>
                <a:lnTo>
                  <a:pt x="170992" y="331787"/>
                </a:lnTo>
                <a:lnTo>
                  <a:pt x="172732" y="330327"/>
                </a:lnTo>
                <a:close/>
              </a:path>
              <a:path w="250190" h="452120">
                <a:moveTo>
                  <a:pt x="173151" y="295795"/>
                </a:moveTo>
                <a:lnTo>
                  <a:pt x="172567" y="290360"/>
                </a:lnTo>
                <a:lnTo>
                  <a:pt x="161112" y="291414"/>
                </a:lnTo>
                <a:lnTo>
                  <a:pt x="162521" y="296062"/>
                </a:lnTo>
                <a:lnTo>
                  <a:pt x="168033" y="294716"/>
                </a:lnTo>
                <a:lnTo>
                  <a:pt x="170992" y="296519"/>
                </a:lnTo>
                <a:lnTo>
                  <a:pt x="173151" y="295795"/>
                </a:lnTo>
                <a:close/>
              </a:path>
              <a:path w="250190" h="452120">
                <a:moveTo>
                  <a:pt x="192125" y="252120"/>
                </a:moveTo>
                <a:lnTo>
                  <a:pt x="191414" y="251409"/>
                </a:lnTo>
                <a:lnTo>
                  <a:pt x="190474" y="251498"/>
                </a:lnTo>
                <a:lnTo>
                  <a:pt x="189839" y="251828"/>
                </a:lnTo>
                <a:lnTo>
                  <a:pt x="188785" y="252209"/>
                </a:lnTo>
                <a:lnTo>
                  <a:pt x="189636" y="252755"/>
                </a:lnTo>
                <a:lnTo>
                  <a:pt x="190220" y="253415"/>
                </a:lnTo>
                <a:lnTo>
                  <a:pt x="190627" y="253352"/>
                </a:lnTo>
                <a:lnTo>
                  <a:pt x="191185" y="253263"/>
                </a:lnTo>
                <a:lnTo>
                  <a:pt x="191719" y="252691"/>
                </a:lnTo>
                <a:lnTo>
                  <a:pt x="192036" y="252234"/>
                </a:lnTo>
                <a:close/>
              </a:path>
              <a:path w="250190" h="452120">
                <a:moveTo>
                  <a:pt x="192316" y="264401"/>
                </a:moveTo>
                <a:lnTo>
                  <a:pt x="188607" y="263486"/>
                </a:lnTo>
                <a:lnTo>
                  <a:pt x="186753" y="263042"/>
                </a:lnTo>
                <a:lnTo>
                  <a:pt x="186220" y="264236"/>
                </a:lnTo>
                <a:lnTo>
                  <a:pt x="188074" y="264668"/>
                </a:lnTo>
                <a:lnTo>
                  <a:pt x="191795" y="265518"/>
                </a:lnTo>
                <a:lnTo>
                  <a:pt x="192316" y="264401"/>
                </a:lnTo>
                <a:close/>
              </a:path>
              <a:path w="250190" h="452120">
                <a:moveTo>
                  <a:pt x="195681" y="201841"/>
                </a:moveTo>
                <a:lnTo>
                  <a:pt x="191033" y="201498"/>
                </a:lnTo>
                <a:lnTo>
                  <a:pt x="190792" y="202399"/>
                </a:lnTo>
                <a:lnTo>
                  <a:pt x="190677" y="202857"/>
                </a:lnTo>
                <a:lnTo>
                  <a:pt x="195364" y="203733"/>
                </a:lnTo>
                <a:lnTo>
                  <a:pt x="195465" y="203098"/>
                </a:lnTo>
                <a:lnTo>
                  <a:pt x="195580" y="202463"/>
                </a:lnTo>
                <a:lnTo>
                  <a:pt x="195681" y="201841"/>
                </a:lnTo>
                <a:close/>
              </a:path>
              <a:path w="250190" h="452120">
                <a:moveTo>
                  <a:pt x="195948" y="196608"/>
                </a:moveTo>
                <a:lnTo>
                  <a:pt x="194322" y="195110"/>
                </a:lnTo>
                <a:lnTo>
                  <a:pt x="193713" y="195592"/>
                </a:lnTo>
                <a:lnTo>
                  <a:pt x="192963" y="196011"/>
                </a:lnTo>
                <a:lnTo>
                  <a:pt x="192493" y="196748"/>
                </a:lnTo>
                <a:lnTo>
                  <a:pt x="193509" y="197599"/>
                </a:lnTo>
                <a:lnTo>
                  <a:pt x="194068" y="197637"/>
                </a:lnTo>
                <a:lnTo>
                  <a:pt x="194602" y="197662"/>
                </a:lnTo>
                <a:lnTo>
                  <a:pt x="195211" y="197040"/>
                </a:lnTo>
                <a:lnTo>
                  <a:pt x="195948" y="196608"/>
                </a:lnTo>
                <a:close/>
              </a:path>
              <a:path w="250190" h="452120">
                <a:moveTo>
                  <a:pt x="233667" y="203784"/>
                </a:moveTo>
                <a:lnTo>
                  <a:pt x="232562" y="203504"/>
                </a:lnTo>
                <a:lnTo>
                  <a:pt x="231406" y="202946"/>
                </a:lnTo>
                <a:lnTo>
                  <a:pt x="230378" y="203060"/>
                </a:lnTo>
                <a:lnTo>
                  <a:pt x="229501" y="203161"/>
                </a:lnTo>
                <a:lnTo>
                  <a:pt x="228333" y="203962"/>
                </a:lnTo>
                <a:lnTo>
                  <a:pt x="227977" y="205079"/>
                </a:lnTo>
                <a:lnTo>
                  <a:pt x="229069" y="206209"/>
                </a:lnTo>
                <a:lnTo>
                  <a:pt x="229781" y="206298"/>
                </a:lnTo>
                <a:lnTo>
                  <a:pt x="230568" y="206413"/>
                </a:lnTo>
                <a:lnTo>
                  <a:pt x="231546" y="205663"/>
                </a:lnTo>
                <a:lnTo>
                  <a:pt x="232448" y="205295"/>
                </a:lnTo>
                <a:lnTo>
                  <a:pt x="233667" y="203784"/>
                </a:lnTo>
                <a:close/>
              </a:path>
              <a:path w="250190" h="452120">
                <a:moveTo>
                  <a:pt x="235394" y="262559"/>
                </a:moveTo>
                <a:lnTo>
                  <a:pt x="235026" y="260184"/>
                </a:lnTo>
                <a:lnTo>
                  <a:pt x="233337" y="260184"/>
                </a:lnTo>
                <a:lnTo>
                  <a:pt x="231635" y="260096"/>
                </a:lnTo>
                <a:lnTo>
                  <a:pt x="229997" y="260286"/>
                </a:lnTo>
                <a:lnTo>
                  <a:pt x="229755" y="260324"/>
                </a:lnTo>
                <a:lnTo>
                  <a:pt x="229819" y="261759"/>
                </a:lnTo>
                <a:lnTo>
                  <a:pt x="229743" y="262559"/>
                </a:lnTo>
                <a:lnTo>
                  <a:pt x="235394" y="262559"/>
                </a:lnTo>
                <a:close/>
              </a:path>
              <a:path w="250190" h="452120">
                <a:moveTo>
                  <a:pt x="236867" y="338810"/>
                </a:moveTo>
                <a:lnTo>
                  <a:pt x="235102" y="336816"/>
                </a:lnTo>
                <a:lnTo>
                  <a:pt x="233184" y="336956"/>
                </a:lnTo>
                <a:lnTo>
                  <a:pt x="232892" y="338289"/>
                </a:lnTo>
                <a:lnTo>
                  <a:pt x="232803" y="339585"/>
                </a:lnTo>
                <a:lnTo>
                  <a:pt x="232613" y="341325"/>
                </a:lnTo>
                <a:lnTo>
                  <a:pt x="236753" y="340258"/>
                </a:lnTo>
                <a:lnTo>
                  <a:pt x="236867" y="338810"/>
                </a:lnTo>
                <a:close/>
              </a:path>
              <a:path w="250190" h="452120">
                <a:moveTo>
                  <a:pt x="241465" y="450735"/>
                </a:moveTo>
                <a:lnTo>
                  <a:pt x="239496" y="449846"/>
                </a:lnTo>
                <a:lnTo>
                  <a:pt x="238506" y="449389"/>
                </a:lnTo>
                <a:lnTo>
                  <a:pt x="238683" y="450037"/>
                </a:lnTo>
                <a:lnTo>
                  <a:pt x="238721" y="450723"/>
                </a:lnTo>
                <a:lnTo>
                  <a:pt x="239090" y="451294"/>
                </a:lnTo>
                <a:lnTo>
                  <a:pt x="239255" y="451548"/>
                </a:lnTo>
                <a:lnTo>
                  <a:pt x="240068" y="451573"/>
                </a:lnTo>
                <a:lnTo>
                  <a:pt x="240588" y="451700"/>
                </a:lnTo>
                <a:lnTo>
                  <a:pt x="241173" y="451065"/>
                </a:lnTo>
                <a:lnTo>
                  <a:pt x="241465" y="450735"/>
                </a:lnTo>
                <a:close/>
              </a:path>
              <a:path w="250190" h="452120">
                <a:moveTo>
                  <a:pt x="244856" y="419569"/>
                </a:moveTo>
                <a:lnTo>
                  <a:pt x="244284" y="419303"/>
                </a:lnTo>
                <a:lnTo>
                  <a:pt x="243573" y="418731"/>
                </a:lnTo>
                <a:lnTo>
                  <a:pt x="243154" y="418833"/>
                </a:lnTo>
                <a:lnTo>
                  <a:pt x="242430" y="419011"/>
                </a:lnTo>
                <a:lnTo>
                  <a:pt x="241617" y="419531"/>
                </a:lnTo>
                <a:lnTo>
                  <a:pt x="241376" y="420052"/>
                </a:lnTo>
                <a:lnTo>
                  <a:pt x="241211" y="420370"/>
                </a:lnTo>
                <a:lnTo>
                  <a:pt x="242036" y="420954"/>
                </a:lnTo>
                <a:lnTo>
                  <a:pt x="242798" y="421881"/>
                </a:lnTo>
                <a:lnTo>
                  <a:pt x="244284" y="420204"/>
                </a:lnTo>
                <a:lnTo>
                  <a:pt x="244856" y="419569"/>
                </a:lnTo>
                <a:close/>
              </a:path>
              <a:path w="250190" h="452120">
                <a:moveTo>
                  <a:pt x="245719" y="375970"/>
                </a:moveTo>
                <a:lnTo>
                  <a:pt x="236918" y="371817"/>
                </a:lnTo>
                <a:lnTo>
                  <a:pt x="229235" y="376008"/>
                </a:lnTo>
                <a:lnTo>
                  <a:pt x="229196" y="376631"/>
                </a:lnTo>
                <a:lnTo>
                  <a:pt x="236232" y="382574"/>
                </a:lnTo>
                <a:lnTo>
                  <a:pt x="245554" y="378688"/>
                </a:lnTo>
                <a:lnTo>
                  <a:pt x="245719" y="375970"/>
                </a:lnTo>
                <a:close/>
              </a:path>
              <a:path w="250190" h="452120">
                <a:moveTo>
                  <a:pt x="249682" y="248183"/>
                </a:moveTo>
                <a:lnTo>
                  <a:pt x="249059" y="246799"/>
                </a:lnTo>
                <a:lnTo>
                  <a:pt x="240576" y="249085"/>
                </a:lnTo>
                <a:lnTo>
                  <a:pt x="241033" y="250088"/>
                </a:lnTo>
                <a:lnTo>
                  <a:pt x="241274" y="250583"/>
                </a:lnTo>
                <a:lnTo>
                  <a:pt x="249682" y="248183"/>
                </a:lnTo>
                <a:close/>
              </a:path>
            </a:pathLst>
          </a:custGeom>
          <a:solidFill>
            <a:srgbClr val="2277BD"/>
          </a:solidFill>
        </p:spPr>
        <p:txBody>
          <a:bodyPr wrap="square" lIns="0" tIns="0" rIns="0" bIns="0" rtlCol="0"/>
          <a:lstStyle/>
          <a:p>
            <a:endParaRPr/>
          </a:p>
        </p:txBody>
      </p:sp>
      <p:sp>
        <p:nvSpPr>
          <p:cNvPr id="355" name="bg object 355"/>
          <p:cNvSpPr/>
          <p:nvPr/>
        </p:nvSpPr>
        <p:spPr>
          <a:xfrm>
            <a:off x="10584205" y="3337559"/>
            <a:ext cx="275590" cy="560705"/>
          </a:xfrm>
          <a:custGeom>
            <a:avLst/>
            <a:gdLst/>
            <a:ahLst/>
            <a:cxnLst/>
            <a:rect l="l" t="t" r="r" b="b"/>
            <a:pathLst>
              <a:path w="275590" h="560704">
                <a:moveTo>
                  <a:pt x="6718" y="510603"/>
                </a:moveTo>
                <a:lnTo>
                  <a:pt x="6108" y="507834"/>
                </a:lnTo>
                <a:lnTo>
                  <a:pt x="1041" y="505523"/>
                </a:lnTo>
                <a:lnTo>
                  <a:pt x="0" y="514096"/>
                </a:lnTo>
                <a:lnTo>
                  <a:pt x="2844" y="515493"/>
                </a:lnTo>
                <a:lnTo>
                  <a:pt x="5397" y="515048"/>
                </a:lnTo>
                <a:lnTo>
                  <a:pt x="5943" y="513207"/>
                </a:lnTo>
                <a:lnTo>
                  <a:pt x="6718" y="510603"/>
                </a:lnTo>
                <a:close/>
              </a:path>
              <a:path w="275590" h="560704">
                <a:moveTo>
                  <a:pt x="7632" y="558812"/>
                </a:moveTo>
                <a:lnTo>
                  <a:pt x="6883" y="558114"/>
                </a:lnTo>
                <a:lnTo>
                  <a:pt x="6273" y="557530"/>
                </a:lnTo>
                <a:lnTo>
                  <a:pt x="5651" y="556945"/>
                </a:lnTo>
                <a:lnTo>
                  <a:pt x="5029" y="557479"/>
                </a:lnTo>
                <a:lnTo>
                  <a:pt x="3822" y="558101"/>
                </a:lnTo>
                <a:lnTo>
                  <a:pt x="4064" y="559181"/>
                </a:lnTo>
                <a:lnTo>
                  <a:pt x="5181" y="559676"/>
                </a:lnTo>
                <a:lnTo>
                  <a:pt x="5880" y="560235"/>
                </a:lnTo>
                <a:lnTo>
                  <a:pt x="6362" y="559841"/>
                </a:lnTo>
                <a:lnTo>
                  <a:pt x="6858" y="559447"/>
                </a:lnTo>
                <a:lnTo>
                  <a:pt x="7632" y="558812"/>
                </a:lnTo>
                <a:close/>
              </a:path>
              <a:path w="275590" h="560704">
                <a:moveTo>
                  <a:pt x="9258" y="479247"/>
                </a:moveTo>
                <a:lnTo>
                  <a:pt x="8293" y="478675"/>
                </a:lnTo>
                <a:lnTo>
                  <a:pt x="7670" y="478040"/>
                </a:lnTo>
                <a:lnTo>
                  <a:pt x="6642" y="478155"/>
                </a:lnTo>
                <a:lnTo>
                  <a:pt x="6108" y="478828"/>
                </a:lnTo>
                <a:lnTo>
                  <a:pt x="5829" y="479336"/>
                </a:lnTo>
                <a:lnTo>
                  <a:pt x="5511" y="479132"/>
                </a:lnTo>
                <a:lnTo>
                  <a:pt x="5029" y="478980"/>
                </a:lnTo>
                <a:lnTo>
                  <a:pt x="3200" y="479056"/>
                </a:lnTo>
                <a:lnTo>
                  <a:pt x="2895" y="479767"/>
                </a:lnTo>
                <a:lnTo>
                  <a:pt x="3098" y="480491"/>
                </a:lnTo>
                <a:lnTo>
                  <a:pt x="3327" y="481253"/>
                </a:lnTo>
                <a:lnTo>
                  <a:pt x="4152" y="481596"/>
                </a:lnTo>
                <a:lnTo>
                  <a:pt x="5194" y="481393"/>
                </a:lnTo>
                <a:lnTo>
                  <a:pt x="5981" y="481228"/>
                </a:lnTo>
                <a:lnTo>
                  <a:pt x="6400" y="480809"/>
                </a:lnTo>
                <a:lnTo>
                  <a:pt x="6261" y="479996"/>
                </a:lnTo>
                <a:lnTo>
                  <a:pt x="6197" y="479856"/>
                </a:lnTo>
                <a:lnTo>
                  <a:pt x="6121" y="479729"/>
                </a:lnTo>
                <a:lnTo>
                  <a:pt x="6350" y="479945"/>
                </a:lnTo>
                <a:lnTo>
                  <a:pt x="6667" y="480161"/>
                </a:lnTo>
                <a:lnTo>
                  <a:pt x="6832" y="480136"/>
                </a:lnTo>
                <a:lnTo>
                  <a:pt x="7531" y="480047"/>
                </a:lnTo>
                <a:lnTo>
                  <a:pt x="8166" y="479666"/>
                </a:lnTo>
                <a:lnTo>
                  <a:pt x="9258" y="479247"/>
                </a:lnTo>
                <a:close/>
              </a:path>
              <a:path w="275590" h="560704">
                <a:moveTo>
                  <a:pt x="37947" y="531583"/>
                </a:moveTo>
                <a:lnTo>
                  <a:pt x="36804" y="526084"/>
                </a:lnTo>
                <a:lnTo>
                  <a:pt x="28575" y="529932"/>
                </a:lnTo>
                <a:lnTo>
                  <a:pt x="27063" y="525259"/>
                </a:lnTo>
                <a:lnTo>
                  <a:pt x="25133" y="526630"/>
                </a:lnTo>
                <a:lnTo>
                  <a:pt x="27152" y="535165"/>
                </a:lnTo>
                <a:lnTo>
                  <a:pt x="31927" y="533577"/>
                </a:lnTo>
                <a:lnTo>
                  <a:pt x="32791" y="533641"/>
                </a:lnTo>
                <a:lnTo>
                  <a:pt x="33324" y="533425"/>
                </a:lnTo>
                <a:lnTo>
                  <a:pt x="33591" y="533019"/>
                </a:lnTo>
                <a:lnTo>
                  <a:pt x="37947" y="531583"/>
                </a:lnTo>
                <a:close/>
              </a:path>
              <a:path w="275590" h="560704">
                <a:moveTo>
                  <a:pt x="51714" y="304177"/>
                </a:moveTo>
                <a:lnTo>
                  <a:pt x="50228" y="300723"/>
                </a:lnTo>
                <a:lnTo>
                  <a:pt x="43942" y="301345"/>
                </a:lnTo>
                <a:lnTo>
                  <a:pt x="45326" y="304558"/>
                </a:lnTo>
                <a:lnTo>
                  <a:pt x="45161" y="308737"/>
                </a:lnTo>
                <a:lnTo>
                  <a:pt x="49834" y="306158"/>
                </a:lnTo>
                <a:lnTo>
                  <a:pt x="51714" y="304177"/>
                </a:lnTo>
                <a:close/>
              </a:path>
              <a:path w="275590" h="560704">
                <a:moveTo>
                  <a:pt x="54013" y="279146"/>
                </a:moveTo>
                <a:lnTo>
                  <a:pt x="48437" y="279527"/>
                </a:lnTo>
                <a:lnTo>
                  <a:pt x="44272" y="284734"/>
                </a:lnTo>
                <a:lnTo>
                  <a:pt x="50838" y="290601"/>
                </a:lnTo>
                <a:lnTo>
                  <a:pt x="50507" y="287769"/>
                </a:lnTo>
                <a:lnTo>
                  <a:pt x="49771" y="285991"/>
                </a:lnTo>
                <a:lnTo>
                  <a:pt x="50838" y="282714"/>
                </a:lnTo>
                <a:lnTo>
                  <a:pt x="52514" y="281190"/>
                </a:lnTo>
                <a:lnTo>
                  <a:pt x="54013" y="279146"/>
                </a:lnTo>
                <a:close/>
              </a:path>
              <a:path w="275590" h="560704">
                <a:moveTo>
                  <a:pt x="57289" y="233299"/>
                </a:moveTo>
                <a:lnTo>
                  <a:pt x="51765" y="229768"/>
                </a:lnTo>
                <a:lnTo>
                  <a:pt x="51765" y="237172"/>
                </a:lnTo>
                <a:lnTo>
                  <a:pt x="57289" y="233299"/>
                </a:lnTo>
                <a:close/>
              </a:path>
              <a:path w="275590" h="560704">
                <a:moveTo>
                  <a:pt x="62191" y="337667"/>
                </a:moveTo>
                <a:lnTo>
                  <a:pt x="61302" y="337172"/>
                </a:lnTo>
                <a:lnTo>
                  <a:pt x="60845" y="336740"/>
                </a:lnTo>
                <a:lnTo>
                  <a:pt x="60096" y="337413"/>
                </a:lnTo>
                <a:lnTo>
                  <a:pt x="59131" y="338023"/>
                </a:lnTo>
                <a:lnTo>
                  <a:pt x="58470" y="339153"/>
                </a:lnTo>
                <a:lnTo>
                  <a:pt x="59321" y="339839"/>
                </a:lnTo>
                <a:lnTo>
                  <a:pt x="60071" y="340918"/>
                </a:lnTo>
                <a:lnTo>
                  <a:pt x="61214" y="339369"/>
                </a:lnTo>
                <a:lnTo>
                  <a:pt x="61925" y="338734"/>
                </a:lnTo>
                <a:lnTo>
                  <a:pt x="62103" y="338023"/>
                </a:lnTo>
                <a:lnTo>
                  <a:pt x="62191" y="337667"/>
                </a:lnTo>
                <a:close/>
              </a:path>
              <a:path w="275590" h="560704">
                <a:moveTo>
                  <a:pt x="62611" y="300824"/>
                </a:moveTo>
                <a:lnTo>
                  <a:pt x="60058" y="301599"/>
                </a:lnTo>
                <a:lnTo>
                  <a:pt x="59143" y="301713"/>
                </a:lnTo>
                <a:lnTo>
                  <a:pt x="57988" y="302475"/>
                </a:lnTo>
                <a:lnTo>
                  <a:pt x="57772" y="303136"/>
                </a:lnTo>
                <a:lnTo>
                  <a:pt x="57404" y="303669"/>
                </a:lnTo>
                <a:lnTo>
                  <a:pt x="58305" y="304152"/>
                </a:lnTo>
                <a:lnTo>
                  <a:pt x="58762" y="304406"/>
                </a:lnTo>
                <a:lnTo>
                  <a:pt x="62611" y="300824"/>
                </a:lnTo>
                <a:close/>
              </a:path>
              <a:path w="275590" h="560704">
                <a:moveTo>
                  <a:pt x="64147" y="251815"/>
                </a:moveTo>
                <a:lnTo>
                  <a:pt x="63741" y="251510"/>
                </a:lnTo>
                <a:lnTo>
                  <a:pt x="63398" y="251142"/>
                </a:lnTo>
                <a:lnTo>
                  <a:pt x="62928" y="250926"/>
                </a:lnTo>
                <a:lnTo>
                  <a:pt x="61137" y="250101"/>
                </a:lnTo>
                <a:lnTo>
                  <a:pt x="58889" y="248373"/>
                </a:lnTo>
                <a:lnTo>
                  <a:pt x="54622" y="249440"/>
                </a:lnTo>
                <a:lnTo>
                  <a:pt x="53390" y="251510"/>
                </a:lnTo>
                <a:lnTo>
                  <a:pt x="55321" y="254050"/>
                </a:lnTo>
                <a:lnTo>
                  <a:pt x="59143" y="255320"/>
                </a:lnTo>
                <a:lnTo>
                  <a:pt x="61607" y="253466"/>
                </a:lnTo>
                <a:lnTo>
                  <a:pt x="64147" y="251815"/>
                </a:lnTo>
                <a:close/>
              </a:path>
              <a:path w="275590" h="560704">
                <a:moveTo>
                  <a:pt x="64300" y="251714"/>
                </a:moveTo>
                <a:lnTo>
                  <a:pt x="64147" y="251828"/>
                </a:lnTo>
                <a:lnTo>
                  <a:pt x="64300" y="251714"/>
                </a:lnTo>
                <a:close/>
              </a:path>
              <a:path w="275590" h="560704">
                <a:moveTo>
                  <a:pt x="66586" y="286893"/>
                </a:moveTo>
                <a:lnTo>
                  <a:pt x="66560" y="285953"/>
                </a:lnTo>
                <a:lnTo>
                  <a:pt x="65722" y="285521"/>
                </a:lnTo>
                <a:lnTo>
                  <a:pt x="65049" y="284899"/>
                </a:lnTo>
                <a:lnTo>
                  <a:pt x="64325" y="285559"/>
                </a:lnTo>
                <a:lnTo>
                  <a:pt x="63309" y="286245"/>
                </a:lnTo>
                <a:lnTo>
                  <a:pt x="63436" y="286410"/>
                </a:lnTo>
                <a:lnTo>
                  <a:pt x="63893" y="287007"/>
                </a:lnTo>
                <a:lnTo>
                  <a:pt x="64744" y="287413"/>
                </a:lnTo>
                <a:lnTo>
                  <a:pt x="65455" y="287896"/>
                </a:lnTo>
                <a:lnTo>
                  <a:pt x="65862" y="287401"/>
                </a:lnTo>
                <a:lnTo>
                  <a:pt x="66586" y="286893"/>
                </a:lnTo>
                <a:close/>
              </a:path>
              <a:path w="275590" h="560704">
                <a:moveTo>
                  <a:pt x="68084" y="172123"/>
                </a:moveTo>
                <a:lnTo>
                  <a:pt x="64223" y="164655"/>
                </a:lnTo>
                <a:lnTo>
                  <a:pt x="60452" y="167792"/>
                </a:lnTo>
                <a:lnTo>
                  <a:pt x="59867" y="170421"/>
                </a:lnTo>
                <a:lnTo>
                  <a:pt x="61683" y="173824"/>
                </a:lnTo>
                <a:lnTo>
                  <a:pt x="68084" y="172123"/>
                </a:lnTo>
                <a:close/>
              </a:path>
              <a:path w="275590" h="560704">
                <a:moveTo>
                  <a:pt x="68465" y="310908"/>
                </a:moveTo>
                <a:lnTo>
                  <a:pt x="67195" y="309994"/>
                </a:lnTo>
                <a:lnTo>
                  <a:pt x="66116" y="308571"/>
                </a:lnTo>
                <a:lnTo>
                  <a:pt x="64820" y="309829"/>
                </a:lnTo>
                <a:lnTo>
                  <a:pt x="63423" y="310578"/>
                </a:lnTo>
                <a:lnTo>
                  <a:pt x="63449" y="311315"/>
                </a:lnTo>
                <a:lnTo>
                  <a:pt x="63474" y="312089"/>
                </a:lnTo>
                <a:lnTo>
                  <a:pt x="64833" y="312851"/>
                </a:lnTo>
                <a:lnTo>
                  <a:pt x="65608" y="313613"/>
                </a:lnTo>
                <a:lnTo>
                  <a:pt x="66560" y="312966"/>
                </a:lnTo>
                <a:lnTo>
                  <a:pt x="68148" y="312394"/>
                </a:lnTo>
                <a:lnTo>
                  <a:pt x="68313" y="311658"/>
                </a:lnTo>
                <a:lnTo>
                  <a:pt x="68465" y="310908"/>
                </a:lnTo>
                <a:close/>
              </a:path>
              <a:path w="275590" h="560704">
                <a:moveTo>
                  <a:pt x="71069" y="298145"/>
                </a:moveTo>
                <a:lnTo>
                  <a:pt x="69862" y="297878"/>
                </a:lnTo>
                <a:lnTo>
                  <a:pt x="68173" y="297091"/>
                </a:lnTo>
                <a:lnTo>
                  <a:pt x="64782" y="298881"/>
                </a:lnTo>
                <a:lnTo>
                  <a:pt x="65417" y="300570"/>
                </a:lnTo>
                <a:lnTo>
                  <a:pt x="68630" y="302895"/>
                </a:lnTo>
                <a:lnTo>
                  <a:pt x="71069" y="298145"/>
                </a:lnTo>
                <a:close/>
              </a:path>
              <a:path w="275590" h="560704">
                <a:moveTo>
                  <a:pt x="71856" y="267525"/>
                </a:moveTo>
                <a:lnTo>
                  <a:pt x="70993" y="265404"/>
                </a:lnTo>
                <a:lnTo>
                  <a:pt x="69342" y="264274"/>
                </a:lnTo>
                <a:lnTo>
                  <a:pt x="68135" y="263029"/>
                </a:lnTo>
                <a:lnTo>
                  <a:pt x="67030" y="264020"/>
                </a:lnTo>
                <a:lnTo>
                  <a:pt x="64960" y="265074"/>
                </a:lnTo>
                <a:lnTo>
                  <a:pt x="65062" y="266001"/>
                </a:lnTo>
                <a:lnTo>
                  <a:pt x="65189" y="267335"/>
                </a:lnTo>
                <a:lnTo>
                  <a:pt x="66890" y="268592"/>
                </a:lnTo>
                <a:lnTo>
                  <a:pt x="68630" y="270764"/>
                </a:lnTo>
                <a:lnTo>
                  <a:pt x="70231" y="268706"/>
                </a:lnTo>
                <a:lnTo>
                  <a:pt x="71856" y="267525"/>
                </a:lnTo>
                <a:close/>
              </a:path>
              <a:path w="275590" h="560704">
                <a:moveTo>
                  <a:pt x="76669" y="193103"/>
                </a:moveTo>
                <a:lnTo>
                  <a:pt x="67843" y="197904"/>
                </a:lnTo>
                <a:lnTo>
                  <a:pt x="75933" y="200304"/>
                </a:lnTo>
                <a:lnTo>
                  <a:pt x="76568" y="199999"/>
                </a:lnTo>
                <a:lnTo>
                  <a:pt x="76669" y="193103"/>
                </a:lnTo>
                <a:close/>
              </a:path>
              <a:path w="275590" h="560704">
                <a:moveTo>
                  <a:pt x="77685" y="252564"/>
                </a:moveTo>
                <a:lnTo>
                  <a:pt x="77533" y="251523"/>
                </a:lnTo>
                <a:lnTo>
                  <a:pt x="72910" y="251879"/>
                </a:lnTo>
                <a:lnTo>
                  <a:pt x="73063" y="252514"/>
                </a:lnTo>
                <a:lnTo>
                  <a:pt x="72656" y="252361"/>
                </a:lnTo>
                <a:lnTo>
                  <a:pt x="72224" y="252272"/>
                </a:lnTo>
                <a:lnTo>
                  <a:pt x="69761" y="252158"/>
                </a:lnTo>
                <a:lnTo>
                  <a:pt x="67119" y="253479"/>
                </a:lnTo>
                <a:lnTo>
                  <a:pt x="67056" y="254711"/>
                </a:lnTo>
                <a:lnTo>
                  <a:pt x="67043" y="254977"/>
                </a:lnTo>
                <a:lnTo>
                  <a:pt x="64185" y="251942"/>
                </a:lnTo>
                <a:lnTo>
                  <a:pt x="62699" y="254977"/>
                </a:lnTo>
                <a:lnTo>
                  <a:pt x="59448" y="261683"/>
                </a:lnTo>
                <a:lnTo>
                  <a:pt x="66598" y="259168"/>
                </a:lnTo>
                <a:lnTo>
                  <a:pt x="67652" y="256349"/>
                </a:lnTo>
                <a:lnTo>
                  <a:pt x="68719" y="256400"/>
                </a:lnTo>
                <a:lnTo>
                  <a:pt x="72732" y="256781"/>
                </a:lnTo>
                <a:lnTo>
                  <a:pt x="74777" y="255752"/>
                </a:lnTo>
                <a:lnTo>
                  <a:pt x="74752" y="253873"/>
                </a:lnTo>
                <a:lnTo>
                  <a:pt x="74485" y="253428"/>
                </a:lnTo>
                <a:lnTo>
                  <a:pt x="74053" y="253072"/>
                </a:lnTo>
                <a:lnTo>
                  <a:pt x="77685" y="252564"/>
                </a:lnTo>
                <a:close/>
              </a:path>
              <a:path w="275590" h="560704">
                <a:moveTo>
                  <a:pt x="77800" y="184442"/>
                </a:moveTo>
                <a:lnTo>
                  <a:pt x="71488" y="181051"/>
                </a:lnTo>
                <a:lnTo>
                  <a:pt x="63652" y="184315"/>
                </a:lnTo>
                <a:lnTo>
                  <a:pt x="67894" y="193509"/>
                </a:lnTo>
                <a:lnTo>
                  <a:pt x="76796" y="190411"/>
                </a:lnTo>
                <a:lnTo>
                  <a:pt x="70624" y="189217"/>
                </a:lnTo>
                <a:lnTo>
                  <a:pt x="72428" y="186753"/>
                </a:lnTo>
                <a:lnTo>
                  <a:pt x="77800" y="184442"/>
                </a:lnTo>
                <a:close/>
              </a:path>
              <a:path w="275590" h="560704">
                <a:moveTo>
                  <a:pt x="78028" y="292404"/>
                </a:moveTo>
                <a:lnTo>
                  <a:pt x="76415" y="291858"/>
                </a:lnTo>
                <a:lnTo>
                  <a:pt x="75412" y="291211"/>
                </a:lnTo>
                <a:lnTo>
                  <a:pt x="74726" y="291363"/>
                </a:lnTo>
                <a:lnTo>
                  <a:pt x="73939" y="291541"/>
                </a:lnTo>
                <a:lnTo>
                  <a:pt x="73431" y="292417"/>
                </a:lnTo>
                <a:lnTo>
                  <a:pt x="72809" y="293001"/>
                </a:lnTo>
                <a:lnTo>
                  <a:pt x="73596" y="293433"/>
                </a:lnTo>
                <a:lnTo>
                  <a:pt x="74396" y="294246"/>
                </a:lnTo>
                <a:lnTo>
                  <a:pt x="75907" y="294195"/>
                </a:lnTo>
                <a:lnTo>
                  <a:pt x="76619" y="293344"/>
                </a:lnTo>
                <a:lnTo>
                  <a:pt x="78028" y="292404"/>
                </a:lnTo>
                <a:close/>
              </a:path>
              <a:path w="275590" h="560704">
                <a:moveTo>
                  <a:pt x="78435" y="313639"/>
                </a:moveTo>
                <a:lnTo>
                  <a:pt x="76263" y="310362"/>
                </a:lnTo>
                <a:lnTo>
                  <a:pt x="71158" y="311442"/>
                </a:lnTo>
                <a:lnTo>
                  <a:pt x="72110" y="313994"/>
                </a:lnTo>
                <a:lnTo>
                  <a:pt x="72542" y="316979"/>
                </a:lnTo>
                <a:lnTo>
                  <a:pt x="76593" y="315353"/>
                </a:lnTo>
                <a:lnTo>
                  <a:pt x="78435" y="313639"/>
                </a:lnTo>
                <a:close/>
              </a:path>
              <a:path w="275590" h="560704">
                <a:moveTo>
                  <a:pt x="81330" y="266039"/>
                </a:moveTo>
                <a:lnTo>
                  <a:pt x="80518" y="261924"/>
                </a:lnTo>
                <a:lnTo>
                  <a:pt x="76123" y="262420"/>
                </a:lnTo>
                <a:lnTo>
                  <a:pt x="73533" y="263461"/>
                </a:lnTo>
                <a:lnTo>
                  <a:pt x="74320" y="267373"/>
                </a:lnTo>
                <a:lnTo>
                  <a:pt x="77889" y="266319"/>
                </a:lnTo>
                <a:lnTo>
                  <a:pt x="81330" y="266039"/>
                </a:lnTo>
                <a:close/>
              </a:path>
              <a:path w="275590" h="560704">
                <a:moveTo>
                  <a:pt x="81534" y="214363"/>
                </a:moveTo>
                <a:lnTo>
                  <a:pt x="80060" y="213614"/>
                </a:lnTo>
                <a:lnTo>
                  <a:pt x="78917" y="212598"/>
                </a:lnTo>
                <a:lnTo>
                  <a:pt x="78130" y="212737"/>
                </a:lnTo>
                <a:lnTo>
                  <a:pt x="77114" y="212915"/>
                </a:lnTo>
                <a:lnTo>
                  <a:pt x="76390" y="214020"/>
                </a:lnTo>
                <a:lnTo>
                  <a:pt x="75539" y="214731"/>
                </a:lnTo>
                <a:lnTo>
                  <a:pt x="78790" y="216941"/>
                </a:lnTo>
                <a:lnTo>
                  <a:pt x="80340" y="215493"/>
                </a:lnTo>
                <a:lnTo>
                  <a:pt x="81534" y="214363"/>
                </a:lnTo>
                <a:close/>
              </a:path>
              <a:path w="275590" h="560704">
                <a:moveTo>
                  <a:pt x="81724" y="297713"/>
                </a:moveTo>
                <a:lnTo>
                  <a:pt x="79806" y="297116"/>
                </a:lnTo>
                <a:lnTo>
                  <a:pt x="78613" y="296418"/>
                </a:lnTo>
                <a:lnTo>
                  <a:pt x="76987" y="297078"/>
                </a:lnTo>
                <a:lnTo>
                  <a:pt x="76111" y="297967"/>
                </a:lnTo>
                <a:lnTo>
                  <a:pt x="75476" y="298805"/>
                </a:lnTo>
                <a:lnTo>
                  <a:pt x="75349" y="298970"/>
                </a:lnTo>
                <a:lnTo>
                  <a:pt x="77114" y="300329"/>
                </a:lnTo>
                <a:lnTo>
                  <a:pt x="78689" y="299732"/>
                </a:lnTo>
                <a:lnTo>
                  <a:pt x="79756" y="298907"/>
                </a:lnTo>
                <a:lnTo>
                  <a:pt x="81724" y="297713"/>
                </a:lnTo>
                <a:close/>
              </a:path>
              <a:path w="275590" h="560704">
                <a:moveTo>
                  <a:pt x="83705" y="271780"/>
                </a:moveTo>
                <a:lnTo>
                  <a:pt x="82156" y="270586"/>
                </a:lnTo>
                <a:lnTo>
                  <a:pt x="76771" y="275031"/>
                </a:lnTo>
                <a:lnTo>
                  <a:pt x="82118" y="275132"/>
                </a:lnTo>
                <a:lnTo>
                  <a:pt x="83388" y="273837"/>
                </a:lnTo>
                <a:lnTo>
                  <a:pt x="83705" y="271780"/>
                </a:lnTo>
                <a:close/>
              </a:path>
              <a:path w="275590" h="560704">
                <a:moveTo>
                  <a:pt x="84670" y="201714"/>
                </a:moveTo>
                <a:lnTo>
                  <a:pt x="82156" y="201104"/>
                </a:lnTo>
                <a:lnTo>
                  <a:pt x="80899" y="200787"/>
                </a:lnTo>
                <a:lnTo>
                  <a:pt x="80733" y="201180"/>
                </a:lnTo>
                <a:lnTo>
                  <a:pt x="80556" y="201574"/>
                </a:lnTo>
                <a:lnTo>
                  <a:pt x="80391" y="201968"/>
                </a:lnTo>
                <a:lnTo>
                  <a:pt x="81622" y="202272"/>
                </a:lnTo>
                <a:lnTo>
                  <a:pt x="82842" y="202590"/>
                </a:lnTo>
                <a:lnTo>
                  <a:pt x="84099" y="202831"/>
                </a:lnTo>
                <a:lnTo>
                  <a:pt x="84467" y="202107"/>
                </a:lnTo>
                <a:lnTo>
                  <a:pt x="84670" y="201714"/>
                </a:lnTo>
                <a:close/>
              </a:path>
              <a:path w="275590" h="560704">
                <a:moveTo>
                  <a:pt x="86537" y="175717"/>
                </a:moveTo>
                <a:lnTo>
                  <a:pt x="85737" y="172821"/>
                </a:lnTo>
                <a:lnTo>
                  <a:pt x="85547" y="170294"/>
                </a:lnTo>
                <a:lnTo>
                  <a:pt x="81648" y="171589"/>
                </a:lnTo>
                <a:lnTo>
                  <a:pt x="79730" y="173405"/>
                </a:lnTo>
                <a:lnTo>
                  <a:pt x="81305" y="176606"/>
                </a:lnTo>
                <a:lnTo>
                  <a:pt x="86537" y="175717"/>
                </a:lnTo>
                <a:close/>
              </a:path>
              <a:path w="275590" h="560704">
                <a:moveTo>
                  <a:pt x="87998" y="309460"/>
                </a:moveTo>
                <a:lnTo>
                  <a:pt x="86626" y="309029"/>
                </a:lnTo>
                <a:lnTo>
                  <a:pt x="85394" y="308521"/>
                </a:lnTo>
                <a:lnTo>
                  <a:pt x="84594" y="309372"/>
                </a:lnTo>
                <a:lnTo>
                  <a:pt x="84137" y="310235"/>
                </a:lnTo>
                <a:lnTo>
                  <a:pt x="83591" y="311061"/>
                </a:lnTo>
                <a:lnTo>
                  <a:pt x="84340" y="311188"/>
                </a:lnTo>
                <a:lnTo>
                  <a:pt x="85293" y="311607"/>
                </a:lnTo>
                <a:lnTo>
                  <a:pt x="85775" y="311391"/>
                </a:lnTo>
                <a:lnTo>
                  <a:pt x="86588" y="311035"/>
                </a:lnTo>
                <a:lnTo>
                  <a:pt x="87083" y="310299"/>
                </a:lnTo>
                <a:lnTo>
                  <a:pt x="87998" y="309460"/>
                </a:lnTo>
                <a:close/>
              </a:path>
              <a:path w="275590" h="560704">
                <a:moveTo>
                  <a:pt x="88823" y="320382"/>
                </a:moveTo>
                <a:lnTo>
                  <a:pt x="85572" y="319024"/>
                </a:lnTo>
                <a:lnTo>
                  <a:pt x="81178" y="317182"/>
                </a:lnTo>
                <a:lnTo>
                  <a:pt x="79603" y="319684"/>
                </a:lnTo>
                <a:lnTo>
                  <a:pt x="77152" y="322541"/>
                </a:lnTo>
                <a:lnTo>
                  <a:pt x="84518" y="326364"/>
                </a:lnTo>
                <a:lnTo>
                  <a:pt x="88620" y="322059"/>
                </a:lnTo>
                <a:lnTo>
                  <a:pt x="88823" y="320382"/>
                </a:lnTo>
                <a:close/>
              </a:path>
              <a:path w="275590" h="560704">
                <a:moveTo>
                  <a:pt x="88887" y="255041"/>
                </a:moveTo>
                <a:lnTo>
                  <a:pt x="88188" y="254368"/>
                </a:lnTo>
                <a:lnTo>
                  <a:pt x="87858" y="253771"/>
                </a:lnTo>
                <a:lnTo>
                  <a:pt x="87515" y="253771"/>
                </a:lnTo>
                <a:lnTo>
                  <a:pt x="84315" y="253758"/>
                </a:lnTo>
                <a:lnTo>
                  <a:pt x="82765" y="254673"/>
                </a:lnTo>
                <a:lnTo>
                  <a:pt x="84505" y="257911"/>
                </a:lnTo>
                <a:lnTo>
                  <a:pt x="87591" y="255879"/>
                </a:lnTo>
                <a:lnTo>
                  <a:pt x="88887" y="255041"/>
                </a:lnTo>
                <a:close/>
              </a:path>
              <a:path w="275590" h="560704">
                <a:moveTo>
                  <a:pt x="89420" y="217665"/>
                </a:moveTo>
                <a:lnTo>
                  <a:pt x="88823" y="217322"/>
                </a:lnTo>
                <a:lnTo>
                  <a:pt x="87845" y="216611"/>
                </a:lnTo>
                <a:lnTo>
                  <a:pt x="87680" y="216712"/>
                </a:lnTo>
                <a:lnTo>
                  <a:pt x="86436" y="217424"/>
                </a:lnTo>
                <a:lnTo>
                  <a:pt x="85356" y="218300"/>
                </a:lnTo>
                <a:lnTo>
                  <a:pt x="84226" y="219138"/>
                </a:lnTo>
                <a:lnTo>
                  <a:pt x="84975" y="219621"/>
                </a:lnTo>
                <a:lnTo>
                  <a:pt x="86461" y="220611"/>
                </a:lnTo>
                <a:lnTo>
                  <a:pt x="87452" y="219633"/>
                </a:lnTo>
                <a:lnTo>
                  <a:pt x="88430" y="218643"/>
                </a:lnTo>
                <a:lnTo>
                  <a:pt x="89420" y="217665"/>
                </a:lnTo>
                <a:close/>
              </a:path>
              <a:path w="275590" h="560704">
                <a:moveTo>
                  <a:pt x="93827" y="349364"/>
                </a:moveTo>
                <a:lnTo>
                  <a:pt x="92760" y="348653"/>
                </a:lnTo>
                <a:lnTo>
                  <a:pt x="91668" y="349389"/>
                </a:lnTo>
                <a:lnTo>
                  <a:pt x="90652" y="350164"/>
                </a:lnTo>
                <a:lnTo>
                  <a:pt x="89623" y="350926"/>
                </a:lnTo>
                <a:lnTo>
                  <a:pt x="91440" y="352145"/>
                </a:lnTo>
                <a:lnTo>
                  <a:pt x="92227" y="351256"/>
                </a:lnTo>
                <a:lnTo>
                  <a:pt x="93065" y="350380"/>
                </a:lnTo>
                <a:lnTo>
                  <a:pt x="93751" y="349453"/>
                </a:lnTo>
                <a:close/>
              </a:path>
              <a:path w="275590" h="560704">
                <a:moveTo>
                  <a:pt x="96367" y="312851"/>
                </a:moveTo>
                <a:lnTo>
                  <a:pt x="96240" y="311200"/>
                </a:lnTo>
                <a:lnTo>
                  <a:pt x="94462" y="310654"/>
                </a:lnTo>
                <a:lnTo>
                  <a:pt x="93459" y="310083"/>
                </a:lnTo>
                <a:lnTo>
                  <a:pt x="92621" y="311086"/>
                </a:lnTo>
                <a:lnTo>
                  <a:pt x="91325" y="312051"/>
                </a:lnTo>
                <a:lnTo>
                  <a:pt x="91135" y="313118"/>
                </a:lnTo>
                <a:lnTo>
                  <a:pt x="91046" y="313690"/>
                </a:lnTo>
                <a:lnTo>
                  <a:pt x="92862" y="314452"/>
                </a:lnTo>
                <a:lnTo>
                  <a:pt x="94475" y="315607"/>
                </a:lnTo>
                <a:lnTo>
                  <a:pt x="95351" y="313944"/>
                </a:lnTo>
                <a:lnTo>
                  <a:pt x="96367" y="312851"/>
                </a:lnTo>
                <a:close/>
              </a:path>
              <a:path w="275590" h="560704">
                <a:moveTo>
                  <a:pt x="100215" y="558"/>
                </a:moveTo>
                <a:lnTo>
                  <a:pt x="92417" y="0"/>
                </a:lnTo>
                <a:lnTo>
                  <a:pt x="90932" y="1651"/>
                </a:lnTo>
                <a:lnTo>
                  <a:pt x="95567" y="5168"/>
                </a:lnTo>
                <a:lnTo>
                  <a:pt x="100215" y="558"/>
                </a:lnTo>
                <a:close/>
              </a:path>
              <a:path w="275590" h="560704">
                <a:moveTo>
                  <a:pt x="103339" y="334276"/>
                </a:moveTo>
                <a:lnTo>
                  <a:pt x="100660" y="333997"/>
                </a:lnTo>
                <a:lnTo>
                  <a:pt x="96913" y="334543"/>
                </a:lnTo>
                <a:lnTo>
                  <a:pt x="96888" y="337439"/>
                </a:lnTo>
                <a:lnTo>
                  <a:pt x="97256" y="339636"/>
                </a:lnTo>
                <a:lnTo>
                  <a:pt x="101473" y="339204"/>
                </a:lnTo>
                <a:lnTo>
                  <a:pt x="102222" y="339128"/>
                </a:lnTo>
                <a:lnTo>
                  <a:pt x="103339" y="338023"/>
                </a:lnTo>
                <a:lnTo>
                  <a:pt x="103339" y="334276"/>
                </a:lnTo>
                <a:close/>
              </a:path>
              <a:path w="275590" h="560704">
                <a:moveTo>
                  <a:pt x="104571" y="370713"/>
                </a:moveTo>
                <a:lnTo>
                  <a:pt x="100787" y="370243"/>
                </a:lnTo>
                <a:lnTo>
                  <a:pt x="99987" y="370141"/>
                </a:lnTo>
                <a:lnTo>
                  <a:pt x="98590" y="370878"/>
                </a:lnTo>
                <a:lnTo>
                  <a:pt x="96901" y="373202"/>
                </a:lnTo>
                <a:lnTo>
                  <a:pt x="97650" y="373875"/>
                </a:lnTo>
                <a:lnTo>
                  <a:pt x="102235" y="375742"/>
                </a:lnTo>
                <a:lnTo>
                  <a:pt x="102654" y="375437"/>
                </a:lnTo>
                <a:lnTo>
                  <a:pt x="103352" y="375183"/>
                </a:lnTo>
                <a:lnTo>
                  <a:pt x="103708" y="372948"/>
                </a:lnTo>
                <a:lnTo>
                  <a:pt x="104571" y="370713"/>
                </a:lnTo>
                <a:close/>
              </a:path>
              <a:path w="275590" h="560704">
                <a:moveTo>
                  <a:pt x="105029" y="292963"/>
                </a:moveTo>
                <a:lnTo>
                  <a:pt x="99402" y="291007"/>
                </a:lnTo>
                <a:lnTo>
                  <a:pt x="91503" y="293738"/>
                </a:lnTo>
                <a:lnTo>
                  <a:pt x="89649" y="296125"/>
                </a:lnTo>
                <a:lnTo>
                  <a:pt x="89192" y="307086"/>
                </a:lnTo>
                <a:lnTo>
                  <a:pt x="91186" y="305676"/>
                </a:lnTo>
                <a:lnTo>
                  <a:pt x="93065" y="304152"/>
                </a:lnTo>
                <a:lnTo>
                  <a:pt x="97358" y="301548"/>
                </a:lnTo>
                <a:lnTo>
                  <a:pt x="99783" y="300456"/>
                </a:lnTo>
                <a:lnTo>
                  <a:pt x="102590" y="299008"/>
                </a:lnTo>
                <a:lnTo>
                  <a:pt x="100952" y="296913"/>
                </a:lnTo>
                <a:lnTo>
                  <a:pt x="105029" y="292963"/>
                </a:lnTo>
                <a:close/>
              </a:path>
              <a:path w="275590" h="560704">
                <a:moveTo>
                  <a:pt x="105206" y="325793"/>
                </a:moveTo>
                <a:lnTo>
                  <a:pt x="101231" y="316776"/>
                </a:lnTo>
                <a:lnTo>
                  <a:pt x="95415" y="329361"/>
                </a:lnTo>
                <a:lnTo>
                  <a:pt x="105206" y="325793"/>
                </a:lnTo>
                <a:close/>
              </a:path>
              <a:path w="275590" h="560704">
                <a:moveTo>
                  <a:pt x="108407" y="304253"/>
                </a:moveTo>
                <a:lnTo>
                  <a:pt x="106794" y="303225"/>
                </a:lnTo>
                <a:lnTo>
                  <a:pt x="106032" y="302361"/>
                </a:lnTo>
                <a:lnTo>
                  <a:pt x="105321" y="302387"/>
                </a:lnTo>
                <a:lnTo>
                  <a:pt x="104571" y="302399"/>
                </a:lnTo>
                <a:lnTo>
                  <a:pt x="103759" y="303225"/>
                </a:lnTo>
                <a:lnTo>
                  <a:pt x="103251" y="303834"/>
                </a:lnTo>
                <a:lnTo>
                  <a:pt x="103136" y="303961"/>
                </a:lnTo>
                <a:lnTo>
                  <a:pt x="104178" y="304977"/>
                </a:lnTo>
                <a:lnTo>
                  <a:pt x="105613" y="305130"/>
                </a:lnTo>
                <a:lnTo>
                  <a:pt x="106527" y="304698"/>
                </a:lnTo>
                <a:lnTo>
                  <a:pt x="108407" y="304253"/>
                </a:lnTo>
                <a:close/>
              </a:path>
              <a:path w="275590" h="560704">
                <a:moveTo>
                  <a:pt x="110617" y="270306"/>
                </a:moveTo>
                <a:lnTo>
                  <a:pt x="109626" y="269494"/>
                </a:lnTo>
                <a:lnTo>
                  <a:pt x="109118" y="269087"/>
                </a:lnTo>
                <a:lnTo>
                  <a:pt x="108178" y="269709"/>
                </a:lnTo>
                <a:lnTo>
                  <a:pt x="107200" y="270306"/>
                </a:lnTo>
                <a:lnTo>
                  <a:pt x="106362" y="271005"/>
                </a:lnTo>
                <a:lnTo>
                  <a:pt x="107276" y="271818"/>
                </a:lnTo>
                <a:lnTo>
                  <a:pt x="107759" y="272237"/>
                </a:lnTo>
                <a:lnTo>
                  <a:pt x="108712" y="271602"/>
                </a:lnTo>
                <a:lnTo>
                  <a:pt x="110617" y="270306"/>
                </a:lnTo>
                <a:close/>
              </a:path>
              <a:path w="275590" h="560704">
                <a:moveTo>
                  <a:pt x="112242" y="349935"/>
                </a:moveTo>
                <a:lnTo>
                  <a:pt x="110604" y="347878"/>
                </a:lnTo>
                <a:lnTo>
                  <a:pt x="110515" y="346163"/>
                </a:lnTo>
                <a:lnTo>
                  <a:pt x="109702" y="345986"/>
                </a:lnTo>
                <a:lnTo>
                  <a:pt x="108089" y="345605"/>
                </a:lnTo>
                <a:lnTo>
                  <a:pt x="107340" y="346964"/>
                </a:lnTo>
                <a:lnTo>
                  <a:pt x="106464" y="348310"/>
                </a:lnTo>
                <a:lnTo>
                  <a:pt x="105892" y="349923"/>
                </a:lnTo>
                <a:lnTo>
                  <a:pt x="107835" y="350964"/>
                </a:lnTo>
                <a:lnTo>
                  <a:pt x="112242" y="349935"/>
                </a:lnTo>
                <a:close/>
              </a:path>
              <a:path w="275590" h="560704">
                <a:moveTo>
                  <a:pt x="124472" y="424053"/>
                </a:moveTo>
                <a:lnTo>
                  <a:pt x="121996" y="419468"/>
                </a:lnTo>
                <a:lnTo>
                  <a:pt x="119189" y="419150"/>
                </a:lnTo>
                <a:lnTo>
                  <a:pt x="117589" y="421957"/>
                </a:lnTo>
                <a:lnTo>
                  <a:pt x="114515" y="419633"/>
                </a:lnTo>
                <a:lnTo>
                  <a:pt x="112268" y="417918"/>
                </a:lnTo>
                <a:lnTo>
                  <a:pt x="108445" y="419087"/>
                </a:lnTo>
                <a:lnTo>
                  <a:pt x="106972" y="423087"/>
                </a:lnTo>
                <a:lnTo>
                  <a:pt x="107734" y="425577"/>
                </a:lnTo>
                <a:lnTo>
                  <a:pt x="111467" y="428675"/>
                </a:lnTo>
                <a:lnTo>
                  <a:pt x="114477" y="428320"/>
                </a:lnTo>
                <a:lnTo>
                  <a:pt x="118059" y="423684"/>
                </a:lnTo>
                <a:lnTo>
                  <a:pt x="124472" y="424053"/>
                </a:lnTo>
                <a:close/>
              </a:path>
              <a:path w="275590" h="560704">
                <a:moveTo>
                  <a:pt x="125031" y="404190"/>
                </a:moveTo>
                <a:lnTo>
                  <a:pt x="122605" y="401472"/>
                </a:lnTo>
                <a:lnTo>
                  <a:pt x="120751" y="401281"/>
                </a:lnTo>
                <a:lnTo>
                  <a:pt x="116992" y="402920"/>
                </a:lnTo>
                <a:lnTo>
                  <a:pt x="116801" y="404761"/>
                </a:lnTo>
                <a:lnTo>
                  <a:pt x="118605" y="406806"/>
                </a:lnTo>
                <a:lnTo>
                  <a:pt x="119557" y="406730"/>
                </a:lnTo>
                <a:lnTo>
                  <a:pt x="120307" y="406857"/>
                </a:lnTo>
                <a:lnTo>
                  <a:pt x="122313" y="405333"/>
                </a:lnTo>
                <a:lnTo>
                  <a:pt x="125031" y="404190"/>
                </a:lnTo>
                <a:close/>
              </a:path>
              <a:path w="275590" h="560704">
                <a:moveTo>
                  <a:pt x="125310" y="376897"/>
                </a:moveTo>
                <a:lnTo>
                  <a:pt x="124688" y="374802"/>
                </a:lnTo>
                <a:lnTo>
                  <a:pt x="123901" y="374484"/>
                </a:lnTo>
                <a:lnTo>
                  <a:pt x="122326" y="373824"/>
                </a:lnTo>
                <a:lnTo>
                  <a:pt x="119684" y="377139"/>
                </a:lnTo>
                <a:lnTo>
                  <a:pt x="124307" y="377952"/>
                </a:lnTo>
                <a:lnTo>
                  <a:pt x="125310" y="376897"/>
                </a:lnTo>
                <a:close/>
              </a:path>
              <a:path w="275590" h="560704">
                <a:moveTo>
                  <a:pt x="127127" y="361911"/>
                </a:moveTo>
                <a:lnTo>
                  <a:pt x="122186" y="353110"/>
                </a:lnTo>
                <a:lnTo>
                  <a:pt x="123431" y="352285"/>
                </a:lnTo>
                <a:lnTo>
                  <a:pt x="125056" y="351574"/>
                </a:lnTo>
                <a:lnTo>
                  <a:pt x="125857" y="350520"/>
                </a:lnTo>
                <a:lnTo>
                  <a:pt x="126390" y="349808"/>
                </a:lnTo>
                <a:lnTo>
                  <a:pt x="125742" y="348602"/>
                </a:lnTo>
                <a:lnTo>
                  <a:pt x="125628" y="347611"/>
                </a:lnTo>
                <a:lnTo>
                  <a:pt x="124371" y="347789"/>
                </a:lnTo>
                <a:lnTo>
                  <a:pt x="122593" y="347624"/>
                </a:lnTo>
                <a:lnTo>
                  <a:pt x="119100" y="350672"/>
                </a:lnTo>
                <a:lnTo>
                  <a:pt x="116497" y="353301"/>
                </a:lnTo>
                <a:lnTo>
                  <a:pt x="109220" y="361213"/>
                </a:lnTo>
                <a:lnTo>
                  <a:pt x="106464" y="365366"/>
                </a:lnTo>
                <a:lnTo>
                  <a:pt x="106845" y="367169"/>
                </a:lnTo>
                <a:lnTo>
                  <a:pt x="106654" y="368757"/>
                </a:lnTo>
                <a:lnTo>
                  <a:pt x="114109" y="369379"/>
                </a:lnTo>
                <a:lnTo>
                  <a:pt x="111201" y="364718"/>
                </a:lnTo>
                <a:lnTo>
                  <a:pt x="113690" y="362597"/>
                </a:lnTo>
                <a:lnTo>
                  <a:pt x="118008" y="363181"/>
                </a:lnTo>
                <a:lnTo>
                  <a:pt x="122783" y="365747"/>
                </a:lnTo>
                <a:lnTo>
                  <a:pt x="127127" y="361911"/>
                </a:lnTo>
                <a:close/>
              </a:path>
              <a:path w="275590" h="560704">
                <a:moveTo>
                  <a:pt x="128574" y="384302"/>
                </a:moveTo>
                <a:lnTo>
                  <a:pt x="126796" y="383895"/>
                </a:lnTo>
                <a:lnTo>
                  <a:pt x="125615" y="383311"/>
                </a:lnTo>
                <a:lnTo>
                  <a:pt x="124980" y="383552"/>
                </a:lnTo>
                <a:lnTo>
                  <a:pt x="124180" y="383857"/>
                </a:lnTo>
                <a:lnTo>
                  <a:pt x="123825" y="384835"/>
                </a:lnTo>
                <a:lnTo>
                  <a:pt x="123266" y="385533"/>
                </a:lnTo>
                <a:lnTo>
                  <a:pt x="124142" y="385876"/>
                </a:lnTo>
                <a:lnTo>
                  <a:pt x="125145" y="386613"/>
                </a:lnTo>
                <a:lnTo>
                  <a:pt x="125869" y="386486"/>
                </a:lnTo>
                <a:lnTo>
                  <a:pt x="126695" y="386321"/>
                </a:lnTo>
                <a:lnTo>
                  <a:pt x="127279" y="385406"/>
                </a:lnTo>
                <a:lnTo>
                  <a:pt x="128574" y="384302"/>
                </a:lnTo>
                <a:close/>
              </a:path>
              <a:path w="275590" h="560704">
                <a:moveTo>
                  <a:pt x="131013" y="417131"/>
                </a:moveTo>
                <a:lnTo>
                  <a:pt x="130441" y="415759"/>
                </a:lnTo>
                <a:lnTo>
                  <a:pt x="127381" y="413499"/>
                </a:lnTo>
                <a:lnTo>
                  <a:pt x="126479" y="418249"/>
                </a:lnTo>
                <a:lnTo>
                  <a:pt x="131013" y="417131"/>
                </a:lnTo>
                <a:close/>
              </a:path>
              <a:path w="275590" h="560704">
                <a:moveTo>
                  <a:pt x="196278" y="341312"/>
                </a:moveTo>
                <a:lnTo>
                  <a:pt x="190677" y="339902"/>
                </a:lnTo>
                <a:lnTo>
                  <a:pt x="187045" y="338493"/>
                </a:lnTo>
                <a:lnTo>
                  <a:pt x="183337" y="343268"/>
                </a:lnTo>
                <a:lnTo>
                  <a:pt x="182194" y="345706"/>
                </a:lnTo>
                <a:lnTo>
                  <a:pt x="185699" y="347548"/>
                </a:lnTo>
                <a:lnTo>
                  <a:pt x="194068" y="344538"/>
                </a:lnTo>
                <a:lnTo>
                  <a:pt x="195808" y="343039"/>
                </a:lnTo>
                <a:lnTo>
                  <a:pt x="196278" y="341312"/>
                </a:lnTo>
                <a:close/>
              </a:path>
              <a:path w="275590" h="560704">
                <a:moveTo>
                  <a:pt x="196951" y="306019"/>
                </a:moveTo>
                <a:lnTo>
                  <a:pt x="195554" y="305650"/>
                </a:lnTo>
                <a:lnTo>
                  <a:pt x="194564" y="306755"/>
                </a:lnTo>
                <a:lnTo>
                  <a:pt x="193802" y="307835"/>
                </a:lnTo>
                <a:lnTo>
                  <a:pt x="193014" y="308876"/>
                </a:lnTo>
                <a:lnTo>
                  <a:pt x="194017" y="309130"/>
                </a:lnTo>
                <a:lnTo>
                  <a:pt x="195033" y="309397"/>
                </a:lnTo>
                <a:lnTo>
                  <a:pt x="196049" y="309651"/>
                </a:lnTo>
                <a:lnTo>
                  <a:pt x="196367" y="308457"/>
                </a:lnTo>
                <a:lnTo>
                  <a:pt x="196710" y="307276"/>
                </a:lnTo>
                <a:lnTo>
                  <a:pt x="196938" y="306082"/>
                </a:lnTo>
                <a:close/>
              </a:path>
              <a:path w="275590" h="560704">
                <a:moveTo>
                  <a:pt x="198208" y="323405"/>
                </a:moveTo>
                <a:lnTo>
                  <a:pt x="193967" y="322059"/>
                </a:lnTo>
                <a:lnTo>
                  <a:pt x="192443" y="323062"/>
                </a:lnTo>
                <a:lnTo>
                  <a:pt x="191223" y="323481"/>
                </a:lnTo>
                <a:lnTo>
                  <a:pt x="195224" y="328295"/>
                </a:lnTo>
                <a:lnTo>
                  <a:pt x="198208" y="323405"/>
                </a:lnTo>
                <a:close/>
              </a:path>
              <a:path w="275590" h="560704">
                <a:moveTo>
                  <a:pt x="212699" y="306031"/>
                </a:moveTo>
                <a:lnTo>
                  <a:pt x="210235" y="304444"/>
                </a:lnTo>
                <a:lnTo>
                  <a:pt x="209651" y="304977"/>
                </a:lnTo>
                <a:lnTo>
                  <a:pt x="209080" y="305523"/>
                </a:lnTo>
                <a:lnTo>
                  <a:pt x="208495" y="306070"/>
                </a:lnTo>
                <a:lnTo>
                  <a:pt x="209296" y="306539"/>
                </a:lnTo>
                <a:lnTo>
                  <a:pt x="210058" y="307098"/>
                </a:lnTo>
                <a:lnTo>
                  <a:pt x="210947" y="307441"/>
                </a:lnTo>
                <a:lnTo>
                  <a:pt x="211137" y="307505"/>
                </a:lnTo>
                <a:lnTo>
                  <a:pt x="211861" y="306717"/>
                </a:lnTo>
                <a:lnTo>
                  <a:pt x="212699" y="306031"/>
                </a:lnTo>
                <a:close/>
              </a:path>
              <a:path w="275590" h="560704">
                <a:moveTo>
                  <a:pt x="215011" y="321005"/>
                </a:moveTo>
                <a:lnTo>
                  <a:pt x="207492" y="314756"/>
                </a:lnTo>
                <a:lnTo>
                  <a:pt x="204889" y="315036"/>
                </a:lnTo>
                <a:lnTo>
                  <a:pt x="199263" y="322605"/>
                </a:lnTo>
                <a:lnTo>
                  <a:pt x="203365" y="328066"/>
                </a:lnTo>
                <a:lnTo>
                  <a:pt x="203669" y="334098"/>
                </a:lnTo>
                <a:lnTo>
                  <a:pt x="200507" y="339864"/>
                </a:lnTo>
                <a:lnTo>
                  <a:pt x="194208" y="344512"/>
                </a:lnTo>
                <a:lnTo>
                  <a:pt x="197942" y="348157"/>
                </a:lnTo>
                <a:lnTo>
                  <a:pt x="211112" y="329882"/>
                </a:lnTo>
                <a:lnTo>
                  <a:pt x="213283" y="325437"/>
                </a:lnTo>
                <a:lnTo>
                  <a:pt x="215011" y="321005"/>
                </a:lnTo>
                <a:close/>
              </a:path>
              <a:path w="275590" h="560704">
                <a:moveTo>
                  <a:pt x="225844" y="289013"/>
                </a:moveTo>
                <a:lnTo>
                  <a:pt x="220052" y="288226"/>
                </a:lnTo>
                <a:lnTo>
                  <a:pt x="219849" y="292049"/>
                </a:lnTo>
                <a:lnTo>
                  <a:pt x="219773" y="294347"/>
                </a:lnTo>
                <a:lnTo>
                  <a:pt x="219837" y="296659"/>
                </a:lnTo>
                <a:lnTo>
                  <a:pt x="219837" y="300482"/>
                </a:lnTo>
                <a:lnTo>
                  <a:pt x="223151" y="298183"/>
                </a:lnTo>
                <a:lnTo>
                  <a:pt x="224955" y="297548"/>
                </a:lnTo>
                <a:lnTo>
                  <a:pt x="224167" y="293128"/>
                </a:lnTo>
                <a:lnTo>
                  <a:pt x="225336" y="291033"/>
                </a:lnTo>
                <a:lnTo>
                  <a:pt x="225844" y="289013"/>
                </a:lnTo>
                <a:close/>
              </a:path>
              <a:path w="275590" h="560704">
                <a:moveTo>
                  <a:pt x="225945" y="289026"/>
                </a:moveTo>
                <a:close/>
              </a:path>
              <a:path w="275590" h="560704">
                <a:moveTo>
                  <a:pt x="226123" y="289052"/>
                </a:moveTo>
                <a:lnTo>
                  <a:pt x="225996" y="288950"/>
                </a:lnTo>
                <a:lnTo>
                  <a:pt x="225869" y="288975"/>
                </a:lnTo>
                <a:lnTo>
                  <a:pt x="226123" y="289052"/>
                </a:lnTo>
                <a:close/>
              </a:path>
              <a:path w="275590" h="560704">
                <a:moveTo>
                  <a:pt x="226542" y="386118"/>
                </a:moveTo>
                <a:lnTo>
                  <a:pt x="225501" y="384962"/>
                </a:lnTo>
                <a:lnTo>
                  <a:pt x="225056" y="384479"/>
                </a:lnTo>
                <a:lnTo>
                  <a:pt x="224383" y="385000"/>
                </a:lnTo>
                <a:lnTo>
                  <a:pt x="223558" y="385457"/>
                </a:lnTo>
                <a:lnTo>
                  <a:pt x="223100" y="386080"/>
                </a:lnTo>
                <a:lnTo>
                  <a:pt x="222986" y="386232"/>
                </a:lnTo>
                <a:lnTo>
                  <a:pt x="224028" y="387184"/>
                </a:lnTo>
                <a:lnTo>
                  <a:pt x="224599" y="387223"/>
                </a:lnTo>
                <a:lnTo>
                  <a:pt x="225158" y="387248"/>
                </a:lnTo>
                <a:lnTo>
                  <a:pt x="225780" y="386588"/>
                </a:lnTo>
                <a:lnTo>
                  <a:pt x="226542" y="386118"/>
                </a:lnTo>
                <a:close/>
              </a:path>
              <a:path w="275590" h="560704">
                <a:moveTo>
                  <a:pt x="227774" y="365328"/>
                </a:moveTo>
                <a:lnTo>
                  <a:pt x="226656" y="364896"/>
                </a:lnTo>
                <a:lnTo>
                  <a:pt x="225526" y="364159"/>
                </a:lnTo>
                <a:lnTo>
                  <a:pt x="225094" y="365277"/>
                </a:lnTo>
                <a:lnTo>
                  <a:pt x="224586" y="365988"/>
                </a:lnTo>
                <a:lnTo>
                  <a:pt x="224663" y="367004"/>
                </a:lnTo>
                <a:lnTo>
                  <a:pt x="225755" y="367296"/>
                </a:lnTo>
                <a:lnTo>
                  <a:pt x="226364" y="367588"/>
                </a:lnTo>
                <a:lnTo>
                  <a:pt x="226847" y="366941"/>
                </a:lnTo>
                <a:lnTo>
                  <a:pt x="227558" y="366318"/>
                </a:lnTo>
                <a:lnTo>
                  <a:pt x="227711" y="365620"/>
                </a:lnTo>
                <a:lnTo>
                  <a:pt x="227774" y="365328"/>
                </a:lnTo>
                <a:close/>
              </a:path>
              <a:path w="275590" h="560704">
                <a:moveTo>
                  <a:pt x="228307" y="396519"/>
                </a:moveTo>
                <a:lnTo>
                  <a:pt x="223837" y="397141"/>
                </a:lnTo>
                <a:lnTo>
                  <a:pt x="225399" y="401066"/>
                </a:lnTo>
                <a:lnTo>
                  <a:pt x="228307" y="396519"/>
                </a:lnTo>
                <a:close/>
              </a:path>
              <a:path w="275590" h="560704">
                <a:moveTo>
                  <a:pt x="230403" y="357771"/>
                </a:moveTo>
                <a:lnTo>
                  <a:pt x="228485" y="356527"/>
                </a:lnTo>
                <a:lnTo>
                  <a:pt x="227304" y="355231"/>
                </a:lnTo>
                <a:lnTo>
                  <a:pt x="225044" y="354914"/>
                </a:lnTo>
                <a:lnTo>
                  <a:pt x="222783" y="356755"/>
                </a:lnTo>
                <a:lnTo>
                  <a:pt x="222961" y="357454"/>
                </a:lnTo>
                <a:lnTo>
                  <a:pt x="223240" y="358597"/>
                </a:lnTo>
                <a:lnTo>
                  <a:pt x="224993" y="359537"/>
                </a:lnTo>
                <a:lnTo>
                  <a:pt x="226110" y="360565"/>
                </a:lnTo>
                <a:lnTo>
                  <a:pt x="228396" y="359067"/>
                </a:lnTo>
                <a:lnTo>
                  <a:pt x="230403" y="357771"/>
                </a:lnTo>
                <a:close/>
              </a:path>
              <a:path w="275590" h="560704">
                <a:moveTo>
                  <a:pt x="230936" y="285483"/>
                </a:moveTo>
                <a:lnTo>
                  <a:pt x="227838" y="282816"/>
                </a:lnTo>
                <a:lnTo>
                  <a:pt x="224497" y="283692"/>
                </a:lnTo>
                <a:lnTo>
                  <a:pt x="220726" y="283921"/>
                </a:lnTo>
                <a:lnTo>
                  <a:pt x="224574" y="287616"/>
                </a:lnTo>
                <a:lnTo>
                  <a:pt x="225945" y="288899"/>
                </a:lnTo>
                <a:lnTo>
                  <a:pt x="226110" y="288759"/>
                </a:lnTo>
                <a:lnTo>
                  <a:pt x="226263" y="288594"/>
                </a:lnTo>
                <a:lnTo>
                  <a:pt x="226479" y="288531"/>
                </a:lnTo>
                <a:lnTo>
                  <a:pt x="229997" y="287566"/>
                </a:lnTo>
                <a:lnTo>
                  <a:pt x="230936" y="285483"/>
                </a:lnTo>
                <a:close/>
              </a:path>
              <a:path w="275590" h="560704">
                <a:moveTo>
                  <a:pt x="231660" y="343827"/>
                </a:moveTo>
                <a:lnTo>
                  <a:pt x="228727" y="338823"/>
                </a:lnTo>
                <a:lnTo>
                  <a:pt x="223888" y="341693"/>
                </a:lnTo>
                <a:lnTo>
                  <a:pt x="216344" y="335165"/>
                </a:lnTo>
                <a:lnTo>
                  <a:pt x="212026" y="342874"/>
                </a:lnTo>
                <a:lnTo>
                  <a:pt x="222732" y="346176"/>
                </a:lnTo>
                <a:lnTo>
                  <a:pt x="224307" y="350608"/>
                </a:lnTo>
                <a:lnTo>
                  <a:pt x="227190" y="346494"/>
                </a:lnTo>
                <a:lnTo>
                  <a:pt x="231660" y="343827"/>
                </a:lnTo>
                <a:close/>
              </a:path>
              <a:path w="275590" h="560704">
                <a:moveTo>
                  <a:pt x="234289" y="459968"/>
                </a:moveTo>
                <a:lnTo>
                  <a:pt x="234188" y="459079"/>
                </a:lnTo>
                <a:lnTo>
                  <a:pt x="232778" y="458914"/>
                </a:lnTo>
                <a:lnTo>
                  <a:pt x="232473" y="459879"/>
                </a:lnTo>
                <a:lnTo>
                  <a:pt x="232295" y="460819"/>
                </a:lnTo>
                <a:lnTo>
                  <a:pt x="232092" y="461759"/>
                </a:lnTo>
                <a:lnTo>
                  <a:pt x="234251" y="461759"/>
                </a:lnTo>
                <a:lnTo>
                  <a:pt x="234251" y="460857"/>
                </a:lnTo>
                <a:lnTo>
                  <a:pt x="234289" y="459968"/>
                </a:lnTo>
                <a:close/>
              </a:path>
              <a:path w="275590" h="560704">
                <a:moveTo>
                  <a:pt x="235686" y="454152"/>
                </a:moveTo>
                <a:lnTo>
                  <a:pt x="233959" y="453224"/>
                </a:lnTo>
                <a:lnTo>
                  <a:pt x="232803" y="452132"/>
                </a:lnTo>
                <a:lnTo>
                  <a:pt x="230886" y="452424"/>
                </a:lnTo>
                <a:lnTo>
                  <a:pt x="229438" y="453504"/>
                </a:lnTo>
                <a:lnTo>
                  <a:pt x="229323" y="454291"/>
                </a:lnTo>
                <a:lnTo>
                  <a:pt x="229222" y="454990"/>
                </a:lnTo>
                <a:lnTo>
                  <a:pt x="230695" y="455841"/>
                </a:lnTo>
                <a:lnTo>
                  <a:pt x="231482" y="456615"/>
                </a:lnTo>
                <a:lnTo>
                  <a:pt x="235686" y="454152"/>
                </a:lnTo>
                <a:close/>
              </a:path>
              <a:path w="275590" h="560704">
                <a:moveTo>
                  <a:pt x="236740" y="501154"/>
                </a:moveTo>
                <a:lnTo>
                  <a:pt x="232549" y="500214"/>
                </a:lnTo>
                <a:lnTo>
                  <a:pt x="232181" y="502945"/>
                </a:lnTo>
                <a:lnTo>
                  <a:pt x="229412" y="505548"/>
                </a:lnTo>
                <a:lnTo>
                  <a:pt x="234175" y="504723"/>
                </a:lnTo>
                <a:lnTo>
                  <a:pt x="235635" y="503072"/>
                </a:lnTo>
                <a:lnTo>
                  <a:pt x="236740" y="501154"/>
                </a:lnTo>
                <a:close/>
              </a:path>
              <a:path w="275590" h="560704">
                <a:moveTo>
                  <a:pt x="241642" y="477748"/>
                </a:moveTo>
                <a:lnTo>
                  <a:pt x="233235" y="470458"/>
                </a:lnTo>
                <a:lnTo>
                  <a:pt x="232765" y="474243"/>
                </a:lnTo>
                <a:lnTo>
                  <a:pt x="232308" y="476186"/>
                </a:lnTo>
                <a:lnTo>
                  <a:pt x="232410" y="479475"/>
                </a:lnTo>
                <a:lnTo>
                  <a:pt x="233159" y="480822"/>
                </a:lnTo>
                <a:lnTo>
                  <a:pt x="233591" y="482168"/>
                </a:lnTo>
                <a:lnTo>
                  <a:pt x="235572" y="481723"/>
                </a:lnTo>
                <a:lnTo>
                  <a:pt x="237731" y="481507"/>
                </a:lnTo>
                <a:lnTo>
                  <a:pt x="240487" y="480275"/>
                </a:lnTo>
                <a:lnTo>
                  <a:pt x="240830" y="478929"/>
                </a:lnTo>
                <a:lnTo>
                  <a:pt x="241642" y="477748"/>
                </a:lnTo>
                <a:close/>
              </a:path>
              <a:path w="275590" h="560704">
                <a:moveTo>
                  <a:pt x="245440" y="307771"/>
                </a:moveTo>
                <a:lnTo>
                  <a:pt x="240944" y="303517"/>
                </a:lnTo>
                <a:lnTo>
                  <a:pt x="235889" y="305320"/>
                </a:lnTo>
                <a:lnTo>
                  <a:pt x="235889" y="308267"/>
                </a:lnTo>
                <a:lnTo>
                  <a:pt x="237401" y="311734"/>
                </a:lnTo>
                <a:lnTo>
                  <a:pt x="244678" y="309549"/>
                </a:lnTo>
                <a:lnTo>
                  <a:pt x="245440" y="307771"/>
                </a:lnTo>
                <a:close/>
              </a:path>
              <a:path w="275590" h="560704">
                <a:moveTo>
                  <a:pt x="247040" y="323926"/>
                </a:moveTo>
                <a:lnTo>
                  <a:pt x="246126" y="322287"/>
                </a:lnTo>
                <a:lnTo>
                  <a:pt x="240449" y="324154"/>
                </a:lnTo>
                <a:lnTo>
                  <a:pt x="241211" y="325551"/>
                </a:lnTo>
                <a:lnTo>
                  <a:pt x="245097" y="324459"/>
                </a:lnTo>
                <a:lnTo>
                  <a:pt x="247040" y="323926"/>
                </a:lnTo>
                <a:close/>
              </a:path>
              <a:path w="275590" h="560704">
                <a:moveTo>
                  <a:pt x="256082" y="322922"/>
                </a:moveTo>
                <a:lnTo>
                  <a:pt x="252095" y="319405"/>
                </a:lnTo>
                <a:lnTo>
                  <a:pt x="249059" y="326745"/>
                </a:lnTo>
                <a:lnTo>
                  <a:pt x="253301" y="325005"/>
                </a:lnTo>
                <a:lnTo>
                  <a:pt x="256082" y="322922"/>
                </a:lnTo>
                <a:close/>
              </a:path>
              <a:path w="275590" h="560704">
                <a:moveTo>
                  <a:pt x="259956" y="301472"/>
                </a:moveTo>
                <a:lnTo>
                  <a:pt x="257378" y="299377"/>
                </a:lnTo>
                <a:lnTo>
                  <a:pt x="255143" y="297561"/>
                </a:lnTo>
                <a:lnTo>
                  <a:pt x="251650" y="297472"/>
                </a:lnTo>
                <a:lnTo>
                  <a:pt x="247396" y="301180"/>
                </a:lnTo>
                <a:lnTo>
                  <a:pt x="248297" y="303403"/>
                </a:lnTo>
                <a:lnTo>
                  <a:pt x="253161" y="306997"/>
                </a:lnTo>
                <a:lnTo>
                  <a:pt x="259219" y="302920"/>
                </a:lnTo>
                <a:lnTo>
                  <a:pt x="259956" y="301472"/>
                </a:lnTo>
                <a:close/>
              </a:path>
              <a:path w="275590" h="560704">
                <a:moveTo>
                  <a:pt x="275107" y="427088"/>
                </a:moveTo>
                <a:lnTo>
                  <a:pt x="267957" y="423684"/>
                </a:lnTo>
                <a:lnTo>
                  <a:pt x="266369" y="425869"/>
                </a:lnTo>
                <a:lnTo>
                  <a:pt x="266420" y="427380"/>
                </a:lnTo>
                <a:lnTo>
                  <a:pt x="269392" y="427761"/>
                </a:lnTo>
                <a:lnTo>
                  <a:pt x="271183" y="427990"/>
                </a:lnTo>
                <a:lnTo>
                  <a:pt x="273164" y="427367"/>
                </a:lnTo>
                <a:lnTo>
                  <a:pt x="275107" y="427088"/>
                </a:lnTo>
                <a:close/>
              </a:path>
            </a:pathLst>
          </a:custGeom>
          <a:solidFill>
            <a:srgbClr val="2277BD"/>
          </a:solidFill>
        </p:spPr>
        <p:txBody>
          <a:bodyPr wrap="square" lIns="0" tIns="0" rIns="0" bIns="0" rtlCol="0"/>
          <a:lstStyle/>
          <a:p>
            <a:endParaRPr/>
          </a:p>
        </p:txBody>
      </p:sp>
      <p:sp>
        <p:nvSpPr>
          <p:cNvPr id="356" name="bg object 356"/>
          <p:cNvSpPr/>
          <p:nvPr/>
        </p:nvSpPr>
        <p:spPr>
          <a:xfrm>
            <a:off x="10564292" y="3386251"/>
            <a:ext cx="300355" cy="626110"/>
          </a:xfrm>
          <a:custGeom>
            <a:avLst/>
            <a:gdLst/>
            <a:ahLst/>
            <a:cxnLst/>
            <a:rect l="l" t="t" r="r" b="b"/>
            <a:pathLst>
              <a:path w="300354" h="626110">
                <a:moveTo>
                  <a:pt x="8420" y="32804"/>
                </a:moveTo>
                <a:lnTo>
                  <a:pt x="6781" y="29083"/>
                </a:lnTo>
                <a:lnTo>
                  <a:pt x="2044" y="29921"/>
                </a:lnTo>
                <a:lnTo>
                  <a:pt x="1016" y="31762"/>
                </a:lnTo>
                <a:lnTo>
                  <a:pt x="1803" y="35217"/>
                </a:lnTo>
                <a:lnTo>
                  <a:pt x="5829" y="33934"/>
                </a:lnTo>
                <a:lnTo>
                  <a:pt x="8420" y="32804"/>
                </a:lnTo>
                <a:close/>
              </a:path>
              <a:path w="300354" h="626110">
                <a:moveTo>
                  <a:pt x="9740" y="22339"/>
                </a:moveTo>
                <a:lnTo>
                  <a:pt x="9423" y="15367"/>
                </a:lnTo>
                <a:lnTo>
                  <a:pt x="1689" y="23177"/>
                </a:lnTo>
                <a:lnTo>
                  <a:pt x="8648" y="23342"/>
                </a:lnTo>
                <a:lnTo>
                  <a:pt x="9740" y="22339"/>
                </a:lnTo>
                <a:close/>
              </a:path>
              <a:path w="300354" h="626110">
                <a:moveTo>
                  <a:pt x="11036" y="104787"/>
                </a:moveTo>
                <a:lnTo>
                  <a:pt x="10883" y="104025"/>
                </a:lnTo>
                <a:lnTo>
                  <a:pt x="10769" y="103428"/>
                </a:lnTo>
                <a:lnTo>
                  <a:pt x="9626" y="102933"/>
                </a:lnTo>
                <a:lnTo>
                  <a:pt x="8928" y="102400"/>
                </a:lnTo>
                <a:lnTo>
                  <a:pt x="8242" y="102984"/>
                </a:lnTo>
                <a:lnTo>
                  <a:pt x="7391" y="103505"/>
                </a:lnTo>
                <a:lnTo>
                  <a:pt x="6819" y="104394"/>
                </a:lnTo>
                <a:lnTo>
                  <a:pt x="7823" y="105016"/>
                </a:lnTo>
                <a:lnTo>
                  <a:pt x="9842" y="106870"/>
                </a:lnTo>
                <a:lnTo>
                  <a:pt x="10337" y="105638"/>
                </a:lnTo>
                <a:lnTo>
                  <a:pt x="11036" y="104787"/>
                </a:lnTo>
                <a:close/>
              </a:path>
              <a:path w="300354" h="626110">
                <a:moveTo>
                  <a:pt x="13589" y="54940"/>
                </a:moveTo>
                <a:lnTo>
                  <a:pt x="11544" y="53187"/>
                </a:lnTo>
                <a:lnTo>
                  <a:pt x="4864" y="55473"/>
                </a:lnTo>
                <a:lnTo>
                  <a:pt x="4470" y="54914"/>
                </a:lnTo>
                <a:lnTo>
                  <a:pt x="3759" y="54546"/>
                </a:lnTo>
                <a:lnTo>
                  <a:pt x="2743" y="54381"/>
                </a:lnTo>
                <a:lnTo>
                  <a:pt x="76" y="54724"/>
                </a:lnTo>
                <a:lnTo>
                  <a:pt x="368" y="56337"/>
                </a:lnTo>
                <a:lnTo>
                  <a:pt x="0" y="58712"/>
                </a:lnTo>
                <a:lnTo>
                  <a:pt x="723" y="59309"/>
                </a:lnTo>
                <a:lnTo>
                  <a:pt x="2679" y="59194"/>
                </a:lnTo>
                <a:lnTo>
                  <a:pt x="3162" y="59105"/>
                </a:lnTo>
                <a:lnTo>
                  <a:pt x="3581" y="58953"/>
                </a:lnTo>
                <a:lnTo>
                  <a:pt x="9232" y="60553"/>
                </a:lnTo>
                <a:lnTo>
                  <a:pt x="13589" y="54940"/>
                </a:lnTo>
                <a:close/>
              </a:path>
              <a:path w="300354" h="626110">
                <a:moveTo>
                  <a:pt x="16383" y="262610"/>
                </a:moveTo>
                <a:lnTo>
                  <a:pt x="14185" y="256489"/>
                </a:lnTo>
                <a:lnTo>
                  <a:pt x="10363" y="257035"/>
                </a:lnTo>
                <a:lnTo>
                  <a:pt x="7810" y="260870"/>
                </a:lnTo>
                <a:lnTo>
                  <a:pt x="3479" y="257492"/>
                </a:lnTo>
                <a:lnTo>
                  <a:pt x="2451" y="259054"/>
                </a:lnTo>
                <a:lnTo>
                  <a:pt x="6451" y="268338"/>
                </a:lnTo>
                <a:lnTo>
                  <a:pt x="10109" y="264668"/>
                </a:lnTo>
                <a:lnTo>
                  <a:pt x="16383" y="262610"/>
                </a:lnTo>
                <a:close/>
              </a:path>
              <a:path w="300354" h="626110">
                <a:moveTo>
                  <a:pt x="16611" y="180555"/>
                </a:moveTo>
                <a:lnTo>
                  <a:pt x="15278" y="173634"/>
                </a:lnTo>
                <a:lnTo>
                  <a:pt x="9804" y="178231"/>
                </a:lnTo>
                <a:lnTo>
                  <a:pt x="16611" y="180555"/>
                </a:lnTo>
                <a:close/>
              </a:path>
              <a:path w="300354" h="626110">
                <a:moveTo>
                  <a:pt x="18122" y="108496"/>
                </a:moveTo>
                <a:lnTo>
                  <a:pt x="11341" y="106730"/>
                </a:lnTo>
                <a:lnTo>
                  <a:pt x="9652" y="107480"/>
                </a:lnTo>
                <a:lnTo>
                  <a:pt x="7899" y="113487"/>
                </a:lnTo>
                <a:lnTo>
                  <a:pt x="16471" y="113982"/>
                </a:lnTo>
                <a:lnTo>
                  <a:pt x="18122" y="108496"/>
                </a:lnTo>
                <a:close/>
              </a:path>
              <a:path w="300354" h="626110">
                <a:moveTo>
                  <a:pt x="18808" y="40881"/>
                </a:moveTo>
                <a:lnTo>
                  <a:pt x="12026" y="38773"/>
                </a:lnTo>
                <a:lnTo>
                  <a:pt x="8547" y="41287"/>
                </a:lnTo>
                <a:lnTo>
                  <a:pt x="12420" y="42684"/>
                </a:lnTo>
                <a:lnTo>
                  <a:pt x="15214" y="43954"/>
                </a:lnTo>
                <a:lnTo>
                  <a:pt x="18808" y="40881"/>
                </a:lnTo>
                <a:close/>
              </a:path>
              <a:path w="300354" h="626110">
                <a:moveTo>
                  <a:pt x="19710" y="188252"/>
                </a:moveTo>
                <a:lnTo>
                  <a:pt x="19469" y="187312"/>
                </a:lnTo>
                <a:lnTo>
                  <a:pt x="19253" y="186436"/>
                </a:lnTo>
                <a:lnTo>
                  <a:pt x="17246" y="185369"/>
                </a:lnTo>
                <a:lnTo>
                  <a:pt x="10350" y="184480"/>
                </a:lnTo>
                <a:lnTo>
                  <a:pt x="8686" y="185953"/>
                </a:lnTo>
                <a:lnTo>
                  <a:pt x="8432" y="192366"/>
                </a:lnTo>
                <a:lnTo>
                  <a:pt x="11950" y="191643"/>
                </a:lnTo>
                <a:lnTo>
                  <a:pt x="14846" y="191338"/>
                </a:lnTo>
                <a:lnTo>
                  <a:pt x="18516" y="189979"/>
                </a:lnTo>
                <a:lnTo>
                  <a:pt x="19710" y="188252"/>
                </a:lnTo>
                <a:close/>
              </a:path>
              <a:path w="300354" h="626110">
                <a:moveTo>
                  <a:pt x="20383" y="192697"/>
                </a:moveTo>
                <a:lnTo>
                  <a:pt x="17195" y="193255"/>
                </a:lnTo>
                <a:lnTo>
                  <a:pt x="14681" y="193344"/>
                </a:lnTo>
                <a:lnTo>
                  <a:pt x="11861" y="194576"/>
                </a:lnTo>
                <a:lnTo>
                  <a:pt x="12128" y="196456"/>
                </a:lnTo>
                <a:lnTo>
                  <a:pt x="11760" y="198259"/>
                </a:lnTo>
                <a:lnTo>
                  <a:pt x="15989" y="197561"/>
                </a:lnTo>
                <a:lnTo>
                  <a:pt x="19189" y="196964"/>
                </a:lnTo>
                <a:lnTo>
                  <a:pt x="20383" y="192697"/>
                </a:lnTo>
                <a:close/>
              </a:path>
              <a:path w="300354" h="626110">
                <a:moveTo>
                  <a:pt x="23520" y="153758"/>
                </a:moveTo>
                <a:lnTo>
                  <a:pt x="14592" y="151091"/>
                </a:lnTo>
                <a:lnTo>
                  <a:pt x="10833" y="158965"/>
                </a:lnTo>
                <a:lnTo>
                  <a:pt x="23520" y="153758"/>
                </a:lnTo>
                <a:close/>
              </a:path>
              <a:path w="300354" h="626110">
                <a:moveTo>
                  <a:pt x="29171" y="430555"/>
                </a:moveTo>
                <a:lnTo>
                  <a:pt x="28206" y="429983"/>
                </a:lnTo>
                <a:lnTo>
                  <a:pt x="27584" y="429348"/>
                </a:lnTo>
                <a:lnTo>
                  <a:pt x="26555" y="429463"/>
                </a:lnTo>
                <a:lnTo>
                  <a:pt x="26022" y="430136"/>
                </a:lnTo>
                <a:lnTo>
                  <a:pt x="25742" y="430644"/>
                </a:lnTo>
                <a:lnTo>
                  <a:pt x="25425" y="430441"/>
                </a:lnTo>
                <a:lnTo>
                  <a:pt x="24942" y="430288"/>
                </a:lnTo>
                <a:lnTo>
                  <a:pt x="23114" y="430364"/>
                </a:lnTo>
                <a:lnTo>
                  <a:pt x="22809" y="431076"/>
                </a:lnTo>
                <a:lnTo>
                  <a:pt x="23012" y="431800"/>
                </a:lnTo>
                <a:lnTo>
                  <a:pt x="23241" y="432562"/>
                </a:lnTo>
                <a:lnTo>
                  <a:pt x="24066" y="432904"/>
                </a:lnTo>
                <a:lnTo>
                  <a:pt x="25107" y="432701"/>
                </a:lnTo>
                <a:lnTo>
                  <a:pt x="25895" y="432536"/>
                </a:lnTo>
                <a:lnTo>
                  <a:pt x="26314" y="432117"/>
                </a:lnTo>
                <a:lnTo>
                  <a:pt x="26174" y="431304"/>
                </a:lnTo>
                <a:lnTo>
                  <a:pt x="26111" y="431165"/>
                </a:lnTo>
                <a:lnTo>
                  <a:pt x="26035" y="431038"/>
                </a:lnTo>
                <a:lnTo>
                  <a:pt x="26263" y="431253"/>
                </a:lnTo>
                <a:lnTo>
                  <a:pt x="26581" y="431469"/>
                </a:lnTo>
                <a:lnTo>
                  <a:pt x="26746" y="431444"/>
                </a:lnTo>
                <a:lnTo>
                  <a:pt x="27444" y="431355"/>
                </a:lnTo>
                <a:lnTo>
                  <a:pt x="28079" y="430974"/>
                </a:lnTo>
                <a:lnTo>
                  <a:pt x="29171" y="430555"/>
                </a:lnTo>
                <a:close/>
              </a:path>
              <a:path w="300354" h="626110">
                <a:moveTo>
                  <a:pt x="32232" y="400253"/>
                </a:moveTo>
                <a:lnTo>
                  <a:pt x="29667" y="396443"/>
                </a:lnTo>
                <a:lnTo>
                  <a:pt x="21107" y="397154"/>
                </a:lnTo>
                <a:lnTo>
                  <a:pt x="21996" y="404025"/>
                </a:lnTo>
                <a:lnTo>
                  <a:pt x="15735" y="407149"/>
                </a:lnTo>
                <a:lnTo>
                  <a:pt x="20510" y="407276"/>
                </a:lnTo>
                <a:lnTo>
                  <a:pt x="28663" y="401878"/>
                </a:lnTo>
                <a:lnTo>
                  <a:pt x="32232" y="400253"/>
                </a:lnTo>
                <a:close/>
              </a:path>
              <a:path w="300354" h="626110">
                <a:moveTo>
                  <a:pt x="32512" y="8470"/>
                </a:moveTo>
                <a:lnTo>
                  <a:pt x="32296" y="8470"/>
                </a:lnTo>
                <a:lnTo>
                  <a:pt x="32143" y="8648"/>
                </a:lnTo>
                <a:lnTo>
                  <a:pt x="32270" y="8686"/>
                </a:lnTo>
                <a:lnTo>
                  <a:pt x="32423" y="8559"/>
                </a:lnTo>
                <a:close/>
              </a:path>
              <a:path w="300354" h="626110">
                <a:moveTo>
                  <a:pt x="33312" y="523290"/>
                </a:moveTo>
                <a:lnTo>
                  <a:pt x="33134" y="520814"/>
                </a:lnTo>
                <a:lnTo>
                  <a:pt x="30060" y="519239"/>
                </a:lnTo>
                <a:lnTo>
                  <a:pt x="27546" y="519404"/>
                </a:lnTo>
                <a:lnTo>
                  <a:pt x="26339" y="523062"/>
                </a:lnTo>
                <a:lnTo>
                  <a:pt x="27876" y="524992"/>
                </a:lnTo>
                <a:lnTo>
                  <a:pt x="28790" y="525068"/>
                </a:lnTo>
                <a:lnTo>
                  <a:pt x="32766" y="525411"/>
                </a:lnTo>
                <a:lnTo>
                  <a:pt x="33312" y="523290"/>
                </a:lnTo>
                <a:close/>
              </a:path>
              <a:path w="300354" h="626110">
                <a:moveTo>
                  <a:pt x="34810" y="5651"/>
                </a:moveTo>
                <a:lnTo>
                  <a:pt x="28575" y="0"/>
                </a:lnTo>
                <a:lnTo>
                  <a:pt x="23926" y="1917"/>
                </a:lnTo>
                <a:lnTo>
                  <a:pt x="25400" y="8458"/>
                </a:lnTo>
                <a:lnTo>
                  <a:pt x="32296" y="8470"/>
                </a:lnTo>
                <a:lnTo>
                  <a:pt x="34810" y="5651"/>
                </a:lnTo>
                <a:close/>
              </a:path>
              <a:path w="300354" h="626110">
                <a:moveTo>
                  <a:pt x="37757" y="35140"/>
                </a:moveTo>
                <a:lnTo>
                  <a:pt x="37579" y="35090"/>
                </a:lnTo>
                <a:lnTo>
                  <a:pt x="37490" y="35255"/>
                </a:lnTo>
                <a:lnTo>
                  <a:pt x="37757" y="35140"/>
                </a:lnTo>
                <a:close/>
              </a:path>
              <a:path w="300354" h="626110">
                <a:moveTo>
                  <a:pt x="43141" y="96164"/>
                </a:moveTo>
                <a:lnTo>
                  <a:pt x="42862" y="95148"/>
                </a:lnTo>
                <a:lnTo>
                  <a:pt x="39535" y="90106"/>
                </a:lnTo>
                <a:lnTo>
                  <a:pt x="29679" y="88277"/>
                </a:lnTo>
                <a:lnTo>
                  <a:pt x="22923" y="92202"/>
                </a:lnTo>
                <a:lnTo>
                  <a:pt x="21272" y="93230"/>
                </a:lnTo>
                <a:lnTo>
                  <a:pt x="18935" y="93192"/>
                </a:lnTo>
                <a:lnTo>
                  <a:pt x="23952" y="88950"/>
                </a:lnTo>
                <a:lnTo>
                  <a:pt x="24053" y="86131"/>
                </a:lnTo>
                <a:lnTo>
                  <a:pt x="22809" y="83007"/>
                </a:lnTo>
                <a:lnTo>
                  <a:pt x="17335" y="81584"/>
                </a:lnTo>
                <a:lnTo>
                  <a:pt x="12877" y="86969"/>
                </a:lnTo>
                <a:lnTo>
                  <a:pt x="16141" y="93497"/>
                </a:lnTo>
                <a:lnTo>
                  <a:pt x="15862" y="93687"/>
                </a:lnTo>
                <a:lnTo>
                  <a:pt x="15671" y="93967"/>
                </a:lnTo>
                <a:lnTo>
                  <a:pt x="15430" y="95288"/>
                </a:lnTo>
                <a:lnTo>
                  <a:pt x="16510" y="95478"/>
                </a:lnTo>
                <a:lnTo>
                  <a:pt x="18097" y="95948"/>
                </a:lnTo>
                <a:lnTo>
                  <a:pt x="18846" y="96113"/>
                </a:lnTo>
                <a:lnTo>
                  <a:pt x="19329" y="96989"/>
                </a:lnTo>
                <a:lnTo>
                  <a:pt x="18402" y="98513"/>
                </a:lnTo>
                <a:lnTo>
                  <a:pt x="15875" y="97739"/>
                </a:lnTo>
                <a:lnTo>
                  <a:pt x="15011" y="99110"/>
                </a:lnTo>
                <a:lnTo>
                  <a:pt x="15468" y="100139"/>
                </a:lnTo>
                <a:lnTo>
                  <a:pt x="16573" y="99999"/>
                </a:lnTo>
                <a:lnTo>
                  <a:pt x="17589" y="100050"/>
                </a:lnTo>
                <a:lnTo>
                  <a:pt x="17284" y="101511"/>
                </a:lnTo>
                <a:lnTo>
                  <a:pt x="18669" y="101815"/>
                </a:lnTo>
                <a:lnTo>
                  <a:pt x="19380" y="100457"/>
                </a:lnTo>
                <a:lnTo>
                  <a:pt x="21285" y="100977"/>
                </a:lnTo>
                <a:lnTo>
                  <a:pt x="23228" y="101422"/>
                </a:lnTo>
                <a:lnTo>
                  <a:pt x="25107" y="102006"/>
                </a:lnTo>
                <a:lnTo>
                  <a:pt x="24384" y="102616"/>
                </a:lnTo>
                <a:lnTo>
                  <a:pt x="24447" y="103466"/>
                </a:lnTo>
                <a:lnTo>
                  <a:pt x="25323" y="104851"/>
                </a:lnTo>
                <a:lnTo>
                  <a:pt x="26466" y="104927"/>
                </a:lnTo>
                <a:lnTo>
                  <a:pt x="27203" y="105156"/>
                </a:lnTo>
                <a:lnTo>
                  <a:pt x="28206" y="103149"/>
                </a:lnTo>
                <a:lnTo>
                  <a:pt x="29616" y="103708"/>
                </a:lnTo>
                <a:lnTo>
                  <a:pt x="31127" y="103962"/>
                </a:lnTo>
                <a:lnTo>
                  <a:pt x="32639" y="103936"/>
                </a:lnTo>
                <a:lnTo>
                  <a:pt x="32753" y="104457"/>
                </a:lnTo>
                <a:lnTo>
                  <a:pt x="33997" y="104216"/>
                </a:lnTo>
                <a:lnTo>
                  <a:pt x="34950" y="103898"/>
                </a:lnTo>
                <a:lnTo>
                  <a:pt x="35674" y="103517"/>
                </a:lnTo>
                <a:lnTo>
                  <a:pt x="39306" y="102590"/>
                </a:lnTo>
                <a:lnTo>
                  <a:pt x="42354" y="100215"/>
                </a:lnTo>
                <a:lnTo>
                  <a:pt x="43141" y="96164"/>
                </a:lnTo>
                <a:close/>
              </a:path>
              <a:path w="300354" h="626110">
                <a:moveTo>
                  <a:pt x="62115" y="8204"/>
                </a:moveTo>
                <a:lnTo>
                  <a:pt x="61950" y="6972"/>
                </a:lnTo>
                <a:lnTo>
                  <a:pt x="61887" y="6413"/>
                </a:lnTo>
                <a:lnTo>
                  <a:pt x="59893" y="4787"/>
                </a:lnTo>
                <a:lnTo>
                  <a:pt x="58153" y="2387"/>
                </a:lnTo>
                <a:lnTo>
                  <a:pt x="56667" y="2387"/>
                </a:lnTo>
                <a:lnTo>
                  <a:pt x="55841" y="2806"/>
                </a:lnTo>
                <a:lnTo>
                  <a:pt x="54825" y="2806"/>
                </a:lnTo>
                <a:lnTo>
                  <a:pt x="55308" y="3225"/>
                </a:lnTo>
                <a:lnTo>
                  <a:pt x="55194" y="3352"/>
                </a:lnTo>
                <a:lnTo>
                  <a:pt x="54025" y="5054"/>
                </a:lnTo>
                <a:lnTo>
                  <a:pt x="53454" y="6972"/>
                </a:lnTo>
                <a:lnTo>
                  <a:pt x="51993" y="9182"/>
                </a:lnTo>
                <a:lnTo>
                  <a:pt x="52336" y="9829"/>
                </a:lnTo>
                <a:lnTo>
                  <a:pt x="52997" y="10477"/>
                </a:lnTo>
                <a:lnTo>
                  <a:pt x="45466" y="8851"/>
                </a:lnTo>
                <a:lnTo>
                  <a:pt x="43268" y="5054"/>
                </a:lnTo>
                <a:lnTo>
                  <a:pt x="41859" y="6413"/>
                </a:lnTo>
                <a:lnTo>
                  <a:pt x="37782" y="10477"/>
                </a:lnTo>
                <a:lnTo>
                  <a:pt x="32321" y="8686"/>
                </a:lnTo>
                <a:lnTo>
                  <a:pt x="32080" y="8851"/>
                </a:lnTo>
                <a:lnTo>
                  <a:pt x="29095" y="11544"/>
                </a:lnTo>
                <a:lnTo>
                  <a:pt x="28867" y="11544"/>
                </a:lnTo>
                <a:lnTo>
                  <a:pt x="25463" y="8686"/>
                </a:lnTo>
                <a:lnTo>
                  <a:pt x="19900" y="10172"/>
                </a:lnTo>
                <a:lnTo>
                  <a:pt x="14732" y="11823"/>
                </a:lnTo>
                <a:lnTo>
                  <a:pt x="14465" y="16179"/>
                </a:lnTo>
                <a:lnTo>
                  <a:pt x="14401" y="17310"/>
                </a:lnTo>
                <a:lnTo>
                  <a:pt x="14325" y="18580"/>
                </a:lnTo>
                <a:lnTo>
                  <a:pt x="12687" y="19913"/>
                </a:lnTo>
                <a:lnTo>
                  <a:pt x="12217" y="21513"/>
                </a:lnTo>
                <a:lnTo>
                  <a:pt x="16078" y="19913"/>
                </a:lnTo>
                <a:lnTo>
                  <a:pt x="20167" y="22720"/>
                </a:lnTo>
                <a:lnTo>
                  <a:pt x="24384" y="19913"/>
                </a:lnTo>
                <a:lnTo>
                  <a:pt x="26390" y="18580"/>
                </a:lnTo>
                <a:lnTo>
                  <a:pt x="26631" y="18580"/>
                </a:lnTo>
                <a:lnTo>
                  <a:pt x="31242" y="19913"/>
                </a:lnTo>
                <a:lnTo>
                  <a:pt x="30886" y="19913"/>
                </a:lnTo>
                <a:lnTo>
                  <a:pt x="31788" y="22720"/>
                </a:lnTo>
                <a:lnTo>
                  <a:pt x="31877" y="22999"/>
                </a:lnTo>
                <a:lnTo>
                  <a:pt x="31953" y="23228"/>
                </a:lnTo>
                <a:lnTo>
                  <a:pt x="29413" y="22999"/>
                </a:lnTo>
                <a:lnTo>
                  <a:pt x="26352" y="22009"/>
                </a:lnTo>
                <a:lnTo>
                  <a:pt x="22809" y="23533"/>
                </a:lnTo>
                <a:lnTo>
                  <a:pt x="22644" y="25844"/>
                </a:lnTo>
                <a:lnTo>
                  <a:pt x="22631" y="26200"/>
                </a:lnTo>
                <a:lnTo>
                  <a:pt x="18656" y="30276"/>
                </a:lnTo>
                <a:lnTo>
                  <a:pt x="15836" y="32486"/>
                </a:lnTo>
                <a:lnTo>
                  <a:pt x="12052" y="35801"/>
                </a:lnTo>
                <a:lnTo>
                  <a:pt x="12052" y="38646"/>
                </a:lnTo>
                <a:lnTo>
                  <a:pt x="15659" y="38277"/>
                </a:lnTo>
                <a:lnTo>
                  <a:pt x="17881" y="36728"/>
                </a:lnTo>
                <a:lnTo>
                  <a:pt x="21793" y="31610"/>
                </a:lnTo>
                <a:lnTo>
                  <a:pt x="24790" y="29349"/>
                </a:lnTo>
                <a:lnTo>
                  <a:pt x="28511" y="25844"/>
                </a:lnTo>
                <a:lnTo>
                  <a:pt x="27635" y="35102"/>
                </a:lnTo>
                <a:lnTo>
                  <a:pt x="27571" y="35801"/>
                </a:lnTo>
                <a:lnTo>
                  <a:pt x="27482" y="36728"/>
                </a:lnTo>
                <a:lnTo>
                  <a:pt x="27419" y="37401"/>
                </a:lnTo>
                <a:lnTo>
                  <a:pt x="32677" y="39712"/>
                </a:lnTo>
                <a:lnTo>
                  <a:pt x="34429" y="36042"/>
                </a:lnTo>
                <a:lnTo>
                  <a:pt x="37503" y="35115"/>
                </a:lnTo>
                <a:lnTo>
                  <a:pt x="37528" y="32486"/>
                </a:lnTo>
                <a:lnTo>
                  <a:pt x="38722" y="30276"/>
                </a:lnTo>
                <a:lnTo>
                  <a:pt x="42024" y="28968"/>
                </a:lnTo>
                <a:lnTo>
                  <a:pt x="33502" y="27978"/>
                </a:lnTo>
                <a:lnTo>
                  <a:pt x="38341" y="25844"/>
                </a:lnTo>
                <a:lnTo>
                  <a:pt x="44272" y="23228"/>
                </a:lnTo>
                <a:lnTo>
                  <a:pt x="49923" y="20739"/>
                </a:lnTo>
                <a:lnTo>
                  <a:pt x="47739" y="18580"/>
                </a:lnTo>
                <a:lnTo>
                  <a:pt x="45326" y="16179"/>
                </a:lnTo>
                <a:lnTo>
                  <a:pt x="51155" y="14058"/>
                </a:lnTo>
                <a:lnTo>
                  <a:pt x="53378" y="11544"/>
                </a:lnTo>
                <a:lnTo>
                  <a:pt x="53759" y="11112"/>
                </a:lnTo>
                <a:lnTo>
                  <a:pt x="54927" y="11988"/>
                </a:lnTo>
                <a:lnTo>
                  <a:pt x="56527" y="12750"/>
                </a:lnTo>
                <a:lnTo>
                  <a:pt x="60528" y="13195"/>
                </a:lnTo>
                <a:lnTo>
                  <a:pt x="61125" y="12750"/>
                </a:lnTo>
                <a:lnTo>
                  <a:pt x="61290" y="11988"/>
                </a:lnTo>
                <a:lnTo>
                  <a:pt x="61379" y="11544"/>
                </a:lnTo>
                <a:lnTo>
                  <a:pt x="61480" y="11112"/>
                </a:lnTo>
                <a:lnTo>
                  <a:pt x="61620" y="10477"/>
                </a:lnTo>
                <a:lnTo>
                  <a:pt x="61899" y="9182"/>
                </a:lnTo>
                <a:lnTo>
                  <a:pt x="62001" y="8686"/>
                </a:lnTo>
                <a:lnTo>
                  <a:pt x="62115" y="8204"/>
                </a:lnTo>
                <a:close/>
              </a:path>
              <a:path w="300354" h="626110">
                <a:moveTo>
                  <a:pt x="62306" y="17335"/>
                </a:moveTo>
                <a:lnTo>
                  <a:pt x="62191" y="16281"/>
                </a:lnTo>
                <a:lnTo>
                  <a:pt x="62191" y="16141"/>
                </a:lnTo>
                <a:lnTo>
                  <a:pt x="62039" y="15621"/>
                </a:lnTo>
                <a:lnTo>
                  <a:pt x="61785" y="15163"/>
                </a:lnTo>
                <a:lnTo>
                  <a:pt x="60921" y="14236"/>
                </a:lnTo>
                <a:lnTo>
                  <a:pt x="58229" y="14224"/>
                </a:lnTo>
                <a:lnTo>
                  <a:pt x="55994" y="16459"/>
                </a:lnTo>
                <a:lnTo>
                  <a:pt x="56972" y="17907"/>
                </a:lnTo>
                <a:lnTo>
                  <a:pt x="59537" y="18808"/>
                </a:lnTo>
                <a:lnTo>
                  <a:pt x="61455" y="18237"/>
                </a:lnTo>
                <a:lnTo>
                  <a:pt x="62306" y="17335"/>
                </a:lnTo>
                <a:close/>
              </a:path>
              <a:path w="300354" h="626110">
                <a:moveTo>
                  <a:pt x="64985" y="36830"/>
                </a:moveTo>
                <a:lnTo>
                  <a:pt x="61556" y="33896"/>
                </a:lnTo>
                <a:lnTo>
                  <a:pt x="59258" y="35991"/>
                </a:lnTo>
                <a:lnTo>
                  <a:pt x="56807" y="36690"/>
                </a:lnTo>
                <a:lnTo>
                  <a:pt x="52705" y="42608"/>
                </a:lnTo>
                <a:lnTo>
                  <a:pt x="62344" y="42608"/>
                </a:lnTo>
                <a:lnTo>
                  <a:pt x="64985" y="36830"/>
                </a:lnTo>
                <a:close/>
              </a:path>
              <a:path w="300354" h="626110">
                <a:moveTo>
                  <a:pt x="65671" y="25222"/>
                </a:moveTo>
                <a:lnTo>
                  <a:pt x="64109" y="20142"/>
                </a:lnTo>
                <a:lnTo>
                  <a:pt x="57823" y="22504"/>
                </a:lnTo>
                <a:lnTo>
                  <a:pt x="55714" y="27025"/>
                </a:lnTo>
                <a:lnTo>
                  <a:pt x="53098" y="31216"/>
                </a:lnTo>
                <a:lnTo>
                  <a:pt x="42532" y="29324"/>
                </a:lnTo>
                <a:lnTo>
                  <a:pt x="43421" y="32473"/>
                </a:lnTo>
                <a:lnTo>
                  <a:pt x="40767" y="33896"/>
                </a:lnTo>
                <a:lnTo>
                  <a:pt x="37757" y="35140"/>
                </a:lnTo>
                <a:lnTo>
                  <a:pt x="38265" y="38201"/>
                </a:lnTo>
                <a:lnTo>
                  <a:pt x="56756" y="36525"/>
                </a:lnTo>
                <a:lnTo>
                  <a:pt x="58585" y="33921"/>
                </a:lnTo>
                <a:lnTo>
                  <a:pt x="60210" y="31203"/>
                </a:lnTo>
                <a:lnTo>
                  <a:pt x="65481" y="25184"/>
                </a:lnTo>
                <a:lnTo>
                  <a:pt x="65671" y="25222"/>
                </a:lnTo>
                <a:close/>
              </a:path>
              <a:path w="300354" h="626110">
                <a:moveTo>
                  <a:pt x="70231" y="522706"/>
                </a:moveTo>
                <a:lnTo>
                  <a:pt x="70142" y="521474"/>
                </a:lnTo>
                <a:lnTo>
                  <a:pt x="69062" y="520446"/>
                </a:lnTo>
                <a:lnTo>
                  <a:pt x="67132" y="520026"/>
                </a:lnTo>
                <a:lnTo>
                  <a:pt x="64655" y="521716"/>
                </a:lnTo>
                <a:lnTo>
                  <a:pt x="62306" y="523176"/>
                </a:lnTo>
                <a:lnTo>
                  <a:pt x="60718" y="525995"/>
                </a:lnTo>
                <a:lnTo>
                  <a:pt x="62572" y="527773"/>
                </a:lnTo>
                <a:lnTo>
                  <a:pt x="63728" y="529907"/>
                </a:lnTo>
                <a:lnTo>
                  <a:pt x="66332" y="527100"/>
                </a:lnTo>
                <a:lnTo>
                  <a:pt x="68224" y="525272"/>
                </a:lnTo>
                <a:lnTo>
                  <a:pt x="69773" y="523290"/>
                </a:lnTo>
                <a:lnTo>
                  <a:pt x="70231" y="522706"/>
                </a:lnTo>
                <a:close/>
              </a:path>
              <a:path w="300354" h="626110">
                <a:moveTo>
                  <a:pt x="74510" y="564464"/>
                </a:moveTo>
                <a:lnTo>
                  <a:pt x="72948" y="563422"/>
                </a:lnTo>
                <a:lnTo>
                  <a:pt x="71704" y="561924"/>
                </a:lnTo>
                <a:lnTo>
                  <a:pt x="70078" y="563308"/>
                </a:lnTo>
                <a:lnTo>
                  <a:pt x="68300" y="564172"/>
                </a:lnTo>
                <a:lnTo>
                  <a:pt x="68275" y="565061"/>
                </a:lnTo>
                <a:lnTo>
                  <a:pt x="68249" y="565873"/>
                </a:lnTo>
                <a:lnTo>
                  <a:pt x="70053" y="567347"/>
                </a:lnTo>
                <a:lnTo>
                  <a:pt x="72212" y="567448"/>
                </a:lnTo>
                <a:lnTo>
                  <a:pt x="74117" y="566166"/>
                </a:lnTo>
                <a:lnTo>
                  <a:pt x="74510" y="564464"/>
                </a:lnTo>
                <a:close/>
              </a:path>
              <a:path w="300354" h="626110">
                <a:moveTo>
                  <a:pt x="76263" y="507504"/>
                </a:moveTo>
                <a:lnTo>
                  <a:pt x="69532" y="509016"/>
                </a:lnTo>
                <a:lnTo>
                  <a:pt x="73152" y="510908"/>
                </a:lnTo>
                <a:lnTo>
                  <a:pt x="73240" y="512762"/>
                </a:lnTo>
                <a:lnTo>
                  <a:pt x="73939" y="512813"/>
                </a:lnTo>
                <a:lnTo>
                  <a:pt x="74650" y="512851"/>
                </a:lnTo>
                <a:lnTo>
                  <a:pt x="75349" y="512902"/>
                </a:lnTo>
                <a:lnTo>
                  <a:pt x="76263" y="507504"/>
                </a:lnTo>
                <a:close/>
              </a:path>
              <a:path w="300354" h="626110">
                <a:moveTo>
                  <a:pt x="77990" y="487146"/>
                </a:moveTo>
                <a:lnTo>
                  <a:pt x="77952" y="482600"/>
                </a:lnTo>
                <a:lnTo>
                  <a:pt x="68478" y="481939"/>
                </a:lnTo>
                <a:lnTo>
                  <a:pt x="66954" y="482993"/>
                </a:lnTo>
                <a:lnTo>
                  <a:pt x="69316" y="488810"/>
                </a:lnTo>
                <a:lnTo>
                  <a:pt x="73736" y="487946"/>
                </a:lnTo>
                <a:lnTo>
                  <a:pt x="77990" y="487146"/>
                </a:lnTo>
                <a:close/>
              </a:path>
              <a:path w="300354" h="626110">
                <a:moveTo>
                  <a:pt x="78765" y="501599"/>
                </a:moveTo>
                <a:lnTo>
                  <a:pt x="76606" y="500913"/>
                </a:lnTo>
                <a:lnTo>
                  <a:pt x="74625" y="504444"/>
                </a:lnTo>
                <a:lnTo>
                  <a:pt x="75222" y="504659"/>
                </a:lnTo>
                <a:lnTo>
                  <a:pt x="76403" y="505104"/>
                </a:lnTo>
                <a:lnTo>
                  <a:pt x="78765" y="501599"/>
                </a:lnTo>
                <a:close/>
              </a:path>
              <a:path w="300354" h="626110">
                <a:moveTo>
                  <a:pt x="83489" y="416039"/>
                </a:moveTo>
                <a:lnTo>
                  <a:pt x="81559" y="412038"/>
                </a:lnTo>
                <a:lnTo>
                  <a:pt x="80149" y="409117"/>
                </a:lnTo>
                <a:lnTo>
                  <a:pt x="77533" y="407758"/>
                </a:lnTo>
                <a:lnTo>
                  <a:pt x="72859" y="409117"/>
                </a:lnTo>
                <a:lnTo>
                  <a:pt x="72110" y="407377"/>
                </a:lnTo>
                <a:lnTo>
                  <a:pt x="71742" y="405599"/>
                </a:lnTo>
                <a:lnTo>
                  <a:pt x="69570" y="402805"/>
                </a:lnTo>
                <a:lnTo>
                  <a:pt x="67398" y="400659"/>
                </a:lnTo>
                <a:lnTo>
                  <a:pt x="64160" y="401243"/>
                </a:lnTo>
                <a:lnTo>
                  <a:pt x="62052" y="402767"/>
                </a:lnTo>
                <a:lnTo>
                  <a:pt x="59740" y="405117"/>
                </a:lnTo>
                <a:lnTo>
                  <a:pt x="60159" y="406742"/>
                </a:lnTo>
                <a:lnTo>
                  <a:pt x="59893" y="408901"/>
                </a:lnTo>
                <a:lnTo>
                  <a:pt x="70523" y="408787"/>
                </a:lnTo>
                <a:lnTo>
                  <a:pt x="71132" y="416242"/>
                </a:lnTo>
                <a:lnTo>
                  <a:pt x="76390" y="420674"/>
                </a:lnTo>
                <a:lnTo>
                  <a:pt x="79540" y="417918"/>
                </a:lnTo>
                <a:lnTo>
                  <a:pt x="83489" y="416039"/>
                </a:lnTo>
                <a:close/>
              </a:path>
              <a:path w="300354" h="626110">
                <a:moveTo>
                  <a:pt x="91503" y="456336"/>
                </a:moveTo>
                <a:lnTo>
                  <a:pt x="88404" y="448221"/>
                </a:lnTo>
                <a:lnTo>
                  <a:pt x="82181" y="451231"/>
                </a:lnTo>
                <a:lnTo>
                  <a:pt x="83261" y="455345"/>
                </a:lnTo>
                <a:lnTo>
                  <a:pt x="81584" y="459841"/>
                </a:lnTo>
                <a:lnTo>
                  <a:pt x="91503" y="456336"/>
                </a:lnTo>
                <a:close/>
              </a:path>
              <a:path w="300354" h="626110">
                <a:moveTo>
                  <a:pt x="93548" y="470141"/>
                </a:moveTo>
                <a:lnTo>
                  <a:pt x="90652" y="470001"/>
                </a:lnTo>
                <a:lnTo>
                  <a:pt x="88773" y="469747"/>
                </a:lnTo>
                <a:lnTo>
                  <a:pt x="86931" y="469874"/>
                </a:lnTo>
                <a:lnTo>
                  <a:pt x="83553" y="470103"/>
                </a:lnTo>
                <a:lnTo>
                  <a:pt x="82575" y="471830"/>
                </a:lnTo>
                <a:lnTo>
                  <a:pt x="83959" y="476211"/>
                </a:lnTo>
                <a:lnTo>
                  <a:pt x="84963" y="478269"/>
                </a:lnTo>
                <a:lnTo>
                  <a:pt x="86360" y="481698"/>
                </a:lnTo>
                <a:lnTo>
                  <a:pt x="93548" y="470141"/>
                </a:lnTo>
                <a:close/>
              </a:path>
              <a:path w="300354" h="626110">
                <a:moveTo>
                  <a:pt x="100126" y="506234"/>
                </a:moveTo>
                <a:lnTo>
                  <a:pt x="99187" y="505206"/>
                </a:lnTo>
                <a:lnTo>
                  <a:pt x="96596" y="502348"/>
                </a:lnTo>
                <a:lnTo>
                  <a:pt x="98869" y="499935"/>
                </a:lnTo>
                <a:lnTo>
                  <a:pt x="99529" y="496811"/>
                </a:lnTo>
                <a:lnTo>
                  <a:pt x="95186" y="495960"/>
                </a:lnTo>
                <a:lnTo>
                  <a:pt x="92430" y="495909"/>
                </a:lnTo>
                <a:lnTo>
                  <a:pt x="91757" y="500646"/>
                </a:lnTo>
                <a:lnTo>
                  <a:pt x="91300" y="501764"/>
                </a:lnTo>
                <a:lnTo>
                  <a:pt x="90690" y="502805"/>
                </a:lnTo>
                <a:lnTo>
                  <a:pt x="89649" y="502932"/>
                </a:lnTo>
                <a:lnTo>
                  <a:pt x="88938" y="503389"/>
                </a:lnTo>
                <a:lnTo>
                  <a:pt x="88887" y="504609"/>
                </a:lnTo>
                <a:lnTo>
                  <a:pt x="88976" y="504888"/>
                </a:lnTo>
                <a:lnTo>
                  <a:pt x="89128" y="505117"/>
                </a:lnTo>
                <a:lnTo>
                  <a:pt x="87960" y="507072"/>
                </a:lnTo>
                <a:lnTo>
                  <a:pt x="88036" y="509054"/>
                </a:lnTo>
                <a:lnTo>
                  <a:pt x="92049" y="511111"/>
                </a:lnTo>
                <a:lnTo>
                  <a:pt x="95872" y="511213"/>
                </a:lnTo>
                <a:lnTo>
                  <a:pt x="98996" y="509485"/>
                </a:lnTo>
                <a:lnTo>
                  <a:pt x="100126" y="506234"/>
                </a:lnTo>
                <a:close/>
              </a:path>
              <a:path w="300354" h="626110">
                <a:moveTo>
                  <a:pt x="109143" y="538619"/>
                </a:moveTo>
                <a:lnTo>
                  <a:pt x="107365" y="537629"/>
                </a:lnTo>
                <a:lnTo>
                  <a:pt x="106400" y="536651"/>
                </a:lnTo>
                <a:lnTo>
                  <a:pt x="105003" y="537540"/>
                </a:lnTo>
                <a:lnTo>
                  <a:pt x="102349" y="538556"/>
                </a:lnTo>
                <a:lnTo>
                  <a:pt x="102755" y="541235"/>
                </a:lnTo>
                <a:lnTo>
                  <a:pt x="104292" y="543052"/>
                </a:lnTo>
                <a:lnTo>
                  <a:pt x="105333" y="544906"/>
                </a:lnTo>
                <a:lnTo>
                  <a:pt x="106705" y="544855"/>
                </a:lnTo>
                <a:lnTo>
                  <a:pt x="107391" y="544817"/>
                </a:lnTo>
                <a:lnTo>
                  <a:pt x="108026" y="543077"/>
                </a:lnTo>
                <a:lnTo>
                  <a:pt x="109118" y="541350"/>
                </a:lnTo>
                <a:lnTo>
                  <a:pt x="109143" y="538619"/>
                </a:lnTo>
                <a:close/>
              </a:path>
              <a:path w="300354" h="626110">
                <a:moveTo>
                  <a:pt x="111379" y="389115"/>
                </a:moveTo>
                <a:lnTo>
                  <a:pt x="109283" y="388658"/>
                </a:lnTo>
                <a:lnTo>
                  <a:pt x="108966" y="389674"/>
                </a:lnTo>
                <a:lnTo>
                  <a:pt x="108635" y="390702"/>
                </a:lnTo>
                <a:lnTo>
                  <a:pt x="108318" y="391718"/>
                </a:lnTo>
                <a:lnTo>
                  <a:pt x="108800" y="391845"/>
                </a:lnTo>
                <a:lnTo>
                  <a:pt x="109766" y="392074"/>
                </a:lnTo>
                <a:lnTo>
                  <a:pt x="110845" y="390105"/>
                </a:lnTo>
                <a:lnTo>
                  <a:pt x="111379" y="389115"/>
                </a:lnTo>
                <a:close/>
              </a:path>
              <a:path w="300354" h="626110">
                <a:moveTo>
                  <a:pt x="112382" y="516623"/>
                </a:moveTo>
                <a:lnTo>
                  <a:pt x="110655" y="515569"/>
                </a:lnTo>
                <a:lnTo>
                  <a:pt x="109905" y="515099"/>
                </a:lnTo>
                <a:lnTo>
                  <a:pt x="109435" y="515594"/>
                </a:lnTo>
                <a:lnTo>
                  <a:pt x="108470" y="516204"/>
                </a:lnTo>
                <a:lnTo>
                  <a:pt x="108864" y="517232"/>
                </a:lnTo>
                <a:lnTo>
                  <a:pt x="109778" y="517753"/>
                </a:lnTo>
                <a:lnTo>
                  <a:pt x="110413" y="518337"/>
                </a:lnTo>
                <a:lnTo>
                  <a:pt x="110934" y="517867"/>
                </a:lnTo>
                <a:lnTo>
                  <a:pt x="112382" y="516623"/>
                </a:lnTo>
                <a:close/>
              </a:path>
              <a:path w="300354" h="626110">
                <a:moveTo>
                  <a:pt x="116141" y="372579"/>
                </a:moveTo>
                <a:lnTo>
                  <a:pt x="113931" y="372503"/>
                </a:lnTo>
                <a:lnTo>
                  <a:pt x="111023" y="369201"/>
                </a:lnTo>
                <a:lnTo>
                  <a:pt x="108419" y="372376"/>
                </a:lnTo>
                <a:lnTo>
                  <a:pt x="106705" y="374472"/>
                </a:lnTo>
                <a:lnTo>
                  <a:pt x="107391" y="376631"/>
                </a:lnTo>
                <a:lnTo>
                  <a:pt x="110629" y="377647"/>
                </a:lnTo>
                <a:lnTo>
                  <a:pt x="116141" y="372579"/>
                </a:lnTo>
                <a:close/>
              </a:path>
              <a:path w="300354" h="626110">
                <a:moveTo>
                  <a:pt x="121945" y="482536"/>
                </a:moveTo>
                <a:lnTo>
                  <a:pt x="119545" y="477316"/>
                </a:lnTo>
                <a:lnTo>
                  <a:pt x="115684" y="480364"/>
                </a:lnTo>
                <a:lnTo>
                  <a:pt x="121945" y="482536"/>
                </a:lnTo>
                <a:close/>
              </a:path>
              <a:path w="300354" h="626110">
                <a:moveTo>
                  <a:pt x="123139" y="465467"/>
                </a:moveTo>
                <a:lnTo>
                  <a:pt x="113792" y="465035"/>
                </a:lnTo>
                <a:lnTo>
                  <a:pt x="113957" y="468172"/>
                </a:lnTo>
                <a:lnTo>
                  <a:pt x="114020" y="471512"/>
                </a:lnTo>
                <a:lnTo>
                  <a:pt x="121958" y="471881"/>
                </a:lnTo>
                <a:lnTo>
                  <a:pt x="120662" y="469099"/>
                </a:lnTo>
                <a:lnTo>
                  <a:pt x="123139" y="465467"/>
                </a:lnTo>
                <a:close/>
              </a:path>
              <a:path w="300354" h="626110">
                <a:moveTo>
                  <a:pt x="124472" y="499376"/>
                </a:moveTo>
                <a:lnTo>
                  <a:pt x="122770" y="495503"/>
                </a:lnTo>
                <a:lnTo>
                  <a:pt x="122377" y="494614"/>
                </a:lnTo>
                <a:lnTo>
                  <a:pt x="119341" y="493788"/>
                </a:lnTo>
                <a:lnTo>
                  <a:pt x="114630" y="494309"/>
                </a:lnTo>
                <a:lnTo>
                  <a:pt x="114338" y="497166"/>
                </a:lnTo>
                <a:lnTo>
                  <a:pt x="116967" y="501205"/>
                </a:lnTo>
                <a:lnTo>
                  <a:pt x="120103" y="499910"/>
                </a:lnTo>
                <a:lnTo>
                  <a:pt x="124472" y="499376"/>
                </a:lnTo>
                <a:close/>
              </a:path>
              <a:path w="300354" h="626110">
                <a:moveTo>
                  <a:pt x="124980" y="505421"/>
                </a:moveTo>
                <a:lnTo>
                  <a:pt x="124663" y="505282"/>
                </a:lnTo>
                <a:lnTo>
                  <a:pt x="124345" y="505129"/>
                </a:lnTo>
                <a:lnTo>
                  <a:pt x="124028" y="504990"/>
                </a:lnTo>
                <a:lnTo>
                  <a:pt x="122085" y="507199"/>
                </a:lnTo>
                <a:lnTo>
                  <a:pt x="122491" y="507365"/>
                </a:lnTo>
                <a:lnTo>
                  <a:pt x="123304" y="507720"/>
                </a:lnTo>
                <a:lnTo>
                  <a:pt x="123863" y="506958"/>
                </a:lnTo>
                <a:lnTo>
                  <a:pt x="124421" y="506183"/>
                </a:lnTo>
                <a:lnTo>
                  <a:pt x="124980" y="505421"/>
                </a:lnTo>
                <a:close/>
              </a:path>
              <a:path w="300354" h="626110">
                <a:moveTo>
                  <a:pt x="125526" y="402996"/>
                </a:moveTo>
                <a:lnTo>
                  <a:pt x="123037" y="401904"/>
                </a:lnTo>
                <a:lnTo>
                  <a:pt x="118503" y="403961"/>
                </a:lnTo>
                <a:lnTo>
                  <a:pt x="116687" y="405244"/>
                </a:lnTo>
                <a:lnTo>
                  <a:pt x="113919" y="406857"/>
                </a:lnTo>
                <a:lnTo>
                  <a:pt x="122910" y="409333"/>
                </a:lnTo>
                <a:lnTo>
                  <a:pt x="123583" y="408063"/>
                </a:lnTo>
                <a:lnTo>
                  <a:pt x="124790" y="406603"/>
                </a:lnTo>
                <a:lnTo>
                  <a:pt x="125107" y="405041"/>
                </a:lnTo>
                <a:lnTo>
                  <a:pt x="125526" y="402996"/>
                </a:lnTo>
                <a:close/>
              </a:path>
              <a:path w="300354" h="626110">
                <a:moveTo>
                  <a:pt x="130543" y="526948"/>
                </a:moveTo>
                <a:lnTo>
                  <a:pt x="129413" y="525538"/>
                </a:lnTo>
                <a:lnTo>
                  <a:pt x="129019" y="524395"/>
                </a:lnTo>
                <a:lnTo>
                  <a:pt x="127673" y="524941"/>
                </a:lnTo>
                <a:lnTo>
                  <a:pt x="125742" y="525233"/>
                </a:lnTo>
                <a:lnTo>
                  <a:pt x="125145" y="526072"/>
                </a:lnTo>
                <a:lnTo>
                  <a:pt x="124472" y="527050"/>
                </a:lnTo>
                <a:lnTo>
                  <a:pt x="124993" y="528485"/>
                </a:lnTo>
                <a:lnTo>
                  <a:pt x="124993" y="530821"/>
                </a:lnTo>
                <a:lnTo>
                  <a:pt x="127393" y="529450"/>
                </a:lnTo>
                <a:lnTo>
                  <a:pt x="129349" y="528840"/>
                </a:lnTo>
                <a:lnTo>
                  <a:pt x="130035" y="527761"/>
                </a:lnTo>
                <a:lnTo>
                  <a:pt x="130543" y="526948"/>
                </a:lnTo>
                <a:close/>
              </a:path>
              <a:path w="300354" h="626110">
                <a:moveTo>
                  <a:pt x="140449" y="488962"/>
                </a:moveTo>
                <a:lnTo>
                  <a:pt x="139433" y="486346"/>
                </a:lnTo>
                <a:lnTo>
                  <a:pt x="138049" y="482727"/>
                </a:lnTo>
                <a:lnTo>
                  <a:pt x="131826" y="486346"/>
                </a:lnTo>
                <a:lnTo>
                  <a:pt x="127508" y="485368"/>
                </a:lnTo>
                <a:lnTo>
                  <a:pt x="125387" y="490169"/>
                </a:lnTo>
                <a:lnTo>
                  <a:pt x="127571" y="494258"/>
                </a:lnTo>
                <a:lnTo>
                  <a:pt x="132638" y="490639"/>
                </a:lnTo>
                <a:lnTo>
                  <a:pt x="134962" y="494258"/>
                </a:lnTo>
                <a:lnTo>
                  <a:pt x="138709" y="490639"/>
                </a:lnTo>
                <a:lnTo>
                  <a:pt x="140449" y="488962"/>
                </a:lnTo>
                <a:close/>
              </a:path>
              <a:path w="300354" h="626110">
                <a:moveTo>
                  <a:pt x="143675" y="507428"/>
                </a:moveTo>
                <a:lnTo>
                  <a:pt x="142544" y="506831"/>
                </a:lnTo>
                <a:lnTo>
                  <a:pt x="141770" y="506298"/>
                </a:lnTo>
                <a:lnTo>
                  <a:pt x="140627" y="505993"/>
                </a:lnTo>
                <a:lnTo>
                  <a:pt x="139446" y="507047"/>
                </a:lnTo>
                <a:lnTo>
                  <a:pt x="140030" y="507873"/>
                </a:lnTo>
                <a:lnTo>
                  <a:pt x="140804" y="508444"/>
                </a:lnTo>
                <a:lnTo>
                  <a:pt x="141617" y="508825"/>
                </a:lnTo>
                <a:lnTo>
                  <a:pt x="141795" y="508914"/>
                </a:lnTo>
                <a:lnTo>
                  <a:pt x="142697" y="508101"/>
                </a:lnTo>
                <a:lnTo>
                  <a:pt x="143675" y="507428"/>
                </a:lnTo>
                <a:close/>
              </a:path>
              <a:path w="300354" h="626110">
                <a:moveTo>
                  <a:pt x="148513" y="557428"/>
                </a:moveTo>
                <a:lnTo>
                  <a:pt x="144399" y="555434"/>
                </a:lnTo>
                <a:lnTo>
                  <a:pt x="142532" y="554545"/>
                </a:lnTo>
                <a:lnTo>
                  <a:pt x="142036" y="555866"/>
                </a:lnTo>
                <a:lnTo>
                  <a:pt x="140563" y="557631"/>
                </a:lnTo>
                <a:lnTo>
                  <a:pt x="143154" y="560908"/>
                </a:lnTo>
                <a:lnTo>
                  <a:pt x="145453" y="559536"/>
                </a:lnTo>
                <a:lnTo>
                  <a:pt x="148513" y="557428"/>
                </a:lnTo>
                <a:close/>
              </a:path>
              <a:path w="300354" h="626110">
                <a:moveTo>
                  <a:pt x="152501" y="526986"/>
                </a:moveTo>
                <a:lnTo>
                  <a:pt x="151879" y="525157"/>
                </a:lnTo>
                <a:lnTo>
                  <a:pt x="145097" y="523824"/>
                </a:lnTo>
                <a:lnTo>
                  <a:pt x="143929" y="525132"/>
                </a:lnTo>
                <a:lnTo>
                  <a:pt x="142836" y="530821"/>
                </a:lnTo>
                <a:lnTo>
                  <a:pt x="148805" y="532257"/>
                </a:lnTo>
                <a:lnTo>
                  <a:pt x="150850" y="531901"/>
                </a:lnTo>
                <a:lnTo>
                  <a:pt x="151777" y="529145"/>
                </a:lnTo>
                <a:lnTo>
                  <a:pt x="152501" y="526986"/>
                </a:lnTo>
                <a:close/>
              </a:path>
              <a:path w="300354" h="626110">
                <a:moveTo>
                  <a:pt x="161556" y="475742"/>
                </a:moveTo>
                <a:lnTo>
                  <a:pt x="153657" y="473354"/>
                </a:lnTo>
                <a:lnTo>
                  <a:pt x="154876" y="477545"/>
                </a:lnTo>
                <a:lnTo>
                  <a:pt x="157060" y="477481"/>
                </a:lnTo>
                <a:lnTo>
                  <a:pt x="161556" y="475742"/>
                </a:lnTo>
                <a:close/>
              </a:path>
              <a:path w="300354" h="626110">
                <a:moveTo>
                  <a:pt x="165455" y="621601"/>
                </a:moveTo>
                <a:lnTo>
                  <a:pt x="163029" y="618248"/>
                </a:lnTo>
                <a:lnTo>
                  <a:pt x="162814" y="614680"/>
                </a:lnTo>
                <a:lnTo>
                  <a:pt x="158280" y="613575"/>
                </a:lnTo>
                <a:lnTo>
                  <a:pt x="155232" y="614006"/>
                </a:lnTo>
                <a:lnTo>
                  <a:pt x="152781" y="619429"/>
                </a:lnTo>
                <a:lnTo>
                  <a:pt x="154470" y="621233"/>
                </a:lnTo>
                <a:lnTo>
                  <a:pt x="157949" y="622363"/>
                </a:lnTo>
                <a:lnTo>
                  <a:pt x="159829" y="622973"/>
                </a:lnTo>
                <a:lnTo>
                  <a:pt x="161328" y="624268"/>
                </a:lnTo>
                <a:lnTo>
                  <a:pt x="163703" y="625665"/>
                </a:lnTo>
                <a:lnTo>
                  <a:pt x="165455" y="621601"/>
                </a:lnTo>
                <a:close/>
              </a:path>
              <a:path w="300354" h="626110">
                <a:moveTo>
                  <a:pt x="173494" y="591781"/>
                </a:moveTo>
                <a:lnTo>
                  <a:pt x="172237" y="590931"/>
                </a:lnTo>
                <a:lnTo>
                  <a:pt x="171145" y="589889"/>
                </a:lnTo>
                <a:lnTo>
                  <a:pt x="169748" y="590410"/>
                </a:lnTo>
                <a:lnTo>
                  <a:pt x="168630" y="591146"/>
                </a:lnTo>
                <a:lnTo>
                  <a:pt x="168071" y="592366"/>
                </a:lnTo>
                <a:lnTo>
                  <a:pt x="169379" y="593191"/>
                </a:lnTo>
                <a:lnTo>
                  <a:pt x="170014" y="593826"/>
                </a:lnTo>
                <a:lnTo>
                  <a:pt x="173494" y="591781"/>
                </a:lnTo>
                <a:close/>
              </a:path>
              <a:path w="300354" h="626110">
                <a:moveTo>
                  <a:pt x="173494" y="522389"/>
                </a:moveTo>
                <a:lnTo>
                  <a:pt x="172364" y="517537"/>
                </a:lnTo>
                <a:lnTo>
                  <a:pt x="166268" y="518337"/>
                </a:lnTo>
                <a:lnTo>
                  <a:pt x="164553" y="522389"/>
                </a:lnTo>
                <a:lnTo>
                  <a:pt x="173494" y="522389"/>
                </a:lnTo>
                <a:close/>
              </a:path>
              <a:path w="300354" h="626110">
                <a:moveTo>
                  <a:pt x="179235" y="480377"/>
                </a:moveTo>
                <a:lnTo>
                  <a:pt x="175945" y="476605"/>
                </a:lnTo>
                <a:lnTo>
                  <a:pt x="170599" y="477520"/>
                </a:lnTo>
                <a:lnTo>
                  <a:pt x="166293" y="476415"/>
                </a:lnTo>
                <a:lnTo>
                  <a:pt x="163042" y="484708"/>
                </a:lnTo>
                <a:lnTo>
                  <a:pt x="167182" y="486003"/>
                </a:lnTo>
                <a:lnTo>
                  <a:pt x="167741" y="480288"/>
                </a:lnTo>
                <a:lnTo>
                  <a:pt x="171589" y="479107"/>
                </a:lnTo>
                <a:lnTo>
                  <a:pt x="175107" y="483489"/>
                </a:lnTo>
                <a:lnTo>
                  <a:pt x="179235" y="480377"/>
                </a:lnTo>
                <a:close/>
              </a:path>
              <a:path w="300354" h="626110">
                <a:moveTo>
                  <a:pt x="225983" y="489813"/>
                </a:moveTo>
                <a:lnTo>
                  <a:pt x="225780" y="487718"/>
                </a:lnTo>
                <a:lnTo>
                  <a:pt x="221437" y="483628"/>
                </a:lnTo>
                <a:lnTo>
                  <a:pt x="211162" y="485698"/>
                </a:lnTo>
                <a:lnTo>
                  <a:pt x="206857" y="491248"/>
                </a:lnTo>
                <a:lnTo>
                  <a:pt x="211112" y="497611"/>
                </a:lnTo>
                <a:lnTo>
                  <a:pt x="213804" y="494487"/>
                </a:lnTo>
                <a:lnTo>
                  <a:pt x="215684" y="491223"/>
                </a:lnTo>
                <a:lnTo>
                  <a:pt x="225983" y="489813"/>
                </a:lnTo>
                <a:close/>
              </a:path>
              <a:path w="300354" h="626110">
                <a:moveTo>
                  <a:pt x="235038" y="480402"/>
                </a:moveTo>
                <a:lnTo>
                  <a:pt x="231851" y="480047"/>
                </a:lnTo>
                <a:lnTo>
                  <a:pt x="230365" y="479882"/>
                </a:lnTo>
                <a:lnTo>
                  <a:pt x="228447" y="481952"/>
                </a:lnTo>
                <a:lnTo>
                  <a:pt x="225386" y="483819"/>
                </a:lnTo>
                <a:lnTo>
                  <a:pt x="233514" y="485736"/>
                </a:lnTo>
                <a:lnTo>
                  <a:pt x="234899" y="482650"/>
                </a:lnTo>
                <a:lnTo>
                  <a:pt x="235038" y="480402"/>
                </a:lnTo>
                <a:close/>
              </a:path>
              <a:path w="300354" h="626110">
                <a:moveTo>
                  <a:pt x="238061" y="583272"/>
                </a:moveTo>
                <a:lnTo>
                  <a:pt x="235762" y="582269"/>
                </a:lnTo>
                <a:lnTo>
                  <a:pt x="234188" y="581037"/>
                </a:lnTo>
                <a:lnTo>
                  <a:pt x="233133" y="581253"/>
                </a:lnTo>
                <a:lnTo>
                  <a:pt x="232029" y="581482"/>
                </a:lnTo>
                <a:lnTo>
                  <a:pt x="230670" y="583171"/>
                </a:lnTo>
                <a:lnTo>
                  <a:pt x="230949" y="585050"/>
                </a:lnTo>
                <a:lnTo>
                  <a:pt x="232765" y="585851"/>
                </a:lnTo>
                <a:lnTo>
                  <a:pt x="233857" y="586727"/>
                </a:lnTo>
                <a:lnTo>
                  <a:pt x="238061" y="583272"/>
                </a:lnTo>
                <a:close/>
              </a:path>
              <a:path w="300354" h="626110">
                <a:moveTo>
                  <a:pt x="238137" y="562813"/>
                </a:moveTo>
                <a:lnTo>
                  <a:pt x="236474" y="561809"/>
                </a:lnTo>
                <a:lnTo>
                  <a:pt x="235559" y="560920"/>
                </a:lnTo>
                <a:lnTo>
                  <a:pt x="234442" y="560717"/>
                </a:lnTo>
                <a:lnTo>
                  <a:pt x="233807" y="560603"/>
                </a:lnTo>
                <a:lnTo>
                  <a:pt x="232092" y="561682"/>
                </a:lnTo>
                <a:lnTo>
                  <a:pt x="232257" y="563003"/>
                </a:lnTo>
                <a:lnTo>
                  <a:pt x="233260" y="563816"/>
                </a:lnTo>
                <a:lnTo>
                  <a:pt x="233895" y="564654"/>
                </a:lnTo>
                <a:lnTo>
                  <a:pt x="238137" y="562813"/>
                </a:lnTo>
                <a:close/>
              </a:path>
              <a:path w="300354" h="626110">
                <a:moveTo>
                  <a:pt x="242189" y="519366"/>
                </a:moveTo>
                <a:lnTo>
                  <a:pt x="241147" y="517004"/>
                </a:lnTo>
                <a:lnTo>
                  <a:pt x="240614" y="515835"/>
                </a:lnTo>
                <a:lnTo>
                  <a:pt x="238760" y="516267"/>
                </a:lnTo>
                <a:lnTo>
                  <a:pt x="237832" y="516496"/>
                </a:lnTo>
                <a:lnTo>
                  <a:pt x="238366" y="517664"/>
                </a:lnTo>
                <a:lnTo>
                  <a:pt x="238823" y="518871"/>
                </a:lnTo>
                <a:lnTo>
                  <a:pt x="239572" y="520077"/>
                </a:lnTo>
                <a:lnTo>
                  <a:pt x="241261" y="519582"/>
                </a:lnTo>
                <a:lnTo>
                  <a:pt x="242189" y="519366"/>
                </a:lnTo>
                <a:close/>
              </a:path>
              <a:path w="300354" h="626110">
                <a:moveTo>
                  <a:pt x="247726" y="433527"/>
                </a:moveTo>
                <a:lnTo>
                  <a:pt x="246265" y="431774"/>
                </a:lnTo>
                <a:lnTo>
                  <a:pt x="245148" y="431457"/>
                </a:lnTo>
                <a:lnTo>
                  <a:pt x="244005" y="430847"/>
                </a:lnTo>
                <a:lnTo>
                  <a:pt x="242290" y="430974"/>
                </a:lnTo>
                <a:lnTo>
                  <a:pt x="241769" y="432092"/>
                </a:lnTo>
                <a:lnTo>
                  <a:pt x="241198" y="432714"/>
                </a:lnTo>
                <a:lnTo>
                  <a:pt x="242252" y="433197"/>
                </a:lnTo>
                <a:lnTo>
                  <a:pt x="243243" y="433933"/>
                </a:lnTo>
                <a:lnTo>
                  <a:pt x="245402" y="434225"/>
                </a:lnTo>
                <a:lnTo>
                  <a:pt x="246595" y="433743"/>
                </a:lnTo>
                <a:lnTo>
                  <a:pt x="247726" y="433527"/>
                </a:lnTo>
                <a:close/>
              </a:path>
              <a:path w="300354" h="626110">
                <a:moveTo>
                  <a:pt x="248069" y="502589"/>
                </a:moveTo>
                <a:lnTo>
                  <a:pt x="246545" y="501688"/>
                </a:lnTo>
                <a:lnTo>
                  <a:pt x="245656" y="500900"/>
                </a:lnTo>
                <a:lnTo>
                  <a:pt x="244081" y="500507"/>
                </a:lnTo>
                <a:lnTo>
                  <a:pt x="242430" y="501751"/>
                </a:lnTo>
                <a:lnTo>
                  <a:pt x="242557" y="502018"/>
                </a:lnTo>
                <a:lnTo>
                  <a:pt x="242976" y="502831"/>
                </a:lnTo>
                <a:lnTo>
                  <a:pt x="243827" y="503720"/>
                </a:lnTo>
                <a:lnTo>
                  <a:pt x="244830" y="504075"/>
                </a:lnTo>
                <a:lnTo>
                  <a:pt x="245338" y="504253"/>
                </a:lnTo>
                <a:lnTo>
                  <a:pt x="246519" y="503339"/>
                </a:lnTo>
                <a:lnTo>
                  <a:pt x="248069" y="502589"/>
                </a:lnTo>
                <a:close/>
              </a:path>
              <a:path w="300354" h="626110">
                <a:moveTo>
                  <a:pt x="252653" y="561327"/>
                </a:moveTo>
                <a:lnTo>
                  <a:pt x="250913" y="556831"/>
                </a:lnTo>
                <a:lnTo>
                  <a:pt x="250786" y="556806"/>
                </a:lnTo>
                <a:lnTo>
                  <a:pt x="242709" y="560146"/>
                </a:lnTo>
                <a:lnTo>
                  <a:pt x="252653" y="561327"/>
                </a:lnTo>
                <a:close/>
              </a:path>
              <a:path w="300354" h="626110">
                <a:moveTo>
                  <a:pt x="255841" y="573112"/>
                </a:moveTo>
                <a:lnTo>
                  <a:pt x="246824" y="569747"/>
                </a:lnTo>
                <a:lnTo>
                  <a:pt x="242925" y="575729"/>
                </a:lnTo>
                <a:lnTo>
                  <a:pt x="248678" y="582434"/>
                </a:lnTo>
                <a:lnTo>
                  <a:pt x="255841" y="573112"/>
                </a:lnTo>
                <a:close/>
              </a:path>
              <a:path w="300354" h="626110">
                <a:moveTo>
                  <a:pt x="260007" y="496506"/>
                </a:moveTo>
                <a:lnTo>
                  <a:pt x="256273" y="493712"/>
                </a:lnTo>
                <a:lnTo>
                  <a:pt x="254063" y="494233"/>
                </a:lnTo>
                <a:lnTo>
                  <a:pt x="252514" y="494258"/>
                </a:lnTo>
                <a:lnTo>
                  <a:pt x="253631" y="500405"/>
                </a:lnTo>
                <a:lnTo>
                  <a:pt x="257975" y="498462"/>
                </a:lnTo>
                <a:lnTo>
                  <a:pt x="260007" y="496506"/>
                </a:lnTo>
                <a:close/>
              </a:path>
              <a:path w="300354" h="626110">
                <a:moveTo>
                  <a:pt x="271564" y="547916"/>
                </a:moveTo>
                <a:lnTo>
                  <a:pt x="269506" y="547052"/>
                </a:lnTo>
                <a:lnTo>
                  <a:pt x="268401" y="546201"/>
                </a:lnTo>
                <a:lnTo>
                  <a:pt x="262547" y="552386"/>
                </a:lnTo>
                <a:lnTo>
                  <a:pt x="268732" y="552754"/>
                </a:lnTo>
                <a:lnTo>
                  <a:pt x="271487" y="551802"/>
                </a:lnTo>
                <a:lnTo>
                  <a:pt x="271551" y="548754"/>
                </a:lnTo>
                <a:lnTo>
                  <a:pt x="271564" y="547916"/>
                </a:lnTo>
                <a:close/>
              </a:path>
              <a:path w="300354" h="626110">
                <a:moveTo>
                  <a:pt x="273278" y="506437"/>
                </a:moveTo>
                <a:lnTo>
                  <a:pt x="272999" y="504202"/>
                </a:lnTo>
                <a:lnTo>
                  <a:pt x="270776" y="500227"/>
                </a:lnTo>
                <a:lnTo>
                  <a:pt x="266992" y="500380"/>
                </a:lnTo>
                <a:lnTo>
                  <a:pt x="264363" y="502564"/>
                </a:lnTo>
                <a:lnTo>
                  <a:pt x="262483" y="504139"/>
                </a:lnTo>
                <a:lnTo>
                  <a:pt x="260985" y="506069"/>
                </a:lnTo>
                <a:lnTo>
                  <a:pt x="259537" y="508571"/>
                </a:lnTo>
                <a:lnTo>
                  <a:pt x="261112" y="509752"/>
                </a:lnTo>
                <a:lnTo>
                  <a:pt x="261988" y="510882"/>
                </a:lnTo>
                <a:lnTo>
                  <a:pt x="265239" y="509587"/>
                </a:lnTo>
                <a:lnTo>
                  <a:pt x="267500" y="508647"/>
                </a:lnTo>
                <a:lnTo>
                  <a:pt x="273278" y="506437"/>
                </a:lnTo>
                <a:close/>
              </a:path>
              <a:path w="300354" h="626110">
                <a:moveTo>
                  <a:pt x="273672" y="520077"/>
                </a:moveTo>
                <a:lnTo>
                  <a:pt x="272275" y="518007"/>
                </a:lnTo>
                <a:lnTo>
                  <a:pt x="270002" y="516191"/>
                </a:lnTo>
                <a:lnTo>
                  <a:pt x="266636" y="516775"/>
                </a:lnTo>
                <a:lnTo>
                  <a:pt x="265341" y="517601"/>
                </a:lnTo>
                <a:lnTo>
                  <a:pt x="261620" y="520001"/>
                </a:lnTo>
                <a:lnTo>
                  <a:pt x="265010" y="522338"/>
                </a:lnTo>
                <a:lnTo>
                  <a:pt x="266090" y="524941"/>
                </a:lnTo>
                <a:lnTo>
                  <a:pt x="270725" y="525945"/>
                </a:lnTo>
                <a:lnTo>
                  <a:pt x="273342" y="524573"/>
                </a:lnTo>
                <a:lnTo>
                  <a:pt x="273672" y="520077"/>
                </a:lnTo>
                <a:close/>
              </a:path>
              <a:path w="300354" h="626110">
                <a:moveTo>
                  <a:pt x="275272" y="481749"/>
                </a:moveTo>
                <a:lnTo>
                  <a:pt x="270217" y="478193"/>
                </a:lnTo>
                <a:lnTo>
                  <a:pt x="267284" y="478637"/>
                </a:lnTo>
                <a:lnTo>
                  <a:pt x="259816" y="482485"/>
                </a:lnTo>
                <a:lnTo>
                  <a:pt x="257136" y="485482"/>
                </a:lnTo>
                <a:lnTo>
                  <a:pt x="256095" y="490029"/>
                </a:lnTo>
                <a:lnTo>
                  <a:pt x="265595" y="491223"/>
                </a:lnTo>
                <a:lnTo>
                  <a:pt x="266649" y="490829"/>
                </a:lnTo>
                <a:lnTo>
                  <a:pt x="269849" y="484949"/>
                </a:lnTo>
                <a:lnTo>
                  <a:pt x="269875" y="484124"/>
                </a:lnTo>
                <a:lnTo>
                  <a:pt x="272084" y="482650"/>
                </a:lnTo>
                <a:lnTo>
                  <a:pt x="275272" y="481749"/>
                </a:lnTo>
                <a:close/>
              </a:path>
              <a:path w="300354" h="626110">
                <a:moveTo>
                  <a:pt x="277139" y="535089"/>
                </a:moveTo>
                <a:lnTo>
                  <a:pt x="273519" y="533006"/>
                </a:lnTo>
                <a:lnTo>
                  <a:pt x="272770" y="533768"/>
                </a:lnTo>
                <a:lnTo>
                  <a:pt x="271691" y="534454"/>
                </a:lnTo>
                <a:lnTo>
                  <a:pt x="271284" y="535698"/>
                </a:lnTo>
                <a:lnTo>
                  <a:pt x="272757" y="536905"/>
                </a:lnTo>
                <a:lnTo>
                  <a:pt x="273354" y="536841"/>
                </a:lnTo>
                <a:lnTo>
                  <a:pt x="274421" y="536740"/>
                </a:lnTo>
                <a:lnTo>
                  <a:pt x="275386" y="535952"/>
                </a:lnTo>
                <a:lnTo>
                  <a:pt x="277139" y="535089"/>
                </a:lnTo>
                <a:close/>
              </a:path>
              <a:path w="300354" h="626110">
                <a:moveTo>
                  <a:pt x="285089" y="430530"/>
                </a:moveTo>
                <a:lnTo>
                  <a:pt x="284988" y="430301"/>
                </a:lnTo>
                <a:lnTo>
                  <a:pt x="284518" y="429298"/>
                </a:lnTo>
                <a:lnTo>
                  <a:pt x="283845" y="428345"/>
                </a:lnTo>
                <a:lnTo>
                  <a:pt x="283146" y="427405"/>
                </a:lnTo>
                <a:lnTo>
                  <a:pt x="281800" y="427748"/>
                </a:lnTo>
                <a:lnTo>
                  <a:pt x="282130" y="428840"/>
                </a:lnTo>
                <a:lnTo>
                  <a:pt x="282473" y="429882"/>
                </a:lnTo>
                <a:lnTo>
                  <a:pt x="283159" y="431076"/>
                </a:lnTo>
                <a:lnTo>
                  <a:pt x="283933" y="431101"/>
                </a:lnTo>
                <a:lnTo>
                  <a:pt x="284454" y="431215"/>
                </a:lnTo>
                <a:lnTo>
                  <a:pt x="284721" y="430885"/>
                </a:lnTo>
                <a:lnTo>
                  <a:pt x="285089" y="430530"/>
                </a:lnTo>
                <a:close/>
              </a:path>
              <a:path w="300354" h="626110">
                <a:moveTo>
                  <a:pt x="287985" y="479590"/>
                </a:moveTo>
                <a:lnTo>
                  <a:pt x="279781" y="478434"/>
                </a:lnTo>
                <a:lnTo>
                  <a:pt x="278003" y="478866"/>
                </a:lnTo>
                <a:lnTo>
                  <a:pt x="276580" y="484593"/>
                </a:lnTo>
                <a:lnTo>
                  <a:pt x="277355" y="486740"/>
                </a:lnTo>
                <a:lnTo>
                  <a:pt x="280631" y="487540"/>
                </a:lnTo>
                <a:lnTo>
                  <a:pt x="283768" y="488302"/>
                </a:lnTo>
                <a:lnTo>
                  <a:pt x="285521" y="486575"/>
                </a:lnTo>
                <a:lnTo>
                  <a:pt x="287248" y="483031"/>
                </a:lnTo>
                <a:lnTo>
                  <a:pt x="287502" y="481279"/>
                </a:lnTo>
                <a:lnTo>
                  <a:pt x="287985" y="479590"/>
                </a:lnTo>
                <a:close/>
              </a:path>
              <a:path w="300354" h="626110">
                <a:moveTo>
                  <a:pt x="291960" y="434479"/>
                </a:moveTo>
                <a:lnTo>
                  <a:pt x="290855" y="433273"/>
                </a:lnTo>
                <a:lnTo>
                  <a:pt x="289775" y="432092"/>
                </a:lnTo>
                <a:lnTo>
                  <a:pt x="286626" y="431990"/>
                </a:lnTo>
                <a:lnTo>
                  <a:pt x="284353" y="431419"/>
                </a:lnTo>
                <a:lnTo>
                  <a:pt x="283362" y="432435"/>
                </a:lnTo>
                <a:lnTo>
                  <a:pt x="281724" y="433514"/>
                </a:lnTo>
                <a:lnTo>
                  <a:pt x="282143" y="436181"/>
                </a:lnTo>
                <a:lnTo>
                  <a:pt x="283108" y="438327"/>
                </a:lnTo>
                <a:lnTo>
                  <a:pt x="285940" y="439966"/>
                </a:lnTo>
                <a:lnTo>
                  <a:pt x="289928" y="439407"/>
                </a:lnTo>
                <a:lnTo>
                  <a:pt x="291731" y="437121"/>
                </a:lnTo>
                <a:lnTo>
                  <a:pt x="291960" y="434479"/>
                </a:lnTo>
                <a:close/>
              </a:path>
              <a:path w="300354" h="626110">
                <a:moveTo>
                  <a:pt x="293801" y="389534"/>
                </a:moveTo>
                <a:lnTo>
                  <a:pt x="293522" y="387197"/>
                </a:lnTo>
                <a:lnTo>
                  <a:pt x="290906" y="387146"/>
                </a:lnTo>
                <a:lnTo>
                  <a:pt x="287655" y="386118"/>
                </a:lnTo>
                <a:lnTo>
                  <a:pt x="286981" y="390004"/>
                </a:lnTo>
                <a:lnTo>
                  <a:pt x="288556" y="391477"/>
                </a:lnTo>
                <a:lnTo>
                  <a:pt x="293103" y="391464"/>
                </a:lnTo>
                <a:lnTo>
                  <a:pt x="293801" y="389534"/>
                </a:lnTo>
                <a:close/>
              </a:path>
              <a:path w="300354" h="626110">
                <a:moveTo>
                  <a:pt x="300164" y="385508"/>
                </a:moveTo>
                <a:lnTo>
                  <a:pt x="298754" y="382651"/>
                </a:lnTo>
                <a:lnTo>
                  <a:pt x="297992" y="381114"/>
                </a:lnTo>
                <a:lnTo>
                  <a:pt x="296354" y="379844"/>
                </a:lnTo>
                <a:lnTo>
                  <a:pt x="295097" y="378447"/>
                </a:lnTo>
                <a:lnTo>
                  <a:pt x="291312" y="383984"/>
                </a:lnTo>
                <a:lnTo>
                  <a:pt x="293598" y="386969"/>
                </a:lnTo>
                <a:lnTo>
                  <a:pt x="298716" y="386600"/>
                </a:lnTo>
                <a:lnTo>
                  <a:pt x="300164" y="385508"/>
                </a:lnTo>
                <a:close/>
              </a:path>
            </a:pathLst>
          </a:custGeom>
          <a:solidFill>
            <a:srgbClr val="2277BD"/>
          </a:solidFill>
        </p:spPr>
        <p:txBody>
          <a:bodyPr wrap="square" lIns="0" tIns="0" rIns="0" bIns="0" rtlCol="0"/>
          <a:lstStyle/>
          <a:p>
            <a:endParaRPr/>
          </a:p>
        </p:txBody>
      </p:sp>
      <p:sp>
        <p:nvSpPr>
          <p:cNvPr id="357" name="bg object 357"/>
          <p:cNvSpPr/>
          <p:nvPr/>
        </p:nvSpPr>
        <p:spPr>
          <a:xfrm>
            <a:off x="10581653" y="3058807"/>
            <a:ext cx="292100" cy="901065"/>
          </a:xfrm>
          <a:custGeom>
            <a:avLst/>
            <a:gdLst/>
            <a:ahLst/>
            <a:cxnLst/>
            <a:rect l="l" t="t" r="r" b="b"/>
            <a:pathLst>
              <a:path w="292100" h="901064">
                <a:moveTo>
                  <a:pt x="7924" y="878103"/>
                </a:moveTo>
                <a:lnTo>
                  <a:pt x="7429" y="874560"/>
                </a:lnTo>
                <a:lnTo>
                  <a:pt x="2222" y="874560"/>
                </a:lnTo>
                <a:lnTo>
                  <a:pt x="0" y="880376"/>
                </a:lnTo>
                <a:lnTo>
                  <a:pt x="4318" y="878611"/>
                </a:lnTo>
                <a:lnTo>
                  <a:pt x="7924" y="878103"/>
                </a:lnTo>
                <a:close/>
              </a:path>
              <a:path w="292100" h="901064">
                <a:moveTo>
                  <a:pt x="16662" y="224878"/>
                </a:moveTo>
                <a:lnTo>
                  <a:pt x="16230" y="220230"/>
                </a:lnTo>
                <a:lnTo>
                  <a:pt x="11760" y="220230"/>
                </a:lnTo>
                <a:lnTo>
                  <a:pt x="16484" y="215798"/>
                </a:lnTo>
                <a:lnTo>
                  <a:pt x="12217" y="215798"/>
                </a:lnTo>
                <a:lnTo>
                  <a:pt x="5283" y="218770"/>
                </a:lnTo>
                <a:lnTo>
                  <a:pt x="6972" y="226491"/>
                </a:lnTo>
                <a:lnTo>
                  <a:pt x="16510" y="224878"/>
                </a:lnTo>
                <a:lnTo>
                  <a:pt x="16662" y="224878"/>
                </a:lnTo>
                <a:close/>
              </a:path>
              <a:path w="292100" h="901064">
                <a:moveTo>
                  <a:pt x="16827" y="265430"/>
                </a:moveTo>
                <a:lnTo>
                  <a:pt x="12979" y="263448"/>
                </a:lnTo>
                <a:lnTo>
                  <a:pt x="11874" y="264490"/>
                </a:lnTo>
                <a:lnTo>
                  <a:pt x="11315" y="264998"/>
                </a:lnTo>
                <a:lnTo>
                  <a:pt x="12484" y="265709"/>
                </a:lnTo>
                <a:lnTo>
                  <a:pt x="13576" y="266509"/>
                </a:lnTo>
                <a:lnTo>
                  <a:pt x="15087" y="267119"/>
                </a:lnTo>
                <a:lnTo>
                  <a:pt x="16154" y="265988"/>
                </a:lnTo>
                <a:lnTo>
                  <a:pt x="16827" y="265430"/>
                </a:lnTo>
                <a:close/>
              </a:path>
              <a:path w="292100" h="901064">
                <a:moveTo>
                  <a:pt x="17513" y="285889"/>
                </a:moveTo>
                <a:lnTo>
                  <a:pt x="8636" y="285889"/>
                </a:lnTo>
                <a:lnTo>
                  <a:pt x="12242" y="291731"/>
                </a:lnTo>
                <a:lnTo>
                  <a:pt x="17513" y="285889"/>
                </a:lnTo>
                <a:close/>
              </a:path>
              <a:path w="292100" h="901064">
                <a:moveTo>
                  <a:pt x="22313" y="297141"/>
                </a:moveTo>
                <a:lnTo>
                  <a:pt x="21691" y="294716"/>
                </a:lnTo>
                <a:lnTo>
                  <a:pt x="18846" y="293522"/>
                </a:lnTo>
                <a:lnTo>
                  <a:pt x="18694" y="293458"/>
                </a:lnTo>
                <a:lnTo>
                  <a:pt x="18326" y="293382"/>
                </a:lnTo>
                <a:lnTo>
                  <a:pt x="18262" y="292976"/>
                </a:lnTo>
                <a:lnTo>
                  <a:pt x="17970" y="292709"/>
                </a:lnTo>
                <a:lnTo>
                  <a:pt x="16789" y="292646"/>
                </a:lnTo>
                <a:lnTo>
                  <a:pt x="16332" y="292874"/>
                </a:lnTo>
                <a:lnTo>
                  <a:pt x="16281" y="293357"/>
                </a:lnTo>
                <a:lnTo>
                  <a:pt x="14808" y="293585"/>
                </a:lnTo>
                <a:lnTo>
                  <a:pt x="13004" y="294017"/>
                </a:lnTo>
                <a:lnTo>
                  <a:pt x="10985" y="294246"/>
                </a:lnTo>
                <a:lnTo>
                  <a:pt x="18148" y="298018"/>
                </a:lnTo>
                <a:lnTo>
                  <a:pt x="21031" y="299580"/>
                </a:lnTo>
                <a:lnTo>
                  <a:pt x="22313" y="297141"/>
                </a:lnTo>
                <a:close/>
              </a:path>
              <a:path w="292100" h="901064">
                <a:moveTo>
                  <a:pt x="24358" y="226275"/>
                </a:moveTo>
                <a:lnTo>
                  <a:pt x="23279" y="225907"/>
                </a:lnTo>
                <a:lnTo>
                  <a:pt x="22961" y="225717"/>
                </a:lnTo>
                <a:lnTo>
                  <a:pt x="22745" y="225717"/>
                </a:lnTo>
                <a:lnTo>
                  <a:pt x="23101" y="225856"/>
                </a:lnTo>
                <a:lnTo>
                  <a:pt x="22250" y="225552"/>
                </a:lnTo>
                <a:lnTo>
                  <a:pt x="21907" y="225552"/>
                </a:lnTo>
                <a:lnTo>
                  <a:pt x="22771" y="227101"/>
                </a:lnTo>
                <a:lnTo>
                  <a:pt x="24053" y="226644"/>
                </a:lnTo>
                <a:lnTo>
                  <a:pt x="24358" y="226275"/>
                </a:lnTo>
                <a:close/>
              </a:path>
              <a:path w="292100" h="901064">
                <a:moveTo>
                  <a:pt x="25933" y="274574"/>
                </a:moveTo>
                <a:lnTo>
                  <a:pt x="23241" y="272592"/>
                </a:lnTo>
                <a:lnTo>
                  <a:pt x="17881" y="273253"/>
                </a:lnTo>
                <a:lnTo>
                  <a:pt x="15303" y="273761"/>
                </a:lnTo>
                <a:lnTo>
                  <a:pt x="11684" y="274345"/>
                </a:lnTo>
                <a:lnTo>
                  <a:pt x="14389" y="282028"/>
                </a:lnTo>
                <a:lnTo>
                  <a:pt x="21323" y="282511"/>
                </a:lnTo>
                <a:lnTo>
                  <a:pt x="21678" y="277926"/>
                </a:lnTo>
                <a:lnTo>
                  <a:pt x="25933" y="274574"/>
                </a:lnTo>
                <a:close/>
              </a:path>
              <a:path w="292100" h="901064">
                <a:moveTo>
                  <a:pt x="26695" y="234086"/>
                </a:moveTo>
                <a:lnTo>
                  <a:pt x="22771" y="227101"/>
                </a:lnTo>
                <a:lnTo>
                  <a:pt x="18364" y="228714"/>
                </a:lnTo>
                <a:lnTo>
                  <a:pt x="18961" y="231355"/>
                </a:lnTo>
                <a:lnTo>
                  <a:pt x="20624" y="234505"/>
                </a:lnTo>
                <a:lnTo>
                  <a:pt x="26695" y="234086"/>
                </a:lnTo>
                <a:close/>
              </a:path>
              <a:path w="292100" h="901064">
                <a:moveTo>
                  <a:pt x="27101" y="256006"/>
                </a:moveTo>
                <a:lnTo>
                  <a:pt x="26631" y="254698"/>
                </a:lnTo>
                <a:lnTo>
                  <a:pt x="24688" y="254698"/>
                </a:lnTo>
                <a:lnTo>
                  <a:pt x="22656" y="254444"/>
                </a:lnTo>
                <a:lnTo>
                  <a:pt x="20015" y="254990"/>
                </a:lnTo>
                <a:lnTo>
                  <a:pt x="19608" y="256387"/>
                </a:lnTo>
                <a:lnTo>
                  <a:pt x="18999" y="257238"/>
                </a:lnTo>
                <a:lnTo>
                  <a:pt x="20167" y="257670"/>
                </a:lnTo>
                <a:lnTo>
                  <a:pt x="21564" y="258635"/>
                </a:lnTo>
                <a:lnTo>
                  <a:pt x="22428" y="258406"/>
                </a:lnTo>
                <a:lnTo>
                  <a:pt x="24142" y="257949"/>
                </a:lnTo>
                <a:lnTo>
                  <a:pt x="25565" y="256844"/>
                </a:lnTo>
                <a:lnTo>
                  <a:pt x="27101" y="256006"/>
                </a:lnTo>
                <a:close/>
              </a:path>
              <a:path w="292100" h="901064">
                <a:moveTo>
                  <a:pt x="30403" y="213563"/>
                </a:moveTo>
                <a:lnTo>
                  <a:pt x="25590" y="211836"/>
                </a:lnTo>
                <a:lnTo>
                  <a:pt x="19024" y="209473"/>
                </a:lnTo>
                <a:lnTo>
                  <a:pt x="18745" y="208737"/>
                </a:lnTo>
                <a:lnTo>
                  <a:pt x="18681" y="208546"/>
                </a:lnTo>
                <a:lnTo>
                  <a:pt x="17691" y="208191"/>
                </a:lnTo>
                <a:lnTo>
                  <a:pt x="16192" y="208191"/>
                </a:lnTo>
                <a:lnTo>
                  <a:pt x="14782" y="208343"/>
                </a:lnTo>
                <a:lnTo>
                  <a:pt x="13576" y="208737"/>
                </a:lnTo>
                <a:lnTo>
                  <a:pt x="13627" y="209473"/>
                </a:lnTo>
                <a:lnTo>
                  <a:pt x="13728" y="210350"/>
                </a:lnTo>
                <a:lnTo>
                  <a:pt x="11036" y="210350"/>
                </a:lnTo>
                <a:lnTo>
                  <a:pt x="10922" y="211632"/>
                </a:lnTo>
                <a:lnTo>
                  <a:pt x="15697" y="212051"/>
                </a:lnTo>
                <a:lnTo>
                  <a:pt x="18122" y="212051"/>
                </a:lnTo>
                <a:lnTo>
                  <a:pt x="18465" y="211836"/>
                </a:lnTo>
                <a:lnTo>
                  <a:pt x="16535" y="219913"/>
                </a:lnTo>
                <a:lnTo>
                  <a:pt x="16421" y="220091"/>
                </a:lnTo>
                <a:lnTo>
                  <a:pt x="16205" y="219913"/>
                </a:lnTo>
                <a:lnTo>
                  <a:pt x="16217" y="220129"/>
                </a:lnTo>
                <a:lnTo>
                  <a:pt x="16408" y="220129"/>
                </a:lnTo>
                <a:lnTo>
                  <a:pt x="19151" y="223164"/>
                </a:lnTo>
                <a:lnTo>
                  <a:pt x="20434" y="221589"/>
                </a:lnTo>
                <a:lnTo>
                  <a:pt x="21259" y="220129"/>
                </a:lnTo>
                <a:lnTo>
                  <a:pt x="21386" y="219913"/>
                </a:lnTo>
                <a:lnTo>
                  <a:pt x="24815" y="216903"/>
                </a:lnTo>
                <a:lnTo>
                  <a:pt x="27165" y="215671"/>
                </a:lnTo>
                <a:lnTo>
                  <a:pt x="30403" y="213563"/>
                </a:lnTo>
                <a:close/>
              </a:path>
              <a:path w="292100" h="901064">
                <a:moveTo>
                  <a:pt x="30848" y="249047"/>
                </a:moveTo>
                <a:lnTo>
                  <a:pt x="27127" y="245643"/>
                </a:lnTo>
                <a:lnTo>
                  <a:pt x="27152" y="242697"/>
                </a:lnTo>
                <a:lnTo>
                  <a:pt x="14744" y="241795"/>
                </a:lnTo>
                <a:lnTo>
                  <a:pt x="15087" y="245046"/>
                </a:lnTo>
                <a:lnTo>
                  <a:pt x="10147" y="248488"/>
                </a:lnTo>
                <a:lnTo>
                  <a:pt x="17856" y="252082"/>
                </a:lnTo>
                <a:lnTo>
                  <a:pt x="23202" y="251841"/>
                </a:lnTo>
                <a:lnTo>
                  <a:pt x="30848" y="249047"/>
                </a:lnTo>
                <a:close/>
              </a:path>
              <a:path w="292100" h="901064">
                <a:moveTo>
                  <a:pt x="31115" y="224459"/>
                </a:moveTo>
                <a:lnTo>
                  <a:pt x="25717" y="224459"/>
                </a:lnTo>
                <a:lnTo>
                  <a:pt x="25806" y="223393"/>
                </a:lnTo>
                <a:lnTo>
                  <a:pt x="26162" y="220992"/>
                </a:lnTo>
                <a:lnTo>
                  <a:pt x="22339" y="219468"/>
                </a:lnTo>
                <a:lnTo>
                  <a:pt x="21069" y="221830"/>
                </a:lnTo>
                <a:lnTo>
                  <a:pt x="18897" y="223393"/>
                </a:lnTo>
                <a:lnTo>
                  <a:pt x="20561" y="223393"/>
                </a:lnTo>
                <a:lnTo>
                  <a:pt x="20802" y="224459"/>
                </a:lnTo>
                <a:lnTo>
                  <a:pt x="22923" y="225704"/>
                </a:lnTo>
                <a:lnTo>
                  <a:pt x="24422" y="225552"/>
                </a:lnTo>
                <a:lnTo>
                  <a:pt x="24904" y="225552"/>
                </a:lnTo>
                <a:lnTo>
                  <a:pt x="24358" y="226275"/>
                </a:lnTo>
                <a:lnTo>
                  <a:pt x="30327" y="228346"/>
                </a:lnTo>
                <a:lnTo>
                  <a:pt x="30581" y="227101"/>
                </a:lnTo>
                <a:lnTo>
                  <a:pt x="30670" y="226644"/>
                </a:lnTo>
                <a:lnTo>
                  <a:pt x="30784" y="226060"/>
                </a:lnTo>
                <a:lnTo>
                  <a:pt x="30886" y="225552"/>
                </a:lnTo>
                <a:lnTo>
                  <a:pt x="31115" y="224459"/>
                </a:lnTo>
                <a:close/>
              </a:path>
              <a:path w="292100" h="901064">
                <a:moveTo>
                  <a:pt x="34455" y="167246"/>
                </a:moveTo>
                <a:lnTo>
                  <a:pt x="34378" y="165773"/>
                </a:lnTo>
                <a:lnTo>
                  <a:pt x="32740" y="165773"/>
                </a:lnTo>
                <a:lnTo>
                  <a:pt x="31102" y="165747"/>
                </a:lnTo>
                <a:lnTo>
                  <a:pt x="29400" y="165849"/>
                </a:lnTo>
                <a:lnTo>
                  <a:pt x="29425" y="166966"/>
                </a:lnTo>
                <a:lnTo>
                  <a:pt x="29413" y="167563"/>
                </a:lnTo>
                <a:lnTo>
                  <a:pt x="30302" y="167500"/>
                </a:lnTo>
                <a:lnTo>
                  <a:pt x="32067" y="167398"/>
                </a:lnTo>
                <a:lnTo>
                  <a:pt x="31851" y="167538"/>
                </a:lnTo>
                <a:lnTo>
                  <a:pt x="31711" y="167767"/>
                </a:lnTo>
                <a:lnTo>
                  <a:pt x="31635" y="168059"/>
                </a:lnTo>
                <a:lnTo>
                  <a:pt x="31648" y="168516"/>
                </a:lnTo>
                <a:lnTo>
                  <a:pt x="31902" y="168897"/>
                </a:lnTo>
                <a:lnTo>
                  <a:pt x="33337" y="169125"/>
                </a:lnTo>
                <a:lnTo>
                  <a:pt x="33934" y="168821"/>
                </a:lnTo>
                <a:lnTo>
                  <a:pt x="34086" y="167792"/>
                </a:lnTo>
                <a:lnTo>
                  <a:pt x="33870" y="167462"/>
                </a:lnTo>
                <a:lnTo>
                  <a:pt x="33451" y="167309"/>
                </a:lnTo>
                <a:lnTo>
                  <a:pt x="34124" y="167259"/>
                </a:lnTo>
                <a:lnTo>
                  <a:pt x="34455" y="167246"/>
                </a:lnTo>
                <a:close/>
              </a:path>
              <a:path w="292100" h="901064">
                <a:moveTo>
                  <a:pt x="34569" y="130657"/>
                </a:moveTo>
                <a:lnTo>
                  <a:pt x="24041" y="132003"/>
                </a:lnTo>
                <a:lnTo>
                  <a:pt x="27520" y="134823"/>
                </a:lnTo>
                <a:lnTo>
                  <a:pt x="30416" y="134124"/>
                </a:lnTo>
                <a:lnTo>
                  <a:pt x="34569" y="130657"/>
                </a:lnTo>
                <a:close/>
              </a:path>
              <a:path w="292100" h="901064">
                <a:moveTo>
                  <a:pt x="34975" y="185229"/>
                </a:moveTo>
                <a:lnTo>
                  <a:pt x="29083" y="181470"/>
                </a:lnTo>
                <a:lnTo>
                  <a:pt x="27101" y="185978"/>
                </a:lnTo>
                <a:lnTo>
                  <a:pt x="34975" y="185229"/>
                </a:lnTo>
                <a:close/>
              </a:path>
              <a:path w="292100" h="901064">
                <a:moveTo>
                  <a:pt x="37325" y="137515"/>
                </a:moveTo>
                <a:lnTo>
                  <a:pt x="36283" y="136766"/>
                </a:lnTo>
                <a:lnTo>
                  <a:pt x="35433" y="135966"/>
                </a:lnTo>
                <a:lnTo>
                  <a:pt x="35242" y="136055"/>
                </a:lnTo>
                <a:lnTo>
                  <a:pt x="34175" y="136499"/>
                </a:lnTo>
                <a:lnTo>
                  <a:pt x="33261" y="137172"/>
                </a:lnTo>
                <a:lnTo>
                  <a:pt x="32308" y="137756"/>
                </a:lnTo>
                <a:lnTo>
                  <a:pt x="32804" y="138176"/>
                </a:lnTo>
                <a:lnTo>
                  <a:pt x="33464" y="139001"/>
                </a:lnTo>
                <a:lnTo>
                  <a:pt x="33756" y="138938"/>
                </a:lnTo>
                <a:lnTo>
                  <a:pt x="34874" y="138684"/>
                </a:lnTo>
                <a:lnTo>
                  <a:pt x="35877" y="138125"/>
                </a:lnTo>
                <a:lnTo>
                  <a:pt x="37325" y="137515"/>
                </a:lnTo>
                <a:close/>
              </a:path>
              <a:path w="292100" h="901064">
                <a:moveTo>
                  <a:pt x="37566" y="2514"/>
                </a:moveTo>
                <a:lnTo>
                  <a:pt x="37503" y="1905"/>
                </a:lnTo>
                <a:lnTo>
                  <a:pt x="37452" y="1244"/>
                </a:lnTo>
                <a:lnTo>
                  <a:pt x="36487" y="635"/>
                </a:lnTo>
                <a:lnTo>
                  <a:pt x="35928" y="0"/>
                </a:lnTo>
                <a:lnTo>
                  <a:pt x="35242" y="571"/>
                </a:lnTo>
                <a:lnTo>
                  <a:pt x="34175" y="1079"/>
                </a:lnTo>
                <a:lnTo>
                  <a:pt x="34010" y="1714"/>
                </a:lnTo>
                <a:lnTo>
                  <a:pt x="33858" y="2311"/>
                </a:lnTo>
                <a:lnTo>
                  <a:pt x="34658" y="3060"/>
                </a:lnTo>
                <a:lnTo>
                  <a:pt x="35509" y="4610"/>
                </a:lnTo>
                <a:lnTo>
                  <a:pt x="36639" y="3162"/>
                </a:lnTo>
                <a:lnTo>
                  <a:pt x="37566" y="2514"/>
                </a:lnTo>
                <a:close/>
              </a:path>
              <a:path w="292100" h="901064">
                <a:moveTo>
                  <a:pt x="39979" y="307352"/>
                </a:moveTo>
                <a:lnTo>
                  <a:pt x="35039" y="303276"/>
                </a:lnTo>
                <a:lnTo>
                  <a:pt x="29565" y="304749"/>
                </a:lnTo>
                <a:lnTo>
                  <a:pt x="26733" y="311670"/>
                </a:lnTo>
                <a:lnTo>
                  <a:pt x="17526" y="308292"/>
                </a:lnTo>
                <a:lnTo>
                  <a:pt x="22352" y="305536"/>
                </a:lnTo>
                <a:lnTo>
                  <a:pt x="25082" y="302336"/>
                </a:lnTo>
                <a:lnTo>
                  <a:pt x="25793" y="297611"/>
                </a:lnTo>
                <a:lnTo>
                  <a:pt x="20993" y="299758"/>
                </a:lnTo>
                <a:lnTo>
                  <a:pt x="21132" y="299643"/>
                </a:lnTo>
                <a:lnTo>
                  <a:pt x="21005" y="299656"/>
                </a:lnTo>
                <a:lnTo>
                  <a:pt x="10629" y="308317"/>
                </a:lnTo>
                <a:lnTo>
                  <a:pt x="13081" y="311581"/>
                </a:lnTo>
                <a:lnTo>
                  <a:pt x="12319" y="311721"/>
                </a:lnTo>
                <a:lnTo>
                  <a:pt x="11976" y="312191"/>
                </a:lnTo>
                <a:lnTo>
                  <a:pt x="12014" y="312813"/>
                </a:lnTo>
                <a:lnTo>
                  <a:pt x="12217" y="313016"/>
                </a:lnTo>
                <a:lnTo>
                  <a:pt x="12433" y="313372"/>
                </a:lnTo>
                <a:lnTo>
                  <a:pt x="13296" y="313359"/>
                </a:lnTo>
                <a:lnTo>
                  <a:pt x="13677" y="313055"/>
                </a:lnTo>
                <a:lnTo>
                  <a:pt x="13906" y="312661"/>
                </a:lnTo>
                <a:lnTo>
                  <a:pt x="18122" y="318262"/>
                </a:lnTo>
                <a:lnTo>
                  <a:pt x="19062" y="328422"/>
                </a:lnTo>
                <a:lnTo>
                  <a:pt x="29159" y="325259"/>
                </a:lnTo>
                <a:lnTo>
                  <a:pt x="24511" y="321945"/>
                </a:lnTo>
                <a:lnTo>
                  <a:pt x="27863" y="318871"/>
                </a:lnTo>
                <a:lnTo>
                  <a:pt x="21729" y="313690"/>
                </a:lnTo>
                <a:lnTo>
                  <a:pt x="28435" y="311061"/>
                </a:lnTo>
                <a:lnTo>
                  <a:pt x="36931" y="312381"/>
                </a:lnTo>
                <a:lnTo>
                  <a:pt x="39979" y="307352"/>
                </a:lnTo>
                <a:close/>
              </a:path>
              <a:path w="292100" h="901064">
                <a:moveTo>
                  <a:pt x="41922" y="291884"/>
                </a:moveTo>
                <a:lnTo>
                  <a:pt x="41910" y="287959"/>
                </a:lnTo>
                <a:lnTo>
                  <a:pt x="40767" y="285343"/>
                </a:lnTo>
                <a:lnTo>
                  <a:pt x="35991" y="284530"/>
                </a:lnTo>
                <a:lnTo>
                  <a:pt x="36601" y="282575"/>
                </a:lnTo>
                <a:lnTo>
                  <a:pt x="41871" y="281978"/>
                </a:lnTo>
                <a:lnTo>
                  <a:pt x="38849" y="279666"/>
                </a:lnTo>
                <a:lnTo>
                  <a:pt x="35407" y="279806"/>
                </a:lnTo>
                <a:lnTo>
                  <a:pt x="32512" y="280047"/>
                </a:lnTo>
                <a:lnTo>
                  <a:pt x="25298" y="279933"/>
                </a:lnTo>
                <a:lnTo>
                  <a:pt x="24091" y="280936"/>
                </a:lnTo>
                <a:lnTo>
                  <a:pt x="23812" y="285750"/>
                </a:lnTo>
                <a:lnTo>
                  <a:pt x="31267" y="284899"/>
                </a:lnTo>
                <a:lnTo>
                  <a:pt x="36957" y="289458"/>
                </a:lnTo>
                <a:lnTo>
                  <a:pt x="33451" y="293662"/>
                </a:lnTo>
                <a:lnTo>
                  <a:pt x="41922" y="291884"/>
                </a:lnTo>
                <a:close/>
              </a:path>
              <a:path w="292100" h="901064">
                <a:moveTo>
                  <a:pt x="47752" y="224231"/>
                </a:moveTo>
                <a:lnTo>
                  <a:pt x="40322" y="222008"/>
                </a:lnTo>
                <a:lnTo>
                  <a:pt x="40005" y="222186"/>
                </a:lnTo>
                <a:lnTo>
                  <a:pt x="37198" y="230543"/>
                </a:lnTo>
                <a:lnTo>
                  <a:pt x="28460" y="231432"/>
                </a:lnTo>
                <a:lnTo>
                  <a:pt x="28981" y="232791"/>
                </a:lnTo>
                <a:lnTo>
                  <a:pt x="29451" y="233553"/>
                </a:lnTo>
                <a:lnTo>
                  <a:pt x="29616" y="235140"/>
                </a:lnTo>
                <a:lnTo>
                  <a:pt x="29298" y="235940"/>
                </a:lnTo>
                <a:lnTo>
                  <a:pt x="29095" y="237109"/>
                </a:lnTo>
                <a:lnTo>
                  <a:pt x="30899" y="236918"/>
                </a:lnTo>
                <a:lnTo>
                  <a:pt x="30619" y="238391"/>
                </a:lnTo>
                <a:lnTo>
                  <a:pt x="31775" y="239636"/>
                </a:lnTo>
                <a:lnTo>
                  <a:pt x="33401" y="240258"/>
                </a:lnTo>
                <a:lnTo>
                  <a:pt x="33070" y="240626"/>
                </a:lnTo>
                <a:lnTo>
                  <a:pt x="32854" y="241033"/>
                </a:lnTo>
                <a:lnTo>
                  <a:pt x="32880" y="241947"/>
                </a:lnTo>
                <a:lnTo>
                  <a:pt x="34582" y="243027"/>
                </a:lnTo>
                <a:lnTo>
                  <a:pt x="36372" y="242836"/>
                </a:lnTo>
                <a:lnTo>
                  <a:pt x="37236" y="241795"/>
                </a:lnTo>
                <a:lnTo>
                  <a:pt x="38773" y="240741"/>
                </a:lnTo>
                <a:lnTo>
                  <a:pt x="37757" y="240284"/>
                </a:lnTo>
                <a:lnTo>
                  <a:pt x="39065" y="239814"/>
                </a:lnTo>
                <a:lnTo>
                  <a:pt x="40017" y="238975"/>
                </a:lnTo>
                <a:lnTo>
                  <a:pt x="40093" y="236664"/>
                </a:lnTo>
                <a:lnTo>
                  <a:pt x="38874" y="235724"/>
                </a:lnTo>
                <a:lnTo>
                  <a:pt x="36677" y="235381"/>
                </a:lnTo>
                <a:lnTo>
                  <a:pt x="42214" y="232981"/>
                </a:lnTo>
                <a:lnTo>
                  <a:pt x="44945" y="228549"/>
                </a:lnTo>
                <a:lnTo>
                  <a:pt x="47752" y="224231"/>
                </a:lnTo>
                <a:close/>
              </a:path>
              <a:path w="292100" h="901064">
                <a:moveTo>
                  <a:pt x="51168" y="282282"/>
                </a:moveTo>
                <a:lnTo>
                  <a:pt x="48272" y="274675"/>
                </a:lnTo>
                <a:lnTo>
                  <a:pt x="44043" y="275742"/>
                </a:lnTo>
                <a:lnTo>
                  <a:pt x="42646" y="277355"/>
                </a:lnTo>
                <a:lnTo>
                  <a:pt x="44843" y="282194"/>
                </a:lnTo>
                <a:lnTo>
                  <a:pt x="46647" y="283743"/>
                </a:lnTo>
                <a:lnTo>
                  <a:pt x="51168" y="282282"/>
                </a:lnTo>
                <a:close/>
              </a:path>
              <a:path w="292100" h="901064">
                <a:moveTo>
                  <a:pt x="52070" y="324497"/>
                </a:moveTo>
                <a:lnTo>
                  <a:pt x="51828" y="321945"/>
                </a:lnTo>
                <a:lnTo>
                  <a:pt x="50876" y="321322"/>
                </a:lnTo>
                <a:lnTo>
                  <a:pt x="49390" y="321398"/>
                </a:lnTo>
                <a:lnTo>
                  <a:pt x="50444" y="319024"/>
                </a:lnTo>
                <a:lnTo>
                  <a:pt x="48031" y="317830"/>
                </a:lnTo>
                <a:lnTo>
                  <a:pt x="42938" y="317690"/>
                </a:lnTo>
                <a:lnTo>
                  <a:pt x="42938" y="321043"/>
                </a:lnTo>
                <a:lnTo>
                  <a:pt x="48539" y="321538"/>
                </a:lnTo>
                <a:lnTo>
                  <a:pt x="47472" y="321932"/>
                </a:lnTo>
                <a:lnTo>
                  <a:pt x="48018" y="322973"/>
                </a:lnTo>
                <a:lnTo>
                  <a:pt x="47802" y="323710"/>
                </a:lnTo>
                <a:lnTo>
                  <a:pt x="47688" y="324612"/>
                </a:lnTo>
                <a:lnTo>
                  <a:pt x="47752" y="325640"/>
                </a:lnTo>
                <a:lnTo>
                  <a:pt x="49326" y="325462"/>
                </a:lnTo>
                <a:lnTo>
                  <a:pt x="50901" y="325310"/>
                </a:lnTo>
                <a:lnTo>
                  <a:pt x="52070" y="324497"/>
                </a:lnTo>
                <a:close/>
              </a:path>
              <a:path w="292100" h="901064">
                <a:moveTo>
                  <a:pt x="52222" y="266611"/>
                </a:moveTo>
                <a:lnTo>
                  <a:pt x="39497" y="266611"/>
                </a:lnTo>
                <a:lnTo>
                  <a:pt x="39281" y="266509"/>
                </a:lnTo>
                <a:lnTo>
                  <a:pt x="32740" y="266611"/>
                </a:lnTo>
                <a:lnTo>
                  <a:pt x="30187" y="268478"/>
                </a:lnTo>
                <a:lnTo>
                  <a:pt x="27660" y="271970"/>
                </a:lnTo>
                <a:lnTo>
                  <a:pt x="28308" y="273862"/>
                </a:lnTo>
                <a:lnTo>
                  <a:pt x="28244" y="275450"/>
                </a:lnTo>
                <a:lnTo>
                  <a:pt x="30480" y="275450"/>
                </a:lnTo>
                <a:lnTo>
                  <a:pt x="33528" y="276047"/>
                </a:lnTo>
                <a:lnTo>
                  <a:pt x="36525" y="273177"/>
                </a:lnTo>
                <a:lnTo>
                  <a:pt x="42443" y="274053"/>
                </a:lnTo>
                <a:lnTo>
                  <a:pt x="42418" y="273862"/>
                </a:lnTo>
                <a:lnTo>
                  <a:pt x="42316" y="273177"/>
                </a:lnTo>
                <a:lnTo>
                  <a:pt x="41821" y="269862"/>
                </a:lnTo>
                <a:lnTo>
                  <a:pt x="43815" y="269582"/>
                </a:lnTo>
                <a:lnTo>
                  <a:pt x="47421" y="268605"/>
                </a:lnTo>
                <a:lnTo>
                  <a:pt x="49987" y="267830"/>
                </a:lnTo>
                <a:lnTo>
                  <a:pt x="52057" y="267233"/>
                </a:lnTo>
                <a:lnTo>
                  <a:pt x="52222" y="266611"/>
                </a:lnTo>
                <a:close/>
              </a:path>
              <a:path w="292100" h="901064">
                <a:moveTo>
                  <a:pt x="52946" y="169214"/>
                </a:moveTo>
                <a:lnTo>
                  <a:pt x="48056" y="167474"/>
                </a:lnTo>
                <a:lnTo>
                  <a:pt x="48348" y="167271"/>
                </a:lnTo>
                <a:lnTo>
                  <a:pt x="48082" y="167195"/>
                </a:lnTo>
                <a:lnTo>
                  <a:pt x="48056" y="167449"/>
                </a:lnTo>
                <a:lnTo>
                  <a:pt x="46939" y="168097"/>
                </a:lnTo>
                <a:lnTo>
                  <a:pt x="45847" y="168783"/>
                </a:lnTo>
                <a:lnTo>
                  <a:pt x="44691" y="169405"/>
                </a:lnTo>
                <a:lnTo>
                  <a:pt x="42862" y="170383"/>
                </a:lnTo>
                <a:lnTo>
                  <a:pt x="40982" y="171310"/>
                </a:lnTo>
                <a:lnTo>
                  <a:pt x="39839" y="173278"/>
                </a:lnTo>
                <a:lnTo>
                  <a:pt x="43154" y="173151"/>
                </a:lnTo>
                <a:lnTo>
                  <a:pt x="46596" y="173355"/>
                </a:lnTo>
                <a:lnTo>
                  <a:pt x="51117" y="172440"/>
                </a:lnTo>
                <a:lnTo>
                  <a:pt x="51892" y="170434"/>
                </a:lnTo>
                <a:lnTo>
                  <a:pt x="52946" y="169214"/>
                </a:lnTo>
                <a:close/>
              </a:path>
              <a:path w="292100" h="901064">
                <a:moveTo>
                  <a:pt x="53492" y="147485"/>
                </a:moveTo>
                <a:lnTo>
                  <a:pt x="53314" y="147421"/>
                </a:lnTo>
                <a:lnTo>
                  <a:pt x="53314" y="147548"/>
                </a:lnTo>
                <a:lnTo>
                  <a:pt x="53441" y="147624"/>
                </a:lnTo>
                <a:lnTo>
                  <a:pt x="53492" y="147485"/>
                </a:lnTo>
                <a:close/>
              </a:path>
              <a:path w="292100" h="901064">
                <a:moveTo>
                  <a:pt x="54279" y="142405"/>
                </a:moveTo>
                <a:lnTo>
                  <a:pt x="48260" y="141757"/>
                </a:lnTo>
                <a:lnTo>
                  <a:pt x="44196" y="138785"/>
                </a:lnTo>
                <a:lnTo>
                  <a:pt x="35890" y="148158"/>
                </a:lnTo>
                <a:lnTo>
                  <a:pt x="45212" y="150406"/>
                </a:lnTo>
                <a:lnTo>
                  <a:pt x="48133" y="145859"/>
                </a:lnTo>
                <a:lnTo>
                  <a:pt x="53301" y="147421"/>
                </a:lnTo>
                <a:lnTo>
                  <a:pt x="54279" y="142405"/>
                </a:lnTo>
                <a:close/>
              </a:path>
              <a:path w="292100" h="901064">
                <a:moveTo>
                  <a:pt x="66598" y="308140"/>
                </a:moveTo>
                <a:lnTo>
                  <a:pt x="65366" y="304800"/>
                </a:lnTo>
                <a:lnTo>
                  <a:pt x="64516" y="304495"/>
                </a:lnTo>
                <a:lnTo>
                  <a:pt x="62674" y="303834"/>
                </a:lnTo>
                <a:lnTo>
                  <a:pt x="59931" y="302501"/>
                </a:lnTo>
                <a:lnTo>
                  <a:pt x="56984" y="304495"/>
                </a:lnTo>
                <a:lnTo>
                  <a:pt x="56502" y="304495"/>
                </a:lnTo>
                <a:lnTo>
                  <a:pt x="58331" y="297853"/>
                </a:lnTo>
                <a:lnTo>
                  <a:pt x="57632" y="297370"/>
                </a:lnTo>
                <a:lnTo>
                  <a:pt x="55079" y="295579"/>
                </a:lnTo>
                <a:lnTo>
                  <a:pt x="46456" y="297370"/>
                </a:lnTo>
                <a:lnTo>
                  <a:pt x="43599" y="292785"/>
                </a:lnTo>
                <a:lnTo>
                  <a:pt x="37084" y="296938"/>
                </a:lnTo>
                <a:lnTo>
                  <a:pt x="39458" y="299351"/>
                </a:lnTo>
                <a:lnTo>
                  <a:pt x="43853" y="301205"/>
                </a:lnTo>
                <a:lnTo>
                  <a:pt x="41363" y="305384"/>
                </a:lnTo>
                <a:lnTo>
                  <a:pt x="41884" y="305904"/>
                </a:lnTo>
                <a:lnTo>
                  <a:pt x="44907" y="311277"/>
                </a:lnTo>
                <a:lnTo>
                  <a:pt x="44996" y="311442"/>
                </a:lnTo>
                <a:lnTo>
                  <a:pt x="45123" y="311658"/>
                </a:lnTo>
                <a:lnTo>
                  <a:pt x="37147" y="312458"/>
                </a:lnTo>
                <a:lnTo>
                  <a:pt x="37960" y="313283"/>
                </a:lnTo>
                <a:lnTo>
                  <a:pt x="38696" y="314159"/>
                </a:lnTo>
                <a:lnTo>
                  <a:pt x="40640" y="315836"/>
                </a:lnTo>
                <a:lnTo>
                  <a:pt x="41821" y="316649"/>
                </a:lnTo>
                <a:lnTo>
                  <a:pt x="43027" y="317576"/>
                </a:lnTo>
                <a:lnTo>
                  <a:pt x="44323" y="317055"/>
                </a:lnTo>
                <a:lnTo>
                  <a:pt x="45872" y="316649"/>
                </a:lnTo>
                <a:lnTo>
                  <a:pt x="48183" y="314972"/>
                </a:lnTo>
                <a:lnTo>
                  <a:pt x="48958" y="313690"/>
                </a:lnTo>
                <a:lnTo>
                  <a:pt x="53060" y="308864"/>
                </a:lnTo>
                <a:lnTo>
                  <a:pt x="53479" y="309295"/>
                </a:lnTo>
                <a:lnTo>
                  <a:pt x="54013" y="309613"/>
                </a:lnTo>
                <a:lnTo>
                  <a:pt x="54635" y="309816"/>
                </a:lnTo>
                <a:lnTo>
                  <a:pt x="53263" y="311442"/>
                </a:lnTo>
                <a:lnTo>
                  <a:pt x="53263" y="313690"/>
                </a:lnTo>
                <a:lnTo>
                  <a:pt x="55118" y="316293"/>
                </a:lnTo>
                <a:lnTo>
                  <a:pt x="57353" y="313969"/>
                </a:lnTo>
                <a:lnTo>
                  <a:pt x="58496" y="311658"/>
                </a:lnTo>
                <a:lnTo>
                  <a:pt x="58597" y="311442"/>
                </a:lnTo>
                <a:lnTo>
                  <a:pt x="58686" y="311277"/>
                </a:lnTo>
                <a:lnTo>
                  <a:pt x="64503" y="309105"/>
                </a:lnTo>
                <a:lnTo>
                  <a:pt x="65024" y="308864"/>
                </a:lnTo>
                <a:lnTo>
                  <a:pt x="66598" y="308140"/>
                </a:lnTo>
                <a:close/>
              </a:path>
              <a:path w="292100" h="901064">
                <a:moveTo>
                  <a:pt x="71234" y="156654"/>
                </a:moveTo>
                <a:lnTo>
                  <a:pt x="59042" y="151892"/>
                </a:lnTo>
                <a:lnTo>
                  <a:pt x="61874" y="147942"/>
                </a:lnTo>
                <a:lnTo>
                  <a:pt x="53441" y="147624"/>
                </a:lnTo>
                <a:lnTo>
                  <a:pt x="53238" y="148805"/>
                </a:lnTo>
                <a:lnTo>
                  <a:pt x="52463" y="150228"/>
                </a:lnTo>
                <a:lnTo>
                  <a:pt x="53086" y="151053"/>
                </a:lnTo>
                <a:lnTo>
                  <a:pt x="55867" y="154787"/>
                </a:lnTo>
                <a:lnTo>
                  <a:pt x="56222" y="155194"/>
                </a:lnTo>
                <a:lnTo>
                  <a:pt x="56134" y="158597"/>
                </a:lnTo>
                <a:lnTo>
                  <a:pt x="62064" y="160134"/>
                </a:lnTo>
                <a:lnTo>
                  <a:pt x="61633" y="161315"/>
                </a:lnTo>
                <a:lnTo>
                  <a:pt x="61633" y="162585"/>
                </a:lnTo>
                <a:lnTo>
                  <a:pt x="59486" y="164287"/>
                </a:lnTo>
                <a:lnTo>
                  <a:pt x="57111" y="164680"/>
                </a:lnTo>
                <a:lnTo>
                  <a:pt x="55511" y="166509"/>
                </a:lnTo>
                <a:lnTo>
                  <a:pt x="56616" y="168071"/>
                </a:lnTo>
                <a:lnTo>
                  <a:pt x="56946" y="169252"/>
                </a:lnTo>
                <a:lnTo>
                  <a:pt x="58216" y="169024"/>
                </a:lnTo>
                <a:lnTo>
                  <a:pt x="60083" y="169138"/>
                </a:lnTo>
                <a:lnTo>
                  <a:pt x="64376" y="164617"/>
                </a:lnTo>
                <a:lnTo>
                  <a:pt x="67830" y="160528"/>
                </a:lnTo>
                <a:lnTo>
                  <a:pt x="71234" y="156654"/>
                </a:lnTo>
                <a:close/>
              </a:path>
              <a:path w="292100" h="901064">
                <a:moveTo>
                  <a:pt x="73990" y="193789"/>
                </a:moveTo>
                <a:lnTo>
                  <a:pt x="73215" y="193865"/>
                </a:lnTo>
                <a:lnTo>
                  <a:pt x="71691" y="193992"/>
                </a:lnTo>
                <a:lnTo>
                  <a:pt x="72021" y="195046"/>
                </a:lnTo>
                <a:lnTo>
                  <a:pt x="72364" y="196100"/>
                </a:lnTo>
                <a:lnTo>
                  <a:pt x="72694" y="197154"/>
                </a:lnTo>
                <a:lnTo>
                  <a:pt x="73990" y="196964"/>
                </a:lnTo>
                <a:lnTo>
                  <a:pt x="73990" y="193789"/>
                </a:lnTo>
                <a:close/>
              </a:path>
              <a:path w="292100" h="901064">
                <a:moveTo>
                  <a:pt x="76606" y="254635"/>
                </a:moveTo>
                <a:lnTo>
                  <a:pt x="76479" y="254635"/>
                </a:lnTo>
                <a:lnTo>
                  <a:pt x="76365" y="254787"/>
                </a:lnTo>
                <a:lnTo>
                  <a:pt x="76606" y="254635"/>
                </a:lnTo>
                <a:close/>
              </a:path>
              <a:path w="292100" h="901064">
                <a:moveTo>
                  <a:pt x="82778" y="263969"/>
                </a:moveTo>
                <a:lnTo>
                  <a:pt x="81546" y="255562"/>
                </a:lnTo>
                <a:lnTo>
                  <a:pt x="76568" y="254889"/>
                </a:lnTo>
                <a:lnTo>
                  <a:pt x="76111" y="258152"/>
                </a:lnTo>
                <a:lnTo>
                  <a:pt x="70091" y="260908"/>
                </a:lnTo>
                <a:lnTo>
                  <a:pt x="75552" y="264845"/>
                </a:lnTo>
                <a:lnTo>
                  <a:pt x="82778" y="263969"/>
                </a:lnTo>
                <a:close/>
              </a:path>
              <a:path w="292100" h="901064">
                <a:moveTo>
                  <a:pt x="83820" y="240576"/>
                </a:moveTo>
                <a:lnTo>
                  <a:pt x="79006" y="237858"/>
                </a:lnTo>
                <a:lnTo>
                  <a:pt x="79070" y="237515"/>
                </a:lnTo>
                <a:lnTo>
                  <a:pt x="79819" y="233184"/>
                </a:lnTo>
                <a:lnTo>
                  <a:pt x="79908" y="232664"/>
                </a:lnTo>
                <a:lnTo>
                  <a:pt x="75869" y="233184"/>
                </a:lnTo>
                <a:lnTo>
                  <a:pt x="73494" y="237515"/>
                </a:lnTo>
                <a:lnTo>
                  <a:pt x="69342" y="234124"/>
                </a:lnTo>
                <a:lnTo>
                  <a:pt x="69342" y="232664"/>
                </a:lnTo>
                <a:lnTo>
                  <a:pt x="69342" y="228447"/>
                </a:lnTo>
                <a:lnTo>
                  <a:pt x="63411" y="226860"/>
                </a:lnTo>
                <a:lnTo>
                  <a:pt x="62687" y="231292"/>
                </a:lnTo>
                <a:lnTo>
                  <a:pt x="57861" y="232613"/>
                </a:lnTo>
                <a:lnTo>
                  <a:pt x="52603" y="230733"/>
                </a:lnTo>
                <a:lnTo>
                  <a:pt x="52603" y="250113"/>
                </a:lnTo>
                <a:lnTo>
                  <a:pt x="52578" y="250939"/>
                </a:lnTo>
                <a:lnTo>
                  <a:pt x="47866" y="250939"/>
                </a:lnTo>
                <a:lnTo>
                  <a:pt x="47917" y="250113"/>
                </a:lnTo>
                <a:lnTo>
                  <a:pt x="52603" y="250113"/>
                </a:lnTo>
                <a:lnTo>
                  <a:pt x="52603" y="230733"/>
                </a:lnTo>
                <a:lnTo>
                  <a:pt x="51473" y="230314"/>
                </a:lnTo>
                <a:lnTo>
                  <a:pt x="50342" y="243078"/>
                </a:lnTo>
                <a:lnTo>
                  <a:pt x="50228" y="244348"/>
                </a:lnTo>
                <a:lnTo>
                  <a:pt x="50126" y="245503"/>
                </a:lnTo>
                <a:lnTo>
                  <a:pt x="47358" y="244805"/>
                </a:lnTo>
                <a:lnTo>
                  <a:pt x="47294" y="241058"/>
                </a:lnTo>
                <a:lnTo>
                  <a:pt x="44157" y="239687"/>
                </a:lnTo>
                <a:lnTo>
                  <a:pt x="44043" y="239014"/>
                </a:lnTo>
                <a:lnTo>
                  <a:pt x="43561" y="238798"/>
                </a:lnTo>
                <a:lnTo>
                  <a:pt x="42113" y="238798"/>
                </a:lnTo>
                <a:lnTo>
                  <a:pt x="42049" y="239014"/>
                </a:lnTo>
                <a:lnTo>
                  <a:pt x="41986" y="239204"/>
                </a:lnTo>
                <a:lnTo>
                  <a:pt x="40449" y="239204"/>
                </a:lnTo>
                <a:lnTo>
                  <a:pt x="40436" y="239687"/>
                </a:lnTo>
                <a:lnTo>
                  <a:pt x="40322" y="243078"/>
                </a:lnTo>
                <a:lnTo>
                  <a:pt x="37757" y="246367"/>
                </a:lnTo>
                <a:lnTo>
                  <a:pt x="39585" y="253644"/>
                </a:lnTo>
                <a:lnTo>
                  <a:pt x="36893" y="257187"/>
                </a:lnTo>
                <a:lnTo>
                  <a:pt x="35623" y="260845"/>
                </a:lnTo>
                <a:lnTo>
                  <a:pt x="36322" y="260845"/>
                </a:lnTo>
                <a:lnTo>
                  <a:pt x="38252" y="260248"/>
                </a:lnTo>
                <a:lnTo>
                  <a:pt x="40741" y="260845"/>
                </a:lnTo>
                <a:lnTo>
                  <a:pt x="41643" y="261912"/>
                </a:lnTo>
                <a:lnTo>
                  <a:pt x="43167" y="262978"/>
                </a:lnTo>
                <a:lnTo>
                  <a:pt x="41617" y="264388"/>
                </a:lnTo>
                <a:lnTo>
                  <a:pt x="52806" y="264388"/>
                </a:lnTo>
                <a:lnTo>
                  <a:pt x="52920" y="263944"/>
                </a:lnTo>
                <a:lnTo>
                  <a:pt x="43091" y="263652"/>
                </a:lnTo>
                <a:lnTo>
                  <a:pt x="49911" y="260248"/>
                </a:lnTo>
                <a:lnTo>
                  <a:pt x="50723" y="259842"/>
                </a:lnTo>
                <a:lnTo>
                  <a:pt x="57391" y="260451"/>
                </a:lnTo>
                <a:lnTo>
                  <a:pt x="57315" y="259842"/>
                </a:lnTo>
                <a:lnTo>
                  <a:pt x="56680" y="255092"/>
                </a:lnTo>
                <a:lnTo>
                  <a:pt x="60490" y="253898"/>
                </a:lnTo>
                <a:lnTo>
                  <a:pt x="61645" y="250939"/>
                </a:lnTo>
                <a:lnTo>
                  <a:pt x="61963" y="250113"/>
                </a:lnTo>
                <a:lnTo>
                  <a:pt x="62471" y="248818"/>
                </a:lnTo>
                <a:lnTo>
                  <a:pt x="68935" y="250685"/>
                </a:lnTo>
                <a:lnTo>
                  <a:pt x="70916" y="254342"/>
                </a:lnTo>
                <a:lnTo>
                  <a:pt x="76492" y="254622"/>
                </a:lnTo>
                <a:lnTo>
                  <a:pt x="80251" y="249453"/>
                </a:lnTo>
                <a:lnTo>
                  <a:pt x="78422" y="248818"/>
                </a:lnTo>
                <a:lnTo>
                  <a:pt x="75717" y="247878"/>
                </a:lnTo>
                <a:lnTo>
                  <a:pt x="76225" y="247434"/>
                </a:lnTo>
                <a:lnTo>
                  <a:pt x="76504" y="246849"/>
                </a:lnTo>
                <a:lnTo>
                  <a:pt x="76428" y="245960"/>
                </a:lnTo>
                <a:lnTo>
                  <a:pt x="76314" y="244805"/>
                </a:lnTo>
                <a:lnTo>
                  <a:pt x="76276" y="244348"/>
                </a:lnTo>
                <a:lnTo>
                  <a:pt x="75031" y="243319"/>
                </a:lnTo>
                <a:lnTo>
                  <a:pt x="72986" y="243319"/>
                </a:lnTo>
                <a:lnTo>
                  <a:pt x="71437" y="243535"/>
                </a:lnTo>
                <a:lnTo>
                  <a:pt x="70116" y="243827"/>
                </a:lnTo>
                <a:lnTo>
                  <a:pt x="70142" y="244348"/>
                </a:lnTo>
                <a:lnTo>
                  <a:pt x="70243" y="245960"/>
                </a:lnTo>
                <a:lnTo>
                  <a:pt x="68935" y="245503"/>
                </a:lnTo>
                <a:lnTo>
                  <a:pt x="66916" y="244805"/>
                </a:lnTo>
                <a:lnTo>
                  <a:pt x="67284" y="244348"/>
                </a:lnTo>
                <a:lnTo>
                  <a:pt x="69824" y="241503"/>
                </a:lnTo>
                <a:lnTo>
                  <a:pt x="74117" y="240576"/>
                </a:lnTo>
                <a:lnTo>
                  <a:pt x="74472" y="240576"/>
                </a:lnTo>
                <a:lnTo>
                  <a:pt x="79146" y="245071"/>
                </a:lnTo>
                <a:lnTo>
                  <a:pt x="83820" y="240576"/>
                </a:lnTo>
                <a:close/>
              </a:path>
              <a:path w="292100" h="901064">
                <a:moveTo>
                  <a:pt x="87210" y="136639"/>
                </a:moveTo>
                <a:lnTo>
                  <a:pt x="86004" y="134708"/>
                </a:lnTo>
                <a:lnTo>
                  <a:pt x="84785" y="133032"/>
                </a:lnTo>
                <a:lnTo>
                  <a:pt x="83870" y="131254"/>
                </a:lnTo>
                <a:lnTo>
                  <a:pt x="82702" y="128968"/>
                </a:lnTo>
                <a:lnTo>
                  <a:pt x="82130" y="127952"/>
                </a:lnTo>
                <a:lnTo>
                  <a:pt x="80810" y="127787"/>
                </a:lnTo>
                <a:lnTo>
                  <a:pt x="81013" y="127571"/>
                </a:lnTo>
                <a:lnTo>
                  <a:pt x="81178" y="127342"/>
                </a:lnTo>
                <a:lnTo>
                  <a:pt x="81953" y="125476"/>
                </a:lnTo>
                <a:lnTo>
                  <a:pt x="80759" y="124142"/>
                </a:lnTo>
                <a:lnTo>
                  <a:pt x="75438" y="123317"/>
                </a:lnTo>
                <a:lnTo>
                  <a:pt x="72644" y="123786"/>
                </a:lnTo>
                <a:lnTo>
                  <a:pt x="69621" y="123545"/>
                </a:lnTo>
                <a:lnTo>
                  <a:pt x="71272" y="124650"/>
                </a:lnTo>
                <a:lnTo>
                  <a:pt x="73025" y="125349"/>
                </a:lnTo>
                <a:lnTo>
                  <a:pt x="73990" y="127825"/>
                </a:lnTo>
                <a:lnTo>
                  <a:pt x="75120" y="128244"/>
                </a:lnTo>
                <a:lnTo>
                  <a:pt x="76365" y="128587"/>
                </a:lnTo>
                <a:lnTo>
                  <a:pt x="71208" y="130009"/>
                </a:lnTo>
                <a:lnTo>
                  <a:pt x="80467" y="135356"/>
                </a:lnTo>
                <a:lnTo>
                  <a:pt x="75882" y="139801"/>
                </a:lnTo>
                <a:lnTo>
                  <a:pt x="83032" y="140944"/>
                </a:lnTo>
                <a:lnTo>
                  <a:pt x="87210" y="136639"/>
                </a:lnTo>
                <a:close/>
              </a:path>
              <a:path w="292100" h="901064">
                <a:moveTo>
                  <a:pt x="89179" y="220510"/>
                </a:moveTo>
                <a:lnTo>
                  <a:pt x="78232" y="221234"/>
                </a:lnTo>
                <a:lnTo>
                  <a:pt x="78066" y="221335"/>
                </a:lnTo>
                <a:lnTo>
                  <a:pt x="80403" y="225691"/>
                </a:lnTo>
                <a:lnTo>
                  <a:pt x="75184" y="227901"/>
                </a:lnTo>
                <a:lnTo>
                  <a:pt x="81216" y="229616"/>
                </a:lnTo>
                <a:lnTo>
                  <a:pt x="89179" y="220510"/>
                </a:lnTo>
                <a:close/>
              </a:path>
              <a:path w="292100" h="901064">
                <a:moveTo>
                  <a:pt x="91338" y="179349"/>
                </a:moveTo>
                <a:lnTo>
                  <a:pt x="90360" y="179349"/>
                </a:lnTo>
                <a:lnTo>
                  <a:pt x="90360" y="182321"/>
                </a:lnTo>
                <a:lnTo>
                  <a:pt x="91338" y="182321"/>
                </a:lnTo>
                <a:lnTo>
                  <a:pt x="91338" y="179349"/>
                </a:lnTo>
                <a:close/>
              </a:path>
              <a:path w="292100" h="901064">
                <a:moveTo>
                  <a:pt x="91973" y="187134"/>
                </a:moveTo>
                <a:lnTo>
                  <a:pt x="88900" y="186715"/>
                </a:lnTo>
                <a:lnTo>
                  <a:pt x="86410" y="186778"/>
                </a:lnTo>
                <a:lnTo>
                  <a:pt x="87236" y="190398"/>
                </a:lnTo>
                <a:lnTo>
                  <a:pt x="91973" y="187134"/>
                </a:lnTo>
                <a:close/>
              </a:path>
              <a:path w="292100" h="901064">
                <a:moveTo>
                  <a:pt x="91986" y="211188"/>
                </a:moveTo>
                <a:lnTo>
                  <a:pt x="86309" y="211023"/>
                </a:lnTo>
                <a:lnTo>
                  <a:pt x="86525" y="213766"/>
                </a:lnTo>
                <a:lnTo>
                  <a:pt x="86918" y="217436"/>
                </a:lnTo>
                <a:lnTo>
                  <a:pt x="90322" y="215049"/>
                </a:lnTo>
                <a:lnTo>
                  <a:pt x="90258" y="215188"/>
                </a:lnTo>
                <a:lnTo>
                  <a:pt x="90385" y="215150"/>
                </a:lnTo>
                <a:lnTo>
                  <a:pt x="90449" y="214934"/>
                </a:lnTo>
                <a:lnTo>
                  <a:pt x="91986" y="211188"/>
                </a:lnTo>
                <a:close/>
              </a:path>
              <a:path w="292100" h="901064">
                <a:moveTo>
                  <a:pt x="92316" y="211162"/>
                </a:moveTo>
                <a:lnTo>
                  <a:pt x="92163" y="211048"/>
                </a:lnTo>
                <a:lnTo>
                  <a:pt x="92011" y="211112"/>
                </a:lnTo>
                <a:lnTo>
                  <a:pt x="92189" y="211162"/>
                </a:lnTo>
                <a:lnTo>
                  <a:pt x="92316" y="211175"/>
                </a:lnTo>
                <a:close/>
              </a:path>
              <a:path w="292100" h="901064">
                <a:moveTo>
                  <a:pt x="96012" y="145376"/>
                </a:moveTo>
                <a:lnTo>
                  <a:pt x="91605" y="143675"/>
                </a:lnTo>
                <a:lnTo>
                  <a:pt x="88519" y="140309"/>
                </a:lnTo>
                <a:lnTo>
                  <a:pt x="83185" y="141109"/>
                </a:lnTo>
                <a:lnTo>
                  <a:pt x="84772" y="143586"/>
                </a:lnTo>
                <a:lnTo>
                  <a:pt x="85648" y="145999"/>
                </a:lnTo>
                <a:lnTo>
                  <a:pt x="80391" y="147523"/>
                </a:lnTo>
                <a:lnTo>
                  <a:pt x="88519" y="152819"/>
                </a:lnTo>
                <a:lnTo>
                  <a:pt x="90868" y="145465"/>
                </a:lnTo>
                <a:lnTo>
                  <a:pt x="96012" y="145376"/>
                </a:lnTo>
                <a:close/>
              </a:path>
              <a:path w="292100" h="901064">
                <a:moveTo>
                  <a:pt x="97739" y="255714"/>
                </a:moveTo>
                <a:lnTo>
                  <a:pt x="97624" y="254711"/>
                </a:lnTo>
                <a:lnTo>
                  <a:pt x="96659" y="254584"/>
                </a:lnTo>
                <a:lnTo>
                  <a:pt x="96139" y="254520"/>
                </a:lnTo>
                <a:lnTo>
                  <a:pt x="96139" y="257708"/>
                </a:lnTo>
                <a:lnTo>
                  <a:pt x="97701" y="257708"/>
                </a:lnTo>
                <a:lnTo>
                  <a:pt x="97701" y="256717"/>
                </a:lnTo>
                <a:lnTo>
                  <a:pt x="97739" y="255714"/>
                </a:lnTo>
                <a:close/>
              </a:path>
              <a:path w="292100" h="901064">
                <a:moveTo>
                  <a:pt x="101587" y="202107"/>
                </a:moveTo>
                <a:lnTo>
                  <a:pt x="101155" y="197319"/>
                </a:lnTo>
                <a:lnTo>
                  <a:pt x="98971" y="195783"/>
                </a:lnTo>
                <a:lnTo>
                  <a:pt x="96774" y="196240"/>
                </a:lnTo>
                <a:lnTo>
                  <a:pt x="94424" y="197345"/>
                </a:lnTo>
                <a:lnTo>
                  <a:pt x="91528" y="198704"/>
                </a:lnTo>
                <a:lnTo>
                  <a:pt x="88506" y="199936"/>
                </a:lnTo>
                <a:lnTo>
                  <a:pt x="85128" y="201396"/>
                </a:lnTo>
                <a:lnTo>
                  <a:pt x="87198" y="205879"/>
                </a:lnTo>
                <a:lnTo>
                  <a:pt x="92278" y="201536"/>
                </a:lnTo>
                <a:lnTo>
                  <a:pt x="100749" y="202501"/>
                </a:lnTo>
                <a:lnTo>
                  <a:pt x="101587" y="202107"/>
                </a:lnTo>
                <a:close/>
              </a:path>
              <a:path w="292100" h="901064">
                <a:moveTo>
                  <a:pt x="107988" y="238925"/>
                </a:moveTo>
                <a:lnTo>
                  <a:pt x="107226" y="236982"/>
                </a:lnTo>
                <a:lnTo>
                  <a:pt x="104254" y="229298"/>
                </a:lnTo>
                <a:lnTo>
                  <a:pt x="102489" y="230911"/>
                </a:lnTo>
                <a:lnTo>
                  <a:pt x="101384" y="231571"/>
                </a:lnTo>
                <a:lnTo>
                  <a:pt x="99161" y="235292"/>
                </a:lnTo>
                <a:lnTo>
                  <a:pt x="95758" y="236982"/>
                </a:lnTo>
                <a:lnTo>
                  <a:pt x="87528" y="235788"/>
                </a:lnTo>
                <a:lnTo>
                  <a:pt x="84747" y="240677"/>
                </a:lnTo>
                <a:lnTo>
                  <a:pt x="85585" y="240677"/>
                </a:lnTo>
                <a:lnTo>
                  <a:pt x="92951" y="241782"/>
                </a:lnTo>
                <a:lnTo>
                  <a:pt x="99987" y="240677"/>
                </a:lnTo>
                <a:lnTo>
                  <a:pt x="107988" y="238925"/>
                </a:lnTo>
                <a:close/>
              </a:path>
              <a:path w="292100" h="901064">
                <a:moveTo>
                  <a:pt x="109791" y="144868"/>
                </a:moveTo>
                <a:lnTo>
                  <a:pt x="109499" y="144665"/>
                </a:lnTo>
                <a:lnTo>
                  <a:pt x="109651" y="144818"/>
                </a:lnTo>
                <a:lnTo>
                  <a:pt x="109791" y="144868"/>
                </a:lnTo>
                <a:close/>
              </a:path>
              <a:path w="292100" h="901064">
                <a:moveTo>
                  <a:pt x="113220" y="148069"/>
                </a:moveTo>
                <a:lnTo>
                  <a:pt x="111353" y="146431"/>
                </a:lnTo>
                <a:lnTo>
                  <a:pt x="110604" y="145719"/>
                </a:lnTo>
                <a:lnTo>
                  <a:pt x="109740" y="144881"/>
                </a:lnTo>
                <a:lnTo>
                  <a:pt x="107175" y="145719"/>
                </a:lnTo>
                <a:lnTo>
                  <a:pt x="106235" y="144526"/>
                </a:lnTo>
                <a:lnTo>
                  <a:pt x="104673" y="141757"/>
                </a:lnTo>
                <a:lnTo>
                  <a:pt x="103632" y="140652"/>
                </a:lnTo>
                <a:lnTo>
                  <a:pt x="102463" y="139153"/>
                </a:lnTo>
                <a:lnTo>
                  <a:pt x="99809" y="142684"/>
                </a:lnTo>
                <a:lnTo>
                  <a:pt x="101828" y="148653"/>
                </a:lnTo>
                <a:lnTo>
                  <a:pt x="104114" y="148653"/>
                </a:lnTo>
                <a:lnTo>
                  <a:pt x="106375" y="148856"/>
                </a:lnTo>
                <a:lnTo>
                  <a:pt x="113220" y="148069"/>
                </a:lnTo>
                <a:close/>
              </a:path>
              <a:path w="292100" h="901064">
                <a:moveTo>
                  <a:pt x="117462" y="143510"/>
                </a:moveTo>
                <a:lnTo>
                  <a:pt x="117335" y="143205"/>
                </a:lnTo>
                <a:lnTo>
                  <a:pt x="116344" y="140957"/>
                </a:lnTo>
                <a:lnTo>
                  <a:pt x="117106" y="137058"/>
                </a:lnTo>
                <a:lnTo>
                  <a:pt x="107124" y="139153"/>
                </a:lnTo>
                <a:lnTo>
                  <a:pt x="109550" y="142265"/>
                </a:lnTo>
                <a:lnTo>
                  <a:pt x="109766" y="144640"/>
                </a:lnTo>
                <a:lnTo>
                  <a:pt x="117233" y="144233"/>
                </a:lnTo>
                <a:lnTo>
                  <a:pt x="117284" y="143903"/>
                </a:lnTo>
                <a:lnTo>
                  <a:pt x="117462" y="143510"/>
                </a:lnTo>
                <a:close/>
              </a:path>
              <a:path w="292100" h="901064">
                <a:moveTo>
                  <a:pt x="120637" y="203314"/>
                </a:moveTo>
                <a:lnTo>
                  <a:pt x="119989" y="198615"/>
                </a:lnTo>
                <a:lnTo>
                  <a:pt x="119837" y="197510"/>
                </a:lnTo>
                <a:lnTo>
                  <a:pt x="119799" y="197281"/>
                </a:lnTo>
                <a:lnTo>
                  <a:pt x="119938" y="197281"/>
                </a:lnTo>
                <a:lnTo>
                  <a:pt x="111544" y="192392"/>
                </a:lnTo>
                <a:lnTo>
                  <a:pt x="100088" y="194538"/>
                </a:lnTo>
                <a:lnTo>
                  <a:pt x="101346" y="197281"/>
                </a:lnTo>
                <a:lnTo>
                  <a:pt x="101346" y="197510"/>
                </a:lnTo>
                <a:lnTo>
                  <a:pt x="102235" y="198615"/>
                </a:lnTo>
                <a:lnTo>
                  <a:pt x="103187" y="199923"/>
                </a:lnTo>
                <a:lnTo>
                  <a:pt x="105016" y="201790"/>
                </a:lnTo>
                <a:lnTo>
                  <a:pt x="106032" y="202552"/>
                </a:lnTo>
                <a:lnTo>
                  <a:pt x="107899" y="202882"/>
                </a:lnTo>
                <a:lnTo>
                  <a:pt x="109816" y="202552"/>
                </a:lnTo>
                <a:lnTo>
                  <a:pt x="111607" y="198615"/>
                </a:lnTo>
                <a:lnTo>
                  <a:pt x="111848" y="198615"/>
                </a:lnTo>
                <a:lnTo>
                  <a:pt x="120637" y="203314"/>
                </a:lnTo>
                <a:close/>
              </a:path>
              <a:path w="292100" h="901064">
                <a:moveTo>
                  <a:pt x="144195" y="803186"/>
                </a:moveTo>
                <a:lnTo>
                  <a:pt x="136296" y="800798"/>
                </a:lnTo>
                <a:lnTo>
                  <a:pt x="137515" y="804989"/>
                </a:lnTo>
                <a:lnTo>
                  <a:pt x="139700" y="804926"/>
                </a:lnTo>
                <a:lnTo>
                  <a:pt x="144195" y="803186"/>
                </a:lnTo>
                <a:close/>
              </a:path>
              <a:path w="292100" h="901064">
                <a:moveTo>
                  <a:pt x="145999" y="895985"/>
                </a:moveTo>
                <a:lnTo>
                  <a:pt x="142633" y="894334"/>
                </a:lnTo>
                <a:lnTo>
                  <a:pt x="138874" y="891324"/>
                </a:lnTo>
                <a:lnTo>
                  <a:pt x="137985" y="894486"/>
                </a:lnTo>
                <a:lnTo>
                  <a:pt x="137198" y="896315"/>
                </a:lnTo>
                <a:lnTo>
                  <a:pt x="137045" y="898994"/>
                </a:lnTo>
                <a:lnTo>
                  <a:pt x="138480" y="900607"/>
                </a:lnTo>
                <a:lnTo>
                  <a:pt x="140589" y="900480"/>
                </a:lnTo>
                <a:lnTo>
                  <a:pt x="142532" y="899896"/>
                </a:lnTo>
                <a:lnTo>
                  <a:pt x="143306" y="899007"/>
                </a:lnTo>
                <a:lnTo>
                  <a:pt x="145999" y="895985"/>
                </a:lnTo>
                <a:close/>
              </a:path>
              <a:path w="292100" h="901064">
                <a:moveTo>
                  <a:pt x="209905" y="888365"/>
                </a:moveTo>
                <a:lnTo>
                  <a:pt x="208216" y="887374"/>
                </a:lnTo>
                <a:lnTo>
                  <a:pt x="205257" y="886980"/>
                </a:lnTo>
                <a:lnTo>
                  <a:pt x="203542" y="889190"/>
                </a:lnTo>
                <a:lnTo>
                  <a:pt x="203733" y="890828"/>
                </a:lnTo>
                <a:lnTo>
                  <a:pt x="206895" y="891692"/>
                </a:lnTo>
                <a:lnTo>
                  <a:pt x="207365" y="891819"/>
                </a:lnTo>
                <a:lnTo>
                  <a:pt x="208661" y="891235"/>
                </a:lnTo>
                <a:lnTo>
                  <a:pt x="209905" y="888365"/>
                </a:lnTo>
                <a:close/>
              </a:path>
              <a:path w="292100" h="901064">
                <a:moveTo>
                  <a:pt x="212991" y="543331"/>
                </a:moveTo>
                <a:lnTo>
                  <a:pt x="212636" y="539978"/>
                </a:lnTo>
                <a:lnTo>
                  <a:pt x="211074" y="537438"/>
                </a:lnTo>
                <a:lnTo>
                  <a:pt x="206197" y="536409"/>
                </a:lnTo>
                <a:lnTo>
                  <a:pt x="204851" y="536130"/>
                </a:lnTo>
                <a:lnTo>
                  <a:pt x="204025" y="534428"/>
                </a:lnTo>
                <a:lnTo>
                  <a:pt x="202450" y="532892"/>
                </a:lnTo>
                <a:lnTo>
                  <a:pt x="201015" y="535508"/>
                </a:lnTo>
                <a:lnTo>
                  <a:pt x="200215" y="537616"/>
                </a:lnTo>
                <a:lnTo>
                  <a:pt x="206248" y="540689"/>
                </a:lnTo>
                <a:lnTo>
                  <a:pt x="207429" y="545134"/>
                </a:lnTo>
                <a:lnTo>
                  <a:pt x="212991" y="543331"/>
                </a:lnTo>
                <a:close/>
              </a:path>
              <a:path w="292100" h="901064">
                <a:moveTo>
                  <a:pt x="243903" y="534276"/>
                </a:moveTo>
                <a:lnTo>
                  <a:pt x="239585" y="534250"/>
                </a:lnTo>
                <a:lnTo>
                  <a:pt x="235178" y="537146"/>
                </a:lnTo>
                <a:lnTo>
                  <a:pt x="231279" y="533615"/>
                </a:lnTo>
                <a:lnTo>
                  <a:pt x="228701" y="536308"/>
                </a:lnTo>
                <a:lnTo>
                  <a:pt x="226250" y="537629"/>
                </a:lnTo>
                <a:lnTo>
                  <a:pt x="218846" y="538226"/>
                </a:lnTo>
                <a:lnTo>
                  <a:pt x="216103" y="541388"/>
                </a:lnTo>
                <a:lnTo>
                  <a:pt x="213194" y="543344"/>
                </a:lnTo>
                <a:lnTo>
                  <a:pt x="210667" y="547547"/>
                </a:lnTo>
                <a:lnTo>
                  <a:pt x="208051" y="551700"/>
                </a:lnTo>
                <a:lnTo>
                  <a:pt x="200152" y="555942"/>
                </a:lnTo>
                <a:lnTo>
                  <a:pt x="200190" y="557530"/>
                </a:lnTo>
                <a:lnTo>
                  <a:pt x="207352" y="564832"/>
                </a:lnTo>
                <a:lnTo>
                  <a:pt x="206641" y="566889"/>
                </a:lnTo>
                <a:lnTo>
                  <a:pt x="197739" y="569963"/>
                </a:lnTo>
                <a:lnTo>
                  <a:pt x="196621" y="570687"/>
                </a:lnTo>
                <a:lnTo>
                  <a:pt x="195351" y="571322"/>
                </a:lnTo>
                <a:lnTo>
                  <a:pt x="198539" y="579577"/>
                </a:lnTo>
                <a:lnTo>
                  <a:pt x="210845" y="575818"/>
                </a:lnTo>
                <a:lnTo>
                  <a:pt x="211874" y="574687"/>
                </a:lnTo>
                <a:lnTo>
                  <a:pt x="209283" y="563333"/>
                </a:lnTo>
                <a:lnTo>
                  <a:pt x="210286" y="561657"/>
                </a:lnTo>
                <a:lnTo>
                  <a:pt x="229603" y="540766"/>
                </a:lnTo>
                <a:lnTo>
                  <a:pt x="237388" y="544410"/>
                </a:lnTo>
                <a:lnTo>
                  <a:pt x="241452" y="542594"/>
                </a:lnTo>
                <a:lnTo>
                  <a:pt x="243903" y="534276"/>
                </a:lnTo>
                <a:close/>
              </a:path>
              <a:path w="292100" h="901064">
                <a:moveTo>
                  <a:pt x="252755" y="571360"/>
                </a:moveTo>
                <a:lnTo>
                  <a:pt x="243065" y="569150"/>
                </a:lnTo>
                <a:lnTo>
                  <a:pt x="239483" y="571868"/>
                </a:lnTo>
                <a:lnTo>
                  <a:pt x="246532" y="572452"/>
                </a:lnTo>
                <a:lnTo>
                  <a:pt x="244932" y="575652"/>
                </a:lnTo>
                <a:lnTo>
                  <a:pt x="248310" y="573951"/>
                </a:lnTo>
                <a:lnTo>
                  <a:pt x="251599" y="573887"/>
                </a:lnTo>
                <a:lnTo>
                  <a:pt x="252755" y="571360"/>
                </a:lnTo>
                <a:close/>
              </a:path>
              <a:path w="292100" h="901064">
                <a:moveTo>
                  <a:pt x="255917" y="530212"/>
                </a:moveTo>
                <a:lnTo>
                  <a:pt x="254444" y="529336"/>
                </a:lnTo>
                <a:lnTo>
                  <a:pt x="253580" y="528459"/>
                </a:lnTo>
                <a:lnTo>
                  <a:pt x="252971" y="528548"/>
                </a:lnTo>
                <a:lnTo>
                  <a:pt x="252209" y="528675"/>
                </a:lnTo>
                <a:lnTo>
                  <a:pt x="251434" y="529513"/>
                </a:lnTo>
                <a:lnTo>
                  <a:pt x="251117" y="530186"/>
                </a:lnTo>
                <a:lnTo>
                  <a:pt x="250977" y="530453"/>
                </a:lnTo>
                <a:lnTo>
                  <a:pt x="252044" y="531444"/>
                </a:lnTo>
                <a:lnTo>
                  <a:pt x="252514" y="531418"/>
                </a:lnTo>
                <a:lnTo>
                  <a:pt x="253403" y="531380"/>
                </a:lnTo>
                <a:lnTo>
                  <a:pt x="254241" y="530847"/>
                </a:lnTo>
                <a:lnTo>
                  <a:pt x="255917" y="530212"/>
                </a:lnTo>
                <a:close/>
              </a:path>
              <a:path w="292100" h="901064">
                <a:moveTo>
                  <a:pt x="257924" y="559790"/>
                </a:moveTo>
                <a:lnTo>
                  <a:pt x="256921" y="556844"/>
                </a:lnTo>
                <a:lnTo>
                  <a:pt x="255003" y="555891"/>
                </a:lnTo>
                <a:lnTo>
                  <a:pt x="250799" y="556348"/>
                </a:lnTo>
                <a:lnTo>
                  <a:pt x="250342" y="558266"/>
                </a:lnTo>
                <a:lnTo>
                  <a:pt x="250685" y="560400"/>
                </a:lnTo>
                <a:lnTo>
                  <a:pt x="250786" y="561035"/>
                </a:lnTo>
                <a:lnTo>
                  <a:pt x="250698" y="561670"/>
                </a:lnTo>
                <a:lnTo>
                  <a:pt x="250698" y="562749"/>
                </a:lnTo>
                <a:lnTo>
                  <a:pt x="252234" y="562749"/>
                </a:lnTo>
                <a:lnTo>
                  <a:pt x="253149" y="562914"/>
                </a:lnTo>
                <a:lnTo>
                  <a:pt x="257390" y="561911"/>
                </a:lnTo>
                <a:lnTo>
                  <a:pt x="257924" y="559790"/>
                </a:lnTo>
                <a:close/>
              </a:path>
              <a:path w="292100" h="901064">
                <a:moveTo>
                  <a:pt x="270738" y="539940"/>
                </a:moveTo>
                <a:lnTo>
                  <a:pt x="267906" y="536663"/>
                </a:lnTo>
                <a:lnTo>
                  <a:pt x="256616" y="534822"/>
                </a:lnTo>
                <a:lnTo>
                  <a:pt x="255549" y="536409"/>
                </a:lnTo>
                <a:lnTo>
                  <a:pt x="254749" y="544918"/>
                </a:lnTo>
                <a:lnTo>
                  <a:pt x="261226" y="544918"/>
                </a:lnTo>
                <a:lnTo>
                  <a:pt x="261823" y="539940"/>
                </a:lnTo>
                <a:lnTo>
                  <a:pt x="266674" y="541375"/>
                </a:lnTo>
                <a:lnTo>
                  <a:pt x="264960" y="548335"/>
                </a:lnTo>
                <a:lnTo>
                  <a:pt x="267385" y="546595"/>
                </a:lnTo>
                <a:lnTo>
                  <a:pt x="268757" y="546087"/>
                </a:lnTo>
                <a:lnTo>
                  <a:pt x="270738" y="539940"/>
                </a:lnTo>
                <a:close/>
              </a:path>
              <a:path w="292100" h="901064">
                <a:moveTo>
                  <a:pt x="271805" y="551357"/>
                </a:moveTo>
                <a:lnTo>
                  <a:pt x="263956" y="551980"/>
                </a:lnTo>
                <a:lnTo>
                  <a:pt x="267690" y="555269"/>
                </a:lnTo>
                <a:lnTo>
                  <a:pt x="269773" y="557085"/>
                </a:lnTo>
                <a:lnTo>
                  <a:pt x="271805" y="551357"/>
                </a:lnTo>
                <a:close/>
              </a:path>
              <a:path w="292100" h="901064">
                <a:moveTo>
                  <a:pt x="272275" y="532447"/>
                </a:moveTo>
                <a:lnTo>
                  <a:pt x="271983" y="531152"/>
                </a:lnTo>
                <a:lnTo>
                  <a:pt x="270852" y="530593"/>
                </a:lnTo>
                <a:lnTo>
                  <a:pt x="270154" y="529983"/>
                </a:lnTo>
                <a:lnTo>
                  <a:pt x="269417" y="530720"/>
                </a:lnTo>
                <a:lnTo>
                  <a:pt x="268312" y="531406"/>
                </a:lnTo>
                <a:lnTo>
                  <a:pt x="268097" y="532231"/>
                </a:lnTo>
                <a:lnTo>
                  <a:pt x="267970" y="532688"/>
                </a:lnTo>
                <a:lnTo>
                  <a:pt x="269328" y="533374"/>
                </a:lnTo>
                <a:lnTo>
                  <a:pt x="270560" y="534403"/>
                </a:lnTo>
                <a:lnTo>
                  <a:pt x="271348" y="533209"/>
                </a:lnTo>
                <a:lnTo>
                  <a:pt x="272275" y="532447"/>
                </a:lnTo>
                <a:close/>
              </a:path>
              <a:path w="292100" h="901064">
                <a:moveTo>
                  <a:pt x="276923" y="680783"/>
                </a:moveTo>
                <a:lnTo>
                  <a:pt x="274535" y="680262"/>
                </a:lnTo>
                <a:lnTo>
                  <a:pt x="273659" y="679856"/>
                </a:lnTo>
                <a:lnTo>
                  <a:pt x="273265" y="680046"/>
                </a:lnTo>
                <a:lnTo>
                  <a:pt x="272757" y="680275"/>
                </a:lnTo>
                <a:lnTo>
                  <a:pt x="272630" y="680999"/>
                </a:lnTo>
                <a:lnTo>
                  <a:pt x="272338" y="681507"/>
                </a:lnTo>
                <a:lnTo>
                  <a:pt x="272808" y="681634"/>
                </a:lnTo>
                <a:lnTo>
                  <a:pt x="273329" y="681913"/>
                </a:lnTo>
                <a:lnTo>
                  <a:pt x="273748" y="681837"/>
                </a:lnTo>
                <a:lnTo>
                  <a:pt x="274472" y="681723"/>
                </a:lnTo>
                <a:lnTo>
                  <a:pt x="275145" y="681393"/>
                </a:lnTo>
                <a:lnTo>
                  <a:pt x="276923" y="680783"/>
                </a:lnTo>
                <a:close/>
              </a:path>
              <a:path w="292100" h="901064">
                <a:moveTo>
                  <a:pt x="280720" y="599414"/>
                </a:moveTo>
                <a:lnTo>
                  <a:pt x="278345" y="600062"/>
                </a:lnTo>
                <a:lnTo>
                  <a:pt x="274802" y="600290"/>
                </a:lnTo>
                <a:lnTo>
                  <a:pt x="274027" y="601522"/>
                </a:lnTo>
                <a:lnTo>
                  <a:pt x="271360" y="605751"/>
                </a:lnTo>
                <a:lnTo>
                  <a:pt x="267309" y="605396"/>
                </a:lnTo>
                <a:lnTo>
                  <a:pt x="263144" y="604202"/>
                </a:lnTo>
                <a:lnTo>
                  <a:pt x="261823" y="605091"/>
                </a:lnTo>
                <a:lnTo>
                  <a:pt x="258406" y="607898"/>
                </a:lnTo>
                <a:lnTo>
                  <a:pt x="260019" y="610628"/>
                </a:lnTo>
                <a:lnTo>
                  <a:pt x="260438" y="615721"/>
                </a:lnTo>
                <a:lnTo>
                  <a:pt x="254977" y="617245"/>
                </a:lnTo>
                <a:lnTo>
                  <a:pt x="257860" y="620382"/>
                </a:lnTo>
                <a:lnTo>
                  <a:pt x="258381" y="620445"/>
                </a:lnTo>
                <a:lnTo>
                  <a:pt x="259194" y="620725"/>
                </a:lnTo>
                <a:lnTo>
                  <a:pt x="264185" y="617105"/>
                </a:lnTo>
                <a:lnTo>
                  <a:pt x="270484" y="614883"/>
                </a:lnTo>
                <a:lnTo>
                  <a:pt x="275691" y="606425"/>
                </a:lnTo>
                <a:lnTo>
                  <a:pt x="278282" y="602945"/>
                </a:lnTo>
                <a:lnTo>
                  <a:pt x="280720" y="599414"/>
                </a:lnTo>
                <a:close/>
              </a:path>
              <a:path w="292100" h="901064">
                <a:moveTo>
                  <a:pt x="281012" y="599363"/>
                </a:moveTo>
                <a:lnTo>
                  <a:pt x="280860" y="599198"/>
                </a:lnTo>
                <a:lnTo>
                  <a:pt x="280758" y="599338"/>
                </a:lnTo>
                <a:lnTo>
                  <a:pt x="280885" y="599363"/>
                </a:lnTo>
                <a:lnTo>
                  <a:pt x="281012" y="599363"/>
                </a:lnTo>
                <a:close/>
              </a:path>
              <a:path w="292100" h="901064">
                <a:moveTo>
                  <a:pt x="281228" y="533768"/>
                </a:moveTo>
                <a:lnTo>
                  <a:pt x="280149" y="533323"/>
                </a:lnTo>
                <a:lnTo>
                  <a:pt x="278993" y="532511"/>
                </a:lnTo>
                <a:lnTo>
                  <a:pt x="278574" y="533717"/>
                </a:lnTo>
                <a:lnTo>
                  <a:pt x="278079" y="534466"/>
                </a:lnTo>
                <a:lnTo>
                  <a:pt x="278180" y="535165"/>
                </a:lnTo>
                <a:lnTo>
                  <a:pt x="278244" y="535546"/>
                </a:lnTo>
                <a:lnTo>
                  <a:pt x="279323" y="535838"/>
                </a:lnTo>
                <a:lnTo>
                  <a:pt x="279946" y="536168"/>
                </a:lnTo>
                <a:lnTo>
                  <a:pt x="280390" y="535482"/>
                </a:lnTo>
                <a:lnTo>
                  <a:pt x="281101" y="534822"/>
                </a:lnTo>
                <a:lnTo>
                  <a:pt x="281178" y="534123"/>
                </a:lnTo>
                <a:lnTo>
                  <a:pt x="281228" y="533768"/>
                </a:lnTo>
                <a:close/>
              </a:path>
              <a:path w="292100" h="901064">
                <a:moveTo>
                  <a:pt x="281317" y="551776"/>
                </a:moveTo>
                <a:lnTo>
                  <a:pt x="281025" y="551116"/>
                </a:lnTo>
                <a:lnTo>
                  <a:pt x="280428" y="549821"/>
                </a:lnTo>
                <a:lnTo>
                  <a:pt x="278498" y="550418"/>
                </a:lnTo>
                <a:lnTo>
                  <a:pt x="276555" y="550989"/>
                </a:lnTo>
                <a:lnTo>
                  <a:pt x="274574" y="551726"/>
                </a:lnTo>
                <a:lnTo>
                  <a:pt x="274878" y="553097"/>
                </a:lnTo>
                <a:lnTo>
                  <a:pt x="275374" y="553288"/>
                </a:lnTo>
                <a:lnTo>
                  <a:pt x="278193" y="554380"/>
                </a:lnTo>
                <a:lnTo>
                  <a:pt x="279793" y="553085"/>
                </a:lnTo>
                <a:lnTo>
                  <a:pt x="281317" y="551776"/>
                </a:lnTo>
                <a:close/>
              </a:path>
              <a:path w="292100" h="901064">
                <a:moveTo>
                  <a:pt x="281520" y="511848"/>
                </a:moveTo>
                <a:lnTo>
                  <a:pt x="264833" y="505244"/>
                </a:lnTo>
                <a:lnTo>
                  <a:pt x="264325" y="508952"/>
                </a:lnTo>
                <a:lnTo>
                  <a:pt x="264515" y="511797"/>
                </a:lnTo>
                <a:lnTo>
                  <a:pt x="263423" y="514324"/>
                </a:lnTo>
                <a:lnTo>
                  <a:pt x="262470" y="516534"/>
                </a:lnTo>
                <a:lnTo>
                  <a:pt x="260096" y="518388"/>
                </a:lnTo>
                <a:lnTo>
                  <a:pt x="258267" y="520496"/>
                </a:lnTo>
                <a:lnTo>
                  <a:pt x="268884" y="525691"/>
                </a:lnTo>
                <a:lnTo>
                  <a:pt x="270560" y="519899"/>
                </a:lnTo>
                <a:lnTo>
                  <a:pt x="280352" y="518236"/>
                </a:lnTo>
                <a:lnTo>
                  <a:pt x="281520" y="511848"/>
                </a:lnTo>
                <a:close/>
              </a:path>
              <a:path w="292100" h="901064">
                <a:moveTo>
                  <a:pt x="283832" y="561238"/>
                </a:moveTo>
                <a:lnTo>
                  <a:pt x="280860" y="561962"/>
                </a:lnTo>
                <a:lnTo>
                  <a:pt x="279768" y="562267"/>
                </a:lnTo>
                <a:lnTo>
                  <a:pt x="277583" y="562711"/>
                </a:lnTo>
                <a:lnTo>
                  <a:pt x="276491" y="562851"/>
                </a:lnTo>
                <a:lnTo>
                  <a:pt x="275361" y="563029"/>
                </a:lnTo>
                <a:lnTo>
                  <a:pt x="273773" y="557466"/>
                </a:lnTo>
                <a:lnTo>
                  <a:pt x="272656" y="558076"/>
                </a:lnTo>
                <a:lnTo>
                  <a:pt x="271538" y="558368"/>
                </a:lnTo>
                <a:lnTo>
                  <a:pt x="271437" y="558787"/>
                </a:lnTo>
                <a:lnTo>
                  <a:pt x="270598" y="562470"/>
                </a:lnTo>
                <a:lnTo>
                  <a:pt x="272364" y="565226"/>
                </a:lnTo>
                <a:lnTo>
                  <a:pt x="277329" y="567093"/>
                </a:lnTo>
                <a:lnTo>
                  <a:pt x="283832" y="561238"/>
                </a:lnTo>
                <a:close/>
              </a:path>
              <a:path w="292100" h="901064">
                <a:moveTo>
                  <a:pt x="285559" y="523163"/>
                </a:moveTo>
                <a:lnTo>
                  <a:pt x="284746" y="521208"/>
                </a:lnTo>
                <a:lnTo>
                  <a:pt x="283730" y="518972"/>
                </a:lnTo>
                <a:lnTo>
                  <a:pt x="279946" y="521208"/>
                </a:lnTo>
                <a:lnTo>
                  <a:pt x="279920" y="523163"/>
                </a:lnTo>
                <a:lnTo>
                  <a:pt x="281914" y="525513"/>
                </a:lnTo>
                <a:lnTo>
                  <a:pt x="285559" y="523163"/>
                </a:lnTo>
                <a:close/>
              </a:path>
              <a:path w="292100" h="901064">
                <a:moveTo>
                  <a:pt x="288544" y="695159"/>
                </a:moveTo>
                <a:lnTo>
                  <a:pt x="286512" y="692912"/>
                </a:lnTo>
                <a:lnTo>
                  <a:pt x="284568" y="691070"/>
                </a:lnTo>
                <a:lnTo>
                  <a:pt x="282486" y="690727"/>
                </a:lnTo>
                <a:lnTo>
                  <a:pt x="278447" y="690067"/>
                </a:lnTo>
                <a:lnTo>
                  <a:pt x="278218" y="692683"/>
                </a:lnTo>
                <a:lnTo>
                  <a:pt x="278091" y="695337"/>
                </a:lnTo>
                <a:lnTo>
                  <a:pt x="287566" y="698195"/>
                </a:lnTo>
                <a:lnTo>
                  <a:pt x="287743" y="696671"/>
                </a:lnTo>
                <a:lnTo>
                  <a:pt x="288544" y="695159"/>
                </a:lnTo>
                <a:close/>
              </a:path>
              <a:path w="292100" h="901064">
                <a:moveTo>
                  <a:pt x="288544" y="632015"/>
                </a:moveTo>
                <a:lnTo>
                  <a:pt x="282803" y="631596"/>
                </a:lnTo>
                <a:lnTo>
                  <a:pt x="278066" y="629005"/>
                </a:lnTo>
                <a:lnTo>
                  <a:pt x="279107" y="638289"/>
                </a:lnTo>
                <a:lnTo>
                  <a:pt x="282524" y="639102"/>
                </a:lnTo>
                <a:lnTo>
                  <a:pt x="286029" y="639889"/>
                </a:lnTo>
                <a:lnTo>
                  <a:pt x="288544" y="632015"/>
                </a:lnTo>
                <a:close/>
              </a:path>
              <a:path w="292100" h="901064">
                <a:moveTo>
                  <a:pt x="289128" y="652259"/>
                </a:moveTo>
                <a:lnTo>
                  <a:pt x="287921" y="651027"/>
                </a:lnTo>
                <a:lnTo>
                  <a:pt x="287477" y="650582"/>
                </a:lnTo>
                <a:lnTo>
                  <a:pt x="286727" y="651116"/>
                </a:lnTo>
                <a:lnTo>
                  <a:pt x="285800" y="651586"/>
                </a:lnTo>
                <a:lnTo>
                  <a:pt x="285140" y="652487"/>
                </a:lnTo>
                <a:lnTo>
                  <a:pt x="286004" y="653173"/>
                </a:lnTo>
                <a:lnTo>
                  <a:pt x="286385" y="653669"/>
                </a:lnTo>
                <a:lnTo>
                  <a:pt x="289128" y="652259"/>
                </a:lnTo>
                <a:close/>
              </a:path>
              <a:path w="292100" h="901064">
                <a:moveTo>
                  <a:pt x="291007" y="567512"/>
                </a:moveTo>
                <a:lnTo>
                  <a:pt x="288861" y="567791"/>
                </a:lnTo>
                <a:lnTo>
                  <a:pt x="287502" y="567982"/>
                </a:lnTo>
                <a:lnTo>
                  <a:pt x="286143" y="568159"/>
                </a:lnTo>
                <a:lnTo>
                  <a:pt x="286461" y="569404"/>
                </a:lnTo>
                <a:lnTo>
                  <a:pt x="286766" y="570661"/>
                </a:lnTo>
                <a:lnTo>
                  <a:pt x="287083" y="571906"/>
                </a:lnTo>
                <a:lnTo>
                  <a:pt x="288594" y="571931"/>
                </a:lnTo>
                <a:lnTo>
                  <a:pt x="289356" y="571931"/>
                </a:lnTo>
                <a:lnTo>
                  <a:pt x="289839" y="571233"/>
                </a:lnTo>
                <a:lnTo>
                  <a:pt x="290347" y="570534"/>
                </a:lnTo>
                <a:lnTo>
                  <a:pt x="291007" y="569595"/>
                </a:lnTo>
                <a:lnTo>
                  <a:pt x="291007" y="567512"/>
                </a:lnTo>
                <a:close/>
              </a:path>
              <a:path w="292100" h="901064">
                <a:moveTo>
                  <a:pt x="291503" y="728103"/>
                </a:moveTo>
                <a:lnTo>
                  <a:pt x="291299" y="726173"/>
                </a:lnTo>
                <a:lnTo>
                  <a:pt x="289217" y="722617"/>
                </a:lnTo>
                <a:lnTo>
                  <a:pt x="283464" y="727329"/>
                </a:lnTo>
                <a:lnTo>
                  <a:pt x="285191" y="727849"/>
                </a:lnTo>
                <a:lnTo>
                  <a:pt x="286194" y="728446"/>
                </a:lnTo>
                <a:lnTo>
                  <a:pt x="291503" y="728103"/>
                </a:lnTo>
                <a:close/>
              </a:path>
              <a:path w="292100" h="901064">
                <a:moveTo>
                  <a:pt x="291769" y="599909"/>
                </a:moveTo>
                <a:lnTo>
                  <a:pt x="289407" y="597954"/>
                </a:lnTo>
                <a:lnTo>
                  <a:pt x="287274" y="596188"/>
                </a:lnTo>
                <a:lnTo>
                  <a:pt x="284899" y="596239"/>
                </a:lnTo>
                <a:lnTo>
                  <a:pt x="282613" y="598919"/>
                </a:lnTo>
                <a:lnTo>
                  <a:pt x="281724" y="599109"/>
                </a:lnTo>
                <a:lnTo>
                  <a:pt x="281012" y="599376"/>
                </a:lnTo>
                <a:lnTo>
                  <a:pt x="282829" y="601218"/>
                </a:lnTo>
                <a:lnTo>
                  <a:pt x="283248" y="603034"/>
                </a:lnTo>
                <a:lnTo>
                  <a:pt x="279641" y="606844"/>
                </a:lnTo>
                <a:lnTo>
                  <a:pt x="278447" y="608787"/>
                </a:lnTo>
                <a:lnTo>
                  <a:pt x="276847" y="610895"/>
                </a:lnTo>
                <a:lnTo>
                  <a:pt x="285394" y="614095"/>
                </a:lnTo>
                <a:lnTo>
                  <a:pt x="290537" y="608672"/>
                </a:lnTo>
                <a:lnTo>
                  <a:pt x="285419" y="603834"/>
                </a:lnTo>
                <a:lnTo>
                  <a:pt x="286461" y="603402"/>
                </a:lnTo>
                <a:lnTo>
                  <a:pt x="287172" y="603148"/>
                </a:lnTo>
                <a:lnTo>
                  <a:pt x="290207" y="601548"/>
                </a:lnTo>
                <a:lnTo>
                  <a:pt x="291769" y="599909"/>
                </a:lnTo>
                <a:close/>
              </a:path>
            </a:pathLst>
          </a:custGeom>
          <a:solidFill>
            <a:srgbClr val="2277BD"/>
          </a:solidFill>
        </p:spPr>
        <p:txBody>
          <a:bodyPr wrap="square" lIns="0" tIns="0" rIns="0" bIns="0" rtlCol="0"/>
          <a:lstStyle/>
          <a:p>
            <a:endParaRPr/>
          </a:p>
        </p:txBody>
      </p:sp>
      <p:sp>
        <p:nvSpPr>
          <p:cNvPr id="358" name="bg object 358"/>
          <p:cNvSpPr/>
          <p:nvPr/>
        </p:nvSpPr>
        <p:spPr>
          <a:xfrm>
            <a:off x="10600804" y="3270224"/>
            <a:ext cx="272415" cy="547370"/>
          </a:xfrm>
          <a:custGeom>
            <a:avLst/>
            <a:gdLst/>
            <a:ahLst/>
            <a:cxnLst/>
            <a:rect l="l" t="t" r="r" b="b"/>
            <a:pathLst>
              <a:path w="272415" h="547370">
                <a:moveTo>
                  <a:pt x="3390" y="407936"/>
                </a:moveTo>
                <a:lnTo>
                  <a:pt x="3314" y="407758"/>
                </a:lnTo>
                <a:lnTo>
                  <a:pt x="3022" y="407073"/>
                </a:lnTo>
                <a:lnTo>
                  <a:pt x="2324" y="406488"/>
                </a:lnTo>
                <a:lnTo>
                  <a:pt x="1765" y="405866"/>
                </a:lnTo>
                <a:lnTo>
                  <a:pt x="1193" y="406323"/>
                </a:lnTo>
                <a:lnTo>
                  <a:pt x="330" y="406717"/>
                </a:lnTo>
                <a:lnTo>
                  <a:pt x="139" y="407238"/>
                </a:lnTo>
                <a:lnTo>
                  <a:pt x="0" y="407644"/>
                </a:lnTo>
                <a:lnTo>
                  <a:pt x="711" y="408228"/>
                </a:lnTo>
                <a:lnTo>
                  <a:pt x="1181" y="408952"/>
                </a:lnTo>
                <a:lnTo>
                  <a:pt x="2133" y="408432"/>
                </a:lnTo>
                <a:lnTo>
                  <a:pt x="3390" y="407936"/>
                </a:lnTo>
                <a:close/>
              </a:path>
              <a:path w="272415" h="547370">
                <a:moveTo>
                  <a:pt x="56121" y="98945"/>
                </a:moveTo>
                <a:lnTo>
                  <a:pt x="51358" y="96304"/>
                </a:lnTo>
                <a:lnTo>
                  <a:pt x="50101" y="97574"/>
                </a:lnTo>
                <a:lnTo>
                  <a:pt x="48641" y="100266"/>
                </a:lnTo>
                <a:lnTo>
                  <a:pt x="56121" y="98945"/>
                </a:lnTo>
                <a:close/>
              </a:path>
              <a:path w="272415" h="547370">
                <a:moveTo>
                  <a:pt x="59474" y="125171"/>
                </a:moveTo>
                <a:lnTo>
                  <a:pt x="58737" y="124968"/>
                </a:lnTo>
                <a:lnTo>
                  <a:pt x="57416" y="124510"/>
                </a:lnTo>
                <a:lnTo>
                  <a:pt x="56591" y="125641"/>
                </a:lnTo>
                <a:lnTo>
                  <a:pt x="56007" y="126758"/>
                </a:lnTo>
                <a:lnTo>
                  <a:pt x="55372" y="127850"/>
                </a:lnTo>
                <a:lnTo>
                  <a:pt x="56019" y="128079"/>
                </a:lnTo>
                <a:lnTo>
                  <a:pt x="57327" y="128524"/>
                </a:lnTo>
                <a:lnTo>
                  <a:pt x="58039" y="127406"/>
                </a:lnTo>
                <a:lnTo>
                  <a:pt x="58762" y="126288"/>
                </a:lnTo>
                <a:lnTo>
                  <a:pt x="59474" y="125171"/>
                </a:lnTo>
                <a:close/>
              </a:path>
              <a:path w="272415" h="547370">
                <a:moveTo>
                  <a:pt x="63576" y="80632"/>
                </a:moveTo>
                <a:lnTo>
                  <a:pt x="62433" y="80264"/>
                </a:lnTo>
                <a:lnTo>
                  <a:pt x="61823" y="79933"/>
                </a:lnTo>
                <a:lnTo>
                  <a:pt x="61264" y="80632"/>
                </a:lnTo>
                <a:lnTo>
                  <a:pt x="60477" y="81280"/>
                </a:lnTo>
                <a:lnTo>
                  <a:pt x="60248" y="82029"/>
                </a:lnTo>
                <a:lnTo>
                  <a:pt x="60083" y="82537"/>
                </a:lnTo>
                <a:lnTo>
                  <a:pt x="60693" y="83197"/>
                </a:lnTo>
                <a:lnTo>
                  <a:pt x="61493" y="84988"/>
                </a:lnTo>
                <a:lnTo>
                  <a:pt x="62865" y="82423"/>
                </a:lnTo>
                <a:lnTo>
                  <a:pt x="63461" y="81686"/>
                </a:lnTo>
                <a:lnTo>
                  <a:pt x="63576" y="80632"/>
                </a:lnTo>
                <a:close/>
              </a:path>
              <a:path w="272415" h="547370">
                <a:moveTo>
                  <a:pt x="73418" y="75755"/>
                </a:moveTo>
                <a:lnTo>
                  <a:pt x="73202" y="75336"/>
                </a:lnTo>
                <a:lnTo>
                  <a:pt x="72999" y="74904"/>
                </a:lnTo>
                <a:lnTo>
                  <a:pt x="72783" y="74472"/>
                </a:lnTo>
                <a:lnTo>
                  <a:pt x="72021" y="74777"/>
                </a:lnTo>
                <a:lnTo>
                  <a:pt x="71259" y="75107"/>
                </a:lnTo>
                <a:lnTo>
                  <a:pt x="70485" y="75399"/>
                </a:lnTo>
                <a:lnTo>
                  <a:pt x="69748" y="75666"/>
                </a:lnTo>
                <a:lnTo>
                  <a:pt x="68262" y="76161"/>
                </a:lnTo>
                <a:lnTo>
                  <a:pt x="68414" y="76593"/>
                </a:lnTo>
                <a:lnTo>
                  <a:pt x="73418" y="75755"/>
                </a:lnTo>
                <a:close/>
              </a:path>
              <a:path w="272415" h="547370">
                <a:moveTo>
                  <a:pt x="84696" y="78359"/>
                </a:moveTo>
                <a:lnTo>
                  <a:pt x="78244" y="75996"/>
                </a:lnTo>
                <a:lnTo>
                  <a:pt x="78079" y="76034"/>
                </a:lnTo>
                <a:lnTo>
                  <a:pt x="76466" y="80949"/>
                </a:lnTo>
                <a:lnTo>
                  <a:pt x="84696" y="78359"/>
                </a:lnTo>
                <a:close/>
              </a:path>
              <a:path w="272415" h="547370">
                <a:moveTo>
                  <a:pt x="93599" y="96164"/>
                </a:moveTo>
                <a:lnTo>
                  <a:pt x="92163" y="94780"/>
                </a:lnTo>
                <a:lnTo>
                  <a:pt x="86702" y="89509"/>
                </a:lnTo>
                <a:lnTo>
                  <a:pt x="62661" y="101600"/>
                </a:lnTo>
                <a:lnTo>
                  <a:pt x="68008" y="105054"/>
                </a:lnTo>
                <a:lnTo>
                  <a:pt x="60159" y="107315"/>
                </a:lnTo>
                <a:lnTo>
                  <a:pt x="63461" y="108864"/>
                </a:lnTo>
                <a:lnTo>
                  <a:pt x="64998" y="109766"/>
                </a:lnTo>
                <a:lnTo>
                  <a:pt x="67297" y="108026"/>
                </a:lnTo>
                <a:lnTo>
                  <a:pt x="69202" y="106273"/>
                </a:lnTo>
                <a:lnTo>
                  <a:pt x="71234" y="104508"/>
                </a:lnTo>
                <a:lnTo>
                  <a:pt x="75272" y="106629"/>
                </a:lnTo>
                <a:lnTo>
                  <a:pt x="69977" y="107518"/>
                </a:lnTo>
                <a:lnTo>
                  <a:pt x="70040" y="109105"/>
                </a:lnTo>
                <a:lnTo>
                  <a:pt x="70535" y="110871"/>
                </a:lnTo>
                <a:lnTo>
                  <a:pt x="77876" y="113207"/>
                </a:lnTo>
                <a:lnTo>
                  <a:pt x="84861" y="110871"/>
                </a:lnTo>
                <a:lnTo>
                  <a:pt x="85382" y="108026"/>
                </a:lnTo>
                <a:lnTo>
                  <a:pt x="85471" y="107518"/>
                </a:lnTo>
                <a:lnTo>
                  <a:pt x="85509" y="107315"/>
                </a:lnTo>
                <a:lnTo>
                  <a:pt x="85610" y="106807"/>
                </a:lnTo>
                <a:lnTo>
                  <a:pt x="82156" y="104508"/>
                </a:lnTo>
                <a:lnTo>
                  <a:pt x="79108" y="102476"/>
                </a:lnTo>
                <a:lnTo>
                  <a:pt x="78816" y="99301"/>
                </a:lnTo>
                <a:lnTo>
                  <a:pt x="78701" y="97993"/>
                </a:lnTo>
                <a:lnTo>
                  <a:pt x="84645" y="94780"/>
                </a:lnTo>
                <a:lnTo>
                  <a:pt x="91503" y="99301"/>
                </a:lnTo>
                <a:lnTo>
                  <a:pt x="93599" y="96164"/>
                </a:lnTo>
                <a:close/>
              </a:path>
              <a:path w="272415" h="547370">
                <a:moveTo>
                  <a:pt x="104394" y="58953"/>
                </a:moveTo>
                <a:lnTo>
                  <a:pt x="104317" y="57340"/>
                </a:lnTo>
                <a:lnTo>
                  <a:pt x="94538" y="56159"/>
                </a:lnTo>
                <a:lnTo>
                  <a:pt x="93230" y="61048"/>
                </a:lnTo>
                <a:lnTo>
                  <a:pt x="104394" y="58953"/>
                </a:lnTo>
                <a:close/>
              </a:path>
              <a:path w="272415" h="547370">
                <a:moveTo>
                  <a:pt x="104546" y="120688"/>
                </a:moveTo>
                <a:lnTo>
                  <a:pt x="98056" y="120840"/>
                </a:lnTo>
                <a:lnTo>
                  <a:pt x="96951" y="124879"/>
                </a:lnTo>
                <a:lnTo>
                  <a:pt x="100698" y="124485"/>
                </a:lnTo>
                <a:lnTo>
                  <a:pt x="103124" y="123126"/>
                </a:lnTo>
                <a:lnTo>
                  <a:pt x="104546" y="120688"/>
                </a:lnTo>
                <a:close/>
              </a:path>
              <a:path w="272415" h="547370">
                <a:moveTo>
                  <a:pt x="104927" y="120535"/>
                </a:moveTo>
                <a:lnTo>
                  <a:pt x="104762" y="120523"/>
                </a:lnTo>
                <a:lnTo>
                  <a:pt x="104902" y="120675"/>
                </a:lnTo>
                <a:lnTo>
                  <a:pt x="104927" y="120535"/>
                </a:lnTo>
                <a:close/>
              </a:path>
              <a:path w="272415" h="547370">
                <a:moveTo>
                  <a:pt x="105448" y="109385"/>
                </a:moveTo>
                <a:lnTo>
                  <a:pt x="98425" y="109575"/>
                </a:lnTo>
                <a:lnTo>
                  <a:pt x="97751" y="110109"/>
                </a:lnTo>
                <a:lnTo>
                  <a:pt x="98209" y="114833"/>
                </a:lnTo>
                <a:lnTo>
                  <a:pt x="103682" y="115303"/>
                </a:lnTo>
                <a:lnTo>
                  <a:pt x="102743" y="111239"/>
                </a:lnTo>
                <a:lnTo>
                  <a:pt x="105448" y="109385"/>
                </a:lnTo>
                <a:close/>
              </a:path>
              <a:path w="272415" h="547370">
                <a:moveTo>
                  <a:pt x="105803" y="97002"/>
                </a:moveTo>
                <a:lnTo>
                  <a:pt x="101841" y="95072"/>
                </a:lnTo>
                <a:lnTo>
                  <a:pt x="93941" y="96342"/>
                </a:lnTo>
                <a:lnTo>
                  <a:pt x="104927" y="102641"/>
                </a:lnTo>
                <a:lnTo>
                  <a:pt x="105803" y="97002"/>
                </a:lnTo>
                <a:close/>
              </a:path>
              <a:path w="272415" h="547370">
                <a:moveTo>
                  <a:pt x="111112" y="48412"/>
                </a:moveTo>
                <a:lnTo>
                  <a:pt x="110172" y="41109"/>
                </a:lnTo>
                <a:lnTo>
                  <a:pt x="109626" y="36842"/>
                </a:lnTo>
                <a:lnTo>
                  <a:pt x="108508" y="32626"/>
                </a:lnTo>
                <a:lnTo>
                  <a:pt x="107480" y="27520"/>
                </a:lnTo>
                <a:lnTo>
                  <a:pt x="103670" y="29768"/>
                </a:lnTo>
                <a:lnTo>
                  <a:pt x="100279" y="31915"/>
                </a:lnTo>
                <a:lnTo>
                  <a:pt x="94030" y="35293"/>
                </a:lnTo>
                <a:lnTo>
                  <a:pt x="91122" y="36461"/>
                </a:lnTo>
                <a:lnTo>
                  <a:pt x="87972" y="37909"/>
                </a:lnTo>
                <a:lnTo>
                  <a:pt x="88239" y="39903"/>
                </a:lnTo>
                <a:lnTo>
                  <a:pt x="87795" y="42545"/>
                </a:lnTo>
                <a:lnTo>
                  <a:pt x="95567" y="42354"/>
                </a:lnTo>
                <a:lnTo>
                  <a:pt x="97751" y="44805"/>
                </a:lnTo>
                <a:lnTo>
                  <a:pt x="94754" y="49682"/>
                </a:lnTo>
                <a:lnTo>
                  <a:pt x="96316" y="51549"/>
                </a:lnTo>
                <a:lnTo>
                  <a:pt x="98234" y="53517"/>
                </a:lnTo>
                <a:lnTo>
                  <a:pt x="107492" y="52044"/>
                </a:lnTo>
                <a:lnTo>
                  <a:pt x="111112" y="48412"/>
                </a:lnTo>
                <a:close/>
              </a:path>
              <a:path w="272415" h="547370">
                <a:moveTo>
                  <a:pt x="111607" y="117703"/>
                </a:moveTo>
                <a:lnTo>
                  <a:pt x="110655" y="116357"/>
                </a:lnTo>
                <a:lnTo>
                  <a:pt x="110363" y="115214"/>
                </a:lnTo>
                <a:lnTo>
                  <a:pt x="108902" y="115557"/>
                </a:lnTo>
                <a:lnTo>
                  <a:pt x="106743" y="115582"/>
                </a:lnTo>
                <a:lnTo>
                  <a:pt x="106146" y="116332"/>
                </a:lnTo>
                <a:lnTo>
                  <a:pt x="105219" y="117487"/>
                </a:lnTo>
                <a:lnTo>
                  <a:pt x="105257" y="119087"/>
                </a:lnTo>
                <a:lnTo>
                  <a:pt x="104927" y="120535"/>
                </a:lnTo>
                <a:lnTo>
                  <a:pt x="107645" y="121094"/>
                </a:lnTo>
                <a:lnTo>
                  <a:pt x="110032" y="120599"/>
                </a:lnTo>
                <a:lnTo>
                  <a:pt x="111125" y="118605"/>
                </a:lnTo>
                <a:lnTo>
                  <a:pt x="111607" y="117703"/>
                </a:lnTo>
                <a:close/>
              </a:path>
              <a:path w="272415" h="547370">
                <a:moveTo>
                  <a:pt x="113614" y="263398"/>
                </a:moveTo>
                <a:lnTo>
                  <a:pt x="96596" y="263398"/>
                </a:lnTo>
                <a:lnTo>
                  <a:pt x="94767" y="259308"/>
                </a:lnTo>
                <a:lnTo>
                  <a:pt x="82626" y="261124"/>
                </a:lnTo>
                <a:lnTo>
                  <a:pt x="83426" y="268859"/>
                </a:lnTo>
                <a:lnTo>
                  <a:pt x="80962" y="275996"/>
                </a:lnTo>
                <a:lnTo>
                  <a:pt x="82918" y="275996"/>
                </a:lnTo>
                <a:lnTo>
                  <a:pt x="85102" y="276491"/>
                </a:lnTo>
                <a:lnTo>
                  <a:pt x="87947" y="274840"/>
                </a:lnTo>
                <a:lnTo>
                  <a:pt x="85864" y="271907"/>
                </a:lnTo>
                <a:lnTo>
                  <a:pt x="91795" y="270954"/>
                </a:lnTo>
                <a:lnTo>
                  <a:pt x="93687" y="269900"/>
                </a:lnTo>
                <a:lnTo>
                  <a:pt x="95669" y="269176"/>
                </a:lnTo>
                <a:lnTo>
                  <a:pt x="98044" y="274078"/>
                </a:lnTo>
                <a:lnTo>
                  <a:pt x="88785" y="273786"/>
                </a:lnTo>
                <a:lnTo>
                  <a:pt x="88785" y="278307"/>
                </a:lnTo>
                <a:lnTo>
                  <a:pt x="96075" y="277304"/>
                </a:lnTo>
                <a:lnTo>
                  <a:pt x="102920" y="276453"/>
                </a:lnTo>
                <a:lnTo>
                  <a:pt x="108800" y="272300"/>
                </a:lnTo>
                <a:lnTo>
                  <a:pt x="103632" y="268592"/>
                </a:lnTo>
                <a:lnTo>
                  <a:pt x="113017" y="268173"/>
                </a:lnTo>
                <a:lnTo>
                  <a:pt x="113614" y="263398"/>
                </a:lnTo>
                <a:close/>
              </a:path>
              <a:path w="272415" h="547370">
                <a:moveTo>
                  <a:pt x="116255" y="251637"/>
                </a:moveTo>
                <a:lnTo>
                  <a:pt x="110566" y="252488"/>
                </a:lnTo>
                <a:lnTo>
                  <a:pt x="110553" y="253288"/>
                </a:lnTo>
                <a:lnTo>
                  <a:pt x="111569" y="253453"/>
                </a:lnTo>
                <a:lnTo>
                  <a:pt x="112598" y="253771"/>
                </a:lnTo>
                <a:lnTo>
                  <a:pt x="114122" y="253669"/>
                </a:lnTo>
                <a:lnTo>
                  <a:pt x="114592" y="252971"/>
                </a:lnTo>
                <a:lnTo>
                  <a:pt x="116255" y="251637"/>
                </a:lnTo>
                <a:close/>
              </a:path>
              <a:path w="272415" h="547370">
                <a:moveTo>
                  <a:pt x="120573" y="247167"/>
                </a:moveTo>
                <a:lnTo>
                  <a:pt x="116509" y="237413"/>
                </a:lnTo>
                <a:lnTo>
                  <a:pt x="110998" y="239179"/>
                </a:lnTo>
                <a:lnTo>
                  <a:pt x="109245" y="241642"/>
                </a:lnTo>
                <a:lnTo>
                  <a:pt x="110172" y="245033"/>
                </a:lnTo>
                <a:lnTo>
                  <a:pt x="110401" y="245872"/>
                </a:lnTo>
                <a:lnTo>
                  <a:pt x="112026" y="246900"/>
                </a:lnTo>
                <a:lnTo>
                  <a:pt x="115468" y="247396"/>
                </a:lnTo>
                <a:lnTo>
                  <a:pt x="117868" y="247167"/>
                </a:lnTo>
                <a:lnTo>
                  <a:pt x="120573" y="247167"/>
                </a:lnTo>
                <a:close/>
              </a:path>
              <a:path w="272415" h="547370">
                <a:moveTo>
                  <a:pt x="120827" y="173050"/>
                </a:moveTo>
                <a:lnTo>
                  <a:pt x="111963" y="175514"/>
                </a:lnTo>
                <a:lnTo>
                  <a:pt x="113499" y="178485"/>
                </a:lnTo>
                <a:lnTo>
                  <a:pt x="115112" y="180619"/>
                </a:lnTo>
                <a:lnTo>
                  <a:pt x="116027" y="184708"/>
                </a:lnTo>
                <a:lnTo>
                  <a:pt x="113690" y="186131"/>
                </a:lnTo>
                <a:lnTo>
                  <a:pt x="111874" y="184543"/>
                </a:lnTo>
                <a:lnTo>
                  <a:pt x="108813" y="181864"/>
                </a:lnTo>
                <a:lnTo>
                  <a:pt x="106146" y="182435"/>
                </a:lnTo>
                <a:lnTo>
                  <a:pt x="102044" y="186270"/>
                </a:lnTo>
                <a:lnTo>
                  <a:pt x="101803" y="188264"/>
                </a:lnTo>
                <a:lnTo>
                  <a:pt x="107073" y="190373"/>
                </a:lnTo>
                <a:lnTo>
                  <a:pt x="104952" y="193929"/>
                </a:lnTo>
                <a:lnTo>
                  <a:pt x="95580" y="195935"/>
                </a:lnTo>
                <a:lnTo>
                  <a:pt x="95338" y="196240"/>
                </a:lnTo>
                <a:lnTo>
                  <a:pt x="93383" y="202184"/>
                </a:lnTo>
                <a:lnTo>
                  <a:pt x="91846" y="203098"/>
                </a:lnTo>
                <a:lnTo>
                  <a:pt x="89458" y="204939"/>
                </a:lnTo>
                <a:lnTo>
                  <a:pt x="88036" y="205752"/>
                </a:lnTo>
                <a:lnTo>
                  <a:pt x="85178" y="207632"/>
                </a:lnTo>
                <a:lnTo>
                  <a:pt x="96037" y="207632"/>
                </a:lnTo>
                <a:lnTo>
                  <a:pt x="95351" y="204495"/>
                </a:lnTo>
                <a:lnTo>
                  <a:pt x="98272" y="203301"/>
                </a:lnTo>
                <a:lnTo>
                  <a:pt x="102235" y="202361"/>
                </a:lnTo>
                <a:lnTo>
                  <a:pt x="105016" y="204901"/>
                </a:lnTo>
                <a:lnTo>
                  <a:pt x="106832" y="207835"/>
                </a:lnTo>
                <a:lnTo>
                  <a:pt x="104584" y="211772"/>
                </a:lnTo>
                <a:lnTo>
                  <a:pt x="110655" y="213537"/>
                </a:lnTo>
                <a:lnTo>
                  <a:pt x="109562" y="216281"/>
                </a:lnTo>
                <a:lnTo>
                  <a:pt x="105054" y="219303"/>
                </a:lnTo>
                <a:lnTo>
                  <a:pt x="112306" y="221742"/>
                </a:lnTo>
                <a:lnTo>
                  <a:pt x="114554" y="220713"/>
                </a:lnTo>
                <a:lnTo>
                  <a:pt x="117157" y="220243"/>
                </a:lnTo>
                <a:lnTo>
                  <a:pt x="113271" y="214668"/>
                </a:lnTo>
                <a:lnTo>
                  <a:pt x="115417" y="210108"/>
                </a:lnTo>
                <a:lnTo>
                  <a:pt x="113715" y="207568"/>
                </a:lnTo>
                <a:lnTo>
                  <a:pt x="105689" y="201231"/>
                </a:lnTo>
                <a:lnTo>
                  <a:pt x="105206" y="200164"/>
                </a:lnTo>
                <a:lnTo>
                  <a:pt x="110553" y="190080"/>
                </a:lnTo>
                <a:lnTo>
                  <a:pt x="118668" y="190080"/>
                </a:lnTo>
                <a:lnTo>
                  <a:pt x="120827" y="173050"/>
                </a:lnTo>
                <a:close/>
              </a:path>
              <a:path w="272415" h="547370">
                <a:moveTo>
                  <a:pt x="120865" y="229831"/>
                </a:moveTo>
                <a:lnTo>
                  <a:pt x="118148" y="226936"/>
                </a:lnTo>
                <a:lnTo>
                  <a:pt x="118300" y="224002"/>
                </a:lnTo>
                <a:lnTo>
                  <a:pt x="112382" y="225577"/>
                </a:lnTo>
                <a:lnTo>
                  <a:pt x="114300" y="228561"/>
                </a:lnTo>
                <a:lnTo>
                  <a:pt x="113499" y="232156"/>
                </a:lnTo>
                <a:lnTo>
                  <a:pt x="120865" y="229831"/>
                </a:lnTo>
                <a:close/>
              </a:path>
              <a:path w="272415" h="547370">
                <a:moveTo>
                  <a:pt x="127228" y="241439"/>
                </a:moveTo>
                <a:lnTo>
                  <a:pt x="125857" y="240233"/>
                </a:lnTo>
                <a:lnTo>
                  <a:pt x="125133" y="239090"/>
                </a:lnTo>
                <a:lnTo>
                  <a:pt x="124129" y="238912"/>
                </a:lnTo>
                <a:lnTo>
                  <a:pt x="123418" y="238785"/>
                </a:lnTo>
                <a:lnTo>
                  <a:pt x="121678" y="239915"/>
                </a:lnTo>
                <a:lnTo>
                  <a:pt x="121424" y="241300"/>
                </a:lnTo>
                <a:lnTo>
                  <a:pt x="122593" y="242570"/>
                </a:lnTo>
                <a:lnTo>
                  <a:pt x="123494" y="242773"/>
                </a:lnTo>
                <a:lnTo>
                  <a:pt x="124345" y="242951"/>
                </a:lnTo>
                <a:lnTo>
                  <a:pt x="125603" y="242062"/>
                </a:lnTo>
                <a:lnTo>
                  <a:pt x="127228" y="241439"/>
                </a:lnTo>
                <a:close/>
              </a:path>
              <a:path w="272415" h="547370">
                <a:moveTo>
                  <a:pt x="133604" y="234645"/>
                </a:moveTo>
                <a:lnTo>
                  <a:pt x="130429" y="230212"/>
                </a:lnTo>
                <a:lnTo>
                  <a:pt x="127584" y="233832"/>
                </a:lnTo>
                <a:lnTo>
                  <a:pt x="126492" y="235204"/>
                </a:lnTo>
                <a:lnTo>
                  <a:pt x="130746" y="235242"/>
                </a:lnTo>
                <a:lnTo>
                  <a:pt x="133604" y="234645"/>
                </a:lnTo>
                <a:close/>
              </a:path>
              <a:path w="272415" h="547370">
                <a:moveTo>
                  <a:pt x="136220" y="3568"/>
                </a:moveTo>
                <a:lnTo>
                  <a:pt x="135890" y="3606"/>
                </a:lnTo>
                <a:lnTo>
                  <a:pt x="132283" y="0"/>
                </a:lnTo>
                <a:lnTo>
                  <a:pt x="129984" y="88"/>
                </a:lnTo>
                <a:lnTo>
                  <a:pt x="127139" y="4572"/>
                </a:lnTo>
                <a:lnTo>
                  <a:pt x="135877" y="3619"/>
                </a:lnTo>
                <a:lnTo>
                  <a:pt x="136017" y="3733"/>
                </a:lnTo>
                <a:lnTo>
                  <a:pt x="136144" y="3644"/>
                </a:lnTo>
                <a:close/>
              </a:path>
              <a:path w="272415" h="547370">
                <a:moveTo>
                  <a:pt x="140131" y="361619"/>
                </a:moveTo>
                <a:lnTo>
                  <a:pt x="138163" y="357403"/>
                </a:lnTo>
                <a:lnTo>
                  <a:pt x="136690" y="364274"/>
                </a:lnTo>
                <a:lnTo>
                  <a:pt x="140119" y="361645"/>
                </a:lnTo>
                <a:close/>
              </a:path>
              <a:path w="272415" h="547370">
                <a:moveTo>
                  <a:pt x="140576" y="215595"/>
                </a:moveTo>
                <a:lnTo>
                  <a:pt x="140525" y="215049"/>
                </a:lnTo>
                <a:lnTo>
                  <a:pt x="140487" y="214503"/>
                </a:lnTo>
                <a:lnTo>
                  <a:pt x="140436" y="213956"/>
                </a:lnTo>
                <a:lnTo>
                  <a:pt x="138849" y="214109"/>
                </a:lnTo>
                <a:lnTo>
                  <a:pt x="137261" y="214249"/>
                </a:lnTo>
                <a:lnTo>
                  <a:pt x="135686" y="214452"/>
                </a:lnTo>
                <a:lnTo>
                  <a:pt x="135724" y="215544"/>
                </a:lnTo>
                <a:lnTo>
                  <a:pt x="137388" y="215607"/>
                </a:lnTo>
                <a:lnTo>
                  <a:pt x="138976" y="215595"/>
                </a:lnTo>
                <a:lnTo>
                  <a:pt x="140576" y="215595"/>
                </a:lnTo>
                <a:close/>
              </a:path>
              <a:path w="272415" h="547370">
                <a:moveTo>
                  <a:pt x="141351" y="31699"/>
                </a:moveTo>
                <a:lnTo>
                  <a:pt x="140068" y="31229"/>
                </a:lnTo>
                <a:lnTo>
                  <a:pt x="138595" y="30238"/>
                </a:lnTo>
                <a:lnTo>
                  <a:pt x="134061" y="31699"/>
                </a:lnTo>
                <a:lnTo>
                  <a:pt x="130479" y="33248"/>
                </a:lnTo>
                <a:lnTo>
                  <a:pt x="126466" y="34823"/>
                </a:lnTo>
                <a:lnTo>
                  <a:pt x="128181" y="36830"/>
                </a:lnTo>
                <a:lnTo>
                  <a:pt x="130365" y="35877"/>
                </a:lnTo>
                <a:lnTo>
                  <a:pt x="131711" y="35623"/>
                </a:lnTo>
                <a:lnTo>
                  <a:pt x="132143" y="35623"/>
                </a:lnTo>
                <a:lnTo>
                  <a:pt x="134658" y="35128"/>
                </a:lnTo>
                <a:lnTo>
                  <a:pt x="137033" y="34823"/>
                </a:lnTo>
                <a:lnTo>
                  <a:pt x="140271" y="33769"/>
                </a:lnTo>
                <a:lnTo>
                  <a:pt x="140614" y="32486"/>
                </a:lnTo>
                <a:lnTo>
                  <a:pt x="141173" y="31699"/>
                </a:lnTo>
                <a:lnTo>
                  <a:pt x="141351" y="31699"/>
                </a:lnTo>
                <a:close/>
              </a:path>
              <a:path w="272415" h="547370">
                <a:moveTo>
                  <a:pt x="141465" y="252463"/>
                </a:moveTo>
                <a:lnTo>
                  <a:pt x="140792" y="251561"/>
                </a:lnTo>
                <a:lnTo>
                  <a:pt x="140525" y="250964"/>
                </a:lnTo>
                <a:lnTo>
                  <a:pt x="140373" y="250609"/>
                </a:lnTo>
                <a:lnTo>
                  <a:pt x="136474" y="250609"/>
                </a:lnTo>
                <a:lnTo>
                  <a:pt x="133832" y="250964"/>
                </a:lnTo>
                <a:lnTo>
                  <a:pt x="127063" y="248691"/>
                </a:lnTo>
                <a:lnTo>
                  <a:pt x="121462" y="252463"/>
                </a:lnTo>
                <a:lnTo>
                  <a:pt x="116992" y="260502"/>
                </a:lnTo>
                <a:lnTo>
                  <a:pt x="115100" y="264350"/>
                </a:lnTo>
                <a:lnTo>
                  <a:pt x="113220" y="267957"/>
                </a:lnTo>
                <a:lnTo>
                  <a:pt x="113118" y="268160"/>
                </a:lnTo>
                <a:lnTo>
                  <a:pt x="113017" y="268312"/>
                </a:lnTo>
                <a:lnTo>
                  <a:pt x="113284" y="268160"/>
                </a:lnTo>
                <a:lnTo>
                  <a:pt x="113157" y="269240"/>
                </a:lnTo>
                <a:lnTo>
                  <a:pt x="113030" y="270332"/>
                </a:lnTo>
                <a:lnTo>
                  <a:pt x="116636" y="273316"/>
                </a:lnTo>
                <a:lnTo>
                  <a:pt x="122732" y="278434"/>
                </a:lnTo>
                <a:lnTo>
                  <a:pt x="120002" y="280085"/>
                </a:lnTo>
                <a:lnTo>
                  <a:pt x="117665" y="281101"/>
                </a:lnTo>
                <a:lnTo>
                  <a:pt x="115214" y="283502"/>
                </a:lnTo>
                <a:lnTo>
                  <a:pt x="115531" y="285153"/>
                </a:lnTo>
                <a:lnTo>
                  <a:pt x="115328" y="286258"/>
                </a:lnTo>
                <a:lnTo>
                  <a:pt x="115290" y="286473"/>
                </a:lnTo>
                <a:lnTo>
                  <a:pt x="116827" y="286258"/>
                </a:lnTo>
                <a:lnTo>
                  <a:pt x="118808" y="286435"/>
                </a:lnTo>
                <a:lnTo>
                  <a:pt x="119075" y="286258"/>
                </a:lnTo>
                <a:lnTo>
                  <a:pt x="123621" y="283083"/>
                </a:lnTo>
                <a:lnTo>
                  <a:pt x="126403" y="280085"/>
                </a:lnTo>
                <a:lnTo>
                  <a:pt x="126288" y="278434"/>
                </a:lnTo>
                <a:lnTo>
                  <a:pt x="125831" y="275259"/>
                </a:lnTo>
                <a:lnTo>
                  <a:pt x="125768" y="274815"/>
                </a:lnTo>
                <a:lnTo>
                  <a:pt x="126657" y="273900"/>
                </a:lnTo>
                <a:lnTo>
                  <a:pt x="127622" y="271868"/>
                </a:lnTo>
                <a:lnTo>
                  <a:pt x="130771" y="278117"/>
                </a:lnTo>
                <a:lnTo>
                  <a:pt x="133146" y="275259"/>
                </a:lnTo>
                <a:lnTo>
                  <a:pt x="135356" y="273316"/>
                </a:lnTo>
                <a:lnTo>
                  <a:pt x="136055" y="271868"/>
                </a:lnTo>
                <a:lnTo>
                  <a:pt x="137490" y="268922"/>
                </a:lnTo>
                <a:lnTo>
                  <a:pt x="136055" y="268160"/>
                </a:lnTo>
                <a:lnTo>
                  <a:pt x="135674" y="267957"/>
                </a:lnTo>
                <a:lnTo>
                  <a:pt x="129298" y="266700"/>
                </a:lnTo>
                <a:lnTo>
                  <a:pt x="130035" y="262369"/>
                </a:lnTo>
                <a:lnTo>
                  <a:pt x="139827" y="260718"/>
                </a:lnTo>
                <a:lnTo>
                  <a:pt x="135153" y="254876"/>
                </a:lnTo>
                <a:lnTo>
                  <a:pt x="141465" y="252463"/>
                </a:lnTo>
                <a:close/>
              </a:path>
              <a:path w="272415" h="547370">
                <a:moveTo>
                  <a:pt x="141465" y="222224"/>
                </a:moveTo>
                <a:lnTo>
                  <a:pt x="137972" y="219214"/>
                </a:lnTo>
                <a:lnTo>
                  <a:pt x="129946" y="216230"/>
                </a:lnTo>
                <a:lnTo>
                  <a:pt x="125526" y="224739"/>
                </a:lnTo>
                <a:lnTo>
                  <a:pt x="135991" y="231127"/>
                </a:lnTo>
                <a:lnTo>
                  <a:pt x="140716" y="225958"/>
                </a:lnTo>
                <a:lnTo>
                  <a:pt x="141465" y="222224"/>
                </a:lnTo>
                <a:close/>
              </a:path>
              <a:path w="272415" h="547370">
                <a:moveTo>
                  <a:pt x="141922" y="175653"/>
                </a:moveTo>
                <a:lnTo>
                  <a:pt x="140677" y="173634"/>
                </a:lnTo>
                <a:lnTo>
                  <a:pt x="139712" y="171945"/>
                </a:lnTo>
                <a:lnTo>
                  <a:pt x="139509" y="171589"/>
                </a:lnTo>
                <a:lnTo>
                  <a:pt x="136525" y="171500"/>
                </a:lnTo>
                <a:lnTo>
                  <a:pt x="134556" y="173393"/>
                </a:lnTo>
                <a:lnTo>
                  <a:pt x="132791" y="175183"/>
                </a:lnTo>
                <a:lnTo>
                  <a:pt x="132943" y="178981"/>
                </a:lnTo>
                <a:lnTo>
                  <a:pt x="134594" y="181140"/>
                </a:lnTo>
                <a:lnTo>
                  <a:pt x="136220" y="184746"/>
                </a:lnTo>
                <a:lnTo>
                  <a:pt x="138696" y="181368"/>
                </a:lnTo>
                <a:lnTo>
                  <a:pt x="140830" y="179451"/>
                </a:lnTo>
                <a:lnTo>
                  <a:pt x="141922" y="175653"/>
                </a:lnTo>
                <a:close/>
              </a:path>
              <a:path w="272415" h="547370">
                <a:moveTo>
                  <a:pt x="142862" y="294347"/>
                </a:moveTo>
                <a:lnTo>
                  <a:pt x="141592" y="291401"/>
                </a:lnTo>
                <a:lnTo>
                  <a:pt x="137541" y="293268"/>
                </a:lnTo>
                <a:lnTo>
                  <a:pt x="137172" y="294881"/>
                </a:lnTo>
                <a:lnTo>
                  <a:pt x="139141" y="297370"/>
                </a:lnTo>
                <a:lnTo>
                  <a:pt x="142468" y="296011"/>
                </a:lnTo>
                <a:lnTo>
                  <a:pt x="142862" y="294347"/>
                </a:lnTo>
                <a:close/>
              </a:path>
              <a:path w="272415" h="547370">
                <a:moveTo>
                  <a:pt x="143344" y="283883"/>
                </a:moveTo>
                <a:lnTo>
                  <a:pt x="141909" y="280885"/>
                </a:lnTo>
                <a:lnTo>
                  <a:pt x="139077" y="279946"/>
                </a:lnTo>
                <a:lnTo>
                  <a:pt x="137172" y="278765"/>
                </a:lnTo>
                <a:lnTo>
                  <a:pt x="136283" y="279641"/>
                </a:lnTo>
                <a:lnTo>
                  <a:pt x="134442" y="280746"/>
                </a:lnTo>
                <a:lnTo>
                  <a:pt x="135382" y="283121"/>
                </a:lnTo>
                <a:lnTo>
                  <a:pt x="136944" y="284695"/>
                </a:lnTo>
                <a:lnTo>
                  <a:pt x="138290" y="286512"/>
                </a:lnTo>
                <a:lnTo>
                  <a:pt x="142748" y="286410"/>
                </a:lnTo>
                <a:lnTo>
                  <a:pt x="143344" y="283883"/>
                </a:lnTo>
                <a:close/>
              </a:path>
              <a:path w="272415" h="547370">
                <a:moveTo>
                  <a:pt x="146126" y="54787"/>
                </a:moveTo>
                <a:lnTo>
                  <a:pt x="145999" y="54825"/>
                </a:lnTo>
                <a:lnTo>
                  <a:pt x="146126" y="54787"/>
                </a:lnTo>
                <a:close/>
              </a:path>
              <a:path w="272415" h="547370">
                <a:moveTo>
                  <a:pt x="146481" y="196646"/>
                </a:moveTo>
                <a:lnTo>
                  <a:pt x="146316" y="196596"/>
                </a:lnTo>
                <a:lnTo>
                  <a:pt x="146177" y="196532"/>
                </a:lnTo>
                <a:lnTo>
                  <a:pt x="146011" y="196481"/>
                </a:lnTo>
                <a:lnTo>
                  <a:pt x="146100" y="196646"/>
                </a:lnTo>
                <a:lnTo>
                  <a:pt x="146304" y="196811"/>
                </a:lnTo>
                <a:lnTo>
                  <a:pt x="146481" y="196646"/>
                </a:lnTo>
                <a:close/>
              </a:path>
              <a:path w="272415" h="547370">
                <a:moveTo>
                  <a:pt x="146583" y="301777"/>
                </a:moveTo>
                <a:lnTo>
                  <a:pt x="146291" y="301485"/>
                </a:lnTo>
                <a:lnTo>
                  <a:pt x="145808" y="296049"/>
                </a:lnTo>
                <a:lnTo>
                  <a:pt x="136728" y="302336"/>
                </a:lnTo>
                <a:lnTo>
                  <a:pt x="134213" y="298856"/>
                </a:lnTo>
                <a:lnTo>
                  <a:pt x="124599" y="296506"/>
                </a:lnTo>
                <a:lnTo>
                  <a:pt x="126034" y="303606"/>
                </a:lnTo>
                <a:lnTo>
                  <a:pt x="122364" y="306590"/>
                </a:lnTo>
                <a:lnTo>
                  <a:pt x="127266" y="310921"/>
                </a:lnTo>
                <a:lnTo>
                  <a:pt x="127088" y="302018"/>
                </a:lnTo>
                <a:lnTo>
                  <a:pt x="131305" y="305269"/>
                </a:lnTo>
                <a:lnTo>
                  <a:pt x="134340" y="308051"/>
                </a:lnTo>
                <a:lnTo>
                  <a:pt x="130390" y="310451"/>
                </a:lnTo>
                <a:lnTo>
                  <a:pt x="129146" y="316103"/>
                </a:lnTo>
                <a:lnTo>
                  <a:pt x="129641" y="319138"/>
                </a:lnTo>
                <a:lnTo>
                  <a:pt x="129641" y="323062"/>
                </a:lnTo>
                <a:lnTo>
                  <a:pt x="141008" y="318503"/>
                </a:lnTo>
                <a:lnTo>
                  <a:pt x="142697" y="316255"/>
                </a:lnTo>
                <a:lnTo>
                  <a:pt x="139992" y="306565"/>
                </a:lnTo>
                <a:lnTo>
                  <a:pt x="140716" y="305066"/>
                </a:lnTo>
                <a:lnTo>
                  <a:pt x="146583" y="301777"/>
                </a:lnTo>
                <a:close/>
              </a:path>
              <a:path w="272415" h="547370">
                <a:moveTo>
                  <a:pt x="148653" y="57950"/>
                </a:moveTo>
                <a:lnTo>
                  <a:pt x="146672" y="55753"/>
                </a:lnTo>
                <a:lnTo>
                  <a:pt x="145986" y="54902"/>
                </a:lnTo>
                <a:lnTo>
                  <a:pt x="141211" y="57823"/>
                </a:lnTo>
                <a:lnTo>
                  <a:pt x="142163" y="59207"/>
                </a:lnTo>
                <a:lnTo>
                  <a:pt x="148653" y="57950"/>
                </a:lnTo>
                <a:close/>
              </a:path>
              <a:path w="272415" h="547370">
                <a:moveTo>
                  <a:pt x="150037" y="261112"/>
                </a:moveTo>
                <a:lnTo>
                  <a:pt x="149885" y="261099"/>
                </a:lnTo>
                <a:lnTo>
                  <a:pt x="149821" y="261239"/>
                </a:lnTo>
                <a:lnTo>
                  <a:pt x="149961" y="261264"/>
                </a:lnTo>
                <a:lnTo>
                  <a:pt x="150037" y="261112"/>
                </a:lnTo>
                <a:close/>
              </a:path>
              <a:path w="272415" h="547370">
                <a:moveTo>
                  <a:pt x="150088" y="263499"/>
                </a:moveTo>
                <a:lnTo>
                  <a:pt x="149834" y="261327"/>
                </a:lnTo>
                <a:lnTo>
                  <a:pt x="147040" y="262559"/>
                </a:lnTo>
                <a:lnTo>
                  <a:pt x="144792" y="263537"/>
                </a:lnTo>
                <a:lnTo>
                  <a:pt x="148729" y="264198"/>
                </a:lnTo>
                <a:lnTo>
                  <a:pt x="150088" y="263499"/>
                </a:lnTo>
                <a:close/>
              </a:path>
              <a:path w="272415" h="547370">
                <a:moveTo>
                  <a:pt x="155613" y="43916"/>
                </a:moveTo>
                <a:lnTo>
                  <a:pt x="152425" y="42646"/>
                </a:lnTo>
                <a:lnTo>
                  <a:pt x="148678" y="41859"/>
                </a:lnTo>
                <a:lnTo>
                  <a:pt x="146634" y="37274"/>
                </a:lnTo>
                <a:lnTo>
                  <a:pt x="141427" y="36372"/>
                </a:lnTo>
                <a:lnTo>
                  <a:pt x="135864" y="37617"/>
                </a:lnTo>
                <a:lnTo>
                  <a:pt x="134200" y="36817"/>
                </a:lnTo>
                <a:lnTo>
                  <a:pt x="132219" y="35661"/>
                </a:lnTo>
                <a:lnTo>
                  <a:pt x="131305" y="36512"/>
                </a:lnTo>
                <a:lnTo>
                  <a:pt x="130390" y="37884"/>
                </a:lnTo>
                <a:lnTo>
                  <a:pt x="123825" y="37807"/>
                </a:lnTo>
                <a:lnTo>
                  <a:pt x="120167" y="39090"/>
                </a:lnTo>
                <a:lnTo>
                  <a:pt x="118859" y="45554"/>
                </a:lnTo>
                <a:lnTo>
                  <a:pt x="116573" y="47028"/>
                </a:lnTo>
                <a:lnTo>
                  <a:pt x="114706" y="49123"/>
                </a:lnTo>
                <a:lnTo>
                  <a:pt x="116268" y="49352"/>
                </a:lnTo>
                <a:lnTo>
                  <a:pt x="117627" y="49898"/>
                </a:lnTo>
                <a:lnTo>
                  <a:pt x="123380" y="48514"/>
                </a:lnTo>
                <a:lnTo>
                  <a:pt x="127139" y="45402"/>
                </a:lnTo>
                <a:lnTo>
                  <a:pt x="134569" y="46901"/>
                </a:lnTo>
                <a:lnTo>
                  <a:pt x="137134" y="44196"/>
                </a:lnTo>
                <a:lnTo>
                  <a:pt x="139179" y="42887"/>
                </a:lnTo>
                <a:lnTo>
                  <a:pt x="142824" y="44018"/>
                </a:lnTo>
                <a:lnTo>
                  <a:pt x="140512" y="45364"/>
                </a:lnTo>
                <a:lnTo>
                  <a:pt x="139077" y="48209"/>
                </a:lnTo>
                <a:lnTo>
                  <a:pt x="139611" y="49809"/>
                </a:lnTo>
                <a:lnTo>
                  <a:pt x="139636" y="51269"/>
                </a:lnTo>
                <a:lnTo>
                  <a:pt x="143370" y="50711"/>
                </a:lnTo>
                <a:lnTo>
                  <a:pt x="141312" y="56400"/>
                </a:lnTo>
                <a:lnTo>
                  <a:pt x="145999" y="54825"/>
                </a:lnTo>
                <a:lnTo>
                  <a:pt x="146799" y="53975"/>
                </a:lnTo>
                <a:lnTo>
                  <a:pt x="147345" y="52844"/>
                </a:lnTo>
                <a:lnTo>
                  <a:pt x="148412" y="52387"/>
                </a:lnTo>
                <a:lnTo>
                  <a:pt x="152692" y="50558"/>
                </a:lnTo>
                <a:lnTo>
                  <a:pt x="155143" y="47942"/>
                </a:lnTo>
                <a:lnTo>
                  <a:pt x="155613" y="43916"/>
                </a:lnTo>
                <a:close/>
              </a:path>
              <a:path w="272415" h="547370">
                <a:moveTo>
                  <a:pt x="157581" y="249948"/>
                </a:moveTo>
                <a:lnTo>
                  <a:pt x="156845" y="249161"/>
                </a:lnTo>
                <a:lnTo>
                  <a:pt x="156476" y="248424"/>
                </a:lnTo>
                <a:lnTo>
                  <a:pt x="155435" y="248958"/>
                </a:lnTo>
                <a:lnTo>
                  <a:pt x="154114" y="249364"/>
                </a:lnTo>
                <a:lnTo>
                  <a:pt x="153441" y="250101"/>
                </a:lnTo>
                <a:lnTo>
                  <a:pt x="153149" y="250431"/>
                </a:lnTo>
                <a:lnTo>
                  <a:pt x="154139" y="251434"/>
                </a:lnTo>
                <a:lnTo>
                  <a:pt x="154901" y="252742"/>
                </a:lnTo>
                <a:lnTo>
                  <a:pt x="156197" y="251714"/>
                </a:lnTo>
                <a:lnTo>
                  <a:pt x="157314" y="251231"/>
                </a:lnTo>
                <a:lnTo>
                  <a:pt x="157441" y="250621"/>
                </a:lnTo>
                <a:lnTo>
                  <a:pt x="157581" y="249948"/>
                </a:lnTo>
                <a:close/>
              </a:path>
              <a:path w="272415" h="547370">
                <a:moveTo>
                  <a:pt x="157822" y="343395"/>
                </a:moveTo>
                <a:lnTo>
                  <a:pt x="154660" y="336130"/>
                </a:lnTo>
                <a:lnTo>
                  <a:pt x="153797" y="338886"/>
                </a:lnTo>
                <a:lnTo>
                  <a:pt x="152742" y="341706"/>
                </a:lnTo>
                <a:lnTo>
                  <a:pt x="157822" y="343395"/>
                </a:lnTo>
                <a:close/>
              </a:path>
              <a:path w="272415" h="547370">
                <a:moveTo>
                  <a:pt x="157861" y="257454"/>
                </a:moveTo>
                <a:lnTo>
                  <a:pt x="151091" y="254266"/>
                </a:lnTo>
                <a:lnTo>
                  <a:pt x="150355" y="259118"/>
                </a:lnTo>
                <a:lnTo>
                  <a:pt x="150037" y="261112"/>
                </a:lnTo>
                <a:lnTo>
                  <a:pt x="154114" y="262115"/>
                </a:lnTo>
                <a:lnTo>
                  <a:pt x="154927" y="259207"/>
                </a:lnTo>
                <a:lnTo>
                  <a:pt x="157861" y="257454"/>
                </a:lnTo>
                <a:close/>
              </a:path>
              <a:path w="272415" h="547370">
                <a:moveTo>
                  <a:pt x="159219" y="331736"/>
                </a:moveTo>
                <a:lnTo>
                  <a:pt x="158686" y="332308"/>
                </a:lnTo>
                <a:lnTo>
                  <a:pt x="158877" y="332117"/>
                </a:lnTo>
                <a:lnTo>
                  <a:pt x="159054" y="331927"/>
                </a:lnTo>
                <a:lnTo>
                  <a:pt x="159219" y="331736"/>
                </a:lnTo>
                <a:close/>
              </a:path>
              <a:path w="272415" h="547370">
                <a:moveTo>
                  <a:pt x="159283" y="346430"/>
                </a:moveTo>
                <a:lnTo>
                  <a:pt x="148742" y="341566"/>
                </a:lnTo>
                <a:lnTo>
                  <a:pt x="154647" y="336118"/>
                </a:lnTo>
                <a:lnTo>
                  <a:pt x="145465" y="329514"/>
                </a:lnTo>
                <a:lnTo>
                  <a:pt x="138023" y="331050"/>
                </a:lnTo>
                <a:lnTo>
                  <a:pt x="137096" y="332181"/>
                </a:lnTo>
                <a:lnTo>
                  <a:pt x="143941" y="339864"/>
                </a:lnTo>
                <a:lnTo>
                  <a:pt x="144487" y="342569"/>
                </a:lnTo>
                <a:lnTo>
                  <a:pt x="140779" y="349643"/>
                </a:lnTo>
                <a:lnTo>
                  <a:pt x="139649" y="353542"/>
                </a:lnTo>
                <a:lnTo>
                  <a:pt x="138176" y="357339"/>
                </a:lnTo>
                <a:lnTo>
                  <a:pt x="143154" y="358914"/>
                </a:lnTo>
                <a:lnTo>
                  <a:pt x="148996" y="359219"/>
                </a:lnTo>
                <a:lnTo>
                  <a:pt x="152984" y="357936"/>
                </a:lnTo>
                <a:lnTo>
                  <a:pt x="152349" y="357339"/>
                </a:lnTo>
                <a:lnTo>
                  <a:pt x="151625" y="356577"/>
                </a:lnTo>
                <a:lnTo>
                  <a:pt x="150291" y="355549"/>
                </a:lnTo>
                <a:lnTo>
                  <a:pt x="149542" y="355206"/>
                </a:lnTo>
                <a:lnTo>
                  <a:pt x="148856" y="354812"/>
                </a:lnTo>
                <a:lnTo>
                  <a:pt x="149174" y="350443"/>
                </a:lnTo>
                <a:lnTo>
                  <a:pt x="159283" y="346430"/>
                </a:lnTo>
                <a:close/>
              </a:path>
              <a:path w="272415" h="547370">
                <a:moveTo>
                  <a:pt x="159473" y="314794"/>
                </a:moveTo>
                <a:lnTo>
                  <a:pt x="150368" y="311099"/>
                </a:lnTo>
                <a:lnTo>
                  <a:pt x="145935" y="315531"/>
                </a:lnTo>
                <a:lnTo>
                  <a:pt x="146024" y="315912"/>
                </a:lnTo>
                <a:lnTo>
                  <a:pt x="152946" y="320255"/>
                </a:lnTo>
                <a:lnTo>
                  <a:pt x="159473" y="314794"/>
                </a:lnTo>
                <a:close/>
              </a:path>
              <a:path w="272415" h="547370">
                <a:moveTo>
                  <a:pt x="161048" y="289509"/>
                </a:moveTo>
                <a:lnTo>
                  <a:pt x="147104" y="294373"/>
                </a:lnTo>
                <a:lnTo>
                  <a:pt x="151142" y="299491"/>
                </a:lnTo>
                <a:lnTo>
                  <a:pt x="159715" y="299516"/>
                </a:lnTo>
                <a:lnTo>
                  <a:pt x="156743" y="292379"/>
                </a:lnTo>
                <a:lnTo>
                  <a:pt x="161048" y="289509"/>
                </a:lnTo>
                <a:close/>
              </a:path>
              <a:path w="272415" h="547370">
                <a:moveTo>
                  <a:pt x="161975" y="153898"/>
                </a:moveTo>
                <a:lnTo>
                  <a:pt x="161023" y="151841"/>
                </a:lnTo>
                <a:lnTo>
                  <a:pt x="157378" y="152463"/>
                </a:lnTo>
                <a:lnTo>
                  <a:pt x="153657" y="152920"/>
                </a:lnTo>
                <a:lnTo>
                  <a:pt x="149339" y="154051"/>
                </a:lnTo>
                <a:lnTo>
                  <a:pt x="149237" y="155867"/>
                </a:lnTo>
                <a:lnTo>
                  <a:pt x="148424" y="157924"/>
                </a:lnTo>
                <a:lnTo>
                  <a:pt x="161975" y="153898"/>
                </a:lnTo>
                <a:close/>
              </a:path>
              <a:path w="272415" h="547370">
                <a:moveTo>
                  <a:pt x="162750" y="243370"/>
                </a:moveTo>
                <a:lnTo>
                  <a:pt x="160121" y="241719"/>
                </a:lnTo>
                <a:lnTo>
                  <a:pt x="159283" y="240804"/>
                </a:lnTo>
                <a:lnTo>
                  <a:pt x="157784" y="240982"/>
                </a:lnTo>
                <a:lnTo>
                  <a:pt x="156324" y="242036"/>
                </a:lnTo>
                <a:lnTo>
                  <a:pt x="156451" y="242354"/>
                </a:lnTo>
                <a:lnTo>
                  <a:pt x="156806" y="243141"/>
                </a:lnTo>
                <a:lnTo>
                  <a:pt x="157759" y="244106"/>
                </a:lnTo>
                <a:lnTo>
                  <a:pt x="159613" y="244538"/>
                </a:lnTo>
                <a:lnTo>
                  <a:pt x="160858" y="243865"/>
                </a:lnTo>
                <a:lnTo>
                  <a:pt x="162750" y="243370"/>
                </a:lnTo>
                <a:close/>
              </a:path>
              <a:path w="272415" h="547370">
                <a:moveTo>
                  <a:pt x="166090" y="305396"/>
                </a:moveTo>
                <a:lnTo>
                  <a:pt x="164515" y="303085"/>
                </a:lnTo>
                <a:lnTo>
                  <a:pt x="161582" y="303466"/>
                </a:lnTo>
                <a:lnTo>
                  <a:pt x="159804" y="303695"/>
                </a:lnTo>
                <a:lnTo>
                  <a:pt x="157734" y="305841"/>
                </a:lnTo>
                <a:lnTo>
                  <a:pt x="156946" y="308343"/>
                </a:lnTo>
                <a:lnTo>
                  <a:pt x="159372" y="309791"/>
                </a:lnTo>
                <a:lnTo>
                  <a:pt x="161531" y="312000"/>
                </a:lnTo>
                <a:lnTo>
                  <a:pt x="163626" y="309829"/>
                </a:lnTo>
                <a:lnTo>
                  <a:pt x="165569" y="308686"/>
                </a:lnTo>
                <a:lnTo>
                  <a:pt x="166090" y="305396"/>
                </a:lnTo>
                <a:close/>
              </a:path>
              <a:path w="272415" h="547370">
                <a:moveTo>
                  <a:pt x="169519" y="303085"/>
                </a:moveTo>
                <a:lnTo>
                  <a:pt x="169418" y="301955"/>
                </a:lnTo>
                <a:lnTo>
                  <a:pt x="169240" y="299707"/>
                </a:lnTo>
                <a:lnTo>
                  <a:pt x="168744" y="299694"/>
                </a:lnTo>
                <a:lnTo>
                  <a:pt x="168249" y="299694"/>
                </a:lnTo>
                <a:lnTo>
                  <a:pt x="167754" y="299681"/>
                </a:lnTo>
                <a:lnTo>
                  <a:pt x="167627" y="300824"/>
                </a:lnTo>
                <a:lnTo>
                  <a:pt x="167487" y="301967"/>
                </a:lnTo>
                <a:lnTo>
                  <a:pt x="167360" y="303110"/>
                </a:lnTo>
                <a:lnTo>
                  <a:pt x="168795" y="303085"/>
                </a:lnTo>
                <a:lnTo>
                  <a:pt x="169519" y="303085"/>
                </a:lnTo>
                <a:close/>
              </a:path>
              <a:path w="272415" h="547370">
                <a:moveTo>
                  <a:pt x="171310" y="191846"/>
                </a:moveTo>
                <a:lnTo>
                  <a:pt x="170053" y="191452"/>
                </a:lnTo>
                <a:lnTo>
                  <a:pt x="169164" y="190919"/>
                </a:lnTo>
                <a:lnTo>
                  <a:pt x="168732" y="191084"/>
                </a:lnTo>
                <a:lnTo>
                  <a:pt x="167906" y="191389"/>
                </a:lnTo>
                <a:lnTo>
                  <a:pt x="167335" y="192087"/>
                </a:lnTo>
                <a:lnTo>
                  <a:pt x="166662" y="192620"/>
                </a:lnTo>
                <a:lnTo>
                  <a:pt x="167297" y="192938"/>
                </a:lnTo>
                <a:lnTo>
                  <a:pt x="168097" y="193611"/>
                </a:lnTo>
                <a:lnTo>
                  <a:pt x="168541" y="193497"/>
                </a:lnTo>
                <a:lnTo>
                  <a:pt x="169430" y="193243"/>
                </a:lnTo>
                <a:lnTo>
                  <a:pt x="170141" y="192582"/>
                </a:lnTo>
                <a:lnTo>
                  <a:pt x="171310" y="191846"/>
                </a:lnTo>
                <a:close/>
              </a:path>
              <a:path w="272415" h="547370">
                <a:moveTo>
                  <a:pt x="175221" y="311518"/>
                </a:moveTo>
                <a:lnTo>
                  <a:pt x="173913" y="311111"/>
                </a:lnTo>
                <a:lnTo>
                  <a:pt x="173189" y="310730"/>
                </a:lnTo>
                <a:lnTo>
                  <a:pt x="169811" y="314147"/>
                </a:lnTo>
                <a:lnTo>
                  <a:pt x="167081" y="317906"/>
                </a:lnTo>
                <a:lnTo>
                  <a:pt x="163118" y="320624"/>
                </a:lnTo>
                <a:lnTo>
                  <a:pt x="158546" y="323748"/>
                </a:lnTo>
                <a:lnTo>
                  <a:pt x="162052" y="328282"/>
                </a:lnTo>
                <a:lnTo>
                  <a:pt x="159207" y="331736"/>
                </a:lnTo>
                <a:lnTo>
                  <a:pt x="162077" y="328739"/>
                </a:lnTo>
                <a:lnTo>
                  <a:pt x="165201" y="326504"/>
                </a:lnTo>
                <a:lnTo>
                  <a:pt x="171196" y="326136"/>
                </a:lnTo>
                <a:lnTo>
                  <a:pt x="172580" y="325170"/>
                </a:lnTo>
                <a:lnTo>
                  <a:pt x="173748" y="320294"/>
                </a:lnTo>
                <a:lnTo>
                  <a:pt x="174510" y="316052"/>
                </a:lnTo>
                <a:lnTo>
                  <a:pt x="175221" y="311518"/>
                </a:lnTo>
                <a:close/>
              </a:path>
              <a:path w="272415" h="547370">
                <a:moveTo>
                  <a:pt x="176199" y="202120"/>
                </a:moveTo>
                <a:lnTo>
                  <a:pt x="174840" y="201333"/>
                </a:lnTo>
                <a:lnTo>
                  <a:pt x="168160" y="202387"/>
                </a:lnTo>
                <a:lnTo>
                  <a:pt x="165481" y="202069"/>
                </a:lnTo>
                <a:lnTo>
                  <a:pt x="165074" y="201625"/>
                </a:lnTo>
                <a:lnTo>
                  <a:pt x="164503" y="201282"/>
                </a:lnTo>
                <a:lnTo>
                  <a:pt x="166268" y="197065"/>
                </a:lnTo>
                <a:lnTo>
                  <a:pt x="166039" y="196837"/>
                </a:lnTo>
                <a:lnTo>
                  <a:pt x="166154" y="197078"/>
                </a:lnTo>
                <a:lnTo>
                  <a:pt x="151384" y="189064"/>
                </a:lnTo>
                <a:lnTo>
                  <a:pt x="150749" y="190728"/>
                </a:lnTo>
                <a:lnTo>
                  <a:pt x="150482" y="192201"/>
                </a:lnTo>
                <a:lnTo>
                  <a:pt x="148869" y="194640"/>
                </a:lnTo>
                <a:lnTo>
                  <a:pt x="147586" y="195618"/>
                </a:lnTo>
                <a:lnTo>
                  <a:pt x="146481" y="196659"/>
                </a:lnTo>
                <a:lnTo>
                  <a:pt x="151155" y="198081"/>
                </a:lnTo>
                <a:lnTo>
                  <a:pt x="152920" y="200901"/>
                </a:lnTo>
                <a:lnTo>
                  <a:pt x="152438" y="205193"/>
                </a:lnTo>
                <a:lnTo>
                  <a:pt x="145135" y="208826"/>
                </a:lnTo>
                <a:lnTo>
                  <a:pt x="144907" y="211289"/>
                </a:lnTo>
                <a:lnTo>
                  <a:pt x="146431" y="211785"/>
                </a:lnTo>
                <a:lnTo>
                  <a:pt x="149288" y="212293"/>
                </a:lnTo>
                <a:lnTo>
                  <a:pt x="149250" y="217678"/>
                </a:lnTo>
                <a:lnTo>
                  <a:pt x="152438" y="219481"/>
                </a:lnTo>
                <a:lnTo>
                  <a:pt x="164604" y="222732"/>
                </a:lnTo>
                <a:lnTo>
                  <a:pt x="164147" y="223710"/>
                </a:lnTo>
                <a:lnTo>
                  <a:pt x="171132" y="222021"/>
                </a:lnTo>
                <a:lnTo>
                  <a:pt x="166865" y="215912"/>
                </a:lnTo>
                <a:lnTo>
                  <a:pt x="160553" y="217436"/>
                </a:lnTo>
                <a:lnTo>
                  <a:pt x="160883" y="215150"/>
                </a:lnTo>
                <a:lnTo>
                  <a:pt x="161455" y="213080"/>
                </a:lnTo>
                <a:lnTo>
                  <a:pt x="161328" y="208915"/>
                </a:lnTo>
                <a:lnTo>
                  <a:pt x="161950" y="207289"/>
                </a:lnTo>
                <a:lnTo>
                  <a:pt x="164909" y="205524"/>
                </a:lnTo>
                <a:lnTo>
                  <a:pt x="164909" y="212077"/>
                </a:lnTo>
                <a:lnTo>
                  <a:pt x="168287" y="214020"/>
                </a:lnTo>
                <a:lnTo>
                  <a:pt x="172212" y="213042"/>
                </a:lnTo>
                <a:lnTo>
                  <a:pt x="176072" y="212559"/>
                </a:lnTo>
                <a:lnTo>
                  <a:pt x="176199" y="202120"/>
                </a:lnTo>
                <a:close/>
              </a:path>
              <a:path w="272415" h="547370">
                <a:moveTo>
                  <a:pt x="176568" y="215150"/>
                </a:moveTo>
                <a:lnTo>
                  <a:pt x="176174" y="213842"/>
                </a:lnTo>
                <a:lnTo>
                  <a:pt x="176072" y="212585"/>
                </a:lnTo>
                <a:lnTo>
                  <a:pt x="172758" y="216814"/>
                </a:lnTo>
                <a:lnTo>
                  <a:pt x="173583" y="217525"/>
                </a:lnTo>
                <a:lnTo>
                  <a:pt x="174523" y="217144"/>
                </a:lnTo>
                <a:lnTo>
                  <a:pt x="176136" y="216865"/>
                </a:lnTo>
                <a:lnTo>
                  <a:pt x="176568" y="215150"/>
                </a:lnTo>
                <a:close/>
              </a:path>
              <a:path w="272415" h="547370">
                <a:moveTo>
                  <a:pt x="182384" y="184975"/>
                </a:moveTo>
                <a:lnTo>
                  <a:pt x="181063" y="184175"/>
                </a:lnTo>
                <a:lnTo>
                  <a:pt x="179108" y="184912"/>
                </a:lnTo>
                <a:lnTo>
                  <a:pt x="176974" y="185458"/>
                </a:lnTo>
                <a:lnTo>
                  <a:pt x="174726" y="186829"/>
                </a:lnTo>
                <a:lnTo>
                  <a:pt x="175031" y="188417"/>
                </a:lnTo>
                <a:lnTo>
                  <a:pt x="175768" y="189598"/>
                </a:lnTo>
                <a:lnTo>
                  <a:pt x="178028" y="189788"/>
                </a:lnTo>
                <a:lnTo>
                  <a:pt x="178409" y="189445"/>
                </a:lnTo>
                <a:lnTo>
                  <a:pt x="179933" y="188087"/>
                </a:lnTo>
                <a:lnTo>
                  <a:pt x="181089" y="186486"/>
                </a:lnTo>
                <a:lnTo>
                  <a:pt x="182384" y="184975"/>
                </a:lnTo>
                <a:close/>
              </a:path>
              <a:path w="272415" h="547370">
                <a:moveTo>
                  <a:pt x="185394" y="291134"/>
                </a:moveTo>
                <a:lnTo>
                  <a:pt x="174472" y="292036"/>
                </a:lnTo>
                <a:lnTo>
                  <a:pt x="171691" y="297103"/>
                </a:lnTo>
                <a:lnTo>
                  <a:pt x="177698" y="299821"/>
                </a:lnTo>
                <a:lnTo>
                  <a:pt x="178422" y="299783"/>
                </a:lnTo>
                <a:lnTo>
                  <a:pt x="182524" y="294932"/>
                </a:lnTo>
                <a:lnTo>
                  <a:pt x="183705" y="293306"/>
                </a:lnTo>
                <a:lnTo>
                  <a:pt x="185394" y="291134"/>
                </a:lnTo>
                <a:close/>
              </a:path>
              <a:path w="272415" h="547370">
                <a:moveTo>
                  <a:pt x="187706" y="278422"/>
                </a:moveTo>
                <a:lnTo>
                  <a:pt x="180225" y="275704"/>
                </a:lnTo>
                <a:lnTo>
                  <a:pt x="179108" y="277126"/>
                </a:lnTo>
                <a:lnTo>
                  <a:pt x="180822" y="278879"/>
                </a:lnTo>
                <a:lnTo>
                  <a:pt x="182346" y="281000"/>
                </a:lnTo>
                <a:lnTo>
                  <a:pt x="187706" y="278422"/>
                </a:lnTo>
                <a:close/>
              </a:path>
              <a:path w="272415" h="547370">
                <a:moveTo>
                  <a:pt x="193751" y="257746"/>
                </a:moveTo>
                <a:lnTo>
                  <a:pt x="191744" y="256501"/>
                </a:lnTo>
                <a:lnTo>
                  <a:pt x="190715" y="255358"/>
                </a:lnTo>
                <a:lnTo>
                  <a:pt x="189268" y="256209"/>
                </a:lnTo>
                <a:lnTo>
                  <a:pt x="186702" y="256984"/>
                </a:lnTo>
                <a:lnTo>
                  <a:pt x="186575" y="257937"/>
                </a:lnTo>
                <a:lnTo>
                  <a:pt x="186283" y="260108"/>
                </a:lnTo>
                <a:lnTo>
                  <a:pt x="187198" y="262356"/>
                </a:lnTo>
                <a:lnTo>
                  <a:pt x="187617" y="264579"/>
                </a:lnTo>
                <a:lnTo>
                  <a:pt x="190665" y="264960"/>
                </a:lnTo>
                <a:lnTo>
                  <a:pt x="191706" y="262902"/>
                </a:lnTo>
                <a:lnTo>
                  <a:pt x="193230" y="260896"/>
                </a:lnTo>
                <a:lnTo>
                  <a:pt x="193751" y="257746"/>
                </a:lnTo>
                <a:close/>
              </a:path>
              <a:path w="272415" h="547370">
                <a:moveTo>
                  <a:pt x="193941" y="267550"/>
                </a:moveTo>
                <a:lnTo>
                  <a:pt x="192506" y="267246"/>
                </a:lnTo>
                <a:lnTo>
                  <a:pt x="191389" y="266788"/>
                </a:lnTo>
                <a:lnTo>
                  <a:pt x="191071" y="267004"/>
                </a:lnTo>
                <a:lnTo>
                  <a:pt x="190360" y="267487"/>
                </a:lnTo>
                <a:lnTo>
                  <a:pt x="190042" y="268300"/>
                </a:lnTo>
                <a:lnTo>
                  <a:pt x="189572" y="268986"/>
                </a:lnTo>
                <a:lnTo>
                  <a:pt x="190296" y="269214"/>
                </a:lnTo>
                <a:lnTo>
                  <a:pt x="191287" y="269773"/>
                </a:lnTo>
                <a:lnTo>
                  <a:pt x="192519" y="269214"/>
                </a:lnTo>
                <a:lnTo>
                  <a:pt x="193014" y="268439"/>
                </a:lnTo>
                <a:lnTo>
                  <a:pt x="193941" y="267550"/>
                </a:lnTo>
                <a:close/>
              </a:path>
              <a:path w="272415" h="547370">
                <a:moveTo>
                  <a:pt x="196735" y="320154"/>
                </a:moveTo>
                <a:lnTo>
                  <a:pt x="195795" y="319468"/>
                </a:lnTo>
                <a:lnTo>
                  <a:pt x="194856" y="318706"/>
                </a:lnTo>
                <a:lnTo>
                  <a:pt x="193852" y="319303"/>
                </a:lnTo>
                <a:lnTo>
                  <a:pt x="193065" y="319989"/>
                </a:lnTo>
                <a:lnTo>
                  <a:pt x="192227" y="320636"/>
                </a:lnTo>
                <a:lnTo>
                  <a:pt x="192798" y="320954"/>
                </a:lnTo>
                <a:lnTo>
                  <a:pt x="193509" y="321614"/>
                </a:lnTo>
                <a:lnTo>
                  <a:pt x="194830" y="321322"/>
                </a:lnTo>
                <a:lnTo>
                  <a:pt x="195592" y="320738"/>
                </a:lnTo>
                <a:lnTo>
                  <a:pt x="196735" y="320154"/>
                </a:lnTo>
                <a:close/>
              </a:path>
              <a:path w="272415" h="547370">
                <a:moveTo>
                  <a:pt x="208127" y="304495"/>
                </a:moveTo>
                <a:lnTo>
                  <a:pt x="200964" y="303872"/>
                </a:lnTo>
                <a:lnTo>
                  <a:pt x="203123" y="297548"/>
                </a:lnTo>
                <a:lnTo>
                  <a:pt x="192189" y="290906"/>
                </a:lnTo>
                <a:lnTo>
                  <a:pt x="191211" y="301142"/>
                </a:lnTo>
                <a:lnTo>
                  <a:pt x="184632" y="308013"/>
                </a:lnTo>
                <a:lnTo>
                  <a:pt x="181076" y="311912"/>
                </a:lnTo>
                <a:lnTo>
                  <a:pt x="182245" y="312686"/>
                </a:lnTo>
                <a:lnTo>
                  <a:pt x="183362" y="313575"/>
                </a:lnTo>
                <a:lnTo>
                  <a:pt x="196913" y="304292"/>
                </a:lnTo>
                <a:lnTo>
                  <a:pt x="198120" y="313131"/>
                </a:lnTo>
                <a:lnTo>
                  <a:pt x="205905" y="313055"/>
                </a:lnTo>
                <a:lnTo>
                  <a:pt x="205663" y="308305"/>
                </a:lnTo>
                <a:lnTo>
                  <a:pt x="208127" y="304495"/>
                </a:lnTo>
                <a:close/>
              </a:path>
              <a:path w="272415" h="547370">
                <a:moveTo>
                  <a:pt x="214744" y="314617"/>
                </a:moveTo>
                <a:lnTo>
                  <a:pt x="203809" y="315899"/>
                </a:lnTo>
                <a:lnTo>
                  <a:pt x="204876" y="321386"/>
                </a:lnTo>
                <a:lnTo>
                  <a:pt x="211353" y="320916"/>
                </a:lnTo>
                <a:lnTo>
                  <a:pt x="213702" y="319405"/>
                </a:lnTo>
                <a:lnTo>
                  <a:pt x="214744" y="314617"/>
                </a:lnTo>
                <a:close/>
              </a:path>
              <a:path w="272415" h="547370">
                <a:moveTo>
                  <a:pt x="249440" y="476072"/>
                </a:moveTo>
                <a:lnTo>
                  <a:pt x="247230" y="474941"/>
                </a:lnTo>
                <a:lnTo>
                  <a:pt x="246278" y="474116"/>
                </a:lnTo>
                <a:lnTo>
                  <a:pt x="244830" y="474421"/>
                </a:lnTo>
                <a:lnTo>
                  <a:pt x="243687" y="475297"/>
                </a:lnTo>
                <a:lnTo>
                  <a:pt x="243687" y="475869"/>
                </a:lnTo>
                <a:lnTo>
                  <a:pt x="243674" y="476453"/>
                </a:lnTo>
                <a:lnTo>
                  <a:pt x="244881" y="477481"/>
                </a:lnTo>
                <a:lnTo>
                  <a:pt x="246570" y="477570"/>
                </a:lnTo>
                <a:lnTo>
                  <a:pt x="247586" y="476821"/>
                </a:lnTo>
                <a:lnTo>
                  <a:pt x="249440" y="476072"/>
                </a:lnTo>
                <a:close/>
              </a:path>
              <a:path w="272415" h="547370">
                <a:moveTo>
                  <a:pt x="258622" y="494398"/>
                </a:moveTo>
                <a:close/>
              </a:path>
              <a:path w="272415" h="547370">
                <a:moveTo>
                  <a:pt x="263423" y="405117"/>
                </a:moveTo>
                <a:lnTo>
                  <a:pt x="262128" y="404469"/>
                </a:lnTo>
                <a:lnTo>
                  <a:pt x="261099" y="403580"/>
                </a:lnTo>
                <a:lnTo>
                  <a:pt x="260134" y="404482"/>
                </a:lnTo>
                <a:lnTo>
                  <a:pt x="258927" y="405142"/>
                </a:lnTo>
                <a:lnTo>
                  <a:pt x="259041" y="405638"/>
                </a:lnTo>
                <a:lnTo>
                  <a:pt x="259168" y="406247"/>
                </a:lnTo>
                <a:lnTo>
                  <a:pt x="260438" y="407149"/>
                </a:lnTo>
                <a:lnTo>
                  <a:pt x="261962" y="407098"/>
                </a:lnTo>
                <a:lnTo>
                  <a:pt x="263194" y="406209"/>
                </a:lnTo>
                <a:lnTo>
                  <a:pt x="263321" y="405599"/>
                </a:lnTo>
                <a:lnTo>
                  <a:pt x="263423" y="405117"/>
                </a:lnTo>
                <a:close/>
              </a:path>
              <a:path w="272415" h="547370">
                <a:moveTo>
                  <a:pt x="267144" y="543941"/>
                </a:moveTo>
                <a:lnTo>
                  <a:pt x="262166" y="538175"/>
                </a:lnTo>
                <a:lnTo>
                  <a:pt x="255054" y="541794"/>
                </a:lnTo>
                <a:lnTo>
                  <a:pt x="254965" y="542734"/>
                </a:lnTo>
                <a:lnTo>
                  <a:pt x="260565" y="547077"/>
                </a:lnTo>
                <a:lnTo>
                  <a:pt x="267144" y="543941"/>
                </a:lnTo>
                <a:close/>
              </a:path>
              <a:path w="272415" h="547370">
                <a:moveTo>
                  <a:pt x="271856" y="535228"/>
                </a:moveTo>
                <a:lnTo>
                  <a:pt x="268135" y="534479"/>
                </a:lnTo>
                <a:lnTo>
                  <a:pt x="266966" y="536714"/>
                </a:lnTo>
                <a:lnTo>
                  <a:pt x="265849" y="539572"/>
                </a:lnTo>
                <a:lnTo>
                  <a:pt x="268160" y="540410"/>
                </a:lnTo>
                <a:lnTo>
                  <a:pt x="270217" y="541007"/>
                </a:lnTo>
                <a:lnTo>
                  <a:pt x="271856" y="540689"/>
                </a:lnTo>
                <a:lnTo>
                  <a:pt x="271856" y="535228"/>
                </a:lnTo>
                <a:close/>
              </a:path>
              <a:path w="272415" h="547370">
                <a:moveTo>
                  <a:pt x="271856" y="356095"/>
                </a:moveTo>
                <a:lnTo>
                  <a:pt x="269709" y="356374"/>
                </a:lnTo>
                <a:lnTo>
                  <a:pt x="268351" y="356565"/>
                </a:lnTo>
                <a:lnTo>
                  <a:pt x="266992" y="356743"/>
                </a:lnTo>
                <a:lnTo>
                  <a:pt x="267309" y="357987"/>
                </a:lnTo>
                <a:lnTo>
                  <a:pt x="267614" y="359244"/>
                </a:lnTo>
                <a:lnTo>
                  <a:pt x="267931" y="360489"/>
                </a:lnTo>
                <a:lnTo>
                  <a:pt x="269443" y="360514"/>
                </a:lnTo>
                <a:lnTo>
                  <a:pt x="270205" y="360514"/>
                </a:lnTo>
                <a:lnTo>
                  <a:pt x="270687" y="359816"/>
                </a:lnTo>
                <a:lnTo>
                  <a:pt x="271195" y="359117"/>
                </a:lnTo>
                <a:lnTo>
                  <a:pt x="271856" y="358178"/>
                </a:lnTo>
                <a:lnTo>
                  <a:pt x="271856" y="356095"/>
                </a:lnTo>
                <a:close/>
              </a:path>
              <a:path w="272415" h="547370">
                <a:moveTo>
                  <a:pt x="271856" y="318858"/>
                </a:moveTo>
                <a:lnTo>
                  <a:pt x="269290" y="318541"/>
                </a:lnTo>
                <a:lnTo>
                  <a:pt x="266738" y="318173"/>
                </a:lnTo>
                <a:lnTo>
                  <a:pt x="265950" y="320459"/>
                </a:lnTo>
                <a:lnTo>
                  <a:pt x="265582" y="321538"/>
                </a:lnTo>
                <a:lnTo>
                  <a:pt x="266496" y="322859"/>
                </a:lnTo>
                <a:lnTo>
                  <a:pt x="266839" y="324078"/>
                </a:lnTo>
                <a:lnTo>
                  <a:pt x="268503" y="323773"/>
                </a:lnTo>
                <a:lnTo>
                  <a:pt x="270243" y="323596"/>
                </a:lnTo>
                <a:lnTo>
                  <a:pt x="271856" y="323202"/>
                </a:lnTo>
                <a:lnTo>
                  <a:pt x="271856" y="318858"/>
                </a:lnTo>
                <a:close/>
              </a:path>
            </a:pathLst>
          </a:custGeom>
          <a:solidFill>
            <a:srgbClr val="2277BD"/>
          </a:solidFill>
        </p:spPr>
        <p:txBody>
          <a:bodyPr wrap="square" lIns="0" tIns="0" rIns="0" bIns="0" rtlCol="0"/>
          <a:lstStyle/>
          <a:p>
            <a:endParaRPr/>
          </a:p>
        </p:txBody>
      </p:sp>
      <p:sp>
        <p:nvSpPr>
          <p:cNvPr id="359" name="bg object 359"/>
          <p:cNvSpPr/>
          <p:nvPr/>
        </p:nvSpPr>
        <p:spPr>
          <a:xfrm>
            <a:off x="10632644" y="2959696"/>
            <a:ext cx="208279" cy="1210310"/>
          </a:xfrm>
          <a:custGeom>
            <a:avLst/>
            <a:gdLst/>
            <a:ahLst/>
            <a:cxnLst/>
            <a:rect l="l" t="t" r="r" b="b"/>
            <a:pathLst>
              <a:path w="208279" h="1210310">
                <a:moveTo>
                  <a:pt x="5448" y="170903"/>
                </a:moveTo>
                <a:lnTo>
                  <a:pt x="3670" y="170027"/>
                </a:lnTo>
                <a:lnTo>
                  <a:pt x="2755" y="169214"/>
                </a:lnTo>
                <a:lnTo>
                  <a:pt x="2095" y="169329"/>
                </a:lnTo>
                <a:lnTo>
                  <a:pt x="1282" y="169468"/>
                </a:lnTo>
                <a:lnTo>
                  <a:pt x="685" y="170357"/>
                </a:lnTo>
                <a:lnTo>
                  <a:pt x="0" y="170929"/>
                </a:lnTo>
                <a:lnTo>
                  <a:pt x="558" y="171310"/>
                </a:lnTo>
                <a:lnTo>
                  <a:pt x="1130" y="171996"/>
                </a:lnTo>
                <a:lnTo>
                  <a:pt x="2578" y="171996"/>
                </a:lnTo>
                <a:lnTo>
                  <a:pt x="3454" y="171513"/>
                </a:lnTo>
                <a:lnTo>
                  <a:pt x="5448" y="170903"/>
                </a:lnTo>
                <a:close/>
              </a:path>
              <a:path w="208279" h="1210310">
                <a:moveTo>
                  <a:pt x="27190" y="158432"/>
                </a:moveTo>
                <a:close/>
              </a:path>
              <a:path w="208279" h="1210310">
                <a:moveTo>
                  <a:pt x="28422" y="185953"/>
                </a:moveTo>
                <a:lnTo>
                  <a:pt x="27546" y="180797"/>
                </a:lnTo>
                <a:lnTo>
                  <a:pt x="27432" y="180162"/>
                </a:lnTo>
                <a:lnTo>
                  <a:pt x="22555" y="180797"/>
                </a:lnTo>
                <a:lnTo>
                  <a:pt x="24663" y="185953"/>
                </a:lnTo>
                <a:lnTo>
                  <a:pt x="28422" y="185953"/>
                </a:lnTo>
                <a:close/>
              </a:path>
              <a:path w="208279" h="1210310">
                <a:moveTo>
                  <a:pt x="30454" y="200202"/>
                </a:moveTo>
                <a:lnTo>
                  <a:pt x="29044" y="197993"/>
                </a:lnTo>
                <a:lnTo>
                  <a:pt x="28536" y="195986"/>
                </a:lnTo>
                <a:lnTo>
                  <a:pt x="25387" y="194221"/>
                </a:lnTo>
                <a:lnTo>
                  <a:pt x="16852" y="205105"/>
                </a:lnTo>
                <a:lnTo>
                  <a:pt x="16268" y="209156"/>
                </a:lnTo>
                <a:lnTo>
                  <a:pt x="22720" y="207822"/>
                </a:lnTo>
                <a:lnTo>
                  <a:pt x="22669" y="201041"/>
                </a:lnTo>
                <a:lnTo>
                  <a:pt x="30454" y="200202"/>
                </a:lnTo>
                <a:close/>
              </a:path>
              <a:path w="208279" h="1210310">
                <a:moveTo>
                  <a:pt x="36855" y="187147"/>
                </a:moveTo>
                <a:lnTo>
                  <a:pt x="35191" y="186410"/>
                </a:lnTo>
                <a:lnTo>
                  <a:pt x="34150" y="185623"/>
                </a:lnTo>
                <a:lnTo>
                  <a:pt x="32385" y="185572"/>
                </a:lnTo>
                <a:lnTo>
                  <a:pt x="31635" y="186677"/>
                </a:lnTo>
                <a:lnTo>
                  <a:pt x="30924" y="187274"/>
                </a:lnTo>
                <a:lnTo>
                  <a:pt x="31915" y="187896"/>
                </a:lnTo>
                <a:lnTo>
                  <a:pt x="32829" y="188747"/>
                </a:lnTo>
                <a:lnTo>
                  <a:pt x="33972" y="189026"/>
                </a:lnTo>
                <a:lnTo>
                  <a:pt x="34480" y="189141"/>
                </a:lnTo>
                <a:lnTo>
                  <a:pt x="35471" y="188087"/>
                </a:lnTo>
                <a:lnTo>
                  <a:pt x="36855" y="187147"/>
                </a:lnTo>
                <a:close/>
              </a:path>
              <a:path w="208279" h="1210310">
                <a:moveTo>
                  <a:pt x="38252" y="213575"/>
                </a:moveTo>
                <a:lnTo>
                  <a:pt x="35763" y="213385"/>
                </a:lnTo>
                <a:lnTo>
                  <a:pt x="33616" y="212890"/>
                </a:lnTo>
                <a:lnTo>
                  <a:pt x="32270" y="214693"/>
                </a:lnTo>
                <a:lnTo>
                  <a:pt x="31534" y="216281"/>
                </a:lnTo>
                <a:lnTo>
                  <a:pt x="35128" y="217297"/>
                </a:lnTo>
                <a:lnTo>
                  <a:pt x="36855" y="216585"/>
                </a:lnTo>
                <a:lnTo>
                  <a:pt x="37109" y="216039"/>
                </a:lnTo>
                <a:lnTo>
                  <a:pt x="38252" y="213575"/>
                </a:lnTo>
                <a:close/>
              </a:path>
              <a:path w="208279" h="1210310">
                <a:moveTo>
                  <a:pt x="41186" y="161137"/>
                </a:moveTo>
                <a:lnTo>
                  <a:pt x="38608" y="157594"/>
                </a:lnTo>
                <a:lnTo>
                  <a:pt x="35877" y="159829"/>
                </a:lnTo>
                <a:lnTo>
                  <a:pt x="27190" y="158457"/>
                </a:lnTo>
                <a:lnTo>
                  <a:pt x="29959" y="165519"/>
                </a:lnTo>
                <a:lnTo>
                  <a:pt x="41186" y="161137"/>
                </a:lnTo>
                <a:close/>
              </a:path>
              <a:path w="208279" h="1210310">
                <a:moveTo>
                  <a:pt x="41275" y="1060589"/>
                </a:moveTo>
                <a:lnTo>
                  <a:pt x="40030" y="1059980"/>
                </a:lnTo>
                <a:lnTo>
                  <a:pt x="38823" y="1058964"/>
                </a:lnTo>
                <a:lnTo>
                  <a:pt x="37820" y="1060335"/>
                </a:lnTo>
                <a:lnTo>
                  <a:pt x="36614" y="1061250"/>
                </a:lnTo>
                <a:lnTo>
                  <a:pt x="36791" y="1061986"/>
                </a:lnTo>
                <a:lnTo>
                  <a:pt x="36944" y="1062659"/>
                </a:lnTo>
                <a:lnTo>
                  <a:pt x="38569" y="1063142"/>
                </a:lnTo>
                <a:lnTo>
                  <a:pt x="39560" y="1063701"/>
                </a:lnTo>
                <a:lnTo>
                  <a:pt x="40144" y="1062824"/>
                </a:lnTo>
                <a:lnTo>
                  <a:pt x="41059" y="1061986"/>
                </a:lnTo>
                <a:lnTo>
                  <a:pt x="41198" y="1061072"/>
                </a:lnTo>
                <a:lnTo>
                  <a:pt x="41275" y="1060589"/>
                </a:lnTo>
                <a:close/>
              </a:path>
              <a:path w="208279" h="1210310">
                <a:moveTo>
                  <a:pt x="41694" y="1076528"/>
                </a:moveTo>
                <a:lnTo>
                  <a:pt x="40424" y="1075867"/>
                </a:lnTo>
                <a:lnTo>
                  <a:pt x="39585" y="1075182"/>
                </a:lnTo>
                <a:lnTo>
                  <a:pt x="39255" y="1075296"/>
                </a:lnTo>
                <a:lnTo>
                  <a:pt x="38392" y="1075613"/>
                </a:lnTo>
                <a:lnTo>
                  <a:pt x="37757" y="1076274"/>
                </a:lnTo>
                <a:lnTo>
                  <a:pt x="37033" y="1076794"/>
                </a:lnTo>
                <a:lnTo>
                  <a:pt x="37604" y="1077175"/>
                </a:lnTo>
                <a:lnTo>
                  <a:pt x="38265" y="1077899"/>
                </a:lnTo>
                <a:lnTo>
                  <a:pt x="38747" y="1077836"/>
                </a:lnTo>
                <a:lnTo>
                  <a:pt x="39611" y="1077734"/>
                </a:lnTo>
                <a:lnTo>
                  <a:pt x="40373" y="1077150"/>
                </a:lnTo>
                <a:lnTo>
                  <a:pt x="41694" y="1076528"/>
                </a:lnTo>
                <a:close/>
              </a:path>
              <a:path w="208279" h="1210310">
                <a:moveTo>
                  <a:pt x="43129" y="207670"/>
                </a:moveTo>
                <a:lnTo>
                  <a:pt x="38976" y="208470"/>
                </a:lnTo>
                <a:lnTo>
                  <a:pt x="37147" y="206971"/>
                </a:lnTo>
                <a:lnTo>
                  <a:pt x="40678" y="202425"/>
                </a:lnTo>
                <a:lnTo>
                  <a:pt x="36106" y="201955"/>
                </a:lnTo>
                <a:lnTo>
                  <a:pt x="32854" y="201498"/>
                </a:lnTo>
                <a:lnTo>
                  <a:pt x="32702" y="209423"/>
                </a:lnTo>
                <a:lnTo>
                  <a:pt x="34467" y="210502"/>
                </a:lnTo>
                <a:lnTo>
                  <a:pt x="42214" y="210769"/>
                </a:lnTo>
                <a:lnTo>
                  <a:pt x="43129" y="207670"/>
                </a:lnTo>
                <a:close/>
              </a:path>
              <a:path w="208279" h="1210310">
                <a:moveTo>
                  <a:pt x="43713" y="1025575"/>
                </a:moveTo>
                <a:lnTo>
                  <a:pt x="41986" y="1022832"/>
                </a:lnTo>
                <a:lnTo>
                  <a:pt x="41554" y="1022146"/>
                </a:lnTo>
                <a:lnTo>
                  <a:pt x="38696" y="1021499"/>
                </a:lnTo>
                <a:lnTo>
                  <a:pt x="34798" y="1023569"/>
                </a:lnTo>
                <a:lnTo>
                  <a:pt x="35102" y="1025740"/>
                </a:lnTo>
                <a:lnTo>
                  <a:pt x="37503" y="1028319"/>
                </a:lnTo>
                <a:lnTo>
                  <a:pt x="41910" y="1027290"/>
                </a:lnTo>
                <a:lnTo>
                  <a:pt x="43713" y="1025575"/>
                </a:lnTo>
                <a:close/>
              </a:path>
              <a:path w="208279" h="1210310">
                <a:moveTo>
                  <a:pt x="48183" y="193001"/>
                </a:moveTo>
                <a:lnTo>
                  <a:pt x="46951" y="191566"/>
                </a:lnTo>
                <a:lnTo>
                  <a:pt x="45402" y="190614"/>
                </a:lnTo>
                <a:lnTo>
                  <a:pt x="44043" y="189572"/>
                </a:lnTo>
                <a:lnTo>
                  <a:pt x="41579" y="191211"/>
                </a:lnTo>
                <a:lnTo>
                  <a:pt x="45542" y="194970"/>
                </a:lnTo>
                <a:lnTo>
                  <a:pt x="46405" y="194208"/>
                </a:lnTo>
                <a:lnTo>
                  <a:pt x="48183" y="193001"/>
                </a:lnTo>
                <a:close/>
              </a:path>
              <a:path w="208279" h="1210310">
                <a:moveTo>
                  <a:pt x="49034" y="1031049"/>
                </a:moveTo>
                <a:lnTo>
                  <a:pt x="47942" y="1030058"/>
                </a:lnTo>
                <a:lnTo>
                  <a:pt x="47091" y="1028852"/>
                </a:lnTo>
                <a:lnTo>
                  <a:pt x="45948" y="1029817"/>
                </a:lnTo>
                <a:lnTo>
                  <a:pt x="44907" y="1030325"/>
                </a:lnTo>
                <a:lnTo>
                  <a:pt x="44780" y="1030922"/>
                </a:lnTo>
                <a:lnTo>
                  <a:pt x="44653" y="1031519"/>
                </a:lnTo>
                <a:lnTo>
                  <a:pt x="45466" y="1032230"/>
                </a:lnTo>
                <a:lnTo>
                  <a:pt x="45872" y="1032903"/>
                </a:lnTo>
                <a:lnTo>
                  <a:pt x="46875" y="1032408"/>
                </a:lnTo>
                <a:lnTo>
                  <a:pt x="48158" y="1032052"/>
                </a:lnTo>
                <a:lnTo>
                  <a:pt x="49034" y="1031049"/>
                </a:lnTo>
                <a:close/>
              </a:path>
              <a:path w="208279" h="1210310">
                <a:moveTo>
                  <a:pt x="54521" y="200190"/>
                </a:moveTo>
                <a:lnTo>
                  <a:pt x="49072" y="200418"/>
                </a:lnTo>
                <a:lnTo>
                  <a:pt x="46355" y="200520"/>
                </a:lnTo>
                <a:lnTo>
                  <a:pt x="49771" y="202260"/>
                </a:lnTo>
                <a:lnTo>
                  <a:pt x="54521" y="200190"/>
                </a:lnTo>
                <a:close/>
              </a:path>
              <a:path w="208279" h="1210310">
                <a:moveTo>
                  <a:pt x="56324" y="1006208"/>
                </a:moveTo>
                <a:lnTo>
                  <a:pt x="46647" y="1002766"/>
                </a:lnTo>
                <a:lnTo>
                  <a:pt x="47675" y="998766"/>
                </a:lnTo>
                <a:lnTo>
                  <a:pt x="47675" y="994359"/>
                </a:lnTo>
                <a:lnTo>
                  <a:pt x="47193" y="993990"/>
                </a:lnTo>
                <a:lnTo>
                  <a:pt x="45796" y="991933"/>
                </a:lnTo>
                <a:lnTo>
                  <a:pt x="40284" y="1001014"/>
                </a:lnTo>
                <a:lnTo>
                  <a:pt x="33997" y="998169"/>
                </a:lnTo>
                <a:lnTo>
                  <a:pt x="34988" y="997343"/>
                </a:lnTo>
                <a:lnTo>
                  <a:pt x="35433" y="996797"/>
                </a:lnTo>
                <a:lnTo>
                  <a:pt x="36080" y="996467"/>
                </a:lnTo>
                <a:lnTo>
                  <a:pt x="37477" y="995743"/>
                </a:lnTo>
                <a:lnTo>
                  <a:pt x="39179" y="995286"/>
                </a:lnTo>
                <a:lnTo>
                  <a:pt x="40817" y="994003"/>
                </a:lnTo>
                <a:lnTo>
                  <a:pt x="40652" y="992593"/>
                </a:lnTo>
                <a:lnTo>
                  <a:pt x="39573" y="991590"/>
                </a:lnTo>
                <a:lnTo>
                  <a:pt x="37973" y="991285"/>
                </a:lnTo>
                <a:lnTo>
                  <a:pt x="31915" y="992911"/>
                </a:lnTo>
                <a:lnTo>
                  <a:pt x="28346" y="1001001"/>
                </a:lnTo>
                <a:lnTo>
                  <a:pt x="33147" y="1004938"/>
                </a:lnTo>
                <a:lnTo>
                  <a:pt x="40576" y="1005344"/>
                </a:lnTo>
                <a:lnTo>
                  <a:pt x="43154" y="1004976"/>
                </a:lnTo>
                <a:lnTo>
                  <a:pt x="46367" y="1004785"/>
                </a:lnTo>
                <a:lnTo>
                  <a:pt x="46367" y="1007516"/>
                </a:lnTo>
                <a:lnTo>
                  <a:pt x="46482" y="1009269"/>
                </a:lnTo>
                <a:lnTo>
                  <a:pt x="46189" y="1012494"/>
                </a:lnTo>
                <a:lnTo>
                  <a:pt x="45732" y="1013980"/>
                </a:lnTo>
                <a:lnTo>
                  <a:pt x="45402" y="1015504"/>
                </a:lnTo>
                <a:lnTo>
                  <a:pt x="47777" y="1013917"/>
                </a:lnTo>
                <a:lnTo>
                  <a:pt x="50177" y="1012393"/>
                </a:lnTo>
                <a:lnTo>
                  <a:pt x="54851" y="1009065"/>
                </a:lnTo>
                <a:lnTo>
                  <a:pt x="56324" y="1006208"/>
                </a:lnTo>
                <a:close/>
              </a:path>
              <a:path w="208279" h="1210310">
                <a:moveTo>
                  <a:pt x="57480" y="1013815"/>
                </a:moveTo>
                <a:lnTo>
                  <a:pt x="54025" y="1014984"/>
                </a:lnTo>
                <a:lnTo>
                  <a:pt x="51409" y="1015466"/>
                </a:lnTo>
                <a:lnTo>
                  <a:pt x="48361" y="1017435"/>
                </a:lnTo>
                <a:lnTo>
                  <a:pt x="47447" y="1019378"/>
                </a:lnTo>
                <a:lnTo>
                  <a:pt x="48247" y="1021664"/>
                </a:lnTo>
                <a:lnTo>
                  <a:pt x="50419" y="1023162"/>
                </a:lnTo>
                <a:lnTo>
                  <a:pt x="51854" y="1023188"/>
                </a:lnTo>
                <a:lnTo>
                  <a:pt x="53289" y="1023213"/>
                </a:lnTo>
                <a:lnTo>
                  <a:pt x="55499" y="1021829"/>
                </a:lnTo>
                <a:lnTo>
                  <a:pt x="57061" y="1018806"/>
                </a:lnTo>
                <a:lnTo>
                  <a:pt x="56984" y="1016622"/>
                </a:lnTo>
                <a:lnTo>
                  <a:pt x="57480" y="1013815"/>
                </a:lnTo>
                <a:close/>
              </a:path>
              <a:path w="208279" h="1210310">
                <a:moveTo>
                  <a:pt x="77508" y="198678"/>
                </a:moveTo>
                <a:lnTo>
                  <a:pt x="72605" y="195072"/>
                </a:lnTo>
                <a:lnTo>
                  <a:pt x="65201" y="198513"/>
                </a:lnTo>
                <a:lnTo>
                  <a:pt x="66611" y="199517"/>
                </a:lnTo>
                <a:lnTo>
                  <a:pt x="68046" y="200418"/>
                </a:lnTo>
                <a:lnTo>
                  <a:pt x="70332" y="202349"/>
                </a:lnTo>
                <a:lnTo>
                  <a:pt x="71145" y="203390"/>
                </a:lnTo>
                <a:lnTo>
                  <a:pt x="72732" y="205066"/>
                </a:lnTo>
                <a:lnTo>
                  <a:pt x="77508" y="198678"/>
                </a:lnTo>
                <a:close/>
              </a:path>
              <a:path w="208279" h="1210310">
                <a:moveTo>
                  <a:pt x="86880" y="239395"/>
                </a:moveTo>
                <a:lnTo>
                  <a:pt x="84518" y="237350"/>
                </a:lnTo>
                <a:lnTo>
                  <a:pt x="82664" y="234835"/>
                </a:lnTo>
                <a:lnTo>
                  <a:pt x="80048" y="236512"/>
                </a:lnTo>
                <a:lnTo>
                  <a:pt x="76403" y="237324"/>
                </a:lnTo>
                <a:lnTo>
                  <a:pt x="79133" y="240068"/>
                </a:lnTo>
                <a:lnTo>
                  <a:pt x="79921" y="240868"/>
                </a:lnTo>
                <a:lnTo>
                  <a:pt x="82499" y="241693"/>
                </a:lnTo>
                <a:lnTo>
                  <a:pt x="86880" y="239395"/>
                </a:lnTo>
                <a:close/>
              </a:path>
              <a:path w="208279" h="1210310">
                <a:moveTo>
                  <a:pt x="87744" y="217779"/>
                </a:moveTo>
                <a:lnTo>
                  <a:pt x="87630" y="217411"/>
                </a:lnTo>
                <a:lnTo>
                  <a:pt x="87528" y="217043"/>
                </a:lnTo>
                <a:lnTo>
                  <a:pt x="87414" y="216674"/>
                </a:lnTo>
                <a:lnTo>
                  <a:pt x="83083" y="217068"/>
                </a:lnTo>
                <a:lnTo>
                  <a:pt x="83464" y="218224"/>
                </a:lnTo>
                <a:lnTo>
                  <a:pt x="83667" y="218795"/>
                </a:lnTo>
                <a:lnTo>
                  <a:pt x="85026" y="218465"/>
                </a:lnTo>
                <a:lnTo>
                  <a:pt x="87744" y="217779"/>
                </a:lnTo>
                <a:close/>
              </a:path>
              <a:path w="208279" h="1210310">
                <a:moveTo>
                  <a:pt x="88061" y="247307"/>
                </a:moveTo>
                <a:lnTo>
                  <a:pt x="81838" y="245872"/>
                </a:lnTo>
                <a:lnTo>
                  <a:pt x="81089" y="248818"/>
                </a:lnTo>
                <a:lnTo>
                  <a:pt x="79781" y="251485"/>
                </a:lnTo>
                <a:lnTo>
                  <a:pt x="80187" y="255155"/>
                </a:lnTo>
                <a:lnTo>
                  <a:pt x="83667" y="256032"/>
                </a:lnTo>
                <a:lnTo>
                  <a:pt x="85623" y="256997"/>
                </a:lnTo>
                <a:lnTo>
                  <a:pt x="86233" y="255752"/>
                </a:lnTo>
                <a:lnTo>
                  <a:pt x="87782" y="254190"/>
                </a:lnTo>
                <a:lnTo>
                  <a:pt x="85928" y="250990"/>
                </a:lnTo>
                <a:lnTo>
                  <a:pt x="88061" y="247307"/>
                </a:lnTo>
                <a:close/>
              </a:path>
              <a:path w="208279" h="1210310">
                <a:moveTo>
                  <a:pt x="88760" y="967955"/>
                </a:moveTo>
                <a:lnTo>
                  <a:pt x="87236" y="966749"/>
                </a:lnTo>
                <a:lnTo>
                  <a:pt x="85953" y="965187"/>
                </a:lnTo>
                <a:lnTo>
                  <a:pt x="84315" y="966800"/>
                </a:lnTo>
                <a:lnTo>
                  <a:pt x="82905" y="967803"/>
                </a:lnTo>
                <a:lnTo>
                  <a:pt x="82270" y="969022"/>
                </a:lnTo>
                <a:lnTo>
                  <a:pt x="82054" y="969441"/>
                </a:lnTo>
                <a:lnTo>
                  <a:pt x="83794" y="970432"/>
                </a:lnTo>
                <a:lnTo>
                  <a:pt x="84645" y="971169"/>
                </a:lnTo>
                <a:lnTo>
                  <a:pt x="85966" y="970254"/>
                </a:lnTo>
                <a:lnTo>
                  <a:pt x="87591" y="969467"/>
                </a:lnTo>
                <a:lnTo>
                  <a:pt x="88760" y="967955"/>
                </a:lnTo>
                <a:close/>
              </a:path>
              <a:path w="208279" h="1210310">
                <a:moveTo>
                  <a:pt x="89877" y="958176"/>
                </a:moveTo>
                <a:lnTo>
                  <a:pt x="86423" y="958176"/>
                </a:lnTo>
                <a:lnTo>
                  <a:pt x="83654" y="958507"/>
                </a:lnTo>
                <a:lnTo>
                  <a:pt x="81064" y="960970"/>
                </a:lnTo>
                <a:lnTo>
                  <a:pt x="85293" y="963028"/>
                </a:lnTo>
                <a:lnTo>
                  <a:pt x="89877" y="958176"/>
                </a:lnTo>
                <a:close/>
              </a:path>
              <a:path w="208279" h="1210310">
                <a:moveTo>
                  <a:pt x="98996" y="210718"/>
                </a:moveTo>
                <a:lnTo>
                  <a:pt x="98831" y="210566"/>
                </a:lnTo>
                <a:lnTo>
                  <a:pt x="98602" y="210731"/>
                </a:lnTo>
                <a:lnTo>
                  <a:pt x="98729" y="210731"/>
                </a:lnTo>
                <a:lnTo>
                  <a:pt x="98869" y="210718"/>
                </a:lnTo>
                <a:lnTo>
                  <a:pt x="98996" y="210718"/>
                </a:lnTo>
                <a:close/>
              </a:path>
              <a:path w="208279" h="1210310">
                <a:moveTo>
                  <a:pt x="101003" y="320395"/>
                </a:moveTo>
                <a:lnTo>
                  <a:pt x="100596" y="317944"/>
                </a:lnTo>
                <a:lnTo>
                  <a:pt x="98031" y="317258"/>
                </a:lnTo>
                <a:lnTo>
                  <a:pt x="95173" y="316941"/>
                </a:lnTo>
                <a:lnTo>
                  <a:pt x="92976" y="315849"/>
                </a:lnTo>
                <a:lnTo>
                  <a:pt x="86639" y="312712"/>
                </a:lnTo>
                <a:lnTo>
                  <a:pt x="82270" y="313410"/>
                </a:lnTo>
                <a:lnTo>
                  <a:pt x="77724" y="318960"/>
                </a:lnTo>
                <a:lnTo>
                  <a:pt x="83032" y="321297"/>
                </a:lnTo>
                <a:lnTo>
                  <a:pt x="89242" y="319151"/>
                </a:lnTo>
                <a:lnTo>
                  <a:pt x="92773" y="320636"/>
                </a:lnTo>
                <a:lnTo>
                  <a:pt x="97485" y="320941"/>
                </a:lnTo>
                <a:lnTo>
                  <a:pt x="99250" y="320586"/>
                </a:lnTo>
                <a:lnTo>
                  <a:pt x="101003" y="320395"/>
                </a:lnTo>
                <a:close/>
              </a:path>
              <a:path w="208279" h="1210310">
                <a:moveTo>
                  <a:pt x="103466" y="243852"/>
                </a:moveTo>
                <a:lnTo>
                  <a:pt x="102311" y="242404"/>
                </a:lnTo>
                <a:lnTo>
                  <a:pt x="100939" y="241058"/>
                </a:lnTo>
                <a:lnTo>
                  <a:pt x="97713" y="240995"/>
                </a:lnTo>
                <a:lnTo>
                  <a:pt x="95631" y="241820"/>
                </a:lnTo>
                <a:lnTo>
                  <a:pt x="91147" y="242824"/>
                </a:lnTo>
                <a:lnTo>
                  <a:pt x="94437" y="244551"/>
                </a:lnTo>
                <a:lnTo>
                  <a:pt x="95935" y="245719"/>
                </a:lnTo>
                <a:lnTo>
                  <a:pt x="97751" y="246151"/>
                </a:lnTo>
                <a:lnTo>
                  <a:pt x="99098" y="246468"/>
                </a:lnTo>
                <a:lnTo>
                  <a:pt x="100965" y="246037"/>
                </a:lnTo>
                <a:lnTo>
                  <a:pt x="102958" y="245313"/>
                </a:lnTo>
                <a:lnTo>
                  <a:pt x="103466" y="243852"/>
                </a:lnTo>
                <a:close/>
              </a:path>
              <a:path w="208279" h="1210310">
                <a:moveTo>
                  <a:pt x="104241" y="219176"/>
                </a:moveTo>
                <a:lnTo>
                  <a:pt x="98958" y="212763"/>
                </a:lnTo>
                <a:lnTo>
                  <a:pt x="98158" y="212610"/>
                </a:lnTo>
                <a:lnTo>
                  <a:pt x="93853" y="217474"/>
                </a:lnTo>
                <a:lnTo>
                  <a:pt x="96862" y="219595"/>
                </a:lnTo>
                <a:lnTo>
                  <a:pt x="99428" y="222554"/>
                </a:lnTo>
                <a:lnTo>
                  <a:pt x="104241" y="219176"/>
                </a:lnTo>
                <a:close/>
              </a:path>
              <a:path w="208279" h="1210310">
                <a:moveTo>
                  <a:pt x="104571" y="182613"/>
                </a:moveTo>
                <a:lnTo>
                  <a:pt x="102844" y="182079"/>
                </a:lnTo>
                <a:lnTo>
                  <a:pt x="101790" y="181432"/>
                </a:lnTo>
                <a:lnTo>
                  <a:pt x="101092" y="181610"/>
                </a:lnTo>
                <a:lnTo>
                  <a:pt x="100253" y="181813"/>
                </a:lnTo>
                <a:lnTo>
                  <a:pt x="99720" y="182714"/>
                </a:lnTo>
                <a:lnTo>
                  <a:pt x="99047" y="183311"/>
                </a:lnTo>
                <a:lnTo>
                  <a:pt x="99860" y="183756"/>
                </a:lnTo>
                <a:lnTo>
                  <a:pt x="100711" y="184569"/>
                </a:lnTo>
                <a:lnTo>
                  <a:pt x="102298" y="184467"/>
                </a:lnTo>
                <a:lnTo>
                  <a:pt x="103035" y="183616"/>
                </a:lnTo>
                <a:lnTo>
                  <a:pt x="104571" y="182613"/>
                </a:lnTo>
                <a:close/>
              </a:path>
              <a:path w="208279" h="1210310">
                <a:moveTo>
                  <a:pt x="106692" y="211785"/>
                </a:moveTo>
                <a:lnTo>
                  <a:pt x="103784" y="210832"/>
                </a:lnTo>
                <a:lnTo>
                  <a:pt x="102425" y="210388"/>
                </a:lnTo>
                <a:lnTo>
                  <a:pt x="100647" y="210667"/>
                </a:lnTo>
                <a:lnTo>
                  <a:pt x="98996" y="210718"/>
                </a:lnTo>
                <a:lnTo>
                  <a:pt x="100418" y="211950"/>
                </a:lnTo>
                <a:lnTo>
                  <a:pt x="103238" y="214426"/>
                </a:lnTo>
                <a:lnTo>
                  <a:pt x="105727" y="213093"/>
                </a:lnTo>
                <a:lnTo>
                  <a:pt x="106692" y="211785"/>
                </a:lnTo>
                <a:close/>
              </a:path>
              <a:path w="208279" h="1210310">
                <a:moveTo>
                  <a:pt x="109016" y="169062"/>
                </a:moveTo>
                <a:lnTo>
                  <a:pt x="108940" y="168313"/>
                </a:lnTo>
                <a:lnTo>
                  <a:pt x="108851" y="167462"/>
                </a:lnTo>
                <a:lnTo>
                  <a:pt x="107594" y="166674"/>
                </a:lnTo>
                <a:lnTo>
                  <a:pt x="106845" y="165862"/>
                </a:lnTo>
                <a:lnTo>
                  <a:pt x="105778" y="166458"/>
                </a:lnTo>
                <a:lnTo>
                  <a:pt x="103797" y="167106"/>
                </a:lnTo>
                <a:lnTo>
                  <a:pt x="104000" y="168681"/>
                </a:lnTo>
                <a:lnTo>
                  <a:pt x="105206" y="169659"/>
                </a:lnTo>
                <a:lnTo>
                  <a:pt x="106514" y="171399"/>
                </a:lnTo>
                <a:lnTo>
                  <a:pt x="107772" y="169887"/>
                </a:lnTo>
                <a:lnTo>
                  <a:pt x="109016" y="169062"/>
                </a:lnTo>
                <a:close/>
              </a:path>
              <a:path w="208279" h="1210310">
                <a:moveTo>
                  <a:pt x="111912" y="499287"/>
                </a:moveTo>
                <a:lnTo>
                  <a:pt x="106730" y="498030"/>
                </a:lnTo>
                <a:lnTo>
                  <a:pt x="102958" y="498716"/>
                </a:lnTo>
                <a:lnTo>
                  <a:pt x="99504" y="500964"/>
                </a:lnTo>
                <a:lnTo>
                  <a:pt x="103454" y="500926"/>
                </a:lnTo>
                <a:lnTo>
                  <a:pt x="107569" y="501586"/>
                </a:lnTo>
                <a:lnTo>
                  <a:pt x="111912" y="499287"/>
                </a:lnTo>
                <a:close/>
              </a:path>
              <a:path w="208279" h="1210310">
                <a:moveTo>
                  <a:pt x="112763" y="175793"/>
                </a:moveTo>
                <a:lnTo>
                  <a:pt x="107823" y="175793"/>
                </a:lnTo>
                <a:lnTo>
                  <a:pt x="107708" y="176923"/>
                </a:lnTo>
                <a:lnTo>
                  <a:pt x="110883" y="177304"/>
                </a:lnTo>
                <a:lnTo>
                  <a:pt x="112471" y="177507"/>
                </a:lnTo>
                <a:lnTo>
                  <a:pt x="112560" y="176936"/>
                </a:lnTo>
                <a:lnTo>
                  <a:pt x="112763" y="175793"/>
                </a:lnTo>
                <a:close/>
              </a:path>
              <a:path w="208279" h="1210310">
                <a:moveTo>
                  <a:pt x="116001" y="516331"/>
                </a:moveTo>
                <a:lnTo>
                  <a:pt x="114388" y="510438"/>
                </a:lnTo>
                <a:lnTo>
                  <a:pt x="114376" y="508749"/>
                </a:lnTo>
                <a:lnTo>
                  <a:pt x="114185" y="507098"/>
                </a:lnTo>
                <a:lnTo>
                  <a:pt x="111201" y="504380"/>
                </a:lnTo>
                <a:lnTo>
                  <a:pt x="107708" y="503694"/>
                </a:lnTo>
                <a:lnTo>
                  <a:pt x="103619" y="505879"/>
                </a:lnTo>
                <a:lnTo>
                  <a:pt x="99377" y="500964"/>
                </a:lnTo>
                <a:lnTo>
                  <a:pt x="98171" y="498932"/>
                </a:lnTo>
                <a:lnTo>
                  <a:pt x="97193" y="497065"/>
                </a:lnTo>
                <a:lnTo>
                  <a:pt x="100952" y="494576"/>
                </a:lnTo>
                <a:lnTo>
                  <a:pt x="100507" y="492887"/>
                </a:lnTo>
                <a:lnTo>
                  <a:pt x="100736" y="491159"/>
                </a:lnTo>
                <a:lnTo>
                  <a:pt x="90779" y="493179"/>
                </a:lnTo>
                <a:lnTo>
                  <a:pt x="91516" y="494728"/>
                </a:lnTo>
                <a:lnTo>
                  <a:pt x="92176" y="496290"/>
                </a:lnTo>
                <a:lnTo>
                  <a:pt x="96024" y="503389"/>
                </a:lnTo>
                <a:lnTo>
                  <a:pt x="95402" y="504190"/>
                </a:lnTo>
                <a:lnTo>
                  <a:pt x="86956" y="504621"/>
                </a:lnTo>
                <a:lnTo>
                  <a:pt x="86956" y="509231"/>
                </a:lnTo>
                <a:lnTo>
                  <a:pt x="86791" y="513892"/>
                </a:lnTo>
                <a:lnTo>
                  <a:pt x="87185" y="519239"/>
                </a:lnTo>
                <a:lnTo>
                  <a:pt x="90144" y="520623"/>
                </a:lnTo>
                <a:lnTo>
                  <a:pt x="92303" y="519785"/>
                </a:lnTo>
                <a:lnTo>
                  <a:pt x="93357" y="518401"/>
                </a:lnTo>
                <a:lnTo>
                  <a:pt x="94767" y="516343"/>
                </a:lnTo>
                <a:lnTo>
                  <a:pt x="94691" y="515226"/>
                </a:lnTo>
                <a:lnTo>
                  <a:pt x="96469" y="514337"/>
                </a:lnTo>
                <a:lnTo>
                  <a:pt x="96469" y="522706"/>
                </a:lnTo>
                <a:lnTo>
                  <a:pt x="101257" y="522122"/>
                </a:lnTo>
                <a:lnTo>
                  <a:pt x="105562" y="522084"/>
                </a:lnTo>
                <a:lnTo>
                  <a:pt x="114515" y="519557"/>
                </a:lnTo>
                <a:lnTo>
                  <a:pt x="116001" y="516331"/>
                </a:lnTo>
                <a:close/>
              </a:path>
              <a:path w="208279" h="1210310">
                <a:moveTo>
                  <a:pt x="123139" y="1148219"/>
                </a:moveTo>
                <a:lnTo>
                  <a:pt x="123088" y="1147838"/>
                </a:lnTo>
                <a:lnTo>
                  <a:pt x="123037" y="1147381"/>
                </a:lnTo>
                <a:lnTo>
                  <a:pt x="122237" y="1146962"/>
                </a:lnTo>
                <a:lnTo>
                  <a:pt x="121754" y="1146530"/>
                </a:lnTo>
                <a:lnTo>
                  <a:pt x="121259" y="1146886"/>
                </a:lnTo>
                <a:lnTo>
                  <a:pt x="120396" y="1147229"/>
                </a:lnTo>
                <a:lnTo>
                  <a:pt x="120345" y="1147622"/>
                </a:lnTo>
                <a:lnTo>
                  <a:pt x="120294" y="1148067"/>
                </a:lnTo>
                <a:lnTo>
                  <a:pt x="120980" y="1148549"/>
                </a:lnTo>
                <a:lnTo>
                  <a:pt x="121577" y="1149299"/>
                </a:lnTo>
                <a:lnTo>
                  <a:pt x="122275" y="1148664"/>
                </a:lnTo>
                <a:lnTo>
                  <a:pt x="123139" y="1148219"/>
                </a:lnTo>
                <a:close/>
              </a:path>
              <a:path w="208279" h="1210310">
                <a:moveTo>
                  <a:pt x="125349" y="1121181"/>
                </a:moveTo>
                <a:lnTo>
                  <a:pt x="123863" y="1120394"/>
                </a:lnTo>
                <a:lnTo>
                  <a:pt x="117970" y="1124470"/>
                </a:lnTo>
                <a:lnTo>
                  <a:pt x="123659" y="1128204"/>
                </a:lnTo>
                <a:lnTo>
                  <a:pt x="125349" y="1121181"/>
                </a:lnTo>
                <a:close/>
              </a:path>
              <a:path w="208279" h="1210310">
                <a:moveTo>
                  <a:pt x="125437" y="1096543"/>
                </a:moveTo>
                <a:lnTo>
                  <a:pt x="123888" y="1094955"/>
                </a:lnTo>
                <a:lnTo>
                  <a:pt x="123278" y="1093863"/>
                </a:lnTo>
                <a:lnTo>
                  <a:pt x="121856" y="1094422"/>
                </a:lnTo>
                <a:lnTo>
                  <a:pt x="120192" y="1094790"/>
                </a:lnTo>
                <a:lnTo>
                  <a:pt x="118389" y="1096086"/>
                </a:lnTo>
                <a:lnTo>
                  <a:pt x="118237" y="1100061"/>
                </a:lnTo>
                <a:lnTo>
                  <a:pt x="118694" y="1102093"/>
                </a:lnTo>
                <a:lnTo>
                  <a:pt x="117868" y="1105662"/>
                </a:lnTo>
                <a:lnTo>
                  <a:pt x="116560" y="1107173"/>
                </a:lnTo>
                <a:lnTo>
                  <a:pt x="115265" y="1109421"/>
                </a:lnTo>
                <a:lnTo>
                  <a:pt x="119151" y="1110424"/>
                </a:lnTo>
                <a:lnTo>
                  <a:pt x="121843" y="1110424"/>
                </a:lnTo>
                <a:lnTo>
                  <a:pt x="122097" y="1103934"/>
                </a:lnTo>
                <a:lnTo>
                  <a:pt x="121894" y="1100328"/>
                </a:lnTo>
                <a:lnTo>
                  <a:pt x="125437" y="1096543"/>
                </a:lnTo>
                <a:close/>
              </a:path>
              <a:path w="208279" h="1210310">
                <a:moveTo>
                  <a:pt x="125742" y="560476"/>
                </a:moveTo>
                <a:lnTo>
                  <a:pt x="125006" y="559689"/>
                </a:lnTo>
                <a:lnTo>
                  <a:pt x="124637" y="558952"/>
                </a:lnTo>
                <a:lnTo>
                  <a:pt x="123596" y="559485"/>
                </a:lnTo>
                <a:lnTo>
                  <a:pt x="122275" y="559892"/>
                </a:lnTo>
                <a:lnTo>
                  <a:pt x="121602" y="560628"/>
                </a:lnTo>
                <a:lnTo>
                  <a:pt x="121310" y="560959"/>
                </a:lnTo>
                <a:lnTo>
                  <a:pt x="122301" y="561962"/>
                </a:lnTo>
                <a:lnTo>
                  <a:pt x="123063" y="563270"/>
                </a:lnTo>
                <a:lnTo>
                  <a:pt x="124358" y="562241"/>
                </a:lnTo>
                <a:lnTo>
                  <a:pt x="125476" y="561759"/>
                </a:lnTo>
                <a:lnTo>
                  <a:pt x="125603" y="561149"/>
                </a:lnTo>
                <a:lnTo>
                  <a:pt x="125742" y="560476"/>
                </a:lnTo>
                <a:close/>
              </a:path>
              <a:path w="208279" h="1210310">
                <a:moveTo>
                  <a:pt x="128498" y="1078788"/>
                </a:moveTo>
                <a:lnTo>
                  <a:pt x="125361" y="1075944"/>
                </a:lnTo>
                <a:lnTo>
                  <a:pt x="124269" y="1074953"/>
                </a:lnTo>
                <a:lnTo>
                  <a:pt x="121653" y="1074077"/>
                </a:lnTo>
                <a:lnTo>
                  <a:pt x="118821" y="1074686"/>
                </a:lnTo>
                <a:lnTo>
                  <a:pt x="117043" y="1076731"/>
                </a:lnTo>
                <a:lnTo>
                  <a:pt x="117678" y="1080008"/>
                </a:lnTo>
                <a:lnTo>
                  <a:pt x="119316" y="1082090"/>
                </a:lnTo>
                <a:lnTo>
                  <a:pt x="120497" y="1084300"/>
                </a:lnTo>
                <a:lnTo>
                  <a:pt x="127000" y="1081443"/>
                </a:lnTo>
                <a:lnTo>
                  <a:pt x="128498" y="1078788"/>
                </a:lnTo>
                <a:close/>
              </a:path>
              <a:path w="208279" h="1210310">
                <a:moveTo>
                  <a:pt x="130225" y="1114437"/>
                </a:moveTo>
                <a:lnTo>
                  <a:pt x="129349" y="1108976"/>
                </a:lnTo>
                <a:lnTo>
                  <a:pt x="128346" y="1109179"/>
                </a:lnTo>
                <a:lnTo>
                  <a:pt x="126923" y="1109141"/>
                </a:lnTo>
                <a:lnTo>
                  <a:pt x="124637" y="1111377"/>
                </a:lnTo>
                <a:lnTo>
                  <a:pt x="125374" y="1112786"/>
                </a:lnTo>
                <a:lnTo>
                  <a:pt x="130225" y="1114437"/>
                </a:lnTo>
                <a:close/>
              </a:path>
              <a:path w="208279" h="1210310">
                <a:moveTo>
                  <a:pt x="130251" y="88531"/>
                </a:moveTo>
                <a:lnTo>
                  <a:pt x="130136" y="87503"/>
                </a:lnTo>
                <a:lnTo>
                  <a:pt x="129438" y="86868"/>
                </a:lnTo>
                <a:lnTo>
                  <a:pt x="129006" y="86220"/>
                </a:lnTo>
                <a:lnTo>
                  <a:pt x="128409" y="86550"/>
                </a:lnTo>
                <a:lnTo>
                  <a:pt x="127368" y="86842"/>
                </a:lnTo>
                <a:lnTo>
                  <a:pt x="127304" y="87236"/>
                </a:lnTo>
                <a:lnTo>
                  <a:pt x="127190" y="87896"/>
                </a:lnTo>
                <a:lnTo>
                  <a:pt x="127685" y="88607"/>
                </a:lnTo>
                <a:lnTo>
                  <a:pt x="128079" y="89763"/>
                </a:lnTo>
                <a:lnTo>
                  <a:pt x="129209" y="88950"/>
                </a:lnTo>
                <a:lnTo>
                  <a:pt x="130251" y="88531"/>
                </a:lnTo>
                <a:close/>
              </a:path>
              <a:path w="208279" h="1210310">
                <a:moveTo>
                  <a:pt x="132321" y="1064158"/>
                </a:moveTo>
                <a:lnTo>
                  <a:pt x="123736" y="1057846"/>
                </a:lnTo>
                <a:lnTo>
                  <a:pt x="118249" y="1058430"/>
                </a:lnTo>
                <a:lnTo>
                  <a:pt x="118097" y="1058291"/>
                </a:lnTo>
                <a:lnTo>
                  <a:pt x="117843" y="1058481"/>
                </a:lnTo>
                <a:lnTo>
                  <a:pt x="118262" y="1056119"/>
                </a:lnTo>
                <a:lnTo>
                  <a:pt x="111417" y="1058049"/>
                </a:lnTo>
                <a:lnTo>
                  <a:pt x="109283" y="1052982"/>
                </a:lnTo>
                <a:lnTo>
                  <a:pt x="104914" y="1050874"/>
                </a:lnTo>
                <a:lnTo>
                  <a:pt x="100241" y="1056132"/>
                </a:lnTo>
                <a:lnTo>
                  <a:pt x="104114" y="1060094"/>
                </a:lnTo>
                <a:lnTo>
                  <a:pt x="107264" y="1064107"/>
                </a:lnTo>
                <a:lnTo>
                  <a:pt x="114935" y="1064133"/>
                </a:lnTo>
                <a:lnTo>
                  <a:pt x="118008" y="1058456"/>
                </a:lnTo>
                <a:lnTo>
                  <a:pt x="118237" y="1058443"/>
                </a:lnTo>
                <a:lnTo>
                  <a:pt x="129324" y="1068717"/>
                </a:lnTo>
                <a:lnTo>
                  <a:pt x="132321" y="1064158"/>
                </a:lnTo>
                <a:close/>
              </a:path>
              <a:path w="208279" h="1210310">
                <a:moveTo>
                  <a:pt x="132867" y="44424"/>
                </a:moveTo>
                <a:lnTo>
                  <a:pt x="131076" y="43370"/>
                </a:lnTo>
                <a:lnTo>
                  <a:pt x="122643" y="47840"/>
                </a:lnTo>
                <a:lnTo>
                  <a:pt x="126695" y="48602"/>
                </a:lnTo>
                <a:lnTo>
                  <a:pt x="129438" y="49618"/>
                </a:lnTo>
                <a:lnTo>
                  <a:pt x="131521" y="47942"/>
                </a:lnTo>
                <a:lnTo>
                  <a:pt x="131991" y="46037"/>
                </a:lnTo>
                <a:lnTo>
                  <a:pt x="132867" y="44424"/>
                </a:lnTo>
                <a:close/>
              </a:path>
              <a:path w="208279" h="1210310">
                <a:moveTo>
                  <a:pt x="137464" y="957249"/>
                </a:moveTo>
                <a:lnTo>
                  <a:pt x="129425" y="956652"/>
                </a:lnTo>
                <a:lnTo>
                  <a:pt x="129324" y="949134"/>
                </a:lnTo>
                <a:lnTo>
                  <a:pt x="118592" y="955636"/>
                </a:lnTo>
                <a:lnTo>
                  <a:pt x="116700" y="949693"/>
                </a:lnTo>
                <a:lnTo>
                  <a:pt x="114604" y="951242"/>
                </a:lnTo>
                <a:lnTo>
                  <a:pt x="119507" y="962469"/>
                </a:lnTo>
                <a:lnTo>
                  <a:pt x="123659" y="961986"/>
                </a:lnTo>
                <a:lnTo>
                  <a:pt x="126530" y="959980"/>
                </a:lnTo>
                <a:lnTo>
                  <a:pt x="134010" y="963409"/>
                </a:lnTo>
                <a:lnTo>
                  <a:pt x="135686" y="959396"/>
                </a:lnTo>
                <a:lnTo>
                  <a:pt x="137464" y="957249"/>
                </a:lnTo>
                <a:close/>
              </a:path>
              <a:path w="208279" h="1210310">
                <a:moveTo>
                  <a:pt x="141973" y="954278"/>
                </a:moveTo>
                <a:lnTo>
                  <a:pt x="138671" y="953871"/>
                </a:lnTo>
                <a:lnTo>
                  <a:pt x="137439" y="954836"/>
                </a:lnTo>
                <a:lnTo>
                  <a:pt x="137756" y="957148"/>
                </a:lnTo>
                <a:lnTo>
                  <a:pt x="137579" y="957135"/>
                </a:lnTo>
                <a:lnTo>
                  <a:pt x="137477" y="957262"/>
                </a:lnTo>
                <a:lnTo>
                  <a:pt x="137680" y="957275"/>
                </a:lnTo>
                <a:lnTo>
                  <a:pt x="140436" y="957580"/>
                </a:lnTo>
                <a:lnTo>
                  <a:pt x="141719" y="956665"/>
                </a:lnTo>
                <a:lnTo>
                  <a:pt x="141973" y="954278"/>
                </a:lnTo>
                <a:close/>
              </a:path>
              <a:path w="208279" h="1210310">
                <a:moveTo>
                  <a:pt x="145300" y="537794"/>
                </a:moveTo>
                <a:lnTo>
                  <a:pt x="123875" y="536930"/>
                </a:lnTo>
                <a:lnTo>
                  <a:pt x="126631" y="544614"/>
                </a:lnTo>
                <a:lnTo>
                  <a:pt x="123469" y="545020"/>
                </a:lnTo>
                <a:lnTo>
                  <a:pt x="120764" y="545109"/>
                </a:lnTo>
                <a:lnTo>
                  <a:pt x="118948" y="544461"/>
                </a:lnTo>
                <a:lnTo>
                  <a:pt x="113626" y="549363"/>
                </a:lnTo>
                <a:lnTo>
                  <a:pt x="107848" y="548106"/>
                </a:lnTo>
                <a:lnTo>
                  <a:pt x="101549" y="545528"/>
                </a:lnTo>
                <a:lnTo>
                  <a:pt x="107200" y="557707"/>
                </a:lnTo>
                <a:lnTo>
                  <a:pt x="109855" y="553135"/>
                </a:lnTo>
                <a:lnTo>
                  <a:pt x="117017" y="554164"/>
                </a:lnTo>
                <a:lnTo>
                  <a:pt x="119722" y="548944"/>
                </a:lnTo>
                <a:lnTo>
                  <a:pt x="123012" y="549059"/>
                </a:lnTo>
                <a:lnTo>
                  <a:pt x="126987" y="547878"/>
                </a:lnTo>
                <a:lnTo>
                  <a:pt x="129451" y="547319"/>
                </a:lnTo>
                <a:lnTo>
                  <a:pt x="133121" y="544322"/>
                </a:lnTo>
                <a:lnTo>
                  <a:pt x="134404" y="543852"/>
                </a:lnTo>
                <a:lnTo>
                  <a:pt x="136969" y="545884"/>
                </a:lnTo>
                <a:lnTo>
                  <a:pt x="137706" y="546468"/>
                </a:lnTo>
                <a:lnTo>
                  <a:pt x="140741" y="545401"/>
                </a:lnTo>
                <a:lnTo>
                  <a:pt x="143510" y="544969"/>
                </a:lnTo>
                <a:lnTo>
                  <a:pt x="145300" y="537794"/>
                </a:lnTo>
                <a:close/>
              </a:path>
              <a:path w="208279" h="1210310">
                <a:moveTo>
                  <a:pt x="149339" y="1005166"/>
                </a:moveTo>
                <a:lnTo>
                  <a:pt x="149098" y="1004430"/>
                </a:lnTo>
                <a:lnTo>
                  <a:pt x="148869" y="1003706"/>
                </a:lnTo>
                <a:lnTo>
                  <a:pt x="148628" y="1002969"/>
                </a:lnTo>
                <a:lnTo>
                  <a:pt x="148069" y="1003109"/>
                </a:lnTo>
                <a:lnTo>
                  <a:pt x="147497" y="1003261"/>
                </a:lnTo>
                <a:lnTo>
                  <a:pt x="146939" y="1003401"/>
                </a:lnTo>
                <a:lnTo>
                  <a:pt x="147408" y="1004062"/>
                </a:lnTo>
                <a:lnTo>
                  <a:pt x="147878" y="1004735"/>
                </a:lnTo>
                <a:lnTo>
                  <a:pt x="148348" y="1005395"/>
                </a:lnTo>
                <a:lnTo>
                  <a:pt x="149339" y="1005166"/>
                </a:lnTo>
                <a:close/>
              </a:path>
              <a:path w="208279" h="1210310">
                <a:moveTo>
                  <a:pt x="150317" y="992365"/>
                </a:moveTo>
                <a:lnTo>
                  <a:pt x="146380" y="990752"/>
                </a:lnTo>
                <a:lnTo>
                  <a:pt x="143979" y="990396"/>
                </a:lnTo>
                <a:lnTo>
                  <a:pt x="142671" y="992936"/>
                </a:lnTo>
                <a:lnTo>
                  <a:pt x="142392" y="993482"/>
                </a:lnTo>
                <a:lnTo>
                  <a:pt x="143294" y="994384"/>
                </a:lnTo>
                <a:lnTo>
                  <a:pt x="143662" y="995121"/>
                </a:lnTo>
                <a:lnTo>
                  <a:pt x="147548" y="993521"/>
                </a:lnTo>
                <a:lnTo>
                  <a:pt x="150317" y="992365"/>
                </a:lnTo>
                <a:close/>
              </a:path>
              <a:path w="208279" h="1210310">
                <a:moveTo>
                  <a:pt x="151447" y="940892"/>
                </a:moveTo>
                <a:lnTo>
                  <a:pt x="141452" y="936561"/>
                </a:lnTo>
                <a:lnTo>
                  <a:pt x="139611" y="937818"/>
                </a:lnTo>
                <a:lnTo>
                  <a:pt x="137668" y="939330"/>
                </a:lnTo>
                <a:lnTo>
                  <a:pt x="132892" y="942086"/>
                </a:lnTo>
                <a:lnTo>
                  <a:pt x="130670" y="944168"/>
                </a:lnTo>
                <a:lnTo>
                  <a:pt x="135547" y="946912"/>
                </a:lnTo>
                <a:lnTo>
                  <a:pt x="139357" y="946111"/>
                </a:lnTo>
                <a:lnTo>
                  <a:pt x="142900" y="945921"/>
                </a:lnTo>
                <a:lnTo>
                  <a:pt x="143332" y="944918"/>
                </a:lnTo>
                <a:lnTo>
                  <a:pt x="146100" y="943457"/>
                </a:lnTo>
                <a:lnTo>
                  <a:pt x="148272" y="942441"/>
                </a:lnTo>
                <a:lnTo>
                  <a:pt x="151447" y="940892"/>
                </a:lnTo>
                <a:close/>
              </a:path>
              <a:path w="208279" h="1210310">
                <a:moveTo>
                  <a:pt x="151599" y="501027"/>
                </a:moveTo>
                <a:lnTo>
                  <a:pt x="138277" y="507377"/>
                </a:lnTo>
                <a:lnTo>
                  <a:pt x="140906" y="509689"/>
                </a:lnTo>
                <a:lnTo>
                  <a:pt x="144170" y="511403"/>
                </a:lnTo>
                <a:lnTo>
                  <a:pt x="149402" y="509219"/>
                </a:lnTo>
                <a:lnTo>
                  <a:pt x="150190" y="505663"/>
                </a:lnTo>
                <a:lnTo>
                  <a:pt x="150304" y="505929"/>
                </a:lnTo>
                <a:lnTo>
                  <a:pt x="150279" y="506183"/>
                </a:lnTo>
                <a:lnTo>
                  <a:pt x="150101" y="506425"/>
                </a:lnTo>
                <a:lnTo>
                  <a:pt x="150431" y="506095"/>
                </a:lnTo>
                <a:lnTo>
                  <a:pt x="150279" y="505815"/>
                </a:lnTo>
                <a:lnTo>
                  <a:pt x="151599" y="501027"/>
                </a:lnTo>
                <a:close/>
              </a:path>
              <a:path w="208279" h="1210310">
                <a:moveTo>
                  <a:pt x="157276" y="490220"/>
                </a:moveTo>
                <a:lnTo>
                  <a:pt x="156387" y="490004"/>
                </a:lnTo>
                <a:lnTo>
                  <a:pt x="155917" y="489851"/>
                </a:lnTo>
                <a:lnTo>
                  <a:pt x="154774" y="492810"/>
                </a:lnTo>
                <a:lnTo>
                  <a:pt x="155282" y="492925"/>
                </a:lnTo>
                <a:lnTo>
                  <a:pt x="155790" y="493026"/>
                </a:lnTo>
                <a:lnTo>
                  <a:pt x="156298" y="493141"/>
                </a:lnTo>
                <a:lnTo>
                  <a:pt x="156641" y="492201"/>
                </a:lnTo>
                <a:lnTo>
                  <a:pt x="157022" y="491261"/>
                </a:lnTo>
                <a:lnTo>
                  <a:pt x="157264" y="490296"/>
                </a:lnTo>
                <a:close/>
              </a:path>
              <a:path w="208279" h="1210310">
                <a:moveTo>
                  <a:pt x="159715" y="505866"/>
                </a:moveTo>
                <a:lnTo>
                  <a:pt x="153644" y="502081"/>
                </a:lnTo>
                <a:lnTo>
                  <a:pt x="152019" y="504469"/>
                </a:lnTo>
                <a:lnTo>
                  <a:pt x="150444" y="506095"/>
                </a:lnTo>
                <a:lnTo>
                  <a:pt x="152044" y="508850"/>
                </a:lnTo>
                <a:lnTo>
                  <a:pt x="153212" y="508889"/>
                </a:lnTo>
                <a:lnTo>
                  <a:pt x="153974" y="509104"/>
                </a:lnTo>
                <a:lnTo>
                  <a:pt x="154266" y="508901"/>
                </a:lnTo>
                <a:lnTo>
                  <a:pt x="156298" y="507530"/>
                </a:lnTo>
                <a:lnTo>
                  <a:pt x="159715" y="505866"/>
                </a:lnTo>
                <a:close/>
              </a:path>
              <a:path w="208279" h="1210310">
                <a:moveTo>
                  <a:pt x="170624" y="98044"/>
                </a:moveTo>
                <a:lnTo>
                  <a:pt x="169024" y="97320"/>
                </a:lnTo>
                <a:lnTo>
                  <a:pt x="167652" y="96494"/>
                </a:lnTo>
                <a:lnTo>
                  <a:pt x="167436" y="96647"/>
                </a:lnTo>
                <a:lnTo>
                  <a:pt x="166497" y="97282"/>
                </a:lnTo>
                <a:lnTo>
                  <a:pt x="165811" y="98171"/>
                </a:lnTo>
                <a:lnTo>
                  <a:pt x="165277" y="99060"/>
                </a:lnTo>
                <a:lnTo>
                  <a:pt x="165201" y="99199"/>
                </a:lnTo>
                <a:lnTo>
                  <a:pt x="166624" y="100177"/>
                </a:lnTo>
                <a:lnTo>
                  <a:pt x="168033" y="99695"/>
                </a:lnTo>
                <a:lnTo>
                  <a:pt x="168935" y="99009"/>
                </a:lnTo>
                <a:lnTo>
                  <a:pt x="170624" y="98044"/>
                </a:lnTo>
                <a:close/>
              </a:path>
              <a:path w="208279" h="1210310">
                <a:moveTo>
                  <a:pt x="174523" y="85547"/>
                </a:moveTo>
                <a:lnTo>
                  <a:pt x="173304" y="84582"/>
                </a:lnTo>
                <a:lnTo>
                  <a:pt x="172326" y="83172"/>
                </a:lnTo>
                <a:lnTo>
                  <a:pt x="170891" y="84328"/>
                </a:lnTo>
                <a:lnTo>
                  <a:pt x="169392" y="85001"/>
                </a:lnTo>
                <a:lnTo>
                  <a:pt x="169367" y="86474"/>
                </a:lnTo>
                <a:lnTo>
                  <a:pt x="170688" y="87261"/>
                </a:lnTo>
                <a:lnTo>
                  <a:pt x="171437" y="88049"/>
                </a:lnTo>
                <a:lnTo>
                  <a:pt x="172453" y="87464"/>
                </a:lnTo>
                <a:lnTo>
                  <a:pt x="174078" y="86982"/>
                </a:lnTo>
                <a:lnTo>
                  <a:pt x="174523" y="85547"/>
                </a:lnTo>
                <a:close/>
              </a:path>
              <a:path w="208279" h="1210310">
                <a:moveTo>
                  <a:pt x="175399" y="49555"/>
                </a:moveTo>
                <a:lnTo>
                  <a:pt x="171742" y="48399"/>
                </a:lnTo>
                <a:lnTo>
                  <a:pt x="169900" y="49161"/>
                </a:lnTo>
                <a:lnTo>
                  <a:pt x="169265" y="51638"/>
                </a:lnTo>
                <a:lnTo>
                  <a:pt x="170116" y="53111"/>
                </a:lnTo>
                <a:lnTo>
                  <a:pt x="173355" y="52984"/>
                </a:lnTo>
                <a:lnTo>
                  <a:pt x="174498" y="51257"/>
                </a:lnTo>
                <a:lnTo>
                  <a:pt x="175399" y="49555"/>
                </a:lnTo>
                <a:close/>
              </a:path>
              <a:path w="208279" h="1210310">
                <a:moveTo>
                  <a:pt x="180047" y="22720"/>
                </a:moveTo>
                <a:lnTo>
                  <a:pt x="179031" y="22733"/>
                </a:lnTo>
                <a:lnTo>
                  <a:pt x="177584" y="22415"/>
                </a:lnTo>
                <a:lnTo>
                  <a:pt x="177088" y="22796"/>
                </a:lnTo>
                <a:lnTo>
                  <a:pt x="174891" y="24549"/>
                </a:lnTo>
                <a:lnTo>
                  <a:pt x="175729" y="26174"/>
                </a:lnTo>
                <a:lnTo>
                  <a:pt x="177800" y="27825"/>
                </a:lnTo>
                <a:lnTo>
                  <a:pt x="179057" y="27482"/>
                </a:lnTo>
                <a:lnTo>
                  <a:pt x="179539" y="27432"/>
                </a:lnTo>
                <a:lnTo>
                  <a:pt x="179755" y="25806"/>
                </a:lnTo>
                <a:lnTo>
                  <a:pt x="179895" y="24257"/>
                </a:lnTo>
                <a:lnTo>
                  <a:pt x="180047" y="22720"/>
                </a:lnTo>
                <a:close/>
              </a:path>
              <a:path w="208279" h="1210310">
                <a:moveTo>
                  <a:pt x="184505" y="1205966"/>
                </a:moveTo>
                <a:lnTo>
                  <a:pt x="183908" y="1205230"/>
                </a:lnTo>
                <a:lnTo>
                  <a:pt x="182372" y="1204582"/>
                </a:lnTo>
                <a:lnTo>
                  <a:pt x="182372" y="1210043"/>
                </a:lnTo>
                <a:lnTo>
                  <a:pt x="183654" y="1208036"/>
                </a:lnTo>
                <a:lnTo>
                  <a:pt x="184391" y="1207363"/>
                </a:lnTo>
                <a:lnTo>
                  <a:pt x="184505" y="1205966"/>
                </a:lnTo>
                <a:close/>
              </a:path>
              <a:path w="208279" h="1210310">
                <a:moveTo>
                  <a:pt x="184785" y="4673"/>
                </a:moveTo>
                <a:lnTo>
                  <a:pt x="178181" y="4203"/>
                </a:lnTo>
                <a:lnTo>
                  <a:pt x="177076" y="3162"/>
                </a:lnTo>
                <a:lnTo>
                  <a:pt x="175971" y="2514"/>
                </a:lnTo>
                <a:lnTo>
                  <a:pt x="171678" y="0"/>
                </a:lnTo>
                <a:lnTo>
                  <a:pt x="168732" y="723"/>
                </a:lnTo>
                <a:lnTo>
                  <a:pt x="167220" y="6654"/>
                </a:lnTo>
                <a:lnTo>
                  <a:pt x="167614" y="8636"/>
                </a:lnTo>
                <a:lnTo>
                  <a:pt x="167614" y="11899"/>
                </a:lnTo>
                <a:lnTo>
                  <a:pt x="176263" y="7607"/>
                </a:lnTo>
                <a:lnTo>
                  <a:pt x="183680" y="11518"/>
                </a:lnTo>
                <a:lnTo>
                  <a:pt x="183743" y="7391"/>
                </a:lnTo>
                <a:lnTo>
                  <a:pt x="184785" y="4673"/>
                </a:lnTo>
                <a:close/>
              </a:path>
              <a:path w="208279" h="1210310">
                <a:moveTo>
                  <a:pt x="185026" y="1140980"/>
                </a:moveTo>
                <a:lnTo>
                  <a:pt x="183438" y="1139939"/>
                </a:lnTo>
                <a:lnTo>
                  <a:pt x="182016" y="1138288"/>
                </a:lnTo>
                <a:lnTo>
                  <a:pt x="180784" y="1139990"/>
                </a:lnTo>
                <a:lnTo>
                  <a:pt x="179603" y="1140942"/>
                </a:lnTo>
                <a:lnTo>
                  <a:pt x="179489" y="1142644"/>
                </a:lnTo>
                <a:lnTo>
                  <a:pt x="180936" y="1143419"/>
                </a:lnTo>
                <a:lnTo>
                  <a:pt x="181724" y="1144155"/>
                </a:lnTo>
                <a:lnTo>
                  <a:pt x="182829" y="1143368"/>
                </a:lnTo>
                <a:lnTo>
                  <a:pt x="184632" y="1142682"/>
                </a:lnTo>
                <a:lnTo>
                  <a:pt x="184848" y="1141780"/>
                </a:lnTo>
                <a:lnTo>
                  <a:pt x="185026" y="1140980"/>
                </a:lnTo>
                <a:close/>
              </a:path>
              <a:path w="208279" h="1210310">
                <a:moveTo>
                  <a:pt x="186118" y="1154836"/>
                </a:moveTo>
                <a:lnTo>
                  <a:pt x="183730" y="1152080"/>
                </a:lnTo>
                <a:lnTo>
                  <a:pt x="181102" y="1150785"/>
                </a:lnTo>
                <a:lnTo>
                  <a:pt x="177571" y="1148346"/>
                </a:lnTo>
                <a:lnTo>
                  <a:pt x="178003" y="1152105"/>
                </a:lnTo>
                <a:lnTo>
                  <a:pt x="177977" y="1154188"/>
                </a:lnTo>
                <a:lnTo>
                  <a:pt x="178904" y="1157312"/>
                </a:lnTo>
                <a:lnTo>
                  <a:pt x="179971" y="1158582"/>
                </a:lnTo>
                <a:lnTo>
                  <a:pt x="181825" y="1159535"/>
                </a:lnTo>
                <a:lnTo>
                  <a:pt x="184289" y="1158773"/>
                </a:lnTo>
                <a:lnTo>
                  <a:pt x="184696" y="1158087"/>
                </a:lnTo>
                <a:lnTo>
                  <a:pt x="185432" y="1156817"/>
                </a:lnTo>
                <a:lnTo>
                  <a:pt x="186118" y="1154836"/>
                </a:lnTo>
                <a:close/>
              </a:path>
              <a:path w="208279" h="1210310">
                <a:moveTo>
                  <a:pt x="186537" y="1084707"/>
                </a:moveTo>
                <a:lnTo>
                  <a:pt x="186474" y="1084211"/>
                </a:lnTo>
                <a:lnTo>
                  <a:pt x="186410" y="1083741"/>
                </a:lnTo>
                <a:lnTo>
                  <a:pt x="185686" y="1083322"/>
                </a:lnTo>
                <a:lnTo>
                  <a:pt x="184988" y="1082611"/>
                </a:lnTo>
                <a:lnTo>
                  <a:pt x="184404" y="1083322"/>
                </a:lnTo>
                <a:lnTo>
                  <a:pt x="183591" y="1083932"/>
                </a:lnTo>
                <a:lnTo>
                  <a:pt x="183756" y="1084173"/>
                </a:lnTo>
                <a:lnTo>
                  <a:pt x="184150" y="1084795"/>
                </a:lnTo>
                <a:lnTo>
                  <a:pt x="184988" y="1085240"/>
                </a:lnTo>
                <a:lnTo>
                  <a:pt x="185648" y="1085761"/>
                </a:lnTo>
                <a:lnTo>
                  <a:pt x="185953" y="1085240"/>
                </a:lnTo>
                <a:lnTo>
                  <a:pt x="186537" y="1084707"/>
                </a:lnTo>
                <a:close/>
              </a:path>
              <a:path w="208279" h="1210310">
                <a:moveTo>
                  <a:pt x="190207" y="1049756"/>
                </a:moveTo>
                <a:lnTo>
                  <a:pt x="189763" y="1048766"/>
                </a:lnTo>
                <a:lnTo>
                  <a:pt x="189649" y="1048181"/>
                </a:lnTo>
                <a:lnTo>
                  <a:pt x="185216" y="1049210"/>
                </a:lnTo>
                <a:lnTo>
                  <a:pt x="185508" y="1049832"/>
                </a:lnTo>
                <a:lnTo>
                  <a:pt x="186118" y="1051064"/>
                </a:lnTo>
                <a:lnTo>
                  <a:pt x="187413" y="1050696"/>
                </a:lnTo>
                <a:lnTo>
                  <a:pt x="188772" y="1050404"/>
                </a:lnTo>
                <a:lnTo>
                  <a:pt x="190207" y="1049756"/>
                </a:lnTo>
                <a:close/>
              </a:path>
              <a:path w="208279" h="1210310">
                <a:moveTo>
                  <a:pt x="192798" y="1074343"/>
                </a:moveTo>
                <a:lnTo>
                  <a:pt x="192024" y="1074267"/>
                </a:lnTo>
                <a:lnTo>
                  <a:pt x="190665" y="1074013"/>
                </a:lnTo>
                <a:lnTo>
                  <a:pt x="190576" y="1074166"/>
                </a:lnTo>
                <a:lnTo>
                  <a:pt x="190042" y="1075093"/>
                </a:lnTo>
                <a:lnTo>
                  <a:pt x="189814" y="1076109"/>
                </a:lnTo>
                <a:lnTo>
                  <a:pt x="189484" y="1077099"/>
                </a:lnTo>
                <a:lnTo>
                  <a:pt x="190220" y="1077252"/>
                </a:lnTo>
                <a:lnTo>
                  <a:pt x="191693" y="1077531"/>
                </a:lnTo>
                <a:lnTo>
                  <a:pt x="192798" y="1074343"/>
                </a:lnTo>
                <a:close/>
              </a:path>
              <a:path w="208279" h="1210310">
                <a:moveTo>
                  <a:pt x="193751" y="1121702"/>
                </a:moveTo>
                <a:lnTo>
                  <a:pt x="190360" y="1122705"/>
                </a:lnTo>
                <a:lnTo>
                  <a:pt x="188620" y="1122895"/>
                </a:lnTo>
                <a:lnTo>
                  <a:pt x="185521" y="1124864"/>
                </a:lnTo>
                <a:lnTo>
                  <a:pt x="184848" y="1126756"/>
                </a:lnTo>
                <a:lnTo>
                  <a:pt x="187274" y="1127899"/>
                </a:lnTo>
                <a:lnTo>
                  <a:pt x="188061" y="1128268"/>
                </a:lnTo>
                <a:lnTo>
                  <a:pt x="190588" y="1127010"/>
                </a:lnTo>
                <a:lnTo>
                  <a:pt x="192697" y="1125512"/>
                </a:lnTo>
                <a:lnTo>
                  <a:pt x="192722" y="1124242"/>
                </a:lnTo>
                <a:lnTo>
                  <a:pt x="193751" y="1121702"/>
                </a:lnTo>
                <a:close/>
              </a:path>
              <a:path w="208279" h="1210310">
                <a:moveTo>
                  <a:pt x="195313" y="1039228"/>
                </a:moveTo>
                <a:lnTo>
                  <a:pt x="195173" y="1038644"/>
                </a:lnTo>
                <a:lnTo>
                  <a:pt x="195072" y="1038161"/>
                </a:lnTo>
                <a:lnTo>
                  <a:pt x="194297" y="1037780"/>
                </a:lnTo>
                <a:lnTo>
                  <a:pt x="192684" y="1036345"/>
                </a:lnTo>
                <a:lnTo>
                  <a:pt x="193382" y="1040460"/>
                </a:lnTo>
                <a:lnTo>
                  <a:pt x="193827" y="1040472"/>
                </a:lnTo>
                <a:lnTo>
                  <a:pt x="194703" y="1040523"/>
                </a:lnTo>
                <a:lnTo>
                  <a:pt x="194881" y="1039888"/>
                </a:lnTo>
                <a:lnTo>
                  <a:pt x="195313" y="1039228"/>
                </a:lnTo>
                <a:close/>
              </a:path>
              <a:path w="208279" h="1210310">
                <a:moveTo>
                  <a:pt x="195453" y="1110843"/>
                </a:moveTo>
                <a:lnTo>
                  <a:pt x="194665" y="1108341"/>
                </a:lnTo>
                <a:lnTo>
                  <a:pt x="193611" y="1104963"/>
                </a:lnTo>
                <a:lnTo>
                  <a:pt x="193090" y="1104887"/>
                </a:lnTo>
                <a:lnTo>
                  <a:pt x="192570" y="1104823"/>
                </a:lnTo>
                <a:lnTo>
                  <a:pt x="192062" y="1104747"/>
                </a:lnTo>
                <a:lnTo>
                  <a:pt x="190119" y="1109637"/>
                </a:lnTo>
                <a:lnTo>
                  <a:pt x="191566" y="1109954"/>
                </a:lnTo>
                <a:lnTo>
                  <a:pt x="195453" y="1110843"/>
                </a:lnTo>
                <a:close/>
              </a:path>
              <a:path w="208279" h="1210310">
                <a:moveTo>
                  <a:pt x="196202" y="1028192"/>
                </a:moveTo>
                <a:lnTo>
                  <a:pt x="192849" y="1026960"/>
                </a:lnTo>
                <a:lnTo>
                  <a:pt x="191173" y="1025982"/>
                </a:lnTo>
                <a:lnTo>
                  <a:pt x="186207" y="1025347"/>
                </a:lnTo>
                <a:lnTo>
                  <a:pt x="184188" y="1026502"/>
                </a:lnTo>
                <a:lnTo>
                  <a:pt x="184645" y="1029081"/>
                </a:lnTo>
                <a:lnTo>
                  <a:pt x="185064" y="1031443"/>
                </a:lnTo>
                <a:lnTo>
                  <a:pt x="187515" y="1032598"/>
                </a:lnTo>
                <a:lnTo>
                  <a:pt x="191973" y="1031824"/>
                </a:lnTo>
                <a:lnTo>
                  <a:pt x="193306" y="1030173"/>
                </a:lnTo>
                <a:lnTo>
                  <a:pt x="196202" y="1028192"/>
                </a:lnTo>
                <a:close/>
              </a:path>
              <a:path w="208279" h="1210310">
                <a:moveTo>
                  <a:pt x="199085" y="1085494"/>
                </a:moveTo>
                <a:lnTo>
                  <a:pt x="196596" y="1083894"/>
                </a:lnTo>
                <a:lnTo>
                  <a:pt x="195122" y="1082255"/>
                </a:lnTo>
                <a:lnTo>
                  <a:pt x="193954" y="1082370"/>
                </a:lnTo>
                <a:lnTo>
                  <a:pt x="192493" y="1082509"/>
                </a:lnTo>
                <a:lnTo>
                  <a:pt x="190423" y="1084008"/>
                </a:lnTo>
                <a:lnTo>
                  <a:pt x="190030" y="1086167"/>
                </a:lnTo>
                <a:lnTo>
                  <a:pt x="191833" y="1087437"/>
                </a:lnTo>
                <a:lnTo>
                  <a:pt x="192760" y="1088631"/>
                </a:lnTo>
                <a:lnTo>
                  <a:pt x="199085" y="1085494"/>
                </a:lnTo>
                <a:close/>
              </a:path>
              <a:path w="208279" h="1210310">
                <a:moveTo>
                  <a:pt x="199605" y="1032052"/>
                </a:moveTo>
                <a:lnTo>
                  <a:pt x="195656" y="1030224"/>
                </a:lnTo>
                <a:lnTo>
                  <a:pt x="197624" y="1035100"/>
                </a:lnTo>
                <a:lnTo>
                  <a:pt x="199605" y="1032052"/>
                </a:lnTo>
                <a:close/>
              </a:path>
              <a:path w="208279" h="1210310">
                <a:moveTo>
                  <a:pt x="205765" y="1039368"/>
                </a:moveTo>
                <a:lnTo>
                  <a:pt x="204812" y="1038085"/>
                </a:lnTo>
                <a:lnTo>
                  <a:pt x="203695" y="1037082"/>
                </a:lnTo>
                <a:lnTo>
                  <a:pt x="202399" y="1036662"/>
                </a:lnTo>
                <a:lnTo>
                  <a:pt x="201790" y="1036459"/>
                </a:lnTo>
                <a:lnTo>
                  <a:pt x="200444" y="1037539"/>
                </a:lnTo>
                <a:lnTo>
                  <a:pt x="198247" y="1038631"/>
                </a:lnTo>
                <a:lnTo>
                  <a:pt x="200888" y="1039710"/>
                </a:lnTo>
                <a:lnTo>
                  <a:pt x="202374" y="1040434"/>
                </a:lnTo>
                <a:lnTo>
                  <a:pt x="204228" y="1040942"/>
                </a:lnTo>
                <a:lnTo>
                  <a:pt x="205765" y="1039368"/>
                </a:lnTo>
                <a:close/>
              </a:path>
              <a:path w="208279" h="1210310">
                <a:moveTo>
                  <a:pt x="208026" y="1068222"/>
                </a:moveTo>
                <a:lnTo>
                  <a:pt x="204571" y="1064895"/>
                </a:lnTo>
                <a:lnTo>
                  <a:pt x="206336" y="1063320"/>
                </a:lnTo>
                <a:lnTo>
                  <a:pt x="206590" y="1061059"/>
                </a:lnTo>
                <a:lnTo>
                  <a:pt x="206438" y="1059611"/>
                </a:lnTo>
                <a:lnTo>
                  <a:pt x="205587" y="1058748"/>
                </a:lnTo>
                <a:lnTo>
                  <a:pt x="205016" y="1058164"/>
                </a:lnTo>
                <a:lnTo>
                  <a:pt x="202869" y="1058062"/>
                </a:lnTo>
                <a:lnTo>
                  <a:pt x="198691" y="1059027"/>
                </a:lnTo>
                <a:lnTo>
                  <a:pt x="195224" y="1064107"/>
                </a:lnTo>
                <a:lnTo>
                  <a:pt x="195897" y="1070444"/>
                </a:lnTo>
                <a:lnTo>
                  <a:pt x="197116" y="1071397"/>
                </a:lnTo>
                <a:lnTo>
                  <a:pt x="203606" y="1072807"/>
                </a:lnTo>
                <a:lnTo>
                  <a:pt x="205181" y="1070165"/>
                </a:lnTo>
                <a:lnTo>
                  <a:pt x="208026" y="1068222"/>
                </a:lnTo>
                <a:close/>
              </a:path>
            </a:pathLst>
          </a:custGeom>
          <a:solidFill>
            <a:srgbClr val="2277BD"/>
          </a:solidFill>
        </p:spPr>
        <p:txBody>
          <a:bodyPr wrap="square" lIns="0" tIns="0" rIns="0" bIns="0" rtlCol="0"/>
          <a:lstStyle/>
          <a:p>
            <a:endParaRPr/>
          </a:p>
        </p:txBody>
      </p:sp>
      <p:sp>
        <p:nvSpPr>
          <p:cNvPr id="360" name="bg object 360"/>
          <p:cNvSpPr/>
          <p:nvPr/>
        </p:nvSpPr>
        <p:spPr>
          <a:xfrm>
            <a:off x="10683316" y="2877705"/>
            <a:ext cx="189865" cy="1193165"/>
          </a:xfrm>
          <a:custGeom>
            <a:avLst/>
            <a:gdLst/>
            <a:ahLst/>
            <a:cxnLst/>
            <a:rect l="l" t="t" r="r" b="b"/>
            <a:pathLst>
              <a:path w="189865" h="1193164">
                <a:moveTo>
                  <a:pt x="14376" y="224840"/>
                </a:moveTo>
                <a:lnTo>
                  <a:pt x="11341" y="214998"/>
                </a:lnTo>
                <a:lnTo>
                  <a:pt x="0" y="216585"/>
                </a:lnTo>
                <a:lnTo>
                  <a:pt x="5321" y="218732"/>
                </a:lnTo>
                <a:lnTo>
                  <a:pt x="7239" y="224155"/>
                </a:lnTo>
                <a:lnTo>
                  <a:pt x="14376" y="224840"/>
                </a:lnTo>
                <a:close/>
              </a:path>
              <a:path w="189865" h="1193164">
                <a:moveTo>
                  <a:pt x="18326" y="261277"/>
                </a:moveTo>
                <a:lnTo>
                  <a:pt x="18275" y="260680"/>
                </a:lnTo>
                <a:lnTo>
                  <a:pt x="18313" y="259575"/>
                </a:lnTo>
                <a:lnTo>
                  <a:pt x="16713" y="259448"/>
                </a:lnTo>
                <a:lnTo>
                  <a:pt x="15214" y="259486"/>
                </a:lnTo>
                <a:lnTo>
                  <a:pt x="13728" y="259486"/>
                </a:lnTo>
                <a:lnTo>
                  <a:pt x="13804" y="261442"/>
                </a:lnTo>
                <a:lnTo>
                  <a:pt x="16814" y="261340"/>
                </a:lnTo>
                <a:lnTo>
                  <a:pt x="18326" y="261277"/>
                </a:lnTo>
                <a:close/>
              </a:path>
              <a:path w="189865" h="1193164">
                <a:moveTo>
                  <a:pt x="25831" y="187325"/>
                </a:moveTo>
                <a:lnTo>
                  <a:pt x="24942" y="185305"/>
                </a:lnTo>
                <a:lnTo>
                  <a:pt x="22974" y="185039"/>
                </a:lnTo>
                <a:lnTo>
                  <a:pt x="20650" y="185254"/>
                </a:lnTo>
                <a:lnTo>
                  <a:pt x="16878" y="189687"/>
                </a:lnTo>
                <a:lnTo>
                  <a:pt x="13144" y="185686"/>
                </a:lnTo>
                <a:lnTo>
                  <a:pt x="9372" y="186702"/>
                </a:lnTo>
                <a:lnTo>
                  <a:pt x="14846" y="193611"/>
                </a:lnTo>
                <a:lnTo>
                  <a:pt x="18008" y="190055"/>
                </a:lnTo>
                <a:lnTo>
                  <a:pt x="20637" y="192303"/>
                </a:lnTo>
                <a:lnTo>
                  <a:pt x="22326" y="190817"/>
                </a:lnTo>
                <a:lnTo>
                  <a:pt x="24180" y="189522"/>
                </a:lnTo>
                <a:lnTo>
                  <a:pt x="25831" y="187325"/>
                </a:lnTo>
                <a:close/>
              </a:path>
              <a:path w="189865" h="1193164">
                <a:moveTo>
                  <a:pt x="27139" y="231419"/>
                </a:moveTo>
                <a:lnTo>
                  <a:pt x="17805" y="229489"/>
                </a:lnTo>
                <a:lnTo>
                  <a:pt x="16497" y="234175"/>
                </a:lnTo>
                <a:lnTo>
                  <a:pt x="20929" y="235267"/>
                </a:lnTo>
                <a:lnTo>
                  <a:pt x="24104" y="238760"/>
                </a:lnTo>
                <a:lnTo>
                  <a:pt x="27139" y="231419"/>
                </a:lnTo>
                <a:close/>
              </a:path>
              <a:path w="189865" h="1193164">
                <a:moveTo>
                  <a:pt x="41541" y="270967"/>
                </a:moveTo>
                <a:lnTo>
                  <a:pt x="41440" y="269303"/>
                </a:lnTo>
                <a:lnTo>
                  <a:pt x="39141" y="268211"/>
                </a:lnTo>
                <a:lnTo>
                  <a:pt x="37096" y="268084"/>
                </a:lnTo>
                <a:lnTo>
                  <a:pt x="35153" y="271195"/>
                </a:lnTo>
                <a:lnTo>
                  <a:pt x="41541" y="270967"/>
                </a:lnTo>
                <a:close/>
              </a:path>
              <a:path w="189865" h="1193164">
                <a:moveTo>
                  <a:pt x="42976" y="235673"/>
                </a:moveTo>
                <a:lnTo>
                  <a:pt x="28867" y="228790"/>
                </a:lnTo>
                <a:lnTo>
                  <a:pt x="27482" y="231343"/>
                </a:lnTo>
                <a:lnTo>
                  <a:pt x="27305" y="231305"/>
                </a:lnTo>
                <a:lnTo>
                  <a:pt x="27178" y="231330"/>
                </a:lnTo>
                <a:lnTo>
                  <a:pt x="27317" y="231457"/>
                </a:lnTo>
                <a:lnTo>
                  <a:pt x="27470" y="231381"/>
                </a:lnTo>
                <a:lnTo>
                  <a:pt x="32448" y="231940"/>
                </a:lnTo>
                <a:lnTo>
                  <a:pt x="33489" y="234937"/>
                </a:lnTo>
                <a:lnTo>
                  <a:pt x="33731" y="239077"/>
                </a:lnTo>
                <a:lnTo>
                  <a:pt x="36004" y="237769"/>
                </a:lnTo>
                <a:lnTo>
                  <a:pt x="37109" y="236893"/>
                </a:lnTo>
                <a:lnTo>
                  <a:pt x="39814" y="235978"/>
                </a:lnTo>
                <a:lnTo>
                  <a:pt x="41414" y="235915"/>
                </a:lnTo>
                <a:lnTo>
                  <a:pt x="42976" y="235673"/>
                </a:lnTo>
                <a:close/>
              </a:path>
              <a:path w="189865" h="1193164">
                <a:moveTo>
                  <a:pt x="46355" y="217246"/>
                </a:moveTo>
                <a:lnTo>
                  <a:pt x="45618" y="215087"/>
                </a:lnTo>
                <a:lnTo>
                  <a:pt x="45097" y="212394"/>
                </a:lnTo>
                <a:lnTo>
                  <a:pt x="40995" y="213728"/>
                </a:lnTo>
                <a:lnTo>
                  <a:pt x="40081" y="215392"/>
                </a:lnTo>
                <a:lnTo>
                  <a:pt x="41922" y="218186"/>
                </a:lnTo>
                <a:lnTo>
                  <a:pt x="46355" y="217246"/>
                </a:lnTo>
                <a:close/>
              </a:path>
              <a:path w="189865" h="1193164">
                <a:moveTo>
                  <a:pt x="51650" y="203288"/>
                </a:moveTo>
                <a:lnTo>
                  <a:pt x="50076" y="201193"/>
                </a:lnTo>
                <a:lnTo>
                  <a:pt x="43942" y="198818"/>
                </a:lnTo>
                <a:lnTo>
                  <a:pt x="41490" y="200355"/>
                </a:lnTo>
                <a:lnTo>
                  <a:pt x="39509" y="202996"/>
                </a:lnTo>
                <a:lnTo>
                  <a:pt x="49441" y="206133"/>
                </a:lnTo>
                <a:lnTo>
                  <a:pt x="51650" y="203288"/>
                </a:lnTo>
                <a:close/>
              </a:path>
              <a:path w="189865" h="1193164">
                <a:moveTo>
                  <a:pt x="54419" y="193446"/>
                </a:moveTo>
                <a:lnTo>
                  <a:pt x="54178" y="191795"/>
                </a:lnTo>
                <a:lnTo>
                  <a:pt x="52971" y="190601"/>
                </a:lnTo>
                <a:lnTo>
                  <a:pt x="50863" y="190055"/>
                </a:lnTo>
                <a:lnTo>
                  <a:pt x="48831" y="190474"/>
                </a:lnTo>
                <a:lnTo>
                  <a:pt x="48209" y="191122"/>
                </a:lnTo>
                <a:lnTo>
                  <a:pt x="46977" y="192417"/>
                </a:lnTo>
                <a:lnTo>
                  <a:pt x="46418" y="194081"/>
                </a:lnTo>
                <a:lnTo>
                  <a:pt x="45173" y="196316"/>
                </a:lnTo>
                <a:lnTo>
                  <a:pt x="48196" y="195846"/>
                </a:lnTo>
                <a:lnTo>
                  <a:pt x="50457" y="195745"/>
                </a:lnTo>
                <a:lnTo>
                  <a:pt x="52412" y="195097"/>
                </a:lnTo>
                <a:lnTo>
                  <a:pt x="53390" y="194792"/>
                </a:lnTo>
                <a:lnTo>
                  <a:pt x="54419" y="193446"/>
                </a:lnTo>
                <a:close/>
              </a:path>
              <a:path w="189865" h="1193164">
                <a:moveTo>
                  <a:pt x="57378" y="184213"/>
                </a:moveTo>
                <a:lnTo>
                  <a:pt x="49136" y="178600"/>
                </a:lnTo>
                <a:lnTo>
                  <a:pt x="49339" y="183400"/>
                </a:lnTo>
                <a:lnTo>
                  <a:pt x="52247" y="185089"/>
                </a:lnTo>
                <a:lnTo>
                  <a:pt x="56070" y="186385"/>
                </a:lnTo>
                <a:lnTo>
                  <a:pt x="57378" y="184213"/>
                </a:lnTo>
                <a:close/>
              </a:path>
              <a:path w="189865" h="1193164">
                <a:moveTo>
                  <a:pt x="59169" y="416547"/>
                </a:moveTo>
                <a:lnTo>
                  <a:pt x="56616" y="413702"/>
                </a:lnTo>
                <a:lnTo>
                  <a:pt x="57188" y="411391"/>
                </a:lnTo>
                <a:lnTo>
                  <a:pt x="52019" y="415086"/>
                </a:lnTo>
                <a:lnTo>
                  <a:pt x="54749" y="418490"/>
                </a:lnTo>
                <a:lnTo>
                  <a:pt x="59169" y="416547"/>
                </a:lnTo>
                <a:close/>
              </a:path>
              <a:path w="189865" h="1193164">
                <a:moveTo>
                  <a:pt x="65087" y="154025"/>
                </a:moveTo>
                <a:lnTo>
                  <a:pt x="57213" y="150787"/>
                </a:lnTo>
                <a:lnTo>
                  <a:pt x="54571" y="154571"/>
                </a:lnTo>
                <a:lnTo>
                  <a:pt x="55118" y="155333"/>
                </a:lnTo>
                <a:lnTo>
                  <a:pt x="63969" y="159829"/>
                </a:lnTo>
                <a:lnTo>
                  <a:pt x="65087" y="154025"/>
                </a:lnTo>
                <a:close/>
              </a:path>
              <a:path w="189865" h="1193164">
                <a:moveTo>
                  <a:pt x="65328" y="204139"/>
                </a:moveTo>
                <a:lnTo>
                  <a:pt x="65049" y="201383"/>
                </a:lnTo>
                <a:lnTo>
                  <a:pt x="64058" y="199694"/>
                </a:lnTo>
                <a:lnTo>
                  <a:pt x="59690" y="199720"/>
                </a:lnTo>
                <a:lnTo>
                  <a:pt x="61341" y="202780"/>
                </a:lnTo>
                <a:lnTo>
                  <a:pt x="65328" y="204139"/>
                </a:lnTo>
                <a:close/>
              </a:path>
              <a:path w="189865" h="1193164">
                <a:moveTo>
                  <a:pt x="67487" y="188722"/>
                </a:moveTo>
                <a:lnTo>
                  <a:pt x="67475" y="188010"/>
                </a:lnTo>
                <a:lnTo>
                  <a:pt x="66903" y="187312"/>
                </a:lnTo>
                <a:lnTo>
                  <a:pt x="66548" y="186613"/>
                </a:lnTo>
                <a:lnTo>
                  <a:pt x="64770" y="187147"/>
                </a:lnTo>
                <a:lnTo>
                  <a:pt x="63881" y="187401"/>
                </a:lnTo>
                <a:lnTo>
                  <a:pt x="62522" y="189039"/>
                </a:lnTo>
                <a:lnTo>
                  <a:pt x="63601" y="189242"/>
                </a:lnTo>
                <a:lnTo>
                  <a:pt x="64668" y="189598"/>
                </a:lnTo>
                <a:lnTo>
                  <a:pt x="66357" y="189598"/>
                </a:lnTo>
                <a:lnTo>
                  <a:pt x="67487" y="189026"/>
                </a:lnTo>
                <a:lnTo>
                  <a:pt x="67487" y="188722"/>
                </a:lnTo>
                <a:close/>
              </a:path>
              <a:path w="189865" h="1193164">
                <a:moveTo>
                  <a:pt x="69253" y="174091"/>
                </a:moveTo>
                <a:lnTo>
                  <a:pt x="68961" y="171348"/>
                </a:lnTo>
                <a:lnTo>
                  <a:pt x="68491" y="166738"/>
                </a:lnTo>
                <a:lnTo>
                  <a:pt x="61163" y="167589"/>
                </a:lnTo>
                <a:lnTo>
                  <a:pt x="66103" y="172948"/>
                </a:lnTo>
                <a:lnTo>
                  <a:pt x="62941" y="175666"/>
                </a:lnTo>
                <a:lnTo>
                  <a:pt x="67208" y="174612"/>
                </a:lnTo>
                <a:lnTo>
                  <a:pt x="69253" y="174091"/>
                </a:lnTo>
                <a:close/>
              </a:path>
              <a:path w="189865" h="1193164">
                <a:moveTo>
                  <a:pt x="69723" y="162636"/>
                </a:moveTo>
                <a:lnTo>
                  <a:pt x="68427" y="162306"/>
                </a:lnTo>
                <a:lnTo>
                  <a:pt x="67310" y="161848"/>
                </a:lnTo>
                <a:lnTo>
                  <a:pt x="66522" y="162560"/>
                </a:lnTo>
                <a:lnTo>
                  <a:pt x="66141" y="163296"/>
                </a:lnTo>
                <a:lnTo>
                  <a:pt x="65862" y="164122"/>
                </a:lnTo>
                <a:lnTo>
                  <a:pt x="67360" y="164782"/>
                </a:lnTo>
                <a:lnTo>
                  <a:pt x="67602" y="164642"/>
                </a:lnTo>
                <a:lnTo>
                  <a:pt x="68351" y="164211"/>
                </a:lnTo>
                <a:lnTo>
                  <a:pt x="68846" y="163512"/>
                </a:lnTo>
                <a:lnTo>
                  <a:pt x="69723" y="162636"/>
                </a:lnTo>
                <a:close/>
              </a:path>
              <a:path w="189865" h="1193164">
                <a:moveTo>
                  <a:pt x="72758" y="109715"/>
                </a:moveTo>
                <a:lnTo>
                  <a:pt x="72720" y="109575"/>
                </a:lnTo>
                <a:lnTo>
                  <a:pt x="72440" y="108483"/>
                </a:lnTo>
                <a:lnTo>
                  <a:pt x="71970" y="107403"/>
                </a:lnTo>
                <a:lnTo>
                  <a:pt x="71564" y="106324"/>
                </a:lnTo>
                <a:lnTo>
                  <a:pt x="70853" y="106514"/>
                </a:lnTo>
                <a:lnTo>
                  <a:pt x="70129" y="106718"/>
                </a:lnTo>
                <a:lnTo>
                  <a:pt x="69418" y="106908"/>
                </a:lnTo>
                <a:lnTo>
                  <a:pt x="70713" y="109105"/>
                </a:lnTo>
                <a:lnTo>
                  <a:pt x="71348" y="110210"/>
                </a:lnTo>
                <a:lnTo>
                  <a:pt x="71831" y="109994"/>
                </a:lnTo>
                <a:lnTo>
                  <a:pt x="72758" y="109715"/>
                </a:lnTo>
                <a:close/>
              </a:path>
              <a:path w="189865" h="1193164">
                <a:moveTo>
                  <a:pt x="72923" y="145554"/>
                </a:moveTo>
                <a:lnTo>
                  <a:pt x="72402" y="143433"/>
                </a:lnTo>
                <a:lnTo>
                  <a:pt x="66878" y="144500"/>
                </a:lnTo>
                <a:lnTo>
                  <a:pt x="72694" y="149491"/>
                </a:lnTo>
                <a:lnTo>
                  <a:pt x="72923" y="145554"/>
                </a:lnTo>
                <a:close/>
              </a:path>
              <a:path w="189865" h="1193164">
                <a:moveTo>
                  <a:pt x="76352" y="368185"/>
                </a:moveTo>
                <a:lnTo>
                  <a:pt x="76047" y="365379"/>
                </a:lnTo>
                <a:lnTo>
                  <a:pt x="71526" y="363093"/>
                </a:lnTo>
                <a:lnTo>
                  <a:pt x="69354" y="364807"/>
                </a:lnTo>
                <a:lnTo>
                  <a:pt x="67754" y="367423"/>
                </a:lnTo>
                <a:lnTo>
                  <a:pt x="69850" y="370014"/>
                </a:lnTo>
                <a:lnTo>
                  <a:pt x="72669" y="370586"/>
                </a:lnTo>
                <a:lnTo>
                  <a:pt x="75552" y="368706"/>
                </a:lnTo>
                <a:lnTo>
                  <a:pt x="76352" y="368185"/>
                </a:lnTo>
                <a:close/>
              </a:path>
              <a:path w="189865" h="1193164">
                <a:moveTo>
                  <a:pt x="85610" y="143738"/>
                </a:moveTo>
                <a:lnTo>
                  <a:pt x="81280" y="144729"/>
                </a:lnTo>
                <a:lnTo>
                  <a:pt x="76542" y="143929"/>
                </a:lnTo>
                <a:lnTo>
                  <a:pt x="76771" y="149250"/>
                </a:lnTo>
                <a:lnTo>
                  <a:pt x="82638" y="149910"/>
                </a:lnTo>
                <a:lnTo>
                  <a:pt x="83388" y="146786"/>
                </a:lnTo>
                <a:lnTo>
                  <a:pt x="85610" y="143738"/>
                </a:lnTo>
                <a:close/>
              </a:path>
              <a:path w="189865" h="1193164">
                <a:moveTo>
                  <a:pt x="91541" y="160439"/>
                </a:moveTo>
                <a:lnTo>
                  <a:pt x="83477" y="159296"/>
                </a:lnTo>
                <a:lnTo>
                  <a:pt x="78778" y="165252"/>
                </a:lnTo>
                <a:lnTo>
                  <a:pt x="88785" y="167957"/>
                </a:lnTo>
                <a:lnTo>
                  <a:pt x="89852" y="167589"/>
                </a:lnTo>
                <a:lnTo>
                  <a:pt x="91541" y="160439"/>
                </a:lnTo>
                <a:close/>
              </a:path>
              <a:path w="189865" h="1193164">
                <a:moveTo>
                  <a:pt x="92862" y="147510"/>
                </a:moveTo>
                <a:lnTo>
                  <a:pt x="91808" y="146100"/>
                </a:lnTo>
                <a:lnTo>
                  <a:pt x="89598" y="146748"/>
                </a:lnTo>
                <a:lnTo>
                  <a:pt x="87261" y="147243"/>
                </a:lnTo>
                <a:lnTo>
                  <a:pt x="84721" y="148412"/>
                </a:lnTo>
                <a:lnTo>
                  <a:pt x="84975" y="150075"/>
                </a:lnTo>
                <a:lnTo>
                  <a:pt x="85420" y="150914"/>
                </a:lnTo>
                <a:lnTo>
                  <a:pt x="85585" y="151231"/>
                </a:lnTo>
                <a:lnTo>
                  <a:pt x="87693" y="151434"/>
                </a:lnTo>
                <a:lnTo>
                  <a:pt x="89979" y="150050"/>
                </a:lnTo>
                <a:lnTo>
                  <a:pt x="91351" y="148729"/>
                </a:lnTo>
                <a:lnTo>
                  <a:pt x="92862" y="147510"/>
                </a:lnTo>
                <a:close/>
              </a:path>
              <a:path w="189865" h="1193164">
                <a:moveTo>
                  <a:pt x="94818" y="369430"/>
                </a:moveTo>
                <a:lnTo>
                  <a:pt x="87020" y="365810"/>
                </a:lnTo>
                <a:lnTo>
                  <a:pt x="79095" y="374129"/>
                </a:lnTo>
                <a:lnTo>
                  <a:pt x="85204" y="375119"/>
                </a:lnTo>
                <a:lnTo>
                  <a:pt x="90004" y="373380"/>
                </a:lnTo>
                <a:lnTo>
                  <a:pt x="94818" y="369430"/>
                </a:lnTo>
                <a:close/>
              </a:path>
              <a:path w="189865" h="1193164">
                <a:moveTo>
                  <a:pt x="102222" y="379031"/>
                </a:moveTo>
                <a:lnTo>
                  <a:pt x="95897" y="378282"/>
                </a:lnTo>
                <a:lnTo>
                  <a:pt x="94538" y="377240"/>
                </a:lnTo>
                <a:lnTo>
                  <a:pt x="90678" y="374307"/>
                </a:lnTo>
                <a:lnTo>
                  <a:pt x="84061" y="377571"/>
                </a:lnTo>
                <a:lnTo>
                  <a:pt x="78117" y="375361"/>
                </a:lnTo>
                <a:lnTo>
                  <a:pt x="72415" y="377698"/>
                </a:lnTo>
                <a:lnTo>
                  <a:pt x="65684" y="377698"/>
                </a:lnTo>
                <a:lnTo>
                  <a:pt x="67564" y="379755"/>
                </a:lnTo>
                <a:lnTo>
                  <a:pt x="71348" y="380111"/>
                </a:lnTo>
                <a:lnTo>
                  <a:pt x="69773" y="383628"/>
                </a:lnTo>
                <a:lnTo>
                  <a:pt x="73380" y="385229"/>
                </a:lnTo>
                <a:lnTo>
                  <a:pt x="75476" y="386549"/>
                </a:lnTo>
                <a:lnTo>
                  <a:pt x="74104" y="387438"/>
                </a:lnTo>
                <a:lnTo>
                  <a:pt x="71056" y="388594"/>
                </a:lnTo>
                <a:lnTo>
                  <a:pt x="71475" y="391452"/>
                </a:lnTo>
                <a:lnTo>
                  <a:pt x="71526" y="391782"/>
                </a:lnTo>
                <a:lnTo>
                  <a:pt x="70650" y="392747"/>
                </a:lnTo>
                <a:lnTo>
                  <a:pt x="67995" y="393255"/>
                </a:lnTo>
                <a:lnTo>
                  <a:pt x="62496" y="386105"/>
                </a:lnTo>
                <a:lnTo>
                  <a:pt x="62496" y="396417"/>
                </a:lnTo>
                <a:lnTo>
                  <a:pt x="60871" y="397129"/>
                </a:lnTo>
                <a:lnTo>
                  <a:pt x="61087" y="397129"/>
                </a:lnTo>
                <a:lnTo>
                  <a:pt x="60566" y="397484"/>
                </a:lnTo>
                <a:lnTo>
                  <a:pt x="60109" y="397281"/>
                </a:lnTo>
                <a:lnTo>
                  <a:pt x="60109" y="400265"/>
                </a:lnTo>
                <a:lnTo>
                  <a:pt x="60045" y="401193"/>
                </a:lnTo>
                <a:lnTo>
                  <a:pt x="59969" y="402221"/>
                </a:lnTo>
                <a:lnTo>
                  <a:pt x="59855" y="403860"/>
                </a:lnTo>
                <a:lnTo>
                  <a:pt x="56680" y="403860"/>
                </a:lnTo>
                <a:lnTo>
                  <a:pt x="57518" y="400431"/>
                </a:lnTo>
                <a:lnTo>
                  <a:pt x="57556" y="400265"/>
                </a:lnTo>
                <a:lnTo>
                  <a:pt x="60109" y="400265"/>
                </a:lnTo>
                <a:lnTo>
                  <a:pt x="60109" y="397281"/>
                </a:lnTo>
                <a:lnTo>
                  <a:pt x="59766" y="397129"/>
                </a:lnTo>
                <a:lnTo>
                  <a:pt x="59588" y="397129"/>
                </a:lnTo>
                <a:lnTo>
                  <a:pt x="59131" y="396417"/>
                </a:lnTo>
                <a:lnTo>
                  <a:pt x="58864" y="396125"/>
                </a:lnTo>
                <a:lnTo>
                  <a:pt x="58559" y="395833"/>
                </a:lnTo>
                <a:lnTo>
                  <a:pt x="58305" y="395833"/>
                </a:lnTo>
                <a:lnTo>
                  <a:pt x="59194" y="395541"/>
                </a:lnTo>
                <a:lnTo>
                  <a:pt x="59740" y="395198"/>
                </a:lnTo>
                <a:lnTo>
                  <a:pt x="61188" y="395198"/>
                </a:lnTo>
                <a:lnTo>
                  <a:pt x="61683" y="395833"/>
                </a:lnTo>
                <a:lnTo>
                  <a:pt x="62496" y="396417"/>
                </a:lnTo>
                <a:lnTo>
                  <a:pt x="62496" y="386105"/>
                </a:lnTo>
                <a:lnTo>
                  <a:pt x="61950" y="385394"/>
                </a:lnTo>
                <a:lnTo>
                  <a:pt x="54838" y="387807"/>
                </a:lnTo>
                <a:lnTo>
                  <a:pt x="58254" y="393611"/>
                </a:lnTo>
                <a:lnTo>
                  <a:pt x="53695" y="396125"/>
                </a:lnTo>
                <a:lnTo>
                  <a:pt x="53670" y="397129"/>
                </a:lnTo>
                <a:lnTo>
                  <a:pt x="53555" y="398678"/>
                </a:lnTo>
                <a:lnTo>
                  <a:pt x="54165" y="401193"/>
                </a:lnTo>
                <a:lnTo>
                  <a:pt x="53124" y="402221"/>
                </a:lnTo>
                <a:lnTo>
                  <a:pt x="50609" y="402488"/>
                </a:lnTo>
                <a:lnTo>
                  <a:pt x="50596" y="402348"/>
                </a:lnTo>
                <a:lnTo>
                  <a:pt x="50419" y="402386"/>
                </a:lnTo>
                <a:lnTo>
                  <a:pt x="50368" y="402551"/>
                </a:lnTo>
                <a:lnTo>
                  <a:pt x="50520" y="402513"/>
                </a:lnTo>
                <a:lnTo>
                  <a:pt x="51993" y="411314"/>
                </a:lnTo>
                <a:lnTo>
                  <a:pt x="52095" y="411975"/>
                </a:lnTo>
                <a:lnTo>
                  <a:pt x="57188" y="411314"/>
                </a:lnTo>
                <a:lnTo>
                  <a:pt x="72758" y="408432"/>
                </a:lnTo>
                <a:lnTo>
                  <a:pt x="75565" y="403860"/>
                </a:lnTo>
                <a:lnTo>
                  <a:pt x="76301" y="402666"/>
                </a:lnTo>
                <a:lnTo>
                  <a:pt x="76593" y="402488"/>
                </a:lnTo>
                <a:lnTo>
                  <a:pt x="80365" y="400431"/>
                </a:lnTo>
                <a:lnTo>
                  <a:pt x="87160" y="403174"/>
                </a:lnTo>
                <a:lnTo>
                  <a:pt x="89293" y="400431"/>
                </a:lnTo>
                <a:lnTo>
                  <a:pt x="89433" y="400265"/>
                </a:lnTo>
                <a:lnTo>
                  <a:pt x="90665" y="398678"/>
                </a:lnTo>
                <a:lnTo>
                  <a:pt x="91313" y="397840"/>
                </a:lnTo>
                <a:lnTo>
                  <a:pt x="83312" y="398678"/>
                </a:lnTo>
                <a:lnTo>
                  <a:pt x="80962" y="397484"/>
                </a:lnTo>
                <a:lnTo>
                  <a:pt x="80264" y="397129"/>
                </a:lnTo>
                <a:lnTo>
                  <a:pt x="79806" y="397129"/>
                </a:lnTo>
                <a:lnTo>
                  <a:pt x="80594" y="395198"/>
                </a:lnTo>
                <a:lnTo>
                  <a:pt x="81394" y="393255"/>
                </a:lnTo>
                <a:lnTo>
                  <a:pt x="82130" y="391452"/>
                </a:lnTo>
                <a:lnTo>
                  <a:pt x="88582" y="386549"/>
                </a:lnTo>
                <a:lnTo>
                  <a:pt x="82410" y="383946"/>
                </a:lnTo>
                <a:lnTo>
                  <a:pt x="86487" y="377240"/>
                </a:lnTo>
                <a:lnTo>
                  <a:pt x="87591" y="377240"/>
                </a:lnTo>
                <a:lnTo>
                  <a:pt x="95618" y="382854"/>
                </a:lnTo>
                <a:lnTo>
                  <a:pt x="99504" y="385635"/>
                </a:lnTo>
                <a:lnTo>
                  <a:pt x="100203" y="384441"/>
                </a:lnTo>
                <a:lnTo>
                  <a:pt x="100812" y="383628"/>
                </a:lnTo>
                <a:lnTo>
                  <a:pt x="101650" y="381635"/>
                </a:lnTo>
                <a:lnTo>
                  <a:pt x="101815" y="380593"/>
                </a:lnTo>
                <a:lnTo>
                  <a:pt x="102222" y="379031"/>
                </a:lnTo>
                <a:close/>
              </a:path>
              <a:path w="189865" h="1193164">
                <a:moveTo>
                  <a:pt x="102476" y="139738"/>
                </a:moveTo>
                <a:lnTo>
                  <a:pt x="100774" y="139687"/>
                </a:lnTo>
                <a:lnTo>
                  <a:pt x="99136" y="142151"/>
                </a:lnTo>
                <a:lnTo>
                  <a:pt x="97066" y="139534"/>
                </a:lnTo>
                <a:lnTo>
                  <a:pt x="96177" y="138404"/>
                </a:lnTo>
                <a:lnTo>
                  <a:pt x="95135" y="138874"/>
                </a:lnTo>
                <a:lnTo>
                  <a:pt x="91833" y="143192"/>
                </a:lnTo>
                <a:lnTo>
                  <a:pt x="99606" y="144907"/>
                </a:lnTo>
                <a:lnTo>
                  <a:pt x="102476" y="139738"/>
                </a:lnTo>
                <a:close/>
              </a:path>
              <a:path w="189865" h="1193164">
                <a:moveTo>
                  <a:pt x="103746" y="389191"/>
                </a:moveTo>
                <a:lnTo>
                  <a:pt x="100317" y="387896"/>
                </a:lnTo>
                <a:lnTo>
                  <a:pt x="99339" y="387210"/>
                </a:lnTo>
                <a:lnTo>
                  <a:pt x="98552" y="387311"/>
                </a:lnTo>
                <a:lnTo>
                  <a:pt x="97853" y="387400"/>
                </a:lnTo>
                <a:lnTo>
                  <a:pt x="96748" y="388531"/>
                </a:lnTo>
                <a:lnTo>
                  <a:pt x="97180" y="389572"/>
                </a:lnTo>
                <a:lnTo>
                  <a:pt x="98310" y="390309"/>
                </a:lnTo>
                <a:lnTo>
                  <a:pt x="99187" y="390385"/>
                </a:lnTo>
                <a:lnTo>
                  <a:pt x="100139" y="390486"/>
                </a:lnTo>
                <a:lnTo>
                  <a:pt x="101231" y="389902"/>
                </a:lnTo>
                <a:lnTo>
                  <a:pt x="103746" y="389191"/>
                </a:lnTo>
                <a:close/>
              </a:path>
              <a:path w="189865" h="1193164">
                <a:moveTo>
                  <a:pt x="104063" y="172770"/>
                </a:moveTo>
                <a:lnTo>
                  <a:pt x="102590" y="167246"/>
                </a:lnTo>
                <a:lnTo>
                  <a:pt x="92925" y="169125"/>
                </a:lnTo>
                <a:lnTo>
                  <a:pt x="95148" y="175577"/>
                </a:lnTo>
                <a:lnTo>
                  <a:pt x="100406" y="174269"/>
                </a:lnTo>
                <a:lnTo>
                  <a:pt x="104063" y="172770"/>
                </a:lnTo>
                <a:close/>
              </a:path>
              <a:path w="189865" h="1193164">
                <a:moveTo>
                  <a:pt x="104825" y="340893"/>
                </a:moveTo>
                <a:lnTo>
                  <a:pt x="100037" y="337858"/>
                </a:lnTo>
                <a:lnTo>
                  <a:pt x="91719" y="342239"/>
                </a:lnTo>
                <a:lnTo>
                  <a:pt x="101422" y="347637"/>
                </a:lnTo>
                <a:lnTo>
                  <a:pt x="104825" y="340893"/>
                </a:lnTo>
                <a:close/>
              </a:path>
              <a:path w="189865" h="1193164">
                <a:moveTo>
                  <a:pt x="107226" y="326224"/>
                </a:moveTo>
                <a:lnTo>
                  <a:pt x="103555" y="321271"/>
                </a:lnTo>
                <a:lnTo>
                  <a:pt x="93345" y="321894"/>
                </a:lnTo>
                <a:lnTo>
                  <a:pt x="93345" y="328041"/>
                </a:lnTo>
                <a:lnTo>
                  <a:pt x="100533" y="326644"/>
                </a:lnTo>
                <a:lnTo>
                  <a:pt x="97040" y="331558"/>
                </a:lnTo>
                <a:lnTo>
                  <a:pt x="102717" y="333590"/>
                </a:lnTo>
                <a:lnTo>
                  <a:pt x="106972" y="326644"/>
                </a:lnTo>
                <a:lnTo>
                  <a:pt x="107226" y="326224"/>
                </a:lnTo>
                <a:close/>
              </a:path>
              <a:path w="189865" h="1193164">
                <a:moveTo>
                  <a:pt x="108343" y="151701"/>
                </a:moveTo>
                <a:lnTo>
                  <a:pt x="101904" y="147878"/>
                </a:lnTo>
                <a:lnTo>
                  <a:pt x="99263" y="152730"/>
                </a:lnTo>
                <a:lnTo>
                  <a:pt x="105448" y="155270"/>
                </a:lnTo>
                <a:lnTo>
                  <a:pt x="108343" y="151701"/>
                </a:lnTo>
                <a:close/>
              </a:path>
              <a:path w="189865" h="1193164">
                <a:moveTo>
                  <a:pt x="109537" y="392303"/>
                </a:moveTo>
                <a:lnTo>
                  <a:pt x="102362" y="391998"/>
                </a:lnTo>
                <a:lnTo>
                  <a:pt x="101790" y="396925"/>
                </a:lnTo>
                <a:lnTo>
                  <a:pt x="107378" y="398233"/>
                </a:lnTo>
                <a:lnTo>
                  <a:pt x="108381" y="395211"/>
                </a:lnTo>
                <a:lnTo>
                  <a:pt x="109537" y="392303"/>
                </a:lnTo>
                <a:close/>
              </a:path>
              <a:path w="189865" h="1193164">
                <a:moveTo>
                  <a:pt x="111937" y="291655"/>
                </a:moveTo>
                <a:lnTo>
                  <a:pt x="103847" y="291769"/>
                </a:lnTo>
                <a:lnTo>
                  <a:pt x="105232" y="283578"/>
                </a:lnTo>
                <a:lnTo>
                  <a:pt x="96037" y="284187"/>
                </a:lnTo>
                <a:lnTo>
                  <a:pt x="97777" y="282409"/>
                </a:lnTo>
                <a:lnTo>
                  <a:pt x="98285" y="281673"/>
                </a:lnTo>
                <a:lnTo>
                  <a:pt x="101295" y="279628"/>
                </a:lnTo>
                <a:lnTo>
                  <a:pt x="100507" y="278206"/>
                </a:lnTo>
                <a:lnTo>
                  <a:pt x="97345" y="277380"/>
                </a:lnTo>
                <a:lnTo>
                  <a:pt x="94437" y="278765"/>
                </a:lnTo>
                <a:lnTo>
                  <a:pt x="94843" y="286219"/>
                </a:lnTo>
                <a:lnTo>
                  <a:pt x="90817" y="288747"/>
                </a:lnTo>
                <a:lnTo>
                  <a:pt x="77419" y="289229"/>
                </a:lnTo>
                <a:lnTo>
                  <a:pt x="72453" y="292735"/>
                </a:lnTo>
                <a:lnTo>
                  <a:pt x="72821" y="300316"/>
                </a:lnTo>
                <a:lnTo>
                  <a:pt x="74256" y="304177"/>
                </a:lnTo>
                <a:lnTo>
                  <a:pt x="79184" y="306197"/>
                </a:lnTo>
                <a:lnTo>
                  <a:pt x="85039" y="303593"/>
                </a:lnTo>
                <a:lnTo>
                  <a:pt x="82981" y="300316"/>
                </a:lnTo>
                <a:lnTo>
                  <a:pt x="78854" y="296049"/>
                </a:lnTo>
                <a:lnTo>
                  <a:pt x="84213" y="297370"/>
                </a:lnTo>
                <a:lnTo>
                  <a:pt x="87744" y="298119"/>
                </a:lnTo>
                <a:lnTo>
                  <a:pt x="95199" y="300240"/>
                </a:lnTo>
                <a:lnTo>
                  <a:pt x="99352" y="295617"/>
                </a:lnTo>
                <a:lnTo>
                  <a:pt x="100431" y="298856"/>
                </a:lnTo>
                <a:lnTo>
                  <a:pt x="101142" y="301332"/>
                </a:lnTo>
                <a:lnTo>
                  <a:pt x="103962" y="308533"/>
                </a:lnTo>
                <a:lnTo>
                  <a:pt x="104559" y="308610"/>
                </a:lnTo>
                <a:lnTo>
                  <a:pt x="109753" y="304571"/>
                </a:lnTo>
                <a:lnTo>
                  <a:pt x="109982" y="304152"/>
                </a:lnTo>
                <a:lnTo>
                  <a:pt x="110197" y="303898"/>
                </a:lnTo>
                <a:lnTo>
                  <a:pt x="102438" y="296849"/>
                </a:lnTo>
                <a:lnTo>
                  <a:pt x="109867" y="295236"/>
                </a:lnTo>
                <a:lnTo>
                  <a:pt x="111937" y="291655"/>
                </a:lnTo>
                <a:close/>
              </a:path>
              <a:path w="189865" h="1193164">
                <a:moveTo>
                  <a:pt x="112483" y="384657"/>
                </a:moveTo>
                <a:lnTo>
                  <a:pt x="111264" y="381876"/>
                </a:lnTo>
                <a:lnTo>
                  <a:pt x="111036" y="381368"/>
                </a:lnTo>
                <a:lnTo>
                  <a:pt x="110109" y="380682"/>
                </a:lnTo>
                <a:lnTo>
                  <a:pt x="108534" y="380733"/>
                </a:lnTo>
                <a:lnTo>
                  <a:pt x="107048" y="381038"/>
                </a:lnTo>
                <a:lnTo>
                  <a:pt x="105625" y="383019"/>
                </a:lnTo>
                <a:lnTo>
                  <a:pt x="105079" y="384644"/>
                </a:lnTo>
                <a:lnTo>
                  <a:pt x="104127" y="386626"/>
                </a:lnTo>
                <a:lnTo>
                  <a:pt x="109258" y="386969"/>
                </a:lnTo>
                <a:lnTo>
                  <a:pt x="112483" y="384657"/>
                </a:lnTo>
                <a:close/>
              </a:path>
              <a:path w="189865" h="1193164">
                <a:moveTo>
                  <a:pt x="114096" y="138696"/>
                </a:moveTo>
                <a:lnTo>
                  <a:pt x="112839" y="135534"/>
                </a:lnTo>
                <a:lnTo>
                  <a:pt x="107911" y="134899"/>
                </a:lnTo>
                <a:lnTo>
                  <a:pt x="104686" y="136271"/>
                </a:lnTo>
                <a:lnTo>
                  <a:pt x="102806" y="139649"/>
                </a:lnTo>
                <a:lnTo>
                  <a:pt x="104876" y="140195"/>
                </a:lnTo>
                <a:lnTo>
                  <a:pt x="107022" y="141211"/>
                </a:lnTo>
                <a:lnTo>
                  <a:pt x="109004" y="141046"/>
                </a:lnTo>
                <a:lnTo>
                  <a:pt x="112826" y="140728"/>
                </a:lnTo>
                <a:lnTo>
                  <a:pt x="114096" y="138696"/>
                </a:lnTo>
                <a:close/>
              </a:path>
              <a:path w="189865" h="1193164">
                <a:moveTo>
                  <a:pt x="115252" y="320484"/>
                </a:moveTo>
                <a:lnTo>
                  <a:pt x="114668" y="319963"/>
                </a:lnTo>
                <a:lnTo>
                  <a:pt x="113372" y="318795"/>
                </a:lnTo>
                <a:lnTo>
                  <a:pt x="110147" y="318325"/>
                </a:lnTo>
                <a:lnTo>
                  <a:pt x="113677" y="315810"/>
                </a:lnTo>
                <a:lnTo>
                  <a:pt x="113779" y="314858"/>
                </a:lnTo>
                <a:lnTo>
                  <a:pt x="112433" y="311327"/>
                </a:lnTo>
                <a:lnTo>
                  <a:pt x="109651" y="308216"/>
                </a:lnTo>
                <a:lnTo>
                  <a:pt x="101511" y="309486"/>
                </a:lnTo>
                <a:lnTo>
                  <a:pt x="95694" y="304114"/>
                </a:lnTo>
                <a:lnTo>
                  <a:pt x="92189" y="310908"/>
                </a:lnTo>
                <a:lnTo>
                  <a:pt x="98894" y="315480"/>
                </a:lnTo>
                <a:lnTo>
                  <a:pt x="93510" y="317233"/>
                </a:lnTo>
                <a:lnTo>
                  <a:pt x="94195" y="319252"/>
                </a:lnTo>
                <a:lnTo>
                  <a:pt x="95516" y="319824"/>
                </a:lnTo>
                <a:lnTo>
                  <a:pt x="100723" y="319227"/>
                </a:lnTo>
                <a:lnTo>
                  <a:pt x="104660" y="319671"/>
                </a:lnTo>
                <a:lnTo>
                  <a:pt x="107759" y="324573"/>
                </a:lnTo>
                <a:lnTo>
                  <a:pt x="111137" y="323202"/>
                </a:lnTo>
                <a:lnTo>
                  <a:pt x="114998" y="322719"/>
                </a:lnTo>
                <a:lnTo>
                  <a:pt x="114896" y="321602"/>
                </a:lnTo>
                <a:lnTo>
                  <a:pt x="115252" y="320484"/>
                </a:lnTo>
                <a:close/>
              </a:path>
              <a:path w="189865" h="1193164">
                <a:moveTo>
                  <a:pt x="115277" y="165023"/>
                </a:moveTo>
                <a:lnTo>
                  <a:pt x="114515" y="162979"/>
                </a:lnTo>
                <a:lnTo>
                  <a:pt x="113576" y="160959"/>
                </a:lnTo>
                <a:lnTo>
                  <a:pt x="110604" y="160502"/>
                </a:lnTo>
                <a:lnTo>
                  <a:pt x="110083" y="160909"/>
                </a:lnTo>
                <a:lnTo>
                  <a:pt x="108432" y="162191"/>
                </a:lnTo>
                <a:lnTo>
                  <a:pt x="106756" y="163791"/>
                </a:lnTo>
                <a:lnTo>
                  <a:pt x="105752" y="166916"/>
                </a:lnTo>
                <a:lnTo>
                  <a:pt x="106832" y="168643"/>
                </a:lnTo>
                <a:lnTo>
                  <a:pt x="107645" y="171932"/>
                </a:lnTo>
                <a:lnTo>
                  <a:pt x="110845" y="169418"/>
                </a:lnTo>
                <a:lnTo>
                  <a:pt x="113360" y="168109"/>
                </a:lnTo>
                <a:lnTo>
                  <a:pt x="115277" y="165023"/>
                </a:lnTo>
                <a:close/>
              </a:path>
              <a:path w="189865" h="1193164">
                <a:moveTo>
                  <a:pt x="118008" y="125666"/>
                </a:moveTo>
                <a:lnTo>
                  <a:pt x="116801" y="124536"/>
                </a:lnTo>
                <a:lnTo>
                  <a:pt x="115976" y="124993"/>
                </a:lnTo>
                <a:lnTo>
                  <a:pt x="115100" y="125412"/>
                </a:lnTo>
                <a:lnTo>
                  <a:pt x="114363" y="125945"/>
                </a:lnTo>
                <a:lnTo>
                  <a:pt x="114782" y="126606"/>
                </a:lnTo>
                <a:lnTo>
                  <a:pt x="115023" y="126961"/>
                </a:lnTo>
                <a:lnTo>
                  <a:pt x="118008" y="125666"/>
                </a:lnTo>
                <a:close/>
              </a:path>
              <a:path w="189865" h="1193164">
                <a:moveTo>
                  <a:pt x="119138" y="297370"/>
                </a:moveTo>
                <a:lnTo>
                  <a:pt x="117525" y="295719"/>
                </a:lnTo>
                <a:lnTo>
                  <a:pt x="109943" y="295325"/>
                </a:lnTo>
                <a:lnTo>
                  <a:pt x="107670" y="299808"/>
                </a:lnTo>
                <a:lnTo>
                  <a:pt x="116192" y="301752"/>
                </a:lnTo>
                <a:lnTo>
                  <a:pt x="119138" y="297370"/>
                </a:lnTo>
                <a:close/>
              </a:path>
              <a:path w="189865" h="1193164">
                <a:moveTo>
                  <a:pt x="129476" y="288112"/>
                </a:moveTo>
                <a:lnTo>
                  <a:pt x="128308" y="283362"/>
                </a:lnTo>
                <a:lnTo>
                  <a:pt x="123317" y="283502"/>
                </a:lnTo>
                <a:lnTo>
                  <a:pt x="118529" y="283362"/>
                </a:lnTo>
                <a:lnTo>
                  <a:pt x="118529" y="290652"/>
                </a:lnTo>
                <a:lnTo>
                  <a:pt x="129476" y="288112"/>
                </a:lnTo>
                <a:close/>
              </a:path>
              <a:path w="189865" h="1193164">
                <a:moveTo>
                  <a:pt x="133083" y="160388"/>
                </a:moveTo>
                <a:lnTo>
                  <a:pt x="131673" y="160007"/>
                </a:lnTo>
                <a:lnTo>
                  <a:pt x="130048" y="162775"/>
                </a:lnTo>
                <a:lnTo>
                  <a:pt x="130708" y="162953"/>
                </a:lnTo>
                <a:lnTo>
                  <a:pt x="131381" y="163118"/>
                </a:lnTo>
                <a:lnTo>
                  <a:pt x="132041" y="163296"/>
                </a:lnTo>
                <a:lnTo>
                  <a:pt x="132384" y="162331"/>
                </a:lnTo>
                <a:lnTo>
                  <a:pt x="132740" y="161353"/>
                </a:lnTo>
                <a:lnTo>
                  <a:pt x="133083" y="160388"/>
                </a:lnTo>
                <a:close/>
              </a:path>
              <a:path w="189865" h="1193164">
                <a:moveTo>
                  <a:pt x="135051" y="259537"/>
                </a:moveTo>
                <a:lnTo>
                  <a:pt x="129324" y="256565"/>
                </a:lnTo>
                <a:lnTo>
                  <a:pt x="126225" y="255371"/>
                </a:lnTo>
                <a:lnTo>
                  <a:pt x="123240" y="254063"/>
                </a:lnTo>
                <a:lnTo>
                  <a:pt x="123812" y="252755"/>
                </a:lnTo>
                <a:lnTo>
                  <a:pt x="124536" y="251498"/>
                </a:lnTo>
                <a:lnTo>
                  <a:pt x="124764" y="250202"/>
                </a:lnTo>
                <a:lnTo>
                  <a:pt x="124815" y="249923"/>
                </a:lnTo>
                <a:lnTo>
                  <a:pt x="122415" y="248983"/>
                </a:lnTo>
                <a:lnTo>
                  <a:pt x="119100" y="251231"/>
                </a:lnTo>
                <a:lnTo>
                  <a:pt x="118160" y="254063"/>
                </a:lnTo>
                <a:lnTo>
                  <a:pt x="118071" y="254342"/>
                </a:lnTo>
                <a:lnTo>
                  <a:pt x="118656" y="256387"/>
                </a:lnTo>
                <a:lnTo>
                  <a:pt x="118008" y="260362"/>
                </a:lnTo>
                <a:lnTo>
                  <a:pt x="118668" y="261620"/>
                </a:lnTo>
                <a:lnTo>
                  <a:pt x="122161" y="262801"/>
                </a:lnTo>
                <a:lnTo>
                  <a:pt x="122199" y="263182"/>
                </a:lnTo>
                <a:lnTo>
                  <a:pt x="122301" y="264287"/>
                </a:lnTo>
                <a:lnTo>
                  <a:pt x="122910" y="265506"/>
                </a:lnTo>
                <a:lnTo>
                  <a:pt x="119227" y="264718"/>
                </a:lnTo>
                <a:lnTo>
                  <a:pt x="115912" y="263182"/>
                </a:lnTo>
                <a:lnTo>
                  <a:pt x="110477" y="264121"/>
                </a:lnTo>
                <a:lnTo>
                  <a:pt x="108369" y="266585"/>
                </a:lnTo>
                <a:lnTo>
                  <a:pt x="105460" y="268541"/>
                </a:lnTo>
                <a:lnTo>
                  <a:pt x="109156" y="269836"/>
                </a:lnTo>
                <a:lnTo>
                  <a:pt x="111239" y="272275"/>
                </a:lnTo>
                <a:lnTo>
                  <a:pt x="111213" y="278726"/>
                </a:lnTo>
                <a:lnTo>
                  <a:pt x="111594" y="281762"/>
                </a:lnTo>
                <a:lnTo>
                  <a:pt x="111887" y="285965"/>
                </a:lnTo>
                <a:lnTo>
                  <a:pt x="118529" y="283197"/>
                </a:lnTo>
                <a:lnTo>
                  <a:pt x="118262" y="283375"/>
                </a:lnTo>
                <a:lnTo>
                  <a:pt x="118452" y="283375"/>
                </a:lnTo>
                <a:lnTo>
                  <a:pt x="118846" y="283197"/>
                </a:lnTo>
                <a:lnTo>
                  <a:pt x="124434" y="280695"/>
                </a:lnTo>
                <a:lnTo>
                  <a:pt x="119976" y="276110"/>
                </a:lnTo>
                <a:lnTo>
                  <a:pt x="121653" y="272275"/>
                </a:lnTo>
                <a:lnTo>
                  <a:pt x="129133" y="274434"/>
                </a:lnTo>
                <a:lnTo>
                  <a:pt x="128498" y="272275"/>
                </a:lnTo>
                <a:lnTo>
                  <a:pt x="126504" y="265506"/>
                </a:lnTo>
                <a:lnTo>
                  <a:pt x="126149" y="264287"/>
                </a:lnTo>
                <a:lnTo>
                  <a:pt x="126034" y="263906"/>
                </a:lnTo>
                <a:lnTo>
                  <a:pt x="127965" y="263715"/>
                </a:lnTo>
                <a:lnTo>
                  <a:pt x="130048" y="263867"/>
                </a:lnTo>
                <a:lnTo>
                  <a:pt x="130454" y="263715"/>
                </a:lnTo>
                <a:lnTo>
                  <a:pt x="134835" y="262089"/>
                </a:lnTo>
                <a:lnTo>
                  <a:pt x="134874" y="261620"/>
                </a:lnTo>
                <a:lnTo>
                  <a:pt x="134975" y="260362"/>
                </a:lnTo>
                <a:lnTo>
                  <a:pt x="135051" y="259537"/>
                </a:lnTo>
                <a:close/>
              </a:path>
              <a:path w="189865" h="1193164">
                <a:moveTo>
                  <a:pt x="138315" y="112572"/>
                </a:moveTo>
                <a:lnTo>
                  <a:pt x="133045" y="108813"/>
                </a:lnTo>
                <a:lnTo>
                  <a:pt x="131470" y="109258"/>
                </a:lnTo>
                <a:lnTo>
                  <a:pt x="128676" y="115214"/>
                </a:lnTo>
                <a:lnTo>
                  <a:pt x="134200" y="119062"/>
                </a:lnTo>
                <a:lnTo>
                  <a:pt x="135496" y="114312"/>
                </a:lnTo>
                <a:lnTo>
                  <a:pt x="138315" y="112572"/>
                </a:lnTo>
                <a:close/>
              </a:path>
              <a:path w="189865" h="1193164">
                <a:moveTo>
                  <a:pt x="141198" y="156959"/>
                </a:moveTo>
                <a:lnTo>
                  <a:pt x="141058" y="153644"/>
                </a:lnTo>
                <a:lnTo>
                  <a:pt x="138607" y="151244"/>
                </a:lnTo>
                <a:lnTo>
                  <a:pt x="134378" y="150837"/>
                </a:lnTo>
                <a:lnTo>
                  <a:pt x="132003" y="152666"/>
                </a:lnTo>
                <a:lnTo>
                  <a:pt x="133388" y="157022"/>
                </a:lnTo>
                <a:lnTo>
                  <a:pt x="134861" y="158851"/>
                </a:lnTo>
                <a:lnTo>
                  <a:pt x="135966" y="160756"/>
                </a:lnTo>
                <a:lnTo>
                  <a:pt x="138150" y="160794"/>
                </a:lnTo>
                <a:lnTo>
                  <a:pt x="139230" y="158889"/>
                </a:lnTo>
                <a:lnTo>
                  <a:pt x="141198" y="156959"/>
                </a:lnTo>
                <a:close/>
              </a:path>
              <a:path w="189865" h="1193164">
                <a:moveTo>
                  <a:pt x="141427" y="147231"/>
                </a:moveTo>
                <a:lnTo>
                  <a:pt x="139966" y="133769"/>
                </a:lnTo>
                <a:lnTo>
                  <a:pt x="134810" y="136677"/>
                </a:lnTo>
                <a:lnTo>
                  <a:pt x="133934" y="140423"/>
                </a:lnTo>
                <a:lnTo>
                  <a:pt x="134467" y="145580"/>
                </a:lnTo>
                <a:lnTo>
                  <a:pt x="137121" y="146850"/>
                </a:lnTo>
                <a:lnTo>
                  <a:pt x="138633" y="148196"/>
                </a:lnTo>
                <a:lnTo>
                  <a:pt x="141427" y="147231"/>
                </a:lnTo>
                <a:close/>
              </a:path>
              <a:path w="189865" h="1193164">
                <a:moveTo>
                  <a:pt x="142697" y="130581"/>
                </a:moveTo>
                <a:lnTo>
                  <a:pt x="134315" y="125984"/>
                </a:lnTo>
                <a:lnTo>
                  <a:pt x="131597" y="129654"/>
                </a:lnTo>
                <a:lnTo>
                  <a:pt x="141706" y="131940"/>
                </a:lnTo>
                <a:lnTo>
                  <a:pt x="142697" y="130581"/>
                </a:lnTo>
                <a:close/>
              </a:path>
              <a:path w="189865" h="1193164">
                <a:moveTo>
                  <a:pt x="144780" y="1192834"/>
                </a:moveTo>
                <a:lnTo>
                  <a:pt x="143992" y="1190332"/>
                </a:lnTo>
                <a:lnTo>
                  <a:pt x="142938" y="1186954"/>
                </a:lnTo>
                <a:lnTo>
                  <a:pt x="142417" y="1186878"/>
                </a:lnTo>
                <a:lnTo>
                  <a:pt x="141897" y="1186815"/>
                </a:lnTo>
                <a:lnTo>
                  <a:pt x="141389" y="1186738"/>
                </a:lnTo>
                <a:lnTo>
                  <a:pt x="139446" y="1191628"/>
                </a:lnTo>
                <a:lnTo>
                  <a:pt x="140893" y="1191945"/>
                </a:lnTo>
                <a:lnTo>
                  <a:pt x="144780" y="1192834"/>
                </a:lnTo>
                <a:close/>
              </a:path>
              <a:path w="189865" h="1193164">
                <a:moveTo>
                  <a:pt x="149021" y="117424"/>
                </a:moveTo>
                <a:lnTo>
                  <a:pt x="148120" y="114211"/>
                </a:lnTo>
                <a:lnTo>
                  <a:pt x="145897" y="112852"/>
                </a:lnTo>
                <a:lnTo>
                  <a:pt x="144106" y="112331"/>
                </a:lnTo>
                <a:lnTo>
                  <a:pt x="142532" y="111874"/>
                </a:lnTo>
                <a:lnTo>
                  <a:pt x="140436" y="112433"/>
                </a:lnTo>
                <a:lnTo>
                  <a:pt x="138544" y="112585"/>
                </a:lnTo>
                <a:lnTo>
                  <a:pt x="138557" y="112420"/>
                </a:lnTo>
                <a:lnTo>
                  <a:pt x="138391" y="112534"/>
                </a:lnTo>
                <a:lnTo>
                  <a:pt x="138531" y="112598"/>
                </a:lnTo>
                <a:lnTo>
                  <a:pt x="138518" y="114020"/>
                </a:lnTo>
                <a:lnTo>
                  <a:pt x="138239" y="115506"/>
                </a:lnTo>
                <a:lnTo>
                  <a:pt x="139204" y="119176"/>
                </a:lnTo>
                <a:lnTo>
                  <a:pt x="141414" y="119989"/>
                </a:lnTo>
                <a:lnTo>
                  <a:pt x="144399" y="119634"/>
                </a:lnTo>
                <a:lnTo>
                  <a:pt x="147586" y="119278"/>
                </a:lnTo>
                <a:lnTo>
                  <a:pt x="149021" y="117424"/>
                </a:lnTo>
                <a:close/>
              </a:path>
              <a:path w="189865" h="1193164">
                <a:moveTo>
                  <a:pt x="149923" y="3644"/>
                </a:moveTo>
                <a:lnTo>
                  <a:pt x="149707" y="2311"/>
                </a:lnTo>
                <a:lnTo>
                  <a:pt x="148704" y="1511"/>
                </a:lnTo>
                <a:lnTo>
                  <a:pt x="147548" y="0"/>
                </a:lnTo>
                <a:lnTo>
                  <a:pt x="146405" y="1587"/>
                </a:lnTo>
                <a:lnTo>
                  <a:pt x="145427" y="2438"/>
                </a:lnTo>
                <a:lnTo>
                  <a:pt x="145262" y="3759"/>
                </a:lnTo>
                <a:lnTo>
                  <a:pt x="146888" y="4660"/>
                </a:lnTo>
                <a:lnTo>
                  <a:pt x="147764" y="4673"/>
                </a:lnTo>
                <a:lnTo>
                  <a:pt x="148501" y="4686"/>
                </a:lnTo>
                <a:lnTo>
                  <a:pt x="149923" y="3644"/>
                </a:lnTo>
                <a:close/>
              </a:path>
              <a:path w="189865" h="1193164">
                <a:moveTo>
                  <a:pt x="155181" y="36055"/>
                </a:moveTo>
                <a:lnTo>
                  <a:pt x="153974" y="35306"/>
                </a:lnTo>
                <a:lnTo>
                  <a:pt x="153212" y="34455"/>
                </a:lnTo>
                <a:lnTo>
                  <a:pt x="151612" y="34455"/>
                </a:lnTo>
                <a:lnTo>
                  <a:pt x="150787" y="35255"/>
                </a:lnTo>
                <a:lnTo>
                  <a:pt x="149961" y="35699"/>
                </a:lnTo>
                <a:lnTo>
                  <a:pt x="152247" y="37909"/>
                </a:lnTo>
                <a:lnTo>
                  <a:pt x="153847" y="36906"/>
                </a:lnTo>
                <a:lnTo>
                  <a:pt x="155181" y="36055"/>
                </a:lnTo>
                <a:close/>
              </a:path>
              <a:path w="189865" h="1193164">
                <a:moveTo>
                  <a:pt x="157962" y="51485"/>
                </a:moveTo>
                <a:lnTo>
                  <a:pt x="156489" y="51193"/>
                </a:lnTo>
                <a:lnTo>
                  <a:pt x="155041" y="54610"/>
                </a:lnTo>
                <a:lnTo>
                  <a:pt x="157010" y="55029"/>
                </a:lnTo>
                <a:lnTo>
                  <a:pt x="157962" y="51485"/>
                </a:lnTo>
                <a:close/>
              </a:path>
              <a:path w="189865" h="1193164">
                <a:moveTo>
                  <a:pt x="162547" y="72390"/>
                </a:moveTo>
                <a:lnTo>
                  <a:pt x="160591" y="69900"/>
                </a:lnTo>
                <a:lnTo>
                  <a:pt x="157949" y="69354"/>
                </a:lnTo>
                <a:lnTo>
                  <a:pt x="155244" y="68122"/>
                </a:lnTo>
                <a:lnTo>
                  <a:pt x="155244" y="70408"/>
                </a:lnTo>
                <a:lnTo>
                  <a:pt x="154876" y="71970"/>
                </a:lnTo>
                <a:lnTo>
                  <a:pt x="155778" y="74650"/>
                </a:lnTo>
                <a:lnTo>
                  <a:pt x="156883" y="75958"/>
                </a:lnTo>
                <a:lnTo>
                  <a:pt x="158623" y="77177"/>
                </a:lnTo>
                <a:lnTo>
                  <a:pt x="161404" y="76492"/>
                </a:lnTo>
                <a:lnTo>
                  <a:pt x="161556" y="75971"/>
                </a:lnTo>
                <a:lnTo>
                  <a:pt x="162052" y="74422"/>
                </a:lnTo>
                <a:lnTo>
                  <a:pt x="162547" y="72390"/>
                </a:lnTo>
                <a:close/>
              </a:path>
              <a:path w="189865" h="1193164">
                <a:moveTo>
                  <a:pt x="167678" y="41262"/>
                </a:moveTo>
                <a:lnTo>
                  <a:pt x="164579" y="40309"/>
                </a:lnTo>
                <a:lnTo>
                  <a:pt x="162826" y="39230"/>
                </a:lnTo>
                <a:lnTo>
                  <a:pt x="158496" y="39776"/>
                </a:lnTo>
                <a:lnTo>
                  <a:pt x="156578" y="41490"/>
                </a:lnTo>
                <a:lnTo>
                  <a:pt x="158318" y="44767"/>
                </a:lnTo>
                <a:lnTo>
                  <a:pt x="161201" y="46151"/>
                </a:lnTo>
                <a:lnTo>
                  <a:pt x="161861" y="45859"/>
                </a:lnTo>
                <a:lnTo>
                  <a:pt x="163779" y="45008"/>
                </a:lnTo>
                <a:lnTo>
                  <a:pt x="165125" y="43395"/>
                </a:lnTo>
                <a:lnTo>
                  <a:pt x="167678" y="41262"/>
                </a:lnTo>
                <a:close/>
              </a:path>
              <a:path w="189865" h="1193164">
                <a:moveTo>
                  <a:pt x="174586" y="236893"/>
                </a:moveTo>
                <a:lnTo>
                  <a:pt x="174218" y="233553"/>
                </a:lnTo>
                <a:lnTo>
                  <a:pt x="169443" y="230530"/>
                </a:lnTo>
                <a:lnTo>
                  <a:pt x="173329" y="226910"/>
                </a:lnTo>
                <a:lnTo>
                  <a:pt x="170281" y="223634"/>
                </a:lnTo>
                <a:lnTo>
                  <a:pt x="165112" y="225907"/>
                </a:lnTo>
                <a:lnTo>
                  <a:pt x="163563" y="229412"/>
                </a:lnTo>
                <a:lnTo>
                  <a:pt x="162331" y="233768"/>
                </a:lnTo>
                <a:lnTo>
                  <a:pt x="166801" y="232702"/>
                </a:lnTo>
                <a:lnTo>
                  <a:pt x="167703" y="238518"/>
                </a:lnTo>
                <a:lnTo>
                  <a:pt x="174586" y="236893"/>
                </a:lnTo>
                <a:close/>
              </a:path>
              <a:path w="189865" h="1193164">
                <a:moveTo>
                  <a:pt x="175463" y="250278"/>
                </a:moveTo>
                <a:lnTo>
                  <a:pt x="173901" y="249250"/>
                </a:lnTo>
                <a:lnTo>
                  <a:pt x="173164" y="248373"/>
                </a:lnTo>
                <a:lnTo>
                  <a:pt x="172415" y="248373"/>
                </a:lnTo>
                <a:lnTo>
                  <a:pt x="171678" y="248361"/>
                </a:lnTo>
                <a:lnTo>
                  <a:pt x="170929" y="249237"/>
                </a:lnTo>
                <a:lnTo>
                  <a:pt x="170180" y="249720"/>
                </a:lnTo>
                <a:lnTo>
                  <a:pt x="170700" y="250177"/>
                </a:lnTo>
                <a:lnTo>
                  <a:pt x="171157" y="250939"/>
                </a:lnTo>
                <a:lnTo>
                  <a:pt x="171767" y="251015"/>
                </a:lnTo>
                <a:lnTo>
                  <a:pt x="172605" y="251117"/>
                </a:lnTo>
                <a:lnTo>
                  <a:pt x="173545" y="250698"/>
                </a:lnTo>
                <a:lnTo>
                  <a:pt x="175463" y="250278"/>
                </a:lnTo>
                <a:close/>
              </a:path>
              <a:path w="189865" h="1193164">
                <a:moveTo>
                  <a:pt x="176060" y="216979"/>
                </a:moveTo>
                <a:lnTo>
                  <a:pt x="175348" y="216331"/>
                </a:lnTo>
                <a:lnTo>
                  <a:pt x="173875" y="216979"/>
                </a:lnTo>
                <a:lnTo>
                  <a:pt x="176060" y="216979"/>
                </a:lnTo>
                <a:close/>
              </a:path>
              <a:path w="189865" h="1193164">
                <a:moveTo>
                  <a:pt x="182664" y="241096"/>
                </a:moveTo>
                <a:lnTo>
                  <a:pt x="182308" y="236982"/>
                </a:lnTo>
                <a:lnTo>
                  <a:pt x="181521" y="231698"/>
                </a:lnTo>
                <a:lnTo>
                  <a:pt x="174777" y="236893"/>
                </a:lnTo>
                <a:lnTo>
                  <a:pt x="174599" y="236893"/>
                </a:lnTo>
                <a:lnTo>
                  <a:pt x="174726" y="236931"/>
                </a:lnTo>
                <a:lnTo>
                  <a:pt x="173951" y="239598"/>
                </a:lnTo>
                <a:lnTo>
                  <a:pt x="174612" y="242011"/>
                </a:lnTo>
                <a:lnTo>
                  <a:pt x="177152" y="244094"/>
                </a:lnTo>
                <a:lnTo>
                  <a:pt x="182664" y="241096"/>
                </a:lnTo>
                <a:close/>
              </a:path>
              <a:path w="189865" h="1193164">
                <a:moveTo>
                  <a:pt x="183261" y="53809"/>
                </a:moveTo>
                <a:lnTo>
                  <a:pt x="179895" y="52044"/>
                </a:lnTo>
                <a:lnTo>
                  <a:pt x="179146" y="51650"/>
                </a:lnTo>
                <a:lnTo>
                  <a:pt x="176466" y="52298"/>
                </a:lnTo>
                <a:lnTo>
                  <a:pt x="173507" y="55867"/>
                </a:lnTo>
                <a:lnTo>
                  <a:pt x="175971" y="57277"/>
                </a:lnTo>
                <a:lnTo>
                  <a:pt x="179501" y="58661"/>
                </a:lnTo>
                <a:lnTo>
                  <a:pt x="182448" y="55956"/>
                </a:lnTo>
                <a:lnTo>
                  <a:pt x="183261" y="53809"/>
                </a:lnTo>
                <a:close/>
              </a:path>
              <a:path w="189865" h="1193164">
                <a:moveTo>
                  <a:pt x="183362" y="155397"/>
                </a:moveTo>
                <a:lnTo>
                  <a:pt x="175031" y="155740"/>
                </a:lnTo>
                <a:lnTo>
                  <a:pt x="174180" y="161175"/>
                </a:lnTo>
                <a:lnTo>
                  <a:pt x="174117" y="161556"/>
                </a:lnTo>
                <a:lnTo>
                  <a:pt x="162598" y="164973"/>
                </a:lnTo>
                <a:lnTo>
                  <a:pt x="158165" y="169329"/>
                </a:lnTo>
                <a:lnTo>
                  <a:pt x="158267" y="172643"/>
                </a:lnTo>
                <a:lnTo>
                  <a:pt x="158292" y="173609"/>
                </a:lnTo>
                <a:lnTo>
                  <a:pt x="163017" y="177825"/>
                </a:lnTo>
                <a:lnTo>
                  <a:pt x="171754" y="169024"/>
                </a:lnTo>
                <a:lnTo>
                  <a:pt x="170713" y="168198"/>
                </a:lnTo>
                <a:lnTo>
                  <a:pt x="175780" y="167513"/>
                </a:lnTo>
                <a:lnTo>
                  <a:pt x="179044" y="169024"/>
                </a:lnTo>
                <a:lnTo>
                  <a:pt x="178727" y="169024"/>
                </a:lnTo>
                <a:lnTo>
                  <a:pt x="174510" y="173240"/>
                </a:lnTo>
                <a:lnTo>
                  <a:pt x="180949" y="172643"/>
                </a:lnTo>
                <a:lnTo>
                  <a:pt x="180949" y="167513"/>
                </a:lnTo>
                <a:lnTo>
                  <a:pt x="180949" y="165430"/>
                </a:lnTo>
                <a:lnTo>
                  <a:pt x="176911" y="163893"/>
                </a:lnTo>
                <a:lnTo>
                  <a:pt x="178955" y="161175"/>
                </a:lnTo>
                <a:lnTo>
                  <a:pt x="183362" y="155397"/>
                </a:lnTo>
                <a:close/>
              </a:path>
              <a:path w="189865" h="1193164">
                <a:moveTo>
                  <a:pt x="185343" y="215798"/>
                </a:moveTo>
                <a:lnTo>
                  <a:pt x="182867" y="214858"/>
                </a:lnTo>
                <a:lnTo>
                  <a:pt x="182156" y="214591"/>
                </a:lnTo>
                <a:lnTo>
                  <a:pt x="179870" y="215328"/>
                </a:lnTo>
                <a:lnTo>
                  <a:pt x="179158" y="217741"/>
                </a:lnTo>
                <a:lnTo>
                  <a:pt x="180543" y="218579"/>
                </a:lnTo>
                <a:lnTo>
                  <a:pt x="183057" y="218211"/>
                </a:lnTo>
                <a:lnTo>
                  <a:pt x="184670" y="217068"/>
                </a:lnTo>
                <a:lnTo>
                  <a:pt x="185343" y="215798"/>
                </a:lnTo>
                <a:close/>
              </a:path>
              <a:path w="189865" h="1193164">
                <a:moveTo>
                  <a:pt x="189344" y="1048461"/>
                </a:moveTo>
                <a:lnTo>
                  <a:pt x="188849" y="1048156"/>
                </a:lnTo>
                <a:lnTo>
                  <a:pt x="188645" y="1048004"/>
                </a:lnTo>
                <a:lnTo>
                  <a:pt x="187490" y="1049007"/>
                </a:lnTo>
                <a:lnTo>
                  <a:pt x="185788" y="1049896"/>
                </a:lnTo>
                <a:lnTo>
                  <a:pt x="185381" y="1051052"/>
                </a:lnTo>
                <a:lnTo>
                  <a:pt x="185153" y="1051699"/>
                </a:lnTo>
                <a:lnTo>
                  <a:pt x="187045" y="1052779"/>
                </a:lnTo>
                <a:lnTo>
                  <a:pt x="188836" y="1054481"/>
                </a:lnTo>
                <a:lnTo>
                  <a:pt x="189001" y="1054239"/>
                </a:lnTo>
                <a:lnTo>
                  <a:pt x="189344" y="1053807"/>
                </a:lnTo>
                <a:lnTo>
                  <a:pt x="189344" y="1048461"/>
                </a:lnTo>
                <a:close/>
              </a:path>
              <a:path w="189865" h="1193164">
                <a:moveTo>
                  <a:pt x="189344" y="1004303"/>
                </a:moveTo>
                <a:lnTo>
                  <a:pt x="188937" y="1004493"/>
                </a:lnTo>
                <a:lnTo>
                  <a:pt x="188645" y="1004697"/>
                </a:lnTo>
                <a:lnTo>
                  <a:pt x="188544" y="1004938"/>
                </a:lnTo>
                <a:lnTo>
                  <a:pt x="188074" y="1006094"/>
                </a:lnTo>
                <a:lnTo>
                  <a:pt x="188556" y="1006551"/>
                </a:lnTo>
                <a:lnTo>
                  <a:pt x="189344" y="1006792"/>
                </a:lnTo>
                <a:lnTo>
                  <a:pt x="189344" y="1004303"/>
                </a:lnTo>
                <a:close/>
              </a:path>
              <a:path w="189865" h="1193164">
                <a:moveTo>
                  <a:pt x="189344" y="243814"/>
                </a:moveTo>
                <a:lnTo>
                  <a:pt x="184708" y="241871"/>
                </a:lnTo>
                <a:lnTo>
                  <a:pt x="187858" y="246494"/>
                </a:lnTo>
                <a:lnTo>
                  <a:pt x="189344" y="246545"/>
                </a:lnTo>
                <a:lnTo>
                  <a:pt x="189344" y="243814"/>
                </a:lnTo>
                <a:close/>
              </a:path>
              <a:path w="189865" h="1193164">
                <a:moveTo>
                  <a:pt x="189344" y="218211"/>
                </a:moveTo>
                <a:lnTo>
                  <a:pt x="183578" y="218211"/>
                </a:lnTo>
                <a:lnTo>
                  <a:pt x="182867" y="218351"/>
                </a:lnTo>
                <a:lnTo>
                  <a:pt x="183108" y="218211"/>
                </a:lnTo>
                <a:lnTo>
                  <a:pt x="181432" y="218630"/>
                </a:lnTo>
                <a:lnTo>
                  <a:pt x="178930" y="219595"/>
                </a:lnTo>
                <a:lnTo>
                  <a:pt x="177406" y="218211"/>
                </a:lnTo>
                <a:lnTo>
                  <a:pt x="171716" y="218211"/>
                </a:lnTo>
                <a:lnTo>
                  <a:pt x="171310" y="218122"/>
                </a:lnTo>
                <a:lnTo>
                  <a:pt x="171081" y="218211"/>
                </a:lnTo>
                <a:lnTo>
                  <a:pt x="167614" y="218211"/>
                </a:lnTo>
                <a:lnTo>
                  <a:pt x="173380" y="226885"/>
                </a:lnTo>
                <a:lnTo>
                  <a:pt x="184950" y="226339"/>
                </a:lnTo>
                <a:lnTo>
                  <a:pt x="185369" y="225996"/>
                </a:lnTo>
                <a:lnTo>
                  <a:pt x="187045" y="224828"/>
                </a:lnTo>
                <a:lnTo>
                  <a:pt x="189344" y="222516"/>
                </a:lnTo>
                <a:lnTo>
                  <a:pt x="189344" y="219595"/>
                </a:lnTo>
                <a:lnTo>
                  <a:pt x="189344" y="218351"/>
                </a:lnTo>
                <a:lnTo>
                  <a:pt x="189344" y="218211"/>
                </a:lnTo>
                <a:close/>
              </a:path>
              <a:path w="189865" h="1193164">
                <a:moveTo>
                  <a:pt x="189344" y="65659"/>
                </a:moveTo>
                <a:lnTo>
                  <a:pt x="188480" y="65697"/>
                </a:lnTo>
                <a:lnTo>
                  <a:pt x="186474" y="65938"/>
                </a:lnTo>
                <a:lnTo>
                  <a:pt x="187502" y="66649"/>
                </a:lnTo>
                <a:lnTo>
                  <a:pt x="188417" y="67271"/>
                </a:lnTo>
                <a:lnTo>
                  <a:pt x="189344" y="67919"/>
                </a:lnTo>
                <a:lnTo>
                  <a:pt x="189344" y="65659"/>
                </a:lnTo>
                <a:close/>
              </a:path>
              <a:path w="189865" h="1193164">
                <a:moveTo>
                  <a:pt x="189344" y="54356"/>
                </a:moveTo>
                <a:lnTo>
                  <a:pt x="188607" y="54356"/>
                </a:lnTo>
                <a:lnTo>
                  <a:pt x="187934" y="54432"/>
                </a:lnTo>
                <a:lnTo>
                  <a:pt x="183083" y="56603"/>
                </a:lnTo>
                <a:lnTo>
                  <a:pt x="186893" y="58432"/>
                </a:lnTo>
                <a:lnTo>
                  <a:pt x="187833" y="60896"/>
                </a:lnTo>
                <a:lnTo>
                  <a:pt x="188366" y="60731"/>
                </a:lnTo>
                <a:lnTo>
                  <a:pt x="189344" y="60375"/>
                </a:lnTo>
                <a:lnTo>
                  <a:pt x="189344" y="54356"/>
                </a:lnTo>
                <a:close/>
              </a:path>
              <a:path w="189865" h="1193164">
                <a:moveTo>
                  <a:pt x="189344" y="39230"/>
                </a:moveTo>
                <a:lnTo>
                  <a:pt x="185140" y="39230"/>
                </a:lnTo>
                <a:lnTo>
                  <a:pt x="185305" y="40373"/>
                </a:lnTo>
                <a:lnTo>
                  <a:pt x="185407" y="40982"/>
                </a:lnTo>
                <a:lnTo>
                  <a:pt x="189344" y="40538"/>
                </a:lnTo>
                <a:lnTo>
                  <a:pt x="189344" y="39230"/>
                </a:lnTo>
                <a:close/>
              </a:path>
              <a:path w="189865" h="1193164">
                <a:moveTo>
                  <a:pt x="189344" y="7073"/>
                </a:moveTo>
                <a:lnTo>
                  <a:pt x="189064" y="7124"/>
                </a:lnTo>
                <a:lnTo>
                  <a:pt x="184975" y="9042"/>
                </a:lnTo>
                <a:lnTo>
                  <a:pt x="188633" y="11188"/>
                </a:lnTo>
                <a:lnTo>
                  <a:pt x="188010" y="14046"/>
                </a:lnTo>
                <a:lnTo>
                  <a:pt x="189344" y="13423"/>
                </a:lnTo>
                <a:lnTo>
                  <a:pt x="189344" y="7073"/>
                </a:lnTo>
                <a:close/>
              </a:path>
            </a:pathLst>
          </a:custGeom>
          <a:solidFill>
            <a:srgbClr val="2277BD"/>
          </a:solidFill>
        </p:spPr>
        <p:txBody>
          <a:bodyPr wrap="square" lIns="0" tIns="0" rIns="0" bIns="0" rtlCol="0"/>
          <a:lstStyle/>
          <a:p>
            <a:endParaRPr/>
          </a:p>
        </p:txBody>
      </p:sp>
      <p:sp>
        <p:nvSpPr>
          <p:cNvPr id="361" name="bg object 361"/>
          <p:cNvSpPr/>
          <p:nvPr/>
        </p:nvSpPr>
        <p:spPr>
          <a:xfrm>
            <a:off x="10566920" y="3030283"/>
            <a:ext cx="306070" cy="955040"/>
          </a:xfrm>
          <a:custGeom>
            <a:avLst/>
            <a:gdLst/>
            <a:ahLst/>
            <a:cxnLst/>
            <a:rect l="l" t="t" r="r" b="b"/>
            <a:pathLst>
              <a:path w="306070" h="955039">
                <a:moveTo>
                  <a:pt x="5092" y="726300"/>
                </a:moveTo>
                <a:lnTo>
                  <a:pt x="3390" y="724903"/>
                </a:lnTo>
                <a:lnTo>
                  <a:pt x="1943" y="725309"/>
                </a:lnTo>
                <a:lnTo>
                  <a:pt x="787" y="725982"/>
                </a:lnTo>
                <a:lnTo>
                  <a:pt x="266" y="726757"/>
                </a:lnTo>
                <a:lnTo>
                  <a:pt x="0" y="727138"/>
                </a:lnTo>
                <a:lnTo>
                  <a:pt x="1041" y="728027"/>
                </a:lnTo>
                <a:lnTo>
                  <a:pt x="1854" y="729208"/>
                </a:lnTo>
                <a:lnTo>
                  <a:pt x="3289" y="728052"/>
                </a:lnTo>
                <a:lnTo>
                  <a:pt x="4419" y="727417"/>
                </a:lnTo>
                <a:lnTo>
                  <a:pt x="4927" y="726579"/>
                </a:lnTo>
                <a:lnTo>
                  <a:pt x="5092" y="726300"/>
                </a:lnTo>
                <a:close/>
              </a:path>
              <a:path w="306070" h="955039">
                <a:moveTo>
                  <a:pt x="13703" y="745070"/>
                </a:moveTo>
                <a:lnTo>
                  <a:pt x="11506" y="740498"/>
                </a:lnTo>
                <a:lnTo>
                  <a:pt x="4483" y="743216"/>
                </a:lnTo>
                <a:lnTo>
                  <a:pt x="4127" y="743775"/>
                </a:lnTo>
                <a:lnTo>
                  <a:pt x="5524" y="750912"/>
                </a:lnTo>
                <a:lnTo>
                  <a:pt x="10833" y="747941"/>
                </a:lnTo>
                <a:lnTo>
                  <a:pt x="13703" y="745070"/>
                </a:lnTo>
                <a:close/>
              </a:path>
              <a:path w="306070" h="955039">
                <a:moveTo>
                  <a:pt x="19240" y="520966"/>
                </a:moveTo>
                <a:lnTo>
                  <a:pt x="18008" y="516102"/>
                </a:lnTo>
                <a:lnTo>
                  <a:pt x="17932" y="519099"/>
                </a:lnTo>
                <a:lnTo>
                  <a:pt x="11010" y="518020"/>
                </a:lnTo>
                <a:lnTo>
                  <a:pt x="12319" y="522033"/>
                </a:lnTo>
                <a:lnTo>
                  <a:pt x="19240" y="520966"/>
                </a:lnTo>
                <a:close/>
              </a:path>
              <a:path w="306070" h="955039">
                <a:moveTo>
                  <a:pt x="22517" y="525894"/>
                </a:moveTo>
                <a:lnTo>
                  <a:pt x="16548" y="525894"/>
                </a:lnTo>
                <a:lnTo>
                  <a:pt x="18364" y="531228"/>
                </a:lnTo>
                <a:lnTo>
                  <a:pt x="22517" y="525894"/>
                </a:lnTo>
                <a:close/>
              </a:path>
              <a:path w="306070" h="955039">
                <a:moveTo>
                  <a:pt x="35344" y="761974"/>
                </a:moveTo>
                <a:lnTo>
                  <a:pt x="34251" y="760920"/>
                </a:lnTo>
                <a:lnTo>
                  <a:pt x="33070" y="760209"/>
                </a:lnTo>
                <a:lnTo>
                  <a:pt x="31419" y="760514"/>
                </a:lnTo>
                <a:lnTo>
                  <a:pt x="29679" y="764159"/>
                </a:lnTo>
                <a:lnTo>
                  <a:pt x="28232" y="767511"/>
                </a:lnTo>
                <a:lnTo>
                  <a:pt x="26822" y="771144"/>
                </a:lnTo>
                <a:lnTo>
                  <a:pt x="28067" y="771677"/>
                </a:lnTo>
                <a:lnTo>
                  <a:pt x="29159" y="772375"/>
                </a:lnTo>
                <a:lnTo>
                  <a:pt x="29476" y="771855"/>
                </a:lnTo>
                <a:lnTo>
                  <a:pt x="30861" y="771461"/>
                </a:lnTo>
                <a:lnTo>
                  <a:pt x="31394" y="770547"/>
                </a:lnTo>
                <a:lnTo>
                  <a:pt x="31457" y="769327"/>
                </a:lnTo>
                <a:lnTo>
                  <a:pt x="31381" y="769137"/>
                </a:lnTo>
                <a:lnTo>
                  <a:pt x="31229" y="768997"/>
                </a:lnTo>
                <a:lnTo>
                  <a:pt x="33921" y="764616"/>
                </a:lnTo>
                <a:lnTo>
                  <a:pt x="35344" y="761974"/>
                </a:lnTo>
                <a:close/>
              </a:path>
              <a:path w="306070" h="955039">
                <a:moveTo>
                  <a:pt x="36715" y="793203"/>
                </a:moveTo>
                <a:lnTo>
                  <a:pt x="30772" y="792111"/>
                </a:lnTo>
                <a:lnTo>
                  <a:pt x="34023" y="795185"/>
                </a:lnTo>
                <a:lnTo>
                  <a:pt x="35915" y="796988"/>
                </a:lnTo>
                <a:lnTo>
                  <a:pt x="36715" y="793203"/>
                </a:lnTo>
                <a:close/>
              </a:path>
              <a:path w="306070" h="955039">
                <a:moveTo>
                  <a:pt x="40386" y="742175"/>
                </a:moveTo>
                <a:lnTo>
                  <a:pt x="38188" y="739622"/>
                </a:lnTo>
                <a:lnTo>
                  <a:pt x="35864" y="740460"/>
                </a:lnTo>
                <a:lnTo>
                  <a:pt x="32689" y="741375"/>
                </a:lnTo>
                <a:lnTo>
                  <a:pt x="34798" y="744296"/>
                </a:lnTo>
                <a:lnTo>
                  <a:pt x="36918" y="744842"/>
                </a:lnTo>
                <a:lnTo>
                  <a:pt x="39598" y="743534"/>
                </a:lnTo>
                <a:lnTo>
                  <a:pt x="40081" y="743292"/>
                </a:lnTo>
                <a:lnTo>
                  <a:pt x="40386" y="742175"/>
                </a:lnTo>
                <a:close/>
              </a:path>
              <a:path w="306070" h="955039">
                <a:moveTo>
                  <a:pt x="45427" y="724242"/>
                </a:moveTo>
                <a:lnTo>
                  <a:pt x="44450" y="723582"/>
                </a:lnTo>
                <a:lnTo>
                  <a:pt x="43611" y="722896"/>
                </a:lnTo>
                <a:lnTo>
                  <a:pt x="42773" y="722337"/>
                </a:lnTo>
                <a:lnTo>
                  <a:pt x="42913" y="722147"/>
                </a:lnTo>
                <a:lnTo>
                  <a:pt x="43065" y="721677"/>
                </a:lnTo>
                <a:lnTo>
                  <a:pt x="42862" y="721004"/>
                </a:lnTo>
                <a:lnTo>
                  <a:pt x="42329" y="720559"/>
                </a:lnTo>
                <a:lnTo>
                  <a:pt x="40779" y="720636"/>
                </a:lnTo>
                <a:lnTo>
                  <a:pt x="40284" y="720864"/>
                </a:lnTo>
                <a:lnTo>
                  <a:pt x="39979" y="721207"/>
                </a:lnTo>
                <a:lnTo>
                  <a:pt x="39052" y="721118"/>
                </a:lnTo>
                <a:lnTo>
                  <a:pt x="38011" y="721283"/>
                </a:lnTo>
                <a:lnTo>
                  <a:pt x="35382" y="722426"/>
                </a:lnTo>
                <a:lnTo>
                  <a:pt x="32677" y="721233"/>
                </a:lnTo>
                <a:lnTo>
                  <a:pt x="29845" y="720725"/>
                </a:lnTo>
                <a:lnTo>
                  <a:pt x="25844" y="731672"/>
                </a:lnTo>
                <a:lnTo>
                  <a:pt x="30010" y="733031"/>
                </a:lnTo>
                <a:lnTo>
                  <a:pt x="32791" y="733209"/>
                </a:lnTo>
                <a:lnTo>
                  <a:pt x="34531" y="728103"/>
                </a:lnTo>
                <a:lnTo>
                  <a:pt x="40208" y="725297"/>
                </a:lnTo>
                <a:lnTo>
                  <a:pt x="43256" y="724852"/>
                </a:lnTo>
                <a:lnTo>
                  <a:pt x="44132" y="724560"/>
                </a:lnTo>
                <a:lnTo>
                  <a:pt x="45427" y="724242"/>
                </a:lnTo>
                <a:close/>
              </a:path>
              <a:path w="306070" h="955039">
                <a:moveTo>
                  <a:pt x="45910" y="792937"/>
                </a:moveTo>
                <a:lnTo>
                  <a:pt x="45732" y="792911"/>
                </a:lnTo>
                <a:lnTo>
                  <a:pt x="45885" y="793000"/>
                </a:lnTo>
                <a:close/>
              </a:path>
              <a:path w="306070" h="955039">
                <a:moveTo>
                  <a:pt x="48615" y="778319"/>
                </a:moveTo>
                <a:lnTo>
                  <a:pt x="47891" y="778217"/>
                </a:lnTo>
                <a:lnTo>
                  <a:pt x="47167" y="778129"/>
                </a:lnTo>
                <a:lnTo>
                  <a:pt x="46443" y="778027"/>
                </a:lnTo>
                <a:lnTo>
                  <a:pt x="46164" y="779233"/>
                </a:lnTo>
                <a:lnTo>
                  <a:pt x="45631" y="781646"/>
                </a:lnTo>
                <a:lnTo>
                  <a:pt x="46316" y="781735"/>
                </a:lnTo>
                <a:lnTo>
                  <a:pt x="47015" y="781837"/>
                </a:lnTo>
                <a:lnTo>
                  <a:pt x="47701" y="781926"/>
                </a:lnTo>
                <a:lnTo>
                  <a:pt x="48615" y="778319"/>
                </a:lnTo>
                <a:close/>
              </a:path>
              <a:path w="306070" h="955039">
                <a:moveTo>
                  <a:pt x="49263" y="407352"/>
                </a:moveTo>
                <a:lnTo>
                  <a:pt x="43916" y="399389"/>
                </a:lnTo>
                <a:lnTo>
                  <a:pt x="39852" y="400672"/>
                </a:lnTo>
                <a:lnTo>
                  <a:pt x="43421" y="405942"/>
                </a:lnTo>
                <a:lnTo>
                  <a:pt x="38100" y="408063"/>
                </a:lnTo>
                <a:lnTo>
                  <a:pt x="37172" y="407695"/>
                </a:lnTo>
                <a:lnTo>
                  <a:pt x="36156" y="407454"/>
                </a:lnTo>
                <a:lnTo>
                  <a:pt x="35140" y="407377"/>
                </a:lnTo>
                <a:lnTo>
                  <a:pt x="33667" y="407200"/>
                </a:lnTo>
                <a:lnTo>
                  <a:pt x="30518" y="407720"/>
                </a:lnTo>
                <a:lnTo>
                  <a:pt x="27673" y="409460"/>
                </a:lnTo>
                <a:lnTo>
                  <a:pt x="22821" y="410451"/>
                </a:lnTo>
                <a:lnTo>
                  <a:pt x="22961" y="413562"/>
                </a:lnTo>
                <a:lnTo>
                  <a:pt x="25730" y="416293"/>
                </a:lnTo>
                <a:lnTo>
                  <a:pt x="27686" y="417004"/>
                </a:lnTo>
                <a:lnTo>
                  <a:pt x="31229" y="414197"/>
                </a:lnTo>
                <a:lnTo>
                  <a:pt x="33020" y="414121"/>
                </a:lnTo>
                <a:lnTo>
                  <a:pt x="38315" y="414147"/>
                </a:lnTo>
                <a:lnTo>
                  <a:pt x="41376" y="412673"/>
                </a:lnTo>
                <a:lnTo>
                  <a:pt x="41541" y="411302"/>
                </a:lnTo>
                <a:lnTo>
                  <a:pt x="44056" y="411048"/>
                </a:lnTo>
                <a:lnTo>
                  <a:pt x="46266" y="409790"/>
                </a:lnTo>
                <a:lnTo>
                  <a:pt x="49263" y="407352"/>
                </a:lnTo>
                <a:close/>
              </a:path>
              <a:path w="306070" h="955039">
                <a:moveTo>
                  <a:pt x="51384" y="797217"/>
                </a:moveTo>
                <a:lnTo>
                  <a:pt x="45885" y="793000"/>
                </a:lnTo>
                <a:lnTo>
                  <a:pt x="42659" y="798461"/>
                </a:lnTo>
                <a:lnTo>
                  <a:pt x="50558" y="798461"/>
                </a:lnTo>
                <a:lnTo>
                  <a:pt x="51384" y="797217"/>
                </a:lnTo>
                <a:close/>
              </a:path>
              <a:path w="306070" h="955039">
                <a:moveTo>
                  <a:pt x="52247" y="787311"/>
                </a:moveTo>
                <a:lnTo>
                  <a:pt x="50876" y="785304"/>
                </a:lnTo>
                <a:lnTo>
                  <a:pt x="48450" y="784555"/>
                </a:lnTo>
                <a:lnTo>
                  <a:pt x="46012" y="785647"/>
                </a:lnTo>
                <a:lnTo>
                  <a:pt x="42164" y="788822"/>
                </a:lnTo>
                <a:lnTo>
                  <a:pt x="45351" y="790790"/>
                </a:lnTo>
                <a:lnTo>
                  <a:pt x="45910" y="792886"/>
                </a:lnTo>
                <a:lnTo>
                  <a:pt x="49771" y="792873"/>
                </a:lnTo>
                <a:lnTo>
                  <a:pt x="51549" y="790854"/>
                </a:lnTo>
                <a:lnTo>
                  <a:pt x="52031" y="788441"/>
                </a:lnTo>
                <a:lnTo>
                  <a:pt x="52247" y="787311"/>
                </a:lnTo>
                <a:close/>
              </a:path>
              <a:path w="306070" h="955039">
                <a:moveTo>
                  <a:pt x="57442" y="494665"/>
                </a:moveTo>
                <a:lnTo>
                  <a:pt x="57391" y="490550"/>
                </a:lnTo>
                <a:lnTo>
                  <a:pt x="54241" y="487756"/>
                </a:lnTo>
                <a:lnTo>
                  <a:pt x="56400" y="483539"/>
                </a:lnTo>
                <a:lnTo>
                  <a:pt x="53378" y="481177"/>
                </a:lnTo>
                <a:lnTo>
                  <a:pt x="51346" y="480415"/>
                </a:lnTo>
                <a:lnTo>
                  <a:pt x="49796" y="479831"/>
                </a:lnTo>
                <a:lnTo>
                  <a:pt x="47193" y="480390"/>
                </a:lnTo>
                <a:lnTo>
                  <a:pt x="43370" y="481520"/>
                </a:lnTo>
                <a:lnTo>
                  <a:pt x="41744" y="482701"/>
                </a:lnTo>
                <a:lnTo>
                  <a:pt x="39966" y="483616"/>
                </a:lnTo>
                <a:lnTo>
                  <a:pt x="43434" y="491731"/>
                </a:lnTo>
                <a:lnTo>
                  <a:pt x="45529" y="491439"/>
                </a:lnTo>
                <a:lnTo>
                  <a:pt x="50647" y="487070"/>
                </a:lnTo>
                <a:lnTo>
                  <a:pt x="51396" y="493979"/>
                </a:lnTo>
                <a:lnTo>
                  <a:pt x="54940" y="494220"/>
                </a:lnTo>
                <a:lnTo>
                  <a:pt x="57442" y="494665"/>
                </a:lnTo>
                <a:close/>
              </a:path>
              <a:path w="306070" h="955039">
                <a:moveTo>
                  <a:pt x="57556" y="806094"/>
                </a:moveTo>
                <a:lnTo>
                  <a:pt x="56781" y="805916"/>
                </a:lnTo>
                <a:lnTo>
                  <a:pt x="56007" y="805726"/>
                </a:lnTo>
                <a:lnTo>
                  <a:pt x="55219" y="805548"/>
                </a:lnTo>
                <a:lnTo>
                  <a:pt x="53124" y="809764"/>
                </a:lnTo>
                <a:lnTo>
                  <a:pt x="54127" y="809980"/>
                </a:lnTo>
                <a:lnTo>
                  <a:pt x="55118" y="810209"/>
                </a:lnTo>
                <a:lnTo>
                  <a:pt x="56121" y="810425"/>
                </a:lnTo>
                <a:lnTo>
                  <a:pt x="57556" y="806094"/>
                </a:lnTo>
                <a:close/>
              </a:path>
              <a:path w="306070" h="955039">
                <a:moveTo>
                  <a:pt x="59931" y="798207"/>
                </a:moveTo>
                <a:lnTo>
                  <a:pt x="58839" y="797483"/>
                </a:lnTo>
                <a:lnTo>
                  <a:pt x="58089" y="796607"/>
                </a:lnTo>
                <a:lnTo>
                  <a:pt x="57391" y="796632"/>
                </a:lnTo>
                <a:lnTo>
                  <a:pt x="56591" y="796658"/>
                </a:lnTo>
                <a:lnTo>
                  <a:pt x="55105" y="797661"/>
                </a:lnTo>
                <a:lnTo>
                  <a:pt x="55537" y="798728"/>
                </a:lnTo>
                <a:lnTo>
                  <a:pt x="56515" y="799350"/>
                </a:lnTo>
                <a:lnTo>
                  <a:pt x="57238" y="800049"/>
                </a:lnTo>
                <a:lnTo>
                  <a:pt x="58750" y="799007"/>
                </a:lnTo>
                <a:lnTo>
                  <a:pt x="59931" y="798207"/>
                </a:lnTo>
                <a:close/>
              </a:path>
              <a:path w="306070" h="955039">
                <a:moveTo>
                  <a:pt x="63004" y="770026"/>
                </a:moveTo>
                <a:lnTo>
                  <a:pt x="53708" y="771385"/>
                </a:lnTo>
                <a:lnTo>
                  <a:pt x="53251" y="767245"/>
                </a:lnTo>
                <a:lnTo>
                  <a:pt x="47371" y="769353"/>
                </a:lnTo>
                <a:lnTo>
                  <a:pt x="48387" y="773112"/>
                </a:lnTo>
                <a:lnTo>
                  <a:pt x="49669" y="775335"/>
                </a:lnTo>
                <a:lnTo>
                  <a:pt x="51968" y="779335"/>
                </a:lnTo>
                <a:lnTo>
                  <a:pt x="56807" y="774725"/>
                </a:lnTo>
                <a:lnTo>
                  <a:pt x="60680" y="776922"/>
                </a:lnTo>
                <a:lnTo>
                  <a:pt x="63004" y="770026"/>
                </a:lnTo>
                <a:close/>
              </a:path>
              <a:path w="306070" h="955039">
                <a:moveTo>
                  <a:pt x="67754" y="826998"/>
                </a:moveTo>
                <a:lnTo>
                  <a:pt x="66370" y="821486"/>
                </a:lnTo>
                <a:lnTo>
                  <a:pt x="65519" y="821156"/>
                </a:lnTo>
                <a:lnTo>
                  <a:pt x="64808" y="820762"/>
                </a:lnTo>
                <a:lnTo>
                  <a:pt x="61976" y="820089"/>
                </a:lnTo>
                <a:lnTo>
                  <a:pt x="58762" y="820166"/>
                </a:lnTo>
                <a:lnTo>
                  <a:pt x="54965" y="814984"/>
                </a:lnTo>
                <a:lnTo>
                  <a:pt x="51054" y="816533"/>
                </a:lnTo>
                <a:lnTo>
                  <a:pt x="45275" y="817168"/>
                </a:lnTo>
                <a:lnTo>
                  <a:pt x="53200" y="827557"/>
                </a:lnTo>
                <a:lnTo>
                  <a:pt x="58204" y="822680"/>
                </a:lnTo>
                <a:lnTo>
                  <a:pt x="61671" y="824369"/>
                </a:lnTo>
                <a:lnTo>
                  <a:pt x="61950" y="828814"/>
                </a:lnTo>
                <a:lnTo>
                  <a:pt x="67754" y="826998"/>
                </a:lnTo>
                <a:close/>
              </a:path>
              <a:path w="306070" h="955039">
                <a:moveTo>
                  <a:pt x="68186" y="781570"/>
                </a:moveTo>
                <a:lnTo>
                  <a:pt x="67500" y="780745"/>
                </a:lnTo>
                <a:lnTo>
                  <a:pt x="67614" y="780542"/>
                </a:lnTo>
                <a:lnTo>
                  <a:pt x="67678" y="780288"/>
                </a:lnTo>
                <a:lnTo>
                  <a:pt x="67691" y="779246"/>
                </a:lnTo>
                <a:lnTo>
                  <a:pt x="67157" y="778611"/>
                </a:lnTo>
                <a:lnTo>
                  <a:pt x="66141" y="778497"/>
                </a:lnTo>
                <a:lnTo>
                  <a:pt x="64871" y="778357"/>
                </a:lnTo>
                <a:lnTo>
                  <a:pt x="64528" y="779005"/>
                </a:lnTo>
                <a:lnTo>
                  <a:pt x="64338" y="779665"/>
                </a:lnTo>
                <a:lnTo>
                  <a:pt x="63004" y="779881"/>
                </a:lnTo>
                <a:lnTo>
                  <a:pt x="61264" y="780770"/>
                </a:lnTo>
                <a:lnTo>
                  <a:pt x="59880" y="783234"/>
                </a:lnTo>
                <a:lnTo>
                  <a:pt x="60083" y="785279"/>
                </a:lnTo>
                <a:lnTo>
                  <a:pt x="59575" y="788657"/>
                </a:lnTo>
                <a:lnTo>
                  <a:pt x="63004" y="786434"/>
                </a:lnTo>
                <a:lnTo>
                  <a:pt x="65366" y="785279"/>
                </a:lnTo>
                <a:lnTo>
                  <a:pt x="68110" y="782675"/>
                </a:lnTo>
                <a:lnTo>
                  <a:pt x="68186" y="781570"/>
                </a:lnTo>
                <a:close/>
              </a:path>
              <a:path w="306070" h="955039">
                <a:moveTo>
                  <a:pt x="70281" y="392595"/>
                </a:moveTo>
                <a:lnTo>
                  <a:pt x="69786" y="392417"/>
                </a:lnTo>
                <a:lnTo>
                  <a:pt x="68948" y="392023"/>
                </a:lnTo>
                <a:lnTo>
                  <a:pt x="67957" y="392836"/>
                </a:lnTo>
                <a:lnTo>
                  <a:pt x="67221" y="393649"/>
                </a:lnTo>
                <a:lnTo>
                  <a:pt x="66446" y="394436"/>
                </a:lnTo>
                <a:lnTo>
                  <a:pt x="68072" y="395490"/>
                </a:lnTo>
                <a:lnTo>
                  <a:pt x="70281" y="392595"/>
                </a:lnTo>
                <a:close/>
              </a:path>
              <a:path w="306070" h="955039">
                <a:moveTo>
                  <a:pt x="74930" y="791946"/>
                </a:moveTo>
                <a:lnTo>
                  <a:pt x="67970" y="790524"/>
                </a:lnTo>
                <a:lnTo>
                  <a:pt x="65252" y="799261"/>
                </a:lnTo>
                <a:lnTo>
                  <a:pt x="69761" y="796124"/>
                </a:lnTo>
                <a:lnTo>
                  <a:pt x="71932" y="798004"/>
                </a:lnTo>
                <a:lnTo>
                  <a:pt x="73748" y="800976"/>
                </a:lnTo>
                <a:lnTo>
                  <a:pt x="74930" y="799871"/>
                </a:lnTo>
                <a:lnTo>
                  <a:pt x="74930" y="796124"/>
                </a:lnTo>
                <a:lnTo>
                  <a:pt x="74930" y="791946"/>
                </a:lnTo>
                <a:close/>
              </a:path>
              <a:path w="306070" h="955039">
                <a:moveTo>
                  <a:pt x="80073" y="373367"/>
                </a:moveTo>
                <a:lnTo>
                  <a:pt x="78397" y="371411"/>
                </a:lnTo>
                <a:lnTo>
                  <a:pt x="72466" y="370382"/>
                </a:lnTo>
                <a:lnTo>
                  <a:pt x="71602" y="372668"/>
                </a:lnTo>
                <a:lnTo>
                  <a:pt x="70358" y="374523"/>
                </a:lnTo>
                <a:lnTo>
                  <a:pt x="70459" y="377774"/>
                </a:lnTo>
                <a:lnTo>
                  <a:pt x="71691" y="379920"/>
                </a:lnTo>
                <a:lnTo>
                  <a:pt x="76200" y="381457"/>
                </a:lnTo>
                <a:lnTo>
                  <a:pt x="77774" y="379526"/>
                </a:lnTo>
                <a:lnTo>
                  <a:pt x="80073" y="373367"/>
                </a:lnTo>
                <a:close/>
              </a:path>
              <a:path w="306070" h="955039">
                <a:moveTo>
                  <a:pt x="83883" y="753237"/>
                </a:moveTo>
                <a:lnTo>
                  <a:pt x="80886" y="750798"/>
                </a:lnTo>
                <a:lnTo>
                  <a:pt x="77228" y="747826"/>
                </a:lnTo>
                <a:lnTo>
                  <a:pt x="73609" y="750023"/>
                </a:lnTo>
                <a:lnTo>
                  <a:pt x="70231" y="751662"/>
                </a:lnTo>
                <a:lnTo>
                  <a:pt x="71501" y="755484"/>
                </a:lnTo>
                <a:lnTo>
                  <a:pt x="73774" y="758164"/>
                </a:lnTo>
                <a:lnTo>
                  <a:pt x="79552" y="758126"/>
                </a:lnTo>
                <a:lnTo>
                  <a:pt x="82931" y="755992"/>
                </a:lnTo>
                <a:lnTo>
                  <a:pt x="83883" y="753237"/>
                </a:lnTo>
                <a:close/>
              </a:path>
              <a:path w="306070" h="955039">
                <a:moveTo>
                  <a:pt x="87122" y="720598"/>
                </a:moveTo>
                <a:lnTo>
                  <a:pt x="87020" y="719150"/>
                </a:lnTo>
                <a:lnTo>
                  <a:pt x="86906" y="717689"/>
                </a:lnTo>
                <a:lnTo>
                  <a:pt x="86779" y="716229"/>
                </a:lnTo>
                <a:lnTo>
                  <a:pt x="83502" y="718693"/>
                </a:lnTo>
                <a:lnTo>
                  <a:pt x="83527" y="719213"/>
                </a:lnTo>
                <a:lnTo>
                  <a:pt x="87122" y="720598"/>
                </a:lnTo>
                <a:close/>
              </a:path>
              <a:path w="306070" h="955039">
                <a:moveTo>
                  <a:pt x="87439" y="720725"/>
                </a:moveTo>
                <a:lnTo>
                  <a:pt x="87236" y="720648"/>
                </a:lnTo>
                <a:lnTo>
                  <a:pt x="87160" y="720940"/>
                </a:lnTo>
                <a:lnTo>
                  <a:pt x="87312" y="720864"/>
                </a:lnTo>
                <a:lnTo>
                  <a:pt x="87426" y="720737"/>
                </a:lnTo>
                <a:close/>
              </a:path>
              <a:path w="306070" h="955039">
                <a:moveTo>
                  <a:pt x="92989" y="723823"/>
                </a:moveTo>
                <a:lnTo>
                  <a:pt x="92405" y="720331"/>
                </a:lnTo>
                <a:lnTo>
                  <a:pt x="89484" y="720940"/>
                </a:lnTo>
                <a:lnTo>
                  <a:pt x="87261" y="720940"/>
                </a:lnTo>
                <a:lnTo>
                  <a:pt x="85115" y="723557"/>
                </a:lnTo>
                <a:lnTo>
                  <a:pt x="84086" y="723150"/>
                </a:lnTo>
                <a:lnTo>
                  <a:pt x="82842" y="722960"/>
                </a:lnTo>
                <a:lnTo>
                  <a:pt x="81470" y="723099"/>
                </a:lnTo>
                <a:lnTo>
                  <a:pt x="79298" y="723671"/>
                </a:lnTo>
                <a:lnTo>
                  <a:pt x="77355" y="722071"/>
                </a:lnTo>
                <a:lnTo>
                  <a:pt x="71158" y="722795"/>
                </a:lnTo>
                <a:lnTo>
                  <a:pt x="64160" y="725195"/>
                </a:lnTo>
                <a:lnTo>
                  <a:pt x="59359" y="718959"/>
                </a:lnTo>
                <a:lnTo>
                  <a:pt x="48628" y="725081"/>
                </a:lnTo>
                <a:lnTo>
                  <a:pt x="52438" y="730859"/>
                </a:lnTo>
                <a:lnTo>
                  <a:pt x="59817" y="732193"/>
                </a:lnTo>
                <a:lnTo>
                  <a:pt x="66929" y="733628"/>
                </a:lnTo>
                <a:lnTo>
                  <a:pt x="63817" y="743635"/>
                </a:lnTo>
                <a:lnTo>
                  <a:pt x="62433" y="748474"/>
                </a:lnTo>
                <a:lnTo>
                  <a:pt x="61531" y="748677"/>
                </a:lnTo>
                <a:lnTo>
                  <a:pt x="60947" y="749071"/>
                </a:lnTo>
                <a:lnTo>
                  <a:pt x="61188" y="750658"/>
                </a:lnTo>
                <a:lnTo>
                  <a:pt x="61798" y="751179"/>
                </a:lnTo>
                <a:lnTo>
                  <a:pt x="64249" y="751230"/>
                </a:lnTo>
                <a:lnTo>
                  <a:pt x="64858" y="750519"/>
                </a:lnTo>
                <a:lnTo>
                  <a:pt x="64604" y="749261"/>
                </a:lnTo>
                <a:lnTo>
                  <a:pt x="64414" y="749007"/>
                </a:lnTo>
                <a:lnTo>
                  <a:pt x="64135" y="748830"/>
                </a:lnTo>
                <a:lnTo>
                  <a:pt x="73875" y="735914"/>
                </a:lnTo>
                <a:lnTo>
                  <a:pt x="74599" y="735723"/>
                </a:lnTo>
                <a:lnTo>
                  <a:pt x="79413" y="734885"/>
                </a:lnTo>
                <a:lnTo>
                  <a:pt x="85140" y="735215"/>
                </a:lnTo>
                <a:lnTo>
                  <a:pt x="86398" y="730605"/>
                </a:lnTo>
                <a:lnTo>
                  <a:pt x="87007" y="729780"/>
                </a:lnTo>
                <a:lnTo>
                  <a:pt x="87439" y="728853"/>
                </a:lnTo>
                <a:lnTo>
                  <a:pt x="87706" y="727925"/>
                </a:lnTo>
                <a:lnTo>
                  <a:pt x="88493" y="727443"/>
                </a:lnTo>
                <a:lnTo>
                  <a:pt x="89522" y="726948"/>
                </a:lnTo>
                <a:lnTo>
                  <a:pt x="91249" y="725246"/>
                </a:lnTo>
                <a:lnTo>
                  <a:pt x="92989" y="723823"/>
                </a:lnTo>
                <a:close/>
              </a:path>
              <a:path w="306070" h="955039">
                <a:moveTo>
                  <a:pt x="108966" y="724001"/>
                </a:moveTo>
                <a:lnTo>
                  <a:pt x="108775" y="722807"/>
                </a:lnTo>
                <a:lnTo>
                  <a:pt x="108369" y="720432"/>
                </a:lnTo>
                <a:lnTo>
                  <a:pt x="107594" y="720509"/>
                </a:lnTo>
                <a:lnTo>
                  <a:pt x="106121" y="720598"/>
                </a:lnTo>
                <a:lnTo>
                  <a:pt x="106159" y="721855"/>
                </a:lnTo>
                <a:lnTo>
                  <a:pt x="106362" y="723036"/>
                </a:lnTo>
                <a:lnTo>
                  <a:pt x="106540" y="724217"/>
                </a:lnTo>
                <a:lnTo>
                  <a:pt x="107353" y="724154"/>
                </a:lnTo>
                <a:lnTo>
                  <a:pt x="108966" y="724001"/>
                </a:lnTo>
                <a:close/>
              </a:path>
              <a:path w="306070" h="955039">
                <a:moveTo>
                  <a:pt x="127266" y="703059"/>
                </a:moveTo>
                <a:lnTo>
                  <a:pt x="126377" y="700938"/>
                </a:lnTo>
                <a:lnTo>
                  <a:pt x="125260" y="699236"/>
                </a:lnTo>
                <a:lnTo>
                  <a:pt x="124599" y="696468"/>
                </a:lnTo>
                <a:lnTo>
                  <a:pt x="126111" y="695185"/>
                </a:lnTo>
                <a:lnTo>
                  <a:pt x="124993" y="692619"/>
                </a:lnTo>
                <a:lnTo>
                  <a:pt x="123774" y="690054"/>
                </a:lnTo>
                <a:lnTo>
                  <a:pt x="120357" y="689508"/>
                </a:lnTo>
                <a:lnTo>
                  <a:pt x="117322" y="690905"/>
                </a:lnTo>
                <a:lnTo>
                  <a:pt x="114414" y="693686"/>
                </a:lnTo>
                <a:lnTo>
                  <a:pt x="114236" y="695909"/>
                </a:lnTo>
                <a:lnTo>
                  <a:pt x="113233" y="698385"/>
                </a:lnTo>
                <a:lnTo>
                  <a:pt x="106743" y="696099"/>
                </a:lnTo>
                <a:lnTo>
                  <a:pt x="96050" y="703580"/>
                </a:lnTo>
                <a:lnTo>
                  <a:pt x="95440" y="706145"/>
                </a:lnTo>
                <a:lnTo>
                  <a:pt x="94195" y="708177"/>
                </a:lnTo>
                <a:lnTo>
                  <a:pt x="96139" y="709091"/>
                </a:lnTo>
                <a:lnTo>
                  <a:pt x="100126" y="705104"/>
                </a:lnTo>
                <a:lnTo>
                  <a:pt x="108051" y="709955"/>
                </a:lnTo>
                <a:lnTo>
                  <a:pt x="111429" y="703986"/>
                </a:lnTo>
                <a:lnTo>
                  <a:pt x="112712" y="708710"/>
                </a:lnTo>
                <a:lnTo>
                  <a:pt x="114757" y="711898"/>
                </a:lnTo>
                <a:lnTo>
                  <a:pt x="120624" y="712050"/>
                </a:lnTo>
                <a:lnTo>
                  <a:pt x="121158" y="717423"/>
                </a:lnTo>
                <a:lnTo>
                  <a:pt x="122262" y="717257"/>
                </a:lnTo>
                <a:lnTo>
                  <a:pt x="123215" y="717245"/>
                </a:lnTo>
                <a:lnTo>
                  <a:pt x="124434" y="712825"/>
                </a:lnTo>
                <a:lnTo>
                  <a:pt x="125272" y="708583"/>
                </a:lnTo>
                <a:lnTo>
                  <a:pt x="119100" y="704596"/>
                </a:lnTo>
                <a:lnTo>
                  <a:pt x="126961" y="703707"/>
                </a:lnTo>
                <a:lnTo>
                  <a:pt x="127000" y="703503"/>
                </a:lnTo>
                <a:lnTo>
                  <a:pt x="127266" y="703059"/>
                </a:lnTo>
                <a:close/>
              </a:path>
              <a:path w="306070" h="955039">
                <a:moveTo>
                  <a:pt x="144195" y="804964"/>
                </a:moveTo>
                <a:lnTo>
                  <a:pt x="139153" y="797306"/>
                </a:lnTo>
                <a:lnTo>
                  <a:pt x="137845" y="797293"/>
                </a:lnTo>
                <a:lnTo>
                  <a:pt x="136385" y="807974"/>
                </a:lnTo>
                <a:lnTo>
                  <a:pt x="141897" y="805815"/>
                </a:lnTo>
                <a:lnTo>
                  <a:pt x="144195" y="804964"/>
                </a:lnTo>
                <a:close/>
              </a:path>
              <a:path w="306070" h="955039">
                <a:moveTo>
                  <a:pt x="150456" y="834529"/>
                </a:moveTo>
                <a:lnTo>
                  <a:pt x="146532" y="829208"/>
                </a:lnTo>
                <a:lnTo>
                  <a:pt x="142633" y="829005"/>
                </a:lnTo>
                <a:lnTo>
                  <a:pt x="141947" y="830745"/>
                </a:lnTo>
                <a:lnTo>
                  <a:pt x="142303" y="832586"/>
                </a:lnTo>
                <a:lnTo>
                  <a:pt x="142989" y="836193"/>
                </a:lnTo>
                <a:lnTo>
                  <a:pt x="147485" y="833818"/>
                </a:lnTo>
                <a:lnTo>
                  <a:pt x="150456" y="834529"/>
                </a:lnTo>
                <a:close/>
              </a:path>
              <a:path w="306070" h="955039">
                <a:moveTo>
                  <a:pt x="152044" y="856386"/>
                </a:moveTo>
                <a:lnTo>
                  <a:pt x="150253" y="855967"/>
                </a:lnTo>
                <a:lnTo>
                  <a:pt x="149034" y="858888"/>
                </a:lnTo>
                <a:lnTo>
                  <a:pt x="150317" y="859269"/>
                </a:lnTo>
                <a:lnTo>
                  <a:pt x="150888" y="858304"/>
                </a:lnTo>
                <a:lnTo>
                  <a:pt x="151472" y="857351"/>
                </a:lnTo>
                <a:lnTo>
                  <a:pt x="152044" y="856386"/>
                </a:lnTo>
                <a:close/>
              </a:path>
              <a:path w="306070" h="955039">
                <a:moveTo>
                  <a:pt x="154762" y="270116"/>
                </a:moveTo>
                <a:lnTo>
                  <a:pt x="150698" y="268300"/>
                </a:lnTo>
                <a:lnTo>
                  <a:pt x="150114" y="269138"/>
                </a:lnTo>
                <a:lnTo>
                  <a:pt x="149148" y="269951"/>
                </a:lnTo>
                <a:lnTo>
                  <a:pt x="149072" y="270814"/>
                </a:lnTo>
                <a:lnTo>
                  <a:pt x="149034" y="271272"/>
                </a:lnTo>
                <a:lnTo>
                  <a:pt x="150698" y="272338"/>
                </a:lnTo>
                <a:lnTo>
                  <a:pt x="151257" y="272211"/>
                </a:lnTo>
                <a:lnTo>
                  <a:pt x="152349" y="271983"/>
                </a:lnTo>
                <a:lnTo>
                  <a:pt x="153212" y="271106"/>
                </a:lnTo>
                <a:lnTo>
                  <a:pt x="154762" y="270116"/>
                </a:lnTo>
                <a:close/>
              </a:path>
              <a:path w="306070" h="955039">
                <a:moveTo>
                  <a:pt x="154940" y="847636"/>
                </a:moveTo>
                <a:lnTo>
                  <a:pt x="145046" y="845591"/>
                </a:lnTo>
                <a:lnTo>
                  <a:pt x="143383" y="852208"/>
                </a:lnTo>
                <a:lnTo>
                  <a:pt x="154940" y="847636"/>
                </a:lnTo>
                <a:close/>
              </a:path>
              <a:path w="306070" h="955039">
                <a:moveTo>
                  <a:pt x="157949" y="236016"/>
                </a:moveTo>
                <a:lnTo>
                  <a:pt x="156476" y="235229"/>
                </a:lnTo>
                <a:lnTo>
                  <a:pt x="156311" y="235229"/>
                </a:lnTo>
                <a:lnTo>
                  <a:pt x="157949" y="236016"/>
                </a:lnTo>
                <a:close/>
              </a:path>
              <a:path w="306070" h="955039">
                <a:moveTo>
                  <a:pt x="159893" y="802017"/>
                </a:moveTo>
                <a:lnTo>
                  <a:pt x="152057" y="798550"/>
                </a:lnTo>
                <a:lnTo>
                  <a:pt x="149961" y="799033"/>
                </a:lnTo>
                <a:lnTo>
                  <a:pt x="144437" y="805091"/>
                </a:lnTo>
                <a:lnTo>
                  <a:pt x="147955" y="806831"/>
                </a:lnTo>
                <a:lnTo>
                  <a:pt x="148323" y="811593"/>
                </a:lnTo>
                <a:lnTo>
                  <a:pt x="155130" y="810780"/>
                </a:lnTo>
                <a:lnTo>
                  <a:pt x="159893" y="802017"/>
                </a:lnTo>
                <a:close/>
              </a:path>
              <a:path w="306070" h="955039">
                <a:moveTo>
                  <a:pt x="160489" y="303352"/>
                </a:moveTo>
                <a:lnTo>
                  <a:pt x="154876" y="302958"/>
                </a:lnTo>
                <a:lnTo>
                  <a:pt x="151663" y="297776"/>
                </a:lnTo>
                <a:lnTo>
                  <a:pt x="145389" y="299567"/>
                </a:lnTo>
                <a:lnTo>
                  <a:pt x="145770" y="298970"/>
                </a:lnTo>
                <a:lnTo>
                  <a:pt x="146659" y="298221"/>
                </a:lnTo>
                <a:lnTo>
                  <a:pt x="145745" y="296583"/>
                </a:lnTo>
                <a:lnTo>
                  <a:pt x="144805" y="295363"/>
                </a:lnTo>
                <a:lnTo>
                  <a:pt x="143268" y="294132"/>
                </a:lnTo>
                <a:lnTo>
                  <a:pt x="140919" y="294652"/>
                </a:lnTo>
                <a:lnTo>
                  <a:pt x="140296" y="296227"/>
                </a:lnTo>
                <a:lnTo>
                  <a:pt x="140119" y="297662"/>
                </a:lnTo>
                <a:lnTo>
                  <a:pt x="141147" y="299567"/>
                </a:lnTo>
                <a:lnTo>
                  <a:pt x="142849" y="300024"/>
                </a:lnTo>
                <a:lnTo>
                  <a:pt x="144005" y="300672"/>
                </a:lnTo>
                <a:lnTo>
                  <a:pt x="139369" y="308190"/>
                </a:lnTo>
                <a:lnTo>
                  <a:pt x="147574" y="307289"/>
                </a:lnTo>
                <a:lnTo>
                  <a:pt x="154254" y="306197"/>
                </a:lnTo>
                <a:lnTo>
                  <a:pt x="160489" y="303352"/>
                </a:lnTo>
                <a:close/>
              </a:path>
              <a:path w="306070" h="955039">
                <a:moveTo>
                  <a:pt x="162217" y="238302"/>
                </a:moveTo>
                <a:lnTo>
                  <a:pt x="162115" y="238150"/>
                </a:lnTo>
                <a:lnTo>
                  <a:pt x="162026" y="237972"/>
                </a:lnTo>
                <a:lnTo>
                  <a:pt x="157949" y="236016"/>
                </a:lnTo>
                <a:lnTo>
                  <a:pt x="162217" y="238302"/>
                </a:lnTo>
                <a:close/>
              </a:path>
              <a:path w="306070" h="955039">
                <a:moveTo>
                  <a:pt x="162369" y="238328"/>
                </a:moveTo>
                <a:lnTo>
                  <a:pt x="162242" y="238315"/>
                </a:lnTo>
                <a:lnTo>
                  <a:pt x="162369" y="238328"/>
                </a:lnTo>
                <a:close/>
              </a:path>
              <a:path w="306070" h="955039">
                <a:moveTo>
                  <a:pt x="162890" y="261289"/>
                </a:moveTo>
                <a:lnTo>
                  <a:pt x="162763" y="258457"/>
                </a:lnTo>
                <a:lnTo>
                  <a:pt x="162483" y="256514"/>
                </a:lnTo>
                <a:lnTo>
                  <a:pt x="162496" y="254520"/>
                </a:lnTo>
                <a:lnTo>
                  <a:pt x="161175" y="250710"/>
                </a:lnTo>
                <a:lnTo>
                  <a:pt x="157086" y="250418"/>
                </a:lnTo>
                <a:lnTo>
                  <a:pt x="156095" y="255600"/>
                </a:lnTo>
                <a:lnTo>
                  <a:pt x="151841" y="255511"/>
                </a:lnTo>
                <a:lnTo>
                  <a:pt x="149567" y="257581"/>
                </a:lnTo>
                <a:lnTo>
                  <a:pt x="153327" y="261023"/>
                </a:lnTo>
                <a:lnTo>
                  <a:pt x="156591" y="260705"/>
                </a:lnTo>
                <a:lnTo>
                  <a:pt x="157416" y="254622"/>
                </a:lnTo>
                <a:lnTo>
                  <a:pt x="162890" y="261289"/>
                </a:lnTo>
                <a:close/>
              </a:path>
              <a:path w="306070" h="955039">
                <a:moveTo>
                  <a:pt x="164541" y="221043"/>
                </a:moveTo>
                <a:lnTo>
                  <a:pt x="163029" y="218160"/>
                </a:lnTo>
                <a:lnTo>
                  <a:pt x="160591" y="217436"/>
                </a:lnTo>
                <a:lnTo>
                  <a:pt x="156489" y="220383"/>
                </a:lnTo>
                <a:lnTo>
                  <a:pt x="155105" y="222110"/>
                </a:lnTo>
                <a:lnTo>
                  <a:pt x="153492" y="223672"/>
                </a:lnTo>
                <a:lnTo>
                  <a:pt x="152895" y="219151"/>
                </a:lnTo>
                <a:lnTo>
                  <a:pt x="161886" y="213347"/>
                </a:lnTo>
                <a:lnTo>
                  <a:pt x="161366" y="212801"/>
                </a:lnTo>
                <a:lnTo>
                  <a:pt x="158686" y="209981"/>
                </a:lnTo>
                <a:lnTo>
                  <a:pt x="150812" y="212801"/>
                </a:lnTo>
                <a:lnTo>
                  <a:pt x="149783" y="211518"/>
                </a:lnTo>
                <a:lnTo>
                  <a:pt x="154559" y="209397"/>
                </a:lnTo>
                <a:lnTo>
                  <a:pt x="150863" y="205549"/>
                </a:lnTo>
                <a:lnTo>
                  <a:pt x="146151" y="205320"/>
                </a:lnTo>
                <a:lnTo>
                  <a:pt x="140373" y="205320"/>
                </a:lnTo>
                <a:lnTo>
                  <a:pt x="138912" y="212801"/>
                </a:lnTo>
                <a:lnTo>
                  <a:pt x="138836" y="213182"/>
                </a:lnTo>
                <a:lnTo>
                  <a:pt x="143954" y="213791"/>
                </a:lnTo>
                <a:lnTo>
                  <a:pt x="143738" y="217436"/>
                </a:lnTo>
                <a:lnTo>
                  <a:pt x="143637" y="219151"/>
                </a:lnTo>
                <a:lnTo>
                  <a:pt x="143560" y="220383"/>
                </a:lnTo>
                <a:lnTo>
                  <a:pt x="143459" y="222110"/>
                </a:lnTo>
                <a:lnTo>
                  <a:pt x="143395" y="223291"/>
                </a:lnTo>
                <a:lnTo>
                  <a:pt x="143294" y="225005"/>
                </a:lnTo>
                <a:lnTo>
                  <a:pt x="143205" y="226441"/>
                </a:lnTo>
                <a:lnTo>
                  <a:pt x="143078" y="228549"/>
                </a:lnTo>
                <a:lnTo>
                  <a:pt x="147942" y="232829"/>
                </a:lnTo>
                <a:lnTo>
                  <a:pt x="139153" y="241579"/>
                </a:lnTo>
                <a:lnTo>
                  <a:pt x="137617" y="240525"/>
                </a:lnTo>
                <a:lnTo>
                  <a:pt x="137883" y="241147"/>
                </a:lnTo>
                <a:lnTo>
                  <a:pt x="137896" y="242023"/>
                </a:lnTo>
                <a:lnTo>
                  <a:pt x="139242" y="242760"/>
                </a:lnTo>
                <a:lnTo>
                  <a:pt x="141198" y="243090"/>
                </a:lnTo>
                <a:lnTo>
                  <a:pt x="142303" y="241579"/>
                </a:lnTo>
                <a:lnTo>
                  <a:pt x="143840" y="239458"/>
                </a:lnTo>
                <a:lnTo>
                  <a:pt x="150215" y="244144"/>
                </a:lnTo>
                <a:lnTo>
                  <a:pt x="152628" y="239458"/>
                </a:lnTo>
                <a:lnTo>
                  <a:pt x="154990" y="234873"/>
                </a:lnTo>
                <a:lnTo>
                  <a:pt x="155092" y="234670"/>
                </a:lnTo>
                <a:lnTo>
                  <a:pt x="155816" y="234873"/>
                </a:lnTo>
                <a:lnTo>
                  <a:pt x="156298" y="235140"/>
                </a:lnTo>
                <a:lnTo>
                  <a:pt x="156248" y="234670"/>
                </a:lnTo>
                <a:lnTo>
                  <a:pt x="155740" y="230492"/>
                </a:lnTo>
                <a:lnTo>
                  <a:pt x="153479" y="226441"/>
                </a:lnTo>
                <a:lnTo>
                  <a:pt x="156641" y="225590"/>
                </a:lnTo>
                <a:lnTo>
                  <a:pt x="159994" y="225005"/>
                </a:lnTo>
                <a:lnTo>
                  <a:pt x="163042" y="223672"/>
                </a:lnTo>
                <a:lnTo>
                  <a:pt x="163906" y="223291"/>
                </a:lnTo>
                <a:lnTo>
                  <a:pt x="164541" y="221043"/>
                </a:lnTo>
                <a:close/>
              </a:path>
              <a:path w="306070" h="955039">
                <a:moveTo>
                  <a:pt x="170967" y="215963"/>
                </a:moveTo>
                <a:lnTo>
                  <a:pt x="170484" y="213194"/>
                </a:lnTo>
                <a:lnTo>
                  <a:pt x="169341" y="211785"/>
                </a:lnTo>
                <a:lnTo>
                  <a:pt x="168046" y="209283"/>
                </a:lnTo>
                <a:lnTo>
                  <a:pt x="163334" y="217766"/>
                </a:lnTo>
                <a:lnTo>
                  <a:pt x="165963" y="218135"/>
                </a:lnTo>
                <a:lnTo>
                  <a:pt x="168084" y="218859"/>
                </a:lnTo>
                <a:lnTo>
                  <a:pt x="169748" y="218465"/>
                </a:lnTo>
                <a:lnTo>
                  <a:pt x="170548" y="218274"/>
                </a:lnTo>
                <a:lnTo>
                  <a:pt x="170967" y="215963"/>
                </a:lnTo>
                <a:close/>
              </a:path>
              <a:path w="306070" h="955039">
                <a:moveTo>
                  <a:pt x="173520" y="929132"/>
                </a:moveTo>
                <a:lnTo>
                  <a:pt x="173278" y="927874"/>
                </a:lnTo>
                <a:lnTo>
                  <a:pt x="173062" y="926617"/>
                </a:lnTo>
                <a:lnTo>
                  <a:pt x="172707" y="925385"/>
                </a:lnTo>
                <a:lnTo>
                  <a:pt x="170649" y="925449"/>
                </a:lnTo>
                <a:lnTo>
                  <a:pt x="170624" y="925588"/>
                </a:lnTo>
                <a:lnTo>
                  <a:pt x="170446" y="926782"/>
                </a:lnTo>
                <a:lnTo>
                  <a:pt x="170522" y="927989"/>
                </a:lnTo>
                <a:lnTo>
                  <a:pt x="170522" y="929195"/>
                </a:lnTo>
                <a:lnTo>
                  <a:pt x="171526" y="929170"/>
                </a:lnTo>
                <a:lnTo>
                  <a:pt x="172516" y="929157"/>
                </a:lnTo>
                <a:lnTo>
                  <a:pt x="173520" y="929132"/>
                </a:lnTo>
                <a:close/>
              </a:path>
              <a:path w="306070" h="955039">
                <a:moveTo>
                  <a:pt x="176098" y="901204"/>
                </a:moveTo>
                <a:lnTo>
                  <a:pt x="174091" y="899934"/>
                </a:lnTo>
                <a:lnTo>
                  <a:pt x="172313" y="900239"/>
                </a:lnTo>
                <a:lnTo>
                  <a:pt x="171081" y="901331"/>
                </a:lnTo>
                <a:lnTo>
                  <a:pt x="170726" y="902804"/>
                </a:lnTo>
                <a:lnTo>
                  <a:pt x="172034" y="903643"/>
                </a:lnTo>
                <a:lnTo>
                  <a:pt x="173278" y="905052"/>
                </a:lnTo>
                <a:lnTo>
                  <a:pt x="174599" y="903541"/>
                </a:lnTo>
                <a:lnTo>
                  <a:pt x="175831" y="902677"/>
                </a:lnTo>
                <a:lnTo>
                  <a:pt x="176009" y="901700"/>
                </a:lnTo>
                <a:lnTo>
                  <a:pt x="176098" y="901204"/>
                </a:lnTo>
                <a:close/>
              </a:path>
              <a:path w="306070" h="955039">
                <a:moveTo>
                  <a:pt x="177990" y="231000"/>
                </a:moveTo>
                <a:lnTo>
                  <a:pt x="177469" y="224790"/>
                </a:lnTo>
                <a:lnTo>
                  <a:pt x="170738" y="228765"/>
                </a:lnTo>
                <a:lnTo>
                  <a:pt x="168236" y="226301"/>
                </a:lnTo>
                <a:lnTo>
                  <a:pt x="165658" y="228053"/>
                </a:lnTo>
                <a:lnTo>
                  <a:pt x="166268" y="232778"/>
                </a:lnTo>
                <a:lnTo>
                  <a:pt x="160235" y="230428"/>
                </a:lnTo>
                <a:lnTo>
                  <a:pt x="160718" y="233400"/>
                </a:lnTo>
                <a:lnTo>
                  <a:pt x="165620" y="235267"/>
                </a:lnTo>
                <a:lnTo>
                  <a:pt x="162382" y="238315"/>
                </a:lnTo>
                <a:lnTo>
                  <a:pt x="169951" y="237985"/>
                </a:lnTo>
                <a:lnTo>
                  <a:pt x="168414" y="231000"/>
                </a:lnTo>
                <a:lnTo>
                  <a:pt x="177990" y="231000"/>
                </a:lnTo>
                <a:close/>
              </a:path>
              <a:path w="306070" h="955039">
                <a:moveTo>
                  <a:pt x="178816" y="223456"/>
                </a:moveTo>
                <a:lnTo>
                  <a:pt x="176847" y="222465"/>
                </a:lnTo>
                <a:lnTo>
                  <a:pt x="175856" y="221957"/>
                </a:lnTo>
                <a:lnTo>
                  <a:pt x="175590" y="222237"/>
                </a:lnTo>
                <a:lnTo>
                  <a:pt x="175323" y="222504"/>
                </a:lnTo>
                <a:lnTo>
                  <a:pt x="175056" y="222783"/>
                </a:lnTo>
                <a:lnTo>
                  <a:pt x="176009" y="223367"/>
                </a:lnTo>
                <a:lnTo>
                  <a:pt x="176961" y="223939"/>
                </a:lnTo>
                <a:lnTo>
                  <a:pt x="177901" y="224523"/>
                </a:lnTo>
                <a:lnTo>
                  <a:pt x="178206" y="224167"/>
                </a:lnTo>
                <a:lnTo>
                  <a:pt x="178523" y="223812"/>
                </a:lnTo>
                <a:lnTo>
                  <a:pt x="178816" y="223456"/>
                </a:lnTo>
                <a:close/>
              </a:path>
              <a:path w="306070" h="955039">
                <a:moveTo>
                  <a:pt x="181317" y="214642"/>
                </a:moveTo>
                <a:lnTo>
                  <a:pt x="179209" y="213880"/>
                </a:lnTo>
                <a:lnTo>
                  <a:pt x="177901" y="213169"/>
                </a:lnTo>
                <a:lnTo>
                  <a:pt x="175907" y="212966"/>
                </a:lnTo>
                <a:lnTo>
                  <a:pt x="175120" y="214172"/>
                </a:lnTo>
                <a:lnTo>
                  <a:pt x="174421" y="214807"/>
                </a:lnTo>
                <a:lnTo>
                  <a:pt x="175742" y="215417"/>
                </a:lnTo>
                <a:lnTo>
                  <a:pt x="176987" y="216217"/>
                </a:lnTo>
                <a:lnTo>
                  <a:pt x="178917" y="216649"/>
                </a:lnTo>
                <a:lnTo>
                  <a:pt x="179882" y="215620"/>
                </a:lnTo>
                <a:lnTo>
                  <a:pt x="181317" y="214642"/>
                </a:lnTo>
                <a:close/>
              </a:path>
              <a:path w="306070" h="955039">
                <a:moveTo>
                  <a:pt x="181546" y="192138"/>
                </a:moveTo>
                <a:lnTo>
                  <a:pt x="175260" y="191604"/>
                </a:lnTo>
                <a:lnTo>
                  <a:pt x="170726" y="191109"/>
                </a:lnTo>
                <a:lnTo>
                  <a:pt x="166166" y="190893"/>
                </a:lnTo>
                <a:lnTo>
                  <a:pt x="164846" y="190830"/>
                </a:lnTo>
                <a:lnTo>
                  <a:pt x="163474" y="191592"/>
                </a:lnTo>
                <a:lnTo>
                  <a:pt x="161759" y="192087"/>
                </a:lnTo>
                <a:lnTo>
                  <a:pt x="170103" y="196850"/>
                </a:lnTo>
                <a:lnTo>
                  <a:pt x="171792" y="196811"/>
                </a:lnTo>
                <a:lnTo>
                  <a:pt x="181546" y="192138"/>
                </a:lnTo>
                <a:close/>
              </a:path>
              <a:path w="306070" h="955039">
                <a:moveTo>
                  <a:pt x="184442" y="915885"/>
                </a:moveTo>
                <a:lnTo>
                  <a:pt x="184124" y="914387"/>
                </a:lnTo>
                <a:lnTo>
                  <a:pt x="181610" y="913295"/>
                </a:lnTo>
                <a:lnTo>
                  <a:pt x="179425" y="913993"/>
                </a:lnTo>
                <a:lnTo>
                  <a:pt x="182105" y="918933"/>
                </a:lnTo>
                <a:lnTo>
                  <a:pt x="184442" y="915885"/>
                </a:lnTo>
                <a:close/>
              </a:path>
              <a:path w="306070" h="955039">
                <a:moveTo>
                  <a:pt x="184480" y="801738"/>
                </a:moveTo>
                <a:lnTo>
                  <a:pt x="184137" y="800176"/>
                </a:lnTo>
                <a:lnTo>
                  <a:pt x="180416" y="800061"/>
                </a:lnTo>
                <a:lnTo>
                  <a:pt x="177723" y="800481"/>
                </a:lnTo>
                <a:lnTo>
                  <a:pt x="176936" y="801243"/>
                </a:lnTo>
                <a:lnTo>
                  <a:pt x="175526" y="802043"/>
                </a:lnTo>
                <a:lnTo>
                  <a:pt x="177076" y="802652"/>
                </a:lnTo>
                <a:lnTo>
                  <a:pt x="178117" y="803440"/>
                </a:lnTo>
                <a:lnTo>
                  <a:pt x="180784" y="803097"/>
                </a:lnTo>
                <a:lnTo>
                  <a:pt x="182549" y="802474"/>
                </a:lnTo>
                <a:lnTo>
                  <a:pt x="184480" y="801738"/>
                </a:lnTo>
                <a:close/>
              </a:path>
              <a:path w="306070" h="955039">
                <a:moveTo>
                  <a:pt x="189039" y="945464"/>
                </a:moveTo>
                <a:lnTo>
                  <a:pt x="186588" y="944943"/>
                </a:lnTo>
                <a:lnTo>
                  <a:pt x="183972" y="945375"/>
                </a:lnTo>
                <a:lnTo>
                  <a:pt x="181178" y="945845"/>
                </a:lnTo>
                <a:lnTo>
                  <a:pt x="178409" y="946378"/>
                </a:lnTo>
                <a:lnTo>
                  <a:pt x="175260" y="946950"/>
                </a:lnTo>
                <a:lnTo>
                  <a:pt x="173316" y="952398"/>
                </a:lnTo>
                <a:lnTo>
                  <a:pt x="178041" y="954849"/>
                </a:lnTo>
                <a:lnTo>
                  <a:pt x="182181" y="952500"/>
                </a:lnTo>
                <a:lnTo>
                  <a:pt x="187591" y="951433"/>
                </a:lnTo>
                <a:lnTo>
                  <a:pt x="189001" y="949071"/>
                </a:lnTo>
                <a:lnTo>
                  <a:pt x="189039" y="945464"/>
                </a:lnTo>
                <a:close/>
              </a:path>
              <a:path w="306070" h="955039">
                <a:moveTo>
                  <a:pt x="192011" y="921092"/>
                </a:moveTo>
                <a:lnTo>
                  <a:pt x="191020" y="920521"/>
                </a:lnTo>
                <a:lnTo>
                  <a:pt x="190068" y="919607"/>
                </a:lnTo>
                <a:lnTo>
                  <a:pt x="189382" y="920610"/>
                </a:lnTo>
                <a:lnTo>
                  <a:pt x="188658" y="921245"/>
                </a:lnTo>
                <a:lnTo>
                  <a:pt x="188607" y="921905"/>
                </a:lnTo>
                <a:lnTo>
                  <a:pt x="188582" y="922324"/>
                </a:lnTo>
                <a:lnTo>
                  <a:pt x="189585" y="922769"/>
                </a:lnTo>
                <a:lnTo>
                  <a:pt x="190131" y="923201"/>
                </a:lnTo>
                <a:lnTo>
                  <a:pt x="190754" y="922616"/>
                </a:lnTo>
                <a:lnTo>
                  <a:pt x="191617" y="922083"/>
                </a:lnTo>
                <a:lnTo>
                  <a:pt x="191884" y="921423"/>
                </a:lnTo>
                <a:lnTo>
                  <a:pt x="192011" y="921092"/>
                </a:lnTo>
                <a:close/>
              </a:path>
              <a:path w="306070" h="955039">
                <a:moveTo>
                  <a:pt x="199288" y="186575"/>
                </a:moveTo>
                <a:lnTo>
                  <a:pt x="195757" y="184213"/>
                </a:lnTo>
                <a:lnTo>
                  <a:pt x="194221" y="183184"/>
                </a:lnTo>
                <a:lnTo>
                  <a:pt x="190233" y="184213"/>
                </a:lnTo>
                <a:lnTo>
                  <a:pt x="187845" y="182676"/>
                </a:lnTo>
                <a:lnTo>
                  <a:pt x="186169" y="181025"/>
                </a:lnTo>
                <a:lnTo>
                  <a:pt x="181330" y="179463"/>
                </a:lnTo>
                <a:lnTo>
                  <a:pt x="178689" y="180225"/>
                </a:lnTo>
                <a:lnTo>
                  <a:pt x="177355" y="185140"/>
                </a:lnTo>
                <a:lnTo>
                  <a:pt x="179882" y="187934"/>
                </a:lnTo>
                <a:lnTo>
                  <a:pt x="188112" y="187693"/>
                </a:lnTo>
                <a:lnTo>
                  <a:pt x="193205" y="187071"/>
                </a:lnTo>
                <a:lnTo>
                  <a:pt x="199288" y="186575"/>
                </a:lnTo>
                <a:close/>
              </a:path>
              <a:path w="306070" h="955039">
                <a:moveTo>
                  <a:pt x="202018" y="179832"/>
                </a:moveTo>
                <a:lnTo>
                  <a:pt x="200926" y="177660"/>
                </a:lnTo>
                <a:lnTo>
                  <a:pt x="194805" y="179793"/>
                </a:lnTo>
                <a:lnTo>
                  <a:pt x="194957" y="180149"/>
                </a:lnTo>
                <a:lnTo>
                  <a:pt x="195287" y="180848"/>
                </a:lnTo>
                <a:lnTo>
                  <a:pt x="202018" y="179832"/>
                </a:lnTo>
                <a:close/>
              </a:path>
              <a:path w="306070" h="955039">
                <a:moveTo>
                  <a:pt x="227355" y="814692"/>
                </a:moveTo>
                <a:lnTo>
                  <a:pt x="227114" y="812698"/>
                </a:lnTo>
                <a:lnTo>
                  <a:pt x="224612" y="811593"/>
                </a:lnTo>
                <a:lnTo>
                  <a:pt x="222491" y="811593"/>
                </a:lnTo>
                <a:lnTo>
                  <a:pt x="221780" y="813968"/>
                </a:lnTo>
                <a:lnTo>
                  <a:pt x="221589" y="814603"/>
                </a:lnTo>
                <a:lnTo>
                  <a:pt x="222961" y="816127"/>
                </a:lnTo>
                <a:lnTo>
                  <a:pt x="226949" y="816394"/>
                </a:lnTo>
                <a:lnTo>
                  <a:pt x="227355" y="814692"/>
                </a:lnTo>
                <a:close/>
              </a:path>
              <a:path w="306070" h="955039">
                <a:moveTo>
                  <a:pt x="231698" y="790790"/>
                </a:moveTo>
                <a:lnTo>
                  <a:pt x="230098" y="788441"/>
                </a:lnTo>
                <a:lnTo>
                  <a:pt x="229362" y="786155"/>
                </a:lnTo>
                <a:lnTo>
                  <a:pt x="224104" y="787412"/>
                </a:lnTo>
                <a:lnTo>
                  <a:pt x="222161" y="789686"/>
                </a:lnTo>
                <a:lnTo>
                  <a:pt x="222072" y="795858"/>
                </a:lnTo>
                <a:lnTo>
                  <a:pt x="220218" y="798169"/>
                </a:lnTo>
                <a:lnTo>
                  <a:pt x="218605" y="801751"/>
                </a:lnTo>
                <a:lnTo>
                  <a:pt x="220599" y="805624"/>
                </a:lnTo>
                <a:lnTo>
                  <a:pt x="228409" y="805637"/>
                </a:lnTo>
                <a:lnTo>
                  <a:pt x="228650" y="805319"/>
                </a:lnTo>
                <a:lnTo>
                  <a:pt x="226618" y="797852"/>
                </a:lnTo>
                <a:lnTo>
                  <a:pt x="228282" y="796213"/>
                </a:lnTo>
                <a:lnTo>
                  <a:pt x="230962" y="794689"/>
                </a:lnTo>
                <a:lnTo>
                  <a:pt x="231698" y="790790"/>
                </a:lnTo>
                <a:close/>
              </a:path>
              <a:path w="306070" h="955039">
                <a:moveTo>
                  <a:pt x="246595" y="863981"/>
                </a:moveTo>
                <a:lnTo>
                  <a:pt x="246468" y="863739"/>
                </a:lnTo>
                <a:lnTo>
                  <a:pt x="246049" y="862926"/>
                </a:lnTo>
                <a:lnTo>
                  <a:pt x="245198" y="862063"/>
                </a:lnTo>
                <a:lnTo>
                  <a:pt x="244208" y="861669"/>
                </a:lnTo>
                <a:lnTo>
                  <a:pt x="243725" y="861491"/>
                </a:lnTo>
                <a:lnTo>
                  <a:pt x="242557" y="862330"/>
                </a:lnTo>
                <a:lnTo>
                  <a:pt x="240995" y="863003"/>
                </a:lnTo>
                <a:lnTo>
                  <a:pt x="242493" y="863993"/>
                </a:lnTo>
                <a:lnTo>
                  <a:pt x="243306" y="864844"/>
                </a:lnTo>
                <a:lnTo>
                  <a:pt x="244373" y="865098"/>
                </a:lnTo>
                <a:lnTo>
                  <a:pt x="244868" y="865225"/>
                </a:lnTo>
                <a:lnTo>
                  <a:pt x="246595" y="863981"/>
                </a:lnTo>
                <a:close/>
              </a:path>
              <a:path w="306070" h="955039">
                <a:moveTo>
                  <a:pt x="249224" y="909510"/>
                </a:moveTo>
                <a:lnTo>
                  <a:pt x="248767" y="908164"/>
                </a:lnTo>
                <a:lnTo>
                  <a:pt x="243255" y="905281"/>
                </a:lnTo>
                <a:lnTo>
                  <a:pt x="241655" y="906894"/>
                </a:lnTo>
                <a:lnTo>
                  <a:pt x="240207" y="909624"/>
                </a:lnTo>
                <a:lnTo>
                  <a:pt x="242328" y="910882"/>
                </a:lnTo>
                <a:lnTo>
                  <a:pt x="243801" y="913155"/>
                </a:lnTo>
                <a:lnTo>
                  <a:pt x="247180" y="910882"/>
                </a:lnTo>
                <a:lnTo>
                  <a:pt x="249224" y="909510"/>
                </a:lnTo>
                <a:close/>
              </a:path>
              <a:path w="306070" h="955039">
                <a:moveTo>
                  <a:pt x="251739" y="838682"/>
                </a:moveTo>
                <a:lnTo>
                  <a:pt x="247510" y="836739"/>
                </a:lnTo>
                <a:lnTo>
                  <a:pt x="245173" y="837031"/>
                </a:lnTo>
                <a:lnTo>
                  <a:pt x="244729" y="837577"/>
                </a:lnTo>
                <a:lnTo>
                  <a:pt x="242531" y="840282"/>
                </a:lnTo>
                <a:lnTo>
                  <a:pt x="244348" y="841908"/>
                </a:lnTo>
                <a:lnTo>
                  <a:pt x="248285" y="843153"/>
                </a:lnTo>
                <a:lnTo>
                  <a:pt x="250532" y="840638"/>
                </a:lnTo>
                <a:lnTo>
                  <a:pt x="251739" y="838682"/>
                </a:lnTo>
                <a:close/>
              </a:path>
              <a:path w="306070" h="955039">
                <a:moveTo>
                  <a:pt x="252285" y="121970"/>
                </a:moveTo>
                <a:lnTo>
                  <a:pt x="251688" y="121729"/>
                </a:lnTo>
                <a:lnTo>
                  <a:pt x="250939" y="121196"/>
                </a:lnTo>
                <a:lnTo>
                  <a:pt x="249885" y="121488"/>
                </a:lnTo>
                <a:lnTo>
                  <a:pt x="249478" y="122123"/>
                </a:lnTo>
                <a:lnTo>
                  <a:pt x="248615" y="122859"/>
                </a:lnTo>
                <a:lnTo>
                  <a:pt x="249694" y="123139"/>
                </a:lnTo>
                <a:lnTo>
                  <a:pt x="250545" y="123571"/>
                </a:lnTo>
                <a:lnTo>
                  <a:pt x="250977" y="123405"/>
                </a:lnTo>
                <a:lnTo>
                  <a:pt x="251574" y="123164"/>
                </a:lnTo>
                <a:lnTo>
                  <a:pt x="251866" y="122478"/>
                </a:lnTo>
                <a:lnTo>
                  <a:pt x="252285" y="121970"/>
                </a:lnTo>
                <a:close/>
              </a:path>
              <a:path w="306070" h="955039">
                <a:moveTo>
                  <a:pt x="258191" y="104406"/>
                </a:moveTo>
                <a:lnTo>
                  <a:pt x="253415" y="101079"/>
                </a:lnTo>
                <a:lnTo>
                  <a:pt x="253212" y="104114"/>
                </a:lnTo>
                <a:lnTo>
                  <a:pt x="258191" y="104406"/>
                </a:lnTo>
                <a:close/>
              </a:path>
              <a:path w="306070" h="955039">
                <a:moveTo>
                  <a:pt x="264350" y="91770"/>
                </a:moveTo>
                <a:lnTo>
                  <a:pt x="261505" y="82524"/>
                </a:lnTo>
                <a:lnTo>
                  <a:pt x="259181" y="81000"/>
                </a:lnTo>
                <a:lnTo>
                  <a:pt x="249694" y="80797"/>
                </a:lnTo>
                <a:lnTo>
                  <a:pt x="249694" y="87807"/>
                </a:lnTo>
                <a:lnTo>
                  <a:pt x="264350" y="91770"/>
                </a:lnTo>
                <a:close/>
              </a:path>
              <a:path w="306070" h="955039">
                <a:moveTo>
                  <a:pt x="266534" y="114249"/>
                </a:moveTo>
                <a:lnTo>
                  <a:pt x="265353" y="112737"/>
                </a:lnTo>
                <a:lnTo>
                  <a:pt x="264490" y="112433"/>
                </a:lnTo>
                <a:lnTo>
                  <a:pt x="263626" y="111912"/>
                </a:lnTo>
                <a:lnTo>
                  <a:pt x="262305" y="111925"/>
                </a:lnTo>
                <a:lnTo>
                  <a:pt x="261340" y="112953"/>
                </a:lnTo>
                <a:lnTo>
                  <a:pt x="261493" y="113284"/>
                </a:lnTo>
                <a:lnTo>
                  <a:pt x="261785" y="113957"/>
                </a:lnTo>
                <a:lnTo>
                  <a:pt x="262623" y="114833"/>
                </a:lnTo>
                <a:lnTo>
                  <a:pt x="263398" y="114935"/>
                </a:lnTo>
                <a:lnTo>
                  <a:pt x="264350" y="115074"/>
                </a:lnTo>
                <a:lnTo>
                  <a:pt x="265480" y="114503"/>
                </a:lnTo>
                <a:lnTo>
                  <a:pt x="266534" y="114249"/>
                </a:lnTo>
                <a:close/>
              </a:path>
              <a:path w="306070" h="955039">
                <a:moveTo>
                  <a:pt x="267157" y="119291"/>
                </a:moveTo>
                <a:lnTo>
                  <a:pt x="262953" y="117081"/>
                </a:lnTo>
                <a:lnTo>
                  <a:pt x="260578" y="116370"/>
                </a:lnTo>
                <a:lnTo>
                  <a:pt x="258025" y="115366"/>
                </a:lnTo>
                <a:lnTo>
                  <a:pt x="255282" y="117513"/>
                </a:lnTo>
                <a:lnTo>
                  <a:pt x="253492" y="119659"/>
                </a:lnTo>
                <a:lnTo>
                  <a:pt x="256489" y="121310"/>
                </a:lnTo>
                <a:lnTo>
                  <a:pt x="258419" y="122364"/>
                </a:lnTo>
                <a:lnTo>
                  <a:pt x="261734" y="122415"/>
                </a:lnTo>
                <a:lnTo>
                  <a:pt x="266725" y="122008"/>
                </a:lnTo>
                <a:lnTo>
                  <a:pt x="267157" y="119291"/>
                </a:lnTo>
                <a:close/>
              </a:path>
              <a:path w="306070" h="955039">
                <a:moveTo>
                  <a:pt x="267843" y="94475"/>
                </a:moveTo>
                <a:lnTo>
                  <a:pt x="266636" y="93383"/>
                </a:lnTo>
                <a:lnTo>
                  <a:pt x="259892" y="96012"/>
                </a:lnTo>
                <a:lnTo>
                  <a:pt x="262661" y="103073"/>
                </a:lnTo>
                <a:lnTo>
                  <a:pt x="267843" y="94475"/>
                </a:lnTo>
                <a:close/>
              </a:path>
              <a:path w="306070" h="955039">
                <a:moveTo>
                  <a:pt x="277964" y="116484"/>
                </a:moveTo>
                <a:lnTo>
                  <a:pt x="277850" y="116281"/>
                </a:lnTo>
                <a:lnTo>
                  <a:pt x="277825" y="116014"/>
                </a:lnTo>
                <a:lnTo>
                  <a:pt x="275412" y="114668"/>
                </a:lnTo>
                <a:lnTo>
                  <a:pt x="270852" y="112179"/>
                </a:lnTo>
                <a:lnTo>
                  <a:pt x="269176" y="117284"/>
                </a:lnTo>
                <a:lnTo>
                  <a:pt x="277964" y="116484"/>
                </a:lnTo>
                <a:close/>
              </a:path>
              <a:path w="306070" h="955039">
                <a:moveTo>
                  <a:pt x="278130" y="106680"/>
                </a:moveTo>
                <a:lnTo>
                  <a:pt x="275983" y="105600"/>
                </a:lnTo>
                <a:lnTo>
                  <a:pt x="274599" y="104368"/>
                </a:lnTo>
                <a:lnTo>
                  <a:pt x="273494" y="104495"/>
                </a:lnTo>
                <a:lnTo>
                  <a:pt x="272288" y="104635"/>
                </a:lnTo>
                <a:lnTo>
                  <a:pt x="270560" y="106019"/>
                </a:lnTo>
                <a:lnTo>
                  <a:pt x="270471" y="107759"/>
                </a:lnTo>
                <a:lnTo>
                  <a:pt x="272542" y="109524"/>
                </a:lnTo>
                <a:lnTo>
                  <a:pt x="274751" y="109093"/>
                </a:lnTo>
                <a:lnTo>
                  <a:pt x="276021" y="107924"/>
                </a:lnTo>
                <a:lnTo>
                  <a:pt x="278130" y="106680"/>
                </a:lnTo>
                <a:close/>
              </a:path>
              <a:path w="306070" h="955039">
                <a:moveTo>
                  <a:pt x="278155" y="85305"/>
                </a:moveTo>
                <a:lnTo>
                  <a:pt x="271907" y="78930"/>
                </a:lnTo>
                <a:lnTo>
                  <a:pt x="268986" y="79857"/>
                </a:lnTo>
                <a:lnTo>
                  <a:pt x="266382" y="81114"/>
                </a:lnTo>
                <a:lnTo>
                  <a:pt x="266814" y="85178"/>
                </a:lnTo>
                <a:lnTo>
                  <a:pt x="268033" y="88392"/>
                </a:lnTo>
                <a:lnTo>
                  <a:pt x="268947" y="91706"/>
                </a:lnTo>
                <a:lnTo>
                  <a:pt x="271221" y="90500"/>
                </a:lnTo>
                <a:lnTo>
                  <a:pt x="272491" y="89801"/>
                </a:lnTo>
                <a:lnTo>
                  <a:pt x="273812" y="89141"/>
                </a:lnTo>
                <a:lnTo>
                  <a:pt x="273964" y="89065"/>
                </a:lnTo>
                <a:lnTo>
                  <a:pt x="274497" y="89369"/>
                </a:lnTo>
                <a:lnTo>
                  <a:pt x="275691" y="88480"/>
                </a:lnTo>
                <a:lnTo>
                  <a:pt x="277317" y="87744"/>
                </a:lnTo>
                <a:lnTo>
                  <a:pt x="278155" y="85305"/>
                </a:lnTo>
                <a:close/>
              </a:path>
              <a:path w="306070" h="955039">
                <a:moveTo>
                  <a:pt x="278625" y="12217"/>
                </a:moveTo>
                <a:lnTo>
                  <a:pt x="276479" y="10680"/>
                </a:lnTo>
                <a:lnTo>
                  <a:pt x="273812" y="9105"/>
                </a:lnTo>
                <a:lnTo>
                  <a:pt x="271805" y="8547"/>
                </a:lnTo>
                <a:lnTo>
                  <a:pt x="270700" y="7442"/>
                </a:lnTo>
                <a:lnTo>
                  <a:pt x="268287" y="5029"/>
                </a:lnTo>
                <a:lnTo>
                  <a:pt x="266306" y="2362"/>
                </a:lnTo>
                <a:lnTo>
                  <a:pt x="264325" y="0"/>
                </a:lnTo>
                <a:lnTo>
                  <a:pt x="260286" y="228"/>
                </a:lnTo>
                <a:lnTo>
                  <a:pt x="258889" y="1917"/>
                </a:lnTo>
                <a:lnTo>
                  <a:pt x="261213" y="7797"/>
                </a:lnTo>
                <a:lnTo>
                  <a:pt x="263283" y="11341"/>
                </a:lnTo>
                <a:lnTo>
                  <a:pt x="265468" y="15684"/>
                </a:lnTo>
                <a:lnTo>
                  <a:pt x="272300" y="11595"/>
                </a:lnTo>
                <a:lnTo>
                  <a:pt x="278625" y="12217"/>
                </a:lnTo>
                <a:close/>
              </a:path>
              <a:path w="306070" h="955039">
                <a:moveTo>
                  <a:pt x="285000" y="33147"/>
                </a:moveTo>
                <a:lnTo>
                  <a:pt x="279298" y="25552"/>
                </a:lnTo>
                <a:lnTo>
                  <a:pt x="278625" y="26708"/>
                </a:lnTo>
                <a:lnTo>
                  <a:pt x="278218" y="28232"/>
                </a:lnTo>
                <a:lnTo>
                  <a:pt x="277063" y="28689"/>
                </a:lnTo>
                <a:lnTo>
                  <a:pt x="270116" y="31445"/>
                </a:lnTo>
                <a:lnTo>
                  <a:pt x="272465" y="35864"/>
                </a:lnTo>
                <a:lnTo>
                  <a:pt x="272567" y="40233"/>
                </a:lnTo>
                <a:lnTo>
                  <a:pt x="284035" y="35344"/>
                </a:lnTo>
                <a:lnTo>
                  <a:pt x="285000" y="33147"/>
                </a:lnTo>
                <a:close/>
              </a:path>
              <a:path w="306070" h="955039">
                <a:moveTo>
                  <a:pt x="305739" y="91236"/>
                </a:moveTo>
                <a:lnTo>
                  <a:pt x="301104" y="89293"/>
                </a:lnTo>
                <a:lnTo>
                  <a:pt x="304253" y="93916"/>
                </a:lnTo>
                <a:lnTo>
                  <a:pt x="305739" y="93967"/>
                </a:lnTo>
                <a:lnTo>
                  <a:pt x="305739" y="91236"/>
                </a:lnTo>
                <a:close/>
              </a:path>
            </a:pathLst>
          </a:custGeom>
          <a:solidFill>
            <a:srgbClr val="2277BD"/>
          </a:solidFill>
        </p:spPr>
        <p:txBody>
          <a:bodyPr wrap="square" lIns="0" tIns="0" rIns="0" bIns="0" rtlCol="0"/>
          <a:lstStyle/>
          <a:p>
            <a:endParaRPr/>
          </a:p>
        </p:txBody>
      </p:sp>
      <p:sp>
        <p:nvSpPr>
          <p:cNvPr id="362" name="bg object 362"/>
          <p:cNvSpPr/>
          <p:nvPr/>
        </p:nvSpPr>
        <p:spPr>
          <a:xfrm>
            <a:off x="10552621" y="2933458"/>
            <a:ext cx="320040" cy="1151255"/>
          </a:xfrm>
          <a:custGeom>
            <a:avLst/>
            <a:gdLst/>
            <a:ahLst/>
            <a:cxnLst/>
            <a:rect l="l" t="t" r="r" b="b"/>
            <a:pathLst>
              <a:path w="320040" h="1151254">
                <a:moveTo>
                  <a:pt x="5054" y="1064463"/>
                </a:moveTo>
                <a:lnTo>
                  <a:pt x="4254" y="1062507"/>
                </a:lnTo>
                <a:lnTo>
                  <a:pt x="3429" y="1062329"/>
                </a:lnTo>
                <a:lnTo>
                  <a:pt x="2616" y="1062139"/>
                </a:lnTo>
                <a:lnTo>
                  <a:pt x="1803" y="1061961"/>
                </a:lnTo>
                <a:lnTo>
                  <a:pt x="0" y="1066507"/>
                </a:lnTo>
                <a:lnTo>
                  <a:pt x="4330" y="1065847"/>
                </a:lnTo>
                <a:lnTo>
                  <a:pt x="5054" y="1064463"/>
                </a:lnTo>
                <a:close/>
              </a:path>
              <a:path w="320040" h="1151254">
                <a:moveTo>
                  <a:pt x="5321" y="975487"/>
                </a:moveTo>
                <a:lnTo>
                  <a:pt x="4622" y="975106"/>
                </a:lnTo>
                <a:lnTo>
                  <a:pt x="3886" y="974445"/>
                </a:lnTo>
                <a:lnTo>
                  <a:pt x="3441" y="974547"/>
                </a:lnTo>
                <a:lnTo>
                  <a:pt x="2857" y="974674"/>
                </a:lnTo>
                <a:lnTo>
                  <a:pt x="1993" y="975575"/>
                </a:lnTo>
                <a:lnTo>
                  <a:pt x="2159" y="975829"/>
                </a:lnTo>
                <a:lnTo>
                  <a:pt x="2540" y="976452"/>
                </a:lnTo>
                <a:lnTo>
                  <a:pt x="3429" y="976884"/>
                </a:lnTo>
                <a:lnTo>
                  <a:pt x="4127" y="977392"/>
                </a:lnTo>
                <a:lnTo>
                  <a:pt x="4483" y="976833"/>
                </a:lnTo>
                <a:lnTo>
                  <a:pt x="4826" y="976261"/>
                </a:lnTo>
                <a:lnTo>
                  <a:pt x="5321" y="975487"/>
                </a:lnTo>
                <a:close/>
              </a:path>
              <a:path w="320040" h="1151254">
                <a:moveTo>
                  <a:pt x="7556" y="1101458"/>
                </a:moveTo>
                <a:lnTo>
                  <a:pt x="5753" y="1101191"/>
                </a:lnTo>
                <a:lnTo>
                  <a:pt x="4508" y="1100709"/>
                </a:lnTo>
                <a:lnTo>
                  <a:pt x="3898" y="1101001"/>
                </a:lnTo>
                <a:lnTo>
                  <a:pt x="3187" y="1101331"/>
                </a:lnTo>
                <a:lnTo>
                  <a:pt x="3009" y="1102334"/>
                </a:lnTo>
                <a:lnTo>
                  <a:pt x="2603" y="1103058"/>
                </a:lnTo>
                <a:lnTo>
                  <a:pt x="3530" y="1103337"/>
                </a:lnTo>
                <a:lnTo>
                  <a:pt x="4610" y="1103985"/>
                </a:lnTo>
                <a:lnTo>
                  <a:pt x="6096" y="1103630"/>
                </a:lnTo>
                <a:lnTo>
                  <a:pt x="6502" y="1102639"/>
                </a:lnTo>
                <a:lnTo>
                  <a:pt x="7556" y="1101458"/>
                </a:lnTo>
                <a:close/>
              </a:path>
              <a:path w="320040" h="1151254">
                <a:moveTo>
                  <a:pt x="10617" y="1010424"/>
                </a:moveTo>
                <a:lnTo>
                  <a:pt x="9550" y="1010170"/>
                </a:lnTo>
                <a:lnTo>
                  <a:pt x="8445" y="1009650"/>
                </a:lnTo>
                <a:lnTo>
                  <a:pt x="7416" y="1009713"/>
                </a:lnTo>
                <a:lnTo>
                  <a:pt x="6477" y="1009789"/>
                </a:lnTo>
                <a:lnTo>
                  <a:pt x="5168" y="1010373"/>
                </a:lnTo>
                <a:lnTo>
                  <a:pt x="4622" y="1011491"/>
                </a:lnTo>
                <a:lnTo>
                  <a:pt x="5638" y="1012964"/>
                </a:lnTo>
                <a:lnTo>
                  <a:pt x="5956" y="1012939"/>
                </a:lnTo>
                <a:lnTo>
                  <a:pt x="7137" y="1012850"/>
                </a:lnTo>
                <a:lnTo>
                  <a:pt x="8267" y="1012329"/>
                </a:lnTo>
                <a:lnTo>
                  <a:pt x="9423" y="1011961"/>
                </a:lnTo>
                <a:lnTo>
                  <a:pt x="10617" y="1010424"/>
                </a:lnTo>
                <a:close/>
              </a:path>
              <a:path w="320040" h="1151254">
                <a:moveTo>
                  <a:pt x="11938" y="854443"/>
                </a:moveTo>
                <a:lnTo>
                  <a:pt x="4800" y="852639"/>
                </a:lnTo>
                <a:lnTo>
                  <a:pt x="1600" y="855573"/>
                </a:lnTo>
                <a:lnTo>
                  <a:pt x="5727" y="856411"/>
                </a:lnTo>
                <a:lnTo>
                  <a:pt x="7213" y="859028"/>
                </a:lnTo>
                <a:lnTo>
                  <a:pt x="9131" y="857173"/>
                </a:lnTo>
                <a:lnTo>
                  <a:pt x="10274" y="856043"/>
                </a:lnTo>
                <a:lnTo>
                  <a:pt x="11938" y="854443"/>
                </a:lnTo>
                <a:close/>
              </a:path>
              <a:path w="320040" h="1151254">
                <a:moveTo>
                  <a:pt x="12890" y="1050150"/>
                </a:moveTo>
                <a:lnTo>
                  <a:pt x="11290" y="1048346"/>
                </a:lnTo>
                <a:lnTo>
                  <a:pt x="10566" y="1048308"/>
                </a:lnTo>
                <a:lnTo>
                  <a:pt x="9842" y="1048283"/>
                </a:lnTo>
                <a:lnTo>
                  <a:pt x="9118" y="1048245"/>
                </a:lnTo>
                <a:lnTo>
                  <a:pt x="8623" y="1053312"/>
                </a:lnTo>
                <a:lnTo>
                  <a:pt x="12763" y="1051661"/>
                </a:lnTo>
                <a:lnTo>
                  <a:pt x="12890" y="1050150"/>
                </a:lnTo>
                <a:close/>
              </a:path>
              <a:path w="320040" h="1151254">
                <a:moveTo>
                  <a:pt x="22720" y="1066761"/>
                </a:moveTo>
                <a:lnTo>
                  <a:pt x="22644" y="1064437"/>
                </a:lnTo>
                <a:lnTo>
                  <a:pt x="22606" y="1063282"/>
                </a:lnTo>
                <a:lnTo>
                  <a:pt x="20942" y="1062164"/>
                </a:lnTo>
                <a:lnTo>
                  <a:pt x="19177" y="1059980"/>
                </a:lnTo>
                <a:lnTo>
                  <a:pt x="16738" y="1062202"/>
                </a:lnTo>
                <a:lnTo>
                  <a:pt x="14770" y="1063421"/>
                </a:lnTo>
                <a:lnTo>
                  <a:pt x="13741" y="1065580"/>
                </a:lnTo>
                <a:lnTo>
                  <a:pt x="16065" y="1067625"/>
                </a:lnTo>
                <a:lnTo>
                  <a:pt x="20434" y="1068222"/>
                </a:lnTo>
                <a:lnTo>
                  <a:pt x="22720" y="1066761"/>
                </a:lnTo>
                <a:close/>
              </a:path>
              <a:path w="320040" h="1151254">
                <a:moveTo>
                  <a:pt x="23431" y="967066"/>
                </a:moveTo>
                <a:lnTo>
                  <a:pt x="17538" y="960653"/>
                </a:lnTo>
                <a:lnTo>
                  <a:pt x="18046" y="960767"/>
                </a:lnTo>
                <a:lnTo>
                  <a:pt x="19050" y="960920"/>
                </a:lnTo>
                <a:lnTo>
                  <a:pt x="19850" y="960462"/>
                </a:lnTo>
                <a:lnTo>
                  <a:pt x="20396" y="959853"/>
                </a:lnTo>
                <a:lnTo>
                  <a:pt x="21412" y="958723"/>
                </a:lnTo>
                <a:lnTo>
                  <a:pt x="20904" y="957745"/>
                </a:lnTo>
                <a:lnTo>
                  <a:pt x="19380" y="956373"/>
                </a:lnTo>
                <a:lnTo>
                  <a:pt x="18999" y="955840"/>
                </a:lnTo>
                <a:lnTo>
                  <a:pt x="18072" y="952868"/>
                </a:lnTo>
                <a:lnTo>
                  <a:pt x="16167" y="953566"/>
                </a:lnTo>
                <a:lnTo>
                  <a:pt x="14122" y="954125"/>
                </a:lnTo>
                <a:lnTo>
                  <a:pt x="14300" y="955535"/>
                </a:lnTo>
                <a:lnTo>
                  <a:pt x="15328" y="956602"/>
                </a:lnTo>
                <a:lnTo>
                  <a:pt x="15379" y="958862"/>
                </a:lnTo>
                <a:lnTo>
                  <a:pt x="15735" y="959802"/>
                </a:lnTo>
                <a:lnTo>
                  <a:pt x="16725" y="960348"/>
                </a:lnTo>
                <a:lnTo>
                  <a:pt x="11645" y="963485"/>
                </a:lnTo>
                <a:lnTo>
                  <a:pt x="10274" y="966838"/>
                </a:lnTo>
                <a:lnTo>
                  <a:pt x="12954" y="971067"/>
                </a:lnTo>
                <a:lnTo>
                  <a:pt x="22123" y="969619"/>
                </a:lnTo>
                <a:lnTo>
                  <a:pt x="23431" y="967066"/>
                </a:lnTo>
                <a:close/>
              </a:path>
              <a:path w="320040" h="1151254">
                <a:moveTo>
                  <a:pt x="23926" y="1149680"/>
                </a:moveTo>
                <a:lnTo>
                  <a:pt x="22402" y="1148715"/>
                </a:lnTo>
                <a:lnTo>
                  <a:pt x="21399" y="1148067"/>
                </a:lnTo>
                <a:lnTo>
                  <a:pt x="20662" y="1148753"/>
                </a:lnTo>
                <a:lnTo>
                  <a:pt x="19723" y="1149413"/>
                </a:lnTo>
                <a:lnTo>
                  <a:pt x="20383" y="1150150"/>
                </a:lnTo>
                <a:lnTo>
                  <a:pt x="21132" y="1150899"/>
                </a:lnTo>
                <a:lnTo>
                  <a:pt x="21958" y="1151039"/>
                </a:lnTo>
                <a:lnTo>
                  <a:pt x="22466" y="1151115"/>
                </a:lnTo>
                <a:lnTo>
                  <a:pt x="23266" y="1150162"/>
                </a:lnTo>
                <a:lnTo>
                  <a:pt x="23926" y="1149680"/>
                </a:lnTo>
                <a:close/>
              </a:path>
              <a:path w="320040" h="1151254">
                <a:moveTo>
                  <a:pt x="25323" y="318770"/>
                </a:moveTo>
                <a:lnTo>
                  <a:pt x="23787" y="317144"/>
                </a:lnTo>
                <a:lnTo>
                  <a:pt x="20599" y="317119"/>
                </a:lnTo>
                <a:lnTo>
                  <a:pt x="18897" y="318389"/>
                </a:lnTo>
                <a:lnTo>
                  <a:pt x="18072" y="322516"/>
                </a:lnTo>
                <a:lnTo>
                  <a:pt x="25323" y="318770"/>
                </a:lnTo>
                <a:close/>
              </a:path>
              <a:path w="320040" h="1151254">
                <a:moveTo>
                  <a:pt x="29603" y="877938"/>
                </a:moveTo>
                <a:lnTo>
                  <a:pt x="28867" y="877379"/>
                </a:lnTo>
                <a:lnTo>
                  <a:pt x="24726" y="874293"/>
                </a:lnTo>
                <a:lnTo>
                  <a:pt x="25958" y="870762"/>
                </a:lnTo>
                <a:lnTo>
                  <a:pt x="25933" y="866381"/>
                </a:lnTo>
                <a:lnTo>
                  <a:pt x="24371" y="865543"/>
                </a:lnTo>
                <a:lnTo>
                  <a:pt x="22669" y="863854"/>
                </a:lnTo>
                <a:lnTo>
                  <a:pt x="17500" y="868934"/>
                </a:lnTo>
                <a:lnTo>
                  <a:pt x="12395" y="873810"/>
                </a:lnTo>
                <a:lnTo>
                  <a:pt x="7937" y="878878"/>
                </a:lnTo>
                <a:lnTo>
                  <a:pt x="4711" y="884491"/>
                </a:lnTo>
                <a:lnTo>
                  <a:pt x="6223" y="885482"/>
                </a:lnTo>
                <a:lnTo>
                  <a:pt x="19545" y="876985"/>
                </a:lnTo>
                <a:lnTo>
                  <a:pt x="19951" y="879462"/>
                </a:lnTo>
                <a:lnTo>
                  <a:pt x="19570" y="881227"/>
                </a:lnTo>
                <a:lnTo>
                  <a:pt x="21805" y="882662"/>
                </a:lnTo>
                <a:lnTo>
                  <a:pt x="25285" y="883323"/>
                </a:lnTo>
                <a:lnTo>
                  <a:pt x="27355" y="881253"/>
                </a:lnTo>
                <a:lnTo>
                  <a:pt x="29603" y="877938"/>
                </a:lnTo>
                <a:close/>
              </a:path>
              <a:path w="320040" h="1151254">
                <a:moveTo>
                  <a:pt x="36372" y="302171"/>
                </a:moveTo>
                <a:lnTo>
                  <a:pt x="23291" y="296189"/>
                </a:lnTo>
                <a:lnTo>
                  <a:pt x="21526" y="303961"/>
                </a:lnTo>
                <a:lnTo>
                  <a:pt x="36372" y="302171"/>
                </a:lnTo>
                <a:close/>
              </a:path>
              <a:path w="320040" h="1151254">
                <a:moveTo>
                  <a:pt x="38938" y="263080"/>
                </a:moveTo>
                <a:lnTo>
                  <a:pt x="37744" y="260972"/>
                </a:lnTo>
                <a:lnTo>
                  <a:pt x="36779" y="261264"/>
                </a:lnTo>
                <a:lnTo>
                  <a:pt x="35801" y="261569"/>
                </a:lnTo>
                <a:lnTo>
                  <a:pt x="36360" y="262229"/>
                </a:lnTo>
                <a:lnTo>
                  <a:pt x="36842" y="262915"/>
                </a:lnTo>
                <a:lnTo>
                  <a:pt x="37617" y="263601"/>
                </a:lnTo>
                <a:lnTo>
                  <a:pt x="38442" y="263232"/>
                </a:lnTo>
                <a:lnTo>
                  <a:pt x="38938" y="263080"/>
                </a:lnTo>
                <a:close/>
              </a:path>
              <a:path w="320040" h="1151254">
                <a:moveTo>
                  <a:pt x="39065" y="268414"/>
                </a:moveTo>
                <a:lnTo>
                  <a:pt x="34023" y="267906"/>
                </a:lnTo>
                <a:lnTo>
                  <a:pt x="29870" y="266395"/>
                </a:lnTo>
                <a:lnTo>
                  <a:pt x="25438" y="268833"/>
                </a:lnTo>
                <a:lnTo>
                  <a:pt x="29692" y="269976"/>
                </a:lnTo>
                <a:lnTo>
                  <a:pt x="33997" y="272656"/>
                </a:lnTo>
                <a:lnTo>
                  <a:pt x="39065" y="268414"/>
                </a:lnTo>
                <a:close/>
              </a:path>
              <a:path w="320040" h="1151254">
                <a:moveTo>
                  <a:pt x="42443" y="297205"/>
                </a:moveTo>
                <a:lnTo>
                  <a:pt x="39497" y="295922"/>
                </a:lnTo>
                <a:lnTo>
                  <a:pt x="38468" y="295224"/>
                </a:lnTo>
                <a:lnTo>
                  <a:pt x="36830" y="295033"/>
                </a:lnTo>
                <a:lnTo>
                  <a:pt x="35433" y="296468"/>
                </a:lnTo>
                <a:lnTo>
                  <a:pt x="36296" y="297434"/>
                </a:lnTo>
                <a:lnTo>
                  <a:pt x="37274" y="298310"/>
                </a:lnTo>
                <a:lnTo>
                  <a:pt x="38404" y="298577"/>
                </a:lnTo>
                <a:lnTo>
                  <a:pt x="39166" y="298754"/>
                </a:lnTo>
                <a:lnTo>
                  <a:pt x="40322" y="297967"/>
                </a:lnTo>
                <a:lnTo>
                  <a:pt x="42443" y="297205"/>
                </a:lnTo>
                <a:close/>
              </a:path>
              <a:path w="320040" h="1151254">
                <a:moveTo>
                  <a:pt x="45339" y="307962"/>
                </a:moveTo>
                <a:lnTo>
                  <a:pt x="43802" y="307670"/>
                </a:lnTo>
                <a:lnTo>
                  <a:pt x="42341" y="307479"/>
                </a:lnTo>
                <a:lnTo>
                  <a:pt x="40881" y="307276"/>
                </a:lnTo>
                <a:lnTo>
                  <a:pt x="40894" y="307873"/>
                </a:lnTo>
                <a:lnTo>
                  <a:pt x="40894" y="308483"/>
                </a:lnTo>
                <a:lnTo>
                  <a:pt x="40906" y="309079"/>
                </a:lnTo>
                <a:lnTo>
                  <a:pt x="42329" y="309079"/>
                </a:lnTo>
                <a:lnTo>
                  <a:pt x="43751" y="309092"/>
                </a:lnTo>
                <a:lnTo>
                  <a:pt x="45173" y="309029"/>
                </a:lnTo>
                <a:lnTo>
                  <a:pt x="45339" y="307962"/>
                </a:lnTo>
                <a:close/>
              </a:path>
              <a:path w="320040" h="1151254">
                <a:moveTo>
                  <a:pt x="52844" y="964285"/>
                </a:moveTo>
                <a:lnTo>
                  <a:pt x="49034" y="962799"/>
                </a:lnTo>
                <a:lnTo>
                  <a:pt x="46634" y="959827"/>
                </a:lnTo>
                <a:lnTo>
                  <a:pt x="44056" y="964006"/>
                </a:lnTo>
                <a:lnTo>
                  <a:pt x="46240" y="965682"/>
                </a:lnTo>
                <a:lnTo>
                  <a:pt x="49047" y="967714"/>
                </a:lnTo>
                <a:lnTo>
                  <a:pt x="52844" y="964285"/>
                </a:lnTo>
                <a:close/>
              </a:path>
              <a:path w="320040" h="1151254">
                <a:moveTo>
                  <a:pt x="55613" y="927430"/>
                </a:moveTo>
                <a:lnTo>
                  <a:pt x="55575" y="926960"/>
                </a:lnTo>
                <a:lnTo>
                  <a:pt x="55537" y="926528"/>
                </a:lnTo>
                <a:lnTo>
                  <a:pt x="55156" y="926160"/>
                </a:lnTo>
                <a:lnTo>
                  <a:pt x="54063" y="926172"/>
                </a:lnTo>
                <a:lnTo>
                  <a:pt x="53733" y="926452"/>
                </a:lnTo>
                <a:lnTo>
                  <a:pt x="53606" y="926896"/>
                </a:lnTo>
                <a:lnTo>
                  <a:pt x="53124" y="926122"/>
                </a:lnTo>
                <a:lnTo>
                  <a:pt x="52438" y="925271"/>
                </a:lnTo>
                <a:lnTo>
                  <a:pt x="51549" y="924306"/>
                </a:lnTo>
                <a:lnTo>
                  <a:pt x="47028" y="931443"/>
                </a:lnTo>
                <a:lnTo>
                  <a:pt x="41325" y="929373"/>
                </a:lnTo>
                <a:lnTo>
                  <a:pt x="40424" y="936028"/>
                </a:lnTo>
                <a:lnTo>
                  <a:pt x="52044" y="932878"/>
                </a:lnTo>
                <a:lnTo>
                  <a:pt x="55613" y="931062"/>
                </a:lnTo>
                <a:lnTo>
                  <a:pt x="53975" y="927569"/>
                </a:lnTo>
                <a:lnTo>
                  <a:pt x="54140" y="927658"/>
                </a:lnTo>
                <a:lnTo>
                  <a:pt x="54343" y="927722"/>
                </a:lnTo>
                <a:lnTo>
                  <a:pt x="55168" y="927735"/>
                </a:lnTo>
                <a:lnTo>
                  <a:pt x="55613" y="927430"/>
                </a:lnTo>
                <a:close/>
              </a:path>
              <a:path w="320040" h="1151254">
                <a:moveTo>
                  <a:pt x="68694" y="854049"/>
                </a:moveTo>
                <a:lnTo>
                  <a:pt x="65620" y="842835"/>
                </a:lnTo>
                <a:lnTo>
                  <a:pt x="64427" y="842695"/>
                </a:lnTo>
                <a:lnTo>
                  <a:pt x="61226" y="851496"/>
                </a:lnTo>
                <a:lnTo>
                  <a:pt x="58674" y="851141"/>
                </a:lnTo>
                <a:lnTo>
                  <a:pt x="58267" y="846378"/>
                </a:lnTo>
                <a:lnTo>
                  <a:pt x="52616" y="848728"/>
                </a:lnTo>
                <a:lnTo>
                  <a:pt x="51015" y="850988"/>
                </a:lnTo>
                <a:lnTo>
                  <a:pt x="52425" y="853478"/>
                </a:lnTo>
                <a:lnTo>
                  <a:pt x="54775" y="854646"/>
                </a:lnTo>
                <a:lnTo>
                  <a:pt x="57175" y="856513"/>
                </a:lnTo>
                <a:lnTo>
                  <a:pt x="55918" y="858735"/>
                </a:lnTo>
                <a:lnTo>
                  <a:pt x="53581" y="862088"/>
                </a:lnTo>
                <a:lnTo>
                  <a:pt x="58801" y="865047"/>
                </a:lnTo>
                <a:lnTo>
                  <a:pt x="65125" y="862584"/>
                </a:lnTo>
                <a:lnTo>
                  <a:pt x="65836" y="857211"/>
                </a:lnTo>
                <a:lnTo>
                  <a:pt x="68694" y="854049"/>
                </a:lnTo>
                <a:close/>
              </a:path>
              <a:path w="320040" h="1151254">
                <a:moveTo>
                  <a:pt x="80873" y="255574"/>
                </a:moveTo>
                <a:lnTo>
                  <a:pt x="73482" y="257454"/>
                </a:lnTo>
                <a:lnTo>
                  <a:pt x="73088" y="258762"/>
                </a:lnTo>
                <a:lnTo>
                  <a:pt x="77825" y="262839"/>
                </a:lnTo>
                <a:lnTo>
                  <a:pt x="80873" y="255574"/>
                </a:lnTo>
                <a:close/>
              </a:path>
              <a:path w="320040" h="1151254">
                <a:moveTo>
                  <a:pt x="81559" y="249580"/>
                </a:moveTo>
                <a:lnTo>
                  <a:pt x="81419" y="249262"/>
                </a:lnTo>
                <a:lnTo>
                  <a:pt x="81292" y="248932"/>
                </a:lnTo>
                <a:lnTo>
                  <a:pt x="81165" y="248627"/>
                </a:lnTo>
                <a:lnTo>
                  <a:pt x="79883" y="248843"/>
                </a:lnTo>
                <a:lnTo>
                  <a:pt x="77330" y="249301"/>
                </a:lnTo>
                <a:lnTo>
                  <a:pt x="78117" y="250698"/>
                </a:lnTo>
                <a:lnTo>
                  <a:pt x="81559" y="249580"/>
                </a:lnTo>
                <a:close/>
              </a:path>
              <a:path w="320040" h="1151254">
                <a:moveTo>
                  <a:pt x="85420" y="221272"/>
                </a:moveTo>
                <a:lnTo>
                  <a:pt x="83350" y="220484"/>
                </a:lnTo>
                <a:lnTo>
                  <a:pt x="76847" y="226263"/>
                </a:lnTo>
                <a:lnTo>
                  <a:pt x="79502" y="226733"/>
                </a:lnTo>
                <a:lnTo>
                  <a:pt x="82562" y="227545"/>
                </a:lnTo>
                <a:lnTo>
                  <a:pt x="83985" y="225399"/>
                </a:lnTo>
                <a:lnTo>
                  <a:pt x="84607" y="223291"/>
                </a:lnTo>
                <a:lnTo>
                  <a:pt x="85420" y="221272"/>
                </a:lnTo>
                <a:close/>
              </a:path>
              <a:path w="320040" h="1151254">
                <a:moveTo>
                  <a:pt x="86563" y="255943"/>
                </a:moveTo>
                <a:lnTo>
                  <a:pt x="85686" y="255536"/>
                </a:lnTo>
                <a:lnTo>
                  <a:pt x="85242" y="255320"/>
                </a:lnTo>
                <a:lnTo>
                  <a:pt x="84391" y="256222"/>
                </a:lnTo>
                <a:lnTo>
                  <a:pt x="83527" y="257111"/>
                </a:lnTo>
                <a:lnTo>
                  <a:pt x="82677" y="258013"/>
                </a:lnTo>
                <a:lnTo>
                  <a:pt x="83896" y="258648"/>
                </a:lnTo>
                <a:lnTo>
                  <a:pt x="84493" y="258965"/>
                </a:lnTo>
                <a:lnTo>
                  <a:pt x="85191" y="257962"/>
                </a:lnTo>
                <a:lnTo>
                  <a:pt x="86563" y="255943"/>
                </a:lnTo>
                <a:close/>
              </a:path>
              <a:path w="320040" h="1151254">
                <a:moveTo>
                  <a:pt x="91262" y="1027976"/>
                </a:moveTo>
                <a:lnTo>
                  <a:pt x="90919" y="1027925"/>
                </a:lnTo>
                <a:lnTo>
                  <a:pt x="90220" y="1027849"/>
                </a:lnTo>
                <a:lnTo>
                  <a:pt x="89382" y="1031100"/>
                </a:lnTo>
                <a:lnTo>
                  <a:pt x="89852" y="1031163"/>
                </a:lnTo>
                <a:lnTo>
                  <a:pt x="90335" y="1031240"/>
                </a:lnTo>
                <a:lnTo>
                  <a:pt x="90817" y="1031303"/>
                </a:lnTo>
                <a:lnTo>
                  <a:pt x="90970" y="1030185"/>
                </a:lnTo>
                <a:lnTo>
                  <a:pt x="91109" y="1029081"/>
                </a:lnTo>
                <a:lnTo>
                  <a:pt x="91262" y="1027976"/>
                </a:lnTo>
                <a:close/>
              </a:path>
              <a:path w="320040" h="1151254">
                <a:moveTo>
                  <a:pt x="91998" y="991565"/>
                </a:moveTo>
                <a:lnTo>
                  <a:pt x="84582" y="996315"/>
                </a:lnTo>
                <a:lnTo>
                  <a:pt x="84556" y="998791"/>
                </a:lnTo>
                <a:lnTo>
                  <a:pt x="91236" y="1001255"/>
                </a:lnTo>
                <a:lnTo>
                  <a:pt x="91998" y="991565"/>
                </a:lnTo>
                <a:close/>
              </a:path>
              <a:path w="320040" h="1151254">
                <a:moveTo>
                  <a:pt x="92494" y="1102702"/>
                </a:moveTo>
                <a:lnTo>
                  <a:pt x="91592" y="1101534"/>
                </a:lnTo>
                <a:lnTo>
                  <a:pt x="90614" y="1101852"/>
                </a:lnTo>
                <a:lnTo>
                  <a:pt x="89598" y="1102118"/>
                </a:lnTo>
                <a:lnTo>
                  <a:pt x="88696" y="1102525"/>
                </a:lnTo>
                <a:lnTo>
                  <a:pt x="88544" y="1102588"/>
                </a:lnTo>
                <a:lnTo>
                  <a:pt x="88874" y="1103274"/>
                </a:lnTo>
                <a:lnTo>
                  <a:pt x="88988" y="1103668"/>
                </a:lnTo>
                <a:lnTo>
                  <a:pt x="90157" y="1103350"/>
                </a:lnTo>
                <a:lnTo>
                  <a:pt x="91325" y="1103020"/>
                </a:lnTo>
                <a:lnTo>
                  <a:pt x="92494" y="1102702"/>
                </a:lnTo>
                <a:close/>
              </a:path>
              <a:path w="320040" h="1151254">
                <a:moveTo>
                  <a:pt x="92646" y="259016"/>
                </a:moveTo>
                <a:lnTo>
                  <a:pt x="91884" y="258559"/>
                </a:lnTo>
                <a:lnTo>
                  <a:pt x="90195" y="257517"/>
                </a:lnTo>
                <a:lnTo>
                  <a:pt x="89357" y="258203"/>
                </a:lnTo>
                <a:lnTo>
                  <a:pt x="88328" y="258876"/>
                </a:lnTo>
                <a:lnTo>
                  <a:pt x="88976" y="259613"/>
                </a:lnTo>
                <a:lnTo>
                  <a:pt x="89776" y="260502"/>
                </a:lnTo>
                <a:lnTo>
                  <a:pt x="90538" y="260527"/>
                </a:lnTo>
                <a:lnTo>
                  <a:pt x="91198" y="260553"/>
                </a:lnTo>
                <a:lnTo>
                  <a:pt x="91935" y="259562"/>
                </a:lnTo>
                <a:lnTo>
                  <a:pt x="92646" y="259016"/>
                </a:lnTo>
                <a:close/>
              </a:path>
              <a:path w="320040" h="1151254">
                <a:moveTo>
                  <a:pt x="93637" y="210388"/>
                </a:moveTo>
                <a:lnTo>
                  <a:pt x="91884" y="207568"/>
                </a:lnTo>
                <a:lnTo>
                  <a:pt x="91173" y="205587"/>
                </a:lnTo>
                <a:lnTo>
                  <a:pt x="86880" y="201523"/>
                </a:lnTo>
                <a:lnTo>
                  <a:pt x="83896" y="202158"/>
                </a:lnTo>
                <a:lnTo>
                  <a:pt x="77914" y="206235"/>
                </a:lnTo>
                <a:lnTo>
                  <a:pt x="74447" y="206794"/>
                </a:lnTo>
                <a:lnTo>
                  <a:pt x="70878" y="208013"/>
                </a:lnTo>
                <a:lnTo>
                  <a:pt x="80594" y="214287"/>
                </a:lnTo>
                <a:lnTo>
                  <a:pt x="84035" y="209283"/>
                </a:lnTo>
                <a:lnTo>
                  <a:pt x="93637" y="210388"/>
                </a:lnTo>
                <a:close/>
              </a:path>
              <a:path w="320040" h="1151254">
                <a:moveTo>
                  <a:pt x="96024" y="238188"/>
                </a:moveTo>
                <a:lnTo>
                  <a:pt x="95300" y="234670"/>
                </a:lnTo>
                <a:lnTo>
                  <a:pt x="93078" y="234353"/>
                </a:lnTo>
                <a:lnTo>
                  <a:pt x="91198" y="233921"/>
                </a:lnTo>
                <a:lnTo>
                  <a:pt x="89192" y="233921"/>
                </a:lnTo>
                <a:lnTo>
                  <a:pt x="86436" y="235623"/>
                </a:lnTo>
                <a:lnTo>
                  <a:pt x="85090" y="237324"/>
                </a:lnTo>
                <a:lnTo>
                  <a:pt x="81229" y="235940"/>
                </a:lnTo>
                <a:lnTo>
                  <a:pt x="79616" y="236867"/>
                </a:lnTo>
                <a:lnTo>
                  <a:pt x="81648" y="243103"/>
                </a:lnTo>
                <a:lnTo>
                  <a:pt x="85940" y="241058"/>
                </a:lnTo>
                <a:lnTo>
                  <a:pt x="86601" y="241249"/>
                </a:lnTo>
                <a:lnTo>
                  <a:pt x="87363" y="241287"/>
                </a:lnTo>
                <a:lnTo>
                  <a:pt x="89789" y="240957"/>
                </a:lnTo>
                <a:lnTo>
                  <a:pt x="91351" y="240347"/>
                </a:lnTo>
                <a:lnTo>
                  <a:pt x="95034" y="239356"/>
                </a:lnTo>
                <a:lnTo>
                  <a:pt x="96024" y="238188"/>
                </a:lnTo>
                <a:close/>
              </a:path>
              <a:path w="320040" h="1151254">
                <a:moveTo>
                  <a:pt x="104914" y="269036"/>
                </a:moveTo>
                <a:lnTo>
                  <a:pt x="102933" y="262559"/>
                </a:lnTo>
                <a:lnTo>
                  <a:pt x="94005" y="265036"/>
                </a:lnTo>
                <a:lnTo>
                  <a:pt x="104914" y="269036"/>
                </a:lnTo>
                <a:close/>
              </a:path>
              <a:path w="320040" h="1151254">
                <a:moveTo>
                  <a:pt x="109093" y="503720"/>
                </a:moveTo>
                <a:lnTo>
                  <a:pt x="98158" y="501129"/>
                </a:lnTo>
                <a:lnTo>
                  <a:pt x="99580" y="498563"/>
                </a:lnTo>
                <a:lnTo>
                  <a:pt x="100838" y="496824"/>
                </a:lnTo>
                <a:lnTo>
                  <a:pt x="102730" y="491540"/>
                </a:lnTo>
                <a:lnTo>
                  <a:pt x="101295" y="490004"/>
                </a:lnTo>
                <a:lnTo>
                  <a:pt x="95961" y="488403"/>
                </a:lnTo>
                <a:lnTo>
                  <a:pt x="93675" y="490448"/>
                </a:lnTo>
                <a:lnTo>
                  <a:pt x="88138" y="490283"/>
                </a:lnTo>
                <a:lnTo>
                  <a:pt x="88861" y="494411"/>
                </a:lnTo>
                <a:lnTo>
                  <a:pt x="89230" y="496468"/>
                </a:lnTo>
                <a:lnTo>
                  <a:pt x="88519" y="499148"/>
                </a:lnTo>
                <a:lnTo>
                  <a:pt x="93776" y="504012"/>
                </a:lnTo>
                <a:lnTo>
                  <a:pt x="90716" y="504837"/>
                </a:lnTo>
                <a:lnTo>
                  <a:pt x="87566" y="506171"/>
                </a:lnTo>
                <a:lnTo>
                  <a:pt x="86906" y="505650"/>
                </a:lnTo>
                <a:lnTo>
                  <a:pt x="86334" y="505396"/>
                </a:lnTo>
                <a:lnTo>
                  <a:pt x="85471" y="502869"/>
                </a:lnTo>
                <a:lnTo>
                  <a:pt x="86550" y="499783"/>
                </a:lnTo>
                <a:lnTo>
                  <a:pt x="79057" y="499249"/>
                </a:lnTo>
                <a:lnTo>
                  <a:pt x="73545" y="503770"/>
                </a:lnTo>
                <a:lnTo>
                  <a:pt x="77063" y="510603"/>
                </a:lnTo>
                <a:lnTo>
                  <a:pt x="73787" y="515327"/>
                </a:lnTo>
                <a:lnTo>
                  <a:pt x="76517" y="520293"/>
                </a:lnTo>
                <a:lnTo>
                  <a:pt x="83769" y="516166"/>
                </a:lnTo>
                <a:lnTo>
                  <a:pt x="90817" y="512064"/>
                </a:lnTo>
                <a:lnTo>
                  <a:pt x="99034" y="507593"/>
                </a:lnTo>
                <a:lnTo>
                  <a:pt x="100863" y="507847"/>
                </a:lnTo>
                <a:lnTo>
                  <a:pt x="106794" y="507974"/>
                </a:lnTo>
                <a:lnTo>
                  <a:pt x="106972" y="507898"/>
                </a:lnTo>
                <a:lnTo>
                  <a:pt x="109093" y="503720"/>
                </a:lnTo>
                <a:close/>
              </a:path>
              <a:path w="320040" h="1151254">
                <a:moveTo>
                  <a:pt x="109639" y="473710"/>
                </a:moveTo>
                <a:lnTo>
                  <a:pt x="109537" y="473570"/>
                </a:lnTo>
                <a:lnTo>
                  <a:pt x="109385" y="473557"/>
                </a:lnTo>
                <a:lnTo>
                  <a:pt x="109359" y="473710"/>
                </a:lnTo>
                <a:lnTo>
                  <a:pt x="109537" y="473735"/>
                </a:lnTo>
                <a:close/>
              </a:path>
              <a:path w="320040" h="1151254">
                <a:moveTo>
                  <a:pt x="112763" y="330034"/>
                </a:moveTo>
                <a:lnTo>
                  <a:pt x="112344" y="328650"/>
                </a:lnTo>
                <a:lnTo>
                  <a:pt x="111658" y="326415"/>
                </a:lnTo>
                <a:lnTo>
                  <a:pt x="109867" y="325412"/>
                </a:lnTo>
                <a:lnTo>
                  <a:pt x="107188" y="325907"/>
                </a:lnTo>
                <a:lnTo>
                  <a:pt x="106997" y="324713"/>
                </a:lnTo>
                <a:lnTo>
                  <a:pt x="106413" y="323583"/>
                </a:lnTo>
                <a:lnTo>
                  <a:pt x="102590" y="323367"/>
                </a:lnTo>
                <a:lnTo>
                  <a:pt x="102019" y="324548"/>
                </a:lnTo>
                <a:lnTo>
                  <a:pt x="101879" y="326313"/>
                </a:lnTo>
                <a:lnTo>
                  <a:pt x="102108" y="326859"/>
                </a:lnTo>
                <a:lnTo>
                  <a:pt x="102489" y="327317"/>
                </a:lnTo>
                <a:lnTo>
                  <a:pt x="98844" y="328422"/>
                </a:lnTo>
                <a:lnTo>
                  <a:pt x="100063" y="335013"/>
                </a:lnTo>
                <a:lnTo>
                  <a:pt x="112064" y="333311"/>
                </a:lnTo>
                <a:lnTo>
                  <a:pt x="112204" y="331571"/>
                </a:lnTo>
                <a:lnTo>
                  <a:pt x="112763" y="330034"/>
                </a:lnTo>
                <a:close/>
              </a:path>
              <a:path w="320040" h="1151254">
                <a:moveTo>
                  <a:pt x="118135" y="304050"/>
                </a:moveTo>
                <a:lnTo>
                  <a:pt x="115900" y="298475"/>
                </a:lnTo>
                <a:lnTo>
                  <a:pt x="108051" y="307733"/>
                </a:lnTo>
                <a:lnTo>
                  <a:pt x="107226" y="308762"/>
                </a:lnTo>
                <a:lnTo>
                  <a:pt x="106324" y="310819"/>
                </a:lnTo>
                <a:lnTo>
                  <a:pt x="106997" y="312153"/>
                </a:lnTo>
                <a:lnTo>
                  <a:pt x="110820" y="312331"/>
                </a:lnTo>
                <a:lnTo>
                  <a:pt x="112445" y="307733"/>
                </a:lnTo>
                <a:lnTo>
                  <a:pt x="118135" y="304050"/>
                </a:lnTo>
                <a:close/>
              </a:path>
              <a:path w="320040" h="1151254">
                <a:moveTo>
                  <a:pt x="122694" y="466394"/>
                </a:moveTo>
                <a:lnTo>
                  <a:pt x="120738" y="461010"/>
                </a:lnTo>
                <a:lnTo>
                  <a:pt x="117779" y="461365"/>
                </a:lnTo>
                <a:lnTo>
                  <a:pt x="105308" y="448741"/>
                </a:lnTo>
                <a:lnTo>
                  <a:pt x="100152" y="451700"/>
                </a:lnTo>
                <a:lnTo>
                  <a:pt x="100672" y="455396"/>
                </a:lnTo>
                <a:lnTo>
                  <a:pt x="102857" y="459803"/>
                </a:lnTo>
                <a:lnTo>
                  <a:pt x="110642" y="458978"/>
                </a:lnTo>
                <a:lnTo>
                  <a:pt x="110794" y="466521"/>
                </a:lnTo>
                <a:lnTo>
                  <a:pt x="101434" y="467677"/>
                </a:lnTo>
                <a:lnTo>
                  <a:pt x="99606" y="468147"/>
                </a:lnTo>
                <a:lnTo>
                  <a:pt x="99936" y="467474"/>
                </a:lnTo>
                <a:lnTo>
                  <a:pt x="100012" y="466686"/>
                </a:lnTo>
                <a:lnTo>
                  <a:pt x="100355" y="465112"/>
                </a:lnTo>
                <a:lnTo>
                  <a:pt x="99860" y="464299"/>
                </a:lnTo>
                <a:lnTo>
                  <a:pt x="99034" y="463702"/>
                </a:lnTo>
                <a:lnTo>
                  <a:pt x="101244" y="462330"/>
                </a:lnTo>
                <a:lnTo>
                  <a:pt x="99822" y="461035"/>
                </a:lnTo>
                <a:lnTo>
                  <a:pt x="97523" y="462991"/>
                </a:lnTo>
                <a:lnTo>
                  <a:pt x="97053" y="462851"/>
                </a:lnTo>
                <a:lnTo>
                  <a:pt x="96558" y="462775"/>
                </a:lnTo>
                <a:lnTo>
                  <a:pt x="94284" y="462737"/>
                </a:lnTo>
                <a:lnTo>
                  <a:pt x="91833" y="464413"/>
                </a:lnTo>
                <a:lnTo>
                  <a:pt x="91782" y="466902"/>
                </a:lnTo>
                <a:lnTo>
                  <a:pt x="93738" y="468769"/>
                </a:lnTo>
                <a:lnTo>
                  <a:pt x="95465" y="469417"/>
                </a:lnTo>
                <a:lnTo>
                  <a:pt x="94183" y="469798"/>
                </a:lnTo>
                <a:lnTo>
                  <a:pt x="97040" y="473608"/>
                </a:lnTo>
                <a:lnTo>
                  <a:pt x="100228" y="473494"/>
                </a:lnTo>
                <a:lnTo>
                  <a:pt x="106502" y="470801"/>
                </a:lnTo>
                <a:lnTo>
                  <a:pt x="108254" y="471385"/>
                </a:lnTo>
                <a:lnTo>
                  <a:pt x="109486" y="473494"/>
                </a:lnTo>
                <a:lnTo>
                  <a:pt x="122694" y="466394"/>
                </a:lnTo>
                <a:close/>
              </a:path>
              <a:path w="320040" h="1151254">
                <a:moveTo>
                  <a:pt x="131978" y="470039"/>
                </a:moveTo>
                <a:lnTo>
                  <a:pt x="128892" y="465442"/>
                </a:lnTo>
                <a:lnTo>
                  <a:pt x="127304" y="465201"/>
                </a:lnTo>
                <a:lnTo>
                  <a:pt x="120789" y="471462"/>
                </a:lnTo>
                <a:lnTo>
                  <a:pt x="118427" y="473976"/>
                </a:lnTo>
                <a:lnTo>
                  <a:pt x="114109" y="476961"/>
                </a:lnTo>
                <a:lnTo>
                  <a:pt x="111518" y="476961"/>
                </a:lnTo>
                <a:lnTo>
                  <a:pt x="109715" y="477342"/>
                </a:lnTo>
                <a:lnTo>
                  <a:pt x="109715" y="480441"/>
                </a:lnTo>
                <a:lnTo>
                  <a:pt x="107848" y="485660"/>
                </a:lnTo>
                <a:lnTo>
                  <a:pt x="107302" y="485190"/>
                </a:lnTo>
                <a:lnTo>
                  <a:pt x="104025" y="482333"/>
                </a:lnTo>
                <a:lnTo>
                  <a:pt x="109715" y="480441"/>
                </a:lnTo>
                <a:lnTo>
                  <a:pt x="109715" y="477342"/>
                </a:lnTo>
                <a:lnTo>
                  <a:pt x="108686" y="477558"/>
                </a:lnTo>
                <a:lnTo>
                  <a:pt x="108788" y="476961"/>
                </a:lnTo>
                <a:lnTo>
                  <a:pt x="108877" y="476465"/>
                </a:lnTo>
                <a:lnTo>
                  <a:pt x="108953" y="475957"/>
                </a:lnTo>
                <a:lnTo>
                  <a:pt x="109054" y="475386"/>
                </a:lnTo>
                <a:lnTo>
                  <a:pt x="109131" y="474967"/>
                </a:lnTo>
                <a:lnTo>
                  <a:pt x="109194" y="474611"/>
                </a:lnTo>
                <a:lnTo>
                  <a:pt x="109308" y="473976"/>
                </a:lnTo>
                <a:lnTo>
                  <a:pt x="109347" y="473773"/>
                </a:lnTo>
                <a:lnTo>
                  <a:pt x="99364" y="475957"/>
                </a:lnTo>
                <a:lnTo>
                  <a:pt x="99136" y="475386"/>
                </a:lnTo>
                <a:lnTo>
                  <a:pt x="99047" y="475145"/>
                </a:lnTo>
                <a:lnTo>
                  <a:pt x="98983" y="474967"/>
                </a:lnTo>
                <a:lnTo>
                  <a:pt x="97802" y="474611"/>
                </a:lnTo>
                <a:lnTo>
                  <a:pt x="95504" y="474611"/>
                </a:lnTo>
                <a:lnTo>
                  <a:pt x="95491" y="476135"/>
                </a:lnTo>
                <a:lnTo>
                  <a:pt x="95643" y="476465"/>
                </a:lnTo>
                <a:lnTo>
                  <a:pt x="97828" y="479132"/>
                </a:lnTo>
                <a:lnTo>
                  <a:pt x="101219" y="482942"/>
                </a:lnTo>
                <a:lnTo>
                  <a:pt x="98145" y="483641"/>
                </a:lnTo>
                <a:lnTo>
                  <a:pt x="96227" y="483641"/>
                </a:lnTo>
                <a:lnTo>
                  <a:pt x="91059" y="486575"/>
                </a:lnTo>
                <a:lnTo>
                  <a:pt x="93484" y="487514"/>
                </a:lnTo>
                <a:lnTo>
                  <a:pt x="96164" y="488188"/>
                </a:lnTo>
                <a:lnTo>
                  <a:pt x="99047" y="485190"/>
                </a:lnTo>
                <a:lnTo>
                  <a:pt x="101942" y="487680"/>
                </a:lnTo>
                <a:lnTo>
                  <a:pt x="105486" y="488226"/>
                </a:lnTo>
                <a:lnTo>
                  <a:pt x="103924" y="492734"/>
                </a:lnTo>
                <a:lnTo>
                  <a:pt x="107594" y="495833"/>
                </a:lnTo>
                <a:lnTo>
                  <a:pt x="109855" y="499376"/>
                </a:lnTo>
                <a:lnTo>
                  <a:pt x="122135" y="485660"/>
                </a:lnTo>
                <a:lnTo>
                  <a:pt x="123367" y="484289"/>
                </a:lnTo>
                <a:lnTo>
                  <a:pt x="116446" y="481228"/>
                </a:lnTo>
                <a:lnTo>
                  <a:pt x="117957" y="480441"/>
                </a:lnTo>
                <a:lnTo>
                  <a:pt x="118681" y="480072"/>
                </a:lnTo>
                <a:lnTo>
                  <a:pt x="121158" y="479132"/>
                </a:lnTo>
                <a:lnTo>
                  <a:pt x="123240" y="477558"/>
                </a:lnTo>
                <a:lnTo>
                  <a:pt x="126136" y="475386"/>
                </a:lnTo>
                <a:lnTo>
                  <a:pt x="128854" y="472757"/>
                </a:lnTo>
                <a:lnTo>
                  <a:pt x="131978" y="470039"/>
                </a:lnTo>
                <a:close/>
              </a:path>
              <a:path w="320040" h="1151254">
                <a:moveTo>
                  <a:pt x="134099" y="251561"/>
                </a:moveTo>
                <a:lnTo>
                  <a:pt x="126695" y="247345"/>
                </a:lnTo>
                <a:lnTo>
                  <a:pt x="121754" y="244805"/>
                </a:lnTo>
                <a:lnTo>
                  <a:pt x="114427" y="246456"/>
                </a:lnTo>
                <a:lnTo>
                  <a:pt x="113233" y="248412"/>
                </a:lnTo>
                <a:lnTo>
                  <a:pt x="110959" y="250342"/>
                </a:lnTo>
                <a:lnTo>
                  <a:pt x="124460" y="258800"/>
                </a:lnTo>
                <a:lnTo>
                  <a:pt x="119367" y="262509"/>
                </a:lnTo>
                <a:lnTo>
                  <a:pt x="120878" y="266319"/>
                </a:lnTo>
                <a:lnTo>
                  <a:pt x="125857" y="264972"/>
                </a:lnTo>
                <a:lnTo>
                  <a:pt x="128739" y="261848"/>
                </a:lnTo>
                <a:lnTo>
                  <a:pt x="132956" y="255879"/>
                </a:lnTo>
                <a:lnTo>
                  <a:pt x="134099" y="251561"/>
                </a:lnTo>
                <a:close/>
              </a:path>
              <a:path w="320040" h="1151254">
                <a:moveTo>
                  <a:pt x="138760" y="393827"/>
                </a:moveTo>
                <a:lnTo>
                  <a:pt x="137401" y="392544"/>
                </a:lnTo>
                <a:lnTo>
                  <a:pt x="134289" y="390347"/>
                </a:lnTo>
                <a:lnTo>
                  <a:pt x="131927" y="387426"/>
                </a:lnTo>
                <a:lnTo>
                  <a:pt x="126568" y="386981"/>
                </a:lnTo>
                <a:lnTo>
                  <a:pt x="123698" y="389839"/>
                </a:lnTo>
                <a:lnTo>
                  <a:pt x="112395" y="393598"/>
                </a:lnTo>
                <a:lnTo>
                  <a:pt x="107188" y="397446"/>
                </a:lnTo>
                <a:lnTo>
                  <a:pt x="103479" y="397332"/>
                </a:lnTo>
                <a:lnTo>
                  <a:pt x="94551" y="397929"/>
                </a:lnTo>
                <a:lnTo>
                  <a:pt x="96418" y="397649"/>
                </a:lnTo>
                <a:lnTo>
                  <a:pt x="96774" y="396773"/>
                </a:lnTo>
                <a:lnTo>
                  <a:pt x="94170" y="392696"/>
                </a:lnTo>
                <a:lnTo>
                  <a:pt x="91338" y="391680"/>
                </a:lnTo>
                <a:lnTo>
                  <a:pt x="87439" y="393280"/>
                </a:lnTo>
                <a:lnTo>
                  <a:pt x="86601" y="394068"/>
                </a:lnTo>
                <a:lnTo>
                  <a:pt x="86652" y="396100"/>
                </a:lnTo>
                <a:lnTo>
                  <a:pt x="87604" y="396697"/>
                </a:lnTo>
                <a:lnTo>
                  <a:pt x="90220" y="397459"/>
                </a:lnTo>
                <a:lnTo>
                  <a:pt x="92748" y="398005"/>
                </a:lnTo>
                <a:lnTo>
                  <a:pt x="86906" y="398246"/>
                </a:lnTo>
                <a:lnTo>
                  <a:pt x="96583" y="406933"/>
                </a:lnTo>
                <a:lnTo>
                  <a:pt x="87071" y="405942"/>
                </a:lnTo>
                <a:lnTo>
                  <a:pt x="83908" y="410222"/>
                </a:lnTo>
                <a:lnTo>
                  <a:pt x="86969" y="410705"/>
                </a:lnTo>
                <a:lnTo>
                  <a:pt x="89369" y="411454"/>
                </a:lnTo>
                <a:lnTo>
                  <a:pt x="96710" y="411175"/>
                </a:lnTo>
                <a:lnTo>
                  <a:pt x="101600" y="406984"/>
                </a:lnTo>
                <a:lnTo>
                  <a:pt x="102514" y="402234"/>
                </a:lnTo>
                <a:lnTo>
                  <a:pt x="115138" y="410006"/>
                </a:lnTo>
                <a:lnTo>
                  <a:pt x="119672" y="406476"/>
                </a:lnTo>
                <a:lnTo>
                  <a:pt x="115252" y="401320"/>
                </a:lnTo>
                <a:lnTo>
                  <a:pt x="118160" y="397560"/>
                </a:lnTo>
                <a:lnTo>
                  <a:pt x="121221" y="398805"/>
                </a:lnTo>
                <a:lnTo>
                  <a:pt x="123609" y="401421"/>
                </a:lnTo>
                <a:lnTo>
                  <a:pt x="129413" y="398513"/>
                </a:lnTo>
                <a:lnTo>
                  <a:pt x="132676" y="400075"/>
                </a:lnTo>
                <a:lnTo>
                  <a:pt x="136232" y="400900"/>
                </a:lnTo>
                <a:lnTo>
                  <a:pt x="138760" y="393827"/>
                </a:lnTo>
                <a:close/>
              </a:path>
              <a:path w="320040" h="1151254">
                <a:moveTo>
                  <a:pt x="155498" y="284797"/>
                </a:moveTo>
                <a:lnTo>
                  <a:pt x="153695" y="280200"/>
                </a:lnTo>
                <a:lnTo>
                  <a:pt x="147916" y="285038"/>
                </a:lnTo>
                <a:lnTo>
                  <a:pt x="149275" y="285991"/>
                </a:lnTo>
                <a:lnTo>
                  <a:pt x="151790" y="285026"/>
                </a:lnTo>
                <a:lnTo>
                  <a:pt x="155498" y="284797"/>
                </a:lnTo>
                <a:close/>
              </a:path>
              <a:path w="320040" h="1151254">
                <a:moveTo>
                  <a:pt x="156133" y="272707"/>
                </a:moveTo>
                <a:lnTo>
                  <a:pt x="152133" y="270878"/>
                </a:lnTo>
                <a:lnTo>
                  <a:pt x="149161" y="273164"/>
                </a:lnTo>
                <a:lnTo>
                  <a:pt x="147459" y="275132"/>
                </a:lnTo>
                <a:lnTo>
                  <a:pt x="152844" y="277545"/>
                </a:lnTo>
                <a:lnTo>
                  <a:pt x="154914" y="274726"/>
                </a:lnTo>
                <a:lnTo>
                  <a:pt x="156133" y="272707"/>
                </a:lnTo>
                <a:close/>
              </a:path>
              <a:path w="320040" h="1151254">
                <a:moveTo>
                  <a:pt x="156768" y="265531"/>
                </a:moveTo>
                <a:lnTo>
                  <a:pt x="155867" y="263550"/>
                </a:lnTo>
                <a:lnTo>
                  <a:pt x="147218" y="263550"/>
                </a:lnTo>
                <a:lnTo>
                  <a:pt x="148920" y="265518"/>
                </a:lnTo>
                <a:lnTo>
                  <a:pt x="150037" y="267804"/>
                </a:lnTo>
                <a:lnTo>
                  <a:pt x="152996" y="267741"/>
                </a:lnTo>
                <a:lnTo>
                  <a:pt x="154876" y="266357"/>
                </a:lnTo>
                <a:lnTo>
                  <a:pt x="156768" y="265531"/>
                </a:lnTo>
                <a:close/>
              </a:path>
              <a:path w="320040" h="1151254">
                <a:moveTo>
                  <a:pt x="173685" y="294335"/>
                </a:moveTo>
                <a:lnTo>
                  <a:pt x="169837" y="292239"/>
                </a:lnTo>
                <a:lnTo>
                  <a:pt x="167360" y="288620"/>
                </a:lnTo>
                <a:lnTo>
                  <a:pt x="162572" y="295490"/>
                </a:lnTo>
                <a:lnTo>
                  <a:pt x="156464" y="296506"/>
                </a:lnTo>
                <a:lnTo>
                  <a:pt x="156476" y="297840"/>
                </a:lnTo>
                <a:lnTo>
                  <a:pt x="159092" y="298297"/>
                </a:lnTo>
                <a:lnTo>
                  <a:pt x="161683" y="298907"/>
                </a:lnTo>
                <a:lnTo>
                  <a:pt x="164338" y="299199"/>
                </a:lnTo>
                <a:lnTo>
                  <a:pt x="166827" y="299478"/>
                </a:lnTo>
                <a:lnTo>
                  <a:pt x="169722" y="300202"/>
                </a:lnTo>
                <a:lnTo>
                  <a:pt x="173685" y="294335"/>
                </a:lnTo>
                <a:close/>
              </a:path>
              <a:path w="320040" h="1151254">
                <a:moveTo>
                  <a:pt x="174790" y="400177"/>
                </a:moveTo>
                <a:lnTo>
                  <a:pt x="169176" y="399783"/>
                </a:lnTo>
                <a:lnTo>
                  <a:pt x="165963" y="394601"/>
                </a:lnTo>
                <a:lnTo>
                  <a:pt x="159689" y="396392"/>
                </a:lnTo>
                <a:lnTo>
                  <a:pt x="160070" y="395795"/>
                </a:lnTo>
                <a:lnTo>
                  <a:pt x="160959" y="395046"/>
                </a:lnTo>
                <a:lnTo>
                  <a:pt x="160045" y="393407"/>
                </a:lnTo>
                <a:lnTo>
                  <a:pt x="159105" y="392188"/>
                </a:lnTo>
                <a:lnTo>
                  <a:pt x="157568" y="390956"/>
                </a:lnTo>
                <a:lnTo>
                  <a:pt x="155219" y="391477"/>
                </a:lnTo>
                <a:lnTo>
                  <a:pt x="154597" y="393052"/>
                </a:lnTo>
                <a:lnTo>
                  <a:pt x="154419" y="394487"/>
                </a:lnTo>
                <a:lnTo>
                  <a:pt x="155448" y="396392"/>
                </a:lnTo>
                <a:lnTo>
                  <a:pt x="157149" y="396849"/>
                </a:lnTo>
                <a:lnTo>
                  <a:pt x="158305" y="397497"/>
                </a:lnTo>
                <a:lnTo>
                  <a:pt x="153670" y="405015"/>
                </a:lnTo>
                <a:lnTo>
                  <a:pt x="161874" y="404114"/>
                </a:lnTo>
                <a:lnTo>
                  <a:pt x="168554" y="403021"/>
                </a:lnTo>
                <a:lnTo>
                  <a:pt x="174790" y="400177"/>
                </a:lnTo>
                <a:close/>
              </a:path>
              <a:path w="320040" h="1151254">
                <a:moveTo>
                  <a:pt x="189788" y="280492"/>
                </a:moveTo>
                <a:lnTo>
                  <a:pt x="186410" y="278269"/>
                </a:lnTo>
                <a:lnTo>
                  <a:pt x="183946" y="276567"/>
                </a:lnTo>
                <a:lnTo>
                  <a:pt x="178295" y="273126"/>
                </a:lnTo>
                <a:lnTo>
                  <a:pt x="175260" y="273862"/>
                </a:lnTo>
                <a:lnTo>
                  <a:pt x="170167" y="277114"/>
                </a:lnTo>
                <a:lnTo>
                  <a:pt x="169633" y="279273"/>
                </a:lnTo>
                <a:lnTo>
                  <a:pt x="173113" y="283781"/>
                </a:lnTo>
                <a:lnTo>
                  <a:pt x="176123" y="284975"/>
                </a:lnTo>
                <a:lnTo>
                  <a:pt x="179412" y="284251"/>
                </a:lnTo>
                <a:lnTo>
                  <a:pt x="182803" y="283502"/>
                </a:lnTo>
                <a:lnTo>
                  <a:pt x="185877" y="281952"/>
                </a:lnTo>
                <a:lnTo>
                  <a:pt x="189788" y="280492"/>
                </a:lnTo>
                <a:close/>
              </a:path>
              <a:path w="320040" h="1151254">
                <a:moveTo>
                  <a:pt x="194729" y="227672"/>
                </a:moveTo>
                <a:lnTo>
                  <a:pt x="194487" y="227711"/>
                </a:lnTo>
                <a:lnTo>
                  <a:pt x="190093" y="222453"/>
                </a:lnTo>
                <a:lnTo>
                  <a:pt x="181267" y="223812"/>
                </a:lnTo>
                <a:lnTo>
                  <a:pt x="183261" y="228955"/>
                </a:lnTo>
                <a:lnTo>
                  <a:pt x="184785" y="229743"/>
                </a:lnTo>
                <a:lnTo>
                  <a:pt x="191338" y="228282"/>
                </a:lnTo>
                <a:lnTo>
                  <a:pt x="192862" y="228028"/>
                </a:lnTo>
                <a:lnTo>
                  <a:pt x="194373" y="227749"/>
                </a:lnTo>
                <a:lnTo>
                  <a:pt x="194564" y="227825"/>
                </a:lnTo>
                <a:lnTo>
                  <a:pt x="194729" y="227749"/>
                </a:lnTo>
                <a:close/>
              </a:path>
              <a:path w="320040" h="1151254">
                <a:moveTo>
                  <a:pt x="202488" y="224396"/>
                </a:moveTo>
                <a:lnTo>
                  <a:pt x="201904" y="223253"/>
                </a:lnTo>
                <a:lnTo>
                  <a:pt x="201472" y="222021"/>
                </a:lnTo>
                <a:lnTo>
                  <a:pt x="200050" y="220599"/>
                </a:lnTo>
                <a:lnTo>
                  <a:pt x="198399" y="220395"/>
                </a:lnTo>
                <a:lnTo>
                  <a:pt x="197586" y="220637"/>
                </a:lnTo>
                <a:lnTo>
                  <a:pt x="196761" y="220878"/>
                </a:lnTo>
                <a:lnTo>
                  <a:pt x="195808" y="221856"/>
                </a:lnTo>
                <a:lnTo>
                  <a:pt x="195872" y="223113"/>
                </a:lnTo>
                <a:lnTo>
                  <a:pt x="196926" y="224091"/>
                </a:lnTo>
                <a:lnTo>
                  <a:pt x="197751" y="224256"/>
                </a:lnTo>
                <a:lnTo>
                  <a:pt x="199250" y="224536"/>
                </a:lnTo>
                <a:lnTo>
                  <a:pt x="200888" y="224383"/>
                </a:lnTo>
                <a:lnTo>
                  <a:pt x="202488" y="224396"/>
                </a:lnTo>
                <a:close/>
              </a:path>
              <a:path w="320040" h="1151254">
                <a:moveTo>
                  <a:pt x="205168" y="229311"/>
                </a:moveTo>
                <a:lnTo>
                  <a:pt x="203301" y="225831"/>
                </a:lnTo>
                <a:lnTo>
                  <a:pt x="202514" y="224472"/>
                </a:lnTo>
                <a:lnTo>
                  <a:pt x="202336" y="224472"/>
                </a:lnTo>
                <a:lnTo>
                  <a:pt x="199923" y="225564"/>
                </a:lnTo>
                <a:lnTo>
                  <a:pt x="194729" y="227749"/>
                </a:lnTo>
                <a:lnTo>
                  <a:pt x="194729" y="233438"/>
                </a:lnTo>
                <a:lnTo>
                  <a:pt x="205168" y="229311"/>
                </a:lnTo>
                <a:close/>
              </a:path>
              <a:path w="320040" h="1151254">
                <a:moveTo>
                  <a:pt x="207238" y="357454"/>
                </a:moveTo>
                <a:lnTo>
                  <a:pt x="206895" y="357378"/>
                </a:lnTo>
                <a:lnTo>
                  <a:pt x="206921" y="357517"/>
                </a:lnTo>
                <a:lnTo>
                  <a:pt x="207060" y="357555"/>
                </a:lnTo>
                <a:lnTo>
                  <a:pt x="207238" y="357454"/>
                </a:lnTo>
                <a:close/>
              </a:path>
              <a:path w="320040" h="1151254">
                <a:moveTo>
                  <a:pt x="210959" y="179006"/>
                </a:moveTo>
                <a:lnTo>
                  <a:pt x="200406" y="179628"/>
                </a:lnTo>
                <a:lnTo>
                  <a:pt x="204660" y="181800"/>
                </a:lnTo>
                <a:lnTo>
                  <a:pt x="207098" y="183832"/>
                </a:lnTo>
                <a:lnTo>
                  <a:pt x="210959" y="179006"/>
                </a:lnTo>
                <a:close/>
              </a:path>
              <a:path w="320040" h="1151254">
                <a:moveTo>
                  <a:pt x="211213" y="357682"/>
                </a:moveTo>
                <a:lnTo>
                  <a:pt x="210781" y="356260"/>
                </a:lnTo>
                <a:lnTo>
                  <a:pt x="210578" y="355549"/>
                </a:lnTo>
                <a:lnTo>
                  <a:pt x="207314" y="357416"/>
                </a:lnTo>
                <a:lnTo>
                  <a:pt x="211213" y="357682"/>
                </a:lnTo>
                <a:close/>
              </a:path>
              <a:path w="320040" h="1151254">
                <a:moveTo>
                  <a:pt x="225615" y="206108"/>
                </a:moveTo>
                <a:lnTo>
                  <a:pt x="225590" y="205079"/>
                </a:lnTo>
                <a:lnTo>
                  <a:pt x="225564" y="204571"/>
                </a:lnTo>
                <a:lnTo>
                  <a:pt x="220738" y="204571"/>
                </a:lnTo>
                <a:lnTo>
                  <a:pt x="220764" y="205143"/>
                </a:lnTo>
                <a:lnTo>
                  <a:pt x="220776" y="205714"/>
                </a:lnTo>
                <a:lnTo>
                  <a:pt x="220802" y="206286"/>
                </a:lnTo>
                <a:lnTo>
                  <a:pt x="222402" y="206222"/>
                </a:lnTo>
                <a:lnTo>
                  <a:pt x="224015" y="206171"/>
                </a:lnTo>
                <a:lnTo>
                  <a:pt x="225615" y="206108"/>
                </a:lnTo>
                <a:close/>
              </a:path>
              <a:path w="320040" h="1151254">
                <a:moveTo>
                  <a:pt x="249948" y="178765"/>
                </a:moveTo>
                <a:lnTo>
                  <a:pt x="249732" y="175475"/>
                </a:lnTo>
                <a:lnTo>
                  <a:pt x="248196" y="175285"/>
                </a:lnTo>
                <a:lnTo>
                  <a:pt x="242531" y="176225"/>
                </a:lnTo>
                <a:lnTo>
                  <a:pt x="242951" y="180124"/>
                </a:lnTo>
                <a:lnTo>
                  <a:pt x="244640" y="181902"/>
                </a:lnTo>
                <a:lnTo>
                  <a:pt x="247523" y="181025"/>
                </a:lnTo>
                <a:lnTo>
                  <a:pt x="248767" y="180644"/>
                </a:lnTo>
                <a:lnTo>
                  <a:pt x="249948" y="178765"/>
                </a:lnTo>
                <a:close/>
              </a:path>
              <a:path w="320040" h="1151254">
                <a:moveTo>
                  <a:pt x="253542" y="162356"/>
                </a:moveTo>
                <a:lnTo>
                  <a:pt x="250469" y="157734"/>
                </a:lnTo>
                <a:lnTo>
                  <a:pt x="249428" y="157226"/>
                </a:lnTo>
                <a:lnTo>
                  <a:pt x="243166" y="156451"/>
                </a:lnTo>
                <a:lnTo>
                  <a:pt x="253542" y="162356"/>
                </a:lnTo>
                <a:close/>
              </a:path>
              <a:path w="320040" h="1151254">
                <a:moveTo>
                  <a:pt x="257136" y="189941"/>
                </a:moveTo>
                <a:lnTo>
                  <a:pt x="255574" y="189115"/>
                </a:lnTo>
                <a:lnTo>
                  <a:pt x="254508" y="189661"/>
                </a:lnTo>
                <a:lnTo>
                  <a:pt x="253911" y="190360"/>
                </a:lnTo>
                <a:lnTo>
                  <a:pt x="253225" y="190969"/>
                </a:lnTo>
                <a:lnTo>
                  <a:pt x="253860" y="191300"/>
                </a:lnTo>
                <a:lnTo>
                  <a:pt x="254495" y="191643"/>
                </a:lnTo>
                <a:lnTo>
                  <a:pt x="255612" y="192227"/>
                </a:lnTo>
                <a:lnTo>
                  <a:pt x="256222" y="191465"/>
                </a:lnTo>
                <a:lnTo>
                  <a:pt x="256946" y="190868"/>
                </a:lnTo>
                <a:lnTo>
                  <a:pt x="257086" y="190207"/>
                </a:lnTo>
                <a:lnTo>
                  <a:pt x="257136" y="189941"/>
                </a:lnTo>
                <a:close/>
              </a:path>
              <a:path w="320040" h="1151254">
                <a:moveTo>
                  <a:pt x="263461" y="170484"/>
                </a:moveTo>
                <a:lnTo>
                  <a:pt x="253568" y="170484"/>
                </a:lnTo>
                <a:lnTo>
                  <a:pt x="254431" y="177076"/>
                </a:lnTo>
                <a:lnTo>
                  <a:pt x="254558" y="178015"/>
                </a:lnTo>
                <a:lnTo>
                  <a:pt x="259232" y="177076"/>
                </a:lnTo>
                <a:lnTo>
                  <a:pt x="263461" y="170484"/>
                </a:lnTo>
                <a:close/>
              </a:path>
              <a:path w="320040" h="1151254">
                <a:moveTo>
                  <a:pt x="263525" y="142455"/>
                </a:moveTo>
                <a:lnTo>
                  <a:pt x="263385" y="142481"/>
                </a:lnTo>
                <a:lnTo>
                  <a:pt x="263525" y="142455"/>
                </a:lnTo>
                <a:close/>
              </a:path>
              <a:path w="320040" h="1151254">
                <a:moveTo>
                  <a:pt x="270230" y="144297"/>
                </a:moveTo>
                <a:lnTo>
                  <a:pt x="270052" y="143421"/>
                </a:lnTo>
                <a:lnTo>
                  <a:pt x="263398" y="142595"/>
                </a:lnTo>
                <a:lnTo>
                  <a:pt x="260134" y="145453"/>
                </a:lnTo>
                <a:lnTo>
                  <a:pt x="263893" y="147548"/>
                </a:lnTo>
                <a:lnTo>
                  <a:pt x="264490" y="150431"/>
                </a:lnTo>
                <a:lnTo>
                  <a:pt x="270230" y="144297"/>
                </a:lnTo>
                <a:close/>
              </a:path>
              <a:path w="320040" h="1151254">
                <a:moveTo>
                  <a:pt x="272008" y="156654"/>
                </a:moveTo>
                <a:lnTo>
                  <a:pt x="263436" y="158991"/>
                </a:lnTo>
                <a:lnTo>
                  <a:pt x="266344" y="162687"/>
                </a:lnTo>
                <a:lnTo>
                  <a:pt x="266814" y="162598"/>
                </a:lnTo>
                <a:lnTo>
                  <a:pt x="272008" y="156654"/>
                </a:lnTo>
                <a:close/>
              </a:path>
              <a:path w="320040" h="1151254">
                <a:moveTo>
                  <a:pt x="279476" y="69138"/>
                </a:moveTo>
                <a:lnTo>
                  <a:pt x="276847" y="67767"/>
                </a:lnTo>
                <a:lnTo>
                  <a:pt x="275297" y="66344"/>
                </a:lnTo>
                <a:lnTo>
                  <a:pt x="272554" y="66624"/>
                </a:lnTo>
                <a:lnTo>
                  <a:pt x="270395" y="68008"/>
                </a:lnTo>
                <a:lnTo>
                  <a:pt x="269760" y="71018"/>
                </a:lnTo>
                <a:lnTo>
                  <a:pt x="271754" y="72415"/>
                </a:lnTo>
                <a:lnTo>
                  <a:pt x="275882" y="71818"/>
                </a:lnTo>
                <a:lnTo>
                  <a:pt x="277075" y="70573"/>
                </a:lnTo>
                <a:lnTo>
                  <a:pt x="279476" y="69138"/>
                </a:lnTo>
                <a:close/>
              </a:path>
              <a:path w="320040" h="1151254">
                <a:moveTo>
                  <a:pt x="279488" y="137579"/>
                </a:moveTo>
                <a:lnTo>
                  <a:pt x="262039" y="130784"/>
                </a:lnTo>
                <a:lnTo>
                  <a:pt x="259029" y="132435"/>
                </a:lnTo>
                <a:lnTo>
                  <a:pt x="256921" y="134480"/>
                </a:lnTo>
                <a:lnTo>
                  <a:pt x="254838" y="136512"/>
                </a:lnTo>
                <a:lnTo>
                  <a:pt x="256311" y="138709"/>
                </a:lnTo>
                <a:lnTo>
                  <a:pt x="260146" y="141109"/>
                </a:lnTo>
                <a:lnTo>
                  <a:pt x="261848" y="141706"/>
                </a:lnTo>
                <a:lnTo>
                  <a:pt x="263410" y="142417"/>
                </a:lnTo>
                <a:lnTo>
                  <a:pt x="266039" y="137096"/>
                </a:lnTo>
                <a:lnTo>
                  <a:pt x="272669" y="138823"/>
                </a:lnTo>
                <a:lnTo>
                  <a:pt x="279488" y="137579"/>
                </a:lnTo>
                <a:close/>
              </a:path>
              <a:path w="320040" h="1151254">
                <a:moveTo>
                  <a:pt x="281254" y="75463"/>
                </a:moveTo>
                <a:lnTo>
                  <a:pt x="280898" y="74434"/>
                </a:lnTo>
                <a:lnTo>
                  <a:pt x="280085" y="73888"/>
                </a:lnTo>
                <a:lnTo>
                  <a:pt x="279196" y="72948"/>
                </a:lnTo>
                <a:lnTo>
                  <a:pt x="278345" y="73964"/>
                </a:lnTo>
                <a:lnTo>
                  <a:pt x="277431" y="74739"/>
                </a:lnTo>
                <a:lnTo>
                  <a:pt x="277596" y="74917"/>
                </a:lnTo>
                <a:lnTo>
                  <a:pt x="278206" y="75552"/>
                </a:lnTo>
                <a:lnTo>
                  <a:pt x="279184" y="75984"/>
                </a:lnTo>
                <a:lnTo>
                  <a:pt x="280022" y="76479"/>
                </a:lnTo>
                <a:lnTo>
                  <a:pt x="280428" y="76022"/>
                </a:lnTo>
                <a:lnTo>
                  <a:pt x="281254" y="75463"/>
                </a:lnTo>
                <a:close/>
              </a:path>
              <a:path w="320040" h="1151254">
                <a:moveTo>
                  <a:pt x="282270" y="90360"/>
                </a:moveTo>
                <a:lnTo>
                  <a:pt x="281139" y="88963"/>
                </a:lnTo>
                <a:lnTo>
                  <a:pt x="276542" y="90322"/>
                </a:lnTo>
                <a:lnTo>
                  <a:pt x="278384" y="92913"/>
                </a:lnTo>
                <a:lnTo>
                  <a:pt x="282270" y="90360"/>
                </a:lnTo>
                <a:close/>
              </a:path>
              <a:path w="320040" h="1151254">
                <a:moveTo>
                  <a:pt x="288810" y="64325"/>
                </a:moveTo>
                <a:lnTo>
                  <a:pt x="286893" y="63436"/>
                </a:lnTo>
                <a:lnTo>
                  <a:pt x="278765" y="68630"/>
                </a:lnTo>
                <a:lnTo>
                  <a:pt x="288810" y="70662"/>
                </a:lnTo>
                <a:lnTo>
                  <a:pt x="288810" y="64325"/>
                </a:lnTo>
                <a:close/>
              </a:path>
              <a:path w="320040" h="1151254">
                <a:moveTo>
                  <a:pt x="289801" y="72593"/>
                </a:moveTo>
                <a:lnTo>
                  <a:pt x="287947" y="72097"/>
                </a:lnTo>
                <a:lnTo>
                  <a:pt x="287655" y="72326"/>
                </a:lnTo>
                <a:lnTo>
                  <a:pt x="286029" y="73571"/>
                </a:lnTo>
                <a:lnTo>
                  <a:pt x="285203" y="74955"/>
                </a:lnTo>
                <a:lnTo>
                  <a:pt x="288899" y="76555"/>
                </a:lnTo>
                <a:lnTo>
                  <a:pt x="289280" y="75069"/>
                </a:lnTo>
                <a:lnTo>
                  <a:pt x="289623" y="73875"/>
                </a:lnTo>
                <a:lnTo>
                  <a:pt x="289801" y="72593"/>
                </a:lnTo>
                <a:close/>
              </a:path>
              <a:path w="320040" h="1151254">
                <a:moveTo>
                  <a:pt x="294208" y="43586"/>
                </a:moveTo>
                <a:lnTo>
                  <a:pt x="290156" y="42240"/>
                </a:lnTo>
                <a:lnTo>
                  <a:pt x="287756" y="43141"/>
                </a:lnTo>
                <a:lnTo>
                  <a:pt x="285076" y="43751"/>
                </a:lnTo>
                <a:lnTo>
                  <a:pt x="284530" y="44399"/>
                </a:lnTo>
                <a:lnTo>
                  <a:pt x="283679" y="44983"/>
                </a:lnTo>
                <a:lnTo>
                  <a:pt x="288315" y="54216"/>
                </a:lnTo>
                <a:lnTo>
                  <a:pt x="289788" y="51600"/>
                </a:lnTo>
                <a:lnTo>
                  <a:pt x="290842" y="49301"/>
                </a:lnTo>
                <a:lnTo>
                  <a:pt x="293649" y="45415"/>
                </a:lnTo>
                <a:lnTo>
                  <a:pt x="294208" y="43586"/>
                </a:lnTo>
                <a:close/>
              </a:path>
              <a:path w="320040" h="1151254">
                <a:moveTo>
                  <a:pt x="304965" y="39116"/>
                </a:moveTo>
                <a:lnTo>
                  <a:pt x="302336" y="29425"/>
                </a:lnTo>
                <a:lnTo>
                  <a:pt x="298780" y="35128"/>
                </a:lnTo>
                <a:lnTo>
                  <a:pt x="298983" y="35763"/>
                </a:lnTo>
                <a:lnTo>
                  <a:pt x="304965" y="39116"/>
                </a:lnTo>
                <a:close/>
              </a:path>
              <a:path w="320040" h="1151254">
                <a:moveTo>
                  <a:pt x="306920" y="3835"/>
                </a:moveTo>
                <a:lnTo>
                  <a:pt x="300393" y="0"/>
                </a:lnTo>
                <a:lnTo>
                  <a:pt x="293712" y="2184"/>
                </a:lnTo>
                <a:lnTo>
                  <a:pt x="292722" y="9956"/>
                </a:lnTo>
                <a:lnTo>
                  <a:pt x="300596" y="11785"/>
                </a:lnTo>
                <a:lnTo>
                  <a:pt x="301688" y="7480"/>
                </a:lnTo>
                <a:lnTo>
                  <a:pt x="306920" y="3835"/>
                </a:lnTo>
                <a:close/>
              </a:path>
              <a:path w="320040" h="1151254">
                <a:moveTo>
                  <a:pt x="314096" y="61518"/>
                </a:moveTo>
                <a:lnTo>
                  <a:pt x="304965" y="60007"/>
                </a:lnTo>
                <a:lnTo>
                  <a:pt x="303631" y="61226"/>
                </a:lnTo>
                <a:lnTo>
                  <a:pt x="306476" y="68605"/>
                </a:lnTo>
                <a:lnTo>
                  <a:pt x="314096" y="61518"/>
                </a:lnTo>
                <a:close/>
              </a:path>
              <a:path w="320040" h="1151254">
                <a:moveTo>
                  <a:pt x="314109" y="53975"/>
                </a:moveTo>
                <a:lnTo>
                  <a:pt x="307670" y="48983"/>
                </a:lnTo>
                <a:lnTo>
                  <a:pt x="303314" y="57048"/>
                </a:lnTo>
                <a:lnTo>
                  <a:pt x="305054" y="58191"/>
                </a:lnTo>
                <a:lnTo>
                  <a:pt x="314109" y="53975"/>
                </a:lnTo>
                <a:close/>
              </a:path>
              <a:path w="320040" h="1151254">
                <a:moveTo>
                  <a:pt x="320040" y="115011"/>
                </a:moveTo>
                <a:lnTo>
                  <a:pt x="315061" y="118846"/>
                </a:lnTo>
                <a:lnTo>
                  <a:pt x="319100" y="118960"/>
                </a:lnTo>
                <a:lnTo>
                  <a:pt x="320040" y="117970"/>
                </a:lnTo>
                <a:lnTo>
                  <a:pt x="320040" y="115011"/>
                </a:lnTo>
                <a:close/>
              </a:path>
            </a:pathLst>
          </a:custGeom>
          <a:solidFill>
            <a:srgbClr val="2277BD"/>
          </a:solidFill>
        </p:spPr>
        <p:txBody>
          <a:bodyPr wrap="square" lIns="0" tIns="0" rIns="0" bIns="0" rtlCol="0"/>
          <a:lstStyle/>
          <a:p>
            <a:endParaRPr/>
          </a:p>
        </p:txBody>
      </p:sp>
      <p:sp>
        <p:nvSpPr>
          <p:cNvPr id="363" name="bg object 363"/>
          <p:cNvSpPr/>
          <p:nvPr/>
        </p:nvSpPr>
        <p:spPr>
          <a:xfrm>
            <a:off x="10541432" y="3211804"/>
            <a:ext cx="331470" cy="1030605"/>
          </a:xfrm>
          <a:custGeom>
            <a:avLst/>
            <a:gdLst/>
            <a:ahLst/>
            <a:cxnLst/>
            <a:rect l="l" t="t" r="r" b="b"/>
            <a:pathLst>
              <a:path w="331470" h="1030604">
                <a:moveTo>
                  <a:pt x="9626" y="912241"/>
                </a:moveTo>
                <a:lnTo>
                  <a:pt x="1739" y="911517"/>
                </a:lnTo>
                <a:lnTo>
                  <a:pt x="0" y="913130"/>
                </a:lnTo>
                <a:lnTo>
                  <a:pt x="3213" y="919645"/>
                </a:lnTo>
                <a:lnTo>
                  <a:pt x="9626" y="912241"/>
                </a:lnTo>
                <a:close/>
              </a:path>
              <a:path w="331470" h="1030604">
                <a:moveTo>
                  <a:pt x="14325" y="566369"/>
                </a:moveTo>
                <a:lnTo>
                  <a:pt x="14300" y="565937"/>
                </a:lnTo>
                <a:lnTo>
                  <a:pt x="14185" y="563880"/>
                </a:lnTo>
                <a:lnTo>
                  <a:pt x="13512" y="561835"/>
                </a:lnTo>
                <a:lnTo>
                  <a:pt x="12725" y="558444"/>
                </a:lnTo>
                <a:lnTo>
                  <a:pt x="7112" y="562267"/>
                </a:lnTo>
                <a:lnTo>
                  <a:pt x="11125" y="567321"/>
                </a:lnTo>
                <a:lnTo>
                  <a:pt x="12242" y="566864"/>
                </a:lnTo>
                <a:lnTo>
                  <a:pt x="14325" y="566369"/>
                </a:lnTo>
                <a:close/>
              </a:path>
              <a:path w="331470" h="1030604">
                <a:moveTo>
                  <a:pt x="16510" y="697141"/>
                </a:moveTo>
                <a:lnTo>
                  <a:pt x="15811" y="696760"/>
                </a:lnTo>
                <a:lnTo>
                  <a:pt x="15074" y="696099"/>
                </a:lnTo>
                <a:lnTo>
                  <a:pt x="14630" y="696201"/>
                </a:lnTo>
                <a:lnTo>
                  <a:pt x="14046" y="696328"/>
                </a:lnTo>
                <a:lnTo>
                  <a:pt x="13182" y="697230"/>
                </a:lnTo>
                <a:lnTo>
                  <a:pt x="13347" y="697484"/>
                </a:lnTo>
                <a:lnTo>
                  <a:pt x="13728" y="698106"/>
                </a:lnTo>
                <a:lnTo>
                  <a:pt x="14617" y="698538"/>
                </a:lnTo>
                <a:lnTo>
                  <a:pt x="15316" y="699046"/>
                </a:lnTo>
                <a:lnTo>
                  <a:pt x="15671" y="698487"/>
                </a:lnTo>
                <a:lnTo>
                  <a:pt x="16014" y="697915"/>
                </a:lnTo>
                <a:lnTo>
                  <a:pt x="16510" y="697141"/>
                </a:lnTo>
                <a:close/>
              </a:path>
              <a:path w="331470" h="1030604">
                <a:moveTo>
                  <a:pt x="20027" y="636409"/>
                </a:moveTo>
                <a:lnTo>
                  <a:pt x="18948" y="635762"/>
                </a:lnTo>
                <a:lnTo>
                  <a:pt x="18376" y="635139"/>
                </a:lnTo>
                <a:lnTo>
                  <a:pt x="17386" y="635723"/>
                </a:lnTo>
                <a:lnTo>
                  <a:pt x="16395" y="636295"/>
                </a:lnTo>
                <a:lnTo>
                  <a:pt x="15405" y="636879"/>
                </a:lnTo>
                <a:lnTo>
                  <a:pt x="17843" y="639064"/>
                </a:lnTo>
                <a:lnTo>
                  <a:pt x="18808" y="638200"/>
                </a:lnTo>
                <a:lnTo>
                  <a:pt x="19926" y="637628"/>
                </a:lnTo>
                <a:lnTo>
                  <a:pt x="20027" y="636409"/>
                </a:lnTo>
                <a:close/>
              </a:path>
              <a:path w="331470" h="1030604">
                <a:moveTo>
                  <a:pt x="23990" y="723214"/>
                </a:moveTo>
                <a:lnTo>
                  <a:pt x="22428" y="722604"/>
                </a:lnTo>
                <a:lnTo>
                  <a:pt x="21450" y="721918"/>
                </a:lnTo>
                <a:lnTo>
                  <a:pt x="20535" y="721956"/>
                </a:lnTo>
                <a:lnTo>
                  <a:pt x="19850" y="721995"/>
                </a:lnTo>
                <a:lnTo>
                  <a:pt x="19253" y="722972"/>
                </a:lnTo>
                <a:lnTo>
                  <a:pt x="18605" y="723531"/>
                </a:lnTo>
                <a:lnTo>
                  <a:pt x="19392" y="723950"/>
                </a:lnTo>
                <a:lnTo>
                  <a:pt x="20116" y="724535"/>
                </a:lnTo>
                <a:lnTo>
                  <a:pt x="20980" y="724738"/>
                </a:lnTo>
                <a:lnTo>
                  <a:pt x="21399" y="724827"/>
                </a:lnTo>
                <a:lnTo>
                  <a:pt x="22098" y="724204"/>
                </a:lnTo>
                <a:lnTo>
                  <a:pt x="23990" y="723214"/>
                </a:lnTo>
                <a:close/>
              </a:path>
              <a:path w="331470" h="1030604">
                <a:moveTo>
                  <a:pt x="25514" y="756793"/>
                </a:moveTo>
                <a:lnTo>
                  <a:pt x="23329" y="751738"/>
                </a:lnTo>
                <a:lnTo>
                  <a:pt x="18237" y="757961"/>
                </a:lnTo>
                <a:lnTo>
                  <a:pt x="21259" y="762279"/>
                </a:lnTo>
                <a:lnTo>
                  <a:pt x="24511" y="761657"/>
                </a:lnTo>
                <a:lnTo>
                  <a:pt x="25514" y="756793"/>
                </a:lnTo>
                <a:close/>
              </a:path>
              <a:path w="331470" h="1030604">
                <a:moveTo>
                  <a:pt x="25793" y="844969"/>
                </a:moveTo>
                <a:lnTo>
                  <a:pt x="25730" y="843140"/>
                </a:lnTo>
                <a:lnTo>
                  <a:pt x="22186" y="840308"/>
                </a:lnTo>
                <a:lnTo>
                  <a:pt x="19215" y="843673"/>
                </a:lnTo>
                <a:lnTo>
                  <a:pt x="17538" y="845604"/>
                </a:lnTo>
                <a:lnTo>
                  <a:pt x="19608" y="845896"/>
                </a:lnTo>
                <a:lnTo>
                  <a:pt x="21158" y="846518"/>
                </a:lnTo>
                <a:lnTo>
                  <a:pt x="22148" y="846188"/>
                </a:lnTo>
                <a:lnTo>
                  <a:pt x="25793" y="844969"/>
                </a:lnTo>
                <a:close/>
              </a:path>
              <a:path w="331470" h="1030604">
                <a:moveTo>
                  <a:pt x="26517" y="409371"/>
                </a:moveTo>
                <a:lnTo>
                  <a:pt x="22098" y="401904"/>
                </a:lnTo>
                <a:lnTo>
                  <a:pt x="15938" y="401789"/>
                </a:lnTo>
                <a:lnTo>
                  <a:pt x="14198" y="398170"/>
                </a:lnTo>
                <a:lnTo>
                  <a:pt x="11658" y="398983"/>
                </a:lnTo>
                <a:lnTo>
                  <a:pt x="8191" y="399275"/>
                </a:lnTo>
                <a:lnTo>
                  <a:pt x="4305" y="403263"/>
                </a:lnTo>
                <a:lnTo>
                  <a:pt x="3060" y="406488"/>
                </a:lnTo>
                <a:lnTo>
                  <a:pt x="1308" y="409435"/>
                </a:lnTo>
                <a:lnTo>
                  <a:pt x="12471" y="409854"/>
                </a:lnTo>
                <a:lnTo>
                  <a:pt x="20193" y="414743"/>
                </a:lnTo>
                <a:lnTo>
                  <a:pt x="25527" y="411848"/>
                </a:lnTo>
                <a:lnTo>
                  <a:pt x="26517" y="409371"/>
                </a:lnTo>
                <a:close/>
              </a:path>
              <a:path w="331470" h="1030604">
                <a:moveTo>
                  <a:pt x="27292" y="732866"/>
                </a:moveTo>
                <a:lnTo>
                  <a:pt x="21920" y="732866"/>
                </a:lnTo>
                <a:lnTo>
                  <a:pt x="21463" y="737933"/>
                </a:lnTo>
                <a:lnTo>
                  <a:pt x="21386" y="738898"/>
                </a:lnTo>
                <a:lnTo>
                  <a:pt x="26593" y="737933"/>
                </a:lnTo>
                <a:lnTo>
                  <a:pt x="25996" y="735088"/>
                </a:lnTo>
                <a:lnTo>
                  <a:pt x="27292" y="732866"/>
                </a:lnTo>
                <a:close/>
              </a:path>
              <a:path w="331470" h="1030604">
                <a:moveTo>
                  <a:pt x="29921" y="707034"/>
                </a:moveTo>
                <a:lnTo>
                  <a:pt x="29908" y="705015"/>
                </a:lnTo>
                <a:lnTo>
                  <a:pt x="28028" y="703440"/>
                </a:lnTo>
                <a:lnTo>
                  <a:pt x="24815" y="703630"/>
                </a:lnTo>
                <a:lnTo>
                  <a:pt x="23952" y="703999"/>
                </a:lnTo>
                <a:lnTo>
                  <a:pt x="23380" y="704557"/>
                </a:lnTo>
                <a:lnTo>
                  <a:pt x="21082" y="705408"/>
                </a:lnTo>
                <a:lnTo>
                  <a:pt x="19697" y="707085"/>
                </a:lnTo>
                <a:lnTo>
                  <a:pt x="19469" y="711149"/>
                </a:lnTo>
                <a:lnTo>
                  <a:pt x="20993" y="712216"/>
                </a:lnTo>
                <a:lnTo>
                  <a:pt x="25996" y="712165"/>
                </a:lnTo>
                <a:lnTo>
                  <a:pt x="28270" y="710476"/>
                </a:lnTo>
                <a:lnTo>
                  <a:pt x="28892" y="708494"/>
                </a:lnTo>
                <a:lnTo>
                  <a:pt x="29527" y="708202"/>
                </a:lnTo>
                <a:lnTo>
                  <a:pt x="29895" y="707707"/>
                </a:lnTo>
                <a:lnTo>
                  <a:pt x="29921" y="707034"/>
                </a:lnTo>
                <a:close/>
              </a:path>
              <a:path w="331470" h="1030604">
                <a:moveTo>
                  <a:pt x="31775" y="742175"/>
                </a:moveTo>
                <a:lnTo>
                  <a:pt x="31407" y="741527"/>
                </a:lnTo>
                <a:lnTo>
                  <a:pt x="31216" y="740892"/>
                </a:lnTo>
                <a:lnTo>
                  <a:pt x="30632" y="741172"/>
                </a:lnTo>
                <a:lnTo>
                  <a:pt x="30048" y="741464"/>
                </a:lnTo>
                <a:lnTo>
                  <a:pt x="29451" y="741743"/>
                </a:lnTo>
                <a:lnTo>
                  <a:pt x="29286" y="742467"/>
                </a:lnTo>
                <a:lnTo>
                  <a:pt x="28943" y="743216"/>
                </a:lnTo>
                <a:lnTo>
                  <a:pt x="29057" y="743915"/>
                </a:lnTo>
                <a:lnTo>
                  <a:pt x="29108" y="744156"/>
                </a:lnTo>
                <a:lnTo>
                  <a:pt x="30645" y="744575"/>
                </a:lnTo>
                <a:lnTo>
                  <a:pt x="30911" y="744397"/>
                </a:lnTo>
                <a:lnTo>
                  <a:pt x="31432" y="744054"/>
                </a:lnTo>
                <a:lnTo>
                  <a:pt x="31724" y="743356"/>
                </a:lnTo>
                <a:lnTo>
                  <a:pt x="31775" y="742175"/>
                </a:lnTo>
                <a:close/>
              </a:path>
              <a:path w="331470" h="1030604">
                <a:moveTo>
                  <a:pt x="36207" y="723595"/>
                </a:moveTo>
                <a:lnTo>
                  <a:pt x="28968" y="724547"/>
                </a:lnTo>
                <a:lnTo>
                  <a:pt x="27876" y="726160"/>
                </a:lnTo>
                <a:lnTo>
                  <a:pt x="30949" y="730910"/>
                </a:lnTo>
                <a:lnTo>
                  <a:pt x="35179" y="729729"/>
                </a:lnTo>
                <a:lnTo>
                  <a:pt x="36144" y="727214"/>
                </a:lnTo>
                <a:lnTo>
                  <a:pt x="36207" y="723595"/>
                </a:lnTo>
                <a:close/>
              </a:path>
              <a:path w="331470" h="1030604">
                <a:moveTo>
                  <a:pt x="41046" y="69049"/>
                </a:moveTo>
                <a:lnTo>
                  <a:pt x="36512" y="67741"/>
                </a:lnTo>
                <a:lnTo>
                  <a:pt x="35610" y="70180"/>
                </a:lnTo>
                <a:lnTo>
                  <a:pt x="35013" y="72047"/>
                </a:lnTo>
                <a:lnTo>
                  <a:pt x="34772" y="72783"/>
                </a:lnTo>
                <a:lnTo>
                  <a:pt x="36703" y="73926"/>
                </a:lnTo>
                <a:lnTo>
                  <a:pt x="38493" y="75742"/>
                </a:lnTo>
                <a:lnTo>
                  <a:pt x="41046" y="69049"/>
                </a:lnTo>
                <a:close/>
              </a:path>
              <a:path w="331470" h="1030604">
                <a:moveTo>
                  <a:pt x="41224" y="757516"/>
                </a:moveTo>
                <a:lnTo>
                  <a:pt x="37185" y="750265"/>
                </a:lnTo>
                <a:lnTo>
                  <a:pt x="29794" y="754418"/>
                </a:lnTo>
                <a:lnTo>
                  <a:pt x="28575" y="757148"/>
                </a:lnTo>
                <a:lnTo>
                  <a:pt x="31343" y="764336"/>
                </a:lnTo>
                <a:lnTo>
                  <a:pt x="39903" y="760971"/>
                </a:lnTo>
                <a:lnTo>
                  <a:pt x="41224" y="757516"/>
                </a:lnTo>
                <a:close/>
              </a:path>
              <a:path w="331470" h="1030604">
                <a:moveTo>
                  <a:pt x="42075" y="304114"/>
                </a:moveTo>
                <a:lnTo>
                  <a:pt x="40474" y="299859"/>
                </a:lnTo>
                <a:lnTo>
                  <a:pt x="29108" y="302171"/>
                </a:lnTo>
                <a:lnTo>
                  <a:pt x="32473" y="305930"/>
                </a:lnTo>
                <a:lnTo>
                  <a:pt x="29591" y="306489"/>
                </a:lnTo>
                <a:lnTo>
                  <a:pt x="25298" y="304965"/>
                </a:lnTo>
                <a:lnTo>
                  <a:pt x="25298" y="309232"/>
                </a:lnTo>
                <a:lnTo>
                  <a:pt x="37884" y="309930"/>
                </a:lnTo>
                <a:lnTo>
                  <a:pt x="41160" y="307340"/>
                </a:lnTo>
                <a:lnTo>
                  <a:pt x="42075" y="304114"/>
                </a:lnTo>
                <a:close/>
              </a:path>
              <a:path w="331470" h="1030604">
                <a:moveTo>
                  <a:pt x="43053" y="106895"/>
                </a:moveTo>
                <a:lnTo>
                  <a:pt x="42672" y="106197"/>
                </a:lnTo>
                <a:lnTo>
                  <a:pt x="41567" y="104228"/>
                </a:lnTo>
                <a:lnTo>
                  <a:pt x="39382" y="105689"/>
                </a:lnTo>
                <a:lnTo>
                  <a:pt x="39217" y="105524"/>
                </a:lnTo>
                <a:lnTo>
                  <a:pt x="39014" y="105397"/>
                </a:lnTo>
                <a:lnTo>
                  <a:pt x="38252" y="105283"/>
                </a:lnTo>
                <a:lnTo>
                  <a:pt x="37934" y="105740"/>
                </a:lnTo>
                <a:lnTo>
                  <a:pt x="37858" y="106197"/>
                </a:lnTo>
                <a:lnTo>
                  <a:pt x="37896" y="106337"/>
                </a:lnTo>
                <a:lnTo>
                  <a:pt x="38036" y="106591"/>
                </a:lnTo>
                <a:lnTo>
                  <a:pt x="36563" y="107581"/>
                </a:lnTo>
                <a:lnTo>
                  <a:pt x="35839" y="108051"/>
                </a:lnTo>
                <a:lnTo>
                  <a:pt x="37223" y="109486"/>
                </a:lnTo>
                <a:lnTo>
                  <a:pt x="43053" y="106895"/>
                </a:lnTo>
                <a:close/>
              </a:path>
              <a:path w="331470" h="1030604">
                <a:moveTo>
                  <a:pt x="43776" y="954430"/>
                </a:moveTo>
                <a:lnTo>
                  <a:pt x="43700" y="953998"/>
                </a:lnTo>
                <a:lnTo>
                  <a:pt x="43700" y="953554"/>
                </a:lnTo>
                <a:lnTo>
                  <a:pt x="38976" y="951255"/>
                </a:lnTo>
                <a:lnTo>
                  <a:pt x="35687" y="951623"/>
                </a:lnTo>
                <a:lnTo>
                  <a:pt x="32232" y="956843"/>
                </a:lnTo>
                <a:lnTo>
                  <a:pt x="31051" y="958951"/>
                </a:lnTo>
                <a:lnTo>
                  <a:pt x="29514" y="961491"/>
                </a:lnTo>
                <a:lnTo>
                  <a:pt x="30226" y="961796"/>
                </a:lnTo>
                <a:lnTo>
                  <a:pt x="31889" y="962863"/>
                </a:lnTo>
                <a:lnTo>
                  <a:pt x="32308" y="962634"/>
                </a:lnTo>
                <a:lnTo>
                  <a:pt x="36029" y="960577"/>
                </a:lnTo>
                <a:lnTo>
                  <a:pt x="43459" y="955814"/>
                </a:lnTo>
                <a:lnTo>
                  <a:pt x="43776" y="954430"/>
                </a:lnTo>
                <a:close/>
              </a:path>
              <a:path w="331470" h="1030604">
                <a:moveTo>
                  <a:pt x="45123" y="123952"/>
                </a:moveTo>
                <a:lnTo>
                  <a:pt x="41846" y="121666"/>
                </a:lnTo>
                <a:lnTo>
                  <a:pt x="41567" y="123825"/>
                </a:lnTo>
                <a:lnTo>
                  <a:pt x="41300" y="126034"/>
                </a:lnTo>
                <a:lnTo>
                  <a:pt x="40894" y="129184"/>
                </a:lnTo>
                <a:lnTo>
                  <a:pt x="45046" y="124066"/>
                </a:lnTo>
                <a:close/>
              </a:path>
              <a:path w="331470" h="1030604">
                <a:moveTo>
                  <a:pt x="47040" y="116852"/>
                </a:moveTo>
                <a:lnTo>
                  <a:pt x="40614" y="112864"/>
                </a:lnTo>
                <a:lnTo>
                  <a:pt x="32423" y="122326"/>
                </a:lnTo>
                <a:lnTo>
                  <a:pt x="35941" y="123875"/>
                </a:lnTo>
                <a:lnTo>
                  <a:pt x="38811" y="121831"/>
                </a:lnTo>
                <a:lnTo>
                  <a:pt x="41859" y="121335"/>
                </a:lnTo>
                <a:lnTo>
                  <a:pt x="47040" y="116852"/>
                </a:lnTo>
                <a:close/>
              </a:path>
              <a:path w="331470" h="1030604">
                <a:moveTo>
                  <a:pt x="47764" y="879538"/>
                </a:moveTo>
                <a:lnTo>
                  <a:pt x="39878" y="878027"/>
                </a:lnTo>
                <a:lnTo>
                  <a:pt x="39433" y="879462"/>
                </a:lnTo>
                <a:lnTo>
                  <a:pt x="42024" y="880097"/>
                </a:lnTo>
                <a:lnTo>
                  <a:pt x="43929" y="883031"/>
                </a:lnTo>
                <a:lnTo>
                  <a:pt x="47764" y="879538"/>
                </a:lnTo>
                <a:close/>
              </a:path>
              <a:path w="331470" h="1030604">
                <a:moveTo>
                  <a:pt x="48869" y="163156"/>
                </a:moveTo>
                <a:lnTo>
                  <a:pt x="48221" y="161531"/>
                </a:lnTo>
                <a:lnTo>
                  <a:pt x="41986" y="161963"/>
                </a:lnTo>
                <a:lnTo>
                  <a:pt x="38823" y="162153"/>
                </a:lnTo>
                <a:lnTo>
                  <a:pt x="38671" y="162001"/>
                </a:lnTo>
                <a:lnTo>
                  <a:pt x="38404" y="161912"/>
                </a:lnTo>
                <a:lnTo>
                  <a:pt x="38074" y="161874"/>
                </a:lnTo>
                <a:lnTo>
                  <a:pt x="37807" y="161899"/>
                </a:lnTo>
                <a:lnTo>
                  <a:pt x="37592" y="161963"/>
                </a:lnTo>
                <a:lnTo>
                  <a:pt x="37426" y="162064"/>
                </a:lnTo>
                <a:lnTo>
                  <a:pt x="37109" y="162001"/>
                </a:lnTo>
                <a:lnTo>
                  <a:pt x="35382" y="161785"/>
                </a:lnTo>
                <a:lnTo>
                  <a:pt x="33642" y="161531"/>
                </a:lnTo>
                <a:lnTo>
                  <a:pt x="31788" y="161417"/>
                </a:lnTo>
                <a:lnTo>
                  <a:pt x="31203" y="163017"/>
                </a:lnTo>
                <a:lnTo>
                  <a:pt x="33032" y="163842"/>
                </a:lnTo>
                <a:lnTo>
                  <a:pt x="34759" y="164769"/>
                </a:lnTo>
                <a:lnTo>
                  <a:pt x="38823" y="164960"/>
                </a:lnTo>
                <a:lnTo>
                  <a:pt x="38735" y="164045"/>
                </a:lnTo>
                <a:lnTo>
                  <a:pt x="38328" y="163055"/>
                </a:lnTo>
                <a:lnTo>
                  <a:pt x="38595" y="162991"/>
                </a:lnTo>
                <a:lnTo>
                  <a:pt x="38874" y="162852"/>
                </a:lnTo>
                <a:lnTo>
                  <a:pt x="38950" y="162572"/>
                </a:lnTo>
                <a:lnTo>
                  <a:pt x="40855" y="163360"/>
                </a:lnTo>
                <a:lnTo>
                  <a:pt x="42722" y="164249"/>
                </a:lnTo>
                <a:lnTo>
                  <a:pt x="45897" y="164833"/>
                </a:lnTo>
                <a:lnTo>
                  <a:pt x="47485" y="163690"/>
                </a:lnTo>
                <a:lnTo>
                  <a:pt x="48869" y="163156"/>
                </a:lnTo>
                <a:close/>
              </a:path>
              <a:path w="331470" h="1030604">
                <a:moveTo>
                  <a:pt x="52476" y="43700"/>
                </a:moveTo>
                <a:lnTo>
                  <a:pt x="49669" y="43116"/>
                </a:lnTo>
                <a:lnTo>
                  <a:pt x="46748" y="42684"/>
                </a:lnTo>
                <a:lnTo>
                  <a:pt x="42608" y="41376"/>
                </a:lnTo>
                <a:lnTo>
                  <a:pt x="41529" y="40182"/>
                </a:lnTo>
                <a:lnTo>
                  <a:pt x="39763" y="38963"/>
                </a:lnTo>
                <a:lnTo>
                  <a:pt x="40728" y="43256"/>
                </a:lnTo>
                <a:lnTo>
                  <a:pt x="32346" y="47383"/>
                </a:lnTo>
                <a:lnTo>
                  <a:pt x="37312" y="51371"/>
                </a:lnTo>
                <a:lnTo>
                  <a:pt x="41249" y="51181"/>
                </a:lnTo>
                <a:lnTo>
                  <a:pt x="39357" y="46710"/>
                </a:lnTo>
                <a:lnTo>
                  <a:pt x="43192" y="44259"/>
                </a:lnTo>
                <a:lnTo>
                  <a:pt x="49657" y="48475"/>
                </a:lnTo>
                <a:lnTo>
                  <a:pt x="52476" y="43700"/>
                </a:lnTo>
                <a:close/>
              </a:path>
              <a:path w="331470" h="1030604">
                <a:moveTo>
                  <a:pt x="54597" y="102958"/>
                </a:moveTo>
                <a:lnTo>
                  <a:pt x="53225" y="101117"/>
                </a:lnTo>
                <a:lnTo>
                  <a:pt x="53111" y="100965"/>
                </a:lnTo>
                <a:lnTo>
                  <a:pt x="49771" y="100965"/>
                </a:lnTo>
                <a:lnTo>
                  <a:pt x="48171" y="101117"/>
                </a:lnTo>
                <a:lnTo>
                  <a:pt x="45288" y="103289"/>
                </a:lnTo>
                <a:lnTo>
                  <a:pt x="44399" y="105181"/>
                </a:lnTo>
                <a:lnTo>
                  <a:pt x="43167" y="106895"/>
                </a:lnTo>
                <a:lnTo>
                  <a:pt x="43357" y="106895"/>
                </a:lnTo>
                <a:lnTo>
                  <a:pt x="45313" y="109766"/>
                </a:lnTo>
                <a:lnTo>
                  <a:pt x="47739" y="107899"/>
                </a:lnTo>
                <a:lnTo>
                  <a:pt x="51511" y="105994"/>
                </a:lnTo>
                <a:lnTo>
                  <a:pt x="53111" y="104724"/>
                </a:lnTo>
                <a:lnTo>
                  <a:pt x="54597" y="102958"/>
                </a:lnTo>
                <a:close/>
              </a:path>
              <a:path w="331470" h="1030604">
                <a:moveTo>
                  <a:pt x="61302" y="13296"/>
                </a:moveTo>
                <a:lnTo>
                  <a:pt x="58915" y="13906"/>
                </a:lnTo>
                <a:lnTo>
                  <a:pt x="57213" y="13855"/>
                </a:lnTo>
                <a:lnTo>
                  <a:pt x="56934" y="14325"/>
                </a:lnTo>
                <a:lnTo>
                  <a:pt x="56642" y="14782"/>
                </a:lnTo>
                <a:lnTo>
                  <a:pt x="56362" y="15252"/>
                </a:lnTo>
                <a:lnTo>
                  <a:pt x="58686" y="16116"/>
                </a:lnTo>
                <a:lnTo>
                  <a:pt x="59918" y="16560"/>
                </a:lnTo>
                <a:lnTo>
                  <a:pt x="61302" y="13296"/>
                </a:lnTo>
                <a:close/>
              </a:path>
              <a:path w="331470" h="1030604">
                <a:moveTo>
                  <a:pt x="75374" y="910170"/>
                </a:moveTo>
                <a:lnTo>
                  <a:pt x="72428" y="907389"/>
                </a:lnTo>
                <a:lnTo>
                  <a:pt x="71285" y="908113"/>
                </a:lnTo>
                <a:lnTo>
                  <a:pt x="69735" y="908697"/>
                </a:lnTo>
                <a:lnTo>
                  <a:pt x="68884" y="910120"/>
                </a:lnTo>
                <a:lnTo>
                  <a:pt x="70421" y="911936"/>
                </a:lnTo>
                <a:lnTo>
                  <a:pt x="70954" y="911885"/>
                </a:lnTo>
                <a:lnTo>
                  <a:pt x="72288" y="911771"/>
                </a:lnTo>
                <a:lnTo>
                  <a:pt x="73520" y="910945"/>
                </a:lnTo>
                <a:lnTo>
                  <a:pt x="75374" y="910170"/>
                </a:lnTo>
                <a:close/>
              </a:path>
              <a:path w="331470" h="1030604">
                <a:moveTo>
                  <a:pt x="79476" y="63563"/>
                </a:moveTo>
                <a:lnTo>
                  <a:pt x="79349" y="63398"/>
                </a:lnTo>
                <a:lnTo>
                  <a:pt x="78892" y="62738"/>
                </a:lnTo>
                <a:lnTo>
                  <a:pt x="78320" y="62026"/>
                </a:lnTo>
                <a:lnTo>
                  <a:pt x="77533" y="61620"/>
                </a:lnTo>
                <a:lnTo>
                  <a:pt x="76720" y="61188"/>
                </a:lnTo>
                <a:lnTo>
                  <a:pt x="75679" y="61010"/>
                </a:lnTo>
                <a:lnTo>
                  <a:pt x="74701" y="60744"/>
                </a:lnTo>
                <a:lnTo>
                  <a:pt x="74879" y="61518"/>
                </a:lnTo>
                <a:lnTo>
                  <a:pt x="74891" y="62395"/>
                </a:lnTo>
                <a:lnTo>
                  <a:pt x="75450" y="62928"/>
                </a:lnTo>
                <a:lnTo>
                  <a:pt x="76174" y="63601"/>
                </a:lnTo>
                <a:lnTo>
                  <a:pt x="77482" y="63931"/>
                </a:lnTo>
                <a:lnTo>
                  <a:pt x="78587" y="64325"/>
                </a:lnTo>
                <a:lnTo>
                  <a:pt x="79476" y="63563"/>
                </a:lnTo>
                <a:close/>
              </a:path>
              <a:path w="331470" h="1030604">
                <a:moveTo>
                  <a:pt x="80530" y="790511"/>
                </a:moveTo>
                <a:lnTo>
                  <a:pt x="73685" y="790295"/>
                </a:lnTo>
                <a:lnTo>
                  <a:pt x="68249" y="790460"/>
                </a:lnTo>
                <a:lnTo>
                  <a:pt x="65392" y="786041"/>
                </a:lnTo>
                <a:lnTo>
                  <a:pt x="66624" y="783501"/>
                </a:lnTo>
                <a:lnTo>
                  <a:pt x="65760" y="782853"/>
                </a:lnTo>
                <a:lnTo>
                  <a:pt x="64287" y="783882"/>
                </a:lnTo>
                <a:lnTo>
                  <a:pt x="62268" y="784707"/>
                </a:lnTo>
                <a:lnTo>
                  <a:pt x="59359" y="789228"/>
                </a:lnTo>
                <a:lnTo>
                  <a:pt x="58280" y="789673"/>
                </a:lnTo>
                <a:lnTo>
                  <a:pt x="50888" y="788860"/>
                </a:lnTo>
                <a:lnTo>
                  <a:pt x="48463" y="789254"/>
                </a:lnTo>
                <a:lnTo>
                  <a:pt x="44170" y="789444"/>
                </a:lnTo>
                <a:lnTo>
                  <a:pt x="58953" y="802170"/>
                </a:lnTo>
                <a:lnTo>
                  <a:pt x="59893" y="799414"/>
                </a:lnTo>
                <a:lnTo>
                  <a:pt x="60185" y="797026"/>
                </a:lnTo>
                <a:lnTo>
                  <a:pt x="63157" y="792632"/>
                </a:lnTo>
                <a:lnTo>
                  <a:pt x="65214" y="790536"/>
                </a:lnTo>
                <a:lnTo>
                  <a:pt x="71234" y="794575"/>
                </a:lnTo>
                <a:lnTo>
                  <a:pt x="74993" y="794080"/>
                </a:lnTo>
                <a:lnTo>
                  <a:pt x="77749" y="793915"/>
                </a:lnTo>
                <a:lnTo>
                  <a:pt x="78486" y="793864"/>
                </a:lnTo>
                <a:lnTo>
                  <a:pt x="79070" y="792365"/>
                </a:lnTo>
                <a:lnTo>
                  <a:pt x="80530" y="790511"/>
                </a:lnTo>
                <a:close/>
              </a:path>
              <a:path w="331470" h="1030604">
                <a:moveTo>
                  <a:pt x="86512" y="905179"/>
                </a:moveTo>
                <a:lnTo>
                  <a:pt x="86436" y="904633"/>
                </a:lnTo>
                <a:lnTo>
                  <a:pt x="86309" y="904201"/>
                </a:lnTo>
                <a:lnTo>
                  <a:pt x="85966" y="903820"/>
                </a:lnTo>
                <a:lnTo>
                  <a:pt x="85255" y="903833"/>
                </a:lnTo>
                <a:lnTo>
                  <a:pt x="83921" y="898182"/>
                </a:lnTo>
                <a:lnTo>
                  <a:pt x="81089" y="897826"/>
                </a:lnTo>
                <a:lnTo>
                  <a:pt x="77774" y="896975"/>
                </a:lnTo>
                <a:lnTo>
                  <a:pt x="72999" y="897305"/>
                </a:lnTo>
                <a:lnTo>
                  <a:pt x="71069" y="899248"/>
                </a:lnTo>
                <a:lnTo>
                  <a:pt x="70192" y="901319"/>
                </a:lnTo>
                <a:lnTo>
                  <a:pt x="72390" y="903160"/>
                </a:lnTo>
                <a:lnTo>
                  <a:pt x="77292" y="904570"/>
                </a:lnTo>
                <a:lnTo>
                  <a:pt x="80962" y="905002"/>
                </a:lnTo>
                <a:lnTo>
                  <a:pt x="85737" y="905878"/>
                </a:lnTo>
                <a:lnTo>
                  <a:pt x="85674" y="905624"/>
                </a:lnTo>
                <a:lnTo>
                  <a:pt x="86233" y="905510"/>
                </a:lnTo>
                <a:lnTo>
                  <a:pt x="86512" y="905179"/>
                </a:lnTo>
                <a:close/>
              </a:path>
              <a:path w="331470" h="1030604">
                <a:moveTo>
                  <a:pt x="87718" y="924229"/>
                </a:moveTo>
                <a:lnTo>
                  <a:pt x="86321" y="923251"/>
                </a:lnTo>
                <a:lnTo>
                  <a:pt x="85661" y="922413"/>
                </a:lnTo>
                <a:lnTo>
                  <a:pt x="84315" y="923264"/>
                </a:lnTo>
                <a:lnTo>
                  <a:pt x="82435" y="923950"/>
                </a:lnTo>
                <a:lnTo>
                  <a:pt x="81394" y="925741"/>
                </a:lnTo>
                <a:lnTo>
                  <a:pt x="82791" y="927049"/>
                </a:lnTo>
                <a:lnTo>
                  <a:pt x="83959" y="929144"/>
                </a:lnTo>
                <a:lnTo>
                  <a:pt x="85712" y="927150"/>
                </a:lnTo>
                <a:lnTo>
                  <a:pt x="87083" y="926122"/>
                </a:lnTo>
                <a:lnTo>
                  <a:pt x="87490" y="924902"/>
                </a:lnTo>
                <a:lnTo>
                  <a:pt x="87718" y="924229"/>
                </a:lnTo>
                <a:close/>
              </a:path>
              <a:path w="331470" h="1030604">
                <a:moveTo>
                  <a:pt x="89001" y="1020368"/>
                </a:moveTo>
                <a:lnTo>
                  <a:pt x="87731" y="1019530"/>
                </a:lnTo>
                <a:lnTo>
                  <a:pt x="87096" y="1019124"/>
                </a:lnTo>
                <a:lnTo>
                  <a:pt x="84404" y="1021753"/>
                </a:lnTo>
                <a:lnTo>
                  <a:pt x="85534" y="1022616"/>
                </a:lnTo>
                <a:lnTo>
                  <a:pt x="89001" y="1020368"/>
                </a:lnTo>
                <a:close/>
              </a:path>
              <a:path w="331470" h="1030604">
                <a:moveTo>
                  <a:pt x="101650" y="936002"/>
                </a:moveTo>
                <a:lnTo>
                  <a:pt x="100164" y="935786"/>
                </a:lnTo>
                <a:lnTo>
                  <a:pt x="98158" y="943457"/>
                </a:lnTo>
                <a:lnTo>
                  <a:pt x="100520" y="943711"/>
                </a:lnTo>
                <a:lnTo>
                  <a:pt x="101650" y="936002"/>
                </a:lnTo>
                <a:close/>
              </a:path>
              <a:path w="331470" h="1030604">
                <a:moveTo>
                  <a:pt x="111290" y="56870"/>
                </a:moveTo>
                <a:lnTo>
                  <a:pt x="111252" y="56680"/>
                </a:lnTo>
                <a:lnTo>
                  <a:pt x="111074" y="56705"/>
                </a:lnTo>
                <a:lnTo>
                  <a:pt x="111213" y="56819"/>
                </a:lnTo>
                <a:close/>
              </a:path>
              <a:path w="331470" h="1030604">
                <a:moveTo>
                  <a:pt x="117551" y="976058"/>
                </a:moveTo>
                <a:lnTo>
                  <a:pt x="114719" y="976782"/>
                </a:lnTo>
                <a:lnTo>
                  <a:pt x="113131" y="977176"/>
                </a:lnTo>
                <a:lnTo>
                  <a:pt x="111480" y="977607"/>
                </a:lnTo>
                <a:lnTo>
                  <a:pt x="111645" y="978103"/>
                </a:lnTo>
                <a:lnTo>
                  <a:pt x="111607" y="978598"/>
                </a:lnTo>
                <a:lnTo>
                  <a:pt x="115455" y="980719"/>
                </a:lnTo>
                <a:lnTo>
                  <a:pt x="116560" y="979474"/>
                </a:lnTo>
                <a:lnTo>
                  <a:pt x="117551" y="976058"/>
                </a:lnTo>
                <a:close/>
              </a:path>
              <a:path w="331470" h="1030604">
                <a:moveTo>
                  <a:pt x="123075" y="930808"/>
                </a:moveTo>
                <a:lnTo>
                  <a:pt x="122605" y="930402"/>
                </a:lnTo>
                <a:lnTo>
                  <a:pt x="122123" y="929995"/>
                </a:lnTo>
                <a:lnTo>
                  <a:pt x="121285" y="929271"/>
                </a:lnTo>
                <a:lnTo>
                  <a:pt x="120459" y="929970"/>
                </a:lnTo>
                <a:lnTo>
                  <a:pt x="119722" y="930427"/>
                </a:lnTo>
                <a:lnTo>
                  <a:pt x="119329" y="931024"/>
                </a:lnTo>
                <a:lnTo>
                  <a:pt x="119240" y="931176"/>
                </a:lnTo>
                <a:lnTo>
                  <a:pt x="120484" y="932141"/>
                </a:lnTo>
                <a:lnTo>
                  <a:pt x="120815" y="932053"/>
                </a:lnTo>
                <a:lnTo>
                  <a:pt x="121653" y="931837"/>
                </a:lnTo>
                <a:lnTo>
                  <a:pt x="122326" y="931252"/>
                </a:lnTo>
                <a:lnTo>
                  <a:pt x="123075" y="930808"/>
                </a:lnTo>
                <a:close/>
              </a:path>
              <a:path w="331470" h="1030604">
                <a:moveTo>
                  <a:pt x="129832" y="979868"/>
                </a:moveTo>
                <a:lnTo>
                  <a:pt x="126479" y="977798"/>
                </a:lnTo>
                <a:lnTo>
                  <a:pt x="124129" y="977861"/>
                </a:lnTo>
                <a:lnTo>
                  <a:pt x="119951" y="979284"/>
                </a:lnTo>
                <a:lnTo>
                  <a:pt x="118021" y="981151"/>
                </a:lnTo>
                <a:lnTo>
                  <a:pt x="120078" y="984821"/>
                </a:lnTo>
                <a:lnTo>
                  <a:pt x="122072" y="985621"/>
                </a:lnTo>
                <a:lnTo>
                  <a:pt x="123825" y="986853"/>
                </a:lnTo>
                <a:lnTo>
                  <a:pt x="125361" y="985494"/>
                </a:lnTo>
                <a:lnTo>
                  <a:pt x="126415" y="984504"/>
                </a:lnTo>
                <a:lnTo>
                  <a:pt x="129755" y="981798"/>
                </a:lnTo>
                <a:lnTo>
                  <a:pt x="129832" y="979868"/>
                </a:lnTo>
                <a:close/>
              </a:path>
              <a:path w="331470" h="1030604">
                <a:moveTo>
                  <a:pt x="132016" y="15024"/>
                </a:moveTo>
                <a:lnTo>
                  <a:pt x="131889" y="12192"/>
                </a:lnTo>
                <a:lnTo>
                  <a:pt x="131826" y="10706"/>
                </a:lnTo>
                <a:lnTo>
                  <a:pt x="131597" y="10325"/>
                </a:lnTo>
                <a:lnTo>
                  <a:pt x="129298" y="6477"/>
                </a:lnTo>
                <a:lnTo>
                  <a:pt x="129222" y="6350"/>
                </a:lnTo>
                <a:lnTo>
                  <a:pt x="128905" y="5816"/>
                </a:lnTo>
                <a:lnTo>
                  <a:pt x="128676" y="6350"/>
                </a:lnTo>
                <a:lnTo>
                  <a:pt x="126936" y="2362"/>
                </a:lnTo>
                <a:lnTo>
                  <a:pt x="119087" y="0"/>
                </a:lnTo>
                <a:lnTo>
                  <a:pt x="118110" y="0"/>
                </a:lnTo>
                <a:lnTo>
                  <a:pt x="115443" y="2819"/>
                </a:lnTo>
                <a:lnTo>
                  <a:pt x="114503" y="3937"/>
                </a:lnTo>
                <a:lnTo>
                  <a:pt x="119913" y="5549"/>
                </a:lnTo>
                <a:lnTo>
                  <a:pt x="123266" y="6477"/>
                </a:lnTo>
                <a:lnTo>
                  <a:pt x="124764" y="7823"/>
                </a:lnTo>
                <a:lnTo>
                  <a:pt x="123405" y="9944"/>
                </a:lnTo>
                <a:lnTo>
                  <a:pt x="123317" y="10071"/>
                </a:lnTo>
                <a:lnTo>
                  <a:pt x="120586" y="10325"/>
                </a:lnTo>
                <a:lnTo>
                  <a:pt x="117525" y="9944"/>
                </a:lnTo>
                <a:lnTo>
                  <a:pt x="113626" y="12446"/>
                </a:lnTo>
                <a:lnTo>
                  <a:pt x="113741" y="13563"/>
                </a:lnTo>
                <a:lnTo>
                  <a:pt x="113906" y="14795"/>
                </a:lnTo>
                <a:lnTo>
                  <a:pt x="117475" y="17894"/>
                </a:lnTo>
                <a:lnTo>
                  <a:pt x="118351" y="19291"/>
                </a:lnTo>
                <a:lnTo>
                  <a:pt x="119583" y="20751"/>
                </a:lnTo>
                <a:lnTo>
                  <a:pt x="127076" y="20104"/>
                </a:lnTo>
                <a:lnTo>
                  <a:pt x="120611" y="16205"/>
                </a:lnTo>
                <a:lnTo>
                  <a:pt x="132016" y="15024"/>
                </a:lnTo>
                <a:close/>
              </a:path>
              <a:path w="331470" h="1030604">
                <a:moveTo>
                  <a:pt x="132854" y="904773"/>
                </a:moveTo>
                <a:lnTo>
                  <a:pt x="130213" y="903401"/>
                </a:lnTo>
                <a:lnTo>
                  <a:pt x="123494" y="904887"/>
                </a:lnTo>
                <a:lnTo>
                  <a:pt x="121031" y="905611"/>
                </a:lnTo>
                <a:lnTo>
                  <a:pt x="110134" y="906246"/>
                </a:lnTo>
                <a:lnTo>
                  <a:pt x="106807" y="908888"/>
                </a:lnTo>
                <a:lnTo>
                  <a:pt x="106400" y="916000"/>
                </a:lnTo>
                <a:lnTo>
                  <a:pt x="111963" y="917143"/>
                </a:lnTo>
                <a:lnTo>
                  <a:pt x="108089" y="926211"/>
                </a:lnTo>
                <a:lnTo>
                  <a:pt x="114376" y="923709"/>
                </a:lnTo>
                <a:lnTo>
                  <a:pt x="115925" y="920597"/>
                </a:lnTo>
                <a:lnTo>
                  <a:pt x="114973" y="916406"/>
                </a:lnTo>
                <a:lnTo>
                  <a:pt x="116713" y="916241"/>
                </a:lnTo>
                <a:lnTo>
                  <a:pt x="120713" y="920686"/>
                </a:lnTo>
                <a:lnTo>
                  <a:pt x="121767" y="920076"/>
                </a:lnTo>
                <a:lnTo>
                  <a:pt x="122783" y="919048"/>
                </a:lnTo>
                <a:lnTo>
                  <a:pt x="124028" y="918845"/>
                </a:lnTo>
                <a:lnTo>
                  <a:pt x="132054" y="917562"/>
                </a:lnTo>
                <a:lnTo>
                  <a:pt x="132041" y="912685"/>
                </a:lnTo>
                <a:lnTo>
                  <a:pt x="132854" y="904773"/>
                </a:lnTo>
                <a:close/>
              </a:path>
              <a:path w="331470" h="1030604">
                <a:moveTo>
                  <a:pt x="134912" y="1023975"/>
                </a:moveTo>
                <a:lnTo>
                  <a:pt x="130886" y="1019213"/>
                </a:lnTo>
                <a:lnTo>
                  <a:pt x="124688" y="1020762"/>
                </a:lnTo>
                <a:lnTo>
                  <a:pt x="123012" y="1024978"/>
                </a:lnTo>
                <a:lnTo>
                  <a:pt x="126961" y="1030058"/>
                </a:lnTo>
                <a:lnTo>
                  <a:pt x="129044" y="1026363"/>
                </a:lnTo>
                <a:lnTo>
                  <a:pt x="134912" y="1023975"/>
                </a:lnTo>
                <a:close/>
              </a:path>
              <a:path w="331470" h="1030604">
                <a:moveTo>
                  <a:pt x="151968" y="57708"/>
                </a:moveTo>
                <a:lnTo>
                  <a:pt x="151041" y="54127"/>
                </a:lnTo>
                <a:lnTo>
                  <a:pt x="147726" y="53555"/>
                </a:lnTo>
                <a:lnTo>
                  <a:pt x="144068" y="52374"/>
                </a:lnTo>
                <a:lnTo>
                  <a:pt x="141719" y="58102"/>
                </a:lnTo>
                <a:lnTo>
                  <a:pt x="140830" y="57899"/>
                </a:lnTo>
                <a:lnTo>
                  <a:pt x="139446" y="57785"/>
                </a:lnTo>
                <a:lnTo>
                  <a:pt x="139230" y="55765"/>
                </a:lnTo>
                <a:lnTo>
                  <a:pt x="138531" y="54724"/>
                </a:lnTo>
                <a:lnTo>
                  <a:pt x="133451" y="55562"/>
                </a:lnTo>
                <a:lnTo>
                  <a:pt x="131851" y="56108"/>
                </a:lnTo>
                <a:lnTo>
                  <a:pt x="132537" y="58166"/>
                </a:lnTo>
                <a:lnTo>
                  <a:pt x="136207" y="60680"/>
                </a:lnTo>
                <a:lnTo>
                  <a:pt x="136118" y="60807"/>
                </a:lnTo>
                <a:lnTo>
                  <a:pt x="130670" y="62141"/>
                </a:lnTo>
                <a:lnTo>
                  <a:pt x="130670" y="66243"/>
                </a:lnTo>
                <a:lnTo>
                  <a:pt x="133616" y="65722"/>
                </a:lnTo>
                <a:lnTo>
                  <a:pt x="137033" y="65849"/>
                </a:lnTo>
                <a:lnTo>
                  <a:pt x="140639" y="60401"/>
                </a:lnTo>
                <a:lnTo>
                  <a:pt x="146011" y="58839"/>
                </a:lnTo>
                <a:lnTo>
                  <a:pt x="151968" y="57708"/>
                </a:lnTo>
                <a:close/>
              </a:path>
              <a:path w="331470" h="1030604">
                <a:moveTo>
                  <a:pt x="153708" y="970305"/>
                </a:moveTo>
                <a:lnTo>
                  <a:pt x="152463" y="965682"/>
                </a:lnTo>
                <a:lnTo>
                  <a:pt x="151231" y="966025"/>
                </a:lnTo>
                <a:lnTo>
                  <a:pt x="149148" y="966165"/>
                </a:lnTo>
                <a:lnTo>
                  <a:pt x="148069" y="968921"/>
                </a:lnTo>
                <a:lnTo>
                  <a:pt x="149059" y="970457"/>
                </a:lnTo>
                <a:lnTo>
                  <a:pt x="153708" y="970305"/>
                </a:lnTo>
                <a:close/>
              </a:path>
              <a:path w="331470" h="1030604">
                <a:moveTo>
                  <a:pt x="156146" y="13563"/>
                </a:moveTo>
                <a:lnTo>
                  <a:pt x="150977" y="12192"/>
                </a:lnTo>
                <a:lnTo>
                  <a:pt x="151498" y="11010"/>
                </a:lnTo>
                <a:lnTo>
                  <a:pt x="153162" y="9220"/>
                </a:lnTo>
                <a:lnTo>
                  <a:pt x="151803" y="5816"/>
                </a:lnTo>
                <a:lnTo>
                  <a:pt x="146570" y="0"/>
                </a:lnTo>
                <a:lnTo>
                  <a:pt x="143357" y="0"/>
                </a:lnTo>
                <a:lnTo>
                  <a:pt x="138099" y="393"/>
                </a:lnTo>
                <a:lnTo>
                  <a:pt x="134988" y="1066"/>
                </a:lnTo>
                <a:lnTo>
                  <a:pt x="130619" y="1765"/>
                </a:lnTo>
                <a:lnTo>
                  <a:pt x="129095" y="5372"/>
                </a:lnTo>
                <a:lnTo>
                  <a:pt x="129019" y="5549"/>
                </a:lnTo>
                <a:lnTo>
                  <a:pt x="128930" y="5753"/>
                </a:lnTo>
                <a:lnTo>
                  <a:pt x="136893" y="3937"/>
                </a:lnTo>
                <a:lnTo>
                  <a:pt x="140970" y="8191"/>
                </a:lnTo>
                <a:lnTo>
                  <a:pt x="140779" y="9220"/>
                </a:lnTo>
                <a:lnTo>
                  <a:pt x="140690" y="9690"/>
                </a:lnTo>
                <a:lnTo>
                  <a:pt x="134658" y="14795"/>
                </a:lnTo>
                <a:lnTo>
                  <a:pt x="135039" y="14795"/>
                </a:lnTo>
                <a:lnTo>
                  <a:pt x="140081" y="16738"/>
                </a:lnTo>
                <a:lnTo>
                  <a:pt x="144348" y="16205"/>
                </a:lnTo>
                <a:lnTo>
                  <a:pt x="144830" y="16205"/>
                </a:lnTo>
                <a:lnTo>
                  <a:pt x="150507" y="14795"/>
                </a:lnTo>
                <a:lnTo>
                  <a:pt x="155676" y="14947"/>
                </a:lnTo>
                <a:lnTo>
                  <a:pt x="156146" y="13563"/>
                </a:lnTo>
                <a:close/>
              </a:path>
              <a:path w="331470" h="1030604">
                <a:moveTo>
                  <a:pt x="160248" y="792175"/>
                </a:moveTo>
                <a:lnTo>
                  <a:pt x="160108" y="792073"/>
                </a:lnTo>
                <a:lnTo>
                  <a:pt x="160248" y="792175"/>
                </a:lnTo>
                <a:close/>
              </a:path>
              <a:path w="331470" h="1030604">
                <a:moveTo>
                  <a:pt x="161429" y="904011"/>
                </a:moveTo>
                <a:lnTo>
                  <a:pt x="153797" y="903198"/>
                </a:lnTo>
                <a:lnTo>
                  <a:pt x="150406" y="908773"/>
                </a:lnTo>
                <a:lnTo>
                  <a:pt x="156286" y="909904"/>
                </a:lnTo>
                <a:lnTo>
                  <a:pt x="157454" y="905078"/>
                </a:lnTo>
                <a:lnTo>
                  <a:pt x="161429" y="904011"/>
                </a:lnTo>
                <a:close/>
              </a:path>
              <a:path w="331470" h="1030604">
                <a:moveTo>
                  <a:pt x="162318" y="784860"/>
                </a:moveTo>
                <a:lnTo>
                  <a:pt x="161594" y="784148"/>
                </a:lnTo>
                <a:lnTo>
                  <a:pt x="153885" y="783285"/>
                </a:lnTo>
                <a:lnTo>
                  <a:pt x="151930" y="787882"/>
                </a:lnTo>
                <a:lnTo>
                  <a:pt x="157226" y="789508"/>
                </a:lnTo>
                <a:lnTo>
                  <a:pt x="160108" y="792073"/>
                </a:lnTo>
                <a:lnTo>
                  <a:pt x="162318" y="784860"/>
                </a:lnTo>
                <a:close/>
              </a:path>
              <a:path w="331470" h="1030604">
                <a:moveTo>
                  <a:pt x="162902" y="853859"/>
                </a:moveTo>
                <a:lnTo>
                  <a:pt x="159423" y="846848"/>
                </a:lnTo>
                <a:lnTo>
                  <a:pt x="152260" y="849122"/>
                </a:lnTo>
                <a:lnTo>
                  <a:pt x="159359" y="852754"/>
                </a:lnTo>
                <a:lnTo>
                  <a:pt x="156527" y="855865"/>
                </a:lnTo>
                <a:lnTo>
                  <a:pt x="162902" y="853859"/>
                </a:lnTo>
                <a:close/>
              </a:path>
              <a:path w="331470" h="1030604">
                <a:moveTo>
                  <a:pt x="174091" y="982853"/>
                </a:moveTo>
                <a:lnTo>
                  <a:pt x="163220" y="984097"/>
                </a:lnTo>
                <a:lnTo>
                  <a:pt x="170891" y="986396"/>
                </a:lnTo>
                <a:lnTo>
                  <a:pt x="174091" y="982853"/>
                </a:lnTo>
                <a:close/>
              </a:path>
              <a:path w="331470" h="1030604">
                <a:moveTo>
                  <a:pt x="175247" y="903262"/>
                </a:moveTo>
                <a:lnTo>
                  <a:pt x="175196" y="903122"/>
                </a:lnTo>
                <a:lnTo>
                  <a:pt x="174739" y="901979"/>
                </a:lnTo>
                <a:lnTo>
                  <a:pt x="174040" y="900899"/>
                </a:lnTo>
                <a:lnTo>
                  <a:pt x="173418" y="899795"/>
                </a:lnTo>
                <a:lnTo>
                  <a:pt x="172580" y="900163"/>
                </a:lnTo>
                <a:lnTo>
                  <a:pt x="171729" y="900518"/>
                </a:lnTo>
                <a:lnTo>
                  <a:pt x="170878" y="900887"/>
                </a:lnTo>
                <a:lnTo>
                  <a:pt x="171691" y="901928"/>
                </a:lnTo>
                <a:lnTo>
                  <a:pt x="172516" y="902957"/>
                </a:lnTo>
                <a:lnTo>
                  <a:pt x="173329" y="903998"/>
                </a:lnTo>
                <a:lnTo>
                  <a:pt x="173977" y="903693"/>
                </a:lnTo>
                <a:lnTo>
                  <a:pt x="175247" y="903262"/>
                </a:lnTo>
                <a:close/>
              </a:path>
              <a:path w="331470" h="1030604">
                <a:moveTo>
                  <a:pt x="175818" y="807872"/>
                </a:moveTo>
                <a:lnTo>
                  <a:pt x="174383" y="806323"/>
                </a:lnTo>
                <a:lnTo>
                  <a:pt x="173723" y="804951"/>
                </a:lnTo>
                <a:lnTo>
                  <a:pt x="172123" y="805180"/>
                </a:lnTo>
                <a:lnTo>
                  <a:pt x="171437" y="805116"/>
                </a:lnTo>
                <a:lnTo>
                  <a:pt x="170192" y="805903"/>
                </a:lnTo>
                <a:lnTo>
                  <a:pt x="169468" y="806602"/>
                </a:lnTo>
                <a:lnTo>
                  <a:pt x="168033" y="807783"/>
                </a:lnTo>
                <a:lnTo>
                  <a:pt x="165773" y="803351"/>
                </a:lnTo>
                <a:lnTo>
                  <a:pt x="170281" y="798982"/>
                </a:lnTo>
                <a:lnTo>
                  <a:pt x="163093" y="798601"/>
                </a:lnTo>
                <a:lnTo>
                  <a:pt x="160096" y="792175"/>
                </a:lnTo>
                <a:lnTo>
                  <a:pt x="155867" y="792035"/>
                </a:lnTo>
                <a:lnTo>
                  <a:pt x="152806" y="793127"/>
                </a:lnTo>
                <a:lnTo>
                  <a:pt x="152349" y="797191"/>
                </a:lnTo>
                <a:lnTo>
                  <a:pt x="142697" y="794118"/>
                </a:lnTo>
                <a:lnTo>
                  <a:pt x="143370" y="800887"/>
                </a:lnTo>
                <a:lnTo>
                  <a:pt x="139369" y="804113"/>
                </a:lnTo>
                <a:lnTo>
                  <a:pt x="144818" y="806259"/>
                </a:lnTo>
                <a:lnTo>
                  <a:pt x="149110" y="803783"/>
                </a:lnTo>
                <a:lnTo>
                  <a:pt x="154038" y="802462"/>
                </a:lnTo>
                <a:lnTo>
                  <a:pt x="154330" y="807351"/>
                </a:lnTo>
                <a:lnTo>
                  <a:pt x="146875" y="811364"/>
                </a:lnTo>
                <a:lnTo>
                  <a:pt x="149593" y="812330"/>
                </a:lnTo>
                <a:lnTo>
                  <a:pt x="152057" y="812838"/>
                </a:lnTo>
                <a:lnTo>
                  <a:pt x="158711" y="816711"/>
                </a:lnTo>
                <a:lnTo>
                  <a:pt x="161163" y="816648"/>
                </a:lnTo>
                <a:lnTo>
                  <a:pt x="165392" y="813015"/>
                </a:lnTo>
                <a:lnTo>
                  <a:pt x="167614" y="814349"/>
                </a:lnTo>
                <a:lnTo>
                  <a:pt x="169633" y="817410"/>
                </a:lnTo>
                <a:lnTo>
                  <a:pt x="174574" y="813384"/>
                </a:lnTo>
                <a:lnTo>
                  <a:pt x="175463" y="811174"/>
                </a:lnTo>
                <a:lnTo>
                  <a:pt x="175818" y="807872"/>
                </a:lnTo>
                <a:close/>
              </a:path>
              <a:path w="331470" h="1030604">
                <a:moveTo>
                  <a:pt x="192316" y="913980"/>
                </a:moveTo>
                <a:lnTo>
                  <a:pt x="191604" y="911352"/>
                </a:lnTo>
                <a:lnTo>
                  <a:pt x="185229" y="909802"/>
                </a:lnTo>
                <a:lnTo>
                  <a:pt x="182702" y="910958"/>
                </a:lnTo>
                <a:lnTo>
                  <a:pt x="181190" y="914717"/>
                </a:lnTo>
                <a:lnTo>
                  <a:pt x="181317" y="916343"/>
                </a:lnTo>
                <a:lnTo>
                  <a:pt x="182168" y="920038"/>
                </a:lnTo>
                <a:lnTo>
                  <a:pt x="181432" y="921613"/>
                </a:lnTo>
                <a:lnTo>
                  <a:pt x="173418" y="924572"/>
                </a:lnTo>
                <a:lnTo>
                  <a:pt x="174434" y="928103"/>
                </a:lnTo>
                <a:lnTo>
                  <a:pt x="174244" y="931481"/>
                </a:lnTo>
                <a:lnTo>
                  <a:pt x="184277" y="930770"/>
                </a:lnTo>
                <a:lnTo>
                  <a:pt x="184277" y="930554"/>
                </a:lnTo>
                <a:lnTo>
                  <a:pt x="186118" y="924318"/>
                </a:lnTo>
                <a:lnTo>
                  <a:pt x="186905" y="921626"/>
                </a:lnTo>
                <a:lnTo>
                  <a:pt x="188988" y="919124"/>
                </a:lnTo>
                <a:lnTo>
                  <a:pt x="192316" y="913980"/>
                </a:lnTo>
                <a:close/>
              </a:path>
              <a:path w="331470" h="1030604">
                <a:moveTo>
                  <a:pt x="218046" y="79159"/>
                </a:moveTo>
                <a:lnTo>
                  <a:pt x="213728" y="77812"/>
                </a:lnTo>
                <a:lnTo>
                  <a:pt x="211137" y="79197"/>
                </a:lnTo>
                <a:lnTo>
                  <a:pt x="209753" y="82346"/>
                </a:lnTo>
                <a:lnTo>
                  <a:pt x="208343" y="85572"/>
                </a:lnTo>
                <a:lnTo>
                  <a:pt x="211505" y="86385"/>
                </a:lnTo>
                <a:lnTo>
                  <a:pt x="214985" y="87503"/>
                </a:lnTo>
                <a:lnTo>
                  <a:pt x="218046" y="79159"/>
                </a:lnTo>
                <a:close/>
              </a:path>
              <a:path w="331470" h="1030604">
                <a:moveTo>
                  <a:pt x="248107" y="1003477"/>
                </a:moveTo>
                <a:lnTo>
                  <a:pt x="246164" y="1003096"/>
                </a:lnTo>
                <a:lnTo>
                  <a:pt x="244830" y="1006881"/>
                </a:lnTo>
                <a:lnTo>
                  <a:pt x="245592" y="1007021"/>
                </a:lnTo>
                <a:lnTo>
                  <a:pt x="246354" y="1007148"/>
                </a:lnTo>
                <a:lnTo>
                  <a:pt x="247116" y="1007287"/>
                </a:lnTo>
                <a:lnTo>
                  <a:pt x="248107" y="1003477"/>
                </a:lnTo>
                <a:close/>
              </a:path>
              <a:path w="331470" h="1030604">
                <a:moveTo>
                  <a:pt x="253834" y="892530"/>
                </a:moveTo>
                <a:lnTo>
                  <a:pt x="252844" y="889431"/>
                </a:lnTo>
                <a:lnTo>
                  <a:pt x="251726" y="886993"/>
                </a:lnTo>
                <a:lnTo>
                  <a:pt x="248158" y="885913"/>
                </a:lnTo>
                <a:lnTo>
                  <a:pt x="244119" y="886675"/>
                </a:lnTo>
                <a:lnTo>
                  <a:pt x="240245" y="891362"/>
                </a:lnTo>
                <a:lnTo>
                  <a:pt x="236143" y="892860"/>
                </a:lnTo>
                <a:lnTo>
                  <a:pt x="230111" y="894321"/>
                </a:lnTo>
                <a:lnTo>
                  <a:pt x="228612" y="895972"/>
                </a:lnTo>
                <a:lnTo>
                  <a:pt x="228904" y="897839"/>
                </a:lnTo>
                <a:lnTo>
                  <a:pt x="230632" y="899210"/>
                </a:lnTo>
                <a:lnTo>
                  <a:pt x="235254" y="899985"/>
                </a:lnTo>
                <a:lnTo>
                  <a:pt x="238696" y="899985"/>
                </a:lnTo>
                <a:lnTo>
                  <a:pt x="242150" y="900201"/>
                </a:lnTo>
                <a:lnTo>
                  <a:pt x="242735" y="897432"/>
                </a:lnTo>
                <a:lnTo>
                  <a:pt x="252844" y="895565"/>
                </a:lnTo>
                <a:lnTo>
                  <a:pt x="253111" y="894092"/>
                </a:lnTo>
                <a:lnTo>
                  <a:pt x="253834" y="892530"/>
                </a:lnTo>
                <a:close/>
              </a:path>
              <a:path w="331470" h="1030604">
                <a:moveTo>
                  <a:pt x="254431" y="901814"/>
                </a:moveTo>
                <a:lnTo>
                  <a:pt x="253149" y="900582"/>
                </a:lnTo>
                <a:lnTo>
                  <a:pt x="251523" y="900658"/>
                </a:lnTo>
                <a:lnTo>
                  <a:pt x="249732" y="901293"/>
                </a:lnTo>
                <a:lnTo>
                  <a:pt x="249643" y="901814"/>
                </a:lnTo>
                <a:lnTo>
                  <a:pt x="249504" y="902639"/>
                </a:lnTo>
                <a:lnTo>
                  <a:pt x="250532" y="903579"/>
                </a:lnTo>
                <a:lnTo>
                  <a:pt x="251536" y="905268"/>
                </a:lnTo>
                <a:lnTo>
                  <a:pt x="252933" y="903833"/>
                </a:lnTo>
                <a:lnTo>
                  <a:pt x="254025" y="903122"/>
                </a:lnTo>
                <a:lnTo>
                  <a:pt x="254279" y="902284"/>
                </a:lnTo>
                <a:lnTo>
                  <a:pt x="254431" y="901814"/>
                </a:lnTo>
                <a:close/>
              </a:path>
              <a:path w="331470" h="1030604">
                <a:moveTo>
                  <a:pt x="259245" y="896175"/>
                </a:moveTo>
                <a:lnTo>
                  <a:pt x="258114" y="895337"/>
                </a:lnTo>
                <a:lnTo>
                  <a:pt x="256946" y="894626"/>
                </a:lnTo>
                <a:lnTo>
                  <a:pt x="254939" y="894486"/>
                </a:lnTo>
                <a:lnTo>
                  <a:pt x="253987" y="895146"/>
                </a:lnTo>
                <a:lnTo>
                  <a:pt x="253047" y="895591"/>
                </a:lnTo>
                <a:lnTo>
                  <a:pt x="252844" y="895578"/>
                </a:lnTo>
                <a:lnTo>
                  <a:pt x="252818" y="895731"/>
                </a:lnTo>
                <a:lnTo>
                  <a:pt x="253047" y="895616"/>
                </a:lnTo>
                <a:lnTo>
                  <a:pt x="253530" y="896353"/>
                </a:lnTo>
                <a:lnTo>
                  <a:pt x="253796" y="897432"/>
                </a:lnTo>
                <a:lnTo>
                  <a:pt x="254571" y="897712"/>
                </a:lnTo>
                <a:lnTo>
                  <a:pt x="255562" y="898080"/>
                </a:lnTo>
                <a:lnTo>
                  <a:pt x="257060" y="897915"/>
                </a:lnTo>
                <a:lnTo>
                  <a:pt x="258686" y="897521"/>
                </a:lnTo>
                <a:lnTo>
                  <a:pt x="259245" y="896175"/>
                </a:lnTo>
                <a:close/>
              </a:path>
              <a:path w="331470" h="1030604">
                <a:moveTo>
                  <a:pt x="262420" y="964387"/>
                </a:moveTo>
                <a:lnTo>
                  <a:pt x="261823" y="963625"/>
                </a:lnTo>
                <a:lnTo>
                  <a:pt x="261162" y="961758"/>
                </a:lnTo>
                <a:lnTo>
                  <a:pt x="257771" y="961377"/>
                </a:lnTo>
                <a:lnTo>
                  <a:pt x="245046" y="970838"/>
                </a:lnTo>
                <a:lnTo>
                  <a:pt x="247383" y="973264"/>
                </a:lnTo>
                <a:lnTo>
                  <a:pt x="249770" y="973150"/>
                </a:lnTo>
                <a:lnTo>
                  <a:pt x="251764" y="971308"/>
                </a:lnTo>
                <a:lnTo>
                  <a:pt x="252768" y="970381"/>
                </a:lnTo>
                <a:lnTo>
                  <a:pt x="254965" y="969848"/>
                </a:lnTo>
                <a:lnTo>
                  <a:pt x="260985" y="969568"/>
                </a:lnTo>
                <a:lnTo>
                  <a:pt x="261721" y="967346"/>
                </a:lnTo>
                <a:lnTo>
                  <a:pt x="262420" y="964387"/>
                </a:lnTo>
                <a:close/>
              </a:path>
              <a:path w="331470" h="1030604">
                <a:moveTo>
                  <a:pt x="269405" y="1010577"/>
                </a:moveTo>
                <a:lnTo>
                  <a:pt x="267804" y="1004989"/>
                </a:lnTo>
                <a:lnTo>
                  <a:pt x="261061" y="1002195"/>
                </a:lnTo>
                <a:lnTo>
                  <a:pt x="257530" y="1003414"/>
                </a:lnTo>
                <a:lnTo>
                  <a:pt x="257238" y="1005027"/>
                </a:lnTo>
                <a:lnTo>
                  <a:pt x="256832" y="1006106"/>
                </a:lnTo>
                <a:lnTo>
                  <a:pt x="256705" y="1006449"/>
                </a:lnTo>
                <a:lnTo>
                  <a:pt x="257073" y="1006995"/>
                </a:lnTo>
                <a:lnTo>
                  <a:pt x="259041" y="1008811"/>
                </a:lnTo>
                <a:lnTo>
                  <a:pt x="260743" y="1010246"/>
                </a:lnTo>
                <a:lnTo>
                  <a:pt x="262496" y="1011770"/>
                </a:lnTo>
                <a:lnTo>
                  <a:pt x="266636" y="1011631"/>
                </a:lnTo>
                <a:lnTo>
                  <a:pt x="269405" y="1010577"/>
                </a:lnTo>
                <a:close/>
              </a:path>
              <a:path w="331470" h="1030604">
                <a:moveTo>
                  <a:pt x="275259" y="1000404"/>
                </a:moveTo>
                <a:lnTo>
                  <a:pt x="274828" y="999134"/>
                </a:lnTo>
                <a:lnTo>
                  <a:pt x="274929" y="997381"/>
                </a:lnTo>
                <a:lnTo>
                  <a:pt x="272542" y="995895"/>
                </a:lnTo>
                <a:lnTo>
                  <a:pt x="270243" y="995997"/>
                </a:lnTo>
                <a:lnTo>
                  <a:pt x="268376" y="995705"/>
                </a:lnTo>
                <a:lnTo>
                  <a:pt x="267131" y="996607"/>
                </a:lnTo>
                <a:lnTo>
                  <a:pt x="268363" y="997889"/>
                </a:lnTo>
                <a:lnTo>
                  <a:pt x="269328" y="999426"/>
                </a:lnTo>
                <a:lnTo>
                  <a:pt x="270916" y="1000340"/>
                </a:lnTo>
                <a:lnTo>
                  <a:pt x="271843" y="1000874"/>
                </a:lnTo>
                <a:lnTo>
                  <a:pt x="273773" y="1000417"/>
                </a:lnTo>
                <a:lnTo>
                  <a:pt x="275259" y="1000404"/>
                </a:lnTo>
                <a:close/>
              </a:path>
              <a:path w="331470" h="1030604">
                <a:moveTo>
                  <a:pt x="282143" y="1003528"/>
                </a:moveTo>
                <a:lnTo>
                  <a:pt x="274040" y="1002487"/>
                </a:lnTo>
                <a:lnTo>
                  <a:pt x="275247" y="1009218"/>
                </a:lnTo>
                <a:lnTo>
                  <a:pt x="271119" y="1011288"/>
                </a:lnTo>
                <a:lnTo>
                  <a:pt x="279387" y="1010386"/>
                </a:lnTo>
                <a:lnTo>
                  <a:pt x="280670" y="1009446"/>
                </a:lnTo>
                <a:lnTo>
                  <a:pt x="282143" y="1003528"/>
                </a:lnTo>
                <a:close/>
              </a:path>
              <a:path w="331470" h="1030604">
                <a:moveTo>
                  <a:pt x="292315" y="915162"/>
                </a:moveTo>
                <a:lnTo>
                  <a:pt x="291338" y="911275"/>
                </a:lnTo>
                <a:lnTo>
                  <a:pt x="290995" y="908659"/>
                </a:lnTo>
                <a:lnTo>
                  <a:pt x="289534" y="905560"/>
                </a:lnTo>
                <a:lnTo>
                  <a:pt x="286639" y="904938"/>
                </a:lnTo>
                <a:lnTo>
                  <a:pt x="283768" y="905713"/>
                </a:lnTo>
                <a:lnTo>
                  <a:pt x="281813" y="907008"/>
                </a:lnTo>
                <a:lnTo>
                  <a:pt x="281152" y="909294"/>
                </a:lnTo>
                <a:lnTo>
                  <a:pt x="282308" y="911098"/>
                </a:lnTo>
                <a:lnTo>
                  <a:pt x="283578" y="911910"/>
                </a:lnTo>
                <a:lnTo>
                  <a:pt x="285407" y="913066"/>
                </a:lnTo>
                <a:lnTo>
                  <a:pt x="287934" y="913599"/>
                </a:lnTo>
                <a:lnTo>
                  <a:pt x="292315" y="915162"/>
                </a:lnTo>
                <a:close/>
              </a:path>
              <a:path w="331470" h="1030604">
                <a:moveTo>
                  <a:pt x="294208" y="968006"/>
                </a:moveTo>
                <a:lnTo>
                  <a:pt x="293382" y="967511"/>
                </a:lnTo>
                <a:lnTo>
                  <a:pt x="292747" y="966851"/>
                </a:lnTo>
                <a:lnTo>
                  <a:pt x="291998" y="967371"/>
                </a:lnTo>
                <a:lnTo>
                  <a:pt x="290893" y="967968"/>
                </a:lnTo>
                <a:lnTo>
                  <a:pt x="291414" y="968730"/>
                </a:lnTo>
                <a:lnTo>
                  <a:pt x="292163" y="969251"/>
                </a:lnTo>
                <a:lnTo>
                  <a:pt x="292798" y="969810"/>
                </a:lnTo>
                <a:lnTo>
                  <a:pt x="293293" y="969365"/>
                </a:lnTo>
                <a:lnTo>
                  <a:pt x="294182" y="968921"/>
                </a:lnTo>
                <a:lnTo>
                  <a:pt x="294195" y="968476"/>
                </a:lnTo>
                <a:lnTo>
                  <a:pt x="294208" y="968006"/>
                </a:lnTo>
                <a:close/>
              </a:path>
              <a:path w="331470" h="1030604">
                <a:moveTo>
                  <a:pt x="296710" y="986891"/>
                </a:moveTo>
                <a:lnTo>
                  <a:pt x="295922" y="986396"/>
                </a:lnTo>
                <a:lnTo>
                  <a:pt x="295490" y="985926"/>
                </a:lnTo>
                <a:lnTo>
                  <a:pt x="294779" y="986396"/>
                </a:lnTo>
                <a:lnTo>
                  <a:pt x="293649" y="986802"/>
                </a:lnTo>
                <a:lnTo>
                  <a:pt x="293319" y="987933"/>
                </a:lnTo>
                <a:lnTo>
                  <a:pt x="294144" y="988656"/>
                </a:lnTo>
                <a:lnTo>
                  <a:pt x="295071" y="990231"/>
                </a:lnTo>
                <a:lnTo>
                  <a:pt x="295998" y="988656"/>
                </a:lnTo>
                <a:lnTo>
                  <a:pt x="296646" y="988009"/>
                </a:lnTo>
                <a:lnTo>
                  <a:pt x="296684" y="987348"/>
                </a:lnTo>
                <a:lnTo>
                  <a:pt x="296710" y="986891"/>
                </a:lnTo>
                <a:close/>
              </a:path>
              <a:path w="331470" h="1030604">
                <a:moveTo>
                  <a:pt x="299732" y="999261"/>
                </a:moveTo>
                <a:lnTo>
                  <a:pt x="299567" y="999058"/>
                </a:lnTo>
                <a:lnTo>
                  <a:pt x="299046" y="998410"/>
                </a:lnTo>
                <a:lnTo>
                  <a:pt x="298094" y="997953"/>
                </a:lnTo>
                <a:lnTo>
                  <a:pt x="297319" y="997419"/>
                </a:lnTo>
                <a:lnTo>
                  <a:pt x="296824" y="997839"/>
                </a:lnTo>
                <a:lnTo>
                  <a:pt x="295808" y="998397"/>
                </a:lnTo>
                <a:lnTo>
                  <a:pt x="295935" y="998664"/>
                </a:lnTo>
                <a:lnTo>
                  <a:pt x="296240" y="999375"/>
                </a:lnTo>
                <a:lnTo>
                  <a:pt x="297053" y="999947"/>
                </a:lnTo>
                <a:lnTo>
                  <a:pt x="297967" y="1000887"/>
                </a:lnTo>
                <a:lnTo>
                  <a:pt x="298780" y="999985"/>
                </a:lnTo>
                <a:lnTo>
                  <a:pt x="299732" y="999261"/>
                </a:lnTo>
                <a:close/>
              </a:path>
              <a:path w="331470" h="1030604">
                <a:moveTo>
                  <a:pt x="302260" y="958329"/>
                </a:moveTo>
                <a:lnTo>
                  <a:pt x="301561" y="952309"/>
                </a:lnTo>
                <a:lnTo>
                  <a:pt x="293560" y="956525"/>
                </a:lnTo>
                <a:lnTo>
                  <a:pt x="300786" y="959027"/>
                </a:lnTo>
                <a:lnTo>
                  <a:pt x="302260" y="958329"/>
                </a:lnTo>
                <a:close/>
              </a:path>
              <a:path w="331470" h="1030604">
                <a:moveTo>
                  <a:pt x="304711" y="895616"/>
                </a:moveTo>
                <a:lnTo>
                  <a:pt x="303212" y="894638"/>
                </a:lnTo>
                <a:lnTo>
                  <a:pt x="301688" y="892911"/>
                </a:lnTo>
                <a:lnTo>
                  <a:pt x="300431" y="895057"/>
                </a:lnTo>
                <a:lnTo>
                  <a:pt x="299313" y="896302"/>
                </a:lnTo>
                <a:lnTo>
                  <a:pt x="299046" y="898220"/>
                </a:lnTo>
                <a:lnTo>
                  <a:pt x="300786" y="898982"/>
                </a:lnTo>
                <a:lnTo>
                  <a:pt x="301701" y="899668"/>
                </a:lnTo>
                <a:lnTo>
                  <a:pt x="302691" y="898537"/>
                </a:lnTo>
                <a:lnTo>
                  <a:pt x="304076" y="897483"/>
                </a:lnTo>
                <a:lnTo>
                  <a:pt x="304711" y="895616"/>
                </a:lnTo>
                <a:close/>
              </a:path>
              <a:path w="331470" h="1030604">
                <a:moveTo>
                  <a:pt x="308165" y="787107"/>
                </a:moveTo>
                <a:lnTo>
                  <a:pt x="306743" y="786422"/>
                </a:lnTo>
                <a:lnTo>
                  <a:pt x="302183" y="786942"/>
                </a:lnTo>
                <a:lnTo>
                  <a:pt x="299593" y="796569"/>
                </a:lnTo>
                <a:lnTo>
                  <a:pt x="300228" y="796861"/>
                </a:lnTo>
                <a:lnTo>
                  <a:pt x="301752" y="798118"/>
                </a:lnTo>
                <a:lnTo>
                  <a:pt x="304101" y="797788"/>
                </a:lnTo>
                <a:lnTo>
                  <a:pt x="305257" y="796290"/>
                </a:lnTo>
                <a:lnTo>
                  <a:pt x="306628" y="793457"/>
                </a:lnTo>
                <a:lnTo>
                  <a:pt x="306997" y="791591"/>
                </a:lnTo>
                <a:lnTo>
                  <a:pt x="307467" y="789774"/>
                </a:lnTo>
                <a:lnTo>
                  <a:pt x="308165" y="787107"/>
                </a:lnTo>
                <a:close/>
              </a:path>
              <a:path w="331470" h="1030604">
                <a:moveTo>
                  <a:pt x="308825" y="915911"/>
                </a:moveTo>
                <a:lnTo>
                  <a:pt x="307454" y="915022"/>
                </a:lnTo>
                <a:lnTo>
                  <a:pt x="307060" y="915123"/>
                </a:lnTo>
                <a:lnTo>
                  <a:pt x="306247" y="915352"/>
                </a:lnTo>
                <a:lnTo>
                  <a:pt x="305371" y="915924"/>
                </a:lnTo>
                <a:lnTo>
                  <a:pt x="305066" y="916520"/>
                </a:lnTo>
                <a:lnTo>
                  <a:pt x="304876" y="916876"/>
                </a:lnTo>
                <a:lnTo>
                  <a:pt x="305752" y="917536"/>
                </a:lnTo>
                <a:lnTo>
                  <a:pt x="306501" y="918540"/>
                </a:lnTo>
                <a:lnTo>
                  <a:pt x="307721" y="917257"/>
                </a:lnTo>
                <a:lnTo>
                  <a:pt x="308406" y="916711"/>
                </a:lnTo>
                <a:lnTo>
                  <a:pt x="308749" y="916051"/>
                </a:lnTo>
                <a:lnTo>
                  <a:pt x="308825" y="915911"/>
                </a:lnTo>
                <a:close/>
              </a:path>
              <a:path w="331470" h="1030604">
                <a:moveTo>
                  <a:pt x="313016" y="931151"/>
                </a:moveTo>
                <a:lnTo>
                  <a:pt x="310781" y="929982"/>
                </a:lnTo>
                <a:lnTo>
                  <a:pt x="307352" y="934580"/>
                </a:lnTo>
                <a:lnTo>
                  <a:pt x="308940" y="935329"/>
                </a:lnTo>
                <a:lnTo>
                  <a:pt x="313016" y="931151"/>
                </a:lnTo>
                <a:close/>
              </a:path>
              <a:path w="331470" h="1030604">
                <a:moveTo>
                  <a:pt x="325475" y="928992"/>
                </a:moveTo>
                <a:lnTo>
                  <a:pt x="323799" y="926249"/>
                </a:lnTo>
                <a:lnTo>
                  <a:pt x="323024" y="922807"/>
                </a:lnTo>
                <a:lnTo>
                  <a:pt x="317309" y="927620"/>
                </a:lnTo>
                <a:lnTo>
                  <a:pt x="321271" y="931024"/>
                </a:lnTo>
                <a:lnTo>
                  <a:pt x="325475" y="928992"/>
                </a:lnTo>
                <a:close/>
              </a:path>
              <a:path w="331470" h="1030604">
                <a:moveTo>
                  <a:pt x="326047" y="758215"/>
                </a:moveTo>
                <a:lnTo>
                  <a:pt x="321640" y="757415"/>
                </a:lnTo>
                <a:lnTo>
                  <a:pt x="318795" y="756742"/>
                </a:lnTo>
                <a:lnTo>
                  <a:pt x="316636" y="760082"/>
                </a:lnTo>
                <a:lnTo>
                  <a:pt x="320027" y="760717"/>
                </a:lnTo>
                <a:lnTo>
                  <a:pt x="322656" y="761250"/>
                </a:lnTo>
                <a:lnTo>
                  <a:pt x="326047" y="758215"/>
                </a:lnTo>
                <a:close/>
              </a:path>
              <a:path w="331470" h="1030604">
                <a:moveTo>
                  <a:pt x="331228" y="991374"/>
                </a:moveTo>
                <a:lnTo>
                  <a:pt x="325615" y="991311"/>
                </a:lnTo>
                <a:lnTo>
                  <a:pt x="325399" y="992428"/>
                </a:lnTo>
                <a:lnTo>
                  <a:pt x="327571" y="997991"/>
                </a:lnTo>
                <a:lnTo>
                  <a:pt x="331228" y="998804"/>
                </a:lnTo>
                <a:lnTo>
                  <a:pt x="331228" y="991374"/>
                </a:lnTo>
                <a:close/>
              </a:path>
            </a:pathLst>
          </a:custGeom>
          <a:solidFill>
            <a:srgbClr val="2277BD"/>
          </a:solidFill>
        </p:spPr>
        <p:txBody>
          <a:bodyPr wrap="square" lIns="0" tIns="0" rIns="0" bIns="0" rtlCol="0"/>
          <a:lstStyle/>
          <a:p>
            <a:endParaRPr/>
          </a:p>
        </p:txBody>
      </p:sp>
      <p:sp>
        <p:nvSpPr>
          <p:cNvPr id="364" name="bg object 364"/>
          <p:cNvSpPr/>
          <p:nvPr/>
        </p:nvSpPr>
        <p:spPr>
          <a:xfrm>
            <a:off x="10534231" y="2928010"/>
            <a:ext cx="339725" cy="1202690"/>
          </a:xfrm>
          <a:custGeom>
            <a:avLst/>
            <a:gdLst/>
            <a:ahLst/>
            <a:cxnLst/>
            <a:rect l="l" t="t" r="r" b="b"/>
            <a:pathLst>
              <a:path w="339725" h="1202689">
                <a:moveTo>
                  <a:pt x="8509" y="693229"/>
                </a:moveTo>
                <a:lnTo>
                  <a:pt x="8305" y="693229"/>
                </a:lnTo>
                <a:lnTo>
                  <a:pt x="8496" y="693267"/>
                </a:lnTo>
                <a:close/>
              </a:path>
              <a:path w="339725" h="1202689">
                <a:moveTo>
                  <a:pt x="17018" y="592683"/>
                </a:moveTo>
                <a:lnTo>
                  <a:pt x="13322" y="588441"/>
                </a:lnTo>
                <a:lnTo>
                  <a:pt x="7150" y="593940"/>
                </a:lnTo>
                <a:lnTo>
                  <a:pt x="17018" y="592683"/>
                </a:lnTo>
                <a:close/>
              </a:path>
              <a:path w="339725" h="1202689">
                <a:moveTo>
                  <a:pt x="18554" y="317563"/>
                </a:moveTo>
                <a:lnTo>
                  <a:pt x="16802" y="316344"/>
                </a:lnTo>
                <a:lnTo>
                  <a:pt x="15963" y="315328"/>
                </a:lnTo>
                <a:lnTo>
                  <a:pt x="14312" y="316318"/>
                </a:lnTo>
                <a:lnTo>
                  <a:pt x="12344" y="317144"/>
                </a:lnTo>
                <a:lnTo>
                  <a:pt x="11214" y="318414"/>
                </a:lnTo>
                <a:lnTo>
                  <a:pt x="10858" y="318820"/>
                </a:lnTo>
                <a:lnTo>
                  <a:pt x="12750" y="320370"/>
                </a:lnTo>
                <a:lnTo>
                  <a:pt x="14147" y="322033"/>
                </a:lnTo>
                <a:lnTo>
                  <a:pt x="15976" y="320497"/>
                </a:lnTo>
                <a:lnTo>
                  <a:pt x="17818" y="319570"/>
                </a:lnTo>
                <a:lnTo>
                  <a:pt x="18554" y="317563"/>
                </a:lnTo>
                <a:close/>
              </a:path>
              <a:path w="339725" h="1202689">
                <a:moveTo>
                  <a:pt x="18669" y="679005"/>
                </a:moveTo>
                <a:lnTo>
                  <a:pt x="16065" y="672973"/>
                </a:lnTo>
                <a:lnTo>
                  <a:pt x="12522" y="679056"/>
                </a:lnTo>
                <a:lnTo>
                  <a:pt x="18427" y="679335"/>
                </a:lnTo>
                <a:lnTo>
                  <a:pt x="18669" y="679005"/>
                </a:lnTo>
                <a:close/>
              </a:path>
              <a:path w="339725" h="1202689">
                <a:moveTo>
                  <a:pt x="19265" y="347243"/>
                </a:moveTo>
                <a:lnTo>
                  <a:pt x="17005" y="346011"/>
                </a:lnTo>
                <a:lnTo>
                  <a:pt x="14859" y="345236"/>
                </a:lnTo>
                <a:lnTo>
                  <a:pt x="12242" y="342811"/>
                </a:lnTo>
                <a:lnTo>
                  <a:pt x="11811" y="341122"/>
                </a:lnTo>
                <a:lnTo>
                  <a:pt x="10858" y="339369"/>
                </a:lnTo>
                <a:lnTo>
                  <a:pt x="5016" y="336664"/>
                </a:lnTo>
                <a:lnTo>
                  <a:pt x="4330" y="342595"/>
                </a:lnTo>
                <a:lnTo>
                  <a:pt x="0" y="343865"/>
                </a:lnTo>
                <a:lnTo>
                  <a:pt x="6146" y="345008"/>
                </a:lnTo>
                <a:lnTo>
                  <a:pt x="7366" y="346900"/>
                </a:lnTo>
                <a:lnTo>
                  <a:pt x="4419" y="350710"/>
                </a:lnTo>
                <a:lnTo>
                  <a:pt x="10198" y="350888"/>
                </a:lnTo>
                <a:lnTo>
                  <a:pt x="9956" y="351066"/>
                </a:lnTo>
                <a:lnTo>
                  <a:pt x="19265" y="347243"/>
                </a:lnTo>
                <a:close/>
              </a:path>
              <a:path w="339725" h="1202689">
                <a:moveTo>
                  <a:pt x="20929" y="551853"/>
                </a:moveTo>
                <a:lnTo>
                  <a:pt x="20459" y="550608"/>
                </a:lnTo>
                <a:lnTo>
                  <a:pt x="20002" y="549351"/>
                </a:lnTo>
                <a:lnTo>
                  <a:pt x="19532" y="548106"/>
                </a:lnTo>
                <a:lnTo>
                  <a:pt x="16700" y="549021"/>
                </a:lnTo>
                <a:lnTo>
                  <a:pt x="17564" y="550138"/>
                </a:lnTo>
                <a:lnTo>
                  <a:pt x="19265" y="552386"/>
                </a:lnTo>
                <a:lnTo>
                  <a:pt x="20929" y="551853"/>
                </a:lnTo>
                <a:close/>
              </a:path>
              <a:path w="339725" h="1202689">
                <a:moveTo>
                  <a:pt x="23952" y="600049"/>
                </a:moveTo>
                <a:lnTo>
                  <a:pt x="20523" y="598182"/>
                </a:lnTo>
                <a:lnTo>
                  <a:pt x="18719" y="599922"/>
                </a:lnTo>
                <a:lnTo>
                  <a:pt x="17957" y="601573"/>
                </a:lnTo>
                <a:lnTo>
                  <a:pt x="17284" y="603034"/>
                </a:lnTo>
                <a:lnTo>
                  <a:pt x="17564" y="604735"/>
                </a:lnTo>
                <a:lnTo>
                  <a:pt x="17424" y="606336"/>
                </a:lnTo>
                <a:lnTo>
                  <a:pt x="19710" y="606920"/>
                </a:lnTo>
                <a:lnTo>
                  <a:pt x="20878" y="605802"/>
                </a:lnTo>
                <a:lnTo>
                  <a:pt x="22466" y="604799"/>
                </a:lnTo>
                <a:lnTo>
                  <a:pt x="23672" y="602310"/>
                </a:lnTo>
                <a:lnTo>
                  <a:pt x="23952" y="600049"/>
                </a:lnTo>
                <a:close/>
              </a:path>
              <a:path w="339725" h="1202689">
                <a:moveTo>
                  <a:pt x="24015" y="569290"/>
                </a:moveTo>
                <a:lnTo>
                  <a:pt x="19456" y="567359"/>
                </a:lnTo>
                <a:lnTo>
                  <a:pt x="16662" y="572363"/>
                </a:lnTo>
                <a:lnTo>
                  <a:pt x="24015" y="569290"/>
                </a:lnTo>
                <a:close/>
              </a:path>
              <a:path w="339725" h="1202689">
                <a:moveTo>
                  <a:pt x="24866" y="614946"/>
                </a:moveTo>
                <a:lnTo>
                  <a:pt x="23101" y="614819"/>
                </a:lnTo>
                <a:lnTo>
                  <a:pt x="20980" y="614184"/>
                </a:lnTo>
                <a:lnTo>
                  <a:pt x="18161" y="615340"/>
                </a:lnTo>
                <a:lnTo>
                  <a:pt x="17373" y="616978"/>
                </a:lnTo>
                <a:lnTo>
                  <a:pt x="15062" y="619480"/>
                </a:lnTo>
                <a:lnTo>
                  <a:pt x="18935" y="619239"/>
                </a:lnTo>
                <a:lnTo>
                  <a:pt x="21463" y="619556"/>
                </a:lnTo>
                <a:lnTo>
                  <a:pt x="24320" y="618286"/>
                </a:lnTo>
                <a:lnTo>
                  <a:pt x="24333" y="616280"/>
                </a:lnTo>
                <a:lnTo>
                  <a:pt x="24866" y="614946"/>
                </a:lnTo>
                <a:close/>
              </a:path>
              <a:path w="339725" h="1202689">
                <a:moveTo>
                  <a:pt x="28867" y="524916"/>
                </a:moveTo>
                <a:lnTo>
                  <a:pt x="23317" y="514756"/>
                </a:lnTo>
                <a:lnTo>
                  <a:pt x="19977" y="519061"/>
                </a:lnTo>
                <a:lnTo>
                  <a:pt x="19126" y="522668"/>
                </a:lnTo>
                <a:lnTo>
                  <a:pt x="20612" y="526986"/>
                </a:lnTo>
                <a:lnTo>
                  <a:pt x="28867" y="524916"/>
                </a:lnTo>
                <a:close/>
              </a:path>
              <a:path w="339725" h="1202689">
                <a:moveTo>
                  <a:pt x="29591" y="660323"/>
                </a:moveTo>
                <a:lnTo>
                  <a:pt x="28435" y="657237"/>
                </a:lnTo>
                <a:lnTo>
                  <a:pt x="26517" y="656653"/>
                </a:lnTo>
                <a:lnTo>
                  <a:pt x="25933" y="656882"/>
                </a:lnTo>
                <a:lnTo>
                  <a:pt x="22301" y="658317"/>
                </a:lnTo>
                <a:lnTo>
                  <a:pt x="23317" y="660539"/>
                </a:lnTo>
                <a:lnTo>
                  <a:pt x="24244" y="662749"/>
                </a:lnTo>
                <a:lnTo>
                  <a:pt x="28765" y="662330"/>
                </a:lnTo>
                <a:lnTo>
                  <a:pt x="29591" y="660323"/>
                </a:lnTo>
                <a:close/>
              </a:path>
              <a:path w="339725" h="1202689">
                <a:moveTo>
                  <a:pt x="31699" y="264439"/>
                </a:moveTo>
                <a:lnTo>
                  <a:pt x="27546" y="264109"/>
                </a:lnTo>
                <a:lnTo>
                  <a:pt x="23177" y="263334"/>
                </a:lnTo>
                <a:lnTo>
                  <a:pt x="20142" y="272034"/>
                </a:lnTo>
                <a:lnTo>
                  <a:pt x="26466" y="272630"/>
                </a:lnTo>
                <a:lnTo>
                  <a:pt x="30187" y="271487"/>
                </a:lnTo>
                <a:lnTo>
                  <a:pt x="30822" y="268541"/>
                </a:lnTo>
                <a:lnTo>
                  <a:pt x="31699" y="264439"/>
                </a:lnTo>
                <a:close/>
              </a:path>
              <a:path w="339725" h="1202689">
                <a:moveTo>
                  <a:pt x="36017" y="334352"/>
                </a:moveTo>
                <a:lnTo>
                  <a:pt x="34810" y="332511"/>
                </a:lnTo>
                <a:lnTo>
                  <a:pt x="28689" y="331101"/>
                </a:lnTo>
                <a:lnTo>
                  <a:pt x="24384" y="333044"/>
                </a:lnTo>
                <a:lnTo>
                  <a:pt x="21069" y="336296"/>
                </a:lnTo>
                <a:lnTo>
                  <a:pt x="16725" y="335178"/>
                </a:lnTo>
                <a:lnTo>
                  <a:pt x="17716" y="334137"/>
                </a:lnTo>
                <a:lnTo>
                  <a:pt x="18313" y="332892"/>
                </a:lnTo>
                <a:lnTo>
                  <a:pt x="17741" y="331355"/>
                </a:lnTo>
                <a:lnTo>
                  <a:pt x="16624" y="331089"/>
                </a:lnTo>
                <a:lnTo>
                  <a:pt x="16078" y="331025"/>
                </a:lnTo>
                <a:lnTo>
                  <a:pt x="15189" y="331139"/>
                </a:lnTo>
                <a:lnTo>
                  <a:pt x="12039" y="330619"/>
                </a:lnTo>
                <a:lnTo>
                  <a:pt x="11849" y="332232"/>
                </a:lnTo>
                <a:lnTo>
                  <a:pt x="13030" y="332295"/>
                </a:lnTo>
                <a:lnTo>
                  <a:pt x="11087" y="334022"/>
                </a:lnTo>
                <a:lnTo>
                  <a:pt x="13233" y="337223"/>
                </a:lnTo>
                <a:lnTo>
                  <a:pt x="13766" y="337096"/>
                </a:lnTo>
                <a:lnTo>
                  <a:pt x="14312" y="336880"/>
                </a:lnTo>
                <a:lnTo>
                  <a:pt x="14020" y="341566"/>
                </a:lnTo>
                <a:lnTo>
                  <a:pt x="22987" y="338810"/>
                </a:lnTo>
                <a:lnTo>
                  <a:pt x="21742" y="345427"/>
                </a:lnTo>
                <a:lnTo>
                  <a:pt x="27406" y="348284"/>
                </a:lnTo>
                <a:lnTo>
                  <a:pt x="24803" y="341071"/>
                </a:lnTo>
                <a:lnTo>
                  <a:pt x="32499" y="340080"/>
                </a:lnTo>
                <a:lnTo>
                  <a:pt x="35839" y="336562"/>
                </a:lnTo>
                <a:lnTo>
                  <a:pt x="36017" y="334352"/>
                </a:lnTo>
                <a:close/>
              </a:path>
              <a:path w="339725" h="1202689">
                <a:moveTo>
                  <a:pt x="196926" y="81330"/>
                </a:moveTo>
                <a:lnTo>
                  <a:pt x="196761" y="80022"/>
                </a:lnTo>
                <a:lnTo>
                  <a:pt x="194691" y="79921"/>
                </a:lnTo>
                <a:lnTo>
                  <a:pt x="194297" y="81191"/>
                </a:lnTo>
                <a:lnTo>
                  <a:pt x="194119" y="82423"/>
                </a:lnTo>
                <a:lnTo>
                  <a:pt x="193890" y="83642"/>
                </a:lnTo>
                <a:lnTo>
                  <a:pt x="196875" y="83756"/>
                </a:lnTo>
                <a:lnTo>
                  <a:pt x="196875" y="82550"/>
                </a:lnTo>
                <a:lnTo>
                  <a:pt x="196926" y="81330"/>
                </a:lnTo>
                <a:close/>
              </a:path>
              <a:path w="339725" h="1202689">
                <a:moveTo>
                  <a:pt x="202907" y="71615"/>
                </a:moveTo>
                <a:lnTo>
                  <a:pt x="201790" y="70510"/>
                </a:lnTo>
                <a:lnTo>
                  <a:pt x="197002" y="69608"/>
                </a:lnTo>
                <a:lnTo>
                  <a:pt x="197535" y="72263"/>
                </a:lnTo>
                <a:lnTo>
                  <a:pt x="195656" y="74041"/>
                </a:lnTo>
                <a:lnTo>
                  <a:pt x="200050" y="75018"/>
                </a:lnTo>
                <a:lnTo>
                  <a:pt x="202488" y="74968"/>
                </a:lnTo>
                <a:lnTo>
                  <a:pt x="202907" y="71615"/>
                </a:lnTo>
                <a:close/>
              </a:path>
              <a:path w="339725" h="1202689">
                <a:moveTo>
                  <a:pt x="218376" y="437273"/>
                </a:moveTo>
                <a:lnTo>
                  <a:pt x="218173" y="437235"/>
                </a:lnTo>
                <a:lnTo>
                  <a:pt x="218046" y="437286"/>
                </a:lnTo>
                <a:lnTo>
                  <a:pt x="217982" y="437438"/>
                </a:lnTo>
                <a:lnTo>
                  <a:pt x="218198" y="437413"/>
                </a:lnTo>
                <a:lnTo>
                  <a:pt x="218325" y="437349"/>
                </a:lnTo>
                <a:close/>
              </a:path>
              <a:path w="339725" h="1202689">
                <a:moveTo>
                  <a:pt x="221335" y="452208"/>
                </a:moveTo>
                <a:lnTo>
                  <a:pt x="220116" y="449110"/>
                </a:lnTo>
                <a:lnTo>
                  <a:pt x="218871" y="445935"/>
                </a:lnTo>
                <a:lnTo>
                  <a:pt x="215290" y="443865"/>
                </a:lnTo>
                <a:lnTo>
                  <a:pt x="217970" y="437451"/>
                </a:lnTo>
                <a:lnTo>
                  <a:pt x="207098" y="439077"/>
                </a:lnTo>
                <a:lnTo>
                  <a:pt x="207784" y="443064"/>
                </a:lnTo>
                <a:lnTo>
                  <a:pt x="209499" y="446659"/>
                </a:lnTo>
                <a:lnTo>
                  <a:pt x="209562" y="446811"/>
                </a:lnTo>
                <a:lnTo>
                  <a:pt x="203327" y="449110"/>
                </a:lnTo>
                <a:lnTo>
                  <a:pt x="200253" y="442379"/>
                </a:lnTo>
                <a:lnTo>
                  <a:pt x="200253" y="455383"/>
                </a:lnTo>
                <a:lnTo>
                  <a:pt x="199872" y="456336"/>
                </a:lnTo>
                <a:lnTo>
                  <a:pt x="199529" y="457301"/>
                </a:lnTo>
                <a:lnTo>
                  <a:pt x="199148" y="458089"/>
                </a:lnTo>
                <a:lnTo>
                  <a:pt x="199072" y="458228"/>
                </a:lnTo>
                <a:lnTo>
                  <a:pt x="198081" y="458089"/>
                </a:lnTo>
                <a:lnTo>
                  <a:pt x="197523" y="458089"/>
                </a:lnTo>
                <a:lnTo>
                  <a:pt x="198513" y="455383"/>
                </a:lnTo>
                <a:lnTo>
                  <a:pt x="200253" y="455383"/>
                </a:lnTo>
                <a:lnTo>
                  <a:pt x="200253" y="442379"/>
                </a:lnTo>
                <a:lnTo>
                  <a:pt x="199136" y="439928"/>
                </a:lnTo>
                <a:lnTo>
                  <a:pt x="194513" y="444068"/>
                </a:lnTo>
                <a:lnTo>
                  <a:pt x="198488" y="446659"/>
                </a:lnTo>
                <a:lnTo>
                  <a:pt x="198450" y="450303"/>
                </a:lnTo>
                <a:lnTo>
                  <a:pt x="193992" y="452945"/>
                </a:lnTo>
                <a:lnTo>
                  <a:pt x="187629" y="453453"/>
                </a:lnTo>
                <a:lnTo>
                  <a:pt x="184886" y="460070"/>
                </a:lnTo>
                <a:lnTo>
                  <a:pt x="184950" y="460667"/>
                </a:lnTo>
                <a:lnTo>
                  <a:pt x="185521" y="462749"/>
                </a:lnTo>
                <a:lnTo>
                  <a:pt x="190995" y="464845"/>
                </a:lnTo>
                <a:lnTo>
                  <a:pt x="188315" y="468109"/>
                </a:lnTo>
                <a:lnTo>
                  <a:pt x="183388" y="464159"/>
                </a:lnTo>
                <a:lnTo>
                  <a:pt x="180505" y="464616"/>
                </a:lnTo>
                <a:lnTo>
                  <a:pt x="180619" y="470369"/>
                </a:lnTo>
                <a:lnTo>
                  <a:pt x="180771" y="472592"/>
                </a:lnTo>
                <a:lnTo>
                  <a:pt x="180784" y="472833"/>
                </a:lnTo>
                <a:lnTo>
                  <a:pt x="180187" y="479171"/>
                </a:lnTo>
                <a:lnTo>
                  <a:pt x="180860" y="480860"/>
                </a:lnTo>
                <a:lnTo>
                  <a:pt x="180949" y="481076"/>
                </a:lnTo>
                <a:lnTo>
                  <a:pt x="185915" y="481584"/>
                </a:lnTo>
                <a:lnTo>
                  <a:pt x="189814" y="480860"/>
                </a:lnTo>
                <a:lnTo>
                  <a:pt x="192278" y="475805"/>
                </a:lnTo>
                <a:lnTo>
                  <a:pt x="195656" y="474370"/>
                </a:lnTo>
                <a:lnTo>
                  <a:pt x="201079" y="475297"/>
                </a:lnTo>
                <a:lnTo>
                  <a:pt x="200825" y="474370"/>
                </a:lnTo>
                <a:lnTo>
                  <a:pt x="200393" y="472833"/>
                </a:lnTo>
                <a:lnTo>
                  <a:pt x="200329" y="472592"/>
                </a:lnTo>
                <a:lnTo>
                  <a:pt x="199847" y="470369"/>
                </a:lnTo>
                <a:lnTo>
                  <a:pt x="199034" y="468109"/>
                </a:lnTo>
                <a:lnTo>
                  <a:pt x="197281" y="463257"/>
                </a:lnTo>
                <a:lnTo>
                  <a:pt x="204851" y="460667"/>
                </a:lnTo>
                <a:lnTo>
                  <a:pt x="205879" y="460070"/>
                </a:lnTo>
                <a:lnTo>
                  <a:pt x="207098" y="458228"/>
                </a:lnTo>
                <a:lnTo>
                  <a:pt x="208978" y="455383"/>
                </a:lnTo>
                <a:lnTo>
                  <a:pt x="208368" y="455383"/>
                </a:lnTo>
                <a:lnTo>
                  <a:pt x="214109" y="452513"/>
                </a:lnTo>
                <a:lnTo>
                  <a:pt x="221335" y="452208"/>
                </a:lnTo>
                <a:close/>
              </a:path>
              <a:path w="339725" h="1202689">
                <a:moveTo>
                  <a:pt x="224256" y="450507"/>
                </a:moveTo>
                <a:lnTo>
                  <a:pt x="224091" y="450532"/>
                </a:lnTo>
                <a:lnTo>
                  <a:pt x="224256" y="450519"/>
                </a:lnTo>
                <a:close/>
              </a:path>
              <a:path w="339725" h="1202689">
                <a:moveTo>
                  <a:pt x="229920" y="440194"/>
                </a:moveTo>
                <a:lnTo>
                  <a:pt x="222313" y="438937"/>
                </a:lnTo>
                <a:lnTo>
                  <a:pt x="220726" y="439864"/>
                </a:lnTo>
                <a:lnTo>
                  <a:pt x="219100" y="445846"/>
                </a:lnTo>
                <a:lnTo>
                  <a:pt x="222923" y="445909"/>
                </a:lnTo>
                <a:lnTo>
                  <a:pt x="223266" y="448322"/>
                </a:lnTo>
                <a:lnTo>
                  <a:pt x="224205" y="450329"/>
                </a:lnTo>
                <a:lnTo>
                  <a:pt x="229920" y="440194"/>
                </a:lnTo>
                <a:close/>
              </a:path>
              <a:path w="339725" h="1202689">
                <a:moveTo>
                  <a:pt x="232816" y="435038"/>
                </a:moveTo>
                <a:lnTo>
                  <a:pt x="230733" y="434111"/>
                </a:lnTo>
                <a:lnTo>
                  <a:pt x="228739" y="433108"/>
                </a:lnTo>
                <a:lnTo>
                  <a:pt x="226047" y="435775"/>
                </a:lnTo>
                <a:lnTo>
                  <a:pt x="219786" y="433209"/>
                </a:lnTo>
                <a:lnTo>
                  <a:pt x="218376" y="437273"/>
                </a:lnTo>
                <a:lnTo>
                  <a:pt x="223278" y="438353"/>
                </a:lnTo>
                <a:lnTo>
                  <a:pt x="227685" y="437591"/>
                </a:lnTo>
                <a:lnTo>
                  <a:pt x="232816" y="435038"/>
                </a:lnTo>
                <a:close/>
              </a:path>
              <a:path w="339725" h="1202689">
                <a:moveTo>
                  <a:pt x="253009" y="79133"/>
                </a:moveTo>
                <a:lnTo>
                  <a:pt x="250571" y="76441"/>
                </a:lnTo>
                <a:lnTo>
                  <a:pt x="249428" y="81508"/>
                </a:lnTo>
                <a:lnTo>
                  <a:pt x="253009" y="79133"/>
                </a:lnTo>
                <a:close/>
              </a:path>
              <a:path w="339725" h="1202689">
                <a:moveTo>
                  <a:pt x="258572" y="58280"/>
                </a:moveTo>
                <a:lnTo>
                  <a:pt x="257429" y="57696"/>
                </a:lnTo>
                <a:lnTo>
                  <a:pt x="256806" y="57124"/>
                </a:lnTo>
                <a:lnTo>
                  <a:pt x="256273" y="57543"/>
                </a:lnTo>
                <a:lnTo>
                  <a:pt x="255371" y="57924"/>
                </a:lnTo>
                <a:lnTo>
                  <a:pt x="255282" y="58394"/>
                </a:lnTo>
                <a:lnTo>
                  <a:pt x="255143" y="59067"/>
                </a:lnTo>
                <a:lnTo>
                  <a:pt x="255600" y="59804"/>
                </a:lnTo>
                <a:lnTo>
                  <a:pt x="256044" y="61328"/>
                </a:lnTo>
                <a:lnTo>
                  <a:pt x="257390" y="60045"/>
                </a:lnTo>
                <a:lnTo>
                  <a:pt x="258483" y="59461"/>
                </a:lnTo>
                <a:lnTo>
                  <a:pt x="258521" y="58826"/>
                </a:lnTo>
                <a:lnTo>
                  <a:pt x="258572" y="58280"/>
                </a:lnTo>
                <a:close/>
              </a:path>
              <a:path w="339725" h="1202689">
                <a:moveTo>
                  <a:pt x="260134" y="1117"/>
                </a:moveTo>
                <a:lnTo>
                  <a:pt x="259435" y="825"/>
                </a:lnTo>
                <a:lnTo>
                  <a:pt x="258749" y="520"/>
                </a:lnTo>
                <a:lnTo>
                  <a:pt x="257530" y="0"/>
                </a:lnTo>
                <a:lnTo>
                  <a:pt x="256997" y="838"/>
                </a:lnTo>
                <a:lnTo>
                  <a:pt x="256374" y="1498"/>
                </a:lnTo>
                <a:lnTo>
                  <a:pt x="256235" y="2425"/>
                </a:lnTo>
                <a:lnTo>
                  <a:pt x="257898" y="3136"/>
                </a:lnTo>
                <a:lnTo>
                  <a:pt x="258140" y="2997"/>
                </a:lnTo>
                <a:lnTo>
                  <a:pt x="258965" y="2527"/>
                </a:lnTo>
                <a:lnTo>
                  <a:pt x="259486" y="1765"/>
                </a:lnTo>
                <a:lnTo>
                  <a:pt x="260134" y="1117"/>
                </a:lnTo>
                <a:close/>
              </a:path>
              <a:path w="339725" h="1202689">
                <a:moveTo>
                  <a:pt x="260527" y="426021"/>
                </a:moveTo>
                <a:lnTo>
                  <a:pt x="259727" y="426059"/>
                </a:lnTo>
                <a:lnTo>
                  <a:pt x="258254" y="426072"/>
                </a:lnTo>
                <a:lnTo>
                  <a:pt x="258165" y="427215"/>
                </a:lnTo>
                <a:lnTo>
                  <a:pt x="258279" y="428294"/>
                </a:lnTo>
                <a:lnTo>
                  <a:pt x="258356" y="429374"/>
                </a:lnTo>
                <a:lnTo>
                  <a:pt x="259054" y="429374"/>
                </a:lnTo>
                <a:lnTo>
                  <a:pt x="259753" y="429387"/>
                </a:lnTo>
                <a:lnTo>
                  <a:pt x="260451" y="429387"/>
                </a:lnTo>
                <a:lnTo>
                  <a:pt x="260527" y="426021"/>
                </a:lnTo>
                <a:close/>
              </a:path>
              <a:path w="339725" h="1202689">
                <a:moveTo>
                  <a:pt x="264553" y="31280"/>
                </a:moveTo>
                <a:lnTo>
                  <a:pt x="260311" y="26187"/>
                </a:lnTo>
                <a:lnTo>
                  <a:pt x="256933" y="26441"/>
                </a:lnTo>
                <a:lnTo>
                  <a:pt x="253098" y="28816"/>
                </a:lnTo>
                <a:lnTo>
                  <a:pt x="258978" y="35001"/>
                </a:lnTo>
                <a:lnTo>
                  <a:pt x="262229" y="33108"/>
                </a:lnTo>
                <a:lnTo>
                  <a:pt x="264553" y="31280"/>
                </a:lnTo>
                <a:close/>
              </a:path>
              <a:path w="339725" h="1202689">
                <a:moveTo>
                  <a:pt x="265645" y="305219"/>
                </a:moveTo>
                <a:lnTo>
                  <a:pt x="265493" y="304749"/>
                </a:lnTo>
                <a:lnTo>
                  <a:pt x="265315" y="304203"/>
                </a:lnTo>
                <a:lnTo>
                  <a:pt x="263956" y="303453"/>
                </a:lnTo>
                <a:lnTo>
                  <a:pt x="262445" y="303618"/>
                </a:lnTo>
                <a:lnTo>
                  <a:pt x="261797" y="304520"/>
                </a:lnTo>
                <a:lnTo>
                  <a:pt x="261086" y="305066"/>
                </a:lnTo>
                <a:lnTo>
                  <a:pt x="263664" y="306832"/>
                </a:lnTo>
                <a:lnTo>
                  <a:pt x="264515" y="305917"/>
                </a:lnTo>
                <a:lnTo>
                  <a:pt x="265645" y="305219"/>
                </a:lnTo>
                <a:close/>
              </a:path>
              <a:path w="339725" h="1202689">
                <a:moveTo>
                  <a:pt x="268757" y="424776"/>
                </a:moveTo>
                <a:lnTo>
                  <a:pt x="267042" y="424319"/>
                </a:lnTo>
                <a:lnTo>
                  <a:pt x="266115" y="423849"/>
                </a:lnTo>
                <a:lnTo>
                  <a:pt x="265264" y="423926"/>
                </a:lnTo>
                <a:lnTo>
                  <a:pt x="264756" y="423964"/>
                </a:lnTo>
                <a:lnTo>
                  <a:pt x="263855" y="425030"/>
                </a:lnTo>
                <a:lnTo>
                  <a:pt x="264414" y="425945"/>
                </a:lnTo>
                <a:lnTo>
                  <a:pt x="265353" y="426732"/>
                </a:lnTo>
                <a:lnTo>
                  <a:pt x="266725" y="426796"/>
                </a:lnTo>
                <a:lnTo>
                  <a:pt x="267423" y="425831"/>
                </a:lnTo>
                <a:lnTo>
                  <a:pt x="268757" y="424776"/>
                </a:lnTo>
                <a:close/>
              </a:path>
              <a:path w="339725" h="1202689">
                <a:moveTo>
                  <a:pt x="269328" y="377863"/>
                </a:moveTo>
                <a:lnTo>
                  <a:pt x="267652" y="377215"/>
                </a:lnTo>
                <a:lnTo>
                  <a:pt x="266280" y="376453"/>
                </a:lnTo>
                <a:lnTo>
                  <a:pt x="266026" y="376618"/>
                </a:lnTo>
                <a:lnTo>
                  <a:pt x="264960" y="377367"/>
                </a:lnTo>
                <a:lnTo>
                  <a:pt x="264147" y="378358"/>
                </a:lnTo>
                <a:lnTo>
                  <a:pt x="263347" y="379437"/>
                </a:lnTo>
                <a:lnTo>
                  <a:pt x="264833" y="380466"/>
                </a:lnTo>
                <a:lnTo>
                  <a:pt x="265036" y="380377"/>
                </a:lnTo>
                <a:lnTo>
                  <a:pt x="266319" y="379793"/>
                </a:lnTo>
                <a:lnTo>
                  <a:pt x="267449" y="379006"/>
                </a:lnTo>
                <a:lnTo>
                  <a:pt x="269328" y="377863"/>
                </a:lnTo>
                <a:close/>
              </a:path>
              <a:path w="339725" h="1202689">
                <a:moveTo>
                  <a:pt x="271576" y="553440"/>
                </a:moveTo>
                <a:lnTo>
                  <a:pt x="270027" y="549427"/>
                </a:lnTo>
                <a:lnTo>
                  <a:pt x="265442" y="556018"/>
                </a:lnTo>
                <a:lnTo>
                  <a:pt x="270433" y="554736"/>
                </a:lnTo>
                <a:lnTo>
                  <a:pt x="271576" y="553440"/>
                </a:lnTo>
                <a:close/>
              </a:path>
              <a:path w="339725" h="1202689">
                <a:moveTo>
                  <a:pt x="273926" y="293306"/>
                </a:moveTo>
                <a:lnTo>
                  <a:pt x="271322" y="290423"/>
                </a:lnTo>
                <a:lnTo>
                  <a:pt x="266814" y="288836"/>
                </a:lnTo>
                <a:lnTo>
                  <a:pt x="264350" y="287972"/>
                </a:lnTo>
                <a:lnTo>
                  <a:pt x="261581" y="288709"/>
                </a:lnTo>
                <a:lnTo>
                  <a:pt x="260743" y="292582"/>
                </a:lnTo>
                <a:lnTo>
                  <a:pt x="273773" y="298386"/>
                </a:lnTo>
                <a:lnTo>
                  <a:pt x="273926" y="293306"/>
                </a:lnTo>
                <a:close/>
              </a:path>
              <a:path w="339725" h="1202689">
                <a:moveTo>
                  <a:pt x="276809" y="310057"/>
                </a:moveTo>
                <a:lnTo>
                  <a:pt x="270306" y="308546"/>
                </a:lnTo>
                <a:lnTo>
                  <a:pt x="268643" y="317690"/>
                </a:lnTo>
                <a:lnTo>
                  <a:pt x="276339" y="318084"/>
                </a:lnTo>
                <a:lnTo>
                  <a:pt x="276809" y="310057"/>
                </a:lnTo>
                <a:close/>
              </a:path>
              <a:path w="339725" h="1202689">
                <a:moveTo>
                  <a:pt x="278282" y="414108"/>
                </a:moveTo>
                <a:lnTo>
                  <a:pt x="275526" y="413943"/>
                </a:lnTo>
                <a:lnTo>
                  <a:pt x="273481" y="413435"/>
                </a:lnTo>
                <a:lnTo>
                  <a:pt x="273138" y="414909"/>
                </a:lnTo>
                <a:lnTo>
                  <a:pt x="272110" y="419188"/>
                </a:lnTo>
                <a:lnTo>
                  <a:pt x="275107" y="417741"/>
                </a:lnTo>
                <a:lnTo>
                  <a:pt x="277241" y="417283"/>
                </a:lnTo>
                <a:lnTo>
                  <a:pt x="277507" y="416471"/>
                </a:lnTo>
                <a:lnTo>
                  <a:pt x="278282" y="414108"/>
                </a:lnTo>
                <a:close/>
              </a:path>
              <a:path w="339725" h="1202689">
                <a:moveTo>
                  <a:pt x="278384" y="363448"/>
                </a:moveTo>
                <a:lnTo>
                  <a:pt x="276542" y="358381"/>
                </a:lnTo>
                <a:lnTo>
                  <a:pt x="276288" y="358241"/>
                </a:lnTo>
                <a:lnTo>
                  <a:pt x="266319" y="358559"/>
                </a:lnTo>
                <a:lnTo>
                  <a:pt x="268109" y="359562"/>
                </a:lnTo>
                <a:lnTo>
                  <a:pt x="260464" y="362165"/>
                </a:lnTo>
                <a:lnTo>
                  <a:pt x="259549" y="364782"/>
                </a:lnTo>
                <a:lnTo>
                  <a:pt x="265404" y="369709"/>
                </a:lnTo>
                <a:lnTo>
                  <a:pt x="278384" y="363448"/>
                </a:lnTo>
                <a:close/>
              </a:path>
              <a:path w="339725" h="1202689">
                <a:moveTo>
                  <a:pt x="283921" y="294017"/>
                </a:moveTo>
                <a:lnTo>
                  <a:pt x="280250" y="292608"/>
                </a:lnTo>
                <a:lnTo>
                  <a:pt x="276720" y="296875"/>
                </a:lnTo>
                <a:lnTo>
                  <a:pt x="278765" y="296697"/>
                </a:lnTo>
                <a:lnTo>
                  <a:pt x="279958" y="296837"/>
                </a:lnTo>
                <a:lnTo>
                  <a:pt x="283387" y="295325"/>
                </a:lnTo>
                <a:lnTo>
                  <a:pt x="283921" y="294017"/>
                </a:lnTo>
                <a:close/>
              </a:path>
              <a:path w="339725" h="1202689">
                <a:moveTo>
                  <a:pt x="287680" y="405257"/>
                </a:moveTo>
                <a:lnTo>
                  <a:pt x="284886" y="402412"/>
                </a:lnTo>
                <a:lnTo>
                  <a:pt x="284759" y="402285"/>
                </a:lnTo>
                <a:lnTo>
                  <a:pt x="283794" y="400989"/>
                </a:lnTo>
                <a:lnTo>
                  <a:pt x="282879" y="399770"/>
                </a:lnTo>
                <a:lnTo>
                  <a:pt x="275386" y="394233"/>
                </a:lnTo>
                <a:lnTo>
                  <a:pt x="275158" y="393788"/>
                </a:lnTo>
                <a:lnTo>
                  <a:pt x="274485" y="392455"/>
                </a:lnTo>
                <a:lnTo>
                  <a:pt x="277761" y="386334"/>
                </a:lnTo>
                <a:lnTo>
                  <a:pt x="278752" y="385191"/>
                </a:lnTo>
                <a:lnTo>
                  <a:pt x="279336" y="384454"/>
                </a:lnTo>
                <a:lnTo>
                  <a:pt x="280149" y="383311"/>
                </a:lnTo>
                <a:lnTo>
                  <a:pt x="285838" y="384454"/>
                </a:lnTo>
                <a:lnTo>
                  <a:pt x="285838" y="383311"/>
                </a:lnTo>
                <a:lnTo>
                  <a:pt x="285838" y="365048"/>
                </a:lnTo>
                <a:lnTo>
                  <a:pt x="270751" y="372592"/>
                </a:lnTo>
                <a:lnTo>
                  <a:pt x="274523" y="380098"/>
                </a:lnTo>
                <a:lnTo>
                  <a:pt x="274789" y="380860"/>
                </a:lnTo>
                <a:lnTo>
                  <a:pt x="273583" y="381165"/>
                </a:lnTo>
                <a:lnTo>
                  <a:pt x="272707" y="381482"/>
                </a:lnTo>
                <a:lnTo>
                  <a:pt x="272707" y="393788"/>
                </a:lnTo>
                <a:lnTo>
                  <a:pt x="271754" y="398449"/>
                </a:lnTo>
                <a:lnTo>
                  <a:pt x="271513" y="399567"/>
                </a:lnTo>
                <a:lnTo>
                  <a:pt x="268681" y="403339"/>
                </a:lnTo>
                <a:lnTo>
                  <a:pt x="261708" y="407123"/>
                </a:lnTo>
                <a:lnTo>
                  <a:pt x="260210" y="402577"/>
                </a:lnTo>
                <a:lnTo>
                  <a:pt x="260108" y="402285"/>
                </a:lnTo>
                <a:lnTo>
                  <a:pt x="260045" y="402069"/>
                </a:lnTo>
                <a:lnTo>
                  <a:pt x="259956" y="401802"/>
                </a:lnTo>
                <a:lnTo>
                  <a:pt x="264299" y="398449"/>
                </a:lnTo>
                <a:lnTo>
                  <a:pt x="265061" y="395084"/>
                </a:lnTo>
                <a:lnTo>
                  <a:pt x="265163" y="394627"/>
                </a:lnTo>
                <a:lnTo>
                  <a:pt x="272707" y="393788"/>
                </a:lnTo>
                <a:lnTo>
                  <a:pt x="272707" y="381482"/>
                </a:lnTo>
                <a:lnTo>
                  <a:pt x="272275" y="381622"/>
                </a:lnTo>
                <a:lnTo>
                  <a:pt x="265303" y="382727"/>
                </a:lnTo>
                <a:lnTo>
                  <a:pt x="264604" y="383463"/>
                </a:lnTo>
                <a:lnTo>
                  <a:pt x="264604" y="391477"/>
                </a:lnTo>
                <a:lnTo>
                  <a:pt x="263740" y="392455"/>
                </a:lnTo>
                <a:lnTo>
                  <a:pt x="260350" y="391947"/>
                </a:lnTo>
                <a:lnTo>
                  <a:pt x="260553" y="389915"/>
                </a:lnTo>
                <a:lnTo>
                  <a:pt x="260718" y="388200"/>
                </a:lnTo>
                <a:lnTo>
                  <a:pt x="263093" y="385737"/>
                </a:lnTo>
                <a:lnTo>
                  <a:pt x="264604" y="391477"/>
                </a:lnTo>
                <a:lnTo>
                  <a:pt x="264604" y="383463"/>
                </a:lnTo>
                <a:lnTo>
                  <a:pt x="263309" y="383120"/>
                </a:lnTo>
                <a:lnTo>
                  <a:pt x="256984" y="380860"/>
                </a:lnTo>
                <a:lnTo>
                  <a:pt x="253225" y="381622"/>
                </a:lnTo>
                <a:lnTo>
                  <a:pt x="253517" y="381622"/>
                </a:lnTo>
                <a:lnTo>
                  <a:pt x="249669" y="383120"/>
                </a:lnTo>
                <a:lnTo>
                  <a:pt x="245376" y="380098"/>
                </a:lnTo>
                <a:lnTo>
                  <a:pt x="248272" y="374180"/>
                </a:lnTo>
                <a:lnTo>
                  <a:pt x="245770" y="373722"/>
                </a:lnTo>
                <a:lnTo>
                  <a:pt x="236664" y="380860"/>
                </a:lnTo>
                <a:lnTo>
                  <a:pt x="236601" y="381622"/>
                </a:lnTo>
                <a:lnTo>
                  <a:pt x="236499" y="382727"/>
                </a:lnTo>
                <a:lnTo>
                  <a:pt x="236410" y="383730"/>
                </a:lnTo>
                <a:lnTo>
                  <a:pt x="236283" y="385064"/>
                </a:lnTo>
                <a:lnTo>
                  <a:pt x="228346" y="386334"/>
                </a:lnTo>
                <a:lnTo>
                  <a:pt x="227063" y="386892"/>
                </a:lnTo>
                <a:lnTo>
                  <a:pt x="225399" y="387400"/>
                </a:lnTo>
                <a:lnTo>
                  <a:pt x="225831" y="391477"/>
                </a:lnTo>
                <a:lnTo>
                  <a:pt x="225920" y="392366"/>
                </a:lnTo>
                <a:lnTo>
                  <a:pt x="231876" y="389915"/>
                </a:lnTo>
                <a:lnTo>
                  <a:pt x="235331" y="391947"/>
                </a:lnTo>
                <a:lnTo>
                  <a:pt x="235191" y="391947"/>
                </a:lnTo>
                <a:lnTo>
                  <a:pt x="233819" y="399567"/>
                </a:lnTo>
                <a:lnTo>
                  <a:pt x="242938" y="395084"/>
                </a:lnTo>
                <a:lnTo>
                  <a:pt x="240626" y="398665"/>
                </a:lnTo>
                <a:lnTo>
                  <a:pt x="246392" y="400989"/>
                </a:lnTo>
                <a:lnTo>
                  <a:pt x="242735" y="404063"/>
                </a:lnTo>
                <a:lnTo>
                  <a:pt x="243979" y="404685"/>
                </a:lnTo>
                <a:lnTo>
                  <a:pt x="245402" y="405701"/>
                </a:lnTo>
                <a:lnTo>
                  <a:pt x="247561" y="404685"/>
                </a:lnTo>
                <a:lnTo>
                  <a:pt x="248335" y="404063"/>
                </a:lnTo>
                <a:lnTo>
                  <a:pt x="249148" y="403339"/>
                </a:lnTo>
                <a:lnTo>
                  <a:pt x="250926" y="402069"/>
                </a:lnTo>
                <a:lnTo>
                  <a:pt x="251574" y="402069"/>
                </a:lnTo>
                <a:lnTo>
                  <a:pt x="254000" y="402412"/>
                </a:lnTo>
                <a:lnTo>
                  <a:pt x="255930" y="403834"/>
                </a:lnTo>
                <a:lnTo>
                  <a:pt x="257657" y="408228"/>
                </a:lnTo>
                <a:lnTo>
                  <a:pt x="259613" y="409702"/>
                </a:lnTo>
                <a:lnTo>
                  <a:pt x="260718" y="410972"/>
                </a:lnTo>
                <a:lnTo>
                  <a:pt x="252806" y="418033"/>
                </a:lnTo>
                <a:lnTo>
                  <a:pt x="257987" y="418973"/>
                </a:lnTo>
                <a:lnTo>
                  <a:pt x="261416" y="420065"/>
                </a:lnTo>
                <a:lnTo>
                  <a:pt x="262877" y="416191"/>
                </a:lnTo>
                <a:lnTo>
                  <a:pt x="267703" y="421271"/>
                </a:lnTo>
                <a:lnTo>
                  <a:pt x="271373" y="416191"/>
                </a:lnTo>
                <a:lnTo>
                  <a:pt x="273380" y="413423"/>
                </a:lnTo>
                <a:lnTo>
                  <a:pt x="273545" y="413194"/>
                </a:lnTo>
                <a:lnTo>
                  <a:pt x="273278" y="413423"/>
                </a:lnTo>
                <a:lnTo>
                  <a:pt x="273545" y="413194"/>
                </a:lnTo>
                <a:lnTo>
                  <a:pt x="274904" y="411314"/>
                </a:lnTo>
                <a:lnTo>
                  <a:pt x="276745" y="409346"/>
                </a:lnTo>
                <a:lnTo>
                  <a:pt x="278041" y="407187"/>
                </a:lnTo>
                <a:lnTo>
                  <a:pt x="279209" y="405257"/>
                </a:lnTo>
                <a:lnTo>
                  <a:pt x="274358" y="402577"/>
                </a:lnTo>
                <a:lnTo>
                  <a:pt x="279120" y="400989"/>
                </a:lnTo>
                <a:lnTo>
                  <a:pt x="279476" y="400989"/>
                </a:lnTo>
                <a:lnTo>
                  <a:pt x="283883" y="402069"/>
                </a:lnTo>
                <a:lnTo>
                  <a:pt x="279742" y="404685"/>
                </a:lnTo>
                <a:lnTo>
                  <a:pt x="280911" y="407187"/>
                </a:lnTo>
                <a:lnTo>
                  <a:pt x="287451" y="405257"/>
                </a:lnTo>
                <a:lnTo>
                  <a:pt x="287680" y="405257"/>
                </a:lnTo>
                <a:close/>
              </a:path>
              <a:path w="339725" h="1202689">
                <a:moveTo>
                  <a:pt x="289293" y="417944"/>
                </a:moveTo>
                <a:lnTo>
                  <a:pt x="287693" y="414782"/>
                </a:lnTo>
                <a:lnTo>
                  <a:pt x="286029" y="412292"/>
                </a:lnTo>
                <a:lnTo>
                  <a:pt x="284518" y="409790"/>
                </a:lnTo>
                <a:lnTo>
                  <a:pt x="278168" y="410883"/>
                </a:lnTo>
                <a:lnTo>
                  <a:pt x="280504" y="418884"/>
                </a:lnTo>
                <a:lnTo>
                  <a:pt x="280670" y="418884"/>
                </a:lnTo>
                <a:lnTo>
                  <a:pt x="287921" y="419938"/>
                </a:lnTo>
                <a:lnTo>
                  <a:pt x="288404" y="418884"/>
                </a:lnTo>
                <a:lnTo>
                  <a:pt x="289293" y="417944"/>
                </a:lnTo>
                <a:close/>
              </a:path>
              <a:path w="339725" h="1202689">
                <a:moveTo>
                  <a:pt x="290868" y="429602"/>
                </a:moveTo>
                <a:lnTo>
                  <a:pt x="290614" y="427202"/>
                </a:lnTo>
                <a:lnTo>
                  <a:pt x="290512" y="424497"/>
                </a:lnTo>
                <a:lnTo>
                  <a:pt x="286308" y="425488"/>
                </a:lnTo>
                <a:lnTo>
                  <a:pt x="284988" y="429628"/>
                </a:lnTo>
                <a:lnTo>
                  <a:pt x="290868" y="429602"/>
                </a:lnTo>
                <a:close/>
              </a:path>
              <a:path w="339725" h="1202689">
                <a:moveTo>
                  <a:pt x="293573" y="331825"/>
                </a:moveTo>
                <a:lnTo>
                  <a:pt x="291871" y="328028"/>
                </a:lnTo>
                <a:lnTo>
                  <a:pt x="290055" y="326491"/>
                </a:lnTo>
                <a:lnTo>
                  <a:pt x="288226" y="324281"/>
                </a:lnTo>
                <a:lnTo>
                  <a:pt x="283108" y="325564"/>
                </a:lnTo>
                <a:lnTo>
                  <a:pt x="278815" y="326567"/>
                </a:lnTo>
                <a:lnTo>
                  <a:pt x="273735" y="328028"/>
                </a:lnTo>
                <a:lnTo>
                  <a:pt x="272669" y="329018"/>
                </a:lnTo>
                <a:lnTo>
                  <a:pt x="272732" y="330593"/>
                </a:lnTo>
                <a:lnTo>
                  <a:pt x="273469" y="332206"/>
                </a:lnTo>
                <a:lnTo>
                  <a:pt x="284365" y="334022"/>
                </a:lnTo>
                <a:lnTo>
                  <a:pt x="292811" y="334276"/>
                </a:lnTo>
                <a:lnTo>
                  <a:pt x="293573" y="331825"/>
                </a:lnTo>
                <a:close/>
              </a:path>
              <a:path w="339725" h="1202689">
                <a:moveTo>
                  <a:pt x="300863" y="614641"/>
                </a:moveTo>
                <a:lnTo>
                  <a:pt x="294944" y="613918"/>
                </a:lnTo>
                <a:lnTo>
                  <a:pt x="294601" y="611441"/>
                </a:lnTo>
                <a:lnTo>
                  <a:pt x="295833" y="604443"/>
                </a:lnTo>
                <a:lnTo>
                  <a:pt x="294462" y="603770"/>
                </a:lnTo>
                <a:lnTo>
                  <a:pt x="290245" y="607733"/>
                </a:lnTo>
                <a:lnTo>
                  <a:pt x="290118" y="607695"/>
                </a:lnTo>
                <a:lnTo>
                  <a:pt x="289991" y="607974"/>
                </a:lnTo>
                <a:lnTo>
                  <a:pt x="290296" y="607758"/>
                </a:lnTo>
                <a:lnTo>
                  <a:pt x="289471" y="612317"/>
                </a:lnTo>
                <a:lnTo>
                  <a:pt x="292150" y="615505"/>
                </a:lnTo>
                <a:lnTo>
                  <a:pt x="297281" y="618236"/>
                </a:lnTo>
                <a:lnTo>
                  <a:pt x="300863" y="614641"/>
                </a:lnTo>
                <a:close/>
              </a:path>
              <a:path w="339725" h="1202689">
                <a:moveTo>
                  <a:pt x="300926" y="302514"/>
                </a:moveTo>
                <a:lnTo>
                  <a:pt x="297002" y="296456"/>
                </a:lnTo>
                <a:lnTo>
                  <a:pt x="289458" y="292595"/>
                </a:lnTo>
                <a:lnTo>
                  <a:pt x="285026" y="294627"/>
                </a:lnTo>
                <a:lnTo>
                  <a:pt x="290550" y="297307"/>
                </a:lnTo>
                <a:lnTo>
                  <a:pt x="279311" y="303212"/>
                </a:lnTo>
                <a:lnTo>
                  <a:pt x="280949" y="307009"/>
                </a:lnTo>
                <a:lnTo>
                  <a:pt x="285508" y="309765"/>
                </a:lnTo>
                <a:lnTo>
                  <a:pt x="283006" y="315633"/>
                </a:lnTo>
                <a:lnTo>
                  <a:pt x="285445" y="317665"/>
                </a:lnTo>
                <a:lnTo>
                  <a:pt x="286423" y="319227"/>
                </a:lnTo>
                <a:lnTo>
                  <a:pt x="295236" y="317931"/>
                </a:lnTo>
                <a:lnTo>
                  <a:pt x="295008" y="315633"/>
                </a:lnTo>
                <a:lnTo>
                  <a:pt x="294170" y="310896"/>
                </a:lnTo>
                <a:lnTo>
                  <a:pt x="300926" y="302514"/>
                </a:lnTo>
                <a:close/>
              </a:path>
              <a:path w="339725" h="1202689">
                <a:moveTo>
                  <a:pt x="300977" y="275717"/>
                </a:moveTo>
                <a:lnTo>
                  <a:pt x="296875" y="275005"/>
                </a:lnTo>
                <a:lnTo>
                  <a:pt x="297802" y="276174"/>
                </a:lnTo>
                <a:lnTo>
                  <a:pt x="298742" y="277329"/>
                </a:lnTo>
                <a:lnTo>
                  <a:pt x="299923" y="278815"/>
                </a:lnTo>
                <a:lnTo>
                  <a:pt x="300977" y="275717"/>
                </a:lnTo>
                <a:close/>
              </a:path>
              <a:path w="339725" h="1202689">
                <a:moveTo>
                  <a:pt x="301828" y="426415"/>
                </a:moveTo>
                <a:lnTo>
                  <a:pt x="299961" y="425780"/>
                </a:lnTo>
                <a:lnTo>
                  <a:pt x="298069" y="424446"/>
                </a:lnTo>
                <a:lnTo>
                  <a:pt x="296278" y="426554"/>
                </a:lnTo>
                <a:lnTo>
                  <a:pt x="296062" y="426808"/>
                </a:lnTo>
                <a:lnTo>
                  <a:pt x="296189" y="427494"/>
                </a:lnTo>
                <a:lnTo>
                  <a:pt x="296481" y="427710"/>
                </a:lnTo>
                <a:lnTo>
                  <a:pt x="299288" y="429704"/>
                </a:lnTo>
                <a:lnTo>
                  <a:pt x="299961" y="426720"/>
                </a:lnTo>
                <a:lnTo>
                  <a:pt x="301828" y="426415"/>
                </a:lnTo>
                <a:close/>
              </a:path>
              <a:path w="339725" h="1202689">
                <a:moveTo>
                  <a:pt x="302133" y="296075"/>
                </a:moveTo>
                <a:lnTo>
                  <a:pt x="301371" y="294436"/>
                </a:lnTo>
                <a:lnTo>
                  <a:pt x="300240" y="294779"/>
                </a:lnTo>
                <a:lnTo>
                  <a:pt x="299059" y="295046"/>
                </a:lnTo>
                <a:lnTo>
                  <a:pt x="297624" y="295630"/>
                </a:lnTo>
                <a:lnTo>
                  <a:pt x="297472" y="296100"/>
                </a:lnTo>
                <a:lnTo>
                  <a:pt x="297230" y="296456"/>
                </a:lnTo>
                <a:lnTo>
                  <a:pt x="297675" y="296608"/>
                </a:lnTo>
                <a:lnTo>
                  <a:pt x="298119" y="296786"/>
                </a:lnTo>
                <a:lnTo>
                  <a:pt x="298526" y="296735"/>
                </a:lnTo>
                <a:lnTo>
                  <a:pt x="299745" y="296608"/>
                </a:lnTo>
                <a:lnTo>
                  <a:pt x="300939" y="296303"/>
                </a:lnTo>
                <a:lnTo>
                  <a:pt x="302133" y="296075"/>
                </a:lnTo>
                <a:close/>
              </a:path>
              <a:path w="339725" h="1202689">
                <a:moveTo>
                  <a:pt x="302145" y="426529"/>
                </a:moveTo>
                <a:lnTo>
                  <a:pt x="302069" y="426377"/>
                </a:lnTo>
                <a:lnTo>
                  <a:pt x="302145" y="426529"/>
                </a:lnTo>
                <a:close/>
              </a:path>
              <a:path w="339725" h="1202689">
                <a:moveTo>
                  <a:pt x="305981" y="510273"/>
                </a:moveTo>
                <a:lnTo>
                  <a:pt x="305117" y="509574"/>
                </a:lnTo>
                <a:lnTo>
                  <a:pt x="304241" y="508889"/>
                </a:lnTo>
                <a:lnTo>
                  <a:pt x="303364" y="508190"/>
                </a:lnTo>
                <a:lnTo>
                  <a:pt x="302221" y="509638"/>
                </a:lnTo>
                <a:lnTo>
                  <a:pt x="304736" y="510070"/>
                </a:lnTo>
                <a:lnTo>
                  <a:pt x="305981" y="510273"/>
                </a:lnTo>
                <a:close/>
              </a:path>
              <a:path w="339725" h="1202689">
                <a:moveTo>
                  <a:pt x="306501" y="421170"/>
                </a:moveTo>
                <a:lnTo>
                  <a:pt x="298577" y="419252"/>
                </a:lnTo>
                <a:lnTo>
                  <a:pt x="302069" y="426364"/>
                </a:lnTo>
                <a:lnTo>
                  <a:pt x="303415" y="424802"/>
                </a:lnTo>
                <a:lnTo>
                  <a:pt x="306501" y="421170"/>
                </a:lnTo>
                <a:close/>
              </a:path>
              <a:path w="339725" h="1202689">
                <a:moveTo>
                  <a:pt x="306552" y="510362"/>
                </a:moveTo>
                <a:lnTo>
                  <a:pt x="306349" y="510336"/>
                </a:lnTo>
                <a:lnTo>
                  <a:pt x="306171" y="510298"/>
                </a:lnTo>
                <a:lnTo>
                  <a:pt x="305981" y="510273"/>
                </a:lnTo>
                <a:lnTo>
                  <a:pt x="306324" y="510540"/>
                </a:lnTo>
                <a:lnTo>
                  <a:pt x="306539" y="510451"/>
                </a:lnTo>
                <a:close/>
              </a:path>
              <a:path w="339725" h="1202689">
                <a:moveTo>
                  <a:pt x="306793" y="286448"/>
                </a:moveTo>
                <a:lnTo>
                  <a:pt x="301815" y="283997"/>
                </a:lnTo>
                <a:lnTo>
                  <a:pt x="301599" y="287528"/>
                </a:lnTo>
                <a:lnTo>
                  <a:pt x="299796" y="290563"/>
                </a:lnTo>
                <a:lnTo>
                  <a:pt x="305460" y="292747"/>
                </a:lnTo>
                <a:lnTo>
                  <a:pt x="306679" y="289267"/>
                </a:lnTo>
                <a:lnTo>
                  <a:pt x="306793" y="286448"/>
                </a:lnTo>
                <a:close/>
              </a:path>
              <a:path w="339725" h="1202689">
                <a:moveTo>
                  <a:pt x="308330" y="319786"/>
                </a:moveTo>
                <a:lnTo>
                  <a:pt x="306082" y="311264"/>
                </a:lnTo>
                <a:lnTo>
                  <a:pt x="302260" y="312026"/>
                </a:lnTo>
                <a:lnTo>
                  <a:pt x="298297" y="310896"/>
                </a:lnTo>
                <a:lnTo>
                  <a:pt x="296849" y="315607"/>
                </a:lnTo>
                <a:lnTo>
                  <a:pt x="299021" y="315493"/>
                </a:lnTo>
                <a:lnTo>
                  <a:pt x="300088" y="315506"/>
                </a:lnTo>
                <a:lnTo>
                  <a:pt x="302133" y="315214"/>
                </a:lnTo>
                <a:lnTo>
                  <a:pt x="303110" y="314909"/>
                </a:lnTo>
                <a:lnTo>
                  <a:pt x="304482" y="314579"/>
                </a:lnTo>
                <a:lnTo>
                  <a:pt x="307251" y="320014"/>
                </a:lnTo>
                <a:lnTo>
                  <a:pt x="308330" y="319786"/>
                </a:lnTo>
                <a:close/>
              </a:path>
              <a:path w="339725" h="1202689">
                <a:moveTo>
                  <a:pt x="312864" y="556983"/>
                </a:moveTo>
                <a:lnTo>
                  <a:pt x="300901" y="556018"/>
                </a:lnTo>
                <a:lnTo>
                  <a:pt x="299173" y="557187"/>
                </a:lnTo>
                <a:lnTo>
                  <a:pt x="299173" y="563206"/>
                </a:lnTo>
                <a:lnTo>
                  <a:pt x="299021" y="564502"/>
                </a:lnTo>
                <a:lnTo>
                  <a:pt x="298932" y="565162"/>
                </a:lnTo>
                <a:lnTo>
                  <a:pt x="291566" y="570636"/>
                </a:lnTo>
                <a:lnTo>
                  <a:pt x="291566" y="586270"/>
                </a:lnTo>
                <a:lnTo>
                  <a:pt x="289382" y="586676"/>
                </a:lnTo>
                <a:lnTo>
                  <a:pt x="289102" y="585597"/>
                </a:lnTo>
                <a:lnTo>
                  <a:pt x="288798" y="584530"/>
                </a:lnTo>
                <a:lnTo>
                  <a:pt x="288734" y="584085"/>
                </a:lnTo>
                <a:lnTo>
                  <a:pt x="288645" y="583438"/>
                </a:lnTo>
                <a:lnTo>
                  <a:pt x="290055" y="583222"/>
                </a:lnTo>
                <a:lnTo>
                  <a:pt x="290817" y="583222"/>
                </a:lnTo>
                <a:lnTo>
                  <a:pt x="291566" y="586270"/>
                </a:lnTo>
                <a:lnTo>
                  <a:pt x="291566" y="570636"/>
                </a:lnTo>
                <a:lnTo>
                  <a:pt x="284086" y="576186"/>
                </a:lnTo>
                <a:lnTo>
                  <a:pt x="282397" y="572973"/>
                </a:lnTo>
                <a:lnTo>
                  <a:pt x="284264" y="569201"/>
                </a:lnTo>
                <a:lnTo>
                  <a:pt x="290753" y="567334"/>
                </a:lnTo>
                <a:lnTo>
                  <a:pt x="291376" y="564502"/>
                </a:lnTo>
                <a:lnTo>
                  <a:pt x="297205" y="559803"/>
                </a:lnTo>
                <a:lnTo>
                  <a:pt x="299097" y="562457"/>
                </a:lnTo>
                <a:lnTo>
                  <a:pt x="299173" y="563206"/>
                </a:lnTo>
                <a:lnTo>
                  <a:pt x="299173" y="557187"/>
                </a:lnTo>
                <a:lnTo>
                  <a:pt x="297053" y="558596"/>
                </a:lnTo>
                <a:lnTo>
                  <a:pt x="296900" y="558431"/>
                </a:lnTo>
                <a:lnTo>
                  <a:pt x="288353" y="556412"/>
                </a:lnTo>
                <a:lnTo>
                  <a:pt x="285953" y="554634"/>
                </a:lnTo>
                <a:lnTo>
                  <a:pt x="282943" y="553173"/>
                </a:lnTo>
                <a:lnTo>
                  <a:pt x="278765" y="557225"/>
                </a:lnTo>
                <a:lnTo>
                  <a:pt x="283832" y="561340"/>
                </a:lnTo>
                <a:lnTo>
                  <a:pt x="281482" y="562457"/>
                </a:lnTo>
                <a:lnTo>
                  <a:pt x="281139" y="562648"/>
                </a:lnTo>
                <a:lnTo>
                  <a:pt x="278980" y="564502"/>
                </a:lnTo>
                <a:lnTo>
                  <a:pt x="273558" y="564502"/>
                </a:lnTo>
                <a:lnTo>
                  <a:pt x="272948" y="562648"/>
                </a:lnTo>
                <a:lnTo>
                  <a:pt x="272884" y="562457"/>
                </a:lnTo>
                <a:lnTo>
                  <a:pt x="275259" y="558203"/>
                </a:lnTo>
                <a:lnTo>
                  <a:pt x="275856" y="556412"/>
                </a:lnTo>
                <a:lnTo>
                  <a:pt x="275932" y="556171"/>
                </a:lnTo>
                <a:lnTo>
                  <a:pt x="276783" y="554189"/>
                </a:lnTo>
                <a:lnTo>
                  <a:pt x="275196" y="553567"/>
                </a:lnTo>
                <a:lnTo>
                  <a:pt x="265455" y="563206"/>
                </a:lnTo>
                <a:lnTo>
                  <a:pt x="270738" y="578015"/>
                </a:lnTo>
                <a:lnTo>
                  <a:pt x="274574" y="578015"/>
                </a:lnTo>
                <a:lnTo>
                  <a:pt x="275221" y="583222"/>
                </a:lnTo>
                <a:lnTo>
                  <a:pt x="275247" y="583438"/>
                </a:lnTo>
                <a:lnTo>
                  <a:pt x="283121" y="583438"/>
                </a:lnTo>
                <a:lnTo>
                  <a:pt x="281266" y="586676"/>
                </a:lnTo>
                <a:lnTo>
                  <a:pt x="279781" y="589902"/>
                </a:lnTo>
                <a:lnTo>
                  <a:pt x="276529" y="594182"/>
                </a:lnTo>
                <a:lnTo>
                  <a:pt x="274040" y="594880"/>
                </a:lnTo>
                <a:lnTo>
                  <a:pt x="271856" y="596074"/>
                </a:lnTo>
                <a:lnTo>
                  <a:pt x="275551" y="598055"/>
                </a:lnTo>
                <a:lnTo>
                  <a:pt x="279146" y="599579"/>
                </a:lnTo>
                <a:lnTo>
                  <a:pt x="281216" y="605116"/>
                </a:lnTo>
                <a:lnTo>
                  <a:pt x="281305" y="605370"/>
                </a:lnTo>
                <a:lnTo>
                  <a:pt x="286702" y="606323"/>
                </a:lnTo>
                <a:lnTo>
                  <a:pt x="290118" y="607695"/>
                </a:lnTo>
                <a:lnTo>
                  <a:pt x="291058" y="605370"/>
                </a:lnTo>
                <a:lnTo>
                  <a:pt x="291160" y="605116"/>
                </a:lnTo>
                <a:lnTo>
                  <a:pt x="293141" y="602437"/>
                </a:lnTo>
                <a:lnTo>
                  <a:pt x="292290" y="598055"/>
                </a:lnTo>
                <a:lnTo>
                  <a:pt x="292214" y="597649"/>
                </a:lnTo>
                <a:lnTo>
                  <a:pt x="288988" y="595591"/>
                </a:lnTo>
                <a:lnTo>
                  <a:pt x="286816" y="593204"/>
                </a:lnTo>
                <a:lnTo>
                  <a:pt x="291338" y="590410"/>
                </a:lnTo>
                <a:lnTo>
                  <a:pt x="295503" y="588187"/>
                </a:lnTo>
                <a:lnTo>
                  <a:pt x="297484" y="586676"/>
                </a:lnTo>
                <a:lnTo>
                  <a:pt x="300875" y="584085"/>
                </a:lnTo>
                <a:lnTo>
                  <a:pt x="301091" y="583438"/>
                </a:lnTo>
                <a:lnTo>
                  <a:pt x="301155" y="583222"/>
                </a:lnTo>
                <a:lnTo>
                  <a:pt x="301612" y="581837"/>
                </a:lnTo>
                <a:lnTo>
                  <a:pt x="301929" y="581367"/>
                </a:lnTo>
                <a:lnTo>
                  <a:pt x="302844" y="579983"/>
                </a:lnTo>
                <a:lnTo>
                  <a:pt x="298653" y="577227"/>
                </a:lnTo>
                <a:lnTo>
                  <a:pt x="296583" y="581367"/>
                </a:lnTo>
                <a:lnTo>
                  <a:pt x="294246" y="578015"/>
                </a:lnTo>
                <a:lnTo>
                  <a:pt x="295935" y="576186"/>
                </a:lnTo>
                <a:lnTo>
                  <a:pt x="300393" y="571373"/>
                </a:lnTo>
                <a:lnTo>
                  <a:pt x="301904" y="571741"/>
                </a:lnTo>
                <a:lnTo>
                  <a:pt x="304177" y="572884"/>
                </a:lnTo>
                <a:lnTo>
                  <a:pt x="308495" y="572312"/>
                </a:lnTo>
                <a:lnTo>
                  <a:pt x="309829" y="571373"/>
                </a:lnTo>
                <a:lnTo>
                  <a:pt x="310603" y="570826"/>
                </a:lnTo>
                <a:lnTo>
                  <a:pt x="312864" y="569836"/>
                </a:lnTo>
                <a:lnTo>
                  <a:pt x="312864" y="556983"/>
                </a:lnTo>
                <a:close/>
              </a:path>
              <a:path w="339725" h="1202689">
                <a:moveTo>
                  <a:pt x="315912" y="255028"/>
                </a:moveTo>
                <a:lnTo>
                  <a:pt x="315125" y="254228"/>
                </a:lnTo>
                <a:lnTo>
                  <a:pt x="310248" y="249250"/>
                </a:lnTo>
                <a:lnTo>
                  <a:pt x="303009" y="254228"/>
                </a:lnTo>
                <a:lnTo>
                  <a:pt x="300456" y="252133"/>
                </a:lnTo>
                <a:lnTo>
                  <a:pt x="297916" y="252133"/>
                </a:lnTo>
                <a:lnTo>
                  <a:pt x="293941" y="256806"/>
                </a:lnTo>
                <a:lnTo>
                  <a:pt x="291630" y="258483"/>
                </a:lnTo>
                <a:lnTo>
                  <a:pt x="289547" y="260337"/>
                </a:lnTo>
                <a:lnTo>
                  <a:pt x="292671" y="269621"/>
                </a:lnTo>
                <a:lnTo>
                  <a:pt x="283235" y="271335"/>
                </a:lnTo>
                <a:lnTo>
                  <a:pt x="283527" y="271259"/>
                </a:lnTo>
                <a:lnTo>
                  <a:pt x="283362" y="271233"/>
                </a:lnTo>
                <a:lnTo>
                  <a:pt x="286219" y="266128"/>
                </a:lnTo>
                <a:lnTo>
                  <a:pt x="285432" y="265125"/>
                </a:lnTo>
                <a:lnTo>
                  <a:pt x="278904" y="264426"/>
                </a:lnTo>
                <a:lnTo>
                  <a:pt x="275894" y="264109"/>
                </a:lnTo>
                <a:lnTo>
                  <a:pt x="273024" y="263093"/>
                </a:lnTo>
                <a:lnTo>
                  <a:pt x="270052" y="262382"/>
                </a:lnTo>
                <a:lnTo>
                  <a:pt x="268706" y="267360"/>
                </a:lnTo>
                <a:lnTo>
                  <a:pt x="270827" y="268465"/>
                </a:lnTo>
                <a:lnTo>
                  <a:pt x="273304" y="269125"/>
                </a:lnTo>
                <a:lnTo>
                  <a:pt x="277215" y="273824"/>
                </a:lnTo>
                <a:lnTo>
                  <a:pt x="280073" y="273291"/>
                </a:lnTo>
                <a:lnTo>
                  <a:pt x="283197" y="271348"/>
                </a:lnTo>
                <a:lnTo>
                  <a:pt x="283540" y="271348"/>
                </a:lnTo>
                <a:lnTo>
                  <a:pt x="283857" y="274510"/>
                </a:lnTo>
                <a:lnTo>
                  <a:pt x="279755" y="276694"/>
                </a:lnTo>
                <a:lnTo>
                  <a:pt x="280835" y="277799"/>
                </a:lnTo>
                <a:lnTo>
                  <a:pt x="281774" y="279006"/>
                </a:lnTo>
                <a:lnTo>
                  <a:pt x="284645" y="281190"/>
                </a:lnTo>
                <a:lnTo>
                  <a:pt x="286524" y="282206"/>
                </a:lnTo>
                <a:lnTo>
                  <a:pt x="288302" y="283337"/>
                </a:lnTo>
                <a:lnTo>
                  <a:pt x="293725" y="281851"/>
                </a:lnTo>
                <a:lnTo>
                  <a:pt x="296545" y="279603"/>
                </a:lnTo>
                <a:lnTo>
                  <a:pt x="296456" y="277799"/>
                </a:lnTo>
                <a:lnTo>
                  <a:pt x="296392" y="276694"/>
                </a:lnTo>
                <a:lnTo>
                  <a:pt x="296278" y="274510"/>
                </a:lnTo>
                <a:lnTo>
                  <a:pt x="296189" y="272669"/>
                </a:lnTo>
                <a:lnTo>
                  <a:pt x="298297" y="270268"/>
                </a:lnTo>
                <a:lnTo>
                  <a:pt x="299402" y="267881"/>
                </a:lnTo>
                <a:lnTo>
                  <a:pt x="310375" y="271348"/>
                </a:lnTo>
                <a:lnTo>
                  <a:pt x="308114" y="267881"/>
                </a:lnTo>
                <a:lnTo>
                  <a:pt x="306565" y="265493"/>
                </a:lnTo>
                <a:lnTo>
                  <a:pt x="314337" y="267487"/>
                </a:lnTo>
                <a:lnTo>
                  <a:pt x="314833" y="265493"/>
                </a:lnTo>
                <a:lnTo>
                  <a:pt x="315772" y="261175"/>
                </a:lnTo>
                <a:lnTo>
                  <a:pt x="315874" y="256806"/>
                </a:lnTo>
                <a:lnTo>
                  <a:pt x="315912" y="255028"/>
                </a:lnTo>
                <a:close/>
              </a:path>
              <a:path w="339725" h="1202689">
                <a:moveTo>
                  <a:pt x="316026" y="1199705"/>
                </a:moveTo>
                <a:lnTo>
                  <a:pt x="314655" y="1198816"/>
                </a:lnTo>
                <a:lnTo>
                  <a:pt x="314261" y="1198918"/>
                </a:lnTo>
                <a:lnTo>
                  <a:pt x="313448" y="1199146"/>
                </a:lnTo>
                <a:lnTo>
                  <a:pt x="312572" y="1199718"/>
                </a:lnTo>
                <a:lnTo>
                  <a:pt x="312267" y="1200315"/>
                </a:lnTo>
                <a:lnTo>
                  <a:pt x="312077" y="1200670"/>
                </a:lnTo>
                <a:lnTo>
                  <a:pt x="312953" y="1201331"/>
                </a:lnTo>
                <a:lnTo>
                  <a:pt x="313702" y="1202334"/>
                </a:lnTo>
                <a:lnTo>
                  <a:pt x="314921" y="1201051"/>
                </a:lnTo>
                <a:lnTo>
                  <a:pt x="315607" y="1200505"/>
                </a:lnTo>
                <a:lnTo>
                  <a:pt x="315950" y="1199845"/>
                </a:lnTo>
                <a:lnTo>
                  <a:pt x="316026" y="1199705"/>
                </a:lnTo>
                <a:close/>
              </a:path>
              <a:path w="339725" h="1202689">
                <a:moveTo>
                  <a:pt x="323126" y="1172235"/>
                </a:moveTo>
                <a:lnTo>
                  <a:pt x="322287" y="1171790"/>
                </a:lnTo>
                <a:lnTo>
                  <a:pt x="321627" y="1171181"/>
                </a:lnTo>
                <a:lnTo>
                  <a:pt x="320916" y="1171790"/>
                </a:lnTo>
                <a:lnTo>
                  <a:pt x="319913" y="1172387"/>
                </a:lnTo>
                <a:lnTo>
                  <a:pt x="320357" y="1173187"/>
                </a:lnTo>
                <a:lnTo>
                  <a:pt x="321195" y="1173581"/>
                </a:lnTo>
                <a:lnTo>
                  <a:pt x="321818" y="1174051"/>
                </a:lnTo>
                <a:lnTo>
                  <a:pt x="322287" y="1173594"/>
                </a:lnTo>
                <a:lnTo>
                  <a:pt x="323100" y="1173137"/>
                </a:lnTo>
                <a:lnTo>
                  <a:pt x="323126" y="1172235"/>
                </a:lnTo>
                <a:close/>
              </a:path>
              <a:path w="339725" h="1202689">
                <a:moveTo>
                  <a:pt x="323964" y="268427"/>
                </a:moveTo>
                <a:lnTo>
                  <a:pt x="321932" y="260184"/>
                </a:lnTo>
                <a:lnTo>
                  <a:pt x="321805" y="259702"/>
                </a:lnTo>
                <a:lnTo>
                  <a:pt x="321716" y="259334"/>
                </a:lnTo>
                <a:lnTo>
                  <a:pt x="321525" y="259524"/>
                </a:lnTo>
                <a:lnTo>
                  <a:pt x="314388" y="267487"/>
                </a:lnTo>
                <a:lnTo>
                  <a:pt x="323964" y="268427"/>
                </a:lnTo>
                <a:close/>
              </a:path>
              <a:path w="339725" h="1202689">
                <a:moveTo>
                  <a:pt x="325069" y="984897"/>
                </a:moveTo>
                <a:lnTo>
                  <a:pt x="325043" y="983132"/>
                </a:lnTo>
                <a:lnTo>
                  <a:pt x="323494" y="982268"/>
                </a:lnTo>
                <a:lnTo>
                  <a:pt x="321767" y="980554"/>
                </a:lnTo>
                <a:lnTo>
                  <a:pt x="320903" y="982586"/>
                </a:lnTo>
                <a:lnTo>
                  <a:pt x="320001" y="983665"/>
                </a:lnTo>
                <a:lnTo>
                  <a:pt x="320192" y="984631"/>
                </a:lnTo>
                <a:lnTo>
                  <a:pt x="320344" y="985405"/>
                </a:lnTo>
                <a:lnTo>
                  <a:pt x="321830" y="986015"/>
                </a:lnTo>
                <a:lnTo>
                  <a:pt x="322732" y="986701"/>
                </a:lnTo>
                <a:lnTo>
                  <a:pt x="323570" y="985799"/>
                </a:lnTo>
                <a:lnTo>
                  <a:pt x="325069" y="984897"/>
                </a:lnTo>
                <a:close/>
              </a:path>
              <a:path w="339725" h="1202689">
                <a:moveTo>
                  <a:pt x="327596" y="465251"/>
                </a:moveTo>
                <a:lnTo>
                  <a:pt x="326618" y="463550"/>
                </a:lnTo>
                <a:lnTo>
                  <a:pt x="318706" y="463550"/>
                </a:lnTo>
                <a:lnTo>
                  <a:pt x="316382" y="466623"/>
                </a:lnTo>
                <a:lnTo>
                  <a:pt x="320141" y="467385"/>
                </a:lnTo>
                <a:lnTo>
                  <a:pt x="322008" y="467525"/>
                </a:lnTo>
                <a:lnTo>
                  <a:pt x="323748" y="467652"/>
                </a:lnTo>
                <a:lnTo>
                  <a:pt x="325729" y="466077"/>
                </a:lnTo>
                <a:lnTo>
                  <a:pt x="327596" y="465251"/>
                </a:lnTo>
                <a:close/>
              </a:path>
              <a:path w="339725" h="1202689">
                <a:moveTo>
                  <a:pt x="328434" y="516140"/>
                </a:moveTo>
                <a:lnTo>
                  <a:pt x="326009" y="516648"/>
                </a:lnTo>
                <a:lnTo>
                  <a:pt x="323227" y="520319"/>
                </a:lnTo>
                <a:lnTo>
                  <a:pt x="321437" y="526326"/>
                </a:lnTo>
                <a:lnTo>
                  <a:pt x="325043" y="528154"/>
                </a:lnTo>
                <a:lnTo>
                  <a:pt x="326224" y="525157"/>
                </a:lnTo>
                <a:lnTo>
                  <a:pt x="328422" y="524306"/>
                </a:lnTo>
                <a:lnTo>
                  <a:pt x="328434" y="516140"/>
                </a:lnTo>
                <a:close/>
              </a:path>
              <a:path w="339725" h="1202689">
                <a:moveTo>
                  <a:pt x="329387" y="458927"/>
                </a:moveTo>
                <a:lnTo>
                  <a:pt x="327291" y="456653"/>
                </a:lnTo>
                <a:lnTo>
                  <a:pt x="325323" y="455244"/>
                </a:lnTo>
                <a:lnTo>
                  <a:pt x="322084" y="452513"/>
                </a:lnTo>
                <a:lnTo>
                  <a:pt x="317500" y="459105"/>
                </a:lnTo>
                <a:lnTo>
                  <a:pt x="328904" y="461479"/>
                </a:lnTo>
                <a:lnTo>
                  <a:pt x="328904" y="460108"/>
                </a:lnTo>
                <a:lnTo>
                  <a:pt x="329387" y="458927"/>
                </a:lnTo>
                <a:close/>
              </a:path>
              <a:path w="339725" h="1202689">
                <a:moveTo>
                  <a:pt x="330225" y="1121486"/>
                </a:moveTo>
                <a:lnTo>
                  <a:pt x="329895" y="1120292"/>
                </a:lnTo>
                <a:lnTo>
                  <a:pt x="328815" y="1119441"/>
                </a:lnTo>
                <a:lnTo>
                  <a:pt x="327939" y="1119289"/>
                </a:lnTo>
                <a:lnTo>
                  <a:pt x="327304" y="1119187"/>
                </a:lnTo>
                <a:lnTo>
                  <a:pt x="326364" y="1120101"/>
                </a:lnTo>
                <a:lnTo>
                  <a:pt x="324929" y="1120940"/>
                </a:lnTo>
                <a:lnTo>
                  <a:pt x="328549" y="1122832"/>
                </a:lnTo>
                <a:lnTo>
                  <a:pt x="329107" y="1122210"/>
                </a:lnTo>
                <a:lnTo>
                  <a:pt x="330225" y="1121486"/>
                </a:lnTo>
                <a:close/>
              </a:path>
              <a:path w="339725" h="1202689">
                <a:moveTo>
                  <a:pt x="331851" y="465353"/>
                </a:moveTo>
                <a:lnTo>
                  <a:pt x="328345" y="466547"/>
                </a:lnTo>
                <a:lnTo>
                  <a:pt x="330200" y="469849"/>
                </a:lnTo>
                <a:lnTo>
                  <a:pt x="331851" y="465353"/>
                </a:lnTo>
                <a:close/>
              </a:path>
              <a:path w="339725" h="1202689">
                <a:moveTo>
                  <a:pt x="333971" y="528904"/>
                </a:moveTo>
                <a:lnTo>
                  <a:pt x="329488" y="526745"/>
                </a:lnTo>
                <a:lnTo>
                  <a:pt x="328434" y="524446"/>
                </a:lnTo>
                <a:lnTo>
                  <a:pt x="327190" y="526757"/>
                </a:lnTo>
                <a:lnTo>
                  <a:pt x="323900" y="529094"/>
                </a:lnTo>
                <a:lnTo>
                  <a:pt x="328485" y="531596"/>
                </a:lnTo>
                <a:lnTo>
                  <a:pt x="333971" y="528904"/>
                </a:lnTo>
                <a:close/>
              </a:path>
              <a:path w="339725" h="1202689">
                <a:moveTo>
                  <a:pt x="335318" y="448233"/>
                </a:moveTo>
                <a:lnTo>
                  <a:pt x="332994" y="449427"/>
                </a:lnTo>
                <a:lnTo>
                  <a:pt x="330860" y="450138"/>
                </a:lnTo>
                <a:lnTo>
                  <a:pt x="329018" y="451904"/>
                </a:lnTo>
                <a:lnTo>
                  <a:pt x="330187" y="453478"/>
                </a:lnTo>
                <a:lnTo>
                  <a:pt x="330568" y="454596"/>
                </a:lnTo>
                <a:lnTo>
                  <a:pt x="331698" y="454139"/>
                </a:lnTo>
                <a:lnTo>
                  <a:pt x="333400" y="453885"/>
                </a:lnTo>
                <a:lnTo>
                  <a:pt x="333844" y="453186"/>
                </a:lnTo>
                <a:lnTo>
                  <a:pt x="334670" y="451891"/>
                </a:lnTo>
                <a:lnTo>
                  <a:pt x="334746" y="450342"/>
                </a:lnTo>
                <a:lnTo>
                  <a:pt x="335318" y="448233"/>
                </a:lnTo>
                <a:close/>
              </a:path>
              <a:path w="339725" h="1202689">
                <a:moveTo>
                  <a:pt x="336092" y="470941"/>
                </a:moveTo>
                <a:lnTo>
                  <a:pt x="334137" y="467601"/>
                </a:lnTo>
                <a:lnTo>
                  <a:pt x="332054" y="469912"/>
                </a:lnTo>
                <a:lnTo>
                  <a:pt x="330187" y="470115"/>
                </a:lnTo>
                <a:lnTo>
                  <a:pt x="329222" y="474129"/>
                </a:lnTo>
                <a:lnTo>
                  <a:pt x="336092" y="470941"/>
                </a:lnTo>
                <a:close/>
              </a:path>
              <a:path w="339725" h="1202689">
                <a:moveTo>
                  <a:pt x="338429" y="534746"/>
                </a:moveTo>
                <a:lnTo>
                  <a:pt x="337223" y="534746"/>
                </a:lnTo>
                <a:lnTo>
                  <a:pt x="336016" y="533476"/>
                </a:lnTo>
                <a:lnTo>
                  <a:pt x="333997" y="533476"/>
                </a:lnTo>
                <a:lnTo>
                  <a:pt x="330238" y="536016"/>
                </a:lnTo>
                <a:lnTo>
                  <a:pt x="328942" y="537032"/>
                </a:lnTo>
                <a:lnTo>
                  <a:pt x="328942" y="543636"/>
                </a:lnTo>
                <a:lnTo>
                  <a:pt x="328282" y="547446"/>
                </a:lnTo>
                <a:lnTo>
                  <a:pt x="326847" y="547446"/>
                </a:lnTo>
                <a:lnTo>
                  <a:pt x="326821" y="546176"/>
                </a:lnTo>
                <a:lnTo>
                  <a:pt x="326745" y="543636"/>
                </a:lnTo>
                <a:lnTo>
                  <a:pt x="328942" y="543636"/>
                </a:lnTo>
                <a:lnTo>
                  <a:pt x="328942" y="537032"/>
                </a:lnTo>
                <a:lnTo>
                  <a:pt x="326974" y="538556"/>
                </a:lnTo>
                <a:lnTo>
                  <a:pt x="316661" y="528396"/>
                </a:lnTo>
                <a:lnTo>
                  <a:pt x="307073" y="536016"/>
                </a:lnTo>
                <a:lnTo>
                  <a:pt x="308813" y="538556"/>
                </a:lnTo>
                <a:lnTo>
                  <a:pt x="310756" y="539826"/>
                </a:lnTo>
                <a:lnTo>
                  <a:pt x="313156" y="544906"/>
                </a:lnTo>
                <a:lnTo>
                  <a:pt x="312712" y="547446"/>
                </a:lnTo>
                <a:lnTo>
                  <a:pt x="302577" y="547446"/>
                </a:lnTo>
                <a:lnTo>
                  <a:pt x="300596" y="542366"/>
                </a:lnTo>
                <a:lnTo>
                  <a:pt x="299669" y="539826"/>
                </a:lnTo>
                <a:lnTo>
                  <a:pt x="298704" y="537286"/>
                </a:lnTo>
                <a:lnTo>
                  <a:pt x="292087" y="537286"/>
                </a:lnTo>
                <a:lnTo>
                  <a:pt x="292849" y="532206"/>
                </a:lnTo>
                <a:lnTo>
                  <a:pt x="299135" y="533476"/>
                </a:lnTo>
                <a:lnTo>
                  <a:pt x="300037" y="532206"/>
                </a:lnTo>
                <a:lnTo>
                  <a:pt x="301840" y="529666"/>
                </a:lnTo>
                <a:lnTo>
                  <a:pt x="295465" y="527126"/>
                </a:lnTo>
                <a:lnTo>
                  <a:pt x="294779" y="523659"/>
                </a:lnTo>
                <a:lnTo>
                  <a:pt x="294716" y="523316"/>
                </a:lnTo>
                <a:lnTo>
                  <a:pt x="294462" y="522046"/>
                </a:lnTo>
                <a:lnTo>
                  <a:pt x="302907" y="523316"/>
                </a:lnTo>
                <a:lnTo>
                  <a:pt x="303314" y="522046"/>
                </a:lnTo>
                <a:lnTo>
                  <a:pt x="304114" y="519506"/>
                </a:lnTo>
                <a:lnTo>
                  <a:pt x="303974" y="519506"/>
                </a:lnTo>
                <a:lnTo>
                  <a:pt x="303974" y="518236"/>
                </a:lnTo>
                <a:lnTo>
                  <a:pt x="295719" y="514426"/>
                </a:lnTo>
                <a:lnTo>
                  <a:pt x="295541" y="513156"/>
                </a:lnTo>
                <a:lnTo>
                  <a:pt x="298361" y="509346"/>
                </a:lnTo>
                <a:lnTo>
                  <a:pt x="304914" y="500456"/>
                </a:lnTo>
                <a:lnTo>
                  <a:pt x="302526" y="497916"/>
                </a:lnTo>
                <a:lnTo>
                  <a:pt x="292671" y="496646"/>
                </a:lnTo>
                <a:lnTo>
                  <a:pt x="284746" y="496646"/>
                </a:lnTo>
                <a:lnTo>
                  <a:pt x="286194" y="495376"/>
                </a:lnTo>
                <a:lnTo>
                  <a:pt x="287337" y="495376"/>
                </a:lnTo>
                <a:lnTo>
                  <a:pt x="288023" y="494106"/>
                </a:lnTo>
                <a:lnTo>
                  <a:pt x="288074" y="492836"/>
                </a:lnTo>
                <a:lnTo>
                  <a:pt x="287362" y="491566"/>
                </a:lnTo>
                <a:lnTo>
                  <a:pt x="286359" y="491566"/>
                </a:lnTo>
                <a:lnTo>
                  <a:pt x="285800" y="490296"/>
                </a:lnTo>
                <a:lnTo>
                  <a:pt x="287083" y="489026"/>
                </a:lnTo>
                <a:lnTo>
                  <a:pt x="289013" y="486486"/>
                </a:lnTo>
                <a:lnTo>
                  <a:pt x="289306" y="481406"/>
                </a:lnTo>
                <a:lnTo>
                  <a:pt x="288759" y="476326"/>
                </a:lnTo>
                <a:lnTo>
                  <a:pt x="288556" y="475056"/>
                </a:lnTo>
                <a:lnTo>
                  <a:pt x="287934" y="471246"/>
                </a:lnTo>
                <a:lnTo>
                  <a:pt x="286385" y="469976"/>
                </a:lnTo>
                <a:lnTo>
                  <a:pt x="285648" y="469976"/>
                </a:lnTo>
                <a:lnTo>
                  <a:pt x="286486" y="467436"/>
                </a:lnTo>
                <a:lnTo>
                  <a:pt x="288340" y="464896"/>
                </a:lnTo>
                <a:lnTo>
                  <a:pt x="287274" y="459816"/>
                </a:lnTo>
                <a:lnTo>
                  <a:pt x="287870" y="458546"/>
                </a:lnTo>
                <a:lnTo>
                  <a:pt x="288467" y="457276"/>
                </a:lnTo>
                <a:lnTo>
                  <a:pt x="291134" y="454736"/>
                </a:lnTo>
                <a:lnTo>
                  <a:pt x="291998" y="457276"/>
                </a:lnTo>
                <a:lnTo>
                  <a:pt x="289864" y="461086"/>
                </a:lnTo>
                <a:lnTo>
                  <a:pt x="295097" y="461086"/>
                </a:lnTo>
                <a:lnTo>
                  <a:pt x="300240" y="456006"/>
                </a:lnTo>
                <a:lnTo>
                  <a:pt x="297751" y="452196"/>
                </a:lnTo>
                <a:lnTo>
                  <a:pt x="290410" y="450926"/>
                </a:lnTo>
                <a:lnTo>
                  <a:pt x="291198" y="448386"/>
                </a:lnTo>
                <a:lnTo>
                  <a:pt x="292379" y="444576"/>
                </a:lnTo>
                <a:lnTo>
                  <a:pt x="294259" y="444576"/>
                </a:lnTo>
                <a:lnTo>
                  <a:pt x="299085" y="448386"/>
                </a:lnTo>
                <a:lnTo>
                  <a:pt x="301942" y="447116"/>
                </a:lnTo>
                <a:lnTo>
                  <a:pt x="304469" y="440766"/>
                </a:lnTo>
                <a:lnTo>
                  <a:pt x="304876" y="438226"/>
                </a:lnTo>
                <a:lnTo>
                  <a:pt x="305066" y="436956"/>
                </a:lnTo>
                <a:lnTo>
                  <a:pt x="305955" y="433146"/>
                </a:lnTo>
                <a:lnTo>
                  <a:pt x="285508" y="438226"/>
                </a:lnTo>
                <a:lnTo>
                  <a:pt x="285000" y="437311"/>
                </a:lnTo>
                <a:lnTo>
                  <a:pt x="285000" y="440766"/>
                </a:lnTo>
                <a:lnTo>
                  <a:pt x="283451" y="444576"/>
                </a:lnTo>
                <a:lnTo>
                  <a:pt x="281609" y="443306"/>
                </a:lnTo>
                <a:lnTo>
                  <a:pt x="283679" y="440766"/>
                </a:lnTo>
                <a:lnTo>
                  <a:pt x="285000" y="440766"/>
                </a:lnTo>
                <a:lnTo>
                  <a:pt x="285000" y="437311"/>
                </a:lnTo>
                <a:lnTo>
                  <a:pt x="277101" y="422986"/>
                </a:lnTo>
                <a:lnTo>
                  <a:pt x="274853" y="422986"/>
                </a:lnTo>
                <a:lnTo>
                  <a:pt x="273964" y="424256"/>
                </a:lnTo>
                <a:lnTo>
                  <a:pt x="271754" y="425526"/>
                </a:lnTo>
                <a:lnTo>
                  <a:pt x="275831" y="433146"/>
                </a:lnTo>
                <a:lnTo>
                  <a:pt x="270459" y="438226"/>
                </a:lnTo>
                <a:lnTo>
                  <a:pt x="272503" y="443306"/>
                </a:lnTo>
                <a:lnTo>
                  <a:pt x="266268" y="439496"/>
                </a:lnTo>
                <a:lnTo>
                  <a:pt x="268249" y="436956"/>
                </a:lnTo>
                <a:lnTo>
                  <a:pt x="269227" y="435686"/>
                </a:lnTo>
                <a:lnTo>
                  <a:pt x="263144" y="429336"/>
                </a:lnTo>
                <a:lnTo>
                  <a:pt x="258152" y="434416"/>
                </a:lnTo>
                <a:lnTo>
                  <a:pt x="252806" y="436956"/>
                </a:lnTo>
                <a:lnTo>
                  <a:pt x="250863" y="435686"/>
                </a:lnTo>
                <a:lnTo>
                  <a:pt x="249212" y="433146"/>
                </a:lnTo>
                <a:lnTo>
                  <a:pt x="244881" y="431876"/>
                </a:lnTo>
                <a:lnTo>
                  <a:pt x="242201" y="433146"/>
                </a:lnTo>
                <a:lnTo>
                  <a:pt x="239598" y="433146"/>
                </a:lnTo>
                <a:lnTo>
                  <a:pt x="239280" y="431876"/>
                </a:lnTo>
                <a:lnTo>
                  <a:pt x="240030" y="430606"/>
                </a:lnTo>
                <a:lnTo>
                  <a:pt x="243509" y="431876"/>
                </a:lnTo>
                <a:lnTo>
                  <a:pt x="239712" y="428066"/>
                </a:lnTo>
                <a:lnTo>
                  <a:pt x="237972" y="429336"/>
                </a:lnTo>
                <a:lnTo>
                  <a:pt x="236778" y="430606"/>
                </a:lnTo>
                <a:lnTo>
                  <a:pt x="235356" y="430606"/>
                </a:lnTo>
                <a:lnTo>
                  <a:pt x="235407" y="431876"/>
                </a:lnTo>
                <a:lnTo>
                  <a:pt x="235889" y="434416"/>
                </a:lnTo>
                <a:lnTo>
                  <a:pt x="237083" y="435686"/>
                </a:lnTo>
                <a:lnTo>
                  <a:pt x="236080" y="439496"/>
                </a:lnTo>
                <a:lnTo>
                  <a:pt x="233946" y="440766"/>
                </a:lnTo>
                <a:lnTo>
                  <a:pt x="232371" y="443306"/>
                </a:lnTo>
                <a:lnTo>
                  <a:pt x="235407" y="444576"/>
                </a:lnTo>
                <a:lnTo>
                  <a:pt x="232587" y="445846"/>
                </a:lnTo>
                <a:lnTo>
                  <a:pt x="235280" y="449173"/>
                </a:lnTo>
                <a:lnTo>
                  <a:pt x="232257" y="449732"/>
                </a:lnTo>
                <a:lnTo>
                  <a:pt x="229666" y="450227"/>
                </a:lnTo>
                <a:lnTo>
                  <a:pt x="226936" y="450278"/>
                </a:lnTo>
                <a:lnTo>
                  <a:pt x="224269" y="450519"/>
                </a:lnTo>
                <a:lnTo>
                  <a:pt x="230162" y="453275"/>
                </a:lnTo>
                <a:lnTo>
                  <a:pt x="225145" y="459346"/>
                </a:lnTo>
                <a:lnTo>
                  <a:pt x="231686" y="462457"/>
                </a:lnTo>
                <a:lnTo>
                  <a:pt x="239483" y="454012"/>
                </a:lnTo>
                <a:lnTo>
                  <a:pt x="238874" y="450862"/>
                </a:lnTo>
                <a:lnTo>
                  <a:pt x="237896" y="449580"/>
                </a:lnTo>
                <a:lnTo>
                  <a:pt x="241173" y="445846"/>
                </a:lnTo>
                <a:lnTo>
                  <a:pt x="245313" y="445846"/>
                </a:lnTo>
                <a:lnTo>
                  <a:pt x="239610" y="454736"/>
                </a:lnTo>
                <a:lnTo>
                  <a:pt x="240131" y="454736"/>
                </a:lnTo>
                <a:lnTo>
                  <a:pt x="240639" y="456006"/>
                </a:lnTo>
                <a:lnTo>
                  <a:pt x="247129" y="457276"/>
                </a:lnTo>
                <a:lnTo>
                  <a:pt x="251968" y="452196"/>
                </a:lnTo>
                <a:lnTo>
                  <a:pt x="249466" y="445846"/>
                </a:lnTo>
                <a:lnTo>
                  <a:pt x="250482" y="443306"/>
                </a:lnTo>
                <a:lnTo>
                  <a:pt x="254558" y="442036"/>
                </a:lnTo>
                <a:lnTo>
                  <a:pt x="256628" y="440766"/>
                </a:lnTo>
                <a:lnTo>
                  <a:pt x="258584" y="439496"/>
                </a:lnTo>
                <a:lnTo>
                  <a:pt x="260502" y="442036"/>
                </a:lnTo>
                <a:lnTo>
                  <a:pt x="256019" y="444576"/>
                </a:lnTo>
                <a:lnTo>
                  <a:pt x="259575" y="447116"/>
                </a:lnTo>
                <a:lnTo>
                  <a:pt x="261543" y="449656"/>
                </a:lnTo>
                <a:lnTo>
                  <a:pt x="258216" y="454736"/>
                </a:lnTo>
                <a:lnTo>
                  <a:pt x="257911" y="457276"/>
                </a:lnTo>
                <a:lnTo>
                  <a:pt x="261035" y="454736"/>
                </a:lnTo>
                <a:lnTo>
                  <a:pt x="264033" y="454736"/>
                </a:lnTo>
                <a:lnTo>
                  <a:pt x="266852" y="449656"/>
                </a:lnTo>
                <a:lnTo>
                  <a:pt x="271995" y="449656"/>
                </a:lnTo>
                <a:lnTo>
                  <a:pt x="277177" y="448386"/>
                </a:lnTo>
                <a:lnTo>
                  <a:pt x="282854" y="454736"/>
                </a:lnTo>
                <a:lnTo>
                  <a:pt x="276542" y="454736"/>
                </a:lnTo>
                <a:lnTo>
                  <a:pt x="276453" y="453466"/>
                </a:lnTo>
                <a:lnTo>
                  <a:pt x="276377" y="452196"/>
                </a:lnTo>
                <a:lnTo>
                  <a:pt x="276288" y="450926"/>
                </a:lnTo>
                <a:lnTo>
                  <a:pt x="270357" y="450926"/>
                </a:lnTo>
                <a:lnTo>
                  <a:pt x="267347" y="457276"/>
                </a:lnTo>
                <a:lnTo>
                  <a:pt x="261124" y="454736"/>
                </a:lnTo>
                <a:lnTo>
                  <a:pt x="261378" y="456006"/>
                </a:lnTo>
                <a:lnTo>
                  <a:pt x="261632" y="456006"/>
                </a:lnTo>
                <a:lnTo>
                  <a:pt x="265849" y="459816"/>
                </a:lnTo>
                <a:lnTo>
                  <a:pt x="267398" y="461086"/>
                </a:lnTo>
                <a:lnTo>
                  <a:pt x="268516" y="463626"/>
                </a:lnTo>
                <a:lnTo>
                  <a:pt x="272262" y="461086"/>
                </a:lnTo>
                <a:lnTo>
                  <a:pt x="272199" y="464896"/>
                </a:lnTo>
                <a:lnTo>
                  <a:pt x="273989" y="466166"/>
                </a:lnTo>
                <a:lnTo>
                  <a:pt x="275043" y="462356"/>
                </a:lnTo>
                <a:lnTo>
                  <a:pt x="276567" y="461086"/>
                </a:lnTo>
                <a:lnTo>
                  <a:pt x="278091" y="459816"/>
                </a:lnTo>
                <a:lnTo>
                  <a:pt x="283946" y="458546"/>
                </a:lnTo>
                <a:lnTo>
                  <a:pt x="287210" y="463626"/>
                </a:lnTo>
                <a:lnTo>
                  <a:pt x="281292" y="464896"/>
                </a:lnTo>
                <a:lnTo>
                  <a:pt x="277685" y="467436"/>
                </a:lnTo>
                <a:lnTo>
                  <a:pt x="282549" y="475056"/>
                </a:lnTo>
                <a:lnTo>
                  <a:pt x="277622" y="475056"/>
                </a:lnTo>
                <a:lnTo>
                  <a:pt x="269354" y="473786"/>
                </a:lnTo>
                <a:lnTo>
                  <a:pt x="267411" y="478866"/>
                </a:lnTo>
                <a:lnTo>
                  <a:pt x="277279" y="478866"/>
                </a:lnTo>
                <a:lnTo>
                  <a:pt x="269976" y="487756"/>
                </a:lnTo>
                <a:lnTo>
                  <a:pt x="266827" y="485216"/>
                </a:lnTo>
                <a:lnTo>
                  <a:pt x="265988" y="480136"/>
                </a:lnTo>
                <a:lnTo>
                  <a:pt x="260223" y="483946"/>
                </a:lnTo>
                <a:lnTo>
                  <a:pt x="261797" y="489026"/>
                </a:lnTo>
                <a:lnTo>
                  <a:pt x="258127" y="494106"/>
                </a:lnTo>
                <a:lnTo>
                  <a:pt x="265137" y="497916"/>
                </a:lnTo>
                <a:lnTo>
                  <a:pt x="266509" y="491566"/>
                </a:lnTo>
                <a:lnTo>
                  <a:pt x="270802" y="489026"/>
                </a:lnTo>
                <a:lnTo>
                  <a:pt x="274637" y="487756"/>
                </a:lnTo>
                <a:lnTo>
                  <a:pt x="278460" y="486486"/>
                </a:lnTo>
                <a:lnTo>
                  <a:pt x="279323" y="491566"/>
                </a:lnTo>
                <a:lnTo>
                  <a:pt x="274574" y="497916"/>
                </a:lnTo>
                <a:lnTo>
                  <a:pt x="284124" y="500456"/>
                </a:lnTo>
                <a:lnTo>
                  <a:pt x="282333" y="504266"/>
                </a:lnTo>
                <a:lnTo>
                  <a:pt x="287058" y="506806"/>
                </a:lnTo>
                <a:lnTo>
                  <a:pt x="290042" y="497916"/>
                </a:lnTo>
                <a:lnTo>
                  <a:pt x="295681" y="500456"/>
                </a:lnTo>
                <a:lnTo>
                  <a:pt x="294525" y="509346"/>
                </a:lnTo>
                <a:lnTo>
                  <a:pt x="289077" y="508076"/>
                </a:lnTo>
                <a:lnTo>
                  <a:pt x="286207" y="510616"/>
                </a:lnTo>
                <a:lnTo>
                  <a:pt x="285978" y="513156"/>
                </a:lnTo>
                <a:lnTo>
                  <a:pt x="285864" y="514426"/>
                </a:lnTo>
                <a:lnTo>
                  <a:pt x="285762" y="515696"/>
                </a:lnTo>
                <a:lnTo>
                  <a:pt x="284949" y="516966"/>
                </a:lnTo>
                <a:lnTo>
                  <a:pt x="283349" y="523024"/>
                </a:lnTo>
                <a:lnTo>
                  <a:pt x="283260" y="523316"/>
                </a:lnTo>
                <a:lnTo>
                  <a:pt x="282536" y="523316"/>
                </a:lnTo>
                <a:lnTo>
                  <a:pt x="280428" y="522897"/>
                </a:lnTo>
                <a:lnTo>
                  <a:pt x="280428" y="527126"/>
                </a:lnTo>
                <a:lnTo>
                  <a:pt x="273253" y="528396"/>
                </a:lnTo>
                <a:lnTo>
                  <a:pt x="272961" y="525856"/>
                </a:lnTo>
                <a:lnTo>
                  <a:pt x="273456" y="523659"/>
                </a:lnTo>
                <a:lnTo>
                  <a:pt x="280428" y="527126"/>
                </a:lnTo>
                <a:lnTo>
                  <a:pt x="280428" y="522897"/>
                </a:lnTo>
                <a:lnTo>
                  <a:pt x="276288" y="522046"/>
                </a:lnTo>
                <a:lnTo>
                  <a:pt x="273596" y="523024"/>
                </a:lnTo>
                <a:lnTo>
                  <a:pt x="273812" y="522046"/>
                </a:lnTo>
                <a:lnTo>
                  <a:pt x="266141" y="523316"/>
                </a:lnTo>
                <a:lnTo>
                  <a:pt x="265823" y="525856"/>
                </a:lnTo>
                <a:lnTo>
                  <a:pt x="265811" y="528396"/>
                </a:lnTo>
                <a:lnTo>
                  <a:pt x="264401" y="532206"/>
                </a:lnTo>
                <a:lnTo>
                  <a:pt x="262051" y="532206"/>
                </a:lnTo>
                <a:lnTo>
                  <a:pt x="258419" y="538556"/>
                </a:lnTo>
                <a:lnTo>
                  <a:pt x="262280" y="543636"/>
                </a:lnTo>
                <a:lnTo>
                  <a:pt x="263867" y="547446"/>
                </a:lnTo>
                <a:lnTo>
                  <a:pt x="273392" y="547446"/>
                </a:lnTo>
                <a:lnTo>
                  <a:pt x="276491" y="552526"/>
                </a:lnTo>
                <a:lnTo>
                  <a:pt x="278650" y="549986"/>
                </a:lnTo>
                <a:lnTo>
                  <a:pt x="280263" y="548716"/>
                </a:lnTo>
                <a:lnTo>
                  <a:pt x="281762" y="546176"/>
                </a:lnTo>
                <a:lnTo>
                  <a:pt x="281673" y="544906"/>
                </a:lnTo>
                <a:lnTo>
                  <a:pt x="281571" y="543636"/>
                </a:lnTo>
                <a:lnTo>
                  <a:pt x="273227" y="543636"/>
                </a:lnTo>
                <a:lnTo>
                  <a:pt x="270471" y="544906"/>
                </a:lnTo>
                <a:lnTo>
                  <a:pt x="274878" y="534746"/>
                </a:lnTo>
                <a:lnTo>
                  <a:pt x="281774" y="528396"/>
                </a:lnTo>
                <a:lnTo>
                  <a:pt x="283146" y="527126"/>
                </a:lnTo>
                <a:lnTo>
                  <a:pt x="289725" y="532206"/>
                </a:lnTo>
                <a:lnTo>
                  <a:pt x="290017" y="534746"/>
                </a:lnTo>
                <a:lnTo>
                  <a:pt x="283375" y="539826"/>
                </a:lnTo>
                <a:lnTo>
                  <a:pt x="290703" y="544906"/>
                </a:lnTo>
                <a:lnTo>
                  <a:pt x="291020" y="547446"/>
                </a:lnTo>
                <a:lnTo>
                  <a:pt x="290207" y="549986"/>
                </a:lnTo>
                <a:lnTo>
                  <a:pt x="293801" y="553796"/>
                </a:lnTo>
                <a:lnTo>
                  <a:pt x="297776" y="553796"/>
                </a:lnTo>
                <a:lnTo>
                  <a:pt x="306501" y="549986"/>
                </a:lnTo>
                <a:lnTo>
                  <a:pt x="311251" y="552526"/>
                </a:lnTo>
                <a:lnTo>
                  <a:pt x="316382" y="556107"/>
                </a:lnTo>
                <a:lnTo>
                  <a:pt x="316712" y="556361"/>
                </a:lnTo>
                <a:lnTo>
                  <a:pt x="316344" y="558876"/>
                </a:lnTo>
                <a:lnTo>
                  <a:pt x="316344" y="562686"/>
                </a:lnTo>
                <a:lnTo>
                  <a:pt x="316522" y="565226"/>
                </a:lnTo>
                <a:lnTo>
                  <a:pt x="312953" y="566496"/>
                </a:lnTo>
                <a:lnTo>
                  <a:pt x="316776" y="569036"/>
                </a:lnTo>
                <a:lnTo>
                  <a:pt x="321589" y="566496"/>
                </a:lnTo>
                <a:lnTo>
                  <a:pt x="321868" y="562686"/>
                </a:lnTo>
                <a:lnTo>
                  <a:pt x="320827" y="558876"/>
                </a:lnTo>
                <a:lnTo>
                  <a:pt x="325602" y="556361"/>
                </a:lnTo>
                <a:lnTo>
                  <a:pt x="319036" y="556361"/>
                </a:lnTo>
                <a:lnTo>
                  <a:pt x="319024" y="552526"/>
                </a:lnTo>
                <a:lnTo>
                  <a:pt x="318452" y="549986"/>
                </a:lnTo>
                <a:lnTo>
                  <a:pt x="318160" y="548716"/>
                </a:lnTo>
                <a:lnTo>
                  <a:pt x="317995" y="548716"/>
                </a:lnTo>
                <a:lnTo>
                  <a:pt x="319633" y="547446"/>
                </a:lnTo>
                <a:lnTo>
                  <a:pt x="320433" y="546176"/>
                </a:lnTo>
                <a:lnTo>
                  <a:pt x="325475" y="556107"/>
                </a:lnTo>
                <a:lnTo>
                  <a:pt x="333006" y="566496"/>
                </a:lnTo>
                <a:lnTo>
                  <a:pt x="329895" y="572846"/>
                </a:lnTo>
                <a:lnTo>
                  <a:pt x="319468" y="571576"/>
                </a:lnTo>
                <a:lnTo>
                  <a:pt x="314490" y="572427"/>
                </a:lnTo>
                <a:lnTo>
                  <a:pt x="314490" y="580466"/>
                </a:lnTo>
                <a:lnTo>
                  <a:pt x="310781" y="583006"/>
                </a:lnTo>
                <a:lnTo>
                  <a:pt x="310781" y="577926"/>
                </a:lnTo>
                <a:lnTo>
                  <a:pt x="313232" y="579196"/>
                </a:lnTo>
                <a:lnTo>
                  <a:pt x="314490" y="580466"/>
                </a:lnTo>
                <a:lnTo>
                  <a:pt x="314490" y="572427"/>
                </a:lnTo>
                <a:lnTo>
                  <a:pt x="311937" y="572846"/>
                </a:lnTo>
                <a:lnTo>
                  <a:pt x="306705" y="575386"/>
                </a:lnTo>
                <a:lnTo>
                  <a:pt x="303161" y="580466"/>
                </a:lnTo>
                <a:lnTo>
                  <a:pt x="308610" y="583006"/>
                </a:lnTo>
                <a:lnTo>
                  <a:pt x="308432" y="585546"/>
                </a:lnTo>
                <a:lnTo>
                  <a:pt x="308343" y="586816"/>
                </a:lnTo>
                <a:lnTo>
                  <a:pt x="308254" y="588086"/>
                </a:lnTo>
                <a:lnTo>
                  <a:pt x="308152" y="589356"/>
                </a:lnTo>
                <a:lnTo>
                  <a:pt x="320078" y="588086"/>
                </a:lnTo>
                <a:lnTo>
                  <a:pt x="322656" y="585546"/>
                </a:lnTo>
                <a:lnTo>
                  <a:pt x="321513" y="583006"/>
                </a:lnTo>
                <a:lnTo>
                  <a:pt x="320929" y="581736"/>
                </a:lnTo>
                <a:lnTo>
                  <a:pt x="326771" y="581736"/>
                </a:lnTo>
                <a:lnTo>
                  <a:pt x="330403" y="586816"/>
                </a:lnTo>
                <a:lnTo>
                  <a:pt x="321271" y="594436"/>
                </a:lnTo>
                <a:lnTo>
                  <a:pt x="329704" y="594436"/>
                </a:lnTo>
                <a:lnTo>
                  <a:pt x="330123" y="599516"/>
                </a:lnTo>
                <a:lnTo>
                  <a:pt x="333717" y="602056"/>
                </a:lnTo>
                <a:lnTo>
                  <a:pt x="335826" y="602056"/>
                </a:lnTo>
                <a:lnTo>
                  <a:pt x="337324" y="600786"/>
                </a:lnTo>
                <a:lnTo>
                  <a:pt x="338429" y="600786"/>
                </a:lnTo>
                <a:lnTo>
                  <a:pt x="338429" y="594436"/>
                </a:lnTo>
                <a:lnTo>
                  <a:pt x="334518" y="594436"/>
                </a:lnTo>
                <a:lnTo>
                  <a:pt x="333298" y="593166"/>
                </a:lnTo>
                <a:lnTo>
                  <a:pt x="332638" y="590626"/>
                </a:lnTo>
                <a:lnTo>
                  <a:pt x="338099" y="590626"/>
                </a:lnTo>
                <a:lnTo>
                  <a:pt x="336918" y="591896"/>
                </a:lnTo>
                <a:lnTo>
                  <a:pt x="338429" y="593547"/>
                </a:lnTo>
                <a:lnTo>
                  <a:pt x="338429" y="590626"/>
                </a:lnTo>
                <a:lnTo>
                  <a:pt x="338429" y="581736"/>
                </a:lnTo>
                <a:lnTo>
                  <a:pt x="338429" y="577926"/>
                </a:lnTo>
                <a:lnTo>
                  <a:pt x="338429" y="576656"/>
                </a:lnTo>
                <a:lnTo>
                  <a:pt x="331216" y="576656"/>
                </a:lnTo>
                <a:lnTo>
                  <a:pt x="330555" y="574116"/>
                </a:lnTo>
                <a:lnTo>
                  <a:pt x="332028" y="572846"/>
                </a:lnTo>
                <a:lnTo>
                  <a:pt x="335534" y="574116"/>
                </a:lnTo>
                <a:lnTo>
                  <a:pt x="336969" y="574116"/>
                </a:lnTo>
                <a:lnTo>
                  <a:pt x="338429" y="575386"/>
                </a:lnTo>
                <a:lnTo>
                  <a:pt x="338429" y="562686"/>
                </a:lnTo>
                <a:lnTo>
                  <a:pt x="336245" y="562686"/>
                </a:lnTo>
                <a:lnTo>
                  <a:pt x="335686" y="561416"/>
                </a:lnTo>
                <a:lnTo>
                  <a:pt x="338429" y="561416"/>
                </a:lnTo>
                <a:lnTo>
                  <a:pt x="338429" y="552526"/>
                </a:lnTo>
                <a:lnTo>
                  <a:pt x="335127" y="552526"/>
                </a:lnTo>
                <a:lnTo>
                  <a:pt x="332562" y="551256"/>
                </a:lnTo>
                <a:lnTo>
                  <a:pt x="334327" y="547446"/>
                </a:lnTo>
                <a:lnTo>
                  <a:pt x="336092" y="543636"/>
                </a:lnTo>
                <a:lnTo>
                  <a:pt x="338429" y="538556"/>
                </a:lnTo>
                <a:lnTo>
                  <a:pt x="338429" y="534746"/>
                </a:lnTo>
                <a:close/>
              </a:path>
              <a:path w="339725" h="1202689">
                <a:moveTo>
                  <a:pt x="338429" y="461492"/>
                </a:moveTo>
                <a:lnTo>
                  <a:pt x="336880" y="459079"/>
                </a:lnTo>
                <a:lnTo>
                  <a:pt x="334797" y="462546"/>
                </a:lnTo>
                <a:lnTo>
                  <a:pt x="334695" y="464413"/>
                </a:lnTo>
                <a:lnTo>
                  <a:pt x="338429" y="465455"/>
                </a:lnTo>
                <a:lnTo>
                  <a:pt x="338429" y="461492"/>
                </a:lnTo>
                <a:close/>
              </a:path>
              <a:path w="339725" h="1202689">
                <a:moveTo>
                  <a:pt x="338429" y="268224"/>
                </a:moveTo>
                <a:lnTo>
                  <a:pt x="334022" y="268935"/>
                </a:lnTo>
                <a:lnTo>
                  <a:pt x="331825" y="269303"/>
                </a:lnTo>
                <a:lnTo>
                  <a:pt x="334733" y="270675"/>
                </a:lnTo>
                <a:lnTo>
                  <a:pt x="336689" y="269798"/>
                </a:lnTo>
                <a:lnTo>
                  <a:pt x="338429" y="268389"/>
                </a:lnTo>
                <a:lnTo>
                  <a:pt x="338429" y="268224"/>
                </a:lnTo>
                <a:close/>
              </a:path>
              <a:path w="339725" h="1202689">
                <a:moveTo>
                  <a:pt x="338429" y="259524"/>
                </a:moveTo>
                <a:lnTo>
                  <a:pt x="338239" y="259524"/>
                </a:lnTo>
                <a:lnTo>
                  <a:pt x="336880" y="259702"/>
                </a:lnTo>
                <a:lnTo>
                  <a:pt x="335153" y="260184"/>
                </a:lnTo>
                <a:lnTo>
                  <a:pt x="333527" y="260858"/>
                </a:lnTo>
                <a:lnTo>
                  <a:pt x="333629" y="260184"/>
                </a:lnTo>
                <a:lnTo>
                  <a:pt x="333756" y="259334"/>
                </a:lnTo>
                <a:lnTo>
                  <a:pt x="333819" y="258851"/>
                </a:lnTo>
                <a:lnTo>
                  <a:pt x="335000" y="258610"/>
                </a:lnTo>
                <a:lnTo>
                  <a:pt x="336169" y="258241"/>
                </a:lnTo>
                <a:lnTo>
                  <a:pt x="319341" y="258241"/>
                </a:lnTo>
                <a:lnTo>
                  <a:pt x="321716" y="259334"/>
                </a:lnTo>
                <a:lnTo>
                  <a:pt x="327126" y="261759"/>
                </a:lnTo>
                <a:lnTo>
                  <a:pt x="332600" y="263626"/>
                </a:lnTo>
                <a:lnTo>
                  <a:pt x="338429" y="264820"/>
                </a:lnTo>
                <a:lnTo>
                  <a:pt x="338429" y="260858"/>
                </a:lnTo>
                <a:lnTo>
                  <a:pt x="338429" y="259524"/>
                </a:lnTo>
                <a:close/>
              </a:path>
              <a:path w="339725" h="1202689">
                <a:moveTo>
                  <a:pt x="338429" y="253644"/>
                </a:moveTo>
                <a:lnTo>
                  <a:pt x="336600" y="253212"/>
                </a:lnTo>
                <a:lnTo>
                  <a:pt x="335737" y="252920"/>
                </a:lnTo>
                <a:lnTo>
                  <a:pt x="336219" y="250494"/>
                </a:lnTo>
                <a:lnTo>
                  <a:pt x="336562" y="249212"/>
                </a:lnTo>
                <a:lnTo>
                  <a:pt x="337185" y="246938"/>
                </a:lnTo>
                <a:lnTo>
                  <a:pt x="337845" y="240411"/>
                </a:lnTo>
                <a:lnTo>
                  <a:pt x="337908" y="239776"/>
                </a:lnTo>
                <a:lnTo>
                  <a:pt x="337972" y="239102"/>
                </a:lnTo>
                <a:lnTo>
                  <a:pt x="334937" y="237693"/>
                </a:lnTo>
                <a:lnTo>
                  <a:pt x="327799" y="239776"/>
                </a:lnTo>
                <a:lnTo>
                  <a:pt x="326212" y="240068"/>
                </a:lnTo>
                <a:lnTo>
                  <a:pt x="324713" y="240411"/>
                </a:lnTo>
                <a:lnTo>
                  <a:pt x="316318" y="248831"/>
                </a:lnTo>
                <a:lnTo>
                  <a:pt x="318655" y="250494"/>
                </a:lnTo>
                <a:lnTo>
                  <a:pt x="323850" y="249212"/>
                </a:lnTo>
                <a:lnTo>
                  <a:pt x="325983" y="254685"/>
                </a:lnTo>
                <a:lnTo>
                  <a:pt x="325577" y="255193"/>
                </a:lnTo>
                <a:lnTo>
                  <a:pt x="316788" y="256984"/>
                </a:lnTo>
                <a:lnTo>
                  <a:pt x="318427" y="257822"/>
                </a:lnTo>
                <a:lnTo>
                  <a:pt x="338429" y="257822"/>
                </a:lnTo>
                <a:lnTo>
                  <a:pt x="338429" y="253644"/>
                </a:lnTo>
                <a:close/>
              </a:path>
              <a:path w="339725" h="1202689">
                <a:moveTo>
                  <a:pt x="339242" y="594436"/>
                </a:moveTo>
                <a:lnTo>
                  <a:pt x="338429" y="593547"/>
                </a:lnTo>
                <a:lnTo>
                  <a:pt x="338429" y="594436"/>
                </a:lnTo>
                <a:lnTo>
                  <a:pt x="339242" y="594436"/>
                </a:lnTo>
                <a:close/>
              </a:path>
            </a:pathLst>
          </a:custGeom>
          <a:solidFill>
            <a:srgbClr val="2277BD"/>
          </a:solidFill>
        </p:spPr>
        <p:txBody>
          <a:bodyPr wrap="square" lIns="0" tIns="0" rIns="0" bIns="0" rtlCol="0"/>
          <a:lstStyle/>
          <a:p>
            <a:endParaRPr/>
          </a:p>
        </p:txBody>
      </p:sp>
      <p:sp>
        <p:nvSpPr>
          <p:cNvPr id="365" name="bg object 365"/>
          <p:cNvSpPr/>
          <p:nvPr/>
        </p:nvSpPr>
        <p:spPr>
          <a:xfrm>
            <a:off x="10549408" y="3122764"/>
            <a:ext cx="321310" cy="1202690"/>
          </a:xfrm>
          <a:custGeom>
            <a:avLst/>
            <a:gdLst/>
            <a:ahLst/>
            <a:cxnLst/>
            <a:rect l="l" t="t" r="r" b="b"/>
            <a:pathLst>
              <a:path w="321309" h="1202689">
                <a:moveTo>
                  <a:pt x="6553" y="1074572"/>
                </a:moveTo>
                <a:lnTo>
                  <a:pt x="5384" y="1073619"/>
                </a:lnTo>
                <a:lnTo>
                  <a:pt x="4787" y="1073150"/>
                </a:lnTo>
                <a:lnTo>
                  <a:pt x="0" y="1076223"/>
                </a:lnTo>
                <a:lnTo>
                  <a:pt x="1460" y="1076807"/>
                </a:lnTo>
                <a:lnTo>
                  <a:pt x="2476" y="1077429"/>
                </a:lnTo>
                <a:lnTo>
                  <a:pt x="2717" y="1077290"/>
                </a:lnTo>
                <a:lnTo>
                  <a:pt x="4102" y="1076477"/>
                </a:lnTo>
                <a:lnTo>
                  <a:pt x="5295" y="1075499"/>
                </a:lnTo>
                <a:lnTo>
                  <a:pt x="6553" y="1074572"/>
                </a:lnTo>
                <a:close/>
              </a:path>
              <a:path w="321309" h="1202689">
                <a:moveTo>
                  <a:pt x="9512" y="1062977"/>
                </a:moveTo>
                <a:lnTo>
                  <a:pt x="7454" y="1062850"/>
                </a:lnTo>
                <a:lnTo>
                  <a:pt x="6273" y="1062507"/>
                </a:lnTo>
                <a:lnTo>
                  <a:pt x="5600" y="1062812"/>
                </a:lnTo>
                <a:lnTo>
                  <a:pt x="4838" y="1063142"/>
                </a:lnTo>
                <a:lnTo>
                  <a:pt x="4546" y="1064069"/>
                </a:lnTo>
                <a:lnTo>
                  <a:pt x="4038" y="1064729"/>
                </a:lnTo>
                <a:lnTo>
                  <a:pt x="4978" y="1064933"/>
                </a:lnTo>
                <a:lnTo>
                  <a:pt x="6045" y="1065428"/>
                </a:lnTo>
                <a:lnTo>
                  <a:pt x="7607" y="1065034"/>
                </a:lnTo>
                <a:lnTo>
                  <a:pt x="8140" y="1064183"/>
                </a:lnTo>
                <a:lnTo>
                  <a:pt x="9512" y="1062977"/>
                </a:lnTo>
                <a:close/>
              </a:path>
              <a:path w="321309" h="1202689">
                <a:moveTo>
                  <a:pt x="12230" y="1166685"/>
                </a:moveTo>
                <a:lnTo>
                  <a:pt x="11303" y="1164526"/>
                </a:lnTo>
                <a:lnTo>
                  <a:pt x="11455" y="1164132"/>
                </a:lnTo>
                <a:lnTo>
                  <a:pt x="11633" y="1163739"/>
                </a:lnTo>
                <a:lnTo>
                  <a:pt x="11772" y="1163345"/>
                </a:lnTo>
                <a:lnTo>
                  <a:pt x="10502" y="1162812"/>
                </a:lnTo>
                <a:lnTo>
                  <a:pt x="9271" y="1163967"/>
                </a:lnTo>
                <a:lnTo>
                  <a:pt x="8242" y="1165098"/>
                </a:lnTo>
                <a:lnTo>
                  <a:pt x="7188" y="1166202"/>
                </a:lnTo>
                <a:lnTo>
                  <a:pt x="7581" y="1166355"/>
                </a:lnTo>
                <a:lnTo>
                  <a:pt x="7785" y="1166418"/>
                </a:lnTo>
                <a:lnTo>
                  <a:pt x="6896" y="1167612"/>
                </a:lnTo>
                <a:lnTo>
                  <a:pt x="8255" y="1168031"/>
                </a:lnTo>
                <a:lnTo>
                  <a:pt x="8864" y="1168425"/>
                </a:lnTo>
                <a:lnTo>
                  <a:pt x="9232" y="1168311"/>
                </a:lnTo>
                <a:lnTo>
                  <a:pt x="11328" y="1167701"/>
                </a:lnTo>
                <a:lnTo>
                  <a:pt x="12230" y="1166685"/>
                </a:lnTo>
                <a:close/>
              </a:path>
              <a:path w="321309" h="1202689">
                <a:moveTo>
                  <a:pt x="26390" y="1148753"/>
                </a:moveTo>
                <a:lnTo>
                  <a:pt x="25234" y="1148359"/>
                </a:lnTo>
                <a:lnTo>
                  <a:pt x="24638" y="1147965"/>
                </a:lnTo>
                <a:lnTo>
                  <a:pt x="24307" y="1148067"/>
                </a:lnTo>
                <a:lnTo>
                  <a:pt x="20510" y="1149210"/>
                </a:lnTo>
                <a:lnTo>
                  <a:pt x="20027" y="1150759"/>
                </a:lnTo>
                <a:lnTo>
                  <a:pt x="23825" y="1153439"/>
                </a:lnTo>
                <a:lnTo>
                  <a:pt x="24879" y="1151521"/>
                </a:lnTo>
                <a:lnTo>
                  <a:pt x="25628" y="1150124"/>
                </a:lnTo>
                <a:lnTo>
                  <a:pt x="26390" y="1148753"/>
                </a:lnTo>
                <a:close/>
              </a:path>
              <a:path w="321309" h="1202689">
                <a:moveTo>
                  <a:pt x="27393" y="1075817"/>
                </a:moveTo>
                <a:lnTo>
                  <a:pt x="23558" y="1072603"/>
                </a:lnTo>
                <a:lnTo>
                  <a:pt x="24422" y="1069924"/>
                </a:lnTo>
                <a:lnTo>
                  <a:pt x="25946" y="1066380"/>
                </a:lnTo>
                <a:lnTo>
                  <a:pt x="25006" y="1065466"/>
                </a:lnTo>
                <a:lnTo>
                  <a:pt x="23761" y="1062939"/>
                </a:lnTo>
                <a:lnTo>
                  <a:pt x="19824" y="1066977"/>
                </a:lnTo>
                <a:lnTo>
                  <a:pt x="17437" y="1069568"/>
                </a:lnTo>
                <a:lnTo>
                  <a:pt x="16776" y="1070902"/>
                </a:lnTo>
                <a:lnTo>
                  <a:pt x="11836" y="1074534"/>
                </a:lnTo>
                <a:lnTo>
                  <a:pt x="11874" y="1075575"/>
                </a:lnTo>
                <a:lnTo>
                  <a:pt x="16421" y="1079601"/>
                </a:lnTo>
                <a:lnTo>
                  <a:pt x="15938" y="1080770"/>
                </a:lnTo>
                <a:lnTo>
                  <a:pt x="15938" y="1081773"/>
                </a:lnTo>
                <a:lnTo>
                  <a:pt x="20154" y="1082509"/>
                </a:lnTo>
                <a:lnTo>
                  <a:pt x="23241" y="1081036"/>
                </a:lnTo>
                <a:lnTo>
                  <a:pt x="25628" y="1078788"/>
                </a:lnTo>
                <a:lnTo>
                  <a:pt x="26568" y="1077899"/>
                </a:lnTo>
                <a:lnTo>
                  <a:pt x="27393" y="1075817"/>
                </a:lnTo>
                <a:close/>
              </a:path>
              <a:path w="321309" h="1202689">
                <a:moveTo>
                  <a:pt x="38773" y="1089583"/>
                </a:moveTo>
                <a:lnTo>
                  <a:pt x="32816" y="1083843"/>
                </a:lnTo>
                <a:lnTo>
                  <a:pt x="31457" y="1082751"/>
                </a:lnTo>
                <a:lnTo>
                  <a:pt x="29591" y="1081125"/>
                </a:lnTo>
                <a:lnTo>
                  <a:pt x="18618" y="1086523"/>
                </a:lnTo>
                <a:lnTo>
                  <a:pt x="25361" y="1090714"/>
                </a:lnTo>
                <a:lnTo>
                  <a:pt x="19456" y="1101280"/>
                </a:lnTo>
                <a:lnTo>
                  <a:pt x="25755" y="1100785"/>
                </a:lnTo>
                <a:lnTo>
                  <a:pt x="29946" y="1100874"/>
                </a:lnTo>
                <a:lnTo>
                  <a:pt x="30454" y="1096492"/>
                </a:lnTo>
                <a:lnTo>
                  <a:pt x="30530" y="1095819"/>
                </a:lnTo>
                <a:lnTo>
                  <a:pt x="31813" y="1095184"/>
                </a:lnTo>
                <a:lnTo>
                  <a:pt x="38595" y="1090637"/>
                </a:lnTo>
                <a:lnTo>
                  <a:pt x="38773" y="1089583"/>
                </a:lnTo>
                <a:close/>
              </a:path>
              <a:path w="321309" h="1202689">
                <a:moveTo>
                  <a:pt x="40106" y="1120178"/>
                </a:moveTo>
                <a:lnTo>
                  <a:pt x="39712" y="1112862"/>
                </a:lnTo>
                <a:lnTo>
                  <a:pt x="37579" y="1110729"/>
                </a:lnTo>
                <a:lnTo>
                  <a:pt x="32004" y="1109256"/>
                </a:lnTo>
                <a:lnTo>
                  <a:pt x="31153" y="1111161"/>
                </a:lnTo>
                <a:lnTo>
                  <a:pt x="30975" y="1112964"/>
                </a:lnTo>
                <a:lnTo>
                  <a:pt x="28498" y="1115072"/>
                </a:lnTo>
                <a:lnTo>
                  <a:pt x="26162" y="1115326"/>
                </a:lnTo>
                <a:lnTo>
                  <a:pt x="24320" y="1115923"/>
                </a:lnTo>
                <a:lnTo>
                  <a:pt x="24625" y="1117473"/>
                </a:lnTo>
                <a:lnTo>
                  <a:pt x="26377" y="1117777"/>
                </a:lnTo>
                <a:lnTo>
                  <a:pt x="28409" y="1117765"/>
                </a:lnTo>
                <a:lnTo>
                  <a:pt x="31254" y="1119263"/>
                </a:lnTo>
                <a:lnTo>
                  <a:pt x="32092" y="1120736"/>
                </a:lnTo>
                <a:lnTo>
                  <a:pt x="33312" y="1122006"/>
                </a:lnTo>
                <a:lnTo>
                  <a:pt x="36728" y="1120990"/>
                </a:lnTo>
                <a:lnTo>
                  <a:pt x="40106" y="1120178"/>
                </a:lnTo>
                <a:close/>
              </a:path>
              <a:path w="321309" h="1202689">
                <a:moveTo>
                  <a:pt x="44754" y="1108925"/>
                </a:moveTo>
                <a:lnTo>
                  <a:pt x="44551" y="1108544"/>
                </a:lnTo>
                <a:lnTo>
                  <a:pt x="44107" y="1107719"/>
                </a:lnTo>
                <a:lnTo>
                  <a:pt x="43014" y="1106995"/>
                </a:lnTo>
                <a:lnTo>
                  <a:pt x="41694" y="1106424"/>
                </a:lnTo>
                <a:lnTo>
                  <a:pt x="39827" y="1107617"/>
                </a:lnTo>
                <a:lnTo>
                  <a:pt x="39928" y="1108011"/>
                </a:lnTo>
                <a:lnTo>
                  <a:pt x="40182" y="1108887"/>
                </a:lnTo>
                <a:lnTo>
                  <a:pt x="41211" y="1109624"/>
                </a:lnTo>
                <a:lnTo>
                  <a:pt x="42379" y="1110945"/>
                </a:lnTo>
                <a:lnTo>
                  <a:pt x="43497" y="1109751"/>
                </a:lnTo>
                <a:lnTo>
                  <a:pt x="44754" y="1108925"/>
                </a:lnTo>
                <a:close/>
              </a:path>
              <a:path w="321309" h="1202689">
                <a:moveTo>
                  <a:pt x="46202" y="1126998"/>
                </a:moveTo>
                <a:lnTo>
                  <a:pt x="41236" y="1128915"/>
                </a:lnTo>
                <a:lnTo>
                  <a:pt x="42494" y="1130960"/>
                </a:lnTo>
                <a:lnTo>
                  <a:pt x="42506" y="1132763"/>
                </a:lnTo>
                <a:lnTo>
                  <a:pt x="43218" y="1132814"/>
                </a:lnTo>
                <a:lnTo>
                  <a:pt x="43916" y="1132878"/>
                </a:lnTo>
                <a:lnTo>
                  <a:pt x="44627" y="1132928"/>
                </a:lnTo>
                <a:lnTo>
                  <a:pt x="46202" y="1126998"/>
                </a:lnTo>
                <a:close/>
              </a:path>
              <a:path w="321309" h="1202689">
                <a:moveTo>
                  <a:pt x="47383" y="965415"/>
                </a:moveTo>
                <a:lnTo>
                  <a:pt x="47129" y="962685"/>
                </a:lnTo>
                <a:lnTo>
                  <a:pt x="47053" y="961910"/>
                </a:lnTo>
                <a:lnTo>
                  <a:pt x="44704" y="960475"/>
                </a:lnTo>
                <a:lnTo>
                  <a:pt x="40563" y="961339"/>
                </a:lnTo>
                <a:lnTo>
                  <a:pt x="39966" y="963320"/>
                </a:lnTo>
                <a:lnTo>
                  <a:pt x="41122" y="966152"/>
                </a:lnTo>
                <a:lnTo>
                  <a:pt x="44970" y="966317"/>
                </a:lnTo>
                <a:lnTo>
                  <a:pt x="47383" y="965415"/>
                </a:lnTo>
                <a:close/>
              </a:path>
              <a:path w="321309" h="1202689">
                <a:moveTo>
                  <a:pt x="54521" y="918629"/>
                </a:moveTo>
                <a:lnTo>
                  <a:pt x="53657" y="917473"/>
                </a:lnTo>
                <a:lnTo>
                  <a:pt x="53378" y="916571"/>
                </a:lnTo>
                <a:lnTo>
                  <a:pt x="50736" y="915987"/>
                </a:lnTo>
                <a:lnTo>
                  <a:pt x="47739" y="914996"/>
                </a:lnTo>
                <a:lnTo>
                  <a:pt x="44310" y="916978"/>
                </a:lnTo>
                <a:lnTo>
                  <a:pt x="42976" y="919251"/>
                </a:lnTo>
                <a:lnTo>
                  <a:pt x="41249" y="921486"/>
                </a:lnTo>
                <a:lnTo>
                  <a:pt x="42113" y="922655"/>
                </a:lnTo>
                <a:lnTo>
                  <a:pt x="44792" y="923048"/>
                </a:lnTo>
                <a:lnTo>
                  <a:pt x="47485" y="923747"/>
                </a:lnTo>
                <a:lnTo>
                  <a:pt x="51346" y="922134"/>
                </a:lnTo>
                <a:lnTo>
                  <a:pt x="52819" y="920102"/>
                </a:lnTo>
                <a:lnTo>
                  <a:pt x="54521" y="918629"/>
                </a:lnTo>
                <a:close/>
              </a:path>
              <a:path w="321309" h="1202689">
                <a:moveTo>
                  <a:pt x="59588" y="1050988"/>
                </a:moveTo>
                <a:lnTo>
                  <a:pt x="59372" y="1047356"/>
                </a:lnTo>
                <a:lnTo>
                  <a:pt x="58013" y="1045895"/>
                </a:lnTo>
                <a:lnTo>
                  <a:pt x="56781" y="1045527"/>
                </a:lnTo>
                <a:lnTo>
                  <a:pt x="53543" y="1044549"/>
                </a:lnTo>
                <a:lnTo>
                  <a:pt x="51803" y="1046099"/>
                </a:lnTo>
                <a:lnTo>
                  <a:pt x="50457" y="1051013"/>
                </a:lnTo>
                <a:lnTo>
                  <a:pt x="56972" y="1051750"/>
                </a:lnTo>
                <a:lnTo>
                  <a:pt x="59588" y="1050988"/>
                </a:lnTo>
                <a:close/>
              </a:path>
              <a:path w="321309" h="1202689">
                <a:moveTo>
                  <a:pt x="59994" y="1101166"/>
                </a:moveTo>
                <a:lnTo>
                  <a:pt x="53378" y="1099464"/>
                </a:lnTo>
                <a:lnTo>
                  <a:pt x="53238" y="1099540"/>
                </a:lnTo>
                <a:lnTo>
                  <a:pt x="53086" y="1105674"/>
                </a:lnTo>
                <a:lnTo>
                  <a:pt x="57886" y="1102550"/>
                </a:lnTo>
                <a:lnTo>
                  <a:pt x="59994" y="1101166"/>
                </a:lnTo>
                <a:close/>
              </a:path>
              <a:path w="321309" h="1202689">
                <a:moveTo>
                  <a:pt x="61937" y="1014412"/>
                </a:moveTo>
                <a:lnTo>
                  <a:pt x="59944" y="1012621"/>
                </a:lnTo>
                <a:lnTo>
                  <a:pt x="55105" y="1010513"/>
                </a:lnTo>
                <a:lnTo>
                  <a:pt x="52527" y="1010069"/>
                </a:lnTo>
                <a:lnTo>
                  <a:pt x="49542" y="1009243"/>
                </a:lnTo>
                <a:lnTo>
                  <a:pt x="46583" y="1013129"/>
                </a:lnTo>
                <a:lnTo>
                  <a:pt x="47891" y="1016774"/>
                </a:lnTo>
                <a:lnTo>
                  <a:pt x="53301" y="1020711"/>
                </a:lnTo>
                <a:lnTo>
                  <a:pt x="48666" y="1025486"/>
                </a:lnTo>
                <a:lnTo>
                  <a:pt x="51346" y="1025156"/>
                </a:lnTo>
                <a:lnTo>
                  <a:pt x="53289" y="1025347"/>
                </a:lnTo>
                <a:lnTo>
                  <a:pt x="53822" y="1024775"/>
                </a:lnTo>
                <a:lnTo>
                  <a:pt x="56159" y="1022286"/>
                </a:lnTo>
                <a:lnTo>
                  <a:pt x="58204" y="1019632"/>
                </a:lnTo>
                <a:lnTo>
                  <a:pt x="61937" y="1014412"/>
                </a:lnTo>
                <a:close/>
              </a:path>
              <a:path w="321309" h="1202689">
                <a:moveTo>
                  <a:pt x="63220" y="1129969"/>
                </a:moveTo>
                <a:lnTo>
                  <a:pt x="60236" y="1129309"/>
                </a:lnTo>
                <a:lnTo>
                  <a:pt x="58928" y="1129017"/>
                </a:lnTo>
                <a:lnTo>
                  <a:pt x="56235" y="1129995"/>
                </a:lnTo>
                <a:lnTo>
                  <a:pt x="54622" y="1132268"/>
                </a:lnTo>
                <a:lnTo>
                  <a:pt x="55016" y="1134122"/>
                </a:lnTo>
                <a:lnTo>
                  <a:pt x="54838" y="1135748"/>
                </a:lnTo>
                <a:lnTo>
                  <a:pt x="56743" y="1136281"/>
                </a:lnTo>
                <a:lnTo>
                  <a:pt x="58305" y="1135392"/>
                </a:lnTo>
                <a:lnTo>
                  <a:pt x="60236" y="1134706"/>
                </a:lnTo>
                <a:lnTo>
                  <a:pt x="62776" y="1132078"/>
                </a:lnTo>
                <a:lnTo>
                  <a:pt x="63220" y="1129969"/>
                </a:lnTo>
                <a:close/>
              </a:path>
              <a:path w="321309" h="1202689">
                <a:moveTo>
                  <a:pt x="71564" y="1087170"/>
                </a:moveTo>
                <a:lnTo>
                  <a:pt x="70485" y="1086612"/>
                </a:lnTo>
                <a:lnTo>
                  <a:pt x="69494" y="1085875"/>
                </a:lnTo>
                <a:lnTo>
                  <a:pt x="68414" y="1086421"/>
                </a:lnTo>
                <a:lnTo>
                  <a:pt x="67716" y="1087094"/>
                </a:lnTo>
                <a:lnTo>
                  <a:pt x="67259" y="1087780"/>
                </a:lnTo>
                <a:lnTo>
                  <a:pt x="67157" y="1087920"/>
                </a:lnTo>
                <a:lnTo>
                  <a:pt x="68516" y="1088948"/>
                </a:lnTo>
                <a:lnTo>
                  <a:pt x="68757" y="1088859"/>
                </a:lnTo>
                <a:lnTo>
                  <a:pt x="69684" y="1088517"/>
                </a:lnTo>
                <a:lnTo>
                  <a:pt x="70421" y="1087894"/>
                </a:lnTo>
                <a:lnTo>
                  <a:pt x="71564" y="1087170"/>
                </a:lnTo>
                <a:close/>
              </a:path>
              <a:path w="321309" h="1202689">
                <a:moveTo>
                  <a:pt x="78613" y="1035380"/>
                </a:moveTo>
                <a:lnTo>
                  <a:pt x="78346" y="1034465"/>
                </a:lnTo>
                <a:lnTo>
                  <a:pt x="77622" y="1033462"/>
                </a:lnTo>
                <a:lnTo>
                  <a:pt x="77393" y="1033221"/>
                </a:lnTo>
                <a:lnTo>
                  <a:pt x="76314" y="1032573"/>
                </a:lnTo>
                <a:lnTo>
                  <a:pt x="73901" y="1032573"/>
                </a:lnTo>
                <a:lnTo>
                  <a:pt x="71602" y="1034148"/>
                </a:lnTo>
                <a:lnTo>
                  <a:pt x="70104" y="1035697"/>
                </a:lnTo>
                <a:lnTo>
                  <a:pt x="68414" y="1037996"/>
                </a:lnTo>
                <a:lnTo>
                  <a:pt x="67703" y="1039164"/>
                </a:lnTo>
                <a:lnTo>
                  <a:pt x="66560" y="1039583"/>
                </a:lnTo>
                <a:lnTo>
                  <a:pt x="66332" y="1039964"/>
                </a:lnTo>
                <a:lnTo>
                  <a:pt x="66535" y="1040485"/>
                </a:lnTo>
                <a:lnTo>
                  <a:pt x="66586" y="1040612"/>
                </a:lnTo>
                <a:lnTo>
                  <a:pt x="66738" y="1040828"/>
                </a:lnTo>
                <a:lnTo>
                  <a:pt x="65735" y="1042682"/>
                </a:lnTo>
                <a:lnTo>
                  <a:pt x="65151" y="1043698"/>
                </a:lnTo>
                <a:lnTo>
                  <a:pt x="67945" y="1048042"/>
                </a:lnTo>
                <a:lnTo>
                  <a:pt x="70459" y="1049477"/>
                </a:lnTo>
                <a:lnTo>
                  <a:pt x="75653" y="1047318"/>
                </a:lnTo>
                <a:lnTo>
                  <a:pt x="75590" y="1045972"/>
                </a:lnTo>
                <a:lnTo>
                  <a:pt x="73355" y="1042009"/>
                </a:lnTo>
                <a:lnTo>
                  <a:pt x="75057" y="1039964"/>
                </a:lnTo>
                <a:lnTo>
                  <a:pt x="76987" y="1037996"/>
                </a:lnTo>
                <a:lnTo>
                  <a:pt x="78613" y="1035380"/>
                </a:lnTo>
                <a:close/>
              </a:path>
              <a:path w="321309" h="1202689">
                <a:moveTo>
                  <a:pt x="88214" y="1137602"/>
                </a:moveTo>
                <a:lnTo>
                  <a:pt x="86487" y="1135811"/>
                </a:lnTo>
                <a:lnTo>
                  <a:pt x="85725" y="1136256"/>
                </a:lnTo>
                <a:lnTo>
                  <a:pt x="84734" y="1136586"/>
                </a:lnTo>
                <a:lnTo>
                  <a:pt x="84277" y="1137170"/>
                </a:lnTo>
                <a:lnTo>
                  <a:pt x="84074" y="1137424"/>
                </a:lnTo>
                <a:lnTo>
                  <a:pt x="85039" y="1138643"/>
                </a:lnTo>
                <a:lnTo>
                  <a:pt x="85318" y="1138605"/>
                </a:lnTo>
                <a:lnTo>
                  <a:pt x="86220" y="1138504"/>
                </a:lnTo>
                <a:lnTo>
                  <a:pt x="87058" y="1138034"/>
                </a:lnTo>
                <a:lnTo>
                  <a:pt x="88214" y="1137602"/>
                </a:lnTo>
                <a:close/>
              </a:path>
              <a:path w="321309" h="1202689">
                <a:moveTo>
                  <a:pt x="107403" y="1147775"/>
                </a:moveTo>
                <a:lnTo>
                  <a:pt x="107035" y="1144968"/>
                </a:lnTo>
                <a:lnTo>
                  <a:pt x="103047" y="1145616"/>
                </a:lnTo>
                <a:lnTo>
                  <a:pt x="102209" y="1147229"/>
                </a:lnTo>
                <a:lnTo>
                  <a:pt x="102425" y="1150048"/>
                </a:lnTo>
                <a:lnTo>
                  <a:pt x="106362" y="1149286"/>
                </a:lnTo>
                <a:lnTo>
                  <a:pt x="107403" y="1147775"/>
                </a:lnTo>
                <a:close/>
              </a:path>
              <a:path w="321309" h="1202689">
                <a:moveTo>
                  <a:pt x="114477" y="1131214"/>
                </a:moveTo>
                <a:lnTo>
                  <a:pt x="111937" y="1121549"/>
                </a:lnTo>
                <a:lnTo>
                  <a:pt x="112369" y="1120711"/>
                </a:lnTo>
                <a:lnTo>
                  <a:pt x="112522" y="1119797"/>
                </a:lnTo>
                <a:lnTo>
                  <a:pt x="106235" y="1121029"/>
                </a:lnTo>
                <a:lnTo>
                  <a:pt x="109054" y="1113675"/>
                </a:lnTo>
                <a:lnTo>
                  <a:pt x="102019" y="1112405"/>
                </a:lnTo>
                <a:lnTo>
                  <a:pt x="103695" y="1116952"/>
                </a:lnTo>
                <a:lnTo>
                  <a:pt x="101434" y="1118870"/>
                </a:lnTo>
                <a:lnTo>
                  <a:pt x="100279" y="1118844"/>
                </a:lnTo>
                <a:lnTo>
                  <a:pt x="100939" y="1115758"/>
                </a:lnTo>
                <a:lnTo>
                  <a:pt x="98793" y="1114234"/>
                </a:lnTo>
                <a:lnTo>
                  <a:pt x="94703" y="1114183"/>
                </a:lnTo>
                <a:lnTo>
                  <a:pt x="92252" y="1115860"/>
                </a:lnTo>
                <a:lnTo>
                  <a:pt x="92202" y="1117676"/>
                </a:lnTo>
                <a:lnTo>
                  <a:pt x="92633" y="1118387"/>
                </a:lnTo>
                <a:lnTo>
                  <a:pt x="93256" y="1119060"/>
                </a:lnTo>
                <a:lnTo>
                  <a:pt x="90182" y="1119441"/>
                </a:lnTo>
                <a:lnTo>
                  <a:pt x="87299" y="1120381"/>
                </a:lnTo>
                <a:lnTo>
                  <a:pt x="84302" y="1123289"/>
                </a:lnTo>
                <a:lnTo>
                  <a:pt x="82105" y="1122807"/>
                </a:lnTo>
                <a:lnTo>
                  <a:pt x="78625" y="1123886"/>
                </a:lnTo>
                <a:lnTo>
                  <a:pt x="76568" y="1124864"/>
                </a:lnTo>
                <a:lnTo>
                  <a:pt x="73761" y="1126007"/>
                </a:lnTo>
                <a:lnTo>
                  <a:pt x="75577" y="1127518"/>
                </a:lnTo>
                <a:lnTo>
                  <a:pt x="76466" y="1128890"/>
                </a:lnTo>
                <a:lnTo>
                  <a:pt x="81483" y="1129055"/>
                </a:lnTo>
                <a:lnTo>
                  <a:pt x="84823" y="1130427"/>
                </a:lnTo>
                <a:lnTo>
                  <a:pt x="88074" y="1131912"/>
                </a:lnTo>
                <a:lnTo>
                  <a:pt x="87693" y="1132116"/>
                </a:lnTo>
                <a:lnTo>
                  <a:pt x="87642" y="1132243"/>
                </a:lnTo>
                <a:lnTo>
                  <a:pt x="87591" y="1132370"/>
                </a:lnTo>
                <a:lnTo>
                  <a:pt x="88074" y="1132776"/>
                </a:lnTo>
                <a:lnTo>
                  <a:pt x="88798" y="1132357"/>
                </a:lnTo>
                <a:lnTo>
                  <a:pt x="92506" y="1133970"/>
                </a:lnTo>
                <a:lnTo>
                  <a:pt x="98018" y="1135862"/>
                </a:lnTo>
                <a:lnTo>
                  <a:pt x="100545" y="1136065"/>
                </a:lnTo>
                <a:lnTo>
                  <a:pt x="114414" y="1131062"/>
                </a:lnTo>
                <a:lnTo>
                  <a:pt x="114477" y="1131214"/>
                </a:lnTo>
                <a:close/>
              </a:path>
              <a:path w="321309" h="1202689">
                <a:moveTo>
                  <a:pt x="119341" y="1186370"/>
                </a:moveTo>
                <a:lnTo>
                  <a:pt x="110820" y="1187653"/>
                </a:lnTo>
                <a:lnTo>
                  <a:pt x="109728" y="1189113"/>
                </a:lnTo>
                <a:lnTo>
                  <a:pt x="111874" y="1196555"/>
                </a:lnTo>
                <a:lnTo>
                  <a:pt x="117525" y="1194320"/>
                </a:lnTo>
                <a:lnTo>
                  <a:pt x="118973" y="1190688"/>
                </a:lnTo>
                <a:lnTo>
                  <a:pt x="119341" y="1186370"/>
                </a:lnTo>
                <a:close/>
              </a:path>
              <a:path w="321309" h="1202689">
                <a:moveTo>
                  <a:pt x="128727" y="1145171"/>
                </a:moveTo>
                <a:lnTo>
                  <a:pt x="123952" y="1143952"/>
                </a:lnTo>
                <a:lnTo>
                  <a:pt x="123456" y="1143711"/>
                </a:lnTo>
                <a:lnTo>
                  <a:pt x="122948" y="1143508"/>
                </a:lnTo>
                <a:lnTo>
                  <a:pt x="122402" y="1143889"/>
                </a:lnTo>
                <a:lnTo>
                  <a:pt x="121818" y="1144244"/>
                </a:lnTo>
                <a:lnTo>
                  <a:pt x="119037" y="1146771"/>
                </a:lnTo>
                <a:lnTo>
                  <a:pt x="119570" y="1148702"/>
                </a:lnTo>
                <a:lnTo>
                  <a:pt x="123317" y="1150353"/>
                </a:lnTo>
                <a:lnTo>
                  <a:pt x="125666" y="1149908"/>
                </a:lnTo>
                <a:lnTo>
                  <a:pt x="126085" y="1149324"/>
                </a:lnTo>
                <a:lnTo>
                  <a:pt x="127482" y="1147394"/>
                </a:lnTo>
                <a:lnTo>
                  <a:pt x="128727" y="1145171"/>
                </a:lnTo>
                <a:close/>
              </a:path>
              <a:path w="321309" h="1202689">
                <a:moveTo>
                  <a:pt x="133248" y="1159687"/>
                </a:moveTo>
                <a:lnTo>
                  <a:pt x="129717" y="1156728"/>
                </a:lnTo>
                <a:lnTo>
                  <a:pt x="129032" y="1156157"/>
                </a:lnTo>
                <a:lnTo>
                  <a:pt x="126123" y="1156182"/>
                </a:lnTo>
                <a:lnTo>
                  <a:pt x="122758" y="1158659"/>
                </a:lnTo>
                <a:lnTo>
                  <a:pt x="121640" y="1160856"/>
                </a:lnTo>
                <a:lnTo>
                  <a:pt x="126936" y="1162748"/>
                </a:lnTo>
                <a:lnTo>
                  <a:pt x="128460" y="1160665"/>
                </a:lnTo>
                <a:lnTo>
                  <a:pt x="133248" y="1159687"/>
                </a:lnTo>
                <a:close/>
              </a:path>
              <a:path w="321309" h="1202689">
                <a:moveTo>
                  <a:pt x="145351" y="1147813"/>
                </a:moveTo>
                <a:lnTo>
                  <a:pt x="144919" y="1147203"/>
                </a:lnTo>
                <a:lnTo>
                  <a:pt x="144767" y="1146657"/>
                </a:lnTo>
                <a:lnTo>
                  <a:pt x="143992" y="1147025"/>
                </a:lnTo>
                <a:lnTo>
                  <a:pt x="143027" y="1147292"/>
                </a:lnTo>
                <a:lnTo>
                  <a:pt x="142544" y="1147826"/>
                </a:lnTo>
                <a:lnTo>
                  <a:pt x="142303" y="1148067"/>
                </a:lnTo>
                <a:lnTo>
                  <a:pt x="142989" y="1148803"/>
                </a:lnTo>
                <a:lnTo>
                  <a:pt x="143408" y="1149616"/>
                </a:lnTo>
                <a:lnTo>
                  <a:pt x="144195" y="1149045"/>
                </a:lnTo>
                <a:lnTo>
                  <a:pt x="145008" y="1148740"/>
                </a:lnTo>
                <a:lnTo>
                  <a:pt x="145173" y="1148295"/>
                </a:lnTo>
                <a:lnTo>
                  <a:pt x="145351" y="1147813"/>
                </a:lnTo>
                <a:close/>
              </a:path>
              <a:path w="321309" h="1202689">
                <a:moveTo>
                  <a:pt x="146824" y="1083106"/>
                </a:moveTo>
                <a:lnTo>
                  <a:pt x="145796" y="1082154"/>
                </a:lnTo>
                <a:lnTo>
                  <a:pt x="144183" y="1082802"/>
                </a:lnTo>
                <a:lnTo>
                  <a:pt x="142570" y="1083437"/>
                </a:lnTo>
                <a:lnTo>
                  <a:pt x="140970" y="1084084"/>
                </a:lnTo>
                <a:lnTo>
                  <a:pt x="141058" y="1084402"/>
                </a:lnTo>
                <a:lnTo>
                  <a:pt x="141249" y="1085024"/>
                </a:lnTo>
                <a:lnTo>
                  <a:pt x="142379" y="1084973"/>
                </a:lnTo>
                <a:lnTo>
                  <a:pt x="143611" y="1085113"/>
                </a:lnTo>
                <a:lnTo>
                  <a:pt x="145478" y="1084491"/>
                </a:lnTo>
                <a:lnTo>
                  <a:pt x="146088" y="1083678"/>
                </a:lnTo>
                <a:lnTo>
                  <a:pt x="146824" y="1083106"/>
                </a:lnTo>
                <a:close/>
              </a:path>
              <a:path w="321309" h="1202689">
                <a:moveTo>
                  <a:pt x="148475" y="1174203"/>
                </a:moveTo>
                <a:lnTo>
                  <a:pt x="144716" y="1166596"/>
                </a:lnTo>
                <a:lnTo>
                  <a:pt x="143484" y="1164399"/>
                </a:lnTo>
                <a:lnTo>
                  <a:pt x="142049" y="1164183"/>
                </a:lnTo>
                <a:lnTo>
                  <a:pt x="139890" y="1163853"/>
                </a:lnTo>
                <a:lnTo>
                  <a:pt x="136842" y="1164513"/>
                </a:lnTo>
                <a:lnTo>
                  <a:pt x="130009" y="1168730"/>
                </a:lnTo>
                <a:lnTo>
                  <a:pt x="127596" y="1172768"/>
                </a:lnTo>
                <a:lnTo>
                  <a:pt x="130467" y="1177645"/>
                </a:lnTo>
                <a:lnTo>
                  <a:pt x="137706" y="1180566"/>
                </a:lnTo>
                <a:lnTo>
                  <a:pt x="142659" y="1177251"/>
                </a:lnTo>
                <a:lnTo>
                  <a:pt x="148475" y="1174203"/>
                </a:lnTo>
                <a:close/>
              </a:path>
              <a:path w="321309" h="1202689">
                <a:moveTo>
                  <a:pt x="151358" y="1030338"/>
                </a:moveTo>
                <a:lnTo>
                  <a:pt x="149987" y="1029423"/>
                </a:lnTo>
                <a:lnTo>
                  <a:pt x="148856" y="1028217"/>
                </a:lnTo>
                <a:lnTo>
                  <a:pt x="148234" y="1028357"/>
                </a:lnTo>
                <a:lnTo>
                  <a:pt x="146837" y="1028661"/>
                </a:lnTo>
                <a:lnTo>
                  <a:pt x="145694" y="1029639"/>
                </a:lnTo>
                <a:lnTo>
                  <a:pt x="144449" y="1030338"/>
                </a:lnTo>
                <a:lnTo>
                  <a:pt x="145440" y="1031227"/>
                </a:lnTo>
                <a:lnTo>
                  <a:pt x="147447" y="1032992"/>
                </a:lnTo>
                <a:lnTo>
                  <a:pt x="151358" y="1030338"/>
                </a:lnTo>
                <a:close/>
              </a:path>
              <a:path w="321309" h="1202689">
                <a:moveTo>
                  <a:pt x="154101" y="1060627"/>
                </a:moveTo>
                <a:lnTo>
                  <a:pt x="152831" y="1059891"/>
                </a:lnTo>
                <a:lnTo>
                  <a:pt x="152209" y="1059307"/>
                </a:lnTo>
                <a:lnTo>
                  <a:pt x="151269" y="1059967"/>
                </a:lnTo>
                <a:lnTo>
                  <a:pt x="150088" y="1060538"/>
                </a:lnTo>
                <a:lnTo>
                  <a:pt x="149504" y="1061339"/>
                </a:lnTo>
                <a:lnTo>
                  <a:pt x="149263" y="1061681"/>
                </a:lnTo>
                <a:lnTo>
                  <a:pt x="150317" y="1062545"/>
                </a:lnTo>
                <a:lnTo>
                  <a:pt x="151180" y="1063701"/>
                </a:lnTo>
                <a:lnTo>
                  <a:pt x="152488" y="1062507"/>
                </a:lnTo>
                <a:lnTo>
                  <a:pt x="153593" y="1061847"/>
                </a:lnTo>
                <a:lnTo>
                  <a:pt x="153936" y="1061021"/>
                </a:lnTo>
                <a:lnTo>
                  <a:pt x="154101" y="1060627"/>
                </a:lnTo>
                <a:close/>
              </a:path>
              <a:path w="321309" h="1202689">
                <a:moveTo>
                  <a:pt x="157162" y="1174775"/>
                </a:moveTo>
                <a:lnTo>
                  <a:pt x="156019" y="1173403"/>
                </a:lnTo>
                <a:lnTo>
                  <a:pt x="155600" y="1172260"/>
                </a:lnTo>
                <a:lnTo>
                  <a:pt x="153949" y="1172794"/>
                </a:lnTo>
                <a:lnTo>
                  <a:pt x="151244" y="1173060"/>
                </a:lnTo>
                <a:lnTo>
                  <a:pt x="150114" y="1175613"/>
                </a:lnTo>
                <a:lnTo>
                  <a:pt x="150634" y="1177632"/>
                </a:lnTo>
                <a:lnTo>
                  <a:pt x="150634" y="1179512"/>
                </a:lnTo>
                <a:lnTo>
                  <a:pt x="151269" y="1179753"/>
                </a:lnTo>
                <a:lnTo>
                  <a:pt x="152514" y="1180249"/>
                </a:lnTo>
                <a:lnTo>
                  <a:pt x="153962" y="1178737"/>
                </a:lnTo>
                <a:lnTo>
                  <a:pt x="155778" y="1177328"/>
                </a:lnTo>
                <a:lnTo>
                  <a:pt x="157162" y="1174775"/>
                </a:lnTo>
                <a:close/>
              </a:path>
              <a:path w="321309" h="1202689">
                <a:moveTo>
                  <a:pt x="158229" y="1120965"/>
                </a:moveTo>
                <a:lnTo>
                  <a:pt x="157314" y="1120216"/>
                </a:lnTo>
                <a:lnTo>
                  <a:pt x="156806" y="1119809"/>
                </a:lnTo>
                <a:lnTo>
                  <a:pt x="156311" y="1119390"/>
                </a:lnTo>
                <a:lnTo>
                  <a:pt x="155397" y="1120038"/>
                </a:lnTo>
                <a:lnTo>
                  <a:pt x="154406" y="1120648"/>
                </a:lnTo>
                <a:lnTo>
                  <a:pt x="153657" y="1121384"/>
                </a:lnTo>
                <a:lnTo>
                  <a:pt x="153530" y="1121511"/>
                </a:lnTo>
                <a:lnTo>
                  <a:pt x="154774" y="1122680"/>
                </a:lnTo>
                <a:lnTo>
                  <a:pt x="155981" y="1122222"/>
                </a:lnTo>
                <a:lnTo>
                  <a:pt x="156946" y="1121638"/>
                </a:lnTo>
                <a:lnTo>
                  <a:pt x="158229" y="1120965"/>
                </a:lnTo>
                <a:close/>
              </a:path>
              <a:path w="321309" h="1202689">
                <a:moveTo>
                  <a:pt x="159575" y="1094066"/>
                </a:moveTo>
                <a:lnTo>
                  <a:pt x="157137" y="1093762"/>
                </a:lnTo>
                <a:lnTo>
                  <a:pt x="154838" y="1092898"/>
                </a:lnTo>
                <a:lnTo>
                  <a:pt x="149656" y="1094473"/>
                </a:lnTo>
                <a:lnTo>
                  <a:pt x="149948" y="1097038"/>
                </a:lnTo>
                <a:lnTo>
                  <a:pt x="150329" y="1099654"/>
                </a:lnTo>
                <a:lnTo>
                  <a:pt x="156044" y="1100670"/>
                </a:lnTo>
                <a:lnTo>
                  <a:pt x="157708" y="1098067"/>
                </a:lnTo>
                <a:lnTo>
                  <a:pt x="159575" y="1094066"/>
                </a:lnTo>
                <a:close/>
              </a:path>
              <a:path w="321309" h="1202689">
                <a:moveTo>
                  <a:pt x="159829" y="1180376"/>
                </a:moveTo>
                <a:lnTo>
                  <a:pt x="158216" y="1179995"/>
                </a:lnTo>
                <a:lnTo>
                  <a:pt x="157403" y="1179817"/>
                </a:lnTo>
                <a:lnTo>
                  <a:pt x="155689" y="1184211"/>
                </a:lnTo>
                <a:lnTo>
                  <a:pt x="158013" y="1184744"/>
                </a:lnTo>
                <a:lnTo>
                  <a:pt x="159829" y="1180376"/>
                </a:lnTo>
                <a:close/>
              </a:path>
              <a:path w="321309" h="1202689">
                <a:moveTo>
                  <a:pt x="164388" y="1170622"/>
                </a:moveTo>
                <a:lnTo>
                  <a:pt x="163880" y="1170139"/>
                </a:lnTo>
                <a:lnTo>
                  <a:pt x="163626" y="1169911"/>
                </a:lnTo>
                <a:lnTo>
                  <a:pt x="162890" y="1170178"/>
                </a:lnTo>
                <a:lnTo>
                  <a:pt x="161925" y="1170330"/>
                </a:lnTo>
                <a:lnTo>
                  <a:pt x="161467" y="1170774"/>
                </a:lnTo>
                <a:lnTo>
                  <a:pt x="161048" y="1171181"/>
                </a:lnTo>
                <a:lnTo>
                  <a:pt x="161163" y="1171917"/>
                </a:lnTo>
                <a:lnTo>
                  <a:pt x="161048" y="1172502"/>
                </a:lnTo>
                <a:lnTo>
                  <a:pt x="162420" y="1173035"/>
                </a:lnTo>
                <a:lnTo>
                  <a:pt x="163080" y="1172235"/>
                </a:lnTo>
                <a:lnTo>
                  <a:pt x="163728" y="1171422"/>
                </a:lnTo>
                <a:lnTo>
                  <a:pt x="164388" y="1170622"/>
                </a:lnTo>
                <a:close/>
              </a:path>
              <a:path w="321309" h="1202689">
                <a:moveTo>
                  <a:pt x="167005" y="5803"/>
                </a:moveTo>
                <a:lnTo>
                  <a:pt x="163601" y="0"/>
                </a:lnTo>
                <a:lnTo>
                  <a:pt x="163195" y="952"/>
                </a:lnTo>
                <a:lnTo>
                  <a:pt x="162750" y="1905"/>
                </a:lnTo>
                <a:lnTo>
                  <a:pt x="161518" y="5130"/>
                </a:lnTo>
                <a:lnTo>
                  <a:pt x="162941" y="5892"/>
                </a:lnTo>
                <a:lnTo>
                  <a:pt x="167005" y="5803"/>
                </a:lnTo>
                <a:close/>
              </a:path>
              <a:path w="321309" h="1202689">
                <a:moveTo>
                  <a:pt x="168160" y="1111326"/>
                </a:moveTo>
                <a:lnTo>
                  <a:pt x="165608" y="1106030"/>
                </a:lnTo>
                <a:lnTo>
                  <a:pt x="163080" y="1105408"/>
                </a:lnTo>
                <a:lnTo>
                  <a:pt x="161150" y="1105674"/>
                </a:lnTo>
                <a:lnTo>
                  <a:pt x="160947" y="1111770"/>
                </a:lnTo>
                <a:lnTo>
                  <a:pt x="161036" y="1115390"/>
                </a:lnTo>
                <a:lnTo>
                  <a:pt x="161036" y="1120432"/>
                </a:lnTo>
                <a:lnTo>
                  <a:pt x="166776" y="1115669"/>
                </a:lnTo>
                <a:lnTo>
                  <a:pt x="168160" y="1111326"/>
                </a:lnTo>
                <a:close/>
              </a:path>
              <a:path w="321309" h="1202689">
                <a:moveTo>
                  <a:pt x="169214" y="1156220"/>
                </a:moveTo>
                <a:lnTo>
                  <a:pt x="166408" y="1152690"/>
                </a:lnTo>
                <a:lnTo>
                  <a:pt x="165023" y="1156728"/>
                </a:lnTo>
                <a:lnTo>
                  <a:pt x="167627" y="1159141"/>
                </a:lnTo>
                <a:lnTo>
                  <a:pt x="169214" y="1156220"/>
                </a:lnTo>
                <a:close/>
              </a:path>
              <a:path w="321309" h="1202689">
                <a:moveTo>
                  <a:pt x="175234" y="1080376"/>
                </a:moveTo>
                <a:lnTo>
                  <a:pt x="173736" y="1080185"/>
                </a:lnTo>
                <a:lnTo>
                  <a:pt x="173024" y="1082319"/>
                </a:lnTo>
                <a:lnTo>
                  <a:pt x="172656" y="1083386"/>
                </a:lnTo>
                <a:lnTo>
                  <a:pt x="174879" y="1083691"/>
                </a:lnTo>
                <a:lnTo>
                  <a:pt x="174993" y="1082586"/>
                </a:lnTo>
                <a:lnTo>
                  <a:pt x="175120" y="1081481"/>
                </a:lnTo>
                <a:lnTo>
                  <a:pt x="175234" y="1080376"/>
                </a:lnTo>
                <a:close/>
              </a:path>
              <a:path w="321309" h="1202689">
                <a:moveTo>
                  <a:pt x="186982" y="1148105"/>
                </a:moveTo>
                <a:lnTo>
                  <a:pt x="185458" y="1144968"/>
                </a:lnTo>
                <a:lnTo>
                  <a:pt x="182841" y="1148613"/>
                </a:lnTo>
                <a:lnTo>
                  <a:pt x="186982" y="1148105"/>
                </a:lnTo>
                <a:close/>
              </a:path>
              <a:path w="321309" h="1202689">
                <a:moveTo>
                  <a:pt x="192062" y="1101191"/>
                </a:moveTo>
                <a:lnTo>
                  <a:pt x="188290" y="1101788"/>
                </a:lnTo>
                <a:lnTo>
                  <a:pt x="188722" y="1095730"/>
                </a:lnTo>
                <a:lnTo>
                  <a:pt x="187718" y="1095730"/>
                </a:lnTo>
                <a:lnTo>
                  <a:pt x="185648" y="1095070"/>
                </a:lnTo>
                <a:lnTo>
                  <a:pt x="180352" y="1098194"/>
                </a:lnTo>
                <a:lnTo>
                  <a:pt x="180289" y="1102448"/>
                </a:lnTo>
                <a:lnTo>
                  <a:pt x="184480" y="1106678"/>
                </a:lnTo>
                <a:lnTo>
                  <a:pt x="191681" y="1103833"/>
                </a:lnTo>
                <a:lnTo>
                  <a:pt x="191871" y="1102448"/>
                </a:lnTo>
                <a:lnTo>
                  <a:pt x="191973" y="1101788"/>
                </a:lnTo>
                <a:lnTo>
                  <a:pt x="192062" y="1101191"/>
                </a:lnTo>
                <a:close/>
              </a:path>
              <a:path w="321309" h="1202689">
                <a:moveTo>
                  <a:pt x="196748" y="1092835"/>
                </a:moveTo>
                <a:lnTo>
                  <a:pt x="195313" y="1091780"/>
                </a:lnTo>
                <a:lnTo>
                  <a:pt x="194576" y="1090777"/>
                </a:lnTo>
                <a:lnTo>
                  <a:pt x="193471" y="1091577"/>
                </a:lnTo>
                <a:lnTo>
                  <a:pt x="191693" y="1092276"/>
                </a:lnTo>
                <a:lnTo>
                  <a:pt x="191414" y="1093216"/>
                </a:lnTo>
                <a:lnTo>
                  <a:pt x="191046" y="1094460"/>
                </a:lnTo>
                <a:lnTo>
                  <a:pt x="191846" y="1095895"/>
                </a:lnTo>
                <a:lnTo>
                  <a:pt x="192138" y="1097254"/>
                </a:lnTo>
                <a:lnTo>
                  <a:pt x="194195" y="1097495"/>
                </a:lnTo>
                <a:lnTo>
                  <a:pt x="195059" y="1096251"/>
                </a:lnTo>
                <a:lnTo>
                  <a:pt x="196405" y="1095057"/>
                </a:lnTo>
                <a:lnTo>
                  <a:pt x="196748" y="1092835"/>
                </a:lnTo>
                <a:close/>
              </a:path>
              <a:path w="321309" h="1202689">
                <a:moveTo>
                  <a:pt x="245452" y="1142212"/>
                </a:moveTo>
                <a:lnTo>
                  <a:pt x="241554" y="1139609"/>
                </a:lnTo>
                <a:lnTo>
                  <a:pt x="240626" y="1143215"/>
                </a:lnTo>
                <a:lnTo>
                  <a:pt x="240258" y="1144612"/>
                </a:lnTo>
                <a:lnTo>
                  <a:pt x="244703" y="1143622"/>
                </a:lnTo>
                <a:lnTo>
                  <a:pt x="245452" y="1142212"/>
                </a:lnTo>
                <a:close/>
              </a:path>
              <a:path w="321309" h="1202689">
                <a:moveTo>
                  <a:pt x="251815" y="1072946"/>
                </a:moveTo>
                <a:lnTo>
                  <a:pt x="251320" y="1071257"/>
                </a:lnTo>
                <a:lnTo>
                  <a:pt x="250596" y="1069670"/>
                </a:lnTo>
                <a:lnTo>
                  <a:pt x="248564" y="1069162"/>
                </a:lnTo>
                <a:lnTo>
                  <a:pt x="246837" y="1069898"/>
                </a:lnTo>
                <a:lnTo>
                  <a:pt x="245630" y="1070927"/>
                </a:lnTo>
                <a:lnTo>
                  <a:pt x="245364" y="1073188"/>
                </a:lnTo>
                <a:lnTo>
                  <a:pt x="245960" y="1074623"/>
                </a:lnTo>
                <a:lnTo>
                  <a:pt x="246278" y="1076058"/>
                </a:lnTo>
                <a:lnTo>
                  <a:pt x="247954" y="1075321"/>
                </a:lnTo>
                <a:lnTo>
                  <a:pt x="250012" y="1074788"/>
                </a:lnTo>
                <a:lnTo>
                  <a:pt x="251066" y="1073708"/>
                </a:lnTo>
                <a:lnTo>
                  <a:pt x="251815" y="1072946"/>
                </a:lnTo>
                <a:close/>
              </a:path>
              <a:path w="321309" h="1202689">
                <a:moveTo>
                  <a:pt x="254749" y="1185659"/>
                </a:moveTo>
                <a:lnTo>
                  <a:pt x="253733" y="1185608"/>
                </a:lnTo>
                <a:lnTo>
                  <a:pt x="252285" y="1185214"/>
                </a:lnTo>
                <a:lnTo>
                  <a:pt x="251764" y="1185570"/>
                </a:lnTo>
                <a:lnTo>
                  <a:pt x="249377" y="1187221"/>
                </a:lnTo>
                <a:lnTo>
                  <a:pt x="248615" y="1189126"/>
                </a:lnTo>
                <a:lnTo>
                  <a:pt x="251726" y="1191120"/>
                </a:lnTo>
                <a:lnTo>
                  <a:pt x="252031" y="1191158"/>
                </a:lnTo>
                <a:lnTo>
                  <a:pt x="253047" y="1191475"/>
                </a:lnTo>
                <a:lnTo>
                  <a:pt x="253606" y="1190980"/>
                </a:lnTo>
                <a:lnTo>
                  <a:pt x="254228" y="1190688"/>
                </a:lnTo>
                <a:lnTo>
                  <a:pt x="254520" y="1188783"/>
                </a:lnTo>
                <a:lnTo>
                  <a:pt x="254609" y="1187221"/>
                </a:lnTo>
                <a:lnTo>
                  <a:pt x="254749" y="1185659"/>
                </a:lnTo>
                <a:close/>
              </a:path>
              <a:path w="321309" h="1202689">
                <a:moveTo>
                  <a:pt x="256438" y="1165072"/>
                </a:moveTo>
                <a:lnTo>
                  <a:pt x="254787" y="1163307"/>
                </a:lnTo>
                <a:lnTo>
                  <a:pt x="252336" y="1163688"/>
                </a:lnTo>
                <a:lnTo>
                  <a:pt x="248539" y="1163459"/>
                </a:lnTo>
                <a:lnTo>
                  <a:pt x="247675" y="1164564"/>
                </a:lnTo>
                <a:lnTo>
                  <a:pt x="245084" y="1167866"/>
                </a:lnTo>
                <a:lnTo>
                  <a:pt x="248704" y="1169504"/>
                </a:lnTo>
                <a:lnTo>
                  <a:pt x="252907" y="1171575"/>
                </a:lnTo>
                <a:lnTo>
                  <a:pt x="254241" y="1169098"/>
                </a:lnTo>
                <a:lnTo>
                  <a:pt x="256438" y="1165072"/>
                </a:lnTo>
                <a:close/>
              </a:path>
              <a:path w="321309" h="1202689">
                <a:moveTo>
                  <a:pt x="265049" y="1176883"/>
                </a:moveTo>
                <a:lnTo>
                  <a:pt x="263512" y="1175969"/>
                </a:lnTo>
                <a:lnTo>
                  <a:pt x="262470" y="1174877"/>
                </a:lnTo>
                <a:lnTo>
                  <a:pt x="260502" y="1175016"/>
                </a:lnTo>
                <a:lnTo>
                  <a:pt x="259549" y="1176070"/>
                </a:lnTo>
                <a:lnTo>
                  <a:pt x="258533" y="1176705"/>
                </a:lnTo>
                <a:lnTo>
                  <a:pt x="259562" y="1177493"/>
                </a:lnTo>
                <a:lnTo>
                  <a:pt x="260426" y="1178585"/>
                </a:lnTo>
                <a:lnTo>
                  <a:pt x="262229" y="1179118"/>
                </a:lnTo>
                <a:lnTo>
                  <a:pt x="263537" y="1177861"/>
                </a:lnTo>
                <a:lnTo>
                  <a:pt x="265049" y="1176883"/>
                </a:lnTo>
                <a:close/>
              </a:path>
              <a:path w="321309" h="1202689">
                <a:moveTo>
                  <a:pt x="271970" y="1171498"/>
                </a:moveTo>
                <a:lnTo>
                  <a:pt x="271360" y="1171244"/>
                </a:lnTo>
                <a:lnTo>
                  <a:pt x="270141" y="1170762"/>
                </a:lnTo>
                <a:lnTo>
                  <a:pt x="269633" y="1171829"/>
                </a:lnTo>
                <a:lnTo>
                  <a:pt x="269100" y="1172883"/>
                </a:lnTo>
                <a:lnTo>
                  <a:pt x="268693" y="1173962"/>
                </a:lnTo>
                <a:lnTo>
                  <a:pt x="269544" y="1174305"/>
                </a:lnTo>
                <a:lnTo>
                  <a:pt x="270014" y="1174496"/>
                </a:lnTo>
                <a:lnTo>
                  <a:pt x="271310" y="1172489"/>
                </a:lnTo>
                <a:lnTo>
                  <a:pt x="271970" y="1171498"/>
                </a:lnTo>
                <a:close/>
              </a:path>
              <a:path w="321309" h="1202689">
                <a:moveTo>
                  <a:pt x="281647" y="1151191"/>
                </a:moveTo>
                <a:lnTo>
                  <a:pt x="281305" y="1149261"/>
                </a:lnTo>
                <a:lnTo>
                  <a:pt x="279374" y="1146479"/>
                </a:lnTo>
                <a:lnTo>
                  <a:pt x="274929" y="1148588"/>
                </a:lnTo>
                <a:lnTo>
                  <a:pt x="276237" y="1150518"/>
                </a:lnTo>
                <a:lnTo>
                  <a:pt x="277761" y="1152855"/>
                </a:lnTo>
                <a:lnTo>
                  <a:pt x="281647" y="1151191"/>
                </a:lnTo>
                <a:close/>
              </a:path>
              <a:path w="321309" h="1202689">
                <a:moveTo>
                  <a:pt x="283451" y="1129157"/>
                </a:moveTo>
                <a:lnTo>
                  <a:pt x="281343" y="1121625"/>
                </a:lnTo>
                <a:lnTo>
                  <a:pt x="268414" y="1118133"/>
                </a:lnTo>
                <a:lnTo>
                  <a:pt x="266255" y="1124927"/>
                </a:lnTo>
                <a:lnTo>
                  <a:pt x="283451" y="1129157"/>
                </a:lnTo>
                <a:close/>
              </a:path>
              <a:path w="321309" h="1202689">
                <a:moveTo>
                  <a:pt x="290487" y="1163320"/>
                </a:moveTo>
                <a:lnTo>
                  <a:pt x="289483" y="1160830"/>
                </a:lnTo>
                <a:lnTo>
                  <a:pt x="289204" y="1160183"/>
                </a:lnTo>
                <a:lnTo>
                  <a:pt x="287997" y="1159383"/>
                </a:lnTo>
                <a:lnTo>
                  <a:pt x="287159" y="1159344"/>
                </a:lnTo>
                <a:lnTo>
                  <a:pt x="286232" y="1159281"/>
                </a:lnTo>
                <a:lnTo>
                  <a:pt x="284657" y="1159865"/>
                </a:lnTo>
                <a:lnTo>
                  <a:pt x="283273" y="1162735"/>
                </a:lnTo>
                <a:lnTo>
                  <a:pt x="282689" y="1165123"/>
                </a:lnTo>
                <a:lnTo>
                  <a:pt x="286473" y="1167371"/>
                </a:lnTo>
                <a:lnTo>
                  <a:pt x="289699" y="1165466"/>
                </a:lnTo>
                <a:lnTo>
                  <a:pt x="290487" y="1163320"/>
                </a:lnTo>
                <a:close/>
              </a:path>
              <a:path w="321309" h="1202689">
                <a:moveTo>
                  <a:pt x="292798" y="296875"/>
                </a:moveTo>
                <a:lnTo>
                  <a:pt x="282651" y="289331"/>
                </a:lnTo>
                <a:lnTo>
                  <a:pt x="274955" y="294652"/>
                </a:lnTo>
                <a:lnTo>
                  <a:pt x="281393" y="296278"/>
                </a:lnTo>
                <a:lnTo>
                  <a:pt x="290207" y="295122"/>
                </a:lnTo>
                <a:lnTo>
                  <a:pt x="287235" y="303555"/>
                </a:lnTo>
                <a:lnTo>
                  <a:pt x="292646" y="301777"/>
                </a:lnTo>
                <a:lnTo>
                  <a:pt x="291426" y="298767"/>
                </a:lnTo>
                <a:lnTo>
                  <a:pt x="292798" y="296875"/>
                </a:lnTo>
                <a:close/>
              </a:path>
              <a:path w="321309" h="1202689">
                <a:moveTo>
                  <a:pt x="294462" y="326491"/>
                </a:moveTo>
                <a:lnTo>
                  <a:pt x="294449" y="326313"/>
                </a:lnTo>
                <a:lnTo>
                  <a:pt x="294271" y="326275"/>
                </a:lnTo>
                <a:lnTo>
                  <a:pt x="294259" y="326453"/>
                </a:lnTo>
                <a:lnTo>
                  <a:pt x="294462" y="326491"/>
                </a:lnTo>
                <a:close/>
              </a:path>
              <a:path w="321309" h="1202689">
                <a:moveTo>
                  <a:pt x="295567" y="1193812"/>
                </a:moveTo>
                <a:lnTo>
                  <a:pt x="292912" y="1188008"/>
                </a:lnTo>
                <a:lnTo>
                  <a:pt x="292036" y="1187704"/>
                </a:lnTo>
                <a:lnTo>
                  <a:pt x="290969" y="1187018"/>
                </a:lnTo>
                <a:lnTo>
                  <a:pt x="289979" y="1187069"/>
                </a:lnTo>
                <a:lnTo>
                  <a:pt x="282702" y="1187399"/>
                </a:lnTo>
                <a:lnTo>
                  <a:pt x="281647" y="1193469"/>
                </a:lnTo>
                <a:lnTo>
                  <a:pt x="273900" y="1197000"/>
                </a:lnTo>
                <a:lnTo>
                  <a:pt x="274675" y="1200823"/>
                </a:lnTo>
                <a:lnTo>
                  <a:pt x="276936" y="1202309"/>
                </a:lnTo>
                <a:lnTo>
                  <a:pt x="288912" y="1202309"/>
                </a:lnTo>
                <a:lnTo>
                  <a:pt x="288899" y="1197622"/>
                </a:lnTo>
                <a:lnTo>
                  <a:pt x="295567" y="1193812"/>
                </a:lnTo>
                <a:close/>
              </a:path>
              <a:path w="321309" h="1202689">
                <a:moveTo>
                  <a:pt x="295630" y="1147102"/>
                </a:moveTo>
                <a:lnTo>
                  <a:pt x="289293" y="1140663"/>
                </a:lnTo>
                <a:lnTo>
                  <a:pt x="286080" y="1144828"/>
                </a:lnTo>
                <a:lnTo>
                  <a:pt x="290258" y="1146810"/>
                </a:lnTo>
                <a:lnTo>
                  <a:pt x="291642" y="1149477"/>
                </a:lnTo>
                <a:lnTo>
                  <a:pt x="295630" y="1147102"/>
                </a:lnTo>
                <a:close/>
              </a:path>
              <a:path w="321309" h="1202689">
                <a:moveTo>
                  <a:pt x="295770" y="1131404"/>
                </a:moveTo>
                <a:lnTo>
                  <a:pt x="289890" y="1127150"/>
                </a:lnTo>
                <a:lnTo>
                  <a:pt x="283794" y="1129309"/>
                </a:lnTo>
                <a:lnTo>
                  <a:pt x="283654" y="1129207"/>
                </a:lnTo>
                <a:lnTo>
                  <a:pt x="283451" y="1129157"/>
                </a:lnTo>
                <a:lnTo>
                  <a:pt x="283502" y="1129334"/>
                </a:lnTo>
                <a:lnTo>
                  <a:pt x="283629" y="1129372"/>
                </a:lnTo>
                <a:lnTo>
                  <a:pt x="283781" y="1129322"/>
                </a:lnTo>
                <a:lnTo>
                  <a:pt x="287794" y="1137793"/>
                </a:lnTo>
                <a:lnTo>
                  <a:pt x="289941" y="1134935"/>
                </a:lnTo>
                <a:lnTo>
                  <a:pt x="289674" y="1130808"/>
                </a:lnTo>
                <a:lnTo>
                  <a:pt x="295770" y="1131404"/>
                </a:lnTo>
                <a:close/>
              </a:path>
              <a:path w="321309" h="1202689">
                <a:moveTo>
                  <a:pt x="295846" y="331711"/>
                </a:moveTo>
                <a:lnTo>
                  <a:pt x="295706" y="329171"/>
                </a:lnTo>
                <a:lnTo>
                  <a:pt x="294309" y="326529"/>
                </a:lnTo>
                <a:lnTo>
                  <a:pt x="286448" y="328587"/>
                </a:lnTo>
                <a:lnTo>
                  <a:pt x="292735" y="334708"/>
                </a:lnTo>
                <a:lnTo>
                  <a:pt x="295846" y="331711"/>
                </a:lnTo>
                <a:close/>
              </a:path>
              <a:path w="321309" h="1202689">
                <a:moveTo>
                  <a:pt x="299135" y="1098054"/>
                </a:moveTo>
                <a:lnTo>
                  <a:pt x="296151" y="1096987"/>
                </a:lnTo>
                <a:lnTo>
                  <a:pt x="295897" y="1097191"/>
                </a:lnTo>
                <a:lnTo>
                  <a:pt x="293789" y="1098892"/>
                </a:lnTo>
                <a:lnTo>
                  <a:pt x="291528" y="1100658"/>
                </a:lnTo>
                <a:lnTo>
                  <a:pt x="289521" y="1103972"/>
                </a:lnTo>
                <a:lnTo>
                  <a:pt x="290474" y="1105814"/>
                </a:lnTo>
                <a:lnTo>
                  <a:pt x="290804" y="1108506"/>
                </a:lnTo>
                <a:lnTo>
                  <a:pt x="293763" y="1107186"/>
                </a:lnTo>
                <a:lnTo>
                  <a:pt x="296354" y="1106716"/>
                </a:lnTo>
                <a:lnTo>
                  <a:pt x="298335" y="1103388"/>
                </a:lnTo>
                <a:lnTo>
                  <a:pt x="298704" y="1100836"/>
                </a:lnTo>
                <a:lnTo>
                  <a:pt x="299135" y="1098054"/>
                </a:lnTo>
                <a:close/>
              </a:path>
              <a:path w="321309" h="1202689">
                <a:moveTo>
                  <a:pt x="301815" y="255778"/>
                </a:moveTo>
                <a:lnTo>
                  <a:pt x="301409" y="253085"/>
                </a:lnTo>
                <a:lnTo>
                  <a:pt x="301332" y="252552"/>
                </a:lnTo>
                <a:lnTo>
                  <a:pt x="299593" y="251675"/>
                </a:lnTo>
                <a:lnTo>
                  <a:pt x="294830" y="252260"/>
                </a:lnTo>
                <a:lnTo>
                  <a:pt x="296176" y="254368"/>
                </a:lnTo>
                <a:lnTo>
                  <a:pt x="296621" y="256171"/>
                </a:lnTo>
                <a:lnTo>
                  <a:pt x="299326" y="256133"/>
                </a:lnTo>
                <a:lnTo>
                  <a:pt x="301815" y="255778"/>
                </a:lnTo>
                <a:close/>
              </a:path>
              <a:path w="321309" h="1202689">
                <a:moveTo>
                  <a:pt x="302031" y="263956"/>
                </a:moveTo>
                <a:lnTo>
                  <a:pt x="299364" y="257327"/>
                </a:lnTo>
                <a:lnTo>
                  <a:pt x="295567" y="259880"/>
                </a:lnTo>
                <a:lnTo>
                  <a:pt x="290664" y="260515"/>
                </a:lnTo>
                <a:lnTo>
                  <a:pt x="296265" y="256298"/>
                </a:lnTo>
                <a:lnTo>
                  <a:pt x="290576" y="255358"/>
                </a:lnTo>
                <a:lnTo>
                  <a:pt x="286219" y="269798"/>
                </a:lnTo>
                <a:lnTo>
                  <a:pt x="273189" y="271297"/>
                </a:lnTo>
                <a:lnTo>
                  <a:pt x="277850" y="276161"/>
                </a:lnTo>
                <a:lnTo>
                  <a:pt x="281139" y="276796"/>
                </a:lnTo>
                <a:lnTo>
                  <a:pt x="292061" y="273519"/>
                </a:lnTo>
                <a:lnTo>
                  <a:pt x="294640" y="269913"/>
                </a:lnTo>
                <a:lnTo>
                  <a:pt x="293941" y="266153"/>
                </a:lnTo>
                <a:lnTo>
                  <a:pt x="300215" y="265137"/>
                </a:lnTo>
                <a:lnTo>
                  <a:pt x="302031" y="263956"/>
                </a:lnTo>
                <a:close/>
              </a:path>
              <a:path w="321309" h="1202689">
                <a:moveTo>
                  <a:pt x="302107" y="1091806"/>
                </a:moveTo>
                <a:lnTo>
                  <a:pt x="300697" y="1089215"/>
                </a:lnTo>
                <a:lnTo>
                  <a:pt x="298754" y="1088872"/>
                </a:lnTo>
                <a:lnTo>
                  <a:pt x="298043" y="1089139"/>
                </a:lnTo>
                <a:lnTo>
                  <a:pt x="294551" y="1090472"/>
                </a:lnTo>
                <a:lnTo>
                  <a:pt x="296468" y="1092111"/>
                </a:lnTo>
                <a:lnTo>
                  <a:pt x="297484" y="1093812"/>
                </a:lnTo>
                <a:lnTo>
                  <a:pt x="301078" y="1093266"/>
                </a:lnTo>
                <a:lnTo>
                  <a:pt x="302107" y="1091806"/>
                </a:lnTo>
                <a:close/>
              </a:path>
              <a:path w="321309" h="1202689">
                <a:moveTo>
                  <a:pt x="305219" y="246773"/>
                </a:moveTo>
                <a:lnTo>
                  <a:pt x="304380" y="245922"/>
                </a:lnTo>
                <a:lnTo>
                  <a:pt x="303453" y="244284"/>
                </a:lnTo>
                <a:lnTo>
                  <a:pt x="302158" y="245821"/>
                </a:lnTo>
                <a:lnTo>
                  <a:pt x="300888" y="246659"/>
                </a:lnTo>
                <a:lnTo>
                  <a:pt x="301002" y="247370"/>
                </a:lnTo>
                <a:lnTo>
                  <a:pt x="301117" y="248107"/>
                </a:lnTo>
                <a:lnTo>
                  <a:pt x="302552" y="248729"/>
                </a:lnTo>
                <a:lnTo>
                  <a:pt x="303415" y="249415"/>
                </a:lnTo>
                <a:lnTo>
                  <a:pt x="304050" y="248805"/>
                </a:lnTo>
                <a:lnTo>
                  <a:pt x="305193" y="248208"/>
                </a:lnTo>
                <a:lnTo>
                  <a:pt x="305219" y="246773"/>
                </a:lnTo>
                <a:close/>
              </a:path>
              <a:path w="321309" h="1202689">
                <a:moveTo>
                  <a:pt x="306476" y="1172933"/>
                </a:moveTo>
                <a:lnTo>
                  <a:pt x="305244" y="1172108"/>
                </a:lnTo>
                <a:lnTo>
                  <a:pt x="304190" y="1172375"/>
                </a:lnTo>
                <a:lnTo>
                  <a:pt x="303364" y="1172933"/>
                </a:lnTo>
                <a:lnTo>
                  <a:pt x="303047" y="1173835"/>
                </a:lnTo>
                <a:lnTo>
                  <a:pt x="303809" y="1174407"/>
                </a:lnTo>
                <a:lnTo>
                  <a:pt x="304571" y="1175435"/>
                </a:lnTo>
                <a:lnTo>
                  <a:pt x="305447" y="1174407"/>
                </a:lnTo>
                <a:lnTo>
                  <a:pt x="306133" y="1173822"/>
                </a:lnTo>
                <a:lnTo>
                  <a:pt x="306400" y="1173149"/>
                </a:lnTo>
                <a:lnTo>
                  <a:pt x="306476" y="1172933"/>
                </a:lnTo>
                <a:close/>
              </a:path>
              <a:path w="321309" h="1202689">
                <a:moveTo>
                  <a:pt x="308114" y="310261"/>
                </a:moveTo>
                <a:lnTo>
                  <a:pt x="306717" y="308165"/>
                </a:lnTo>
                <a:lnTo>
                  <a:pt x="307428" y="305600"/>
                </a:lnTo>
                <a:lnTo>
                  <a:pt x="301447" y="306590"/>
                </a:lnTo>
                <a:lnTo>
                  <a:pt x="303885" y="301790"/>
                </a:lnTo>
                <a:lnTo>
                  <a:pt x="303174" y="301612"/>
                </a:lnTo>
                <a:lnTo>
                  <a:pt x="302133" y="301078"/>
                </a:lnTo>
                <a:lnTo>
                  <a:pt x="294551" y="304457"/>
                </a:lnTo>
                <a:lnTo>
                  <a:pt x="293293" y="306679"/>
                </a:lnTo>
                <a:lnTo>
                  <a:pt x="295922" y="312089"/>
                </a:lnTo>
                <a:lnTo>
                  <a:pt x="296481" y="313601"/>
                </a:lnTo>
                <a:lnTo>
                  <a:pt x="291363" y="315696"/>
                </a:lnTo>
                <a:lnTo>
                  <a:pt x="291287" y="316738"/>
                </a:lnTo>
                <a:lnTo>
                  <a:pt x="290766" y="318376"/>
                </a:lnTo>
                <a:lnTo>
                  <a:pt x="291312" y="318617"/>
                </a:lnTo>
                <a:lnTo>
                  <a:pt x="295579" y="320509"/>
                </a:lnTo>
                <a:lnTo>
                  <a:pt x="294106" y="323557"/>
                </a:lnTo>
                <a:lnTo>
                  <a:pt x="294436" y="326237"/>
                </a:lnTo>
                <a:lnTo>
                  <a:pt x="301586" y="325462"/>
                </a:lnTo>
                <a:lnTo>
                  <a:pt x="301561" y="320281"/>
                </a:lnTo>
                <a:lnTo>
                  <a:pt x="304330" y="316814"/>
                </a:lnTo>
                <a:lnTo>
                  <a:pt x="300101" y="313753"/>
                </a:lnTo>
                <a:lnTo>
                  <a:pt x="299847" y="313359"/>
                </a:lnTo>
                <a:lnTo>
                  <a:pt x="308114" y="310261"/>
                </a:lnTo>
                <a:close/>
              </a:path>
              <a:path w="321309" h="1202689">
                <a:moveTo>
                  <a:pt x="308876" y="252679"/>
                </a:moveTo>
                <a:lnTo>
                  <a:pt x="307187" y="251637"/>
                </a:lnTo>
                <a:lnTo>
                  <a:pt x="306565" y="251739"/>
                </a:lnTo>
                <a:lnTo>
                  <a:pt x="305765" y="251891"/>
                </a:lnTo>
                <a:lnTo>
                  <a:pt x="304838" y="252768"/>
                </a:lnTo>
                <a:lnTo>
                  <a:pt x="304660" y="253441"/>
                </a:lnTo>
                <a:lnTo>
                  <a:pt x="304507" y="253974"/>
                </a:lnTo>
                <a:lnTo>
                  <a:pt x="305409" y="254673"/>
                </a:lnTo>
                <a:lnTo>
                  <a:pt x="306298" y="255968"/>
                </a:lnTo>
                <a:lnTo>
                  <a:pt x="307568" y="254508"/>
                </a:lnTo>
                <a:lnTo>
                  <a:pt x="308444" y="253771"/>
                </a:lnTo>
                <a:lnTo>
                  <a:pt x="308876" y="252679"/>
                </a:lnTo>
                <a:close/>
              </a:path>
              <a:path w="321309" h="1202689">
                <a:moveTo>
                  <a:pt x="310680" y="1183576"/>
                </a:moveTo>
                <a:lnTo>
                  <a:pt x="308152" y="1181290"/>
                </a:lnTo>
                <a:lnTo>
                  <a:pt x="305689" y="1181442"/>
                </a:lnTo>
                <a:lnTo>
                  <a:pt x="305079" y="1181963"/>
                </a:lnTo>
                <a:lnTo>
                  <a:pt x="302526" y="1184135"/>
                </a:lnTo>
                <a:lnTo>
                  <a:pt x="305054" y="1185252"/>
                </a:lnTo>
                <a:lnTo>
                  <a:pt x="306844" y="1186751"/>
                </a:lnTo>
                <a:lnTo>
                  <a:pt x="309435" y="1185151"/>
                </a:lnTo>
                <a:lnTo>
                  <a:pt x="310680" y="1183576"/>
                </a:lnTo>
                <a:close/>
              </a:path>
              <a:path w="321309" h="1202689">
                <a:moveTo>
                  <a:pt x="310946" y="234911"/>
                </a:moveTo>
                <a:lnTo>
                  <a:pt x="305993" y="233857"/>
                </a:lnTo>
                <a:lnTo>
                  <a:pt x="303199" y="233349"/>
                </a:lnTo>
                <a:lnTo>
                  <a:pt x="298284" y="232448"/>
                </a:lnTo>
                <a:lnTo>
                  <a:pt x="295440" y="235102"/>
                </a:lnTo>
                <a:lnTo>
                  <a:pt x="293738" y="239128"/>
                </a:lnTo>
                <a:lnTo>
                  <a:pt x="299186" y="241147"/>
                </a:lnTo>
                <a:lnTo>
                  <a:pt x="303809" y="240436"/>
                </a:lnTo>
                <a:lnTo>
                  <a:pt x="308749" y="238925"/>
                </a:lnTo>
                <a:lnTo>
                  <a:pt x="310946" y="234911"/>
                </a:lnTo>
                <a:close/>
              </a:path>
              <a:path w="321309" h="1202689">
                <a:moveTo>
                  <a:pt x="311505" y="1118412"/>
                </a:moveTo>
                <a:lnTo>
                  <a:pt x="308952" y="1117092"/>
                </a:lnTo>
                <a:lnTo>
                  <a:pt x="304126" y="1116050"/>
                </a:lnTo>
                <a:lnTo>
                  <a:pt x="302298" y="1120216"/>
                </a:lnTo>
                <a:lnTo>
                  <a:pt x="304914" y="1121359"/>
                </a:lnTo>
                <a:lnTo>
                  <a:pt x="308775" y="1122311"/>
                </a:lnTo>
                <a:lnTo>
                  <a:pt x="311505" y="1118412"/>
                </a:lnTo>
                <a:close/>
              </a:path>
              <a:path w="321309" h="1202689">
                <a:moveTo>
                  <a:pt x="312483" y="1039698"/>
                </a:moveTo>
                <a:lnTo>
                  <a:pt x="308635" y="1037082"/>
                </a:lnTo>
                <a:lnTo>
                  <a:pt x="305562" y="1036015"/>
                </a:lnTo>
                <a:lnTo>
                  <a:pt x="302539" y="1037348"/>
                </a:lnTo>
                <a:lnTo>
                  <a:pt x="300812" y="1039393"/>
                </a:lnTo>
                <a:lnTo>
                  <a:pt x="300316" y="1043190"/>
                </a:lnTo>
                <a:lnTo>
                  <a:pt x="300113" y="1045946"/>
                </a:lnTo>
                <a:lnTo>
                  <a:pt x="303644" y="1047203"/>
                </a:lnTo>
                <a:lnTo>
                  <a:pt x="305892" y="1045870"/>
                </a:lnTo>
                <a:lnTo>
                  <a:pt x="308241" y="1044905"/>
                </a:lnTo>
                <a:lnTo>
                  <a:pt x="309740" y="1043432"/>
                </a:lnTo>
                <a:lnTo>
                  <a:pt x="311289" y="1041908"/>
                </a:lnTo>
                <a:lnTo>
                  <a:pt x="312483" y="1039698"/>
                </a:lnTo>
                <a:close/>
              </a:path>
              <a:path w="321309" h="1202689">
                <a:moveTo>
                  <a:pt x="314210" y="264172"/>
                </a:moveTo>
                <a:lnTo>
                  <a:pt x="312115" y="261899"/>
                </a:lnTo>
                <a:lnTo>
                  <a:pt x="310146" y="260489"/>
                </a:lnTo>
                <a:lnTo>
                  <a:pt x="306908" y="257759"/>
                </a:lnTo>
                <a:lnTo>
                  <a:pt x="302323" y="264350"/>
                </a:lnTo>
                <a:lnTo>
                  <a:pt x="313728" y="266725"/>
                </a:lnTo>
                <a:lnTo>
                  <a:pt x="313728" y="265353"/>
                </a:lnTo>
                <a:lnTo>
                  <a:pt x="314210" y="264172"/>
                </a:lnTo>
                <a:close/>
              </a:path>
              <a:path w="321309" h="1202689">
                <a:moveTo>
                  <a:pt x="320992" y="1189139"/>
                </a:moveTo>
                <a:lnTo>
                  <a:pt x="317233" y="1184859"/>
                </a:lnTo>
                <a:lnTo>
                  <a:pt x="309168" y="1186751"/>
                </a:lnTo>
                <a:lnTo>
                  <a:pt x="309067" y="1187170"/>
                </a:lnTo>
                <a:lnTo>
                  <a:pt x="314871" y="1197317"/>
                </a:lnTo>
                <a:lnTo>
                  <a:pt x="317550" y="1192618"/>
                </a:lnTo>
                <a:lnTo>
                  <a:pt x="320992" y="1189139"/>
                </a:lnTo>
                <a:close/>
              </a:path>
            </a:pathLst>
          </a:custGeom>
          <a:solidFill>
            <a:srgbClr val="2277BD"/>
          </a:solidFill>
        </p:spPr>
        <p:txBody>
          <a:bodyPr wrap="square" lIns="0" tIns="0" rIns="0" bIns="0" rtlCol="0"/>
          <a:lstStyle/>
          <a:p>
            <a:endParaRPr/>
          </a:p>
        </p:txBody>
      </p:sp>
      <p:sp>
        <p:nvSpPr>
          <p:cNvPr id="366" name="bg object 366"/>
          <p:cNvSpPr/>
          <p:nvPr/>
        </p:nvSpPr>
        <p:spPr>
          <a:xfrm>
            <a:off x="10524236" y="2892069"/>
            <a:ext cx="348615" cy="1425575"/>
          </a:xfrm>
          <a:custGeom>
            <a:avLst/>
            <a:gdLst/>
            <a:ahLst/>
            <a:cxnLst/>
            <a:rect l="l" t="t" r="r" b="b"/>
            <a:pathLst>
              <a:path w="348615" h="1425575">
                <a:moveTo>
                  <a:pt x="10782" y="335775"/>
                </a:moveTo>
                <a:close/>
              </a:path>
              <a:path w="348615" h="1425575">
                <a:moveTo>
                  <a:pt x="26543" y="510032"/>
                </a:moveTo>
                <a:lnTo>
                  <a:pt x="20116" y="512406"/>
                </a:lnTo>
                <a:lnTo>
                  <a:pt x="24180" y="514299"/>
                </a:lnTo>
                <a:lnTo>
                  <a:pt x="25412" y="513118"/>
                </a:lnTo>
                <a:lnTo>
                  <a:pt x="26543" y="510032"/>
                </a:lnTo>
                <a:close/>
              </a:path>
              <a:path w="348615" h="1425575">
                <a:moveTo>
                  <a:pt x="27089" y="667372"/>
                </a:moveTo>
                <a:lnTo>
                  <a:pt x="25196" y="665607"/>
                </a:lnTo>
                <a:lnTo>
                  <a:pt x="22961" y="665200"/>
                </a:lnTo>
                <a:lnTo>
                  <a:pt x="20866" y="665365"/>
                </a:lnTo>
                <a:lnTo>
                  <a:pt x="21005" y="665086"/>
                </a:lnTo>
                <a:lnTo>
                  <a:pt x="21018" y="664908"/>
                </a:lnTo>
                <a:lnTo>
                  <a:pt x="20929" y="664210"/>
                </a:lnTo>
                <a:lnTo>
                  <a:pt x="20332" y="663892"/>
                </a:lnTo>
                <a:lnTo>
                  <a:pt x="18567" y="663816"/>
                </a:lnTo>
                <a:lnTo>
                  <a:pt x="17716" y="664146"/>
                </a:lnTo>
                <a:lnTo>
                  <a:pt x="17589" y="665365"/>
                </a:lnTo>
                <a:lnTo>
                  <a:pt x="17716" y="665708"/>
                </a:lnTo>
                <a:lnTo>
                  <a:pt x="18008" y="665924"/>
                </a:lnTo>
                <a:lnTo>
                  <a:pt x="16573" y="666407"/>
                </a:lnTo>
                <a:lnTo>
                  <a:pt x="9982" y="669086"/>
                </a:lnTo>
                <a:lnTo>
                  <a:pt x="2006" y="670267"/>
                </a:lnTo>
                <a:lnTo>
                  <a:pt x="0" y="677456"/>
                </a:lnTo>
                <a:lnTo>
                  <a:pt x="5181" y="680554"/>
                </a:lnTo>
                <a:lnTo>
                  <a:pt x="11099" y="674306"/>
                </a:lnTo>
                <a:lnTo>
                  <a:pt x="18719" y="675995"/>
                </a:lnTo>
                <a:lnTo>
                  <a:pt x="23202" y="672376"/>
                </a:lnTo>
                <a:lnTo>
                  <a:pt x="27089" y="667372"/>
                </a:lnTo>
                <a:close/>
              </a:path>
              <a:path w="348615" h="1425575">
                <a:moveTo>
                  <a:pt x="28562" y="549935"/>
                </a:moveTo>
                <a:lnTo>
                  <a:pt x="27266" y="549833"/>
                </a:lnTo>
                <a:lnTo>
                  <a:pt x="26619" y="549770"/>
                </a:lnTo>
                <a:lnTo>
                  <a:pt x="25882" y="552437"/>
                </a:lnTo>
                <a:lnTo>
                  <a:pt x="28003" y="552742"/>
                </a:lnTo>
                <a:lnTo>
                  <a:pt x="28194" y="551802"/>
                </a:lnTo>
                <a:lnTo>
                  <a:pt x="28371" y="550875"/>
                </a:lnTo>
                <a:lnTo>
                  <a:pt x="28562" y="549935"/>
                </a:lnTo>
                <a:close/>
              </a:path>
              <a:path w="348615" h="1425575">
                <a:moveTo>
                  <a:pt x="28867" y="1353604"/>
                </a:moveTo>
                <a:lnTo>
                  <a:pt x="26441" y="1352753"/>
                </a:lnTo>
                <a:lnTo>
                  <a:pt x="25996" y="1353007"/>
                </a:lnTo>
                <a:lnTo>
                  <a:pt x="24345" y="1353985"/>
                </a:lnTo>
                <a:lnTo>
                  <a:pt x="22517" y="1355128"/>
                </a:lnTo>
                <a:lnTo>
                  <a:pt x="19621" y="1360246"/>
                </a:lnTo>
                <a:lnTo>
                  <a:pt x="18034" y="1364132"/>
                </a:lnTo>
                <a:lnTo>
                  <a:pt x="15900" y="1368653"/>
                </a:lnTo>
                <a:lnTo>
                  <a:pt x="18948" y="1369225"/>
                </a:lnTo>
                <a:lnTo>
                  <a:pt x="21971" y="1365491"/>
                </a:lnTo>
                <a:lnTo>
                  <a:pt x="24930" y="1362125"/>
                </a:lnTo>
                <a:lnTo>
                  <a:pt x="28460" y="1357210"/>
                </a:lnTo>
                <a:lnTo>
                  <a:pt x="28638" y="1355445"/>
                </a:lnTo>
                <a:lnTo>
                  <a:pt x="28867" y="1353604"/>
                </a:lnTo>
                <a:close/>
              </a:path>
              <a:path w="348615" h="1425575">
                <a:moveTo>
                  <a:pt x="29184" y="311111"/>
                </a:moveTo>
                <a:lnTo>
                  <a:pt x="28371" y="310184"/>
                </a:lnTo>
                <a:lnTo>
                  <a:pt x="26771" y="308317"/>
                </a:lnTo>
                <a:lnTo>
                  <a:pt x="26174" y="308686"/>
                </a:lnTo>
                <a:lnTo>
                  <a:pt x="25590" y="309067"/>
                </a:lnTo>
                <a:lnTo>
                  <a:pt x="24993" y="309435"/>
                </a:lnTo>
                <a:lnTo>
                  <a:pt x="25958" y="310222"/>
                </a:lnTo>
                <a:lnTo>
                  <a:pt x="27889" y="311823"/>
                </a:lnTo>
                <a:lnTo>
                  <a:pt x="28321" y="311581"/>
                </a:lnTo>
                <a:lnTo>
                  <a:pt x="28752" y="311353"/>
                </a:lnTo>
                <a:lnTo>
                  <a:pt x="29184" y="311111"/>
                </a:lnTo>
                <a:close/>
              </a:path>
              <a:path w="348615" h="1425575">
                <a:moveTo>
                  <a:pt x="29311" y="340944"/>
                </a:moveTo>
                <a:lnTo>
                  <a:pt x="23164" y="338556"/>
                </a:lnTo>
                <a:lnTo>
                  <a:pt x="22352" y="337896"/>
                </a:lnTo>
                <a:lnTo>
                  <a:pt x="21424" y="337350"/>
                </a:lnTo>
                <a:lnTo>
                  <a:pt x="19088" y="339534"/>
                </a:lnTo>
                <a:lnTo>
                  <a:pt x="18516" y="342976"/>
                </a:lnTo>
                <a:lnTo>
                  <a:pt x="18478" y="343268"/>
                </a:lnTo>
                <a:lnTo>
                  <a:pt x="12280" y="342976"/>
                </a:lnTo>
                <a:lnTo>
                  <a:pt x="13131" y="340283"/>
                </a:lnTo>
                <a:lnTo>
                  <a:pt x="14058" y="337896"/>
                </a:lnTo>
                <a:lnTo>
                  <a:pt x="14173" y="337604"/>
                </a:lnTo>
                <a:lnTo>
                  <a:pt x="10782" y="335788"/>
                </a:lnTo>
                <a:lnTo>
                  <a:pt x="4927" y="340106"/>
                </a:lnTo>
                <a:lnTo>
                  <a:pt x="4572" y="345262"/>
                </a:lnTo>
                <a:lnTo>
                  <a:pt x="4546" y="345668"/>
                </a:lnTo>
                <a:lnTo>
                  <a:pt x="10350" y="345262"/>
                </a:lnTo>
                <a:lnTo>
                  <a:pt x="14744" y="346405"/>
                </a:lnTo>
                <a:lnTo>
                  <a:pt x="14325" y="346405"/>
                </a:lnTo>
                <a:lnTo>
                  <a:pt x="13169" y="349948"/>
                </a:lnTo>
                <a:lnTo>
                  <a:pt x="24942" y="349504"/>
                </a:lnTo>
                <a:lnTo>
                  <a:pt x="25387" y="348018"/>
                </a:lnTo>
                <a:lnTo>
                  <a:pt x="25425" y="346405"/>
                </a:lnTo>
                <a:lnTo>
                  <a:pt x="26238" y="345262"/>
                </a:lnTo>
                <a:lnTo>
                  <a:pt x="27647" y="343268"/>
                </a:lnTo>
                <a:lnTo>
                  <a:pt x="29311" y="340944"/>
                </a:lnTo>
                <a:close/>
              </a:path>
              <a:path w="348615" h="1425575">
                <a:moveTo>
                  <a:pt x="34836" y="495160"/>
                </a:moveTo>
                <a:lnTo>
                  <a:pt x="34163" y="493280"/>
                </a:lnTo>
                <a:lnTo>
                  <a:pt x="33401" y="493026"/>
                </a:lnTo>
                <a:lnTo>
                  <a:pt x="32181" y="492594"/>
                </a:lnTo>
                <a:lnTo>
                  <a:pt x="30149" y="492620"/>
                </a:lnTo>
                <a:lnTo>
                  <a:pt x="27711" y="493750"/>
                </a:lnTo>
                <a:lnTo>
                  <a:pt x="26987" y="495071"/>
                </a:lnTo>
                <a:lnTo>
                  <a:pt x="26022" y="496138"/>
                </a:lnTo>
                <a:lnTo>
                  <a:pt x="27495" y="496608"/>
                </a:lnTo>
                <a:lnTo>
                  <a:pt x="28994" y="497446"/>
                </a:lnTo>
                <a:lnTo>
                  <a:pt x="31826" y="497344"/>
                </a:lnTo>
                <a:lnTo>
                  <a:pt x="33553" y="496544"/>
                </a:lnTo>
                <a:lnTo>
                  <a:pt x="34366" y="495668"/>
                </a:lnTo>
                <a:lnTo>
                  <a:pt x="34836" y="495160"/>
                </a:lnTo>
                <a:close/>
              </a:path>
              <a:path w="348615" h="1425575">
                <a:moveTo>
                  <a:pt x="35991" y="512953"/>
                </a:moveTo>
                <a:lnTo>
                  <a:pt x="34239" y="512191"/>
                </a:lnTo>
                <a:lnTo>
                  <a:pt x="29756" y="516801"/>
                </a:lnTo>
                <a:lnTo>
                  <a:pt x="8064" y="512584"/>
                </a:lnTo>
                <a:lnTo>
                  <a:pt x="2578" y="515239"/>
                </a:lnTo>
                <a:lnTo>
                  <a:pt x="1574" y="527888"/>
                </a:lnTo>
                <a:lnTo>
                  <a:pt x="20904" y="516877"/>
                </a:lnTo>
                <a:lnTo>
                  <a:pt x="25857" y="521360"/>
                </a:lnTo>
                <a:lnTo>
                  <a:pt x="28460" y="521347"/>
                </a:lnTo>
                <a:lnTo>
                  <a:pt x="31394" y="517347"/>
                </a:lnTo>
                <a:lnTo>
                  <a:pt x="32067" y="516420"/>
                </a:lnTo>
                <a:lnTo>
                  <a:pt x="32473" y="515353"/>
                </a:lnTo>
                <a:lnTo>
                  <a:pt x="33883" y="513905"/>
                </a:lnTo>
                <a:lnTo>
                  <a:pt x="34950" y="513537"/>
                </a:lnTo>
                <a:lnTo>
                  <a:pt x="35991" y="512953"/>
                </a:lnTo>
                <a:close/>
              </a:path>
              <a:path w="348615" h="1425575">
                <a:moveTo>
                  <a:pt x="88976" y="1262075"/>
                </a:moveTo>
                <a:lnTo>
                  <a:pt x="87922" y="1260868"/>
                </a:lnTo>
                <a:lnTo>
                  <a:pt x="85979" y="1260563"/>
                </a:lnTo>
                <a:lnTo>
                  <a:pt x="84848" y="1260754"/>
                </a:lnTo>
                <a:lnTo>
                  <a:pt x="83210" y="1261033"/>
                </a:lnTo>
                <a:lnTo>
                  <a:pt x="81813" y="1262087"/>
                </a:lnTo>
                <a:lnTo>
                  <a:pt x="77787" y="1262938"/>
                </a:lnTo>
                <a:lnTo>
                  <a:pt x="75615" y="1263345"/>
                </a:lnTo>
                <a:lnTo>
                  <a:pt x="76009" y="1268234"/>
                </a:lnTo>
                <a:lnTo>
                  <a:pt x="78968" y="1267866"/>
                </a:lnTo>
                <a:lnTo>
                  <a:pt x="81457" y="1268666"/>
                </a:lnTo>
                <a:lnTo>
                  <a:pt x="82296" y="1268717"/>
                </a:lnTo>
                <a:lnTo>
                  <a:pt x="84658" y="1266888"/>
                </a:lnTo>
                <a:lnTo>
                  <a:pt x="86512" y="1265707"/>
                </a:lnTo>
                <a:lnTo>
                  <a:pt x="88582" y="1263561"/>
                </a:lnTo>
                <a:lnTo>
                  <a:pt x="88976" y="1262075"/>
                </a:lnTo>
                <a:close/>
              </a:path>
              <a:path w="348615" h="1425575">
                <a:moveTo>
                  <a:pt x="104952" y="1302664"/>
                </a:moveTo>
                <a:lnTo>
                  <a:pt x="104305" y="1301838"/>
                </a:lnTo>
                <a:lnTo>
                  <a:pt x="103530" y="1301127"/>
                </a:lnTo>
                <a:lnTo>
                  <a:pt x="102806" y="1300391"/>
                </a:lnTo>
                <a:lnTo>
                  <a:pt x="101676" y="1301076"/>
                </a:lnTo>
                <a:lnTo>
                  <a:pt x="101117" y="1301407"/>
                </a:lnTo>
                <a:lnTo>
                  <a:pt x="101828" y="1302131"/>
                </a:lnTo>
                <a:lnTo>
                  <a:pt x="102552" y="1302854"/>
                </a:lnTo>
                <a:lnTo>
                  <a:pt x="103276" y="1303566"/>
                </a:lnTo>
                <a:lnTo>
                  <a:pt x="103847" y="1303235"/>
                </a:lnTo>
                <a:lnTo>
                  <a:pt x="104952" y="1302664"/>
                </a:lnTo>
                <a:close/>
              </a:path>
              <a:path w="348615" h="1425575">
                <a:moveTo>
                  <a:pt x="114503" y="1217891"/>
                </a:moveTo>
                <a:lnTo>
                  <a:pt x="112242" y="1216583"/>
                </a:lnTo>
                <a:lnTo>
                  <a:pt x="110998" y="1216583"/>
                </a:lnTo>
                <a:lnTo>
                  <a:pt x="110045" y="1216583"/>
                </a:lnTo>
                <a:lnTo>
                  <a:pt x="108458" y="1218184"/>
                </a:lnTo>
                <a:lnTo>
                  <a:pt x="108216" y="1220025"/>
                </a:lnTo>
                <a:lnTo>
                  <a:pt x="109728" y="1221003"/>
                </a:lnTo>
                <a:lnTo>
                  <a:pt x="111328" y="1222870"/>
                </a:lnTo>
                <a:lnTo>
                  <a:pt x="112928" y="1220889"/>
                </a:lnTo>
                <a:lnTo>
                  <a:pt x="114490" y="1219758"/>
                </a:lnTo>
                <a:lnTo>
                  <a:pt x="114503" y="1217891"/>
                </a:lnTo>
                <a:close/>
              </a:path>
              <a:path w="348615" h="1425575">
                <a:moveTo>
                  <a:pt x="120548" y="1207300"/>
                </a:moveTo>
                <a:lnTo>
                  <a:pt x="119976" y="1205026"/>
                </a:lnTo>
                <a:lnTo>
                  <a:pt x="118884" y="1200670"/>
                </a:lnTo>
                <a:lnTo>
                  <a:pt x="116547" y="1201280"/>
                </a:lnTo>
                <a:lnTo>
                  <a:pt x="114566" y="1201280"/>
                </a:lnTo>
                <a:lnTo>
                  <a:pt x="112496" y="1204734"/>
                </a:lnTo>
                <a:lnTo>
                  <a:pt x="109956" y="1205026"/>
                </a:lnTo>
                <a:lnTo>
                  <a:pt x="106921" y="1204010"/>
                </a:lnTo>
                <a:lnTo>
                  <a:pt x="101815" y="1211973"/>
                </a:lnTo>
                <a:lnTo>
                  <a:pt x="101688" y="1211516"/>
                </a:lnTo>
                <a:lnTo>
                  <a:pt x="101854" y="1211516"/>
                </a:lnTo>
                <a:lnTo>
                  <a:pt x="101142" y="1211160"/>
                </a:lnTo>
                <a:lnTo>
                  <a:pt x="99987" y="1211516"/>
                </a:lnTo>
                <a:lnTo>
                  <a:pt x="99707" y="1211999"/>
                </a:lnTo>
                <a:lnTo>
                  <a:pt x="99771" y="1212380"/>
                </a:lnTo>
                <a:lnTo>
                  <a:pt x="99860" y="1212824"/>
                </a:lnTo>
                <a:lnTo>
                  <a:pt x="100177" y="1213192"/>
                </a:lnTo>
                <a:lnTo>
                  <a:pt x="104775" y="1213192"/>
                </a:lnTo>
                <a:lnTo>
                  <a:pt x="110820" y="1213434"/>
                </a:lnTo>
                <a:lnTo>
                  <a:pt x="112179" y="1211999"/>
                </a:lnTo>
                <a:lnTo>
                  <a:pt x="114109" y="1209967"/>
                </a:lnTo>
                <a:lnTo>
                  <a:pt x="120548" y="1207300"/>
                </a:lnTo>
                <a:close/>
              </a:path>
              <a:path w="348615" h="1425575">
                <a:moveTo>
                  <a:pt x="134200" y="1280617"/>
                </a:moveTo>
                <a:lnTo>
                  <a:pt x="132257" y="1273670"/>
                </a:lnTo>
                <a:lnTo>
                  <a:pt x="132194" y="1273454"/>
                </a:lnTo>
                <a:lnTo>
                  <a:pt x="132219" y="1273225"/>
                </a:lnTo>
                <a:lnTo>
                  <a:pt x="132181" y="1272527"/>
                </a:lnTo>
                <a:lnTo>
                  <a:pt x="128549" y="1271384"/>
                </a:lnTo>
                <a:lnTo>
                  <a:pt x="128282" y="1270304"/>
                </a:lnTo>
                <a:lnTo>
                  <a:pt x="125971" y="1269898"/>
                </a:lnTo>
                <a:lnTo>
                  <a:pt x="125552" y="1269911"/>
                </a:lnTo>
                <a:lnTo>
                  <a:pt x="125120" y="1270012"/>
                </a:lnTo>
                <a:lnTo>
                  <a:pt x="124714" y="1270177"/>
                </a:lnTo>
                <a:lnTo>
                  <a:pt x="121856" y="1269276"/>
                </a:lnTo>
                <a:lnTo>
                  <a:pt x="119583" y="1272755"/>
                </a:lnTo>
                <a:lnTo>
                  <a:pt x="114858" y="1275499"/>
                </a:lnTo>
                <a:lnTo>
                  <a:pt x="121018" y="1279499"/>
                </a:lnTo>
                <a:lnTo>
                  <a:pt x="114985" y="1280896"/>
                </a:lnTo>
                <a:lnTo>
                  <a:pt x="116433" y="1286941"/>
                </a:lnTo>
                <a:lnTo>
                  <a:pt x="117398" y="1287195"/>
                </a:lnTo>
                <a:lnTo>
                  <a:pt x="117970" y="1287526"/>
                </a:lnTo>
                <a:lnTo>
                  <a:pt x="121386" y="1286992"/>
                </a:lnTo>
                <a:lnTo>
                  <a:pt x="121894" y="1280795"/>
                </a:lnTo>
                <a:lnTo>
                  <a:pt x="134200" y="1280617"/>
                </a:lnTo>
                <a:close/>
              </a:path>
              <a:path w="348615" h="1425575">
                <a:moveTo>
                  <a:pt x="160274" y="1337729"/>
                </a:moveTo>
                <a:lnTo>
                  <a:pt x="154101" y="1340053"/>
                </a:lnTo>
                <a:lnTo>
                  <a:pt x="157200" y="1344485"/>
                </a:lnTo>
                <a:lnTo>
                  <a:pt x="160274" y="1337729"/>
                </a:lnTo>
                <a:close/>
              </a:path>
              <a:path w="348615" h="1425575">
                <a:moveTo>
                  <a:pt x="161569" y="1356144"/>
                </a:moveTo>
                <a:lnTo>
                  <a:pt x="160502" y="1355585"/>
                </a:lnTo>
                <a:lnTo>
                  <a:pt x="159664" y="1354886"/>
                </a:lnTo>
                <a:lnTo>
                  <a:pt x="159321" y="1355013"/>
                </a:lnTo>
                <a:lnTo>
                  <a:pt x="158457" y="1355305"/>
                </a:lnTo>
                <a:lnTo>
                  <a:pt x="157810" y="1355979"/>
                </a:lnTo>
                <a:lnTo>
                  <a:pt x="157086" y="1356499"/>
                </a:lnTo>
                <a:lnTo>
                  <a:pt x="157772" y="1356956"/>
                </a:lnTo>
                <a:lnTo>
                  <a:pt x="158559" y="1357858"/>
                </a:lnTo>
                <a:lnTo>
                  <a:pt x="159131" y="1357782"/>
                </a:lnTo>
                <a:lnTo>
                  <a:pt x="159943" y="1357680"/>
                </a:lnTo>
                <a:lnTo>
                  <a:pt x="160578" y="1356855"/>
                </a:lnTo>
                <a:lnTo>
                  <a:pt x="161569" y="1356144"/>
                </a:lnTo>
                <a:close/>
              </a:path>
              <a:path w="348615" h="1425575">
                <a:moveTo>
                  <a:pt x="162877" y="1325206"/>
                </a:moveTo>
                <a:lnTo>
                  <a:pt x="161823" y="1324927"/>
                </a:lnTo>
                <a:lnTo>
                  <a:pt x="160896" y="1324470"/>
                </a:lnTo>
                <a:lnTo>
                  <a:pt x="160591" y="1324635"/>
                </a:lnTo>
                <a:lnTo>
                  <a:pt x="160032" y="1324952"/>
                </a:lnTo>
                <a:lnTo>
                  <a:pt x="159740" y="1325613"/>
                </a:lnTo>
                <a:lnTo>
                  <a:pt x="159550" y="1326311"/>
                </a:lnTo>
                <a:lnTo>
                  <a:pt x="160667" y="1326883"/>
                </a:lnTo>
                <a:lnTo>
                  <a:pt x="160870" y="1326781"/>
                </a:lnTo>
                <a:lnTo>
                  <a:pt x="161518" y="1326476"/>
                </a:lnTo>
                <a:lnTo>
                  <a:pt x="161988" y="1325943"/>
                </a:lnTo>
                <a:lnTo>
                  <a:pt x="162877" y="1325206"/>
                </a:lnTo>
                <a:close/>
              </a:path>
              <a:path w="348615" h="1425575">
                <a:moveTo>
                  <a:pt x="163550" y="222389"/>
                </a:moveTo>
                <a:lnTo>
                  <a:pt x="161950" y="221653"/>
                </a:lnTo>
                <a:lnTo>
                  <a:pt x="160947" y="222224"/>
                </a:lnTo>
                <a:lnTo>
                  <a:pt x="160299" y="222897"/>
                </a:lnTo>
                <a:lnTo>
                  <a:pt x="159842" y="223748"/>
                </a:lnTo>
                <a:lnTo>
                  <a:pt x="161010" y="224307"/>
                </a:lnTo>
                <a:lnTo>
                  <a:pt x="162115" y="225005"/>
                </a:lnTo>
                <a:lnTo>
                  <a:pt x="162737" y="224015"/>
                </a:lnTo>
                <a:lnTo>
                  <a:pt x="163347" y="223342"/>
                </a:lnTo>
                <a:lnTo>
                  <a:pt x="163499" y="222618"/>
                </a:lnTo>
                <a:lnTo>
                  <a:pt x="163550" y="222389"/>
                </a:lnTo>
                <a:close/>
              </a:path>
              <a:path w="348615" h="1425575">
                <a:moveTo>
                  <a:pt x="165608" y="211416"/>
                </a:moveTo>
                <a:lnTo>
                  <a:pt x="163842" y="211391"/>
                </a:lnTo>
                <a:lnTo>
                  <a:pt x="161556" y="210845"/>
                </a:lnTo>
                <a:lnTo>
                  <a:pt x="160451" y="211480"/>
                </a:lnTo>
                <a:lnTo>
                  <a:pt x="159131" y="212229"/>
                </a:lnTo>
                <a:lnTo>
                  <a:pt x="158813" y="214007"/>
                </a:lnTo>
                <a:lnTo>
                  <a:pt x="157251" y="216763"/>
                </a:lnTo>
                <a:lnTo>
                  <a:pt x="161061" y="216014"/>
                </a:lnTo>
                <a:lnTo>
                  <a:pt x="163360" y="216027"/>
                </a:lnTo>
                <a:lnTo>
                  <a:pt x="165582" y="214452"/>
                </a:lnTo>
                <a:lnTo>
                  <a:pt x="165315" y="212699"/>
                </a:lnTo>
                <a:lnTo>
                  <a:pt x="165608" y="211416"/>
                </a:lnTo>
                <a:close/>
              </a:path>
              <a:path w="348615" h="1425575">
                <a:moveTo>
                  <a:pt x="171145" y="1301965"/>
                </a:moveTo>
                <a:lnTo>
                  <a:pt x="168465" y="1296835"/>
                </a:lnTo>
                <a:lnTo>
                  <a:pt x="167792" y="1295234"/>
                </a:lnTo>
                <a:lnTo>
                  <a:pt x="165417" y="1294650"/>
                </a:lnTo>
                <a:lnTo>
                  <a:pt x="162725" y="1295209"/>
                </a:lnTo>
                <a:lnTo>
                  <a:pt x="159715" y="1299730"/>
                </a:lnTo>
                <a:lnTo>
                  <a:pt x="154825" y="1301280"/>
                </a:lnTo>
                <a:lnTo>
                  <a:pt x="146532" y="1306741"/>
                </a:lnTo>
                <a:lnTo>
                  <a:pt x="145834" y="1310779"/>
                </a:lnTo>
                <a:lnTo>
                  <a:pt x="146621" y="1316456"/>
                </a:lnTo>
                <a:lnTo>
                  <a:pt x="146799" y="1318920"/>
                </a:lnTo>
                <a:lnTo>
                  <a:pt x="163918" y="1312926"/>
                </a:lnTo>
                <a:lnTo>
                  <a:pt x="164299" y="1312379"/>
                </a:lnTo>
                <a:lnTo>
                  <a:pt x="165290" y="1310601"/>
                </a:lnTo>
                <a:lnTo>
                  <a:pt x="166700" y="1309039"/>
                </a:lnTo>
                <a:lnTo>
                  <a:pt x="169837" y="1305585"/>
                </a:lnTo>
                <a:lnTo>
                  <a:pt x="171145" y="1301965"/>
                </a:lnTo>
                <a:close/>
              </a:path>
              <a:path w="348615" h="1425575">
                <a:moveTo>
                  <a:pt x="177965" y="239687"/>
                </a:moveTo>
                <a:lnTo>
                  <a:pt x="174688" y="233921"/>
                </a:lnTo>
                <a:lnTo>
                  <a:pt x="174523" y="232422"/>
                </a:lnTo>
                <a:lnTo>
                  <a:pt x="173685" y="229704"/>
                </a:lnTo>
                <a:lnTo>
                  <a:pt x="166763" y="235191"/>
                </a:lnTo>
                <a:lnTo>
                  <a:pt x="171665" y="236639"/>
                </a:lnTo>
                <a:lnTo>
                  <a:pt x="166992" y="240779"/>
                </a:lnTo>
                <a:lnTo>
                  <a:pt x="167360" y="241401"/>
                </a:lnTo>
                <a:lnTo>
                  <a:pt x="167551" y="242100"/>
                </a:lnTo>
                <a:lnTo>
                  <a:pt x="174752" y="242671"/>
                </a:lnTo>
                <a:lnTo>
                  <a:pt x="177965" y="239687"/>
                </a:lnTo>
                <a:close/>
              </a:path>
              <a:path w="348615" h="1425575">
                <a:moveTo>
                  <a:pt x="195605" y="267919"/>
                </a:moveTo>
                <a:lnTo>
                  <a:pt x="195567" y="267779"/>
                </a:lnTo>
                <a:lnTo>
                  <a:pt x="195402" y="267703"/>
                </a:lnTo>
                <a:lnTo>
                  <a:pt x="195300" y="267830"/>
                </a:lnTo>
                <a:lnTo>
                  <a:pt x="188658" y="267131"/>
                </a:lnTo>
                <a:lnTo>
                  <a:pt x="187502" y="268630"/>
                </a:lnTo>
                <a:lnTo>
                  <a:pt x="188772" y="269709"/>
                </a:lnTo>
                <a:lnTo>
                  <a:pt x="189953" y="271614"/>
                </a:lnTo>
                <a:lnTo>
                  <a:pt x="194449" y="271881"/>
                </a:lnTo>
                <a:lnTo>
                  <a:pt x="195275" y="269951"/>
                </a:lnTo>
                <a:lnTo>
                  <a:pt x="195300" y="267893"/>
                </a:lnTo>
                <a:lnTo>
                  <a:pt x="195605" y="267919"/>
                </a:lnTo>
                <a:close/>
              </a:path>
              <a:path w="348615" h="1425575">
                <a:moveTo>
                  <a:pt x="196265" y="1274432"/>
                </a:moveTo>
                <a:lnTo>
                  <a:pt x="196011" y="1272933"/>
                </a:lnTo>
                <a:lnTo>
                  <a:pt x="194030" y="1271358"/>
                </a:lnTo>
                <a:lnTo>
                  <a:pt x="191287" y="1271625"/>
                </a:lnTo>
                <a:lnTo>
                  <a:pt x="189611" y="1272552"/>
                </a:lnTo>
                <a:lnTo>
                  <a:pt x="190715" y="1274749"/>
                </a:lnTo>
                <a:lnTo>
                  <a:pt x="190957" y="1275232"/>
                </a:lnTo>
                <a:lnTo>
                  <a:pt x="192913" y="1275753"/>
                </a:lnTo>
                <a:lnTo>
                  <a:pt x="193560" y="1275486"/>
                </a:lnTo>
                <a:lnTo>
                  <a:pt x="196265" y="1274432"/>
                </a:lnTo>
                <a:close/>
              </a:path>
              <a:path w="348615" h="1425575">
                <a:moveTo>
                  <a:pt x="197561" y="231101"/>
                </a:moveTo>
                <a:lnTo>
                  <a:pt x="196723" y="230073"/>
                </a:lnTo>
                <a:lnTo>
                  <a:pt x="196100" y="228815"/>
                </a:lnTo>
                <a:lnTo>
                  <a:pt x="194919" y="228130"/>
                </a:lnTo>
                <a:lnTo>
                  <a:pt x="192290" y="226593"/>
                </a:lnTo>
                <a:lnTo>
                  <a:pt x="190182" y="227545"/>
                </a:lnTo>
                <a:lnTo>
                  <a:pt x="188798" y="230644"/>
                </a:lnTo>
                <a:lnTo>
                  <a:pt x="194614" y="230962"/>
                </a:lnTo>
                <a:lnTo>
                  <a:pt x="197561" y="231101"/>
                </a:lnTo>
                <a:close/>
              </a:path>
              <a:path w="348615" h="1425575">
                <a:moveTo>
                  <a:pt x="199885" y="195821"/>
                </a:moveTo>
                <a:lnTo>
                  <a:pt x="198818" y="192557"/>
                </a:lnTo>
                <a:lnTo>
                  <a:pt x="197167" y="190703"/>
                </a:lnTo>
                <a:lnTo>
                  <a:pt x="193700" y="189687"/>
                </a:lnTo>
                <a:lnTo>
                  <a:pt x="190754" y="190195"/>
                </a:lnTo>
                <a:lnTo>
                  <a:pt x="186969" y="192341"/>
                </a:lnTo>
                <a:lnTo>
                  <a:pt x="185521" y="194386"/>
                </a:lnTo>
                <a:lnTo>
                  <a:pt x="183743" y="196088"/>
                </a:lnTo>
                <a:lnTo>
                  <a:pt x="182600" y="199618"/>
                </a:lnTo>
                <a:lnTo>
                  <a:pt x="188125" y="202628"/>
                </a:lnTo>
                <a:lnTo>
                  <a:pt x="185115" y="206349"/>
                </a:lnTo>
                <a:lnTo>
                  <a:pt x="184861" y="206654"/>
                </a:lnTo>
                <a:lnTo>
                  <a:pt x="185432" y="207759"/>
                </a:lnTo>
                <a:lnTo>
                  <a:pt x="186842" y="208165"/>
                </a:lnTo>
                <a:lnTo>
                  <a:pt x="188353" y="208330"/>
                </a:lnTo>
                <a:lnTo>
                  <a:pt x="191376" y="206425"/>
                </a:lnTo>
                <a:lnTo>
                  <a:pt x="192506" y="204546"/>
                </a:lnTo>
                <a:lnTo>
                  <a:pt x="189674" y="201460"/>
                </a:lnTo>
                <a:lnTo>
                  <a:pt x="189014" y="200596"/>
                </a:lnTo>
                <a:lnTo>
                  <a:pt x="188226" y="199669"/>
                </a:lnTo>
                <a:lnTo>
                  <a:pt x="191071" y="198945"/>
                </a:lnTo>
                <a:lnTo>
                  <a:pt x="193332" y="198259"/>
                </a:lnTo>
                <a:lnTo>
                  <a:pt x="198348" y="197281"/>
                </a:lnTo>
                <a:lnTo>
                  <a:pt x="199885" y="195821"/>
                </a:lnTo>
                <a:close/>
              </a:path>
              <a:path w="348615" h="1425575">
                <a:moveTo>
                  <a:pt x="204101" y="1365986"/>
                </a:moveTo>
                <a:lnTo>
                  <a:pt x="202057" y="1365529"/>
                </a:lnTo>
                <a:lnTo>
                  <a:pt x="201358" y="1366748"/>
                </a:lnTo>
                <a:lnTo>
                  <a:pt x="200825" y="1367980"/>
                </a:lnTo>
                <a:lnTo>
                  <a:pt x="200266" y="1369187"/>
                </a:lnTo>
                <a:lnTo>
                  <a:pt x="202145" y="1369568"/>
                </a:lnTo>
                <a:lnTo>
                  <a:pt x="203098" y="1369745"/>
                </a:lnTo>
                <a:lnTo>
                  <a:pt x="203454" y="1368539"/>
                </a:lnTo>
                <a:lnTo>
                  <a:pt x="203885" y="1367332"/>
                </a:lnTo>
                <a:lnTo>
                  <a:pt x="204076" y="1366113"/>
                </a:lnTo>
                <a:lnTo>
                  <a:pt x="204101" y="1365986"/>
                </a:lnTo>
                <a:close/>
              </a:path>
              <a:path w="348615" h="1425575">
                <a:moveTo>
                  <a:pt x="204724" y="236118"/>
                </a:moveTo>
                <a:lnTo>
                  <a:pt x="203720" y="234327"/>
                </a:lnTo>
                <a:lnTo>
                  <a:pt x="199732" y="232664"/>
                </a:lnTo>
                <a:lnTo>
                  <a:pt x="198755" y="231889"/>
                </a:lnTo>
                <a:lnTo>
                  <a:pt x="197688" y="231241"/>
                </a:lnTo>
                <a:lnTo>
                  <a:pt x="196710" y="232219"/>
                </a:lnTo>
                <a:lnTo>
                  <a:pt x="195605" y="233146"/>
                </a:lnTo>
                <a:lnTo>
                  <a:pt x="193332" y="236194"/>
                </a:lnTo>
                <a:lnTo>
                  <a:pt x="193598" y="238290"/>
                </a:lnTo>
                <a:lnTo>
                  <a:pt x="196621" y="238950"/>
                </a:lnTo>
                <a:lnTo>
                  <a:pt x="198348" y="239331"/>
                </a:lnTo>
                <a:lnTo>
                  <a:pt x="201256" y="238785"/>
                </a:lnTo>
                <a:lnTo>
                  <a:pt x="204724" y="236118"/>
                </a:lnTo>
                <a:close/>
              </a:path>
              <a:path w="348615" h="1425575">
                <a:moveTo>
                  <a:pt x="204889" y="267360"/>
                </a:moveTo>
                <a:lnTo>
                  <a:pt x="199313" y="261569"/>
                </a:lnTo>
                <a:lnTo>
                  <a:pt x="193738" y="259867"/>
                </a:lnTo>
                <a:lnTo>
                  <a:pt x="195478" y="267360"/>
                </a:lnTo>
                <a:lnTo>
                  <a:pt x="195554" y="267703"/>
                </a:lnTo>
                <a:lnTo>
                  <a:pt x="204889" y="267360"/>
                </a:lnTo>
                <a:close/>
              </a:path>
              <a:path w="348615" h="1425575">
                <a:moveTo>
                  <a:pt x="205727" y="259702"/>
                </a:moveTo>
                <a:lnTo>
                  <a:pt x="202031" y="257060"/>
                </a:lnTo>
                <a:lnTo>
                  <a:pt x="200621" y="257441"/>
                </a:lnTo>
                <a:lnTo>
                  <a:pt x="199351" y="261366"/>
                </a:lnTo>
                <a:lnTo>
                  <a:pt x="201460" y="260819"/>
                </a:lnTo>
                <a:lnTo>
                  <a:pt x="203555" y="260261"/>
                </a:lnTo>
                <a:lnTo>
                  <a:pt x="205727" y="259702"/>
                </a:lnTo>
                <a:close/>
              </a:path>
              <a:path w="348615" h="1425575">
                <a:moveTo>
                  <a:pt x="205828" y="1259598"/>
                </a:moveTo>
                <a:lnTo>
                  <a:pt x="201117" y="1260690"/>
                </a:lnTo>
                <a:lnTo>
                  <a:pt x="202133" y="1262443"/>
                </a:lnTo>
                <a:lnTo>
                  <a:pt x="202704" y="1264081"/>
                </a:lnTo>
                <a:lnTo>
                  <a:pt x="203365" y="1264170"/>
                </a:lnTo>
                <a:lnTo>
                  <a:pt x="204025" y="1264272"/>
                </a:lnTo>
                <a:lnTo>
                  <a:pt x="204685" y="1264361"/>
                </a:lnTo>
                <a:lnTo>
                  <a:pt x="205346" y="1261630"/>
                </a:lnTo>
                <a:lnTo>
                  <a:pt x="205828" y="1259598"/>
                </a:lnTo>
                <a:close/>
              </a:path>
              <a:path w="348615" h="1425575">
                <a:moveTo>
                  <a:pt x="209130" y="143167"/>
                </a:moveTo>
                <a:lnTo>
                  <a:pt x="209080" y="143027"/>
                </a:lnTo>
                <a:lnTo>
                  <a:pt x="208915" y="142925"/>
                </a:lnTo>
                <a:lnTo>
                  <a:pt x="208838" y="143192"/>
                </a:lnTo>
                <a:lnTo>
                  <a:pt x="208064" y="143230"/>
                </a:lnTo>
                <a:lnTo>
                  <a:pt x="207162" y="143179"/>
                </a:lnTo>
                <a:lnTo>
                  <a:pt x="205790" y="144106"/>
                </a:lnTo>
                <a:lnTo>
                  <a:pt x="205143" y="144983"/>
                </a:lnTo>
                <a:lnTo>
                  <a:pt x="204622" y="145834"/>
                </a:lnTo>
                <a:lnTo>
                  <a:pt x="204546" y="145961"/>
                </a:lnTo>
                <a:lnTo>
                  <a:pt x="206171" y="146913"/>
                </a:lnTo>
                <a:lnTo>
                  <a:pt x="207238" y="146240"/>
                </a:lnTo>
                <a:lnTo>
                  <a:pt x="208178" y="145554"/>
                </a:lnTo>
                <a:lnTo>
                  <a:pt x="209054" y="144335"/>
                </a:lnTo>
                <a:lnTo>
                  <a:pt x="208902" y="143738"/>
                </a:lnTo>
                <a:lnTo>
                  <a:pt x="208851" y="143192"/>
                </a:lnTo>
                <a:lnTo>
                  <a:pt x="209042" y="143179"/>
                </a:lnTo>
                <a:close/>
              </a:path>
              <a:path w="348615" h="1425575">
                <a:moveTo>
                  <a:pt x="209715" y="241236"/>
                </a:moveTo>
                <a:lnTo>
                  <a:pt x="208216" y="240474"/>
                </a:lnTo>
                <a:lnTo>
                  <a:pt x="207378" y="239725"/>
                </a:lnTo>
                <a:lnTo>
                  <a:pt x="206514" y="239712"/>
                </a:lnTo>
                <a:lnTo>
                  <a:pt x="205651" y="239687"/>
                </a:lnTo>
                <a:lnTo>
                  <a:pt x="204774" y="240423"/>
                </a:lnTo>
                <a:lnTo>
                  <a:pt x="203911" y="240817"/>
                </a:lnTo>
                <a:lnTo>
                  <a:pt x="204736" y="241490"/>
                </a:lnTo>
                <a:lnTo>
                  <a:pt x="205435" y="242443"/>
                </a:lnTo>
                <a:lnTo>
                  <a:pt x="207035" y="242900"/>
                </a:lnTo>
                <a:lnTo>
                  <a:pt x="208153" y="241998"/>
                </a:lnTo>
                <a:lnTo>
                  <a:pt x="209715" y="241236"/>
                </a:lnTo>
                <a:close/>
              </a:path>
              <a:path w="348615" h="1425575">
                <a:moveTo>
                  <a:pt x="213055" y="144005"/>
                </a:moveTo>
                <a:lnTo>
                  <a:pt x="209461" y="140601"/>
                </a:lnTo>
                <a:lnTo>
                  <a:pt x="208381" y="141020"/>
                </a:lnTo>
                <a:lnTo>
                  <a:pt x="208622" y="141681"/>
                </a:lnTo>
                <a:lnTo>
                  <a:pt x="208851" y="142354"/>
                </a:lnTo>
                <a:lnTo>
                  <a:pt x="209080" y="143027"/>
                </a:lnTo>
                <a:lnTo>
                  <a:pt x="211848" y="144780"/>
                </a:lnTo>
                <a:lnTo>
                  <a:pt x="212648" y="144259"/>
                </a:lnTo>
                <a:lnTo>
                  <a:pt x="213055" y="144005"/>
                </a:lnTo>
                <a:close/>
              </a:path>
              <a:path w="348615" h="1425575">
                <a:moveTo>
                  <a:pt x="214972" y="1284122"/>
                </a:moveTo>
                <a:lnTo>
                  <a:pt x="212763" y="1282738"/>
                </a:lnTo>
                <a:lnTo>
                  <a:pt x="210832" y="1280972"/>
                </a:lnTo>
                <a:lnTo>
                  <a:pt x="208368" y="1281836"/>
                </a:lnTo>
                <a:lnTo>
                  <a:pt x="206578" y="1283208"/>
                </a:lnTo>
                <a:lnTo>
                  <a:pt x="205600" y="1285176"/>
                </a:lnTo>
                <a:lnTo>
                  <a:pt x="208343" y="1287513"/>
                </a:lnTo>
                <a:lnTo>
                  <a:pt x="209156" y="1287360"/>
                </a:lnTo>
                <a:lnTo>
                  <a:pt x="210985" y="1287018"/>
                </a:lnTo>
                <a:lnTo>
                  <a:pt x="212458" y="1285621"/>
                </a:lnTo>
                <a:lnTo>
                  <a:pt x="214972" y="1284122"/>
                </a:lnTo>
                <a:close/>
              </a:path>
              <a:path w="348615" h="1425575">
                <a:moveTo>
                  <a:pt x="216992" y="124002"/>
                </a:moveTo>
                <a:lnTo>
                  <a:pt x="207873" y="124002"/>
                </a:lnTo>
                <a:lnTo>
                  <a:pt x="211899" y="129171"/>
                </a:lnTo>
                <a:lnTo>
                  <a:pt x="216992" y="124002"/>
                </a:lnTo>
                <a:close/>
              </a:path>
              <a:path w="348615" h="1425575">
                <a:moveTo>
                  <a:pt x="217906" y="1291386"/>
                </a:moveTo>
                <a:lnTo>
                  <a:pt x="216712" y="1290840"/>
                </a:lnTo>
                <a:lnTo>
                  <a:pt x="215709" y="1290167"/>
                </a:lnTo>
                <a:lnTo>
                  <a:pt x="215455" y="1290307"/>
                </a:lnTo>
                <a:lnTo>
                  <a:pt x="214642" y="1290751"/>
                </a:lnTo>
                <a:lnTo>
                  <a:pt x="213982" y="1291437"/>
                </a:lnTo>
                <a:lnTo>
                  <a:pt x="213550" y="1292136"/>
                </a:lnTo>
                <a:lnTo>
                  <a:pt x="213474" y="1292275"/>
                </a:lnTo>
                <a:lnTo>
                  <a:pt x="214922" y="1293279"/>
                </a:lnTo>
                <a:lnTo>
                  <a:pt x="215214" y="1293164"/>
                </a:lnTo>
                <a:lnTo>
                  <a:pt x="216115" y="1292834"/>
                </a:lnTo>
                <a:lnTo>
                  <a:pt x="216801" y="1292161"/>
                </a:lnTo>
                <a:lnTo>
                  <a:pt x="217906" y="1291386"/>
                </a:lnTo>
                <a:close/>
              </a:path>
              <a:path w="348615" h="1425575">
                <a:moveTo>
                  <a:pt x="218922" y="210019"/>
                </a:moveTo>
                <a:lnTo>
                  <a:pt x="215277" y="206590"/>
                </a:lnTo>
                <a:lnTo>
                  <a:pt x="212521" y="206070"/>
                </a:lnTo>
                <a:lnTo>
                  <a:pt x="209397" y="209677"/>
                </a:lnTo>
                <a:lnTo>
                  <a:pt x="212178" y="212801"/>
                </a:lnTo>
                <a:lnTo>
                  <a:pt x="214985" y="212801"/>
                </a:lnTo>
                <a:lnTo>
                  <a:pt x="218922" y="210019"/>
                </a:lnTo>
                <a:close/>
              </a:path>
              <a:path w="348615" h="1425575">
                <a:moveTo>
                  <a:pt x="221919" y="1323530"/>
                </a:moveTo>
                <a:lnTo>
                  <a:pt x="220484" y="1322476"/>
                </a:lnTo>
                <a:lnTo>
                  <a:pt x="219748" y="1321473"/>
                </a:lnTo>
                <a:lnTo>
                  <a:pt x="218643" y="1322273"/>
                </a:lnTo>
                <a:lnTo>
                  <a:pt x="216865" y="1322971"/>
                </a:lnTo>
                <a:lnTo>
                  <a:pt x="216585" y="1323911"/>
                </a:lnTo>
                <a:lnTo>
                  <a:pt x="216217" y="1325156"/>
                </a:lnTo>
                <a:lnTo>
                  <a:pt x="217017" y="1326591"/>
                </a:lnTo>
                <a:lnTo>
                  <a:pt x="217309" y="1327950"/>
                </a:lnTo>
                <a:lnTo>
                  <a:pt x="219367" y="1328191"/>
                </a:lnTo>
                <a:lnTo>
                  <a:pt x="220230" y="1326946"/>
                </a:lnTo>
                <a:lnTo>
                  <a:pt x="221576" y="1325753"/>
                </a:lnTo>
                <a:lnTo>
                  <a:pt x="221919" y="1323530"/>
                </a:lnTo>
                <a:close/>
              </a:path>
              <a:path w="348615" h="1425575">
                <a:moveTo>
                  <a:pt x="222465" y="103670"/>
                </a:moveTo>
                <a:lnTo>
                  <a:pt x="219557" y="102349"/>
                </a:lnTo>
                <a:lnTo>
                  <a:pt x="218567" y="101549"/>
                </a:lnTo>
                <a:lnTo>
                  <a:pt x="217906" y="101688"/>
                </a:lnTo>
                <a:lnTo>
                  <a:pt x="217182" y="101841"/>
                </a:lnTo>
                <a:lnTo>
                  <a:pt x="216319" y="102857"/>
                </a:lnTo>
                <a:lnTo>
                  <a:pt x="216395" y="103974"/>
                </a:lnTo>
                <a:lnTo>
                  <a:pt x="217614" y="104787"/>
                </a:lnTo>
                <a:lnTo>
                  <a:pt x="218363" y="104838"/>
                </a:lnTo>
                <a:lnTo>
                  <a:pt x="219341" y="104889"/>
                </a:lnTo>
                <a:lnTo>
                  <a:pt x="220370" y="104305"/>
                </a:lnTo>
                <a:lnTo>
                  <a:pt x="222465" y="103670"/>
                </a:lnTo>
                <a:close/>
              </a:path>
              <a:path w="348615" h="1425575">
                <a:moveTo>
                  <a:pt x="224853" y="1264970"/>
                </a:moveTo>
                <a:lnTo>
                  <a:pt x="224205" y="1262049"/>
                </a:lnTo>
                <a:lnTo>
                  <a:pt x="219354" y="1258481"/>
                </a:lnTo>
                <a:lnTo>
                  <a:pt x="217652" y="1261757"/>
                </a:lnTo>
                <a:lnTo>
                  <a:pt x="215849" y="1262837"/>
                </a:lnTo>
                <a:lnTo>
                  <a:pt x="213004" y="1262100"/>
                </a:lnTo>
                <a:lnTo>
                  <a:pt x="211074" y="1261110"/>
                </a:lnTo>
                <a:lnTo>
                  <a:pt x="208635" y="1261579"/>
                </a:lnTo>
                <a:lnTo>
                  <a:pt x="208318" y="1263662"/>
                </a:lnTo>
                <a:lnTo>
                  <a:pt x="207797" y="1264704"/>
                </a:lnTo>
                <a:lnTo>
                  <a:pt x="211620" y="1265783"/>
                </a:lnTo>
                <a:lnTo>
                  <a:pt x="214401" y="1267015"/>
                </a:lnTo>
                <a:lnTo>
                  <a:pt x="219519" y="1267434"/>
                </a:lnTo>
                <a:lnTo>
                  <a:pt x="222491" y="1266786"/>
                </a:lnTo>
                <a:lnTo>
                  <a:pt x="223977" y="1265643"/>
                </a:lnTo>
                <a:lnTo>
                  <a:pt x="224853" y="1264970"/>
                </a:lnTo>
                <a:close/>
              </a:path>
              <a:path w="348615" h="1425575">
                <a:moveTo>
                  <a:pt x="230644" y="1338249"/>
                </a:moveTo>
                <a:lnTo>
                  <a:pt x="228625" y="1335405"/>
                </a:lnTo>
                <a:lnTo>
                  <a:pt x="225615" y="1335087"/>
                </a:lnTo>
                <a:lnTo>
                  <a:pt x="224726" y="1335595"/>
                </a:lnTo>
                <a:lnTo>
                  <a:pt x="221615" y="1337373"/>
                </a:lnTo>
                <a:lnTo>
                  <a:pt x="221818" y="1339519"/>
                </a:lnTo>
                <a:lnTo>
                  <a:pt x="224561" y="1341678"/>
                </a:lnTo>
                <a:lnTo>
                  <a:pt x="225882" y="1341450"/>
                </a:lnTo>
                <a:lnTo>
                  <a:pt x="226187" y="1341437"/>
                </a:lnTo>
                <a:lnTo>
                  <a:pt x="229552" y="1340192"/>
                </a:lnTo>
                <a:lnTo>
                  <a:pt x="230644" y="1338249"/>
                </a:lnTo>
                <a:close/>
              </a:path>
              <a:path w="348615" h="1425575">
                <a:moveTo>
                  <a:pt x="237680" y="1359535"/>
                </a:moveTo>
                <a:lnTo>
                  <a:pt x="237515" y="1358023"/>
                </a:lnTo>
                <a:lnTo>
                  <a:pt x="237274" y="1356334"/>
                </a:lnTo>
                <a:lnTo>
                  <a:pt x="235292" y="1355839"/>
                </a:lnTo>
                <a:lnTo>
                  <a:pt x="235102" y="1356017"/>
                </a:lnTo>
                <a:lnTo>
                  <a:pt x="233705" y="1357287"/>
                </a:lnTo>
                <a:lnTo>
                  <a:pt x="232067" y="1358595"/>
                </a:lnTo>
                <a:lnTo>
                  <a:pt x="231470" y="1360119"/>
                </a:lnTo>
                <a:lnTo>
                  <a:pt x="231101" y="1361020"/>
                </a:lnTo>
                <a:lnTo>
                  <a:pt x="232473" y="1362316"/>
                </a:lnTo>
                <a:lnTo>
                  <a:pt x="233680" y="1364602"/>
                </a:lnTo>
                <a:lnTo>
                  <a:pt x="235648" y="1362621"/>
                </a:lnTo>
                <a:lnTo>
                  <a:pt x="236931" y="1361846"/>
                </a:lnTo>
                <a:lnTo>
                  <a:pt x="237680" y="1359535"/>
                </a:lnTo>
                <a:close/>
              </a:path>
              <a:path w="348615" h="1425575">
                <a:moveTo>
                  <a:pt x="245046" y="1422298"/>
                </a:moveTo>
                <a:lnTo>
                  <a:pt x="241109" y="1418348"/>
                </a:lnTo>
                <a:lnTo>
                  <a:pt x="237350" y="1419796"/>
                </a:lnTo>
                <a:lnTo>
                  <a:pt x="236855" y="1422057"/>
                </a:lnTo>
                <a:lnTo>
                  <a:pt x="238188" y="1425346"/>
                </a:lnTo>
                <a:lnTo>
                  <a:pt x="244894" y="1422717"/>
                </a:lnTo>
                <a:lnTo>
                  <a:pt x="245046" y="1422298"/>
                </a:lnTo>
                <a:close/>
              </a:path>
              <a:path w="348615" h="1425575">
                <a:moveTo>
                  <a:pt x="245732" y="1336459"/>
                </a:moveTo>
                <a:lnTo>
                  <a:pt x="242150" y="1335608"/>
                </a:lnTo>
                <a:lnTo>
                  <a:pt x="240525" y="1336421"/>
                </a:lnTo>
                <a:lnTo>
                  <a:pt x="240906" y="1338618"/>
                </a:lnTo>
                <a:lnTo>
                  <a:pt x="241185" y="1340243"/>
                </a:lnTo>
                <a:lnTo>
                  <a:pt x="242468" y="1341767"/>
                </a:lnTo>
                <a:lnTo>
                  <a:pt x="243293" y="1343367"/>
                </a:lnTo>
                <a:lnTo>
                  <a:pt x="245732" y="1336459"/>
                </a:lnTo>
                <a:close/>
              </a:path>
              <a:path w="348615" h="1425575">
                <a:moveTo>
                  <a:pt x="251688" y="1345196"/>
                </a:moveTo>
                <a:lnTo>
                  <a:pt x="250545" y="1343621"/>
                </a:lnTo>
                <a:lnTo>
                  <a:pt x="243255" y="1343469"/>
                </a:lnTo>
                <a:lnTo>
                  <a:pt x="239699" y="1345692"/>
                </a:lnTo>
                <a:lnTo>
                  <a:pt x="237286" y="1348219"/>
                </a:lnTo>
                <a:lnTo>
                  <a:pt x="240207" y="1352473"/>
                </a:lnTo>
                <a:lnTo>
                  <a:pt x="249466" y="1352473"/>
                </a:lnTo>
                <a:lnTo>
                  <a:pt x="251688" y="1345196"/>
                </a:lnTo>
                <a:close/>
              </a:path>
              <a:path w="348615" h="1425575">
                <a:moveTo>
                  <a:pt x="252628" y="1312659"/>
                </a:moveTo>
                <a:lnTo>
                  <a:pt x="246049" y="1308608"/>
                </a:lnTo>
                <a:lnTo>
                  <a:pt x="243573" y="1307172"/>
                </a:lnTo>
                <a:lnTo>
                  <a:pt x="241998" y="1307630"/>
                </a:lnTo>
                <a:lnTo>
                  <a:pt x="243992" y="1315745"/>
                </a:lnTo>
                <a:lnTo>
                  <a:pt x="235889" y="1317891"/>
                </a:lnTo>
                <a:lnTo>
                  <a:pt x="235889" y="1325816"/>
                </a:lnTo>
                <a:lnTo>
                  <a:pt x="231355" y="1327010"/>
                </a:lnTo>
                <a:lnTo>
                  <a:pt x="231330" y="1320673"/>
                </a:lnTo>
                <a:lnTo>
                  <a:pt x="225513" y="1324432"/>
                </a:lnTo>
                <a:lnTo>
                  <a:pt x="224993" y="1326235"/>
                </a:lnTo>
                <a:lnTo>
                  <a:pt x="223685" y="1328166"/>
                </a:lnTo>
                <a:lnTo>
                  <a:pt x="227152" y="1329055"/>
                </a:lnTo>
                <a:lnTo>
                  <a:pt x="229755" y="1329397"/>
                </a:lnTo>
                <a:lnTo>
                  <a:pt x="233540" y="1331150"/>
                </a:lnTo>
                <a:lnTo>
                  <a:pt x="234594" y="1332687"/>
                </a:lnTo>
                <a:lnTo>
                  <a:pt x="235927" y="1333893"/>
                </a:lnTo>
                <a:lnTo>
                  <a:pt x="242951" y="1329893"/>
                </a:lnTo>
                <a:lnTo>
                  <a:pt x="243027" y="1329702"/>
                </a:lnTo>
                <a:lnTo>
                  <a:pt x="239471" y="1323454"/>
                </a:lnTo>
                <a:lnTo>
                  <a:pt x="241554" y="1321968"/>
                </a:lnTo>
                <a:lnTo>
                  <a:pt x="243725" y="1320279"/>
                </a:lnTo>
                <a:lnTo>
                  <a:pt x="252590" y="1314627"/>
                </a:lnTo>
                <a:lnTo>
                  <a:pt x="252628" y="1312659"/>
                </a:lnTo>
                <a:close/>
              </a:path>
              <a:path w="348615" h="1425575">
                <a:moveTo>
                  <a:pt x="254457" y="1408760"/>
                </a:moveTo>
                <a:lnTo>
                  <a:pt x="252145" y="1408150"/>
                </a:lnTo>
                <a:lnTo>
                  <a:pt x="250901" y="1409179"/>
                </a:lnTo>
                <a:lnTo>
                  <a:pt x="249643" y="1410195"/>
                </a:lnTo>
                <a:lnTo>
                  <a:pt x="247548" y="1411922"/>
                </a:lnTo>
                <a:lnTo>
                  <a:pt x="253326" y="1413103"/>
                </a:lnTo>
                <a:lnTo>
                  <a:pt x="254457" y="1408760"/>
                </a:lnTo>
                <a:close/>
              </a:path>
              <a:path w="348615" h="1425575">
                <a:moveTo>
                  <a:pt x="254673" y="1363472"/>
                </a:moveTo>
                <a:lnTo>
                  <a:pt x="254127" y="1356398"/>
                </a:lnTo>
                <a:lnTo>
                  <a:pt x="251790" y="1359814"/>
                </a:lnTo>
                <a:lnTo>
                  <a:pt x="245414" y="1361224"/>
                </a:lnTo>
                <a:lnTo>
                  <a:pt x="245846" y="1366012"/>
                </a:lnTo>
                <a:lnTo>
                  <a:pt x="252577" y="1365694"/>
                </a:lnTo>
                <a:lnTo>
                  <a:pt x="254673" y="1363472"/>
                </a:lnTo>
                <a:close/>
              </a:path>
              <a:path w="348615" h="1425575">
                <a:moveTo>
                  <a:pt x="256971" y="1322476"/>
                </a:moveTo>
                <a:lnTo>
                  <a:pt x="255397" y="1319987"/>
                </a:lnTo>
                <a:lnTo>
                  <a:pt x="250596" y="1320736"/>
                </a:lnTo>
                <a:lnTo>
                  <a:pt x="251002" y="1322819"/>
                </a:lnTo>
                <a:lnTo>
                  <a:pt x="252107" y="1325968"/>
                </a:lnTo>
                <a:lnTo>
                  <a:pt x="256730" y="1324241"/>
                </a:lnTo>
                <a:lnTo>
                  <a:pt x="256971" y="1322476"/>
                </a:lnTo>
                <a:close/>
              </a:path>
              <a:path w="348615" h="1425575">
                <a:moveTo>
                  <a:pt x="259156" y="1238021"/>
                </a:moveTo>
                <a:lnTo>
                  <a:pt x="258241" y="1234401"/>
                </a:lnTo>
                <a:lnTo>
                  <a:pt x="254876" y="1230934"/>
                </a:lnTo>
                <a:lnTo>
                  <a:pt x="244005" y="1234490"/>
                </a:lnTo>
                <a:lnTo>
                  <a:pt x="244424" y="1241082"/>
                </a:lnTo>
                <a:lnTo>
                  <a:pt x="248373" y="1242999"/>
                </a:lnTo>
                <a:lnTo>
                  <a:pt x="252247" y="1243685"/>
                </a:lnTo>
                <a:lnTo>
                  <a:pt x="259156" y="1238021"/>
                </a:lnTo>
                <a:close/>
              </a:path>
              <a:path w="348615" h="1425575">
                <a:moveTo>
                  <a:pt x="260565" y="1376235"/>
                </a:moveTo>
                <a:lnTo>
                  <a:pt x="256374" y="1376146"/>
                </a:lnTo>
                <a:lnTo>
                  <a:pt x="252476" y="1375181"/>
                </a:lnTo>
                <a:lnTo>
                  <a:pt x="248843" y="1379232"/>
                </a:lnTo>
                <a:lnTo>
                  <a:pt x="252463" y="1382356"/>
                </a:lnTo>
                <a:lnTo>
                  <a:pt x="254101" y="1385887"/>
                </a:lnTo>
                <a:lnTo>
                  <a:pt x="258711" y="1385265"/>
                </a:lnTo>
                <a:lnTo>
                  <a:pt x="260350" y="1383360"/>
                </a:lnTo>
                <a:lnTo>
                  <a:pt x="260565" y="1376235"/>
                </a:lnTo>
                <a:close/>
              </a:path>
              <a:path w="348615" h="1425575">
                <a:moveTo>
                  <a:pt x="263220" y="1408430"/>
                </a:moveTo>
                <a:lnTo>
                  <a:pt x="262826" y="1407579"/>
                </a:lnTo>
                <a:lnTo>
                  <a:pt x="262610" y="1406067"/>
                </a:lnTo>
                <a:lnTo>
                  <a:pt x="258508" y="1407845"/>
                </a:lnTo>
                <a:lnTo>
                  <a:pt x="258254" y="1409204"/>
                </a:lnTo>
                <a:lnTo>
                  <a:pt x="260959" y="1411287"/>
                </a:lnTo>
                <a:lnTo>
                  <a:pt x="261835" y="1410398"/>
                </a:lnTo>
                <a:lnTo>
                  <a:pt x="262737" y="1409839"/>
                </a:lnTo>
                <a:lnTo>
                  <a:pt x="262978" y="1409153"/>
                </a:lnTo>
                <a:lnTo>
                  <a:pt x="263220" y="1408430"/>
                </a:lnTo>
                <a:close/>
              </a:path>
              <a:path w="348615" h="1425575">
                <a:moveTo>
                  <a:pt x="268859" y="1359192"/>
                </a:moveTo>
                <a:lnTo>
                  <a:pt x="267487" y="1358277"/>
                </a:lnTo>
                <a:lnTo>
                  <a:pt x="266763" y="1357401"/>
                </a:lnTo>
                <a:lnTo>
                  <a:pt x="265214" y="1357274"/>
                </a:lnTo>
                <a:lnTo>
                  <a:pt x="263804" y="1358099"/>
                </a:lnTo>
                <a:lnTo>
                  <a:pt x="263652" y="1359179"/>
                </a:lnTo>
                <a:lnTo>
                  <a:pt x="264655" y="1360246"/>
                </a:lnTo>
                <a:lnTo>
                  <a:pt x="266204" y="1360474"/>
                </a:lnTo>
                <a:lnTo>
                  <a:pt x="267233" y="1359776"/>
                </a:lnTo>
                <a:lnTo>
                  <a:pt x="268859" y="1359192"/>
                </a:lnTo>
                <a:close/>
              </a:path>
              <a:path w="348615" h="1425575">
                <a:moveTo>
                  <a:pt x="271056" y="1306969"/>
                </a:moveTo>
                <a:lnTo>
                  <a:pt x="266319" y="1307401"/>
                </a:lnTo>
                <a:lnTo>
                  <a:pt x="266280" y="1307528"/>
                </a:lnTo>
                <a:lnTo>
                  <a:pt x="266649" y="1311617"/>
                </a:lnTo>
                <a:lnTo>
                  <a:pt x="269748" y="1308328"/>
                </a:lnTo>
                <a:lnTo>
                  <a:pt x="271056" y="1306969"/>
                </a:lnTo>
                <a:close/>
              </a:path>
              <a:path w="348615" h="1425575">
                <a:moveTo>
                  <a:pt x="279857" y="47485"/>
                </a:moveTo>
                <a:lnTo>
                  <a:pt x="279654" y="47320"/>
                </a:lnTo>
                <a:lnTo>
                  <a:pt x="279730" y="47447"/>
                </a:lnTo>
                <a:lnTo>
                  <a:pt x="279857" y="47485"/>
                </a:lnTo>
                <a:close/>
              </a:path>
              <a:path w="348615" h="1425575">
                <a:moveTo>
                  <a:pt x="283806" y="55486"/>
                </a:moveTo>
                <a:lnTo>
                  <a:pt x="281736" y="50952"/>
                </a:lnTo>
                <a:lnTo>
                  <a:pt x="280708" y="49250"/>
                </a:lnTo>
                <a:lnTo>
                  <a:pt x="279755" y="47523"/>
                </a:lnTo>
                <a:lnTo>
                  <a:pt x="272503" y="49555"/>
                </a:lnTo>
                <a:lnTo>
                  <a:pt x="272376" y="55930"/>
                </a:lnTo>
                <a:lnTo>
                  <a:pt x="274434" y="56070"/>
                </a:lnTo>
                <a:lnTo>
                  <a:pt x="276504" y="56235"/>
                </a:lnTo>
                <a:lnTo>
                  <a:pt x="278574" y="56375"/>
                </a:lnTo>
                <a:lnTo>
                  <a:pt x="282498" y="56642"/>
                </a:lnTo>
                <a:lnTo>
                  <a:pt x="283806" y="55486"/>
                </a:lnTo>
                <a:close/>
              </a:path>
              <a:path w="348615" h="1425575">
                <a:moveTo>
                  <a:pt x="285419" y="43027"/>
                </a:moveTo>
                <a:lnTo>
                  <a:pt x="283514" y="41363"/>
                </a:lnTo>
                <a:lnTo>
                  <a:pt x="282676" y="40208"/>
                </a:lnTo>
                <a:lnTo>
                  <a:pt x="281495" y="40932"/>
                </a:lnTo>
                <a:lnTo>
                  <a:pt x="279514" y="41554"/>
                </a:lnTo>
                <a:lnTo>
                  <a:pt x="279311" y="42405"/>
                </a:lnTo>
                <a:lnTo>
                  <a:pt x="278968" y="43954"/>
                </a:lnTo>
                <a:lnTo>
                  <a:pt x="279539" y="45605"/>
                </a:lnTo>
                <a:lnTo>
                  <a:pt x="279806" y="47244"/>
                </a:lnTo>
                <a:lnTo>
                  <a:pt x="281609" y="46062"/>
                </a:lnTo>
                <a:lnTo>
                  <a:pt x="283756" y="45034"/>
                </a:lnTo>
                <a:lnTo>
                  <a:pt x="284975" y="43573"/>
                </a:lnTo>
                <a:lnTo>
                  <a:pt x="285419" y="43027"/>
                </a:lnTo>
                <a:close/>
              </a:path>
              <a:path w="348615" h="1425575">
                <a:moveTo>
                  <a:pt x="298792" y="64566"/>
                </a:moveTo>
                <a:lnTo>
                  <a:pt x="293916" y="62788"/>
                </a:lnTo>
                <a:lnTo>
                  <a:pt x="291744" y="64630"/>
                </a:lnTo>
                <a:lnTo>
                  <a:pt x="290576" y="68110"/>
                </a:lnTo>
                <a:lnTo>
                  <a:pt x="296532" y="69634"/>
                </a:lnTo>
                <a:lnTo>
                  <a:pt x="298792" y="64566"/>
                </a:lnTo>
                <a:close/>
              </a:path>
              <a:path w="348615" h="1425575">
                <a:moveTo>
                  <a:pt x="300456" y="53378"/>
                </a:moveTo>
                <a:lnTo>
                  <a:pt x="299123" y="50901"/>
                </a:lnTo>
                <a:lnTo>
                  <a:pt x="293979" y="49999"/>
                </a:lnTo>
                <a:lnTo>
                  <a:pt x="291985" y="51803"/>
                </a:lnTo>
                <a:lnTo>
                  <a:pt x="291617" y="55511"/>
                </a:lnTo>
                <a:lnTo>
                  <a:pt x="295224" y="56400"/>
                </a:lnTo>
                <a:lnTo>
                  <a:pt x="298475" y="57416"/>
                </a:lnTo>
                <a:lnTo>
                  <a:pt x="299986" y="54330"/>
                </a:lnTo>
                <a:lnTo>
                  <a:pt x="300456" y="53378"/>
                </a:lnTo>
                <a:close/>
              </a:path>
              <a:path w="348615" h="1425575">
                <a:moveTo>
                  <a:pt x="300710" y="90741"/>
                </a:moveTo>
                <a:lnTo>
                  <a:pt x="297484" y="87274"/>
                </a:lnTo>
                <a:lnTo>
                  <a:pt x="297942" y="84366"/>
                </a:lnTo>
                <a:lnTo>
                  <a:pt x="294640" y="86868"/>
                </a:lnTo>
                <a:lnTo>
                  <a:pt x="294881" y="89852"/>
                </a:lnTo>
                <a:lnTo>
                  <a:pt x="295529" y="93395"/>
                </a:lnTo>
                <a:lnTo>
                  <a:pt x="300710" y="90741"/>
                </a:lnTo>
                <a:close/>
              </a:path>
              <a:path w="348615" h="1425575">
                <a:moveTo>
                  <a:pt x="304038" y="61315"/>
                </a:moveTo>
                <a:lnTo>
                  <a:pt x="300672" y="61074"/>
                </a:lnTo>
                <a:lnTo>
                  <a:pt x="298234" y="61569"/>
                </a:lnTo>
                <a:lnTo>
                  <a:pt x="299008" y="64376"/>
                </a:lnTo>
                <a:lnTo>
                  <a:pt x="304038" y="61315"/>
                </a:lnTo>
                <a:close/>
              </a:path>
              <a:path w="348615" h="1425575">
                <a:moveTo>
                  <a:pt x="306489" y="1303147"/>
                </a:moveTo>
                <a:lnTo>
                  <a:pt x="305765" y="1303134"/>
                </a:lnTo>
                <a:lnTo>
                  <a:pt x="305041" y="1303134"/>
                </a:lnTo>
                <a:lnTo>
                  <a:pt x="304317" y="1303121"/>
                </a:lnTo>
                <a:lnTo>
                  <a:pt x="304419" y="1304074"/>
                </a:lnTo>
                <a:lnTo>
                  <a:pt x="304507" y="1305026"/>
                </a:lnTo>
                <a:lnTo>
                  <a:pt x="304609" y="1305979"/>
                </a:lnTo>
                <a:lnTo>
                  <a:pt x="305104" y="1305941"/>
                </a:lnTo>
                <a:lnTo>
                  <a:pt x="306019" y="1305966"/>
                </a:lnTo>
                <a:lnTo>
                  <a:pt x="306298" y="1304963"/>
                </a:lnTo>
                <a:lnTo>
                  <a:pt x="306362" y="1304048"/>
                </a:lnTo>
                <a:lnTo>
                  <a:pt x="306489" y="1303147"/>
                </a:lnTo>
                <a:close/>
              </a:path>
              <a:path w="348615" h="1425575">
                <a:moveTo>
                  <a:pt x="308254" y="46355"/>
                </a:moveTo>
                <a:lnTo>
                  <a:pt x="307365" y="43510"/>
                </a:lnTo>
                <a:lnTo>
                  <a:pt x="300939" y="41656"/>
                </a:lnTo>
                <a:lnTo>
                  <a:pt x="300456" y="43484"/>
                </a:lnTo>
                <a:lnTo>
                  <a:pt x="300177" y="45961"/>
                </a:lnTo>
                <a:lnTo>
                  <a:pt x="306628" y="49072"/>
                </a:lnTo>
                <a:lnTo>
                  <a:pt x="308254" y="46355"/>
                </a:lnTo>
                <a:close/>
              </a:path>
              <a:path w="348615" h="1425575">
                <a:moveTo>
                  <a:pt x="309130" y="1244409"/>
                </a:moveTo>
                <a:lnTo>
                  <a:pt x="305333" y="1239862"/>
                </a:lnTo>
                <a:lnTo>
                  <a:pt x="301739" y="1242199"/>
                </a:lnTo>
                <a:lnTo>
                  <a:pt x="306501" y="1247089"/>
                </a:lnTo>
                <a:lnTo>
                  <a:pt x="309130" y="1244409"/>
                </a:lnTo>
                <a:close/>
              </a:path>
              <a:path w="348615" h="1425575">
                <a:moveTo>
                  <a:pt x="310819" y="1168"/>
                </a:moveTo>
                <a:lnTo>
                  <a:pt x="309422" y="571"/>
                </a:lnTo>
                <a:lnTo>
                  <a:pt x="308673" y="0"/>
                </a:lnTo>
                <a:lnTo>
                  <a:pt x="307822" y="736"/>
                </a:lnTo>
                <a:lnTo>
                  <a:pt x="306692" y="1384"/>
                </a:lnTo>
                <a:lnTo>
                  <a:pt x="306070" y="2578"/>
                </a:lnTo>
                <a:lnTo>
                  <a:pt x="307390" y="3378"/>
                </a:lnTo>
                <a:lnTo>
                  <a:pt x="308559" y="4457"/>
                </a:lnTo>
                <a:lnTo>
                  <a:pt x="309613" y="3225"/>
                </a:lnTo>
                <a:lnTo>
                  <a:pt x="310705" y="2489"/>
                </a:lnTo>
                <a:lnTo>
                  <a:pt x="310819" y="1168"/>
                </a:lnTo>
                <a:close/>
              </a:path>
              <a:path w="348615" h="1425575">
                <a:moveTo>
                  <a:pt x="343611" y="1337221"/>
                </a:moveTo>
                <a:lnTo>
                  <a:pt x="343154" y="1334757"/>
                </a:lnTo>
                <a:lnTo>
                  <a:pt x="342912" y="1333525"/>
                </a:lnTo>
                <a:lnTo>
                  <a:pt x="341947" y="1333728"/>
                </a:lnTo>
                <a:lnTo>
                  <a:pt x="340004" y="1334160"/>
                </a:lnTo>
                <a:lnTo>
                  <a:pt x="341452" y="1337652"/>
                </a:lnTo>
                <a:lnTo>
                  <a:pt x="342176" y="1337513"/>
                </a:lnTo>
                <a:lnTo>
                  <a:pt x="342887" y="1337360"/>
                </a:lnTo>
                <a:lnTo>
                  <a:pt x="343611" y="1337221"/>
                </a:lnTo>
                <a:close/>
              </a:path>
              <a:path w="348615" h="1425575">
                <a:moveTo>
                  <a:pt x="347764" y="1326743"/>
                </a:moveTo>
                <a:lnTo>
                  <a:pt x="345554" y="1319745"/>
                </a:lnTo>
                <a:lnTo>
                  <a:pt x="336448" y="1322273"/>
                </a:lnTo>
                <a:lnTo>
                  <a:pt x="339979" y="1328953"/>
                </a:lnTo>
                <a:lnTo>
                  <a:pt x="347700" y="1326845"/>
                </a:lnTo>
                <a:close/>
              </a:path>
              <a:path w="348615" h="1425575">
                <a:moveTo>
                  <a:pt x="348424" y="1377365"/>
                </a:moveTo>
                <a:lnTo>
                  <a:pt x="348119" y="1376489"/>
                </a:lnTo>
                <a:lnTo>
                  <a:pt x="345948" y="1373543"/>
                </a:lnTo>
                <a:lnTo>
                  <a:pt x="339585" y="1376438"/>
                </a:lnTo>
                <a:lnTo>
                  <a:pt x="342074" y="1379766"/>
                </a:lnTo>
                <a:lnTo>
                  <a:pt x="343179" y="1381264"/>
                </a:lnTo>
                <a:lnTo>
                  <a:pt x="347992" y="1379410"/>
                </a:lnTo>
                <a:lnTo>
                  <a:pt x="348424" y="1378521"/>
                </a:lnTo>
                <a:lnTo>
                  <a:pt x="348424" y="1377365"/>
                </a:lnTo>
                <a:close/>
              </a:path>
              <a:path w="348615" h="1425575">
                <a:moveTo>
                  <a:pt x="348424" y="136372"/>
                </a:moveTo>
                <a:lnTo>
                  <a:pt x="346138" y="137706"/>
                </a:lnTo>
                <a:lnTo>
                  <a:pt x="346100" y="139738"/>
                </a:lnTo>
                <a:lnTo>
                  <a:pt x="346595" y="141732"/>
                </a:lnTo>
                <a:lnTo>
                  <a:pt x="346684" y="142087"/>
                </a:lnTo>
                <a:lnTo>
                  <a:pt x="347408" y="142354"/>
                </a:lnTo>
                <a:lnTo>
                  <a:pt x="348424" y="142646"/>
                </a:lnTo>
                <a:lnTo>
                  <a:pt x="348424" y="136372"/>
                </a:lnTo>
                <a:close/>
              </a:path>
            </a:pathLst>
          </a:custGeom>
          <a:solidFill>
            <a:srgbClr val="2277BD"/>
          </a:solidFill>
        </p:spPr>
        <p:txBody>
          <a:bodyPr wrap="square" lIns="0" tIns="0" rIns="0" bIns="0" rtlCol="0"/>
          <a:lstStyle/>
          <a:p>
            <a:endParaRPr/>
          </a:p>
        </p:txBody>
      </p:sp>
      <p:sp>
        <p:nvSpPr>
          <p:cNvPr id="367" name="bg object 367"/>
          <p:cNvSpPr/>
          <p:nvPr/>
        </p:nvSpPr>
        <p:spPr>
          <a:xfrm>
            <a:off x="10542816" y="3200272"/>
            <a:ext cx="330835" cy="1041400"/>
          </a:xfrm>
          <a:custGeom>
            <a:avLst/>
            <a:gdLst/>
            <a:ahLst/>
            <a:cxnLst/>
            <a:rect l="l" t="t" r="r" b="b"/>
            <a:pathLst>
              <a:path w="330834" h="1041400">
                <a:moveTo>
                  <a:pt x="8356" y="373646"/>
                </a:moveTo>
                <a:lnTo>
                  <a:pt x="7988" y="373024"/>
                </a:lnTo>
                <a:lnTo>
                  <a:pt x="7810" y="372694"/>
                </a:lnTo>
                <a:lnTo>
                  <a:pt x="4038" y="373951"/>
                </a:lnTo>
                <a:lnTo>
                  <a:pt x="4254" y="374281"/>
                </a:lnTo>
                <a:lnTo>
                  <a:pt x="4457" y="374624"/>
                </a:lnTo>
                <a:lnTo>
                  <a:pt x="4673" y="374954"/>
                </a:lnTo>
                <a:lnTo>
                  <a:pt x="5892" y="374535"/>
                </a:lnTo>
                <a:lnTo>
                  <a:pt x="7124" y="374129"/>
                </a:lnTo>
                <a:lnTo>
                  <a:pt x="8356" y="373646"/>
                </a:lnTo>
                <a:close/>
              </a:path>
              <a:path w="330834" h="1041400">
                <a:moveTo>
                  <a:pt x="10160" y="377672"/>
                </a:moveTo>
                <a:lnTo>
                  <a:pt x="5245" y="377088"/>
                </a:lnTo>
                <a:lnTo>
                  <a:pt x="2235" y="377837"/>
                </a:lnTo>
                <a:lnTo>
                  <a:pt x="0" y="381304"/>
                </a:lnTo>
                <a:lnTo>
                  <a:pt x="8978" y="383565"/>
                </a:lnTo>
                <a:lnTo>
                  <a:pt x="10160" y="377672"/>
                </a:lnTo>
                <a:close/>
              </a:path>
              <a:path w="330834" h="1041400">
                <a:moveTo>
                  <a:pt x="12788" y="264452"/>
                </a:moveTo>
                <a:lnTo>
                  <a:pt x="12344" y="262737"/>
                </a:lnTo>
                <a:lnTo>
                  <a:pt x="12509" y="261353"/>
                </a:lnTo>
                <a:lnTo>
                  <a:pt x="10947" y="261454"/>
                </a:lnTo>
                <a:lnTo>
                  <a:pt x="9131" y="261200"/>
                </a:lnTo>
                <a:lnTo>
                  <a:pt x="6807" y="262191"/>
                </a:lnTo>
                <a:lnTo>
                  <a:pt x="5880" y="262839"/>
                </a:lnTo>
                <a:lnTo>
                  <a:pt x="4927" y="263550"/>
                </a:lnTo>
                <a:lnTo>
                  <a:pt x="3683" y="263550"/>
                </a:lnTo>
                <a:lnTo>
                  <a:pt x="2959" y="264045"/>
                </a:lnTo>
                <a:lnTo>
                  <a:pt x="2895" y="265049"/>
                </a:lnTo>
                <a:lnTo>
                  <a:pt x="3175" y="266166"/>
                </a:lnTo>
                <a:lnTo>
                  <a:pt x="3644" y="267093"/>
                </a:lnTo>
                <a:lnTo>
                  <a:pt x="5410" y="266903"/>
                </a:lnTo>
                <a:lnTo>
                  <a:pt x="5664" y="266865"/>
                </a:lnTo>
                <a:lnTo>
                  <a:pt x="8318" y="267957"/>
                </a:lnTo>
                <a:lnTo>
                  <a:pt x="10312" y="267068"/>
                </a:lnTo>
                <a:lnTo>
                  <a:pt x="12788" y="264452"/>
                </a:lnTo>
                <a:close/>
              </a:path>
              <a:path w="330834" h="1041400">
                <a:moveTo>
                  <a:pt x="13373" y="966368"/>
                </a:moveTo>
                <a:lnTo>
                  <a:pt x="12293" y="962799"/>
                </a:lnTo>
                <a:lnTo>
                  <a:pt x="9740" y="962583"/>
                </a:lnTo>
                <a:lnTo>
                  <a:pt x="5524" y="963129"/>
                </a:lnTo>
                <a:lnTo>
                  <a:pt x="7023" y="967041"/>
                </a:lnTo>
                <a:lnTo>
                  <a:pt x="9829" y="966622"/>
                </a:lnTo>
                <a:lnTo>
                  <a:pt x="13373" y="966368"/>
                </a:lnTo>
                <a:close/>
              </a:path>
              <a:path w="330834" h="1041400">
                <a:moveTo>
                  <a:pt x="16929" y="951725"/>
                </a:moveTo>
                <a:lnTo>
                  <a:pt x="6515" y="944410"/>
                </a:lnTo>
                <a:lnTo>
                  <a:pt x="4749" y="944689"/>
                </a:lnTo>
                <a:lnTo>
                  <a:pt x="3759" y="946048"/>
                </a:lnTo>
                <a:lnTo>
                  <a:pt x="8382" y="949172"/>
                </a:lnTo>
                <a:lnTo>
                  <a:pt x="11747" y="950455"/>
                </a:lnTo>
                <a:lnTo>
                  <a:pt x="14833" y="951979"/>
                </a:lnTo>
                <a:lnTo>
                  <a:pt x="13258" y="953770"/>
                </a:lnTo>
                <a:lnTo>
                  <a:pt x="16929" y="951725"/>
                </a:lnTo>
                <a:close/>
              </a:path>
              <a:path w="330834" h="1041400">
                <a:moveTo>
                  <a:pt x="27368" y="968057"/>
                </a:moveTo>
                <a:lnTo>
                  <a:pt x="24409" y="962367"/>
                </a:lnTo>
                <a:lnTo>
                  <a:pt x="23380" y="963904"/>
                </a:lnTo>
                <a:lnTo>
                  <a:pt x="22542" y="965187"/>
                </a:lnTo>
                <a:lnTo>
                  <a:pt x="21336" y="966990"/>
                </a:lnTo>
                <a:lnTo>
                  <a:pt x="27368" y="968057"/>
                </a:lnTo>
                <a:close/>
              </a:path>
              <a:path w="330834" h="1041400">
                <a:moveTo>
                  <a:pt x="41300" y="809574"/>
                </a:moveTo>
                <a:lnTo>
                  <a:pt x="39458" y="809078"/>
                </a:lnTo>
                <a:lnTo>
                  <a:pt x="38989" y="810298"/>
                </a:lnTo>
                <a:lnTo>
                  <a:pt x="38506" y="811517"/>
                </a:lnTo>
                <a:lnTo>
                  <a:pt x="38036" y="812736"/>
                </a:lnTo>
                <a:lnTo>
                  <a:pt x="38519" y="812863"/>
                </a:lnTo>
                <a:lnTo>
                  <a:pt x="39001" y="812977"/>
                </a:lnTo>
                <a:lnTo>
                  <a:pt x="39484" y="813104"/>
                </a:lnTo>
                <a:lnTo>
                  <a:pt x="40093" y="811936"/>
                </a:lnTo>
                <a:lnTo>
                  <a:pt x="40690" y="810755"/>
                </a:lnTo>
                <a:lnTo>
                  <a:pt x="41300" y="809574"/>
                </a:lnTo>
                <a:close/>
              </a:path>
              <a:path w="330834" h="1041400">
                <a:moveTo>
                  <a:pt x="53136" y="765784"/>
                </a:moveTo>
                <a:lnTo>
                  <a:pt x="51384" y="762165"/>
                </a:lnTo>
                <a:lnTo>
                  <a:pt x="48514" y="760577"/>
                </a:lnTo>
                <a:lnTo>
                  <a:pt x="45453" y="761847"/>
                </a:lnTo>
                <a:lnTo>
                  <a:pt x="42443" y="763092"/>
                </a:lnTo>
                <a:lnTo>
                  <a:pt x="40589" y="764997"/>
                </a:lnTo>
                <a:lnTo>
                  <a:pt x="43561" y="767842"/>
                </a:lnTo>
                <a:lnTo>
                  <a:pt x="53136" y="765784"/>
                </a:lnTo>
                <a:close/>
              </a:path>
              <a:path w="330834" h="1041400">
                <a:moveTo>
                  <a:pt x="59055" y="780745"/>
                </a:moveTo>
                <a:lnTo>
                  <a:pt x="58267" y="780465"/>
                </a:lnTo>
                <a:lnTo>
                  <a:pt x="57645" y="780148"/>
                </a:lnTo>
                <a:lnTo>
                  <a:pt x="57365" y="780719"/>
                </a:lnTo>
                <a:lnTo>
                  <a:pt x="56997" y="781227"/>
                </a:lnTo>
                <a:lnTo>
                  <a:pt x="56896" y="781773"/>
                </a:lnTo>
                <a:lnTo>
                  <a:pt x="56870" y="781926"/>
                </a:lnTo>
                <a:lnTo>
                  <a:pt x="57645" y="782154"/>
                </a:lnTo>
                <a:lnTo>
                  <a:pt x="58064" y="782358"/>
                </a:lnTo>
                <a:lnTo>
                  <a:pt x="58394" y="781862"/>
                </a:lnTo>
                <a:lnTo>
                  <a:pt x="58813" y="781380"/>
                </a:lnTo>
                <a:lnTo>
                  <a:pt x="59004" y="780846"/>
                </a:lnTo>
                <a:close/>
              </a:path>
              <a:path w="330834" h="1041400">
                <a:moveTo>
                  <a:pt x="63068" y="758710"/>
                </a:moveTo>
                <a:lnTo>
                  <a:pt x="61683" y="757796"/>
                </a:lnTo>
                <a:lnTo>
                  <a:pt x="60972" y="757275"/>
                </a:lnTo>
                <a:lnTo>
                  <a:pt x="59855" y="758278"/>
                </a:lnTo>
                <a:lnTo>
                  <a:pt x="58750" y="759294"/>
                </a:lnTo>
                <a:lnTo>
                  <a:pt x="57632" y="760298"/>
                </a:lnTo>
                <a:lnTo>
                  <a:pt x="59601" y="761682"/>
                </a:lnTo>
                <a:lnTo>
                  <a:pt x="60769" y="760730"/>
                </a:lnTo>
                <a:lnTo>
                  <a:pt x="61988" y="759815"/>
                </a:lnTo>
                <a:lnTo>
                  <a:pt x="62992" y="758786"/>
                </a:lnTo>
                <a:close/>
              </a:path>
              <a:path w="330834" h="1041400">
                <a:moveTo>
                  <a:pt x="71323" y="717207"/>
                </a:moveTo>
                <a:lnTo>
                  <a:pt x="69646" y="715086"/>
                </a:lnTo>
                <a:lnTo>
                  <a:pt x="67691" y="713333"/>
                </a:lnTo>
                <a:lnTo>
                  <a:pt x="61544" y="716114"/>
                </a:lnTo>
                <a:lnTo>
                  <a:pt x="62103" y="718134"/>
                </a:lnTo>
                <a:lnTo>
                  <a:pt x="64363" y="721626"/>
                </a:lnTo>
                <a:lnTo>
                  <a:pt x="65138" y="723239"/>
                </a:lnTo>
                <a:lnTo>
                  <a:pt x="66001" y="724801"/>
                </a:lnTo>
                <a:lnTo>
                  <a:pt x="67729" y="724877"/>
                </a:lnTo>
                <a:lnTo>
                  <a:pt x="71323" y="717207"/>
                </a:lnTo>
                <a:close/>
              </a:path>
              <a:path w="330834" h="1041400">
                <a:moveTo>
                  <a:pt x="78320" y="734377"/>
                </a:moveTo>
                <a:lnTo>
                  <a:pt x="73621" y="731494"/>
                </a:lnTo>
                <a:lnTo>
                  <a:pt x="70281" y="731088"/>
                </a:lnTo>
                <a:lnTo>
                  <a:pt x="68059" y="734555"/>
                </a:lnTo>
                <a:lnTo>
                  <a:pt x="68364" y="737336"/>
                </a:lnTo>
                <a:lnTo>
                  <a:pt x="73799" y="739825"/>
                </a:lnTo>
                <a:lnTo>
                  <a:pt x="76111" y="737412"/>
                </a:lnTo>
                <a:lnTo>
                  <a:pt x="78320" y="734377"/>
                </a:lnTo>
                <a:close/>
              </a:path>
              <a:path w="330834" h="1041400">
                <a:moveTo>
                  <a:pt x="82689" y="751306"/>
                </a:moveTo>
                <a:lnTo>
                  <a:pt x="81889" y="748893"/>
                </a:lnTo>
                <a:lnTo>
                  <a:pt x="80987" y="745959"/>
                </a:lnTo>
                <a:lnTo>
                  <a:pt x="77101" y="747306"/>
                </a:lnTo>
                <a:lnTo>
                  <a:pt x="74955" y="748741"/>
                </a:lnTo>
                <a:lnTo>
                  <a:pt x="77508" y="751954"/>
                </a:lnTo>
                <a:lnTo>
                  <a:pt x="82689" y="751306"/>
                </a:lnTo>
                <a:close/>
              </a:path>
              <a:path w="330834" h="1041400">
                <a:moveTo>
                  <a:pt x="84074" y="975042"/>
                </a:moveTo>
                <a:lnTo>
                  <a:pt x="82842" y="974255"/>
                </a:lnTo>
                <a:lnTo>
                  <a:pt x="82092" y="973404"/>
                </a:lnTo>
                <a:lnTo>
                  <a:pt x="81305" y="973391"/>
                </a:lnTo>
                <a:lnTo>
                  <a:pt x="80556" y="973366"/>
                </a:lnTo>
                <a:lnTo>
                  <a:pt x="79298" y="974140"/>
                </a:lnTo>
                <a:lnTo>
                  <a:pt x="78955" y="975296"/>
                </a:lnTo>
                <a:lnTo>
                  <a:pt x="79844" y="976058"/>
                </a:lnTo>
                <a:lnTo>
                  <a:pt x="80276" y="976731"/>
                </a:lnTo>
                <a:lnTo>
                  <a:pt x="84074" y="975042"/>
                </a:lnTo>
                <a:close/>
              </a:path>
              <a:path w="330834" h="1041400">
                <a:moveTo>
                  <a:pt x="86372" y="994460"/>
                </a:moveTo>
                <a:lnTo>
                  <a:pt x="85725" y="993635"/>
                </a:lnTo>
                <a:lnTo>
                  <a:pt x="84950" y="992924"/>
                </a:lnTo>
                <a:lnTo>
                  <a:pt x="84226" y="992187"/>
                </a:lnTo>
                <a:lnTo>
                  <a:pt x="83096" y="992873"/>
                </a:lnTo>
                <a:lnTo>
                  <a:pt x="82537" y="993203"/>
                </a:lnTo>
                <a:lnTo>
                  <a:pt x="83248" y="993927"/>
                </a:lnTo>
                <a:lnTo>
                  <a:pt x="83972" y="994651"/>
                </a:lnTo>
                <a:lnTo>
                  <a:pt x="84696" y="995362"/>
                </a:lnTo>
                <a:lnTo>
                  <a:pt x="85267" y="995032"/>
                </a:lnTo>
                <a:lnTo>
                  <a:pt x="86372" y="994460"/>
                </a:lnTo>
                <a:close/>
              </a:path>
              <a:path w="330834" h="1041400">
                <a:moveTo>
                  <a:pt x="103378" y="705243"/>
                </a:moveTo>
                <a:lnTo>
                  <a:pt x="103251" y="703033"/>
                </a:lnTo>
                <a:lnTo>
                  <a:pt x="100380" y="702945"/>
                </a:lnTo>
                <a:lnTo>
                  <a:pt x="99047" y="702906"/>
                </a:lnTo>
                <a:lnTo>
                  <a:pt x="96304" y="705142"/>
                </a:lnTo>
                <a:lnTo>
                  <a:pt x="96748" y="708964"/>
                </a:lnTo>
                <a:lnTo>
                  <a:pt x="96685" y="712114"/>
                </a:lnTo>
                <a:lnTo>
                  <a:pt x="100203" y="715137"/>
                </a:lnTo>
                <a:lnTo>
                  <a:pt x="101409" y="711555"/>
                </a:lnTo>
                <a:lnTo>
                  <a:pt x="102285" y="709307"/>
                </a:lnTo>
                <a:lnTo>
                  <a:pt x="103378" y="705243"/>
                </a:lnTo>
                <a:close/>
              </a:path>
              <a:path w="330834" h="1041400">
                <a:moveTo>
                  <a:pt x="108762" y="868832"/>
                </a:moveTo>
                <a:lnTo>
                  <a:pt x="100177" y="869467"/>
                </a:lnTo>
                <a:lnTo>
                  <a:pt x="105498" y="872629"/>
                </a:lnTo>
                <a:lnTo>
                  <a:pt x="105549" y="876211"/>
                </a:lnTo>
                <a:lnTo>
                  <a:pt x="108762" y="868832"/>
                </a:lnTo>
                <a:close/>
              </a:path>
              <a:path w="330834" h="1041400">
                <a:moveTo>
                  <a:pt x="110515" y="812990"/>
                </a:moveTo>
                <a:lnTo>
                  <a:pt x="106616" y="810171"/>
                </a:lnTo>
                <a:lnTo>
                  <a:pt x="104444" y="815086"/>
                </a:lnTo>
                <a:lnTo>
                  <a:pt x="109270" y="814184"/>
                </a:lnTo>
                <a:lnTo>
                  <a:pt x="110515" y="812990"/>
                </a:lnTo>
                <a:close/>
              </a:path>
              <a:path w="330834" h="1041400">
                <a:moveTo>
                  <a:pt x="117830" y="836612"/>
                </a:moveTo>
                <a:lnTo>
                  <a:pt x="113499" y="836282"/>
                </a:lnTo>
                <a:lnTo>
                  <a:pt x="111340" y="838454"/>
                </a:lnTo>
                <a:lnTo>
                  <a:pt x="108165" y="840714"/>
                </a:lnTo>
                <a:lnTo>
                  <a:pt x="114604" y="843267"/>
                </a:lnTo>
                <a:lnTo>
                  <a:pt x="115836" y="842683"/>
                </a:lnTo>
                <a:lnTo>
                  <a:pt x="117830" y="836612"/>
                </a:lnTo>
                <a:close/>
              </a:path>
              <a:path w="330834" h="1041400">
                <a:moveTo>
                  <a:pt x="120738" y="799236"/>
                </a:moveTo>
                <a:lnTo>
                  <a:pt x="111671" y="799757"/>
                </a:lnTo>
                <a:lnTo>
                  <a:pt x="110312" y="800569"/>
                </a:lnTo>
                <a:lnTo>
                  <a:pt x="110655" y="806907"/>
                </a:lnTo>
                <a:lnTo>
                  <a:pt x="120738" y="799236"/>
                </a:lnTo>
                <a:close/>
              </a:path>
              <a:path w="330834" h="1041400">
                <a:moveTo>
                  <a:pt x="124561" y="792314"/>
                </a:moveTo>
                <a:lnTo>
                  <a:pt x="123075" y="791324"/>
                </a:lnTo>
                <a:lnTo>
                  <a:pt x="119684" y="794258"/>
                </a:lnTo>
                <a:lnTo>
                  <a:pt x="121323" y="795439"/>
                </a:lnTo>
                <a:lnTo>
                  <a:pt x="124561" y="792314"/>
                </a:lnTo>
                <a:close/>
              </a:path>
              <a:path w="330834" h="1041400">
                <a:moveTo>
                  <a:pt x="125247" y="899579"/>
                </a:moveTo>
                <a:lnTo>
                  <a:pt x="124523" y="899160"/>
                </a:lnTo>
                <a:lnTo>
                  <a:pt x="124155" y="898956"/>
                </a:lnTo>
                <a:lnTo>
                  <a:pt x="121462" y="901573"/>
                </a:lnTo>
                <a:lnTo>
                  <a:pt x="122631" y="902220"/>
                </a:lnTo>
                <a:lnTo>
                  <a:pt x="123494" y="901331"/>
                </a:lnTo>
                <a:lnTo>
                  <a:pt x="125247" y="899579"/>
                </a:lnTo>
                <a:close/>
              </a:path>
              <a:path w="330834" h="1041400">
                <a:moveTo>
                  <a:pt x="148742" y="796061"/>
                </a:moveTo>
                <a:lnTo>
                  <a:pt x="144678" y="796632"/>
                </a:lnTo>
                <a:lnTo>
                  <a:pt x="142367" y="797433"/>
                </a:lnTo>
                <a:lnTo>
                  <a:pt x="133769" y="796239"/>
                </a:lnTo>
                <a:lnTo>
                  <a:pt x="133667" y="801344"/>
                </a:lnTo>
                <a:lnTo>
                  <a:pt x="141935" y="804862"/>
                </a:lnTo>
                <a:lnTo>
                  <a:pt x="148742" y="796061"/>
                </a:lnTo>
                <a:close/>
              </a:path>
              <a:path w="330834" h="1041400">
                <a:moveTo>
                  <a:pt x="160858" y="774446"/>
                </a:moveTo>
                <a:lnTo>
                  <a:pt x="158318" y="770801"/>
                </a:lnTo>
                <a:lnTo>
                  <a:pt x="155803" y="771906"/>
                </a:lnTo>
                <a:lnTo>
                  <a:pt x="153200" y="772744"/>
                </a:lnTo>
                <a:lnTo>
                  <a:pt x="149885" y="774852"/>
                </a:lnTo>
                <a:lnTo>
                  <a:pt x="149466" y="776389"/>
                </a:lnTo>
                <a:lnTo>
                  <a:pt x="148666" y="777595"/>
                </a:lnTo>
                <a:lnTo>
                  <a:pt x="150660" y="777913"/>
                </a:lnTo>
                <a:lnTo>
                  <a:pt x="153619" y="779030"/>
                </a:lnTo>
                <a:lnTo>
                  <a:pt x="154495" y="778421"/>
                </a:lnTo>
                <a:lnTo>
                  <a:pt x="157213" y="776528"/>
                </a:lnTo>
                <a:lnTo>
                  <a:pt x="160858" y="774446"/>
                </a:lnTo>
                <a:close/>
              </a:path>
              <a:path w="330834" h="1041400">
                <a:moveTo>
                  <a:pt x="170954" y="760425"/>
                </a:moveTo>
                <a:lnTo>
                  <a:pt x="170738" y="757694"/>
                </a:lnTo>
                <a:lnTo>
                  <a:pt x="170751" y="754697"/>
                </a:lnTo>
                <a:lnTo>
                  <a:pt x="160756" y="754418"/>
                </a:lnTo>
                <a:lnTo>
                  <a:pt x="159791" y="750849"/>
                </a:lnTo>
                <a:lnTo>
                  <a:pt x="153682" y="742518"/>
                </a:lnTo>
                <a:lnTo>
                  <a:pt x="153276" y="742200"/>
                </a:lnTo>
                <a:lnTo>
                  <a:pt x="145021" y="745058"/>
                </a:lnTo>
                <a:lnTo>
                  <a:pt x="143903" y="745566"/>
                </a:lnTo>
                <a:lnTo>
                  <a:pt x="139204" y="744550"/>
                </a:lnTo>
                <a:lnTo>
                  <a:pt x="139115" y="734390"/>
                </a:lnTo>
                <a:lnTo>
                  <a:pt x="129222" y="742149"/>
                </a:lnTo>
                <a:lnTo>
                  <a:pt x="134835" y="749325"/>
                </a:lnTo>
                <a:lnTo>
                  <a:pt x="138125" y="748182"/>
                </a:lnTo>
                <a:lnTo>
                  <a:pt x="141058" y="745998"/>
                </a:lnTo>
                <a:lnTo>
                  <a:pt x="142709" y="756145"/>
                </a:lnTo>
                <a:lnTo>
                  <a:pt x="145173" y="757212"/>
                </a:lnTo>
                <a:lnTo>
                  <a:pt x="155600" y="758469"/>
                </a:lnTo>
                <a:lnTo>
                  <a:pt x="159067" y="758164"/>
                </a:lnTo>
                <a:lnTo>
                  <a:pt x="161518" y="761212"/>
                </a:lnTo>
                <a:lnTo>
                  <a:pt x="163728" y="763955"/>
                </a:lnTo>
                <a:lnTo>
                  <a:pt x="167627" y="761453"/>
                </a:lnTo>
                <a:lnTo>
                  <a:pt x="170954" y="760425"/>
                </a:lnTo>
                <a:close/>
              </a:path>
              <a:path w="330834" h="1041400">
                <a:moveTo>
                  <a:pt x="173253" y="749579"/>
                </a:moveTo>
                <a:lnTo>
                  <a:pt x="172745" y="749363"/>
                </a:lnTo>
                <a:lnTo>
                  <a:pt x="172237" y="749160"/>
                </a:lnTo>
                <a:lnTo>
                  <a:pt x="171729" y="748944"/>
                </a:lnTo>
                <a:lnTo>
                  <a:pt x="170738" y="749808"/>
                </a:lnTo>
                <a:lnTo>
                  <a:pt x="168732" y="751522"/>
                </a:lnTo>
                <a:lnTo>
                  <a:pt x="173253" y="753922"/>
                </a:lnTo>
                <a:lnTo>
                  <a:pt x="173253" y="749579"/>
                </a:lnTo>
                <a:close/>
              </a:path>
              <a:path w="330834" h="1041400">
                <a:moveTo>
                  <a:pt x="182257" y="738251"/>
                </a:moveTo>
                <a:lnTo>
                  <a:pt x="176911" y="733564"/>
                </a:lnTo>
                <a:lnTo>
                  <a:pt x="171119" y="736917"/>
                </a:lnTo>
                <a:lnTo>
                  <a:pt x="178384" y="744143"/>
                </a:lnTo>
                <a:lnTo>
                  <a:pt x="182257" y="738251"/>
                </a:lnTo>
                <a:close/>
              </a:path>
              <a:path w="330834" h="1041400">
                <a:moveTo>
                  <a:pt x="188264" y="870305"/>
                </a:moveTo>
                <a:lnTo>
                  <a:pt x="188150" y="867740"/>
                </a:lnTo>
                <a:lnTo>
                  <a:pt x="188125" y="867156"/>
                </a:lnTo>
                <a:lnTo>
                  <a:pt x="186613" y="866101"/>
                </a:lnTo>
                <a:lnTo>
                  <a:pt x="182587" y="866305"/>
                </a:lnTo>
                <a:lnTo>
                  <a:pt x="181914" y="868006"/>
                </a:lnTo>
                <a:lnTo>
                  <a:pt x="182194" y="870559"/>
                </a:lnTo>
                <a:lnTo>
                  <a:pt x="186156" y="871029"/>
                </a:lnTo>
                <a:lnTo>
                  <a:pt x="188264" y="870305"/>
                </a:lnTo>
                <a:close/>
              </a:path>
              <a:path w="330834" h="1041400">
                <a:moveTo>
                  <a:pt x="191223" y="888530"/>
                </a:moveTo>
                <a:lnTo>
                  <a:pt x="183388" y="890422"/>
                </a:lnTo>
                <a:lnTo>
                  <a:pt x="183286" y="890816"/>
                </a:lnTo>
                <a:lnTo>
                  <a:pt x="189763" y="896061"/>
                </a:lnTo>
                <a:lnTo>
                  <a:pt x="191223" y="888530"/>
                </a:lnTo>
                <a:close/>
              </a:path>
              <a:path w="330834" h="1041400">
                <a:moveTo>
                  <a:pt x="193268" y="878662"/>
                </a:moveTo>
                <a:lnTo>
                  <a:pt x="190931" y="876909"/>
                </a:lnTo>
                <a:lnTo>
                  <a:pt x="189103" y="877392"/>
                </a:lnTo>
                <a:lnTo>
                  <a:pt x="188493" y="879208"/>
                </a:lnTo>
                <a:lnTo>
                  <a:pt x="187680" y="881621"/>
                </a:lnTo>
                <a:lnTo>
                  <a:pt x="185356" y="884682"/>
                </a:lnTo>
                <a:lnTo>
                  <a:pt x="191490" y="886104"/>
                </a:lnTo>
                <a:lnTo>
                  <a:pt x="193268" y="878662"/>
                </a:lnTo>
                <a:close/>
              </a:path>
              <a:path w="330834" h="1041400">
                <a:moveTo>
                  <a:pt x="195008" y="826541"/>
                </a:moveTo>
                <a:lnTo>
                  <a:pt x="193598" y="823798"/>
                </a:lnTo>
                <a:lnTo>
                  <a:pt x="187693" y="820254"/>
                </a:lnTo>
                <a:lnTo>
                  <a:pt x="180162" y="821512"/>
                </a:lnTo>
                <a:lnTo>
                  <a:pt x="179692" y="825881"/>
                </a:lnTo>
                <a:lnTo>
                  <a:pt x="180098" y="830503"/>
                </a:lnTo>
                <a:lnTo>
                  <a:pt x="174536" y="832777"/>
                </a:lnTo>
                <a:lnTo>
                  <a:pt x="175958" y="833628"/>
                </a:lnTo>
                <a:lnTo>
                  <a:pt x="177228" y="834898"/>
                </a:lnTo>
                <a:lnTo>
                  <a:pt x="185280" y="836599"/>
                </a:lnTo>
                <a:lnTo>
                  <a:pt x="190042" y="834771"/>
                </a:lnTo>
                <a:lnTo>
                  <a:pt x="192811" y="830186"/>
                </a:lnTo>
                <a:lnTo>
                  <a:pt x="195008" y="826541"/>
                </a:lnTo>
                <a:close/>
              </a:path>
              <a:path w="330834" h="1041400">
                <a:moveTo>
                  <a:pt x="197993" y="939507"/>
                </a:moveTo>
                <a:lnTo>
                  <a:pt x="195656" y="933145"/>
                </a:lnTo>
                <a:lnTo>
                  <a:pt x="190728" y="938847"/>
                </a:lnTo>
                <a:lnTo>
                  <a:pt x="197980" y="939533"/>
                </a:lnTo>
                <a:close/>
              </a:path>
              <a:path w="330834" h="1041400">
                <a:moveTo>
                  <a:pt x="206552" y="901903"/>
                </a:moveTo>
                <a:lnTo>
                  <a:pt x="202298" y="898131"/>
                </a:lnTo>
                <a:lnTo>
                  <a:pt x="201688" y="895134"/>
                </a:lnTo>
                <a:lnTo>
                  <a:pt x="204584" y="890549"/>
                </a:lnTo>
                <a:lnTo>
                  <a:pt x="203212" y="888923"/>
                </a:lnTo>
                <a:lnTo>
                  <a:pt x="202742" y="887628"/>
                </a:lnTo>
                <a:lnTo>
                  <a:pt x="200812" y="888288"/>
                </a:lnTo>
                <a:lnTo>
                  <a:pt x="197180" y="889025"/>
                </a:lnTo>
                <a:lnTo>
                  <a:pt x="197599" y="894461"/>
                </a:lnTo>
                <a:lnTo>
                  <a:pt x="188734" y="900049"/>
                </a:lnTo>
                <a:lnTo>
                  <a:pt x="189382" y="901573"/>
                </a:lnTo>
                <a:lnTo>
                  <a:pt x="189496" y="903312"/>
                </a:lnTo>
                <a:lnTo>
                  <a:pt x="198602" y="901153"/>
                </a:lnTo>
                <a:lnTo>
                  <a:pt x="199174" y="902309"/>
                </a:lnTo>
                <a:lnTo>
                  <a:pt x="199288" y="903681"/>
                </a:lnTo>
                <a:lnTo>
                  <a:pt x="201650" y="904735"/>
                </a:lnTo>
                <a:lnTo>
                  <a:pt x="203606" y="904786"/>
                </a:lnTo>
                <a:lnTo>
                  <a:pt x="205371" y="905090"/>
                </a:lnTo>
                <a:lnTo>
                  <a:pt x="205549" y="903770"/>
                </a:lnTo>
                <a:lnTo>
                  <a:pt x="206552" y="901903"/>
                </a:lnTo>
                <a:close/>
              </a:path>
              <a:path w="330834" h="1041400">
                <a:moveTo>
                  <a:pt x="208178" y="922045"/>
                </a:moveTo>
                <a:lnTo>
                  <a:pt x="207962" y="920699"/>
                </a:lnTo>
                <a:lnTo>
                  <a:pt x="207848" y="919975"/>
                </a:lnTo>
                <a:lnTo>
                  <a:pt x="205384" y="918781"/>
                </a:lnTo>
                <a:lnTo>
                  <a:pt x="199085" y="919797"/>
                </a:lnTo>
                <a:lnTo>
                  <a:pt x="194703" y="925766"/>
                </a:lnTo>
                <a:lnTo>
                  <a:pt x="195478" y="931303"/>
                </a:lnTo>
                <a:lnTo>
                  <a:pt x="199707" y="928878"/>
                </a:lnTo>
                <a:lnTo>
                  <a:pt x="203390" y="927087"/>
                </a:lnTo>
                <a:lnTo>
                  <a:pt x="207721" y="923975"/>
                </a:lnTo>
                <a:lnTo>
                  <a:pt x="208178" y="922045"/>
                </a:lnTo>
                <a:close/>
              </a:path>
              <a:path w="330834" h="1041400">
                <a:moveTo>
                  <a:pt x="210832" y="935532"/>
                </a:moveTo>
                <a:lnTo>
                  <a:pt x="201714" y="934618"/>
                </a:lnTo>
                <a:lnTo>
                  <a:pt x="200888" y="935812"/>
                </a:lnTo>
                <a:lnTo>
                  <a:pt x="204825" y="945019"/>
                </a:lnTo>
                <a:lnTo>
                  <a:pt x="210832" y="935532"/>
                </a:lnTo>
                <a:close/>
              </a:path>
              <a:path w="330834" h="1041400">
                <a:moveTo>
                  <a:pt x="217195" y="920597"/>
                </a:moveTo>
                <a:lnTo>
                  <a:pt x="216674" y="917905"/>
                </a:lnTo>
                <a:lnTo>
                  <a:pt x="216535" y="917155"/>
                </a:lnTo>
                <a:lnTo>
                  <a:pt x="213829" y="915898"/>
                </a:lnTo>
                <a:lnTo>
                  <a:pt x="209956" y="917295"/>
                </a:lnTo>
                <a:lnTo>
                  <a:pt x="209296" y="919226"/>
                </a:lnTo>
                <a:lnTo>
                  <a:pt x="211518" y="921512"/>
                </a:lnTo>
                <a:lnTo>
                  <a:pt x="215366" y="921981"/>
                </a:lnTo>
                <a:lnTo>
                  <a:pt x="217195" y="920597"/>
                </a:lnTo>
                <a:close/>
              </a:path>
              <a:path w="330834" h="1041400">
                <a:moveTo>
                  <a:pt x="218313" y="944651"/>
                </a:moveTo>
                <a:lnTo>
                  <a:pt x="216700" y="943356"/>
                </a:lnTo>
                <a:lnTo>
                  <a:pt x="215341" y="941425"/>
                </a:lnTo>
                <a:lnTo>
                  <a:pt x="213563" y="943152"/>
                </a:lnTo>
                <a:lnTo>
                  <a:pt x="211899" y="944118"/>
                </a:lnTo>
                <a:lnTo>
                  <a:pt x="211429" y="946035"/>
                </a:lnTo>
                <a:lnTo>
                  <a:pt x="213207" y="947089"/>
                </a:lnTo>
                <a:lnTo>
                  <a:pt x="214109" y="948004"/>
                </a:lnTo>
                <a:lnTo>
                  <a:pt x="215455" y="947140"/>
                </a:lnTo>
                <a:lnTo>
                  <a:pt x="217347" y="946442"/>
                </a:lnTo>
                <a:lnTo>
                  <a:pt x="217944" y="945337"/>
                </a:lnTo>
                <a:lnTo>
                  <a:pt x="218313" y="944651"/>
                </a:lnTo>
                <a:close/>
              </a:path>
              <a:path w="330834" h="1041400">
                <a:moveTo>
                  <a:pt x="260248" y="312737"/>
                </a:moveTo>
                <a:lnTo>
                  <a:pt x="259435" y="311315"/>
                </a:lnTo>
                <a:lnTo>
                  <a:pt x="259130" y="309422"/>
                </a:lnTo>
                <a:lnTo>
                  <a:pt x="254723" y="312216"/>
                </a:lnTo>
                <a:lnTo>
                  <a:pt x="254495" y="314744"/>
                </a:lnTo>
                <a:lnTo>
                  <a:pt x="256019" y="317525"/>
                </a:lnTo>
                <a:lnTo>
                  <a:pt x="257352" y="316293"/>
                </a:lnTo>
                <a:lnTo>
                  <a:pt x="258914" y="315137"/>
                </a:lnTo>
                <a:lnTo>
                  <a:pt x="260248" y="312737"/>
                </a:lnTo>
                <a:close/>
              </a:path>
              <a:path w="330834" h="1041400">
                <a:moveTo>
                  <a:pt x="264464" y="78816"/>
                </a:moveTo>
                <a:lnTo>
                  <a:pt x="264325" y="78854"/>
                </a:lnTo>
                <a:lnTo>
                  <a:pt x="264223" y="79006"/>
                </a:lnTo>
                <a:lnTo>
                  <a:pt x="264350" y="78994"/>
                </a:lnTo>
                <a:lnTo>
                  <a:pt x="264464" y="78867"/>
                </a:lnTo>
                <a:close/>
              </a:path>
              <a:path w="330834" h="1041400">
                <a:moveTo>
                  <a:pt x="269290" y="80975"/>
                </a:moveTo>
                <a:lnTo>
                  <a:pt x="268173" y="80289"/>
                </a:lnTo>
                <a:lnTo>
                  <a:pt x="267106" y="79540"/>
                </a:lnTo>
                <a:lnTo>
                  <a:pt x="265912" y="78930"/>
                </a:lnTo>
                <a:lnTo>
                  <a:pt x="265569" y="78765"/>
                </a:lnTo>
                <a:lnTo>
                  <a:pt x="264960" y="78917"/>
                </a:lnTo>
                <a:lnTo>
                  <a:pt x="264426" y="78981"/>
                </a:lnTo>
                <a:lnTo>
                  <a:pt x="264312" y="79375"/>
                </a:lnTo>
                <a:lnTo>
                  <a:pt x="264083" y="79806"/>
                </a:lnTo>
                <a:lnTo>
                  <a:pt x="264274" y="80086"/>
                </a:lnTo>
                <a:lnTo>
                  <a:pt x="264947" y="81114"/>
                </a:lnTo>
                <a:lnTo>
                  <a:pt x="265823" y="82080"/>
                </a:lnTo>
                <a:lnTo>
                  <a:pt x="266611" y="83058"/>
                </a:lnTo>
                <a:lnTo>
                  <a:pt x="267512" y="82372"/>
                </a:lnTo>
                <a:lnTo>
                  <a:pt x="269290" y="80975"/>
                </a:lnTo>
                <a:close/>
              </a:path>
              <a:path w="330834" h="1041400">
                <a:moveTo>
                  <a:pt x="278866" y="339178"/>
                </a:moveTo>
                <a:lnTo>
                  <a:pt x="271995" y="335318"/>
                </a:lnTo>
                <a:lnTo>
                  <a:pt x="268033" y="334772"/>
                </a:lnTo>
                <a:lnTo>
                  <a:pt x="257924" y="335927"/>
                </a:lnTo>
                <a:lnTo>
                  <a:pt x="257759" y="339178"/>
                </a:lnTo>
                <a:lnTo>
                  <a:pt x="257695" y="340207"/>
                </a:lnTo>
                <a:lnTo>
                  <a:pt x="262915" y="340563"/>
                </a:lnTo>
                <a:lnTo>
                  <a:pt x="262242" y="342214"/>
                </a:lnTo>
                <a:lnTo>
                  <a:pt x="260502" y="344220"/>
                </a:lnTo>
                <a:lnTo>
                  <a:pt x="261975" y="346964"/>
                </a:lnTo>
                <a:lnTo>
                  <a:pt x="264871" y="347814"/>
                </a:lnTo>
                <a:lnTo>
                  <a:pt x="266928" y="348551"/>
                </a:lnTo>
                <a:lnTo>
                  <a:pt x="271741" y="349478"/>
                </a:lnTo>
                <a:lnTo>
                  <a:pt x="268795" y="343484"/>
                </a:lnTo>
                <a:lnTo>
                  <a:pt x="275043" y="344576"/>
                </a:lnTo>
                <a:lnTo>
                  <a:pt x="275717" y="343484"/>
                </a:lnTo>
                <a:lnTo>
                  <a:pt x="277241" y="340982"/>
                </a:lnTo>
                <a:lnTo>
                  <a:pt x="278866" y="339178"/>
                </a:lnTo>
                <a:close/>
              </a:path>
              <a:path w="330834" h="1041400">
                <a:moveTo>
                  <a:pt x="289026" y="377888"/>
                </a:moveTo>
                <a:lnTo>
                  <a:pt x="284784" y="376466"/>
                </a:lnTo>
                <a:lnTo>
                  <a:pt x="282981" y="377012"/>
                </a:lnTo>
                <a:lnTo>
                  <a:pt x="282600" y="377558"/>
                </a:lnTo>
                <a:lnTo>
                  <a:pt x="280860" y="380060"/>
                </a:lnTo>
                <a:lnTo>
                  <a:pt x="281736" y="382054"/>
                </a:lnTo>
                <a:lnTo>
                  <a:pt x="285216" y="383730"/>
                </a:lnTo>
                <a:lnTo>
                  <a:pt x="286486" y="382841"/>
                </a:lnTo>
                <a:lnTo>
                  <a:pt x="287083" y="382612"/>
                </a:lnTo>
                <a:lnTo>
                  <a:pt x="288518" y="380072"/>
                </a:lnTo>
                <a:lnTo>
                  <a:pt x="289026" y="377888"/>
                </a:lnTo>
                <a:close/>
              </a:path>
              <a:path w="330834" h="1041400">
                <a:moveTo>
                  <a:pt x="290855" y="122593"/>
                </a:moveTo>
                <a:lnTo>
                  <a:pt x="286118" y="116357"/>
                </a:lnTo>
                <a:lnTo>
                  <a:pt x="290753" y="109715"/>
                </a:lnTo>
                <a:lnTo>
                  <a:pt x="285711" y="104546"/>
                </a:lnTo>
                <a:lnTo>
                  <a:pt x="280047" y="105244"/>
                </a:lnTo>
                <a:lnTo>
                  <a:pt x="280327" y="109715"/>
                </a:lnTo>
                <a:lnTo>
                  <a:pt x="280441" y="111721"/>
                </a:lnTo>
                <a:lnTo>
                  <a:pt x="280111" y="112039"/>
                </a:lnTo>
                <a:lnTo>
                  <a:pt x="279844" y="112522"/>
                </a:lnTo>
                <a:lnTo>
                  <a:pt x="271056" y="115989"/>
                </a:lnTo>
                <a:lnTo>
                  <a:pt x="269989" y="119900"/>
                </a:lnTo>
                <a:lnTo>
                  <a:pt x="277901" y="127622"/>
                </a:lnTo>
                <a:lnTo>
                  <a:pt x="279742" y="129921"/>
                </a:lnTo>
                <a:lnTo>
                  <a:pt x="281724" y="132130"/>
                </a:lnTo>
                <a:lnTo>
                  <a:pt x="283349" y="130263"/>
                </a:lnTo>
                <a:lnTo>
                  <a:pt x="285000" y="128409"/>
                </a:lnTo>
                <a:lnTo>
                  <a:pt x="287934" y="124929"/>
                </a:lnTo>
                <a:lnTo>
                  <a:pt x="290855" y="122593"/>
                </a:lnTo>
                <a:close/>
              </a:path>
              <a:path w="330834" h="1041400">
                <a:moveTo>
                  <a:pt x="296659" y="365506"/>
                </a:moveTo>
                <a:lnTo>
                  <a:pt x="292188" y="363410"/>
                </a:lnTo>
                <a:lnTo>
                  <a:pt x="289826" y="366102"/>
                </a:lnTo>
                <a:lnTo>
                  <a:pt x="287185" y="367639"/>
                </a:lnTo>
                <a:lnTo>
                  <a:pt x="286740" y="367906"/>
                </a:lnTo>
                <a:lnTo>
                  <a:pt x="286931" y="369366"/>
                </a:lnTo>
                <a:lnTo>
                  <a:pt x="288023" y="370408"/>
                </a:lnTo>
                <a:lnTo>
                  <a:pt x="289471" y="370801"/>
                </a:lnTo>
                <a:lnTo>
                  <a:pt x="293839" y="370078"/>
                </a:lnTo>
                <a:lnTo>
                  <a:pt x="296430" y="368706"/>
                </a:lnTo>
                <a:lnTo>
                  <a:pt x="296659" y="365506"/>
                </a:lnTo>
                <a:close/>
              </a:path>
              <a:path w="330834" h="1041400">
                <a:moveTo>
                  <a:pt x="303314" y="28562"/>
                </a:moveTo>
                <a:lnTo>
                  <a:pt x="300253" y="27444"/>
                </a:lnTo>
                <a:lnTo>
                  <a:pt x="299237" y="27076"/>
                </a:lnTo>
                <a:lnTo>
                  <a:pt x="297764" y="27457"/>
                </a:lnTo>
                <a:lnTo>
                  <a:pt x="296494" y="27482"/>
                </a:lnTo>
                <a:lnTo>
                  <a:pt x="296849" y="28409"/>
                </a:lnTo>
                <a:lnTo>
                  <a:pt x="296938" y="29489"/>
                </a:lnTo>
                <a:lnTo>
                  <a:pt x="298272" y="30784"/>
                </a:lnTo>
                <a:lnTo>
                  <a:pt x="299593" y="30949"/>
                </a:lnTo>
                <a:lnTo>
                  <a:pt x="300596" y="31305"/>
                </a:lnTo>
                <a:lnTo>
                  <a:pt x="302260" y="29972"/>
                </a:lnTo>
                <a:lnTo>
                  <a:pt x="303314" y="28562"/>
                </a:lnTo>
                <a:close/>
              </a:path>
              <a:path w="330834" h="1041400">
                <a:moveTo>
                  <a:pt x="303314" y="22034"/>
                </a:moveTo>
                <a:lnTo>
                  <a:pt x="301802" y="21577"/>
                </a:lnTo>
                <a:lnTo>
                  <a:pt x="300393" y="20840"/>
                </a:lnTo>
                <a:lnTo>
                  <a:pt x="299059" y="21640"/>
                </a:lnTo>
                <a:lnTo>
                  <a:pt x="298589" y="22669"/>
                </a:lnTo>
                <a:lnTo>
                  <a:pt x="297929" y="23495"/>
                </a:lnTo>
                <a:lnTo>
                  <a:pt x="299135" y="23825"/>
                </a:lnTo>
                <a:lnTo>
                  <a:pt x="300355" y="24409"/>
                </a:lnTo>
                <a:lnTo>
                  <a:pt x="302069" y="24358"/>
                </a:lnTo>
                <a:lnTo>
                  <a:pt x="302539" y="23114"/>
                </a:lnTo>
                <a:lnTo>
                  <a:pt x="303314" y="22034"/>
                </a:lnTo>
                <a:close/>
              </a:path>
              <a:path w="330834" h="1041400">
                <a:moveTo>
                  <a:pt x="315366" y="203415"/>
                </a:moveTo>
                <a:lnTo>
                  <a:pt x="312788" y="200634"/>
                </a:lnTo>
                <a:lnTo>
                  <a:pt x="309626" y="199440"/>
                </a:lnTo>
                <a:lnTo>
                  <a:pt x="305041" y="200736"/>
                </a:lnTo>
                <a:lnTo>
                  <a:pt x="302971" y="201320"/>
                </a:lnTo>
                <a:lnTo>
                  <a:pt x="300570" y="201269"/>
                </a:lnTo>
                <a:lnTo>
                  <a:pt x="297903" y="201549"/>
                </a:lnTo>
                <a:lnTo>
                  <a:pt x="295313" y="206387"/>
                </a:lnTo>
                <a:lnTo>
                  <a:pt x="290055" y="201891"/>
                </a:lnTo>
                <a:lnTo>
                  <a:pt x="288124" y="203085"/>
                </a:lnTo>
                <a:lnTo>
                  <a:pt x="283883" y="201701"/>
                </a:lnTo>
                <a:lnTo>
                  <a:pt x="281597" y="205676"/>
                </a:lnTo>
                <a:lnTo>
                  <a:pt x="288378" y="204635"/>
                </a:lnTo>
                <a:lnTo>
                  <a:pt x="291376" y="206832"/>
                </a:lnTo>
                <a:lnTo>
                  <a:pt x="290804" y="211455"/>
                </a:lnTo>
                <a:lnTo>
                  <a:pt x="299567" y="210718"/>
                </a:lnTo>
                <a:lnTo>
                  <a:pt x="301409" y="213042"/>
                </a:lnTo>
                <a:lnTo>
                  <a:pt x="302412" y="215747"/>
                </a:lnTo>
                <a:lnTo>
                  <a:pt x="306616" y="217538"/>
                </a:lnTo>
                <a:lnTo>
                  <a:pt x="310045" y="216319"/>
                </a:lnTo>
                <a:lnTo>
                  <a:pt x="313613" y="215900"/>
                </a:lnTo>
                <a:lnTo>
                  <a:pt x="310426" y="211023"/>
                </a:lnTo>
                <a:lnTo>
                  <a:pt x="309397" y="206756"/>
                </a:lnTo>
                <a:lnTo>
                  <a:pt x="315366" y="203415"/>
                </a:lnTo>
                <a:close/>
              </a:path>
              <a:path w="330834" h="1041400">
                <a:moveTo>
                  <a:pt x="317525" y="9982"/>
                </a:moveTo>
                <a:lnTo>
                  <a:pt x="316992" y="8788"/>
                </a:lnTo>
                <a:lnTo>
                  <a:pt x="316928" y="8636"/>
                </a:lnTo>
                <a:lnTo>
                  <a:pt x="313347" y="9982"/>
                </a:lnTo>
                <a:lnTo>
                  <a:pt x="317525" y="9982"/>
                </a:lnTo>
                <a:close/>
              </a:path>
              <a:path w="330834" h="1041400">
                <a:moveTo>
                  <a:pt x="321322" y="902677"/>
                </a:moveTo>
                <a:lnTo>
                  <a:pt x="320497" y="901915"/>
                </a:lnTo>
                <a:lnTo>
                  <a:pt x="319760" y="900557"/>
                </a:lnTo>
                <a:lnTo>
                  <a:pt x="318503" y="901776"/>
                </a:lnTo>
                <a:lnTo>
                  <a:pt x="317411" y="902360"/>
                </a:lnTo>
                <a:lnTo>
                  <a:pt x="317423" y="902944"/>
                </a:lnTo>
                <a:lnTo>
                  <a:pt x="317436" y="903579"/>
                </a:lnTo>
                <a:lnTo>
                  <a:pt x="318452" y="904214"/>
                </a:lnTo>
                <a:lnTo>
                  <a:pt x="319036" y="904849"/>
                </a:lnTo>
                <a:lnTo>
                  <a:pt x="319760" y="904303"/>
                </a:lnTo>
                <a:lnTo>
                  <a:pt x="320878" y="903859"/>
                </a:lnTo>
                <a:lnTo>
                  <a:pt x="321322" y="902677"/>
                </a:lnTo>
                <a:close/>
              </a:path>
              <a:path w="330834" h="1041400">
                <a:moveTo>
                  <a:pt x="321348" y="254"/>
                </a:moveTo>
                <a:lnTo>
                  <a:pt x="317881" y="558"/>
                </a:lnTo>
                <a:lnTo>
                  <a:pt x="313740" y="0"/>
                </a:lnTo>
                <a:lnTo>
                  <a:pt x="307962" y="3746"/>
                </a:lnTo>
                <a:lnTo>
                  <a:pt x="304165" y="4927"/>
                </a:lnTo>
                <a:lnTo>
                  <a:pt x="299364" y="4203"/>
                </a:lnTo>
                <a:lnTo>
                  <a:pt x="298818" y="7975"/>
                </a:lnTo>
                <a:lnTo>
                  <a:pt x="299986" y="9969"/>
                </a:lnTo>
                <a:lnTo>
                  <a:pt x="304711" y="9740"/>
                </a:lnTo>
                <a:lnTo>
                  <a:pt x="308241" y="6477"/>
                </a:lnTo>
                <a:lnTo>
                  <a:pt x="312445" y="6896"/>
                </a:lnTo>
                <a:lnTo>
                  <a:pt x="316877" y="8496"/>
                </a:lnTo>
                <a:lnTo>
                  <a:pt x="316941" y="8623"/>
                </a:lnTo>
                <a:lnTo>
                  <a:pt x="317093" y="8572"/>
                </a:lnTo>
                <a:lnTo>
                  <a:pt x="316865" y="8470"/>
                </a:lnTo>
                <a:lnTo>
                  <a:pt x="321094" y="7023"/>
                </a:lnTo>
                <a:lnTo>
                  <a:pt x="321094" y="4127"/>
                </a:lnTo>
                <a:lnTo>
                  <a:pt x="321348" y="254"/>
                </a:lnTo>
                <a:close/>
              </a:path>
              <a:path w="330834" h="1041400">
                <a:moveTo>
                  <a:pt x="324586" y="917130"/>
                </a:moveTo>
                <a:lnTo>
                  <a:pt x="322986" y="916889"/>
                </a:lnTo>
                <a:lnTo>
                  <a:pt x="321932" y="916520"/>
                </a:lnTo>
                <a:lnTo>
                  <a:pt x="321665" y="916736"/>
                </a:lnTo>
                <a:lnTo>
                  <a:pt x="321005" y="917244"/>
                </a:lnTo>
                <a:lnTo>
                  <a:pt x="320700" y="918032"/>
                </a:lnTo>
                <a:lnTo>
                  <a:pt x="320255" y="918705"/>
                </a:lnTo>
                <a:lnTo>
                  <a:pt x="320751" y="918857"/>
                </a:lnTo>
                <a:lnTo>
                  <a:pt x="321449" y="919251"/>
                </a:lnTo>
                <a:lnTo>
                  <a:pt x="322541" y="918705"/>
                </a:lnTo>
                <a:lnTo>
                  <a:pt x="323240" y="918095"/>
                </a:lnTo>
                <a:lnTo>
                  <a:pt x="324586" y="917130"/>
                </a:lnTo>
                <a:close/>
              </a:path>
              <a:path w="330834" h="1041400">
                <a:moveTo>
                  <a:pt x="326072" y="908164"/>
                </a:moveTo>
                <a:lnTo>
                  <a:pt x="325361" y="907910"/>
                </a:lnTo>
                <a:lnTo>
                  <a:pt x="324662" y="907592"/>
                </a:lnTo>
                <a:lnTo>
                  <a:pt x="323773" y="907415"/>
                </a:lnTo>
                <a:lnTo>
                  <a:pt x="323392" y="907999"/>
                </a:lnTo>
                <a:lnTo>
                  <a:pt x="323138" y="908304"/>
                </a:lnTo>
                <a:lnTo>
                  <a:pt x="324027" y="908596"/>
                </a:lnTo>
                <a:lnTo>
                  <a:pt x="325793" y="909154"/>
                </a:lnTo>
                <a:lnTo>
                  <a:pt x="325894" y="908824"/>
                </a:lnTo>
                <a:lnTo>
                  <a:pt x="326072" y="908164"/>
                </a:lnTo>
                <a:close/>
              </a:path>
              <a:path w="330834" h="1041400">
                <a:moveTo>
                  <a:pt x="326834" y="885799"/>
                </a:moveTo>
                <a:lnTo>
                  <a:pt x="324675" y="884910"/>
                </a:lnTo>
                <a:lnTo>
                  <a:pt x="323532" y="884110"/>
                </a:lnTo>
                <a:lnTo>
                  <a:pt x="322287" y="885164"/>
                </a:lnTo>
                <a:lnTo>
                  <a:pt x="320560" y="886079"/>
                </a:lnTo>
                <a:lnTo>
                  <a:pt x="320001" y="887310"/>
                </a:lnTo>
                <a:lnTo>
                  <a:pt x="319735" y="887882"/>
                </a:lnTo>
                <a:lnTo>
                  <a:pt x="321754" y="889050"/>
                </a:lnTo>
                <a:lnTo>
                  <a:pt x="323481" y="890625"/>
                </a:lnTo>
                <a:lnTo>
                  <a:pt x="325005" y="888822"/>
                </a:lnTo>
                <a:lnTo>
                  <a:pt x="326567" y="887717"/>
                </a:lnTo>
                <a:lnTo>
                  <a:pt x="326834" y="885799"/>
                </a:lnTo>
                <a:close/>
              </a:path>
              <a:path w="330834" h="1041400">
                <a:moveTo>
                  <a:pt x="328637" y="926896"/>
                </a:moveTo>
                <a:lnTo>
                  <a:pt x="328409" y="925537"/>
                </a:lnTo>
                <a:lnTo>
                  <a:pt x="326669" y="925779"/>
                </a:lnTo>
                <a:lnTo>
                  <a:pt x="324929" y="926007"/>
                </a:lnTo>
                <a:lnTo>
                  <a:pt x="323202" y="926249"/>
                </a:lnTo>
                <a:lnTo>
                  <a:pt x="323316" y="926896"/>
                </a:lnTo>
                <a:lnTo>
                  <a:pt x="328637" y="926896"/>
                </a:lnTo>
                <a:close/>
              </a:path>
              <a:path w="330834" h="1041400">
                <a:moveTo>
                  <a:pt x="328676" y="67754"/>
                </a:moveTo>
                <a:lnTo>
                  <a:pt x="321741" y="65709"/>
                </a:lnTo>
                <a:lnTo>
                  <a:pt x="322897" y="70269"/>
                </a:lnTo>
                <a:lnTo>
                  <a:pt x="328676" y="67754"/>
                </a:lnTo>
                <a:close/>
              </a:path>
              <a:path w="330834" h="1041400">
                <a:moveTo>
                  <a:pt x="329831" y="211467"/>
                </a:moveTo>
                <a:lnTo>
                  <a:pt x="326174" y="210235"/>
                </a:lnTo>
                <a:lnTo>
                  <a:pt x="322427" y="209994"/>
                </a:lnTo>
                <a:lnTo>
                  <a:pt x="318084" y="211886"/>
                </a:lnTo>
                <a:lnTo>
                  <a:pt x="319417" y="216662"/>
                </a:lnTo>
                <a:lnTo>
                  <a:pt x="312839" y="220675"/>
                </a:lnTo>
                <a:lnTo>
                  <a:pt x="312381" y="224942"/>
                </a:lnTo>
                <a:lnTo>
                  <a:pt x="319570" y="230505"/>
                </a:lnTo>
                <a:lnTo>
                  <a:pt x="318681" y="231648"/>
                </a:lnTo>
                <a:lnTo>
                  <a:pt x="316941" y="233464"/>
                </a:lnTo>
                <a:lnTo>
                  <a:pt x="315252" y="236512"/>
                </a:lnTo>
                <a:lnTo>
                  <a:pt x="315214" y="238696"/>
                </a:lnTo>
                <a:lnTo>
                  <a:pt x="317677" y="239661"/>
                </a:lnTo>
                <a:lnTo>
                  <a:pt x="320040" y="239903"/>
                </a:lnTo>
                <a:lnTo>
                  <a:pt x="323164" y="239572"/>
                </a:lnTo>
                <a:lnTo>
                  <a:pt x="324091" y="238213"/>
                </a:lnTo>
                <a:lnTo>
                  <a:pt x="325043" y="237185"/>
                </a:lnTo>
                <a:lnTo>
                  <a:pt x="324091" y="236499"/>
                </a:lnTo>
                <a:lnTo>
                  <a:pt x="323672" y="235597"/>
                </a:lnTo>
                <a:lnTo>
                  <a:pt x="325755" y="236448"/>
                </a:lnTo>
                <a:lnTo>
                  <a:pt x="327939" y="236829"/>
                </a:lnTo>
                <a:lnTo>
                  <a:pt x="329831" y="236677"/>
                </a:lnTo>
                <a:lnTo>
                  <a:pt x="329831" y="211467"/>
                </a:lnTo>
                <a:close/>
              </a:path>
              <a:path w="330834" h="1041400">
                <a:moveTo>
                  <a:pt x="329844" y="1037628"/>
                </a:moveTo>
                <a:lnTo>
                  <a:pt x="328079" y="1038631"/>
                </a:lnTo>
                <a:lnTo>
                  <a:pt x="328129" y="1039660"/>
                </a:lnTo>
                <a:lnTo>
                  <a:pt x="329844" y="1040942"/>
                </a:lnTo>
                <a:lnTo>
                  <a:pt x="329844" y="1037628"/>
                </a:lnTo>
                <a:close/>
              </a:path>
              <a:path w="330834" h="1041400">
                <a:moveTo>
                  <a:pt x="329844" y="952715"/>
                </a:moveTo>
                <a:lnTo>
                  <a:pt x="329133" y="951674"/>
                </a:lnTo>
                <a:lnTo>
                  <a:pt x="327571" y="950874"/>
                </a:lnTo>
                <a:lnTo>
                  <a:pt x="326402" y="949960"/>
                </a:lnTo>
                <a:lnTo>
                  <a:pt x="325666" y="950772"/>
                </a:lnTo>
                <a:lnTo>
                  <a:pt x="324231" y="951649"/>
                </a:lnTo>
                <a:lnTo>
                  <a:pt x="324535" y="953617"/>
                </a:lnTo>
                <a:lnTo>
                  <a:pt x="325716" y="954760"/>
                </a:lnTo>
                <a:lnTo>
                  <a:pt x="327164" y="956957"/>
                </a:lnTo>
                <a:lnTo>
                  <a:pt x="328269" y="955509"/>
                </a:lnTo>
                <a:lnTo>
                  <a:pt x="329387" y="954481"/>
                </a:lnTo>
                <a:lnTo>
                  <a:pt x="329844" y="953770"/>
                </a:lnTo>
                <a:lnTo>
                  <a:pt x="329844" y="952715"/>
                </a:lnTo>
                <a:close/>
              </a:path>
              <a:path w="330834" h="1041400">
                <a:moveTo>
                  <a:pt x="329844" y="939901"/>
                </a:moveTo>
                <a:lnTo>
                  <a:pt x="329107" y="941019"/>
                </a:lnTo>
                <a:lnTo>
                  <a:pt x="329120" y="942035"/>
                </a:lnTo>
                <a:lnTo>
                  <a:pt x="329844" y="943140"/>
                </a:lnTo>
                <a:lnTo>
                  <a:pt x="329844" y="939901"/>
                </a:lnTo>
                <a:close/>
              </a:path>
              <a:path w="330834" h="1041400">
                <a:moveTo>
                  <a:pt x="329844" y="878840"/>
                </a:moveTo>
                <a:lnTo>
                  <a:pt x="328891" y="878763"/>
                </a:lnTo>
                <a:lnTo>
                  <a:pt x="328764" y="879614"/>
                </a:lnTo>
                <a:lnTo>
                  <a:pt x="328612" y="880452"/>
                </a:lnTo>
                <a:lnTo>
                  <a:pt x="328561" y="881303"/>
                </a:lnTo>
                <a:lnTo>
                  <a:pt x="329590" y="881481"/>
                </a:lnTo>
                <a:lnTo>
                  <a:pt x="329844" y="881468"/>
                </a:lnTo>
                <a:lnTo>
                  <a:pt x="329844" y="878840"/>
                </a:lnTo>
                <a:close/>
              </a:path>
              <a:path w="330834" h="1041400">
                <a:moveTo>
                  <a:pt x="329844" y="823506"/>
                </a:moveTo>
                <a:lnTo>
                  <a:pt x="327025" y="821385"/>
                </a:lnTo>
                <a:lnTo>
                  <a:pt x="325335" y="818794"/>
                </a:lnTo>
                <a:lnTo>
                  <a:pt x="320090" y="819823"/>
                </a:lnTo>
                <a:lnTo>
                  <a:pt x="324319" y="823163"/>
                </a:lnTo>
                <a:lnTo>
                  <a:pt x="320852" y="829183"/>
                </a:lnTo>
                <a:lnTo>
                  <a:pt x="329425" y="830211"/>
                </a:lnTo>
                <a:lnTo>
                  <a:pt x="329641" y="830351"/>
                </a:lnTo>
                <a:lnTo>
                  <a:pt x="329844" y="830554"/>
                </a:lnTo>
                <a:lnTo>
                  <a:pt x="329844" y="823506"/>
                </a:lnTo>
                <a:close/>
              </a:path>
              <a:path w="330834" h="1041400">
                <a:moveTo>
                  <a:pt x="329844" y="811072"/>
                </a:moveTo>
                <a:lnTo>
                  <a:pt x="329463" y="811568"/>
                </a:lnTo>
                <a:lnTo>
                  <a:pt x="329082" y="812126"/>
                </a:lnTo>
                <a:lnTo>
                  <a:pt x="328688" y="812736"/>
                </a:lnTo>
                <a:lnTo>
                  <a:pt x="329082" y="812761"/>
                </a:lnTo>
                <a:lnTo>
                  <a:pt x="329463" y="812800"/>
                </a:lnTo>
                <a:lnTo>
                  <a:pt x="329844" y="812825"/>
                </a:lnTo>
                <a:lnTo>
                  <a:pt x="329844" y="811072"/>
                </a:lnTo>
                <a:close/>
              </a:path>
              <a:path w="330834" h="1041400">
                <a:moveTo>
                  <a:pt x="329844" y="797928"/>
                </a:moveTo>
                <a:lnTo>
                  <a:pt x="328142" y="791781"/>
                </a:lnTo>
                <a:lnTo>
                  <a:pt x="319303" y="793902"/>
                </a:lnTo>
                <a:lnTo>
                  <a:pt x="318909" y="801738"/>
                </a:lnTo>
                <a:lnTo>
                  <a:pt x="320205" y="802792"/>
                </a:lnTo>
                <a:lnTo>
                  <a:pt x="329844" y="800862"/>
                </a:lnTo>
                <a:lnTo>
                  <a:pt x="329844" y="797928"/>
                </a:lnTo>
                <a:close/>
              </a:path>
              <a:path w="330834" h="1041400">
                <a:moveTo>
                  <a:pt x="329844" y="774573"/>
                </a:moveTo>
                <a:lnTo>
                  <a:pt x="327304" y="775335"/>
                </a:lnTo>
                <a:lnTo>
                  <a:pt x="327317" y="776668"/>
                </a:lnTo>
                <a:lnTo>
                  <a:pt x="329577" y="778776"/>
                </a:lnTo>
                <a:lnTo>
                  <a:pt x="329844" y="778319"/>
                </a:lnTo>
                <a:lnTo>
                  <a:pt x="329844" y="774573"/>
                </a:lnTo>
                <a:close/>
              </a:path>
              <a:path w="330834" h="1041400">
                <a:moveTo>
                  <a:pt x="329844" y="242277"/>
                </a:moveTo>
                <a:lnTo>
                  <a:pt x="326720" y="242976"/>
                </a:lnTo>
                <a:lnTo>
                  <a:pt x="325005" y="243344"/>
                </a:lnTo>
                <a:lnTo>
                  <a:pt x="328752" y="246126"/>
                </a:lnTo>
                <a:lnTo>
                  <a:pt x="326834" y="250609"/>
                </a:lnTo>
                <a:lnTo>
                  <a:pt x="327825" y="250901"/>
                </a:lnTo>
                <a:lnTo>
                  <a:pt x="329844" y="251421"/>
                </a:lnTo>
                <a:lnTo>
                  <a:pt x="329844" y="242277"/>
                </a:lnTo>
                <a:close/>
              </a:path>
              <a:path w="330834" h="1041400">
                <a:moveTo>
                  <a:pt x="329844" y="201587"/>
                </a:moveTo>
                <a:lnTo>
                  <a:pt x="326644" y="204927"/>
                </a:lnTo>
                <a:lnTo>
                  <a:pt x="324929" y="205397"/>
                </a:lnTo>
                <a:lnTo>
                  <a:pt x="315531" y="203479"/>
                </a:lnTo>
                <a:lnTo>
                  <a:pt x="314883" y="208965"/>
                </a:lnTo>
                <a:lnTo>
                  <a:pt x="322948" y="207276"/>
                </a:lnTo>
                <a:lnTo>
                  <a:pt x="326339" y="207556"/>
                </a:lnTo>
                <a:lnTo>
                  <a:pt x="329844" y="210705"/>
                </a:lnTo>
                <a:lnTo>
                  <a:pt x="329844" y="201587"/>
                </a:lnTo>
                <a:close/>
              </a:path>
              <a:path w="330834" h="1041400">
                <a:moveTo>
                  <a:pt x="329844" y="167157"/>
                </a:moveTo>
                <a:lnTo>
                  <a:pt x="323875" y="168770"/>
                </a:lnTo>
                <a:lnTo>
                  <a:pt x="320078" y="168770"/>
                </a:lnTo>
                <a:lnTo>
                  <a:pt x="317500" y="169024"/>
                </a:lnTo>
                <a:lnTo>
                  <a:pt x="320141" y="172935"/>
                </a:lnTo>
                <a:lnTo>
                  <a:pt x="323811" y="172110"/>
                </a:lnTo>
                <a:lnTo>
                  <a:pt x="328447" y="170459"/>
                </a:lnTo>
                <a:lnTo>
                  <a:pt x="329844" y="169989"/>
                </a:lnTo>
                <a:lnTo>
                  <a:pt x="329844" y="167157"/>
                </a:lnTo>
                <a:close/>
              </a:path>
              <a:path w="330834" h="1041400">
                <a:moveTo>
                  <a:pt x="329844" y="144564"/>
                </a:moveTo>
                <a:lnTo>
                  <a:pt x="329374" y="144881"/>
                </a:lnTo>
                <a:lnTo>
                  <a:pt x="328879" y="145199"/>
                </a:lnTo>
                <a:lnTo>
                  <a:pt x="328333" y="145516"/>
                </a:lnTo>
                <a:lnTo>
                  <a:pt x="328853" y="145580"/>
                </a:lnTo>
                <a:lnTo>
                  <a:pt x="329349" y="145630"/>
                </a:lnTo>
                <a:lnTo>
                  <a:pt x="329844" y="145694"/>
                </a:lnTo>
                <a:lnTo>
                  <a:pt x="329844" y="144564"/>
                </a:lnTo>
                <a:close/>
              </a:path>
              <a:path w="330834" h="1041400">
                <a:moveTo>
                  <a:pt x="329844" y="85166"/>
                </a:moveTo>
                <a:lnTo>
                  <a:pt x="328714" y="85877"/>
                </a:lnTo>
                <a:lnTo>
                  <a:pt x="325259" y="87680"/>
                </a:lnTo>
                <a:lnTo>
                  <a:pt x="322262" y="87680"/>
                </a:lnTo>
                <a:lnTo>
                  <a:pt x="319214" y="88303"/>
                </a:lnTo>
                <a:lnTo>
                  <a:pt x="319709" y="87172"/>
                </a:lnTo>
                <a:lnTo>
                  <a:pt x="320294" y="86055"/>
                </a:lnTo>
                <a:lnTo>
                  <a:pt x="320522" y="85166"/>
                </a:lnTo>
                <a:lnTo>
                  <a:pt x="320611" y="84785"/>
                </a:lnTo>
                <a:lnTo>
                  <a:pt x="320979" y="83337"/>
                </a:lnTo>
                <a:lnTo>
                  <a:pt x="321576" y="81661"/>
                </a:lnTo>
                <a:lnTo>
                  <a:pt x="320446" y="77444"/>
                </a:lnTo>
                <a:lnTo>
                  <a:pt x="319163" y="74307"/>
                </a:lnTo>
                <a:lnTo>
                  <a:pt x="319036" y="74028"/>
                </a:lnTo>
                <a:lnTo>
                  <a:pt x="318973" y="73875"/>
                </a:lnTo>
                <a:lnTo>
                  <a:pt x="318693" y="73177"/>
                </a:lnTo>
                <a:lnTo>
                  <a:pt x="318693" y="88595"/>
                </a:lnTo>
                <a:lnTo>
                  <a:pt x="315556" y="93510"/>
                </a:lnTo>
                <a:lnTo>
                  <a:pt x="315455" y="93014"/>
                </a:lnTo>
                <a:lnTo>
                  <a:pt x="314566" y="89039"/>
                </a:lnTo>
                <a:lnTo>
                  <a:pt x="314566" y="88887"/>
                </a:lnTo>
                <a:lnTo>
                  <a:pt x="318693" y="88595"/>
                </a:lnTo>
                <a:lnTo>
                  <a:pt x="318693" y="73177"/>
                </a:lnTo>
                <a:lnTo>
                  <a:pt x="317881" y="70980"/>
                </a:lnTo>
                <a:lnTo>
                  <a:pt x="317309" y="69443"/>
                </a:lnTo>
                <a:lnTo>
                  <a:pt x="316674" y="69088"/>
                </a:lnTo>
                <a:lnTo>
                  <a:pt x="314134" y="68338"/>
                </a:lnTo>
                <a:lnTo>
                  <a:pt x="312356" y="65722"/>
                </a:lnTo>
                <a:lnTo>
                  <a:pt x="313169" y="63906"/>
                </a:lnTo>
                <a:lnTo>
                  <a:pt x="313347" y="62839"/>
                </a:lnTo>
                <a:lnTo>
                  <a:pt x="313664" y="60718"/>
                </a:lnTo>
                <a:lnTo>
                  <a:pt x="313702" y="60439"/>
                </a:lnTo>
                <a:lnTo>
                  <a:pt x="314134" y="58686"/>
                </a:lnTo>
                <a:lnTo>
                  <a:pt x="314553" y="56591"/>
                </a:lnTo>
                <a:lnTo>
                  <a:pt x="320624" y="60045"/>
                </a:lnTo>
                <a:lnTo>
                  <a:pt x="320408" y="56591"/>
                </a:lnTo>
                <a:lnTo>
                  <a:pt x="320243" y="54013"/>
                </a:lnTo>
                <a:lnTo>
                  <a:pt x="319951" y="49504"/>
                </a:lnTo>
                <a:lnTo>
                  <a:pt x="319887" y="48501"/>
                </a:lnTo>
                <a:lnTo>
                  <a:pt x="315290" y="48120"/>
                </a:lnTo>
                <a:lnTo>
                  <a:pt x="311429" y="47231"/>
                </a:lnTo>
                <a:lnTo>
                  <a:pt x="310426" y="50723"/>
                </a:lnTo>
                <a:lnTo>
                  <a:pt x="310426" y="75590"/>
                </a:lnTo>
                <a:lnTo>
                  <a:pt x="305917" y="75387"/>
                </a:lnTo>
                <a:lnTo>
                  <a:pt x="305917" y="105714"/>
                </a:lnTo>
                <a:lnTo>
                  <a:pt x="303161" y="107340"/>
                </a:lnTo>
                <a:lnTo>
                  <a:pt x="303288" y="107340"/>
                </a:lnTo>
                <a:lnTo>
                  <a:pt x="303326" y="108191"/>
                </a:lnTo>
                <a:lnTo>
                  <a:pt x="303428" y="111518"/>
                </a:lnTo>
                <a:lnTo>
                  <a:pt x="298488" y="110578"/>
                </a:lnTo>
                <a:lnTo>
                  <a:pt x="298132" y="110578"/>
                </a:lnTo>
                <a:lnTo>
                  <a:pt x="299656" y="106121"/>
                </a:lnTo>
                <a:lnTo>
                  <a:pt x="299897" y="105867"/>
                </a:lnTo>
                <a:lnTo>
                  <a:pt x="305917" y="105714"/>
                </a:lnTo>
                <a:lnTo>
                  <a:pt x="305917" y="75387"/>
                </a:lnTo>
                <a:lnTo>
                  <a:pt x="304685" y="75323"/>
                </a:lnTo>
                <a:lnTo>
                  <a:pt x="304685" y="93014"/>
                </a:lnTo>
                <a:lnTo>
                  <a:pt x="303034" y="98475"/>
                </a:lnTo>
                <a:lnTo>
                  <a:pt x="302933" y="98818"/>
                </a:lnTo>
                <a:lnTo>
                  <a:pt x="302171" y="98475"/>
                </a:lnTo>
                <a:lnTo>
                  <a:pt x="299415" y="97243"/>
                </a:lnTo>
                <a:lnTo>
                  <a:pt x="298030" y="96024"/>
                </a:lnTo>
                <a:lnTo>
                  <a:pt x="301510" y="93776"/>
                </a:lnTo>
                <a:lnTo>
                  <a:pt x="302869" y="93586"/>
                </a:lnTo>
                <a:lnTo>
                  <a:pt x="304685" y="93014"/>
                </a:lnTo>
                <a:lnTo>
                  <a:pt x="304685" y="75323"/>
                </a:lnTo>
                <a:lnTo>
                  <a:pt x="302069" y="75196"/>
                </a:lnTo>
                <a:lnTo>
                  <a:pt x="302133" y="73875"/>
                </a:lnTo>
                <a:lnTo>
                  <a:pt x="310273" y="73875"/>
                </a:lnTo>
                <a:lnTo>
                  <a:pt x="310311" y="74307"/>
                </a:lnTo>
                <a:lnTo>
                  <a:pt x="310426" y="75590"/>
                </a:lnTo>
                <a:lnTo>
                  <a:pt x="310426" y="50723"/>
                </a:lnTo>
                <a:lnTo>
                  <a:pt x="309854" y="52705"/>
                </a:lnTo>
                <a:lnTo>
                  <a:pt x="306019" y="54013"/>
                </a:lnTo>
                <a:lnTo>
                  <a:pt x="304736" y="53428"/>
                </a:lnTo>
                <a:lnTo>
                  <a:pt x="302145" y="52260"/>
                </a:lnTo>
                <a:lnTo>
                  <a:pt x="297129" y="53428"/>
                </a:lnTo>
                <a:lnTo>
                  <a:pt x="296176" y="49504"/>
                </a:lnTo>
                <a:lnTo>
                  <a:pt x="296062" y="48983"/>
                </a:lnTo>
                <a:lnTo>
                  <a:pt x="293712" y="48768"/>
                </a:lnTo>
                <a:lnTo>
                  <a:pt x="291744" y="48247"/>
                </a:lnTo>
                <a:lnTo>
                  <a:pt x="290842" y="58686"/>
                </a:lnTo>
                <a:lnTo>
                  <a:pt x="290753" y="59651"/>
                </a:lnTo>
                <a:lnTo>
                  <a:pt x="302183" y="59651"/>
                </a:lnTo>
                <a:lnTo>
                  <a:pt x="302996" y="65239"/>
                </a:lnTo>
                <a:lnTo>
                  <a:pt x="303047" y="65659"/>
                </a:lnTo>
                <a:lnTo>
                  <a:pt x="302221" y="65239"/>
                </a:lnTo>
                <a:lnTo>
                  <a:pt x="296240" y="62293"/>
                </a:lnTo>
                <a:lnTo>
                  <a:pt x="296240" y="70980"/>
                </a:lnTo>
                <a:lnTo>
                  <a:pt x="291807" y="70700"/>
                </a:lnTo>
                <a:lnTo>
                  <a:pt x="291807" y="82207"/>
                </a:lnTo>
                <a:lnTo>
                  <a:pt x="285546" y="84785"/>
                </a:lnTo>
                <a:lnTo>
                  <a:pt x="283730" y="84315"/>
                </a:lnTo>
                <a:lnTo>
                  <a:pt x="279006" y="79209"/>
                </a:lnTo>
                <a:lnTo>
                  <a:pt x="285470" y="76568"/>
                </a:lnTo>
                <a:lnTo>
                  <a:pt x="287515" y="77000"/>
                </a:lnTo>
                <a:lnTo>
                  <a:pt x="291807" y="82207"/>
                </a:lnTo>
                <a:lnTo>
                  <a:pt x="291807" y="70700"/>
                </a:lnTo>
                <a:lnTo>
                  <a:pt x="290677" y="70624"/>
                </a:lnTo>
                <a:lnTo>
                  <a:pt x="290652" y="70167"/>
                </a:lnTo>
                <a:lnTo>
                  <a:pt x="290563" y="68757"/>
                </a:lnTo>
                <a:lnTo>
                  <a:pt x="292557" y="65379"/>
                </a:lnTo>
                <a:lnTo>
                  <a:pt x="292633" y="65239"/>
                </a:lnTo>
                <a:lnTo>
                  <a:pt x="296240" y="70980"/>
                </a:lnTo>
                <a:lnTo>
                  <a:pt x="296240" y="62293"/>
                </a:lnTo>
                <a:lnTo>
                  <a:pt x="295490" y="61912"/>
                </a:lnTo>
                <a:lnTo>
                  <a:pt x="293395" y="61912"/>
                </a:lnTo>
                <a:lnTo>
                  <a:pt x="287896" y="62166"/>
                </a:lnTo>
                <a:lnTo>
                  <a:pt x="283692" y="66294"/>
                </a:lnTo>
                <a:lnTo>
                  <a:pt x="280543" y="68770"/>
                </a:lnTo>
                <a:lnTo>
                  <a:pt x="280543" y="74498"/>
                </a:lnTo>
                <a:lnTo>
                  <a:pt x="279996" y="74790"/>
                </a:lnTo>
                <a:lnTo>
                  <a:pt x="279514" y="75158"/>
                </a:lnTo>
                <a:lnTo>
                  <a:pt x="278612" y="74790"/>
                </a:lnTo>
                <a:lnTo>
                  <a:pt x="278079" y="74307"/>
                </a:lnTo>
                <a:lnTo>
                  <a:pt x="277444" y="73875"/>
                </a:lnTo>
                <a:lnTo>
                  <a:pt x="278015" y="73571"/>
                </a:lnTo>
                <a:lnTo>
                  <a:pt x="278714" y="73113"/>
                </a:lnTo>
                <a:lnTo>
                  <a:pt x="278904" y="73113"/>
                </a:lnTo>
                <a:lnTo>
                  <a:pt x="279590" y="73571"/>
                </a:lnTo>
                <a:lnTo>
                  <a:pt x="280009" y="74028"/>
                </a:lnTo>
                <a:lnTo>
                  <a:pt x="280543" y="74498"/>
                </a:lnTo>
                <a:lnTo>
                  <a:pt x="280543" y="68770"/>
                </a:lnTo>
                <a:lnTo>
                  <a:pt x="278765" y="70167"/>
                </a:lnTo>
                <a:lnTo>
                  <a:pt x="277431" y="69265"/>
                </a:lnTo>
                <a:lnTo>
                  <a:pt x="275590" y="68021"/>
                </a:lnTo>
                <a:lnTo>
                  <a:pt x="269417" y="69265"/>
                </a:lnTo>
                <a:lnTo>
                  <a:pt x="269367" y="68021"/>
                </a:lnTo>
                <a:lnTo>
                  <a:pt x="269240" y="65379"/>
                </a:lnTo>
                <a:lnTo>
                  <a:pt x="269113" y="62839"/>
                </a:lnTo>
                <a:lnTo>
                  <a:pt x="263880" y="61912"/>
                </a:lnTo>
                <a:lnTo>
                  <a:pt x="260451" y="60718"/>
                </a:lnTo>
                <a:lnTo>
                  <a:pt x="255638" y="65379"/>
                </a:lnTo>
                <a:lnTo>
                  <a:pt x="260807" y="68186"/>
                </a:lnTo>
                <a:lnTo>
                  <a:pt x="255739" y="70167"/>
                </a:lnTo>
                <a:lnTo>
                  <a:pt x="254647" y="70624"/>
                </a:lnTo>
                <a:lnTo>
                  <a:pt x="255562" y="72669"/>
                </a:lnTo>
                <a:lnTo>
                  <a:pt x="255917" y="73571"/>
                </a:lnTo>
                <a:lnTo>
                  <a:pt x="256044" y="73875"/>
                </a:lnTo>
                <a:lnTo>
                  <a:pt x="256095" y="74028"/>
                </a:lnTo>
                <a:lnTo>
                  <a:pt x="256209" y="74307"/>
                </a:lnTo>
                <a:lnTo>
                  <a:pt x="256286" y="74498"/>
                </a:lnTo>
                <a:lnTo>
                  <a:pt x="256413" y="74790"/>
                </a:lnTo>
                <a:lnTo>
                  <a:pt x="258699" y="79209"/>
                </a:lnTo>
                <a:lnTo>
                  <a:pt x="258851" y="79209"/>
                </a:lnTo>
                <a:lnTo>
                  <a:pt x="261124" y="79717"/>
                </a:lnTo>
                <a:lnTo>
                  <a:pt x="264248" y="78867"/>
                </a:lnTo>
                <a:lnTo>
                  <a:pt x="264807" y="75590"/>
                </a:lnTo>
                <a:lnTo>
                  <a:pt x="264883" y="75196"/>
                </a:lnTo>
                <a:lnTo>
                  <a:pt x="265023" y="75196"/>
                </a:lnTo>
                <a:lnTo>
                  <a:pt x="272973" y="77444"/>
                </a:lnTo>
                <a:lnTo>
                  <a:pt x="273812" y="80467"/>
                </a:lnTo>
                <a:lnTo>
                  <a:pt x="272453" y="87172"/>
                </a:lnTo>
                <a:lnTo>
                  <a:pt x="272351" y="87680"/>
                </a:lnTo>
                <a:lnTo>
                  <a:pt x="272719" y="87680"/>
                </a:lnTo>
                <a:lnTo>
                  <a:pt x="276466" y="89979"/>
                </a:lnTo>
                <a:lnTo>
                  <a:pt x="287553" y="87680"/>
                </a:lnTo>
                <a:lnTo>
                  <a:pt x="287947" y="87680"/>
                </a:lnTo>
                <a:lnTo>
                  <a:pt x="290741" y="100431"/>
                </a:lnTo>
                <a:lnTo>
                  <a:pt x="286842" y="102095"/>
                </a:lnTo>
                <a:lnTo>
                  <a:pt x="291452" y="107340"/>
                </a:lnTo>
                <a:lnTo>
                  <a:pt x="293738" y="99136"/>
                </a:lnTo>
                <a:lnTo>
                  <a:pt x="293827" y="98818"/>
                </a:lnTo>
                <a:lnTo>
                  <a:pt x="293916" y="98475"/>
                </a:lnTo>
                <a:lnTo>
                  <a:pt x="298678" y="101612"/>
                </a:lnTo>
                <a:lnTo>
                  <a:pt x="298488" y="102095"/>
                </a:lnTo>
                <a:lnTo>
                  <a:pt x="298335" y="102552"/>
                </a:lnTo>
                <a:lnTo>
                  <a:pt x="298297" y="103886"/>
                </a:lnTo>
                <a:lnTo>
                  <a:pt x="293522" y="107518"/>
                </a:lnTo>
                <a:lnTo>
                  <a:pt x="292544" y="108191"/>
                </a:lnTo>
                <a:lnTo>
                  <a:pt x="297764" y="110578"/>
                </a:lnTo>
                <a:lnTo>
                  <a:pt x="293674" y="117729"/>
                </a:lnTo>
                <a:lnTo>
                  <a:pt x="293598" y="117856"/>
                </a:lnTo>
                <a:lnTo>
                  <a:pt x="297205" y="123393"/>
                </a:lnTo>
                <a:lnTo>
                  <a:pt x="297065" y="123393"/>
                </a:lnTo>
                <a:lnTo>
                  <a:pt x="281749" y="132194"/>
                </a:lnTo>
                <a:lnTo>
                  <a:pt x="280771" y="137845"/>
                </a:lnTo>
                <a:lnTo>
                  <a:pt x="280682" y="138315"/>
                </a:lnTo>
                <a:lnTo>
                  <a:pt x="285724" y="142849"/>
                </a:lnTo>
                <a:lnTo>
                  <a:pt x="292811" y="140347"/>
                </a:lnTo>
                <a:lnTo>
                  <a:pt x="298373" y="142646"/>
                </a:lnTo>
                <a:lnTo>
                  <a:pt x="304533" y="144449"/>
                </a:lnTo>
                <a:lnTo>
                  <a:pt x="304330" y="144449"/>
                </a:lnTo>
                <a:lnTo>
                  <a:pt x="312127" y="149212"/>
                </a:lnTo>
                <a:lnTo>
                  <a:pt x="313982" y="152717"/>
                </a:lnTo>
                <a:lnTo>
                  <a:pt x="316509" y="155575"/>
                </a:lnTo>
                <a:lnTo>
                  <a:pt x="325501" y="153060"/>
                </a:lnTo>
                <a:lnTo>
                  <a:pt x="324904" y="156502"/>
                </a:lnTo>
                <a:lnTo>
                  <a:pt x="324205" y="159016"/>
                </a:lnTo>
                <a:lnTo>
                  <a:pt x="324142" y="162433"/>
                </a:lnTo>
                <a:lnTo>
                  <a:pt x="325475" y="163563"/>
                </a:lnTo>
                <a:lnTo>
                  <a:pt x="329577" y="165862"/>
                </a:lnTo>
                <a:lnTo>
                  <a:pt x="329844" y="167157"/>
                </a:lnTo>
                <a:lnTo>
                  <a:pt x="329844" y="153060"/>
                </a:lnTo>
                <a:lnTo>
                  <a:pt x="329844" y="150190"/>
                </a:lnTo>
                <a:lnTo>
                  <a:pt x="329844" y="149072"/>
                </a:lnTo>
                <a:lnTo>
                  <a:pt x="319925" y="150190"/>
                </a:lnTo>
                <a:lnTo>
                  <a:pt x="320586" y="147459"/>
                </a:lnTo>
                <a:lnTo>
                  <a:pt x="319722" y="144449"/>
                </a:lnTo>
                <a:lnTo>
                  <a:pt x="328409" y="143256"/>
                </a:lnTo>
                <a:lnTo>
                  <a:pt x="323062" y="138315"/>
                </a:lnTo>
                <a:lnTo>
                  <a:pt x="321233" y="137845"/>
                </a:lnTo>
                <a:lnTo>
                  <a:pt x="329844" y="134835"/>
                </a:lnTo>
                <a:lnTo>
                  <a:pt x="329844" y="133070"/>
                </a:lnTo>
                <a:lnTo>
                  <a:pt x="329844" y="132588"/>
                </a:lnTo>
                <a:lnTo>
                  <a:pt x="329844" y="128181"/>
                </a:lnTo>
                <a:lnTo>
                  <a:pt x="329844" y="126199"/>
                </a:lnTo>
                <a:lnTo>
                  <a:pt x="329844" y="118884"/>
                </a:lnTo>
                <a:lnTo>
                  <a:pt x="323164" y="124574"/>
                </a:lnTo>
                <a:lnTo>
                  <a:pt x="323164" y="132588"/>
                </a:lnTo>
                <a:lnTo>
                  <a:pt x="321589" y="131749"/>
                </a:lnTo>
                <a:lnTo>
                  <a:pt x="320903" y="131572"/>
                </a:lnTo>
                <a:lnTo>
                  <a:pt x="322897" y="131572"/>
                </a:lnTo>
                <a:lnTo>
                  <a:pt x="322948" y="131749"/>
                </a:lnTo>
                <a:lnTo>
                  <a:pt x="323062" y="132194"/>
                </a:lnTo>
                <a:lnTo>
                  <a:pt x="323164" y="132588"/>
                </a:lnTo>
                <a:lnTo>
                  <a:pt x="323164" y="124574"/>
                </a:lnTo>
                <a:lnTo>
                  <a:pt x="322770" y="124904"/>
                </a:lnTo>
                <a:lnTo>
                  <a:pt x="322770" y="131114"/>
                </a:lnTo>
                <a:lnTo>
                  <a:pt x="320446" y="131114"/>
                </a:lnTo>
                <a:lnTo>
                  <a:pt x="320014" y="130429"/>
                </a:lnTo>
                <a:lnTo>
                  <a:pt x="319900" y="129006"/>
                </a:lnTo>
                <a:lnTo>
                  <a:pt x="319722" y="128181"/>
                </a:lnTo>
                <a:lnTo>
                  <a:pt x="321183" y="129006"/>
                </a:lnTo>
                <a:lnTo>
                  <a:pt x="322021" y="129260"/>
                </a:lnTo>
                <a:lnTo>
                  <a:pt x="322338" y="129717"/>
                </a:lnTo>
                <a:lnTo>
                  <a:pt x="322757" y="130429"/>
                </a:lnTo>
                <a:lnTo>
                  <a:pt x="322770" y="131114"/>
                </a:lnTo>
                <a:lnTo>
                  <a:pt x="322770" y="124904"/>
                </a:lnTo>
                <a:lnTo>
                  <a:pt x="321246" y="126199"/>
                </a:lnTo>
                <a:lnTo>
                  <a:pt x="319062" y="121780"/>
                </a:lnTo>
                <a:lnTo>
                  <a:pt x="323088" y="119837"/>
                </a:lnTo>
                <a:lnTo>
                  <a:pt x="323316" y="119430"/>
                </a:lnTo>
                <a:lnTo>
                  <a:pt x="324548" y="117233"/>
                </a:lnTo>
                <a:lnTo>
                  <a:pt x="329844" y="117729"/>
                </a:lnTo>
                <a:lnTo>
                  <a:pt x="329844" y="117233"/>
                </a:lnTo>
                <a:lnTo>
                  <a:pt x="329844" y="109169"/>
                </a:lnTo>
                <a:lnTo>
                  <a:pt x="329844" y="107518"/>
                </a:lnTo>
                <a:lnTo>
                  <a:pt x="329844" y="103428"/>
                </a:lnTo>
                <a:lnTo>
                  <a:pt x="327888" y="102984"/>
                </a:lnTo>
                <a:lnTo>
                  <a:pt x="327888" y="114985"/>
                </a:lnTo>
                <a:lnTo>
                  <a:pt x="324612" y="117055"/>
                </a:lnTo>
                <a:lnTo>
                  <a:pt x="318744" y="119430"/>
                </a:lnTo>
                <a:lnTo>
                  <a:pt x="320408" y="114985"/>
                </a:lnTo>
                <a:lnTo>
                  <a:pt x="320446" y="111518"/>
                </a:lnTo>
                <a:lnTo>
                  <a:pt x="320446" y="111353"/>
                </a:lnTo>
                <a:lnTo>
                  <a:pt x="326618" y="109169"/>
                </a:lnTo>
                <a:lnTo>
                  <a:pt x="325920" y="112331"/>
                </a:lnTo>
                <a:lnTo>
                  <a:pt x="327888" y="114985"/>
                </a:lnTo>
                <a:lnTo>
                  <a:pt x="327888" y="102984"/>
                </a:lnTo>
                <a:lnTo>
                  <a:pt x="326072" y="102552"/>
                </a:lnTo>
                <a:lnTo>
                  <a:pt x="326885" y="96177"/>
                </a:lnTo>
                <a:lnTo>
                  <a:pt x="320471" y="99136"/>
                </a:lnTo>
                <a:lnTo>
                  <a:pt x="318338" y="101371"/>
                </a:lnTo>
                <a:lnTo>
                  <a:pt x="318211" y="101612"/>
                </a:lnTo>
                <a:lnTo>
                  <a:pt x="320509" y="106121"/>
                </a:lnTo>
                <a:lnTo>
                  <a:pt x="316217" y="107111"/>
                </a:lnTo>
                <a:lnTo>
                  <a:pt x="316217" y="126657"/>
                </a:lnTo>
                <a:lnTo>
                  <a:pt x="313588" y="129387"/>
                </a:lnTo>
                <a:lnTo>
                  <a:pt x="313588" y="137109"/>
                </a:lnTo>
                <a:lnTo>
                  <a:pt x="304927" y="139763"/>
                </a:lnTo>
                <a:lnTo>
                  <a:pt x="304927" y="133070"/>
                </a:lnTo>
                <a:lnTo>
                  <a:pt x="313512" y="135775"/>
                </a:lnTo>
                <a:lnTo>
                  <a:pt x="313588" y="137109"/>
                </a:lnTo>
                <a:lnTo>
                  <a:pt x="313588" y="129387"/>
                </a:lnTo>
                <a:lnTo>
                  <a:pt x="311696" y="131343"/>
                </a:lnTo>
                <a:lnTo>
                  <a:pt x="311480" y="131572"/>
                </a:lnTo>
                <a:lnTo>
                  <a:pt x="309638" y="131572"/>
                </a:lnTo>
                <a:lnTo>
                  <a:pt x="309270" y="129717"/>
                </a:lnTo>
                <a:lnTo>
                  <a:pt x="307695" y="126987"/>
                </a:lnTo>
                <a:lnTo>
                  <a:pt x="310527" y="124637"/>
                </a:lnTo>
                <a:lnTo>
                  <a:pt x="314185" y="123393"/>
                </a:lnTo>
                <a:lnTo>
                  <a:pt x="316217" y="126657"/>
                </a:lnTo>
                <a:lnTo>
                  <a:pt x="316217" y="107111"/>
                </a:lnTo>
                <a:lnTo>
                  <a:pt x="314413" y="107518"/>
                </a:lnTo>
                <a:lnTo>
                  <a:pt x="313893" y="106121"/>
                </a:lnTo>
                <a:lnTo>
                  <a:pt x="313804" y="105867"/>
                </a:lnTo>
                <a:lnTo>
                  <a:pt x="313740" y="105714"/>
                </a:lnTo>
                <a:lnTo>
                  <a:pt x="313575" y="105244"/>
                </a:lnTo>
                <a:lnTo>
                  <a:pt x="313232" y="104330"/>
                </a:lnTo>
                <a:lnTo>
                  <a:pt x="313169" y="104165"/>
                </a:lnTo>
                <a:lnTo>
                  <a:pt x="310324" y="104330"/>
                </a:lnTo>
                <a:lnTo>
                  <a:pt x="307174" y="105244"/>
                </a:lnTo>
                <a:lnTo>
                  <a:pt x="313677" y="101371"/>
                </a:lnTo>
                <a:lnTo>
                  <a:pt x="313677" y="98818"/>
                </a:lnTo>
                <a:lnTo>
                  <a:pt x="313677" y="94983"/>
                </a:lnTo>
                <a:lnTo>
                  <a:pt x="329844" y="95707"/>
                </a:lnTo>
                <a:lnTo>
                  <a:pt x="329844" y="94983"/>
                </a:lnTo>
                <a:lnTo>
                  <a:pt x="329844" y="93586"/>
                </a:lnTo>
                <a:lnTo>
                  <a:pt x="329844" y="88595"/>
                </a:lnTo>
                <a:lnTo>
                  <a:pt x="329844" y="88303"/>
                </a:lnTo>
                <a:lnTo>
                  <a:pt x="329844" y="85166"/>
                </a:lnTo>
                <a:close/>
              </a:path>
              <a:path w="330834" h="1041400">
                <a:moveTo>
                  <a:pt x="329844" y="72605"/>
                </a:moveTo>
                <a:lnTo>
                  <a:pt x="328510" y="73596"/>
                </a:lnTo>
                <a:lnTo>
                  <a:pt x="326580" y="74447"/>
                </a:lnTo>
                <a:lnTo>
                  <a:pt x="324408" y="75438"/>
                </a:lnTo>
                <a:lnTo>
                  <a:pt x="326364" y="75692"/>
                </a:lnTo>
                <a:lnTo>
                  <a:pt x="328155" y="75996"/>
                </a:lnTo>
                <a:lnTo>
                  <a:pt x="329844" y="76238"/>
                </a:lnTo>
                <a:lnTo>
                  <a:pt x="329844" y="72605"/>
                </a:lnTo>
                <a:close/>
              </a:path>
              <a:path w="330834" h="1041400">
                <a:moveTo>
                  <a:pt x="329844" y="55397"/>
                </a:moveTo>
                <a:lnTo>
                  <a:pt x="329184" y="55676"/>
                </a:lnTo>
                <a:lnTo>
                  <a:pt x="328510" y="55943"/>
                </a:lnTo>
                <a:lnTo>
                  <a:pt x="327863" y="56222"/>
                </a:lnTo>
                <a:lnTo>
                  <a:pt x="328168" y="56959"/>
                </a:lnTo>
                <a:lnTo>
                  <a:pt x="328333" y="57327"/>
                </a:lnTo>
                <a:lnTo>
                  <a:pt x="328828" y="57353"/>
                </a:lnTo>
                <a:lnTo>
                  <a:pt x="329336" y="57429"/>
                </a:lnTo>
                <a:lnTo>
                  <a:pt x="329844" y="57480"/>
                </a:lnTo>
                <a:lnTo>
                  <a:pt x="329844" y="55397"/>
                </a:lnTo>
                <a:close/>
              </a:path>
              <a:path w="330834" h="1041400">
                <a:moveTo>
                  <a:pt x="329844" y="11366"/>
                </a:moveTo>
                <a:lnTo>
                  <a:pt x="318147" y="11366"/>
                </a:lnTo>
                <a:lnTo>
                  <a:pt x="310070" y="11366"/>
                </a:lnTo>
                <a:lnTo>
                  <a:pt x="309841" y="11315"/>
                </a:lnTo>
                <a:lnTo>
                  <a:pt x="309689" y="11366"/>
                </a:lnTo>
                <a:lnTo>
                  <a:pt x="304927" y="11366"/>
                </a:lnTo>
                <a:lnTo>
                  <a:pt x="305155" y="12446"/>
                </a:lnTo>
                <a:lnTo>
                  <a:pt x="304444" y="21348"/>
                </a:lnTo>
                <a:lnTo>
                  <a:pt x="305587" y="22364"/>
                </a:lnTo>
                <a:lnTo>
                  <a:pt x="315696" y="22656"/>
                </a:lnTo>
                <a:lnTo>
                  <a:pt x="315302" y="24257"/>
                </a:lnTo>
                <a:lnTo>
                  <a:pt x="318109" y="26212"/>
                </a:lnTo>
                <a:lnTo>
                  <a:pt x="309092" y="28117"/>
                </a:lnTo>
                <a:lnTo>
                  <a:pt x="304965" y="29921"/>
                </a:lnTo>
                <a:lnTo>
                  <a:pt x="300697" y="31369"/>
                </a:lnTo>
                <a:lnTo>
                  <a:pt x="305396" y="33680"/>
                </a:lnTo>
                <a:lnTo>
                  <a:pt x="300723" y="37007"/>
                </a:lnTo>
                <a:lnTo>
                  <a:pt x="302285" y="40246"/>
                </a:lnTo>
                <a:lnTo>
                  <a:pt x="308686" y="38303"/>
                </a:lnTo>
                <a:lnTo>
                  <a:pt x="310807" y="40830"/>
                </a:lnTo>
                <a:lnTo>
                  <a:pt x="313677" y="38303"/>
                </a:lnTo>
                <a:lnTo>
                  <a:pt x="316852" y="35496"/>
                </a:lnTo>
                <a:lnTo>
                  <a:pt x="319468" y="39522"/>
                </a:lnTo>
                <a:lnTo>
                  <a:pt x="321995" y="42913"/>
                </a:lnTo>
                <a:lnTo>
                  <a:pt x="325120" y="48895"/>
                </a:lnTo>
                <a:lnTo>
                  <a:pt x="327228" y="50660"/>
                </a:lnTo>
                <a:lnTo>
                  <a:pt x="329844" y="51638"/>
                </a:lnTo>
                <a:lnTo>
                  <a:pt x="329844" y="43243"/>
                </a:lnTo>
                <a:lnTo>
                  <a:pt x="328917" y="41859"/>
                </a:lnTo>
                <a:lnTo>
                  <a:pt x="329120" y="41008"/>
                </a:lnTo>
                <a:lnTo>
                  <a:pt x="329844" y="40373"/>
                </a:lnTo>
                <a:lnTo>
                  <a:pt x="329844" y="35496"/>
                </a:lnTo>
                <a:lnTo>
                  <a:pt x="329844" y="34480"/>
                </a:lnTo>
                <a:lnTo>
                  <a:pt x="329844" y="33680"/>
                </a:lnTo>
                <a:lnTo>
                  <a:pt x="328930" y="33680"/>
                </a:lnTo>
                <a:lnTo>
                  <a:pt x="327901" y="33947"/>
                </a:lnTo>
                <a:lnTo>
                  <a:pt x="326707" y="34480"/>
                </a:lnTo>
                <a:lnTo>
                  <a:pt x="329844" y="28956"/>
                </a:lnTo>
                <a:lnTo>
                  <a:pt x="329844" y="11366"/>
                </a:lnTo>
                <a:close/>
              </a:path>
              <a:path w="330834" h="1041400">
                <a:moveTo>
                  <a:pt x="329844" y="8788"/>
                </a:moveTo>
                <a:lnTo>
                  <a:pt x="326212" y="6756"/>
                </a:lnTo>
                <a:lnTo>
                  <a:pt x="320560" y="9982"/>
                </a:lnTo>
                <a:lnTo>
                  <a:pt x="329844" y="9982"/>
                </a:lnTo>
                <a:lnTo>
                  <a:pt x="329844" y="8788"/>
                </a:lnTo>
                <a:close/>
              </a:path>
              <a:path w="330834" h="1041400">
                <a:moveTo>
                  <a:pt x="330288" y="838581"/>
                </a:moveTo>
                <a:lnTo>
                  <a:pt x="328726" y="835799"/>
                </a:lnTo>
                <a:lnTo>
                  <a:pt x="326263" y="832904"/>
                </a:lnTo>
                <a:lnTo>
                  <a:pt x="320687" y="838149"/>
                </a:lnTo>
                <a:lnTo>
                  <a:pt x="320700" y="838733"/>
                </a:lnTo>
                <a:lnTo>
                  <a:pt x="326618" y="841578"/>
                </a:lnTo>
                <a:lnTo>
                  <a:pt x="330288" y="838581"/>
                </a:lnTo>
                <a:close/>
              </a:path>
            </a:pathLst>
          </a:custGeom>
          <a:solidFill>
            <a:srgbClr val="2277BD"/>
          </a:solidFill>
        </p:spPr>
        <p:txBody>
          <a:bodyPr wrap="square" lIns="0" tIns="0" rIns="0" bIns="0" rtlCol="0"/>
          <a:lstStyle/>
          <a:p>
            <a:endParaRPr/>
          </a:p>
        </p:txBody>
      </p:sp>
      <p:sp>
        <p:nvSpPr>
          <p:cNvPr id="368" name="bg object 368"/>
          <p:cNvSpPr/>
          <p:nvPr/>
        </p:nvSpPr>
        <p:spPr>
          <a:xfrm>
            <a:off x="10574808" y="3145065"/>
            <a:ext cx="298450" cy="1061085"/>
          </a:xfrm>
          <a:custGeom>
            <a:avLst/>
            <a:gdLst/>
            <a:ahLst/>
            <a:cxnLst/>
            <a:rect l="l" t="t" r="r" b="b"/>
            <a:pathLst>
              <a:path w="298450" h="1061085">
                <a:moveTo>
                  <a:pt x="11531" y="852716"/>
                </a:moveTo>
                <a:lnTo>
                  <a:pt x="8915" y="852512"/>
                </a:lnTo>
                <a:lnTo>
                  <a:pt x="5905" y="852170"/>
                </a:lnTo>
                <a:lnTo>
                  <a:pt x="5346" y="854100"/>
                </a:lnTo>
                <a:lnTo>
                  <a:pt x="4876" y="857796"/>
                </a:lnTo>
                <a:lnTo>
                  <a:pt x="1041" y="859231"/>
                </a:lnTo>
                <a:lnTo>
                  <a:pt x="0" y="860552"/>
                </a:lnTo>
                <a:lnTo>
                  <a:pt x="1816" y="863701"/>
                </a:lnTo>
                <a:lnTo>
                  <a:pt x="4064" y="864120"/>
                </a:lnTo>
                <a:lnTo>
                  <a:pt x="7886" y="862469"/>
                </a:lnTo>
                <a:lnTo>
                  <a:pt x="8140" y="861428"/>
                </a:lnTo>
                <a:lnTo>
                  <a:pt x="6553" y="858850"/>
                </a:lnTo>
                <a:lnTo>
                  <a:pt x="6680" y="858862"/>
                </a:lnTo>
                <a:lnTo>
                  <a:pt x="11531" y="852716"/>
                </a:lnTo>
                <a:close/>
              </a:path>
              <a:path w="298450" h="1061085">
                <a:moveTo>
                  <a:pt x="58940" y="893521"/>
                </a:moveTo>
                <a:lnTo>
                  <a:pt x="57467" y="884986"/>
                </a:lnTo>
                <a:lnTo>
                  <a:pt x="51358" y="891781"/>
                </a:lnTo>
                <a:lnTo>
                  <a:pt x="58674" y="893851"/>
                </a:lnTo>
                <a:lnTo>
                  <a:pt x="58940" y="893521"/>
                </a:lnTo>
                <a:close/>
              </a:path>
              <a:path w="298450" h="1061085">
                <a:moveTo>
                  <a:pt x="66230" y="860272"/>
                </a:moveTo>
                <a:lnTo>
                  <a:pt x="65049" y="859904"/>
                </a:lnTo>
                <a:lnTo>
                  <a:pt x="64452" y="859726"/>
                </a:lnTo>
                <a:lnTo>
                  <a:pt x="63690" y="860933"/>
                </a:lnTo>
                <a:lnTo>
                  <a:pt x="62941" y="862152"/>
                </a:lnTo>
                <a:lnTo>
                  <a:pt x="62179" y="863371"/>
                </a:lnTo>
                <a:lnTo>
                  <a:pt x="64630" y="864057"/>
                </a:lnTo>
                <a:lnTo>
                  <a:pt x="66230" y="860272"/>
                </a:lnTo>
                <a:close/>
              </a:path>
              <a:path w="298450" h="1061085">
                <a:moveTo>
                  <a:pt x="66421" y="930236"/>
                </a:moveTo>
                <a:lnTo>
                  <a:pt x="66344" y="928662"/>
                </a:lnTo>
                <a:lnTo>
                  <a:pt x="66255" y="926973"/>
                </a:lnTo>
                <a:lnTo>
                  <a:pt x="64185" y="925436"/>
                </a:lnTo>
                <a:lnTo>
                  <a:pt x="60223" y="925347"/>
                </a:lnTo>
                <a:lnTo>
                  <a:pt x="59550" y="926299"/>
                </a:lnTo>
                <a:lnTo>
                  <a:pt x="59613" y="928649"/>
                </a:lnTo>
                <a:lnTo>
                  <a:pt x="59613" y="929182"/>
                </a:lnTo>
                <a:lnTo>
                  <a:pt x="59651" y="929436"/>
                </a:lnTo>
                <a:lnTo>
                  <a:pt x="59347" y="929386"/>
                </a:lnTo>
                <a:lnTo>
                  <a:pt x="57785" y="930046"/>
                </a:lnTo>
                <a:lnTo>
                  <a:pt x="56045" y="931341"/>
                </a:lnTo>
                <a:lnTo>
                  <a:pt x="55562" y="934567"/>
                </a:lnTo>
                <a:lnTo>
                  <a:pt x="56337" y="936726"/>
                </a:lnTo>
                <a:lnTo>
                  <a:pt x="56730" y="939330"/>
                </a:lnTo>
                <a:lnTo>
                  <a:pt x="64757" y="942060"/>
                </a:lnTo>
                <a:lnTo>
                  <a:pt x="64046" y="938022"/>
                </a:lnTo>
                <a:lnTo>
                  <a:pt x="63703" y="934758"/>
                </a:lnTo>
                <a:lnTo>
                  <a:pt x="62763" y="931608"/>
                </a:lnTo>
                <a:lnTo>
                  <a:pt x="64795" y="931570"/>
                </a:lnTo>
                <a:lnTo>
                  <a:pt x="66421" y="930236"/>
                </a:lnTo>
                <a:close/>
              </a:path>
              <a:path w="298450" h="1061085">
                <a:moveTo>
                  <a:pt x="70904" y="920965"/>
                </a:moveTo>
                <a:lnTo>
                  <a:pt x="70751" y="920635"/>
                </a:lnTo>
                <a:lnTo>
                  <a:pt x="70370" y="919822"/>
                </a:lnTo>
                <a:lnTo>
                  <a:pt x="69278" y="919213"/>
                </a:lnTo>
                <a:lnTo>
                  <a:pt x="68478" y="918514"/>
                </a:lnTo>
                <a:lnTo>
                  <a:pt x="67818" y="919124"/>
                </a:lnTo>
                <a:lnTo>
                  <a:pt x="66751" y="919695"/>
                </a:lnTo>
                <a:lnTo>
                  <a:pt x="66611" y="920356"/>
                </a:lnTo>
                <a:lnTo>
                  <a:pt x="66509" y="920927"/>
                </a:lnTo>
                <a:lnTo>
                  <a:pt x="67500" y="921613"/>
                </a:lnTo>
                <a:lnTo>
                  <a:pt x="68338" y="922667"/>
                </a:lnTo>
                <a:lnTo>
                  <a:pt x="69519" y="921715"/>
                </a:lnTo>
                <a:lnTo>
                  <a:pt x="70904" y="920965"/>
                </a:lnTo>
                <a:close/>
              </a:path>
              <a:path w="298450" h="1061085">
                <a:moveTo>
                  <a:pt x="71386" y="760450"/>
                </a:moveTo>
                <a:lnTo>
                  <a:pt x="71259" y="758240"/>
                </a:lnTo>
                <a:lnTo>
                  <a:pt x="68389" y="758151"/>
                </a:lnTo>
                <a:lnTo>
                  <a:pt x="67056" y="758113"/>
                </a:lnTo>
                <a:lnTo>
                  <a:pt x="64312" y="760349"/>
                </a:lnTo>
                <a:lnTo>
                  <a:pt x="64757" y="764171"/>
                </a:lnTo>
                <a:lnTo>
                  <a:pt x="64693" y="767321"/>
                </a:lnTo>
                <a:lnTo>
                  <a:pt x="68211" y="770343"/>
                </a:lnTo>
                <a:lnTo>
                  <a:pt x="69418" y="766762"/>
                </a:lnTo>
                <a:lnTo>
                  <a:pt x="70294" y="764514"/>
                </a:lnTo>
                <a:lnTo>
                  <a:pt x="71386" y="760450"/>
                </a:lnTo>
                <a:close/>
              </a:path>
              <a:path w="298450" h="1061085">
                <a:moveTo>
                  <a:pt x="72529" y="906995"/>
                </a:moveTo>
                <a:lnTo>
                  <a:pt x="65189" y="899185"/>
                </a:lnTo>
                <a:lnTo>
                  <a:pt x="65189" y="913980"/>
                </a:lnTo>
                <a:lnTo>
                  <a:pt x="72428" y="908837"/>
                </a:lnTo>
                <a:lnTo>
                  <a:pt x="72529" y="906995"/>
                </a:lnTo>
                <a:close/>
              </a:path>
              <a:path w="298450" h="1061085">
                <a:moveTo>
                  <a:pt x="79413" y="734783"/>
                </a:moveTo>
                <a:lnTo>
                  <a:pt x="76073" y="733120"/>
                </a:lnTo>
                <a:lnTo>
                  <a:pt x="73583" y="731062"/>
                </a:lnTo>
                <a:lnTo>
                  <a:pt x="70129" y="732040"/>
                </a:lnTo>
                <a:lnTo>
                  <a:pt x="67818" y="734009"/>
                </a:lnTo>
                <a:lnTo>
                  <a:pt x="66179" y="738428"/>
                </a:lnTo>
                <a:lnTo>
                  <a:pt x="69824" y="739267"/>
                </a:lnTo>
                <a:lnTo>
                  <a:pt x="72110" y="738886"/>
                </a:lnTo>
                <a:lnTo>
                  <a:pt x="74371" y="738505"/>
                </a:lnTo>
                <a:lnTo>
                  <a:pt x="76200" y="736676"/>
                </a:lnTo>
                <a:lnTo>
                  <a:pt x="79413" y="734783"/>
                </a:lnTo>
                <a:close/>
              </a:path>
              <a:path w="298450" h="1061085">
                <a:moveTo>
                  <a:pt x="89535" y="775766"/>
                </a:moveTo>
                <a:lnTo>
                  <a:pt x="88353" y="769035"/>
                </a:lnTo>
                <a:lnTo>
                  <a:pt x="84836" y="766368"/>
                </a:lnTo>
                <a:lnTo>
                  <a:pt x="82194" y="764362"/>
                </a:lnTo>
                <a:lnTo>
                  <a:pt x="78778" y="764781"/>
                </a:lnTo>
                <a:lnTo>
                  <a:pt x="71602" y="768375"/>
                </a:lnTo>
                <a:lnTo>
                  <a:pt x="74917" y="770877"/>
                </a:lnTo>
                <a:lnTo>
                  <a:pt x="76771" y="773150"/>
                </a:lnTo>
                <a:lnTo>
                  <a:pt x="73545" y="779056"/>
                </a:lnTo>
                <a:lnTo>
                  <a:pt x="74815" y="781672"/>
                </a:lnTo>
                <a:lnTo>
                  <a:pt x="78155" y="784301"/>
                </a:lnTo>
                <a:lnTo>
                  <a:pt x="79756" y="782561"/>
                </a:lnTo>
                <a:lnTo>
                  <a:pt x="80733" y="781050"/>
                </a:lnTo>
                <a:lnTo>
                  <a:pt x="83375" y="779233"/>
                </a:lnTo>
                <a:lnTo>
                  <a:pt x="85788" y="779437"/>
                </a:lnTo>
                <a:lnTo>
                  <a:pt x="89535" y="775766"/>
                </a:lnTo>
                <a:close/>
              </a:path>
              <a:path w="298450" h="1061085">
                <a:moveTo>
                  <a:pt x="151968" y="223570"/>
                </a:moveTo>
                <a:lnTo>
                  <a:pt x="151155" y="223431"/>
                </a:lnTo>
                <a:lnTo>
                  <a:pt x="150291" y="223100"/>
                </a:lnTo>
                <a:lnTo>
                  <a:pt x="149517" y="223189"/>
                </a:lnTo>
                <a:lnTo>
                  <a:pt x="148539" y="223316"/>
                </a:lnTo>
                <a:lnTo>
                  <a:pt x="147624" y="223799"/>
                </a:lnTo>
                <a:lnTo>
                  <a:pt x="146685" y="224116"/>
                </a:lnTo>
                <a:lnTo>
                  <a:pt x="147167" y="224701"/>
                </a:lnTo>
                <a:lnTo>
                  <a:pt x="147624" y="225767"/>
                </a:lnTo>
                <a:lnTo>
                  <a:pt x="149047" y="225806"/>
                </a:lnTo>
                <a:lnTo>
                  <a:pt x="149987" y="225196"/>
                </a:lnTo>
                <a:lnTo>
                  <a:pt x="150914" y="224853"/>
                </a:lnTo>
                <a:lnTo>
                  <a:pt x="151625" y="224002"/>
                </a:lnTo>
                <a:lnTo>
                  <a:pt x="151968" y="223570"/>
                </a:lnTo>
                <a:close/>
              </a:path>
              <a:path w="298450" h="1061085">
                <a:moveTo>
                  <a:pt x="163042" y="189242"/>
                </a:moveTo>
                <a:lnTo>
                  <a:pt x="162864" y="189357"/>
                </a:lnTo>
                <a:lnTo>
                  <a:pt x="163017" y="189280"/>
                </a:lnTo>
                <a:close/>
              </a:path>
              <a:path w="298450" h="1061085">
                <a:moveTo>
                  <a:pt x="169341" y="271640"/>
                </a:moveTo>
                <a:lnTo>
                  <a:pt x="166141" y="273329"/>
                </a:lnTo>
                <a:lnTo>
                  <a:pt x="164414" y="274218"/>
                </a:lnTo>
                <a:lnTo>
                  <a:pt x="166001" y="277533"/>
                </a:lnTo>
                <a:lnTo>
                  <a:pt x="167106" y="277101"/>
                </a:lnTo>
                <a:lnTo>
                  <a:pt x="168275" y="276910"/>
                </a:lnTo>
                <a:lnTo>
                  <a:pt x="168376" y="276542"/>
                </a:lnTo>
                <a:lnTo>
                  <a:pt x="168859" y="274942"/>
                </a:lnTo>
                <a:lnTo>
                  <a:pt x="169049" y="273278"/>
                </a:lnTo>
                <a:lnTo>
                  <a:pt x="169341" y="271640"/>
                </a:lnTo>
                <a:close/>
              </a:path>
              <a:path w="298450" h="1061085">
                <a:moveTo>
                  <a:pt x="187248" y="273621"/>
                </a:moveTo>
                <a:lnTo>
                  <a:pt x="186575" y="270789"/>
                </a:lnTo>
                <a:lnTo>
                  <a:pt x="186461" y="270357"/>
                </a:lnTo>
                <a:lnTo>
                  <a:pt x="179882" y="269621"/>
                </a:lnTo>
                <a:lnTo>
                  <a:pt x="181267" y="265874"/>
                </a:lnTo>
                <a:lnTo>
                  <a:pt x="181317" y="265722"/>
                </a:lnTo>
                <a:lnTo>
                  <a:pt x="181394" y="265518"/>
                </a:lnTo>
                <a:lnTo>
                  <a:pt x="180022" y="262255"/>
                </a:lnTo>
                <a:lnTo>
                  <a:pt x="176885" y="254381"/>
                </a:lnTo>
                <a:lnTo>
                  <a:pt x="165887" y="259638"/>
                </a:lnTo>
                <a:lnTo>
                  <a:pt x="170103" y="266725"/>
                </a:lnTo>
                <a:lnTo>
                  <a:pt x="166408" y="270789"/>
                </a:lnTo>
                <a:lnTo>
                  <a:pt x="155905" y="270789"/>
                </a:lnTo>
                <a:lnTo>
                  <a:pt x="154622" y="266242"/>
                </a:lnTo>
                <a:lnTo>
                  <a:pt x="145338" y="266242"/>
                </a:lnTo>
                <a:lnTo>
                  <a:pt x="146316" y="271614"/>
                </a:lnTo>
                <a:lnTo>
                  <a:pt x="151777" y="271614"/>
                </a:lnTo>
                <a:lnTo>
                  <a:pt x="140030" y="272110"/>
                </a:lnTo>
                <a:lnTo>
                  <a:pt x="139827" y="272110"/>
                </a:lnTo>
                <a:lnTo>
                  <a:pt x="143598" y="274104"/>
                </a:lnTo>
                <a:lnTo>
                  <a:pt x="139407" y="284187"/>
                </a:lnTo>
                <a:lnTo>
                  <a:pt x="139344" y="284340"/>
                </a:lnTo>
                <a:lnTo>
                  <a:pt x="148780" y="288480"/>
                </a:lnTo>
                <a:lnTo>
                  <a:pt x="141605" y="293585"/>
                </a:lnTo>
                <a:lnTo>
                  <a:pt x="146773" y="295160"/>
                </a:lnTo>
                <a:lnTo>
                  <a:pt x="153276" y="292887"/>
                </a:lnTo>
                <a:lnTo>
                  <a:pt x="157187" y="288734"/>
                </a:lnTo>
                <a:lnTo>
                  <a:pt x="157492" y="288480"/>
                </a:lnTo>
                <a:lnTo>
                  <a:pt x="157772" y="288099"/>
                </a:lnTo>
                <a:lnTo>
                  <a:pt x="158546" y="286512"/>
                </a:lnTo>
                <a:lnTo>
                  <a:pt x="158496" y="286016"/>
                </a:lnTo>
                <a:lnTo>
                  <a:pt x="158191" y="284645"/>
                </a:lnTo>
                <a:lnTo>
                  <a:pt x="158076" y="284187"/>
                </a:lnTo>
                <a:lnTo>
                  <a:pt x="157962" y="283692"/>
                </a:lnTo>
                <a:lnTo>
                  <a:pt x="157873" y="283298"/>
                </a:lnTo>
                <a:lnTo>
                  <a:pt x="162775" y="284187"/>
                </a:lnTo>
                <a:lnTo>
                  <a:pt x="157492" y="288480"/>
                </a:lnTo>
                <a:lnTo>
                  <a:pt x="157632" y="288480"/>
                </a:lnTo>
                <a:lnTo>
                  <a:pt x="158419" y="291922"/>
                </a:lnTo>
                <a:lnTo>
                  <a:pt x="160134" y="292608"/>
                </a:lnTo>
                <a:lnTo>
                  <a:pt x="161531" y="287121"/>
                </a:lnTo>
                <a:lnTo>
                  <a:pt x="164541" y="288734"/>
                </a:lnTo>
                <a:lnTo>
                  <a:pt x="168084" y="293420"/>
                </a:lnTo>
                <a:lnTo>
                  <a:pt x="175412" y="290791"/>
                </a:lnTo>
                <a:lnTo>
                  <a:pt x="174828" y="288734"/>
                </a:lnTo>
                <a:lnTo>
                  <a:pt x="174790" y="288099"/>
                </a:lnTo>
                <a:lnTo>
                  <a:pt x="175006" y="287121"/>
                </a:lnTo>
                <a:lnTo>
                  <a:pt x="175133" y="286512"/>
                </a:lnTo>
                <a:lnTo>
                  <a:pt x="175234" y="286016"/>
                </a:lnTo>
                <a:lnTo>
                  <a:pt x="167970" y="286512"/>
                </a:lnTo>
                <a:lnTo>
                  <a:pt x="165646" y="284645"/>
                </a:lnTo>
                <a:lnTo>
                  <a:pt x="163436" y="283692"/>
                </a:lnTo>
                <a:lnTo>
                  <a:pt x="163487" y="283298"/>
                </a:lnTo>
                <a:lnTo>
                  <a:pt x="163626" y="281978"/>
                </a:lnTo>
                <a:lnTo>
                  <a:pt x="164376" y="280162"/>
                </a:lnTo>
                <a:lnTo>
                  <a:pt x="162306" y="273621"/>
                </a:lnTo>
                <a:lnTo>
                  <a:pt x="162191" y="273240"/>
                </a:lnTo>
                <a:lnTo>
                  <a:pt x="162013" y="273240"/>
                </a:lnTo>
                <a:lnTo>
                  <a:pt x="169341" y="271614"/>
                </a:lnTo>
                <a:lnTo>
                  <a:pt x="172720" y="277139"/>
                </a:lnTo>
                <a:lnTo>
                  <a:pt x="187248" y="273621"/>
                </a:lnTo>
                <a:close/>
              </a:path>
              <a:path w="298450" h="1061085">
                <a:moveTo>
                  <a:pt x="188658" y="1023099"/>
                </a:moveTo>
                <a:lnTo>
                  <a:pt x="187820" y="1021842"/>
                </a:lnTo>
                <a:lnTo>
                  <a:pt x="186283" y="1021359"/>
                </a:lnTo>
                <a:lnTo>
                  <a:pt x="184442" y="1021676"/>
                </a:lnTo>
                <a:lnTo>
                  <a:pt x="184061" y="1022172"/>
                </a:lnTo>
                <a:lnTo>
                  <a:pt x="182854" y="1023797"/>
                </a:lnTo>
                <a:lnTo>
                  <a:pt x="182105" y="1025613"/>
                </a:lnTo>
                <a:lnTo>
                  <a:pt x="180759" y="1028141"/>
                </a:lnTo>
                <a:lnTo>
                  <a:pt x="187109" y="1028534"/>
                </a:lnTo>
                <a:lnTo>
                  <a:pt x="187553" y="1025829"/>
                </a:lnTo>
                <a:lnTo>
                  <a:pt x="188429" y="1023670"/>
                </a:lnTo>
                <a:lnTo>
                  <a:pt x="188658" y="1023099"/>
                </a:lnTo>
                <a:close/>
              </a:path>
              <a:path w="298450" h="1061085">
                <a:moveTo>
                  <a:pt x="191249" y="186639"/>
                </a:moveTo>
                <a:lnTo>
                  <a:pt x="189585" y="183769"/>
                </a:lnTo>
                <a:lnTo>
                  <a:pt x="185077" y="180213"/>
                </a:lnTo>
                <a:lnTo>
                  <a:pt x="185000" y="179197"/>
                </a:lnTo>
                <a:lnTo>
                  <a:pt x="184518" y="178130"/>
                </a:lnTo>
                <a:lnTo>
                  <a:pt x="175653" y="180581"/>
                </a:lnTo>
                <a:lnTo>
                  <a:pt x="180086" y="186639"/>
                </a:lnTo>
                <a:lnTo>
                  <a:pt x="177596" y="191465"/>
                </a:lnTo>
                <a:lnTo>
                  <a:pt x="162953" y="189382"/>
                </a:lnTo>
                <a:lnTo>
                  <a:pt x="160794" y="192176"/>
                </a:lnTo>
                <a:lnTo>
                  <a:pt x="163449" y="192913"/>
                </a:lnTo>
                <a:lnTo>
                  <a:pt x="164719" y="195948"/>
                </a:lnTo>
                <a:lnTo>
                  <a:pt x="162420" y="197980"/>
                </a:lnTo>
                <a:lnTo>
                  <a:pt x="159905" y="199961"/>
                </a:lnTo>
                <a:lnTo>
                  <a:pt x="162077" y="197929"/>
                </a:lnTo>
                <a:lnTo>
                  <a:pt x="161226" y="196621"/>
                </a:lnTo>
                <a:lnTo>
                  <a:pt x="156591" y="197104"/>
                </a:lnTo>
                <a:lnTo>
                  <a:pt x="155473" y="198805"/>
                </a:lnTo>
                <a:lnTo>
                  <a:pt x="154952" y="200850"/>
                </a:lnTo>
                <a:lnTo>
                  <a:pt x="159118" y="200228"/>
                </a:lnTo>
                <a:lnTo>
                  <a:pt x="156159" y="202133"/>
                </a:lnTo>
                <a:lnTo>
                  <a:pt x="154089" y="204939"/>
                </a:lnTo>
                <a:lnTo>
                  <a:pt x="148132" y="204914"/>
                </a:lnTo>
                <a:lnTo>
                  <a:pt x="146316" y="206425"/>
                </a:lnTo>
                <a:lnTo>
                  <a:pt x="144640" y="210451"/>
                </a:lnTo>
                <a:lnTo>
                  <a:pt x="143992" y="213550"/>
                </a:lnTo>
                <a:lnTo>
                  <a:pt x="144297" y="217157"/>
                </a:lnTo>
                <a:lnTo>
                  <a:pt x="152844" y="209308"/>
                </a:lnTo>
                <a:lnTo>
                  <a:pt x="161556" y="217309"/>
                </a:lnTo>
                <a:lnTo>
                  <a:pt x="167335" y="215239"/>
                </a:lnTo>
                <a:lnTo>
                  <a:pt x="167335" y="209740"/>
                </a:lnTo>
                <a:lnTo>
                  <a:pt x="158686" y="211442"/>
                </a:lnTo>
                <a:lnTo>
                  <a:pt x="160947" y="203492"/>
                </a:lnTo>
                <a:lnTo>
                  <a:pt x="163461" y="203631"/>
                </a:lnTo>
                <a:lnTo>
                  <a:pt x="166395" y="203149"/>
                </a:lnTo>
                <a:lnTo>
                  <a:pt x="170751" y="207314"/>
                </a:lnTo>
                <a:lnTo>
                  <a:pt x="174294" y="205117"/>
                </a:lnTo>
                <a:lnTo>
                  <a:pt x="177838" y="204520"/>
                </a:lnTo>
                <a:lnTo>
                  <a:pt x="177812" y="204673"/>
                </a:lnTo>
                <a:lnTo>
                  <a:pt x="177952" y="204609"/>
                </a:lnTo>
                <a:lnTo>
                  <a:pt x="178079" y="204495"/>
                </a:lnTo>
                <a:lnTo>
                  <a:pt x="177939" y="204482"/>
                </a:lnTo>
                <a:lnTo>
                  <a:pt x="178587" y="201790"/>
                </a:lnTo>
                <a:lnTo>
                  <a:pt x="177698" y="199529"/>
                </a:lnTo>
                <a:lnTo>
                  <a:pt x="174040" y="198462"/>
                </a:lnTo>
                <a:lnTo>
                  <a:pt x="184315" y="192760"/>
                </a:lnTo>
                <a:lnTo>
                  <a:pt x="187452" y="195326"/>
                </a:lnTo>
                <a:lnTo>
                  <a:pt x="187248" y="193649"/>
                </a:lnTo>
                <a:lnTo>
                  <a:pt x="186016" y="191325"/>
                </a:lnTo>
                <a:lnTo>
                  <a:pt x="191249" y="186639"/>
                </a:lnTo>
                <a:close/>
              </a:path>
              <a:path w="298450" h="1061085">
                <a:moveTo>
                  <a:pt x="195402" y="785126"/>
                </a:moveTo>
                <a:lnTo>
                  <a:pt x="194678" y="783475"/>
                </a:lnTo>
                <a:lnTo>
                  <a:pt x="194233" y="782472"/>
                </a:lnTo>
                <a:lnTo>
                  <a:pt x="191871" y="781964"/>
                </a:lnTo>
                <a:lnTo>
                  <a:pt x="190373" y="781227"/>
                </a:lnTo>
                <a:lnTo>
                  <a:pt x="189699" y="782510"/>
                </a:lnTo>
                <a:lnTo>
                  <a:pt x="188150" y="783971"/>
                </a:lnTo>
                <a:lnTo>
                  <a:pt x="189153" y="786676"/>
                </a:lnTo>
                <a:lnTo>
                  <a:pt x="191058" y="788047"/>
                </a:lnTo>
                <a:lnTo>
                  <a:pt x="192417" y="789546"/>
                </a:lnTo>
                <a:lnTo>
                  <a:pt x="194868" y="788911"/>
                </a:lnTo>
                <a:lnTo>
                  <a:pt x="194868" y="787082"/>
                </a:lnTo>
                <a:lnTo>
                  <a:pt x="195402" y="785126"/>
                </a:lnTo>
                <a:close/>
              </a:path>
              <a:path w="298450" h="1061085">
                <a:moveTo>
                  <a:pt x="197535" y="1046035"/>
                </a:moveTo>
                <a:lnTo>
                  <a:pt x="196596" y="1040244"/>
                </a:lnTo>
                <a:lnTo>
                  <a:pt x="186588" y="1039088"/>
                </a:lnTo>
                <a:lnTo>
                  <a:pt x="187452" y="1046556"/>
                </a:lnTo>
                <a:lnTo>
                  <a:pt x="183057" y="1049959"/>
                </a:lnTo>
                <a:lnTo>
                  <a:pt x="194995" y="1047851"/>
                </a:lnTo>
                <a:lnTo>
                  <a:pt x="197535" y="1046035"/>
                </a:lnTo>
                <a:close/>
              </a:path>
              <a:path w="298450" h="1061085">
                <a:moveTo>
                  <a:pt x="197777" y="82816"/>
                </a:moveTo>
                <a:lnTo>
                  <a:pt x="190690" y="81991"/>
                </a:lnTo>
                <a:lnTo>
                  <a:pt x="186931" y="74663"/>
                </a:lnTo>
                <a:lnTo>
                  <a:pt x="175983" y="77000"/>
                </a:lnTo>
                <a:lnTo>
                  <a:pt x="178473" y="82448"/>
                </a:lnTo>
                <a:lnTo>
                  <a:pt x="164299" y="86537"/>
                </a:lnTo>
                <a:lnTo>
                  <a:pt x="167043" y="91909"/>
                </a:lnTo>
                <a:lnTo>
                  <a:pt x="167119" y="92062"/>
                </a:lnTo>
                <a:lnTo>
                  <a:pt x="178841" y="93421"/>
                </a:lnTo>
                <a:lnTo>
                  <a:pt x="179171" y="88366"/>
                </a:lnTo>
                <a:lnTo>
                  <a:pt x="193598" y="96926"/>
                </a:lnTo>
                <a:lnTo>
                  <a:pt x="197053" y="92062"/>
                </a:lnTo>
                <a:lnTo>
                  <a:pt x="197167" y="91909"/>
                </a:lnTo>
                <a:lnTo>
                  <a:pt x="197396" y="88366"/>
                </a:lnTo>
                <a:lnTo>
                  <a:pt x="197777" y="82816"/>
                </a:lnTo>
                <a:close/>
              </a:path>
              <a:path w="298450" h="1061085">
                <a:moveTo>
                  <a:pt x="201295" y="865771"/>
                </a:moveTo>
                <a:lnTo>
                  <a:pt x="200736" y="864603"/>
                </a:lnTo>
                <a:lnTo>
                  <a:pt x="200164" y="863434"/>
                </a:lnTo>
                <a:lnTo>
                  <a:pt x="199605" y="862253"/>
                </a:lnTo>
                <a:lnTo>
                  <a:pt x="199263" y="862342"/>
                </a:lnTo>
                <a:lnTo>
                  <a:pt x="198589" y="862495"/>
                </a:lnTo>
                <a:lnTo>
                  <a:pt x="198983" y="863701"/>
                </a:lnTo>
                <a:lnTo>
                  <a:pt x="199796" y="866114"/>
                </a:lnTo>
                <a:lnTo>
                  <a:pt x="201295" y="865771"/>
                </a:lnTo>
                <a:close/>
              </a:path>
              <a:path w="298450" h="1061085">
                <a:moveTo>
                  <a:pt x="203923" y="926287"/>
                </a:moveTo>
                <a:lnTo>
                  <a:pt x="203428" y="925703"/>
                </a:lnTo>
                <a:lnTo>
                  <a:pt x="202463" y="924521"/>
                </a:lnTo>
                <a:lnTo>
                  <a:pt x="201612" y="924229"/>
                </a:lnTo>
                <a:lnTo>
                  <a:pt x="200533" y="923544"/>
                </a:lnTo>
                <a:lnTo>
                  <a:pt x="199986" y="923747"/>
                </a:lnTo>
                <a:lnTo>
                  <a:pt x="199110" y="924052"/>
                </a:lnTo>
                <a:lnTo>
                  <a:pt x="198132" y="924915"/>
                </a:lnTo>
                <a:lnTo>
                  <a:pt x="198031" y="926122"/>
                </a:lnTo>
                <a:lnTo>
                  <a:pt x="199288" y="927201"/>
                </a:lnTo>
                <a:lnTo>
                  <a:pt x="199974" y="927201"/>
                </a:lnTo>
                <a:lnTo>
                  <a:pt x="201282" y="927214"/>
                </a:lnTo>
                <a:lnTo>
                  <a:pt x="202603" y="926630"/>
                </a:lnTo>
                <a:lnTo>
                  <a:pt x="203923" y="926287"/>
                </a:lnTo>
                <a:close/>
              </a:path>
              <a:path w="298450" h="1061085">
                <a:moveTo>
                  <a:pt x="204520" y="902538"/>
                </a:moveTo>
                <a:lnTo>
                  <a:pt x="203403" y="899845"/>
                </a:lnTo>
                <a:lnTo>
                  <a:pt x="204406" y="898525"/>
                </a:lnTo>
                <a:lnTo>
                  <a:pt x="203847" y="898296"/>
                </a:lnTo>
                <a:lnTo>
                  <a:pt x="203301" y="898055"/>
                </a:lnTo>
                <a:lnTo>
                  <a:pt x="202742" y="897826"/>
                </a:lnTo>
                <a:lnTo>
                  <a:pt x="199339" y="901522"/>
                </a:lnTo>
                <a:lnTo>
                  <a:pt x="204520" y="902538"/>
                </a:lnTo>
                <a:close/>
              </a:path>
              <a:path w="298450" h="1061085">
                <a:moveTo>
                  <a:pt x="207213" y="824484"/>
                </a:moveTo>
                <a:lnTo>
                  <a:pt x="198272" y="825538"/>
                </a:lnTo>
                <a:lnTo>
                  <a:pt x="198183" y="829881"/>
                </a:lnTo>
                <a:lnTo>
                  <a:pt x="207213" y="824484"/>
                </a:lnTo>
                <a:close/>
              </a:path>
              <a:path w="298450" h="1061085">
                <a:moveTo>
                  <a:pt x="214503" y="884301"/>
                </a:moveTo>
                <a:lnTo>
                  <a:pt x="211328" y="882942"/>
                </a:lnTo>
                <a:lnTo>
                  <a:pt x="209651" y="881837"/>
                </a:lnTo>
                <a:lnTo>
                  <a:pt x="206933" y="881494"/>
                </a:lnTo>
                <a:lnTo>
                  <a:pt x="205028" y="882980"/>
                </a:lnTo>
                <a:lnTo>
                  <a:pt x="204228" y="885939"/>
                </a:lnTo>
                <a:lnTo>
                  <a:pt x="205841" y="887514"/>
                </a:lnTo>
                <a:lnTo>
                  <a:pt x="208597" y="887310"/>
                </a:lnTo>
                <a:lnTo>
                  <a:pt x="210146" y="887196"/>
                </a:lnTo>
                <a:lnTo>
                  <a:pt x="211543" y="885875"/>
                </a:lnTo>
                <a:lnTo>
                  <a:pt x="214503" y="884301"/>
                </a:lnTo>
                <a:close/>
              </a:path>
              <a:path w="298450" h="1061085">
                <a:moveTo>
                  <a:pt x="215849" y="897432"/>
                </a:moveTo>
                <a:lnTo>
                  <a:pt x="214312" y="896950"/>
                </a:lnTo>
                <a:lnTo>
                  <a:pt x="213499" y="896454"/>
                </a:lnTo>
                <a:lnTo>
                  <a:pt x="211912" y="896670"/>
                </a:lnTo>
                <a:lnTo>
                  <a:pt x="211099" y="897255"/>
                </a:lnTo>
                <a:lnTo>
                  <a:pt x="210235" y="897636"/>
                </a:lnTo>
                <a:lnTo>
                  <a:pt x="210807" y="898220"/>
                </a:lnTo>
                <a:lnTo>
                  <a:pt x="211340" y="899248"/>
                </a:lnTo>
                <a:lnTo>
                  <a:pt x="212763" y="899350"/>
                </a:lnTo>
                <a:lnTo>
                  <a:pt x="213626" y="898563"/>
                </a:lnTo>
                <a:lnTo>
                  <a:pt x="215849" y="897432"/>
                </a:lnTo>
                <a:close/>
              </a:path>
              <a:path w="298450" h="1061085">
                <a:moveTo>
                  <a:pt x="217627" y="941082"/>
                </a:moveTo>
                <a:lnTo>
                  <a:pt x="216103" y="936802"/>
                </a:lnTo>
                <a:lnTo>
                  <a:pt x="210451" y="936167"/>
                </a:lnTo>
                <a:lnTo>
                  <a:pt x="207746" y="939393"/>
                </a:lnTo>
                <a:lnTo>
                  <a:pt x="208076" y="942047"/>
                </a:lnTo>
                <a:lnTo>
                  <a:pt x="211455" y="944600"/>
                </a:lnTo>
                <a:lnTo>
                  <a:pt x="215684" y="943267"/>
                </a:lnTo>
                <a:lnTo>
                  <a:pt x="217627" y="941082"/>
                </a:lnTo>
                <a:close/>
              </a:path>
              <a:path w="298450" h="1061085">
                <a:moveTo>
                  <a:pt x="221145" y="141338"/>
                </a:moveTo>
                <a:lnTo>
                  <a:pt x="219341" y="140436"/>
                </a:lnTo>
                <a:lnTo>
                  <a:pt x="217893" y="139179"/>
                </a:lnTo>
                <a:lnTo>
                  <a:pt x="208584" y="137693"/>
                </a:lnTo>
                <a:lnTo>
                  <a:pt x="208965" y="133464"/>
                </a:lnTo>
                <a:lnTo>
                  <a:pt x="209054" y="132613"/>
                </a:lnTo>
                <a:lnTo>
                  <a:pt x="199110" y="133464"/>
                </a:lnTo>
                <a:lnTo>
                  <a:pt x="194551" y="141020"/>
                </a:lnTo>
                <a:lnTo>
                  <a:pt x="199110" y="146685"/>
                </a:lnTo>
                <a:lnTo>
                  <a:pt x="197916" y="147320"/>
                </a:lnTo>
                <a:lnTo>
                  <a:pt x="193865" y="144767"/>
                </a:lnTo>
                <a:lnTo>
                  <a:pt x="189738" y="151866"/>
                </a:lnTo>
                <a:lnTo>
                  <a:pt x="216979" y="155562"/>
                </a:lnTo>
                <a:lnTo>
                  <a:pt x="219583" y="152260"/>
                </a:lnTo>
                <a:lnTo>
                  <a:pt x="214833" y="148056"/>
                </a:lnTo>
                <a:lnTo>
                  <a:pt x="212788" y="146240"/>
                </a:lnTo>
                <a:lnTo>
                  <a:pt x="206730" y="148056"/>
                </a:lnTo>
                <a:lnTo>
                  <a:pt x="206730" y="147320"/>
                </a:lnTo>
                <a:lnTo>
                  <a:pt x="206730" y="144246"/>
                </a:lnTo>
                <a:lnTo>
                  <a:pt x="210731" y="144246"/>
                </a:lnTo>
                <a:lnTo>
                  <a:pt x="214376" y="144424"/>
                </a:lnTo>
                <a:lnTo>
                  <a:pt x="216547" y="144246"/>
                </a:lnTo>
                <a:lnTo>
                  <a:pt x="218846" y="144246"/>
                </a:lnTo>
                <a:lnTo>
                  <a:pt x="219798" y="142582"/>
                </a:lnTo>
                <a:lnTo>
                  <a:pt x="221145" y="141338"/>
                </a:lnTo>
                <a:close/>
              </a:path>
              <a:path w="298450" h="1061085">
                <a:moveTo>
                  <a:pt x="223723" y="256159"/>
                </a:moveTo>
                <a:lnTo>
                  <a:pt x="219189" y="251663"/>
                </a:lnTo>
                <a:lnTo>
                  <a:pt x="217284" y="252895"/>
                </a:lnTo>
                <a:lnTo>
                  <a:pt x="217893" y="255765"/>
                </a:lnTo>
                <a:lnTo>
                  <a:pt x="223723" y="256159"/>
                </a:lnTo>
                <a:close/>
              </a:path>
              <a:path w="298450" h="1061085">
                <a:moveTo>
                  <a:pt x="224764" y="893635"/>
                </a:moveTo>
                <a:lnTo>
                  <a:pt x="222796" y="892632"/>
                </a:lnTo>
                <a:lnTo>
                  <a:pt x="220865" y="890905"/>
                </a:lnTo>
                <a:lnTo>
                  <a:pt x="219735" y="893013"/>
                </a:lnTo>
                <a:lnTo>
                  <a:pt x="218465" y="894308"/>
                </a:lnTo>
                <a:lnTo>
                  <a:pt x="218681" y="896378"/>
                </a:lnTo>
                <a:lnTo>
                  <a:pt x="220637" y="897140"/>
                </a:lnTo>
                <a:lnTo>
                  <a:pt x="221767" y="897940"/>
                </a:lnTo>
                <a:lnTo>
                  <a:pt x="222796" y="896785"/>
                </a:lnTo>
                <a:lnTo>
                  <a:pt x="224459" y="895692"/>
                </a:lnTo>
                <a:lnTo>
                  <a:pt x="224637" y="894461"/>
                </a:lnTo>
                <a:lnTo>
                  <a:pt x="224764" y="893635"/>
                </a:lnTo>
                <a:close/>
              </a:path>
              <a:path w="298450" h="1061085">
                <a:moveTo>
                  <a:pt x="227482" y="875652"/>
                </a:moveTo>
                <a:lnTo>
                  <a:pt x="222161" y="877417"/>
                </a:lnTo>
                <a:lnTo>
                  <a:pt x="220167" y="876096"/>
                </a:lnTo>
                <a:lnTo>
                  <a:pt x="219900" y="879500"/>
                </a:lnTo>
                <a:lnTo>
                  <a:pt x="223405" y="879424"/>
                </a:lnTo>
                <a:lnTo>
                  <a:pt x="226085" y="881189"/>
                </a:lnTo>
                <a:lnTo>
                  <a:pt x="227482" y="875652"/>
                </a:lnTo>
                <a:close/>
              </a:path>
              <a:path w="298450" h="1061085">
                <a:moveTo>
                  <a:pt x="227533" y="1003731"/>
                </a:moveTo>
                <a:lnTo>
                  <a:pt x="224040" y="1002728"/>
                </a:lnTo>
                <a:lnTo>
                  <a:pt x="221107" y="1006690"/>
                </a:lnTo>
                <a:lnTo>
                  <a:pt x="226656" y="1008557"/>
                </a:lnTo>
                <a:lnTo>
                  <a:pt x="227406" y="1005700"/>
                </a:lnTo>
                <a:lnTo>
                  <a:pt x="227533" y="1003731"/>
                </a:lnTo>
                <a:close/>
              </a:path>
              <a:path w="298450" h="1061085">
                <a:moveTo>
                  <a:pt x="227838" y="919353"/>
                </a:moveTo>
                <a:lnTo>
                  <a:pt x="222059" y="912075"/>
                </a:lnTo>
                <a:lnTo>
                  <a:pt x="217678" y="911720"/>
                </a:lnTo>
                <a:lnTo>
                  <a:pt x="215150" y="914019"/>
                </a:lnTo>
                <a:lnTo>
                  <a:pt x="214490" y="920978"/>
                </a:lnTo>
                <a:lnTo>
                  <a:pt x="210502" y="925779"/>
                </a:lnTo>
                <a:lnTo>
                  <a:pt x="215811" y="930046"/>
                </a:lnTo>
                <a:lnTo>
                  <a:pt x="225666" y="925880"/>
                </a:lnTo>
                <a:lnTo>
                  <a:pt x="227838" y="919353"/>
                </a:lnTo>
                <a:close/>
              </a:path>
              <a:path w="298450" h="1061085">
                <a:moveTo>
                  <a:pt x="228028" y="246418"/>
                </a:moveTo>
                <a:lnTo>
                  <a:pt x="227863" y="246303"/>
                </a:lnTo>
                <a:lnTo>
                  <a:pt x="228028" y="246418"/>
                </a:lnTo>
                <a:close/>
              </a:path>
              <a:path w="298450" h="1061085">
                <a:moveTo>
                  <a:pt x="228320" y="864539"/>
                </a:moveTo>
                <a:lnTo>
                  <a:pt x="227977" y="864209"/>
                </a:lnTo>
                <a:lnTo>
                  <a:pt x="227596" y="863574"/>
                </a:lnTo>
                <a:lnTo>
                  <a:pt x="227291" y="863574"/>
                </a:lnTo>
                <a:lnTo>
                  <a:pt x="221919" y="864120"/>
                </a:lnTo>
                <a:lnTo>
                  <a:pt x="216573" y="863231"/>
                </a:lnTo>
                <a:lnTo>
                  <a:pt x="203415" y="863574"/>
                </a:lnTo>
                <a:lnTo>
                  <a:pt x="207746" y="863574"/>
                </a:lnTo>
                <a:lnTo>
                  <a:pt x="205359" y="866762"/>
                </a:lnTo>
                <a:lnTo>
                  <a:pt x="206146" y="871918"/>
                </a:lnTo>
                <a:lnTo>
                  <a:pt x="207238" y="873785"/>
                </a:lnTo>
                <a:lnTo>
                  <a:pt x="208140" y="876109"/>
                </a:lnTo>
                <a:lnTo>
                  <a:pt x="217601" y="874268"/>
                </a:lnTo>
                <a:lnTo>
                  <a:pt x="218071" y="873950"/>
                </a:lnTo>
                <a:lnTo>
                  <a:pt x="220383" y="868260"/>
                </a:lnTo>
                <a:lnTo>
                  <a:pt x="225882" y="868260"/>
                </a:lnTo>
                <a:lnTo>
                  <a:pt x="228320" y="864539"/>
                </a:lnTo>
                <a:close/>
              </a:path>
              <a:path w="298450" h="1061085">
                <a:moveTo>
                  <a:pt x="230886" y="294817"/>
                </a:moveTo>
                <a:lnTo>
                  <a:pt x="224980" y="295262"/>
                </a:lnTo>
                <a:lnTo>
                  <a:pt x="221767" y="289382"/>
                </a:lnTo>
                <a:lnTo>
                  <a:pt x="216408" y="293217"/>
                </a:lnTo>
                <a:lnTo>
                  <a:pt x="214261" y="290537"/>
                </a:lnTo>
                <a:lnTo>
                  <a:pt x="212255" y="288709"/>
                </a:lnTo>
                <a:lnTo>
                  <a:pt x="210540" y="285038"/>
                </a:lnTo>
                <a:lnTo>
                  <a:pt x="210807" y="283070"/>
                </a:lnTo>
                <a:lnTo>
                  <a:pt x="211518" y="280136"/>
                </a:lnTo>
                <a:lnTo>
                  <a:pt x="213004" y="279095"/>
                </a:lnTo>
                <a:lnTo>
                  <a:pt x="215442" y="274256"/>
                </a:lnTo>
                <a:lnTo>
                  <a:pt x="213969" y="272605"/>
                </a:lnTo>
                <a:lnTo>
                  <a:pt x="206705" y="272173"/>
                </a:lnTo>
                <a:lnTo>
                  <a:pt x="202311" y="272275"/>
                </a:lnTo>
                <a:lnTo>
                  <a:pt x="200672" y="265506"/>
                </a:lnTo>
                <a:lnTo>
                  <a:pt x="195618" y="264960"/>
                </a:lnTo>
                <a:lnTo>
                  <a:pt x="195618" y="256806"/>
                </a:lnTo>
                <a:lnTo>
                  <a:pt x="181470" y="255930"/>
                </a:lnTo>
                <a:lnTo>
                  <a:pt x="181470" y="265696"/>
                </a:lnTo>
                <a:lnTo>
                  <a:pt x="185877" y="264629"/>
                </a:lnTo>
                <a:lnTo>
                  <a:pt x="189217" y="267068"/>
                </a:lnTo>
                <a:lnTo>
                  <a:pt x="191643" y="267246"/>
                </a:lnTo>
                <a:lnTo>
                  <a:pt x="196329" y="280289"/>
                </a:lnTo>
                <a:lnTo>
                  <a:pt x="195605" y="283286"/>
                </a:lnTo>
                <a:lnTo>
                  <a:pt x="190169" y="282956"/>
                </a:lnTo>
                <a:lnTo>
                  <a:pt x="184988" y="283794"/>
                </a:lnTo>
                <a:lnTo>
                  <a:pt x="187655" y="286080"/>
                </a:lnTo>
                <a:lnTo>
                  <a:pt x="190220" y="287324"/>
                </a:lnTo>
                <a:lnTo>
                  <a:pt x="190982" y="290372"/>
                </a:lnTo>
                <a:lnTo>
                  <a:pt x="189103" y="292176"/>
                </a:lnTo>
                <a:lnTo>
                  <a:pt x="187909" y="294411"/>
                </a:lnTo>
                <a:lnTo>
                  <a:pt x="192544" y="293535"/>
                </a:lnTo>
                <a:lnTo>
                  <a:pt x="188074" y="302298"/>
                </a:lnTo>
                <a:lnTo>
                  <a:pt x="181825" y="297878"/>
                </a:lnTo>
                <a:lnTo>
                  <a:pt x="180416" y="299377"/>
                </a:lnTo>
                <a:lnTo>
                  <a:pt x="177927" y="300824"/>
                </a:lnTo>
                <a:lnTo>
                  <a:pt x="178117" y="304469"/>
                </a:lnTo>
                <a:lnTo>
                  <a:pt x="181889" y="310184"/>
                </a:lnTo>
                <a:lnTo>
                  <a:pt x="184023" y="310972"/>
                </a:lnTo>
                <a:lnTo>
                  <a:pt x="185724" y="313486"/>
                </a:lnTo>
                <a:lnTo>
                  <a:pt x="185674" y="315061"/>
                </a:lnTo>
                <a:lnTo>
                  <a:pt x="187591" y="316852"/>
                </a:lnTo>
                <a:lnTo>
                  <a:pt x="192608" y="308470"/>
                </a:lnTo>
                <a:lnTo>
                  <a:pt x="196303" y="301891"/>
                </a:lnTo>
                <a:lnTo>
                  <a:pt x="196469" y="299377"/>
                </a:lnTo>
                <a:lnTo>
                  <a:pt x="203085" y="297903"/>
                </a:lnTo>
                <a:lnTo>
                  <a:pt x="204165" y="294678"/>
                </a:lnTo>
                <a:lnTo>
                  <a:pt x="205981" y="292354"/>
                </a:lnTo>
                <a:lnTo>
                  <a:pt x="210870" y="291757"/>
                </a:lnTo>
                <a:lnTo>
                  <a:pt x="209397" y="296824"/>
                </a:lnTo>
                <a:lnTo>
                  <a:pt x="216382" y="298729"/>
                </a:lnTo>
                <a:lnTo>
                  <a:pt x="223100" y="300723"/>
                </a:lnTo>
                <a:lnTo>
                  <a:pt x="221475" y="303631"/>
                </a:lnTo>
                <a:lnTo>
                  <a:pt x="222491" y="303707"/>
                </a:lnTo>
                <a:lnTo>
                  <a:pt x="224193" y="304101"/>
                </a:lnTo>
                <a:lnTo>
                  <a:pt x="225996" y="301853"/>
                </a:lnTo>
                <a:lnTo>
                  <a:pt x="228854" y="297700"/>
                </a:lnTo>
                <a:lnTo>
                  <a:pt x="228536" y="297738"/>
                </a:lnTo>
                <a:lnTo>
                  <a:pt x="230886" y="294817"/>
                </a:lnTo>
                <a:close/>
              </a:path>
              <a:path w="298450" h="1061085">
                <a:moveTo>
                  <a:pt x="231482" y="59448"/>
                </a:moveTo>
                <a:lnTo>
                  <a:pt x="231330" y="58369"/>
                </a:lnTo>
                <a:lnTo>
                  <a:pt x="229831" y="58343"/>
                </a:lnTo>
                <a:lnTo>
                  <a:pt x="229031" y="58331"/>
                </a:lnTo>
                <a:lnTo>
                  <a:pt x="229031" y="61709"/>
                </a:lnTo>
                <a:lnTo>
                  <a:pt x="230632" y="61658"/>
                </a:lnTo>
                <a:lnTo>
                  <a:pt x="231432" y="61645"/>
                </a:lnTo>
                <a:lnTo>
                  <a:pt x="231432" y="60540"/>
                </a:lnTo>
                <a:lnTo>
                  <a:pt x="231482" y="59448"/>
                </a:lnTo>
                <a:close/>
              </a:path>
              <a:path w="298450" h="1061085">
                <a:moveTo>
                  <a:pt x="234619" y="289229"/>
                </a:moveTo>
                <a:lnTo>
                  <a:pt x="230936" y="284314"/>
                </a:lnTo>
                <a:lnTo>
                  <a:pt x="227076" y="286893"/>
                </a:lnTo>
                <a:lnTo>
                  <a:pt x="227088" y="289090"/>
                </a:lnTo>
                <a:lnTo>
                  <a:pt x="229514" y="291579"/>
                </a:lnTo>
                <a:lnTo>
                  <a:pt x="234619" y="289229"/>
                </a:lnTo>
                <a:close/>
              </a:path>
              <a:path w="298450" h="1061085">
                <a:moveTo>
                  <a:pt x="234670" y="836371"/>
                </a:moveTo>
                <a:lnTo>
                  <a:pt x="232803" y="834301"/>
                </a:lnTo>
                <a:lnTo>
                  <a:pt x="231660" y="833043"/>
                </a:lnTo>
                <a:lnTo>
                  <a:pt x="228473" y="832269"/>
                </a:lnTo>
                <a:lnTo>
                  <a:pt x="221970" y="832307"/>
                </a:lnTo>
                <a:lnTo>
                  <a:pt x="217741" y="833069"/>
                </a:lnTo>
                <a:lnTo>
                  <a:pt x="212102" y="833666"/>
                </a:lnTo>
                <a:lnTo>
                  <a:pt x="213207" y="843838"/>
                </a:lnTo>
                <a:lnTo>
                  <a:pt x="220535" y="842429"/>
                </a:lnTo>
                <a:lnTo>
                  <a:pt x="224447" y="845642"/>
                </a:lnTo>
                <a:lnTo>
                  <a:pt x="225374" y="845312"/>
                </a:lnTo>
                <a:lnTo>
                  <a:pt x="226275" y="845172"/>
                </a:lnTo>
                <a:lnTo>
                  <a:pt x="226707" y="842822"/>
                </a:lnTo>
                <a:lnTo>
                  <a:pt x="226809" y="840803"/>
                </a:lnTo>
                <a:lnTo>
                  <a:pt x="233108" y="838720"/>
                </a:lnTo>
                <a:lnTo>
                  <a:pt x="234670" y="836371"/>
                </a:lnTo>
                <a:close/>
              </a:path>
              <a:path w="298450" h="1061085">
                <a:moveTo>
                  <a:pt x="235610" y="925779"/>
                </a:moveTo>
                <a:lnTo>
                  <a:pt x="234581" y="925131"/>
                </a:lnTo>
                <a:lnTo>
                  <a:pt x="233629" y="924344"/>
                </a:lnTo>
                <a:lnTo>
                  <a:pt x="232816" y="925258"/>
                </a:lnTo>
                <a:lnTo>
                  <a:pt x="232041" y="925855"/>
                </a:lnTo>
                <a:lnTo>
                  <a:pt x="231736" y="926807"/>
                </a:lnTo>
                <a:lnTo>
                  <a:pt x="233235" y="927709"/>
                </a:lnTo>
                <a:lnTo>
                  <a:pt x="233387" y="927633"/>
                </a:lnTo>
                <a:lnTo>
                  <a:pt x="234226" y="927201"/>
                </a:lnTo>
                <a:lnTo>
                  <a:pt x="235000" y="926604"/>
                </a:lnTo>
                <a:lnTo>
                  <a:pt x="235483" y="925944"/>
                </a:lnTo>
                <a:lnTo>
                  <a:pt x="235610" y="925779"/>
                </a:lnTo>
                <a:close/>
              </a:path>
              <a:path w="298450" h="1061085">
                <a:moveTo>
                  <a:pt x="235851" y="68580"/>
                </a:moveTo>
                <a:lnTo>
                  <a:pt x="233870" y="67513"/>
                </a:lnTo>
                <a:lnTo>
                  <a:pt x="232067" y="66941"/>
                </a:lnTo>
                <a:lnTo>
                  <a:pt x="229501" y="66636"/>
                </a:lnTo>
                <a:lnTo>
                  <a:pt x="228498" y="67602"/>
                </a:lnTo>
                <a:lnTo>
                  <a:pt x="227101" y="68338"/>
                </a:lnTo>
                <a:lnTo>
                  <a:pt x="222173" y="63576"/>
                </a:lnTo>
                <a:lnTo>
                  <a:pt x="218211" y="63627"/>
                </a:lnTo>
                <a:lnTo>
                  <a:pt x="214960" y="69316"/>
                </a:lnTo>
                <a:lnTo>
                  <a:pt x="218389" y="67373"/>
                </a:lnTo>
                <a:lnTo>
                  <a:pt x="222300" y="68668"/>
                </a:lnTo>
                <a:lnTo>
                  <a:pt x="226085" y="70142"/>
                </a:lnTo>
                <a:lnTo>
                  <a:pt x="231609" y="71551"/>
                </a:lnTo>
                <a:lnTo>
                  <a:pt x="235673" y="70561"/>
                </a:lnTo>
                <a:lnTo>
                  <a:pt x="235851" y="68580"/>
                </a:lnTo>
                <a:close/>
              </a:path>
              <a:path w="298450" h="1061085">
                <a:moveTo>
                  <a:pt x="236893" y="276542"/>
                </a:moveTo>
                <a:lnTo>
                  <a:pt x="236575" y="274802"/>
                </a:lnTo>
                <a:lnTo>
                  <a:pt x="232511" y="272783"/>
                </a:lnTo>
                <a:lnTo>
                  <a:pt x="229222" y="275310"/>
                </a:lnTo>
                <a:lnTo>
                  <a:pt x="229984" y="276923"/>
                </a:lnTo>
                <a:lnTo>
                  <a:pt x="232981" y="278485"/>
                </a:lnTo>
                <a:lnTo>
                  <a:pt x="236893" y="276542"/>
                </a:lnTo>
                <a:close/>
              </a:path>
              <a:path w="298450" h="1061085">
                <a:moveTo>
                  <a:pt x="238252" y="299885"/>
                </a:moveTo>
                <a:lnTo>
                  <a:pt x="238175" y="298640"/>
                </a:lnTo>
                <a:lnTo>
                  <a:pt x="238175" y="296583"/>
                </a:lnTo>
                <a:lnTo>
                  <a:pt x="228854" y="297688"/>
                </a:lnTo>
                <a:lnTo>
                  <a:pt x="229552" y="298665"/>
                </a:lnTo>
                <a:lnTo>
                  <a:pt x="230022" y="299948"/>
                </a:lnTo>
                <a:lnTo>
                  <a:pt x="231101" y="300418"/>
                </a:lnTo>
                <a:lnTo>
                  <a:pt x="232841" y="301167"/>
                </a:lnTo>
                <a:lnTo>
                  <a:pt x="235038" y="301294"/>
                </a:lnTo>
                <a:lnTo>
                  <a:pt x="237274" y="301739"/>
                </a:lnTo>
                <a:lnTo>
                  <a:pt x="238086" y="301421"/>
                </a:lnTo>
                <a:lnTo>
                  <a:pt x="238252" y="299885"/>
                </a:lnTo>
                <a:close/>
              </a:path>
              <a:path w="298450" h="1061085">
                <a:moveTo>
                  <a:pt x="240347" y="1008418"/>
                </a:moveTo>
                <a:lnTo>
                  <a:pt x="240157" y="1006551"/>
                </a:lnTo>
                <a:lnTo>
                  <a:pt x="234530" y="1005281"/>
                </a:lnTo>
                <a:lnTo>
                  <a:pt x="232752" y="1006462"/>
                </a:lnTo>
                <a:lnTo>
                  <a:pt x="232105" y="1010462"/>
                </a:lnTo>
                <a:lnTo>
                  <a:pt x="232359" y="1012545"/>
                </a:lnTo>
                <a:lnTo>
                  <a:pt x="232359" y="1014603"/>
                </a:lnTo>
                <a:lnTo>
                  <a:pt x="234861" y="1015212"/>
                </a:lnTo>
                <a:lnTo>
                  <a:pt x="236359" y="1013510"/>
                </a:lnTo>
                <a:lnTo>
                  <a:pt x="238137" y="1011910"/>
                </a:lnTo>
                <a:lnTo>
                  <a:pt x="240347" y="1008418"/>
                </a:lnTo>
                <a:close/>
              </a:path>
              <a:path w="298450" h="1061085">
                <a:moveTo>
                  <a:pt x="240436" y="882116"/>
                </a:moveTo>
                <a:lnTo>
                  <a:pt x="231152" y="879411"/>
                </a:lnTo>
                <a:lnTo>
                  <a:pt x="232371" y="891222"/>
                </a:lnTo>
                <a:lnTo>
                  <a:pt x="239788" y="889711"/>
                </a:lnTo>
                <a:lnTo>
                  <a:pt x="239979" y="889482"/>
                </a:lnTo>
                <a:lnTo>
                  <a:pt x="240436" y="882116"/>
                </a:lnTo>
                <a:close/>
              </a:path>
              <a:path w="298450" h="1061085">
                <a:moveTo>
                  <a:pt x="242951" y="849972"/>
                </a:moveTo>
                <a:lnTo>
                  <a:pt x="241427" y="847902"/>
                </a:lnTo>
                <a:lnTo>
                  <a:pt x="240982" y="846378"/>
                </a:lnTo>
                <a:lnTo>
                  <a:pt x="238353" y="846518"/>
                </a:lnTo>
                <a:lnTo>
                  <a:pt x="235521" y="852411"/>
                </a:lnTo>
                <a:lnTo>
                  <a:pt x="229044" y="857491"/>
                </a:lnTo>
                <a:lnTo>
                  <a:pt x="230911" y="865936"/>
                </a:lnTo>
                <a:lnTo>
                  <a:pt x="238925" y="861606"/>
                </a:lnTo>
                <a:lnTo>
                  <a:pt x="238252" y="855256"/>
                </a:lnTo>
                <a:lnTo>
                  <a:pt x="242163" y="850861"/>
                </a:lnTo>
                <a:lnTo>
                  <a:pt x="242951" y="849972"/>
                </a:lnTo>
                <a:close/>
              </a:path>
              <a:path w="298450" h="1061085">
                <a:moveTo>
                  <a:pt x="245529" y="1028598"/>
                </a:moveTo>
                <a:lnTo>
                  <a:pt x="243776" y="1027658"/>
                </a:lnTo>
                <a:lnTo>
                  <a:pt x="242252" y="1026210"/>
                </a:lnTo>
                <a:lnTo>
                  <a:pt x="241071" y="1027836"/>
                </a:lnTo>
                <a:lnTo>
                  <a:pt x="239877" y="1028827"/>
                </a:lnTo>
                <a:lnTo>
                  <a:pt x="239737" y="1030465"/>
                </a:lnTo>
                <a:lnTo>
                  <a:pt x="241820" y="1031849"/>
                </a:lnTo>
                <a:lnTo>
                  <a:pt x="242290" y="1031697"/>
                </a:lnTo>
                <a:lnTo>
                  <a:pt x="243598" y="1031278"/>
                </a:lnTo>
                <a:lnTo>
                  <a:pt x="245364" y="1030287"/>
                </a:lnTo>
                <a:lnTo>
                  <a:pt x="245529" y="1028598"/>
                </a:lnTo>
                <a:close/>
              </a:path>
              <a:path w="298450" h="1061085">
                <a:moveTo>
                  <a:pt x="246024" y="1059383"/>
                </a:moveTo>
                <a:lnTo>
                  <a:pt x="244094" y="1055395"/>
                </a:lnTo>
                <a:lnTo>
                  <a:pt x="239966" y="1056957"/>
                </a:lnTo>
                <a:lnTo>
                  <a:pt x="243052" y="1060500"/>
                </a:lnTo>
                <a:lnTo>
                  <a:pt x="246024" y="1059383"/>
                </a:lnTo>
                <a:close/>
              </a:path>
              <a:path w="298450" h="1061085">
                <a:moveTo>
                  <a:pt x="246138" y="960666"/>
                </a:moveTo>
                <a:lnTo>
                  <a:pt x="244830" y="959840"/>
                </a:lnTo>
                <a:lnTo>
                  <a:pt x="244411" y="959942"/>
                </a:lnTo>
                <a:lnTo>
                  <a:pt x="243763" y="960094"/>
                </a:lnTo>
                <a:lnTo>
                  <a:pt x="243332" y="960780"/>
                </a:lnTo>
                <a:lnTo>
                  <a:pt x="242671" y="961364"/>
                </a:lnTo>
                <a:lnTo>
                  <a:pt x="243992" y="962291"/>
                </a:lnTo>
                <a:lnTo>
                  <a:pt x="244576" y="962710"/>
                </a:lnTo>
                <a:lnTo>
                  <a:pt x="245110" y="962088"/>
                </a:lnTo>
                <a:lnTo>
                  <a:pt x="245783" y="961517"/>
                </a:lnTo>
                <a:lnTo>
                  <a:pt x="246138" y="960666"/>
                </a:lnTo>
                <a:close/>
              </a:path>
              <a:path w="298450" h="1061085">
                <a:moveTo>
                  <a:pt x="250736" y="401256"/>
                </a:moveTo>
                <a:lnTo>
                  <a:pt x="249974" y="400850"/>
                </a:lnTo>
                <a:lnTo>
                  <a:pt x="249250" y="400329"/>
                </a:lnTo>
                <a:lnTo>
                  <a:pt x="248183" y="400075"/>
                </a:lnTo>
                <a:lnTo>
                  <a:pt x="247154" y="401027"/>
                </a:lnTo>
                <a:lnTo>
                  <a:pt x="247281" y="401878"/>
                </a:lnTo>
                <a:lnTo>
                  <a:pt x="248272" y="402209"/>
                </a:lnTo>
                <a:lnTo>
                  <a:pt x="249034" y="402691"/>
                </a:lnTo>
                <a:lnTo>
                  <a:pt x="249707" y="402132"/>
                </a:lnTo>
                <a:lnTo>
                  <a:pt x="250215" y="401688"/>
                </a:lnTo>
                <a:lnTo>
                  <a:pt x="250736" y="401256"/>
                </a:lnTo>
                <a:close/>
              </a:path>
              <a:path w="298450" h="1061085">
                <a:moveTo>
                  <a:pt x="250850" y="954201"/>
                </a:moveTo>
                <a:lnTo>
                  <a:pt x="250469" y="949960"/>
                </a:lnTo>
                <a:lnTo>
                  <a:pt x="245376" y="951484"/>
                </a:lnTo>
                <a:lnTo>
                  <a:pt x="245008" y="953350"/>
                </a:lnTo>
                <a:lnTo>
                  <a:pt x="247523" y="956030"/>
                </a:lnTo>
                <a:lnTo>
                  <a:pt x="250850" y="954201"/>
                </a:lnTo>
                <a:close/>
              </a:path>
              <a:path w="298450" h="1061085">
                <a:moveTo>
                  <a:pt x="253746" y="427202"/>
                </a:moveTo>
                <a:lnTo>
                  <a:pt x="252806" y="417131"/>
                </a:lnTo>
                <a:lnTo>
                  <a:pt x="248094" y="413512"/>
                </a:lnTo>
                <a:lnTo>
                  <a:pt x="245402" y="413550"/>
                </a:lnTo>
                <a:lnTo>
                  <a:pt x="242874" y="415290"/>
                </a:lnTo>
                <a:lnTo>
                  <a:pt x="241198" y="416445"/>
                </a:lnTo>
                <a:lnTo>
                  <a:pt x="238036" y="418947"/>
                </a:lnTo>
                <a:lnTo>
                  <a:pt x="237667" y="414718"/>
                </a:lnTo>
                <a:lnTo>
                  <a:pt x="235864" y="410502"/>
                </a:lnTo>
                <a:lnTo>
                  <a:pt x="232867" y="409054"/>
                </a:lnTo>
                <a:lnTo>
                  <a:pt x="229006" y="410514"/>
                </a:lnTo>
                <a:lnTo>
                  <a:pt x="229006" y="419100"/>
                </a:lnTo>
                <a:lnTo>
                  <a:pt x="231279" y="420573"/>
                </a:lnTo>
                <a:lnTo>
                  <a:pt x="234823" y="418985"/>
                </a:lnTo>
                <a:lnTo>
                  <a:pt x="236918" y="420001"/>
                </a:lnTo>
                <a:lnTo>
                  <a:pt x="239191" y="435902"/>
                </a:lnTo>
                <a:lnTo>
                  <a:pt x="242582" y="433006"/>
                </a:lnTo>
                <a:lnTo>
                  <a:pt x="245491" y="430022"/>
                </a:lnTo>
                <a:lnTo>
                  <a:pt x="251142" y="430072"/>
                </a:lnTo>
                <a:lnTo>
                  <a:pt x="253746" y="427202"/>
                </a:lnTo>
                <a:close/>
              </a:path>
              <a:path w="298450" h="1061085">
                <a:moveTo>
                  <a:pt x="258521" y="964819"/>
                </a:moveTo>
                <a:lnTo>
                  <a:pt x="254165" y="957465"/>
                </a:lnTo>
                <a:lnTo>
                  <a:pt x="249262" y="964819"/>
                </a:lnTo>
                <a:lnTo>
                  <a:pt x="258521" y="964819"/>
                </a:lnTo>
                <a:close/>
              </a:path>
              <a:path w="298450" h="1061085">
                <a:moveTo>
                  <a:pt x="265137" y="26797"/>
                </a:moveTo>
                <a:lnTo>
                  <a:pt x="264325" y="22098"/>
                </a:lnTo>
                <a:lnTo>
                  <a:pt x="255841" y="23025"/>
                </a:lnTo>
                <a:lnTo>
                  <a:pt x="254927" y="17322"/>
                </a:lnTo>
                <a:lnTo>
                  <a:pt x="251129" y="14224"/>
                </a:lnTo>
                <a:lnTo>
                  <a:pt x="247954" y="20027"/>
                </a:lnTo>
                <a:lnTo>
                  <a:pt x="255409" y="23025"/>
                </a:lnTo>
                <a:lnTo>
                  <a:pt x="255206" y="23025"/>
                </a:lnTo>
                <a:lnTo>
                  <a:pt x="249847" y="26200"/>
                </a:lnTo>
                <a:lnTo>
                  <a:pt x="254977" y="30594"/>
                </a:lnTo>
                <a:lnTo>
                  <a:pt x="265137" y="26797"/>
                </a:lnTo>
                <a:close/>
              </a:path>
              <a:path w="298450" h="1061085">
                <a:moveTo>
                  <a:pt x="267017" y="809180"/>
                </a:moveTo>
                <a:lnTo>
                  <a:pt x="266801" y="808634"/>
                </a:lnTo>
                <a:lnTo>
                  <a:pt x="265899" y="806450"/>
                </a:lnTo>
                <a:lnTo>
                  <a:pt x="259562" y="805586"/>
                </a:lnTo>
                <a:lnTo>
                  <a:pt x="259245" y="802043"/>
                </a:lnTo>
                <a:lnTo>
                  <a:pt x="258013" y="799007"/>
                </a:lnTo>
                <a:lnTo>
                  <a:pt x="247586" y="803656"/>
                </a:lnTo>
                <a:lnTo>
                  <a:pt x="249415" y="809815"/>
                </a:lnTo>
                <a:lnTo>
                  <a:pt x="253390" y="809815"/>
                </a:lnTo>
                <a:lnTo>
                  <a:pt x="257949" y="808634"/>
                </a:lnTo>
                <a:lnTo>
                  <a:pt x="262204" y="811885"/>
                </a:lnTo>
                <a:lnTo>
                  <a:pt x="265912" y="811022"/>
                </a:lnTo>
                <a:lnTo>
                  <a:pt x="267017" y="809180"/>
                </a:lnTo>
                <a:close/>
              </a:path>
              <a:path w="298450" h="1061085">
                <a:moveTo>
                  <a:pt x="268020" y="783463"/>
                </a:moveTo>
                <a:lnTo>
                  <a:pt x="266649" y="782891"/>
                </a:lnTo>
                <a:lnTo>
                  <a:pt x="264274" y="785228"/>
                </a:lnTo>
                <a:lnTo>
                  <a:pt x="265493" y="785837"/>
                </a:lnTo>
                <a:lnTo>
                  <a:pt x="266115" y="786142"/>
                </a:lnTo>
                <a:lnTo>
                  <a:pt x="267385" y="784364"/>
                </a:lnTo>
                <a:lnTo>
                  <a:pt x="268020" y="783463"/>
                </a:lnTo>
                <a:close/>
              </a:path>
              <a:path w="298450" h="1061085">
                <a:moveTo>
                  <a:pt x="271348" y="929665"/>
                </a:moveTo>
                <a:lnTo>
                  <a:pt x="269875" y="924026"/>
                </a:lnTo>
                <a:lnTo>
                  <a:pt x="258152" y="923505"/>
                </a:lnTo>
                <a:lnTo>
                  <a:pt x="257276" y="924204"/>
                </a:lnTo>
                <a:lnTo>
                  <a:pt x="260540" y="933005"/>
                </a:lnTo>
                <a:lnTo>
                  <a:pt x="263588" y="929233"/>
                </a:lnTo>
                <a:lnTo>
                  <a:pt x="271348" y="929665"/>
                </a:lnTo>
                <a:close/>
              </a:path>
              <a:path w="298450" h="1061085">
                <a:moveTo>
                  <a:pt x="273227" y="769747"/>
                </a:moveTo>
                <a:lnTo>
                  <a:pt x="271691" y="769035"/>
                </a:lnTo>
                <a:lnTo>
                  <a:pt x="270471" y="768159"/>
                </a:lnTo>
                <a:lnTo>
                  <a:pt x="270027" y="768350"/>
                </a:lnTo>
                <a:lnTo>
                  <a:pt x="269011" y="768769"/>
                </a:lnTo>
                <a:lnTo>
                  <a:pt x="268122" y="769645"/>
                </a:lnTo>
                <a:lnTo>
                  <a:pt x="267601" y="770763"/>
                </a:lnTo>
                <a:lnTo>
                  <a:pt x="269379" y="772020"/>
                </a:lnTo>
                <a:lnTo>
                  <a:pt x="269849" y="771906"/>
                </a:lnTo>
                <a:lnTo>
                  <a:pt x="270929" y="771613"/>
                </a:lnTo>
                <a:lnTo>
                  <a:pt x="271741" y="770750"/>
                </a:lnTo>
                <a:lnTo>
                  <a:pt x="273227" y="769747"/>
                </a:lnTo>
                <a:close/>
              </a:path>
              <a:path w="298450" h="1061085">
                <a:moveTo>
                  <a:pt x="276161" y="949769"/>
                </a:moveTo>
                <a:lnTo>
                  <a:pt x="275717" y="948321"/>
                </a:lnTo>
                <a:lnTo>
                  <a:pt x="275310" y="946873"/>
                </a:lnTo>
                <a:lnTo>
                  <a:pt x="274637" y="945388"/>
                </a:lnTo>
                <a:lnTo>
                  <a:pt x="271754" y="945883"/>
                </a:lnTo>
                <a:lnTo>
                  <a:pt x="271945" y="947445"/>
                </a:lnTo>
                <a:lnTo>
                  <a:pt x="272402" y="948893"/>
                </a:lnTo>
                <a:lnTo>
                  <a:pt x="272796" y="950341"/>
                </a:lnTo>
                <a:lnTo>
                  <a:pt x="276161" y="949769"/>
                </a:lnTo>
                <a:close/>
              </a:path>
              <a:path w="298450" h="1061085">
                <a:moveTo>
                  <a:pt x="277482" y="884669"/>
                </a:moveTo>
                <a:lnTo>
                  <a:pt x="277063" y="882307"/>
                </a:lnTo>
                <a:lnTo>
                  <a:pt x="275501" y="882548"/>
                </a:lnTo>
                <a:lnTo>
                  <a:pt x="273939" y="882777"/>
                </a:lnTo>
                <a:lnTo>
                  <a:pt x="272376" y="883018"/>
                </a:lnTo>
                <a:lnTo>
                  <a:pt x="272973" y="884986"/>
                </a:lnTo>
                <a:lnTo>
                  <a:pt x="274472" y="884885"/>
                </a:lnTo>
                <a:lnTo>
                  <a:pt x="275983" y="884770"/>
                </a:lnTo>
                <a:lnTo>
                  <a:pt x="277482" y="884669"/>
                </a:lnTo>
                <a:close/>
              </a:path>
              <a:path w="298450" h="1061085">
                <a:moveTo>
                  <a:pt x="277837" y="778421"/>
                </a:moveTo>
                <a:lnTo>
                  <a:pt x="277710" y="777811"/>
                </a:lnTo>
                <a:lnTo>
                  <a:pt x="277596" y="777201"/>
                </a:lnTo>
                <a:lnTo>
                  <a:pt x="277469" y="776605"/>
                </a:lnTo>
                <a:lnTo>
                  <a:pt x="275704" y="776605"/>
                </a:lnTo>
                <a:lnTo>
                  <a:pt x="273926" y="776541"/>
                </a:lnTo>
                <a:lnTo>
                  <a:pt x="272173" y="776681"/>
                </a:lnTo>
                <a:lnTo>
                  <a:pt x="271970" y="776693"/>
                </a:lnTo>
                <a:lnTo>
                  <a:pt x="271919" y="777811"/>
                </a:lnTo>
                <a:lnTo>
                  <a:pt x="271792" y="778421"/>
                </a:lnTo>
                <a:lnTo>
                  <a:pt x="277837" y="778421"/>
                </a:lnTo>
                <a:close/>
              </a:path>
              <a:path w="298450" h="1061085">
                <a:moveTo>
                  <a:pt x="279628" y="914107"/>
                </a:moveTo>
                <a:lnTo>
                  <a:pt x="279488" y="913866"/>
                </a:lnTo>
                <a:lnTo>
                  <a:pt x="279133" y="913257"/>
                </a:lnTo>
                <a:lnTo>
                  <a:pt x="278409" y="912583"/>
                </a:lnTo>
                <a:lnTo>
                  <a:pt x="277114" y="912215"/>
                </a:lnTo>
                <a:lnTo>
                  <a:pt x="276225" y="912812"/>
                </a:lnTo>
                <a:lnTo>
                  <a:pt x="274675" y="913384"/>
                </a:lnTo>
                <a:lnTo>
                  <a:pt x="276682" y="914374"/>
                </a:lnTo>
                <a:lnTo>
                  <a:pt x="277393" y="914908"/>
                </a:lnTo>
                <a:lnTo>
                  <a:pt x="278536" y="915111"/>
                </a:lnTo>
                <a:lnTo>
                  <a:pt x="279628" y="914107"/>
                </a:lnTo>
                <a:close/>
              </a:path>
              <a:path w="298450" h="1061085">
                <a:moveTo>
                  <a:pt x="283718" y="741794"/>
                </a:moveTo>
                <a:lnTo>
                  <a:pt x="280530" y="739571"/>
                </a:lnTo>
                <a:lnTo>
                  <a:pt x="277228" y="737273"/>
                </a:lnTo>
                <a:lnTo>
                  <a:pt x="274447" y="739101"/>
                </a:lnTo>
                <a:lnTo>
                  <a:pt x="271170" y="741946"/>
                </a:lnTo>
                <a:lnTo>
                  <a:pt x="269011" y="741692"/>
                </a:lnTo>
                <a:lnTo>
                  <a:pt x="267487" y="741857"/>
                </a:lnTo>
                <a:lnTo>
                  <a:pt x="267309" y="743254"/>
                </a:lnTo>
                <a:lnTo>
                  <a:pt x="277622" y="746874"/>
                </a:lnTo>
                <a:lnTo>
                  <a:pt x="278091" y="746569"/>
                </a:lnTo>
                <a:lnTo>
                  <a:pt x="278765" y="746340"/>
                </a:lnTo>
                <a:lnTo>
                  <a:pt x="279692" y="743864"/>
                </a:lnTo>
                <a:lnTo>
                  <a:pt x="283718" y="741794"/>
                </a:lnTo>
                <a:close/>
              </a:path>
              <a:path w="298450" h="1061085">
                <a:moveTo>
                  <a:pt x="286715" y="798855"/>
                </a:moveTo>
                <a:lnTo>
                  <a:pt x="286359" y="797610"/>
                </a:lnTo>
                <a:lnTo>
                  <a:pt x="285673" y="795134"/>
                </a:lnTo>
                <a:lnTo>
                  <a:pt x="284962" y="795235"/>
                </a:lnTo>
                <a:lnTo>
                  <a:pt x="284238" y="795324"/>
                </a:lnTo>
                <a:lnTo>
                  <a:pt x="283527" y="795426"/>
                </a:lnTo>
                <a:lnTo>
                  <a:pt x="283641" y="796175"/>
                </a:lnTo>
                <a:lnTo>
                  <a:pt x="283578" y="796963"/>
                </a:lnTo>
                <a:lnTo>
                  <a:pt x="284213" y="798207"/>
                </a:lnTo>
                <a:lnTo>
                  <a:pt x="284988" y="798626"/>
                </a:lnTo>
                <a:lnTo>
                  <a:pt x="286715" y="798855"/>
                </a:lnTo>
                <a:close/>
              </a:path>
              <a:path w="298450" h="1061085">
                <a:moveTo>
                  <a:pt x="286956" y="9398"/>
                </a:moveTo>
                <a:lnTo>
                  <a:pt x="279120" y="12496"/>
                </a:lnTo>
                <a:lnTo>
                  <a:pt x="284734" y="12814"/>
                </a:lnTo>
                <a:lnTo>
                  <a:pt x="286956" y="12928"/>
                </a:lnTo>
                <a:lnTo>
                  <a:pt x="286956" y="9398"/>
                </a:lnTo>
                <a:close/>
              </a:path>
              <a:path w="298450" h="1061085">
                <a:moveTo>
                  <a:pt x="287197" y="12954"/>
                </a:moveTo>
                <a:lnTo>
                  <a:pt x="287045" y="12941"/>
                </a:lnTo>
                <a:lnTo>
                  <a:pt x="286969" y="13119"/>
                </a:lnTo>
                <a:lnTo>
                  <a:pt x="287108" y="13233"/>
                </a:lnTo>
                <a:lnTo>
                  <a:pt x="287172" y="13055"/>
                </a:lnTo>
                <a:close/>
              </a:path>
              <a:path w="298450" h="1061085">
                <a:moveTo>
                  <a:pt x="291744" y="16827"/>
                </a:moveTo>
                <a:lnTo>
                  <a:pt x="289382" y="15036"/>
                </a:lnTo>
                <a:lnTo>
                  <a:pt x="287108" y="13233"/>
                </a:lnTo>
                <a:lnTo>
                  <a:pt x="285800" y="16827"/>
                </a:lnTo>
                <a:lnTo>
                  <a:pt x="289090" y="19786"/>
                </a:lnTo>
                <a:lnTo>
                  <a:pt x="291744" y="16827"/>
                </a:lnTo>
                <a:close/>
              </a:path>
              <a:path w="298450" h="1061085">
                <a:moveTo>
                  <a:pt x="291884" y="802309"/>
                </a:moveTo>
                <a:lnTo>
                  <a:pt x="290588" y="801281"/>
                </a:lnTo>
                <a:lnTo>
                  <a:pt x="286232" y="800722"/>
                </a:lnTo>
                <a:lnTo>
                  <a:pt x="285419" y="802373"/>
                </a:lnTo>
                <a:lnTo>
                  <a:pt x="285673" y="805192"/>
                </a:lnTo>
                <a:lnTo>
                  <a:pt x="288785" y="805141"/>
                </a:lnTo>
                <a:lnTo>
                  <a:pt x="291744" y="805865"/>
                </a:lnTo>
                <a:lnTo>
                  <a:pt x="291884" y="802309"/>
                </a:lnTo>
                <a:close/>
              </a:path>
              <a:path w="298450" h="1061085">
                <a:moveTo>
                  <a:pt x="292468" y="745147"/>
                </a:moveTo>
                <a:lnTo>
                  <a:pt x="288036" y="747318"/>
                </a:lnTo>
                <a:lnTo>
                  <a:pt x="288696" y="748995"/>
                </a:lnTo>
                <a:lnTo>
                  <a:pt x="292468" y="750671"/>
                </a:lnTo>
                <a:lnTo>
                  <a:pt x="292468" y="745147"/>
                </a:lnTo>
                <a:close/>
              </a:path>
              <a:path w="298450" h="1061085">
                <a:moveTo>
                  <a:pt x="295414" y="14757"/>
                </a:moveTo>
                <a:lnTo>
                  <a:pt x="293903" y="13462"/>
                </a:lnTo>
                <a:lnTo>
                  <a:pt x="293192" y="12865"/>
                </a:lnTo>
                <a:lnTo>
                  <a:pt x="292493" y="12255"/>
                </a:lnTo>
                <a:lnTo>
                  <a:pt x="292468" y="12877"/>
                </a:lnTo>
                <a:lnTo>
                  <a:pt x="292303" y="13525"/>
                </a:lnTo>
                <a:lnTo>
                  <a:pt x="292481" y="14122"/>
                </a:lnTo>
                <a:lnTo>
                  <a:pt x="292531" y="14312"/>
                </a:lnTo>
                <a:lnTo>
                  <a:pt x="293458" y="14351"/>
                </a:lnTo>
                <a:lnTo>
                  <a:pt x="295414" y="14757"/>
                </a:lnTo>
                <a:close/>
              </a:path>
              <a:path w="298450" h="1061085">
                <a:moveTo>
                  <a:pt x="295973" y="2908"/>
                </a:moveTo>
                <a:lnTo>
                  <a:pt x="293217" y="647"/>
                </a:lnTo>
                <a:lnTo>
                  <a:pt x="290918" y="0"/>
                </a:lnTo>
                <a:lnTo>
                  <a:pt x="288747" y="1549"/>
                </a:lnTo>
                <a:lnTo>
                  <a:pt x="287985" y="2095"/>
                </a:lnTo>
                <a:lnTo>
                  <a:pt x="288620" y="3771"/>
                </a:lnTo>
                <a:lnTo>
                  <a:pt x="288620" y="6070"/>
                </a:lnTo>
                <a:lnTo>
                  <a:pt x="295973" y="2908"/>
                </a:lnTo>
                <a:close/>
              </a:path>
              <a:path w="298450" h="1061085">
                <a:moveTo>
                  <a:pt x="297853" y="809713"/>
                </a:moveTo>
                <a:lnTo>
                  <a:pt x="296989" y="811377"/>
                </a:lnTo>
                <a:lnTo>
                  <a:pt x="296519" y="812139"/>
                </a:lnTo>
                <a:lnTo>
                  <a:pt x="290703" y="812736"/>
                </a:lnTo>
                <a:lnTo>
                  <a:pt x="292582" y="815301"/>
                </a:lnTo>
                <a:lnTo>
                  <a:pt x="293903" y="817181"/>
                </a:lnTo>
                <a:lnTo>
                  <a:pt x="296087" y="820013"/>
                </a:lnTo>
                <a:lnTo>
                  <a:pt x="297853" y="822121"/>
                </a:lnTo>
                <a:lnTo>
                  <a:pt x="297853" y="809713"/>
                </a:lnTo>
                <a:close/>
              </a:path>
            </a:pathLst>
          </a:custGeom>
          <a:solidFill>
            <a:srgbClr val="2277BD"/>
          </a:solidFill>
        </p:spPr>
        <p:txBody>
          <a:bodyPr wrap="square" lIns="0" tIns="0" rIns="0" bIns="0" rtlCol="0"/>
          <a:lstStyle/>
          <a:p>
            <a:endParaRPr/>
          </a:p>
        </p:txBody>
      </p:sp>
      <p:sp>
        <p:nvSpPr>
          <p:cNvPr id="369" name="bg object 369"/>
          <p:cNvSpPr/>
          <p:nvPr/>
        </p:nvSpPr>
        <p:spPr>
          <a:xfrm>
            <a:off x="10556799" y="3027298"/>
            <a:ext cx="316230" cy="1138555"/>
          </a:xfrm>
          <a:custGeom>
            <a:avLst/>
            <a:gdLst/>
            <a:ahLst/>
            <a:cxnLst/>
            <a:rect l="l" t="t" r="r" b="b"/>
            <a:pathLst>
              <a:path w="316229" h="1138554">
                <a:moveTo>
                  <a:pt x="4762" y="260985"/>
                </a:moveTo>
                <a:lnTo>
                  <a:pt x="4305" y="260413"/>
                </a:lnTo>
                <a:lnTo>
                  <a:pt x="3873" y="259867"/>
                </a:lnTo>
                <a:lnTo>
                  <a:pt x="2362" y="259410"/>
                </a:lnTo>
                <a:lnTo>
                  <a:pt x="850" y="259702"/>
                </a:lnTo>
                <a:lnTo>
                  <a:pt x="0" y="260807"/>
                </a:lnTo>
                <a:lnTo>
                  <a:pt x="190" y="261924"/>
                </a:lnTo>
                <a:lnTo>
                  <a:pt x="1422" y="262483"/>
                </a:lnTo>
                <a:lnTo>
                  <a:pt x="2286" y="262737"/>
                </a:lnTo>
                <a:lnTo>
                  <a:pt x="2921" y="262915"/>
                </a:lnTo>
                <a:lnTo>
                  <a:pt x="3708" y="262750"/>
                </a:lnTo>
                <a:lnTo>
                  <a:pt x="4457" y="262686"/>
                </a:lnTo>
                <a:lnTo>
                  <a:pt x="4495" y="261886"/>
                </a:lnTo>
                <a:lnTo>
                  <a:pt x="4762" y="260985"/>
                </a:lnTo>
                <a:close/>
              </a:path>
              <a:path w="316229" h="1138554">
                <a:moveTo>
                  <a:pt x="11899" y="253339"/>
                </a:moveTo>
                <a:lnTo>
                  <a:pt x="10109" y="252222"/>
                </a:lnTo>
                <a:lnTo>
                  <a:pt x="8255" y="250685"/>
                </a:lnTo>
                <a:lnTo>
                  <a:pt x="6845" y="252628"/>
                </a:lnTo>
                <a:lnTo>
                  <a:pt x="5613" y="253898"/>
                </a:lnTo>
                <a:lnTo>
                  <a:pt x="4953" y="255727"/>
                </a:lnTo>
                <a:lnTo>
                  <a:pt x="6858" y="256565"/>
                </a:lnTo>
                <a:lnTo>
                  <a:pt x="7823" y="257213"/>
                </a:lnTo>
                <a:lnTo>
                  <a:pt x="9169" y="256032"/>
                </a:lnTo>
                <a:lnTo>
                  <a:pt x="10680" y="254914"/>
                </a:lnTo>
                <a:lnTo>
                  <a:pt x="11709" y="253593"/>
                </a:lnTo>
                <a:lnTo>
                  <a:pt x="11899" y="253339"/>
                </a:lnTo>
                <a:close/>
              </a:path>
              <a:path w="316229" h="1138554">
                <a:moveTo>
                  <a:pt x="12217" y="259930"/>
                </a:moveTo>
                <a:lnTo>
                  <a:pt x="4673" y="262801"/>
                </a:lnTo>
                <a:lnTo>
                  <a:pt x="4064" y="264833"/>
                </a:lnTo>
                <a:lnTo>
                  <a:pt x="2997" y="264896"/>
                </a:lnTo>
                <a:lnTo>
                  <a:pt x="2628" y="265518"/>
                </a:lnTo>
                <a:lnTo>
                  <a:pt x="2654" y="266306"/>
                </a:lnTo>
                <a:lnTo>
                  <a:pt x="2755" y="266763"/>
                </a:lnTo>
                <a:lnTo>
                  <a:pt x="2844" y="267271"/>
                </a:lnTo>
                <a:lnTo>
                  <a:pt x="3251" y="267525"/>
                </a:lnTo>
                <a:lnTo>
                  <a:pt x="2844" y="268833"/>
                </a:lnTo>
                <a:lnTo>
                  <a:pt x="8674" y="266941"/>
                </a:lnTo>
                <a:lnTo>
                  <a:pt x="10934" y="264020"/>
                </a:lnTo>
                <a:lnTo>
                  <a:pt x="12217" y="259930"/>
                </a:lnTo>
                <a:close/>
              </a:path>
              <a:path w="316229" h="1138554">
                <a:moveTo>
                  <a:pt x="33337" y="955497"/>
                </a:moveTo>
                <a:lnTo>
                  <a:pt x="31534" y="953630"/>
                </a:lnTo>
                <a:lnTo>
                  <a:pt x="30162" y="952195"/>
                </a:lnTo>
                <a:lnTo>
                  <a:pt x="29044" y="954125"/>
                </a:lnTo>
                <a:lnTo>
                  <a:pt x="28587" y="954900"/>
                </a:lnTo>
                <a:lnTo>
                  <a:pt x="31737" y="955306"/>
                </a:lnTo>
                <a:lnTo>
                  <a:pt x="33337" y="955497"/>
                </a:lnTo>
                <a:close/>
              </a:path>
              <a:path w="316229" h="1138554">
                <a:moveTo>
                  <a:pt x="33693" y="955535"/>
                </a:moveTo>
                <a:lnTo>
                  <a:pt x="33439" y="955522"/>
                </a:lnTo>
                <a:lnTo>
                  <a:pt x="33477" y="955662"/>
                </a:lnTo>
                <a:lnTo>
                  <a:pt x="33604" y="955636"/>
                </a:lnTo>
                <a:close/>
              </a:path>
              <a:path w="316229" h="1138554">
                <a:moveTo>
                  <a:pt x="39090" y="959904"/>
                </a:moveTo>
                <a:lnTo>
                  <a:pt x="38747" y="958075"/>
                </a:lnTo>
                <a:lnTo>
                  <a:pt x="38557" y="957110"/>
                </a:lnTo>
                <a:lnTo>
                  <a:pt x="35407" y="956475"/>
                </a:lnTo>
                <a:lnTo>
                  <a:pt x="33540" y="955687"/>
                </a:lnTo>
                <a:lnTo>
                  <a:pt x="31216" y="957846"/>
                </a:lnTo>
                <a:lnTo>
                  <a:pt x="31496" y="959878"/>
                </a:lnTo>
                <a:lnTo>
                  <a:pt x="34061" y="961910"/>
                </a:lnTo>
                <a:lnTo>
                  <a:pt x="37604" y="961859"/>
                </a:lnTo>
                <a:lnTo>
                  <a:pt x="39090" y="959904"/>
                </a:lnTo>
                <a:close/>
              </a:path>
              <a:path w="316229" h="1138554">
                <a:moveTo>
                  <a:pt x="64706" y="1074381"/>
                </a:moveTo>
                <a:lnTo>
                  <a:pt x="63500" y="1073759"/>
                </a:lnTo>
                <a:lnTo>
                  <a:pt x="62509" y="1072870"/>
                </a:lnTo>
                <a:lnTo>
                  <a:pt x="61404" y="1073797"/>
                </a:lnTo>
                <a:lnTo>
                  <a:pt x="60007" y="1074940"/>
                </a:lnTo>
                <a:lnTo>
                  <a:pt x="61849" y="1076147"/>
                </a:lnTo>
                <a:lnTo>
                  <a:pt x="62763" y="1076756"/>
                </a:lnTo>
                <a:lnTo>
                  <a:pt x="63436" y="1076134"/>
                </a:lnTo>
                <a:lnTo>
                  <a:pt x="64554" y="1075550"/>
                </a:lnTo>
                <a:lnTo>
                  <a:pt x="64706" y="1074381"/>
                </a:lnTo>
                <a:close/>
              </a:path>
              <a:path w="316229" h="1138554">
                <a:moveTo>
                  <a:pt x="67360" y="986929"/>
                </a:moveTo>
                <a:lnTo>
                  <a:pt x="65303" y="985596"/>
                </a:lnTo>
                <a:lnTo>
                  <a:pt x="63385" y="984110"/>
                </a:lnTo>
                <a:lnTo>
                  <a:pt x="62649" y="984948"/>
                </a:lnTo>
                <a:lnTo>
                  <a:pt x="61976" y="985647"/>
                </a:lnTo>
                <a:lnTo>
                  <a:pt x="61391" y="986294"/>
                </a:lnTo>
                <a:lnTo>
                  <a:pt x="60998" y="985697"/>
                </a:lnTo>
                <a:lnTo>
                  <a:pt x="60147" y="985393"/>
                </a:lnTo>
                <a:lnTo>
                  <a:pt x="59156" y="985443"/>
                </a:lnTo>
                <a:lnTo>
                  <a:pt x="57835" y="985507"/>
                </a:lnTo>
                <a:lnTo>
                  <a:pt x="57162" y="986167"/>
                </a:lnTo>
                <a:lnTo>
                  <a:pt x="57023" y="987094"/>
                </a:lnTo>
                <a:lnTo>
                  <a:pt x="57277" y="988212"/>
                </a:lnTo>
                <a:lnTo>
                  <a:pt x="58280" y="988618"/>
                </a:lnTo>
                <a:lnTo>
                  <a:pt x="59740" y="988491"/>
                </a:lnTo>
                <a:lnTo>
                  <a:pt x="59537" y="988885"/>
                </a:lnTo>
                <a:lnTo>
                  <a:pt x="62407" y="990625"/>
                </a:lnTo>
                <a:lnTo>
                  <a:pt x="64604" y="989634"/>
                </a:lnTo>
                <a:lnTo>
                  <a:pt x="66052" y="988390"/>
                </a:lnTo>
                <a:lnTo>
                  <a:pt x="67360" y="986929"/>
                </a:lnTo>
                <a:close/>
              </a:path>
              <a:path w="316229" h="1138554">
                <a:moveTo>
                  <a:pt x="69291" y="1002576"/>
                </a:moveTo>
                <a:lnTo>
                  <a:pt x="68465" y="1001572"/>
                </a:lnTo>
                <a:lnTo>
                  <a:pt x="68046" y="1001077"/>
                </a:lnTo>
                <a:lnTo>
                  <a:pt x="66763" y="1001636"/>
                </a:lnTo>
                <a:lnTo>
                  <a:pt x="64223" y="1002779"/>
                </a:lnTo>
                <a:lnTo>
                  <a:pt x="64617" y="1003274"/>
                </a:lnTo>
                <a:lnTo>
                  <a:pt x="65290" y="1004227"/>
                </a:lnTo>
                <a:lnTo>
                  <a:pt x="66725" y="1003731"/>
                </a:lnTo>
                <a:lnTo>
                  <a:pt x="68008" y="1003147"/>
                </a:lnTo>
                <a:lnTo>
                  <a:pt x="69291" y="1002576"/>
                </a:lnTo>
                <a:close/>
              </a:path>
              <a:path w="316229" h="1138554">
                <a:moveTo>
                  <a:pt x="69329" y="1016571"/>
                </a:moveTo>
                <a:lnTo>
                  <a:pt x="66167" y="1014653"/>
                </a:lnTo>
                <a:lnTo>
                  <a:pt x="63690" y="1013841"/>
                </a:lnTo>
                <a:lnTo>
                  <a:pt x="61188" y="1016952"/>
                </a:lnTo>
                <a:lnTo>
                  <a:pt x="61404" y="1018362"/>
                </a:lnTo>
                <a:lnTo>
                  <a:pt x="65379" y="1020584"/>
                </a:lnTo>
                <a:lnTo>
                  <a:pt x="66802" y="1018070"/>
                </a:lnTo>
                <a:lnTo>
                  <a:pt x="69329" y="1016571"/>
                </a:lnTo>
                <a:close/>
              </a:path>
              <a:path w="316229" h="1138554">
                <a:moveTo>
                  <a:pt x="74015" y="949490"/>
                </a:moveTo>
                <a:lnTo>
                  <a:pt x="68427" y="944308"/>
                </a:lnTo>
                <a:lnTo>
                  <a:pt x="65951" y="951534"/>
                </a:lnTo>
                <a:lnTo>
                  <a:pt x="73825" y="949934"/>
                </a:lnTo>
                <a:lnTo>
                  <a:pt x="74015" y="949490"/>
                </a:lnTo>
                <a:close/>
              </a:path>
              <a:path w="316229" h="1138554">
                <a:moveTo>
                  <a:pt x="101968" y="1033843"/>
                </a:moveTo>
                <a:lnTo>
                  <a:pt x="100114" y="1029411"/>
                </a:lnTo>
                <a:lnTo>
                  <a:pt x="99796" y="1033843"/>
                </a:lnTo>
                <a:lnTo>
                  <a:pt x="101968" y="1033843"/>
                </a:lnTo>
                <a:close/>
              </a:path>
              <a:path w="316229" h="1138554">
                <a:moveTo>
                  <a:pt x="107734" y="1027099"/>
                </a:moveTo>
                <a:lnTo>
                  <a:pt x="104279" y="1022908"/>
                </a:lnTo>
                <a:lnTo>
                  <a:pt x="100088" y="1029436"/>
                </a:lnTo>
                <a:lnTo>
                  <a:pt x="107454" y="1027531"/>
                </a:lnTo>
                <a:lnTo>
                  <a:pt x="107734" y="1027099"/>
                </a:lnTo>
                <a:close/>
              </a:path>
              <a:path w="316229" h="1138554">
                <a:moveTo>
                  <a:pt x="117551" y="1063155"/>
                </a:moveTo>
                <a:lnTo>
                  <a:pt x="115824" y="1062456"/>
                </a:lnTo>
                <a:lnTo>
                  <a:pt x="114960" y="1061885"/>
                </a:lnTo>
                <a:lnTo>
                  <a:pt x="113499" y="1061745"/>
                </a:lnTo>
                <a:lnTo>
                  <a:pt x="112255" y="1062685"/>
                </a:lnTo>
                <a:lnTo>
                  <a:pt x="112344" y="1062824"/>
                </a:lnTo>
                <a:lnTo>
                  <a:pt x="112750" y="1063485"/>
                </a:lnTo>
                <a:lnTo>
                  <a:pt x="113411" y="1064399"/>
                </a:lnTo>
                <a:lnTo>
                  <a:pt x="114909" y="1064602"/>
                </a:lnTo>
                <a:lnTo>
                  <a:pt x="115874" y="1063866"/>
                </a:lnTo>
                <a:lnTo>
                  <a:pt x="117551" y="1063155"/>
                </a:lnTo>
                <a:close/>
              </a:path>
              <a:path w="316229" h="1138554">
                <a:moveTo>
                  <a:pt x="117767" y="1111211"/>
                </a:moveTo>
                <a:lnTo>
                  <a:pt x="117094" y="1110919"/>
                </a:lnTo>
                <a:lnTo>
                  <a:pt x="115874" y="1110310"/>
                </a:lnTo>
                <a:lnTo>
                  <a:pt x="114922" y="1111288"/>
                </a:lnTo>
                <a:lnTo>
                  <a:pt x="114147" y="1112304"/>
                </a:lnTo>
                <a:lnTo>
                  <a:pt x="113360" y="1113294"/>
                </a:lnTo>
                <a:lnTo>
                  <a:pt x="115328" y="1114209"/>
                </a:lnTo>
                <a:lnTo>
                  <a:pt x="117767" y="1111211"/>
                </a:lnTo>
                <a:close/>
              </a:path>
              <a:path w="316229" h="1138554">
                <a:moveTo>
                  <a:pt x="125882" y="1124267"/>
                </a:moveTo>
                <a:lnTo>
                  <a:pt x="120205" y="1124686"/>
                </a:lnTo>
                <a:lnTo>
                  <a:pt x="123278" y="1128522"/>
                </a:lnTo>
                <a:lnTo>
                  <a:pt x="125882" y="1124267"/>
                </a:lnTo>
                <a:close/>
              </a:path>
              <a:path w="316229" h="1138554">
                <a:moveTo>
                  <a:pt x="125971" y="1114412"/>
                </a:moveTo>
                <a:lnTo>
                  <a:pt x="124980" y="1113853"/>
                </a:lnTo>
                <a:lnTo>
                  <a:pt x="124040" y="1113155"/>
                </a:lnTo>
                <a:lnTo>
                  <a:pt x="123888" y="1113243"/>
                </a:lnTo>
                <a:lnTo>
                  <a:pt x="123101" y="1113701"/>
                </a:lnTo>
                <a:lnTo>
                  <a:pt x="122339" y="1114298"/>
                </a:lnTo>
                <a:lnTo>
                  <a:pt x="121970" y="1114971"/>
                </a:lnTo>
                <a:lnTo>
                  <a:pt x="121856" y="1115199"/>
                </a:lnTo>
                <a:lnTo>
                  <a:pt x="122897" y="1115796"/>
                </a:lnTo>
                <a:lnTo>
                  <a:pt x="123418" y="1116228"/>
                </a:lnTo>
                <a:lnTo>
                  <a:pt x="124904" y="1115161"/>
                </a:lnTo>
                <a:lnTo>
                  <a:pt x="125971" y="1114412"/>
                </a:lnTo>
                <a:close/>
              </a:path>
              <a:path w="316229" h="1138554">
                <a:moveTo>
                  <a:pt x="129082" y="1038237"/>
                </a:moveTo>
                <a:lnTo>
                  <a:pt x="127546" y="1036180"/>
                </a:lnTo>
                <a:lnTo>
                  <a:pt x="123317" y="1035989"/>
                </a:lnTo>
                <a:lnTo>
                  <a:pt x="114808" y="1035621"/>
                </a:lnTo>
                <a:lnTo>
                  <a:pt x="107734" y="1040790"/>
                </a:lnTo>
                <a:lnTo>
                  <a:pt x="107924" y="1048651"/>
                </a:lnTo>
                <a:lnTo>
                  <a:pt x="108356" y="1049921"/>
                </a:lnTo>
                <a:lnTo>
                  <a:pt x="108623" y="1051331"/>
                </a:lnTo>
                <a:lnTo>
                  <a:pt x="117284" y="1050163"/>
                </a:lnTo>
                <a:lnTo>
                  <a:pt x="124244" y="1047711"/>
                </a:lnTo>
                <a:lnTo>
                  <a:pt x="129082" y="1038237"/>
                </a:lnTo>
                <a:close/>
              </a:path>
              <a:path w="316229" h="1138554">
                <a:moveTo>
                  <a:pt x="129616" y="1099159"/>
                </a:moveTo>
                <a:lnTo>
                  <a:pt x="128092" y="1098524"/>
                </a:lnTo>
                <a:lnTo>
                  <a:pt x="127063" y="1097762"/>
                </a:lnTo>
                <a:lnTo>
                  <a:pt x="126390" y="1097915"/>
                </a:lnTo>
                <a:lnTo>
                  <a:pt x="125577" y="1098080"/>
                </a:lnTo>
                <a:lnTo>
                  <a:pt x="124587" y="1099045"/>
                </a:lnTo>
                <a:lnTo>
                  <a:pt x="124599" y="1099667"/>
                </a:lnTo>
                <a:lnTo>
                  <a:pt x="124599" y="1100150"/>
                </a:lnTo>
                <a:lnTo>
                  <a:pt x="126034" y="1101039"/>
                </a:lnTo>
                <a:lnTo>
                  <a:pt x="127571" y="1100963"/>
                </a:lnTo>
                <a:lnTo>
                  <a:pt x="128295" y="1100074"/>
                </a:lnTo>
                <a:lnTo>
                  <a:pt x="129616" y="1099159"/>
                </a:lnTo>
                <a:close/>
              </a:path>
              <a:path w="316229" h="1138554">
                <a:moveTo>
                  <a:pt x="131559" y="1087196"/>
                </a:moveTo>
                <a:lnTo>
                  <a:pt x="124637" y="1088161"/>
                </a:lnTo>
                <a:lnTo>
                  <a:pt x="124955" y="1089113"/>
                </a:lnTo>
                <a:lnTo>
                  <a:pt x="124929" y="1089710"/>
                </a:lnTo>
                <a:lnTo>
                  <a:pt x="125247" y="1089837"/>
                </a:lnTo>
                <a:lnTo>
                  <a:pt x="127495" y="1090764"/>
                </a:lnTo>
                <a:lnTo>
                  <a:pt x="129565" y="1090930"/>
                </a:lnTo>
                <a:lnTo>
                  <a:pt x="131559" y="1087196"/>
                </a:lnTo>
                <a:close/>
              </a:path>
              <a:path w="316229" h="1138554">
                <a:moveTo>
                  <a:pt x="133769" y="1106944"/>
                </a:moveTo>
                <a:lnTo>
                  <a:pt x="132461" y="1106652"/>
                </a:lnTo>
                <a:lnTo>
                  <a:pt x="132029" y="1107376"/>
                </a:lnTo>
                <a:lnTo>
                  <a:pt x="131368" y="1108075"/>
                </a:lnTo>
                <a:lnTo>
                  <a:pt x="131191" y="1109357"/>
                </a:lnTo>
                <a:lnTo>
                  <a:pt x="131864" y="1109941"/>
                </a:lnTo>
                <a:lnTo>
                  <a:pt x="132207" y="1110500"/>
                </a:lnTo>
                <a:lnTo>
                  <a:pt x="132600" y="1110424"/>
                </a:lnTo>
                <a:lnTo>
                  <a:pt x="132994" y="1110335"/>
                </a:lnTo>
                <a:lnTo>
                  <a:pt x="133400" y="1110259"/>
                </a:lnTo>
                <a:lnTo>
                  <a:pt x="133515" y="1109154"/>
                </a:lnTo>
                <a:lnTo>
                  <a:pt x="133769" y="1106944"/>
                </a:lnTo>
                <a:close/>
              </a:path>
              <a:path w="316229" h="1138554">
                <a:moveTo>
                  <a:pt x="133832" y="1118920"/>
                </a:moveTo>
                <a:lnTo>
                  <a:pt x="133324" y="1115529"/>
                </a:lnTo>
                <a:lnTo>
                  <a:pt x="133184" y="1114552"/>
                </a:lnTo>
                <a:lnTo>
                  <a:pt x="131800" y="1113472"/>
                </a:lnTo>
                <a:lnTo>
                  <a:pt x="130213" y="1112710"/>
                </a:lnTo>
                <a:lnTo>
                  <a:pt x="128130" y="1113777"/>
                </a:lnTo>
                <a:lnTo>
                  <a:pt x="126911" y="1115898"/>
                </a:lnTo>
                <a:lnTo>
                  <a:pt x="126796" y="1117473"/>
                </a:lnTo>
                <a:lnTo>
                  <a:pt x="126161" y="1119924"/>
                </a:lnTo>
                <a:lnTo>
                  <a:pt x="130022" y="1118870"/>
                </a:lnTo>
                <a:lnTo>
                  <a:pt x="133832" y="1118920"/>
                </a:lnTo>
                <a:close/>
              </a:path>
              <a:path w="316229" h="1138554">
                <a:moveTo>
                  <a:pt x="134823" y="1081938"/>
                </a:moveTo>
                <a:lnTo>
                  <a:pt x="133502" y="1081455"/>
                </a:lnTo>
                <a:lnTo>
                  <a:pt x="132613" y="1080858"/>
                </a:lnTo>
                <a:lnTo>
                  <a:pt x="132092" y="1081011"/>
                </a:lnTo>
                <a:lnTo>
                  <a:pt x="131305" y="1081239"/>
                </a:lnTo>
                <a:lnTo>
                  <a:pt x="130492" y="1081925"/>
                </a:lnTo>
                <a:lnTo>
                  <a:pt x="130251" y="1082548"/>
                </a:lnTo>
                <a:lnTo>
                  <a:pt x="130124" y="1082903"/>
                </a:lnTo>
                <a:lnTo>
                  <a:pt x="131102" y="1083500"/>
                </a:lnTo>
                <a:lnTo>
                  <a:pt x="131572" y="1083983"/>
                </a:lnTo>
                <a:lnTo>
                  <a:pt x="132321" y="1083525"/>
                </a:lnTo>
                <a:lnTo>
                  <a:pt x="134823" y="1081938"/>
                </a:lnTo>
                <a:close/>
              </a:path>
              <a:path w="316229" h="1138554">
                <a:moveTo>
                  <a:pt x="135851" y="323900"/>
                </a:moveTo>
                <a:lnTo>
                  <a:pt x="135724" y="323913"/>
                </a:lnTo>
                <a:lnTo>
                  <a:pt x="135597" y="324053"/>
                </a:lnTo>
                <a:lnTo>
                  <a:pt x="135775" y="324053"/>
                </a:lnTo>
                <a:lnTo>
                  <a:pt x="135851" y="323900"/>
                </a:lnTo>
                <a:close/>
              </a:path>
              <a:path w="316229" h="1138554">
                <a:moveTo>
                  <a:pt x="138709" y="320611"/>
                </a:moveTo>
                <a:lnTo>
                  <a:pt x="131711" y="319557"/>
                </a:lnTo>
                <a:lnTo>
                  <a:pt x="130251" y="323342"/>
                </a:lnTo>
                <a:lnTo>
                  <a:pt x="134175" y="322783"/>
                </a:lnTo>
                <a:lnTo>
                  <a:pt x="135775" y="323850"/>
                </a:lnTo>
                <a:lnTo>
                  <a:pt x="138709" y="320611"/>
                </a:lnTo>
                <a:close/>
              </a:path>
              <a:path w="316229" h="1138554">
                <a:moveTo>
                  <a:pt x="140690" y="1020737"/>
                </a:moveTo>
                <a:lnTo>
                  <a:pt x="139814" y="1020140"/>
                </a:lnTo>
                <a:lnTo>
                  <a:pt x="139052" y="1019289"/>
                </a:lnTo>
                <a:lnTo>
                  <a:pt x="138099" y="1020089"/>
                </a:lnTo>
                <a:lnTo>
                  <a:pt x="136944" y="1020610"/>
                </a:lnTo>
                <a:lnTo>
                  <a:pt x="136906" y="1021181"/>
                </a:lnTo>
                <a:lnTo>
                  <a:pt x="136867" y="1021702"/>
                </a:lnTo>
                <a:lnTo>
                  <a:pt x="138023" y="1022286"/>
                </a:lnTo>
                <a:lnTo>
                  <a:pt x="138645" y="1022832"/>
                </a:lnTo>
                <a:lnTo>
                  <a:pt x="139306" y="1022235"/>
                </a:lnTo>
                <a:lnTo>
                  <a:pt x="140169" y="1021715"/>
                </a:lnTo>
                <a:lnTo>
                  <a:pt x="140690" y="1020737"/>
                </a:lnTo>
                <a:close/>
              </a:path>
              <a:path w="316229" h="1138554">
                <a:moveTo>
                  <a:pt x="143891" y="1007503"/>
                </a:moveTo>
                <a:lnTo>
                  <a:pt x="142138" y="1005078"/>
                </a:lnTo>
                <a:lnTo>
                  <a:pt x="140906" y="1003363"/>
                </a:lnTo>
                <a:lnTo>
                  <a:pt x="139090" y="1002538"/>
                </a:lnTo>
                <a:lnTo>
                  <a:pt x="132930" y="1004557"/>
                </a:lnTo>
                <a:lnTo>
                  <a:pt x="132740" y="1006386"/>
                </a:lnTo>
                <a:lnTo>
                  <a:pt x="135661" y="1010907"/>
                </a:lnTo>
                <a:lnTo>
                  <a:pt x="142227" y="1008976"/>
                </a:lnTo>
                <a:lnTo>
                  <a:pt x="143891" y="1007503"/>
                </a:lnTo>
                <a:close/>
              </a:path>
              <a:path w="316229" h="1138554">
                <a:moveTo>
                  <a:pt x="154978" y="1106805"/>
                </a:moveTo>
                <a:lnTo>
                  <a:pt x="153771" y="1104099"/>
                </a:lnTo>
                <a:lnTo>
                  <a:pt x="150761" y="1106360"/>
                </a:lnTo>
                <a:lnTo>
                  <a:pt x="153733" y="1110716"/>
                </a:lnTo>
                <a:lnTo>
                  <a:pt x="154978" y="1106805"/>
                </a:lnTo>
                <a:close/>
              </a:path>
              <a:path w="316229" h="1138554">
                <a:moveTo>
                  <a:pt x="156235" y="1072451"/>
                </a:moveTo>
                <a:lnTo>
                  <a:pt x="155943" y="1072121"/>
                </a:lnTo>
                <a:lnTo>
                  <a:pt x="155714" y="1071714"/>
                </a:lnTo>
                <a:lnTo>
                  <a:pt x="155308" y="1071537"/>
                </a:lnTo>
                <a:lnTo>
                  <a:pt x="154101" y="1071029"/>
                </a:lnTo>
                <a:lnTo>
                  <a:pt x="152819" y="1070622"/>
                </a:lnTo>
                <a:lnTo>
                  <a:pt x="151574" y="1070178"/>
                </a:lnTo>
                <a:lnTo>
                  <a:pt x="151257" y="1070737"/>
                </a:lnTo>
                <a:lnTo>
                  <a:pt x="150571" y="1071714"/>
                </a:lnTo>
                <a:lnTo>
                  <a:pt x="151726" y="1072261"/>
                </a:lnTo>
                <a:lnTo>
                  <a:pt x="152857" y="1072769"/>
                </a:lnTo>
                <a:lnTo>
                  <a:pt x="154711" y="1073048"/>
                </a:lnTo>
                <a:lnTo>
                  <a:pt x="155486" y="1072680"/>
                </a:lnTo>
                <a:lnTo>
                  <a:pt x="156235" y="1072451"/>
                </a:lnTo>
                <a:close/>
              </a:path>
              <a:path w="316229" h="1138554">
                <a:moveTo>
                  <a:pt x="157543" y="1131430"/>
                </a:moveTo>
                <a:lnTo>
                  <a:pt x="152476" y="1129309"/>
                </a:lnTo>
                <a:lnTo>
                  <a:pt x="152184" y="1127518"/>
                </a:lnTo>
                <a:lnTo>
                  <a:pt x="151206" y="1133246"/>
                </a:lnTo>
                <a:lnTo>
                  <a:pt x="157543" y="1131430"/>
                </a:lnTo>
                <a:close/>
              </a:path>
              <a:path w="316229" h="1138554">
                <a:moveTo>
                  <a:pt x="158229" y="353961"/>
                </a:moveTo>
                <a:lnTo>
                  <a:pt x="156121" y="348145"/>
                </a:lnTo>
                <a:lnTo>
                  <a:pt x="151892" y="352577"/>
                </a:lnTo>
                <a:lnTo>
                  <a:pt x="158229" y="353961"/>
                </a:lnTo>
                <a:close/>
              </a:path>
              <a:path w="316229" h="1138554">
                <a:moveTo>
                  <a:pt x="158419" y="4495"/>
                </a:moveTo>
                <a:lnTo>
                  <a:pt x="156032" y="2755"/>
                </a:lnTo>
                <a:lnTo>
                  <a:pt x="151307" y="0"/>
                </a:lnTo>
                <a:lnTo>
                  <a:pt x="149021" y="304"/>
                </a:lnTo>
                <a:lnTo>
                  <a:pt x="146189" y="2997"/>
                </a:lnTo>
                <a:lnTo>
                  <a:pt x="145402" y="3873"/>
                </a:lnTo>
                <a:lnTo>
                  <a:pt x="144208" y="5105"/>
                </a:lnTo>
                <a:lnTo>
                  <a:pt x="146189" y="6159"/>
                </a:lnTo>
                <a:lnTo>
                  <a:pt x="147713" y="7594"/>
                </a:lnTo>
                <a:lnTo>
                  <a:pt x="149339" y="7670"/>
                </a:lnTo>
                <a:lnTo>
                  <a:pt x="151688" y="7785"/>
                </a:lnTo>
                <a:lnTo>
                  <a:pt x="155016" y="7505"/>
                </a:lnTo>
                <a:lnTo>
                  <a:pt x="158419" y="4495"/>
                </a:lnTo>
                <a:close/>
              </a:path>
              <a:path w="316229" h="1138554">
                <a:moveTo>
                  <a:pt x="160464" y="336359"/>
                </a:moveTo>
                <a:lnTo>
                  <a:pt x="157073" y="332486"/>
                </a:lnTo>
                <a:lnTo>
                  <a:pt x="155435" y="330606"/>
                </a:lnTo>
                <a:lnTo>
                  <a:pt x="153924" y="331368"/>
                </a:lnTo>
                <a:lnTo>
                  <a:pt x="152209" y="331724"/>
                </a:lnTo>
                <a:lnTo>
                  <a:pt x="155168" y="343496"/>
                </a:lnTo>
                <a:lnTo>
                  <a:pt x="157073" y="343255"/>
                </a:lnTo>
                <a:lnTo>
                  <a:pt x="158546" y="339737"/>
                </a:lnTo>
                <a:lnTo>
                  <a:pt x="160464" y="336359"/>
                </a:lnTo>
                <a:close/>
              </a:path>
              <a:path w="316229" h="1138554">
                <a:moveTo>
                  <a:pt x="160655" y="1036167"/>
                </a:moveTo>
                <a:lnTo>
                  <a:pt x="154762" y="1034122"/>
                </a:lnTo>
                <a:lnTo>
                  <a:pt x="152565" y="1037259"/>
                </a:lnTo>
                <a:lnTo>
                  <a:pt x="152857" y="1039431"/>
                </a:lnTo>
                <a:lnTo>
                  <a:pt x="156692" y="1041984"/>
                </a:lnTo>
                <a:lnTo>
                  <a:pt x="157378" y="1038821"/>
                </a:lnTo>
                <a:lnTo>
                  <a:pt x="160655" y="1036167"/>
                </a:lnTo>
                <a:close/>
              </a:path>
              <a:path w="316229" h="1138554">
                <a:moveTo>
                  <a:pt x="164922" y="320395"/>
                </a:moveTo>
                <a:lnTo>
                  <a:pt x="154203" y="314934"/>
                </a:lnTo>
                <a:lnTo>
                  <a:pt x="152006" y="317512"/>
                </a:lnTo>
                <a:lnTo>
                  <a:pt x="150406" y="316738"/>
                </a:lnTo>
                <a:lnTo>
                  <a:pt x="144729" y="317754"/>
                </a:lnTo>
                <a:lnTo>
                  <a:pt x="144729" y="315226"/>
                </a:lnTo>
                <a:lnTo>
                  <a:pt x="142240" y="314337"/>
                </a:lnTo>
                <a:lnTo>
                  <a:pt x="139230" y="316217"/>
                </a:lnTo>
                <a:lnTo>
                  <a:pt x="140385" y="319227"/>
                </a:lnTo>
                <a:lnTo>
                  <a:pt x="141757" y="319938"/>
                </a:lnTo>
                <a:lnTo>
                  <a:pt x="142925" y="321767"/>
                </a:lnTo>
                <a:lnTo>
                  <a:pt x="143078" y="322808"/>
                </a:lnTo>
                <a:lnTo>
                  <a:pt x="143573" y="324269"/>
                </a:lnTo>
                <a:lnTo>
                  <a:pt x="143624" y="324396"/>
                </a:lnTo>
                <a:lnTo>
                  <a:pt x="140550" y="324269"/>
                </a:lnTo>
                <a:lnTo>
                  <a:pt x="135674" y="324269"/>
                </a:lnTo>
                <a:lnTo>
                  <a:pt x="135432" y="324878"/>
                </a:lnTo>
                <a:lnTo>
                  <a:pt x="135318" y="325158"/>
                </a:lnTo>
                <a:lnTo>
                  <a:pt x="134289" y="326745"/>
                </a:lnTo>
                <a:lnTo>
                  <a:pt x="136283" y="328053"/>
                </a:lnTo>
                <a:lnTo>
                  <a:pt x="138925" y="329438"/>
                </a:lnTo>
                <a:lnTo>
                  <a:pt x="143192" y="328053"/>
                </a:lnTo>
                <a:lnTo>
                  <a:pt x="144310" y="328930"/>
                </a:lnTo>
                <a:lnTo>
                  <a:pt x="145465" y="330606"/>
                </a:lnTo>
                <a:lnTo>
                  <a:pt x="141097" y="333641"/>
                </a:lnTo>
                <a:lnTo>
                  <a:pt x="145719" y="333489"/>
                </a:lnTo>
                <a:lnTo>
                  <a:pt x="149491" y="334683"/>
                </a:lnTo>
                <a:lnTo>
                  <a:pt x="150520" y="333489"/>
                </a:lnTo>
                <a:lnTo>
                  <a:pt x="152019" y="331762"/>
                </a:lnTo>
                <a:lnTo>
                  <a:pt x="152730" y="329946"/>
                </a:lnTo>
                <a:lnTo>
                  <a:pt x="153504" y="328053"/>
                </a:lnTo>
                <a:lnTo>
                  <a:pt x="154317" y="326047"/>
                </a:lnTo>
                <a:lnTo>
                  <a:pt x="152996" y="324878"/>
                </a:lnTo>
                <a:lnTo>
                  <a:pt x="149339" y="324878"/>
                </a:lnTo>
                <a:lnTo>
                  <a:pt x="149606" y="324396"/>
                </a:lnTo>
                <a:lnTo>
                  <a:pt x="152374" y="319278"/>
                </a:lnTo>
                <a:lnTo>
                  <a:pt x="152615" y="320065"/>
                </a:lnTo>
                <a:lnTo>
                  <a:pt x="158508" y="324307"/>
                </a:lnTo>
                <a:lnTo>
                  <a:pt x="161671" y="321602"/>
                </a:lnTo>
                <a:lnTo>
                  <a:pt x="164922" y="320395"/>
                </a:lnTo>
                <a:close/>
              </a:path>
              <a:path w="316229" h="1138554">
                <a:moveTo>
                  <a:pt x="170903" y="1072845"/>
                </a:moveTo>
                <a:lnTo>
                  <a:pt x="169443" y="1072273"/>
                </a:lnTo>
                <a:lnTo>
                  <a:pt x="164680" y="1077722"/>
                </a:lnTo>
                <a:lnTo>
                  <a:pt x="163017" y="1077391"/>
                </a:lnTo>
                <a:lnTo>
                  <a:pt x="162598" y="1072489"/>
                </a:lnTo>
                <a:lnTo>
                  <a:pt x="156425" y="1072489"/>
                </a:lnTo>
                <a:lnTo>
                  <a:pt x="153060" y="1081824"/>
                </a:lnTo>
                <a:lnTo>
                  <a:pt x="166116" y="1083805"/>
                </a:lnTo>
                <a:lnTo>
                  <a:pt x="170903" y="1072845"/>
                </a:lnTo>
                <a:close/>
              </a:path>
              <a:path w="316229" h="1138554">
                <a:moveTo>
                  <a:pt x="182778" y="301777"/>
                </a:moveTo>
                <a:lnTo>
                  <a:pt x="181343" y="301599"/>
                </a:lnTo>
                <a:lnTo>
                  <a:pt x="180568" y="301421"/>
                </a:lnTo>
                <a:lnTo>
                  <a:pt x="180213" y="302768"/>
                </a:lnTo>
                <a:lnTo>
                  <a:pt x="179679" y="304101"/>
                </a:lnTo>
                <a:lnTo>
                  <a:pt x="179578" y="305460"/>
                </a:lnTo>
                <a:lnTo>
                  <a:pt x="179552" y="305917"/>
                </a:lnTo>
                <a:lnTo>
                  <a:pt x="180505" y="306425"/>
                </a:lnTo>
                <a:lnTo>
                  <a:pt x="181038" y="306933"/>
                </a:lnTo>
                <a:lnTo>
                  <a:pt x="181444" y="306425"/>
                </a:lnTo>
                <a:lnTo>
                  <a:pt x="181940" y="305943"/>
                </a:lnTo>
                <a:lnTo>
                  <a:pt x="182511" y="304266"/>
                </a:lnTo>
                <a:lnTo>
                  <a:pt x="182740" y="303098"/>
                </a:lnTo>
                <a:lnTo>
                  <a:pt x="182778" y="301942"/>
                </a:lnTo>
                <a:lnTo>
                  <a:pt x="182778" y="301777"/>
                </a:lnTo>
                <a:close/>
              </a:path>
              <a:path w="316229" h="1138554">
                <a:moveTo>
                  <a:pt x="185610" y="332943"/>
                </a:moveTo>
                <a:lnTo>
                  <a:pt x="185432" y="332981"/>
                </a:lnTo>
                <a:lnTo>
                  <a:pt x="185610" y="332955"/>
                </a:lnTo>
                <a:close/>
              </a:path>
              <a:path w="316229" h="1138554">
                <a:moveTo>
                  <a:pt x="195961" y="522820"/>
                </a:moveTo>
                <a:lnTo>
                  <a:pt x="193370" y="512775"/>
                </a:lnTo>
                <a:lnTo>
                  <a:pt x="187045" y="512991"/>
                </a:lnTo>
                <a:lnTo>
                  <a:pt x="183692" y="518388"/>
                </a:lnTo>
                <a:lnTo>
                  <a:pt x="188379" y="518985"/>
                </a:lnTo>
                <a:lnTo>
                  <a:pt x="190220" y="523684"/>
                </a:lnTo>
                <a:lnTo>
                  <a:pt x="195961" y="522820"/>
                </a:lnTo>
                <a:close/>
              </a:path>
              <a:path w="316229" h="1138554">
                <a:moveTo>
                  <a:pt x="196113" y="322211"/>
                </a:moveTo>
                <a:lnTo>
                  <a:pt x="195948" y="322249"/>
                </a:lnTo>
                <a:lnTo>
                  <a:pt x="195834" y="322376"/>
                </a:lnTo>
                <a:lnTo>
                  <a:pt x="195961" y="322376"/>
                </a:lnTo>
                <a:lnTo>
                  <a:pt x="196088" y="322262"/>
                </a:lnTo>
                <a:close/>
              </a:path>
              <a:path w="316229" h="1138554">
                <a:moveTo>
                  <a:pt x="197612" y="1131290"/>
                </a:moveTo>
                <a:lnTo>
                  <a:pt x="191376" y="1133563"/>
                </a:lnTo>
                <a:lnTo>
                  <a:pt x="195605" y="1136307"/>
                </a:lnTo>
                <a:lnTo>
                  <a:pt x="194106" y="1138339"/>
                </a:lnTo>
                <a:lnTo>
                  <a:pt x="196938" y="1138377"/>
                </a:lnTo>
                <a:lnTo>
                  <a:pt x="197612" y="1131290"/>
                </a:lnTo>
                <a:close/>
              </a:path>
              <a:path w="316229" h="1138554">
                <a:moveTo>
                  <a:pt x="202171" y="361276"/>
                </a:moveTo>
                <a:lnTo>
                  <a:pt x="193586" y="364274"/>
                </a:lnTo>
                <a:lnTo>
                  <a:pt x="192455" y="359905"/>
                </a:lnTo>
                <a:lnTo>
                  <a:pt x="187579" y="364934"/>
                </a:lnTo>
                <a:lnTo>
                  <a:pt x="200571" y="367715"/>
                </a:lnTo>
                <a:lnTo>
                  <a:pt x="202171" y="361276"/>
                </a:lnTo>
                <a:close/>
              </a:path>
              <a:path w="316229" h="1138554">
                <a:moveTo>
                  <a:pt x="215315" y="997864"/>
                </a:moveTo>
                <a:lnTo>
                  <a:pt x="214236" y="997635"/>
                </a:lnTo>
                <a:lnTo>
                  <a:pt x="213702" y="997508"/>
                </a:lnTo>
                <a:lnTo>
                  <a:pt x="213360" y="998474"/>
                </a:lnTo>
                <a:lnTo>
                  <a:pt x="212979" y="999426"/>
                </a:lnTo>
                <a:lnTo>
                  <a:pt x="212737" y="1000391"/>
                </a:lnTo>
                <a:lnTo>
                  <a:pt x="213652" y="1000671"/>
                </a:lnTo>
                <a:lnTo>
                  <a:pt x="214147" y="1000810"/>
                </a:lnTo>
                <a:lnTo>
                  <a:pt x="214541" y="999832"/>
                </a:lnTo>
                <a:lnTo>
                  <a:pt x="214922" y="998842"/>
                </a:lnTo>
                <a:lnTo>
                  <a:pt x="215315" y="997864"/>
                </a:lnTo>
                <a:close/>
              </a:path>
              <a:path w="316229" h="1138554">
                <a:moveTo>
                  <a:pt x="219760" y="992225"/>
                </a:moveTo>
                <a:lnTo>
                  <a:pt x="219456" y="991603"/>
                </a:lnTo>
                <a:lnTo>
                  <a:pt x="218363" y="989330"/>
                </a:lnTo>
                <a:lnTo>
                  <a:pt x="216382" y="989368"/>
                </a:lnTo>
                <a:lnTo>
                  <a:pt x="212293" y="992022"/>
                </a:lnTo>
                <a:lnTo>
                  <a:pt x="218694" y="993940"/>
                </a:lnTo>
                <a:lnTo>
                  <a:pt x="218986" y="993152"/>
                </a:lnTo>
                <a:lnTo>
                  <a:pt x="219760" y="992225"/>
                </a:lnTo>
                <a:close/>
              </a:path>
              <a:path w="316229" h="1138554">
                <a:moveTo>
                  <a:pt x="227736" y="317106"/>
                </a:moveTo>
                <a:lnTo>
                  <a:pt x="223532" y="310603"/>
                </a:lnTo>
                <a:lnTo>
                  <a:pt x="218719" y="310210"/>
                </a:lnTo>
                <a:lnTo>
                  <a:pt x="219252" y="314058"/>
                </a:lnTo>
                <a:lnTo>
                  <a:pt x="217906" y="314540"/>
                </a:lnTo>
                <a:lnTo>
                  <a:pt x="206095" y="313944"/>
                </a:lnTo>
                <a:lnTo>
                  <a:pt x="209956" y="316306"/>
                </a:lnTo>
                <a:lnTo>
                  <a:pt x="196024" y="322351"/>
                </a:lnTo>
                <a:lnTo>
                  <a:pt x="193243" y="326288"/>
                </a:lnTo>
                <a:lnTo>
                  <a:pt x="190919" y="330466"/>
                </a:lnTo>
                <a:lnTo>
                  <a:pt x="185610" y="332955"/>
                </a:lnTo>
                <a:lnTo>
                  <a:pt x="187477" y="336664"/>
                </a:lnTo>
                <a:lnTo>
                  <a:pt x="192430" y="333476"/>
                </a:lnTo>
                <a:lnTo>
                  <a:pt x="198920" y="334733"/>
                </a:lnTo>
                <a:lnTo>
                  <a:pt x="203339" y="331470"/>
                </a:lnTo>
                <a:lnTo>
                  <a:pt x="213296" y="325767"/>
                </a:lnTo>
                <a:lnTo>
                  <a:pt x="214757" y="321081"/>
                </a:lnTo>
                <a:lnTo>
                  <a:pt x="222516" y="318490"/>
                </a:lnTo>
                <a:lnTo>
                  <a:pt x="224942" y="317906"/>
                </a:lnTo>
                <a:lnTo>
                  <a:pt x="227736" y="317106"/>
                </a:lnTo>
                <a:close/>
              </a:path>
              <a:path w="316229" h="1138554">
                <a:moveTo>
                  <a:pt x="228066" y="470750"/>
                </a:moveTo>
                <a:lnTo>
                  <a:pt x="227850" y="470789"/>
                </a:lnTo>
                <a:lnTo>
                  <a:pt x="227495" y="470001"/>
                </a:lnTo>
                <a:lnTo>
                  <a:pt x="227431" y="469061"/>
                </a:lnTo>
                <a:lnTo>
                  <a:pt x="226771" y="468503"/>
                </a:lnTo>
                <a:lnTo>
                  <a:pt x="226225" y="468020"/>
                </a:lnTo>
                <a:lnTo>
                  <a:pt x="224815" y="467855"/>
                </a:lnTo>
                <a:lnTo>
                  <a:pt x="223888" y="467982"/>
                </a:lnTo>
                <a:lnTo>
                  <a:pt x="223342" y="468058"/>
                </a:lnTo>
                <a:lnTo>
                  <a:pt x="222516" y="469112"/>
                </a:lnTo>
                <a:lnTo>
                  <a:pt x="222986" y="470166"/>
                </a:lnTo>
                <a:lnTo>
                  <a:pt x="223862" y="470979"/>
                </a:lnTo>
                <a:lnTo>
                  <a:pt x="224701" y="471131"/>
                </a:lnTo>
                <a:lnTo>
                  <a:pt x="225615" y="471309"/>
                </a:lnTo>
                <a:lnTo>
                  <a:pt x="226707" y="470992"/>
                </a:lnTo>
                <a:lnTo>
                  <a:pt x="227749" y="470827"/>
                </a:lnTo>
                <a:lnTo>
                  <a:pt x="227787" y="470954"/>
                </a:lnTo>
                <a:lnTo>
                  <a:pt x="227965" y="470979"/>
                </a:lnTo>
                <a:lnTo>
                  <a:pt x="228066" y="470827"/>
                </a:lnTo>
                <a:close/>
              </a:path>
              <a:path w="316229" h="1138554">
                <a:moveTo>
                  <a:pt x="234696" y="474853"/>
                </a:moveTo>
                <a:lnTo>
                  <a:pt x="234505" y="474916"/>
                </a:lnTo>
                <a:lnTo>
                  <a:pt x="234416" y="475056"/>
                </a:lnTo>
                <a:lnTo>
                  <a:pt x="234696" y="474853"/>
                </a:lnTo>
                <a:close/>
              </a:path>
              <a:path w="316229" h="1138554">
                <a:moveTo>
                  <a:pt x="235140" y="471004"/>
                </a:moveTo>
                <a:lnTo>
                  <a:pt x="230797" y="471728"/>
                </a:lnTo>
                <a:lnTo>
                  <a:pt x="228053" y="471004"/>
                </a:lnTo>
                <a:lnTo>
                  <a:pt x="227495" y="477481"/>
                </a:lnTo>
                <a:lnTo>
                  <a:pt x="229793" y="476631"/>
                </a:lnTo>
                <a:lnTo>
                  <a:pt x="232105" y="475792"/>
                </a:lnTo>
                <a:lnTo>
                  <a:pt x="234403" y="474941"/>
                </a:lnTo>
                <a:lnTo>
                  <a:pt x="235140" y="471004"/>
                </a:lnTo>
                <a:close/>
              </a:path>
              <a:path w="316229" h="1138554">
                <a:moveTo>
                  <a:pt x="239090" y="483565"/>
                </a:moveTo>
                <a:lnTo>
                  <a:pt x="228523" y="484505"/>
                </a:lnTo>
                <a:lnTo>
                  <a:pt x="228523" y="492963"/>
                </a:lnTo>
                <a:lnTo>
                  <a:pt x="217449" y="489115"/>
                </a:lnTo>
                <a:lnTo>
                  <a:pt x="221119" y="487260"/>
                </a:lnTo>
                <a:lnTo>
                  <a:pt x="227660" y="489953"/>
                </a:lnTo>
                <a:lnTo>
                  <a:pt x="227266" y="487883"/>
                </a:lnTo>
                <a:lnTo>
                  <a:pt x="227139" y="487260"/>
                </a:lnTo>
                <a:lnTo>
                  <a:pt x="226644" y="484670"/>
                </a:lnTo>
                <a:lnTo>
                  <a:pt x="228473" y="492734"/>
                </a:lnTo>
                <a:lnTo>
                  <a:pt x="228523" y="492963"/>
                </a:lnTo>
                <a:lnTo>
                  <a:pt x="228523" y="484505"/>
                </a:lnTo>
                <a:lnTo>
                  <a:pt x="226644" y="484657"/>
                </a:lnTo>
                <a:lnTo>
                  <a:pt x="227926" y="482422"/>
                </a:lnTo>
                <a:lnTo>
                  <a:pt x="229743" y="480199"/>
                </a:lnTo>
                <a:lnTo>
                  <a:pt x="227368" y="477812"/>
                </a:lnTo>
                <a:lnTo>
                  <a:pt x="223583" y="478599"/>
                </a:lnTo>
                <a:lnTo>
                  <a:pt x="219671" y="479158"/>
                </a:lnTo>
                <a:lnTo>
                  <a:pt x="214985" y="480682"/>
                </a:lnTo>
                <a:lnTo>
                  <a:pt x="213804" y="483260"/>
                </a:lnTo>
                <a:lnTo>
                  <a:pt x="216954" y="486651"/>
                </a:lnTo>
                <a:lnTo>
                  <a:pt x="214782" y="487883"/>
                </a:lnTo>
                <a:lnTo>
                  <a:pt x="208927" y="490816"/>
                </a:lnTo>
                <a:lnTo>
                  <a:pt x="206997" y="492734"/>
                </a:lnTo>
                <a:lnTo>
                  <a:pt x="206616" y="498513"/>
                </a:lnTo>
                <a:lnTo>
                  <a:pt x="205130" y="501751"/>
                </a:lnTo>
                <a:lnTo>
                  <a:pt x="196507" y="506603"/>
                </a:lnTo>
                <a:lnTo>
                  <a:pt x="196164" y="510222"/>
                </a:lnTo>
                <a:lnTo>
                  <a:pt x="196138" y="510552"/>
                </a:lnTo>
                <a:lnTo>
                  <a:pt x="199123" y="516064"/>
                </a:lnTo>
                <a:lnTo>
                  <a:pt x="202272" y="511937"/>
                </a:lnTo>
                <a:lnTo>
                  <a:pt x="205333" y="512533"/>
                </a:lnTo>
                <a:lnTo>
                  <a:pt x="207238" y="513943"/>
                </a:lnTo>
                <a:lnTo>
                  <a:pt x="202463" y="518591"/>
                </a:lnTo>
                <a:lnTo>
                  <a:pt x="199047" y="520700"/>
                </a:lnTo>
                <a:lnTo>
                  <a:pt x="196138" y="522833"/>
                </a:lnTo>
                <a:lnTo>
                  <a:pt x="194437" y="528828"/>
                </a:lnTo>
                <a:lnTo>
                  <a:pt x="199428" y="531164"/>
                </a:lnTo>
                <a:lnTo>
                  <a:pt x="204393" y="524979"/>
                </a:lnTo>
                <a:lnTo>
                  <a:pt x="208610" y="529628"/>
                </a:lnTo>
                <a:lnTo>
                  <a:pt x="209511" y="529323"/>
                </a:lnTo>
                <a:lnTo>
                  <a:pt x="210845" y="529120"/>
                </a:lnTo>
                <a:lnTo>
                  <a:pt x="211162" y="527215"/>
                </a:lnTo>
                <a:lnTo>
                  <a:pt x="211582" y="525500"/>
                </a:lnTo>
                <a:lnTo>
                  <a:pt x="211378" y="524979"/>
                </a:lnTo>
                <a:lnTo>
                  <a:pt x="209740" y="520700"/>
                </a:lnTo>
                <a:lnTo>
                  <a:pt x="208838" y="517893"/>
                </a:lnTo>
                <a:lnTo>
                  <a:pt x="216065" y="514604"/>
                </a:lnTo>
                <a:lnTo>
                  <a:pt x="217170" y="512254"/>
                </a:lnTo>
                <a:lnTo>
                  <a:pt x="217462" y="511937"/>
                </a:lnTo>
                <a:lnTo>
                  <a:pt x="219049" y="510222"/>
                </a:lnTo>
                <a:lnTo>
                  <a:pt x="223367" y="514946"/>
                </a:lnTo>
                <a:lnTo>
                  <a:pt x="224116" y="514096"/>
                </a:lnTo>
                <a:lnTo>
                  <a:pt x="225044" y="513499"/>
                </a:lnTo>
                <a:lnTo>
                  <a:pt x="224904" y="513130"/>
                </a:lnTo>
                <a:lnTo>
                  <a:pt x="224421" y="510552"/>
                </a:lnTo>
                <a:lnTo>
                  <a:pt x="224358" y="510222"/>
                </a:lnTo>
                <a:lnTo>
                  <a:pt x="223672" y="506603"/>
                </a:lnTo>
                <a:lnTo>
                  <a:pt x="223558" y="505980"/>
                </a:lnTo>
                <a:lnTo>
                  <a:pt x="225310" y="499643"/>
                </a:lnTo>
                <a:lnTo>
                  <a:pt x="230136" y="494144"/>
                </a:lnTo>
                <a:lnTo>
                  <a:pt x="232156" y="492963"/>
                </a:lnTo>
                <a:lnTo>
                  <a:pt x="238023" y="489534"/>
                </a:lnTo>
                <a:lnTo>
                  <a:pt x="239090" y="483565"/>
                </a:lnTo>
                <a:close/>
              </a:path>
              <a:path w="316229" h="1138554">
                <a:moveTo>
                  <a:pt x="239369" y="376605"/>
                </a:moveTo>
                <a:lnTo>
                  <a:pt x="238772" y="376262"/>
                </a:lnTo>
                <a:lnTo>
                  <a:pt x="238137" y="375627"/>
                </a:lnTo>
                <a:lnTo>
                  <a:pt x="236943" y="375716"/>
                </a:lnTo>
                <a:lnTo>
                  <a:pt x="236093" y="376262"/>
                </a:lnTo>
                <a:lnTo>
                  <a:pt x="235864" y="376745"/>
                </a:lnTo>
                <a:lnTo>
                  <a:pt x="235699" y="377088"/>
                </a:lnTo>
                <a:lnTo>
                  <a:pt x="236448" y="377672"/>
                </a:lnTo>
                <a:lnTo>
                  <a:pt x="237147" y="378650"/>
                </a:lnTo>
                <a:lnTo>
                  <a:pt x="239369" y="376605"/>
                </a:lnTo>
                <a:close/>
              </a:path>
              <a:path w="316229" h="1138554">
                <a:moveTo>
                  <a:pt x="240017" y="477469"/>
                </a:moveTo>
                <a:lnTo>
                  <a:pt x="234581" y="475132"/>
                </a:lnTo>
                <a:lnTo>
                  <a:pt x="233311" y="478320"/>
                </a:lnTo>
                <a:lnTo>
                  <a:pt x="232664" y="479907"/>
                </a:lnTo>
                <a:lnTo>
                  <a:pt x="234823" y="478548"/>
                </a:lnTo>
                <a:lnTo>
                  <a:pt x="240017" y="477469"/>
                </a:lnTo>
                <a:close/>
              </a:path>
              <a:path w="316229" h="1138554">
                <a:moveTo>
                  <a:pt x="242252" y="453517"/>
                </a:moveTo>
                <a:lnTo>
                  <a:pt x="240233" y="449732"/>
                </a:lnTo>
                <a:lnTo>
                  <a:pt x="236994" y="450329"/>
                </a:lnTo>
                <a:lnTo>
                  <a:pt x="234086" y="451167"/>
                </a:lnTo>
                <a:lnTo>
                  <a:pt x="226847" y="464832"/>
                </a:lnTo>
                <a:lnTo>
                  <a:pt x="231673" y="462953"/>
                </a:lnTo>
                <a:lnTo>
                  <a:pt x="236588" y="464070"/>
                </a:lnTo>
                <a:lnTo>
                  <a:pt x="236867" y="457098"/>
                </a:lnTo>
                <a:lnTo>
                  <a:pt x="240385" y="455282"/>
                </a:lnTo>
                <a:lnTo>
                  <a:pt x="242252" y="453517"/>
                </a:lnTo>
                <a:close/>
              </a:path>
              <a:path w="316229" h="1138554">
                <a:moveTo>
                  <a:pt x="245694" y="491185"/>
                </a:moveTo>
                <a:lnTo>
                  <a:pt x="245097" y="490804"/>
                </a:lnTo>
                <a:lnTo>
                  <a:pt x="244348" y="490334"/>
                </a:lnTo>
                <a:lnTo>
                  <a:pt x="242290" y="490702"/>
                </a:lnTo>
                <a:lnTo>
                  <a:pt x="238239" y="489686"/>
                </a:lnTo>
                <a:lnTo>
                  <a:pt x="237477" y="495122"/>
                </a:lnTo>
                <a:lnTo>
                  <a:pt x="240106" y="494118"/>
                </a:lnTo>
                <a:lnTo>
                  <a:pt x="243611" y="496684"/>
                </a:lnTo>
                <a:lnTo>
                  <a:pt x="244589" y="494118"/>
                </a:lnTo>
                <a:lnTo>
                  <a:pt x="245694" y="491185"/>
                </a:lnTo>
                <a:close/>
              </a:path>
              <a:path w="316229" h="1138554">
                <a:moveTo>
                  <a:pt x="245757" y="364083"/>
                </a:moveTo>
                <a:lnTo>
                  <a:pt x="244868" y="363677"/>
                </a:lnTo>
                <a:lnTo>
                  <a:pt x="244436" y="363702"/>
                </a:lnTo>
                <a:lnTo>
                  <a:pt x="238671" y="364045"/>
                </a:lnTo>
                <a:lnTo>
                  <a:pt x="233743" y="362953"/>
                </a:lnTo>
                <a:lnTo>
                  <a:pt x="230619" y="358775"/>
                </a:lnTo>
                <a:lnTo>
                  <a:pt x="227444" y="360908"/>
                </a:lnTo>
                <a:lnTo>
                  <a:pt x="224561" y="362648"/>
                </a:lnTo>
                <a:lnTo>
                  <a:pt x="221437" y="365188"/>
                </a:lnTo>
                <a:lnTo>
                  <a:pt x="221576" y="366852"/>
                </a:lnTo>
                <a:lnTo>
                  <a:pt x="223443" y="368960"/>
                </a:lnTo>
                <a:lnTo>
                  <a:pt x="225272" y="370065"/>
                </a:lnTo>
                <a:lnTo>
                  <a:pt x="227393" y="371690"/>
                </a:lnTo>
                <a:lnTo>
                  <a:pt x="234111" y="365328"/>
                </a:lnTo>
                <a:lnTo>
                  <a:pt x="237985" y="367398"/>
                </a:lnTo>
                <a:lnTo>
                  <a:pt x="243154" y="365163"/>
                </a:lnTo>
                <a:lnTo>
                  <a:pt x="245757" y="364083"/>
                </a:lnTo>
                <a:close/>
              </a:path>
              <a:path w="316229" h="1138554">
                <a:moveTo>
                  <a:pt x="248704" y="154914"/>
                </a:moveTo>
                <a:lnTo>
                  <a:pt x="247116" y="154165"/>
                </a:lnTo>
                <a:lnTo>
                  <a:pt x="246265" y="153466"/>
                </a:lnTo>
                <a:lnTo>
                  <a:pt x="245237" y="154279"/>
                </a:lnTo>
                <a:lnTo>
                  <a:pt x="243840" y="154965"/>
                </a:lnTo>
                <a:lnTo>
                  <a:pt x="243332" y="155930"/>
                </a:lnTo>
                <a:lnTo>
                  <a:pt x="243078" y="156387"/>
                </a:lnTo>
                <a:lnTo>
                  <a:pt x="244513" y="157365"/>
                </a:lnTo>
                <a:lnTo>
                  <a:pt x="245795" y="158775"/>
                </a:lnTo>
                <a:lnTo>
                  <a:pt x="247180" y="157289"/>
                </a:lnTo>
                <a:lnTo>
                  <a:pt x="248513" y="156464"/>
                </a:lnTo>
                <a:lnTo>
                  <a:pt x="248704" y="154914"/>
                </a:lnTo>
                <a:close/>
              </a:path>
              <a:path w="316229" h="1138554">
                <a:moveTo>
                  <a:pt x="252945" y="144056"/>
                </a:moveTo>
                <a:lnTo>
                  <a:pt x="251091" y="142481"/>
                </a:lnTo>
                <a:lnTo>
                  <a:pt x="250405" y="141909"/>
                </a:lnTo>
                <a:lnTo>
                  <a:pt x="249656" y="142430"/>
                </a:lnTo>
                <a:lnTo>
                  <a:pt x="248361" y="142900"/>
                </a:lnTo>
                <a:lnTo>
                  <a:pt x="248285" y="143471"/>
                </a:lnTo>
                <a:lnTo>
                  <a:pt x="248196" y="144043"/>
                </a:lnTo>
                <a:lnTo>
                  <a:pt x="249148" y="145034"/>
                </a:lnTo>
                <a:lnTo>
                  <a:pt x="249936" y="145262"/>
                </a:lnTo>
                <a:lnTo>
                  <a:pt x="250507" y="145427"/>
                </a:lnTo>
                <a:lnTo>
                  <a:pt x="251548" y="144653"/>
                </a:lnTo>
                <a:lnTo>
                  <a:pt x="252945" y="144056"/>
                </a:lnTo>
                <a:close/>
              </a:path>
              <a:path w="316229" h="1138554">
                <a:moveTo>
                  <a:pt x="266877" y="156159"/>
                </a:moveTo>
                <a:lnTo>
                  <a:pt x="264363" y="153403"/>
                </a:lnTo>
                <a:lnTo>
                  <a:pt x="258191" y="157187"/>
                </a:lnTo>
                <a:lnTo>
                  <a:pt x="254673" y="151180"/>
                </a:lnTo>
                <a:lnTo>
                  <a:pt x="251980" y="156159"/>
                </a:lnTo>
                <a:lnTo>
                  <a:pt x="251485" y="157187"/>
                </a:lnTo>
                <a:lnTo>
                  <a:pt x="252666" y="160578"/>
                </a:lnTo>
                <a:lnTo>
                  <a:pt x="258114" y="162814"/>
                </a:lnTo>
                <a:lnTo>
                  <a:pt x="265518" y="157187"/>
                </a:lnTo>
                <a:lnTo>
                  <a:pt x="266877" y="156159"/>
                </a:lnTo>
                <a:close/>
              </a:path>
              <a:path w="316229" h="1138554">
                <a:moveTo>
                  <a:pt x="267728" y="149377"/>
                </a:moveTo>
                <a:lnTo>
                  <a:pt x="267398" y="147713"/>
                </a:lnTo>
                <a:lnTo>
                  <a:pt x="266128" y="145745"/>
                </a:lnTo>
                <a:lnTo>
                  <a:pt x="263664" y="145745"/>
                </a:lnTo>
                <a:lnTo>
                  <a:pt x="261861" y="143344"/>
                </a:lnTo>
                <a:lnTo>
                  <a:pt x="260705" y="141325"/>
                </a:lnTo>
                <a:lnTo>
                  <a:pt x="257086" y="143675"/>
                </a:lnTo>
                <a:lnTo>
                  <a:pt x="258013" y="146189"/>
                </a:lnTo>
                <a:lnTo>
                  <a:pt x="258013" y="148018"/>
                </a:lnTo>
                <a:lnTo>
                  <a:pt x="255511" y="148678"/>
                </a:lnTo>
                <a:lnTo>
                  <a:pt x="255854" y="149034"/>
                </a:lnTo>
                <a:lnTo>
                  <a:pt x="256044" y="149466"/>
                </a:lnTo>
                <a:lnTo>
                  <a:pt x="258508" y="150215"/>
                </a:lnTo>
                <a:lnTo>
                  <a:pt x="260578" y="151003"/>
                </a:lnTo>
                <a:lnTo>
                  <a:pt x="264236" y="151460"/>
                </a:lnTo>
                <a:lnTo>
                  <a:pt x="267017" y="151155"/>
                </a:lnTo>
                <a:lnTo>
                  <a:pt x="267233" y="150609"/>
                </a:lnTo>
                <a:lnTo>
                  <a:pt x="267728" y="149377"/>
                </a:lnTo>
                <a:close/>
              </a:path>
              <a:path w="316229" h="1138554">
                <a:moveTo>
                  <a:pt x="283502" y="1115631"/>
                </a:moveTo>
                <a:lnTo>
                  <a:pt x="282790" y="1112862"/>
                </a:lnTo>
                <a:lnTo>
                  <a:pt x="275424" y="1113307"/>
                </a:lnTo>
                <a:lnTo>
                  <a:pt x="275310" y="1113510"/>
                </a:lnTo>
                <a:lnTo>
                  <a:pt x="279463" y="1118108"/>
                </a:lnTo>
                <a:lnTo>
                  <a:pt x="283019" y="1117485"/>
                </a:lnTo>
                <a:lnTo>
                  <a:pt x="283502" y="1115631"/>
                </a:lnTo>
                <a:close/>
              </a:path>
              <a:path w="316229" h="1138554">
                <a:moveTo>
                  <a:pt x="288709" y="516712"/>
                </a:moveTo>
                <a:lnTo>
                  <a:pt x="286994" y="511695"/>
                </a:lnTo>
                <a:lnTo>
                  <a:pt x="280631" y="509231"/>
                </a:lnTo>
                <a:lnTo>
                  <a:pt x="276504" y="515505"/>
                </a:lnTo>
                <a:lnTo>
                  <a:pt x="283514" y="519214"/>
                </a:lnTo>
                <a:lnTo>
                  <a:pt x="286169" y="523811"/>
                </a:lnTo>
                <a:lnTo>
                  <a:pt x="288709" y="516712"/>
                </a:lnTo>
                <a:close/>
              </a:path>
              <a:path w="316229" h="1138554">
                <a:moveTo>
                  <a:pt x="295427" y="132702"/>
                </a:moveTo>
                <a:lnTo>
                  <a:pt x="292735" y="126923"/>
                </a:lnTo>
                <a:lnTo>
                  <a:pt x="289674" y="126022"/>
                </a:lnTo>
                <a:lnTo>
                  <a:pt x="279806" y="128473"/>
                </a:lnTo>
                <a:lnTo>
                  <a:pt x="286613" y="138417"/>
                </a:lnTo>
                <a:lnTo>
                  <a:pt x="295427" y="132702"/>
                </a:lnTo>
                <a:close/>
              </a:path>
              <a:path w="316229" h="1138554">
                <a:moveTo>
                  <a:pt x="298729" y="506615"/>
                </a:moveTo>
                <a:lnTo>
                  <a:pt x="298538" y="502716"/>
                </a:lnTo>
                <a:lnTo>
                  <a:pt x="291858" y="503072"/>
                </a:lnTo>
                <a:lnTo>
                  <a:pt x="288937" y="496150"/>
                </a:lnTo>
                <a:lnTo>
                  <a:pt x="283768" y="501091"/>
                </a:lnTo>
                <a:lnTo>
                  <a:pt x="284124" y="502754"/>
                </a:lnTo>
                <a:lnTo>
                  <a:pt x="289814" y="506310"/>
                </a:lnTo>
                <a:lnTo>
                  <a:pt x="290931" y="507009"/>
                </a:lnTo>
                <a:lnTo>
                  <a:pt x="291198" y="508482"/>
                </a:lnTo>
                <a:lnTo>
                  <a:pt x="291846" y="509587"/>
                </a:lnTo>
                <a:lnTo>
                  <a:pt x="297078" y="509003"/>
                </a:lnTo>
                <a:lnTo>
                  <a:pt x="298729" y="506615"/>
                </a:lnTo>
                <a:close/>
              </a:path>
              <a:path w="316229" h="1138554">
                <a:moveTo>
                  <a:pt x="299224" y="121208"/>
                </a:moveTo>
                <a:lnTo>
                  <a:pt x="297383" y="114769"/>
                </a:lnTo>
                <a:lnTo>
                  <a:pt x="293674" y="119227"/>
                </a:lnTo>
                <a:lnTo>
                  <a:pt x="299224" y="121208"/>
                </a:lnTo>
                <a:close/>
              </a:path>
              <a:path w="316229" h="1138554">
                <a:moveTo>
                  <a:pt x="307301" y="59740"/>
                </a:moveTo>
                <a:lnTo>
                  <a:pt x="300799" y="54114"/>
                </a:lnTo>
                <a:lnTo>
                  <a:pt x="300634" y="56769"/>
                </a:lnTo>
                <a:lnTo>
                  <a:pt x="300558" y="58267"/>
                </a:lnTo>
                <a:lnTo>
                  <a:pt x="300443" y="60058"/>
                </a:lnTo>
                <a:lnTo>
                  <a:pt x="302641" y="60375"/>
                </a:lnTo>
                <a:lnTo>
                  <a:pt x="306349" y="60896"/>
                </a:lnTo>
                <a:lnTo>
                  <a:pt x="307301" y="59740"/>
                </a:lnTo>
                <a:close/>
              </a:path>
              <a:path w="316229" h="1138554">
                <a:moveTo>
                  <a:pt x="308508" y="508787"/>
                </a:moveTo>
                <a:lnTo>
                  <a:pt x="306654" y="507936"/>
                </a:lnTo>
                <a:lnTo>
                  <a:pt x="302920" y="506247"/>
                </a:lnTo>
                <a:lnTo>
                  <a:pt x="301752" y="508355"/>
                </a:lnTo>
                <a:lnTo>
                  <a:pt x="301155" y="509409"/>
                </a:lnTo>
                <a:lnTo>
                  <a:pt x="307098" y="511162"/>
                </a:lnTo>
                <a:lnTo>
                  <a:pt x="308508" y="508787"/>
                </a:lnTo>
                <a:close/>
              </a:path>
              <a:path w="316229" h="1138554">
                <a:moveTo>
                  <a:pt x="315861" y="524395"/>
                </a:moveTo>
                <a:lnTo>
                  <a:pt x="314490" y="524243"/>
                </a:lnTo>
                <a:lnTo>
                  <a:pt x="308838" y="522338"/>
                </a:lnTo>
                <a:lnTo>
                  <a:pt x="313753" y="520801"/>
                </a:lnTo>
                <a:lnTo>
                  <a:pt x="313296" y="517855"/>
                </a:lnTo>
                <a:lnTo>
                  <a:pt x="312762" y="513816"/>
                </a:lnTo>
                <a:lnTo>
                  <a:pt x="305231" y="517347"/>
                </a:lnTo>
                <a:lnTo>
                  <a:pt x="303796" y="524700"/>
                </a:lnTo>
                <a:lnTo>
                  <a:pt x="294043" y="527100"/>
                </a:lnTo>
                <a:lnTo>
                  <a:pt x="297611" y="521004"/>
                </a:lnTo>
                <a:lnTo>
                  <a:pt x="293052" y="519214"/>
                </a:lnTo>
                <a:lnTo>
                  <a:pt x="286131" y="523938"/>
                </a:lnTo>
                <a:lnTo>
                  <a:pt x="283273" y="532523"/>
                </a:lnTo>
                <a:lnTo>
                  <a:pt x="287210" y="534898"/>
                </a:lnTo>
                <a:lnTo>
                  <a:pt x="287769" y="533298"/>
                </a:lnTo>
                <a:lnTo>
                  <a:pt x="288671" y="529374"/>
                </a:lnTo>
                <a:lnTo>
                  <a:pt x="289331" y="529120"/>
                </a:lnTo>
                <a:lnTo>
                  <a:pt x="295452" y="532536"/>
                </a:lnTo>
                <a:lnTo>
                  <a:pt x="298170" y="534301"/>
                </a:lnTo>
                <a:lnTo>
                  <a:pt x="304139" y="532218"/>
                </a:lnTo>
                <a:lnTo>
                  <a:pt x="306870" y="533603"/>
                </a:lnTo>
                <a:lnTo>
                  <a:pt x="309930" y="534301"/>
                </a:lnTo>
                <a:lnTo>
                  <a:pt x="314312" y="531279"/>
                </a:lnTo>
                <a:lnTo>
                  <a:pt x="314312" y="535698"/>
                </a:lnTo>
                <a:lnTo>
                  <a:pt x="314833" y="535368"/>
                </a:lnTo>
                <a:lnTo>
                  <a:pt x="315861" y="534974"/>
                </a:lnTo>
                <a:lnTo>
                  <a:pt x="315861" y="524395"/>
                </a:lnTo>
                <a:close/>
              </a:path>
              <a:path w="316229" h="1138554">
                <a:moveTo>
                  <a:pt x="315861" y="515683"/>
                </a:moveTo>
                <a:lnTo>
                  <a:pt x="315201" y="517004"/>
                </a:lnTo>
                <a:lnTo>
                  <a:pt x="315163" y="517906"/>
                </a:lnTo>
                <a:lnTo>
                  <a:pt x="315861" y="518934"/>
                </a:lnTo>
                <a:lnTo>
                  <a:pt x="315861" y="515683"/>
                </a:lnTo>
                <a:close/>
              </a:path>
              <a:path w="316229" h="1138554">
                <a:moveTo>
                  <a:pt x="315861" y="110705"/>
                </a:moveTo>
                <a:lnTo>
                  <a:pt x="315760" y="110845"/>
                </a:lnTo>
                <a:lnTo>
                  <a:pt x="315683" y="110972"/>
                </a:lnTo>
                <a:lnTo>
                  <a:pt x="315607" y="111810"/>
                </a:lnTo>
                <a:lnTo>
                  <a:pt x="315696" y="112534"/>
                </a:lnTo>
                <a:lnTo>
                  <a:pt x="315861" y="113258"/>
                </a:lnTo>
                <a:lnTo>
                  <a:pt x="315861" y="110705"/>
                </a:lnTo>
                <a:close/>
              </a:path>
              <a:path w="316229" h="1138554">
                <a:moveTo>
                  <a:pt x="315861" y="103479"/>
                </a:moveTo>
                <a:lnTo>
                  <a:pt x="313347" y="101917"/>
                </a:lnTo>
                <a:lnTo>
                  <a:pt x="311480" y="99644"/>
                </a:lnTo>
                <a:lnTo>
                  <a:pt x="307924" y="101447"/>
                </a:lnTo>
                <a:lnTo>
                  <a:pt x="305269" y="102793"/>
                </a:lnTo>
                <a:lnTo>
                  <a:pt x="303364" y="104127"/>
                </a:lnTo>
                <a:lnTo>
                  <a:pt x="305269" y="109435"/>
                </a:lnTo>
                <a:lnTo>
                  <a:pt x="303555" y="112115"/>
                </a:lnTo>
                <a:lnTo>
                  <a:pt x="302602" y="116001"/>
                </a:lnTo>
                <a:lnTo>
                  <a:pt x="310184" y="113639"/>
                </a:lnTo>
                <a:lnTo>
                  <a:pt x="307987" y="109804"/>
                </a:lnTo>
                <a:lnTo>
                  <a:pt x="308902" y="107327"/>
                </a:lnTo>
                <a:lnTo>
                  <a:pt x="315861" y="104000"/>
                </a:lnTo>
                <a:lnTo>
                  <a:pt x="315861" y="103479"/>
                </a:lnTo>
                <a:close/>
              </a:path>
            </a:pathLst>
          </a:custGeom>
          <a:solidFill>
            <a:srgbClr val="2277BD"/>
          </a:solidFill>
        </p:spPr>
        <p:txBody>
          <a:bodyPr wrap="square" lIns="0" tIns="0" rIns="0" bIns="0" rtlCol="0"/>
          <a:lstStyle/>
          <a:p>
            <a:endParaRPr/>
          </a:p>
        </p:txBody>
      </p:sp>
      <p:sp>
        <p:nvSpPr>
          <p:cNvPr id="370" name="bg object 370"/>
          <p:cNvSpPr/>
          <p:nvPr/>
        </p:nvSpPr>
        <p:spPr>
          <a:xfrm>
            <a:off x="10545775" y="2891383"/>
            <a:ext cx="327025" cy="1234440"/>
          </a:xfrm>
          <a:custGeom>
            <a:avLst/>
            <a:gdLst/>
            <a:ahLst/>
            <a:cxnLst/>
            <a:rect l="l" t="t" r="r" b="b"/>
            <a:pathLst>
              <a:path w="327025" h="1234439">
                <a:moveTo>
                  <a:pt x="4813" y="1051585"/>
                </a:moveTo>
                <a:lnTo>
                  <a:pt x="4368" y="1051217"/>
                </a:lnTo>
                <a:lnTo>
                  <a:pt x="3911" y="1050861"/>
                </a:lnTo>
                <a:lnTo>
                  <a:pt x="3467" y="1050493"/>
                </a:lnTo>
                <a:lnTo>
                  <a:pt x="2425" y="1051204"/>
                </a:lnTo>
                <a:lnTo>
                  <a:pt x="1384" y="1051902"/>
                </a:lnTo>
                <a:lnTo>
                  <a:pt x="342" y="1052614"/>
                </a:lnTo>
                <a:lnTo>
                  <a:pt x="622" y="1052880"/>
                </a:lnTo>
                <a:lnTo>
                  <a:pt x="901" y="1053160"/>
                </a:lnTo>
                <a:lnTo>
                  <a:pt x="1181" y="1053426"/>
                </a:lnTo>
                <a:lnTo>
                  <a:pt x="3606" y="1052207"/>
                </a:lnTo>
                <a:lnTo>
                  <a:pt x="4813" y="1051585"/>
                </a:lnTo>
                <a:close/>
              </a:path>
              <a:path w="327025" h="1234439">
                <a:moveTo>
                  <a:pt x="5321" y="840473"/>
                </a:moveTo>
                <a:lnTo>
                  <a:pt x="4584" y="840295"/>
                </a:lnTo>
                <a:lnTo>
                  <a:pt x="3860" y="840130"/>
                </a:lnTo>
                <a:lnTo>
                  <a:pt x="3136" y="839952"/>
                </a:lnTo>
                <a:lnTo>
                  <a:pt x="2044" y="843051"/>
                </a:lnTo>
                <a:lnTo>
                  <a:pt x="2997" y="843305"/>
                </a:lnTo>
                <a:lnTo>
                  <a:pt x="3467" y="843445"/>
                </a:lnTo>
                <a:lnTo>
                  <a:pt x="4089" y="842454"/>
                </a:lnTo>
                <a:lnTo>
                  <a:pt x="4699" y="841463"/>
                </a:lnTo>
                <a:lnTo>
                  <a:pt x="5321" y="840473"/>
                </a:lnTo>
                <a:close/>
              </a:path>
              <a:path w="327025" h="1234439">
                <a:moveTo>
                  <a:pt x="6794" y="1173048"/>
                </a:moveTo>
                <a:lnTo>
                  <a:pt x="1397" y="1173314"/>
                </a:lnTo>
                <a:lnTo>
                  <a:pt x="939" y="1174800"/>
                </a:lnTo>
                <a:lnTo>
                  <a:pt x="711" y="1174902"/>
                </a:lnTo>
                <a:lnTo>
                  <a:pt x="495" y="1175054"/>
                </a:lnTo>
                <a:lnTo>
                  <a:pt x="0" y="1175639"/>
                </a:lnTo>
                <a:lnTo>
                  <a:pt x="254" y="1175994"/>
                </a:lnTo>
                <a:lnTo>
                  <a:pt x="673" y="1176274"/>
                </a:lnTo>
                <a:lnTo>
                  <a:pt x="609" y="1176731"/>
                </a:lnTo>
                <a:lnTo>
                  <a:pt x="3479" y="1176172"/>
                </a:lnTo>
                <a:lnTo>
                  <a:pt x="6134" y="1175804"/>
                </a:lnTo>
                <a:lnTo>
                  <a:pt x="6794" y="1173048"/>
                </a:lnTo>
                <a:close/>
              </a:path>
              <a:path w="327025" h="1234439">
                <a:moveTo>
                  <a:pt x="7023" y="415467"/>
                </a:moveTo>
                <a:lnTo>
                  <a:pt x="5943" y="414312"/>
                </a:lnTo>
                <a:lnTo>
                  <a:pt x="1587" y="413423"/>
                </a:lnTo>
                <a:lnTo>
                  <a:pt x="787" y="415239"/>
                </a:lnTo>
                <a:lnTo>
                  <a:pt x="393" y="417855"/>
                </a:lnTo>
                <a:lnTo>
                  <a:pt x="3784" y="418693"/>
                </a:lnTo>
                <a:lnTo>
                  <a:pt x="6172" y="418553"/>
                </a:lnTo>
                <a:lnTo>
                  <a:pt x="6883" y="415988"/>
                </a:lnTo>
                <a:lnTo>
                  <a:pt x="7023" y="415467"/>
                </a:lnTo>
                <a:close/>
              </a:path>
              <a:path w="327025" h="1234439">
                <a:moveTo>
                  <a:pt x="7188" y="397192"/>
                </a:moveTo>
                <a:lnTo>
                  <a:pt x="5092" y="395490"/>
                </a:lnTo>
                <a:lnTo>
                  <a:pt x="4470" y="395617"/>
                </a:lnTo>
                <a:lnTo>
                  <a:pt x="3048" y="395922"/>
                </a:lnTo>
                <a:lnTo>
                  <a:pt x="1892" y="396951"/>
                </a:lnTo>
                <a:lnTo>
                  <a:pt x="622" y="397675"/>
                </a:lnTo>
                <a:lnTo>
                  <a:pt x="2222" y="399249"/>
                </a:lnTo>
                <a:lnTo>
                  <a:pt x="3454" y="400481"/>
                </a:lnTo>
                <a:lnTo>
                  <a:pt x="5003" y="399237"/>
                </a:lnTo>
                <a:lnTo>
                  <a:pt x="6299" y="398449"/>
                </a:lnTo>
                <a:lnTo>
                  <a:pt x="7188" y="397192"/>
                </a:lnTo>
                <a:close/>
              </a:path>
              <a:path w="327025" h="1234439">
                <a:moveTo>
                  <a:pt x="12141" y="410032"/>
                </a:moveTo>
                <a:lnTo>
                  <a:pt x="10807" y="409486"/>
                </a:lnTo>
                <a:lnTo>
                  <a:pt x="10071" y="408952"/>
                </a:lnTo>
                <a:lnTo>
                  <a:pt x="9347" y="409727"/>
                </a:lnTo>
                <a:lnTo>
                  <a:pt x="8280" y="410438"/>
                </a:lnTo>
                <a:lnTo>
                  <a:pt x="8039" y="411289"/>
                </a:lnTo>
                <a:lnTo>
                  <a:pt x="7899" y="411772"/>
                </a:lnTo>
                <a:lnTo>
                  <a:pt x="9093" y="412483"/>
                </a:lnTo>
                <a:lnTo>
                  <a:pt x="10299" y="413702"/>
                </a:lnTo>
                <a:lnTo>
                  <a:pt x="11226" y="412229"/>
                </a:lnTo>
                <a:lnTo>
                  <a:pt x="12128" y="411391"/>
                </a:lnTo>
                <a:lnTo>
                  <a:pt x="12128" y="410565"/>
                </a:lnTo>
                <a:lnTo>
                  <a:pt x="12141" y="410032"/>
                </a:lnTo>
                <a:close/>
              </a:path>
              <a:path w="327025" h="1234439">
                <a:moveTo>
                  <a:pt x="12420" y="1113764"/>
                </a:moveTo>
                <a:lnTo>
                  <a:pt x="10642" y="1112824"/>
                </a:lnTo>
                <a:lnTo>
                  <a:pt x="8851" y="1111377"/>
                </a:lnTo>
                <a:lnTo>
                  <a:pt x="7391" y="1113345"/>
                </a:lnTo>
                <a:lnTo>
                  <a:pt x="5943" y="1114653"/>
                </a:lnTo>
                <a:lnTo>
                  <a:pt x="5486" y="1116647"/>
                </a:lnTo>
                <a:lnTo>
                  <a:pt x="7924" y="1117523"/>
                </a:lnTo>
                <a:lnTo>
                  <a:pt x="9194" y="1118260"/>
                </a:lnTo>
                <a:lnTo>
                  <a:pt x="10261" y="1116926"/>
                </a:lnTo>
                <a:lnTo>
                  <a:pt x="11607" y="1115656"/>
                </a:lnTo>
                <a:lnTo>
                  <a:pt x="12230" y="1114209"/>
                </a:lnTo>
                <a:lnTo>
                  <a:pt x="12420" y="1113764"/>
                </a:lnTo>
                <a:close/>
              </a:path>
              <a:path w="327025" h="1234439">
                <a:moveTo>
                  <a:pt x="12954" y="791578"/>
                </a:moveTo>
                <a:lnTo>
                  <a:pt x="10985" y="788682"/>
                </a:lnTo>
                <a:lnTo>
                  <a:pt x="8470" y="788581"/>
                </a:lnTo>
                <a:lnTo>
                  <a:pt x="5803" y="790079"/>
                </a:lnTo>
                <a:lnTo>
                  <a:pt x="3289" y="791489"/>
                </a:lnTo>
                <a:lnTo>
                  <a:pt x="2921" y="793216"/>
                </a:lnTo>
                <a:lnTo>
                  <a:pt x="6400" y="795223"/>
                </a:lnTo>
                <a:lnTo>
                  <a:pt x="12954" y="791578"/>
                </a:lnTo>
                <a:close/>
              </a:path>
              <a:path w="327025" h="1234439">
                <a:moveTo>
                  <a:pt x="17373" y="849807"/>
                </a:moveTo>
                <a:lnTo>
                  <a:pt x="16243" y="848741"/>
                </a:lnTo>
                <a:lnTo>
                  <a:pt x="13563" y="846366"/>
                </a:lnTo>
                <a:lnTo>
                  <a:pt x="10909" y="849388"/>
                </a:lnTo>
                <a:lnTo>
                  <a:pt x="2133" y="850887"/>
                </a:lnTo>
                <a:lnTo>
                  <a:pt x="8610" y="858240"/>
                </a:lnTo>
                <a:lnTo>
                  <a:pt x="11988" y="849706"/>
                </a:lnTo>
                <a:lnTo>
                  <a:pt x="17005" y="850404"/>
                </a:lnTo>
                <a:lnTo>
                  <a:pt x="17157" y="850074"/>
                </a:lnTo>
                <a:lnTo>
                  <a:pt x="17373" y="849807"/>
                </a:lnTo>
                <a:close/>
              </a:path>
              <a:path w="327025" h="1234439">
                <a:moveTo>
                  <a:pt x="17805" y="476821"/>
                </a:moveTo>
                <a:lnTo>
                  <a:pt x="17678" y="476796"/>
                </a:lnTo>
                <a:lnTo>
                  <a:pt x="17589" y="476935"/>
                </a:lnTo>
                <a:lnTo>
                  <a:pt x="17716" y="476923"/>
                </a:lnTo>
                <a:close/>
              </a:path>
              <a:path w="327025" h="1234439">
                <a:moveTo>
                  <a:pt x="19202" y="425577"/>
                </a:moveTo>
                <a:lnTo>
                  <a:pt x="13335" y="424434"/>
                </a:lnTo>
                <a:lnTo>
                  <a:pt x="7823" y="426186"/>
                </a:lnTo>
                <a:lnTo>
                  <a:pt x="4203" y="430885"/>
                </a:lnTo>
                <a:lnTo>
                  <a:pt x="16141" y="430885"/>
                </a:lnTo>
                <a:lnTo>
                  <a:pt x="19202" y="425577"/>
                </a:lnTo>
                <a:close/>
              </a:path>
              <a:path w="327025" h="1234439">
                <a:moveTo>
                  <a:pt x="19913" y="776211"/>
                </a:moveTo>
                <a:lnTo>
                  <a:pt x="18796" y="775093"/>
                </a:lnTo>
                <a:lnTo>
                  <a:pt x="17564" y="775843"/>
                </a:lnTo>
                <a:lnTo>
                  <a:pt x="15087" y="777316"/>
                </a:lnTo>
                <a:lnTo>
                  <a:pt x="16116" y="778332"/>
                </a:lnTo>
                <a:lnTo>
                  <a:pt x="18643" y="776909"/>
                </a:lnTo>
                <a:lnTo>
                  <a:pt x="19913" y="776211"/>
                </a:lnTo>
                <a:close/>
              </a:path>
              <a:path w="327025" h="1234439">
                <a:moveTo>
                  <a:pt x="21158" y="312928"/>
                </a:moveTo>
                <a:lnTo>
                  <a:pt x="14605" y="310972"/>
                </a:lnTo>
                <a:lnTo>
                  <a:pt x="11582" y="318604"/>
                </a:lnTo>
                <a:lnTo>
                  <a:pt x="16827" y="318312"/>
                </a:lnTo>
                <a:lnTo>
                  <a:pt x="18275" y="315137"/>
                </a:lnTo>
                <a:lnTo>
                  <a:pt x="21158" y="312928"/>
                </a:lnTo>
                <a:close/>
              </a:path>
              <a:path w="327025" h="1234439">
                <a:moveTo>
                  <a:pt x="22085" y="477164"/>
                </a:moveTo>
                <a:lnTo>
                  <a:pt x="20269" y="476516"/>
                </a:lnTo>
                <a:lnTo>
                  <a:pt x="17716" y="476923"/>
                </a:lnTo>
                <a:lnTo>
                  <a:pt x="16395" y="479107"/>
                </a:lnTo>
                <a:lnTo>
                  <a:pt x="10439" y="479234"/>
                </a:lnTo>
                <a:lnTo>
                  <a:pt x="13093" y="483946"/>
                </a:lnTo>
                <a:lnTo>
                  <a:pt x="15824" y="482180"/>
                </a:lnTo>
                <a:lnTo>
                  <a:pt x="18630" y="480949"/>
                </a:lnTo>
                <a:lnTo>
                  <a:pt x="22085" y="477164"/>
                </a:lnTo>
                <a:close/>
              </a:path>
              <a:path w="327025" h="1234439">
                <a:moveTo>
                  <a:pt x="22174" y="340868"/>
                </a:moveTo>
                <a:lnTo>
                  <a:pt x="18199" y="335965"/>
                </a:lnTo>
                <a:lnTo>
                  <a:pt x="14122" y="337350"/>
                </a:lnTo>
                <a:lnTo>
                  <a:pt x="11785" y="339102"/>
                </a:lnTo>
                <a:lnTo>
                  <a:pt x="13106" y="343027"/>
                </a:lnTo>
                <a:lnTo>
                  <a:pt x="22174" y="340868"/>
                </a:lnTo>
                <a:close/>
              </a:path>
              <a:path w="327025" h="1234439">
                <a:moveTo>
                  <a:pt x="23406" y="422224"/>
                </a:moveTo>
                <a:lnTo>
                  <a:pt x="22885" y="421347"/>
                </a:lnTo>
                <a:lnTo>
                  <a:pt x="22631" y="420903"/>
                </a:lnTo>
                <a:lnTo>
                  <a:pt x="21310" y="421386"/>
                </a:lnTo>
                <a:lnTo>
                  <a:pt x="19989" y="421855"/>
                </a:lnTo>
                <a:lnTo>
                  <a:pt x="18681" y="422389"/>
                </a:lnTo>
                <a:lnTo>
                  <a:pt x="19189" y="423316"/>
                </a:lnTo>
                <a:lnTo>
                  <a:pt x="20650" y="422986"/>
                </a:lnTo>
                <a:lnTo>
                  <a:pt x="23406" y="422224"/>
                </a:lnTo>
                <a:close/>
              </a:path>
              <a:path w="327025" h="1234439">
                <a:moveTo>
                  <a:pt x="23863" y="750341"/>
                </a:moveTo>
                <a:lnTo>
                  <a:pt x="22656" y="743089"/>
                </a:lnTo>
                <a:lnTo>
                  <a:pt x="15786" y="751192"/>
                </a:lnTo>
                <a:lnTo>
                  <a:pt x="23037" y="751293"/>
                </a:lnTo>
                <a:lnTo>
                  <a:pt x="23863" y="750341"/>
                </a:lnTo>
                <a:close/>
              </a:path>
              <a:path w="327025" h="1234439">
                <a:moveTo>
                  <a:pt x="24358" y="1203096"/>
                </a:moveTo>
                <a:lnTo>
                  <a:pt x="23799" y="1200391"/>
                </a:lnTo>
                <a:lnTo>
                  <a:pt x="15544" y="1198359"/>
                </a:lnTo>
                <a:lnTo>
                  <a:pt x="13525" y="1202524"/>
                </a:lnTo>
                <a:lnTo>
                  <a:pt x="16332" y="1203794"/>
                </a:lnTo>
                <a:lnTo>
                  <a:pt x="19697" y="1204252"/>
                </a:lnTo>
                <a:lnTo>
                  <a:pt x="23126" y="1204722"/>
                </a:lnTo>
                <a:lnTo>
                  <a:pt x="24358" y="1203096"/>
                </a:lnTo>
                <a:close/>
              </a:path>
              <a:path w="327025" h="1234439">
                <a:moveTo>
                  <a:pt x="24942" y="1210576"/>
                </a:moveTo>
                <a:lnTo>
                  <a:pt x="18745" y="1209763"/>
                </a:lnTo>
                <a:lnTo>
                  <a:pt x="16446" y="1211580"/>
                </a:lnTo>
                <a:lnTo>
                  <a:pt x="16294" y="1215542"/>
                </a:lnTo>
                <a:lnTo>
                  <a:pt x="22364" y="1215263"/>
                </a:lnTo>
                <a:lnTo>
                  <a:pt x="24942" y="1210576"/>
                </a:lnTo>
                <a:close/>
              </a:path>
              <a:path w="327025" h="1234439">
                <a:moveTo>
                  <a:pt x="26339" y="695185"/>
                </a:moveTo>
                <a:lnTo>
                  <a:pt x="26035" y="692683"/>
                </a:lnTo>
                <a:lnTo>
                  <a:pt x="26035" y="689305"/>
                </a:lnTo>
                <a:lnTo>
                  <a:pt x="20002" y="691184"/>
                </a:lnTo>
                <a:lnTo>
                  <a:pt x="21386" y="695312"/>
                </a:lnTo>
                <a:lnTo>
                  <a:pt x="19596" y="698487"/>
                </a:lnTo>
                <a:lnTo>
                  <a:pt x="21958" y="700151"/>
                </a:lnTo>
                <a:lnTo>
                  <a:pt x="22606" y="699973"/>
                </a:lnTo>
                <a:lnTo>
                  <a:pt x="23939" y="699617"/>
                </a:lnTo>
                <a:lnTo>
                  <a:pt x="25704" y="698550"/>
                </a:lnTo>
                <a:lnTo>
                  <a:pt x="26339" y="695185"/>
                </a:lnTo>
                <a:close/>
              </a:path>
              <a:path w="327025" h="1234439">
                <a:moveTo>
                  <a:pt x="26974" y="446900"/>
                </a:moveTo>
                <a:lnTo>
                  <a:pt x="23977" y="442709"/>
                </a:lnTo>
                <a:lnTo>
                  <a:pt x="21132" y="446189"/>
                </a:lnTo>
                <a:lnTo>
                  <a:pt x="26974" y="446900"/>
                </a:lnTo>
                <a:close/>
              </a:path>
              <a:path w="327025" h="1234439">
                <a:moveTo>
                  <a:pt x="27559" y="712241"/>
                </a:moveTo>
                <a:lnTo>
                  <a:pt x="24650" y="710857"/>
                </a:lnTo>
                <a:lnTo>
                  <a:pt x="23291" y="709764"/>
                </a:lnTo>
                <a:lnTo>
                  <a:pt x="21272" y="710298"/>
                </a:lnTo>
                <a:lnTo>
                  <a:pt x="20383" y="711466"/>
                </a:lnTo>
                <a:lnTo>
                  <a:pt x="19329" y="712279"/>
                </a:lnTo>
                <a:lnTo>
                  <a:pt x="20447" y="713028"/>
                </a:lnTo>
                <a:lnTo>
                  <a:pt x="21551" y="714375"/>
                </a:lnTo>
                <a:lnTo>
                  <a:pt x="22669" y="714375"/>
                </a:lnTo>
                <a:lnTo>
                  <a:pt x="24015" y="714387"/>
                </a:lnTo>
                <a:lnTo>
                  <a:pt x="25374" y="713257"/>
                </a:lnTo>
                <a:lnTo>
                  <a:pt x="27559" y="712241"/>
                </a:lnTo>
                <a:close/>
              </a:path>
              <a:path w="327025" h="1234439">
                <a:moveTo>
                  <a:pt x="33286" y="1226832"/>
                </a:moveTo>
                <a:lnTo>
                  <a:pt x="30048" y="1222222"/>
                </a:lnTo>
                <a:lnTo>
                  <a:pt x="18288" y="1227048"/>
                </a:lnTo>
                <a:lnTo>
                  <a:pt x="22923" y="1234008"/>
                </a:lnTo>
                <a:lnTo>
                  <a:pt x="31140" y="1230337"/>
                </a:lnTo>
                <a:lnTo>
                  <a:pt x="33286" y="1226832"/>
                </a:lnTo>
                <a:close/>
              </a:path>
              <a:path w="327025" h="1234439">
                <a:moveTo>
                  <a:pt x="36690" y="1163802"/>
                </a:moveTo>
                <a:lnTo>
                  <a:pt x="30632" y="1157973"/>
                </a:lnTo>
                <a:lnTo>
                  <a:pt x="29743" y="1164945"/>
                </a:lnTo>
                <a:lnTo>
                  <a:pt x="36626" y="1164043"/>
                </a:lnTo>
                <a:lnTo>
                  <a:pt x="36690" y="1163802"/>
                </a:lnTo>
                <a:close/>
              </a:path>
              <a:path w="327025" h="1234439">
                <a:moveTo>
                  <a:pt x="38100" y="409663"/>
                </a:moveTo>
                <a:lnTo>
                  <a:pt x="37299" y="408686"/>
                </a:lnTo>
                <a:lnTo>
                  <a:pt x="36601" y="407657"/>
                </a:lnTo>
                <a:lnTo>
                  <a:pt x="35191" y="406323"/>
                </a:lnTo>
                <a:lnTo>
                  <a:pt x="34010" y="406260"/>
                </a:lnTo>
                <a:lnTo>
                  <a:pt x="33642" y="405790"/>
                </a:lnTo>
                <a:lnTo>
                  <a:pt x="32181" y="403987"/>
                </a:lnTo>
                <a:lnTo>
                  <a:pt x="30429" y="402463"/>
                </a:lnTo>
                <a:lnTo>
                  <a:pt x="24041" y="404241"/>
                </a:lnTo>
                <a:lnTo>
                  <a:pt x="22783" y="406336"/>
                </a:lnTo>
                <a:lnTo>
                  <a:pt x="23571" y="409422"/>
                </a:lnTo>
                <a:lnTo>
                  <a:pt x="27241" y="409829"/>
                </a:lnTo>
                <a:lnTo>
                  <a:pt x="30505" y="410324"/>
                </a:lnTo>
                <a:lnTo>
                  <a:pt x="35204" y="410565"/>
                </a:lnTo>
                <a:lnTo>
                  <a:pt x="36664" y="409956"/>
                </a:lnTo>
                <a:lnTo>
                  <a:pt x="38100" y="409663"/>
                </a:lnTo>
                <a:close/>
              </a:path>
              <a:path w="327025" h="1234439">
                <a:moveTo>
                  <a:pt x="46393" y="463346"/>
                </a:moveTo>
                <a:lnTo>
                  <a:pt x="36614" y="463461"/>
                </a:lnTo>
                <a:lnTo>
                  <a:pt x="39636" y="456780"/>
                </a:lnTo>
                <a:lnTo>
                  <a:pt x="36093" y="452907"/>
                </a:lnTo>
                <a:lnTo>
                  <a:pt x="34658" y="453555"/>
                </a:lnTo>
                <a:lnTo>
                  <a:pt x="32156" y="454139"/>
                </a:lnTo>
                <a:lnTo>
                  <a:pt x="31864" y="458457"/>
                </a:lnTo>
                <a:lnTo>
                  <a:pt x="27622" y="460705"/>
                </a:lnTo>
                <a:lnTo>
                  <a:pt x="26530" y="467626"/>
                </a:lnTo>
                <a:lnTo>
                  <a:pt x="23469" y="468820"/>
                </a:lnTo>
                <a:lnTo>
                  <a:pt x="16916" y="469798"/>
                </a:lnTo>
                <a:lnTo>
                  <a:pt x="19304" y="464845"/>
                </a:lnTo>
                <a:lnTo>
                  <a:pt x="17081" y="459397"/>
                </a:lnTo>
                <a:lnTo>
                  <a:pt x="22720" y="455282"/>
                </a:lnTo>
                <a:lnTo>
                  <a:pt x="14224" y="453364"/>
                </a:lnTo>
                <a:lnTo>
                  <a:pt x="12623" y="454494"/>
                </a:lnTo>
                <a:lnTo>
                  <a:pt x="12763" y="461708"/>
                </a:lnTo>
                <a:lnTo>
                  <a:pt x="4775" y="466458"/>
                </a:lnTo>
                <a:lnTo>
                  <a:pt x="7315" y="474726"/>
                </a:lnTo>
                <a:lnTo>
                  <a:pt x="8458" y="475653"/>
                </a:lnTo>
                <a:lnTo>
                  <a:pt x="17614" y="476796"/>
                </a:lnTo>
                <a:lnTo>
                  <a:pt x="18618" y="471652"/>
                </a:lnTo>
                <a:lnTo>
                  <a:pt x="18796" y="471195"/>
                </a:lnTo>
                <a:lnTo>
                  <a:pt x="29806" y="472846"/>
                </a:lnTo>
                <a:lnTo>
                  <a:pt x="33985" y="470433"/>
                </a:lnTo>
                <a:lnTo>
                  <a:pt x="42722" y="470839"/>
                </a:lnTo>
                <a:lnTo>
                  <a:pt x="44894" y="466928"/>
                </a:lnTo>
                <a:lnTo>
                  <a:pt x="46393" y="463346"/>
                </a:lnTo>
                <a:close/>
              </a:path>
              <a:path w="327025" h="1234439">
                <a:moveTo>
                  <a:pt x="134188" y="399364"/>
                </a:moveTo>
                <a:lnTo>
                  <a:pt x="132867" y="398487"/>
                </a:lnTo>
                <a:lnTo>
                  <a:pt x="132105" y="397598"/>
                </a:lnTo>
                <a:lnTo>
                  <a:pt x="130568" y="397662"/>
                </a:lnTo>
                <a:lnTo>
                  <a:pt x="129768" y="398475"/>
                </a:lnTo>
                <a:lnTo>
                  <a:pt x="128955" y="398945"/>
                </a:lnTo>
                <a:lnTo>
                  <a:pt x="129590" y="399529"/>
                </a:lnTo>
                <a:lnTo>
                  <a:pt x="130124" y="400481"/>
                </a:lnTo>
                <a:lnTo>
                  <a:pt x="130886" y="400596"/>
                </a:lnTo>
                <a:lnTo>
                  <a:pt x="131635" y="400710"/>
                </a:lnTo>
                <a:lnTo>
                  <a:pt x="132626" y="399999"/>
                </a:lnTo>
                <a:lnTo>
                  <a:pt x="134188" y="399364"/>
                </a:lnTo>
                <a:close/>
              </a:path>
              <a:path w="327025" h="1234439">
                <a:moveTo>
                  <a:pt x="135267" y="372135"/>
                </a:moveTo>
                <a:lnTo>
                  <a:pt x="133032" y="371602"/>
                </a:lnTo>
                <a:lnTo>
                  <a:pt x="131965" y="371144"/>
                </a:lnTo>
                <a:lnTo>
                  <a:pt x="130048" y="371170"/>
                </a:lnTo>
                <a:lnTo>
                  <a:pt x="129222" y="371767"/>
                </a:lnTo>
                <a:lnTo>
                  <a:pt x="128384" y="372110"/>
                </a:lnTo>
                <a:lnTo>
                  <a:pt x="130302" y="374484"/>
                </a:lnTo>
                <a:lnTo>
                  <a:pt x="135267" y="372135"/>
                </a:lnTo>
                <a:close/>
              </a:path>
              <a:path w="327025" h="1234439">
                <a:moveTo>
                  <a:pt x="141274" y="420281"/>
                </a:moveTo>
                <a:lnTo>
                  <a:pt x="140474" y="417741"/>
                </a:lnTo>
                <a:lnTo>
                  <a:pt x="139852" y="415785"/>
                </a:lnTo>
                <a:lnTo>
                  <a:pt x="140271" y="413143"/>
                </a:lnTo>
                <a:lnTo>
                  <a:pt x="134874" y="414147"/>
                </a:lnTo>
                <a:lnTo>
                  <a:pt x="135585" y="421830"/>
                </a:lnTo>
                <a:lnTo>
                  <a:pt x="139623" y="421195"/>
                </a:lnTo>
                <a:lnTo>
                  <a:pt x="141274" y="420281"/>
                </a:lnTo>
                <a:close/>
              </a:path>
              <a:path w="327025" h="1234439">
                <a:moveTo>
                  <a:pt x="144183" y="410921"/>
                </a:moveTo>
                <a:lnTo>
                  <a:pt x="143129" y="410337"/>
                </a:lnTo>
                <a:lnTo>
                  <a:pt x="142087" y="409727"/>
                </a:lnTo>
                <a:lnTo>
                  <a:pt x="140893" y="409168"/>
                </a:lnTo>
                <a:lnTo>
                  <a:pt x="140309" y="409740"/>
                </a:lnTo>
                <a:lnTo>
                  <a:pt x="139966" y="410032"/>
                </a:lnTo>
                <a:lnTo>
                  <a:pt x="141033" y="410654"/>
                </a:lnTo>
                <a:lnTo>
                  <a:pt x="142100" y="411289"/>
                </a:lnTo>
                <a:lnTo>
                  <a:pt x="143167" y="411911"/>
                </a:lnTo>
                <a:lnTo>
                  <a:pt x="143852" y="411251"/>
                </a:lnTo>
                <a:lnTo>
                  <a:pt x="144183" y="410921"/>
                </a:lnTo>
                <a:close/>
              </a:path>
              <a:path w="327025" h="1234439">
                <a:moveTo>
                  <a:pt x="152133" y="293255"/>
                </a:moveTo>
                <a:lnTo>
                  <a:pt x="145135" y="290372"/>
                </a:lnTo>
                <a:lnTo>
                  <a:pt x="141757" y="296062"/>
                </a:lnTo>
                <a:lnTo>
                  <a:pt x="147015" y="298043"/>
                </a:lnTo>
                <a:lnTo>
                  <a:pt x="148602" y="293801"/>
                </a:lnTo>
                <a:lnTo>
                  <a:pt x="152133" y="293255"/>
                </a:lnTo>
                <a:close/>
              </a:path>
              <a:path w="327025" h="1234439">
                <a:moveTo>
                  <a:pt x="152298" y="293331"/>
                </a:moveTo>
                <a:lnTo>
                  <a:pt x="152133" y="293255"/>
                </a:lnTo>
                <a:lnTo>
                  <a:pt x="152298" y="293331"/>
                </a:lnTo>
                <a:close/>
              </a:path>
              <a:path w="327025" h="1234439">
                <a:moveTo>
                  <a:pt x="153797" y="380276"/>
                </a:moveTo>
                <a:lnTo>
                  <a:pt x="152133" y="379488"/>
                </a:lnTo>
                <a:lnTo>
                  <a:pt x="151168" y="380225"/>
                </a:lnTo>
                <a:lnTo>
                  <a:pt x="150406" y="381000"/>
                </a:lnTo>
                <a:lnTo>
                  <a:pt x="149809" y="381825"/>
                </a:lnTo>
                <a:lnTo>
                  <a:pt x="150914" y="382524"/>
                </a:lnTo>
                <a:lnTo>
                  <a:pt x="152006" y="383184"/>
                </a:lnTo>
                <a:lnTo>
                  <a:pt x="152704" y="382130"/>
                </a:lnTo>
                <a:lnTo>
                  <a:pt x="153377" y="381330"/>
                </a:lnTo>
                <a:lnTo>
                  <a:pt x="153797" y="380276"/>
                </a:lnTo>
                <a:close/>
              </a:path>
              <a:path w="327025" h="1234439">
                <a:moveTo>
                  <a:pt x="154914" y="1143419"/>
                </a:moveTo>
                <a:lnTo>
                  <a:pt x="153162" y="1140993"/>
                </a:lnTo>
                <a:lnTo>
                  <a:pt x="151930" y="1139278"/>
                </a:lnTo>
                <a:lnTo>
                  <a:pt x="150114" y="1138453"/>
                </a:lnTo>
                <a:lnTo>
                  <a:pt x="143954" y="1140472"/>
                </a:lnTo>
                <a:lnTo>
                  <a:pt x="143764" y="1142301"/>
                </a:lnTo>
                <a:lnTo>
                  <a:pt x="146685" y="1146822"/>
                </a:lnTo>
                <a:lnTo>
                  <a:pt x="153250" y="1144892"/>
                </a:lnTo>
                <a:lnTo>
                  <a:pt x="154914" y="1143419"/>
                </a:lnTo>
                <a:close/>
              </a:path>
              <a:path w="327025" h="1234439">
                <a:moveTo>
                  <a:pt x="157060" y="357505"/>
                </a:moveTo>
                <a:lnTo>
                  <a:pt x="156984" y="356501"/>
                </a:lnTo>
                <a:lnTo>
                  <a:pt x="152857" y="356349"/>
                </a:lnTo>
                <a:lnTo>
                  <a:pt x="152895" y="356933"/>
                </a:lnTo>
                <a:lnTo>
                  <a:pt x="152920" y="357517"/>
                </a:lnTo>
                <a:lnTo>
                  <a:pt x="152958" y="358101"/>
                </a:lnTo>
                <a:lnTo>
                  <a:pt x="154330" y="357898"/>
                </a:lnTo>
                <a:lnTo>
                  <a:pt x="155689" y="357708"/>
                </a:lnTo>
                <a:lnTo>
                  <a:pt x="157060" y="357505"/>
                </a:lnTo>
                <a:close/>
              </a:path>
              <a:path w="327025" h="1234439">
                <a:moveTo>
                  <a:pt x="158280" y="391756"/>
                </a:moveTo>
                <a:lnTo>
                  <a:pt x="158026" y="390982"/>
                </a:lnTo>
                <a:lnTo>
                  <a:pt x="157911" y="390601"/>
                </a:lnTo>
                <a:lnTo>
                  <a:pt x="153695" y="390906"/>
                </a:lnTo>
                <a:lnTo>
                  <a:pt x="153809" y="391490"/>
                </a:lnTo>
                <a:lnTo>
                  <a:pt x="154063" y="392645"/>
                </a:lnTo>
                <a:lnTo>
                  <a:pt x="155460" y="392353"/>
                </a:lnTo>
                <a:lnTo>
                  <a:pt x="156870" y="392049"/>
                </a:lnTo>
                <a:lnTo>
                  <a:pt x="158280" y="391756"/>
                </a:lnTo>
                <a:close/>
              </a:path>
              <a:path w="327025" h="1234439">
                <a:moveTo>
                  <a:pt x="161696" y="282232"/>
                </a:moveTo>
                <a:lnTo>
                  <a:pt x="159727" y="278422"/>
                </a:lnTo>
                <a:lnTo>
                  <a:pt x="152717" y="277291"/>
                </a:lnTo>
                <a:lnTo>
                  <a:pt x="154482" y="271881"/>
                </a:lnTo>
                <a:lnTo>
                  <a:pt x="141630" y="273481"/>
                </a:lnTo>
                <a:lnTo>
                  <a:pt x="138874" y="275945"/>
                </a:lnTo>
                <a:lnTo>
                  <a:pt x="144741" y="278523"/>
                </a:lnTo>
                <a:lnTo>
                  <a:pt x="140474" y="280225"/>
                </a:lnTo>
                <a:lnTo>
                  <a:pt x="137985" y="281228"/>
                </a:lnTo>
                <a:lnTo>
                  <a:pt x="135115" y="281698"/>
                </a:lnTo>
                <a:lnTo>
                  <a:pt x="132092" y="282486"/>
                </a:lnTo>
                <a:lnTo>
                  <a:pt x="132930" y="284810"/>
                </a:lnTo>
                <a:lnTo>
                  <a:pt x="134099" y="286689"/>
                </a:lnTo>
                <a:lnTo>
                  <a:pt x="140119" y="285153"/>
                </a:lnTo>
                <a:lnTo>
                  <a:pt x="142125" y="284353"/>
                </a:lnTo>
                <a:lnTo>
                  <a:pt x="144157" y="283679"/>
                </a:lnTo>
                <a:lnTo>
                  <a:pt x="143865" y="286575"/>
                </a:lnTo>
                <a:lnTo>
                  <a:pt x="146011" y="286702"/>
                </a:lnTo>
                <a:lnTo>
                  <a:pt x="144703" y="283756"/>
                </a:lnTo>
                <a:lnTo>
                  <a:pt x="150990" y="285216"/>
                </a:lnTo>
                <a:lnTo>
                  <a:pt x="151041" y="289521"/>
                </a:lnTo>
                <a:lnTo>
                  <a:pt x="152285" y="293281"/>
                </a:lnTo>
                <a:lnTo>
                  <a:pt x="154012" y="292735"/>
                </a:lnTo>
                <a:lnTo>
                  <a:pt x="155930" y="292404"/>
                </a:lnTo>
                <a:lnTo>
                  <a:pt x="157873" y="291274"/>
                </a:lnTo>
                <a:lnTo>
                  <a:pt x="157200" y="289801"/>
                </a:lnTo>
                <a:lnTo>
                  <a:pt x="157035" y="288505"/>
                </a:lnTo>
                <a:lnTo>
                  <a:pt x="161696" y="286753"/>
                </a:lnTo>
                <a:lnTo>
                  <a:pt x="153530" y="284302"/>
                </a:lnTo>
                <a:lnTo>
                  <a:pt x="153555" y="283235"/>
                </a:lnTo>
                <a:lnTo>
                  <a:pt x="161696" y="282232"/>
                </a:lnTo>
                <a:close/>
              </a:path>
              <a:path w="327025" h="1234439">
                <a:moveTo>
                  <a:pt x="163537" y="402793"/>
                </a:moveTo>
                <a:lnTo>
                  <a:pt x="163055" y="400443"/>
                </a:lnTo>
                <a:lnTo>
                  <a:pt x="162775" y="398284"/>
                </a:lnTo>
                <a:lnTo>
                  <a:pt x="158534" y="398386"/>
                </a:lnTo>
                <a:lnTo>
                  <a:pt x="157607" y="399072"/>
                </a:lnTo>
                <a:lnTo>
                  <a:pt x="157391" y="399592"/>
                </a:lnTo>
                <a:lnTo>
                  <a:pt x="156552" y="401497"/>
                </a:lnTo>
                <a:lnTo>
                  <a:pt x="158216" y="402856"/>
                </a:lnTo>
                <a:lnTo>
                  <a:pt x="163080" y="404215"/>
                </a:lnTo>
                <a:lnTo>
                  <a:pt x="163296" y="403225"/>
                </a:lnTo>
                <a:lnTo>
                  <a:pt x="163537" y="402793"/>
                </a:lnTo>
                <a:close/>
              </a:path>
              <a:path w="327025" h="1234439">
                <a:moveTo>
                  <a:pt x="173062" y="250075"/>
                </a:moveTo>
                <a:lnTo>
                  <a:pt x="172821" y="247611"/>
                </a:lnTo>
                <a:lnTo>
                  <a:pt x="168567" y="244475"/>
                </a:lnTo>
                <a:lnTo>
                  <a:pt x="166382" y="243141"/>
                </a:lnTo>
                <a:lnTo>
                  <a:pt x="163690" y="241363"/>
                </a:lnTo>
                <a:lnTo>
                  <a:pt x="161759" y="244652"/>
                </a:lnTo>
                <a:lnTo>
                  <a:pt x="162280" y="246938"/>
                </a:lnTo>
                <a:lnTo>
                  <a:pt x="165519" y="248881"/>
                </a:lnTo>
                <a:lnTo>
                  <a:pt x="158229" y="253238"/>
                </a:lnTo>
                <a:lnTo>
                  <a:pt x="164617" y="256692"/>
                </a:lnTo>
                <a:lnTo>
                  <a:pt x="166420" y="254723"/>
                </a:lnTo>
                <a:lnTo>
                  <a:pt x="165836" y="251777"/>
                </a:lnTo>
                <a:lnTo>
                  <a:pt x="170205" y="250748"/>
                </a:lnTo>
                <a:lnTo>
                  <a:pt x="173062" y="250075"/>
                </a:lnTo>
                <a:close/>
              </a:path>
              <a:path w="327025" h="1234439">
                <a:moveTo>
                  <a:pt x="177876" y="276936"/>
                </a:moveTo>
                <a:lnTo>
                  <a:pt x="176352" y="273113"/>
                </a:lnTo>
                <a:lnTo>
                  <a:pt x="175209" y="273596"/>
                </a:lnTo>
                <a:lnTo>
                  <a:pt x="173469" y="273900"/>
                </a:lnTo>
                <a:lnTo>
                  <a:pt x="173062" y="274624"/>
                </a:lnTo>
                <a:lnTo>
                  <a:pt x="172491" y="275628"/>
                </a:lnTo>
                <a:lnTo>
                  <a:pt x="172910" y="276961"/>
                </a:lnTo>
                <a:lnTo>
                  <a:pt x="172910" y="278155"/>
                </a:lnTo>
                <a:lnTo>
                  <a:pt x="177876" y="276936"/>
                </a:lnTo>
                <a:close/>
              </a:path>
              <a:path w="327025" h="1234439">
                <a:moveTo>
                  <a:pt x="178054" y="276898"/>
                </a:moveTo>
                <a:lnTo>
                  <a:pt x="177876" y="276948"/>
                </a:lnTo>
                <a:lnTo>
                  <a:pt x="178054" y="276898"/>
                </a:lnTo>
                <a:close/>
              </a:path>
              <a:path w="327025" h="1234439">
                <a:moveTo>
                  <a:pt x="185445" y="278803"/>
                </a:moveTo>
                <a:lnTo>
                  <a:pt x="185089" y="275259"/>
                </a:lnTo>
                <a:lnTo>
                  <a:pt x="178231" y="276936"/>
                </a:lnTo>
                <a:lnTo>
                  <a:pt x="185445" y="278803"/>
                </a:lnTo>
                <a:close/>
              </a:path>
              <a:path w="327025" h="1234439">
                <a:moveTo>
                  <a:pt x="197878" y="287743"/>
                </a:moveTo>
                <a:lnTo>
                  <a:pt x="197205" y="282054"/>
                </a:lnTo>
                <a:lnTo>
                  <a:pt x="196570" y="282092"/>
                </a:lnTo>
                <a:lnTo>
                  <a:pt x="195935" y="282117"/>
                </a:lnTo>
                <a:lnTo>
                  <a:pt x="195300" y="282155"/>
                </a:lnTo>
                <a:lnTo>
                  <a:pt x="194843" y="284073"/>
                </a:lnTo>
                <a:lnTo>
                  <a:pt x="193332" y="286016"/>
                </a:lnTo>
                <a:lnTo>
                  <a:pt x="195580" y="287896"/>
                </a:lnTo>
                <a:lnTo>
                  <a:pt x="197878" y="287743"/>
                </a:lnTo>
                <a:close/>
              </a:path>
              <a:path w="327025" h="1234439">
                <a:moveTo>
                  <a:pt x="198831" y="294233"/>
                </a:moveTo>
                <a:lnTo>
                  <a:pt x="198742" y="291566"/>
                </a:lnTo>
                <a:lnTo>
                  <a:pt x="192671" y="289318"/>
                </a:lnTo>
                <a:lnTo>
                  <a:pt x="189445" y="288912"/>
                </a:lnTo>
                <a:lnTo>
                  <a:pt x="187667" y="291236"/>
                </a:lnTo>
                <a:lnTo>
                  <a:pt x="185826" y="293649"/>
                </a:lnTo>
                <a:lnTo>
                  <a:pt x="184835" y="296456"/>
                </a:lnTo>
                <a:lnTo>
                  <a:pt x="183578" y="298881"/>
                </a:lnTo>
                <a:lnTo>
                  <a:pt x="186512" y="298691"/>
                </a:lnTo>
                <a:lnTo>
                  <a:pt x="188988" y="298767"/>
                </a:lnTo>
                <a:lnTo>
                  <a:pt x="193573" y="297865"/>
                </a:lnTo>
                <a:lnTo>
                  <a:pt x="196748" y="297281"/>
                </a:lnTo>
                <a:lnTo>
                  <a:pt x="198831" y="294233"/>
                </a:lnTo>
                <a:close/>
              </a:path>
              <a:path w="327025" h="1234439">
                <a:moveTo>
                  <a:pt x="207086" y="194068"/>
                </a:moveTo>
                <a:lnTo>
                  <a:pt x="206794" y="193852"/>
                </a:lnTo>
                <a:lnTo>
                  <a:pt x="206781" y="194030"/>
                </a:lnTo>
                <a:lnTo>
                  <a:pt x="206984" y="194094"/>
                </a:lnTo>
                <a:close/>
              </a:path>
              <a:path w="327025" h="1234439">
                <a:moveTo>
                  <a:pt x="209270" y="216103"/>
                </a:moveTo>
                <a:lnTo>
                  <a:pt x="198310" y="216103"/>
                </a:lnTo>
                <a:lnTo>
                  <a:pt x="198742" y="219125"/>
                </a:lnTo>
                <a:lnTo>
                  <a:pt x="198691" y="221754"/>
                </a:lnTo>
                <a:lnTo>
                  <a:pt x="200037" y="225120"/>
                </a:lnTo>
                <a:lnTo>
                  <a:pt x="202577" y="225615"/>
                </a:lnTo>
                <a:lnTo>
                  <a:pt x="204139" y="226326"/>
                </a:lnTo>
                <a:lnTo>
                  <a:pt x="204304" y="225196"/>
                </a:lnTo>
                <a:lnTo>
                  <a:pt x="204965" y="223913"/>
                </a:lnTo>
                <a:lnTo>
                  <a:pt x="202552" y="218592"/>
                </a:lnTo>
                <a:lnTo>
                  <a:pt x="209270" y="216103"/>
                </a:lnTo>
                <a:close/>
              </a:path>
              <a:path w="327025" h="1234439">
                <a:moveTo>
                  <a:pt x="209473" y="251269"/>
                </a:moveTo>
                <a:lnTo>
                  <a:pt x="207657" y="251028"/>
                </a:lnTo>
                <a:lnTo>
                  <a:pt x="206425" y="250583"/>
                </a:lnTo>
                <a:lnTo>
                  <a:pt x="205016" y="251155"/>
                </a:lnTo>
                <a:lnTo>
                  <a:pt x="204825" y="252183"/>
                </a:lnTo>
                <a:lnTo>
                  <a:pt x="204406" y="252882"/>
                </a:lnTo>
                <a:lnTo>
                  <a:pt x="205359" y="253161"/>
                </a:lnTo>
                <a:lnTo>
                  <a:pt x="206476" y="253796"/>
                </a:lnTo>
                <a:lnTo>
                  <a:pt x="207238" y="253619"/>
                </a:lnTo>
                <a:lnTo>
                  <a:pt x="208000" y="253428"/>
                </a:lnTo>
                <a:lnTo>
                  <a:pt x="208432" y="252425"/>
                </a:lnTo>
                <a:lnTo>
                  <a:pt x="209473" y="251269"/>
                </a:lnTo>
                <a:close/>
              </a:path>
              <a:path w="327025" h="1234439">
                <a:moveTo>
                  <a:pt x="212966" y="200736"/>
                </a:moveTo>
                <a:lnTo>
                  <a:pt x="210375" y="199275"/>
                </a:lnTo>
                <a:lnTo>
                  <a:pt x="208292" y="198501"/>
                </a:lnTo>
                <a:lnTo>
                  <a:pt x="206349" y="196545"/>
                </a:lnTo>
                <a:lnTo>
                  <a:pt x="206756" y="195224"/>
                </a:lnTo>
                <a:lnTo>
                  <a:pt x="206781" y="194106"/>
                </a:lnTo>
                <a:lnTo>
                  <a:pt x="201523" y="195160"/>
                </a:lnTo>
                <a:lnTo>
                  <a:pt x="194906" y="194640"/>
                </a:lnTo>
                <a:lnTo>
                  <a:pt x="193776" y="200698"/>
                </a:lnTo>
                <a:lnTo>
                  <a:pt x="186918" y="200253"/>
                </a:lnTo>
                <a:lnTo>
                  <a:pt x="196469" y="207162"/>
                </a:lnTo>
                <a:lnTo>
                  <a:pt x="200837" y="199809"/>
                </a:lnTo>
                <a:lnTo>
                  <a:pt x="206311" y="203161"/>
                </a:lnTo>
                <a:lnTo>
                  <a:pt x="212966" y="200736"/>
                </a:lnTo>
                <a:close/>
              </a:path>
              <a:path w="327025" h="1234439">
                <a:moveTo>
                  <a:pt x="214884" y="193459"/>
                </a:moveTo>
                <a:lnTo>
                  <a:pt x="212801" y="188201"/>
                </a:lnTo>
                <a:lnTo>
                  <a:pt x="210464" y="188849"/>
                </a:lnTo>
                <a:lnTo>
                  <a:pt x="205892" y="190144"/>
                </a:lnTo>
                <a:lnTo>
                  <a:pt x="207010" y="193840"/>
                </a:lnTo>
                <a:lnTo>
                  <a:pt x="214871" y="193509"/>
                </a:lnTo>
                <a:close/>
              </a:path>
              <a:path w="327025" h="1234439">
                <a:moveTo>
                  <a:pt x="218681" y="171500"/>
                </a:moveTo>
                <a:lnTo>
                  <a:pt x="217982" y="171348"/>
                </a:lnTo>
                <a:lnTo>
                  <a:pt x="217284" y="171208"/>
                </a:lnTo>
                <a:lnTo>
                  <a:pt x="216585" y="171056"/>
                </a:lnTo>
                <a:lnTo>
                  <a:pt x="216217" y="171983"/>
                </a:lnTo>
                <a:lnTo>
                  <a:pt x="215455" y="173824"/>
                </a:lnTo>
                <a:lnTo>
                  <a:pt x="216179" y="173964"/>
                </a:lnTo>
                <a:lnTo>
                  <a:pt x="217487" y="174282"/>
                </a:lnTo>
                <a:lnTo>
                  <a:pt x="218059" y="173329"/>
                </a:lnTo>
                <a:lnTo>
                  <a:pt x="218338" y="172402"/>
                </a:lnTo>
                <a:lnTo>
                  <a:pt x="218681" y="171500"/>
                </a:lnTo>
                <a:close/>
              </a:path>
              <a:path w="327025" h="1234439">
                <a:moveTo>
                  <a:pt x="219646" y="296379"/>
                </a:moveTo>
                <a:lnTo>
                  <a:pt x="218719" y="294894"/>
                </a:lnTo>
                <a:lnTo>
                  <a:pt x="213436" y="296672"/>
                </a:lnTo>
                <a:lnTo>
                  <a:pt x="214503" y="298348"/>
                </a:lnTo>
                <a:lnTo>
                  <a:pt x="217932" y="297027"/>
                </a:lnTo>
                <a:lnTo>
                  <a:pt x="219646" y="296379"/>
                </a:lnTo>
                <a:close/>
              </a:path>
              <a:path w="327025" h="1234439">
                <a:moveTo>
                  <a:pt x="223786" y="301498"/>
                </a:moveTo>
                <a:lnTo>
                  <a:pt x="221322" y="299961"/>
                </a:lnTo>
                <a:lnTo>
                  <a:pt x="215404" y="300050"/>
                </a:lnTo>
                <a:lnTo>
                  <a:pt x="212915" y="299961"/>
                </a:lnTo>
                <a:lnTo>
                  <a:pt x="208407" y="299910"/>
                </a:lnTo>
                <a:lnTo>
                  <a:pt x="200850" y="303326"/>
                </a:lnTo>
                <a:lnTo>
                  <a:pt x="193675" y="308914"/>
                </a:lnTo>
                <a:lnTo>
                  <a:pt x="192862" y="317855"/>
                </a:lnTo>
                <a:lnTo>
                  <a:pt x="194691" y="318668"/>
                </a:lnTo>
                <a:lnTo>
                  <a:pt x="203161" y="309118"/>
                </a:lnTo>
                <a:lnTo>
                  <a:pt x="214757" y="312712"/>
                </a:lnTo>
                <a:lnTo>
                  <a:pt x="217398" y="309575"/>
                </a:lnTo>
                <a:lnTo>
                  <a:pt x="220294" y="306565"/>
                </a:lnTo>
                <a:lnTo>
                  <a:pt x="223786" y="301498"/>
                </a:lnTo>
                <a:close/>
              </a:path>
              <a:path w="327025" h="1234439">
                <a:moveTo>
                  <a:pt x="228650" y="266192"/>
                </a:moveTo>
                <a:lnTo>
                  <a:pt x="225361" y="261734"/>
                </a:lnTo>
                <a:lnTo>
                  <a:pt x="223481" y="259181"/>
                </a:lnTo>
                <a:lnTo>
                  <a:pt x="223354" y="259016"/>
                </a:lnTo>
                <a:lnTo>
                  <a:pt x="215176" y="259181"/>
                </a:lnTo>
                <a:lnTo>
                  <a:pt x="213842" y="263969"/>
                </a:lnTo>
                <a:lnTo>
                  <a:pt x="221907" y="261734"/>
                </a:lnTo>
                <a:lnTo>
                  <a:pt x="217665" y="268947"/>
                </a:lnTo>
                <a:lnTo>
                  <a:pt x="222605" y="270713"/>
                </a:lnTo>
                <a:lnTo>
                  <a:pt x="225755" y="269265"/>
                </a:lnTo>
                <a:lnTo>
                  <a:pt x="228650" y="266192"/>
                </a:lnTo>
                <a:close/>
              </a:path>
              <a:path w="327025" h="1234439">
                <a:moveTo>
                  <a:pt x="231089" y="181533"/>
                </a:moveTo>
                <a:lnTo>
                  <a:pt x="230581" y="179578"/>
                </a:lnTo>
                <a:lnTo>
                  <a:pt x="229450" y="178142"/>
                </a:lnTo>
                <a:lnTo>
                  <a:pt x="226047" y="178269"/>
                </a:lnTo>
                <a:lnTo>
                  <a:pt x="225780" y="181457"/>
                </a:lnTo>
                <a:lnTo>
                  <a:pt x="228333" y="181597"/>
                </a:lnTo>
                <a:lnTo>
                  <a:pt x="231089" y="181533"/>
                </a:lnTo>
                <a:close/>
              </a:path>
              <a:path w="327025" h="1234439">
                <a:moveTo>
                  <a:pt x="232727" y="201307"/>
                </a:moveTo>
                <a:lnTo>
                  <a:pt x="230289" y="198183"/>
                </a:lnTo>
                <a:lnTo>
                  <a:pt x="228917" y="198716"/>
                </a:lnTo>
                <a:lnTo>
                  <a:pt x="228219" y="198970"/>
                </a:lnTo>
                <a:lnTo>
                  <a:pt x="230085" y="202323"/>
                </a:lnTo>
                <a:lnTo>
                  <a:pt x="230962" y="201980"/>
                </a:lnTo>
                <a:lnTo>
                  <a:pt x="231851" y="201650"/>
                </a:lnTo>
                <a:lnTo>
                  <a:pt x="232727" y="201307"/>
                </a:lnTo>
                <a:close/>
              </a:path>
              <a:path w="327025" h="1234439">
                <a:moveTo>
                  <a:pt x="234188" y="169595"/>
                </a:moveTo>
                <a:lnTo>
                  <a:pt x="233629" y="168529"/>
                </a:lnTo>
                <a:lnTo>
                  <a:pt x="233489" y="167347"/>
                </a:lnTo>
                <a:lnTo>
                  <a:pt x="230593" y="165798"/>
                </a:lnTo>
                <a:lnTo>
                  <a:pt x="228244" y="165392"/>
                </a:lnTo>
                <a:lnTo>
                  <a:pt x="228066" y="162699"/>
                </a:lnTo>
                <a:lnTo>
                  <a:pt x="227965" y="161328"/>
                </a:lnTo>
                <a:lnTo>
                  <a:pt x="225247" y="159385"/>
                </a:lnTo>
                <a:lnTo>
                  <a:pt x="220091" y="158153"/>
                </a:lnTo>
                <a:lnTo>
                  <a:pt x="217728" y="159423"/>
                </a:lnTo>
                <a:lnTo>
                  <a:pt x="216966" y="163182"/>
                </a:lnTo>
                <a:lnTo>
                  <a:pt x="215557" y="163957"/>
                </a:lnTo>
                <a:lnTo>
                  <a:pt x="214452" y="165061"/>
                </a:lnTo>
                <a:lnTo>
                  <a:pt x="218262" y="166166"/>
                </a:lnTo>
                <a:lnTo>
                  <a:pt x="222059" y="168389"/>
                </a:lnTo>
                <a:lnTo>
                  <a:pt x="228714" y="166420"/>
                </a:lnTo>
                <a:lnTo>
                  <a:pt x="229958" y="170510"/>
                </a:lnTo>
                <a:lnTo>
                  <a:pt x="234188" y="169595"/>
                </a:lnTo>
                <a:close/>
              </a:path>
              <a:path w="327025" h="1234439">
                <a:moveTo>
                  <a:pt x="244678" y="251434"/>
                </a:moveTo>
                <a:lnTo>
                  <a:pt x="239217" y="247015"/>
                </a:lnTo>
                <a:lnTo>
                  <a:pt x="237261" y="248437"/>
                </a:lnTo>
                <a:lnTo>
                  <a:pt x="237261" y="251244"/>
                </a:lnTo>
                <a:lnTo>
                  <a:pt x="238442" y="252984"/>
                </a:lnTo>
                <a:lnTo>
                  <a:pt x="244678" y="251434"/>
                </a:lnTo>
                <a:close/>
              </a:path>
              <a:path w="327025" h="1234439">
                <a:moveTo>
                  <a:pt x="247434" y="265544"/>
                </a:moveTo>
                <a:lnTo>
                  <a:pt x="245452" y="265684"/>
                </a:lnTo>
                <a:lnTo>
                  <a:pt x="244424" y="265633"/>
                </a:lnTo>
                <a:lnTo>
                  <a:pt x="242443" y="266077"/>
                </a:lnTo>
                <a:lnTo>
                  <a:pt x="241490" y="266547"/>
                </a:lnTo>
                <a:lnTo>
                  <a:pt x="240080" y="267068"/>
                </a:lnTo>
                <a:lnTo>
                  <a:pt x="243954" y="268947"/>
                </a:lnTo>
                <a:lnTo>
                  <a:pt x="246037" y="269240"/>
                </a:lnTo>
                <a:lnTo>
                  <a:pt x="247434" y="265544"/>
                </a:lnTo>
                <a:close/>
              </a:path>
              <a:path w="327025" h="1234439">
                <a:moveTo>
                  <a:pt x="251498" y="208572"/>
                </a:moveTo>
                <a:lnTo>
                  <a:pt x="246748" y="207429"/>
                </a:lnTo>
                <a:lnTo>
                  <a:pt x="241922" y="208203"/>
                </a:lnTo>
                <a:lnTo>
                  <a:pt x="240677" y="210350"/>
                </a:lnTo>
                <a:lnTo>
                  <a:pt x="240131" y="211302"/>
                </a:lnTo>
                <a:lnTo>
                  <a:pt x="240347" y="213144"/>
                </a:lnTo>
                <a:lnTo>
                  <a:pt x="242062" y="214363"/>
                </a:lnTo>
                <a:lnTo>
                  <a:pt x="244741" y="214376"/>
                </a:lnTo>
                <a:lnTo>
                  <a:pt x="247777" y="212471"/>
                </a:lnTo>
                <a:lnTo>
                  <a:pt x="249301" y="210616"/>
                </a:lnTo>
                <a:lnTo>
                  <a:pt x="251498" y="208572"/>
                </a:lnTo>
                <a:close/>
              </a:path>
              <a:path w="327025" h="1234439">
                <a:moveTo>
                  <a:pt x="252349" y="229044"/>
                </a:moveTo>
                <a:lnTo>
                  <a:pt x="245808" y="229565"/>
                </a:lnTo>
                <a:lnTo>
                  <a:pt x="239471" y="223723"/>
                </a:lnTo>
                <a:lnTo>
                  <a:pt x="233972" y="226656"/>
                </a:lnTo>
                <a:lnTo>
                  <a:pt x="225386" y="225971"/>
                </a:lnTo>
                <a:lnTo>
                  <a:pt x="223786" y="233045"/>
                </a:lnTo>
                <a:lnTo>
                  <a:pt x="217424" y="233045"/>
                </a:lnTo>
                <a:lnTo>
                  <a:pt x="224523" y="236740"/>
                </a:lnTo>
                <a:lnTo>
                  <a:pt x="222935" y="237629"/>
                </a:lnTo>
                <a:lnTo>
                  <a:pt x="220827" y="238239"/>
                </a:lnTo>
                <a:lnTo>
                  <a:pt x="219405" y="240550"/>
                </a:lnTo>
                <a:lnTo>
                  <a:pt x="220256" y="244005"/>
                </a:lnTo>
                <a:lnTo>
                  <a:pt x="222885" y="244462"/>
                </a:lnTo>
                <a:lnTo>
                  <a:pt x="223989" y="243141"/>
                </a:lnTo>
                <a:lnTo>
                  <a:pt x="224485" y="241846"/>
                </a:lnTo>
                <a:lnTo>
                  <a:pt x="225234" y="240436"/>
                </a:lnTo>
                <a:lnTo>
                  <a:pt x="226733" y="240614"/>
                </a:lnTo>
                <a:lnTo>
                  <a:pt x="229895" y="241579"/>
                </a:lnTo>
                <a:lnTo>
                  <a:pt x="232168" y="239572"/>
                </a:lnTo>
                <a:lnTo>
                  <a:pt x="232473" y="237401"/>
                </a:lnTo>
                <a:lnTo>
                  <a:pt x="233629" y="234759"/>
                </a:lnTo>
                <a:lnTo>
                  <a:pt x="237883" y="231597"/>
                </a:lnTo>
                <a:lnTo>
                  <a:pt x="244373" y="235204"/>
                </a:lnTo>
                <a:lnTo>
                  <a:pt x="244119" y="235153"/>
                </a:lnTo>
                <a:lnTo>
                  <a:pt x="241452" y="235902"/>
                </a:lnTo>
                <a:lnTo>
                  <a:pt x="239826" y="236816"/>
                </a:lnTo>
                <a:lnTo>
                  <a:pt x="237350" y="237909"/>
                </a:lnTo>
                <a:lnTo>
                  <a:pt x="240004" y="238696"/>
                </a:lnTo>
                <a:lnTo>
                  <a:pt x="241719" y="239509"/>
                </a:lnTo>
                <a:lnTo>
                  <a:pt x="244614" y="239725"/>
                </a:lnTo>
                <a:lnTo>
                  <a:pt x="246151" y="238937"/>
                </a:lnTo>
                <a:lnTo>
                  <a:pt x="246888" y="238201"/>
                </a:lnTo>
                <a:lnTo>
                  <a:pt x="247332" y="237756"/>
                </a:lnTo>
                <a:lnTo>
                  <a:pt x="247002" y="236664"/>
                </a:lnTo>
                <a:lnTo>
                  <a:pt x="248069" y="237248"/>
                </a:lnTo>
                <a:lnTo>
                  <a:pt x="252349" y="229044"/>
                </a:lnTo>
                <a:close/>
              </a:path>
              <a:path w="327025" h="1234439">
                <a:moveTo>
                  <a:pt x="256260" y="184048"/>
                </a:moveTo>
                <a:lnTo>
                  <a:pt x="248932" y="184848"/>
                </a:lnTo>
                <a:lnTo>
                  <a:pt x="238048" y="177114"/>
                </a:lnTo>
                <a:lnTo>
                  <a:pt x="237705" y="177063"/>
                </a:lnTo>
                <a:lnTo>
                  <a:pt x="231394" y="181571"/>
                </a:lnTo>
                <a:lnTo>
                  <a:pt x="230835" y="182956"/>
                </a:lnTo>
                <a:lnTo>
                  <a:pt x="230149" y="184340"/>
                </a:lnTo>
                <a:lnTo>
                  <a:pt x="229298" y="187172"/>
                </a:lnTo>
                <a:lnTo>
                  <a:pt x="228244" y="189077"/>
                </a:lnTo>
                <a:lnTo>
                  <a:pt x="229031" y="190017"/>
                </a:lnTo>
                <a:lnTo>
                  <a:pt x="230924" y="192265"/>
                </a:lnTo>
                <a:lnTo>
                  <a:pt x="233476" y="194348"/>
                </a:lnTo>
                <a:lnTo>
                  <a:pt x="238239" y="197053"/>
                </a:lnTo>
                <a:lnTo>
                  <a:pt x="241096" y="197269"/>
                </a:lnTo>
                <a:lnTo>
                  <a:pt x="244398" y="198094"/>
                </a:lnTo>
                <a:lnTo>
                  <a:pt x="248488" y="193903"/>
                </a:lnTo>
                <a:lnTo>
                  <a:pt x="254152" y="190461"/>
                </a:lnTo>
                <a:lnTo>
                  <a:pt x="256260" y="184048"/>
                </a:lnTo>
                <a:close/>
              </a:path>
              <a:path w="327025" h="1234439">
                <a:moveTo>
                  <a:pt x="294043" y="1224381"/>
                </a:moveTo>
                <a:lnTo>
                  <a:pt x="291909" y="1222806"/>
                </a:lnTo>
                <a:lnTo>
                  <a:pt x="291541" y="1222540"/>
                </a:lnTo>
                <a:lnTo>
                  <a:pt x="289966" y="1222679"/>
                </a:lnTo>
                <a:lnTo>
                  <a:pt x="287718" y="1224775"/>
                </a:lnTo>
                <a:lnTo>
                  <a:pt x="288366" y="1226121"/>
                </a:lnTo>
                <a:lnTo>
                  <a:pt x="291287" y="1227150"/>
                </a:lnTo>
                <a:lnTo>
                  <a:pt x="293293" y="1225791"/>
                </a:lnTo>
                <a:lnTo>
                  <a:pt x="294043" y="1224381"/>
                </a:lnTo>
                <a:close/>
              </a:path>
              <a:path w="327025" h="1234439">
                <a:moveTo>
                  <a:pt x="299415" y="203174"/>
                </a:moveTo>
                <a:lnTo>
                  <a:pt x="296659" y="199453"/>
                </a:lnTo>
                <a:lnTo>
                  <a:pt x="294817" y="197383"/>
                </a:lnTo>
                <a:lnTo>
                  <a:pt x="291236" y="199478"/>
                </a:lnTo>
                <a:lnTo>
                  <a:pt x="290601" y="199847"/>
                </a:lnTo>
                <a:lnTo>
                  <a:pt x="289763" y="200012"/>
                </a:lnTo>
                <a:lnTo>
                  <a:pt x="288963" y="200291"/>
                </a:lnTo>
                <a:lnTo>
                  <a:pt x="285407" y="195110"/>
                </a:lnTo>
                <a:lnTo>
                  <a:pt x="283641" y="195389"/>
                </a:lnTo>
                <a:lnTo>
                  <a:pt x="283832" y="198907"/>
                </a:lnTo>
                <a:lnTo>
                  <a:pt x="277888" y="201663"/>
                </a:lnTo>
                <a:lnTo>
                  <a:pt x="282816" y="206336"/>
                </a:lnTo>
                <a:lnTo>
                  <a:pt x="280403" y="208546"/>
                </a:lnTo>
                <a:lnTo>
                  <a:pt x="278828" y="210591"/>
                </a:lnTo>
                <a:lnTo>
                  <a:pt x="287147" y="212750"/>
                </a:lnTo>
                <a:lnTo>
                  <a:pt x="286651" y="208368"/>
                </a:lnTo>
                <a:lnTo>
                  <a:pt x="287083" y="205320"/>
                </a:lnTo>
                <a:lnTo>
                  <a:pt x="297014" y="206438"/>
                </a:lnTo>
                <a:lnTo>
                  <a:pt x="299415" y="203174"/>
                </a:lnTo>
                <a:close/>
              </a:path>
              <a:path w="327025" h="1234439">
                <a:moveTo>
                  <a:pt x="306438" y="106413"/>
                </a:moveTo>
                <a:lnTo>
                  <a:pt x="303237" y="105537"/>
                </a:lnTo>
                <a:lnTo>
                  <a:pt x="303110" y="105905"/>
                </a:lnTo>
                <a:lnTo>
                  <a:pt x="302831" y="106578"/>
                </a:lnTo>
                <a:lnTo>
                  <a:pt x="303911" y="106895"/>
                </a:lnTo>
                <a:lnTo>
                  <a:pt x="304977" y="107111"/>
                </a:lnTo>
                <a:lnTo>
                  <a:pt x="306031" y="107353"/>
                </a:lnTo>
                <a:lnTo>
                  <a:pt x="306438" y="106413"/>
                </a:lnTo>
                <a:close/>
              </a:path>
              <a:path w="327025" h="1234439">
                <a:moveTo>
                  <a:pt x="311531" y="19291"/>
                </a:moveTo>
                <a:lnTo>
                  <a:pt x="311188" y="19050"/>
                </a:lnTo>
                <a:lnTo>
                  <a:pt x="310781" y="18554"/>
                </a:lnTo>
                <a:lnTo>
                  <a:pt x="307924" y="18948"/>
                </a:lnTo>
                <a:lnTo>
                  <a:pt x="305435" y="19418"/>
                </a:lnTo>
                <a:lnTo>
                  <a:pt x="307492" y="23749"/>
                </a:lnTo>
                <a:lnTo>
                  <a:pt x="311531" y="19291"/>
                </a:lnTo>
                <a:close/>
              </a:path>
              <a:path w="327025" h="1234439">
                <a:moveTo>
                  <a:pt x="318643" y="3644"/>
                </a:moveTo>
                <a:lnTo>
                  <a:pt x="318630" y="2133"/>
                </a:lnTo>
                <a:lnTo>
                  <a:pt x="318223" y="419"/>
                </a:lnTo>
                <a:lnTo>
                  <a:pt x="315569" y="0"/>
                </a:lnTo>
                <a:lnTo>
                  <a:pt x="314274" y="1574"/>
                </a:lnTo>
                <a:lnTo>
                  <a:pt x="313321" y="3048"/>
                </a:lnTo>
                <a:lnTo>
                  <a:pt x="312508" y="5308"/>
                </a:lnTo>
                <a:lnTo>
                  <a:pt x="313220" y="6261"/>
                </a:lnTo>
                <a:lnTo>
                  <a:pt x="313474" y="7112"/>
                </a:lnTo>
                <a:lnTo>
                  <a:pt x="312026" y="6629"/>
                </a:lnTo>
                <a:lnTo>
                  <a:pt x="310527" y="5676"/>
                </a:lnTo>
                <a:lnTo>
                  <a:pt x="305727" y="5930"/>
                </a:lnTo>
                <a:lnTo>
                  <a:pt x="302387" y="6591"/>
                </a:lnTo>
                <a:lnTo>
                  <a:pt x="298475" y="7124"/>
                </a:lnTo>
                <a:lnTo>
                  <a:pt x="297992" y="7975"/>
                </a:lnTo>
                <a:lnTo>
                  <a:pt x="296938" y="9105"/>
                </a:lnTo>
                <a:lnTo>
                  <a:pt x="296113" y="13627"/>
                </a:lnTo>
                <a:lnTo>
                  <a:pt x="298970" y="15240"/>
                </a:lnTo>
                <a:lnTo>
                  <a:pt x="303174" y="14020"/>
                </a:lnTo>
                <a:lnTo>
                  <a:pt x="307581" y="12738"/>
                </a:lnTo>
                <a:lnTo>
                  <a:pt x="311531" y="10922"/>
                </a:lnTo>
                <a:lnTo>
                  <a:pt x="313867" y="7620"/>
                </a:lnTo>
                <a:lnTo>
                  <a:pt x="312737" y="9944"/>
                </a:lnTo>
                <a:lnTo>
                  <a:pt x="314109" y="10782"/>
                </a:lnTo>
                <a:lnTo>
                  <a:pt x="316750" y="10909"/>
                </a:lnTo>
                <a:lnTo>
                  <a:pt x="317360" y="8788"/>
                </a:lnTo>
                <a:lnTo>
                  <a:pt x="318058" y="6946"/>
                </a:lnTo>
                <a:lnTo>
                  <a:pt x="318643" y="3644"/>
                </a:lnTo>
                <a:close/>
              </a:path>
              <a:path w="327025" h="1234439">
                <a:moveTo>
                  <a:pt x="321233" y="66573"/>
                </a:moveTo>
                <a:lnTo>
                  <a:pt x="320294" y="64058"/>
                </a:lnTo>
                <a:lnTo>
                  <a:pt x="320243" y="62293"/>
                </a:lnTo>
                <a:lnTo>
                  <a:pt x="314464" y="60667"/>
                </a:lnTo>
                <a:lnTo>
                  <a:pt x="309321" y="59613"/>
                </a:lnTo>
                <a:lnTo>
                  <a:pt x="302729" y="58089"/>
                </a:lnTo>
                <a:lnTo>
                  <a:pt x="303618" y="67640"/>
                </a:lnTo>
                <a:lnTo>
                  <a:pt x="310083" y="68973"/>
                </a:lnTo>
                <a:lnTo>
                  <a:pt x="313651" y="62280"/>
                </a:lnTo>
                <a:lnTo>
                  <a:pt x="321233" y="66573"/>
                </a:lnTo>
                <a:close/>
              </a:path>
              <a:path w="327025" h="1234439">
                <a:moveTo>
                  <a:pt x="323380" y="171538"/>
                </a:moveTo>
                <a:lnTo>
                  <a:pt x="321233" y="170865"/>
                </a:lnTo>
                <a:lnTo>
                  <a:pt x="319786" y="169976"/>
                </a:lnTo>
                <a:lnTo>
                  <a:pt x="318744" y="170192"/>
                </a:lnTo>
                <a:lnTo>
                  <a:pt x="317487" y="170459"/>
                </a:lnTo>
                <a:lnTo>
                  <a:pt x="316572" y="171653"/>
                </a:lnTo>
                <a:lnTo>
                  <a:pt x="315518" y="172453"/>
                </a:lnTo>
                <a:lnTo>
                  <a:pt x="316433" y="173139"/>
                </a:lnTo>
                <a:lnTo>
                  <a:pt x="317296" y="174332"/>
                </a:lnTo>
                <a:lnTo>
                  <a:pt x="319239" y="174421"/>
                </a:lnTo>
                <a:lnTo>
                  <a:pt x="320306" y="173329"/>
                </a:lnTo>
                <a:lnTo>
                  <a:pt x="323380" y="171538"/>
                </a:lnTo>
                <a:close/>
              </a:path>
              <a:path w="327025" h="1234439">
                <a:moveTo>
                  <a:pt x="326885" y="127495"/>
                </a:moveTo>
                <a:lnTo>
                  <a:pt x="326669" y="127698"/>
                </a:lnTo>
                <a:lnTo>
                  <a:pt x="326504" y="127914"/>
                </a:lnTo>
                <a:lnTo>
                  <a:pt x="326453" y="128143"/>
                </a:lnTo>
                <a:lnTo>
                  <a:pt x="326402" y="128409"/>
                </a:lnTo>
                <a:lnTo>
                  <a:pt x="326580" y="128714"/>
                </a:lnTo>
                <a:lnTo>
                  <a:pt x="326885" y="129057"/>
                </a:lnTo>
                <a:lnTo>
                  <a:pt x="326885" y="127495"/>
                </a:lnTo>
                <a:close/>
              </a:path>
              <a:path w="327025" h="1234439">
                <a:moveTo>
                  <a:pt x="326885" y="84023"/>
                </a:moveTo>
                <a:lnTo>
                  <a:pt x="326072" y="85255"/>
                </a:lnTo>
                <a:lnTo>
                  <a:pt x="324713" y="86398"/>
                </a:lnTo>
                <a:lnTo>
                  <a:pt x="324332" y="87896"/>
                </a:lnTo>
                <a:lnTo>
                  <a:pt x="325132" y="88176"/>
                </a:lnTo>
                <a:lnTo>
                  <a:pt x="325970" y="88455"/>
                </a:lnTo>
                <a:lnTo>
                  <a:pt x="326885" y="88773"/>
                </a:lnTo>
                <a:lnTo>
                  <a:pt x="326885" y="84023"/>
                </a:lnTo>
                <a:close/>
              </a:path>
              <a:path w="327025" h="1234439">
                <a:moveTo>
                  <a:pt x="326885" y="73698"/>
                </a:moveTo>
                <a:lnTo>
                  <a:pt x="325589" y="73939"/>
                </a:lnTo>
                <a:lnTo>
                  <a:pt x="324307" y="74256"/>
                </a:lnTo>
                <a:lnTo>
                  <a:pt x="321932" y="74269"/>
                </a:lnTo>
                <a:lnTo>
                  <a:pt x="320128" y="74701"/>
                </a:lnTo>
                <a:lnTo>
                  <a:pt x="319811" y="74345"/>
                </a:lnTo>
                <a:lnTo>
                  <a:pt x="318287" y="72644"/>
                </a:lnTo>
                <a:lnTo>
                  <a:pt x="316547" y="72263"/>
                </a:lnTo>
                <a:lnTo>
                  <a:pt x="313131" y="75717"/>
                </a:lnTo>
                <a:lnTo>
                  <a:pt x="314071" y="77152"/>
                </a:lnTo>
                <a:lnTo>
                  <a:pt x="317703" y="78028"/>
                </a:lnTo>
                <a:lnTo>
                  <a:pt x="318274" y="78536"/>
                </a:lnTo>
                <a:lnTo>
                  <a:pt x="319290" y="79108"/>
                </a:lnTo>
                <a:lnTo>
                  <a:pt x="315290" y="84340"/>
                </a:lnTo>
                <a:lnTo>
                  <a:pt x="317055" y="84340"/>
                </a:lnTo>
                <a:lnTo>
                  <a:pt x="318096" y="84594"/>
                </a:lnTo>
                <a:lnTo>
                  <a:pt x="320979" y="82829"/>
                </a:lnTo>
                <a:lnTo>
                  <a:pt x="323253" y="81216"/>
                </a:lnTo>
                <a:lnTo>
                  <a:pt x="325920" y="79413"/>
                </a:lnTo>
                <a:lnTo>
                  <a:pt x="326339" y="79806"/>
                </a:lnTo>
                <a:lnTo>
                  <a:pt x="326644" y="80175"/>
                </a:lnTo>
                <a:lnTo>
                  <a:pt x="326885" y="80518"/>
                </a:lnTo>
                <a:lnTo>
                  <a:pt x="326885" y="73698"/>
                </a:lnTo>
                <a:close/>
              </a:path>
            </a:pathLst>
          </a:custGeom>
          <a:solidFill>
            <a:srgbClr val="2277BD"/>
          </a:solidFill>
        </p:spPr>
        <p:txBody>
          <a:bodyPr wrap="square" lIns="0" tIns="0" rIns="0" bIns="0" rtlCol="0"/>
          <a:lstStyle/>
          <a:p>
            <a:endParaRPr/>
          </a:p>
        </p:txBody>
      </p:sp>
      <p:sp>
        <p:nvSpPr>
          <p:cNvPr id="371" name="bg object 371"/>
          <p:cNvSpPr/>
          <p:nvPr/>
        </p:nvSpPr>
        <p:spPr>
          <a:xfrm>
            <a:off x="10395611" y="3189465"/>
            <a:ext cx="477520" cy="1043305"/>
          </a:xfrm>
          <a:custGeom>
            <a:avLst/>
            <a:gdLst/>
            <a:ahLst/>
            <a:cxnLst/>
            <a:rect l="l" t="t" r="r" b="b"/>
            <a:pathLst>
              <a:path w="477520" h="1043304">
                <a:moveTo>
                  <a:pt x="3162" y="280987"/>
                </a:moveTo>
                <a:lnTo>
                  <a:pt x="2844" y="280111"/>
                </a:lnTo>
                <a:lnTo>
                  <a:pt x="2387" y="279946"/>
                </a:lnTo>
                <a:lnTo>
                  <a:pt x="1816" y="280009"/>
                </a:lnTo>
                <a:lnTo>
                  <a:pt x="1270" y="280162"/>
                </a:lnTo>
                <a:lnTo>
                  <a:pt x="876" y="280416"/>
                </a:lnTo>
                <a:lnTo>
                  <a:pt x="1054" y="280885"/>
                </a:lnTo>
                <a:lnTo>
                  <a:pt x="1206" y="281305"/>
                </a:lnTo>
                <a:lnTo>
                  <a:pt x="1689" y="281495"/>
                </a:lnTo>
                <a:lnTo>
                  <a:pt x="2235" y="281406"/>
                </a:lnTo>
                <a:lnTo>
                  <a:pt x="2819" y="281305"/>
                </a:lnTo>
                <a:lnTo>
                  <a:pt x="3162" y="280987"/>
                </a:lnTo>
                <a:close/>
              </a:path>
              <a:path w="477520" h="1043304">
                <a:moveTo>
                  <a:pt x="4241" y="578942"/>
                </a:moveTo>
                <a:lnTo>
                  <a:pt x="4102" y="578129"/>
                </a:lnTo>
                <a:lnTo>
                  <a:pt x="4000" y="577507"/>
                </a:lnTo>
                <a:lnTo>
                  <a:pt x="3429" y="577215"/>
                </a:lnTo>
                <a:lnTo>
                  <a:pt x="2616" y="577240"/>
                </a:lnTo>
                <a:lnTo>
                  <a:pt x="1689" y="577253"/>
                </a:lnTo>
                <a:lnTo>
                  <a:pt x="1460" y="577748"/>
                </a:lnTo>
                <a:lnTo>
                  <a:pt x="1397" y="578332"/>
                </a:lnTo>
                <a:lnTo>
                  <a:pt x="1473" y="578929"/>
                </a:lnTo>
                <a:lnTo>
                  <a:pt x="1879" y="579437"/>
                </a:lnTo>
                <a:lnTo>
                  <a:pt x="3746" y="579501"/>
                </a:lnTo>
                <a:lnTo>
                  <a:pt x="4241" y="578942"/>
                </a:lnTo>
                <a:close/>
              </a:path>
              <a:path w="477520" h="1043304">
                <a:moveTo>
                  <a:pt x="5918" y="782040"/>
                </a:moveTo>
                <a:lnTo>
                  <a:pt x="4533" y="780999"/>
                </a:lnTo>
                <a:lnTo>
                  <a:pt x="4165" y="781265"/>
                </a:lnTo>
                <a:lnTo>
                  <a:pt x="4114" y="781862"/>
                </a:lnTo>
                <a:lnTo>
                  <a:pt x="4140" y="782180"/>
                </a:lnTo>
                <a:lnTo>
                  <a:pt x="4406" y="782510"/>
                </a:lnTo>
                <a:lnTo>
                  <a:pt x="5029" y="782447"/>
                </a:lnTo>
                <a:lnTo>
                  <a:pt x="5600" y="782383"/>
                </a:lnTo>
                <a:lnTo>
                  <a:pt x="5918" y="782040"/>
                </a:lnTo>
                <a:close/>
              </a:path>
              <a:path w="477520" h="1043304">
                <a:moveTo>
                  <a:pt x="6769" y="822147"/>
                </a:moveTo>
                <a:lnTo>
                  <a:pt x="5600" y="822032"/>
                </a:lnTo>
                <a:lnTo>
                  <a:pt x="4381" y="822121"/>
                </a:lnTo>
                <a:lnTo>
                  <a:pt x="2946" y="822223"/>
                </a:lnTo>
                <a:lnTo>
                  <a:pt x="1168" y="821982"/>
                </a:lnTo>
                <a:lnTo>
                  <a:pt x="1270" y="823785"/>
                </a:lnTo>
                <a:lnTo>
                  <a:pt x="1524" y="824801"/>
                </a:lnTo>
                <a:lnTo>
                  <a:pt x="1905" y="825817"/>
                </a:lnTo>
                <a:lnTo>
                  <a:pt x="5245" y="825309"/>
                </a:lnTo>
                <a:lnTo>
                  <a:pt x="6578" y="824699"/>
                </a:lnTo>
                <a:lnTo>
                  <a:pt x="6769" y="822147"/>
                </a:lnTo>
                <a:close/>
              </a:path>
              <a:path w="477520" h="1043304">
                <a:moveTo>
                  <a:pt x="7378" y="837488"/>
                </a:moveTo>
                <a:lnTo>
                  <a:pt x="5905" y="837018"/>
                </a:lnTo>
                <a:lnTo>
                  <a:pt x="4127" y="836828"/>
                </a:lnTo>
                <a:lnTo>
                  <a:pt x="2451" y="837158"/>
                </a:lnTo>
                <a:lnTo>
                  <a:pt x="190" y="837095"/>
                </a:lnTo>
                <a:lnTo>
                  <a:pt x="0" y="840371"/>
                </a:lnTo>
                <a:lnTo>
                  <a:pt x="1054" y="841273"/>
                </a:lnTo>
                <a:lnTo>
                  <a:pt x="2870" y="841286"/>
                </a:lnTo>
                <a:lnTo>
                  <a:pt x="4953" y="841298"/>
                </a:lnTo>
                <a:lnTo>
                  <a:pt x="6705" y="840651"/>
                </a:lnTo>
                <a:lnTo>
                  <a:pt x="7378" y="837488"/>
                </a:lnTo>
                <a:close/>
              </a:path>
              <a:path w="477520" h="1043304">
                <a:moveTo>
                  <a:pt x="7658" y="356882"/>
                </a:moveTo>
                <a:lnTo>
                  <a:pt x="7531" y="355942"/>
                </a:lnTo>
                <a:lnTo>
                  <a:pt x="7416" y="355130"/>
                </a:lnTo>
                <a:lnTo>
                  <a:pt x="6642" y="354736"/>
                </a:lnTo>
                <a:lnTo>
                  <a:pt x="5499" y="354850"/>
                </a:lnTo>
                <a:lnTo>
                  <a:pt x="4330" y="355053"/>
                </a:lnTo>
                <a:lnTo>
                  <a:pt x="3149" y="355384"/>
                </a:lnTo>
                <a:lnTo>
                  <a:pt x="3657" y="357200"/>
                </a:lnTo>
                <a:lnTo>
                  <a:pt x="4673" y="357593"/>
                </a:lnTo>
                <a:lnTo>
                  <a:pt x="5676" y="357632"/>
                </a:lnTo>
                <a:lnTo>
                  <a:pt x="7175" y="357670"/>
                </a:lnTo>
                <a:lnTo>
                  <a:pt x="7658" y="356882"/>
                </a:lnTo>
                <a:close/>
              </a:path>
              <a:path w="477520" h="1043304">
                <a:moveTo>
                  <a:pt x="9296" y="372440"/>
                </a:moveTo>
                <a:lnTo>
                  <a:pt x="9245" y="371767"/>
                </a:lnTo>
                <a:lnTo>
                  <a:pt x="9182" y="370916"/>
                </a:lnTo>
                <a:lnTo>
                  <a:pt x="8432" y="370484"/>
                </a:lnTo>
                <a:lnTo>
                  <a:pt x="6477" y="370713"/>
                </a:lnTo>
                <a:lnTo>
                  <a:pt x="6184" y="371246"/>
                </a:lnTo>
                <a:lnTo>
                  <a:pt x="6223" y="371881"/>
                </a:lnTo>
                <a:lnTo>
                  <a:pt x="6400" y="372529"/>
                </a:lnTo>
                <a:lnTo>
                  <a:pt x="6985" y="372833"/>
                </a:lnTo>
                <a:lnTo>
                  <a:pt x="7810" y="372808"/>
                </a:lnTo>
                <a:lnTo>
                  <a:pt x="8636" y="372770"/>
                </a:lnTo>
                <a:lnTo>
                  <a:pt x="9296" y="372440"/>
                </a:lnTo>
                <a:close/>
              </a:path>
              <a:path w="477520" h="1043304">
                <a:moveTo>
                  <a:pt x="10629" y="190792"/>
                </a:moveTo>
                <a:lnTo>
                  <a:pt x="10604" y="188633"/>
                </a:lnTo>
                <a:lnTo>
                  <a:pt x="9448" y="188404"/>
                </a:lnTo>
                <a:lnTo>
                  <a:pt x="7289" y="188468"/>
                </a:lnTo>
                <a:lnTo>
                  <a:pt x="6261" y="188455"/>
                </a:lnTo>
                <a:lnTo>
                  <a:pt x="6019" y="190487"/>
                </a:lnTo>
                <a:lnTo>
                  <a:pt x="7010" y="190906"/>
                </a:lnTo>
                <a:lnTo>
                  <a:pt x="8204" y="190931"/>
                </a:lnTo>
                <a:lnTo>
                  <a:pt x="9309" y="190957"/>
                </a:lnTo>
                <a:lnTo>
                  <a:pt x="10629" y="190792"/>
                </a:lnTo>
                <a:close/>
              </a:path>
              <a:path w="477520" h="1043304">
                <a:moveTo>
                  <a:pt x="11112" y="546138"/>
                </a:moveTo>
                <a:lnTo>
                  <a:pt x="11023" y="545719"/>
                </a:lnTo>
                <a:lnTo>
                  <a:pt x="10820" y="545287"/>
                </a:lnTo>
                <a:lnTo>
                  <a:pt x="10198" y="545274"/>
                </a:lnTo>
                <a:lnTo>
                  <a:pt x="9563" y="545274"/>
                </a:lnTo>
                <a:lnTo>
                  <a:pt x="9296" y="545680"/>
                </a:lnTo>
                <a:lnTo>
                  <a:pt x="9321" y="546569"/>
                </a:lnTo>
                <a:lnTo>
                  <a:pt x="9613" y="546976"/>
                </a:lnTo>
                <a:lnTo>
                  <a:pt x="10223" y="546976"/>
                </a:lnTo>
                <a:lnTo>
                  <a:pt x="10845" y="546989"/>
                </a:lnTo>
                <a:lnTo>
                  <a:pt x="11074" y="546582"/>
                </a:lnTo>
                <a:lnTo>
                  <a:pt x="11112" y="546138"/>
                </a:lnTo>
                <a:close/>
              </a:path>
              <a:path w="477520" h="1043304">
                <a:moveTo>
                  <a:pt x="13182" y="785761"/>
                </a:moveTo>
                <a:lnTo>
                  <a:pt x="12496" y="785164"/>
                </a:lnTo>
                <a:lnTo>
                  <a:pt x="11010" y="785050"/>
                </a:lnTo>
                <a:lnTo>
                  <a:pt x="9309" y="785355"/>
                </a:lnTo>
                <a:lnTo>
                  <a:pt x="7378" y="785596"/>
                </a:lnTo>
                <a:lnTo>
                  <a:pt x="7112" y="788619"/>
                </a:lnTo>
                <a:lnTo>
                  <a:pt x="7759" y="789355"/>
                </a:lnTo>
                <a:lnTo>
                  <a:pt x="9448" y="789330"/>
                </a:lnTo>
                <a:lnTo>
                  <a:pt x="11696" y="789305"/>
                </a:lnTo>
                <a:lnTo>
                  <a:pt x="12903" y="788403"/>
                </a:lnTo>
                <a:lnTo>
                  <a:pt x="13182" y="785761"/>
                </a:lnTo>
                <a:close/>
              </a:path>
              <a:path w="477520" h="1043304">
                <a:moveTo>
                  <a:pt x="119367" y="84023"/>
                </a:moveTo>
                <a:lnTo>
                  <a:pt x="119329" y="83794"/>
                </a:lnTo>
                <a:lnTo>
                  <a:pt x="119278" y="83324"/>
                </a:lnTo>
                <a:lnTo>
                  <a:pt x="118821" y="83108"/>
                </a:lnTo>
                <a:lnTo>
                  <a:pt x="118198" y="83146"/>
                </a:lnTo>
                <a:lnTo>
                  <a:pt x="117602" y="83362"/>
                </a:lnTo>
                <a:lnTo>
                  <a:pt x="117500" y="83756"/>
                </a:lnTo>
                <a:lnTo>
                  <a:pt x="117729" y="84162"/>
                </a:lnTo>
                <a:lnTo>
                  <a:pt x="117957" y="84556"/>
                </a:lnTo>
                <a:lnTo>
                  <a:pt x="118478" y="84747"/>
                </a:lnTo>
                <a:lnTo>
                  <a:pt x="118986" y="84493"/>
                </a:lnTo>
                <a:lnTo>
                  <a:pt x="119214" y="84378"/>
                </a:lnTo>
                <a:lnTo>
                  <a:pt x="119367" y="84023"/>
                </a:lnTo>
                <a:close/>
              </a:path>
              <a:path w="477520" h="1043304">
                <a:moveTo>
                  <a:pt x="120548" y="112610"/>
                </a:moveTo>
                <a:lnTo>
                  <a:pt x="120396" y="111963"/>
                </a:lnTo>
                <a:lnTo>
                  <a:pt x="120129" y="110921"/>
                </a:lnTo>
                <a:lnTo>
                  <a:pt x="118960" y="110744"/>
                </a:lnTo>
                <a:lnTo>
                  <a:pt x="116827" y="110807"/>
                </a:lnTo>
                <a:lnTo>
                  <a:pt x="116636" y="111366"/>
                </a:lnTo>
                <a:lnTo>
                  <a:pt x="116687" y="111988"/>
                </a:lnTo>
                <a:lnTo>
                  <a:pt x="116979" y="112991"/>
                </a:lnTo>
                <a:lnTo>
                  <a:pt x="117741" y="113487"/>
                </a:lnTo>
                <a:lnTo>
                  <a:pt x="119113" y="113144"/>
                </a:lnTo>
                <a:lnTo>
                  <a:pt x="119824" y="112979"/>
                </a:lnTo>
                <a:lnTo>
                  <a:pt x="120548" y="112610"/>
                </a:lnTo>
                <a:close/>
              </a:path>
              <a:path w="477520" h="1043304">
                <a:moveTo>
                  <a:pt x="125996" y="451688"/>
                </a:moveTo>
                <a:lnTo>
                  <a:pt x="125920" y="450227"/>
                </a:lnTo>
                <a:lnTo>
                  <a:pt x="125857" y="449148"/>
                </a:lnTo>
                <a:lnTo>
                  <a:pt x="123939" y="447992"/>
                </a:lnTo>
                <a:lnTo>
                  <a:pt x="120116" y="448056"/>
                </a:lnTo>
                <a:lnTo>
                  <a:pt x="117665" y="449795"/>
                </a:lnTo>
                <a:lnTo>
                  <a:pt x="117690" y="451319"/>
                </a:lnTo>
                <a:lnTo>
                  <a:pt x="117741" y="453110"/>
                </a:lnTo>
                <a:lnTo>
                  <a:pt x="119507" y="453339"/>
                </a:lnTo>
                <a:lnTo>
                  <a:pt x="123558" y="453390"/>
                </a:lnTo>
                <a:lnTo>
                  <a:pt x="125996" y="451688"/>
                </a:lnTo>
                <a:close/>
              </a:path>
              <a:path w="477520" h="1043304">
                <a:moveTo>
                  <a:pt x="128041" y="646214"/>
                </a:moveTo>
                <a:lnTo>
                  <a:pt x="127863" y="643166"/>
                </a:lnTo>
                <a:lnTo>
                  <a:pt x="125933" y="642162"/>
                </a:lnTo>
                <a:lnTo>
                  <a:pt x="121437" y="642594"/>
                </a:lnTo>
                <a:lnTo>
                  <a:pt x="119557" y="644271"/>
                </a:lnTo>
                <a:lnTo>
                  <a:pt x="119900" y="646874"/>
                </a:lnTo>
                <a:lnTo>
                  <a:pt x="122224" y="648093"/>
                </a:lnTo>
                <a:lnTo>
                  <a:pt x="123977" y="647915"/>
                </a:lnTo>
                <a:lnTo>
                  <a:pt x="126174" y="647687"/>
                </a:lnTo>
                <a:lnTo>
                  <a:pt x="128041" y="646214"/>
                </a:lnTo>
                <a:close/>
              </a:path>
              <a:path w="477520" h="1043304">
                <a:moveTo>
                  <a:pt x="128905" y="657313"/>
                </a:moveTo>
                <a:lnTo>
                  <a:pt x="125539" y="657618"/>
                </a:lnTo>
                <a:lnTo>
                  <a:pt x="124587" y="658837"/>
                </a:lnTo>
                <a:lnTo>
                  <a:pt x="124574" y="660527"/>
                </a:lnTo>
                <a:lnTo>
                  <a:pt x="124574" y="661123"/>
                </a:lnTo>
                <a:lnTo>
                  <a:pt x="125501" y="661606"/>
                </a:lnTo>
                <a:lnTo>
                  <a:pt x="126149" y="661428"/>
                </a:lnTo>
                <a:lnTo>
                  <a:pt x="128498" y="660806"/>
                </a:lnTo>
                <a:lnTo>
                  <a:pt x="128016" y="659079"/>
                </a:lnTo>
                <a:lnTo>
                  <a:pt x="128905" y="657313"/>
                </a:lnTo>
                <a:close/>
              </a:path>
              <a:path w="477520" h="1043304">
                <a:moveTo>
                  <a:pt x="129540" y="845032"/>
                </a:moveTo>
                <a:lnTo>
                  <a:pt x="129108" y="844588"/>
                </a:lnTo>
                <a:lnTo>
                  <a:pt x="128308" y="844359"/>
                </a:lnTo>
                <a:lnTo>
                  <a:pt x="127685" y="844334"/>
                </a:lnTo>
                <a:lnTo>
                  <a:pt x="127177" y="844537"/>
                </a:lnTo>
                <a:lnTo>
                  <a:pt x="127050" y="844981"/>
                </a:lnTo>
                <a:lnTo>
                  <a:pt x="126796" y="845820"/>
                </a:lnTo>
                <a:lnTo>
                  <a:pt x="127279" y="846391"/>
                </a:lnTo>
                <a:lnTo>
                  <a:pt x="128435" y="846467"/>
                </a:lnTo>
                <a:lnTo>
                  <a:pt x="129070" y="846505"/>
                </a:lnTo>
                <a:lnTo>
                  <a:pt x="129489" y="846150"/>
                </a:lnTo>
                <a:lnTo>
                  <a:pt x="129514" y="845667"/>
                </a:lnTo>
                <a:lnTo>
                  <a:pt x="129540" y="845032"/>
                </a:lnTo>
                <a:close/>
              </a:path>
              <a:path w="477520" h="1043304">
                <a:moveTo>
                  <a:pt x="131178" y="775690"/>
                </a:moveTo>
                <a:lnTo>
                  <a:pt x="131013" y="775068"/>
                </a:lnTo>
                <a:lnTo>
                  <a:pt x="130848" y="774420"/>
                </a:lnTo>
                <a:lnTo>
                  <a:pt x="130073" y="774242"/>
                </a:lnTo>
                <a:lnTo>
                  <a:pt x="128930" y="774585"/>
                </a:lnTo>
                <a:lnTo>
                  <a:pt x="128397" y="774992"/>
                </a:lnTo>
                <a:lnTo>
                  <a:pt x="128384" y="775284"/>
                </a:lnTo>
                <a:lnTo>
                  <a:pt x="128346" y="775931"/>
                </a:lnTo>
                <a:lnTo>
                  <a:pt x="128993" y="776211"/>
                </a:lnTo>
                <a:lnTo>
                  <a:pt x="129832" y="776173"/>
                </a:lnTo>
                <a:lnTo>
                  <a:pt x="130619" y="776046"/>
                </a:lnTo>
                <a:lnTo>
                  <a:pt x="131178" y="775690"/>
                </a:lnTo>
                <a:close/>
              </a:path>
              <a:path w="477520" h="1043304">
                <a:moveTo>
                  <a:pt x="139763" y="709574"/>
                </a:moveTo>
                <a:lnTo>
                  <a:pt x="139700" y="708228"/>
                </a:lnTo>
                <a:lnTo>
                  <a:pt x="139484" y="707364"/>
                </a:lnTo>
                <a:lnTo>
                  <a:pt x="138734" y="707009"/>
                </a:lnTo>
                <a:lnTo>
                  <a:pt x="136169" y="707313"/>
                </a:lnTo>
                <a:lnTo>
                  <a:pt x="135255" y="707974"/>
                </a:lnTo>
                <a:lnTo>
                  <a:pt x="135445" y="709193"/>
                </a:lnTo>
                <a:lnTo>
                  <a:pt x="135547" y="709891"/>
                </a:lnTo>
                <a:lnTo>
                  <a:pt x="136347" y="710044"/>
                </a:lnTo>
                <a:lnTo>
                  <a:pt x="137160" y="710006"/>
                </a:lnTo>
                <a:lnTo>
                  <a:pt x="138633" y="709942"/>
                </a:lnTo>
                <a:lnTo>
                  <a:pt x="139763" y="709574"/>
                </a:lnTo>
                <a:close/>
              </a:path>
              <a:path w="477520" h="1043304">
                <a:moveTo>
                  <a:pt x="143116" y="738441"/>
                </a:moveTo>
                <a:lnTo>
                  <a:pt x="142671" y="738047"/>
                </a:lnTo>
                <a:lnTo>
                  <a:pt x="141693" y="737997"/>
                </a:lnTo>
                <a:lnTo>
                  <a:pt x="140512" y="738060"/>
                </a:lnTo>
                <a:lnTo>
                  <a:pt x="139827" y="738644"/>
                </a:lnTo>
                <a:lnTo>
                  <a:pt x="139852" y="739584"/>
                </a:lnTo>
                <a:lnTo>
                  <a:pt x="139877" y="740244"/>
                </a:lnTo>
                <a:lnTo>
                  <a:pt x="140665" y="740460"/>
                </a:lnTo>
                <a:lnTo>
                  <a:pt x="141427" y="740410"/>
                </a:lnTo>
                <a:lnTo>
                  <a:pt x="142455" y="740333"/>
                </a:lnTo>
                <a:lnTo>
                  <a:pt x="143052" y="739838"/>
                </a:lnTo>
                <a:lnTo>
                  <a:pt x="143116" y="738441"/>
                </a:lnTo>
                <a:close/>
              </a:path>
              <a:path w="477520" h="1043304">
                <a:moveTo>
                  <a:pt x="149593" y="1012304"/>
                </a:moveTo>
                <a:lnTo>
                  <a:pt x="149440" y="1011834"/>
                </a:lnTo>
                <a:lnTo>
                  <a:pt x="149212" y="1011199"/>
                </a:lnTo>
                <a:lnTo>
                  <a:pt x="148628" y="1010932"/>
                </a:lnTo>
                <a:lnTo>
                  <a:pt x="147815" y="1011097"/>
                </a:lnTo>
                <a:lnTo>
                  <a:pt x="147231" y="1011224"/>
                </a:lnTo>
                <a:lnTo>
                  <a:pt x="147015" y="1011631"/>
                </a:lnTo>
                <a:lnTo>
                  <a:pt x="147142" y="1012063"/>
                </a:lnTo>
                <a:lnTo>
                  <a:pt x="147345" y="1012710"/>
                </a:lnTo>
                <a:lnTo>
                  <a:pt x="147955" y="1012977"/>
                </a:lnTo>
                <a:lnTo>
                  <a:pt x="148780" y="1012799"/>
                </a:lnTo>
                <a:lnTo>
                  <a:pt x="149339" y="1012672"/>
                </a:lnTo>
                <a:lnTo>
                  <a:pt x="149593" y="1012304"/>
                </a:lnTo>
                <a:close/>
              </a:path>
              <a:path w="477520" h="1043304">
                <a:moveTo>
                  <a:pt x="150279" y="1041057"/>
                </a:moveTo>
                <a:lnTo>
                  <a:pt x="149682" y="1040282"/>
                </a:lnTo>
                <a:lnTo>
                  <a:pt x="149987" y="1038796"/>
                </a:lnTo>
                <a:lnTo>
                  <a:pt x="146380" y="1039380"/>
                </a:lnTo>
                <a:lnTo>
                  <a:pt x="145554" y="1040371"/>
                </a:lnTo>
                <a:lnTo>
                  <a:pt x="145910" y="1042682"/>
                </a:lnTo>
                <a:lnTo>
                  <a:pt x="146735" y="1043254"/>
                </a:lnTo>
                <a:lnTo>
                  <a:pt x="148056" y="1043165"/>
                </a:lnTo>
                <a:lnTo>
                  <a:pt x="149669" y="1043051"/>
                </a:lnTo>
                <a:lnTo>
                  <a:pt x="150152" y="1042136"/>
                </a:lnTo>
                <a:lnTo>
                  <a:pt x="150279" y="1041057"/>
                </a:lnTo>
                <a:close/>
              </a:path>
              <a:path w="477520" h="1043304">
                <a:moveTo>
                  <a:pt x="151041" y="682193"/>
                </a:moveTo>
                <a:lnTo>
                  <a:pt x="150990" y="681240"/>
                </a:lnTo>
                <a:lnTo>
                  <a:pt x="150952" y="680313"/>
                </a:lnTo>
                <a:lnTo>
                  <a:pt x="149910" y="680250"/>
                </a:lnTo>
                <a:lnTo>
                  <a:pt x="149136" y="680186"/>
                </a:lnTo>
                <a:lnTo>
                  <a:pt x="147878" y="680250"/>
                </a:lnTo>
                <a:lnTo>
                  <a:pt x="147205" y="680758"/>
                </a:lnTo>
                <a:lnTo>
                  <a:pt x="147231" y="681532"/>
                </a:lnTo>
                <a:lnTo>
                  <a:pt x="147269" y="682282"/>
                </a:lnTo>
                <a:lnTo>
                  <a:pt x="147916" y="682866"/>
                </a:lnTo>
                <a:lnTo>
                  <a:pt x="150393" y="682866"/>
                </a:lnTo>
                <a:lnTo>
                  <a:pt x="151041" y="682193"/>
                </a:lnTo>
                <a:close/>
              </a:path>
              <a:path w="477520" h="1043304">
                <a:moveTo>
                  <a:pt x="152869" y="816749"/>
                </a:moveTo>
                <a:lnTo>
                  <a:pt x="152666" y="814349"/>
                </a:lnTo>
                <a:lnTo>
                  <a:pt x="151663" y="813346"/>
                </a:lnTo>
                <a:lnTo>
                  <a:pt x="149720" y="813193"/>
                </a:lnTo>
                <a:lnTo>
                  <a:pt x="147789" y="813282"/>
                </a:lnTo>
                <a:lnTo>
                  <a:pt x="146964" y="814171"/>
                </a:lnTo>
                <a:lnTo>
                  <a:pt x="146761" y="815416"/>
                </a:lnTo>
                <a:lnTo>
                  <a:pt x="146545" y="816635"/>
                </a:lnTo>
                <a:lnTo>
                  <a:pt x="148780" y="818045"/>
                </a:lnTo>
                <a:lnTo>
                  <a:pt x="150609" y="817867"/>
                </a:lnTo>
                <a:lnTo>
                  <a:pt x="152184" y="817714"/>
                </a:lnTo>
                <a:lnTo>
                  <a:pt x="152869" y="816749"/>
                </a:lnTo>
                <a:close/>
              </a:path>
              <a:path w="477520" h="1043304">
                <a:moveTo>
                  <a:pt x="153911" y="634784"/>
                </a:moveTo>
                <a:lnTo>
                  <a:pt x="153238" y="633869"/>
                </a:lnTo>
                <a:lnTo>
                  <a:pt x="150571" y="632561"/>
                </a:lnTo>
                <a:lnTo>
                  <a:pt x="148717" y="632625"/>
                </a:lnTo>
                <a:lnTo>
                  <a:pt x="145072" y="634657"/>
                </a:lnTo>
                <a:lnTo>
                  <a:pt x="143408" y="636358"/>
                </a:lnTo>
                <a:lnTo>
                  <a:pt x="138823" y="637451"/>
                </a:lnTo>
                <a:lnTo>
                  <a:pt x="139357" y="639940"/>
                </a:lnTo>
                <a:lnTo>
                  <a:pt x="141211" y="640499"/>
                </a:lnTo>
                <a:lnTo>
                  <a:pt x="142595" y="640918"/>
                </a:lnTo>
                <a:lnTo>
                  <a:pt x="144132" y="641007"/>
                </a:lnTo>
                <a:lnTo>
                  <a:pt x="145554" y="641235"/>
                </a:lnTo>
                <a:lnTo>
                  <a:pt x="147967" y="641235"/>
                </a:lnTo>
                <a:lnTo>
                  <a:pt x="153441" y="637654"/>
                </a:lnTo>
                <a:lnTo>
                  <a:pt x="153911" y="634784"/>
                </a:lnTo>
                <a:close/>
              </a:path>
              <a:path w="477520" h="1043304">
                <a:moveTo>
                  <a:pt x="156654" y="156083"/>
                </a:moveTo>
                <a:lnTo>
                  <a:pt x="155206" y="155867"/>
                </a:lnTo>
                <a:lnTo>
                  <a:pt x="153746" y="155663"/>
                </a:lnTo>
                <a:lnTo>
                  <a:pt x="152298" y="155448"/>
                </a:lnTo>
                <a:lnTo>
                  <a:pt x="152019" y="156527"/>
                </a:lnTo>
                <a:lnTo>
                  <a:pt x="153466" y="156756"/>
                </a:lnTo>
                <a:lnTo>
                  <a:pt x="154914" y="156972"/>
                </a:lnTo>
                <a:lnTo>
                  <a:pt x="156362" y="157200"/>
                </a:lnTo>
                <a:lnTo>
                  <a:pt x="156552" y="156451"/>
                </a:lnTo>
                <a:lnTo>
                  <a:pt x="156654" y="156083"/>
                </a:lnTo>
                <a:close/>
              </a:path>
              <a:path w="477520" h="1043304">
                <a:moveTo>
                  <a:pt x="158076" y="179641"/>
                </a:moveTo>
                <a:lnTo>
                  <a:pt x="155181" y="178193"/>
                </a:lnTo>
                <a:lnTo>
                  <a:pt x="154076" y="177634"/>
                </a:lnTo>
                <a:lnTo>
                  <a:pt x="151511" y="178752"/>
                </a:lnTo>
                <a:lnTo>
                  <a:pt x="147891" y="179425"/>
                </a:lnTo>
                <a:lnTo>
                  <a:pt x="156464" y="184683"/>
                </a:lnTo>
                <a:lnTo>
                  <a:pt x="156819" y="181978"/>
                </a:lnTo>
                <a:lnTo>
                  <a:pt x="158076" y="179641"/>
                </a:lnTo>
                <a:close/>
              </a:path>
              <a:path w="477520" h="1043304">
                <a:moveTo>
                  <a:pt x="166954" y="803795"/>
                </a:moveTo>
                <a:lnTo>
                  <a:pt x="166687" y="802716"/>
                </a:lnTo>
                <a:lnTo>
                  <a:pt x="166204" y="802411"/>
                </a:lnTo>
                <a:lnTo>
                  <a:pt x="165620" y="802462"/>
                </a:lnTo>
                <a:lnTo>
                  <a:pt x="164757" y="802525"/>
                </a:lnTo>
                <a:lnTo>
                  <a:pt x="164388" y="803008"/>
                </a:lnTo>
                <a:lnTo>
                  <a:pt x="164401" y="803643"/>
                </a:lnTo>
                <a:lnTo>
                  <a:pt x="164541" y="804278"/>
                </a:lnTo>
                <a:lnTo>
                  <a:pt x="164998" y="804735"/>
                </a:lnTo>
                <a:lnTo>
                  <a:pt x="165874" y="804545"/>
                </a:lnTo>
                <a:lnTo>
                  <a:pt x="166687" y="804379"/>
                </a:lnTo>
                <a:lnTo>
                  <a:pt x="166954" y="803795"/>
                </a:lnTo>
                <a:close/>
              </a:path>
              <a:path w="477520" h="1043304">
                <a:moveTo>
                  <a:pt x="168617" y="709955"/>
                </a:moveTo>
                <a:lnTo>
                  <a:pt x="168249" y="709510"/>
                </a:lnTo>
                <a:lnTo>
                  <a:pt x="166776" y="709422"/>
                </a:lnTo>
                <a:lnTo>
                  <a:pt x="166293" y="709701"/>
                </a:lnTo>
                <a:lnTo>
                  <a:pt x="166230" y="710171"/>
                </a:lnTo>
                <a:lnTo>
                  <a:pt x="166154" y="710780"/>
                </a:lnTo>
                <a:lnTo>
                  <a:pt x="166484" y="711301"/>
                </a:lnTo>
                <a:lnTo>
                  <a:pt x="167373" y="711352"/>
                </a:lnTo>
                <a:lnTo>
                  <a:pt x="167957" y="711377"/>
                </a:lnTo>
                <a:lnTo>
                  <a:pt x="168376" y="711060"/>
                </a:lnTo>
                <a:lnTo>
                  <a:pt x="168541" y="710615"/>
                </a:lnTo>
                <a:lnTo>
                  <a:pt x="168617" y="709955"/>
                </a:lnTo>
                <a:close/>
              </a:path>
              <a:path w="477520" h="1043304">
                <a:moveTo>
                  <a:pt x="169240" y="146685"/>
                </a:moveTo>
                <a:lnTo>
                  <a:pt x="163106" y="147497"/>
                </a:lnTo>
                <a:lnTo>
                  <a:pt x="162267" y="149123"/>
                </a:lnTo>
                <a:lnTo>
                  <a:pt x="164223" y="152704"/>
                </a:lnTo>
                <a:lnTo>
                  <a:pt x="169240" y="146685"/>
                </a:lnTo>
                <a:close/>
              </a:path>
              <a:path w="477520" h="1043304">
                <a:moveTo>
                  <a:pt x="172351" y="675119"/>
                </a:moveTo>
                <a:lnTo>
                  <a:pt x="172110" y="674700"/>
                </a:lnTo>
                <a:lnTo>
                  <a:pt x="171716" y="674357"/>
                </a:lnTo>
                <a:lnTo>
                  <a:pt x="171907" y="673887"/>
                </a:lnTo>
                <a:lnTo>
                  <a:pt x="172123" y="673417"/>
                </a:lnTo>
                <a:lnTo>
                  <a:pt x="172186" y="672820"/>
                </a:lnTo>
                <a:lnTo>
                  <a:pt x="171284" y="672642"/>
                </a:lnTo>
                <a:lnTo>
                  <a:pt x="170586" y="672426"/>
                </a:lnTo>
                <a:lnTo>
                  <a:pt x="170383" y="672846"/>
                </a:lnTo>
                <a:lnTo>
                  <a:pt x="170091" y="673252"/>
                </a:lnTo>
                <a:lnTo>
                  <a:pt x="169964" y="673658"/>
                </a:lnTo>
                <a:lnTo>
                  <a:pt x="169506" y="673608"/>
                </a:lnTo>
                <a:lnTo>
                  <a:pt x="169252" y="673620"/>
                </a:lnTo>
                <a:lnTo>
                  <a:pt x="167132" y="673633"/>
                </a:lnTo>
                <a:lnTo>
                  <a:pt x="164426" y="675449"/>
                </a:lnTo>
                <a:lnTo>
                  <a:pt x="164871" y="678395"/>
                </a:lnTo>
                <a:lnTo>
                  <a:pt x="166585" y="678459"/>
                </a:lnTo>
                <a:lnTo>
                  <a:pt x="170497" y="678434"/>
                </a:lnTo>
                <a:lnTo>
                  <a:pt x="172326" y="677125"/>
                </a:lnTo>
                <a:lnTo>
                  <a:pt x="172351" y="675119"/>
                </a:lnTo>
                <a:close/>
              </a:path>
              <a:path w="477520" h="1043304">
                <a:moveTo>
                  <a:pt x="172707" y="267677"/>
                </a:moveTo>
                <a:lnTo>
                  <a:pt x="166712" y="269354"/>
                </a:lnTo>
                <a:lnTo>
                  <a:pt x="169494" y="270459"/>
                </a:lnTo>
                <a:lnTo>
                  <a:pt x="172707" y="271754"/>
                </a:lnTo>
                <a:lnTo>
                  <a:pt x="172707" y="267677"/>
                </a:lnTo>
                <a:close/>
              </a:path>
              <a:path w="477520" h="1043304">
                <a:moveTo>
                  <a:pt x="172720" y="305803"/>
                </a:moveTo>
                <a:lnTo>
                  <a:pt x="171691" y="304876"/>
                </a:lnTo>
                <a:lnTo>
                  <a:pt x="167678" y="304507"/>
                </a:lnTo>
                <a:lnTo>
                  <a:pt x="166814" y="306095"/>
                </a:lnTo>
                <a:lnTo>
                  <a:pt x="166725" y="308356"/>
                </a:lnTo>
                <a:lnTo>
                  <a:pt x="170027" y="309321"/>
                </a:lnTo>
                <a:lnTo>
                  <a:pt x="171843" y="308368"/>
                </a:lnTo>
                <a:lnTo>
                  <a:pt x="172605" y="306133"/>
                </a:lnTo>
                <a:lnTo>
                  <a:pt x="172720" y="305803"/>
                </a:lnTo>
                <a:close/>
              </a:path>
              <a:path w="477520" h="1043304">
                <a:moveTo>
                  <a:pt x="172872" y="440448"/>
                </a:moveTo>
                <a:lnTo>
                  <a:pt x="172478" y="440258"/>
                </a:lnTo>
                <a:lnTo>
                  <a:pt x="172262" y="440067"/>
                </a:lnTo>
                <a:lnTo>
                  <a:pt x="171983" y="440194"/>
                </a:lnTo>
                <a:lnTo>
                  <a:pt x="171526" y="440283"/>
                </a:lnTo>
                <a:lnTo>
                  <a:pt x="171462" y="440461"/>
                </a:lnTo>
                <a:lnTo>
                  <a:pt x="171284" y="440918"/>
                </a:lnTo>
                <a:lnTo>
                  <a:pt x="171640" y="441248"/>
                </a:lnTo>
                <a:lnTo>
                  <a:pt x="172275" y="441198"/>
                </a:lnTo>
                <a:lnTo>
                  <a:pt x="172516" y="441172"/>
                </a:lnTo>
                <a:lnTo>
                  <a:pt x="172872" y="440829"/>
                </a:lnTo>
                <a:lnTo>
                  <a:pt x="172872" y="440448"/>
                </a:lnTo>
                <a:close/>
              </a:path>
              <a:path w="477520" h="1043304">
                <a:moveTo>
                  <a:pt x="172923" y="271830"/>
                </a:moveTo>
                <a:lnTo>
                  <a:pt x="172770" y="271767"/>
                </a:lnTo>
                <a:lnTo>
                  <a:pt x="172707" y="271983"/>
                </a:lnTo>
                <a:lnTo>
                  <a:pt x="172847" y="271983"/>
                </a:lnTo>
                <a:lnTo>
                  <a:pt x="172923" y="271830"/>
                </a:lnTo>
                <a:close/>
              </a:path>
              <a:path w="477520" h="1043304">
                <a:moveTo>
                  <a:pt x="174091" y="338150"/>
                </a:moveTo>
                <a:lnTo>
                  <a:pt x="173659" y="338264"/>
                </a:lnTo>
                <a:lnTo>
                  <a:pt x="173215" y="338366"/>
                </a:lnTo>
                <a:lnTo>
                  <a:pt x="172821" y="338518"/>
                </a:lnTo>
                <a:lnTo>
                  <a:pt x="172339" y="338721"/>
                </a:lnTo>
                <a:lnTo>
                  <a:pt x="171881" y="339115"/>
                </a:lnTo>
                <a:lnTo>
                  <a:pt x="172300" y="339471"/>
                </a:lnTo>
                <a:lnTo>
                  <a:pt x="172999" y="340080"/>
                </a:lnTo>
                <a:lnTo>
                  <a:pt x="173596" y="339661"/>
                </a:lnTo>
                <a:lnTo>
                  <a:pt x="174066" y="338823"/>
                </a:lnTo>
                <a:lnTo>
                  <a:pt x="174066" y="338480"/>
                </a:lnTo>
                <a:lnTo>
                  <a:pt x="174091" y="338150"/>
                </a:lnTo>
                <a:close/>
              </a:path>
              <a:path w="477520" h="1043304">
                <a:moveTo>
                  <a:pt x="175818" y="379971"/>
                </a:moveTo>
                <a:lnTo>
                  <a:pt x="171500" y="378879"/>
                </a:lnTo>
                <a:lnTo>
                  <a:pt x="169926" y="379425"/>
                </a:lnTo>
                <a:lnTo>
                  <a:pt x="169443" y="383171"/>
                </a:lnTo>
                <a:lnTo>
                  <a:pt x="175818" y="379971"/>
                </a:lnTo>
                <a:close/>
              </a:path>
              <a:path w="477520" h="1043304">
                <a:moveTo>
                  <a:pt x="176517" y="407454"/>
                </a:moveTo>
                <a:lnTo>
                  <a:pt x="174269" y="406412"/>
                </a:lnTo>
                <a:lnTo>
                  <a:pt x="169926" y="406819"/>
                </a:lnTo>
                <a:lnTo>
                  <a:pt x="167982" y="408457"/>
                </a:lnTo>
                <a:lnTo>
                  <a:pt x="168148" y="409905"/>
                </a:lnTo>
                <a:lnTo>
                  <a:pt x="168656" y="411340"/>
                </a:lnTo>
                <a:lnTo>
                  <a:pt x="170218" y="411784"/>
                </a:lnTo>
                <a:lnTo>
                  <a:pt x="171983" y="411518"/>
                </a:lnTo>
                <a:lnTo>
                  <a:pt x="173939" y="411213"/>
                </a:lnTo>
                <a:lnTo>
                  <a:pt x="176212" y="410895"/>
                </a:lnTo>
                <a:lnTo>
                  <a:pt x="176517" y="407454"/>
                </a:lnTo>
                <a:close/>
              </a:path>
              <a:path w="477520" h="1043304">
                <a:moveTo>
                  <a:pt x="177114" y="234696"/>
                </a:moveTo>
                <a:lnTo>
                  <a:pt x="176758" y="234099"/>
                </a:lnTo>
                <a:lnTo>
                  <a:pt x="176288" y="233819"/>
                </a:lnTo>
                <a:lnTo>
                  <a:pt x="176085" y="233870"/>
                </a:lnTo>
                <a:lnTo>
                  <a:pt x="175514" y="233997"/>
                </a:lnTo>
                <a:lnTo>
                  <a:pt x="175298" y="234391"/>
                </a:lnTo>
                <a:lnTo>
                  <a:pt x="175323" y="234835"/>
                </a:lnTo>
                <a:lnTo>
                  <a:pt x="175463" y="235292"/>
                </a:lnTo>
                <a:lnTo>
                  <a:pt x="175856" y="235585"/>
                </a:lnTo>
                <a:lnTo>
                  <a:pt x="176441" y="235356"/>
                </a:lnTo>
                <a:lnTo>
                  <a:pt x="176949" y="235165"/>
                </a:lnTo>
                <a:lnTo>
                  <a:pt x="177114" y="234696"/>
                </a:lnTo>
                <a:close/>
              </a:path>
              <a:path w="477520" h="1043304">
                <a:moveTo>
                  <a:pt x="178079" y="359537"/>
                </a:moveTo>
                <a:lnTo>
                  <a:pt x="173177" y="357441"/>
                </a:lnTo>
                <a:lnTo>
                  <a:pt x="170649" y="357644"/>
                </a:lnTo>
                <a:lnTo>
                  <a:pt x="168744" y="359968"/>
                </a:lnTo>
                <a:lnTo>
                  <a:pt x="172656" y="362280"/>
                </a:lnTo>
                <a:lnTo>
                  <a:pt x="178079" y="359537"/>
                </a:lnTo>
                <a:close/>
              </a:path>
              <a:path w="477520" h="1043304">
                <a:moveTo>
                  <a:pt x="178155" y="265747"/>
                </a:moveTo>
                <a:lnTo>
                  <a:pt x="177901" y="265442"/>
                </a:lnTo>
                <a:lnTo>
                  <a:pt x="177304" y="265290"/>
                </a:lnTo>
                <a:lnTo>
                  <a:pt x="176720" y="265277"/>
                </a:lnTo>
                <a:lnTo>
                  <a:pt x="176237" y="265442"/>
                </a:lnTo>
                <a:lnTo>
                  <a:pt x="176123" y="265874"/>
                </a:lnTo>
                <a:lnTo>
                  <a:pt x="176009" y="266357"/>
                </a:lnTo>
                <a:lnTo>
                  <a:pt x="176441" y="266636"/>
                </a:lnTo>
                <a:lnTo>
                  <a:pt x="177050" y="266598"/>
                </a:lnTo>
                <a:lnTo>
                  <a:pt x="177342" y="266573"/>
                </a:lnTo>
                <a:lnTo>
                  <a:pt x="177723" y="266369"/>
                </a:lnTo>
                <a:lnTo>
                  <a:pt x="178155" y="265747"/>
                </a:lnTo>
                <a:close/>
              </a:path>
              <a:path w="477520" h="1043304">
                <a:moveTo>
                  <a:pt x="178638" y="188404"/>
                </a:moveTo>
                <a:lnTo>
                  <a:pt x="178282" y="188112"/>
                </a:lnTo>
                <a:lnTo>
                  <a:pt x="177647" y="188087"/>
                </a:lnTo>
                <a:lnTo>
                  <a:pt x="177050" y="188074"/>
                </a:lnTo>
                <a:lnTo>
                  <a:pt x="176568" y="188328"/>
                </a:lnTo>
                <a:lnTo>
                  <a:pt x="176377" y="189280"/>
                </a:lnTo>
                <a:lnTo>
                  <a:pt x="176796" y="189572"/>
                </a:lnTo>
                <a:lnTo>
                  <a:pt x="178041" y="189598"/>
                </a:lnTo>
                <a:lnTo>
                  <a:pt x="178473" y="189369"/>
                </a:lnTo>
                <a:lnTo>
                  <a:pt x="178625" y="188912"/>
                </a:lnTo>
                <a:lnTo>
                  <a:pt x="178638" y="188404"/>
                </a:lnTo>
                <a:close/>
              </a:path>
              <a:path w="477520" h="1043304">
                <a:moveTo>
                  <a:pt x="178981" y="363385"/>
                </a:moveTo>
                <a:lnTo>
                  <a:pt x="177406" y="362318"/>
                </a:lnTo>
                <a:lnTo>
                  <a:pt x="174104" y="362343"/>
                </a:lnTo>
                <a:lnTo>
                  <a:pt x="172516" y="362407"/>
                </a:lnTo>
                <a:lnTo>
                  <a:pt x="170637" y="366522"/>
                </a:lnTo>
                <a:lnTo>
                  <a:pt x="171424" y="368261"/>
                </a:lnTo>
                <a:lnTo>
                  <a:pt x="176314" y="367233"/>
                </a:lnTo>
                <a:lnTo>
                  <a:pt x="178092" y="366115"/>
                </a:lnTo>
                <a:lnTo>
                  <a:pt x="178409" y="365137"/>
                </a:lnTo>
                <a:lnTo>
                  <a:pt x="178981" y="363385"/>
                </a:lnTo>
                <a:close/>
              </a:path>
              <a:path w="477520" h="1043304">
                <a:moveTo>
                  <a:pt x="178993" y="247396"/>
                </a:moveTo>
                <a:lnTo>
                  <a:pt x="178727" y="245897"/>
                </a:lnTo>
                <a:lnTo>
                  <a:pt x="177952" y="245656"/>
                </a:lnTo>
                <a:lnTo>
                  <a:pt x="176644" y="245643"/>
                </a:lnTo>
                <a:lnTo>
                  <a:pt x="176199" y="245719"/>
                </a:lnTo>
                <a:lnTo>
                  <a:pt x="175869" y="245897"/>
                </a:lnTo>
                <a:lnTo>
                  <a:pt x="178574" y="243535"/>
                </a:lnTo>
                <a:lnTo>
                  <a:pt x="170827" y="242989"/>
                </a:lnTo>
                <a:lnTo>
                  <a:pt x="171170" y="249999"/>
                </a:lnTo>
                <a:lnTo>
                  <a:pt x="175399" y="246303"/>
                </a:lnTo>
                <a:lnTo>
                  <a:pt x="175310" y="246456"/>
                </a:lnTo>
                <a:lnTo>
                  <a:pt x="175234" y="246634"/>
                </a:lnTo>
                <a:lnTo>
                  <a:pt x="175209" y="246862"/>
                </a:lnTo>
                <a:lnTo>
                  <a:pt x="175425" y="247726"/>
                </a:lnTo>
                <a:lnTo>
                  <a:pt x="176225" y="248081"/>
                </a:lnTo>
                <a:lnTo>
                  <a:pt x="178333" y="247954"/>
                </a:lnTo>
                <a:lnTo>
                  <a:pt x="178993" y="247396"/>
                </a:lnTo>
                <a:close/>
              </a:path>
              <a:path w="477520" h="1043304">
                <a:moveTo>
                  <a:pt x="180111" y="274307"/>
                </a:moveTo>
                <a:lnTo>
                  <a:pt x="179870" y="272846"/>
                </a:lnTo>
                <a:lnTo>
                  <a:pt x="179870" y="271411"/>
                </a:lnTo>
                <a:lnTo>
                  <a:pt x="172923" y="271970"/>
                </a:lnTo>
                <a:lnTo>
                  <a:pt x="172923" y="278269"/>
                </a:lnTo>
                <a:lnTo>
                  <a:pt x="176187" y="278587"/>
                </a:lnTo>
                <a:lnTo>
                  <a:pt x="179146" y="278688"/>
                </a:lnTo>
                <a:lnTo>
                  <a:pt x="179806" y="275704"/>
                </a:lnTo>
                <a:lnTo>
                  <a:pt x="180111" y="274307"/>
                </a:lnTo>
                <a:close/>
              </a:path>
              <a:path w="477520" h="1043304">
                <a:moveTo>
                  <a:pt x="180657" y="557314"/>
                </a:moveTo>
                <a:lnTo>
                  <a:pt x="180467" y="557136"/>
                </a:lnTo>
                <a:lnTo>
                  <a:pt x="180301" y="556844"/>
                </a:lnTo>
                <a:lnTo>
                  <a:pt x="180086" y="556818"/>
                </a:lnTo>
                <a:lnTo>
                  <a:pt x="179527" y="556768"/>
                </a:lnTo>
                <a:lnTo>
                  <a:pt x="179095" y="557009"/>
                </a:lnTo>
                <a:lnTo>
                  <a:pt x="179171" y="557466"/>
                </a:lnTo>
                <a:lnTo>
                  <a:pt x="179197" y="557593"/>
                </a:lnTo>
                <a:lnTo>
                  <a:pt x="179705" y="557796"/>
                </a:lnTo>
                <a:lnTo>
                  <a:pt x="179959" y="557758"/>
                </a:lnTo>
                <a:lnTo>
                  <a:pt x="180213" y="557733"/>
                </a:lnTo>
                <a:lnTo>
                  <a:pt x="180428" y="557479"/>
                </a:lnTo>
                <a:lnTo>
                  <a:pt x="180657" y="557314"/>
                </a:lnTo>
                <a:close/>
              </a:path>
              <a:path w="477520" h="1043304">
                <a:moveTo>
                  <a:pt x="180759" y="596"/>
                </a:moveTo>
                <a:lnTo>
                  <a:pt x="180416" y="215"/>
                </a:lnTo>
                <a:lnTo>
                  <a:pt x="179832" y="127"/>
                </a:lnTo>
                <a:lnTo>
                  <a:pt x="178993" y="0"/>
                </a:lnTo>
                <a:lnTo>
                  <a:pt x="178422" y="279"/>
                </a:lnTo>
                <a:lnTo>
                  <a:pt x="178244" y="939"/>
                </a:lnTo>
                <a:lnTo>
                  <a:pt x="178244" y="1397"/>
                </a:lnTo>
                <a:lnTo>
                  <a:pt x="178549" y="1752"/>
                </a:lnTo>
                <a:lnTo>
                  <a:pt x="179971" y="2006"/>
                </a:lnTo>
                <a:lnTo>
                  <a:pt x="180568" y="1701"/>
                </a:lnTo>
                <a:lnTo>
                  <a:pt x="180759" y="596"/>
                </a:lnTo>
                <a:close/>
              </a:path>
              <a:path w="477520" h="1043304">
                <a:moveTo>
                  <a:pt x="182168" y="335775"/>
                </a:moveTo>
                <a:lnTo>
                  <a:pt x="181330" y="334987"/>
                </a:lnTo>
                <a:lnTo>
                  <a:pt x="178193" y="334073"/>
                </a:lnTo>
                <a:lnTo>
                  <a:pt x="176326" y="334073"/>
                </a:lnTo>
                <a:lnTo>
                  <a:pt x="173926" y="336130"/>
                </a:lnTo>
                <a:lnTo>
                  <a:pt x="173761" y="337070"/>
                </a:lnTo>
                <a:lnTo>
                  <a:pt x="174244" y="337934"/>
                </a:lnTo>
                <a:lnTo>
                  <a:pt x="174358" y="338150"/>
                </a:lnTo>
                <a:lnTo>
                  <a:pt x="175196" y="339051"/>
                </a:lnTo>
                <a:lnTo>
                  <a:pt x="176403" y="339280"/>
                </a:lnTo>
                <a:lnTo>
                  <a:pt x="179603" y="338645"/>
                </a:lnTo>
                <a:lnTo>
                  <a:pt x="181330" y="338429"/>
                </a:lnTo>
                <a:lnTo>
                  <a:pt x="182054" y="336130"/>
                </a:lnTo>
                <a:lnTo>
                  <a:pt x="182168" y="335775"/>
                </a:lnTo>
                <a:close/>
              </a:path>
              <a:path w="477520" h="1043304">
                <a:moveTo>
                  <a:pt x="184315" y="752983"/>
                </a:moveTo>
                <a:lnTo>
                  <a:pt x="184124" y="751332"/>
                </a:lnTo>
                <a:lnTo>
                  <a:pt x="183553" y="750912"/>
                </a:lnTo>
                <a:lnTo>
                  <a:pt x="182714" y="750836"/>
                </a:lnTo>
                <a:lnTo>
                  <a:pt x="181737" y="750963"/>
                </a:lnTo>
                <a:lnTo>
                  <a:pt x="180936" y="751281"/>
                </a:lnTo>
                <a:lnTo>
                  <a:pt x="180784" y="752741"/>
                </a:lnTo>
                <a:lnTo>
                  <a:pt x="181254" y="753249"/>
                </a:lnTo>
                <a:lnTo>
                  <a:pt x="182067" y="753287"/>
                </a:lnTo>
                <a:lnTo>
                  <a:pt x="183286" y="753338"/>
                </a:lnTo>
                <a:lnTo>
                  <a:pt x="184315" y="752983"/>
                </a:lnTo>
                <a:close/>
              </a:path>
              <a:path w="477520" h="1043304">
                <a:moveTo>
                  <a:pt x="185000" y="553808"/>
                </a:moveTo>
                <a:lnTo>
                  <a:pt x="184950" y="553072"/>
                </a:lnTo>
                <a:lnTo>
                  <a:pt x="184251" y="552881"/>
                </a:lnTo>
                <a:lnTo>
                  <a:pt x="182422" y="552754"/>
                </a:lnTo>
                <a:lnTo>
                  <a:pt x="181825" y="553237"/>
                </a:lnTo>
                <a:lnTo>
                  <a:pt x="181800" y="554024"/>
                </a:lnTo>
                <a:lnTo>
                  <a:pt x="181787" y="554647"/>
                </a:lnTo>
                <a:lnTo>
                  <a:pt x="182410" y="555040"/>
                </a:lnTo>
                <a:lnTo>
                  <a:pt x="183184" y="555028"/>
                </a:lnTo>
                <a:lnTo>
                  <a:pt x="184150" y="554990"/>
                </a:lnTo>
                <a:lnTo>
                  <a:pt x="184835" y="554558"/>
                </a:lnTo>
                <a:lnTo>
                  <a:pt x="185000" y="553808"/>
                </a:lnTo>
                <a:close/>
              </a:path>
              <a:path w="477520" h="1043304">
                <a:moveTo>
                  <a:pt x="186029" y="614222"/>
                </a:moveTo>
                <a:lnTo>
                  <a:pt x="185877" y="613968"/>
                </a:lnTo>
                <a:lnTo>
                  <a:pt x="185483" y="613829"/>
                </a:lnTo>
                <a:lnTo>
                  <a:pt x="185191" y="613918"/>
                </a:lnTo>
                <a:lnTo>
                  <a:pt x="184759" y="613956"/>
                </a:lnTo>
                <a:lnTo>
                  <a:pt x="184658" y="614121"/>
                </a:lnTo>
                <a:lnTo>
                  <a:pt x="184556" y="614273"/>
                </a:lnTo>
                <a:lnTo>
                  <a:pt x="184823" y="614540"/>
                </a:lnTo>
                <a:lnTo>
                  <a:pt x="184937" y="614768"/>
                </a:lnTo>
                <a:lnTo>
                  <a:pt x="185216" y="614667"/>
                </a:lnTo>
                <a:lnTo>
                  <a:pt x="185585" y="614629"/>
                </a:lnTo>
                <a:lnTo>
                  <a:pt x="185762" y="614464"/>
                </a:lnTo>
                <a:lnTo>
                  <a:pt x="186029" y="614222"/>
                </a:lnTo>
                <a:close/>
              </a:path>
              <a:path w="477520" h="1043304">
                <a:moveTo>
                  <a:pt x="187579" y="531126"/>
                </a:moveTo>
                <a:lnTo>
                  <a:pt x="186436" y="529882"/>
                </a:lnTo>
                <a:lnTo>
                  <a:pt x="182283" y="529526"/>
                </a:lnTo>
                <a:lnTo>
                  <a:pt x="182664" y="531901"/>
                </a:lnTo>
                <a:lnTo>
                  <a:pt x="179997" y="532079"/>
                </a:lnTo>
                <a:lnTo>
                  <a:pt x="176987" y="533857"/>
                </a:lnTo>
                <a:lnTo>
                  <a:pt x="177088" y="537108"/>
                </a:lnTo>
                <a:lnTo>
                  <a:pt x="178638" y="537641"/>
                </a:lnTo>
                <a:lnTo>
                  <a:pt x="183235" y="537845"/>
                </a:lnTo>
                <a:lnTo>
                  <a:pt x="185889" y="536079"/>
                </a:lnTo>
                <a:lnTo>
                  <a:pt x="186004" y="533882"/>
                </a:lnTo>
                <a:lnTo>
                  <a:pt x="185978" y="533628"/>
                </a:lnTo>
                <a:lnTo>
                  <a:pt x="185915" y="533412"/>
                </a:lnTo>
                <a:lnTo>
                  <a:pt x="186143" y="533311"/>
                </a:lnTo>
                <a:lnTo>
                  <a:pt x="186309" y="533209"/>
                </a:lnTo>
                <a:lnTo>
                  <a:pt x="186397" y="533069"/>
                </a:lnTo>
                <a:lnTo>
                  <a:pt x="187579" y="531126"/>
                </a:lnTo>
                <a:close/>
              </a:path>
              <a:path w="477520" h="1043304">
                <a:moveTo>
                  <a:pt x="196557" y="165265"/>
                </a:moveTo>
                <a:lnTo>
                  <a:pt x="186778" y="165379"/>
                </a:lnTo>
                <a:lnTo>
                  <a:pt x="189801" y="158699"/>
                </a:lnTo>
                <a:lnTo>
                  <a:pt x="186258" y="154825"/>
                </a:lnTo>
                <a:lnTo>
                  <a:pt x="184823" y="155473"/>
                </a:lnTo>
                <a:lnTo>
                  <a:pt x="182740" y="155968"/>
                </a:lnTo>
                <a:lnTo>
                  <a:pt x="182816" y="153492"/>
                </a:lnTo>
                <a:lnTo>
                  <a:pt x="180606" y="152133"/>
                </a:lnTo>
                <a:lnTo>
                  <a:pt x="176123" y="152209"/>
                </a:lnTo>
                <a:lnTo>
                  <a:pt x="174218" y="153530"/>
                </a:lnTo>
                <a:lnTo>
                  <a:pt x="174091" y="156171"/>
                </a:lnTo>
                <a:lnTo>
                  <a:pt x="176212" y="157594"/>
                </a:lnTo>
                <a:lnTo>
                  <a:pt x="178447" y="157734"/>
                </a:lnTo>
                <a:lnTo>
                  <a:pt x="180797" y="157886"/>
                </a:lnTo>
                <a:lnTo>
                  <a:pt x="182257" y="156997"/>
                </a:lnTo>
                <a:lnTo>
                  <a:pt x="182029" y="160375"/>
                </a:lnTo>
                <a:lnTo>
                  <a:pt x="177787" y="162623"/>
                </a:lnTo>
                <a:lnTo>
                  <a:pt x="176695" y="169545"/>
                </a:lnTo>
                <a:lnTo>
                  <a:pt x="173634" y="170738"/>
                </a:lnTo>
                <a:lnTo>
                  <a:pt x="167081" y="171716"/>
                </a:lnTo>
                <a:lnTo>
                  <a:pt x="169468" y="166763"/>
                </a:lnTo>
                <a:lnTo>
                  <a:pt x="167246" y="161315"/>
                </a:lnTo>
                <a:lnTo>
                  <a:pt x="172885" y="157200"/>
                </a:lnTo>
                <a:lnTo>
                  <a:pt x="164388" y="155282"/>
                </a:lnTo>
                <a:lnTo>
                  <a:pt x="162788" y="156413"/>
                </a:lnTo>
                <a:lnTo>
                  <a:pt x="162928" y="163626"/>
                </a:lnTo>
                <a:lnTo>
                  <a:pt x="154940" y="168376"/>
                </a:lnTo>
                <a:lnTo>
                  <a:pt x="157480" y="176644"/>
                </a:lnTo>
                <a:lnTo>
                  <a:pt x="158623" y="177571"/>
                </a:lnTo>
                <a:lnTo>
                  <a:pt x="167779" y="178714"/>
                </a:lnTo>
                <a:lnTo>
                  <a:pt x="168783" y="173570"/>
                </a:lnTo>
                <a:lnTo>
                  <a:pt x="168960" y="173113"/>
                </a:lnTo>
                <a:lnTo>
                  <a:pt x="179971" y="174764"/>
                </a:lnTo>
                <a:lnTo>
                  <a:pt x="184150" y="172351"/>
                </a:lnTo>
                <a:lnTo>
                  <a:pt x="192887" y="172758"/>
                </a:lnTo>
                <a:lnTo>
                  <a:pt x="195059" y="168846"/>
                </a:lnTo>
                <a:lnTo>
                  <a:pt x="196557" y="165265"/>
                </a:lnTo>
                <a:close/>
              </a:path>
              <a:path w="477520" h="1043304">
                <a:moveTo>
                  <a:pt x="205054" y="167995"/>
                </a:moveTo>
                <a:lnTo>
                  <a:pt x="204482" y="167500"/>
                </a:lnTo>
                <a:lnTo>
                  <a:pt x="202285" y="167347"/>
                </a:lnTo>
                <a:lnTo>
                  <a:pt x="201637" y="167868"/>
                </a:lnTo>
                <a:lnTo>
                  <a:pt x="201498" y="169303"/>
                </a:lnTo>
                <a:lnTo>
                  <a:pt x="202133" y="169710"/>
                </a:lnTo>
                <a:lnTo>
                  <a:pt x="203911" y="169875"/>
                </a:lnTo>
                <a:lnTo>
                  <a:pt x="204812" y="169748"/>
                </a:lnTo>
                <a:lnTo>
                  <a:pt x="205054" y="168871"/>
                </a:lnTo>
                <a:lnTo>
                  <a:pt x="205054" y="167995"/>
                </a:lnTo>
                <a:close/>
              </a:path>
              <a:path w="477520" h="1043304">
                <a:moveTo>
                  <a:pt x="206832" y="241452"/>
                </a:moveTo>
                <a:lnTo>
                  <a:pt x="202209" y="237223"/>
                </a:lnTo>
                <a:lnTo>
                  <a:pt x="197891" y="236118"/>
                </a:lnTo>
                <a:lnTo>
                  <a:pt x="193382" y="237680"/>
                </a:lnTo>
                <a:lnTo>
                  <a:pt x="191033" y="238493"/>
                </a:lnTo>
                <a:lnTo>
                  <a:pt x="189534" y="239991"/>
                </a:lnTo>
                <a:lnTo>
                  <a:pt x="188899" y="242316"/>
                </a:lnTo>
                <a:lnTo>
                  <a:pt x="188480" y="242519"/>
                </a:lnTo>
                <a:lnTo>
                  <a:pt x="188188" y="242849"/>
                </a:lnTo>
                <a:lnTo>
                  <a:pt x="188087" y="243357"/>
                </a:lnTo>
                <a:lnTo>
                  <a:pt x="188150" y="243725"/>
                </a:lnTo>
                <a:lnTo>
                  <a:pt x="188328" y="243979"/>
                </a:lnTo>
                <a:lnTo>
                  <a:pt x="188595" y="244157"/>
                </a:lnTo>
                <a:lnTo>
                  <a:pt x="188442" y="246253"/>
                </a:lnTo>
                <a:lnTo>
                  <a:pt x="188772" y="248856"/>
                </a:lnTo>
                <a:lnTo>
                  <a:pt x="189636" y="252044"/>
                </a:lnTo>
                <a:lnTo>
                  <a:pt x="197040" y="249275"/>
                </a:lnTo>
                <a:lnTo>
                  <a:pt x="195656" y="247396"/>
                </a:lnTo>
                <a:lnTo>
                  <a:pt x="196126" y="247192"/>
                </a:lnTo>
                <a:lnTo>
                  <a:pt x="196392" y="246824"/>
                </a:lnTo>
                <a:lnTo>
                  <a:pt x="196405" y="245757"/>
                </a:lnTo>
                <a:lnTo>
                  <a:pt x="195910" y="245237"/>
                </a:lnTo>
                <a:lnTo>
                  <a:pt x="194729" y="245325"/>
                </a:lnTo>
                <a:lnTo>
                  <a:pt x="194246" y="245465"/>
                </a:lnTo>
                <a:lnTo>
                  <a:pt x="193217" y="244068"/>
                </a:lnTo>
                <a:lnTo>
                  <a:pt x="206832" y="241452"/>
                </a:lnTo>
                <a:close/>
              </a:path>
              <a:path w="477520" h="1043304">
                <a:moveTo>
                  <a:pt x="213017" y="99631"/>
                </a:moveTo>
                <a:lnTo>
                  <a:pt x="212813" y="98996"/>
                </a:lnTo>
                <a:lnTo>
                  <a:pt x="212458" y="98729"/>
                </a:lnTo>
                <a:lnTo>
                  <a:pt x="212191" y="98691"/>
                </a:lnTo>
                <a:lnTo>
                  <a:pt x="211531" y="98590"/>
                </a:lnTo>
                <a:lnTo>
                  <a:pt x="211239" y="98920"/>
                </a:lnTo>
                <a:lnTo>
                  <a:pt x="211175" y="99390"/>
                </a:lnTo>
                <a:lnTo>
                  <a:pt x="211239" y="99822"/>
                </a:lnTo>
                <a:lnTo>
                  <a:pt x="211493" y="100177"/>
                </a:lnTo>
                <a:lnTo>
                  <a:pt x="212140" y="100088"/>
                </a:lnTo>
                <a:lnTo>
                  <a:pt x="212725" y="100012"/>
                </a:lnTo>
                <a:lnTo>
                  <a:pt x="213017" y="99631"/>
                </a:lnTo>
                <a:close/>
              </a:path>
              <a:path w="477520" h="1043304">
                <a:moveTo>
                  <a:pt x="214045" y="801065"/>
                </a:moveTo>
                <a:lnTo>
                  <a:pt x="213842" y="800582"/>
                </a:lnTo>
                <a:lnTo>
                  <a:pt x="213779" y="800392"/>
                </a:lnTo>
                <a:lnTo>
                  <a:pt x="213283" y="800315"/>
                </a:lnTo>
                <a:lnTo>
                  <a:pt x="212991" y="800188"/>
                </a:lnTo>
                <a:lnTo>
                  <a:pt x="212394" y="800303"/>
                </a:lnTo>
                <a:lnTo>
                  <a:pt x="211975" y="800582"/>
                </a:lnTo>
                <a:lnTo>
                  <a:pt x="212128" y="801052"/>
                </a:lnTo>
                <a:lnTo>
                  <a:pt x="212178" y="801230"/>
                </a:lnTo>
                <a:lnTo>
                  <a:pt x="212699" y="801420"/>
                </a:lnTo>
                <a:lnTo>
                  <a:pt x="212991" y="801408"/>
                </a:lnTo>
                <a:lnTo>
                  <a:pt x="213588" y="801370"/>
                </a:lnTo>
                <a:lnTo>
                  <a:pt x="214045" y="801065"/>
                </a:lnTo>
                <a:close/>
              </a:path>
              <a:path w="477520" h="1043304">
                <a:moveTo>
                  <a:pt x="215379" y="492023"/>
                </a:moveTo>
                <a:lnTo>
                  <a:pt x="215201" y="490334"/>
                </a:lnTo>
                <a:lnTo>
                  <a:pt x="214249" y="490105"/>
                </a:lnTo>
                <a:lnTo>
                  <a:pt x="213296" y="490029"/>
                </a:lnTo>
                <a:lnTo>
                  <a:pt x="212153" y="490169"/>
                </a:lnTo>
                <a:lnTo>
                  <a:pt x="211709" y="490728"/>
                </a:lnTo>
                <a:lnTo>
                  <a:pt x="212001" y="492137"/>
                </a:lnTo>
                <a:lnTo>
                  <a:pt x="212674" y="492455"/>
                </a:lnTo>
                <a:lnTo>
                  <a:pt x="213487" y="492417"/>
                </a:lnTo>
                <a:lnTo>
                  <a:pt x="214477" y="492366"/>
                </a:lnTo>
                <a:lnTo>
                  <a:pt x="215379" y="492023"/>
                </a:lnTo>
                <a:close/>
              </a:path>
              <a:path w="477520" h="1043304">
                <a:moveTo>
                  <a:pt x="215861" y="587387"/>
                </a:moveTo>
                <a:lnTo>
                  <a:pt x="215163" y="587032"/>
                </a:lnTo>
                <a:lnTo>
                  <a:pt x="214325" y="587019"/>
                </a:lnTo>
                <a:lnTo>
                  <a:pt x="213271" y="586994"/>
                </a:lnTo>
                <a:lnTo>
                  <a:pt x="212572" y="587375"/>
                </a:lnTo>
                <a:lnTo>
                  <a:pt x="212344" y="588137"/>
                </a:lnTo>
                <a:lnTo>
                  <a:pt x="212420" y="588860"/>
                </a:lnTo>
                <a:lnTo>
                  <a:pt x="212966" y="589216"/>
                </a:lnTo>
                <a:lnTo>
                  <a:pt x="213791" y="589229"/>
                </a:lnTo>
                <a:lnTo>
                  <a:pt x="214845" y="589254"/>
                </a:lnTo>
                <a:lnTo>
                  <a:pt x="215671" y="588848"/>
                </a:lnTo>
                <a:lnTo>
                  <a:pt x="215773" y="588035"/>
                </a:lnTo>
                <a:lnTo>
                  <a:pt x="215861" y="587387"/>
                </a:lnTo>
                <a:close/>
              </a:path>
              <a:path w="477520" h="1043304">
                <a:moveTo>
                  <a:pt x="218808" y="364617"/>
                </a:moveTo>
                <a:lnTo>
                  <a:pt x="217855" y="364274"/>
                </a:lnTo>
                <a:lnTo>
                  <a:pt x="215480" y="364236"/>
                </a:lnTo>
                <a:lnTo>
                  <a:pt x="214376" y="364248"/>
                </a:lnTo>
                <a:lnTo>
                  <a:pt x="212852" y="364248"/>
                </a:lnTo>
                <a:lnTo>
                  <a:pt x="213525" y="367550"/>
                </a:lnTo>
                <a:lnTo>
                  <a:pt x="214439" y="368236"/>
                </a:lnTo>
                <a:lnTo>
                  <a:pt x="216890" y="367601"/>
                </a:lnTo>
                <a:lnTo>
                  <a:pt x="218122" y="367284"/>
                </a:lnTo>
                <a:lnTo>
                  <a:pt x="218732" y="366649"/>
                </a:lnTo>
                <a:lnTo>
                  <a:pt x="218757" y="365721"/>
                </a:lnTo>
                <a:lnTo>
                  <a:pt x="218808" y="364617"/>
                </a:lnTo>
                <a:close/>
              </a:path>
              <a:path w="477520" h="1043304">
                <a:moveTo>
                  <a:pt x="236194" y="427875"/>
                </a:moveTo>
                <a:lnTo>
                  <a:pt x="233438" y="423316"/>
                </a:lnTo>
                <a:lnTo>
                  <a:pt x="233502" y="421944"/>
                </a:lnTo>
                <a:lnTo>
                  <a:pt x="234353" y="418503"/>
                </a:lnTo>
                <a:lnTo>
                  <a:pt x="234696" y="416445"/>
                </a:lnTo>
                <a:lnTo>
                  <a:pt x="232067" y="415366"/>
                </a:lnTo>
                <a:lnTo>
                  <a:pt x="229438" y="414286"/>
                </a:lnTo>
                <a:lnTo>
                  <a:pt x="226352" y="414235"/>
                </a:lnTo>
                <a:lnTo>
                  <a:pt x="221068" y="417360"/>
                </a:lnTo>
                <a:lnTo>
                  <a:pt x="218744" y="419392"/>
                </a:lnTo>
                <a:lnTo>
                  <a:pt x="216979" y="421703"/>
                </a:lnTo>
                <a:lnTo>
                  <a:pt x="214490" y="423202"/>
                </a:lnTo>
                <a:lnTo>
                  <a:pt x="213855" y="425411"/>
                </a:lnTo>
                <a:lnTo>
                  <a:pt x="213296" y="428828"/>
                </a:lnTo>
                <a:lnTo>
                  <a:pt x="214845" y="429679"/>
                </a:lnTo>
                <a:lnTo>
                  <a:pt x="216268" y="430745"/>
                </a:lnTo>
                <a:lnTo>
                  <a:pt x="221437" y="430657"/>
                </a:lnTo>
                <a:lnTo>
                  <a:pt x="223735" y="435902"/>
                </a:lnTo>
                <a:lnTo>
                  <a:pt x="228828" y="432104"/>
                </a:lnTo>
                <a:lnTo>
                  <a:pt x="229273" y="431685"/>
                </a:lnTo>
                <a:lnTo>
                  <a:pt x="233705" y="430961"/>
                </a:lnTo>
                <a:lnTo>
                  <a:pt x="236194" y="427875"/>
                </a:lnTo>
                <a:close/>
              </a:path>
              <a:path w="477520" h="1043304">
                <a:moveTo>
                  <a:pt x="245313" y="280809"/>
                </a:moveTo>
                <a:lnTo>
                  <a:pt x="244716" y="279844"/>
                </a:lnTo>
                <a:lnTo>
                  <a:pt x="244170" y="278676"/>
                </a:lnTo>
                <a:lnTo>
                  <a:pt x="241427" y="278663"/>
                </a:lnTo>
                <a:lnTo>
                  <a:pt x="240665" y="279285"/>
                </a:lnTo>
                <a:lnTo>
                  <a:pt x="240817" y="280200"/>
                </a:lnTo>
                <a:lnTo>
                  <a:pt x="240868" y="280352"/>
                </a:lnTo>
                <a:lnTo>
                  <a:pt x="240398" y="280797"/>
                </a:lnTo>
                <a:lnTo>
                  <a:pt x="239661" y="281343"/>
                </a:lnTo>
                <a:lnTo>
                  <a:pt x="239801" y="281559"/>
                </a:lnTo>
                <a:lnTo>
                  <a:pt x="240182" y="282168"/>
                </a:lnTo>
                <a:lnTo>
                  <a:pt x="241071" y="282600"/>
                </a:lnTo>
                <a:lnTo>
                  <a:pt x="241757" y="283095"/>
                </a:lnTo>
                <a:lnTo>
                  <a:pt x="242531" y="281787"/>
                </a:lnTo>
                <a:lnTo>
                  <a:pt x="242951" y="281889"/>
                </a:lnTo>
                <a:lnTo>
                  <a:pt x="243420" y="281927"/>
                </a:lnTo>
                <a:lnTo>
                  <a:pt x="243954" y="281914"/>
                </a:lnTo>
                <a:lnTo>
                  <a:pt x="244843" y="281876"/>
                </a:lnTo>
                <a:lnTo>
                  <a:pt x="245275" y="281533"/>
                </a:lnTo>
                <a:lnTo>
                  <a:pt x="245313" y="280809"/>
                </a:lnTo>
                <a:close/>
              </a:path>
              <a:path w="477520" h="1043304">
                <a:moveTo>
                  <a:pt x="245529" y="1002144"/>
                </a:moveTo>
                <a:lnTo>
                  <a:pt x="244894" y="1001737"/>
                </a:lnTo>
                <a:lnTo>
                  <a:pt x="243890" y="1001598"/>
                </a:lnTo>
                <a:lnTo>
                  <a:pt x="242773" y="1001585"/>
                </a:lnTo>
                <a:lnTo>
                  <a:pt x="242087" y="1002004"/>
                </a:lnTo>
                <a:lnTo>
                  <a:pt x="241947" y="1002779"/>
                </a:lnTo>
                <a:lnTo>
                  <a:pt x="241795" y="1003579"/>
                </a:lnTo>
                <a:lnTo>
                  <a:pt x="242366" y="1004125"/>
                </a:lnTo>
                <a:lnTo>
                  <a:pt x="243433" y="1004201"/>
                </a:lnTo>
                <a:lnTo>
                  <a:pt x="244513" y="1004277"/>
                </a:lnTo>
                <a:lnTo>
                  <a:pt x="245122" y="1003757"/>
                </a:lnTo>
                <a:lnTo>
                  <a:pt x="245529" y="1002144"/>
                </a:lnTo>
                <a:close/>
              </a:path>
              <a:path w="477520" h="1043304">
                <a:moveTo>
                  <a:pt x="248729" y="517131"/>
                </a:moveTo>
                <a:lnTo>
                  <a:pt x="247764" y="511924"/>
                </a:lnTo>
                <a:lnTo>
                  <a:pt x="247637" y="511263"/>
                </a:lnTo>
                <a:lnTo>
                  <a:pt x="246811" y="511263"/>
                </a:lnTo>
                <a:lnTo>
                  <a:pt x="243611" y="511924"/>
                </a:lnTo>
                <a:lnTo>
                  <a:pt x="241947" y="513727"/>
                </a:lnTo>
                <a:lnTo>
                  <a:pt x="242087" y="516686"/>
                </a:lnTo>
                <a:lnTo>
                  <a:pt x="248729" y="517131"/>
                </a:lnTo>
                <a:close/>
              </a:path>
              <a:path w="477520" h="1043304">
                <a:moveTo>
                  <a:pt x="258292" y="505206"/>
                </a:moveTo>
                <a:lnTo>
                  <a:pt x="257048" y="499656"/>
                </a:lnTo>
                <a:lnTo>
                  <a:pt x="254063" y="498068"/>
                </a:lnTo>
                <a:lnTo>
                  <a:pt x="252615" y="498068"/>
                </a:lnTo>
                <a:lnTo>
                  <a:pt x="251015" y="500583"/>
                </a:lnTo>
                <a:lnTo>
                  <a:pt x="249389" y="501307"/>
                </a:lnTo>
                <a:lnTo>
                  <a:pt x="244881" y="502564"/>
                </a:lnTo>
                <a:lnTo>
                  <a:pt x="241465" y="507936"/>
                </a:lnTo>
                <a:lnTo>
                  <a:pt x="241604" y="507936"/>
                </a:lnTo>
                <a:lnTo>
                  <a:pt x="242455" y="511263"/>
                </a:lnTo>
                <a:lnTo>
                  <a:pt x="246583" y="511263"/>
                </a:lnTo>
                <a:lnTo>
                  <a:pt x="249796" y="510743"/>
                </a:lnTo>
                <a:lnTo>
                  <a:pt x="251777" y="510057"/>
                </a:lnTo>
                <a:lnTo>
                  <a:pt x="253047" y="509346"/>
                </a:lnTo>
                <a:lnTo>
                  <a:pt x="256197" y="509346"/>
                </a:lnTo>
                <a:lnTo>
                  <a:pt x="256286" y="508876"/>
                </a:lnTo>
                <a:lnTo>
                  <a:pt x="256374" y="508406"/>
                </a:lnTo>
                <a:lnTo>
                  <a:pt x="256451" y="507936"/>
                </a:lnTo>
                <a:lnTo>
                  <a:pt x="255295" y="507936"/>
                </a:lnTo>
                <a:lnTo>
                  <a:pt x="256235" y="507187"/>
                </a:lnTo>
                <a:lnTo>
                  <a:pt x="258292" y="505206"/>
                </a:lnTo>
                <a:close/>
              </a:path>
              <a:path w="477520" h="1043304">
                <a:moveTo>
                  <a:pt x="264744" y="481799"/>
                </a:moveTo>
                <a:lnTo>
                  <a:pt x="264223" y="478777"/>
                </a:lnTo>
                <a:lnTo>
                  <a:pt x="262940" y="478180"/>
                </a:lnTo>
                <a:lnTo>
                  <a:pt x="259346" y="478142"/>
                </a:lnTo>
                <a:lnTo>
                  <a:pt x="257048" y="476389"/>
                </a:lnTo>
                <a:lnTo>
                  <a:pt x="254406" y="474713"/>
                </a:lnTo>
                <a:lnTo>
                  <a:pt x="251472" y="472694"/>
                </a:lnTo>
                <a:lnTo>
                  <a:pt x="251574" y="472503"/>
                </a:lnTo>
                <a:lnTo>
                  <a:pt x="251701" y="471779"/>
                </a:lnTo>
                <a:lnTo>
                  <a:pt x="251282" y="471373"/>
                </a:lnTo>
                <a:lnTo>
                  <a:pt x="250482" y="471182"/>
                </a:lnTo>
                <a:lnTo>
                  <a:pt x="249897" y="471284"/>
                </a:lnTo>
                <a:lnTo>
                  <a:pt x="249516" y="471576"/>
                </a:lnTo>
                <a:lnTo>
                  <a:pt x="249313" y="472617"/>
                </a:lnTo>
                <a:lnTo>
                  <a:pt x="249618" y="473138"/>
                </a:lnTo>
                <a:lnTo>
                  <a:pt x="250571" y="473176"/>
                </a:lnTo>
                <a:lnTo>
                  <a:pt x="250494" y="475957"/>
                </a:lnTo>
                <a:lnTo>
                  <a:pt x="251688" y="478116"/>
                </a:lnTo>
                <a:lnTo>
                  <a:pt x="253098" y="480072"/>
                </a:lnTo>
                <a:lnTo>
                  <a:pt x="252971" y="480542"/>
                </a:lnTo>
                <a:lnTo>
                  <a:pt x="252907" y="481037"/>
                </a:lnTo>
                <a:lnTo>
                  <a:pt x="252399" y="482892"/>
                </a:lnTo>
                <a:lnTo>
                  <a:pt x="253352" y="483641"/>
                </a:lnTo>
                <a:lnTo>
                  <a:pt x="255181" y="483857"/>
                </a:lnTo>
                <a:lnTo>
                  <a:pt x="255905" y="483971"/>
                </a:lnTo>
                <a:lnTo>
                  <a:pt x="256349" y="484708"/>
                </a:lnTo>
                <a:lnTo>
                  <a:pt x="260108" y="484962"/>
                </a:lnTo>
                <a:lnTo>
                  <a:pt x="260642" y="484149"/>
                </a:lnTo>
                <a:lnTo>
                  <a:pt x="262991" y="483539"/>
                </a:lnTo>
                <a:lnTo>
                  <a:pt x="264744" y="481799"/>
                </a:lnTo>
                <a:close/>
              </a:path>
              <a:path w="477520" h="1043304">
                <a:moveTo>
                  <a:pt x="445960" y="903478"/>
                </a:moveTo>
                <a:lnTo>
                  <a:pt x="445503" y="903185"/>
                </a:lnTo>
                <a:lnTo>
                  <a:pt x="444588" y="902589"/>
                </a:lnTo>
                <a:lnTo>
                  <a:pt x="442620" y="901941"/>
                </a:lnTo>
                <a:lnTo>
                  <a:pt x="441921" y="902296"/>
                </a:lnTo>
                <a:lnTo>
                  <a:pt x="439420" y="903503"/>
                </a:lnTo>
                <a:lnTo>
                  <a:pt x="437273" y="905129"/>
                </a:lnTo>
                <a:lnTo>
                  <a:pt x="435000" y="906602"/>
                </a:lnTo>
                <a:lnTo>
                  <a:pt x="436257" y="908113"/>
                </a:lnTo>
                <a:lnTo>
                  <a:pt x="439635" y="908177"/>
                </a:lnTo>
                <a:lnTo>
                  <a:pt x="442849" y="907707"/>
                </a:lnTo>
                <a:lnTo>
                  <a:pt x="445706" y="904938"/>
                </a:lnTo>
                <a:lnTo>
                  <a:pt x="445960" y="903478"/>
                </a:lnTo>
                <a:close/>
              </a:path>
              <a:path w="477520" h="1043304">
                <a:moveTo>
                  <a:pt x="446786" y="847217"/>
                </a:moveTo>
                <a:lnTo>
                  <a:pt x="442493" y="846556"/>
                </a:lnTo>
                <a:lnTo>
                  <a:pt x="439585" y="847178"/>
                </a:lnTo>
                <a:lnTo>
                  <a:pt x="439420" y="851268"/>
                </a:lnTo>
                <a:lnTo>
                  <a:pt x="439356" y="852703"/>
                </a:lnTo>
                <a:lnTo>
                  <a:pt x="438454" y="854417"/>
                </a:lnTo>
                <a:lnTo>
                  <a:pt x="433120" y="858913"/>
                </a:lnTo>
                <a:lnTo>
                  <a:pt x="439127" y="862063"/>
                </a:lnTo>
                <a:lnTo>
                  <a:pt x="437375" y="865365"/>
                </a:lnTo>
                <a:lnTo>
                  <a:pt x="438632" y="865835"/>
                </a:lnTo>
                <a:lnTo>
                  <a:pt x="441325" y="866482"/>
                </a:lnTo>
                <a:lnTo>
                  <a:pt x="445008" y="867308"/>
                </a:lnTo>
                <a:lnTo>
                  <a:pt x="446786" y="847217"/>
                </a:lnTo>
                <a:close/>
              </a:path>
              <a:path w="477520" h="1043304">
                <a:moveTo>
                  <a:pt x="450062" y="845185"/>
                </a:moveTo>
                <a:lnTo>
                  <a:pt x="449732" y="844029"/>
                </a:lnTo>
                <a:lnTo>
                  <a:pt x="449160" y="842772"/>
                </a:lnTo>
                <a:lnTo>
                  <a:pt x="447205" y="842543"/>
                </a:lnTo>
                <a:lnTo>
                  <a:pt x="446532" y="843546"/>
                </a:lnTo>
                <a:lnTo>
                  <a:pt x="446024" y="844524"/>
                </a:lnTo>
                <a:lnTo>
                  <a:pt x="445871" y="845985"/>
                </a:lnTo>
                <a:lnTo>
                  <a:pt x="446481" y="846531"/>
                </a:lnTo>
                <a:lnTo>
                  <a:pt x="446862" y="847064"/>
                </a:lnTo>
                <a:lnTo>
                  <a:pt x="446786" y="847204"/>
                </a:lnTo>
                <a:lnTo>
                  <a:pt x="446951" y="847217"/>
                </a:lnTo>
                <a:lnTo>
                  <a:pt x="446887" y="847064"/>
                </a:lnTo>
                <a:lnTo>
                  <a:pt x="447916" y="846759"/>
                </a:lnTo>
                <a:lnTo>
                  <a:pt x="449491" y="846582"/>
                </a:lnTo>
                <a:lnTo>
                  <a:pt x="449694" y="846086"/>
                </a:lnTo>
                <a:lnTo>
                  <a:pt x="450062" y="845185"/>
                </a:lnTo>
                <a:close/>
              </a:path>
              <a:path w="477520" h="1043304">
                <a:moveTo>
                  <a:pt x="477050" y="1002284"/>
                </a:moveTo>
                <a:lnTo>
                  <a:pt x="474370" y="1003719"/>
                </a:lnTo>
                <a:lnTo>
                  <a:pt x="473887" y="1006665"/>
                </a:lnTo>
                <a:lnTo>
                  <a:pt x="476478" y="1008557"/>
                </a:lnTo>
                <a:lnTo>
                  <a:pt x="476846" y="1008811"/>
                </a:lnTo>
                <a:lnTo>
                  <a:pt x="477050" y="1008938"/>
                </a:lnTo>
                <a:lnTo>
                  <a:pt x="477050" y="1002284"/>
                </a:lnTo>
                <a:close/>
              </a:path>
              <a:path w="477520" h="1043304">
                <a:moveTo>
                  <a:pt x="477050" y="673417"/>
                </a:moveTo>
                <a:lnTo>
                  <a:pt x="475805" y="674103"/>
                </a:lnTo>
                <a:lnTo>
                  <a:pt x="474560" y="675043"/>
                </a:lnTo>
                <a:lnTo>
                  <a:pt x="473278" y="675843"/>
                </a:lnTo>
                <a:lnTo>
                  <a:pt x="473646" y="672376"/>
                </a:lnTo>
                <a:lnTo>
                  <a:pt x="475462" y="668769"/>
                </a:lnTo>
                <a:lnTo>
                  <a:pt x="473849" y="666699"/>
                </a:lnTo>
                <a:lnTo>
                  <a:pt x="472249" y="664641"/>
                </a:lnTo>
                <a:lnTo>
                  <a:pt x="467207" y="664121"/>
                </a:lnTo>
                <a:lnTo>
                  <a:pt x="462661" y="662584"/>
                </a:lnTo>
                <a:lnTo>
                  <a:pt x="463029" y="658050"/>
                </a:lnTo>
                <a:lnTo>
                  <a:pt x="462584" y="658241"/>
                </a:lnTo>
                <a:lnTo>
                  <a:pt x="461962" y="658342"/>
                </a:lnTo>
                <a:lnTo>
                  <a:pt x="459130" y="661136"/>
                </a:lnTo>
                <a:lnTo>
                  <a:pt x="459282" y="663892"/>
                </a:lnTo>
                <a:lnTo>
                  <a:pt x="461264" y="670674"/>
                </a:lnTo>
                <a:lnTo>
                  <a:pt x="462953" y="674497"/>
                </a:lnTo>
                <a:lnTo>
                  <a:pt x="460349" y="679792"/>
                </a:lnTo>
                <a:lnTo>
                  <a:pt x="460908" y="682078"/>
                </a:lnTo>
                <a:lnTo>
                  <a:pt x="465404" y="684999"/>
                </a:lnTo>
                <a:lnTo>
                  <a:pt x="463702" y="687120"/>
                </a:lnTo>
                <a:lnTo>
                  <a:pt x="462851" y="689330"/>
                </a:lnTo>
                <a:lnTo>
                  <a:pt x="476516" y="683310"/>
                </a:lnTo>
                <a:lnTo>
                  <a:pt x="477050" y="680516"/>
                </a:lnTo>
                <a:lnTo>
                  <a:pt x="477050" y="673417"/>
                </a:lnTo>
                <a:close/>
              </a:path>
            </a:pathLst>
          </a:custGeom>
          <a:solidFill>
            <a:srgbClr val="2277BD"/>
          </a:solidFill>
        </p:spPr>
        <p:txBody>
          <a:bodyPr wrap="square" lIns="0" tIns="0" rIns="0" bIns="0" rtlCol="0"/>
          <a:lstStyle/>
          <a:p>
            <a:endParaRPr/>
          </a:p>
        </p:txBody>
      </p:sp>
      <p:sp>
        <p:nvSpPr>
          <p:cNvPr id="372" name="bg object 372"/>
          <p:cNvSpPr/>
          <p:nvPr/>
        </p:nvSpPr>
        <p:spPr>
          <a:xfrm>
            <a:off x="10415664" y="3119208"/>
            <a:ext cx="245745" cy="1104265"/>
          </a:xfrm>
          <a:custGeom>
            <a:avLst/>
            <a:gdLst/>
            <a:ahLst/>
            <a:cxnLst/>
            <a:rect l="l" t="t" r="r" b="b"/>
            <a:pathLst>
              <a:path w="245745" h="1104264">
                <a:moveTo>
                  <a:pt x="4686" y="417334"/>
                </a:moveTo>
                <a:lnTo>
                  <a:pt x="3987" y="416902"/>
                </a:lnTo>
                <a:lnTo>
                  <a:pt x="2959" y="416775"/>
                </a:lnTo>
                <a:lnTo>
                  <a:pt x="1866" y="416648"/>
                </a:lnTo>
                <a:lnTo>
                  <a:pt x="1244" y="417131"/>
                </a:lnTo>
                <a:lnTo>
                  <a:pt x="939" y="417906"/>
                </a:lnTo>
                <a:lnTo>
                  <a:pt x="939" y="418846"/>
                </a:lnTo>
                <a:lnTo>
                  <a:pt x="1930" y="418985"/>
                </a:lnTo>
                <a:lnTo>
                  <a:pt x="2819" y="419074"/>
                </a:lnTo>
                <a:lnTo>
                  <a:pt x="3619" y="419163"/>
                </a:lnTo>
                <a:lnTo>
                  <a:pt x="4267" y="418846"/>
                </a:lnTo>
                <a:lnTo>
                  <a:pt x="4686" y="417334"/>
                </a:lnTo>
                <a:close/>
              </a:path>
              <a:path w="245745" h="1104264">
                <a:moveTo>
                  <a:pt x="4838" y="250850"/>
                </a:moveTo>
                <a:lnTo>
                  <a:pt x="3594" y="250444"/>
                </a:lnTo>
                <a:lnTo>
                  <a:pt x="2552" y="250215"/>
                </a:lnTo>
                <a:lnTo>
                  <a:pt x="800" y="250151"/>
                </a:lnTo>
                <a:lnTo>
                  <a:pt x="0" y="250685"/>
                </a:lnTo>
                <a:lnTo>
                  <a:pt x="12" y="251714"/>
                </a:lnTo>
                <a:lnTo>
                  <a:pt x="12" y="252691"/>
                </a:lnTo>
                <a:lnTo>
                  <a:pt x="800" y="253352"/>
                </a:lnTo>
                <a:lnTo>
                  <a:pt x="3314" y="253555"/>
                </a:lnTo>
                <a:lnTo>
                  <a:pt x="4419" y="253212"/>
                </a:lnTo>
                <a:lnTo>
                  <a:pt x="4838" y="250850"/>
                </a:lnTo>
                <a:close/>
              </a:path>
              <a:path w="245745" h="1104264">
                <a:moveTo>
                  <a:pt x="8712" y="301637"/>
                </a:moveTo>
                <a:lnTo>
                  <a:pt x="8648" y="301002"/>
                </a:lnTo>
                <a:lnTo>
                  <a:pt x="8242" y="300545"/>
                </a:lnTo>
                <a:lnTo>
                  <a:pt x="7404" y="300418"/>
                </a:lnTo>
                <a:lnTo>
                  <a:pt x="6146" y="300215"/>
                </a:lnTo>
                <a:lnTo>
                  <a:pt x="5689" y="300786"/>
                </a:lnTo>
                <a:lnTo>
                  <a:pt x="5676" y="301612"/>
                </a:lnTo>
                <a:lnTo>
                  <a:pt x="5676" y="302323"/>
                </a:lnTo>
                <a:lnTo>
                  <a:pt x="6350" y="302641"/>
                </a:lnTo>
                <a:lnTo>
                  <a:pt x="7150" y="302628"/>
                </a:lnTo>
                <a:lnTo>
                  <a:pt x="7912" y="302602"/>
                </a:lnTo>
                <a:lnTo>
                  <a:pt x="8623" y="302348"/>
                </a:lnTo>
                <a:lnTo>
                  <a:pt x="8712" y="301637"/>
                </a:lnTo>
                <a:close/>
              </a:path>
              <a:path w="245745" h="1104264">
                <a:moveTo>
                  <a:pt x="19494" y="302590"/>
                </a:moveTo>
                <a:lnTo>
                  <a:pt x="18719" y="301967"/>
                </a:lnTo>
                <a:lnTo>
                  <a:pt x="17462" y="301726"/>
                </a:lnTo>
                <a:lnTo>
                  <a:pt x="16306" y="301637"/>
                </a:lnTo>
                <a:lnTo>
                  <a:pt x="15557" y="302120"/>
                </a:lnTo>
                <a:lnTo>
                  <a:pt x="15468" y="302882"/>
                </a:lnTo>
                <a:lnTo>
                  <a:pt x="15367" y="303784"/>
                </a:lnTo>
                <a:lnTo>
                  <a:pt x="15875" y="304596"/>
                </a:lnTo>
                <a:lnTo>
                  <a:pt x="18376" y="304901"/>
                </a:lnTo>
                <a:lnTo>
                  <a:pt x="19037" y="304241"/>
                </a:lnTo>
                <a:lnTo>
                  <a:pt x="19494" y="302590"/>
                </a:lnTo>
                <a:close/>
              </a:path>
              <a:path w="245745" h="1104264">
                <a:moveTo>
                  <a:pt x="26174" y="289382"/>
                </a:moveTo>
                <a:lnTo>
                  <a:pt x="26136" y="289153"/>
                </a:lnTo>
                <a:lnTo>
                  <a:pt x="26047" y="288671"/>
                </a:lnTo>
                <a:lnTo>
                  <a:pt x="25654" y="288378"/>
                </a:lnTo>
                <a:lnTo>
                  <a:pt x="24752" y="288569"/>
                </a:lnTo>
                <a:lnTo>
                  <a:pt x="24320" y="288721"/>
                </a:lnTo>
                <a:lnTo>
                  <a:pt x="24104" y="289090"/>
                </a:lnTo>
                <a:lnTo>
                  <a:pt x="24409" y="289534"/>
                </a:lnTo>
                <a:lnTo>
                  <a:pt x="24676" y="289941"/>
                </a:lnTo>
                <a:lnTo>
                  <a:pt x="25209" y="290144"/>
                </a:lnTo>
                <a:lnTo>
                  <a:pt x="25755" y="289877"/>
                </a:lnTo>
                <a:lnTo>
                  <a:pt x="25996" y="289763"/>
                </a:lnTo>
                <a:lnTo>
                  <a:pt x="26174" y="289382"/>
                </a:lnTo>
                <a:close/>
              </a:path>
              <a:path w="245745" h="1104264">
                <a:moveTo>
                  <a:pt x="30861" y="885012"/>
                </a:moveTo>
                <a:lnTo>
                  <a:pt x="30429" y="884745"/>
                </a:lnTo>
                <a:lnTo>
                  <a:pt x="28549" y="884745"/>
                </a:lnTo>
                <a:lnTo>
                  <a:pt x="27711" y="885190"/>
                </a:lnTo>
                <a:lnTo>
                  <a:pt x="27546" y="886142"/>
                </a:lnTo>
                <a:lnTo>
                  <a:pt x="27444" y="886790"/>
                </a:lnTo>
                <a:lnTo>
                  <a:pt x="27965" y="887209"/>
                </a:lnTo>
                <a:lnTo>
                  <a:pt x="28816" y="887082"/>
                </a:lnTo>
                <a:lnTo>
                  <a:pt x="29933" y="886917"/>
                </a:lnTo>
                <a:lnTo>
                  <a:pt x="30861" y="886472"/>
                </a:lnTo>
                <a:lnTo>
                  <a:pt x="30861" y="885012"/>
                </a:lnTo>
                <a:close/>
              </a:path>
              <a:path w="245745" h="1104264">
                <a:moveTo>
                  <a:pt x="32092" y="500735"/>
                </a:moveTo>
                <a:lnTo>
                  <a:pt x="31407" y="500380"/>
                </a:lnTo>
                <a:lnTo>
                  <a:pt x="30391" y="500278"/>
                </a:lnTo>
                <a:lnTo>
                  <a:pt x="29565" y="500341"/>
                </a:lnTo>
                <a:lnTo>
                  <a:pt x="28867" y="500710"/>
                </a:lnTo>
                <a:lnTo>
                  <a:pt x="28981" y="501294"/>
                </a:lnTo>
                <a:lnTo>
                  <a:pt x="29108" y="501992"/>
                </a:lnTo>
                <a:lnTo>
                  <a:pt x="29806" y="502526"/>
                </a:lnTo>
                <a:lnTo>
                  <a:pt x="31508" y="502348"/>
                </a:lnTo>
                <a:lnTo>
                  <a:pt x="31902" y="502056"/>
                </a:lnTo>
                <a:lnTo>
                  <a:pt x="32092" y="500735"/>
                </a:lnTo>
                <a:close/>
              </a:path>
              <a:path w="245745" h="1104264">
                <a:moveTo>
                  <a:pt x="35775" y="103860"/>
                </a:moveTo>
                <a:lnTo>
                  <a:pt x="35750" y="103416"/>
                </a:lnTo>
                <a:lnTo>
                  <a:pt x="35420" y="103085"/>
                </a:lnTo>
                <a:lnTo>
                  <a:pt x="34874" y="102997"/>
                </a:lnTo>
                <a:lnTo>
                  <a:pt x="34671" y="102971"/>
                </a:lnTo>
                <a:lnTo>
                  <a:pt x="34175" y="103212"/>
                </a:lnTo>
                <a:lnTo>
                  <a:pt x="34150" y="103378"/>
                </a:lnTo>
                <a:lnTo>
                  <a:pt x="34061" y="103822"/>
                </a:lnTo>
                <a:lnTo>
                  <a:pt x="34493" y="104140"/>
                </a:lnTo>
                <a:lnTo>
                  <a:pt x="35013" y="104228"/>
                </a:lnTo>
                <a:lnTo>
                  <a:pt x="35217" y="104267"/>
                </a:lnTo>
                <a:lnTo>
                  <a:pt x="35521" y="104000"/>
                </a:lnTo>
                <a:lnTo>
                  <a:pt x="35775" y="103860"/>
                </a:lnTo>
                <a:close/>
              </a:path>
              <a:path w="245745" h="1104264">
                <a:moveTo>
                  <a:pt x="37617" y="316534"/>
                </a:moveTo>
                <a:lnTo>
                  <a:pt x="37490" y="315747"/>
                </a:lnTo>
                <a:lnTo>
                  <a:pt x="36804" y="315264"/>
                </a:lnTo>
                <a:lnTo>
                  <a:pt x="35077" y="315099"/>
                </a:lnTo>
                <a:lnTo>
                  <a:pt x="34391" y="315480"/>
                </a:lnTo>
                <a:lnTo>
                  <a:pt x="34290" y="316103"/>
                </a:lnTo>
                <a:lnTo>
                  <a:pt x="34163" y="316979"/>
                </a:lnTo>
                <a:lnTo>
                  <a:pt x="35001" y="317347"/>
                </a:lnTo>
                <a:lnTo>
                  <a:pt x="35979" y="317411"/>
                </a:lnTo>
                <a:lnTo>
                  <a:pt x="36728" y="317461"/>
                </a:lnTo>
                <a:lnTo>
                  <a:pt x="37388" y="317182"/>
                </a:lnTo>
                <a:lnTo>
                  <a:pt x="37617" y="316534"/>
                </a:lnTo>
                <a:close/>
              </a:path>
              <a:path w="245745" h="1104264">
                <a:moveTo>
                  <a:pt x="39281" y="261035"/>
                </a:moveTo>
                <a:lnTo>
                  <a:pt x="33324" y="257098"/>
                </a:lnTo>
                <a:lnTo>
                  <a:pt x="30073" y="256120"/>
                </a:lnTo>
                <a:lnTo>
                  <a:pt x="27216" y="255790"/>
                </a:lnTo>
                <a:lnTo>
                  <a:pt x="22123" y="255816"/>
                </a:lnTo>
                <a:lnTo>
                  <a:pt x="20586" y="257416"/>
                </a:lnTo>
                <a:lnTo>
                  <a:pt x="23723" y="264731"/>
                </a:lnTo>
                <a:lnTo>
                  <a:pt x="30810" y="267398"/>
                </a:lnTo>
                <a:lnTo>
                  <a:pt x="35217" y="265493"/>
                </a:lnTo>
                <a:lnTo>
                  <a:pt x="38900" y="263893"/>
                </a:lnTo>
                <a:lnTo>
                  <a:pt x="39281" y="261035"/>
                </a:lnTo>
                <a:close/>
              </a:path>
              <a:path w="245745" h="1104264">
                <a:moveTo>
                  <a:pt x="40271" y="720267"/>
                </a:moveTo>
                <a:lnTo>
                  <a:pt x="40182" y="719378"/>
                </a:lnTo>
                <a:lnTo>
                  <a:pt x="39636" y="718896"/>
                </a:lnTo>
                <a:lnTo>
                  <a:pt x="37338" y="718781"/>
                </a:lnTo>
                <a:lnTo>
                  <a:pt x="36360" y="719112"/>
                </a:lnTo>
                <a:lnTo>
                  <a:pt x="36309" y="720166"/>
                </a:lnTo>
                <a:lnTo>
                  <a:pt x="36258" y="721093"/>
                </a:lnTo>
                <a:lnTo>
                  <a:pt x="36855" y="721906"/>
                </a:lnTo>
                <a:lnTo>
                  <a:pt x="38163" y="721817"/>
                </a:lnTo>
                <a:lnTo>
                  <a:pt x="39230" y="721753"/>
                </a:lnTo>
                <a:lnTo>
                  <a:pt x="40132" y="721156"/>
                </a:lnTo>
                <a:lnTo>
                  <a:pt x="40271" y="720267"/>
                </a:lnTo>
                <a:close/>
              </a:path>
              <a:path w="245745" h="1104264">
                <a:moveTo>
                  <a:pt x="40906" y="652145"/>
                </a:moveTo>
                <a:lnTo>
                  <a:pt x="40436" y="651764"/>
                </a:lnTo>
                <a:lnTo>
                  <a:pt x="39573" y="651662"/>
                </a:lnTo>
                <a:lnTo>
                  <a:pt x="38811" y="651687"/>
                </a:lnTo>
                <a:lnTo>
                  <a:pt x="38049" y="651776"/>
                </a:lnTo>
                <a:lnTo>
                  <a:pt x="37896" y="652462"/>
                </a:lnTo>
                <a:lnTo>
                  <a:pt x="37744" y="653072"/>
                </a:lnTo>
                <a:lnTo>
                  <a:pt x="37985" y="653605"/>
                </a:lnTo>
                <a:lnTo>
                  <a:pt x="38989" y="653567"/>
                </a:lnTo>
                <a:lnTo>
                  <a:pt x="39712" y="653542"/>
                </a:lnTo>
                <a:lnTo>
                  <a:pt x="40551" y="653491"/>
                </a:lnTo>
                <a:lnTo>
                  <a:pt x="40728" y="652792"/>
                </a:lnTo>
                <a:lnTo>
                  <a:pt x="40906" y="652145"/>
                </a:lnTo>
                <a:close/>
              </a:path>
              <a:path w="245745" h="1104264">
                <a:moveTo>
                  <a:pt x="40957" y="764946"/>
                </a:moveTo>
                <a:lnTo>
                  <a:pt x="40919" y="764108"/>
                </a:lnTo>
                <a:lnTo>
                  <a:pt x="40652" y="763549"/>
                </a:lnTo>
                <a:lnTo>
                  <a:pt x="40119" y="763104"/>
                </a:lnTo>
                <a:lnTo>
                  <a:pt x="39370" y="763193"/>
                </a:lnTo>
                <a:lnTo>
                  <a:pt x="38277" y="763308"/>
                </a:lnTo>
                <a:lnTo>
                  <a:pt x="38036" y="764006"/>
                </a:lnTo>
                <a:lnTo>
                  <a:pt x="38201" y="764743"/>
                </a:lnTo>
                <a:lnTo>
                  <a:pt x="38290" y="765175"/>
                </a:lnTo>
                <a:lnTo>
                  <a:pt x="38722" y="765492"/>
                </a:lnTo>
                <a:lnTo>
                  <a:pt x="39331" y="765441"/>
                </a:lnTo>
                <a:lnTo>
                  <a:pt x="40322" y="765352"/>
                </a:lnTo>
                <a:lnTo>
                  <a:pt x="40957" y="764946"/>
                </a:lnTo>
                <a:close/>
              </a:path>
              <a:path w="245745" h="1104264">
                <a:moveTo>
                  <a:pt x="43218" y="216776"/>
                </a:moveTo>
                <a:lnTo>
                  <a:pt x="41795" y="215798"/>
                </a:lnTo>
                <a:lnTo>
                  <a:pt x="40106" y="214642"/>
                </a:lnTo>
                <a:lnTo>
                  <a:pt x="38252" y="214122"/>
                </a:lnTo>
                <a:lnTo>
                  <a:pt x="33007" y="217703"/>
                </a:lnTo>
                <a:lnTo>
                  <a:pt x="34010" y="218922"/>
                </a:lnTo>
                <a:lnTo>
                  <a:pt x="35534" y="219227"/>
                </a:lnTo>
                <a:lnTo>
                  <a:pt x="38747" y="220306"/>
                </a:lnTo>
                <a:lnTo>
                  <a:pt x="40627" y="220472"/>
                </a:lnTo>
                <a:lnTo>
                  <a:pt x="42646" y="217932"/>
                </a:lnTo>
                <a:lnTo>
                  <a:pt x="43218" y="216776"/>
                </a:lnTo>
                <a:close/>
              </a:path>
              <a:path w="245745" h="1104264">
                <a:moveTo>
                  <a:pt x="44386" y="256806"/>
                </a:moveTo>
                <a:lnTo>
                  <a:pt x="44157" y="256628"/>
                </a:lnTo>
                <a:lnTo>
                  <a:pt x="43916" y="256463"/>
                </a:lnTo>
                <a:lnTo>
                  <a:pt x="43688" y="256286"/>
                </a:lnTo>
                <a:lnTo>
                  <a:pt x="43484" y="256451"/>
                </a:lnTo>
                <a:lnTo>
                  <a:pt x="43078" y="256667"/>
                </a:lnTo>
                <a:lnTo>
                  <a:pt x="43116" y="256794"/>
                </a:lnTo>
                <a:lnTo>
                  <a:pt x="43192" y="256997"/>
                </a:lnTo>
                <a:lnTo>
                  <a:pt x="43548" y="257149"/>
                </a:lnTo>
                <a:lnTo>
                  <a:pt x="43776" y="257327"/>
                </a:lnTo>
                <a:lnTo>
                  <a:pt x="43980" y="257162"/>
                </a:lnTo>
                <a:lnTo>
                  <a:pt x="44386" y="256806"/>
                </a:lnTo>
                <a:close/>
              </a:path>
              <a:path w="245745" h="1104264">
                <a:moveTo>
                  <a:pt x="46037" y="764654"/>
                </a:moveTo>
                <a:lnTo>
                  <a:pt x="46012" y="764171"/>
                </a:lnTo>
                <a:lnTo>
                  <a:pt x="45986" y="763701"/>
                </a:lnTo>
                <a:lnTo>
                  <a:pt x="45605" y="763397"/>
                </a:lnTo>
                <a:lnTo>
                  <a:pt x="44970" y="763320"/>
                </a:lnTo>
                <a:lnTo>
                  <a:pt x="44348" y="763422"/>
                </a:lnTo>
                <a:lnTo>
                  <a:pt x="43967" y="763714"/>
                </a:lnTo>
                <a:lnTo>
                  <a:pt x="43980" y="764197"/>
                </a:lnTo>
                <a:lnTo>
                  <a:pt x="43980" y="764679"/>
                </a:lnTo>
                <a:lnTo>
                  <a:pt x="44386" y="765022"/>
                </a:lnTo>
                <a:lnTo>
                  <a:pt x="45669" y="765022"/>
                </a:lnTo>
                <a:lnTo>
                  <a:pt x="46037" y="764654"/>
                </a:lnTo>
                <a:close/>
              </a:path>
              <a:path w="245745" h="1104264">
                <a:moveTo>
                  <a:pt x="46609" y="718299"/>
                </a:moveTo>
                <a:lnTo>
                  <a:pt x="46431" y="718108"/>
                </a:lnTo>
                <a:lnTo>
                  <a:pt x="46240" y="717740"/>
                </a:lnTo>
                <a:lnTo>
                  <a:pt x="46050" y="717727"/>
                </a:lnTo>
                <a:lnTo>
                  <a:pt x="45415" y="717715"/>
                </a:lnTo>
                <a:lnTo>
                  <a:pt x="45110" y="718096"/>
                </a:lnTo>
                <a:lnTo>
                  <a:pt x="45186" y="718527"/>
                </a:lnTo>
                <a:lnTo>
                  <a:pt x="45212" y="718743"/>
                </a:lnTo>
                <a:lnTo>
                  <a:pt x="45542" y="719074"/>
                </a:lnTo>
                <a:lnTo>
                  <a:pt x="45783" y="719099"/>
                </a:lnTo>
                <a:lnTo>
                  <a:pt x="46482" y="719162"/>
                </a:lnTo>
                <a:lnTo>
                  <a:pt x="46596" y="718731"/>
                </a:lnTo>
                <a:lnTo>
                  <a:pt x="46609" y="718299"/>
                </a:lnTo>
                <a:close/>
              </a:path>
              <a:path w="245745" h="1104264">
                <a:moveTo>
                  <a:pt x="48933" y="787234"/>
                </a:moveTo>
                <a:lnTo>
                  <a:pt x="48298" y="786472"/>
                </a:lnTo>
                <a:lnTo>
                  <a:pt x="45961" y="786434"/>
                </a:lnTo>
                <a:lnTo>
                  <a:pt x="44564" y="786599"/>
                </a:lnTo>
                <a:lnTo>
                  <a:pt x="43167" y="786739"/>
                </a:lnTo>
                <a:lnTo>
                  <a:pt x="39458" y="789444"/>
                </a:lnTo>
                <a:lnTo>
                  <a:pt x="38519" y="791362"/>
                </a:lnTo>
                <a:lnTo>
                  <a:pt x="41173" y="793280"/>
                </a:lnTo>
                <a:lnTo>
                  <a:pt x="44526" y="792607"/>
                </a:lnTo>
                <a:lnTo>
                  <a:pt x="46570" y="791121"/>
                </a:lnTo>
                <a:lnTo>
                  <a:pt x="47421" y="790498"/>
                </a:lnTo>
                <a:lnTo>
                  <a:pt x="47942" y="789787"/>
                </a:lnTo>
                <a:lnTo>
                  <a:pt x="48933" y="787234"/>
                </a:lnTo>
                <a:close/>
              </a:path>
              <a:path w="245745" h="1104264">
                <a:moveTo>
                  <a:pt x="49580" y="877316"/>
                </a:moveTo>
                <a:lnTo>
                  <a:pt x="49504" y="876871"/>
                </a:lnTo>
                <a:lnTo>
                  <a:pt x="49187" y="876490"/>
                </a:lnTo>
                <a:lnTo>
                  <a:pt x="48615" y="876414"/>
                </a:lnTo>
                <a:lnTo>
                  <a:pt x="47752" y="876287"/>
                </a:lnTo>
                <a:lnTo>
                  <a:pt x="47167" y="876617"/>
                </a:lnTo>
                <a:lnTo>
                  <a:pt x="47244" y="877316"/>
                </a:lnTo>
                <a:lnTo>
                  <a:pt x="47282" y="877785"/>
                </a:lnTo>
                <a:lnTo>
                  <a:pt x="47840" y="878027"/>
                </a:lnTo>
                <a:lnTo>
                  <a:pt x="48425" y="878039"/>
                </a:lnTo>
                <a:lnTo>
                  <a:pt x="49034" y="878065"/>
                </a:lnTo>
                <a:lnTo>
                  <a:pt x="49479" y="877824"/>
                </a:lnTo>
                <a:lnTo>
                  <a:pt x="49580" y="877316"/>
                </a:lnTo>
                <a:close/>
              </a:path>
              <a:path w="245745" h="1104264">
                <a:moveTo>
                  <a:pt x="49987" y="808647"/>
                </a:moveTo>
                <a:lnTo>
                  <a:pt x="49555" y="808024"/>
                </a:lnTo>
                <a:lnTo>
                  <a:pt x="49110" y="807847"/>
                </a:lnTo>
                <a:lnTo>
                  <a:pt x="48806" y="807834"/>
                </a:lnTo>
                <a:lnTo>
                  <a:pt x="48183" y="807834"/>
                </a:lnTo>
                <a:lnTo>
                  <a:pt x="47802" y="808126"/>
                </a:lnTo>
                <a:lnTo>
                  <a:pt x="47828" y="808634"/>
                </a:lnTo>
                <a:lnTo>
                  <a:pt x="48044" y="809091"/>
                </a:lnTo>
                <a:lnTo>
                  <a:pt x="48526" y="809256"/>
                </a:lnTo>
                <a:lnTo>
                  <a:pt x="49098" y="809142"/>
                </a:lnTo>
                <a:lnTo>
                  <a:pt x="49695" y="809015"/>
                </a:lnTo>
                <a:lnTo>
                  <a:pt x="49987" y="808647"/>
                </a:lnTo>
                <a:close/>
              </a:path>
              <a:path w="245745" h="1104264">
                <a:moveTo>
                  <a:pt x="50253" y="827506"/>
                </a:moveTo>
                <a:lnTo>
                  <a:pt x="49923" y="826668"/>
                </a:lnTo>
                <a:lnTo>
                  <a:pt x="49631" y="825931"/>
                </a:lnTo>
                <a:lnTo>
                  <a:pt x="48844" y="825512"/>
                </a:lnTo>
                <a:lnTo>
                  <a:pt x="46863" y="825754"/>
                </a:lnTo>
                <a:lnTo>
                  <a:pt x="46659" y="826287"/>
                </a:lnTo>
                <a:lnTo>
                  <a:pt x="46837" y="827747"/>
                </a:lnTo>
                <a:lnTo>
                  <a:pt x="47536" y="828230"/>
                </a:lnTo>
                <a:lnTo>
                  <a:pt x="49618" y="828078"/>
                </a:lnTo>
                <a:lnTo>
                  <a:pt x="50253" y="827506"/>
                </a:lnTo>
                <a:close/>
              </a:path>
              <a:path w="245745" h="1104264">
                <a:moveTo>
                  <a:pt x="52273" y="752398"/>
                </a:moveTo>
                <a:lnTo>
                  <a:pt x="50901" y="751674"/>
                </a:lnTo>
                <a:lnTo>
                  <a:pt x="49720" y="751052"/>
                </a:lnTo>
                <a:lnTo>
                  <a:pt x="48806" y="751687"/>
                </a:lnTo>
                <a:lnTo>
                  <a:pt x="44526" y="753706"/>
                </a:lnTo>
                <a:lnTo>
                  <a:pt x="44246" y="754316"/>
                </a:lnTo>
                <a:lnTo>
                  <a:pt x="45313" y="758317"/>
                </a:lnTo>
                <a:lnTo>
                  <a:pt x="48094" y="757580"/>
                </a:lnTo>
                <a:lnTo>
                  <a:pt x="50355" y="756437"/>
                </a:lnTo>
                <a:lnTo>
                  <a:pt x="51968" y="753529"/>
                </a:lnTo>
                <a:lnTo>
                  <a:pt x="52273" y="752398"/>
                </a:lnTo>
                <a:close/>
              </a:path>
              <a:path w="245745" h="1104264">
                <a:moveTo>
                  <a:pt x="53047" y="410806"/>
                </a:moveTo>
                <a:lnTo>
                  <a:pt x="51206" y="408406"/>
                </a:lnTo>
                <a:lnTo>
                  <a:pt x="49403" y="407860"/>
                </a:lnTo>
                <a:lnTo>
                  <a:pt x="46456" y="408838"/>
                </a:lnTo>
                <a:lnTo>
                  <a:pt x="45453" y="409536"/>
                </a:lnTo>
                <a:lnTo>
                  <a:pt x="43319" y="410679"/>
                </a:lnTo>
                <a:lnTo>
                  <a:pt x="42011" y="411213"/>
                </a:lnTo>
                <a:lnTo>
                  <a:pt x="42659" y="412445"/>
                </a:lnTo>
                <a:lnTo>
                  <a:pt x="43256" y="413588"/>
                </a:lnTo>
                <a:lnTo>
                  <a:pt x="44691" y="413524"/>
                </a:lnTo>
                <a:lnTo>
                  <a:pt x="46482" y="413562"/>
                </a:lnTo>
                <a:lnTo>
                  <a:pt x="47586" y="413613"/>
                </a:lnTo>
                <a:lnTo>
                  <a:pt x="48945" y="413080"/>
                </a:lnTo>
                <a:lnTo>
                  <a:pt x="51955" y="411962"/>
                </a:lnTo>
                <a:lnTo>
                  <a:pt x="53047" y="410806"/>
                </a:lnTo>
                <a:close/>
              </a:path>
              <a:path w="245745" h="1104264">
                <a:moveTo>
                  <a:pt x="54889" y="530974"/>
                </a:moveTo>
                <a:lnTo>
                  <a:pt x="53340" y="529805"/>
                </a:lnTo>
                <a:lnTo>
                  <a:pt x="47891" y="528459"/>
                </a:lnTo>
                <a:lnTo>
                  <a:pt x="45186" y="528980"/>
                </a:lnTo>
                <a:lnTo>
                  <a:pt x="41363" y="532371"/>
                </a:lnTo>
                <a:lnTo>
                  <a:pt x="39827" y="533819"/>
                </a:lnTo>
                <a:lnTo>
                  <a:pt x="36220" y="535559"/>
                </a:lnTo>
                <a:lnTo>
                  <a:pt x="34772" y="536448"/>
                </a:lnTo>
                <a:lnTo>
                  <a:pt x="36169" y="539927"/>
                </a:lnTo>
                <a:lnTo>
                  <a:pt x="38366" y="539203"/>
                </a:lnTo>
                <a:lnTo>
                  <a:pt x="40487" y="539178"/>
                </a:lnTo>
                <a:lnTo>
                  <a:pt x="43510" y="538835"/>
                </a:lnTo>
                <a:lnTo>
                  <a:pt x="46939" y="539051"/>
                </a:lnTo>
                <a:lnTo>
                  <a:pt x="52578" y="536384"/>
                </a:lnTo>
                <a:lnTo>
                  <a:pt x="54825" y="535025"/>
                </a:lnTo>
                <a:lnTo>
                  <a:pt x="54864" y="532663"/>
                </a:lnTo>
                <a:lnTo>
                  <a:pt x="54889" y="530974"/>
                </a:lnTo>
                <a:close/>
              </a:path>
              <a:path w="245745" h="1104264">
                <a:moveTo>
                  <a:pt x="58813" y="401510"/>
                </a:moveTo>
                <a:lnTo>
                  <a:pt x="58801" y="400164"/>
                </a:lnTo>
                <a:lnTo>
                  <a:pt x="58788" y="398500"/>
                </a:lnTo>
                <a:lnTo>
                  <a:pt x="57404" y="397941"/>
                </a:lnTo>
                <a:lnTo>
                  <a:pt x="54152" y="397649"/>
                </a:lnTo>
                <a:lnTo>
                  <a:pt x="53289" y="398132"/>
                </a:lnTo>
                <a:lnTo>
                  <a:pt x="53225" y="400672"/>
                </a:lnTo>
                <a:lnTo>
                  <a:pt x="54267" y="401662"/>
                </a:lnTo>
                <a:lnTo>
                  <a:pt x="57721" y="401980"/>
                </a:lnTo>
                <a:lnTo>
                  <a:pt x="58813" y="401510"/>
                </a:lnTo>
                <a:close/>
              </a:path>
              <a:path w="245745" h="1104264">
                <a:moveTo>
                  <a:pt x="60007" y="198767"/>
                </a:moveTo>
                <a:lnTo>
                  <a:pt x="59690" y="198132"/>
                </a:lnTo>
                <a:lnTo>
                  <a:pt x="59296" y="197878"/>
                </a:lnTo>
                <a:lnTo>
                  <a:pt x="59016" y="197866"/>
                </a:lnTo>
                <a:lnTo>
                  <a:pt x="58381" y="197827"/>
                </a:lnTo>
                <a:lnTo>
                  <a:pt x="58051" y="198145"/>
                </a:lnTo>
                <a:lnTo>
                  <a:pt x="58039" y="198640"/>
                </a:lnTo>
                <a:lnTo>
                  <a:pt x="58153" y="199097"/>
                </a:lnTo>
                <a:lnTo>
                  <a:pt x="58534" y="199390"/>
                </a:lnTo>
                <a:lnTo>
                  <a:pt x="59143" y="199275"/>
                </a:lnTo>
                <a:lnTo>
                  <a:pt x="59728" y="199174"/>
                </a:lnTo>
                <a:lnTo>
                  <a:pt x="60007" y="198767"/>
                </a:lnTo>
                <a:close/>
              </a:path>
              <a:path w="245745" h="1104264">
                <a:moveTo>
                  <a:pt x="62369" y="313982"/>
                </a:moveTo>
                <a:lnTo>
                  <a:pt x="62077" y="312496"/>
                </a:lnTo>
                <a:lnTo>
                  <a:pt x="61302" y="312051"/>
                </a:lnTo>
                <a:lnTo>
                  <a:pt x="60299" y="312051"/>
                </a:lnTo>
                <a:lnTo>
                  <a:pt x="59182" y="312191"/>
                </a:lnTo>
                <a:lnTo>
                  <a:pt x="58597" y="312699"/>
                </a:lnTo>
                <a:lnTo>
                  <a:pt x="58699" y="313474"/>
                </a:lnTo>
                <a:lnTo>
                  <a:pt x="58801" y="314261"/>
                </a:lnTo>
                <a:lnTo>
                  <a:pt x="59550" y="314680"/>
                </a:lnTo>
                <a:lnTo>
                  <a:pt x="61620" y="314477"/>
                </a:lnTo>
                <a:lnTo>
                  <a:pt x="62369" y="313982"/>
                </a:lnTo>
                <a:close/>
              </a:path>
              <a:path w="245745" h="1104264">
                <a:moveTo>
                  <a:pt x="65659" y="222262"/>
                </a:moveTo>
                <a:lnTo>
                  <a:pt x="65595" y="219748"/>
                </a:lnTo>
                <a:lnTo>
                  <a:pt x="64465" y="219240"/>
                </a:lnTo>
                <a:lnTo>
                  <a:pt x="61683" y="219214"/>
                </a:lnTo>
                <a:lnTo>
                  <a:pt x="61099" y="219887"/>
                </a:lnTo>
                <a:lnTo>
                  <a:pt x="60833" y="220560"/>
                </a:lnTo>
                <a:lnTo>
                  <a:pt x="60947" y="221742"/>
                </a:lnTo>
                <a:lnTo>
                  <a:pt x="61582" y="222402"/>
                </a:lnTo>
                <a:lnTo>
                  <a:pt x="62877" y="222402"/>
                </a:lnTo>
                <a:lnTo>
                  <a:pt x="64173" y="222389"/>
                </a:lnTo>
                <a:lnTo>
                  <a:pt x="65659" y="222262"/>
                </a:lnTo>
                <a:close/>
              </a:path>
              <a:path w="245745" h="1104264">
                <a:moveTo>
                  <a:pt x="67703" y="607390"/>
                </a:moveTo>
                <a:lnTo>
                  <a:pt x="67538" y="606615"/>
                </a:lnTo>
                <a:lnTo>
                  <a:pt x="67411" y="605980"/>
                </a:lnTo>
                <a:lnTo>
                  <a:pt x="66802" y="605726"/>
                </a:lnTo>
                <a:lnTo>
                  <a:pt x="65989" y="605777"/>
                </a:lnTo>
                <a:lnTo>
                  <a:pt x="65062" y="605840"/>
                </a:lnTo>
                <a:lnTo>
                  <a:pt x="64884" y="606361"/>
                </a:lnTo>
                <a:lnTo>
                  <a:pt x="64833" y="606933"/>
                </a:lnTo>
                <a:lnTo>
                  <a:pt x="64960" y="607529"/>
                </a:lnTo>
                <a:lnTo>
                  <a:pt x="65443" y="608012"/>
                </a:lnTo>
                <a:lnTo>
                  <a:pt x="67348" y="608012"/>
                </a:lnTo>
                <a:lnTo>
                  <a:pt x="67703" y="607390"/>
                </a:lnTo>
                <a:close/>
              </a:path>
              <a:path w="245745" h="1104264">
                <a:moveTo>
                  <a:pt x="68021" y="484009"/>
                </a:moveTo>
                <a:lnTo>
                  <a:pt x="67868" y="481914"/>
                </a:lnTo>
                <a:lnTo>
                  <a:pt x="66840" y="481431"/>
                </a:lnTo>
                <a:lnTo>
                  <a:pt x="65303" y="481431"/>
                </a:lnTo>
                <a:lnTo>
                  <a:pt x="64173" y="481469"/>
                </a:lnTo>
                <a:lnTo>
                  <a:pt x="63474" y="481914"/>
                </a:lnTo>
                <a:lnTo>
                  <a:pt x="63665" y="483958"/>
                </a:lnTo>
                <a:lnTo>
                  <a:pt x="64782" y="484479"/>
                </a:lnTo>
                <a:lnTo>
                  <a:pt x="67386" y="484530"/>
                </a:lnTo>
                <a:lnTo>
                  <a:pt x="68021" y="484009"/>
                </a:lnTo>
                <a:close/>
              </a:path>
              <a:path w="245745" h="1104264">
                <a:moveTo>
                  <a:pt x="68554" y="236855"/>
                </a:moveTo>
                <a:lnTo>
                  <a:pt x="68427" y="235458"/>
                </a:lnTo>
                <a:lnTo>
                  <a:pt x="67741" y="235000"/>
                </a:lnTo>
                <a:lnTo>
                  <a:pt x="65849" y="235165"/>
                </a:lnTo>
                <a:lnTo>
                  <a:pt x="65659" y="235178"/>
                </a:lnTo>
                <a:lnTo>
                  <a:pt x="65227" y="235699"/>
                </a:lnTo>
                <a:lnTo>
                  <a:pt x="65278" y="236283"/>
                </a:lnTo>
                <a:lnTo>
                  <a:pt x="65366" y="237083"/>
                </a:lnTo>
                <a:lnTo>
                  <a:pt x="66027" y="237578"/>
                </a:lnTo>
                <a:lnTo>
                  <a:pt x="68084" y="237375"/>
                </a:lnTo>
                <a:lnTo>
                  <a:pt x="68554" y="236855"/>
                </a:lnTo>
                <a:close/>
              </a:path>
              <a:path w="245745" h="1104264">
                <a:moveTo>
                  <a:pt x="69951" y="404723"/>
                </a:moveTo>
                <a:lnTo>
                  <a:pt x="69481" y="403606"/>
                </a:lnTo>
                <a:lnTo>
                  <a:pt x="69049" y="402590"/>
                </a:lnTo>
                <a:lnTo>
                  <a:pt x="67767" y="402615"/>
                </a:lnTo>
                <a:lnTo>
                  <a:pt x="65620" y="402882"/>
                </a:lnTo>
                <a:lnTo>
                  <a:pt x="64858" y="403250"/>
                </a:lnTo>
                <a:lnTo>
                  <a:pt x="64897" y="404202"/>
                </a:lnTo>
                <a:lnTo>
                  <a:pt x="65366" y="405117"/>
                </a:lnTo>
                <a:lnTo>
                  <a:pt x="66446" y="405396"/>
                </a:lnTo>
                <a:lnTo>
                  <a:pt x="67627" y="405269"/>
                </a:lnTo>
                <a:lnTo>
                  <a:pt x="68795" y="405155"/>
                </a:lnTo>
                <a:lnTo>
                  <a:pt x="69951" y="404723"/>
                </a:lnTo>
                <a:close/>
              </a:path>
              <a:path w="245745" h="1104264">
                <a:moveTo>
                  <a:pt x="70104" y="200291"/>
                </a:moveTo>
                <a:lnTo>
                  <a:pt x="69900" y="197065"/>
                </a:lnTo>
                <a:lnTo>
                  <a:pt x="67881" y="197231"/>
                </a:lnTo>
                <a:lnTo>
                  <a:pt x="66789" y="196938"/>
                </a:lnTo>
                <a:lnTo>
                  <a:pt x="63106" y="196850"/>
                </a:lnTo>
                <a:lnTo>
                  <a:pt x="59931" y="199428"/>
                </a:lnTo>
                <a:lnTo>
                  <a:pt x="60210" y="201917"/>
                </a:lnTo>
                <a:lnTo>
                  <a:pt x="60312" y="202768"/>
                </a:lnTo>
                <a:lnTo>
                  <a:pt x="61023" y="203200"/>
                </a:lnTo>
                <a:lnTo>
                  <a:pt x="63919" y="202590"/>
                </a:lnTo>
                <a:lnTo>
                  <a:pt x="65646" y="202031"/>
                </a:lnTo>
                <a:lnTo>
                  <a:pt x="69519" y="201333"/>
                </a:lnTo>
                <a:lnTo>
                  <a:pt x="70104" y="200291"/>
                </a:lnTo>
                <a:close/>
              </a:path>
              <a:path w="245745" h="1104264">
                <a:moveTo>
                  <a:pt x="70688" y="327609"/>
                </a:moveTo>
                <a:lnTo>
                  <a:pt x="70396" y="326859"/>
                </a:lnTo>
                <a:lnTo>
                  <a:pt x="67792" y="325513"/>
                </a:lnTo>
                <a:lnTo>
                  <a:pt x="66560" y="324421"/>
                </a:lnTo>
                <a:lnTo>
                  <a:pt x="66548" y="322059"/>
                </a:lnTo>
                <a:lnTo>
                  <a:pt x="65798" y="321665"/>
                </a:lnTo>
                <a:lnTo>
                  <a:pt x="64058" y="321627"/>
                </a:lnTo>
                <a:lnTo>
                  <a:pt x="63207" y="322072"/>
                </a:lnTo>
                <a:lnTo>
                  <a:pt x="63969" y="325196"/>
                </a:lnTo>
                <a:lnTo>
                  <a:pt x="61239" y="325539"/>
                </a:lnTo>
                <a:lnTo>
                  <a:pt x="58242" y="326847"/>
                </a:lnTo>
                <a:lnTo>
                  <a:pt x="57404" y="327482"/>
                </a:lnTo>
                <a:lnTo>
                  <a:pt x="55994" y="328650"/>
                </a:lnTo>
                <a:lnTo>
                  <a:pt x="55714" y="329311"/>
                </a:lnTo>
                <a:lnTo>
                  <a:pt x="56337" y="330060"/>
                </a:lnTo>
                <a:lnTo>
                  <a:pt x="58813" y="333032"/>
                </a:lnTo>
                <a:lnTo>
                  <a:pt x="67551" y="333019"/>
                </a:lnTo>
                <a:lnTo>
                  <a:pt x="70231" y="329526"/>
                </a:lnTo>
                <a:lnTo>
                  <a:pt x="70383" y="328942"/>
                </a:lnTo>
                <a:lnTo>
                  <a:pt x="70472" y="328739"/>
                </a:lnTo>
                <a:lnTo>
                  <a:pt x="70688" y="327609"/>
                </a:lnTo>
                <a:close/>
              </a:path>
              <a:path w="245745" h="1104264">
                <a:moveTo>
                  <a:pt x="71907" y="587616"/>
                </a:moveTo>
                <a:lnTo>
                  <a:pt x="71793" y="587006"/>
                </a:lnTo>
                <a:lnTo>
                  <a:pt x="70789" y="586994"/>
                </a:lnTo>
                <a:lnTo>
                  <a:pt x="69748" y="587095"/>
                </a:lnTo>
                <a:lnTo>
                  <a:pt x="68986" y="587476"/>
                </a:lnTo>
                <a:lnTo>
                  <a:pt x="68973" y="588289"/>
                </a:lnTo>
                <a:lnTo>
                  <a:pt x="68961" y="589000"/>
                </a:lnTo>
                <a:lnTo>
                  <a:pt x="69735" y="589216"/>
                </a:lnTo>
                <a:lnTo>
                  <a:pt x="70497" y="589216"/>
                </a:lnTo>
                <a:lnTo>
                  <a:pt x="71323" y="589203"/>
                </a:lnTo>
                <a:lnTo>
                  <a:pt x="71894" y="588797"/>
                </a:lnTo>
                <a:lnTo>
                  <a:pt x="71907" y="588162"/>
                </a:lnTo>
                <a:lnTo>
                  <a:pt x="71907" y="587616"/>
                </a:lnTo>
                <a:close/>
              </a:path>
              <a:path w="245745" h="1104264">
                <a:moveTo>
                  <a:pt x="74307" y="262928"/>
                </a:moveTo>
                <a:lnTo>
                  <a:pt x="74282" y="262699"/>
                </a:lnTo>
                <a:lnTo>
                  <a:pt x="74244" y="262242"/>
                </a:lnTo>
                <a:lnTo>
                  <a:pt x="73914" y="261823"/>
                </a:lnTo>
                <a:lnTo>
                  <a:pt x="73190" y="262051"/>
                </a:lnTo>
                <a:lnTo>
                  <a:pt x="72923" y="262140"/>
                </a:lnTo>
                <a:lnTo>
                  <a:pt x="72809" y="262496"/>
                </a:lnTo>
                <a:lnTo>
                  <a:pt x="72644" y="262737"/>
                </a:lnTo>
                <a:lnTo>
                  <a:pt x="72771" y="263232"/>
                </a:lnTo>
                <a:lnTo>
                  <a:pt x="73177" y="263537"/>
                </a:lnTo>
                <a:lnTo>
                  <a:pt x="73812" y="263385"/>
                </a:lnTo>
                <a:lnTo>
                  <a:pt x="74053" y="263334"/>
                </a:lnTo>
                <a:lnTo>
                  <a:pt x="74307" y="262928"/>
                </a:lnTo>
                <a:close/>
              </a:path>
              <a:path w="245745" h="1104264">
                <a:moveTo>
                  <a:pt x="74790" y="298996"/>
                </a:moveTo>
                <a:lnTo>
                  <a:pt x="74053" y="298589"/>
                </a:lnTo>
                <a:lnTo>
                  <a:pt x="73025" y="298564"/>
                </a:lnTo>
                <a:lnTo>
                  <a:pt x="72034" y="298551"/>
                </a:lnTo>
                <a:lnTo>
                  <a:pt x="71297" y="298907"/>
                </a:lnTo>
                <a:lnTo>
                  <a:pt x="71043" y="299720"/>
                </a:lnTo>
                <a:lnTo>
                  <a:pt x="71056" y="300583"/>
                </a:lnTo>
                <a:lnTo>
                  <a:pt x="71831" y="300888"/>
                </a:lnTo>
                <a:lnTo>
                  <a:pt x="72796" y="300977"/>
                </a:lnTo>
                <a:lnTo>
                  <a:pt x="73863" y="301066"/>
                </a:lnTo>
                <a:lnTo>
                  <a:pt x="74574" y="300659"/>
                </a:lnTo>
                <a:lnTo>
                  <a:pt x="74676" y="299847"/>
                </a:lnTo>
                <a:lnTo>
                  <a:pt x="74790" y="298996"/>
                </a:lnTo>
                <a:close/>
              </a:path>
              <a:path w="245745" h="1104264">
                <a:moveTo>
                  <a:pt x="76060" y="244386"/>
                </a:moveTo>
                <a:lnTo>
                  <a:pt x="75768" y="243992"/>
                </a:lnTo>
                <a:lnTo>
                  <a:pt x="75476" y="243611"/>
                </a:lnTo>
                <a:lnTo>
                  <a:pt x="74993" y="243420"/>
                </a:lnTo>
                <a:lnTo>
                  <a:pt x="74396" y="243687"/>
                </a:lnTo>
                <a:lnTo>
                  <a:pt x="73939" y="243979"/>
                </a:lnTo>
                <a:lnTo>
                  <a:pt x="73774" y="244360"/>
                </a:lnTo>
                <a:lnTo>
                  <a:pt x="74066" y="244754"/>
                </a:lnTo>
                <a:lnTo>
                  <a:pt x="74345" y="245160"/>
                </a:lnTo>
                <a:lnTo>
                  <a:pt x="74853" y="245351"/>
                </a:lnTo>
                <a:lnTo>
                  <a:pt x="75920" y="244805"/>
                </a:lnTo>
                <a:lnTo>
                  <a:pt x="76060" y="244386"/>
                </a:lnTo>
                <a:close/>
              </a:path>
              <a:path w="245745" h="1104264">
                <a:moveTo>
                  <a:pt x="76669" y="798918"/>
                </a:moveTo>
                <a:lnTo>
                  <a:pt x="76606" y="797902"/>
                </a:lnTo>
                <a:lnTo>
                  <a:pt x="76542" y="797077"/>
                </a:lnTo>
                <a:lnTo>
                  <a:pt x="75806" y="796582"/>
                </a:lnTo>
                <a:lnTo>
                  <a:pt x="73304" y="796607"/>
                </a:lnTo>
                <a:lnTo>
                  <a:pt x="72936" y="797420"/>
                </a:lnTo>
                <a:lnTo>
                  <a:pt x="72872" y="798106"/>
                </a:lnTo>
                <a:lnTo>
                  <a:pt x="72986" y="799185"/>
                </a:lnTo>
                <a:lnTo>
                  <a:pt x="73533" y="799795"/>
                </a:lnTo>
                <a:lnTo>
                  <a:pt x="75895" y="799579"/>
                </a:lnTo>
                <a:lnTo>
                  <a:pt x="76669" y="798918"/>
                </a:lnTo>
                <a:close/>
              </a:path>
              <a:path w="245745" h="1104264">
                <a:moveTo>
                  <a:pt x="76898" y="600265"/>
                </a:moveTo>
                <a:lnTo>
                  <a:pt x="76250" y="597700"/>
                </a:lnTo>
                <a:lnTo>
                  <a:pt x="74803" y="597750"/>
                </a:lnTo>
                <a:lnTo>
                  <a:pt x="70916" y="597535"/>
                </a:lnTo>
                <a:lnTo>
                  <a:pt x="68846" y="598589"/>
                </a:lnTo>
                <a:lnTo>
                  <a:pt x="65824" y="599871"/>
                </a:lnTo>
                <a:lnTo>
                  <a:pt x="65379" y="600532"/>
                </a:lnTo>
                <a:lnTo>
                  <a:pt x="65951" y="602056"/>
                </a:lnTo>
                <a:lnTo>
                  <a:pt x="66802" y="602386"/>
                </a:lnTo>
                <a:lnTo>
                  <a:pt x="68948" y="602411"/>
                </a:lnTo>
                <a:lnTo>
                  <a:pt x="71208" y="602399"/>
                </a:lnTo>
                <a:lnTo>
                  <a:pt x="72542" y="602564"/>
                </a:lnTo>
                <a:lnTo>
                  <a:pt x="73837" y="602488"/>
                </a:lnTo>
                <a:lnTo>
                  <a:pt x="76568" y="601294"/>
                </a:lnTo>
                <a:lnTo>
                  <a:pt x="76898" y="600265"/>
                </a:lnTo>
                <a:close/>
              </a:path>
              <a:path w="245745" h="1104264">
                <a:moveTo>
                  <a:pt x="77660" y="539356"/>
                </a:moveTo>
                <a:lnTo>
                  <a:pt x="77266" y="538365"/>
                </a:lnTo>
                <a:lnTo>
                  <a:pt x="76593" y="537476"/>
                </a:lnTo>
                <a:lnTo>
                  <a:pt x="75044" y="537451"/>
                </a:lnTo>
                <a:lnTo>
                  <a:pt x="73494" y="537438"/>
                </a:lnTo>
                <a:lnTo>
                  <a:pt x="72580" y="538162"/>
                </a:lnTo>
                <a:lnTo>
                  <a:pt x="72478" y="540524"/>
                </a:lnTo>
                <a:lnTo>
                  <a:pt x="73393" y="541134"/>
                </a:lnTo>
                <a:lnTo>
                  <a:pt x="75006" y="541108"/>
                </a:lnTo>
                <a:lnTo>
                  <a:pt x="76504" y="541083"/>
                </a:lnTo>
                <a:lnTo>
                  <a:pt x="77533" y="540626"/>
                </a:lnTo>
                <a:lnTo>
                  <a:pt x="77660" y="539356"/>
                </a:lnTo>
                <a:close/>
              </a:path>
              <a:path w="245745" h="1104264">
                <a:moveTo>
                  <a:pt x="78308" y="234048"/>
                </a:moveTo>
                <a:lnTo>
                  <a:pt x="78219" y="233565"/>
                </a:lnTo>
                <a:lnTo>
                  <a:pt x="78193" y="233387"/>
                </a:lnTo>
                <a:lnTo>
                  <a:pt x="77749" y="233235"/>
                </a:lnTo>
                <a:lnTo>
                  <a:pt x="77495" y="233070"/>
                </a:lnTo>
                <a:lnTo>
                  <a:pt x="77266" y="233235"/>
                </a:lnTo>
                <a:lnTo>
                  <a:pt x="76873" y="233387"/>
                </a:lnTo>
                <a:lnTo>
                  <a:pt x="76847" y="233565"/>
                </a:lnTo>
                <a:lnTo>
                  <a:pt x="76822" y="233781"/>
                </a:lnTo>
                <a:lnTo>
                  <a:pt x="77050" y="234162"/>
                </a:lnTo>
                <a:lnTo>
                  <a:pt x="77279" y="234213"/>
                </a:lnTo>
                <a:lnTo>
                  <a:pt x="77939" y="234365"/>
                </a:lnTo>
                <a:lnTo>
                  <a:pt x="78308" y="234048"/>
                </a:lnTo>
                <a:close/>
              </a:path>
              <a:path w="245745" h="1104264">
                <a:moveTo>
                  <a:pt x="78371" y="782802"/>
                </a:moveTo>
                <a:lnTo>
                  <a:pt x="78155" y="782320"/>
                </a:lnTo>
                <a:lnTo>
                  <a:pt x="78079" y="782142"/>
                </a:lnTo>
                <a:lnTo>
                  <a:pt x="77609" y="782053"/>
                </a:lnTo>
                <a:lnTo>
                  <a:pt x="77317" y="781926"/>
                </a:lnTo>
                <a:lnTo>
                  <a:pt x="76695" y="782002"/>
                </a:lnTo>
                <a:lnTo>
                  <a:pt x="76314" y="782269"/>
                </a:lnTo>
                <a:lnTo>
                  <a:pt x="76504" y="782739"/>
                </a:lnTo>
                <a:lnTo>
                  <a:pt x="76581" y="782916"/>
                </a:lnTo>
                <a:lnTo>
                  <a:pt x="77050" y="783094"/>
                </a:lnTo>
                <a:lnTo>
                  <a:pt x="77343" y="783094"/>
                </a:lnTo>
                <a:lnTo>
                  <a:pt x="77952" y="783094"/>
                </a:lnTo>
                <a:lnTo>
                  <a:pt x="78371" y="782802"/>
                </a:lnTo>
                <a:close/>
              </a:path>
              <a:path w="245745" h="1104264">
                <a:moveTo>
                  <a:pt x="82511" y="626986"/>
                </a:moveTo>
                <a:lnTo>
                  <a:pt x="82384" y="626021"/>
                </a:lnTo>
                <a:lnTo>
                  <a:pt x="81711" y="625386"/>
                </a:lnTo>
                <a:lnTo>
                  <a:pt x="79171" y="624903"/>
                </a:lnTo>
                <a:lnTo>
                  <a:pt x="78308" y="625475"/>
                </a:lnTo>
                <a:lnTo>
                  <a:pt x="77978" y="627341"/>
                </a:lnTo>
                <a:lnTo>
                  <a:pt x="78574" y="628065"/>
                </a:lnTo>
                <a:lnTo>
                  <a:pt x="79921" y="628230"/>
                </a:lnTo>
                <a:lnTo>
                  <a:pt x="81241" y="628383"/>
                </a:lnTo>
                <a:lnTo>
                  <a:pt x="81978" y="627799"/>
                </a:lnTo>
                <a:lnTo>
                  <a:pt x="82511" y="626986"/>
                </a:lnTo>
                <a:close/>
              </a:path>
              <a:path w="245745" h="1104264">
                <a:moveTo>
                  <a:pt x="82715" y="871410"/>
                </a:moveTo>
                <a:lnTo>
                  <a:pt x="82486" y="870064"/>
                </a:lnTo>
                <a:lnTo>
                  <a:pt x="81724" y="869556"/>
                </a:lnTo>
                <a:lnTo>
                  <a:pt x="80365" y="869759"/>
                </a:lnTo>
                <a:lnTo>
                  <a:pt x="78981" y="869988"/>
                </a:lnTo>
                <a:lnTo>
                  <a:pt x="78740" y="870851"/>
                </a:lnTo>
                <a:lnTo>
                  <a:pt x="78879" y="871740"/>
                </a:lnTo>
                <a:lnTo>
                  <a:pt x="78994" y="872578"/>
                </a:lnTo>
                <a:lnTo>
                  <a:pt x="79756" y="872934"/>
                </a:lnTo>
                <a:lnTo>
                  <a:pt x="80848" y="872845"/>
                </a:lnTo>
                <a:lnTo>
                  <a:pt x="82232" y="872731"/>
                </a:lnTo>
                <a:lnTo>
                  <a:pt x="82702" y="872058"/>
                </a:lnTo>
                <a:lnTo>
                  <a:pt x="82715" y="871410"/>
                </a:lnTo>
                <a:close/>
              </a:path>
              <a:path w="245745" h="1104264">
                <a:moveTo>
                  <a:pt x="83223" y="508774"/>
                </a:moveTo>
                <a:lnTo>
                  <a:pt x="83121" y="507085"/>
                </a:lnTo>
                <a:lnTo>
                  <a:pt x="82778" y="505879"/>
                </a:lnTo>
                <a:lnTo>
                  <a:pt x="81622" y="505282"/>
                </a:lnTo>
                <a:lnTo>
                  <a:pt x="77660" y="505383"/>
                </a:lnTo>
                <a:lnTo>
                  <a:pt x="75018" y="507250"/>
                </a:lnTo>
                <a:lnTo>
                  <a:pt x="74764" y="510692"/>
                </a:lnTo>
                <a:lnTo>
                  <a:pt x="76619" y="510374"/>
                </a:lnTo>
                <a:lnTo>
                  <a:pt x="78041" y="510374"/>
                </a:lnTo>
                <a:lnTo>
                  <a:pt x="80733" y="510362"/>
                </a:lnTo>
                <a:lnTo>
                  <a:pt x="83223" y="508774"/>
                </a:lnTo>
                <a:close/>
              </a:path>
              <a:path w="245745" h="1104264">
                <a:moveTo>
                  <a:pt x="83705" y="606831"/>
                </a:moveTo>
                <a:lnTo>
                  <a:pt x="83058" y="606183"/>
                </a:lnTo>
                <a:lnTo>
                  <a:pt x="81724" y="606018"/>
                </a:lnTo>
                <a:lnTo>
                  <a:pt x="80657" y="606005"/>
                </a:lnTo>
                <a:lnTo>
                  <a:pt x="79806" y="606399"/>
                </a:lnTo>
                <a:lnTo>
                  <a:pt x="79667" y="607136"/>
                </a:lnTo>
                <a:lnTo>
                  <a:pt x="79502" y="608050"/>
                </a:lnTo>
                <a:lnTo>
                  <a:pt x="80086" y="608774"/>
                </a:lnTo>
                <a:lnTo>
                  <a:pt x="82537" y="608914"/>
                </a:lnTo>
                <a:lnTo>
                  <a:pt x="83388" y="608571"/>
                </a:lnTo>
                <a:lnTo>
                  <a:pt x="83705" y="606831"/>
                </a:lnTo>
                <a:close/>
              </a:path>
              <a:path w="245745" h="1104264">
                <a:moveTo>
                  <a:pt x="84404" y="613892"/>
                </a:moveTo>
                <a:lnTo>
                  <a:pt x="84391" y="613435"/>
                </a:lnTo>
                <a:lnTo>
                  <a:pt x="84378" y="612978"/>
                </a:lnTo>
                <a:lnTo>
                  <a:pt x="83997" y="612686"/>
                </a:lnTo>
                <a:lnTo>
                  <a:pt x="83108" y="612673"/>
                </a:lnTo>
                <a:lnTo>
                  <a:pt x="82715" y="612711"/>
                </a:lnTo>
                <a:lnTo>
                  <a:pt x="82397" y="613029"/>
                </a:lnTo>
                <a:lnTo>
                  <a:pt x="82397" y="613473"/>
                </a:lnTo>
                <a:lnTo>
                  <a:pt x="82410" y="613943"/>
                </a:lnTo>
                <a:lnTo>
                  <a:pt x="82753" y="614260"/>
                </a:lnTo>
                <a:lnTo>
                  <a:pt x="83400" y="614235"/>
                </a:lnTo>
                <a:lnTo>
                  <a:pt x="84010" y="614222"/>
                </a:lnTo>
                <a:lnTo>
                  <a:pt x="84404" y="613892"/>
                </a:lnTo>
                <a:close/>
              </a:path>
              <a:path w="245745" h="1104264">
                <a:moveTo>
                  <a:pt x="84442" y="531723"/>
                </a:moveTo>
                <a:lnTo>
                  <a:pt x="82219" y="530339"/>
                </a:lnTo>
                <a:lnTo>
                  <a:pt x="80340" y="530288"/>
                </a:lnTo>
                <a:lnTo>
                  <a:pt x="77978" y="530225"/>
                </a:lnTo>
                <a:lnTo>
                  <a:pt x="75107" y="532599"/>
                </a:lnTo>
                <a:lnTo>
                  <a:pt x="75006" y="535876"/>
                </a:lnTo>
                <a:lnTo>
                  <a:pt x="75768" y="536448"/>
                </a:lnTo>
                <a:lnTo>
                  <a:pt x="80429" y="536460"/>
                </a:lnTo>
                <a:lnTo>
                  <a:pt x="84086" y="534504"/>
                </a:lnTo>
                <a:lnTo>
                  <a:pt x="84442" y="531723"/>
                </a:lnTo>
                <a:close/>
              </a:path>
              <a:path w="245745" h="1104264">
                <a:moveTo>
                  <a:pt x="84924" y="249301"/>
                </a:moveTo>
                <a:lnTo>
                  <a:pt x="82918" y="247942"/>
                </a:lnTo>
                <a:lnTo>
                  <a:pt x="78676" y="247904"/>
                </a:lnTo>
                <a:lnTo>
                  <a:pt x="76034" y="249732"/>
                </a:lnTo>
                <a:lnTo>
                  <a:pt x="76085" y="252742"/>
                </a:lnTo>
                <a:lnTo>
                  <a:pt x="77939" y="253707"/>
                </a:lnTo>
                <a:lnTo>
                  <a:pt x="83248" y="253796"/>
                </a:lnTo>
                <a:lnTo>
                  <a:pt x="84810" y="252564"/>
                </a:lnTo>
                <a:lnTo>
                  <a:pt x="84874" y="250774"/>
                </a:lnTo>
                <a:lnTo>
                  <a:pt x="84924" y="249301"/>
                </a:lnTo>
                <a:close/>
              </a:path>
              <a:path w="245745" h="1104264">
                <a:moveTo>
                  <a:pt x="86715" y="807961"/>
                </a:moveTo>
                <a:lnTo>
                  <a:pt x="86614" y="807288"/>
                </a:lnTo>
                <a:lnTo>
                  <a:pt x="86550" y="806805"/>
                </a:lnTo>
                <a:lnTo>
                  <a:pt x="86017" y="806538"/>
                </a:lnTo>
                <a:lnTo>
                  <a:pt x="85407" y="806602"/>
                </a:lnTo>
                <a:lnTo>
                  <a:pt x="84582" y="806704"/>
                </a:lnTo>
                <a:lnTo>
                  <a:pt x="84124" y="807135"/>
                </a:lnTo>
                <a:lnTo>
                  <a:pt x="84124" y="807796"/>
                </a:lnTo>
                <a:lnTo>
                  <a:pt x="84264" y="808291"/>
                </a:lnTo>
                <a:lnTo>
                  <a:pt x="84772" y="808520"/>
                </a:lnTo>
                <a:lnTo>
                  <a:pt x="85344" y="808456"/>
                </a:lnTo>
                <a:lnTo>
                  <a:pt x="86169" y="808367"/>
                </a:lnTo>
                <a:lnTo>
                  <a:pt x="86715" y="807961"/>
                </a:lnTo>
                <a:close/>
              </a:path>
              <a:path w="245745" h="1104264">
                <a:moveTo>
                  <a:pt x="88176" y="523494"/>
                </a:moveTo>
                <a:lnTo>
                  <a:pt x="87744" y="523049"/>
                </a:lnTo>
                <a:lnTo>
                  <a:pt x="86855" y="522884"/>
                </a:lnTo>
                <a:lnTo>
                  <a:pt x="86029" y="522859"/>
                </a:lnTo>
                <a:lnTo>
                  <a:pt x="85331" y="523062"/>
                </a:lnTo>
                <a:lnTo>
                  <a:pt x="85267" y="523760"/>
                </a:lnTo>
                <a:lnTo>
                  <a:pt x="85204" y="524395"/>
                </a:lnTo>
                <a:lnTo>
                  <a:pt x="85725" y="524878"/>
                </a:lnTo>
                <a:lnTo>
                  <a:pt x="86575" y="524814"/>
                </a:lnTo>
                <a:lnTo>
                  <a:pt x="87020" y="524789"/>
                </a:lnTo>
                <a:lnTo>
                  <a:pt x="87617" y="524433"/>
                </a:lnTo>
                <a:lnTo>
                  <a:pt x="87807" y="524116"/>
                </a:lnTo>
                <a:lnTo>
                  <a:pt x="88176" y="523494"/>
                </a:lnTo>
                <a:close/>
              </a:path>
              <a:path w="245745" h="1104264">
                <a:moveTo>
                  <a:pt x="88201" y="495376"/>
                </a:moveTo>
                <a:lnTo>
                  <a:pt x="87909" y="495071"/>
                </a:lnTo>
                <a:lnTo>
                  <a:pt x="87299" y="494957"/>
                </a:lnTo>
                <a:lnTo>
                  <a:pt x="86741" y="494969"/>
                </a:lnTo>
                <a:lnTo>
                  <a:pt x="86258" y="495134"/>
                </a:lnTo>
                <a:lnTo>
                  <a:pt x="86194" y="495579"/>
                </a:lnTo>
                <a:lnTo>
                  <a:pt x="86131" y="496036"/>
                </a:lnTo>
                <a:lnTo>
                  <a:pt x="86550" y="496316"/>
                </a:lnTo>
                <a:lnTo>
                  <a:pt x="87426" y="496239"/>
                </a:lnTo>
                <a:lnTo>
                  <a:pt x="87795" y="496011"/>
                </a:lnTo>
                <a:lnTo>
                  <a:pt x="87922" y="495808"/>
                </a:lnTo>
                <a:lnTo>
                  <a:pt x="88201" y="495376"/>
                </a:lnTo>
                <a:close/>
              </a:path>
              <a:path w="245745" h="1104264">
                <a:moveTo>
                  <a:pt x="88557" y="263461"/>
                </a:moveTo>
                <a:lnTo>
                  <a:pt x="88442" y="262242"/>
                </a:lnTo>
                <a:lnTo>
                  <a:pt x="87426" y="261747"/>
                </a:lnTo>
                <a:lnTo>
                  <a:pt x="83870" y="261556"/>
                </a:lnTo>
                <a:lnTo>
                  <a:pt x="81013" y="262864"/>
                </a:lnTo>
                <a:lnTo>
                  <a:pt x="81330" y="265569"/>
                </a:lnTo>
                <a:lnTo>
                  <a:pt x="82969" y="266077"/>
                </a:lnTo>
                <a:lnTo>
                  <a:pt x="84772" y="266039"/>
                </a:lnTo>
                <a:lnTo>
                  <a:pt x="86868" y="266001"/>
                </a:lnTo>
                <a:lnTo>
                  <a:pt x="88303" y="265188"/>
                </a:lnTo>
                <a:lnTo>
                  <a:pt x="88557" y="263461"/>
                </a:lnTo>
                <a:close/>
              </a:path>
              <a:path w="245745" h="1104264">
                <a:moveTo>
                  <a:pt x="88950" y="422529"/>
                </a:moveTo>
                <a:lnTo>
                  <a:pt x="88900" y="421144"/>
                </a:lnTo>
                <a:lnTo>
                  <a:pt x="88836" y="419455"/>
                </a:lnTo>
                <a:lnTo>
                  <a:pt x="87388" y="418998"/>
                </a:lnTo>
                <a:lnTo>
                  <a:pt x="85407" y="419100"/>
                </a:lnTo>
                <a:lnTo>
                  <a:pt x="81076" y="419265"/>
                </a:lnTo>
                <a:lnTo>
                  <a:pt x="80213" y="422567"/>
                </a:lnTo>
                <a:lnTo>
                  <a:pt x="82207" y="423773"/>
                </a:lnTo>
                <a:lnTo>
                  <a:pt x="86829" y="423684"/>
                </a:lnTo>
                <a:lnTo>
                  <a:pt x="88950" y="422529"/>
                </a:lnTo>
                <a:close/>
              </a:path>
              <a:path w="245745" h="1104264">
                <a:moveTo>
                  <a:pt x="89217" y="504736"/>
                </a:moveTo>
                <a:lnTo>
                  <a:pt x="88900" y="504240"/>
                </a:lnTo>
                <a:lnTo>
                  <a:pt x="87972" y="504075"/>
                </a:lnTo>
                <a:lnTo>
                  <a:pt x="87134" y="504075"/>
                </a:lnTo>
                <a:lnTo>
                  <a:pt x="86487" y="504329"/>
                </a:lnTo>
                <a:lnTo>
                  <a:pt x="86283" y="505637"/>
                </a:lnTo>
                <a:lnTo>
                  <a:pt x="86829" y="506095"/>
                </a:lnTo>
                <a:lnTo>
                  <a:pt x="88112" y="506018"/>
                </a:lnTo>
                <a:lnTo>
                  <a:pt x="88696" y="505650"/>
                </a:lnTo>
                <a:lnTo>
                  <a:pt x="88874" y="505333"/>
                </a:lnTo>
                <a:lnTo>
                  <a:pt x="89217" y="504736"/>
                </a:lnTo>
                <a:close/>
              </a:path>
              <a:path w="245745" h="1104264">
                <a:moveTo>
                  <a:pt x="93662" y="389102"/>
                </a:moveTo>
                <a:lnTo>
                  <a:pt x="91643" y="387997"/>
                </a:lnTo>
                <a:lnTo>
                  <a:pt x="85115" y="387959"/>
                </a:lnTo>
                <a:lnTo>
                  <a:pt x="80886" y="389966"/>
                </a:lnTo>
                <a:lnTo>
                  <a:pt x="81064" y="392480"/>
                </a:lnTo>
                <a:lnTo>
                  <a:pt x="85559" y="394449"/>
                </a:lnTo>
                <a:lnTo>
                  <a:pt x="90995" y="394449"/>
                </a:lnTo>
                <a:lnTo>
                  <a:pt x="93256" y="392976"/>
                </a:lnTo>
                <a:lnTo>
                  <a:pt x="93472" y="390867"/>
                </a:lnTo>
                <a:lnTo>
                  <a:pt x="93662" y="389102"/>
                </a:lnTo>
                <a:close/>
              </a:path>
              <a:path w="245745" h="1104264">
                <a:moveTo>
                  <a:pt x="95199" y="399465"/>
                </a:moveTo>
                <a:lnTo>
                  <a:pt x="95034" y="398868"/>
                </a:lnTo>
                <a:lnTo>
                  <a:pt x="94805" y="398526"/>
                </a:lnTo>
                <a:lnTo>
                  <a:pt x="94335" y="398297"/>
                </a:lnTo>
                <a:lnTo>
                  <a:pt x="93116" y="398589"/>
                </a:lnTo>
                <a:lnTo>
                  <a:pt x="92964" y="399021"/>
                </a:lnTo>
                <a:lnTo>
                  <a:pt x="93306" y="399427"/>
                </a:lnTo>
                <a:lnTo>
                  <a:pt x="93472" y="399630"/>
                </a:lnTo>
                <a:lnTo>
                  <a:pt x="93929" y="399808"/>
                </a:lnTo>
                <a:lnTo>
                  <a:pt x="94221" y="399796"/>
                </a:lnTo>
                <a:lnTo>
                  <a:pt x="94818" y="399757"/>
                </a:lnTo>
                <a:lnTo>
                  <a:pt x="95199" y="399465"/>
                </a:lnTo>
                <a:close/>
              </a:path>
              <a:path w="245745" h="1104264">
                <a:moveTo>
                  <a:pt x="95491" y="772820"/>
                </a:moveTo>
                <a:lnTo>
                  <a:pt x="94830" y="772502"/>
                </a:lnTo>
                <a:lnTo>
                  <a:pt x="93992" y="772388"/>
                </a:lnTo>
                <a:lnTo>
                  <a:pt x="93268" y="772350"/>
                </a:lnTo>
                <a:lnTo>
                  <a:pt x="92595" y="772515"/>
                </a:lnTo>
                <a:lnTo>
                  <a:pt x="92392" y="773137"/>
                </a:lnTo>
                <a:lnTo>
                  <a:pt x="92176" y="773734"/>
                </a:lnTo>
                <a:lnTo>
                  <a:pt x="92532" y="774242"/>
                </a:lnTo>
                <a:lnTo>
                  <a:pt x="93332" y="774382"/>
                </a:lnTo>
                <a:lnTo>
                  <a:pt x="94348" y="774560"/>
                </a:lnTo>
                <a:lnTo>
                  <a:pt x="95161" y="774204"/>
                </a:lnTo>
                <a:lnTo>
                  <a:pt x="95338" y="773442"/>
                </a:lnTo>
                <a:lnTo>
                  <a:pt x="95491" y="772820"/>
                </a:lnTo>
                <a:close/>
              </a:path>
              <a:path w="245745" h="1104264">
                <a:moveTo>
                  <a:pt x="98628" y="351370"/>
                </a:moveTo>
                <a:lnTo>
                  <a:pt x="98374" y="350748"/>
                </a:lnTo>
                <a:lnTo>
                  <a:pt x="97243" y="350532"/>
                </a:lnTo>
                <a:lnTo>
                  <a:pt x="96393" y="350456"/>
                </a:lnTo>
                <a:lnTo>
                  <a:pt x="95783" y="350735"/>
                </a:lnTo>
                <a:lnTo>
                  <a:pt x="95415" y="352107"/>
                </a:lnTo>
                <a:lnTo>
                  <a:pt x="95656" y="352793"/>
                </a:lnTo>
                <a:lnTo>
                  <a:pt x="96812" y="352945"/>
                </a:lnTo>
                <a:lnTo>
                  <a:pt x="97599" y="353047"/>
                </a:lnTo>
                <a:lnTo>
                  <a:pt x="98298" y="352818"/>
                </a:lnTo>
                <a:lnTo>
                  <a:pt x="98450" y="352132"/>
                </a:lnTo>
                <a:lnTo>
                  <a:pt x="98628" y="351370"/>
                </a:lnTo>
                <a:close/>
              </a:path>
              <a:path w="245745" h="1104264">
                <a:moveTo>
                  <a:pt x="140919" y="770191"/>
                </a:moveTo>
                <a:lnTo>
                  <a:pt x="140373" y="769797"/>
                </a:lnTo>
                <a:lnTo>
                  <a:pt x="139458" y="769810"/>
                </a:lnTo>
                <a:lnTo>
                  <a:pt x="138518" y="769937"/>
                </a:lnTo>
                <a:lnTo>
                  <a:pt x="138290" y="770458"/>
                </a:lnTo>
                <a:lnTo>
                  <a:pt x="138379" y="771067"/>
                </a:lnTo>
                <a:lnTo>
                  <a:pt x="138442" y="771512"/>
                </a:lnTo>
                <a:lnTo>
                  <a:pt x="138747" y="771893"/>
                </a:lnTo>
                <a:lnTo>
                  <a:pt x="139458" y="771867"/>
                </a:lnTo>
                <a:lnTo>
                  <a:pt x="140322" y="771829"/>
                </a:lnTo>
                <a:lnTo>
                  <a:pt x="140906" y="771436"/>
                </a:lnTo>
                <a:lnTo>
                  <a:pt x="140906" y="770813"/>
                </a:lnTo>
                <a:lnTo>
                  <a:pt x="140919" y="770191"/>
                </a:lnTo>
                <a:close/>
              </a:path>
              <a:path w="245745" h="1104264">
                <a:moveTo>
                  <a:pt x="146177" y="194729"/>
                </a:moveTo>
                <a:lnTo>
                  <a:pt x="146050" y="194081"/>
                </a:lnTo>
                <a:lnTo>
                  <a:pt x="145592" y="193878"/>
                </a:lnTo>
                <a:lnTo>
                  <a:pt x="144970" y="193929"/>
                </a:lnTo>
                <a:lnTo>
                  <a:pt x="144411" y="194132"/>
                </a:lnTo>
                <a:lnTo>
                  <a:pt x="144157" y="194462"/>
                </a:lnTo>
                <a:lnTo>
                  <a:pt x="144424" y="194881"/>
                </a:lnTo>
                <a:lnTo>
                  <a:pt x="144678" y="195287"/>
                </a:lnTo>
                <a:lnTo>
                  <a:pt x="145211" y="195414"/>
                </a:lnTo>
                <a:lnTo>
                  <a:pt x="145948" y="195059"/>
                </a:lnTo>
                <a:lnTo>
                  <a:pt x="146177" y="194729"/>
                </a:lnTo>
                <a:close/>
              </a:path>
              <a:path w="245745" h="1104264">
                <a:moveTo>
                  <a:pt x="201320" y="356666"/>
                </a:moveTo>
                <a:lnTo>
                  <a:pt x="201066" y="354164"/>
                </a:lnTo>
                <a:lnTo>
                  <a:pt x="199542" y="354139"/>
                </a:lnTo>
                <a:lnTo>
                  <a:pt x="196723" y="354787"/>
                </a:lnTo>
                <a:lnTo>
                  <a:pt x="194983" y="355041"/>
                </a:lnTo>
                <a:lnTo>
                  <a:pt x="193586" y="356438"/>
                </a:lnTo>
                <a:lnTo>
                  <a:pt x="195465" y="357860"/>
                </a:lnTo>
                <a:lnTo>
                  <a:pt x="197446" y="357339"/>
                </a:lnTo>
                <a:lnTo>
                  <a:pt x="199237" y="357339"/>
                </a:lnTo>
                <a:lnTo>
                  <a:pt x="200533" y="357339"/>
                </a:lnTo>
                <a:lnTo>
                  <a:pt x="201320" y="356666"/>
                </a:lnTo>
                <a:close/>
              </a:path>
              <a:path w="245745" h="1104264">
                <a:moveTo>
                  <a:pt x="204838" y="1397"/>
                </a:moveTo>
                <a:lnTo>
                  <a:pt x="204381" y="317"/>
                </a:lnTo>
                <a:lnTo>
                  <a:pt x="202603" y="0"/>
                </a:lnTo>
                <a:lnTo>
                  <a:pt x="201523" y="38"/>
                </a:lnTo>
                <a:lnTo>
                  <a:pt x="200583" y="215"/>
                </a:lnTo>
                <a:lnTo>
                  <a:pt x="200113" y="2425"/>
                </a:lnTo>
                <a:lnTo>
                  <a:pt x="200875" y="3327"/>
                </a:lnTo>
                <a:lnTo>
                  <a:pt x="202653" y="3606"/>
                </a:lnTo>
                <a:lnTo>
                  <a:pt x="203720" y="3771"/>
                </a:lnTo>
                <a:lnTo>
                  <a:pt x="204647" y="3454"/>
                </a:lnTo>
                <a:lnTo>
                  <a:pt x="204838" y="1397"/>
                </a:lnTo>
                <a:close/>
              </a:path>
              <a:path w="245745" h="1104264">
                <a:moveTo>
                  <a:pt x="206908" y="79717"/>
                </a:moveTo>
                <a:lnTo>
                  <a:pt x="206603" y="79349"/>
                </a:lnTo>
                <a:lnTo>
                  <a:pt x="206057" y="79209"/>
                </a:lnTo>
                <a:lnTo>
                  <a:pt x="205219" y="79006"/>
                </a:lnTo>
                <a:lnTo>
                  <a:pt x="204685" y="79298"/>
                </a:lnTo>
                <a:lnTo>
                  <a:pt x="204419" y="79921"/>
                </a:lnTo>
                <a:lnTo>
                  <a:pt x="204368" y="80365"/>
                </a:lnTo>
                <a:lnTo>
                  <a:pt x="204635" y="80721"/>
                </a:lnTo>
                <a:lnTo>
                  <a:pt x="205181" y="80848"/>
                </a:lnTo>
                <a:lnTo>
                  <a:pt x="205981" y="81013"/>
                </a:lnTo>
                <a:lnTo>
                  <a:pt x="206641" y="80822"/>
                </a:lnTo>
                <a:lnTo>
                  <a:pt x="206806" y="80149"/>
                </a:lnTo>
                <a:lnTo>
                  <a:pt x="206908" y="79717"/>
                </a:lnTo>
                <a:close/>
              </a:path>
              <a:path w="245745" h="1104264">
                <a:moveTo>
                  <a:pt x="212204" y="761149"/>
                </a:moveTo>
                <a:lnTo>
                  <a:pt x="211505" y="759320"/>
                </a:lnTo>
                <a:lnTo>
                  <a:pt x="211074" y="758202"/>
                </a:lnTo>
                <a:lnTo>
                  <a:pt x="210413" y="757097"/>
                </a:lnTo>
                <a:lnTo>
                  <a:pt x="205981" y="756996"/>
                </a:lnTo>
                <a:lnTo>
                  <a:pt x="203581" y="757466"/>
                </a:lnTo>
                <a:lnTo>
                  <a:pt x="201536" y="760641"/>
                </a:lnTo>
                <a:lnTo>
                  <a:pt x="201015" y="762038"/>
                </a:lnTo>
                <a:lnTo>
                  <a:pt x="200037" y="765162"/>
                </a:lnTo>
                <a:lnTo>
                  <a:pt x="200863" y="765759"/>
                </a:lnTo>
                <a:lnTo>
                  <a:pt x="203238" y="765581"/>
                </a:lnTo>
                <a:lnTo>
                  <a:pt x="205397" y="765149"/>
                </a:lnTo>
                <a:lnTo>
                  <a:pt x="207733" y="765060"/>
                </a:lnTo>
                <a:lnTo>
                  <a:pt x="211556" y="762685"/>
                </a:lnTo>
                <a:lnTo>
                  <a:pt x="212204" y="761149"/>
                </a:lnTo>
                <a:close/>
              </a:path>
              <a:path w="245745" h="1104264">
                <a:moveTo>
                  <a:pt x="226352" y="1102728"/>
                </a:moveTo>
                <a:lnTo>
                  <a:pt x="225933" y="1102169"/>
                </a:lnTo>
                <a:lnTo>
                  <a:pt x="225539" y="1101661"/>
                </a:lnTo>
                <a:lnTo>
                  <a:pt x="224878" y="1101382"/>
                </a:lnTo>
                <a:lnTo>
                  <a:pt x="224028" y="1101598"/>
                </a:lnTo>
                <a:lnTo>
                  <a:pt x="223253" y="1101877"/>
                </a:lnTo>
                <a:lnTo>
                  <a:pt x="222885" y="1102334"/>
                </a:lnTo>
                <a:lnTo>
                  <a:pt x="223164" y="1102956"/>
                </a:lnTo>
                <a:lnTo>
                  <a:pt x="223545" y="1103833"/>
                </a:lnTo>
                <a:lnTo>
                  <a:pt x="224485" y="1103960"/>
                </a:lnTo>
                <a:lnTo>
                  <a:pt x="225412" y="1103630"/>
                </a:lnTo>
                <a:lnTo>
                  <a:pt x="226161" y="1103363"/>
                </a:lnTo>
                <a:lnTo>
                  <a:pt x="226352" y="1102728"/>
                </a:lnTo>
                <a:close/>
              </a:path>
              <a:path w="245745" h="1104264">
                <a:moveTo>
                  <a:pt x="228676" y="587387"/>
                </a:moveTo>
                <a:lnTo>
                  <a:pt x="227711" y="582180"/>
                </a:lnTo>
                <a:lnTo>
                  <a:pt x="227584" y="581520"/>
                </a:lnTo>
                <a:lnTo>
                  <a:pt x="226758" y="581520"/>
                </a:lnTo>
                <a:lnTo>
                  <a:pt x="223558" y="582180"/>
                </a:lnTo>
                <a:lnTo>
                  <a:pt x="221894" y="583984"/>
                </a:lnTo>
                <a:lnTo>
                  <a:pt x="222034" y="586943"/>
                </a:lnTo>
                <a:lnTo>
                  <a:pt x="228676" y="587387"/>
                </a:lnTo>
                <a:close/>
              </a:path>
              <a:path w="245745" h="1104264">
                <a:moveTo>
                  <a:pt x="237934" y="818908"/>
                </a:moveTo>
                <a:lnTo>
                  <a:pt x="237286" y="817397"/>
                </a:lnTo>
                <a:lnTo>
                  <a:pt x="237274" y="816457"/>
                </a:lnTo>
                <a:lnTo>
                  <a:pt x="235826" y="816356"/>
                </a:lnTo>
                <a:lnTo>
                  <a:pt x="234416" y="816813"/>
                </a:lnTo>
                <a:lnTo>
                  <a:pt x="234797" y="817714"/>
                </a:lnTo>
                <a:lnTo>
                  <a:pt x="234861" y="818502"/>
                </a:lnTo>
                <a:lnTo>
                  <a:pt x="234911" y="819264"/>
                </a:lnTo>
                <a:lnTo>
                  <a:pt x="235267" y="819899"/>
                </a:lnTo>
                <a:lnTo>
                  <a:pt x="236499" y="819708"/>
                </a:lnTo>
                <a:lnTo>
                  <a:pt x="237629" y="819531"/>
                </a:lnTo>
                <a:lnTo>
                  <a:pt x="237934" y="818908"/>
                </a:lnTo>
                <a:close/>
              </a:path>
              <a:path w="245745" h="1104264">
                <a:moveTo>
                  <a:pt x="238239" y="575462"/>
                </a:moveTo>
                <a:lnTo>
                  <a:pt x="236994" y="569912"/>
                </a:lnTo>
                <a:lnTo>
                  <a:pt x="234010" y="568325"/>
                </a:lnTo>
                <a:lnTo>
                  <a:pt x="232562" y="568325"/>
                </a:lnTo>
                <a:lnTo>
                  <a:pt x="230962" y="570839"/>
                </a:lnTo>
                <a:lnTo>
                  <a:pt x="229336" y="571563"/>
                </a:lnTo>
                <a:lnTo>
                  <a:pt x="224828" y="572820"/>
                </a:lnTo>
                <a:lnTo>
                  <a:pt x="221411" y="578192"/>
                </a:lnTo>
                <a:lnTo>
                  <a:pt x="221551" y="578192"/>
                </a:lnTo>
                <a:lnTo>
                  <a:pt x="222402" y="581520"/>
                </a:lnTo>
                <a:lnTo>
                  <a:pt x="226529" y="581520"/>
                </a:lnTo>
                <a:lnTo>
                  <a:pt x="229743" y="580999"/>
                </a:lnTo>
                <a:lnTo>
                  <a:pt x="231724" y="580313"/>
                </a:lnTo>
                <a:lnTo>
                  <a:pt x="232994" y="579602"/>
                </a:lnTo>
                <a:lnTo>
                  <a:pt x="236143" y="579602"/>
                </a:lnTo>
                <a:lnTo>
                  <a:pt x="236232" y="579132"/>
                </a:lnTo>
                <a:lnTo>
                  <a:pt x="236321" y="578662"/>
                </a:lnTo>
                <a:lnTo>
                  <a:pt x="236397" y="578192"/>
                </a:lnTo>
                <a:lnTo>
                  <a:pt x="235242" y="578192"/>
                </a:lnTo>
                <a:lnTo>
                  <a:pt x="236181" y="577443"/>
                </a:lnTo>
                <a:lnTo>
                  <a:pt x="238239" y="575462"/>
                </a:lnTo>
                <a:close/>
              </a:path>
              <a:path w="245745" h="1104264">
                <a:moveTo>
                  <a:pt x="241452" y="620623"/>
                </a:moveTo>
                <a:lnTo>
                  <a:pt x="241020" y="620395"/>
                </a:lnTo>
                <a:lnTo>
                  <a:pt x="240411" y="620382"/>
                </a:lnTo>
                <a:lnTo>
                  <a:pt x="239852" y="620471"/>
                </a:lnTo>
                <a:lnTo>
                  <a:pt x="239382" y="620661"/>
                </a:lnTo>
                <a:lnTo>
                  <a:pt x="239369" y="621131"/>
                </a:lnTo>
                <a:lnTo>
                  <a:pt x="239369" y="621601"/>
                </a:lnTo>
                <a:lnTo>
                  <a:pt x="239763" y="621880"/>
                </a:lnTo>
                <a:lnTo>
                  <a:pt x="240385" y="621855"/>
                </a:lnTo>
                <a:lnTo>
                  <a:pt x="240982" y="621842"/>
                </a:lnTo>
                <a:lnTo>
                  <a:pt x="241376" y="621525"/>
                </a:lnTo>
                <a:lnTo>
                  <a:pt x="241414" y="621106"/>
                </a:lnTo>
                <a:lnTo>
                  <a:pt x="241452" y="620623"/>
                </a:lnTo>
                <a:close/>
              </a:path>
              <a:path w="245745" h="1104264">
                <a:moveTo>
                  <a:pt x="245376" y="625779"/>
                </a:moveTo>
                <a:lnTo>
                  <a:pt x="244335" y="623963"/>
                </a:lnTo>
                <a:lnTo>
                  <a:pt x="243039" y="623989"/>
                </a:lnTo>
                <a:lnTo>
                  <a:pt x="242112" y="624116"/>
                </a:lnTo>
                <a:lnTo>
                  <a:pt x="241249" y="624319"/>
                </a:lnTo>
                <a:lnTo>
                  <a:pt x="240868" y="624166"/>
                </a:lnTo>
                <a:lnTo>
                  <a:pt x="240309" y="624128"/>
                </a:lnTo>
                <a:lnTo>
                  <a:pt x="239102" y="624230"/>
                </a:lnTo>
                <a:lnTo>
                  <a:pt x="238544" y="624713"/>
                </a:lnTo>
                <a:lnTo>
                  <a:pt x="238721" y="625614"/>
                </a:lnTo>
                <a:lnTo>
                  <a:pt x="238798" y="625741"/>
                </a:lnTo>
                <a:lnTo>
                  <a:pt x="238582" y="626186"/>
                </a:lnTo>
                <a:lnTo>
                  <a:pt x="238429" y="626694"/>
                </a:lnTo>
                <a:lnTo>
                  <a:pt x="238213" y="627126"/>
                </a:lnTo>
                <a:lnTo>
                  <a:pt x="239255" y="627380"/>
                </a:lnTo>
                <a:lnTo>
                  <a:pt x="240360" y="627849"/>
                </a:lnTo>
                <a:lnTo>
                  <a:pt x="241249" y="627672"/>
                </a:lnTo>
                <a:lnTo>
                  <a:pt x="242671" y="627392"/>
                </a:lnTo>
                <a:lnTo>
                  <a:pt x="244043" y="626681"/>
                </a:lnTo>
                <a:lnTo>
                  <a:pt x="245376" y="625779"/>
                </a:lnTo>
                <a:close/>
              </a:path>
            </a:pathLst>
          </a:custGeom>
          <a:solidFill>
            <a:srgbClr val="2277BD"/>
          </a:solidFill>
        </p:spPr>
        <p:txBody>
          <a:bodyPr wrap="square" lIns="0" tIns="0" rIns="0" bIns="0" rtlCol="0"/>
          <a:lstStyle/>
          <a:p>
            <a:endParaRPr/>
          </a:p>
        </p:txBody>
      </p:sp>
      <p:sp>
        <p:nvSpPr>
          <p:cNvPr id="373" name="bg object 373"/>
          <p:cNvSpPr/>
          <p:nvPr/>
        </p:nvSpPr>
        <p:spPr>
          <a:xfrm>
            <a:off x="10395128" y="3323183"/>
            <a:ext cx="263525" cy="912494"/>
          </a:xfrm>
          <a:custGeom>
            <a:avLst/>
            <a:gdLst/>
            <a:ahLst/>
            <a:cxnLst/>
            <a:rect l="l" t="t" r="r" b="b"/>
            <a:pathLst>
              <a:path w="263525" h="912495">
                <a:moveTo>
                  <a:pt x="10795" y="848766"/>
                </a:moveTo>
                <a:lnTo>
                  <a:pt x="10134" y="848448"/>
                </a:lnTo>
                <a:lnTo>
                  <a:pt x="9245" y="848499"/>
                </a:lnTo>
                <a:lnTo>
                  <a:pt x="8064" y="848766"/>
                </a:lnTo>
                <a:lnTo>
                  <a:pt x="7086" y="849223"/>
                </a:lnTo>
                <a:lnTo>
                  <a:pt x="7454" y="850938"/>
                </a:lnTo>
                <a:lnTo>
                  <a:pt x="8216" y="851141"/>
                </a:lnTo>
                <a:lnTo>
                  <a:pt x="10071" y="850747"/>
                </a:lnTo>
                <a:lnTo>
                  <a:pt x="10718" y="850188"/>
                </a:lnTo>
                <a:lnTo>
                  <a:pt x="10795" y="848766"/>
                </a:lnTo>
                <a:close/>
              </a:path>
              <a:path w="263525" h="912495">
                <a:moveTo>
                  <a:pt x="11785" y="785647"/>
                </a:moveTo>
                <a:lnTo>
                  <a:pt x="11188" y="784326"/>
                </a:lnTo>
                <a:lnTo>
                  <a:pt x="9753" y="783666"/>
                </a:lnTo>
                <a:lnTo>
                  <a:pt x="8483" y="783082"/>
                </a:lnTo>
                <a:lnTo>
                  <a:pt x="7416" y="784339"/>
                </a:lnTo>
                <a:lnTo>
                  <a:pt x="2844" y="786460"/>
                </a:lnTo>
                <a:lnTo>
                  <a:pt x="533" y="788784"/>
                </a:lnTo>
                <a:lnTo>
                  <a:pt x="0" y="792251"/>
                </a:lnTo>
                <a:lnTo>
                  <a:pt x="2209" y="792797"/>
                </a:lnTo>
                <a:lnTo>
                  <a:pt x="3822" y="792137"/>
                </a:lnTo>
                <a:lnTo>
                  <a:pt x="8813" y="792187"/>
                </a:lnTo>
                <a:lnTo>
                  <a:pt x="11671" y="789559"/>
                </a:lnTo>
                <a:lnTo>
                  <a:pt x="11785" y="785647"/>
                </a:lnTo>
                <a:close/>
              </a:path>
              <a:path w="263525" h="912495">
                <a:moveTo>
                  <a:pt x="44450" y="372364"/>
                </a:moveTo>
                <a:lnTo>
                  <a:pt x="44424" y="371424"/>
                </a:lnTo>
                <a:lnTo>
                  <a:pt x="43675" y="370878"/>
                </a:lnTo>
                <a:lnTo>
                  <a:pt x="42443" y="370725"/>
                </a:lnTo>
                <a:lnTo>
                  <a:pt x="41287" y="370573"/>
                </a:lnTo>
                <a:lnTo>
                  <a:pt x="40728" y="371068"/>
                </a:lnTo>
                <a:lnTo>
                  <a:pt x="40754" y="371919"/>
                </a:lnTo>
                <a:lnTo>
                  <a:pt x="40779" y="372821"/>
                </a:lnTo>
                <a:lnTo>
                  <a:pt x="41160" y="373634"/>
                </a:lnTo>
                <a:lnTo>
                  <a:pt x="42570" y="373672"/>
                </a:lnTo>
                <a:lnTo>
                  <a:pt x="43599" y="373710"/>
                </a:lnTo>
                <a:lnTo>
                  <a:pt x="44234" y="373202"/>
                </a:lnTo>
                <a:lnTo>
                  <a:pt x="44450" y="372364"/>
                </a:lnTo>
                <a:close/>
              </a:path>
              <a:path w="263525" h="912495">
                <a:moveTo>
                  <a:pt x="45554" y="120992"/>
                </a:moveTo>
                <a:lnTo>
                  <a:pt x="45059" y="120434"/>
                </a:lnTo>
                <a:lnTo>
                  <a:pt x="43992" y="120180"/>
                </a:lnTo>
                <a:lnTo>
                  <a:pt x="42837" y="120396"/>
                </a:lnTo>
                <a:lnTo>
                  <a:pt x="41783" y="120751"/>
                </a:lnTo>
                <a:lnTo>
                  <a:pt x="41732" y="122656"/>
                </a:lnTo>
                <a:lnTo>
                  <a:pt x="42418" y="123139"/>
                </a:lnTo>
                <a:lnTo>
                  <a:pt x="44640" y="123113"/>
                </a:lnTo>
                <a:lnTo>
                  <a:pt x="45275" y="122605"/>
                </a:lnTo>
                <a:lnTo>
                  <a:pt x="45415" y="121805"/>
                </a:lnTo>
                <a:lnTo>
                  <a:pt x="45554" y="120992"/>
                </a:lnTo>
                <a:close/>
              </a:path>
              <a:path w="263525" h="912495">
                <a:moveTo>
                  <a:pt x="66001" y="668756"/>
                </a:moveTo>
                <a:lnTo>
                  <a:pt x="65239" y="667346"/>
                </a:lnTo>
                <a:lnTo>
                  <a:pt x="64541" y="667118"/>
                </a:lnTo>
                <a:lnTo>
                  <a:pt x="63728" y="667283"/>
                </a:lnTo>
                <a:lnTo>
                  <a:pt x="62852" y="667499"/>
                </a:lnTo>
                <a:lnTo>
                  <a:pt x="61912" y="667766"/>
                </a:lnTo>
                <a:lnTo>
                  <a:pt x="62306" y="669582"/>
                </a:lnTo>
                <a:lnTo>
                  <a:pt x="63373" y="669505"/>
                </a:lnTo>
                <a:lnTo>
                  <a:pt x="65125" y="669163"/>
                </a:lnTo>
                <a:lnTo>
                  <a:pt x="66001" y="668756"/>
                </a:lnTo>
                <a:close/>
              </a:path>
              <a:path w="263525" h="912495">
                <a:moveTo>
                  <a:pt x="67183" y="645833"/>
                </a:moveTo>
                <a:lnTo>
                  <a:pt x="66852" y="644423"/>
                </a:lnTo>
                <a:lnTo>
                  <a:pt x="65862" y="643026"/>
                </a:lnTo>
                <a:lnTo>
                  <a:pt x="64071" y="642620"/>
                </a:lnTo>
                <a:lnTo>
                  <a:pt x="61887" y="642124"/>
                </a:lnTo>
                <a:lnTo>
                  <a:pt x="59613" y="642620"/>
                </a:lnTo>
                <a:lnTo>
                  <a:pt x="56057" y="646036"/>
                </a:lnTo>
                <a:lnTo>
                  <a:pt x="55130" y="649198"/>
                </a:lnTo>
                <a:lnTo>
                  <a:pt x="57721" y="651103"/>
                </a:lnTo>
                <a:lnTo>
                  <a:pt x="61912" y="650519"/>
                </a:lnTo>
                <a:lnTo>
                  <a:pt x="66598" y="648373"/>
                </a:lnTo>
                <a:lnTo>
                  <a:pt x="66382" y="647026"/>
                </a:lnTo>
                <a:lnTo>
                  <a:pt x="67183" y="645833"/>
                </a:lnTo>
                <a:close/>
              </a:path>
              <a:path w="263525" h="912495">
                <a:moveTo>
                  <a:pt x="93687" y="686714"/>
                </a:moveTo>
                <a:lnTo>
                  <a:pt x="93624" y="686358"/>
                </a:lnTo>
                <a:lnTo>
                  <a:pt x="93573" y="686003"/>
                </a:lnTo>
                <a:lnTo>
                  <a:pt x="93154" y="686193"/>
                </a:lnTo>
                <a:lnTo>
                  <a:pt x="92697" y="686358"/>
                </a:lnTo>
                <a:lnTo>
                  <a:pt x="92379" y="686625"/>
                </a:lnTo>
                <a:lnTo>
                  <a:pt x="91655" y="687209"/>
                </a:lnTo>
                <a:lnTo>
                  <a:pt x="91757" y="687882"/>
                </a:lnTo>
                <a:lnTo>
                  <a:pt x="92367" y="688467"/>
                </a:lnTo>
                <a:lnTo>
                  <a:pt x="92519" y="688619"/>
                </a:lnTo>
                <a:lnTo>
                  <a:pt x="92976" y="688594"/>
                </a:lnTo>
                <a:lnTo>
                  <a:pt x="93306" y="688644"/>
                </a:lnTo>
                <a:lnTo>
                  <a:pt x="93421" y="688111"/>
                </a:lnTo>
                <a:lnTo>
                  <a:pt x="93599" y="687590"/>
                </a:lnTo>
                <a:lnTo>
                  <a:pt x="93687" y="686714"/>
                </a:lnTo>
                <a:close/>
              </a:path>
              <a:path w="263525" h="912495">
                <a:moveTo>
                  <a:pt x="97828" y="684479"/>
                </a:moveTo>
                <a:lnTo>
                  <a:pt x="97472" y="683780"/>
                </a:lnTo>
                <a:lnTo>
                  <a:pt x="94488" y="683450"/>
                </a:lnTo>
                <a:lnTo>
                  <a:pt x="93903" y="684542"/>
                </a:lnTo>
                <a:lnTo>
                  <a:pt x="93713" y="685863"/>
                </a:lnTo>
                <a:lnTo>
                  <a:pt x="95224" y="686130"/>
                </a:lnTo>
                <a:lnTo>
                  <a:pt x="96888" y="686739"/>
                </a:lnTo>
                <a:lnTo>
                  <a:pt x="97612" y="684999"/>
                </a:lnTo>
                <a:lnTo>
                  <a:pt x="97828" y="684479"/>
                </a:lnTo>
                <a:close/>
              </a:path>
              <a:path w="263525" h="912495">
                <a:moveTo>
                  <a:pt x="125488" y="830707"/>
                </a:moveTo>
                <a:lnTo>
                  <a:pt x="125310" y="830503"/>
                </a:lnTo>
                <a:lnTo>
                  <a:pt x="125107" y="830351"/>
                </a:lnTo>
                <a:lnTo>
                  <a:pt x="124917" y="830199"/>
                </a:lnTo>
                <a:lnTo>
                  <a:pt x="124358" y="830719"/>
                </a:lnTo>
                <a:lnTo>
                  <a:pt x="124625" y="830795"/>
                </a:lnTo>
                <a:lnTo>
                  <a:pt x="124891" y="830897"/>
                </a:lnTo>
                <a:lnTo>
                  <a:pt x="125158" y="830935"/>
                </a:lnTo>
                <a:lnTo>
                  <a:pt x="125488" y="830707"/>
                </a:lnTo>
                <a:close/>
              </a:path>
              <a:path w="263525" h="912495">
                <a:moveTo>
                  <a:pt x="127381" y="817168"/>
                </a:moveTo>
                <a:lnTo>
                  <a:pt x="126784" y="816851"/>
                </a:lnTo>
                <a:lnTo>
                  <a:pt x="125933" y="816813"/>
                </a:lnTo>
                <a:lnTo>
                  <a:pt x="125056" y="816927"/>
                </a:lnTo>
                <a:lnTo>
                  <a:pt x="124663" y="817359"/>
                </a:lnTo>
                <a:lnTo>
                  <a:pt x="124726" y="817994"/>
                </a:lnTo>
                <a:lnTo>
                  <a:pt x="124764" y="818464"/>
                </a:lnTo>
                <a:lnTo>
                  <a:pt x="125107" y="818794"/>
                </a:lnTo>
                <a:lnTo>
                  <a:pt x="126606" y="818769"/>
                </a:lnTo>
                <a:lnTo>
                  <a:pt x="127266" y="818476"/>
                </a:lnTo>
                <a:lnTo>
                  <a:pt x="127317" y="817829"/>
                </a:lnTo>
                <a:lnTo>
                  <a:pt x="127381" y="817168"/>
                </a:lnTo>
                <a:close/>
              </a:path>
              <a:path w="263525" h="912495">
                <a:moveTo>
                  <a:pt x="127584" y="396925"/>
                </a:moveTo>
                <a:lnTo>
                  <a:pt x="127495" y="395833"/>
                </a:lnTo>
                <a:lnTo>
                  <a:pt x="126936" y="395554"/>
                </a:lnTo>
                <a:lnTo>
                  <a:pt x="126111" y="395566"/>
                </a:lnTo>
                <a:lnTo>
                  <a:pt x="125323" y="395719"/>
                </a:lnTo>
                <a:lnTo>
                  <a:pt x="124802" y="396100"/>
                </a:lnTo>
                <a:lnTo>
                  <a:pt x="124929" y="396722"/>
                </a:lnTo>
                <a:lnTo>
                  <a:pt x="125069" y="397446"/>
                </a:lnTo>
                <a:lnTo>
                  <a:pt x="125857" y="397433"/>
                </a:lnTo>
                <a:lnTo>
                  <a:pt x="126580" y="397306"/>
                </a:lnTo>
                <a:lnTo>
                  <a:pt x="127127" y="397205"/>
                </a:lnTo>
                <a:lnTo>
                  <a:pt x="127584" y="396925"/>
                </a:lnTo>
                <a:close/>
              </a:path>
              <a:path w="263525" h="912495">
                <a:moveTo>
                  <a:pt x="128066" y="71983"/>
                </a:moveTo>
                <a:lnTo>
                  <a:pt x="127977" y="70586"/>
                </a:lnTo>
                <a:lnTo>
                  <a:pt x="127482" y="70180"/>
                </a:lnTo>
                <a:lnTo>
                  <a:pt x="126923" y="70129"/>
                </a:lnTo>
                <a:lnTo>
                  <a:pt x="125615" y="70104"/>
                </a:lnTo>
                <a:lnTo>
                  <a:pt x="124790" y="70421"/>
                </a:lnTo>
                <a:lnTo>
                  <a:pt x="124498" y="72034"/>
                </a:lnTo>
                <a:lnTo>
                  <a:pt x="125336" y="72453"/>
                </a:lnTo>
                <a:lnTo>
                  <a:pt x="127292" y="72428"/>
                </a:lnTo>
                <a:lnTo>
                  <a:pt x="128066" y="71983"/>
                </a:lnTo>
                <a:close/>
              </a:path>
              <a:path w="263525" h="912495">
                <a:moveTo>
                  <a:pt x="128701" y="573112"/>
                </a:moveTo>
                <a:lnTo>
                  <a:pt x="128066" y="572350"/>
                </a:lnTo>
                <a:lnTo>
                  <a:pt x="124079" y="572147"/>
                </a:lnTo>
                <a:lnTo>
                  <a:pt x="121323" y="573874"/>
                </a:lnTo>
                <a:lnTo>
                  <a:pt x="121158" y="575614"/>
                </a:lnTo>
                <a:lnTo>
                  <a:pt x="121234" y="576592"/>
                </a:lnTo>
                <a:lnTo>
                  <a:pt x="122072" y="577088"/>
                </a:lnTo>
                <a:lnTo>
                  <a:pt x="125984" y="577519"/>
                </a:lnTo>
                <a:lnTo>
                  <a:pt x="128498" y="576135"/>
                </a:lnTo>
                <a:lnTo>
                  <a:pt x="128625" y="574268"/>
                </a:lnTo>
                <a:lnTo>
                  <a:pt x="128701" y="573112"/>
                </a:lnTo>
                <a:close/>
              </a:path>
              <a:path w="263525" h="912495">
                <a:moveTo>
                  <a:pt x="131991" y="139433"/>
                </a:moveTo>
                <a:lnTo>
                  <a:pt x="131546" y="137807"/>
                </a:lnTo>
                <a:lnTo>
                  <a:pt x="129768" y="137731"/>
                </a:lnTo>
                <a:lnTo>
                  <a:pt x="126301" y="137718"/>
                </a:lnTo>
                <a:lnTo>
                  <a:pt x="124980" y="138544"/>
                </a:lnTo>
                <a:lnTo>
                  <a:pt x="125247" y="141338"/>
                </a:lnTo>
                <a:lnTo>
                  <a:pt x="127139" y="141224"/>
                </a:lnTo>
                <a:lnTo>
                  <a:pt x="128651" y="141173"/>
                </a:lnTo>
                <a:lnTo>
                  <a:pt x="130149" y="141122"/>
                </a:lnTo>
                <a:lnTo>
                  <a:pt x="131800" y="141122"/>
                </a:lnTo>
                <a:lnTo>
                  <a:pt x="131991" y="139433"/>
                </a:lnTo>
                <a:close/>
              </a:path>
              <a:path w="263525" h="912495">
                <a:moveTo>
                  <a:pt x="134543" y="550303"/>
                </a:moveTo>
                <a:lnTo>
                  <a:pt x="134353" y="549948"/>
                </a:lnTo>
                <a:lnTo>
                  <a:pt x="133794" y="549706"/>
                </a:lnTo>
                <a:lnTo>
                  <a:pt x="133121" y="549605"/>
                </a:lnTo>
                <a:lnTo>
                  <a:pt x="132791" y="549910"/>
                </a:lnTo>
                <a:lnTo>
                  <a:pt x="132765" y="550341"/>
                </a:lnTo>
                <a:lnTo>
                  <a:pt x="132753" y="550557"/>
                </a:lnTo>
                <a:lnTo>
                  <a:pt x="133019" y="550900"/>
                </a:lnTo>
                <a:lnTo>
                  <a:pt x="133261" y="550964"/>
                </a:lnTo>
                <a:lnTo>
                  <a:pt x="133502" y="551014"/>
                </a:lnTo>
                <a:lnTo>
                  <a:pt x="133972" y="550862"/>
                </a:lnTo>
                <a:lnTo>
                  <a:pt x="134150" y="550684"/>
                </a:lnTo>
                <a:lnTo>
                  <a:pt x="134543" y="550303"/>
                </a:lnTo>
                <a:close/>
              </a:path>
              <a:path w="263525" h="912495">
                <a:moveTo>
                  <a:pt x="137502" y="97358"/>
                </a:moveTo>
                <a:lnTo>
                  <a:pt x="137299" y="96405"/>
                </a:lnTo>
                <a:lnTo>
                  <a:pt x="136321" y="95897"/>
                </a:lnTo>
                <a:lnTo>
                  <a:pt x="133972" y="95846"/>
                </a:lnTo>
                <a:lnTo>
                  <a:pt x="133172" y="96570"/>
                </a:lnTo>
                <a:lnTo>
                  <a:pt x="132981" y="98602"/>
                </a:lnTo>
                <a:lnTo>
                  <a:pt x="134086" y="98971"/>
                </a:lnTo>
                <a:lnTo>
                  <a:pt x="135267" y="98945"/>
                </a:lnTo>
                <a:lnTo>
                  <a:pt x="136461" y="98907"/>
                </a:lnTo>
                <a:lnTo>
                  <a:pt x="137401" y="98450"/>
                </a:lnTo>
                <a:lnTo>
                  <a:pt x="137502" y="97358"/>
                </a:lnTo>
                <a:close/>
              </a:path>
              <a:path w="263525" h="912495">
                <a:moveTo>
                  <a:pt x="137960" y="470522"/>
                </a:moveTo>
                <a:lnTo>
                  <a:pt x="136918" y="468566"/>
                </a:lnTo>
                <a:lnTo>
                  <a:pt x="130162" y="466051"/>
                </a:lnTo>
                <a:lnTo>
                  <a:pt x="125806" y="466813"/>
                </a:lnTo>
                <a:lnTo>
                  <a:pt x="123431" y="469976"/>
                </a:lnTo>
                <a:lnTo>
                  <a:pt x="123024" y="470966"/>
                </a:lnTo>
                <a:lnTo>
                  <a:pt x="122250" y="474027"/>
                </a:lnTo>
                <a:lnTo>
                  <a:pt x="123469" y="475183"/>
                </a:lnTo>
                <a:lnTo>
                  <a:pt x="127482" y="475424"/>
                </a:lnTo>
                <a:lnTo>
                  <a:pt x="128625" y="475259"/>
                </a:lnTo>
                <a:lnTo>
                  <a:pt x="129603" y="475208"/>
                </a:lnTo>
                <a:lnTo>
                  <a:pt x="132600" y="475361"/>
                </a:lnTo>
                <a:lnTo>
                  <a:pt x="135534" y="475792"/>
                </a:lnTo>
                <a:lnTo>
                  <a:pt x="136829" y="472998"/>
                </a:lnTo>
                <a:lnTo>
                  <a:pt x="137960" y="470522"/>
                </a:lnTo>
                <a:close/>
              </a:path>
              <a:path w="263525" h="912495">
                <a:moveTo>
                  <a:pt x="142798" y="171513"/>
                </a:moveTo>
                <a:lnTo>
                  <a:pt x="142621" y="170865"/>
                </a:lnTo>
                <a:lnTo>
                  <a:pt x="142494" y="170434"/>
                </a:lnTo>
                <a:lnTo>
                  <a:pt x="142024" y="170218"/>
                </a:lnTo>
                <a:lnTo>
                  <a:pt x="141427" y="170180"/>
                </a:lnTo>
                <a:lnTo>
                  <a:pt x="140589" y="170319"/>
                </a:lnTo>
                <a:lnTo>
                  <a:pt x="140246" y="170764"/>
                </a:lnTo>
                <a:lnTo>
                  <a:pt x="140347" y="171361"/>
                </a:lnTo>
                <a:lnTo>
                  <a:pt x="140436" y="171831"/>
                </a:lnTo>
                <a:lnTo>
                  <a:pt x="140957" y="172046"/>
                </a:lnTo>
                <a:lnTo>
                  <a:pt x="141528" y="171996"/>
                </a:lnTo>
                <a:lnTo>
                  <a:pt x="142367" y="171919"/>
                </a:lnTo>
                <a:lnTo>
                  <a:pt x="142798" y="171513"/>
                </a:lnTo>
                <a:close/>
              </a:path>
              <a:path w="263525" h="912495">
                <a:moveTo>
                  <a:pt x="144195" y="304292"/>
                </a:moveTo>
                <a:lnTo>
                  <a:pt x="142735" y="303847"/>
                </a:lnTo>
                <a:lnTo>
                  <a:pt x="138734" y="303428"/>
                </a:lnTo>
                <a:lnTo>
                  <a:pt x="137147" y="304444"/>
                </a:lnTo>
                <a:lnTo>
                  <a:pt x="136982" y="306222"/>
                </a:lnTo>
                <a:lnTo>
                  <a:pt x="136829" y="307441"/>
                </a:lnTo>
                <a:lnTo>
                  <a:pt x="137515" y="308114"/>
                </a:lnTo>
                <a:lnTo>
                  <a:pt x="141389" y="308140"/>
                </a:lnTo>
                <a:lnTo>
                  <a:pt x="143332" y="307695"/>
                </a:lnTo>
                <a:lnTo>
                  <a:pt x="144195" y="304292"/>
                </a:lnTo>
                <a:close/>
              </a:path>
              <a:path w="263525" h="912495">
                <a:moveTo>
                  <a:pt x="144233" y="703707"/>
                </a:moveTo>
                <a:lnTo>
                  <a:pt x="143802" y="703440"/>
                </a:lnTo>
                <a:lnTo>
                  <a:pt x="143217" y="703503"/>
                </a:lnTo>
                <a:lnTo>
                  <a:pt x="142925" y="703541"/>
                </a:lnTo>
                <a:lnTo>
                  <a:pt x="142519" y="703770"/>
                </a:lnTo>
                <a:lnTo>
                  <a:pt x="142443" y="703973"/>
                </a:lnTo>
                <a:lnTo>
                  <a:pt x="142252" y="704405"/>
                </a:lnTo>
                <a:lnTo>
                  <a:pt x="142582" y="704723"/>
                </a:lnTo>
                <a:lnTo>
                  <a:pt x="143179" y="704850"/>
                </a:lnTo>
                <a:lnTo>
                  <a:pt x="143776" y="704850"/>
                </a:lnTo>
                <a:lnTo>
                  <a:pt x="144183" y="704608"/>
                </a:lnTo>
                <a:lnTo>
                  <a:pt x="144233" y="703707"/>
                </a:lnTo>
                <a:close/>
              </a:path>
              <a:path w="263525" h="912495">
                <a:moveTo>
                  <a:pt x="145161" y="665695"/>
                </a:moveTo>
                <a:lnTo>
                  <a:pt x="145059" y="665048"/>
                </a:lnTo>
                <a:lnTo>
                  <a:pt x="145008" y="664718"/>
                </a:lnTo>
                <a:lnTo>
                  <a:pt x="144526" y="664298"/>
                </a:lnTo>
                <a:lnTo>
                  <a:pt x="143268" y="663879"/>
                </a:lnTo>
                <a:lnTo>
                  <a:pt x="142722" y="664248"/>
                </a:lnTo>
                <a:lnTo>
                  <a:pt x="142494" y="664883"/>
                </a:lnTo>
                <a:lnTo>
                  <a:pt x="142443" y="665530"/>
                </a:lnTo>
                <a:lnTo>
                  <a:pt x="142862" y="665949"/>
                </a:lnTo>
                <a:lnTo>
                  <a:pt x="143700" y="666013"/>
                </a:lnTo>
                <a:lnTo>
                  <a:pt x="144551" y="666064"/>
                </a:lnTo>
                <a:lnTo>
                  <a:pt x="145161" y="665695"/>
                </a:lnTo>
                <a:close/>
              </a:path>
              <a:path w="263525" h="912495">
                <a:moveTo>
                  <a:pt x="146024" y="656742"/>
                </a:moveTo>
                <a:lnTo>
                  <a:pt x="145719" y="656412"/>
                </a:lnTo>
                <a:lnTo>
                  <a:pt x="145173" y="656234"/>
                </a:lnTo>
                <a:lnTo>
                  <a:pt x="144462" y="656094"/>
                </a:lnTo>
                <a:lnTo>
                  <a:pt x="144157" y="656424"/>
                </a:lnTo>
                <a:lnTo>
                  <a:pt x="144005" y="657301"/>
                </a:lnTo>
                <a:lnTo>
                  <a:pt x="144284" y="657669"/>
                </a:lnTo>
                <a:lnTo>
                  <a:pt x="145491" y="657948"/>
                </a:lnTo>
                <a:lnTo>
                  <a:pt x="145872" y="657631"/>
                </a:lnTo>
                <a:lnTo>
                  <a:pt x="145948" y="657174"/>
                </a:lnTo>
                <a:lnTo>
                  <a:pt x="146024" y="656742"/>
                </a:lnTo>
                <a:close/>
              </a:path>
              <a:path w="263525" h="912495">
                <a:moveTo>
                  <a:pt x="147751" y="628523"/>
                </a:moveTo>
                <a:lnTo>
                  <a:pt x="147586" y="627164"/>
                </a:lnTo>
                <a:lnTo>
                  <a:pt x="147345" y="625932"/>
                </a:lnTo>
                <a:lnTo>
                  <a:pt x="146291" y="625475"/>
                </a:lnTo>
                <a:lnTo>
                  <a:pt x="142760" y="625817"/>
                </a:lnTo>
                <a:lnTo>
                  <a:pt x="140550" y="627875"/>
                </a:lnTo>
                <a:lnTo>
                  <a:pt x="141008" y="630339"/>
                </a:lnTo>
                <a:lnTo>
                  <a:pt x="141960" y="630720"/>
                </a:lnTo>
                <a:lnTo>
                  <a:pt x="145491" y="630326"/>
                </a:lnTo>
                <a:lnTo>
                  <a:pt x="147751" y="628523"/>
                </a:lnTo>
                <a:close/>
              </a:path>
              <a:path w="263525" h="912495">
                <a:moveTo>
                  <a:pt x="149377" y="351332"/>
                </a:moveTo>
                <a:lnTo>
                  <a:pt x="149199" y="349986"/>
                </a:lnTo>
                <a:lnTo>
                  <a:pt x="148247" y="349199"/>
                </a:lnTo>
                <a:lnTo>
                  <a:pt x="144703" y="349224"/>
                </a:lnTo>
                <a:lnTo>
                  <a:pt x="143840" y="350164"/>
                </a:lnTo>
                <a:lnTo>
                  <a:pt x="143967" y="351434"/>
                </a:lnTo>
                <a:lnTo>
                  <a:pt x="144094" y="352818"/>
                </a:lnTo>
                <a:lnTo>
                  <a:pt x="145630" y="353212"/>
                </a:lnTo>
                <a:lnTo>
                  <a:pt x="148856" y="353352"/>
                </a:lnTo>
                <a:lnTo>
                  <a:pt x="149123" y="352285"/>
                </a:lnTo>
                <a:lnTo>
                  <a:pt x="149377" y="351332"/>
                </a:lnTo>
                <a:close/>
              </a:path>
              <a:path w="263525" h="912495">
                <a:moveTo>
                  <a:pt x="149809" y="171361"/>
                </a:moveTo>
                <a:lnTo>
                  <a:pt x="149783" y="169951"/>
                </a:lnTo>
                <a:lnTo>
                  <a:pt x="149745" y="168744"/>
                </a:lnTo>
                <a:lnTo>
                  <a:pt x="148640" y="168287"/>
                </a:lnTo>
                <a:lnTo>
                  <a:pt x="147345" y="168160"/>
                </a:lnTo>
                <a:lnTo>
                  <a:pt x="145783" y="168376"/>
                </a:lnTo>
                <a:lnTo>
                  <a:pt x="144754" y="168922"/>
                </a:lnTo>
                <a:lnTo>
                  <a:pt x="144754" y="170103"/>
                </a:lnTo>
                <a:lnTo>
                  <a:pt x="144767" y="171196"/>
                </a:lnTo>
                <a:lnTo>
                  <a:pt x="145834" y="171500"/>
                </a:lnTo>
                <a:lnTo>
                  <a:pt x="147040" y="171450"/>
                </a:lnTo>
                <a:lnTo>
                  <a:pt x="148323" y="171386"/>
                </a:lnTo>
                <a:lnTo>
                  <a:pt x="149809" y="171361"/>
                </a:lnTo>
                <a:close/>
              </a:path>
              <a:path w="263525" h="912495">
                <a:moveTo>
                  <a:pt x="151320" y="283464"/>
                </a:moveTo>
                <a:lnTo>
                  <a:pt x="151282" y="282968"/>
                </a:lnTo>
                <a:lnTo>
                  <a:pt x="151257" y="282778"/>
                </a:lnTo>
                <a:lnTo>
                  <a:pt x="150825" y="282486"/>
                </a:lnTo>
                <a:lnTo>
                  <a:pt x="150571" y="282486"/>
                </a:lnTo>
                <a:lnTo>
                  <a:pt x="150317" y="282473"/>
                </a:lnTo>
                <a:lnTo>
                  <a:pt x="150050" y="282752"/>
                </a:lnTo>
                <a:lnTo>
                  <a:pt x="149783" y="282917"/>
                </a:lnTo>
                <a:lnTo>
                  <a:pt x="149936" y="283146"/>
                </a:lnTo>
                <a:lnTo>
                  <a:pt x="150025" y="283502"/>
                </a:lnTo>
                <a:lnTo>
                  <a:pt x="150253" y="283565"/>
                </a:lnTo>
                <a:lnTo>
                  <a:pt x="150850" y="283705"/>
                </a:lnTo>
                <a:lnTo>
                  <a:pt x="151320" y="283464"/>
                </a:lnTo>
                <a:close/>
              </a:path>
              <a:path w="263525" h="912495">
                <a:moveTo>
                  <a:pt x="152666" y="3860"/>
                </a:moveTo>
                <a:lnTo>
                  <a:pt x="152247" y="2514"/>
                </a:lnTo>
                <a:lnTo>
                  <a:pt x="148336" y="190"/>
                </a:lnTo>
                <a:lnTo>
                  <a:pt x="145580" y="0"/>
                </a:lnTo>
                <a:lnTo>
                  <a:pt x="141262" y="2590"/>
                </a:lnTo>
                <a:lnTo>
                  <a:pt x="137947" y="3898"/>
                </a:lnTo>
                <a:lnTo>
                  <a:pt x="138404" y="5626"/>
                </a:lnTo>
                <a:lnTo>
                  <a:pt x="138874" y="7391"/>
                </a:lnTo>
                <a:lnTo>
                  <a:pt x="142887" y="6959"/>
                </a:lnTo>
                <a:lnTo>
                  <a:pt x="145338" y="8115"/>
                </a:lnTo>
                <a:lnTo>
                  <a:pt x="145808" y="8001"/>
                </a:lnTo>
                <a:lnTo>
                  <a:pt x="146710" y="8001"/>
                </a:lnTo>
                <a:lnTo>
                  <a:pt x="148729" y="7848"/>
                </a:lnTo>
                <a:lnTo>
                  <a:pt x="151117" y="7391"/>
                </a:lnTo>
                <a:lnTo>
                  <a:pt x="152666" y="3860"/>
                </a:lnTo>
                <a:close/>
              </a:path>
              <a:path w="263525" h="912495">
                <a:moveTo>
                  <a:pt x="153390" y="902449"/>
                </a:moveTo>
                <a:lnTo>
                  <a:pt x="153035" y="901839"/>
                </a:lnTo>
                <a:lnTo>
                  <a:pt x="152603" y="901788"/>
                </a:lnTo>
                <a:lnTo>
                  <a:pt x="152323" y="901674"/>
                </a:lnTo>
                <a:lnTo>
                  <a:pt x="151790" y="901814"/>
                </a:lnTo>
                <a:lnTo>
                  <a:pt x="151358" y="902055"/>
                </a:lnTo>
                <a:lnTo>
                  <a:pt x="151409" y="902500"/>
                </a:lnTo>
                <a:lnTo>
                  <a:pt x="151472" y="902982"/>
                </a:lnTo>
                <a:lnTo>
                  <a:pt x="151993" y="903097"/>
                </a:lnTo>
                <a:lnTo>
                  <a:pt x="152527" y="902931"/>
                </a:lnTo>
                <a:lnTo>
                  <a:pt x="153035" y="902779"/>
                </a:lnTo>
                <a:lnTo>
                  <a:pt x="153390" y="902449"/>
                </a:lnTo>
                <a:close/>
              </a:path>
              <a:path w="263525" h="912495">
                <a:moveTo>
                  <a:pt x="154990" y="779449"/>
                </a:moveTo>
                <a:lnTo>
                  <a:pt x="150634" y="776427"/>
                </a:lnTo>
                <a:lnTo>
                  <a:pt x="149682" y="777582"/>
                </a:lnTo>
                <a:lnTo>
                  <a:pt x="147396" y="779589"/>
                </a:lnTo>
                <a:lnTo>
                  <a:pt x="147231" y="780846"/>
                </a:lnTo>
                <a:lnTo>
                  <a:pt x="147751" y="782116"/>
                </a:lnTo>
                <a:lnTo>
                  <a:pt x="147866" y="782421"/>
                </a:lnTo>
                <a:lnTo>
                  <a:pt x="148564" y="782751"/>
                </a:lnTo>
                <a:lnTo>
                  <a:pt x="149021" y="782764"/>
                </a:lnTo>
                <a:lnTo>
                  <a:pt x="151561" y="782891"/>
                </a:lnTo>
                <a:lnTo>
                  <a:pt x="154990" y="779449"/>
                </a:lnTo>
                <a:close/>
              </a:path>
              <a:path w="263525" h="912495">
                <a:moveTo>
                  <a:pt x="156730" y="416915"/>
                </a:moveTo>
                <a:lnTo>
                  <a:pt x="156641" y="416217"/>
                </a:lnTo>
                <a:lnTo>
                  <a:pt x="156159" y="415937"/>
                </a:lnTo>
                <a:lnTo>
                  <a:pt x="155905" y="415937"/>
                </a:lnTo>
                <a:lnTo>
                  <a:pt x="155625" y="415950"/>
                </a:lnTo>
                <a:lnTo>
                  <a:pt x="155359" y="416242"/>
                </a:lnTo>
                <a:lnTo>
                  <a:pt x="155092" y="416420"/>
                </a:lnTo>
                <a:lnTo>
                  <a:pt x="155270" y="416636"/>
                </a:lnTo>
                <a:lnTo>
                  <a:pt x="155384" y="416991"/>
                </a:lnTo>
                <a:lnTo>
                  <a:pt x="156248" y="417169"/>
                </a:lnTo>
                <a:lnTo>
                  <a:pt x="156730" y="416915"/>
                </a:lnTo>
                <a:close/>
              </a:path>
              <a:path w="263525" h="912495">
                <a:moveTo>
                  <a:pt x="157835" y="731431"/>
                </a:moveTo>
                <a:lnTo>
                  <a:pt x="157162" y="731024"/>
                </a:lnTo>
                <a:lnTo>
                  <a:pt x="156121" y="730935"/>
                </a:lnTo>
                <a:lnTo>
                  <a:pt x="155397" y="730872"/>
                </a:lnTo>
                <a:lnTo>
                  <a:pt x="154622" y="730821"/>
                </a:lnTo>
                <a:lnTo>
                  <a:pt x="154470" y="731608"/>
                </a:lnTo>
                <a:lnTo>
                  <a:pt x="154622" y="732358"/>
                </a:lnTo>
                <a:lnTo>
                  <a:pt x="155130" y="732917"/>
                </a:lnTo>
                <a:lnTo>
                  <a:pt x="156895" y="733196"/>
                </a:lnTo>
                <a:lnTo>
                  <a:pt x="157594" y="732929"/>
                </a:lnTo>
                <a:lnTo>
                  <a:pt x="157835" y="731431"/>
                </a:lnTo>
                <a:close/>
              </a:path>
              <a:path w="263525" h="912495">
                <a:moveTo>
                  <a:pt x="158711" y="147853"/>
                </a:moveTo>
                <a:lnTo>
                  <a:pt x="158483" y="147472"/>
                </a:lnTo>
                <a:lnTo>
                  <a:pt x="157226" y="147396"/>
                </a:lnTo>
                <a:lnTo>
                  <a:pt x="156806" y="147739"/>
                </a:lnTo>
                <a:lnTo>
                  <a:pt x="158000" y="148983"/>
                </a:lnTo>
                <a:lnTo>
                  <a:pt x="158483" y="148780"/>
                </a:lnTo>
                <a:lnTo>
                  <a:pt x="158686" y="148310"/>
                </a:lnTo>
                <a:lnTo>
                  <a:pt x="158711" y="147853"/>
                </a:lnTo>
                <a:close/>
              </a:path>
              <a:path w="263525" h="912495">
                <a:moveTo>
                  <a:pt x="159258" y="407111"/>
                </a:moveTo>
                <a:lnTo>
                  <a:pt x="158978" y="406311"/>
                </a:lnTo>
                <a:lnTo>
                  <a:pt x="158673" y="405511"/>
                </a:lnTo>
                <a:lnTo>
                  <a:pt x="157848" y="405231"/>
                </a:lnTo>
                <a:lnTo>
                  <a:pt x="156921" y="405371"/>
                </a:lnTo>
                <a:lnTo>
                  <a:pt x="155689" y="405676"/>
                </a:lnTo>
                <a:lnTo>
                  <a:pt x="155321" y="406311"/>
                </a:lnTo>
                <a:lnTo>
                  <a:pt x="155803" y="407974"/>
                </a:lnTo>
                <a:lnTo>
                  <a:pt x="156718" y="408165"/>
                </a:lnTo>
                <a:lnTo>
                  <a:pt x="157734" y="407962"/>
                </a:lnTo>
                <a:lnTo>
                  <a:pt x="158813" y="407746"/>
                </a:lnTo>
                <a:lnTo>
                  <a:pt x="159258" y="407111"/>
                </a:lnTo>
                <a:close/>
              </a:path>
              <a:path w="263525" h="912495">
                <a:moveTo>
                  <a:pt x="160667" y="645452"/>
                </a:moveTo>
                <a:lnTo>
                  <a:pt x="160223" y="645236"/>
                </a:lnTo>
                <a:lnTo>
                  <a:pt x="160007" y="645045"/>
                </a:lnTo>
                <a:lnTo>
                  <a:pt x="159385" y="644994"/>
                </a:lnTo>
                <a:lnTo>
                  <a:pt x="158902" y="645198"/>
                </a:lnTo>
                <a:lnTo>
                  <a:pt x="158826" y="645655"/>
                </a:lnTo>
                <a:lnTo>
                  <a:pt x="158800" y="645833"/>
                </a:lnTo>
                <a:lnTo>
                  <a:pt x="159181" y="646163"/>
                </a:lnTo>
                <a:lnTo>
                  <a:pt x="159448" y="646214"/>
                </a:lnTo>
                <a:lnTo>
                  <a:pt x="160032" y="646315"/>
                </a:lnTo>
                <a:lnTo>
                  <a:pt x="160540" y="646074"/>
                </a:lnTo>
                <a:lnTo>
                  <a:pt x="160629" y="645617"/>
                </a:lnTo>
                <a:lnTo>
                  <a:pt x="160667" y="645452"/>
                </a:lnTo>
                <a:close/>
              </a:path>
              <a:path w="263525" h="912495">
                <a:moveTo>
                  <a:pt x="161378" y="629285"/>
                </a:moveTo>
                <a:lnTo>
                  <a:pt x="161099" y="627824"/>
                </a:lnTo>
                <a:lnTo>
                  <a:pt x="160858" y="626554"/>
                </a:lnTo>
                <a:lnTo>
                  <a:pt x="159473" y="626071"/>
                </a:lnTo>
                <a:lnTo>
                  <a:pt x="157873" y="626008"/>
                </a:lnTo>
                <a:lnTo>
                  <a:pt x="156095" y="626160"/>
                </a:lnTo>
                <a:lnTo>
                  <a:pt x="155867" y="627075"/>
                </a:lnTo>
                <a:lnTo>
                  <a:pt x="156184" y="629145"/>
                </a:lnTo>
                <a:lnTo>
                  <a:pt x="156425" y="630199"/>
                </a:lnTo>
                <a:lnTo>
                  <a:pt x="159778" y="629678"/>
                </a:lnTo>
                <a:lnTo>
                  <a:pt x="161378" y="629285"/>
                </a:lnTo>
                <a:close/>
              </a:path>
              <a:path w="263525" h="912495">
                <a:moveTo>
                  <a:pt x="162153" y="652767"/>
                </a:moveTo>
                <a:lnTo>
                  <a:pt x="160870" y="652043"/>
                </a:lnTo>
                <a:lnTo>
                  <a:pt x="159448" y="651306"/>
                </a:lnTo>
                <a:lnTo>
                  <a:pt x="158051" y="650582"/>
                </a:lnTo>
                <a:lnTo>
                  <a:pt x="157073" y="651205"/>
                </a:lnTo>
                <a:lnTo>
                  <a:pt x="153365" y="653224"/>
                </a:lnTo>
                <a:lnTo>
                  <a:pt x="151853" y="655066"/>
                </a:lnTo>
                <a:lnTo>
                  <a:pt x="148869" y="660628"/>
                </a:lnTo>
                <a:lnTo>
                  <a:pt x="149034" y="661022"/>
                </a:lnTo>
                <a:lnTo>
                  <a:pt x="154406" y="660869"/>
                </a:lnTo>
                <a:lnTo>
                  <a:pt x="155232" y="660768"/>
                </a:lnTo>
                <a:lnTo>
                  <a:pt x="156006" y="660603"/>
                </a:lnTo>
                <a:lnTo>
                  <a:pt x="155079" y="661479"/>
                </a:lnTo>
                <a:lnTo>
                  <a:pt x="155295" y="662559"/>
                </a:lnTo>
                <a:lnTo>
                  <a:pt x="156819" y="663816"/>
                </a:lnTo>
                <a:lnTo>
                  <a:pt x="159626" y="663460"/>
                </a:lnTo>
                <a:lnTo>
                  <a:pt x="161112" y="662457"/>
                </a:lnTo>
                <a:lnTo>
                  <a:pt x="159689" y="660019"/>
                </a:lnTo>
                <a:lnTo>
                  <a:pt x="159169" y="659790"/>
                </a:lnTo>
                <a:lnTo>
                  <a:pt x="158661" y="659663"/>
                </a:lnTo>
                <a:lnTo>
                  <a:pt x="160794" y="658520"/>
                </a:lnTo>
                <a:lnTo>
                  <a:pt x="162039" y="656653"/>
                </a:lnTo>
                <a:lnTo>
                  <a:pt x="162153" y="652767"/>
                </a:lnTo>
                <a:close/>
              </a:path>
              <a:path w="263525" h="912495">
                <a:moveTo>
                  <a:pt x="165138" y="73406"/>
                </a:moveTo>
                <a:lnTo>
                  <a:pt x="163017" y="70929"/>
                </a:lnTo>
                <a:lnTo>
                  <a:pt x="157899" y="70929"/>
                </a:lnTo>
                <a:lnTo>
                  <a:pt x="162801" y="70675"/>
                </a:lnTo>
                <a:lnTo>
                  <a:pt x="155943" y="70675"/>
                </a:lnTo>
                <a:lnTo>
                  <a:pt x="156057" y="70815"/>
                </a:lnTo>
                <a:lnTo>
                  <a:pt x="155321" y="70675"/>
                </a:lnTo>
                <a:lnTo>
                  <a:pt x="155943" y="70675"/>
                </a:lnTo>
                <a:lnTo>
                  <a:pt x="155333" y="70002"/>
                </a:lnTo>
                <a:lnTo>
                  <a:pt x="154178" y="69469"/>
                </a:lnTo>
                <a:lnTo>
                  <a:pt x="152806" y="69342"/>
                </a:lnTo>
                <a:lnTo>
                  <a:pt x="152527" y="69100"/>
                </a:lnTo>
                <a:lnTo>
                  <a:pt x="152273" y="68846"/>
                </a:lnTo>
                <a:lnTo>
                  <a:pt x="152069" y="68580"/>
                </a:lnTo>
                <a:lnTo>
                  <a:pt x="153098" y="68275"/>
                </a:lnTo>
                <a:lnTo>
                  <a:pt x="153454" y="67500"/>
                </a:lnTo>
                <a:lnTo>
                  <a:pt x="153568" y="66611"/>
                </a:lnTo>
                <a:lnTo>
                  <a:pt x="153009" y="65874"/>
                </a:lnTo>
                <a:lnTo>
                  <a:pt x="153123" y="65125"/>
                </a:lnTo>
                <a:lnTo>
                  <a:pt x="153200" y="64630"/>
                </a:lnTo>
                <a:lnTo>
                  <a:pt x="151638" y="64630"/>
                </a:lnTo>
                <a:lnTo>
                  <a:pt x="152374" y="63449"/>
                </a:lnTo>
                <a:lnTo>
                  <a:pt x="154025" y="63715"/>
                </a:lnTo>
                <a:lnTo>
                  <a:pt x="153885" y="63715"/>
                </a:lnTo>
                <a:lnTo>
                  <a:pt x="155054" y="64998"/>
                </a:lnTo>
                <a:lnTo>
                  <a:pt x="155168" y="64084"/>
                </a:lnTo>
                <a:lnTo>
                  <a:pt x="155219" y="63449"/>
                </a:lnTo>
                <a:lnTo>
                  <a:pt x="155257" y="63144"/>
                </a:lnTo>
                <a:lnTo>
                  <a:pt x="155359" y="62191"/>
                </a:lnTo>
                <a:lnTo>
                  <a:pt x="155841" y="62026"/>
                </a:lnTo>
                <a:lnTo>
                  <a:pt x="156184" y="61696"/>
                </a:lnTo>
                <a:lnTo>
                  <a:pt x="155930" y="61290"/>
                </a:lnTo>
                <a:lnTo>
                  <a:pt x="155676" y="61112"/>
                </a:lnTo>
                <a:lnTo>
                  <a:pt x="155448" y="61112"/>
                </a:lnTo>
                <a:lnTo>
                  <a:pt x="155549" y="60210"/>
                </a:lnTo>
                <a:lnTo>
                  <a:pt x="155625" y="59334"/>
                </a:lnTo>
                <a:lnTo>
                  <a:pt x="155727" y="58394"/>
                </a:lnTo>
                <a:lnTo>
                  <a:pt x="148183" y="57708"/>
                </a:lnTo>
                <a:lnTo>
                  <a:pt x="143725" y="63715"/>
                </a:lnTo>
                <a:lnTo>
                  <a:pt x="149098" y="66281"/>
                </a:lnTo>
                <a:lnTo>
                  <a:pt x="149047" y="67233"/>
                </a:lnTo>
                <a:lnTo>
                  <a:pt x="145567" y="68846"/>
                </a:lnTo>
                <a:lnTo>
                  <a:pt x="139941" y="71361"/>
                </a:lnTo>
                <a:lnTo>
                  <a:pt x="141820" y="72567"/>
                </a:lnTo>
                <a:lnTo>
                  <a:pt x="142773" y="73063"/>
                </a:lnTo>
                <a:lnTo>
                  <a:pt x="139979" y="73558"/>
                </a:lnTo>
                <a:lnTo>
                  <a:pt x="137007" y="73202"/>
                </a:lnTo>
                <a:lnTo>
                  <a:pt x="132715" y="75565"/>
                </a:lnTo>
                <a:lnTo>
                  <a:pt x="132003" y="76161"/>
                </a:lnTo>
                <a:lnTo>
                  <a:pt x="134886" y="78003"/>
                </a:lnTo>
                <a:lnTo>
                  <a:pt x="134962" y="81026"/>
                </a:lnTo>
                <a:lnTo>
                  <a:pt x="135216" y="81813"/>
                </a:lnTo>
                <a:lnTo>
                  <a:pt x="138366" y="81813"/>
                </a:lnTo>
                <a:lnTo>
                  <a:pt x="139014" y="81026"/>
                </a:lnTo>
                <a:lnTo>
                  <a:pt x="139382" y="79044"/>
                </a:lnTo>
                <a:lnTo>
                  <a:pt x="139446" y="78155"/>
                </a:lnTo>
                <a:lnTo>
                  <a:pt x="140208" y="76517"/>
                </a:lnTo>
                <a:lnTo>
                  <a:pt x="141363" y="75780"/>
                </a:lnTo>
                <a:lnTo>
                  <a:pt x="145516" y="77381"/>
                </a:lnTo>
                <a:lnTo>
                  <a:pt x="148336" y="76161"/>
                </a:lnTo>
                <a:lnTo>
                  <a:pt x="149517" y="76161"/>
                </a:lnTo>
                <a:lnTo>
                  <a:pt x="154228" y="76517"/>
                </a:lnTo>
                <a:lnTo>
                  <a:pt x="154711" y="76161"/>
                </a:lnTo>
                <a:lnTo>
                  <a:pt x="155244" y="75780"/>
                </a:lnTo>
                <a:lnTo>
                  <a:pt x="156349" y="74980"/>
                </a:lnTo>
                <a:lnTo>
                  <a:pt x="156692" y="73558"/>
                </a:lnTo>
                <a:lnTo>
                  <a:pt x="156730" y="73406"/>
                </a:lnTo>
                <a:lnTo>
                  <a:pt x="165138" y="73406"/>
                </a:lnTo>
                <a:close/>
              </a:path>
              <a:path w="263525" h="912495">
                <a:moveTo>
                  <a:pt x="171437" y="761326"/>
                </a:moveTo>
                <a:lnTo>
                  <a:pt x="169468" y="760882"/>
                </a:lnTo>
                <a:lnTo>
                  <a:pt x="167398" y="760298"/>
                </a:lnTo>
                <a:lnTo>
                  <a:pt x="166700" y="760539"/>
                </a:lnTo>
                <a:lnTo>
                  <a:pt x="166052" y="760996"/>
                </a:lnTo>
                <a:lnTo>
                  <a:pt x="165595" y="760298"/>
                </a:lnTo>
                <a:lnTo>
                  <a:pt x="164795" y="759587"/>
                </a:lnTo>
                <a:lnTo>
                  <a:pt x="163677" y="758850"/>
                </a:lnTo>
                <a:lnTo>
                  <a:pt x="158216" y="761771"/>
                </a:lnTo>
                <a:lnTo>
                  <a:pt x="160756" y="764844"/>
                </a:lnTo>
                <a:lnTo>
                  <a:pt x="163220" y="765162"/>
                </a:lnTo>
                <a:lnTo>
                  <a:pt x="164388" y="764882"/>
                </a:lnTo>
                <a:lnTo>
                  <a:pt x="165049" y="765822"/>
                </a:lnTo>
                <a:lnTo>
                  <a:pt x="167144" y="764908"/>
                </a:lnTo>
                <a:lnTo>
                  <a:pt x="167932" y="765683"/>
                </a:lnTo>
                <a:lnTo>
                  <a:pt x="170649" y="765873"/>
                </a:lnTo>
                <a:lnTo>
                  <a:pt x="171069" y="764374"/>
                </a:lnTo>
                <a:lnTo>
                  <a:pt x="171437" y="761326"/>
                </a:lnTo>
                <a:close/>
              </a:path>
              <a:path w="263525" h="912495">
                <a:moveTo>
                  <a:pt x="172364" y="698728"/>
                </a:moveTo>
                <a:lnTo>
                  <a:pt x="168859" y="693267"/>
                </a:lnTo>
                <a:lnTo>
                  <a:pt x="169837" y="692467"/>
                </a:lnTo>
                <a:lnTo>
                  <a:pt x="170738" y="691680"/>
                </a:lnTo>
                <a:lnTo>
                  <a:pt x="172008" y="690206"/>
                </a:lnTo>
                <a:lnTo>
                  <a:pt x="171538" y="688505"/>
                </a:lnTo>
                <a:lnTo>
                  <a:pt x="169964" y="687527"/>
                </a:lnTo>
                <a:lnTo>
                  <a:pt x="167830" y="687565"/>
                </a:lnTo>
                <a:lnTo>
                  <a:pt x="163957" y="689711"/>
                </a:lnTo>
                <a:lnTo>
                  <a:pt x="162267" y="691730"/>
                </a:lnTo>
                <a:lnTo>
                  <a:pt x="164922" y="694753"/>
                </a:lnTo>
                <a:lnTo>
                  <a:pt x="163957" y="695642"/>
                </a:lnTo>
                <a:lnTo>
                  <a:pt x="163004" y="696582"/>
                </a:lnTo>
                <a:lnTo>
                  <a:pt x="161658" y="699617"/>
                </a:lnTo>
                <a:lnTo>
                  <a:pt x="161074" y="701675"/>
                </a:lnTo>
                <a:lnTo>
                  <a:pt x="158826" y="704011"/>
                </a:lnTo>
                <a:lnTo>
                  <a:pt x="158902" y="704850"/>
                </a:lnTo>
                <a:lnTo>
                  <a:pt x="159816" y="705358"/>
                </a:lnTo>
                <a:lnTo>
                  <a:pt x="160769" y="705904"/>
                </a:lnTo>
                <a:lnTo>
                  <a:pt x="161721" y="705612"/>
                </a:lnTo>
                <a:lnTo>
                  <a:pt x="163550" y="703160"/>
                </a:lnTo>
                <a:lnTo>
                  <a:pt x="166141" y="702830"/>
                </a:lnTo>
                <a:lnTo>
                  <a:pt x="170916" y="700557"/>
                </a:lnTo>
                <a:lnTo>
                  <a:pt x="172364" y="698728"/>
                </a:lnTo>
                <a:close/>
              </a:path>
              <a:path w="263525" h="912495">
                <a:moveTo>
                  <a:pt x="174040" y="721169"/>
                </a:moveTo>
                <a:lnTo>
                  <a:pt x="172948" y="718045"/>
                </a:lnTo>
                <a:lnTo>
                  <a:pt x="172085" y="718096"/>
                </a:lnTo>
                <a:lnTo>
                  <a:pt x="171221" y="718108"/>
                </a:lnTo>
                <a:lnTo>
                  <a:pt x="170434" y="718172"/>
                </a:lnTo>
                <a:lnTo>
                  <a:pt x="170230" y="717372"/>
                </a:lnTo>
                <a:lnTo>
                  <a:pt x="169494" y="716889"/>
                </a:lnTo>
                <a:lnTo>
                  <a:pt x="166497" y="716788"/>
                </a:lnTo>
                <a:lnTo>
                  <a:pt x="165811" y="717575"/>
                </a:lnTo>
                <a:lnTo>
                  <a:pt x="165620" y="719556"/>
                </a:lnTo>
                <a:lnTo>
                  <a:pt x="166204" y="720051"/>
                </a:lnTo>
                <a:lnTo>
                  <a:pt x="167055" y="720356"/>
                </a:lnTo>
                <a:lnTo>
                  <a:pt x="167030" y="720674"/>
                </a:lnTo>
                <a:lnTo>
                  <a:pt x="167081" y="721448"/>
                </a:lnTo>
                <a:lnTo>
                  <a:pt x="168554" y="722503"/>
                </a:lnTo>
                <a:lnTo>
                  <a:pt x="172669" y="722528"/>
                </a:lnTo>
                <a:lnTo>
                  <a:pt x="174040" y="721169"/>
                </a:lnTo>
                <a:close/>
              </a:path>
              <a:path w="263525" h="912495">
                <a:moveTo>
                  <a:pt x="176428" y="808672"/>
                </a:moveTo>
                <a:lnTo>
                  <a:pt x="173710" y="804138"/>
                </a:lnTo>
                <a:lnTo>
                  <a:pt x="168363" y="804951"/>
                </a:lnTo>
                <a:lnTo>
                  <a:pt x="164160" y="804379"/>
                </a:lnTo>
                <a:lnTo>
                  <a:pt x="162788" y="804189"/>
                </a:lnTo>
                <a:lnTo>
                  <a:pt x="159842" y="806221"/>
                </a:lnTo>
                <a:lnTo>
                  <a:pt x="159219" y="808456"/>
                </a:lnTo>
                <a:lnTo>
                  <a:pt x="160286" y="809879"/>
                </a:lnTo>
                <a:lnTo>
                  <a:pt x="161544" y="810869"/>
                </a:lnTo>
                <a:lnTo>
                  <a:pt x="161531" y="811161"/>
                </a:lnTo>
                <a:lnTo>
                  <a:pt x="161696" y="811872"/>
                </a:lnTo>
                <a:lnTo>
                  <a:pt x="161810" y="812723"/>
                </a:lnTo>
                <a:lnTo>
                  <a:pt x="163461" y="812444"/>
                </a:lnTo>
                <a:lnTo>
                  <a:pt x="163791" y="812330"/>
                </a:lnTo>
                <a:lnTo>
                  <a:pt x="164058" y="812177"/>
                </a:lnTo>
                <a:lnTo>
                  <a:pt x="165823" y="812723"/>
                </a:lnTo>
                <a:lnTo>
                  <a:pt x="168046" y="812990"/>
                </a:lnTo>
                <a:lnTo>
                  <a:pt x="170776" y="813625"/>
                </a:lnTo>
                <a:lnTo>
                  <a:pt x="176428" y="808672"/>
                </a:lnTo>
                <a:close/>
              </a:path>
              <a:path w="263525" h="912495">
                <a:moveTo>
                  <a:pt x="176809" y="366649"/>
                </a:moveTo>
                <a:lnTo>
                  <a:pt x="176796" y="366166"/>
                </a:lnTo>
                <a:lnTo>
                  <a:pt x="176301" y="365937"/>
                </a:lnTo>
                <a:lnTo>
                  <a:pt x="175717" y="366064"/>
                </a:lnTo>
                <a:lnTo>
                  <a:pt x="175450" y="366115"/>
                </a:lnTo>
                <a:lnTo>
                  <a:pt x="175082" y="366433"/>
                </a:lnTo>
                <a:lnTo>
                  <a:pt x="175082" y="366610"/>
                </a:lnTo>
                <a:lnTo>
                  <a:pt x="175094" y="367093"/>
                </a:lnTo>
                <a:lnTo>
                  <a:pt x="175539" y="367296"/>
                </a:lnTo>
                <a:lnTo>
                  <a:pt x="176174" y="367220"/>
                </a:lnTo>
                <a:lnTo>
                  <a:pt x="176403" y="367030"/>
                </a:lnTo>
                <a:lnTo>
                  <a:pt x="176809" y="366839"/>
                </a:lnTo>
                <a:lnTo>
                  <a:pt x="176809" y="366649"/>
                </a:lnTo>
                <a:close/>
              </a:path>
              <a:path w="263525" h="912495">
                <a:moveTo>
                  <a:pt x="186969" y="342112"/>
                </a:moveTo>
                <a:lnTo>
                  <a:pt x="185623" y="339432"/>
                </a:lnTo>
                <a:lnTo>
                  <a:pt x="184023" y="339140"/>
                </a:lnTo>
                <a:lnTo>
                  <a:pt x="181914" y="339229"/>
                </a:lnTo>
                <a:lnTo>
                  <a:pt x="178968" y="339090"/>
                </a:lnTo>
                <a:lnTo>
                  <a:pt x="177457" y="340537"/>
                </a:lnTo>
                <a:lnTo>
                  <a:pt x="175869" y="343827"/>
                </a:lnTo>
                <a:lnTo>
                  <a:pt x="173088" y="344690"/>
                </a:lnTo>
                <a:lnTo>
                  <a:pt x="176453" y="347497"/>
                </a:lnTo>
                <a:lnTo>
                  <a:pt x="178523" y="346417"/>
                </a:lnTo>
                <a:lnTo>
                  <a:pt x="180289" y="346138"/>
                </a:lnTo>
                <a:lnTo>
                  <a:pt x="182168" y="345846"/>
                </a:lnTo>
                <a:lnTo>
                  <a:pt x="183769" y="345020"/>
                </a:lnTo>
                <a:lnTo>
                  <a:pt x="186207" y="343128"/>
                </a:lnTo>
                <a:lnTo>
                  <a:pt x="186969" y="342112"/>
                </a:lnTo>
                <a:close/>
              </a:path>
              <a:path w="263525" h="912495">
                <a:moveTo>
                  <a:pt x="191033" y="825461"/>
                </a:moveTo>
                <a:lnTo>
                  <a:pt x="190017" y="824560"/>
                </a:lnTo>
                <a:lnTo>
                  <a:pt x="188480" y="824090"/>
                </a:lnTo>
                <a:lnTo>
                  <a:pt x="186715" y="824204"/>
                </a:lnTo>
                <a:lnTo>
                  <a:pt x="185775" y="824865"/>
                </a:lnTo>
                <a:lnTo>
                  <a:pt x="185686" y="825969"/>
                </a:lnTo>
                <a:lnTo>
                  <a:pt x="185597" y="827303"/>
                </a:lnTo>
                <a:lnTo>
                  <a:pt x="186626" y="828090"/>
                </a:lnTo>
                <a:lnTo>
                  <a:pt x="188366" y="828154"/>
                </a:lnTo>
                <a:lnTo>
                  <a:pt x="189509" y="828205"/>
                </a:lnTo>
                <a:lnTo>
                  <a:pt x="190715" y="827989"/>
                </a:lnTo>
                <a:lnTo>
                  <a:pt x="190855" y="826909"/>
                </a:lnTo>
                <a:lnTo>
                  <a:pt x="191033" y="825461"/>
                </a:lnTo>
                <a:close/>
              </a:path>
              <a:path w="263525" h="912495">
                <a:moveTo>
                  <a:pt x="191452" y="664159"/>
                </a:moveTo>
                <a:lnTo>
                  <a:pt x="191376" y="663244"/>
                </a:lnTo>
                <a:lnTo>
                  <a:pt x="191020" y="662190"/>
                </a:lnTo>
                <a:lnTo>
                  <a:pt x="188175" y="661949"/>
                </a:lnTo>
                <a:lnTo>
                  <a:pt x="187579" y="662889"/>
                </a:lnTo>
                <a:lnTo>
                  <a:pt x="187299" y="664883"/>
                </a:lnTo>
                <a:lnTo>
                  <a:pt x="188150" y="665645"/>
                </a:lnTo>
                <a:lnTo>
                  <a:pt x="189712" y="665670"/>
                </a:lnTo>
                <a:lnTo>
                  <a:pt x="190766" y="665683"/>
                </a:lnTo>
                <a:lnTo>
                  <a:pt x="191338" y="665099"/>
                </a:lnTo>
                <a:lnTo>
                  <a:pt x="191452" y="664159"/>
                </a:lnTo>
                <a:close/>
              </a:path>
              <a:path w="263525" h="912495">
                <a:moveTo>
                  <a:pt x="192659" y="783209"/>
                </a:moveTo>
                <a:lnTo>
                  <a:pt x="191871" y="782853"/>
                </a:lnTo>
                <a:lnTo>
                  <a:pt x="190893" y="782599"/>
                </a:lnTo>
                <a:lnTo>
                  <a:pt x="189712" y="782535"/>
                </a:lnTo>
                <a:lnTo>
                  <a:pt x="189255" y="783132"/>
                </a:lnTo>
                <a:lnTo>
                  <a:pt x="189141" y="783869"/>
                </a:lnTo>
                <a:lnTo>
                  <a:pt x="189001" y="784656"/>
                </a:lnTo>
                <a:lnTo>
                  <a:pt x="189547" y="785279"/>
                </a:lnTo>
                <a:lnTo>
                  <a:pt x="190601" y="785355"/>
                </a:lnTo>
                <a:lnTo>
                  <a:pt x="191681" y="785444"/>
                </a:lnTo>
                <a:lnTo>
                  <a:pt x="192278" y="784834"/>
                </a:lnTo>
                <a:lnTo>
                  <a:pt x="192455" y="784085"/>
                </a:lnTo>
                <a:lnTo>
                  <a:pt x="192659" y="783209"/>
                </a:lnTo>
                <a:close/>
              </a:path>
              <a:path w="263525" h="912495">
                <a:moveTo>
                  <a:pt x="192659" y="473024"/>
                </a:moveTo>
                <a:lnTo>
                  <a:pt x="191566" y="472808"/>
                </a:lnTo>
                <a:lnTo>
                  <a:pt x="190373" y="472732"/>
                </a:lnTo>
                <a:lnTo>
                  <a:pt x="189103" y="472782"/>
                </a:lnTo>
                <a:lnTo>
                  <a:pt x="188163" y="473100"/>
                </a:lnTo>
                <a:lnTo>
                  <a:pt x="188163" y="474218"/>
                </a:lnTo>
                <a:lnTo>
                  <a:pt x="188175" y="475310"/>
                </a:lnTo>
                <a:lnTo>
                  <a:pt x="189179" y="475742"/>
                </a:lnTo>
                <a:lnTo>
                  <a:pt x="190360" y="475754"/>
                </a:lnTo>
                <a:lnTo>
                  <a:pt x="191604" y="475780"/>
                </a:lnTo>
                <a:lnTo>
                  <a:pt x="192468" y="475208"/>
                </a:lnTo>
                <a:lnTo>
                  <a:pt x="192557" y="474192"/>
                </a:lnTo>
                <a:lnTo>
                  <a:pt x="192659" y="473024"/>
                </a:lnTo>
                <a:close/>
              </a:path>
              <a:path w="263525" h="912495">
                <a:moveTo>
                  <a:pt x="194856" y="673760"/>
                </a:moveTo>
                <a:lnTo>
                  <a:pt x="194462" y="673214"/>
                </a:lnTo>
                <a:lnTo>
                  <a:pt x="193840" y="672338"/>
                </a:lnTo>
                <a:lnTo>
                  <a:pt x="193408" y="670979"/>
                </a:lnTo>
                <a:lnTo>
                  <a:pt x="191401" y="671322"/>
                </a:lnTo>
                <a:lnTo>
                  <a:pt x="190588" y="671474"/>
                </a:lnTo>
                <a:lnTo>
                  <a:pt x="190373" y="672033"/>
                </a:lnTo>
                <a:lnTo>
                  <a:pt x="190296" y="672642"/>
                </a:lnTo>
                <a:lnTo>
                  <a:pt x="190576" y="673823"/>
                </a:lnTo>
                <a:lnTo>
                  <a:pt x="191757" y="674103"/>
                </a:lnTo>
                <a:lnTo>
                  <a:pt x="193116" y="674128"/>
                </a:lnTo>
                <a:lnTo>
                  <a:pt x="193878" y="674128"/>
                </a:lnTo>
                <a:lnTo>
                  <a:pt x="194856" y="673760"/>
                </a:lnTo>
                <a:close/>
              </a:path>
              <a:path w="263525" h="912495">
                <a:moveTo>
                  <a:pt x="197142" y="635419"/>
                </a:moveTo>
                <a:lnTo>
                  <a:pt x="196862" y="635127"/>
                </a:lnTo>
                <a:lnTo>
                  <a:pt x="196291" y="634987"/>
                </a:lnTo>
                <a:lnTo>
                  <a:pt x="195732" y="634961"/>
                </a:lnTo>
                <a:lnTo>
                  <a:pt x="195249" y="635127"/>
                </a:lnTo>
                <a:lnTo>
                  <a:pt x="195033" y="636003"/>
                </a:lnTo>
                <a:lnTo>
                  <a:pt x="195427" y="636320"/>
                </a:lnTo>
                <a:lnTo>
                  <a:pt x="196024" y="636282"/>
                </a:lnTo>
                <a:lnTo>
                  <a:pt x="196303" y="636270"/>
                </a:lnTo>
                <a:lnTo>
                  <a:pt x="196659" y="636041"/>
                </a:lnTo>
                <a:lnTo>
                  <a:pt x="196811" y="635838"/>
                </a:lnTo>
                <a:lnTo>
                  <a:pt x="197142" y="635419"/>
                </a:lnTo>
                <a:close/>
              </a:path>
              <a:path w="263525" h="912495">
                <a:moveTo>
                  <a:pt x="197650" y="650024"/>
                </a:moveTo>
                <a:lnTo>
                  <a:pt x="197129" y="649643"/>
                </a:lnTo>
                <a:lnTo>
                  <a:pt x="196278" y="649528"/>
                </a:lnTo>
                <a:lnTo>
                  <a:pt x="195529" y="649668"/>
                </a:lnTo>
                <a:lnTo>
                  <a:pt x="194792" y="649871"/>
                </a:lnTo>
                <a:lnTo>
                  <a:pt x="194805" y="650582"/>
                </a:lnTo>
                <a:lnTo>
                  <a:pt x="194805" y="651370"/>
                </a:lnTo>
                <a:lnTo>
                  <a:pt x="195287" y="651967"/>
                </a:lnTo>
                <a:lnTo>
                  <a:pt x="196456" y="651916"/>
                </a:lnTo>
                <a:lnTo>
                  <a:pt x="197421" y="651878"/>
                </a:lnTo>
                <a:lnTo>
                  <a:pt x="197599" y="651243"/>
                </a:lnTo>
                <a:lnTo>
                  <a:pt x="197650" y="650024"/>
                </a:lnTo>
                <a:close/>
              </a:path>
              <a:path w="263525" h="912495">
                <a:moveTo>
                  <a:pt x="200812" y="530961"/>
                </a:moveTo>
                <a:lnTo>
                  <a:pt x="199910" y="530263"/>
                </a:lnTo>
                <a:lnTo>
                  <a:pt x="198386" y="530059"/>
                </a:lnTo>
                <a:lnTo>
                  <a:pt x="196519" y="530072"/>
                </a:lnTo>
                <a:lnTo>
                  <a:pt x="195694" y="530948"/>
                </a:lnTo>
                <a:lnTo>
                  <a:pt x="195453" y="533184"/>
                </a:lnTo>
                <a:lnTo>
                  <a:pt x="196303" y="533844"/>
                </a:lnTo>
                <a:lnTo>
                  <a:pt x="197573" y="533920"/>
                </a:lnTo>
                <a:lnTo>
                  <a:pt x="199250" y="534022"/>
                </a:lnTo>
                <a:lnTo>
                  <a:pt x="200621" y="533552"/>
                </a:lnTo>
                <a:lnTo>
                  <a:pt x="200812" y="530961"/>
                </a:lnTo>
                <a:close/>
              </a:path>
              <a:path w="263525" h="912495">
                <a:moveTo>
                  <a:pt x="207022" y="400748"/>
                </a:moveTo>
                <a:lnTo>
                  <a:pt x="206806" y="400189"/>
                </a:lnTo>
                <a:lnTo>
                  <a:pt x="206641" y="399757"/>
                </a:lnTo>
                <a:lnTo>
                  <a:pt x="206095" y="399554"/>
                </a:lnTo>
                <a:lnTo>
                  <a:pt x="205511" y="399643"/>
                </a:lnTo>
                <a:lnTo>
                  <a:pt x="205244" y="399834"/>
                </a:lnTo>
                <a:lnTo>
                  <a:pt x="204787" y="399986"/>
                </a:lnTo>
                <a:lnTo>
                  <a:pt x="204698" y="400710"/>
                </a:lnTo>
                <a:lnTo>
                  <a:pt x="205244" y="400900"/>
                </a:lnTo>
                <a:lnTo>
                  <a:pt x="205828" y="400888"/>
                </a:lnTo>
                <a:lnTo>
                  <a:pt x="206387" y="400888"/>
                </a:lnTo>
                <a:lnTo>
                  <a:pt x="207022" y="400748"/>
                </a:lnTo>
                <a:close/>
              </a:path>
              <a:path w="263525" h="912495">
                <a:moveTo>
                  <a:pt x="208673" y="465277"/>
                </a:moveTo>
                <a:lnTo>
                  <a:pt x="207556" y="464997"/>
                </a:lnTo>
                <a:lnTo>
                  <a:pt x="206781" y="464997"/>
                </a:lnTo>
                <a:lnTo>
                  <a:pt x="206108" y="465137"/>
                </a:lnTo>
                <a:lnTo>
                  <a:pt x="206171" y="466293"/>
                </a:lnTo>
                <a:lnTo>
                  <a:pt x="206603" y="466623"/>
                </a:lnTo>
                <a:lnTo>
                  <a:pt x="207187" y="466483"/>
                </a:lnTo>
                <a:lnTo>
                  <a:pt x="207632" y="466382"/>
                </a:lnTo>
                <a:lnTo>
                  <a:pt x="208114" y="466090"/>
                </a:lnTo>
                <a:lnTo>
                  <a:pt x="208330" y="465785"/>
                </a:lnTo>
                <a:lnTo>
                  <a:pt x="208673" y="465277"/>
                </a:lnTo>
                <a:close/>
              </a:path>
              <a:path w="263525" h="912495">
                <a:moveTo>
                  <a:pt x="221640" y="260591"/>
                </a:moveTo>
                <a:lnTo>
                  <a:pt x="220687" y="259194"/>
                </a:lnTo>
                <a:lnTo>
                  <a:pt x="218122" y="258610"/>
                </a:lnTo>
                <a:lnTo>
                  <a:pt x="214706" y="257822"/>
                </a:lnTo>
                <a:lnTo>
                  <a:pt x="211429" y="257949"/>
                </a:lnTo>
                <a:lnTo>
                  <a:pt x="208216" y="260197"/>
                </a:lnTo>
                <a:lnTo>
                  <a:pt x="207454" y="260832"/>
                </a:lnTo>
                <a:lnTo>
                  <a:pt x="206121" y="262013"/>
                </a:lnTo>
                <a:lnTo>
                  <a:pt x="202514" y="261912"/>
                </a:lnTo>
                <a:lnTo>
                  <a:pt x="204495" y="266992"/>
                </a:lnTo>
                <a:lnTo>
                  <a:pt x="208114" y="268566"/>
                </a:lnTo>
                <a:lnTo>
                  <a:pt x="217258" y="268147"/>
                </a:lnTo>
                <a:lnTo>
                  <a:pt x="220433" y="266166"/>
                </a:lnTo>
                <a:lnTo>
                  <a:pt x="221640" y="260591"/>
                </a:lnTo>
                <a:close/>
              </a:path>
              <a:path w="263525" h="912495">
                <a:moveTo>
                  <a:pt x="225259" y="587590"/>
                </a:moveTo>
                <a:lnTo>
                  <a:pt x="225107" y="586600"/>
                </a:lnTo>
                <a:lnTo>
                  <a:pt x="224993" y="585952"/>
                </a:lnTo>
                <a:lnTo>
                  <a:pt x="224243" y="585812"/>
                </a:lnTo>
                <a:lnTo>
                  <a:pt x="223456" y="585800"/>
                </a:lnTo>
                <a:lnTo>
                  <a:pt x="222504" y="585990"/>
                </a:lnTo>
                <a:lnTo>
                  <a:pt x="221818" y="586409"/>
                </a:lnTo>
                <a:lnTo>
                  <a:pt x="221894" y="587222"/>
                </a:lnTo>
                <a:lnTo>
                  <a:pt x="221957" y="587806"/>
                </a:lnTo>
                <a:lnTo>
                  <a:pt x="222389" y="588314"/>
                </a:lnTo>
                <a:lnTo>
                  <a:pt x="223266" y="588238"/>
                </a:lnTo>
                <a:lnTo>
                  <a:pt x="224497" y="588149"/>
                </a:lnTo>
                <a:lnTo>
                  <a:pt x="225259" y="587590"/>
                </a:lnTo>
                <a:close/>
              </a:path>
              <a:path w="263525" h="912495">
                <a:moveTo>
                  <a:pt x="226021" y="685749"/>
                </a:moveTo>
                <a:lnTo>
                  <a:pt x="225996" y="685558"/>
                </a:lnTo>
                <a:lnTo>
                  <a:pt x="225983" y="685368"/>
                </a:lnTo>
                <a:lnTo>
                  <a:pt x="225564" y="685203"/>
                </a:lnTo>
                <a:lnTo>
                  <a:pt x="225310" y="685038"/>
                </a:lnTo>
                <a:lnTo>
                  <a:pt x="225044" y="685177"/>
                </a:lnTo>
                <a:lnTo>
                  <a:pt x="224586" y="685292"/>
                </a:lnTo>
                <a:lnTo>
                  <a:pt x="224536" y="685469"/>
                </a:lnTo>
                <a:lnTo>
                  <a:pt x="224409" y="685965"/>
                </a:lnTo>
                <a:lnTo>
                  <a:pt x="224815" y="686269"/>
                </a:lnTo>
                <a:lnTo>
                  <a:pt x="225450" y="686155"/>
                </a:lnTo>
                <a:lnTo>
                  <a:pt x="225691" y="686117"/>
                </a:lnTo>
                <a:lnTo>
                  <a:pt x="226021" y="685749"/>
                </a:lnTo>
                <a:close/>
              </a:path>
              <a:path w="263525" h="912495">
                <a:moveTo>
                  <a:pt x="227164" y="871880"/>
                </a:moveTo>
                <a:lnTo>
                  <a:pt x="226631" y="871499"/>
                </a:lnTo>
                <a:lnTo>
                  <a:pt x="225996" y="871194"/>
                </a:lnTo>
                <a:lnTo>
                  <a:pt x="225577" y="871105"/>
                </a:lnTo>
                <a:lnTo>
                  <a:pt x="225247" y="871220"/>
                </a:lnTo>
                <a:lnTo>
                  <a:pt x="225196" y="871550"/>
                </a:lnTo>
                <a:lnTo>
                  <a:pt x="225120" y="872109"/>
                </a:lnTo>
                <a:lnTo>
                  <a:pt x="225298" y="872655"/>
                </a:lnTo>
                <a:lnTo>
                  <a:pt x="226110" y="872820"/>
                </a:lnTo>
                <a:lnTo>
                  <a:pt x="226339" y="872871"/>
                </a:lnTo>
                <a:lnTo>
                  <a:pt x="226885" y="872655"/>
                </a:lnTo>
                <a:lnTo>
                  <a:pt x="226949" y="872490"/>
                </a:lnTo>
                <a:lnTo>
                  <a:pt x="227164" y="871880"/>
                </a:lnTo>
                <a:close/>
              </a:path>
              <a:path w="263525" h="912495">
                <a:moveTo>
                  <a:pt x="227622" y="821753"/>
                </a:moveTo>
                <a:lnTo>
                  <a:pt x="227037" y="821016"/>
                </a:lnTo>
                <a:lnTo>
                  <a:pt x="226250" y="820470"/>
                </a:lnTo>
                <a:lnTo>
                  <a:pt x="225005" y="820712"/>
                </a:lnTo>
                <a:lnTo>
                  <a:pt x="224243" y="820864"/>
                </a:lnTo>
                <a:lnTo>
                  <a:pt x="223748" y="821334"/>
                </a:lnTo>
                <a:lnTo>
                  <a:pt x="224434" y="822693"/>
                </a:lnTo>
                <a:lnTo>
                  <a:pt x="225285" y="822934"/>
                </a:lnTo>
                <a:lnTo>
                  <a:pt x="227050" y="822769"/>
                </a:lnTo>
                <a:lnTo>
                  <a:pt x="227584" y="822439"/>
                </a:lnTo>
                <a:lnTo>
                  <a:pt x="227622" y="821753"/>
                </a:lnTo>
                <a:close/>
              </a:path>
              <a:path w="263525" h="912495">
                <a:moveTo>
                  <a:pt x="232740" y="557174"/>
                </a:moveTo>
                <a:lnTo>
                  <a:pt x="232041" y="555345"/>
                </a:lnTo>
                <a:lnTo>
                  <a:pt x="231609" y="554228"/>
                </a:lnTo>
                <a:lnTo>
                  <a:pt x="230949" y="553123"/>
                </a:lnTo>
                <a:lnTo>
                  <a:pt x="226517" y="553021"/>
                </a:lnTo>
                <a:lnTo>
                  <a:pt x="224116" y="553491"/>
                </a:lnTo>
                <a:lnTo>
                  <a:pt x="222072" y="556666"/>
                </a:lnTo>
                <a:lnTo>
                  <a:pt x="221551" y="558063"/>
                </a:lnTo>
                <a:lnTo>
                  <a:pt x="220573" y="561187"/>
                </a:lnTo>
                <a:lnTo>
                  <a:pt x="221399" y="561784"/>
                </a:lnTo>
                <a:lnTo>
                  <a:pt x="223774" y="561606"/>
                </a:lnTo>
                <a:lnTo>
                  <a:pt x="225933" y="561174"/>
                </a:lnTo>
                <a:lnTo>
                  <a:pt x="228269" y="561086"/>
                </a:lnTo>
                <a:lnTo>
                  <a:pt x="232092" y="558711"/>
                </a:lnTo>
                <a:lnTo>
                  <a:pt x="232740" y="557174"/>
                </a:lnTo>
                <a:close/>
              </a:path>
              <a:path w="263525" h="912495">
                <a:moveTo>
                  <a:pt x="240309" y="834110"/>
                </a:moveTo>
                <a:lnTo>
                  <a:pt x="240258" y="831240"/>
                </a:lnTo>
                <a:lnTo>
                  <a:pt x="238417" y="830326"/>
                </a:lnTo>
                <a:lnTo>
                  <a:pt x="234873" y="831342"/>
                </a:lnTo>
                <a:lnTo>
                  <a:pt x="233362" y="832218"/>
                </a:lnTo>
                <a:lnTo>
                  <a:pt x="232156" y="833348"/>
                </a:lnTo>
                <a:lnTo>
                  <a:pt x="232981" y="833843"/>
                </a:lnTo>
                <a:lnTo>
                  <a:pt x="233832" y="834326"/>
                </a:lnTo>
                <a:lnTo>
                  <a:pt x="235521" y="835507"/>
                </a:lnTo>
                <a:lnTo>
                  <a:pt x="236207" y="836803"/>
                </a:lnTo>
                <a:lnTo>
                  <a:pt x="237731" y="836155"/>
                </a:lnTo>
                <a:lnTo>
                  <a:pt x="239407" y="835444"/>
                </a:lnTo>
                <a:lnTo>
                  <a:pt x="240309" y="834110"/>
                </a:lnTo>
                <a:close/>
              </a:path>
              <a:path w="263525" h="912495">
                <a:moveTo>
                  <a:pt x="248539" y="785685"/>
                </a:moveTo>
                <a:lnTo>
                  <a:pt x="248069" y="785520"/>
                </a:lnTo>
                <a:lnTo>
                  <a:pt x="247802" y="785380"/>
                </a:lnTo>
                <a:lnTo>
                  <a:pt x="247611" y="785596"/>
                </a:lnTo>
                <a:lnTo>
                  <a:pt x="247421" y="785799"/>
                </a:lnTo>
                <a:lnTo>
                  <a:pt x="247230" y="786015"/>
                </a:lnTo>
                <a:lnTo>
                  <a:pt x="247294" y="786345"/>
                </a:lnTo>
                <a:lnTo>
                  <a:pt x="247586" y="786561"/>
                </a:lnTo>
                <a:lnTo>
                  <a:pt x="247954" y="786422"/>
                </a:lnTo>
                <a:lnTo>
                  <a:pt x="248234" y="786320"/>
                </a:lnTo>
                <a:lnTo>
                  <a:pt x="248500" y="786028"/>
                </a:lnTo>
                <a:lnTo>
                  <a:pt x="248526" y="785812"/>
                </a:lnTo>
                <a:lnTo>
                  <a:pt x="248539" y="785685"/>
                </a:lnTo>
                <a:close/>
              </a:path>
              <a:path w="263525" h="912495">
                <a:moveTo>
                  <a:pt x="250469" y="779462"/>
                </a:moveTo>
                <a:lnTo>
                  <a:pt x="250380" y="778840"/>
                </a:lnTo>
                <a:lnTo>
                  <a:pt x="250240" y="778154"/>
                </a:lnTo>
                <a:lnTo>
                  <a:pt x="249618" y="777925"/>
                </a:lnTo>
                <a:lnTo>
                  <a:pt x="247980" y="778027"/>
                </a:lnTo>
                <a:lnTo>
                  <a:pt x="247396" y="778459"/>
                </a:lnTo>
                <a:lnTo>
                  <a:pt x="247472" y="779068"/>
                </a:lnTo>
                <a:lnTo>
                  <a:pt x="247586" y="779818"/>
                </a:lnTo>
                <a:lnTo>
                  <a:pt x="248170" y="780389"/>
                </a:lnTo>
                <a:lnTo>
                  <a:pt x="249351" y="780135"/>
                </a:lnTo>
                <a:lnTo>
                  <a:pt x="250164" y="779957"/>
                </a:lnTo>
                <a:lnTo>
                  <a:pt x="250469" y="779462"/>
                </a:lnTo>
                <a:close/>
              </a:path>
              <a:path w="263525" h="912495">
                <a:moveTo>
                  <a:pt x="250621" y="909789"/>
                </a:moveTo>
                <a:lnTo>
                  <a:pt x="249199" y="909167"/>
                </a:lnTo>
                <a:lnTo>
                  <a:pt x="247751" y="908558"/>
                </a:lnTo>
                <a:lnTo>
                  <a:pt x="247370" y="908786"/>
                </a:lnTo>
                <a:lnTo>
                  <a:pt x="247154" y="908850"/>
                </a:lnTo>
                <a:lnTo>
                  <a:pt x="247027" y="909129"/>
                </a:lnTo>
                <a:lnTo>
                  <a:pt x="246951" y="909320"/>
                </a:lnTo>
                <a:lnTo>
                  <a:pt x="246900" y="909510"/>
                </a:lnTo>
                <a:lnTo>
                  <a:pt x="246519" y="909815"/>
                </a:lnTo>
                <a:lnTo>
                  <a:pt x="246164" y="910158"/>
                </a:lnTo>
                <a:lnTo>
                  <a:pt x="245795" y="910475"/>
                </a:lnTo>
                <a:lnTo>
                  <a:pt x="246151" y="910615"/>
                </a:lnTo>
                <a:lnTo>
                  <a:pt x="246519" y="910844"/>
                </a:lnTo>
                <a:lnTo>
                  <a:pt x="246875" y="911009"/>
                </a:lnTo>
                <a:lnTo>
                  <a:pt x="247040" y="911364"/>
                </a:lnTo>
                <a:lnTo>
                  <a:pt x="247357" y="911694"/>
                </a:lnTo>
                <a:lnTo>
                  <a:pt x="247942" y="911961"/>
                </a:lnTo>
                <a:lnTo>
                  <a:pt x="248640" y="912291"/>
                </a:lnTo>
                <a:lnTo>
                  <a:pt x="249516" y="911987"/>
                </a:lnTo>
                <a:lnTo>
                  <a:pt x="249796" y="911415"/>
                </a:lnTo>
                <a:lnTo>
                  <a:pt x="250621" y="909789"/>
                </a:lnTo>
                <a:close/>
              </a:path>
              <a:path w="263525" h="912495">
                <a:moveTo>
                  <a:pt x="250685" y="875334"/>
                </a:moveTo>
                <a:lnTo>
                  <a:pt x="250024" y="875030"/>
                </a:lnTo>
                <a:lnTo>
                  <a:pt x="249135" y="874928"/>
                </a:lnTo>
                <a:lnTo>
                  <a:pt x="248158" y="874941"/>
                </a:lnTo>
                <a:lnTo>
                  <a:pt x="247446" y="875322"/>
                </a:lnTo>
                <a:lnTo>
                  <a:pt x="247421" y="876134"/>
                </a:lnTo>
                <a:lnTo>
                  <a:pt x="247396" y="876757"/>
                </a:lnTo>
                <a:lnTo>
                  <a:pt x="248005" y="877189"/>
                </a:lnTo>
                <a:lnTo>
                  <a:pt x="249834" y="877252"/>
                </a:lnTo>
                <a:lnTo>
                  <a:pt x="250545" y="876769"/>
                </a:lnTo>
                <a:lnTo>
                  <a:pt x="250621" y="875982"/>
                </a:lnTo>
                <a:lnTo>
                  <a:pt x="250685" y="875334"/>
                </a:lnTo>
                <a:close/>
              </a:path>
              <a:path w="263525" h="912495">
                <a:moveTo>
                  <a:pt x="252082" y="631952"/>
                </a:moveTo>
                <a:lnTo>
                  <a:pt x="251675" y="631672"/>
                </a:lnTo>
                <a:lnTo>
                  <a:pt x="251066" y="631532"/>
                </a:lnTo>
                <a:lnTo>
                  <a:pt x="250456" y="631520"/>
                </a:lnTo>
                <a:lnTo>
                  <a:pt x="250012" y="631748"/>
                </a:lnTo>
                <a:lnTo>
                  <a:pt x="249656" y="632688"/>
                </a:lnTo>
                <a:lnTo>
                  <a:pt x="250050" y="633006"/>
                </a:lnTo>
                <a:lnTo>
                  <a:pt x="250672" y="633095"/>
                </a:lnTo>
                <a:lnTo>
                  <a:pt x="251269" y="633171"/>
                </a:lnTo>
                <a:lnTo>
                  <a:pt x="251726" y="632891"/>
                </a:lnTo>
                <a:lnTo>
                  <a:pt x="251891" y="632460"/>
                </a:lnTo>
                <a:lnTo>
                  <a:pt x="252082" y="631952"/>
                </a:lnTo>
                <a:close/>
              </a:path>
              <a:path w="263525" h="912495">
                <a:moveTo>
                  <a:pt x="252793" y="798957"/>
                </a:moveTo>
                <a:lnTo>
                  <a:pt x="252552" y="797179"/>
                </a:lnTo>
                <a:lnTo>
                  <a:pt x="251625" y="796785"/>
                </a:lnTo>
                <a:lnTo>
                  <a:pt x="249262" y="796975"/>
                </a:lnTo>
                <a:lnTo>
                  <a:pt x="248818" y="797560"/>
                </a:lnTo>
                <a:lnTo>
                  <a:pt x="249021" y="798372"/>
                </a:lnTo>
                <a:lnTo>
                  <a:pt x="249250" y="799338"/>
                </a:lnTo>
                <a:lnTo>
                  <a:pt x="250139" y="799731"/>
                </a:lnTo>
                <a:lnTo>
                  <a:pt x="251231" y="799807"/>
                </a:lnTo>
                <a:lnTo>
                  <a:pt x="252488" y="799592"/>
                </a:lnTo>
                <a:lnTo>
                  <a:pt x="252793" y="798957"/>
                </a:lnTo>
                <a:close/>
              </a:path>
              <a:path w="263525" h="912495">
                <a:moveTo>
                  <a:pt x="259207" y="445782"/>
                </a:moveTo>
                <a:lnTo>
                  <a:pt x="259194" y="444906"/>
                </a:lnTo>
                <a:lnTo>
                  <a:pt x="258953" y="444309"/>
                </a:lnTo>
                <a:lnTo>
                  <a:pt x="258394" y="443915"/>
                </a:lnTo>
                <a:lnTo>
                  <a:pt x="256336" y="444055"/>
                </a:lnTo>
                <a:lnTo>
                  <a:pt x="255536" y="444665"/>
                </a:lnTo>
                <a:lnTo>
                  <a:pt x="255701" y="445630"/>
                </a:lnTo>
                <a:lnTo>
                  <a:pt x="255828" y="446303"/>
                </a:lnTo>
                <a:lnTo>
                  <a:pt x="256692" y="446354"/>
                </a:lnTo>
                <a:lnTo>
                  <a:pt x="257467" y="446227"/>
                </a:lnTo>
                <a:lnTo>
                  <a:pt x="258419" y="446074"/>
                </a:lnTo>
                <a:lnTo>
                  <a:pt x="259207" y="445782"/>
                </a:lnTo>
                <a:close/>
              </a:path>
              <a:path w="263525" h="912495">
                <a:moveTo>
                  <a:pt x="260324" y="824217"/>
                </a:moveTo>
                <a:lnTo>
                  <a:pt x="260007" y="820712"/>
                </a:lnTo>
                <a:lnTo>
                  <a:pt x="258724" y="819658"/>
                </a:lnTo>
                <a:lnTo>
                  <a:pt x="256717" y="819683"/>
                </a:lnTo>
                <a:lnTo>
                  <a:pt x="255181" y="819899"/>
                </a:lnTo>
                <a:lnTo>
                  <a:pt x="253847" y="820191"/>
                </a:lnTo>
                <a:lnTo>
                  <a:pt x="254025" y="824014"/>
                </a:lnTo>
                <a:lnTo>
                  <a:pt x="255079" y="825461"/>
                </a:lnTo>
                <a:lnTo>
                  <a:pt x="256844" y="825207"/>
                </a:lnTo>
                <a:lnTo>
                  <a:pt x="258787" y="824928"/>
                </a:lnTo>
                <a:lnTo>
                  <a:pt x="260324" y="824217"/>
                </a:lnTo>
                <a:close/>
              </a:path>
              <a:path w="263525" h="912495">
                <a:moveTo>
                  <a:pt x="262293" y="697661"/>
                </a:moveTo>
                <a:lnTo>
                  <a:pt x="262229" y="697179"/>
                </a:lnTo>
                <a:lnTo>
                  <a:pt x="262166" y="696734"/>
                </a:lnTo>
                <a:lnTo>
                  <a:pt x="261683" y="696506"/>
                </a:lnTo>
                <a:lnTo>
                  <a:pt x="261099" y="696544"/>
                </a:lnTo>
                <a:lnTo>
                  <a:pt x="260502" y="696595"/>
                </a:lnTo>
                <a:lnTo>
                  <a:pt x="260172" y="696912"/>
                </a:lnTo>
                <a:lnTo>
                  <a:pt x="260121" y="697369"/>
                </a:lnTo>
                <a:lnTo>
                  <a:pt x="260261" y="697839"/>
                </a:lnTo>
                <a:lnTo>
                  <a:pt x="260705" y="697992"/>
                </a:lnTo>
                <a:lnTo>
                  <a:pt x="261264" y="697966"/>
                </a:lnTo>
                <a:lnTo>
                  <a:pt x="261874" y="697928"/>
                </a:lnTo>
                <a:lnTo>
                  <a:pt x="262293" y="697661"/>
                </a:lnTo>
                <a:close/>
              </a:path>
              <a:path w="263525" h="912495">
                <a:moveTo>
                  <a:pt x="262978" y="653961"/>
                </a:moveTo>
                <a:lnTo>
                  <a:pt x="262610" y="652932"/>
                </a:lnTo>
                <a:lnTo>
                  <a:pt x="262191" y="652678"/>
                </a:lnTo>
                <a:lnTo>
                  <a:pt x="261505" y="652792"/>
                </a:lnTo>
                <a:lnTo>
                  <a:pt x="260540" y="653249"/>
                </a:lnTo>
                <a:lnTo>
                  <a:pt x="260515" y="653923"/>
                </a:lnTo>
                <a:lnTo>
                  <a:pt x="260858" y="654621"/>
                </a:lnTo>
                <a:lnTo>
                  <a:pt x="261099" y="655078"/>
                </a:lnTo>
                <a:lnTo>
                  <a:pt x="261645" y="655193"/>
                </a:lnTo>
                <a:lnTo>
                  <a:pt x="262166" y="654888"/>
                </a:lnTo>
                <a:lnTo>
                  <a:pt x="262813" y="654519"/>
                </a:lnTo>
                <a:lnTo>
                  <a:pt x="262978" y="653961"/>
                </a:lnTo>
                <a:close/>
              </a:path>
              <a:path w="263525" h="912495">
                <a:moveTo>
                  <a:pt x="263017" y="609066"/>
                </a:moveTo>
                <a:lnTo>
                  <a:pt x="262902" y="608495"/>
                </a:lnTo>
                <a:lnTo>
                  <a:pt x="262750" y="607745"/>
                </a:lnTo>
                <a:lnTo>
                  <a:pt x="262166" y="607250"/>
                </a:lnTo>
                <a:lnTo>
                  <a:pt x="260985" y="607301"/>
                </a:lnTo>
                <a:lnTo>
                  <a:pt x="260248" y="607415"/>
                </a:lnTo>
                <a:lnTo>
                  <a:pt x="259651" y="607822"/>
                </a:lnTo>
                <a:lnTo>
                  <a:pt x="259791" y="609333"/>
                </a:lnTo>
                <a:lnTo>
                  <a:pt x="260502" y="609930"/>
                </a:lnTo>
                <a:lnTo>
                  <a:pt x="261861" y="609739"/>
                </a:lnTo>
                <a:lnTo>
                  <a:pt x="262712" y="609612"/>
                </a:lnTo>
                <a:lnTo>
                  <a:pt x="263017" y="609066"/>
                </a:lnTo>
                <a:close/>
              </a:path>
            </a:pathLst>
          </a:custGeom>
          <a:solidFill>
            <a:srgbClr val="2277BD"/>
          </a:solidFill>
        </p:spPr>
        <p:txBody>
          <a:bodyPr wrap="square" lIns="0" tIns="0" rIns="0" bIns="0" rtlCol="0"/>
          <a:lstStyle/>
          <a:p>
            <a:endParaRPr/>
          </a:p>
        </p:txBody>
      </p:sp>
      <p:sp>
        <p:nvSpPr>
          <p:cNvPr id="374" name="bg object 374"/>
          <p:cNvSpPr/>
          <p:nvPr/>
        </p:nvSpPr>
        <p:spPr>
          <a:xfrm>
            <a:off x="10388003" y="3127920"/>
            <a:ext cx="272415" cy="1158875"/>
          </a:xfrm>
          <a:custGeom>
            <a:avLst/>
            <a:gdLst/>
            <a:ahLst/>
            <a:cxnLst/>
            <a:rect l="l" t="t" r="r" b="b"/>
            <a:pathLst>
              <a:path w="272415" h="1158875">
                <a:moveTo>
                  <a:pt x="7086" y="449300"/>
                </a:moveTo>
                <a:lnTo>
                  <a:pt x="5803" y="448525"/>
                </a:lnTo>
                <a:lnTo>
                  <a:pt x="2120" y="449008"/>
                </a:lnTo>
                <a:lnTo>
                  <a:pt x="520" y="449694"/>
                </a:lnTo>
                <a:lnTo>
                  <a:pt x="0" y="450977"/>
                </a:lnTo>
                <a:lnTo>
                  <a:pt x="558" y="452589"/>
                </a:lnTo>
                <a:lnTo>
                  <a:pt x="1562" y="453466"/>
                </a:lnTo>
                <a:lnTo>
                  <a:pt x="5384" y="453199"/>
                </a:lnTo>
                <a:lnTo>
                  <a:pt x="7023" y="452348"/>
                </a:lnTo>
                <a:lnTo>
                  <a:pt x="7048" y="450659"/>
                </a:lnTo>
                <a:lnTo>
                  <a:pt x="7086" y="449300"/>
                </a:lnTo>
                <a:close/>
              </a:path>
              <a:path w="272415" h="1158875">
                <a:moveTo>
                  <a:pt x="9232" y="1022705"/>
                </a:moveTo>
                <a:lnTo>
                  <a:pt x="8674" y="1022324"/>
                </a:lnTo>
                <a:lnTo>
                  <a:pt x="7797" y="1022286"/>
                </a:lnTo>
                <a:lnTo>
                  <a:pt x="6680" y="1022350"/>
                </a:lnTo>
                <a:lnTo>
                  <a:pt x="5461" y="1022337"/>
                </a:lnTo>
                <a:lnTo>
                  <a:pt x="5219" y="1023454"/>
                </a:lnTo>
                <a:lnTo>
                  <a:pt x="5041" y="1024267"/>
                </a:lnTo>
                <a:lnTo>
                  <a:pt x="5511" y="1024928"/>
                </a:lnTo>
                <a:lnTo>
                  <a:pt x="6654" y="1024839"/>
                </a:lnTo>
                <a:lnTo>
                  <a:pt x="7759" y="1024737"/>
                </a:lnTo>
                <a:lnTo>
                  <a:pt x="8851" y="1024305"/>
                </a:lnTo>
                <a:lnTo>
                  <a:pt x="9232" y="1022705"/>
                </a:lnTo>
                <a:close/>
              </a:path>
              <a:path w="272415" h="1158875">
                <a:moveTo>
                  <a:pt x="14389" y="269494"/>
                </a:moveTo>
                <a:lnTo>
                  <a:pt x="11531" y="269570"/>
                </a:lnTo>
                <a:lnTo>
                  <a:pt x="9652" y="270624"/>
                </a:lnTo>
                <a:lnTo>
                  <a:pt x="5803" y="270687"/>
                </a:lnTo>
                <a:lnTo>
                  <a:pt x="4724" y="271818"/>
                </a:lnTo>
                <a:lnTo>
                  <a:pt x="5194" y="273164"/>
                </a:lnTo>
                <a:lnTo>
                  <a:pt x="5613" y="274345"/>
                </a:lnTo>
                <a:lnTo>
                  <a:pt x="7150" y="274510"/>
                </a:lnTo>
                <a:lnTo>
                  <a:pt x="12065" y="274104"/>
                </a:lnTo>
                <a:lnTo>
                  <a:pt x="13144" y="272059"/>
                </a:lnTo>
                <a:lnTo>
                  <a:pt x="14389" y="269494"/>
                </a:lnTo>
                <a:close/>
              </a:path>
              <a:path w="272415" h="1158875">
                <a:moveTo>
                  <a:pt x="19989" y="916406"/>
                </a:moveTo>
                <a:lnTo>
                  <a:pt x="18605" y="915644"/>
                </a:lnTo>
                <a:lnTo>
                  <a:pt x="16624" y="915289"/>
                </a:lnTo>
                <a:lnTo>
                  <a:pt x="14478" y="914908"/>
                </a:lnTo>
                <a:lnTo>
                  <a:pt x="9575" y="917168"/>
                </a:lnTo>
                <a:lnTo>
                  <a:pt x="7480" y="921334"/>
                </a:lnTo>
                <a:lnTo>
                  <a:pt x="8978" y="922985"/>
                </a:lnTo>
                <a:lnTo>
                  <a:pt x="16217" y="922870"/>
                </a:lnTo>
                <a:lnTo>
                  <a:pt x="18872" y="921016"/>
                </a:lnTo>
                <a:lnTo>
                  <a:pt x="19989" y="916406"/>
                </a:lnTo>
                <a:close/>
              </a:path>
              <a:path w="272415" h="1158875">
                <a:moveTo>
                  <a:pt x="21920" y="869442"/>
                </a:moveTo>
                <a:lnTo>
                  <a:pt x="21628" y="868934"/>
                </a:lnTo>
                <a:lnTo>
                  <a:pt x="19735" y="868730"/>
                </a:lnTo>
                <a:lnTo>
                  <a:pt x="18986" y="869086"/>
                </a:lnTo>
                <a:lnTo>
                  <a:pt x="18923" y="869937"/>
                </a:lnTo>
                <a:lnTo>
                  <a:pt x="18884" y="870521"/>
                </a:lnTo>
                <a:lnTo>
                  <a:pt x="19265" y="871054"/>
                </a:lnTo>
                <a:lnTo>
                  <a:pt x="20078" y="871169"/>
                </a:lnTo>
                <a:lnTo>
                  <a:pt x="21158" y="871308"/>
                </a:lnTo>
                <a:lnTo>
                  <a:pt x="21742" y="870826"/>
                </a:lnTo>
                <a:lnTo>
                  <a:pt x="21920" y="870115"/>
                </a:lnTo>
                <a:lnTo>
                  <a:pt x="21920" y="869442"/>
                </a:lnTo>
                <a:close/>
              </a:path>
              <a:path w="272415" h="1158875">
                <a:moveTo>
                  <a:pt x="138988" y="358457"/>
                </a:moveTo>
                <a:lnTo>
                  <a:pt x="138976" y="357822"/>
                </a:lnTo>
                <a:lnTo>
                  <a:pt x="138963" y="357212"/>
                </a:lnTo>
                <a:lnTo>
                  <a:pt x="138455" y="356781"/>
                </a:lnTo>
                <a:lnTo>
                  <a:pt x="137629" y="356793"/>
                </a:lnTo>
                <a:lnTo>
                  <a:pt x="136829" y="356793"/>
                </a:lnTo>
                <a:lnTo>
                  <a:pt x="136283" y="357212"/>
                </a:lnTo>
                <a:lnTo>
                  <a:pt x="136232" y="358457"/>
                </a:lnTo>
                <a:lnTo>
                  <a:pt x="136842" y="358749"/>
                </a:lnTo>
                <a:lnTo>
                  <a:pt x="137629" y="358838"/>
                </a:lnTo>
                <a:lnTo>
                  <a:pt x="138430" y="358775"/>
                </a:lnTo>
                <a:lnTo>
                  <a:pt x="138988" y="358457"/>
                </a:lnTo>
                <a:close/>
              </a:path>
              <a:path w="272415" h="1158875">
                <a:moveTo>
                  <a:pt x="139255" y="161340"/>
                </a:moveTo>
                <a:lnTo>
                  <a:pt x="139128" y="161099"/>
                </a:lnTo>
                <a:lnTo>
                  <a:pt x="139103" y="160731"/>
                </a:lnTo>
                <a:lnTo>
                  <a:pt x="138861" y="160616"/>
                </a:lnTo>
                <a:lnTo>
                  <a:pt x="138341" y="160362"/>
                </a:lnTo>
                <a:lnTo>
                  <a:pt x="137718" y="160413"/>
                </a:lnTo>
                <a:lnTo>
                  <a:pt x="137464" y="160896"/>
                </a:lnTo>
                <a:lnTo>
                  <a:pt x="137363" y="161086"/>
                </a:lnTo>
                <a:lnTo>
                  <a:pt x="137579" y="161505"/>
                </a:lnTo>
                <a:lnTo>
                  <a:pt x="138341" y="161886"/>
                </a:lnTo>
                <a:lnTo>
                  <a:pt x="138899" y="161823"/>
                </a:lnTo>
                <a:lnTo>
                  <a:pt x="139255" y="161340"/>
                </a:lnTo>
                <a:close/>
              </a:path>
              <a:path w="272415" h="1158875">
                <a:moveTo>
                  <a:pt x="140220" y="612228"/>
                </a:moveTo>
                <a:lnTo>
                  <a:pt x="140131" y="611174"/>
                </a:lnTo>
                <a:lnTo>
                  <a:pt x="139623" y="610933"/>
                </a:lnTo>
                <a:lnTo>
                  <a:pt x="139039" y="610971"/>
                </a:lnTo>
                <a:lnTo>
                  <a:pt x="138442" y="611022"/>
                </a:lnTo>
                <a:lnTo>
                  <a:pt x="138023" y="611289"/>
                </a:lnTo>
                <a:lnTo>
                  <a:pt x="138099" y="612000"/>
                </a:lnTo>
                <a:lnTo>
                  <a:pt x="138315" y="612178"/>
                </a:lnTo>
                <a:lnTo>
                  <a:pt x="138633" y="612698"/>
                </a:lnTo>
                <a:lnTo>
                  <a:pt x="139014" y="612724"/>
                </a:lnTo>
                <a:lnTo>
                  <a:pt x="139915" y="612800"/>
                </a:lnTo>
                <a:lnTo>
                  <a:pt x="140220" y="612228"/>
                </a:lnTo>
                <a:close/>
              </a:path>
              <a:path w="272415" h="1158875">
                <a:moveTo>
                  <a:pt x="140576" y="191452"/>
                </a:moveTo>
                <a:lnTo>
                  <a:pt x="140233" y="188201"/>
                </a:lnTo>
                <a:lnTo>
                  <a:pt x="137972" y="188798"/>
                </a:lnTo>
                <a:lnTo>
                  <a:pt x="136931" y="188328"/>
                </a:lnTo>
                <a:lnTo>
                  <a:pt x="135572" y="188302"/>
                </a:lnTo>
                <a:lnTo>
                  <a:pt x="134645" y="188569"/>
                </a:lnTo>
                <a:lnTo>
                  <a:pt x="134785" y="190881"/>
                </a:lnTo>
                <a:lnTo>
                  <a:pt x="135813" y="191770"/>
                </a:lnTo>
                <a:lnTo>
                  <a:pt x="137883" y="191706"/>
                </a:lnTo>
                <a:lnTo>
                  <a:pt x="139242" y="191655"/>
                </a:lnTo>
                <a:lnTo>
                  <a:pt x="140576" y="191452"/>
                </a:lnTo>
                <a:close/>
              </a:path>
              <a:path w="272415" h="1158875">
                <a:moveTo>
                  <a:pt x="141147" y="468045"/>
                </a:moveTo>
                <a:lnTo>
                  <a:pt x="140741" y="467715"/>
                </a:lnTo>
                <a:lnTo>
                  <a:pt x="140081" y="467753"/>
                </a:lnTo>
                <a:lnTo>
                  <a:pt x="139484" y="467779"/>
                </a:lnTo>
                <a:lnTo>
                  <a:pt x="139026" y="468033"/>
                </a:lnTo>
                <a:lnTo>
                  <a:pt x="138950" y="468541"/>
                </a:lnTo>
                <a:lnTo>
                  <a:pt x="139039" y="469023"/>
                </a:lnTo>
                <a:lnTo>
                  <a:pt x="139407" y="469341"/>
                </a:lnTo>
                <a:lnTo>
                  <a:pt x="140042" y="469353"/>
                </a:lnTo>
                <a:lnTo>
                  <a:pt x="140690" y="469353"/>
                </a:lnTo>
                <a:lnTo>
                  <a:pt x="141058" y="468985"/>
                </a:lnTo>
                <a:lnTo>
                  <a:pt x="141097" y="468541"/>
                </a:lnTo>
                <a:lnTo>
                  <a:pt x="141147" y="468045"/>
                </a:lnTo>
                <a:close/>
              </a:path>
              <a:path w="272415" h="1158875">
                <a:moveTo>
                  <a:pt x="141617" y="400570"/>
                </a:moveTo>
                <a:lnTo>
                  <a:pt x="141020" y="399757"/>
                </a:lnTo>
                <a:lnTo>
                  <a:pt x="137858" y="399503"/>
                </a:lnTo>
                <a:lnTo>
                  <a:pt x="136880" y="400304"/>
                </a:lnTo>
                <a:lnTo>
                  <a:pt x="136385" y="401218"/>
                </a:lnTo>
                <a:lnTo>
                  <a:pt x="136436" y="402666"/>
                </a:lnTo>
                <a:lnTo>
                  <a:pt x="137452" y="402945"/>
                </a:lnTo>
                <a:lnTo>
                  <a:pt x="138696" y="402996"/>
                </a:lnTo>
                <a:lnTo>
                  <a:pt x="140157" y="403059"/>
                </a:lnTo>
                <a:lnTo>
                  <a:pt x="141465" y="402805"/>
                </a:lnTo>
                <a:lnTo>
                  <a:pt x="141617" y="400570"/>
                </a:lnTo>
                <a:close/>
              </a:path>
              <a:path w="272415" h="1158875">
                <a:moveTo>
                  <a:pt x="142443" y="69443"/>
                </a:moveTo>
                <a:lnTo>
                  <a:pt x="141401" y="68935"/>
                </a:lnTo>
                <a:lnTo>
                  <a:pt x="139255" y="68770"/>
                </a:lnTo>
                <a:lnTo>
                  <a:pt x="138595" y="68745"/>
                </a:lnTo>
                <a:lnTo>
                  <a:pt x="137617" y="69151"/>
                </a:lnTo>
                <a:lnTo>
                  <a:pt x="137490" y="70167"/>
                </a:lnTo>
                <a:lnTo>
                  <a:pt x="137337" y="71412"/>
                </a:lnTo>
                <a:lnTo>
                  <a:pt x="138455" y="71958"/>
                </a:lnTo>
                <a:lnTo>
                  <a:pt x="139915" y="72085"/>
                </a:lnTo>
                <a:lnTo>
                  <a:pt x="141198" y="72186"/>
                </a:lnTo>
                <a:lnTo>
                  <a:pt x="142176" y="71755"/>
                </a:lnTo>
                <a:lnTo>
                  <a:pt x="142290" y="70713"/>
                </a:lnTo>
                <a:lnTo>
                  <a:pt x="142443" y="69443"/>
                </a:lnTo>
                <a:close/>
              </a:path>
              <a:path w="272415" h="1158875">
                <a:moveTo>
                  <a:pt x="143916" y="207581"/>
                </a:moveTo>
                <a:lnTo>
                  <a:pt x="143497" y="207137"/>
                </a:lnTo>
                <a:lnTo>
                  <a:pt x="142697" y="206908"/>
                </a:lnTo>
                <a:lnTo>
                  <a:pt x="142087" y="206870"/>
                </a:lnTo>
                <a:lnTo>
                  <a:pt x="141592" y="207073"/>
                </a:lnTo>
                <a:lnTo>
                  <a:pt x="141439" y="207492"/>
                </a:lnTo>
                <a:lnTo>
                  <a:pt x="141185" y="208127"/>
                </a:lnTo>
                <a:lnTo>
                  <a:pt x="141554" y="208610"/>
                </a:lnTo>
                <a:lnTo>
                  <a:pt x="142417" y="208762"/>
                </a:lnTo>
                <a:lnTo>
                  <a:pt x="142989" y="208851"/>
                </a:lnTo>
                <a:lnTo>
                  <a:pt x="143548" y="208648"/>
                </a:lnTo>
                <a:lnTo>
                  <a:pt x="143700" y="208216"/>
                </a:lnTo>
                <a:lnTo>
                  <a:pt x="143916" y="207581"/>
                </a:lnTo>
                <a:close/>
              </a:path>
              <a:path w="272415" h="1158875">
                <a:moveTo>
                  <a:pt x="150037" y="652754"/>
                </a:moveTo>
                <a:lnTo>
                  <a:pt x="148386" y="650722"/>
                </a:lnTo>
                <a:lnTo>
                  <a:pt x="143319" y="650811"/>
                </a:lnTo>
                <a:lnTo>
                  <a:pt x="138988" y="654113"/>
                </a:lnTo>
                <a:lnTo>
                  <a:pt x="139026" y="656539"/>
                </a:lnTo>
                <a:lnTo>
                  <a:pt x="139560" y="657313"/>
                </a:lnTo>
                <a:lnTo>
                  <a:pt x="140868" y="657529"/>
                </a:lnTo>
                <a:lnTo>
                  <a:pt x="143014" y="657885"/>
                </a:lnTo>
                <a:lnTo>
                  <a:pt x="147675" y="656259"/>
                </a:lnTo>
                <a:lnTo>
                  <a:pt x="150037" y="652754"/>
                </a:lnTo>
                <a:close/>
              </a:path>
              <a:path w="272415" h="1158875">
                <a:moveTo>
                  <a:pt x="154647" y="261835"/>
                </a:moveTo>
                <a:lnTo>
                  <a:pt x="154470" y="261632"/>
                </a:lnTo>
                <a:lnTo>
                  <a:pt x="154292" y="261442"/>
                </a:lnTo>
                <a:lnTo>
                  <a:pt x="154127" y="261239"/>
                </a:lnTo>
                <a:lnTo>
                  <a:pt x="153822" y="261340"/>
                </a:lnTo>
                <a:lnTo>
                  <a:pt x="153517" y="261454"/>
                </a:lnTo>
                <a:lnTo>
                  <a:pt x="153212" y="261556"/>
                </a:lnTo>
                <a:lnTo>
                  <a:pt x="153390" y="261747"/>
                </a:lnTo>
                <a:lnTo>
                  <a:pt x="153530" y="262077"/>
                </a:lnTo>
                <a:lnTo>
                  <a:pt x="154012" y="262140"/>
                </a:lnTo>
                <a:lnTo>
                  <a:pt x="154343" y="261937"/>
                </a:lnTo>
                <a:lnTo>
                  <a:pt x="154647" y="261835"/>
                </a:lnTo>
                <a:close/>
              </a:path>
              <a:path w="272415" h="1158875">
                <a:moveTo>
                  <a:pt x="155028" y="671245"/>
                </a:moveTo>
                <a:lnTo>
                  <a:pt x="154965" y="669658"/>
                </a:lnTo>
                <a:lnTo>
                  <a:pt x="154940" y="668718"/>
                </a:lnTo>
                <a:lnTo>
                  <a:pt x="153492" y="668108"/>
                </a:lnTo>
                <a:lnTo>
                  <a:pt x="152031" y="668007"/>
                </a:lnTo>
                <a:lnTo>
                  <a:pt x="150507" y="668261"/>
                </a:lnTo>
                <a:lnTo>
                  <a:pt x="148983" y="668655"/>
                </a:lnTo>
                <a:lnTo>
                  <a:pt x="148551" y="671334"/>
                </a:lnTo>
                <a:lnTo>
                  <a:pt x="150037" y="671652"/>
                </a:lnTo>
                <a:lnTo>
                  <a:pt x="151384" y="671652"/>
                </a:lnTo>
                <a:lnTo>
                  <a:pt x="153149" y="671664"/>
                </a:lnTo>
                <a:lnTo>
                  <a:pt x="155028" y="671245"/>
                </a:lnTo>
                <a:close/>
              </a:path>
              <a:path w="272415" h="1158875">
                <a:moveTo>
                  <a:pt x="156883" y="212788"/>
                </a:moveTo>
                <a:lnTo>
                  <a:pt x="155829" y="211670"/>
                </a:lnTo>
                <a:lnTo>
                  <a:pt x="154368" y="212166"/>
                </a:lnTo>
                <a:lnTo>
                  <a:pt x="151422" y="208495"/>
                </a:lnTo>
                <a:lnTo>
                  <a:pt x="148005" y="209575"/>
                </a:lnTo>
                <a:lnTo>
                  <a:pt x="143751" y="210108"/>
                </a:lnTo>
                <a:lnTo>
                  <a:pt x="142976" y="210947"/>
                </a:lnTo>
                <a:lnTo>
                  <a:pt x="143484" y="213436"/>
                </a:lnTo>
                <a:lnTo>
                  <a:pt x="144665" y="214566"/>
                </a:lnTo>
                <a:lnTo>
                  <a:pt x="146558" y="215138"/>
                </a:lnTo>
                <a:lnTo>
                  <a:pt x="148450" y="215709"/>
                </a:lnTo>
                <a:lnTo>
                  <a:pt x="150380" y="216636"/>
                </a:lnTo>
                <a:lnTo>
                  <a:pt x="153581" y="214287"/>
                </a:lnTo>
                <a:lnTo>
                  <a:pt x="154762" y="213347"/>
                </a:lnTo>
                <a:lnTo>
                  <a:pt x="156883" y="212788"/>
                </a:lnTo>
                <a:close/>
              </a:path>
              <a:path w="272415" h="1158875">
                <a:moveTo>
                  <a:pt x="160020" y="661962"/>
                </a:moveTo>
                <a:lnTo>
                  <a:pt x="159410" y="659028"/>
                </a:lnTo>
                <a:lnTo>
                  <a:pt x="157556" y="659104"/>
                </a:lnTo>
                <a:lnTo>
                  <a:pt x="154584" y="659320"/>
                </a:lnTo>
                <a:lnTo>
                  <a:pt x="153428" y="659523"/>
                </a:lnTo>
                <a:lnTo>
                  <a:pt x="153085" y="661631"/>
                </a:lnTo>
                <a:lnTo>
                  <a:pt x="155740" y="663028"/>
                </a:lnTo>
                <a:lnTo>
                  <a:pt x="157518" y="662851"/>
                </a:lnTo>
                <a:lnTo>
                  <a:pt x="159042" y="662698"/>
                </a:lnTo>
                <a:lnTo>
                  <a:pt x="160020" y="661962"/>
                </a:lnTo>
                <a:close/>
              </a:path>
              <a:path w="272415" h="1158875">
                <a:moveTo>
                  <a:pt x="162534" y="170573"/>
                </a:moveTo>
                <a:lnTo>
                  <a:pt x="161810" y="170141"/>
                </a:lnTo>
                <a:lnTo>
                  <a:pt x="159626" y="170408"/>
                </a:lnTo>
                <a:lnTo>
                  <a:pt x="158432" y="170815"/>
                </a:lnTo>
                <a:lnTo>
                  <a:pt x="158165" y="171958"/>
                </a:lnTo>
                <a:lnTo>
                  <a:pt x="158394" y="172669"/>
                </a:lnTo>
                <a:lnTo>
                  <a:pt x="159042" y="172986"/>
                </a:lnTo>
                <a:lnTo>
                  <a:pt x="159816" y="172999"/>
                </a:lnTo>
                <a:lnTo>
                  <a:pt x="161353" y="173012"/>
                </a:lnTo>
                <a:lnTo>
                  <a:pt x="162331" y="172351"/>
                </a:lnTo>
                <a:lnTo>
                  <a:pt x="162471" y="171208"/>
                </a:lnTo>
                <a:lnTo>
                  <a:pt x="162534" y="170573"/>
                </a:lnTo>
                <a:close/>
              </a:path>
              <a:path w="272415" h="1158875">
                <a:moveTo>
                  <a:pt x="163169" y="775665"/>
                </a:moveTo>
                <a:lnTo>
                  <a:pt x="162979" y="774928"/>
                </a:lnTo>
                <a:lnTo>
                  <a:pt x="162801" y="774280"/>
                </a:lnTo>
                <a:lnTo>
                  <a:pt x="162052" y="774153"/>
                </a:lnTo>
                <a:lnTo>
                  <a:pt x="161251" y="774268"/>
                </a:lnTo>
                <a:lnTo>
                  <a:pt x="160274" y="774522"/>
                </a:lnTo>
                <a:lnTo>
                  <a:pt x="159639" y="775030"/>
                </a:lnTo>
                <a:lnTo>
                  <a:pt x="159804" y="775804"/>
                </a:lnTo>
                <a:lnTo>
                  <a:pt x="159981" y="776617"/>
                </a:lnTo>
                <a:lnTo>
                  <a:pt x="160820" y="776960"/>
                </a:lnTo>
                <a:lnTo>
                  <a:pt x="162775" y="776351"/>
                </a:lnTo>
                <a:lnTo>
                  <a:pt x="163169" y="775665"/>
                </a:lnTo>
                <a:close/>
              </a:path>
              <a:path w="272415" h="1158875">
                <a:moveTo>
                  <a:pt x="163830" y="437972"/>
                </a:moveTo>
                <a:lnTo>
                  <a:pt x="162915" y="437603"/>
                </a:lnTo>
                <a:lnTo>
                  <a:pt x="161823" y="437476"/>
                </a:lnTo>
                <a:lnTo>
                  <a:pt x="159943" y="437718"/>
                </a:lnTo>
                <a:lnTo>
                  <a:pt x="159143" y="438556"/>
                </a:lnTo>
                <a:lnTo>
                  <a:pt x="159334" y="440639"/>
                </a:lnTo>
                <a:lnTo>
                  <a:pt x="160197" y="440994"/>
                </a:lnTo>
                <a:lnTo>
                  <a:pt x="161226" y="440842"/>
                </a:lnTo>
                <a:lnTo>
                  <a:pt x="162547" y="440651"/>
                </a:lnTo>
                <a:lnTo>
                  <a:pt x="163728" y="440220"/>
                </a:lnTo>
                <a:lnTo>
                  <a:pt x="163830" y="437972"/>
                </a:lnTo>
                <a:close/>
              </a:path>
              <a:path w="272415" h="1158875">
                <a:moveTo>
                  <a:pt x="164223" y="1141018"/>
                </a:moveTo>
                <a:lnTo>
                  <a:pt x="163817" y="1139812"/>
                </a:lnTo>
                <a:lnTo>
                  <a:pt x="161467" y="1139799"/>
                </a:lnTo>
                <a:lnTo>
                  <a:pt x="158661" y="1139812"/>
                </a:lnTo>
                <a:lnTo>
                  <a:pt x="156870" y="1141145"/>
                </a:lnTo>
                <a:lnTo>
                  <a:pt x="156591" y="1144625"/>
                </a:lnTo>
                <a:lnTo>
                  <a:pt x="157073" y="1145540"/>
                </a:lnTo>
                <a:lnTo>
                  <a:pt x="162064" y="1145590"/>
                </a:lnTo>
                <a:lnTo>
                  <a:pt x="164185" y="1144320"/>
                </a:lnTo>
                <a:lnTo>
                  <a:pt x="164198" y="1142428"/>
                </a:lnTo>
                <a:lnTo>
                  <a:pt x="164223" y="1141018"/>
                </a:lnTo>
                <a:close/>
              </a:path>
              <a:path w="272415" h="1158875">
                <a:moveTo>
                  <a:pt x="165569" y="1112215"/>
                </a:moveTo>
                <a:lnTo>
                  <a:pt x="164465" y="1111910"/>
                </a:lnTo>
                <a:lnTo>
                  <a:pt x="163334" y="1111935"/>
                </a:lnTo>
                <a:lnTo>
                  <a:pt x="162242" y="1112113"/>
                </a:lnTo>
                <a:lnTo>
                  <a:pt x="161099" y="1112354"/>
                </a:lnTo>
                <a:lnTo>
                  <a:pt x="161163" y="1113497"/>
                </a:lnTo>
                <a:lnTo>
                  <a:pt x="161213" y="1114259"/>
                </a:lnTo>
                <a:lnTo>
                  <a:pt x="161620" y="1114971"/>
                </a:lnTo>
                <a:lnTo>
                  <a:pt x="164274" y="1114729"/>
                </a:lnTo>
                <a:lnTo>
                  <a:pt x="165506" y="1114107"/>
                </a:lnTo>
                <a:lnTo>
                  <a:pt x="165569" y="1112215"/>
                </a:lnTo>
                <a:close/>
              </a:path>
              <a:path w="272415" h="1158875">
                <a:moveTo>
                  <a:pt x="165976" y="111506"/>
                </a:moveTo>
                <a:lnTo>
                  <a:pt x="165963" y="111074"/>
                </a:lnTo>
                <a:lnTo>
                  <a:pt x="165938" y="110591"/>
                </a:lnTo>
                <a:lnTo>
                  <a:pt x="165557" y="110363"/>
                </a:lnTo>
                <a:lnTo>
                  <a:pt x="164909" y="110375"/>
                </a:lnTo>
                <a:lnTo>
                  <a:pt x="164338" y="110490"/>
                </a:lnTo>
                <a:lnTo>
                  <a:pt x="164007" y="110782"/>
                </a:lnTo>
                <a:lnTo>
                  <a:pt x="164033" y="111709"/>
                </a:lnTo>
                <a:lnTo>
                  <a:pt x="164465" y="111963"/>
                </a:lnTo>
                <a:lnTo>
                  <a:pt x="165671" y="111861"/>
                </a:lnTo>
                <a:lnTo>
                  <a:pt x="165976" y="111506"/>
                </a:lnTo>
                <a:close/>
              </a:path>
              <a:path w="272415" h="1158875">
                <a:moveTo>
                  <a:pt x="167347" y="688860"/>
                </a:moveTo>
                <a:lnTo>
                  <a:pt x="166484" y="686562"/>
                </a:lnTo>
                <a:lnTo>
                  <a:pt x="165315" y="686498"/>
                </a:lnTo>
                <a:lnTo>
                  <a:pt x="160578" y="687425"/>
                </a:lnTo>
                <a:lnTo>
                  <a:pt x="161290" y="688898"/>
                </a:lnTo>
                <a:lnTo>
                  <a:pt x="160566" y="691083"/>
                </a:lnTo>
                <a:lnTo>
                  <a:pt x="164020" y="690956"/>
                </a:lnTo>
                <a:lnTo>
                  <a:pt x="165760" y="690892"/>
                </a:lnTo>
                <a:lnTo>
                  <a:pt x="167347" y="688860"/>
                </a:lnTo>
                <a:close/>
              </a:path>
              <a:path w="272415" h="1158875">
                <a:moveTo>
                  <a:pt x="167970" y="163068"/>
                </a:moveTo>
                <a:lnTo>
                  <a:pt x="167398" y="162509"/>
                </a:lnTo>
                <a:lnTo>
                  <a:pt x="166306" y="162394"/>
                </a:lnTo>
                <a:lnTo>
                  <a:pt x="165455" y="162306"/>
                </a:lnTo>
                <a:lnTo>
                  <a:pt x="164922" y="162725"/>
                </a:lnTo>
                <a:lnTo>
                  <a:pt x="164706" y="163360"/>
                </a:lnTo>
                <a:lnTo>
                  <a:pt x="164630" y="164007"/>
                </a:lnTo>
                <a:lnTo>
                  <a:pt x="165011" y="164465"/>
                </a:lnTo>
                <a:lnTo>
                  <a:pt x="166649" y="164731"/>
                </a:lnTo>
                <a:lnTo>
                  <a:pt x="167398" y="164541"/>
                </a:lnTo>
                <a:lnTo>
                  <a:pt x="167652" y="163906"/>
                </a:lnTo>
                <a:lnTo>
                  <a:pt x="167970" y="163068"/>
                </a:lnTo>
                <a:close/>
              </a:path>
              <a:path w="272415" h="1158875">
                <a:moveTo>
                  <a:pt x="168402" y="208394"/>
                </a:moveTo>
                <a:lnTo>
                  <a:pt x="168313" y="207772"/>
                </a:lnTo>
                <a:lnTo>
                  <a:pt x="168211" y="207137"/>
                </a:lnTo>
                <a:lnTo>
                  <a:pt x="167665" y="206730"/>
                </a:lnTo>
                <a:lnTo>
                  <a:pt x="166814" y="206806"/>
                </a:lnTo>
                <a:lnTo>
                  <a:pt x="165938" y="206883"/>
                </a:lnTo>
                <a:lnTo>
                  <a:pt x="165595" y="207378"/>
                </a:lnTo>
                <a:lnTo>
                  <a:pt x="165646" y="208076"/>
                </a:lnTo>
                <a:lnTo>
                  <a:pt x="165823" y="208648"/>
                </a:lnTo>
                <a:lnTo>
                  <a:pt x="166293" y="209054"/>
                </a:lnTo>
                <a:lnTo>
                  <a:pt x="167157" y="208991"/>
                </a:lnTo>
                <a:lnTo>
                  <a:pt x="168071" y="208915"/>
                </a:lnTo>
                <a:lnTo>
                  <a:pt x="168402" y="208394"/>
                </a:lnTo>
                <a:close/>
              </a:path>
              <a:path w="272415" h="1158875">
                <a:moveTo>
                  <a:pt x="168694" y="656209"/>
                </a:moveTo>
                <a:lnTo>
                  <a:pt x="168503" y="656018"/>
                </a:lnTo>
                <a:lnTo>
                  <a:pt x="168325" y="655688"/>
                </a:lnTo>
                <a:lnTo>
                  <a:pt x="168109" y="655675"/>
                </a:lnTo>
                <a:lnTo>
                  <a:pt x="167868" y="655662"/>
                </a:lnTo>
                <a:lnTo>
                  <a:pt x="167601" y="655929"/>
                </a:lnTo>
                <a:lnTo>
                  <a:pt x="167335" y="656069"/>
                </a:lnTo>
                <a:lnTo>
                  <a:pt x="167525" y="656259"/>
                </a:lnTo>
                <a:lnTo>
                  <a:pt x="167716" y="656590"/>
                </a:lnTo>
                <a:lnTo>
                  <a:pt x="167906" y="656590"/>
                </a:lnTo>
                <a:lnTo>
                  <a:pt x="168173" y="656602"/>
                </a:lnTo>
                <a:lnTo>
                  <a:pt x="168440" y="656348"/>
                </a:lnTo>
                <a:lnTo>
                  <a:pt x="168694" y="656209"/>
                </a:lnTo>
                <a:close/>
              </a:path>
              <a:path w="272415" h="1158875">
                <a:moveTo>
                  <a:pt x="169430" y="792175"/>
                </a:moveTo>
                <a:lnTo>
                  <a:pt x="168529" y="791514"/>
                </a:lnTo>
                <a:lnTo>
                  <a:pt x="164706" y="791387"/>
                </a:lnTo>
                <a:lnTo>
                  <a:pt x="162598" y="793305"/>
                </a:lnTo>
                <a:lnTo>
                  <a:pt x="162712" y="795362"/>
                </a:lnTo>
                <a:lnTo>
                  <a:pt x="162674" y="796112"/>
                </a:lnTo>
                <a:lnTo>
                  <a:pt x="163169" y="796696"/>
                </a:lnTo>
                <a:lnTo>
                  <a:pt x="166293" y="796912"/>
                </a:lnTo>
                <a:lnTo>
                  <a:pt x="169392" y="794854"/>
                </a:lnTo>
                <a:lnTo>
                  <a:pt x="169430" y="792175"/>
                </a:lnTo>
                <a:close/>
              </a:path>
              <a:path w="272415" h="1158875">
                <a:moveTo>
                  <a:pt x="170738" y="304431"/>
                </a:moveTo>
                <a:lnTo>
                  <a:pt x="170611" y="303530"/>
                </a:lnTo>
                <a:lnTo>
                  <a:pt x="169989" y="302907"/>
                </a:lnTo>
                <a:lnTo>
                  <a:pt x="167551" y="303022"/>
                </a:lnTo>
                <a:lnTo>
                  <a:pt x="166890" y="303504"/>
                </a:lnTo>
                <a:lnTo>
                  <a:pt x="166865" y="304330"/>
                </a:lnTo>
                <a:lnTo>
                  <a:pt x="166814" y="305384"/>
                </a:lnTo>
                <a:lnTo>
                  <a:pt x="167614" y="305866"/>
                </a:lnTo>
                <a:lnTo>
                  <a:pt x="168948" y="305816"/>
                </a:lnTo>
                <a:lnTo>
                  <a:pt x="169989" y="305777"/>
                </a:lnTo>
                <a:lnTo>
                  <a:pt x="170649" y="305346"/>
                </a:lnTo>
                <a:lnTo>
                  <a:pt x="170738" y="304431"/>
                </a:lnTo>
                <a:close/>
              </a:path>
              <a:path w="272415" h="1158875">
                <a:moveTo>
                  <a:pt x="171259" y="806792"/>
                </a:moveTo>
                <a:lnTo>
                  <a:pt x="171056" y="805243"/>
                </a:lnTo>
                <a:lnTo>
                  <a:pt x="170916" y="804202"/>
                </a:lnTo>
                <a:lnTo>
                  <a:pt x="170103" y="803694"/>
                </a:lnTo>
                <a:lnTo>
                  <a:pt x="166865" y="803998"/>
                </a:lnTo>
                <a:lnTo>
                  <a:pt x="165773" y="804862"/>
                </a:lnTo>
                <a:lnTo>
                  <a:pt x="165658" y="806310"/>
                </a:lnTo>
                <a:lnTo>
                  <a:pt x="166052" y="807402"/>
                </a:lnTo>
                <a:lnTo>
                  <a:pt x="167030" y="807669"/>
                </a:lnTo>
                <a:lnTo>
                  <a:pt x="169786" y="807148"/>
                </a:lnTo>
                <a:lnTo>
                  <a:pt x="171259" y="806792"/>
                </a:lnTo>
                <a:close/>
              </a:path>
              <a:path w="272415" h="1158875">
                <a:moveTo>
                  <a:pt x="174853" y="306108"/>
                </a:moveTo>
                <a:lnTo>
                  <a:pt x="174459" y="305777"/>
                </a:lnTo>
                <a:lnTo>
                  <a:pt x="173088" y="305485"/>
                </a:lnTo>
                <a:lnTo>
                  <a:pt x="172504" y="305727"/>
                </a:lnTo>
                <a:lnTo>
                  <a:pt x="172224" y="306349"/>
                </a:lnTo>
                <a:lnTo>
                  <a:pt x="172199" y="306806"/>
                </a:lnTo>
                <a:lnTo>
                  <a:pt x="172478" y="307149"/>
                </a:lnTo>
                <a:lnTo>
                  <a:pt x="173037" y="307263"/>
                </a:lnTo>
                <a:lnTo>
                  <a:pt x="173863" y="307441"/>
                </a:lnTo>
                <a:lnTo>
                  <a:pt x="174485" y="307162"/>
                </a:lnTo>
                <a:lnTo>
                  <a:pt x="174701" y="306552"/>
                </a:lnTo>
                <a:lnTo>
                  <a:pt x="174853" y="306108"/>
                </a:lnTo>
                <a:close/>
              </a:path>
              <a:path w="272415" h="1158875">
                <a:moveTo>
                  <a:pt x="175221" y="1087818"/>
                </a:moveTo>
                <a:lnTo>
                  <a:pt x="169049" y="1085951"/>
                </a:lnTo>
                <a:lnTo>
                  <a:pt x="169989" y="1089050"/>
                </a:lnTo>
                <a:lnTo>
                  <a:pt x="166395" y="1091488"/>
                </a:lnTo>
                <a:lnTo>
                  <a:pt x="165442" y="1093520"/>
                </a:lnTo>
                <a:lnTo>
                  <a:pt x="164503" y="1095248"/>
                </a:lnTo>
                <a:lnTo>
                  <a:pt x="164833" y="1096378"/>
                </a:lnTo>
                <a:lnTo>
                  <a:pt x="165011" y="1097330"/>
                </a:lnTo>
                <a:lnTo>
                  <a:pt x="167894" y="1097457"/>
                </a:lnTo>
                <a:lnTo>
                  <a:pt x="169189" y="1096975"/>
                </a:lnTo>
                <a:lnTo>
                  <a:pt x="169621" y="1095933"/>
                </a:lnTo>
                <a:lnTo>
                  <a:pt x="171005" y="1092644"/>
                </a:lnTo>
                <a:lnTo>
                  <a:pt x="171221" y="1089494"/>
                </a:lnTo>
                <a:lnTo>
                  <a:pt x="175221" y="1087818"/>
                </a:lnTo>
                <a:close/>
              </a:path>
              <a:path w="272415" h="1158875">
                <a:moveTo>
                  <a:pt x="177558" y="576326"/>
                </a:moveTo>
                <a:lnTo>
                  <a:pt x="176568" y="575576"/>
                </a:lnTo>
                <a:lnTo>
                  <a:pt x="173062" y="575208"/>
                </a:lnTo>
                <a:lnTo>
                  <a:pt x="170243" y="576516"/>
                </a:lnTo>
                <a:lnTo>
                  <a:pt x="170091" y="577646"/>
                </a:lnTo>
                <a:lnTo>
                  <a:pt x="170192" y="578904"/>
                </a:lnTo>
                <a:lnTo>
                  <a:pt x="171297" y="579399"/>
                </a:lnTo>
                <a:lnTo>
                  <a:pt x="172732" y="579437"/>
                </a:lnTo>
                <a:lnTo>
                  <a:pt x="174713" y="579488"/>
                </a:lnTo>
                <a:lnTo>
                  <a:pt x="176657" y="579170"/>
                </a:lnTo>
                <a:lnTo>
                  <a:pt x="177558" y="576326"/>
                </a:lnTo>
                <a:close/>
              </a:path>
              <a:path w="272415" h="1158875">
                <a:moveTo>
                  <a:pt x="178295" y="427393"/>
                </a:moveTo>
                <a:lnTo>
                  <a:pt x="178219" y="426275"/>
                </a:lnTo>
                <a:lnTo>
                  <a:pt x="177698" y="425869"/>
                </a:lnTo>
                <a:lnTo>
                  <a:pt x="176237" y="425945"/>
                </a:lnTo>
                <a:lnTo>
                  <a:pt x="175907" y="426313"/>
                </a:lnTo>
                <a:lnTo>
                  <a:pt x="175844" y="426796"/>
                </a:lnTo>
                <a:lnTo>
                  <a:pt x="175907" y="427037"/>
                </a:lnTo>
                <a:lnTo>
                  <a:pt x="174904" y="427139"/>
                </a:lnTo>
                <a:lnTo>
                  <a:pt x="173951" y="427304"/>
                </a:lnTo>
                <a:lnTo>
                  <a:pt x="173088" y="427520"/>
                </a:lnTo>
                <a:lnTo>
                  <a:pt x="172923" y="425983"/>
                </a:lnTo>
                <a:lnTo>
                  <a:pt x="171399" y="425780"/>
                </a:lnTo>
                <a:lnTo>
                  <a:pt x="170002" y="425640"/>
                </a:lnTo>
                <a:lnTo>
                  <a:pt x="167868" y="425665"/>
                </a:lnTo>
                <a:lnTo>
                  <a:pt x="166103" y="426974"/>
                </a:lnTo>
                <a:lnTo>
                  <a:pt x="166497" y="429272"/>
                </a:lnTo>
                <a:lnTo>
                  <a:pt x="167335" y="429602"/>
                </a:lnTo>
                <a:lnTo>
                  <a:pt x="168287" y="429742"/>
                </a:lnTo>
                <a:lnTo>
                  <a:pt x="166522" y="431038"/>
                </a:lnTo>
                <a:lnTo>
                  <a:pt x="165150" y="432739"/>
                </a:lnTo>
                <a:lnTo>
                  <a:pt x="163944" y="434797"/>
                </a:lnTo>
                <a:lnTo>
                  <a:pt x="169151" y="436092"/>
                </a:lnTo>
                <a:lnTo>
                  <a:pt x="173685" y="438645"/>
                </a:lnTo>
                <a:lnTo>
                  <a:pt x="178054" y="434213"/>
                </a:lnTo>
                <a:lnTo>
                  <a:pt x="176606" y="427697"/>
                </a:lnTo>
                <a:lnTo>
                  <a:pt x="176999" y="427774"/>
                </a:lnTo>
                <a:lnTo>
                  <a:pt x="177863" y="427710"/>
                </a:lnTo>
                <a:lnTo>
                  <a:pt x="178295" y="427393"/>
                </a:lnTo>
                <a:close/>
              </a:path>
              <a:path w="272415" h="1158875">
                <a:moveTo>
                  <a:pt x="178765" y="1154557"/>
                </a:moveTo>
                <a:lnTo>
                  <a:pt x="177914" y="1153706"/>
                </a:lnTo>
                <a:lnTo>
                  <a:pt x="176237" y="1153452"/>
                </a:lnTo>
                <a:lnTo>
                  <a:pt x="173570" y="1153782"/>
                </a:lnTo>
                <a:lnTo>
                  <a:pt x="173863" y="1155407"/>
                </a:lnTo>
                <a:lnTo>
                  <a:pt x="173507" y="1157782"/>
                </a:lnTo>
                <a:lnTo>
                  <a:pt x="174218" y="1158379"/>
                </a:lnTo>
                <a:lnTo>
                  <a:pt x="175615" y="1158290"/>
                </a:lnTo>
                <a:lnTo>
                  <a:pt x="177584" y="1158189"/>
                </a:lnTo>
                <a:lnTo>
                  <a:pt x="178701" y="1157325"/>
                </a:lnTo>
                <a:lnTo>
                  <a:pt x="178765" y="1154557"/>
                </a:lnTo>
                <a:close/>
              </a:path>
              <a:path w="272415" h="1158875">
                <a:moveTo>
                  <a:pt x="181470" y="902728"/>
                </a:moveTo>
                <a:lnTo>
                  <a:pt x="179908" y="902462"/>
                </a:lnTo>
                <a:lnTo>
                  <a:pt x="178396" y="902284"/>
                </a:lnTo>
                <a:lnTo>
                  <a:pt x="177457" y="902182"/>
                </a:lnTo>
                <a:lnTo>
                  <a:pt x="176098" y="902373"/>
                </a:lnTo>
                <a:lnTo>
                  <a:pt x="176542" y="904328"/>
                </a:lnTo>
                <a:lnTo>
                  <a:pt x="177723" y="905230"/>
                </a:lnTo>
                <a:lnTo>
                  <a:pt x="179298" y="905484"/>
                </a:lnTo>
                <a:lnTo>
                  <a:pt x="180314" y="905624"/>
                </a:lnTo>
                <a:lnTo>
                  <a:pt x="181089" y="905154"/>
                </a:lnTo>
                <a:lnTo>
                  <a:pt x="181330" y="904265"/>
                </a:lnTo>
                <a:lnTo>
                  <a:pt x="181470" y="902728"/>
                </a:lnTo>
                <a:close/>
              </a:path>
              <a:path w="272415" h="1158875">
                <a:moveTo>
                  <a:pt x="183553" y="1003935"/>
                </a:moveTo>
                <a:lnTo>
                  <a:pt x="180835" y="999401"/>
                </a:lnTo>
                <a:lnTo>
                  <a:pt x="175488" y="1000213"/>
                </a:lnTo>
                <a:lnTo>
                  <a:pt x="171284" y="999642"/>
                </a:lnTo>
                <a:lnTo>
                  <a:pt x="169913" y="999451"/>
                </a:lnTo>
                <a:lnTo>
                  <a:pt x="166966" y="1001483"/>
                </a:lnTo>
                <a:lnTo>
                  <a:pt x="166344" y="1003719"/>
                </a:lnTo>
                <a:lnTo>
                  <a:pt x="167411" y="1005141"/>
                </a:lnTo>
                <a:lnTo>
                  <a:pt x="168668" y="1006132"/>
                </a:lnTo>
                <a:lnTo>
                  <a:pt x="168656" y="1006424"/>
                </a:lnTo>
                <a:lnTo>
                  <a:pt x="168821" y="1007135"/>
                </a:lnTo>
                <a:lnTo>
                  <a:pt x="168935" y="1007986"/>
                </a:lnTo>
                <a:lnTo>
                  <a:pt x="170586" y="1007706"/>
                </a:lnTo>
                <a:lnTo>
                  <a:pt x="170916" y="1007592"/>
                </a:lnTo>
                <a:lnTo>
                  <a:pt x="171183" y="1007440"/>
                </a:lnTo>
                <a:lnTo>
                  <a:pt x="172948" y="1007986"/>
                </a:lnTo>
                <a:lnTo>
                  <a:pt x="175171" y="1008253"/>
                </a:lnTo>
                <a:lnTo>
                  <a:pt x="177901" y="1008888"/>
                </a:lnTo>
                <a:lnTo>
                  <a:pt x="183553" y="1003935"/>
                </a:lnTo>
                <a:close/>
              </a:path>
              <a:path w="272415" h="1158875">
                <a:moveTo>
                  <a:pt x="193116" y="256501"/>
                </a:moveTo>
                <a:lnTo>
                  <a:pt x="193090" y="255993"/>
                </a:lnTo>
                <a:lnTo>
                  <a:pt x="192836" y="255536"/>
                </a:lnTo>
                <a:lnTo>
                  <a:pt x="192341" y="255346"/>
                </a:lnTo>
                <a:lnTo>
                  <a:pt x="191757" y="255473"/>
                </a:lnTo>
                <a:lnTo>
                  <a:pt x="191122" y="255600"/>
                </a:lnTo>
                <a:lnTo>
                  <a:pt x="190855" y="255993"/>
                </a:lnTo>
                <a:lnTo>
                  <a:pt x="191376" y="256641"/>
                </a:lnTo>
                <a:lnTo>
                  <a:pt x="191820" y="256832"/>
                </a:lnTo>
                <a:lnTo>
                  <a:pt x="192125" y="256832"/>
                </a:lnTo>
                <a:lnTo>
                  <a:pt x="192760" y="256819"/>
                </a:lnTo>
                <a:lnTo>
                  <a:pt x="193116" y="256501"/>
                </a:lnTo>
                <a:close/>
              </a:path>
              <a:path w="272415" h="1158875">
                <a:moveTo>
                  <a:pt x="206895" y="409930"/>
                </a:moveTo>
                <a:lnTo>
                  <a:pt x="206603" y="407822"/>
                </a:lnTo>
                <a:lnTo>
                  <a:pt x="205295" y="407682"/>
                </a:lnTo>
                <a:lnTo>
                  <a:pt x="204038" y="407644"/>
                </a:lnTo>
                <a:lnTo>
                  <a:pt x="202907" y="407822"/>
                </a:lnTo>
                <a:lnTo>
                  <a:pt x="202222" y="408279"/>
                </a:lnTo>
                <a:lnTo>
                  <a:pt x="202298" y="409092"/>
                </a:lnTo>
                <a:lnTo>
                  <a:pt x="202450" y="410413"/>
                </a:lnTo>
                <a:lnTo>
                  <a:pt x="203796" y="410578"/>
                </a:lnTo>
                <a:lnTo>
                  <a:pt x="205143" y="410489"/>
                </a:lnTo>
                <a:lnTo>
                  <a:pt x="206159" y="410425"/>
                </a:lnTo>
                <a:lnTo>
                  <a:pt x="206895" y="409930"/>
                </a:lnTo>
                <a:close/>
              </a:path>
              <a:path w="272415" h="1158875">
                <a:moveTo>
                  <a:pt x="208800" y="543420"/>
                </a:moveTo>
                <a:lnTo>
                  <a:pt x="208597" y="541934"/>
                </a:lnTo>
                <a:lnTo>
                  <a:pt x="208445" y="540715"/>
                </a:lnTo>
                <a:lnTo>
                  <a:pt x="207518" y="540054"/>
                </a:lnTo>
                <a:lnTo>
                  <a:pt x="205994" y="540232"/>
                </a:lnTo>
                <a:lnTo>
                  <a:pt x="204101" y="540448"/>
                </a:lnTo>
                <a:lnTo>
                  <a:pt x="202425" y="541045"/>
                </a:lnTo>
                <a:lnTo>
                  <a:pt x="202158" y="542429"/>
                </a:lnTo>
                <a:lnTo>
                  <a:pt x="202679" y="544410"/>
                </a:lnTo>
                <a:lnTo>
                  <a:pt x="204127" y="544791"/>
                </a:lnTo>
                <a:lnTo>
                  <a:pt x="208203" y="544449"/>
                </a:lnTo>
                <a:lnTo>
                  <a:pt x="208800" y="543420"/>
                </a:lnTo>
                <a:close/>
              </a:path>
              <a:path w="272415" h="1158875">
                <a:moveTo>
                  <a:pt x="214071" y="793546"/>
                </a:moveTo>
                <a:lnTo>
                  <a:pt x="212699" y="790702"/>
                </a:lnTo>
                <a:lnTo>
                  <a:pt x="209918" y="789330"/>
                </a:lnTo>
                <a:lnTo>
                  <a:pt x="206197" y="789597"/>
                </a:lnTo>
                <a:lnTo>
                  <a:pt x="203898" y="792073"/>
                </a:lnTo>
                <a:lnTo>
                  <a:pt x="203098" y="794448"/>
                </a:lnTo>
                <a:lnTo>
                  <a:pt x="203365" y="798347"/>
                </a:lnTo>
                <a:lnTo>
                  <a:pt x="204431" y="800201"/>
                </a:lnTo>
                <a:lnTo>
                  <a:pt x="205536" y="802551"/>
                </a:lnTo>
                <a:lnTo>
                  <a:pt x="205155" y="802805"/>
                </a:lnTo>
                <a:lnTo>
                  <a:pt x="204927" y="803186"/>
                </a:lnTo>
                <a:lnTo>
                  <a:pt x="204635" y="804824"/>
                </a:lnTo>
                <a:lnTo>
                  <a:pt x="205219" y="805700"/>
                </a:lnTo>
                <a:lnTo>
                  <a:pt x="208203" y="805967"/>
                </a:lnTo>
                <a:lnTo>
                  <a:pt x="209346" y="805408"/>
                </a:lnTo>
                <a:lnTo>
                  <a:pt x="209461" y="803668"/>
                </a:lnTo>
                <a:lnTo>
                  <a:pt x="209270" y="803249"/>
                </a:lnTo>
                <a:lnTo>
                  <a:pt x="208915" y="802932"/>
                </a:lnTo>
                <a:lnTo>
                  <a:pt x="209105" y="802817"/>
                </a:lnTo>
                <a:lnTo>
                  <a:pt x="209219" y="802601"/>
                </a:lnTo>
                <a:lnTo>
                  <a:pt x="209334" y="799414"/>
                </a:lnTo>
                <a:lnTo>
                  <a:pt x="210781" y="796798"/>
                </a:lnTo>
                <a:lnTo>
                  <a:pt x="214071" y="793546"/>
                </a:lnTo>
                <a:close/>
              </a:path>
              <a:path w="272415" h="1158875">
                <a:moveTo>
                  <a:pt x="230479" y="283540"/>
                </a:moveTo>
                <a:lnTo>
                  <a:pt x="230390" y="280835"/>
                </a:lnTo>
                <a:lnTo>
                  <a:pt x="228866" y="280479"/>
                </a:lnTo>
                <a:lnTo>
                  <a:pt x="227330" y="280301"/>
                </a:lnTo>
                <a:lnTo>
                  <a:pt x="225729" y="280276"/>
                </a:lnTo>
                <a:lnTo>
                  <a:pt x="224586" y="280885"/>
                </a:lnTo>
                <a:lnTo>
                  <a:pt x="224612" y="283400"/>
                </a:lnTo>
                <a:lnTo>
                  <a:pt x="226237" y="283883"/>
                </a:lnTo>
                <a:lnTo>
                  <a:pt x="229171" y="284035"/>
                </a:lnTo>
                <a:lnTo>
                  <a:pt x="230479" y="283540"/>
                </a:lnTo>
                <a:close/>
              </a:path>
              <a:path w="272415" h="1158875">
                <a:moveTo>
                  <a:pt x="233159" y="620496"/>
                </a:moveTo>
                <a:lnTo>
                  <a:pt x="232943" y="617918"/>
                </a:lnTo>
                <a:lnTo>
                  <a:pt x="231482" y="617842"/>
                </a:lnTo>
                <a:lnTo>
                  <a:pt x="230111" y="617842"/>
                </a:lnTo>
                <a:lnTo>
                  <a:pt x="227660" y="618109"/>
                </a:lnTo>
                <a:lnTo>
                  <a:pt x="227787" y="619277"/>
                </a:lnTo>
                <a:lnTo>
                  <a:pt x="227914" y="620458"/>
                </a:lnTo>
                <a:lnTo>
                  <a:pt x="229044" y="621055"/>
                </a:lnTo>
                <a:lnTo>
                  <a:pt x="230505" y="621080"/>
                </a:lnTo>
                <a:lnTo>
                  <a:pt x="232016" y="621093"/>
                </a:lnTo>
                <a:lnTo>
                  <a:pt x="233159" y="620496"/>
                </a:lnTo>
                <a:close/>
              </a:path>
              <a:path w="272415" h="1158875">
                <a:moveTo>
                  <a:pt x="234594" y="333629"/>
                </a:moveTo>
                <a:lnTo>
                  <a:pt x="232549" y="332181"/>
                </a:lnTo>
                <a:lnTo>
                  <a:pt x="229793" y="332130"/>
                </a:lnTo>
                <a:lnTo>
                  <a:pt x="227939" y="332295"/>
                </a:lnTo>
                <a:lnTo>
                  <a:pt x="226060" y="333235"/>
                </a:lnTo>
                <a:lnTo>
                  <a:pt x="223939" y="334568"/>
                </a:lnTo>
                <a:lnTo>
                  <a:pt x="223786" y="335076"/>
                </a:lnTo>
                <a:lnTo>
                  <a:pt x="223418" y="337108"/>
                </a:lnTo>
                <a:lnTo>
                  <a:pt x="225336" y="338455"/>
                </a:lnTo>
                <a:lnTo>
                  <a:pt x="228307" y="338645"/>
                </a:lnTo>
                <a:lnTo>
                  <a:pt x="228676" y="338645"/>
                </a:lnTo>
                <a:lnTo>
                  <a:pt x="228828" y="338874"/>
                </a:lnTo>
                <a:lnTo>
                  <a:pt x="228993" y="339064"/>
                </a:lnTo>
                <a:lnTo>
                  <a:pt x="231660" y="339801"/>
                </a:lnTo>
                <a:lnTo>
                  <a:pt x="232613" y="338772"/>
                </a:lnTo>
                <a:lnTo>
                  <a:pt x="232994" y="336981"/>
                </a:lnTo>
                <a:lnTo>
                  <a:pt x="233730" y="336384"/>
                </a:lnTo>
                <a:lnTo>
                  <a:pt x="234264" y="335699"/>
                </a:lnTo>
                <a:lnTo>
                  <a:pt x="234594" y="333629"/>
                </a:lnTo>
                <a:close/>
              </a:path>
              <a:path w="272415" h="1158875">
                <a:moveTo>
                  <a:pt x="236093" y="515239"/>
                </a:moveTo>
                <a:lnTo>
                  <a:pt x="235419" y="514845"/>
                </a:lnTo>
                <a:lnTo>
                  <a:pt x="234556" y="514858"/>
                </a:lnTo>
                <a:lnTo>
                  <a:pt x="233426" y="514883"/>
                </a:lnTo>
                <a:lnTo>
                  <a:pt x="232968" y="515454"/>
                </a:lnTo>
                <a:lnTo>
                  <a:pt x="232892" y="516216"/>
                </a:lnTo>
                <a:lnTo>
                  <a:pt x="232981" y="516712"/>
                </a:lnTo>
                <a:lnTo>
                  <a:pt x="233311" y="517105"/>
                </a:lnTo>
                <a:lnTo>
                  <a:pt x="233934" y="517067"/>
                </a:lnTo>
                <a:lnTo>
                  <a:pt x="234911" y="517017"/>
                </a:lnTo>
                <a:lnTo>
                  <a:pt x="235813" y="516648"/>
                </a:lnTo>
                <a:lnTo>
                  <a:pt x="235966" y="515874"/>
                </a:lnTo>
                <a:lnTo>
                  <a:pt x="236093" y="515239"/>
                </a:lnTo>
                <a:close/>
              </a:path>
              <a:path w="272415" h="1158875">
                <a:moveTo>
                  <a:pt x="238290" y="688517"/>
                </a:moveTo>
                <a:lnTo>
                  <a:pt x="237617" y="687603"/>
                </a:lnTo>
                <a:lnTo>
                  <a:pt x="234226" y="687235"/>
                </a:lnTo>
                <a:lnTo>
                  <a:pt x="233387" y="688314"/>
                </a:lnTo>
                <a:lnTo>
                  <a:pt x="232994" y="690702"/>
                </a:lnTo>
                <a:lnTo>
                  <a:pt x="234391" y="691095"/>
                </a:lnTo>
                <a:lnTo>
                  <a:pt x="235686" y="691400"/>
                </a:lnTo>
                <a:lnTo>
                  <a:pt x="237223" y="691362"/>
                </a:lnTo>
                <a:lnTo>
                  <a:pt x="238188" y="690803"/>
                </a:lnTo>
                <a:lnTo>
                  <a:pt x="238239" y="689610"/>
                </a:lnTo>
                <a:lnTo>
                  <a:pt x="238290" y="688517"/>
                </a:lnTo>
                <a:close/>
              </a:path>
              <a:path w="272415" h="1158875">
                <a:moveTo>
                  <a:pt x="239014" y="948931"/>
                </a:moveTo>
                <a:lnTo>
                  <a:pt x="238607" y="948690"/>
                </a:lnTo>
                <a:lnTo>
                  <a:pt x="238023" y="948664"/>
                </a:lnTo>
                <a:lnTo>
                  <a:pt x="237451" y="948740"/>
                </a:lnTo>
                <a:lnTo>
                  <a:pt x="237083" y="949007"/>
                </a:lnTo>
                <a:lnTo>
                  <a:pt x="237172" y="949439"/>
                </a:lnTo>
                <a:lnTo>
                  <a:pt x="237274" y="949883"/>
                </a:lnTo>
                <a:lnTo>
                  <a:pt x="237782" y="950074"/>
                </a:lnTo>
                <a:lnTo>
                  <a:pt x="238340" y="949921"/>
                </a:lnTo>
                <a:lnTo>
                  <a:pt x="238607" y="949845"/>
                </a:lnTo>
                <a:lnTo>
                  <a:pt x="238937" y="949566"/>
                </a:lnTo>
                <a:lnTo>
                  <a:pt x="239014" y="948931"/>
                </a:lnTo>
                <a:close/>
              </a:path>
              <a:path w="272415" h="1158875">
                <a:moveTo>
                  <a:pt x="239268" y="538226"/>
                </a:moveTo>
                <a:lnTo>
                  <a:pt x="238899" y="537781"/>
                </a:lnTo>
                <a:lnTo>
                  <a:pt x="237921" y="537705"/>
                </a:lnTo>
                <a:lnTo>
                  <a:pt x="236969" y="537781"/>
                </a:lnTo>
                <a:lnTo>
                  <a:pt x="236156" y="538086"/>
                </a:lnTo>
                <a:lnTo>
                  <a:pt x="236080" y="538949"/>
                </a:lnTo>
                <a:lnTo>
                  <a:pt x="236029" y="539610"/>
                </a:lnTo>
                <a:lnTo>
                  <a:pt x="236588" y="539991"/>
                </a:lnTo>
                <a:lnTo>
                  <a:pt x="237439" y="540042"/>
                </a:lnTo>
                <a:lnTo>
                  <a:pt x="238518" y="540105"/>
                </a:lnTo>
                <a:lnTo>
                  <a:pt x="239268" y="539762"/>
                </a:lnTo>
                <a:lnTo>
                  <a:pt x="239268" y="538226"/>
                </a:lnTo>
                <a:close/>
              </a:path>
              <a:path w="272415" h="1158875">
                <a:moveTo>
                  <a:pt x="239649" y="732840"/>
                </a:moveTo>
                <a:lnTo>
                  <a:pt x="238582" y="731507"/>
                </a:lnTo>
                <a:lnTo>
                  <a:pt x="237871" y="731431"/>
                </a:lnTo>
                <a:lnTo>
                  <a:pt x="237718" y="731545"/>
                </a:lnTo>
                <a:lnTo>
                  <a:pt x="236321" y="732599"/>
                </a:lnTo>
                <a:lnTo>
                  <a:pt x="236550" y="733653"/>
                </a:lnTo>
                <a:lnTo>
                  <a:pt x="237629" y="734758"/>
                </a:lnTo>
                <a:lnTo>
                  <a:pt x="239623" y="733907"/>
                </a:lnTo>
                <a:lnTo>
                  <a:pt x="239649" y="732840"/>
                </a:lnTo>
                <a:close/>
              </a:path>
              <a:path w="272415" h="1158875">
                <a:moveTo>
                  <a:pt x="243789" y="920381"/>
                </a:moveTo>
                <a:lnTo>
                  <a:pt x="243763" y="919619"/>
                </a:lnTo>
                <a:lnTo>
                  <a:pt x="243433" y="918946"/>
                </a:lnTo>
                <a:lnTo>
                  <a:pt x="241515" y="918705"/>
                </a:lnTo>
                <a:lnTo>
                  <a:pt x="240842" y="919073"/>
                </a:lnTo>
                <a:lnTo>
                  <a:pt x="240779" y="919734"/>
                </a:lnTo>
                <a:lnTo>
                  <a:pt x="240690" y="920648"/>
                </a:lnTo>
                <a:lnTo>
                  <a:pt x="240982" y="921512"/>
                </a:lnTo>
                <a:lnTo>
                  <a:pt x="243319" y="921613"/>
                </a:lnTo>
                <a:lnTo>
                  <a:pt x="243624" y="920991"/>
                </a:lnTo>
                <a:lnTo>
                  <a:pt x="243789" y="920381"/>
                </a:lnTo>
                <a:close/>
              </a:path>
              <a:path w="272415" h="1158875">
                <a:moveTo>
                  <a:pt x="244182" y="40665"/>
                </a:moveTo>
                <a:lnTo>
                  <a:pt x="243509" y="40322"/>
                </a:lnTo>
                <a:lnTo>
                  <a:pt x="242735" y="40246"/>
                </a:lnTo>
                <a:lnTo>
                  <a:pt x="241935" y="40182"/>
                </a:lnTo>
                <a:lnTo>
                  <a:pt x="241350" y="40474"/>
                </a:lnTo>
                <a:lnTo>
                  <a:pt x="241007" y="41021"/>
                </a:lnTo>
                <a:lnTo>
                  <a:pt x="240906" y="41490"/>
                </a:lnTo>
                <a:lnTo>
                  <a:pt x="241185" y="41808"/>
                </a:lnTo>
                <a:lnTo>
                  <a:pt x="241744" y="41935"/>
                </a:lnTo>
                <a:lnTo>
                  <a:pt x="242671" y="42138"/>
                </a:lnTo>
                <a:lnTo>
                  <a:pt x="243662" y="42151"/>
                </a:lnTo>
                <a:lnTo>
                  <a:pt x="243967" y="41300"/>
                </a:lnTo>
                <a:lnTo>
                  <a:pt x="244182" y="40665"/>
                </a:lnTo>
                <a:close/>
              </a:path>
              <a:path w="272415" h="1158875">
                <a:moveTo>
                  <a:pt x="244449" y="504710"/>
                </a:moveTo>
                <a:lnTo>
                  <a:pt x="242189" y="502081"/>
                </a:lnTo>
                <a:lnTo>
                  <a:pt x="240512" y="499592"/>
                </a:lnTo>
                <a:lnTo>
                  <a:pt x="236855" y="496404"/>
                </a:lnTo>
                <a:lnTo>
                  <a:pt x="234759" y="496277"/>
                </a:lnTo>
                <a:lnTo>
                  <a:pt x="233083" y="496874"/>
                </a:lnTo>
                <a:lnTo>
                  <a:pt x="232130" y="495998"/>
                </a:lnTo>
                <a:lnTo>
                  <a:pt x="231038" y="495871"/>
                </a:lnTo>
                <a:lnTo>
                  <a:pt x="230479" y="495681"/>
                </a:lnTo>
                <a:lnTo>
                  <a:pt x="228650" y="495795"/>
                </a:lnTo>
                <a:lnTo>
                  <a:pt x="227558" y="496328"/>
                </a:lnTo>
                <a:lnTo>
                  <a:pt x="226669" y="498551"/>
                </a:lnTo>
                <a:lnTo>
                  <a:pt x="227355" y="499554"/>
                </a:lnTo>
                <a:lnTo>
                  <a:pt x="229400" y="499745"/>
                </a:lnTo>
                <a:lnTo>
                  <a:pt x="229933" y="499846"/>
                </a:lnTo>
                <a:lnTo>
                  <a:pt x="230454" y="499986"/>
                </a:lnTo>
                <a:lnTo>
                  <a:pt x="230060" y="501815"/>
                </a:lnTo>
                <a:lnTo>
                  <a:pt x="230022" y="503745"/>
                </a:lnTo>
                <a:lnTo>
                  <a:pt x="229755" y="505942"/>
                </a:lnTo>
                <a:lnTo>
                  <a:pt x="233184" y="505650"/>
                </a:lnTo>
                <a:lnTo>
                  <a:pt x="233032" y="505929"/>
                </a:lnTo>
                <a:lnTo>
                  <a:pt x="232930" y="506209"/>
                </a:lnTo>
                <a:lnTo>
                  <a:pt x="232956" y="507860"/>
                </a:lnTo>
                <a:lnTo>
                  <a:pt x="233934" y="508622"/>
                </a:lnTo>
                <a:lnTo>
                  <a:pt x="237858" y="508800"/>
                </a:lnTo>
                <a:lnTo>
                  <a:pt x="240563" y="507174"/>
                </a:lnTo>
                <a:lnTo>
                  <a:pt x="240626" y="505879"/>
                </a:lnTo>
                <a:lnTo>
                  <a:pt x="240601" y="505548"/>
                </a:lnTo>
                <a:lnTo>
                  <a:pt x="240499" y="505282"/>
                </a:lnTo>
                <a:lnTo>
                  <a:pt x="240360" y="505053"/>
                </a:lnTo>
                <a:lnTo>
                  <a:pt x="244449" y="504710"/>
                </a:lnTo>
                <a:close/>
              </a:path>
              <a:path w="272415" h="1158875">
                <a:moveTo>
                  <a:pt x="244513" y="536295"/>
                </a:moveTo>
                <a:lnTo>
                  <a:pt x="244424" y="535381"/>
                </a:lnTo>
                <a:lnTo>
                  <a:pt x="244309" y="534390"/>
                </a:lnTo>
                <a:lnTo>
                  <a:pt x="243319" y="533971"/>
                </a:lnTo>
                <a:lnTo>
                  <a:pt x="242049" y="533946"/>
                </a:lnTo>
                <a:lnTo>
                  <a:pt x="241007" y="533996"/>
                </a:lnTo>
                <a:lnTo>
                  <a:pt x="240055" y="534339"/>
                </a:lnTo>
                <a:lnTo>
                  <a:pt x="240093" y="535139"/>
                </a:lnTo>
                <a:lnTo>
                  <a:pt x="240144" y="536168"/>
                </a:lnTo>
                <a:lnTo>
                  <a:pt x="241312" y="536460"/>
                </a:lnTo>
                <a:lnTo>
                  <a:pt x="243535" y="536511"/>
                </a:lnTo>
                <a:lnTo>
                  <a:pt x="244513" y="536295"/>
                </a:lnTo>
                <a:close/>
              </a:path>
              <a:path w="272415" h="1158875">
                <a:moveTo>
                  <a:pt x="244906" y="935507"/>
                </a:moveTo>
                <a:lnTo>
                  <a:pt x="244055" y="934758"/>
                </a:lnTo>
                <a:lnTo>
                  <a:pt x="242493" y="934821"/>
                </a:lnTo>
                <a:lnTo>
                  <a:pt x="240665" y="934872"/>
                </a:lnTo>
                <a:lnTo>
                  <a:pt x="239991" y="935875"/>
                </a:lnTo>
                <a:lnTo>
                  <a:pt x="239928" y="937107"/>
                </a:lnTo>
                <a:lnTo>
                  <a:pt x="239890" y="938149"/>
                </a:lnTo>
                <a:lnTo>
                  <a:pt x="240334" y="939012"/>
                </a:lnTo>
                <a:lnTo>
                  <a:pt x="241630" y="939355"/>
                </a:lnTo>
                <a:lnTo>
                  <a:pt x="243814" y="939050"/>
                </a:lnTo>
                <a:lnTo>
                  <a:pt x="244652" y="938034"/>
                </a:lnTo>
                <a:lnTo>
                  <a:pt x="244906" y="935507"/>
                </a:lnTo>
                <a:close/>
              </a:path>
              <a:path w="272415" h="1158875">
                <a:moveTo>
                  <a:pt x="246392" y="557098"/>
                </a:moveTo>
                <a:lnTo>
                  <a:pt x="246341" y="555371"/>
                </a:lnTo>
                <a:lnTo>
                  <a:pt x="245338" y="555307"/>
                </a:lnTo>
                <a:lnTo>
                  <a:pt x="244716" y="555244"/>
                </a:lnTo>
                <a:lnTo>
                  <a:pt x="243268" y="555371"/>
                </a:lnTo>
                <a:lnTo>
                  <a:pt x="242658" y="555853"/>
                </a:lnTo>
                <a:lnTo>
                  <a:pt x="242811" y="556679"/>
                </a:lnTo>
                <a:lnTo>
                  <a:pt x="242951" y="557479"/>
                </a:lnTo>
                <a:lnTo>
                  <a:pt x="243662" y="557936"/>
                </a:lnTo>
                <a:lnTo>
                  <a:pt x="244779" y="557809"/>
                </a:lnTo>
                <a:lnTo>
                  <a:pt x="245859" y="557682"/>
                </a:lnTo>
                <a:lnTo>
                  <a:pt x="246392" y="557098"/>
                </a:lnTo>
                <a:close/>
              </a:path>
              <a:path w="272415" h="1158875">
                <a:moveTo>
                  <a:pt x="246557" y="708367"/>
                </a:moveTo>
                <a:lnTo>
                  <a:pt x="245656" y="707504"/>
                </a:lnTo>
                <a:lnTo>
                  <a:pt x="242189" y="707402"/>
                </a:lnTo>
                <a:lnTo>
                  <a:pt x="238683" y="709536"/>
                </a:lnTo>
                <a:lnTo>
                  <a:pt x="238658" y="712038"/>
                </a:lnTo>
                <a:lnTo>
                  <a:pt x="239141" y="712952"/>
                </a:lnTo>
                <a:lnTo>
                  <a:pt x="240855" y="713003"/>
                </a:lnTo>
                <a:lnTo>
                  <a:pt x="243319" y="713079"/>
                </a:lnTo>
                <a:lnTo>
                  <a:pt x="246265" y="711238"/>
                </a:lnTo>
                <a:lnTo>
                  <a:pt x="246557" y="708367"/>
                </a:lnTo>
                <a:close/>
              </a:path>
              <a:path w="272415" h="1158875">
                <a:moveTo>
                  <a:pt x="248094" y="652195"/>
                </a:moveTo>
                <a:lnTo>
                  <a:pt x="247865" y="652056"/>
                </a:lnTo>
                <a:lnTo>
                  <a:pt x="247599" y="651802"/>
                </a:lnTo>
                <a:lnTo>
                  <a:pt x="247396" y="651827"/>
                </a:lnTo>
                <a:lnTo>
                  <a:pt x="246824" y="651878"/>
                </a:lnTo>
                <a:lnTo>
                  <a:pt x="246519" y="652221"/>
                </a:lnTo>
                <a:lnTo>
                  <a:pt x="246773" y="652627"/>
                </a:lnTo>
                <a:lnTo>
                  <a:pt x="246849" y="652767"/>
                </a:lnTo>
                <a:lnTo>
                  <a:pt x="247396" y="652868"/>
                </a:lnTo>
                <a:lnTo>
                  <a:pt x="247611" y="652792"/>
                </a:lnTo>
                <a:lnTo>
                  <a:pt x="247840" y="652703"/>
                </a:lnTo>
                <a:lnTo>
                  <a:pt x="247942" y="652399"/>
                </a:lnTo>
                <a:lnTo>
                  <a:pt x="248094" y="652195"/>
                </a:lnTo>
                <a:close/>
              </a:path>
              <a:path w="272415" h="1158875">
                <a:moveTo>
                  <a:pt x="249262" y="841806"/>
                </a:moveTo>
                <a:lnTo>
                  <a:pt x="249135" y="841159"/>
                </a:lnTo>
                <a:lnTo>
                  <a:pt x="248958" y="840359"/>
                </a:lnTo>
                <a:lnTo>
                  <a:pt x="248145" y="839927"/>
                </a:lnTo>
                <a:lnTo>
                  <a:pt x="247142" y="839901"/>
                </a:lnTo>
                <a:lnTo>
                  <a:pt x="246202" y="839863"/>
                </a:lnTo>
                <a:lnTo>
                  <a:pt x="245910" y="840397"/>
                </a:lnTo>
                <a:lnTo>
                  <a:pt x="245948" y="841032"/>
                </a:lnTo>
                <a:lnTo>
                  <a:pt x="246126" y="841857"/>
                </a:lnTo>
                <a:lnTo>
                  <a:pt x="246811" y="842314"/>
                </a:lnTo>
                <a:lnTo>
                  <a:pt x="247865" y="842289"/>
                </a:lnTo>
                <a:lnTo>
                  <a:pt x="248704" y="842264"/>
                </a:lnTo>
                <a:lnTo>
                  <a:pt x="249262" y="841806"/>
                </a:lnTo>
                <a:close/>
              </a:path>
              <a:path w="272415" h="1158875">
                <a:moveTo>
                  <a:pt x="251472" y="915974"/>
                </a:moveTo>
                <a:lnTo>
                  <a:pt x="251460" y="915365"/>
                </a:lnTo>
                <a:lnTo>
                  <a:pt x="251460" y="914742"/>
                </a:lnTo>
                <a:lnTo>
                  <a:pt x="250812" y="914387"/>
                </a:lnTo>
                <a:lnTo>
                  <a:pt x="249999" y="914273"/>
                </a:lnTo>
                <a:lnTo>
                  <a:pt x="249161" y="914336"/>
                </a:lnTo>
                <a:lnTo>
                  <a:pt x="248577" y="914666"/>
                </a:lnTo>
                <a:lnTo>
                  <a:pt x="248678" y="915949"/>
                </a:lnTo>
                <a:lnTo>
                  <a:pt x="249237" y="916457"/>
                </a:lnTo>
                <a:lnTo>
                  <a:pt x="250037" y="916457"/>
                </a:lnTo>
                <a:lnTo>
                  <a:pt x="250825" y="916457"/>
                </a:lnTo>
                <a:lnTo>
                  <a:pt x="251472" y="915974"/>
                </a:lnTo>
                <a:close/>
              </a:path>
              <a:path w="272415" h="1158875">
                <a:moveTo>
                  <a:pt x="252920" y="614426"/>
                </a:moveTo>
                <a:lnTo>
                  <a:pt x="251739" y="613867"/>
                </a:lnTo>
                <a:lnTo>
                  <a:pt x="249021" y="613625"/>
                </a:lnTo>
                <a:lnTo>
                  <a:pt x="247916" y="614083"/>
                </a:lnTo>
                <a:lnTo>
                  <a:pt x="247700" y="615022"/>
                </a:lnTo>
                <a:lnTo>
                  <a:pt x="247421" y="616254"/>
                </a:lnTo>
                <a:lnTo>
                  <a:pt x="248704" y="616737"/>
                </a:lnTo>
                <a:lnTo>
                  <a:pt x="249948" y="617054"/>
                </a:lnTo>
                <a:lnTo>
                  <a:pt x="251396" y="617143"/>
                </a:lnTo>
                <a:lnTo>
                  <a:pt x="252310" y="616546"/>
                </a:lnTo>
                <a:lnTo>
                  <a:pt x="252564" y="615683"/>
                </a:lnTo>
                <a:lnTo>
                  <a:pt x="252920" y="614426"/>
                </a:lnTo>
                <a:close/>
              </a:path>
              <a:path w="272415" h="1158875">
                <a:moveTo>
                  <a:pt x="253174" y="263347"/>
                </a:moveTo>
                <a:lnTo>
                  <a:pt x="253085" y="263182"/>
                </a:lnTo>
                <a:lnTo>
                  <a:pt x="252857" y="262788"/>
                </a:lnTo>
                <a:lnTo>
                  <a:pt x="252374" y="262623"/>
                </a:lnTo>
                <a:lnTo>
                  <a:pt x="251777" y="262851"/>
                </a:lnTo>
                <a:lnTo>
                  <a:pt x="251701" y="263042"/>
                </a:lnTo>
                <a:lnTo>
                  <a:pt x="251460" y="263321"/>
                </a:lnTo>
                <a:lnTo>
                  <a:pt x="251548" y="263486"/>
                </a:lnTo>
                <a:lnTo>
                  <a:pt x="251777" y="263893"/>
                </a:lnTo>
                <a:lnTo>
                  <a:pt x="252298" y="264071"/>
                </a:lnTo>
                <a:lnTo>
                  <a:pt x="252818" y="263842"/>
                </a:lnTo>
                <a:lnTo>
                  <a:pt x="253022" y="263753"/>
                </a:lnTo>
                <a:lnTo>
                  <a:pt x="253174" y="263347"/>
                </a:lnTo>
                <a:close/>
              </a:path>
              <a:path w="272415" h="1158875">
                <a:moveTo>
                  <a:pt x="253390" y="747598"/>
                </a:moveTo>
                <a:lnTo>
                  <a:pt x="252996" y="747229"/>
                </a:lnTo>
                <a:lnTo>
                  <a:pt x="252387" y="747141"/>
                </a:lnTo>
                <a:lnTo>
                  <a:pt x="251548" y="747026"/>
                </a:lnTo>
                <a:lnTo>
                  <a:pt x="250888" y="747217"/>
                </a:lnTo>
                <a:lnTo>
                  <a:pt x="250736" y="747941"/>
                </a:lnTo>
                <a:lnTo>
                  <a:pt x="250761" y="748411"/>
                </a:lnTo>
                <a:lnTo>
                  <a:pt x="251040" y="748792"/>
                </a:lnTo>
                <a:lnTo>
                  <a:pt x="251650" y="748880"/>
                </a:lnTo>
                <a:lnTo>
                  <a:pt x="252488" y="748995"/>
                </a:lnTo>
                <a:lnTo>
                  <a:pt x="253174" y="748753"/>
                </a:lnTo>
                <a:lnTo>
                  <a:pt x="253301" y="748055"/>
                </a:lnTo>
                <a:lnTo>
                  <a:pt x="253390" y="747598"/>
                </a:lnTo>
                <a:close/>
              </a:path>
              <a:path w="272415" h="1158875">
                <a:moveTo>
                  <a:pt x="258241" y="187058"/>
                </a:moveTo>
                <a:lnTo>
                  <a:pt x="257644" y="186702"/>
                </a:lnTo>
                <a:lnTo>
                  <a:pt x="257060" y="186677"/>
                </a:lnTo>
                <a:lnTo>
                  <a:pt x="256273" y="186651"/>
                </a:lnTo>
                <a:lnTo>
                  <a:pt x="255612" y="186931"/>
                </a:lnTo>
                <a:lnTo>
                  <a:pt x="255257" y="187515"/>
                </a:lnTo>
                <a:lnTo>
                  <a:pt x="255308" y="188048"/>
                </a:lnTo>
                <a:lnTo>
                  <a:pt x="255765" y="188264"/>
                </a:lnTo>
                <a:lnTo>
                  <a:pt x="257136" y="188239"/>
                </a:lnTo>
                <a:lnTo>
                  <a:pt x="258013" y="188201"/>
                </a:lnTo>
                <a:lnTo>
                  <a:pt x="258241" y="187058"/>
                </a:lnTo>
                <a:close/>
              </a:path>
              <a:path w="272415" h="1158875">
                <a:moveTo>
                  <a:pt x="260489" y="261340"/>
                </a:moveTo>
                <a:lnTo>
                  <a:pt x="260451" y="260667"/>
                </a:lnTo>
                <a:lnTo>
                  <a:pt x="260400" y="259905"/>
                </a:lnTo>
                <a:lnTo>
                  <a:pt x="259854" y="259410"/>
                </a:lnTo>
                <a:lnTo>
                  <a:pt x="258775" y="259346"/>
                </a:lnTo>
                <a:lnTo>
                  <a:pt x="257721" y="259397"/>
                </a:lnTo>
                <a:lnTo>
                  <a:pt x="257022" y="259854"/>
                </a:lnTo>
                <a:lnTo>
                  <a:pt x="257149" y="261442"/>
                </a:lnTo>
                <a:lnTo>
                  <a:pt x="258114" y="261708"/>
                </a:lnTo>
                <a:lnTo>
                  <a:pt x="259816" y="261658"/>
                </a:lnTo>
                <a:lnTo>
                  <a:pt x="260489" y="261340"/>
                </a:lnTo>
                <a:close/>
              </a:path>
              <a:path w="272415" h="1158875">
                <a:moveTo>
                  <a:pt x="262369" y="63576"/>
                </a:moveTo>
                <a:lnTo>
                  <a:pt x="261937" y="63195"/>
                </a:lnTo>
                <a:lnTo>
                  <a:pt x="260934" y="63131"/>
                </a:lnTo>
                <a:lnTo>
                  <a:pt x="260337" y="63423"/>
                </a:lnTo>
                <a:lnTo>
                  <a:pt x="259994" y="63969"/>
                </a:lnTo>
                <a:lnTo>
                  <a:pt x="259930" y="64287"/>
                </a:lnTo>
                <a:lnTo>
                  <a:pt x="260146" y="64516"/>
                </a:lnTo>
                <a:lnTo>
                  <a:pt x="260565" y="64452"/>
                </a:lnTo>
                <a:lnTo>
                  <a:pt x="261264" y="64363"/>
                </a:lnTo>
                <a:lnTo>
                  <a:pt x="262001" y="64223"/>
                </a:lnTo>
                <a:lnTo>
                  <a:pt x="262318" y="63677"/>
                </a:lnTo>
                <a:close/>
              </a:path>
              <a:path w="272415" h="1158875">
                <a:moveTo>
                  <a:pt x="263766" y="252755"/>
                </a:moveTo>
                <a:lnTo>
                  <a:pt x="263740" y="251561"/>
                </a:lnTo>
                <a:lnTo>
                  <a:pt x="263715" y="250215"/>
                </a:lnTo>
                <a:lnTo>
                  <a:pt x="262788" y="249504"/>
                </a:lnTo>
                <a:lnTo>
                  <a:pt x="259461" y="249605"/>
                </a:lnTo>
                <a:lnTo>
                  <a:pt x="258432" y="250126"/>
                </a:lnTo>
                <a:lnTo>
                  <a:pt x="258559" y="252628"/>
                </a:lnTo>
                <a:lnTo>
                  <a:pt x="259562" y="253403"/>
                </a:lnTo>
                <a:lnTo>
                  <a:pt x="262826" y="253377"/>
                </a:lnTo>
                <a:lnTo>
                  <a:pt x="263766" y="252755"/>
                </a:lnTo>
                <a:close/>
              </a:path>
              <a:path w="272415" h="1158875">
                <a:moveTo>
                  <a:pt x="266217" y="7797"/>
                </a:moveTo>
                <a:lnTo>
                  <a:pt x="265455" y="0"/>
                </a:lnTo>
                <a:lnTo>
                  <a:pt x="256540" y="5880"/>
                </a:lnTo>
                <a:lnTo>
                  <a:pt x="257708" y="6108"/>
                </a:lnTo>
                <a:lnTo>
                  <a:pt x="256933" y="6413"/>
                </a:lnTo>
                <a:lnTo>
                  <a:pt x="256514" y="6972"/>
                </a:lnTo>
                <a:lnTo>
                  <a:pt x="256336" y="8813"/>
                </a:lnTo>
                <a:lnTo>
                  <a:pt x="257263" y="9588"/>
                </a:lnTo>
                <a:lnTo>
                  <a:pt x="258762" y="9753"/>
                </a:lnTo>
                <a:lnTo>
                  <a:pt x="260324" y="9931"/>
                </a:lnTo>
                <a:lnTo>
                  <a:pt x="261429" y="9245"/>
                </a:lnTo>
                <a:lnTo>
                  <a:pt x="261772" y="7607"/>
                </a:lnTo>
                <a:lnTo>
                  <a:pt x="261594" y="7162"/>
                </a:lnTo>
                <a:lnTo>
                  <a:pt x="261277" y="6819"/>
                </a:lnTo>
                <a:lnTo>
                  <a:pt x="266217" y="7797"/>
                </a:lnTo>
                <a:close/>
              </a:path>
              <a:path w="272415" h="1158875">
                <a:moveTo>
                  <a:pt x="270446" y="142265"/>
                </a:moveTo>
                <a:lnTo>
                  <a:pt x="270192" y="141884"/>
                </a:lnTo>
                <a:lnTo>
                  <a:pt x="269633" y="141808"/>
                </a:lnTo>
                <a:lnTo>
                  <a:pt x="268808" y="141706"/>
                </a:lnTo>
                <a:lnTo>
                  <a:pt x="268287" y="142087"/>
                </a:lnTo>
                <a:lnTo>
                  <a:pt x="268262" y="142697"/>
                </a:lnTo>
                <a:lnTo>
                  <a:pt x="268236" y="143141"/>
                </a:lnTo>
                <a:lnTo>
                  <a:pt x="268693" y="143510"/>
                </a:lnTo>
                <a:lnTo>
                  <a:pt x="269278" y="143421"/>
                </a:lnTo>
                <a:lnTo>
                  <a:pt x="269722" y="143344"/>
                </a:lnTo>
                <a:lnTo>
                  <a:pt x="270090" y="143002"/>
                </a:lnTo>
                <a:lnTo>
                  <a:pt x="270395" y="142836"/>
                </a:lnTo>
                <a:lnTo>
                  <a:pt x="270446" y="142265"/>
                </a:lnTo>
                <a:close/>
              </a:path>
              <a:path w="272415" h="1158875">
                <a:moveTo>
                  <a:pt x="271602" y="161302"/>
                </a:moveTo>
                <a:lnTo>
                  <a:pt x="271373" y="159931"/>
                </a:lnTo>
                <a:lnTo>
                  <a:pt x="270725" y="159423"/>
                </a:lnTo>
                <a:lnTo>
                  <a:pt x="269608" y="159372"/>
                </a:lnTo>
                <a:lnTo>
                  <a:pt x="268808" y="159423"/>
                </a:lnTo>
                <a:lnTo>
                  <a:pt x="268084" y="159626"/>
                </a:lnTo>
                <a:lnTo>
                  <a:pt x="268058" y="160324"/>
                </a:lnTo>
                <a:lnTo>
                  <a:pt x="268058" y="160680"/>
                </a:lnTo>
                <a:lnTo>
                  <a:pt x="268173" y="160972"/>
                </a:lnTo>
                <a:lnTo>
                  <a:pt x="268351" y="161201"/>
                </a:lnTo>
                <a:lnTo>
                  <a:pt x="268109" y="161302"/>
                </a:lnTo>
                <a:lnTo>
                  <a:pt x="267957" y="161493"/>
                </a:lnTo>
                <a:lnTo>
                  <a:pt x="267982" y="161798"/>
                </a:lnTo>
                <a:lnTo>
                  <a:pt x="268185" y="162204"/>
                </a:lnTo>
                <a:lnTo>
                  <a:pt x="268592" y="162420"/>
                </a:lnTo>
                <a:lnTo>
                  <a:pt x="269151" y="162306"/>
                </a:lnTo>
                <a:lnTo>
                  <a:pt x="269481" y="162229"/>
                </a:lnTo>
                <a:lnTo>
                  <a:pt x="269722" y="162052"/>
                </a:lnTo>
                <a:lnTo>
                  <a:pt x="269798" y="161836"/>
                </a:lnTo>
                <a:lnTo>
                  <a:pt x="270078" y="161861"/>
                </a:lnTo>
                <a:lnTo>
                  <a:pt x="271056" y="161848"/>
                </a:lnTo>
                <a:lnTo>
                  <a:pt x="271602" y="161302"/>
                </a:lnTo>
                <a:close/>
              </a:path>
              <a:path w="272415" h="1158875">
                <a:moveTo>
                  <a:pt x="271881" y="231736"/>
                </a:moveTo>
                <a:lnTo>
                  <a:pt x="270243" y="230657"/>
                </a:lnTo>
                <a:lnTo>
                  <a:pt x="267970" y="230568"/>
                </a:lnTo>
                <a:lnTo>
                  <a:pt x="265696" y="230479"/>
                </a:lnTo>
                <a:lnTo>
                  <a:pt x="263944" y="231482"/>
                </a:lnTo>
                <a:lnTo>
                  <a:pt x="264299" y="234556"/>
                </a:lnTo>
                <a:lnTo>
                  <a:pt x="265709" y="235445"/>
                </a:lnTo>
                <a:lnTo>
                  <a:pt x="269951" y="235623"/>
                </a:lnTo>
                <a:lnTo>
                  <a:pt x="271449" y="234835"/>
                </a:lnTo>
                <a:lnTo>
                  <a:pt x="271881" y="231736"/>
                </a:lnTo>
                <a:close/>
              </a:path>
            </a:pathLst>
          </a:custGeom>
          <a:solidFill>
            <a:srgbClr val="2277BD"/>
          </a:solidFill>
        </p:spPr>
        <p:txBody>
          <a:bodyPr wrap="square" lIns="0" tIns="0" rIns="0" bIns="0" rtlCol="0"/>
          <a:lstStyle/>
          <a:p>
            <a:endParaRPr/>
          </a:p>
        </p:txBody>
      </p:sp>
      <p:sp>
        <p:nvSpPr>
          <p:cNvPr id="375" name="bg object 375"/>
          <p:cNvSpPr/>
          <p:nvPr/>
        </p:nvSpPr>
        <p:spPr>
          <a:xfrm>
            <a:off x="10396461" y="3446411"/>
            <a:ext cx="262255" cy="876935"/>
          </a:xfrm>
          <a:custGeom>
            <a:avLst/>
            <a:gdLst/>
            <a:ahLst/>
            <a:cxnLst/>
            <a:rect l="l" t="t" r="r" b="b"/>
            <a:pathLst>
              <a:path w="262254" h="876935">
                <a:moveTo>
                  <a:pt x="2768" y="694321"/>
                </a:moveTo>
                <a:lnTo>
                  <a:pt x="2628" y="693686"/>
                </a:lnTo>
                <a:lnTo>
                  <a:pt x="2070" y="693394"/>
                </a:lnTo>
                <a:lnTo>
                  <a:pt x="1282" y="693445"/>
                </a:lnTo>
                <a:lnTo>
                  <a:pt x="469" y="693508"/>
                </a:lnTo>
                <a:lnTo>
                  <a:pt x="0" y="693915"/>
                </a:lnTo>
                <a:lnTo>
                  <a:pt x="139" y="694550"/>
                </a:lnTo>
                <a:lnTo>
                  <a:pt x="228" y="694982"/>
                </a:lnTo>
                <a:lnTo>
                  <a:pt x="685" y="695248"/>
                </a:lnTo>
                <a:lnTo>
                  <a:pt x="1282" y="695236"/>
                </a:lnTo>
                <a:lnTo>
                  <a:pt x="2057" y="695210"/>
                </a:lnTo>
                <a:lnTo>
                  <a:pt x="2641" y="694969"/>
                </a:lnTo>
                <a:lnTo>
                  <a:pt x="2768" y="694321"/>
                </a:lnTo>
                <a:close/>
              </a:path>
              <a:path w="262254" h="876935">
                <a:moveTo>
                  <a:pt x="10502" y="730948"/>
                </a:moveTo>
                <a:lnTo>
                  <a:pt x="10096" y="730631"/>
                </a:lnTo>
                <a:lnTo>
                  <a:pt x="9512" y="730478"/>
                </a:lnTo>
                <a:lnTo>
                  <a:pt x="8890" y="730415"/>
                </a:lnTo>
                <a:lnTo>
                  <a:pt x="8369" y="730605"/>
                </a:lnTo>
                <a:lnTo>
                  <a:pt x="8204" y="731050"/>
                </a:lnTo>
                <a:lnTo>
                  <a:pt x="7962" y="731723"/>
                </a:lnTo>
                <a:lnTo>
                  <a:pt x="8420" y="732180"/>
                </a:lnTo>
                <a:lnTo>
                  <a:pt x="9944" y="732243"/>
                </a:lnTo>
                <a:lnTo>
                  <a:pt x="10388" y="731862"/>
                </a:lnTo>
                <a:lnTo>
                  <a:pt x="10439" y="731405"/>
                </a:lnTo>
                <a:lnTo>
                  <a:pt x="10502" y="730948"/>
                </a:lnTo>
                <a:close/>
              </a:path>
              <a:path w="262254" h="876935">
                <a:moveTo>
                  <a:pt x="12674" y="645591"/>
                </a:moveTo>
                <a:lnTo>
                  <a:pt x="12331" y="645325"/>
                </a:lnTo>
                <a:lnTo>
                  <a:pt x="11709" y="645325"/>
                </a:lnTo>
                <a:lnTo>
                  <a:pt x="11137" y="645325"/>
                </a:lnTo>
                <a:lnTo>
                  <a:pt x="10668" y="645566"/>
                </a:lnTo>
                <a:lnTo>
                  <a:pt x="10566" y="645998"/>
                </a:lnTo>
                <a:lnTo>
                  <a:pt x="10452" y="646506"/>
                </a:lnTo>
                <a:lnTo>
                  <a:pt x="10909" y="646734"/>
                </a:lnTo>
                <a:lnTo>
                  <a:pt x="11518" y="646734"/>
                </a:lnTo>
                <a:lnTo>
                  <a:pt x="12077" y="646722"/>
                </a:lnTo>
                <a:lnTo>
                  <a:pt x="12509" y="646531"/>
                </a:lnTo>
                <a:lnTo>
                  <a:pt x="12674" y="646087"/>
                </a:lnTo>
                <a:lnTo>
                  <a:pt x="12674" y="645591"/>
                </a:lnTo>
                <a:close/>
              </a:path>
              <a:path w="262254" h="876935">
                <a:moveTo>
                  <a:pt x="13462" y="550951"/>
                </a:moveTo>
                <a:lnTo>
                  <a:pt x="13169" y="550443"/>
                </a:lnTo>
                <a:lnTo>
                  <a:pt x="11277" y="550240"/>
                </a:lnTo>
                <a:lnTo>
                  <a:pt x="10528" y="550595"/>
                </a:lnTo>
                <a:lnTo>
                  <a:pt x="10464" y="551446"/>
                </a:lnTo>
                <a:lnTo>
                  <a:pt x="10426" y="552030"/>
                </a:lnTo>
                <a:lnTo>
                  <a:pt x="10807" y="552564"/>
                </a:lnTo>
                <a:lnTo>
                  <a:pt x="11620" y="552678"/>
                </a:lnTo>
                <a:lnTo>
                  <a:pt x="12700" y="552818"/>
                </a:lnTo>
                <a:lnTo>
                  <a:pt x="13284" y="552335"/>
                </a:lnTo>
                <a:lnTo>
                  <a:pt x="13462" y="551624"/>
                </a:lnTo>
                <a:lnTo>
                  <a:pt x="13462" y="550951"/>
                </a:lnTo>
                <a:close/>
              </a:path>
              <a:path w="262254" h="876935">
                <a:moveTo>
                  <a:pt x="14071" y="577888"/>
                </a:moveTo>
                <a:lnTo>
                  <a:pt x="13817" y="577392"/>
                </a:lnTo>
                <a:lnTo>
                  <a:pt x="13716" y="577202"/>
                </a:lnTo>
                <a:lnTo>
                  <a:pt x="13258" y="577126"/>
                </a:lnTo>
                <a:lnTo>
                  <a:pt x="12966" y="576986"/>
                </a:lnTo>
                <a:lnTo>
                  <a:pt x="12357" y="577088"/>
                </a:lnTo>
                <a:lnTo>
                  <a:pt x="11976" y="577354"/>
                </a:lnTo>
                <a:lnTo>
                  <a:pt x="12255" y="578002"/>
                </a:lnTo>
                <a:lnTo>
                  <a:pt x="12738" y="578192"/>
                </a:lnTo>
                <a:lnTo>
                  <a:pt x="13030" y="578180"/>
                </a:lnTo>
                <a:lnTo>
                  <a:pt x="13627" y="578167"/>
                </a:lnTo>
                <a:lnTo>
                  <a:pt x="14071" y="577888"/>
                </a:lnTo>
                <a:close/>
              </a:path>
              <a:path w="262254" h="876935">
                <a:moveTo>
                  <a:pt x="16573" y="197993"/>
                </a:moveTo>
                <a:lnTo>
                  <a:pt x="16560" y="196634"/>
                </a:lnTo>
                <a:lnTo>
                  <a:pt x="16548" y="195478"/>
                </a:lnTo>
                <a:lnTo>
                  <a:pt x="15481" y="195300"/>
                </a:lnTo>
                <a:lnTo>
                  <a:pt x="14605" y="195186"/>
                </a:lnTo>
                <a:lnTo>
                  <a:pt x="13068" y="195427"/>
                </a:lnTo>
                <a:lnTo>
                  <a:pt x="11366" y="195211"/>
                </a:lnTo>
                <a:lnTo>
                  <a:pt x="11201" y="197815"/>
                </a:lnTo>
                <a:lnTo>
                  <a:pt x="12458" y="198335"/>
                </a:lnTo>
                <a:lnTo>
                  <a:pt x="15303" y="198310"/>
                </a:lnTo>
                <a:lnTo>
                  <a:pt x="16573" y="197993"/>
                </a:lnTo>
                <a:close/>
              </a:path>
              <a:path w="262254" h="876935">
                <a:moveTo>
                  <a:pt x="19900" y="382016"/>
                </a:moveTo>
                <a:lnTo>
                  <a:pt x="19342" y="380784"/>
                </a:lnTo>
                <a:lnTo>
                  <a:pt x="17995" y="380720"/>
                </a:lnTo>
                <a:lnTo>
                  <a:pt x="16662" y="380784"/>
                </a:lnTo>
                <a:lnTo>
                  <a:pt x="15265" y="380847"/>
                </a:lnTo>
                <a:lnTo>
                  <a:pt x="13919" y="381254"/>
                </a:lnTo>
                <a:lnTo>
                  <a:pt x="13970" y="383794"/>
                </a:lnTo>
                <a:lnTo>
                  <a:pt x="15417" y="384073"/>
                </a:lnTo>
                <a:lnTo>
                  <a:pt x="18453" y="384009"/>
                </a:lnTo>
                <a:lnTo>
                  <a:pt x="19583" y="383324"/>
                </a:lnTo>
                <a:lnTo>
                  <a:pt x="19900" y="382016"/>
                </a:lnTo>
                <a:close/>
              </a:path>
              <a:path w="262254" h="876935">
                <a:moveTo>
                  <a:pt x="20929" y="423811"/>
                </a:moveTo>
                <a:lnTo>
                  <a:pt x="20739" y="422567"/>
                </a:lnTo>
                <a:lnTo>
                  <a:pt x="19837" y="422109"/>
                </a:lnTo>
                <a:lnTo>
                  <a:pt x="16802" y="422440"/>
                </a:lnTo>
                <a:lnTo>
                  <a:pt x="16052" y="423392"/>
                </a:lnTo>
                <a:lnTo>
                  <a:pt x="16294" y="424688"/>
                </a:lnTo>
                <a:lnTo>
                  <a:pt x="16446" y="425513"/>
                </a:lnTo>
                <a:lnTo>
                  <a:pt x="16916" y="426707"/>
                </a:lnTo>
                <a:lnTo>
                  <a:pt x="18161" y="426440"/>
                </a:lnTo>
                <a:lnTo>
                  <a:pt x="19697" y="426085"/>
                </a:lnTo>
                <a:lnTo>
                  <a:pt x="20828" y="425030"/>
                </a:lnTo>
                <a:lnTo>
                  <a:pt x="20929" y="423811"/>
                </a:lnTo>
                <a:close/>
              </a:path>
              <a:path w="262254" h="876935">
                <a:moveTo>
                  <a:pt x="22085" y="539445"/>
                </a:moveTo>
                <a:lnTo>
                  <a:pt x="20955" y="537400"/>
                </a:lnTo>
                <a:lnTo>
                  <a:pt x="19977" y="537235"/>
                </a:lnTo>
                <a:lnTo>
                  <a:pt x="19126" y="537184"/>
                </a:lnTo>
                <a:lnTo>
                  <a:pt x="16560" y="537184"/>
                </a:lnTo>
                <a:lnTo>
                  <a:pt x="13093" y="540270"/>
                </a:lnTo>
                <a:lnTo>
                  <a:pt x="13677" y="542277"/>
                </a:lnTo>
                <a:lnTo>
                  <a:pt x="13881" y="542607"/>
                </a:lnTo>
                <a:lnTo>
                  <a:pt x="14147" y="542709"/>
                </a:lnTo>
                <a:lnTo>
                  <a:pt x="16598" y="543674"/>
                </a:lnTo>
                <a:lnTo>
                  <a:pt x="18542" y="542696"/>
                </a:lnTo>
                <a:lnTo>
                  <a:pt x="22009" y="540715"/>
                </a:lnTo>
                <a:lnTo>
                  <a:pt x="22085" y="539445"/>
                </a:lnTo>
                <a:close/>
              </a:path>
              <a:path w="262254" h="876935">
                <a:moveTo>
                  <a:pt x="27139" y="156273"/>
                </a:moveTo>
                <a:lnTo>
                  <a:pt x="27114" y="155181"/>
                </a:lnTo>
                <a:lnTo>
                  <a:pt x="27076" y="153873"/>
                </a:lnTo>
                <a:lnTo>
                  <a:pt x="26136" y="153136"/>
                </a:lnTo>
                <a:lnTo>
                  <a:pt x="22225" y="151803"/>
                </a:lnTo>
                <a:lnTo>
                  <a:pt x="20142" y="152387"/>
                </a:lnTo>
                <a:lnTo>
                  <a:pt x="17068" y="154063"/>
                </a:lnTo>
                <a:lnTo>
                  <a:pt x="16243" y="155092"/>
                </a:lnTo>
                <a:lnTo>
                  <a:pt x="14109" y="156514"/>
                </a:lnTo>
                <a:lnTo>
                  <a:pt x="12877" y="157073"/>
                </a:lnTo>
                <a:lnTo>
                  <a:pt x="14122" y="159727"/>
                </a:lnTo>
                <a:lnTo>
                  <a:pt x="15862" y="159258"/>
                </a:lnTo>
                <a:lnTo>
                  <a:pt x="18402" y="159397"/>
                </a:lnTo>
                <a:lnTo>
                  <a:pt x="20294" y="159626"/>
                </a:lnTo>
                <a:lnTo>
                  <a:pt x="22783" y="158610"/>
                </a:lnTo>
                <a:lnTo>
                  <a:pt x="26657" y="157086"/>
                </a:lnTo>
                <a:lnTo>
                  <a:pt x="27139" y="156273"/>
                </a:lnTo>
                <a:close/>
              </a:path>
              <a:path w="262254" h="876935">
                <a:moveTo>
                  <a:pt x="27876" y="231495"/>
                </a:moveTo>
                <a:lnTo>
                  <a:pt x="27736" y="230898"/>
                </a:lnTo>
                <a:lnTo>
                  <a:pt x="27190" y="230505"/>
                </a:lnTo>
                <a:lnTo>
                  <a:pt x="25539" y="230454"/>
                </a:lnTo>
                <a:lnTo>
                  <a:pt x="24980" y="230898"/>
                </a:lnTo>
                <a:lnTo>
                  <a:pt x="24955" y="232181"/>
                </a:lnTo>
                <a:lnTo>
                  <a:pt x="25590" y="232575"/>
                </a:lnTo>
                <a:lnTo>
                  <a:pt x="26403" y="232575"/>
                </a:lnTo>
                <a:lnTo>
                  <a:pt x="27216" y="232575"/>
                </a:lnTo>
                <a:lnTo>
                  <a:pt x="27762" y="232181"/>
                </a:lnTo>
                <a:lnTo>
                  <a:pt x="27876" y="231495"/>
                </a:lnTo>
                <a:close/>
              </a:path>
              <a:path w="262254" h="876935">
                <a:moveTo>
                  <a:pt x="35255" y="786193"/>
                </a:moveTo>
                <a:lnTo>
                  <a:pt x="35090" y="785939"/>
                </a:lnTo>
                <a:lnTo>
                  <a:pt x="34696" y="785799"/>
                </a:lnTo>
                <a:lnTo>
                  <a:pt x="34404" y="785901"/>
                </a:lnTo>
                <a:lnTo>
                  <a:pt x="33972" y="785939"/>
                </a:lnTo>
                <a:lnTo>
                  <a:pt x="33769" y="786257"/>
                </a:lnTo>
                <a:lnTo>
                  <a:pt x="34036" y="786536"/>
                </a:lnTo>
                <a:lnTo>
                  <a:pt x="34150" y="786765"/>
                </a:lnTo>
                <a:lnTo>
                  <a:pt x="34429" y="786663"/>
                </a:lnTo>
                <a:lnTo>
                  <a:pt x="34798" y="786612"/>
                </a:lnTo>
                <a:lnTo>
                  <a:pt x="34975" y="786447"/>
                </a:lnTo>
                <a:lnTo>
                  <a:pt x="35255" y="786193"/>
                </a:lnTo>
                <a:close/>
              </a:path>
              <a:path w="262254" h="876935">
                <a:moveTo>
                  <a:pt x="36830" y="404545"/>
                </a:moveTo>
                <a:lnTo>
                  <a:pt x="36677" y="399884"/>
                </a:lnTo>
                <a:lnTo>
                  <a:pt x="34429" y="400291"/>
                </a:lnTo>
                <a:lnTo>
                  <a:pt x="32867" y="400062"/>
                </a:lnTo>
                <a:lnTo>
                  <a:pt x="29959" y="400100"/>
                </a:lnTo>
                <a:lnTo>
                  <a:pt x="26847" y="402005"/>
                </a:lnTo>
                <a:lnTo>
                  <a:pt x="27520" y="405117"/>
                </a:lnTo>
                <a:lnTo>
                  <a:pt x="28727" y="406273"/>
                </a:lnTo>
                <a:lnTo>
                  <a:pt x="30988" y="406349"/>
                </a:lnTo>
                <a:lnTo>
                  <a:pt x="34315" y="406463"/>
                </a:lnTo>
                <a:lnTo>
                  <a:pt x="36830" y="404545"/>
                </a:lnTo>
                <a:close/>
              </a:path>
              <a:path w="262254" h="876935">
                <a:moveTo>
                  <a:pt x="37592" y="659561"/>
                </a:moveTo>
                <a:lnTo>
                  <a:pt x="37426" y="659142"/>
                </a:lnTo>
                <a:lnTo>
                  <a:pt x="37261" y="658736"/>
                </a:lnTo>
                <a:lnTo>
                  <a:pt x="36880" y="658482"/>
                </a:lnTo>
                <a:lnTo>
                  <a:pt x="36245" y="658571"/>
                </a:lnTo>
                <a:lnTo>
                  <a:pt x="35699" y="658710"/>
                </a:lnTo>
                <a:lnTo>
                  <a:pt x="35318" y="659015"/>
                </a:lnTo>
                <a:lnTo>
                  <a:pt x="35382" y="659422"/>
                </a:lnTo>
                <a:lnTo>
                  <a:pt x="35471" y="660069"/>
                </a:lnTo>
                <a:lnTo>
                  <a:pt x="36093" y="660336"/>
                </a:lnTo>
                <a:lnTo>
                  <a:pt x="36868" y="660133"/>
                </a:lnTo>
                <a:lnTo>
                  <a:pt x="37426" y="659993"/>
                </a:lnTo>
                <a:lnTo>
                  <a:pt x="37592" y="659561"/>
                </a:lnTo>
                <a:close/>
              </a:path>
              <a:path w="262254" h="876935">
                <a:moveTo>
                  <a:pt x="37846" y="16573"/>
                </a:moveTo>
                <a:lnTo>
                  <a:pt x="37452" y="16154"/>
                </a:lnTo>
                <a:lnTo>
                  <a:pt x="36601" y="16052"/>
                </a:lnTo>
                <a:lnTo>
                  <a:pt x="36004" y="15976"/>
                </a:lnTo>
                <a:lnTo>
                  <a:pt x="35509" y="16192"/>
                </a:lnTo>
                <a:lnTo>
                  <a:pt x="35306" y="16611"/>
                </a:lnTo>
                <a:lnTo>
                  <a:pt x="35001" y="17221"/>
                </a:lnTo>
                <a:lnTo>
                  <a:pt x="35242" y="17754"/>
                </a:lnTo>
                <a:lnTo>
                  <a:pt x="36893" y="18161"/>
                </a:lnTo>
                <a:lnTo>
                  <a:pt x="37503" y="17868"/>
                </a:lnTo>
                <a:lnTo>
                  <a:pt x="37769" y="17221"/>
                </a:lnTo>
                <a:lnTo>
                  <a:pt x="37846" y="16573"/>
                </a:lnTo>
                <a:close/>
              </a:path>
              <a:path w="262254" h="876935">
                <a:moveTo>
                  <a:pt x="37985" y="850823"/>
                </a:moveTo>
                <a:lnTo>
                  <a:pt x="37960" y="850150"/>
                </a:lnTo>
                <a:lnTo>
                  <a:pt x="37947" y="849680"/>
                </a:lnTo>
                <a:lnTo>
                  <a:pt x="37515" y="849376"/>
                </a:lnTo>
                <a:lnTo>
                  <a:pt x="36868" y="849312"/>
                </a:lnTo>
                <a:lnTo>
                  <a:pt x="36055" y="849464"/>
                </a:lnTo>
                <a:lnTo>
                  <a:pt x="35534" y="849833"/>
                </a:lnTo>
                <a:lnTo>
                  <a:pt x="35496" y="850480"/>
                </a:lnTo>
                <a:lnTo>
                  <a:pt x="35458" y="851001"/>
                </a:lnTo>
                <a:lnTo>
                  <a:pt x="35941" y="851255"/>
                </a:lnTo>
                <a:lnTo>
                  <a:pt x="37426" y="851192"/>
                </a:lnTo>
                <a:lnTo>
                  <a:pt x="37985" y="850823"/>
                </a:lnTo>
                <a:close/>
              </a:path>
              <a:path w="262254" h="876935">
                <a:moveTo>
                  <a:pt x="39065" y="1714"/>
                </a:moveTo>
                <a:lnTo>
                  <a:pt x="39039" y="1016"/>
                </a:lnTo>
                <a:lnTo>
                  <a:pt x="39027" y="355"/>
                </a:lnTo>
                <a:lnTo>
                  <a:pt x="38379" y="0"/>
                </a:lnTo>
                <a:lnTo>
                  <a:pt x="37528" y="12"/>
                </a:lnTo>
                <a:lnTo>
                  <a:pt x="36690" y="12"/>
                </a:lnTo>
                <a:lnTo>
                  <a:pt x="36004" y="368"/>
                </a:lnTo>
                <a:lnTo>
                  <a:pt x="35991" y="1016"/>
                </a:lnTo>
                <a:lnTo>
                  <a:pt x="35991" y="1701"/>
                </a:lnTo>
                <a:lnTo>
                  <a:pt x="36703" y="1968"/>
                </a:lnTo>
                <a:lnTo>
                  <a:pt x="37528" y="2019"/>
                </a:lnTo>
                <a:lnTo>
                  <a:pt x="38379" y="1968"/>
                </a:lnTo>
                <a:lnTo>
                  <a:pt x="39065" y="1714"/>
                </a:lnTo>
                <a:close/>
              </a:path>
              <a:path w="262254" h="876935">
                <a:moveTo>
                  <a:pt x="45643" y="122212"/>
                </a:moveTo>
                <a:lnTo>
                  <a:pt x="45275" y="121920"/>
                </a:lnTo>
                <a:lnTo>
                  <a:pt x="44640" y="121843"/>
                </a:lnTo>
                <a:lnTo>
                  <a:pt x="44361" y="121983"/>
                </a:lnTo>
                <a:lnTo>
                  <a:pt x="43878" y="122097"/>
                </a:lnTo>
                <a:lnTo>
                  <a:pt x="43815" y="122275"/>
                </a:lnTo>
                <a:lnTo>
                  <a:pt x="43688" y="122732"/>
                </a:lnTo>
                <a:lnTo>
                  <a:pt x="44081" y="123075"/>
                </a:lnTo>
                <a:lnTo>
                  <a:pt x="44691" y="123088"/>
                </a:lnTo>
                <a:lnTo>
                  <a:pt x="44958" y="123088"/>
                </a:lnTo>
                <a:lnTo>
                  <a:pt x="45415" y="122859"/>
                </a:lnTo>
                <a:lnTo>
                  <a:pt x="45643" y="122212"/>
                </a:lnTo>
                <a:close/>
              </a:path>
              <a:path w="262254" h="876935">
                <a:moveTo>
                  <a:pt x="51409" y="594487"/>
                </a:moveTo>
                <a:lnTo>
                  <a:pt x="51371" y="591629"/>
                </a:lnTo>
                <a:lnTo>
                  <a:pt x="51269" y="590486"/>
                </a:lnTo>
                <a:lnTo>
                  <a:pt x="51054" y="589026"/>
                </a:lnTo>
                <a:lnTo>
                  <a:pt x="46113" y="588797"/>
                </a:lnTo>
                <a:lnTo>
                  <a:pt x="43789" y="590575"/>
                </a:lnTo>
                <a:lnTo>
                  <a:pt x="44107" y="594131"/>
                </a:lnTo>
                <a:lnTo>
                  <a:pt x="44500" y="595871"/>
                </a:lnTo>
                <a:lnTo>
                  <a:pt x="47091" y="596201"/>
                </a:lnTo>
                <a:lnTo>
                  <a:pt x="49466" y="596506"/>
                </a:lnTo>
                <a:lnTo>
                  <a:pt x="51409" y="594487"/>
                </a:lnTo>
                <a:close/>
              </a:path>
              <a:path w="262254" h="876935">
                <a:moveTo>
                  <a:pt x="53606" y="227393"/>
                </a:moveTo>
                <a:lnTo>
                  <a:pt x="52120" y="227025"/>
                </a:lnTo>
                <a:lnTo>
                  <a:pt x="50571" y="226682"/>
                </a:lnTo>
                <a:lnTo>
                  <a:pt x="48945" y="226872"/>
                </a:lnTo>
                <a:lnTo>
                  <a:pt x="47599" y="227596"/>
                </a:lnTo>
                <a:lnTo>
                  <a:pt x="47459" y="230263"/>
                </a:lnTo>
                <a:lnTo>
                  <a:pt x="49161" y="230632"/>
                </a:lnTo>
                <a:lnTo>
                  <a:pt x="52184" y="230568"/>
                </a:lnTo>
                <a:lnTo>
                  <a:pt x="53467" y="230200"/>
                </a:lnTo>
                <a:lnTo>
                  <a:pt x="53530" y="228892"/>
                </a:lnTo>
                <a:lnTo>
                  <a:pt x="53606" y="227393"/>
                </a:lnTo>
                <a:close/>
              </a:path>
              <a:path w="262254" h="876935">
                <a:moveTo>
                  <a:pt x="62585" y="620344"/>
                </a:moveTo>
                <a:lnTo>
                  <a:pt x="61620" y="619137"/>
                </a:lnTo>
                <a:lnTo>
                  <a:pt x="58356" y="618832"/>
                </a:lnTo>
                <a:lnTo>
                  <a:pt x="57734" y="620204"/>
                </a:lnTo>
                <a:lnTo>
                  <a:pt x="56324" y="619899"/>
                </a:lnTo>
                <a:lnTo>
                  <a:pt x="57289" y="620674"/>
                </a:lnTo>
                <a:lnTo>
                  <a:pt x="57721" y="621893"/>
                </a:lnTo>
                <a:lnTo>
                  <a:pt x="59448" y="622058"/>
                </a:lnTo>
                <a:lnTo>
                  <a:pt x="60439" y="622160"/>
                </a:lnTo>
                <a:lnTo>
                  <a:pt x="61328" y="622007"/>
                </a:lnTo>
                <a:lnTo>
                  <a:pt x="62420" y="620928"/>
                </a:lnTo>
                <a:lnTo>
                  <a:pt x="62585" y="620344"/>
                </a:lnTo>
                <a:close/>
              </a:path>
              <a:path w="262254" h="876935">
                <a:moveTo>
                  <a:pt x="64516" y="684276"/>
                </a:moveTo>
                <a:lnTo>
                  <a:pt x="64185" y="683806"/>
                </a:lnTo>
                <a:lnTo>
                  <a:pt x="63207" y="683755"/>
                </a:lnTo>
                <a:lnTo>
                  <a:pt x="62331" y="683958"/>
                </a:lnTo>
                <a:lnTo>
                  <a:pt x="61341" y="684136"/>
                </a:lnTo>
                <a:lnTo>
                  <a:pt x="61239" y="685012"/>
                </a:lnTo>
                <a:lnTo>
                  <a:pt x="61175" y="685647"/>
                </a:lnTo>
                <a:lnTo>
                  <a:pt x="61696" y="686092"/>
                </a:lnTo>
                <a:lnTo>
                  <a:pt x="62547" y="686155"/>
                </a:lnTo>
                <a:lnTo>
                  <a:pt x="63703" y="686257"/>
                </a:lnTo>
                <a:lnTo>
                  <a:pt x="64274" y="685698"/>
                </a:lnTo>
                <a:lnTo>
                  <a:pt x="64414" y="684911"/>
                </a:lnTo>
                <a:lnTo>
                  <a:pt x="64516" y="684276"/>
                </a:lnTo>
                <a:close/>
              </a:path>
              <a:path w="262254" h="876935">
                <a:moveTo>
                  <a:pt x="68757" y="818121"/>
                </a:moveTo>
                <a:lnTo>
                  <a:pt x="68300" y="817537"/>
                </a:lnTo>
                <a:lnTo>
                  <a:pt x="67144" y="817537"/>
                </a:lnTo>
                <a:lnTo>
                  <a:pt x="65697" y="817549"/>
                </a:lnTo>
                <a:lnTo>
                  <a:pt x="65582" y="818527"/>
                </a:lnTo>
                <a:lnTo>
                  <a:pt x="65189" y="819010"/>
                </a:lnTo>
                <a:lnTo>
                  <a:pt x="65201" y="819886"/>
                </a:lnTo>
                <a:lnTo>
                  <a:pt x="65443" y="820458"/>
                </a:lnTo>
                <a:lnTo>
                  <a:pt x="66357" y="820445"/>
                </a:lnTo>
                <a:lnTo>
                  <a:pt x="67589" y="820432"/>
                </a:lnTo>
                <a:lnTo>
                  <a:pt x="68440" y="819912"/>
                </a:lnTo>
                <a:lnTo>
                  <a:pt x="68618" y="818934"/>
                </a:lnTo>
                <a:lnTo>
                  <a:pt x="68757" y="818121"/>
                </a:lnTo>
                <a:close/>
              </a:path>
              <a:path w="262254" h="876935">
                <a:moveTo>
                  <a:pt x="71742" y="872020"/>
                </a:moveTo>
                <a:lnTo>
                  <a:pt x="71297" y="869213"/>
                </a:lnTo>
                <a:lnTo>
                  <a:pt x="71107" y="868159"/>
                </a:lnTo>
                <a:lnTo>
                  <a:pt x="69494" y="867892"/>
                </a:lnTo>
                <a:lnTo>
                  <a:pt x="67894" y="867625"/>
                </a:lnTo>
                <a:lnTo>
                  <a:pt x="66992" y="868349"/>
                </a:lnTo>
                <a:lnTo>
                  <a:pt x="66040" y="870585"/>
                </a:lnTo>
                <a:lnTo>
                  <a:pt x="65709" y="871842"/>
                </a:lnTo>
                <a:lnTo>
                  <a:pt x="65366" y="872896"/>
                </a:lnTo>
                <a:lnTo>
                  <a:pt x="65328" y="873671"/>
                </a:lnTo>
                <a:lnTo>
                  <a:pt x="65455" y="874268"/>
                </a:lnTo>
                <a:lnTo>
                  <a:pt x="66141" y="874585"/>
                </a:lnTo>
                <a:lnTo>
                  <a:pt x="67068" y="874991"/>
                </a:lnTo>
                <a:lnTo>
                  <a:pt x="67881" y="874801"/>
                </a:lnTo>
                <a:lnTo>
                  <a:pt x="69811" y="872947"/>
                </a:lnTo>
                <a:lnTo>
                  <a:pt x="71742" y="872020"/>
                </a:lnTo>
                <a:close/>
              </a:path>
              <a:path w="262254" h="876935">
                <a:moveTo>
                  <a:pt x="87655" y="837780"/>
                </a:moveTo>
                <a:lnTo>
                  <a:pt x="87477" y="836866"/>
                </a:lnTo>
                <a:lnTo>
                  <a:pt x="87172" y="835202"/>
                </a:lnTo>
                <a:lnTo>
                  <a:pt x="85090" y="835444"/>
                </a:lnTo>
                <a:lnTo>
                  <a:pt x="83185" y="835075"/>
                </a:lnTo>
                <a:lnTo>
                  <a:pt x="82969" y="836904"/>
                </a:lnTo>
                <a:lnTo>
                  <a:pt x="83032" y="838238"/>
                </a:lnTo>
                <a:lnTo>
                  <a:pt x="86614" y="838542"/>
                </a:lnTo>
                <a:lnTo>
                  <a:pt x="87655" y="837780"/>
                </a:lnTo>
                <a:close/>
              </a:path>
              <a:path w="262254" h="876935">
                <a:moveTo>
                  <a:pt x="87833" y="872655"/>
                </a:moveTo>
                <a:lnTo>
                  <a:pt x="85496" y="868006"/>
                </a:lnTo>
                <a:lnTo>
                  <a:pt x="83096" y="867410"/>
                </a:lnTo>
                <a:lnTo>
                  <a:pt x="80035" y="868616"/>
                </a:lnTo>
                <a:lnTo>
                  <a:pt x="78879" y="869073"/>
                </a:lnTo>
                <a:lnTo>
                  <a:pt x="77863" y="869746"/>
                </a:lnTo>
                <a:lnTo>
                  <a:pt x="74942" y="871486"/>
                </a:lnTo>
                <a:lnTo>
                  <a:pt x="73355" y="872947"/>
                </a:lnTo>
                <a:lnTo>
                  <a:pt x="75095" y="876477"/>
                </a:lnTo>
                <a:lnTo>
                  <a:pt x="77597" y="875411"/>
                </a:lnTo>
                <a:lnTo>
                  <a:pt x="79476" y="875817"/>
                </a:lnTo>
                <a:lnTo>
                  <a:pt x="80645" y="875741"/>
                </a:lnTo>
                <a:lnTo>
                  <a:pt x="81991" y="875792"/>
                </a:lnTo>
                <a:lnTo>
                  <a:pt x="86512" y="874903"/>
                </a:lnTo>
                <a:lnTo>
                  <a:pt x="87833" y="872655"/>
                </a:lnTo>
                <a:close/>
              </a:path>
              <a:path w="262254" h="876935">
                <a:moveTo>
                  <a:pt x="90982" y="752868"/>
                </a:moveTo>
                <a:lnTo>
                  <a:pt x="90322" y="752424"/>
                </a:lnTo>
                <a:lnTo>
                  <a:pt x="88925" y="752309"/>
                </a:lnTo>
                <a:lnTo>
                  <a:pt x="87312" y="752182"/>
                </a:lnTo>
                <a:lnTo>
                  <a:pt x="86448" y="752665"/>
                </a:lnTo>
                <a:lnTo>
                  <a:pt x="86106" y="753821"/>
                </a:lnTo>
                <a:lnTo>
                  <a:pt x="85712" y="755218"/>
                </a:lnTo>
                <a:lnTo>
                  <a:pt x="86944" y="755573"/>
                </a:lnTo>
                <a:lnTo>
                  <a:pt x="89941" y="755815"/>
                </a:lnTo>
                <a:lnTo>
                  <a:pt x="90741" y="755142"/>
                </a:lnTo>
                <a:lnTo>
                  <a:pt x="90805" y="753884"/>
                </a:lnTo>
                <a:lnTo>
                  <a:pt x="90982" y="752868"/>
                </a:lnTo>
                <a:close/>
              </a:path>
              <a:path w="262254" h="876935">
                <a:moveTo>
                  <a:pt x="107784" y="498297"/>
                </a:moveTo>
                <a:lnTo>
                  <a:pt x="107327" y="497065"/>
                </a:lnTo>
                <a:lnTo>
                  <a:pt x="106133" y="496887"/>
                </a:lnTo>
                <a:lnTo>
                  <a:pt x="104736" y="497065"/>
                </a:lnTo>
                <a:lnTo>
                  <a:pt x="103441" y="497217"/>
                </a:lnTo>
                <a:lnTo>
                  <a:pt x="101981" y="497408"/>
                </a:lnTo>
                <a:lnTo>
                  <a:pt x="102082" y="499948"/>
                </a:lnTo>
                <a:lnTo>
                  <a:pt x="103390" y="500291"/>
                </a:lnTo>
                <a:lnTo>
                  <a:pt x="106489" y="500265"/>
                </a:lnTo>
                <a:lnTo>
                  <a:pt x="107556" y="499618"/>
                </a:lnTo>
                <a:lnTo>
                  <a:pt x="107784" y="498297"/>
                </a:lnTo>
                <a:close/>
              </a:path>
              <a:path w="262254" h="876935">
                <a:moveTo>
                  <a:pt x="110286" y="481076"/>
                </a:moveTo>
                <a:lnTo>
                  <a:pt x="109931" y="480758"/>
                </a:lnTo>
                <a:lnTo>
                  <a:pt x="108927" y="480631"/>
                </a:lnTo>
                <a:lnTo>
                  <a:pt x="108699" y="480618"/>
                </a:lnTo>
                <a:lnTo>
                  <a:pt x="108216" y="480809"/>
                </a:lnTo>
                <a:lnTo>
                  <a:pt x="108077" y="481253"/>
                </a:lnTo>
                <a:lnTo>
                  <a:pt x="107886" y="481901"/>
                </a:lnTo>
                <a:lnTo>
                  <a:pt x="108292" y="482358"/>
                </a:lnTo>
                <a:lnTo>
                  <a:pt x="109766" y="482320"/>
                </a:lnTo>
                <a:lnTo>
                  <a:pt x="110286" y="482041"/>
                </a:lnTo>
                <a:lnTo>
                  <a:pt x="110286" y="481533"/>
                </a:lnTo>
                <a:lnTo>
                  <a:pt x="110286" y="481076"/>
                </a:lnTo>
                <a:close/>
              </a:path>
              <a:path w="262254" h="876935">
                <a:moveTo>
                  <a:pt x="111391" y="668235"/>
                </a:moveTo>
                <a:lnTo>
                  <a:pt x="111188" y="667588"/>
                </a:lnTo>
                <a:lnTo>
                  <a:pt x="110731" y="667486"/>
                </a:lnTo>
                <a:lnTo>
                  <a:pt x="110464" y="667346"/>
                </a:lnTo>
                <a:lnTo>
                  <a:pt x="109880" y="667461"/>
                </a:lnTo>
                <a:lnTo>
                  <a:pt x="109448" y="667715"/>
                </a:lnTo>
                <a:lnTo>
                  <a:pt x="109626" y="668362"/>
                </a:lnTo>
                <a:lnTo>
                  <a:pt x="110109" y="668591"/>
                </a:lnTo>
                <a:lnTo>
                  <a:pt x="110375" y="668578"/>
                </a:lnTo>
                <a:lnTo>
                  <a:pt x="110947" y="668540"/>
                </a:lnTo>
                <a:lnTo>
                  <a:pt x="111391" y="668235"/>
                </a:lnTo>
                <a:close/>
              </a:path>
              <a:path w="262254" h="876935">
                <a:moveTo>
                  <a:pt x="113919" y="856500"/>
                </a:moveTo>
                <a:lnTo>
                  <a:pt x="113868" y="854595"/>
                </a:lnTo>
                <a:lnTo>
                  <a:pt x="113830" y="853528"/>
                </a:lnTo>
                <a:lnTo>
                  <a:pt x="112941" y="852957"/>
                </a:lnTo>
                <a:lnTo>
                  <a:pt x="111658" y="853160"/>
                </a:lnTo>
                <a:lnTo>
                  <a:pt x="109131" y="853554"/>
                </a:lnTo>
                <a:lnTo>
                  <a:pt x="108839" y="855218"/>
                </a:lnTo>
                <a:lnTo>
                  <a:pt x="108483" y="856754"/>
                </a:lnTo>
                <a:lnTo>
                  <a:pt x="108724" y="857504"/>
                </a:lnTo>
                <a:lnTo>
                  <a:pt x="109143" y="858443"/>
                </a:lnTo>
                <a:lnTo>
                  <a:pt x="110197" y="858037"/>
                </a:lnTo>
                <a:lnTo>
                  <a:pt x="112014" y="857364"/>
                </a:lnTo>
                <a:lnTo>
                  <a:pt x="113919" y="856500"/>
                </a:lnTo>
                <a:close/>
              </a:path>
              <a:path w="262254" h="876935">
                <a:moveTo>
                  <a:pt x="130340" y="609841"/>
                </a:moveTo>
                <a:lnTo>
                  <a:pt x="129222" y="608088"/>
                </a:lnTo>
                <a:lnTo>
                  <a:pt x="127266" y="609346"/>
                </a:lnTo>
                <a:lnTo>
                  <a:pt x="126961" y="610743"/>
                </a:lnTo>
                <a:lnTo>
                  <a:pt x="126619" y="612101"/>
                </a:lnTo>
                <a:lnTo>
                  <a:pt x="126466" y="612711"/>
                </a:lnTo>
                <a:lnTo>
                  <a:pt x="126885" y="613257"/>
                </a:lnTo>
                <a:lnTo>
                  <a:pt x="128803" y="613625"/>
                </a:lnTo>
                <a:lnTo>
                  <a:pt x="129590" y="613181"/>
                </a:lnTo>
                <a:lnTo>
                  <a:pt x="130060" y="611124"/>
                </a:lnTo>
                <a:lnTo>
                  <a:pt x="130340" y="609841"/>
                </a:lnTo>
                <a:close/>
              </a:path>
              <a:path w="262254" h="876935">
                <a:moveTo>
                  <a:pt x="131432" y="756818"/>
                </a:moveTo>
                <a:lnTo>
                  <a:pt x="131178" y="756716"/>
                </a:lnTo>
                <a:lnTo>
                  <a:pt x="130873" y="756488"/>
                </a:lnTo>
                <a:lnTo>
                  <a:pt x="130695" y="756539"/>
                </a:lnTo>
                <a:lnTo>
                  <a:pt x="130454" y="756602"/>
                </a:lnTo>
                <a:lnTo>
                  <a:pt x="130340" y="756881"/>
                </a:lnTo>
                <a:lnTo>
                  <a:pt x="130162" y="757072"/>
                </a:lnTo>
                <a:lnTo>
                  <a:pt x="130416" y="757174"/>
                </a:lnTo>
                <a:lnTo>
                  <a:pt x="130721" y="757402"/>
                </a:lnTo>
                <a:lnTo>
                  <a:pt x="130911" y="757351"/>
                </a:lnTo>
                <a:lnTo>
                  <a:pt x="131140" y="757301"/>
                </a:lnTo>
                <a:lnTo>
                  <a:pt x="131267" y="757008"/>
                </a:lnTo>
                <a:lnTo>
                  <a:pt x="131432" y="756818"/>
                </a:lnTo>
                <a:close/>
              </a:path>
              <a:path w="262254" h="876935">
                <a:moveTo>
                  <a:pt x="137452" y="626262"/>
                </a:moveTo>
                <a:lnTo>
                  <a:pt x="137071" y="625830"/>
                </a:lnTo>
                <a:lnTo>
                  <a:pt x="136156" y="625792"/>
                </a:lnTo>
                <a:lnTo>
                  <a:pt x="135356" y="625817"/>
                </a:lnTo>
                <a:lnTo>
                  <a:pt x="134683" y="626084"/>
                </a:lnTo>
                <a:lnTo>
                  <a:pt x="134645" y="626719"/>
                </a:lnTo>
                <a:lnTo>
                  <a:pt x="134620" y="627468"/>
                </a:lnTo>
                <a:lnTo>
                  <a:pt x="135089" y="628116"/>
                </a:lnTo>
                <a:lnTo>
                  <a:pt x="136207" y="628091"/>
                </a:lnTo>
                <a:lnTo>
                  <a:pt x="137121" y="628078"/>
                </a:lnTo>
                <a:lnTo>
                  <a:pt x="137337" y="627443"/>
                </a:lnTo>
                <a:lnTo>
                  <a:pt x="137388" y="626884"/>
                </a:lnTo>
                <a:lnTo>
                  <a:pt x="137452" y="626262"/>
                </a:lnTo>
                <a:close/>
              </a:path>
              <a:path w="262254" h="876935">
                <a:moveTo>
                  <a:pt x="138404" y="496125"/>
                </a:moveTo>
                <a:lnTo>
                  <a:pt x="136474" y="494207"/>
                </a:lnTo>
                <a:lnTo>
                  <a:pt x="131813" y="494220"/>
                </a:lnTo>
                <a:lnTo>
                  <a:pt x="129387" y="496239"/>
                </a:lnTo>
                <a:lnTo>
                  <a:pt x="129362" y="500253"/>
                </a:lnTo>
                <a:lnTo>
                  <a:pt x="131445" y="501700"/>
                </a:lnTo>
                <a:lnTo>
                  <a:pt x="136486" y="501573"/>
                </a:lnTo>
                <a:lnTo>
                  <a:pt x="138214" y="500151"/>
                </a:lnTo>
                <a:lnTo>
                  <a:pt x="138303" y="498221"/>
                </a:lnTo>
                <a:lnTo>
                  <a:pt x="138404" y="496125"/>
                </a:lnTo>
                <a:close/>
              </a:path>
              <a:path w="262254" h="876935">
                <a:moveTo>
                  <a:pt x="148971" y="871410"/>
                </a:moveTo>
                <a:lnTo>
                  <a:pt x="148628" y="870102"/>
                </a:lnTo>
                <a:lnTo>
                  <a:pt x="147840" y="869391"/>
                </a:lnTo>
                <a:lnTo>
                  <a:pt x="146189" y="869937"/>
                </a:lnTo>
                <a:lnTo>
                  <a:pt x="144995" y="870331"/>
                </a:lnTo>
                <a:lnTo>
                  <a:pt x="144132" y="871054"/>
                </a:lnTo>
                <a:lnTo>
                  <a:pt x="141300" y="868235"/>
                </a:lnTo>
                <a:lnTo>
                  <a:pt x="139827" y="869391"/>
                </a:lnTo>
                <a:lnTo>
                  <a:pt x="137426" y="871601"/>
                </a:lnTo>
                <a:lnTo>
                  <a:pt x="136182" y="872959"/>
                </a:lnTo>
                <a:lnTo>
                  <a:pt x="138061" y="875118"/>
                </a:lnTo>
                <a:lnTo>
                  <a:pt x="138849" y="875512"/>
                </a:lnTo>
                <a:lnTo>
                  <a:pt x="141732" y="873582"/>
                </a:lnTo>
                <a:lnTo>
                  <a:pt x="144145" y="872959"/>
                </a:lnTo>
                <a:lnTo>
                  <a:pt x="148069" y="873277"/>
                </a:lnTo>
                <a:lnTo>
                  <a:pt x="148920" y="872248"/>
                </a:lnTo>
                <a:lnTo>
                  <a:pt x="148971" y="871410"/>
                </a:lnTo>
                <a:close/>
              </a:path>
              <a:path w="262254" h="876935">
                <a:moveTo>
                  <a:pt x="151180" y="860996"/>
                </a:moveTo>
                <a:lnTo>
                  <a:pt x="151130" y="858659"/>
                </a:lnTo>
                <a:lnTo>
                  <a:pt x="150025" y="858177"/>
                </a:lnTo>
                <a:lnTo>
                  <a:pt x="148551" y="858151"/>
                </a:lnTo>
                <a:lnTo>
                  <a:pt x="147231" y="858139"/>
                </a:lnTo>
                <a:lnTo>
                  <a:pt x="146456" y="858659"/>
                </a:lnTo>
                <a:lnTo>
                  <a:pt x="146443" y="859764"/>
                </a:lnTo>
                <a:lnTo>
                  <a:pt x="146735" y="860767"/>
                </a:lnTo>
                <a:lnTo>
                  <a:pt x="147205" y="861695"/>
                </a:lnTo>
                <a:lnTo>
                  <a:pt x="150164" y="861377"/>
                </a:lnTo>
                <a:lnTo>
                  <a:pt x="151180" y="860996"/>
                </a:lnTo>
                <a:close/>
              </a:path>
              <a:path w="262254" h="876935">
                <a:moveTo>
                  <a:pt x="182130" y="712851"/>
                </a:moveTo>
                <a:lnTo>
                  <a:pt x="181965" y="712393"/>
                </a:lnTo>
                <a:lnTo>
                  <a:pt x="181825" y="712038"/>
                </a:lnTo>
                <a:lnTo>
                  <a:pt x="181394" y="711555"/>
                </a:lnTo>
                <a:lnTo>
                  <a:pt x="181000" y="711504"/>
                </a:lnTo>
                <a:lnTo>
                  <a:pt x="180441" y="711415"/>
                </a:lnTo>
                <a:lnTo>
                  <a:pt x="180111" y="711873"/>
                </a:lnTo>
                <a:lnTo>
                  <a:pt x="180035" y="712330"/>
                </a:lnTo>
                <a:lnTo>
                  <a:pt x="180149" y="712774"/>
                </a:lnTo>
                <a:lnTo>
                  <a:pt x="180479" y="713143"/>
                </a:lnTo>
                <a:lnTo>
                  <a:pt x="181063" y="713181"/>
                </a:lnTo>
                <a:lnTo>
                  <a:pt x="181724" y="713232"/>
                </a:lnTo>
                <a:lnTo>
                  <a:pt x="182130" y="712851"/>
                </a:lnTo>
                <a:close/>
              </a:path>
              <a:path w="262254" h="876935">
                <a:moveTo>
                  <a:pt x="186512" y="584327"/>
                </a:moveTo>
                <a:lnTo>
                  <a:pt x="184746" y="583222"/>
                </a:lnTo>
                <a:lnTo>
                  <a:pt x="181241" y="586676"/>
                </a:lnTo>
                <a:lnTo>
                  <a:pt x="180098" y="586613"/>
                </a:lnTo>
                <a:lnTo>
                  <a:pt x="179070" y="586638"/>
                </a:lnTo>
                <a:lnTo>
                  <a:pt x="176682" y="587756"/>
                </a:lnTo>
                <a:lnTo>
                  <a:pt x="175983" y="589661"/>
                </a:lnTo>
                <a:lnTo>
                  <a:pt x="177914" y="592670"/>
                </a:lnTo>
                <a:lnTo>
                  <a:pt x="180086" y="592975"/>
                </a:lnTo>
                <a:lnTo>
                  <a:pt x="184543" y="591286"/>
                </a:lnTo>
                <a:lnTo>
                  <a:pt x="185394" y="589876"/>
                </a:lnTo>
                <a:lnTo>
                  <a:pt x="185978" y="588314"/>
                </a:lnTo>
                <a:lnTo>
                  <a:pt x="185864" y="588048"/>
                </a:lnTo>
                <a:lnTo>
                  <a:pt x="185813" y="587743"/>
                </a:lnTo>
                <a:lnTo>
                  <a:pt x="185394" y="587336"/>
                </a:lnTo>
                <a:lnTo>
                  <a:pt x="184734" y="587146"/>
                </a:lnTo>
                <a:lnTo>
                  <a:pt x="183896" y="586994"/>
                </a:lnTo>
                <a:lnTo>
                  <a:pt x="185839" y="586663"/>
                </a:lnTo>
                <a:lnTo>
                  <a:pt x="186461" y="585724"/>
                </a:lnTo>
                <a:lnTo>
                  <a:pt x="186512" y="584327"/>
                </a:lnTo>
                <a:close/>
              </a:path>
              <a:path w="262254" h="876935">
                <a:moveTo>
                  <a:pt x="188823" y="858520"/>
                </a:moveTo>
                <a:lnTo>
                  <a:pt x="188620" y="855738"/>
                </a:lnTo>
                <a:lnTo>
                  <a:pt x="188709" y="854646"/>
                </a:lnTo>
                <a:lnTo>
                  <a:pt x="186855" y="854519"/>
                </a:lnTo>
                <a:lnTo>
                  <a:pt x="185394" y="854417"/>
                </a:lnTo>
                <a:lnTo>
                  <a:pt x="184213" y="854849"/>
                </a:lnTo>
                <a:lnTo>
                  <a:pt x="182587" y="858431"/>
                </a:lnTo>
                <a:lnTo>
                  <a:pt x="182638" y="858812"/>
                </a:lnTo>
                <a:lnTo>
                  <a:pt x="182753" y="860450"/>
                </a:lnTo>
                <a:lnTo>
                  <a:pt x="182499" y="861263"/>
                </a:lnTo>
                <a:lnTo>
                  <a:pt x="183616" y="861606"/>
                </a:lnTo>
                <a:lnTo>
                  <a:pt x="184683" y="861949"/>
                </a:lnTo>
                <a:lnTo>
                  <a:pt x="185381" y="861339"/>
                </a:lnTo>
                <a:lnTo>
                  <a:pt x="187807" y="859815"/>
                </a:lnTo>
                <a:lnTo>
                  <a:pt x="188823" y="858520"/>
                </a:lnTo>
                <a:close/>
              </a:path>
              <a:path w="262254" h="876935">
                <a:moveTo>
                  <a:pt x="190360" y="843432"/>
                </a:moveTo>
                <a:lnTo>
                  <a:pt x="190080" y="843026"/>
                </a:lnTo>
                <a:lnTo>
                  <a:pt x="189458" y="842949"/>
                </a:lnTo>
                <a:lnTo>
                  <a:pt x="188556" y="842848"/>
                </a:lnTo>
                <a:lnTo>
                  <a:pt x="188201" y="843356"/>
                </a:lnTo>
                <a:lnTo>
                  <a:pt x="187934" y="843889"/>
                </a:lnTo>
                <a:lnTo>
                  <a:pt x="187871" y="844346"/>
                </a:lnTo>
                <a:lnTo>
                  <a:pt x="188074" y="844753"/>
                </a:lnTo>
                <a:lnTo>
                  <a:pt x="188696" y="844804"/>
                </a:lnTo>
                <a:lnTo>
                  <a:pt x="189547" y="844880"/>
                </a:lnTo>
                <a:lnTo>
                  <a:pt x="190055" y="844448"/>
                </a:lnTo>
                <a:lnTo>
                  <a:pt x="190220" y="843864"/>
                </a:lnTo>
                <a:lnTo>
                  <a:pt x="190360" y="843432"/>
                </a:lnTo>
                <a:close/>
              </a:path>
              <a:path w="262254" h="876935">
                <a:moveTo>
                  <a:pt x="192760" y="829551"/>
                </a:moveTo>
                <a:lnTo>
                  <a:pt x="192265" y="829017"/>
                </a:lnTo>
                <a:lnTo>
                  <a:pt x="191376" y="829094"/>
                </a:lnTo>
                <a:lnTo>
                  <a:pt x="190360" y="829170"/>
                </a:lnTo>
                <a:lnTo>
                  <a:pt x="189649" y="829640"/>
                </a:lnTo>
                <a:lnTo>
                  <a:pt x="189738" y="830529"/>
                </a:lnTo>
                <a:lnTo>
                  <a:pt x="189903" y="831240"/>
                </a:lnTo>
                <a:lnTo>
                  <a:pt x="190588" y="831430"/>
                </a:lnTo>
                <a:lnTo>
                  <a:pt x="192252" y="831278"/>
                </a:lnTo>
                <a:lnTo>
                  <a:pt x="192747" y="830795"/>
                </a:lnTo>
                <a:lnTo>
                  <a:pt x="192760" y="830173"/>
                </a:lnTo>
                <a:lnTo>
                  <a:pt x="192760" y="829551"/>
                </a:lnTo>
                <a:close/>
              </a:path>
              <a:path w="262254" h="876935">
                <a:moveTo>
                  <a:pt x="194106" y="753110"/>
                </a:moveTo>
                <a:lnTo>
                  <a:pt x="193611" y="752729"/>
                </a:lnTo>
                <a:lnTo>
                  <a:pt x="192722" y="752665"/>
                </a:lnTo>
                <a:lnTo>
                  <a:pt x="191935" y="752792"/>
                </a:lnTo>
                <a:lnTo>
                  <a:pt x="191465" y="753224"/>
                </a:lnTo>
                <a:lnTo>
                  <a:pt x="191427" y="753808"/>
                </a:lnTo>
                <a:lnTo>
                  <a:pt x="191401" y="754418"/>
                </a:lnTo>
                <a:lnTo>
                  <a:pt x="191871" y="754938"/>
                </a:lnTo>
                <a:lnTo>
                  <a:pt x="192722" y="754888"/>
                </a:lnTo>
                <a:lnTo>
                  <a:pt x="193497" y="754837"/>
                </a:lnTo>
                <a:lnTo>
                  <a:pt x="194017" y="754341"/>
                </a:lnTo>
                <a:lnTo>
                  <a:pt x="194056" y="753745"/>
                </a:lnTo>
                <a:lnTo>
                  <a:pt x="194106" y="753110"/>
                </a:lnTo>
                <a:close/>
              </a:path>
              <a:path w="262254" h="876935">
                <a:moveTo>
                  <a:pt x="196253" y="584733"/>
                </a:moveTo>
                <a:lnTo>
                  <a:pt x="196151" y="583438"/>
                </a:lnTo>
                <a:lnTo>
                  <a:pt x="195326" y="582752"/>
                </a:lnTo>
                <a:lnTo>
                  <a:pt x="193865" y="582663"/>
                </a:lnTo>
                <a:lnTo>
                  <a:pt x="192595" y="582574"/>
                </a:lnTo>
                <a:lnTo>
                  <a:pt x="191693" y="583145"/>
                </a:lnTo>
                <a:lnTo>
                  <a:pt x="191490" y="585114"/>
                </a:lnTo>
                <a:lnTo>
                  <a:pt x="191884" y="586092"/>
                </a:lnTo>
                <a:lnTo>
                  <a:pt x="195110" y="586359"/>
                </a:lnTo>
                <a:lnTo>
                  <a:pt x="195846" y="585622"/>
                </a:lnTo>
                <a:lnTo>
                  <a:pt x="196253" y="584733"/>
                </a:lnTo>
                <a:close/>
              </a:path>
              <a:path w="262254" h="876935">
                <a:moveTo>
                  <a:pt x="196608" y="764933"/>
                </a:moveTo>
                <a:lnTo>
                  <a:pt x="196202" y="764590"/>
                </a:lnTo>
                <a:lnTo>
                  <a:pt x="195541" y="764692"/>
                </a:lnTo>
                <a:lnTo>
                  <a:pt x="194716" y="764819"/>
                </a:lnTo>
                <a:lnTo>
                  <a:pt x="194360" y="765314"/>
                </a:lnTo>
                <a:lnTo>
                  <a:pt x="194398" y="765949"/>
                </a:lnTo>
                <a:lnTo>
                  <a:pt x="194614" y="766140"/>
                </a:lnTo>
                <a:lnTo>
                  <a:pt x="194818" y="766508"/>
                </a:lnTo>
                <a:lnTo>
                  <a:pt x="195021" y="766508"/>
                </a:lnTo>
                <a:lnTo>
                  <a:pt x="195897" y="766495"/>
                </a:lnTo>
                <a:lnTo>
                  <a:pt x="196278" y="765962"/>
                </a:lnTo>
                <a:lnTo>
                  <a:pt x="196456" y="765416"/>
                </a:lnTo>
                <a:lnTo>
                  <a:pt x="196608" y="764933"/>
                </a:lnTo>
                <a:close/>
              </a:path>
              <a:path w="262254" h="876935">
                <a:moveTo>
                  <a:pt x="196710" y="713028"/>
                </a:moveTo>
                <a:lnTo>
                  <a:pt x="196303" y="712749"/>
                </a:lnTo>
                <a:lnTo>
                  <a:pt x="195643" y="712736"/>
                </a:lnTo>
                <a:lnTo>
                  <a:pt x="194830" y="712901"/>
                </a:lnTo>
                <a:lnTo>
                  <a:pt x="194360" y="713282"/>
                </a:lnTo>
                <a:lnTo>
                  <a:pt x="194564" y="713930"/>
                </a:lnTo>
                <a:lnTo>
                  <a:pt x="194716" y="714375"/>
                </a:lnTo>
                <a:lnTo>
                  <a:pt x="195326" y="714616"/>
                </a:lnTo>
                <a:lnTo>
                  <a:pt x="195808" y="714438"/>
                </a:lnTo>
                <a:lnTo>
                  <a:pt x="196189" y="714286"/>
                </a:lnTo>
                <a:lnTo>
                  <a:pt x="196507" y="713841"/>
                </a:lnTo>
                <a:lnTo>
                  <a:pt x="196710" y="713028"/>
                </a:lnTo>
                <a:close/>
              </a:path>
              <a:path w="262254" h="876935">
                <a:moveTo>
                  <a:pt x="200761" y="746658"/>
                </a:moveTo>
                <a:lnTo>
                  <a:pt x="200736" y="746175"/>
                </a:lnTo>
                <a:lnTo>
                  <a:pt x="200431" y="745858"/>
                </a:lnTo>
                <a:lnTo>
                  <a:pt x="199796" y="745820"/>
                </a:lnTo>
                <a:lnTo>
                  <a:pt x="199199" y="745782"/>
                </a:lnTo>
                <a:lnTo>
                  <a:pt x="198742" y="746023"/>
                </a:lnTo>
                <a:lnTo>
                  <a:pt x="198678" y="746480"/>
                </a:lnTo>
                <a:lnTo>
                  <a:pt x="198628" y="746950"/>
                </a:lnTo>
                <a:lnTo>
                  <a:pt x="198996" y="747268"/>
                </a:lnTo>
                <a:lnTo>
                  <a:pt x="200240" y="747344"/>
                </a:lnTo>
                <a:lnTo>
                  <a:pt x="200634" y="747115"/>
                </a:lnTo>
                <a:lnTo>
                  <a:pt x="200761" y="746658"/>
                </a:lnTo>
                <a:close/>
              </a:path>
              <a:path w="262254" h="876935">
                <a:moveTo>
                  <a:pt x="201587" y="664387"/>
                </a:moveTo>
                <a:lnTo>
                  <a:pt x="201460" y="661797"/>
                </a:lnTo>
                <a:lnTo>
                  <a:pt x="200317" y="661314"/>
                </a:lnTo>
                <a:lnTo>
                  <a:pt x="198831" y="661276"/>
                </a:lnTo>
                <a:lnTo>
                  <a:pt x="197167" y="661466"/>
                </a:lnTo>
                <a:lnTo>
                  <a:pt x="195973" y="661860"/>
                </a:lnTo>
                <a:lnTo>
                  <a:pt x="196189" y="664730"/>
                </a:lnTo>
                <a:lnTo>
                  <a:pt x="197497" y="665327"/>
                </a:lnTo>
                <a:lnTo>
                  <a:pt x="199491" y="665276"/>
                </a:lnTo>
                <a:lnTo>
                  <a:pt x="201307" y="665238"/>
                </a:lnTo>
                <a:lnTo>
                  <a:pt x="201587" y="664387"/>
                </a:lnTo>
                <a:close/>
              </a:path>
              <a:path w="262254" h="876935">
                <a:moveTo>
                  <a:pt x="201688" y="678726"/>
                </a:moveTo>
                <a:lnTo>
                  <a:pt x="201383" y="678370"/>
                </a:lnTo>
                <a:lnTo>
                  <a:pt x="200545" y="678256"/>
                </a:lnTo>
                <a:lnTo>
                  <a:pt x="200126" y="678230"/>
                </a:lnTo>
                <a:lnTo>
                  <a:pt x="199682" y="678446"/>
                </a:lnTo>
                <a:lnTo>
                  <a:pt x="199682" y="678916"/>
                </a:lnTo>
                <a:lnTo>
                  <a:pt x="199669" y="679386"/>
                </a:lnTo>
                <a:lnTo>
                  <a:pt x="200126" y="679665"/>
                </a:lnTo>
                <a:lnTo>
                  <a:pt x="200723" y="679615"/>
                </a:lnTo>
                <a:lnTo>
                  <a:pt x="201028" y="679589"/>
                </a:lnTo>
                <a:lnTo>
                  <a:pt x="201485" y="679361"/>
                </a:lnTo>
                <a:lnTo>
                  <a:pt x="201549" y="679170"/>
                </a:lnTo>
                <a:lnTo>
                  <a:pt x="201688" y="678726"/>
                </a:lnTo>
                <a:close/>
              </a:path>
              <a:path w="262254" h="876935">
                <a:moveTo>
                  <a:pt x="202463" y="571131"/>
                </a:moveTo>
                <a:lnTo>
                  <a:pt x="201993" y="568782"/>
                </a:lnTo>
                <a:lnTo>
                  <a:pt x="201193" y="568071"/>
                </a:lnTo>
                <a:lnTo>
                  <a:pt x="199898" y="568210"/>
                </a:lnTo>
                <a:lnTo>
                  <a:pt x="198208" y="568413"/>
                </a:lnTo>
                <a:lnTo>
                  <a:pt x="197218" y="569264"/>
                </a:lnTo>
                <a:lnTo>
                  <a:pt x="197510" y="570649"/>
                </a:lnTo>
                <a:lnTo>
                  <a:pt x="197713" y="571550"/>
                </a:lnTo>
                <a:lnTo>
                  <a:pt x="198310" y="572262"/>
                </a:lnTo>
                <a:lnTo>
                  <a:pt x="199796" y="572185"/>
                </a:lnTo>
                <a:lnTo>
                  <a:pt x="201358" y="571817"/>
                </a:lnTo>
                <a:lnTo>
                  <a:pt x="202463" y="571131"/>
                </a:lnTo>
                <a:close/>
              </a:path>
              <a:path w="262254" h="876935">
                <a:moveTo>
                  <a:pt x="204355" y="285470"/>
                </a:moveTo>
                <a:lnTo>
                  <a:pt x="204343" y="285254"/>
                </a:lnTo>
                <a:lnTo>
                  <a:pt x="204279" y="284734"/>
                </a:lnTo>
                <a:lnTo>
                  <a:pt x="203708" y="284530"/>
                </a:lnTo>
                <a:lnTo>
                  <a:pt x="203111" y="284670"/>
                </a:lnTo>
                <a:lnTo>
                  <a:pt x="202869" y="284721"/>
                </a:lnTo>
                <a:lnTo>
                  <a:pt x="202742" y="285102"/>
                </a:lnTo>
                <a:lnTo>
                  <a:pt x="202565" y="285330"/>
                </a:lnTo>
                <a:lnTo>
                  <a:pt x="202730" y="285826"/>
                </a:lnTo>
                <a:lnTo>
                  <a:pt x="203187" y="286080"/>
                </a:lnTo>
                <a:lnTo>
                  <a:pt x="203809" y="285927"/>
                </a:lnTo>
                <a:lnTo>
                  <a:pt x="204063" y="285851"/>
                </a:lnTo>
                <a:lnTo>
                  <a:pt x="204355" y="285470"/>
                </a:lnTo>
                <a:close/>
              </a:path>
              <a:path w="262254" h="876935">
                <a:moveTo>
                  <a:pt x="204749" y="317423"/>
                </a:moveTo>
                <a:lnTo>
                  <a:pt x="204736" y="316928"/>
                </a:lnTo>
                <a:lnTo>
                  <a:pt x="204736" y="316738"/>
                </a:lnTo>
                <a:lnTo>
                  <a:pt x="204304" y="316560"/>
                </a:lnTo>
                <a:lnTo>
                  <a:pt x="203962" y="316293"/>
                </a:lnTo>
                <a:lnTo>
                  <a:pt x="203530" y="316522"/>
                </a:lnTo>
                <a:lnTo>
                  <a:pt x="202857" y="316674"/>
                </a:lnTo>
                <a:lnTo>
                  <a:pt x="202692" y="316979"/>
                </a:lnTo>
                <a:lnTo>
                  <a:pt x="202438" y="317474"/>
                </a:lnTo>
                <a:lnTo>
                  <a:pt x="202996" y="317754"/>
                </a:lnTo>
                <a:lnTo>
                  <a:pt x="204228" y="317677"/>
                </a:lnTo>
                <a:lnTo>
                  <a:pt x="204749" y="317423"/>
                </a:lnTo>
                <a:close/>
              </a:path>
              <a:path w="262254" h="876935">
                <a:moveTo>
                  <a:pt x="206451" y="772210"/>
                </a:moveTo>
                <a:lnTo>
                  <a:pt x="205676" y="771855"/>
                </a:lnTo>
                <a:lnTo>
                  <a:pt x="204660" y="771715"/>
                </a:lnTo>
                <a:lnTo>
                  <a:pt x="203708" y="771728"/>
                </a:lnTo>
                <a:lnTo>
                  <a:pt x="203352" y="772210"/>
                </a:lnTo>
                <a:lnTo>
                  <a:pt x="203314" y="772807"/>
                </a:lnTo>
                <a:lnTo>
                  <a:pt x="203276" y="773582"/>
                </a:lnTo>
                <a:lnTo>
                  <a:pt x="203720" y="774293"/>
                </a:lnTo>
                <a:lnTo>
                  <a:pt x="204762" y="774407"/>
                </a:lnTo>
                <a:lnTo>
                  <a:pt x="205930" y="774547"/>
                </a:lnTo>
                <a:lnTo>
                  <a:pt x="206349" y="773811"/>
                </a:lnTo>
                <a:lnTo>
                  <a:pt x="206387" y="773061"/>
                </a:lnTo>
                <a:lnTo>
                  <a:pt x="206451" y="772210"/>
                </a:lnTo>
                <a:close/>
              </a:path>
              <a:path w="262254" h="876935">
                <a:moveTo>
                  <a:pt x="206540" y="855980"/>
                </a:moveTo>
                <a:lnTo>
                  <a:pt x="205905" y="855637"/>
                </a:lnTo>
                <a:lnTo>
                  <a:pt x="204914" y="855446"/>
                </a:lnTo>
                <a:lnTo>
                  <a:pt x="203695" y="855319"/>
                </a:lnTo>
                <a:lnTo>
                  <a:pt x="203073" y="855941"/>
                </a:lnTo>
                <a:lnTo>
                  <a:pt x="202717" y="857300"/>
                </a:lnTo>
                <a:lnTo>
                  <a:pt x="203022" y="857719"/>
                </a:lnTo>
                <a:lnTo>
                  <a:pt x="204851" y="857961"/>
                </a:lnTo>
                <a:lnTo>
                  <a:pt x="205803" y="857554"/>
                </a:lnTo>
                <a:lnTo>
                  <a:pt x="206540" y="855980"/>
                </a:lnTo>
                <a:close/>
              </a:path>
              <a:path w="262254" h="876935">
                <a:moveTo>
                  <a:pt x="213982" y="560311"/>
                </a:moveTo>
                <a:lnTo>
                  <a:pt x="213042" y="559320"/>
                </a:lnTo>
                <a:lnTo>
                  <a:pt x="211188" y="559269"/>
                </a:lnTo>
                <a:lnTo>
                  <a:pt x="208229" y="559257"/>
                </a:lnTo>
                <a:lnTo>
                  <a:pt x="205968" y="560616"/>
                </a:lnTo>
                <a:lnTo>
                  <a:pt x="206082" y="563778"/>
                </a:lnTo>
                <a:lnTo>
                  <a:pt x="206946" y="564870"/>
                </a:lnTo>
                <a:lnTo>
                  <a:pt x="209384" y="564908"/>
                </a:lnTo>
                <a:lnTo>
                  <a:pt x="212166" y="564934"/>
                </a:lnTo>
                <a:lnTo>
                  <a:pt x="213702" y="563981"/>
                </a:lnTo>
                <a:lnTo>
                  <a:pt x="213855" y="562013"/>
                </a:lnTo>
                <a:lnTo>
                  <a:pt x="213982" y="560311"/>
                </a:lnTo>
                <a:close/>
              </a:path>
              <a:path w="262254" h="876935">
                <a:moveTo>
                  <a:pt x="214045" y="588518"/>
                </a:moveTo>
                <a:lnTo>
                  <a:pt x="213601" y="588213"/>
                </a:lnTo>
                <a:lnTo>
                  <a:pt x="212725" y="588264"/>
                </a:lnTo>
                <a:lnTo>
                  <a:pt x="212458" y="588518"/>
                </a:lnTo>
                <a:lnTo>
                  <a:pt x="211924" y="588810"/>
                </a:lnTo>
                <a:lnTo>
                  <a:pt x="211810" y="589165"/>
                </a:lnTo>
                <a:lnTo>
                  <a:pt x="211670" y="589648"/>
                </a:lnTo>
                <a:lnTo>
                  <a:pt x="212217" y="590042"/>
                </a:lnTo>
                <a:lnTo>
                  <a:pt x="212826" y="589889"/>
                </a:lnTo>
                <a:lnTo>
                  <a:pt x="213271" y="589775"/>
                </a:lnTo>
                <a:lnTo>
                  <a:pt x="213741" y="589356"/>
                </a:lnTo>
                <a:lnTo>
                  <a:pt x="214045" y="588518"/>
                </a:lnTo>
                <a:close/>
              </a:path>
              <a:path w="262254" h="876935">
                <a:moveTo>
                  <a:pt x="220853" y="529310"/>
                </a:moveTo>
                <a:lnTo>
                  <a:pt x="220014" y="529145"/>
                </a:lnTo>
                <a:lnTo>
                  <a:pt x="219265" y="529031"/>
                </a:lnTo>
                <a:lnTo>
                  <a:pt x="218046" y="529005"/>
                </a:lnTo>
                <a:lnTo>
                  <a:pt x="216979" y="529272"/>
                </a:lnTo>
                <a:lnTo>
                  <a:pt x="216801" y="530288"/>
                </a:lnTo>
                <a:lnTo>
                  <a:pt x="216687" y="530961"/>
                </a:lnTo>
                <a:lnTo>
                  <a:pt x="217525" y="531202"/>
                </a:lnTo>
                <a:lnTo>
                  <a:pt x="218300" y="531228"/>
                </a:lnTo>
                <a:lnTo>
                  <a:pt x="219456" y="531253"/>
                </a:lnTo>
                <a:lnTo>
                  <a:pt x="220599" y="531075"/>
                </a:lnTo>
                <a:lnTo>
                  <a:pt x="220853" y="529310"/>
                </a:lnTo>
                <a:close/>
              </a:path>
              <a:path w="262254" h="876935">
                <a:moveTo>
                  <a:pt x="222758" y="857491"/>
                </a:moveTo>
                <a:lnTo>
                  <a:pt x="222440" y="856703"/>
                </a:lnTo>
                <a:lnTo>
                  <a:pt x="221830" y="856234"/>
                </a:lnTo>
                <a:lnTo>
                  <a:pt x="220726" y="856424"/>
                </a:lnTo>
                <a:lnTo>
                  <a:pt x="219646" y="856602"/>
                </a:lnTo>
                <a:lnTo>
                  <a:pt x="219227" y="857250"/>
                </a:lnTo>
                <a:lnTo>
                  <a:pt x="219316" y="858012"/>
                </a:lnTo>
                <a:lnTo>
                  <a:pt x="219392" y="858583"/>
                </a:lnTo>
                <a:lnTo>
                  <a:pt x="219786" y="859129"/>
                </a:lnTo>
                <a:lnTo>
                  <a:pt x="220713" y="859091"/>
                </a:lnTo>
                <a:lnTo>
                  <a:pt x="222021" y="859028"/>
                </a:lnTo>
                <a:lnTo>
                  <a:pt x="222707" y="858456"/>
                </a:lnTo>
                <a:lnTo>
                  <a:pt x="222758" y="857491"/>
                </a:lnTo>
                <a:close/>
              </a:path>
              <a:path w="262254" h="876935">
                <a:moveTo>
                  <a:pt x="223316" y="618617"/>
                </a:moveTo>
                <a:lnTo>
                  <a:pt x="222389" y="616686"/>
                </a:lnTo>
                <a:lnTo>
                  <a:pt x="221399" y="616292"/>
                </a:lnTo>
                <a:lnTo>
                  <a:pt x="218732" y="616432"/>
                </a:lnTo>
                <a:lnTo>
                  <a:pt x="217462" y="616978"/>
                </a:lnTo>
                <a:lnTo>
                  <a:pt x="216763" y="619163"/>
                </a:lnTo>
                <a:lnTo>
                  <a:pt x="217525" y="620471"/>
                </a:lnTo>
                <a:lnTo>
                  <a:pt x="215950" y="622147"/>
                </a:lnTo>
                <a:lnTo>
                  <a:pt x="219125" y="621741"/>
                </a:lnTo>
                <a:lnTo>
                  <a:pt x="220459" y="620941"/>
                </a:lnTo>
                <a:lnTo>
                  <a:pt x="223088" y="619569"/>
                </a:lnTo>
                <a:lnTo>
                  <a:pt x="223316" y="618617"/>
                </a:lnTo>
                <a:close/>
              </a:path>
              <a:path w="262254" h="876935">
                <a:moveTo>
                  <a:pt x="225742" y="476948"/>
                </a:moveTo>
                <a:lnTo>
                  <a:pt x="224243" y="474980"/>
                </a:lnTo>
                <a:lnTo>
                  <a:pt x="223075" y="474306"/>
                </a:lnTo>
                <a:lnTo>
                  <a:pt x="221437" y="474154"/>
                </a:lnTo>
                <a:lnTo>
                  <a:pt x="219633" y="474230"/>
                </a:lnTo>
                <a:lnTo>
                  <a:pt x="217906" y="474713"/>
                </a:lnTo>
                <a:lnTo>
                  <a:pt x="215785" y="477774"/>
                </a:lnTo>
                <a:lnTo>
                  <a:pt x="214706" y="479780"/>
                </a:lnTo>
                <a:lnTo>
                  <a:pt x="213347" y="483171"/>
                </a:lnTo>
                <a:lnTo>
                  <a:pt x="215023" y="484085"/>
                </a:lnTo>
                <a:lnTo>
                  <a:pt x="216649" y="483311"/>
                </a:lnTo>
                <a:lnTo>
                  <a:pt x="219494" y="481952"/>
                </a:lnTo>
                <a:lnTo>
                  <a:pt x="222351" y="480529"/>
                </a:lnTo>
                <a:lnTo>
                  <a:pt x="224917" y="477570"/>
                </a:lnTo>
                <a:lnTo>
                  <a:pt x="225742" y="476948"/>
                </a:lnTo>
                <a:close/>
              </a:path>
              <a:path w="262254" h="876935">
                <a:moveTo>
                  <a:pt x="227139" y="788784"/>
                </a:moveTo>
                <a:lnTo>
                  <a:pt x="226936" y="787095"/>
                </a:lnTo>
                <a:lnTo>
                  <a:pt x="225171" y="785558"/>
                </a:lnTo>
                <a:lnTo>
                  <a:pt x="223875" y="783894"/>
                </a:lnTo>
                <a:lnTo>
                  <a:pt x="225856" y="782497"/>
                </a:lnTo>
                <a:lnTo>
                  <a:pt x="226822" y="781672"/>
                </a:lnTo>
                <a:lnTo>
                  <a:pt x="225513" y="780478"/>
                </a:lnTo>
                <a:lnTo>
                  <a:pt x="224040" y="781138"/>
                </a:lnTo>
                <a:lnTo>
                  <a:pt x="222770" y="781875"/>
                </a:lnTo>
                <a:lnTo>
                  <a:pt x="221475" y="782574"/>
                </a:lnTo>
                <a:lnTo>
                  <a:pt x="222034" y="783082"/>
                </a:lnTo>
                <a:lnTo>
                  <a:pt x="221322" y="783120"/>
                </a:lnTo>
                <a:lnTo>
                  <a:pt x="220586" y="783412"/>
                </a:lnTo>
                <a:lnTo>
                  <a:pt x="219049" y="785634"/>
                </a:lnTo>
                <a:lnTo>
                  <a:pt x="218490" y="787552"/>
                </a:lnTo>
                <a:lnTo>
                  <a:pt x="216522" y="790511"/>
                </a:lnTo>
                <a:lnTo>
                  <a:pt x="220370" y="793203"/>
                </a:lnTo>
                <a:lnTo>
                  <a:pt x="225564" y="793775"/>
                </a:lnTo>
                <a:lnTo>
                  <a:pt x="226161" y="793330"/>
                </a:lnTo>
                <a:lnTo>
                  <a:pt x="226771" y="790473"/>
                </a:lnTo>
                <a:lnTo>
                  <a:pt x="227139" y="788784"/>
                </a:lnTo>
                <a:close/>
              </a:path>
              <a:path w="262254" h="876935">
                <a:moveTo>
                  <a:pt x="229463" y="870686"/>
                </a:moveTo>
                <a:lnTo>
                  <a:pt x="228561" y="870267"/>
                </a:lnTo>
                <a:lnTo>
                  <a:pt x="227685" y="869975"/>
                </a:lnTo>
                <a:lnTo>
                  <a:pt x="225793" y="870191"/>
                </a:lnTo>
                <a:lnTo>
                  <a:pt x="225132" y="871143"/>
                </a:lnTo>
                <a:lnTo>
                  <a:pt x="225196" y="873252"/>
                </a:lnTo>
                <a:lnTo>
                  <a:pt x="225488" y="874356"/>
                </a:lnTo>
                <a:lnTo>
                  <a:pt x="228574" y="873937"/>
                </a:lnTo>
                <a:lnTo>
                  <a:pt x="228955" y="872604"/>
                </a:lnTo>
                <a:lnTo>
                  <a:pt x="229463" y="870686"/>
                </a:lnTo>
                <a:close/>
              </a:path>
              <a:path w="262254" h="876935">
                <a:moveTo>
                  <a:pt x="234480" y="777621"/>
                </a:moveTo>
                <a:lnTo>
                  <a:pt x="234226" y="775055"/>
                </a:lnTo>
                <a:lnTo>
                  <a:pt x="233248" y="774420"/>
                </a:lnTo>
                <a:lnTo>
                  <a:pt x="231711" y="774522"/>
                </a:lnTo>
                <a:lnTo>
                  <a:pt x="229641" y="774649"/>
                </a:lnTo>
                <a:lnTo>
                  <a:pt x="230454" y="775970"/>
                </a:lnTo>
                <a:lnTo>
                  <a:pt x="230200" y="776846"/>
                </a:lnTo>
                <a:lnTo>
                  <a:pt x="230085" y="777748"/>
                </a:lnTo>
                <a:lnTo>
                  <a:pt x="230149" y="778764"/>
                </a:lnTo>
                <a:lnTo>
                  <a:pt x="233299" y="778433"/>
                </a:lnTo>
                <a:lnTo>
                  <a:pt x="234480" y="777621"/>
                </a:lnTo>
                <a:close/>
              </a:path>
              <a:path w="262254" h="876935">
                <a:moveTo>
                  <a:pt x="234911" y="835558"/>
                </a:moveTo>
                <a:lnTo>
                  <a:pt x="234721" y="835202"/>
                </a:lnTo>
                <a:lnTo>
                  <a:pt x="233921" y="835037"/>
                </a:lnTo>
                <a:lnTo>
                  <a:pt x="233476" y="834999"/>
                </a:lnTo>
                <a:lnTo>
                  <a:pt x="233045" y="835228"/>
                </a:lnTo>
                <a:lnTo>
                  <a:pt x="232956" y="835660"/>
                </a:lnTo>
                <a:lnTo>
                  <a:pt x="232854" y="836129"/>
                </a:lnTo>
                <a:lnTo>
                  <a:pt x="233222" y="836460"/>
                </a:lnTo>
                <a:lnTo>
                  <a:pt x="233857" y="836422"/>
                </a:lnTo>
                <a:lnTo>
                  <a:pt x="234149" y="836409"/>
                </a:lnTo>
                <a:lnTo>
                  <a:pt x="234543" y="836180"/>
                </a:lnTo>
                <a:lnTo>
                  <a:pt x="234911" y="835558"/>
                </a:lnTo>
                <a:close/>
              </a:path>
              <a:path w="262254" h="876935">
                <a:moveTo>
                  <a:pt x="236105" y="856272"/>
                </a:moveTo>
                <a:lnTo>
                  <a:pt x="236029" y="854163"/>
                </a:lnTo>
                <a:lnTo>
                  <a:pt x="235381" y="853363"/>
                </a:lnTo>
                <a:lnTo>
                  <a:pt x="234111" y="853351"/>
                </a:lnTo>
                <a:lnTo>
                  <a:pt x="232016" y="853325"/>
                </a:lnTo>
                <a:lnTo>
                  <a:pt x="232143" y="854735"/>
                </a:lnTo>
                <a:lnTo>
                  <a:pt x="231749" y="855522"/>
                </a:lnTo>
                <a:lnTo>
                  <a:pt x="231914" y="856754"/>
                </a:lnTo>
                <a:lnTo>
                  <a:pt x="232460" y="857478"/>
                </a:lnTo>
                <a:lnTo>
                  <a:pt x="233908" y="857300"/>
                </a:lnTo>
                <a:lnTo>
                  <a:pt x="235419" y="857097"/>
                </a:lnTo>
                <a:lnTo>
                  <a:pt x="236105" y="856272"/>
                </a:lnTo>
                <a:close/>
              </a:path>
              <a:path w="262254" h="876935">
                <a:moveTo>
                  <a:pt x="239610" y="745680"/>
                </a:moveTo>
                <a:lnTo>
                  <a:pt x="239407" y="741921"/>
                </a:lnTo>
                <a:lnTo>
                  <a:pt x="237744" y="740765"/>
                </a:lnTo>
                <a:lnTo>
                  <a:pt x="232410" y="740981"/>
                </a:lnTo>
                <a:lnTo>
                  <a:pt x="230606" y="742530"/>
                </a:lnTo>
                <a:lnTo>
                  <a:pt x="231127" y="746252"/>
                </a:lnTo>
                <a:lnTo>
                  <a:pt x="233324" y="747610"/>
                </a:lnTo>
                <a:lnTo>
                  <a:pt x="235597" y="747433"/>
                </a:lnTo>
                <a:lnTo>
                  <a:pt x="237858" y="747255"/>
                </a:lnTo>
                <a:lnTo>
                  <a:pt x="239610" y="745680"/>
                </a:lnTo>
                <a:close/>
              </a:path>
              <a:path w="262254" h="876935">
                <a:moveTo>
                  <a:pt x="243865" y="866063"/>
                </a:moveTo>
                <a:lnTo>
                  <a:pt x="243332" y="865682"/>
                </a:lnTo>
                <a:lnTo>
                  <a:pt x="242544" y="865682"/>
                </a:lnTo>
                <a:lnTo>
                  <a:pt x="241960" y="865682"/>
                </a:lnTo>
                <a:lnTo>
                  <a:pt x="241617" y="866025"/>
                </a:lnTo>
                <a:lnTo>
                  <a:pt x="241465" y="866444"/>
                </a:lnTo>
                <a:lnTo>
                  <a:pt x="241503" y="867079"/>
                </a:lnTo>
                <a:lnTo>
                  <a:pt x="241973" y="867435"/>
                </a:lnTo>
                <a:lnTo>
                  <a:pt x="243357" y="867435"/>
                </a:lnTo>
                <a:lnTo>
                  <a:pt x="243801" y="867092"/>
                </a:lnTo>
                <a:lnTo>
                  <a:pt x="243865" y="866063"/>
                </a:lnTo>
                <a:close/>
              </a:path>
              <a:path w="262254" h="876935">
                <a:moveTo>
                  <a:pt x="253250" y="852817"/>
                </a:moveTo>
                <a:lnTo>
                  <a:pt x="251815" y="851522"/>
                </a:lnTo>
                <a:lnTo>
                  <a:pt x="249682" y="850658"/>
                </a:lnTo>
                <a:lnTo>
                  <a:pt x="247726" y="849858"/>
                </a:lnTo>
                <a:lnTo>
                  <a:pt x="246049" y="850506"/>
                </a:lnTo>
                <a:lnTo>
                  <a:pt x="242481" y="853300"/>
                </a:lnTo>
                <a:lnTo>
                  <a:pt x="241465" y="855903"/>
                </a:lnTo>
                <a:lnTo>
                  <a:pt x="243674" y="858837"/>
                </a:lnTo>
                <a:lnTo>
                  <a:pt x="244690" y="860488"/>
                </a:lnTo>
                <a:lnTo>
                  <a:pt x="250672" y="859574"/>
                </a:lnTo>
                <a:lnTo>
                  <a:pt x="252806" y="857415"/>
                </a:lnTo>
                <a:lnTo>
                  <a:pt x="252780" y="854659"/>
                </a:lnTo>
                <a:lnTo>
                  <a:pt x="253250" y="852817"/>
                </a:lnTo>
                <a:close/>
              </a:path>
              <a:path w="262254" h="876935">
                <a:moveTo>
                  <a:pt x="258229" y="766191"/>
                </a:moveTo>
                <a:lnTo>
                  <a:pt x="258203" y="765314"/>
                </a:lnTo>
                <a:lnTo>
                  <a:pt x="257924" y="765009"/>
                </a:lnTo>
                <a:lnTo>
                  <a:pt x="257340" y="764921"/>
                </a:lnTo>
                <a:lnTo>
                  <a:pt x="256743" y="764946"/>
                </a:lnTo>
                <a:lnTo>
                  <a:pt x="256336" y="765149"/>
                </a:lnTo>
                <a:lnTo>
                  <a:pt x="256349" y="765632"/>
                </a:lnTo>
                <a:lnTo>
                  <a:pt x="256362" y="766064"/>
                </a:lnTo>
                <a:lnTo>
                  <a:pt x="256717" y="766368"/>
                </a:lnTo>
                <a:lnTo>
                  <a:pt x="257263" y="766432"/>
                </a:lnTo>
                <a:lnTo>
                  <a:pt x="257911" y="766495"/>
                </a:lnTo>
                <a:lnTo>
                  <a:pt x="258229" y="766191"/>
                </a:lnTo>
                <a:close/>
              </a:path>
              <a:path w="262254" h="876935">
                <a:moveTo>
                  <a:pt x="259803" y="864323"/>
                </a:moveTo>
                <a:lnTo>
                  <a:pt x="259537" y="863930"/>
                </a:lnTo>
                <a:lnTo>
                  <a:pt x="258965" y="863765"/>
                </a:lnTo>
                <a:lnTo>
                  <a:pt x="258343" y="863727"/>
                </a:lnTo>
                <a:lnTo>
                  <a:pt x="258000" y="864019"/>
                </a:lnTo>
                <a:lnTo>
                  <a:pt x="257860" y="864400"/>
                </a:lnTo>
                <a:lnTo>
                  <a:pt x="257632" y="864984"/>
                </a:lnTo>
                <a:lnTo>
                  <a:pt x="257784" y="865543"/>
                </a:lnTo>
                <a:lnTo>
                  <a:pt x="258724" y="865530"/>
                </a:lnTo>
                <a:lnTo>
                  <a:pt x="259054" y="865517"/>
                </a:lnTo>
                <a:lnTo>
                  <a:pt x="259511" y="865022"/>
                </a:lnTo>
                <a:lnTo>
                  <a:pt x="259803" y="864323"/>
                </a:lnTo>
                <a:close/>
              </a:path>
              <a:path w="262254" h="876935">
                <a:moveTo>
                  <a:pt x="261785" y="632383"/>
                </a:moveTo>
                <a:lnTo>
                  <a:pt x="261734" y="631926"/>
                </a:lnTo>
                <a:lnTo>
                  <a:pt x="261467" y="631444"/>
                </a:lnTo>
                <a:lnTo>
                  <a:pt x="260921" y="631355"/>
                </a:lnTo>
                <a:lnTo>
                  <a:pt x="260438" y="631609"/>
                </a:lnTo>
                <a:lnTo>
                  <a:pt x="260045" y="631825"/>
                </a:lnTo>
                <a:lnTo>
                  <a:pt x="259549" y="632256"/>
                </a:lnTo>
                <a:lnTo>
                  <a:pt x="259715" y="632993"/>
                </a:lnTo>
                <a:lnTo>
                  <a:pt x="260413" y="633018"/>
                </a:lnTo>
                <a:lnTo>
                  <a:pt x="260959" y="632879"/>
                </a:lnTo>
                <a:lnTo>
                  <a:pt x="261531" y="632739"/>
                </a:lnTo>
                <a:lnTo>
                  <a:pt x="261785" y="632383"/>
                </a:lnTo>
                <a:close/>
              </a:path>
            </a:pathLst>
          </a:custGeom>
          <a:solidFill>
            <a:srgbClr val="2277BD"/>
          </a:solidFill>
        </p:spPr>
        <p:txBody>
          <a:bodyPr wrap="square" lIns="0" tIns="0" rIns="0" bIns="0" rtlCol="0"/>
          <a:lstStyle/>
          <a:p>
            <a:endParaRPr/>
          </a:p>
        </p:txBody>
      </p:sp>
      <p:sp>
        <p:nvSpPr>
          <p:cNvPr id="376" name="bg object 376"/>
          <p:cNvSpPr/>
          <p:nvPr/>
        </p:nvSpPr>
        <p:spPr>
          <a:xfrm>
            <a:off x="10378351" y="3122967"/>
            <a:ext cx="227965" cy="1198880"/>
          </a:xfrm>
          <a:custGeom>
            <a:avLst/>
            <a:gdLst/>
            <a:ahLst/>
            <a:cxnLst/>
            <a:rect l="l" t="t" r="r" b="b"/>
            <a:pathLst>
              <a:path w="227965" h="1198879">
                <a:moveTo>
                  <a:pt x="15024" y="1183398"/>
                </a:moveTo>
                <a:lnTo>
                  <a:pt x="14795" y="1182738"/>
                </a:lnTo>
                <a:lnTo>
                  <a:pt x="14452" y="1182458"/>
                </a:lnTo>
                <a:lnTo>
                  <a:pt x="14160" y="1182408"/>
                </a:lnTo>
                <a:lnTo>
                  <a:pt x="13474" y="1182293"/>
                </a:lnTo>
                <a:lnTo>
                  <a:pt x="13169" y="1182649"/>
                </a:lnTo>
                <a:lnTo>
                  <a:pt x="13093" y="1183132"/>
                </a:lnTo>
                <a:lnTo>
                  <a:pt x="13208" y="1183563"/>
                </a:lnTo>
                <a:lnTo>
                  <a:pt x="13449" y="1183970"/>
                </a:lnTo>
                <a:lnTo>
                  <a:pt x="14122" y="1183881"/>
                </a:lnTo>
                <a:lnTo>
                  <a:pt x="14719" y="1183792"/>
                </a:lnTo>
                <a:lnTo>
                  <a:pt x="15024" y="1183398"/>
                </a:lnTo>
                <a:close/>
              </a:path>
              <a:path w="227965" h="1198879">
                <a:moveTo>
                  <a:pt x="15735" y="1123619"/>
                </a:moveTo>
                <a:lnTo>
                  <a:pt x="14592" y="1121460"/>
                </a:lnTo>
                <a:lnTo>
                  <a:pt x="14097" y="1121079"/>
                </a:lnTo>
                <a:lnTo>
                  <a:pt x="12217" y="1120990"/>
                </a:lnTo>
                <a:lnTo>
                  <a:pt x="10972" y="1120940"/>
                </a:lnTo>
                <a:lnTo>
                  <a:pt x="8610" y="1123632"/>
                </a:lnTo>
                <a:lnTo>
                  <a:pt x="9702" y="1125677"/>
                </a:lnTo>
                <a:lnTo>
                  <a:pt x="10287" y="1126045"/>
                </a:lnTo>
                <a:lnTo>
                  <a:pt x="10718" y="1126070"/>
                </a:lnTo>
                <a:lnTo>
                  <a:pt x="13068" y="1126261"/>
                </a:lnTo>
                <a:lnTo>
                  <a:pt x="15735" y="1123619"/>
                </a:lnTo>
                <a:close/>
              </a:path>
              <a:path w="227965" h="1198879">
                <a:moveTo>
                  <a:pt x="16256" y="1003122"/>
                </a:moveTo>
                <a:lnTo>
                  <a:pt x="15938" y="999528"/>
                </a:lnTo>
                <a:lnTo>
                  <a:pt x="15824" y="998207"/>
                </a:lnTo>
                <a:lnTo>
                  <a:pt x="14986" y="997458"/>
                </a:lnTo>
                <a:lnTo>
                  <a:pt x="9855" y="997369"/>
                </a:lnTo>
                <a:lnTo>
                  <a:pt x="5918" y="998982"/>
                </a:lnTo>
                <a:lnTo>
                  <a:pt x="4127" y="1003630"/>
                </a:lnTo>
                <a:lnTo>
                  <a:pt x="2832" y="1005713"/>
                </a:lnTo>
                <a:lnTo>
                  <a:pt x="0" y="1007554"/>
                </a:lnTo>
                <a:lnTo>
                  <a:pt x="3822" y="1009116"/>
                </a:lnTo>
                <a:lnTo>
                  <a:pt x="7391" y="1008938"/>
                </a:lnTo>
                <a:lnTo>
                  <a:pt x="13093" y="1005446"/>
                </a:lnTo>
                <a:lnTo>
                  <a:pt x="16256" y="1003122"/>
                </a:lnTo>
                <a:close/>
              </a:path>
              <a:path w="227965" h="1198879">
                <a:moveTo>
                  <a:pt x="19050" y="162382"/>
                </a:moveTo>
                <a:lnTo>
                  <a:pt x="18605" y="157454"/>
                </a:lnTo>
                <a:lnTo>
                  <a:pt x="17780" y="156718"/>
                </a:lnTo>
                <a:lnTo>
                  <a:pt x="12649" y="156629"/>
                </a:lnTo>
                <a:lnTo>
                  <a:pt x="8712" y="158242"/>
                </a:lnTo>
                <a:lnTo>
                  <a:pt x="6908" y="162890"/>
                </a:lnTo>
                <a:lnTo>
                  <a:pt x="5613" y="164973"/>
                </a:lnTo>
                <a:lnTo>
                  <a:pt x="2794" y="166814"/>
                </a:lnTo>
                <a:lnTo>
                  <a:pt x="6616" y="168376"/>
                </a:lnTo>
                <a:lnTo>
                  <a:pt x="10185" y="168186"/>
                </a:lnTo>
                <a:lnTo>
                  <a:pt x="12763" y="166611"/>
                </a:lnTo>
                <a:lnTo>
                  <a:pt x="15875" y="164706"/>
                </a:lnTo>
                <a:lnTo>
                  <a:pt x="19050" y="162382"/>
                </a:lnTo>
                <a:close/>
              </a:path>
              <a:path w="227965" h="1198879">
                <a:moveTo>
                  <a:pt x="19773" y="1048956"/>
                </a:moveTo>
                <a:lnTo>
                  <a:pt x="18376" y="1047927"/>
                </a:lnTo>
                <a:lnTo>
                  <a:pt x="17614" y="1047978"/>
                </a:lnTo>
                <a:lnTo>
                  <a:pt x="16891" y="1048181"/>
                </a:lnTo>
                <a:lnTo>
                  <a:pt x="13995" y="1048994"/>
                </a:lnTo>
                <a:lnTo>
                  <a:pt x="13779" y="1050607"/>
                </a:lnTo>
                <a:lnTo>
                  <a:pt x="14363" y="1052703"/>
                </a:lnTo>
                <a:lnTo>
                  <a:pt x="16548" y="1052271"/>
                </a:lnTo>
                <a:lnTo>
                  <a:pt x="17995" y="1051433"/>
                </a:lnTo>
                <a:lnTo>
                  <a:pt x="19697" y="1049718"/>
                </a:lnTo>
                <a:lnTo>
                  <a:pt x="19773" y="1048956"/>
                </a:lnTo>
                <a:close/>
              </a:path>
              <a:path w="227965" h="1198879">
                <a:moveTo>
                  <a:pt x="27190" y="1147089"/>
                </a:moveTo>
                <a:lnTo>
                  <a:pt x="26098" y="1146606"/>
                </a:lnTo>
                <a:lnTo>
                  <a:pt x="25006" y="1146644"/>
                </a:lnTo>
                <a:lnTo>
                  <a:pt x="23241" y="1146708"/>
                </a:lnTo>
                <a:lnTo>
                  <a:pt x="21602" y="1147178"/>
                </a:lnTo>
                <a:lnTo>
                  <a:pt x="22072" y="1149921"/>
                </a:lnTo>
                <a:lnTo>
                  <a:pt x="22517" y="1150620"/>
                </a:lnTo>
                <a:lnTo>
                  <a:pt x="23914" y="1150670"/>
                </a:lnTo>
                <a:lnTo>
                  <a:pt x="25742" y="1150378"/>
                </a:lnTo>
                <a:lnTo>
                  <a:pt x="27190" y="1149870"/>
                </a:lnTo>
                <a:lnTo>
                  <a:pt x="27190" y="1147089"/>
                </a:lnTo>
                <a:close/>
              </a:path>
              <a:path w="227965" h="1198879">
                <a:moveTo>
                  <a:pt x="35547" y="993952"/>
                </a:moveTo>
                <a:lnTo>
                  <a:pt x="34785" y="993825"/>
                </a:lnTo>
                <a:lnTo>
                  <a:pt x="34061" y="993673"/>
                </a:lnTo>
                <a:lnTo>
                  <a:pt x="32842" y="993736"/>
                </a:lnTo>
                <a:lnTo>
                  <a:pt x="31762" y="994067"/>
                </a:lnTo>
                <a:lnTo>
                  <a:pt x="31623" y="995883"/>
                </a:lnTo>
                <a:lnTo>
                  <a:pt x="32385" y="996365"/>
                </a:lnTo>
                <a:lnTo>
                  <a:pt x="33477" y="996340"/>
                </a:lnTo>
                <a:lnTo>
                  <a:pt x="34848" y="996327"/>
                </a:lnTo>
                <a:lnTo>
                  <a:pt x="35433" y="995667"/>
                </a:lnTo>
                <a:lnTo>
                  <a:pt x="35547" y="993952"/>
                </a:lnTo>
                <a:close/>
              </a:path>
              <a:path w="227965" h="1198879">
                <a:moveTo>
                  <a:pt x="37934" y="931875"/>
                </a:moveTo>
                <a:lnTo>
                  <a:pt x="37350" y="931722"/>
                </a:lnTo>
                <a:lnTo>
                  <a:pt x="36753" y="931748"/>
                </a:lnTo>
                <a:lnTo>
                  <a:pt x="36182" y="931811"/>
                </a:lnTo>
                <a:lnTo>
                  <a:pt x="35661" y="931976"/>
                </a:lnTo>
                <a:lnTo>
                  <a:pt x="35598" y="932434"/>
                </a:lnTo>
                <a:lnTo>
                  <a:pt x="35547" y="932942"/>
                </a:lnTo>
                <a:lnTo>
                  <a:pt x="36068" y="933170"/>
                </a:lnTo>
                <a:lnTo>
                  <a:pt x="36626" y="933043"/>
                </a:lnTo>
                <a:lnTo>
                  <a:pt x="37071" y="932942"/>
                </a:lnTo>
                <a:lnTo>
                  <a:pt x="37668" y="932649"/>
                </a:lnTo>
                <a:lnTo>
                  <a:pt x="37934" y="931875"/>
                </a:lnTo>
                <a:close/>
              </a:path>
              <a:path w="227965" h="1198879">
                <a:moveTo>
                  <a:pt x="38366" y="1158049"/>
                </a:moveTo>
                <a:lnTo>
                  <a:pt x="38150" y="1157668"/>
                </a:lnTo>
                <a:lnTo>
                  <a:pt x="37249" y="1157681"/>
                </a:lnTo>
                <a:lnTo>
                  <a:pt x="36652" y="1157757"/>
                </a:lnTo>
                <a:lnTo>
                  <a:pt x="36055" y="1158062"/>
                </a:lnTo>
                <a:lnTo>
                  <a:pt x="36131" y="1158709"/>
                </a:lnTo>
                <a:lnTo>
                  <a:pt x="36182" y="1159179"/>
                </a:lnTo>
                <a:lnTo>
                  <a:pt x="36741" y="1159370"/>
                </a:lnTo>
                <a:lnTo>
                  <a:pt x="37922" y="1159243"/>
                </a:lnTo>
                <a:lnTo>
                  <a:pt x="38315" y="1158938"/>
                </a:lnTo>
                <a:lnTo>
                  <a:pt x="38366" y="1158049"/>
                </a:lnTo>
                <a:close/>
              </a:path>
              <a:path w="227965" h="1198879">
                <a:moveTo>
                  <a:pt x="42494" y="892429"/>
                </a:moveTo>
                <a:lnTo>
                  <a:pt x="40360" y="888936"/>
                </a:lnTo>
                <a:lnTo>
                  <a:pt x="37426" y="888339"/>
                </a:lnTo>
                <a:lnTo>
                  <a:pt x="34645" y="889520"/>
                </a:lnTo>
                <a:lnTo>
                  <a:pt x="32067" y="890612"/>
                </a:lnTo>
                <a:lnTo>
                  <a:pt x="30391" y="892263"/>
                </a:lnTo>
                <a:lnTo>
                  <a:pt x="28511" y="896924"/>
                </a:lnTo>
                <a:lnTo>
                  <a:pt x="29502" y="897991"/>
                </a:lnTo>
                <a:lnTo>
                  <a:pt x="32080" y="897724"/>
                </a:lnTo>
                <a:lnTo>
                  <a:pt x="34607" y="897242"/>
                </a:lnTo>
                <a:lnTo>
                  <a:pt x="36474" y="896950"/>
                </a:lnTo>
                <a:lnTo>
                  <a:pt x="40576" y="895959"/>
                </a:lnTo>
                <a:lnTo>
                  <a:pt x="42494" y="892429"/>
                </a:lnTo>
                <a:close/>
              </a:path>
              <a:path w="227965" h="1198879">
                <a:moveTo>
                  <a:pt x="44500" y="784821"/>
                </a:moveTo>
                <a:lnTo>
                  <a:pt x="44272" y="784402"/>
                </a:lnTo>
                <a:lnTo>
                  <a:pt x="44170" y="784212"/>
                </a:lnTo>
                <a:lnTo>
                  <a:pt x="43688" y="784009"/>
                </a:lnTo>
                <a:lnTo>
                  <a:pt x="42786" y="784047"/>
                </a:lnTo>
                <a:lnTo>
                  <a:pt x="42430" y="784377"/>
                </a:lnTo>
                <a:lnTo>
                  <a:pt x="42456" y="784872"/>
                </a:lnTo>
                <a:lnTo>
                  <a:pt x="42646" y="785329"/>
                </a:lnTo>
                <a:lnTo>
                  <a:pt x="43078" y="785545"/>
                </a:lnTo>
                <a:lnTo>
                  <a:pt x="43662" y="785380"/>
                </a:lnTo>
                <a:lnTo>
                  <a:pt x="44221" y="785228"/>
                </a:lnTo>
                <a:lnTo>
                  <a:pt x="44500" y="784821"/>
                </a:lnTo>
                <a:close/>
              </a:path>
              <a:path w="227965" h="1198879">
                <a:moveTo>
                  <a:pt x="49657" y="1136624"/>
                </a:moveTo>
                <a:lnTo>
                  <a:pt x="49428" y="1136040"/>
                </a:lnTo>
                <a:lnTo>
                  <a:pt x="48488" y="1136129"/>
                </a:lnTo>
                <a:lnTo>
                  <a:pt x="47701" y="1136192"/>
                </a:lnTo>
                <a:lnTo>
                  <a:pt x="47332" y="1136700"/>
                </a:lnTo>
                <a:lnTo>
                  <a:pt x="47269" y="1137310"/>
                </a:lnTo>
                <a:lnTo>
                  <a:pt x="47307" y="1137767"/>
                </a:lnTo>
                <a:lnTo>
                  <a:pt x="47574" y="1138123"/>
                </a:lnTo>
                <a:lnTo>
                  <a:pt x="49034" y="1138212"/>
                </a:lnTo>
                <a:lnTo>
                  <a:pt x="49517" y="1137805"/>
                </a:lnTo>
                <a:lnTo>
                  <a:pt x="49580" y="1137196"/>
                </a:lnTo>
                <a:lnTo>
                  <a:pt x="49657" y="1136624"/>
                </a:lnTo>
                <a:close/>
              </a:path>
              <a:path w="227965" h="1198879">
                <a:moveTo>
                  <a:pt x="54229" y="1007795"/>
                </a:moveTo>
                <a:lnTo>
                  <a:pt x="49796" y="1006068"/>
                </a:lnTo>
                <a:lnTo>
                  <a:pt x="47942" y="1006398"/>
                </a:lnTo>
                <a:lnTo>
                  <a:pt x="43776" y="1009319"/>
                </a:lnTo>
                <a:lnTo>
                  <a:pt x="47625" y="1009942"/>
                </a:lnTo>
                <a:lnTo>
                  <a:pt x="50253" y="1007897"/>
                </a:lnTo>
                <a:lnTo>
                  <a:pt x="54229" y="1007795"/>
                </a:lnTo>
                <a:close/>
              </a:path>
              <a:path w="227965" h="1198879">
                <a:moveTo>
                  <a:pt x="58902" y="333540"/>
                </a:moveTo>
                <a:lnTo>
                  <a:pt x="58877" y="332867"/>
                </a:lnTo>
                <a:lnTo>
                  <a:pt x="58864" y="332397"/>
                </a:lnTo>
                <a:lnTo>
                  <a:pt x="58432" y="332092"/>
                </a:lnTo>
                <a:lnTo>
                  <a:pt x="57772" y="332028"/>
                </a:lnTo>
                <a:lnTo>
                  <a:pt x="56972" y="332181"/>
                </a:lnTo>
                <a:lnTo>
                  <a:pt x="56451" y="332549"/>
                </a:lnTo>
                <a:lnTo>
                  <a:pt x="56362" y="333717"/>
                </a:lnTo>
                <a:lnTo>
                  <a:pt x="56845" y="333971"/>
                </a:lnTo>
                <a:lnTo>
                  <a:pt x="58343" y="333908"/>
                </a:lnTo>
                <a:lnTo>
                  <a:pt x="58902" y="333540"/>
                </a:lnTo>
                <a:close/>
              </a:path>
              <a:path w="227965" h="1198879">
                <a:moveTo>
                  <a:pt x="61150" y="894854"/>
                </a:moveTo>
                <a:lnTo>
                  <a:pt x="61099" y="893787"/>
                </a:lnTo>
                <a:lnTo>
                  <a:pt x="61048" y="892898"/>
                </a:lnTo>
                <a:lnTo>
                  <a:pt x="60528" y="892035"/>
                </a:lnTo>
                <a:lnTo>
                  <a:pt x="59156" y="892073"/>
                </a:lnTo>
                <a:lnTo>
                  <a:pt x="57518" y="892136"/>
                </a:lnTo>
                <a:lnTo>
                  <a:pt x="57391" y="893318"/>
                </a:lnTo>
                <a:lnTo>
                  <a:pt x="56870" y="893914"/>
                </a:lnTo>
                <a:lnTo>
                  <a:pt x="57150" y="895019"/>
                </a:lnTo>
                <a:lnTo>
                  <a:pt x="57772" y="895438"/>
                </a:lnTo>
                <a:lnTo>
                  <a:pt x="58889" y="895311"/>
                </a:lnTo>
                <a:lnTo>
                  <a:pt x="60071" y="895184"/>
                </a:lnTo>
                <a:lnTo>
                  <a:pt x="61150" y="894854"/>
                </a:lnTo>
                <a:close/>
              </a:path>
              <a:path w="227965" h="1198879">
                <a:moveTo>
                  <a:pt x="63004" y="1175435"/>
                </a:moveTo>
                <a:lnTo>
                  <a:pt x="62522" y="1175118"/>
                </a:lnTo>
                <a:lnTo>
                  <a:pt x="61912" y="1175232"/>
                </a:lnTo>
                <a:lnTo>
                  <a:pt x="61442" y="1175321"/>
                </a:lnTo>
                <a:lnTo>
                  <a:pt x="61048" y="1175651"/>
                </a:lnTo>
                <a:lnTo>
                  <a:pt x="60680" y="1175842"/>
                </a:lnTo>
                <a:lnTo>
                  <a:pt x="60794" y="1176464"/>
                </a:lnTo>
                <a:lnTo>
                  <a:pt x="61252" y="1176718"/>
                </a:lnTo>
                <a:lnTo>
                  <a:pt x="61823" y="1176705"/>
                </a:lnTo>
                <a:lnTo>
                  <a:pt x="62420" y="1176705"/>
                </a:lnTo>
                <a:lnTo>
                  <a:pt x="62890" y="1176388"/>
                </a:lnTo>
                <a:lnTo>
                  <a:pt x="62941" y="1175931"/>
                </a:lnTo>
                <a:lnTo>
                  <a:pt x="63004" y="1175435"/>
                </a:lnTo>
                <a:close/>
              </a:path>
              <a:path w="227965" h="1198879">
                <a:moveTo>
                  <a:pt x="66484" y="970178"/>
                </a:moveTo>
                <a:lnTo>
                  <a:pt x="65925" y="969378"/>
                </a:lnTo>
                <a:lnTo>
                  <a:pt x="64262" y="969225"/>
                </a:lnTo>
                <a:lnTo>
                  <a:pt x="63284" y="969264"/>
                </a:lnTo>
                <a:lnTo>
                  <a:pt x="62255" y="969365"/>
                </a:lnTo>
                <a:lnTo>
                  <a:pt x="62014" y="971550"/>
                </a:lnTo>
                <a:lnTo>
                  <a:pt x="62814" y="972527"/>
                </a:lnTo>
                <a:lnTo>
                  <a:pt x="65671" y="972845"/>
                </a:lnTo>
                <a:lnTo>
                  <a:pt x="66141" y="972083"/>
                </a:lnTo>
                <a:lnTo>
                  <a:pt x="66281" y="971334"/>
                </a:lnTo>
                <a:lnTo>
                  <a:pt x="66484" y="970178"/>
                </a:lnTo>
                <a:close/>
              </a:path>
              <a:path w="227965" h="1198879">
                <a:moveTo>
                  <a:pt x="68935" y="974458"/>
                </a:moveTo>
                <a:lnTo>
                  <a:pt x="68097" y="974217"/>
                </a:lnTo>
                <a:lnTo>
                  <a:pt x="67297" y="974178"/>
                </a:lnTo>
                <a:lnTo>
                  <a:pt x="66141" y="974229"/>
                </a:lnTo>
                <a:lnTo>
                  <a:pt x="65659" y="974775"/>
                </a:lnTo>
                <a:lnTo>
                  <a:pt x="65620" y="975563"/>
                </a:lnTo>
                <a:lnTo>
                  <a:pt x="65582" y="976172"/>
                </a:lnTo>
                <a:lnTo>
                  <a:pt x="65862" y="976769"/>
                </a:lnTo>
                <a:lnTo>
                  <a:pt x="66814" y="976731"/>
                </a:lnTo>
                <a:lnTo>
                  <a:pt x="68110" y="976668"/>
                </a:lnTo>
                <a:lnTo>
                  <a:pt x="68897" y="976007"/>
                </a:lnTo>
                <a:lnTo>
                  <a:pt x="68935" y="974458"/>
                </a:lnTo>
                <a:close/>
              </a:path>
              <a:path w="227965" h="1198879">
                <a:moveTo>
                  <a:pt x="74650" y="949134"/>
                </a:moveTo>
                <a:lnTo>
                  <a:pt x="74358" y="943330"/>
                </a:lnTo>
                <a:lnTo>
                  <a:pt x="72301" y="942187"/>
                </a:lnTo>
                <a:lnTo>
                  <a:pt x="70231" y="941451"/>
                </a:lnTo>
                <a:lnTo>
                  <a:pt x="64223" y="942276"/>
                </a:lnTo>
                <a:lnTo>
                  <a:pt x="62064" y="943165"/>
                </a:lnTo>
                <a:lnTo>
                  <a:pt x="60134" y="947610"/>
                </a:lnTo>
                <a:lnTo>
                  <a:pt x="60045" y="949477"/>
                </a:lnTo>
                <a:lnTo>
                  <a:pt x="58699" y="952157"/>
                </a:lnTo>
                <a:lnTo>
                  <a:pt x="57873" y="953046"/>
                </a:lnTo>
                <a:lnTo>
                  <a:pt x="60337" y="954874"/>
                </a:lnTo>
                <a:lnTo>
                  <a:pt x="61836" y="954913"/>
                </a:lnTo>
                <a:lnTo>
                  <a:pt x="70942" y="952957"/>
                </a:lnTo>
                <a:lnTo>
                  <a:pt x="74650" y="949134"/>
                </a:lnTo>
                <a:close/>
              </a:path>
              <a:path w="227965" h="1198879">
                <a:moveTo>
                  <a:pt x="74904" y="385140"/>
                </a:moveTo>
                <a:lnTo>
                  <a:pt x="73012" y="384746"/>
                </a:lnTo>
                <a:lnTo>
                  <a:pt x="69291" y="384505"/>
                </a:lnTo>
                <a:lnTo>
                  <a:pt x="68148" y="385267"/>
                </a:lnTo>
                <a:lnTo>
                  <a:pt x="67830" y="386854"/>
                </a:lnTo>
                <a:lnTo>
                  <a:pt x="67868" y="388353"/>
                </a:lnTo>
                <a:lnTo>
                  <a:pt x="69075" y="389102"/>
                </a:lnTo>
                <a:lnTo>
                  <a:pt x="73063" y="389089"/>
                </a:lnTo>
                <a:lnTo>
                  <a:pt x="74815" y="388302"/>
                </a:lnTo>
                <a:lnTo>
                  <a:pt x="74866" y="386676"/>
                </a:lnTo>
                <a:lnTo>
                  <a:pt x="74904" y="385140"/>
                </a:lnTo>
                <a:close/>
              </a:path>
              <a:path w="227965" h="1198879">
                <a:moveTo>
                  <a:pt x="87426" y="952893"/>
                </a:moveTo>
                <a:lnTo>
                  <a:pt x="86779" y="952233"/>
                </a:lnTo>
                <a:lnTo>
                  <a:pt x="85356" y="952271"/>
                </a:lnTo>
                <a:lnTo>
                  <a:pt x="84543" y="952284"/>
                </a:lnTo>
                <a:lnTo>
                  <a:pt x="83858" y="952614"/>
                </a:lnTo>
                <a:lnTo>
                  <a:pt x="83832" y="953287"/>
                </a:lnTo>
                <a:lnTo>
                  <a:pt x="83769" y="954316"/>
                </a:lnTo>
                <a:lnTo>
                  <a:pt x="84480" y="954900"/>
                </a:lnTo>
                <a:lnTo>
                  <a:pt x="85890" y="954913"/>
                </a:lnTo>
                <a:lnTo>
                  <a:pt x="86753" y="954874"/>
                </a:lnTo>
                <a:lnTo>
                  <a:pt x="87376" y="954557"/>
                </a:lnTo>
                <a:lnTo>
                  <a:pt x="87401" y="953897"/>
                </a:lnTo>
                <a:lnTo>
                  <a:pt x="87426" y="952893"/>
                </a:lnTo>
                <a:close/>
              </a:path>
              <a:path w="227965" h="1198879">
                <a:moveTo>
                  <a:pt x="89852" y="1195463"/>
                </a:moveTo>
                <a:lnTo>
                  <a:pt x="89408" y="1192657"/>
                </a:lnTo>
                <a:lnTo>
                  <a:pt x="89217" y="1191602"/>
                </a:lnTo>
                <a:lnTo>
                  <a:pt x="87604" y="1191336"/>
                </a:lnTo>
                <a:lnTo>
                  <a:pt x="86004" y="1191069"/>
                </a:lnTo>
                <a:lnTo>
                  <a:pt x="85102" y="1191793"/>
                </a:lnTo>
                <a:lnTo>
                  <a:pt x="84150" y="1194028"/>
                </a:lnTo>
                <a:lnTo>
                  <a:pt x="83820" y="1195285"/>
                </a:lnTo>
                <a:lnTo>
                  <a:pt x="83477" y="1196340"/>
                </a:lnTo>
                <a:lnTo>
                  <a:pt x="83439" y="1197114"/>
                </a:lnTo>
                <a:lnTo>
                  <a:pt x="83566" y="1197711"/>
                </a:lnTo>
                <a:lnTo>
                  <a:pt x="84251" y="1198029"/>
                </a:lnTo>
                <a:lnTo>
                  <a:pt x="85178" y="1198435"/>
                </a:lnTo>
                <a:lnTo>
                  <a:pt x="85991" y="1198245"/>
                </a:lnTo>
                <a:lnTo>
                  <a:pt x="87922" y="1196390"/>
                </a:lnTo>
                <a:lnTo>
                  <a:pt x="89852" y="1195463"/>
                </a:lnTo>
                <a:close/>
              </a:path>
              <a:path w="227965" h="1198879">
                <a:moveTo>
                  <a:pt x="91376" y="941260"/>
                </a:moveTo>
                <a:lnTo>
                  <a:pt x="87668" y="939469"/>
                </a:lnTo>
                <a:lnTo>
                  <a:pt x="86575" y="940155"/>
                </a:lnTo>
                <a:lnTo>
                  <a:pt x="84505" y="942619"/>
                </a:lnTo>
                <a:lnTo>
                  <a:pt x="83705" y="944016"/>
                </a:lnTo>
                <a:lnTo>
                  <a:pt x="84836" y="946010"/>
                </a:lnTo>
                <a:lnTo>
                  <a:pt x="91376" y="941260"/>
                </a:lnTo>
                <a:close/>
              </a:path>
              <a:path w="227965" h="1198879">
                <a:moveTo>
                  <a:pt x="93091" y="923518"/>
                </a:moveTo>
                <a:lnTo>
                  <a:pt x="92265" y="922972"/>
                </a:lnTo>
                <a:lnTo>
                  <a:pt x="91211" y="922743"/>
                </a:lnTo>
                <a:lnTo>
                  <a:pt x="89573" y="922858"/>
                </a:lnTo>
                <a:lnTo>
                  <a:pt x="88582" y="923366"/>
                </a:lnTo>
                <a:lnTo>
                  <a:pt x="88544" y="925309"/>
                </a:lnTo>
                <a:lnTo>
                  <a:pt x="88785" y="926033"/>
                </a:lnTo>
                <a:lnTo>
                  <a:pt x="91363" y="926033"/>
                </a:lnTo>
                <a:lnTo>
                  <a:pt x="92595" y="925639"/>
                </a:lnTo>
                <a:lnTo>
                  <a:pt x="92862" y="924496"/>
                </a:lnTo>
                <a:lnTo>
                  <a:pt x="93091" y="923518"/>
                </a:lnTo>
                <a:close/>
              </a:path>
              <a:path w="227965" h="1198879">
                <a:moveTo>
                  <a:pt x="97828" y="1091882"/>
                </a:moveTo>
                <a:lnTo>
                  <a:pt x="97231" y="1091793"/>
                </a:lnTo>
                <a:lnTo>
                  <a:pt x="96672" y="1091831"/>
                </a:lnTo>
                <a:lnTo>
                  <a:pt x="95923" y="1091996"/>
                </a:lnTo>
                <a:lnTo>
                  <a:pt x="95338" y="1092352"/>
                </a:lnTo>
                <a:lnTo>
                  <a:pt x="95554" y="1093444"/>
                </a:lnTo>
                <a:lnTo>
                  <a:pt x="97828" y="1091882"/>
                </a:lnTo>
                <a:close/>
              </a:path>
              <a:path w="227965" h="1198879">
                <a:moveTo>
                  <a:pt x="98107" y="957491"/>
                </a:moveTo>
                <a:lnTo>
                  <a:pt x="94640" y="958646"/>
                </a:lnTo>
                <a:lnTo>
                  <a:pt x="92456" y="959904"/>
                </a:lnTo>
                <a:lnTo>
                  <a:pt x="89560" y="958215"/>
                </a:lnTo>
                <a:lnTo>
                  <a:pt x="87960" y="957287"/>
                </a:lnTo>
                <a:lnTo>
                  <a:pt x="85293" y="957707"/>
                </a:lnTo>
                <a:lnTo>
                  <a:pt x="77762" y="961948"/>
                </a:lnTo>
                <a:lnTo>
                  <a:pt x="76682" y="966736"/>
                </a:lnTo>
                <a:lnTo>
                  <a:pt x="74307" y="971499"/>
                </a:lnTo>
                <a:lnTo>
                  <a:pt x="74587" y="971956"/>
                </a:lnTo>
                <a:lnTo>
                  <a:pt x="75819" y="972477"/>
                </a:lnTo>
                <a:lnTo>
                  <a:pt x="76796" y="972654"/>
                </a:lnTo>
                <a:lnTo>
                  <a:pt x="79006" y="969886"/>
                </a:lnTo>
                <a:lnTo>
                  <a:pt x="86347" y="968946"/>
                </a:lnTo>
                <a:lnTo>
                  <a:pt x="92049" y="964819"/>
                </a:lnTo>
                <a:lnTo>
                  <a:pt x="95745" y="962075"/>
                </a:lnTo>
                <a:lnTo>
                  <a:pt x="98107" y="957491"/>
                </a:lnTo>
                <a:close/>
              </a:path>
              <a:path w="227965" h="1198879">
                <a:moveTo>
                  <a:pt x="99352" y="1053998"/>
                </a:moveTo>
                <a:lnTo>
                  <a:pt x="99161" y="1053528"/>
                </a:lnTo>
                <a:lnTo>
                  <a:pt x="99110" y="1053376"/>
                </a:lnTo>
                <a:lnTo>
                  <a:pt x="98628" y="1053299"/>
                </a:lnTo>
                <a:lnTo>
                  <a:pt x="98348" y="1053198"/>
                </a:lnTo>
                <a:lnTo>
                  <a:pt x="97815" y="1053325"/>
                </a:lnTo>
                <a:lnTo>
                  <a:pt x="97345" y="1053541"/>
                </a:lnTo>
                <a:lnTo>
                  <a:pt x="97485" y="1053998"/>
                </a:lnTo>
                <a:lnTo>
                  <a:pt x="97523" y="1054150"/>
                </a:lnTo>
                <a:lnTo>
                  <a:pt x="98056" y="1054315"/>
                </a:lnTo>
                <a:lnTo>
                  <a:pt x="98348" y="1054290"/>
                </a:lnTo>
                <a:lnTo>
                  <a:pt x="98894" y="1054265"/>
                </a:lnTo>
                <a:lnTo>
                  <a:pt x="99352" y="1053998"/>
                </a:lnTo>
                <a:close/>
              </a:path>
              <a:path w="227965" h="1198879">
                <a:moveTo>
                  <a:pt x="101714" y="611543"/>
                </a:moveTo>
                <a:lnTo>
                  <a:pt x="101130" y="611073"/>
                </a:lnTo>
                <a:lnTo>
                  <a:pt x="99999" y="611060"/>
                </a:lnTo>
                <a:lnTo>
                  <a:pt x="98920" y="611124"/>
                </a:lnTo>
                <a:lnTo>
                  <a:pt x="98209" y="611505"/>
                </a:lnTo>
                <a:lnTo>
                  <a:pt x="98285" y="613156"/>
                </a:lnTo>
                <a:lnTo>
                  <a:pt x="98844" y="613727"/>
                </a:lnTo>
                <a:lnTo>
                  <a:pt x="99936" y="613752"/>
                </a:lnTo>
                <a:lnTo>
                  <a:pt x="101079" y="613778"/>
                </a:lnTo>
                <a:lnTo>
                  <a:pt x="101587" y="613168"/>
                </a:lnTo>
                <a:lnTo>
                  <a:pt x="101714" y="611543"/>
                </a:lnTo>
                <a:close/>
              </a:path>
              <a:path w="227965" h="1198879">
                <a:moveTo>
                  <a:pt x="102019" y="1083081"/>
                </a:moveTo>
                <a:lnTo>
                  <a:pt x="101371" y="1082357"/>
                </a:lnTo>
                <a:lnTo>
                  <a:pt x="99987" y="1082421"/>
                </a:lnTo>
                <a:lnTo>
                  <a:pt x="98336" y="1082497"/>
                </a:lnTo>
                <a:lnTo>
                  <a:pt x="97942" y="1083449"/>
                </a:lnTo>
                <a:lnTo>
                  <a:pt x="97904" y="1084529"/>
                </a:lnTo>
                <a:lnTo>
                  <a:pt x="98018" y="1085202"/>
                </a:lnTo>
                <a:lnTo>
                  <a:pt x="97955" y="1086104"/>
                </a:lnTo>
                <a:lnTo>
                  <a:pt x="100647" y="1085837"/>
                </a:lnTo>
                <a:lnTo>
                  <a:pt x="101714" y="1085176"/>
                </a:lnTo>
                <a:lnTo>
                  <a:pt x="102019" y="1083081"/>
                </a:lnTo>
                <a:close/>
              </a:path>
              <a:path w="227965" h="1198879">
                <a:moveTo>
                  <a:pt x="103289" y="1185214"/>
                </a:moveTo>
                <a:lnTo>
                  <a:pt x="102577" y="1183932"/>
                </a:lnTo>
                <a:lnTo>
                  <a:pt x="101815" y="1184071"/>
                </a:lnTo>
                <a:lnTo>
                  <a:pt x="96735" y="1184389"/>
                </a:lnTo>
                <a:lnTo>
                  <a:pt x="94132" y="1185926"/>
                </a:lnTo>
                <a:lnTo>
                  <a:pt x="92290" y="1189621"/>
                </a:lnTo>
                <a:lnTo>
                  <a:pt x="96367" y="1188986"/>
                </a:lnTo>
                <a:lnTo>
                  <a:pt x="98920" y="1187056"/>
                </a:lnTo>
                <a:lnTo>
                  <a:pt x="102717" y="1185646"/>
                </a:lnTo>
                <a:lnTo>
                  <a:pt x="103289" y="1185214"/>
                </a:lnTo>
                <a:close/>
              </a:path>
              <a:path w="227965" h="1198879">
                <a:moveTo>
                  <a:pt x="103987" y="1140942"/>
                </a:moveTo>
                <a:lnTo>
                  <a:pt x="103974" y="1140307"/>
                </a:lnTo>
                <a:lnTo>
                  <a:pt x="103530" y="1139875"/>
                </a:lnTo>
                <a:lnTo>
                  <a:pt x="101866" y="1139850"/>
                </a:lnTo>
                <a:lnTo>
                  <a:pt x="101511" y="1140333"/>
                </a:lnTo>
                <a:lnTo>
                  <a:pt x="101485" y="1140942"/>
                </a:lnTo>
                <a:lnTo>
                  <a:pt x="101460" y="1141425"/>
                </a:lnTo>
                <a:lnTo>
                  <a:pt x="101854" y="1141717"/>
                </a:lnTo>
                <a:lnTo>
                  <a:pt x="102438" y="1141768"/>
                </a:lnTo>
                <a:lnTo>
                  <a:pt x="103225" y="1141831"/>
                </a:lnTo>
                <a:lnTo>
                  <a:pt x="103847" y="1141615"/>
                </a:lnTo>
                <a:lnTo>
                  <a:pt x="103987" y="1140942"/>
                </a:lnTo>
                <a:close/>
              </a:path>
              <a:path w="227965" h="1198879">
                <a:moveTo>
                  <a:pt x="104254" y="815301"/>
                </a:moveTo>
                <a:lnTo>
                  <a:pt x="103479" y="814870"/>
                </a:lnTo>
                <a:lnTo>
                  <a:pt x="101244" y="814616"/>
                </a:lnTo>
                <a:lnTo>
                  <a:pt x="100850" y="816076"/>
                </a:lnTo>
                <a:lnTo>
                  <a:pt x="100939" y="816800"/>
                </a:lnTo>
                <a:lnTo>
                  <a:pt x="101142" y="817549"/>
                </a:lnTo>
                <a:lnTo>
                  <a:pt x="102298" y="817549"/>
                </a:lnTo>
                <a:lnTo>
                  <a:pt x="103327" y="817537"/>
                </a:lnTo>
                <a:lnTo>
                  <a:pt x="103924" y="816914"/>
                </a:lnTo>
                <a:lnTo>
                  <a:pt x="104254" y="815301"/>
                </a:lnTo>
                <a:close/>
              </a:path>
              <a:path w="227965" h="1198879">
                <a:moveTo>
                  <a:pt x="104381" y="878332"/>
                </a:moveTo>
                <a:lnTo>
                  <a:pt x="103974" y="878001"/>
                </a:lnTo>
                <a:lnTo>
                  <a:pt x="103276" y="877963"/>
                </a:lnTo>
                <a:lnTo>
                  <a:pt x="102463" y="878116"/>
                </a:lnTo>
                <a:lnTo>
                  <a:pt x="101981" y="878522"/>
                </a:lnTo>
                <a:lnTo>
                  <a:pt x="101981" y="879652"/>
                </a:lnTo>
                <a:lnTo>
                  <a:pt x="102552" y="879894"/>
                </a:lnTo>
                <a:lnTo>
                  <a:pt x="103098" y="879690"/>
                </a:lnTo>
                <a:lnTo>
                  <a:pt x="103555" y="879525"/>
                </a:lnTo>
                <a:lnTo>
                  <a:pt x="104025" y="879144"/>
                </a:lnTo>
                <a:lnTo>
                  <a:pt x="104178" y="878789"/>
                </a:lnTo>
                <a:lnTo>
                  <a:pt x="104381" y="878332"/>
                </a:lnTo>
                <a:close/>
              </a:path>
              <a:path w="227965" h="1198879">
                <a:moveTo>
                  <a:pt x="105092" y="1117244"/>
                </a:moveTo>
                <a:lnTo>
                  <a:pt x="104940" y="1116634"/>
                </a:lnTo>
                <a:lnTo>
                  <a:pt x="104521" y="1116177"/>
                </a:lnTo>
                <a:lnTo>
                  <a:pt x="103708" y="1116076"/>
                </a:lnTo>
                <a:lnTo>
                  <a:pt x="103238" y="1116025"/>
                </a:lnTo>
                <a:lnTo>
                  <a:pt x="103047" y="1116317"/>
                </a:lnTo>
                <a:lnTo>
                  <a:pt x="103606" y="1117003"/>
                </a:lnTo>
                <a:lnTo>
                  <a:pt x="103911" y="1117384"/>
                </a:lnTo>
                <a:lnTo>
                  <a:pt x="104343" y="1117625"/>
                </a:lnTo>
                <a:lnTo>
                  <a:pt x="104673" y="1117803"/>
                </a:lnTo>
                <a:lnTo>
                  <a:pt x="105029" y="1117574"/>
                </a:lnTo>
                <a:lnTo>
                  <a:pt x="105092" y="1117244"/>
                </a:lnTo>
                <a:close/>
              </a:path>
              <a:path w="227965" h="1198879">
                <a:moveTo>
                  <a:pt x="107188" y="563232"/>
                </a:moveTo>
                <a:lnTo>
                  <a:pt x="107048" y="556641"/>
                </a:lnTo>
                <a:lnTo>
                  <a:pt x="102870" y="553923"/>
                </a:lnTo>
                <a:lnTo>
                  <a:pt x="94869" y="555663"/>
                </a:lnTo>
                <a:lnTo>
                  <a:pt x="90906" y="557085"/>
                </a:lnTo>
                <a:lnTo>
                  <a:pt x="88201" y="563676"/>
                </a:lnTo>
                <a:lnTo>
                  <a:pt x="89115" y="565061"/>
                </a:lnTo>
                <a:lnTo>
                  <a:pt x="94437" y="565797"/>
                </a:lnTo>
                <a:lnTo>
                  <a:pt x="95770" y="565823"/>
                </a:lnTo>
                <a:lnTo>
                  <a:pt x="97091" y="565912"/>
                </a:lnTo>
                <a:lnTo>
                  <a:pt x="102793" y="566026"/>
                </a:lnTo>
                <a:lnTo>
                  <a:pt x="107188" y="563232"/>
                </a:lnTo>
                <a:close/>
              </a:path>
              <a:path w="227965" h="1198879">
                <a:moveTo>
                  <a:pt x="109448" y="755916"/>
                </a:moveTo>
                <a:lnTo>
                  <a:pt x="109105" y="755586"/>
                </a:lnTo>
                <a:lnTo>
                  <a:pt x="108407" y="755548"/>
                </a:lnTo>
                <a:lnTo>
                  <a:pt x="107759" y="755573"/>
                </a:lnTo>
                <a:lnTo>
                  <a:pt x="107327" y="755840"/>
                </a:lnTo>
                <a:lnTo>
                  <a:pt x="107175" y="756831"/>
                </a:lnTo>
                <a:lnTo>
                  <a:pt x="107518" y="757161"/>
                </a:lnTo>
                <a:lnTo>
                  <a:pt x="108216" y="757148"/>
                </a:lnTo>
                <a:lnTo>
                  <a:pt x="108839" y="757135"/>
                </a:lnTo>
                <a:lnTo>
                  <a:pt x="109372" y="756920"/>
                </a:lnTo>
                <a:lnTo>
                  <a:pt x="109448" y="755916"/>
                </a:lnTo>
                <a:close/>
              </a:path>
              <a:path w="227965" h="1198879">
                <a:moveTo>
                  <a:pt x="110223" y="965187"/>
                </a:moveTo>
                <a:lnTo>
                  <a:pt x="109118" y="964450"/>
                </a:lnTo>
                <a:lnTo>
                  <a:pt x="107276" y="964272"/>
                </a:lnTo>
                <a:lnTo>
                  <a:pt x="105613" y="964438"/>
                </a:lnTo>
                <a:lnTo>
                  <a:pt x="104000" y="964819"/>
                </a:lnTo>
                <a:lnTo>
                  <a:pt x="103416" y="967587"/>
                </a:lnTo>
                <a:lnTo>
                  <a:pt x="105435" y="969137"/>
                </a:lnTo>
                <a:lnTo>
                  <a:pt x="109486" y="969111"/>
                </a:lnTo>
                <a:lnTo>
                  <a:pt x="110032" y="967841"/>
                </a:lnTo>
                <a:lnTo>
                  <a:pt x="110223" y="965187"/>
                </a:lnTo>
                <a:close/>
              </a:path>
              <a:path w="227965" h="1198879">
                <a:moveTo>
                  <a:pt x="111455" y="665251"/>
                </a:moveTo>
                <a:lnTo>
                  <a:pt x="109575" y="663867"/>
                </a:lnTo>
                <a:lnTo>
                  <a:pt x="104013" y="663727"/>
                </a:lnTo>
                <a:lnTo>
                  <a:pt x="102133" y="664908"/>
                </a:lnTo>
                <a:lnTo>
                  <a:pt x="102069" y="668756"/>
                </a:lnTo>
                <a:lnTo>
                  <a:pt x="104140" y="671042"/>
                </a:lnTo>
                <a:lnTo>
                  <a:pt x="105918" y="671144"/>
                </a:lnTo>
                <a:lnTo>
                  <a:pt x="108369" y="671283"/>
                </a:lnTo>
                <a:lnTo>
                  <a:pt x="111239" y="669099"/>
                </a:lnTo>
                <a:lnTo>
                  <a:pt x="111455" y="665251"/>
                </a:lnTo>
                <a:close/>
              </a:path>
              <a:path w="227965" h="1198879">
                <a:moveTo>
                  <a:pt x="114757" y="989774"/>
                </a:moveTo>
                <a:lnTo>
                  <a:pt x="114744" y="989088"/>
                </a:lnTo>
                <a:lnTo>
                  <a:pt x="114744" y="988263"/>
                </a:lnTo>
                <a:lnTo>
                  <a:pt x="114096" y="987793"/>
                </a:lnTo>
                <a:lnTo>
                  <a:pt x="112991" y="987806"/>
                </a:lnTo>
                <a:lnTo>
                  <a:pt x="112141" y="987933"/>
                </a:lnTo>
                <a:lnTo>
                  <a:pt x="111417" y="988199"/>
                </a:lnTo>
                <a:lnTo>
                  <a:pt x="111391" y="989723"/>
                </a:lnTo>
                <a:lnTo>
                  <a:pt x="112090" y="990180"/>
                </a:lnTo>
                <a:lnTo>
                  <a:pt x="113220" y="990117"/>
                </a:lnTo>
                <a:lnTo>
                  <a:pt x="114020" y="990066"/>
                </a:lnTo>
                <a:lnTo>
                  <a:pt x="114757" y="989774"/>
                </a:lnTo>
                <a:close/>
              </a:path>
              <a:path w="227965" h="1198879">
                <a:moveTo>
                  <a:pt x="115824" y="956170"/>
                </a:moveTo>
                <a:lnTo>
                  <a:pt x="115265" y="955763"/>
                </a:lnTo>
                <a:lnTo>
                  <a:pt x="114414" y="955814"/>
                </a:lnTo>
                <a:lnTo>
                  <a:pt x="113817" y="955852"/>
                </a:lnTo>
                <a:lnTo>
                  <a:pt x="113474" y="956195"/>
                </a:lnTo>
                <a:lnTo>
                  <a:pt x="113449" y="956678"/>
                </a:lnTo>
                <a:lnTo>
                  <a:pt x="113550" y="957275"/>
                </a:lnTo>
                <a:lnTo>
                  <a:pt x="113893" y="957783"/>
                </a:lnTo>
                <a:lnTo>
                  <a:pt x="115150" y="957580"/>
                </a:lnTo>
                <a:lnTo>
                  <a:pt x="115658" y="957110"/>
                </a:lnTo>
                <a:lnTo>
                  <a:pt x="115722" y="956792"/>
                </a:lnTo>
                <a:lnTo>
                  <a:pt x="115824" y="956170"/>
                </a:lnTo>
                <a:close/>
              </a:path>
              <a:path w="227965" h="1198879">
                <a:moveTo>
                  <a:pt x="116103" y="821245"/>
                </a:moveTo>
                <a:lnTo>
                  <a:pt x="115938" y="820229"/>
                </a:lnTo>
                <a:lnTo>
                  <a:pt x="115671" y="819454"/>
                </a:lnTo>
                <a:lnTo>
                  <a:pt x="112763" y="819391"/>
                </a:lnTo>
                <a:lnTo>
                  <a:pt x="111836" y="820293"/>
                </a:lnTo>
                <a:lnTo>
                  <a:pt x="111836" y="821563"/>
                </a:lnTo>
                <a:lnTo>
                  <a:pt x="111848" y="822490"/>
                </a:lnTo>
                <a:lnTo>
                  <a:pt x="112725" y="823175"/>
                </a:lnTo>
                <a:lnTo>
                  <a:pt x="115697" y="823048"/>
                </a:lnTo>
                <a:lnTo>
                  <a:pt x="115697" y="821867"/>
                </a:lnTo>
                <a:lnTo>
                  <a:pt x="116103" y="821245"/>
                </a:lnTo>
                <a:close/>
              </a:path>
              <a:path w="227965" h="1198879">
                <a:moveTo>
                  <a:pt x="116306" y="959954"/>
                </a:moveTo>
                <a:lnTo>
                  <a:pt x="116116" y="959650"/>
                </a:lnTo>
                <a:lnTo>
                  <a:pt x="115824" y="959739"/>
                </a:lnTo>
                <a:lnTo>
                  <a:pt x="115316" y="959942"/>
                </a:lnTo>
                <a:lnTo>
                  <a:pt x="115506" y="960247"/>
                </a:lnTo>
                <a:lnTo>
                  <a:pt x="115798" y="960170"/>
                </a:lnTo>
                <a:lnTo>
                  <a:pt x="116052" y="960056"/>
                </a:lnTo>
                <a:lnTo>
                  <a:pt x="116306" y="959954"/>
                </a:lnTo>
                <a:close/>
              </a:path>
              <a:path w="227965" h="1198879">
                <a:moveTo>
                  <a:pt x="122529" y="899795"/>
                </a:moveTo>
                <a:lnTo>
                  <a:pt x="122199" y="896543"/>
                </a:lnTo>
                <a:lnTo>
                  <a:pt x="121983" y="895070"/>
                </a:lnTo>
                <a:lnTo>
                  <a:pt x="117716" y="895172"/>
                </a:lnTo>
                <a:lnTo>
                  <a:pt x="116014" y="897153"/>
                </a:lnTo>
                <a:lnTo>
                  <a:pt x="116065" y="899096"/>
                </a:lnTo>
                <a:lnTo>
                  <a:pt x="116243" y="900252"/>
                </a:lnTo>
                <a:lnTo>
                  <a:pt x="116243" y="901687"/>
                </a:lnTo>
                <a:lnTo>
                  <a:pt x="118478" y="901928"/>
                </a:lnTo>
                <a:lnTo>
                  <a:pt x="120319" y="902131"/>
                </a:lnTo>
                <a:lnTo>
                  <a:pt x="122529" y="899795"/>
                </a:lnTo>
                <a:close/>
              </a:path>
              <a:path w="227965" h="1198879">
                <a:moveTo>
                  <a:pt x="122720" y="1045476"/>
                </a:moveTo>
                <a:lnTo>
                  <a:pt x="122707" y="1045286"/>
                </a:lnTo>
                <a:lnTo>
                  <a:pt x="122682" y="1045133"/>
                </a:lnTo>
                <a:lnTo>
                  <a:pt x="122275" y="1045006"/>
                </a:lnTo>
                <a:lnTo>
                  <a:pt x="122034" y="1044867"/>
                </a:lnTo>
                <a:lnTo>
                  <a:pt x="121856" y="1045057"/>
                </a:lnTo>
                <a:lnTo>
                  <a:pt x="121526" y="1045273"/>
                </a:lnTo>
                <a:lnTo>
                  <a:pt x="121564" y="1045451"/>
                </a:lnTo>
                <a:lnTo>
                  <a:pt x="121589" y="1045616"/>
                </a:lnTo>
                <a:lnTo>
                  <a:pt x="122008" y="1045743"/>
                </a:lnTo>
                <a:lnTo>
                  <a:pt x="122250" y="1045883"/>
                </a:lnTo>
                <a:lnTo>
                  <a:pt x="122415" y="1045679"/>
                </a:lnTo>
                <a:lnTo>
                  <a:pt x="122720" y="1045476"/>
                </a:lnTo>
                <a:close/>
              </a:path>
              <a:path w="227965" h="1198879">
                <a:moveTo>
                  <a:pt x="123012" y="910132"/>
                </a:moveTo>
                <a:lnTo>
                  <a:pt x="121259" y="907097"/>
                </a:lnTo>
                <a:lnTo>
                  <a:pt x="119507" y="906437"/>
                </a:lnTo>
                <a:lnTo>
                  <a:pt x="117741" y="906691"/>
                </a:lnTo>
                <a:lnTo>
                  <a:pt x="114185" y="906716"/>
                </a:lnTo>
                <a:lnTo>
                  <a:pt x="111493" y="908151"/>
                </a:lnTo>
                <a:lnTo>
                  <a:pt x="110096" y="912418"/>
                </a:lnTo>
                <a:lnTo>
                  <a:pt x="110159" y="914387"/>
                </a:lnTo>
                <a:lnTo>
                  <a:pt x="107759" y="917168"/>
                </a:lnTo>
                <a:lnTo>
                  <a:pt x="108927" y="918235"/>
                </a:lnTo>
                <a:lnTo>
                  <a:pt x="114693" y="917168"/>
                </a:lnTo>
                <a:lnTo>
                  <a:pt x="118516" y="915885"/>
                </a:lnTo>
                <a:lnTo>
                  <a:pt x="121246" y="913358"/>
                </a:lnTo>
                <a:lnTo>
                  <a:pt x="122758" y="911961"/>
                </a:lnTo>
                <a:lnTo>
                  <a:pt x="123012" y="910132"/>
                </a:lnTo>
                <a:close/>
              </a:path>
              <a:path w="227965" h="1198879">
                <a:moveTo>
                  <a:pt x="124015" y="1075778"/>
                </a:moveTo>
                <a:lnTo>
                  <a:pt x="123964" y="1074331"/>
                </a:lnTo>
                <a:lnTo>
                  <a:pt x="123139" y="1074318"/>
                </a:lnTo>
                <a:lnTo>
                  <a:pt x="122529" y="1074242"/>
                </a:lnTo>
                <a:lnTo>
                  <a:pt x="121462" y="1074420"/>
                </a:lnTo>
                <a:lnTo>
                  <a:pt x="121094" y="1074889"/>
                </a:lnTo>
                <a:lnTo>
                  <a:pt x="121450" y="1075512"/>
                </a:lnTo>
                <a:lnTo>
                  <a:pt x="121640" y="1075842"/>
                </a:lnTo>
                <a:lnTo>
                  <a:pt x="122237" y="1076223"/>
                </a:lnTo>
                <a:lnTo>
                  <a:pt x="122656" y="1076236"/>
                </a:lnTo>
                <a:lnTo>
                  <a:pt x="123482" y="1076248"/>
                </a:lnTo>
                <a:lnTo>
                  <a:pt x="124015" y="1075778"/>
                </a:lnTo>
                <a:close/>
              </a:path>
              <a:path w="227965" h="1198879">
                <a:moveTo>
                  <a:pt x="124460" y="1190218"/>
                </a:moveTo>
                <a:lnTo>
                  <a:pt x="123685" y="1187996"/>
                </a:lnTo>
                <a:lnTo>
                  <a:pt x="122809" y="1187602"/>
                </a:lnTo>
                <a:lnTo>
                  <a:pt x="122123" y="1187894"/>
                </a:lnTo>
                <a:lnTo>
                  <a:pt x="120053" y="1188745"/>
                </a:lnTo>
                <a:lnTo>
                  <a:pt x="120459" y="1190078"/>
                </a:lnTo>
                <a:lnTo>
                  <a:pt x="121018" y="1191425"/>
                </a:lnTo>
                <a:lnTo>
                  <a:pt x="123431" y="1191158"/>
                </a:lnTo>
                <a:lnTo>
                  <a:pt x="124460" y="1190218"/>
                </a:lnTo>
                <a:close/>
              </a:path>
              <a:path w="227965" h="1198879">
                <a:moveTo>
                  <a:pt x="124841" y="1037907"/>
                </a:moveTo>
                <a:lnTo>
                  <a:pt x="123723" y="1037120"/>
                </a:lnTo>
                <a:lnTo>
                  <a:pt x="120396" y="1036904"/>
                </a:lnTo>
                <a:lnTo>
                  <a:pt x="118935" y="1037120"/>
                </a:lnTo>
                <a:lnTo>
                  <a:pt x="118376" y="1038237"/>
                </a:lnTo>
                <a:lnTo>
                  <a:pt x="118402" y="1040015"/>
                </a:lnTo>
                <a:lnTo>
                  <a:pt x="119595" y="1040968"/>
                </a:lnTo>
                <a:lnTo>
                  <a:pt x="123190" y="1041488"/>
                </a:lnTo>
                <a:lnTo>
                  <a:pt x="124282" y="1040523"/>
                </a:lnTo>
                <a:lnTo>
                  <a:pt x="124548" y="1039291"/>
                </a:lnTo>
                <a:lnTo>
                  <a:pt x="124841" y="1037907"/>
                </a:lnTo>
                <a:close/>
              </a:path>
              <a:path w="227965" h="1198879">
                <a:moveTo>
                  <a:pt x="126365" y="861390"/>
                </a:moveTo>
                <a:lnTo>
                  <a:pt x="125971" y="860971"/>
                </a:lnTo>
                <a:lnTo>
                  <a:pt x="125107" y="860907"/>
                </a:lnTo>
                <a:lnTo>
                  <a:pt x="124523" y="860869"/>
                </a:lnTo>
                <a:lnTo>
                  <a:pt x="124053" y="861148"/>
                </a:lnTo>
                <a:lnTo>
                  <a:pt x="123901" y="862215"/>
                </a:lnTo>
                <a:lnTo>
                  <a:pt x="124244" y="862711"/>
                </a:lnTo>
                <a:lnTo>
                  <a:pt x="125120" y="862761"/>
                </a:lnTo>
                <a:lnTo>
                  <a:pt x="125679" y="862787"/>
                </a:lnTo>
                <a:lnTo>
                  <a:pt x="126136" y="862507"/>
                </a:lnTo>
                <a:lnTo>
                  <a:pt x="126339" y="861542"/>
                </a:lnTo>
                <a:lnTo>
                  <a:pt x="126365" y="861390"/>
                </a:lnTo>
                <a:close/>
              </a:path>
              <a:path w="227965" h="1198879">
                <a:moveTo>
                  <a:pt x="127076" y="1047953"/>
                </a:moveTo>
                <a:lnTo>
                  <a:pt x="126720" y="1047661"/>
                </a:lnTo>
                <a:lnTo>
                  <a:pt x="125844" y="1047572"/>
                </a:lnTo>
                <a:lnTo>
                  <a:pt x="125247" y="1047584"/>
                </a:lnTo>
                <a:lnTo>
                  <a:pt x="124663" y="1047877"/>
                </a:lnTo>
                <a:lnTo>
                  <a:pt x="124637" y="1049045"/>
                </a:lnTo>
                <a:lnTo>
                  <a:pt x="125196" y="1049197"/>
                </a:lnTo>
                <a:lnTo>
                  <a:pt x="125793" y="1049147"/>
                </a:lnTo>
                <a:lnTo>
                  <a:pt x="126365" y="1049096"/>
                </a:lnTo>
                <a:lnTo>
                  <a:pt x="126923" y="1048918"/>
                </a:lnTo>
                <a:lnTo>
                  <a:pt x="127076" y="1047953"/>
                </a:lnTo>
                <a:close/>
              </a:path>
              <a:path w="227965" h="1198879">
                <a:moveTo>
                  <a:pt x="133007" y="249580"/>
                </a:moveTo>
                <a:lnTo>
                  <a:pt x="132727" y="249224"/>
                </a:lnTo>
                <a:lnTo>
                  <a:pt x="132562" y="249072"/>
                </a:lnTo>
                <a:lnTo>
                  <a:pt x="132308" y="249174"/>
                </a:lnTo>
                <a:lnTo>
                  <a:pt x="132168" y="249224"/>
                </a:lnTo>
                <a:lnTo>
                  <a:pt x="132321" y="249389"/>
                </a:lnTo>
                <a:lnTo>
                  <a:pt x="132448" y="249567"/>
                </a:lnTo>
                <a:lnTo>
                  <a:pt x="132613" y="249720"/>
                </a:lnTo>
                <a:lnTo>
                  <a:pt x="132867" y="249631"/>
                </a:lnTo>
                <a:lnTo>
                  <a:pt x="133007" y="249580"/>
                </a:lnTo>
                <a:close/>
              </a:path>
              <a:path w="227965" h="1198879">
                <a:moveTo>
                  <a:pt x="133273" y="168046"/>
                </a:moveTo>
                <a:lnTo>
                  <a:pt x="132511" y="167563"/>
                </a:lnTo>
                <a:lnTo>
                  <a:pt x="130162" y="167614"/>
                </a:lnTo>
                <a:lnTo>
                  <a:pt x="129349" y="168008"/>
                </a:lnTo>
                <a:lnTo>
                  <a:pt x="129336" y="168833"/>
                </a:lnTo>
                <a:lnTo>
                  <a:pt x="129311" y="169875"/>
                </a:lnTo>
                <a:lnTo>
                  <a:pt x="130289" y="170294"/>
                </a:lnTo>
                <a:lnTo>
                  <a:pt x="132588" y="170395"/>
                </a:lnTo>
                <a:lnTo>
                  <a:pt x="133235" y="169964"/>
                </a:lnTo>
                <a:lnTo>
                  <a:pt x="133273" y="168046"/>
                </a:lnTo>
                <a:close/>
              </a:path>
              <a:path w="227965" h="1198879">
                <a:moveTo>
                  <a:pt x="133502" y="1106639"/>
                </a:moveTo>
                <a:lnTo>
                  <a:pt x="133477" y="1105154"/>
                </a:lnTo>
                <a:lnTo>
                  <a:pt x="133146" y="1103769"/>
                </a:lnTo>
                <a:lnTo>
                  <a:pt x="131724" y="1102664"/>
                </a:lnTo>
                <a:lnTo>
                  <a:pt x="129819" y="1101191"/>
                </a:lnTo>
                <a:lnTo>
                  <a:pt x="127584" y="1101382"/>
                </a:lnTo>
                <a:lnTo>
                  <a:pt x="124015" y="1105801"/>
                </a:lnTo>
                <a:lnTo>
                  <a:pt x="123456" y="1108379"/>
                </a:lnTo>
                <a:lnTo>
                  <a:pt x="127749" y="1111910"/>
                </a:lnTo>
                <a:lnTo>
                  <a:pt x="127215" y="1114234"/>
                </a:lnTo>
                <a:lnTo>
                  <a:pt x="131889" y="1113612"/>
                </a:lnTo>
                <a:lnTo>
                  <a:pt x="132118" y="1111770"/>
                </a:lnTo>
                <a:lnTo>
                  <a:pt x="133057" y="1109192"/>
                </a:lnTo>
                <a:lnTo>
                  <a:pt x="133223" y="1107897"/>
                </a:lnTo>
                <a:lnTo>
                  <a:pt x="133502" y="1106639"/>
                </a:lnTo>
                <a:close/>
              </a:path>
              <a:path w="227965" h="1198879">
                <a:moveTo>
                  <a:pt x="135153" y="1145476"/>
                </a:moveTo>
                <a:lnTo>
                  <a:pt x="135039" y="1145006"/>
                </a:lnTo>
                <a:lnTo>
                  <a:pt x="134404" y="1144993"/>
                </a:lnTo>
                <a:lnTo>
                  <a:pt x="133286" y="1144968"/>
                </a:lnTo>
                <a:lnTo>
                  <a:pt x="132829" y="1145616"/>
                </a:lnTo>
                <a:lnTo>
                  <a:pt x="132651" y="1146340"/>
                </a:lnTo>
                <a:lnTo>
                  <a:pt x="132600" y="1146530"/>
                </a:lnTo>
                <a:lnTo>
                  <a:pt x="132892" y="1146949"/>
                </a:lnTo>
                <a:lnTo>
                  <a:pt x="133121" y="1147000"/>
                </a:lnTo>
                <a:lnTo>
                  <a:pt x="134302" y="1147241"/>
                </a:lnTo>
                <a:lnTo>
                  <a:pt x="134721" y="1146594"/>
                </a:lnTo>
                <a:lnTo>
                  <a:pt x="135064" y="1145946"/>
                </a:lnTo>
                <a:lnTo>
                  <a:pt x="135153" y="1145476"/>
                </a:lnTo>
                <a:close/>
              </a:path>
              <a:path w="227965" h="1198879">
                <a:moveTo>
                  <a:pt x="136080" y="904608"/>
                </a:moveTo>
                <a:lnTo>
                  <a:pt x="135585" y="903795"/>
                </a:lnTo>
                <a:lnTo>
                  <a:pt x="134467" y="903757"/>
                </a:lnTo>
                <a:lnTo>
                  <a:pt x="132168" y="902220"/>
                </a:lnTo>
                <a:lnTo>
                  <a:pt x="130352" y="901763"/>
                </a:lnTo>
                <a:lnTo>
                  <a:pt x="127000" y="904189"/>
                </a:lnTo>
                <a:lnTo>
                  <a:pt x="128143" y="905751"/>
                </a:lnTo>
                <a:lnTo>
                  <a:pt x="129730" y="908761"/>
                </a:lnTo>
                <a:lnTo>
                  <a:pt x="132448" y="908888"/>
                </a:lnTo>
                <a:lnTo>
                  <a:pt x="133451" y="907059"/>
                </a:lnTo>
                <a:lnTo>
                  <a:pt x="134086" y="905903"/>
                </a:lnTo>
                <a:lnTo>
                  <a:pt x="135851" y="905713"/>
                </a:lnTo>
                <a:lnTo>
                  <a:pt x="136080" y="904608"/>
                </a:lnTo>
                <a:close/>
              </a:path>
              <a:path w="227965" h="1198879">
                <a:moveTo>
                  <a:pt x="142303" y="1117866"/>
                </a:moveTo>
                <a:lnTo>
                  <a:pt x="142062" y="1117523"/>
                </a:lnTo>
                <a:lnTo>
                  <a:pt x="141452" y="1117523"/>
                </a:lnTo>
                <a:lnTo>
                  <a:pt x="140881" y="1117523"/>
                </a:lnTo>
                <a:lnTo>
                  <a:pt x="140462" y="1117828"/>
                </a:lnTo>
                <a:lnTo>
                  <a:pt x="140538" y="1118273"/>
                </a:lnTo>
                <a:lnTo>
                  <a:pt x="140563" y="1118501"/>
                </a:lnTo>
                <a:lnTo>
                  <a:pt x="140855" y="1118806"/>
                </a:lnTo>
                <a:lnTo>
                  <a:pt x="141109" y="1118870"/>
                </a:lnTo>
                <a:lnTo>
                  <a:pt x="141693" y="1119009"/>
                </a:lnTo>
                <a:lnTo>
                  <a:pt x="142100" y="1118755"/>
                </a:lnTo>
                <a:lnTo>
                  <a:pt x="142265" y="1118311"/>
                </a:lnTo>
                <a:lnTo>
                  <a:pt x="142303" y="1117866"/>
                </a:lnTo>
                <a:close/>
              </a:path>
              <a:path w="227965" h="1198879">
                <a:moveTo>
                  <a:pt x="145046" y="190195"/>
                </a:moveTo>
                <a:lnTo>
                  <a:pt x="144881" y="189979"/>
                </a:lnTo>
                <a:lnTo>
                  <a:pt x="144678" y="189826"/>
                </a:lnTo>
                <a:lnTo>
                  <a:pt x="144487" y="189674"/>
                </a:lnTo>
                <a:lnTo>
                  <a:pt x="143929" y="190195"/>
                </a:lnTo>
                <a:lnTo>
                  <a:pt x="144195" y="190271"/>
                </a:lnTo>
                <a:lnTo>
                  <a:pt x="144449" y="190373"/>
                </a:lnTo>
                <a:lnTo>
                  <a:pt x="144729" y="190411"/>
                </a:lnTo>
                <a:lnTo>
                  <a:pt x="145046" y="190195"/>
                </a:lnTo>
                <a:close/>
              </a:path>
              <a:path w="227965" h="1198879">
                <a:moveTo>
                  <a:pt x="145846" y="1070000"/>
                </a:moveTo>
                <a:lnTo>
                  <a:pt x="144360" y="1069225"/>
                </a:lnTo>
                <a:lnTo>
                  <a:pt x="142697" y="1068362"/>
                </a:lnTo>
                <a:lnTo>
                  <a:pt x="140843" y="1068260"/>
                </a:lnTo>
                <a:lnTo>
                  <a:pt x="135483" y="1071257"/>
                </a:lnTo>
                <a:lnTo>
                  <a:pt x="134467" y="1074343"/>
                </a:lnTo>
                <a:lnTo>
                  <a:pt x="133159" y="1076604"/>
                </a:lnTo>
                <a:lnTo>
                  <a:pt x="133146" y="1078179"/>
                </a:lnTo>
                <a:lnTo>
                  <a:pt x="133057" y="1079106"/>
                </a:lnTo>
                <a:lnTo>
                  <a:pt x="135547" y="1080046"/>
                </a:lnTo>
                <a:lnTo>
                  <a:pt x="136550" y="1079411"/>
                </a:lnTo>
                <a:lnTo>
                  <a:pt x="138849" y="1077760"/>
                </a:lnTo>
                <a:lnTo>
                  <a:pt x="140411" y="1076782"/>
                </a:lnTo>
                <a:lnTo>
                  <a:pt x="143827" y="1075182"/>
                </a:lnTo>
                <a:lnTo>
                  <a:pt x="144818" y="1073924"/>
                </a:lnTo>
                <a:lnTo>
                  <a:pt x="145351" y="1071232"/>
                </a:lnTo>
                <a:lnTo>
                  <a:pt x="145846" y="1070000"/>
                </a:lnTo>
                <a:close/>
              </a:path>
              <a:path w="227965" h="1198879">
                <a:moveTo>
                  <a:pt x="145973" y="1077709"/>
                </a:moveTo>
                <a:lnTo>
                  <a:pt x="145783" y="1077239"/>
                </a:lnTo>
                <a:lnTo>
                  <a:pt x="145719" y="1077074"/>
                </a:lnTo>
                <a:lnTo>
                  <a:pt x="145237" y="1076896"/>
                </a:lnTo>
                <a:lnTo>
                  <a:pt x="144945" y="1076896"/>
                </a:lnTo>
                <a:lnTo>
                  <a:pt x="144360" y="1076909"/>
                </a:lnTo>
                <a:lnTo>
                  <a:pt x="143891" y="1077150"/>
                </a:lnTo>
                <a:lnTo>
                  <a:pt x="144132" y="1077658"/>
                </a:lnTo>
                <a:lnTo>
                  <a:pt x="144221" y="1077836"/>
                </a:lnTo>
                <a:lnTo>
                  <a:pt x="144665" y="1077912"/>
                </a:lnTo>
                <a:lnTo>
                  <a:pt x="144957" y="1078039"/>
                </a:lnTo>
                <a:lnTo>
                  <a:pt x="145542" y="1077963"/>
                </a:lnTo>
                <a:lnTo>
                  <a:pt x="145973" y="1077709"/>
                </a:lnTo>
                <a:close/>
              </a:path>
              <a:path w="227965" h="1198879">
                <a:moveTo>
                  <a:pt x="146951" y="176644"/>
                </a:moveTo>
                <a:lnTo>
                  <a:pt x="146367" y="176326"/>
                </a:lnTo>
                <a:lnTo>
                  <a:pt x="145503" y="176288"/>
                </a:lnTo>
                <a:lnTo>
                  <a:pt x="144627" y="176403"/>
                </a:lnTo>
                <a:lnTo>
                  <a:pt x="144233" y="176834"/>
                </a:lnTo>
                <a:lnTo>
                  <a:pt x="144297" y="177469"/>
                </a:lnTo>
                <a:lnTo>
                  <a:pt x="144335" y="177939"/>
                </a:lnTo>
                <a:lnTo>
                  <a:pt x="144678" y="178257"/>
                </a:lnTo>
                <a:lnTo>
                  <a:pt x="145351" y="178257"/>
                </a:lnTo>
                <a:lnTo>
                  <a:pt x="146177" y="178244"/>
                </a:lnTo>
                <a:lnTo>
                  <a:pt x="146837" y="177952"/>
                </a:lnTo>
                <a:lnTo>
                  <a:pt x="146888" y="177304"/>
                </a:lnTo>
                <a:lnTo>
                  <a:pt x="146951" y="176644"/>
                </a:lnTo>
                <a:close/>
              </a:path>
              <a:path w="227965" h="1198879">
                <a:moveTo>
                  <a:pt x="148767" y="236969"/>
                </a:moveTo>
                <a:lnTo>
                  <a:pt x="148590" y="236512"/>
                </a:lnTo>
                <a:lnTo>
                  <a:pt x="148513" y="236334"/>
                </a:lnTo>
                <a:lnTo>
                  <a:pt x="148031" y="236156"/>
                </a:lnTo>
                <a:lnTo>
                  <a:pt x="147739" y="236156"/>
                </a:lnTo>
                <a:lnTo>
                  <a:pt x="147154" y="236169"/>
                </a:lnTo>
                <a:lnTo>
                  <a:pt x="146685" y="236410"/>
                </a:lnTo>
                <a:lnTo>
                  <a:pt x="146926" y="236918"/>
                </a:lnTo>
                <a:lnTo>
                  <a:pt x="147015" y="237096"/>
                </a:lnTo>
                <a:lnTo>
                  <a:pt x="147459" y="237185"/>
                </a:lnTo>
                <a:lnTo>
                  <a:pt x="147751" y="237312"/>
                </a:lnTo>
                <a:lnTo>
                  <a:pt x="148348" y="237223"/>
                </a:lnTo>
                <a:lnTo>
                  <a:pt x="148767" y="236969"/>
                </a:lnTo>
                <a:close/>
              </a:path>
              <a:path w="227965" h="1198879">
                <a:moveTo>
                  <a:pt x="149593" y="70789"/>
                </a:moveTo>
                <a:lnTo>
                  <a:pt x="149161" y="70345"/>
                </a:lnTo>
                <a:lnTo>
                  <a:pt x="148374" y="70116"/>
                </a:lnTo>
                <a:lnTo>
                  <a:pt x="147739" y="70078"/>
                </a:lnTo>
                <a:lnTo>
                  <a:pt x="147231" y="70294"/>
                </a:lnTo>
                <a:lnTo>
                  <a:pt x="147104" y="70739"/>
                </a:lnTo>
                <a:lnTo>
                  <a:pt x="146850" y="71577"/>
                </a:lnTo>
                <a:lnTo>
                  <a:pt x="147332" y="72148"/>
                </a:lnTo>
                <a:lnTo>
                  <a:pt x="149123" y="72263"/>
                </a:lnTo>
                <a:lnTo>
                  <a:pt x="149542" y="71907"/>
                </a:lnTo>
                <a:lnTo>
                  <a:pt x="149567" y="71424"/>
                </a:lnTo>
                <a:lnTo>
                  <a:pt x="149593" y="70789"/>
                </a:lnTo>
                <a:close/>
              </a:path>
              <a:path w="227965" h="1198879">
                <a:moveTo>
                  <a:pt x="151231" y="1447"/>
                </a:moveTo>
                <a:lnTo>
                  <a:pt x="151066" y="825"/>
                </a:lnTo>
                <a:lnTo>
                  <a:pt x="150888" y="190"/>
                </a:lnTo>
                <a:lnTo>
                  <a:pt x="150126" y="0"/>
                </a:lnTo>
                <a:lnTo>
                  <a:pt x="149402" y="215"/>
                </a:lnTo>
                <a:lnTo>
                  <a:pt x="148983" y="342"/>
                </a:lnTo>
                <a:lnTo>
                  <a:pt x="148450" y="749"/>
                </a:lnTo>
                <a:lnTo>
                  <a:pt x="148437" y="1054"/>
                </a:lnTo>
                <a:lnTo>
                  <a:pt x="148399" y="1689"/>
                </a:lnTo>
                <a:lnTo>
                  <a:pt x="149034" y="1968"/>
                </a:lnTo>
                <a:lnTo>
                  <a:pt x="149885" y="1943"/>
                </a:lnTo>
                <a:lnTo>
                  <a:pt x="150660" y="1803"/>
                </a:lnTo>
                <a:lnTo>
                  <a:pt x="151231" y="1447"/>
                </a:lnTo>
                <a:close/>
              </a:path>
              <a:path w="227965" h="1198879">
                <a:moveTo>
                  <a:pt x="151244" y="92557"/>
                </a:moveTo>
                <a:lnTo>
                  <a:pt x="150126" y="90805"/>
                </a:lnTo>
                <a:lnTo>
                  <a:pt x="148158" y="92062"/>
                </a:lnTo>
                <a:lnTo>
                  <a:pt x="147866" y="93459"/>
                </a:lnTo>
                <a:lnTo>
                  <a:pt x="147358" y="95427"/>
                </a:lnTo>
                <a:lnTo>
                  <a:pt x="147789" y="95973"/>
                </a:lnTo>
                <a:lnTo>
                  <a:pt x="149694" y="96342"/>
                </a:lnTo>
                <a:lnTo>
                  <a:pt x="150482" y="95897"/>
                </a:lnTo>
                <a:lnTo>
                  <a:pt x="150672" y="95097"/>
                </a:lnTo>
                <a:lnTo>
                  <a:pt x="150964" y="93840"/>
                </a:lnTo>
                <a:lnTo>
                  <a:pt x="151244" y="92557"/>
                </a:lnTo>
                <a:close/>
              </a:path>
              <a:path w="227965" h="1198879">
                <a:moveTo>
                  <a:pt x="152336" y="239522"/>
                </a:moveTo>
                <a:lnTo>
                  <a:pt x="152082" y="239420"/>
                </a:lnTo>
                <a:lnTo>
                  <a:pt x="151777" y="239191"/>
                </a:lnTo>
                <a:lnTo>
                  <a:pt x="151599" y="239229"/>
                </a:lnTo>
                <a:lnTo>
                  <a:pt x="151358" y="239306"/>
                </a:lnTo>
                <a:lnTo>
                  <a:pt x="151244" y="239585"/>
                </a:lnTo>
                <a:lnTo>
                  <a:pt x="151066" y="239776"/>
                </a:lnTo>
                <a:lnTo>
                  <a:pt x="151320" y="239877"/>
                </a:lnTo>
                <a:lnTo>
                  <a:pt x="151625" y="240106"/>
                </a:lnTo>
                <a:lnTo>
                  <a:pt x="151815" y="240055"/>
                </a:lnTo>
                <a:lnTo>
                  <a:pt x="152044" y="240004"/>
                </a:lnTo>
                <a:lnTo>
                  <a:pt x="152158" y="239712"/>
                </a:lnTo>
                <a:lnTo>
                  <a:pt x="152336" y="239522"/>
                </a:lnTo>
                <a:close/>
              </a:path>
              <a:path w="227965" h="1198879">
                <a:moveTo>
                  <a:pt x="169646" y="238074"/>
                </a:moveTo>
                <a:lnTo>
                  <a:pt x="169494" y="237604"/>
                </a:lnTo>
                <a:lnTo>
                  <a:pt x="169278" y="236969"/>
                </a:lnTo>
                <a:lnTo>
                  <a:pt x="168681" y="236702"/>
                </a:lnTo>
                <a:lnTo>
                  <a:pt x="167868" y="236867"/>
                </a:lnTo>
                <a:lnTo>
                  <a:pt x="167284" y="236982"/>
                </a:lnTo>
                <a:lnTo>
                  <a:pt x="167068" y="237401"/>
                </a:lnTo>
                <a:lnTo>
                  <a:pt x="167195" y="237832"/>
                </a:lnTo>
                <a:lnTo>
                  <a:pt x="167398" y="238467"/>
                </a:lnTo>
                <a:lnTo>
                  <a:pt x="168008" y="238747"/>
                </a:lnTo>
                <a:lnTo>
                  <a:pt x="168833" y="238569"/>
                </a:lnTo>
                <a:lnTo>
                  <a:pt x="169392" y="238442"/>
                </a:lnTo>
                <a:lnTo>
                  <a:pt x="169646" y="238074"/>
                </a:lnTo>
                <a:close/>
              </a:path>
              <a:path w="227965" h="1198879">
                <a:moveTo>
                  <a:pt x="172796" y="103047"/>
                </a:moveTo>
                <a:lnTo>
                  <a:pt x="172580" y="102489"/>
                </a:lnTo>
                <a:lnTo>
                  <a:pt x="171818" y="102323"/>
                </a:lnTo>
                <a:lnTo>
                  <a:pt x="171500" y="102260"/>
                </a:lnTo>
                <a:lnTo>
                  <a:pt x="170827" y="102577"/>
                </a:lnTo>
                <a:lnTo>
                  <a:pt x="170599" y="102857"/>
                </a:lnTo>
                <a:lnTo>
                  <a:pt x="170129" y="103416"/>
                </a:lnTo>
                <a:lnTo>
                  <a:pt x="170624" y="103835"/>
                </a:lnTo>
                <a:lnTo>
                  <a:pt x="171196" y="104140"/>
                </a:lnTo>
                <a:lnTo>
                  <a:pt x="171856" y="104216"/>
                </a:lnTo>
                <a:lnTo>
                  <a:pt x="172288" y="103987"/>
                </a:lnTo>
                <a:lnTo>
                  <a:pt x="172796" y="103047"/>
                </a:lnTo>
                <a:close/>
              </a:path>
              <a:path w="227965" h="1198879">
                <a:moveTo>
                  <a:pt x="178028" y="276428"/>
                </a:moveTo>
                <a:lnTo>
                  <a:pt x="176923" y="276123"/>
                </a:lnTo>
                <a:lnTo>
                  <a:pt x="175793" y="276161"/>
                </a:lnTo>
                <a:lnTo>
                  <a:pt x="174701" y="276326"/>
                </a:lnTo>
                <a:lnTo>
                  <a:pt x="173558" y="276567"/>
                </a:lnTo>
                <a:lnTo>
                  <a:pt x="173621" y="277710"/>
                </a:lnTo>
                <a:lnTo>
                  <a:pt x="173659" y="278485"/>
                </a:lnTo>
                <a:lnTo>
                  <a:pt x="174078" y="279196"/>
                </a:lnTo>
                <a:lnTo>
                  <a:pt x="176733" y="278942"/>
                </a:lnTo>
                <a:lnTo>
                  <a:pt x="177965" y="278333"/>
                </a:lnTo>
                <a:lnTo>
                  <a:pt x="178028" y="276428"/>
                </a:lnTo>
                <a:close/>
              </a:path>
              <a:path w="227965" h="1198879">
                <a:moveTo>
                  <a:pt x="187667" y="252044"/>
                </a:moveTo>
                <a:lnTo>
                  <a:pt x="181495" y="250177"/>
                </a:lnTo>
                <a:lnTo>
                  <a:pt x="182435" y="253276"/>
                </a:lnTo>
                <a:lnTo>
                  <a:pt x="180644" y="254495"/>
                </a:lnTo>
                <a:lnTo>
                  <a:pt x="180352" y="254723"/>
                </a:lnTo>
                <a:lnTo>
                  <a:pt x="180086" y="254965"/>
                </a:lnTo>
                <a:lnTo>
                  <a:pt x="178066" y="254431"/>
                </a:lnTo>
                <a:lnTo>
                  <a:pt x="177774" y="257962"/>
                </a:lnTo>
                <a:lnTo>
                  <a:pt x="176949" y="259473"/>
                </a:lnTo>
                <a:lnTo>
                  <a:pt x="177279" y="260604"/>
                </a:lnTo>
                <a:lnTo>
                  <a:pt x="177457" y="261556"/>
                </a:lnTo>
                <a:lnTo>
                  <a:pt x="178917" y="261620"/>
                </a:lnTo>
                <a:lnTo>
                  <a:pt x="180340" y="261683"/>
                </a:lnTo>
                <a:lnTo>
                  <a:pt x="181635" y="261200"/>
                </a:lnTo>
                <a:lnTo>
                  <a:pt x="182740" y="258546"/>
                </a:lnTo>
                <a:lnTo>
                  <a:pt x="183019" y="257721"/>
                </a:lnTo>
                <a:lnTo>
                  <a:pt x="185559" y="257390"/>
                </a:lnTo>
                <a:lnTo>
                  <a:pt x="185597" y="256451"/>
                </a:lnTo>
                <a:lnTo>
                  <a:pt x="183464" y="255879"/>
                </a:lnTo>
                <a:lnTo>
                  <a:pt x="183553" y="255422"/>
                </a:lnTo>
                <a:lnTo>
                  <a:pt x="183667" y="253707"/>
                </a:lnTo>
                <a:lnTo>
                  <a:pt x="187667" y="252044"/>
                </a:lnTo>
                <a:close/>
              </a:path>
              <a:path w="227965" h="1198879">
                <a:moveTo>
                  <a:pt x="206883" y="71018"/>
                </a:moveTo>
                <a:lnTo>
                  <a:pt x="206768" y="70751"/>
                </a:lnTo>
                <a:lnTo>
                  <a:pt x="206730" y="70446"/>
                </a:lnTo>
                <a:lnTo>
                  <a:pt x="205841" y="69596"/>
                </a:lnTo>
                <a:lnTo>
                  <a:pt x="200558" y="69062"/>
                </a:lnTo>
                <a:lnTo>
                  <a:pt x="197586" y="70459"/>
                </a:lnTo>
                <a:lnTo>
                  <a:pt x="196888" y="72364"/>
                </a:lnTo>
                <a:lnTo>
                  <a:pt x="198818" y="75374"/>
                </a:lnTo>
                <a:lnTo>
                  <a:pt x="201002" y="75679"/>
                </a:lnTo>
                <a:lnTo>
                  <a:pt x="203403" y="74764"/>
                </a:lnTo>
                <a:lnTo>
                  <a:pt x="205447" y="73990"/>
                </a:lnTo>
                <a:lnTo>
                  <a:pt x="206298" y="72580"/>
                </a:lnTo>
                <a:lnTo>
                  <a:pt x="206883" y="71018"/>
                </a:lnTo>
                <a:close/>
              </a:path>
              <a:path w="227965" h="1198879">
                <a:moveTo>
                  <a:pt x="227406" y="338759"/>
                </a:moveTo>
                <a:lnTo>
                  <a:pt x="226949" y="338416"/>
                </a:lnTo>
                <a:lnTo>
                  <a:pt x="226148" y="338213"/>
                </a:lnTo>
                <a:lnTo>
                  <a:pt x="226441" y="337896"/>
                </a:lnTo>
                <a:lnTo>
                  <a:pt x="224726" y="336842"/>
                </a:lnTo>
                <a:lnTo>
                  <a:pt x="218605" y="339267"/>
                </a:lnTo>
                <a:lnTo>
                  <a:pt x="213575" y="342214"/>
                </a:lnTo>
                <a:lnTo>
                  <a:pt x="215709" y="349745"/>
                </a:lnTo>
                <a:lnTo>
                  <a:pt x="224167" y="340398"/>
                </a:lnTo>
                <a:lnTo>
                  <a:pt x="224383" y="340487"/>
                </a:lnTo>
                <a:lnTo>
                  <a:pt x="225755" y="340664"/>
                </a:lnTo>
                <a:lnTo>
                  <a:pt x="226707" y="340258"/>
                </a:lnTo>
                <a:lnTo>
                  <a:pt x="227406" y="338759"/>
                </a:lnTo>
                <a:close/>
              </a:path>
            </a:pathLst>
          </a:custGeom>
          <a:solidFill>
            <a:srgbClr val="2277BD"/>
          </a:solidFill>
        </p:spPr>
        <p:txBody>
          <a:bodyPr wrap="square" lIns="0" tIns="0" rIns="0" bIns="0" rtlCol="0"/>
          <a:lstStyle/>
          <a:p>
            <a:endParaRPr/>
          </a:p>
        </p:txBody>
      </p:sp>
      <p:sp>
        <p:nvSpPr>
          <p:cNvPr id="377" name="bg object 377"/>
          <p:cNvSpPr/>
          <p:nvPr/>
        </p:nvSpPr>
        <p:spPr>
          <a:xfrm>
            <a:off x="10389768" y="3127057"/>
            <a:ext cx="271145" cy="355600"/>
          </a:xfrm>
          <a:custGeom>
            <a:avLst/>
            <a:gdLst/>
            <a:ahLst/>
            <a:cxnLst/>
            <a:rect l="l" t="t" r="r" b="b"/>
            <a:pathLst>
              <a:path w="271145" h="355600">
                <a:moveTo>
                  <a:pt x="6400" y="338569"/>
                </a:moveTo>
                <a:lnTo>
                  <a:pt x="6248" y="338124"/>
                </a:lnTo>
                <a:lnTo>
                  <a:pt x="6172" y="337908"/>
                </a:lnTo>
                <a:lnTo>
                  <a:pt x="5816" y="337629"/>
                </a:lnTo>
                <a:lnTo>
                  <a:pt x="4838" y="337464"/>
                </a:lnTo>
                <a:lnTo>
                  <a:pt x="4533" y="337820"/>
                </a:lnTo>
                <a:lnTo>
                  <a:pt x="4457" y="338302"/>
                </a:lnTo>
                <a:lnTo>
                  <a:pt x="4572" y="338734"/>
                </a:lnTo>
                <a:lnTo>
                  <a:pt x="4813" y="339128"/>
                </a:lnTo>
                <a:lnTo>
                  <a:pt x="5486" y="339051"/>
                </a:lnTo>
                <a:lnTo>
                  <a:pt x="6096" y="338963"/>
                </a:lnTo>
                <a:lnTo>
                  <a:pt x="6400" y="338569"/>
                </a:lnTo>
                <a:close/>
              </a:path>
              <a:path w="271145" h="355600">
                <a:moveTo>
                  <a:pt x="7124" y="278803"/>
                </a:moveTo>
                <a:lnTo>
                  <a:pt x="5981" y="276631"/>
                </a:lnTo>
                <a:lnTo>
                  <a:pt x="5486" y="276250"/>
                </a:lnTo>
                <a:lnTo>
                  <a:pt x="2349" y="276110"/>
                </a:lnTo>
                <a:lnTo>
                  <a:pt x="0" y="278815"/>
                </a:lnTo>
                <a:lnTo>
                  <a:pt x="927" y="280543"/>
                </a:lnTo>
                <a:lnTo>
                  <a:pt x="1092" y="280860"/>
                </a:lnTo>
                <a:lnTo>
                  <a:pt x="1676" y="281216"/>
                </a:lnTo>
                <a:lnTo>
                  <a:pt x="4457" y="281432"/>
                </a:lnTo>
                <a:lnTo>
                  <a:pt x="7124" y="278803"/>
                </a:lnTo>
                <a:close/>
              </a:path>
              <a:path w="271145" h="355600">
                <a:moveTo>
                  <a:pt x="10261" y="182829"/>
                </a:moveTo>
                <a:lnTo>
                  <a:pt x="9702" y="182448"/>
                </a:lnTo>
                <a:lnTo>
                  <a:pt x="8826" y="182410"/>
                </a:lnTo>
                <a:lnTo>
                  <a:pt x="7708" y="182473"/>
                </a:lnTo>
                <a:lnTo>
                  <a:pt x="6489" y="182460"/>
                </a:lnTo>
                <a:lnTo>
                  <a:pt x="6248" y="183578"/>
                </a:lnTo>
                <a:lnTo>
                  <a:pt x="6070" y="184391"/>
                </a:lnTo>
                <a:lnTo>
                  <a:pt x="6540" y="185051"/>
                </a:lnTo>
                <a:lnTo>
                  <a:pt x="7683" y="184962"/>
                </a:lnTo>
                <a:lnTo>
                  <a:pt x="8788" y="184861"/>
                </a:lnTo>
                <a:lnTo>
                  <a:pt x="9880" y="184429"/>
                </a:lnTo>
                <a:lnTo>
                  <a:pt x="10261" y="182829"/>
                </a:lnTo>
                <a:close/>
              </a:path>
              <a:path w="271145" h="355600">
                <a:moveTo>
                  <a:pt x="11150" y="204139"/>
                </a:moveTo>
                <a:lnTo>
                  <a:pt x="9753" y="203111"/>
                </a:lnTo>
                <a:lnTo>
                  <a:pt x="8991" y="203161"/>
                </a:lnTo>
                <a:lnTo>
                  <a:pt x="5372" y="204177"/>
                </a:lnTo>
                <a:lnTo>
                  <a:pt x="5156" y="205790"/>
                </a:lnTo>
                <a:lnTo>
                  <a:pt x="5740" y="207886"/>
                </a:lnTo>
                <a:lnTo>
                  <a:pt x="7924" y="207441"/>
                </a:lnTo>
                <a:lnTo>
                  <a:pt x="9372" y="206603"/>
                </a:lnTo>
                <a:lnTo>
                  <a:pt x="11074" y="204901"/>
                </a:lnTo>
                <a:lnTo>
                  <a:pt x="11150" y="204139"/>
                </a:lnTo>
                <a:close/>
              </a:path>
              <a:path w="271145" h="355600">
                <a:moveTo>
                  <a:pt x="12255" y="172935"/>
                </a:moveTo>
                <a:lnTo>
                  <a:pt x="12115" y="172300"/>
                </a:lnTo>
                <a:lnTo>
                  <a:pt x="11557" y="172008"/>
                </a:lnTo>
                <a:lnTo>
                  <a:pt x="10769" y="172059"/>
                </a:lnTo>
                <a:lnTo>
                  <a:pt x="9956" y="172123"/>
                </a:lnTo>
                <a:lnTo>
                  <a:pt x="9486" y="172529"/>
                </a:lnTo>
                <a:lnTo>
                  <a:pt x="9626" y="173164"/>
                </a:lnTo>
                <a:lnTo>
                  <a:pt x="9715" y="173609"/>
                </a:lnTo>
                <a:lnTo>
                  <a:pt x="10172" y="173863"/>
                </a:lnTo>
                <a:lnTo>
                  <a:pt x="10769" y="173850"/>
                </a:lnTo>
                <a:lnTo>
                  <a:pt x="11544" y="173824"/>
                </a:lnTo>
                <a:lnTo>
                  <a:pt x="12128" y="173583"/>
                </a:lnTo>
                <a:lnTo>
                  <a:pt x="12255" y="172935"/>
                </a:lnTo>
                <a:close/>
              </a:path>
              <a:path w="271145" h="355600">
                <a:moveTo>
                  <a:pt x="18567" y="302260"/>
                </a:moveTo>
                <a:lnTo>
                  <a:pt x="17475" y="301777"/>
                </a:lnTo>
                <a:lnTo>
                  <a:pt x="16383" y="301815"/>
                </a:lnTo>
                <a:lnTo>
                  <a:pt x="15925" y="301840"/>
                </a:lnTo>
                <a:lnTo>
                  <a:pt x="15709" y="301866"/>
                </a:lnTo>
                <a:lnTo>
                  <a:pt x="15938" y="301561"/>
                </a:lnTo>
                <a:lnTo>
                  <a:pt x="15798" y="301307"/>
                </a:lnTo>
                <a:lnTo>
                  <a:pt x="14909" y="301155"/>
                </a:lnTo>
                <a:lnTo>
                  <a:pt x="14643" y="301332"/>
                </a:lnTo>
                <a:lnTo>
                  <a:pt x="14566" y="301663"/>
                </a:lnTo>
                <a:lnTo>
                  <a:pt x="14566" y="301853"/>
                </a:lnTo>
                <a:lnTo>
                  <a:pt x="14643" y="301980"/>
                </a:lnTo>
                <a:lnTo>
                  <a:pt x="14770" y="302044"/>
                </a:lnTo>
                <a:lnTo>
                  <a:pt x="13766" y="302336"/>
                </a:lnTo>
                <a:lnTo>
                  <a:pt x="13081" y="302933"/>
                </a:lnTo>
                <a:lnTo>
                  <a:pt x="13449" y="305092"/>
                </a:lnTo>
                <a:lnTo>
                  <a:pt x="13893" y="305790"/>
                </a:lnTo>
                <a:lnTo>
                  <a:pt x="15290" y="305841"/>
                </a:lnTo>
                <a:lnTo>
                  <a:pt x="17119" y="305549"/>
                </a:lnTo>
                <a:lnTo>
                  <a:pt x="18567" y="305041"/>
                </a:lnTo>
                <a:lnTo>
                  <a:pt x="18567" y="302260"/>
                </a:lnTo>
                <a:close/>
              </a:path>
              <a:path w="271145" h="355600">
                <a:moveTo>
                  <a:pt x="18948" y="204165"/>
                </a:moveTo>
                <a:lnTo>
                  <a:pt x="18288" y="203847"/>
                </a:lnTo>
                <a:lnTo>
                  <a:pt x="17399" y="203898"/>
                </a:lnTo>
                <a:lnTo>
                  <a:pt x="16217" y="204165"/>
                </a:lnTo>
                <a:lnTo>
                  <a:pt x="15240" y="204622"/>
                </a:lnTo>
                <a:lnTo>
                  <a:pt x="15608" y="206336"/>
                </a:lnTo>
                <a:lnTo>
                  <a:pt x="16370" y="206540"/>
                </a:lnTo>
                <a:lnTo>
                  <a:pt x="18224" y="206146"/>
                </a:lnTo>
                <a:lnTo>
                  <a:pt x="18872" y="205587"/>
                </a:lnTo>
                <a:lnTo>
                  <a:pt x="18948" y="204165"/>
                </a:lnTo>
                <a:close/>
              </a:path>
              <a:path w="271145" h="355600">
                <a:moveTo>
                  <a:pt x="20002" y="209562"/>
                </a:moveTo>
                <a:lnTo>
                  <a:pt x="19583" y="209245"/>
                </a:lnTo>
                <a:lnTo>
                  <a:pt x="19011" y="209092"/>
                </a:lnTo>
                <a:lnTo>
                  <a:pt x="18376" y="209029"/>
                </a:lnTo>
                <a:lnTo>
                  <a:pt x="17856" y="209219"/>
                </a:lnTo>
                <a:lnTo>
                  <a:pt x="17703" y="209664"/>
                </a:lnTo>
                <a:lnTo>
                  <a:pt x="17462" y="210337"/>
                </a:lnTo>
                <a:lnTo>
                  <a:pt x="17919" y="210794"/>
                </a:lnTo>
                <a:lnTo>
                  <a:pt x="18808" y="210832"/>
                </a:lnTo>
                <a:lnTo>
                  <a:pt x="19443" y="210870"/>
                </a:lnTo>
                <a:lnTo>
                  <a:pt x="19875" y="210477"/>
                </a:lnTo>
                <a:lnTo>
                  <a:pt x="19939" y="210019"/>
                </a:lnTo>
                <a:lnTo>
                  <a:pt x="20002" y="209562"/>
                </a:lnTo>
                <a:close/>
              </a:path>
              <a:path w="271145" h="355600">
                <a:moveTo>
                  <a:pt x="26924" y="149110"/>
                </a:moveTo>
                <a:lnTo>
                  <a:pt x="26162" y="148983"/>
                </a:lnTo>
                <a:lnTo>
                  <a:pt x="25450" y="148844"/>
                </a:lnTo>
                <a:lnTo>
                  <a:pt x="24218" y="148894"/>
                </a:lnTo>
                <a:lnTo>
                  <a:pt x="23139" y="149225"/>
                </a:lnTo>
                <a:lnTo>
                  <a:pt x="23063" y="150253"/>
                </a:lnTo>
                <a:lnTo>
                  <a:pt x="23012" y="151041"/>
                </a:lnTo>
                <a:lnTo>
                  <a:pt x="23774" y="151523"/>
                </a:lnTo>
                <a:lnTo>
                  <a:pt x="24866" y="151511"/>
                </a:lnTo>
                <a:lnTo>
                  <a:pt x="26238" y="151485"/>
                </a:lnTo>
                <a:lnTo>
                  <a:pt x="26809" y="150837"/>
                </a:lnTo>
                <a:lnTo>
                  <a:pt x="26885" y="149872"/>
                </a:lnTo>
                <a:lnTo>
                  <a:pt x="26924" y="149110"/>
                </a:lnTo>
                <a:close/>
              </a:path>
              <a:path w="271145" h="355600">
                <a:moveTo>
                  <a:pt x="29743" y="313220"/>
                </a:moveTo>
                <a:lnTo>
                  <a:pt x="29514" y="312851"/>
                </a:lnTo>
                <a:lnTo>
                  <a:pt x="28613" y="312851"/>
                </a:lnTo>
                <a:lnTo>
                  <a:pt x="28016" y="312928"/>
                </a:lnTo>
                <a:lnTo>
                  <a:pt x="27432" y="313232"/>
                </a:lnTo>
                <a:lnTo>
                  <a:pt x="27508" y="313880"/>
                </a:lnTo>
                <a:lnTo>
                  <a:pt x="27559" y="314350"/>
                </a:lnTo>
                <a:lnTo>
                  <a:pt x="28105" y="314540"/>
                </a:lnTo>
                <a:lnTo>
                  <a:pt x="28689" y="314477"/>
                </a:lnTo>
                <a:lnTo>
                  <a:pt x="29286" y="314413"/>
                </a:lnTo>
                <a:lnTo>
                  <a:pt x="29692" y="314109"/>
                </a:lnTo>
                <a:lnTo>
                  <a:pt x="29743" y="313220"/>
                </a:lnTo>
                <a:close/>
              </a:path>
              <a:path w="271145" h="355600">
                <a:moveTo>
                  <a:pt x="41033" y="291807"/>
                </a:moveTo>
                <a:lnTo>
                  <a:pt x="40805" y="291223"/>
                </a:lnTo>
                <a:lnTo>
                  <a:pt x="39865" y="291312"/>
                </a:lnTo>
                <a:lnTo>
                  <a:pt x="39077" y="291376"/>
                </a:lnTo>
                <a:lnTo>
                  <a:pt x="38709" y="291884"/>
                </a:lnTo>
                <a:lnTo>
                  <a:pt x="38646" y="292481"/>
                </a:lnTo>
                <a:lnTo>
                  <a:pt x="38684" y="292950"/>
                </a:lnTo>
                <a:lnTo>
                  <a:pt x="38938" y="293306"/>
                </a:lnTo>
                <a:lnTo>
                  <a:pt x="40411" y="293395"/>
                </a:lnTo>
                <a:lnTo>
                  <a:pt x="40894" y="292989"/>
                </a:lnTo>
                <a:lnTo>
                  <a:pt x="40957" y="292379"/>
                </a:lnTo>
                <a:lnTo>
                  <a:pt x="41033" y="291807"/>
                </a:lnTo>
                <a:close/>
              </a:path>
              <a:path w="271145" h="355600">
                <a:moveTo>
                  <a:pt x="44729" y="264807"/>
                </a:moveTo>
                <a:lnTo>
                  <a:pt x="44577" y="264553"/>
                </a:lnTo>
                <a:lnTo>
                  <a:pt x="44183" y="264414"/>
                </a:lnTo>
                <a:lnTo>
                  <a:pt x="43891" y="264515"/>
                </a:lnTo>
                <a:lnTo>
                  <a:pt x="43459" y="264553"/>
                </a:lnTo>
                <a:lnTo>
                  <a:pt x="43345" y="264731"/>
                </a:lnTo>
                <a:lnTo>
                  <a:pt x="43243" y="264871"/>
                </a:lnTo>
                <a:lnTo>
                  <a:pt x="43522" y="265150"/>
                </a:lnTo>
                <a:lnTo>
                  <a:pt x="43637" y="265379"/>
                </a:lnTo>
                <a:lnTo>
                  <a:pt x="43916" y="265277"/>
                </a:lnTo>
                <a:lnTo>
                  <a:pt x="44284" y="265226"/>
                </a:lnTo>
                <a:lnTo>
                  <a:pt x="44462" y="265061"/>
                </a:lnTo>
                <a:lnTo>
                  <a:pt x="44729" y="264807"/>
                </a:lnTo>
                <a:close/>
              </a:path>
              <a:path w="271145" h="355600">
                <a:moveTo>
                  <a:pt x="45605" y="162966"/>
                </a:moveTo>
                <a:lnTo>
                  <a:pt x="41173" y="161239"/>
                </a:lnTo>
                <a:lnTo>
                  <a:pt x="39331" y="161569"/>
                </a:lnTo>
                <a:lnTo>
                  <a:pt x="35153" y="164490"/>
                </a:lnTo>
                <a:lnTo>
                  <a:pt x="39001" y="165112"/>
                </a:lnTo>
                <a:lnTo>
                  <a:pt x="41630" y="163068"/>
                </a:lnTo>
                <a:lnTo>
                  <a:pt x="45605" y="162966"/>
                </a:lnTo>
                <a:close/>
              </a:path>
              <a:path w="271145" h="355600">
                <a:moveTo>
                  <a:pt x="54381" y="330606"/>
                </a:moveTo>
                <a:lnTo>
                  <a:pt x="53898" y="330301"/>
                </a:lnTo>
                <a:lnTo>
                  <a:pt x="53289" y="330415"/>
                </a:lnTo>
                <a:lnTo>
                  <a:pt x="52819" y="330504"/>
                </a:lnTo>
                <a:lnTo>
                  <a:pt x="52425" y="330835"/>
                </a:lnTo>
                <a:lnTo>
                  <a:pt x="52057" y="331025"/>
                </a:lnTo>
                <a:lnTo>
                  <a:pt x="52171" y="331647"/>
                </a:lnTo>
                <a:lnTo>
                  <a:pt x="52628" y="331901"/>
                </a:lnTo>
                <a:lnTo>
                  <a:pt x="53200" y="331889"/>
                </a:lnTo>
                <a:lnTo>
                  <a:pt x="53797" y="331889"/>
                </a:lnTo>
                <a:lnTo>
                  <a:pt x="54267" y="331571"/>
                </a:lnTo>
                <a:lnTo>
                  <a:pt x="54317" y="331114"/>
                </a:lnTo>
                <a:lnTo>
                  <a:pt x="54381" y="330606"/>
                </a:lnTo>
                <a:close/>
              </a:path>
              <a:path w="271145" h="355600">
                <a:moveTo>
                  <a:pt x="57861" y="125349"/>
                </a:moveTo>
                <a:lnTo>
                  <a:pt x="57302" y="124548"/>
                </a:lnTo>
                <a:lnTo>
                  <a:pt x="55638" y="124396"/>
                </a:lnTo>
                <a:lnTo>
                  <a:pt x="54660" y="124434"/>
                </a:lnTo>
                <a:lnTo>
                  <a:pt x="53619" y="124536"/>
                </a:lnTo>
                <a:lnTo>
                  <a:pt x="53530" y="125437"/>
                </a:lnTo>
                <a:lnTo>
                  <a:pt x="53390" y="126720"/>
                </a:lnTo>
                <a:lnTo>
                  <a:pt x="54190" y="127698"/>
                </a:lnTo>
                <a:lnTo>
                  <a:pt x="57035" y="128016"/>
                </a:lnTo>
                <a:lnTo>
                  <a:pt x="57518" y="127254"/>
                </a:lnTo>
                <a:lnTo>
                  <a:pt x="57658" y="126504"/>
                </a:lnTo>
                <a:lnTo>
                  <a:pt x="57861" y="125349"/>
                </a:lnTo>
                <a:close/>
              </a:path>
              <a:path w="271145" h="355600">
                <a:moveTo>
                  <a:pt x="60312" y="129628"/>
                </a:moveTo>
                <a:lnTo>
                  <a:pt x="59474" y="129387"/>
                </a:lnTo>
                <a:lnTo>
                  <a:pt x="58674" y="129349"/>
                </a:lnTo>
                <a:lnTo>
                  <a:pt x="57518" y="129400"/>
                </a:lnTo>
                <a:lnTo>
                  <a:pt x="57035" y="129946"/>
                </a:lnTo>
                <a:lnTo>
                  <a:pt x="56997" y="130733"/>
                </a:lnTo>
                <a:lnTo>
                  <a:pt x="56959" y="131343"/>
                </a:lnTo>
                <a:lnTo>
                  <a:pt x="57238" y="131940"/>
                </a:lnTo>
                <a:lnTo>
                  <a:pt x="58191" y="131902"/>
                </a:lnTo>
                <a:lnTo>
                  <a:pt x="59486" y="131838"/>
                </a:lnTo>
                <a:lnTo>
                  <a:pt x="60274" y="131178"/>
                </a:lnTo>
                <a:lnTo>
                  <a:pt x="60312" y="129628"/>
                </a:lnTo>
                <a:close/>
              </a:path>
              <a:path w="271145" h="355600">
                <a:moveTo>
                  <a:pt x="60896" y="73101"/>
                </a:moveTo>
                <a:lnTo>
                  <a:pt x="60858" y="70231"/>
                </a:lnTo>
                <a:lnTo>
                  <a:pt x="60756" y="69100"/>
                </a:lnTo>
                <a:lnTo>
                  <a:pt x="60540" y="67640"/>
                </a:lnTo>
                <a:lnTo>
                  <a:pt x="55600" y="67411"/>
                </a:lnTo>
                <a:lnTo>
                  <a:pt x="53276" y="69189"/>
                </a:lnTo>
                <a:lnTo>
                  <a:pt x="53454" y="71183"/>
                </a:lnTo>
                <a:lnTo>
                  <a:pt x="53594" y="72745"/>
                </a:lnTo>
                <a:lnTo>
                  <a:pt x="53987" y="74485"/>
                </a:lnTo>
                <a:lnTo>
                  <a:pt x="58953" y="75120"/>
                </a:lnTo>
                <a:lnTo>
                  <a:pt x="60896" y="73101"/>
                </a:lnTo>
                <a:close/>
              </a:path>
              <a:path w="271145" h="355600">
                <a:moveTo>
                  <a:pt x="74015" y="162902"/>
                </a:moveTo>
                <a:lnTo>
                  <a:pt x="73685" y="162433"/>
                </a:lnTo>
                <a:lnTo>
                  <a:pt x="72707" y="162369"/>
                </a:lnTo>
                <a:lnTo>
                  <a:pt x="71818" y="162572"/>
                </a:lnTo>
                <a:lnTo>
                  <a:pt x="70827" y="162750"/>
                </a:lnTo>
                <a:lnTo>
                  <a:pt x="70739" y="163626"/>
                </a:lnTo>
                <a:lnTo>
                  <a:pt x="70675" y="164261"/>
                </a:lnTo>
                <a:lnTo>
                  <a:pt x="71196" y="164706"/>
                </a:lnTo>
                <a:lnTo>
                  <a:pt x="72034" y="164782"/>
                </a:lnTo>
                <a:lnTo>
                  <a:pt x="73202" y="164871"/>
                </a:lnTo>
                <a:lnTo>
                  <a:pt x="73774" y="164312"/>
                </a:lnTo>
                <a:lnTo>
                  <a:pt x="73914" y="163525"/>
                </a:lnTo>
                <a:lnTo>
                  <a:pt x="74015" y="162902"/>
                </a:lnTo>
                <a:close/>
              </a:path>
              <a:path w="271145" h="355600">
                <a:moveTo>
                  <a:pt x="78244" y="296748"/>
                </a:moveTo>
                <a:lnTo>
                  <a:pt x="77787" y="296164"/>
                </a:lnTo>
                <a:lnTo>
                  <a:pt x="76631" y="296164"/>
                </a:lnTo>
                <a:lnTo>
                  <a:pt x="75184" y="296176"/>
                </a:lnTo>
                <a:lnTo>
                  <a:pt x="75069" y="297154"/>
                </a:lnTo>
                <a:lnTo>
                  <a:pt x="74676" y="297637"/>
                </a:lnTo>
                <a:lnTo>
                  <a:pt x="74688" y="298513"/>
                </a:lnTo>
                <a:lnTo>
                  <a:pt x="74930" y="299085"/>
                </a:lnTo>
                <a:lnTo>
                  <a:pt x="75844" y="299072"/>
                </a:lnTo>
                <a:lnTo>
                  <a:pt x="77076" y="299059"/>
                </a:lnTo>
                <a:lnTo>
                  <a:pt x="77927" y="298538"/>
                </a:lnTo>
                <a:lnTo>
                  <a:pt x="78105" y="297561"/>
                </a:lnTo>
                <a:lnTo>
                  <a:pt x="78244" y="296748"/>
                </a:lnTo>
                <a:close/>
              </a:path>
              <a:path w="271145" h="355600">
                <a:moveTo>
                  <a:pt x="81216" y="350647"/>
                </a:moveTo>
                <a:lnTo>
                  <a:pt x="80937" y="348818"/>
                </a:lnTo>
                <a:lnTo>
                  <a:pt x="80594" y="346786"/>
                </a:lnTo>
                <a:lnTo>
                  <a:pt x="77368" y="346240"/>
                </a:lnTo>
                <a:lnTo>
                  <a:pt x="76479" y="346964"/>
                </a:lnTo>
                <a:lnTo>
                  <a:pt x="75526" y="349199"/>
                </a:lnTo>
                <a:lnTo>
                  <a:pt x="75196" y="350456"/>
                </a:lnTo>
                <a:lnTo>
                  <a:pt x="74841" y="351510"/>
                </a:lnTo>
                <a:lnTo>
                  <a:pt x="74815" y="352285"/>
                </a:lnTo>
                <a:lnTo>
                  <a:pt x="74930" y="352882"/>
                </a:lnTo>
                <a:lnTo>
                  <a:pt x="75628" y="353199"/>
                </a:lnTo>
                <a:lnTo>
                  <a:pt x="76542" y="353618"/>
                </a:lnTo>
                <a:lnTo>
                  <a:pt x="77355" y="353428"/>
                </a:lnTo>
                <a:lnTo>
                  <a:pt x="78054" y="352767"/>
                </a:lnTo>
                <a:lnTo>
                  <a:pt x="79298" y="351561"/>
                </a:lnTo>
                <a:lnTo>
                  <a:pt x="81216" y="350647"/>
                </a:lnTo>
                <a:close/>
              </a:path>
              <a:path w="271145" h="355600">
                <a:moveTo>
                  <a:pt x="89204" y="247053"/>
                </a:moveTo>
                <a:lnTo>
                  <a:pt x="88607" y="246964"/>
                </a:lnTo>
                <a:lnTo>
                  <a:pt x="88049" y="247002"/>
                </a:lnTo>
                <a:lnTo>
                  <a:pt x="87312" y="247167"/>
                </a:lnTo>
                <a:lnTo>
                  <a:pt x="86715" y="247523"/>
                </a:lnTo>
                <a:lnTo>
                  <a:pt x="86931" y="248615"/>
                </a:lnTo>
                <a:lnTo>
                  <a:pt x="89077" y="247548"/>
                </a:lnTo>
                <a:lnTo>
                  <a:pt x="89204" y="247053"/>
                </a:lnTo>
                <a:close/>
              </a:path>
              <a:path w="271145" h="355600">
                <a:moveTo>
                  <a:pt x="90728" y="209181"/>
                </a:moveTo>
                <a:lnTo>
                  <a:pt x="90487" y="208546"/>
                </a:lnTo>
                <a:lnTo>
                  <a:pt x="90017" y="208483"/>
                </a:lnTo>
                <a:lnTo>
                  <a:pt x="89738" y="208368"/>
                </a:lnTo>
                <a:lnTo>
                  <a:pt x="89204" y="208495"/>
                </a:lnTo>
                <a:lnTo>
                  <a:pt x="88734" y="208711"/>
                </a:lnTo>
                <a:lnTo>
                  <a:pt x="88861" y="209181"/>
                </a:lnTo>
                <a:lnTo>
                  <a:pt x="88912" y="209321"/>
                </a:lnTo>
                <a:lnTo>
                  <a:pt x="89433" y="209486"/>
                </a:lnTo>
                <a:lnTo>
                  <a:pt x="89725" y="209473"/>
                </a:lnTo>
                <a:lnTo>
                  <a:pt x="90271" y="209435"/>
                </a:lnTo>
                <a:lnTo>
                  <a:pt x="90728" y="209181"/>
                </a:lnTo>
                <a:close/>
              </a:path>
              <a:path w="271145" h="355600">
                <a:moveTo>
                  <a:pt x="93408" y="238252"/>
                </a:moveTo>
                <a:lnTo>
                  <a:pt x="92760" y="237528"/>
                </a:lnTo>
                <a:lnTo>
                  <a:pt x="91376" y="237591"/>
                </a:lnTo>
                <a:lnTo>
                  <a:pt x="89725" y="237667"/>
                </a:lnTo>
                <a:lnTo>
                  <a:pt x="89331" y="238620"/>
                </a:lnTo>
                <a:lnTo>
                  <a:pt x="89293" y="239699"/>
                </a:lnTo>
                <a:lnTo>
                  <a:pt x="89408" y="240372"/>
                </a:lnTo>
                <a:lnTo>
                  <a:pt x="89344" y="241274"/>
                </a:lnTo>
                <a:lnTo>
                  <a:pt x="92036" y="241007"/>
                </a:lnTo>
                <a:lnTo>
                  <a:pt x="93103" y="240347"/>
                </a:lnTo>
                <a:lnTo>
                  <a:pt x="93408" y="238252"/>
                </a:lnTo>
                <a:close/>
              </a:path>
              <a:path w="271145" h="355600">
                <a:moveTo>
                  <a:pt x="94678" y="340398"/>
                </a:moveTo>
                <a:lnTo>
                  <a:pt x="93967" y="339115"/>
                </a:lnTo>
                <a:lnTo>
                  <a:pt x="93192" y="339255"/>
                </a:lnTo>
                <a:lnTo>
                  <a:pt x="92430" y="339305"/>
                </a:lnTo>
                <a:lnTo>
                  <a:pt x="88125" y="339572"/>
                </a:lnTo>
                <a:lnTo>
                  <a:pt x="85509" y="341109"/>
                </a:lnTo>
                <a:lnTo>
                  <a:pt x="83667" y="344805"/>
                </a:lnTo>
                <a:lnTo>
                  <a:pt x="87757" y="344170"/>
                </a:lnTo>
                <a:lnTo>
                  <a:pt x="90309" y="342239"/>
                </a:lnTo>
                <a:lnTo>
                  <a:pt x="94094" y="340829"/>
                </a:lnTo>
                <a:lnTo>
                  <a:pt x="94678" y="340398"/>
                </a:lnTo>
                <a:close/>
              </a:path>
              <a:path w="271145" h="355600">
                <a:moveTo>
                  <a:pt x="95364" y="296113"/>
                </a:moveTo>
                <a:lnTo>
                  <a:pt x="95351" y="295478"/>
                </a:lnTo>
                <a:lnTo>
                  <a:pt x="94907" y="295046"/>
                </a:lnTo>
                <a:lnTo>
                  <a:pt x="93243" y="295021"/>
                </a:lnTo>
                <a:lnTo>
                  <a:pt x="92887" y="295503"/>
                </a:lnTo>
                <a:lnTo>
                  <a:pt x="92862" y="296113"/>
                </a:lnTo>
                <a:lnTo>
                  <a:pt x="92837" y="296595"/>
                </a:lnTo>
                <a:lnTo>
                  <a:pt x="93230" y="296887"/>
                </a:lnTo>
                <a:lnTo>
                  <a:pt x="94602" y="297002"/>
                </a:lnTo>
                <a:lnTo>
                  <a:pt x="95224" y="296786"/>
                </a:lnTo>
                <a:lnTo>
                  <a:pt x="95364" y="296113"/>
                </a:lnTo>
                <a:close/>
              </a:path>
              <a:path w="271145" h="355600">
                <a:moveTo>
                  <a:pt x="96469" y="272415"/>
                </a:moveTo>
                <a:lnTo>
                  <a:pt x="96316" y="271818"/>
                </a:lnTo>
                <a:lnTo>
                  <a:pt x="95897" y="271360"/>
                </a:lnTo>
                <a:lnTo>
                  <a:pt x="95084" y="271259"/>
                </a:lnTo>
                <a:lnTo>
                  <a:pt x="94615" y="271195"/>
                </a:lnTo>
                <a:lnTo>
                  <a:pt x="94424" y="271487"/>
                </a:lnTo>
                <a:lnTo>
                  <a:pt x="94691" y="271818"/>
                </a:lnTo>
                <a:lnTo>
                  <a:pt x="94983" y="272173"/>
                </a:lnTo>
                <a:lnTo>
                  <a:pt x="95288" y="272567"/>
                </a:lnTo>
                <a:lnTo>
                  <a:pt x="95719" y="272808"/>
                </a:lnTo>
                <a:lnTo>
                  <a:pt x="96050" y="272986"/>
                </a:lnTo>
                <a:lnTo>
                  <a:pt x="96405" y="272757"/>
                </a:lnTo>
                <a:lnTo>
                  <a:pt x="96469" y="272415"/>
                </a:lnTo>
                <a:close/>
              </a:path>
              <a:path w="271145" h="355600">
                <a:moveTo>
                  <a:pt x="97129" y="316395"/>
                </a:moveTo>
                <a:lnTo>
                  <a:pt x="96964" y="315480"/>
                </a:lnTo>
                <a:lnTo>
                  <a:pt x="96647" y="313804"/>
                </a:lnTo>
                <a:lnTo>
                  <a:pt x="94576" y="314045"/>
                </a:lnTo>
                <a:lnTo>
                  <a:pt x="92671" y="313690"/>
                </a:lnTo>
                <a:lnTo>
                  <a:pt x="92456" y="315518"/>
                </a:lnTo>
                <a:lnTo>
                  <a:pt x="92506" y="316852"/>
                </a:lnTo>
                <a:lnTo>
                  <a:pt x="94805" y="317042"/>
                </a:lnTo>
                <a:lnTo>
                  <a:pt x="96088" y="317157"/>
                </a:lnTo>
                <a:lnTo>
                  <a:pt x="97129" y="316395"/>
                </a:lnTo>
                <a:close/>
              </a:path>
              <a:path w="271145" h="355600">
                <a:moveTo>
                  <a:pt x="97307" y="351269"/>
                </a:moveTo>
                <a:lnTo>
                  <a:pt x="96037" y="348729"/>
                </a:lnTo>
                <a:lnTo>
                  <a:pt x="94983" y="346621"/>
                </a:lnTo>
                <a:lnTo>
                  <a:pt x="92570" y="346036"/>
                </a:lnTo>
                <a:lnTo>
                  <a:pt x="88353" y="347687"/>
                </a:lnTo>
                <a:lnTo>
                  <a:pt x="87337" y="348373"/>
                </a:lnTo>
                <a:lnTo>
                  <a:pt x="84429" y="350113"/>
                </a:lnTo>
                <a:lnTo>
                  <a:pt x="82842" y="351574"/>
                </a:lnTo>
                <a:lnTo>
                  <a:pt x="84569" y="355092"/>
                </a:lnTo>
                <a:lnTo>
                  <a:pt x="87083" y="354025"/>
                </a:lnTo>
                <a:lnTo>
                  <a:pt x="88963" y="354431"/>
                </a:lnTo>
                <a:lnTo>
                  <a:pt x="90119" y="354355"/>
                </a:lnTo>
                <a:lnTo>
                  <a:pt x="91478" y="354406"/>
                </a:lnTo>
                <a:lnTo>
                  <a:pt x="95999" y="353529"/>
                </a:lnTo>
                <a:lnTo>
                  <a:pt x="97307" y="351269"/>
                </a:lnTo>
                <a:close/>
              </a:path>
              <a:path w="271145" h="355600">
                <a:moveTo>
                  <a:pt x="100469" y="231482"/>
                </a:moveTo>
                <a:lnTo>
                  <a:pt x="99809" y="231038"/>
                </a:lnTo>
                <a:lnTo>
                  <a:pt x="98412" y="230924"/>
                </a:lnTo>
                <a:lnTo>
                  <a:pt x="96799" y="230797"/>
                </a:lnTo>
                <a:lnTo>
                  <a:pt x="95935" y="231279"/>
                </a:lnTo>
                <a:lnTo>
                  <a:pt x="95592" y="232435"/>
                </a:lnTo>
                <a:lnTo>
                  <a:pt x="95199" y="233832"/>
                </a:lnTo>
                <a:lnTo>
                  <a:pt x="96431" y="234188"/>
                </a:lnTo>
                <a:lnTo>
                  <a:pt x="99428" y="234429"/>
                </a:lnTo>
                <a:lnTo>
                  <a:pt x="100228" y="233756"/>
                </a:lnTo>
                <a:lnTo>
                  <a:pt x="100291" y="232498"/>
                </a:lnTo>
                <a:lnTo>
                  <a:pt x="100469" y="231482"/>
                </a:lnTo>
                <a:close/>
              </a:path>
              <a:path w="271145" h="355600">
                <a:moveTo>
                  <a:pt x="106146" y="144932"/>
                </a:moveTo>
                <a:lnTo>
                  <a:pt x="106121" y="143421"/>
                </a:lnTo>
                <a:lnTo>
                  <a:pt x="105486" y="142951"/>
                </a:lnTo>
                <a:lnTo>
                  <a:pt x="104381" y="142963"/>
                </a:lnTo>
                <a:lnTo>
                  <a:pt x="103530" y="143090"/>
                </a:lnTo>
                <a:lnTo>
                  <a:pt x="102806" y="143357"/>
                </a:lnTo>
                <a:lnTo>
                  <a:pt x="102793" y="144030"/>
                </a:lnTo>
                <a:lnTo>
                  <a:pt x="102781" y="144881"/>
                </a:lnTo>
                <a:lnTo>
                  <a:pt x="103479" y="145338"/>
                </a:lnTo>
                <a:lnTo>
                  <a:pt x="105410" y="145224"/>
                </a:lnTo>
                <a:lnTo>
                  <a:pt x="106146" y="144932"/>
                </a:lnTo>
                <a:close/>
              </a:path>
              <a:path w="271145" h="355600">
                <a:moveTo>
                  <a:pt x="114096" y="200647"/>
                </a:moveTo>
                <a:lnTo>
                  <a:pt x="114084" y="200456"/>
                </a:lnTo>
                <a:lnTo>
                  <a:pt x="114058" y="200304"/>
                </a:lnTo>
                <a:lnTo>
                  <a:pt x="113652" y="200177"/>
                </a:lnTo>
                <a:lnTo>
                  <a:pt x="113411" y="200037"/>
                </a:lnTo>
                <a:lnTo>
                  <a:pt x="113233" y="200228"/>
                </a:lnTo>
                <a:lnTo>
                  <a:pt x="112903" y="200444"/>
                </a:lnTo>
                <a:lnTo>
                  <a:pt x="112941" y="200621"/>
                </a:lnTo>
                <a:lnTo>
                  <a:pt x="112966" y="200787"/>
                </a:lnTo>
                <a:lnTo>
                  <a:pt x="113385" y="200914"/>
                </a:lnTo>
                <a:lnTo>
                  <a:pt x="113626" y="201053"/>
                </a:lnTo>
                <a:lnTo>
                  <a:pt x="113792" y="200850"/>
                </a:lnTo>
                <a:lnTo>
                  <a:pt x="114096" y="200647"/>
                </a:lnTo>
                <a:close/>
              </a:path>
              <a:path w="271145" h="355600">
                <a:moveTo>
                  <a:pt x="115392" y="230962"/>
                </a:moveTo>
                <a:lnTo>
                  <a:pt x="115379" y="230301"/>
                </a:lnTo>
                <a:lnTo>
                  <a:pt x="115341" y="229514"/>
                </a:lnTo>
                <a:lnTo>
                  <a:pt x="114515" y="229501"/>
                </a:lnTo>
                <a:lnTo>
                  <a:pt x="113906" y="229425"/>
                </a:lnTo>
                <a:lnTo>
                  <a:pt x="112839" y="229603"/>
                </a:lnTo>
                <a:lnTo>
                  <a:pt x="112471" y="230073"/>
                </a:lnTo>
                <a:lnTo>
                  <a:pt x="112826" y="230695"/>
                </a:lnTo>
                <a:lnTo>
                  <a:pt x="113017" y="231025"/>
                </a:lnTo>
                <a:lnTo>
                  <a:pt x="113614" y="231406"/>
                </a:lnTo>
                <a:lnTo>
                  <a:pt x="114033" y="231419"/>
                </a:lnTo>
                <a:lnTo>
                  <a:pt x="114858" y="231432"/>
                </a:lnTo>
                <a:lnTo>
                  <a:pt x="115392" y="230962"/>
                </a:lnTo>
                <a:close/>
              </a:path>
              <a:path w="271145" h="355600">
                <a:moveTo>
                  <a:pt x="115849" y="345389"/>
                </a:moveTo>
                <a:lnTo>
                  <a:pt x="115252" y="343712"/>
                </a:lnTo>
                <a:lnTo>
                  <a:pt x="115062" y="343166"/>
                </a:lnTo>
                <a:lnTo>
                  <a:pt x="114198" y="342785"/>
                </a:lnTo>
                <a:lnTo>
                  <a:pt x="113499" y="343065"/>
                </a:lnTo>
                <a:lnTo>
                  <a:pt x="111442" y="343928"/>
                </a:lnTo>
                <a:lnTo>
                  <a:pt x="111836" y="345249"/>
                </a:lnTo>
                <a:lnTo>
                  <a:pt x="112395" y="346595"/>
                </a:lnTo>
                <a:lnTo>
                  <a:pt x="114820" y="346329"/>
                </a:lnTo>
                <a:lnTo>
                  <a:pt x="115849" y="345389"/>
                </a:lnTo>
                <a:close/>
              </a:path>
              <a:path w="271145" h="355600">
                <a:moveTo>
                  <a:pt x="116217" y="193078"/>
                </a:moveTo>
                <a:lnTo>
                  <a:pt x="115100" y="192290"/>
                </a:lnTo>
                <a:lnTo>
                  <a:pt x="113334" y="192176"/>
                </a:lnTo>
                <a:lnTo>
                  <a:pt x="111772" y="192074"/>
                </a:lnTo>
                <a:lnTo>
                  <a:pt x="110312" y="192290"/>
                </a:lnTo>
                <a:lnTo>
                  <a:pt x="109753" y="193421"/>
                </a:lnTo>
                <a:lnTo>
                  <a:pt x="109791" y="195186"/>
                </a:lnTo>
                <a:lnTo>
                  <a:pt x="110972" y="196138"/>
                </a:lnTo>
                <a:lnTo>
                  <a:pt x="114566" y="196659"/>
                </a:lnTo>
                <a:lnTo>
                  <a:pt x="115658" y="195694"/>
                </a:lnTo>
                <a:lnTo>
                  <a:pt x="116217" y="193078"/>
                </a:lnTo>
                <a:close/>
              </a:path>
              <a:path w="271145" h="355600">
                <a:moveTo>
                  <a:pt x="118452" y="203136"/>
                </a:moveTo>
                <a:lnTo>
                  <a:pt x="118097" y="202831"/>
                </a:lnTo>
                <a:lnTo>
                  <a:pt x="117221" y="202742"/>
                </a:lnTo>
                <a:lnTo>
                  <a:pt x="116624" y="202755"/>
                </a:lnTo>
                <a:lnTo>
                  <a:pt x="116039" y="203060"/>
                </a:lnTo>
                <a:lnTo>
                  <a:pt x="116027" y="203708"/>
                </a:lnTo>
                <a:lnTo>
                  <a:pt x="116014" y="204216"/>
                </a:lnTo>
                <a:lnTo>
                  <a:pt x="116573" y="204368"/>
                </a:lnTo>
                <a:lnTo>
                  <a:pt x="117741" y="204266"/>
                </a:lnTo>
                <a:lnTo>
                  <a:pt x="118300" y="204089"/>
                </a:lnTo>
                <a:lnTo>
                  <a:pt x="118452" y="203136"/>
                </a:lnTo>
                <a:close/>
              </a:path>
              <a:path w="271145" h="355600">
                <a:moveTo>
                  <a:pt x="120878" y="146850"/>
                </a:moveTo>
                <a:lnTo>
                  <a:pt x="120738" y="146367"/>
                </a:lnTo>
                <a:lnTo>
                  <a:pt x="120675" y="146202"/>
                </a:lnTo>
                <a:lnTo>
                  <a:pt x="120218" y="146100"/>
                </a:lnTo>
                <a:lnTo>
                  <a:pt x="119951" y="145961"/>
                </a:lnTo>
                <a:lnTo>
                  <a:pt x="119367" y="146075"/>
                </a:lnTo>
                <a:lnTo>
                  <a:pt x="118935" y="146329"/>
                </a:lnTo>
                <a:lnTo>
                  <a:pt x="119075" y="146799"/>
                </a:lnTo>
                <a:lnTo>
                  <a:pt x="119113" y="146977"/>
                </a:lnTo>
                <a:lnTo>
                  <a:pt x="119595" y="147205"/>
                </a:lnTo>
                <a:lnTo>
                  <a:pt x="119862" y="147193"/>
                </a:lnTo>
                <a:lnTo>
                  <a:pt x="120446" y="147154"/>
                </a:lnTo>
                <a:lnTo>
                  <a:pt x="120878" y="146850"/>
                </a:lnTo>
                <a:close/>
              </a:path>
              <a:path w="271145" h="355600">
                <a:moveTo>
                  <a:pt x="123405" y="335127"/>
                </a:moveTo>
                <a:lnTo>
                  <a:pt x="123355" y="333222"/>
                </a:lnTo>
                <a:lnTo>
                  <a:pt x="123329" y="332155"/>
                </a:lnTo>
                <a:lnTo>
                  <a:pt x="122428" y="331584"/>
                </a:lnTo>
                <a:lnTo>
                  <a:pt x="118618" y="332181"/>
                </a:lnTo>
                <a:lnTo>
                  <a:pt x="118325" y="333844"/>
                </a:lnTo>
                <a:lnTo>
                  <a:pt x="117970" y="335381"/>
                </a:lnTo>
                <a:lnTo>
                  <a:pt x="118211" y="336130"/>
                </a:lnTo>
                <a:lnTo>
                  <a:pt x="118630" y="337070"/>
                </a:lnTo>
                <a:lnTo>
                  <a:pt x="119697" y="336677"/>
                </a:lnTo>
                <a:lnTo>
                  <a:pt x="121500" y="335978"/>
                </a:lnTo>
                <a:lnTo>
                  <a:pt x="123405" y="335127"/>
                </a:lnTo>
                <a:close/>
              </a:path>
              <a:path w="271145" h="355600">
                <a:moveTo>
                  <a:pt x="126530" y="300659"/>
                </a:moveTo>
                <a:lnTo>
                  <a:pt x="126415" y="300189"/>
                </a:lnTo>
                <a:lnTo>
                  <a:pt x="124663" y="300151"/>
                </a:lnTo>
                <a:lnTo>
                  <a:pt x="124206" y="300799"/>
                </a:lnTo>
                <a:lnTo>
                  <a:pt x="123977" y="301713"/>
                </a:lnTo>
                <a:lnTo>
                  <a:pt x="124256" y="302133"/>
                </a:lnTo>
                <a:lnTo>
                  <a:pt x="125679" y="302425"/>
                </a:lnTo>
                <a:lnTo>
                  <a:pt x="126098" y="301777"/>
                </a:lnTo>
                <a:lnTo>
                  <a:pt x="126441" y="301129"/>
                </a:lnTo>
                <a:lnTo>
                  <a:pt x="126530" y="300659"/>
                </a:lnTo>
                <a:close/>
              </a:path>
              <a:path w="271145" h="355600">
                <a:moveTo>
                  <a:pt x="133680" y="273037"/>
                </a:moveTo>
                <a:lnTo>
                  <a:pt x="133438" y="272694"/>
                </a:lnTo>
                <a:lnTo>
                  <a:pt x="132257" y="272694"/>
                </a:lnTo>
                <a:lnTo>
                  <a:pt x="131851" y="272999"/>
                </a:lnTo>
                <a:lnTo>
                  <a:pt x="131914" y="273443"/>
                </a:lnTo>
                <a:lnTo>
                  <a:pt x="131940" y="273659"/>
                </a:lnTo>
                <a:lnTo>
                  <a:pt x="132232" y="273977"/>
                </a:lnTo>
                <a:lnTo>
                  <a:pt x="133083" y="274180"/>
                </a:lnTo>
                <a:lnTo>
                  <a:pt x="133477" y="273926"/>
                </a:lnTo>
                <a:lnTo>
                  <a:pt x="133654" y="273469"/>
                </a:lnTo>
                <a:lnTo>
                  <a:pt x="133680" y="273037"/>
                </a:lnTo>
                <a:close/>
              </a:path>
              <a:path w="271145" h="355600">
                <a:moveTo>
                  <a:pt x="137223" y="225171"/>
                </a:moveTo>
                <a:lnTo>
                  <a:pt x="134086" y="223545"/>
                </a:lnTo>
                <a:lnTo>
                  <a:pt x="132219" y="223431"/>
                </a:lnTo>
                <a:lnTo>
                  <a:pt x="126873" y="226441"/>
                </a:lnTo>
                <a:lnTo>
                  <a:pt x="125844" y="229527"/>
                </a:lnTo>
                <a:lnTo>
                  <a:pt x="124536" y="231787"/>
                </a:lnTo>
                <a:lnTo>
                  <a:pt x="124536" y="233349"/>
                </a:lnTo>
                <a:lnTo>
                  <a:pt x="124447" y="234276"/>
                </a:lnTo>
                <a:lnTo>
                  <a:pt x="125679" y="234746"/>
                </a:lnTo>
                <a:lnTo>
                  <a:pt x="126936" y="235229"/>
                </a:lnTo>
                <a:lnTo>
                  <a:pt x="127927" y="234581"/>
                </a:lnTo>
                <a:lnTo>
                  <a:pt x="130238" y="232930"/>
                </a:lnTo>
                <a:lnTo>
                  <a:pt x="131800" y="231965"/>
                </a:lnTo>
                <a:lnTo>
                  <a:pt x="135216" y="230352"/>
                </a:lnTo>
                <a:lnTo>
                  <a:pt x="136207" y="229095"/>
                </a:lnTo>
                <a:lnTo>
                  <a:pt x="136740" y="226415"/>
                </a:lnTo>
                <a:lnTo>
                  <a:pt x="137223" y="225171"/>
                </a:lnTo>
                <a:close/>
              </a:path>
              <a:path w="271145" h="355600">
                <a:moveTo>
                  <a:pt x="137350" y="232879"/>
                </a:moveTo>
                <a:lnTo>
                  <a:pt x="137172" y="232422"/>
                </a:lnTo>
                <a:lnTo>
                  <a:pt x="137096" y="232244"/>
                </a:lnTo>
                <a:lnTo>
                  <a:pt x="136613" y="232067"/>
                </a:lnTo>
                <a:lnTo>
                  <a:pt x="136321" y="232067"/>
                </a:lnTo>
                <a:lnTo>
                  <a:pt x="135737" y="232079"/>
                </a:lnTo>
                <a:lnTo>
                  <a:pt x="135267" y="232321"/>
                </a:lnTo>
                <a:lnTo>
                  <a:pt x="135509" y="232829"/>
                </a:lnTo>
                <a:lnTo>
                  <a:pt x="135597" y="233006"/>
                </a:lnTo>
                <a:lnTo>
                  <a:pt x="136042" y="233095"/>
                </a:lnTo>
                <a:lnTo>
                  <a:pt x="136334" y="233222"/>
                </a:lnTo>
                <a:lnTo>
                  <a:pt x="136931" y="233133"/>
                </a:lnTo>
                <a:lnTo>
                  <a:pt x="137350" y="232879"/>
                </a:lnTo>
                <a:close/>
              </a:path>
              <a:path w="271145" h="355600">
                <a:moveTo>
                  <a:pt x="158457" y="350012"/>
                </a:moveTo>
                <a:lnTo>
                  <a:pt x="158115" y="348716"/>
                </a:lnTo>
                <a:lnTo>
                  <a:pt x="157327" y="347992"/>
                </a:lnTo>
                <a:lnTo>
                  <a:pt x="154482" y="348945"/>
                </a:lnTo>
                <a:lnTo>
                  <a:pt x="153619" y="349656"/>
                </a:lnTo>
                <a:lnTo>
                  <a:pt x="150799" y="346837"/>
                </a:lnTo>
                <a:lnTo>
                  <a:pt x="149326" y="348005"/>
                </a:lnTo>
                <a:lnTo>
                  <a:pt x="146926" y="350215"/>
                </a:lnTo>
                <a:lnTo>
                  <a:pt x="145669" y="351561"/>
                </a:lnTo>
                <a:lnTo>
                  <a:pt x="147548" y="353733"/>
                </a:lnTo>
                <a:lnTo>
                  <a:pt x="148336" y="354126"/>
                </a:lnTo>
                <a:lnTo>
                  <a:pt x="149021" y="353669"/>
                </a:lnTo>
                <a:lnTo>
                  <a:pt x="151231" y="352196"/>
                </a:lnTo>
                <a:lnTo>
                  <a:pt x="153644" y="351574"/>
                </a:lnTo>
                <a:lnTo>
                  <a:pt x="157556" y="351891"/>
                </a:lnTo>
                <a:lnTo>
                  <a:pt x="158419" y="350862"/>
                </a:lnTo>
                <a:lnTo>
                  <a:pt x="158457" y="350012"/>
                </a:lnTo>
                <a:close/>
              </a:path>
              <a:path w="271145" h="355600">
                <a:moveTo>
                  <a:pt x="165252" y="301142"/>
                </a:moveTo>
                <a:lnTo>
                  <a:pt x="164846" y="299948"/>
                </a:lnTo>
                <a:lnTo>
                  <a:pt x="162496" y="299935"/>
                </a:lnTo>
                <a:lnTo>
                  <a:pt x="159689" y="299948"/>
                </a:lnTo>
                <a:lnTo>
                  <a:pt x="157899" y="301269"/>
                </a:lnTo>
                <a:lnTo>
                  <a:pt x="157670" y="304063"/>
                </a:lnTo>
                <a:lnTo>
                  <a:pt x="157772" y="304609"/>
                </a:lnTo>
                <a:lnTo>
                  <a:pt x="158102" y="305015"/>
                </a:lnTo>
                <a:lnTo>
                  <a:pt x="157403" y="306514"/>
                </a:lnTo>
                <a:lnTo>
                  <a:pt x="157353" y="308419"/>
                </a:lnTo>
                <a:lnTo>
                  <a:pt x="156743" y="311137"/>
                </a:lnTo>
                <a:lnTo>
                  <a:pt x="160108" y="309257"/>
                </a:lnTo>
                <a:lnTo>
                  <a:pt x="162636" y="308356"/>
                </a:lnTo>
                <a:lnTo>
                  <a:pt x="164020" y="306857"/>
                </a:lnTo>
                <a:lnTo>
                  <a:pt x="164452" y="306374"/>
                </a:lnTo>
                <a:lnTo>
                  <a:pt x="164261" y="305574"/>
                </a:lnTo>
                <a:lnTo>
                  <a:pt x="163969" y="304711"/>
                </a:lnTo>
                <a:lnTo>
                  <a:pt x="164744" y="304165"/>
                </a:lnTo>
                <a:lnTo>
                  <a:pt x="165227" y="303428"/>
                </a:lnTo>
                <a:lnTo>
                  <a:pt x="165252" y="301142"/>
                </a:lnTo>
                <a:close/>
              </a:path>
              <a:path w="271145" h="355600">
                <a:moveTo>
                  <a:pt x="178701" y="72999"/>
                </a:moveTo>
                <a:lnTo>
                  <a:pt x="177965" y="72275"/>
                </a:lnTo>
                <a:lnTo>
                  <a:pt x="176339" y="72224"/>
                </a:lnTo>
                <a:lnTo>
                  <a:pt x="174650" y="72161"/>
                </a:lnTo>
                <a:lnTo>
                  <a:pt x="173964" y="72961"/>
                </a:lnTo>
                <a:lnTo>
                  <a:pt x="173863" y="74053"/>
                </a:lnTo>
                <a:lnTo>
                  <a:pt x="173748" y="75285"/>
                </a:lnTo>
                <a:lnTo>
                  <a:pt x="174904" y="75755"/>
                </a:lnTo>
                <a:lnTo>
                  <a:pt x="176276" y="76022"/>
                </a:lnTo>
                <a:lnTo>
                  <a:pt x="177927" y="76022"/>
                </a:lnTo>
                <a:lnTo>
                  <a:pt x="178625" y="75285"/>
                </a:lnTo>
                <a:lnTo>
                  <a:pt x="178701" y="72999"/>
                </a:lnTo>
                <a:close/>
              </a:path>
              <a:path w="271145" h="355600">
                <a:moveTo>
                  <a:pt x="179590" y="116725"/>
                </a:moveTo>
                <a:lnTo>
                  <a:pt x="177622" y="116281"/>
                </a:lnTo>
                <a:lnTo>
                  <a:pt x="174650" y="115443"/>
                </a:lnTo>
                <a:lnTo>
                  <a:pt x="172377" y="117652"/>
                </a:lnTo>
                <a:lnTo>
                  <a:pt x="172275" y="121691"/>
                </a:lnTo>
                <a:lnTo>
                  <a:pt x="175133" y="120142"/>
                </a:lnTo>
                <a:lnTo>
                  <a:pt x="176085" y="121081"/>
                </a:lnTo>
                <a:lnTo>
                  <a:pt x="178803" y="121272"/>
                </a:lnTo>
                <a:lnTo>
                  <a:pt x="179222" y="119773"/>
                </a:lnTo>
                <a:lnTo>
                  <a:pt x="179590" y="116725"/>
                </a:lnTo>
                <a:close/>
              </a:path>
              <a:path w="271145" h="355600">
                <a:moveTo>
                  <a:pt x="182499" y="62839"/>
                </a:moveTo>
                <a:lnTo>
                  <a:pt x="180936" y="62572"/>
                </a:lnTo>
                <a:lnTo>
                  <a:pt x="179425" y="62407"/>
                </a:lnTo>
                <a:lnTo>
                  <a:pt x="178485" y="62293"/>
                </a:lnTo>
                <a:lnTo>
                  <a:pt x="177126" y="62496"/>
                </a:lnTo>
                <a:lnTo>
                  <a:pt x="177317" y="63334"/>
                </a:lnTo>
                <a:lnTo>
                  <a:pt x="177571" y="64452"/>
                </a:lnTo>
                <a:lnTo>
                  <a:pt x="178752" y="65354"/>
                </a:lnTo>
                <a:lnTo>
                  <a:pt x="181343" y="65747"/>
                </a:lnTo>
                <a:lnTo>
                  <a:pt x="182105" y="65265"/>
                </a:lnTo>
                <a:lnTo>
                  <a:pt x="182359" y="64389"/>
                </a:lnTo>
                <a:lnTo>
                  <a:pt x="182499" y="62839"/>
                </a:lnTo>
                <a:close/>
              </a:path>
              <a:path w="271145" h="355600">
                <a:moveTo>
                  <a:pt x="188150" y="150964"/>
                </a:moveTo>
                <a:lnTo>
                  <a:pt x="187896" y="150520"/>
                </a:lnTo>
                <a:lnTo>
                  <a:pt x="187807" y="150342"/>
                </a:lnTo>
                <a:lnTo>
                  <a:pt x="187325" y="150279"/>
                </a:lnTo>
                <a:lnTo>
                  <a:pt x="187020" y="150164"/>
                </a:lnTo>
                <a:lnTo>
                  <a:pt x="186867" y="150406"/>
                </a:lnTo>
                <a:lnTo>
                  <a:pt x="186715" y="150660"/>
                </a:lnTo>
                <a:lnTo>
                  <a:pt x="186550" y="150901"/>
                </a:lnTo>
                <a:lnTo>
                  <a:pt x="186778" y="151091"/>
                </a:lnTo>
                <a:lnTo>
                  <a:pt x="187032" y="151434"/>
                </a:lnTo>
                <a:lnTo>
                  <a:pt x="187223" y="151422"/>
                </a:lnTo>
                <a:lnTo>
                  <a:pt x="187871" y="151358"/>
                </a:lnTo>
                <a:lnTo>
                  <a:pt x="188150" y="150964"/>
                </a:lnTo>
                <a:close/>
              </a:path>
              <a:path w="271145" h="355600">
                <a:moveTo>
                  <a:pt x="197777" y="242328"/>
                </a:moveTo>
                <a:lnTo>
                  <a:pt x="197015" y="241808"/>
                </a:lnTo>
                <a:lnTo>
                  <a:pt x="194221" y="241909"/>
                </a:lnTo>
                <a:lnTo>
                  <a:pt x="192824" y="242595"/>
                </a:lnTo>
                <a:lnTo>
                  <a:pt x="192709" y="244157"/>
                </a:lnTo>
                <a:lnTo>
                  <a:pt x="192659" y="244970"/>
                </a:lnTo>
                <a:lnTo>
                  <a:pt x="193332" y="245592"/>
                </a:lnTo>
                <a:lnTo>
                  <a:pt x="196367" y="245605"/>
                </a:lnTo>
                <a:lnTo>
                  <a:pt x="197180" y="244475"/>
                </a:lnTo>
                <a:lnTo>
                  <a:pt x="197751" y="243319"/>
                </a:lnTo>
                <a:lnTo>
                  <a:pt x="197777" y="242328"/>
                </a:lnTo>
                <a:close/>
              </a:path>
              <a:path w="271145" h="355600">
                <a:moveTo>
                  <a:pt x="198323" y="337146"/>
                </a:moveTo>
                <a:lnTo>
                  <a:pt x="198107" y="334352"/>
                </a:lnTo>
                <a:lnTo>
                  <a:pt x="198196" y="333260"/>
                </a:lnTo>
                <a:lnTo>
                  <a:pt x="194894" y="333044"/>
                </a:lnTo>
                <a:lnTo>
                  <a:pt x="193700" y="333476"/>
                </a:lnTo>
                <a:lnTo>
                  <a:pt x="192074" y="337058"/>
                </a:lnTo>
                <a:lnTo>
                  <a:pt x="192125" y="337426"/>
                </a:lnTo>
                <a:lnTo>
                  <a:pt x="192239" y="339077"/>
                </a:lnTo>
                <a:lnTo>
                  <a:pt x="191998" y="339877"/>
                </a:lnTo>
                <a:lnTo>
                  <a:pt x="193103" y="340233"/>
                </a:lnTo>
                <a:lnTo>
                  <a:pt x="194170" y="340575"/>
                </a:lnTo>
                <a:lnTo>
                  <a:pt x="194881" y="339966"/>
                </a:lnTo>
                <a:lnTo>
                  <a:pt x="197294" y="338442"/>
                </a:lnTo>
                <a:lnTo>
                  <a:pt x="198323" y="337146"/>
                </a:lnTo>
                <a:close/>
              </a:path>
              <a:path w="271145" h="355600">
                <a:moveTo>
                  <a:pt x="199199" y="180860"/>
                </a:moveTo>
                <a:lnTo>
                  <a:pt x="198170" y="179959"/>
                </a:lnTo>
                <a:lnTo>
                  <a:pt x="196646" y="179489"/>
                </a:lnTo>
                <a:lnTo>
                  <a:pt x="194868" y="179603"/>
                </a:lnTo>
                <a:lnTo>
                  <a:pt x="193929" y="180251"/>
                </a:lnTo>
                <a:lnTo>
                  <a:pt x="193852" y="181368"/>
                </a:lnTo>
                <a:lnTo>
                  <a:pt x="193751" y="182702"/>
                </a:lnTo>
                <a:lnTo>
                  <a:pt x="194779" y="183476"/>
                </a:lnTo>
                <a:lnTo>
                  <a:pt x="196519" y="183553"/>
                </a:lnTo>
                <a:lnTo>
                  <a:pt x="197662" y="183591"/>
                </a:lnTo>
                <a:lnTo>
                  <a:pt x="198882" y="183388"/>
                </a:lnTo>
                <a:lnTo>
                  <a:pt x="199009" y="182308"/>
                </a:lnTo>
                <a:lnTo>
                  <a:pt x="199199" y="180860"/>
                </a:lnTo>
                <a:close/>
              </a:path>
              <a:path w="271145" h="355600">
                <a:moveTo>
                  <a:pt x="206197" y="191655"/>
                </a:moveTo>
                <a:lnTo>
                  <a:pt x="205790" y="191376"/>
                </a:lnTo>
                <a:lnTo>
                  <a:pt x="205130" y="191363"/>
                </a:lnTo>
                <a:lnTo>
                  <a:pt x="204317" y="191528"/>
                </a:lnTo>
                <a:lnTo>
                  <a:pt x="203860" y="191909"/>
                </a:lnTo>
                <a:lnTo>
                  <a:pt x="204050" y="192557"/>
                </a:lnTo>
                <a:lnTo>
                  <a:pt x="204203" y="193001"/>
                </a:lnTo>
                <a:lnTo>
                  <a:pt x="204812" y="193243"/>
                </a:lnTo>
                <a:lnTo>
                  <a:pt x="205295" y="193065"/>
                </a:lnTo>
                <a:lnTo>
                  <a:pt x="205676" y="192913"/>
                </a:lnTo>
                <a:lnTo>
                  <a:pt x="205994" y="192468"/>
                </a:lnTo>
                <a:lnTo>
                  <a:pt x="206082" y="192125"/>
                </a:lnTo>
                <a:lnTo>
                  <a:pt x="206197" y="191655"/>
                </a:lnTo>
                <a:close/>
              </a:path>
              <a:path w="271145" h="355600">
                <a:moveTo>
                  <a:pt x="209651" y="329069"/>
                </a:moveTo>
                <a:lnTo>
                  <a:pt x="205130" y="326136"/>
                </a:lnTo>
                <a:lnTo>
                  <a:pt x="199529" y="320979"/>
                </a:lnTo>
                <a:lnTo>
                  <a:pt x="198831" y="321564"/>
                </a:lnTo>
                <a:lnTo>
                  <a:pt x="198018" y="321513"/>
                </a:lnTo>
                <a:lnTo>
                  <a:pt x="197675" y="321995"/>
                </a:lnTo>
                <a:lnTo>
                  <a:pt x="197421" y="322503"/>
                </a:lnTo>
                <a:lnTo>
                  <a:pt x="197421" y="322757"/>
                </a:lnTo>
                <a:lnTo>
                  <a:pt x="192214" y="327190"/>
                </a:lnTo>
                <a:lnTo>
                  <a:pt x="199961" y="333933"/>
                </a:lnTo>
                <a:lnTo>
                  <a:pt x="206489" y="334264"/>
                </a:lnTo>
                <a:lnTo>
                  <a:pt x="209651" y="329069"/>
                </a:lnTo>
                <a:close/>
              </a:path>
              <a:path w="271145" h="355600">
                <a:moveTo>
                  <a:pt x="211175" y="157340"/>
                </a:moveTo>
                <a:lnTo>
                  <a:pt x="210870" y="156984"/>
                </a:lnTo>
                <a:lnTo>
                  <a:pt x="210032" y="156857"/>
                </a:lnTo>
                <a:lnTo>
                  <a:pt x="209613" y="156845"/>
                </a:lnTo>
                <a:lnTo>
                  <a:pt x="209169" y="157060"/>
                </a:lnTo>
                <a:lnTo>
                  <a:pt x="209169" y="157530"/>
                </a:lnTo>
                <a:lnTo>
                  <a:pt x="209156" y="158000"/>
                </a:lnTo>
                <a:lnTo>
                  <a:pt x="209626" y="158267"/>
                </a:lnTo>
                <a:lnTo>
                  <a:pt x="210210" y="158229"/>
                </a:lnTo>
                <a:lnTo>
                  <a:pt x="210515" y="158203"/>
                </a:lnTo>
                <a:lnTo>
                  <a:pt x="210972" y="157975"/>
                </a:lnTo>
                <a:lnTo>
                  <a:pt x="211175" y="157340"/>
                </a:lnTo>
                <a:close/>
              </a:path>
              <a:path w="271145" h="355600">
                <a:moveTo>
                  <a:pt x="231394" y="195402"/>
                </a:moveTo>
                <a:lnTo>
                  <a:pt x="231114" y="194779"/>
                </a:lnTo>
                <a:lnTo>
                  <a:pt x="230949" y="194386"/>
                </a:lnTo>
                <a:lnTo>
                  <a:pt x="230670" y="193954"/>
                </a:lnTo>
                <a:lnTo>
                  <a:pt x="229108" y="194386"/>
                </a:lnTo>
                <a:lnTo>
                  <a:pt x="228714" y="194818"/>
                </a:lnTo>
                <a:lnTo>
                  <a:pt x="228981" y="195453"/>
                </a:lnTo>
                <a:lnTo>
                  <a:pt x="229146" y="195884"/>
                </a:lnTo>
                <a:lnTo>
                  <a:pt x="229527" y="196227"/>
                </a:lnTo>
                <a:lnTo>
                  <a:pt x="230200" y="196075"/>
                </a:lnTo>
                <a:lnTo>
                  <a:pt x="231025" y="195872"/>
                </a:lnTo>
                <a:lnTo>
                  <a:pt x="231394" y="195402"/>
                </a:lnTo>
                <a:close/>
              </a:path>
              <a:path w="271145" h="355600">
                <a:moveTo>
                  <a:pt x="238950" y="349300"/>
                </a:moveTo>
                <a:lnTo>
                  <a:pt x="238048" y="348881"/>
                </a:lnTo>
                <a:lnTo>
                  <a:pt x="237172" y="348589"/>
                </a:lnTo>
                <a:lnTo>
                  <a:pt x="235280" y="348805"/>
                </a:lnTo>
                <a:lnTo>
                  <a:pt x="234619" y="349758"/>
                </a:lnTo>
                <a:lnTo>
                  <a:pt x="234683" y="351853"/>
                </a:lnTo>
                <a:lnTo>
                  <a:pt x="234975" y="352971"/>
                </a:lnTo>
                <a:lnTo>
                  <a:pt x="236385" y="352780"/>
                </a:lnTo>
                <a:lnTo>
                  <a:pt x="238061" y="352552"/>
                </a:lnTo>
                <a:lnTo>
                  <a:pt x="238442" y="351218"/>
                </a:lnTo>
                <a:lnTo>
                  <a:pt x="238950" y="349300"/>
                </a:lnTo>
                <a:close/>
              </a:path>
              <a:path w="271145" h="355600">
                <a:moveTo>
                  <a:pt x="244830" y="80505"/>
                </a:moveTo>
                <a:lnTo>
                  <a:pt x="244805" y="79756"/>
                </a:lnTo>
                <a:lnTo>
                  <a:pt x="244475" y="79070"/>
                </a:lnTo>
                <a:lnTo>
                  <a:pt x="242544" y="78828"/>
                </a:lnTo>
                <a:lnTo>
                  <a:pt x="241884" y="79197"/>
                </a:lnTo>
                <a:lnTo>
                  <a:pt x="241820" y="79857"/>
                </a:lnTo>
                <a:lnTo>
                  <a:pt x="241719" y="80772"/>
                </a:lnTo>
                <a:lnTo>
                  <a:pt x="242011" y="81635"/>
                </a:lnTo>
                <a:lnTo>
                  <a:pt x="243471" y="81699"/>
                </a:lnTo>
                <a:lnTo>
                  <a:pt x="244348" y="81737"/>
                </a:lnTo>
                <a:lnTo>
                  <a:pt x="244665" y="81114"/>
                </a:lnTo>
                <a:lnTo>
                  <a:pt x="244830" y="80505"/>
                </a:lnTo>
                <a:close/>
              </a:path>
              <a:path w="271145" h="355600">
                <a:moveTo>
                  <a:pt x="245579" y="334721"/>
                </a:moveTo>
                <a:lnTo>
                  <a:pt x="245516" y="332778"/>
                </a:lnTo>
                <a:lnTo>
                  <a:pt x="244868" y="331978"/>
                </a:lnTo>
                <a:lnTo>
                  <a:pt x="243598" y="331965"/>
                </a:lnTo>
                <a:lnTo>
                  <a:pt x="242214" y="331939"/>
                </a:lnTo>
                <a:lnTo>
                  <a:pt x="241808" y="332562"/>
                </a:lnTo>
                <a:lnTo>
                  <a:pt x="241566" y="333209"/>
                </a:lnTo>
                <a:lnTo>
                  <a:pt x="235305" y="329476"/>
                </a:lnTo>
                <a:lnTo>
                  <a:pt x="233959" y="329996"/>
                </a:lnTo>
                <a:lnTo>
                  <a:pt x="239014" y="339356"/>
                </a:lnTo>
                <a:lnTo>
                  <a:pt x="242379" y="339280"/>
                </a:lnTo>
                <a:lnTo>
                  <a:pt x="243573" y="337794"/>
                </a:lnTo>
                <a:lnTo>
                  <a:pt x="243992" y="335775"/>
                </a:lnTo>
                <a:lnTo>
                  <a:pt x="245084" y="335457"/>
                </a:lnTo>
                <a:lnTo>
                  <a:pt x="245579" y="334721"/>
                </a:lnTo>
                <a:close/>
              </a:path>
              <a:path w="271145" h="355600">
                <a:moveTo>
                  <a:pt x="245935" y="95631"/>
                </a:moveTo>
                <a:lnTo>
                  <a:pt x="245084" y="94894"/>
                </a:lnTo>
                <a:lnTo>
                  <a:pt x="241693" y="94996"/>
                </a:lnTo>
                <a:lnTo>
                  <a:pt x="241007" y="95999"/>
                </a:lnTo>
                <a:lnTo>
                  <a:pt x="240919" y="98272"/>
                </a:lnTo>
                <a:lnTo>
                  <a:pt x="241350" y="99148"/>
                </a:lnTo>
                <a:lnTo>
                  <a:pt x="242658" y="99479"/>
                </a:lnTo>
                <a:lnTo>
                  <a:pt x="244830" y="99174"/>
                </a:lnTo>
                <a:lnTo>
                  <a:pt x="245681" y="98158"/>
                </a:lnTo>
                <a:lnTo>
                  <a:pt x="245821" y="96799"/>
                </a:lnTo>
                <a:lnTo>
                  <a:pt x="245935" y="95631"/>
                </a:lnTo>
                <a:close/>
              </a:path>
              <a:path w="271145" h="355600">
                <a:moveTo>
                  <a:pt x="249097" y="224294"/>
                </a:moveTo>
                <a:lnTo>
                  <a:pt x="248907" y="220535"/>
                </a:lnTo>
                <a:lnTo>
                  <a:pt x="247230" y="219367"/>
                </a:lnTo>
                <a:lnTo>
                  <a:pt x="244640" y="219481"/>
                </a:lnTo>
                <a:lnTo>
                  <a:pt x="241896" y="219595"/>
                </a:lnTo>
                <a:lnTo>
                  <a:pt x="240093" y="221145"/>
                </a:lnTo>
                <a:lnTo>
                  <a:pt x="240626" y="224853"/>
                </a:lnTo>
                <a:lnTo>
                  <a:pt x="242824" y="226212"/>
                </a:lnTo>
                <a:lnTo>
                  <a:pt x="247345" y="225869"/>
                </a:lnTo>
                <a:lnTo>
                  <a:pt x="249097" y="224294"/>
                </a:lnTo>
                <a:close/>
              </a:path>
              <a:path w="271145" h="355600">
                <a:moveTo>
                  <a:pt x="250304" y="1930"/>
                </a:moveTo>
                <a:lnTo>
                  <a:pt x="250164" y="1282"/>
                </a:lnTo>
                <a:lnTo>
                  <a:pt x="249999" y="495"/>
                </a:lnTo>
                <a:lnTo>
                  <a:pt x="249174" y="50"/>
                </a:lnTo>
                <a:lnTo>
                  <a:pt x="247243" y="0"/>
                </a:lnTo>
                <a:lnTo>
                  <a:pt x="246951" y="520"/>
                </a:lnTo>
                <a:lnTo>
                  <a:pt x="246976" y="1168"/>
                </a:lnTo>
                <a:lnTo>
                  <a:pt x="247154" y="1993"/>
                </a:lnTo>
                <a:lnTo>
                  <a:pt x="247840" y="2451"/>
                </a:lnTo>
                <a:lnTo>
                  <a:pt x="248894" y="2413"/>
                </a:lnTo>
                <a:lnTo>
                  <a:pt x="249732" y="2400"/>
                </a:lnTo>
                <a:lnTo>
                  <a:pt x="250304" y="1930"/>
                </a:lnTo>
                <a:close/>
              </a:path>
              <a:path w="271145" h="355600">
                <a:moveTo>
                  <a:pt x="252514" y="76098"/>
                </a:moveTo>
                <a:lnTo>
                  <a:pt x="252488" y="74879"/>
                </a:lnTo>
                <a:lnTo>
                  <a:pt x="251853" y="74510"/>
                </a:lnTo>
                <a:lnTo>
                  <a:pt x="251040" y="74396"/>
                </a:lnTo>
                <a:lnTo>
                  <a:pt x="250190" y="74472"/>
                </a:lnTo>
                <a:lnTo>
                  <a:pt x="249618" y="74803"/>
                </a:lnTo>
                <a:lnTo>
                  <a:pt x="249669" y="75463"/>
                </a:lnTo>
                <a:lnTo>
                  <a:pt x="249720" y="76085"/>
                </a:lnTo>
                <a:lnTo>
                  <a:pt x="250278" y="76581"/>
                </a:lnTo>
                <a:lnTo>
                  <a:pt x="251866" y="76581"/>
                </a:lnTo>
                <a:lnTo>
                  <a:pt x="252514" y="76098"/>
                </a:lnTo>
                <a:close/>
              </a:path>
              <a:path w="271145" h="355600">
                <a:moveTo>
                  <a:pt x="254266" y="107581"/>
                </a:moveTo>
                <a:lnTo>
                  <a:pt x="254088" y="104241"/>
                </a:lnTo>
                <a:lnTo>
                  <a:pt x="252018" y="102704"/>
                </a:lnTo>
                <a:lnTo>
                  <a:pt x="248056" y="102616"/>
                </a:lnTo>
                <a:lnTo>
                  <a:pt x="247383" y="103568"/>
                </a:lnTo>
                <a:lnTo>
                  <a:pt x="247446" y="105918"/>
                </a:lnTo>
                <a:lnTo>
                  <a:pt x="247396" y="107467"/>
                </a:lnTo>
                <a:lnTo>
                  <a:pt x="247802" y="108800"/>
                </a:lnTo>
                <a:lnTo>
                  <a:pt x="250342" y="108889"/>
                </a:lnTo>
                <a:lnTo>
                  <a:pt x="252501" y="108966"/>
                </a:lnTo>
                <a:lnTo>
                  <a:pt x="254266" y="107581"/>
                </a:lnTo>
                <a:close/>
              </a:path>
              <a:path w="271145" h="355600">
                <a:moveTo>
                  <a:pt x="254368" y="287185"/>
                </a:moveTo>
                <a:lnTo>
                  <a:pt x="253047" y="286562"/>
                </a:lnTo>
                <a:lnTo>
                  <a:pt x="251777" y="285508"/>
                </a:lnTo>
                <a:lnTo>
                  <a:pt x="251460" y="286004"/>
                </a:lnTo>
                <a:lnTo>
                  <a:pt x="251142" y="286423"/>
                </a:lnTo>
                <a:lnTo>
                  <a:pt x="250863" y="286816"/>
                </a:lnTo>
                <a:lnTo>
                  <a:pt x="250520" y="286829"/>
                </a:lnTo>
                <a:lnTo>
                  <a:pt x="250164" y="287032"/>
                </a:lnTo>
                <a:lnTo>
                  <a:pt x="250050" y="287299"/>
                </a:lnTo>
                <a:lnTo>
                  <a:pt x="250329" y="287553"/>
                </a:lnTo>
                <a:lnTo>
                  <a:pt x="250050" y="287985"/>
                </a:lnTo>
                <a:lnTo>
                  <a:pt x="249859" y="288378"/>
                </a:lnTo>
                <a:lnTo>
                  <a:pt x="249834" y="289179"/>
                </a:lnTo>
                <a:lnTo>
                  <a:pt x="251574" y="289636"/>
                </a:lnTo>
                <a:lnTo>
                  <a:pt x="252514" y="290080"/>
                </a:lnTo>
                <a:lnTo>
                  <a:pt x="253149" y="289293"/>
                </a:lnTo>
                <a:lnTo>
                  <a:pt x="254177" y="288531"/>
                </a:lnTo>
                <a:lnTo>
                  <a:pt x="254368" y="287185"/>
                </a:lnTo>
                <a:close/>
              </a:path>
              <a:path w="271145" h="355600">
                <a:moveTo>
                  <a:pt x="258762" y="265176"/>
                </a:moveTo>
                <a:lnTo>
                  <a:pt x="257340" y="264553"/>
                </a:lnTo>
                <a:lnTo>
                  <a:pt x="255905" y="263944"/>
                </a:lnTo>
                <a:lnTo>
                  <a:pt x="255524" y="264172"/>
                </a:lnTo>
                <a:lnTo>
                  <a:pt x="255295" y="264236"/>
                </a:lnTo>
                <a:lnTo>
                  <a:pt x="254774" y="265455"/>
                </a:lnTo>
                <a:lnTo>
                  <a:pt x="254520" y="266611"/>
                </a:lnTo>
                <a:lnTo>
                  <a:pt x="256794" y="267677"/>
                </a:lnTo>
                <a:lnTo>
                  <a:pt x="257670" y="267373"/>
                </a:lnTo>
                <a:lnTo>
                  <a:pt x="258762" y="265176"/>
                </a:lnTo>
                <a:close/>
              </a:path>
              <a:path w="271145" h="355600">
                <a:moveTo>
                  <a:pt x="259969" y="227469"/>
                </a:moveTo>
                <a:lnTo>
                  <a:pt x="257162" y="223583"/>
                </a:lnTo>
                <a:lnTo>
                  <a:pt x="253987" y="224180"/>
                </a:lnTo>
                <a:lnTo>
                  <a:pt x="253885" y="223647"/>
                </a:lnTo>
                <a:lnTo>
                  <a:pt x="253326" y="223367"/>
                </a:lnTo>
                <a:lnTo>
                  <a:pt x="252539" y="223266"/>
                </a:lnTo>
                <a:lnTo>
                  <a:pt x="251434" y="223253"/>
                </a:lnTo>
                <a:lnTo>
                  <a:pt x="250748" y="223672"/>
                </a:lnTo>
                <a:lnTo>
                  <a:pt x="250558" y="224650"/>
                </a:lnTo>
                <a:lnTo>
                  <a:pt x="250571" y="224840"/>
                </a:lnTo>
                <a:lnTo>
                  <a:pt x="250621" y="225018"/>
                </a:lnTo>
                <a:lnTo>
                  <a:pt x="248018" y="225767"/>
                </a:lnTo>
                <a:lnTo>
                  <a:pt x="251396" y="232181"/>
                </a:lnTo>
                <a:lnTo>
                  <a:pt x="253453" y="232473"/>
                </a:lnTo>
                <a:lnTo>
                  <a:pt x="255587" y="230835"/>
                </a:lnTo>
                <a:lnTo>
                  <a:pt x="255574" y="231533"/>
                </a:lnTo>
                <a:lnTo>
                  <a:pt x="255562" y="232143"/>
                </a:lnTo>
                <a:lnTo>
                  <a:pt x="256171" y="232587"/>
                </a:lnTo>
                <a:lnTo>
                  <a:pt x="256946" y="232613"/>
                </a:lnTo>
                <a:lnTo>
                  <a:pt x="257987" y="232638"/>
                </a:lnTo>
                <a:lnTo>
                  <a:pt x="258711" y="232168"/>
                </a:lnTo>
                <a:lnTo>
                  <a:pt x="258775" y="231381"/>
                </a:lnTo>
                <a:lnTo>
                  <a:pt x="258838" y="230733"/>
                </a:lnTo>
                <a:lnTo>
                  <a:pt x="258191" y="230428"/>
                </a:lnTo>
                <a:lnTo>
                  <a:pt x="257289" y="230327"/>
                </a:lnTo>
                <a:lnTo>
                  <a:pt x="256311" y="230327"/>
                </a:lnTo>
                <a:lnTo>
                  <a:pt x="256082" y="230454"/>
                </a:lnTo>
                <a:lnTo>
                  <a:pt x="259969" y="227469"/>
                </a:lnTo>
                <a:close/>
              </a:path>
              <a:path w="271145" h="355600">
                <a:moveTo>
                  <a:pt x="266026" y="197294"/>
                </a:moveTo>
                <a:lnTo>
                  <a:pt x="265709" y="194576"/>
                </a:lnTo>
                <a:lnTo>
                  <a:pt x="264426" y="194386"/>
                </a:lnTo>
                <a:lnTo>
                  <a:pt x="263232" y="194157"/>
                </a:lnTo>
                <a:lnTo>
                  <a:pt x="261467" y="194208"/>
                </a:lnTo>
                <a:lnTo>
                  <a:pt x="259524" y="195795"/>
                </a:lnTo>
                <a:lnTo>
                  <a:pt x="259981" y="198056"/>
                </a:lnTo>
                <a:lnTo>
                  <a:pt x="260781" y="198869"/>
                </a:lnTo>
                <a:lnTo>
                  <a:pt x="263982" y="199148"/>
                </a:lnTo>
                <a:lnTo>
                  <a:pt x="266026" y="197294"/>
                </a:lnTo>
                <a:close/>
              </a:path>
              <a:path w="271145" h="355600">
                <a:moveTo>
                  <a:pt x="267728" y="244805"/>
                </a:moveTo>
                <a:lnTo>
                  <a:pt x="267716" y="244348"/>
                </a:lnTo>
                <a:lnTo>
                  <a:pt x="267703" y="243928"/>
                </a:lnTo>
                <a:lnTo>
                  <a:pt x="267423" y="243624"/>
                </a:lnTo>
                <a:lnTo>
                  <a:pt x="266839" y="243535"/>
                </a:lnTo>
                <a:lnTo>
                  <a:pt x="266242" y="243560"/>
                </a:lnTo>
                <a:lnTo>
                  <a:pt x="265836" y="243763"/>
                </a:lnTo>
                <a:lnTo>
                  <a:pt x="265861" y="244690"/>
                </a:lnTo>
                <a:lnTo>
                  <a:pt x="266217" y="244983"/>
                </a:lnTo>
                <a:lnTo>
                  <a:pt x="266763" y="245046"/>
                </a:lnTo>
                <a:lnTo>
                  <a:pt x="267411" y="245110"/>
                </a:lnTo>
                <a:lnTo>
                  <a:pt x="267728" y="244805"/>
                </a:lnTo>
                <a:close/>
              </a:path>
              <a:path w="271145" h="355600">
                <a:moveTo>
                  <a:pt x="269303" y="342925"/>
                </a:moveTo>
                <a:lnTo>
                  <a:pt x="269024" y="342544"/>
                </a:lnTo>
                <a:lnTo>
                  <a:pt x="268452" y="342379"/>
                </a:lnTo>
                <a:lnTo>
                  <a:pt x="267830" y="342328"/>
                </a:lnTo>
                <a:lnTo>
                  <a:pt x="267500" y="342620"/>
                </a:lnTo>
                <a:lnTo>
                  <a:pt x="267347" y="343014"/>
                </a:lnTo>
                <a:lnTo>
                  <a:pt x="267119" y="343598"/>
                </a:lnTo>
                <a:lnTo>
                  <a:pt x="267284" y="344157"/>
                </a:lnTo>
                <a:lnTo>
                  <a:pt x="268211" y="344131"/>
                </a:lnTo>
                <a:lnTo>
                  <a:pt x="268541" y="344131"/>
                </a:lnTo>
                <a:lnTo>
                  <a:pt x="268998" y="343636"/>
                </a:lnTo>
                <a:lnTo>
                  <a:pt x="269303" y="342925"/>
                </a:lnTo>
                <a:close/>
              </a:path>
              <a:path w="271145" h="355600">
                <a:moveTo>
                  <a:pt x="270459" y="53047"/>
                </a:moveTo>
                <a:lnTo>
                  <a:pt x="270383" y="52578"/>
                </a:lnTo>
                <a:lnTo>
                  <a:pt x="270319" y="52120"/>
                </a:lnTo>
                <a:lnTo>
                  <a:pt x="269836" y="51904"/>
                </a:lnTo>
                <a:lnTo>
                  <a:pt x="269265" y="51943"/>
                </a:lnTo>
                <a:lnTo>
                  <a:pt x="268655" y="51993"/>
                </a:lnTo>
                <a:lnTo>
                  <a:pt x="268338" y="52311"/>
                </a:lnTo>
                <a:lnTo>
                  <a:pt x="268274" y="52768"/>
                </a:lnTo>
                <a:lnTo>
                  <a:pt x="268414" y="53238"/>
                </a:lnTo>
                <a:lnTo>
                  <a:pt x="268871" y="53390"/>
                </a:lnTo>
                <a:lnTo>
                  <a:pt x="269430" y="53365"/>
                </a:lnTo>
                <a:lnTo>
                  <a:pt x="270040" y="53327"/>
                </a:lnTo>
                <a:lnTo>
                  <a:pt x="270459" y="53047"/>
                </a:lnTo>
                <a:close/>
              </a:path>
              <a:path w="271145" h="355600">
                <a:moveTo>
                  <a:pt x="271145" y="9347"/>
                </a:moveTo>
                <a:lnTo>
                  <a:pt x="270929" y="8775"/>
                </a:lnTo>
                <a:lnTo>
                  <a:pt x="270776" y="8331"/>
                </a:lnTo>
                <a:lnTo>
                  <a:pt x="270344" y="8064"/>
                </a:lnTo>
                <a:lnTo>
                  <a:pt x="269671" y="8178"/>
                </a:lnTo>
                <a:lnTo>
                  <a:pt x="268706" y="8636"/>
                </a:lnTo>
                <a:lnTo>
                  <a:pt x="268681" y="9321"/>
                </a:lnTo>
                <a:lnTo>
                  <a:pt x="269024" y="10020"/>
                </a:lnTo>
                <a:lnTo>
                  <a:pt x="269265" y="10464"/>
                </a:lnTo>
                <a:lnTo>
                  <a:pt x="269811" y="10591"/>
                </a:lnTo>
                <a:lnTo>
                  <a:pt x="270332" y="10287"/>
                </a:lnTo>
                <a:lnTo>
                  <a:pt x="270979" y="9918"/>
                </a:lnTo>
                <a:lnTo>
                  <a:pt x="271145" y="9347"/>
                </a:lnTo>
                <a:close/>
              </a:path>
            </a:pathLst>
          </a:custGeom>
          <a:solidFill>
            <a:srgbClr val="2277BD"/>
          </a:solidFill>
        </p:spPr>
        <p:txBody>
          <a:bodyPr wrap="square" lIns="0" tIns="0" rIns="0" bIns="0" rtlCol="0"/>
          <a:lstStyle/>
          <a:p>
            <a:endParaRPr/>
          </a:p>
        </p:txBody>
      </p:sp>
      <p:sp>
        <p:nvSpPr>
          <p:cNvPr id="378" name="bg object 378"/>
          <p:cNvSpPr/>
          <p:nvPr/>
        </p:nvSpPr>
        <p:spPr>
          <a:xfrm>
            <a:off x="10504614" y="3134677"/>
            <a:ext cx="156845" cy="338455"/>
          </a:xfrm>
          <a:custGeom>
            <a:avLst/>
            <a:gdLst/>
            <a:ahLst/>
            <a:cxnLst/>
            <a:rect l="l" t="t" r="r" b="b"/>
            <a:pathLst>
              <a:path w="156845" h="338454">
                <a:moveTo>
                  <a:pt x="10045" y="254190"/>
                </a:moveTo>
                <a:lnTo>
                  <a:pt x="10020" y="252704"/>
                </a:lnTo>
                <a:lnTo>
                  <a:pt x="9690" y="251307"/>
                </a:lnTo>
                <a:lnTo>
                  <a:pt x="6362" y="248742"/>
                </a:lnTo>
                <a:lnTo>
                  <a:pt x="4127" y="248932"/>
                </a:lnTo>
                <a:lnTo>
                  <a:pt x="2730" y="250659"/>
                </a:lnTo>
                <a:lnTo>
                  <a:pt x="558" y="253352"/>
                </a:lnTo>
                <a:lnTo>
                  <a:pt x="0" y="255930"/>
                </a:lnTo>
                <a:lnTo>
                  <a:pt x="4292" y="259461"/>
                </a:lnTo>
                <a:lnTo>
                  <a:pt x="3759" y="261785"/>
                </a:lnTo>
                <a:lnTo>
                  <a:pt x="8432" y="261162"/>
                </a:lnTo>
                <a:lnTo>
                  <a:pt x="8661" y="259321"/>
                </a:lnTo>
                <a:lnTo>
                  <a:pt x="9601" y="256743"/>
                </a:lnTo>
                <a:lnTo>
                  <a:pt x="9766" y="255447"/>
                </a:lnTo>
                <a:lnTo>
                  <a:pt x="10045" y="254190"/>
                </a:lnTo>
                <a:close/>
              </a:path>
              <a:path w="156845" h="338454">
                <a:moveTo>
                  <a:pt x="108699" y="59524"/>
                </a:moveTo>
                <a:lnTo>
                  <a:pt x="108254" y="59220"/>
                </a:lnTo>
                <a:lnTo>
                  <a:pt x="107378" y="59270"/>
                </a:lnTo>
                <a:lnTo>
                  <a:pt x="107111" y="59524"/>
                </a:lnTo>
                <a:lnTo>
                  <a:pt x="106578" y="59804"/>
                </a:lnTo>
                <a:lnTo>
                  <a:pt x="106311" y="60655"/>
                </a:lnTo>
                <a:lnTo>
                  <a:pt x="106857" y="61048"/>
                </a:lnTo>
                <a:lnTo>
                  <a:pt x="107480" y="60896"/>
                </a:lnTo>
                <a:lnTo>
                  <a:pt x="107924" y="60782"/>
                </a:lnTo>
                <a:lnTo>
                  <a:pt x="108394" y="60363"/>
                </a:lnTo>
                <a:lnTo>
                  <a:pt x="108521" y="60007"/>
                </a:lnTo>
                <a:lnTo>
                  <a:pt x="108699" y="59524"/>
                </a:lnTo>
                <a:close/>
              </a:path>
              <a:path w="156845" h="338454">
                <a:moveTo>
                  <a:pt x="115506" y="304"/>
                </a:moveTo>
                <a:lnTo>
                  <a:pt x="114668" y="139"/>
                </a:lnTo>
                <a:lnTo>
                  <a:pt x="113919" y="25"/>
                </a:lnTo>
                <a:lnTo>
                  <a:pt x="112699" y="0"/>
                </a:lnTo>
                <a:lnTo>
                  <a:pt x="111620" y="266"/>
                </a:lnTo>
                <a:lnTo>
                  <a:pt x="111340" y="1968"/>
                </a:lnTo>
                <a:lnTo>
                  <a:pt x="112179" y="2197"/>
                </a:lnTo>
                <a:lnTo>
                  <a:pt x="112953" y="2222"/>
                </a:lnTo>
                <a:lnTo>
                  <a:pt x="114122" y="2247"/>
                </a:lnTo>
                <a:lnTo>
                  <a:pt x="115252" y="2082"/>
                </a:lnTo>
                <a:lnTo>
                  <a:pt x="115506" y="304"/>
                </a:lnTo>
                <a:close/>
              </a:path>
              <a:path w="156845" h="338454">
                <a:moveTo>
                  <a:pt x="116763" y="39801"/>
                </a:moveTo>
                <a:lnTo>
                  <a:pt x="116586" y="38735"/>
                </a:lnTo>
                <a:lnTo>
                  <a:pt x="116433" y="37757"/>
                </a:lnTo>
                <a:lnTo>
                  <a:pt x="115404" y="37261"/>
                </a:lnTo>
                <a:lnTo>
                  <a:pt x="112826" y="37388"/>
                </a:lnTo>
                <a:lnTo>
                  <a:pt x="112141" y="38049"/>
                </a:lnTo>
                <a:lnTo>
                  <a:pt x="112001" y="38976"/>
                </a:lnTo>
                <a:lnTo>
                  <a:pt x="112255" y="40093"/>
                </a:lnTo>
                <a:lnTo>
                  <a:pt x="113258" y="40500"/>
                </a:lnTo>
                <a:lnTo>
                  <a:pt x="114477" y="40398"/>
                </a:lnTo>
                <a:lnTo>
                  <a:pt x="115671" y="40309"/>
                </a:lnTo>
                <a:lnTo>
                  <a:pt x="116763" y="39801"/>
                </a:lnTo>
                <a:close/>
              </a:path>
              <a:path w="156845" h="338454">
                <a:moveTo>
                  <a:pt x="119329" y="33528"/>
                </a:moveTo>
                <a:lnTo>
                  <a:pt x="119303" y="33147"/>
                </a:lnTo>
                <a:lnTo>
                  <a:pt x="118872" y="32981"/>
                </a:lnTo>
                <a:lnTo>
                  <a:pt x="118630" y="32804"/>
                </a:lnTo>
                <a:lnTo>
                  <a:pt x="118364" y="32943"/>
                </a:lnTo>
                <a:lnTo>
                  <a:pt x="117906" y="33070"/>
                </a:lnTo>
                <a:lnTo>
                  <a:pt x="117716" y="33731"/>
                </a:lnTo>
                <a:lnTo>
                  <a:pt x="118122" y="34036"/>
                </a:lnTo>
                <a:lnTo>
                  <a:pt x="118770" y="33921"/>
                </a:lnTo>
                <a:lnTo>
                  <a:pt x="119011" y="33883"/>
                </a:lnTo>
                <a:lnTo>
                  <a:pt x="119329" y="33528"/>
                </a:lnTo>
                <a:close/>
              </a:path>
              <a:path w="156845" h="338454">
                <a:moveTo>
                  <a:pt x="125742" y="87198"/>
                </a:moveTo>
                <a:lnTo>
                  <a:pt x="125006" y="83426"/>
                </a:lnTo>
                <a:lnTo>
                  <a:pt x="122859" y="81407"/>
                </a:lnTo>
                <a:lnTo>
                  <a:pt x="121310" y="80010"/>
                </a:lnTo>
                <a:lnTo>
                  <a:pt x="116293" y="81407"/>
                </a:lnTo>
                <a:lnTo>
                  <a:pt x="108800" y="78435"/>
                </a:lnTo>
                <a:lnTo>
                  <a:pt x="105168" y="81407"/>
                </a:lnTo>
                <a:lnTo>
                  <a:pt x="105371" y="81407"/>
                </a:lnTo>
                <a:lnTo>
                  <a:pt x="111061" y="83426"/>
                </a:lnTo>
                <a:lnTo>
                  <a:pt x="110058" y="84836"/>
                </a:lnTo>
                <a:lnTo>
                  <a:pt x="115493" y="87439"/>
                </a:lnTo>
                <a:lnTo>
                  <a:pt x="113372" y="87439"/>
                </a:lnTo>
                <a:lnTo>
                  <a:pt x="112115" y="87985"/>
                </a:lnTo>
                <a:lnTo>
                  <a:pt x="111582" y="89623"/>
                </a:lnTo>
                <a:lnTo>
                  <a:pt x="111506" y="90335"/>
                </a:lnTo>
                <a:lnTo>
                  <a:pt x="112077" y="91325"/>
                </a:lnTo>
                <a:lnTo>
                  <a:pt x="112166" y="91478"/>
                </a:lnTo>
                <a:lnTo>
                  <a:pt x="110591" y="93154"/>
                </a:lnTo>
                <a:lnTo>
                  <a:pt x="113766" y="92748"/>
                </a:lnTo>
                <a:lnTo>
                  <a:pt x="115100" y="91948"/>
                </a:lnTo>
                <a:lnTo>
                  <a:pt x="117729" y="90576"/>
                </a:lnTo>
                <a:lnTo>
                  <a:pt x="117957" y="89623"/>
                </a:lnTo>
                <a:lnTo>
                  <a:pt x="117551" y="88773"/>
                </a:lnTo>
                <a:lnTo>
                  <a:pt x="117462" y="88595"/>
                </a:lnTo>
                <a:lnTo>
                  <a:pt x="117348" y="88392"/>
                </a:lnTo>
                <a:lnTo>
                  <a:pt x="118300" y="88773"/>
                </a:lnTo>
                <a:lnTo>
                  <a:pt x="121805" y="90335"/>
                </a:lnTo>
                <a:lnTo>
                  <a:pt x="123494" y="90792"/>
                </a:lnTo>
                <a:lnTo>
                  <a:pt x="125120" y="91325"/>
                </a:lnTo>
                <a:lnTo>
                  <a:pt x="125514" y="88773"/>
                </a:lnTo>
                <a:lnTo>
                  <a:pt x="125564" y="88392"/>
                </a:lnTo>
                <a:lnTo>
                  <a:pt x="125628" y="87985"/>
                </a:lnTo>
                <a:lnTo>
                  <a:pt x="125742" y="87198"/>
                </a:lnTo>
                <a:close/>
              </a:path>
              <a:path w="156845" h="338454">
                <a:moveTo>
                  <a:pt x="129984" y="72885"/>
                </a:moveTo>
                <a:lnTo>
                  <a:pt x="129959" y="72136"/>
                </a:lnTo>
                <a:lnTo>
                  <a:pt x="129628" y="71450"/>
                </a:lnTo>
                <a:lnTo>
                  <a:pt x="127698" y="71208"/>
                </a:lnTo>
                <a:lnTo>
                  <a:pt x="127038" y="71577"/>
                </a:lnTo>
                <a:lnTo>
                  <a:pt x="126974" y="72237"/>
                </a:lnTo>
                <a:lnTo>
                  <a:pt x="126873" y="73152"/>
                </a:lnTo>
                <a:lnTo>
                  <a:pt x="127165" y="74015"/>
                </a:lnTo>
                <a:lnTo>
                  <a:pt x="128625" y="74079"/>
                </a:lnTo>
                <a:lnTo>
                  <a:pt x="129501" y="74117"/>
                </a:lnTo>
                <a:lnTo>
                  <a:pt x="129819" y="73494"/>
                </a:lnTo>
                <a:lnTo>
                  <a:pt x="129984" y="72885"/>
                </a:lnTo>
                <a:close/>
              </a:path>
              <a:path w="156845" h="338454">
                <a:moveTo>
                  <a:pt x="138506" y="337058"/>
                </a:moveTo>
                <a:lnTo>
                  <a:pt x="137972" y="336689"/>
                </a:lnTo>
                <a:lnTo>
                  <a:pt x="137185" y="336689"/>
                </a:lnTo>
                <a:lnTo>
                  <a:pt x="136601" y="336677"/>
                </a:lnTo>
                <a:lnTo>
                  <a:pt x="136245" y="337019"/>
                </a:lnTo>
                <a:lnTo>
                  <a:pt x="136105" y="337451"/>
                </a:lnTo>
                <a:lnTo>
                  <a:pt x="136144" y="338074"/>
                </a:lnTo>
                <a:lnTo>
                  <a:pt x="136601" y="338429"/>
                </a:lnTo>
                <a:lnTo>
                  <a:pt x="137985" y="338429"/>
                </a:lnTo>
                <a:lnTo>
                  <a:pt x="138442" y="338099"/>
                </a:lnTo>
                <a:lnTo>
                  <a:pt x="138506" y="337058"/>
                </a:lnTo>
                <a:close/>
              </a:path>
              <a:path w="156845" h="338454">
                <a:moveTo>
                  <a:pt x="156425" y="103390"/>
                </a:moveTo>
                <a:lnTo>
                  <a:pt x="156375" y="102933"/>
                </a:lnTo>
                <a:lnTo>
                  <a:pt x="156108" y="102450"/>
                </a:lnTo>
                <a:lnTo>
                  <a:pt x="155562" y="102349"/>
                </a:lnTo>
                <a:lnTo>
                  <a:pt x="155079" y="102616"/>
                </a:lnTo>
                <a:lnTo>
                  <a:pt x="154686" y="102819"/>
                </a:lnTo>
                <a:lnTo>
                  <a:pt x="154190" y="103263"/>
                </a:lnTo>
                <a:lnTo>
                  <a:pt x="154355" y="104000"/>
                </a:lnTo>
                <a:lnTo>
                  <a:pt x="155054" y="104025"/>
                </a:lnTo>
                <a:lnTo>
                  <a:pt x="155600" y="103886"/>
                </a:lnTo>
                <a:lnTo>
                  <a:pt x="156171" y="103746"/>
                </a:lnTo>
                <a:lnTo>
                  <a:pt x="156425" y="103390"/>
                </a:lnTo>
                <a:close/>
              </a:path>
            </a:pathLst>
          </a:custGeom>
          <a:solidFill>
            <a:srgbClr val="2277BD"/>
          </a:solidFill>
        </p:spPr>
        <p:txBody>
          <a:bodyPr wrap="square" lIns="0" tIns="0" rIns="0" bIns="0" rtlCol="0"/>
          <a:lstStyle/>
          <a:p>
            <a:endParaRPr/>
          </a:p>
        </p:txBody>
      </p:sp>
      <p:sp>
        <p:nvSpPr>
          <p:cNvPr id="379" name="bg object 379"/>
          <p:cNvSpPr/>
          <p:nvPr/>
        </p:nvSpPr>
        <p:spPr>
          <a:xfrm>
            <a:off x="3402623" y="4120288"/>
            <a:ext cx="821055" cy="344170"/>
          </a:xfrm>
          <a:custGeom>
            <a:avLst/>
            <a:gdLst/>
            <a:ahLst/>
            <a:cxnLst/>
            <a:rect l="l" t="t" r="r" b="b"/>
            <a:pathLst>
              <a:path w="821054" h="344170">
                <a:moveTo>
                  <a:pt x="523303" y="0"/>
                </a:moveTo>
                <a:lnTo>
                  <a:pt x="523303" y="129324"/>
                </a:lnTo>
                <a:lnTo>
                  <a:pt x="0" y="129324"/>
                </a:lnTo>
                <a:lnTo>
                  <a:pt x="0" y="214515"/>
                </a:lnTo>
                <a:lnTo>
                  <a:pt x="523303" y="214515"/>
                </a:lnTo>
                <a:lnTo>
                  <a:pt x="523303" y="343839"/>
                </a:lnTo>
                <a:lnTo>
                  <a:pt x="821029" y="171919"/>
                </a:lnTo>
                <a:lnTo>
                  <a:pt x="523303" y="0"/>
                </a:lnTo>
                <a:close/>
              </a:path>
            </a:pathLst>
          </a:custGeom>
          <a:solidFill>
            <a:srgbClr val="1A2B55"/>
          </a:solidFill>
        </p:spPr>
        <p:txBody>
          <a:bodyPr wrap="square" lIns="0" tIns="0" rIns="0" bIns="0" rtlCol="0"/>
          <a:lstStyle/>
          <a:p>
            <a:endParaRPr/>
          </a:p>
        </p:txBody>
      </p:sp>
      <p:sp>
        <p:nvSpPr>
          <p:cNvPr id="380" name="bg object 380"/>
          <p:cNvSpPr/>
          <p:nvPr/>
        </p:nvSpPr>
        <p:spPr>
          <a:xfrm>
            <a:off x="986269" y="4997945"/>
            <a:ext cx="635000" cy="683260"/>
          </a:xfrm>
          <a:custGeom>
            <a:avLst/>
            <a:gdLst/>
            <a:ahLst/>
            <a:cxnLst/>
            <a:rect l="l" t="t" r="r" b="b"/>
            <a:pathLst>
              <a:path w="635000" h="683260">
                <a:moveTo>
                  <a:pt x="0" y="682993"/>
                </a:moveTo>
                <a:lnTo>
                  <a:pt x="634606" y="682993"/>
                </a:lnTo>
                <a:lnTo>
                  <a:pt x="634606" y="0"/>
                </a:lnTo>
                <a:lnTo>
                  <a:pt x="0" y="0"/>
                </a:lnTo>
                <a:lnTo>
                  <a:pt x="0" y="682993"/>
                </a:lnTo>
                <a:close/>
              </a:path>
            </a:pathLst>
          </a:custGeom>
          <a:solidFill>
            <a:srgbClr val="A7A9AC"/>
          </a:solidFill>
        </p:spPr>
        <p:txBody>
          <a:bodyPr wrap="square" lIns="0" tIns="0" rIns="0" bIns="0" rtlCol="0"/>
          <a:lstStyle/>
          <a:p>
            <a:endParaRPr/>
          </a:p>
        </p:txBody>
      </p:sp>
      <p:sp>
        <p:nvSpPr>
          <p:cNvPr id="381" name="bg object 381"/>
          <p:cNvSpPr/>
          <p:nvPr/>
        </p:nvSpPr>
        <p:spPr>
          <a:xfrm>
            <a:off x="1620875" y="4997945"/>
            <a:ext cx="126364" cy="683260"/>
          </a:xfrm>
          <a:custGeom>
            <a:avLst/>
            <a:gdLst/>
            <a:ahLst/>
            <a:cxnLst/>
            <a:rect l="l" t="t" r="r" b="b"/>
            <a:pathLst>
              <a:path w="126364" h="683260">
                <a:moveTo>
                  <a:pt x="125780" y="0"/>
                </a:moveTo>
                <a:lnTo>
                  <a:pt x="0" y="0"/>
                </a:lnTo>
                <a:lnTo>
                  <a:pt x="0" y="682993"/>
                </a:lnTo>
                <a:lnTo>
                  <a:pt x="125780" y="682993"/>
                </a:lnTo>
                <a:lnTo>
                  <a:pt x="125780" y="0"/>
                </a:lnTo>
                <a:close/>
              </a:path>
            </a:pathLst>
          </a:custGeom>
          <a:solidFill>
            <a:srgbClr val="8C9194"/>
          </a:solidFill>
        </p:spPr>
        <p:txBody>
          <a:bodyPr wrap="square" lIns="0" tIns="0" rIns="0" bIns="0" rtlCol="0"/>
          <a:lstStyle/>
          <a:p>
            <a:endParaRPr/>
          </a:p>
        </p:txBody>
      </p:sp>
      <p:sp>
        <p:nvSpPr>
          <p:cNvPr id="382" name="bg object 382"/>
          <p:cNvSpPr/>
          <p:nvPr/>
        </p:nvSpPr>
        <p:spPr>
          <a:xfrm>
            <a:off x="1520477" y="5059638"/>
            <a:ext cx="93345" cy="621665"/>
          </a:xfrm>
          <a:custGeom>
            <a:avLst/>
            <a:gdLst/>
            <a:ahLst/>
            <a:cxnLst/>
            <a:rect l="l" t="t" r="r" b="b"/>
            <a:pathLst>
              <a:path w="93344" h="621664">
                <a:moveTo>
                  <a:pt x="92867" y="0"/>
                </a:moveTo>
                <a:lnTo>
                  <a:pt x="0" y="3"/>
                </a:lnTo>
                <a:lnTo>
                  <a:pt x="0" y="621300"/>
                </a:lnTo>
                <a:lnTo>
                  <a:pt x="92875" y="621300"/>
                </a:lnTo>
                <a:lnTo>
                  <a:pt x="92867" y="0"/>
                </a:lnTo>
                <a:close/>
              </a:path>
            </a:pathLst>
          </a:custGeom>
          <a:solidFill>
            <a:srgbClr val="939598">
              <a:alpha val="73999"/>
            </a:srgbClr>
          </a:solidFill>
        </p:spPr>
        <p:txBody>
          <a:bodyPr wrap="square" lIns="0" tIns="0" rIns="0" bIns="0" rtlCol="0"/>
          <a:lstStyle/>
          <a:p>
            <a:endParaRPr/>
          </a:p>
        </p:txBody>
      </p:sp>
      <p:sp>
        <p:nvSpPr>
          <p:cNvPr id="383" name="bg object 383"/>
          <p:cNvSpPr/>
          <p:nvPr/>
        </p:nvSpPr>
        <p:spPr>
          <a:xfrm>
            <a:off x="1013698" y="4747271"/>
            <a:ext cx="706120" cy="111760"/>
          </a:xfrm>
          <a:custGeom>
            <a:avLst/>
            <a:gdLst/>
            <a:ahLst/>
            <a:cxnLst/>
            <a:rect l="l" t="t" r="r" b="b"/>
            <a:pathLst>
              <a:path w="706119" h="111760">
                <a:moveTo>
                  <a:pt x="683323" y="0"/>
                </a:moveTo>
                <a:lnTo>
                  <a:pt x="22212" y="0"/>
                </a:lnTo>
                <a:lnTo>
                  <a:pt x="13565" y="1745"/>
                </a:lnTo>
                <a:lnTo>
                  <a:pt x="6505" y="6505"/>
                </a:lnTo>
                <a:lnTo>
                  <a:pt x="1745" y="13565"/>
                </a:lnTo>
                <a:lnTo>
                  <a:pt x="0" y="22212"/>
                </a:lnTo>
                <a:lnTo>
                  <a:pt x="0" y="111709"/>
                </a:lnTo>
                <a:lnTo>
                  <a:pt x="705535" y="111709"/>
                </a:lnTo>
                <a:lnTo>
                  <a:pt x="705535" y="22212"/>
                </a:lnTo>
                <a:lnTo>
                  <a:pt x="703790" y="13565"/>
                </a:lnTo>
                <a:lnTo>
                  <a:pt x="699030" y="6505"/>
                </a:lnTo>
                <a:lnTo>
                  <a:pt x="691969" y="1745"/>
                </a:lnTo>
                <a:lnTo>
                  <a:pt x="683323" y="0"/>
                </a:lnTo>
                <a:close/>
              </a:path>
            </a:pathLst>
          </a:custGeom>
          <a:solidFill>
            <a:srgbClr val="EFF9FE"/>
          </a:solidFill>
        </p:spPr>
        <p:txBody>
          <a:bodyPr wrap="square" lIns="0" tIns="0" rIns="0" bIns="0" rtlCol="0"/>
          <a:lstStyle/>
          <a:p>
            <a:endParaRPr/>
          </a:p>
        </p:txBody>
      </p:sp>
      <p:sp>
        <p:nvSpPr>
          <p:cNvPr id="384" name="bg object 384"/>
          <p:cNvSpPr/>
          <p:nvPr/>
        </p:nvSpPr>
        <p:spPr>
          <a:xfrm>
            <a:off x="934319" y="4858980"/>
            <a:ext cx="864869" cy="200025"/>
          </a:xfrm>
          <a:custGeom>
            <a:avLst/>
            <a:gdLst/>
            <a:ahLst/>
            <a:cxnLst/>
            <a:rect l="l" t="t" r="r" b="b"/>
            <a:pathLst>
              <a:path w="864869" h="200025">
                <a:moveTo>
                  <a:pt x="834758" y="0"/>
                </a:moveTo>
                <a:lnTo>
                  <a:pt x="29540" y="0"/>
                </a:lnTo>
                <a:lnTo>
                  <a:pt x="18045" y="2320"/>
                </a:lnTo>
                <a:lnTo>
                  <a:pt x="8655" y="8648"/>
                </a:lnTo>
                <a:lnTo>
                  <a:pt x="2322" y="18034"/>
                </a:lnTo>
                <a:lnTo>
                  <a:pt x="0" y="29527"/>
                </a:lnTo>
                <a:lnTo>
                  <a:pt x="0" y="170370"/>
                </a:lnTo>
                <a:lnTo>
                  <a:pt x="2322" y="181863"/>
                </a:lnTo>
                <a:lnTo>
                  <a:pt x="8655" y="191249"/>
                </a:lnTo>
                <a:lnTo>
                  <a:pt x="18045" y="197577"/>
                </a:lnTo>
                <a:lnTo>
                  <a:pt x="29540" y="199898"/>
                </a:lnTo>
                <a:lnTo>
                  <a:pt x="834758" y="199898"/>
                </a:lnTo>
                <a:lnTo>
                  <a:pt x="846251" y="197577"/>
                </a:lnTo>
                <a:lnTo>
                  <a:pt x="855637" y="191249"/>
                </a:lnTo>
                <a:lnTo>
                  <a:pt x="861965" y="181863"/>
                </a:lnTo>
                <a:lnTo>
                  <a:pt x="864285" y="170370"/>
                </a:lnTo>
                <a:lnTo>
                  <a:pt x="864285" y="29527"/>
                </a:lnTo>
                <a:lnTo>
                  <a:pt x="861965" y="18034"/>
                </a:lnTo>
                <a:lnTo>
                  <a:pt x="855637" y="8648"/>
                </a:lnTo>
                <a:lnTo>
                  <a:pt x="846251" y="2320"/>
                </a:lnTo>
                <a:lnTo>
                  <a:pt x="834758" y="0"/>
                </a:lnTo>
                <a:close/>
              </a:path>
            </a:pathLst>
          </a:custGeom>
          <a:solidFill>
            <a:srgbClr val="FFFFFF"/>
          </a:solidFill>
        </p:spPr>
        <p:txBody>
          <a:bodyPr wrap="square" lIns="0" tIns="0" rIns="0" bIns="0" rtlCol="0"/>
          <a:lstStyle/>
          <a:p>
            <a:endParaRPr/>
          </a:p>
        </p:txBody>
      </p:sp>
      <p:sp>
        <p:nvSpPr>
          <p:cNvPr id="385" name="bg object 385"/>
          <p:cNvSpPr/>
          <p:nvPr/>
        </p:nvSpPr>
        <p:spPr>
          <a:xfrm>
            <a:off x="1459405" y="4747271"/>
            <a:ext cx="260350" cy="111760"/>
          </a:xfrm>
          <a:custGeom>
            <a:avLst/>
            <a:gdLst/>
            <a:ahLst/>
            <a:cxnLst/>
            <a:rect l="l" t="t" r="r" b="b"/>
            <a:pathLst>
              <a:path w="260350" h="111760">
                <a:moveTo>
                  <a:pt x="237617" y="0"/>
                </a:moveTo>
                <a:lnTo>
                  <a:pt x="0" y="0"/>
                </a:lnTo>
                <a:lnTo>
                  <a:pt x="0" y="111709"/>
                </a:lnTo>
                <a:lnTo>
                  <a:pt x="259829" y="111709"/>
                </a:lnTo>
                <a:lnTo>
                  <a:pt x="259829" y="22212"/>
                </a:lnTo>
                <a:lnTo>
                  <a:pt x="258083" y="13565"/>
                </a:lnTo>
                <a:lnTo>
                  <a:pt x="253323" y="6505"/>
                </a:lnTo>
                <a:lnTo>
                  <a:pt x="246263" y="1745"/>
                </a:lnTo>
                <a:lnTo>
                  <a:pt x="237617" y="0"/>
                </a:lnTo>
                <a:close/>
              </a:path>
            </a:pathLst>
          </a:custGeom>
          <a:solidFill>
            <a:srgbClr val="E4F5FD"/>
          </a:solidFill>
        </p:spPr>
        <p:txBody>
          <a:bodyPr wrap="square" lIns="0" tIns="0" rIns="0" bIns="0" rtlCol="0"/>
          <a:lstStyle/>
          <a:p>
            <a:endParaRPr/>
          </a:p>
        </p:txBody>
      </p:sp>
      <p:sp>
        <p:nvSpPr>
          <p:cNvPr id="386" name="bg object 386"/>
          <p:cNvSpPr/>
          <p:nvPr/>
        </p:nvSpPr>
        <p:spPr>
          <a:xfrm>
            <a:off x="1459401" y="4858980"/>
            <a:ext cx="339725" cy="200025"/>
          </a:xfrm>
          <a:custGeom>
            <a:avLst/>
            <a:gdLst/>
            <a:ahLst/>
            <a:cxnLst/>
            <a:rect l="l" t="t" r="r" b="b"/>
            <a:pathLst>
              <a:path w="339725" h="200025">
                <a:moveTo>
                  <a:pt x="309676" y="0"/>
                </a:moveTo>
                <a:lnTo>
                  <a:pt x="0" y="0"/>
                </a:lnTo>
                <a:lnTo>
                  <a:pt x="0" y="199898"/>
                </a:lnTo>
                <a:lnTo>
                  <a:pt x="309676" y="199898"/>
                </a:lnTo>
                <a:lnTo>
                  <a:pt x="321169" y="197577"/>
                </a:lnTo>
                <a:lnTo>
                  <a:pt x="330555" y="191249"/>
                </a:lnTo>
                <a:lnTo>
                  <a:pt x="336883" y="181863"/>
                </a:lnTo>
                <a:lnTo>
                  <a:pt x="339204" y="170370"/>
                </a:lnTo>
                <a:lnTo>
                  <a:pt x="339204" y="29527"/>
                </a:lnTo>
                <a:lnTo>
                  <a:pt x="336883" y="18034"/>
                </a:lnTo>
                <a:lnTo>
                  <a:pt x="330555" y="8648"/>
                </a:lnTo>
                <a:lnTo>
                  <a:pt x="321169" y="2320"/>
                </a:lnTo>
                <a:lnTo>
                  <a:pt x="309676" y="0"/>
                </a:lnTo>
                <a:close/>
              </a:path>
            </a:pathLst>
          </a:custGeom>
          <a:solidFill>
            <a:srgbClr val="F8F8F8"/>
          </a:solidFill>
        </p:spPr>
        <p:txBody>
          <a:bodyPr wrap="square" lIns="0" tIns="0" rIns="0" bIns="0" rtlCol="0"/>
          <a:lstStyle/>
          <a:p>
            <a:endParaRPr/>
          </a:p>
        </p:txBody>
      </p:sp>
      <p:sp>
        <p:nvSpPr>
          <p:cNvPr id="387" name="bg object 387"/>
          <p:cNvSpPr/>
          <p:nvPr/>
        </p:nvSpPr>
        <p:spPr>
          <a:xfrm>
            <a:off x="986271" y="5199529"/>
            <a:ext cx="386715" cy="481965"/>
          </a:xfrm>
          <a:custGeom>
            <a:avLst/>
            <a:gdLst/>
            <a:ahLst/>
            <a:cxnLst/>
            <a:rect l="l" t="t" r="r" b="b"/>
            <a:pathLst>
              <a:path w="386715" h="481964">
                <a:moveTo>
                  <a:pt x="342684" y="0"/>
                </a:moveTo>
                <a:lnTo>
                  <a:pt x="0" y="0"/>
                </a:lnTo>
                <a:lnTo>
                  <a:pt x="0" y="481408"/>
                </a:lnTo>
                <a:lnTo>
                  <a:pt x="386651" y="481408"/>
                </a:lnTo>
                <a:lnTo>
                  <a:pt x="386651" y="43967"/>
                </a:lnTo>
                <a:lnTo>
                  <a:pt x="383196" y="26853"/>
                </a:lnTo>
                <a:lnTo>
                  <a:pt x="373773" y="12877"/>
                </a:lnTo>
                <a:lnTo>
                  <a:pt x="359798" y="3455"/>
                </a:lnTo>
                <a:lnTo>
                  <a:pt x="342684" y="0"/>
                </a:lnTo>
                <a:close/>
              </a:path>
            </a:pathLst>
          </a:custGeom>
          <a:solidFill>
            <a:srgbClr val="FFFFFF"/>
          </a:solidFill>
        </p:spPr>
        <p:txBody>
          <a:bodyPr wrap="square" lIns="0" tIns="0" rIns="0" bIns="0" rtlCol="0"/>
          <a:lstStyle/>
          <a:p>
            <a:endParaRPr/>
          </a:p>
        </p:txBody>
      </p:sp>
      <p:sp>
        <p:nvSpPr>
          <p:cNvPr id="388" name="bg object 388"/>
          <p:cNvSpPr/>
          <p:nvPr/>
        </p:nvSpPr>
        <p:spPr>
          <a:xfrm>
            <a:off x="1000442" y="5367045"/>
            <a:ext cx="334010" cy="283210"/>
          </a:xfrm>
          <a:custGeom>
            <a:avLst/>
            <a:gdLst/>
            <a:ahLst/>
            <a:cxnLst/>
            <a:rect l="l" t="t" r="r" b="b"/>
            <a:pathLst>
              <a:path w="334009" h="283210">
                <a:moveTo>
                  <a:pt x="333692" y="257594"/>
                </a:moveTo>
                <a:lnTo>
                  <a:pt x="298881" y="233121"/>
                </a:lnTo>
                <a:lnTo>
                  <a:pt x="261874" y="225831"/>
                </a:lnTo>
                <a:lnTo>
                  <a:pt x="242620" y="227723"/>
                </a:lnTo>
                <a:lnTo>
                  <a:pt x="224574" y="233210"/>
                </a:lnTo>
                <a:lnTo>
                  <a:pt x="207962" y="242112"/>
                </a:lnTo>
                <a:lnTo>
                  <a:pt x="193192" y="254266"/>
                </a:lnTo>
                <a:lnTo>
                  <a:pt x="180835" y="262483"/>
                </a:lnTo>
                <a:lnTo>
                  <a:pt x="166776" y="265252"/>
                </a:lnTo>
                <a:lnTo>
                  <a:pt x="152742" y="262572"/>
                </a:lnTo>
                <a:lnTo>
                  <a:pt x="108470" y="233260"/>
                </a:lnTo>
                <a:lnTo>
                  <a:pt x="72034" y="226250"/>
                </a:lnTo>
                <a:lnTo>
                  <a:pt x="35560" y="233400"/>
                </a:lnTo>
                <a:lnTo>
                  <a:pt x="3505" y="254698"/>
                </a:lnTo>
                <a:lnTo>
                  <a:pt x="0" y="258203"/>
                </a:lnTo>
                <a:lnTo>
                  <a:pt x="0" y="263880"/>
                </a:lnTo>
                <a:lnTo>
                  <a:pt x="7010" y="270891"/>
                </a:lnTo>
                <a:lnTo>
                  <a:pt x="12687" y="270891"/>
                </a:lnTo>
                <a:lnTo>
                  <a:pt x="16192" y="267385"/>
                </a:lnTo>
                <a:lnTo>
                  <a:pt x="42316" y="250012"/>
                </a:lnTo>
                <a:lnTo>
                  <a:pt x="72034" y="244182"/>
                </a:lnTo>
                <a:lnTo>
                  <a:pt x="101727" y="249872"/>
                </a:lnTo>
                <a:lnTo>
                  <a:pt x="127774" y="267119"/>
                </a:lnTo>
                <a:lnTo>
                  <a:pt x="136385" y="274142"/>
                </a:lnTo>
                <a:lnTo>
                  <a:pt x="145948" y="279171"/>
                </a:lnTo>
                <a:lnTo>
                  <a:pt x="156146" y="282181"/>
                </a:lnTo>
                <a:lnTo>
                  <a:pt x="166662" y="283184"/>
                </a:lnTo>
                <a:lnTo>
                  <a:pt x="177241" y="282168"/>
                </a:lnTo>
                <a:lnTo>
                  <a:pt x="187528" y="279120"/>
                </a:lnTo>
                <a:lnTo>
                  <a:pt x="197167" y="274053"/>
                </a:lnTo>
                <a:lnTo>
                  <a:pt x="217906" y="257048"/>
                </a:lnTo>
                <a:lnTo>
                  <a:pt x="231457" y="249783"/>
                </a:lnTo>
                <a:lnTo>
                  <a:pt x="246176" y="245313"/>
                </a:lnTo>
                <a:lnTo>
                  <a:pt x="261708" y="243776"/>
                </a:lnTo>
                <a:lnTo>
                  <a:pt x="277355" y="245275"/>
                </a:lnTo>
                <a:lnTo>
                  <a:pt x="292011" y="249707"/>
                </a:lnTo>
                <a:lnTo>
                  <a:pt x="305511" y="256921"/>
                </a:lnTo>
                <a:lnTo>
                  <a:pt x="317512" y="266776"/>
                </a:lnTo>
                <a:lnTo>
                  <a:pt x="321017" y="270281"/>
                </a:lnTo>
                <a:lnTo>
                  <a:pt x="326694" y="270281"/>
                </a:lnTo>
                <a:lnTo>
                  <a:pt x="333692" y="263271"/>
                </a:lnTo>
                <a:lnTo>
                  <a:pt x="333692" y="257594"/>
                </a:lnTo>
                <a:close/>
              </a:path>
              <a:path w="334009" h="283210">
                <a:moveTo>
                  <a:pt x="333692" y="182308"/>
                </a:moveTo>
                <a:lnTo>
                  <a:pt x="330187" y="178816"/>
                </a:lnTo>
                <a:lnTo>
                  <a:pt x="298183" y="157607"/>
                </a:lnTo>
                <a:lnTo>
                  <a:pt x="261721" y="150571"/>
                </a:lnTo>
                <a:lnTo>
                  <a:pt x="225247" y="157695"/>
                </a:lnTo>
                <a:lnTo>
                  <a:pt x="180835" y="187198"/>
                </a:lnTo>
                <a:lnTo>
                  <a:pt x="166789" y="189979"/>
                </a:lnTo>
                <a:lnTo>
                  <a:pt x="152755" y="187299"/>
                </a:lnTo>
                <a:lnTo>
                  <a:pt x="108470" y="157975"/>
                </a:lnTo>
                <a:lnTo>
                  <a:pt x="72034" y="150964"/>
                </a:lnTo>
                <a:lnTo>
                  <a:pt x="35560" y="158115"/>
                </a:lnTo>
                <a:lnTo>
                  <a:pt x="3505" y="179412"/>
                </a:lnTo>
                <a:lnTo>
                  <a:pt x="0" y="182918"/>
                </a:lnTo>
                <a:lnTo>
                  <a:pt x="0" y="188595"/>
                </a:lnTo>
                <a:lnTo>
                  <a:pt x="7010" y="195605"/>
                </a:lnTo>
                <a:lnTo>
                  <a:pt x="12687" y="195605"/>
                </a:lnTo>
                <a:lnTo>
                  <a:pt x="16192" y="192100"/>
                </a:lnTo>
                <a:lnTo>
                  <a:pt x="42316" y="174739"/>
                </a:lnTo>
                <a:lnTo>
                  <a:pt x="72034" y="168897"/>
                </a:lnTo>
                <a:lnTo>
                  <a:pt x="101727" y="174599"/>
                </a:lnTo>
                <a:lnTo>
                  <a:pt x="127774" y="191833"/>
                </a:lnTo>
                <a:lnTo>
                  <a:pt x="136385" y="198869"/>
                </a:lnTo>
                <a:lnTo>
                  <a:pt x="145935" y="203885"/>
                </a:lnTo>
                <a:lnTo>
                  <a:pt x="156133" y="206895"/>
                </a:lnTo>
                <a:lnTo>
                  <a:pt x="166662" y="207899"/>
                </a:lnTo>
                <a:lnTo>
                  <a:pt x="177241" y="206883"/>
                </a:lnTo>
                <a:lnTo>
                  <a:pt x="187515" y="203835"/>
                </a:lnTo>
                <a:lnTo>
                  <a:pt x="197167" y="198767"/>
                </a:lnTo>
                <a:lnTo>
                  <a:pt x="205867" y="191655"/>
                </a:lnTo>
                <a:lnTo>
                  <a:pt x="231990" y="174307"/>
                </a:lnTo>
                <a:lnTo>
                  <a:pt x="261721" y="168490"/>
                </a:lnTo>
                <a:lnTo>
                  <a:pt x="291439" y="174218"/>
                </a:lnTo>
                <a:lnTo>
                  <a:pt x="317512" y="191490"/>
                </a:lnTo>
                <a:lnTo>
                  <a:pt x="321017" y="194995"/>
                </a:lnTo>
                <a:lnTo>
                  <a:pt x="326694" y="194995"/>
                </a:lnTo>
                <a:lnTo>
                  <a:pt x="333692" y="187985"/>
                </a:lnTo>
                <a:lnTo>
                  <a:pt x="333692" y="182308"/>
                </a:lnTo>
                <a:close/>
              </a:path>
              <a:path w="334009" h="283210">
                <a:moveTo>
                  <a:pt x="333692" y="107035"/>
                </a:moveTo>
                <a:lnTo>
                  <a:pt x="330187" y="103530"/>
                </a:lnTo>
                <a:lnTo>
                  <a:pt x="298183" y="82321"/>
                </a:lnTo>
                <a:lnTo>
                  <a:pt x="261721" y="75285"/>
                </a:lnTo>
                <a:lnTo>
                  <a:pt x="225247" y="82423"/>
                </a:lnTo>
                <a:lnTo>
                  <a:pt x="180835" y="111925"/>
                </a:lnTo>
                <a:lnTo>
                  <a:pt x="166789" y="114693"/>
                </a:lnTo>
                <a:lnTo>
                  <a:pt x="152755" y="112014"/>
                </a:lnTo>
                <a:lnTo>
                  <a:pt x="140462" y="103886"/>
                </a:lnTo>
                <a:lnTo>
                  <a:pt x="125742" y="91795"/>
                </a:lnTo>
                <a:lnTo>
                  <a:pt x="109194" y="82943"/>
                </a:lnTo>
                <a:lnTo>
                  <a:pt x="91224" y="77508"/>
                </a:lnTo>
                <a:lnTo>
                  <a:pt x="72250" y="75666"/>
                </a:lnTo>
                <a:lnTo>
                  <a:pt x="52920" y="77571"/>
                </a:lnTo>
                <a:lnTo>
                  <a:pt x="34886" y="83070"/>
                </a:lnTo>
                <a:lnTo>
                  <a:pt x="18275" y="91986"/>
                </a:lnTo>
                <a:lnTo>
                  <a:pt x="3505" y="104140"/>
                </a:lnTo>
                <a:lnTo>
                  <a:pt x="0" y="107645"/>
                </a:lnTo>
                <a:lnTo>
                  <a:pt x="0" y="113322"/>
                </a:lnTo>
                <a:lnTo>
                  <a:pt x="7010" y="120332"/>
                </a:lnTo>
                <a:lnTo>
                  <a:pt x="12687" y="120332"/>
                </a:lnTo>
                <a:lnTo>
                  <a:pt x="16192" y="116827"/>
                </a:lnTo>
                <a:lnTo>
                  <a:pt x="28232" y="106908"/>
                </a:lnTo>
                <a:lnTo>
                  <a:pt x="41783" y="99644"/>
                </a:lnTo>
                <a:lnTo>
                  <a:pt x="56489" y="95148"/>
                </a:lnTo>
                <a:lnTo>
                  <a:pt x="72009" y="93599"/>
                </a:lnTo>
                <a:lnTo>
                  <a:pt x="87693" y="95097"/>
                </a:lnTo>
                <a:lnTo>
                  <a:pt x="102323" y="99517"/>
                </a:lnTo>
                <a:lnTo>
                  <a:pt x="115798" y="106718"/>
                </a:lnTo>
                <a:lnTo>
                  <a:pt x="136385" y="123583"/>
                </a:lnTo>
                <a:lnTo>
                  <a:pt x="145935" y="128612"/>
                </a:lnTo>
                <a:lnTo>
                  <a:pt x="156133" y="131622"/>
                </a:lnTo>
                <a:lnTo>
                  <a:pt x="166662" y="132626"/>
                </a:lnTo>
                <a:lnTo>
                  <a:pt x="177241" y="131610"/>
                </a:lnTo>
                <a:lnTo>
                  <a:pt x="187515" y="128562"/>
                </a:lnTo>
                <a:lnTo>
                  <a:pt x="197167" y="123482"/>
                </a:lnTo>
                <a:lnTo>
                  <a:pt x="205867" y="116382"/>
                </a:lnTo>
                <a:lnTo>
                  <a:pt x="231990" y="99021"/>
                </a:lnTo>
                <a:lnTo>
                  <a:pt x="261721" y="93218"/>
                </a:lnTo>
                <a:lnTo>
                  <a:pt x="291439" y="98933"/>
                </a:lnTo>
                <a:lnTo>
                  <a:pt x="317512" y="116217"/>
                </a:lnTo>
                <a:lnTo>
                  <a:pt x="321017" y="119722"/>
                </a:lnTo>
                <a:lnTo>
                  <a:pt x="326694" y="119722"/>
                </a:lnTo>
                <a:lnTo>
                  <a:pt x="333692" y="112712"/>
                </a:lnTo>
                <a:lnTo>
                  <a:pt x="333692" y="107035"/>
                </a:lnTo>
                <a:close/>
              </a:path>
              <a:path w="334009" h="283210">
                <a:moveTo>
                  <a:pt x="333692" y="31750"/>
                </a:moveTo>
                <a:lnTo>
                  <a:pt x="330187" y="28244"/>
                </a:lnTo>
                <a:lnTo>
                  <a:pt x="298183" y="7035"/>
                </a:lnTo>
                <a:lnTo>
                  <a:pt x="261721" y="0"/>
                </a:lnTo>
                <a:lnTo>
                  <a:pt x="225247" y="7137"/>
                </a:lnTo>
                <a:lnTo>
                  <a:pt x="180835" y="36639"/>
                </a:lnTo>
                <a:lnTo>
                  <a:pt x="166776" y="39420"/>
                </a:lnTo>
                <a:lnTo>
                  <a:pt x="152742" y="36741"/>
                </a:lnTo>
                <a:lnTo>
                  <a:pt x="108470" y="7429"/>
                </a:lnTo>
                <a:lnTo>
                  <a:pt x="72034" y="419"/>
                </a:lnTo>
                <a:lnTo>
                  <a:pt x="35560" y="7569"/>
                </a:lnTo>
                <a:lnTo>
                  <a:pt x="3505" y="28867"/>
                </a:lnTo>
                <a:lnTo>
                  <a:pt x="0" y="32359"/>
                </a:lnTo>
                <a:lnTo>
                  <a:pt x="0" y="38036"/>
                </a:lnTo>
                <a:lnTo>
                  <a:pt x="7010" y="45046"/>
                </a:lnTo>
                <a:lnTo>
                  <a:pt x="12687" y="45046"/>
                </a:lnTo>
                <a:lnTo>
                  <a:pt x="16192" y="41541"/>
                </a:lnTo>
                <a:lnTo>
                  <a:pt x="42316" y="24180"/>
                </a:lnTo>
                <a:lnTo>
                  <a:pt x="72034" y="18338"/>
                </a:lnTo>
                <a:lnTo>
                  <a:pt x="101727" y="24041"/>
                </a:lnTo>
                <a:lnTo>
                  <a:pt x="127774" y="41275"/>
                </a:lnTo>
                <a:lnTo>
                  <a:pt x="136385" y="48310"/>
                </a:lnTo>
                <a:lnTo>
                  <a:pt x="145948" y="53327"/>
                </a:lnTo>
                <a:lnTo>
                  <a:pt x="156146" y="56337"/>
                </a:lnTo>
                <a:lnTo>
                  <a:pt x="166662" y="57340"/>
                </a:lnTo>
                <a:lnTo>
                  <a:pt x="177253" y="56324"/>
                </a:lnTo>
                <a:lnTo>
                  <a:pt x="187528" y="53276"/>
                </a:lnTo>
                <a:lnTo>
                  <a:pt x="197167" y="48209"/>
                </a:lnTo>
                <a:lnTo>
                  <a:pt x="205867" y="41109"/>
                </a:lnTo>
                <a:lnTo>
                  <a:pt x="231990" y="23749"/>
                </a:lnTo>
                <a:lnTo>
                  <a:pt x="261721" y="17932"/>
                </a:lnTo>
                <a:lnTo>
                  <a:pt x="291439" y="23660"/>
                </a:lnTo>
                <a:lnTo>
                  <a:pt x="317512" y="40932"/>
                </a:lnTo>
                <a:lnTo>
                  <a:pt x="321005" y="44437"/>
                </a:lnTo>
                <a:lnTo>
                  <a:pt x="326694" y="44437"/>
                </a:lnTo>
                <a:lnTo>
                  <a:pt x="333692" y="37426"/>
                </a:lnTo>
                <a:lnTo>
                  <a:pt x="333692" y="31750"/>
                </a:lnTo>
                <a:close/>
              </a:path>
            </a:pathLst>
          </a:custGeom>
          <a:solidFill>
            <a:srgbClr val="D1D3D4"/>
          </a:solidFill>
        </p:spPr>
        <p:txBody>
          <a:bodyPr wrap="square" lIns="0" tIns="0" rIns="0" bIns="0" rtlCol="0"/>
          <a:lstStyle/>
          <a:p>
            <a:endParaRPr/>
          </a:p>
        </p:txBody>
      </p:sp>
      <p:sp>
        <p:nvSpPr>
          <p:cNvPr id="389" name="bg object 389"/>
          <p:cNvSpPr/>
          <p:nvPr/>
        </p:nvSpPr>
        <p:spPr>
          <a:xfrm>
            <a:off x="3950587" y="2372451"/>
            <a:ext cx="937894" cy="1530350"/>
          </a:xfrm>
          <a:custGeom>
            <a:avLst/>
            <a:gdLst/>
            <a:ahLst/>
            <a:cxnLst/>
            <a:rect l="l" t="t" r="r" b="b"/>
            <a:pathLst>
              <a:path w="937895" h="1530350">
                <a:moveTo>
                  <a:pt x="937768" y="0"/>
                </a:moveTo>
                <a:lnTo>
                  <a:pt x="0" y="0"/>
                </a:lnTo>
                <a:lnTo>
                  <a:pt x="0" y="1061148"/>
                </a:lnTo>
                <a:lnTo>
                  <a:pt x="2420" y="1109088"/>
                </a:lnTo>
                <a:lnTo>
                  <a:pt x="9526" y="1155643"/>
                </a:lnTo>
                <a:lnTo>
                  <a:pt x="21080" y="1200578"/>
                </a:lnTo>
                <a:lnTo>
                  <a:pt x="36847" y="1243657"/>
                </a:lnTo>
                <a:lnTo>
                  <a:pt x="56592" y="1284644"/>
                </a:lnTo>
                <a:lnTo>
                  <a:pt x="80079" y="1323304"/>
                </a:lnTo>
                <a:lnTo>
                  <a:pt x="107071" y="1359400"/>
                </a:lnTo>
                <a:lnTo>
                  <a:pt x="137334" y="1392697"/>
                </a:lnTo>
                <a:lnTo>
                  <a:pt x="170632" y="1422960"/>
                </a:lnTo>
                <a:lnTo>
                  <a:pt x="206728" y="1449953"/>
                </a:lnTo>
                <a:lnTo>
                  <a:pt x="245388" y="1473439"/>
                </a:lnTo>
                <a:lnTo>
                  <a:pt x="286375" y="1493184"/>
                </a:lnTo>
                <a:lnTo>
                  <a:pt x="329453" y="1508952"/>
                </a:lnTo>
                <a:lnTo>
                  <a:pt x="374388" y="1520506"/>
                </a:lnTo>
                <a:lnTo>
                  <a:pt x="420944" y="1527611"/>
                </a:lnTo>
                <a:lnTo>
                  <a:pt x="468884" y="1530032"/>
                </a:lnTo>
                <a:lnTo>
                  <a:pt x="516823" y="1527611"/>
                </a:lnTo>
                <a:lnTo>
                  <a:pt x="563379" y="1520506"/>
                </a:lnTo>
                <a:lnTo>
                  <a:pt x="608314" y="1508952"/>
                </a:lnTo>
                <a:lnTo>
                  <a:pt x="651392" y="1493184"/>
                </a:lnTo>
                <a:lnTo>
                  <a:pt x="692379" y="1473439"/>
                </a:lnTo>
                <a:lnTo>
                  <a:pt x="731039" y="1449953"/>
                </a:lnTo>
                <a:lnTo>
                  <a:pt x="767135" y="1422960"/>
                </a:lnTo>
                <a:lnTo>
                  <a:pt x="800433" y="1392697"/>
                </a:lnTo>
                <a:lnTo>
                  <a:pt x="830696" y="1359400"/>
                </a:lnTo>
                <a:lnTo>
                  <a:pt x="857688" y="1323304"/>
                </a:lnTo>
                <a:lnTo>
                  <a:pt x="881175" y="1284644"/>
                </a:lnTo>
                <a:lnTo>
                  <a:pt x="900920" y="1243657"/>
                </a:lnTo>
                <a:lnTo>
                  <a:pt x="916687" y="1200578"/>
                </a:lnTo>
                <a:lnTo>
                  <a:pt x="928241" y="1155643"/>
                </a:lnTo>
                <a:lnTo>
                  <a:pt x="935347" y="1109088"/>
                </a:lnTo>
                <a:lnTo>
                  <a:pt x="937768" y="1061148"/>
                </a:lnTo>
                <a:lnTo>
                  <a:pt x="937768" y="0"/>
                </a:lnTo>
                <a:close/>
              </a:path>
            </a:pathLst>
          </a:custGeom>
          <a:solidFill>
            <a:srgbClr val="355285"/>
          </a:solidFill>
        </p:spPr>
        <p:txBody>
          <a:bodyPr wrap="square" lIns="0" tIns="0" rIns="0" bIns="0" rtlCol="0"/>
          <a:lstStyle/>
          <a:p>
            <a:endParaRPr/>
          </a:p>
        </p:txBody>
      </p:sp>
      <p:sp>
        <p:nvSpPr>
          <p:cNvPr id="390" name="bg object 390"/>
          <p:cNvSpPr/>
          <p:nvPr/>
        </p:nvSpPr>
        <p:spPr>
          <a:xfrm>
            <a:off x="3950591" y="2372457"/>
            <a:ext cx="600710" cy="1530350"/>
          </a:xfrm>
          <a:custGeom>
            <a:avLst/>
            <a:gdLst/>
            <a:ahLst/>
            <a:cxnLst/>
            <a:rect l="l" t="t" r="r" b="b"/>
            <a:pathLst>
              <a:path w="600710" h="1530350">
                <a:moveTo>
                  <a:pt x="262407" y="0"/>
                </a:moveTo>
                <a:lnTo>
                  <a:pt x="0" y="0"/>
                </a:lnTo>
                <a:lnTo>
                  <a:pt x="0" y="1061135"/>
                </a:lnTo>
                <a:lnTo>
                  <a:pt x="2420" y="1109077"/>
                </a:lnTo>
                <a:lnTo>
                  <a:pt x="9525" y="1155634"/>
                </a:lnTo>
                <a:lnTo>
                  <a:pt x="21079" y="1200570"/>
                </a:lnTo>
                <a:lnTo>
                  <a:pt x="36846" y="1243650"/>
                </a:lnTo>
                <a:lnTo>
                  <a:pt x="56590" y="1284637"/>
                </a:lnTo>
                <a:lnTo>
                  <a:pt x="80075" y="1323296"/>
                </a:lnTo>
                <a:lnTo>
                  <a:pt x="107067" y="1359392"/>
                </a:lnTo>
                <a:lnTo>
                  <a:pt x="137329" y="1392689"/>
                </a:lnTo>
                <a:lnTo>
                  <a:pt x="170626" y="1422952"/>
                </a:lnTo>
                <a:lnTo>
                  <a:pt x="206722" y="1449943"/>
                </a:lnTo>
                <a:lnTo>
                  <a:pt x="245382" y="1473429"/>
                </a:lnTo>
                <a:lnTo>
                  <a:pt x="286369" y="1493173"/>
                </a:lnTo>
                <a:lnTo>
                  <a:pt x="329449" y="1508940"/>
                </a:lnTo>
                <a:lnTo>
                  <a:pt x="374385" y="1520494"/>
                </a:lnTo>
                <a:lnTo>
                  <a:pt x="420941" y="1527599"/>
                </a:lnTo>
                <a:lnTo>
                  <a:pt x="468883" y="1530019"/>
                </a:lnTo>
                <a:lnTo>
                  <a:pt x="502741" y="1528812"/>
                </a:lnTo>
                <a:lnTo>
                  <a:pt x="535947" y="1525247"/>
                </a:lnTo>
                <a:lnTo>
                  <a:pt x="568423" y="1519411"/>
                </a:lnTo>
                <a:lnTo>
                  <a:pt x="600087" y="1511388"/>
                </a:lnTo>
                <a:lnTo>
                  <a:pt x="556038" y="1496142"/>
                </a:lnTo>
                <a:lnTo>
                  <a:pt x="514099" y="1476764"/>
                </a:lnTo>
                <a:lnTo>
                  <a:pt x="474517" y="1453498"/>
                </a:lnTo>
                <a:lnTo>
                  <a:pt x="437536" y="1426591"/>
                </a:lnTo>
                <a:lnTo>
                  <a:pt x="403405" y="1396289"/>
                </a:lnTo>
                <a:lnTo>
                  <a:pt x="372367" y="1362837"/>
                </a:lnTo>
                <a:lnTo>
                  <a:pt x="344670" y="1326482"/>
                </a:lnTo>
                <a:lnTo>
                  <a:pt x="320559" y="1287469"/>
                </a:lnTo>
                <a:lnTo>
                  <a:pt x="300280" y="1246043"/>
                </a:lnTo>
                <a:lnTo>
                  <a:pt x="284080" y="1202451"/>
                </a:lnTo>
                <a:lnTo>
                  <a:pt x="272203" y="1156939"/>
                </a:lnTo>
                <a:lnTo>
                  <a:pt x="264897" y="1109751"/>
                </a:lnTo>
                <a:lnTo>
                  <a:pt x="262407" y="1061135"/>
                </a:lnTo>
                <a:lnTo>
                  <a:pt x="262407" y="0"/>
                </a:lnTo>
                <a:close/>
              </a:path>
            </a:pathLst>
          </a:custGeom>
          <a:solidFill>
            <a:srgbClr val="1A2B55"/>
          </a:solidFill>
        </p:spPr>
        <p:txBody>
          <a:bodyPr wrap="square" lIns="0" tIns="0" rIns="0" bIns="0" rtlCol="0"/>
          <a:lstStyle/>
          <a:p>
            <a:endParaRPr/>
          </a:p>
        </p:txBody>
      </p:sp>
      <p:sp>
        <p:nvSpPr>
          <p:cNvPr id="391" name="bg object 391"/>
          <p:cNvSpPr/>
          <p:nvPr/>
        </p:nvSpPr>
        <p:spPr>
          <a:xfrm>
            <a:off x="3956905" y="851406"/>
            <a:ext cx="929005" cy="1515110"/>
          </a:xfrm>
          <a:custGeom>
            <a:avLst/>
            <a:gdLst/>
            <a:ahLst/>
            <a:cxnLst/>
            <a:rect l="l" t="t" r="r" b="b"/>
            <a:pathLst>
              <a:path w="929004" h="1515110">
                <a:moveTo>
                  <a:pt x="464197" y="0"/>
                </a:moveTo>
                <a:lnTo>
                  <a:pt x="416735" y="2396"/>
                </a:lnTo>
                <a:lnTo>
                  <a:pt x="370644" y="9431"/>
                </a:lnTo>
                <a:lnTo>
                  <a:pt x="326157" y="20870"/>
                </a:lnTo>
                <a:lnTo>
                  <a:pt x="283508" y="36479"/>
                </a:lnTo>
                <a:lnTo>
                  <a:pt x="242931" y="56027"/>
                </a:lnTo>
                <a:lnTo>
                  <a:pt x="204657" y="79279"/>
                </a:lnTo>
                <a:lnTo>
                  <a:pt x="168922" y="106002"/>
                </a:lnTo>
                <a:lnTo>
                  <a:pt x="135958" y="135963"/>
                </a:lnTo>
                <a:lnTo>
                  <a:pt x="105998" y="168927"/>
                </a:lnTo>
                <a:lnTo>
                  <a:pt x="79276" y="204663"/>
                </a:lnTo>
                <a:lnTo>
                  <a:pt x="56025" y="242936"/>
                </a:lnTo>
                <a:lnTo>
                  <a:pt x="36478" y="283514"/>
                </a:lnTo>
                <a:lnTo>
                  <a:pt x="20868" y="326162"/>
                </a:lnTo>
                <a:lnTo>
                  <a:pt x="9430" y="370647"/>
                </a:lnTo>
                <a:lnTo>
                  <a:pt x="2396" y="416737"/>
                </a:lnTo>
                <a:lnTo>
                  <a:pt x="0" y="464197"/>
                </a:lnTo>
                <a:lnTo>
                  <a:pt x="0" y="1514728"/>
                </a:lnTo>
                <a:lnTo>
                  <a:pt x="928395" y="1514728"/>
                </a:lnTo>
                <a:lnTo>
                  <a:pt x="928395" y="464197"/>
                </a:lnTo>
                <a:lnTo>
                  <a:pt x="925998" y="416737"/>
                </a:lnTo>
                <a:lnTo>
                  <a:pt x="918964" y="370647"/>
                </a:lnTo>
                <a:lnTo>
                  <a:pt x="907525" y="326162"/>
                </a:lnTo>
                <a:lnTo>
                  <a:pt x="891915" y="283514"/>
                </a:lnTo>
                <a:lnTo>
                  <a:pt x="872367" y="242936"/>
                </a:lnTo>
                <a:lnTo>
                  <a:pt x="849115" y="204663"/>
                </a:lnTo>
                <a:lnTo>
                  <a:pt x="822392" y="168927"/>
                </a:lnTo>
                <a:lnTo>
                  <a:pt x="792432" y="135963"/>
                </a:lnTo>
                <a:lnTo>
                  <a:pt x="759467" y="106002"/>
                </a:lnTo>
                <a:lnTo>
                  <a:pt x="723731" y="79279"/>
                </a:lnTo>
                <a:lnTo>
                  <a:pt x="685458" y="56027"/>
                </a:lnTo>
                <a:lnTo>
                  <a:pt x="644881" y="36479"/>
                </a:lnTo>
                <a:lnTo>
                  <a:pt x="602233" y="20870"/>
                </a:lnTo>
                <a:lnTo>
                  <a:pt x="557747" y="9431"/>
                </a:lnTo>
                <a:lnTo>
                  <a:pt x="511658" y="2396"/>
                </a:lnTo>
                <a:lnTo>
                  <a:pt x="464197" y="0"/>
                </a:lnTo>
                <a:close/>
              </a:path>
            </a:pathLst>
          </a:custGeom>
          <a:solidFill>
            <a:srgbClr val="FDC25B"/>
          </a:solidFill>
        </p:spPr>
        <p:txBody>
          <a:bodyPr wrap="square" lIns="0" tIns="0" rIns="0" bIns="0" rtlCol="0"/>
          <a:lstStyle/>
          <a:p>
            <a:endParaRPr/>
          </a:p>
        </p:txBody>
      </p:sp>
      <p:sp>
        <p:nvSpPr>
          <p:cNvPr id="392" name="bg object 392"/>
          <p:cNvSpPr/>
          <p:nvPr/>
        </p:nvSpPr>
        <p:spPr>
          <a:xfrm>
            <a:off x="3980916" y="1937333"/>
            <a:ext cx="738505" cy="362585"/>
          </a:xfrm>
          <a:custGeom>
            <a:avLst/>
            <a:gdLst/>
            <a:ahLst/>
            <a:cxnLst/>
            <a:rect l="l" t="t" r="r" b="b"/>
            <a:pathLst>
              <a:path w="738504" h="362585">
                <a:moveTo>
                  <a:pt x="33223" y="336550"/>
                </a:moveTo>
                <a:lnTo>
                  <a:pt x="25781" y="329107"/>
                </a:lnTo>
                <a:lnTo>
                  <a:pt x="16611" y="329107"/>
                </a:lnTo>
                <a:lnTo>
                  <a:pt x="7429" y="329107"/>
                </a:lnTo>
                <a:lnTo>
                  <a:pt x="0" y="336550"/>
                </a:lnTo>
                <a:lnTo>
                  <a:pt x="0" y="354901"/>
                </a:lnTo>
                <a:lnTo>
                  <a:pt x="7429" y="362343"/>
                </a:lnTo>
                <a:lnTo>
                  <a:pt x="25781" y="362343"/>
                </a:lnTo>
                <a:lnTo>
                  <a:pt x="33223" y="354901"/>
                </a:lnTo>
                <a:lnTo>
                  <a:pt x="33223" y="336550"/>
                </a:lnTo>
                <a:close/>
              </a:path>
              <a:path w="738504" h="362585">
                <a:moveTo>
                  <a:pt x="33223" y="270725"/>
                </a:moveTo>
                <a:lnTo>
                  <a:pt x="25781" y="263283"/>
                </a:lnTo>
                <a:lnTo>
                  <a:pt x="16611" y="263283"/>
                </a:lnTo>
                <a:lnTo>
                  <a:pt x="7429" y="263283"/>
                </a:lnTo>
                <a:lnTo>
                  <a:pt x="0" y="270725"/>
                </a:lnTo>
                <a:lnTo>
                  <a:pt x="0" y="289077"/>
                </a:lnTo>
                <a:lnTo>
                  <a:pt x="7429" y="296519"/>
                </a:lnTo>
                <a:lnTo>
                  <a:pt x="25781" y="296519"/>
                </a:lnTo>
                <a:lnTo>
                  <a:pt x="33223" y="289077"/>
                </a:lnTo>
                <a:lnTo>
                  <a:pt x="33223" y="270725"/>
                </a:lnTo>
                <a:close/>
              </a:path>
              <a:path w="738504" h="362585">
                <a:moveTo>
                  <a:pt x="33223" y="204901"/>
                </a:moveTo>
                <a:lnTo>
                  <a:pt x="25781" y="197459"/>
                </a:lnTo>
                <a:lnTo>
                  <a:pt x="16611" y="197459"/>
                </a:lnTo>
                <a:lnTo>
                  <a:pt x="7429" y="197459"/>
                </a:lnTo>
                <a:lnTo>
                  <a:pt x="0" y="204901"/>
                </a:lnTo>
                <a:lnTo>
                  <a:pt x="0" y="223253"/>
                </a:lnTo>
                <a:lnTo>
                  <a:pt x="7429" y="230695"/>
                </a:lnTo>
                <a:lnTo>
                  <a:pt x="25781" y="230695"/>
                </a:lnTo>
                <a:lnTo>
                  <a:pt x="33223" y="223253"/>
                </a:lnTo>
                <a:lnTo>
                  <a:pt x="33223" y="204901"/>
                </a:lnTo>
                <a:close/>
              </a:path>
              <a:path w="738504" h="362585">
                <a:moveTo>
                  <a:pt x="33223" y="139090"/>
                </a:moveTo>
                <a:lnTo>
                  <a:pt x="25781" y="131648"/>
                </a:lnTo>
                <a:lnTo>
                  <a:pt x="16611" y="131648"/>
                </a:lnTo>
                <a:lnTo>
                  <a:pt x="7429" y="131648"/>
                </a:lnTo>
                <a:lnTo>
                  <a:pt x="0" y="139090"/>
                </a:lnTo>
                <a:lnTo>
                  <a:pt x="0" y="157441"/>
                </a:lnTo>
                <a:lnTo>
                  <a:pt x="7429" y="164884"/>
                </a:lnTo>
                <a:lnTo>
                  <a:pt x="25781" y="164884"/>
                </a:lnTo>
                <a:lnTo>
                  <a:pt x="33223" y="157441"/>
                </a:lnTo>
                <a:lnTo>
                  <a:pt x="33223" y="139090"/>
                </a:lnTo>
                <a:close/>
              </a:path>
              <a:path w="738504" h="362585">
                <a:moveTo>
                  <a:pt x="33223" y="73266"/>
                </a:moveTo>
                <a:lnTo>
                  <a:pt x="25781" y="65824"/>
                </a:lnTo>
                <a:lnTo>
                  <a:pt x="16611" y="65824"/>
                </a:lnTo>
                <a:lnTo>
                  <a:pt x="7429" y="65824"/>
                </a:lnTo>
                <a:lnTo>
                  <a:pt x="0" y="73266"/>
                </a:lnTo>
                <a:lnTo>
                  <a:pt x="0" y="91617"/>
                </a:lnTo>
                <a:lnTo>
                  <a:pt x="7429" y="99060"/>
                </a:lnTo>
                <a:lnTo>
                  <a:pt x="25781" y="99060"/>
                </a:lnTo>
                <a:lnTo>
                  <a:pt x="33223" y="91617"/>
                </a:lnTo>
                <a:lnTo>
                  <a:pt x="33223" y="73266"/>
                </a:lnTo>
                <a:close/>
              </a:path>
              <a:path w="738504" h="362585">
                <a:moveTo>
                  <a:pt x="87439" y="336550"/>
                </a:moveTo>
                <a:lnTo>
                  <a:pt x="80010" y="329107"/>
                </a:lnTo>
                <a:lnTo>
                  <a:pt x="70827" y="329107"/>
                </a:lnTo>
                <a:lnTo>
                  <a:pt x="61645" y="329107"/>
                </a:lnTo>
                <a:lnTo>
                  <a:pt x="54216" y="336550"/>
                </a:lnTo>
                <a:lnTo>
                  <a:pt x="54216" y="354901"/>
                </a:lnTo>
                <a:lnTo>
                  <a:pt x="61645" y="362343"/>
                </a:lnTo>
                <a:lnTo>
                  <a:pt x="80010" y="362343"/>
                </a:lnTo>
                <a:lnTo>
                  <a:pt x="87439" y="354901"/>
                </a:lnTo>
                <a:lnTo>
                  <a:pt x="87439" y="336550"/>
                </a:lnTo>
                <a:close/>
              </a:path>
              <a:path w="738504" h="362585">
                <a:moveTo>
                  <a:pt x="87439" y="270725"/>
                </a:moveTo>
                <a:lnTo>
                  <a:pt x="80010" y="263283"/>
                </a:lnTo>
                <a:lnTo>
                  <a:pt x="70827" y="263283"/>
                </a:lnTo>
                <a:lnTo>
                  <a:pt x="61645" y="263283"/>
                </a:lnTo>
                <a:lnTo>
                  <a:pt x="54216" y="270725"/>
                </a:lnTo>
                <a:lnTo>
                  <a:pt x="54216" y="289077"/>
                </a:lnTo>
                <a:lnTo>
                  <a:pt x="61645" y="296519"/>
                </a:lnTo>
                <a:lnTo>
                  <a:pt x="80010" y="296519"/>
                </a:lnTo>
                <a:lnTo>
                  <a:pt x="87439" y="289077"/>
                </a:lnTo>
                <a:lnTo>
                  <a:pt x="87439" y="270725"/>
                </a:lnTo>
                <a:close/>
              </a:path>
              <a:path w="738504" h="362585">
                <a:moveTo>
                  <a:pt x="87439" y="204901"/>
                </a:moveTo>
                <a:lnTo>
                  <a:pt x="80010" y="197459"/>
                </a:lnTo>
                <a:lnTo>
                  <a:pt x="70827" y="197459"/>
                </a:lnTo>
                <a:lnTo>
                  <a:pt x="61645" y="197459"/>
                </a:lnTo>
                <a:lnTo>
                  <a:pt x="54216" y="204901"/>
                </a:lnTo>
                <a:lnTo>
                  <a:pt x="54216" y="223253"/>
                </a:lnTo>
                <a:lnTo>
                  <a:pt x="61645" y="230695"/>
                </a:lnTo>
                <a:lnTo>
                  <a:pt x="80010" y="230695"/>
                </a:lnTo>
                <a:lnTo>
                  <a:pt x="87439" y="223253"/>
                </a:lnTo>
                <a:lnTo>
                  <a:pt x="87439" y="204901"/>
                </a:lnTo>
                <a:close/>
              </a:path>
              <a:path w="738504" h="362585">
                <a:moveTo>
                  <a:pt x="87439" y="139090"/>
                </a:moveTo>
                <a:lnTo>
                  <a:pt x="80010" y="131648"/>
                </a:lnTo>
                <a:lnTo>
                  <a:pt x="70827" y="131648"/>
                </a:lnTo>
                <a:lnTo>
                  <a:pt x="61645" y="131648"/>
                </a:lnTo>
                <a:lnTo>
                  <a:pt x="54216" y="139090"/>
                </a:lnTo>
                <a:lnTo>
                  <a:pt x="54216" y="157441"/>
                </a:lnTo>
                <a:lnTo>
                  <a:pt x="61645" y="164884"/>
                </a:lnTo>
                <a:lnTo>
                  <a:pt x="80010" y="164884"/>
                </a:lnTo>
                <a:lnTo>
                  <a:pt x="87439" y="157441"/>
                </a:lnTo>
                <a:lnTo>
                  <a:pt x="87439" y="139090"/>
                </a:lnTo>
                <a:close/>
              </a:path>
              <a:path w="738504" h="362585">
                <a:moveTo>
                  <a:pt x="87439" y="73266"/>
                </a:moveTo>
                <a:lnTo>
                  <a:pt x="80010" y="65824"/>
                </a:lnTo>
                <a:lnTo>
                  <a:pt x="70827" y="65824"/>
                </a:lnTo>
                <a:lnTo>
                  <a:pt x="61645" y="65824"/>
                </a:lnTo>
                <a:lnTo>
                  <a:pt x="54216" y="73266"/>
                </a:lnTo>
                <a:lnTo>
                  <a:pt x="54216" y="91617"/>
                </a:lnTo>
                <a:lnTo>
                  <a:pt x="61645" y="99060"/>
                </a:lnTo>
                <a:lnTo>
                  <a:pt x="80010" y="99060"/>
                </a:lnTo>
                <a:lnTo>
                  <a:pt x="87439" y="91617"/>
                </a:lnTo>
                <a:lnTo>
                  <a:pt x="87439" y="73266"/>
                </a:lnTo>
                <a:close/>
              </a:path>
              <a:path w="738504" h="362585">
                <a:moveTo>
                  <a:pt x="141643" y="336550"/>
                </a:moveTo>
                <a:lnTo>
                  <a:pt x="134213" y="329107"/>
                </a:lnTo>
                <a:lnTo>
                  <a:pt x="125031" y="329107"/>
                </a:lnTo>
                <a:lnTo>
                  <a:pt x="115849" y="329107"/>
                </a:lnTo>
                <a:lnTo>
                  <a:pt x="108419" y="336550"/>
                </a:lnTo>
                <a:lnTo>
                  <a:pt x="108419" y="354901"/>
                </a:lnTo>
                <a:lnTo>
                  <a:pt x="115849" y="362343"/>
                </a:lnTo>
                <a:lnTo>
                  <a:pt x="134213" y="362343"/>
                </a:lnTo>
                <a:lnTo>
                  <a:pt x="141643" y="354901"/>
                </a:lnTo>
                <a:lnTo>
                  <a:pt x="141643" y="336550"/>
                </a:lnTo>
                <a:close/>
              </a:path>
              <a:path w="738504" h="362585">
                <a:moveTo>
                  <a:pt x="141643" y="270725"/>
                </a:moveTo>
                <a:lnTo>
                  <a:pt x="134213" y="263283"/>
                </a:lnTo>
                <a:lnTo>
                  <a:pt x="125031" y="263283"/>
                </a:lnTo>
                <a:lnTo>
                  <a:pt x="115849" y="263283"/>
                </a:lnTo>
                <a:lnTo>
                  <a:pt x="108419" y="270725"/>
                </a:lnTo>
                <a:lnTo>
                  <a:pt x="108419" y="289077"/>
                </a:lnTo>
                <a:lnTo>
                  <a:pt x="115849" y="296519"/>
                </a:lnTo>
                <a:lnTo>
                  <a:pt x="134213" y="296519"/>
                </a:lnTo>
                <a:lnTo>
                  <a:pt x="141643" y="289077"/>
                </a:lnTo>
                <a:lnTo>
                  <a:pt x="141643" y="270725"/>
                </a:lnTo>
                <a:close/>
              </a:path>
              <a:path w="738504" h="362585">
                <a:moveTo>
                  <a:pt x="141643" y="204901"/>
                </a:moveTo>
                <a:lnTo>
                  <a:pt x="134213" y="197459"/>
                </a:lnTo>
                <a:lnTo>
                  <a:pt x="125031" y="197459"/>
                </a:lnTo>
                <a:lnTo>
                  <a:pt x="115849" y="197459"/>
                </a:lnTo>
                <a:lnTo>
                  <a:pt x="108419" y="204901"/>
                </a:lnTo>
                <a:lnTo>
                  <a:pt x="108419" y="223253"/>
                </a:lnTo>
                <a:lnTo>
                  <a:pt x="115849" y="230695"/>
                </a:lnTo>
                <a:lnTo>
                  <a:pt x="134213" y="230695"/>
                </a:lnTo>
                <a:lnTo>
                  <a:pt x="141643" y="223253"/>
                </a:lnTo>
                <a:lnTo>
                  <a:pt x="141643" y="204901"/>
                </a:lnTo>
                <a:close/>
              </a:path>
              <a:path w="738504" h="362585">
                <a:moveTo>
                  <a:pt x="141643" y="139090"/>
                </a:moveTo>
                <a:lnTo>
                  <a:pt x="134213" y="131648"/>
                </a:lnTo>
                <a:lnTo>
                  <a:pt x="125031" y="131648"/>
                </a:lnTo>
                <a:lnTo>
                  <a:pt x="115849" y="131648"/>
                </a:lnTo>
                <a:lnTo>
                  <a:pt x="108419" y="139090"/>
                </a:lnTo>
                <a:lnTo>
                  <a:pt x="108419" y="157441"/>
                </a:lnTo>
                <a:lnTo>
                  <a:pt x="115849" y="164884"/>
                </a:lnTo>
                <a:lnTo>
                  <a:pt x="134213" y="164884"/>
                </a:lnTo>
                <a:lnTo>
                  <a:pt x="141643" y="157441"/>
                </a:lnTo>
                <a:lnTo>
                  <a:pt x="141643" y="139090"/>
                </a:lnTo>
                <a:close/>
              </a:path>
              <a:path w="738504" h="362585">
                <a:moveTo>
                  <a:pt x="141643" y="73266"/>
                </a:moveTo>
                <a:lnTo>
                  <a:pt x="134213" y="65824"/>
                </a:lnTo>
                <a:lnTo>
                  <a:pt x="125031" y="65824"/>
                </a:lnTo>
                <a:lnTo>
                  <a:pt x="115849" y="65824"/>
                </a:lnTo>
                <a:lnTo>
                  <a:pt x="108419" y="73266"/>
                </a:lnTo>
                <a:lnTo>
                  <a:pt x="108419" y="91617"/>
                </a:lnTo>
                <a:lnTo>
                  <a:pt x="115849" y="99060"/>
                </a:lnTo>
                <a:lnTo>
                  <a:pt x="134213" y="99060"/>
                </a:lnTo>
                <a:lnTo>
                  <a:pt x="141643" y="91617"/>
                </a:lnTo>
                <a:lnTo>
                  <a:pt x="141643" y="73266"/>
                </a:lnTo>
                <a:close/>
              </a:path>
              <a:path w="738504" h="362585">
                <a:moveTo>
                  <a:pt x="195846" y="336550"/>
                </a:moveTo>
                <a:lnTo>
                  <a:pt x="188417" y="329107"/>
                </a:lnTo>
                <a:lnTo>
                  <a:pt x="179235" y="329107"/>
                </a:lnTo>
                <a:lnTo>
                  <a:pt x="170053" y="329107"/>
                </a:lnTo>
                <a:lnTo>
                  <a:pt x="162623" y="336550"/>
                </a:lnTo>
                <a:lnTo>
                  <a:pt x="162623" y="354901"/>
                </a:lnTo>
                <a:lnTo>
                  <a:pt x="170053" y="362343"/>
                </a:lnTo>
                <a:lnTo>
                  <a:pt x="188417" y="362343"/>
                </a:lnTo>
                <a:lnTo>
                  <a:pt x="195846" y="354901"/>
                </a:lnTo>
                <a:lnTo>
                  <a:pt x="195846" y="336550"/>
                </a:lnTo>
                <a:close/>
              </a:path>
              <a:path w="738504" h="362585">
                <a:moveTo>
                  <a:pt x="195846" y="270725"/>
                </a:moveTo>
                <a:lnTo>
                  <a:pt x="188417" y="263283"/>
                </a:lnTo>
                <a:lnTo>
                  <a:pt x="179235" y="263283"/>
                </a:lnTo>
                <a:lnTo>
                  <a:pt x="170053" y="263283"/>
                </a:lnTo>
                <a:lnTo>
                  <a:pt x="162623" y="270725"/>
                </a:lnTo>
                <a:lnTo>
                  <a:pt x="162623" y="289077"/>
                </a:lnTo>
                <a:lnTo>
                  <a:pt x="170053" y="296519"/>
                </a:lnTo>
                <a:lnTo>
                  <a:pt x="188417" y="296519"/>
                </a:lnTo>
                <a:lnTo>
                  <a:pt x="195846" y="289077"/>
                </a:lnTo>
                <a:lnTo>
                  <a:pt x="195846" y="270725"/>
                </a:lnTo>
                <a:close/>
              </a:path>
              <a:path w="738504" h="362585">
                <a:moveTo>
                  <a:pt x="195846" y="204901"/>
                </a:moveTo>
                <a:lnTo>
                  <a:pt x="188417" y="197459"/>
                </a:lnTo>
                <a:lnTo>
                  <a:pt x="179235" y="197459"/>
                </a:lnTo>
                <a:lnTo>
                  <a:pt x="170053" y="197459"/>
                </a:lnTo>
                <a:lnTo>
                  <a:pt x="162623" y="204901"/>
                </a:lnTo>
                <a:lnTo>
                  <a:pt x="162623" y="223253"/>
                </a:lnTo>
                <a:lnTo>
                  <a:pt x="170053" y="230695"/>
                </a:lnTo>
                <a:lnTo>
                  <a:pt x="188417" y="230695"/>
                </a:lnTo>
                <a:lnTo>
                  <a:pt x="195846" y="223253"/>
                </a:lnTo>
                <a:lnTo>
                  <a:pt x="195846" y="204901"/>
                </a:lnTo>
                <a:close/>
              </a:path>
              <a:path w="738504" h="362585">
                <a:moveTo>
                  <a:pt x="195846" y="139090"/>
                </a:moveTo>
                <a:lnTo>
                  <a:pt x="188417" y="131648"/>
                </a:lnTo>
                <a:lnTo>
                  <a:pt x="179235" y="131648"/>
                </a:lnTo>
                <a:lnTo>
                  <a:pt x="170053" y="131648"/>
                </a:lnTo>
                <a:lnTo>
                  <a:pt x="162623" y="139090"/>
                </a:lnTo>
                <a:lnTo>
                  <a:pt x="162623" y="157441"/>
                </a:lnTo>
                <a:lnTo>
                  <a:pt x="170053" y="164884"/>
                </a:lnTo>
                <a:lnTo>
                  <a:pt x="188417" y="164884"/>
                </a:lnTo>
                <a:lnTo>
                  <a:pt x="195846" y="157441"/>
                </a:lnTo>
                <a:lnTo>
                  <a:pt x="195846" y="139090"/>
                </a:lnTo>
                <a:close/>
              </a:path>
              <a:path w="738504" h="362585">
                <a:moveTo>
                  <a:pt x="195846" y="73266"/>
                </a:moveTo>
                <a:lnTo>
                  <a:pt x="188417" y="65824"/>
                </a:lnTo>
                <a:lnTo>
                  <a:pt x="179235" y="65824"/>
                </a:lnTo>
                <a:lnTo>
                  <a:pt x="170053" y="65824"/>
                </a:lnTo>
                <a:lnTo>
                  <a:pt x="162623" y="73266"/>
                </a:lnTo>
                <a:lnTo>
                  <a:pt x="162623" y="91617"/>
                </a:lnTo>
                <a:lnTo>
                  <a:pt x="170053" y="99060"/>
                </a:lnTo>
                <a:lnTo>
                  <a:pt x="188417" y="99060"/>
                </a:lnTo>
                <a:lnTo>
                  <a:pt x="195846" y="91617"/>
                </a:lnTo>
                <a:lnTo>
                  <a:pt x="195846" y="73266"/>
                </a:lnTo>
                <a:close/>
              </a:path>
              <a:path w="738504" h="362585">
                <a:moveTo>
                  <a:pt x="250050" y="336550"/>
                </a:moveTo>
                <a:lnTo>
                  <a:pt x="242620" y="329107"/>
                </a:lnTo>
                <a:lnTo>
                  <a:pt x="233438" y="329107"/>
                </a:lnTo>
                <a:lnTo>
                  <a:pt x="224256" y="329107"/>
                </a:lnTo>
                <a:lnTo>
                  <a:pt x="216827" y="336550"/>
                </a:lnTo>
                <a:lnTo>
                  <a:pt x="216827" y="354901"/>
                </a:lnTo>
                <a:lnTo>
                  <a:pt x="224256" y="362343"/>
                </a:lnTo>
                <a:lnTo>
                  <a:pt x="242620" y="362343"/>
                </a:lnTo>
                <a:lnTo>
                  <a:pt x="250050" y="354901"/>
                </a:lnTo>
                <a:lnTo>
                  <a:pt x="250050" y="336550"/>
                </a:lnTo>
                <a:close/>
              </a:path>
              <a:path w="738504" h="362585">
                <a:moveTo>
                  <a:pt x="250050" y="270725"/>
                </a:moveTo>
                <a:lnTo>
                  <a:pt x="242620" y="263283"/>
                </a:lnTo>
                <a:lnTo>
                  <a:pt x="233438" y="263283"/>
                </a:lnTo>
                <a:lnTo>
                  <a:pt x="224256" y="263283"/>
                </a:lnTo>
                <a:lnTo>
                  <a:pt x="216827" y="270725"/>
                </a:lnTo>
                <a:lnTo>
                  <a:pt x="216827" y="289077"/>
                </a:lnTo>
                <a:lnTo>
                  <a:pt x="224256" y="296519"/>
                </a:lnTo>
                <a:lnTo>
                  <a:pt x="242620" y="296519"/>
                </a:lnTo>
                <a:lnTo>
                  <a:pt x="250050" y="289077"/>
                </a:lnTo>
                <a:lnTo>
                  <a:pt x="250050" y="270725"/>
                </a:lnTo>
                <a:close/>
              </a:path>
              <a:path w="738504" h="362585">
                <a:moveTo>
                  <a:pt x="250050" y="204901"/>
                </a:moveTo>
                <a:lnTo>
                  <a:pt x="242620" y="197459"/>
                </a:lnTo>
                <a:lnTo>
                  <a:pt x="233438" y="197459"/>
                </a:lnTo>
                <a:lnTo>
                  <a:pt x="224256" y="197459"/>
                </a:lnTo>
                <a:lnTo>
                  <a:pt x="216827" y="204901"/>
                </a:lnTo>
                <a:lnTo>
                  <a:pt x="216827" y="223253"/>
                </a:lnTo>
                <a:lnTo>
                  <a:pt x="224256" y="230695"/>
                </a:lnTo>
                <a:lnTo>
                  <a:pt x="242620" y="230695"/>
                </a:lnTo>
                <a:lnTo>
                  <a:pt x="250050" y="223253"/>
                </a:lnTo>
                <a:lnTo>
                  <a:pt x="250050" y="204901"/>
                </a:lnTo>
                <a:close/>
              </a:path>
              <a:path w="738504" h="362585">
                <a:moveTo>
                  <a:pt x="250050" y="139090"/>
                </a:moveTo>
                <a:lnTo>
                  <a:pt x="242620" y="131648"/>
                </a:lnTo>
                <a:lnTo>
                  <a:pt x="233438" y="131648"/>
                </a:lnTo>
                <a:lnTo>
                  <a:pt x="224256" y="131648"/>
                </a:lnTo>
                <a:lnTo>
                  <a:pt x="216827" y="139090"/>
                </a:lnTo>
                <a:lnTo>
                  <a:pt x="216827" y="157441"/>
                </a:lnTo>
                <a:lnTo>
                  <a:pt x="224256" y="164884"/>
                </a:lnTo>
                <a:lnTo>
                  <a:pt x="242620" y="164884"/>
                </a:lnTo>
                <a:lnTo>
                  <a:pt x="250050" y="157441"/>
                </a:lnTo>
                <a:lnTo>
                  <a:pt x="250050" y="139090"/>
                </a:lnTo>
                <a:close/>
              </a:path>
              <a:path w="738504" h="362585">
                <a:moveTo>
                  <a:pt x="250050" y="73266"/>
                </a:moveTo>
                <a:lnTo>
                  <a:pt x="242620" y="65824"/>
                </a:lnTo>
                <a:lnTo>
                  <a:pt x="233438" y="65824"/>
                </a:lnTo>
                <a:lnTo>
                  <a:pt x="224256" y="65824"/>
                </a:lnTo>
                <a:lnTo>
                  <a:pt x="216827" y="73266"/>
                </a:lnTo>
                <a:lnTo>
                  <a:pt x="216827" y="91617"/>
                </a:lnTo>
                <a:lnTo>
                  <a:pt x="224256" y="99060"/>
                </a:lnTo>
                <a:lnTo>
                  <a:pt x="242620" y="99060"/>
                </a:lnTo>
                <a:lnTo>
                  <a:pt x="250050" y="91617"/>
                </a:lnTo>
                <a:lnTo>
                  <a:pt x="250050" y="73266"/>
                </a:lnTo>
                <a:close/>
              </a:path>
              <a:path w="738504" h="362585">
                <a:moveTo>
                  <a:pt x="304253" y="336550"/>
                </a:moveTo>
                <a:lnTo>
                  <a:pt x="296824" y="329107"/>
                </a:lnTo>
                <a:lnTo>
                  <a:pt x="287642" y="329107"/>
                </a:lnTo>
                <a:lnTo>
                  <a:pt x="278460" y="329107"/>
                </a:lnTo>
                <a:lnTo>
                  <a:pt x="271030" y="336550"/>
                </a:lnTo>
                <a:lnTo>
                  <a:pt x="271030" y="354901"/>
                </a:lnTo>
                <a:lnTo>
                  <a:pt x="278460" y="362343"/>
                </a:lnTo>
                <a:lnTo>
                  <a:pt x="296824" y="362343"/>
                </a:lnTo>
                <a:lnTo>
                  <a:pt x="304253" y="354901"/>
                </a:lnTo>
                <a:lnTo>
                  <a:pt x="304253" y="336550"/>
                </a:lnTo>
                <a:close/>
              </a:path>
              <a:path w="738504" h="362585">
                <a:moveTo>
                  <a:pt x="304253" y="270725"/>
                </a:moveTo>
                <a:lnTo>
                  <a:pt x="296824" y="263283"/>
                </a:lnTo>
                <a:lnTo>
                  <a:pt x="287642" y="263283"/>
                </a:lnTo>
                <a:lnTo>
                  <a:pt x="278460" y="263283"/>
                </a:lnTo>
                <a:lnTo>
                  <a:pt x="271030" y="270725"/>
                </a:lnTo>
                <a:lnTo>
                  <a:pt x="271030" y="289077"/>
                </a:lnTo>
                <a:lnTo>
                  <a:pt x="278460" y="296519"/>
                </a:lnTo>
                <a:lnTo>
                  <a:pt x="296824" y="296519"/>
                </a:lnTo>
                <a:lnTo>
                  <a:pt x="304253" y="289077"/>
                </a:lnTo>
                <a:lnTo>
                  <a:pt x="304253" y="270725"/>
                </a:lnTo>
                <a:close/>
              </a:path>
              <a:path w="738504" h="362585">
                <a:moveTo>
                  <a:pt x="304253" y="204901"/>
                </a:moveTo>
                <a:lnTo>
                  <a:pt x="296824" y="197459"/>
                </a:lnTo>
                <a:lnTo>
                  <a:pt x="287642" y="197459"/>
                </a:lnTo>
                <a:lnTo>
                  <a:pt x="278460" y="197459"/>
                </a:lnTo>
                <a:lnTo>
                  <a:pt x="271030" y="204901"/>
                </a:lnTo>
                <a:lnTo>
                  <a:pt x="271030" y="223253"/>
                </a:lnTo>
                <a:lnTo>
                  <a:pt x="278460" y="230695"/>
                </a:lnTo>
                <a:lnTo>
                  <a:pt x="296824" y="230695"/>
                </a:lnTo>
                <a:lnTo>
                  <a:pt x="304253" y="223253"/>
                </a:lnTo>
                <a:lnTo>
                  <a:pt x="304253" y="204901"/>
                </a:lnTo>
                <a:close/>
              </a:path>
              <a:path w="738504" h="362585">
                <a:moveTo>
                  <a:pt x="304253" y="139090"/>
                </a:moveTo>
                <a:lnTo>
                  <a:pt x="296824" y="131648"/>
                </a:lnTo>
                <a:lnTo>
                  <a:pt x="287642" y="131648"/>
                </a:lnTo>
                <a:lnTo>
                  <a:pt x="278460" y="131648"/>
                </a:lnTo>
                <a:lnTo>
                  <a:pt x="271030" y="139090"/>
                </a:lnTo>
                <a:lnTo>
                  <a:pt x="271030" y="157441"/>
                </a:lnTo>
                <a:lnTo>
                  <a:pt x="278460" y="164884"/>
                </a:lnTo>
                <a:lnTo>
                  <a:pt x="296824" y="164884"/>
                </a:lnTo>
                <a:lnTo>
                  <a:pt x="304253" y="157441"/>
                </a:lnTo>
                <a:lnTo>
                  <a:pt x="304253" y="139090"/>
                </a:lnTo>
                <a:close/>
              </a:path>
              <a:path w="738504" h="362585">
                <a:moveTo>
                  <a:pt x="304253" y="73266"/>
                </a:moveTo>
                <a:lnTo>
                  <a:pt x="296824" y="65824"/>
                </a:lnTo>
                <a:lnTo>
                  <a:pt x="287642" y="65824"/>
                </a:lnTo>
                <a:lnTo>
                  <a:pt x="278460" y="65824"/>
                </a:lnTo>
                <a:lnTo>
                  <a:pt x="271030" y="73266"/>
                </a:lnTo>
                <a:lnTo>
                  <a:pt x="271030" y="91617"/>
                </a:lnTo>
                <a:lnTo>
                  <a:pt x="278460" y="99060"/>
                </a:lnTo>
                <a:lnTo>
                  <a:pt x="296824" y="99060"/>
                </a:lnTo>
                <a:lnTo>
                  <a:pt x="304253" y="91617"/>
                </a:lnTo>
                <a:lnTo>
                  <a:pt x="304253" y="73266"/>
                </a:lnTo>
                <a:close/>
              </a:path>
              <a:path w="738504" h="362585">
                <a:moveTo>
                  <a:pt x="358457" y="336550"/>
                </a:moveTo>
                <a:lnTo>
                  <a:pt x="351028" y="329107"/>
                </a:lnTo>
                <a:lnTo>
                  <a:pt x="341845" y="329107"/>
                </a:lnTo>
                <a:lnTo>
                  <a:pt x="332663" y="329107"/>
                </a:lnTo>
                <a:lnTo>
                  <a:pt x="325234" y="336550"/>
                </a:lnTo>
                <a:lnTo>
                  <a:pt x="325234" y="354901"/>
                </a:lnTo>
                <a:lnTo>
                  <a:pt x="332663" y="362343"/>
                </a:lnTo>
                <a:lnTo>
                  <a:pt x="351028" y="362343"/>
                </a:lnTo>
                <a:lnTo>
                  <a:pt x="358457" y="354901"/>
                </a:lnTo>
                <a:lnTo>
                  <a:pt x="358457" y="336550"/>
                </a:lnTo>
                <a:close/>
              </a:path>
              <a:path w="738504" h="362585">
                <a:moveTo>
                  <a:pt x="358457" y="270725"/>
                </a:moveTo>
                <a:lnTo>
                  <a:pt x="351028" y="263283"/>
                </a:lnTo>
                <a:lnTo>
                  <a:pt x="341845" y="263283"/>
                </a:lnTo>
                <a:lnTo>
                  <a:pt x="332663" y="263283"/>
                </a:lnTo>
                <a:lnTo>
                  <a:pt x="325234" y="270725"/>
                </a:lnTo>
                <a:lnTo>
                  <a:pt x="325234" y="289077"/>
                </a:lnTo>
                <a:lnTo>
                  <a:pt x="332663" y="296519"/>
                </a:lnTo>
                <a:lnTo>
                  <a:pt x="351028" y="296519"/>
                </a:lnTo>
                <a:lnTo>
                  <a:pt x="358457" y="289077"/>
                </a:lnTo>
                <a:lnTo>
                  <a:pt x="358457" y="270725"/>
                </a:lnTo>
                <a:close/>
              </a:path>
              <a:path w="738504" h="362585">
                <a:moveTo>
                  <a:pt x="358457" y="204901"/>
                </a:moveTo>
                <a:lnTo>
                  <a:pt x="351028" y="197459"/>
                </a:lnTo>
                <a:lnTo>
                  <a:pt x="341845" y="197459"/>
                </a:lnTo>
                <a:lnTo>
                  <a:pt x="332663" y="197459"/>
                </a:lnTo>
                <a:lnTo>
                  <a:pt x="325234" y="204901"/>
                </a:lnTo>
                <a:lnTo>
                  <a:pt x="325234" y="223253"/>
                </a:lnTo>
                <a:lnTo>
                  <a:pt x="332663" y="230695"/>
                </a:lnTo>
                <a:lnTo>
                  <a:pt x="351028" y="230695"/>
                </a:lnTo>
                <a:lnTo>
                  <a:pt x="358457" y="223253"/>
                </a:lnTo>
                <a:lnTo>
                  <a:pt x="358457" y="204901"/>
                </a:lnTo>
                <a:close/>
              </a:path>
              <a:path w="738504" h="362585">
                <a:moveTo>
                  <a:pt x="358457" y="139090"/>
                </a:moveTo>
                <a:lnTo>
                  <a:pt x="351028" y="131648"/>
                </a:lnTo>
                <a:lnTo>
                  <a:pt x="341845" y="131648"/>
                </a:lnTo>
                <a:lnTo>
                  <a:pt x="332663" y="131648"/>
                </a:lnTo>
                <a:lnTo>
                  <a:pt x="325234" y="139090"/>
                </a:lnTo>
                <a:lnTo>
                  <a:pt x="325234" y="157441"/>
                </a:lnTo>
                <a:lnTo>
                  <a:pt x="332663" y="164884"/>
                </a:lnTo>
                <a:lnTo>
                  <a:pt x="351028" y="164884"/>
                </a:lnTo>
                <a:lnTo>
                  <a:pt x="358457" y="157441"/>
                </a:lnTo>
                <a:lnTo>
                  <a:pt x="358457" y="139090"/>
                </a:lnTo>
                <a:close/>
              </a:path>
              <a:path w="738504" h="362585">
                <a:moveTo>
                  <a:pt x="358457" y="73266"/>
                </a:moveTo>
                <a:lnTo>
                  <a:pt x="351028" y="65824"/>
                </a:lnTo>
                <a:lnTo>
                  <a:pt x="341845" y="65824"/>
                </a:lnTo>
                <a:lnTo>
                  <a:pt x="332663" y="65824"/>
                </a:lnTo>
                <a:lnTo>
                  <a:pt x="325234" y="73266"/>
                </a:lnTo>
                <a:lnTo>
                  <a:pt x="325234" y="91617"/>
                </a:lnTo>
                <a:lnTo>
                  <a:pt x="332663" y="99060"/>
                </a:lnTo>
                <a:lnTo>
                  <a:pt x="351028" y="99060"/>
                </a:lnTo>
                <a:lnTo>
                  <a:pt x="358457" y="91617"/>
                </a:lnTo>
                <a:lnTo>
                  <a:pt x="358457" y="73266"/>
                </a:lnTo>
                <a:close/>
              </a:path>
              <a:path w="738504" h="362585">
                <a:moveTo>
                  <a:pt x="412661" y="336550"/>
                </a:moveTo>
                <a:lnTo>
                  <a:pt x="405231" y="329107"/>
                </a:lnTo>
                <a:lnTo>
                  <a:pt x="396049" y="329107"/>
                </a:lnTo>
                <a:lnTo>
                  <a:pt x="386867" y="329107"/>
                </a:lnTo>
                <a:lnTo>
                  <a:pt x="379437" y="336550"/>
                </a:lnTo>
                <a:lnTo>
                  <a:pt x="379437" y="354901"/>
                </a:lnTo>
                <a:lnTo>
                  <a:pt x="386867" y="362343"/>
                </a:lnTo>
                <a:lnTo>
                  <a:pt x="405231" y="362343"/>
                </a:lnTo>
                <a:lnTo>
                  <a:pt x="412661" y="354901"/>
                </a:lnTo>
                <a:lnTo>
                  <a:pt x="412661" y="336550"/>
                </a:lnTo>
                <a:close/>
              </a:path>
              <a:path w="738504" h="362585">
                <a:moveTo>
                  <a:pt x="412661" y="270725"/>
                </a:moveTo>
                <a:lnTo>
                  <a:pt x="405231" y="263283"/>
                </a:lnTo>
                <a:lnTo>
                  <a:pt x="396049" y="263283"/>
                </a:lnTo>
                <a:lnTo>
                  <a:pt x="386867" y="263283"/>
                </a:lnTo>
                <a:lnTo>
                  <a:pt x="379437" y="270725"/>
                </a:lnTo>
                <a:lnTo>
                  <a:pt x="379437" y="289077"/>
                </a:lnTo>
                <a:lnTo>
                  <a:pt x="386867" y="296519"/>
                </a:lnTo>
                <a:lnTo>
                  <a:pt x="405231" y="296519"/>
                </a:lnTo>
                <a:lnTo>
                  <a:pt x="412661" y="289077"/>
                </a:lnTo>
                <a:lnTo>
                  <a:pt x="412661" y="270725"/>
                </a:lnTo>
                <a:close/>
              </a:path>
              <a:path w="738504" h="362585">
                <a:moveTo>
                  <a:pt x="412661" y="204901"/>
                </a:moveTo>
                <a:lnTo>
                  <a:pt x="405231" y="197459"/>
                </a:lnTo>
                <a:lnTo>
                  <a:pt x="396049" y="197459"/>
                </a:lnTo>
                <a:lnTo>
                  <a:pt x="386867" y="197459"/>
                </a:lnTo>
                <a:lnTo>
                  <a:pt x="379437" y="204901"/>
                </a:lnTo>
                <a:lnTo>
                  <a:pt x="379437" y="223253"/>
                </a:lnTo>
                <a:lnTo>
                  <a:pt x="386867" y="230695"/>
                </a:lnTo>
                <a:lnTo>
                  <a:pt x="405231" y="230695"/>
                </a:lnTo>
                <a:lnTo>
                  <a:pt x="412661" y="223253"/>
                </a:lnTo>
                <a:lnTo>
                  <a:pt x="412661" y="204901"/>
                </a:lnTo>
                <a:close/>
              </a:path>
              <a:path w="738504" h="362585">
                <a:moveTo>
                  <a:pt x="412661" y="139090"/>
                </a:moveTo>
                <a:lnTo>
                  <a:pt x="405231" y="131648"/>
                </a:lnTo>
                <a:lnTo>
                  <a:pt x="396049" y="131648"/>
                </a:lnTo>
                <a:lnTo>
                  <a:pt x="386867" y="131648"/>
                </a:lnTo>
                <a:lnTo>
                  <a:pt x="379437" y="139090"/>
                </a:lnTo>
                <a:lnTo>
                  <a:pt x="379437" y="157441"/>
                </a:lnTo>
                <a:lnTo>
                  <a:pt x="386867" y="164884"/>
                </a:lnTo>
                <a:lnTo>
                  <a:pt x="405231" y="164884"/>
                </a:lnTo>
                <a:lnTo>
                  <a:pt x="412661" y="157441"/>
                </a:lnTo>
                <a:lnTo>
                  <a:pt x="412661" y="139090"/>
                </a:lnTo>
                <a:close/>
              </a:path>
              <a:path w="738504" h="362585">
                <a:moveTo>
                  <a:pt x="412661" y="73266"/>
                </a:moveTo>
                <a:lnTo>
                  <a:pt x="405231" y="65824"/>
                </a:lnTo>
                <a:lnTo>
                  <a:pt x="396049" y="65824"/>
                </a:lnTo>
                <a:lnTo>
                  <a:pt x="386867" y="65824"/>
                </a:lnTo>
                <a:lnTo>
                  <a:pt x="379437" y="73266"/>
                </a:lnTo>
                <a:lnTo>
                  <a:pt x="379437" y="91617"/>
                </a:lnTo>
                <a:lnTo>
                  <a:pt x="386867" y="99060"/>
                </a:lnTo>
                <a:lnTo>
                  <a:pt x="405231" y="99060"/>
                </a:lnTo>
                <a:lnTo>
                  <a:pt x="412661" y="91617"/>
                </a:lnTo>
                <a:lnTo>
                  <a:pt x="412661" y="73266"/>
                </a:lnTo>
                <a:close/>
              </a:path>
              <a:path w="738504" h="362585">
                <a:moveTo>
                  <a:pt x="466877" y="336550"/>
                </a:moveTo>
                <a:lnTo>
                  <a:pt x="459447" y="329107"/>
                </a:lnTo>
                <a:lnTo>
                  <a:pt x="450265" y="329107"/>
                </a:lnTo>
                <a:lnTo>
                  <a:pt x="441083" y="329107"/>
                </a:lnTo>
                <a:lnTo>
                  <a:pt x="433654" y="336550"/>
                </a:lnTo>
                <a:lnTo>
                  <a:pt x="433654" y="354901"/>
                </a:lnTo>
                <a:lnTo>
                  <a:pt x="441083" y="362343"/>
                </a:lnTo>
                <a:lnTo>
                  <a:pt x="459447" y="362343"/>
                </a:lnTo>
                <a:lnTo>
                  <a:pt x="466877" y="354901"/>
                </a:lnTo>
                <a:lnTo>
                  <a:pt x="466877" y="336550"/>
                </a:lnTo>
                <a:close/>
              </a:path>
              <a:path w="738504" h="362585">
                <a:moveTo>
                  <a:pt x="466877" y="270725"/>
                </a:moveTo>
                <a:lnTo>
                  <a:pt x="459447" y="263283"/>
                </a:lnTo>
                <a:lnTo>
                  <a:pt x="450265" y="263283"/>
                </a:lnTo>
                <a:lnTo>
                  <a:pt x="441083" y="263283"/>
                </a:lnTo>
                <a:lnTo>
                  <a:pt x="433654" y="270725"/>
                </a:lnTo>
                <a:lnTo>
                  <a:pt x="433654" y="289077"/>
                </a:lnTo>
                <a:lnTo>
                  <a:pt x="441083" y="296519"/>
                </a:lnTo>
                <a:lnTo>
                  <a:pt x="459447" y="296519"/>
                </a:lnTo>
                <a:lnTo>
                  <a:pt x="466877" y="289077"/>
                </a:lnTo>
                <a:lnTo>
                  <a:pt x="466877" y="270725"/>
                </a:lnTo>
                <a:close/>
              </a:path>
              <a:path w="738504" h="362585">
                <a:moveTo>
                  <a:pt x="466877" y="204901"/>
                </a:moveTo>
                <a:lnTo>
                  <a:pt x="459447" y="197459"/>
                </a:lnTo>
                <a:lnTo>
                  <a:pt x="450265" y="197459"/>
                </a:lnTo>
                <a:lnTo>
                  <a:pt x="441083" y="197459"/>
                </a:lnTo>
                <a:lnTo>
                  <a:pt x="433654" y="204901"/>
                </a:lnTo>
                <a:lnTo>
                  <a:pt x="433654" y="223253"/>
                </a:lnTo>
                <a:lnTo>
                  <a:pt x="441083" y="230695"/>
                </a:lnTo>
                <a:lnTo>
                  <a:pt x="459447" y="230695"/>
                </a:lnTo>
                <a:lnTo>
                  <a:pt x="466877" y="223253"/>
                </a:lnTo>
                <a:lnTo>
                  <a:pt x="466877" y="204901"/>
                </a:lnTo>
                <a:close/>
              </a:path>
              <a:path w="738504" h="362585">
                <a:moveTo>
                  <a:pt x="466877" y="139090"/>
                </a:moveTo>
                <a:lnTo>
                  <a:pt x="459447" y="131648"/>
                </a:lnTo>
                <a:lnTo>
                  <a:pt x="450265" y="131648"/>
                </a:lnTo>
                <a:lnTo>
                  <a:pt x="441083" y="131648"/>
                </a:lnTo>
                <a:lnTo>
                  <a:pt x="433654" y="139090"/>
                </a:lnTo>
                <a:lnTo>
                  <a:pt x="433654" y="157441"/>
                </a:lnTo>
                <a:lnTo>
                  <a:pt x="441083" y="164884"/>
                </a:lnTo>
                <a:lnTo>
                  <a:pt x="459447" y="164884"/>
                </a:lnTo>
                <a:lnTo>
                  <a:pt x="466877" y="157441"/>
                </a:lnTo>
                <a:lnTo>
                  <a:pt x="466877" y="139090"/>
                </a:lnTo>
                <a:close/>
              </a:path>
              <a:path w="738504" h="362585">
                <a:moveTo>
                  <a:pt x="466877" y="73266"/>
                </a:moveTo>
                <a:lnTo>
                  <a:pt x="459447" y="65824"/>
                </a:lnTo>
                <a:lnTo>
                  <a:pt x="450265" y="65824"/>
                </a:lnTo>
                <a:lnTo>
                  <a:pt x="441083" y="65824"/>
                </a:lnTo>
                <a:lnTo>
                  <a:pt x="433654" y="73266"/>
                </a:lnTo>
                <a:lnTo>
                  <a:pt x="433654" y="91617"/>
                </a:lnTo>
                <a:lnTo>
                  <a:pt x="441083" y="99060"/>
                </a:lnTo>
                <a:lnTo>
                  <a:pt x="459447" y="99060"/>
                </a:lnTo>
                <a:lnTo>
                  <a:pt x="466877" y="91617"/>
                </a:lnTo>
                <a:lnTo>
                  <a:pt x="466877" y="73266"/>
                </a:lnTo>
                <a:close/>
              </a:path>
              <a:path w="738504" h="362585">
                <a:moveTo>
                  <a:pt x="521081" y="336550"/>
                </a:moveTo>
                <a:lnTo>
                  <a:pt x="513651" y="329107"/>
                </a:lnTo>
                <a:lnTo>
                  <a:pt x="504469" y="329107"/>
                </a:lnTo>
                <a:lnTo>
                  <a:pt x="495287" y="329107"/>
                </a:lnTo>
                <a:lnTo>
                  <a:pt x="487857" y="336550"/>
                </a:lnTo>
                <a:lnTo>
                  <a:pt x="487857" y="354901"/>
                </a:lnTo>
                <a:lnTo>
                  <a:pt x="495287" y="362343"/>
                </a:lnTo>
                <a:lnTo>
                  <a:pt x="513651" y="362343"/>
                </a:lnTo>
                <a:lnTo>
                  <a:pt x="521081" y="354901"/>
                </a:lnTo>
                <a:lnTo>
                  <a:pt x="521081" y="336550"/>
                </a:lnTo>
                <a:close/>
              </a:path>
              <a:path w="738504" h="362585">
                <a:moveTo>
                  <a:pt x="521081" y="270725"/>
                </a:moveTo>
                <a:lnTo>
                  <a:pt x="513651" y="263283"/>
                </a:lnTo>
                <a:lnTo>
                  <a:pt x="504469" y="263283"/>
                </a:lnTo>
                <a:lnTo>
                  <a:pt x="495287" y="263283"/>
                </a:lnTo>
                <a:lnTo>
                  <a:pt x="487857" y="270725"/>
                </a:lnTo>
                <a:lnTo>
                  <a:pt x="487857" y="289077"/>
                </a:lnTo>
                <a:lnTo>
                  <a:pt x="495287" y="296519"/>
                </a:lnTo>
                <a:lnTo>
                  <a:pt x="513651" y="296519"/>
                </a:lnTo>
                <a:lnTo>
                  <a:pt x="521081" y="289077"/>
                </a:lnTo>
                <a:lnTo>
                  <a:pt x="521081" y="270725"/>
                </a:lnTo>
                <a:close/>
              </a:path>
              <a:path w="738504" h="362585">
                <a:moveTo>
                  <a:pt x="521081" y="204901"/>
                </a:moveTo>
                <a:lnTo>
                  <a:pt x="513651" y="197459"/>
                </a:lnTo>
                <a:lnTo>
                  <a:pt x="504469" y="197459"/>
                </a:lnTo>
                <a:lnTo>
                  <a:pt x="495287" y="197459"/>
                </a:lnTo>
                <a:lnTo>
                  <a:pt x="487857" y="204901"/>
                </a:lnTo>
                <a:lnTo>
                  <a:pt x="487857" y="223253"/>
                </a:lnTo>
                <a:lnTo>
                  <a:pt x="495287" y="230695"/>
                </a:lnTo>
                <a:lnTo>
                  <a:pt x="513651" y="230695"/>
                </a:lnTo>
                <a:lnTo>
                  <a:pt x="521081" y="223253"/>
                </a:lnTo>
                <a:lnTo>
                  <a:pt x="521081" y="204901"/>
                </a:lnTo>
                <a:close/>
              </a:path>
              <a:path w="738504" h="362585">
                <a:moveTo>
                  <a:pt x="521081" y="139090"/>
                </a:moveTo>
                <a:lnTo>
                  <a:pt x="513651" y="131648"/>
                </a:lnTo>
                <a:lnTo>
                  <a:pt x="504469" y="131648"/>
                </a:lnTo>
                <a:lnTo>
                  <a:pt x="495287" y="131648"/>
                </a:lnTo>
                <a:lnTo>
                  <a:pt x="487857" y="139090"/>
                </a:lnTo>
                <a:lnTo>
                  <a:pt x="487857" y="157441"/>
                </a:lnTo>
                <a:lnTo>
                  <a:pt x="495287" y="164884"/>
                </a:lnTo>
                <a:lnTo>
                  <a:pt x="513651" y="164884"/>
                </a:lnTo>
                <a:lnTo>
                  <a:pt x="521081" y="157441"/>
                </a:lnTo>
                <a:lnTo>
                  <a:pt x="521081" y="139090"/>
                </a:lnTo>
                <a:close/>
              </a:path>
              <a:path w="738504" h="362585">
                <a:moveTo>
                  <a:pt x="521081" y="73266"/>
                </a:moveTo>
                <a:lnTo>
                  <a:pt x="513651" y="65824"/>
                </a:lnTo>
                <a:lnTo>
                  <a:pt x="504469" y="65824"/>
                </a:lnTo>
                <a:lnTo>
                  <a:pt x="495287" y="65824"/>
                </a:lnTo>
                <a:lnTo>
                  <a:pt x="487857" y="73266"/>
                </a:lnTo>
                <a:lnTo>
                  <a:pt x="487857" y="91617"/>
                </a:lnTo>
                <a:lnTo>
                  <a:pt x="495287" y="99060"/>
                </a:lnTo>
                <a:lnTo>
                  <a:pt x="513651" y="99060"/>
                </a:lnTo>
                <a:lnTo>
                  <a:pt x="521081" y="91617"/>
                </a:lnTo>
                <a:lnTo>
                  <a:pt x="521081" y="73266"/>
                </a:lnTo>
                <a:close/>
              </a:path>
              <a:path w="738504" h="362585">
                <a:moveTo>
                  <a:pt x="575284" y="336550"/>
                </a:moveTo>
                <a:lnTo>
                  <a:pt x="567855" y="329107"/>
                </a:lnTo>
                <a:lnTo>
                  <a:pt x="558673" y="329107"/>
                </a:lnTo>
                <a:lnTo>
                  <a:pt x="549490" y="329107"/>
                </a:lnTo>
                <a:lnTo>
                  <a:pt x="542061" y="336550"/>
                </a:lnTo>
                <a:lnTo>
                  <a:pt x="542061" y="354901"/>
                </a:lnTo>
                <a:lnTo>
                  <a:pt x="549490" y="362343"/>
                </a:lnTo>
                <a:lnTo>
                  <a:pt x="567855" y="362343"/>
                </a:lnTo>
                <a:lnTo>
                  <a:pt x="575284" y="354901"/>
                </a:lnTo>
                <a:lnTo>
                  <a:pt x="575284" y="336550"/>
                </a:lnTo>
                <a:close/>
              </a:path>
              <a:path w="738504" h="362585">
                <a:moveTo>
                  <a:pt x="575284" y="270725"/>
                </a:moveTo>
                <a:lnTo>
                  <a:pt x="567855" y="263283"/>
                </a:lnTo>
                <a:lnTo>
                  <a:pt x="558673" y="263283"/>
                </a:lnTo>
                <a:lnTo>
                  <a:pt x="549490" y="263283"/>
                </a:lnTo>
                <a:lnTo>
                  <a:pt x="542061" y="270725"/>
                </a:lnTo>
                <a:lnTo>
                  <a:pt x="542061" y="289077"/>
                </a:lnTo>
                <a:lnTo>
                  <a:pt x="549490" y="296519"/>
                </a:lnTo>
                <a:lnTo>
                  <a:pt x="567855" y="296519"/>
                </a:lnTo>
                <a:lnTo>
                  <a:pt x="575284" y="289077"/>
                </a:lnTo>
                <a:lnTo>
                  <a:pt x="575284" y="270725"/>
                </a:lnTo>
                <a:close/>
              </a:path>
              <a:path w="738504" h="362585">
                <a:moveTo>
                  <a:pt x="575284" y="204901"/>
                </a:moveTo>
                <a:lnTo>
                  <a:pt x="567855" y="197459"/>
                </a:lnTo>
                <a:lnTo>
                  <a:pt x="558673" y="197459"/>
                </a:lnTo>
                <a:lnTo>
                  <a:pt x="549490" y="197459"/>
                </a:lnTo>
                <a:lnTo>
                  <a:pt x="542061" y="204901"/>
                </a:lnTo>
                <a:lnTo>
                  <a:pt x="542061" y="223253"/>
                </a:lnTo>
                <a:lnTo>
                  <a:pt x="549490" y="230695"/>
                </a:lnTo>
                <a:lnTo>
                  <a:pt x="567855" y="230695"/>
                </a:lnTo>
                <a:lnTo>
                  <a:pt x="575284" y="223253"/>
                </a:lnTo>
                <a:lnTo>
                  <a:pt x="575284" y="204901"/>
                </a:lnTo>
                <a:close/>
              </a:path>
              <a:path w="738504" h="362585">
                <a:moveTo>
                  <a:pt x="575284" y="139090"/>
                </a:moveTo>
                <a:lnTo>
                  <a:pt x="567855" y="131648"/>
                </a:lnTo>
                <a:lnTo>
                  <a:pt x="558673" y="131648"/>
                </a:lnTo>
                <a:lnTo>
                  <a:pt x="549490" y="131648"/>
                </a:lnTo>
                <a:lnTo>
                  <a:pt x="542061" y="139090"/>
                </a:lnTo>
                <a:lnTo>
                  <a:pt x="542061" y="157441"/>
                </a:lnTo>
                <a:lnTo>
                  <a:pt x="549490" y="164884"/>
                </a:lnTo>
                <a:lnTo>
                  <a:pt x="567855" y="164884"/>
                </a:lnTo>
                <a:lnTo>
                  <a:pt x="575284" y="157441"/>
                </a:lnTo>
                <a:lnTo>
                  <a:pt x="575284" y="139090"/>
                </a:lnTo>
                <a:close/>
              </a:path>
              <a:path w="738504" h="362585">
                <a:moveTo>
                  <a:pt x="575284" y="73266"/>
                </a:moveTo>
                <a:lnTo>
                  <a:pt x="567855" y="65824"/>
                </a:lnTo>
                <a:lnTo>
                  <a:pt x="558673" y="65824"/>
                </a:lnTo>
                <a:lnTo>
                  <a:pt x="549490" y="65824"/>
                </a:lnTo>
                <a:lnTo>
                  <a:pt x="542061" y="73266"/>
                </a:lnTo>
                <a:lnTo>
                  <a:pt x="542061" y="91617"/>
                </a:lnTo>
                <a:lnTo>
                  <a:pt x="549490" y="99060"/>
                </a:lnTo>
                <a:lnTo>
                  <a:pt x="567855" y="99060"/>
                </a:lnTo>
                <a:lnTo>
                  <a:pt x="575284" y="91617"/>
                </a:lnTo>
                <a:lnTo>
                  <a:pt x="575284" y="73266"/>
                </a:lnTo>
                <a:close/>
              </a:path>
              <a:path w="738504" h="362585">
                <a:moveTo>
                  <a:pt x="629488" y="336550"/>
                </a:moveTo>
                <a:lnTo>
                  <a:pt x="622058" y="329107"/>
                </a:lnTo>
                <a:lnTo>
                  <a:pt x="612876" y="329107"/>
                </a:lnTo>
                <a:lnTo>
                  <a:pt x="603694" y="329107"/>
                </a:lnTo>
                <a:lnTo>
                  <a:pt x="596265" y="336550"/>
                </a:lnTo>
                <a:lnTo>
                  <a:pt x="596265" y="354901"/>
                </a:lnTo>
                <a:lnTo>
                  <a:pt x="603694" y="362343"/>
                </a:lnTo>
                <a:lnTo>
                  <a:pt x="622058" y="362343"/>
                </a:lnTo>
                <a:lnTo>
                  <a:pt x="629488" y="354901"/>
                </a:lnTo>
                <a:lnTo>
                  <a:pt x="629488" y="336550"/>
                </a:lnTo>
                <a:close/>
              </a:path>
              <a:path w="738504" h="362585">
                <a:moveTo>
                  <a:pt x="629488" y="270725"/>
                </a:moveTo>
                <a:lnTo>
                  <a:pt x="622058" y="263283"/>
                </a:lnTo>
                <a:lnTo>
                  <a:pt x="612876" y="263283"/>
                </a:lnTo>
                <a:lnTo>
                  <a:pt x="603694" y="263283"/>
                </a:lnTo>
                <a:lnTo>
                  <a:pt x="596265" y="270725"/>
                </a:lnTo>
                <a:lnTo>
                  <a:pt x="596265" y="289077"/>
                </a:lnTo>
                <a:lnTo>
                  <a:pt x="603694" y="296519"/>
                </a:lnTo>
                <a:lnTo>
                  <a:pt x="622058" y="296519"/>
                </a:lnTo>
                <a:lnTo>
                  <a:pt x="629488" y="289077"/>
                </a:lnTo>
                <a:lnTo>
                  <a:pt x="629488" y="270725"/>
                </a:lnTo>
                <a:close/>
              </a:path>
              <a:path w="738504" h="362585">
                <a:moveTo>
                  <a:pt x="629488" y="204901"/>
                </a:moveTo>
                <a:lnTo>
                  <a:pt x="622058" y="197459"/>
                </a:lnTo>
                <a:lnTo>
                  <a:pt x="612876" y="197459"/>
                </a:lnTo>
                <a:lnTo>
                  <a:pt x="603694" y="197459"/>
                </a:lnTo>
                <a:lnTo>
                  <a:pt x="596265" y="204901"/>
                </a:lnTo>
                <a:lnTo>
                  <a:pt x="596265" y="223253"/>
                </a:lnTo>
                <a:lnTo>
                  <a:pt x="603694" y="230695"/>
                </a:lnTo>
                <a:lnTo>
                  <a:pt x="622058" y="230695"/>
                </a:lnTo>
                <a:lnTo>
                  <a:pt x="629488" y="223253"/>
                </a:lnTo>
                <a:lnTo>
                  <a:pt x="629488" y="204901"/>
                </a:lnTo>
                <a:close/>
              </a:path>
              <a:path w="738504" h="362585">
                <a:moveTo>
                  <a:pt x="629488" y="139090"/>
                </a:moveTo>
                <a:lnTo>
                  <a:pt x="622058" y="131648"/>
                </a:lnTo>
                <a:lnTo>
                  <a:pt x="612876" y="131648"/>
                </a:lnTo>
                <a:lnTo>
                  <a:pt x="603694" y="131648"/>
                </a:lnTo>
                <a:lnTo>
                  <a:pt x="596265" y="139090"/>
                </a:lnTo>
                <a:lnTo>
                  <a:pt x="596265" y="157441"/>
                </a:lnTo>
                <a:lnTo>
                  <a:pt x="603694" y="164884"/>
                </a:lnTo>
                <a:lnTo>
                  <a:pt x="622058" y="164884"/>
                </a:lnTo>
                <a:lnTo>
                  <a:pt x="629488" y="157441"/>
                </a:lnTo>
                <a:lnTo>
                  <a:pt x="629488" y="139090"/>
                </a:lnTo>
                <a:close/>
              </a:path>
              <a:path w="738504" h="362585">
                <a:moveTo>
                  <a:pt x="629488" y="73266"/>
                </a:moveTo>
                <a:lnTo>
                  <a:pt x="622058" y="65824"/>
                </a:lnTo>
                <a:lnTo>
                  <a:pt x="612876" y="65824"/>
                </a:lnTo>
                <a:lnTo>
                  <a:pt x="603694" y="65824"/>
                </a:lnTo>
                <a:lnTo>
                  <a:pt x="596265" y="73266"/>
                </a:lnTo>
                <a:lnTo>
                  <a:pt x="596265" y="91617"/>
                </a:lnTo>
                <a:lnTo>
                  <a:pt x="603694" y="99060"/>
                </a:lnTo>
                <a:lnTo>
                  <a:pt x="622058" y="99060"/>
                </a:lnTo>
                <a:lnTo>
                  <a:pt x="629488" y="91617"/>
                </a:lnTo>
                <a:lnTo>
                  <a:pt x="629488" y="73266"/>
                </a:lnTo>
                <a:close/>
              </a:path>
              <a:path w="738504" h="362585">
                <a:moveTo>
                  <a:pt x="683691" y="336550"/>
                </a:moveTo>
                <a:lnTo>
                  <a:pt x="676262" y="329107"/>
                </a:lnTo>
                <a:lnTo>
                  <a:pt x="667080" y="329107"/>
                </a:lnTo>
                <a:lnTo>
                  <a:pt x="657898" y="329107"/>
                </a:lnTo>
                <a:lnTo>
                  <a:pt x="650468" y="336550"/>
                </a:lnTo>
                <a:lnTo>
                  <a:pt x="650468" y="354901"/>
                </a:lnTo>
                <a:lnTo>
                  <a:pt x="657898" y="362343"/>
                </a:lnTo>
                <a:lnTo>
                  <a:pt x="676262" y="362343"/>
                </a:lnTo>
                <a:lnTo>
                  <a:pt x="683691" y="354901"/>
                </a:lnTo>
                <a:lnTo>
                  <a:pt x="683691" y="336550"/>
                </a:lnTo>
                <a:close/>
              </a:path>
              <a:path w="738504" h="362585">
                <a:moveTo>
                  <a:pt x="683691" y="270725"/>
                </a:moveTo>
                <a:lnTo>
                  <a:pt x="676262" y="263283"/>
                </a:lnTo>
                <a:lnTo>
                  <a:pt x="667080" y="263283"/>
                </a:lnTo>
                <a:lnTo>
                  <a:pt x="657898" y="263283"/>
                </a:lnTo>
                <a:lnTo>
                  <a:pt x="650468" y="270725"/>
                </a:lnTo>
                <a:lnTo>
                  <a:pt x="650468" y="289077"/>
                </a:lnTo>
                <a:lnTo>
                  <a:pt x="657898" y="296519"/>
                </a:lnTo>
                <a:lnTo>
                  <a:pt x="676262" y="296519"/>
                </a:lnTo>
                <a:lnTo>
                  <a:pt x="683691" y="289077"/>
                </a:lnTo>
                <a:lnTo>
                  <a:pt x="683691" y="270725"/>
                </a:lnTo>
                <a:close/>
              </a:path>
              <a:path w="738504" h="362585">
                <a:moveTo>
                  <a:pt x="683691" y="204901"/>
                </a:moveTo>
                <a:lnTo>
                  <a:pt x="676262" y="197459"/>
                </a:lnTo>
                <a:lnTo>
                  <a:pt x="667080" y="197459"/>
                </a:lnTo>
                <a:lnTo>
                  <a:pt x="657898" y="197459"/>
                </a:lnTo>
                <a:lnTo>
                  <a:pt x="650468" y="204901"/>
                </a:lnTo>
                <a:lnTo>
                  <a:pt x="650468" y="223253"/>
                </a:lnTo>
                <a:lnTo>
                  <a:pt x="657898" y="230695"/>
                </a:lnTo>
                <a:lnTo>
                  <a:pt x="676262" y="230695"/>
                </a:lnTo>
                <a:lnTo>
                  <a:pt x="683691" y="223253"/>
                </a:lnTo>
                <a:lnTo>
                  <a:pt x="683691" y="204901"/>
                </a:lnTo>
                <a:close/>
              </a:path>
              <a:path w="738504" h="362585">
                <a:moveTo>
                  <a:pt x="683691" y="139090"/>
                </a:moveTo>
                <a:lnTo>
                  <a:pt x="676262" y="131648"/>
                </a:lnTo>
                <a:lnTo>
                  <a:pt x="667080" y="131648"/>
                </a:lnTo>
                <a:lnTo>
                  <a:pt x="657898" y="131648"/>
                </a:lnTo>
                <a:lnTo>
                  <a:pt x="650468" y="139090"/>
                </a:lnTo>
                <a:lnTo>
                  <a:pt x="650468" y="157441"/>
                </a:lnTo>
                <a:lnTo>
                  <a:pt x="657898" y="164884"/>
                </a:lnTo>
                <a:lnTo>
                  <a:pt x="676262" y="164884"/>
                </a:lnTo>
                <a:lnTo>
                  <a:pt x="683691" y="157441"/>
                </a:lnTo>
                <a:lnTo>
                  <a:pt x="683691" y="139090"/>
                </a:lnTo>
                <a:close/>
              </a:path>
              <a:path w="738504" h="362585">
                <a:moveTo>
                  <a:pt x="683691" y="73266"/>
                </a:moveTo>
                <a:lnTo>
                  <a:pt x="676262" y="65824"/>
                </a:lnTo>
                <a:lnTo>
                  <a:pt x="667080" y="65824"/>
                </a:lnTo>
                <a:lnTo>
                  <a:pt x="657898" y="65824"/>
                </a:lnTo>
                <a:lnTo>
                  <a:pt x="650468" y="73266"/>
                </a:lnTo>
                <a:lnTo>
                  <a:pt x="650468" y="91617"/>
                </a:lnTo>
                <a:lnTo>
                  <a:pt x="657898" y="99060"/>
                </a:lnTo>
                <a:lnTo>
                  <a:pt x="676262" y="99060"/>
                </a:lnTo>
                <a:lnTo>
                  <a:pt x="683691" y="91617"/>
                </a:lnTo>
                <a:lnTo>
                  <a:pt x="683691" y="73266"/>
                </a:lnTo>
                <a:close/>
              </a:path>
              <a:path w="738504" h="362585">
                <a:moveTo>
                  <a:pt x="737895" y="336550"/>
                </a:moveTo>
                <a:lnTo>
                  <a:pt x="730465" y="329107"/>
                </a:lnTo>
                <a:lnTo>
                  <a:pt x="721283" y="329107"/>
                </a:lnTo>
                <a:lnTo>
                  <a:pt x="712101" y="329107"/>
                </a:lnTo>
                <a:lnTo>
                  <a:pt x="704672" y="336550"/>
                </a:lnTo>
                <a:lnTo>
                  <a:pt x="704672" y="354901"/>
                </a:lnTo>
                <a:lnTo>
                  <a:pt x="712101" y="362343"/>
                </a:lnTo>
                <a:lnTo>
                  <a:pt x="730465" y="362343"/>
                </a:lnTo>
                <a:lnTo>
                  <a:pt x="737895" y="354901"/>
                </a:lnTo>
                <a:lnTo>
                  <a:pt x="737895" y="336550"/>
                </a:lnTo>
                <a:close/>
              </a:path>
              <a:path w="738504" h="362585">
                <a:moveTo>
                  <a:pt x="737895" y="270725"/>
                </a:moveTo>
                <a:lnTo>
                  <a:pt x="730465" y="263283"/>
                </a:lnTo>
                <a:lnTo>
                  <a:pt x="721283" y="263283"/>
                </a:lnTo>
                <a:lnTo>
                  <a:pt x="712101" y="263283"/>
                </a:lnTo>
                <a:lnTo>
                  <a:pt x="704672" y="270725"/>
                </a:lnTo>
                <a:lnTo>
                  <a:pt x="704672" y="289077"/>
                </a:lnTo>
                <a:lnTo>
                  <a:pt x="712101" y="296519"/>
                </a:lnTo>
                <a:lnTo>
                  <a:pt x="730465" y="296519"/>
                </a:lnTo>
                <a:lnTo>
                  <a:pt x="737895" y="289077"/>
                </a:lnTo>
                <a:lnTo>
                  <a:pt x="737895" y="270725"/>
                </a:lnTo>
                <a:close/>
              </a:path>
              <a:path w="738504" h="362585">
                <a:moveTo>
                  <a:pt x="737895" y="204901"/>
                </a:moveTo>
                <a:lnTo>
                  <a:pt x="730465" y="197459"/>
                </a:lnTo>
                <a:lnTo>
                  <a:pt x="721283" y="197459"/>
                </a:lnTo>
                <a:lnTo>
                  <a:pt x="712101" y="197459"/>
                </a:lnTo>
                <a:lnTo>
                  <a:pt x="704672" y="204901"/>
                </a:lnTo>
                <a:lnTo>
                  <a:pt x="704672" y="223253"/>
                </a:lnTo>
                <a:lnTo>
                  <a:pt x="712101" y="230695"/>
                </a:lnTo>
                <a:lnTo>
                  <a:pt x="730465" y="230695"/>
                </a:lnTo>
                <a:lnTo>
                  <a:pt x="737895" y="223253"/>
                </a:lnTo>
                <a:lnTo>
                  <a:pt x="737895" y="204901"/>
                </a:lnTo>
                <a:close/>
              </a:path>
              <a:path w="738504" h="362585">
                <a:moveTo>
                  <a:pt x="737895" y="139090"/>
                </a:moveTo>
                <a:lnTo>
                  <a:pt x="730465" y="131648"/>
                </a:lnTo>
                <a:lnTo>
                  <a:pt x="721283" y="131648"/>
                </a:lnTo>
                <a:lnTo>
                  <a:pt x="712101" y="131648"/>
                </a:lnTo>
                <a:lnTo>
                  <a:pt x="704672" y="139090"/>
                </a:lnTo>
                <a:lnTo>
                  <a:pt x="704672" y="157441"/>
                </a:lnTo>
                <a:lnTo>
                  <a:pt x="712101" y="164884"/>
                </a:lnTo>
                <a:lnTo>
                  <a:pt x="730465" y="164884"/>
                </a:lnTo>
                <a:lnTo>
                  <a:pt x="737895" y="157441"/>
                </a:lnTo>
                <a:lnTo>
                  <a:pt x="737895" y="139090"/>
                </a:lnTo>
                <a:close/>
              </a:path>
              <a:path w="738504" h="362585">
                <a:moveTo>
                  <a:pt x="737895" y="73266"/>
                </a:moveTo>
                <a:lnTo>
                  <a:pt x="730465" y="65824"/>
                </a:lnTo>
                <a:lnTo>
                  <a:pt x="721283" y="65824"/>
                </a:lnTo>
                <a:lnTo>
                  <a:pt x="712101" y="65824"/>
                </a:lnTo>
                <a:lnTo>
                  <a:pt x="704672" y="73266"/>
                </a:lnTo>
                <a:lnTo>
                  <a:pt x="704672" y="91617"/>
                </a:lnTo>
                <a:lnTo>
                  <a:pt x="712101" y="99060"/>
                </a:lnTo>
                <a:lnTo>
                  <a:pt x="730465" y="99060"/>
                </a:lnTo>
                <a:lnTo>
                  <a:pt x="737895" y="91617"/>
                </a:lnTo>
                <a:lnTo>
                  <a:pt x="737895" y="73266"/>
                </a:lnTo>
                <a:close/>
              </a:path>
              <a:path w="738504" h="362585">
                <a:moveTo>
                  <a:pt x="737895" y="7442"/>
                </a:moveTo>
                <a:lnTo>
                  <a:pt x="730465" y="0"/>
                </a:lnTo>
                <a:lnTo>
                  <a:pt x="721283" y="0"/>
                </a:lnTo>
                <a:lnTo>
                  <a:pt x="712101" y="0"/>
                </a:lnTo>
                <a:lnTo>
                  <a:pt x="704672" y="7442"/>
                </a:lnTo>
                <a:lnTo>
                  <a:pt x="704672" y="25793"/>
                </a:lnTo>
                <a:lnTo>
                  <a:pt x="712101" y="33235"/>
                </a:lnTo>
                <a:lnTo>
                  <a:pt x="730465" y="33235"/>
                </a:lnTo>
                <a:lnTo>
                  <a:pt x="737895" y="25793"/>
                </a:lnTo>
                <a:lnTo>
                  <a:pt x="737895" y="7442"/>
                </a:lnTo>
                <a:close/>
              </a:path>
            </a:pathLst>
          </a:custGeom>
          <a:solidFill>
            <a:srgbClr val="FFE1A9">
              <a:alpha val="41000"/>
            </a:srgbClr>
          </a:solidFill>
        </p:spPr>
        <p:txBody>
          <a:bodyPr wrap="square" lIns="0" tIns="0" rIns="0" bIns="0" rtlCol="0"/>
          <a:lstStyle/>
          <a:p>
            <a:endParaRPr/>
          </a:p>
        </p:txBody>
      </p:sp>
      <p:sp>
        <p:nvSpPr>
          <p:cNvPr id="393" name="bg object 393"/>
          <p:cNvSpPr/>
          <p:nvPr/>
        </p:nvSpPr>
        <p:spPr>
          <a:xfrm>
            <a:off x="3980916" y="1608226"/>
            <a:ext cx="738505" cy="362585"/>
          </a:xfrm>
          <a:custGeom>
            <a:avLst/>
            <a:gdLst/>
            <a:ahLst/>
            <a:cxnLst/>
            <a:rect l="l" t="t" r="r" b="b"/>
            <a:pathLst>
              <a:path w="738504" h="362585">
                <a:moveTo>
                  <a:pt x="33223" y="336550"/>
                </a:moveTo>
                <a:lnTo>
                  <a:pt x="25781" y="329107"/>
                </a:lnTo>
                <a:lnTo>
                  <a:pt x="16611" y="329107"/>
                </a:lnTo>
                <a:lnTo>
                  <a:pt x="7429" y="329107"/>
                </a:lnTo>
                <a:lnTo>
                  <a:pt x="0" y="336550"/>
                </a:lnTo>
                <a:lnTo>
                  <a:pt x="0" y="354901"/>
                </a:lnTo>
                <a:lnTo>
                  <a:pt x="7429" y="362343"/>
                </a:lnTo>
                <a:lnTo>
                  <a:pt x="25781" y="362343"/>
                </a:lnTo>
                <a:lnTo>
                  <a:pt x="33223" y="354901"/>
                </a:lnTo>
                <a:lnTo>
                  <a:pt x="33223" y="336550"/>
                </a:lnTo>
                <a:close/>
              </a:path>
              <a:path w="738504" h="362585">
                <a:moveTo>
                  <a:pt x="33223" y="270725"/>
                </a:moveTo>
                <a:lnTo>
                  <a:pt x="25781" y="263283"/>
                </a:lnTo>
                <a:lnTo>
                  <a:pt x="16611" y="263283"/>
                </a:lnTo>
                <a:lnTo>
                  <a:pt x="7429" y="263283"/>
                </a:lnTo>
                <a:lnTo>
                  <a:pt x="0" y="270725"/>
                </a:lnTo>
                <a:lnTo>
                  <a:pt x="0" y="289077"/>
                </a:lnTo>
                <a:lnTo>
                  <a:pt x="7429" y="296519"/>
                </a:lnTo>
                <a:lnTo>
                  <a:pt x="25781" y="296519"/>
                </a:lnTo>
                <a:lnTo>
                  <a:pt x="33223" y="289077"/>
                </a:lnTo>
                <a:lnTo>
                  <a:pt x="33223" y="270725"/>
                </a:lnTo>
                <a:close/>
              </a:path>
              <a:path w="738504" h="362585">
                <a:moveTo>
                  <a:pt x="33223" y="204914"/>
                </a:moveTo>
                <a:lnTo>
                  <a:pt x="25781" y="197472"/>
                </a:lnTo>
                <a:lnTo>
                  <a:pt x="16611" y="197472"/>
                </a:lnTo>
                <a:lnTo>
                  <a:pt x="7429" y="197472"/>
                </a:lnTo>
                <a:lnTo>
                  <a:pt x="0" y="204914"/>
                </a:lnTo>
                <a:lnTo>
                  <a:pt x="0" y="223266"/>
                </a:lnTo>
                <a:lnTo>
                  <a:pt x="7429" y="230708"/>
                </a:lnTo>
                <a:lnTo>
                  <a:pt x="25781" y="230708"/>
                </a:lnTo>
                <a:lnTo>
                  <a:pt x="33223" y="223266"/>
                </a:lnTo>
                <a:lnTo>
                  <a:pt x="33223" y="204914"/>
                </a:lnTo>
                <a:close/>
              </a:path>
              <a:path w="738504" h="362585">
                <a:moveTo>
                  <a:pt x="33223" y="139090"/>
                </a:moveTo>
                <a:lnTo>
                  <a:pt x="25781" y="131648"/>
                </a:lnTo>
                <a:lnTo>
                  <a:pt x="16611" y="131648"/>
                </a:lnTo>
                <a:lnTo>
                  <a:pt x="7429" y="131648"/>
                </a:lnTo>
                <a:lnTo>
                  <a:pt x="0" y="139090"/>
                </a:lnTo>
                <a:lnTo>
                  <a:pt x="0" y="157441"/>
                </a:lnTo>
                <a:lnTo>
                  <a:pt x="7429" y="164884"/>
                </a:lnTo>
                <a:lnTo>
                  <a:pt x="25781" y="164884"/>
                </a:lnTo>
                <a:lnTo>
                  <a:pt x="33223" y="157441"/>
                </a:lnTo>
                <a:lnTo>
                  <a:pt x="33223" y="139090"/>
                </a:lnTo>
                <a:close/>
              </a:path>
              <a:path w="738504" h="362585">
                <a:moveTo>
                  <a:pt x="33223" y="73266"/>
                </a:moveTo>
                <a:lnTo>
                  <a:pt x="25781" y="65824"/>
                </a:lnTo>
                <a:lnTo>
                  <a:pt x="16611" y="65824"/>
                </a:lnTo>
                <a:lnTo>
                  <a:pt x="7429" y="65824"/>
                </a:lnTo>
                <a:lnTo>
                  <a:pt x="0" y="73266"/>
                </a:lnTo>
                <a:lnTo>
                  <a:pt x="0" y="91617"/>
                </a:lnTo>
                <a:lnTo>
                  <a:pt x="7429" y="99060"/>
                </a:lnTo>
                <a:lnTo>
                  <a:pt x="25781" y="99060"/>
                </a:lnTo>
                <a:lnTo>
                  <a:pt x="33223" y="91617"/>
                </a:lnTo>
                <a:lnTo>
                  <a:pt x="33223" y="73266"/>
                </a:lnTo>
                <a:close/>
              </a:path>
              <a:path w="738504" h="362585">
                <a:moveTo>
                  <a:pt x="87439" y="336550"/>
                </a:moveTo>
                <a:lnTo>
                  <a:pt x="80010" y="329107"/>
                </a:lnTo>
                <a:lnTo>
                  <a:pt x="70827" y="329107"/>
                </a:lnTo>
                <a:lnTo>
                  <a:pt x="61645" y="329107"/>
                </a:lnTo>
                <a:lnTo>
                  <a:pt x="54216" y="336550"/>
                </a:lnTo>
                <a:lnTo>
                  <a:pt x="54216" y="354901"/>
                </a:lnTo>
                <a:lnTo>
                  <a:pt x="61645" y="362343"/>
                </a:lnTo>
                <a:lnTo>
                  <a:pt x="80010" y="362343"/>
                </a:lnTo>
                <a:lnTo>
                  <a:pt x="87439" y="354901"/>
                </a:lnTo>
                <a:lnTo>
                  <a:pt x="87439" y="336550"/>
                </a:lnTo>
                <a:close/>
              </a:path>
              <a:path w="738504" h="362585">
                <a:moveTo>
                  <a:pt x="87439" y="270725"/>
                </a:moveTo>
                <a:lnTo>
                  <a:pt x="80010" y="263283"/>
                </a:lnTo>
                <a:lnTo>
                  <a:pt x="70827" y="263283"/>
                </a:lnTo>
                <a:lnTo>
                  <a:pt x="61645" y="263283"/>
                </a:lnTo>
                <a:lnTo>
                  <a:pt x="54216" y="270725"/>
                </a:lnTo>
                <a:lnTo>
                  <a:pt x="54216" y="289077"/>
                </a:lnTo>
                <a:lnTo>
                  <a:pt x="61645" y="296519"/>
                </a:lnTo>
                <a:lnTo>
                  <a:pt x="80010" y="296519"/>
                </a:lnTo>
                <a:lnTo>
                  <a:pt x="87439" y="289077"/>
                </a:lnTo>
                <a:lnTo>
                  <a:pt x="87439" y="270725"/>
                </a:lnTo>
                <a:close/>
              </a:path>
              <a:path w="738504" h="362585">
                <a:moveTo>
                  <a:pt x="87439" y="204914"/>
                </a:moveTo>
                <a:lnTo>
                  <a:pt x="80010" y="197472"/>
                </a:lnTo>
                <a:lnTo>
                  <a:pt x="70827" y="197472"/>
                </a:lnTo>
                <a:lnTo>
                  <a:pt x="61645" y="197472"/>
                </a:lnTo>
                <a:lnTo>
                  <a:pt x="54216" y="204914"/>
                </a:lnTo>
                <a:lnTo>
                  <a:pt x="54216" y="223266"/>
                </a:lnTo>
                <a:lnTo>
                  <a:pt x="61645" y="230708"/>
                </a:lnTo>
                <a:lnTo>
                  <a:pt x="80010" y="230708"/>
                </a:lnTo>
                <a:lnTo>
                  <a:pt x="87439" y="223266"/>
                </a:lnTo>
                <a:lnTo>
                  <a:pt x="87439" y="204914"/>
                </a:lnTo>
                <a:close/>
              </a:path>
              <a:path w="738504" h="362585">
                <a:moveTo>
                  <a:pt x="87439" y="139090"/>
                </a:moveTo>
                <a:lnTo>
                  <a:pt x="80010" y="131648"/>
                </a:lnTo>
                <a:lnTo>
                  <a:pt x="70827" y="131648"/>
                </a:lnTo>
                <a:lnTo>
                  <a:pt x="61645" y="131648"/>
                </a:lnTo>
                <a:lnTo>
                  <a:pt x="54216" y="139090"/>
                </a:lnTo>
                <a:lnTo>
                  <a:pt x="54216" y="157441"/>
                </a:lnTo>
                <a:lnTo>
                  <a:pt x="61645" y="164884"/>
                </a:lnTo>
                <a:lnTo>
                  <a:pt x="80010" y="164884"/>
                </a:lnTo>
                <a:lnTo>
                  <a:pt x="87439" y="157441"/>
                </a:lnTo>
                <a:lnTo>
                  <a:pt x="87439" y="139090"/>
                </a:lnTo>
                <a:close/>
              </a:path>
              <a:path w="738504" h="362585">
                <a:moveTo>
                  <a:pt x="87439" y="73266"/>
                </a:moveTo>
                <a:lnTo>
                  <a:pt x="80010" y="65824"/>
                </a:lnTo>
                <a:lnTo>
                  <a:pt x="70827" y="65824"/>
                </a:lnTo>
                <a:lnTo>
                  <a:pt x="61645" y="65824"/>
                </a:lnTo>
                <a:lnTo>
                  <a:pt x="54216" y="73266"/>
                </a:lnTo>
                <a:lnTo>
                  <a:pt x="54216" y="91617"/>
                </a:lnTo>
                <a:lnTo>
                  <a:pt x="61645" y="99060"/>
                </a:lnTo>
                <a:lnTo>
                  <a:pt x="80010" y="99060"/>
                </a:lnTo>
                <a:lnTo>
                  <a:pt x="87439" y="91617"/>
                </a:lnTo>
                <a:lnTo>
                  <a:pt x="87439" y="73266"/>
                </a:lnTo>
                <a:close/>
              </a:path>
              <a:path w="738504" h="362585">
                <a:moveTo>
                  <a:pt x="141643" y="336550"/>
                </a:moveTo>
                <a:lnTo>
                  <a:pt x="134213" y="329107"/>
                </a:lnTo>
                <a:lnTo>
                  <a:pt x="125031" y="329107"/>
                </a:lnTo>
                <a:lnTo>
                  <a:pt x="115849" y="329107"/>
                </a:lnTo>
                <a:lnTo>
                  <a:pt x="108419" y="336550"/>
                </a:lnTo>
                <a:lnTo>
                  <a:pt x="108419" y="354901"/>
                </a:lnTo>
                <a:lnTo>
                  <a:pt x="115849" y="362343"/>
                </a:lnTo>
                <a:lnTo>
                  <a:pt x="134213" y="362343"/>
                </a:lnTo>
                <a:lnTo>
                  <a:pt x="141643" y="354901"/>
                </a:lnTo>
                <a:lnTo>
                  <a:pt x="141643" y="336550"/>
                </a:lnTo>
                <a:close/>
              </a:path>
              <a:path w="738504" h="362585">
                <a:moveTo>
                  <a:pt x="141643" y="270725"/>
                </a:moveTo>
                <a:lnTo>
                  <a:pt x="134213" y="263283"/>
                </a:lnTo>
                <a:lnTo>
                  <a:pt x="125031" y="263283"/>
                </a:lnTo>
                <a:lnTo>
                  <a:pt x="115849" y="263283"/>
                </a:lnTo>
                <a:lnTo>
                  <a:pt x="108419" y="270725"/>
                </a:lnTo>
                <a:lnTo>
                  <a:pt x="108419" y="289077"/>
                </a:lnTo>
                <a:lnTo>
                  <a:pt x="115849" y="296519"/>
                </a:lnTo>
                <a:lnTo>
                  <a:pt x="134213" y="296519"/>
                </a:lnTo>
                <a:lnTo>
                  <a:pt x="141643" y="289077"/>
                </a:lnTo>
                <a:lnTo>
                  <a:pt x="141643" y="270725"/>
                </a:lnTo>
                <a:close/>
              </a:path>
              <a:path w="738504" h="362585">
                <a:moveTo>
                  <a:pt x="141643" y="204914"/>
                </a:moveTo>
                <a:lnTo>
                  <a:pt x="134213" y="197472"/>
                </a:lnTo>
                <a:lnTo>
                  <a:pt x="125031" y="197472"/>
                </a:lnTo>
                <a:lnTo>
                  <a:pt x="115849" y="197472"/>
                </a:lnTo>
                <a:lnTo>
                  <a:pt x="108419" y="204914"/>
                </a:lnTo>
                <a:lnTo>
                  <a:pt x="108419" y="223266"/>
                </a:lnTo>
                <a:lnTo>
                  <a:pt x="115849" y="230708"/>
                </a:lnTo>
                <a:lnTo>
                  <a:pt x="134213" y="230708"/>
                </a:lnTo>
                <a:lnTo>
                  <a:pt x="141643" y="223266"/>
                </a:lnTo>
                <a:lnTo>
                  <a:pt x="141643" y="204914"/>
                </a:lnTo>
                <a:close/>
              </a:path>
              <a:path w="738504" h="362585">
                <a:moveTo>
                  <a:pt x="141643" y="139090"/>
                </a:moveTo>
                <a:lnTo>
                  <a:pt x="134213" y="131648"/>
                </a:lnTo>
                <a:lnTo>
                  <a:pt x="125031" y="131648"/>
                </a:lnTo>
                <a:lnTo>
                  <a:pt x="115849" y="131648"/>
                </a:lnTo>
                <a:lnTo>
                  <a:pt x="108419" y="139090"/>
                </a:lnTo>
                <a:lnTo>
                  <a:pt x="108419" y="157441"/>
                </a:lnTo>
                <a:lnTo>
                  <a:pt x="115849" y="164884"/>
                </a:lnTo>
                <a:lnTo>
                  <a:pt x="134213" y="164884"/>
                </a:lnTo>
                <a:lnTo>
                  <a:pt x="141643" y="157441"/>
                </a:lnTo>
                <a:lnTo>
                  <a:pt x="141643" y="139090"/>
                </a:lnTo>
                <a:close/>
              </a:path>
              <a:path w="738504" h="362585">
                <a:moveTo>
                  <a:pt x="141643" y="73266"/>
                </a:moveTo>
                <a:lnTo>
                  <a:pt x="134213" y="65824"/>
                </a:lnTo>
                <a:lnTo>
                  <a:pt x="125031" y="65824"/>
                </a:lnTo>
                <a:lnTo>
                  <a:pt x="115849" y="65824"/>
                </a:lnTo>
                <a:lnTo>
                  <a:pt x="108419" y="73266"/>
                </a:lnTo>
                <a:lnTo>
                  <a:pt x="108419" y="91617"/>
                </a:lnTo>
                <a:lnTo>
                  <a:pt x="115849" y="99060"/>
                </a:lnTo>
                <a:lnTo>
                  <a:pt x="134213" y="99060"/>
                </a:lnTo>
                <a:lnTo>
                  <a:pt x="141643" y="91617"/>
                </a:lnTo>
                <a:lnTo>
                  <a:pt x="141643" y="73266"/>
                </a:lnTo>
                <a:close/>
              </a:path>
              <a:path w="738504" h="362585">
                <a:moveTo>
                  <a:pt x="195846" y="336550"/>
                </a:moveTo>
                <a:lnTo>
                  <a:pt x="188417" y="329107"/>
                </a:lnTo>
                <a:lnTo>
                  <a:pt x="179235" y="329107"/>
                </a:lnTo>
                <a:lnTo>
                  <a:pt x="170053" y="329107"/>
                </a:lnTo>
                <a:lnTo>
                  <a:pt x="162623" y="336550"/>
                </a:lnTo>
                <a:lnTo>
                  <a:pt x="162623" y="354901"/>
                </a:lnTo>
                <a:lnTo>
                  <a:pt x="170053" y="362343"/>
                </a:lnTo>
                <a:lnTo>
                  <a:pt x="188417" y="362343"/>
                </a:lnTo>
                <a:lnTo>
                  <a:pt x="195846" y="354901"/>
                </a:lnTo>
                <a:lnTo>
                  <a:pt x="195846" y="336550"/>
                </a:lnTo>
                <a:close/>
              </a:path>
              <a:path w="738504" h="362585">
                <a:moveTo>
                  <a:pt x="195846" y="270725"/>
                </a:moveTo>
                <a:lnTo>
                  <a:pt x="188417" y="263283"/>
                </a:lnTo>
                <a:lnTo>
                  <a:pt x="179235" y="263283"/>
                </a:lnTo>
                <a:lnTo>
                  <a:pt x="170053" y="263283"/>
                </a:lnTo>
                <a:lnTo>
                  <a:pt x="162623" y="270725"/>
                </a:lnTo>
                <a:lnTo>
                  <a:pt x="162623" y="289077"/>
                </a:lnTo>
                <a:lnTo>
                  <a:pt x="170053" y="296519"/>
                </a:lnTo>
                <a:lnTo>
                  <a:pt x="188417" y="296519"/>
                </a:lnTo>
                <a:lnTo>
                  <a:pt x="195846" y="289077"/>
                </a:lnTo>
                <a:lnTo>
                  <a:pt x="195846" y="270725"/>
                </a:lnTo>
                <a:close/>
              </a:path>
              <a:path w="738504" h="362585">
                <a:moveTo>
                  <a:pt x="195846" y="204914"/>
                </a:moveTo>
                <a:lnTo>
                  <a:pt x="188417" y="197472"/>
                </a:lnTo>
                <a:lnTo>
                  <a:pt x="179235" y="197472"/>
                </a:lnTo>
                <a:lnTo>
                  <a:pt x="170053" y="197472"/>
                </a:lnTo>
                <a:lnTo>
                  <a:pt x="162623" y="204914"/>
                </a:lnTo>
                <a:lnTo>
                  <a:pt x="162623" y="223266"/>
                </a:lnTo>
                <a:lnTo>
                  <a:pt x="170053" y="230708"/>
                </a:lnTo>
                <a:lnTo>
                  <a:pt x="188417" y="230708"/>
                </a:lnTo>
                <a:lnTo>
                  <a:pt x="195846" y="223266"/>
                </a:lnTo>
                <a:lnTo>
                  <a:pt x="195846" y="204914"/>
                </a:lnTo>
                <a:close/>
              </a:path>
              <a:path w="738504" h="362585">
                <a:moveTo>
                  <a:pt x="195846" y="139090"/>
                </a:moveTo>
                <a:lnTo>
                  <a:pt x="188417" y="131648"/>
                </a:lnTo>
                <a:lnTo>
                  <a:pt x="179235" y="131648"/>
                </a:lnTo>
                <a:lnTo>
                  <a:pt x="170053" y="131648"/>
                </a:lnTo>
                <a:lnTo>
                  <a:pt x="162623" y="139090"/>
                </a:lnTo>
                <a:lnTo>
                  <a:pt x="162623" y="157441"/>
                </a:lnTo>
                <a:lnTo>
                  <a:pt x="170053" y="164884"/>
                </a:lnTo>
                <a:lnTo>
                  <a:pt x="188417" y="164884"/>
                </a:lnTo>
                <a:lnTo>
                  <a:pt x="195846" y="157441"/>
                </a:lnTo>
                <a:lnTo>
                  <a:pt x="195846" y="139090"/>
                </a:lnTo>
                <a:close/>
              </a:path>
              <a:path w="738504" h="362585">
                <a:moveTo>
                  <a:pt x="195846" y="73266"/>
                </a:moveTo>
                <a:lnTo>
                  <a:pt x="188417" y="65824"/>
                </a:lnTo>
                <a:lnTo>
                  <a:pt x="179235" y="65824"/>
                </a:lnTo>
                <a:lnTo>
                  <a:pt x="170053" y="65824"/>
                </a:lnTo>
                <a:lnTo>
                  <a:pt x="162623" y="73266"/>
                </a:lnTo>
                <a:lnTo>
                  <a:pt x="162623" y="91617"/>
                </a:lnTo>
                <a:lnTo>
                  <a:pt x="170053" y="99060"/>
                </a:lnTo>
                <a:lnTo>
                  <a:pt x="188417" y="99060"/>
                </a:lnTo>
                <a:lnTo>
                  <a:pt x="195846" y="91617"/>
                </a:lnTo>
                <a:lnTo>
                  <a:pt x="195846" y="73266"/>
                </a:lnTo>
                <a:close/>
              </a:path>
              <a:path w="738504" h="362585">
                <a:moveTo>
                  <a:pt x="250050" y="336550"/>
                </a:moveTo>
                <a:lnTo>
                  <a:pt x="242620" y="329107"/>
                </a:lnTo>
                <a:lnTo>
                  <a:pt x="233438" y="329107"/>
                </a:lnTo>
                <a:lnTo>
                  <a:pt x="224256" y="329107"/>
                </a:lnTo>
                <a:lnTo>
                  <a:pt x="216827" y="336550"/>
                </a:lnTo>
                <a:lnTo>
                  <a:pt x="216827" y="354901"/>
                </a:lnTo>
                <a:lnTo>
                  <a:pt x="224256" y="362343"/>
                </a:lnTo>
                <a:lnTo>
                  <a:pt x="242620" y="362343"/>
                </a:lnTo>
                <a:lnTo>
                  <a:pt x="250050" y="354901"/>
                </a:lnTo>
                <a:lnTo>
                  <a:pt x="250050" y="336550"/>
                </a:lnTo>
                <a:close/>
              </a:path>
              <a:path w="738504" h="362585">
                <a:moveTo>
                  <a:pt x="250050" y="270725"/>
                </a:moveTo>
                <a:lnTo>
                  <a:pt x="242620" y="263283"/>
                </a:lnTo>
                <a:lnTo>
                  <a:pt x="233438" y="263283"/>
                </a:lnTo>
                <a:lnTo>
                  <a:pt x="224256" y="263283"/>
                </a:lnTo>
                <a:lnTo>
                  <a:pt x="216827" y="270725"/>
                </a:lnTo>
                <a:lnTo>
                  <a:pt x="216827" y="289077"/>
                </a:lnTo>
                <a:lnTo>
                  <a:pt x="224256" y="296519"/>
                </a:lnTo>
                <a:lnTo>
                  <a:pt x="242620" y="296519"/>
                </a:lnTo>
                <a:lnTo>
                  <a:pt x="250050" y="289077"/>
                </a:lnTo>
                <a:lnTo>
                  <a:pt x="250050" y="270725"/>
                </a:lnTo>
                <a:close/>
              </a:path>
              <a:path w="738504" h="362585">
                <a:moveTo>
                  <a:pt x="250050" y="204914"/>
                </a:moveTo>
                <a:lnTo>
                  <a:pt x="242620" y="197472"/>
                </a:lnTo>
                <a:lnTo>
                  <a:pt x="233438" y="197472"/>
                </a:lnTo>
                <a:lnTo>
                  <a:pt x="224256" y="197472"/>
                </a:lnTo>
                <a:lnTo>
                  <a:pt x="216827" y="204914"/>
                </a:lnTo>
                <a:lnTo>
                  <a:pt x="216827" y="223266"/>
                </a:lnTo>
                <a:lnTo>
                  <a:pt x="224256" y="230708"/>
                </a:lnTo>
                <a:lnTo>
                  <a:pt x="242620" y="230708"/>
                </a:lnTo>
                <a:lnTo>
                  <a:pt x="250050" y="223266"/>
                </a:lnTo>
                <a:lnTo>
                  <a:pt x="250050" y="204914"/>
                </a:lnTo>
                <a:close/>
              </a:path>
              <a:path w="738504" h="362585">
                <a:moveTo>
                  <a:pt x="250050" y="139090"/>
                </a:moveTo>
                <a:lnTo>
                  <a:pt x="242620" y="131648"/>
                </a:lnTo>
                <a:lnTo>
                  <a:pt x="233438" y="131648"/>
                </a:lnTo>
                <a:lnTo>
                  <a:pt x="224256" y="131648"/>
                </a:lnTo>
                <a:lnTo>
                  <a:pt x="216827" y="139090"/>
                </a:lnTo>
                <a:lnTo>
                  <a:pt x="216827" y="157441"/>
                </a:lnTo>
                <a:lnTo>
                  <a:pt x="224256" y="164884"/>
                </a:lnTo>
                <a:lnTo>
                  <a:pt x="242620" y="164884"/>
                </a:lnTo>
                <a:lnTo>
                  <a:pt x="250050" y="157441"/>
                </a:lnTo>
                <a:lnTo>
                  <a:pt x="250050" y="139090"/>
                </a:lnTo>
                <a:close/>
              </a:path>
              <a:path w="738504" h="362585">
                <a:moveTo>
                  <a:pt x="250050" y="73266"/>
                </a:moveTo>
                <a:lnTo>
                  <a:pt x="242620" y="65824"/>
                </a:lnTo>
                <a:lnTo>
                  <a:pt x="233438" y="65824"/>
                </a:lnTo>
                <a:lnTo>
                  <a:pt x="224256" y="65824"/>
                </a:lnTo>
                <a:lnTo>
                  <a:pt x="216827" y="73266"/>
                </a:lnTo>
                <a:lnTo>
                  <a:pt x="216827" y="91617"/>
                </a:lnTo>
                <a:lnTo>
                  <a:pt x="224256" y="99060"/>
                </a:lnTo>
                <a:lnTo>
                  <a:pt x="242620" y="99060"/>
                </a:lnTo>
                <a:lnTo>
                  <a:pt x="250050" y="91617"/>
                </a:lnTo>
                <a:lnTo>
                  <a:pt x="250050" y="73266"/>
                </a:lnTo>
                <a:close/>
              </a:path>
              <a:path w="738504" h="362585">
                <a:moveTo>
                  <a:pt x="304253" y="336550"/>
                </a:moveTo>
                <a:lnTo>
                  <a:pt x="296824" y="329107"/>
                </a:lnTo>
                <a:lnTo>
                  <a:pt x="287642" y="329107"/>
                </a:lnTo>
                <a:lnTo>
                  <a:pt x="278460" y="329107"/>
                </a:lnTo>
                <a:lnTo>
                  <a:pt x="271030" y="336550"/>
                </a:lnTo>
                <a:lnTo>
                  <a:pt x="271030" y="354901"/>
                </a:lnTo>
                <a:lnTo>
                  <a:pt x="278460" y="362343"/>
                </a:lnTo>
                <a:lnTo>
                  <a:pt x="296824" y="362343"/>
                </a:lnTo>
                <a:lnTo>
                  <a:pt x="304253" y="354901"/>
                </a:lnTo>
                <a:lnTo>
                  <a:pt x="304253" y="336550"/>
                </a:lnTo>
                <a:close/>
              </a:path>
              <a:path w="738504" h="362585">
                <a:moveTo>
                  <a:pt x="304253" y="270725"/>
                </a:moveTo>
                <a:lnTo>
                  <a:pt x="296824" y="263283"/>
                </a:lnTo>
                <a:lnTo>
                  <a:pt x="287642" y="263283"/>
                </a:lnTo>
                <a:lnTo>
                  <a:pt x="278460" y="263283"/>
                </a:lnTo>
                <a:lnTo>
                  <a:pt x="271030" y="270725"/>
                </a:lnTo>
                <a:lnTo>
                  <a:pt x="271030" y="289077"/>
                </a:lnTo>
                <a:lnTo>
                  <a:pt x="278460" y="296519"/>
                </a:lnTo>
                <a:lnTo>
                  <a:pt x="296824" y="296519"/>
                </a:lnTo>
                <a:lnTo>
                  <a:pt x="304253" y="289077"/>
                </a:lnTo>
                <a:lnTo>
                  <a:pt x="304253" y="270725"/>
                </a:lnTo>
                <a:close/>
              </a:path>
              <a:path w="738504" h="362585">
                <a:moveTo>
                  <a:pt x="304253" y="204914"/>
                </a:moveTo>
                <a:lnTo>
                  <a:pt x="296824" y="197472"/>
                </a:lnTo>
                <a:lnTo>
                  <a:pt x="287642" y="197472"/>
                </a:lnTo>
                <a:lnTo>
                  <a:pt x="278460" y="197472"/>
                </a:lnTo>
                <a:lnTo>
                  <a:pt x="271030" y="204914"/>
                </a:lnTo>
                <a:lnTo>
                  <a:pt x="271030" y="223266"/>
                </a:lnTo>
                <a:lnTo>
                  <a:pt x="278460" y="230708"/>
                </a:lnTo>
                <a:lnTo>
                  <a:pt x="296824" y="230708"/>
                </a:lnTo>
                <a:lnTo>
                  <a:pt x="304253" y="223266"/>
                </a:lnTo>
                <a:lnTo>
                  <a:pt x="304253" y="204914"/>
                </a:lnTo>
                <a:close/>
              </a:path>
              <a:path w="738504" h="362585">
                <a:moveTo>
                  <a:pt x="304253" y="139090"/>
                </a:moveTo>
                <a:lnTo>
                  <a:pt x="296824" y="131648"/>
                </a:lnTo>
                <a:lnTo>
                  <a:pt x="287642" y="131648"/>
                </a:lnTo>
                <a:lnTo>
                  <a:pt x="278460" y="131648"/>
                </a:lnTo>
                <a:lnTo>
                  <a:pt x="271030" y="139090"/>
                </a:lnTo>
                <a:lnTo>
                  <a:pt x="271030" y="157441"/>
                </a:lnTo>
                <a:lnTo>
                  <a:pt x="278460" y="164884"/>
                </a:lnTo>
                <a:lnTo>
                  <a:pt x="296824" y="164884"/>
                </a:lnTo>
                <a:lnTo>
                  <a:pt x="304253" y="157441"/>
                </a:lnTo>
                <a:lnTo>
                  <a:pt x="304253" y="139090"/>
                </a:lnTo>
                <a:close/>
              </a:path>
              <a:path w="738504" h="362585">
                <a:moveTo>
                  <a:pt x="304253" y="73266"/>
                </a:moveTo>
                <a:lnTo>
                  <a:pt x="296824" y="65824"/>
                </a:lnTo>
                <a:lnTo>
                  <a:pt x="287642" y="65824"/>
                </a:lnTo>
                <a:lnTo>
                  <a:pt x="278460" y="65824"/>
                </a:lnTo>
                <a:lnTo>
                  <a:pt x="271030" y="73266"/>
                </a:lnTo>
                <a:lnTo>
                  <a:pt x="271030" y="91617"/>
                </a:lnTo>
                <a:lnTo>
                  <a:pt x="278460" y="99060"/>
                </a:lnTo>
                <a:lnTo>
                  <a:pt x="296824" y="99060"/>
                </a:lnTo>
                <a:lnTo>
                  <a:pt x="304253" y="91617"/>
                </a:lnTo>
                <a:lnTo>
                  <a:pt x="304253" y="73266"/>
                </a:lnTo>
                <a:close/>
              </a:path>
              <a:path w="738504" h="362585">
                <a:moveTo>
                  <a:pt x="358457" y="336550"/>
                </a:moveTo>
                <a:lnTo>
                  <a:pt x="351028" y="329107"/>
                </a:lnTo>
                <a:lnTo>
                  <a:pt x="341845" y="329107"/>
                </a:lnTo>
                <a:lnTo>
                  <a:pt x="332663" y="329107"/>
                </a:lnTo>
                <a:lnTo>
                  <a:pt x="325234" y="336550"/>
                </a:lnTo>
                <a:lnTo>
                  <a:pt x="325234" y="354901"/>
                </a:lnTo>
                <a:lnTo>
                  <a:pt x="332663" y="362343"/>
                </a:lnTo>
                <a:lnTo>
                  <a:pt x="351028" y="362343"/>
                </a:lnTo>
                <a:lnTo>
                  <a:pt x="358457" y="354901"/>
                </a:lnTo>
                <a:lnTo>
                  <a:pt x="358457" y="336550"/>
                </a:lnTo>
                <a:close/>
              </a:path>
              <a:path w="738504" h="362585">
                <a:moveTo>
                  <a:pt x="358457" y="270725"/>
                </a:moveTo>
                <a:lnTo>
                  <a:pt x="351028" y="263283"/>
                </a:lnTo>
                <a:lnTo>
                  <a:pt x="341845" y="263283"/>
                </a:lnTo>
                <a:lnTo>
                  <a:pt x="332663" y="263283"/>
                </a:lnTo>
                <a:lnTo>
                  <a:pt x="325234" y="270725"/>
                </a:lnTo>
                <a:lnTo>
                  <a:pt x="325234" y="289077"/>
                </a:lnTo>
                <a:lnTo>
                  <a:pt x="332663" y="296519"/>
                </a:lnTo>
                <a:lnTo>
                  <a:pt x="351028" y="296519"/>
                </a:lnTo>
                <a:lnTo>
                  <a:pt x="358457" y="289077"/>
                </a:lnTo>
                <a:lnTo>
                  <a:pt x="358457" y="270725"/>
                </a:lnTo>
                <a:close/>
              </a:path>
              <a:path w="738504" h="362585">
                <a:moveTo>
                  <a:pt x="358457" y="204914"/>
                </a:moveTo>
                <a:lnTo>
                  <a:pt x="351028" y="197472"/>
                </a:lnTo>
                <a:lnTo>
                  <a:pt x="341845" y="197472"/>
                </a:lnTo>
                <a:lnTo>
                  <a:pt x="332663" y="197472"/>
                </a:lnTo>
                <a:lnTo>
                  <a:pt x="325234" y="204914"/>
                </a:lnTo>
                <a:lnTo>
                  <a:pt x="325234" y="223266"/>
                </a:lnTo>
                <a:lnTo>
                  <a:pt x="332663" y="230708"/>
                </a:lnTo>
                <a:lnTo>
                  <a:pt x="351028" y="230708"/>
                </a:lnTo>
                <a:lnTo>
                  <a:pt x="358457" y="223266"/>
                </a:lnTo>
                <a:lnTo>
                  <a:pt x="358457" y="204914"/>
                </a:lnTo>
                <a:close/>
              </a:path>
              <a:path w="738504" h="362585">
                <a:moveTo>
                  <a:pt x="358457" y="139090"/>
                </a:moveTo>
                <a:lnTo>
                  <a:pt x="351028" y="131648"/>
                </a:lnTo>
                <a:lnTo>
                  <a:pt x="341845" y="131648"/>
                </a:lnTo>
                <a:lnTo>
                  <a:pt x="332663" y="131648"/>
                </a:lnTo>
                <a:lnTo>
                  <a:pt x="325234" y="139090"/>
                </a:lnTo>
                <a:lnTo>
                  <a:pt x="325234" y="157441"/>
                </a:lnTo>
                <a:lnTo>
                  <a:pt x="332663" y="164884"/>
                </a:lnTo>
                <a:lnTo>
                  <a:pt x="351028" y="164884"/>
                </a:lnTo>
                <a:lnTo>
                  <a:pt x="358457" y="157441"/>
                </a:lnTo>
                <a:lnTo>
                  <a:pt x="358457" y="139090"/>
                </a:lnTo>
                <a:close/>
              </a:path>
              <a:path w="738504" h="362585">
                <a:moveTo>
                  <a:pt x="358457" y="73266"/>
                </a:moveTo>
                <a:lnTo>
                  <a:pt x="351028" y="65824"/>
                </a:lnTo>
                <a:lnTo>
                  <a:pt x="341845" y="65824"/>
                </a:lnTo>
                <a:lnTo>
                  <a:pt x="332663" y="65824"/>
                </a:lnTo>
                <a:lnTo>
                  <a:pt x="325234" y="73266"/>
                </a:lnTo>
                <a:lnTo>
                  <a:pt x="325234" y="91617"/>
                </a:lnTo>
                <a:lnTo>
                  <a:pt x="332663" y="99060"/>
                </a:lnTo>
                <a:lnTo>
                  <a:pt x="351028" y="99060"/>
                </a:lnTo>
                <a:lnTo>
                  <a:pt x="358457" y="91617"/>
                </a:lnTo>
                <a:lnTo>
                  <a:pt x="358457" y="73266"/>
                </a:lnTo>
                <a:close/>
              </a:path>
              <a:path w="738504" h="362585">
                <a:moveTo>
                  <a:pt x="412661" y="336550"/>
                </a:moveTo>
                <a:lnTo>
                  <a:pt x="405231" y="329107"/>
                </a:lnTo>
                <a:lnTo>
                  <a:pt x="396049" y="329107"/>
                </a:lnTo>
                <a:lnTo>
                  <a:pt x="386867" y="329107"/>
                </a:lnTo>
                <a:lnTo>
                  <a:pt x="379437" y="336550"/>
                </a:lnTo>
                <a:lnTo>
                  <a:pt x="379437" y="354901"/>
                </a:lnTo>
                <a:lnTo>
                  <a:pt x="386867" y="362343"/>
                </a:lnTo>
                <a:lnTo>
                  <a:pt x="405231" y="362343"/>
                </a:lnTo>
                <a:lnTo>
                  <a:pt x="412661" y="354901"/>
                </a:lnTo>
                <a:lnTo>
                  <a:pt x="412661" y="336550"/>
                </a:lnTo>
                <a:close/>
              </a:path>
              <a:path w="738504" h="362585">
                <a:moveTo>
                  <a:pt x="412661" y="270725"/>
                </a:moveTo>
                <a:lnTo>
                  <a:pt x="405231" y="263283"/>
                </a:lnTo>
                <a:lnTo>
                  <a:pt x="396049" y="263283"/>
                </a:lnTo>
                <a:lnTo>
                  <a:pt x="386867" y="263283"/>
                </a:lnTo>
                <a:lnTo>
                  <a:pt x="379437" y="270725"/>
                </a:lnTo>
                <a:lnTo>
                  <a:pt x="379437" y="289077"/>
                </a:lnTo>
                <a:lnTo>
                  <a:pt x="386867" y="296519"/>
                </a:lnTo>
                <a:lnTo>
                  <a:pt x="405231" y="296519"/>
                </a:lnTo>
                <a:lnTo>
                  <a:pt x="412661" y="289077"/>
                </a:lnTo>
                <a:lnTo>
                  <a:pt x="412661" y="270725"/>
                </a:lnTo>
                <a:close/>
              </a:path>
              <a:path w="738504" h="362585">
                <a:moveTo>
                  <a:pt x="412661" y="204914"/>
                </a:moveTo>
                <a:lnTo>
                  <a:pt x="405231" y="197472"/>
                </a:lnTo>
                <a:lnTo>
                  <a:pt x="396049" y="197472"/>
                </a:lnTo>
                <a:lnTo>
                  <a:pt x="386867" y="197472"/>
                </a:lnTo>
                <a:lnTo>
                  <a:pt x="379437" y="204914"/>
                </a:lnTo>
                <a:lnTo>
                  <a:pt x="379437" y="223266"/>
                </a:lnTo>
                <a:lnTo>
                  <a:pt x="386867" y="230708"/>
                </a:lnTo>
                <a:lnTo>
                  <a:pt x="405231" y="230708"/>
                </a:lnTo>
                <a:lnTo>
                  <a:pt x="412661" y="223266"/>
                </a:lnTo>
                <a:lnTo>
                  <a:pt x="412661" y="204914"/>
                </a:lnTo>
                <a:close/>
              </a:path>
              <a:path w="738504" h="362585">
                <a:moveTo>
                  <a:pt x="412661" y="139090"/>
                </a:moveTo>
                <a:lnTo>
                  <a:pt x="405231" y="131648"/>
                </a:lnTo>
                <a:lnTo>
                  <a:pt x="396049" y="131648"/>
                </a:lnTo>
                <a:lnTo>
                  <a:pt x="386867" y="131648"/>
                </a:lnTo>
                <a:lnTo>
                  <a:pt x="379437" y="139090"/>
                </a:lnTo>
                <a:lnTo>
                  <a:pt x="379437" y="157441"/>
                </a:lnTo>
                <a:lnTo>
                  <a:pt x="386867" y="164884"/>
                </a:lnTo>
                <a:lnTo>
                  <a:pt x="405231" y="164884"/>
                </a:lnTo>
                <a:lnTo>
                  <a:pt x="412661" y="157441"/>
                </a:lnTo>
                <a:lnTo>
                  <a:pt x="412661" y="139090"/>
                </a:lnTo>
                <a:close/>
              </a:path>
              <a:path w="738504" h="362585">
                <a:moveTo>
                  <a:pt x="412661" y="73266"/>
                </a:moveTo>
                <a:lnTo>
                  <a:pt x="405231" y="65824"/>
                </a:lnTo>
                <a:lnTo>
                  <a:pt x="396049" y="65824"/>
                </a:lnTo>
                <a:lnTo>
                  <a:pt x="386867" y="65824"/>
                </a:lnTo>
                <a:lnTo>
                  <a:pt x="379437" y="73266"/>
                </a:lnTo>
                <a:lnTo>
                  <a:pt x="379437" y="91617"/>
                </a:lnTo>
                <a:lnTo>
                  <a:pt x="386867" y="99060"/>
                </a:lnTo>
                <a:lnTo>
                  <a:pt x="405231" y="99060"/>
                </a:lnTo>
                <a:lnTo>
                  <a:pt x="412661" y="91617"/>
                </a:lnTo>
                <a:lnTo>
                  <a:pt x="412661" y="73266"/>
                </a:lnTo>
                <a:close/>
              </a:path>
              <a:path w="738504" h="362585">
                <a:moveTo>
                  <a:pt x="466877" y="336550"/>
                </a:moveTo>
                <a:lnTo>
                  <a:pt x="459447" y="329107"/>
                </a:lnTo>
                <a:lnTo>
                  <a:pt x="450265" y="329107"/>
                </a:lnTo>
                <a:lnTo>
                  <a:pt x="441083" y="329107"/>
                </a:lnTo>
                <a:lnTo>
                  <a:pt x="433654" y="336550"/>
                </a:lnTo>
                <a:lnTo>
                  <a:pt x="433654" y="354901"/>
                </a:lnTo>
                <a:lnTo>
                  <a:pt x="441083" y="362343"/>
                </a:lnTo>
                <a:lnTo>
                  <a:pt x="459447" y="362343"/>
                </a:lnTo>
                <a:lnTo>
                  <a:pt x="466877" y="354901"/>
                </a:lnTo>
                <a:lnTo>
                  <a:pt x="466877" y="336550"/>
                </a:lnTo>
                <a:close/>
              </a:path>
              <a:path w="738504" h="362585">
                <a:moveTo>
                  <a:pt x="466877" y="270725"/>
                </a:moveTo>
                <a:lnTo>
                  <a:pt x="459447" y="263283"/>
                </a:lnTo>
                <a:lnTo>
                  <a:pt x="450265" y="263283"/>
                </a:lnTo>
                <a:lnTo>
                  <a:pt x="441083" y="263283"/>
                </a:lnTo>
                <a:lnTo>
                  <a:pt x="433654" y="270725"/>
                </a:lnTo>
                <a:lnTo>
                  <a:pt x="433654" y="289077"/>
                </a:lnTo>
                <a:lnTo>
                  <a:pt x="441083" y="296519"/>
                </a:lnTo>
                <a:lnTo>
                  <a:pt x="459447" y="296519"/>
                </a:lnTo>
                <a:lnTo>
                  <a:pt x="466877" y="289077"/>
                </a:lnTo>
                <a:lnTo>
                  <a:pt x="466877" y="270725"/>
                </a:lnTo>
                <a:close/>
              </a:path>
              <a:path w="738504" h="362585">
                <a:moveTo>
                  <a:pt x="466877" y="204914"/>
                </a:moveTo>
                <a:lnTo>
                  <a:pt x="459447" y="197472"/>
                </a:lnTo>
                <a:lnTo>
                  <a:pt x="450265" y="197472"/>
                </a:lnTo>
                <a:lnTo>
                  <a:pt x="441083" y="197472"/>
                </a:lnTo>
                <a:lnTo>
                  <a:pt x="433654" y="204914"/>
                </a:lnTo>
                <a:lnTo>
                  <a:pt x="433654" y="223266"/>
                </a:lnTo>
                <a:lnTo>
                  <a:pt x="441083" y="230708"/>
                </a:lnTo>
                <a:lnTo>
                  <a:pt x="459447" y="230708"/>
                </a:lnTo>
                <a:lnTo>
                  <a:pt x="466877" y="223266"/>
                </a:lnTo>
                <a:lnTo>
                  <a:pt x="466877" y="204914"/>
                </a:lnTo>
                <a:close/>
              </a:path>
              <a:path w="738504" h="362585">
                <a:moveTo>
                  <a:pt x="466877" y="139090"/>
                </a:moveTo>
                <a:lnTo>
                  <a:pt x="459447" y="131648"/>
                </a:lnTo>
                <a:lnTo>
                  <a:pt x="450265" y="131648"/>
                </a:lnTo>
                <a:lnTo>
                  <a:pt x="441083" y="131648"/>
                </a:lnTo>
                <a:lnTo>
                  <a:pt x="433654" y="139090"/>
                </a:lnTo>
                <a:lnTo>
                  <a:pt x="433654" y="157441"/>
                </a:lnTo>
                <a:lnTo>
                  <a:pt x="441083" y="164884"/>
                </a:lnTo>
                <a:lnTo>
                  <a:pt x="459447" y="164884"/>
                </a:lnTo>
                <a:lnTo>
                  <a:pt x="466877" y="157441"/>
                </a:lnTo>
                <a:lnTo>
                  <a:pt x="466877" y="139090"/>
                </a:lnTo>
                <a:close/>
              </a:path>
              <a:path w="738504" h="362585">
                <a:moveTo>
                  <a:pt x="466877" y="73266"/>
                </a:moveTo>
                <a:lnTo>
                  <a:pt x="459447" y="65824"/>
                </a:lnTo>
                <a:lnTo>
                  <a:pt x="450265" y="65824"/>
                </a:lnTo>
                <a:lnTo>
                  <a:pt x="441083" y="65824"/>
                </a:lnTo>
                <a:lnTo>
                  <a:pt x="433654" y="73266"/>
                </a:lnTo>
                <a:lnTo>
                  <a:pt x="433654" y="91617"/>
                </a:lnTo>
                <a:lnTo>
                  <a:pt x="441083" y="99060"/>
                </a:lnTo>
                <a:lnTo>
                  <a:pt x="459447" y="99060"/>
                </a:lnTo>
                <a:lnTo>
                  <a:pt x="466877" y="91617"/>
                </a:lnTo>
                <a:lnTo>
                  <a:pt x="466877" y="73266"/>
                </a:lnTo>
                <a:close/>
              </a:path>
              <a:path w="738504" h="362585">
                <a:moveTo>
                  <a:pt x="521081" y="336550"/>
                </a:moveTo>
                <a:lnTo>
                  <a:pt x="513651" y="329107"/>
                </a:lnTo>
                <a:lnTo>
                  <a:pt x="504469" y="329107"/>
                </a:lnTo>
                <a:lnTo>
                  <a:pt x="495287" y="329107"/>
                </a:lnTo>
                <a:lnTo>
                  <a:pt x="487857" y="336550"/>
                </a:lnTo>
                <a:lnTo>
                  <a:pt x="487857" y="354901"/>
                </a:lnTo>
                <a:lnTo>
                  <a:pt x="495287" y="362343"/>
                </a:lnTo>
                <a:lnTo>
                  <a:pt x="513651" y="362343"/>
                </a:lnTo>
                <a:lnTo>
                  <a:pt x="521081" y="354901"/>
                </a:lnTo>
                <a:lnTo>
                  <a:pt x="521081" y="336550"/>
                </a:lnTo>
                <a:close/>
              </a:path>
              <a:path w="738504" h="362585">
                <a:moveTo>
                  <a:pt x="521081" y="270725"/>
                </a:moveTo>
                <a:lnTo>
                  <a:pt x="513651" y="263283"/>
                </a:lnTo>
                <a:lnTo>
                  <a:pt x="504469" y="263283"/>
                </a:lnTo>
                <a:lnTo>
                  <a:pt x="495287" y="263283"/>
                </a:lnTo>
                <a:lnTo>
                  <a:pt x="487857" y="270725"/>
                </a:lnTo>
                <a:lnTo>
                  <a:pt x="487857" y="289077"/>
                </a:lnTo>
                <a:lnTo>
                  <a:pt x="495287" y="296519"/>
                </a:lnTo>
                <a:lnTo>
                  <a:pt x="513651" y="296519"/>
                </a:lnTo>
                <a:lnTo>
                  <a:pt x="521081" y="289077"/>
                </a:lnTo>
                <a:lnTo>
                  <a:pt x="521081" y="270725"/>
                </a:lnTo>
                <a:close/>
              </a:path>
              <a:path w="738504" h="362585">
                <a:moveTo>
                  <a:pt x="521081" y="204914"/>
                </a:moveTo>
                <a:lnTo>
                  <a:pt x="513651" y="197472"/>
                </a:lnTo>
                <a:lnTo>
                  <a:pt x="504469" y="197472"/>
                </a:lnTo>
                <a:lnTo>
                  <a:pt x="495287" y="197472"/>
                </a:lnTo>
                <a:lnTo>
                  <a:pt x="487857" y="204914"/>
                </a:lnTo>
                <a:lnTo>
                  <a:pt x="487857" y="223266"/>
                </a:lnTo>
                <a:lnTo>
                  <a:pt x="495287" y="230708"/>
                </a:lnTo>
                <a:lnTo>
                  <a:pt x="513651" y="230708"/>
                </a:lnTo>
                <a:lnTo>
                  <a:pt x="521081" y="223266"/>
                </a:lnTo>
                <a:lnTo>
                  <a:pt x="521081" y="204914"/>
                </a:lnTo>
                <a:close/>
              </a:path>
              <a:path w="738504" h="362585">
                <a:moveTo>
                  <a:pt x="521081" y="139090"/>
                </a:moveTo>
                <a:lnTo>
                  <a:pt x="513651" y="131648"/>
                </a:lnTo>
                <a:lnTo>
                  <a:pt x="504469" y="131648"/>
                </a:lnTo>
                <a:lnTo>
                  <a:pt x="495287" y="131648"/>
                </a:lnTo>
                <a:lnTo>
                  <a:pt x="487857" y="139090"/>
                </a:lnTo>
                <a:lnTo>
                  <a:pt x="487857" y="157441"/>
                </a:lnTo>
                <a:lnTo>
                  <a:pt x="495287" y="164884"/>
                </a:lnTo>
                <a:lnTo>
                  <a:pt x="513651" y="164884"/>
                </a:lnTo>
                <a:lnTo>
                  <a:pt x="521081" y="157441"/>
                </a:lnTo>
                <a:lnTo>
                  <a:pt x="521081" y="139090"/>
                </a:lnTo>
                <a:close/>
              </a:path>
              <a:path w="738504" h="362585">
                <a:moveTo>
                  <a:pt x="521081" y="73266"/>
                </a:moveTo>
                <a:lnTo>
                  <a:pt x="513651" y="65824"/>
                </a:lnTo>
                <a:lnTo>
                  <a:pt x="504469" y="65824"/>
                </a:lnTo>
                <a:lnTo>
                  <a:pt x="495287" y="65824"/>
                </a:lnTo>
                <a:lnTo>
                  <a:pt x="487857" y="73266"/>
                </a:lnTo>
                <a:lnTo>
                  <a:pt x="487857" y="91617"/>
                </a:lnTo>
                <a:lnTo>
                  <a:pt x="495287" y="99060"/>
                </a:lnTo>
                <a:lnTo>
                  <a:pt x="513651" y="99060"/>
                </a:lnTo>
                <a:lnTo>
                  <a:pt x="521081" y="91617"/>
                </a:lnTo>
                <a:lnTo>
                  <a:pt x="521081" y="73266"/>
                </a:lnTo>
                <a:close/>
              </a:path>
              <a:path w="738504" h="362585">
                <a:moveTo>
                  <a:pt x="575284" y="336550"/>
                </a:moveTo>
                <a:lnTo>
                  <a:pt x="567855" y="329107"/>
                </a:lnTo>
                <a:lnTo>
                  <a:pt x="558673" y="329107"/>
                </a:lnTo>
                <a:lnTo>
                  <a:pt x="549490" y="329107"/>
                </a:lnTo>
                <a:lnTo>
                  <a:pt x="542061" y="336550"/>
                </a:lnTo>
                <a:lnTo>
                  <a:pt x="542061" y="354901"/>
                </a:lnTo>
                <a:lnTo>
                  <a:pt x="549490" y="362343"/>
                </a:lnTo>
                <a:lnTo>
                  <a:pt x="567855" y="362343"/>
                </a:lnTo>
                <a:lnTo>
                  <a:pt x="575284" y="354901"/>
                </a:lnTo>
                <a:lnTo>
                  <a:pt x="575284" y="336550"/>
                </a:lnTo>
                <a:close/>
              </a:path>
              <a:path w="738504" h="362585">
                <a:moveTo>
                  <a:pt x="575284" y="270725"/>
                </a:moveTo>
                <a:lnTo>
                  <a:pt x="567855" y="263283"/>
                </a:lnTo>
                <a:lnTo>
                  <a:pt x="558673" y="263283"/>
                </a:lnTo>
                <a:lnTo>
                  <a:pt x="549490" y="263283"/>
                </a:lnTo>
                <a:lnTo>
                  <a:pt x="542061" y="270725"/>
                </a:lnTo>
                <a:lnTo>
                  <a:pt x="542061" y="289077"/>
                </a:lnTo>
                <a:lnTo>
                  <a:pt x="549490" y="296519"/>
                </a:lnTo>
                <a:lnTo>
                  <a:pt x="567855" y="296519"/>
                </a:lnTo>
                <a:lnTo>
                  <a:pt x="575284" y="289077"/>
                </a:lnTo>
                <a:lnTo>
                  <a:pt x="575284" y="270725"/>
                </a:lnTo>
                <a:close/>
              </a:path>
              <a:path w="738504" h="362585">
                <a:moveTo>
                  <a:pt x="575284" y="204914"/>
                </a:moveTo>
                <a:lnTo>
                  <a:pt x="567855" y="197472"/>
                </a:lnTo>
                <a:lnTo>
                  <a:pt x="558673" y="197472"/>
                </a:lnTo>
                <a:lnTo>
                  <a:pt x="549490" y="197472"/>
                </a:lnTo>
                <a:lnTo>
                  <a:pt x="542061" y="204914"/>
                </a:lnTo>
                <a:lnTo>
                  <a:pt x="542061" y="223266"/>
                </a:lnTo>
                <a:lnTo>
                  <a:pt x="549490" y="230708"/>
                </a:lnTo>
                <a:lnTo>
                  <a:pt x="567855" y="230708"/>
                </a:lnTo>
                <a:lnTo>
                  <a:pt x="575284" y="223266"/>
                </a:lnTo>
                <a:lnTo>
                  <a:pt x="575284" y="204914"/>
                </a:lnTo>
                <a:close/>
              </a:path>
              <a:path w="738504" h="362585">
                <a:moveTo>
                  <a:pt x="575284" y="139090"/>
                </a:moveTo>
                <a:lnTo>
                  <a:pt x="567855" y="131648"/>
                </a:lnTo>
                <a:lnTo>
                  <a:pt x="558673" y="131648"/>
                </a:lnTo>
                <a:lnTo>
                  <a:pt x="549490" y="131648"/>
                </a:lnTo>
                <a:lnTo>
                  <a:pt x="542061" y="139090"/>
                </a:lnTo>
                <a:lnTo>
                  <a:pt x="542061" y="157441"/>
                </a:lnTo>
                <a:lnTo>
                  <a:pt x="549490" y="164884"/>
                </a:lnTo>
                <a:lnTo>
                  <a:pt x="567855" y="164884"/>
                </a:lnTo>
                <a:lnTo>
                  <a:pt x="575284" y="157441"/>
                </a:lnTo>
                <a:lnTo>
                  <a:pt x="575284" y="139090"/>
                </a:lnTo>
                <a:close/>
              </a:path>
              <a:path w="738504" h="362585">
                <a:moveTo>
                  <a:pt x="575284" y="73266"/>
                </a:moveTo>
                <a:lnTo>
                  <a:pt x="567855" y="65824"/>
                </a:lnTo>
                <a:lnTo>
                  <a:pt x="558673" y="65824"/>
                </a:lnTo>
                <a:lnTo>
                  <a:pt x="549490" y="65824"/>
                </a:lnTo>
                <a:lnTo>
                  <a:pt x="542061" y="73266"/>
                </a:lnTo>
                <a:lnTo>
                  <a:pt x="542061" y="91617"/>
                </a:lnTo>
                <a:lnTo>
                  <a:pt x="549490" y="99060"/>
                </a:lnTo>
                <a:lnTo>
                  <a:pt x="567855" y="99060"/>
                </a:lnTo>
                <a:lnTo>
                  <a:pt x="575284" y="91617"/>
                </a:lnTo>
                <a:lnTo>
                  <a:pt x="575284" y="73266"/>
                </a:lnTo>
                <a:close/>
              </a:path>
              <a:path w="738504" h="362585">
                <a:moveTo>
                  <a:pt x="629488" y="336550"/>
                </a:moveTo>
                <a:lnTo>
                  <a:pt x="622058" y="329107"/>
                </a:lnTo>
                <a:lnTo>
                  <a:pt x="612876" y="329107"/>
                </a:lnTo>
                <a:lnTo>
                  <a:pt x="603694" y="329107"/>
                </a:lnTo>
                <a:lnTo>
                  <a:pt x="596265" y="336550"/>
                </a:lnTo>
                <a:lnTo>
                  <a:pt x="596265" y="354901"/>
                </a:lnTo>
                <a:lnTo>
                  <a:pt x="603694" y="362343"/>
                </a:lnTo>
                <a:lnTo>
                  <a:pt x="622058" y="362343"/>
                </a:lnTo>
                <a:lnTo>
                  <a:pt x="629488" y="354901"/>
                </a:lnTo>
                <a:lnTo>
                  <a:pt x="629488" y="336550"/>
                </a:lnTo>
                <a:close/>
              </a:path>
              <a:path w="738504" h="362585">
                <a:moveTo>
                  <a:pt x="629488" y="270725"/>
                </a:moveTo>
                <a:lnTo>
                  <a:pt x="622058" y="263283"/>
                </a:lnTo>
                <a:lnTo>
                  <a:pt x="612876" y="263283"/>
                </a:lnTo>
                <a:lnTo>
                  <a:pt x="603694" y="263283"/>
                </a:lnTo>
                <a:lnTo>
                  <a:pt x="596265" y="270725"/>
                </a:lnTo>
                <a:lnTo>
                  <a:pt x="596265" y="289077"/>
                </a:lnTo>
                <a:lnTo>
                  <a:pt x="603694" y="296519"/>
                </a:lnTo>
                <a:lnTo>
                  <a:pt x="622058" y="296519"/>
                </a:lnTo>
                <a:lnTo>
                  <a:pt x="629488" y="289077"/>
                </a:lnTo>
                <a:lnTo>
                  <a:pt x="629488" y="270725"/>
                </a:lnTo>
                <a:close/>
              </a:path>
              <a:path w="738504" h="362585">
                <a:moveTo>
                  <a:pt x="629488" y="204914"/>
                </a:moveTo>
                <a:lnTo>
                  <a:pt x="622058" y="197472"/>
                </a:lnTo>
                <a:lnTo>
                  <a:pt x="612876" y="197472"/>
                </a:lnTo>
                <a:lnTo>
                  <a:pt x="603694" y="197472"/>
                </a:lnTo>
                <a:lnTo>
                  <a:pt x="596265" y="204914"/>
                </a:lnTo>
                <a:lnTo>
                  <a:pt x="596265" y="223266"/>
                </a:lnTo>
                <a:lnTo>
                  <a:pt x="603694" y="230708"/>
                </a:lnTo>
                <a:lnTo>
                  <a:pt x="622058" y="230708"/>
                </a:lnTo>
                <a:lnTo>
                  <a:pt x="629488" y="223266"/>
                </a:lnTo>
                <a:lnTo>
                  <a:pt x="629488" y="204914"/>
                </a:lnTo>
                <a:close/>
              </a:path>
              <a:path w="738504" h="362585">
                <a:moveTo>
                  <a:pt x="629488" y="139090"/>
                </a:moveTo>
                <a:lnTo>
                  <a:pt x="622058" y="131648"/>
                </a:lnTo>
                <a:lnTo>
                  <a:pt x="612876" y="131648"/>
                </a:lnTo>
                <a:lnTo>
                  <a:pt x="603694" y="131648"/>
                </a:lnTo>
                <a:lnTo>
                  <a:pt x="596265" y="139090"/>
                </a:lnTo>
                <a:lnTo>
                  <a:pt x="596265" y="157441"/>
                </a:lnTo>
                <a:lnTo>
                  <a:pt x="603694" y="164884"/>
                </a:lnTo>
                <a:lnTo>
                  <a:pt x="622058" y="164884"/>
                </a:lnTo>
                <a:lnTo>
                  <a:pt x="629488" y="157441"/>
                </a:lnTo>
                <a:lnTo>
                  <a:pt x="629488" y="139090"/>
                </a:lnTo>
                <a:close/>
              </a:path>
              <a:path w="738504" h="362585">
                <a:moveTo>
                  <a:pt x="629488" y="73266"/>
                </a:moveTo>
                <a:lnTo>
                  <a:pt x="622058" y="65824"/>
                </a:lnTo>
                <a:lnTo>
                  <a:pt x="612876" y="65824"/>
                </a:lnTo>
                <a:lnTo>
                  <a:pt x="603694" y="65824"/>
                </a:lnTo>
                <a:lnTo>
                  <a:pt x="596265" y="73266"/>
                </a:lnTo>
                <a:lnTo>
                  <a:pt x="596265" y="91617"/>
                </a:lnTo>
                <a:lnTo>
                  <a:pt x="603694" y="99060"/>
                </a:lnTo>
                <a:lnTo>
                  <a:pt x="622058" y="99060"/>
                </a:lnTo>
                <a:lnTo>
                  <a:pt x="629488" y="91617"/>
                </a:lnTo>
                <a:lnTo>
                  <a:pt x="629488" y="73266"/>
                </a:lnTo>
                <a:close/>
              </a:path>
              <a:path w="738504" h="362585">
                <a:moveTo>
                  <a:pt x="683691" y="336550"/>
                </a:moveTo>
                <a:lnTo>
                  <a:pt x="676262" y="329107"/>
                </a:lnTo>
                <a:lnTo>
                  <a:pt x="667080" y="329107"/>
                </a:lnTo>
                <a:lnTo>
                  <a:pt x="657898" y="329107"/>
                </a:lnTo>
                <a:lnTo>
                  <a:pt x="650468" y="336550"/>
                </a:lnTo>
                <a:lnTo>
                  <a:pt x="650468" y="354901"/>
                </a:lnTo>
                <a:lnTo>
                  <a:pt x="657898" y="362343"/>
                </a:lnTo>
                <a:lnTo>
                  <a:pt x="676262" y="362343"/>
                </a:lnTo>
                <a:lnTo>
                  <a:pt x="683691" y="354901"/>
                </a:lnTo>
                <a:lnTo>
                  <a:pt x="683691" y="336550"/>
                </a:lnTo>
                <a:close/>
              </a:path>
              <a:path w="738504" h="362585">
                <a:moveTo>
                  <a:pt x="683691" y="270725"/>
                </a:moveTo>
                <a:lnTo>
                  <a:pt x="676262" y="263283"/>
                </a:lnTo>
                <a:lnTo>
                  <a:pt x="667080" y="263283"/>
                </a:lnTo>
                <a:lnTo>
                  <a:pt x="657898" y="263283"/>
                </a:lnTo>
                <a:lnTo>
                  <a:pt x="650468" y="270725"/>
                </a:lnTo>
                <a:lnTo>
                  <a:pt x="650468" y="289077"/>
                </a:lnTo>
                <a:lnTo>
                  <a:pt x="657898" y="296519"/>
                </a:lnTo>
                <a:lnTo>
                  <a:pt x="676262" y="296519"/>
                </a:lnTo>
                <a:lnTo>
                  <a:pt x="683691" y="289077"/>
                </a:lnTo>
                <a:lnTo>
                  <a:pt x="683691" y="270725"/>
                </a:lnTo>
                <a:close/>
              </a:path>
              <a:path w="738504" h="362585">
                <a:moveTo>
                  <a:pt x="683691" y="204914"/>
                </a:moveTo>
                <a:lnTo>
                  <a:pt x="676262" y="197472"/>
                </a:lnTo>
                <a:lnTo>
                  <a:pt x="667080" y="197472"/>
                </a:lnTo>
                <a:lnTo>
                  <a:pt x="657898" y="197472"/>
                </a:lnTo>
                <a:lnTo>
                  <a:pt x="650468" y="204914"/>
                </a:lnTo>
                <a:lnTo>
                  <a:pt x="650468" y="223266"/>
                </a:lnTo>
                <a:lnTo>
                  <a:pt x="657898" y="230708"/>
                </a:lnTo>
                <a:lnTo>
                  <a:pt x="676262" y="230708"/>
                </a:lnTo>
                <a:lnTo>
                  <a:pt x="683691" y="223266"/>
                </a:lnTo>
                <a:lnTo>
                  <a:pt x="683691" y="204914"/>
                </a:lnTo>
                <a:close/>
              </a:path>
              <a:path w="738504" h="362585">
                <a:moveTo>
                  <a:pt x="683691" y="139090"/>
                </a:moveTo>
                <a:lnTo>
                  <a:pt x="676262" y="131648"/>
                </a:lnTo>
                <a:lnTo>
                  <a:pt x="667080" y="131648"/>
                </a:lnTo>
                <a:lnTo>
                  <a:pt x="657898" y="131648"/>
                </a:lnTo>
                <a:lnTo>
                  <a:pt x="650468" y="139090"/>
                </a:lnTo>
                <a:lnTo>
                  <a:pt x="650468" y="157441"/>
                </a:lnTo>
                <a:lnTo>
                  <a:pt x="657898" y="164884"/>
                </a:lnTo>
                <a:lnTo>
                  <a:pt x="676262" y="164884"/>
                </a:lnTo>
                <a:lnTo>
                  <a:pt x="683691" y="157441"/>
                </a:lnTo>
                <a:lnTo>
                  <a:pt x="683691" y="139090"/>
                </a:lnTo>
                <a:close/>
              </a:path>
              <a:path w="738504" h="362585">
                <a:moveTo>
                  <a:pt x="683691" y="73266"/>
                </a:moveTo>
                <a:lnTo>
                  <a:pt x="676262" y="65824"/>
                </a:lnTo>
                <a:lnTo>
                  <a:pt x="667080" y="65824"/>
                </a:lnTo>
                <a:lnTo>
                  <a:pt x="657898" y="65824"/>
                </a:lnTo>
                <a:lnTo>
                  <a:pt x="650468" y="73266"/>
                </a:lnTo>
                <a:lnTo>
                  <a:pt x="650468" y="91617"/>
                </a:lnTo>
                <a:lnTo>
                  <a:pt x="657898" y="99060"/>
                </a:lnTo>
                <a:lnTo>
                  <a:pt x="676262" y="99060"/>
                </a:lnTo>
                <a:lnTo>
                  <a:pt x="683691" y="91617"/>
                </a:lnTo>
                <a:lnTo>
                  <a:pt x="683691" y="73266"/>
                </a:lnTo>
                <a:close/>
              </a:path>
              <a:path w="738504" h="362585">
                <a:moveTo>
                  <a:pt x="737895" y="336550"/>
                </a:moveTo>
                <a:lnTo>
                  <a:pt x="730465" y="329107"/>
                </a:lnTo>
                <a:lnTo>
                  <a:pt x="721283" y="329107"/>
                </a:lnTo>
                <a:lnTo>
                  <a:pt x="712101" y="329107"/>
                </a:lnTo>
                <a:lnTo>
                  <a:pt x="704672" y="336550"/>
                </a:lnTo>
                <a:lnTo>
                  <a:pt x="704672" y="354901"/>
                </a:lnTo>
                <a:lnTo>
                  <a:pt x="712101" y="362343"/>
                </a:lnTo>
                <a:lnTo>
                  <a:pt x="730465" y="362343"/>
                </a:lnTo>
                <a:lnTo>
                  <a:pt x="737895" y="354901"/>
                </a:lnTo>
                <a:lnTo>
                  <a:pt x="737895" y="336550"/>
                </a:lnTo>
                <a:close/>
              </a:path>
              <a:path w="738504" h="362585">
                <a:moveTo>
                  <a:pt x="737895" y="270725"/>
                </a:moveTo>
                <a:lnTo>
                  <a:pt x="730465" y="263283"/>
                </a:lnTo>
                <a:lnTo>
                  <a:pt x="721283" y="263283"/>
                </a:lnTo>
                <a:lnTo>
                  <a:pt x="712101" y="263283"/>
                </a:lnTo>
                <a:lnTo>
                  <a:pt x="704672" y="270725"/>
                </a:lnTo>
                <a:lnTo>
                  <a:pt x="704672" y="289077"/>
                </a:lnTo>
                <a:lnTo>
                  <a:pt x="712101" y="296519"/>
                </a:lnTo>
                <a:lnTo>
                  <a:pt x="730465" y="296519"/>
                </a:lnTo>
                <a:lnTo>
                  <a:pt x="737895" y="289077"/>
                </a:lnTo>
                <a:lnTo>
                  <a:pt x="737895" y="270725"/>
                </a:lnTo>
                <a:close/>
              </a:path>
              <a:path w="738504" h="362585">
                <a:moveTo>
                  <a:pt x="737895" y="204914"/>
                </a:moveTo>
                <a:lnTo>
                  <a:pt x="730465" y="197472"/>
                </a:lnTo>
                <a:lnTo>
                  <a:pt x="721283" y="197472"/>
                </a:lnTo>
                <a:lnTo>
                  <a:pt x="712101" y="197472"/>
                </a:lnTo>
                <a:lnTo>
                  <a:pt x="704672" y="204914"/>
                </a:lnTo>
                <a:lnTo>
                  <a:pt x="704672" y="223266"/>
                </a:lnTo>
                <a:lnTo>
                  <a:pt x="712101" y="230708"/>
                </a:lnTo>
                <a:lnTo>
                  <a:pt x="730465" y="230708"/>
                </a:lnTo>
                <a:lnTo>
                  <a:pt x="737895" y="223266"/>
                </a:lnTo>
                <a:lnTo>
                  <a:pt x="737895" y="204914"/>
                </a:lnTo>
                <a:close/>
              </a:path>
              <a:path w="738504" h="362585">
                <a:moveTo>
                  <a:pt x="737895" y="139090"/>
                </a:moveTo>
                <a:lnTo>
                  <a:pt x="730465" y="131648"/>
                </a:lnTo>
                <a:lnTo>
                  <a:pt x="721283" y="131648"/>
                </a:lnTo>
                <a:lnTo>
                  <a:pt x="712101" y="131648"/>
                </a:lnTo>
                <a:lnTo>
                  <a:pt x="704672" y="139090"/>
                </a:lnTo>
                <a:lnTo>
                  <a:pt x="704672" y="157441"/>
                </a:lnTo>
                <a:lnTo>
                  <a:pt x="712101" y="164884"/>
                </a:lnTo>
                <a:lnTo>
                  <a:pt x="730465" y="164884"/>
                </a:lnTo>
                <a:lnTo>
                  <a:pt x="737895" y="157441"/>
                </a:lnTo>
                <a:lnTo>
                  <a:pt x="737895" y="139090"/>
                </a:lnTo>
                <a:close/>
              </a:path>
              <a:path w="738504" h="362585">
                <a:moveTo>
                  <a:pt x="737895" y="73266"/>
                </a:moveTo>
                <a:lnTo>
                  <a:pt x="730465" y="65824"/>
                </a:lnTo>
                <a:lnTo>
                  <a:pt x="721283" y="65824"/>
                </a:lnTo>
                <a:lnTo>
                  <a:pt x="712101" y="65824"/>
                </a:lnTo>
                <a:lnTo>
                  <a:pt x="704672" y="73266"/>
                </a:lnTo>
                <a:lnTo>
                  <a:pt x="704672" y="91617"/>
                </a:lnTo>
                <a:lnTo>
                  <a:pt x="712101" y="99060"/>
                </a:lnTo>
                <a:lnTo>
                  <a:pt x="730465" y="99060"/>
                </a:lnTo>
                <a:lnTo>
                  <a:pt x="737895" y="91617"/>
                </a:lnTo>
                <a:lnTo>
                  <a:pt x="737895" y="73266"/>
                </a:lnTo>
                <a:close/>
              </a:path>
              <a:path w="738504" h="362585">
                <a:moveTo>
                  <a:pt x="737895" y="7442"/>
                </a:moveTo>
                <a:lnTo>
                  <a:pt x="730465" y="0"/>
                </a:lnTo>
                <a:lnTo>
                  <a:pt x="721283" y="0"/>
                </a:lnTo>
                <a:lnTo>
                  <a:pt x="712101" y="0"/>
                </a:lnTo>
                <a:lnTo>
                  <a:pt x="704672" y="7442"/>
                </a:lnTo>
                <a:lnTo>
                  <a:pt x="704672" y="25793"/>
                </a:lnTo>
                <a:lnTo>
                  <a:pt x="712101" y="33235"/>
                </a:lnTo>
                <a:lnTo>
                  <a:pt x="730465" y="33235"/>
                </a:lnTo>
                <a:lnTo>
                  <a:pt x="737895" y="25793"/>
                </a:lnTo>
                <a:lnTo>
                  <a:pt x="737895" y="7442"/>
                </a:lnTo>
                <a:close/>
              </a:path>
            </a:pathLst>
          </a:custGeom>
          <a:solidFill>
            <a:srgbClr val="FFE1A9">
              <a:alpha val="41000"/>
            </a:srgbClr>
          </a:solidFill>
        </p:spPr>
        <p:txBody>
          <a:bodyPr wrap="square" lIns="0" tIns="0" rIns="0" bIns="0" rtlCol="0"/>
          <a:lstStyle/>
          <a:p>
            <a:endParaRPr/>
          </a:p>
        </p:txBody>
      </p:sp>
      <p:sp>
        <p:nvSpPr>
          <p:cNvPr id="394" name="bg object 394"/>
          <p:cNvSpPr/>
          <p:nvPr/>
        </p:nvSpPr>
        <p:spPr>
          <a:xfrm>
            <a:off x="3980916" y="1279131"/>
            <a:ext cx="738505" cy="362585"/>
          </a:xfrm>
          <a:custGeom>
            <a:avLst/>
            <a:gdLst/>
            <a:ahLst/>
            <a:cxnLst/>
            <a:rect l="l" t="t" r="r" b="b"/>
            <a:pathLst>
              <a:path w="738504" h="362585">
                <a:moveTo>
                  <a:pt x="33223" y="336537"/>
                </a:moveTo>
                <a:lnTo>
                  <a:pt x="25781" y="329095"/>
                </a:lnTo>
                <a:lnTo>
                  <a:pt x="16611" y="329095"/>
                </a:lnTo>
                <a:lnTo>
                  <a:pt x="7429" y="329095"/>
                </a:lnTo>
                <a:lnTo>
                  <a:pt x="0" y="336537"/>
                </a:lnTo>
                <a:lnTo>
                  <a:pt x="0" y="354888"/>
                </a:lnTo>
                <a:lnTo>
                  <a:pt x="7429" y="362331"/>
                </a:lnTo>
                <a:lnTo>
                  <a:pt x="25781" y="362331"/>
                </a:lnTo>
                <a:lnTo>
                  <a:pt x="33223" y="354888"/>
                </a:lnTo>
                <a:lnTo>
                  <a:pt x="33223" y="336537"/>
                </a:lnTo>
                <a:close/>
              </a:path>
              <a:path w="738504" h="362585">
                <a:moveTo>
                  <a:pt x="33223" y="270725"/>
                </a:moveTo>
                <a:lnTo>
                  <a:pt x="25781" y="263283"/>
                </a:lnTo>
                <a:lnTo>
                  <a:pt x="16611" y="263283"/>
                </a:lnTo>
                <a:lnTo>
                  <a:pt x="7429" y="263283"/>
                </a:lnTo>
                <a:lnTo>
                  <a:pt x="0" y="270725"/>
                </a:lnTo>
                <a:lnTo>
                  <a:pt x="0" y="289077"/>
                </a:lnTo>
                <a:lnTo>
                  <a:pt x="7429" y="296519"/>
                </a:lnTo>
                <a:lnTo>
                  <a:pt x="25781" y="296519"/>
                </a:lnTo>
                <a:lnTo>
                  <a:pt x="33223" y="289077"/>
                </a:lnTo>
                <a:lnTo>
                  <a:pt x="33223" y="270725"/>
                </a:lnTo>
                <a:close/>
              </a:path>
              <a:path w="738504" h="362585">
                <a:moveTo>
                  <a:pt x="33223" y="204901"/>
                </a:moveTo>
                <a:lnTo>
                  <a:pt x="25781" y="197459"/>
                </a:lnTo>
                <a:lnTo>
                  <a:pt x="16611" y="197459"/>
                </a:lnTo>
                <a:lnTo>
                  <a:pt x="7429" y="197459"/>
                </a:lnTo>
                <a:lnTo>
                  <a:pt x="0" y="204901"/>
                </a:lnTo>
                <a:lnTo>
                  <a:pt x="0" y="223253"/>
                </a:lnTo>
                <a:lnTo>
                  <a:pt x="7429" y="230695"/>
                </a:lnTo>
                <a:lnTo>
                  <a:pt x="25781" y="230695"/>
                </a:lnTo>
                <a:lnTo>
                  <a:pt x="33223" y="223253"/>
                </a:lnTo>
                <a:lnTo>
                  <a:pt x="33223" y="204901"/>
                </a:lnTo>
                <a:close/>
              </a:path>
              <a:path w="738504" h="362585">
                <a:moveTo>
                  <a:pt x="33223" y="139077"/>
                </a:moveTo>
                <a:lnTo>
                  <a:pt x="25781" y="131635"/>
                </a:lnTo>
                <a:lnTo>
                  <a:pt x="16611" y="131635"/>
                </a:lnTo>
                <a:lnTo>
                  <a:pt x="7429" y="131635"/>
                </a:lnTo>
                <a:lnTo>
                  <a:pt x="0" y="139077"/>
                </a:lnTo>
                <a:lnTo>
                  <a:pt x="0" y="157429"/>
                </a:lnTo>
                <a:lnTo>
                  <a:pt x="7429" y="164871"/>
                </a:lnTo>
                <a:lnTo>
                  <a:pt x="25781" y="164871"/>
                </a:lnTo>
                <a:lnTo>
                  <a:pt x="33223" y="157429"/>
                </a:lnTo>
                <a:lnTo>
                  <a:pt x="33223" y="139077"/>
                </a:lnTo>
                <a:close/>
              </a:path>
              <a:path w="738504" h="362585">
                <a:moveTo>
                  <a:pt x="33223" y="73266"/>
                </a:moveTo>
                <a:lnTo>
                  <a:pt x="25781" y="65824"/>
                </a:lnTo>
                <a:lnTo>
                  <a:pt x="16611" y="65824"/>
                </a:lnTo>
                <a:lnTo>
                  <a:pt x="7429" y="65824"/>
                </a:lnTo>
                <a:lnTo>
                  <a:pt x="0" y="73266"/>
                </a:lnTo>
                <a:lnTo>
                  <a:pt x="0" y="91617"/>
                </a:lnTo>
                <a:lnTo>
                  <a:pt x="7429" y="99060"/>
                </a:lnTo>
                <a:lnTo>
                  <a:pt x="25781" y="99060"/>
                </a:lnTo>
                <a:lnTo>
                  <a:pt x="33223" y="91617"/>
                </a:lnTo>
                <a:lnTo>
                  <a:pt x="33223" y="73266"/>
                </a:lnTo>
                <a:close/>
              </a:path>
              <a:path w="738504" h="362585">
                <a:moveTo>
                  <a:pt x="87439" y="336537"/>
                </a:moveTo>
                <a:lnTo>
                  <a:pt x="80010" y="329095"/>
                </a:lnTo>
                <a:lnTo>
                  <a:pt x="70827" y="329095"/>
                </a:lnTo>
                <a:lnTo>
                  <a:pt x="61645" y="329095"/>
                </a:lnTo>
                <a:lnTo>
                  <a:pt x="54216" y="336537"/>
                </a:lnTo>
                <a:lnTo>
                  <a:pt x="54216" y="354888"/>
                </a:lnTo>
                <a:lnTo>
                  <a:pt x="61645" y="362331"/>
                </a:lnTo>
                <a:lnTo>
                  <a:pt x="80010" y="362331"/>
                </a:lnTo>
                <a:lnTo>
                  <a:pt x="87439" y="354888"/>
                </a:lnTo>
                <a:lnTo>
                  <a:pt x="87439" y="336537"/>
                </a:lnTo>
                <a:close/>
              </a:path>
              <a:path w="738504" h="362585">
                <a:moveTo>
                  <a:pt x="87439" y="270725"/>
                </a:moveTo>
                <a:lnTo>
                  <a:pt x="80010" y="263283"/>
                </a:lnTo>
                <a:lnTo>
                  <a:pt x="70827" y="263283"/>
                </a:lnTo>
                <a:lnTo>
                  <a:pt x="61645" y="263283"/>
                </a:lnTo>
                <a:lnTo>
                  <a:pt x="54216" y="270725"/>
                </a:lnTo>
                <a:lnTo>
                  <a:pt x="54216" y="289077"/>
                </a:lnTo>
                <a:lnTo>
                  <a:pt x="61645" y="296519"/>
                </a:lnTo>
                <a:lnTo>
                  <a:pt x="80010" y="296519"/>
                </a:lnTo>
                <a:lnTo>
                  <a:pt x="87439" y="289077"/>
                </a:lnTo>
                <a:lnTo>
                  <a:pt x="87439" y="270725"/>
                </a:lnTo>
                <a:close/>
              </a:path>
              <a:path w="738504" h="362585">
                <a:moveTo>
                  <a:pt x="87439" y="204901"/>
                </a:moveTo>
                <a:lnTo>
                  <a:pt x="80010" y="197459"/>
                </a:lnTo>
                <a:lnTo>
                  <a:pt x="70827" y="197459"/>
                </a:lnTo>
                <a:lnTo>
                  <a:pt x="61645" y="197459"/>
                </a:lnTo>
                <a:lnTo>
                  <a:pt x="54216" y="204901"/>
                </a:lnTo>
                <a:lnTo>
                  <a:pt x="54216" y="223253"/>
                </a:lnTo>
                <a:lnTo>
                  <a:pt x="61645" y="230695"/>
                </a:lnTo>
                <a:lnTo>
                  <a:pt x="80010" y="230695"/>
                </a:lnTo>
                <a:lnTo>
                  <a:pt x="87439" y="223253"/>
                </a:lnTo>
                <a:lnTo>
                  <a:pt x="87439" y="204901"/>
                </a:lnTo>
                <a:close/>
              </a:path>
              <a:path w="738504" h="362585">
                <a:moveTo>
                  <a:pt x="87439" y="139077"/>
                </a:moveTo>
                <a:lnTo>
                  <a:pt x="80010" y="131635"/>
                </a:lnTo>
                <a:lnTo>
                  <a:pt x="70827" y="131635"/>
                </a:lnTo>
                <a:lnTo>
                  <a:pt x="61645" y="131635"/>
                </a:lnTo>
                <a:lnTo>
                  <a:pt x="54216" y="139077"/>
                </a:lnTo>
                <a:lnTo>
                  <a:pt x="54216" y="157429"/>
                </a:lnTo>
                <a:lnTo>
                  <a:pt x="61645" y="164871"/>
                </a:lnTo>
                <a:lnTo>
                  <a:pt x="80010" y="164871"/>
                </a:lnTo>
                <a:lnTo>
                  <a:pt x="87439" y="157429"/>
                </a:lnTo>
                <a:lnTo>
                  <a:pt x="87439" y="139077"/>
                </a:lnTo>
                <a:close/>
              </a:path>
              <a:path w="738504" h="362585">
                <a:moveTo>
                  <a:pt x="87439" y="73266"/>
                </a:moveTo>
                <a:lnTo>
                  <a:pt x="80010" y="65824"/>
                </a:lnTo>
                <a:lnTo>
                  <a:pt x="70827" y="65824"/>
                </a:lnTo>
                <a:lnTo>
                  <a:pt x="61645" y="65824"/>
                </a:lnTo>
                <a:lnTo>
                  <a:pt x="54216" y="73266"/>
                </a:lnTo>
                <a:lnTo>
                  <a:pt x="54216" y="91617"/>
                </a:lnTo>
                <a:lnTo>
                  <a:pt x="61645" y="99060"/>
                </a:lnTo>
                <a:lnTo>
                  <a:pt x="80010" y="99060"/>
                </a:lnTo>
                <a:lnTo>
                  <a:pt x="87439" y="91617"/>
                </a:lnTo>
                <a:lnTo>
                  <a:pt x="87439" y="73266"/>
                </a:lnTo>
                <a:close/>
              </a:path>
              <a:path w="738504" h="362585">
                <a:moveTo>
                  <a:pt x="141643" y="336537"/>
                </a:moveTo>
                <a:lnTo>
                  <a:pt x="134213" y="329095"/>
                </a:lnTo>
                <a:lnTo>
                  <a:pt x="125031" y="329095"/>
                </a:lnTo>
                <a:lnTo>
                  <a:pt x="115849" y="329095"/>
                </a:lnTo>
                <a:lnTo>
                  <a:pt x="108419" y="336537"/>
                </a:lnTo>
                <a:lnTo>
                  <a:pt x="108419" y="354888"/>
                </a:lnTo>
                <a:lnTo>
                  <a:pt x="115849" y="362331"/>
                </a:lnTo>
                <a:lnTo>
                  <a:pt x="134213" y="362331"/>
                </a:lnTo>
                <a:lnTo>
                  <a:pt x="141643" y="354888"/>
                </a:lnTo>
                <a:lnTo>
                  <a:pt x="141643" y="336537"/>
                </a:lnTo>
                <a:close/>
              </a:path>
              <a:path w="738504" h="362585">
                <a:moveTo>
                  <a:pt x="141643" y="270725"/>
                </a:moveTo>
                <a:lnTo>
                  <a:pt x="134213" y="263283"/>
                </a:lnTo>
                <a:lnTo>
                  <a:pt x="125031" y="263283"/>
                </a:lnTo>
                <a:lnTo>
                  <a:pt x="115849" y="263283"/>
                </a:lnTo>
                <a:lnTo>
                  <a:pt x="108419" y="270725"/>
                </a:lnTo>
                <a:lnTo>
                  <a:pt x="108419" y="289077"/>
                </a:lnTo>
                <a:lnTo>
                  <a:pt x="115849" y="296519"/>
                </a:lnTo>
                <a:lnTo>
                  <a:pt x="134213" y="296519"/>
                </a:lnTo>
                <a:lnTo>
                  <a:pt x="141643" y="289077"/>
                </a:lnTo>
                <a:lnTo>
                  <a:pt x="141643" y="270725"/>
                </a:lnTo>
                <a:close/>
              </a:path>
              <a:path w="738504" h="362585">
                <a:moveTo>
                  <a:pt x="141643" y="204901"/>
                </a:moveTo>
                <a:lnTo>
                  <a:pt x="134213" y="197459"/>
                </a:lnTo>
                <a:lnTo>
                  <a:pt x="125031" y="197459"/>
                </a:lnTo>
                <a:lnTo>
                  <a:pt x="115849" y="197459"/>
                </a:lnTo>
                <a:lnTo>
                  <a:pt x="108419" y="204901"/>
                </a:lnTo>
                <a:lnTo>
                  <a:pt x="108419" y="223253"/>
                </a:lnTo>
                <a:lnTo>
                  <a:pt x="115849" y="230695"/>
                </a:lnTo>
                <a:lnTo>
                  <a:pt x="134213" y="230695"/>
                </a:lnTo>
                <a:lnTo>
                  <a:pt x="141643" y="223253"/>
                </a:lnTo>
                <a:lnTo>
                  <a:pt x="141643" y="204901"/>
                </a:lnTo>
                <a:close/>
              </a:path>
              <a:path w="738504" h="362585">
                <a:moveTo>
                  <a:pt x="141643" y="139077"/>
                </a:moveTo>
                <a:lnTo>
                  <a:pt x="134213" y="131635"/>
                </a:lnTo>
                <a:lnTo>
                  <a:pt x="125031" y="131635"/>
                </a:lnTo>
                <a:lnTo>
                  <a:pt x="115849" y="131635"/>
                </a:lnTo>
                <a:lnTo>
                  <a:pt x="108419" y="139077"/>
                </a:lnTo>
                <a:lnTo>
                  <a:pt x="108419" y="157429"/>
                </a:lnTo>
                <a:lnTo>
                  <a:pt x="115849" y="164871"/>
                </a:lnTo>
                <a:lnTo>
                  <a:pt x="134213" y="164871"/>
                </a:lnTo>
                <a:lnTo>
                  <a:pt x="141643" y="157429"/>
                </a:lnTo>
                <a:lnTo>
                  <a:pt x="141643" y="139077"/>
                </a:lnTo>
                <a:close/>
              </a:path>
              <a:path w="738504" h="362585">
                <a:moveTo>
                  <a:pt x="141643" y="73266"/>
                </a:moveTo>
                <a:lnTo>
                  <a:pt x="134213" y="65824"/>
                </a:lnTo>
                <a:lnTo>
                  <a:pt x="125031" y="65824"/>
                </a:lnTo>
                <a:lnTo>
                  <a:pt x="115849" y="65824"/>
                </a:lnTo>
                <a:lnTo>
                  <a:pt x="108419" y="73266"/>
                </a:lnTo>
                <a:lnTo>
                  <a:pt x="108419" y="91617"/>
                </a:lnTo>
                <a:lnTo>
                  <a:pt x="115849" y="99060"/>
                </a:lnTo>
                <a:lnTo>
                  <a:pt x="134213" y="99060"/>
                </a:lnTo>
                <a:lnTo>
                  <a:pt x="141643" y="91617"/>
                </a:lnTo>
                <a:lnTo>
                  <a:pt x="141643" y="73266"/>
                </a:lnTo>
                <a:close/>
              </a:path>
              <a:path w="738504" h="362585">
                <a:moveTo>
                  <a:pt x="195846" y="336537"/>
                </a:moveTo>
                <a:lnTo>
                  <a:pt x="188417" y="329095"/>
                </a:lnTo>
                <a:lnTo>
                  <a:pt x="179235" y="329095"/>
                </a:lnTo>
                <a:lnTo>
                  <a:pt x="170053" y="329095"/>
                </a:lnTo>
                <a:lnTo>
                  <a:pt x="162623" y="336537"/>
                </a:lnTo>
                <a:lnTo>
                  <a:pt x="162623" y="354888"/>
                </a:lnTo>
                <a:lnTo>
                  <a:pt x="170053" y="362331"/>
                </a:lnTo>
                <a:lnTo>
                  <a:pt x="188417" y="362331"/>
                </a:lnTo>
                <a:lnTo>
                  <a:pt x="195846" y="354888"/>
                </a:lnTo>
                <a:lnTo>
                  <a:pt x="195846" y="336537"/>
                </a:lnTo>
                <a:close/>
              </a:path>
              <a:path w="738504" h="362585">
                <a:moveTo>
                  <a:pt x="195846" y="270725"/>
                </a:moveTo>
                <a:lnTo>
                  <a:pt x="188417" y="263283"/>
                </a:lnTo>
                <a:lnTo>
                  <a:pt x="179235" y="263283"/>
                </a:lnTo>
                <a:lnTo>
                  <a:pt x="170053" y="263283"/>
                </a:lnTo>
                <a:lnTo>
                  <a:pt x="162623" y="270725"/>
                </a:lnTo>
                <a:lnTo>
                  <a:pt x="162623" y="289077"/>
                </a:lnTo>
                <a:lnTo>
                  <a:pt x="170053" y="296519"/>
                </a:lnTo>
                <a:lnTo>
                  <a:pt x="188417" y="296519"/>
                </a:lnTo>
                <a:lnTo>
                  <a:pt x="195846" y="289077"/>
                </a:lnTo>
                <a:lnTo>
                  <a:pt x="195846" y="270725"/>
                </a:lnTo>
                <a:close/>
              </a:path>
              <a:path w="738504" h="362585">
                <a:moveTo>
                  <a:pt x="195846" y="204901"/>
                </a:moveTo>
                <a:lnTo>
                  <a:pt x="188417" y="197459"/>
                </a:lnTo>
                <a:lnTo>
                  <a:pt x="179235" y="197459"/>
                </a:lnTo>
                <a:lnTo>
                  <a:pt x="170053" y="197459"/>
                </a:lnTo>
                <a:lnTo>
                  <a:pt x="162623" y="204901"/>
                </a:lnTo>
                <a:lnTo>
                  <a:pt x="162623" y="223253"/>
                </a:lnTo>
                <a:lnTo>
                  <a:pt x="170053" y="230695"/>
                </a:lnTo>
                <a:lnTo>
                  <a:pt x="188417" y="230695"/>
                </a:lnTo>
                <a:lnTo>
                  <a:pt x="195846" y="223253"/>
                </a:lnTo>
                <a:lnTo>
                  <a:pt x="195846" y="204901"/>
                </a:lnTo>
                <a:close/>
              </a:path>
              <a:path w="738504" h="362585">
                <a:moveTo>
                  <a:pt x="195846" y="139077"/>
                </a:moveTo>
                <a:lnTo>
                  <a:pt x="188417" y="131635"/>
                </a:lnTo>
                <a:lnTo>
                  <a:pt x="179235" y="131635"/>
                </a:lnTo>
                <a:lnTo>
                  <a:pt x="170053" y="131635"/>
                </a:lnTo>
                <a:lnTo>
                  <a:pt x="162623" y="139077"/>
                </a:lnTo>
                <a:lnTo>
                  <a:pt x="162623" y="157429"/>
                </a:lnTo>
                <a:lnTo>
                  <a:pt x="170053" y="164871"/>
                </a:lnTo>
                <a:lnTo>
                  <a:pt x="188417" y="164871"/>
                </a:lnTo>
                <a:lnTo>
                  <a:pt x="195846" y="157429"/>
                </a:lnTo>
                <a:lnTo>
                  <a:pt x="195846" y="139077"/>
                </a:lnTo>
                <a:close/>
              </a:path>
              <a:path w="738504" h="362585">
                <a:moveTo>
                  <a:pt x="195846" y="73266"/>
                </a:moveTo>
                <a:lnTo>
                  <a:pt x="188417" y="65824"/>
                </a:lnTo>
                <a:lnTo>
                  <a:pt x="179235" y="65824"/>
                </a:lnTo>
                <a:lnTo>
                  <a:pt x="170053" y="65824"/>
                </a:lnTo>
                <a:lnTo>
                  <a:pt x="162623" y="73266"/>
                </a:lnTo>
                <a:lnTo>
                  <a:pt x="162623" y="91617"/>
                </a:lnTo>
                <a:lnTo>
                  <a:pt x="170053" y="99060"/>
                </a:lnTo>
                <a:lnTo>
                  <a:pt x="188417" y="99060"/>
                </a:lnTo>
                <a:lnTo>
                  <a:pt x="195846" y="91617"/>
                </a:lnTo>
                <a:lnTo>
                  <a:pt x="195846" y="73266"/>
                </a:lnTo>
                <a:close/>
              </a:path>
              <a:path w="738504" h="362585">
                <a:moveTo>
                  <a:pt x="250050" y="336537"/>
                </a:moveTo>
                <a:lnTo>
                  <a:pt x="242620" y="329095"/>
                </a:lnTo>
                <a:lnTo>
                  <a:pt x="233438" y="329095"/>
                </a:lnTo>
                <a:lnTo>
                  <a:pt x="224256" y="329095"/>
                </a:lnTo>
                <a:lnTo>
                  <a:pt x="216827" y="336537"/>
                </a:lnTo>
                <a:lnTo>
                  <a:pt x="216827" y="354888"/>
                </a:lnTo>
                <a:lnTo>
                  <a:pt x="224256" y="362331"/>
                </a:lnTo>
                <a:lnTo>
                  <a:pt x="242620" y="362331"/>
                </a:lnTo>
                <a:lnTo>
                  <a:pt x="250050" y="354888"/>
                </a:lnTo>
                <a:lnTo>
                  <a:pt x="250050" y="336537"/>
                </a:lnTo>
                <a:close/>
              </a:path>
              <a:path w="738504" h="362585">
                <a:moveTo>
                  <a:pt x="250050" y="270725"/>
                </a:moveTo>
                <a:lnTo>
                  <a:pt x="242620" y="263283"/>
                </a:lnTo>
                <a:lnTo>
                  <a:pt x="233438" y="263283"/>
                </a:lnTo>
                <a:lnTo>
                  <a:pt x="224256" y="263283"/>
                </a:lnTo>
                <a:lnTo>
                  <a:pt x="216827" y="270725"/>
                </a:lnTo>
                <a:lnTo>
                  <a:pt x="216827" y="289077"/>
                </a:lnTo>
                <a:lnTo>
                  <a:pt x="224256" y="296519"/>
                </a:lnTo>
                <a:lnTo>
                  <a:pt x="242620" y="296519"/>
                </a:lnTo>
                <a:lnTo>
                  <a:pt x="250050" y="289077"/>
                </a:lnTo>
                <a:lnTo>
                  <a:pt x="250050" y="270725"/>
                </a:lnTo>
                <a:close/>
              </a:path>
              <a:path w="738504" h="362585">
                <a:moveTo>
                  <a:pt x="250050" y="204901"/>
                </a:moveTo>
                <a:lnTo>
                  <a:pt x="242620" y="197459"/>
                </a:lnTo>
                <a:lnTo>
                  <a:pt x="233438" y="197459"/>
                </a:lnTo>
                <a:lnTo>
                  <a:pt x="224256" y="197459"/>
                </a:lnTo>
                <a:lnTo>
                  <a:pt x="216827" y="204901"/>
                </a:lnTo>
                <a:lnTo>
                  <a:pt x="216827" y="223253"/>
                </a:lnTo>
                <a:lnTo>
                  <a:pt x="224256" y="230695"/>
                </a:lnTo>
                <a:lnTo>
                  <a:pt x="242620" y="230695"/>
                </a:lnTo>
                <a:lnTo>
                  <a:pt x="250050" y="223253"/>
                </a:lnTo>
                <a:lnTo>
                  <a:pt x="250050" y="204901"/>
                </a:lnTo>
                <a:close/>
              </a:path>
              <a:path w="738504" h="362585">
                <a:moveTo>
                  <a:pt x="250050" y="139077"/>
                </a:moveTo>
                <a:lnTo>
                  <a:pt x="242620" y="131635"/>
                </a:lnTo>
                <a:lnTo>
                  <a:pt x="233438" y="131635"/>
                </a:lnTo>
                <a:lnTo>
                  <a:pt x="224256" y="131635"/>
                </a:lnTo>
                <a:lnTo>
                  <a:pt x="216827" y="139077"/>
                </a:lnTo>
                <a:lnTo>
                  <a:pt x="216827" y="157429"/>
                </a:lnTo>
                <a:lnTo>
                  <a:pt x="224256" y="164871"/>
                </a:lnTo>
                <a:lnTo>
                  <a:pt x="242620" y="164871"/>
                </a:lnTo>
                <a:lnTo>
                  <a:pt x="250050" y="157429"/>
                </a:lnTo>
                <a:lnTo>
                  <a:pt x="250050" y="139077"/>
                </a:lnTo>
                <a:close/>
              </a:path>
              <a:path w="738504" h="362585">
                <a:moveTo>
                  <a:pt x="250050" y="73266"/>
                </a:moveTo>
                <a:lnTo>
                  <a:pt x="242620" y="65824"/>
                </a:lnTo>
                <a:lnTo>
                  <a:pt x="233438" y="65824"/>
                </a:lnTo>
                <a:lnTo>
                  <a:pt x="224256" y="65824"/>
                </a:lnTo>
                <a:lnTo>
                  <a:pt x="216827" y="73266"/>
                </a:lnTo>
                <a:lnTo>
                  <a:pt x="216827" y="91617"/>
                </a:lnTo>
                <a:lnTo>
                  <a:pt x="224256" y="99060"/>
                </a:lnTo>
                <a:lnTo>
                  <a:pt x="242620" y="99060"/>
                </a:lnTo>
                <a:lnTo>
                  <a:pt x="250050" y="91617"/>
                </a:lnTo>
                <a:lnTo>
                  <a:pt x="250050" y="73266"/>
                </a:lnTo>
                <a:close/>
              </a:path>
              <a:path w="738504" h="362585">
                <a:moveTo>
                  <a:pt x="304253" y="336537"/>
                </a:moveTo>
                <a:lnTo>
                  <a:pt x="296824" y="329095"/>
                </a:lnTo>
                <a:lnTo>
                  <a:pt x="287642" y="329095"/>
                </a:lnTo>
                <a:lnTo>
                  <a:pt x="278460" y="329095"/>
                </a:lnTo>
                <a:lnTo>
                  <a:pt x="271030" y="336537"/>
                </a:lnTo>
                <a:lnTo>
                  <a:pt x="271030" y="354888"/>
                </a:lnTo>
                <a:lnTo>
                  <a:pt x="278460" y="362331"/>
                </a:lnTo>
                <a:lnTo>
                  <a:pt x="296824" y="362331"/>
                </a:lnTo>
                <a:lnTo>
                  <a:pt x="304253" y="354888"/>
                </a:lnTo>
                <a:lnTo>
                  <a:pt x="304253" y="336537"/>
                </a:lnTo>
                <a:close/>
              </a:path>
              <a:path w="738504" h="362585">
                <a:moveTo>
                  <a:pt x="304253" y="270725"/>
                </a:moveTo>
                <a:lnTo>
                  <a:pt x="296824" y="263283"/>
                </a:lnTo>
                <a:lnTo>
                  <a:pt x="287642" y="263283"/>
                </a:lnTo>
                <a:lnTo>
                  <a:pt x="278460" y="263283"/>
                </a:lnTo>
                <a:lnTo>
                  <a:pt x="271030" y="270725"/>
                </a:lnTo>
                <a:lnTo>
                  <a:pt x="271030" y="289077"/>
                </a:lnTo>
                <a:lnTo>
                  <a:pt x="278460" y="296519"/>
                </a:lnTo>
                <a:lnTo>
                  <a:pt x="296824" y="296519"/>
                </a:lnTo>
                <a:lnTo>
                  <a:pt x="304253" y="289077"/>
                </a:lnTo>
                <a:lnTo>
                  <a:pt x="304253" y="270725"/>
                </a:lnTo>
                <a:close/>
              </a:path>
              <a:path w="738504" h="362585">
                <a:moveTo>
                  <a:pt x="304253" y="204901"/>
                </a:moveTo>
                <a:lnTo>
                  <a:pt x="296824" y="197459"/>
                </a:lnTo>
                <a:lnTo>
                  <a:pt x="287642" y="197459"/>
                </a:lnTo>
                <a:lnTo>
                  <a:pt x="278460" y="197459"/>
                </a:lnTo>
                <a:lnTo>
                  <a:pt x="271030" y="204901"/>
                </a:lnTo>
                <a:lnTo>
                  <a:pt x="271030" y="223253"/>
                </a:lnTo>
                <a:lnTo>
                  <a:pt x="278460" y="230695"/>
                </a:lnTo>
                <a:lnTo>
                  <a:pt x="296824" y="230695"/>
                </a:lnTo>
                <a:lnTo>
                  <a:pt x="304253" y="223253"/>
                </a:lnTo>
                <a:lnTo>
                  <a:pt x="304253" y="204901"/>
                </a:lnTo>
                <a:close/>
              </a:path>
              <a:path w="738504" h="362585">
                <a:moveTo>
                  <a:pt x="304253" y="139077"/>
                </a:moveTo>
                <a:lnTo>
                  <a:pt x="296824" y="131635"/>
                </a:lnTo>
                <a:lnTo>
                  <a:pt x="287642" y="131635"/>
                </a:lnTo>
                <a:lnTo>
                  <a:pt x="278460" y="131635"/>
                </a:lnTo>
                <a:lnTo>
                  <a:pt x="271030" y="139077"/>
                </a:lnTo>
                <a:lnTo>
                  <a:pt x="271030" y="157429"/>
                </a:lnTo>
                <a:lnTo>
                  <a:pt x="278460" y="164871"/>
                </a:lnTo>
                <a:lnTo>
                  <a:pt x="296824" y="164871"/>
                </a:lnTo>
                <a:lnTo>
                  <a:pt x="304253" y="157429"/>
                </a:lnTo>
                <a:lnTo>
                  <a:pt x="304253" y="139077"/>
                </a:lnTo>
                <a:close/>
              </a:path>
              <a:path w="738504" h="362585">
                <a:moveTo>
                  <a:pt x="304253" y="73266"/>
                </a:moveTo>
                <a:lnTo>
                  <a:pt x="296824" y="65824"/>
                </a:lnTo>
                <a:lnTo>
                  <a:pt x="287642" y="65824"/>
                </a:lnTo>
                <a:lnTo>
                  <a:pt x="278460" y="65824"/>
                </a:lnTo>
                <a:lnTo>
                  <a:pt x="271030" y="73266"/>
                </a:lnTo>
                <a:lnTo>
                  <a:pt x="271030" y="91617"/>
                </a:lnTo>
                <a:lnTo>
                  <a:pt x="278460" y="99060"/>
                </a:lnTo>
                <a:lnTo>
                  <a:pt x="296824" y="99060"/>
                </a:lnTo>
                <a:lnTo>
                  <a:pt x="304253" y="91617"/>
                </a:lnTo>
                <a:lnTo>
                  <a:pt x="304253" y="73266"/>
                </a:lnTo>
                <a:close/>
              </a:path>
              <a:path w="738504" h="362585">
                <a:moveTo>
                  <a:pt x="358457" y="336537"/>
                </a:moveTo>
                <a:lnTo>
                  <a:pt x="351028" y="329095"/>
                </a:lnTo>
                <a:lnTo>
                  <a:pt x="341845" y="329095"/>
                </a:lnTo>
                <a:lnTo>
                  <a:pt x="332663" y="329095"/>
                </a:lnTo>
                <a:lnTo>
                  <a:pt x="325234" y="336537"/>
                </a:lnTo>
                <a:lnTo>
                  <a:pt x="325234" y="354888"/>
                </a:lnTo>
                <a:lnTo>
                  <a:pt x="332663" y="362331"/>
                </a:lnTo>
                <a:lnTo>
                  <a:pt x="351028" y="362331"/>
                </a:lnTo>
                <a:lnTo>
                  <a:pt x="358457" y="354888"/>
                </a:lnTo>
                <a:lnTo>
                  <a:pt x="358457" y="336537"/>
                </a:lnTo>
                <a:close/>
              </a:path>
              <a:path w="738504" h="362585">
                <a:moveTo>
                  <a:pt x="358457" y="270725"/>
                </a:moveTo>
                <a:lnTo>
                  <a:pt x="351028" y="263283"/>
                </a:lnTo>
                <a:lnTo>
                  <a:pt x="341845" y="263283"/>
                </a:lnTo>
                <a:lnTo>
                  <a:pt x="332663" y="263283"/>
                </a:lnTo>
                <a:lnTo>
                  <a:pt x="325234" y="270725"/>
                </a:lnTo>
                <a:lnTo>
                  <a:pt x="325234" y="289077"/>
                </a:lnTo>
                <a:lnTo>
                  <a:pt x="332663" y="296519"/>
                </a:lnTo>
                <a:lnTo>
                  <a:pt x="351028" y="296519"/>
                </a:lnTo>
                <a:lnTo>
                  <a:pt x="358457" y="289077"/>
                </a:lnTo>
                <a:lnTo>
                  <a:pt x="358457" y="270725"/>
                </a:lnTo>
                <a:close/>
              </a:path>
              <a:path w="738504" h="362585">
                <a:moveTo>
                  <a:pt x="358457" y="204901"/>
                </a:moveTo>
                <a:lnTo>
                  <a:pt x="351028" y="197459"/>
                </a:lnTo>
                <a:lnTo>
                  <a:pt x="341845" y="197459"/>
                </a:lnTo>
                <a:lnTo>
                  <a:pt x="332663" y="197459"/>
                </a:lnTo>
                <a:lnTo>
                  <a:pt x="325234" y="204901"/>
                </a:lnTo>
                <a:lnTo>
                  <a:pt x="325234" y="223253"/>
                </a:lnTo>
                <a:lnTo>
                  <a:pt x="332663" y="230695"/>
                </a:lnTo>
                <a:lnTo>
                  <a:pt x="351028" y="230695"/>
                </a:lnTo>
                <a:lnTo>
                  <a:pt x="358457" y="223253"/>
                </a:lnTo>
                <a:lnTo>
                  <a:pt x="358457" y="204901"/>
                </a:lnTo>
                <a:close/>
              </a:path>
              <a:path w="738504" h="362585">
                <a:moveTo>
                  <a:pt x="358457" y="139077"/>
                </a:moveTo>
                <a:lnTo>
                  <a:pt x="351028" y="131635"/>
                </a:lnTo>
                <a:lnTo>
                  <a:pt x="341845" y="131635"/>
                </a:lnTo>
                <a:lnTo>
                  <a:pt x="332663" y="131635"/>
                </a:lnTo>
                <a:lnTo>
                  <a:pt x="325234" y="139077"/>
                </a:lnTo>
                <a:lnTo>
                  <a:pt x="325234" y="157429"/>
                </a:lnTo>
                <a:lnTo>
                  <a:pt x="332663" y="164871"/>
                </a:lnTo>
                <a:lnTo>
                  <a:pt x="351028" y="164871"/>
                </a:lnTo>
                <a:lnTo>
                  <a:pt x="358457" y="157429"/>
                </a:lnTo>
                <a:lnTo>
                  <a:pt x="358457" y="139077"/>
                </a:lnTo>
                <a:close/>
              </a:path>
              <a:path w="738504" h="362585">
                <a:moveTo>
                  <a:pt x="358457" y="73266"/>
                </a:moveTo>
                <a:lnTo>
                  <a:pt x="351028" y="65824"/>
                </a:lnTo>
                <a:lnTo>
                  <a:pt x="341845" y="65824"/>
                </a:lnTo>
                <a:lnTo>
                  <a:pt x="332663" y="65824"/>
                </a:lnTo>
                <a:lnTo>
                  <a:pt x="325234" y="73266"/>
                </a:lnTo>
                <a:lnTo>
                  <a:pt x="325234" y="91617"/>
                </a:lnTo>
                <a:lnTo>
                  <a:pt x="332663" y="99060"/>
                </a:lnTo>
                <a:lnTo>
                  <a:pt x="351028" y="99060"/>
                </a:lnTo>
                <a:lnTo>
                  <a:pt x="358457" y="91617"/>
                </a:lnTo>
                <a:lnTo>
                  <a:pt x="358457" y="73266"/>
                </a:lnTo>
                <a:close/>
              </a:path>
              <a:path w="738504" h="362585">
                <a:moveTo>
                  <a:pt x="412661" y="336537"/>
                </a:moveTo>
                <a:lnTo>
                  <a:pt x="405231" y="329095"/>
                </a:lnTo>
                <a:lnTo>
                  <a:pt x="396049" y="329095"/>
                </a:lnTo>
                <a:lnTo>
                  <a:pt x="386867" y="329095"/>
                </a:lnTo>
                <a:lnTo>
                  <a:pt x="379437" y="336537"/>
                </a:lnTo>
                <a:lnTo>
                  <a:pt x="379437" y="354888"/>
                </a:lnTo>
                <a:lnTo>
                  <a:pt x="386867" y="362331"/>
                </a:lnTo>
                <a:lnTo>
                  <a:pt x="405231" y="362331"/>
                </a:lnTo>
                <a:lnTo>
                  <a:pt x="412661" y="354888"/>
                </a:lnTo>
                <a:lnTo>
                  <a:pt x="412661" y="336537"/>
                </a:lnTo>
                <a:close/>
              </a:path>
              <a:path w="738504" h="362585">
                <a:moveTo>
                  <a:pt x="412661" y="270725"/>
                </a:moveTo>
                <a:lnTo>
                  <a:pt x="405231" y="263283"/>
                </a:lnTo>
                <a:lnTo>
                  <a:pt x="396049" y="263283"/>
                </a:lnTo>
                <a:lnTo>
                  <a:pt x="386867" y="263283"/>
                </a:lnTo>
                <a:lnTo>
                  <a:pt x="379437" y="270725"/>
                </a:lnTo>
                <a:lnTo>
                  <a:pt x="379437" y="289077"/>
                </a:lnTo>
                <a:lnTo>
                  <a:pt x="386867" y="296519"/>
                </a:lnTo>
                <a:lnTo>
                  <a:pt x="405231" y="296519"/>
                </a:lnTo>
                <a:lnTo>
                  <a:pt x="412661" y="289077"/>
                </a:lnTo>
                <a:lnTo>
                  <a:pt x="412661" y="270725"/>
                </a:lnTo>
                <a:close/>
              </a:path>
              <a:path w="738504" h="362585">
                <a:moveTo>
                  <a:pt x="412661" y="204901"/>
                </a:moveTo>
                <a:lnTo>
                  <a:pt x="405231" y="197459"/>
                </a:lnTo>
                <a:lnTo>
                  <a:pt x="396049" y="197459"/>
                </a:lnTo>
                <a:lnTo>
                  <a:pt x="386867" y="197459"/>
                </a:lnTo>
                <a:lnTo>
                  <a:pt x="379437" y="204901"/>
                </a:lnTo>
                <a:lnTo>
                  <a:pt x="379437" y="223253"/>
                </a:lnTo>
                <a:lnTo>
                  <a:pt x="386867" y="230695"/>
                </a:lnTo>
                <a:lnTo>
                  <a:pt x="405231" y="230695"/>
                </a:lnTo>
                <a:lnTo>
                  <a:pt x="412661" y="223253"/>
                </a:lnTo>
                <a:lnTo>
                  <a:pt x="412661" y="204901"/>
                </a:lnTo>
                <a:close/>
              </a:path>
              <a:path w="738504" h="362585">
                <a:moveTo>
                  <a:pt x="412661" y="139077"/>
                </a:moveTo>
                <a:lnTo>
                  <a:pt x="405231" y="131635"/>
                </a:lnTo>
                <a:lnTo>
                  <a:pt x="396049" y="131635"/>
                </a:lnTo>
                <a:lnTo>
                  <a:pt x="386867" y="131635"/>
                </a:lnTo>
                <a:lnTo>
                  <a:pt x="379437" y="139077"/>
                </a:lnTo>
                <a:lnTo>
                  <a:pt x="379437" y="157429"/>
                </a:lnTo>
                <a:lnTo>
                  <a:pt x="386867" y="164871"/>
                </a:lnTo>
                <a:lnTo>
                  <a:pt x="405231" y="164871"/>
                </a:lnTo>
                <a:lnTo>
                  <a:pt x="412661" y="157429"/>
                </a:lnTo>
                <a:lnTo>
                  <a:pt x="412661" y="139077"/>
                </a:lnTo>
                <a:close/>
              </a:path>
              <a:path w="738504" h="362585">
                <a:moveTo>
                  <a:pt x="412661" y="73266"/>
                </a:moveTo>
                <a:lnTo>
                  <a:pt x="405231" y="65824"/>
                </a:lnTo>
                <a:lnTo>
                  <a:pt x="396049" y="65824"/>
                </a:lnTo>
                <a:lnTo>
                  <a:pt x="386867" y="65824"/>
                </a:lnTo>
                <a:lnTo>
                  <a:pt x="379437" y="73266"/>
                </a:lnTo>
                <a:lnTo>
                  <a:pt x="379437" y="91617"/>
                </a:lnTo>
                <a:lnTo>
                  <a:pt x="386867" y="99060"/>
                </a:lnTo>
                <a:lnTo>
                  <a:pt x="405231" y="99060"/>
                </a:lnTo>
                <a:lnTo>
                  <a:pt x="412661" y="91617"/>
                </a:lnTo>
                <a:lnTo>
                  <a:pt x="412661" y="73266"/>
                </a:lnTo>
                <a:close/>
              </a:path>
              <a:path w="738504" h="362585">
                <a:moveTo>
                  <a:pt x="466877" y="336537"/>
                </a:moveTo>
                <a:lnTo>
                  <a:pt x="459447" y="329095"/>
                </a:lnTo>
                <a:lnTo>
                  <a:pt x="450265" y="329095"/>
                </a:lnTo>
                <a:lnTo>
                  <a:pt x="441083" y="329095"/>
                </a:lnTo>
                <a:lnTo>
                  <a:pt x="433654" y="336537"/>
                </a:lnTo>
                <a:lnTo>
                  <a:pt x="433654" y="354888"/>
                </a:lnTo>
                <a:lnTo>
                  <a:pt x="441083" y="362331"/>
                </a:lnTo>
                <a:lnTo>
                  <a:pt x="459447" y="362331"/>
                </a:lnTo>
                <a:lnTo>
                  <a:pt x="466877" y="354888"/>
                </a:lnTo>
                <a:lnTo>
                  <a:pt x="466877" y="336537"/>
                </a:lnTo>
                <a:close/>
              </a:path>
              <a:path w="738504" h="362585">
                <a:moveTo>
                  <a:pt x="466877" y="270725"/>
                </a:moveTo>
                <a:lnTo>
                  <a:pt x="459447" y="263283"/>
                </a:lnTo>
                <a:lnTo>
                  <a:pt x="450265" y="263283"/>
                </a:lnTo>
                <a:lnTo>
                  <a:pt x="441083" y="263283"/>
                </a:lnTo>
                <a:lnTo>
                  <a:pt x="433654" y="270725"/>
                </a:lnTo>
                <a:lnTo>
                  <a:pt x="433654" y="289077"/>
                </a:lnTo>
                <a:lnTo>
                  <a:pt x="441083" y="296519"/>
                </a:lnTo>
                <a:lnTo>
                  <a:pt x="459447" y="296519"/>
                </a:lnTo>
                <a:lnTo>
                  <a:pt x="466877" y="289077"/>
                </a:lnTo>
                <a:lnTo>
                  <a:pt x="466877" y="270725"/>
                </a:lnTo>
                <a:close/>
              </a:path>
              <a:path w="738504" h="362585">
                <a:moveTo>
                  <a:pt x="466877" y="204901"/>
                </a:moveTo>
                <a:lnTo>
                  <a:pt x="459447" y="197459"/>
                </a:lnTo>
                <a:lnTo>
                  <a:pt x="450265" y="197459"/>
                </a:lnTo>
                <a:lnTo>
                  <a:pt x="441083" y="197459"/>
                </a:lnTo>
                <a:lnTo>
                  <a:pt x="433654" y="204901"/>
                </a:lnTo>
                <a:lnTo>
                  <a:pt x="433654" y="223253"/>
                </a:lnTo>
                <a:lnTo>
                  <a:pt x="441083" y="230695"/>
                </a:lnTo>
                <a:lnTo>
                  <a:pt x="459447" y="230695"/>
                </a:lnTo>
                <a:lnTo>
                  <a:pt x="466877" y="223253"/>
                </a:lnTo>
                <a:lnTo>
                  <a:pt x="466877" y="204901"/>
                </a:lnTo>
                <a:close/>
              </a:path>
              <a:path w="738504" h="362585">
                <a:moveTo>
                  <a:pt x="466877" y="139077"/>
                </a:moveTo>
                <a:lnTo>
                  <a:pt x="459447" y="131635"/>
                </a:lnTo>
                <a:lnTo>
                  <a:pt x="450265" y="131635"/>
                </a:lnTo>
                <a:lnTo>
                  <a:pt x="441083" y="131635"/>
                </a:lnTo>
                <a:lnTo>
                  <a:pt x="433654" y="139077"/>
                </a:lnTo>
                <a:lnTo>
                  <a:pt x="433654" y="157429"/>
                </a:lnTo>
                <a:lnTo>
                  <a:pt x="441083" y="164871"/>
                </a:lnTo>
                <a:lnTo>
                  <a:pt x="459447" y="164871"/>
                </a:lnTo>
                <a:lnTo>
                  <a:pt x="466877" y="157429"/>
                </a:lnTo>
                <a:lnTo>
                  <a:pt x="466877" y="139077"/>
                </a:lnTo>
                <a:close/>
              </a:path>
              <a:path w="738504" h="362585">
                <a:moveTo>
                  <a:pt x="466877" y="73266"/>
                </a:moveTo>
                <a:lnTo>
                  <a:pt x="459447" y="65824"/>
                </a:lnTo>
                <a:lnTo>
                  <a:pt x="450265" y="65824"/>
                </a:lnTo>
                <a:lnTo>
                  <a:pt x="441083" y="65824"/>
                </a:lnTo>
                <a:lnTo>
                  <a:pt x="433654" y="73266"/>
                </a:lnTo>
                <a:lnTo>
                  <a:pt x="433654" y="91617"/>
                </a:lnTo>
                <a:lnTo>
                  <a:pt x="441083" y="99060"/>
                </a:lnTo>
                <a:lnTo>
                  <a:pt x="459447" y="99060"/>
                </a:lnTo>
                <a:lnTo>
                  <a:pt x="466877" y="91617"/>
                </a:lnTo>
                <a:lnTo>
                  <a:pt x="466877" y="73266"/>
                </a:lnTo>
                <a:close/>
              </a:path>
              <a:path w="738504" h="362585">
                <a:moveTo>
                  <a:pt x="521081" y="336537"/>
                </a:moveTo>
                <a:lnTo>
                  <a:pt x="513651" y="329095"/>
                </a:lnTo>
                <a:lnTo>
                  <a:pt x="504469" y="329095"/>
                </a:lnTo>
                <a:lnTo>
                  <a:pt x="495287" y="329095"/>
                </a:lnTo>
                <a:lnTo>
                  <a:pt x="487857" y="336537"/>
                </a:lnTo>
                <a:lnTo>
                  <a:pt x="487857" y="354888"/>
                </a:lnTo>
                <a:lnTo>
                  <a:pt x="495287" y="362331"/>
                </a:lnTo>
                <a:lnTo>
                  <a:pt x="513651" y="362331"/>
                </a:lnTo>
                <a:lnTo>
                  <a:pt x="521081" y="354888"/>
                </a:lnTo>
                <a:lnTo>
                  <a:pt x="521081" y="336537"/>
                </a:lnTo>
                <a:close/>
              </a:path>
              <a:path w="738504" h="362585">
                <a:moveTo>
                  <a:pt x="521081" y="270725"/>
                </a:moveTo>
                <a:lnTo>
                  <a:pt x="513651" y="263283"/>
                </a:lnTo>
                <a:lnTo>
                  <a:pt x="504469" y="263283"/>
                </a:lnTo>
                <a:lnTo>
                  <a:pt x="495287" y="263283"/>
                </a:lnTo>
                <a:lnTo>
                  <a:pt x="487857" y="270725"/>
                </a:lnTo>
                <a:lnTo>
                  <a:pt x="487857" y="289077"/>
                </a:lnTo>
                <a:lnTo>
                  <a:pt x="495287" y="296519"/>
                </a:lnTo>
                <a:lnTo>
                  <a:pt x="513651" y="296519"/>
                </a:lnTo>
                <a:lnTo>
                  <a:pt x="521081" y="289077"/>
                </a:lnTo>
                <a:lnTo>
                  <a:pt x="521081" y="270725"/>
                </a:lnTo>
                <a:close/>
              </a:path>
              <a:path w="738504" h="362585">
                <a:moveTo>
                  <a:pt x="521081" y="204901"/>
                </a:moveTo>
                <a:lnTo>
                  <a:pt x="513651" y="197459"/>
                </a:lnTo>
                <a:lnTo>
                  <a:pt x="504469" y="197459"/>
                </a:lnTo>
                <a:lnTo>
                  <a:pt x="495287" y="197459"/>
                </a:lnTo>
                <a:lnTo>
                  <a:pt x="487857" y="204901"/>
                </a:lnTo>
                <a:lnTo>
                  <a:pt x="487857" y="223253"/>
                </a:lnTo>
                <a:lnTo>
                  <a:pt x="495287" y="230695"/>
                </a:lnTo>
                <a:lnTo>
                  <a:pt x="513651" y="230695"/>
                </a:lnTo>
                <a:lnTo>
                  <a:pt x="521081" y="223253"/>
                </a:lnTo>
                <a:lnTo>
                  <a:pt x="521081" y="204901"/>
                </a:lnTo>
                <a:close/>
              </a:path>
              <a:path w="738504" h="362585">
                <a:moveTo>
                  <a:pt x="521081" y="139077"/>
                </a:moveTo>
                <a:lnTo>
                  <a:pt x="513651" y="131635"/>
                </a:lnTo>
                <a:lnTo>
                  <a:pt x="504469" y="131635"/>
                </a:lnTo>
                <a:lnTo>
                  <a:pt x="495287" y="131635"/>
                </a:lnTo>
                <a:lnTo>
                  <a:pt x="487857" y="139077"/>
                </a:lnTo>
                <a:lnTo>
                  <a:pt x="487857" y="157429"/>
                </a:lnTo>
                <a:lnTo>
                  <a:pt x="495287" y="164871"/>
                </a:lnTo>
                <a:lnTo>
                  <a:pt x="513651" y="164871"/>
                </a:lnTo>
                <a:lnTo>
                  <a:pt x="521081" y="157429"/>
                </a:lnTo>
                <a:lnTo>
                  <a:pt x="521081" y="139077"/>
                </a:lnTo>
                <a:close/>
              </a:path>
              <a:path w="738504" h="362585">
                <a:moveTo>
                  <a:pt x="521081" y="73266"/>
                </a:moveTo>
                <a:lnTo>
                  <a:pt x="513651" y="65824"/>
                </a:lnTo>
                <a:lnTo>
                  <a:pt x="504469" y="65824"/>
                </a:lnTo>
                <a:lnTo>
                  <a:pt x="495287" y="65824"/>
                </a:lnTo>
                <a:lnTo>
                  <a:pt x="487857" y="73266"/>
                </a:lnTo>
                <a:lnTo>
                  <a:pt x="487857" y="91617"/>
                </a:lnTo>
                <a:lnTo>
                  <a:pt x="495287" y="99060"/>
                </a:lnTo>
                <a:lnTo>
                  <a:pt x="513651" y="99060"/>
                </a:lnTo>
                <a:lnTo>
                  <a:pt x="521081" y="91617"/>
                </a:lnTo>
                <a:lnTo>
                  <a:pt x="521081" y="73266"/>
                </a:lnTo>
                <a:close/>
              </a:path>
              <a:path w="738504" h="362585">
                <a:moveTo>
                  <a:pt x="575284" y="336537"/>
                </a:moveTo>
                <a:lnTo>
                  <a:pt x="567855" y="329095"/>
                </a:lnTo>
                <a:lnTo>
                  <a:pt x="558673" y="329095"/>
                </a:lnTo>
                <a:lnTo>
                  <a:pt x="549490" y="329095"/>
                </a:lnTo>
                <a:lnTo>
                  <a:pt x="542061" y="336537"/>
                </a:lnTo>
                <a:lnTo>
                  <a:pt x="542061" y="354888"/>
                </a:lnTo>
                <a:lnTo>
                  <a:pt x="549490" y="362331"/>
                </a:lnTo>
                <a:lnTo>
                  <a:pt x="567855" y="362331"/>
                </a:lnTo>
                <a:lnTo>
                  <a:pt x="575284" y="354888"/>
                </a:lnTo>
                <a:lnTo>
                  <a:pt x="575284" y="336537"/>
                </a:lnTo>
                <a:close/>
              </a:path>
              <a:path w="738504" h="362585">
                <a:moveTo>
                  <a:pt x="575284" y="270725"/>
                </a:moveTo>
                <a:lnTo>
                  <a:pt x="567855" y="263283"/>
                </a:lnTo>
                <a:lnTo>
                  <a:pt x="558673" y="263283"/>
                </a:lnTo>
                <a:lnTo>
                  <a:pt x="549490" y="263283"/>
                </a:lnTo>
                <a:lnTo>
                  <a:pt x="542061" y="270725"/>
                </a:lnTo>
                <a:lnTo>
                  <a:pt x="542061" y="289077"/>
                </a:lnTo>
                <a:lnTo>
                  <a:pt x="549490" y="296519"/>
                </a:lnTo>
                <a:lnTo>
                  <a:pt x="567855" y="296519"/>
                </a:lnTo>
                <a:lnTo>
                  <a:pt x="575284" y="289077"/>
                </a:lnTo>
                <a:lnTo>
                  <a:pt x="575284" y="270725"/>
                </a:lnTo>
                <a:close/>
              </a:path>
              <a:path w="738504" h="362585">
                <a:moveTo>
                  <a:pt x="575284" y="204901"/>
                </a:moveTo>
                <a:lnTo>
                  <a:pt x="567855" y="197459"/>
                </a:lnTo>
                <a:lnTo>
                  <a:pt x="558673" y="197459"/>
                </a:lnTo>
                <a:lnTo>
                  <a:pt x="549490" y="197459"/>
                </a:lnTo>
                <a:lnTo>
                  <a:pt x="542061" y="204901"/>
                </a:lnTo>
                <a:lnTo>
                  <a:pt x="542061" y="223253"/>
                </a:lnTo>
                <a:lnTo>
                  <a:pt x="549490" y="230695"/>
                </a:lnTo>
                <a:lnTo>
                  <a:pt x="567855" y="230695"/>
                </a:lnTo>
                <a:lnTo>
                  <a:pt x="575284" y="223253"/>
                </a:lnTo>
                <a:lnTo>
                  <a:pt x="575284" y="204901"/>
                </a:lnTo>
                <a:close/>
              </a:path>
              <a:path w="738504" h="362585">
                <a:moveTo>
                  <a:pt x="575284" y="139077"/>
                </a:moveTo>
                <a:lnTo>
                  <a:pt x="567855" y="131635"/>
                </a:lnTo>
                <a:lnTo>
                  <a:pt x="558673" y="131635"/>
                </a:lnTo>
                <a:lnTo>
                  <a:pt x="549490" y="131635"/>
                </a:lnTo>
                <a:lnTo>
                  <a:pt x="542061" y="139077"/>
                </a:lnTo>
                <a:lnTo>
                  <a:pt x="542061" y="157429"/>
                </a:lnTo>
                <a:lnTo>
                  <a:pt x="549490" y="164871"/>
                </a:lnTo>
                <a:lnTo>
                  <a:pt x="567855" y="164871"/>
                </a:lnTo>
                <a:lnTo>
                  <a:pt x="575284" y="157429"/>
                </a:lnTo>
                <a:lnTo>
                  <a:pt x="575284" y="139077"/>
                </a:lnTo>
                <a:close/>
              </a:path>
              <a:path w="738504" h="362585">
                <a:moveTo>
                  <a:pt x="575284" y="73266"/>
                </a:moveTo>
                <a:lnTo>
                  <a:pt x="567855" y="65824"/>
                </a:lnTo>
                <a:lnTo>
                  <a:pt x="558673" y="65824"/>
                </a:lnTo>
                <a:lnTo>
                  <a:pt x="549490" y="65824"/>
                </a:lnTo>
                <a:lnTo>
                  <a:pt x="542061" y="73266"/>
                </a:lnTo>
                <a:lnTo>
                  <a:pt x="542061" y="91617"/>
                </a:lnTo>
                <a:lnTo>
                  <a:pt x="549490" y="99060"/>
                </a:lnTo>
                <a:lnTo>
                  <a:pt x="567855" y="99060"/>
                </a:lnTo>
                <a:lnTo>
                  <a:pt x="575284" y="91617"/>
                </a:lnTo>
                <a:lnTo>
                  <a:pt x="575284" y="73266"/>
                </a:lnTo>
                <a:close/>
              </a:path>
              <a:path w="738504" h="362585">
                <a:moveTo>
                  <a:pt x="629488" y="336537"/>
                </a:moveTo>
                <a:lnTo>
                  <a:pt x="622058" y="329095"/>
                </a:lnTo>
                <a:lnTo>
                  <a:pt x="612876" y="329095"/>
                </a:lnTo>
                <a:lnTo>
                  <a:pt x="603694" y="329095"/>
                </a:lnTo>
                <a:lnTo>
                  <a:pt x="596265" y="336537"/>
                </a:lnTo>
                <a:lnTo>
                  <a:pt x="596265" y="354888"/>
                </a:lnTo>
                <a:lnTo>
                  <a:pt x="603694" y="362331"/>
                </a:lnTo>
                <a:lnTo>
                  <a:pt x="622058" y="362331"/>
                </a:lnTo>
                <a:lnTo>
                  <a:pt x="629488" y="354888"/>
                </a:lnTo>
                <a:lnTo>
                  <a:pt x="629488" y="336537"/>
                </a:lnTo>
                <a:close/>
              </a:path>
              <a:path w="738504" h="362585">
                <a:moveTo>
                  <a:pt x="629488" y="270725"/>
                </a:moveTo>
                <a:lnTo>
                  <a:pt x="622058" y="263283"/>
                </a:lnTo>
                <a:lnTo>
                  <a:pt x="612876" y="263283"/>
                </a:lnTo>
                <a:lnTo>
                  <a:pt x="603694" y="263283"/>
                </a:lnTo>
                <a:lnTo>
                  <a:pt x="596265" y="270725"/>
                </a:lnTo>
                <a:lnTo>
                  <a:pt x="596265" y="289077"/>
                </a:lnTo>
                <a:lnTo>
                  <a:pt x="603694" y="296519"/>
                </a:lnTo>
                <a:lnTo>
                  <a:pt x="622058" y="296519"/>
                </a:lnTo>
                <a:lnTo>
                  <a:pt x="629488" y="289077"/>
                </a:lnTo>
                <a:lnTo>
                  <a:pt x="629488" y="270725"/>
                </a:lnTo>
                <a:close/>
              </a:path>
              <a:path w="738504" h="362585">
                <a:moveTo>
                  <a:pt x="629488" y="204901"/>
                </a:moveTo>
                <a:lnTo>
                  <a:pt x="622058" y="197459"/>
                </a:lnTo>
                <a:lnTo>
                  <a:pt x="612876" y="197459"/>
                </a:lnTo>
                <a:lnTo>
                  <a:pt x="603694" y="197459"/>
                </a:lnTo>
                <a:lnTo>
                  <a:pt x="596265" y="204901"/>
                </a:lnTo>
                <a:lnTo>
                  <a:pt x="596265" y="223253"/>
                </a:lnTo>
                <a:lnTo>
                  <a:pt x="603694" y="230695"/>
                </a:lnTo>
                <a:lnTo>
                  <a:pt x="622058" y="230695"/>
                </a:lnTo>
                <a:lnTo>
                  <a:pt x="629488" y="223253"/>
                </a:lnTo>
                <a:lnTo>
                  <a:pt x="629488" y="204901"/>
                </a:lnTo>
                <a:close/>
              </a:path>
              <a:path w="738504" h="362585">
                <a:moveTo>
                  <a:pt x="629488" y="139077"/>
                </a:moveTo>
                <a:lnTo>
                  <a:pt x="622058" y="131635"/>
                </a:lnTo>
                <a:lnTo>
                  <a:pt x="612876" y="131635"/>
                </a:lnTo>
                <a:lnTo>
                  <a:pt x="603694" y="131635"/>
                </a:lnTo>
                <a:lnTo>
                  <a:pt x="596265" y="139077"/>
                </a:lnTo>
                <a:lnTo>
                  <a:pt x="596265" y="157429"/>
                </a:lnTo>
                <a:lnTo>
                  <a:pt x="603694" y="164871"/>
                </a:lnTo>
                <a:lnTo>
                  <a:pt x="622058" y="164871"/>
                </a:lnTo>
                <a:lnTo>
                  <a:pt x="629488" y="157429"/>
                </a:lnTo>
                <a:lnTo>
                  <a:pt x="629488" y="139077"/>
                </a:lnTo>
                <a:close/>
              </a:path>
              <a:path w="738504" h="362585">
                <a:moveTo>
                  <a:pt x="629488" y="73266"/>
                </a:moveTo>
                <a:lnTo>
                  <a:pt x="622058" y="65824"/>
                </a:lnTo>
                <a:lnTo>
                  <a:pt x="612876" y="65824"/>
                </a:lnTo>
                <a:lnTo>
                  <a:pt x="603694" y="65824"/>
                </a:lnTo>
                <a:lnTo>
                  <a:pt x="596265" y="73266"/>
                </a:lnTo>
                <a:lnTo>
                  <a:pt x="596265" y="91617"/>
                </a:lnTo>
                <a:lnTo>
                  <a:pt x="603694" y="99060"/>
                </a:lnTo>
                <a:lnTo>
                  <a:pt x="622058" y="99060"/>
                </a:lnTo>
                <a:lnTo>
                  <a:pt x="629488" y="91617"/>
                </a:lnTo>
                <a:lnTo>
                  <a:pt x="629488" y="73266"/>
                </a:lnTo>
                <a:close/>
              </a:path>
              <a:path w="738504" h="362585">
                <a:moveTo>
                  <a:pt x="683691" y="336537"/>
                </a:moveTo>
                <a:lnTo>
                  <a:pt x="676262" y="329095"/>
                </a:lnTo>
                <a:lnTo>
                  <a:pt x="667080" y="329095"/>
                </a:lnTo>
                <a:lnTo>
                  <a:pt x="657898" y="329095"/>
                </a:lnTo>
                <a:lnTo>
                  <a:pt x="650468" y="336537"/>
                </a:lnTo>
                <a:lnTo>
                  <a:pt x="650468" y="354888"/>
                </a:lnTo>
                <a:lnTo>
                  <a:pt x="657898" y="362331"/>
                </a:lnTo>
                <a:lnTo>
                  <a:pt x="676262" y="362331"/>
                </a:lnTo>
                <a:lnTo>
                  <a:pt x="683691" y="354888"/>
                </a:lnTo>
                <a:lnTo>
                  <a:pt x="683691" y="336537"/>
                </a:lnTo>
                <a:close/>
              </a:path>
              <a:path w="738504" h="362585">
                <a:moveTo>
                  <a:pt x="683691" y="270725"/>
                </a:moveTo>
                <a:lnTo>
                  <a:pt x="676262" y="263283"/>
                </a:lnTo>
                <a:lnTo>
                  <a:pt x="667080" y="263283"/>
                </a:lnTo>
                <a:lnTo>
                  <a:pt x="657898" y="263283"/>
                </a:lnTo>
                <a:lnTo>
                  <a:pt x="650468" y="270725"/>
                </a:lnTo>
                <a:lnTo>
                  <a:pt x="650468" y="289077"/>
                </a:lnTo>
                <a:lnTo>
                  <a:pt x="657898" y="296519"/>
                </a:lnTo>
                <a:lnTo>
                  <a:pt x="676262" y="296519"/>
                </a:lnTo>
                <a:lnTo>
                  <a:pt x="683691" y="289077"/>
                </a:lnTo>
                <a:lnTo>
                  <a:pt x="683691" y="270725"/>
                </a:lnTo>
                <a:close/>
              </a:path>
              <a:path w="738504" h="362585">
                <a:moveTo>
                  <a:pt x="683691" y="204901"/>
                </a:moveTo>
                <a:lnTo>
                  <a:pt x="676262" y="197459"/>
                </a:lnTo>
                <a:lnTo>
                  <a:pt x="667080" y="197459"/>
                </a:lnTo>
                <a:lnTo>
                  <a:pt x="657898" y="197459"/>
                </a:lnTo>
                <a:lnTo>
                  <a:pt x="650468" y="204901"/>
                </a:lnTo>
                <a:lnTo>
                  <a:pt x="650468" y="223253"/>
                </a:lnTo>
                <a:lnTo>
                  <a:pt x="657898" y="230695"/>
                </a:lnTo>
                <a:lnTo>
                  <a:pt x="676262" y="230695"/>
                </a:lnTo>
                <a:lnTo>
                  <a:pt x="683691" y="223253"/>
                </a:lnTo>
                <a:lnTo>
                  <a:pt x="683691" y="204901"/>
                </a:lnTo>
                <a:close/>
              </a:path>
              <a:path w="738504" h="362585">
                <a:moveTo>
                  <a:pt x="683691" y="139077"/>
                </a:moveTo>
                <a:lnTo>
                  <a:pt x="676262" y="131635"/>
                </a:lnTo>
                <a:lnTo>
                  <a:pt x="667080" y="131635"/>
                </a:lnTo>
                <a:lnTo>
                  <a:pt x="657898" y="131635"/>
                </a:lnTo>
                <a:lnTo>
                  <a:pt x="650468" y="139077"/>
                </a:lnTo>
                <a:lnTo>
                  <a:pt x="650468" y="157429"/>
                </a:lnTo>
                <a:lnTo>
                  <a:pt x="657898" y="164871"/>
                </a:lnTo>
                <a:lnTo>
                  <a:pt x="676262" y="164871"/>
                </a:lnTo>
                <a:lnTo>
                  <a:pt x="683691" y="157429"/>
                </a:lnTo>
                <a:lnTo>
                  <a:pt x="683691" y="139077"/>
                </a:lnTo>
                <a:close/>
              </a:path>
              <a:path w="738504" h="362585">
                <a:moveTo>
                  <a:pt x="683691" y="73266"/>
                </a:moveTo>
                <a:lnTo>
                  <a:pt x="676262" y="65824"/>
                </a:lnTo>
                <a:lnTo>
                  <a:pt x="667080" y="65824"/>
                </a:lnTo>
                <a:lnTo>
                  <a:pt x="657898" y="65824"/>
                </a:lnTo>
                <a:lnTo>
                  <a:pt x="650468" y="73266"/>
                </a:lnTo>
                <a:lnTo>
                  <a:pt x="650468" y="91617"/>
                </a:lnTo>
                <a:lnTo>
                  <a:pt x="657898" y="99060"/>
                </a:lnTo>
                <a:lnTo>
                  <a:pt x="676262" y="99060"/>
                </a:lnTo>
                <a:lnTo>
                  <a:pt x="683691" y="91617"/>
                </a:lnTo>
                <a:lnTo>
                  <a:pt x="683691" y="73266"/>
                </a:lnTo>
                <a:close/>
              </a:path>
              <a:path w="738504" h="362585">
                <a:moveTo>
                  <a:pt x="737895" y="336537"/>
                </a:moveTo>
                <a:lnTo>
                  <a:pt x="730465" y="329095"/>
                </a:lnTo>
                <a:lnTo>
                  <a:pt x="721283" y="329095"/>
                </a:lnTo>
                <a:lnTo>
                  <a:pt x="712101" y="329095"/>
                </a:lnTo>
                <a:lnTo>
                  <a:pt x="704672" y="336537"/>
                </a:lnTo>
                <a:lnTo>
                  <a:pt x="704672" y="354888"/>
                </a:lnTo>
                <a:lnTo>
                  <a:pt x="712101" y="362331"/>
                </a:lnTo>
                <a:lnTo>
                  <a:pt x="730465" y="362331"/>
                </a:lnTo>
                <a:lnTo>
                  <a:pt x="737895" y="354888"/>
                </a:lnTo>
                <a:lnTo>
                  <a:pt x="737895" y="336537"/>
                </a:lnTo>
                <a:close/>
              </a:path>
              <a:path w="738504" h="362585">
                <a:moveTo>
                  <a:pt x="737895" y="270725"/>
                </a:moveTo>
                <a:lnTo>
                  <a:pt x="730465" y="263283"/>
                </a:lnTo>
                <a:lnTo>
                  <a:pt x="721283" y="263283"/>
                </a:lnTo>
                <a:lnTo>
                  <a:pt x="712101" y="263283"/>
                </a:lnTo>
                <a:lnTo>
                  <a:pt x="704672" y="270725"/>
                </a:lnTo>
                <a:lnTo>
                  <a:pt x="704672" y="289077"/>
                </a:lnTo>
                <a:lnTo>
                  <a:pt x="712101" y="296519"/>
                </a:lnTo>
                <a:lnTo>
                  <a:pt x="730465" y="296519"/>
                </a:lnTo>
                <a:lnTo>
                  <a:pt x="737895" y="289077"/>
                </a:lnTo>
                <a:lnTo>
                  <a:pt x="737895" y="270725"/>
                </a:lnTo>
                <a:close/>
              </a:path>
              <a:path w="738504" h="362585">
                <a:moveTo>
                  <a:pt x="737895" y="204901"/>
                </a:moveTo>
                <a:lnTo>
                  <a:pt x="730465" y="197459"/>
                </a:lnTo>
                <a:lnTo>
                  <a:pt x="721283" y="197459"/>
                </a:lnTo>
                <a:lnTo>
                  <a:pt x="712101" y="197459"/>
                </a:lnTo>
                <a:lnTo>
                  <a:pt x="704672" y="204901"/>
                </a:lnTo>
                <a:lnTo>
                  <a:pt x="704672" y="223253"/>
                </a:lnTo>
                <a:lnTo>
                  <a:pt x="712101" y="230695"/>
                </a:lnTo>
                <a:lnTo>
                  <a:pt x="730465" y="230695"/>
                </a:lnTo>
                <a:lnTo>
                  <a:pt x="737895" y="223253"/>
                </a:lnTo>
                <a:lnTo>
                  <a:pt x="737895" y="204901"/>
                </a:lnTo>
                <a:close/>
              </a:path>
              <a:path w="738504" h="362585">
                <a:moveTo>
                  <a:pt x="737895" y="139077"/>
                </a:moveTo>
                <a:lnTo>
                  <a:pt x="730465" y="131635"/>
                </a:lnTo>
                <a:lnTo>
                  <a:pt x="721283" y="131635"/>
                </a:lnTo>
                <a:lnTo>
                  <a:pt x="712101" y="131635"/>
                </a:lnTo>
                <a:lnTo>
                  <a:pt x="704672" y="139077"/>
                </a:lnTo>
                <a:lnTo>
                  <a:pt x="704672" y="157429"/>
                </a:lnTo>
                <a:lnTo>
                  <a:pt x="712101" y="164871"/>
                </a:lnTo>
                <a:lnTo>
                  <a:pt x="730465" y="164871"/>
                </a:lnTo>
                <a:lnTo>
                  <a:pt x="737895" y="157429"/>
                </a:lnTo>
                <a:lnTo>
                  <a:pt x="737895" y="139077"/>
                </a:lnTo>
                <a:close/>
              </a:path>
              <a:path w="738504" h="362585">
                <a:moveTo>
                  <a:pt x="737895" y="73266"/>
                </a:moveTo>
                <a:lnTo>
                  <a:pt x="730465" y="65824"/>
                </a:lnTo>
                <a:lnTo>
                  <a:pt x="721283" y="65824"/>
                </a:lnTo>
                <a:lnTo>
                  <a:pt x="712101" y="65824"/>
                </a:lnTo>
                <a:lnTo>
                  <a:pt x="704672" y="73266"/>
                </a:lnTo>
                <a:lnTo>
                  <a:pt x="704672" y="91617"/>
                </a:lnTo>
                <a:lnTo>
                  <a:pt x="712101" y="99060"/>
                </a:lnTo>
                <a:lnTo>
                  <a:pt x="730465" y="99060"/>
                </a:lnTo>
                <a:lnTo>
                  <a:pt x="737895" y="91617"/>
                </a:lnTo>
                <a:lnTo>
                  <a:pt x="737895" y="73266"/>
                </a:lnTo>
                <a:close/>
              </a:path>
              <a:path w="738504" h="362585">
                <a:moveTo>
                  <a:pt x="737895" y="7442"/>
                </a:moveTo>
                <a:lnTo>
                  <a:pt x="730465" y="0"/>
                </a:lnTo>
                <a:lnTo>
                  <a:pt x="721283" y="0"/>
                </a:lnTo>
                <a:lnTo>
                  <a:pt x="712101" y="0"/>
                </a:lnTo>
                <a:lnTo>
                  <a:pt x="704672" y="7442"/>
                </a:lnTo>
                <a:lnTo>
                  <a:pt x="704672" y="25793"/>
                </a:lnTo>
                <a:lnTo>
                  <a:pt x="712101" y="33235"/>
                </a:lnTo>
                <a:lnTo>
                  <a:pt x="730465" y="33235"/>
                </a:lnTo>
                <a:lnTo>
                  <a:pt x="737895" y="25793"/>
                </a:lnTo>
                <a:lnTo>
                  <a:pt x="737895" y="7442"/>
                </a:lnTo>
                <a:close/>
              </a:path>
            </a:pathLst>
          </a:custGeom>
          <a:solidFill>
            <a:srgbClr val="FFE1A9">
              <a:alpha val="41000"/>
            </a:srgbClr>
          </a:solidFill>
        </p:spPr>
        <p:txBody>
          <a:bodyPr wrap="square" lIns="0" tIns="0" rIns="0" bIns="0" rtlCol="0"/>
          <a:lstStyle/>
          <a:p>
            <a:endParaRPr/>
          </a:p>
        </p:txBody>
      </p:sp>
      <p:sp>
        <p:nvSpPr>
          <p:cNvPr id="395" name="bg object 395"/>
          <p:cNvSpPr/>
          <p:nvPr/>
        </p:nvSpPr>
        <p:spPr>
          <a:xfrm>
            <a:off x="3980916" y="1279131"/>
            <a:ext cx="738505" cy="33655"/>
          </a:xfrm>
          <a:custGeom>
            <a:avLst/>
            <a:gdLst/>
            <a:ahLst/>
            <a:cxnLst/>
            <a:rect l="l" t="t" r="r" b="b"/>
            <a:pathLst>
              <a:path w="738504" h="33655">
                <a:moveTo>
                  <a:pt x="33223" y="7442"/>
                </a:moveTo>
                <a:lnTo>
                  <a:pt x="25781" y="0"/>
                </a:lnTo>
                <a:lnTo>
                  <a:pt x="7429" y="0"/>
                </a:lnTo>
                <a:lnTo>
                  <a:pt x="0" y="7442"/>
                </a:lnTo>
                <a:lnTo>
                  <a:pt x="0" y="25793"/>
                </a:lnTo>
                <a:lnTo>
                  <a:pt x="7429" y="33235"/>
                </a:lnTo>
                <a:lnTo>
                  <a:pt x="16611" y="33235"/>
                </a:lnTo>
                <a:lnTo>
                  <a:pt x="25781" y="33235"/>
                </a:lnTo>
                <a:lnTo>
                  <a:pt x="33223" y="25793"/>
                </a:lnTo>
                <a:lnTo>
                  <a:pt x="33223" y="7442"/>
                </a:lnTo>
                <a:close/>
              </a:path>
              <a:path w="738504" h="33655">
                <a:moveTo>
                  <a:pt x="87439" y="7442"/>
                </a:moveTo>
                <a:lnTo>
                  <a:pt x="80010" y="0"/>
                </a:lnTo>
                <a:lnTo>
                  <a:pt x="70827" y="0"/>
                </a:lnTo>
                <a:lnTo>
                  <a:pt x="61645" y="0"/>
                </a:lnTo>
                <a:lnTo>
                  <a:pt x="54216" y="7442"/>
                </a:lnTo>
                <a:lnTo>
                  <a:pt x="54216" y="25793"/>
                </a:lnTo>
                <a:lnTo>
                  <a:pt x="61645" y="33235"/>
                </a:lnTo>
                <a:lnTo>
                  <a:pt x="80010" y="33235"/>
                </a:lnTo>
                <a:lnTo>
                  <a:pt x="87439" y="25793"/>
                </a:lnTo>
                <a:lnTo>
                  <a:pt x="87439" y="7442"/>
                </a:lnTo>
                <a:close/>
              </a:path>
              <a:path w="738504" h="33655">
                <a:moveTo>
                  <a:pt x="141643" y="7442"/>
                </a:moveTo>
                <a:lnTo>
                  <a:pt x="134213" y="0"/>
                </a:lnTo>
                <a:lnTo>
                  <a:pt x="125031" y="0"/>
                </a:lnTo>
                <a:lnTo>
                  <a:pt x="115849" y="0"/>
                </a:lnTo>
                <a:lnTo>
                  <a:pt x="108419" y="7442"/>
                </a:lnTo>
                <a:lnTo>
                  <a:pt x="108419" y="25793"/>
                </a:lnTo>
                <a:lnTo>
                  <a:pt x="115849" y="33235"/>
                </a:lnTo>
                <a:lnTo>
                  <a:pt x="134213" y="33235"/>
                </a:lnTo>
                <a:lnTo>
                  <a:pt x="141643" y="25793"/>
                </a:lnTo>
                <a:lnTo>
                  <a:pt x="141643" y="7442"/>
                </a:lnTo>
                <a:close/>
              </a:path>
              <a:path w="738504" h="33655">
                <a:moveTo>
                  <a:pt x="195846" y="7442"/>
                </a:moveTo>
                <a:lnTo>
                  <a:pt x="188417" y="0"/>
                </a:lnTo>
                <a:lnTo>
                  <a:pt x="179235" y="0"/>
                </a:lnTo>
                <a:lnTo>
                  <a:pt x="170053" y="0"/>
                </a:lnTo>
                <a:lnTo>
                  <a:pt x="162623" y="7442"/>
                </a:lnTo>
                <a:lnTo>
                  <a:pt x="162623" y="25793"/>
                </a:lnTo>
                <a:lnTo>
                  <a:pt x="170053" y="33235"/>
                </a:lnTo>
                <a:lnTo>
                  <a:pt x="188417" y="33235"/>
                </a:lnTo>
                <a:lnTo>
                  <a:pt x="195846" y="25793"/>
                </a:lnTo>
                <a:lnTo>
                  <a:pt x="195846" y="7442"/>
                </a:lnTo>
                <a:close/>
              </a:path>
              <a:path w="738504" h="33655">
                <a:moveTo>
                  <a:pt x="250050" y="7442"/>
                </a:moveTo>
                <a:lnTo>
                  <a:pt x="242620" y="0"/>
                </a:lnTo>
                <a:lnTo>
                  <a:pt x="233438" y="0"/>
                </a:lnTo>
                <a:lnTo>
                  <a:pt x="224256" y="0"/>
                </a:lnTo>
                <a:lnTo>
                  <a:pt x="216827" y="7442"/>
                </a:lnTo>
                <a:lnTo>
                  <a:pt x="216827" y="25793"/>
                </a:lnTo>
                <a:lnTo>
                  <a:pt x="224256" y="33235"/>
                </a:lnTo>
                <a:lnTo>
                  <a:pt x="242620" y="33235"/>
                </a:lnTo>
                <a:lnTo>
                  <a:pt x="250050" y="25793"/>
                </a:lnTo>
                <a:lnTo>
                  <a:pt x="250050" y="7442"/>
                </a:lnTo>
                <a:close/>
              </a:path>
              <a:path w="738504" h="33655">
                <a:moveTo>
                  <a:pt x="304253" y="7442"/>
                </a:moveTo>
                <a:lnTo>
                  <a:pt x="296824" y="0"/>
                </a:lnTo>
                <a:lnTo>
                  <a:pt x="287642" y="0"/>
                </a:lnTo>
                <a:lnTo>
                  <a:pt x="278460" y="0"/>
                </a:lnTo>
                <a:lnTo>
                  <a:pt x="271030" y="7442"/>
                </a:lnTo>
                <a:lnTo>
                  <a:pt x="271030" y="25793"/>
                </a:lnTo>
                <a:lnTo>
                  <a:pt x="278460" y="33235"/>
                </a:lnTo>
                <a:lnTo>
                  <a:pt x="296824" y="33235"/>
                </a:lnTo>
                <a:lnTo>
                  <a:pt x="304253" y="25793"/>
                </a:lnTo>
                <a:lnTo>
                  <a:pt x="304253" y="7442"/>
                </a:lnTo>
                <a:close/>
              </a:path>
              <a:path w="738504" h="33655">
                <a:moveTo>
                  <a:pt x="358457" y="7442"/>
                </a:moveTo>
                <a:lnTo>
                  <a:pt x="351028" y="0"/>
                </a:lnTo>
                <a:lnTo>
                  <a:pt x="341845" y="0"/>
                </a:lnTo>
                <a:lnTo>
                  <a:pt x="332663" y="0"/>
                </a:lnTo>
                <a:lnTo>
                  <a:pt x="325234" y="7442"/>
                </a:lnTo>
                <a:lnTo>
                  <a:pt x="325234" y="25793"/>
                </a:lnTo>
                <a:lnTo>
                  <a:pt x="332663" y="33235"/>
                </a:lnTo>
                <a:lnTo>
                  <a:pt x="351028" y="33235"/>
                </a:lnTo>
                <a:lnTo>
                  <a:pt x="358457" y="25793"/>
                </a:lnTo>
                <a:lnTo>
                  <a:pt x="358457" y="7442"/>
                </a:lnTo>
                <a:close/>
              </a:path>
              <a:path w="738504" h="33655">
                <a:moveTo>
                  <a:pt x="412661" y="7442"/>
                </a:moveTo>
                <a:lnTo>
                  <a:pt x="405231" y="0"/>
                </a:lnTo>
                <a:lnTo>
                  <a:pt x="396049" y="0"/>
                </a:lnTo>
                <a:lnTo>
                  <a:pt x="386867" y="0"/>
                </a:lnTo>
                <a:lnTo>
                  <a:pt x="379437" y="7442"/>
                </a:lnTo>
                <a:lnTo>
                  <a:pt x="379437" y="25793"/>
                </a:lnTo>
                <a:lnTo>
                  <a:pt x="386867" y="33235"/>
                </a:lnTo>
                <a:lnTo>
                  <a:pt x="405231" y="33235"/>
                </a:lnTo>
                <a:lnTo>
                  <a:pt x="412661" y="25793"/>
                </a:lnTo>
                <a:lnTo>
                  <a:pt x="412661" y="7442"/>
                </a:lnTo>
                <a:close/>
              </a:path>
              <a:path w="738504" h="33655">
                <a:moveTo>
                  <a:pt x="466877" y="7442"/>
                </a:moveTo>
                <a:lnTo>
                  <a:pt x="459447" y="0"/>
                </a:lnTo>
                <a:lnTo>
                  <a:pt x="450265" y="0"/>
                </a:lnTo>
                <a:lnTo>
                  <a:pt x="441083" y="0"/>
                </a:lnTo>
                <a:lnTo>
                  <a:pt x="433654" y="7442"/>
                </a:lnTo>
                <a:lnTo>
                  <a:pt x="433654" y="25793"/>
                </a:lnTo>
                <a:lnTo>
                  <a:pt x="441083" y="33235"/>
                </a:lnTo>
                <a:lnTo>
                  <a:pt x="459447" y="33235"/>
                </a:lnTo>
                <a:lnTo>
                  <a:pt x="466877" y="25793"/>
                </a:lnTo>
                <a:lnTo>
                  <a:pt x="466877" y="7442"/>
                </a:lnTo>
                <a:close/>
              </a:path>
              <a:path w="738504" h="33655">
                <a:moveTo>
                  <a:pt x="521081" y="7442"/>
                </a:moveTo>
                <a:lnTo>
                  <a:pt x="513651" y="0"/>
                </a:lnTo>
                <a:lnTo>
                  <a:pt x="504469" y="0"/>
                </a:lnTo>
                <a:lnTo>
                  <a:pt x="495287" y="0"/>
                </a:lnTo>
                <a:lnTo>
                  <a:pt x="487857" y="7442"/>
                </a:lnTo>
                <a:lnTo>
                  <a:pt x="487857" y="25793"/>
                </a:lnTo>
                <a:lnTo>
                  <a:pt x="495287" y="33235"/>
                </a:lnTo>
                <a:lnTo>
                  <a:pt x="513651" y="33235"/>
                </a:lnTo>
                <a:lnTo>
                  <a:pt x="521081" y="25793"/>
                </a:lnTo>
                <a:lnTo>
                  <a:pt x="521081" y="7442"/>
                </a:lnTo>
                <a:close/>
              </a:path>
              <a:path w="738504" h="33655">
                <a:moveTo>
                  <a:pt x="575284" y="7442"/>
                </a:moveTo>
                <a:lnTo>
                  <a:pt x="567855" y="0"/>
                </a:lnTo>
                <a:lnTo>
                  <a:pt x="558673" y="0"/>
                </a:lnTo>
                <a:lnTo>
                  <a:pt x="549490" y="0"/>
                </a:lnTo>
                <a:lnTo>
                  <a:pt x="542061" y="7442"/>
                </a:lnTo>
                <a:lnTo>
                  <a:pt x="542061" y="25793"/>
                </a:lnTo>
                <a:lnTo>
                  <a:pt x="549490" y="33235"/>
                </a:lnTo>
                <a:lnTo>
                  <a:pt x="567855" y="33235"/>
                </a:lnTo>
                <a:lnTo>
                  <a:pt x="575284" y="25793"/>
                </a:lnTo>
                <a:lnTo>
                  <a:pt x="575284" y="7442"/>
                </a:lnTo>
                <a:close/>
              </a:path>
              <a:path w="738504" h="33655">
                <a:moveTo>
                  <a:pt x="629488" y="7442"/>
                </a:moveTo>
                <a:lnTo>
                  <a:pt x="622058" y="0"/>
                </a:lnTo>
                <a:lnTo>
                  <a:pt x="612876" y="0"/>
                </a:lnTo>
                <a:lnTo>
                  <a:pt x="603694" y="0"/>
                </a:lnTo>
                <a:lnTo>
                  <a:pt x="596265" y="7442"/>
                </a:lnTo>
                <a:lnTo>
                  <a:pt x="596265" y="25793"/>
                </a:lnTo>
                <a:lnTo>
                  <a:pt x="603694" y="33235"/>
                </a:lnTo>
                <a:lnTo>
                  <a:pt x="622058" y="33235"/>
                </a:lnTo>
                <a:lnTo>
                  <a:pt x="629488" y="25793"/>
                </a:lnTo>
                <a:lnTo>
                  <a:pt x="629488" y="7442"/>
                </a:lnTo>
                <a:close/>
              </a:path>
              <a:path w="738504" h="33655">
                <a:moveTo>
                  <a:pt x="683691" y="7442"/>
                </a:moveTo>
                <a:lnTo>
                  <a:pt x="676262" y="0"/>
                </a:lnTo>
                <a:lnTo>
                  <a:pt x="667080" y="0"/>
                </a:lnTo>
                <a:lnTo>
                  <a:pt x="657898" y="0"/>
                </a:lnTo>
                <a:lnTo>
                  <a:pt x="650468" y="7442"/>
                </a:lnTo>
                <a:lnTo>
                  <a:pt x="650468" y="25793"/>
                </a:lnTo>
                <a:lnTo>
                  <a:pt x="657898" y="33235"/>
                </a:lnTo>
                <a:lnTo>
                  <a:pt x="676262" y="33235"/>
                </a:lnTo>
                <a:lnTo>
                  <a:pt x="683691" y="25793"/>
                </a:lnTo>
                <a:lnTo>
                  <a:pt x="683691" y="7442"/>
                </a:lnTo>
                <a:close/>
              </a:path>
              <a:path w="738504" h="33655">
                <a:moveTo>
                  <a:pt x="737895" y="7442"/>
                </a:moveTo>
                <a:lnTo>
                  <a:pt x="730465" y="0"/>
                </a:lnTo>
                <a:lnTo>
                  <a:pt x="721283" y="0"/>
                </a:lnTo>
                <a:lnTo>
                  <a:pt x="712101" y="0"/>
                </a:lnTo>
                <a:lnTo>
                  <a:pt x="704672" y="7442"/>
                </a:lnTo>
                <a:lnTo>
                  <a:pt x="704672" y="25793"/>
                </a:lnTo>
                <a:lnTo>
                  <a:pt x="712101" y="33235"/>
                </a:lnTo>
                <a:lnTo>
                  <a:pt x="730465" y="33235"/>
                </a:lnTo>
                <a:lnTo>
                  <a:pt x="737895" y="25793"/>
                </a:lnTo>
                <a:lnTo>
                  <a:pt x="737895" y="7442"/>
                </a:lnTo>
                <a:close/>
              </a:path>
            </a:pathLst>
          </a:custGeom>
          <a:solidFill>
            <a:srgbClr val="FFE1A9">
              <a:alpha val="41000"/>
            </a:srgbClr>
          </a:solidFill>
        </p:spPr>
        <p:txBody>
          <a:bodyPr wrap="square" lIns="0" tIns="0" rIns="0" bIns="0" rtlCol="0"/>
          <a:lstStyle/>
          <a:p>
            <a:endParaRPr/>
          </a:p>
        </p:txBody>
      </p:sp>
      <p:sp>
        <p:nvSpPr>
          <p:cNvPr id="396" name="bg object 396"/>
          <p:cNvSpPr/>
          <p:nvPr/>
        </p:nvSpPr>
        <p:spPr>
          <a:xfrm>
            <a:off x="3956905" y="851406"/>
            <a:ext cx="929005" cy="1515110"/>
          </a:xfrm>
          <a:custGeom>
            <a:avLst/>
            <a:gdLst/>
            <a:ahLst/>
            <a:cxnLst/>
            <a:rect l="l" t="t" r="r" b="b"/>
            <a:pathLst>
              <a:path w="929004" h="1515110">
                <a:moveTo>
                  <a:pt x="464197" y="0"/>
                </a:moveTo>
                <a:lnTo>
                  <a:pt x="416735" y="2396"/>
                </a:lnTo>
                <a:lnTo>
                  <a:pt x="370644" y="9431"/>
                </a:lnTo>
                <a:lnTo>
                  <a:pt x="326157" y="20870"/>
                </a:lnTo>
                <a:lnTo>
                  <a:pt x="283508" y="36479"/>
                </a:lnTo>
                <a:lnTo>
                  <a:pt x="242931" y="56027"/>
                </a:lnTo>
                <a:lnTo>
                  <a:pt x="204657" y="79279"/>
                </a:lnTo>
                <a:lnTo>
                  <a:pt x="168922" y="106002"/>
                </a:lnTo>
                <a:lnTo>
                  <a:pt x="135958" y="135963"/>
                </a:lnTo>
                <a:lnTo>
                  <a:pt x="105998" y="168927"/>
                </a:lnTo>
                <a:lnTo>
                  <a:pt x="79276" y="204663"/>
                </a:lnTo>
                <a:lnTo>
                  <a:pt x="56025" y="242936"/>
                </a:lnTo>
                <a:lnTo>
                  <a:pt x="36478" y="283514"/>
                </a:lnTo>
                <a:lnTo>
                  <a:pt x="20868" y="326162"/>
                </a:lnTo>
                <a:lnTo>
                  <a:pt x="9430" y="370647"/>
                </a:lnTo>
                <a:lnTo>
                  <a:pt x="2396" y="416737"/>
                </a:lnTo>
                <a:lnTo>
                  <a:pt x="0" y="464197"/>
                </a:lnTo>
                <a:lnTo>
                  <a:pt x="0" y="1514728"/>
                </a:lnTo>
                <a:lnTo>
                  <a:pt x="928395" y="1514728"/>
                </a:lnTo>
                <a:lnTo>
                  <a:pt x="928395" y="464197"/>
                </a:lnTo>
                <a:lnTo>
                  <a:pt x="925998" y="416737"/>
                </a:lnTo>
                <a:lnTo>
                  <a:pt x="918964" y="370647"/>
                </a:lnTo>
                <a:lnTo>
                  <a:pt x="907525" y="326162"/>
                </a:lnTo>
                <a:lnTo>
                  <a:pt x="891915" y="283514"/>
                </a:lnTo>
                <a:lnTo>
                  <a:pt x="872367" y="242936"/>
                </a:lnTo>
                <a:lnTo>
                  <a:pt x="849115" y="204663"/>
                </a:lnTo>
                <a:lnTo>
                  <a:pt x="822392" y="168927"/>
                </a:lnTo>
                <a:lnTo>
                  <a:pt x="792432" y="135963"/>
                </a:lnTo>
                <a:lnTo>
                  <a:pt x="759467" y="106002"/>
                </a:lnTo>
                <a:lnTo>
                  <a:pt x="723731" y="79279"/>
                </a:lnTo>
                <a:lnTo>
                  <a:pt x="685458" y="56027"/>
                </a:lnTo>
                <a:lnTo>
                  <a:pt x="644881" y="36479"/>
                </a:lnTo>
                <a:lnTo>
                  <a:pt x="602233" y="20870"/>
                </a:lnTo>
                <a:lnTo>
                  <a:pt x="557747" y="9431"/>
                </a:lnTo>
                <a:lnTo>
                  <a:pt x="511658" y="2396"/>
                </a:lnTo>
                <a:lnTo>
                  <a:pt x="464197" y="0"/>
                </a:lnTo>
                <a:close/>
              </a:path>
            </a:pathLst>
          </a:custGeom>
          <a:solidFill>
            <a:srgbClr val="528ECB"/>
          </a:solidFill>
        </p:spPr>
        <p:txBody>
          <a:bodyPr wrap="square" lIns="0" tIns="0" rIns="0" bIns="0" rtlCol="0"/>
          <a:lstStyle/>
          <a:p>
            <a:endParaRPr/>
          </a:p>
        </p:txBody>
      </p:sp>
      <p:sp>
        <p:nvSpPr>
          <p:cNvPr id="397" name="bg object 397"/>
          <p:cNvSpPr/>
          <p:nvPr/>
        </p:nvSpPr>
        <p:spPr>
          <a:xfrm>
            <a:off x="3950589" y="842441"/>
            <a:ext cx="937894" cy="1530350"/>
          </a:xfrm>
          <a:custGeom>
            <a:avLst/>
            <a:gdLst/>
            <a:ahLst/>
            <a:cxnLst/>
            <a:rect l="l" t="t" r="r" b="b"/>
            <a:pathLst>
              <a:path w="937895" h="1530350">
                <a:moveTo>
                  <a:pt x="937768" y="468884"/>
                </a:moveTo>
                <a:lnTo>
                  <a:pt x="935431" y="422744"/>
                </a:lnTo>
                <a:lnTo>
                  <a:pt x="935342" y="420941"/>
                </a:lnTo>
                <a:lnTo>
                  <a:pt x="928243" y="374383"/>
                </a:lnTo>
                <a:lnTo>
                  <a:pt x="916686" y="329450"/>
                </a:lnTo>
                <a:lnTo>
                  <a:pt x="900912" y="286372"/>
                </a:lnTo>
                <a:lnTo>
                  <a:pt x="892924" y="269786"/>
                </a:lnTo>
                <a:lnTo>
                  <a:pt x="892924" y="468884"/>
                </a:lnTo>
                <a:lnTo>
                  <a:pt x="892924" y="1485188"/>
                </a:lnTo>
                <a:lnTo>
                  <a:pt x="274688" y="1485188"/>
                </a:lnTo>
                <a:lnTo>
                  <a:pt x="274688" y="473176"/>
                </a:lnTo>
                <a:lnTo>
                  <a:pt x="277533" y="421474"/>
                </a:lnTo>
                <a:lnTo>
                  <a:pt x="285864" y="371436"/>
                </a:lnTo>
                <a:lnTo>
                  <a:pt x="299402" y="323354"/>
                </a:lnTo>
                <a:lnTo>
                  <a:pt x="317817" y="277533"/>
                </a:lnTo>
                <a:lnTo>
                  <a:pt x="340817" y="234276"/>
                </a:lnTo>
                <a:lnTo>
                  <a:pt x="368084" y="193890"/>
                </a:lnTo>
                <a:lnTo>
                  <a:pt x="399351" y="156667"/>
                </a:lnTo>
                <a:lnTo>
                  <a:pt x="434276" y="122923"/>
                </a:lnTo>
                <a:lnTo>
                  <a:pt x="472579" y="92951"/>
                </a:lnTo>
                <a:lnTo>
                  <a:pt x="513956" y="67056"/>
                </a:lnTo>
                <a:lnTo>
                  <a:pt x="544525" y="52146"/>
                </a:lnTo>
                <a:lnTo>
                  <a:pt x="559739" y="54622"/>
                </a:lnTo>
                <a:lnTo>
                  <a:pt x="602767" y="66484"/>
                </a:lnTo>
                <a:lnTo>
                  <a:pt x="643851" y="82626"/>
                </a:lnTo>
                <a:lnTo>
                  <a:pt x="682739" y="102806"/>
                </a:lnTo>
                <a:lnTo>
                  <a:pt x="719150" y="126758"/>
                </a:lnTo>
                <a:lnTo>
                  <a:pt x="752843" y="154216"/>
                </a:lnTo>
                <a:lnTo>
                  <a:pt x="783539" y="184912"/>
                </a:lnTo>
                <a:lnTo>
                  <a:pt x="810996" y="218605"/>
                </a:lnTo>
                <a:lnTo>
                  <a:pt x="834948" y="255028"/>
                </a:lnTo>
                <a:lnTo>
                  <a:pt x="855116" y="293903"/>
                </a:lnTo>
                <a:lnTo>
                  <a:pt x="871270" y="335000"/>
                </a:lnTo>
                <a:lnTo>
                  <a:pt x="883119" y="378028"/>
                </a:lnTo>
                <a:lnTo>
                  <a:pt x="890435" y="422744"/>
                </a:lnTo>
                <a:lnTo>
                  <a:pt x="892924" y="468884"/>
                </a:lnTo>
                <a:lnTo>
                  <a:pt x="892924" y="269786"/>
                </a:lnTo>
                <a:lnTo>
                  <a:pt x="857681" y="206730"/>
                </a:lnTo>
                <a:lnTo>
                  <a:pt x="830694" y="170624"/>
                </a:lnTo>
                <a:lnTo>
                  <a:pt x="800430" y="137337"/>
                </a:lnTo>
                <a:lnTo>
                  <a:pt x="767130" y="107073"/>
                </a:lnTo>
                <a:lnTo>
                  <a:pt x="731037" y="80073"/>
                </a:lnTo>
                <a:lnTo>
                  <a:pt x="692378" y="56591"/>
                </a:lnTo>
                <a:lnTo>
                  <a:pt x="667956" y="44831"/>
                </a:lnTo>
                <a:lnTo>
                  <a:pt x="651395" y="36842"/>
                </a:lnTo>
                <a:lnTo>
                  <a:pt x="608317" y="21082"/>
                </a:lnTo>
                <a:lnTo>
                  <a:pt x="563372" y="9525"/>
                </a:lnTo>
                <a:lnTo>
                  <a:pt x="516826" y="2425"/>
                </a:lnTo>
                <a:lnTo>
                  <a:pt x="468884" y="0"/>
                </a:lnTo>
                <a:lnTo>
                  <a:pt x="420941" y="2425"/>
                </a:lnTo>
                <a:lnTo>
                  <a:pt x="374383" y="9525"/>
                </a:lnTo>
                <a:lnTo>
                  <a:pt x="329450" y="21082"/>
                </a:lnTo>
                <a:lnTo>
                  <a:pt x="286372" y="36842"/>
                </a:lnTo>
                <a:lnTo>
                  <a:pt x="245376" y="56591"/>
                </a:lnTo>
                <a:lnTo>
                  <a:pt x="206717" y="80073"/>
                </a:lnTo>
                <a:lnTo>
                  <a:pt x="170624" y="107073"/>
                </a:lnTo>
                <a:lnTo>
                  <a:pt x="137325" y="137337"/>
                </a:lnTo>
                <a:lnTo>
                  <a:pt x="107061" y="170624"/>
                </a:lnTo>
                <a:lnTo>
                  <a:pt x="80073" y="206730"/>
                </a:lnTo>
                <a:lnTo>
                  <a:pt x="56591" y="245389"/>
                </a:lnTo>
                <a:lnTo>
                  <a:pt x="36842" y="286372"/>
                </a:lnTo>
                <a:lnTo>
                  <a:pt x="21082" y="329450"/>
                </a:lnTo>
                <a:lnTo>
                  <a:pt x="9525" y="374383"/>
                </a:lnTo>
                <a:lnTo>
                  <a:pt x="2413" y="420941"/>
                </a:lnTo>
                <a:lnTo>
                  <a:pt x="0" y="468884"/>
                </a:lnTo>
                <a:lnTo>
                  <a:pt x="0" y="1530019"/>
                </a:lnTo>
                <a:lnTo>
                  <a:pt x="937768" y="1530019"/>
                </a:lnTo>
                <a:lnTo>
                  <a:pt x="937768" y="1485188"/>
                </a:lnTo>
                <a:lnTo>
                  <a:pt x="937768" y="468884"/>
                </a:lnTo>
                <a:close/>
              </a:path>
            </a:pathLst>
          </a:custGeom>
          <a:solidFill>
            <a:srgbClr val="2277BD"/>
          </a:solidFill>
        </p:spPr>
        <p:txBody>
          <a:bodyPr wrap="square" lIns="0" tIns="0" rIns="0" bIns="0" rtlCol="0"/>
          <a:lstStyle/>
          <a:p>
            <a:endParaRPr/>
          </a:p>
        </p:txBody>
      </p:sp>
      <p:sp>
        <p:nvSpPr>
          <p:cNvPr id="398" name="bg object 398"/>
          <p:cNvSpPr/>
          <p:nvPr/>
        </p:nvSpPr>
        <p:spPr>
          <a:xfrm>
            <a:off x="4156837" y="2569349"/>
            <a:ext cx="125730" cy="230504"/>
          </a:xfrm>
          <a:custGeom>
            <a:avLst/>
            <a:gdLst/>
            <a:ahLst/>
            <a:cxnLst/>
            <a:rect l="l" t="t" r="r" b="b"/>
            <a:pathLst>
              <a:path w="125729" h="230505">
                <a:moveTo>
                  <a:pt x="6108" y="26568"/>
                </a:moveTo>
                <a:lnTo>
                  <a:pt x="6045" y="26441"/>
                </a:lnTo>
                <a:lnTo>
                  <a:pt x="5410" y="25184"/>
                </a:lnTo>
                <a:lnTo>
                  <a:pt x="4686" y="23876"/>
                </a:lnTo>
                <a:lnTo>
                  <a:pt x="3365" y="22771"/>
                </a:lnTo>
                <a:lnTo>
                  <a:pt x="1892" y="23952"/>
                </a:lnTo>
                <a:lnTo>
                  <a:pt x="0" y="25057"/>
                </a:lnTo>
                <a:lnTo>
                  <a:pt x="1943" y="26428"/>
                </a:lnTo>
                <a:lnTo>
                  <a:pt x="2921" y="27393"/>
                </a:lnTo>
                <a:lnTo>
                  <a:pt x="4546" y="27978"/>
                </a:lnTo>
                <a:lnTo>
                  <a:pt x="6108" y="26568"/>
                </a:lnTo>
                <a:close/>
              </a:path>
              <a:path w="125729" h="230505">
                <a:moveTo>
                  <a:pt x="10528" y="1765"/>
                </a:moveTo>
                <a:lnTo>
                  <a:pt x="9525" y="1181"/>
                </a:lnTo>
                <a:lnTo>
                  <a:pt x="8521" y="584"/>
                </a:lnTo>
                <a:lnTo>
                  <a:pt x="7518" y="0"/>
                </a:lnTo>
                <a:lnTo>
                  <a:pt x="6527" y="1346"/>
                </a:lnTo>
                <a:lnTo>
                  <a:pt x="7543" y="1955"/>
                </a:lnTo>
                <a:lnTo>
                  <a:pt x="8534" y="2603"/>
                </a:lnTo>
                <a:lnTo>
                  <a:pt x="9588" y="3124"/>
                </a:lnTo>
                <a:lnTo>
                  <a:pt x="10198" y="2235"/>
                </a:lnTo>
                <a:lnTo>
                  <a:pt x="10528" y="1765"/>
                </a:lnTo>
                <a:close/>
              </a:path>
              <a:path w="125729" h="230505">
                <a:moveTo>
                  <a:pt x="61849" y="206921"/>
                </a:moveTo>
                <a:lnTo>
                  <a:pt x="58458" y="205206"/>
                </a:lnTo>
                <a:lnTo>
                  <a:pt x="56057" y="203974"/>
                </a:lnTo>
                <a:lnTo>
                  <a:pt x="53987" y="211442"/>
                </a:lnTo>
                <a:lnTo>
                  <a:pt x="55702" y="212217"/>
                </a:lnTo>
                <a:lnTo>
                  <a:pt x="59778" y="208661"/>
                </a:lnTo>
                <a:lnTo>
                  <a:pt x="61849" y="206921"/>
                </a:lnTo>
                <a:close/>
              </a:path>
              <a:path w="125729" h="230505">
                <a:moveTo>
                  <a:pt x="65570" y="199936"/>
                </a:moveTo>
                <a:lnTo>
                  <a:pt x="65328" y="199847"/>
                </a:lnTo>
                <a:lnTo>
                  <a:pt x="65278" y="200164"/>
                </a:lnTo>
                <a:lnTo>
                  <a:pt x="65430" y="200075"/>
                </a:lnTo>
                <a:lnTo>
                  <a:pt x="65570" y="199936"/>
                </a:lnTo>
                <a:close/>
              </a:path>
              <a:path w="125729" h="230505">
                <a:moveTo>
                  <a:pt x="71310" y="179031"/>
                </a:moveTo>
                <a:lnTo>
                  <a:pt x="65976" y="171881"/>
                </a:lnTo>
                <a:lnTo>
                  <a:pt x="62191" y="174955"/>
                </a:lnTo>
                <a:lnTo>
                  <a:pt x="58521" y="178168"/>
                </a:lnTo>
                <a:lnTo>
                  <a:pt x="51181" y="183540"/>
                </a:lnTo>
                <a:lnTo>
                  <a:pt x="44996" y="180378"/>
                </a:lnTo>
                <a:lnTo>
                  <a:pt x="42824" y="186791"/>
                </a:lnTo>
                <a:lnTo>
                  <a:pt x="48361" y="188125"/>
                </a:lnTo>
                <a:lnTo>
                  <a:pt x="54749" y="187502"/>
                </a:lnTo>
                <a:lnTo>
                  <a:pt x="55753" y="197446"/>
                </a:lnTo>
                <a:lnTo>
                  <a:pt x="61671" y="198513"/>
                </a:lnTo>
                <a:lnTo>
                  <a:pt x="65214" y="199809"/>
                </a:lnTo>
                <a:lnTo>
                  <a:pt x="62623" y="186258"/>
                </a:lnTo>
                <a:lnTo>
                  <a:pt x="70929" y="180251"/>
                </a:lnTo>
                <a:lnTo>
                  <a:pt x="71310" y="179031"/>
                </a:lnTo>
                <a:close/>
              </a:path>
              <a:path w="125729" h="230505">
                <a:moveTo>
                  <a:pt x="71818" y="185331"/>
                </a:moveTo>
                <a:lnTo>
                  <a:pt x="67970" y="189534"/>
                </a:lnTo>
                <a:lnTo>
                  <a:pt x="70853" y="194538"/>
                </a:lnTo>
                <a:lnTo>
                  <a:pt x="71818" y="185331"/>
                </a:lnTo>
                <a:close/>
              </a:path>
              <a:path w="125729" h="230505">
                <a:moveTo>
                  <a:pt x="74942" y="211531"/>
                </a:moveTo>
                <a:lnTo>
                  <a:pt x="72974" y="208102"/>
                </a:lnTo>
                <a:lnTo>
                  <a:pt x="72402" y="206959"/>
                </a:lnTo>
                <a:lnTo>
                  <a:pt x="71564" y="206159"/>
                </a:lnTo>
                <a:lnTo>
                  <a:pt x="73291" y="206032"/>
                </a:lnTo>
                <a:lnTo>
                  <a:pt x="71348" y="201333"/>
                </a:lnTo>
                <a:lnTo>
                  <a:pt x="69189" y="199491"/>
                </a:lnTo>
                <a:lnTo>
                  <a:pt x="65366" y="200164"/>
                </a:lnTo>
                <a:lnTo>
                  <a:pt x="63715" y="202133"/>
                </a:lnTo>
                <a:lnTo>
                  <a:pt x="59893" y="203073"/>
                </a:lnTo>
                <a:lnTo>
                  <a:pt x="62052" y="206870"/>
                </a:lnTo>
                <a:lnTo>
                  <a:pt x="62179" y="207086"/>
                </a:lnTo>
                <a:lnTo>
                  <a:pt x="62115" y="206946"/>
                </a:lnTo>
                <a:lnTo>
                  <a:pt x="65189" y="206641"/>
                </a:lnTo>
                <a:lnTo>
                  <a:pt x="63195" y="208127"/>
                </a:lnTo>
                <a:lnTo>
                  <a:pt x="62014" y="210540"/>
                </a:lnTo>
                <a:lnTo>
                  <a:pt x="62039" y="213423"/>
                </a:lnTo>
                <a:lnTo>
                  <a:pt x="61937" y="214134"/>
                </a:lnTo>
                <a:lnTo>
                  <a:pt x="61950" y="214477"/>
                </a:lnTo>
                <a:lnTo>
                  <a:pt x="55270" y="216382"/>
                </a:lnTo>
                <a:lnTo>
                  <a:pt x="51003" y="219595"/>
                </a:lnTo>
                <a:lnTo>
                  <a:pt x="51193" y="226771"/>
                </a:lnTo>
                <a:lnTo>
                  <a:pt x="54889" y="230047"/>
                </a:lnTo>
                <a:lnTo>
                  <a:pt x="62814" y="221589"/>
                </a:lnTo>
                <a:lnTo>
                  <a:pt x="63893" y="220599"/>
                </a:lnTo>
                <a:lnTo>
                  <a:pt x="63792" y="218224"/>
                </a:lnTo>
                <a:lnTo>
                  <a:pt x="64312" y="218668"/>
                </a:lnTo>
                <a:lnTo>
                  <a:pt x="64909" y="219087"/>
                </a:lnTo>
                <a:lnTo>
                  <a:pt x="67818" y="220637"/>
                </a:lnTo>
                <a:lnTo>
                  <a:pt x="69723" y="219659"/>
                </a:lnTo>
                <a:lnTo>
                  <a:pt x="71361" y="217970"/>
                </a:lnTo>
                <a:lnTo>
                  <a:pt x="73787" y="215468"/>
                </a:lnTo>
                <a:lnTo>
                  <a:pt x="74942" y="211531"/>
                </a:lnTo>
                <a:close/>
              </a:path>
              <a:path w="125729" h="230505">
                <a:moveTo>
                  <a:pt x="75069" y="105194"/>
                </a:moveTo>
                <a:lnTo>
                  <a:pt x="70408" y="100355"/>
                </a:lnTo>
                <a:lnTo>
                  <a:pt x="69735" y="101041"/>
                </a:lnTo>
                <a:lnTo>
                  <a:pt x="69049" y="101714"/>
                </a:lnTo>
                <a:lnTo>
                  <a:pt x="68376" y="102400"/>
                </a:lnTo>
                <a:lnTo>
                  <a:pt x="72351" y="107746"/>
                </a:lnTo>
                <a:lnTo>
                  <a:pt x="75069" y="105194"/>
                </a:lnTo>
                <a:close/>
              </a:path>
              <a:path w="125729" h="230505">
                <a:moveTo>
                  <a:pt x="86067" y="154520"/>
                </a:moveTo>
                <a:lnTo>
                  <a:pt x="84607" y="150406"/>
                </a:lnTo>
                <a:lnTo>
                  <a:pt x="78422" y="151561"/>
                </a:lnTo>
                <a:lnTo>
                  <a:pt x="77127" y="155790"/>
                </a:lnTo>
                <a:lnTo>
                  <a:pt x="79552" y="157302"/>
                </a:lnTo>
                <a:lnTo>
                  <a:pt x="82181" y="157213"/>
                </a:lnTo>
                <a:lnTo>
                  <a:pt x="85547" y="157124"/>
                </a:lnTo>
                <a:lnTo>
                  <a:pt x="86067" y="154520"/>
                </a:lnTo>
                <a:close/>
              </a:path>
              <a:path w="125729" h="230505">
                <a:moveTo>
                  <a:pt x="89763" y="111518"/>
                </a:moveTo>
                <a:lnTo>
                  <a:pt x="87452" y="109042"/>
                </a:lnTo>
                <a:lnTo>
                  <a:pt x="86601" y="109194"/>
                </a:lnTo>
                <a:lnTo>
                  <a:pt x="85115" y="109486"/>
                </a:lnTo>
                <a:lnTo>
                  <a:pt x="83934" y="111315"/>
                </a:lnTo>
                <a:lnTo>
                  <a:pt x="81991" y="113068"/>
                </a:lnTo>
                <a:lnTo>
                  <a:pt x="83845" y="114388"/>
                </a:lnTo>
                <a:lnTo>
                  <a:pt x="85267" y="116103"/>
                </a:lnTo>
                <a:lnTo>
                  <a:pt x="86093" y="115849"/>
                </a:lnTo>
                <a:lnTo>
                  <a:pt x="87553" y="115404"/>
                </a:lnTo>
                <a:lnTo>
                  <a:pt x="89471" y="113868"/>
                </a:lnTo>
                <a:lnTo>
                  <a:pt x="89763" y="111518"/>
                </a:lnTo>
                <a:close/>
              </a:path>
              <a:path w="125729" h="230505">
                <a:moveTo>
                  <a:pt x="92557" y="122999"/>
                </a:moveTo>
                <a:lnTo>
                  <a:pt x="89789" y="120764"/>
                </a:lnTo>
                <a:lnTo>
                  <a:pt x="86258" y="118681"/>
                </a:lnTo>
                <a:lnTo>
                  <a:pt x="83210" y="126415"/>
                </a:lnTo>
                <a:lnTo>
                  <a:pt x="90805" y="127698"/>
                </a:lnTo>
                <a:lnTo>
                  <a:pt x="92557" y="122999"/>
                </a:lnTo>
                <a:close/>
              </a:path>
              <a:path w="125729" h="230505">
                <a:moveTo>
                  <a:pt x="118516" y="93357"/>
                </a:moveTo>
                <a:lnTo>
                  <a:pt x="116789" y="92202"/>
                </a:lnTo>
                <a:lnTo>
                  <a:pt x="107784" y="100850"/>
                </a:lnTo>
                <a:lnTo>
                  <a:pt x="116420" y="104000"/>
                </a:lnTo>
                <a:lnTo>
                  <a:pt x="118516" y="93357"/>
                </a:lnTo>
                <a:close/>
              </a:path>
              <a:path w="125729" h="230505">
                <a:moveTo>
                  <a:pt x="121450" y="223799"/>
                </a:moveTo>
                <a:lnTo>
                  <a:pt x="118935" y="221526"/>
                </a:lnTo>
                <a:lnTo>
                  <a:pt x="117881" y="223050"/>
                </a:lnTo>
                <a:lnTo>
                  <a:pt x="116801" y="224548"/>
                </a:lnTo>
                <a:lnTo>
                  <a:pt x="115824" y="226110"/>
                </a:lnTo>
                <a:lnTo>
                  <a:pt x="116979" y="227253"/>
                </a:lnTo>
                <a:lnTo>
                  <a:pt x="117106" y="227164"/>
                </a:lnTo>
                <a:lnTo>
                  <a:pt x="118605" y="226123"/>
                </a:lnTo>
                <a:lnTo>
                  <a:pt x="120015" y="224942"/>
                </a:lnTo>
                <a:lnTo>
                  <a:pt x="121450" y="223799"/>
                </a:lnTo>
                <a:close/>
              </a:path>
              <a:path w="125729" h="230505">
                <a:moveTo>
                  <a:pt x="125158" y="157048"/>
                </a:moveTo>
                <a:lnTo>
                  <a:pt x="124536" y="155105"/>
                </a:lnTo>
                <a:lnTo>
                  <a:pt x="113284" y="153949"/>
                </a:lnTo>
                <a:lnTo>
                  <a:pt x="115138" y="157162"/>
                </a:lnTo>
                <a:lnTo>
                  <a:pt x="116420" y="160375"/>
                </a:lnTo>
                <a:lnTo>
                  <a:pt x="117043" y="160248"/>
                </a:lnTo>
                <a:lnTo>
                  <a:pt x="119849" y="159702"/>
                </a:lnTo>
                <a:lnTo>
                  <a:pt x="122478" y="158203"/>
                </a:lnTo>
                <a:lnTo>
                  <a:pt x="125158" y="157048"/>
                </a:lnTo>
                <a:close/>
              </a:path>
            </a:pathLst>
          </a:custGeom>
          <a:solidFill>
            <a:srgbClr val="FFFFFF">
              <a:alpha val="17999"/>
            </a:srgbClr>
          </a:solidFill>
        </p:spPr>
        <p:txBody>
          <a:bodyPr wrap="square" lIns="0" tIns="0" rIns="0" bIns="0" rtlCol="0"/>
          <a:lstStyle/>
          <a:p>
            <a:endParaRPr/>
          </a:p>
        </p:txBody>
      </p:sp>
      <p:sp>
        <p:nvSpPr>
          <p:cNvPr id="399" name="bg object 399"/>
          <p:cNvSpPr/>
          <p:nvPr/>
        </p:nvSpPr>
        <p:spPr>
          <a:xfrm>
            <a:off x="4018321" y="2254092"/>
            <a:ext cx="5080" cy="6350"/>
          </a:xfrm>
          <a:custGeom>
            <a:avLst/>
            <a:gdLst/>
            <a:ahLst/>
            <a:cxnLst/>
            <a:rect l="l" t="t" r="r" b="b"/>
            <a:pathLst>
              <a:path w="5079" h="6350">
                <a:moveTo>
                  <a:pt x="1549" y="0"/>
                </a:moveTo>
                <a:lnTo>
                  <a:pt x="838" y="1892"/>
                </a:lnTo>
                <a:lnTo>
                  <a:pt x="139" y="3047"/>
                </a:lnTo>
                <a:lnTo>
                  <a:pt x="0" y="4851"/>
                </a:lnTo>
                <a:lnTo>
                  <a:pt x="1308" y="6159"/>
                </a:lnTo>
                <a:lnTo>
                  <a:pt x="1574" y="6057"/>
                </a:lnTo>
                <a:lnTo>
                  <a:pt x="2628" y="5638"/>
                </a:lnTo>
                <a:lnTo>
                  <a:pt x="3606" y="4864"/>
                </a:lnTo>
                <a:lnTo>
                  <a:pt x="4508" y="3898"/>
                </a:lnTo>
                <a:lnTo>
                  <a:pt x="3479" y="2705"/>
                </a:lnTo>
                <a:lnTo>
                  <a:pt x="1549" y="0"/>
                </a:lnTo>
                <a:close/>
              </a:path>
            </a:pathLst>
          </a:custGeom>
          <a:solidFill>
            <a:srgbClr val="FFFFFF">
              <a:alpha val="9718"/>
            </a:srgbClr>
          </a:solidFill>
        </p:spPr>
        <p:txBody>
          <a:bodyPr wrap="square" lIns="0" tIns="0" rIns="0" bIns="0" rtlCol="0"/>
          <a:lstStyle/>
          <a:p>
            <a:endParaRPr/>
          </a:p>
        </p:txBody>
      </p:sp>
      <p:sp>
        <p:nvSpPr>
          <p:cNvPr id="400" name="bg object 400"/>
          <p:cNvSpPr/>
          <p:nvPr/>
        </p:nvSpPr>
        <p:spPr>
          <a:xfrm>
            <a:off x="4137456" y="2460231"/>
            <a:ext cx="59055" cy="250190"/>
          </a:xfrm>
          <a:custGeom>
            <a:avLst/>
            <a:gdLst/>
            <a:ahLst/>
            <a:cxnLst/>
            <a:rect l="l" t="t" r="r" b="b"/>
            <a:pathLst>
              <a:path w="59054" h="250189">
                <a:moveTo>
                  <a:pt x="23583" y="156324"/>
                </a:moveTo>
                <a:lnTo>
                  <a:pt x="23266" y="153708"/>
                </a:lnTo>
                <a:lnTo>
                  <a:pt x="23266" y="151015"/>
                </a:lnTo>
                <a:lnTo>
                  <a:pt x="15113" y="151015"/>
                </a:lnTo>
                <a:lnTo>
                  <a:pt x="15646" y="153479"/>
                </a:lnTo>
                <a:lnTo>
                  <a:pt x="16002" y="156375"/>
                </a:lnTo>
                <a:lnTo>
                  <a:pt x="16979" y="159042"/>
                </a:lnTo>
                <a:lnTo>
                  <a:pt x="17399" y="160235"/>
                </a:lnTo>
                <a:lnTo>
                  <a:pt x="19113" y="161772"/>
                </a:lnTo>
                <a:lnTo>
                  <a:pt x="20142" y="161709"/>
                </a:lnTo>
                <a:lnTo>
                  <a:pt x="21234" y="161632"/>
                </a:lnTo>
                <a:lnTo>
                  <a:pt x="22898" y="159981"/>
                </a:lnTo>
                <a:lnTo>
                  <a:pt x="23583" y="156324"/>
                </a:lnTo>
                <a:close/>
              </a:path>
              <a:path w="59054" h="250189">
                <a:moveTo>
                  <a:pt x="23964" y="101917"/>
                </a:moveTo>
                <a:lnTo>
                  <a:pt x="22821" y="100761"/>
                </a:lnTo>
                <a:lnTo>
                  <a:pt x="22275" y="100076"/>
                </a:lnTo>
                <a:lnTo>
                  <a:pt x="19748" y="102336"/>
                </a:lnTo>
                <a:lnTo>
                  <a:pt x="18491" y="103479"/>
                </a:lnTo>
                <a:lnTo>
                  <a:pt x="19824" y="104762"/>
                </a:lnTo>
                <a:lnTo>
                  <a:pt x="20485" y="105410"/>
                </a:lnTo>
                <a:lnTo>
                  <a:pt x="21640" y="104317"/>
                </a:lnTo>
                <a:lnTo>
                  <a:pt x="22860" y="103276"/>
                </a:lnTo>
                <a:lnTo>
                  <a:pt x="23850" y="102057"/>
                </a:lnTo>
                <a:lnTo>
                  <a:pt x="23964" y="101917"/>
                </a:lnTo>
                <a:close/>
              </a:path>
              <a:path w="59054" h="250189">
                <a:moveTo>
                  <a:pt x="25044" y="24003"/>
                </a:moveTo>
                <a:lnTo>
                  <a:pt x="24345" y="15519"/>
                </a:lnTo>
                <a:lnTo>
                  <a:pt x="19596" y="20396"/>
                </a:lnTo>
                <a:lnTo>
                  <a:pt x="22974" y="22021"/>
                </a:lnTo>
                <a:lnTo>
                  <a:pt x="25044" y="24003"/>
                </a:lnTo>
                <a:close/>
              </a:path>
              <a:path w="59054" h="250189">
                <a:moveTo>
                  <a:pt x="26276" y="182054"/>
                </a:moveTo>
                <a:lnTo>
                  <a:pt x="25006" y="181203"/>
                </a:lnTo>
                <a:lnTo>
                  <a:pt x="23774" y="180263"/>
                </a:lnTo>
                <a:lnTo>
                  <a:pt x="22237" y="179514"/>
                </a:lnTo>
                <a:lnTo>
                  <a:pt x="21374" y="180860"/>
                </a:lnTo>
                <a:lnTo>
                  <a:pt x="20828" y="181533"/>
                </a:lnTo>
                <a:lnTo>
                  <a:pt x="25387" y="183553"/>
                </a:lnTo>
                <a:lnTo>
                  <a:pt x="26276" y="182054"/>
                </a:lnTo>
                <a:close/>
              </a:path>
              <a:path w="59054" h="250189">
                <a:moveTo>
                  <a:pt x="30734" y="92240"/>
                </a:moveTo>
                <a:lnTo>
                  <a:pt x="29159" y="92113"/>
                </a:lnTo>
                <a:lnTo>
                  <a:pt x="27571" y="91998"/>
                </a:lnTo>
                <a:lnTo>
                  <a:pt x="25996" y="91871"/>
                </a:lnTo>
                <a:lnTo>
                  <a:pt x="25958" y="92506"/>
                </a:lnTo>
                <a:lnTo>
                  <a:pt x="25908" y="93141"/>
                </a:lnTo>
                <a:lnTo>
                  <a:pt x="25869" y="93776"/>
                </a:lnTo>
                <a:lnTo>
                  <a:pt x="27406" y="93878"/>
                </a:lnTo>
                <a:lnTo>
                  <a:pt x="28943" y="94005"/>
                </a:lnTo>
                <a:lnTo>
                  <a:pt x="30568" y="93992"/>
                </a:lnTo>
                <a:lnTo>
                  <a:pt x="30645" y="92849"/>
                </a:lnTo>
                <a:lnTo>
                  <a:pt x="30734" y="92240"/>
                </a:lnTo>
                <a:close/>
              </a:path>
              <a:path w="59054" h="250189">
                <a:moveTo>
                  <a:pt x="32600" y="0"/>
                </a:moveTo>
                <a:lnTo>
                  <a:pt x="24269" y="774"/>
                </a:lnTo>
                <a:lnTo>
                  <a:pt x="17018" y="1778"/>
                </a:lnTo>
                <a:lnTo>
                  <a:pt x="1651" y="2286"/>
                </a:lnTo>
                <a:lnTo>
                  <a:pt x="0" y="4051"/>
                </a:lnTo>
                <a:lnTo>
                  <a:pt x="1409" y="13131"/>
                </a:lnTo>
                <a:lnTo>
                  <a:pt x="14147" y="11518"/>
                </a:lnTo>
                <a:lnTo>
                  <a:pt x="20510" y="10629"/>
                </a:lnTo>
                <a:lnTo>
                  <a:pt x="26835" y="9537"/>
                </a:lnTo>
                <a:lnTo>
                  <a:pt x="32054" y="8521"/>
                </a:lnTo>
                <a:lnTo>
                  <a:pt x="32283" y="3771"/>
                </a:lnTo>
                <a:lnTo>
                  <a:pt x="32600" y="0"/>
                </a:lnTo>
                <a:close/>
              </a:path>
              <a:path w="59054" h="250189">
                <a:moveTo>
                  <a:pt x="33274" y="125133"/>
                </a:moveTo>
                <a:lnTo>
                  <a:pt x="32905" y="122643"/>
                </a:lnTo>
                <a:lnTo>
                  <a:pt x="25628" y="119570"/>
                </a:lnTo>
                <a:lnTo>
                  <a:pt x="27101" y="130327"/>
                </a:lnTo>
                <a:lnTo>
                  <a:pt x="33274" y="125133"/>
                </a:lnTo>
                <a:close/>
              </a:path>
              <a:path w="59054" h="250189">
                <a:moveTo>
                  <a:pt x="57505" y="227317"/>
                </a:moveTo>
                <a:lnTo>
                  <a:pt x="57162" y="224040"/>
                </a:lnTo>
                <a:lnTo>
                  <a:pt x="53517" y="219621"/>
                </a:lnTo>
                <a:lnTo>
                  <a:pt x="50571" y="226479"/>
                </a:lnTo>
                <a:lnTo>
                  <a:pt x="47650" y="227622"/>
                </a:lnTo>
                <a:lnTo>
                  <a:pt x="43205" y="223100"/>
                </a:lnTo>
                <a:lnTo>
                  <a:pt x="42633" y="228777"/>
                </a:lnTo>
                <a:lnTo>
                  <a:pt x="42379" y="231317"/>
                </a:lnTo>
                <a:lnTo>
                  <a:pt x="44246" y="234073"/>
                </a:lnTo>
                <a:lnTo>
                  <a:pt x="45199" y="236893"/>
                </a:lnTo>
                <a:lnTo>
                  <a:pt x="53771" y="231076"/>
                </a:lnTo>
                <a:lnTo>
                  <a:pt x="57505" y="227317"/>
                </a:lnTo>
                <a:close/>
              </a:path>
              <a:path w="59054" h="250189">
                <a:moveTo>
                  <a:pt x="58864" y="245440"/>
                </a:moveTo>
                <a:lnTo>
                  <a:pt x="58801" y="241376"/>
                </a:lnTo>
                <a:lnTo>
                  <a:pt x="56121" y="238353"/>
                </a:lnTo>
                <a:lnTo>
                  <a:pt x="45186" y="245478"/>
                </a:lnTo>
                <a:lnTo>
                  <a:pt x="45516" y="246202"/>
                </a:lnTo>
                <a:lnTo>
                  <a:pt x="46291" y="249580"/>
                </a:lnTo>
                <a:lnTo>
                  <a:pt x="50279" y="249809"/>
                </a:lnTo>
                <a:lnTo>
                  <a:pt x="54267" y="249707"/>
                </a:lnTo>
                <a:lnTo>
                  <a:pt x="58864" y="245440"/>
                </a:lnTo>
                <a:close/>
              </a:path>
            </a:pathLst>
          </a:custGeom>
          <a:solidFill>
            <a:srgbClr val="FFFFFF">
              <a:alpha val="17999"/>
            </a:srgbClr>
          </a:solidFill>
        </p:spPr>
        <p:txBody>
          <a:bodyPr wrap="square" lIns="0" tIns="0" rIns="0" bIns="0" rtlCol="0"/>
          <a:lstStyle/>
          <a:p>
            <a:endParaRPr/>
          </a:p>
        </p:txBody>
      </p:sp>
      <p:sp>
        <p:nvSpPr>
          <p:cNvPr id="401" name="bg object 401"/>
          <p:cNvSpPr/>
          <p:nvPr/>
        </p:nvSpPr>
        <p:spPr>
          <a:xfrm>
            <a:off x="3992190" y="2253778"/>
            <a:ext cx="12065" cy="11430"/>
          </a:xfrm>
          <a:custGeom>
            <a:avLst/>
            <a:gdLst/>
            <a:ahLst/>
            <a:cxnLst/>
            <a:rect l="l" t="t" r="r" b="b"/>
            <a:pathLst>
              <a:path w="12064" h="11430">
                <a:moveTo>
                  <a:pt x="8432" y="0"/>
                </a:moveTo>
                <a:lnTo>
                  <a:pt x="1079" y="1079"/>
                </a:lnTo>
                <a:lnTo>
                  <a:pt x="0" y="3187"/>
                </a:lnTo>
                <a:lnTo>
                  <a:pt x="952" y="11353"/>
                </a:lnTo>
                <a:lnTo>
                  <a:pt x="4343" y="9677"/>
                </a:lnTo>
                <a:lnTo>
                  <a:pt x="7124" y="8712"/>
                </a:lnTo>
                <a:lnTo>
                  <a:pt x="10617" y="6083"/>
                </a:lnTo>
                <a:lnTo>
                  <a:pt x="11861" y="3644"/>
                </a:lnTo>
                <a:lnTo>
                  <a:pt x="11061" y="1282"/>
                </a:lnTo>
                <a:lnTo>
                  <a:pt x="8432" y="0"/>
                </a:lnTo>
                <a:close/>
              </a:path>
            </a:pathLst>
          </a:custGeom>
          <a:solidFill>
            <a:srgbClr val="FFFFFF">
              <a:alpha val="9718"/>
            </a:srgbClr>
          </a:solidFill>
        </p:spPr>
        <p:txBody>
          <a:bodyPr wrap="square" lIns="0" tIns="0" rIns="0" bIns="0" rtlCol="0"/>
          <a:lstStyle/>
          <a:p>
            <a:endParaRPr/>
          </a:p>
        </p:txBody>
      </p:sp>
      <p:sp>
        <p:nvSpPr>
          <p:cNvPr id="402" name="bg object 402"/>
          <p:cNvSpPr/>
          <p:nvPr/>
        </p:nvSpPr>
        <p:spPr>
          <a:xfrm>
            <a:off x="4155249" y="2390812"/>
            <a:ext cx="81280" cy="278765"/>
          </a:xfrm>
          <a:custGeom>
            <a:avLst/>
            <a:gdLst/>
            <a:ahLst/>
            <a:cxnLst/>
            <a:rect l="l" t="t" r="r" b="b"/>
            <a:pathLst>
              <a:path w="81279" h="278764">
                <a:moveTo>
                  <a:pt x="9740" y="152146"/>
                </a:moveTo>
                <a:lnTo>
                  <a:pt x="8191" y="149517"/>
                </a:lnTo>
                <a:lnTo>
                  <a:pt x="4152" y="148412"/>
                </a:lnTo>
                <a:lnTo>
                  <a:pt x="3276" y="148170"/>
                </a:lnTo>
                <a:lnTo>
                  <a:pt x="939" y="149885"/>
                </a:lnTo>
                <a:lnTo>
                  <a:pt x="0" y="156121"/>
                </a:lnTo>
                <a:lnTo>
                  <a:pt x="3937" y="155981"/>
                </a:lnTo>
                <a:lnTo>
                  <a:pt x="7620" y="156768"/>
                </a:lnTo>
                <a:lnTo>
                  <a:pt x="9740" y="152146"/>
                </a:lnTo>
                <a:close/>
              </a:path>
              <a:path w="81279" h="278764">
                <a:moveTo>
                  <a:pt x="20574" y="236956"/>
                </a:moveTo>
                <a:lnTo>
                  <a:pt x="13589" y="236245"/>
                </a:lnTo>
                <a:lnTo>
                  <a:pt x="11290" y="237464"/>
                </a:lnTo>
                <a:lnTo>
                  <a:pt x="14071" y="244411"/>
                </a:lnTo>
                <a:lnTo>
                  <a:pt x="20574" y="236956"/>
                </a:lnTo>
                <a:close/>
              </a:path>
              <a:path w="81279" h="278764">
                <a:moveTo>
                  <a:pt x="23799" y="215379"/>
                </a:moveTo>
                <a:lnTo>
                  <a:pt x="16421" y="212115"/>
                </a:lnTo>
                <a:lnTo>
                  <a:pt x="17741" y="217462"/>
                </a:lnTo>
                <a:lnTo>
                  <a:pt x="19646" y="218871"/>
                </a:lnTo>
                <a:lnTo>
                  <a:pt x="23025" y="217754"/>
                </a:lnTo>
                <a:lnTo>
                  <a:pt x="23533" y="216166"/>
                </a:lnTo>
                <a:lnTo>
                  <a:pt x="23799" y="215379"/>
                </a:lnTo>
                <a:close/>
              </a:path>
              <a:path w="81279" h="278764">
                <a:moveTo>
                  <a:pt x="35572" y="274904"/>
                </a:moveTo>
                <a:lnTo>
                  <a:pt x="34366" y="273227"/>
                </a:lnTo>
                <a:lnTo>
                  <a:pt x="29425" y="276466"/>
                </a:lnTo>
                <a:lnTo>
                  <a:pt x="31356" y="278726"/>
                </a:lnTo>
                <a:lnTo>
                  <a:pt x="34175" y="276186"/>
                </a:lnTo>
                <a:lnTo>
                  <a:pt x="35572" y="274904"/>
                </a:lnTo>
                <a:close/>
              </a:path>
              <a:path w="81279" h="278764">
                <a:moveTo>
                  <a:pt x="36652" y="234302"/>
                </a:moveTo>
                <a:lnTo>
                  <a:pt x="35496" y="229158"/>
                </a:lnTo>
                <a:lnTo>
                  <a:pt x="28841" y="224574"/>
                </a:lnTo>
                <a:lnTo>
                  <a:pt x="26187" y="225513"/>
                </a:lnTo>
                <a:lnTo>
                  <a:pt x="22212" y="230720"/>
                </a:lnTo>
                <a:lnTo>
                  <a:pt x="22593" y="233286"/>
                </a:lnTo>
                <a:lnTo>
                  <a:pt x="25069" y="235026"/>
                </a:lnTo>
                <a:lnTo>
                  <a:pt x="27901" y="237020"/>
                </a:lnTo>
                <a:lnTo>
                  <a:pt x="31089" y="238506"/>
                </a:lnTo>
                <a:lnTo>
                  <a:pt x="34759" y="240563"/>
                </a:lnTo>
                <a:lnTo>
                  <a:pt x="36652" y="234302"/>
                </a:lnTo>
                <a:close/>
              </a:path>
              <a:path w="81279" h="278764">
                <a:moveTo>
                  <a:pt x="40157" y="164122"/>
                </a:moveTo>
                <a:lnTo>
                  <a:pt x="26962" y="168668"/>
                </a:lnTo>
                <a:lnTo>
                  <a:pt x="31584" y="173990"/>
                </a:lnTo>
                <a:lnTo>
                  <a:pt x="28536" y="187236"/>
                </a:lnTo>
                <a:lnTo>
                  <a:pt x="34937" y="182346"/>
                </a:lnTo>
                <a:lnTo>
                  <a:pt x="38061" y="176707"/>
                </a:lnTo>
                <a:lnTo>
                  <a:pt x="39331" y="170561"/>
                </a:lnTo>
                <a:lnTo>
                  <a:pt x="40157" y="164122"/>
                </a:lnTo>
                <a:close/>
              </a:path>
              <a:path w="81279" h="278764">
                <a:moveTo>
                  <a:pt x="46977" y="34632"/>
                </a:moveTo>
                <a:lnTo>
                  <a:pt x="46875" y="34366"/>
                </a:lnTo>
                <a:lnTo>
                  <a:pt x="46583" y="34493"/>
                </a:lnTo>
                <a:lnTo>
                  <a:pt x="46736" y="34544"/>
                </a:lnTo>
                <a:lnTo>
                  <a:pt x="46977" y="34632"/>
                </a:lnTo>
                <a:close/>
              </a:path>
              <a:path w="81279" h="278764">
                <a:moveTo>
                  <a:pt x="51612" y="990"/>
                </a:moveTo>
                <a:lnTo>
                  <a:pt x="45732" y="0"/>
                </a:lnTo>
                <a:lnTo>
                  <a:pt x="43230" y="1828"/>
                </a:lnTo>
                <a:lnTo>
                  <a:pt x="42964" y="6286"/>
                </a:lnTo>
                <a:lnTo>
                  <a:pt x="42926" y="6934"/>
                </a:lnTo>
                <a:lnTo>
                  <a:pt x="44043" y="8166"/>
                </a:lnTo>
                <a:lnTo>
                  <a:pt x="49733" y="8750"/>
                </a:lnTo>
                <a:lnTo>
                  <a:pt x="50203" y="4978"/>
                </a:lnTo>
                <a:lnTo>
                  <a:pt x="51612" y="990"/>
                </a:lnTo>
                <a:close/>
              </a:path>
              <a:path w="81279" h="278764">
                <a:moveTo>
                  <a:pt x="52374" y="28346"/>
                </a:moveTo>
                <a:lnTo>
                  <a:pt x="49098" y="28346"/>
                </a:lnTo>
                <a:lnTo>
                  <a:pt x="46456" y="27686"/>
                </a:lnTo>
                <a:lnTo>
                  <a:pt x="42494" y="29375"/>
                </a:lnTo>
                <a:lnTo>
                  <a:pt x="39547" y="32219"/>
                </a:lnTo>
                <a:lnTo>
                  <a:pt x="39878" y="33375"/>
                </a:lnTo>
                <a:lnTo>
                  <a:pt x="41135" y="37820"/>
                </a:lnTo>
                <a:lnTo>
                  <a:pt x="44272" y="35229"/>
                </a:lnTo>
                <a:lnTo>
                  <a:pt x="46812" y="34251"/>
                </a:lnTo>
                <a:lnTo>
                  <a:pt x="52374" y="28346"/>
                </a:lnTo>
                <a:close/>
              </a:path>
              <a:path w="81279" h="278764">
                <a:moveTo>
                  <a:pt x="54444" y="37287"/>
                </a:moveTo>
                <a:lnTo>
                  <a:pt x="46977" y="34632"/>
                </a:lnTo>
                <a:lnTo>
                  <a:pt x="49860" y="42456"/>
                </a:lnTo>
                <a:lnTo>
                  <a:pt x="54406" y="37401"/>
                </a:lnTo>
                <a:close/>
              </a:path>
              <a:path w="81279" h="278764">
                <a:moveTo>
                  <a:pt x="57238" y="17462"/>
                </a:moveTo>
                <a:lnTo>
                  <a:pt x="54787" y="14757"/>
                </a:lnTo>
                <a:lnTo>
                  <a:pt x="53530" y="14719"/>
                </a:lnTo>
                <a:lnTo>
                  <a:pt x="51790" y="14668"/>
                </a:lnTo>
                <a:lnTo>
                  <a:pt x="50012" y="16306"/>
                </a:lnTo>
                <a:lnTo>
                  <a:pt x="46469" y="18135"/>
                </a:lnTo>
                <a:lnTo>
                  <a:pt x="49758" y="20358"/>
                </a:lnTo>
                <a:lnTo>
                  <a:pt x="51523" y="22466"/>
                </a:lnTo>
                <a:lnTo>
                  <a:pt x="54546" y="22098"/>
                </a:lnTo>
                <a:lnTo>
                  <a:pt x="56337" y="19888"/>
                </a:lnTo>
                <a:lnTo>
                  <a:pt x="57238" y="17462"/>
                </a:lnTo>
                <a:close/>
              </a:path>
              <a:path w="81279" h="278764">
                <a:moveTo>
                  <a:pt x="80835" y="54711"/>
                </a:moveTo>
                <a:lnTo>
                  <a:pt x="77711" y="54127"/>
                </a:lnTo>
                <a:lnTo>
                  <a:pt x="74282" y="52705"/>
                </a:lnTo>
                <a:lnTo>
                  <a:pt x="72618" y="55892"/>
                </a:lnTo>
                <a:lnTo>
                  <a:pt x="69176" y="54241"/>
                </a:lnTo>
                <a:lnTo>
                  <a:pt x="65443" y="53708"/>
                </a:lnTo>
                <a:lnTo>
                  <a:pt x="62014" y="52527"/>
                </a:lnTo>
                <a:lnTo>
                  <a:pt x="61988" y="51930"/>
                </a:lnTo>
                <a:lnTo>
                  <a:pt x="61379" y="50355"/>
                </a:lnTo>
                <a:lnTo>
                  <a:pt x="61137" y="49377"/>
                </a:lnTo>
                <a:lnTo>
                  <a:pt x="50203" y="51981"/>
                </a:lnTo>
                <a:lnTo>
                  <a:pt x="46189" y="57772"/>
                </a:lnTo>
                <a:lnTo>
                  <a:pt x="48209" y="67805"/>
                </a:lnTo>
                <a:lnTo>
                  <a:pt x="53022" y="67017"/>
                </a:lnTo>
                <a:lnTo>
                  <a:pt x="56603" y="59867"/>
                </a:lnTo>
                <a:lnTo>
                  <a:pt x="58318" y="59918"/>
                </a:lnTo>
                <a:lnTo>
                  <a:pt x="59423" y="60083"/>
                </a:lnTo>
                <a:lnTo>
                  <a:pt x="60121" y="61201"/>
                </a:lnTo>
                <a:lnTo>
                  <a:pt x="59105" y="61722"/>
                </a:lnTo>
                <a:lnTo>
                  <a:pt x="60007" y="63741"/>
                </a:lnTo>
                <a:lnTo>
                  <a:pt x="60883" y="63411"/>
                </a:lnTo>
                <a:lnTo>
                  <a:pt x="61709" y="66090"/>
                </a:lnTo>
                <a:lnTo>
                  <a:pt x="65366" y="66662"/>
                </a:lnTo>
                <a:lnTo>
                  <a:pt x="70942" y="63347"/>
                </a:lnTo>
                <a:lnTo>
                  <a:pt x="72936" y="61734"/>
                </a:lnTo>
                <a:lnTo>
                  <a:pt x="75145" y="60045"/>
                </a:lnTo>
                <a:lnTo>
                  <a:pt x="79819" y="60629"/>
                </a:lnTo>
                <a:lnTo>
                  <a:pt x="80835" y="54711"/>
                </a:lnTo>
                <a:close/>
              </a:path>
            </a:pathLst>
          </a:custGeom>
          <a:solidFill>
            <a:srgbClr val="FFFFFF">
              <a:alpha val="17999"/>
            </a:srgbClr>
          </a:solidFill>
        </p:spPr>
        <p:txBody>
          <a:bodyPr wrap="square" lIns="0" tIns="0" rIns="0" bIns="0" rtlCol="0"/>
          <a:lstStyle/>
          <a:p>
            <a:endParaRPr/>
          </a:p>
        </p:txBody>
      </p:sp>
      <p:sp>
        <p:nvSpPr>
          <p:cNvPr id="403" name="bg object 403"/>
          <p:cNvSpPr/>
          <p:nvPr/>
        </p:nvSpPr>
        <p:spPr>
          <a:xfrm>
            <a:off x="4006735" y="2307845"/>
            <a:ext cx="6985" cy="6350"/>
          </a:xfrm>
          <a:custGeom>
            <a:avLst/>
            <a:gdLst/>
            <a:ahLst/>
            <a:cxnLst/>
            <a:rect l="l" t="t" r="r" b="b"/>
            <a:pathLst>
              <a:path w="6985" h="6350">
                <a:moveTo>
                  <a:pt x="4381" y="0"/>
                </a:moveTo>
                <a:lnTo>
                  <a:pt x="3797" y="190"/>
                </a:lnTo>
                <a:lnTo>
                  <a:pt x="2590" y="596"/>
                </a:lnTo>
                <a:lnTo>
                  <a:pt x="1701" y="1955"/>
                </a:lnTo>
                <a:lnTo>
                  <a:pt x="0" y="3581"/>
                </a:lnTo>
                <a:lnTo>
                  <a:pt x="1803" y="4584"/>
                </a:lnTo>
                <a:lnTo>
                  <a:pt x="3174" y="5841"/>
                </a:lnTo>
                <a:lnTo>
                  <a:pt x="4864" y="4927"/>
                </a:lnTo>
                <a:lnTo>
                  <a:pt x="5905" y="3606"/>
                </a:lnTo>
                <a:lnTo>
                  <a:pt x="6451" y="1904"/>
                </a:lnTo>
                <a:lnTo>
                  <a:pt x="4381" y="0"/>
                </a:lnTo>
                <a:close/>
              </a:path>
            </a:pathLst>
          </a:custGeom>
          <a:solidFill>
            <a:srgbClr val="FFFFFF">
              <a:alpha val="9718"/>
            </a:srgbClr>
          </a:solidFill>
        </p:spPr>
        <p:txBody>
          <a:bodyPr wrap="square" lIns="0" tIns="0" rIns="0" bIns="0" rtlCol="0"/>
          <a:lstStyle/>
          <a:p>
            <a:endParaRPr/>
          </a:p>
        </p:txBody>
      </p:sp>
      <p:sp>
        <p:nvSpPr>
          <p:cNvPr id="404" name="bg object 404"/>
          <p:cNvSpPr/>
          <p:nvPr/>
        </p:nvSpPr>
        <p:spPr>
          <a:xfrm>
            <a:off x="4004843" y="2379674"/>
            <a:ext cx="193675" cy="281940"/>
          </a:xfrm>
          <a:custGeom>
            <a:avLst/>
            <a:gdLst/>
            <a:ahLst/>
            <a:cxnLst/>
            <a:rect l="l" t="t" r="r" b="b"/>
            <a:pathLst>
              <a:path w="193675" h="281939">
                <a:moveTo>
                  <a:pt x="10515" y="50647"/>
                </a:moveTo>
                <a:lnTo>
                  <a:pt x="10248" y="50495"/>
                </a:lnTo>
                <a:lnTo>
                  <a:pt x="10388" y="50647"/>
                </a:lnTo>
                <a:lnTo>
                  <a:pt x="10515" y="50647"/>
                </a:lnTo>
                <a:close/>
              </a:path>
              <a:path w="193675" h="281939">
                <a:moveTo>
                  <a:pt x="25146" y="56603"/>
                </a:moveTo>
                <a:lnTo>
                  <a:pt x="22072" y="49555"/>
                </a:lnTo>
                <a:lnTo>
                  <a:pt x="18503" y="53517"/>
                </a:lnTo>
                <a:lnTo>
                  <a:pt x="14516" y="55689"/>
                </a:lnTo>
                <a:lnTo>
                  <a:pt x="10388" y="50660"/>
                </a:lnTo>
                <a:lnTo>
                  <a:pt x="8763" y="50673"/>
                </a:lnTo>
                <a:lnTo>
                  <a:pt x="6299" y="50139"/>
                </a:lnTo>
                <a:lnTo>
                  <a:pt x="5803" y="50901"/>
                </a:lnTo>
                <a:lnTo>
                  <a:pt x="3835" y="53898"/>
                </a:lnTo>
                <a:lnTo>
                  <a:pt x="2082" y="57200"/>
                </a:lnTo>
                <a:lnTo>
                  <a:pt x="0" y="64338"/>
                </a:lnTo>
                <a:lnTo>
                  <a:pt x="3175" y="70002"/>
                </a:lnTo>
                <a:lnTo>
                  <a:pt x="8331" y="71882"/>
                </a:lnTo>
                <a:lnTo>
                  <a:pt x="10350" y="72047"/>
                </a:lnTo>
                <a:lnTo>
                  <a:pt x="12496" y="72478"/>
                </a:lnTo>
                <a:lnTo>
                  <a:pt x="20853" y="66789"/>
                </a:lnTo>
                <a:lnTo>
                  <a:pt x="24904" y="61925"/>
                </a:lnTo>
                <a:lnTo>
                  <a:pt x="25146" y="56603"/>
                </a:lnTo>
                <a:close/>
              </a:path>
              <a:path w="193675" h="281939">
                <a:moveTo>
                  <a:pt x="30086" y="977"/>
                </a:moveTo>
                <a:lnTo>
                  <a:pt x="28536" y="317"/>
                </a:lnTo>
                <a:lnTo>
                  <a:pt x="27762" y="0"/>
                </a:lnTo>
                <a:lnTo>
                  <a:pt x="25742" y="3213"/>
                </a:lnTo>
                <a:lnTo>
                  <a:pt x="24714" y="4813"/>
                </a:lnTo>
                <a:lnTo>
                  <a:pt x="28689" y="6477"/>
                </a:lnTo>
                <a:lnTo>
                  <a:pt x="29159" y="4648"/>
                </a:lnTo>
                <a:lnTo>
                  <a:pt x="29616" y="2806"/>
                </a:lnTo>
                <a:lnTo>
                  <a:pt x="30086" y="977"/>
                </a:lnTo>
                <a:close/>
              </a:path>
              <a:path w="193675" h="281939">
                <a:moveTo>
                  <a:pt x="145567" y="117703"/>
                </a:moveTo>
                <a:lnTo>
                  <a:pt x="144310" y="114020"/>
                </a:lnTo>
                <a:lnTo>
                  <a:pt x="143522" y="110553"/>
                </a:lnTo>
                <a:lnTo>
                  <a:pt x="139001" y="112268"/>
                </a:lnTo>
                <a:lnTo>
                  <a:pt x="137934" y="112674"/>
                </a:lnTo>
                <a:lnTo>
                  <a:pt x="136842" y="115849"/>
                </a:lnTo>
                <a:lnTo>
                  <a:pt x="139369" y="122110"/>
                </a:lnTo>
                <a:lnTo>
                  <a:pt x="142240" y="119214"/>
                </a:lnTo>
                <a:lnTo>
                  <a:pt x="145567" y="117703"/>
                </a:lnTo>
                <a:close/>
              </a:path>
              <a:path w="193675" h="281939">
                <a:moveTo>
                  <a:pt x="186347" y="223621"/>
                </a:moveTo>
                <a:lnTo>
                  <a:pt x="183222" y="212483"/>
                </a:lnTo>
                <a:lnTo>
                  <a:pt x="177063" y="222275"/>
                </a:lnTo>
                <a:lnTo>
                  <a:pt x="186347" y="223621"/>
                </a:lnTo>
                <a:close/>
              </a:path>
              <a:path w="193675" h="281939">
                <a:moveTo>
                  <a:pt x="193586" y="278777"/>
                </a:moveTo>
                <a:lnTo>
                  <a:pt x="192659" y="278066"/>
                </a:lnTo>
                <a:lnTo>
                  <a:pt x="191719" y="276771"/>
                </a:lnTo>
                <a:lnTo>
                  <a:pt x="189484" y="276847"/>
                </a:lnTo>
                <a:lnTo>
                  <a:pt x="188201" y="277837"/>
                </a:lnTo>
                <a:lnTo>
                  <a:pt x="185991" y="278828"/>
                </a:lnTo>
                <a:lnTo>
                  <a:pt x="187718" y="280200"/>
                </a:lnTo>
                <a:lnTo>
                  <a:pt x="188861" y="281647"/>
                </a:lnTo>
                <a:lnTo>
                  <a:pt x="189445" y="281457"/>
                </a:lnTo>
                <a:lnTo>
                  <a:pt x="190957" y="280949"/>
                </a:lnTo>
                <a:lnTo>
                  <a:pt x="192227" y="279717"/>
                </a:lnTo>
                <a:lnTo>
                  <a:pt x="193586" y="278777"/>
                </a:lnTo>
                <a:close/>
              </a:path>
            </a:pathLst>
          </a:custGeom>
          <a:solidFill>
            <a:srgbClr val="FFFFFF">
              <a:alpha val="17999"/>
            </a:srgbClr>
          </a:solidFill>
        </p:spPr>
        <p:txBody>
          <a:bodyPr wrap="square" lIns="0" tIns="0" rIns="0" bIns="0" rtlCol="0"/>
          <a:lstStyle/>
          <a:p>
            <a:endParaRPr/>
          </a:p>
        </p:txBody>
      </p:sp>
      <p:sp>
        <p:nvSpPr>
          <p:cNvPr id="405" name="bg object 405"/>
          <p:cNvSpPr/>
          <p:nvPr/>
        </p:nvSpPr>
        <p:spPr>
          <a:xfrm>
            <a:off x="4013964" y="2192608"/>
            <a:ext cx="4445" cy="4445"/>
          </a:xfrm>
          <a:custGeom>
            <a:avLst/>
            <a:gdLst/>
            <a:ahLst/>
            <a:cxnLst/>
            <a:rect l="l" t="t" r="r" b="b"/>
            <a:pathLst>
              <a:path w="4445" h="4444">
                <a:moveTo>
                  <a:pt x="1524" y="0"/>
                </a:moveTo>
                <a:lnTo>
                  <a:pt x="838" y="901"/>
                </a:lnTo>
                <a:lnTo>
                  <a:pt x="0" y="1523"/>
                </a:lnTo>
                <a:lnTo>
                  <a:pt x="1143" y="3174"/>
                </a:lnTo>
                <a:lnTo>
                  <a:pt x="1625" y="3860"/>
                </a:lnTo>
                <a:lnTo>
                  <a:pt x="3162" y="2400"/>
                </a:lnTo>
                <a:lnTo>
                  <a:pt x="3924" y="1663"/>
                </a:lnTo>
                <a:lnTo>
                  <a:pt x="3327" y="1092"/>
                </a:lnTo>
                <a:lnTo>
                  <a:pt x="2768" y="114"/>
                </a:lnTo>
                <a:lnTo>
                  <a:pt x="2133" y="50"/>
                </a:lnTo>
                <a:lnTo>
                  <a:pt x="1524" y="0"/>
                </a:lnTo>
                <a:close/>
              </a:path>
            </a:pathLst>
          </a:custGeom>
          <a:solidFill>
            <a:srgbClr val="FFFFFF">
              <a:alpha val="9718"/>
            </a:srgbClr>
          </a:solidFill>
        </p:spPr>
        <p:txBody>
          <a:bodyPr wrap="square" lIns="0" tIns="0" rIns="0" bIns="0" rtlCol="0"/>
          <a:lstStyle/>
          <a:p>
            <a:endParaRPr/>
          </a:p>
        </p:txBody>
      </p:sp>
      <p:sp>
        <p:nvSpPr>
          <p:cNvPr id="406" name="bg object 406"/>
          <p:cNvSpPr/>
          <p:nvPr/>
        </p:nvSpPr>
        <p:spPr>
          <a:xfrm>
            <a:off x="4004767" y="2370124"/>
            <a:ext cx="281940" cy="265430"/>
          </a:xfrm>
          <a:custGeom>
            <a:avLst/>
            <a:gdLst/>
            <a:ahLst/>
            <a:cxnLst/>
            <a:rect l="l" t="t" r="r" b="b"/>
            <a:pathLst>
              <a:path w="281939" h="265430">
                <a:moveTo>
                  <a:pt x="15544" y="29578"/>
                </a:moveTo>
                <a:lnTo>
                  <a:pt x="11176" y="33058"/>
                </a:lnTo>
                <a:lnTo>
                  <a:pt x="7099" y="35953"/>
                </a:lnTo>
                <a:lnTo>
                  <a:pt x="0" y="42494"/>
                </a:lnTo>
                <a:lnTo>
                  <a:pt x="50" y="47942"/>
                </a:lnTo>
                <a:lnTo>
                  <a:pt x="5486" y="54711"/>
                </a:lnTo>
                <a:lnTo>
                  <a:pt x="7975" y="57302"/>
                </a:lnTo>
                <a:lnTo>
                  <a:pt x="10388" y="60007"/>
                </a:lnTo>
                <a:lnTo>
                  <a:pt x="15367" y="55626"/>
                </a:lnTo>
                <a:lnTo>
                  <a:pt x="12763" y="49364"/>
                </a:lnTo>
                <a:lnTo>
                  <a:pt x="13550" y="42989"/>
                </a:lnTo>
                <a:lnTo>
                  <a:pt x="15278" y="36423"/>
                </a:lnTo>
                <a:lnTo>
                  <a:pt x="15544" y="29578"/>
                </a:lnTo>
                <a:close/>
              </a:path>
              <a:path w="281939" h="265430">
                <a:moveTo>
                  <a:pt x="223697" y="10185"/>
                </a:moveTo>
                <a:lnTo>
                  <a:pt x="212483" y="0"/>
                </a:lnTo>
                <a:lnTo>
                  <a:pt x="210477" y="11010"/>
                </a:lnTo>
                <a:lnTo>
                  <a:pt x="215392" y="9613"/>
                </a:lnTo>
                <a:lnTo>
                  <a:pt x="219379" y="14478"/>
                </a:lnTo>
                <a:lnTo>
                  <a:pt x="223697" y="10185"/>
                </a:lnTo>
                <a:close/>
              </a:path>
              <a:path w="281939" h="265430">
                <a:moveTo>
                  <a:pt x="260400" y="200469"/>
                </a:moveTo>
                <a:lnTo>
                  <a:pt x="256578" y="199428"/>
                </a:lnTo>
                <a:lnTo>
                  <a:pt x="253657" y="200304"/>
                </a:lnTo>
                <a:lnTo>
                  <a:pt x="250939" y="204698"/>
                </a:lnTo>
                <a:lnTo>
                  <a:pt x="259867" y="207810"/>
                </a:lnTo>
                <a:lnTo>
                  <a:pt x="260400" y="200469"/>
                </a:lnTo>
                <a:close/>
              </a:path>
              <a:path w="281939" h="265430">
                <a:moveTo>
                  <a:pt x="269481" y="254279"/>
                </a:moveTo>
                <a:lnTo>
                  <a:pt x="267792" y="247459"/>
                </a:lnTo>
                <a:lnTo>
                  <a:pt x="267195" y="244995"/>
                </a:lnTo>
                <a:lnTo>
                  <a:pt x="261099" y="247446"/>
                </a:lnTo>
                <a:lnTo>
                  <a:pt x="269481" y="254279"/>
                </a:lnTo>
                <a:close/>
              </a:path>
              <a:path w="281939" h="265430">
                <a:moveTo>
                  <a:pt x="273380" y="115709"/>
                </a:moveTo>
                <a:lnTo>
                  <a:pt x="269341" y="106235"/>
                </a:lnTo>
                <a:lnTo>
                  <a:pt x="263499" y="109410"/>
                </a:lnTo>
                <a:lnTo>
                  <a:pt x="258483" y="112344"/>
                </a:lnTo>
                <a:lnTo>
                  <a:pt x="250431" y="116268"/>
                </a:lnTo>
                <a:lnTo>
                  <a:pt x="247167" y="117627"/>
                </a:lnTo>
                <a:lnTo>
                  <a:pt x="248627" y="121170"/>
                </a:lnTo>
                <a:lnTo>
                  <a:pt x="249605" y="123532"/>
                </a:lnTo>
                <a:lnTo>
                  <a:pt x="252285" y="125907"/>
                </a:lnTo>
                <a:lnTo>
                  <a:pt x="258165" y="127965"/>
                </a:lnTo>
                <a:lnTo>
                  <a:pt x="261213" y="126212"/>
                </a:lnTo>
                <a:lnTo>
                  <a:pt x="265874" y="113766"/>
                </a:lnTo>
                <a:lnTo>
                  <a:pt x="273380" y="115709"/>
                </a:lnTo>
                <a:close/>
              </a:path>
              <a:path w="281939" h="265430">
                <a:moveTo>
                  <a:pt x="280314" y="255714"/>
                </a:moveTo>
                <a:lnTo>
                  <a:pt x="269506" y="259664"/>
                </a:lnTo>
                <a:lnTo>
                  <a:pt x="275209" y="265099"/>
                </a:lnTo>
                <a:lnTo>
                  <a:pt x="280314" y="255714"/>
                </a:lnTo>
                <a:close/>
              </a:path>
              <a:path w="281939" h="265430">
                <a:moveTo>
                  <a:pt x="281533" y="171932"/>
                </a:moveTo>
                <a:lnTo>
                  <a:pt x="270459" y="180670"/>
                </a:lnTo>
                <a:lnTo>
                  <a:pt x="277101" y="182029"/>
                </a:lnTo>
                <a:lnTo>
                  <a:pt x="278574" y="180797"/>
                </a:lnTo>
                <a:lnTo>
                  <a:pt x="281533" y="171932"/>
                </a:lnTo>
                <a:close/>
              </a:path>
            </a:pathLst>
          </a:custGeom>
          <a:solidFill>
            <a:srgbClr val="FFFFFF">
              <a:alpha val="17999"/>
            </a:srgbClr>
          </a:solidFill>
        </p:spPr>
        <p:txBody>
          <a:bodyPr wrap="square" lIns="0" tIns="0" rIns="0" bIns="0" rtlCol="0"/>
          <a:lstStyle/>
          <a:p>
            <a:endParaRPr/>
          </a:p>
        </p:txBody>
      </p:sp>
      <p:sp>
        <p:nvSpPr>
          <p:cNvPr id="407" name="bg object 407"/>
          <p:cNvSpPr/>
          <p:nvPr/>
        </p:nvSpPr>
        <p:spPr>
          <a:xfrm>
            <a:off x="3991985" y="2194971"/>
            <a:ext cx="17145" cy="19050"/>
          </a:xfrm>
          <a:custGeom>
            <a:avLst/>
            <a:gdLst/>
            <a:ahLst/>
            <a:cxnLst/>
            <a:rect l="l" t="t" r="r" b="b"/>
            <a:pathLst>
              <a:path w="17145" h="19050">
                <a:moveTo>
                  <a:pt x="13957" y="0"/>
                </a:moveTo>
                <a:lnTo>
                  <a:pt x="9728" y="2425"/>
                </a:lnTo>
                <a:lnTo>
                  <a:pt x="5880" y="4038"/>
                </a:lnTo>
                <a:lnTo>
                  <a:pt x="1168" y="7950"/>
                </a:lnTo>
                <a:lnTo>
                  <a:pt x="0" y="11010"/>
                </a:lnTo>
                <a:lnTo>
                  <a:pt x="419" y="14808"/>
                </a:lnTo>
                <a:lnTo>
                  <a:pt x="2793" y="16954"/>
                </a:lnTo>
                <a:lnTo>
                  <a:pt x="4648" y="17576"/>
                </a:lnTo>
                <a:lnTo>
                  <a:pt x="7746" y="18618"/>
                </a:lnTo>
                <a:lnTo>
                  <a:pt x="9131" y="16179"/>
                </a:lnTo>
                <a:lnTo>
                  <a:pt x="11163" y="11226"/>
                </a:lnTo>
                <a:lnTo>
                  <a:pt x="12611" y="9105"/>
                </a:lnTo>
                <a:lnTo>
                  <a:pt x="16332" y="4889"/>
                </a:lnTo>
                <a:lnTo>
                  <a:pt x="16535" y="2832"/>
                </a:lnTo>
                <a:lnTo>
                  <a:pt x="13957" y="0"/>
                </a:lnTo>
                <a:close/>
              </a:path>
            </a:pathLst>
          </a:custGeom>
          <a:solidFill>
            <a:srgbClr val="FFFFFF">
              <a:alpha val="9718"/>
            </a:srgbClr>
          </a:solidFill>
        </p:spPr>
        <p:txBody>
          <a:bodyPr wrap="square" lIns="0" tIns="0" rIns="0" bIns="0" rtlCol="0"/>
          <a:lstStyle/>
          <a:p>
            <a:endParaRPr/>
          </a:p>
        </p:txBody>
      </p:sp>
      <p:sp>
        <p:nvSpPr>
          <p:cNvPr id="408" name="bg object 408"/>
          <p:cNvSpPr/>
          <p:nvPr/>
        </p:nvSpPr>
        <p:spPr>
          <a:xfrm>
            <a:off x="4213390" y="2385783"/>
            <a:ext cx="79375" cy="326390"/>
          </a:xfrm>
          <a:custGeom>
            <a:avLst/>
            <a:gdLst/>
            <a:ahLst/>
            <a:cxnLst/>
            <a:rect l="l" t="t" r="r" b="b"/>
            <a:pathLst>
              <a:path w="79375" h="326389">
                <a:moveTo>
                  <a:pt x="27178" y="107937"/>
                </a:moveTo>
                <a:lnTo>
                  <a:pt x="26454" y="106159"/>
                </a:lnTo>
                <a:lnTo>
                  <a:pt x="25552" y="104584"/>
                </a:lnTo>
                <a:lnTo>
                  <a:pt x="24701" y="102984"/>
                </a:lnTo>
                <a:lnTo>
                  <a:pt x="22491" y="104089"/>
                </a:lnTo>
                <a:lnTo>
                  <a:pt x="24841" y="109143"/>
                </a:lnTo>
                <a:lnTo>
                  <a:pt x="25641" y="108686"/>
                </a:lnTo>
                <a:lnTo>
                  <a:pt x="27178" y="107937"/>
                </a:lnTo>
                <a:close/>
              </a:path>
              <a:path w="79375" h="326389">
                <a:moveTo>
                  <a:pt x="27559" y="43522"/>
                </a:moveTo>
                <a:lnTo>
                  <a:pt x="26797" y="42913"/>
                </a:lnTo>
                <a:lnTo>
                  <a:pt x="25781" y="41630"/>
                </a:lnTo>
                <a:lnTo>
                  <a:pt x="25323" y="41808"/>
                </a:lnTo>
                <a:lnTo>
                  <a:pt x="24371" y="42176"/>
                </a:lnTo>
                <a:lnTo>
                  <a:pt x="23596" y="43243"/>
                </a:lnTo>
                <a:lnTo>
                  <a:pt x="22923" y="44373"/>
                </a:lnTo>
                <a:lnTo>
                  <a:pt x="24041" y="45300"/>
                </a:lnTo>
                <a:lnTo>
                  <a:pt x="24980" y="46316"/>
                </a:lnTo>
                <a:lnTo>
                  <a:pt x="27559" y="43522"/>
                </a:lnTo>
                <a:close/>
              </a:path>
              <a:path w="79375" h="326389">
                <a:moveTo>
                  <a:pt x="34658" y="10045"/>
                </a:moveTo>
                <a:lnTo>
                  <a:pt x="31889" y="2120"/>
                </a:lnTo>
                <a:lnTo>
                  <a:pt x="30492" y="4318"/>
                </a:lnTo>
                <a:lnTo>
                  <a:pt x="30505" y="3784"/>
                </a:lnTo>
                <a:lnTo>
                  <a:pt x="30378" y="3238"/>
                </a:lnTo>
                <a:lnTo>
                  <a:pt x="28841" y="850"/>
                </a:lnTo>
                <a:lnTo>
                  <a:pt x="26911" y="0"/>
                </a:lnTo>
                <a:lnTo>
                  <a:pt x="22263" y="1333"/>
                </a:lnTo>
                <a:lnTo>
                  <a:pt x="19558" y="1828"/>
                </a:lnTo>
                <a:lnTo>
                  <a:pt x="13931" y="5981"/>
                </a:lnTo>
                <a:lnTo>
                  <a:pt x="11125" y="9220"/>
                </a:lnTo>
                <a:lnTo>
                  <a:pt x="6477" y="9245"/>
                </a:lnTo>
                <a:lnTo>
                  <a:pt x="5410" y="9258"/>
                </a:lnTo>
                <a:lnTo>
                  <a:pt x="4559" y="10426"/>
                </a:lnTo>
                <a:lnTo>
                  <a:pt x="4508" y="11391"/>
                </a:lnTo>
                <a:lnTo>
                  <a:pt x="3365" y="10007"/>
                </a:lnTo>
                <a:lnTo>
                  <a:pt x="0" y="16027"/>
                </a:lnTo>
                <a:lnTo>
                  <a:pt x="1320" y="16802"/>
                </a:lnTo>
                <a:lnTo>
                  <a:pt x="1917" y="17462"/>
                </a:lnTo>
                <a:lnTo>
                  <a:pt x="5930" y="16865"/>
                </a:lnTo>
                <a:lnTo>
                  <a:pt x="6743" y="15201"/>
                </a:lnTo>
                <a:lnTo>
                  <a:pt x="5321" y="12636"/>
                </a:lnTo>
                <a:lnTo>
                  <a:pt x="8674" y="14084"/>
                </a:lnTo>
                <a:lnTo>
                  <a:pt x="11023" y="16827"/>
                </a:lnTo>
                <a:lnTo>
                  <a:pt x="14744" y="18618"/>
                </a:lnTo>
                <a:lnTo>
                  <a:pt x="15481" y="18465"/>
                </a:lnTo>
                <a:lnTo>
                  <a:pt x="16421" y="18529"/>
                </a:lnTo>
                <a:lnTo>
                  <a:pt x="20015" y="18313"/>
                </a:lnTo>
                <a:lnTo>
                  <a:pt x="23291" y="17360"/>
                </a:lnTo>
                <a:lnTo>
                  <a:pt x="25412" y="12407"/>
                </a:lnTo>
                <a:lnTo>
                  <a:pt x="26466" y="10807"/>
                </a:lnTo>
                <a:lnTo>
                  <a:pt x="34658" y="10045"/>
                </a:lnTo>
                <a:close/>
              </a:path>
              <a:path w="79375" h="326389">
                <a:moveTo>
                  <a:pt x="38557" y="63373"/>
                </a:moveTo>
                <a:lnTo>
                  <a:pt x="36677" y="60820"/>
                </a:lnTo>
                <a:lnTo>
                  <a:pt x="36410" y="58458"/>
                </a:lnTo>
                <a:lnTo>
                  <a:pt x="32689" y="58508"/>
                </a:lnTo>
                <a:lnTo>
                  <a:pt x="31064" y="60071"/>
                </a:lnTo>
                <a:lnTo>
                  <a:pt x="31610" y="63131"/>
                </a:lnTo>
                <a:lnTo>
                  <a:pt x="31737" y="63804"/>
                </a:lnTo>
                <a:lnTo>
                  <a:pt x="33845" y="64795"/>
                </a:lnTo>
                <a:lnTo>
                  <a:pt x="38557" y="63373"/>
                </a:lnTo>
                <a:close/>
              </a:path>
              <a:path w="79375" h="326389">
                <a:moveTo>
                  <a:pt x="66751" y="171919"/>
                </a:moveTo>
                <a:lnTo>
                  <a:pt x="66319" y="171234"/>
                </a:lnTo>
                <a:lnTo>
                  <a:pt x="65874" y="170548"/>
                </a:lnTo>
                <a:lnTo>
                  <a:pt x="65443" y="169862"/>
                </a:lnTo>
                <a:lnTo>
                  <a:pt x="64325" y="170751"/>
                </a:lnTo>
                <a:lnTo>
                  <a:pt x="63220" y="171653"/>
                </a:lnTo>
                <a:lnTo>
                  <a:pt x="62115" y="172542"/>
                </a:lnTo>
                <a:lnTo>
                  <a:pt x="62890" y="173812"/>
                </a:lnTo>
                <a:lnTo>
                  <a:pt x="64173" y="173177"/>
                </a:lnTo>
                <a:lnTo>
                  <a:pt x="65468" y="172554"/>
                </a:lnTo>
                <a:lnTo>
                  <a:pt x="66751" y="171919"/>
                </a:lnTo>
                <a:close/>
              </a:path>
              <a:path w="79375" h="326389">
                <a:moveTo>
                  <a:pt x="71323" y="287312"/>
                </a:moveTo>
                <a:lnTo>
                  <a:pt x="70065" y="286410"/>
                </a:lnTo>
                <a:lnTo>
                  <a:pt x="69430" y="285877"/>
                </a:lnTo>
                <a:lnTo>
                  <a:pt x="66903" y="289661"/>
                </a:lnTo>
                <a:lnTo>
                  <a:pt x="68656" y="290957"/>
                </a:lnTo>
                <a:lnTo>
                  <a:pt x="69557" y="289788"/>
                </a:lnTo>
                <a:lnTo>
                  <a:pt x="70510" y="288658"/>
                </a:lnTo>
                <a:lnTo>
                  <a:pt x="71259" y="287413"/>
                </a:lnTo>
                <a:close/>
              </a:path>
              <a:path w="79375" h="326389">
                <a:moveTo>
                  <a:pt x="76644" y="321754"/>
                </a:moveTo>
                <a:lnTo>
                  <a:pt x="74536" y="317055"/>
                </a:lnTo>
                <a:lnTo>
                  <a:pt x="69278" y="322224"/>
                </a:lnTo>
                <a:lnTo>
                  <a:pt x="72136" y="326148"/>
                </a:lnTo>
                <a:lnTo>
                  <a:pt x="75857" y="324192"/>
                </a:lnTo>
                <a:lnTo>
                  <a:pt x="76644" y="321754"/>
                </a:lnTo>
                <a:close/>
              </a:path>
              <a:path w="79375" h="326389">
                <a:moveTo>
                  <a:pt x="79273" y="216204"/>
                </a:moveTo>
                <a:lnTo>
                  <a:pt x="78295" y="209816"/>
                </a:lnTo>
                <a:lnTo>
                  <a:pt x="70764" y="212229"/>
                </a:lnTo>
                <a:lnTo>
                  <a:pt x="68465" y="216154"/>
                </a:lnTo>
                <a:lnTo>
                  <a:pt x="70472" y="223723"/>
                </a:lnTo>
                <a:lnTo>
                  <a:pt x="77343" y="220687"/>
                </a:lnTo>
                <a:lnTo>
                  <a:pt x="79273" y="216204"/>
                </a:lnTo>
                <a:close/>
              </a:path>
            </a:pathLst>
          </a:custGeom>
          <a:solidFill>
            <a:srgbClr val="FFFFFF">
              <a:alpha val="17999"/>
            </a:srgbClr>
          </a:solidFill>
        </p:spPr>
        <p:txBody>
          <a:bodyPr wrap="square" lIns="0" tIns="0" rIns="0" bIns="0" rtlCol="0"/>
          <a:lstStyle/>
          <a:p>
            <a:endParaRPr/>
          </a:p>
        </p:txBody>
      </p:sp>
      <p:sp>
        <p:nvSpPr>
          <p:cNvPr id="409" name="bg object 409"/>
          <p:cNvSpPr/>
          <p:nvPr/>
        </p:nvSpPr>
        <p:spPr>
          <a:xfrm>
            <a:off x="4059123" y="2122246"/>
            <a:ext cx="118745" cy="200660"/>
          </a:xfrm>
          <a:custGeom>
            <a:avLst/>
            <a:gdLst/>
            <a:ahLst/>
            <a:cxnLst/>
            <a:rect l="l" t="t" r="r" b="b"/>
            <a:pathLst>
              <a:path w="118745" h="200660">
                <a:moveTo>
                  <a:pt x="15659" y="119570"/>
                </a:moveTo>
                <a:lnTo>
                  <a:pt x="11176" y="119278"/>
                </a:lnTo>
                <a:lnTo>
                  <a:pt x="8051" y="118135"/>
                </a:lnTo>
                <a:lnTo>
                  <a:pt x="5969" y="119151"/>
                </a:lnTo>
                <a:lnTo>
                  <a:pt x="1638" y="121259"/>
                </a:lnTo>
                <a:lnTo>
                  <a:pt x="0" y="129374"/>
                </a:lnTo>
                <a:lnTo>
                  <a:pt x="1435" y="138176"/>
                </a:lnTo>
                <a:lnTo>
                  <a:pt x="3848" y="137972"/>
                </a:lnTo>
                <a:lnTo>
                  <a:pt x="6337" y="137858"/>
                </a:lnTo>
                <a:lnTo>
                  <a:pt x="12458" y="137007"/>
                </a:lnTo>
                <a:lnTo>
                  <a:pt x="14528" y="134137"/>
                </a:lnTo>
                <a:lnTo>
                  <a:pt x="10922" y="127317"/>
                </a:lnTo>
                <a:lnTo>
                  <a:pt x="12712" y="124650"/>
                </a:lnTo>
                <a:lnTo>
                  <a:pt x="15659" y="119570"/>
                </a:lnTo>
                <a:close/>
              </a:path>
              <a:path w="118745" h="200660">
                <a:moveTo>
                  <a:pt x="22796" y="94932"/>
                </a:moveTo>
                <a:lnTo>
                  <a:pt x="19989" y="88734"/>
                </a:lnTo>
                <a:lnTo>
                  <a:pt x="19011" y="89789"/>
                </a:lnTo>
                <a:lnTo>
                  <a:pt x="17183" y="90881"/>
                </a:lnTo>
                <a:lnTo>
                  <a:pt x="17208" y="91922"/>
                </a:lnTo>
                <a:lnTo>
                  <a:pt x="17322" y="95897"/>
                </a:lnTo>
                <a:lnTo>
                  <a:pt x="20472" y="94729"/>
                </a:lnTo>
                <a:lnTo>
                  <a:pt x="22796" y="94932"/>
                </a:lnTo>
                <a:close/>
              </a:path>
              <a:path w="118745" h="200660">
                <a:moveTo>
                  <a:pt x="23241" y="95046"/>
                </a:moveTo>
                <a:lnTo>
                  <a:pt x="22948" y="95237"/>
                </a:lnTo>
                <a:lnTo>
                  <a:pt x="23152" y="95135"/>
                </a:lnTo>
                <a:close/>
              </a:path>
              <a:path w="118745" h="200660">
                <a:moveTo>
                  <a:pt x="29641" y="128981"/>
                </a:moveTo>
                <a:lnTo>
                  <a:pt x="27457" y="124244"/>
                </a:lnTo>
                <a:lnTo>
                  <a:pt x="21005" y="124244"/>
                </a:lnTo>
                <a:lnTo>
                  <a:pt x="15659" y="125526"/>
                </a:lnTo>
                <a:lnTo>
                  <a:pt x="21094" y="128536"/>
                </a:lnTo>
                <a:lnTo>
                  <a:pt x="22250" y="130975"/>
                </a:lnTo>
                <a:lnTo>
                  <a:pt x="27203" y="130975"/>
                </a:lnTo>
                <a:lnTo>
                  <a:pt x="29641" y="128981"/>
                </a:lnTo>
                <a:close/>
              </a:path>
              <a:path w="118745" h="200660">
                <a:moveTo>
                  <a:pt x="34658" y="102844"/>
                </a:moveTo>
                <a:lnTo>
                  <a:pt x="30518" y="91427"/>
                </a:lnTo>
                <a:lnTo>
                  <a:pt x="23253" y="95097"/>
                </a:lnTo>
                <a:lnTo>
                  <a:pt x="24853" y="110744"/>
                </a:lnTo>
                <a:lnTo>
                  <a:pt x="34086" y="104914"/>
                </a:lnTo>
                <a:lnTo>
                  <a:pt x="34658" y="102844"/>
                </a:lnTo>
                <a:close/>
              </a:path>
              <a:path w="118745" h="200660">
                <a:moveTo>
                  <a:pt x="35420" y="70421"/>
                </a:moveTo>
                <a:lnTo>
                  <a:pt x="30594" y="72047"/>
                </a:lnTo>
                <a:lnTo>
                  <a:pt x="27990" y="72961"/>
                </a:lnTo>
                <a:lnTo>
                  <a:pt x="25361" y="73812"/>
                </a:lnTo>
                <a:lnTo>
                  <a:pt x="21590" y="75044"/>
                </a:lnTo>
                <a:lnTo>
                  <a:pt x="19964" y="77965"/>
                </a:lnTo>
                <a:lnTo>
                  <a:pt x="21056" y="83350"/>
                </a:lnTo>
                <a:lnTo>
                  <a:pt x="23634" y="86398"/>
                </a:lnTo>
                <a:lnTo>
                  <a:pt x="27533" y="85585"/>
                </a:lnTo>
                <a:lnTo>
                  <a:pt x="31076" y="84226"/>
                </a:lnTo>
                <a:lnTo>
                  <a:pt x="34378" y="79298"/>
                </a:lnTo>
                <a:lnTo>
                  <a:pt x="34315" y="75399"/>
                </a:lnTo>
                <a:lnTo>
                  <a:pt x="35420" y="70421"/>
                </a:lnTo>
                <a:close/>
              </a:path>
              <a:path w="118745" h="200660">
                <a:moveTo>
                  <a:pt x="38773" y="3378"/>
                </a:moveTo>
                <a:lnTo>
                  <a:pt x="38214" y="2387"/>
                </a:lnTo>
                <a:lnTo>
                  <a:pt x="37515" y="0"/>
                </a:lnTo>
                <a:lnTo>
                  <a:pt x="36118" y="2171"/>
                </a:lnTo>
                <a:lnTo>
                  <a:pt x="35001" y="3136"/>
                </a:lnTo>
                <a:lnTo>
                  <a:pt x="35077" y="4000"/>
                </a:lnTo>
                <a:lnTo>
                  <a:pt x="35153" y="4838"/>
                </a:lnTo>
                <a:lnTo>
                  <a:pt x="36474" y="5562"/>
                </a:lnTo>
                <a:lnTo>
                  <a:pt x="37249" y="6324"/>
                </a:lnTo>
                <a:lnTo>
                  <a:pt x="37757" y="5664"/>
                </a:lnTo>
                <a:lnTo>
                  <a:pt x="38633" y="5029"/>
                </a:lnTo>
                <a:lnTo>
                  <a:pt x="38773" y="3378"/>
                </a:lnTo>
                <a:close/>
              </a:path>
              <a:path w="118745" h="200660">
                <a:moveTo>
                  <a:pt x="42316" y="58953"/>
                </a:moveTo>
                <a:lnTo>
                  <a:pt x="40678" y="55283"/>
                </a:lnTo>
                <a:lnTo>
                  <a:pt x="39941" y="51104"/>
                </a:lnTo>
                <a:lnTo>
                  <a:pt x="34112" y="53657"/>
                </a:lnTo>
                <a:lnTo>
                  <a:pt x="33528" y="56692"/>
                </a:lnTo>
                <a:lnTo>
                  <a:pt x="34023" y="58077"/>
                </a:lnTo>
                <a:lnTo>
                  <a:pt x="35598" y="62522"/>
                </a:lnTo>
                <a:lnTo>
                  <a:pt x="38608" y="61595"/>
                </a:lnTo>
                <a:lnTo>
                  <a:pt x="42316" y="58953"/>
                </a:lnTo>
                <a:close/>
              </a:path>
              <a:path w="118745" h="200660">
                <a:moveTo>
                  <a:pt x="46164" y="41211"/>
                </a:moveTo>
                <a:lnTo>
                  <a:pt x="45694" y="36563"/>
                </a:lnTo>
                <a:lnTo>
                  <a:pt x="40805" y="33985"/>
                </a:lnTo>
                <a:lnTo>
                  <a:pt x="38569" y="34124"/>
                </a:lnTo>
                <a:lnTo>
                  <a:pt x="36601" y="35648"/>
                </a:lnTo>
                <a:lnTo>
                  <a:pt x="35725" y="38150"/>
                </a:lnTo>
                <a:lnTo>
                  <a:pt x="36245" y="38976"/>
                </a:lnTo>
                <a:lnTo>
                  <a:pt x="38023" y="41770"/>
                </a:lnTo>
                <a:lnTo>
                  <a:pt x="40449" y="44157"/>
                </a:lnTo>
                <a:lnTo>
                  <a:pt x="42837" y="46964"/>
                </a:lnTo>
                <a:lnTo>
                  <a:pt x="46164" y="41211"/>
                </a:lnTo>
                <a:close/>
              </a:path>
              <a:path w="118745" h="200660">
                <a:moveTo>
                  <a:pt x="46304" y="111823"/>
                </a:moveTo>
                <a:lnTo>
                  <a:pt x="44386" y="111252"/>
                </a:lnTo>
                <a:lnTo>
                  <a:pt x="42456" y="110693"/>
                </a:lnTo>
                <a:lnTo>
                  <a:pt x="40538" y="110121"/>
                </a:lnTo>
                <a:lnTo>
                  <a:pt x="40005" y="112395"/>
                </a:lnTo>
                <a:lnTo>
                  <a:pt x="45986" y="113080"/>
                </a:lnTo>
                <a:lnTo>
                  <a:pt x="46304" y="111823"/>
                </a:lnTo>
                <a:close/>
              </a:path>
              <a:path w="118745" h="200660">
                <a:moveTo>
                  <a:pt x="54825" y="137998"/>
                </a:moveTo>
                <a:lnTo>
                  <a:pt x="48018" y="133858"/>
                </a:lnTo>
                <a:lnTo>
                  <a:pt x="45783" y="135978"/>
                </a:lnTo>
                <a:lnTo>
                  <a:pt x="45783" y="140284"/>
                </a:lnTo>
                <a:lnTo>
                  <a:pt x="47929" y="141541"/>
                </a:lnTo>
                <a:lnTo>
                  <a:pt x="48844" y="145834"/>
                </a:lnTo>
                <a:lnTo>
                  <a:pt x="54825" y="141401"/>
                </a:lnTo>
                <a:lnTo>
                  <a:pt x="54825" y="137998"/>
                </a:lnTo>
                <a:close/>
              </a:path>
              <a:path w="118745" h="200660">
                <a:moveTo>
                  <a:pt x="55257" y="184556"/>
                </a:moveTo>
                <a:lnTo>
                  <a:pt x="54432" y="181483"/>
                </a:lnTo>
                <a:lnTo>
                  <a:pt x="53073" y="179971"/>
                </a:lnTo>
                <a:lnTo>
                  <a:pt x="52095" y="178333"/>
                </a:lnTo>
                <a:lnTo>
                  <a:pt x="50965" y="179793"/>
                </a:lnTo>
                <a:lnTo>
                  <a:pt x="49403" y="181165"/>
                </a:lnTo>
                <a:lnTo>
                  <a:pt x="48729" y="184340"/>
                </a:lnTo>
                <a:lnTo>
                  <a:pt x="49669" y="186359"/>
                </a:lnTo>
                <a:lnTo>
                  <a:pt x="50571" y="187858"/>
                </a:lnTo>
                <a:lnTo>
                  <a:pt x="50863" y="188328"/>
                </a:lnTo>
                <a:lnTo>
                  <a:pt x="53479" y="188226"/>
                </a:lnTo>
                <a:lnTo>
                  <a:pt x="54711" y="186436"/>
                </a:lnTo>
                <a:lnTo>
                  <a:pt x="55257" y="184556"/>
                </a:lnTo>
                <a:close/>
              </a:path>
              <a:path w="118745" h="200660">
                <a:moveTo>
                  <a:pt x="60121" y="176593"/>
                </a:moveTo>
                <a:lnTo>
                  <a:pt x="57111" y="173812"/>
                </a:lnTo>
                <a:lnTo>
                  <a:pt x="50444" y="170929"/>
                </a:lnTo>
                <a:lnTo>
                  <a:pt x="42341" y="170446"/>
                </a:lnTo>
                <a:lnTo>
                  <a:pt x="45097" y="173812"/>
                </a:lnTo>
                <a:lnTo>
                  <a:pt x="45961" y="179590"/>
                </a:lnTo>
                <a:lnTo>
                  <a:pt x="50558" y="178498"/>
                </a:lnTo>
                <a:lnTo>
                  <a:pt x="51358" y="178346"/>
                </a:lnTo>
                <a:lnTo>
                  <a:pt x="60121" y="176593"/>
                </a:lnTo>
                <a:close/>
              </a:path>
              <a:path w="118745" h="200660">
                <a:moveTo>
                  <a:pt x="62230" y="178346"/>
                </a:moveTo>
                <a:lnTo>
                  <a:pt x="60858" y="176593"/>
                </a:lnTo>
                <a:lnTo>
                  <a:pt x="60147" y="176593"/>
                </a:lnTo>
                <a:lnTo>
                  <a:pt x="62052" y="178346"/>
                </a:lnTo>
                <a:lnTo>
                  <a:pt x="62230" y="178346"/>
                </a:lnTo>
                <a:close/>
              </a:path>
              <a:path w="118745" h="200660">
                <a:moveTo>
                  <a:pt x="66802" y="185470"/>
                </a:moveTo>
                <a:lnTo>
                  <a:pt x="62471" y="178727"/>
                </a:lnTo>
                <a:lnTo>
                  <a:pt x="62052" y="178346"/>
                </a:lnTo>
                <a:lnTo>
                  <a:pt x="61925" y="178523"/>
                </a:lnTo>
                <a:lnTo>
                  <a:pt x="59880" y="188188"/>
                </a:lnTo>
                <a:lnTo>
                  <a:pt x="63334" y="190220"/>
                </a:lnTo>
                <a:lnTo>
                  <a:pt x="65100" y="188188"/>
                </a:lnTo>
                <a:lnTo>
                  <a:pt x="66802" y="185470"/>
                </a:lnTo>
                <a:close/>
              </a:path>
              <a:path w="118745" h="200660">
                <a:moveTo>
                  <a:pt x="76669" y="107111"/>
                </a:moveTo>
                <a:lnTo>
                  <a:pt x="71424" y="104584"/>
                </a:lnTo>
                <a:lnTo>
                  <a:pt x="68681" y="102552"/>
                </a:lnTo>
                <a:lnTo>
                  <a:pt x="62966" y="101523"/>
                </a:lnTo>
                <a:lnTo>
                  <a:pt x="59423" y="102069"/>
                </a:lnTo>
                <a:lnTo>
                  <a:pt x="59258" y="106210"/>
                </a:lnTo>
                <a:lnTo>
                  <a:pt x="59105" y="110007"/>
                </a:lnTo>
                <a:lnTo>
                  <a:pt x="61226" y="111772"/>
                </a:lnTo>
                <a:lnTo>
                  <a:pt x="68135" y="110159"/>
                </a:lnTo>
                <a:lnTo>
                  <a:pt x="71272" y="108889"/>
                </a:lnTo>
                <a:lnTo>
                  <a:pt x="76669" y="107111"/>
                </a:lnTo>
                <a:close/>
              </a:path>
              <a:path w="118745" h="200660">
                <a:moveTo>
                  <a:pt x="98209" y="141808"/>
                </a:moveTo>
                <a:lnTo>
                  <a:pt x="97332" y="137972"/>
                </a:lnTo>
                <a:lnTo>
                  <a:pt x="93205" y="138226"/>
                </a:lnTo>
                <a:lnTo>
                  <a:pt x="91605" y="139687"/>
                </a:lnTo>
                <a:lnTo>
                  <a:pt x="92849" y="144132"/>
                </a:lnTo>
                <a:lnTo>
                  <a:pt x="95796" y="142684"/>
                </a:lnTo>
                <a:lnTo>
                  <a:pt x="98209" y="141808"/>
                </a:lnTo>
                <a:close/>
              </a:path>
              <a:path w="118745" h="200660">
                <a:moveTo>
                  <a:pt x="102768" y="160045"/>
                </a:moveTo>
                <a:lnTo>
                  <a:pt x="95872" y="149669"/>
                </a:lnTo>
                <a:lnTo>
                  <a:pt x="92176" y="167132"/>
                </a:lnTo>
                <a:lnTo>
                  <a:pt x="102768" y="160045"/>
                </a:lnTo>
                <a:close/>
              </a:path>
              <a:path w="118745" h="200660">
                <a:moveTo>
                  <a:pt x="115735" y="133032"/>
                </a:moveTo>
                <a:lnTo>
                  <a:pt x="114909" y="132156"/>
                </a:lnTo>
                <a:lnTo>
                  <a:pt x="114350" y="131089"/>
                </a:lnTo>
                <a:lnTo>
                  <a:pt x="113322" y="131851"/>
                </a:lnTo>
                <a:lnTo>
                  <a:pt x="111912" y="132588"/>
                </a:lnTo>
                <a:lnTo>
                  <a:pt x="112306" y="133896"/>
                </a:lnTo>
                <a:lnTo>
                  <a:pt x="113118" y="134759"/>
                </a:lnTo>
                <a:lnTo>
                  <a:pt x="113741" y="135686"/>
                </a:lnTo>
                <a:lnTo>
                  <a:pt x="114388" y="135026"/>
                </a:lnTo>
                <a:lnTo>
                  <a:pt x="115404" y="134442"/>
                </a:lnTo>
                <a:lnTo>
                  <a:pt x="115582" y="133667"/>
                </a:lnTo>
                <a:lnTo>
                  <a:pt x="115735" y="133032"/>
                </a:lnTo>
                <a:close/>
              </a:path>
              <a:path w="118745" h="200660">
                <a:moveTo>
                  <a:pt x="116738" y="69811"/>
                </a:moveTo>
                <a:lnTo>
                  <a:pt x="112826" y="68440"/>
                </a:lnTo>
                <a:lnTo>
                  <a:pt x="109626" y="66802"/>
                </a:lnTo>
                <a:lnTo>
                  <a:pt x="104419" y="66052"/>
                </a:lnTo>
                <a:lnTo>
                  <a:pt x="102311" y="67741"/>
                </a:lnTo>
                <a:lnTo>
                  <a:pt x="100330" y="68554"/>
                </a:lnTo>
                <a:lnTo>
                  <a:pt x="101180" y="70434"/>
                </a:lnTo>
                <a:lnTo>
                  <a:pt x="101790" y="72491"/>
                </a:lnTo>
                <a:lnTo>
                  <a:pt x="103657" y="75044"/>
                </a:lnTo>
                <a:lnTo>
                  <a:pt x="105321" y="75196"/>
                </a:lnTo>
                <a:lnTo>
                  <a:pt x="113588" y="79298"/>
                </a:lnTo>
                <a:lnTo>
                  <a:pt x="114477" y="78828"/>
                </a:lnTo>
                <a:lnTo>
                  <a:pt x="116738" y="69811"/>
                </a:lnTo>
                <a:close/>
              </a:path>
              <a:path w="118745" h="200660">
                <a:moveTo>
                  <a:pt x="118567" y="188302"/>
                </a:moveTo>
                <a:lnTo>
                  <a:pt x="114058" y="169646"/>
                </a:lnTo>
                <a:lnTo>
                  <a:pt x="109042" y="172148"/>
                </a:lnTo>
                <a:lnTo>
                  <a:pt x="103263" y="174739"/>
                </a:lnTo>
                <a:lnTo>
                  <a:pt x="97840" y="177927"/>
                </a:lnTo>
                <a:lnTo>
                  <a:pt x="95681" y="179197"/>
                </a:lnTo>
                <a:lnTo>
                  <a:pt x="94195" y="181698"/>
                </a:lnTo>
                <a:lnTo>
                  <a:pt x="89852" y="187274"/>
                </a:lnTo>
                <a:lnTo>
                  <a:pt x="84251" y="194894"/>
                </a:lnTo>
                <a:lnTo>
                  <a:pt x="85572" y="197205"/>
                </a:lnTo>
                <a:lnTo>
                  <a:pt x="86347" y="200317"/>
                </a:lnTo>
                <a:lnTo>
                  <a:pt x="98742" y="193141"/>
                </a:lnTo>
                <a:lnTo>
                  <a:pt x="98933" y="193459"/>
                </a:lnTo>
                <a:lnTo>
                  <a:pt x="107238" y="195402"/>
                </a:lnTo>
                <a:lnTo>
                  <a:pt x="112649" y="187515"/>
                </a:lnTo>
                <a:lnTo>
                  <a:pt x="118567" y="188302"/>
                </a:lnTo>
                <a:close/>
              </a:path>
            </a:pathLst>
          </a:custGeom>
          <a:solidFill>
            <a:srgbClr val="FFFFFF">
              <a:alpha val="9718"/>
            </a:srgbClr>
          </a:solidFill>
        </p:spPr>
        <p:txBody>
          <a:bodyPr wrap="square" lIns="0" tIns="0" rIns="0" bIns="0" rtlCol="0"/>
          <a:lstStyle/>
          <a:p>
            <a:endParaRPr/>
          </a:p>
        </p:txBody>
      </p:sp>
      <p:sp>
        <p:nvSpPr>
          <p:cNvPr id="410" name="bg object 410"/>
          <p:cNvSpPr/>
          <p:nvPr/>
        </p:nvSpPr>
        <p:spPr>
          <a:xfrm>
            <a:off x="4295140" y="2370759"/>
            <a:ext cx="15240" cy="89535"/>
          </a:xfrm>
          <a:custGeom>
            <a:avLst/>
            <a:gdLst/>
            <a:ahLst/>
            <a:cxnLst/>
            <a:rect l="l" t="t" r="r" b="b"/>
            <a:pathLst>
              <a:path w="15239" h="89535">
                <a:moveTo>
                  <a:pt x="12915" y="6515"/>
                </a:moveTo>
                <a:lnTo>
                  <a:pt x="12420" y="2362"/>
                </a:lnTo>
                <a:lnTo>
                  <a:pt x="12306" y="1498"/>
                </a:lnTo>
                <a:lnTo>
                  <a:pt x="9829" y="0"/>
                </a:lnTo>
                <a:lnTo>
                  <a:pt x="9055" y="317"/>
                </a:lnTo>
                <a:lnTo>
                  <a:pt x="5651" y="1701"/>
                </a:lnTo>
                <a:lnTo>
                  <a:pt x="3810" y="4064"/>
                </a:lnTo>
                <a:lnTo>
                  <a:pt x="6731" y="8051"/>
                </a:lnTo>
                <a:lnTo>
                  <a:pt x="10350" y="7912"/>
                </a:lnTo>
                <a:lnTo>
                  <a:pt x="12915" y="6515"/>
                </a:lnTo>
                <a:close/>
              </a:path>
              <a:path w="15239" h="89535">
                <a:moveTo>
                  <a:pt x="14655" y="71704"/>
                </a:moveTo>
                <a:lnTo>
                  <a:pt x="8978" y="70002"/>
                </a:lnTo>
                <a:lnTo>
                  <a:pt x="6070" y="72644"/>
                </a:lnTo>
                <a:lnTo>
                  <a:pt x="3746" y="75907"/>
                </a:lnTo>
                <a:lnTo>
                  <a:pt x="7061" y="82257"/>
                </a:lnTo>
                <a:lnTo>
                  <a:pt x="0" y="83400"/>
                </a:lnTo>
                <a:lnTo>
                  <a:pt x="711" y="89230"/>
                </a:lnTo>
                <a:lnTo>
                  <a:pt x="10172" y="85432"/>
                </a:lnTo>
                <a:lnTo>
                  <a:pt x="14655" y="71704"/>
                </a:lnTo>
                <a:close/>
              </a:path>
            </a:pathLst>
          </a:custGeom>
          <a:solidFill>
            <a:srgbClr val="FFFFFF">
              <a:alpha val="17999"/>
            </a:srgbClr>
          </a:solidFill>
        </p:spPr>
        <p:txBody>
          <a:bodyPr wrap="square" lIns="0" tIns="0" rIns="0" bIns="0" rtlCol="0"/>
          <a:lstStyle/>
          <a:p>
            <a:endParaRPr/>
          </a:p>
        </p:txBody>
      </p:sp>
      <p:sp>
        <p:nvSpPr>
          <p:cNvPr id="411" name="bg object 411"/>
          <p:cNvSpPr/>
          <p:nvPr/>
        </p:nvSpPr>
        <p:spPr>
          <a:xfrm>
            <a:off x="4289628" y="2320112"/>
            <a:ext cx="9525" cy="14604"/>
          </a:xfrm>
          <a:custGeom>
            <a:avLst/>
            <a:gdLst/>
            <a:ahLst/>
            <a:cxnLst/>
            <a:rect l="l" t="t" r="r" b="b"/>
            <a:pathLst>
              <a:path w="9525" h="14605">
                <a:moveTo>
                  <a:pt x="6572" y="0"/>
                </a:moveTo>
                <a:lnTo>
                  <a:pt x="5734" y="5167"/>
                </a:lnTo>
                <a:lnTo>
                  <a:pt x="5670" y="5561"/>
                </a:lnTo>
                <a:lnTo>
                  <a:pt x="0" y="6808"/>
                </a:lnTo>
                <a:lnTo>
                  <a:pt x="0" y="12447"/>
                </a:lnTo>
                <a:lnTo>
                  <a:pt x="1301" y="14363"/>
                </a:lnTo>
                <a:lnTo>
                  <a:pt x="7410" y="14363"/>
                </a:lnTo>
                <a:lnTo>
                  <a:pt x="8172" y="9231"/>
                </a:lnTo>
                <a:lnTo>
                  <a:pt x="9499" y="5167"/>
                </a:lnTo>
                <a:lnTo>
                  <a:pt x="9499" y="3528"/>
                </a:lnTo>
                <a:lnTo>
                  <a:pt x="7613" y="1738"/>
                </a:lnTo>
                <a:lnTo>
                  <a:pt x="6572" y="0"/>
                </a:lnTo>
                <a:close/>
              </a:path>
            </a:pathLst>
          </a:custGeom>
          <a:solidFill>
            <a:srgbClr val="FFFFFF">
              <a:alpha val="9718"/>
            </a:srgbClr>
          </a:solidFill>
        </p:spPr>
        <p:txBody>
          <a:bodyPr wrap="square" lIns="0" tIns="0" rIns="0" bIns="0" rtlCol="0"/>
          <a:lstStyle/>
          <a:p>
            <a:endParaRPr/>
          </a:p>
        </p:txBody>
      </p:sp>
      <p:sp>
        <p:nvSpPr>
          <p:cNvPr id="412" name="bg object 412"/>
          <p:cNvSpPr/>
          <p:nvPr/>
        </p:nvSpPr>
        <p:spPr>
          <a:xfrm>
            <a:off x="4284892" y="2500547"/>
            <a:ext cx="17145" cy="22225"/>
          </a:xfrm>
          <a:custGeom>
            <a:avLst/>
            <a:gdLst/>
            <a:ahLst/>
            <a:cxnLst/>
            <a:rect l="l" t="t" r="r" b="b"/>
            <a:pathLst>
              <a:path w="17145" h="22225">
                <a:moveTo>
                  <a:pt x="6261" y="0"/>
                </a:moveTo>
                <a:lnTo>
                  <a:pt x="3568" y="4368"/>
                </a:lnTo>
                <a:lnTo>
                  <a:pt x="1079" y="6883"/>
                </a:lnTo>
                <a:lnTo>
                  <a:pt x="508" y="9778"/>
                </a:lnTo>
                <a:lnTo>
                  <a:pt x="0" y="12395"/>
                </a:lnTo>
                <a:lnTo>
                  <a:pt x="927" y="15824"/>
                </a:lnTo>
                <a:lnTo>
                  <a:pt x="4584" y="21755"/>
                </a:lnTo>
                <a:lnTo>
                  <a:pt x="8242" y="20231"/>
                </a:lnTo>
                <a:lnTo>
                  <a:pt x="16916" y="12179"/>
                </a:lnTo>
                <a:lnTo>
                  <a:pt x="6261" y="0"/>
                </a:lnTo>
                <a:close/>
              </a:path>
            </a:pathLst>
          </a:custGeom>
          <a:solidFill>
            <a:srgbClr val="FFFFFF">
              <a:alpha val="17999"/>
            </a:srgbClr>
          </a:solidFill>
        </p:spPr>
        <p:txBody>
          <a:bodyPr wrap="square" lIns="0" tIns="0" rIns="0" bIns="0" rtlCol="0"/>
          <a:lstStyle/>
          <a:p>
            <a:endParaRPr/>
          </a:p>
        </p:txBody>
      </p:sp>
      <p:sp>
        <p:nvSpPr>
          <p:cNvPr id="413" name="bg object 413"/>
          <p:cNvSpPr/>
          <p:nvPr/>
        </p:nvSpPr>
        <p:spPr>
          <a:xfrm>
            <a:off x="4198019" y="2220274"/>
            <a:ext cx="9525" cy="13335"/>
          </a:xfrm>
          <a:custGeom>
            <a:avLst/>
            <a:gdLst/>
            <a:ahLst/>
            <a:cxnLst/>
            <a:rect l="l" t="t" r="r" b="b"/>
            <a:pathLst>
              <a:path w="9525" h="13335">
                <a:moveTo>
                  <a:pt x="8191" y="0"/>
                </a:moveTo>
                <a:lnTo>
                  <a:pt x="0" y="1320"/>
                </a:lnTo>
                <a:lnTo>
                  <a:pt x="1447" y="13284"/>
                </a:lnTo>
                <a:lnTo>
                  <a:pt x="8661" y="10845"/>
                </a:lnTo>
                <a:lnTo>
                  <a:pt x="9461" y="9131"/>
                </a:lnTo>
                <a:lnTo>
                  <a:pt x="8191" y="0"/>
                </a:lnTo>
                <a:close/>
              </a:path>
            </a:pathLst>
          </a:custGeom>
          <a:solidFill>
            <a:srgbClr val="FFFFFF">
              <a:alpha val="9718"/>
            </a:srgbClr>
          </a:solidFill>
        </p:spPr>
        <p:txBody>
          <a:bodyPr wrap="square" lIns="0" tIns="0" rIns="0" bIns="0" rtlCol="0"/>
          <a:lstStyle/>
          <a:p>
            <a:endParaRPr/>
          </a:p>
        </p:txBody>
      </p:sp>
      <p:sp>
        <p:nvSpPr>
          <p:cNvPr id="414" name="bg object 414"/>
          <p:cNvSpPr/>
          <p:nvPr/>
        </p:nvSpPr>
        <p:spPr>
          <a:xfrm>
            <a:off x="4289399" y="2559519"/>
            <a:ext cx="14604" cy="135255"/>
          </a:xfrm>
          <a:custGeom>
            <a:avLst/>
            <a:gdLst/>
            <a:ahLst/>
            <a:cxnLst/>
            <a:rect l="l" t="t" r="r" b="b"/>
            <a:pathLst>
              <a:path w="14604" h="135255">
                <a:moveTo>
                  <a:pt x="5486" y="133731"/>
                </a:moveTo>
                <a:lnTo>
                  <a:pt x="4724" y="131178"/>
                </a:lnTo>
                <a:lnTo>
                  <a:pt x="1371" y="128168"/>
                </a:lnTo>
                <a:lnTo>
                  <a:pt x="0" y="135216"/>
                </a:lnTo>
                <a:lnTo>
                  <a:pt x="5486" y="133731"/>
                </a:lnTo>
                <a:close/>
              </a:path>
              <a:path w="14604" h="135255">
                <a:moveTo>
                  <a:pt x="9944" y="927"/>
                </a:moveTo>
                <a:lnTo>
                  <a:pt x="9118" y="647"/>
                </a:lnTo>
                <a:lnTo>
                  <a:pt x="8204" y="0"/>
                </a:lnTo>
                <a:lnTo>
                  <a:pt x="6832" y="342"/>
                </a:lnTo>
                <a:lnTo>
                  <a:pt x="6400" y="1384"/>
                </a:lnTo>
                <a:lnTo>
                  <a:pt x="5651" y="2324"/>
                </a:lnTo>
                <a:lnTo>
                  <a:pt x="6794" y="2882"/>
                </a:lnTo>
                <a:lnTo>
                  <a:pt x="7988" y="3784"/>
                </a:lnTo>
                <a:lnTo>
                  <a:pt x="8267" y="3556"/>
                </a:lnTo>
                <a:lnTo>
                  <a:pt x="9029" y="2933"/>
                </a:lnTo>
                <a:lnTo>
                  <a:pt x="9410" y="1841"/>
                </a:lnTo>
                <a:lnTo>
                  <a:pt x="9944" y="927"/>
                </a:lnTo>
                <a:close/>
              </a:path>
              <a:path w="14604" h="135255">
                <a:moveTo>
                  <a:pt x="14351" y="10033"/>
                </a:moveTo>
                <a:lnTo>
                  <a:pt x="13868" y="7988"/>
                </a:lnTo>
                <a:lnTo>
                  <a:pt x="12636" y="6908"/>
                </a:lnTo>
                <a:lnTo>
                  <a:pt x="11785" y="5740"/>
                </a:lnTo>
                <a:lnTo>
                  <a:pt x="10744" y="6731"/>
                </a:lnTo>
                <a:lnTo>
                  <a:pt x="8902" y="7683"/>
                </a:lnTo>
                <a:lnTo>
                  <a:pt x="8864" y="8712"/>
                </a:lnTo>
                <a:lnTo>
                  <a:pt x="8826" y="9804"/>
                </a:lnTo>
                <a:lnTo>
                  <a:pt x="10477" y="10960"/>
                </a:lnTo>
                <a:lnTo>
                  <a:pt x="11912" y="12725"/>
                </a:lnTo>
                <a:lnTo>
                  <a:pt x="13017" y="11125"/>
                </a:lnTo>
                <a:lnTo>
                  <a:pt x="14351" y="10033"/>
                </a:lnTo>
                <a:close/>
              </a:path>
            </a:pathLst>
          </a:custGeom>
          <a:solidFill>
            <a:srgbClr val="FFFFFF">
              <a:alpha val="17999"/>
            </a:srgbClr>
          </a:solidFill>
        </p:spPr>
        <p:txBody>
          <a:bodyPr wrap="square" lIns="0" tIns="0" rIns="0" bIns="0" rtlCol="0"/>
          <a:lstStyle/>
          <a:p>
            <a:endParaRPr/>
          </a:p>
        </p:txBody>
      </p:sp>
      <p:sp>
        <p:nvSpPr>
          <p:cNvPr id="415" name="bg object 415"/>
          <p:cNvSpPr/>
          <p:nvPr/>
        </p:nvSpPr>
        <p:spPr>
          <a:xfrm>
            <a:off x="4025912" y="2213025"/>
            <a:ext cx="191135" cy="31750"/>
          </a:xfrm>
          <a:custGeom>
            <a:avLst/>
            <a:gdLst/>
            <a:ahLst/>
            <a:cxnLst/>
            <a:rect l="l" t="t" r="r" b="b"/>
            <a:pathLst>
              <a:path w="191135" h="31750">
                <a:moveTo>
                  <a:pt x="342" y="76"/>
                </a:moveTo>
                <a:lnTo>
                  <a:pt x="215" y="38"/>
                </a:lnTo>
                <a:lnTo>
                  <a:pt x="0" y="0"/>
                </a:lnTo>
                <a:lnTo>
                  <a:pt x="254" y="279"/>
                </a:lnTo>
                <a:lnTo>
                  <a:pt x="317" y="139"/>
                </a:lnTo>
                <a:close/>
              </a:path>
              <a:path w="191135" h="31750">
                <a:moveTo>
                  <a:pt x="190563" y="28206"/>
                </a:moveTo>
                <a:lnTo>
                  <a:pt x="184200" y="22288"/>
                </a:lnTo>
                <a:lnTo>
                  <a:pt x="180809" y="25171"/>
                </a:lnTo>
                <a:lnTo>
                  <a:pt x="181965" y="28295"/>
                </a:lnTo>
                <a:lnTo>
                  <a:pt x="182943" y="31737"/>
                </a:lnTo>
                <a:lnTo>
                  <a:pt x="190550" y="28333"/>
                </a:lnTo>
                <a:lnTo>
                  <a:pt x="190563" y="28206"/>
                </a:lnTo>
                <a:close/>
              </a:path>
            </a:pathLst>
          </a:custGeom>
          <a:solidFill>
            <a:srgbClr val="FFFFFF">
              <a:alpha val="9718"/>
            </a:srgbClr>
          </a:solidFill>
        </p:spPr>
        <p:txBody>
          <a:bodyPr wrap="square" lIns="0" tIns="0" rIns="0" bIns="0" rtlCol="0"/>
          <a:lstStyle/>
          <a:p>
            <a:endParaRPr/>
          </a:p>
        </p:txBody>
      </p:sp>
      <p:sp>
        <p:nvSpPr>
          <p:cNvPr id="416" name="bg object 416"/>
          <p:cNvSpPr/>
          <p:nvPr/>
        </p:nvSpPr>
        <p:spPr>
          <a:xfrm>
            <a:off x="4283597" y="2403241"/>
            <a:ext cx="6350" cy="5080"/>
          </a:xfrm>
          <a:custGeom>
            <a:avLst/>
            <a:gdLst/>
            <a:ahLst/>
            <a:cxnLst/>
            <a:rect l="l" t="t" r="r" b="b"/>
            <a:pathLst>
              <a:path w="6350" h="5080">
                <a:moveTo>
                  <a:pt x="2857" y="0"/>
                </a:moveTo>
                <a:lnTo>
                  <a:pt x="1828" y="1155"/>
                </a:lnTo>
                <a:lnTo>
                  <a:pt x="0" y="2298"/>
                </a:lnTo>
                <a:lnTo>
                  <a:pt x="1790" y="3479"/>
                </a:lnTo>
                <a:lnTo>
                  <a:pt x="2832" y="4698"/>
                </a:lnTo>
                <a:lnTo>
                  <a:pt x="4660" y="4470"/>
                </a:lnTo>
                <a:lnTo>
                  <a:pt x="5460" y="3098"/>
                </a:lnTo>
                <a:lnTo>
                  <a:pt x="6311" y="2285"/>
                </a:lnTo>
                <a:lnTo>
                  <a:pt x="5473" y="1498"/>
                </a:lnTo>
                <a:lnTo>
                  <a:pt x="4686" y="139"/>
                </a:lnTo>
                <a:lnTo>
                  <a:pt x="3797" y="76"/>
                </a:lnTo>
                <a:lnTo>
                  <a:pt x="2857" y="0"/>
                </a:lnTo>
                <a:close/>
              </a:path>
            </a:pathLst>
          </a:custGeom>
          <a:solidFill>
            <a:srgbClr val="FFFFFF">
              <a:alpha val="17999"/>
            </a:srgbClr>
          </a:solidFill>
        </p:spPr>
        <p:txBody>
          <a:bodyPr wrap="square" lIns="0" tIns="0" rIns="0" bIns="0" rtlCol="0"/>
          <a:lstStyle/>
          <a:p>
            <a:endParaRPr/>
          </a:p>
        </p:txBody>
      </p:sp>
      <p:sp>
        <p:nvSpPr>
          <p:cNvPr id="417" name="bg object 417"/>
          <p:cNvSpPr/>
          <p:nvPr/>
        </p:nvSpPr>
        <p:spPr>
          <a:xfrm>
            <a:off x="4203230" y="2168613"/>
            <a:ext cx="10795" cy="93980"/>
          </a:xfrm>
          <a:custGeom>
            <a:avLst/>
            <a:gdLst/>
            <a:ahLst/>
            <a:cxnLst/>
            <a:rect l="l" t="t" r="r" b="b"/>
            <a:pathLst>
              <a:path w="10795" h="93980">
                <a:moveTo>
                  <a:pt x="5829" y="43573"/>
                </a:moveTo>
                <a:lnTo>
                  <a:pt x="4953" y="42849"/>
                </a:lnTo>
                <a:lnTo>
                  <a:pt x="4102" y="41617"/>
                </a:lnTo>
                <a:lnTo>
                  <a:pt x="2451" y="41503"/>
                </a:lnTo>
                <a:lnTo>
                  <a:pt x="1612" y="42887"/>
                </a:lnTo>
                <a:lnTo>
                  <a:pt x="0" y="44424"/>
                </a:lnTo>
                <a:lnTo>
                  <a:pt x="2057" y="45021"/>
                </a:lnTo>
                <a:lnTo>
                  <a:pt x="3124" y="45656"/>
                </a:lnTo>
                <a:lnTo>
                  <a:pt x="4724" y="45377"/>
                </a:lnTo>
                <a:lnTo>
                  <a:pt x="5245" y="44246"/>
                </a:lnTo>
                <a:lnTo>
                  <a:pt x="5829" y="43573"/>
                </a:lnTo>
                <a:close/>
              </a:path>
              <a:path w="10795" h="93980">
                <a:moveTo>
                  <a:pt x="7493" y="6426"/>
                </a:moveTo>
                <a:lnTo>
                  <a:pt x="6108" y="0"/>
                </a:lnTo>
                <a:lnTo>
                  <a:pt x="1752" y="5283"/>
                </a:lnTo>
                <a:lnTo>
                  <a:pt x="7493" y="6426"/>
                </a:lnTo>
                <a:close/>
              </a:path>
              <a:path w="10795" h="93980">
                <a:moveTo>
                  <a:pt x="10795" y="87249"/>
                </a:moveTo>
                <a:lnTo>
                  <a:pt x="8636" y="85826"/>
                </a:lnTo>
                <a:lnTo>
                  <a:pt x="7569" y="84848"/>
                </a:lnTo>
                <a:lnTo>
                  <a:pt x="6845" y="85788"/>
                </a:lnTo>
                <a:lnTo>
                  <a:pt x="5486" y="86753"/>
                </a:lnTo>
                <a:lnTo>
                  <a:pt x="5638" y="89763"/>
                </a:lnTo>
                <a:lnTo>
                  <a:pt x="6362" y="91846"/>
                </a:lnTo>
                <a:lnTo>
                  <a:pt x="6819" y="93954"/>
                </a:lnTo>
                <a:lnTo>
                  <a:pt x="8153" y="91897"/>
                </a:lnTo>
                <a:lnTo>
                  <a:pt x="9664" y="89916"/>
                </a:lnTo>
                <a:lnTo>
                  <a:pt x="10795" y="87249"/>
                </a:lnTo>
                <a:close/>
              </a:path>
            </a:pathLst>
          </a:custGeom>
          <a:solidFill>
            <a:srgbClr val="FFFFFF">
              <a:alpha val="9718"/>
            </a:srgbClr>
          </a:solidFill>
        </p:spPr>
        <p:txBody>
          <a:bodyPr wrap="square" lIns="0" tIns="0" rIns="0" bIns="0" rtlCol="0"/>
          <a:lstStyle/>
          <a:p>
            <a:endParaRPr/>
          </a:p>
        </p:txBody>
      </p:sp>
      <p:sp>
        <p:nvSpPr>
          <p:cNvPr id="418" name="bg object 418"/>
          <p:cNvSpPr/>
          <p:nvPr/>
        </p:nvSpPr>
        <p:spPr>
          <a:xfrm>
            <a:off x="4141610" y="2353792"/>
            <a:ext cx="128905" cy="203835"/>
          </a:xfrm>
          <a:custGeom>
            <a:avLst/>
            <a:gdLst/>
            <a:ahLst/>
            <a:cxnLst/>
            <a:rect l="l" t="t" r="r" b="b"/>
            <a:pathLst>
              <a:path w="128904" h="203835">
                <a:moveTo>
                  <a:pt x="4826" y="200253"/>
                </a:moveTo>
                <a:lnTo>
                  <a:pt x="3937" y="199085"/>
                </a:lnTo>
                <a:lnTo>
                  <a:pt x="3530" y="198031"/>
                </a:lnTo>
                <a:lnTo>
                  <a:pt x="1346" y="196723"/>
                </a:lnTo>
                <a:lnTo>
                  <a:pt x="914" y="197929"/>
                </a:lnTo>
                <a:lnTo>
                  <a:pt x="0" y="199224"/>
                </a:lnTo>
                <a:lnTo>
                  <a:pt x="381" y="201574"/>
                </a:lnTo>
                <a:lnTo>
                  <a:pt x="1600" y="202628"/>
                </a:lnTo>
                <a:lnTo>
                  <a:pt x="2362" y="203771"/>
                </a:lnTo>
                <a:lnTo>
                  <a:pt x="3162" y="202907"/>
                </a:lnTo>
                <a:lnTo>
                  <a:pt x="4406" y="202158"/>
                </a:lnTo>
                <a:lnTo>
                  <a:pt x="4826" y="200253"/>
                </a:lnTo>
                <a:close/>
              </a:path>
              <a:path w="128904" h="203835">
                <a:moveTo>
                  <a:pt x="121767" y="6083"/>
                </a:moveTo>
                <a:lnTo>
                  <a:pt x="120408" y="0"/>
                </a:lnTo>
                <a:lnTo>
                  <a:pt x="111493" y="4445"/>
                </a:lnTo>
                <a:lnTo>
                  <a:pt x="110464" y="6997"/>
                </a:lnTo>
                <a:lnTo>
                  <a:pt x="114909" y="14490"/>
                </a:lnTo>
                <a:lnTo>
                  <a:pt x="120294" y="10909"/>
                </a:lnTo>
                <a:lnTo>
                  <a:pt x="121767" y="6083"/>
                </a:lnTo>
                <a:close/>
              </a:path>
              <a:path w="128904" h="203835">
                <a:moveTo>
                  <a:pt x="128676" y="22059"/>
                </a:moveTo>
                <a:lnTo>
                  <a:pt x="124675" y="13639"/>
                </a:lnTo>
                <a:lnTo>
                  <a:pt x="123431" y="16814"/>
                </a:lnTo>
                <a:lnTo>
                  <a:pt x="123075" y="18313"/>
                </a:lnTo>
                <a:lnTo>
                  <a:pt x="120624" y="22301"/>
                </a:lnTo>
                <a:lnTo>
                  <a:pt x="119240" y="25311"/>
                </a:lnTo>
                <a:lnTo>
                  <a:pt x="114808" y="24003"/>
                </a:lnTo>
                <a:lnTo>
                  <a:pt x="110807" y="22821"/>
                </a:lnTo>
                <a:lnTo>
                  <a:pt x="108331" y="25615"/>
                </a:lnTo>
                <a:lnTo>
                  <a:pt x="107340" y="30784"/>
                </a:lnTo>
                <a:lnTo>
                  <a:pt x="108585" y="33909"/>
                </a:lnTo>
                <a:lnTo>
                  <a:pt x="112941" y="36347"/>
                </a:lnTo>
                <a:lnTo>
                  <a:pt x="116255" y="36690"/>
                </a:lnTo>
                <a:lnTo>
                  <a:pt x="119303" y="31216"/>
                </a:lnTo>
                <a:lnTo>
                  <a:pt x="121564" y="30543"/>
                </a:lnTo>
                <a:lnTo>
                  <a:pt x="127914" y="26504"/>
                </a:lnTo>
                <a:lnTo>
                  <a:pt x="128676" y="22059"/>
                </a:lnTo>
                <a:close/>
              </a:path>
            </a:pathLst>
          </a:custGeom>
          <a:solidFill>
            <a:srgbClr val="FFFFFF">
              <a:alpha val="17999"/>
            </a:srgbClr>
          </a:solidFill>
        </p:spPr>
        <p:txBody>
          <a:bodyPr wrap="square" lIns="0" tIns="0" rIns="0" bIns="0" rtlCol="0"/>
          <a:lstStyle/>
          <a:p>
            <a:endParaRPr/>
          </a:p>
        </p:txBody>
      </p:sp>
      <p:sp>
        <p:nvSpPr>
          <p:cNvPr id="419" name="bg object 419"/>
          <p:cNvSpPr/>
          <p:nvPr/>
        </p:nvSpPr>
        <p:spPr>
          <a:xfrm>
            <a:off x="4047439" y="2262034"/>
            <a:ext cx="169545" cy="57150"/>
          </a:xfrm>
          <a:custGeom>
            <a:avLst/>
            <a:gdLst/>
            <a:ahLst/>
            <a:cxnLst/>
            <a:rect l="l" t="t" r="r" b="b"/>
            <a:pathLst>
              <a:path w="169545" h="57150">
                <a:moveTo>
                  <a:pt x="7442" y="47053"/>
                </a:moveTo>
                <a:lnTo>
                  <a:pt x="7391" y="44767"/>
                </a:lnTo>
                <a:lnTo>
                  <a:pt x="0" y="44424"/>
                </a:lnTo>
                <a:lnTo>
                  <a:pt x="279" y="45605"/>
                </a:lnTo>
                <a:lnTo>
                  <a:pt x="558" y="47815"/>
                </a:lnTo>
                <a:lnTo>
                  <a:pt x="812" y="47815"/>
                </a:lnTo>
                <a:lnTo>
                  <a:pt x="3022" y="47790"/>
                </a:lnTo>
                <a:lnTo>
                  <a:pt x="5232" y="47371"/>
                </a:lnTo>
                <a:lnTo>
                  <a:pt x="7442" y="47053"/>
                </a:lnTo>
                <a:close/>
              </a:path>
              <a:path w="169545" h="57150">
                <a:moveTo>
                  <a:pt x="39992" y="55587"/>
                </a:moveTo>
                <a:lnTo>
                  <a:pt x="39471" y="53721"/>
                </a:lnTo>
                <a:lnTo>
                  <a:pt x="39484" y="51054"/>
                </a:lnTo>
                <a:lnTo>
                  <a:pt x="38252" y="50203"/>
                </a:lnTo>
                <a:lnTo>
                  <a:pt x="37147" y="49453"/>
                </a:lnTo>
                <a:lnTo>
                  <a:pt x="34671" y="50711"/>
                </a:lnTo>
                <a:lnTo>
                  <a:pt x="32600" y="53009"/>
                </a:lnTo>
                <a:lnTo>
                  <a:pt x="38315" y="56692"/>
                </a:lnTo>
                <a:lnTo>
                  <a:pt x="39992" y="55587"/>
                </a:lnTo>
                <a:close/>
              </a:path>
              <a:path w="169545" h="57150">
                <a:moveTo>
                  <a:pt x="44754" y="3810"/>
                </a:moveTo>
                <a:lnTo>
                  <a:pt x="39585" y="2108"/>
                </a:lnTo>
                <a:lnTo>
                  <a:pt x="39585" y="12712"/>
                </a:lnTo>
                <a:lnTo>
                  <a:pt x="41363" y="12979"/>
                </a:lnTo>
                <a:lnTo>
                  <a:pt x="44754" y="3810"/>
                </a:lnTo>
                <a:close/>
              </a:path>
              <a:path w="169545" h="57150">
                <a:moveTo>
                  <a:pt x="45351" y="42951"/>
                </a:moveTo>
                <a:lnTo>
                  <a:pt x="43002" y="42278"/>
                </a:lnTo>
                <a:lnTo>
                  <a:pt x="40843" y="48018"/>
                </a:lnTo>
                <a:lnTo>
                  <a:pt x="43929" y="48742"/>
                </a:lnTo>
                <a:lnTo>
                  <a:pt x="45351" y="42951"/>
                </a:lnTo>
                <a:close/>
              </a:path>
              <a:path w="169545" h="57150">
                <a:moveTo>
                  <a:pt x="52158" y="38785"/>
                </a:moveTo>
                <a:lnTo>
                  <a:pt x="51993" y="37782"/>
                </a:lnTo>
                <a:lnTo>
                  <a:pt x="51638" y="36918"/>
                </a:lnTo>
                <a:lnTo>
                  <a:pt x="51358" y="36055"/>
                </a:lnTo>
                <a:lnTo>
                  <a:pt x="50647" y="36360"/>
                </a:lnTo>
                <a:lnTo>
                  <a:pt x="49377" y="36652"/>
                </a:lnTo>
                <a:lnTo>
                  <a:pt x="49326" y="37782"/>
                </a:lnTo>
                <a:lnTo>
                  <a:pt x="49911" y="38608"/>
                </a:lnTo>
                <a:lnTo>
                  <a:pt x="50241" y="39420"/>
                </a:lnTo>
                <a:lnTo>
                  <a:pt x="51130" y="39077"/>
                </a:lnTo>
                <a:lnTo>
                  <a:pt x="52158" y="38785"/>
                </a:lnTo>
                <a:close/>
              </a:path>
              <a:path w="169545" h="57150">
                <a:moveTo>
                  <a:pt x="169341" y="927"/>
                </a:moveTo>
                <a:lnTo>
                  <a:pt x="166497" y="0"/>
                </a:lnTo>
                <a:lnTo>
                  <a:pt x="162648" y="647"/>
                </a:lnTo>
                <a:lnTo>
                  <a:pt x="162623" y="520"/>
                </a:lnTo>
                <a:lnTo>
                  <a:pt x="162521" y="673"/>
                </a:lnTo>
                <a:lnTo>
                  <a:pt x="159931" y="3911"/>
                </a:lnTo>
                <a:lnTo>
                  <a:pt x="159905" y="6845"/>
                </a:lnTo>
                <a:lnTo>
                  <a:pt x="164236" y="8229"/>
                </a:lnTo>
                <a:lnTo>
                  <a:pt x="165277" y="8559"/>
                </a:lnTo>
                <a:lnTo>
                  <a:pt x="168097" y="6743"/>
                </a:lnTo>
                <a:lnTo>
                  <a:pt x="169341" y="927"/>
                </a:lnTo>
                <a:close/>
              </a:path>
            </a:pathLst>
          </a:custGeom>
          <a:solidFill>
            <a:srgbClr val="FFFFFF">
              <a:alpha val="9718"/>
            </a:srgbClr>
          </a:solidFill>
        </p:spPr>
        <p:txBody>
          <a:bodyPr wrap="square" lIns="0" tIns="0" rIns="0" bIns="0" rtlCol="0"/>
          <a:lstStyle/>
          <a:p>
            <a:endParaRPr/>
          </a:p>
        </p:txBody>
      </p:sp>
      <p:sp>
        <p:nvSpPr>
          <p:cNvPr id="420" name="bg object 420"/>
          <p:cNvSpPr/>
          <p:nvPr/>
        </p:nvSpPr>
        <p:spPr>
          <a:xfrm>
            <a:off x="4054665" y="2383573"/>
            <a:ext cx="5715" cy="17780"/>
          </a:xfrm>
          <a:custGeom>
            <a:avLst/>
            <a:gdLst/>
            <a:ahLst/>
            <a:cxnLst/>
            <a:rect l="l" t="t" r="r" b="b"/>
            <a:pathLst>
              <a:path w="5714" h="17780">
                <a:moveTo>
                  <a:pt x="4114" y="12827"/>
                </a:moveTo>
                <a:lnTo>
                  <a:pt x="1765" y="11988"/>
                </a:lnTo>
                <a:lnTo>
                  <a:pt x="1168" y="13627"/>
                </a:lnTo>
                <a:lnTo>
                  <a:pt x="0" y="16916"/>
                </a:lnTo>
                <a:lnTo>
                  <a:pt x="812" y="17170"/>
                </a:lnTo>
                <a:lnTo>
                  <a:pt x="2298" y="17729"/>
                </a:lnTo>
                <a:lnTo>
                  <a:pt x="3035" y="16090"/>
                </a:lnTo>
                <a:lnTo>
                  <a:pt x="3556" y="14452"/>
                </a:lnTo>
                <a:lnTo>
                  <a:pt x="4114" y="12827"/>
                </a:lnTo>
                <a:close/>
              </a:path>
              <a:path w="5714" h="17780">
                <a:moveTo>
                  <a:pt x="5511" y="1574"/>
                </a:moveTo>
                <a:lnTo>
                  <a:pt x="4432" y="0"/>
                </a:lnTo>
                <a:lnTo>
                  <a:pt x="4114" y="63"/>
                </a:lnTo>
                <a:lnTo>
                  <a:pt x="3035" y="266"/>
                </a:lnTo>
                <a:lnTo>
                  <a:pt x="1511" y="774"/>
                </a:lnTo>
                <a:lnTo>
                  <a:pt x="876" y="2336"/>
                </a:lnTo>
                <a:lnTo>
                  <a:pt x="1892" y="3619"/>
                </a:lnTo>
                <a:lnTo>
                  <a:pt x="2806" y="5842"/>
                </a:lnTo>
                <a:lnTo>
                  <a:pt x="4191" y="3962"/>
                </a:lnTo>
                <a:lnTo>
                  <a:pt x="5156" y="3162"/>
                </a:lnTo>
                <a:lnTo>
                  <a:pt x="5511" y="1574"/>
                </a:lnTo>
                <a:close/>
              </a:path>
            </a:pathLst>
          </a:custGeom>
          <a:solidFill>
            <a:srgbClr val="FFFFFF">
              <a:alpha val="17999"/>
            </a:srgbClr>
          </a:solidFill>
        </p:spPr>
        <p:txBody>
          <a:bodyPr wrap="square" lIns="0" tIns="0" rIns="0" bIns="0" rtlCol="0"/>
          <a:lstStyle/>
          <a:p>
            <a:endParaRPr/>
          </a:p>
        </p:txBody>
      </p:sp>
      <p:sp>
        <p:nvSpPr>
          <p:cNvPr id="421" name="bg object 421"/>
          <p:cNvSpPr/>
          <p:nvPr/>
        </p:nvSpPr>
        <p:spPr>
          <a:xfrm>
            <a:off x="4046067" y="2280208"/>
            <a:ext cx="14604" cy="60960"/>
          </a:xfrm>
          <a:custGeom>
            <a:avLst/>
            <a:gdLst/>
            <a:ahLst/>
            <a:cxnLst/>
            <a:rect l="l" t="t" r="r" b="b"/>
            <a:pathLst>
              <a:path w="14604" h="60960">
                <a:moveTo>
                  <a:pt x="5499" y="901"/>
                </a:moveTo>
                <a:lnTo>
                  <a:pt x="4152" y="419"/>
                </a:lnTo>
                <a:lnTo>
                  <a:pt x="3441" y="0"/>
                </a:lnTo>
                <a:lnTo>
                  <a:pt x="2679" y="1574"/>
                </a:lnTo>
                <a:lnTo>
                  <a:pt x="2184" y="2628"/>
                </a:lnTo>
                <a:lnTo>
                  <a:pt x="2971" y="3225"/>
                </a:lnTo>
                <a:lnTo>
                  <a:pt x="3632" y="3708"/>
                </a:lnTo>
                <a:lnTo>
                  <a:pt x="4279" y="4203"/>
                </a:lnTo>
                <a:lnTo>
                  <a:pt x="4711" y="3225"/>
                </a:lnTo>
                <a:lnTo>
                  <a:pt x="5359" y="2260"/>
                </a:lnTo>
                <a:lnTo>
                  <a:pt x="5499" y="901"/>
                </a:lnTo>
                <a:close/>
              </a:path>
              <a:path w="14604" h="60960">
                <a:moveTo>
                  <a:pt x="14605" y="48679"/>
                </a:moveTo>
                <a:lnTo>
                  <a:pt x="13030" y="41973"/>
                </a:lnTo>
                <a:lnTo>
                  <a:pt x="10693" y="34836"/>
                </a:lnTo>
                <a:lnTo>
                  <a:pt x="8559" y="37376"/>
                </a:lnTo>
                <a:lnTo>
                  <a:pt x="6553" y="39395"/>
                </a:lnTo>
                <a:lnTo>
                  <a:pt x="3200" y="44411"/>
                </a:lnTo>
                <a:lnTo>
                  <a:pt x="1219" y="47231"/>
                </a:lnTo>
                <a:lnTo>
                  <a:pt x="0" y="51943"/>
                </a:lnTo>
                <a:lnTo>
                  <a:pt x="1511" y="54521"/>
                </a:lnTo>
                <a:lnTo>
                  <a:pt x="4356" y="57924"/>
                </a:lnTo>
                <a:lnTo>
                  <a:pt x="6642" y="59105"/>
                </a:lnTo>
                <a:lnTo>
                  <a:pt x="8369" y="60388"/>
                </a:lnTo>
                <a:lnTo>
                  <a:pt x="13639" y="54851"/>
                </a:lnTo>
                <a:lnTo>
                  <a:pt x="14605" y="48679"/>
                </a:lnTo>
                <a:close/>
              </a:path>
            </a:pathLst>
          </a:custGeom>
          <a:solidFill>
            <a:srgbClr val="FFFFFF">
              <a:alpha val="9718"/>
            </a:srgbClr>
          </a:solidFill>
        </p:spPr>
        <p:txBody>
          <a:bodyPr wrap="square" lIns="0" tIns="0" rIns="0" bIns="0" rtlCol="0"/>
          <a:lstStyle/>
          <a:p>
            <a:endParaRPr/>
          </a:p>
        </p:txBody>
      </p:sp>
      <p:sp>
        <p:nvSpPr>
          <p:cNvPr id="422" name="bg object 422"/>
          <p:cNvSpPr/>
          <p:nvPr/>
        </p:nvSpPr>
        <p:spPr>
          <a:xfrm>
            <a:off x="4097715" y="2470720"/>
            <a:ext cx="12065" cy="10160"/>
          </a:xfrm>
          <a:custGeom>
            <a:avLst/>
            <a:gdLst/>
            <a:ahLst/>
            <a:cxnLst/>
            <a:rect l="l" t="t" r="r" b="b"/>
            <a:pathLst>
              <a:path w="12064" h="10160">
                <a:moveTo>
                  <a:pt x="0" y="0"/>
                </a:moveTo>
                <a:lnTo>
                  <a:pt x="4991" y="9804"/>
                </a:lnTo>
                <a:lnTo>
                  <a:pt x="11912" y="6134"/>
                </a:lnTo>
                <a:lnTo>
                  <a:pt x="11747" y="3390"/>
                </a:lnTo>
                <a:lnTo>
                  <a:pt x="0" y="0"/>
                </a:lnTo>
                <a:close/>
              </a:path>
            </a:pathLst>
          </a:custGeom>
          <a:solidFill>
            <a:srgbClr val="FFFFFF">
              <a:alpha val="17999"/>
            </a:srgbClr>
          </a:solidFill>
        </p:spPr>
        <p:txBody>
          <a:bodyPr wrap="square" lIns="0" tIns="0" rIns="0" bIns="0" rtlCol="0"/>
          <a:lstStyle/>
          <a:p>
            <a:endParaRPr/>
          </a:p>
        </p:txBody>
      </p:sp>
      <p:sp>
        <p:nvSpPr>
          <p:cNvPr id="423" name="bg object 423"/>
          <p:cNvSpPr/>
          <p:nvPr/>
        </p:nvSpPr>
        <p:spPr>
          <a:xfrm>
            <a:off x="4095422" y="2221943"/>
            <a:ext cx="3175" cy="3175"/>
          </a:xfrm>
          <a:custGeom>
            <a:avLst/>
            <a:gdLst/>
            <a:ahLst/>
            <a:cxnLst/>
            <a:rect l="l" t="t" r="r" b="b"/>
            <a:pathLst>
              <a:path w="3175" h="3175">
                <a:moveTo>
                  <a:pt x="1816" y="0"/>
                </a:moveTo>
                <a:lnTo>
                  <a:pt x="0" y="1130"/>
                </a:lnTo>
                <a:lnTo>
                  <a:pt x="520" y="1752"/>
                </a:lnTo>
                <a:lnTo>
                  <a:pt x="952" y="2476"/>
                </a:lnTo>
                <a:lnTo>
                  <a:pt x="1587" y="2908"/>
                </a:lnTo>
                <a:lnTo>
                  <a:pt x="1778" y="3035"/>
                </a:lnTo>
                <a:lnTo>
                  <a:pt x="2984" y="2197"/>
                </a:lnTo>
                <a:lnTo>
                  <a:pt x="2717" y="1308"/>
                </a:lnTo>
                <a:lnTo>
                  <a:pt x="2222" y="673"/>
                </a:lnTo>
                <a:lnTo>
                  <a:pt x="1816" y="0"/>
                </a:lnTo>
                <a:close/>
              </a:path>
            </a:pathLst>
          </a:custGeom>
          <a:solidFill>
            <a:srgbClr val="FFFFFF">
              <a:alpha val="9718"/>
            </a:srgbClr>
          </a:solidFill>
        </p:spPr>
        <p:txBody>
          <a:bodyPr wrap="square" lIns="0" tIns="0" rIns="0" bIns="0" rtlCol="0"/>
          <a:lstStyle/>
          <a:p>
            <a:endParaRPr/>
          </a:p>
        </p:txBody>
      </p:sp>
      <p:sp>
        <p:nvSpPr>
          <p:cNvPr id="424" name="bg object 424"/>
          <p:cNvSpPr/>
          <p:nvPr/>
        </p:nvSpPr>
        <p:spPr>
          <a:xfrm>
            <a:off x="4057434" y="2422880"/>
            <a:ext cx="83185" cy="155575"/>
          </a:xfrm>
          <a:custGeom>
            <a:avLst/>
            <a:gdLst/>
            <a:ahLst/>
            <a:cxnLst/>
            <a:rect l="l" t="t" r="r" b="b"/>
            <a:pathLst>
              <a:path w="83185" h="155575">
                <a:moveTo>
                  <a:pt x="2501" y="1778"/>
                </a:moveTo>
                <a:lnTo>
                  <a:pt x="2374" y="1587"/>
                </a:lnTo>
                <a:lnTo>
                  <a:pt x="1917" y="952"/>
                </a:lnTo>
                <a:lnTo>
                  <a:pt x="1181" y="508"/>
                </a:lnTo>
                <a:lnTo>
                  <a:pt x="546" y="0"/>
                </a:lnTo>
                <a:lnTo>
                  <a:pt x="342" y="787"/>
                </a:lnTo>
                <a:lnTo>
                  <a:pt x="0" y="1562"/>
                </a:lnTo>
                <a:lnTo>
                  <a:pt x="0" y="2336"/>
                </a:lnTo>
                <a:lnTo>
                  <a:pt x="12" y="2578"/>
                </a:lnTo>
                <a:lnTo>
                  <a:pt x="977" y="2806"/>
                </a:lnTo>
                <a:lnTo>
                  <a:pt x="1511" y="3035"/>
                </a:lnTo>
                <a:lnTo>
                  <a:pt x="1828" y="2540"/>
                </a:lnTo>
                <a:lnTo>
                  <a:pt x="2501" y="1778"/>
                </a:lnTo>
                <a:close/>
              </a:path>
              <a:path w="83185" h="155575">
                <a:moveTo>
                  <a:pt x="58915" y="91960"/>
                </a:moveTo>
                <a:lnTo>
                  <a:pt x="58216" y="88887"/>
                </a:lnTo>
                <a:lnTo>
                  <a:pt x="55702" y="87807"/>
                </a:lnTo>
                <a:lnTo>
                  <a:pt x="54127" y="86512"/>
                </a:lnTo>
                <a:lnTo>
                  <a:pt x="53149" y="87922"/>
                </a:lnTo>
                <a:lnTo>
                  <a:pt x="51257" y="89433"/>
                </a:lnTo>
                <a:lnTo>
                  <a:pt x="51574" y="92519"/>
                </a:lnTo>
                <a:lnTo>
                  <a:pt x="53289" y="94145"/>
                </a:lnTo>
                <a:lnTo>
                  <a:pt x="55283" y="97320"/>
                </a:lnTo>
                <a:lnTo>
                  <a:pt x="57010" y="93967"/>
                </a:lnTo>
                <a:lnTo>
                  <a:pt x="58915" y="91960"/>
                </a:lnTo>
                <a:close/>
              </a:path>
              <a:path w="83185" h="155575">
                <a:moveTo>
                  <a:pt x="68503" y="80048"/>
                </a:moveTo>
                <a:lnTo>
                  <a:pt x="66167" y="68072"/>
                </a:lnTo>
                <a:lnTo>
                  <a:pt x="60820" y="76555"/>
                </a:lnTo>
                <a:lnTo>
                  <a:pt x="53733" y="75679"/>
                </a:lnTo>
                <a:lnTo>
                  <a:pt x="53733" y="85686"/>
                </a:lnTo>
                <a:lnTo>
                  <a:pt x="59690" y="80759"/>
                </a:lnTo>
                <a:lnTo>
                  <a:pt x="68503" y="80048"/>
                </a:lnTo>
                <a:close/>
              </a:path>
              <a:path w="83185" h="155575">
                <a:moveTo>
                  <a:pt x="82588" y="136740"/>
                </a:moveTo>
                <a:lnTo>
                  <a:pt x="79362" y="128638"/>
                </a:lnTo>
                <a:lnTo>
                  <a:pt x="71501" y="135585"/>
                </a:lnTo>
                <a:lnTo>
                  <a:pt x="67056" y="142011"/>
                </a:lnTo>
                <a:lnTo>
                  <a:pt x="65811" y="148463"/>
                </a:lnTo>
                <a:lnTo>
                  <a:pt x="67564" y="155536"/>
                </a:lnTo>
                <a:lnTo>
                  <a:pt x="78905" y="151663"/>
                </a:lnTo>
                <a:lnTo>
                  <a:pt x="77635" y="144157"/>
                </a:lnTo>
                <a:lnTo>
                  <a:pt x="82588" y="136740"/>
                </a:lnTo>
                <a:close/>
              </a:path>
            </a:pathLst>
          </a:custGeom>
          <a:solidFill>
            <a:srgbClr val="FFFFFF">
              <a:alpha val="17999"/>
            </a:srgbClr>
          </a:solidFill>
        </p:spPr>
        <p:txBody>
          <a:bodyPr wrap="square" lIns="0" tIns="0" rIns="0" bIns="0" rtlCol="0"/>
          <a:lstStyle/>
          <a:p>
            <a:endParaRPr/>
          </a:p>
        </p:txBody>
      </p:sp>
      <p:sp>
        <p:nvSpPr>
          <p:cNvPr id="425" name="bg object 425"/>
          <p:cNvSpPr/>
          <p:nvPr/>
        </p:nvSpPr>
        <p:spPr>
          <a:xfrm>
            <a:off x="4095056" y="2313533"/>
            <a:ext cx="4445" cy="4445"/>
          </a:xfrm>
          <a:custGeom>
            <a:avLst/>
            <a:gdLst/>
            <a:ahLst/>
            <a:cxnLst/>
            <a:rect l="l" t="t" r="r" b="b"/>
            <a:pathLst>
              <a:path w="4445" h="4444">
                <a:moveTo>
                  <a:pt x="1663" y="0"/>
                </a:moveTo>
                <a:lnTo>
                  <a:pt x="355" y="1193"/>
                </a:lnTo>
                <a:lnTo>
                  <a:pt x="0" y="2387"/>
                </a:lnTo>
                <a:lnTo>
                  <a:pt x="1104" y="3175"/>
                </a:lnTo>
                <a:lnTo>
                  <a:pt x="1777" y="3962"/>
                </a:lnTo>
                <a:lnTo>
                  <a:pt x="2832" y="3327"/>
                </a:lnTo>
                <a:lnTo>
                  <a:pt x="3606" y="2844"/>
                </a:lnTo>
                <a:lnTo>
                  <a:pt x="4381" y="2374"/>
                </a:lnTo>
                <a:lnTo>
                  <a:pt x="3581" y="1587"/>
                </a:lnTo>
                <a:lnTo>
                  <a:pt x="2870" y="622"/>
                </a:lnTo>
                <a:lnTo>
                  <a:pt x="1917" y="139"/>
                </a:lnTo>
                <a:lnTo>
                  <a:pt x="1663" y="0"/>
                </a:lnTo>
                <a:close/>
              </a:path>
            </a:pathLst>
          </a:custGeom>
          <a:solidFill>
            <a:srgbClr val="FFFFFF">
              <a:alpha val="9718"/>
            </a:srgbClr>
          </a:solidFill>
        </p:spPr>
        <p:txBody>
          <a:bodyPr wrap="square" lIns="0" tIns="0" rIns="0" bIns="0" rtlCol="0"/>
          <a:lstStyle/>
          <a:p>
            <a:endParaRPr/>
          </a:p>
        </p:txBody>
      </p:sp>
      <p:sp>
        <p:nvSpPr>
          <p:cNvPr id="426" name="bg object 426"/>
          <p:cNvSpPr/>
          <p:nvPr/>
        </p:nvSpPr>
        <p:spPr>
          <a:xfrm>
            <a:off x="4090044" y="2446466"/>
            <a:ext cx="14604" cy="13335"/>
          </a:xfrm>
          <a:custGeom>
            <a:avLst/>
            <a:gdLst/>
            <a:ahLst/>
            <a:cxnLst/>
            <a:rect l="l" t="t" r="r" b="b"/>
            <a:pathLst>
              <a:path w="14604" h="13335">
                <a:moveTo>
                  <a:pt x="9093" y="0"/>
                </a:moveTo>
                <a:lnTo>
                  <a:pt x="863" y="4317"/>
                </a:lnTo>
                <a:lnTo>
                  <a:pt x="0" y="7962"/>
                </a:lnTo>
                <a:lnTo>
                  <a:pt x="2476" y="13220"/>
                </a:lnTo>
                <a:lnTo>
                  <a:pt x="13982" y="7327"/>
                </a:lnTo>
                <a:lnTo>
                  <a:pt x="11404" y="2959"/>
                </a:lnTo>
                <a:lnTo>
                  <a:pt x="9093" y="0"/>
                </a:lnTo>
                <a:close/>
              </a:path>
            </a:pathLst>
          </a:custGeom>
          <a:solidFill>
            <a:srgbClr val="FFFFFF">
              <a:alpha val="17999"/>
            </a:srgbClr>
          </a:solidFill>
        </p:spPr>
        <p:txBody>
          <a:bodyPr wrap="square" lIns="0" tIns="0" rIns="0" bIns="0" rtlCol="0"/>
          <a:lstStyle/>
          <a:p>
            <a:endParaRPr/>
          </a:p>
        </p:txBody>
      </p:sp>
      <p:sp>
        <p:nvSpPr>
          <p:cNvPr id="427" name="bg object 427"/>
          <p:cNvSpPr/>
          <p:nvPr/>
        </p:nvSpPr>
        <p:spPr>
          <a:xfrm>
            <a:off x="4090760" y="2340849"/>
            <a:ext cx="5715" cy="8255"/>
          </a:xfrm>
          <a:custGeom>
            <a:avLst/>
            <a:gdLst/>
            <a:ahLst/>
            <a:cxnLst/>
            <a:rect l="l" t="t" r="r" b="b"/>
            <a:pathLst>
              <a:path w="5714" h="8255">
                <a:moveTo>
                  <a:pt x="5359" y="0"/>
                </a:moveTo>
                <a:lnTo>
                  <a:pt x="0" y="1181"/>
                </a:lnTo>
                <a:lnTo>
                  <a:pt x="139" y="3340"/>
                </a:lnTo>
                <a:lnTo>
                  <a:pt x="3416" y="7785"/>
                </a:lnTo>
                <a:lnTo>
                  <a:pt x="5359" y="0"/>
                </a:lnTo>
                <a:close/>
              </a:path>
            </a:pathLst>
          </a:custGeom>
          <a:solidFill>
            <a:srgbClr val="FFFFFF">
              <a:alpha val="9718"/>
            </a:srgbClr>
          </a:solidFill>
        </p:spPr>
        <p:txBody>
          <a:bodyPr wrap="square" lIns="0" tIns="0" rIns="0" bIns="0" rtlCol="0"/>
          <a:lstStyle/>
          <a:p>
            <a:endParaRPr/>
          </a:p>
        </p:txBody>
      </p:sp>
      <p:sp>
        <p:nvSpPr>
          <p:cNvPr id="428" name="bg object 428"/>
          <p:cNvSpPr/>
          <p:nvPr/>
        </p:nvSpPr>
        <p:spPr>
          <a:xfrm>
            <a:off x="4043286" y="2368054"/>
            <a:ext cx="60960" cy="30480"/>
          </a:xfrm>
          <a:custGeom>
            <a:avLst/>
            <a:gdLst/>
            <a:ahLst/>
            <a:cxnLst/>
            <a:rect l="l" t="t" r="r" b="b"/>
            <a:pathLst>
              <a:path w="60960" h="30480">
                <a:moveTo>
                  <a:pt x="7493" y="4572"/>
                </a:moveTo>
                <a:lnTo>
                  <a:pt x="5334" y="4381"/>
                </a:lnTo>
                <a:lnTo>
                  <a:pt x="3225" y="0"/>
                </a:lnTo>
                <a:lnTo>
                  <a:pt x="0" y="5753"/>
                </a:lnTo>
                <a:lnTo>
                  <a:pt x="3149" y="5257"/>
                </a:lnTo>
                <a:lnTo>
                  <a:pt x="5334" y="4927"/>
                </a:lnTo>
                <a:lnTo>
                  <a:pt x="7493" y="4572"/>
                </a:lnTo>
                <a:close/>
              </a:path>
              <a:path w="60960" h="30480">
                <a:moveTo>
                  <a:pt x="60693" y="25869"/>
                </a:moveTo>
                <a:lnTo>
                  <a:pt x="48818" y="19405"/>
                </a:lnTo>
                <a:lnTo>
                  <a:pt x="45415" y="26162"/>
                </a:lnTo>
                <a:lnTo>
                  <a:pt x="51676" y="26720"/>
                </a:lnTo>
                <a:lnTo>
                  <a:pt x="53365" y="30302"/>
                </a:lnTo>
                <a:lnTo>
                  <a:pt x="60693" y="25869"/>
                </a:lnTo>
                <a:close/>
              </a:path>
            </a:pathLst>
          </a:custGeom>
          <a:solidFill>
            <a:srgbClr val="FFFFFF">
              <a:alpha val="17999"/>
            </a:srgbClr>
          </a:solidFill>
        </p:spPr>
        <p:txBody>
          <a:bodyPr wrap="square" lIns="0" tIns="0" rIns="0" bIns="0" rtlCol="0"/>
          <a:lstStyle/>
          <a:p>
            <a:endParaRPr/>
          </a:p>
        </p:txBody>
      </p:sp>
      <p:sp>
        <p:nvSpPr>
          <p:cNvPr id="429" name="bg object 429"/>
          <p:cNvSpPr/>
          <p:nvPr/>
        </p:nvSpPr>
        <p:spPr>
          <a:xfrm>
            <a:off x="3991495" y="2171788"/>
            <a:ext cx="91440" cy="185420"/>
          </a:xfrm>
          <a:custGeom>
            <a:avLst/>
            <a:gdLst/>
            <a:ahLst/>
            <a:cxnLst/>
            <a:rect l="l" t="t" r="r" b="b"/>
            <a:pathLst>
              <a:path w="91439" h="185419">
                <a:moveTo>
                  <a:pt x="9258" y="159918"/>
                </a:moveTo>
                <a:lnTo>
                  <a:pt x="7670" y="157822"/>
                </a:lnTo>
                <a:lnTo>
                  <a:pt x="5575" y="157607"/>
                </a:lnTo>
                <a:lnTo>
                  <a:pt x="3606" y="158877"/>
                </a:lnTo>
                <a:lnTo>
                  <a:pt x="2946" y="160909"/>
                </a:lnTo>
                <a:lnTo>
                  <a:pt x="4381" y="162420"/>
                </a:lnTo>
                <a:lnTo>
                  <a:pt x="5422" y="164401"/>
                </a:lnTo>
                <a:lnTo>
                  <a:pt x="7124" y="162864"/>
                </a:lnTo>
                <a:lnTo>
                  <a:pt x="8902" y="162013"/>
                </a:lnTo>
                <a:lnTo>
                  <a:pt x="9093" y="160870"/>
                </a:lnTo>
                <a:lnTo>
                  <a:pt x="9258" y="159918"/>
                </a:lnTo>
                <a:close/>
              </a:path>
              <a:path w="91439" h="185419">
                <a:moveTo>
                  <a:pt x="14351" y="110655"/>
                </a:moveTo>
                <a:lnTo>
                  <a:pt x="13042" y="108572"/>
                </a:lnTo>
                <a:lnTo>
                  <a:pt x="11709" y="107696"/>
                </a:lnTo>
                <a:lnTo>
                  <a:pt x="10706" y="107035"/>
                </a:lnTo>
                <a:lnTo>
                  <a:pt x="7658" y="107429"/>
                </a:lnTo>
                <a:lnTo>
                  <a:pt x="7289" y="108204"/>
                </a:lnTo>
                <a:lnTo>
                  <a:pt x="4356" y="113042"/>
                </a:lnTo>
                <a:lnTo>
                  <a:pt x="1371" y="118033"/>
                </a:lnTo>
                <a:lnTo>
                  <a:pt x="0" y="123786"/>
                </a:lnTo>
                <a:lnTo>
                  <a:pt x="1854" y="130898"/>
                </a:lnTo>
                <a:lnTo>
                  <a:pt x="7480" y="124663"/>
                </a:lnTo>
                <a:lnTo>
                  <a:pt x="14198" y="120650"/>
                </a:lnTo>
                <a:lnTo>
                  <a:pt x="14351" y="110655"/>
                </a:lnTo>
                <a:close/>
              </a:path>
              <a:path w="91439" h="185419">
                <a:moveTo>
                  <a:pt x="36512" y="10274"/>
                </a:moveTo>
                <a:lnTo>
                  <a:pt x="30581" y="0"/>
                </a:lnTo>
                <a:lnTo>
                  <a:pt x="24841" y="9512"/>
                </a:lnTo>
                <a:lnTo>
                  <a:pt x="36512" y="10274"/>
                </a:lnTo>
                <a:close/>
              </a:path>
              <a:path w="91439" h="185419">
                <a:moveTo>
                  <a:pt x="91046" y="181381"/>
                </a:moveTo>
                <a:lnTo>
                  <a:pt x="90284" y="176199"/>
                </a:lnTo>
                <a:lnTo>
                  <a:pt x="88836" y="172567"/>
                </a:lnTo>
                <a:lnTo>
                  <a:pt x="87693" y="168732"/>
                </a:lnTo>
                <a:lnTo>
                  <a:pt x="80632" y="173926"/>
                </a:lnTo>
                <a:lnTo>
                  <a:pt x="79463" y="177419"/>
                </a:lnTo>
                <a:lnTo>
                  <a:pt x="84264" y="183730"/>
                </a:lnTo>
                <a:lnTo>
                  <a:pt x="86868" y="184873"/>
                </a:lnTo>
                <a:lnTo>
                  <a:pt x="89471" y="183984"/>
                </a:lnTo>
                <a:lnTo>
                  <a:pt x="91046" y="181381"/>
                </a:lnTo>
                <a:close/>
              </a:path>
            </a:pathLst>
          </a:custGeom>
          <a:solidFill>
            <a:srgbClr val="FFFFFF">
              <a:alpha val="9718"/>
            </a:srgbClr>
          </a:solidFill>
        </p:spPr>
        <p:txBody>
          <a:bodyPr wrap="square" lIns="0" tIns="0" rIns="0" bIns="0" rtlCol="0"/>
          <a:lstStyle/>
          <a:p>
            <a:endParaRPr/>
          </a:p>
        </p:txBody>
      </p:sp>
      <p:sp>
        <p:nvSpPr>
          <p:cNvPr id="430" name="bg object 430"/>
          <p:cNvSpPr/>
          <p:nvPr/>
        </p:nvSpPr>
        <p:spPr>
          <a:xfrm>
            <a:off x="4072828" y="2422953"/>
            <a:ext cx="10795" cy="17780"/>
          </a:xfrm>
          <a:custGeom>
            <a:avLst/>
            <a:gdLst/>
            <a:ahLst/>
            <a:cxnLst/>
            <a:rect l="l" t="t" r="r" b="b"/>
            <a:pathLst>
              <a:path w="10795" h="17780">
                <a:moveTo>
                  <a:pt x="6934" y="0"/>
                </a:moveTo>
                <a:lnTo>
                  <a:pt x="5702" y="749"/>
                </a:lnTo>
                <a:lnTo>
                  <a:pt x="4368" y="1079"/>
                </a:lnTo>
                <a:lnTo>
                  <a:pt x="4127" y="1790"/>
                </a:lnTo>
                <a:lnTo>
                  <a:pt x="2565" y="6286"/>
                </a:lnTo>
                <a:lnTo>
                  <a:pt x="1155" y="10845"/>
                </a:lnTo>
                <a:lnTo>
                  <a:pt x="0" y="15786"/>
                </a:lnTo>
                <a:lnTo>
                  <a:pt x="3035" y="16827"/>
                </a:lnTo>
                <a:lnTo>
                  <a:pt x="4635" y="17526"/>
                </a:lnTo>
                <a:lnTo>
                  <a:pt x="6553" y="12725"/>
                </a:lnTo>
                <a:lnTo>
                  <a:pt x="8610" y="7975"/>
                </a:lnTo>
                <a:lnTo>
                  <a:pt x="10401" y="2463"/>
                </a:lnTo>
                <a:lnTo>
                  <a:pt x="8089" y="1041"/>
                </a:lnTo>
                <a:lnTo>
                  <a:pt x="6934" y="0"/>
                </a:lnTo>
                <a:close/>
              </a:path>
            </a:pathLst>
          </a:custGeom>
          <a:solidFill>
            <a:srgbClr val="FFFFFF">
              <a:alpha val="17999"/>
            </a:srgbClr>
          </a:solidFill>
        </p:spPr>
        <p:txBody>
          <a:bodyPr wrap="square" lIns="0" tIns="0" rIns="0" bIns="0" rtlCol="0"/>
          <a:lstStyle/>
          <a:p>
            <a:endParaRPr/>
          </a:p>
        </p:txBody>
      </p:sp>
      <p:sp>
        <p:nvSpPr>
          <p:cNvPr id="431" name="bg object 431"/>
          <p:cNvSpPr/>
          <p:nvPr/>
        </p:nvSpPr>
        <p:spPr>
          <a:xfrm>
            <a:off x="4021213" y="2213317"/>
            <a:ext cx="54610" cy="85725"/>
          </a:xfrm>
          <a:custGeom>
            <a:avLst/>
            <a:gdLst/>
            <a:ahLst/>
            <a:cxnLst/>
            <a:rect l="l" t="t" r="r" b="b"/>
            <a:pathLst>
              <a:path w="54610" h="85725">
                <a:moveTo>
                  <a:pt x="4622" y="0"/>
                </a:moveTo>
                <a:lnTo>
                  <a:pt x="3784" y="76"/>
                </a:lnTo>
                <a:lnTo>
                  <a:pt x="2908" y="88"/>
                </a:lnTo>
                <a:lnTo>
                  <a:pt x="1384" y="685"/>
                </a:lnTo>
                <a:lnTo>
                  <a:pt x="660" y="1308"/>
                </a:lnTo>
                <a:lnTo>
                  <a:pt x="177" y="1981"/>
                </a:lnTo>
                <a:lnTo>
                  <a:pt x="0" y="2222"/>
                </a:lnTo>
                <a:lnTo>
                  <a:pt x="685" y="3492"/>
                </a:lnTo>
                <a:lnTo>
                  <a:pt x="1841" y="3225"/>
                </a:lnTo>
                <a:lnTo>
                  <a:pt x="3086" y="3048"/>
                </a:lnTo>
                <a:lnTo>
                  <a:pt x="4394" y="1879"/>
                </a:lnTo>
                <a:lnTo>
                  <a:pt x="4445" y="863"/>
                </a:lnTo>
                <a:lnTo>
                  <a:pt x="4622" y="0"/>
                </a:lnTo>
                <a:close/>
              </a:path>
              <a:path w="54610" h="85725">
                <a:moveTo>
                  <a:pt x="24993" y="79235"/>
                </a:moveTo>
                <a:lnTo>
                  <a:pt x="23901" y="78054"/>
                </a:lnTo>
                <a:lnTo>
                  <a:pt x="23393" y="77000"/>
                </a:lnTo>
                <a:lnTo>
                  <a:pt x="21259" y="77355"/>
                </a:lnTo>
                <a:lnTo>
                  <a:pt x="21259" y="85712"/>
                </a:lnTo>
                <a:lnTo>
                  <a:pt x="23317" y="82600"/>
                </a:lnTo>
                <a:lnTo>
                  <a:pt x="24511" y="81470"/>
                </a:lnTo>
                <a:lnTo>
                  <a:pt x="24993" y="79235"/>
                </a:lnTo>
                <a:close/>
              </a:path>
              <a:path w="54610" h="85725">
                <a:moveTo>
                  <a:pt x="51714" y="75438"/>
                </a:moveTo>
                <a:lnTo>
                  <a:pt x="50622" y="61353"/>
                </a:lnTo>
                <a:lnTo>
                  <a:pt x="39954" y="64909"/>
                </a:lnTo>
                <a:lnTo>
                  <a:pt x="48590" y="76352"/>
                </a:lnTo>
                <a:lnTo>
                  <a:pt x="51714" y="75438"/>
                </a:lnTo>
                <a:close/>
              </a:path>
              <a:path w="54610" h="85725">
                <a:moveTo>
                  <a:pt x="54305" y="54940"/>
                </a:moveTo>
                <a:lnTo>
                  <a:pt x="53454" y="54838"/>
                </a:lnTo>
                <a:lnTo>
                  <a:pt x="52590" y="54749"/>
                </a:lnTo>
                <a:lnTo>
                  <a:pt x="51739" y="54648"/>
                </a:lnTo>
                <a:lnTo>
                  <a:pt x="51536" y="56210"/>
                </a:lnTo>
                <a:lnTo>
                  <a:pt x="51320" y="57772"/>
                </a:lnTo>
                <a:lnTo>
                  <a:pt x="51117" y="59334"/>
                </a:lnTo>
                <a:lnTo>
                  <a:pt x="52730" y="59715"/>
                </a:lnTo>
                <a:lnTo>
                  <a:pt x="54305" y="54940"/>
                </a:lnTo>
                <a:close/>
              </a:path>
            </a:pathLst>
          </a:custGeom>
          <a:solidFill>
            <a:srgbClr val="FFFFFF">
              <a:alpha val="9718"/>
            </a:srgbClr>
          </a:solidFill>
        </p:spPr>
        <p:txBody>
          <a:bodyPr wrap="square" lIns="0" tIns="0" rIns="0" bIns="0" rtlCol="0"/>
          <a:lstStyle/>
          <a:p>
            <a:endParaRPr/>
          </a:p>
        </p:txBody>
      </p:sp>
      <p:sp>
        <p:nvSpPr>
          <p:cNvPr id="432" name="bg object 432"/>
          <p:cNvSpPr/>
          <p:nvPr/>
        </p:nvSpPr>
        <p:spPr>
          <a:xfrm>
            <a:off x="4046537" y="2371305"/>
            <a:ext cx="12065" cy="68580"/>
          </a:xfrm>
          <a:custGeom>
            <a:avLst/>
            <a:gdLst/>
            <a:ahLst/>
            <a:cxnLst/>
            <a:rect l="l" t="t" r="r" b="b"/>
            <a:pathLst>
              <a:path w="12064" h="68580">
                <a:moveTo>
                  <a:pt x="8534" y="4254"/>
                </a:moveTo>
                <a:lnTo>
                  <a:pt x="8445" y="3632"/>
                </a:lnTo>
                <a:lnTo>
                  <a:pt x="8153" y="1460"/>
                </a:lnTo>
                <a:lnTo>
                  <a:pt x="7112" y="0"/>
                </a:lnTo>
                <a:lnTo>
                  <a:pt x="4686" y="1244"/>
                </a:lnTo>
                <a:lnTo>
                  <a:pt x="5435" y="2743"/>
                </a:lnTo>
                <a:lnTo>
                  <a:pt x="6959" y="5727"/>
                </a:lnTo>
                <a:lnTo>
                  <a:pt x="7480" y="5029"/>
                </a:lnTo>
                <a:lnTo>
                  <a:pt x="8534" y="4254"/>
                </a:lnTo>
                <a:close/>
              </a:path>
              <a:path w="12064" h="68580">
                <a:moveTo>
                  <a:pt x="11518" y="60312"/>
                </a:moveTo>
                <a:lnTo>
                  <a:pt x="6667" y="53543"/>
                </a:lnTo>
                <a:lnTo>
                  <a:pt x="7785" y="45758"/>
                </a:lnTo>
                <a:lnTo>
                  <a:pt x="965" y="50253"/>
                </a:lnTo>
                <a:lnTo>
                  <a:pt x="0" y="54686"/>
                </a:lnTo>
                <a:lnTo>
                  <a:pt x="3276" y="68046"/>
                </a:lnTo>
                <a:lnTo>
                  <a:pt x="8674" y="65798"/>
                </a:lnTo>
                <a:lnTo>
                  <a:pt x="11518" y="60312"/>
                </a:lnTo>
                <a:close/>
              </a:path>
            </a:pathLst>
          </a:custGeom>
          <a:solidFill>
            <a:srgbClr val="FFFFFF">
              <a:alpha val="17999"/>
            </a:srgbClr>
          </a:solidFill>
        </p:spPr>
        <p:txBody>
          <a:bodyPr wrap="square" lIns="0" tIns="0" rIns="0" bIns="0" rtlCol="0"/>
          <a:lstStyle/>
          <a:p>
            <a:endParaRPr/>
          </a:p>
        </p:txBody>
      </p:sp>
      <p:sp>
        <p:nvSpPr>
          <p:cNvPr id="433" name="bg object 433"/>
          <p:cNvSpPr/>
          <p:nvPr/>
        </p:nvSpPr>
        <p:spPr>
          <a:xfrm>
            <a:off x="4002163" y="2186012"/>
            <a:ext cx="54610" cy="164465"/>
          </a:xfrm>
          <a:custGeom>
            <a:avLst/>
            <a:gdLst/>
            <a:ahLst/>
            <a:cxnLst/>
            <a:rect l="l" t="t" r="r" b="b"/>
            <a:pathLst>
              <a:path w="54610" h="164464">
                <a:moveTo>
                  <a:pt x="10033" y="142379"/>
                </a:moveTo>
                <a:lnTo>
                  <a:pt x="8242" y="136779"/>
                </a:lnTo>
                <a:lnTo>
                  <a:pt x="5435" y="143992"/>
                </a:lnTo>
                <a:lnTo>
                  <a:pt x="2882" y="149834"/>
                </a:lnTo>
                <a:lnTo>
                  <a:pt x="76" y="158610"/>
                </a:lnTo>
                <a:lnTo>
                  <a:pt x="0" y="162280"/>
                </a:lnTo>
                <a:lnTo>
                  <a:pt x="3975" y="163055"/>
                </a:lnTo>
                <a:lnTo>
                  <a:pt x="8166" y="163868"/>
                </a:lnTo>
                <a:lnTo>
                  <a:pt x="9867" y="159740"/>
                </a:lnTo>
                <a:lnTo>
                  <a:pt x="8851" y="157530"/>
                </a:lnTo>
                <a:lnTo>
                  <a:pt x="8178" y="152565"/>
                </a:lnTo>
                <a:lnTo>
                  <a:pt x="9296" y="147574"/>
                </a:lnTo>
                <a:lnTo>
                  <a:pt x="10033" y="142379"/>
                </a:lnTo>
                <a:close/>
              </a:path>
              <a:path w="54610" h="164464">
                <a:moveTo>
                  <a:pt x="54559" y="11049"/>
                </a:moveTo>
                <a:lnTo>
                  <a:pt x="47663" y="0"/>
                </a:lnTo>
                <a:lnTo>
                  <a:pt x="41313" y="2324"/>
                </a:lnTo>
                <a:lnTo>
                  <a:pt x="41706" y="5613"/>
                </a:lnTo>
                <a:lnTo>
                  <a:pt x="43434" y="8712"/>
                </a:lnTo>
                <a:lnTo>
                  <a:pt x="45669" y="12700"/>
                </a:lnTo>
                <a:lnTo>
                  <a:pt x="49428" y="11391"/>
                </a:lnTo>
                <a:lnTo>
                  <a:pt x="54559" y="11049"/>
                </a:lnTo>
                <a:close/>
              </a:path>
            </a:pathLst>
          </a:custGeom>
          <a:solidFill>
            <a:srgbClr val="FFFFFF">
              <a:alpha val="9718"/>
            </a:srgbClr>
          </a:solidFill>
        </p:spPr>
        <p:txBody>
          <a:bodyPr wrap="square" lIns="0" tIns="0" rIns="0" bIns="0" rtlCol="0"/>
          <a:lstStyle/>
          <a:p>
            <a:endParaRPr/>
          </a:p>
        </p:txBody>
      </p:sp>
      <p:sp>
        <p:nvSpPr>
          <p:cNvPr id="434" name="bg object 434"/>
          <p:cNvSpPr/>
          <p:nvPr/>
        </p:nvSpPr>
        <p:spPr>
          <a:xfrm>
            <a:off x="4031297" y="2349537"/>
            <a:ext cx="189230" cy="401320"/>
          </a:xfrm>
          <a:custGeom>
            <a:avLst/>
            <a:gdLst/>
            <a:ahLst/>
            <a:cxnLst/>
            <a:rect l="l" t="t" r="r" b="b"/>
            <a:pathLst>
              <a:path w="189229" h="401319">
                <a:moveTo>
                  <a:pt x="7416" y="139560"/>
                </a:moveTo>
                <a:lnTo>
                  <a:pt x="7353" y="135305"/>
                </a:lnTo>
                <a:lnTo>
                  <a:pt x="5702" y="132664"/>
                </a:lnTo>
                <a:lnTo>
                  <a:pt x="4737" y="130009"/>
                </a:lnTo>
                <a:lnTo>
                  <a:pt x="1498" y="130530"/>
                </a:lnTo>
                <a:lnTo>
                  <a:pt x="990" y="133248"/>
                </a:lnTo>
                <a:lnTo>
                  <a:pt x="0" y="136004"/>
                </a:lnTo>
                <a:lnTo>
                  <a:pt x="177" y="138671"/>
                </a:lnTo>
                <a:lnTo>
                  <a:pt x="279" y="140119"/>
                </a:lnTo>
                <a:lnTo>
                  <a:pt x="2374" y="141427"/>
                </a:lnTo>
                <a:lnTo>
                  <a:pt x="3568" y="142798"/>
                </a:lnTo>
                <a:lnTo>
                  <a:pt x="4927" y="141185"/>
                </a:lnTo>
                <a:lnTo>
                  <a:pt x="7416" y="139560"/>
                </a:lnTo>
                <a:close/>
              </a:path>
              <a:path w="189229" h="401319">
                <a:moveTo>
                  <a:pt x="27990" y="6515"/>
                </a:moveTo>
                <a:lnTo>
                  <a:pt x="27228" y="3365"/>
                </a:lnTo>
                <a:lnTo>
                  <a:pt x="25400" y="1320"/>
                </a:lnTo>
                <a:lnTo>
                  <a:pt x="23609" y="419"/>
                </a:lnTo>
                <a:lnTo>
                  <a:pt x="22771" y="0"/>
                </a:lnTo>
                <a:lnTo>
                  <a:pt x="20104" y="1778"/>
                </a:lnTo>
                <a:lnTo>
                  <a:pt x="17551" y="5943"/>
                </a:lnTo>
                <a:lnTo>
                  <a:pt x="16522" y="9131"/>
                </a:lnTo>
                <a:lnTo>
                  <a:pt x="14770" y="13195"/>
                </a:lnTo>
                <a:lnTo>
                  <a:pt x="19189" y="11772"/>
                </a:lnTo>
                <a:lnTo>
                  <a:pt x="22263" y="11188"/>
                </a:lnTo>
                <a:lnTo>
                  <a:pt x="26301" y="8991"/>
                </a:lnTo>
                <a:lnTo>
                  <a:pt x="27990" y="6515"/>
                </a:lnTo>
                <a:close/>
              </a:path>
              <a:path w="189229" h="401319">
                <a:moveTo>
                  <a:pt x="35737" y="20764"/>
                </a:moveTo>
                <a:lnTo>
                  <a:pt x="31775" y="12700"/>
                </a:lnTo>
                <a:lnTo>
                  <a:pt x="25400" y="19558"/>
                </a:lnTo>
                <a:lnTo>
                  <a:pt x="28879" y="26162"/>
                </a:lnTo>
                <a:lnTo>
                  <a:pt x="35648" y="21158"/>
                </a:lnTo>
                <a:lnTo>
                  <a:pt x="35737" y="20764"/>
                </a:lnTo>
                <a:close/>
              </a:path>
              <a:path w="189229" h="401319">
                <a:moveTo>
                  <a:pt x="38214" y="74472"/>
                </a:moveTo>
                <a:lnTo>
                  <a:pt x="36118" y="72047"/>
                </a:lnTo>
                <a:lnTo>
                  <a:pt x="35026" y="69672"/>
                </a:lnTo>
                <a:lnTo>
                  <a:pt x="32258" y="70345"/>
                </a:lnTo>
                <a:lnTo>
                  <a:pt x="29108" y="82613"/>
                </a:lnTo>
                <a:lnTo>
                  <a:pt x="34150" y="82118"/>
                </a:lnTo>
                <a:lnTo>
                  <a:pt x="37858" y="81089"/>
                </a:lnTo>
                <a:lnTo>
                  <a:pt x="38087" y="76784"/>
                </a:lnTo>
                <a:lnTo>
                  <a:pt x="38214" y="74472"/>
                </a:lnTo>
                <a:close/>
              </a:path>
              <a:path w="189229" h="401319">
                <a:moveTo>
                  <a:pt x="95224" y="117881"/>
                </a:moveTo>
                <a:lnTo>
                  <a:pt x="87439" y="117805"/>
                </a:lnTo>
                <a:lnTo>
                  <a:pt x="87312" y="113068"/>
                </a:lnTo>
                <a:lnTo>
                  <a:pt x="93662" y="109499"/>
                </a:lnTo>
                <a:lnTo>
                  <a:pt x="88417" y="102311"/>
                </a:lnTo>
                <a:lnTo>
                  <a:pt x="79641" y="105791"/>
                </a:lnTo>
                <a:lnTo>
                  <a:pt x="78879" y="109054"/>
                </a:lnTo>
                <a:lnTo>
                  <a:pt x="84467" y="123558"/>
                </a:lnTo>
                <a:lnTo>
                  <a:pt x="84175" y="129870"/>
                </a:lnTo>
                <a:lnTo>
                  <a:pt x="85102" y="136944"/>
                </a:lnTo>
                <a:lnTo>
                  <a:pt x="95224" y="117881"/>
                </a:lnTo>
                <a:close/>
              </a:path>
              <a:path w="189229" h="401319">
                <a:moveTo>
                  <a:pt x="120802" y="61099"/>
                </a:moveTo>
                <a:lnTo>
                  <a:pt x="118986" y="59664"/>
                </a:lnTo>
                <a:lnTo>
                  <a:pt x="116649" y="59905"/>
                </a:lnTo>
                <a:lnTo>
                  <a:pt x="115252" y="60947"/>
                </a:lnTo>
                <a:lnTo>
                  <a:pt x="113804" y="61620"/>
                </a:lnTo>
                <a:lnTo>
                  <a:pt x="115023" y="63868"/>
                </a:lnTo>
                <a:lnTo>
                  <a:pt x="116319" y="64439"/>
                </a:lnTo>
                <a:lnTo>
                  <a:pt x="117932" y="65786"/>
                </a:lnTo>
                <a:lnTo>
                  <a:pt x="118833" y="65405"/>
                </a:lnTo>
                <a:lnTo>
                  <a:pt x="119862" y="64973"/>
                </a:lnTo>
                <a:lnTo>
                  <a:pt x="120624" y="63055"/>
                </a:lnTo>
                <a:lnTo>
                  <a:pt x="120802" y="61099"/>
                </a:lnTo>
                <a:close/>
              </a:path>
              <a:path w="189229" h="401319">
                <a:moveTo>
                  <a:pt x="138468" y="153568"/>
                </a:moveTo>
                <a:lnTo>
                  <a:pt x="137121" y="152793"/>
                </a:lnTo>
                <a:lnTo>
                  <a:pt x="135788" y="151752"/>
                </a:lnTo>
                <a:lnTo>
                  <a:pt x="135153" y="153543"/>
                </a:lnTo>
                <a:lnTo>
                  <a:pt x="134518" y="154851"/>
                </a:lnTo>
                <a:lnTo>
                  <a:pt x="134327" y="156210"/>
                </a:lnTo>
                <a:lnTo>
                  <a:pt x="134289" y="156540"/>
                </a:lnTo>
                <a:lnTo>
                  <a:pt x="135674" y="157086"/>
                </a:lnTo>
                <a:lnTo>
                  <a:pt x="136398" y="157530"/>
                </a:lnTo>
                <a:lnTo>
                  <a:pt x="137096" y="156311"/>
                </a:lnTo>
                <a:lnTo>
                  <a:pt x="137934" y="155143"/>
                </a:lnTo>
                <a:lnTo>
                  <a:pt x="138468" y="153568"/>
                </a:lnTo>
                <a:close/>
              </a:path>
              <a:path w="189229" h="401319">
                <a:moveTo>
                  <a:pt x="188747" y="374624"/>
                </a:moveTo>
                <a:lnTo>
                  <a:pt x="182791" y="371995"/>
                </a:lnTo>
                <a:lnTo>
                  <a:pt x="182308" y="371221"/>
                </a:lnTo>
                <a:lnTo>
                  <a:pt x="179628" y="366814"/>
                </a:lnTo>
                <a:lnTo>
                  <a:pt x="171704" y="371221"/>
                </a:lnTo>
                <a:lnTo>
                  <a:pt x="166636" y="368325"/>
                </a:lnTo>
                <a:lnTo>
                  <a:pt x="162661" y="361213"/>
                </a:lnTo>
                <a:lnTo>
                  <a:pt x="158572" y="362813"/>
                </a:lnTo>
                <a:lnTo>
                  <a:pt x="157340" y="364858"/>
                </a:lnTo>
                <a:lnTo>
                  <a:pt x="150050" y="375793"/>
                </a:lnTo>
                <a:lnTo>
                  <a:pt x="147345" y="381431"/>
                </a:lnTo>
                <a:lnTo>
                  <a:pt x="147243" y="381660"/>
                </a:lnTo>
                <a:lnTo>
                  <a:pt x="146354" y="387083"/>
                </a:lnTo>
                <a:lnTo>
                  <a:pt x="146278" y="389851"/>
                </a:lnTo>
                <a:lnTo>
                  <a:pt x="146583" y="390613"/>
                </a:lnTo>
                <a:lnTo>
                  <a:pt x="146659" y="390779"/>
                </a:lnTo>
                <a:lnTo>
                  <a:pt x="146875" y="391807"/>
                </a:lnTo>
                <a:lnTo>
                  <a:pt x="146964" y="392163"/>
                </a:lnTo>
                <a:lnTo>
                  <a:pt x="146342" y="391807"/>
                </a:lnTo>
                <a:lnTo>
                  <a:pt x="140970" y="388721"/>
                </a:lnTo>
                <a:lnTo>
                  <a:pt x="142201" y="383349"/>
                </a:lnTo>
                <a:lnTo>
                  <a:pt x="142252" y="383095"/>
                </a:lnTo>
                <a:lnTo>
                  <a:pt x="142354" y="382701"/>
                </a:lnTo>
                <a:lnTo>
                  <a:pt x="133870" y="381660"/>
                </a:lnTo>
                <a:lnTo>
                  <a:pt x="133438" y="381660"/>
                </a:lnTo>
                <a:lnTo>
                  <a:pt x="131445" y="383349"/>
                </a:lnTo>
                <a:lnTo>
                  <a:pt x="131343" y="387311"/>
                </a:lnTo>
                <a:lnTo>
                  <a:pt x="131229" y="392658"/>
                </a:lnTo>
                <a:lnTo>
                  <a:pt x="133667" y="392658"/>
                </a:lnTo>
                <a:lnTo>
                  <a:pt x="136613" y="391807"/>
                </a:lnTo>
                <a:lnTo>
                  <a:pt x="140284" y="394068"/>
                </a:lnTo>
                <a:lnTo>
                  <a:pt x="141084" y="397052"/>
                </a:lnTo>
                <a:lnTo>
                  <a:pt x="141998" y="398602"/>
                </a:lnTo>
                <a:lnTo>
                  <a:pt x="163944" y="401078"/>
                </a:lnTo>
                <a:lnTo>
                  <a:pt x="166560" y="397052"/>
                </a:lnTo>
                <a:lnTo>
                  <a:pt x="166789" y="397052"/>
                </a:lnTo>
                <a:lnTo>
                  <a:pt x="161531" y="394246"/>
                </a:lnTo>
                <a:lnTo>
                  <a:pt x="161467" y="392163"/>
                </a:lnTo>
                <a:lnTo>
                  <a:pt x="161353" y="388315"/>
                </a:lnTo>
                <a:lnTo>
                  <a:pt x="161251" y="386283"/>
                </a:lnTo>
                <a:lnTo>
                  <a:pt x="161074" y="384098"/>
                </a:lnTo>
                <a:lnTo>
                  <a:pt x="160997" y="383095"/>
                </a:lnTo>
                <a:lnTo>
                  <a:pt x="165531" y="381431"/>
                </a:lnTo>
                <a:lnTo>
                  <a:pt x="170141" y="384098"/>
                </a:lnTo>
                <a:lnTo>
                  <a:pt x="174523" y="387311"/>
                </a:lnTo>
                <a:lnTo>
                  <a:pt x="181457" y="389851"/>
                </a:lnTo>
                <a:lnTo>
                  <a:pt x="184594" y="387565"/>
                </a:lnTo>
                <a:lnTo>
                  <a:pt x="188290" y="386283"/>
                </a:lnTo>
                <a:lnTo>
                  <a:pt x="184175" y="382054"/>
                </a:lnTo>
                <a:lnTo>
                  <a:pt x="184162" y="381431"/>
                </a:lnTo>
                <a:lnTo>
                  <a:pt x="184137" y="378206"/>
                </a:lnTo>
                <a:lnTo>
                  <a:pt x="188747" y="374624"/>
                </a:lnTo>
                <a:close/>
              </a:path>
            </a:pathLst>
          </a:custGeom>
          <a:solidFill>
            <a:srgbClr val="FFFFFF">
              <a:alpha val="17999"/>
            </a:srgbClr>
          </a:solidFill>
        </p:spPr>
        <p:txBody>
          <a:bodyPr wrap="square" lIns="0" tIns="0" rIns="0" bIns="0" rtlCol="0"/>
          <a:lstStyle/>
          <a:p>
            <a:endParaRPr/>
          </a:p>
        </p:txBody>
      </p:sp>
      <p:sp>
        <p:nvSpPr>
          <p:cNvPr id="435" name="bg object 435"/>
          <p:cNvSpPr/>
          <p:nvPr/>
        </p:nvSpPr>
        <p:spPr>
          <a:xfrm>
            <a:off x="4109980" y="2337368"/>
            <a:ext cx="13970" cy="11430"/>
          </a:xfrm>
          <a:custGeom>
            <a:avLst/>
            <a:gdLst/>
            <a:ahLst/>
            <a:cxnLst/>
            <a:rect l="l" t="t" r="r" b="b"/>
            <a:pathLst>
              <a:path w="13970" h="11430">
                <a:moveTo>
                  <a:pt x="5067" y="0"/>
                </a:moveTo>
                <a:lnTo>
                  <a:pt x="1866" y="1003"/>
                </a:lnTo>
                <a:lnTo>
                  <a:pt x="0" y="3822"/>
                </a:lnTo>
                <a:lnTo>
                  <a:pt x="228" y="7086"/>
                </a:lnTo>
                <a:lnTo>
                  <a:pt x="2451" y="9105"/>
                </a:lnTo>
                <a:lnTo>
                  <a:pt x="6464" y="10871"/>
                </a:lnTo>
                <a:lnTo>
                  <a:pt x="9182" y="10782"/>
                </a:lnTo>
                <a:lnTo>
                  <a:pt x="13500" y="11430"/>
                </a:lnTo>
                <a:lnTo>
                  <a:pt x="11722" y="7543"/>
                </a:lnTo>
                <a:lnTo>
                  <a:pt x="10998" y="4584"/>
                </a:lnTo>
                <a:lnTo>
                  <a:pt x="9232" y="2527"/>
                </a:lnTo>
                <a:lnTo>
                  <a:pt x="8026" y="1117"/>
                </a:lnTo>
                <a:lnTo>
                  <a:pt x="5067" y="0"/>
                </a:lnTo>
                <a:close/>
              </a:path>
            </a:pathLst>
          </a:custGeom>
          <a:solidFill>
            <a:srgbClr val="FFFFFF">
              <a:alpha val="9718"/>
            </a:srgbClr>
          </a:solidFill>
        </p:spPr>
        <p:txBody>
          <a:bodyPr wrap="square" lIns="0" tIns="0" rIns="0" bIns="0" rtlCol="0"/>
          <a:lstStyle/>
          <a:p>
            <a:endParaRPr/>
          </a:p>
        </p:txBody>
      </p:sp>
      <p:sp>
        <p:nvSpPr>
          <p:cNvPr id="436" name="bg object 436"/>
          <p:cNvSpPr/>
          <p:nvPr/>
        </p:nvSpPr>
        <p:spPr>
          <a:xfrm>
            <a:off x="4115879" y="2418181"/>
            <a:ext cx="60325" cy="287020"/>
          </a:xfrm>
          <a:custGeom>
            <a:avLst/>
            <a:gdLst/>
            <a:ahLst/>
            <a:cxnLst/>
            <a:rect l="l" t="t" r="r" b="b"/>
            <a:pathLst>
              <a:path w="60325" h="287019">
                <a:moveTo>
                  <a:pt x="5422" y="5168"/>
                </a:moveTo>
                <a:lnTo>
                  <a:pt x="5143" y="2603"/>
                </a:lnTo>
                <a:lnTo>
                  <a:pt x="4216" y="1320"/>
                </a:lnTo>
                <a:lnTo>
                  <a:pt x="3632" y="0"/>
                </a:lnTo>
                <a:lnTo>
                  <a:pt x="2451" y="762"/>
                </a:lnTo>
                <a:lnTo>
                  <a:pt x="520" y="1346"/>
                </a:lnTo>
                <a:lnTo>
                  <a:pt x="279" y="2349"/>
                </a:lnTo>
                <a:lnTo>
                  <a:pt x="0" y="3429"/>
                </a:lnTo>
                <a:lnTo>
                  <a:pt x="1308" y="4902"/>
                </a:lnTo>
                <a:lnTo>
                  <a:pt x="1917" y="6197"/>
                </a:lnTo>
                <a:lnTo>
                  <a:pt x="4356" y="7708"/>
                </a:lnTo>
                <a:lnTo>
                  <a:pt x="4699" y="6464"/>
                </a:lnTo>
                <a:lnTo>
                  <a:pt x="5422" y="5168"/>
                </a:lnTo>
                <a:close/>
              </a:path>
              <a:path w="60325" h="287019">
                <a:moveTo>
                  <a:pt x="11201" y="8102"/>
                </a:moveTo>
                <a:lnTo>
                  <a:pt x="10591" y="7886"/>
                </a:lnTo>
                <a:lnTo>
                  <a:pt x="9918" y="7416"/>
                </a:lnTo>
                <a:lnTo>
                  <a:pt x="9372" y="7531"/>
                </a:lnTo>
                <a:lnTo>
                  <a:pt x="8585" y="7708"/>
                </a:lnTo>
                <a:lnTo>
                  <a:pt x="7886" y="8305"/>
                </a:lnTo>
                <a:lnTo>
                  <a:pt x="6350" y="9182"/>
                </a:lnTo>
                <a:lnTo>
                  <a:pt x="8039" y="9639"/>
                </a:lnTo>
                <a:lnTo>
                  <a:pt x="8953" y="10185"/>
                </a:lnTo>
                <a:lnTo>
                  <a:pt x="9601" y="9969"/>
                </a:lnTo>
                <a:lnTo>
                  <a:pt x="10274" y="9740"/>
                </a:lnTo>
                <a:lnTo>
                  <a:pt x="10680" y="8750"/>
                </a:lnTo>
                <a:lnTo>
                  <a:pt x="11201" y="8102"/>
                </a:lnTo>
                <a:close/>
              </a:path>
              <a:path w="60325" h="287019">
                <a:moveTo>
                  <a:pt x="24295" y="207733"/>
                </a:moveTo>
                <a:lnTo>
                  <a:pt x="21640" y="205600"/>
                </a:lnTo>
                <a:lnTo>
                  <a:pt x="21221" y="205841"/>
                </a:lnTo>
                <a:lnTo>
                  <a:pt x="19799" y="206667"/>
                </a:lnTo>
                <a:lnTo>
                  <a:pt x="18808" y="208216"/>
                </a:lnTo>
                <a:lnTo>
                  <a:pt x="17183" y="210019"/>
                </a:lnTo>
                <a:lnTo>
                  <a:pt x="19011" y="211226"/>
                </a:lnTo>
                <a:lnTo>
                  <a:pt x="20955" y="212877"/>
                </a:lnTo>
                <a:lnTo>
                  <a:pt x="21247" y="212636"/>
                </a:lnTo>
                <a:lnTo>
                  <a:pt x="22529" y="211493"/>
                </a:lnTo>
                <a:lnTo>
                  <a:pt x="23723" y="209931"/>
                </a:lnTo>
                <a:lnTo>
                  <a:pt x="24295" y="207733"/>
                </a:lnTo>
                <a:close/>
              </a:path>
              <a:path w="60325" h="287019">
                <a:moveTo>
                  <a:pt x="60312" y="284657"/>
                </a:moveTo>
                <a:lnTo>
                  <a:pt x="60121" y="284403"/>
                </a:lnTo>
                <a:lnTo>
                  <a:pt x="59512" y="283641"/>
                </a:lnTo>
                <a:lnTo>
                  <a:pt x="58483" y="283222"/>
                </a:lnTo>
                <a:lnTo>
                  <a:pt x="57619" y="282663"/>
                </a:lnTo>
                <a:lnTo>
                  <a:pt x="57302" y="283425"/>
                </a:lnTo>
                <a:lnTo>
                  <a:pt x="56616" y="284289"/>
                </a:lnTo>
                <a:lnTo>
                  <a:pt x="56769" y="284937"/>
                </a:lnTo>
                <a:lnTo>
                  <a:pt x="56934" y="285597"/>
                </a:lnTo>
                <a:lnTo>
                  <a:pt x="57937" y="286054"/>
                </a:lnTo>
                <a:lnTo>
                  <a:pt x="58813" y="286816"/>
                </a:lnTo>
                <a:lnTo>
                  <a:pt x="59397" y="285788"/>
                </a:lnTo>
                <a:lnTo>
                  <a:pt x="60312" y="284657"/>
                </a:lnTo>
                <a:close/>
              </a:path>
            </a:pathLst>
          </a:custGeom>
          <a:solidFill>
            <a:srgbClr val="FFFFFF">
              <a:alpha val="17999"/>
            </a:srgbClr>
          </a:solidFill>
        </p:spPr>
        <p:txBody>
          <a:bodyPr wrap="square" lIns="0" tIns="0" rIns="0" bIns="0" rtlCol="0"/>
          <a:lstStyle/>
          <a:p>
            <a:endParaRPr/>
          </a:p>
        </p:txBody>
      </p:sp>
      <p:sp>
        <p:nvSpPr>
          <p:cNvPr id="437" name="bg object 437"/>
          <p:cNvSpPr/>
          <p:nvPr/>
        </p:nvSpPr>
        <p:spPr>
          <a:xfrm>
            <a:off x="4117987" y="2241283"/>
            <a:ext cx="28575" cy="30480"/>
          </a:xfrm>
          <a:custGeom>
            <a:avLst/>
            <a:gdLst/>
            <a:ahLst/>
            <a:cxnLst/>
            <a:rect l="l" t="t" r="r" b="b"/>
            <a:pathLst>
              <a:path w="28575" h="30480">
                <a:moveTo>
                  <a:pt x="12941" y="4102"/>
                </a:moveTo>
                <a:lnTo>
                  <a:pt x="5994" y="152"/>
                </a:lnTo>
                <a:lnTo>
                  <a:pt x="2311" y="0"/>
                </a:lnTo>
                <a:lnTo>
                  <a:pt x="723" y="3962"/>
                </a:lnTo>
                <a:lnTo>
                  <a:pt x="0" y="5765"/>
                </a:lnTo>
                <a:lnTo>
                  <a:pt x="749" y="9398"/>
                </a:lnTo>
                <a:lnTo>
                  <a:pt x="5740" y="13639"/>
                </a:lnTo>
                <a:lnTo>
                  <a:pt x="9042" y="11544"/>
                </a:lnTo>
                <a:lnTo>
                  <a:pt x="12941" y="4102"/>
                </a:lnTo>
                <a:close/>
              </a:path>
              <a:path w="28575" h="30480">
                <a:moveTo>
                  <a:pt x="28079" y="27279"/>
                </a:moveTo>
                <a:lnTo>
                  <a:pt x="28016" y="24968"/>
                </a:lnTo>
                <a:lnTo>
                  <a:pt x="26555" y="23825"/>
                </a:lnTo>
                <a:lnTo>
                  <a:pt x="25704" y="22669"/>
                </a:lnTo>
                <a:lnTo>
                  <a:pt x="24688" y="23647"/>
                </a:lnTo>
                <a:lnTo>
                  <a:pt x="22948" y="24549"/>
                </a:lnTo>
                <a:lnTo>
                  <a:pt x="22834" y="25628"/>
                </a:lnTo>
                <a:lnTo>
                  <a:pt x="22707" y="26835"/>
                </a:lnTo>
                <a:lnTo>
                  <a:pt x="24028" y="28206"/>
                </a:lnTo>
                <a:lnTo>
                  <a:pt x="25209" y="30441"/>
                </a:lnTo>
                <a:lnTo>
                  <a:pt x="26619" y="28448"/>
                </a:lnTo>
                <a:lnTo>
                  <a:pt x="28079" y="27279"/>
                </a:lnTo>
                <a:close/>
              </a:path>
            </a:pathLst>
          </a:custGeom>
          <a:solidFill>
            <a:srgbClr val="FFFFFF">
              <a:alpha val="9718"/>
            </a:srgbClr>
          </a:solidFill>
        </p:spPr>
        <p:txBody>
          <a:bodyPr wrap="square" lIns="0" tIns="0" rIns="0" bIns="0" rtlCol="0"/>
          <a:lstStyle/>
          <a:p>
            <a:endParaRPr/>
          </a:p>
        </p:txBody>
      </p:sp>
      <p:sp>
        <p:nvSpPr>
          <p:cNvPr id="438" name="bg object 438"/>
          <p:cNvSpPr/>
          <p:nvPr/>
        </p:nvSpPr>
        <p:spPr>
          <a:xfrm>
            <a:off x="4100089" y="2421891"/>
            <a:ext cx="13970" cy="9525"/>
          </a:xfrm>
          <a:custGeom>
            <a:avLst/>
            <a:gdLst/>
            <a:ahLst/>
            <a:cxnLst/>
            <a:rect l="l" t="t" r="r" b="b"/>
            <a:pathLst>
              <a:path w="13970" h="9525">
                <a:moveTo>
                  <a:pt x="2463" y="0"/>
                </a:moveTo>
                <a:lnTo>
                  <a:pt x="0" y="1092"/>
                </a:lnTo>
                <a:lnTo>
                  <a:pt x="673" y="9283"/>
                </a:lnTo>
                <a:lnTo>
                  <a:pt x="13728" y="7696"/>
                </a:lnTo>
                <a:lnTo>
                  <a:pt x="12115" y="698"/>
                </a:lnTo>
                <a:lnTo>
                  <a:pt x="5829" y="2717"/>
                </a:lnTo>
                <a:lnTo>
                  <a:pt x="2463" y="0"/>
                </a:lnTo>
                <a:close/>
              </a:path>
            </a:pathLst>
          </a:custGeom>
          <a:solidFill>
            <a:srgbClr val="FFFFFF">
              <a:alpha val="17999"/>
            </a:srgbClr>
          </a:solidFill>
        </p:spPr>
        <p:txBody>
          <a:bodyPr wrap="square" lIns="0" tIns="0" rIns="0" bIns="0" rtlCol="0"/>
          <a:lstStyle/>
          <a:p>
            <a:endParaRPr/>
          </a:p>
        </p:txBody>
      </p:sp>
      <p:sp>
        <p:nvSpPr>
          <p:cNvPr id="439" name="bg object 439"/>
          <p:cNvSpPr/>
          <p:nvPr/>
        </p:nvSpPr>
        <p:spPr>
          <a:xfrm>
            <a:off x="4142411" y="2230032"/>
            <a:ext cx="8255" cy="7620"/>
          </a:xfrm>
          <a:custGeom>
            <a:avLst/>
            <a:gdLst/>
            <a:ahLst/>
            <a:cxnLst/>
            <a:rect l="l" t="t" r="r" b="b"/>
            <a:pathLst>
              <a:path w="8254" h="7619">
                <a:moveTo>
                  <a:pt x="5727" y="0"/>
                </a:moveTo>
                <a:lnTo>
                  <a:pt x="3200" y="228"/>
                </a:lnTo>
                <a:lnTo>
                  <a:pt x="1981" y="2171"/>
                </a:lnTo>
                <a:lnTo>
                  <a:pt x="0" y="3962"/>
                </a:lnTo>
                <a:lnTo>
                  <a:pt x="2158" y="5397"/>
                </a:lnTo>
                <a:lnTo>
                  <a:pt x="3809" y="7289"/>
                </a:lnTo>
                <a:lnTo>
                  <a:pt x="4889" y="7010"/>
                </a:lnTo>
                <a:lnTo>
                  <a:pt x="6261" y="6654"/>
                </a:lnTo>
                <a:lnTo>
                  <a:pt x="7924" y="4597"/>
                </a:lnTo>
                <a:lnTo>
                  <a:pt x="8127" y="2159"/>
                </a:lnTo>
                <a:lnTo>
                  <a:pt x="5727" y="0"/>
                </a:lnTo>
                <a:close/>
              </a:path>
            </a:pathLst>
          </a:custGeom>
          <a:solidFill>
            <a:srgbClr val="FFFFFF">
              <a:alpha val="9718"/>
            </a:srgbClr>
          </a:solidFill>
        </p:spPr>
        <p:txBody>
          <a:bodyPr wrap="square" lIns="0" tIns="0" rIns="0" bIns="0" rtlCol="0"/>
          <a:lstStyle/>
          <a:p>
            <a:endParaRPr/>
          </a:p>
        </p:txBody>
      </p:sp>
      <p:sp>
        <p:nvSpPr>
          <p:cNvPr id="440" name="bg object 440"/>
          <p:cNvSpPr/>
          <p:nvPr/>
        </p:nvSpPr>
        <p:spPr>
          <a:xfrm>
            <a:off x="4012806" y="2348445"/>
            <a:ext cx="139700" cy="148590"/>
          </a:xfrm>
          <a:custGeom>
            <a:avLst/>
            <a:gdLst/>
            <a:ahLst/>
            <a:cxnLst/>
            <a:rect l="l" t="t" r="r" b="b"/>
            <a:pathLst>
              <a:path w="139700" h="148589">
                <a:moveTo>
                  <a:pt x="10388" y="144881"/>
                </a:moveTo>
                <a:lnTo>
                  <a:pt x="9601" y="142633"/>
                </a:lnTo>
                <a:lnTo>
                  <a:pt x="0" y="146240"/>
                </a:lnTo>
                <a:lnTo>
                  <a:pt x="711" y="148323"/>
                </a:lnTo>
                <a:lnTo>
                  <a:pt x="10388" y="144881"/>
                </a:lnTo>
                <a:close/>
              </a:path>
              <a:path w="139700" h="148589">
                <a:moveTo>
                  <a:pt x="122135" y="47548"/>
                </a:moveTo>
                <a:lnTo>
                  <a:pt x="114820" y="43726"/>
                </a:lnTo>
                <a:lnTo>
                  <a:pt x="112395" y="44907"/>
                </a:lnTo>
                <a:lnTo>
                  <a:pt x="108013" y="39827"/>
                </a:lnTo>
                <a:lnTo>
                  <a:pt x="105994" y="40741"/>
                </a:lnTo>
                <a:lnTo>
                  <a:pt x="104952" y="51409"/>
                </a:lnTo>
                <a:lnTo>
                  <a:pt x="114261" y="54584"/>
                </a:lnTo>
                <a:lnTo>
                  <a:pt x="122135" y="47548"/>
                </a:lnTo>
                <a:close/>
              </a:path>
              <a:path w="139700" h="148589">
                <a:moveTo>
                  <a:pt x="139458" y="17348"/>
                </a:moveTo>
                <a:lnTo>
                  <a:pt x="137375" y="9004"/>
                </a:lnTo>
                <a:lnTo>
                  <a:pt x="136779" y="6464"/>
                </a:lnTo>
                <a:lnTo>
                  <a:pt x="136956" y="3733"/>
                </a:lnTo>
                <a:lnTo>
                  <a:pt x="136715" y="0"/>
                </a:lnTo>
                <a:lnTo>
                  <a:pt x="130327" y="8102"/>
                </a:lnTo>
                <a:lnTo>
                  <a:pt x="127508" y="12890"/>
                </a:lnTo>
                <a:lnTo>
                  <a:pt x="127673" y="16243"/>
                </a:lnTo>
                <a:lnTo>
                  <a:pt x="130187" y="20040"/>
                </a:lnTo>
                <a:lnTo>
                  <a:pt x="139458" y="17348"/>
                </a:lnTo>
                <a:close/>
              </a:path>
            </a:pathLst>
          </a:custGeom>
          <a:solidFill>
            <a:srgbClr val="FFFFFF">
              <a:alpha val="17999"/>
            </a:srgbClr>
          </a:solidFill>
        </p:spPr>
        <p:txBody>
          <a:bodyPr wrap="square" lIns="0" tIns="0" rIns="0" bIns="0" rtlCol="0"/>
          <a:lstStyle/>
          <a:p>
            <a:endParaRPr/>
          </a:p>
        </p:txBody>
      </p:sp>
      <p:sp>
        <p:nvSpPr>
          <p:cNvPr id="441" name="bg object 441"/>
          <p:cNvSpPr/>
          <p:nvPr/>
        </p:nvSpPr>
        <p:spPr>
          <a:xfrm>
            <a:off x="4124502" y="2273756"/>
            <a:ext cx="11430" cy="69850"/>
          </a:xfrm>
          <a:custGeom>
            <a:avLst/>
            <a:gdLst/>
            <a:ahLst/>
            <a:cxnLst/>
            <a:rect l="l" t="t" r="r" b="b"/>
            <a:pathLst>
              <a:path w="11429" h="69850">
                <a:moveTo>
                  <a:pt x="6134" y="2908"/>
                </a:moveTo>
                <a:lnTo>
                  <a:pt x="5753" y="0"/>
                </a:lnTo>
                <a:lnTo>
                  <a:pt x="2717" y="4521"/>
                </a:lnTo>
                <a:lnTo>
                  <a:pt x="393" y="5232"/>
                </a:lnTo>
                <a:lnTo>
                  <a:pt x="393" y="9207"/>
                </a:lnTo>
                <a:lnTo>
                  <a:pt x="2311" y="11341"/>
                </a:lnTo>
                <a:lnTo>
                  <a:pt x="6057" y="9207"/>
                </a:lnTo>
                <a:lnTo>
                  <a:pt x="6134" y="2908"/>
                </a:lnTo>
                <a:close/>
              </a:path>
              <a:path w="11429" h="69850">
                <a:moveTo>
                  <a:pt x="11353" y="63258"/>
                </a:moveTo>
                <a:lnTo>
                  <a:pt x="0" y="66840"/>
                </a:lnTo>
                <a:lnTo>
                  <a:pt x="8509" y="69494"/>
                </a:lnTo>
                <a:lnTo>
                  <a:pt x="11353" y="63258"/>
                </a:lnTo>
                <a:close/>
              </a:path>
            </a:pathLst>
          </a:custGeom>
          <a:solidFill>
            <a:srgbClr val="FFFFFF">
              <a:alpha val="9718"/>
            </a:srgbClr>
          </a:solidFill>
        </p:spPr>
        <p:txBody>
          <a:bodyPr wrap="square" lIns="0" tIns="0" rIns="0" bIns="0" rtlCol="0"/>
          <a:lstStyle/>
          <a:p>
            <a:endParaRPr/>
          </a:p>
        </p:txBody>
      </p:sp>
      <p:sp>
        <p:nvSpPr>
          <p:cNvPr id="442" name="bg object 442"/>
          <p:cNvSpPr/>
          <p:nvPr/>
        </p:nvSpPr>
        <p:spPr>
          <a:xfrm>
            <a:off x="4074083" y="2416276"/>
            <a:ext cx="71120" cy="158750"/>
          </a:xfrm>
          <a:custGeom>
            <a:avLst/>
            <a:gdLst/>
            <a:ahLst/>
            <a:cxnLst/>
            <a:rect l="l" t="t" r="r" b="b"/>
            <a:pathLst>
              <a:path w="71120" h="158750">
                <a:moveTo>
                  <a:pt x="3937" y="155841"/>
                </a:moveTo>
                <a:lnTo>
                  <a:pt x="2781" y="154546"/>
                </a:lnTo>
                <a:lnTo>
                  <a:pt x="2133" y="154495"/>
                </a:lnTo>
                <a:lnTo>
                  <a:pt x="1536" y="154457"/>
                </a:lnTo>
                <a:lnTo>
                  <a:pt x="850" y="155384"/>
                </a:lnTo>
                <a:lnTo>
                  <a:pt x="0" y="156044"/>
                </a:lnTo>
                <a:lnTo>
                  <a:pt x="1308" y="157632"/>
                </a:lnTo>
                <a:lnTo>
                  <a:pt x="1854" y="158305"/>
                </a:lnTo>
                <a:lnTo>
                  <a:pt x="2552" y="157581"/>
                </a:lnTo>
                <a:lnTo>
                  <a:pt x="3403" y="156933"/>
                </a:lnTo>
                <a:lnTo>
                  <a:pt x="3937" y="155841"/>
                </a:lnTo>
                <a:close/>
              </a:path>
              <a:path w="71120" h="158750">
                <a:moveTo>
                  <a:pt x="6019" y="146646"/>
                </a:moveTo>
                <a:lnTo>
                  <a:pt x="2451" y="145757"/>
                </a:lnTo>
                <a:lnTo>
                  <a:pt x="673" y="145326"/>
                </a:lnTo>
                <a:lnTo>
                  <a:pt x="558" y="146278"/>
                </a:lnTo>
                <a:lnTo>
                  <a:pt x="304" y="148183"/>
                </a:lnTo>
                <a:lnTo>
                  <a:pt x="2070" y="148361"/>
                </a:lnTo>
                <a:lnTo>
                  <a:pt x="3848" y="148526"/>
                </a:lnTo>
                <a:lnTo>
                  <a:pt x="5600" y="148704"/>
                </a:lnTo>
                <a:lnTo>
                  <a:pt x="6019" y="146646"/>
                </a:lnTo>
                <a:close/>
              </a:path>
              <a:path w="71120" h="158750">
                <a:moveTo>
                  <a:pt x="8166" y="72339"/>
                </a:moveTo>
                <a:lnTo>
                  <a:pt x="7200" y="71501"/>
                </a:lnTo>
                <a:lnTo>
                  <a:pt x="6527" y="70523"/>
                </a:lnTo>
                <a:lnTo>
                  <a:pt x="6070" y="70612"/>
                </a:lnTo>
                <a:lnTo>
                  <a:pt x="5422" y="70739"/>
                </a:lnTo>
                <a:lnTo>
                  <a:pt x="4826" y="71602"/>
                </a:lnTo>
                <a:lnTo>
                  <a:pt x="4356" y="72478"/>
                </a:lnTo>
                <a:lnTo>
                  <a:pt x="5181" y="73545"/>
                </a:lnTo>
                <a:lnTo>
                  <a:pt x="6248" y="73406"/>
                </a:lnTo>
                <a:lnTo>
                  <a:pt x="6959" y="72898"/>
                </a:lnTo>
                <a:lnTo>
                  <a:pt x="8166" y="72339"/>
                </a:lnTo>
                <a:close/>
              </a:path>
              <a:path w="71120" h="158750">
                <a:moveTo>
                  <a:pt x="11099" y="54241"/>
                </a:moveTo>
                <a:lnTo>
                  <a:pt x="4749" y="52311"/>
                </a:lnTo>
                <a:lnTo>
                  <a:pt x="4546" y="52870"/>
                </a:lnTo>
                <a:lnTo>
                  <a:pt x="4356" y="53441"/>
                </a:lnTo>
                <a:lnTo>
                  <a:pt x="4152" y="54000"/>
                </a:lnTo>
                <a:lnTo>
                  <a:pt x="10490" y="56045"/>
                </a:lnTo>
                <a:lnTo>
                  <a:pt x="11099" y="54241"/>
                </a:lnTo>
                <a:close/>
              </a:path>
              <a:path w="71120" h="158750">
                <a:moveTo>
                  <a:pt x="64998" y="3149"/>
                </a:moveTo>
                <a:lnTo>
                  <a:pt x="64439" y="1752"/>
                </a:lnTo>
                <a:lnTo>
                  <a:pt x="63601" y="660"/>
                </a:lnTo>
                <a:lnTo>
                  <a:pt x="62103" y="0"/>
                </a:lnTo>
                <a:lnTo>
                  <a:pt x="61010" y="990"/>
                </a:lnTo>
                <a:lnTo>
                  <a:pt x="59397" y="1816"/>
                </a:lnTo>
                <a:lnTo>
                  <a:pt x="61506" y="3390"/>
                </a:lnTo>
                <a:lnTo>
                  <a:pt x="62344" y="4229"/>
                </a:lnTo>
                <a:lnTo>
                  <a:pt x="63347" y="4622"/>
                </a:lnTo>
                <a:lnTo>
                  <a:pt x="63601" y="4724"/>
                </a:lnTo>
                <a:lnTo>
                  <a:pt x="64998" y="3149"/>
                </a:lnTo>
                <a:close/>
              </a:path>
              <a:path w="71120" h="158750">
                <a:moveTo>
                  <a:pt x="70561" y="30226"/>
                </a:moveTo>
                <a:lnTo>
                  <a:pt x="69697" y="22910"/>
                </a:lnTo>
                <a:lnTo>
                  <a:pt x="64198" y="25234"/>
                </a:lnTo>
                <a:lnTo>
                  <a:pt x="60223" y="24625"/>
                </a:lnTo>
                <a:lnTo>
                  <a:pt x="56476" y="24053"/>
                </a:lnTo>
                <a:lnTo>
                  <a:pt x="55651" y="26149"/>
                </a:lnTo>
                <a:lnTo>
                  <a:pt x="56007" y="30226"/>
                </a:lnTo>
                <a:lnTo>
                  <a:pt x="70561" y="30226"/>
                </a:lnTo>
                <a:close/>
              </a:path>
            </a:pathLst>
          </a:custGeom>
          <a:solidFill>
            <a:srgbClr val="FFFFFF">
              <a:alpha val="17999"/>
            </a:srgbClr>
          </a:solidFill>
        </p:spPr>
        <p:txBody>
          <a:bodyPr wrap="square" lIns="0" tIns="0" rIns="0" bIns="0" rtlCol="0"/>
          <a:lstStyle/>
          <a:p>
            <a:endParaRPr/>
          </a:p>
        </p:txBody>
      </p:sp>
      <p:sp>
        <p:nvSpPr>
          <p:cNvPr id="443" name="bg object 443"/>
          <p:cNvSpPr/>
          <p:nvPr/>
        </p:nvSpPr>
        <p:spPr>
          <a:xfrm>
            <a:off x="4125396" y="2350267"/>
            <a:ext cx="6350" cy="5080"/>
          </a:xfrm>
          <a:custGeom>
            <a:avLst/>
            <a:gdLst/>
            <a:ahLst/>
            <a:cxnLst/>
            <a:rect l="l" t="t" r="r" b="b"/>
            <a:pathLst>
              <a:path w="6350" h="5080">
                <a:moveTo>
                  <a:pt x="4508" y="0"/>
                </a:moveTo>
                <a:lnTo>
                  <a:pt x="2870" y="228"/>
                </a:lnTo>
                <a:lnTo>
                  <a:pt x="1905" y="1079"/>
                </a:lnTo>
                <a:lnTo>
                  <a:pt x="0" y="2146"/>
                </a:lnTo>
                <a:lnTo>
                  <a:pt x="1917" y="3378"/>
                </a:lnTo>
                <a:lnTo>
                  <a:pt x="3124" y="4698"/>
                </a:lnTo>
                <a:lnTo>
                  <a:pt x="3860" y="4483"/>
                </a:lnTo>
                <a:lnTo>
                  <a:pt x="4762" y="4203"/>
                </a:lnTo>
                <a:lnTo>
                  <a:pt x="5435" y="2705"/>
                </a:lnTo>
                <a:lnTo>
                  <a:pt x="5930" y="1320"/>
                </a:lnTo>
                <a:lnTo>
                  <a:pt x="4508" y="0"/>
                </a:lnTo>
                <a:close/>
              </a:path>
            </a:pathLst>
          </a:custGeom>
          <a:solidFill>
            <a:srgbClr val="FFFFFF">
              <a:alpha val="9718"/>
            </a:srgbClr>
          </a:solidFill>
        </p:spPr>
        <p:txBody>
          <a:bodyPr wrap="square" lIns="0" tIns="0" rIns="0" bIns="0" rtlCol="0"/>
          <a:lstStyle/>
          <a:p>
            <a:endParaRPr/>
          </a:p>
        </p:txBody>
      </p:sp>
      <p:sp>
        <p:nvSpPr>
          <p:cNvPr id="444" name="bg object 444"/>
          <p:cNvSpPr/>
          <p:nvPr/>
        </p:nvSpPr>
        <p:spPr>
          <a:xfrm>
            <a:off x="4132770" y="2400261"/>
            <a:ext cx="13335" cy="198755"/>
          </a:xfrm>
          <a:custGeom>
            <a:avLst/>
            <a:gdLst/>
            <a:ahLst/>
            <a:cxnLst/>
            <a:rect l="l" t="t" r="r" b="b"/>
            <a:pathLst>
              <a:path w="13335" h="198755">
                <a:moveTo>
                  <a:pt x="9601" y="3213"/>
                </a:moveTo>
                <a:lnTo>
                  <a:pt x="8267" y="1803"/>
                </a:lnTo>
                <a:lnTo>
                  <a:pt x="7213" y="0"/>
                </a:lnTo>
                <a:lnTo>
                  <a:pt x="5613" y="1739"/>
                </a:lnTo>
                <a:lnTo>
                  <a:pt x="4241" y="2679"/>
                </a:lnTo>
                <a:lnTo>
                  <a:pt x="3606" y="4521"/>
                </a:lnTo>
                <a:lnTo>
                  <a:pt x="5600" y="6629"/>
                </a:lnTo>
                <a:lnTo>
                  <a:pt x="7302" y="5994"/>
                </a:lnTo>
                <a:lnTo>
                  <a:pt x="8648" y="4940"/>
                </a:lnTo>
                <a:lnTo>
                  <a:pt x="9309" y="3746"/>
                </a:lnTo>
                <a:lnTo>
                  <a:pt x="9601" y="3213"/>
                </a:lnTo>
                <a:close/>
              </a:path>
              <a:path w="13335" h="198755">
                <a:moveTo>
                  <a:pt x="12039" y="132600"/>
                </a:moveTo>
                <a:lnTo>
                  <a:pt x="10388" y="129819"/>
                </a:lnTo>
                <a:lnTo>
                  <a:pt x="8636" y="127571"/>
                </a:lnTo>
                <a:lnTo>
                  <a:pt x="5003" y="130733"/>
                </a:lnTo>
                <a:lnTo>
                  <a:pt x="5092" y="134378"/>
                </a:lnTo>
                <a:lnTo>
                  <a:pt x="8928" y="137210"/>
                </a:lnTo>
                <a:lnTo>
                  <a:pt x="10452" y="134645"/>
                </a:lnTo>
                <a:lnTo>
                  <a:pt x="12039" y="132600"/>
                </a:lnTo>
                <a:close/>
              </a:path>
              <a:path w="13335" h="198755">
                <a:moveTo>
                  <a:pt x="12966" y="196710"/>
                </a:moveTo>
                <a:lnTo>
                  <a:pt x="12763" y="189052"/>
                </a:lnTo>
                <a:lnTo>
                  <a:pt x="0" y="198158"/>
                </a:lnTo>
                <a:lnTo>
                  <a:pt x="10769" y="198285"/>
                </a:lnTo>
                <a:lnTo>
                  <a:pt x="12966" y="196710"/>
                </a:lnTo>
                <a:close/>
              </a:path>
            </a:pathLst>
          </a:custGeom>
          <a:solidFill>
            <a:srgbClr val="FFFFFF">
              <a:alpha val="17999"/>
            </a:srgbClr>
          </a:solidFill>
        </p:spPr>
        <p:txBody>
          <a:bodyPr wrap="square" lIns="0" tIns="0" rIns="0" bIns="0" rtlCol="0"/>
          <a:lstStyle/>
          <a:p>
            <a:endParaRPr/>
          </a:p>
        </p:txBody>
      </p:sp>
      <p:sp>
        <p:nvSpPr>
          <p:cNvPr id="445" name="bg object 445"/>
          <p:cNvSpPr/>
          <p:nvPr/>
        </p:nvSpPr>
        <p:spPr>
          <a:xfrm>
            <a:off x="4132059" y="2259109"/>
            <a:ext cx="4445" cy="5715"/>
          </a:xfrm>
          <a:custGeom>
            <a:avLst/>
            <a:gdLst/>
            <a:ahLst/>
            <a:cxnLst/>
            <a:rect l="l" t="t" r="r" b="b"/>
            <a:pathLst>
              <a:path w="4445" h="5714">
                <a:moveTo>
                  <a:pt x="2336" y="0"/>
                </a:moveTo>
                <a:lnTo>
                  <a:pt x="1333" y="1473"/>
                </a:lnTo>
                <a:lnTo>
                  <a:pt x="444" y="2362"/>
                </a:lnTo>
                <a:lnTo>
                  <a:pt x="0" y="3873"/>
                </a:lnTo>
                <a:lnTo>
                  <a:pt x="1066" y="4673"/>
                </a:lnTo>
                <a:lnTo>
                  <a:pt x="1587" y="5321"/>
                </a:lnTo>
                <a:lnTo>
                  <a:pt x="2387" y="4483"/>
                </a:lnTo>
                <a:lnTo>
                  <a:pt x="3390" y="3759"/>
                </a:lnTo>
                <a:lnTo>
                  <a:pt x="3873" y="2768"/>
                </a:lnTo>
                <a:lnTo>
                  <a:pt x="4076" y="2362"/>
                </a:lnTo>
                <a:lnTo>
                  <a:pt x="3149" y="1397"/>
                </a:lnTo>
                <a:lnTo>
                  <a:pt x="2336" y="0"/>
                </a:lnTo>
                <a:close/>
              </a:path>
            </a:pathLst>
          </a:custGeom>
          <a:solidFill>
            <a:srgbClr val="FFFFFF">
              <a:alpha val="9718"/>
            </a:srgbClr>
          </a:solidFill>
        </p:spPr>
        <p:txBody>
          <a:bodyPr wrap="square" lIns="0" tIns="0" rIns="0" bIns="0" rtlCol="0"/>
          <a:lstStyle/>
          <a:p>
            <a:endParaRPr/>
          </a:p>
        </p:txBody>
      </p:sp>
      <p:sp>
        <p:nvSpPr>
          <p:cNvPr id="446" name="bg object 446"/>
          <p:cNvSpPr/>
          <p:nvPr/>
        </p:nvSpPr>
        <p:spPr>
          <a:xfrm>
            <a:off x="4100550" y="2365870"/>
            <a:ext cx="102235" cy="502920"/>
          </a:xfrm>
          <a:custGeom>
            <a:avLst/>
            <a:gdLst/>
            <a:ahLst/>
            <a:cxnLst/>
            <a:rect l="l" t="t" r="r" b="b"/>
            <a:pathLst>
              <a:path w="102235" h="502919">
                <a:moveTo>
                  <a:pt x="8788" y="7848"/>
                </a:moveTo>
                <a:lnTo>
                  <a:pt x="7861" y="4546"/>
                </a:lnTo>
                <a:lnTo>
                  <a:pt x="5892" y="2857"/>
                </a:lnTo>
                <a:lnTo>
                  <a:pt x="3759" y="0"/>
                </a:lnTo>
                <a:lnTo>
                  <a:pt x="1981" y="2921"/>
                </a:lnTo>
                <a:lnTo>
                  <a:pt x="0" y="5130"/>
                </a:lnTo>
                <a:lnTo>
                  <a:pt x="1866" y="7848"/>
                </a:lnTo>
                <a:lnTo>
                  <a:pt x="4114" y="9448"/>
                </a:lnTo>
                <a:lnTo>
                  <a:pt x="6070" y="11252"/>
                </a:lnTo>
                <a:lnTo>
                  <a:pt x="6934" y="9690"/>
                </a:lnTo>
                <a:lnTo>
                  <a:pt x="8788" y="7848"/>
                </a:lnTo>
                <a:close/>
              </a:path>
              <a:path w="102235" h="502919">
                <a:moveTo>
                  <a:pt x="34823" y="179298"/>
                </a:moveTo>
                <a:lnTo>
                  <a:pt x="34467" y="178739"/>
                </a:lnTo>
                <a:lnTo>
                  <a:pt x="33769" y="177596"/>
                </a:lnTo>
                <a:lnTo>
                  <a:pt x="27876" y="180505"/>
                </a:lnTo>
                <a:lnTo>
                  <a:pt x="28549" y="181965"/>
                </a:lnTo>
                <a:lnTo>
                  <a:pt x="34823" y="179298"/>
                </a:lnTo>
                <a:close/>
              </a:path>
              <a:path w="102235" h="502919">
                <a:moveTo>
                  <a:pt x="35204" y="98082"/>
                </a:moveTo>
                <a:lnTo>
                  <a:pt x="31978" y="91833"/>
                </a:lnTo>
                <a:lnTo>
                  <a:pt x="31076" y="101676"/>
                </a:lnTo>
                <a:lnTo>
                  <a:pt x="35204" y="98082"/>
                </a:lnTo>
                <a:close/>
              </a:path>
              <a:path w="102235" h="502919">
                <a:moveTo>
                  <a:pt x="36626" y="114363"/>
                </a:moveTo>
                <a:lnTo>
                  <a:pt x="35521" y="113779"/>
                </a:lnTo>
                <a:lnTo>
                  <a:pt x="34429" y="112801"/>
                </a:lnTo>
                <a:lnTo>
                  <a:pt x="32156" y="112687"/>
                </a:lnTo>
                <a:lnTo>
                  <a:pt x="30975" y="113563"/>
                </a:lnTo>
                <a:lnTo>
                  <a:pt x="29819" y="114020"/>
                </a:lnTo>
                <a:lnTo>
                  <a:pt x="30238" y="115811"/>
                </a:lnTo>
                <a:lnTo>
                  <a:pt x="36233" y="115811"/>
                </a:lnTo>
                <a:lnTo>
                  <a:pt x="36626" y="114363"/>
                </a:lnTo>
                <a:close/>
              </a:path>
              <a:path w="102235" h="502919">
                <a:moveTo>
                  <a:pt x="38620" y="154901"/>
                </a:moveTo>
                <a:lnTo>
                  <a:pt x="36398" y="152704"/>
                </a:lnTo>
                <a:lnTo>
                  <a:pt x="32372" y="151472"/>
                </a:lnTo>
                <a:lnTo>
                  <a:pt x="29692" y="153771"/>
                </a:lnTo>
                <a:lnTo>
                  <a:pt x="27127" y="156235"/>
                </a:lnTo>
                <a:lnTo>
                  <a:pt x="31927" y="160197"/>
                </a:lnTo>
                <a:lnTo>
                  <a:pt x="35433" y="159740"/>
                </a:lnTo>
                <a:lnTo>
                  <a:pt x="36093" y="158750"/>
                </a:lnTo>
                <a:lnTo>
                  <a:pt x="38620" y="154901"/>
                </a:lnTo>
                <a:close/>
              </a:path>
              <a:path w="102235" h="502919">
                <a:moveTo>
                  <a:pt x="39141" y="127190"/>
                </a:moveTo>
                <a:lnTo>
                  <a:pt x="38963" y="124409"/>
                </a:lnTo>
                <a:lnTo>
                  <a:pt x="37287" y="122770"/>
                </a:lnTo>
                <a:lnTo>
                  <a:pt x="35306" y="119532"/>
                </a:lnTo>
                <a:lnTo>
                  <a:pt x="33464" y="122809"/>
                </a:lnTo>
                <a:lnTo>
                  <a:pt x="31800" y="124498"/>
                </a:lnTo>
                <a:lnTo>
                  <a:pt x="31788" y="126212"/>
                </a:lnTo>
                <a:lnTo>
                  <a:pt x="31775" y="127317"/>
                </a:lnTo>
                <a:lnTo>
                  <a:pt x="34188" y="129286"/>
                </a:lnTo>
                <a:lnTo>
                  <a:pt x="36779" y="129298"/>
                </a:lnTo>
                <a:lnTo>
                  <a:pt x="39141" y="127190"/>
                </a:lnTo>
                <a:close/>
              </a:path>
              <a:path w="102235" h="502919">
                <a:moveTo>
                  <a:pt x="43535" y="210997"/>
                </a:moveTo>
                <a:lnTo>
                  <a:pt x="42354" y="210083"/>
                </a:lnTo>
                <a:lnTo>
                  <a:pt x="41440" y="209080"/>
                </a:lnTo>
                <a:lnTo>
                  <a:pt x="40805" y="210172"/>
                </a:lnTo>
                <a:lnTo>
                  <a:pt x="40055" y="210896"/>
                </a:lnTo>
                <a:lnTo>
                  <a:pt x="40081" y="212369"/>
                </a:lnTo>
                <a:lnTo>
                  <a:pt x="40817" y="213118"/>
                </a:lnTo>
                <a:lnTo>
                  <a:pt x="41236" y="213868"/>
                </a:lnTo>
                <a:lnTo>
                  <a:pt x="41986" y="213029"/>
                </a:lnTo>
                <a:lnTo>
                  <a:pt x="42938" y="212280"/>
                </a:lnTo>
                <a:lnTo>
                  <a:pt x="43395" y="211302"/>
                </a:lnTo>
                <a:lnTo>
                  <a:pt x="43535" y="210997"/>
                </a:lnTo>
                <a:close/>
              </a:path>
              <a:path w="102235" h="502919">
                <a:moveTo>
                  <a:pt x="75577" y="498944"/>
                </a:moveTo>
                <a:lnTo>
                  <a:pt x="75285" y="496722"/>
                </a:lnTo>
                <a:lnTo>
                  <a:pt x="75399" y="494080"/>
                </a:lnTo>
                <a:lnTo>
                  <a:pt x="73863" y="490397"/>
                </a:lnTo>
                <a:lnTo>
                  <a:pt x="71145" y="488226"/>
                </a:lnTo>
                <a:lnTo>
                  <a:pt x="64414" y="491477"/>
                </a:lnTo>
                <a:lnTo>
                  <a:pt x="56108" y="488975"/>
                </a:lnTo>
                <a:lnTo>
                  <a:pt x="50977" y="497192"/>
                </a:lnTo>
                <a:lnTo>
                  <a:pt x="60020" y="502450"/>
                </a:lnTo>
                <a:lnTo>
                  <a:pt x="75577" y="498944"/>
                </a:lnTo>
                <a:close/>
              </a:path>
              <a:path w="102235" h="502919">
                <a:moveTo>
                  <a:pt x="87376" y="59334"/>
                </a:moveTo>
                <a:lnTo>
                  <a:pt x="86868" y="58191"/>
                </a:lnTo>
                <a:lnTo>
                  <a:pt x="86626" y="56235"/>
                </a:lnTo>
                <a:lnTo>
                  <a:pt x="86626" y="55575"/>
                </a:lnTo>
                <a:lnTo>
                  <a:pt x="87122" y="53708"/>
                </a:lnTo>
                <a:lnTo>
                  <a:pt x="85686" y="50584"/>
                </a:lnTo>
                <a:lnTo>
                  <a:pt x="83997" y="49212"/>
                </a:lnTo>
                <a:lnTo>
                  <a:pt x="82677" y="47675"/>
                </a:lnTo>
                <a:lnTo>
                  <a:pt x="81521" y="49403"/>
                </a:lnTo>
                <a:lnTo>
                  <a:pt x="80098" y="51003"/>
                </a:lnTo>
                <a:lnTo>
                  <a:pt x="78498" y="54787"/>
                </a:lnTo>
                <a:lnTo>
                  <a:pt x="77990" y="56946"/>
                </a:lnTo>
                <a:lnTo>
                  <a:pt x="77978" y="61087"/>
                </a:lnTo>
                <a:lnTo>
                  <a:pt x="78320" y="63436"/>
                </a:lnTo>
                <a:lnTo>
                  <a:pt x="79895" y="65963"/>
                </a:lnTo>
                <a:lnTo>
                  <a:pt x="82981" y="66344"/>
                </a:lnTo>
                <a:lnTo>
                  <a:pt x="85318" y="64300"/>
                </a:lnTo>
                <a:lnTo>
                  <a:pt x="86194" y="62103"/>
                </a:lnTo>
                <a:lnTo>
                  <a:pt x="87376" y="59334"/>
                </a:lnTo>
                <a:close/>
              </a:path>
              <a:path w="102235" h="502919">
                <a:moveTo>
                  <a:pt x="101968" y="442671"/>
                </a:moveTo>
                <a:lnTo>
                  <a:pt x="96977" y="433539"/>
                </a:lnTo>
                <a:lnTo>
                  <a:pt x="95669" y="434276"/>
                </a:lnTo>
                <a:lnTo>
                  <a:pt x="93814" y="434784"/>
                </a:lnTo>
                <a:lnTo>
                  <a:pt x="93611" y="437210"/>
                </a:lnTo>
                <a:lnTo>
                  <a:pt x="94221" y="439039"/>
                </a:lnTo>
                <a:lnTo>
                  <a:pt x="94475" y="440486"/>
                </a:lnTo>
                <a:lnTo>
                  <a:pt x="86398" y="442226"/>
                </a:lnTo>
                <a:lnTo>
                  <a:pt x="91300" y="429679"/>
                </a:lnTo>
                <a:lnTo>
                  <a:pt x="85610" y="429552"/>
                </a:lnTo>
                <a:lnTo>
                  <a:pt x="85852" y="429653"/>
                </a:lnTo>
                <a:lnTo>
                  <a:pt x="82410" y="437908"/>
                </a:lnTo>
                <a:lnTo>
                  <a:pt x="79476" y="439191"/>
                </a:lnTo>
                <a:lnTo>
                  <a:pt x="73647" y="439445"/>
                </a:lnTo>
                <a:lnTo>
                  <a:pt x="69697" y="438721"/>
                </a:lnTo>
                <a:lnTo>
                  <a:pt x="65760" y="438365"/>
                </a:lnTo>
                <a:lnTo>
                  <a:pt x="68872" y="429971"/>
                </a:lnTo>
                <a:lnTo>
                  <a:pt x="69684" y="430149"/>
                </a:lnTo>
                <a:lnTo>
                  <a:pt x="69253" y="429806"/>
                </a:lnTo>
                <a:lnTo>
                  <a:pt x="68948" y="429755"/>
                </a:lnTo>
                <a:lnTo>
                  <a:pt x="68668" y="429933"/>
                </a:lnTo>
                <a:lnTo>
                  <a:pt x="70789" y="425970"/>
                </a:lnTo>
                <a:lnTo>
                  <a:pt x="64897" y="428320"/>
                </a:lnTo>
                <a:lnTo>
                  <a:pt x="61810" y="432409"/>
                </a:lnTo>
                <a:lnTo>
                  <a:pt x="62064" y="438632"/>
                </a:lnTo>
                <a:lnTo>
                  <a:pt x="56438" y="439724"/>
                </a:lnTo>
                <a:lnTo>
                  <a:pt x="64744" y="448538"/>
                </a:lnTo>
                <a:lnTo>
                  <a:pt x="60947" y="452018"/>
                </a:lnTo>
                <a:lnTo>
                  <a:pt x="56235" y="455574"/>
                </a:lnTo>
                <a:lnTo>
                  <a:pt x="58102" y="462762"/>
                </a:lnTo>
                <a:lnTo>
                  <a:pt x="53213" y="461251"/>
                </a:lnTo>
                <a:lnTo>
                  <a:pt x="52590" y="461721"/>
                </a:lnTo>
                <a:lnTo>
                  <a:pt x="58788" y="474205"/>
                </a:lnTo>
                <a:lnTo>
                  <a:pt x="60299" y="473176"/>
                </a:lnTo>
                <a:lnTo>
                  <a:pt x="62420" y="472452"/>
                </a:lnTo>
                <a:lnTo>
                  <a:pt x="63931" y="469582"/>
                </a:lnTo>
                <a:lnTo>
                  <a:pt x="63347" y="467436"/>
                </a:lnTo>
                <a:lnTo>
                  <a:pt x="63347" y="464629"/>
                </a:lnTo>
                <a:lnTo>
                  <a:pt x="67221" y="465797"/>
                </a:lnTo>
                <a:lnTo>
                  <a:pt x="70269" y="467029"/>
                </a:lnTo>
                <a:lnTo>
                  <a:pt x="78282" y="468452"/>
                </a:lnTo>
                <a:lnTo>
                  <a:pt x="80175" y="466242"/>
                </a:lnTo>
                <a:lnTo>
                  <a:pt x="78905" y="460679"/>
                </a:lnTo>
                <a:lnTo>
                  <a:pt x="65290" y="462229"/>
                </a:lnTo>
                <a:lnTo>
                  <a:pt x="85471" y="443534"/>
                </a:lnTo>
                <a:lnTo>
                  <a:pt x="88747" y="453085"/>
                </a:lnTo>
                <a:lnTo>
                  <a:pt x="96024" y="452462"/>
                </a:lnTo>
                <a:lnTo>
                  <a:pt x="92887" y="441083"/>
                </a:lnTo>
                <a:lnTo>
                  <a:pt x="101968" y="442671"/>
                </a:lnTo>
                <a:close/>
              </a:path>
            </a:pathLst>
          </a:custGeom>
          <a:solidFill>
            <a:srgbClr val="FFFFFF">
              <a:alpha val="17999"/>
            </a:srgbClr>
          </a:solidFill>
        </p:spPr>
        <p:txBody>
          <a:bodyPr wrap="square" lIns="0" tIns="0" rIns="0" bIns="0" rtlCol="0"/>
          <a:lstStyle/>
          <a:p>
            <a:endParaRPr/>
          </a:p>
        </p:txBody>
      </p:sp>
      <p:sp>
        <p:nvSpPr>
          <p:cNvPr id="447" name="bg object 447"/>
          <p:cNvSpPr/>
          <p:nvPr/>
        </p:nvSpPr>
        <p:spPr>
          <a:xfrm>
            <a:off x="4020014" y="2292356"/>
            <a:ext cx="16510" cy="16510"/>
          </a:xfrm>
          <a:custGeom>
            <a:avLst/>
            <a:gdLst/>
            <a:ahLst/>
            <a:cxnLst/>
            <a:rect l="l" t="t" r="r" b="b"/>
            <a:pathLst>
              <a:path w="16510" h="16510">
                <a:moveTo>
                  <a:pt x="8147" y="0"/>
                </a:moveTo>
                <a:lnTo>
                  <a:pt x="2126" y="4115"/>
                </a:lnTo>
                <a:lnTo>
                  <a:pt x="0" y="7943"/>
                </a:lnTo>
                <a:lnTo>
                  <a:pt x="1749" y="11847"/>
                </a:lnTo>
                <a:lnTo>
                  <a:pt x="7359" y="16192"/>
                </a:lnTo>
                <a:lnTo>
                  <a:pt x="16122" y="9880"/>
                </a:lnTo>
                <a:lnTo>
                  <a:pt x="16173" y="8940"/>
                </a:lnTo>
                <a:lnTo>
                  <a:pt x="8147" y="0"/>
                </a:lnTo>
                <a:close/>
              </a:path>
            </a:pathLst>
          </a:custGeom>
          <a:solidFill>
            <a:srgbClr val="FFFFFF">
              <a:alpha val="9718"/>
            </a:srgbClr>
          </a:solidFill>
        </p:spPr>
        <p:txBody>
          <a:bodyPr wrap="square" lIns="0" tIns="0" rIns="0" bIns="0" rtlCol="0"/>
          <a:lstStyle/>
          <a:p>
            <a:endParaRPr/>
          </a:p>
        </p:txBody>
      </p:sp>
      <p:sp>
        <p:nvSpPr>
          <p:cNvPr id="448" name="bg object 448"/>
          <p:cNvSpPr/>
          <p:nvPr/>
        </p:nvSpPr>
        <p:spPr>
          <a:xfrm>
            <a:off x="4027411" y="2354465"/>
            <a:ext cx="270510" cy="499109"/>
          </a:xfrm>
          <a:custGeom>
            <a:avLst/>
            <a:gdLst/>
            <a:ahLst/>
            <a:cxnLst/>
            <a:rect l="l" t="t" r="r" b="b"/>
            <a:pathLst>
              <a:path w="270510" h="499110">
                <a:moveTo>
                  <a:pt x="4851" y="0"/>
                </a:moveTo>
                <a:lnTo>
                  <a:pt x="127" y="1587"/>
                </a:lnTo>
                <a:lnTo>
                  <a:pt x="0" y="3784"/>
                </a:lnTo>
                <a:lnTo>
                  <a:pt x="1727" y="6337"/>
                </a:lnTo>
                <a:lnTo>
                  <a:pt x="2006" y="6769"/>
                </a:lnTo>
                <a:lnTo>
                  <a:pt x="4191" y="6578"/>
                </a:lnTo>
                <a:lnTo>
                  <a:pt x="4216" y="6451"/>
                </a:lnTo>
                <a:lnTo>
                  <a:pt x="4533" y="4546"/>
                </a:lnTo>
                <a:lnTo>
                  <a:pt x="4635" y="2616"/>
                </a:lnTo>
                <a:lnTo>
                  <a:pt x="4851" y="0"/>
                </a:lnTo>
                <a:close/>
              </a:path>
              <a:path w="270510" h="499110">
                <a:moveTo>
                  <a:pt x="8140" y="118579"/>
                </a:moveTo>
                <a:lnTo>
                  <a:pt x="1701" y="118579"/>
                </a:lnTo>
                <a:lnTo>
                  <a:pt x="2120" y="122148"/>
                </a:lnTo>
                <a:lnTo>
                  <a:pt x="4038" y="122148"/>
                </a:lnTo>
                <a:lnTo>
                  <a:pt x="5981" y="122288"/>
                </a:lnTo>
                <a:lnTo>
                  <a:pt x="7848" y="121983"/>
                </a:lnTo>
                <a:lnTo>
                  <a:pt x="8128" y="121945"/>
                </a:lnTo>
                <a:lnTo>
                  <a:pt x="8051" y="119773"/>
                </a:lnTo>
                <a:lnTo>
                  <a:pt x="8140" y="118579"/>
                </a:lnTo>
                <a:close/>
              </a:path>
              <a:path w="270510" h="499110">
                <a:moveTo>
                  <a:pt x="133311" y="373240"/>
                </a:moveTo>
                <a:lnTo>
                  <a:pt x="133121" y="373075"/>
                </a:lnTo>
                <a:lnTo>
                  <a:pt x="131851" y="372071"/>
                </a:lnTo>
                <a:lnTo>
                  <a:pt x="130352" y="371348"/>
                </a:lnTo>
                <a:lnTo>
                  <a:pt x="128943" y="370522"/>
                </a:lnTo>
                <a:lnTo>
                  <a:pt x="127317" y="372872"/>
                </a:lnTo>
                <a:lnTo>
                  <a:pt x="128917" y="373761"/>
                </a:lnTo>
                <a:lnTo>
                  <a:pt x="130530" y="374637"/>
                </a:lnTo>
                <a:lnTo>
                  <a:pt x="132130" y="375526"/>
                </a:lnTo>
                <a:lnTo>
                  <a:pt x="132486" y="374675"/>
                </a:lnTo>
                <a:lnTo>
                  <a:pt x="133311" y="373240"/>
                </a:lnTo>
                <a:close/>
              </a:path>
              <a:path w="270510" h="499110">
                <a:moveTo>
                  <a:pt x="136334" y="344716"/>
                </a:moveTo>
                <a:lnTo>
                  <a:pt x="136296" y="344131"/>
                </a:lnTo>
                <a:lnTo>
                  <a:pt x="136245" y="342950"/>
                </a:lnTo>
                <a:lnTo>
                  <a:pt x="132930" y="342646"/>
                </a:lnTo>
                <a:lnTo>
                  <a:pt x="131279" y="342506"/>
                </a:lnTo>
                <a:lnTo>
                  <a:pt x="131394" y="345135"/>
                </a:lnTo>
                <a:lnTo>
                  <a:pt x="136334" y="344716"/>
                </a:lnTo>
                <a:close/>
              </a:path>
              <a:path w="270510" h="499110">
                <a:moveTo>
                  <a:pt x="140703" y="338797"/>
                </a:moveTo>
                <a:lnTo>
                  <a:pt x="139827" y="327736"/>
                </a:lnTo>
                <a:lnTo>
                  <a:pt x="137096" y="326961"/>
                </a:lnTo>
                <a:lnTo>
                  <a:pt x="129222" y="338797"/>
                </a:lnTo>
                <a:lnTo>
                  <a:pt x="140703" y="338797"/>
                </a:lnTo>
                <a:close/>
              </a:path>
              <a:path w="270510" h="499110">
                <a:moveTo>
                  <a:pt x="148539" y="445770"/>
                </a:moveTo>
                <a:lnTo>
                  <a:pt x="148018" y="441871"/>
                </a:lnTo>
                <a:lnTo>
                  <a:pt x="145249" y="441972"/>
                </a:lnTo>
                <a:lnTo>
                  <a:pt x="142836" y="441553"/>
                </a:lnTo>
                <a:lnTo>
                  <a:pt x="144526" y="443064"/>
                </a:lnTo>
                <a:lnTo>
                  <a:pt x="143764" y="448157"/>
                </a:lnTo>
                <a:lnTo>
                  <a:pt x="148539" y="445770"/>
                </a:lnTo>
                <a:close/>
              </a:path>
              <a:path w="270510" h="499110">
                <a:moveTo>
                  <a:pt x="154000" y="436638"/>
                </a:moveTo>
                <a:lnTo>
                  <a:pt x="153238" y="434505"/>
                </a:lnTo>
                <a:lnTo>
                  <a:pt x="147624" y="435394"/>
                </a:lnTo>
                <a:lnTo>
                  <a:pt x="149186" y="439356"/>
                </a:lnTo>
                <a:lnTo>
                  <a:pt x="154000" y="436638"/>
                </a:lnTo>
                <a:close/>
              </a:path>
              <a:path w="270510" h="499110">
                <a:moveTo>
                  <a:pt x="154901" y="409359"/>
                </a:moveTo>
                <a:lnTo>
                  <a:pt x="152971" y="408914"/>
                </a:lnTo>
                <a:lnTo>
                  <a:pt x="152374" y="410679"/>
                </a:lnTo>
                <a:lnTo>
                  <a:pt x="151206" y="414210"/>
                </a:lnTo>
                <a:lnTo>
                  <a:pt x="153479" y="414464"/>
                </a:lnTo>
                <a:lnTo>
                  <a:pt x="154622" y="414578"/>
                </a:lnTo>
                <a:lnTo>
                  <a:pt x="154711" y="412838"/>
                </a:lnTo>
                <a:lnTo>
                  <a:pt x="154813" y="411099"/>
                </a:lnTo>
                <a:lnTo>
                  <a:pt x="154901" y="409359"/>
                </a:lnTo>
                <a:close/>
              </a:path>
              <a:path w="270510" h="499110">
                <a:moveTo>
                  <a:pt x="154914" y="414616"/>
                </a:moveTo>
                <a:lnTo>
                  <a:pt x="154711" y="414591"/>
                </a:lnTo>
                <a:lnTo>
                  <a:pt x="154609" y="414807"/>
                </a:lnTo>
                <a:lnTo>
                  <a:pt x="154901" y="414629"/>
                </a:lnTo>
                <a:close/>
              </a:path>
              <a:path w="270510" h="499110">
                <a:moveTo>
                  <a:pt x="158419" y="485736"/>
                </a:moveTo>
                <a:lnTo>
                  <a:pt x="144399" y="483946"/>
                </a:lnTo>
                <a:lnTo>
                  <a:pt x="143548" y="486092"/>
                </a:lnTo>
                <a:lnTo>
                  <a:pt x="152565" y="498843"/>
                </a:lnTo>
                <a:lnTo>
                  <a:pt x="158419" y="485736"/>
                </a:lnTo>
                <a:close/>
              </a:path>
              <a:path w="270510" h="499110">
                <a:moveTo>
                  <a:pt x="168783" y="423443"/>
                </a:moveTo>
                <a:lnTo>
                  <a:pt x="158419" y="425792"/>
                </a:lnTo>
                <a:lnTo>
                  <a:pt x="160845" y="427812"/>
                </a:lnTo>
                <a:lnTo>
                  <a:pt x="162090" y="429729"/>
                </a:lnTo>
                <a:lnTo>
                  <a:pt x="163449" y="429806"/>
                </a:lnTo>
                <a:lnTo>
                  <a:pt x="167779" y="430047"/>
                </a:lnTo>
                <a:lnTo>
                  <a:pt x="167957" y="426389"/>
                </a:lnTo>
                <a:lnTo>
                  <a:pt x="168783" y="423443"/>
                </a:lnTo>
                <a:close/>
              </a:path>
              <a:path w="270510" h="499110">
                <a:moveTo>
                  <a:pt x="176377" y="463994"/>
                </a:moveTo>
                <a:lnTo>
                  <a:pt x="169976" y="461111"/>
                </a:lnTo>
                <a:lnTo>
                  <a:pt x="169062" y="462927"/>
                </a:lnTo>
                <a:lnTo>
                  <a:pt x="175285" y="466166"/>
                </a:lnTo>
                <a:lnTo>
                  <a:pt x="176377" y="463994"/>
                </a:lnTo>
                <a:close/>
              </a:path>
              <a:path w="270510" h="499110">
                <a:moveTo>
                  <a:pt x="181432" y="415251"/>
                </a:moveTo>
                <a:lnTo>
                  <a:pt x="181394" y="409486"/>
                </a:lnTo>
                <a:lnTo>
                  <a:pt x="179908" y="406438"/>
                </a:lnTo>
                <a:lnTo>
                  <a:pt x="176898" y="406615"/>
                </a:lnTo>
                <a:lnTo>
                  <a:pt x="174345" y="407428"/>
                </a:lnTo>
                <a:lnTo>
                  <a:pt x="171297" y="409511"/>
                </a:lnTo>
                <a:lnTo>
                  <a:pt x="171246" y="411772"/>
                </a:lnTo>
                <a:lnTo>
                  <a:pt x="169570" y="416445"/>
                </a:lnTo>
                <a:lnTo>
                  <a:pt x="167271" y="417004"/>
                </a:lnTo>
                <a:lnTo>
                  <a:pt x="161086" y="415836"/>
                </a:lnTo>
                <a:lnTo>
                  <a:pt x="157848" y="415417"/>
                </a:lnTo>
                <a:lnTo>
                  <a:pt x="154622" y="414921"/>
                </a:lnTo>
                <a:lnTo>
                  <a:pt x="152476" y="417068"/>
                </a:lnTo>
                <a:lnTo>
                  <a:pt x="150431" y="419354"/>
                </a:lnTo>
                <a:lnTo>
                  <a:pt x="148094" y="421271"/>
                </a:lnTo>
                <a:lnTo>
                  <a:pt x="145034" y="423773"/>
                </a:lnTo>
                <a:lnTo>
                  <a:pt x="143243" y="426491"/>
                </a:lnTo>
                <a:lnTo>
                  <a:pt x="144881" y="430517"/>
                </a:lnTo>
                <a:lnTo>
                  <a:pt x="150355" y="426974"/>
                </a:lnTo>
                <a:lnTo>
                  <a:pt x="155968" y="423862"/>
                </a:lnTo>
                <a:lnTo>
                  <a:pt x="162013" y="422262"/>
                </a:lnTo>
                <a:lnTo>
                  <a:pt x="168821" y="423265"/>
                </a:lnTo>
                <a:lnTo>
                  <a:pt x="168770" y="423443"/>
                </a:lnTo>
                <a:lnTo>
                  <a:pt x="169151" y="423354"/>
                </a:lnTo>
                <a:lnTo>
                  <a:pt x="168871" y="423113"/>
                </a:lnTo>
                <a:lnTo>
                  <a:pt x="180416" y="424294"/>
                </a:lnTo>
                <a:lnTo>
                  <a:pt x="180822" y="419379"/>
                </a:lnTo>
                <a:lnTo>
                  <a:pt x="181432" y="415251"/>
                </a:lnTo>
                <a:close/>
              </a:path>
              <a:path w="270510" h="499110">
                <a:moveTo>
                  <a:pt x="222326" y="396201"/>
                </a:moveTo>
                <a:lnTo>
                  <a:pt x="219633" y="390893"/>
                </a:lnTo>
                <a:lnTo>
                  <a:pt x="216547" y="393954"/>
                </a:lnTo>
                <a:lnTo>
                  <a:pt x="213144" y="394855"/>
                </a:lnTo>
                <a:lnTo>
                  <a:pt x="208724" y="388505"/>
                </a:lnTo>
                <a:lnTo>
                  <a:pt x="203682" y="392836"/>
                </a:lnTo>
                <a:lnTo>
                  <a:pt x="204304" y="397764"/>
                </a:lnTo>
                <a:lnTo>
                  <a:pt x="213804" y="399440"/>
                </a:lnTo>
                <a:lnTo>
                  <a:pt x="222326" y="396201"/>
                </a:lnTo>
                <a:close/>
              </a:path>
              <a:path w="270510" h="499110">
                <a:moveTo>
                  <a:pt x="256247" y="87109"/>
                </a:moveTo>
                <a:lnTo>
                  <a:pt x="254038" y="87083"/>
                </a:lnTo>
                <a:lnTo>
                  <a:pt x="251802" y="86804"/>
                </a:lnTo>
                <a:lnTo>
                  <a:pt x="249631" y="87096"/>
                </a:lnTo>
                <a:lnTo>
                  <a:pt x="245630" y="87630"/>
                </a:lnTo>
                <a:lnTo>
                  <a:pt x="245402" y="88138"/>
                </a:lnTo>
                <a:lnTo>
                  <a:pt x="244576" y="95745"/>
                </a:lnTo>
                <a:lnTo>
                  <a:pt x="256247" y="87109"/>
                </a:lnTo>
                <a:close/>
              </a:path>
              <a:path w="270510" h="499110">
                <a:moveTo>
                  <a:pt x="260604" y="231152"/>
                </a:moveTo>
                <a:lnTo>
                  <a:pt x="260464" y="231381"/>
                </a:lnTo>
                <a:lnTo>
                  <a:pt x="260413" y="231521"/>
                </a:lnTo>
                <a:lnTo>
                  <a:pt x="260565" y="231432"/>
                </a:lnTo>
                <a:lnTo>
                  <a:pt x="260604" y="231152"/>
                </a:lnTo>
                <a:close/>
              </a:path>
              <a:path w="270510" h="499110">
                <a:moveTo>
                  <a:pt x="270141" y="67005"/>
                </a:moveTo>
                <a:lnTo>
                  <a:pt x="266230" y="62255"/>
                </a:lnTo>
                <a:lnTo>
                  <a:pt x="262293" y="63182"/>
                </a:lnTo>
                <a:lnTo>
                  <a:pt x="258597" y="64820"/>
                </a:lnTo>
                <a:lnTo>
                  <a:pt x="257683" y="65227"/>
                </a:lnTo>
                <a:lnTo>
                  <a:pt x="257175" y="67513"/>
                </a:lnTo>
                <a:lnTo>
                  <a:pt x="257327" y="69519"/>
                </a:lnTo>
                <a:lnTo>
                  <a:pt x="259448" y="70675"/>
                </a:lnTo>
                <a:lnTo>
                  <a:pt x="263385" y="69672"/>
                </a:lnTo>
                <a:lnTo>
                  <a:pt x="266319" y="68402"/>
                </a:lnTo>
                <a:lnTo>
                  <a:pt x="270141" y="67005"/>
                </a:lnTo>
                <a:close/>
              </a:path>
            </a:pathLst>
          </a:custGeom>
          <a:solidFill>
            <a:srgbClr val="FFFFFF">
              <a:alpha val="17999"/>
            </a:srgbClr>
          </a:solidFill>
        </p:spPr>
        <p:txBody>
          <a:bodyPr wrap="square" lIns="0" tIns="0" rIns="0" bIns="0" rtlCol="0"/>
          <a:lstStyle/>
          <a:p>
            <a:endParaRPr/>
          </a:p>
        </p:txBody>
      </p:sp>
      <p:sp>
        <p:nvSpPr>
          <p:cNvPr id="449" name="bg object 449"/>
          <p:cNvSpPr/>
          <p:nvPr/>
        </p:nvSpPr>
        <p:spPr>
          <a:xfrm>
            <a:off x="4202601" y="2296669"/>
            <a:ext cx="6985" cy="15875"/>
          </a:xfrm>
          <a:custGeom>
            <a:avLst/>
            <a:gdLst/>
            <a:ahLst/>
            <a:cxnLst/>
            <a:rect l="l" t="t" r="r" b="b"/>
            <a:pathLst>
              <a:path w="6985" h="15875">
                <a:moveTo>
                  <a:pt x="927" y="0"/>
                </a:moveTo>
                <a:lnTo>
                  <a:pt x="0" y="14160"/>
                </a:lnTo>
                <a:lnTo>
                  <a:pt x="5105" y="15684"/>
                </a:lnTo>
                <a:lnTo>
                  <a:pt x="6680" y="13741"/>
                </a:lnTo>
                <a:lnTo>
                  <a:pt x="4876" y="7048"/>
                </a:lnTo>
                <a:lnTo>
                  <a:pt x="3048" y="4356"/>
                </a:lnTo>
                <a:lnTo>
                  <a:pt x="927" y="0"/>
                </a:lnTo>
                <a:close/>
              </a:path>
            </a:pathLst>
          </a:custGeom>
          <a:solidFill>
            <a:srgbClr val="FFFFFF">
              <a:alpha val="9718"/>
            </a:srgbClr>
          </a:solidFill>
        </p:spPr>
        <p:txBody>
          <a:bodyPr wrap="square" lIns="0" tIns="0" rIns="0" bIns="0" rtlCol="0"/>
          <a:lstStyle/>
          <a:p>
            <a:endParaRPr/>
          </a:p>
        </p:txBody>
      </p:sp>
      <p:sp>
        <p:nvSpPr>
          <p:cNvPr id="450" name="bg object 450"/>
          <p:cNvSpPr/>
          <p:nvPr/>
        </p:nvSpPr>
        <p:spPr>
          <a:xfrm>
            <a:off x="4256176" y="2405621"/>
            <a:ext cx="39370" cy="186055"/>
          </a:xfrm>
          <a:custGeom>
            <a:avLst/>
            <a:gdLst/>
            <a:ahLst/>
            <a:cxnLst/>
            <a:rect l="l" t="t" r="r" b="b"/>
            <a:pathLst>
              <a:path w="39370" h="186055">
                <a:moveTo>
                  <a:pt x="25539" y="28575"/>
                </a:moveTo>
                <a:lnTo>
                  <a:pt x="20751" y="17170"/>
                </a:lnTo>
                <a:lnTo>
                  <a:pt x="23583" y="13182"/>
                </a:lnTo>
                <a:lnTo>
                  <a:pt x="25107" y="8610"/>
                </a:lnTo>
                <a:lnTo>
                  <a:pt x="16217" y="11201"/>
                </a:lnTo>
                <a:lnTo>
                  <a:pt x="15443" y="0"/>
                </a:lnTo>
                <a:lnTo>
                  <a:pt x="14185" y="5105"/>
                </a:lnTo>
                <a:lnTo>
                  <a:pt x="8940" y="6578"/>
                </a:lnTo>
                <a:lnTo>
                  <a:pt x="2755" y="14173"/>
                </a:lnTo>
                <a:lnTo>
                  <a:pt x="0" y="20637"/>
                </a:lnTo>
                <a:lnTo>
                  <a:pt x="393" y="25869"/>
                </a:lnTo>
                <a:lnTo>
                  <a:pt x="850" y="31788"/>
                </a:lnTo>
                <a:lnTo>
                  <a:pt x="4064" y="37388"/>
                </a:lnTo>
                <a:lnTo>
                  <a:pt x="304" y="44640"/>
                </a:lnTo>
                <a:lnTo>
                  <a:pt x="1600" y="46647"/>
                </a:lnTo>
                <a:lnTo>
                  <a:pt x="2197" y="48806"/>
                </a:lnTo>
                <a:lnTo>
                  <a:pt x="7264" y="48094"/>
                </a:lnTo>
                <a:lnTo>
                  <a:pt x="10071" y="46062"/>
                </a:lnTo>
                <a:lnTo>
                  <a:pt x="10223" y="36093"/>
                </a:lnTo>
                <a:lnTo>
                  <a:pt x="9893" y="24917"/>
                </a:lnTo>
                <a:lnTo>
                  <a:pt x="10414" y="25057"/>
                </a:lnTo>
                <a:lnTo>
                  <a:pt x="11722" y="24815"/>
                </a:lnTo>
                <a:lnTo>
                  <a:pt x="12827" y="24244"/>
                </a:lnTo>
                <a:lnTo>
                  <a:pt x="12712" y="21729"/>
                </a:lnTo>
                <a:lnTo>
                  <a:pt x="11912" y="21247"/>
                </a:lnTo>
                <a:lnTo>
                  <a:pt x="10706" y="21272"/>
                </a:lnTo>
                <a:lnTo>
                  <a:pt x="11506" y="20447"/>
                </a:lnTo>
                <a:lnTo>
                  <a:pt x="16090" y="17526"/>
                </a:lnTo>
                <a:lnTo>
                  <a:pt x="13017" y="35191"/>
                </a:lnTo>
                <a:lnTo>
                  <a:pt x="17310" y="29159"/>
                </a:lnTo>
                <a:lnTo>
                  <a:pt x="25539" y="28575"/>
                </a:lnTo>
                <a:close/>
              </a:path>
              <a:path w="39370" h="186055">
                <a:moveTo>
                  <a:pt x="35788" y="39128"/>
                </a:moveTo>
                <a:lnTo>
                  <a:pt x="34417" y="37020"/>
                </a:lnTo>
                <a:lnTo>
                  <a:pt x="30022" y="37020"/>
                </a:lnTo>
                <a:lnTo>
                  <a:pt x="28638" y="36296"/>
                </a:lnTo>
                <a:lnTo>
                  <a:pt x="27520" y="35953"/>
                </a:lnTo>
                <a:lnTo>
                  <a:pt x="27000" y="37465"/>
                </a:lnTo>
                <a:lnTo>
                  <a:pt x="26263" y="38950"/>
                </a:lnTo>
                <a:lnTo>
                  <a:pt x="25603" y="43484"/>
                </a:lnTo>
                <a:lnTo>
                  <a:pt x="26771" y="46062"/>
                </a:lnTo>
                <a:lnTo>
                  <a:pt x="31711" y="45567"/>
                </a:lnTo>
                <a:lnTo>
                  <a:pt x="34010" y="43662"/>
                </a:lnTo>
                <a:lnTo>
                  <a:pt x="35788" y="39128"/>
                </a:lnTo>
                <a:close/>
              </a:path>
              <a:path w="39370" h="186055">
                <a:moveTo>
                  <a:pt x="38798" y="185178"/>
                </a:moveTo>
                <a:lnTo>
                  <a:pt x="38023" y="176745"/>
                </a:lnTo>
                <a:lnTo>
                  <a:pt x="31877" y="180238"/>
                </a:lnTo>
                <a:lnTo>
                  <a:pt x="30632" y="185839"/>
                </a:lnTo>
                <a:lnTo>
                  <a:pt x="33972" y="185889"/>
                </a:lnTo>
                <a:lnTo>
                  <a:pt x="38798" y="185178"/>
                </a:lnTo>
                <a:close/>
              </a:path>
            </a:pathLst>
          </a:custGeom>
          <a:solidFill>
            <a:srgbClr val="FFFFFF">
              <a:alpha val="17999"/>
            </a:srgbClr>
          </a:solidFill>
        </p:spPr>
        <p:txBody>
          <a:bodyPr wrap="square" lIns="0" tIns="0" rIns="0" bIns="0" rtlCol="0"/>
          <a:lstStyle/>
          <a:p>
            <a:endParaRPr/>
          </a:p>
        </p:txBody>
      </p:sp>
      <p:sp>
        <p:nvSpPr>
          <p:cNvPr id="451" name="bg object 451"/>
          <p:cNvSpPr/>
          <p:nvPr/>
        </p:nvSpPr>
        <p:spPr>
          <a:xfrm>
            <a:off x="4205768" y="2319576"/>
            <a:ext cx="8255" cy="8255"/>
          </a:xfrm>
          <a:custGeom>
            <a:avLst/>
            <a:gdLst/>
            <a:ahLst/>
            <a:cxnLst/>
            <a:rect l="l" t="t" r="r" b="b"/>
            <a:pathLst>
              <a:path w="8254" h="8255">
                <a:moveTo>
                  <a:pt x="7505" y="0"/>
                </a:moveTo>
                <a:lnTo>
                  <a:pt x="0" y="5702"/>
                </a:lnTo>
                <a:lnTo>
                  <a:pt x="2311" y="4025"/>
                </a:lnTo>
                <a:lnTo>
                  <a:pt x="8089" y="8026"/>
                </a:lnTo>
                <a:lnTo>
                  <a:pt x="7505" y="0"/>
                </a:lnTo>
                <a:close/>
              </a:path>
            </a:pathLst>
          </a:custGeom>
          <a:solidFill>
            <a:srgbClr val="FFFFFF">
              <a:alpha val="9718"/>
            </a:srgbClr>
          </a:solidFill>
        </p:spPr>
        <p:txBody>
          <a:bodyPr wrap="square" lIns="0" tIns="0" rIns="0" bIns="0" rtlCol="0"/>
          <a:lstStyle/>
          <a:p>
            <a:endParaRPr/>
          </a:p>
        </p:txBody>
      </p:sp>
      <p:sp>
        <p:nvSpPr>
          <p:cNvPr id="452" name="bg object 452"/>
          <p:cNvSpPr/>
          <p:nvPr/>
        </p:nvSpPr>
        <p:spPr>
          <a:xfrm>
            <a:off x="4031081" y="2391384"/>
            <a:ext cx="238125" cy="276860"/>
          </a:xfrm>
          <a:custGeom>
            <a:avLst/>
            <a:gdLst/>
            <a:ahLst/>
            <a:cxnLst/>
            <a:rect l="l" t="t" r="r" b="b"/>
            <a:pathLst>
              <a:path w="238125" h="276860">
                <a:moveTo>
                  <a:pt x="6489" y="168186"/>
                </a:moveTo>
                <a:lnTo>
                  <a:pt x="5232" y="166497"/>
                </a:lnTo>
                <a:lnTo>
                  <a:pt x="4419" y="166344"/>
                </a:lnTo>
                <a:lnTo>
                  <a:pt x="3530" y="166192"/>
                </a:lnTo>
                <a:lnTo>
                  <a:pt x="2413" y="167309"/>
                </a:lnTo>
                <a:lnTo>
                  <a:pt x="1397" y="167881"/>
                </a:lnTo>
                <a:lnTo>
                  <a:pt x="927" y="168630"/>
                </a:lnTo>
                <a:lnTo>
                  <a:pt x="0" y="170154"/>
                </a:lnTo>
                <a:lnTo>
                  <a:pt x="1257" y="170561"/>
                </a:lnTo>
                <a:lnTo>
                  <a:pt x="2578" y="171411"/>
                </a:lnTo>
                <a:lnTo>
                  <a:pt x="3746" y="171234"/>
                </a:lnTo>
                <a:lnTo>
                  <a:pt x="4749" y="171081"/>
                </a:lnTo>
                <a:lnTo>
                  <a:pt x="6083" y="169875"/>
                </a:lnTo>
                <a:lnTo>
                  <a:pt x="6489" y="168186"/>
                </a:lnTo>
                <a:close/>
              </a:path>
              <a:path w="238125" h="276860">
                <a:moveTo>
                  <a:pt x="232587" y="15849"/>
                </a:moveTo>
                <a:lnTo>
                  <a:pt x="230987" y="14795"/>
                </a:lnTo>
                <a:lnTo>
                  <a:pt x="229692" y="13449"/>
                </a:lnTo>
                <a:lnTo>
                  <a:pt x="229196" y="13703"/>
                </a:lnTo>
                <a:lnTo>
                  <a:pt x="227965" y="14325"/>
                </a:lnTo>
                <a:lnTo>
                  <a:pt x="227088" y="15684"/>
                </a:lnTo>
                <a:lnTo>
                  <a:pt x="226072" y="16738"/>
                </a:lnTo>
                <a:lnTo>
                  <a:pt x="227101" y="17678"/>
                </a:lnTo>
                <a:lnTo>
                  <a:pt x="228282" y="19481"/>
                </a:lnTo>
                <a:lnTo>
                  <a:pt x="230251" y="19151"/>
                </a:lnTo>
                <a:lnTo>
                  <a:pt x="231114" y="17437"/>
                </a:lnTo>
                <a:lnTo>
                  <a:pt x="232587" y="15849"/>
                </a:lnTo>
                <a:close/>
              </a:path>
              <a:path w="238125" h="276860">
                <a:moveTo>
                  <a:pt x="236410" y="216573"/>
                </a:moveTo>
                <a:lnTo>
                  <a:pt x="234835" y="212229"/>
                </a:lnTo>
                <a:lnTo>
                  <a:pt x="226758" y="208368"/>
                </a:lnTo>
                <a:lnTo>
                  <a:pt x="226644" y="208546"/>
                </a:lnTo>
                <a:lnTo>
                  <a:pt x="226529" y="208737"/>
                </a:lnTo>
                <a:lnTo>
                  <a:pt x="218694" y="217690"/>
                </a:lnTo>
                <a:lnTo>
                  <a:pt x="228790" y="226034"/>
                </a:lnTo>
                <a:lnTo>
                  <a:pt x="220624" y="224180"/>
                </a:lnTo>
                <a:lnTo>
                  <a:pt x="214591" y="225488"/>
                </a:lnTo>
                <a:lnTo>
                  <a:pt x="209105" y="229704"/>
                </a:lnTo>
                <a:lnTo>
                  <a:pt x="222262" y="232879"/>
                </a:lnTo>
                <a:lnTo>
                  <a:pt x="222211" y="239458"/>
                </a:lnTo>
                <a:lnTo>
                  <a:pt x="222516" y="244970"/>
                </a:lnTo>
                <a:lnTo>
                  <a:pt x="218084" y="252437"/>
                </a:lnTo>
                <a:lnTo>
                  <a:pt x="219113" y="255879"/>
                </a:lnTo>
                <a:lnTo>
                  <a:pt x="219113" y="258648"/>
                </a:lnTo>
                <a:lnTo>
                  <a:pt x="218770" y="258648"/>
                </a:lnTo>
                <a:lnTo>
                  <a:pt x="208788" y="261658"/>
                </a:lnTo>
                <a:lnTo>
                  <a:pt x="206476" y="260134"/>
                </a:lnTo>
                <a:lnTo>
                  <a:pt x="203530" y="256590"/>
                </a:lnTo>
                <a:lnTo>
                  <a:pt x="196748" y="257060"/>
                </a:lnTo>
                <a:lnTo>
                  <a:pt x="192735" y="258648"/>
                </a:lnTo>
                <a:lnTo>
                  <a:pt x="188696" y="260096"/>
                </a:lnTo>
                <a:lnTo>
                  <a:pt x="188023" y="258648"/>
                </a:lnTo>
                <a:lnTo>
                  <a:pt x="183591" y="258648"/>
                </a:lnTo>
                <a:lnTo>
                  <a:pt x="182651" y="259245"/>
                </a:lnTo>
                <a:lnTo>
                  <a:pt x="182740" y="260134"/>
                </a:lnTo>
                <a:lnTo>
                  <a:pt x="182803" y="260781"/>
                </a:lnTo>
                <a:lnTo>
                  <a:pt x="182930" y="262229"/>
                </a:lnTo>
                <a:lnTo>
                  <a:pt x="184150" y="263004"/>
                </a:lnTo>
                <a:lnTo>
                  <a:pt x="185915" y="263004"/>
                </a:lnTo>
                <a:lnTo>
                  <a:pt x="185953" y="263156"/>
                </a:lnTo>
                <a:lnTo>
                  <a:pt x="191884" y="263156"/>
                </a:lnTo>
                <a:lnTo>
                  <a:pt x="194805" y="273583"/>
                </a:lnTo>
                <a:lnTo>
                  <a:pt x="195554" y="273888"/>
                </a:lnTo>
                <a:lnTo>
                  <a:pt x="203365" y="267716"/>
                </a:lnTo>
                <a:lnTo>
                  <a:pt x="203898" y="270598"/>
                </a:lnTo>
                <a:lnTo>
                  <a:pt x="203962" y="275780"/>
                </a:lnTo>
                <a:lnTo>
                  <a:pt x="204190" y="275780"/>
                </a:lnTo>
                <a:lnTo>
                  <a:pt x="208902" y="276783"/>
                </a:lnTo>
                <a:lnTo>
                  <a:pt x="213080" y="276009"/>
                </a:lnTo>
                <a:lnTo>
                  <a:pt x="217144" y="275780"/>
                </a:lnTo>
                <a:lnTo>
                  <a:pt x="218808" y="268503"/>
                </a:lnTo>
                <a:lnTo>
                  <a:pt x="219341" y="267716"/>
                </a:lnTo>
                <a:lnTo>
                  <a:pt x="222669" y="262750"/>
                </a:lnTo>
                <a:lnTo>
                  <a:pt x="223875" y="261658"/>
                </a:lnTo>
                <a:lnTo>
                  <a:pt x="227914" y="258013"/>
                </a:lnTo>
                <a:lnTo>
                  <a:pt x="233730" y="253771"/>
                </a:lnTo>
                <a:lnTo>
                  <a:pt x="227190" y="246316"/>
                </a:lnTo>
                <a:lnTo>
                  <a:pt x="231838" y="237223"/>
                </a:lnTo>
                <a:lnTo>
                  <a:pt x="232918" y="235038"/>
                </a:lnTo>
                <a:lnTo>
                  <a:pt x="234784" y="231990"/>
                </a:lnTo>
                <a:lnTo>
                  <a:pt x="230200" y="230987"/>
                </a:lnTo>
                <a:lnTo>
                  <a:pt x="230987" y="228511"/>
                </a:lnTo>
                <a:lnTo>
                  <a:pt x="231381" y="226034"/>
                </a:lnTo>
                <a:lnTo>
                  <a:pt x="231419" y="225831"/>
                </a:lnTo>
                <a:lnTo>
                  <a:pt x="236410" y="216573"/>
                </a:lnTo>
                <a:close/>
              </a:path>
              <a:path w="238125" h="276860">
                <a:moveTo>
                  <a:pt x="237871" y="2654"/>
                </a:moveTo>
                <a:lnTo>
                  <a:pt x="236423" y="736"/>
                </a:lnTo>
                <a:lnTo>
                  <a:pt x="234442" y="0"/>
                </a:lnTo>
                <a:lnTo>
                  <a:pt x="232943" y="1498"/>
                </a:lnTo>
                <a:lnTo>
                  <a:pt x="231063" y="2590"/>
                </a:lnTo>
                <a:lnTo>
                  <a:pt x="232524" y="4279"/>
                </a:lnTo>
                <a:lnTo>
                  <a:pt x="233476" y="6223"/>
                </a:lnTo>
                <a:lnTo>
                  <a:pt x="234391" y="6210"/>
                </a:lnTo>
                <a:lnTo>
                  <a:pt x="235585" y="6197"/>
                </a:lnTo>
                <a:lnTo>
                  <a:pt x="237540" y="4749"/>
                </a:lnTo>
                <a:lnTo>
                  <a:pt x="237718" y="3683"/>
                </a:lnTo>
                <a:lnTo>
                  <a:pt x="237871" y="2654"/>
                </a:lnTo>
                <a:close/>
              </a:path>
            </a:pathLst>
          </a:custGeom>
          <a:solidFill>
            <a:srgbClr val="FFFFFF">
              <a:alpha val="17999"/>
            </a:srgbClr>
          </a:solidFill>
        </p:spPr>
        <p:txBody>
          <a:bodyPr wrap="square" lIns="0" tIns="0" rIns="0" bIns="0" rtlCol="0"/>
          <a:lstStyle/>
          <a:p>
            <a:endParaRPr/>
          </a:p>
        </p:txBody>
      </p:sp>
      <p:sp>
        <p:nvSpPr>
          <p:cNvPr id="453" name="bg object 453"/>
          <p:cNvSpPr/>
          <p:nvPr/>
        </p:nvSpPr>
        <p:spPr>
          <a:xfrm>
            <a:off x="4018310" y="2233166"/>
            <a:ext cx="4445" cy="5080"/>
          </a:xfrm>
          <a:custGeom>
            <a:avLst/>
            <a:gdLst/>
            <a:ahLst/>
            <a:cxnLst/>
            <a:rect l="l" t="t" r="r" b="b"/>
            <a:pathLst>
              <a:path w="4445" h="5080">
                <a:moveTo>
                  <a:pt x="2349" y="0"/>
                </a:moveTo>
                <a:lnTo>
                  <a:pt x="1308" y="1549"/>
                </a:lnTo>
                <a:lnTo>
                  <a:pt x="0" y="3467"/>
                </a:lnTo>
                <a:lnTo>
                  <a:pt x="660" y="3873"/>
                </a:lnTo>
                <a:lnTo>
                  <a:pt x="1460" y="4737"/>
                </a:lnTo>
                <a:lnTo>
                  <a:pt x="1943" y="4584"/>
                </a:lnTo>
                <a:lnTo>
                  <a:pt x="2768" y="4317"/>
                </a:lnTo>
                <a:lnTo>
                  <a:pt x="3695" y="3530"/>
                </a:lnTo>
                <a:lnTo>
                  <a:pt x="4152" y="2273"/>
                </a:lnTo>
                <a:lnTo>
                  <a:pt x="3213" y="1384"/>
                </a:lnTo>
                <a:lnTo>
                  <a:pt x="2349" y="0"/>
                </a:lnTo>
                <a:close/>
              </a:path>
            </a:pathLst>
          </a:custGeom>
          <a:solidFill>
            <a:srgbClr val="FFFFFF">
              <a:alpha val="9718"/>
            </a:srgbClr>
          </a:solidFill>
        </p:spPr>
        <p:txBody>
          <a:bodyPr wrap="square" lIns="0" tIns="0" rIns="0" bIns="0" rtlCol="0"/>
          <a:lstStyle/>
          <a:p>
            <a:endParaRPr/>
          </a:p>
        </p:txBody>
      </p:sp>
      <p:sp>
        <p:nvSpPr>
          <p:cNvPr id="454" name="bg object 454"/>
          <p:cNvSpPr/>
          <p:nvPr/>
        </p:nvSpPr>
        <p:spPr>
          <a:xfrm>
            <a:off x="4153167" y="2564167"/>
            <a:ext cx="139700" cy="157480"/>
          </a:xfrm>
          <a:custGeom>
            <a:avLst/>
            <a:gdLst/>
            <a:ahLst/>
            <a:cxnLst/>
            <a:rect l="l" t="t" r="r" b="b"/>
            <a:pathLst>
              <a:path w="139700" h="157480">
                <a:moveTo>
                  <a:pt x="10248" y="140436"/>
                </a:moveTo>
                <a:lnTo>
                  <a:pt x="3924" y="142074"/>
                </a:lnTo>
                <a:lnTo>
                  <a:pt x="0" y="154203"/>
                </a:lnTo>
                <a:lnTo>
                  <a:pt x="7086" y="157365"/>
                </a:lnTo>
                <a:lnTo>
                  <a:pt x="10248" y="140436"/>
                </a:lnTo>
                <a:close/>
              </a:path>
              <a:path w="139700" h="157480">
                <a:moveTo>
                  <a:pt x="95300" y="102984"/>
                </a:moveTo>
                <a:lnTo>
                  <a:pt x="95135" y="102997"/>
                </a:lnTo>
                <a:lnTo>
                  <a:pt x="95034" y="103136"/>
                </a:lnTo>
                <a:lnTo>
                  <a:pt x="95161" y="103225"/>
                </a:lnTo>
                <a:lnTo>
                  <a:pt x="95262" y="103060"/>
                </a:lnTo>
                <a:close/>
              </a:path>
              <a:path w="139700" h="157480">
                <a:moveTo>
                  <a:pt x="98767" y="106400"/>
                </a:moveTo>
                <a:lnTo>
                  <a:pt x="98475" y="104851"/>
                </a:lnTo>
                <a:lnTo>
                  <a:pt x="97815" y="103670"/>
                </a:lnTo>
                <a:lnTo>
                  <a:pt x="97561" y="103174"/>
                </a:lnTo>
                <a:lnTo>
                  <a:pt x="96139" y="103327"/>
                </a:lnTo>
                <a:lnTo>
                  <a:pt x="95161" y="103225"/>
                </a:lnTo>
                <a:lnTo>
                  <a:pt x="94716" y="104051"/>
                </a:lnTo>
                <a:lnTo>
                  <a:pt x="93967" y="104990"/>
                </a:lnTo>
                <a:lnTo>
                  <a:pt x="94602" y="106946"/>
                </a:lnTo>
                <a:lnTo>
                  <a:pt x="96583" y="109207"/>
                </a:lnTo>
                <a:lnTo>
                  <a:pt x="98640" y="108318"/>
                </a:lnTo>
                <a:lnTo>
                  <a:pt x="98679" y="107759"/>
                </a:lnTo>
                <a:lnTo>
                  <a:pt x="98767" y="106400"/>
                </a:lnTo>
                <a:close/>
              </a:path>
              <a:path w="139700" h="157480">
                <a:moveTo>
                  <a:pt x="104609" y="25946"/>
                </a:moveTo>
                <a:lnTo>
                  <a:pt x="97370" y="25603"/>
                </a:lnTo>
                <a:lnTo>
                  <a:pt x="95389" y="35280"/>
                </a:lnTo>
                <a:lnTo>
                  <a:pt x="104609" y="35280"/>
                </a:lnTo>
                <a:lnTo>
                  <a:pt x="104609" y="25946"/>
                </a:lnTo>
                <a:close/>
              </a:path>
              <a:path w="139700" h="157480">
                <a:moveTo>
                  <a:pt x="105854" y="98856"/>
                </a:moveTo>
                <a:lnTo>
                  <a:pt x="105562" y="93472"/>
                </a:lnTo>
                <a:lnTo>
                  <a:pt x="102958" y="96672"/>
                </a:lnTo>
                <a:lnTo>
                  <a:pt x="101358" y="98615"/>
                </a:lnTo>
                <a:lnTo>
                  <a:pt x="105854" y="98856"/>
                </a:lnTo>
                <a:close/>
              </a:path>
              <a:path w="139700" h="157480">
                <a:moveTo>
                  <a:pt x="139674" y="8255"/>
                </a:moveTo>
                <a:lnTo>
                  <a:pt x="135407" y="0"/>
                </a:lnTo>
                <a:lnTo>
                  <a:pt x="123736" y="4381"/>
                </a:lnTo>
                <a:lnTo>
                  <a:pt x="134823" y="21399"/>
                </a:lnTo>
                <a:lnTo>
                  <a:pt x="139674" y="8255"/>
                </a:lnTo>
                <a:close/>
              </a:path>
            </a:pathLst>
          </a:custGeom>
          <a:solidFill>
            <a:srgbClr val="FFFFFF">
              <a:alpha val="17999"/>
            </a:srgbClr>
          </a:solidFill>
        </p:spPr>
        <p:txBody>
          <a:bodyPr wrap="square" lIns="0" tIns="0" rIns="0" bIns="0" rtlCol="0"/>
          <a:lstStyle/>
          <a:p>
            <a:endParaRPr/>
          </a:p>
        </p:txBody>
      </p:sp>
      <p:sp>
        <p:nvSpPr>
          <p:cNvPr id="455" name="bg object 455"/>
          <p:cNvSpPr/>
          <p:nvPr/>
        </p:nvSpPr>
        <p:spPr>
          <a:xfrm>
            <a:off x="4022192" y="2188274"/>
            <a:ext cx="3810" cy="3810"/>
          </a:xfrm>
          <a:custGeom>
            <a:avLst/>
            <a:gdLst/>
            <a:ahLst/>
            <a:cxnLst/>
            <a:rect l="l" t="t" r="r" b="b"/>
            <a:pathLst>
              <a:path w="3810" h="3810">
                <a:moveTo>
                  <a:pt x="990" y="0"/>
                </a:moveTo>
                <a:lnTo>
                  <a:pt x="0" y="1447"/>
                </a:lnTo>
                <a:lnTo>
                  <a:pt x="3365" y="3479"/>
                </a:lnTo>
                <a:lnTo>
                  <a:pt x="3162" y="2514"/>
                </a:lnTo>
                <a:lnTo>
                  <a:pt x="3124" y="1473"/>
                </a:lnTo>
                <a:lnTo>
                  <a:pt x="2705" y="609"/>
                </a:lnTo>
                <a:lnTo>
                  <a:pt x="2514" y="215"/>
                </a:lnTo>
                <a:lnTo>
                  <a:pt x="1587" y="190"/>
                </a:lnTo>
                <a:lnTo>
                  <a:pt x="990" y="0"/>
                </a:lnTo>
                <a:close/>
              </a:path>
            </a:pathLst>
          </a:custGeom>
          <a:solidFill>
            <a:srgbClr val="FFFFFF">
              <a:alpha val="9718"/>
            </a:srgbClr>
          </a:solidFill>
        </p:spPr>
        <p:txBody>
          <a:bodyPr wrap="square" lIns="0" tIns="0" rIns="0" bIns="0" rtlCol="0"/>
          <a:lstStyle/>
          <a:p>
            <a:endParaRPr/>
          </a:p>
        </p:txBody>
      </p:sp>
      <p:sp>
        <p:nvSpPr>
          <p:cNvPr id="456" name="bg object 456"/>
          <p:cNvSpPr/>
          <p:nvPr/>
        </p:nvSpPr>
        <p:spPr>
          <a:xfrm>
            <a:off x="4014508" y="2439758"/>
            <a:ext cx="232410" cy="237490"/>
          </a:xfrm>
          <a:custGeom>
            <a:avLst/>
            <a:gdLst/>
            <a:ahLst/>
            <a:cxnLst/>
            <a:rect l="l" t="t" r="r" b="b"/>
            <a:pathLst>
              <a:path w="232410" h="237489">
                <a:moveTo>
                  <a:pt x="7518" y="39814"/>
                </a:moveTo>
                <a:lnTo>
                  <a:pt x="7226" y="39116"/>
                </a:lnTo>
                <a:lnTo>
                  <a:pt x="6946" y="38404"/>
                </a:lnTo>
                <a:lnTo>
                  <a:pt x="6654" y="37706"/>
                </a:lnTo>
                <a:lnTo>
                  <a:pt x="4432" y="38519"/>
                </a:lnTo>
                <a:lnTo>
                  <a:pt x="2222" y="39344"/>
                </a:lnTo>
                <a:lnTo>
                  <a:pt x="0" y="40157"/>
                </a:lnTo>
                <a:lnTo>
                  <a:pt x="1054" y="42621"/>
                </a:lnTo>
                <a:lnTo>
                  <a:pt x="5359" y="40741"/>
                </a:lnTo>
                <a:lnTo>
                  <a:pt x="7518" y="39814"/>
                </a:lnTo>
                <a:close/>
              </a:path>
              <a:path w="232410" h="237489">
                <a:moveTo>
                  <a:pt x="31089" y="84683"/>
                </a:moveTo>
                <a:lnTo>
                  <a:pt x="31013" y="81216"/>
                </a:lnTo>
                <a:lnTo>
                  <a:pt x="31013" y="75450"/>
                </a:lnTo>
                <a:lnTo>
                  <a:pt x="27228" y="78905"/>
                </a:lnTo>
                <a:lnTo>
                  <a:pt x="25171" y="79870"/>
                </a:lnTo>
                <a:lnTo>
                  <a:pt x="26073" y="86537"/>
                </a:lnTo>
                <a:lnTo>
                  <a:pt x="24739" y="89674"/>
                </a:lnTo>
                <a:lnTo>
                  <a:pt x="24168" y="92722"/>
                </a:lnTo>
                <a:lnTo>
                  <a:pt x="30772" y="93891"/>
                </a:lnTo>
                <a:lnTo>
                  <a:pt x="31000" y="88150"/>
                </a:lnTo>
                <a:lnTo>
                  <a:pt x="31089" y="84683"/>
                </a:lnTo>
                <a:close/>
              </a:path>
              <a:path w="232410" h="237489">
                <a:moveTo>
                  <a:pt x="39916" y="11633"/>
                </a:moveTo>
                <a:lnTo>
                  <a:pt x="27711" y="6667"/>
                </a:lnTo>
                <a:lnTo>
                  <a:pt x="25920" y="0"/>
                </a:lnTo>
                <a:lnTo>
                  <a:pt x="22631" y="6172"/>
                </a:lnTo>
                <a:lnTo>
                  <a:pt x="17526" y="10198"/>
                </a:lnTo>
                <a:lnTo>
                  <a:pt x="20866" y="17729"/>
                </a:lnTo>
                <a:lnTo>
                  <a:pt x="25488" y="16586"/>
                </a:lnTo>
                <a:lnTo>
                  <a:pt x="30619" y="17411"/>
                </a:lnTo>
                <a:lnTo>
                  <a:pt x="35648" y="16878"/>
                </a:lnTo>
                <a:lnTo>
                  <a:pt x="39916" y="11633"/>
                </a:lnTo>
                <a:close/>
              </a:path>
              <a:path w="232410" h="237489">
                <a:moveTo>
                  <a:pt x="73952" y="7378"/>
                </a:moveTo>
                <a:lnTo>
                  <a:pt x="69951" y="4597"/>
                </a:lnTo>
                <a:lnTo>
                  <a:pt x="60413" y="9118"/>
                </a:lnTo>
                <a:lnTo>
                  <a:pt x="58420" y="11391"/>
                </a:lnTo>
                <a:lnTo>
                  <a:pt x="57873" y="13982"/>
                </a:lnTo>
                <a:lnTo>
                  <a:pt x="64274" y="16103"/>
                </a:lnTo>
                <a:lnTo>
                  <a:pt x="68414" y="18224"/>
                </a:lnTo>
                <a:lnTo>
                  <a:pt x="72644" y="11036"/>
                </a:lnTo>
                <a:lnTo>
                  <a:pt x="73952" y="7378"/>
                </a:lnTo>
                <a:close/>
              </a:path>
              <a:path w="232410" h="237489">
                <a:moveTo>
                  <a:pt x="190042" y="223774"/>
                </a:moveTo>
                <a:lnTo>
                  <a:pt x="188645" y="223316"/>
                </a:lnTo>
                <a:lnTo>
                  <a:pt x="187248" y="222834"/>
                </a:lnTo>
                <a:lnTo>
                  <a:pt x="185813" y="222478"/>
                </a:lnTo>
                <a:lnTo>
                  <a:pt x="185381" y="223570"/>
                </a:lnTo>
                <a:lnTo>
                  <a:pt x="185166" y="224155"/>
                </a:lnTo>
                <a:lnTo>
                  <a:pt x="186601" y="224612"/>
                </a:lnTo>
                <a:lnTo>
                  <a:pt x="189458" y="225552"/>
                </a:lnTo>
                <a:lnTo>
                  <a:pt x="189852" y="224370"/>
                </a:lnTo>
                <a:lnTo>
                  <a:pt x="190042" y="223774"/>
                </a:lnTo>
                <a:close/>
              </a:path>
              <a:path w="232410" h="237489">
                <a:moveTo>
                  <a:pt x="195567" y="204546"/>
                </a:moveTo>
                <a:lnTo>
                  <a:pt x="191871" y="201218"/>
                </a:lnTo>
                <a:lnTo>
                  <a:pt x="188747" y="205105"/>
                </a:lnTo>
                <a:lnTo>
                  <a:pt x="190411" y="206235"/>
                </a:lnTo>
                <a:lnTo>
                  <a:pt x="191719" y="207759"/>
                </a:lnTo>
                <a:lnTo>
                  <a:pt x="192620" y="207556"/>
                </a:lnTo>
                <a:lnTo>
                  <a:pt x="193776" y="207289"/>
                </a:lnTo>
                <a:lnTo>
                  <a:pt x="194602" y="205613"/>
                </a:lnTo>
                <a:lnTo>
                  <a:pt x="195567" y="204546"/>
                </a:lnTo>
                <a:close/>
              </a:path>
              <a:path w="232410" h="237489">
                <a:moveTo>
                  <a:pt x="204355" y="229895"/>
                </a:moveTo>
                <a:lnTo>
                  <a:pt x="195122" y="226275"/>
                </a:lnTo>
                <a:lnTo>
                  <a:pt x="194411" y="226733"/>
                </a:lnTo>
                <a:lnTo>
                  <a:pt x="194284" y="237121"/>
                </a:lnTo>
                <a:lnTo>
                  <a:pt x="204355" y="229895"/>
                </a:lnTo>
                <a:close/>
              </a:path>
              <a:path w="232410" h="237489">
                <a:moveTo>
                  <a:pt x="207632" y="128765"/>
                </a:moveTo>
                <a:lnTo>
                  <a:pt x="207530" y="127368"/>
                </a:lnTo>
                <a:lnTo>
                  <a:pt x="207378" y="125349"/>
                </a:lnTo>
                <a:lnTo>
                  <a:pt x="205435" y="123469"/>
                </a:lnTo>
                <a:lnTo>
                  <a:pt x="203454" y="120205"/>
                </a:lnTo>
                <a:lnTo>
                  <a:pt x="201637" y="123304"/>
                </a:lnTo>
                <a:lnTo>
                  <a:pt x="199783" y="125069"/>
                </a:lnTo>
                <a:lnTo>
                  <a:pt x="200761" y="128257"/>
                </a:lnTo>
                <a:lnTo>
                  <a:pt x="202653" y="129971"/>
                </a:lnTo>
                <a:lnTo>
                  <a:pt x="204025" y="131838"/>
                </a:lnTo>
                <a:lnTo>
                  <a:pt x="205282" y="130340"/>
                </a:lnTo>
                <a:lnTo>
                  <a:pt x="207632" y="128765"/>
                </a:lnTo>
                <a:close/>
              </a:path>
              <a:path w="232410" h="237489">
                <a:moveTo>
                  <a:pt x="207835" y="77863"/>
                </a:moveTo>
                <a:lnTo>
                  <a:pt x="207124" y="75311"/>
                </a:lnTo>
                <a:lnTo>
                  <a:pt x="203454" y="71818"/>
                </a:lnTo>
                <a:lnTo>
                  <a:pt x="200672" y="78968"/>
                </a:lnTo>
                <a:lnTo>
                  <a:pt x="202057" y="79362"/>
                </a:lnTo>
                <a:lnTo>
                  <a:pt x="203987" y="80543"/>
                </a:lnTo>
                <a:lnTo>
                  <a:pt x="207835" y="77863"/>
                </a:lnTo>
                <a:close/>
              </a:path>
              <a:path w="232410" h="237489">
                <a:moveTo>
                  <a:pt x="209397" y="60248"/>
                </a:moveTo>
                <a:lnTo>
                  <a:pt x="209372" y="59143"/>
                </a:lnTo>
                <a:lnTo>
                  <a:pt x="209346" y="57975"/>
                </a:lnTo>
                <a:lnTo>
                  <a:pt x="207797" y="56832"/>
                </a:lnTo>
                <a:lnTo>
                  <a:pt x="206908" y="55689"/>
                </a:lnTo>
                <a:lnTo>
                  <a:pt x="205816" y="56654"/>
                </a:lnTo>
                <a:lnTo>
                  <a:pt x="204012" y="57505"/>
                </a:lnTo>
                <a:lnTo>
                  <a:pt x="203657" y="59753"/>
                </a:lnTo>
                <a:lnTo>
                  <a:pt x="205092" y="61125"/>
                </a:lnTo>
                <a:lnTo>
                  <a:pt x="206324" y="63271"/>
                </a:lnTo>
                <a:lnTo>
                  <a:pt x="207810" y="61379"/>
                </a:lnTo>
                <a:lnTo>
                  <a:pt x="209397" y="60248"/>
                </a:lnTo>
                <a:close/>
              </a:path>
              <a:path w="232410" h="237489">
                <a:moveTo>
                  <a:pt x="209537" y="96901"/>
                </a:moveTo>
                <a:lnTo>
                  <a:pt x="209384" y="96647"/>
                </a:lnTo>
                <a:lnTo>
                  <a:pt x="208864" y="95758"/>
                </a:lnTo>
                <a:lnTo>
                  <a:pt x="207886" y="95135"/>
                </a:lnTo>
                <a:lnTo>
                  <a:pt x="207086" y="94399"/>
                </a:lnTo>
                <a:lnTo>
                  <a:pt x="206629" y="95161"/>
                </a:lnTo>
                <a:lnTo>
                  <a:pt x="205790" y="95935"/>
                </a:lnTo>
                <a:lnTo>
                  <a:pt x="205803" y="96672"/>
                </a:lnTo>
                <a:lnTo>
                  <a:pt x="205828" y="97345"/>
                </a:lnTo>
                <a:lnTo>
                  <a:pt x="206781" y="97980"/>
                </a:lnTo>
                <a:lnTo>
                  <a:pt x="207543" y="98920"/>
                </a:lnTo>
                <a:lnTo>
                  <a:pt x="208368" y="97929"/>
                </a:lnTo>
                <a:lnTo>
                  <a:pt x="209537" y="96901"/>
                </a:lnTo>
                <a:close/>
              </a:path>
              <a:path w="232410" h="237489">
                <a:moveTo>
                  <a:pt x="215036" y="17246"/>
                </a:moveTo>
                <a:lnTo>
                  <a:pt x="214071" y="16205"/>
                </a:lnTo>
                <a:lnTo>
                  <a:pt x="213220" y="14566"/>
                </a:lnTo>
                <a:lnTo>
                  <a:pt x="211899" y="16916"/>
                </a:lnTo>
                <a:lnTo>
                  <a:pt x="211086" y="17868"/>
                </a:lnTo>
                <a:lnTo>
                  <a:pt x="210896" y="18935"/>
                </a:lnTo>
                <a:lnTo>
                  <a:pt x="210794" y="19481"/>
                </a:lnTo>
                <a:lnTo>
                  <a:pt x="211810" y="20218"/>
                </a:lnTo>
                <a:lnTo>
                  <a:pt x="212331" y="20866"/>
                </a:lnTo>
                <a:lnTo>
                  <a:pt x="213194" y="19850"/>
                </a:lnTo>
                <a:lnTo>
                  <a:pt x="214287" y="18935"/>
                </a:lnTo>
                <a:lnTo>
                  <a:pt x="215036" y="17246"/>
                </a:lnTo>
                <a:close/>
              </a:path>
              <a:path w="232410" h="237489">
                <a:moveTo>
                  <a:pt x="216255" y="70662"/>
                </a:moveTo>
                <a:lnTo>
                  <a:pt x="214706" y="69557"/>
                </a:lnTo>
                <a:lnTo>
                  <a:pt x="210312" y="74942"/>
                </a:lnTo>
                <a:lnTo>
                  <a:pt x="213220" y="73774"/>
                </a:lnTo>
                <a:lnTo>
                  <a:pt x="214261" y="73596"/>
                </a:lnTo>
                <a:lnTo>
                  <a:pt x="214947" y="73012"/>
                </a:lnTo>
                <a:lnTo>
                  <a:pt x="215582" y="72453"/>
                </a:lnTo>
                <a:lnTo>
                  <a:pt x="215836" y="71462"/>
                </a:lnTo>
                <a:lnTo>
                  <a:pt x="216255" y="70662"/>
                </a:lnTo>
                <a:close/>
              </a:path>
              <a:path w="232410" h="237489">
                <a:moveTo>
                  <a:pt x="221030" y="114452"/>
                </a:moveTo>
                <a:lnTo>
                  <a:pt x="210578" y="117081"/>
                </a:lnTo>
                <a:lnTo>
                  <a:pt x="210248" y="125387"/>
                </a:lnTo>
                <a:lnTo>
                  <a:pt x="211162" y="125272"/>
                </a:lnTo>
                <a:lnTo>
                  <a:pt x="211950" y="125069"/>
                </a:lnTo>
                <a:lnTo>
                  <a:pt x="212661" y="124802"/>
                </a:lnTo>
                <a:lnTo>
                  <a:pt x="212991" y="124942"/>
                </a:lnTo>
                <a:lnTo>
                  <a:pt x="213360" y="125018"/>
                </a:lnTo>
                <a:lnTo>
                  <a:pt x="213766" y="125056"/>
                </a:lnTo>
                <a:lnTo>
                  <a:pt x="215379" y="125056"/>
                </a:lnTo>
                <a:lnTo>
                  <a:pt x="216890" y="124498"/>
                </a:lnTo>
                <a:lnTo>
                  <a:pt x="217106" y="122288"/>
                </a:lnTo>
                <a:lnTo>
                  <a:pt x="216992" y="121831"/>
                </a:lnTo>
                <a:lnTo>
                  <a:pt x="216789" y="121450"/>
                </a:lnTo>
                <a:lnTo>
                  <a:pt x="218351" y="119138"/>
                </a:lnTo>
                <a:lnTo>
                  <a:pt x="219151" y="116319"/>
                </a:lnTo>
                <a:lnTo>
                  <a:pt x="221030" y="114452"/>
                </a:lnTo>
                <a:close/>
              </a:path>
              <a:path w="232410" h="237489">
                <a:moveTo>
                  <a:pt x="227977" y="134366"/>
                </a:moveTo>
                <a:lnTo>
                  <a:pt x="226517" y="132842"/>
                </a:lnTo>
                <a:lnTo>
                  <a:pt x="225132" y="131216"/>
                </a:lnTo>
                <a:lnTo>
                  <a:pt x="223291" y="129768"/>
                </a:lnTo>
                <a:lnTo>
                  <a:pt x="221691" y="131381"/>
                </a:lnTo>
                <a:lnTo>
                  <a:pt x="219748" y="133007"/>
                </a:lnTo>
                <a:lnTo>
                  <a:pt x="222046" y="134569"/>
                </a:lnTo>
                <a:lnTo>
                  <a:pt x="223634" y="135902"/>
                </a:lnTo>
                <a:lnTo>
                  <a:pt x="225882" y="136867"/>
                </a:lnTo>
                <a:lnTo>
                  <a:pt x="227114" y="135191"/>
                </a:lnTo>
                <a:lnTo>
                  <a:pt x="227977" y="134366"/>
                </a:lnTo>
                <a:close/>
              </a:path>
              <a:path w="232410" h="237489">
                <a:moveTo>
                  <a:pt x="231952" y="194906"/>
                </a:moveTo>
                <a:lnTo>
                  <a:pt x="222250" y="192125"/>
                </a:lnTo>
                <a:lnTo>
                  <a:pt x="216268" y="199097"/>
                </a:lnTo>
                <a:lnTo>
                  <a:pt x="215353" y="198285"/>
                </a:lnTo>
                <a:lnTo>
                  <a:pt x="214566" y="197840"/>
                </a:lnTo>
                <a:lnTo>
                  <a:pt x="211658" y="193243"/>
                </a:lnTo>
                <a:lnTo>
                  <a:pt x="211391" y="187642"/>
                </a:lnTo>
                <a:lnTo>
                  <a:pt x="199898" y="188683"/>
                </a:lnTo>
                <a:lnTo>
                  <a:pt x="194538" y="186651"/>
                </a:lnTo>
                <a:lnTo>
                  <a:pt x="197167" y="178638"/>
                </a:lnTo>
                <a:lnTo>
                  <a:pt x="194310" y="176618"/>
                </a:lnTo>
                <a:lnTo>
                  <a:pt x="192849" y="174993"/>
                </a:lnTo>
                <a:lnTo>
                  <a:pt x="196240" y="172783"/>
                </a:lnTo>
                <a:lnTo>
                  <a:pt x="200291" y="174066"/>
                </a:lnTo>
                <a:lnTo>
                  <a:pt x="204292" y="174942"/>
                </a:lnTo>
                <a:lnTo>
                  <a:pt x="207518" y="171462"/>
                </a:lnTo>
                <a:lnTo>
                  <a:pt x="209143" y="164871"/>
                </a:lnTo>
                <a:lnTo>
                  <a:pt x="202107" y="164846"/>
                </a:lnTo>
                <a:lnTo>
                  <a:pt x="199567" y="160959"/>
                </a:lnTo>
                <a:lnTo>
                  <a:pt x="197294" y="163652"/>
                </a:lnTo>
                <a:lnTo>
                  <a:pt x="195961" y="165430"/>
                </a:lnTo>
                <a:lnTo>
                  <a:pt x="192887" y="168567"/>
                </a:lnTo>
                <a:lnTo>
                  <a:pt x="191135" y="169913"/>
                </a:lnTo>
                <a:lnTo>
                  <a:pt x="189471" y="171361"/>
                </a:lnTo>
                <a:lnTo>
                  <a:pt x="185864" y="171475"/>
                </a:lnTo>
                <a:lnTo>
                  <a:pt x="181559" y="166712"/>
                </a:lnTo>
                <a:lnTo>
                  <a:pt x="178104" y="173355"/>
                </a:lnTo>
                <a:lnTo>
                  <a:pt x="185178" y="174371"/>
                </a:lnTo>
                <a:lnTo>
                  <a:pt x="183159" y="180047"/>
                </a:lnTo>
                <a:lnTo>
                  <a:pt x="182219" y="183235"/>
                </a:lnTo>
                <a:lnTo>
                  <a:pt x="182803" y="183934"/>
                </a:lnTo>
                <a:lnTo>
                  <a:pt x="183261" y="185039"/>
                </a:lnTo>
                <a:lnTo>
                  <a:pt x="190144" y="185039"/>
                </a:lnTo>
                <a:lnTo>
                  <a:pt x="191211" y="188252"/>
                </a:lnTo>
                <a:lnTo>
                  <a:pt x="191350" y="191782"/>
                </a:lnTo>
                <a:lnTo>
                  <a:pt x="195973" y="196151"/>
                </a:lnTo>
                <a:lnTo>
                  <a:pt x="199986" y="199212"/>
                </a:lnTo>
                <a:lnTo>
                  <a:pt x="210578" y="198793"/>
                </a:lnTo>
                <a:lnTo>
                  <a:pt x="215531" y="205105"/>
                </a:lnTo>
                <a:lnTo>
                  <a:pt x="225247" y="203034"/>
                </a:lnTo>
                <a:lnTo>
                  <a:pt x="231952" y="194906"/>
                </a:lnTo>
                <a:close/>
              </a:path>
            </a:pathLst>
          </a:custGeom>
          <a:solidFill>
            <a:srgbClr val="FFFFFF">
              <a:alpha val="17999"/>
            </a:srgbClr>
          </a:solidFill>
        </p:spPr>
        <p:txBody>
          <a:bodyPr wrap="square" lIns="0" tIns="0" rIns="0" bIns="0" rtlCol="0"/>
          <a:lstStyle/>
          <a:p>
            <a:endParaRPr/>
          </a:p>
        </p:txBody>
      </p:sp>
      <p:sp>
        <p:nvSpPr>
          <p:cNvPr id="457" name="bg object 457"/>
          <p:cNvSpPr/>
          <p:nvPr/>
        </p:nvSpPr>
        <p:spPr>
          <a:xfrm>
            <a:off x="4027448" y="2280132"/>
            <a:ext cx="7620" cy="6985"/>
          </a:xfrm>
          <a:custGeom>
            <a:avLst/>
            <a:gdLst/>
            <a:ahLst/>
            <a:cxnLst/>
            <a:rect l="l" t="t" r="r" b="b"/>
            <a:pathLst>
              <a:path w="7620" h="6985">
                <a:moveTo>
                  <a:pt x="4800" y="0"/>
                </a:moveTo>
                <a:lnTo>
                  <a:pt x="0" y="3721"/>
                </a:lnTo>
                <a:lnTo>
                  <a:pt x="1981" y="5118"/>
                </a:lnTo>
                <a:lnTo>
                  <a:pt x="3289" y="6743"/>
                </a:lnTo>
                <a:lnTo>
                  <a:pt x="5473" y="6311"/>
                </a:lnTo>
                <a:lnTo>
                  <a:pt x="7124" y="4686"/>
                </a:lnTo>
                <a:lnTo>
                  <a:pt x="7264" y="3505"/>
                </a:lnTo>
                <a:lnTo>
                  <a:pt x="7391" y="2451"/>
                </a:lnTo>
                <a:lnTo>
                  <a:pt x="5689" y="1181"/>
                </a:lnTo>
                <a:lnTo>
                  <a:pt x="4800" y="0"/>
                </a:lnTo>
                <a:close/>
              </a:path>
            </a:pathLst>
          </a:custGeom>
          <a:solidFill>
            <a:srgbClr val="FFFFFF">
              <a:alpha val="9718"/>
            </a:srgbClr>
          </a:solidFill>
        </p:spPr>
        <p:txBody>
          <a:bodyPr wrap="square" lIns="0" tIns="0" rIns="0" bIns="0" rtlCol="0"/>
          <a:lstStyle/>
          <a:p>
            <a:endParaRPr/>
          </a:p>
        </p:txBody>
      </p:sp>
      <p:sp>
        <p:nvSpPr>
          <p:cNvPr id="458" name="bg object 458"/>
          <p:cNvSpPr/>
          <p:nvPr/>
        </p:nvSpPr>
        <p:spPr>
          <a:xfrm>
            <a:off x="3999776" y="2384577"/>
            <a:ext cx="42545" cy="147955"/>
          </a:xfrm>
          <a:custGeom>
            <a:avLst/>
            <a:gdLst/>
            <a:ahLst/>
            <a:cxnLst/>
            <a:rect l="l" t="t" r="r" b="b"/>
            <a:pathLst>
              <a:path w="42545" h="147955">
                <a:moveTo>
                  <a:pt x="12433" y="91097"/>
                </a:moveTo>
                <a:lnTo>
                  <a:pt x="7594" y="93713"/>
                </a:lnTo>
                <a:lnTo>
                  <a:pt x="4419" y="96850"/>
                </a:lnTo>
                <a:lnTo>
                  <a:pt x="8978" y="102146"/>
                </a:lnTo>
                <a:lnTo>
                  <a:pt x="12433" y="91097"/>
                </a:lnTo>
                <a:close/>
              </a:path>
              <a:path w="42545" h="147955">
                <a:moveTo>
                  <a:pt x="14325" y="129603"/>
                </a:moveTo>
                <a:lnTo>
                  <a:pt x="13284" y="126250"/>
                </a:lnTo>
                <a:lnTo>
                  <a:pt x="7747" y="120827"/>
                </a:lnTo>
                <a:lnTo>
                  <a:pt x="838" y="126974"/>
                </a:lnTo>
                <a:lnTo>
                  <a:pt x="0" y="129159"/>
                </a:lnTo>
                <a:lnTo>
                  <a:pt x="2933" y="132308"/>
                </a:lnTo>
                <a:lnTo>
                  <a:pt x="5486" y="135039"/>
                </a:lnTo>
                <a:lnTo>
                  <a:pt x="9461" y="135178"/>
                </a:lnTo>
                <a:lnTo>
                  <a:pt x="14325" y="129603"/>
                </a:lnTo>
                <a:close/>
              </a:path>
              <a:path w="42545" h="147955">
                <a:moveTo>
                  <a:pt x="27444" y="118910"/>
                </a:moveTo>
                <a:lnTo>
                  <a:pt x="25717" y="113703"/>
                </a:lnTo>
                <a:lnTo>
                  <a:pt x="17424" y="116992"/>
                </a:lnTo>
                <a:lnTo>
                  <a:pt x="16548" y="119672"/>
                </a:lnTo>
                <a:lnTo>
                  <a:pt x="21678" y="126072"/>
                </a:lnTo>
                <a:lnTo>
                  <a:pt x="27432" y="123355"/>
                </a:lnTo>
                <a:lnTo>
                  <a:pt x="27444" y="118910"/>
                </a:lnTo>
                <a:close/>
              </a:path>
              <a:path w="42545" h="147955">
                <a:moveTo>
                  <a:pt x="38887" y="147891"/>
                </a:moveTo>
                <a:lnTo>
                  <a:pt x="38696" y="147866"/>
                </a:lnTo>
                <a:lnTo>
                  <a:pt x="38874" y="147942"/>
                </a:lnTo>
                <a:close/>
              </a:path>
              <a:path w="42545" h="147955">
                <a:moveTo>
                  <a:pt x="42151" y="1536"/>
                </a:moveTo>
                <a:lnTo>
                  <a:pt x="40957" y="88"/>
                </a:lnTo>
                <a:lnTo>
                  <a:pt x="40322" y="50"/>
                </a:lnTo>
                <a:lnTo>
                  <a:pt x="39674" y="0"/>
                </a:lnTo>
                <a:lnTo>
                  <a:pt x="38963" y="1016"/>
                </a:lnTo>
                <a:lnTo>
                  <a:pt x="38087" y="1701"/>
                </a:lnTo>
                <a:lnTo>
                  <a:pt x="39789" y="4178"/>
                </a:lnTo>
                <a:lnTo>
                  <a:pt x="40563" y="3403"/>
                </a:lnTo>
                <a:lnTo>
                  <a:pt x="41503" y="2692"/>
                </a:lnTo>
                <a:lnTo>
                  <a:pt x="42024" y="1765"/>
                </a:lnTo>
                <a:lnTo>
                  <a:pt x="42151" y="1536"/>
                </a:lnTo>
                <a:close/>
              </a:path>
            </a:pathLst>
          </a:custGeom>
          <a:solidFill>
            <a:srgbClr val="FFFFFF">
              <a:alpha val="17999"/>
            </a:srgbClr>
          </a:solidFill>
        </p:spPr>
        <p:txBody>
          <a:bodyPr wrap="square" lIns="0" tIns="0" rIns="0" bIns="0" rtlCol="0"/>
          <a:lstStyle/>
          <a:p>
            <a:endParaRPr/>
          </a:p>
        </p:txBody>
      </p:sp>
      <p:sp>
        <p:nvSpPr>
          <p:cNvPr id="459" name="bg object 459"/>
          <p:cNvSpPr/>
          <p:nvPr/>
        </p:nvSpPr>
        <p:spPr>
          <a:xfrm>
            <a:off x="4026255" y="2206477"/>
            <a:ext cx="8890" cy="8255"/>
          </a:xfrm>
          <a:custGeom>
            <a:avLst/>
            <a:gdLst/>
            <a:ahLst/>
            <a:cxnLst/>
            <a:rect l="l" t="t" r="r" b="b"/>
            <a:pathLst>
              <a:path w="8889" h="8255">
                <a:moveTo>
                  <a:pt x="8356" y="0"/>
                </a:moveTo>
                <a:lnTo>
                  <a:pt x="2921" y="1244"/>
                </a:lnTo>
                <a:lnTo>
                  <a:pt x="1257" y="3733"/>
                </a:lnTo>
                <a:lnTo>
                  <a:pt x="0" y="6616"/>
                </a:lnTo>
                <a:lnTo>
                  <a:pt x="4787" y="8026"/>
                </a:lnTo>
                <a:lnTo>
                  <a:pt x="5194" y="3924"/>
                </a:lnTo>
                <a:lnTo>
                  <a:pt x="8356" y="0"/>
                </a:lnTo>
                <a:close/>
              </a:path>
            </a:pathLst>
          </a:custGeom>
          <a:solidFill>
            <a:srgbClr val="FFFFFF">
              <a:alpha val="9718"/>
            </a:srgbClr>
          </a:solidFill>
        </p:spPr>
        <p:txBody>
          <a:bodyPr wrap="square" lIns="0" tIns="0" rIns="0" bIns="0" rtlCol="0"/>
          <a:lstStyle/>
          <a:p>
            <a:endParaRPr/>
          </a:p>
        </p:txBody>
      </p:sp>
      <p:sp>
        <p:nvSpPr>
          <p:cNvPr id="460" name="bg object 460"/>
          <p:cNvSpPr/>
          <p:nvPr/>
        </p:nvSpPr>
        <p:spPr>
          <a:xfrm>
            <a:off x="4033469" y="2414180"/>
            <a:ext cx="172085" cy="297180"/>
          </a:xfrm>
          <a:custGeom>
            <a:avLst/>
            <a:gdLst/>
            <a:ahLst/>
            <a:cxnLst/>
            <a:rect l="l" t="t" r="r" b="b"/>
            <a:pathLst>
              <a:path w="172085" h="297180">
                <a:moveTo>
                  <a:pt x="6629" y="2413"/>
                </a:moveTo>
                <a:lnTo>
                  <a:pt x="6578" y="1371"/>
                </a:lnTo>
                <a:lnTo>
                  <a:pt x="6540" y="876"/>
                </a:lnTo>
                <a:lnTo>
                  <a:pt x="5308" y="457"/>
                </a:lnTo>
                <a:lnTo>
                  <a:pt x="4610" y="0"/>
                </a:lnTo>
                <a:lnTo>
                  <a:pt x="4051" y="990"/>
                </a:lnTo>
                <a:lnTo>
                  <a:pt x="3251" y="1930"/>
                </a:lnTo>
                <a:lnTo>
                  <a:pt x="3073" y="2971"/>
                </a:lnTo>
                <a:lnTo>
                  <a:pt x="2997" y="3403"/>
                </a:lnTo>
                <a:lnTo>
                  <a:pt x="4267" y="4064"/>
                </a:lnTo>
                <a:lnTo>
                  <a:pt x="5575" y="5168"/>
                </a:lnTo>
                <a:lnTo>
                  <a:pt x="6057" y="3492"/>
                </a:lnTo>
                <a:lnTo>
                  <a:pt x="6629" y="2413"/>
                </a:lnTo>
                <a:close/>
              </a:path>
              <a:path w="172085" h="297180">
                <a:moveTo>
                  <a:pt x="8686" y="16319"/>
                </a:moveTo>
                <a:lnTo>
                  <a:pt x="8483" y="15265"/>
                </a:lnTo>
                <a:lnTo>
                  <a:pt x="8166" y="13538"/>
                </a:lnTo>
                <a:lnTo>
                  <a:pt x="6172" y="12128"/>
                </a:lnTo>
                <a:lnTo>
                  <a:pt x="4889" y="10591"/>
                </a:lnTo>
                <a:lnTo>
                  <a:pt x="2273" y="12827"/>
                </a:lnTo>
                <a:lnTo>
                  <a:pt x="0" y="14795"/>
                </a:lnTo>
                <a:lnTo>
                  <a:pt x="2171" y="16649"/>
                </a:lnTo>
                <a:lnTo>
                  <a:pt x="3530" y="18605"/>
                </a:lnTo>
                <a:lnTo>
                  <a:pt x="6108" y="19088"/>
                </a:lnTo>
                <a:lnTo>
                  <a:pt x="8686" y="16319"/>
                </a:lnTo>
                <a:close/>
              </a:path>
              <a:path w="172085" h="297180">
                <a:moveTo>
                  <a:pt x="41287" y="34721"/>
                </a:moveTo>
                <a:lnTo>
                  <a:pt x="37033" y="29248"/>
                </a:lnTo>
                <a:lnTo>
                  <a:pt x="34480" y="28727"/>
                </a:lnTo>
                <a:lnTo>
                  <a:pt x="31038" y="33566"/>
                </a:lnTo>
                <a:lnTo>
                  <a:pt x="27559" y="38455"/>
                </a:lnTo>
                <a:lnTo>
                  <a:pt x="24612" y="43662"/>
                </a:lnTo>
                <a:lnTo>
                  <a:pt x="22021" y="56769"/>
                </a:lnTo>
                <a:lnTo>
                  <a:pt x="19532" y="63449"/>
                </a:lnTo>
                <a:lnTo>
                  <a:pt x="17564" y="70129"/>
                </a:lnTo>
                <a:lnTo>
                  <a:pt x="23075" y="75323"/>
                </a:lnTo>
                <a:lnTo>
                  <a:pt x="27343" y="76733"/>
                </a:lnTo>
                <a:lnTo>
                  <a:pt x="31216" y="74231"/>
                </a:lnTo>
                <a:lnTo>
                  <a:pt x="35521" y="67716"/>
                </a:lnTo>
                <a:lnTo>
                  <a:pt x="30835" y="59499"/>
                </a:lnTo>
                <a:lnTo>
                  <a:pt x="30480" y="50419"/>
                </a:lnTo>
                <a:lnTo>
                  <a:pt x="34099" y="41744"/>
                </a:lnTo>
                <a:lnTo>
                  <a:pt x="41287" y="34721"/>
                </a:lnTo>
                <a:close/>
              </a:path>
              <a:path w="172085" h="297180">
                <a:moveTo>
                  <a:pt x="166700" y="223507"/>
                </a:moveTo>
                <a:lnTo>
                  <a:pt x="164160" y="221272"/>
                </a:lnTo>
                <a:lnTo>
                  <a:pt x="163029" y="222745"/>
                </a:lnTo>
                <a:lnTo>
                  <a:pt x="160782" y="225717"/>
                </a:lnTo>
                <a:lnTo>
                  <a:pt x="161467" y="226225"/>
                </a:lnTo>
                <a:lnTo>
                  <a:pt x="162585" y="227291"/>
                </a:lnTo>
                <a:lnTo>
                  <a:pt x="164185" y="226072"/>
                </a:lnTo>
                <a:lnTo>
                  <a:pt x="165417" y="224751"/>
                </a:lnTo>
                <a:lnTo>
                  <a:pt x="166700" y="223507"/>
                </a:lnTo>
                <a:close/>
              </a:path>
              <a:path w="172085" h="297180">
                <a:moveTo>
                  <a:pt x="171831" y="292341"/>
                </a:moveTo>
                <a:lnTo>
                  <a:pt x="170040" y="287515"/>
                </a:lnTo>
                <a:lnTo>
                  <a:pt x="164071" y="288861"/>
                </a:lnTo>
                <a:lnTo>
                  <a:pt x="164985" y="293217"/>
                </a:lnTo>
                <a:lnTo>
                  <a:pt x="165201" y="297027"/>
                </a:lnTo>
                <a:lnTo>
                  <a:pt x="169646" y="295071"/>
                </a:lnTo>
                <a:lnTo>
                  <a:pt x="171831" y="292341"/>
                </a:lnTo>
                <a:close/>
              </a:path>
            </a:pathLst>
          </a:custGeom>
          <a:solidFill>
            <a:srgbClr val="FFFFFF">
              <a:alpha val="17999"/>
            </a:srgbClr>
          </a:solidFill>
        </p:spPr>
        <p:txBody>
          <a:bodyPr wrap="square" lIns="0" tIns="0" rIns="0" bIns="0" rtlCol="0"/>
          <a:lstStyle/>
          <a:p>
            <a:endParaRPr/>
          </a:p>
        </p:txBody>
      </p:sp>
      <p:sp>
        <p:nvSpPr>
          <p:cNvPr id="461" name="bg object 461"/>
          <p:cNvSpPr/>
          <p:nvPr/>
        </p:nvSpPr>
        <p:spPr>
          <a:xfrm>
            <a:off x="4029047" y="2272417"/>
            <a:ext cx="2540" cy="4445"/>
          </a:xfrm>
          <a:custGeom>
            <a:avLst/>
            <a:gdLst/>
            <a:ahLst/>
            <a:cxnLst/>
            <a:rect l="l" t="t" r="r" b="b"/>
            <a:pathLst>
              <a:path w="2539" h="4444">
                <a:moveTo>
                  <a:pt x="2501" y="0"/>
                </a:moveTo>
                <a:lnTo>
                  <a:pt x="38" y="0"/>
                </a:lnTo>
                <a:lnTo>
                  <a:pt x="38" y="1346"/>
                </a:lnTo>
                <a:lnTo>
                  <a:pt x="0" y="2692"/>
                </a:lnTo>
                <a:lnTo>
                  <a:pt x="114" y="4025"/>
                </a:lnTo>
                <a:lnTo>
                  <a:pt x="1727" y="4279"/>
                </a:lnTo>
                <a:lnTo>
                  <a:pt x="2070" y="2819"/>
                </a:lnTo>
                <a:lnTo>
                  <a:pt x="2273" y="1409"/>
                </a:lnTo>
                <a:lnTo>
                  <a:pt x="2501" y="0"/>
                </a:lnTo>
                <a:close/>
              </a:path>
            </a:pathLst>
          </a:custGeom>
          <a:solidFill>
            <a:srgbClr val="FFFFFF">
              <a:alpha val="9718"/>
            </a:srgbClr>
          </a:solidFill>
        </p:spPr>
        <p:txBody>
          <a:bodyPr wrap="square" lIns="0" tIns="0" rIns="0" bIns="0" rtlCol="0"/>
          <a:lstStyle/>
          <a:p>
            <a:endParaRPr/>
          </a:p>
        </p:txBody>
      </p:sp>
      <p:sp>
        <p:nvSpPr>
          <p:cNvPr id="462" name="bg object 462"/>
          <p:cNvSpPr/>
          <p:nvPr/>
        </p:nvSpPr>
        <p:spPr>
          <a:xfrm>
            <a:off x="4035869" y="2363783"/>
            <a:ext cx="5715" cy="6985"/>
          </a:xfrm>
          <a:custGeom>
            <a:avLst/>
            <a:gdLst/>
            <a:ahLst/>
            <a:cxnLst/>
            <a:rect l="l" t="t" r="r" b="b"/>
            <a:pathLst>
              <a:path w="5714" h="6985">
                <a:moveTo>
                  <a:pt x="3314" y="0"/>
                </a:moveTo>
                <a:lnTo>
                  <a:pt x="1854" y="2997"/>
                </a:lnTo>
                <a:lnTo>
                  <a:pt x="0" y="6845"/>
                </a:lnTo>
                <a:lnTo>
                  <a:pt x="5092" y="5905"/>
                </a:lnTo>
                <a:lnTo>
                  <a:pt x="3314" y="0"/>
                </a:lnTo>
                <a:close/>
              </a:path>
            </a:pathLst>
          </a:custGeom>
          <a:solidFill>
            <a:srgbClr val="FFFFFF">
              <a:alpha val="17999"/>
            </a:srgbClr>
          </a:solidFill>
        </p:spPr>
        <p:txBody>
          <a:bodyPr wrap="square" lIns="0" tIns="0" rIns="0" bIns="0" rtlCol="0"/>
          <a:lstStyle/>
          <a:p>
            <a:endParaRPr/>
          </a:p>
        </p:txBody>
      </p:sp>
      <p:sp>
        <p:nvSpPr>
          <p:cNvPr id="463" name="bg object 463"/>
          <p:cNvSpPr/>
          <p:nvPr/>
        </p:nvSpPr>
        <p:spPr>
          <a:xfrm>
            <a:off x="4020667" y="2241682"/>
            <a:ext cx="10795" cy="17780"/>
          </a:xfrm>
          <a:custGeom>
            <a:avLst/>
            <a:gdLst/>
            <a:ahLst/>
            <a:cxnLst/>
            <a:rect l="l" t="t" r="r" b="b"/>
            <a:pathLst>
              <a:path w="10795" h="17780">
                <a:moveTo>
                  <a:pt x="9182" y="0"/>
                </a:moveTo>
                <a:lnTo>
                  <a:pt x="6921" y="673"/>
                </a:lnTo>
                <a:lnTo>
                  <a:pt x="4457" y="990"/>
                </a:lnTo>
                <a:lnTo>
                  <a:pt x="1308" y="2844"/>
                </a:lnTo>
                <a:lnTo>
                  <a:pt x="927" y="4864"/>
                </a:lnTo>
                <a:lnTo>
                  <a:pt x="0" y="6654"/>
                </a:lnTo>
                <a:lnTo>
                  <a:pt x="9588" y="17627"/>
                </a:lnTo>
                <a:lnTo>
                  <a:pt x="10121" y="11937"/>
                </a:lnTo>
                <a:lnTo>
                  <a:pt x="10642" y="9004"/>
                </a:lnTo>
                <a:lnTo>
                  <a:pt x="10528" y="4051"/>
                </a:lnTo>
                <a:lnTo>
                  <a:pt x="9677" y="2031"/>
                </a:lnTo>
                <a:lnTo>
                  <a:pt x="9182" y="0"/>
                </a:lnTo>
                <a:close/>
              </a:path>
            </a:pathLst>
          </a:custGeom>
          <a:solidFill>
            <a:srgbClr val="FFFFFF">
              <a:alpha val="9718"/>
            </a:srgbClr>
          </a:solidFill>
        </p:spPr>
        <p:txBody>
          <a:bodyPr wrap="square" lIns="0" tIns="0" rIns="0" bIns="0" rtlCol="0"/>
          <a:lstStyle/>
          <a:p>
            <a:endParaRPr/>
          </a:p>
        </p:txBody>
      </p:sp>
      <p:sp>
        <p:nvSpPr>
          <p:cNvPr id="464" name="bg object 464"/>
          <p:cNvSpPr/>
          <p:nvPr/>
        </p:nvSpPr>
        <p:spPr>
          <a:xfrm>
            <a:off x="4032872" y="2532443"/>
            <a:ext cx="12065" cy="9525"/>
          </a:xfrm>
          <a:custGeom>
            <a:avLst/>
            <a:gdLst/>
            <a:ahLst/>
            <a:cxnLst/>
            <a:rect l="l" t="t" r="r" b="b"/>
            <a:pathLst>
              <a:path w="12064" h="9525">
                <a:moveTo>
                  <a:pt x="5791" y="88"/>
                </a:moveTo>
                <a:lnTo>
                  <a:pt x="5537" y="0"/>
                </a:lnTo>
                <a:lnTo>
                  <a:pt x="5689" y="190"/>
                </a:lnTo>
                <a:close/>
              </a:path>
              <a:path w="12064" h="9525">
                <a:moveTo>
                  <a:pt x="11645" y="7708"/>
                </a:moveTo>
                <a:lnTo>
                  <a:pt x="7251" y="2146"/>
                </a:lnTo>
                <a:lnTo>
                  <a:pt x="5689" y="203"/>
                </a:lnTo>
                <a:lnTo>
                  <a:pt x="5499" y="419"/>
                </a:lnTo>
                <a:lnTo>
                  <a:pt x="5321" y="673"/>
                </a:lnTo>
                <a:lnTo>
                  <a:pt x="5080" y="762"/>
                </a:lnTo>
                <a:lnTo>
                  <a:pt x="1066" y="2222"/>
                </a:lnTo>
                <a:lnTo>
                  <a:pt x="0" y="5346"/>
                </a:lnTo>
                <a:lnTo>
                  <a:pt x="3543" y="9372"/>
                </a:lnTo>
                <a:lnTo>
                  <a:pt x="7340" y="8051"/>
                </a:lnTo>
                <a:lnTo>
                  <a:pt x="11645" y="7708"/>
                </a:lnTo>
                <a:close/>
              </a:path>
            </a:pathLst>
          </a:custGeom>
          <a:solidFill>
            <a:srgbClr val="FFFFFF">
              <a:alpha val="17999"/>
            </a:srgbClr>
          </a:solidFill>
        </p:spPr>
        <p:txBody>
          <a:bodyPr wrap="square" lIns="0" tIns="0" rIns="0" bIns="0" rtlCol="0"/>
          <a:lstStyle/>
          <a:p>
            <a:endParaRPr/>
          </a:p>
        </p:txBody>
      </p:sp>
      <p:sp>
        <p:nvSpPr>
          <p:cNvPr id="465" name="bg object 465"/>
          <p:cNvSpPr/>
          <p:nvPr/>
        </p:nvSpPr>
        <p:spPr>
          <a:xfrm>
            <a:off x="4146827" y="2337896"/>
            <a:ext cx="5715" cy="7620"/>
          </a:xfrm>
          <a:custGeom>
            <a:avLst/>
            <a:gdLst/>
            <a:ahLst/>
            <a:cxnLst/>
            <a:rect l="l" t="t" r="r" b="b"/>
            <a:pathLst>
              <a:path w="5714" h="7619">
                <a:moveTo>
                  <a:pt x="5168" y="0"/>
                </a:moveTo>
                <a:lnTo>
                  <a:pt x="0" y="1689"/>
                </a:lnTo>
                <a:lnTo>
                  <a:pt x="660" y="3771"/>
                </a:lnTo>
                <a:lnTo>
                  <a:pt x="4140" y="7162"/>
                </a:lnTo>
                <a:lnTo>
                  <a:pt x="5168" y="0"/>
                </a:lnTo>
                <a:close/>
              </a:path>
            </a:pathLst>
          </a:custGeom>
          <a:solidFill>
            <a:srgbClr val="FFFFFF">
              <a:alpha val="9718"/>
            </a:srgbClr>
          </a:solidFill>
        </p:spPr>
        <p:txBody>
          <a:bodyPr wrap="square" lIns="0" tIns="0" rIns="0" bIns="0" rtlCol="0"/>
          <a:lstStyle/>
          <a:p>
            <a:endParaRPr/>
          </a:p>
        </p:txBody>
      </p:sp>
      <p:sp>
        <p:nvSpPr>
          <p:cNvPr id="466" name="bg object 466"/>
          <p:cNvSpPr/>
          <p:nvPr/>
        </p:nvSpPr>
        <p:spPr>
          <a:xfrm>
            <a:off x="4053662" y="2401912"/>
            <a:ext cx="193040" cy="318135"/>
          </a:xfrm>
          <a:custGeom>
            <a:avLst/>
            <a:gdLst/>
            <a:ahLst/>
            <a:cxnLst/>
            <a:rect l="l" t="t" r="r" b="b"/>
            <a:pathLst>
              <a:path w="193039" h="318135">
                <a:moveTo>
                  <a:pt x="4800" y="104889"/>
                </a:moveTo>
                <a:lnTo>
                  <a:pt x="3873" y="104165"/>
                </a:lnTo>
                <a:lnTo>
                  <a:pt x="3022" y="103327"/>
                </a:lnTo>
                <a:lnTo>
                  <a:pt x="1993" y="102831"/>
                </a:lnTo>
                <a:lnTo>
                  <a:pt x="1790" y="102717"/>
                </a:lnTo>
                <a:lnTo>
                  <a:pt x="952" y="103911"/>
                </a:lnTo>
                <a:lnTo>
                  <a:pt x="0" y="104940"/>
                </a:lnTo>
                <a:lnTo>
                  <a:pt x="1104" y="105879"/>
                </a:lnTo>
                <a:lnTo>
                  <a:pt x="1955" y="106616"/>
                </a:lnTo>
                <a:lnTo>
                  <a:pt x="2806" y="107340"/>
                </a:lnTo>
                <a:lnTo>
                  <a:pt x="3467" y="106514"/>
                </a:lnTo>
                <a:lnTo>
                  <a:pt x="4140" y="105702"/>
                </a:lnTo>
                <a:lnTo>
                  <a:pt x="4800" y="104889"/>
                </a:lnTo>
                <a:close/>
              </a:path>
              <a:path w="193039" h="318135">
                <a:moveTo>
                  <a:pt x="132067" y="3810"/>
                </a:moveTo>
                <a:lnTo>
                  <a:pt x="131216" y="2806"/>
                </a:lnTo>
                <a:lnTo>
                  <a:pt x="125984" y="0"/>
                </a:lnTo>
                <a:lnTo>
                  <a:pt x="125514" y="444"/>
                </a:lnTo>
                <a:lnTo>
                  <a:pt x="124701" y="838"/>
                </a:lnTo>
                <a:lnTo>
                  <a:pt x="124307" y="4191"/>
                </a:lnTo>
                <a:lnTo>
                  <a:pt x="123304" y="7569"/>
                </a:lnTo>
                <a:lnTo>
                  <a:pt x="127635" y="8267"/>
                </a:lnTo>
                <a:lnTo>
                  <a:pt x="128549" y="8420"/>
                </a:lnTo>
                <a:lnTo>
                  <a:pt x="130136" y="7302"/>
                </a:lnTo>
                <a:lnTo>
                  <a:pt x="132067" y="3810"/>
                </a:lnTo>
                <a:close/>
              </a:path>
              <a:path w="193039" h="318135">
                <a:moveTo>
                  <a:pt x="133756" y="69811"/>
                </a:moveTo>
                <a:lnTo>
                  <a:pt x="122580" y="75184"/>
                </a:lnTo>
                <a:lnTo>
                  <a:pt x="127127" y="88760"/>
                </a:lnTo>
                <a:lnTo>
                  <a:pt x="133756" y="69811"/>
                </a:lnTo>
                <a:close/>
              </a:path>
              <a:path w="193039" h="318135">
                <a:moveTo>
                  <a:pt x="138734" y="93421"/>
                </a:moveTo>
                <a:lnTo>
                  <a:pt x="136664" y="92278"/>
                </a:lnTo>
                <a:lnTo>
                  <a:pt x="134810" y="90538"/>
                </a:lnTo>
                <a:lnTo>
                  <a:pt x="133832" y="93040"/>
                </a:lnTo>
                <a:lnTo>
                  <a:pt x="132664" y="94691"/>
                </a:lnTo>
                <a:lnTo>
                  <a:pt x="132803" y="97180"/>
                </a:lnTo>
                <a:lnTo>
                  <a:pt x="134835" y="97993"/>
                </a:lnTo>
                <a:lnTo>
                  <a:pt x="135978" y="98856"/>
                </a:lnTo>
                <a:lnTo>
                  <a:pt x="136931" y="97345"/>
                </a:lnTo>
                <a:lnTo>
                  <a:pt x="138417" y="95897"/>
                </a:lnTo>
                <a:lnTo>
                  <a:pt x="138734" y="93421"/>
                </a:lnTo>
                <a:close/>
              </a:path>
              <a:path w="193039" h="318135">
                <a:moveTo>
                  <a:pt x="140360" y="37350"/>
                </a:moveTo>
                <a:lnTo>
                  <a:pt x="138290" y="35521"/>
                </a:lnTo>
                <a:lnTo>
                  <a:pt x="137388" y="36855"/>
                </a:lnTo>
                <a:lnTo>
                  <a:pt x="136448" y="38163"/>
                </a:lnTo>
                <a:lnTo>
                  <a:pt x="135572" y="39712"/>
                </a:lnTo>
                <a:lnTo>
                  <a:pt x="136791" y="40779"/>
                </a:lnTo>
                <a:lnTo>
                  <a:pt x="138036" y="39674"/>
                </a:lnTo>
                <a:lnTo>
                  <a:pt x="139192" y="38506"/>
                </a:lnTo>
                <a:lnTo>
                  <a:pt x="140360" y="37350"/>
                </a:lnTo>
                <a:close/>
              </a:path>
              <a:path w="193039" h="318135">
                <a:moveTo>
                  <a:pt x="140855" y="103365"/>
                </a:moveTo>
                <a:lnTo>
                  <a:pt x="138582" y="105498"/>
                </a:lnTo>
                <a:lnTo>
                  <a:pt x="136436" y="107772"/>
                </a:lnTo>
                <a:lnTo>
                  <a:pt x="131533" y="111696"/>
                </a:lnTo>
                <a:lnTo>
                  <a:pt x="128778" y="113347"/>
                </a:lnTo>
                <a:lnTo>
                  <a:pt x="125577" y="115531"/>
                </a:lnTo>
                <a:lnTo>
                  <a:pt x="127431" y="118681"/>
                </a:lnTo>
                <a:lnTo>
                  <a:pt x="122796" y="124637"/>
                </a:lnTo>
                <a:lnTo>
                  <a:pt x="129209" y="127571"/>
                </a:lnTo>
                <a:lnTo>
                  <a:pt x="134747" y="124383"/>
                </a:lnTo>
                <a:lnTo>
                  <a:pt x="138214" y="120116"/>
                </a:lnTo>
                <a:lnTo>
                  <a:pt x="140081" y="113538"/>
                </a:lnTo>
                <a:lnTo>
                  <a:pt x="140855" y="103365"/>
                </a:lnTo>
                <a:close/>
              </a:path>
              <a:path w="193039" h="318135">
                <a:moveTo>
                  <a:pt x="169964" y="288175"/>
                </a:moveTo>
                <a:lnTo>
                  <a:pt x="165138" y="274345"/>
                </a:lnTo>
                <a:lnTo>
                  <a:pt x="154978" y="279006"/>
                </a:lnTo>
                <a:lnTo>
                  <a:pt x="162013" y="280809"/>
                </a:lnTo>
                <a:lnTo>
                  <a:pt x="159969" y="284518"/>
                </a:lnTo>
                <a:lnTo>
                  <a:pt x="153835" y="287997"/>
                </a:lnTo>
                <a:lnTo>
                  <a:pt x="161036" y="293103"/>
                </a:lnTo>
                <a:lnTo>
                  <a:pt x="169964" y="288175"/>
                </a:lnTo>
                <a:close/>
              </a:path>
              <a:path w="193039" h="318135">
                <a:moveTo>
                  <a:pt x="174294" y="309092"/>
                </a:moveTo>
                <a:lnTo>
                  <a:pt x="172224" y="303974"/>
                </a:lnTo>
                <a:lnTo>
                  <a:pt x="164922" y="306527"/>
                </a:lnTo>
                <a:lnTo>
                  <a:pt x="169329" y="317766"/>
                </a:lnTo>
                <a:lnTo>
                  <a:pt x="173621" y="313055"/>
                </a:lnTo>
                <a:lnTo>
                  <a:pt x="174294" y="309092"/>
                </a:lnTo>
                <a:close/>
              </a:path>
              <a:path w="193039" h="318135">
                <a:moveTo>
                  <a:pt x="192455" y="111988"/>
                </a:moveTo>
                <a:lnTo>
                  <a:pt x="190868" y="107149"/>
                </a:lnTo>
                <a:lnTo>
                  <a:pt x="191058" y="100863"/>
                </a:lnTo>
                <a:lnTo>
                  <a:pt x="185737" y="104749"/>
                </a:lnTo>
                <a:lnTo>
                  <a:pt x="183591" y="107734"/>
                </a:lnTo>
                <a:lnTo>
                  <a:pt x="185280" y="112928"/>
                </a:lnTo>
                <a:lnTo>
                  <a:pt x="192455" y="111988"/>
                </a:lnTo>
                <a:close/>
              </a:path>
            </a:pathLst>
          </a:custGeom>
          <a:solidFill>
            <a:srgbClr val="FFFFFF">
              <a:alpha val="17999"/>
            </a:srgbClr>
          </a:solidFill>
        </p:spPr>
        <p:txBody>
          <a:bodyPr wrap="square" lIns="0" tIns="0" rIns="0" bIns="0" rtlCol="0"/>
          <a:lstStyle/>
          <a:p>
            <a:endParaRPr/>
          </a:p>
        </p:txBody>
      </p:sp>
      <p:sp>
        <p:nvSpPr>
          <p:cNvPr id="467" name="bg object 467"/>
          <p:cNvSpPr/>
          <p:nvPr/>
        </p:nvSpPr>
        <p:spPr>
          <a:xfrm>
            <a:off x="4154287" y="2322202"/>
            <a:ext cx="20320" cy="16510"/>
          </a:xfrm>
          <a:custGeom>
            <a:avLst/>
            <a:gdLst/>
            <a:ahLst/>
            <a:cxnLst/>
            <a:rect l="l" t="t" r="r" b="b"/>
            <a:pathLst>
              <a:path w="20320" h="16510">
                <a:moveTo>
                  <a:pt x="14833" y="0"/>
                </a:moveTo>
                <a:lnTo>
                  <a:pt x="11404" y="546"/>
                </a:lnTo>
                <a:lnTo>
                  <a:pt x="7302" y="7531"/>
                </a:lnTo>
                <a:lnTo>
                  <a:pt x="0" y="6972"/>
                </a:lnTo>
                <a:lnTo>
                  <a:pt x="2832" y="13881"/>
                </a:lnTo>
                <a:lnTo>
                  <a:pt x="6019" y="14350"/>
                </a:lnTo>
                <a:lnTo>
                  <a:pt x="7848" y="10121"/>
                </a:lnTo>
                <a:lnTo>
                  <a:pt x="11353" y="13627"/>
                </a:lnTo>
                <a:lnTo>
                  <a:pt x="13919" y="16205"/>
                </a:lnTo>
                <a:lnTo>
                  <a:pt x="18275" y="14439"/>
                </a:lnTo>
                <a:lnTo>
                  <a:pt x="19951" y="8420"/>
                </a:lnTo>
                <a:lnTo>
                  <a:pt x="19075" y="4686"/>
                </a:lnTo>
                <a:lnTo>
                  <a:pt x="14833" y="0"/>
                </a:lnTo>
                <a:close/>
              </a:path>
            </a:pathLst>
          </a:custGeom>
          <a:solidFill>
            <a:srgbClr val="FFFFFF">
              <a:alpha val="9718"/>
            </a:srgbClr>
          </a:solidFill>
        </p:spPr>
        <p:txBody>
          <a:bodyPr wrap="square" lIns="0" tIns="0" rIns="0" bIns="0" rtlCol="0"/>
          <a:lstStyle/>
          <a:p>
            <a:endParaRPr/>
          </a:p>
        </p:txBody>
      </p:sp>
      <p:sp>
        <p:nvSpPr>
          <p:cNvPr id="468" name="bg object 468"/>
          <p:cNvSpPr/>
          <p:nvPr/>
        </p:nvSpPr>
        <p:spPr>
          <a:xfrm>
            <a:off x="4070184" y="2355075"/>
            <a:ext cx="175895" cy="612775"/>
          </a:xfrm>
          <a:custGeom>
            <a:avLst/>
            <a:gdLst/>
            <a:ahLst/>
            <a:cxnLst/>
            <a:rect l="l" t="t" r="r" b="b"/>
            <a:pathLst>
              <a:path w="175895" h="612775">
                <a:moveTo>
                  <a:pt x="5930" y="147485"/>
                </a:moveTo>
                <a:lnTo>
                  <a:pt x="3619" y="146723"/>
                </a:lnTo>
                <a:lnTo>
                  <a:pt x="2463" y="146329"/>
                </a:lnTo>
                <a:lnTo>
                  <a:pt x="2095" y="148120"/>
                </a:lnTo>
                <a:lnTo>
                  <a:pt x="1701" y="149898"/>
                </a:lnTo>
                <a:lnTo>
                  <a:pt x="1447" y="151701"/>
                </a:lnTo>
                <a:lnTo>
                  <a:pt x="3022" y="152349"/>
                </a:lnTo>
                <a:lnTo>
                  <a:pt x="4152" y="150685"/>
                </a:lnTo>
                <a:lnTo>
                  <a:pt x="5016" y="149072"/>
                </a:lnTo>
                <a:lnTo>
                  <a:pt x="5930" y="147485"/>
                </a:lnTo>
                <a:close/>
              </a:path>
              <a:path w="175895" h="612775">
                <a:moveTo>
                  <a:pt x="7962" y="125501"/>
                </a:moveTo>
                <a:lnTo>
                  <a:pt x="3403" y="118262"/>
                </a:lnTo>
                <a:lnTo>
                  <a:pt x="0" y="125628"/>
                </a:lnTo>
                <a:lnTo>
                  <a:pt x="4826" y="127647"/>
                </a:lnTo>
                <a:lnTo>
                  <a:pt x="6578" y="126136"/>
                </a:lnTo>
                <a:lnTo>
                  <a:pt x="7962" y="125501"/>
                </a:lnTo>
                <a:close/>
              </a:path>
              <a:path w="175895" h="612775">
                <a:moveTo>
                  <a:pt x="85458" y="32105"/>
                </a:moveTo>
                <a:lnTo>
                  <a:pt x="84467" y="31572"/>
                </a:lnTo>
                <a:lnTo>
                  <a:pt x="83324" y="30467"/>
                </a:lnTo>
                <a:lnTo>
                  <a:pt x="81559" y="30899"/>
                </a:lnTo>
                <a:lnTo>
                  <a:pt x="80899" y="32283"/>
                </a:lnTo>
                <a:lnTo>
                  <a:pt x="79413" y="33959"/>
                </a:lnTo>
                <a:lnTo>
                  <a:pt x="81445" y="34569"/>
                </a:lnTo>
                <a:lnTo>
                  <a:pt x="82791" y="35445"/>
                </a:lnTo>
                <a:lnTo>
                  <a:pt x="83515" y="35077"/>
                </a:lnTo>
                <a:lnTo>
                  <a:pt x="84429" y="34607"/>
                </a:lnTo>
                <a:lnTo>
                  <a:pt x="84836" y="33147"/>
                </a:lnTo>
                <a:lnTo>
                  <a:pt x="85458" y="32105"/>
                </a:lnTo>
                <a:close/>
              </a:path>
              <a:path w="175895" h="612775">
                <a:moveTo>
                  <a:pt x="89547" y="44729"/>
                </a:moveTo>
                <a:lnTo>
                  <a:pt x="84277" y="43510"/>
                </a:lnTo>
                <a:lnTo>
                  <a:pt x="83134" y="45097"/>
                </a:lnTo>
                <a:lnTo>
                  <a:pt x="83845" y="48234"/>
                </a:lnTo>
                <a:lnTo>
                  <a:pt x="86537" y="49720"/>
                </a:lnTo>
                <a:lnTo>
                  <a:pt x="88392" y="46659"/>
                </a:lnTo>
                <a:lnTo>
                  <a:pt x="89547" y="44729"/>
                </a:lnTo>
                <a:close/>
              </a:path>
              <a:path w="175895" h="612775">
                <a:moveTo>
                  <a:pt x="92837" y="3149"/>
                </a:moveTo>
                <a:lnTo>
                  <a:pt x="90779" y="63"/>
                </a:lnTo>
                <a:lnTo>
                  <a:pt x="89687" y="177"/>
                </a:lnTo>
                <a:lnTo>
                  <a:pt x="88836" y="0"/>
                </a:lnTo>
                <a:lnTo>
                  <a:pt x="86537" y="2286"/>
                </a:lnTo>
                <a:lnTo>
                  <a:pt x="83451" y="4000"/>
                </a:lnTo>
                <a:lnTo>
                  <a:pt x="86207" y="8089"/>
                </a:lnTo>
                <a:lnTo>
                  <a:pt x="88341" y="8382"/>
                </a:lnTo>
                <a:lnTo>
                  <a:pt x="92621" y="5918"/>
                </a:lnTo>
                <a:lnTo>
                  <a:pt x="92837" y="3149"/>
                </a:lnTo>
                <a:close/>
              </a:path>
              <a:path w="175895" h="612775">
                <a:moveTo>
                  <a:pt x="104635" y="62458"/>
                </a:moveTo>
                <a:lnTo>
                  <a:pt x="104203" y="59753"/>
                </a:lnTo>
                <a:lnTo>
                  <a:pt x="104419" y="57353"/>
                </a:lnTo>
                <a:lnTo>
                  <a:pt x="95923" y="56413"/>
                </a:lnTo>
                <a:lnTo>
                  <a:pt x="99225" y="63423"/>
                </a:lnTo>
                <a:lnTo>
                  <a:pt x="96393" y="66624"/>
                </a:lnTo>
                <a:lnTo>
                  <a:pt x="91465" y="65747"/>
                </a:lnTo>
                <a:lnTo>
                  <a:pt x="86029" y="61899"/>
                </a:lnTo>
                <a:lnTo>
                  <a:pt x="81089" y="67652"/>
                </a:lnTo>
                <a:lnTo>
                  <a:pt x="86702" y="80911"/>
                </a:lnTo>
                <a:lnTo>
                  <a:pt x="85293" y="82156"/>
                </a:lnTo>
                <a:lnTo>
                  <a:pt x="83439" y="83223"/>
                </a:lnTo>
                <a:lnTo>
                  <a:pt x="82524" y="84810"/>
                </a:lnTo>
                <a:lnTo>
                  <a:pt x="81915" y="85877"/>
                </a:lnTo>
                <a:lnTo>
                  <a:pt x="82651" y="87706"/>
                </a:lnTo>
                <a:lnTo>
                  <a:pt x="82778" y="89192"/>
                </a:lnTo>
                <a:lnTo>
                  <a:pt x="84226" y="88925"/>
                </a:lnTo>
                <a:lnTo>
                  <a:pt x="86245" y="89154"/>
                </a:lnTo>
                <a:lnTo>
                  <a:pt x="90220" y="84582"/>
                </a:lnTo>
                <a:lnTo>
                  <a:pt x="93192" y="80632"/>
                </a:lnTo>
                <a:lnTo>
                  <a:pt x="101498" y="68707"/>
                </a:lnTo>
                <a:lnTo>
                  <a:pt x="104635" y="62458"/>
                </a:lnTo>
                <a:close/>
              </a:path>
              <a:path w="175895" h="612775">
                <a:moveTo>
                  <a:pt x="104813" y="204431"/>
                </a:moveTo>
                <a:lnTo>
                  <a:pt x="103708" y="203288"/>
                </a:lnTo>
                <a:lnTo>
                  <a:pt x="103149" y="202641"/>
                </a:lnTo>
                <a:lnTo>
                  <a:pt x="102069" y="203619"/>
                </a:lnTo>
                <a:lnTo>
                  <a:pt x="99898" y="205549"/>
                </a:lnTo>
                <a:lnTo>
                  <a:pt x="101600" y="207403"/>
                </a:lnTo>
                <a:lnTo>
                  <a:pt x="102679" y="206463"/>
                </a:lnTo>
                <a:lnTo>
                  <a:pt x="103797" y="205562"/>
                </a:lnTo>
                <a:lnTo>
                  <a:pt x="104749" y="204508"/>
                </a:lnTo>
                <a:close/>
              </a:path>
              <a:path w="175895" h="612775">
                <a:moveTo>
                  <a:pt x="105283" y="85712"/>
                </a:moveTo>
                <a:lnTo>
                  <a:pt x="103073" y="84137"/>
                </a:lnTo>
                <a:lnTo>
                  <a:pt x="98044" y="85686"/>
                </a:lnTo>
                <a:lnTo>
                  <a:pt x="99910" y="88785"/>
                </a:lnTo>
                <a:lnTo>
                  <a:pt x="100012" y="91351"/>
                </a:lnTo>
                <a:lnTo>
                  <a:pt x="102781" y="92202"/>
                </a:lnTo>
                <a:lnTo>
                  <a:pt x="103644" y="90144"/>
                </a:lnTo>
                <a:lnTo>
                  <a:pt x="104635" y="88138"/>
                </a:lnTo>
                <a:lnTo>
                  <a:pt x="105283" y="85712"/>
                </a:lnTo>
                <a:close/>
              </a:path>
              <a:path w="175895" h="612775">
                <a:moveTo>
                  <a:pt x="108432" y="154889"/>
                </a:moveTo>
                <a:lnTo>
                  <a:pt x="107251" y="153377"/>
                </a:lnTo>
                <a:lnTo>
                  <a:pt x="105613" y="153149"/>
                </a:lnTo>
                <a:lnTo>
                  <a:pt x="104559" y="153797"/>
                </a:lnTo>
                <a:lnTo>
                  <a:pt x="102425" y="154470"/>
                </a:lnTo>
                <a:lnTo>
                  <a:pt x="104254" y="156006"/>
                </a:lnTo>
                <a:lnTo>
                  <a:pt x="105130" y="157314"/>
                </a:lnTo>
                <a:lnTo>
                  <a:pt x="105943" y="157276"/>
                </a:lnTo>
                <a:lnTo>
                  <a:pt x="106794" y="157251"/>
                </a:lnTo>
                <a:lnTo>
                  <a:pt x="107734" y="156006"/>
                </a:lnTo>
                <a:lnTo>
                  <a:pt x="108305" y="155092"/>
                </a:lnTo>
                <a:lnTo>
                  <a:pt x="108432" y="154889"/>
                </a:lnTo>
                <a:close/>
              </a:path>
              <a:path w="175895" h="612775">
                <a:moveTo>
                  <a:pt x="115557" y="104508"/>
                </a:moveTo>
                <a:lnTo>
                  <a:pt x="115125" y="101206"/>
                </a:lnTo>
                <a:lnTo>
                  <a:pt x="110324" y="101854"/>
                </a:lnTo>
                <a:lnTo>
                  <a:pt x="109474" y="101968"/>
                </a:lnTo>
                <a:lnTo>
                  <a:pt x="108204" y="103619"/>
                </a:lnTo>
                <a:lnTo>
                  <a:pt x="108191" y="109270"/>
                </a:lnTo>
                <a:lnTo>
                  <a:pt x="111239" y="109689"/>
                </a:lnTo>
                <a:lnTo>
                  <a:pt x="115519" y="108864"/>
                </a:lnTo>
                <a:lnTo>
                  <a:pt x="115557" y="104508"/>
                </a:lnTo>
                <a:close/>
              </a:path>
              <a:path w="175895" h="612775">
                <a:moveTo>
                  <a:pt x="122339" y="610044"/>
                </a:moveTo>
                <a:lnTo>
                  <a:pt x="117055" y="604748"/>
                </a:lnTo>
                <a:lnTo>
                  <a:pt x="111747" y="611695"/>
                </a:lnTo>
                <a:lnTo>
                  <a:pt x="120637" y="612521"/>
                </a:lnTo>
                <a:lnTo>
                  <a:pt x="122339" y="610044"/>
                </a:lnTo>
                <a:close/>
              </a:path>
              <a:path w="175895" h="612775">
                <a:moveTo>
                  <a:pt x="130721" y="144208"/>
                </a:moveTo>
                <a:lnTo>
                  <a:pt x="129870" y="144018"/>
                </a:lnTo>
                <a:lnTo>
                  <a:pt x="128790" y="143395"/>
                </a:lnTo>
                <a:lnTo>
                  <a:pt x="128231" y="143713"/>
                </a:lnTo>
                <a:lnTo>
                  <a:pt x="127317" y="144246"/>
                </a:lnTo>
                <a:lnTo>
                  <a:pt x="126733" y="145364"/>
                </a:lnTo>
                <a:lnTo>
                  <a:pt x="125691" y="146621"/>
                </a:lnTo>
                <a:lnTo>
                  <a:pt x="127266" y="147269"/>
                </a:lnTo>
                <a:lnTo>
                  <a:pt x="128663" y="148031"/>
                </a:lnTo>
                <a:lnTo>
                  <a:pt x="128790" y="147866"/>
                </a:lnTo>
                <a:lnTo>
                  <a:pt x="129578" y="146761"/>
                </a:lnTo>
                <a:lnTo>
                  <a:pt x="130111" y="145453"/>
                </a:lnTo>
                <a:lnTo>
                  <a:pt x="130721" y="144208"/>
                </a:lnTo>
                <a:close/>
              </a:path>
              <a:path w="175895" h="612775">
                <a:moveTo>
                  <a:pt x="131648" y="229108"/>
                </a:moveTo>
                <a:lnTo>
                  <a:pt x="129679" y="224231"/>
                </a:lnTo>
                <a:lnTo>
                  <a:pt x="127647" y="225996"/>
                </a:lnTo>
                <a:lnTo>
                  <a:pt x="126149" y="227279"/>
                </a:lnTo>
                <a:lnTo>
                  <a:pt x="124675" y="228561"/>
                </a:lnTo>
                <a:lnTo>
                  <a:pt x="125463" y="229565"/>
                </a:lnTo>
                <a:lnTo>
                  <a:pt x="125844" y="230466"/>
                </a:lnTo>
                <a:lnTo>
                  <a:pt x="126238" y="230466"/>
                </a:lnTo>
                <a:lnTo>
                  <a:pt x="129882" y="230492"/>
                </a:lnTo>
                <a:lnTo>
                  <a:pt x="131648" y="229108"/>
                </a:lnTo>
                <a:close/>
              </a:path>
              <a:path w="175895" h="612775">
                <a:moveTo>
                  <a:pt x="138061" y="126936"/>
                </a:moveTo>
                <a:lnTo>
                  <a:pt x="129654" y="121158"/>
                </a:lnTo>
                <a:lnTo>
                  <a:pt x="124980" y="127660"/>
                </a:lnTo>
                <a:lnTo>
                  <a:pt x="124764" y="130162"/>
                </a:lnTo>
                <a:lnTo>
                  <a:pt x="128460" y="132219"/>
                </a:lnTo>
                <a:lnTo>
                  <a:pt x="133464" y="135001"/>
                </a:lnTo>
                <a:lnTo>
                  <a:pt x="135267" y="131229"/>
                </a:lnTo>
                <a:lnTo>
                  <a:pt x="138061" y="126936"/>
                </a:lnTo>
                <a:close/>
              </a:path>
              <a:path w="175895" h="612775">
                <a:moveTo>
                  <a:pt x="138493" y="198450"/>
                </a:moveTo>
                <a:lnTo>
                  <a:pt x="132397" y="198297"/>
                </a:lnTo>
                <a:lnTo>
                  <a:pt x="130949" y="200253"/>
                </a:lnTo>
                <a:lnTo>
                  <a:pt x="130594" y="203339"/>
                </a:lnTo>
                <a:lnTo>
                  <a:pt x="131762" y="204546"/>
                </a:lnTo>
                <a:lnTo>
                  <a:pt x="132359" y="205143"/>
                </a:lnTo>
                <a:lnTo>
                  <a:pt x="138493" y="198450"/>
                </a:lnTo>
                <a:close/>
              </a:path>
              <a:path w="175895" h="612775">
                <a:moveTo>
                  <a:pt x="140106" y="162420"/>
                </a:moveTo>
                <a:lnTo>
                  <a:pt x="138087" y="160375"/>
                </a:lnTo>
                <a:lnTo>
                  <a:pt x="136296" y="161277"/>
                </a:lnTo>
                <a:lnTo>
                  <a:pt x="135077" y="162509"/>
                </a:lnTo>
                <a:lnTo>
                  <a:pt x="132842" y="164312"/>
                </a:lnTo>
                <a:lnTo>
                  <a:pt x="135026" y="165214"/>
                </a:lnTo>
                <a:lnTo>
                  <a:pt x="136385" y="166255"/>
                </a:lnTo>
                <a:lnTo>
                  <a:pt x="138239" y="165252"/>
                </a:lnTo>
                <a:lnTo>
                  <a:pt x="139242" y="163931"/>
                </a:lnTo>
                <a:lnTo>
                  <a:pt x="139966" y="162661"/>
                </a:lnTo>
                <a:lnTo>
                  <a:pt x="140106" y="162420"/>
                </a:lnTo>
                <a:close/>
              </a:path>
              <a:path w="175895" h="612775">
                <a:moveTo>
                  <a:pt x="142189" y="215861"/>
                </a:moveTo>
                <a:lnTo>
                  <a:pt x="141287" y="209969"/>
                </a:lnTo>
                <a:lnTo>
                  <a:pt x="137210" y="211569"/>
                </a:lnTo>
                <a:lnTo>
                  <a:pt x="133299" y="211988"/>
                </a:lnTo>
                <a:lnTo>
                  <a:pt x="134226" y="218173"/>
                </a:lnTo>
                <a:lnTo>
                  <a:pt x="139230" y="217424"/>
                </a:lnTo>
                <a:lnTo>
                  <a:pt x="142189" y="215861"/>
                </a:lnTo>
                <a:close/>
              </a:path>
              <a:path w="175895" h="612775">
                <a:moveTo>
                  <a:pt x="143014" y="171399"/>
                </a:moveTo>
                <a:lnTo>
                  <a:pt x="142125" y="170738"/>
                </a:lnTo>
                <a:lnTo>
                  <a:pt x="141211" y="169532"/>
                </a:lnTo>
                <a:lnTo>
                  <a:pt x="139484" y="169608"/>
                </a:lnTo>
                <a:lnTo>
                  <a:pt x="138671" y="170878"/>
                </a:lnTo>
                <a:lnTo>
                  <a:pt x="137058" y="172288"/>
                </a:lnTo>
                <a:lnTo>
                  <a:pt x="138912" y="173126"/>
                </a:lnTo>
                <a:lnTo>
                  <a:pt x="140042" y="174091"/>
                </a:lnTo>
                <a:lnTo>
                  <a:pt x="140830" y="173863"/>
                </a:lnTo>
                <a:lnTo>
                  <a:pt x="141719" y="173609"/>
                </a:lnTo>
                <a:lnTo>
                  <a:pt x="142303" y="172262"/>
                </a:lnTo>
                <a:lnTo>
                  <a:pt x="143014" y="171399"/>
                </a:lnTo>
                <a:close/>
              </a:path>
              <a:path w="175895" h="612775">
                <a:moveTo>
                  <a:pt x="144894" y="143649"/>
                </a:moveTo>
                <a:lnTo>
                  <a:pt x="143814" y="139788"/>
                </a:lnTo>
                <a:lnTo>
                  <a:pt x="143319" y="135293"/>
                </a:lnTo>
                <a:lnTo>
                  <a:pt x="138696" y="137744"/>
                </a:lnTo>
                <a:lnTo>
                  <a:pt x="136601" y="140322"/>
                </a:lnTo>
                <a:lnTo>
                  <a:pt x="139077" y="145262"/>
                </a:lnTo>
                <a:lnTo>
                  <a:pt x="144894" y="143649"/>
                </a:lnTo>
                <a:close/>
              </a:path>
              <a:path w="175895" h="612775">
                <a:moveTo>
                  <a:pt x="152933" y="233349"/>
                </a:moveTo>
                <a:lnTo>
                  <a:pt x="152844" y="233210"/>
                </a:lnTo>
                <a:lnTo>
                  <a:pt x="152768" y="233438"/>
                </a:lnTo>
                <a:lnTo>
                  <a:pt x="152895" y="233400"/>
                </a:lnTo>
                <a:close/>
              </a:path>
              <a:path w="175895" h="612775">
                <a:moveTo>
                  <a:pt x="158242" y="218554"/>
                </a:moveTo>
                <a:lnTo>
                  <a:pt x="150101" y="222326"/>
                </a:lnTo>
                <a:lnTo>
                  <a:pt x="148882" y="226593"/>
                </a:lnTo>
                <a:lnTo>
                  <a:pt x="147662" y="226504"/>
                </a:lnTo>
                <a:lnTo>
                  <a:pt x="143090" y="225920"/>
                </a:lnTo>
                <a:lnTo>
                  <a:pt x="140754" y="227469"/>
                </a:lnTo>
                <a:lnTo>
                  <a:pt x="140792" y="230314"/>
                </a:lnTo>
                <a:lnTo>
                  <a:pt x="141097" y="230974"/>
                </a:lnTo>
                <a:lnTo>
                  <a:pt x="141592" y="231508"/>
                </a:lnTo>
                <a:lnTo>
                  <a:pt x="137439" y="232270"/>
                </a:lnTo>
                <a:lnTo>
                  <a:pt x="137617" y="233845"/>
                </a:lnTo>
                <a:lnTo>
                  <a:pt x="142887" y="233311"/>
                </a:lnTo>
                <a:lnTo>
                  <a:pt x="142722" y="232359"/>
                </a:lnTo>
                <a:lnTo>
                  <a:pt x="143179" y="232575"/>
                </a:lnTo>
                <a:lnTo>
                  <a:pt x="143675" y="232727"/>
                </a:lnTo>
                <a:lnTo>
                  <a:pt x="146481" y="232879"/>
                </a:lnTo>
                <a:lnTo>
                  <a:pt x="149504" y="230898"/>
                </a:lnTo>
                <a:lnTo>
                  <a:pt x="149567" y="229044"/>
                </a:lnTo>
                <a:lnTo>
                  <a:pt x="149580" y="228650"/>
                </a:lnTo>
                <a:lnTo>
                  <a:pt x="152844" y="233210"/>
                </a:lnTo>
                <a:lnTo>
                  <a:pt x="158242" y="218554"/>
                </a:lnTo>
                <a:close/>
              </a:path>
              <a:path w="175895" h="612775">
                <a:moveTo>
                  <a:pt x="165150" y="233883"/>
                </a:moveTo>
                <a:lnTo>
                  <a:pt x="162953" y="230035"/>
                </a:lnTo>
                <a:lnTo>
                  <a:pt x="158597" y="228117"/>
                </a:lnTo>
                <a:lnTo>
                  <a:pt x="155790" y="230911"/>
                </a:lnTo>
                <a:lnTo>
                  <a:pt x="152895" y="233400"/>
                </a:lnTo>
                <a:lnTo>
                  <a:pt x="153352" y="233857"/>
                </a:lnTo>
                <a:lnTo>
                  <a:pt x="153746" y="234416"/>
                </a:lnTo>
                <a:lnTo>
                  <a:pt x="154279" y="234746"/>
                </a:lnTo>
                <a:lnTo>
                  <a:pt x="156324" y="236004"/>
                </a:lnTo>
                <a:lnTo>
                  <a:pt x="158877" y="238594"/>
                </a:lnTo>
                <a:lnTo>
                  <a:pt x="163753" y="236994"/>
                </a:lnTo>
                <a:lnTo>
                  <a:pt x="165150" y="233883"/>
                </a:lnTo>
                <a:close/>
              </a:path>
              <a:path w="175895" h="612775">
                <a:moveTo>
                  <a:pt x="167017" y="255473"/>
                </a:moveTo>
                <a:lnTo>
                  <a:pt x="160718" y="261302"/>
                </a:lnTo>
                <a:lnTo>
                  <a:pt x="167017" y="266611"/>
                </a:lnTo>
                <a:lnTo>
                  <a:pt x="167017" y="255473"/>
                </a:lnTo>
                <a:close/>
              </a:path>
              <a:path w="175895" h="612775">
                <a:moveTo>
                  <a:pt x="175552" y="183845"/>
                </a:moveTo>
                <a:lnTo>
                  <a:pt x="168071" y="175006"/>
                </a:lnTo>
                <a:lnTo>
                  <a:pt x="168440" y="179273"/>
                </a:lnTo>
                <a:lnTo>
                  <a:pt x="169278" y="181952"/>
                </a:lnTo>
                <a:lnTo>
                  <a:pt x="168071" y="186880"/>
                </a:lnTo>
                <a:lnTo>
                  <a:pt x="166166" y="189179"/>
                </a:lnTo>
                <a:lnTo>
                  <a:pt x="164452" y="192239"/>
                </a:lnTo>
                <a:lnTo>
                  <a:pt x="170802" y="191668"/>
                </a:lnTo>
                <a:lnTo>
                  <a:pt x="175552" y="183845"/>
                </a:lnTo>
                <a:close/>
              </a:path>
            </a:pathLst>
          </a:custGeom>
          <a:solidFill>
            <a:srgbClr val="FFFFFF">
              <a:alpha val="17999"/>
            </a:srgbClr>
          </a:solidFill>
        </p:spPr>
        <p:txBody>
          <a:bodyPr wrap="square" lIns="0" tIns="0" rIns="0" bIns="0" rtlCol="0"/>
          <a:lstStyle/>
          <a:p>
            <a:endParaRPr/>
          </a:p>
        </p:txBody>
      </p:sp>
      <p:sp>
        <p:nvSpPr>
          <p:cNvPr id="469" name="bg object 469"/>
          <p:cNvSpPr/>
          <p:nvPr/>
        </p:nvSpPr>
        <p:spPr>
          <a:xfrm>
            <a:off x="3982504" y="2103272"/>
            <a:ext cx="314325" cy="226695"/>
          </a:xfrm>
          <a:custGeom>
            <a:avLst/>
            <a:gdLst/>
            <a:ahLst/>
            <a:cxnLst/>
            <a:rect l="l" t="t" r="r" b="b"/>
            <a:pathLst>
              <a:path w="314325" h="226694">
                <a:moveTo>
                  <a:pt x="9956" y="223164"/>
                </a:moveTo>
                <a:lnTo>
                  <a:pt x="9893" y="220903"/>
                </a:lnTo>
                <a:lnTo>
                  <a:pt x="6515" y="220319"/>
                </a:lnTo>
                <a:lnTo>
                  <a:pt x="4470" y="219964"/>
                </a:lnTo>
                <a:lnTo>
                  <a:pt x="2209" y="220903"/>
                </a:lnTo>
                <a:lnTo>
                  <a:pt x="0" y="221335"/>
                </a:lnTo>
                <a:lnTo>
                  <a:pt x="8153" y="226466"/>
                </a:lnTo>
                <a:lnTo>
                  <a:pt x="9956" y="223164"/>
                </a:lnTo>
                <a:close/>
              </a:path>
              <a:path w="314325" h="226694">
                <a:moveTo>
                  <a:pt x="285064" y="71462"/>
                </a:moveTo>
                <a:lnTo>
                  <a:pt x="282765" y="58623"/>
                </a:lnTo>
                <a:lnTo>
                  <a:pt x="277317" y="61010"/>
                </a:lnTo>
                <a:lnTo>
                  <a:pt x="276326" y="60909"/>
                </a:lnTo>
                <a:lnTo>
                  <a:pt x="275717" y="61252"/>
                </a:lnTo>
                <a:lnTo>
                  <a:pt x="275412" y="61849"/>
                </a:lnTo>
                <a:lnTo>
                  <a:pt x="270459" y="64020"/>
                </a:lnTo>
                <a:lnTo>
                  <a:pt x="271767" y="72288"/>
                </a:lnTo>
                <a:lnTo>
                  <a:pt x="281139" y="66497"/>
                </a:lnTo>
                <a:lnTo>
                  <a:pt x="282867" y="73533"/>
                </a:lnTo>
                <a:lnTo>
                  <a:pt x="285064" y="71462"/>
                </a:lnTo>
                <a:close/>
              </a:path>
              <a:path w="314325" h="226694">
                <a:moveTo>
                  <a:pt x="306400" y="3543"/>
                </a:moveTo>
                <a:lnTo>
                  <a:pt x="304647" y="622"/>
                </a:lnTo>
                <a:lnTo>
                  <a:pt x="303606" y="508"/>
                </a:lnTo>
                <a:lnTo>
                  <a:pt x="299072" y="0"/>
                </a:lnTo>
                <a:lnTo>
                  <a:pt x="298450" y="3187"/>
                </a:lnTo>
                <a:lnTo>
                  <a:pt x="298653" y="6921"/>
                </a:lnTo>
                <a:lnTo>
                  <a:pt x="302158" y="9283"/>
                </a:lnTo>
                <a:lnTo>
                  <a:pt x="305028" y="9029"/>
                </a:lnTo>
                <a:lnTo>
                  <a:pt x="306400" y="3543"/>
                </a:lnTo>
                <a:close/>
              </a:path>
              <a:path w="314325" h="226694">
                <a:moveTo>
                  <a:pt x="309372" y="24079"/>
                </a:moveTo>
                <a:lnTo>
                  <a:pt x="309245" y="23418"/>
                </a:lnTo>
                <a:lnTo>
                  <a:pt x="309079" y="22466"/>
                </a:lnTo>
                <a:lnTo>
                  <a:pt x="307809" y="21704"/>
                </a:lnTo>
                <a:lnTo>
                  <a:pt x="307009" y="20866"/>
                </a:lnTo>
                <a:lnTo>
                  <a:pt x="305015" y="23012"/>
                </a:lnTo>
                <a:lnTo>
                  <a:pt x="307276" y="25819"/>
                </a:lnTo>
                <a:lnTo>
                  <a:pt x="307987" y="25006"/>
                </a:lnTo>
                <a:lnTo>
                  <a:pt x="309372" y="24079"/>
                </a:lnTo>
                <a:close/>
              </a:path>
              <a:path w="314325" h="226694">
                <a:moveTo>
                  <a:pt x="310438" y="142024"/>
                </a:moveTo>
                <a:lnTo>
                  <a:pt x="309943" y="139776"/>
                </a:lnTo>
                <a:lnTo>
                  <a:pt x="308991" y="139268"/>
                </a:lnTo>
                <a:lnTo>
                  <a:pt x="306908" y="139814"/>
                </a:lnTo>
                <a:lnTo>
                  <a:pt x="306438" y="140449"/>
                </a:lnTo>
                <a:lnTo>
                  <a:pt x="306590" y="141681"/>
                </a:lnTo>
                <a:lnTo>
                  <a:pt x="306666" y="141884"/>
                </a:lnTo>
                <a:lnTo>
                  <a:pt x="306755" y="142074"/>
                </a:lnTo>
                <a:lnTo>
                  <a:pt x="306489" y="141744"/>
                </a:lnTo>
                <a:lnTo>
                  <a:pt x="306120" y="141439"/>
                </a:lnTo>
                <a:lnTo>
                  <a:pt x="305943" y="141465"/>
                </a:lnTo>
                <a:lnTo>
                  <a:pt x="305142" y="141605"/>
                </a:lnTo>
                <a:lnTo>
                  <a:pt x="304419" y="142163"/>
                </a:lnTo>
                <a:lnTo>
                  <a:pt x="303174" y="142811"/>
                </a:lnTo>
                <a:lnTo>
                  <a:pt x="304266" y="143662"/>
                </a:lnTo>
                <a:lnTo>
                  <a:pt x="304990" y="144627"/>
                </a:lnTo>
                <a:lnTo>
                  <a:pt x="305549" y="144551"/>
                </a:lnTo>
                <a:lnTo>
                  <a:pt x="306158" y="144449"/>
                </a:lnTo>
                <a:lnTo>
                  <a:pt x="306768" y="143433"/>
                </a:lnTo>
                <a:lnTo>
                  <a:pt x="307086" y="142659"/>
                </a:lnTo>
                <a:lnTo>
                  <a:pt x="307441" y="142989"/>
                </a:lnTo>
                <a:lnTo>
                  <a:pt x="308000" y="143205"/>
                </a:lnTo>
                <a:lnTo>
                  <a:pt x="310083" y="143090"/>
                </a:lnTo>
                <a:lnTo>
                  <a:pt x="310438" y="142024"/>
                </a:lnTo>
                <a:close/>
              </a:path>
              <a:path w="314325" h="226694">
                <a:moveTo>
                  <a:pt x="313740" y="90347"/>
                </a:moveTo>
                <a:lnTo>
                  <a:pt x="310502" y="88239"/>
                </a:lnTo>
                <a:lnTo>
                  <a:pt x="307581" y="88900"/>
                </a:lnTo>
                <a:lnTo>
                  <a:pt x="306959" y="91681"/>
                </a:lnTo>
                <a:lnTo>
                  <a:pt x="306082" y="95605"/>
                </a:lnTo>
                <a:lnTo>
                  <a:pt x="306781" y="99771"/>
                </a:lnTo>
                <a:lnTo>
                  <a:pt x="312547" y="103263"/>
                </a:lnTo>
                <a:lnTo>
                  <a:pt x="313740" y="90347"/>
                </a:lnTo>
                <a:close/>
              </a:path>
            </a:pathLst>
          </a:custGeom>
          <a:solidFill>
            <a:srgbClr val="FFFFFF">
              <a:alpha val="9718"/>
            </a:srgbClr>
          </a:solidFill>
        </p:spPr>
        <p:txBody>
          <a:bodyPr wrap="square" lIns="0" tIns="0" rIns="0" bIns="0" rtlCol="0"/>
          <a:lstStyle/>
          <a:p>
            <a:endParaRPr/>
          </a:p>
        </p:txBody>
      </p:sp>
      <p:sp>
        <p:nvSpPr>
          <p:cNvPr id="470" name="bg object 470"/>
          <p:cNvSpPr/>
          <p:nvPr/>
        </p:nvSpPr>
        <p:spPr>
          <a:xfrm>
            <a:off x="4295699" y="2595803"/>
            <a:ext cx="13970" cy="20955"/>
          </a:xfrm>
          <a:custGeom>
            <a:avLst/>
            <a:gdLst/>
            <a:ahLst/>
            <a:cxnLst/>
            <a:rect l="l" t="t" r="r" b="b"/>
            <a:pathLst>
              <a:path w="13970" h="20955">
                <a:moveTo>
                  <a:pt x="9842" y="0"/>
                </a:moveTo>
                <a:lnTo>
                  <a:pt x="5016" y="1066"/>
                </a:lnTo>
                <a:lnTo>
                  <a:pt x="1358" y="1968"/>
                </a:lnTo>
                <a:lnTo>
                  <a:pt x="0" y="8382"/>
                </a:lnTo>
                <a:lnTo>
                  <a:pt x="3632" y="7543"/>
                </a:lnTo>
                <a:lnTo>
                  <a:pt x="6502" y="7404"/>
                </a:lnTo>
                <a:lnTo>
                  <a:pt x="9715" y="5562"/>
                </a:lnTo>
                <a:lnTo>
                  <a:pt x="9410" y="2717"/>
                </a:lnTo>
                <a:lnTo>
                  <a:pt x="9842" y="0"/>
                </a:lnTo>
                <a:close/>
              </a:path>
              <a:path w="13970" h="20955">
                <a:moveTo>
                  <a:pt x="13627" y="8877"/>
                </a:moveTo>
                <a:lnTo>
                  <a:pt x="9613" y="9956"/>
                </a:lnTo>
                <a:lnTo>
                  <a:pt x="6311" y="10414"/>
                </a:lnTo>
                <a:lnTo>
                  <a:pt x="2133" y="12471"/>
                </a:lnTo>
                <a:lnTo>
                  <a:pt x="774" y="15074"/>
                </a:lnTo>
                <a:lnTo>
                  <a:pt x="1041" y="16484"/>
                </a:lnTo>
                <a:lnTo>
                  <a:pt x="1295" y="17805"/>
                </a:lnTo>
                <a:lnTo>
                  <a:pt x="3568" y="19418"/>
                </a:lnTo>
                <a:lnTo>
                  <a:pt x="11430" y="20751"/>
                </a:lnTo>
                <a:lnTo>
                  <a:pt x="13347" y="18516"/>
                </a:lnTo>
                <a:lnTo>
                  <a:pt x="13627" y="8877"/>
                </a:lnTo>
                <a:close/>
              </a:path>
            </a:pathLst>
          </a:custGeom>
          <a:solidFill>
            <a:srgbClr val="FFFFFF">
              <a:alpha val="17999"/>
            </a:srgbClr>
          </a:solidFill>
        </p:spPr>
        <p:txBody>
          <a:bodyPr wrap="square" lIns="0" tIns="0" rIns="0" bIns="0" rtlCol="0"/>
          <a:lstStyle/>
          <a:p>
            <a:endParaRPr/>
          </a:p>
        </p:txBody>
      </p:sp>
      <p:sp>
        <p:nvSpPr>
          <p:cNvPr id="471" name="bg object 471"/>
          <p:cNvSpPr/>
          <p:nvPr/>
        </p:nvSpPr>
        <p:spPr>
          <a:xfrm>
            <a:off x="4282196" y="2281142"/>
            <a:ext cx="19050" cy="16510"/>
          </a:xfrm>
          <a:custGeom>
            <a:avLst/>
            <a:gdLst/>
            <a:ahLst/>
            <a:cxnLst/>
            <a:rect l="l" t="t" r="r" b="b"/>
            <a:pathLst>
              <a:path w="19050" h="16510">
                <a:moveTo>
                  <a:pt x="13360" y="0"/>
                </a:moveTo>
                <a:lnTo>
                  <a:pt x="4076" y="8115"/>
                </a:lnTo>
                <a:lnTo>
                  <a:pt x="0" y="10553"/>
                </a:lnTo>
                <a:lnTo>
                  <a:pt x="2921" y="16294"/>
                </a:lnTo>
                <a:lnTo>
                  <a:pt x="12687" y="15227"/>
                </a:lnTo>
                <a:lnTo>
                  <a:pt x="11671" y="4876"/>
                </a:lnTo>
                <a:lnTo>
                  <a:pt x="18808" y="177"/>
                </a:lnTo>
                <a:lnTo>
                  <a:pt x="13360" y="0"/>
                </a:lnTo>
                <a:close/>
              </a:path>
            </a:pathLst>
          </a:custGeom>
          <a:solidFill>
            <a:srgbClr val="FFFFFF">
              <a:alpha val="9718"/>
            </a:srgbClr>
          </a:solidFill>
        </p:spPr>
        <p:txBody>
          <a:bodyPr wrap="square" lIns="0" tIns="0" rIns="0" bIns="0" rtlCol="0"/>
          <a:lstStyle/>
          <a:p>
            <a:endParaRPr/>
          </a:p>
        </p:txBody>
      </p:sp>
      <p:sp>
        <p:nvSpPr>
          <p:cNvPr id="472" name="bg object 472"/>
          <p:cNvSpPr/>
          <p:nvPr/>
        </p:nvSpPr>
        <p:spPr>
          <a:xfrm>
            <a:off x="4300260" y="2490282"/>
            <a:ext cx="16510" cy="18415"/>
          </a:xfrm>
          <a:custGeom>
            <a:avLst/>
            <a:gdLst/>
            <a:ahLst/>
            <a:cxnLst/>
            <a:rect l="l" t="t" r="r" b="b"/>
            <a:pathLst>
              <a:path w="16510" h="18414">
                <a:moveTo>
                  <a:pt x="11328" y="0"/>
                </a:moveTo>
                <a:lnTo>
                  <a:pt x="7162" y="5537"/>
                </a:lnTo>
                <a:lnTo>
                  <a:pt x="0" y="8635"/>
                </a:lnTo>
                <a:lnTo>
                  <a:pt x="2514" y="17843"/>
                </a:lnTo>
                <a:lnTo>
                  <a:pt x="6870" y="17017"/>
                </a:lnTo>
                <a:lnTo>
                  <a:pt x="9778" y="11239"/>
                </a:lnTo>
                <a:lnTo>
                  <a:pt x="14719" y="16332"/>
                </a:lnTo>
                <a:lnTo>
                  <a:pt x="15900" y="13982"/>
                </a:lnTo>
                <a:lnTo>
                  <a:pt x="11328" y="0"/>
                </a:lnTo>
                <a:close/>
              </a:path>
            </a:pathLst>
          </a:custGeom>
          <a:solidFill>
            <a:srgbClr val="FFFFFF">
              <a:alpha val="17999"/>
            </a:srgbClr>
          </a:solidFill>
        </p:spPr>
        <p:txBody>
          <a:bodyPr wrap="square" lIns="0" tIns="0" rIns="0" bIns="0" rtlCol="0"/>
          <a:lstStyle/>
          <a:p>
            <a:endParaRPr/>
          </a:p>
        </p:txBody>
      </p:sp>
      <p:sp>
        <p:nvSpPr>
          <p:cNvPr id="473" name="bg object 473"/>
          <p:cNvSpPr/>
          <p:nvPr/>
        </p:nvSpPr>
        <p:spPr>
          <a:xfrm>
            <a:off x="4204754" y="2039988"/>
            <a:ext cx="46355" cy="251460"/>
          </a:xfrm>
          <a:custGeom>
            <a:avLst/>
            <a:gdLst/>
            <a:ahLst/>
            <a:cxnLst/>
            <a:rect l="l" t="t" r="r" b="b"/>
            <a:pathLst>
              <a:path w="46354" h="251460">
                <a:moveTo>
                  <a:pt x="13881" y="90893"/>
                </a:moveTo>
                <a:lnTo>
                  <a:pt x="13779" y="87909"/>
                </a:lnTo>
                <a:lnTo>
                  <a:pt x="9207" y="84810"/>
                </a:lnTo>
                <a:lnTo>
                  <a:pt x="4851" y="84658"/>
                </a:lnTo>
                <a:lnTo>
                  <a:pt x="1282" y="87249"/>
                </a:lnTo>
                <a:lnTo>
                  <a:pt x="0" y="92151"/>
                </a:lnTo>
                <a:lnTo>
                  <a:pt x="1066" y="93700"/>
                </a:lnTo>
                <a:lnTo>
                  <a:pt x="4013" y="97993"/>
                </a:lnTo>
                <a:lnTo>
                  <a:pt x="1435" y="101638"/>
                </a:lnTo>
                <a:lnTo>
                  <a:pt x="673" y="106349"/>
                </a:lnTo>
                <a:lnTo>
                  <a:pt x="5638" y="107607"/>
                </a:lnTo>
                <a:lnTo>
                  <a:pt x="8775" y="107696"/>
                </a:lnTo>
                <a:lnTo>
                  <a:pt x="9537" y="100571"/>
                </a:lnTo>
                <a:lnTo>
                  <a:pt x="10058" y="98882"/>
                </a:lnTo>
                <a:lnTo>
                  <a:pt x="10756" y="97307"/>
                </a:lnTo>
                <a:lnTo>
                  <a:pt x="11938" y="97129"/>
                </a:lnTo>
                <a:lnTo>
                  <a:pt x="12750" y="96431"/>
                </a:lnTo>
                <a:lnTo>
                  <a:pt x="12814" y="94589"/>
                </a:lnTo>
                <a:lnTo>
                  <a:pt x="12712" y="94183"/>
                </a:lnTo>
                <a:lnTo>
                  <a:pt x="12534" y="93840"/>
                </a:lnTo>
                <a:lnTo>
                  <a:pt x="13881" y="90893"/>
                </a:lnTo>
                <a:close/>
              </a:path>
              <a:path w="46354" h="251460">
                <a:moveTo>
                  <a:pt x="20015" y="143941"/>
                </a:moveTo>
                <a:lnTo>
                  <a:pt x="18427" y="137350"/>
                </a:lnTo>
                <a:lnTo>
                  <a:pt x="17297" y="134251"/>
                </a:lnTo>
                <a:lnTo>
                  <a:pt x="15697" y="129095"/>
                </a:lnTo>
                <a:lnTo>
                  <a:pt x="7505" y="146494"/>
                </a:lnTo>
                <a:lnTo>
                  <a:pt x="10807" y="146685"/>
                </a:lnTo>
                <a:lnTo>
                  <a:pt x="12954" y="147078"/>
                </a:lnTo>
                <a:lnTo>
                  <a:pt x="15049" y="146888"/>
                </a:lnTo>
                <a:lnTo>
                  <a:pt x="18910" y="146545"/>
                </a:lnTo>
                <a:lnTo>
                  <a:pt x="20015" y="143941"/>
                </a:lnTo>
                <a:close/>
              </a:path>
              <a:path w="46354" h="251460">
                <a:moveTo>
                  <a:pt x="21132" y="161988"/>
                </a:moveTo>
                <a:lnTo>
                  <a:pt x="9829" y="167271"/>
                </a:lnTo>
                <a:lnTo>
                  <a:pt x="13360" y="179489"/>
                </a:lnTo>
                <a:lnTo>
                  <a:pt x="20459" y="174955"/>
                </a:lnTo>
                <a:lnTo>
                  <a:pt x="19227" y="168757"/>
                </a:lnTo>
                <a:lnTo>
                  <a:pt x="21132" y="161988"/>
                </a:lnTo>
                <a:close/>
              </a:path>
              <a:path w="46354" h="251460">
                <a:moveTo>
                  <a:pt x="29083" y="94843"/>
                </a:moveTo>
                <a:lnTo>
                  <a:pt x="27038" y="93853"/>
                </a:lnTo>
                <a:lnTo>
                  <a:pt x="24358" y="99123"/>
                </a:lnTo>
                <a:lnTo>
                  <a:pt x="26822" y="100164"/>
                </a:lnTo>
                <a:lnTo>
                  <a:pt x="28321" y="96608"/>
                </a:lnTo>
                <a:lnTo>
                  <a:pt x="29083" y="94843"/>
                </a:lnTo>
                <a:close/>
              </a:path>
              <a:path w="46354" h="251460">
                <a:moveTo>
                  <a:pt x="31864" y="85890"/>
                </a:moveTo>
                <a:lnTo>
                  <a:pt x="30759" y="85128"/>
                </a:lnTo>
                <a:lnTo>
                  <a:pt x="30657" y="82334"/>
                </a:lnTo>
                <a:lnTo>
                  <a:pt x="29857" y="82270"/>
                </a:lnTo>
                <a:lnTo>
                  <a:pt x="29057" y="82130"/>
                </a:lnTo>
                <a:lnTo>
                  <a:pt x="28257" y="82130"/>
                </a:lnTo>
                <a:lnTo>
                  <a:pt x="27203" y="90258"/>
                </a:lnTo>
                <a:lnTo>
                  <a:pt x="31864" y="88874"/>
                </a:lnTo>
                <a:lnTo>
                  <a:pt x="31864" y="85890"/>
                </a:lnTo>
                <a:close/>
              </a:path>
              <a:path w="46354" h="251460">
                <a:moveTo>
                  <a:pt x="36347" y="2362"/>
                </a:moveTo>
                <a:lnTo>
                  <a:pt x="34290" y="152"/>
                </a:lnTo>
                <a:lnTo>
                  <a:pt x="31826" y="0"/>
                </a:lnTo>
                <a:lnTo>
                  <a:pt x="29654" y="1930"/>
                </a:lnTo>
                <a:lnTo>
                  <a:pt x="29210" y="4483"/>
                </a:lnTo>
                <a:lnTo>
                  <a:pt x="30988" y="6070"/>
                </a:lnTo>
                <a:lnTo>
                  <a:pt x="32410" y="8318"/>
                </a:lnTo>
                <a:lnTo>
                  <a:pt x="34264" y="6223"/>
                </a:lnTo>
                <a:lnTo>
                  <a:pt x="36283" y="4940"/>
                </a:lnTo>
                <a:lnTo>
                  <a:pt x="36322" y="3594"/>
                </a:lnTo>
                <a:lnTo>
                  <a:pt x="36347" y="2362"/>
                </a:lnTo>
                <a:close/>
              </a:path>
              <a:path w="46354" h="251460">
                <a:moveTo>
                  <a:pt x="37833" y="127165"/>
                </a:moveTo>
                <a:lnTo>
                  <a:pt x="35153" y="118389"/>
                </a:lnTo>
                <a:lnTo>
                  <a:pt x="30099" y="119697"/>
                </a:lnTo>
                <a:lnTo>
                  <a:pt x="25260" y="120904"/>
                </a:lnTo>
                <a:lnTo>
                  <a:pt x="25298" y="127749"/>
                </a:lnTo>
                <a:lnTo>
                  <a:pt x="36118" y="128752"/>
                </a:lnTo>
                <a:lnTo>
                  <a:pt x="37833" y="127165"/>
                </a:lnTo>
                <a:close/>
              </a:path>
              <a:path w="46354" h="251460">
                <a:moveTo>
                  <a:pt x="44932" y="62395"/>
                </a:moveTo>
                <a:lnTo>
                  <a:pt x="42811" y="59728"/>
                </a:lnTo>
                <a:lnTo>
                  <a:pt x="41490" y="56515"/>
                </a:lnTo>
                <a:lnTo>
                  <a:pt x="38519" y="60731"/>
                </a:lnTo>
                <a:lnTo>
                  <a:pt x="36372" y="63487"/>
                </a:lnTo>
                <a:lnTo>
                  <a:pt x="34607" y="66471"/>
                </a:lnTo>
                <a:lnTo>
                  <a:pt x="34086" y="67348"/>
                </a:lnTo>
                <a:lnTo>
                  <a:pt x="34188" y="69215"/>
                </a:lnTo>
                <a:lnTo>
                  <a:pt x="35407" y="70751"/>
                </a:lnTo>
                <a:lnTo>
                  <a:pt x="37617" y="71374"/>
                </a:lnTo>
                <a:lnTo>
                  <a:pt x="40449" y="68834"/>
                </a:lnTo>
                <a:lnTo>
                  <a:pt x="43129" y="66649"/>
                </a:lnTo>
                <a:lnTo>
                  <a:pt x="44932" y="62395"/>
                </a:lnTo>
                <a:close/>
              </a:path>
              <a:path w="46354" h="251460">
                <a:moveTo>
                  <a:pt x="46062" y="244386"/>
                </a:moveTo>
                <a:lnTo>
                  <a:pt x="45580" y="241935"/>
                </a:lnTo>
                <a:lnTo>
                  <a:pt x="45897" y="238683"/>
                </a:lnTo>
                <a:lnTo>
                  <a:pt x="38684" y="236931"/>
                </a:lnTo>
                <a:lnTo>
                  <a:pt x="34188" y="232397"/>
                </a:lnTo>
                <a:lnTo>
                  <a:pt x="30848" y="226580"/>
                </a:lnTo>
                <a:lnTo>
                  <a:pt x="27076" y="220967"/>
                </a:lnTo>
                <a:lnTo>
                  <a:pt x="23482" y="225107"/>
                </a:lnTo>
                <a:lnTo>
                  <a:pt x="18973" y="227939"/>
                </a:lnTo>
                <a:lnTo>
                  <a:pt x="21183" y="233959"/>
                </a:lnTo>
                <a:lnTo>
                  <a:pt x="22796" y="238353"/>
                </a:lnTo>
                <a:lnTo>
                  <a:pt x="25768" y="240411"/>
                </a:lnTo>
                <a:lnTo>
                  <a:pt x="31102" y="238353"/>
                </a:lnTo>
                <a:lnTo>
                  <a:pt x="31965" y="240982"/>
                </a:lnTo>
                <a:lnTo>
                  <a:pt x="32385" y="243649"/>
                </a:lnTo>
                <a:lnTo>
                  <a:pt x="34848" y="247865"/>
                </a:lnTo>
                <a:lnTo>
                  <a:pt x="37338" y="251091"/>
                </a:lnTo>
                <a:lnTo>
                  <a:pt x="41021" y="250215"/>
                </a:lnTo>
                <a:lnTo>
                  <a:pt x="43421" y="247929"/>
                </a:lnTo>
                <a:lnTo>
                  <a:pt x="46062" y="244386"/>
                </a:lnTo>
                <a:close/>
              </a:path>
            </a:pathLst>
          </a:custGeom>
          <a:solidFill>
            <a:srgbClr val="FFFFFF">
              <a:alpha val="9718"/>
            </a:srgbClr>
          </a:solidFill>
        </p:spPr>
        <p:txBody>
          <a:bodyPr wrap="square" lIns="0" tIns="0" rIns="0" bIns="0" rtlCol="0"/>
          <a:lstStyle/>
          <a:p>
            <a:endParaRPr/>
          </a:p>
        </p:txBody>
      </p:sp>
      <p:sp>
        <p:nvSpPr>
          <p:cNvPr id="474" name="bg object 474"/>
          <p:cNvSpPr/>
          <p:nvPr/>
        </p:nvSpPr>
        <p:spPr>
          <a:xfrm>
            <a:off x="4254068" y="2622460"/>
            <a:ext cx="53975" cy="217170"/>
          </a:xfrm>
          <a:custGeom>
            <a:avLst/>
            <a:gdLst/>
            <a:ahLst/>
            <a:cxnLst/>
            <a:rect l="l" t="t" r="r" b="b"/>
            <a:pathLst>
              <a:path w="53975" h="217169">
                <a:moveTo>
                  <a:pt x="304" y="216509"/>
                </a:moveTo>
                <a:lnTo>
                  <a:pt x="165" y="216573"/>
                </a:lnTo>
                <a:lnTo>
                  <a:pt x="0" y="216763"/>
                </a:lnTo>
                <a:lnTo>
                  <a:pt x="139" y="216827"/>
                </a:lnTo>
                <a:lnTo>
                  <a:pt x="254" y="216611"/>
                </a:lnTo>
                <a:close/>
              </a:path>
              <a:path w="53975" h="217169">
                <a:moveTo>
                  <a:pt x="53695" y="3505"/>
                </a:moveTo>
                <a:lnTo>
                  <a:pt x="45923" y="0"/>
                </a:lnTo>
                <a:lnTo>
                  <a:pt x="47447" y="10426"/>
                </a:lnTo>
                <a:lnTo>
                  <a:pt x="53695" y="3505"/>
                </a:lnTo>
                <a:close/>
              </a:path>
            </a:pathLst>
          </a:custGeom>
          <a:solidFill>
            <a:srgbClr val="FFFFFF">
              <a:alpha val="17999"/>
            </a:srgbClr>
          </a:solidFill>
        </p:spPr>
        <p:txBody>
          <a:bodyPr wrap="square" lIns="0" tIns="0" rIns="0" bIns="0" rtlCol="0"/>
          <a:lstStyle/>
          <a:p>
            <a:endParaRPr/>
          </a:p>
        </p:txBody>
      </p:sp>
      <p:sp>
        <p:nvSpPr>
          <p:cNvPr id="475" name="bg object 475"/>
          <p:cNvSpPr/>
          <p:nvPr/>
        </p:nvSpPr>
        <p:spPr>
          <a:xfrm>
            <a:off x="4194482" y="2073907"/>
            <a:ext cx="8255" cy="12700"/>
          </a:xfrm>
          <a:custGeom>
            <a:avLst/>
            <a:gdLst/>
            <a:ahLst/>
            <a:cxnLst/>
            <a:rect l="l" t="t" r="r" b="b"/>
            <a:pathLst>
              <a:path w="8254" h="12700">
                <a:moveTo>
                  <a:pt x="4330" y="0"/>
                </a:moveTo>
                <a:lnTo>
                  <a:pt x="1993" y="126"/>
                </a:lnTo>
                <a:lnTo>
                  <a:pt x="1257" y="2755"/>
                </a:lnTo>
                <a:lnTo>
                  <a:pt x="25" y="5372"/>
                </a:lnTo>
                <a:lnTo>
                  <a:pt x="0" y="9461"/>
                </a:lnTo>
                <a:lnTo>
                  <a:pt x="2019" y="10947"/>
                </a:lnTo>
                <a:lnTo>
                  <a:pt x="3124" y="12433"/>
                </a:lnTo>
                <a:lnTo>
                  <a:pt x="4711" y="11087"/>
                </a:lnTo>
                <a:lnTo>
                  <a:pt x="7746" y="9575"/>
                </a:lnTo>
                <a:lnTo>
                  <a:pt x="7277" y="5537"/>
                </a:lnTo>
                <a:lnTo>
                  <a:pt x="5524" y="2806"/>
                </a:lnTo>
                <a:lnTo>
                  <a:pt x="4330" y="0"/>
                </a:lnTo>
                <a:close/>
              </a:path>
            </a:pathLst>
          </a:custGeom>
          <a:solidFill>
            <a:srgbClr val="FFFFFF">
              <a:alpha val="9718"/>
            </a:srgbClr>
          </a:solidFill>
        </p:spPr>
        <p:txBody>
          <a:bodyPr wrap="square" lIns="0" tIns="0" rIns="0" bIns="0" rtlCol="0"/>
          <a:lstStyle/>
          <a:p>
            <a:endParaRPr/>
          </a:p>
        </p:txBody>
      </p:sp>
      <p:sp>
        <p:nvSpPr>
          <p:cNvPr id="476" name="bg object 476"/>
          <p:cNvSpPr/>
          <p:nvPr/>
        </p:nvSpPr>
        <p:spPr>
          <a:xfrm>
            <a:off x="4244047" y="2654972"/>
            <a:ext cx="74930" cy="239395"/>
          </a:xfrm>
          <a:custGeom>
            <a:avLst/>
            <a:gdLst/>
            <a:ahLst/>
            <a:cxnLst/>
            <a:rect l="l" t="t" r="r" b="b"/>
            <a:pathLst>
              <a:path w="74929" h="239394">
                <a:moveTo>
                  <a:pt x="11036" y="214541"/>
                </a:moveTo>
                <a:lnTo>
                  <a:pt x="9918" y="212356"/>
                </a:lnTo>
                <a:lnTo>
                  <a:pt x="6985" y="211010"/>
                </a:lnTo>
                <a:lnTo>
                  <a:pt x="4800" y="211861"/>
                </a:lnTo>
                <a:lnTo>
                  <a:pt x="3822" y="213220"/>
                </a:lnTo>
                <a:lnTo>
                  <a:pt x="3962" y="214807"/>
                </a:lnTo>
                <a:lnTo>
                  <a:pt x="3949" y="215023"/>
                </a:lnTo>
                <a:lnTo>
                  <a:pt x="4127" y="215798"/>
                </a:lnTo>
                <a:lnTo>
                  <a:pt x="4419" y="216496"/>
                </a:lnTo>
                <a:lnTo>
                  <a:pt x="5410" y="217893"/>
                </a:lnTo>
                <a:lnTo>
                  <a:pt x="8470" y="217919"/>
                </a:lnTo>
                <a:lnTo>
                  <a:pt x="11036" y="214541"/>
                </a:lnTo>
                <a:close/>
              </a:path>
              <a:path w="74929" h="239394">
                <a:moveTo>
                  <a:pt x="14782" y="175171"/>
                </a:moveTo>
                <a:lnTo>
                  <a:pt x="3797" y="175171"/>
                </a:lnTo>
                <a:lnTo>
                  <a:pt x="787" y="183870"/>
                </a:lnTo>
                <a:lnTo>
                  <a:pt x="4699" y="188290"/>
                </a:lnTo>
                <a:lnTo>
                  <a:pt x="7315" y="185140"/>
                </a:lnTo>
                <a:lnTo>
                  <a:pt x="10109" y="184086"/>
                </a:lnTo>
                <a:lnTo>
                  <a:pt x="14782" y="175171"/>
                </a:lnTo>
                <a:close/>
              </a:path>
              <a:path w="74929" h="239394">
                <a:moveTo>
                  <a:pt x="32131" y="186245"/>
                </a:moveTo>
                <a:lnTo>
                  <a:pt x="31940" y="186359"/>
                </a:lnTo>
                <a:lnTo>
                  <a:pt x="31254" y="181800"/>
                </a:lnTo>
                <a:lnTo>
                  <a:pt x="10160" y="184315"/>
                </a:lnTo>
                <a:lnTo>
                  <a:pt x="8077" y="188252"/>
                </a:lnTo>
                <a:lnTo>
                  <a:pt x="6223" y="192341"/>
                </a:lnTo>
                <a:lnTo>
                  <a:pt x="215" y="201396"/>
                </a:lnTo>
                <a:lnTo>
                  <a:pt x="0" y="201345"/>
                </a:lnTo>
                <a:lnTo>
                  <a:pt x="1778" y="208991"/>
                </a:lnTo>
                <a:lnTo>
                  <a:pt x="8940" y="205447"/>
                </a:lnTo>
                <a:lnTo>
                  <a:pt x="11353" y="198628"/>
                </a:lnTo>
                <a:lnTo>
                  <a:pt x="14338" y="192316"/>
                </a:lnTo>
                <a:lnTo>
                  <a:pt x="26377" y="195160"/>
                </a:lnTo>
                <a:lnTo>
                  <a:pt x="25374" y="190423"/>
                </a:lnTo>
                <a:lnTo>
                  <a:pt x="28397" y="188277"/>
                </a:lnTo>
                <a:lnTo>
                  <a:pt x="31826" y="186423"/>
                </a:lnTo>
                <a:lnTo>
                  <a:pt x="31851" y="186575"/>
                </a:lnTo>
                <a:lnTo>
                  <a:pt x="32029" y="186486"/>
                </a:lnTo>
                <a:lnTo>
                  <a:pt x="32131" y="186309"/>
                </a:lnTo>
                <a:close/>
              </a:path>
              <a:path w="74929" h="239394">
                <a:moveTo>
                  <a:pt x="47663" y="236334"/>
                </a:moveTo>
                <a:lnTo>
                  <a:pt x="45923" y="226580"/>
                </a:lnTo>
                <a:lnTo>
                  <a:pt x="46024" y="226402"/>
                </a:lnTo>
                <a:lnTo>
                  <a:pt x="45885" y="226250"/>
                </a:lnTo>
                <a:lnTo>
                  <a:pt x="45910" y="226568"/>
                </a:lnTo>
                <a:lnTo>
                  <a:pt x="38061" y="226568"/>
                </a:lnTo>
                <a:lnTo>
                  <a:pt x="38176" y="226402"/>
                </a:lnTo>
                <a:lnTo>
                  <a:pt x="38138" y="226275"/>
                </a:lnTo>
                <a:lnTo>
                  <a:pt x="37985" y="226364"/>
                </a:lnTo>
                <a:lnTo>
                  <a:pt x="37807" y="226568"/>
                </a:lnTo>
                <a:lnTo>
                  <a:pt x="38049" y="226568"/>
                </a:lnTo>
                <a:lnTo>
                  <a:pt x="35191" y="230797"/>
                </a:lnTo>
                <a:lnTo>
                  <a:pt x="42291" y="239306"/>
                </a:lnTo>
                <a:lnTo>
                  <a:pt x="47599" y="236423"/>
                </a:lnTo>
                <a:close/>
              </a:path>
              <a:path w="74929" h="239394">
                <a:moveTo>
                  <a:pt x="60210" y="108369"/>
                </a:moveTo>
                <a:lnTo>
                  <a:pt x="56489" y="98552"/>
                </a:lnTo>
                <a:lnTo>
                  <a:pt x="56794" y="98259"/>
                </a:lnTo>
                <a:lnTo>
                  <a:pt x="57023" y="97840"/>
                </a:lnTo>
                <a:lnTo>
                  <a:pt x="57302" y="95846"/>
                </a:lnTo>
                <a:lnTo>
                  <a:pt x="56057" y="95554"/>
                </a:lnTo>
                <a:lnTo>
                  <a:pt x="54267" y="94843"/>
                </a:lnTo>
                <a:lnTo>
                  <a:pt x="53403" y="94602"/>
                </a:lnTo>
                <a:lnTo>
                  <a:pt x="52857" y="93281"/>
                </a:lnTo>
                <a:lnTo>
                  <a:pt x="53911" y="90982"/>
                </a:lnTo>
                <a:lnTo>
                  <a:pt x="56794" y="92151"/>
                </a:lnTo>
                <a:lnTo>
                  <a:pt x="57772" y="90093"/>
                </a:lnTo>
                <a:lnTo>
                  <a:pt x="57251" y="88544"/>
                </a:lnTo>
                <a:lnTo>
                  <a:pt x="55994" y="88760"/>
                </a:lnTo>
                <a:lnTo>
                  <a:pt x="54838" y="88671"/>
                </a:lnTo>
                <a:lnTo>
                  <a:pt x="55181" y="86474"/>
                </a:lnTo>
                <a:lnTo>
                  <a:pt x="53606" y="86017"/>
                </a:lnTo>
                <a:lnTo>
                  <a:pt x="52793" y="88061"/>
                </a:lnTo>
                <a:lnTo>
                  <a:pt x="50622" y="87274"/>
                </a:lnTo>
                <a:lnTo>
                  <a:pt x="48412" y="86614"/>
                </a:lnTo>
                <a:lnTo>
                  <a:pt x="46253" y="85725"/>
                </a:lnTo>
                <a:lnTo>
                  <a:pt x="47091" y="84797"/>
                </a:lnTo>
                <a:lnTo>
                  <a:pt x="47028" y="83527"/>
                </a:lnTo>
                <a:lnTo>
                  <a:pt x="46024" y="81445"/>
                </a:lnTo>
                <a:lnTo>
                  <a:pt x="44716" y="81330"/>
                </a:lnTo>
                <a:lnTo>
                  <a:pt x="43878" y="80987"/>
                </a:lnTo>
                <a:lnTo>
                  <a:pt x="42722" y="84010"/>
                </a:lnTo>
                <a:lnTo>
                  <a:pt x="41122" y="83172"/>
                </a:lnTo>
                <a:lnTo>
                  <a:pt x="39395" y="82791"/>
                </a:lnTo>
                <a:lnTo>
                  <a:pt x="37668" y="82829"/>
                </a:lnTo>
                <a:lnTo>
                  <a:pt x="37541" y="82042"/>
                </a:lnTo>
                <a:lnTo>
                  <a:pt x="36118" y="82410"/>
                </a:lnTo>
                <a:lnTo>
                  <a:pt x="35039" y="82892"/>
                </a:lnTo>
                <a:lnTo>
                  <a:pt x="34213" y="83451"/>
                </a:lnTo>
                <a:lnTo>
                  <a:pt x="30073" y="84836"/>
                </a:lnTo>
                <a:lnTo>
                  <a:pt x="26593" y="88417"/>
                </a:lnTo>
                <a:lnTo>
                  <a:pt x="25692" y="94526"/>
                </a:lnTo>
                <a:lnTo>
                  <a:pt x="26009" y="96050"/>
                </a:lnTo>
                <a:lnTo>
                  <a:pt x="29819" y="103644"/>
                </a:lnTo>
                <a:lnTo>
                  <a:pt x="41046" y="106387"/>
                </a:lnTo>
                <a:lnTo>
                  <a:pt x="48755" y="100495"/>
                </a:lnTo>
                <a:lnTo>
                  <a:pt x="50634" y="98945"/>
                </a:lnTo>
                <a:lnTo>
                  <a:pt x="53301" y="98996"/>
                </a:lnTo>
                <a:lnTo>
                  <a:pt x="47586" y="105384"/>
                </a:lnTo>
                <a:lnTo>
                  <a:pt x="47459" y="109626"/>
                </a:lnTo>
                <a:lnTo>
                  <a:pt x="48882" y="114338"/>
                </a:lnTo>
                <a:lnTo>
                  <a:pt x="55130" y="116471"/>
                </a:lnTo>
                <a:lnTo>
                  <a:pt x="60210" y="108369"/>
                </a:lnTo>
                <a:close/>
              </a:path>
              <a:path w="74929" h="239394">
                <a:moveTo>
                  <a:pt x="61150" y="181140"/>
                </a:moveTo>
                <a:lnTo>
                  <a:pt x="57048" y="181686"/>
                </a:lnTo>
                <a:lnTo>
                  <a:pt x="54508" y="183997"/>
                </a:lnTo>
                <a:lnTo>
                  <a:pt x="50050" y="191719"/>
                </a:lnTo>
                <a:lnTo>
                  <a:pt x="46621" y="195122"/>
                </a:lnTo>
                <a:lnTo>
                  <a:pt x="42392" y="200406"/>
                </a:lnTo>
                <a:lnTo>
                  <a:pt x="43383" y="186448"/>
                </a:lnTo>
                <a:lnTo>
                  <a:pt x="43484" y="185039"/>
                </a:lnTo>
                <a:lnTo>
                  <a:pt x="43548" y="183997"/>
                </a:lnTo>
                <a:lnTo>
                  <a:pt x="43624" y="183007"/>
                </a:lnTo>
                <a:lnTo>
                  <a:pt x="37642" y="179527"/>
                </a:lnTo>
                <a:lnTo>
                  <a:pt x="35636" y="185039"/>
                </a:lnTo>
                <a:lnTo>
                  <a:pt x="32118" y="186448"/>
                </a:lnTo>
                <a:lnTo>
                  <a:pt x="32092" y="190449"/>
                </a:lnTo>
                <a:lnTo>
                  <a:pt x="31572" y="191719"/>
                </a:lnTo>
                <a:lnTo>
                  <a:pt x="30619" y="193802"/>
                </a:lnTo>
                <a:lnTo>
                  <a:pt x="26974" y="195694"/>
                </a:lnTo>
                <a:lnTo>
                  <a:pt x="36690" y="197192"/>
                </a:lnTo>
                <a:lnTo>
                  <a:pt x="17970" y="208089"/>
                </a:lnTo>
                <a:lnTo>
                  <a:pt x="23215" y="214960"/>
                </a:lnTo>
                <a:lnTo>
                  <a:pt x="16560" y="218147"/>
                </a:lnTo>
                <a:lnTo>
                  <a:pt x="13601" y="222567"/>
                </a:lnTo>
                <a:lnTo>
                  <a:pt x="12268" y="221259"/>
                </a:lnTo>
                <a:lnTo>
                  <a:pt x="10452" y="220116"/>
                </a:lnTo>
                <a:lnTo>
                  <a:pt x="5867" y="219443"/>
                </a:lnTo>
                <a:lnTo>
                  <a:pt x="5181" y="220116"/>
                </a:lnTo>
                <a:lnTo>
                  <a:pt x="4305" y="225488"/>
                </a:lnTo>
                <a:lnTo>
                  <a:pt x="4229" y="225983"/>
                </a:lnTo>
                <a:lnTo>
                  <a:pt x="4178" y="226250"/>
                </a:lnTo>
                <a:lnTo>
                  <a:pt x="4064" y="226949"/>
                </a:lnTo>
                <a:lnTo>
                  <a:pt x="4241" y="228815"/>
                </a:lnTo>
                <a:lnTo>
                  <a:pt x="4318" y="229654"/>
                </a:lnTo>
                <a:lnTo>
                  <a:pt x="6591" y="232092"/>
                </a:lnTo>
                <a:lnTo>
                  <a:pt x="8623" y="235800"/>
                </a:lnTo>
                <a:lnTo>
                  <a:pt x="10160" y="235800"/>
                </a:lnTo>
                <a:lnTo>
                  <a:pt x="11087" y="235165"/>
                </a:lnTo>
                <a:lnTo>
                  <a:pt x="12433" y="235165"/>
                </a:lnTo>
                <a:lnTo>
                  <a:pt x="11823" y="234454"/>
                </a:lnTo>
                <a:lnTo>
                  <a:pt x="11963" y="234264"/>
                </a:lnTo>
                <a:lnTo>
                  <a:pt x="13271" y="231724"/>
                </a:lnTo>
                <a:lnTo>
                  <a:pt x="13944" y="228815"/>
                </a:lnTo>
                <a:lnTo>
                  <a:pt x="15608" y="225488"/>
                </a:lnTo>
                <a:lnTo>
                  <a:pt x="15214" y="224510"/>
                </a:lnTo>
                <a:lnTo>
                  <a:pt x="14452" y="223532"/>
                </a:lnTo>
                <a:lnTo>
                  <a:pt x="23037" y="225983"/>
                </a:lnTo>
                <a:lnTo>
                  <a:pt x="23177" y="226250"/>
                </a:lnTo>
                <a:lnTo>
                  <a:pt x="25565" y="231724"/>
                </a:lnTo>
                <a:lnTo>
                  <a:pt x="31813" y="223532"/>
                </a:lnTo>
                <a:lnTo>
                  <a:pt x="38087" y="226250"/>
                </a:lnTo>
                <a:lnTo>
                  <a:pt x="40373" y="223532"/>
                </a:lnTo>
                <a:lnTo>
                  <a:pt x="41186" y="222567"/>
                </a:lnTo>
                <a:lnTo>
                  <a:pt x="41719" y="221932"/>
                </a:lnTo>
                <a:lnTo>
                  <a:pt x="41986" y="221932"/>
                </a:lnTo>
                <a:lnTo>
                  <a:pt x="45885" y="226250"/>
                </a:lnTo>
                <a:lnTo>
                  <a:pt x="46545" y="225983"/>
                </a:lnTo>
                <a:lnTo>
                  <a:pt x="52197" y="223989"/>
                </a:lnTo>
                <a:lnTo>
                  <a:pt x="57099" y="221932"/>
                </a:lnTo>
                <a:lnTo>
                  <a:pt x="58102" y="221513"/>
                </a:lnTo>
                <a:lnTo>
                  <a:pt x="58394" y="214960"/>
                </a:lnTo>
                <a:lnTo>
                  <a:pt x="58470" y="213245"/>
                </a:lnTo>
                <a:lnTo>
                  <a:pt x="58559" y="211404"/>
                </a:lnTo>
                <a:lnTo>
                  <a:pt x="60350" y="209499"/>
                </a:lnTo>
                <a:lnTo>
                  <a:pt x="60401" y="209334"/>
                </a:lnTo>
                <a:lnTo>
                  <a:pt x="60972" y="206921"/>
                </a:lnTo>
                <a:lnTo>
                  <a:pt x="56565" y="209334"/>
                </a:lnTo>
                <a:lnTo>
                  <a:pt x="51892" y="205092"/>
                </a:lnTo>
                <a:lnTo>
                  <a:pt x="44716" y="211404"/>
                </a:lnTo>
                <a:lnTo>
                  <a:pt x="39725" y="209499"/>
                </a:lnTo>
                <a:lnTo>
                  <a:pt x="38633" y="205092"/>
                </a:lnTo>
                <a:lnTo>
                  <a:pt x="38544" y="204685"/>
                </a:lnTo>
                <a:lnTo>
                  <a:pt x="38455" y="204343"/>
                </a:lnTo>
                <a:lnTo>
                  <a:pt x="41363" y="204685"/>
                </a:lnTo>
                <a:lnTo>
                  <a:pt x="44856" y="206184"/>
                </a:lnTo>
                <a:lnTo>
                  <a:pt x="48082" y="204343"/>
                </a:lnTo>
                <a:lnTo>
                  <a:pt x="48882" y="203885"/>
                </a:lnTo>
                <a:lnTo>
                  <a:pt x="49060" y="200406"/>
                </a:lnTo>
                <a:lnTo>
                  <a:pt x="49085" y="199872"/>
                </a:lnTo>
                <a:lnTo>
                  <a:pt x="53530" y="193802"/>
                </a:lnTo>
                <a:lnTo>
                  <a:pt x="56781" y="190449"/>
                </a:lnTo>
                <a:lnTo>
                  <a:pt x="61150" y="185407"/>
                </a:lnTo>
                <a:lnTo>
                  <a:pt x="61150" y="181140"/>
                </a:lnTo>
                <a:close/>
              </a:path>
              <a:path w="74929" h="239394">
                <a:moveTo>
                  <a:pt x="62534" y="0"/>
                </a:moveTo>
                <a:lnTo>
                  <a:pt x="48069" y="7835"/>
                </a:lnTo>
                <a:lnTo>
                  <a:pt x="58242" y="11849"/>
                </a:lnTo>
                <a:lnTo>
                  <a:pt x="62534" y="0"/>
                </a:lnTo>
                <a:close/>
              </a:path>
              <a:path w="74929" h="239394">
                <a:moveTo>
                  <a:pt x="65138" y="177152"/>
                </a:moveTo>
                <a:lnTo>
                  <a:pt x="60731" y="175044"/>
                </a:lnTo>
                <a:lnTo>
                  <a:pt x="57543" y="173139"/>
                </a:lnTo>
                <a:lnTo>
                  <a:pt x="53441" y="177761"/>
                </a:lnTo>
                <a:lnTo>
                  <a:pt x="61163" y="180936"/>
                </a:lnTo>
                <a:lnTo>
                  <a:pt x="61150" y="181127"/>
                </a:lnTo>
                <a:lnTo>
                  <a:pt x="61353" y="181063"/>
                </a:lnTo>
                <a:lnTo>
                  <a:pt x="61480" y="181051"/>
                </a:lnTo>
                <a:lnTo>
                  <a:pt x="61290" y="180987"/>
                </a:lnTo>
                <a:lnTo>
                  <a:pt x="65138" y="177152"/>
                </a:lnTo>
                <a:close/>
              </a:path>
              <a:path w="74929" h="239394">
                <a:moveTo>
                  <a:pt x="65887" y="68453"/>
                </a:moveTo>
                <a:lnTo>
                  <a:pt x="56108" y="67703"/>
                </a:lnTo>
                <a:lnTo>
                  <a:pt x="54229" y="75958"/>
                </a:lnTo>
                <a:lnTo>
                  <a:pt x="61963" y="78625"/>
                </a:lnTo>
                <a:lnTo>
                  <a:pt x="63881" y="77495"/>
                </a:lnTo>
                <a:lnTo>
                  <a:pt x="65887" y="68453"/>
                </a:lnTo>
                <a:close/>
              </a:path>
              <a:path w="74929" h="239394">
                <a:moveTo>
                  <a:pt x="67119" y="82143"/>
                </a:moveTo>
                <a:lnTo>
                  <a:pt x="65976" y="81191"/>
                </a:lnTo>
                <a:lnTo>
                  <a:pt x="63665" y="78409"/>
                </a:lnTo>
                <a:lnTo>
                  <a:pt x="63106" y="80264"/>
                </a:lnTo>
                <a:lnTo>
                  <a:pt x="62318" y="81546"/>
                </a:lnTo>
                <a:lnTo>
                  <a:pt x="62484" y="82689"/>
                </a:lnTo>
                <a:lnTo>
                  <a:pt x="62623" y="83604"/>
                </a:lnTo>
                <a:lnTo>
                  <a:pt x="63919" y="84328"/>
                </a:lnTo>
                <a:lnTo>
                  <a:pt x="64706" y="85140"/>
                </a:lnTo>
                <a:lnTo>
                  <a:pt x="65493" y="84264"/>
                </a:lnTo>
                <a:lnTo>
                  <a:pt x="66471" y="83477"/>
                </a:lnTo>
                <a:lnTo>
                  <a:pt x="66954" y="82461"/>
                </a:lnTo>
                <a:lnTo>
                  <a:pt x="67119" y="82143"/>
                </a:lnTo>
                <a:close/>
              </a:path>
              <a:path w="74929" h="239394">
                <a:moveTo>
                  <a:pt x="72974" y="204431"/>
                </a:moveTo>
                <a:lnTo>
                  <a:pt x="65024" y="204177"/>
                </a:lnTo>
                <a:lnTo>
                  <a:pt x="63779" y="205701"/>
                </a:lnTo>
                <a:lnTo>
                  <a:pt x="64147" y="216192"/>
                </a:lnTo>
                <a:lnTo>
                  <a:pt x="72974" y="204431"/>
                </a:lnTo>
                <a:close/>
              </a:path>
              <a:path w="74929" h="239394">
                <a:moveTo>
                  <a:pt x="73736" y="191503"/>
                </a:moveTo>
                <a:lnTo>
                  <a:pt x="72834" y="186296"/>
                </a:lnTo>
                <a:lnTo>
                  <a:pt x="68237" y="188226"/>
                </a:lnTo>
                <a:lnTo>
                  <a:pt x="65290" y="189915"/>
                </a:lnTo>
                <a:lnTo>
                  <a:pt x="67157" y="195529"/>
                </a:lnTo>
                <a:lnTo>
                  <a:pt x="72555" y="194259"/>
                </a:lnTo>
                <a:lnTo>
                  <a:pt x="73736" y="191503"/>
                </a:lnTo>
                <a:close/>
              </a:path>
              <a:path w="74929" h="239394">
                <a:moveTo>
                  <a:pt x="74879" y="150914"/>
                </a:moveTo>
                <a:lnTo>
                  <a:pt x="74066" y="150025"/>
                </a:lnTo>
                <a:lnTo>
                  <a:pt x="71831" y="150190"/>
                </a:lnTo>
                <a:lnTo>
                  <a:pt x="71285" y="150342"/>
                </a:lnTo>
                <a:lnTo>
                  <a:pt x="70802" y="150571"/>
                </a:lnTo>
                <a:lnTo>
                  <a:pt x="64350" y="148158"/>
                </a:lnTo>
                <a:lnTo>
                  <a:pt x="59397" y="156603"/>
                </a:lnTo>
                <a:lnTo>
                  <a:pt x="61722" y="159232"/>
                </a:lnTo>
                <a:lnTo>
                  <a:pt x="69342" y="155803"/>
                </a:lnTo>
                <a:lnTo>
                  <a:pt x="69786" y="156641"/>
                </a:lnTo>
                <a:lnTo>
                  <a:pt x="70599" y="157200"/>
                </a:lnTo>
                <a:lnTo>
                  <a:pt x="71755" y="157441"/>
                </a:lnTo>
                <a:lnTo>
                  <a:pt x="74790" y="156933"/>
                </a:lnTo>
                <a:lnTo>
                  <a:pt x="74472" y="154495"/>
                </a:lnTo>
                <a:lnTo>
                  <a:pt x="74879" y="150914"/>
                </a:lnTo>
                <a:close/>
              </a:path>
            </a:pathLst>
          </a:custGeom>
          <a:solidFill>
            <a:srgbClr val="FFFFFF">
              <a:alpha val="17999"/>
            </a:srgbClr>
          </a:solidFill>
        </p:spPr>
        <p:txBody>
          <a:bodyPr wrap="square" lIns="0" tIns="0" rIns="0" bIns="0" rtlCol="0"/>
          <a:lstStyle/>
          <a:p>
            <a:endParaRPr/>
          </a:p>
        </p:txBody>
      </p:sp>
      <p:sp>
        <p:nvSpPr>
          <p:cNvPr id="477" name="bg object 477"/>
          <p:cNvSpPr/>
          <p:nvPr/>
        </p:nvSpPr>
        <p:spPr>
          <a:xfrm>
            <a:off x="3976624" y="1952345"/>
            <a:ext cx="322580" cy="383540"/>
          </a:xfrm>
          <a:custGeom>
            <a:avLst/>
            <a:gdLst/>
            <a:ahLst/>
            <a:cxnLst/>
            <a:rect l="l" t="t" r="r" b="b"/>
            <a:pathLst>
              <a:path w="322579" h="383539">
                <a:moveTo>
                  <a:pt x="10096" y="363829"/>
                </a:moveTo>
                <a:lnTo>
                  <a:pt x="7493" y="359346"/>
                </a:lnTo>
                <a:lnTo>
                  <a:pt x="1651" y="359905"/>
                </a:lnTo>
                <a:lnTo>
                  <a:pt x="0" y="361543"/>
                </a:lnTo>
                <a:lnTo>
                  <a:pt x="1612" y="365848"/>
                </a:lnTo>
                <a:lnTo>
                  <a:pt x="2476" y="368160"/>
                </a:lnTo>
                <a:lnTo>
                  <a:pt x="4356" y="370078"/>
                </a:lnTo>
                <a:lnTo>
                  <a:pt x="5778" y="372173"/>
                </a:lnTo>
                <a:lnTo>
                  <a:pt x="10096" y="363829"/>
                </a:lnTo>
                <a:close/>
              </a:path>
              <a:path w="322579" h="383539">
                <a:moveTo>
                  <a:pt x="15024" y="354774"/>
                </a:moveTo>
                <a:lnTo>
                  <a:pt x="13233" y="352564"/>
                </a:lnTo>
                <a:lnTo>
                  <a:pt x="8051" y="352577"/>
                </a:lnTo>
                <a:lnTo>
                  <a:pt x="7251" y="355485"/>
                </a:lnTo>
                <a:lnTo>
                  <a:pt x="7569" y="359003"/>
                </a:lnTo>
                <a:lnTo>
                  <a:pt x="10553" y="359079"/>
                </a:lnTo>
                <a:lnTo>
                  <a:pt x="14262" y="360616"/>
                </a:lnTo>
                <a:lnTo>
                  <a:pt x="15024" y="354774"/>
                </a:lnTo>
                <a:close/>
              </a:path>
              <a:path w="322579" h="383539">
                <a:moveTo>
                  <a:pt x="20955" y="297954"/>
                </a:moveTo>
                <a:lnTo>
                  <a:pt x="20561" y="296316"/>
                </a:lnTo>
                <a:lnTo>
                  <a:pt x="20167" y="294754"/>
                </a:lnTo>
                <a:lnTo>
                  <a:pt x="19392" y="292950"/>
                </a:lnTo>
                <a:lnTo>
                  <a:pt x="18516" y="292912"/>
                </a:lnTo>
                <a:lnTo>
                  <a:pt x="17919" y="292747"/>
                </a:lnTo>
                <a:lnTo>
                  <a:pt x="17602" y="293243"/>
                </a:lnTo>
                <a:lnTo>
                  <a:pt x="17183" y="293776"/>
                </a:lnTo>
                <a:lnTo>
                  <a:pt x="17310" y="294119"/>
                </a:lnTo>
                <a:lnTo>
                  <a:pt x="17843" y="295643"/>
                </a:lnTo>
                <a:lnTo>
                  <a:pt x="19443" y="298551"/>
                </a:lnTo>
                <a:lnTo>
                  <a:pt x="20955" y="297954"/>
                </a:lnTo>
                <a:close/>
              </a:path>
              <a:path w="322579" h="383539">
                <a:moveTo>
                  <a:pt x="21031" y="289267"/>
                </a:moveTo>
                <a:lnTo>
                  <a:pt x="20561" y="285267"/>
                </a:lnTo>
                <a:lnTo>
                  <a:pt x="19456" y="282016"/>
                </a:lnTo>
                <a:lnTo>
                  <a:pt x="16230" y="279565"/>
                </a:lnTo>
                <a:lnTo>
                  <a:pt x="11671" y="280403"/>
                </a:lnTo>
                <a:lnTo>
                  <a:pt x="9626" y="283832"/>
                </a:lnTo>
                <a:lnTo>
                  <a:pt x="9359" y="287807"/>
                </a:lnTo>
                <a:lnTo>
                  <a:pt x="10617" y="289636"/>
                </a:lnTo>
                <a:lnTo>
                  <a:pt x="11849" y="291426"/>
                </a:lnTo>
                <a:lnTo>
                  <a:pt x="15443" y="291579"/>
                </a:lnTo>
                <a:lnTo>
                  <a:pt x="18034" y="292430"/>
                </a:lnTo>
                <a:lnTo>
                  <a:pt x="19164" y="290893"/>
                </a:lnTo>
                <a:lnTo>
                  <a:pt x="21031" y="289267"/>
                </a:lnTo>
                <a:close/>
              </a:path>
              <a:path w="322579" h="383539">
                <a:moveTo>
                  <a:pt x="26898" y="212394"/>
                </a:moveTo>
                <a:lnTo>
                  <a:pt x="26009" y="209156"/>
                </a:lnTo>
                <a:lnTo>
                  <a:pt x="22275" y="207949"/>
                </a:lnTo>
                <a:lnTo>
                  <a:pt x="18707" y="206794"/>
                </a:lnTo>
                <a:lnTo>
                  <a:pt x="16700" y="209410"/>
                </a:lnTo>
                <a:lnTo>
                  <a:pt x="14732" y="214744"/>
                </a:lnTo>
                <a:lnTo>
                  <a:pt x="14439" y="217373"/>
                </a:lnTo>
                <a:lnTo>
                  <a:pt x="13893" y="219925"/>
                </a:lnTo>
                <a:lnTo>
                  <a:pt x="23253" y="221665"/>
                </a:lnTo>
                <a:lnTo>
                  <a:pt x="25273" y="221005"/>
                </a:lnTo>
                <a:lnTo>
                  <a:pt x="26898" y="212394"/>
                </a:lnTo>
                <a:close/>
              </a:path>
              <a:path w="322579" h="383539">
                <a:moveTo>
                  <a:pt x="32943" y="135420"/>
                </a:moveTo>
                <a:lnTo>
                  <a:pt x="31267" y="133616"/>
                </a:lnTo>
                <a:lnTo>
                  <a:pt x="30581" y="133705"/>
                </a:lnTo>
                <a:lnTo>
                  <a:pt x="29362" y="133858"/>
                </a:lnTo>
                <a:lnTo>
                  <a:pt x="28270" y="135039"/>
                </a:lnTo>
                <a:lnTo>
                  <a:pt x="26263" y="136347"/>
                </a:lnTo>
                <a:lnTo>
                  <a:pt x="30391" y="139471"/>
                </a:lnTo>
                <a:lnTo>
                  <a:pt x="31254" y="138341"/>
                </a:lnTo>
                <a:lnTo>
                  <a:pt x="32486" y="137299"/>
                </a:lnTo>
                <a:lnTo>
                  <a:pt x="32943" y="135420"/>
                </a:lnTo>
                <a:close/>
              </a:path>
              <a:path w="322579" h="383539">
                <a:moveTo>
                  <a:pt x="42913" y="110324"/>
                </a:moveTo>
                <a:lnTo>
                  <a:pt x="35864" y="109753"/>
                </a:lnTo>
                <a:lnTo>
                  <a:pt x="32702" y="111201"/>
                </a:lnTo>
                <a:lnTo>
                  <a:pt x="32639" y="115785"/>
                </a:lnTo>
                <a:lnTo>
                  <a:pt x="32626" y="117043"/>
                </a:lnTo>
                <a:lnTo>
                  <a:pt x="34963" y="118351"/>
                </a:lnTo>
                <a:lnTo>
                  <a:pt x="36220" y="119634"/>
                </a:lnTo>
                <a:lnTo>
                  <a:pt x="42913" y="110324"/>
                </a:lnTo>
                <a:close/>
              </a:path>
              <a:path w="322579" h="383539">
                <a:moveTo>
                  <a:pt x="43967" y="159080"/>
                </a:moveTo>
                <a:lnTo>
                  <a:pt x="40106" y="155549"/>
                </a:lnTo>
                <a:lnTo>
                  <a:pt x="38874" y="151650"/>
                </a:lnTo>
                <a:lnTo>
                  <a:pt x="33578" y="150126"/>
                </a:lnTo>
                <a:lnTo>
                  <a:pt x="30607" y="152196"/>
                </a:lnTo>
                <a:lnTo>
                  <a:pt x="30226" y="158965"/>
                </a:lnTo>
                <a:lnTo>
                  <a:pt x="31813" y="162077"/>
                </a:lnTo>
                <a:lnTo>
                  <a:pt x="34404" y="164807"/>
                </a:lnTo>
                <a:lnTo>
                  <a:pt x="38252" y="163944"/>
                </a:lnTo>
                <a:lnTo>
                  <a:pt x="39725" y="162687"/>
                </a:lnTo>
                <a:lnTo>
                  <a:pt x="43967" y="159080"/>
                </a:lnTo>
                <a:close/>
              </a:path>
              <a:path w="322579" h="383539">
                <a:moveTo>
                  <a:pt x="46329" y="176288"/>
                </a:moveTo>
                <a:lnTo>
                  <a:pt x="44538" y="174510"/>
                </a:lnTo>
                <a:lnTo>
                  <a:pt x="43535" y="172796"/>
                </a:lnTo>
                <a:lnTo>
                  <a:pt x="39827" y="174764"/>
                </a:lnTo>
                <a:lnTo>
                  <a:pt x="37261" y="176174"/>
                </a:lnTo>
                <a:lnTo>
                  <a:pt x="30657" y="179501"/>
                </a:lnTo>
                <a:lnTo>
                  <a:pt x="30988" y="182867"/>
                </a:lnTo>
                <a:lnTo>
                  <a:pt x="33515" y="188849"/>
                </a:lnTo>
                <a:lnTo>
                  <a:pt x="37833" y="188633"/>
                </a:lnTo>
                <a:lnTo>
                  <a:pt x="40830" y="185331"/>
                </a:lnTo>
                <a:lnTo>
                  <a:pt x="42976" y="182968"/>
                </a:lnTo>
                <a:lnTo>
                  <a:pt x="44678" y="180060"/>
                </a:lnTo>
                <a:lnTo>
                  <a:pt x="46329" y="176288"/>
                </a:lnTo>
                <a:close/>
              </a:path>
              <a:path w="322579" h="383539">
                <a:moveTo>
                  <a:pt x="50253" y="204190"/>
                </a:moveTo>
                <a:lnTo>
                  <a:pt x="39433" y="202399"/>
                </a:lnTo>
                <a:lnTo>
                  <a:pt x="38214" y="202984"/>
                </a:lnTo>
                <a:lnTo>
                  <a:pt x="34569" y="211848"/>
                </a:lnTo>
                <a:lnTo>
                  <a:pt x="34531" y="213080"/>
                </a:lnTo>
                <a:lnTo>
                  <a:pt x="32029" y="215303"/>
                </a:lnTo>
                <a:lnTo>
                  <a:pt x="28384" y="216649"/>
                </a:lnTo>
                <a:lnTo>
                  <a:pt x="34150" y="222008"/>
                </a:lnTo>
                <a:lnTo>
                  <a:pt x="37503" y="221335"/>
                </a:lnTo>
                <a:lnTo>
                  <a:pt x="46012" y="215544"/>
                </a:lnTo>
                <a:lnTo>
                  <a:pt x="49072" y="211035"/>
                </a:lnTo>
                <a:lnTo>
                  <a:pt x="50253" y="204190"/>
                </a:lnTo>
                <a:close/>
              </a:path>
              <a:path w="322579" h="383539">
                <a:moveTo>
                  <a:pt x="54356" y="197827"/>
                </a:moveTo>
                <a:lnTo>
                  <a:pt x="53073" y="188569"/>
                </a:lnTo>
                <a:lnTo>
                  <a:pt x="48120" y="191503"/>
                </a:lnTo>
                <a:lnTo>
                  <a:pt x="45808" y="194437"/>
                </a:lnTo>
                <a:lnTo>
                  <a:pt x="50076" y="198653"/>
                </a:lnTo>
                <a:lnTo>
                  <a:pt x="52590" y="197853"/>
                </a:lnTo>
                <a:lnTo>
                  <a:pt x="54356" y="197827"/>
                </a:lnTo>
                <a:close/>
              </a:path>
              <a:path w="322579" h="383539">
                <a:moveTo>
                  <a:pt x="65278" y="75171"/>
                </a:moveTo>
                <a:lnTo>
                  <a:pt x="58712" y="65087"/>
                </a:lnTo>
                <a:lnTo>
                  <a:pt x="50546" y="79108"/>
                </a:lnTo>
                <a:lnTo>
                  <a:pt x="60833" y="84175"/>
                </a:lnTo>
                <a:lnTo>
                  <a:pt x="65278" y="75171"/>
                </a:lnTo>
                <a:close/>
              </a:path>
              <a:path w="322579" h="383539">
                <a:moveTo>
                  <a:pt x="65532" y="98628"/>
                </a:moveTo>
                <a:lnTo>
                  <a:pt x="54190" y="96862"/>
                </a:lnTo>
                <a:lnTo>
                  <a:pt x="56172" y="103619"/>
                </a:lnTo>
                <a:lnTo>
                  <a:pt x="56324" y="103644"/>
                </a:lnTo>
                <a:lnTo>
                  <a:pt x="65532" y="98628"/>
                </a:lnTo>
                <a:close/>
              </a:path>
              <a:path w="322579" h="383539">
                <a:moveTo>
                  <a:pt x="65849" y="186550"/>
                </a:moveTo>
                <a:lnTo>
                  <a:pt x="65227" y="184924"/>
                </a:lnTo>
                <a:lnTo>
                  <a:pt x="64249" y="183578"/>
                </a:lnTo>
                <a:lnTo>
                  <a:pt x="63106" y="183045"/>
                </a:lnTo>
                <a:lnTo>
                  <a:pt x="62522" y="182778"/>
                </a:lnTo>
                <a:lnTo>
                  <a:pt x="61175" y="184162"/>
                </a:lnTo>
                <a:lnTo>
                  <a:pt x="59410" y="185267"/>
                </a:lnTo>
                <a:lnTo>
                  <a:pt x="61137" y="186626"/>
                </a:lnTo>
                <a:lnTo>
                  <a:pt x="62166" y="187833"/>
                </a:lnTo>
                <a:lnTo>
                  <a:pt x="63957" y="188417"/>
                </a:lnTo>
                <a:lnTo>
                  <a:pt x="65849" y="186550"/>
                </a:lnTo>
                <a:close/>
              </a:path>
              <a:path w="322579" h="383539">
                <a:moveTo>
                  <a:pt x="67246" y="290474"/>
                </a:moveTo>
                <a:lnTo>
                  <a:pt x="66052" y="289750"/>
                </a:lnTo>
                <a:lnTo>
                  <a:pt x="64922" y="288632"/>
                </a:lnTo>
                <a:lnTo>
                  <a:pt x="63639" y="288417"/>
                </a:lnTo>
                <a:lnTo>
                  <a:pt x="62445" y="288201"/>
                </a:lnTo>
                <a:lnTo>
                  <a:pt x="61087" y="288937"/>
                </a:lnTo>
                <a:lnTo>
                  <a:pt x="59804" y="289255"/>
                </a:lnTo>
                <a:lnTo>
                  <a:pt x="61468" y="291884"/>
                </a:lnTo>
                <a:lnTo>
                  <a:pt x="62738" y="292366"/>
                </a:lnTo>
                <a:lnTo>
                  <a:pt x="64046" y="293293"/>
                </a:lnTo>
                <a:lnTo>
                  <a:pt x="66001" y="293090"/>
                </a:lnTo>
                <a:lnTo>
                  <a:pt x="66586" y="291426"/>
                </a:lnTo>
                <a:lnTo>
                  <a:pt x="67246" y="290474"/>
                </a:lnTo>
                <a:close/>
              </a:path>
              <a:path w="322579" h="383539">
                <a:moveTo>
                  <a:pt x="71081" y="164363"/>
                </a:moveTo>
                <a:lnTo>
                  <a:pt x="70485" y="162585"/>
                </a:lnTo>
                <a:lnTo>
                  <a:pt x="69951" y="160782"/>
                </a:lnTo>
                <a:lnTo>
                  <a:pt x="69088" y="158953"/>
                </a:lnTo>
                <a:lnTo>
                  <a:pt x="67170" y="159702"/>
                </a:lnTo>
                <a:lnTo>
                  <a:pt x="66116" y="160032"/>
                </a:lnTo>
                <a:lnTo>
                  <a:pt x="67906" y="165354"/>
                </a:lnTo>
                <a:lnTo>
                  <a:pt x="71081" y="164363"/>
                </a:lnTo>
                <a:close/>
              </a:path>
              <a:path w="322579" h="383539">
                <a:moveTo>
                  <a:pt x="77635" y="96316"/>
                </a:moveTo>
                <a:lnTo>
                  <a:pt x="77444" y="94322"/>
                </a:lnTo>
                <a:lnTo>
                  <a:pt x="76301" y="93091"/>
                </a:lnTo>
                <a:lnTo>
                  <a:pt x="75577" y="91833"/>
                </a:lnTo>
                <a:lnTo>
                  <a:pt x="70739" y="94602"/>
                </a:lnTo>
                <a:lnTo>
                  <a:pt x="72644" y="96126"/>
                </a:lnTo>
                <a:lnTo>
                  <a:pt x="73672" y="97459"/>
                </a:lnTo>
                <a:lnTo>
                  <a:pt x="74955" y="97764"/>
                </a:lnTo>
                <a:lnTo>
                  <a:pt x="75679" y="97929"/>
                </a:lnTo>
                <a:lnTo>
                  <a:pt x="77635" y="96316"/>
                </a:lnTo>
                <a:close/>
              </a:path>
              <a:path w="322579" h="383539">
                <a:moveTo>
                  <a:pt x="79260" y="63982"/>
                </a:moveTo>
                <a:lnTo>
                  <a:pt x="78930" y="61150"/>
                </a:lnTo>
                <a:lnTo>
                  <a:pt x="76847" y="59944"/>
                </a:lnTo>
                <a:lnTo>
                  <a:pt x="75615" y="58623"/>
                </a:lnTo>
                <a:lnTo>
                  <a:pt x="70815" y="63817"/>
                </a:lnTo>
                <a:lnTo>
                  <a:pt x="73431" y="65341"/>
                </a:lnTo>
                <a:lnTo>
                  <a:pt x="75234" y="67195"/>
                </a:lnTo>
                <a:lnTo>
                  <a:pt x="76441" y="66865"/>
                </a:lnTo>
                <a:lnTo>
                  <a:pt x="77698" y="66522"/>
                </a:lnTo>
                <a:lnTo>
                  <a:pt x="79260" y="63982"/>
                </a:lnTo>
                <a:close/>
              </a:path>
              <a:path w="322579" h="383539">
                <a:moveTo>
                  <a:pt x="85267" y="213550"/>
                </a:moveTo>
                <a:lnTo>
                  <a:pt x="76009" y="210654"/>
                </a:lnTo>
                <a:lnTo>
                  <a:pt x="74434" y="215303"/>
                </a:lnTo>
                <a:lnTo>
                  <a:pt x="74269" y="218694"/>
                </a:lnTo>
                <a:lnTo>
                  <a:pt x="77901" y="219227"/>
                </a:lnTo>
                <a:lnTo>
                  <a:pt x="79590" y="219481"/>
                </a:lnTo>
                <a:lnTo>
                  <a:pt x="81788" y="216369"/>
                </a:lnTo>
                <a:lnTo>
                  <a:pt x="85267" y="213550"/>
                </a:lnTo>
                <a:close/>
              </a:path>
              <a:path w="322579" h="383539">
                <a:moveTo>
                  <a:pt x="90385" y="96227"/>
                </a:moveTo>
                <a:lnTo>
                  <a:pt x="90170" y="93764"/>
                </a:lnTo>
                <a:lnTo>
                  <a:pt x="86563" y="92456"/>
                </a:lnTo>
                <a:lnTo>
                  <a:pt x="86017" y="92265"/>
                </a:lnTo>
                <a:lnTo>
                  <a:pt x="84556" y="93141"/>
                </a:lnTo>
                <a:lnTo>
                  <a:pt x="83121" y="97459"/>
                </a:lnTo>
                <a:lnTo>
                  <a:pt x="85051" y="98958"/>
                </a:lnTo>
                <a:lnTo>
                  <a:pt x="88430" y="99555"/>
                </a:lnTo>
                <a:lnTo>
                  <a:pt x="90385" y="96227"/>
                </a:lnTo>
                <a:close/>
              </a:path>
              <a:path w="322579" h="383539">
                <a:moveTo>
                  <a:pt x="103428" y="199669"/>
                </a:moveTo>
                <a:lnTo>
                  <a:pt x="101574" y="192773"/>
                </a:lnTo>
                <a:lnTo>
                  <a:pt x="98501" y="197472"/>
                </a:lnTo>
                <a:lnTo>
                  <a:pt x="96354" y="202387"/>
                </a:lnTo>
                <a:lnTo>
                  <a:pt x="84607" y="204520"/>
                </a:lnTo>
                <a:lnTo>
                  <a:pt x="84836" y="207670"/>
                </a:lnTo>
                <a:lnTo>
                  <a:pt x="89789" y="213829"/>
                </a:lnTo>
                <a:lnTo>
                  <a:pt x="97256" y="210566"/>
                </a:lnTo>
                <a:lnTo>
                  <a:pt x="101892" y="205727"/>
                </a:lnTo>
                <a:lnTo>
                  <a:pt x="103428" y="199669"/>
                </a:lnTo>
                <a:close/>
              </a:path>
              <a:path w="322579" h="383539">
                <a:moveTo>
                  <a:pt x="150647" y="50126"/>
                </a:moveTo>
                <a:lnTo>
                  <a:pt x="149148" y="48895"/>
                </a:lnTo>
                <a:lnTo>
                  <a:pt x="148437" y="47929"/>
                </a:lnTo>
                <a:lnTo>
                  <a:pt x="144462" y="51003"/>
                </a:lnTo>
                <a:lnTo>
                  <a:pt x="145884" y="52273"/>
                </a:lnTo>
                <a:lnTo>
                  <a:pt x="147142" y="53860"/>
                </a:lnTo>
                <a:lnTo>
                  <a:pt x="148729" y="53073"/>
                </a:lnTo>
                <a:lnTo>
                  <a:pt x="149999" y="51955"/>
                </a:lnTo>
                <a:lnTo>
                  <a:pt x="150647" y="50126"/>
                </a:lnTo>
                <a:close/>
              </a:path>
              <a:path w="322579" h="383539">
                <a:moveTo>
                  <a:pt x="154660" y="155486"/>
                </a:moveTo>
                <a:lnTo>
                  <a:pt x="144475" y="155486"/>
                </a:lnTo>
                <a:lnTo>
                  <a:pt x="145757" y="162788"/>
                </a:lnTo>
                <a:lnTo>
                  <a:pt x="152704" y="161594"/>
                </a:lnTo>
                <a:lnTo>
                  <a:pt x="154660" y="155486"/>
                </a:lnTo>
                <a:close/>
              </a:path>
              <a:path w="322579" h="383539">
                <a:moveTo>
                  <a:pt x="156375" y="212204"/>
                </a:moveTo>
                <a:lnTo>
                  <a:pt x="151650" y="210248"/>
                </a:lnTo>
                <a:lnTo>
                  <a:pt x="151015" y="218859"/>
                </a:lnTo>
                <a:lnTo>
                  <a:pt x="146621" y="220624"/>
                </a:lnTo>
                <a:lnTo>
                  <a:pt x="142608" y="214020"/>
                </a:lnTo>
                <a:lnTo>
                  <a:pt x="137909" y="218732"/>
                </a:lnTo>
                <a:lnTo>
                  <a:pt x="141643" y="224396"/>
                </a:lnTo>
                <a:lnTo>
                  <a:pt x="147751" y="223037"/>
                </a:lnTo>
                <a:lnTo>
                  <a:pt x="152666" y="224688"/>
                </a:lnTo>
                <a:lnTo>
                  <a:pt x="156375" y="212204"/>
                </a:lnTo>
                <a:close/>
              </a:path>
              <a:path w="322579" h="383539">
                <a:moveTo>
                  <a:pt x="166217" y="81457"/>
                </a:moveTo>
                <a:lnTo>
                  <a:pt x="164579" y="79032"/>
                </a:lnTo>
                <a:lnTo>
                  <a:pt x="162179" y="79222"/>
                </a:lnTo>
                <a:lnTo>
                  <a:pt x="159969" y="80111"/>
                </a:lnTo>
                <a:lnTo>
                  <a:pt x="156006" y="86004"/>
                </a:lnTo>
                <a:lnTo>
                  <a:pt x="159842" y="88493"/>
                </a:lnTo>
                <a:lnTo>
                  <a:pt x="164134" y="93014"/>
                </a:lnTo>
                <a:lnTo>
                  <a:pt x="165138" y="88252"/>
                </a:lnTo>
                <a:lnTo>
                  <a:pt x="166052" y="85496"/>
                </a:lnTo>
                <a:lnTo>
                  <a:pt x="166217" y="81457"/>
                </a:lnTo>
                <a:close/>
              </a:path>
              <a:path w="322579" h="383539">
                <a:moveTo>
                  <a:pt x="167081" y="229311"/>
                </a:moveTo>
                <a:lnTo>
                  <a:pt x="165696" y="222999"/>
                </a:lnTo>
                <a:lnTo>
                  <a:pt x="163195" y="223100"/>
                </a:lnTo>
                <a:lnTo>
                  <a:pt x="158076" y="225729"/>
                </a:lnTo>
                <a:lnTo>
                  <a:pt x="167081" y="229311"/>
                </a:lnTo>
                <a:close/>
              </a:path>
              <a:path w="322579" h="383539">
                <a:moveTo>
                  <a:pt x="168084" y="9385"/>
                </a:moveTo>
                <a:lnTo>
                  <a:pt x="166154" y="6667"/>
                </a:lnTo>
                <a:lnTo>
                  <a:pt x="162191" y="4965"/>
                </a:lnTo>
                <a:lnTo>
                  <a:pt x="160045" y="4038"/>
                </a:lnTo>
                <a:lnTo>
                  <a:pt x="158330" y="2095"/>
                </a:lnTo>
                <a:lnTo>
                  <a:pt x="155638" y="0"/>
                </a:lnTo>
                <a:lnTo>
                  <a:pt x="153631" y="6108"/>
                </a:lnTo>
                <a:lnTo>
                  <a:pt x="156400" y="11163"/>
                </a:lnTo>
                <a:lnTo>
                  <a:pt x="156641" y="16535"/>
                </a:lnTo>
                <a:lnTo>
                  <a:pt x="161810" y="18186"/>
                </a:lnTo>
                <a:lnTo>
                  <a:pt x="165290" y="17551"/>
                </a:lnTo>
                <a:lnTo>
                  <a:pt x="168084" y="9385"/>
                </a:lnTo>
                <a:close/>
              </a:path>
              <a:path w="322579" h="383539">
                <a:moveTo>
                  <a:pt x="179425" y="142786"/>
                </a:moveTo>
                <a:lnTo>
                  <a:pt x="172618" y="140639"/>
                </a:lnTo>
                <a:lnTo>
                  <a:pt x="170281" y="141160"/>
                </a:lnTo>
                <a:lnTo>
                  <a:pt x="169227" y="145313"/>
                </a:lnTo>
                <a:lnTo>
                  <a:pt x="168402" y="148564"/>
                </a:lnTo>
                <a:lnTo>
                  <a:pt x="169113" y="151320"/>
                </a:lnTo>
                <a:lnTo>
                  <a:pt x="176834" y="153327"/>
                </a:lnTo>
                <a:lnTo>
                  <a:pt x="178168" y="151358"/>
                </a:lnTo>
                <a:lnTo>
                  <a:pt x="179425" y="142786"/>
                </a:lnTo>
                <a:close/>
              </a:path>
              <a:path w="322579" h="383539">
                <a:moveTo>
                  <a:pt x="182003" y="102412"/>
                </a:moveTo>
                <a:lnTo>
                  <a:pt x="179057" y="97472"/>
                </a:lnTo>
                <a:lnTo>
                  <a:pt x="176428" y="99529"/>
                </a:lnTo>
                <a:lnTo>
                  <a:pt x="172948" y="102717"/>
                </a:lnTo>
                <a:lnTo>
                  <a:pt x="179768" y="107061"/>
                </a:lnTo>
                <a:lnTo>
                  <a:pt x="180340" y="105067"/>
                </a:lnTo>
                <a:lnTo>
                  <a:pt x="182003" y="102412"/>
                </a:lnTo>
                <a:close/>
              </a:path>
              <a:path w="322579" h="383539">
                <a:moveTo>
                  <a:pt x="183299" y="178574"/>
                </a:moveTo>
                <a:lnTo>
                  <a:pt x="183134" y="178295"/>
                </a:lnTo>
                <a:lnTo>
                  <a:pt x="182626" y="177330"/>
                </a:lnTo>
                <a:lnTo>
                  <a:pt x="181749" y="176479"/>
                </a:lnTo>
                <a:lnTo>
                  <a:pt x="180822" y="175895"/>
                </a:lnTo>
                <a:lnTo>
                  <a:pt x="180619" y="175768"/>
                </a:lnTo>
                <a:lnTo>
                  <a:pt x="179590" y="176974"/>
                </a:lnTo>
                <a:lnTo>
                  <a:pt x="178473" y="178003"/>
                </a:lnTo>
                <a:lnTo>
                  <a:pt x="179768" y="178892"/>
                </a:lnTo>
                <a:lnTo>
                  <a:pt x="180657" y="179692"/>
                </a:lnTo>
                <a:lnTo>
                  <a:pt x="181698" y="180060"/>
                </a:lnTo>
                <a:lnTo>
                  <a:pt x="181952" y="180162"/>
                </a:lnTo>
                <a:lnTo>
                  <a:pt x="183299" y="178574"/>
                </a:lnTo>
                <a:close/>
              </a:path>
              <a:path w="322579" h="383539">
                <a:moveTo>
                  <a:pt x="198729" y="202501"/>
                </a:moveTo>
                <a:lnTo>
                  <a:pt x="196862" y="197815"/>
                </a:lnTo>
                <a:lnTo>
                  <a:pt x="195084" y="199555"/>
                </a:lnTo>
                <a:lnTo>
                  <a:pt x="191046" y="203276"/>
                </a:lnTo>
                <a:lnTo>
                  <a:pt x="188404" y="197815"/>
                </a:lnTo>
                <a:lnTo>
                  <a:pt x="182143" y="205803"/>
                </a:lnTo>
                <a:lnTo>
                  <a:pt x="183718" y="211201"/>
                </a:lnTo>
                <a:lnTo>
                  <a:pt x="183794" y="211480"/>
                </a:lnTo>
                <a:lnTo>
                  <a:pt x="189738" y="211480"/>
                </a:lnTo>
                <a:lnTo>
                  <a:pt x="191985" y="209740"/>
                </a:lnTo>
                <a:lnTo>
                  <a:pt x="196900" y="211201"/>
                </a:lnTo>
                <a:lnTo>
                  <a:pt x="197396" y="209740"/>
                </a:lnTo>
                <a:lnTo>
                  <a:pt x="198716" y="205803"/>
                </a:lnTo>
                <a:lnTo>
                  <a:pt x="198729" y="203276"/>
                </a:lnTo>
                <a:lnTo>
                  <a:pt x="198729" y="202501"/>
                </a:lnTo>
                <a:close/>
              </a:path>
              <a:path w="322579" h="383539">
                <a:moveTo>
                  <a:pt x="200367" y="148475"/>
                </a:moveTo>
                <a:lnTo>
                  <a:pt x="199771" y="146304"/>
                </a:lnTo>
                <a:lnTo>
                  <a:pt x="199771" y="142786"/>
                </a:lnTo>
                <a:lnTo>
                  <a:pt x="197053" y="144856"/>
                </a:lnTo>
                <a:lnTo>
                  <a:pt x="194805" y="145770"/>
                </a:lnTo>
                <a:lnTo>
                  <a:pt x="194030" y="147396"/>
                </a:lnTo>
                <a:lnTo>
                  <a:pt x="193446" y="148615"/>
                </a:lnTo>
                <a:lnTo>
                  <a:pt x="194741" y="150736"/>
                </a:lnTo>
                <a:lnTo>
                  <a:pt x="195186" y="152463"/>
                </a:lnTo>
                <a:lnTo>
                  <a:pt x="196723" y="151650"/>
                </a:lnTo>
                <a:lnTo>
                  <a:pt x="198932" y="151193"/>
                </a:lnTo>
                <a:lnTo>
                  <a:pt x="200367" y="148475"/>
                </a:lnTo>
                <a:close/>
              </a:path>
              <a:path w="322579" h="383539">
                <a:moveTo>
                  <a:pt x="203098" y="178358"/>
                </a:moveTo>
                <a:lnTo>
                  <a:pt x="202158" y="177825"/>
                </a:lnTo>
                <a:lnTo>
                  <a:pt x="201701" y="177558"/>
                </a:lnTo>
                <a:lnTo>
                  <a:pt x="199796" y="181025"/>
                </a:lnTo>
                <a:lnTo>
                  <a:pt x="200875" y="181673"/>
                </a:lnTo>
                <a:lnTo>
                  <a:pt x="201612" y="180568"/>
                </a:lnTo>
                <a:lnTo>
                  <a:pt x="202361" y="179463"/>
                </a:lnTo>
                <a:lnTo>
                  <a:pt x="203098" y="178358"/>
                </a:lnTo>
                <a:close/>
              </a:path>
              <a:path w="322579" h="383539">
                <a:moveTo>
                  <a:pt x="210388" y="218744"/>
                </a:moveTo>
                <a:lnTo>
                  <a:pt x="203250" y="215480"/>
                </a:lnTo>
                <a:lnTo>
                  <a:pt x="205981" y="223342"/>
                </a:lnTo>
                <a:lnTo>
                  <a:pt x="210388" y="218744"/>
                </a:lnTo>
                <a:close/>
              </a:path>
              <a:path w="322579" h="383539">
                <a:moveTo>
                  <a:pt x="211924" y="193446"/>
                </a:moveTo>
                <a:lnTo>
                  <a:pt x="208927" y="187363"/>
                </a:lnTo>
                <a:lnTo>
                  <a:pt x="205346" y="189306"/>
                </a:lnTo>
                <a:lnTo>
                  <a:pt x="200367" y="190119"/>
                </a:lnTo>
                <a:lnTo>
                  <a:pt x="202311" y="195948"/>
                </a:lnTo>
                <a:lnTo>
                  <a:pt x="202755" y="197281"/>
                </a:lnTo>
                <a:lnTo>
                  <a:pt x="206222" y="198539"/>
                </a:lnTo>
                <a:lnTo>
                  <a:pt x="211594" y="197751"/>
                </a:lnTo>
                <a:lnTo>
                  <a:pt x="211924" y="193446"/>
                </a:lnTo>
                <a:close/>
              </a:path>
              <a:path w="322579" h="383539">
                <a:moveTo>
                  <a:pt x="212382" y="329425"/>
                </a:moveTo>
                <a:lnTo>
                  <a:pt x="202145" y="325691"/>
                </a:lnTo>
                <a:lnTo>
                  <a:pt x="201371" y="327596"/>
                </a:lnTo>
                <a:lnTo>
                  <a:pt x="199999" y="329793"/>
                </a:lnTo>
                <a:lnTo>
                  <a:pt x="199631" y="332155"/>
                </a:lnTo>
                <a:lnTo>
                  <a:pt x="199161" y="335229"/>
                </a:lnTo>
                <a:lnTo>
                  <a:pt x="201980" y="336880"/>
                </a:lnTo>
                <a:lnTo>
                  <a:pt x="207162" y="333781"/>
                </a:lnTo>
                <a:lnTo>
                  <a:pt x="209232" y="331851"/>
                </a:lnTo>
                <a:lnTo>
                  <a:pt x="212382" y="329425"/>
                </a:lnTo>
                <a:close/>
              </a:path>
              <a:path w="322579" h="383539">
                <a:moveTo>
                  <a:pt x="212547" y="241808"/>
                </a:moveTo>
                <a:lnTo>
                  <a:pt x="212369" y="237083"/>
                </a:lnTo>
                <a:lnTo>
                  <a:pt x="212293" y="232067"/>
                </a:lnTo>
                <a:lnTo>
                  <a:pt x="203238" y="231508"/>
                </a:lnTo>
                <a:lnTo>
                  <a:pt x="204711" y="235699"/>
                </a:lnTo>
                <a:lnTo>
                  <a:pt x="201891" y="241160"/>
                </a:lnTo>
                <a:lnTo>
                  <a:pt x="207772" y="241528"/>
                </a:lnTo>
                <a:lnTo>
                  <a:pt x="212547" y="241808"/>
                </a:lnTo>
                <a:close/>
              </a:path>
              <a:path w="322579" h="383539">
                <a:moveTo>
                  <a:pt x="218617" y="164795"/>
                </a:moveTo>
                <a:lnTo>
                  <a:pt x="218173" y="163245"/>
                </a:lnTo>
                <a:lnTo>
                  <a:pt x="217131" y="162458"/>
                </a:lnTo>
                <a:lnTo>
                  <a:pt x="216408" y="161582"/>
                </a:lnTo>
                <a:lnTo>
                  <a:pt x="215201" y="162979"/>
                </a:lnTo>
                <a:lnTo>
                  <a:pt x="214160" y="164160"/>
                </a:lnTo>
                <a:lnTo>
                  <a:pt x="216115" y="165747"/>
                </a:lnTo>
                <a:lnTo>
                  <a:pt x="216992" y="166446"/>
                </a:lnTo>
                <a:lnTo>
                  <a:pt x="217525" y="165709"/>
                </a:lnTo>
                <a:lnTo>
                  <a:pt x="218617" y="164795"/>
                </a:lnTo>
                <a:close/>
              </a:path>
              <a:path w="322579" h="383539">
                <a:moveTo>
                  <a:pt x="218782" y="352196"/>
                </a:moveTo>
                <a:lnTo>
                  <a:pt x="217131" y="351663"/>
                </a:lnTo>
                <a:lnTo>
                  <a:pt x="216522" y="353148"/>
                </a:lnTo>
                <a:lnTo>
                  <a:pt x="215900" y="354634"/>
                </a:lnTo>
                <a:lnTo>
                  <a:pt x="215290" y="356120"/>
                </a:lnTo>
                <a:lnTo>
                  <a:pt x="217678" y="356806"/>
                </a:lnTo>
                <a:lnTo>
                  <a:pt x="218782" y="352196"/>
                </a:lnTo>
                <a:close/>
              </a:path>
              <a:path w="322579" h="383539">
                <a:moveTo>
                  <a:pt x="219710" y="374929"/>
                </a:moveTo>
                <a:lnTo>
                  <a:pt x="216141" y="373380"/>
                </a:lnTo>
                <a:lnTo>
                  <a:pt x="209778" y="381139"/>
                </a:lnTo>
                <a:lnTo>
                  <a:pt x="212382" y="381139"/>
                </a:lnTo>
                <a:lnTo>
                  <a:pt x="213893" y="383387"/>
                </a:lnTo>
                <a:lnTo>
                  <a:pt x="217385" y="383387"/>
                </a:lnTo>
                <a:lnTo>
                  <a:pt x="219710" y="379641"/>
                </a:lnTo>
                <a:lnTo>
                  <a:pt x="219710" y="374929"/>
                </a:lnTo>
                <a:close/>
              </a:path>
              <a:path w="322579" h="383539">
                <a:moveTo>
                  <a:pt x="322516" y="109499"/>
                </a:moveTo>
                <a:lnTo>
                  <a:pt x="317601" y="112153"/>
                </a:lnTo>
                <a:lnTo>
                  <a:pt x="313474" y="112915"/>
                </a:lnTo>
                <a:lnTo>
                  <a:pt x="314045" y="118249"/>
                </a:lnTo>
                <a:lnTo>
                  <a:pt x="319925" y="118427"/>
                </a:lnTo>
                <a:lnTo>
                  <a:pt x="322516" y="109499"/>
                </a:lnTo>
                <a:close/>
              </a:path>
            </a:pathLst>
          </a:custGeom>
          <a:solidFill>
            <a:srgbClr val="FFFFFF">
              <a:alpha val="9718"/>
            </a:srgbClr>
          </a:solidFill>
        </p:spPr>
        <p:txBody>
          <a:bodyPr wrap="square" lIns="0" tIns="0" rIns="0" bIns="0" rtlCol="0"/>
          <a:lstStyle/>
          <a:p>
            <a:endParaRPr/>
          </a:p>
        </p:txBody>
      </p:sp>
      <p:sp>
        <p:nvSpPr>
          <p:cNvPr id="478" name="bg object 478"/>
          <p:cNvSpPr/>
          <p:nvPr/>
        </p:nvSpPr>
        <p:spPr>
          <a:xfrm>
            <a:off x="3966400" y="2452750"/>
            <a:ext cx="327025" cy="934719"/>
          </a:xfrm>
          <a:custGeom>
            <a:avLst/>
            <a:gdLst/>
            <a:ahLst/>
            <a:cxnLst/>
            <a:rect l="l" t="t" r="r" b="b"/>
            <a:pathLst>
              <a:path w="327025" h="934720">
                <a:moveTo>
                  <a:pt x="12623" y="32092"/>
                </a:moveTo>
                <a:lnTo>
                  <a:pt x="12484" y="32131"/>
                </a:lnTo>
                <a:lnTo>
                  <a:pt x="12357" y="32105"/>
                </a:lnTo>
                <a:lnTo>
                  <a:pt x="12331" y="32232"/>
                </a:lnTo>
                <a:lnTo>
                  <a:pt x="12433" y="32397"/>
                </a:lnTo>
                <a:lnTo>
                  <a:pt x="12560" y="32194"/>
                </a:lnTo>
                <a:close/>
              </a:path>
              <a:path w="327025" h="934720">
                <a:moveTo>
                  <a:pt x="13525" y="146926"/>
                </a:moveTo>
                <a:lnTo>
                  <a:pt x="11252" y="143332"/>
                </a:lnTo>
                <a:lnTo>
                  <a:pt x="7023" y="146926"/>
                </a:lnTo>
                <a:lnTo>
                  <a:pt x="9182" y="153174"/>
                </a:lnTo>
                <a:lnTo>
                  <a:pt x="13500" y="149809"/>
                </a:lnTo>
                <a:lnTo>
                  <a:pt x="13525" y="146926"/>
                </a:lnTo>
                <a:close/>
              </a:path>
              <a:path w="327025" h="934720">
                <a:moveTo>
                  <a:pt x="17018" y="14808"/>
                </a:moveTo>
                <a:lnTo>
                  <a:pt x="7264" y="9994"/>
                </a:lnTo>
                <a:lnTo>
                  <a:pt x="1397" y="18148"/>
                </a:lnTo>
                <a:lnTo>
                  <a:pt x="7239" y="25425"/>
                </a:lnTo>
                <a:lnTo>
                  <a:pt x="6057" y="26098"/>
                </a:lnTo>
                <a:lnTo>
                  <a:pt x="5232" y="26466"/>
                </a:lnTo>
                <a:lnTo>
                  <a:pt x="1778" y="28879"/>
                </a:lnTo>
                <a:lnTo>
                  <a:pt x="0" y="31343"/>
                </a:lnTo>
                <a:lnTo>
                  <a:pt x="2692" y="34290"/>
                </a:lnTo>
                <a:lnTo>
                  <a:pt x="5118" y="36944"/>
                </a:lnTo>
                <a:lnTo>
                  <a:pt x="7835" y="36868"/>
                </a:lnTo>
                <a:lnTo>
                  <a:pt x="10439" y="32829"/>
                </a:lnTo>
                <a:lnTo>
                  <a:pt x="11455" y="32537"/>
                </a:lnTo>
                <a:lnTo>
                  <a:pt x="12268" y="32156"/>
                </a:lnTo>
                <a:lnTo>
                  <a:pt x="10198" y="29375"/>
                </a:lnTo>
                <a:lnTo>
                  <a:pt x="9715" y="26644"/>
                </a:lnTo>
                <a:lnTo>
                  <a:pt x="13830" y="20916"/>
                </a:lnTo>
                <a:lnTo>
                  <a:pt x="15201" y="17983"/>
                </a:lnTo>
                <a:lnTo>
                  <a:pt x="17018" y="14808"/>
                </a:lnTo>
                <a:close/>
              </a:path>
              <a:path w="327025" h="934720">
                <a:moveTo>
                  <a:pt x="41973" y="5232"/>
                </a:moveTo>
                <a:lnTo>
                  <a:pt x="38684" y="520"/>
                </a:lnTo>
                <a:lnTo>
                  <a:pt x="38087" y="419"/>
                </a:lnTo>
                <a:lnTo>
                  <a:pt x="37147" y="0"/>
                </a:lnTo>
                <a:lnTo>
                  <a:pt x="31470" y="5448"/>
                </a:lnTo>
                <a:lnTo>
                  <a:pt x="24295" y="8801"/>
                </a:lnTo>
                <a:lnTo>
                  <a:pt x="18338" y="21526"/>
                </a:lnTo>
                <a:lnTo>
                  <a:pt x="15392" y="26771"/>
                </a:lnTo>
                <a:lnTo>
                  <a:pt x="12611" y="32092"/>
                </a:lnTo>
                <a:lnTo>
                  <a:pt x="15316" y="31102"/>
                </a:lnTo>
                <a:lnTo>
                  <a:pt x="19354" y="30759"/>
                </a:lnTo>
                <a:lnTo>
                  <a:pt x="20243" y="28905"/>
                </a:lnTo>
                <a:lnTo>
                  <a:pt x="23291" y="22542"/>
                </a:lnTo>
                <a:lnTo>
                  <a:pt x="27901" y="23075"/>
                </a:lnTo>
                <a:lnTo>
                  <a:pt x="32651" y="24879"/>
                </a:lnTo>
                <a:lnTo>
                  <a:pt x="34163" y="23533"/>
                </a:lnTo>
                <a:lnTo>
                  <a:pt x="38061" y="19304"/>
                </a:lnTo>
                <a:lnTo>
                  <a:pt x="36220" y="15189"/>
                </a:lnTo>
                <a:lnTo>
                  <a:pt x="35737" y="7531"/>
                </a:lnTo>
                <a:lnTo>
                  <a:pt x="41973" y="5232"/>
                </a:lnTo>
                <a:close/>
              </a:path>
              <a:path w="327025" h="934720">
                <a:moveTo>
                  <a:pt x="207860" y="716724"/>
                </a:moveTo>
                <a:lnTo>
                  <a:pt x="207594" y="716394"/>
                </a:lnTo>
                <a:lnTo>
                  <a:pt x="207860" y="716724"/>
                </a:lnTo>
                <a:close/>
              </a:path>
              <a:path w="327025" h="934720">
                <a:moveTo>
                  <a:pt x="210566" y="724992"/>
                </a:moveTo>
                <a:lnTo>
                  <a:pt x="207810" y="720305"/>
                </a:lnTo>
                <a:lnTo>
                  <a:pt x="207568" y="716737"/>
                </a:lnTo>
                <a:lnTo>
                  <a:pt x="199034" y="717346"/>
                </a:lnTo>
                <a:lnTo>
                  <a:pt x="198996" y="717854"/>
                </a:lnTo>
                <a:lnTo>
                  <a:pt x="198780" y="718439"/>
                </a:lnTo>
                <a:lnTo>
                  <a:pt x="198932" y="718896"/>
                </a:lnTo>
                <a:lnTo>
                  <a:pt x="200063" y="722287"/>
                </a:lnTo>
                <a:lnTo>
                  <a:pt x="199186" y="728154"/>
                </a:lnTo>
                <a:lnTo>
                  <a:pt x="210566" y="724992"/>
                </a:lnTo>
                <a:close/>
              </a:path>
              <a:path w="327025" h="934720">
                <a:moveTo>
                  <a:pt x="218605" y="641616"/>
                </a:moveTo>
                <a:lnTo>
                  <a:pt x="216890" y="636701"/>
                </a:lnTo>
                <a:lnTo>
                  <a:pt x="216154" y="635495"/>
                </a:lnTo>
                <a:lnTo>
                  <a:pt x="215061" y="633514"/>
                </a:lnTo>
                <a:lnTo>
                  <a:pt x="212979" y="630707"/>
                </a:lnTo>
                <a:lnTo>
                  <a:pt x="211899" y="629577"/>
                </a:lnTo>
                <a:lnTo>
                  <a:pt x="209702" y="629069"/>
                </a:lnTo>
                <a:lnTo>
                  <a:pt x="207492" y="629577"/>
                </a:lnTo>
                <a:lnTo>
                  <a:pt x="207276" y="630224"/>
                </a:lnTo>
                <a:lnTo>
                  <a:pt x="204609" y="632383"/>
                </a:lnTo>
                <a:lnTo>
                  <a:pt x="200634" y="632510"/>
                </a:lnTo>
                <a:lnTo>
                  <a:pt x="197205" y="633349"/>
                </a:lnTo>
                <a:lnTo>
                  <a:pt x="196367" y="636701"/>
                </a:lnTo>
                <a:lnTo>
                  <a:pt x="196265" y="637108"/>
                </a:lnTo>
                <a:lnTo>
                  <a:pt x="196164" y="637489"/>
                </a:lnTo>
                <a:lnTo>
                  <a:pt x="196138" y="637628"/>
                </a:lnTo>
                <a:lnTo>
                  <a:pt x="205536" y="644842"/>
                </a:lnTo>
                <a:lnTo>
                  <a:pt x="218605" y="641616"/>
                </a:lnTo>
                <a:close/>
              </a:path>
              <a:path w="327025" h="934720">
                <a:moveTo>
                  <a:pt x="218935" y="719721"/>
                </a:moveTo>
                <a:lnTo>
                  <a:pt x="217754" y="715137"/>
                </a:lnTo>
                <a:lnTo>
                  <a:pt x="216623" y="710730"/>
                </a:lnTo>
                <a:lnTo>
                  <a:pt x="214007" y="710730"/>
                </a:lnTo>
                <a:lnTo>
                  <a:pt x="211442" y="710412"/>
                </a:lnTo>
                <a:lnTo>
                  <a:pt x="203631" y="711606"/>
                </a:lnTo>
                <a:lnTo>
                  <a:pt x="205752" y="714070"/>
                </a:lnTo>
                <a:lnTo>
                  <a:pt x="207594" y="716394"/>
                </a:lnTo>
                <a:lnTo>
                  <a:pt x="210527" y="715137"/>
                </a:lnTo>
                <a:lnTo>
                  <a:pt x="211594" y="716940"/>
                </a:lnTo>
                <a:lnTo>
                  <a:pt x="213372" y="721118"/>
                </a:lnTo>
                <a:lnTo>
                  <a:pt x="214566" y="722769"/>
                </a:lnTo>
                <a:lnTo>
                  <a:pt x="215900" y="725030"/>
                </a:lnTo>
                <a:lnTo>
                  <a:pt x="218935" y="719721"/>
                </a:lnTo>
                <a:close/>
              </a:path>
              <a:path w="327025" h="934720">
                <a:moveTo>
                  <a:pt x="223100" y="546531"/>
                </a:moveTo>
                <a:lnTo>
                  <a:pt x="221907" y="546531"/>
                </a:lnTo>
                <a:lnTo>
                  <a:pt x="221322" y="546519"/>
                </a:lnTo>
                <a:lnTo>
                  <a:pt x="221322" y="548030"/>
                </a:lnTo>
                <a:lnTo>
                  <a:pt x="221272" y="549541"/>
                </a:lnTo>
                <a:lnTo>
                  <a:pt x="221411" y="551180"/>
                </a:lnTo>
                <a:lnTo>
                  <a:pt x="222504" y="551243"/>
                </a:lnTo>
                <a:lnTo>
                  <a:pt x="223100" y="551332"/>
                </a:lnTo>
                <a:lnTo>
                  <a:pt x="223100" y="546531"/>
                </a:lnTo>
                <a:close/>
              </a:path>
              <a:path w="327025" h="934720">
                <a:moveTo>
                  <a:pt x="227850" y="616572"/>
                </a:moveTo>
                <a:lnTo>
                  <a:pt x="227711" y="616572"/>
                </a:lnTo>
                <a:lnTo>
                  <a:pt x="227469" y="616597"/>
                </a:lnTo>
                <a:lnTo>
                  <a:pt x="227647" y="616762"/>
                </a:lnTo>
                <a:lnTo>
                  <a:pt x="227787" y="616762"/>
                </a:lnTo>
                <a:lnTo>
                  <a:pt x="227850" y="616572"/>
                </a:lnTo>
                <a:close/>
              </a:path>
              <a:path w="327025" h="934720">
                <a:moveTo>
                  <a:pt x="229692" y="660019"/>
                </a:moveTo>
                <a:lnTo>
                  <a:pt x="229323" y="660031"/>
                </a:lnTo>
                <a:lnTo>
                  <a:pt x="228574" y="660031"/>
                </a:lnTo>
                <a:lnTo>
                  <a:pt x="228574" y="664502"/>
                </a:lnTo>
                <a:lnTo>
                  <a:pt x="229692" y="664502"/>
                </a:lnTo>
                <a:lnTo>
                  <a:pt x="229692" y="660019"/>
                </a:lnTo>
                <a:close/>
              </a:path>
              <a:path w="327025" h="934720">
                <a:moveTo>
                  <a:pt x="229806" y="610539"/>
                </a:moveTo>
                <a:lnTo>
                  <a:pt x="229666" y="610577"/>
                </a:lnTo>
                <a:lnTo>
                  <a:pt x="229590" y="610908"/>
                </a:lnTo>
                <a:lnTo>
                  <a:pt x="229730" y="610781"/>
                </a:lnTo>
                <a:lnTo>
                  <a:pt x="229781" y="610616"/>
                </a:lnTo>
                <a:close/>
              </a:path>
              <a:path w="327025" h="934720">
                <a:moveTo>
                  <a:pt x="234188" y="653313"/>
                </a:moveTo>
                <a:lnTo>
                  <a:pt x="233248" y="647852"/>
                </a:lnTo>
                <a:lnTo>
                  <a:pt x="227850" y="652754"/>
                </a:lnTo>
                <a:lnTo>
                  <a:pt x="231343" y="653389"/>
                </a:lnTo>
                <a:lnTo>
                  <a:pt x="234188" y="653313"/>
                </a:lnTo>
                <a:close/>
              </a:path>
              <a:path w="327025" h="934720">
                <a:moveTo>
                  <a:pt x="234327" y="616813"/>
                </a:moveTo>
                <a:lnTo>
                  <a:pt x="234086" y="612686"/>
                </a:lnTo>
                <a:lnTo>
                  <a:pt x="233629" y="607161"/>
                </a:lnTo>
                <a:lnTo>
                  <a:pt x="229730" y="610781"/>
                </a:lnTo>
                <a:lnTo>
                  <a:pt x="227850" y="616572"/>
                </a:lnTo>
                <a:lnTo>
                  <a:pt x="234327" y="616813"/>
                </a:lnTo>
                <a:close/>
              </a:path>
              <a:path w="327025" h="934720">
                <a:moveTo>
                  <a:pt x="235648" y="631304"/>
                </a:moveTo>
                <a:lnTo>
                  <a:pt x="233299" y="624560"/>
                </a:lnTo>
                <a:lnTo>
                  <a:pt x="227495" y="631101"/>
                </a:lnTo>
                <a:lnTo>
                  <a:pt x="217843" y="629653"/>
                </a:lnTo>
                <a:lnTo>
                  <a:pt x="216890" y="630237"/>
                </a:lnTo>
                <a:lnTo>
                  <a:pt x="217385" y="637463"/>
                </a:lnTo>
                <a:lnTo>
                  <a:pt x="219862" y="639775"/>
                </a:lnTo>
                <a:lnTo>
                  <a:pt x="222377" y="639076"/>
                </a:lnTo>
                <a:lnTo>
                  <a:pt x="225056" y="637413"/>
                </a:lnTo>
                <a:lnTo>
                  <a:pt x="228358" y="635355"/>
                </a:lnTo>
                <a:lnTo>
                  <a:pt x="231800" y="633514"/>
                </a:lnTo>
                <a:lnTo>
                  <a:pt x="235648" y="631304"/>
                </a:lnTo>
                <a:close/>
              </a:path>
              <a:path w="327025" h="934720">
                <a:moveTo>
                  <a:pt x="236004" y="572338"/>
                </a:moveTo>
                <a:lnTo>
                  <a:pt x="229260" y="571588"/>
                </a:lnTo>
                <a:lnTo>
                  <a:pt x="222745" y="571893"/>
                </a:lnTo>
                <a:lnTo>
                  <a:pt x="216268" y="573049"/>
                </a:lnTo>
                <a:lnTo>
                  <a:pt x="209588" y="574802"/>
                </a:lnTo>
                <a:lnTo>
                  <a:pt x="213855" y="589292"/>
                </a:lnTo>
                <a:lnTo>
                  <a:pt x="215874" y="586867"/>
                </a:lnTo>
                <a:lnTo>
                  <a:pt x="217119" y="585863"/>
                </a:lnTo>
                <a:lnTo>
                  <a:pt x="219659" y="580263"/>
                </a:lnTo>
                <a:lnTo>
                  <a:pt x="223545" y="577735"/>
                </a:lnTo>
                <a:lnTo>
                  <a:pt x="232918" y="579513"/>
                </a:lnTo>
                <a:lnTo>
                  <a:pt x="233680" y="577735"/>
                </a:lnTo>
                <a:lnTo>
                  <a:pt x="236004" y="572338"/>
                </a:lnTo>
                <a:close/>
              </a:path>
              <a:path w="327025" h="934720">
                <a:moveTo>
                  <a:pt x="238277" y="722007"/>
                </a:moveTo>
                <a:lnTo>
                  <a:pt x="238125" y="722058"/>
                </a:lnTo>
                <a:lnTo>
                  <a:pt x="237883" y="722071"/>
                </a:lnTo>
                <a:lnTo>
                  <a:pt x="237947" y="722223"/>
                </a:lnTo>
                <a:lnTo>
                  <a:pt x="238277" y="722007"/>
                </a:lnTo>
                <a:close/>
              </a:path>
              <a:path w="327025" h="934720">
                <a:moveTo>
                  <a:pt x="241058" y="712406"/>
                </a:moveTo>
                <a:lnTo>
                  <a:pt x="235191" y="709536"/>
                </a:lnTo>
                <a:lnTo>
                  <a:pt x="230873" y="710984"/>
                </a:lnTo>
                <a:lnTo>
                  <a:pt x="227203" y="713955"/>
                </a:lnTo>
                <a:lnTo>
                  <a:pt x="223240" y="715632"/>
                </a:lnTo>
                <a:lnTo>
                  <a:pt x="228269" y="718197"/>
                </a:lnTo>
                <a:lnTo>
                  <a:pt x="231787" y="723265"/>
                </a:lnTo>
                <a:lnTo>
                  <a:pt x="237883" y="722071"/>
                </a:lnTo>
                <a:lnTo>
                  <a:pt x="236067" y="718324"/>
                </a:lnTo>
                <a:lnTo>
                  <a:pt x="235064" y="714705"/>
                </a:lnTo>
                <a:lnTo>
                  <a:pt x="241058" y="712406"/>
                </a:lnTo>
                <a:close/>
              </a:path>
              <a:path w="327025" h="934720">
                <a:moveTo>
                  <a:pt x="246989" y="591400"/>
                </a:moveTo>
                <a:lnTo>
                  <a:pt x="240118" y="588822"/>
                </a:lnTo>
                <a:lnTo>
                  <a:pt x="231038" y="602526"/>
                </a:lnTo>
                <a:lnTo>
                  <a:pt x="243522" y="601446"/>
                </a:lnTo>
                <a:lnTo>
                  <a:pt x="243713" y="601281"/>
                </a:lnTo>
                <a:lnTo>
                  <a:pt x="241046" y="594728"/>
                </a:lnTo>
                <a:lnTo>
                  <a:pt x="246989" y="591400"/>
                </a:lnTo>
                <a:close/>
              </a:path>
              <a:path w="327025" h="934720">
                <a:moveTo>
                  <a:pt x="251002" y="642429"/>
                </a:moveTo>
                <a:lnTo>
                  <a:pt x="250228" y="639267"/>
                </a:lnTo>
                <a:lnTo>
                  <a:pt x="249847" y="637679"/>
                </a:lnTo>
                <a:lnTo>
                  <a:pt x="248373" y="637971"/>
                </a:lnTo>
                <a:lnTo>
                  <a:pt x="248373" y="642747"/>
                </a:lnTo>
                <a:lnTo>
                  <a:pt x="250126" y="642543"/>
                </a:lnTo>
                <a:lnTo>
                  <a:pt x="251002" y="642429"/>
                </a:lnTo>
                <a:close/>
              </a:path>
              <a:path w="327025" h="934720">
                <a:moveTo>
                  <a:pt x="252806" y="541705"/>
                </a:moveTo>
                <a:lnTo>
                  <a:pt x="246583" y="535774"/>
                </a:lnTo>
                <a:lnTo>
                  <a:pt x="238340" y="537095"/>
                </a:lnTo>
                <a:lnTo>
                  <a:pt x="239750" y="549757"/>
                </a:lnTo>
                <a:lnTo>
                  <a:pt x="245414" y="550760"/>
                </a:lnTo>
                <a:lnTo>
                  <a:pt x="245948" y="545858"/>
                </a:lnTo>
                <a:lnTo>
                  <a:pt x="252806" y="541705"/>
                </a:lnTo>
                <a:close/>
              </a:path>
              <a:path w="327025" h="934720">
                <a:moveTo>
                  <a:pt x="253352" y="748512"/>
                </a:moveTo>
                <a:lnTo>
                  <a:pt x="251460" y="746848"/>
                </a:lnTo>
                <a:lnTo>
                  <a:pt x="249453" y="745794"/>
                </a:lnTo>
                <a:lnTo>
                  <a:pt x="248361" y="742073"/>
                </a:lnTo>
                <a:lnTo>
                  <a:pt x="247065" y="741438"/>
                </a:lnTo>
                <a:lnTo>
                  <a:pt x="245656" y="740918"/>
                </a:lnTo>
                <a:lnTo>
                  <a:pt x="251536" y="738784"/>
                </a:lnTo>
                <a:lnTo>
                  <a:pt x="240969" y="730719"/>
                </a:lnTo>
                <a:lnTo>
                  <a:pt x="246202" y="724039"/>
                </a:lnTo>
                <a:lnTo>
                  <a:pt x="238048" y="722312"/>
                </a:lnTo>
                <a:lnTo>
                  <a:pt x="233286" y="728802"/>
                </a:lnTo>
                <a:lnTo>
                  <a:pt x="234670" y="731710"/>
                </a:lnTo>
                <a:lnTo>
                  <a:pt x="236054" y="734237"/>
                </a:lnTo>
                <a:lnTo>
                  <a:pt x="237096" y="736904"/>
                </a:lnTo>
                <a:lnTo>
                  <a:pt x="238429" y="740333"/>
                </a:lnTo>
                <a:lnTo>
                  <a:pt x="239077" y="741870"/>
                </a:lnTo>
                <a:lnTo>
                  <a:pt x="240576" y="742124"/>
                </a:lnTo>
                <a:lnTo>
                  <a:pt x="240169" y="742797"/>
                </a:lnTo>
                <a:lnTo>
                  <a:pt x="239293" y="745604"/>
                </a:lnTo>
                <a:lnTo>
                  <a:pt x="240652" y="747610"/>
                </a:lnTo>
                <a:lnTo>
                  <a:pt x="246710" y="748855"/>
                </a:lnTo>
                <a:lnTo>
                  <a:pt x="249910" y="748157"/>
                </a:lnTo>
                <a:lnTo>
                  <a:pt x="253352" y="748512"/>
                </a:lnTo>
                <a:close/>
              </a:path>
              <a:path w="327025" h="934720">
                <a:moveTo>
                  <a:pt x="272897" y="708329"/>
                </a:moveTo>
                <a:lnTo>
                  <a:pt x="272199" y="707085"/>
                </a:lnTo>
                <a:lnTo>
                  <a:pt x="269036" y="701459"/>
                </a:lnTo>
                <a:lnTo>
                  <a:pt x="268617" y="700862"/>
                </a:lnTo>
                <a:lnTo>
                  <a:pt x="268719" y="695718"/>
                </a:lnTo>
                <a:lnTo>
                  <a:pt x="261950" y="693407"/>
                </a:lnTo>
                <a:lnTo>
                  <a:pt x="262458" y="691629"/>
                </a:lnTo>
                <a:lnTo>
                  <a:pt x="262445" y="689711"/>
                </a:lnTo>
                <a:lnTo>
                  <a:pt x="264909" y="687158"/>
                </a:lnTo>
                <a:lnTo>
                  <a:pt x="267601" y="686574"/>
                </a:lnTo>
                <a:lnTo>
                  <a:pt x="269430" y="683818"/>
                </a:lnTo>
                <a:lnTo>
                  <a:pt x="268173" y="681456"/>
                </a:lnTo>
                <a:lnTo>
                  <a:pt x="267804" y="679691"/>
                </a:lnTo>
                <a:lnTo>
                  <a:pt x="266357" y="680021"/>
                </a:lnTo>
                <a:lnTo>
                  <a:pt x="264223" y="679856"/>
                </a:lnTo>
                <a:lnTo>
                  <a:pt x="259321" y="686676"/>
                </a:lnTo>
                <a:lnTo>
                  <a:pt x="255384" y="692810"/>
                </a:lnTo>
                <a:lnTo>
                  <a:pt x="251510" y="698652"/>
                </a:lnTo>
                <a:lnTo>
                  <a:pt x="265404" y="705815"/>
                </a:lnTo>
                <a:lnTo>
                  <a:pt x="262178" y="711771"/>
                </a:lnTo>
                <a:lnTo>
                  <a:pt x="271780" y="712254"/>
                </a:lnTo>
                <a:lnTo>
                  <a:pt x="272034" y="710476"/>
                </a:lnTo>
                <a:lnTo>
                  <a:pt x="272897" y="708329"/>
                </a:lnTo>
                <a:close/>
              </a:path>
              <a:path w="327025" h="934720">
                <a:moveTo>
                  <a:pt x="283768" y="451180"/>
                </a:moveTo>
                <a:lnTo>
                  <a:pt x="277380" y="450430"/>
                </a:lnTo>
                <a:lnTo>
                  <a:pt x="278587" y="449846"/>
                </a:lnTo>
                <a:lnTo>
                  <a:pt x="277977" y="448271"/>
                </a:lnTo>
                <a:lnTo>
                  <a:pt x="278218" y="447154"/>
                </a:lnTo>
                <a:lnTo>
                  <a:pt x="278345" y="445795"/>
                </a:lnTo>
                <a:lnTo>
                  <a:pt x="278282" y="444258"/>
                </a:lnTo>
                <a:lnTo>
                  <a:pt x="274688" y="444766"/>
                </a:lnTo>
                <a:lnTo>
                  <a:pt x="273342" y="445985"/>
                </a:lnTo>
                <a:lnTo>
                  <a:pt x="273634" y="449808"/>
                </a:lnTo>
                <a:lnTo>
                  <a:pt x="274713" y="450748"/>
                </a:lnTo>
                <a:lnTo>
                  <a:pt x="276402" y="450646"/>
                </a:lnTo>
                <a:lnTo>
                  <a:pt x="275209" y="454215"/>
                </a:lnTo>
                <a:lnTo>
                  <a:pt x="277964" y="456018"/>
                </a:lnTo>
                <a:lnTo>
                  <a:pt x="283768" y="456222"/>
                </a:lnTo>
                <a:lnTo>
                  <a:pt x="283768" y="451180"/>
                </a:lnTo>
                <a:close/>
              </a:path>
              <a:path w="327025" h="934720">
                <a:moveTo>
                  <a:pt x="284124" y="516940"/>
                </a:moveTo>
                <a:lnTo>
                  <a:pt x="281609" y="509663"/>
                </a:lnTo>
                <a:lnTo>
                  <a:pt x="279552" y="507314"/>
                </a:lnTo>
                <a:lnTo>
                  <a:pt x="274396" y="509524"/>
                </a:lnTo>
                <a:lnTo>
                  <a:pt x="277698" y="520966"/>
                </a:lnTo>
                <a:lnTo>
                  <a:pt x="282524" y="519379"/>
                </a:lnTo>
                <a:lnTo>
                  <a:pt x="284124" y="516940"/>
                </a:lnTo>
                <a:close/>
              </a:path>
              <a:path w="327025" h="934720">
                <a:moveTo>
                  <a:pt x="287312" y="673633"/>
                </a:moveTo>
                <a:lnTo>
                  <a:pt x="283527" y="673836"/>
                </a:lnTo>
                <a:lnTo>
                  <a:pt x="279603" y="673531"/>
                </a:lnTo>
                <a:lnTo>
                  <a:pt x="274447" y="674916"/>
                </a:lnTo>
                <a:lnTo>
                  <a:pt x="273558" y="677926"/>
                </a:lnTo>
                <a:lnTo>
                  <a:pt x="272364" y="679754"/>
                </a:lnTo>
                <a:lnTo>
                  <a:pt x="277939" y="682383"/>
                </a:lnTo>
                <a:lnTo>
                  <a:pt x="277609" y="682688"/>
                </a:lnTo>
                <a:lnTo>
                  <a:pt x="277901" y="682802"/>
                </a:lnTo>
                <a:lnTo>
                  <a:pt x="277939" y="682434"/>
                </a:lnTo>
                <a:lnTo>
                  <a:pt x="279209" y="681431"/>
                </a:lnTo>
                <a:lnTo>
                  <a:pt x="280454" y="680402"/>
                </a:lnTo>
                <a:lnTo>
                  <a:pt x="281774" y="679475"/>
                </a:lnTo>
                <a:lnTo>
                  <a:pt x="283857" y="678002"/>
                </a:lnTo>
                <a:lnTo>
                  <a:pt x="286004" y="676605"/>
                </a:lnTo>
                <a:lnTo>
                  <a:pt x="287312" y="673633"/>
                </a:lnTo>
                <a:close/>
              </a:path>
              <a:path w="327025" h="934720">
                <a:moveTo>
                  <a:pt x="290461" y="487464"/>
                </a:moveTo>
                <a:lnTo>
                  <a:pt x="289979" y="486829"/>
                </a:lnTo>
                <a:lnTo>
                  <a:pt x="287756" y="483831"/>
                </a:lnTo>
                <a:lnTo>
                  <a:pt x="282740" y="481037"/>
                </a:lnTo>
                <a:lnTo>
                  <a:pt x="284899" y="476262"/>
                </a:lnTo>
                <a:lnTo>
                  <a:pt x="285584" y="474738"/>
                </a:lnTo>
                <a:lnTo>
                  <a:pt x="284988" y="473951"/>
                </a:lnTo>
                <a:lnTo>
                  <a:pt x="283095" y="469519"/>
                </a:lnTo>
                <a:lnTo>
                  <a:pt x="281292" y="465302"/>
                </a:lnTo>
                <a:lnTo>
                  <a:pt x="290385" y="464108"/>
                </a:lnTo>
                <a:lnTo>
                  <a:pt x="289471" y="462851"/>
                </a:lnTo>
                <a:lnTo>
                  <a:pt x="288620" y="461530"/>
                </a:lnTo>
                <a:lnTo>
                  <a:pt x="286397" y="459003"/>
                </a:lnTo>
                <a:lnTo>
                  <a:pt x="285051" y="457784"/>
                </a:lnTo>
                <a:lnTo>
                  <a:pt x="283756" y="456425"/>
                </a:lnTo>
                <a:lnTo>
                  <a:pt x="282206" y="457174"/>
                </a:lnTo>
                <a:lnTo>
                  <a:pt x="280441" y="457784"/>
                </a:lnTo>
                <a:lnTo>
                  <a:pt x="277799" y="460324"/>
                </a:lnTo>
                <a:lnTo>
                  <a:pt x="276910" y="462254"/>
                </a:lnTo>
                <a:lnTo>
                  <a:pt x="272249" y="469519"/>
                </a:lnTo>
                <a:lnTo>
                  <a:pt x="271754" y="468858"/>
                </a:lnTo>
                <a:lnTo>
                  <a:pt x="271157" y="468376"/>
                </a:lnTo>
                <a:lnTo>
                  <a:pt x="270446" y="468083"/>
                </a:lnTo>
                <a:lnTo>
                  <a:pt x="272008" y="465632"/>
                </a:lnTo>
                <a:lnTo>
                  <a:pt x="272122" y="462851"/>
                </a:lnTo>
                <a:lnTo>
                  <a:pt x="272148" y="462508"/>
                </a:lnTo>
                <a:lnTo>
                  <a:pt x="269900" y="458330"/>
                </a:lnTo>
                <a:lnTo>
                  <a:pt x="267335" y="461822"/>
                </a:lnTo>
                <a:lnTo>
                  <a:pt x="266039" y="465302"/>
                </a:lnTo>
                <a:lnTo>
                  <a:pt x="265925" y="465632"/>
                </a:lnTo>
                <a:lnTo>
                  <a:pt x="265836" y="465874"/>
                </a:lnTo>
                <a:lnTo>
                  <a:pt x="259194" y="469150"/>
                </a:lnTo>
                <a:lnTo>
                  <a:pt x="256794" y="470611"/>
                </a:lnTo>
                <a:lnTo>
                  <a:pt x="258216" y="475640"/>
                </a:lnTo>
                <a:lnTo>
                  <a:pt x="261264" y="477088"/>
                </a:lnTo>
                <a:lnTo>
                  <a:pt x="264401" y="479094"/>
                </a:lnTo>
                <a:lnTo>
                  <a:pt x="267576" y="476262"/>
                </a:lnTo>
                <a:lnTo>
                  <a:pt x="268274" y="476262"/>
                </a:lnTo>
                <a:lnTo>
                  <a:pt x="266230" y="486079"/>
                </a:lnTo>
                <a:lnTo>
                  <a:pt x="269938" y="489508"/>
                </a:lnTo>
                <a:lnTo>
                  <a:pt x="279781" y="486829"/>
                </a:lnTo>
                <a:lnTo>
                  <a:pt x="283032" y="493725"/>
                </a:lnTo>
                <a:lnTo>
                  <a:pt x="290461" y="487464"/>
                </a:lnTo>
                <a:close/>
              </a:path>
              <a:path w="327025" h="934720">
                <a:moveTo>
                  <a:pt x="290703" y="464058"/>
                </a:moveTo>
                <a:lnTo>
                  <a:pt x="290563" y="464083"/>
                </a:lnTo>
                <a:lnTo>
                  <a:pt x="290385" y="464108"/>
                </a:lnTo>
                <a:lnTo>
                  <a:pt x="290626" y="464223"/>
                </a:lnTo>
                <a:lnTo>
                  <a:pt x="290703" y="464058"/>
                </a:lnTo>
                <a:close/>
              </a:path>
              <a:path w="327025" h="934720">
                <a:moveTo>
                  <a:pt x="291807" y="711454"/>
                </a:moveTo>
                <a:lnTo>
                  <a:pt x="281178" y="708063"/>
                </a:lnTo>
                <a:lnTo>
                  <a:pt x="277837" y="714921"/>
                </a:lnTo>
                <a:lnTo>
                  <a:pt x="271945" y="712558"/>
                </a:lnTo>
                <a:lnTo>
                  <a:pt x="270827" y="720128"/>
                </a:lnTo>
                <a:lnTo>
                  <a:pt x="277698" y="721093"/>
                </a:lnTo>
                <a:lnTo>
                  <a:pt x="282333" y="725563"/>
                </a:lnTo>
                <a:lnTo>
                  <a:pt x="291807" y="711454"/>
                </a:lnTo>
                <a:close/>
              </a:path>
              <a:path w="327025" h="934720">
                <a:moveTo>
                  <a:pt x="294132" y="931024"/>
                </a:moveTo>
                <a:lnTo>
                  <a:pt x="293217" y="929894"/>
                </a:lnTo>
                <a:lnTo>
                  <a:pt x="292239" y="927557"/>
                </a:lnTo>
                <a:lnTo>
                  <a:pt x="290944" y="929741"/>
                </a:lnTo>
                <a:lnTo>
                  <a:pt x="289902" y="930732"/>
                </a:lnTo>
                <a:lnTo>
                  <a:pt x="290029" y="932624"/>
                </a:lnTo>
                <a:lnTo>
                  <a:pt x="291122" y="933551"/>
                </a:lnTo>
                <a:lnTo>
                  <a:pt x="291769" y="934504"/>
                </a:lnTo>
                <a:lnTo>
                  <a:pt x="292544" y="933653"/>
                </a:lnTo>
                <a:lnTo>
                  <a:pt x="293763" y="932891"/>
                </a:lnTo>
                <a:lnTo>
                  <a:pt x="293954" y="931926"/>
                </a:lnTo>
                <a:lnTo>
                  <a:pt x="294132" y="931024"/>
                </a:lnTo>
                <a:close/>
              </a:path>
              <a:path w="327025" h="934720">
                <a:moveTo>
                  <a:pt x="295910" y="727113"/>
                </a:moveTo>
                <a:lnTo>
                  <a:pt x="295351" y="726478"/>
                </a:lnTo>
                <a:lnTo>
                  <a:pt x="294589" y="725233"/>
                </a:lnTo>
                <a:lnTo>
                  <a:pt x="294259" y="725335"/>
                </a:lnTo>
                <a:lnTo>
                  <a:pt x="292989" y="725728"/>
                </a:lnTo>
                <a:lnTo>
                  <a:pt x="291846" y="726554"/>
                </a:lnTo>
                <a:lnTo>
                  <a:pt x="290195" y="727481"/>
                </a:lnTo>
                <a:lnTo>
                  <a:pt x="291376" y="728599"/>
                </a:lnTo>
                <a:lnTo>
                  <a:pt x="292341" y="729805"/>
                </a:lnTo>
                <a:lnTo>
                  <a:pt x="293776" y="729005"/>
                </a:lnTo>
                <a:lnTo>
                  <a:pt x="294817" y="728002"/>
                </a:lnTo>
                <a:lnTo>
                  <a:pt x="295910" y="727113"/>
                </a:lnTo>
                <a:close/>
              </a:path>
              <a:path w="327025" h="934720">
                <a:moveTo>
                  <a:pt x="299224" y="684809"/>
                </a:moveTo>
                <a:lnTo>
                  <a:pt x="299173" y="683145"/>
                </a:lnTo>
                <a:lnTo>
                  <a:pt x="299199" y="682244"/>
                </a:lnTo>
                <a:lnTo>
                  <a:pt x="298196" y="682332"/>
                </a:lnTo>
                <a:lnTo>
                  <a:pt x="297180" y="682409"/>
                </a:lnTo>
                <a:lnTo>
                  <a:pt x="296176" y="682498"/>
                </a:lnTo>
                <a:lnTo>
                  <a:pt x="296418" y="682269"/>
                </a:lnTo>
                <a:lnTo>
                  <a:pt x="296583" y="681939"/>
                </a:lnTo>
                <a:lnTo>
                  <a:pt x="296659" y="681494"/>
                </a:lnTo>
                <a:lnTo>
                  <a:pt x="296646" y="680808"/>
                </a:lnTo>
                <a:lnTo>
                  <a:pt x="296367" y="680237"/>
                </a:lnTo>
                <a:lnTo>
                  <a:pt x="294716" y="679881"/>
                </a:lnTo>
                <a:lnTo>
                  <a:pt x="294043" y="680351"/>
                </a:lnTo>
                <a:lnTo>
                  <a:pt x="293865" y="681901"/>
                </a:lnTo>
                <a:lnTo>
                  <a:pt x="294119" y="682383"/>
                </a:lnTo>
                <a:lnTo>
                  <a:pt x="294589" y="682625"/>
                </a:lnTo>
                <a:lnTo>
                  <a:pt x="294208" y="682663"/>
                </a:lnTo>
                <a:lnTo>
                  <a:pt x="293827" y="682688"/>
                </a:lnTo>
                <a:lnTo>
                  <a:pt x="293446" y="682726"/>
                </a:lnTo>
                <a:lnTo>
                  <a:pt x="293484" y="683463"/>
                </a:lnTo>
                <a:lnTo>
                  <a:pt x="293535" y="684936"/>
                </a:lnTo>
                <a:lnTo>
                  <a:pt x="295402" y="684936"/>
                </a:lnTo>
                <a:lnTo>
                  <a:pt x="297268" y="684974"/>
                </a:lnTo>
                <a:lnTo>
                  <a:pt x="299224" y="684809"/>
                </a:lnTo>
                <a:close/>
              </a:path>
              <a:path w="327025" h="934720">
                <a:moveTo>
                  <a:pt x="300291" y="586079"/>
                </a:moveTo>
                <a:lnTo>
                  <a:pt x="299694" y="584047"/>
                </a:lnTo>
                <a:lnTo>
                  <a:pt x="299161" y="582891"/>
                </a:lnTo>
                <a:lnTo>
                  <a:pt x="298983" y="580504"/>
                </a:lnTo>
                <a:lnTo>
                  <a:pt x="299339" y="579297"/>
                </a:lnTo>
                <a:lnTo>
                  <a:pt x="299567" y="577545"/>
                </a:lnTo>
                <a:lnTo>
                  <a:pt x="297510" y="577811"/>
                </a:lnTo>
                <a:lnTo>
                  <a:pt x="297827" y="575614"/>
                </a:lnTo>
                <a:lnTo>
                  <a:pt x="296519" y="573735"/>
                </a:lnTo>
                <a:lnTo>
                  <a:pt x="294665" y="572795"/>
                </a:lnTo>
                <a:lnTo>
                  <a:pt x="295033" y="572236"/>
                </a:lnTo>
                <a:lnTo>
                  <a:pt x="295287" y="571627"/>
                </a:lnTo>
                <a:lnTo>
                  <a:pt x="295249" y="570268"/>
                </a:lnTo>
                <a:lnTo>
                  <a:pt x="293319" y="568617"/>
                </a:lnTo>
                <a:lnTo>
                  <a:pt x="291261" y="568921"/>
                </a:lnTo>
                <a:lnTo>
                  <a:pt x="290296" y="570471"/>
                </a:lnTo>
                <a:lnTo>
                  <a:pt x="288531" y="572071"/>
                </a:lnTo>
                <a:lnTo>
                  <a:pt x="289699" y="572757"/>
                </a:lnTo>
                <a:lnTo>
                  <a:pt x="288201" y="573455"/>
                </a:lnTo>
                <a:lnTo>
                  <a:pt x="287121" y="574725"/>
                </a:lnTo>
                <a:lnTo>
                  <a:pt x="287032" y="578218"/>
                </a:lnTo>
                <a:lnTo>
                  <a:pt x="288417" y="579628"/>
                </a:lnTo>
                <a:lnTo>
                  <a:pt x="290918" y="580136"/>
                </a:lnTo>
                <a:lnTo>
                  <a:pt x="284619" y="583742"/>
                </a:lnTo>
                <a:lnTo>
                  <a:pt x="281495" y="590435"/>
                </a:lnTo>
                <a:lnTo>
                  <a:pt x="278295" y="596925"/>
                </a:lnTo>
                <a:lnTo>
                  <a:pt x="286766" y="600278"/>
                </a:lnTo>
                <a:lnTo>
                  <a:pt x="287121" y="600011"/>
                </a:lnTo>
                <a:lnTo>
                  <a:pt x="290334" y="587425"/>
                </a:lnTo>
                <a:lnTo>
                  <a:pt x="300291" y="586079"/>
                </a:lnTo>
                <a:close/>
              </a:path>
              <a:path w="327025" h="934720">
                <a:moveTo>
                  <a:pt x="301193" y="525043"/>
                </a:moveTo>
                <a:lnTo>
                  <a:pt x="300723" y="523240"/>
                </a:lnTo>
                <a:lnTo>
                  <a:pt x="300469" y="522211"/>
                </a:lnTo>
                <a:lnTo>
                  <a:pt x="300520" y="519849"/>
                </a:lnTo>
                <a:lnTo>
                  <a:pt x="298132" y="519849"/>
                </a:lnTo>
                <a:lnTo>
                  <a:pt x="294513" y="518922"/>
                </a:lnTo>
                <a:lnTo>
                  <a:pt x="291096" y="523240"/>
                </a:lnTo>
                <a:lnTo>
                  <a:pt x="284327" y="521919"/>
                </a:lnTo>
                <a:lnTo>
                  <a:pt x="285051" y="528231"/>
                </a:lnTo>
                <a:lnTo>
                  <a:pt x="285064" y="528370"/>
                </a:lnTo>
                <a:lnTo>
                  <a:pt x="282778" y="528650"/>
                </a:lnTo>
                <a:lnTo>
                  <a:pt x="278663" y="530110"/>
                </a:lnTo>
                <a:lnTo>
                  <a:pt x="275742" y="531279"/>
                </a:lnTo>
                <a:lnTo>
                  <a:pt x="273367" y="532193"/>
                </a:lnTo>
                <a:lnTo>
                  <a:pt x="272389" y="537146"/>
                </a:lnTo>
                <a:lnTo>
                  <a:pt x="283603" y="537578"/>
                </a:lnTo>
                <a:lnTo>
                  <a:pt x="278155" y="541185"/>
                </a:lnTo>
                <a:lnTo>
                  <a:pt x="278155" y="556717"/>
                </a:lnTo>
                <a:lnTo>
                  <a:pt x="278079" y="558228"/>
                </a:lnTo>
                <a:lnTo>
                  <a:pt x="272732" y="558228"/>
                </a:lnTo>
                <a:lnTo>
                  <a:pt x="272783" y="556717"/>
                </a:lnTo>
                <a:lnTo>
                  <a:pt x="278155" y="556717"/>
                </a:lnTo>
                <a:lnTo>
                  <a:pt x="278155" y="541185"/>
                </a:lnTo>
                <a:lnTo>
                  <a:pt x="274904" y="543318"/>
                </a:lnTo>
                <a:lnTo>
                  <a:pt x="267296" y="542404"/>
                </a:lnTo>
                <a:lnTo>
                  <a:pt x="268097" y="550456"/>
                </a:lnTo>
                <a:lnTo>
                  <a:pt x="263766" y="552259"/>
                </a:lnTo>
                <a:lnTo>
                  <a:pt x="261493" y="559904"/>
                </a:lnTo>
                <a:lnTo>
                  <a:pt x="254139" y="557098"/>
                </a:lnTo>
                <a:lnTo>
                  <a:pt x="251866" y="551586"/>
                </a:lnTo>
                <a:lnTo>
                  <a:pt x="245516" y="551180"/>
                </a:lnTo>
                <a:lnTo>
                  <a:pt x="245643" y="550938"/>
                </a:lnTo>
                <a:lnTo>
                  <a:pt x="245376" y="551167"/>
                </a:lnTo>
                <a:lnTo>
                  <a:pt x="245503" y="551180"/>
                </a:lnTo>
                <a:lnTo>
                  <a:pt x="241223" y="558952"/>
                </a:lnTo>
                <a:lnTo>
                  <a:pt x="246392" y="561327"/>
                </a:lnTo>
                <a:lnTo>
                  <a:pt x="245821" y="561987"/>
                </a:lnTo>
                <a:lnTo>
                  <a:pt x="245503" y="562876"/>
                </a:lnTo>
                <a:lnTo>
                  <a:pt x="245541" y="563613"/>
                </a:lnTo>
                <a:lnTo>
                  <a:pt x="245630" y="564769"/>
                </a:lnTo>
                <a:lnTo>
                  <a:pt x="245757" y="566635"/>
                </a:lnTo>
                <a:lnTo>
                  <a:pt x="247218" y="568223"/>
                </a:lnTo>
                <a:lnTo>
                  <a:pt x="249313" y="568223"/>
                </a:lnTo>
                <a:lnTo>
                  <a:pt x="251269" y="567855"/>
                </a:lnTo>
                <a:lnTo>
                  <a:pt x="252780" y="567423"/>
                </a:lnTo>
                <a:lnTo>
                  <a:pt x="252691" y="564769"/>
                </a:lnTo>
                <a:lnTo>
                  <a:pt x="252628" y="564210"/>
                </a:lnTo>
                <a:lnTo>
                  <a:pt x="256476" y="565975"/>
                </a:lnTo>
                <a:lnTo>
                  <a:pt x="253111" y="570928"/>
                </a:lnTo>
                <a:lnTo>
                  <a:pt x="247891" y="572414"/>
                </a:lnTo>
                <a:lnTo>
                  <a:pt x="242481" y="565543"/>
                </a:lnTo>
                <a:lnTo>
                  <a:pt x="237058" y="572414"/>
                </a:lnTo>
                <a:lnTo>
                  <a:pt x="237274" y="572414"/>
                </a:lnTo>
                <a:lnTo>
                  <a:pt x="242646" y="576402"/>
                </a:lnTo>
                <a:lnTo>
                  <a:pt x="241719" y="583450"/>
                </a:lnTo>
                <a:lnTo>
                  <a:pt x="241604" y="584250"/>
                </a:lnTo>
                <a:lnTo>
                  <a:pt x="246227" y="583450"/>
                </a:lnTo>
                <a:lnTo>
                  <a:pt x="248932" y="576922"/>
                </a:lnTo>
                <a:lnTo>
                  <a:pt x="253669" y="582041"/>
                </a:lnTo>
                <a:lnTo>
                  <a:pt x="253669" y="590575"/>
                </a:lnTo>
                <a:lnTo>
                  <a:pt x="260426" y="592975"/>
                </a:lnTo>
                <a:lnTo>
                  <a:pt x="261251" y="586295"/>
                </a:lnTo>
                <a:lnTo>
                  <a:pt x="266750" y="584339"/>
                </a:lnTo>
                <a:lnTo>
                  <a:pt x="274040" y="587756"/>
                </a:lnTo>
                <a:lnTo>
                  <a:pt x="274269" y="584339"/>
                </a:lnTo>
                <a:lnTo>
                  <a:pt x="274764" y="576922"/>
                </a:lnTo>
                <a:lnTo>
                  <a:pt x="275323" y="568553"/>
                </a:lnTo>
                <a:lnTo>
                  <a:pt x="275399" y="567423"/>
                </a:lnTo>
                <a:lnTo>
                  <a:pt x="275526" y="565543"/>
                </a:lnTo>
                <a:lnTo>
                  <a:pt x="275577" y="564896"/>
                </a:lnTo>
                <a:lnTo>
                  <a:pt x="277507" y="565543"/>
                </a:lnTo>
                <a:lnTo>
                  <a:pt x="278726" y="565975"/>
                </a:lnTo>
                <a:lnTo>
                  <a:pt x="278803" y="571588"/>
                </a:lnTo>
                <a:lnTo>
                  <a:pt x="282384" y="573671"/>
                </a:lnTo>
                <a:lnTo>
                  <a:pt x="282409" y="574255"/>
                </a:lnTo>
                <a:lnTo>
                  <a:pt x="282524" y="574675"/>
                </a:lnTo>
                <a:lnTo>
                  <a:pt x="283578" y="575284"/>
                </a:lnTo>
                <a:lnTo>
                  <a:pt x="284645" y="575284"/>
                </a:lnTo>
                <a:lnTo>
                  <a:pt x="284797" y="574675"/>
                </a:lnTo>
                <a:lnTo>
                  <a:pt x="284873" y="574408"/>
                </a:lnTo>
                <a:lnTo>
                  <a:pt x="286600" y="574408"/>
                </a:lnTo>
                <a:lnTo>
                  <a:pt x="286702" y="570928"/>
                </a:lnTo>
                <a:lnTo>
                  <a:pt x="286766" y="568553"/>
                </a:lnTo>
                <a:lnTo>
                  <a:pt x="288912" y="564896"/>
                </a:lnTo>
                <a:lnTo>
                  <a:pt x="289318" y="564210"/>
                </a:lnTo>
                <a:lnTo>
                  <a:pt x="289674" y="563613"/>
                </a:lnTo>
                <a:lnTo>
                  <a:pt x="288963" y="559904"/>
                </a:lnTo>
                <a:lnTo>
                  <a:pt x="288658" y="558228"/>
                </a:lnTo>
                <a:lnTo>
                  <a:pt x="288442" y="557098"/>
                </a:lnTo>
                <a:lnTo>
                  <a:pt x="288366" y="556717"/>
                </a:lnTo>
                <a:lnTo>
                  <a:pt x="287604" y="552640"/>
                </a:lnTo>
                <a:lnTo>
                  <a:pt x="290677" y="547319"/>
                </a:lnTo>
                <a:lnTo>
                  <a:pt x="291719" y="543318"/>
                </a:lnTo>
                <a:lnTo>
                  <a:pt x="291884" y="542709"/>
                </a:lnTo>
                <a:lnTo>
                  <a:pt x="291960" y="542404"/>
                </a:lnTo>
                <a:lnTo>
                  <a:pt x="292074" y="541972"/>
                </a:lnTo>
                <a:lnTo>
                  <a:pt x="292112" y="541820"/>
                </a:lnTo>
                <a:lnTo>
                  <a:pt x="291947" y="541820"/>
                </a:lnTo>
                <a:lnTo>
                  <a:pt x="290893" y="541972"/>
                </a:lnTo>
                <a:lnTo>
                  <a:pt x="289115" y="542709"/>
                </a:lnTo>
                <a:lnTo>
                  <a:pt x="286296" y="541820"/>
                </a:lnTo>
                <a:lnTo>
                  <a:pt x="285254" y="540194"/>
                </a:lnTo>
                <a:lnTo>
                  <a:pt x="283514" y="538594"/>
                </a:lnTo>
                <a:lnTo>
                  <a:pt x="287934" y="533273"/>
                </a:lnTo>
                <a:lnTo>
                  <a:pt x="292709" y="536460"/>
                </a:lnTo>
                <a:lnTo>
                  <a:pt x="295275" y="533273"/>
                </a:lnTo>
                <a:lnTo>
                  <a:pt x="295402" y="533120"/>
                </a:lnTo>
                <a:lnTo>
                  <a:pt x="298310" y="530301"/>
                </a:lnTo>
                <a:lnTo>
                  <a:pt x="301193" y="525043"/>
                </a:lnTo>
                <a:close/>
              </a:path>
              <a:path w="327025" h="934720">
                <a:moveTo>
                  <a:pt x="301828" y="654532"/>
                </a:moveTo>
                <a:lnTo>
                  <a:pt x="292849" y="655650"/>
                </a:lnTo>
                <a:lnTo>
                  <a:pt x="299567" y="661314"/>
                </a:lnTo>
                <a:lnTo>
                  <a:pt x="301828" y="654532"/>
                </a:lnTo>
                <a:close/>
              </a:path>
              <a:path w="327025" h="934720">
                <a:moveTo>
                  <a:pt x="305333" y="735774"/>
                </a:moveTo>
                <a:lnTo>
                  <a:pt x="301358" y="731545"/>
                </a:lnTo>
                <a:lnTo>
                  <a:pt x="298056" y="732574"/>
                </a:lnTo>
                <a:lnTo>
                  <a:pt x="293319" y="737806"/>
                </a:lnTo>
                <a:lnTo>
                  <a:pt x="305333" y="735774"/>
                </a:lnTo>
                <a:close/>
              </a:path>
              <a:path w="327025" h="934720">
                <a:moveTo>
                  <a:pt x="305600" y="504304"/>
                </a:moveTo>
                <a:lnTo>
                  <a:pt x="297091" y="505587"/>
                </a:lnTo>
                <a:lnTo>
                  <a:pt x="290588" y="498716"/>
                </a:lnTo>
                <a:lnTo>
                  <a:pt x="294589" y="492391"/>
                </a:lnTo>
                <a:lnTo>
                  <a:pt x="284937" y="495071"/>
                </a:lnTo>
                <a:lnTo>
                  <a:pt x="284949" y="500976"/>
                </a:lnTo>
                <a:lnTo>
                  <a:pt x="286245" y="504913"/>
                </a:lnTo>
                <a:lnTo>
                  <a:pt x="291693" y="506133"/>
                </a:lnTo>
                <a:lnTo>
                  <a:pt x="291007" y="509079"/>
                </a:lnTo>
                <a:lnTo>
                  <a:pt x="285000" y="509968"/>
                </a:lnTo>
                <a:lnTo>
                  <a:pt x="288442" y="513461"/>
                </a:lnTo>
                <a:lnTo>
                  <a:pt x="292366" y="513257"/>
                </a:lnTo>
                <a:lnTo>
                  <a:pt x="295668" y="512902"/>
                </a:lnTo>
                <a:lnTo>
                  <a:pt x="303898" y="513054"/>
                </a:lnTo>
                <a:lnTo>
                  <a:pt x="305269" y="511556"/>
                </a:lnTo>
                <a:lnTo>
                  <a:pt x="305600" y="504304"/>
                </a:lnTo>
                <a:close/>
              </a:path>
              <a:path w="327025" h="934720">
                <a:moveTo>
                  <a:pt x="310730" y="598639"/>
                </a:moveTo>
                <a:lnTo>
                  <a:pt x="309372" y="598639"/>
                </a:lnTo>
                <a:lnTo>
                  <a:pt x="309092" y="596912"/>
                </a:lnTo>
                <a:lnTo>
                  <a:pt x="309054" y="596620"/>
                </a:lnTo>
                <a:lnTo>
                  <a:pt x="307086" y="595096"/>
                </a:lnTo>
                <a:lnTo>
                  <a:pt x="304241" y="595096"/>
                </a:lnTo>
                <a:lnTo>
                  <a:pt x="304761" y="594169"/>
                </a:lnTo>
                <a:lnTo>
                  <a:pt x="305308" y="593305"/>
                </a:lnTo>
                <a:lnTo>
                  <a:pt x="309587" y="591248"/>
                </a:lnTo>
                <a:lnTo>
                  <a:pt x="303009" y="591248"/>
                </a:lnTo>
                <a:lnTo>
                  <a:pt x="298081" y="591248"/>
                </a:lnTo>
                <a:lnTo>
                  <a:pt x="297256" y="596620"/>
                </a:lnTo>
                <a:lnTo>
                  <a:pt x="303364" y="596620"/>
                </a:lnTo>
                <a:lnTo>
                  <a:pt x="303276" y="596785"/>
                </a:lnTo>
                <a:lnTo>
                  <a:pt x="303441" y="596912"/>
                </a:lnTo>
                <a:lnTo>
                  <a:pt x="303276" y="598639"/>
                </a:lnTo>
                <a:lnTo>
                  <a:pt x="302907" y="601802"/>
                </a:lnTo>
                <a:lnTo>
                  <a:pt x="307263" y="604100"/>
                </a:lnTo>
                <a:lnTo>
                  <a:pt x="308711" y="600544"/>
                </a:lnTo>
                <a:lnTo>
                  <a:pt x="310730" y="598639"/>
                </a:lnTo>
                <a:close/>
              </a:path>
              <a:path w="327025" h="934720">
                <a:moveTo>
                  <a:pt x="311061" y="547217"/>
                </a:moveTo>
                <a:lnTo>
                  <a:pt x="309740" y="546582"/>
                </a:lnTo>
                <a:lnTo>
                  <a:pt x="308140" y="545122"/>
                </a:lnTo>
                <a:lnTo>
                  <a:pt x="307162" y="545465"/>
                </a:lnTo>
                <a:lnTo>
                  <a:pt x="305206" y="546150"/>
                </a:lnTo>
                <a:lnTo>
                  <a:pt x="303580" y="547814"/>
                </a:lnTo>
                <a:lnTo>
                  <a:pt x="301828" y="549071"/>
                </a:lnTo>
                <a:lnTo>
                  <a:pt x="302374" y="551040"/>
                </a:lnTo>
                <a:lnTo>
                  <a:pt x="304584" y="551040"/>
                </a:lnTo>
                <a:lnTo>
                  <a:pt x="306895" y="551434"/>
                </a:lnTo>
                <a:lnTo>
                  <a:pt x="309918" y="550595"/>
                </a:lnTo>
                <a:lnTo>
                  <a:pt x="310375" y="548500"/>
                </a:lnTo>
                <a:lnTo>
                  <a:pt x="311061" y="547217"/>
                </a:lnTo>
                <a:close/>
              </a:path>
              <a:path w="327025" h="934720">
                <a:moveTo>
                  <a:pt x="311785" y="590194"/>
                </a:moveTo>
                <a:lnTo>
                  <a:pt x="311111" y="586206"/>
                </a:lnTo>
                <a:lnTo>
                  <a:pt x="309219" y="581469"/>
                </a:lnTo>
                <a:lnTo>
                  <a:pt x="305943" y="583806"/>
                </a:lnTo>
                <a:lnTo>
                  <a:pt x="304736" y="588010"/>
                </a:lnTo>
                <a:lnTo>
                  <a:pt x="303276" y="590740"/>
                </a:lnTo>
                <a:lnTo>
                  <a:pt x="310654" y="590740"/>
                </a:lnTo>
                <a:lnTo>
                  <a:pt x="311785" y="590194"/>
                </a:lnTo>
                <a:close/>
              </a:path>
              <a:path w="327025" h="934720">
                <a:moveTo>
                  <a:pt x="319430" y="521462"/>
                </a:moveTo>
                <a:lnTo>
                  <a:pt x="316344" y="509905"/>
                </a:lnTo>
                <a:lnTo>
                  <a:pt x="308432" y="509193"/>
                </a:lnTo>
                <a:lnTo>
                  <a:pt x="308025" y="516077"/>
                </a:lnTo>
                <a:lnTo>
                  <a:pt x="303174" y="521131"/>
                </a:lnTo>
                <a:lnTo>
                  <a:pt x="306260" y="524116"/>
                </a:lnTo>
                <a:lnTo>
                  <a:pt x="312356" y="523113"/>
                </a:lnTo>
                <a:lnTo>
                  <a:pt x="315302" y="522363"/>
                </a:lnTo>
                <a:lnTo>
                  <a:pt x="319430" y="521462"/>
                </a:lnTo>
                <a:close/>
              </a:path>
              <a:path w="327025" h="934720">
                <a:moveTo>
                  <a:pt x="319836" y="535546"/>
                </a:moveTo>
                <a:lnTo>
                  <a:pt x="318516" y="534479"/>
                </a:lnTo>
                <a:lnTo>
                  <a:pt x="317258" y="533273"/>
                </a:lnTo>
                <a:lnTo>
                  <a:pt x="315544" y="532358"/>
                </a:lnTo>
                <a:lnTo>
                  <a:pt x="314325" y="534047"/>
                </a:lnTo>
                <a:lnTo>
                  <a:pt x="313550" y="534911"/>
                </a:lnTo>
                <a:lnTo>
                  <a:pt x="317931" y="537870"/>
                </a:lnTo>
                <a:lnTo>
                  <a:pt x="319836" y="535546"/>
                </a:lnTo>
                <a:close/>
              </a:path>
              <a:path w="327025" h="934720">
                <a:moveTo>
                  <a:pt x="320205" y="491515"/>
                </a:moveTo>
                <a:lnTo>
                  <a:pt x="312039" y="485838"/>
                </a:lnTo>
                <a:lnTo>
                  <a:pt x="308749" y="483476"/>
                </a:lnTo>
                <a:lnTo>
                  <a:pt x="307289" y="487159"/>
                </a:lnTo>
                <a:lnTo>
                  <a:pt x="308000" y="490804"/>
                </a:lnTo>
                <a:lnTo>
                  <a:pt x="311238" y="492607"/>
                </a:lnTo>
                <a:lnTo>
                  <a:pt x="311416" y="492709"/>
                </a:lnTo>
                <a:lnTo>
                  <a:pt x="311823" y="492823"/>
                </a:lnTo>
                <a:lnTo>
                  <a:pt x="311899" y="493420"/>
                </a:lnTo>
                <a:lnTo>
                  <a:pt x="312229" y="493826"/>
                </a:lnTo>
                <a:lnTo>
                  <a:pt x="313575" y="493928"/>
                </a:lnTo>
                <a:lnTo>
                  <a:pt x="314096" y="493572"/>
                </a:lnTo>
                <a:lnTo>
                  <a:pt x="314172" y="492848"/>
                </a:lnTo>
                <a:lnTo>
                  <a:pt x="315849" y="492518"/>
                </a:lnTo>
                <a:lnTo>
                  <a:pt x="317906" y="491858"/>
                </a:lnTo>
                <a:lnTo>
                  <a:pt x="320205" y="491515"/>
                </a:lnTo>
                <a:close/>
              </a:path>
              <a:path w="327025" h="934720">
                <a:moveTo>
                  <a:pt x="320294" y="615911"/>
                </a:moveTo>
                <a:lnTo>
                  <a:pt x="317512" y="615581"/>
                </a:lnTo>
                <a:lnTo>
                  <a:pt x="315264" y="615315"/>
                </a:lnTo>
                <a:lnTo>
                  <a:pt x="312039" y="615315"/>
                </a:lnTo>
                <a:lnTo>
                  <a:pt x="311696" y="615581"/>
                </a:lnTo>
                <a:lnTo>
                  <a:pt x="313855" y="603542"/>
                </a:lnTo>
                <a:lnTo>
                  <a:pt x="313918" y="603224"/>
                </a:lnTo>
                <a:lnTo>
                  <a:pt x="314109" y="603224"/>
                </a:lnTo>
                <a:lnTo>
                  <a:pt x="314337" y="603542"/>
                </a:lnTo>
                <a:lnTo>
                  <a:pt x="314261" y="603224"/>
                </a:lnTo>
                <a:lnTo>
                  <a:pt x="313004" y="601599"/>
                </a:lnTo>
                <a:lnTo>
                  <a:pt x="310908" y="598538"/>
                </a:lnTo>
                <a:lnTo>
                  <a:pt x="309448" y="600913"/>
                </a:lnTo>
                <a:lnTo>
                  <a:pt x="308317" y="603542"/>
                </a:lnTo>
                <a:lnTo>
                  <a:pt x="304444" y="607961"/>
                </a:lnTo>
                <a:lnTo>
                  <a:pt x="301764" y="609815"/>
                </a:lnTo>
                <a:lnTo>
                  <a:pt x="298081" y="612990"/>
                </a:lnTo>
                <a:lnTo>
                  <a:pt x="311048" y="619150"/>
                </a:lnTo>
                <a:lnTo>
                  <a:pt x="311353" y="620268"/>
                </a:lnTo>
                <a:lnTo>
                  <a:pt x="311442" y="620547"/>
                </a:lnTo>
                <a:lnTo>
                  <a:pt x="312686" y="621131"/>
                </a:lnTo>
                <a:lnTo>
                  <a:pt x="313994" y="621131"/>
                </a:lnTo>
                <a:lnTo>
                  <a:pt x="315899" y="620852"/>
                </a:lnTo>
                <a:lnTo>
                  <a:pt x="317258" y="620268"/>
                </a:lnTo>
                <a:lnTo>
                  <a:pt x="317144" y="618147"/>
                </a:lnTo>
                <a:lnTo>
                  <a:pt x="317080" y="617829"/>
                </a:lnTo>
                <a:lnTo>
                  <a:pt x="320154" y="617829"/>
                </a:lnTo>
                <a:lnTo>
                  <a:pt x="320255" y="616546"/>
                </a:lnTo>
                <a:lnTo>
                  <a:pt x="320294" y="615911"/>
                </a:lnTo>
                <a:close/>
              </a:path>
              <a:path w="327025" h="934720">
                <a:moveTo>
                  <a:pt x="320624" y="470344"/>
                </a:moveTo>
                <a:lnTo>
                  <a:pt x="317817" y="465429"/>
                </a:lnTo>
                <a:lnTo>
                  <a:pt x="318706" y="465201"/>
                </a:lnTo>
                <a:lnTo>
                  <a:pt x="319087" y="464489"/>
                </a:lnTo>
                <a:lnTo>
                  <a:pt x="319049" y="463562"/>
                </a:lnTo>
                <a:lnTo>
                  <a:pt x="318808" y="463270"/>
                </a:lnTo>
                <a:lnTo>
                  <a:pt x="318566" y="462724"/>
                </a:lnTo>
                <a:lnTo>
                  <a:pt x="317576" y="462749"/>
                </a:lnTo>
                <a:lnTo>
                  <a:pt x="317144" y="463207"/>
                </a:lnTo>
                <a:lnTo>
                  <a:pt x="316890" y="463804"/>
                </a:lnTo>
                <a:lnTo>
                  <a:pt x="312077" y="455371"/>
                </a:lnTo>
                <a:lnTo>
                  <a:pt x="311010" y="440067"/>
                </a:lnTo>
                <a:lnTo>
                  <a:pt x="299491" y="444830"/>
                </a:lnTo>
                <a:lnTo>
                  <a:pt x="304787" y="449821"/>
                </a:lnTo>
                <a:lnTo>
                  <a:pt x="300964" y="454456"/>
                </a:lnTo>
                <a:lnTo>
                  <a:pt x="307962" y="462254"/>
                </a:lnTo>
                <a:lnTo>
                  <a:pt x="300316" y="466217"/>
                </a:lnTo>
                <a:lnTo>
                  <a:pt x="290626" y="464223"/>
                </a:lnTo>
                <a:lnTo>
                  <a:pt x="287147" y="471792"/>
                </a:lnTo>
                <a:lnTo>
                  <a:pt x="292785" y="477926"/>
                </a:lnTo>
                <a:lnTo>
                  <a:pt x="297065" y="475094"/>
                </a:lnTo>
                <a:lnTo>
                  <a:pt x="301180" y="471411"/>
                </a:lnTo>
                <a:lnTo>
                  <a:pt x="306082" y="469099"/>
                </a:lnTo>
                <a:lnTo>
                  <a:pt x="312750" y="470369"/>
                </a:lnTo>
                <a:lnTo>
                  <a:pt x="307251" y="474522"/>
                </a:lnTo>
                <a:lnTo>
                  <a:pt x="304152" y="479336"/>
                </a:lnTo>
                <a:lnTo>
                  <a:pt x="303326" y="486448"/>
                </a:lnTo>
                <a:lnTo>
                  <a:pt x="308800" y="483222"/>
                </a:lnTo>
                <a:lnTo>
                  <a:pt x="308686" y="483349"/>
                </a:lnTo>
                <a:lnTo>
                  <a:pt x="308749" y="483476"/>
                </a:lnTo>
                <a:lnTo>
                  <a:pt x="308800" y="483298"/>
                </a:lnTo>
                <a:lnTo>
                  <a:pt x="320624" y="470344"/>
                </a:lnTo>
                <a:close/>
              </a:path>
              <a:path w="327025" h="934720">
                <a:moveTo>
                  <a:pt x="321157" y="560387"/>
                </a:moveTo>
                <a:lnTo>
                  <a:pt x="312381" y="554977"/>
                </a:lnTo>
                <a:lnTo>
                  <a:pt x="306273" y="555358"/>
                </a:lnTo>
                <a:lnTo>
                  <a:pt x="297561" y="559562"/>
                </a:lnTo>
                <a:lnTo>
                  <a:pt x="301815" y="564680"/>
                </a:lnTo>
                <a:lnTo>
                  <a:pt x="301777" y="569112"/>
                </a:lnTo>
                <a:lnTo>
                  <a:pt x="315925" y="570471"/>
                </a:lnTo>
                <a:lnTo>
                  <a:pt x="315531" y="565581"/>
                </a:lnTo>
                <a:lnTo>
                  <a:pt x="321157" y="560387"/>
                </a:lnTo>
                <a:close/>
              </a:path>
              <a:path w="327025" h="934720">
                <a:moveTo>
                  <a:pt x="322897" y="504113"/>
                </a:moveTo>
                <a:lnTo>
                  <a:pt x="318782" y="495312"/>
                </a:lnTo>
                <a:lnTo>
                  <a:pt x="312762" y="504113"/>
                </a:lnTo>
                <a:lnTo>
                  <a:pt x="322897" y="504113"/>
                </a:lnTo>
                <a:close/>
              </a:path>
              <a:path w="327025" h="934720">
                <a:moveTo>
                  <a:pt x="326707" y="605155"/>
                </a:moveTo>
                <a:lnTo>
                  <a:pt x="326377" y="603123"/>
                </a:lnTo>
                <a:lnTo>
                  <a:pt x="326351" y="602957"/>
                </a:lnTo>
                <a:lnTo>
                  <a:pt x="324789" y="593521"/>
                </a:lnTo>
                <a:lnTo>
                  <a:pt x="313740" y="595998"/>
                </a:lnTo>
                <a:lnTo>
                  <a:pt x="314223" y="602957"/>
                </a:lnTo>
                <a:lnTo>
                  <a:pt x="314236" y="603123"/>
                </a:lnTo>
                <a:lnTo>
                  <a:pt x="319316" y="602957"/>
                </a:lnTo>
                <a:lnTo>
                  <a:pt x="313931" y="609625"/>
                </a:lnTo>
                <a:lnTo>
                  <a:pt x="318541" y="609777"/>
                </a:lnTo>
                <a:lnTo>
                  <a:pt x="326707" y="605155"/>
                </a:lnTo>
                <a:close/>
              </a:path>
            </a:pathLst>
          </a:custGeom>
          <a:solidFill>
            <a:srgbClr val="FFFFFF">
              <a:alpha val="17999"/>
            </a:srgbClr>
          </a:solidFill>
        </p:spPr>
        <p:txBody>
          <a:bodyPr wrap="square" lIns="0" tIns="0" rIns="0" bIns="0" rtlCol="0"/>
          <a:lstStyle/>
          <a:p>
            <a:endParaRPr/>
          </a:p>
        </p:txBody>
      </p:sp>
      <p:sp>
        <p:nvSpPr>
          <p:cNvPr id="479" name="bg object 479"/>
          <p:cNvSpPr/>
          <p:nvPr/>
        </p:nvSpPr>
        <p:spPr>
          <a:xfrm>
            <a:off x="3966700" y="2290556"/>
            <a:ext cx="9525" cy="8890"/>
          </a:xfrm>
          <a:custGeom>
            <a:avLst/>
            <a:gdLst/>
            <a:ahLst/>
            <a:cxnLst/>
            <a:rect l="l" t="t" r="r" b="b"/>
            <a:pathLst>
              <a:path w="9525" h="8889">
                <a:moveTo>
                  <a:pt x="6070" y="0"/>
                </a:moveTo>
                <a:lnTo>
                  <a:pt x="0" y="520"/>
                </a:lnTo>
                <a:lnTo>
                  <a:pt x="241" y="3416"/>
                </a:lnTo>
                <a:lnTo>
                  <a:pt x="2616" y="8775"/>
                </a:lnTo>
                <a:lnTo>
                  <a:pt x="9169" y="1689"/>
                </a:lnTo>
                <a:lnTo>
                  <a:pt x="7200" y="901"/>
                </a:lnTo>
                <a:lnTo>
                  <a:pt x="6070" y="0"/>
                </a:lnTo>
                <a:close/>
              </a:path>
            </a:pathLst>
          </a:custGeom>
          <a:solidFill>
            <a:srgbClr val="FFFFFF">
              <a:alpha val="9718"/>
            </a:srgbClr>
          </a:solidFill>
        </p:spPr>
        <p:txBody>
          <a:bodyPr wrap="square" lIns="0" tIns="0" rIns="0" bIns="0" rtlCol="0"/>
          <a:lstStyle/>
          <a:p>
            <a:endParaRPr/>
          </a:p>
        </p:txBody>
      </p:sp>
      <p:sp>
        <p:nvSpPr>
          <p:cNvPr id="480" name="bg object 480"/>
          <p:cNvSpPr/>
          <p:nvPr/>
        </p:nvSpPr>
        <p:spPr>
          <a:xfrm>
            <a:off x="3978097" y="2360637"/>
            <a:ext cx="93345" cy="266065"/>
          </a:xfrm>
          <a:custGeom>
            <a:avLst/>
            <a:gdLst/>
            <a:ahLst/>
            <a:cxnLst/>
            <a:rect l="l" t="t" r="r" b="b"/>
            <a:pathLst>
              <a:path w="93345" h="266064">
                <a:moveTo>
                  <a:pt x="10464" y="609"/>
                </a:moveTo>
                <a:lnTo>
                  <a:pt x="9931" y="419"/>
                </a:lnTo>
                <a:lnTo>
                  <a:pt x="9347" y="0"/>
                </a:lnTo>
                <a:lnTo>
                  <a:pt x="8877" y="101"/>
                </a:lnTo>
                <a:lnTo>
                  <a:pt x="8039" y="266"/>
                </a:lnTo>
                <a:lnTo>
                  <a:pt x="7277" y="762"/>
                </a:lnTo>
                <a:lnTo>
                  <a:pt x="5245" y="1689"/>
                </a:lnTo>
                <a:lnTo>
                  <a:pt x="7962" y="2476"/>
                </a:lnTo>
                <a:lnTo>
                  <a:pt x="8966" y="3086"/>
                </a:lnTo>
                <a:lnTo>
                  <a:pt x="9994" y="2451"/>
                </a:lnTo>
                <a:lnTo>
                  <a:pt x="10134" y="1371"/>
                </a:lnTo>
                <a:lnTo>
                  <a:pt x="10464" y="609"/>
                </a:lnTo>
                <a:close/>
              </a:path>
              <a:path w="93345" h="266064">
                <a:moveTo>
                  <a:pt x="26517" y="243001"/>
                </a:moveTo>
                <a:lnTo>
                  <a:pt x="14414" y="235191"/>
                </a:lnTo>
                <a:lnTo>
                  <a:pt x="12496" y="243916"/>
                </a:lnTo>
                <a:lnTo>
                  <a:pt x="1333" y="246418"/>
                </a:lnTo>
                <a:lnTo>
                  <a:pt x="0" y="256032"/>
                </a:lnTo>
                <a:lnTo>
                  <a:pt x="19024" y="265976"/>
                </a:lnTo>
                <a:lnTo>
                  <a:pt x="19608" y="260375"/>
                </a:lnTo>
                <a:lnTo>
                  <a:pt x="19392" y="256108"/>
                </a:lnTo>
                <a:lnTo>
                  <a:pt x="20637" y="252298"/>
                </a:lnTo>
                <a:lnTo>
                  <a:pt x="21717" y="248970"/>
                </a:lnTo>
                <a:lnTo>
                  <a:pt x="24434" y="246176"/>
                </a:lnTo>
                <a:lnTo>
                  <a:pt x="26517" y="243001"/>
                </a:lnTo>
                <a:close/>
              </a:path>
              <a:path w="93345" h="266064">
                <a:moveTo>
                  <a:pt x="92722" y="217233"/>
                </a:moveTo>
                <a:lnTo>
                  <a:pt x="85839" y="212610"/>
                </a:lnTo>
                <a:lnTo>
                  <a:pt x="84493" y="205905"/>
                </a:lnTo>
                <a:lnTo>
                  <a:pt x="78143" y="208622"/>
                </a:lnTo>
                <a:lnTo>
                  <a:pt x="78562" y="213677"/>
                </a:lnTo>
                <a:lnTo>
                  <a:pt x="80340" y="217512"/>
                </a:lnTo>
                <a:lnTo>
                  <a:pt x="85902" y="219049"/>
                </a:lnTo>
                <a:lnTo>
                  <a:pt x="87439" y="219468"/>
                </a:lnTo>
                <a:lnTo>
                  <a:pt x="88392" y="222021"/>
                </a:lnTo>
                <a:lnTo>
                  <a:pt x="90182" y="224345"/>
                </a:lnTo>
                <a:lnTo>
                  <a:pt x="91808" y="220408"/>
                </a:lnTo>
                <a:lnTo>
                  <a:pt x="92722" y="217233"/>
                </a:lnTo>
                <a:close/>
              </a:path>
            </a:pathLst>
          </a:custGeom>
          <a:solidFill>
            <a:srgbClr val="FFFFFF">
              <a:alpha val="17999"/>
            </a:srgbClr>
          </a:solidFill>
        </p:spPr>
        <p:txBody>
          <a:bodyPr wrap="square" lIns="0" tIns="0" rIns="0" bIns="0" rtlCol="0"/>
          <a:lstStyle/>
          <a:p>
            <a:endParaRPr/>
          </a:p>
        </p:txBody>
      </p:sp>
      <p:sp>
        <p:nvSpPr>
          <p:cNvPr id="481" name="bg object 481"/>
          <p:cNvSpPr/>
          <p:nvPr/>
        </p:nvSpPr>
        <p:spPr>
          <a:xfrm>
            <a:off x="3970083" y="2336098"/>
            <a:ext cx="12065" cy="12700"/>
          </a:xfrm>
          <a:custGeom>
            <a:avLst/>
            <a:gdLst/>
            <a:ahLst/>
            <a:cxnLst/>
            <a:rect l="l" t="t" r="r" b="b"/>
            <a:pathLst>
              <a:path w="12064" h="12700">
                <a:moveTo>
                  <a:pt x="1104" y="0"/>
                </a:moveTo>
                <a:lnTo>
                  <a:pt x="914" y="2298"/>
                </a:lnTo>
                <a:lnTo>
                  <a:pt x="0" y="4572"/>
                </a:lnTo>
                <a:lnTo>
                  <a:pt x="2311" y="7962"/>
                </a:lnTo>
                <a:lnTo>
                  <a:pt x="4533" y="10731"/>
                </a:lnTo>
                <a:lnTo>
                  <a:pt x="6908" y="11252"/>
                </a:lnTo>
                <a:lnTo>
                  <a:pt x="11518" y="12255"/>
                </a:lnTo>
                <a:lnTo>
                  <a:pt x="11785" y="8305"/>
                </a:lnTo>
                <a:lnTo>
                  <a:pt x="11912" y="4305"/>
                </a:lnTo>
                <a:lnTo>
                  <a:pt x="1104" y="0"/>
                </a:lnTo>
                <a:close/>
              </a:path>
            </a:pathLst>
          </a:custGeom>
          <a:solidFill>
            <a:srgbClr val="FFFFFF">
              <a:alpha val="9718"/>
            </a:srgbClr>
          </a:solidFill>
        </p:spPr>
        <p:txBody>
          <a:bodyPr wrap="square" lIns="0" tIns="0" rIns="0" bIns="0" rtlCol="0"/>
          <a:lstStyle/>
          <a:p>
            <a:endParaRPr/>
          </a:p>
        </p:txBody>
      </p:sp>
      <p:sp>
        <p:nvSpPr>
          <p:cNvPr id="482" name="bg object 482"/>
          <p:cNvSpPr/>
          <p:nvPr/>
        </p:nvSpPr>
        <p:spPr>
          <a:xfrm>
            <a:off x="3967276" y="2403157"/>
            <a:ext cx="254635" cy="553720"/>
          </a:xfrm>
          <a:custGeom>
            <a:avLst/>
            <a:gdLst/>
            <a:ahLst/>
            <a:cxnLst/>
            <a:rect l="l" t="t" r="r" b="b"/>
            <a:pathLst>
              <a:path w="254635" h="553719">
                <a:moveTo>
                  <a:pt x="5537" y="128739"/>
                </a:moveTo>
                <a:lnTo>
                  <a:pt x="4470" y="123101"/>
                </a:lnTo>
                <a:lnTo>
                  <a:pt x="1879" y="123063"/>
                </a:lnTo>
                <a:lnTo>
                  <a:pt x="0" y="126580"/>
                </a:lnTo>
                <a:lnTo>
                  <a:pt x="0" y="129730"/>
                </a:lnTo>
                <a:lnTo>
                  <a:pt x="5537" y="128739"/>
                </a:lnTo>
                <a:close/>
              </a:path>
              <a:path w="254635" h="553719">
                <a:moveTo>
                  <a:pt x="6680" y="1778"/>
                </a:moveTo>
                <a:lnTo>
                  <a:pt x="5702" y="749"/>
                </a:lnTo>
                <a:lnTo>
                  <a:pt x="5257" y="0"/>
                </a:lnTo>
                <a:lnTo>
                  <a:pt x="3365" y="1308"/>
                </a:lnTo>
                <a:lnTo>
                  <a:pt x="2146" y="2133"/>
                </a:lnTo>
                <a:lnTo>
                  <a:pt x="4025" y="4648"/>
                </a:lnTo>
                <a:lnTo>
                  <a:pt x="4876" y="3835"/>
                </a:lnTo>
                <a:lnTo>
                  <a:pt x="5943" y="3136"/>
                </a:lnTo>
                <a:lnTo>
                  <a:pt x="6680" y="1778"/>
                </a:lnTo>
                <a:close/>
              </a:path>
              <a:path w="254635" h="553719">
                <a:moveTo>
                  <a:pt x="14744" y="179463"/>
                </a:moveTo>
                <a:lnTo>
                  <a:pt x="14554" y="177838"/>
                </a:lnTo>
                <a:lnTo>
                  <a:pt x="13322" y="177406"/>
                </a:lnTo>
                <a:lnTo>
                  <a:pt x="12611" y="176898"/>
                </a:lnTo>
                <a:lnTo>
                  <a:pt x="12103" y="177927"/>
                </a:lnTo>
                <a:lnTo>
                  <a:pt x="11303" y="178917"/>
                </a:lnTo>
                <a:lnTo>
                  <a:pt x="11150" y="180517"/>
                </a:lnTo>
                <a:lnTo>
                  <a:pt x="12382" y="181178"/>
                </a:lnTo>
                <a:lnTo>
                  <a:pt x="13703" y="182397"/>
                </a:lnTo>
                <a:lnTo>
                  <a:pt x="14160" y="180594"/>
                </a:lnTo>
                <a:lnTo>
                  <a:pt x="14744" y="179463"/>
                </a:lnTo>
                <a:close/>
              </a:path>
              <a:path w="254635" h="553719">
                <a:moveTo>
                  <a:pt x="14757" y="55867"/>
                </a:moveTo>
                <a:lnTo>
                  <a:pt x="14465" y="54203"/>
                </a:lnTo>
                <a:lnTo>
                  <a:pt x="13030" y="52857"/>
                </a:lnTo>
                <a:lnTo>
                  <a:pt x="11290" y="52920"/>
                </a:lnTo>
                <a:lnTo>
                  <a:pt x="9880" y="54254"/>
                </a:lnTo>
                <a:lnTo>
                  <a:pt x="9740" y="55181"/>
                </a:lnTo>
                <a:lnTo>
                  <a:pt x="9626" y="55918"/>
                </a:lnTo>
                <a:lnTo>
                  <a:pt x="11099" y="56896"/>
                </a:lnTo>
                <a:lnTo>
                  <a:pt x="12268" y="58229"/>
                </a:lnTo>
                <a:lnTo>
                  <a:pt x="13373" y="56870"/>
                </a:lnTo>
                <a:lnTo>
                  <a:pt x="14757" y="55867"/>
                </a:lnTo>
                <a:close/>
              </a:path>
              <a:path w="254635" h="553719">
                <a:moveTo>
                  <a:pt x="14770" y="37134"/>
                </a:moveTo>
                <a:lnTo>
                  <a:pt x="13576" y="23152"/>
                </a:lnTo>
                <a:lnTo>
                  <a:pt x="9677" y="21920"/>
                </a:lnTo>
                <a:lnTo>
                  <a:pt x="5689" y="20751"/>
                </a:lnTo>
                <a:lnTo>
                  <a:pt x="2819" y="32600"/>
                </a:lnTo>
                <a:lnTo>
                  <a:pt x="9359" y="33223"/>
                </a:lnTo>
                <a:lnTo>
                  <a:pt x="14770" y="37134"/>
                </a:lnTo>
                <a:close/>
              </a:path>
              <a:path w="254635" h="553719">
                <a:moveTo>
                  <a:pt x="18732" y="153466"/>
                </a:moveTo>
                <a:lnTo>
                  <a:pt x="18376" y="151396"/>
                </a:lnTo>
                <a:lnTo>
                  <a:pt x="17818" y="151117"/>
                </a:lnTo>
                <a:lnTo>
                  <a:pt x="14592" y="149466"/>
                </a:lnTo>
                <a:lnTo>
                  <a:pt x="12776" y="151434"/>
                </a:lnTo>
                <a:lnTo>
                  <a:pt x="11036" y="153390"/>
                </a:lnTo>
                <a:lnTo>
                  <a:pt x="12065" y="156337"/>
                </a:lnTo>
                <a:lnTo>
                  <a:pt x="14249" y="155435"/>
                </a:lnTo>
                <a:lnTo>
                  <a:pt x="16471" y="154584"/>
                </a:lnTo>
                <a:lnTo>
                  <a:pt x="18732" y="153466"/>
                </a:lnTo>
                <a:close/>
              </a:path>
              <a:path w="254635" h="553719">
                <a:moveTo>
                  <a:pt x="23266" y="137299"/>
                </a:moveTo>
                <a:lnTo>
                  <a:pt x="21259" y="133134"/>
                </a:lnTo>
                <a:lnTo>
                  <a:pt x="15582" y="130340"/>
                </a:lnTo>
                <a:lnTo>
                  <a:pt x="8178" y="139141"/>
                </a:lnTo>
                <a:lnTo>
                  <a:pt x="11569" y="138049"/>
                </a:lnTo>
                <a:lnTo>
                  <a:pt x="12814" y="137591"/>
                </a:lnTo>
                <a:lnTo>
                  <a:pt x="15303" y="136931"/>
                </a:lnTo>
                <a:lnTo>
                  <a:pt x="16548" y="136715"/>
                </a:lnTo>
                <a:lnTo>
                  <a:pt x="17830" y="136448"/>
                </a:lnTo>
                <a:lnTo>
                  <a:pt x="19646" y="144818"/>
                </a:lnTo>
                <a:lnTo>
                  <a:pt x="20929" y="143903"/>
                </a:lnTo>
                <a:lnTo>
                  <a:pt x="22199" y="143471"/>
                </a:lnTo>
                <a:lnTo>
                  <a:pt x="22313" y="142836"/>
                </a:lnTo>
                <a:lnTo>
                  <a:pt x="23266" y="137299"/>
                </a:lnTo>
                <a:close/>
              </a:path>
              <a:path w="254635" h="553719">
                <a:moveTo>
                  <a:pt x="26276" y="182130"/>
                </a:moveTo>
                <a:lnTo>
                  <a:pt x="24726" y="181114"/>
                </a:lnTo>
                <a:lnTo>
                  <a:pt x="23317" y="179565"/>
                </a:lnTo>
                <a:lnTo>
                  <a:pt x="22415" y="181356"/>
                </a:lnTo>
                <a:lnTo>
                  <a:pt x="21361" y="182499"/>
                </a:lnTo>
                <a:lnTo>
                  <a:pt x="21526" y="183413"/>
                </a:lnTo>
                <a:lnTo>
                  <a:pt x="21691" y="184442"/>
                </a:lnTo>
                <a:lnTo>
                  <a:pt x="22987" y="185280"/>
                </a:lnTo>
                <a:lnTo>
                  <a:pt x="23787" y="186207"/>
                </a:lnTo>
                <a:lnTo>
                  <a:pt x="24625" y="185089"/>
                </a:lnTo>
                <a:lnTo>
                  <a:pt x="25882" y="184061"/>
                </a:lnTo>
                <a:lnTo>
                  <a:pt x="26276" y="182130"/>
                </a:lnTo>
                <a:close/>
              </a:path>
              <a:path w="254635" h="553719">
                <a:moveTo>
                  <a:pt x="30848" y="153085"/>
                </a:moveTo>
                <a:lnTo>
                  <a:pt x="24218" y="145389"/>
                </a:lnTo>
                <a:lnTo>
                  <a:pt x="21907" y="154025"/>
                </a:lnTo>
                <a:lnTo>
                  <a:pt x="30848" y="153085"/>
                </a:lnTo>
                <a:close/>
              </a:path>
              <a:path w="254635" h="553719">
                <a:moveTo>
                  <a:pt x="41325" y="163855"/>
                </a:moveTo>
                <a:lnTo>
                  <a:pt x="33959" y="163855"/>
                </a:lnTo>
                <a:lnTo>
                  <a:pt x="33274" y="171259"/>
                </a:lnTo>
                <a:lnTo>
                  <a:pt x="27749" y="169062"/>
                </a:lnTo>
                <a:lnTo>
                  <a:pt x="29692" y="158597"/>
                </a:lnTo>
                <a:lnTo>
                  <a:pt x="26924" y="161201"/>
                </a:lnTo>
                <a:lnTo>
                  <a:pt x="25361" y="161963"/>
                </a:lnTo>
                <a:lnTo>
                  <a:pt x="23634" y="169062"/>
                </a:lnTo>
                <a:lnTo>
                  <a:pt x="23152" y="171259"/>
                </a:lnTo>
                <a:lnTo>
                  <a:pt x="26327" y="176149"/>
                </a:lnTo>
                <a:lnTo>
                  <a:pt x="39217" y="178930"/>
                </a:lnTo>
                <a:lnTo>
                  <a:pt x="40424" y="176530"/>
                </a:lnTo>
                <a:lnTo>
                  <a:pt x="40805" y="171259"/>
                </a:lnTo>
                <a:lnTo>
                  <a:pt x="41325" y="163855"/>
                </a:lnTo>
                <a:close/>
              </a:path>
              <a:path w="254635" h="553719">
                <a:moveTo>
                  <a:pt x="45656" y="185496"/>
                </a:moveTo>
                <a:lnTo>
                  <a:pt x="44437" y="184023"/>
                </a:lnTo>
                <a:lnTo>
                  <a:pt x="43903" y="184048"/>
                </a:lnTo>
                <a:lnTo>
                  <a:pt x="42900" y="184111"/>
                </a:lnTo>
                <a:lnTo>
                  <a:pt x="41935" y="184912"/>
                </a:lnTo>
                <a:lnTo>
                  <a:pt x="40030" y="185864"/>
                </a:lnTo>
                <a:lnTo>
                  <a:pt x="41694" y="187172"/>
                </a:lnTo>
                <a:lnTo>
                  <a:pt x="42684" y="188506"/>
                </a:lnTo>
                <a:lnTo>
                  <a:pt x="44246" y="188188"/>
                </a:lnTo>
                <a:lnTo>
                  <a:pt x="45135" y="186905"/>
                </a:lnTo>
                <a:lnTo>
                  <a:pt x="45656" y="185496"/>
                </a:lnTo>
                <a:close/>
              </a:path>
              <a:path w="254635" h="553719">
                <a:moveTo>
                  <a:pt x="46355" y="143624"/>
                </a:moveTo>
                <a:lnTo>
                  <a:pt x="45974" y="140411"/>
                </a:lnTo>
                <a:lnTo>
                  <a:pt x="45859" y="139458"/>
                </a:lnTo>
                <a:lnTo>
                  <a:pt x="45961" y="138493"/>
                </a:lnTo>
                <a:lnTo>
                  <a:pt x="45961" y="136867"/>
                </a:lnTo>
                <a:lnTo>
                  <a:pt x="44208" y="136867"/>
                </a:lnTo>
                <a:lnTo>
                  <a:pt x="43167" y="136639"/>
                </a:lnTo>
                <a:lnTo>
                  <a:pt x="38315" y="138137"/>
                </a:lnTo>
                <a:lnTo>
                  <a:pt x="37706" y="141325"/>
                </a:lnTo>
                <a:lnTo>
                  <a:pt x="38862" y="145757"/>
                </a:lnTo>
                <a:lnTo>
                  <a:pt x="41046" y="147205"/>
                </a:lnTo>
                <a:lnTo>
                  <a:pt x="45847" y="146507"/>
                </a:lnTo>
                <a:lnTo>
                  <a:pt x="46355" y="143624"/>
                </a:lnTo>
                <a:close/>
              </a:path>
              <a:path w="254635" h="553719">
                <a:moveTo>
                  <a:pt x="58762" y="123151"/>
                </a:moveTo>
                <a:lnTo>
                  <a:pt x="50736" y="122275"/>
                </a:lnTo>
                <a:lnTo>
                  <a:pt x="52552" y="117462"/>
                </a:lnTo>
                <a:lnTo>
                  <a:pt x="48704" y="120015"/>
                </a:lnTo>
                <a:lnTo>
                  <a:pt x="44945" y="120103"/>
                </a:lnTo>
                <a:lnTo>
                  <a:pt x="43637" y="123926"/>
                </a:lnTo>
                <a:lnTo>
                  <a:pt x="54686" y="127241"/>
                </a:lnTo>
                <a:lnTo>
                  <a:pt x="58762" y="123151"/>
                </a:lnTo>
                <a:close/>
              </a:path>
              <a:path w="254635" h="553719">
                <a:moveTo>
                  <a:pt x="109080" y="123977"/>
                </a:moveTo>
                <a:lnTo>
                  <a:pt x="105448" y="111556"/>
                </a:lnTo>
                <a:lnTo>
                  <a:pt x="97180" y="115290"/>
                </a:lnTo>
                <a:lnTo>
                  <a:pt x="92862" y="119011"/>
                </a:lnTo>
                <a:lnTo>
                  <a:pt x="91605" y="124167"/>
                </a:lnTo>
                <a:lnTo>
                  <a:pt x="92532" y="132219"/>
                </a:lnTo>
                <a:lnTo>
                  <a:pt x="93192" y="136017"/>
                </a:lnTo>
                <a:lnTo>
                  <a:pt x="92049" y="138518"/>
                </a:lnTo>
                <a:lnTo>
                  <a:pt x="70027" y="169989"/>
                </a:lnTo>
                <a:lnTo>
                  <a:pt x="64122" y="167424"/>
                </a:lnTo>
                <a:lnTo>
                  <a:pt x="59588" y="168109"/>
                </a:lnTo>
                <a:lnTo>
                  <a:pt x="56197" y="172173"/>
                </a:lnTo>
                <a:lnTo>
                  <a:pt x="53721" y="179755"/>
                </a:lnTo>
                <a:lnTo>
                  <a:pt x="58635" y="179793"/>
                </a:lnTo>
                <a:lnTo>
                  <a:pt x="63665" y="175425"/>
                </a:lnTo>
                <a:lnTo>
                  <a:pt x="68110" y="180746"/>
                </a:lnTo>
                <a:lnTo>
                  <a:pt x="71056" y="176695"/>
                </a:lnTo>
                <a:lnTo>
                  <a:pt x="73837" y="174701"/>
                </a:lnTo>
                <a:lnTo>
                  <a:pt x="82296" y="173812"/>
                </a:lnTo>
                <a:lnTo>
                  <a:pt x="85420" y="169049"/>
                </a:lnTo>
                <a:lnTo>
                  <a:pt x="88734" y="166116"/>
                </a:lnTo>
                <a:lnTo>
                  <a:pt x="94589" y="153517"/>
                </a:lnTo>
                <a:lnTo>
                  <a:pt x="103606" y="147129"/>
                </a:lnTo>
                <a:lnTo>
                  <a:pt x="103555" y="144741"/>
                </a:lnTo>
                <a:lnTo>
                  <a:pt x="95402" y="133756"/>
                </a:lnTo>
                <a:lnTo>
                  <a:pt x="96202" y="130644"/>
                </a:lnTo>
                <a:lnTo>
                  <a:pt x="106362" y="126022"/>
                </a:lnTo>
                <a:lnTo>
                  <a:pt x="107645" y="124929"/>
                </a:lnTo>
                <a:lnTo>
                  <a:pt x="109080" y="123977"/>
                </a:lnTo>
                <a:close/>
              </a:path>
              <a:path w="254635" h="553719">
                <a:moveTo>
                  <a:pt x="155346" y="342938"/>
                </a:moveTo>
                <a:lnTo>
                  <a:pt x="155244" y="341312"/>
                </a:lnTo>
                <a:lnTo>
                  <a:pt x="153352" y="341210"/>
                </a:lnTo>
                <a:lnTo>
                  <a:pt x="151536" y="341236"/>
                </a:lnTo>
                <a:lnTo>
                  <a:pt x="149720" y="341236"/>
                </a:lnTo>
                <a:lnTo>
                  <a:pt x="149872" y="343700"/>
                </a:lnTo>
                <a:lnTo>
                  <a:pt x="151676" y="343471"/>
                </a:lnTo>
                <a:lnTo>
                  <a:pt x="153492" y="343268"/>
                </a:lnTo>
                <a:lnTo>
                  <a:pt x="155346" y="342938"/>
                </a:lnTo>
                <a:close/>
              </a:path>
              <a:path w="254635" h="553719">
                <a:moveTo>
                  <a:pt x="165773" y="311696"/>
                </a:moveTo>
                <a:lnTo>
                  <a:pt x="160921" y="311645"/>
                </a:lnTo>
                <a:lnTo>
                  <a:pt x="157657" y="312547"/>
                </a:lnTo>
                <a:lnTo>
                  <a:pt x="161277" y="319214"/>
                </a:lnTo>
                <a:lnTo>
                  <a:pt x="165773" y="311696"/>
                </a:lnTo>
                <a:close/>
              </a:path>
              <a:path w="254635" h="553719">
                <a:moveTo>
                  <a:pt x="166865" y="327456"/>
                </a:moveTo>
                <a:lnTo>
                  <a:pt x="154927" y="317842"/>
                </a:lnTo>
                <a:lnTo>
                  <a:pt x="149542" y="325640"/>
                </a:lnTo>
                <a:lnTo>
                  <a:pt x="148691" y="331266"/>
                </a:lnTo>
                <a:lnTo>
                  <a:pt x="152679" y="335775"/>
                </a:lnTo>
                <a:lnTo>
                  <a:pt x="161823" y="340258"/>
                </a:lnTo>
                <a:lnTo>
                  <a:pt x="166865" y="327456"/>
                </a:lnTo>
                <a:close/>
              </a:path>
              <a:path w="254635" h="553719">
                <a:moveTo>
                  <a:pt x="181851" y="326199"/>
                </a:moveTo>
                <a:lnTo>
                  <a:pt x="179666" y="321703"/>
                </a:lnTo>
                <a:lnTo>
                  <a:pt x="180581" y="316293"/>
                </a:lnTo>
                <a:lnTo>
                  <a:pt x="172186" y="319786"/>
                </a:lnTo>
                <a:lnTo>
                  <a:pt x="175285" y="324154"/>
                </a:lnTo>
                <a:lnTo>
                  <a:pt x="175107" y="328561"/>
                </a:lnTo>
                <a:lnTo>
                  <a:pt x="181851" y="326199"/>
                </a:lnTo>
                <a:close/>
              </a:path>
              <a:path w="254635" h="553719">
                <a:moveTo>
                  <a:pt x="183946" y="284480"/>
                </a:moveTo>
                <a:lnTo>
                  <a:pt x="182791" y="284238"/>
                </a:lnTo>
                <a:lnTo>
                  <a:pt x="181610" y="283756"/>
                </a:lnTo>
                <a:lnTo>
                  <a:pt x="179870" y="283908"/>
                </a:lnTo>
                <a:lnTo>
                  <a:pt x="179349" y="284949"/>
                </a:lnTo>
                <a:lnTo>
                  <a:pt x="177444" y="286969"/>
                </a:lnTo>
                <a:lnTo>
                  <a:pt x="183921" y="285686"/>
                </a:lnTo>
                <a:lnTo>
                  <a:pt x="183946" y="284480"/>
                </a:lnTo>
                <a:close/>
              </a:path>
              <a:path w="254635" h="553719">
                <a:moveTo>
                  <a:pt x="185445" y="301993"/>
                </a:moveTo>
                <a:lnTo>
                  <a:pt x="184391" y="296900"/>
                </a:lnTo>
                <a:lnTo>
                  <a:pt x="184137" y="295656"/>
                </a:lnTo>
                <a:lnTo>
                  <a:pt x="182270" y="294093"/>
                </a:lnTo>
                <a:lnTo>
                  <a:pt x="178346" y="293357"/>
                </a:lnTo>
                <a:lnTo>
                  <a:pt x="175615" y="293700"/>
                </a:lnTo>
                <a:lnTo>
                  <a:pt x="172529" y="293700"/>
                </a:lnTo>
                <a:lnTo>
                  <a:pt x="177152" y="308368"/>
                </a:lnTo>
                <a:lnTo>
                  <a:pt x="183451" y="305714"/>
                </a:lnTo>
                <a:lnTo>
                  <a:pt x="185445" y="301993"/>
                </a:lnTo>
                <a:close/>
              </a:path>
              <a:path w="254635" h="553719">
                <a:moveTo>
                  <a:pt x="190360" y="484339"/>
                </a:moveTo>
                <a:lnTo>
                  <a:pt x="187261" y="483489"/>
                </a:lnTo>
                <a:lnTo>
                  <a:pt x="184543" y="484238"/>
                </a:lnTo>
                <a:lnTo>
                  <a:pt x="182740" y="488594"/>
                </a:lnTo>
                <a:lnTo>
                  <a:pt x="183832" y="490626"/>
                </a:lnTo>
                <a:lnTo>
                  <a:pt x="184162" y="492340"/>
                </a:lnTo>
                <a:lnTo>
                  <a:pt x="185826" y="491820"/>
                </a:lnTo>
                <a:lnTo>
                  <a:pt x="188302" y="491782"/>
                </a:lnTo>
                <a:lnTo>
                  <a:pt x="188976" y="490664"/>
                </a:lnTo>
                <a:lnTo>
                  <a:pt x="190030" y="488924"/>
                </a:lnTo>
                <a:lnTo>
                  <a:pt x="189992" y="486511"/>
                </a:lnTo>
                <a:lnTo>
                  <a:pt x="190360" y="484339"/>
                </a:lnTo>
                <a:close/>
              </a:path>
              <a:path w="254635" h="553719">
                <a:moveTo>
                  <a:pt x="190652" y="484390"/>
                </a:moveTo>
                <a:lnTo>
                  <a:pt x="190398" y="484124"/>
                </a:lnTo>
                <a:lnTo>
                  <a:pt x="190373" y="484263"/>
                </a:lnTo>
                <a:lnTo>
                  <a:pt x="190550" y="484365"/>
                </a:lnTo>
                <a:close/>
              </a:path>
              <a:path w="254635" h="553719">
                <a:moveTo>
                  <a:pt x="198551" y="500037"/>
                </a:moveTo>
                <a:lnTo>
                  <a:pt x="198031" y="492925"/>
                </a:lnTo>
                <a:lnTo>
                  <a:pt x="191782" y="492213"/>
                </a:lnTo>
                <a:lnTo>
                  <a:pt x="192862" y="498348"/>
                </a:lnTo>
                <a:lnTo>
                  <a:pt x="189776" y="501116"/>
                </a:lnTo>
                <a:lnTo>
                  <a:pt x="197777" y="500837"/>
                </a:lnTo>
                <a:lnTo>
                  <a:pt x="198551" y="500037"/>
                </a:lnTo>
                <a:close/>
              </a:path>
              <a:path w="254635" h="553719">
                <a:moveTo>
                  <a:pt x="199466" y="477799"/>
                </a:moveTo>
                <a:lnTo>
                  <a:pt x="195186" y="478396"/>
                </a:lnTo>
                <a:lnTo>
                  <a:pt x="192430" y="480428"/>
                </a:lnTo>
                <a:lnTo>
                  <a:pt x="190804" y="484111"/>
                </a:lnTo>
                <a:lnTo>
                  <a:pt x="198196" y="483882"/>
                </a:lnTo>
                <a:lnTo>
                  <a:pt x="199466" y="477799"/>
                </a:lnTo>
                <a:close/>
              </a:path>
              <a:path w="254635" h="553719">
                <a:moveTo>
                  <a:pt x="232168" y="551141"/>
                </a:moveTo>
                <a:lnTo>
                  <a:pt x="232067" y="550710"/>
                </a:lnTo>
                <a:lnTo>
                  <a:pt x="232003" y="550494"/>
                </a:lnTo>
                <a:lnTo>
                  <a:pt x="226301" y="551751"/>
                </a:lnTo>
                <a:lnTo>
                  <a:pt x="227025" y="553694"/>
                </a:lnTo>
                <a:lnTo>
                  <a:pt x="227901" y="553237"/>
                </a:lnTo>
                <a:lnTo>
                  <a:pt x="228765" y="552742"/>
                </a:lnTo>
                <a:lnTo>
                  <a:pt x="229654" y="552310"/>
                </a:lnTo>
                <a:lnTo>
                  <a:pt x="230479" y="551891"/>
                </a:lnTo>
                <a:lnTo>
                  <a:pt x="231330" y="551535"/>
                </a:lnTo>
                <a:lnTo>
                  <a:pt x="232168" y="551141"/>
                </a:lnTo>
                <a:close/>
              </a:path>
              <a:path w="254635" h="553719">
                <a:moveTo>
                  <a:pt x="246888" y="473316"/>
                </a:moveTo>
                <a:lnTo>
                  <a:pt x="246138" y="472986"/>
                </a:lnTo>
                <a:lnTo>
                  <a:pt x="244665" y="472313"/>
                </a:lnTo>
                <a:lnTo>
                  <a:pt x="243840" y="473989"/>
                </a:lnTo>
                <a:lnTo>
                  <a:pt x="243027" y="475678"/>
                </a:lnTo>
                <a:lnTo>
                  <a:pt x="242201" y="477354"/>
                </a:lnTo>
                <a:lnTo>
                  <a:pt x="243052" y="477659"/>
                </a:lnTo>
                <a:lnTo>
                  <a:pt x="244563" y="478345"/>
                </a:lnTo>
                <a:lnTo>
                  <a:pt x="244627" y="478218"/>
                </a:lnTo>
                <a:lnTo>
                  <a:pt x="245503" y="476656"/>
                </a:lnTo>
                <a:lnTo>
                  <a:pt x="246164" y="474967"/>
                </a:lnTo>
                <a:lnTo>
                  <a:pt x="246888" y="473316"/>
                </a:lnTo>
                <a:close/>
              </a:path>
              <a:path w="254635" h="553719">
                <a:moveTo>
                  <a:pt x="254558" y="514870"/>
                </a:moveTo>
                <a:lnTo>
                  <a:pt x="246037" y="516851"/>
                </a:lnTo>
                <a:lnTo>
                  <a:pt x="251460" y="520827"/>
                </a:lnTo>
                <a:lnTo>
                  <a:pt x="252895" y="518922"/>
                </a:lnTo>
                <a:lnTo>
                  <a:pt x="254558" y="514870"/>
                </a:lnTo>
                <a:close/>
              </a:path>
            </a:pathLst>
          </a:custGeom>
          <a:solidFill>
            <a:srgbClr val="FFFFFF">
              <a:alpha val="17999"/>
            </a:srgbClr>
          </a:solidFill>
        </p:spPr>
        <p:txBody>
          <a:bodyPr wrap="square" lIns="0" tIns="0" rIns="0" bIns="0" rtlCol="0"/>
          <a:lstStyle/>
          <a:p>
            <a:endParaRPr/>
          </a:p>
        </p:txBody>
      </p:sp>
      <p:sp>
        <p:nvSpPr>
          <p:cNvPr id="483" name="bg object 483"/>
          <p:cNvSpPr/>
          <p:nvPr/>
        </p:nvSpPr>
        <p:spPr>
          <a:xfrm>
            <a:off x="3992847" y="2349971"/>
            <a:ext cx="6985" cy="5715"/>
          </a:xfrm>
          <a:custGeom>
            <a:avLst/>
            <a:gdLst/>
            <a:ahLst/>
            <a:cxnLst/>
            <a:rect l="l" t="t" r="r" b="b"/>
            <a:pathLst>
              <a:path w="6985" h="5714">
                <a:moveTo>
                  <a:pt x="3276" y="0"/>
                </a:moveTo>
                <a:lnTo>
                  <a:pt x="2120" y="1117"/>
                </a:lnTo>
                <a:lnTo>
                  <a:pt x="0" y="2260"/>
                </a:lnTo>
                <a:lnTo>
                  <a:pt x="2527" y="3962"/>
                </a:lnTo>
                <a:lnTo>
                  <a:pt x="3606" y="5206"/>
                </a:lnTo>
                <a:lnTo>
                  <a:pt x="5257" y="4737"/>
                </a:lnTo>
                <a:lnTo>
                  <a:pt x="6553" y="3428"/>
                </a:lnTo>
                <a:lnTo>
                  <a:pt x="6578" y="1676"/>
                </a:lnTo>
                <a:lnTo>
                  <a:pt x="5207" y="139"/>
                </a:lnTo>
                <a:lnTo>
                  <a:pt x="3276" y="0"/>
                </a:lnTo>
                <a:close/>
              </a:path>
            </a:pathLst>
          </a:custGeom>
          <a:solidFill>
            <a:srgbClr val="FFFFFF">
              <a:alpha val="9718"/>
            </a:srgbClr>
          </a:solidFill>
        </p:spPr>
        <p:txBody>
          <a:bodyPr wrap="square" lIns="0" tIns="0" rIns="0" bIns="0" rtlCol="0"/>
          <a:lstStyle/>
          <a:p>
            <a:endParaRPr/>
          </a:p>
        </p:txBody>
      </p:sp>
      <p:sp>
        <p:nvSpPr>
          <p:cNvPr id="484" name="bg object 484"/>
          <p:cNvSpPr/>
          <p:nvPr/>
        </p:nvSpPr>
        <p:spPr>
          <a:xfrm>
            <a:off x="4032402" y="2520556"/>
            <a:ext cx="176530" cy="434340"/>
          </a:xfrm>
          <a:custGeom>
            <a:avLst/>
            <a:gdLst/>
            <a:ahLst/>
            <a:cxnLst/>
            <a:rect l="l" t="t" r="r" b="b"/>
            <a:pathLst>
              <a:path w="176529" h="434339">
                <a:moveTo>
                  <a:pt x="12484" y="72809"/>
                </a:moveTo>
                <a:lnTo>
                  <a:pt x="11264" y="64554"/>
                </a:lnTo>
                <a:lnTo>
                  <a:pt x="3873" y="65265"/>
                </a:lnTo>
                <a:lnTo>
                  <a:pt x="1193" y="67538"/>
                </a:lnTo>
                <a:lnTo>
                  <a:pt x="0" y="74739"/>
                </a:lnTo>
                <a:lnTo>
                  <a:pt x="12484" y="72809"/>
                </a:lnTo>
                <a:close/>
              </a:path>
              <a:path w="176529" h="434339">
                <a:moveTo>
                  <a:pt x="25666" y="65671"/>
                </a:moveTo>
                <a:lnTo>
                  <a:pt x="25019" y="65201"/>
                </a:lnTo>
                <a:lnTo>
                  <a:pt x="24218" y="64198"/>
                </a:lnTo>
                <a:lnTo>
                  <a:pt x="22707" y="64643"/>
                </a:lnTo>
                <a:lnTo>
                  <a:pt x="21844" y="65519"/>
                </a:lnTo>
                <a:lnTo>
                  <a:pt x="20535" y="66408"/>
                </a:lnTo>
                <a:lnTo>
                  <a:pt x="21615" y="67437"/>
                </a:lnTo>
                <a:lnTo>
                  <a:pt x="22682" y="68592"/>
                </a:lnTo>
                <a:lnTo>
                  <a:pt x="23825" y="67678"/>
                </a:lnTo>
                <a:lnTo>
                  <a:pt x="24726" y="66662"/>
                </a:lnTo>
                <a:lnTo>
                  <a:pt x="25666" y="65671"/>
                </a:lnTo>
                <a:close/>
              </a:path>
              <a:path w="176529" h="434339">
                <a:moveTo>
                  <a:pt x="28714" y="143446"/>
                </a:moveTo>
                <a:lnTo>
                  <a:pt x="27876" y="143116"/>
                </a:lnTo>
                <a:lnTo>
                  <a:pt x="26746" y="142265"/>
                </a:lnTo>
                <a:lnTo>
                  <a:pt x="25349" y="143103"/>
                </a:lnTo>
                <a:lnTo>
                  <a:pt x="24790" y="144259"/>
                </a:lnTo>
                <a:lnTo>
                  <a:pt x="23723" y="145618"/>
                </a:lnTo>
                <a:lnTo>
                  <a:pt x="25361" y="146062"/>
                </a:lnTo>
                <a:lnTo>
                  <a:pt x="26644" y="146748"/>
                </a:lnTo>
                <a:lnTo>
                  <a:pt x="27000" y="146431"/>
                </a:lnTo>
                <a:lnTo>
                  <a:pt x="27813" y="145707"/>
                </a:lnTo>
                <a:lnTo>
                  <a:pt x="28168" y="144475"/>
                </a:lnTo>
                <a:lnTo>
                  <a:pt x="28714" y="143446"/>
                </a:lnTo>
                <a:close/>
              </a:path>
              <a:path w="176529" h="434339">
                <a:moveTo>
                  <a:pt x="32461" y="156819"/>
                </a:moveTo>
                <a:lnTo>
                  <a:pt x="31419" y="153416"/>
                </a:lnTo>
                <a:lnTo>
                  <a:pt x="30949" y="150075"/>
                </a:lnTo>
                <a:lnTo>
                  <a:pt x="27457" y="149517"/>
                </a:lnTo>
                <a:lnTo>
                  <a:pt x="26276" y="152615"/>
                </a:lnTo>
                <a:lnTo>
                  <a:pt x="24536" y="155638"/>
                </a:lnTo>
                <a:lnTo>
                  <a:pt x="23939" y="160375"/>
                </a:lnTo>
                <a:lnTo>
                  <a:pt x="26238" y="162242"/>
                </a:lnTo>
                <a:lnTo>
                  <a:pt x="27406" y="163969"/>
                </a:lnTo>
                <a:lnTo>
                  <a:pt x="29070" y="162687"/>
                </a:lnTo>
                <a:lnTo>
                  <a:pt x="31978" y="161518"/>
                </a:lnTo>
                <a:lnTo>
                  <a:pt x="32131" y="160083"/>
                </a:lnTo>
                <a:lnTo>
                  <a:pt x="32461" y="156819"/>
                </a:lnTo>
                <a:close/>
              </a:path>
              <a:path w="176529" h="434339">
                <a:moveTo>
                  <a:pt x="40652" y="131191"/>
                </a:moveTo>
                <a:lnTo>
                  <a:pt x="38696" y="128549"/>
                </a:lnTo>
                <a:lnTo>
                  <a:pt x="36957" y="125361"/>
                </a:lnTo>
                <a:lnTo>
                  <a:pt x="30848" y="129247"/>
                </a:lnTo>
                <a:lnTo>
                  <a:pt x="39370" y="133324"/>
                </a:lnTo>
                <a:lnTo>
                  <a:pt x="40652" y="131191"/>
                </a:lnTo>
                <a:close/>
              </a:path>
              <a:path w="176529" h="434339">
                <a:moveTo>
                  <a:pt x="49110" y="101130"/>
                </a:moveTo>
                <a:lnTo>
                  <a:pt x="42252" y="97028"/>
                </a:lnTo>
                <a:lnTo>
                  <a:pt x="41427" y="97091"/>
                </a:lnTo>
                <a:lnTo>
                  <a:pt x="36753" y="104394"/>
                </a:lnTo>
                <a:lnTo>
                  <a:pt x="35407" y="106845"/>
                </a:lnTo>
                <a:lnTo>
                  <a:pt x="33489" y="110121"/>
                </a:lnTo>
                <a:lnTo>
                  <a:pt x="45948" y="108762"/>
                </a:lnTo>
                <a:lnTo>
                  <a:pt x="49110" y="101130"/>
                </a:lnTo>
                <a:close/>
              </a:path>
              <a:path w="176529" h="434339">
                <a:moveTo>
                  <a:pt x="54838" y="258406"/>
                </a:moveTo>
                <a:lnTo>
                  <a:pt x="54114" y="257937"/>
                </a:lnTo>
                <a:lnTo>
                  <a:pt x="53187" y="256933"/>
                </a:lnTo>
                <a:lnTo>
                  <a:pt x="51676" y="257479"/>
                </a:lnTo>
                <a:lnTo>
                  <a:pt x="50876" y="258470"/>
                </a:lnTo>
                <a:lnTo>
                  <a:pt x="49542" y="259588"/>
                </a:lnTo>
                <a:lnTo>
                  <a:pt x="50977" y="260184"/>
                </a:lnTo>
                <a:lnTo>
                  <a:pt x="51981" y="260972"/>
                </a:lnTo>
                <a:lnTo>
                  <a:pt x="52476" y="260731"/>
                </a:lnTo>
                <a:lnTo>
                  <a:pt x="53416" y="260273"/>
                </a:lnTo>
                <a:lnTo>
                  <a:pt x="54063" y="259219"/>
                </a:lnTo>
                <a:lnTo>
                  <a:pt x="54838" y="258406"/>
                </a:lnTo>
                <a:close/>
              </a:path>
              <a:path w="176529" h="434339">
                <a:moveTo>
                  <a:pt x="65925" y="84201"/>
                </a:moveTo>
                <a:lnTo>
                  <a:pt x="63157" y="82016"/>
                </a:lnTo>
                <a:lnTo>
                  <a:pt x="60693" y="78689"/>
                </a:lnTo>
                <a:lnTo>
                  <a:pt x="58305" y="81965"/>
                </a:lnTo>
                <a:lnTo>
                  <a:pt x="56083" y="83680"/>
                </a:lnTo>
                <a:lnTo>
                  <a:pt x="55486" y="88646"/>
                </a:lnTo>
                <a:lnTo>
                  <a:pt x="57289" y="92113"/>
                </a:lnTo>
                <a:lnTo>
                  <a:pt x="60629" y="91541"/>
                </a:lnTo>
                <a:lnTo>
                  <a:pt x="62661" y="91198"/>
                </a:lnTo>
                <a:lnTo>
                  <a:pt x="65011" y="87960"/>
                </a:lnTo>
                <a:lnTo>
                  <a:pt x="65925" y="84201"/>
                </a:lnTo>
                <a:close/>
              </a:path>
              <a:path w="176529" h="434339">
                <a:moveTo>
                  <a:pt x="70700" y="33985"/>
                </a:moveTo>
                <a:lnTo>
                  <a:pt x="64909" y="31432"/>
                </a:lnTo>
                <a:lnTo>
                  <a:pt x="68503" y="42367"/>
                </a:lnTo>
                <a:lnTo>
                  <a:pt x="69494" y="38227"/>
                </a:lnTo>
                <a:lnTo>
                  <a:pt x="70700" y="33985"/>
                </a:lnTo>
                <a:close/>
              </a:path>
              <a:path w="176529" h="434339">
                <a:moveTo>
                  <a:pt x="77152" y="105219"/>
                </a:moveTo>
                <a:lnTo>
                  <a:pt x="72542" y="97523"/>
                </a:lnTo>
                <a:lnTo>
                  <a:pt x="62763" y="97485"/>
                </a:lnTo>
                <a:lnTo>
                  <a:pt x="66141" y="108229"/>
                </a:lnTo>
                <a:lnTo>
                  <a:pt x="61239" y="112560"/>
                </a:lnTo>
                <a:lnTo>
                  <a:pt x="77152" y="105219"/>
                </a:lnTo>
                <a:close/>
              </a:path>
              <a:path w="176529" h="434339">
                <a:moveTo>
                  <a:pt x="78460" y="73380"/>
                </a:moveTo>
                <a:lnTo>
                  <a:pt x="78359" y="72809"/>
                </a:lnTo>
                <a:lnTo>
                  <a:pt x="70472" y="66268"/>
                </a:lnTo>
                <a:lnTo>
                  <a:pt x="63017" y="74485"/>
                </a:lnTo>
                <a:lnTo>
                  <a:pt x="73418" y="80048"/>
                </a:lnTo>
                <a:lnTo>
                  <a:pt x="78460" y="73380"/>
                </a:lnTo>
                <a:close/>
              </a:path>
              <a:path w="176529" h="434339">
                <a:moveTo>
                  <a:pt x="88480" y="104457"/>
                </a:moveTo>
                <a:lnTo>
                  <a:pt x="86233" y="100698"/>
                </a:lnTo>
                <a:lnTo>
                  <a:pt x="82448" y="102743"/>
                </a:lnTo>
                <a:lnTo>
                  <a:pt x="81991" y="105257"/>
                </a:lnTo>
                <a:lnTo>
                  <a:pt x="83439" y="109689"/>
                </a:lnTo>
                <a:lnTo>
                  <a:pt x="88061" y="106883"/>
                </a:lnTo>
                <a:lnTo>
                  <a:pt x="88480" y="104457"/>
                </a:lnTo>
                <a:close/>
              </a:path>
              <a:path w="176529" h="434339">
                <a:moveTo>
                  <a:pt x="88544" y="48310"/>
                </a:moveTo>
                <a:lnTo>
                  <a:pt x="80746" y="36741"/>
                </a:lnTo>
                <a:lnTo>
                  <a:pt x="80111" y="32664"/>
                </a:lnTo>
                <a:lnTo>
                  <a:pt x="84340" y="22034"/>
                </a:lnTo>
                <a:lnTo>
                  <a:pt x="85623" y="16154"/>
                </a:lnTo>
                <a:lnTo>
                  <a:pt x="87274" y="10591"/>
                </a:lnTo>
                <a:lnTo>
                  <a:pt x="87312" y="10439"/>
                </a:lnTo>
                <a:lnTo>
                  <a:pt x="81635" y="8064"/>
                </a:lnTo>
                <a:lnTo>
                  <a:pt x="74968" y="7607"/>
                </a:lnTo>
                <a:lnTo>
                  <a:pt x="70421" y="9537"/>
                </a:lnTo>
                <a:lnTo>
                  <a:pt x="71170" y="10439"/>
                </a:lnTo>
                <a:lnTo>
                  <a:pt x="71285" y="10591"/>
                </a:lnTo>
                <a:lnTo>
                  <a:pt x="71970" y="11582"/>
                </a:lnTo>
                <a:lnTo>
                  <a:pt x="73494" y="13131"/>
                </a:lnTo>
                <a:lnTo>
                  <a:pt x="74358" y="13652"/>
                </a:lnTo>
                <a:lnTo>
                  <a:pt x="75133" y="14249"/>
                </a:lnTo>
                <a:lnTo>
                  <a:pt x="73317" y="19113"/>
                </a:lnTo>
                <a:lnTo>
                  <a:pt x="70561" y="23939"/>
                </a:lnTo>
                <a:lnTo>
                  <a:pt x="70129" y="28905"/>
                </a:lnTo>
                <a:lnTo>
                  <a:pt x="75260" y="34175"/>
                </a:lnTo>
                <a:lnTo>
                  <a:pt x="68529" y="42379"/>
                </a:lnTo>
                <a:lnTo>
                  <a:pt x="78994" y="52324"/>
                </a:lnTo>
                <a:lnTo>
                  <a:pt x="87490" y="50012"/>
                </a:lnTo>
                <a:lnTo>
                  <a:pt x="88544" y="48310"/>
                </a:lnTo>
                <a:close/>
              </a:path>
              <a:path w="176529" h="434339">
                <a:moveTo>
                  <a:pt x="89001" y="0"/>
                </a:moveTo>
                <a:lnTo>
                  <a:pt x="85077" y="3987"/>
                </a:lnTo>
                <a:lnTo>
                  <a:pt x="87325" y="10337"/>
                </a:lnTo>
                <a:lnTo>
                  <a:pt x="89001" y="0"/>
                </a:lnTo>
                <a:close/>
              </a:path>
              <a:path w="176529" h="434339">
                <a:moveTo>
                  <a:pt x="91592" y="125742"/>
                </a:moveTo>
                <a:lnTo>
                  <a:pt x="90500" y="122161"/>
                </a:lnTo>
                <a:lnTo>
                  <a:pt x="88734" y="119811"/>
                </a:lnTo>
                <a:lnTo>
                  <a:pt x="87185" y="117055"/>
                </a:lnTo>
                <a:lnTo>
                  <a:pt x="82105" y="117221"/>
                </a:lnTo>
                <a:lnTo>
                  <a:pt x="81419" y="121018"/>
                </a:lnTo>
                <a:lnTo>
                  <a:pt x="83058" y="125539"/>
                </a:lnTo>
                <a:lnTo>
                  <a:pt x="86296" y="126936"/>
                </a:lnTo>
                <a:lnTo>
                  <a:pt x="88468" y="128727"/>
                </a:lnTo>
                <a:lnTo>
                  <a:pt x="89484" y="127406"/>
                </a:lnTo>
                <a:lnTo>
                  <a:pt x="91592" y="125742"/>
                </a:lnTo>
                <a:close/>
              </a:path>
              <a:path w="176529" h="434339">
                <a:moveTo>
                  <a:pt x="105346" y="86842"/>
                </a:moveTo>
                <a:lnTo>
                  <a:pt x="102069" y="85090"/>
                </a:lnTo>
                <a:lnTo>
                  <a:pt x="99961" y="87223"/>
                </a:lnTo>
                <a:lnTo>
                  <a:pt x="97993" y="89662"/>
                </a:lnTo>
                <a:lnTo>
                  <a:pt x="95161" y="88823"/>
                </a:lnTo>
                <a:lnTo>
                  <a:pt x="91694" y="84632"/>
                </a:lnTo>
                <a:lnTo>
                  <a:pt x="96202" y="81026"/>
                </a:lnTo>
                <a:lnTo>
                  <a:pt x="97624" y="72517"/>
                </a:lnTo>
                <a:lnTo>
                  <a:pt x="97066" y="67945"/>
                </a:lnTo>
                <a:lnTo>
                  <a:pt x="97066" y="62039"/>
                </a:lnTo>
                <a:lnTo>
                  <a:pt x="89306" y="66713"/>
                </a:lnTo>
                <a:lnTo>
                  <a:pt x="85039" y="71094"/>
                </a:lnTo>
                <a:lnTo>
                  <a:pt x="83642" y="76225"/>
                </a:lnTo>
                <a:lnTo>
                  <a:pt x="84467" y="83121"/>
                </a:lnTo>
                <a:lnTo>
                  <a:pt x="85255" y="86868"/>
                </a:lnTo>
                <a:lnTo>
                  <a:pt x="84429" y="89141"/>
                </a:lnTo>
                <a:lnTo>
                  <a:pt x="77736" y="94081"/>
                </a:lnTo>
                <a:lnTo>
                  <a:pt x="78066" y="94526"/>
                </a:lnTo>
                <a:lnTo>
                  <a:pt x="78625" y="102704"/>
                </a:lnTo>
                <a:lnTo>
                  <a:pt x="88976" y="93243"/>
                </a:lnTo>
                <a:lnTo>
                  <a:pt x="91846" y="98488"/>
                </a:lnTo>
                <a:lnTo>
                  <a:pt x="102806" y="102019"/>
                </a:lnTo>
                <a:lnTo>
                  <a:pt x="101168" y="91338"/>
                </a:lnTo>
                <a:lnTo>
                  <a:pt x="105346" y="86842"/>
                </a:lnTo>
                <a:close/>
              </a:path>
              <a:path w="176529" h="434339">
                <a:moveTo>
                  <a:pt x="106438" y="185127"/>
                </a:moveTo>
                <a:lnTo>
                  <a:pt x="105105" y="183210"/>
                </a:lnTo>
                <a:lnTo>
                  <a:pt x="103098" y="182638"/>
                </a:lnTo>
                <a:lnTo>
                  <a:pt x="101663" y="183972"/>
                </a:lnTo>
                <a:lnTo>
                  <a:pt x="99809" y="184924"/>
                </a:lnTo>
                <a:lnTo>
                  <a:pt x="101384" y="186728"/>
                </a:lnTo>
                <a:lnTo>
                  <a:pt x="102196" y="188468"/>
                </a:lnTo>
                <a:lnTo>
                  <a:pt x="103352" y="188722"/>
                </a:lnTo>
                <a:lnTo>
                  <a:pt x="104165" y="188899"/>
                </a:lnTo>
                <a:lnTo>
                  <a:pt x="106146" y="187210"/>
                </a:lnTo>
                <a:lnTo>
                  <a:pt x="106438" y="185127"/>
                </a:lnTo>
                <a:close/>
              </a:path>
              <a:path w="176529" h="434339">
                <a:moveTo>
                  <a:pt x="116039" y="144360"/>
                </a:moveTo>
                <a:lnTo>
                  <a:pt x="115709" y="144691"/>
                </a:lnTo>
                <a:lnTo>
                  <a:pt x="116001" y="141516"/>
                </a:lnTo>
                <a:lnTo>
                  <a:pt x="104940" y="129235"/>
                </a:lnTo>
                <a:lnTo>
                  <a:pt x="108051" y="126733"/>
                </a:lnTo>
                <a:lnTo>
                  <a:pt x="110718" y="125222"/>
                </a:lnTo>
                <a:lnTo>
                  <a:pt x="113512" y="121602"/>
                </a:lnTo>
                <a:lnTo>
                  <a:pt x="113144" y="119126"/>
                </a:lnTo>
                <a:lnTo>
                  <a:pt x="113436" y="117132"/>
                </a:lnTo>
                <a:lnTo>
                  <a:pt x="111683" y="117449"/>
                </a:lnTo>
                <a:lnTo>
                  <a:pt x="109397" y="117182"/>
                </a:lnTo>
                <a:lnTo>
                  <a:pt x="103924" y="122224"/>
                </a:lnTo>
                <a:lnTo>
                  <a:pt x="100634" y="126911"/>
                </a:lnTo>
                <a:lnTo>
                  <a:pt x="101473" y="134683"/>
                </a:lnTo>
                <a:lnTo>
                  <a:pt x="100469" y="136067"/>
                </a:lnTo>
                <a:lnTo>
                  <a:pt x="99364" y="139115"/>
                </a:lnTo>
                <a:lnTo>
                  <a:pt x="95770" y="129705"/>
                </a:lnTo>
                <a:lnTo>
                  <a:pt x="93065" y="134010"/>
                </a:lnTo>
                <a:lnTo>
                  <a:pt x="90538" y="136931"/>
                </a:lnTo>
                <a:lnTo>
                  <a:pt x="88112" y="143548"/>
                </a:lnTo>
                <a:lnTo>
                  <a:pt x="90195" y="144995"/>
                </a:lnTo>
                <a:lnTo>
                  <a:pt x="97447" y="146900"/>
                </a:lnTo>
                <a:lnTo>
                  <a:pt x="96621" y="153416"/>
                </a:lnTo>
                <a:lnTo>
                  <a:pt x="85445" y="155892"/>
                </a:lnTo>
                <a:lnTo>
                  <a:pt x="90779" y="164706"/>
                </a:lnTo>
                <a:lnTo>
                  <a:pt x="83502" y="168363"/>
                </a:lnTo>
                <a:lnTo>
                  <a:pt x="84340" y="169697"/>
                </a:lnTo>
                <a:lnTo>
                  <a:pt x="84823" y="171119"/>
                </a:lnTo>
                <a:lnTo>
                  <a:pt x="85318" y="171119"/>
                </a:lnTo>
                <a:lnTo>
                  <a:pt x="88938" y="171170"/>
                </a:lnTo>
                <a:lnTo>
                  <a:pt x="92290" y="170586"/>
                </a:lnTo>
                <a:lnTo>
                  <a:pt x="99999" y="174002"/>
                </a:lnTo>
                <a:lnTo>
                  <a:pt x="106387" y="168325"/>
                </a:lnTo>
                <a:lnTo>
                  <a:pt x="111480" y="156222"/>
                </a:lnTo>
                <a:lnTo>
                  <a:pt x="115912" y="144691"/>
                </a:lnTo>
                <a:lnTo>
                  <a:pt x="116039" y="144360"/>
                </a:lnTo>
                <a:close/>
              </a:path>
              <a:path w="176529" h="434339">
                <a:moveTo>
                  <a:pt x="152552" y="132905"/>
                </a:moveTo>
                <a:lnTo>
                  <a:pt x="150329" y="132905"/>
                </a:lnTo>
                <a:lnTo>
                  <a:pt x="147840" y="132143"/>
                </a:lnTo>
                <a:lnTo>
                  <a:pt x="144589" y="134632"/>
                </a:lnTo>
                <a:lnTo>
                  <a:pt x="146977" y="139052"/>
                </a:lnTo>
                <a:lnTo>
                  <a:pt x="140220" y="140487"/>
                </a:lnTo>
                <a:lnTo>
                  <a:pt x="138061" y="142074"/>
                </a:lnTo>
                <a:lnTo>
                  <a:pt x="135788" y="143167"/>
                </a:lnTo>
                <a:lnTo>
                  <a:pt x="133083" y="135775"/>
                </a:lnTo>
                <a:lnTo>
                  <a:pt x="143649" y="136232"/>
                </a:lnTo>
                <a:lnTo>
                  <a:pt x="143649" y="129425"/>
                </a:lnTo>
                <a:lnTo>
                  <a:pt x="135331" y="130924"/>
                </a:lnTo>
                <a:lnTo>
                  <a:pt x="127520" y="132207"/>
                </a:lnTo>
                <a:lnTo>
                  <a:pt x="120815" y="138455"/>
                </a:lnTo>
                <a:lnTo>
                  <a:pt x="126720" y="144043"/>
                </a:lnTo>
                <a:lnTo>
                  <a:pt x="116001" y="144691"/>
                </a:lnTo>
                <a:lnTo>
                  <a:pt x="115328" y="151866"/>
                </a:lnTo>
                <a:lnTo>
                  <a:pt x="134734" y="151866"/>
                </a:lnTo>
                <a:lnTo>
                  <a:pt x="136817" y="158026"/>
                </a:lnTo>
                <a:lnTo>
                  <a:pt x="144729" y="154457"/>
                </a:lnTo>
                <a:lnTo>
                  <a:pt x="148831" y="148475"/>
                </a:lnTo>
                <a:lnTo>
                  <a:pt x="150863" y="140982"/>
                </a:lnTo>
                <a:lnTo>
                  <a:pt x="152552" y="132905"/>
                </a:lnTo>
                <a:close/>
              </a:path>
              <a:path w="176529" h="434339">
                <a:moveTo>
                  <a:pt x="157695" y="426542"/>
                </a:moveTo>
                <a:lnTo>
                  <a:pt x="148310" y="430428"/>
                </a:lnTo>
                <a:lnTo>
                  <a:pt x="155663" y="433997"/>
                </a:lnTo>
                <a:lnTo>
                  <a:pt x="155854" y="433933"/>
                </a:lnTo>
                <a:lnTo>
                  <a:pt x="157695" y="426542"/>
                </a:lnTo>
                <a:close/>
              </a:path>
              <a:path w="176529" h="434339">
                <a:moveTo>
                  <a:pt x="176377" y="424141"/>
                </a:moveTo>
                <a:lnTo>
                  <a:pt x="175679" y="423151"/>
                </a:lnTo>
                <a:lnTo>
                  <a:pt x="174777" y="420458"/>
                </a:lnTo>
                <a:lnTo>
                  <a:pt x="173215" y="424332"/>
                </a:lnTo>
                <a:lnTo>
                  <a:pt x="172529" y="425424"/>
                </a:lnTo>
                <a:lnTo>
                  <a:pt x="172427" y="426567"/>
                </a:lnTo>
                <a:lnTo>
                  <a:pt x="172402" y="427012"/>
                </a:lnTo>
                <a:lnTo>
                  <a:pt x="173697" y="427558"/>
                </a:lnTo>
                <a:lnTo>
                  <a:pt x="174396" y="428066"/>
                </a:lnTo>
                <a:lnTo>
                  <a:pt x="175031" y="427024"/>
                </a:lnTo>
                <a:lnTo>
                  <a:pt x="175933" y="426046"/>
                </a:lnTo>
                <a:lnTo>
                  <a:pt x="176377" y="424141"/>
                </a:lnTo>
                <a:close/>
              </a:path>
            </a:pathLst>
          </a:custGeom>
          <a:solidFill>
            <a:srgbClr val="FFFFFF">
              <a:alpha val="17999"/>
            </a:srgbClr>
          </a:solidFill>
        </p:spPr>
        <p:txBody>
          <a:bodyPr wrap="square" lIns="0" tIns="0" rIns="0" bIns="0" rtlCol="0"/>
          <a:lstStyle/>
          <a:p>
            <a:endParaRPr/>
          </a:p>
        </p:txBody>
      </p:sp>
      <p:sp>
        <p:nvSpPr>
          <p:cNvPr id="485" name="bg object 485"/>
          <p:cNvSpPr/>
          <p:nvPr/>
        </p:nvSpPr>
        <p:spPr>
          <a:xfrm>
            <a:off x="3967276" y="2245334"/>
            <a:ext cx="19685" cy="19050"/>
          </a:xfrm>
          <a:custGeom>
            <a:avLst/>
            <a:gdLst/>
            <a:ahLst/>
            <a:cxnLst/>
            <a:rect l="l" t="t" r="r" b="b"/>
            <a:pathLst>
              <a:path w="19685" h="19050">
                <a:moveTo>
                  <a:pt x="6858" y="11303"/>
                </a:moveTo>
                <a:lnTo>
                  <a:pt x="4216" y="10045"/>
                </a:lnTo>
                <a:lnTo>
                  <a:pt x="1866" y="9131"/>
                </a:lnTo>
                <a:lnTo>
                  <a:pt x="0" y="9613"/>
                </a:lnTo>
                <a:lnTo>
                  <a:pt x="0" y="17830"/>
                </a:lnTo>
                <a:lnTo>
                  <a:pt x="4254" y="18961"/>
                </a:lnTo>
                <a:lnTo>
                  <a:pt x="5575" y="15608"/>
                </a:lnTo>
                <a:lnTo>
                  <a:pt x="6858" y="11303"/>
                </a:lnTo>
                <a:close/>
              </a:path>
              <a:path w="19685" h="19050">
                <a:moveTo>
                  <a:pt x="19240" y="6527"/>
                </a:moveTo>
                <a:lnTo>
                  <a:pt x="12852" y="0"/>
                </a:lnTo>
                <a:lnTo>
                  <a:pt x="5359" y="4724"/>
                </a:lnTo>
                <a:lnTo>
                  <a:pt x="11036" y="13398"/>
                </a:lnTo>
                <a:lnTo>
                  <a:pt x="19138" y="7962"/>
                </a:lnTo>
                <a:lnTo>
                  <a:pt x="19240" y="6527"/>
                </a:lnTo>
                <a:close/>
              </a:path>
            </a:pathLst>
          </a:custGeom>
          <a:solidFill>
            <a:srgbClr val="FFFFFF">
              <a:alpha val="9718"/>
            </a:srgbClr>
          </a:solidFill>
        </p:spPr>
        <p:txBody>
          <a:bodyPr wrap="square" lIns="0" tIns="0" rIns="0" bIns="0" rtlCol="0"/>
          <a:lstStyle/>
          <a:p>
            <a:endParaRPr/>
          </a:p>
        </p:txBody>
      </p:sp>
      <p:sp>
        <p:nvSpPr>
          <p:cNvPr id="486" name="bg object 486"/>
          <p:cNvSpPr/>
          <p:nvPr/>
        </p:nvSpPr>
        <p:spPr>
          <a:xfrm>
            <a:off x="3967276" y="2453296"/>
            <a:ext cx="310515" cy="1017905"/>
          </a:xfrm>
          <a:custGeom>
            <a:avLst/>
            <a:gdLst/>
            <a:ahLst/>
            <a:cxnLst/>
            <a:rect l="l" t="t" r="r" b="b"/>
            <a:pathLst>
              <a:path w="310514" h="1017904">
                <a:moveTo>
                  <a:pt x="7150" y="131597"/>
                </a:moveTo>
                <a:lnTo>
                  <a:pt x="6108" y="129603"/>
                </a:lnTo>
                <a:lnTo>
                  <a:pt x="5727" y="127774"/>
                </a:lnTo>
                <a:lnTo>
                  <a:pt x="3822" y="128231"/>
                </a:lnTo>
                <a:lnTo>
                  <a:pt x="1828" y="128498"/>
                </a:lnTo>
                <a:lnTo>
                  <a:pt x="0" y="129095"/>
                </a:lnTo>
                <a:lnTo>
                  <a:pt x="0" y="135623"/>
                </a:lnTo>
                <a:lnTo>
                  <a:pt x="127" y="135610"/>
                </a:lnTo>
                <a:lnTo>
                  <a:pt x="5842" y="136664"/>
                </a:lnTo>
                <a:lnTo>
                  <a:pt x="6731" y="133223"/>
                </a:lnTo>
                <a:lnTo>
                  <a:pt x="7150" y="131597"/>
                </a:lnTo>
                <a:close/>
              </a:path>
              <a:path w="310514" h="1017904">
                <a:moveTo>
                  <a:pt x="80568" y="952982"/>
                </a:moveTo>
                <a:lnTo>
                  <a:pt x="79057" y="951788"/>
                </a:lnTo>
                <a:lnTo>
                  <a:pt x="78206" y="950607"/>
                </a:lnTo>
                <a:lnTo>
                  <a:pt x="77050" y="951496"/>
                </a:lnTo>
                <a:lnTo>
                  <a:pt x="75196" y="952207"/>
                </a:lnTo>
                <a:lnTo>
                  <a:pt x="74688" y="954366"/>
                </a:lnTo>
                <a:lnTo>
                  <a:pt x="76073" y="955814"/>
                </a:lnTo>
                <a:lnTo>
                  <a:pt x="77190" y="957948"/>
                </a:lnTo>
                <a:lnTo>
                  <a:pt x="78828" y="956208"/>
                </a:lnTo>
                <a:lnTo>
                  <a:pt x="80530" y="955192"/>
                </a:lnTo>
                <a:lnTo>
                  <a:pt x="80568" y="952982"/>
                </a:lnTo>
                <a:close/>
              </a:path>
              <a:path w="310514" h="1017904">
                <a:moveTo>
                  <a:pt x="80683" y="1005446"/>
                </a:moveTo>
                <a:lnTo>
                  <a:pt x="79717" y="1003236"/>
                </a:lnTo>
                <a:lnTo>
                  <a:pt x="76022" y="1003414"/>
                </a:lnTo>
                <a:lnTo>
                  <a:pt x="74726" y="1006005"/>
                </a:lnTo>
                <a:lnTo>
                  <a:pt x="73685" y="1008570"/>
                </a:lnTo>
                <a:lnTo>
                  <a:pt x="77863" y="1010310"/>
                </a:lnTo>
                <a:lnTo>
                  <a:pt x="79959" y="1009167"/>
                </a:lnTo>
                <a:lnTo>
                  <a:pt x="80683" y="1005446"/>
                </a:lnTo>
                <a:close/>
              </a:path>
              <a:path w="310514" h="1017904">
                <a:moveTo>
                  <a:pt x="85331" y="933831"/>
                </a:moveTo>
                <a:lnTo>
                  <a:pt x="83705" y="932357"/>
                </a:lnTo>
                <a:lnTo>
                  <a:pt x="83350" y="932510"/>
                </a:lnTo>
                <a:lnTo>
                  <a:pt x="82105" y="933081"/>
                </a:lnTo>
                <a:lnTo>
                  <a:pt x="81064" y="934097"/>
                </a:lnTo>
                <a:lnTo>
                  <a:pt x="79146" y="935558"/>
                </a:lnTo>
                <a:lnTo>
                  <a:pt x="80962" y="936637"/>
                </a:lnTo>
                <a:lnTo>
                  <a:pt x="82537" y="937882"/>
                </a:lnTo>
                <a:lnTo>
                  <a:pt x="82778" y="937666"/>
                </a:lnTo>
                <a:lnTo>
                  <a:pt x="83845" y="936713"/>
                </a:lnTo>
                <a:lnTo>
                  <a:pt x="84620" y="935367"/>
                </a:lnTo>
                <a:lnTo>
                  <a:pt x="85229" y="934034"/>
                </a:lnTo>
                <a:lnTo>
                  <a:pt x="85331" y="933831"/>
                </a:lnTo>
                <a:close/>
              </a:path>
              <a:path w="310514" h="1017904">
                <a:moveTo>
                  <a:pt x="97205" y="341249"/>
                </a:moveTo>
                <a:lnTo>
                  <a:pt x="95478" y="340753"/>
                </a:lnTo>
                <a:lnTo>
                  <a:pt x="95084" y="342176"/>
                </a:lnTo>
                <a:lnTo>
                  <a:pt x="94653" y="343585"/>
                </a:lnTo>
                <a:lnTo>
                  <a:pt x="94348" y="345160"/>
                </a:lnTo>
                <a:lnTo>
                  <a:pt x="95377" y="345478"/>
                </a:lnTo>
                <a:lnTo>
                  <a:pt x="95910" y="345706"/>
                </a:lnTo>
                <a:lnTo>
                  <a:pt x="97205" y="341249"/>
                </a:lnTo>
                <a:close/>
              </a:path>
              <a:path w="310514" h="1017904">
                <a:moveTo>
                  <a:pt x="102158" y="321246"/>
                </a:moveTo>
                <a:lnTo>
                  <a:pt x="100330" y="317080"/>
                </a:lnTo>
                <a:lnTo>
                  <a:pt x="98996" y="317030"/>
                </a:lnTo>
                <a:lnTo>
                  <a:pt x="98120" y="316725"/>
                </a:lnTo>
                <a:lnTo>
                  <a:pt x="97790" y="317017"/>
                </a:lnTo>
                <a:lnTo>
                  <a:pt x="95465" y="319074"/>
                </a:lnTo>
                <a:lnTo>
                  <a:pt x="91579" y="321589"/>
                </a:lnTo>
                <a:lnTo>
                  <a:pt x="98501" y="327291"/>
                </a:lnTo>
                <a:lnTo>
                  <a:pt x="100355" y="323684"/>
                </a:lnTo>
                <a:lnTo>
                  <a:pt x="102158" y="321246"/>
                </a:lnTo>
                <a:close/>
              </a:path>
              <a:path w="310514" h="1017904">
                <a:moveTo>
                  <a:pt x="103517" y="146088"/>
                </a:moveTo>
                <a:lnTo>
                  <a:pt x="102184" y="144932"/>
                </a:lnTo>
                <a:lnTo>
                  <a:pt x="100901" y="143586"/>
                </a:lnTo>
                <a:lnTo>
                  <a:pt x="85458" y="157556"/>
                </a:lnTo>
                <a:lnTo>
                  <a:pt x="84074" y="144246"/>
                </a:lnTo>
                <a:lnTo>
                  <a:pt x="75196" y="144360"/>
                </a:lnTo>
                <a:lnTo>
                  <a:pt x="75476" y="151511"/>
                </a:lnTo>
                <a:lnTo>
                  <a:pt x="72669" y="157264"/>
                </a:lnTo>
                <a:lnTo>
                  <a:pt x="80822" y="158191"/>
                </a:lnTo>
                <a:lnTo>
                  <a:pt x="78371" y="167703"/>
                </a:lnTo>
                <a:lnTo>
                  <a:pt x="90843" y="177711"/>
                </a:lnTo>
                <a:lnTo>
                  <a:pt x="91960" y="162306"/>
                </a:lnTo>
                <a:lnTo>
                  <a:pt x="99453" y="151955"/>
                </a:lnTo>
                <a:lnTo>
                  <a:pt x="103517" y="146088"/>
                </a:lnTo>
                <a:close/>
              </a:path>
              <a:path w="310514" h="1017904">
                <a:moveTo>
                  <a:pt x="109220" y="295630"/>
                </a:moveTo>
                <a:close/>
              </a:path>
              <a:path w="310514" h="1017904">
                <a:moveTo>
                  <a:pt x="110756" y="334391"/>
                </a:moveTo>
                <a:lnTo>
                  <a:pt x="110413" y="332003"/>
                </a:lnTo>
                <a:lnTo>
                  <a:pt x="109588" y="330238"/>
                </a:lnTo>
                <a:lnTo>
                  <a:pt x="107010" y="329933"/>
                </a:lnTo>
                <a:lnTo>
                  <a:pt x="106565" y="330454"/>
                </a:lnTo>
                <a:lnTo>
                  <a:pt x="104825" y="332498"/>
                </a:lnTo>
                <a:lnTo>
                  <a:pt x="103505" y="334911"/>
                </a:lnTo>
                <a:lnTo>
                  <a:pt x="102031" y="337197"/>
                </a:lnTo>
                <a:lnTo>
                  <a:pt x="102539" y="337591"/>
                </a:lnTo>
                <a:lnTo>
                  <a:pt x="103035" y="337997"/>
                </a:lnTo>
                <a:lnTo>
                  <a:pt x="103543" y="338391"/>
                </a:lnTo>
                <a:lnTo>
                  <a:pt x="105765" y="337286"/>
                </a:lnTo>
                <a:lnTo>
                  <a:pt x="108204" y="336461"/>
                </a:lnTo>
                <a:lnTo>
                  <a:pt x="110756" y="334391"/>
                </a:lnTo>
                <a:close/>
              </a:path>
              <a:path w="310514" h="1017904">
                <a:moveTo>
                  <a:pt x="113004" y="289242"/>
                </a:moveTo>
                <a:lnTo>
                  <a:pt x="112064" y="288175"/>
                </a:lnTo>
                <a:lnTo>
                  <a:pt x="110998" y="288747"/>
                </a:lnTo>
                <a:lnTo>
                  <a:pt x="109143" y="289179"/>
                </a:lnTo>
                <a:lnTo>
                  <a:pt x="108661" y="291744"/>
                </a:lnTo>
                <a:lnTo>
                  <a:pt x="109105" y="293712"/>
                </a:lnTo>
                <a:lnTo>
                  <a:pt x="109220" y="295630"/>
                </a:lnTo>
                <a:lnTo>
                  <a:pt x="113004" y="289242"/>
                </a:lnTo>
                <a:close/>
              </a:path>
              <a:path w="310514" h="1017904">
                <a:moveTo>
                  <a:pt x="116027" y="319303"/>
                </a:moveTo>
                <a:lnTo>
                  <a:pt x="113030" y="315836"/>
                </a:lnTo>
                <a:lnTo>
                  <a:pt x="109308" y="313245"/>
                </a:lnTo>
                <a:lnTo>
                  <a:pt x="103339" y="316534"/>
                </a:lnTo>
                <a:lnTo>
                  <a:pt x="102438" y="321881"/>
                </a:lnTo>
                <a:lnTo>
                  <a:pt x="102311" y="321475"/>
                </a:lnTo>
                <a:lnTo>
                  <a:pt x="102336" y="321094"/>
                </a:lnTo>
                <a:lnTo>
                  <a:pt x="102539" y="320738"/>
                </a:lnTo>
                <a:lnTo>
                  <a:pt x="102158" y="321246"/>
                </a:lnTo>
                <a:lnTo>
                  <a:pt x="102349" y="321665"/>
                </a:lnTo>
                <a:lnTo>
                  <a:pt x="100838" y="328866"/>
                </a:lnTo>
                <a:lnTo>
                  <a:pt x="116027" y="319303"/>
                </a:lnTo>
                <a:close/>
              </a:path>
              <a:path w="310514" h="1017904">
                <a:moveTo>
                  <a:pt x="119151" y="159346"/>
                </a:moveTo>
                <a:lnTo>
                  <a:pt x="116700" y="159385"/>
                </a:lnTo>
                <a:lnTo>
                  <a:pt x="117005" y="164465"/>
                </a:lnTo>
                <a:lnTo>
                  <a:pt x="118706" y="164503"/>
                </a:lnTo>
                <a:lnTo>
                  <a:pt x="118859" y="162788"/>
                </a:lnTo>
                <a:lnTo>
                  <a:pt x="118999" y="161061"/>
                </a:lnTo>
                <a:lnTo>
                  <a:pt x="119151" y="159346"/>
                </a:lnTo>
                <a:close/>
              </a:path>
              <a:path w="310514" h="1017904">
                <a:moveTo>
                  <a:pt x="128663" y="950861"/>
                </a:moveTo>
                <a:lnTo>
                  <a:pt x="128104" y="949782"/>
                </a:lnTo>
                <a:lnTo>
                  <a:pt x="127647" y="948042"/>
                </a:lnTo>
                <a:lnTo>
                  <a:pt x="126365" y="949261"/>
                </a:lnTo>
                <a:lnTo>
                  <a:pt x="125183" y="949909"/>
                </a:lnTo>
                <a:lnTo>
                  <a:pt x="125222" y="950442"/>
                </a:lnTo>
                <a:lnTo>
                  <a:pt x="125310" y="951458"/>
                </a:lnTo>
                <a:lnTo>
                  <a:pt x="126098" y="952411"/>
                </a:lnTo>
                <a:lnTo>
                  <a:pt x="126593" y="953389"/>
                </a:lnTo>
                <a:lnTo>
                  <a:pt x="127279" y="952881"/>
                </a:lnTo>
                <a:lnTo>
                  <a:pt x="128460" y="952436"/>
                </a:lnTo>
                <a:lnTo>
                  <a:pt x="128536" y="951852"/>
                </a:lnTo>
                <a:lnTo>
                  <a:pt x="128663" y="950861"/>
                </a:lnTo>
                <a:close/>
              </a:path>
              <a:path w="310514" h="1017904">
                <a:moveTo>
                  <a:pt x="129070" y="115366"/>
                </a:moveTo>
                <a:lnTo>
                  <a:pt x="128841" y="115646"/>
                </a:lnTo>
                <a:lnTo>
                  <a:pt x="128638" y="115938"/>
                </a:lnTo>
                <a:lnTo>
                  <a:pt x="128460" y="116230"/>
                </a:lnTo>
                <a:lnTo>
                  <a:pt x="128663" y="115951"/>
                </a:lnTo>
                <a:lnTo>
                  <a:pt x="129070" y="115366"/>
                </a:lnTo>
                <a:close/>
              </a:path>
              <a:path w="310514" h="1017904">
                <a:moveTo>
                  <a:pt x="129209" y="128257"/>
                </a:moveTo>
                <a:lnTo>
                  <a:pt x="125222" y="121437"/>
                </a:lnTo>
                <a:lnTo>
                  <a:pt x="128460" y="116243"/>
                </a:lnTo>
                <a:lnTo>
                  <a:pt x="125183" y="120751"/>
                </a:lnTo>
                <a:lnTo>
                  <a:pt x="121627" y="124104"/>
                </a:lnTo>
                <a:lnTo>
                  <a:pt x="114782" y="124675"/>
                </a:lnTo>
                <a:lnTo>
                  <a:pt x="113207" y="126123"/>
                </a:lnTo>
                <a:lnTo>
                  <a:pt x="111887" y="133464"/>
                </a:lnTo>
                <a:lnTo>
                  <a:pt x="111010" y="139839"/>
                </a:lnTo>
                <a:lnTo>
                  <a:pt x="110197" y="146672"/>
                </a:lnTo>
                <a:lnTo>
                  <a:pt x="111696" y="147294"/>
                </a:lnTo>
                <a:lnTo>
                  <a:pt x="112509" y="147866"/>
                </a:lnTo>
                <a:lnTo>
                  <a:pt x="116370" y="142722"/>
                </a:lnTo>
                <a:lnTo>
                  <a:pt x="119481" y="137058"/>
                </a:lnTo>
                <a:lnTo>
                  <a:pt x="124002" y="132969"/>
                </a:lnTo>
                <a:lnTo>
                  <a:pt x="129209" y="128257"/>
                </a:lnTo>
                <a:close/>
              </a:path>
              <a:path w="310514" h="1017904">
                <a:moveTo>
                  <a:pt x="131749" y="251282"/>
                </a:moveTo>
                <a:lnTo>
                  <a:pt x="131203" y="249618"/>
                </a:lnTo>
                <a:lnTo>
                  <a:pt x="130124" y="248170"/>
                </a:lnTo>
                <a:lnTo>
                  <a:pt x="128003" y="247523"/>
                </a:lnTo>
                <a:lnTo>
                  <a:pt x="126580" y="248526"/>
                </a:lnTo>
                <a:lnTo>
                  <a:pt x="124421" y="249275"/>
                </a:lnTo>
                <a:lnTo>
                  <a:pt x="127419" y="251764"/>
                </a:lnTo>
                <a:lnTo>
                  <a:pt x="128384" y="253136"/>
                </a:lnTo>
                <a:lnTo>
                  <a:pt x="130086" y="252882"/>
                </a:lnTo>
                <a:lnTo>
                  <a:pt x="131749" y="251282"/>
                </a:lnTo>
                <a:close/>
              </a:path>
              <a:path w="310514" h="1017904">
                <a:moveTo>
                  <a:pt x="133858" y="1011148"/>
                </a:moveTo>
                <a:lnTo>
                  <a:pt x="129235" y="1010005"/>
                </a:lnTo>
                <a:lnTo>
                  <a:pt x="126111" y="1008468"/>
                </a:lnTo>
                <a:lnTo>
                  <a:pt x="123736" y="1011008"/>
                </a:lnTo>
                <a:lnTo>
                  <a:pt x="123190" y="1013853"/>
                </a:lnTo>
                <a:lnTo>
                  <a:pt x="122186" y="1016292"/>
                </a:lnTo>
                <a:lnTo>
                  <a:pt x="124244" y="1017879"/>
                </a:lnTo>
                <a:lnTo>
                  <a:pt x="133858" y="1011148"/>
                </a:lnTo>
                <a:close/>
              </a:path>
              <a:path w="310514" h="1017904">
                <a:moveTo>
                  <a:pt x="135369" y="238645"/>
                </a:moveTo>
                <a:lnTo>
                  <a:pt x="134226" y="237121"/>
                </a:lnTo>
                <a:lnTo>
                  <a:pt x="133362" y="235165"/>
                </a:lnTo>
                <a:lnTo>
                  <a:pt x="131889" y="236702"/>
                </a:lnTo>
                <a:lnTo>
                  <a:pt x="130619" y="237439"/>
                </a:lnTo>
                <a:lnTo>
                  <a:pt x="130467" y="238353"/>
                </a:lnTo>
                <a:lnTo>
                  <a:pt x="130302" y="239369"/>
                </a:lnTo>
                <a:lnTo>
                  <a:pt x="131152" y="240550"/>
                </a:lnTo>
                <a:lnTo>
                  <a:pt x="131559" y="241668"/>
                </a:lnTo>
                <a:lnTo>
                  <a:pt x="132765" y="240855"/>
                </a:lnTo>
                <a:lnTo>
                  <a:pt x="134264" y="240245"/>
                </a:lnTo>
                <a:lnTo>
                  <a:pt x="135369" y="238645"/>
                </a:lnTo>
                <a:close/>
              </a:path>
              <a:path w="310514" h="1017904">
                <a:moveTo>
                  <a:pt x="139153" y="222250"/>
                </a:moveTo>
                <a:lnTo>
                  <a:pt x="139001" y="222338"/>
                </a:lnTo>
                <a:lnTo>
                  <a:pt x="138925" y="222504"/>
                </a:lnTo>
                <a:lnTo>
                  <a:pt x="134289" y="221068"/>
                </a:lnTo>
                <a:lnTo>
                  <a:pt x="133350" y="225437"/>
                </a:lnTo>
                <a:lnTo>
                  <a:pt x="130009" y="228079"/>
                </a:lnTo>
                <a:lnTo>
                  <a:pt x="137718" y="232879"/>
                </a:lnTo>
                <a:lnTo>
                  <a:pt x="138912" y="222580"/>
                </a:lnTo>
                <a:lnTo>
                  <a:pt x="139077" y="222592"/>
                </a:lnTo>
                <a:lnTo>
                  <a:pt x="139153" y="222250"/>
                </a:lnTo>
                <a:close/>
              </a:path>
              <a:path w="310514" h="1017904">
                <a:moveTo>
                  <a:pt x="140766" y="377926"/>
                </a:moveTo>
                <a:lnTo>
                  <a:pt x="125298" y="383984"/>
                </a:lnTo>
                <a:lnTo>
                  <a:pt x="126390" y="387083"/>
                </a:lnTo>
                <a:lnTo>
                  <a:pt x="130543" y="386143"/>
                </a:lnTo>
                <a:lnTo>
                  <a:pt x="134785" y="385470"/>
                </a:lnTo>
                <a:lnTo>
                  <a:pt x="139725" y="383755"/>
                </a:lnTo>
                <a:lnTo>
                  <a:pt x="139827" y="381038"/>
                </a:lnTo>
                <a:lnTo>
                  <a:pt x="140766" y="377926"/>
                </a:lnTo>
                <a:close/>
              </a:path>
              <a:path w="310514" h="1017904">
                <a:moveTo>
                  <a:pt x="143522" y="533107"/>
                </a:moveTo>
                <a:lnTo>
                  <a:pt x="143383" y="533184"/>
                </a:lnTo>
                <a:lnTo>
                  <a:pt x="143510" y="533146"/>
                </a:lnTo>
                <a:close/>
              </a:path>
              <a:path w="310514" h="1017904">
                <a:moveTo>
                  <a:pt x="144894" y="218922"/>
                </a:moveTo>
                <a:lnTo>
                  <a:pt x="140411" y="217932"/>
                </a:lnTo>
                <a:lnTo>
                  <a:pt x="138874" y="218986"/>
                </a:lnTo>
                <a:lnTo>
                  <a:pt x="139153" y="222250"/>
                </a:lnTo>
                <a:lnTo>
                  <a:pt x="144894" y="218922"/>
                </a:lnTo>
                <a:close/>
              </a:path>
              <a:path w="310514" h="1017904">
                <a:moveTo>
                  <a:pt x="148983" y="528624"/>
                </a:moveTo>
                <a:lnTo>
                  <a:pt x="148628" y="527926"/>
                </a:lnTo>
                <a:lnTo>
                  <a:pt x="148259" y="527240"/>
                </a:lnTo>
                <a:lnTo>
                  <a:pt x="147904" y="526542"/>
                </a:lnTo>
                <a:lnTo>
                  <a:pt x="140500" y="528434"/>
                </a:lnTo>
                <a:lnTo>
                  <a:pt x="142760" y="531749"/>
                </a:lnTo>
                <a:lnTo>
                  <a:pt x="143548" y="533019"/>
                </a:lnTo>
                <a:lnTo>
                  <a:pt x="145364" y="531558"/>
                </a:lnTo>
                <a:lnTo>
                  <a:pt x="147167" y="530085"/>
                </a:lnTo>
                <a:lnTo>
                  <a:pt x="148983" y="528624"/>
                </a:lnTo>
                <a:close/>
              </a:path>
              <a:path w="310514" h="1017904">
                <a:moveTo>
                  <a:pt x="150888" y="816800"/>
                </a:moveTo>
                <a:lnTo>
                  <a:pt x="145465" y="815924"/>
                </a:lnTo>
                <a:lnTo>
                  <a:pt x="145237" y="817638"/>
                </a:lnTo>
                <a:lnTo>
                  <a:pt x="145135" y="818489"/>
                </a:lnTo>
                <a:lnTo>
                  <a:pt x="150749" y="818489"/>
                </a:lnTo>
                <a:lnTo>
                  <a:pt x="150799" y="817930"/>
                </a:lnTo>
                <a:lnTo>
                  <a:pt x="150837" y="817359"/>
                </a:lnTo>
                <a:lnTo>
                  <a:pt x="150888" y="816800"/>
                </a:lnTo>
                <a:close/>
              </a:path>
              <a:path w="310514" h="1017904">
                <a:moveTo>
                  <a:pt x="155346" y="831596"/>
                </a:moveTo>
                <a:lnTo>
                  <a:pt x="155117" y="829233"/>
                </a:lnTo>
                <a:lnTo>
                  <a:pt x="153733" y="827747"/>
                </a:lnTo>
                <a:lnTo>
                  <a:pt x="152247" y="825144"/>
                </a:lnTo>
                <a:lnTo>
                  <a:pt x="150812" y="827405"/>
                </a:lnTo>
                <a:lnTo>
                  <a:pt x="149390" y="828649"/>
                </a:lnTo>
                <a:lnTo>
                  <a:pt x="149479" y="829779"/>
                </a:lnTo>
                <a:lnTo>
                  <a:pt x="149567" y="831062"/>
                </a:lnTo>
                <a:lnTo>
                  <a:pt x="151015" y="832243"/>
                </a:lnTo>
                <a:lnTo>
                  <a:pt x="151879" y="833462"/>
                </a:lnTo>
                <a:lnTo>
                  <a:pt x="153085" y="832573"/>
                </a:lnTo>
                <a:lnTo>
                  <a:pt x="155346" y="831596"/>
                </a:lnTo>
                <a:close/>
              </a:path>
              <a:path w="310514" h="1017904">
                <a:moveTo>
                  <a:pt x="157911" y="261886"/>
                </a:moveTo>
                <a:lnTo>
                  <a:pt x="151472" y="243535"/>
                </a:lnTo>
                <a:lnTo>
                  <a:pt x="148450" y="250418"/>
                </a:lnTo>
                <a:lnTo>
                  <a:pt x="140271" y="248881"/>
                </a:lnTo>
                <a:lnTo>
                  <a:pt x="137198" y="256730"/>
                </a:lnTo>
                <a:lnTo>
                  <a:pt x="133438" y="256565"/>
                </a:lnTo>
                <a:lnTo>
                  <a:pt x="128905" y="258343"/>
                </a:lnTo>
                <a:lnTo>
                  <a:pt x="126111" y="259168"/>
                </a:lnTo>
                <a:lnTo>
                  <a:pt x="121907" y="263690"/>
                </a:lnTo>
                <a:lnTo>
                  <a:pt x="120446" y="264401"/>
                </a:lnTo>
                <a:lnTo>
                  <a:pt x="117525" y="261340"/>
                </a:lnTo>
                <a:lnTo>
                  <a:pt x="116687" y="260451"/>
                </a:lnTo>
                <a:lnTo>
                  <a:pt x="113220" y="262064"/>
                </a:lnTo>
                <a:lnTo>
                  <a:pt x="110070" y="262712"/>
                </a:lnTo>
                <a:lnTo>
                  <a:pt x="108026" y="273519"/>
                </a:lnTo>
                <a:lnTo>
                  <a:pt x="132461" y="274815"/>
                </a:lnTo>
                <a:lnTo>
                  <a:pt x="129324" y="263258"/>
                </a:lnTo>
                <a:lnTo>
                  <a:pt x="131165" y="263004"/>
                </a:lnTo>
                <a:lnTo>
                  <a:pt x="132930" y="262636"/>
                </a:lnTo>
                <a:lnTo>
                  <a:pt x="136004" y="262521"/>
                </a:lnTo>
                <a:lnTo>
                  <a:pt x="138074" y="263486"/>
                </a:lnTo>
                <a:lnTo>
                  <a:pt x="144145" y="256095"/>
                </a:lnTo>
                <a:lnTo>
                  <a:pt x="150736" y="258000"/>
                </a:lnTo>
                <a:lnTo>
                  <a:pt x="157911" y="261886"/>
                </a:lnTo>
                <a:close/>
              </a:path>
              <a:path w="310514" h="1017904">
                <a:moveTo>
                  <a:pt x="158597" y="351917"/>
                </a:moveTo>
                <a:lnTo>
                  <a:pt x="158419" y="346202"/>
                </a:lnTo>
                <a:lnTo>
                  <a:pt x="156527" y="342950"/>
                </a:lnTo>
                <a:lnTo>
                  <a:pt x="154673" y="337527"/>
                </a:lnTo>
                <a:lnTo>
                  <a:pt x="151853" y="342607"/>
                </a:lnTo>
                <a:lnTo>
                  <a:pt x="149415" y="345490"/>
                </a:lnTo>
                <a:lnTo>
                  <a:pt x="148170" y="351205"/>
                </a:lnTo>
                <a:lnTo>
                  <a:pt x="149593" y="354253"/>
                </a:lnTo>
                <a:lnTo>
                  <a:pt x="150698" y="356793"/>
                </a:lnTo>
                <a:lnTo>
                  <a:pt x="150939" y="357339"/>
                </a:lnTo>
                <a:lnTo>
                  <a:pt x="154330" y="357466"/>
                </a:lnTo>
                <a:lnTo>
                  <a:pt x="156578" y="354609"/>
                </a:lnTo>
                <a:lnTo>
                  <a:pt x="158597" y="351917"/>
                </a:lnTo>
                <a:close/>
              </a:path>
              <a:path w="310514" h="1017904">
                <a:moveTo>
                  <a:pt x="160223" y="328968"/>
                </a:moveTo>
                <a:lnTo>
                  <a:pt x="155740" y="329031"/>
                </a:lnTo>
                <a:lnTo>
                  <a:pt x="151041" y="328041"/>
                </a:lnTo>
                <a:lnTo>
                  <a:pt x="146088" y="331495"/>
                </a:lnTo>
                <a:lnTo>
                  <a:pt x="151993" y="333387"/>
                </a:lnTo>
                <a:lnTo>
                  <a:pt x="156298" y="332359"/>
                </a:lnTo>
                <a:lnTo>
                  <a:pt x="160223" y="328968"/>
                </a:lnTo>
                <a:close/>
              </a:path>
              <a:path w="310514" h="1017904">
                <a:moveTo>
                  <a:pt x="160743" y="807199"/>
                </a:moveTo>
                <a:lnTo>
                  <a:pt x="159829" y="806538"/>
                </a:lnTo>
                <a:lnTo>
                  <a:pt x="158851" y="805307"/>
                </a:lnTo>
                <a:lnTo>
                  <a:pt x="157048" y="805459"/>
                </a:lnTo>
                <a:lnTo>
                  <a:pt x="156210" y="806742"/>
                </a:lnTo>
                <a:lnTo>
                  <a:pt x="154457" y="808240"/>
                </a:lnTo>
                <a:lnTo>
                  <a:pt x="156425" y="809066"/>
                </a:lnTo>
                <a:lnTo>
                  <a:pt x="157619" y="810031"/>
                </a:lnTo>
                <a:lnTo>
                  <a:pt x="158419" y="809764"/>
                </a:lnTo>
                <a:lnTo>
                  <a:pt x="159372" y="809459"/>
                </a:lnTo>
                <a:lnTo>
                  <a:pt x="159981" y="808101"/>
                </a:lnTo>
                <a:lnTo>
                  <a:pt x="160743" y="807199"/>
                </a:lnTo>
                <a:close/>
              </a:path>
              <a:path w="310514" h="1017904">
                <a:moveTo>
                  <a:pt x="160820" y="765937"/>
                </a:moveTo>
                <a:lnTo>
                  <a:pt x="157581" y="762203"/>
                </a:lnTo>
                <a:lnTo>
                  <a:pt x="155981" y="760336"/>
                </a:lnTo>
                <a:lnTo>
                  <a:pt x="153136" y="762342"/>
                </a:lnTo>
                <a:lnTo>
                  <a:pt x="152044" y="764324"/>
                </a:lnTo>
                <a:lnTo>
                  <a:pt x="155359" y="765759"/>
                </a:lnTo>
                <a:lnTo>
                  <a:pt x="156908" y="766432"/>
                </a:lnTo>
                <a:lnTo>
                  <a:pt x="158940" y="766000"/>
                </a:lnTo>
                <a:lnTo>
                  <a:pt x="160820" y="765937"/>
                </a:lnTo>
                <a:close/>
              </a:path>
              <a:path w="310514" h="1017904">
                <a:moveTo>
                  <a:pt x="165036" y="608787"/>
                </a:moveTo>
                <a:lnTo>
                  <a:pt x="155054" y="610235"/>
                </a:lnTo>
                <a:lnTo>
                  <a:pt x="154914" y="610057"/>
                </a:lnTo>
                <a:lnTo>
                  <a:pt x="154762" y="610184"/>
                </a:lnTo>
                <a:lnTo>
                  <a:pt x="154927" y="610260"/>
                </a:lnTo>
                <a:lnTo>
                  <a:pt x="155054" y="610260"/>
                </a:lnTo>
                <a:lnTo>
                  <a:pt x="159169" y="615657"/>
                </a:lnTo>
                <a:lnTo>
                  <a:pt x="161798" y="615543"/>
                </a:lnTo>
                <a:lnTo>
                  <a:pt x="165036" y="608787"/>
                </a:lnTo>
                <a:close/>
              </a:path>
              <a:path w="310514" h="1017904">
                <a:moveTo>
                  <a:pt x="165036" y="562051"/>
                </a:moveTo>
                <a:lnTo>
                  <a:pt x="163855" y="560222"/>
                </a:lnTo>
                <a:lnTo>
                  <a:pt x="161366" y="561657"/>
                </a:lnTo>
                <a:lnTo>
                  <a:pt x="159766" y="562051"/>
                </a:lnTo>
                <a:lnTo>
                  <a:pt x="165036" y="562051"/>
                </a:lnTo>
                <a:close/>
              </a:path>
              <a:path w="310514" h="1017904">
                <a:moveTo>
                  <a:pt x="165747" y="563257"/>
                </a:moveTo>
                <a:lnTo>
                  <a:pt x="165506" y="562787"/>
                </a:lnTo>
                <a:lnTo>
                  <a:pt x="165150" y="562229"/>
                </a:lnTo>
                <a:lnTo>
                  <a:pt x="159054" y="562229"/>
                </a:lnTo>
                <a:lnTo>
                  <a:pt x="158534" y="562229"/>
                </a:lnTo>
                <a:lnTo>
                  <a:pt x="156451" y="562787"/>
                </a:lnTo>
                <a:lnTo>
                  <a:pt x="153631" y="563257"/>
                </a:lnTo>
                <a:lnTo>
                  <a:pt x="150063" y="564832"/>
                </a:lnTo>
                <a:lnTo>
                  <a:pt x="149669" y="566762"/>
                </a:lnTo>
                <a:lnTo>
                  <a:pt x="148983" y="568020"/>
                </a:lnTo>
                <a:lnTo>
                  <a:pt x="150291" y="568655"/>
                </a:lnTo>
                <a:lnTo>
                  <a:pt x="151968" y="570153"/>
                </a:lnTo>
                <a:lnTo>
                  <a:pt x="156959" y="568020"/>
                </a:lnTo>
                <a:lnTo>
                  <a:pt x="161226" y="565607"/>
                </a:lnTo>
                <a:lnTo>
                  <a:pt x="165747" y="563257"/>
                </a:lnTo>
                <a:close/>
              </a:path>
              <a:path w="310514" h="1017904">
                <a:moveTo>
                  <a:pt x="166687" y="755764"/>
                </a:moveTo>
                <a:lnTo>
                  <a:pt x="163258" y="752563"/>
                </a:lnTo>
                <a:lnTo>
                  <a:pt x="160324" y="748118"/>
                </a:lnTo>
                <a:lnTo>
                  <a:pt x="154838" y="753198"/>
                </a:lnTo>
                <a:lnTo>
                  <a:pt x="160858" y="762863"/>
                </a:lnTo>
                <a:lnTo>
                  <a:pt x="161772" y="763079"/>
                </a:lnTo>
                <a:lnTo>
                  <a:pt x="166687" y="755764"/>
                </a:lnTo>
                <a:close/>
              </a:path>
              <a:path w="310514" h="1017904">
                <a:moveTo>
                  <a:pt x="169760" y="717588"/>
                </a:moveTo>
                <a:lnTo>
                  <a:pt x="166014" y="714997"/>
                </a:lnTo>
                <a:lnTo>
                  <a:pt x="164299" y="713232"/>
                </a:lnTo>
                <a:lnTo>
                  <a:pt x="162229" y="712584"/>
                </a:lnTo>
                <a:lnTo>
                  <a:pt x="160693" y="712101"/>
                </a:lnTo>
                <a:lnTo>
                  <a:pt x="158559" y="712762"/>
                </a:lnTo>
                <a:lnTo>
                  <a:pt x="156286" y="713841"/>
                </a:lnTo>
                <a:lnTo>
                  <a:pt x="155714" y="716038"/>
                </a:lnTo>
                <a:lnTo>
                  <a:pt x="157022" y="718223"/>
                </a:lnTo>
                <a:lnTo>
                  <a:pt x="158597" y="720242"/>
                </a:lnTo>
                <a:lnTo>
                  <a:pt x="162267" y="720356"/>
                </a:lnTo>
                <a:lnTo>
                  <a:pt x="164642" y="719099"/>
                </a:lnTo>
                <a:lnTo>
                  <a:pt x="169760" y="717588"/>
                </a:lnTo>
                <a:close/>
              </a:path>
              <a:path w="310514" h="1017904">
                <a:moveTo>
                  <a:pt x="174752" y="309511"/>
                </a:moveTo>
                <a:lnTo>
                  <a:pt x="174294" y="301459"/>
                </a:lnTo>
                <a:lnTo>
                  <a:pt x="170929" y="299364"/>
                </a:lnTo>
                <a:lnTo>
                  <a:pt x="168465" y="300647"/>
                </a:lnTo>
                <a:lnTo>
                  <a:pt x="165646" y="305828"/>
                </a:lnTo>
                <a:lnTo>
                  <a:pt x="165747" y="307492"/>
                </a:lnTo>
                <a:lnTo>
                  <a:pt x="163703" y="308838"/>
                </a:lnTo>
                <a:lnTo>
                  <a:pt x="163703" y="296252"/>
                </a:lnTo>
                <a:lnTo>
                  <a:pt x="158242" y="297129"/>
                </a:lnTo>
                <a:lnTo>
                  <a:pt x="153339" y="297192"/>
                </a:lnTo>
                <a:lnTo>
                  <a:pt x="144564" y="300456"/>
                </a:lnTo>
                <a:lnTo>
                  <a:pt x="144780" y="297573"/>
                </a:lnTo>
                <a:lnTo>
                  <a:pt x="143027" y="296824"/>
                </a:lnTo>
                <a:lnTo>
                  <a:pt x="139776" y="296062"/>
                </a:lnTo>
                <a:lnTo>
                  <a:pt x="139814" y="287959"/>
                </a:lnTo>
                <a:lnTo>
                  <a:pt x="136182" y="285254"/>
                </a:lnTo>
                <a:lnTo>
                  <a:pt x="122313" y="280352"/>
                </a:lnTo>
                <a:lnTo>
                  <a:pt x="122821" y="278892"/>
                </a:lnTo>
                <a:lnTo>
                  <a:pt x="114858" y="281432"/>
                </a:lnTo>
                <a:lnTo>
                  <a:pt x="119735" y="290614"/>
                </a:lnTo>
                <a:lnTo>
                  <a:pt x="126923" y="288315"/>
                </a:lnTo>
                <a:lnTo>
                  <a:pt x="126555" y="291769"/>
                </a:lnTo>
                <a:lnTo>
                  <a:pt x="125895" y="294881"/>
                </a:lnTo>
                <a:lnTo>
                  <a:pt x="126047" y="301155"/>
                </a:lnTo>
                <a:lnTo>
                  <a:pt x="125336" y="303593"/>
                </a:lnTo>
                <a:lnTo>
                  <a:pt x="121958" y="306273"/>
                </a:lnTo>
                <a:lnTo>
                  <a:pt x="121958" y="296392"/>
                </a:lnTo>
                <a:lnTo>
                  <a:pt x="118110" y="293458"/>
                </a:lnTo>
                <a:lnTo>
                  <a:pt x="113626" y="294944"/>
                </a:lnTo>
                <a:lnTo>
                  <a:pt x="109232" y="295656"/>
                </a:lnTo>
                <a:lnTo>
                  <a:pt x="109080" y="311378"/>
                </a:lnTo>
                <a:lnTo>
                  <a:pt x="110642" y="312572"/>
                </a:lnTo>
                <a:lnTo>
                  <a:pt x="118249" y="310984"/>
                </a:lnTo>
                <a:lnTo>
                  <a:pt x="121310" y="311467"/>
                </a:lnTo>
                <a:lnTo>
                  <a:pt x="121780" y="312127"/>
                </a:lnTo>
                <a:lnTo>
                  <a:pt x="122428" y="312648"/>
                </a:lnTo>
                <a:lnTo>
                  <a:pt x="120408" y="318985"/>
                </a:lnTo>
                <a:lnTo>
                  <a:pt x="120675" y="319341"/>
                </a:lnTo>
                <a:lnTo>
                  <a:pt x="120548" y="318973"/>
                </a:lnTo>
                <a:lnTo>
                  <a:pt x="137388" y="331025"/>
                </a:lnTo>
                <a:lnTo>
                  <a:pt x="138099" y="328536"/>
                </a:lnTo>
                <a:lnTo>
                  <a:pt x="138417" y="326313"/>
                </a:lnTo>
                <a:lnTo>
                  <a:pt x="140246" y="322656"/>
                </a:lnTo>
                <a:lnTo>
                  <a:pt x="141719" y="321183"/>
                </a:lnTo>
                <a:lnTo>
                  <a:pt x="142963" y="319620"/>
                </a:lnTo>
                <a:lnTo>
                  <a:pt x="143154" y="319684"/>
                </a:lnTo>
                <a:lnTo>
                  <a:pt x="143306" y="319773"/>
                </a:lnTo>
                <a:lnTo>
                  <a:pt x="143510" y="319849"/>
                </a:lnTo>
                <a:lnTo>
                  <a:pt x="143395" y="319608"/>
                </a:lnTo>
                <a:lnTo>
                  <a:pt x="143167" y="319366"/>
                </a:lnTo>
                <a:lnTo>
                  <a:pt x="143027" y="319532"/>
                </a:lnTo>
                <a:lnTo>
                  <a:pt x="137642" y="317474"/>
                </a:lnTo>
                <a:lnTo>
                  <a:pt x="135623" y="313220"/>
                </a:lnTo>
                <a:lnTo>
                  <a:pt x="136182" y="306755"/>
                </a:lnTo>
                <a:lnTo>
                  <a:pt x="142582" y="302552"/>
                </a:lnTo>
                <a:lnTo>
                  <a:pt x="141439" y="305841"/>
                </a:lnTo>
                <a:lnTo>
                  <a:pt x="143281" y="314718"/>
                </a:lnTo>
                <a:lnTo>
                  <a:pt x="143281" y="317258"/>
                </a:lnTo>
                <a:lnTo>
                  <a:pt x="143497" y="319747"/>
                </a:lnTo>
                <a:lnTo>
                  <a:pt x="146913" y="323837"/>
                </a:lnTo>
                <a:lnTo>
                  <a:pt x="150901" y="324878"/>
                </a:lnTo>
                <a:lnTo>
                  <a:pt x="155562" y="321576"/>
                </a:lnTo>
                <a:lnTo>
                  <a:pt x="160388" y="328980"/>
                </a:lnTo>
                <a:lnTo>
                  <a:pt x="161772" y="332041"/>
                </a:lnTo>
                <a:lnTo>
                  <a:pt x="162890" y="334835"/>
                </a:lnTo>
                <a:lnTo>
                  <a:pt x="158597" y="338594"/>
                </a:lnTo>
                <a:lnTo>
                  <a:pt x="159105" y="341122"/>
                </a:lnTo>
                <a:lnTo>
                  <a:pt x="158851" y="343738"/>
                </a:lnTo>
                <a:lnTo>
                  <a:pt x="170205" y="340702"/>
                </a:lnTo>
                <a:lnTo>
                  <a:pt x="168605" y="336016"/>
                </a:lnTo>
                <a:lnTo>
                  <a:pt x="164211" y="325335"/>
                </a:lnTo>
                <a:lnTo>
                  <a:pt x="164934" y="324116"/>
                </a:lnTo>
                <a:lnTo>
                  <a:pt x="174561" y="323469"/>
                </a:lnTo>
                <a:lnTo>
                  <a:pt x="174561" y="316522"/>
                </a:lnTo>
                <a:lnTo>
                  <a:pt x="174752" y="309511"/>
                </a:lnTo>
                <a:close/>
              </a:path>
              <a:path w="310514" h="1017904">
                <a:moveTo>
                  <a:pt x="178955" y="756386"/>
                </a:moveTo>
                <a:lnTo>
                  <a:pt x="178739" y="755510"/>
                </a:lnTo>
                <a:lnTo>
                  <a:pt x="178295" y="753770"/>
                </a:lnTo>
                <a:lnTo>
                  <a:pt x="173634" y="755294"/>
                </a:lnTo>
                <a:lnTo>
                  <a:pt x="174015" y="756970"/>
                </a:lnTo>
                <a:lnTo>
                  <a:pt x="175666" y="756767"/>
                </a:lnTo>
                <a:lnTo>
                  <a:pt x="178955" y="756386"/>
                </a:lnTo>
                <a:close/>
              </a:path>
              <a:path w="310514" h="1017904">
                <a:moveTo>
                  <a:pt x="179209" y="541705"/>
                </a:moveTo>
                <a:lnTo>
                  <a:pt x="177431" y="541362"/>
                </a:lnTo>
                <a:lnTo>
                  <a:pt x="175882" y="540550"/>
                </a:lnTo>
                <a:lnTo>
                  <a:pt x="169329" y="542632"/>
                </a:lnTo>
                <a:lnTo>
                  <a:pt x="165049" y="547306"/>
                </a:lnTo>
                <a:lnTo>
                  <a:pt x="156565" y="545045"/>
                </a:lnTo>
                <a:lnTo>
                  <a:pt x="153644" y="549135"/>
                </a:lnTo>
                <a:lnTo>
                  <a:pt x="151307" y="551103"/>
                </a:lnTo>
                <a:lnTo>
                  <a:pt x="147142" y="549376"/>
                </a:lnTo>
                <a:lnTo>
                  <a:pt x="149783" y="547370"/>
                </a:lnTo>
                <a:lnTo>
                  <a:pt x="151422" y="543077"/>
                </a:lnTo>
                <a:lnTo>
                  <a:pt x="150812" y="540664"/>
                </a:lnTo>
                <a:lnTo>
                  <a:pt x="150787" y="538480"/>
                </a:lnTo>
                <a:lnTo>
                  <a:pt x="146519" y="539318"/>
                </a:lnTo>
                <a:lnTo>
                  <a:pt x="148869" y="530745"/>
                </a:lnTo>
                <a:lnTo>
                  <a:pt x="143510" y="533146"/>
                </a:lnTo>
                <a:lnTo>
                  <a:pt x="142621" y="534390"/>
                </a:lnTo>
                <a:lnTo>
                  <a:pt x="141986" y="536105"/>
                </a:lnTo>
                <a:lnTo>
                  <a:pt x="140779" y="536790"/>
                </a:lnTo>
                <a:lnTo>
                  <a:pt x="135902" y="539534"/>
                </a:lnTo>
                <a:lnTo>
                  <a:pt x="133096" y="543483"/>
                </a:lnTo>
                <a:lnTo>
                  <a:pt x="132562" y="549554"/>
                </a:lnTo>
                <a:lnTo>
                  <a:pt x="136207" y="551459"/>
                </a:lnTo>
                <a:lnTo>
                  <a:pt x="140474" y="552653"/>
                </a:lnTo>
                <a:lnTo>
                  <a:pt x="142798" y="559536"/>
                </a:lnTo>
                <a:lnTo>
                  <a:pt x="148742" y="560895"/>
                </a:lnTo>
                <a:lnTo>
                  <a:pt x="155092" y="559028"/>
                </a:lnTo>
                <a:lnTo>
                  <a:pt x="156984" y="560235"/>
                </a:lnTo>
                <a:lnTo>
                  <a:pt x="159245" y="561975"/>
                </a:lnTo>
                <a:lnTo>
                  <a:pt x="160286" y="560679"/>
                </a:lnTo>
                <a:lnTo>
                  <a:pt x="161328" y="558622"/>
                </a:lnTo>
                <a:lnTo>
                  <a:pt x="168821" y="558736"/>
                </a:lnTo>
                <a:lnTo>
                  <a:pt x="172986" y="556806"/>
                </a:lnTo>
                <a:lnTo>
                  <a:pt x="174472" y="547077"/>
                </a:lnTo>
                <a:lnTo>
                  <a:pt x="177088" y="544868"/>
                </a:lnTo>
                <a:lnTo>
                  <a:pt x="179209" y="541705"/>
                </a:lnTo>
                <a:close/>
              </a:path>
              <a:path w="310514" h="1017904">
                <a:moveTo>
                  <a:pt x="182727" y="704557"/>
                </a:moveTo>
                <a:lnTo>
                  <a:pt x="182270" y="699046"/>
                </a:lnTo>
                <a:lnTo>
                  <a:pt x="178295" y="697725"/>
                </a:lnTo>
                <a:lnTo>
                  <a:pt x="176060" y="696264"/>
                </a:lnTo>
                <a:lnTo>
                  <a:pt x="175361" y="698144"/>
                </a:lnTo>
                <a:lnTo>
                  <a:pt x="173596" y="700506"/>
                </a:lnTo>
                <a:lnTo>
                  <a:pt x="175717" y="705319"/>
                </a:lnTo>
                <a:lnTo>
                  <a:pt x="173291" y="710857"/>
                </a:lnTo>
                <a:lnTo>
                  <a:pt x="180378" y="713016"/>
                </a:lnTo>
                <a:lnTo>
                  <a:pt x="181229" y="708583"/>
                </a:lnTo>
                <a:lnTo>
                  <a:pt x="182727" y="704557"/>
                </a:lnTo>
                <a:close/>
              </a:path>
              <a:path w="310514" h="1017904">
                <a:moveTo>
                  <a:pt x="185077" y="602983"/>
                </a:moveTo>
                <a:lnTo>
                  <a:pt x="181724" y="601014"/>
                </a:lnTo>
                <a:lnTo>
                  <a:pt x="179006" y="599478"/>
                </a:lnTo>
                <a:lnTo>
                  <a:pt x="171932" y="602703"/>
                </a:lnTo>
                <a:lnTo>
                  <a:pt x="167906" y="600468"/>
                </a:lnTo>
                <a:lnTo>
                  <a:pt x="162534" y="600011"/>
                </a:lnTo>
                <a:lnTo>
                  <a:pt x="160515" y="600544"/>
                </a:lnTo>
                <a:lnTo>
                  <a:pt x="158521" y="600824"/>
                </a:lnTo>
                <a:lnTo>
                  <a:pt x="158991" y="604520"/>
                </a:lnTo>
                <a:lnTo>
                  <a:pt x="161899" y="605536"/>
                </a:lnTo>
                <a:lnTo>
                  <a:pt x="165163" y="606031"/>
                </a:lnTo>
                <a:lnTo>
                  <a:pt x="167678" y="607669"/>
                </a:lnTo>
                <a:lnTo>
                  <a:pt x="174891" y="612394"/>
                </a:lnTo>
                <a:lnTo>
                  <a:pt x="179895" y="611339"/>
                </a:lnTo>
                <a:lnTo>
                  <a:pt x="185077" y="602983"/>
                </a:lnTo>
                <a:close/>
              </a:path>
              <a:path w="310514" h="1017904">
                <a:moveTo>
                  <a:pt x="186588" y="725881"/>
                </a:moveTo>
                <a:lnTo>
                  <a:pt x="183476" y="721753"/>
                </a:lnTo>
                <a:lnTo>
                  <a:pt x="182575" y="720547"/>
                </a:lnTo>
                <a:lnTo>
                  <a:pt x="179628" y="719315"/>
                </a:lnTo>
                <a:lnTo>
                  <a:pt x="174637" y="722769"/>
                </a:lnTo>
                <a:lnTo>
                  <a:pt x="177342" y="725855"/>
                </a:lnTo>
                <a:lnTo>
                  <a:pt x="179451" y="729627"/>
                </a:lnTo>
                <a:lnTo>
                  <a:pt x="182435" y="727100"/>
                </a:lnTo>
                <a:lnTo>
                  <a:pt x="186588" y="725881"/>
                </a:lnTo>
                <a:close/>
              </a:path>
              <a:path w="310514" h="1017904">
                <a:moveTo>
                  <a:pt x="199351" y="784301"/>
                </a:moveTo>
                <a:lnTo>
                  <a:pt x="197739" y="782789"/>
                </a:lnTo>
                <a:lnTo>
                  <a:pt x="196113" y="781431"/>
                </a:lnTo>
                <a:lnTo>
                  <a:pt x="193509" y="778535"/>
                </a:lnTo>
                <a:lnTo>
                  <a:pt x="192582" y="776973"/>
                </a:lnTo>
                <a:lnTo>
                  <a:pt x="190766" y="774446"/>
                </a:lnTo>
                <a:lnTo>
                  <a:pt x="185318" y="784059"/>
                </a:lnTo>
                <a:lnTo>
                  <a:pt x="190906" y="789482"/>
                </a:lnTo>
                <a:lnTo>
                  <a:pt x="199351" y="784301"/>
                </a:lnTo>
                <a:close/>
              </a:path>
              <a:path w="310514" h="1017904">
                <a:moveTo>
                  <a:pt x="202895" y="470636"/>
                </a:moveTo>
                <a:lnTo>
                  <a:pt x="190373" y="461162"/>
                </a:lnTo>
                <a:lnTo>
                  <a:pt x="189369" y="469646"/>
                </a:lnTo>
                <a:lnTo>
                  <a:pt x="193890" y="472541"/>
                </a:lnTo>
                <a:lnTo>
                  <a:pt x="202895" y="470636"/>
                </a:lnTo>
                <a:close/>
              </a:path>
              <a:path w="310514" h="1017904">
                <a:moveTo>
                  <a:pt x="203708" y="523760"/>
                </a:moveTo>
                <a:lnTo>
                  <a:pt x="190969" y="526910"/>
                </a:lnTo>
                <a:lnTo>
                  <a:pt x="191058" y="529336"/>
                </a:lnTo>
                <a:lnTo>
                  <a:pt x="202222" y="531114"/>
                </a:lnTo>
                <a:lnTo>
                  <a:pt x="203708" y="523760"/>
                </a:lnTo>
                <a:close/>
              </a:path>
              <a:path w="310514" h="1017904">
                <a:moveTo>
                  <a:pt x="209892" y="551637"/>
                </a:moveTo>
                <a:lnTo>
                  <a:pt x="201041" y="551903"/>
                </a:lnTo>
                <a:lnTo>
                  <a:pt x="198539" y="548220"/>
                </a:lnTo>
                <a:lnTo>
                  <a:pt x="201955" y="540880"/>
                </a:lnTo>
                <a:lnTo>
                  <a:pt x="200177" y="538073"/>
                </a:lnTo>
                <a:lnTo>
                  <a:pt x="198005" y="535101"/>
                </a:lnTo>
                <a:lnTo>
                  <a:pt x="187439" y="537324"/>
                </a:lnTo>
                <a:lnTo>
                  <a:pt x="183299" y="542785"/>
                </a:lnTo>
                <a:lnTo>
                  <a:pt x="184378" y="553783"/>
                </a:lnTo>
                <a:lnTo>
                  <a:pt x="185000" y="560197"/>
                </a:lnTo>
                <a:lnTo>
                  <a:pt x="186270" y="566547"/>
                </a:lnTo>
                <a:lnTo>
                  <a:pt x="187452" y="574243"/>
                </a:lnTo>
                <a:lnTo>
                  <a:pt x="191795" y="570852"/>
                </a:lnTo>
                <a:lnTo>
                  <a:pt x="195668" y="567626"/>
                </a:lnTo>
                <a:lnTo>
                  <a:pt x="202793" y="562546"/>
                </a:lnTo>
                <a:lnTo>
                  <a:pt x="206108" y="560781"/>
                </a:lnTo>
                <a:lnTo>
                  <a:pt x="209689" y="558596"/>
                </a:lnTo>
                <a:lnTo>
                  <a:pt x="209384" y="555599"/>
                </a:lnTo>
                <a:lnTo>
                  <a:pt x="209892" y="551637"/>
                </a:lnTo>
                <a:close/>
              </a:path>
              <a:path w="310514" h="1017904">
                <a:moveTo>
                  <a:pt x="212890" y="303085"/>
                </a:moveTo>
                <a:lnTo>
                  <a:pt x="200494" y="303085"/>
                </a:lnTo>
                <a:lnTo>
                  <a:pt x="201282" y="307809"/>
                </a:lnTo>
                <a:lnTo>
                  <a:pt x="197954" y="309600"/>
                </a:lnTo>
                <a:lnTo>
                  <a:pt x="193446" y="311023"/>
                </a:lnTo>
                <a:lnTo>
                  <a:pt x="190271" y="307187"/>
                </a:lnTo>
                <a:lnTo>
                  <a:pt x="188188" y="302768"/>
                </a:lnTo>
                <a:lnTo>
                  <a:pt x="190766" y="296849"/>
                </a:lnTo>
                <a:lnTo>
                  <a:pt x="183832" y="294182"/>
                </a:lnTo>
                <a:lnTo>
                  <a:pt x="185089" y="290068"/>
                </a:lnTo>
                <a:lnTo>
                  <a:pt x="190233" y="285508"/>
                </a:lnTo>
                <a:lnTo>
                  <a:pt x="181952" y="281851"/>
                </a:lnTo>
                <a:lnTo>
                  <a:pt x="179387" y="283387"/>
                </a:lnTo>
                <a:lnTo>
                  <a:pt x="176415" y="284111"/>
                </a:lnTo>
                <a:lnTo>
                  <a:pt x="180848" y="292481"/>
                </a:lnTo>
                <a:lnTo>
                  <a:pt x="178409" y="299351"/>
                </a:lnTo>
                <a:lnTo>
                  <a:pt x="180352" y="303174"/>
                </a:lnTo>
                <a:lnTo>
                  <a:pt x="189496" y="312724"/>
                </a:lnTo>
                <a:lnTo>
                  <a:pt x="190055" y="314325"/>
                </a:lnTo>
                <a:lnTo>
                  <a:pt x="183959" y="329514"/>
                </a:lnTo>
                <a:lnTo>
                  <a:pt x="174701" y="329514"/>
                </a:lnTo>
                <a:lnTo>
                  <a:pt x="172237" y="355142"/>
                </a:lnTo>
                <a:lnTo>
                  <a:pt x="182346" y="351434"/>
                </a:lnTo>
                <a:lnTo>
                  <a:pt x="180594" y="346964"/>
                </a:lnTo>
                <a:lnTo>
                  <a:pt x="178765" y="343763"/>
                </a:lnTo>
                <a:lnTo>
                  <a:pt x="177711" y="337604"/>
                </a:lnTo>
                <a:lnTo>
                  <a:pt x="180378" y="335457"/>
                </a:lnTo>
                <a:lnTo>
                  <a:pt x="182448" y="337845"/>
                </a:lnTo>
                <a:lnTo>
                  <a:pt x="185940" y="341871"/>
                </a:lnTo>
                <a:lnTo>
                  <a:pt x="188976" y="341020"/>
                </a:lnTo>
                <a:lnTo>
                  <a:pt x="193662" y="335241"/>
                </a:lnTo>
                <a:lnTo>
                  <a:pt x="193941" y="332244"/>
                </a:lnTo>
                <a:lnTo>
                  <a:pt x="187921" y="329069"/>
                </a:lnTo>
                <a:lnTo>
                  <a:pt x="190347" y="323710"/>
                </a:lnTo>
                <a:lnTo>
                  <a:pt x="201028" y="320700"/>
                </a:lnTo>
                <a:lnTo>
                  <a:pt x="201307" y="320230"/>
                </a:lnTo>
                <a:lnTo>
                  <a:pt x="203530" y="311289"/>
                </a:lnTo>
                <a:lnTo>
                  <a:pt x="205282" y="309905"/>
                </a:lnTo>
                <a:lnTo>
                  <a:pt x="208013" y="307136"/>
                </a:lnTo>
                <a:lnTo>
                  <a:pt x="209626" y="305904"/>
                </a:lnTo>
                <a:lnTo>
                  <a:pt x="212890" y="303085"/>
                </a:lnTo>
                <a:close/>
              </a:path>
              <a:path w="310514" h="1017904">
                <a:moveTo>
                  <a:pt x="220840" y="781278"/>
                </a:moveTo>
                <a:lnTo>
                  <a:pt x="216941" y="778662"/>
                </a:lnTo>
                <a:lnTo>
                  <a:pt x="211531" y="781786"/>
                </a:lnTo>
                <a:lnTo>
                  <a:pt x="220840" y="781278"/>
                </a:lnTo>
                <a:close/>
              </a:path>
              <a:path w="310514" h="1017904">
                <a:moveTo>
                  <a:pt x="226301" y="795299"/>
                </a:moveTo>
                <a:lnTo>
                  <a:pt x="224802" y="793407"/>
                </a:lnTo>
                <a:lnTo>
                  <a:pt x="221780" y="789635"/>
                </a:lnTo>
                <a:lnTo>
                  <a:pt x="220802" y="790778"/>
                </a:lnTo>
                <a:lnTo>
                  <a:pt x="218770" y="792594"/>
                </a:lnTo>
                <a:lnTo>
                  <a:pt x="220179" y="794753"/>
                </a:lnTo>
                <a:lnTo>
                  <a:pt x="221945" y="796201"/>
                </a:lnTo>
                <a:lnTo>
                  <a:pt x="223494" y="797763"/>
                </a:lnTo>
                <a:lnTo>
                  <a:pt x="226301" y="795299"/>
                </a:lnTo>
                <a:close/>
              </a:path>
              <a:path w="310514" h="1017904">
                <a:moveTo>
                  <a:pt x="236423" y="767880"/>
                </a:moveTo>
                <a:lnTo>
                  <a:pt x="234403" y="766267"/>
                </a:lnTo>
                <a:lnTo>
                  <a:pt x="225577" y="765860"/>
                </a:lnTo>
                <a:lnTo>
                  <a:pt x="224536" y="770534"/>
                </a:lnTo>
                <a:lnTo>
                  <a:pt x="229273" y="769315"/>
                </a:lnTo>
                <a:lnTo>
                  <a:pt x="231355" y="771575"/>
                </a:lnTo>
                <a:lnTo>
                  <a:pt x="227330" y="778421"/>
                </a:lnTo>
                <a:lnTo>
                  <a:pt x="232537" y="779119"/>
                </a:lnTo>
                <a:lnTo>
                  <a:pt x="236245" y="779818"/>
                </a:lnTo>
                <a:lnTo>
                  <a:pt x="236423" y="767880"/>
                </a:lnTo>
                <a:close/>
              </a:path>
              <a:path w="310514" h="1017904">
                <a:moveTo>
                  <a:pt x="237744" y="757567"/>
                </a:moveTo>
                <a:lnTo>
                  <a:pt x="233641" y="756043"/>
                </a:lnTo>
                <a:lnTo>
                  <a:pt x="231686" y="757110"/>
                </a:lnTo>
                <a:lnTo>
                  <a:pt x="231394" y="757936"/>
                </a:lnTo>
                <a:lnTo>
                  <a:pt x="230098" y="761644"/>
                </a:lnTo>
                <a:lnTo>
                  <a:pt x="232930" y="761936"/>
                </a:lnTo>
                <a:lnTo>
                  <a:pt x="235369" y="762685"/>
                </a:lnTo>
                <a:lnTo>
                  <a:pt x="236905" y="759955"/>
                </a:lnTo>
                <a:lnTo>
                  <a:pt x="237744" y="757567"/>
                </a:lnTo>
                <a:close/>
              </a:path>
              <a:path w="310514" h="1017904">
                <a:moveTo>
                  <a:pt x="238455" y="801230"/>
                </a:moveTo>
                <a:lnTo>
                  <a:pt x="237312" y="800290"/>
                </a:lnTo>
                <a:lnTo>
                  <a:pt x="236283" y="799007"/>
                </a:lnTo>
                <a:lnTo>
                  <a:pt x="234403" y="798410"/>
                </a:lnTo>
                <a:lnTo>
                  <a:pt x="233260" y="800011"/>
                </a:lnTo>
                <a:lnTo>
                  <a:pt x="231686" y="801420"/>
                </a:lnTo>
                <a:lnTo>
                  <a:pt x="233578" y="802525"/>
                </a:lnTo>
                <a:lnTo>
                  <a:pt x="234772" y="803719"/>
                </a:lnTo>
                <a:lnTo>
                  <a:pt x="236791" y="803783"/>
                </a:lnTo>
                <a:lnTo>
                  <a:pt x="237629" y="802132"/>
                </a:lnTo>
                <a:lnTo>
                  <a:pt x="238455" y="801230"/>
                </a:lnTo>
                <a:close/>
              </a:path>
              <a:path w="310514" h="1017904">
                <a:moveTo>
                  <a:pt x="241427" y="454113"/>
                </a:moveTo>
                <a:lnTo>
                  <a:pt x="237655" y="451777"/>
                </a:lnTo>
                <a:lnTo>
                  <a:pt x="235902" y="450418"/>
                </a:lnTo>
                <a:lnTo>
                  <a:pt x="233286" y="453034"/>
                </a:lnTo>
                <a:lnTo>
                  <a:pt x="231101" y="455676"/>
                </a:lnTo>
                <a:lnTo>
                  <a:pt x="228803" y="458330"/>
                </a:lnTo>
                <a:lnTo>
                  <a:pt x="224193" y="455142"/>
                </a:lnTo>
                <a:lnTo>
                  <a:pt x="230225" y="453809"/>
                </a:lnTo>
                <a:lnTo>
                  <a:pt x="230162" y="451421"/>
                </a:lnTo>
                <a:lnTo>
                  <a:pt x="229590" y="448767"/>
                </a:lnTo>
                <a:lnTo>
                  <a:pt x="221221" y="445236"/>
                </a:lnTo>
                <a:lnTo>
                  <a:pt x="213245" y="448767"/>
                </a:lnTo>
                <a:lnTo>
                  <a:pt x="212648" y="453034"/>
                </a:lnTo>
                <a:lnTo>
                  <a:pt x="212534" y="453809"/>
                </a:lnTo>
                <a:lnTo>
                  <a:pt x="212496" y="454113"/>
                </a:lnTo>
                <a:lnTo>
                  <a:pt x="212394" y="454875"/>
                </a:lnTo>
                <a:lnTo>
                  <a:pt x="219811" y="461391"/>
                </a:lnTo>
                <a:lnTo>
                  <a:pt x="220281" y="468147"/>
                </a:lnTo>
                <a:lnTo>
                  <a:pt x="213487" y="472973"/>
                </a:lnTo>
                <a:lnTo>
                  <a:pt x="205676" y="466178"/>
                </a:lnTo>
                <a:lnTo>
                  <a:pt x="203276" y="470890"/>
                </a:lnTo>
                <a:lnTo>
                  <a:pt x="211150" y="480910"/>
                </a:lnTo>
                <a:lnTo>
                  <a:pt x="223100" y="472973"/>
                </a:lnTo>
                <a:lnTo>
                  <a:pt x="238569" y="462711"/>
                </a:lnTo>
                <a:lnTo>
                  <a:pt x="233426" y="458330"/>
                </a:lnTo>
                <a:lnTo>
                  <a:pt x="232473" y="457517"/>
                </a:lnTo>
                <a:lnTo>
                  <a:pt x="241427" y="454113"/>
                </a:lnTo>
                <a:close/>
              </a:path>
              <a:path w="310514" h="1017904">
                <a:moveTo>
                  <a:pt x="242709" y="844626"/>
                </a:moveTo>
                <a:lnTo>
                  <a:pt x="239547" y="833996"/>
                </a:lnTo>
                <a:lnTo>
                  <a:pt x="226745" y="840587"/>
                </a:lnTo>
                <a:lnTo>
                  <a:pt x="229692" y="845934"/>
                </a:lnTo>
                <a:lnTo>
                  <a:pt x="232803" y="842543"/>
                </a:lnTo>
                <a:lnTo>
                  <a:pt x="242709" y="844626"/>
                </a:lnTo>
                <a:close/>
              </a:path>
              <a:path w="310514" h="1017904">
                <a:moveTo>
                  <a:pt x="247992" y="810983"/>
                </a:moveTo>
                <a:lnTo>
                  <a:pt x="245579" y="803224"/>
                </a:lnTo>
                <a:lnTo>
                  <a:pt x="242303" y="810983"/>
                </a:lnTo>
                <a:lnTo>
                  <a:pt x="242430" y="811936"/>
                </a:lnTo>
                <a:lnTo>
                  <a:pt x="247992" y="810983"/>
                </a:lnTo>
                <a:close/>
              </a:path>
              <a:path w="310514" h="1017904">
                <a:moveTo>
                  <a:pt x="255168" y="768273"/>
                </a:moveTo>
                <a:lnTo>
                  <a:pt x="247815" y="770305"/>
                </a:lnTo>
                <a:lnTo>
                  <a:pt x="247865" y="780503"/>
                </a:lnTo>
                <a:lnTo>
                  <a:pt x="238975" y="781773"/>
                </a:lnTo>
                <a:lnTo>
                  <a:pt x="240601" y="785088"/>
                </a:lnTo>
                <a:lnTo>
                  <a:pt x="241173" y="788111"/>
                </a:lnTo>
                <a:lnTo>
                  <a:pt x="244767" y="790765"/>
                </a:lnTo>
                <a:lnTo>
                  <a:pt x="248043" y="791121"/>
                </a:lnTo>
                <a:lnTo>
                  <a:pt x="251663" y="790003"/>
                </a:lnTo>
                <a:lnTo>
                  <a:pt x="252882" y="787107"/>
                </a:lnTo>
                <a:lnTo>
                  <a:pt x="253212" y="785152"/>
                </a:lnTo>
                <a:lnTo>
                  <a:pt x="254114" y="779818"/>
                </a:lnTo>
                <a:lnTo>
                  <a:pt x="254495" y="774382"/>
                </a:lnTo>
                <a:lnTo>
                  <a:pt x="255168" y="768273"/>
                </a:lnTo>
                <a:close/>
              </a:path>
              <a:path w="310514" h="1017904">
                <a:moveTo>
                  <a:pt x="273723" y="825855"/>
                </a:moveTo>
                <a:lnTo>
                  <a:pt x="273062" y="825284"/>
                </a:lnTo>
                <a:lnTo>
                  <a:pt x="272415" y="824242"/>
                </a:lnTo>
                <a:lnTo>
                  <a:pt x="270764" y="824242"/>
                </a:lnTo>
                <a:lnTo>
                  <a:pt x="269760" y="824953"/>
                </a:lnTo>
                <a:lnTo>
                  <a:pt x="267500" y="825881"/>
                </a:lnTo>
                <a:lnTo>
                  <a:pt x="269519" y="827214"/>
                </a:lnTo>
                <a:lnTo>
                  <a:pt x="270573" y="828421"/>
                </a:lnTo>
                <a:lnTo>
                  <a:pt x="271322" y="828255"/>
                </a:lnTo>
                <a:lnTo>
                  <a:pt x="272249" y="828052"/>
                </a:lnTo>
                <a:lnTo>
                  <a:pt x="272935" y="826706"/>
                </a:lnTo>
                <a:lnTo>
                  <a:pt x="273723" y="825855"/>
                </a:lnTo>
                <a:close/>
              </a:path>
              <a:path w="310514" h="1017904">
                <a:moveTo>
                  <a:pt x="310007" y="1955"/>
                </a:moveTo>
                <a:lnTo>
                  <a:pt x="309206" y="1079"/>
                </a:lnTo>
                <a:lnTo>
                  <a:pt x="308673" y="0"/>
                </a:lnTo>
                <a:lnTo>
                  <a:pt x="307581" y="787"/>
                </a:lnTo>
                <a:lnTo>
                  <a:pt x="306146" y="1524"/>
                </a:lnTo>
                <a:lnTo>
                  <a:pt x="306235" y="1790"/>
                </a:lnTo>
                <a:lnTo>
                  <a:pt x="306565" y="2819"/>
                </a:lnTo>
                <a:lnTo>
                  <a:pt x="307365" y="3708"/>
                </a:lnTo>
                <a:lnTo>
                  <a:pt x="308000" y="4648"/>
                </a:lnTo>
                <a:lnTo>
                  <a:pt x="308648" y="3962"/>
                </a:lnTo>
                <a:lnTo>
                  <a:pt x="309638" y="3365"/>
                </a:lnTo>
                <a:lnTo>
                  <a:pt x="309854" y="2565"/>
                </a:lnTo>
                <a:lnTo>
                  <a:pt x="310007" y="1955"/>
                </a:lnTo>
                <a:close/>
              </a:path>
            </a:pathLst>
          </a:custGeom>
          <a:solidFill>
            <a:srgbClr val="FFFFFF">
              <a:alpha val="17999"/>
            </a:srgbClr>
          </a:solidFill>
        </p:spPr>
        <p:txBody>
          <a:bodyPr wrap="square" lIns="0" tIns="0" rIns="0" bIns="0" rtlCol="0"/>
          <a:lstStyle/>
          <a:p>
            <a:endParaRPr/>
          </a:p>
        </p:txBody>
      </p:sp>
      <p:sp>
        <p:nvSpPr>
          <p:cNvPr id="487" name="bg object 487"/>
          <p:cNvSpPr/>
          <p:nvPr/>
        </p:nvSpPr>
        <p:spPr>
          <a:xfrm>
            <a:off x="3967264" y="1714728"/>
            <a:ext cx="241935" cy="433705"/>
          </a:xfrm>
          <a:custGeom>
            <a:avLst/>
            <a:gdLst/>
            <a:ahLst/>
            <a:cxnLst/>
            <a:rect l="l" t="t" r="r" b="b"/>
            <a:pathLst>
              <a:path w="241935" h="433705">
                <a:moveTo>
                  <a:pt x="1447" y="430504"/>
                </a:moveTo>
                <a:lnTo>
                  <a:pt x="901" y="429818"/>
                </a:lnTo>
                <a:lnTo>
                  <a:pt x="0" y="429437"/>
                </a:lnTo>
                <a:lnTo>
                  <a:pt x="0" y="433184"/>
                </a:lnTo>
                <a:lnTo>
                  <a:pt x="469" y="432892"/>
                </a:lnTo>
                <a:lnTo>
                  <a:pt x="800" y="432600"/>
                </a:lnTo>
                <a:lnTo>
                  <a:pt x="914" y="432231"/>
                </a:lnTo>
                <a:lnTo>
                  <a:pt x="1447" y="430504"/>
                </a:lnTo>
                <a:close/>
              </a:path>
              <a:path w="241935" h="433705">
                <a:moveTo>
                  <a:pt x="4787" y="361823"/>
                </a:moveTo>
                <a:lnTo>
                  <a:pt x="2628" y="360197"/>
                </a:lnTo>
                <a:lnTo>
                  <a:pt x="571" y="357644"/>
                </a:lnTo>
                <a:lnTo>
                  <a:pt x="12" y="358648"/>
                </a:lnTo>
                <a:lnTo>
                  <a:pt x="12" y="366712"/>
                </a:lnTo>
                <a:lnTo>
                  <a:pt x="571" y="367157"/>
                </a:lnTo>
                <a:lnTo>
                  <a:pt x="800" y="367385"/>
                </a:lnTo>
                <a:lnTo>
                  <a:pt x="2120" y="365887"/>
                </a:lnTo>
                <a:lnTo>
                  <a:pt x="4051" y="364540"/>
                </a:lnTo>
                <a:lnTo>
                  <a:pt x="4521" y="362800"/>
                </a:lnTo>
                <a:lnTo>
                  <a:pt x="4787" y="361823"/>
                </a:lnTo>
                <a:close/>
              </a:path>
              <a:path w="241935" h="433705">
                <a:moveTo>
                  <a:pt x="47637" y="258076"/>
                </a:moveTo>
                <a:lnTo>
                  <a:pt x="44627" y="256438"/>
                </a:lnTo>
                <a:lnTo>
                  <a:pt x="42926" y="255358"/>
                </a:lnTo>
                <a:lnTo>
                  <a:pt x="41071" y="254698"/>
                </a:lnTo>
                <a:lnTo>
                  <a:pt x="40817" y="254596"/>
                </a:lnTo>
                <a:lnTo>
                  <a:pt x="39065" y="256959"/>
                </a:lnTo>
                <a:lnTo>
                  <a:pt x="40144" y="258889"/>
                </a:lnTo>
                <a:lnTo>
                  <a:pt x="41427" y="260400"/>
                </a:lnTo>
                <a:lnTo>
                  <a:pt x="42900" y="261035"/>
                </a:lnTo>
                <a:lnTo>
                  <a:pt x="43599" y="261340"/>
                </a:lnTo>
                <a:lnTo>
                  <a:pt x="45135" y="259715"/>
                </a:lnTo>
                <a:lnTo>
                  <a:pt x="47637" y="258076"/>
                </a:lnTo>
                <a:close/>
              </a:path>
              <a:path w="241935" h="433705">
                <a:moveTo>
                  <a:pt x="50596" y="270725"/>
                </a:moveTo>
                <a:lnTo>
                  <a:pt x="48348" y="263385"/>
                </a:lnTo>
                <a:lnTo>
                  <a:pt x="46088" y="267970"/>
                </a:lnTo>
                <a:lnTo>
                  <a:pt x="50596" y="270725"/>
                </a:lnTo>
                <a:close/>
              </a:path>
              <a:path w="241935" h="433705">
                <a:moveTo>
                  <a:pt x="51092" y="219697"/>
                </a:moveTo>
                <a:lnTo>
                  <a:pt x="50317" y="210172"/>
                </a:lnTo>
                <a:lnTo>
                  <a:pt x="48933" y="208724"/>
                </a:lnTo>
                <a:lnTo>
                  <a:pt x="41516" y="206616"/>
                </a:lnTo>
                <a:lnTo>
                  <a:pt x="39738" y="210578"/>
                </a:lnTo>
                <a:lnTo>
                  <a:pt x="36487" y="213512"/>
                </a:lnTo>
                <a:lnTo>
                  <a:pt x="40424" y="218516"/>
                </a:lnTo>
                <a:lnTo>
                  <a:pt x="38417" y="220891"/>
                </a:lnTo>
                <a:lnTo>
                  <a:pt x="38125" y="224294"/>
                </a:lnTo>
                <a:lnTo>
                  <a:pt x="38303" y="226479"/>
                </a:lnTo>
                <a:lnTo>
                  <a:pt x="39268" y="227774"/>
                </a:lnTo>
                <a:lnTo>
                  <a:pt x="39928" y="228650"/>
                </a:lnTo>
                <a:lnTo>
                  <a:pt x="42354" y="228803"/>
                </a:lnTo>
                <a:lnTo>
                  <a:pt x="47129" y="227355"/>
                </a:lnTo>
                <a:lnTo>
                  <a:pt x="51092" y="219697"/>
                </a:lnTo>
                <a:close/>
              </a:path>
              <a:path w="241935" h="433705">
                <a:moveTo>
                  <a:pt x="53975" y="261518"/>
                </a:moveTo>
                <a:lnTo>
                  <a:pt x="53174" y="255320"/>
                </a:lnTo>
                <a:lnTo>
                  <a:pt x="52679" y="255282"/>
                </a:lnTo>
                <a:lnTo>
                  <a:pt x="51676" y="255219"/>
                </a:lnTo>
                <a:lnTo>
                  <a:pt x="51460" y="256171"/>
                </a:lnTo>
                <a:lnTo>
                  <a:pt x="50977" y="257162"/>
                </a:lnTo>
                <a:lnTo>
                  <a:pt x="51257" y="258762"/>
                </a:lnTo>
                <a:lnTo>
                  <a:pt x="52146" y="259359"/>
                </a:lnTo>
                <a:lnTo>
                  <a:pt x="53975" y="261518"/>
                </a:lnTo>
                <a:close/>
              </a:path>
              <a:path w="241935" h="433705">
                <a:moveTo>
                  <a:pt x="56908" y="151168"/>
                </a:moveTo>
                <a:lnTo>
                  <a:pt x="50838" y="149352"/>
                </a:lnTo>
                <a:lnTo>
                  <a:pt x="52933" y="158203"/>
                </a:lnTo>
                <a:lnTo>
                  <a:pt x="54698" y="158521"/>
                </a:lnTo>
                <a:lnTo>
                  <a:pt x="56908" y="151168"/>
                </a:lnTo>
                <a:close/>
              </a:path>
              <a:path w="241935" h="433705">
                <a:moveTo>
                  <a:pt x="57023" y="186512"/>
                </a:moveTo>
                <a:lnTo>
                  <a:pt x="54952" y="184581"/>
                </a:lnTo>
                <a:lnTo>
                  <a:pt x="53898" y="182791"/>
                </a:lnTo>
                <a:lnTo>
                  <a:pt x="46685" y="187515"/>
                </a:lnTo>
                <a:lnTo>
                  <a:pt x="49530" y="189928"/>
                </a:lnTo>
                <a:lnTo>
                  <a:pt x="51206" y="192392"/>
                </a:lnTo>
                <a:lnTo>
                  <a:pt x="52539" y="192214"/>
                </a:lnTo>
                <a:lnTo>
                  <a:pt x="54203" y="191998"/>
                </a:lnTo>
                <a:lnTo>
                  <a:pt x="56553" y="189738"/>
                </a:lnTo>
                <a:lnTo>
                  <a:pt x="57023" y="186512"/>
                </a:lnTo>
                <a:close/>
              </a:path>
              <a:path w="241935" h="433705">
                <a:moveTo>
                  <a:pt x="57658" y="200152"/>
                </a:moveTo>
                <a:lnTo>
                  <a:pt x="55968" y="199720"/>
                </a:lnTo>
                <a:lnTo>
                  <a:pt x="55118" y="199491"/>
                </a:lnTo>
                <a:lnTo>
                  <a:pt x="53860" y="204304"/>
                </a:lnTo>
                <a:lnTo>
                  <a:pt x="54749" y="204406"/>
                </a:lnTo>
                <a:lnTo>
                  <a:pt x="56299" y="204800"/>
                </a:lnTo>
                <a:lnTo>
                  <a:pt x="56400" y="204571"/>
                </a:lnTo>
                <a:lnTo>
                  <a:pt x="56997" y="203174"/>
                </a:lnTo>
                <a:lnTo>
                  <a:pt x="57277" y="201637"/>
                </a:lnTo>
                <a:lnTo>
                  <a:pt x="57658" y="200152"/>
                </a:lnTo>
                <a:close/>
              </a:path>
              <a:path w="241935" h="433705">
                <a:moveTo>
                  <a:pt x="62509" y="242138"/>
                </a:moveTo>
                <a:lnTo>
                  <a:pt x="61480" y="239344"/>
                </a:lnTo>
                <a:lnTo>
                  <a:pt x="60007" y="239915"/>
                </a:lnTo>
                <a:lnTo>
                  <a:pt x="58445" y="240347"/>
                </a:lnTo>
                <a:lnTo>
                  <a:pt x="57111" y="241147"/>
                </a:lnTo>
                <a:lnTo>
                  <a:pt x="56819" y="241312"/>
                </a:lnTo>
                <a:lnTo>
                  <a:pt x="57327" y="242811"/>
                </a:lnTo>
                <a:lnTo>
                  <a:pt x="57454" y="243700"/>
                </a:lnTo>
                <a:lnTo>
                  <a:pt x="62509" y="242138"/>
                </a:lnTo>
                <a:close/>
              </a:path>
              <a:path w="241935" h="433705">
                <a:moveTo>
                  <a:pt x="62928" y="125387"/>
                </a:moveTo>
                <a:lnTo>
                  <a:pt x="60159" y="123659"/>
                </a:lnTo>
                <a:lnTo>
                  <a:pt x="59270" y="123101"/>
                </a:lnTo>
                <a:lnTo>
                  <a:pt x="56375" y="125006"/>
                </a:lnTo>
                <a:lnTo>
                  <a:pt x="53962" y="127254"/>
                </a:lnTo>
                <a:lnTo>
                  <a:pt x="53936" y="129159"/>
                </a:lnTo>
                <a:lnTo>
                  <a:pt x="52768" y="132981"/>
                </a:lnTo>
                <a:lnTo>
                  <a:pt x="56642" y="131483"/>
                </a:lnTo>
                <a:lnTo>
                  <a:pt x="58623" y="131191"/>
                </a:lnTo>
                <a:lnTo>
                  <a:pt x="62153" y="128219"/>
                </a:lnTo>
                <a:lnTo>
                  <a:pt x="62928" y="125387"/>
                </a:lnTo>
                <a:close/>
              </a:path>
              <a:path w="241935" h="433705">
                <a:moveTo>
                  <a:pt x="63677" y="276326"/>
                </a:moveTo>
                <a:lnTo>
                  <a:pt x="63157" y="272453"/>
                </a:lnTo>
                <a:lnTo>
                  <a:pt x="62674" y="268897"/>
                </a:lnTo>
                <a:lnTo>
                  <a:pt x="59880" y="267157"/>
                </a:lnTo>
                <a:lnTo>
                  <a:pt x="54800" y="268325"/>
                </a:lnTo>
                <a:lnTo>
                  <a:pt x="53276" y="270802"/>
                </a:lnTo>
                <a:lnTo>
                  <a:pt x="49974" y="273799"/>
                </a:lnTo>
                <a:lnTo>
                  <a:pt x="53797" y="275653"/>
                </a:lnTo>
                <a:lnTo>
                  <a:pt x="55714" y="277114"/>
                </a:lnTo>
                <a:lnTo>
                  <a:pt x="61379" y="278079"/>
                </a:lnTo>
                <a:lnTo>
                  <a:pt x="63677" y="276326"/>
                </a:lnTo>
                <a:close/>
              </a:path>
              <a:path w="241935" h="433705">
                <a:moveTo>
                  <a:pt x="64350" y="189877"/>
                </a:moveTo>
                <a:lnTo>
                  <a:pt x="64160" y="189496"/>
                </a:lnTo>
                <a:lnTo>
                  <a:pt x="63715" y="188569"/>
                </a:lnTo>
                <a:lnTo>
                  <a:pt x="62750" y="187896"/>
                </a:lnTo>
                <a:lnTo>
                  <a:pt x="62001" y="187109"/>
                </a:lnTo>
                <a:lnTo>
                  <a:pt x="61658" y="187896"/>
                </a:lnTo>
                <a:lnTo>
                  <a:pt x="60985" y="188709"/>
                </a:lnTo>
                <a:lnTo>
                  <a:pt x="61061" y="189445"/>
                </a:lnTo>
                <a:lnTo>
                  <a:pt x="61125" y="190157"/>
                </a:lnTo>
                <a:lnTo>
                  <a:pt x="61963" y="190792"/>
                </a:lnTo>
                <a:lnTo>
                  <a:pt x="62763" y="191858"/>
                </a:lnTo>
                <a:lnTo>
                  <a:pt x="63423" y="190792"/>
                </a:lnTo>
                <a:lnTo>
                  <a:pt x="64350" y="189877"/>
                </a:lnTo>
                <a:close/>
              </a:path>
              <a:path w="241935" h="433705">
                <a:moveTo>
                  <a:pt x="65747" y="0"/>
                </a:moveTo>
                <a:lnTo>
                  <a:pt x="64274" y="3022"/>
                </a:lnTo>
                <a:lnTo>
                  <a:pt x="63449" y="4025"/>
                </a:lnTo>
                <a:lnTo>
                  <a:pt x="63309" y="6134"/>
                </a:lnTo>
                <a:lnTo>
                  <a:pt x="63995" y="7239"/>
                </a:lnTo>
                <a:lnTo>
                  <a:pt x="65747" y="8216"/>
                </a:lnTo>
                <a:lnTo>
                  <a:pt x="65747" y="0"/>
                </a:lnTo>
                <a:close/>
              </a:path>
              <a:path w="241935" h="433705">
                <a:moveTo>
                  <a:pt x="69024" y="101473"/>
                </a:moveTo>
                <a:lnTo>
                  <a:pt x="67386" y="100317"/>
                </a:lnTo>
                <a:lnTo>
                  <a:pt x="66484" y="99187"/>
                </a:lnTo>
                <a:lnTo>
                  <a:pt x="65227" y="100368"/>
                </a:lnTo>
                <a:lnTo>
                  <a:pt x="63169" y="101409"/>
                </a:lnTo>
                <a:lnTo>
                  <a:pt x="62712" y="103974"/>
                </a:lnTo>
                <a:lnTo>
                  <a:pt x="64528" y="105537"/>
                </a:lnTo>
                <a:lnTo>
                  <a:pt x="66154" y="108026"/>
                </a:lnTo>
                <a:lnTo>
                  <a:pt x="67564" y="105473"/>
                </a:lnTo>
                <a:lnTo>
                  <a:pt x="68910" y="104038"/>
                </a:lnTo>
                <a:lnTo>
                  <a:pt x="69024" y="101473"/>
                </a:lnTo>
                <a:close/>
              </a:path>
              <a:path w="241935" h="433705">
                <a:moveTo>
                  <a:pt x="71234" y="92887"/>
                </a:moveTo>
                <a:lnTo>
                  <a:pt x="70739" y="87223"/>
                </a:lnTo>
                <a:lnTo>
                  <a:pt x="70764" y="84086"/>
                </a:lnTo>
                <a:lnTo>
                  <a:pt x="69697" y="79375"/>
                </a:lnTo>
                <a:lnTo>
                  <a:pt x="68491" y="77470"/>
                </a:lnTo>
                <a:lnTo>
                  <a:pt x="66382" y="76034"/>
                </a:lnTo>
                <a:lnTo>
                  <a:pt x="63563" y="77190"/>
                </a:lnTo>
                <a:lnTo>
                  <a:pt x="63106" y="78219"/>
                </a:lnTo>
                <a:lnTo>
                  <a:pt x="62268" y="80124"/>
                </a:lnTo>
                <a:lnTo>
                  <a:pt x="61480" y="83121"/>
                </a:lnTo>
                <a:lnTo>
                  <a:pt x="64211" y="87261"/>
                </a:lnTo>
                <a:lnTo>
                  <a:pt x="67195" y="89204"/>
                </a:lnTo>
                <a:lnTo>
                  <a:pt x="71234" y="92887"/>
                </a:lnTo>
                <a:close/>
              </a:path>
              <a:path w="241935" h="433705">
                <a:moveTo>
                  <a:pt x="106146" y="311111"/>
                </a:moveTo>
                <a:lnTo>
                  <a:pt x="104546" y="308102"/>
                </a:lnTo>
                <a:lnTo>
                  <a:pt x="103416" y="308444"/>
                </a:lnTo>
                <a:lnTo>
                  <a:pt x="103949" y="310654"/>
                </a:lnTo>
                <a:lnTo>
                  <a:pt x="104228" y="311759"/>
                </a:lnTo>
                <a:lnTo>
                  <a:pt x="104863" y="311543"/>
                </a:lnTo>
                <a:lnTo>
                  <a:pt x="105511" y="311315"/>
                </a:lnTo>
                <a:lnTo>
                  <a:pt x="106146" y="311111"/>
                </a:lnTo>
                <a:close/>
              </a:path>
              <a:path w="241935" h="433705">
                <a:moveTo>
                  <a:pt x="111340" y="326034"/>
                </a:moveTo>
                <a:lnTo>
                  <a:pt x="110312" y="324675"/>
                </a:lnTo>
                <a:lnTo>
                  <a:pt x="109893" y="323570"/>
                </a:lnTo>
                <a:lnTo>
                  <a:pt x="102298" y="327710"/>
                </a:lnTo>
                <a:lnTo>
                  <a:pt x="106794" y="330136"/>
                </a:lnTo>
                <a:lnTo>
                  <a:pt x="109537" y="330682"/>
                </a:lnTo>
                <a:lnTo>
                  <a:pt x="111023" y="326859"/>
                </a:lnTo>
                <a:lnTo>
                  <a:pt x="111340" y="326034"/>
                </a:lnTo>
                <a:close/>
              </a:path>
              <a:path w="241935" h="433705">
                <a:moveTo>
                  <a:pt x="116954" y="380568"/>
                </a:moveTo>
                <a:lnTo>
                  <a:pt x="116611" y="380542"/>
                </a:lnTo>
                <a:lnTo>
                  <a:pt x="116598" y="380669"/>
                </a:lnTo>
                <a:lnTo>
                  <a:pt x="116751" y="380746"/>
                </a:lnTo>
                <a:lnTo>
                  <a:pt x="116878" y="380707"/>
                </a:lnTo>
                <a:lnTo>
                  <a:pt x="116954" y="380568"/>
                </a:lnTo>
                <a:close/>
              </a:path>
              <a:path w="241935" h="433705">
                <a:moveTo>
                  <a:pt x="116992" y="384225"/>
                </a:moveTo>
                <a:lnTo>
                  <a:pt x="116611" y="380746"/>
                </a:lnTo>
                <a:lnTo>
                  <a:pt x="113576" y="380085"/>
                </a:lnTo>
                <a:lnTo>
                  <a:pt x="112115" y="381469"/>
                </a:lnTo>
                <a:lnTo>
                  <a:pt x="111823" y="385064"/>
                </a:lnTo>
                <a:lnTo>
                  <a:pt x="115582" y="385660"/>
                </a:lnTo>
                <a:lnTo>
                  <a:pt x="116992" y="384225"/>
                </a:lnTo>
                <a:close/>
              </a:path>
              <a:path w="241935" h="433705">
                <a:moveTo>
                  <a:pt x="124714" y="400291"/>
                </a:moveTo>
                <a:lnTo>
                  <a:pt x="119151" y="396151"/>
                </a:lnTo>
                <a:lnTo>
                  <a:pt x="114808" y="397357"/>
                </a:lnTo>
                <a:lnTo>
                  <a:pt x="110769" y="397649"/>
                </a:lnTo>
                <a:lnTo>
                  <a:pt x="110274" y="399148"/>
                </a:lnTo>
                <a:lnTo>
                  <a:pt x="107111" y="401358"/>
                </a:lnTo>
                <a:lnTo>
                  <a:pt x="104635" y="402882"/>
                </a:lnTo>
                <a:lnTo>
                  <a:pt x="101028" y="405218"/>
                </a:lnTo>
                <a:lnTo>
                  <a:pt x="112420" y="411734"/>
                </a:lnTo>
                <a:lnTo>
                  <a:pt x="114515" y="409841"/>
                </a:lnTo>
                <a:lnTo>
                  <a:pt x="116738" y="407568"/>
                </a:lnTo>
                <a:lnTo>
                  <a:pt x="122186" y="403415"/>
                </a:lnTo>
                <a:lnTo>
                  <a:pt x="124714" y="400291"/>
                </a:lnTo>
                <a:close/>
              </a:path>
              <a:path w="241935" h="433705">
                <a:moveTo>
                  <a:pt x="131584" y="148551"/>
                </a:moveTo>
                <a:lnTo>
                  <a:pt x="130746" y="146431"/>
                </a:lnTo>
                <a:lnTo>
                  <a:pt x="125209" y="143941"/>
                </a:lnTo>
                <a:lnTo>
                  <a:pt x="126199" y="152158"/>
                </a:lnTo>
                <a:lnTo>
                  <a:pt x="127342" y="151853"/>
                </a:lnTo>
                <a:lnTo>
                  <a:pt x="128968" y="151917"/>
                </a:lnTo>
                <a:lnTo>
                  <a:pt x="131584" y="148551"/>
                </a:lnTo>
                <a:close/>
              </a:path>
              <a:path w="241935" h="433705">
                <a:moveTo>
                  <a:pt x="136525" y="93306"/>
                </a:moveTo>
                <a:lnTo>
                  <a:pt x="135750" y="92570"/>
                </a:lnTo>
                <a:lnTo>
                  <a:pt x="135077" y="91440"/>
                </a:lnTo>
                <a:lnTo>
                  <a:pt x="134277" y="92405"/>
                </a:lnTo>
                <a:lnTo>
                  <a:pt x="133299" y="93065"/>
                </a:lnTo>
                <a:lnTo>
                  <a:pt x="133350" y="93637"/>
                </a:lnTo>
                <a:lnTo>
                  <a:pt x="133400" y="94335"/>
                </a:lnTo>
                <a:lnTo>
                  <a:pt x="134327" y="94957"/>
                </a:lnTo>
                <a:lnTo>
                  <a:pt x="134874" y="95618"/>
                </a:lnTo>
                <a:lnTo>
                  <a:pt x="135445" y="95072"/>
                </a:lnTo>
                <a:lnTo>
                  <a:pt x="136423" y="94564"/>
                </a:lnTo>
                <a:lnTo>
                  <a:pt x="136525" y="93306"/>
                </a:lnTo>
                <a:close/>
              </a:path>
              <a:path w="241935" h="433705">
                <a:moveTo>
                  <a:pt x="138874" y="228257"/>
                </a:moveTo>
                <a:lnTo>
                  <a:pt x="126238" y="212763"/>
                </a:lnTo>
                <a:lnTo>
                  <a:pt x="122821" y="219633"/>
                </a:lnTo>
                <a:lnTo>
                  <a:pt x="132613" y="229133"/>
                </a:lnTo>
                <a:lnTo>
                  <a:pt x="138874" y="228257"/>
                </a:lnTo>
                <a:close/>
              </a:path>
              <a:path w="241935" h="433705">
                <a:moveTo>
                  <a:pt x="139192" y="128841"/>
                </a:moveTo>
                <a:lnTo>
                  <a:pt x="132702" y="123228"/>
                </a:lnTo>
                <a:lnTo>
                  <a:pt x="130771" y="133794"/>
                </a:lnTo>
                <a:lnTo>
                  <a:pt x="132461" y="134988"/>
                </a:lnTo>
                <a:lnTo>
                  <a:pt x="139192" y="128841"/>
                </a:lnTo>
                <a:close/>
              </a:path>
              <a:path w="241935" h="433705">
                <a:moveTo>
                  <a:pt x="139242" y="228244"/>
                </a:moveTo>
                <a:lnTo>
                  <a:pt x="138963" y="228244"/>
                </a:lnTo>
                <a:lnTo>
                  <a:pt x="138988" y="228396"/>
                </a:lnTo>
                <a:lnTo>
                  <a:pt x="139242" y="228244"/>
                </a:lnTo>
                <a:close/>
              </a:path>
              <a:path w="241935" h="433705">
                <a:moveTo>
                  <a:pt x="140246" y="200710"/>
                </a:moveTo>
                <a:lnTo>
                  <a:pt x="139522" y="195770"/>
                </a:lnTo>
                <a:lnTo>
                  <a:pt x="137642" y="192646"/>
                </a:lnTo>
                <a:lnTo>
                  <a:pt x="136296" y="189318"/>
                </a:lnTo>
                <a:lnTo>
                  <a:pt x="128879" y="193624"/>
                </a:lnTo>
                <a:lnTo>
                  <a:pt x="127177" y="197612"/>
                </a:lnTo>
                <a:lnTo>
                  <a:pt x="130759" y="201891"/>
                </a:lnTo>
                <a:lnTo>
                  <a:pt x="132016" y="203390"/>
                </a:lnTo>
                <a:lnTo>
                  <a:pt x="134988" y="204711"/>
                </a:lnTo>
                <a:lnTo>
                  <a:pt x="138214" y="203784"/>
                </a:lnTo>
                <a:lnTo>
                  <a:pt x="140246" y="200710"/>
                </a:lnTo>
                <a:close/>
              </a:path>
              <a:path w="241935" h="433705">
                <a:moveTo>
                  <a:pt x="142278" y="151485"/>
                </a:moveTo>
                <a:lnTo>
                  <a:pt x="137833" y="149974"/>
                </a:lnTo>
                <a:lnTo>
                  <a:pt x="134772" y="149987"/>
                </a:lnTo>
                <a:lnTo>
                  <a:pt x="134493" y="159740"/>
                </a:lnTo>
                <a:lnTo>
                  <a:pt x="134721" y="165163"/>
                </a:lnTo>
                <a:lnTo>
                  <a:pt x="130683" y="170865"/>
                </a:lnTo>
                <a:lnTo>
                  <a:pt x="132435" y="173266"/>
                </a:lnTo>
                <a:lnTo>
                  <a:pt x="133134" y="174917"/>
                </a:lnTo>
                <a:lnTo>
                  <a:pt x="134759" y="174078"/>
                </a:lnTo>
                <a:lnTo>
                  <a:pt x="136652" y="173507"/>
                </a:lnTo>
                <a:lnTo>
                  <a:pt x="138709" y="171564"/>
                </a:lnTo>
                <a:lnTo>
                  <a:pt x="138887" y="165569"/>
                </a:lnTo>
                <a:lnTo>
                  <a:pt x="138379" y="162509"/>
                </a:lnTo>
                <a:lnTo>
                  <a:pt x="139306" y="157149"/>
                </a:lnTo>
                <a:lnTo>
                  <a:pt x="140804" y="154876"/>
                </a:lnTo>
                <a:lnTo>
                  <a:pt x="142278" y="151485"/>
                </a:lnTo>
                <a:close/>
              </a:path>
              <a:path w="241935" h="433705">
                <a:moveTo>
                  <a:pt x="143027" y="389623"/>
                </a:moveTo>
                <a:lnTo>
                  <a:pt x="137439" y="372732"/>
                </a:lnTo>
                <a:lnTo>
                  <a:pt x="132702" y="373456"/>
                </a:lnTo>
                <a:lnTo>
                  <a:pt x="129425" y="376478"/>
                </a:lnTo>
                <a:lnTo>
                  <a:pt x="120904" y="371309"/>
                </a:lnTo>
                <a:lnTo>
                  <a:pt x="118986" y="377355"/>
                </a:lnTo>
                <a:lnTo>
                  <a:pt x="116954" y="380568"/>
                </a:lnTo>
                <a:lnTo>
                  <a:pt x="126123" y="381482"/>
                </a:lnTo>
                <a:lnTo>
                  <a:pt x="128130" y="386626"/>
                </a:lnTo>
                <a:lnTo>
                  <a:pt x="132613" y="387604"/>
                </a:lnTo>
                <a:lnTo>
                  <a:pt x="137477" y="388137"/>
                </a:lnTo>
                <a:lnTo>
                  <a:pt x="140639" y="391960"/>
                </a:lnTo>
                <a:lnTo>
                  <a:pt x="143027" y="389623"/>
                </a:lnTo>
                <a:close/>
              </a:path>
              <a:path w="241935" h="433705">
                <a:moveTo>
                  <a:pt x="156540" y="227850"/>
                </a:moveTo>
                <a:lnTo>
                  <a:pt x="155003" y="225755"/>
                </a:lnTo>
                <a:lnTo>
                  <a:pt x="151409" y="219710"/>
                </a:lnTo>
                <a:lnTo>
                  <a:pt x="142748" y="219710"/>
                </a:lnTo>
                <a:lnTo>
                  <a:pt x="139319" y="227850"/>
                </a:lnTo>
                <a:lnTo>
                  <a:pt x="139255" y="228828"/>
                </a:lnTo>
                <a:lnTo>
                  <a:pt x="138861" y="231736"/>
                </a:lnTo>
                <a:lnTo>
                  <a:pt x="146672" y="228828"/>
                </a:lnTo>
                <a:lnTo>
                  <a:pt x="149110" y="236461"/>
                </a:lnTo>
                <a:lnTo>
                  <a:pt x="154089" y="239623"/>
                </a:lnTo>
                <a:lnTo>
                  <a:pt x="156540" y="235966"/>
                </a:lnTo>
                <a:lnTo>
                  <a:pt x="156540" y="228828"/>
                </a:lnTo>
                <a:lnTo>
                  <a:pt x="156540" y="227850"/>
                </a:lnTo>
                <a:close/>
              </a:path>
              <a:path w="241935" h="433705">
                <a:moveTo>
                  <a:pt x="180149" y="362229"/>
                </a:moveTo>
                <a:lnTo>
                  <a:pt x="178168" y="360730"/>
                </a:lnTo>
                <a:lnTo>
                  <a:pt x="177190" y="359625"/>
                </a:lnTo>
                <a:lnTo>
                  <a:pt x="175691" y="360997"/>
                </a:lnTo>
                <a:lnTo>
                  <a:pt x="173850" y="362178"/>
                </a:lnTo>
                <a:lnTo>
                  <a:pt x="172847" y="363855"/>
                </a:lnTo>
                <a:lnTo>
                  <a:pt x="172504" y="364451"/>
                </a:lnTo>
                <a:lnTo>
                  <a:pt x="174244" y="366268"/>
                </a:lnTo>
                <a:lnTo>
                  <a:pt x="175704" y="368617"/>
                </a:lnTo>
                <a:lnTo>
                  <a:pt x="177584" y="366191"/>
                </a:lnTo>
                <a:lnTo>
                  <a:pt x="179184" y="364693"/>
                </a:lnTo>
                <a:lnTo>
                  <a:pt x="179908" y="362851"/>
                </a:lnTo>
                <a:lnTo>
                  <a:pt x="180149" y="362229"/>
                </a:lnTo>
                <a:close/>
              </a:path>
              <a:path w="241935" h="433705">
                <a:moveTo>
                  <a:pt x="181292" y="374992"/>
                </a:moveTo>
                <a:lnTo>
                  <a:pt x="176466" y="371894"/>
                </a:lnTo>
                <a:lnTo>
                  <a:pt x="171107" y="379399"/>
                </a:lnTo>
                <a:lnTo>
                  <a:pt x="175183" y="379209"/>
                </a:lnTo>
                <a:lnTo>
                  <a:pt x="178346" y="378688"/>
                </a:lnTo>
                <a:lnTo>
                  <a:pt x="181292" y="374992"/>
                </a:lnTo>
                <a:close/>
              </a:path>
              <a:path w="241935" h="433705">
                <a:moveTo>
                  <a:pt x="219608" y="287058"/>
                </a:moveTo>
                <a:lnTo>
                  <a:pt x="218706" y="283616"/>
                </a:lnTo>
                <a:lnTo>
                  <a:pt x="216230" y="281355"/>
                </a:lnTo>
                <a:lnTo>
                  <a:pt x="214591" y="281317"/>
                </a:lnTo>
                <a:lnTo>
                  <a:pt x="212953" y="281279"/>
                </a:lnTo>
                <a:lnTo>
                  <a:pt x="210426" y="283375"/>
                </a:lnTo>
                <a:lnTo>
                  <a:pt x="208661" y="287921"/>
                </a:lnTo>
                <a:lnTo>
                  <a:pt x="208749" y="291198"/>
                </a:lnTo>
                <a:lnTo>
                  <a:pt x="208178" y="295440"/>
                </a:lnTo>
                <a:lnTo>
                  <a:pt x="212115" y="293662"/>
                </a:lnTo>
                <a:lnTo>
                  <a:pt x="215099" y="292938"/>
                </a:lnTo>
                <a:lnTo>
                  <a:pt x="218579" y="289979"/>
                </a:lnTo>
                <a:lnTo>
                  <a:pt x="219608" y="287058"/>
                </a:lnTo>
                <a:close/>
              </a:path>
              <a:path w="241935" h="433705">
                <a:moveTo>
                  <a:pt x="222796" y="268757"/>
                </a:moveTo>
                <a:lnTo>
                  <a:pt x="221869" y="267677"/>
                </a:lnTo>
                <a:lnTo>
                  <a:pt x="221411" y="266687"/>
                </a:lnTo>
                <a:lnTo>
                  <a:pt x="220268" y="267423"/>
                </a:lnTo>
                <a:lnTo>
                  <a:pt x="218808" y="267957"/>
                </a:lnTo>
                <a:lnTo>
                  <a:pt x="217805" y="269468"/>
                </a:lnTo>
                <a:lnTo>
                  <a:pt x="219062" y="270954"/>
                </a:lnTo>
                <a:lnTo>
                  <a:pt x="220014" y="272770"/>
                </a:lnTo>
                <a:lnTo>
                  <a:pt x="221322" y="271310"/>
                </a:lnTo>
                <a:lnTo>
                  <a:pt x="222516" y="270573"/>
                </a:lnTo>
                <a:lnTo>
                  <a:pt x="222656" y="269659"/>
                </a:lnTo>
                <a:lnTo>
                  <a:pt x="222796" y="268757"/>
                </a:lnTo>
                <a:close/>
              </a:path>
              <a:path w="241935" h="433705">
                <a:moveTo>
                  <a:pt x="231495" y="200609"/>
                </a:moveTo>
                <a:lnTo>
                  <a:pt x="230835" y="200050"/>
                </a:lnTo>
                <a:lnTo>
                  <a:pt x="230098" y="198958"/>
                </a:lnTo>
                <a:lnTo>
                  <a:pt x="229539" y="199047"/>
                </a:lnTo>
                <a:lnTo>
                  <a:pt x="228549" y="199199"/>
                </a:lnTo>
                <a:lnTo>
                  <a:pt x="227685" y="200075"/>
                </a:lnTo>
                <a:lnTo>
                  <a:pt x="226187" y="201015"/>
                </a:lnTo>
                <a:lnTo>
                  <a:pt x="227622" y="202018"/>
                </a:lnTo>
                <a:lnTo>
                  <a:pt x="228574" y="203047"/>
                </a:lnTo>
                <a:lnTo>
                  <a:pt x="229946" y="202399"/>
                </a:lnTo>
                <a:lnTo>
                  <a:pt x="230670" y="201396"/>
                </a:lnTo>
                <a:lnTo>
                  <a:pt x="231495" y="200609"/>
                </a:lnTo>
                <a:close/>
              </a:path>
              <a:path w="241935" h="433705">
                <a:moveTo>
                  <a:pt x="231952" y="224028"/>
                </a:moveTo>
                <a:lnTo>
                  <a:pt x="231597" y="221894"/>
                </a:lnTo>
                <a:lnTo>
                  <a:pt x="229730" y="221170"/>
                </a:lnTo>
                <a:lnTo>
                  <a:pt x="228612" y="220319"/>
                </a:lnTo>
                <a:lnTo>
                  <a:pt x="227939" y="221640"/>
                </a:lnTo>
                <a:lnTo>
                  <a:pt x="226898" y="222910"/>
                </a:lnTo>
                <a:lnTo>
                  <a:pt x="226733" y="224282"/>
                </a:lnTo>
                <a:lnTo>
                  <a:pt x="226644" y="225018"/>
                </a:lnTo>
                <a:lnTo>
                  <a:pt x="228066" y="225920"/>
                </a:lnTo>
                <a:lnTo>
                  <a:pt x="229450" y="227457"/>
                </a:lnTo>
                <a:lnTo>
                  <a:pt x="230581" y="225399"/>
                </a:lnTo>
                <a:lnTo>
                  <a:pt x="231952" y="224028"/>
                </a:lnTo>
                <a:close/>
              </a:path>
              <a:path w="241935" h="433705">
                <a:moveTo>
                  <a:pt x="234048" y="280746"/>
                </a:moveTo>
                <a:lnTo>
                  <a:pt x="233692" y="277456"/>
                </a:lnTo>
                <a:lnTo>
                  <a:pt x="230962" y="273583"/>
                </a:lnTo>
                <a:lnTo>
                  <a:pt x="225933" y="275132"/>
                </a:lnTo>
                <a:lnTo>
                  <a:pt x="223875" y="277723"/>
                </a:lnTo>
                <a:lnTo>
                  <a:pt x="225844" y="281851"/>
                </a:lnTo>
                <a:lnTo>
                  <a:pt x="226339" y="282892"/>
                </a:lnTo>
                <a:lnTo>
                  <a:pt x="229590" y="283870"/>
                </a:lnTo>
                <a:lnTo>
                  <a:pt x="234048" y="280746"/>
                </a:lnTo>
                <a:close/>
              </a:path>
              <a:path w="241935" h="433705">
                <a:moveTo>
                  <a:pt x="241388" y="314706"/>
                </a:moveTo>
                <a:lnTo>
                  <a:pt x="235927" y="308787"/>
                </a:lnTo>
                <a:lnTo>
                  <a:pt x="227444" y="308178"/>
                </a:lnTo>
                <a:lnTo>
                  <a:pt x="224510" y="308724"/>
                </a:lnTo>
                <a:lnTo>
                  <a:pt x="220840" y="309016"/>
                </a:lnTo>
                <a:lnTo>
                  <a:pt x="220840" y="304901"/>
                </a:lnTo>
                <a:lnTo>
                  <a:pt x="220700" y="302260"/>
                </a:lnTo>
                <a:lnTo>
                  <a:pt x="221043" y="297395"/>
                </a:lnTo>
                <a:lnTo>
                  <a:pt x="221564" y="295173"/>
                </a:lnTo>
                <a:lnTo>
                  <a:pt x="221945" y="292874"/>
                </a:lnTo>
                <a:lnTo>
                  <a:pt x="219240" y="295262"/>
                </a:lnTo>
                <a:lnTo>
                  <a:pt x="216496" y="297561"/>
                </a:lnTo>
                <a:lnTo>
                  <a:pt x="211175" y="302564"/>
                </a:lnTo>
                <a:lnTo>
                  <a:pt x="209499" y="306870"/>
                </a:lnTo>
                <a:lnTo>
                  <a:pt x="220522" y="312051"/>
                </a:lnTo>
                <a:lnTo>
                  <a:pt x="219341" y="318071"/>
                </a:lnTo>
                <a:lnTo>
                  <a:pt x="219341" y="324700"/>
                </a:lnTo>
                <a:lnTo>
                  <a:pt x="219900" y="325272"/>
                </a:lnTo>
                <a:lnTo>
                  <a:pt x="221500" y="328358"/>
                </a:lnTo>
                <a:lnTo>
                  <a:pt x="227774" y="314693"/>
                </a:lnTo>
                <a:lnTo>
                  <a:pt x="234937" y="318973"/>
                </a:lnTo>
                <a:lnTo>
                  <a:pt x="233819" y="320217"/>
                </a:lnTo>
                <a:lnTo>
                  <a:pt x="233311" y="321030"/>
                </a:lnTo>
                <a:lnTo>
                  <a:pt x="232575" y="321538"/>
                </a:lnTo>
                <a:lnTo>
                  <a:pt x="230987" y="322630"/>
                </a:lnTo>
                <a:lnTo>
                  <a:pt x="229044" y="323316"/>
                </a:lnTo>
                <a:lnTo>
                  <a:pt x="227164" y="325247"/>
                </a:lnTo>
                <a:lnTo>
                  <a:pt x="227355" y="327367"/>
                </a:lnTo>
                <a:lnTo>
                  <a:pt x="228600" y="328891"/>
                </a:lnTo>
                <a:lnTo>
                  <a:pt x="230416" y="329336"/>
                </a:lnTo>
                <a:lnTo>
                  <a:pt x="237337" y="326898"/>
                </a:lnTo>
                <a:lnTo>
                  <a:pt x="241388" y="314706"/>
                </a:lnTo>
                <a:close/>
              </a:path>
            </a:pathLst>
          </a:custGeom>
          <a:solidFill>
            <a:srgbClr val="FFFFFF">
              <a:alpha val="9718"/>
            </a:srgbClr>
          </a:solidFill>
        </p:spPr>
        <p:txBody>
          <a:bodyPr wrap="square" lIns="0" tIns="0" rIns="0" bIns="0" rtlCol="0"/>
          <a:lstStyle/>
          <a:p>
            <a:endParaRPr/>
          </a:p>
        </p:txBody>
      </p:sp>
      <p:sp>
        <p:nvSpPr>
          <p:cNvPr id="488" name="bg object 488"/>
          <p:cNvSpPr/>
          <p:nvPr/>
        </p:nvSpPr>
        <p:spPr>
          <a:xfrm>
            <a:off x="3966921" y="3029876"/>
            <a:ext cx="216535" cy="470534"/>
          </a:xfrm>
          <a:custGeom>
            <a:avLst/>
            <a:gdLst/>
            <a:ahLst/>
            <a:cxnLst/>
            <a:rect l="l" t="t" r="r" b="b"/>
            <a:pathLst>
              <a:path w="216535" h="470535">
                <a:moveTo>
                  <a:pt x="5638" y="265887"/>
                </a:moveTo>
                <a:lnTo>
                  <a:pt x="2044" y="258940"/>
                </a:lnTo>
                <a:lnTo>
                  <a:pt x="355" y="258851"/>
                </a:lnTo>
                <a:lnTo>
                  <a:pt x="355" y="262966"/>
                </a:lnTo>
                <a:lnTo>
                  <a:pt x="3556" y="264744"/>
                </a:lnTo>
                <a:lnTo>
                  <a:pt x="5638" y="265887"/>
                </a:lnTo>
                <a:close/>
              </a:path>
              <a:path w="216535" h="470535">
                <a:moveTo>
                  <a:pt x="11963" y="302221"/>
                </a:moveTo>
                <a:lnTo>
                  <a:pt x="10401" y="300964"/>
                </a:lnTo>
                <a:lnTo>
                  <a:pt x="7531" y="301510"/>
                </a:lnTo>
                <a:lnTo>
                  <a:pt x="5689" y="303237"/>
                </a:lnTo>
                <a:lnTo>
                  <a:pt x="4914" y="305142"/>
                </a:lnTo>
                <a:lnTo>
                  <a:pt x="7747" y="306565"/>
                </a:lnTo>
                <a:lnTo>
                  <a:pt x="8559" y="306971"/>
                </a:lnTo>
                <a:lnTo>
                  <a:pt x="11163" y="305854"/>
                </a:lnTo>
                <a:lnTo>
                  <a:pt x="11963" y="302221"/>
                </a:lnTo>
                <a:close/>
              </a:path>
              <a:path w="216535" h="470535">
                <a:moveTo>
                  <a:pt x="17170" y="273329"/>
                </a:moveTo>
                <a:lnTo>
                  <a:pt x="16979" y="273392"/>
                </a:lnTo>
                <a:lnTo>
                  <a:pt x="17106" y="273405"/>
                </a:lnTo>
                <a:close/>
              </a:path>
              <a:path w="216535" h="470535">
                <a:moveTo>
                  <a:pt x="17894" y="269328"/>
                </a:moveTo>
                <a:lnTo>
                  <a:pt x="17145" y="265709"/>
                </a:lnTo>
                <a:lnTo>
                  <a:pt x="14249" y="262559"/>
                </a:lnTo>
                <a:lnTo>
                  <a:pt x="7962" y="267068"/>
                </a:lnTo>
                <a:lnTo>
                  <a:pt x="8356" y="273253"/>
                </a:lnTo>
                <a:lnTo>
                  <a:pt x="9271" y="281216"/>
                </a:lnTo>
                <a:lnTo>
                  <a:pt x="16967" y="273405"/>
                </a:lnTo>
                <a:lnTo>
                  <a:pt x="17894" y="269328"/>
                </a:lnTo>
                <a:close/>
              </a:path>
              <a:path w="216535" h="470535">
                <a:moveTo>
                  <a:pt x="22212" y="254076"/>
                </a:moveTo>
                <a:lnTo>
                  <a:pt x="21615" y="253390"/>
                </a:lnTo>
                <a:lnTo>
                  <a:pt x="21094" y="252234"/>
                </a:lnTo>
                <a:lnTo>
                  <a:pt x="20396" y="252120"/>
                </a:lnTo>
                <a:lnTo>
                  <a:pt x="19443" y="251968"/>
                </a:lnTo>
                <a:lnTo>
                  <a:pt x="18364" y="252603"/>
                </a:lnTo>
                <a:lnTo>
                  <a:pt x="16179" y="253225"/>
                </a:lnTo>
                <a:lnTo>
                  <a:pt x="17970" y="254787"/>
                </a:lnTo>
                <a:lnTo>
                  <a:pt x="18808" y="256095"/>
                </a:lnTo>
                <a:lnTo>
                  <a:pt x="19659" y="256108"/>
                </a:lnTo>
                <a:lnTo>
                  <a:pt x="20497" y="256108"/>
                </a:lnTo>
                <a:lnTo>
                  <a:pt x="21361" y="254800"/>
                </a:lnTo>
                <a:lnTo>
                  <a:pt x="22212" y="254076"/>
                </a:lnTo>
                <a:close/>
              </a:path>
              <a:path w="216535" h="470535">
                <a:moveTo>
                  <a:pt x="26060" y="303364"/>
                </a:moveTo>
                <a:lnTo>
                  <a:pt x="25209" y="301663"/>
                </a:lnTo>
                <a:lnTo>
                  <a:pt x="24079" y="299427"/>
                </a:lnTo>
                <a:lnTo>
                  <a:pt x="18580" y="288480"/>
                </a:lnTo>
                <a:lnTo>
                  <a:pt x="17589" y="288480"/>
                </a:lnTo>
                <a:lnTo>
                  <a:pt x="5359" y="289280"/>
                </a:lnTo>
                <a:lnTo>
                  <a:pt x="4876" y="289788"/>
                </a:lnTo>
                <a:lnTo>
                  <a:pt x="2971" y="291553"/>
                </a:lnTo>
                <a:lnTo>
                  <a:pt x="1104" y="294043"/>
                </a:lnTo>
                <a:lnTo>
                  <a:pt x="723" y="294525"/>
                </a:lnTo>
                <a:lnTo>
                  <a:pt x="355" y="295033"/>
                </a:lnTo>
                <a:lnTo>
                  <a:pt x="355" y="301663"/>
                </a:lnTo>
                <a:lnTo>
                  <a:pt x="0" y="301663"/>
                </a:lnTo>
                <a:lnTo>
                  <a:pt x="1600" y="302348"/>
                </a:lnTo>
                <a:lnTo>
                  <a:pt x="4838" y="302031"/>
                </a:lnTo>
                <a:lnTo>
                  <a:pt x="5562" y="302031"/>
                </a:lnTo>
                <a:lnTo>
                  <a:pt x="6489" y="301663"/>
                </a:lnTo>
                <a:lnTo>
                  <a:pt x="6311" y="301663"/>
                </a:lnTo>
                <a:lnTo>
                  <a:pt x="7734" y="301307"/>
                </a:lnTo>
                <a:lnTo>
                  <a:pt x="7454" y="301510"/>
                </a:lnTo>
                <a:lnTo>
                  <a:pt x="8089" y="301307"/>
                </a:lnTo>
                <a:lnTo>
                  <a:pt x="9372" y="300888"/>
                </a:lnTo>
                <a:lnTo>
                  <a:pt x="12217" y="299427"/>
                </a:lnTo>
                <a:lnTo>
                  <a:pt x="16306" y="304342"/>
                </a:lnTo>
                <a:lnTo>
                  <a:pt x="20916" y="301663"/>
                </a:lnTo>
                <a:lnTo>
                  <a:pt x="26060" y="303364"/>
                </a:lnTo>
                <a:close/>
              </a:path>
              <a:path w="216535" h="470535">
                <a:moveTo>
                  <a:pt x="30607" y="362026"/>
                </a:moveTo>
                <a:lnTo>
                  <a:pt x="30505" y="361848"/>
                </a:lnTo>
                <a:lnTo>
                  <a:pt x="30403" y="362140"/>
                </a:lnTo>
                <a:lnTo>
                  <a:pt x="30353" y="362280"/>
                </a:lnTo>
                <a:lnTo>
                  <a:pt x="30518" y="362140"/>
                </a:lnTo>
                <a:close/>
              </a:path>
              <a:path w="216535" h="470535">
                <a:moveTo>
                  <a:pt x="31153" y="278091"/>
                </a:moveTo>
                <a:lnTo>
                  <a:pt x="26060" y="279704"/>
                </a:lnTo>
                <a:lnTo>
                  <a:pt x="25031" y="270941"/>
                </a:lnTo>
                <a:lnTo>
                  <a:pt x="17170" y="273392"/>
                </a:lnTo>
                <a:lnTo>
                  <a:pt x="17602" y="278422"/>
                </a:lnTo>
                <a:lnTo>
                  <a:pt x="23037" y="282968"/>
                </a:lnTo>
                <a:lnTo>
                  <a:pt x="18605" y="288429"/>
                </a:lnTo>
                <a:lnTo>
                  <a:pt x="22085" y="293344"/>
                </a:lnTo>
                <a:lnTo>
                  <a:pt x="27990" y="289928"/>
                </a:lnTo>
                <a:lnTo>
                  <a:pt x="29743" y="284657"/>
                </a:lnTo>
                <a:lnTo>
                  <a:pt x="31153" y="278091"/>
                </a:lnTo>
                <a:close/>
              </a:path>
              <a:path w="216535" h="470535">
                <a:moveTo>
                  <a:pt x="65735" y="400189"/>
                </a:moveTo>
                <a:lnTo>
                  <a:pt x="64173" y="393636"/>
                </a:lnTo>
                <a:lnTo>
                  <a:pt x="62484" y="390880"/>
                </a:lnTo>
                <a:lnTo>
                  <a:pt x="61226" y="388010"/>
                </a:lnTo>
                <a:lnTo>
                  <a:pt x="58737" y="387959"/>
                </a:lnTo>
                <a:lnTo>
                  <a:pt x="57505" y="390829"/>
                </a:lnTo>
                <a:lnTo>
                  <a:pt x="55270" y="393725"/>
                </a:lnTo>
                <a:lnTo>
                  <a:pt x="55422" y="398729"/>
                </a:lnTo>
                <a:lnTo>
                  <a:pt x="58216" y="402336"/>
                </a:lnTo>
                <a:lnTo>
                  <a:pt x="63042" y="402958"/>
                </a:lnTo>
                <a:lnTo>
                  <a:pt x="65735" y="400189"/>
                </a:lnTo>
                <a:close/>
              </a:path>
              <a:path w="216535" h="470535">
                <a:moveTo>
                  <a:pt x="67970" y="384975"/>
                </a:moveTo>
                <a:lnTo>
                  <a:pt x="67208" y="384721"/>
                </a:lnTo>
                <a:lnTo>
                  <a:pt x="65697" y="384187"/>
                </a:lnTo>
                <a:lnTo>
                  <a:pt x="65303" y="385660"/>
                </a:lnTo>
                <a:lnTo>
                  <a:pt x="64897" y="387108"/>
                </a:lnTo>
                <a:lnTo>
                  <a:pt x="64503" y="388569"/>
                </a:lnTo>
                <a:lnTo>
                  <a:pt x="65036" y="388772"/>
                </a:lnTo>
                <a:lnTo>
                  <a:pt x="66103" y="389153"/>
                </a:lnTo>
                <a:lnTo>
                  <a:pt x="67970" y="384975"/>
                </a:lnTo>
                <a:close/>
              </a:path>
              <a:path w="216535" h="470535">
                <a:moveTo>
                  <a:pt x="81102" y="192455"/>
                </a:moveTo>
                <a:lnTo>
                  <a:pt x="68630" y="196278"/>
                </a:lnTo>
                <a:lnTo>
                  <a:pt x="69964" y="203428"/>
                </a:lnTo>
                <a:lnTo>
                  <a:pt x="75653" y="203225"/>
                </a:lnTo>
                <a:lnTo>
                  <a:pt x="81102" y="203415"/>
                </a:lnTo>
                <a:lnTo>
                  <a:pt x="81102" y="192455"/>
                </a:lnTo>
                <a:close/>
              </a:path>
              <a:path w="216535" h="470535">
                <a:moveTo>
                  <a:pt x="81381" y="203428"/>
                </a:moveTo>
                <a:lnTo>
                  <a:pt x="81191" y="203428"/>
                </a:lnTo>
                <a:lnTo>
                  <a:pt x="81064" y="203695"/>
                </a:lnTo>
                <a:lnTo>
                  <a:pt x="81381" y="203428"/>
                </a:lnTo>
                <a:close/>
              </a:path>
              <a:path w="216535" h="470535">
                <a:moveTo>
                  <a:pt x="85991" y="440309"/>
                </a:moveTo>
                <a:lnTo>
                  <a:pt x="85382" y="439432"/>
                </a:lnTo>
                <a:lnTo>
                  <a:pt x="85115" y="438899"/>
                </a:lnTo>
                <a:lnTo>
                  <a:pt x="82842" y="440194"/>
                </a:lnTo>
                <a:lnTo>
                  <a:pt x="81711" y="440855"/>
                </a:lnTo>
                <a:lnTo>
                  <a:pt x="83083" y="442544"/>
                </a:lnTo>
                <a:lnTo>
                  <a:pt x="84023" y="441858"/>
                </a:lnTo>
                <a:lnTo>
                  <a:pt x="85013" y="441223"/>
                </a:lnTo>
                <a:lnTo>
                  <a:pt x="85864" y="440423"/>
                </a:lnTo>
                <a:lnTo>
                  <a:pt x="85991" y="440309"/>
                </a:lnTo>
                <a:close/>
              </a:path>
              <a:path w="216535" h="470535">
                <a:moveTo>
                  <a:pt x="93484" y="178676"/>
                </a:moveTo>
                <a:lnTo>
                  <a:pt x="83756" y="175742"/>
                </a:lnTo>
                <a:lnTo>
                  <a:pt x="80403" y="182333"/>
                </a:lnTo>
                <a:lnTo>
                  <a:pt x="82245" y="184823"/>
                </a:lnTo>
                <a:lnTo>
                  <a:pt x="90881" y="185420"/>
                </a:lnTo>
                <a:lnTo>
                  <a:pt x="90817" y="185610"/>
                </a:lnTo>
                <a:lnTo>
                  <a:pt x="90982" y="185559"/>
                </a:lnTo>
                <a:lnTo>
                  <a:pt x="91033" y="185432"/>
                </a:lnTo>
                <a:lnTo>
                  <a:pt x="90893" y="185420"/>
                </a:lnTo>
                <a:lnTo>
                  <a:pt x="93484" y="178676"/>
                </a:lnTo>
                <a:close/>
              </a:path>
              <a:path w="216535" h="470535">
                <a:moveTo>
                  <a:pt x="95656" y="378739"/>
                </a:moveTo>
                <a:lnTo>
                  <a:pt x="94437" y="376135"/>
                </a:lnTo>
                <a:lnTo>
                  <a:pt x="93510" y="371182"/>
                </a:lnTo>
                <a:lnTo>
                  <a:pt x="89852" y="374980"/>
                </a:lnTo>
                <a:lnTo>
                  <a:pt x="86995" y="376948"/>
                </a:lnTo>
                <a:lnTo>
                  <a:pt x="84797" y="381596"/>
                </a:lnTo>
                <a:lnTo>
                  <a:pt x="85674" y="384657"/>
                </a:lnTo>
                <a:lnTo>
                  <a:pt x="86741" y="387705"/>
                </a:lnTo>
                <a:lnTo>
                  <a:pt x="90131" y="388391"/>
                </a:lnTo>
                <a:lnTo>
                  <a:pt x="90728" y="387781"/>
                </a:lnTo>
                <a:lnTo>
                  <a:pt x="92608" y="385851"/>
                </a:lnTo>
                <a:lnTo>
                  <a:pt x="94513" y="383451"/>
                </a:lnTo>
                <a:lnTo>
                  <a:pt x="95656" y="378739"/>
                </a:lnTo>
                <a:close/>
              </a:path>
              <a:path w="216535" h="470535">
                <a:moveTo>
                  <a:pt x="96012" y="225755"/>
                </a:moveTo>
                <a:lnTo>
                  <a:pt x="91808" y="223799"/>
                </a:lnTo>
                <a:lnTo>
                  <a:pt x="89446" y="220167"/>
                </a:lnTo>
                <a:lnTo>
                  <a:pt x="89458" y="210413"/>
                </a:lnTo>
                <a:lnTo>
                  <a:pt x="89027" y="205854"/>
                </a:lnTo>
                <a:lnTo>
                  <a:pt x="88696" y="199517"/>
                </a:lnTo>
                <a:lnTo>
                  <a:pt x="81102" y="203695"/>
                </a:lnTo>
                <a:lnTo>
                  <a:pt x="80949" y="203695"/>
                </a:lnTo>
                <a:lnTo>
                  <a:pt x="74383" y="207454"/>
                </a:lnTo>
                <a:lnTo>
                  <a:pt x="79451" y="214363"/>
                </a:lnTo>
                <a:lnTo>
                  <a:pt x="77533" y="220167"/>
                </a:lnTo>
                <a:lnTo>
                  <a:pt x="69024" y="216890"/>
                </a:lnTo>
                <a:lnTo>
                  <a:pt x="72428" y="232156"/>
                </a:lnTo>
                <a:lnTo>
                  <a:pt x="72478" y="232410"/>
                </a:lnTo>
                <a:lnTo>
                  <a:pt x="72567" y="232803"/>
                </a:lnTo>
                <a:lnTo>
                  <a:pt x="72072" y="232803"/>
                </a:lnTo>
                <a:lnTo>
                  <a:pt x="70358" y="233032"/>
                </a:lnTo>
                <a:lnTo>
                  <a:pt x="67970" y="232803"/>
                </a:lnTo>
                <a:lnTo>
                  <a:pt x="62522" y="235470"/>
                </a:lnTo>
                <a:lnTo>
                  <a:pt x="62484" y="236169"/>
                </a:lnTo>
                <a:lnTo>
                  <a:pt x="62357" y="238074"/>
                </a:lnTo>
                <a:lnTo>
                  <a:pt x="62280" y="239318"/>
                </a:lnTo>
                <a:lnTo>
                  <a:pt x="68795" y="243789"/>
                </a:lnTo>
                <a:lnTo>
                  <a:pt x="72339" y="245579"/>
                </a:lnTo>
                <a:lnTo>
                  <a:pt x="75742" y="247561"/>
                </a:lnTo>
                <a:lnTo>
                  <a:pt x="75095" y="249529"/>
                </a:lnTo>
                <a:lnTo>
                  <a:pt x="74256" y="251409"/>
                </a:lnTo>
                <a:lnTo>
                  <a:pt x="74002" y="253377"/>
                </a:lnTo>
                <a:lnTo>
                  <a:pt x="73952" y="253784"/>
                </a:lnTo>
                <a:lnTo>
                  <a:pt x="76682" y="255193"/>
                </a:lnTo>
                <a:lnTo>
                  <a:pt x="80454" y="251802"/>
                </a:lnTo>
                <a:lnTo>
                  <a:pt x="81521" y="247561"/>
                </a:lnTo>
                <a:lnTo>
                  <a:pt x="81622" y="247129"/>
                </a:lnTo>
                <a:lnTo>
                  <a:pt x="80962" y="244043"/>
                </a:lnTo>
                <a:lnTo>
                  <a:pt x="81711" y="238074"/>
                </a:lnTo>
                <a:lnTo>
                  <a:pt x="80949" y="236169"/>
                </a:lnTo>
                <a:lnTo>
                  <a:pt x="76974" y="234403"/>
                </a:lnTo>
                <a:lnTo>
                  <a:pt x="76873" y="233032"/>
                </a:lnTo>
                <a:lnTo>
                  <a:pt x="76809" y="232156"/>
                </a:lnTo>
                <a:lnTo>
                  <a:pt x="76123" y="230314"/>
                </a:lnTo>
                <a:lnTo>
                  <a:pt x="80314" y="231508"/>
                </a:lnTo>
                <a:lnTo>
                  <a:pt x="84099" y="233819"/>
                </a:lnTo>
                <a:lnTo>
                  <a:pt x="90284" y="232410"/>
                </a:lnTo>
                <a:lnTo>
                  <a:pt x="91643" y="230314"/>
                </a:lnTo>
                <a:lnTo>
                  <a:pt x="92697" y="228688"/>
                </a:lnTo>
                <a:lnTo>
                  <a:pt x="96012" y="225755"/>
                </a:lnTo>
                <a:close/>
              </a:path>
              <a:path w="216535" h="470535">
                <a:moveTo>
                  <a:pt x="97536" y="47955"/>
                </a:moveTo>
                <a:lnTo>
                  <a:pt x="91681" y="47459"/>
                </a:lnTo>
                <a:lnTo>
                  <a:pt x="87998" y="50927"/>
                </a:lnTo>
                <a:lnTo>
                  <a:pt x="89395" y="55118"/>
                </a:lnTo>
                <a:lnTo>
                  <a:pt x="89649" y="55880"/>
                </a:lnTo>
                <a:lnTo>
                  <a:pt x="90716" y="56921"/>
                </a:lnTo>
                <a:lnTo>
                  <a:pt x="92506" y="56845"/>
                </a:lnTo>
                <a:lnTo>
                  <a:pt x="94195" y="56388"/>
                </a:lnTo>
                <a:lnTo>
                  <a:pt x="95821" y="53390"/>
                </a:lnTo>
                <a:lnTo>
                  <a:pt x="96456" y="50939"/>
                </a:lnTo>
                <a:lnTo>
                  <a:pt x="97536" y="47955"/>
                </a:lnTo>
                <a:close/>
              </a:path>
              <a:path w="216535" h="470535">
                <a:moveTo>
                  <a:pt x="99047" y="419798"/>
                </a:moveTo>
                <a:lnTo>
                  <a:pt x="96672" y="418960"/>
                </a:lnTo>
                <a:lnTo>
                  <a:pt x="94234" y="417449"/>
                </a:lnTo>
                <a:lnTo>
                  <a:pt x="91973" y="417690"/>
                </a:lnTo>
                <a:lnTo>
                  <a:pt x="87617" y="418160"/>
                </a:lnTo>
                <a:lnTo>
                  <a:pt x="86169" y="421220"/>
                </a:lnTo>
                <a:lnTo>
                  <a:pt x="87591" y="425996"/>
                </a:lnTo>
                <a:lnTo>
                  <a:pt x="93218" y="426948"/>
                </a:lnTo>
                <a:lnTo>
                  <a:pt x="96901" y="424878"/>
                </a:lnTo>
                <a:lnTo>
                  <a:pt x="99047" y="419798"/>
                </a:lnTo>
                <a:close/>
              </a:path>
              <a:path w="216535" h="470535">
                <a:moveTo>
                  <a:pt x="99415" y="419671"/>
                </a:moveTo>
                <a:lnTo>
                  <a:pt x="99060" y="419747"/>
                </a:lnTo>
                <a:lnTo>
                  <a:pt x="99225" y="419874"/>
                </a:lnTo>
                <a:lnTo>
                  <a:pt x="99352" y="419823"/>
                </a:lnTo>
                <a:lnTo>
                  <a:pt x="99415" y="419671"/>
                </a:lnTo>
                <a:close/>
              </a:path>
              <a:path w="216535" h="470535">
                <a:moveTo>
                  <a:pt x="100203" y="32461"/>
                </a:moveTo>
                <a:lnTo>
                  <a:pt x="93827" y="30480"/>
                </a:lnTo>
                <a:lnTo>
                  <a:pt x="92684" y="35052"/>
                </a:lnTo>
                <a:lnTo>
                  <a:pt x="91363" y="39433"/>
                </a:lnTo>
                <a:lnTo>
                  <a:pt x="99542" y="39890"/>
                </a:lnTo>
                <a:lnTo>
                  <a:pt x="100203" y="32461"/>
                </a:lnTo>
                <a:close/>
              </a:path>
              <a:path w="216535" h="470535">
                <a:moveTo>
                  <a:pt x="103085" y="400100"/>
                </a:moveTo>
                <a:lnTo>
                  <a:pt x="96037" y="396278"/>
                </a:lnTo>
                <a:lnTo>
                  <a:pt x="92735" y="401650"/>
                </a:lnTo>
                <a:lnTo>
                  <a:pt x="100076" y="407403"/>
                </a:lnTo>
                <a:lnTo>
                  <a:pt x="103085" y="400100"/>
                </a:lnTo>
                <a:close/>
              </a:path>
              <a:path w="216535" h="470535">
                <a:moveTo>
                  <a:pt x="105956" y="45097"/>
                </a:moveTo>
                <a:lnTo>
                  <a:pt x="105460" y="43535"/>
                </a:lnTo>
                <a:lnTo>
                  <a:pt x="104165" y="42430"/>
                </a:lnTo>
                <a:lnTo>
                  <a:pt x="102082" y="42151"/>
                </a:lnTo>
                <a:lnTo>
                  <a:pt x="100850" y="43027"/>
                </a:lnTo>
                <a:lnTo>
                  <a:pt x="97980" y="44094"/>
                </a:lnTo>
                <a:lnTo>
                  <a:pt x="101879" y="46062"/>
                </a:lnTo>
                <a:lnTo>
                  <a:pt x="102997" y="47091"/>
                </a:lnTo>
                <a:lnTo>
                  <a:pt x="103898" y="46926"/>
                </a:lnTo>
                <a:lnTo>
                  <a:pt x="104698" y="46786"/>
                </a:lnTo>
                <a:lnTo>
                  <a:pt x="105956" y="45097"/>
                </a:lnTo>
                <a:close/>
              </a:path>
              <a:path w="216535" h="470535">
                <a:moveTo>
                  <a:pt x="109829" y="136156"/>
                </a:moveTo>
                <a:lnTo>
                  <a:pt x="101625" y="138264"/>
                </a:lnTo>
                <a:lnTo>
                  <a:pt x="105613" y="130860"/>
                </a:lnTo>
                <a:lnTo>
                  <a:pt x="99148" y="127812"/>
                </a:lnTo>
                <a:lnTo>
                  <a:pt x="93992" y="138899"/>
                </a:lnTo>
                <a:lnTo>
                  <a:pt x="98183" y="146354"/>
                </a:lnTo>
                <a:lnTo>
                  <a:pt x="109829" y="145415"/>
                </a:lnTo>
                <a:lnTo>
                  <a:pt x="109829" y="138264"/>
                </a:lnTo>
                <a:lnTo>
                  <a:pt x="109829" y="136156"/>
                </a:lnTo>
                <a:close/>
              </a:path>
              <a:path w="216535" h="470535">
                <a:moveTo>
                  <a:pt x="110312" y="375412"/>
                </a:moveTo>
                <a:lnTo>
                  <a:pt x="107784" y="365696"/>
                </a:lnTo>
                <a:lnTo>
                  <a:pt x="101790" y="367652"/>
                </a:lnTo>
                <a:lnTo>
                  <a:pt x="97624" y="369925"/>
                </a:lnTo>
                <a:lnTo>
                  <a:pt x="99301" y="378244"/>
                </a:lnTo>
                <a:lnTo>
                  <a:pt x="110312" y="375412"/>
                </a:lnTo>
                <a:close/>
              </a:path>
              <a:path w="216535" h="470535">
                <a:moveTo>
                  <a:pt x="111163" y="161963"/>
                </a:moveTo>
                <a:lnTo>
                  <a:pt x="103505" y="155079"/>
                </a:lnTo>
                <a:lnTo>
                  <a:pt x="109651" y="152450"/>
                </a:lnTo>
                <a:lnTo>
                  <a:pt x="108877" y="149402"/>
                </a:lnTo>
                <a:lnTo>
                  <a:pt x="107365" y="148551"/>
                </a:lnTo>
                <a:lnTo>
                  <a:pt x="101422" y="149453"/>
                </a:lnTo>
                <a:lnTo>
                  <a:pt x="96926" y="148780"/>
                </a:lnTo>
                <a:lnTo>
                  <a:pt x="93395" y="141401"/>
                </a:lnTo>
                <a:lnTo>
                  <a:pt x="89547" y="143459"/>
                </a:lnTo>
                <a:lnTo>
                  <a:pt x="85153" y="144195"/>
                </a:lnTo>
                <a:lnTo>
                  <a:pt x="85255" y="145872"/>
                </a:lnTo>
                <a:lnTo>
                  <a:pt x="84861" y="147548"/>
                </a:lnTo>
                <a:lnTo>
                  <a:pt x="85521" y="148336"/>
                </a:lnTo>
                <a:lnTo>
                  <a:pt x="86995" y="150088"/>
                </a:lnTo>
                <a:lnTo>
                  <a:pt x="90678" y="150799"/>
                </a:lnTo>
                <a:lnTo>
                  <a:pt x="86652" y="154597"/>
                </a:lnTo>
                <a:lnTo>
                  <a:pt x="86537" y="156032"/>
                </a:lnTo>
                <a:lnTo>
                  <a:pt x="88061" y="161328"/>
                </a:lnTo>
                <a:lnTo>
                  <a:pt x="91249" y="166027"/>
                </a:lnTo>
                <a:lnTo>
                  <a:pt x="100520" y="164109"/>
                </a:lnTo>
                <a:lnTo>
                  <a:pt x="107162" y="172199"/>
                </a:lnTo>
                <a:lnTo>
                  <a:pt x="111163" y="161963"/>
                </a:lnTo>
                <a:close/>
              </a:path>
              <a:path w="216535" h="470535">
                <a:moveTo>
                  <a:pt x="111556" y="414477"/>
                </a:moveTo>
                <a:lnTo>
                  <a:pt x="102692" y="411886"/>
                </a:lnTo>
                <a:lnTo>
                  <a:pt x="99415" y="419671"/>
                </a:lnTo>
                <a:lnTo>
                  <a:pt x="101358" y="419747"/>
                </a:lnTo>
                <a:lnTo>
                  <a:pt x="103225" y="416039"/>
                </a:lnTo>
                <a:lnTo>
                  <a:pt x="105587" y="419976"/>
                </a:lnTo>
                <a:lnTo>
                  <a:pt x="106603" y="421678"/>
                </a:lnTo>
                <a:lnTo>
                  <a:pt x="107784" y="420979"/>
                </a:lnTo>
                <a:lnTo>
                  <a:pt x="111556" y="414477"/>
                </a:lnTo>
                <a:close/>
              </a:path>
              <a:path w="216535" h="470535">
                <a:moveTo>
                  <a:pt x="111696" y="114782"/>
                </a:moveTo>
                <a:lnTo>
                  <a:pt x="100634" y="106667"/>
                </a:lnTo>
                <a:lnTo>
                  <a:pt x="96748" y="116814"/>
                </a:lnTo>
                <a:lnTo>
                  <a:pt x="102209" y="121386"/>
                </a:lnTo>
                <a:lnTo>
                  <a:pt x="111696" y="114782"/>
                </a:lnTo>
                <a:close/>
              </a:path>
              <a:path w="216535" h="470535">
                <a:moveTo>
                  <a:pt x="119646" y="406590"/>
                </a:moveTo>
                <a:lnTo>
                  <a:pt x="119367" y="404101"/>
                </a:lnTo>
                <a:lnTo>
                  <a:pt x="118859" y="402831"/>
                </a:lnTo>
                <a:lnTo>
                  <a:pt x="118668" y="402348"/>
                </a:lnTo>
                <a:lnTo>
                  <a:pt x="116268" y="402043"/>
                </a:lnTo>
                <a:lnTo>
                  <a:pt x="113665" y="404126"/>
                </a:lnTo>
                <a:lnTo>
                  <a:pt x="112090" y="406133"/>
                </a:lnTo>
                <a:lnTo>
                  <a:pt x="110375" y="407949"/>
                </a:lnTo>
                <a:lnTo>
                  <a:pt x="111569" y="410083"/>
                </a:lnTo>
                <a:lnTo>
                  <a:pt x="114084" y="409092"/>
                </a:lnTo>
                <a:lnTo>
                  <a:pt x="116763" y="408368"/>
                </a:lnTo>
                <a:lnTo>
                  <a:pt x="119646" y="406590"/>
                </a:lnTo>
                <a:close/>
              </a:path>
              <a:path w="216535" h="470535">
                <a:moveTo>
                  <a:pt x="126072" y="66776"/>
                </a:moveTo>
                <a:lnTo>
                  <a:pt x="119113" y="65290"/>
                </a:lnTo>
                <a:lnTo>
                  <a:pt x="113639" y="67906"/>
                </a:lnTo>
                <a:lnTo>
                  <a:pt x="108153" y="73850"/>
                </a:lnTo>
                <a:lnTo>
                  <a:pt x="117043" y="79286"/>
                </a:lnTo>
                <a:lnTo>
                  <a:pt x="126072" y="66776"/>
                </a:lnTo>
                <a:close/>
              </a:path>
              <a:path w="216535" h="470535">
                <a:moveTo>
                  <a:pt x="126453" y="381241"/>
                </a:moveTo>
                <a:lnTo>
                  <a:pt x="115049" y="377177"/>
                </a:lnTo>
                <a:lnTo>
                  <a:pt x="113817" y="377736"/>
                </a:lnTo>
                <a:lnTo>
                  <a:pt x="111887" y="388493"/>
                </a:lnTo>
                <a:lnTo>
                  <a:pt x="121094" y="390207"/>
                </a:lnTo>
                <a:lnTo>
                  <a:pt x="126453" y="381241"/>
                </a:lnTo>
                <a:close/>
              </a:path>
              <a:path w="216535" h="470535">
                <a:moveTo>
                  <a:pt x="128981" y="413359"/>
                </a:moveTo>
                <a:lnTo>
                  <a:pt x="128727" y="405345"/>
                </a:lnTo>
                <a:lnTo>
                  <a:pt x="122047" y="404342"/>
                </a:lnTo>
                <a:lnTo>
                  <a:pt x="121183" y="409067"/>
                </a:lnTo>
                <a:lnTo>
                  <a:pt x="118643" y="413639"/>
                </a:lnTo>
                <a:lnTo>
                  <a:pt x="123583" y="412140"/>
                </a:lnTo>
                <a:lnTo>
                  <a:pt x="128981" y="413359"/>
                </a:lnTo>
                <a:close/>
              </a:path>
              <a:path w="216535" h="470535">
                <a:moveTo>
                  <a:pt x="133667" y="189306"/>
                </a:moveTo>
                <a:lnTo>
                  <a:pt x="133248" y="177901"/>
                </a:lnTo>
                <a:lnTo>
                  <a:pt x="131597" y="172085"/>
                </a:lnTo>
                <a:lnTo>
                  <a:pt x="125984" y="169037"/>
                </a:lnTo>
                <a:lnTo>
                  <a:pt x="119316" y="172961"/>
                </a:lnTo>
                <a:lnTo>
                  <a:pt x="121653" y="177901"/>
                </a:lnTo>
                <a:lnTo>
                  <a:pt x="126365" y="184315"/>
                </a:lnTo>
                <a:lnTo>
                  <a:pt x="120256" y="182346"/>
                </a:lnTo>
                <a:lnTo>
                  <a:pt x="116217" y="181216"/>
                </a:lnTo>
                <a:lnTo>
                  <a:pt x="107721" y="178015"/>
                </a:lnTo>
                <a:lnTo>
                  <a:pt x="102984" y="184975"/>
                </a:lnTo>
                <a:lnTo>
                  <a:pt x="101752" y="180098"/>
                </a:lnTo>
                <a:lnTo>
                  <a:pt x="100939" y="176364"/>
                </a:lnTo>
                <a:lnTo>
                  <a:pt x="97726" y="165531"/>
                </a:lnTo>
                <a:lnTo>
                  <a:pt x="97053" y="165417"/>
                </a:lnTo>
                <a:lnTo>
                  <a:pt x="91122" y="171500"/>
                </a:lnTo>
                <a:lnTo>
                  <a:pt x="90627" y="172516"/>
                </a:lnTo>
                <a:lnTo>
                  <a:pt x="99466" y="183134"/>
                </a:lnTo>
                <a:lnTo>
                  <a:pt x="90995" y="185559"/>
                </a:lnTo>
                <a:lnTo>
                  <a:pt x="88633" y="190944"/>
                </a:lnTo>
                <a:lnTo>
                  <a:pt x="97853" y="190766"/>
                </a:lnTo>
                <a:lnTo>
                  <a:pt x="96278" y="203098"/>
                </a:lnTo>
                <a:lnTo>
                  <a:pt x="106768" y="202184"/>
                </a:lnTo>
                <a:lnTo>
                  <a:pt x="104787" y="204851"/>
                </a:lnTo>
                <a:lnTo>
                  <a:pt x="104203" y="205968"/>
                </a:lnTo>
                <a:lnTo>
                  <a:pt x="100774" y="209042"/>
                </a:lnTo>
                <a:lnTo>
                  <a:pt x="101676" y="211188"/>
                </a:lnTo>
                <a:lnTo>
                  <a:pt x="105283" y="212420"/>
                </a:lnTo>
                <a:lnTo>
                  <a:pt x="108597" y="210350"/>
                </a:lnTo>
                <a:lnTo>
                  <a:pt x="108127" y="199110"/>
                </a:lnTo>
                <a:lnTo>
                  <a:pt x="112725" y="195313"/>
                </a:lnTo>
                <a:lnTo>
                  <a:pt x="128003" y="194602"/>
                </a:lnTo>
                <a:lnTo>
                  <a:pt x="133667" y="189306"/>
                </a:lnTo>
                <a:close/>
              </a:path>
              <a:path w="216535" h="470535">
                <a:moveTo>
                  <a:pt x="137109" y="469074"/>
                </a:moveTo>
                <a:lnTo>
                  <a:pt x="134912" y="464108"/>
                </a:lnTo>
                <a:lnTo>
                  <a:pt x="134366" y="464426"/>
                </a:lnTo>
                <a:lnTo>
                  <a:pt x="133311" y="464858"/>
                </a:lnTo>
                <a:lnTo>
                  <a:pt x="133350" y="465061"/>
                </a:lnTo>
                <a:lnTo>
                  <a:pt x="133680" y="466712"/>
                </a:lnTo>
                <a:lnTo>
                  <a:pt x="134200" y="468325"/>
                </a:lnTo>
                <a:lnTo>
                  <a:pt x="134670" y="469963"/>
                </a:lnTo>
                <a:lnTo>
                  <a:pt x="135483" y="469658"/>
                </a:lnTo>
                <a:lnTo>
                  <a:pt x="137109" y="469074"/>
                </a:lnTo>
                <a:close/>
              </a:path>
              <a:path w="216535" h="470535">
                <a:moveTo>
                  <a:pt x="139014" y="76873"/>
                </a:moveTo>
                <a:lnTo>
                  <a:pt x="136626" y="72961"/>
                </a:lnTo>
                <a:lnTo>
                  <a:pt x="133413" y="72110"/>
                </a:lnTo>
                <a:lnTo>
                  <a:pt x="130124" y="74942"/>
                </a:lnTo>
                <a:lnTo>
                  <a:pt x="129209" y="75730"/>
                </a:lnTo>
                <a:lnTo>
                  <a:pt x="129565" y="79959"/>
                </a:lnTo>
                <a:lnTo>
                  <a:pt x="134708" y="83388"/>
                </a:lnTo>
                <a:lnTo>
                  <a:pt x="137185" y="80810"/>
                </a:lnTo>
                <a:lnTo>
                  <a:pt x="139014" y="76873"/>
                </a:lnTo>
                <a:close/>
              </a:path>
              <a:path w="216535" h="470535">
                <a:moveTo>
                  <a:pt x="140017" y="412496"/>
                </a:moveTo>
                <a:lnTo>
                  <a:pt x="133375" y="404977"/>
                </a:lnTo>
                <a:lnTo>
                  <a:pt x="133108" y="410895"/>
                </a:lnTo>
                <a:lnTo>
                  <a:pt x="133705" y="414108"/>
                </a:lnTo>
                <a:lnTo>
                  <a:pt x="140017" y="412496"/>
                </a:lnTo>
                <a:close/>
              </a:path>
              <a:path w="216535" h="470535">
                <a:moveTo>
                  <a:pt x="141173" y="382955"/>
                </a:moveTo>
                <a:lnTo>
                  <a:pt x="139471" y="381952"/>
                </a:lnTo>
                <a:lnTo>
                  <a:pt x="139192" y="382168"/>
                </a:lnTo>
                <a:lnTo>
                  <a:pt x="138328" y="382828"/>
                </a:lnTo>
                <a:lnTo>
                  <a:pt x="137769" y="383870"/>
                </a:lnTo>
                <a:lnTo>
                  <a:pt x="136779" y="385191"/>
                </a:lnTo>
                <a:lnTo>
                  <a:pt x="138252" y="385686"/>
                </a:lnTo>
                <a:lnTo>
                  <a:pt x="139522" y="386372"/>
                </a:lnTo>
                <a:lnTo>
                  <a:pt x="140411" y="385305"/>
                </a:lnTo>
                <a:lnTo>
                  <a:pt x="140855" y="384187"/>
                </a:lnTo>
                <a:lnTo>
                  <a:pt x="141173" y="382955"/>
                </a:lnTo>
                <a:close/>
              </a:path>
              <a:path w="216535" h="470535">
                <a:moveTo>
                  <a:pt x="144970" y="345452"/>
                </a:moveTo>
                <a:lnTo>
                  <a:pt x="143751" y="345135"/>
                </a:lnTo>
                <a:lnTo>
                  <a:pt x="142532" y="344601"/>
                </a:lnTo>
                <a:lnTo>
                  <a:pt x="140614" y="344601"/>
                </a:lnTo>
                <a:lnTo>
                  <a:pt x="139306" y="345465"/>
                </a:lnTo>
                <a:lnTo>
                  <a:pt x="139319" y="345922"/>
                </a:lnTo>
                <a:lnTo>
                  <a:pt x="139344" y="346989"/>
                </a:lnTo>
                <a:lnTo>
                  <a:pt x="139992" y="348043"/>
                </a:lnTo>
                <a:lnTo>
                  <a:pt x="140385" y="349110"/>
                </a:lnTo>
                <a:lnTo>
                  <a:pt x="142417" y="348297"/>
                </a:lnTo>
                <a:lnTo>
                  <a:pt x="143433" y="347903"/>
                </a:lnTo>
                <a:lnTo>
                  <a:pt x="144462" y="346278"/>
                </a:lnTo>
                <a:lnTo>
                  <a:pt x="144970" y="345452"/>
                </a:lnTo>
                <a:close/>
              </a:path>
              <a:path w="216535" h="470535">
                <a:moveTo>
                  <a:pt x="146532" y="377736"/>
                </a:moveTo>
                <a:lnTo>
                  <a:pt x="140906" y="369658"/>
                </a:lnTo>
                <a:lnTo>
                  <a:pt x="144513" y="365569"/>
                </a:lnTo>
                <a:lnTo>
                  <a:pt x="137325" y="367931"/>
                </a:lnTo>
                <a:lnTo>
                  <a:pt x="138176" y="379006"/>
                </a:lnTo>
                <a:lnTo>
                  <a:pt x="146532" y="377736"/>
                </a:lnTo>
                <a:close/>
              </a:path>
              <a:path w="216535" h="470535">
                <a:moveTo>
                  <a:pt x="148221" y="329349"/>
                </a:moveTo>
                <a:lnTo>
                  <a:pt x="146329" y="324739"/>
                </a:lnTo>
                <a:lnTo>
                  <a:pt x="141782" y="322694"/>
                </a:lnTo>
                <a:lnTo>
                  <a:pt x="142113" y="326847"/>
                </a:lnTo>
                <a:lnTo>
                  <a:pt x="143217" y="329387"/>
                </a:lnTo>
                <a:lnTo>
                  <a:pt x="148221" y="329349"/>
                </a:lnTo>
                <a:close/>
              </a:path>
              <a:path w="216535" h="470535">
                <a:moveTo>
                  <a:pt x="154051" y="397319"/>
                </a:moveTo>
                <a:lnTo>
                  <a:pt x="153441" y="396163"/>
                </a:lnTo>
                <a:lnTo>
                  <a:pt x="143332" y="389394"/>
                </a:lnTo>
                <a:lnTo>
                  <a:pt x="142049" y="398132"/>
                </a:lnTo>
                <a:lnTo>
                  <a:pt x="151041" y="403009"/>
                </a:lnTo>
                <a:lnTo>
                  <a:pt x="154051" y="397319"/>
                </a:lnTo>
                <a:close/>
              </a:path>
              <a:path w="216535" h="470535">
                <a:moveTo>
                  <a:pt x="156959" y="5130"/>
                </a:moveTo>
                <a:lnTo>
                  <a:pt x="153847" y="0"/>
                </a:lnTo>
                <a:lnTo>
                  <a:pt x="148818" y="2921"/>
                </a:lnTo>
                <a:lnTo>
                  <a:pt x="151726" y="7213"/>
                </a:lnTo>
                <a:lnTo>
                  <a:pt x="151066" y="10680"/>
                </a:lnTo>
                <a:lnTo>
                  <a:pt x="156959" y="5130"/>
                </a:lnTo>
                <a:close/>
              </a:path>
              <a:path w="216535" h="470535">
                <a:moveTo>
                  <a:pt x="158559" y="24079"/>
                </a:moveTo>
                <a:lnTo>
                  <a:pt x="158432" y="23050"/>
                </a:lnTo>
                <a:lnTo>
                  <a:pt x="158305" y="22021"/>
                </a:lnTo>
                <a:lnTo>
                  <a:pt x="156972" y="10782"/>
                </a:lnTo>
                <a:lnTo>
                  <a:pt x="156857" y="9791"/>
                </a:lnTo>
                <a:lnTo>
                  <a:pt x="151574" y="10706"/>
                </a:lnTo>
                <a:lnTo>
                  <a:pt x="151574" y="22428"/>
                </a:lnTo>
                <a:lnTo>
                  <a:pt x="150698" y="27190"/>
                </a:lnTo>
                <a:lnTo>
                  <a:pt x="150647" y="27470"/>
                </a:lnTo>
                <a:lnTo>
                  <a:pt x="149580" y="27470"/>
                </a:lnTo>
                <a:lnTo>
                  <a:pt x="149580" y="34201"/>
                </a:lnTo>
                <a:lnTo>
                  <a:pt x="148780" y="34544"/>
                </a:lnTo>
                <a:lnTo>
                  <a:pt x="147929" y="35255"/>
                </a:lnTo>
                <a:lnTo>
                  <a:pt x="146621" y="35255"/>
                </a:lnTo>
                <a:lnTo>
                  <a:pt x="145986" y="34201"/>
                </a:lnTo>
                <a:lnTo>
                  <a:pt x="145478" y="33667"/>
                </a:lnTo>
                <a:lnTo>
                  <a:pt x="145008" y="33223"/>
                </a:lnTo>
                <a:lnTo>
                  <a:pt x="146164" y="32562"/>
                </a:lnTo>
                <a:lnTo>
                  <a:pt x="147205" y="31610"/>
                </a:lnTo>
                <a:lnTo>
                  <a:pt x="148107" y="32143"/>
                </a:lnTo>
                <a:lnTo>
                  <a:pt x="148463" y="32423"/>
                </a:lnTo>
                <a:lnTo>
                  <a:pt x="148856" y="33223"/>
                </a:lnTo>
                <a:lnTo>
                  <a:pt x="148932" y="33375"/>
                </a:lnTo>
                <a:lnTo>
                  <a:pt x="149580" y="34201"/>
                </a:lnTo>
                <a:lnTo>
                  <a:pt x="149580" y="27470"/>
                </a:lnTo>
                <a:lnTo>
                  <a:pt x="147713" y="27470"/>
                </a:lnTo>
                <a:lnTo>
                  <a:pt x="147739" y="27190"/>
                </a:lnTo>
                <a:lnTo>
                  <a:pt x="147828" y="25615"/>
                </a:lnTo>
                <a:lnTo>
                  <a:pt x="147916" y="23850"/>
                </a:lnTo>
                <a:lnTo>
                  <a:pt x="148031" y="22021"/>
                </a:lnTo>
                <a:lnTo>
                  <a:pt x="151574" y="22428"/>
                </a:lnTo>
                <a:lnTo>
                  <a:pt x="151574" y="10706"/>
                </a:lnTo>
                <a:lnTo>
                  <a:pt x="151066" y="10782"/>
                </a:lnTo>
                <a:lnTo>
                  <a:pt x="133311" y="15138"/>
                </a:lnTo>
                <a:lnTo>
                  <a:pt x="129247" y="23850"/>
                </a:lnTo>
                <a:lnTo>
                  <a:pt x="124637" y="27190"/>
                </a:lnTo>
                <a:lnTo>
                  <a:pt x="116878" y="23050"/>
                </a:lnTo>
                <a:lnTo>
                  <a:pt x="112153" y="31076"/>
                </a:lnTo>
                <a:lnTo>
                  <a:pt x="121272" y="29819"/>
                </a:lnTo>
                <a:lnTo>
                  <a:pt x="125183" y="32423"/>
                </a:lnTo>
                <a:lnTo>
                  <a:pt x="122618" y="40703"/>
                </a:lnTo>
                <a:lnTo>
                  <a:pt x="116573" y="46748"/>
                </a:lnTo>
                <a:lnTo>
                  <a:pt x="115303" y="48094"/>
                </a:lnTo>
                <a:lnTo>
                  <a:pt x="122301" y="52006"/>
                </a:lnTo>
                <a:lnTo>
                  <a:pt x="117957" y="61429"/>
                </a:lnTo>
                <a:lnTo>
                  <a:pt x="117868" y="61620"/>
                </a:lnTo>
                <a:lnTo>
                  <a:pt x="117792" y="61785"/>
                </a:lnTo>
                <a:lnTo>
                  <a:pt x="116395" y="62090"/>
                </a:lnTo>
                <a:lnTo>
                  <a:pt x="107238" y="53644"/>
                </a:lnTo>
                <a:lnTo>
                  <a:pt x="102806" y="49466"/>
                </a:lnTo>
                <a:lnTo>
                  <a:pt x="102006" y="51257"/>
                </a:lnTo>
                <a:lnTo>
                  <a:pt x="101269" y="52565"/>
                </a:lnTo>
                <a:lnTo>
                  <a:pt x="100355" y="55473"/>
                </a:lnTo>
                <a:lnTo>
                  <a:pt x="100177" y="57061"/>
                </a:lnTo>
                <a:lnTo>
                  <a:pt x="99695" y="59410"/>
                </a:lnTo>
                <a:lnTo>
                  <a:pt x="106908" y="60528"/>
                </a:lnTo>
                <a:lnTo>
                  <a:pt x="112877" y="66497"/>
                </a:lnTo>
                <a:lnTo>
                  <a:pt x="119672" y="62090"/>
                </a:lnTo>
                <a:lnTo>
                  <a:pt x="120408" y="61620"/>
                </a:lnTo>
                <a:lnTo>
                  <a:pt x="127203" y="64935"/>
                </a:lnTo>
                <a:lnTo>
                  <a:pt x="133299" y="61620"/>
                </a:lnTo>
                <a:lnTo>
                  <a:pt x="133654" y="61429"/>
                </a:lnTo>
                <a:lnTo>
                  <a:pt x="141401" y="61429"/>
                </a:lnTo>
                <a:lnTo>
                  <a:pt x="139230" y="58305"/>
                </a:lnTo>
                <a:lnTo>
                  <a:pt x="134912" y="57772"/>
                </a:lnTo>
                <a:lnTo>
                  <a:pt x="136677" y="52565"/>
                </a:lnTo>
                <a:lnTo>
                  <a:pt x="136867" y="52565"/>
                </a:lnTo>
                <a:lnTo>
                  <a:pt x="132588" y="50063"/>
                </a:lnTo>
                <a:lnTo>
                  <a:pt x="130200" y="48094"/>
                </a:lnTo>
                <a:lnTo>
                  <a:pt x="131775" y="46748"/>
                </a:lnTo>
                <a:lnTo>
                  <a:pt x="135242" y="44996"/>
                </a:lnTo>
                <a:lnTo>
                  <a:pt x="134759" y="40703"/>
                </a:lnTo>
                <a:lnTo>
                  <a:pt x="134708" y="40208"/>
                </a:lnTo>
                <a:lnTo>
                  <a:pt x="135712" y="38747"/>
                </a:lnTo>
                <a:lnTo>
                  <a:pt x="138734" y="37985"/>
                </a:lnTo>
                <a:lnTo>
                  <a:pt x="145630" y="49809"/>
                </a:lnTo>
                <a:lnTo>
                  <a:pt x="153733" y="46189"/>
                </a:lnTo>
                <a:lnTo>
                  <a:pt x="150088" y="37985"/>
                </a:lnTo>
                <a:lnTo>
                  <a:pt x="149847" y="37439"/>
                </a:lnTo>
                <a:lnTo>
                  <a:pt x="152844" y="35255"/>
                </a:lnTo>
                <a:lnTo>
                  <a:pt x="155041" y="33667"/>
                </a:lnTo>
                <a:lnTo>
                  <a:pt x="155130" y="31826"/>
                </a:lnTo>
                <a:lnTo>
                  <a:pt x="155168" y="31610"/>
                </a:lnTo>
                <a:lnTo>
                  <a:pt x="155270" y="31076"/>
                </a:lnTo>
                <a:lnTo>
                  <a:pt x="155359" y="30568"/>
                </a:lnTo>
                <a:lnTo>
                  <a:pt x="155219" y="29819"/>
                </a:lnTo>
                <a:lnTo>
                  <a:pt x="154774" y="27470"/>
                </a:lnTo>
                <a:lnTo>
                  <a:pt x="154508" y="26035"/>
                </a:lnTo>
                <a:lnTo>
                  <a:pt x="155689" y="24485"/>
                </a:lnTo>
                <a:lnTo>
                  <a:pt x="158559" y="24079"/>
                </a:lnTo>
                <a:close/>
              </a:path>
              <a:path w="216535" h="470535">
                <a:moveTo>
                  <a:pt x="158877" y="24244"/>
                </a:moveTo>
                <a:lnTo>
                  <a:pt x="158838" y="24003"/>
                </a:lnTo>
                <a:lnTo>
                  <a:pt x="158661" y="24053"/>
                </a:lnTo>
                <a:lnTo>
                  <a:pt x="158572" y="24218"/>
                </a:lnTo>
                <a:lnTo>
                  <a:pt x="158775" y="24257"/>
                </a:lnTo>
                <a:close/>
              </a:path>
              <a:path w="216535" h="470535">
                <a:moveTo>
                  <a:pt x="160248" y="361149"/>
                </a:moveTo>
                <a:lnTo>
                  <a:pt x="160007" y="353923"/>
                </a:lnTo>
                <a:lnTo>
                  <a:pt x="156692" y="351370"/>
                </a:lnTo>
                <a:lnTo>
                  <a:pt x="152336" y="349427"/>
                </a:lnTo>
                <a:lnTo>
                  <a:pt x="150850" y="352704"/>
                </a:lnTo>
                <a:lnTo>
                  <a:pt x="160248" y="361149"/>
                </a:lnTo>
                <a:close/>
              </a:path>
              <a:path w="216535" h="470535">
                <a:moveTo>
                  <a:pt x="164757" y="334479"/>
                </a:moveTo>
                <a:lnTo>
                  <a:pt x="161315" y="335178"/>
                </a:lnTo>
                <a:lnTo>
                  <a:pt x="158737" y="335356"/>
                </a:lnTo>
                <a:lnTo>
                  <a:pt x="155397" y="336778"/>
                </a:lnTo>
                <a:lnTo>
                  <a:pt x="154216" y="338797"/>
                </a:lnTo>
                <a:lnTo>
                  <a:pt x="154495" y="341299"/>
                </a:lnTo>
                <a:lnTo>
                  <a:pt x="155867" y="343077"/>
                </a:lnTo>
                <a:lnTo>
                  <a:pt x="158280" y="343916"/>
                </a:lnTo>
                <a:lnTo>
                  <a:pt x="160604" y="343281"/>
                </a:lnTo>
                <a:lnTo>
                  <a:pt x="161302" y="342303"/>
                </a:lnTo>
                <a:lnTo>
                  <a:pt x="162712" y="340347"/>
                </a:lnTo>
                <a:lnTo>
                  <a:pt x="163347" y="337845"/>
                </a:lnTo>
                <a:lnTo>
                  <a:pt x="164757" y="334479"/>
                </a:lnTo>
                <a:close/>
              </a:path>
              <a:path w="216535" h="470535">
                <a:moveTo>
                  <a:pt x="170573" y="305752"/>
                </a:moveTo>
                <a:lnTo>
                  <a:pt x="168478" y="301548"/>
                </a:lnTo>
                <a:lnTo>
                  <a:pt x="163423" y="302971"/>
                </a:lnTo>
                <a:lnTo>
                  <a:pt x="164274" y="306222"/>
                </a:lnTo>
                <a:lnTo>
                  <a:pt x="164858" y="310261"/>
                </a:lnTo>
                <a:lnTo>
                  <a:pt x="169532" y="308267"/>
                </a:lnTo>
                <a:lnTo>
                  <a:pt x="170573" y="305752"/>
                </a:lnTo>
                <a:close/>
              </a:path>
              <a:path w="216535" h="470535">
                <a:moveTo>
                  <a:pt x="171234" y="324421"/>
                </a:moveTo>
                <a:lnTo>
                  <a:pt x="159918" y="319697"/>
                </a:lnTo>
                <a:lnTo>
                  <a:pt x="157391" y="323977"/>
                </a:lnTo>
                <a:lnTo>
                  <a:pt x="159181" y="327126"/>
                </a:lnTo>
                <a:lnTo>
                  <a:pt x="166179" y="330708"/>
                </a:lnTo>
                <a:lnTo>
                  <a:pt x="168973" y="328396"/>
                </a:lnTo>
                <a:lnTo>
                  <a:pt x="171234" y="324421"/>
                </a:lnTo>
                <a:close/>
              </a:path>
              <a:path w="216535" h="470535">
                <a:moveTo>
                  <a:pt x="176187" y="221754"/>
                </a:moveTo>
                <a:lnTo>
                  <a:pt x="168910" y="222097"/>
                </a:lnTo>
                <a:lnTo>
                  <a:pt x="169024" y="224599"/>
                </a:lnTo>
                <a:lnTo>
                  <a:pt x="171653" y="226237"/>
                </a:lnTo>
                <a:lnTo>
                  <a:pt x="173977" y="226441"/>
                </a:lnTo>
                <a:lnTo>
                  <a:pt x="176187" y="221754"/>
                </a:lnTo>
                <a:close/>
              </a:path>
              <a:path w="216535" h="470535">
                <a:moveTo>
                  <a:pt x="185331" y="281635"/>
                </a:moveTo>
                <a:lnTo>
                  <a:pt x="185115" y="281571"/>
                </a:lnTo>
                <a:lnTo>
                  <a:pt x="184988" y="281609"/>
                </a:lnTo>
                <a:lnTo>
                  <a:pt x="184924" y="281749"/>
                </a:lnTo>
                <a:lnTo>
                  <a:pt x="179285" y="280847"/>
                </a:lnTo>
                <a:lnTo>
                  <a:pt x="178092" y="276339"/>
                </a:lnTo>
                <a:lnTo>
                  <a:pt x="177812" y="270103"/>
                </a:lnTo>
                <a:lnTo>
                  <a:pt x="175209" y="272072"/>
                </a:lnTo>
                <a:lnTo>
                  <a:pt x="173964" y="273380"/>
                </a:lnTo>
                <a:lnTo>
                  <a:pt x="170878" y="274777"/>
                </a:lnTo>
                <a:lnTo>
                  <a:pt x="169062" y="274853"/>
                </a:lnTo>
                <a:lnTo>
                  <a:pt x="167271" y="275234"/>
                </a:lnTo>
                <a:lnTo>
                  <a:pt x="183362" y="285597"/>
                </a:lnTo>
                <a:lnTo>
                  <a:pt x="184924" y="281774"/>
                </a:lnTo>
                <a:lnTo>
                  <a:pt x="185051" y="281774"/>
                </a:lnTo>
                <a:lnTo>
                  <a:pt x="185267" y="281838"/>
                </a:lnTo>
                <a:lnTo>
                  <a:pt x="185305" y="281698"/>
                </a:lnTo>
                <a:close/>
              </a:path>
              <a:path w="216535" h="470535">
                <a:moveTo>
                  <a:pt x="197472" y="277482"/>
                </a:moveTo>
                <a:lnTo>
                  <a:pt x="192417" y="275831"/>
                </a:lnTo>
                <a:lnTo>
                  <a:pt x="188798" y="270573"/>
                </a:lnTo>
                <a:lnTo>
                  <a:pt x="185331" y="281622"/>
                </a:lnTo>
                <a:lnTo>
                  <a:pt x="195973" y="284518"/>
                </a:lnTo>
                <a:lnTo>
                  <a:pt x="197472" y="277482"/>
                </a:lnTo>
                <a:close/>
              </a:path>
              <a:path w="216535" h="470535">
                <a:moveTo>
                  <a:pt x="200621" y="239369"/>
                </a:moveTo>
                <a:lnTo>
                  <a:pt x="200596" y="238391"/>
                </a:lnTo>
                <a:lnTo>
                  <a:pt x="200558" y="237401"/>
                </a:lnTo>
                <a:lnTo>
                  <a:pt x="200533" y="236423"/>
                </a:lnTo>
                <a:lnTo>
                  <a:pt x="198818" y="236499"/>
                </a:lnTo>
                <a:lnTo>
                  <a:pt x="197104" y="236588"/>
                </a:lnTo>
                <a:lnTo>
                  <a:pt x="195376" y="236664"/>
                </a:lnTo>
                <a:lnTo>
                  <a:pt x="195427" y="237566"/>
                </a:lnTo>
                <a:lnTo>
                  <a:pt x="195389" y="239242"/>
                </a:lnTo>
                <a:lnTo>
                  <a:pt x="197218" y="239433"/>
                </a:lnTo>
                <a:lnTo>
                  <a:pt x="198920" y="239369"/>
                </a:lnTo>
                <a:lnTo>
                  <a:pt x="200621" y="239369"/>
                </a:lnTo>
                <a:close/>
              </a:path>
              <a:path w="216535" h="470535">
                <a:moveTo>
                  <a:pt x="205600" y="348945"/>
                </a:moveTo>
                <a:lnTo>
                  <a:pt x="199351" y="338543"/>
                </a:lnTo>
                <a:lnTo>
                  <a:pt x="195757" y="343890"/>
                </a:lnTo>
                <a:lnTo>
                  <a:pt x="192760" y="340525"/>
                </a:lnTo>
                <a:lnTo>
                  <a:pt x="190830" y="342760"/>
                </a:lnTo>
                <a:lnTo>
                  <a:pt x="188709" y="344703"/>
                </a:lnTo>
                <a:lnTo>
                  <a:pt x="186829" y="348005"/>
                </a:lnTo>
                <a:lnTo>
                  <a:pt x="187845" y="351053"/>
                </a:lnTo>
                <a:lnTo>
                  <a:pt x="190080" y="351447"/>
                </a:lnTo>
                <a:lnTo>
                  <a:pt x="192735" y="351129"/>
                </a:lnTo>
                <a:lnTo>
                  <a:pt x="197040" y="344436"/>
                </a:lnTo>
                <a:lnTo>
                  <a:pt x="201307" y="350481"/>
                </a:lnTo>
                <a:lnTo>
                  <a:pt x="205600" y="348945"/>
                </a:lnTo>
                <a:close/>
              </a:path>
              <a:path w="216535" h="470535">
                <a:moveTo>
                  <a:pt x="216281" y="303961"/>
                </a:moveTo>
                <a:lnTo>
                  <a:pt x="210210" y="300723"/>
                </a:lnTo>
                <a:lnTo>
                  <a:pt x="208038" y="292569"/>
                </a:lnTo>
                <a:lnTo>
                  <a:pt x="199885" y="291528"/>
                </a:lnTo>
                <a:lnTo>
                  <a:pt x="203352" y="306362"/>
                </a:lnTo>
                <a:lnTo>
                  <a:pt x="216281" y="303961"/>
                </a:lnTo>
                <a:close/>
              </a:path>
            </a:pathLst>
          </a:custGeom>
          <a:solidFill>
            <a:srgbClr val="FFFFFF">
              <a:alpha val="17999"/>
            </a:srgbClr>
          </a:solidFill>
        </p:spPr>
        <p:txBody>
          <a:bodyPr wrap="square" lIns="0" tIns="0" rIns="0" bIns="0" rtlCol="0"/>
          <a:lstStyle/>
          <a:p>
            <a:endParaRPr/>
          </a:p>
        </p:txBody>
      </p:sp>
      <p:sp>
        <p:nvSpPr>
          <p:cNvPr id="489" name="bg object 489"/>
          <p:cNvSpPr/>
          <p:nvPr/>
        </p:nvSpPr>
        <p:spPr>
          <a:xfrm>
            <a:off x="4028846" y="1992667"/>
            <a:ext cx="257810" cy="359410"/>
          </a:xfrm>
          <a:custGeom>
            <a:avLst/>
            <a:gdLst/>
            <a:ahLst/>
            <a:cxnLst/>
            <a:rect l="l" t="t" r="r" b="b"/>
            <a:pathLst>
              <a:path w="257810" h="359410">
                <a:moveTo>
                  <a:pt x="10515" y="172466"/>
                </a:moveTo>
                <a:lnTo>
                  <a:pt x="8432" y="170027"/>
                </a:lnTo>
                <a:lnTo>
                  <a:pt x="3949" y="168148"/>
                </a:lnTo>
                <a:lnTo>
                  <a:pt x="1371" y="171919"/>
                </a:lnTo>
                <a:lnTo>
                  <a:pt x="0" y="174891"/>
                </a:lnTo>
                <a:lnTo>
                  <a:pt x="4826" y="177800"/>
                </a:lnTo>
                <a:lnTo>
                  <a:pt x="7493" y="177355"/>
                </a:lnTo>
                <a:lnTo>
                  <a:pt x="8001" y="176542"/>
                </a:lnTo>
                <a:lnTo>
                  <a:pt x="10515" y="172466"/>
                </a:lnTo>
                <a:close/>
              </a:path>
              <a:path w="257810" h="359410">
                <a:moveTo>
                  <a:pt x="12255" y="138277"/>
                </a:moveTo>
                <a:lnTo>
                  <a:pt x="10553" y="136791"/>
                </a:lnTo>
                <a:lnTo>
                  <a:pt x="9626" y="135509"/>
                </a:lnTo>
                <a:lnTo>
                  <a:pt x="8407" y="135128"/>
                </a:lnTo>
                <a:lnTo>
                  <a:pt x="7848" y="134937"/>
                </a:lnTo>
                <a:lnTo>
                  <a:pt x="5880" y="136804"/>
                </a:lnTo>
                <a:lnTo>
                  <a:pt x="6019" y="137172"/>
                </a:lnTo>
                <a:lnTo>
                  <a:pt x="6489" y="138391"/>
                </a:lnTo>
                <a:lnTo>
                  <a:pt x="7454" y="139700"/>
                </a:lnTo>
                <a:lnTo>
                  <a:pt x="9144" y="140563"/>
                </a:lnTo>
                <a:lnTo>
                  <a:pt x="10477" y="139293"/>
                </a:lnTo>
                <a:lnTo>
                  <a:pt x="12255" y="138277"/>
                </a:lnTo>
                <a:close/>
              </a:path>
              <a:path w="257810" h="359410">
                <a:moveTo>
                  <a:pt x="13157" y="68097"/>
                </a:moveTo>
                <a:lnTo>
                  <a:pt x="10744" y="66205"/>
                </a:lnTo>
                <a:lnTo>
                  <a:pt x="9067" y="62763"/>
                </a:lnTo>
                <a:lnTo>
                  <a:pt x="5207" y="66192"/>
                </a:lnTo>
                <a:lnTo>
                  <a:pt x="2882" y="68262"/>
                </a:lnTo>
                <a:lnTo>
                  <a:pt x="3390" y="70281"/>
                </a:lnTo>
                <a:lnTo>
                  <a:pt x="9690" y="74625"/>
                </a:lnTo>
                <a:lnTo>
                  <a:pt x="11506" y="72199"/>
                </a:lnTo>
                <a:lnTo>
                  <a:pt x="13157" y="68097"/>
                </a:lnTo>
                <a:close/>
              </a:path>
              <a:path w="257810" h="359410">
                <a:moveTo>
                  <a:pt x="34404" y="211150"/>
                </a:moveTo>
                <a:lnTo>
                  <a:pt x="32842" y="208851"/>
                </a:lnTo>
                <a:lnTo>
                  <a:pt x="28295" y="208445"/>
                </a:lnTo>
                <a:lnTo>
                  <a:pt x="27825" y="211010"/>
                </a:lnTo>
                <a:lnTo>
                  <a:pt x="28105" y="214020"/>
                </a:lnTo>
                <a:lnTo>
                  <a:pt x="30962" y="215671"/>
                </a:lnTo>
                <a:lnTo>
                  <a:pt x="33375" y="215671"/>
                </a:lnTo>
                <a:lnTo>
                  <a:pt x="34188" y="212102"/>
                </a:lnTo>
                <a:lnTo>
                  <a:pt x="34404" y="211150"/>
                </a:lnTo>
                <a:close/>
              </a:path>
              <a:path w="257810" h="359410">
                <a:moveTo>
                  <a:pt x="37795" y="230479"/>
                </a:moveTo>
                <a:lnTo>
                  <a:pt x="35521" y="224650"/>
                </a:lnTo>
                <a:lnTo>
                  <a:pt x="26619" y="224624"/>
                </a:lnTo>
                <a:lnTo>
                  <a:pt x="26339" y="225120"/>
                </a:lnTo>
                <a:lnTo>
                  <a:pt x="28663" y="236359"/>
                </a:lnTo>
                <a:lnTo>
                  <a:pt x="26771" y="238836"/>
                </a:lnTo>
                <a:lnTo>
                  <a:pt x="23710" y="241122"/>
                </a:lnTo>
                <a:lnTo>
                  <a:pt x="22872" y="246989"/>
                </a:lnTo>
                <a:lnTo>
                  <a:pt x="24688" y="250532"/>
                </a:lnTo>
                <a:lnTo>
                  <a:pt x="25527" y="253961"/>
                </a:lnTo>
                <a:lnTo>
                  <a:pt x="31534" y="252069"/>
                </a:lnTo>
                <a:lnTo>
                  <a:pt x="33743" y="248653"/>
                </a:lnTo>
                <a:lnTo>
                  <a:pt x="33845" y="239369"/>
                </a:lnTo>
                <a:lnTo>
                  <a:pt x="35966" y="235877"/>
                </a:lnTo>
                <a:lnTo>
                  <a:pt x="37795" y="230479"/>
                </a:lnTo>
                <a:close/>
              </a:path>
              <a:path w="257810" h="359410">
                <a:moveTo>
                  <a:pt x="72034" y="48983"/>
                </a:moveTo>
                <a:lnTo>
                  <a:pt x="70891" y="48298"/>
                </a:lnTo>
                <a:lnTo>
                  <a:pt x="70269" y="47650"/>
                </a:lnTo>
                <a:lnTo>
                  <a:pt x="69570" y="48526"/>
                </a:lnTo>
                <a:lnTo>
                  <a:pt x="68580" y="49326"/>
                </a:lnTo>
                <a:lnTo>
                  <a:pt x="68275" y="50330"/>
                </a:lnTo>
                <a:lnTo>
                  <a:pt x="68122" y="50812"/>
                </a:lnTo>
                <a:lnTo>
                  <a:pt x="69253" y="51701"/>
                </a:lnTo>
                <a:lnTo>
                  <a:pt x="70345" y="53073"/>
                </a:lnTo>
                <a:lnTo>
                  <a:pt x="71120" y="51549"/>
                </a:lnTo>
                <a:lnTo>
                  <a:pt x="71958" y="50596"/>
                </a:lnTo>
                <a:lnTo>
                  <a:pt x="72034" y="48983"/>
                </a:lnTo>
                <a:close/>
              </a:path>
              <a:path w="257810" h="359410">
                <a:moveTo>
                  <a:pt x="82486" y="61493"/>
                </a:moveTo>
                <a:lnTo>
                  <a:pt x="79425" y="54051"/>
                </a:lnTo>
                <a:lnTo>
                  <a:pt x="76758" y="58648"/>
                </a:lnTo>
                <a:lnTo>
                  <a:pt x="77127" y="60909"/>
                </a:lnTo>
                <a:lnTo>
                  <a:pt x="79997" y="62547"/>
                </a:lnTo>
                <a:lnTo>
                  <a:pt x="82486" y="61493"/>
                </a:lnTo>
                <a:close/>
              </a:path>
              <a:path w="257810" h="359410">
                <a:moveTo>
                  <a:pt x="86918" y="230047"/>
                </a:moveTo>
                <a:lnTo>
                  <a:pt x="85153" y="229120"/>
                </a:lnTo>
                <a:lnTo>
                  <a:pt x="83959" y="227939"/>
                </a:lnTo>
                <a:lnTo>
                  <a:pt x="80924" y="228447"/>
                </a:lnTo>
                <a:lnTo>
                  <a:pt x="78905" y="229387"/>
                </a:lnTo>
                <a:lnTo>
                  <a:pt x="76708" y="230505"/>
                </a:lnTo>
                <a:lnTo>
                  <a:pt x="77089" y="232854"/>
                </a:lnTo>
                <a:lnTo>
                  <a:pt x="77216" y="232854"/>
                </a:lnTo>
                <a:lnTo>
                  <a:pt x="79248" y="232930"/>
                </a:lnTo>
                <a:lnTo>
                  <a:pt x="81343" y="233032"/>
                </a:lnTo>
                <a:lnTo>
                  <a:pt x="84416" y="232397"/>
                </a:lnTo>
                <a:lnTo>
                  <a:pt x="85318" y="231241"/>
                </a:lnTo>
                <a:lnTo>
                  <a:pt x="86918" y="230047"/>
                </a:lnTo>
                <a:close/>
              </a:path>
              <a:path w="257810" h="359410">
                <a:moveTo>
                  <a:pt x="89446" y="3683"/>
                </a:moveTo>
                <a:lnTo>
                  <a:pt x="84061" y="0"/>
                </a:lnTo>
                <a:lnTo>
                  <a:pt x="79324" y="3543"/>
                </a:lnTo>
                <a:lnTo>
                  <a:pt x="73164" y="5130"/>
                </a:lnTo>
                <a:lnTo>
                  <a:pt x="71564" y="8712"/>
                </a:lnTo>
                <a:lnTo>
                  <a:pt x="71513" y="14122"/>
                </a:lnTo>
                <a:lnTo>
                  <a:pt x="74307" y="14922"/>
                </a:lnTo>
                <a:lnTo>
                  <a:pt x="77292" y="14262"/>
                </a:lnTo>
                <a:lnTo>
                  <a:pt x="80467" y="13563"/>
                </a:lnTo>
                <a:lnTo>
                  <a:pt x="83629" y="12763"/>
                </a:lnTo>
                <a:lnTo>
                  <a:pt x="87236" y="11899"/>
                </a:lnTo>
                <a:lnTo>
                  <a:pt x="89446" y="3683"/>
                </a:lnTo>
                <a:close/>
              </a:path>
              <a:path w="257810" h="359410">
                <a:moveTo>
                  <a:pt x="92710" y="42265"/>
                </a:moveTo>
                <a:lnTo>
                  <a:pt x="92633" y="40436"/>
                </a:lnTo>
                <a:lnTo>
                  <a:pt x="92633" y="38620"/>
                </a:lnTo>
                <a:lnTo>
                  <a:pt x="89217" y="38735"/>
                </a:lnTo>
                <a:lnTo>
                  <a:pt x="89496" y="40614"/>
                </a:lnTo>
                <a:lnTo>
                  <a:pt x="89738" y="42519"/>
                </a:lnTo>
                <a:lnTo>
                  <a:pt x="90144" y="44373"/>
                </a:lnTo>
                <a:lnTo>
                  <a:pt x="92494" y="44259"/>
                </a:lnTo>
                <a:lnTo>
                  <a:pt x="92519" y="44056"/>
                </a:lnTo>
                <a:lnTo>
                  <a:pt x="92710" y="42265"/>
                </a:lnTo>
                <a:close/>
              </a:path>
              <a:path w="257810" h="359410">
                <a:moveTo>
                  <a:pt x="117132" y="144462"/>
                </a:moveTo>
                <a:lnTo>
                  <a:pt x="115671" y="143891"/>
                </a:lnTo>
                <a:lnTo>
                  <a:pt x="115011" y="145338"/>
                </a:lnTo>
                <a:lnTo>
                  <a:pt x="114363" y="146786"/>
                </a:lnTo>
                <a:lnTo>
                  <a:pt x="113703" y="148221"/>
                </a:lnTo>
                <a:lnTo>
                  <a:pt x="115735" y="148869"/>
                </a:lnTo>
                <a:lnTo>
                  <a:pt x="116674" y="145923"/>
                </a:lnTo>
                <a:lnTo>
                  <a:pt x="117132" y="144462"/>
                </a:lnTo>
                <a:close/>
              </a:path>
              <a:path w="257810" h="359410">
                <a:moveTo>
                  <a:pt x="123583" y="154520"/>
                </a:moveTo>
                <a:lnTo>
                  <a:pt x="110388" y="161404"/>
                </a:lnTo>
                <a:lnTo>
                  <a:pt x="121678" y="164490"/>
                </a:lnTo>
                <a:lnTo>
                  <a:pt x="123583" y="154520"/>
                </a:lnTo>
                <a:close/>
              </a:path>
              <a:path w="257810" h="359410">
                <a:moveTo>
                  <a:pt x="166090" y="352666"/>
                </a:moveTo>
                <a:lnTo>
                  <a:pt x="166052" y="350774"/>
                </a:lnTo>
                <a:lnTo>
                  <a:pt x="165811" y="348996"/>
                </a:lnTo>
                <a:lnTo>
                  <a:pt x="165608" y="347218"/>
                </a:lnTo>
                <a:lnTo>
                  <a:pt x="164680" y="347319"/>
                </a:lnTo>
                <a:lnTo>
                  <a:pt x="163766" y="347433"/>
                </a:lnTo>
                <a:lnTo>
                  <a:pt x="162839" y="347535"/>
                </a:lnTo>
                <a:lnTo>
                  <a:pt x="163296" y="351129"/>
                </a:lnTo>
                <a:lnTo>
                  <a:pt x="163512" y="352920"/>
                </a:lnTo>
                <a:lnTo>
                  <a:pt x="164414" y="352806"/>
                </a:lnTo>
                <a:lnTo>
                  <a:pt x="166090" y="352666"/>
                </a:lnTo>
                <a:close/>
              </a:path>
              <a:path w="257810" h="359410">
                <a:moveTo>
                  <a:pt x="191871" y="355511"/>
                </a:moveTo>
                <a:lnTo>
                  <a:pt x="191846" y="354749"/>
                </a:lnTo>
                <a:lnTo>
                  <a:pt x="187744" y="352653"/>
                </a:lnTo>
                <a:lnTo>
                  <a:pt x="187985" y="357035"/>
                </a:lnTo>
                <a:lnTo>
                  <a:pt x="188125" y="359232"/>
                </a:lnTo>
                <a:lnTo>
                  <a:pt x="191871" y="355511"/>
                </a:lnTo>
                <a:close/>
              </a:path>
              <a:path w="257810" h="359410">
                <a:moveTo>
                  <a:pt x="207010" y="305904"/>
                </a:moveTo>
                <a:lnTo>
                  <a:pt x="205562" y="300151"/>
                </a:lnTo>
                <a:lnTo>
                  <a:pt x="202958" y="296100"/>
                </a:lnTo>
                <a:lnTo>
                  <a:pt x="196380" y="296164"/>
                </a:lnTo>
                <a:lnTo>
                  <a:pt x="192519" y="299389"/>
                </a:lnTo>
                <a:lnTo>
                  <a:pt x="191439" y="303530"/>
                </a:lnTo>
                <a:lnTo>
                  <a:pt x="194856" y="307200"/>
                </a:lnTo>
                <a:lnTo>
                  <a:pt x="199034" y="311683"/>
                </a:lnTo>
                <a:lnTo>
                  <a:pt x="203161" y="308368"/>
                </a:lnTo>
                <a:lnTo>
                  <a:pt x="207010" y="305904"/>
                </a:lnTo>
                <a:close/>
              </a:path>
              <a:path w="257810" h="359410">
                <a:moveTo>
                  <a:pt x="212686" y="234226"/>
                </a:moveTo>
                <a:lnTo>
                  <a:pt x="207543" y="238963"/>
                </a:lnTo>
                <a:lnTo>
                  <a:pt x="205066" y="236105"/>
                </a:lnTo>
                <a:lnTo>
                  <a:pt x="202996" y="231648"/>
                </a:lnTo>
                <a:lnTo>
                  <a:pt x="201650" y="233299"/>
                </a:lnTo>
                <a:lnTo>
                  <a:pt x="201650" y="245237"/>
                </a:lnTo>
                <a:lnTo>
                  <a:pt x="209575" y="247383"/>
                </a:lnTo>
                <a:lnTo>
                  <a:pt x="211556" y="238963"/>
                </a:lnTo>
                <a:lnTo>
                  <a:pt x="212686" y="234226"/>
                </a:lnTo>
                <a:close/>
              </a:path>
              <a:path w="257810" h="359410">
                <a:moveTo>
                  <a:pt x="219151" y="250215"/>
                </a:moveTo>
                <a:lnTo>
                  <a:pt x="215252" y="253568"/>
                </a:lnTo>
                <a:lnTo>
                  <a:pt x="212559" y="255308"/>
                </a:lnTo>
                <a:lnTo>
                  <a:pt x="209423" y="259219"/>
                </a:lnTo>
                <a:lnTo>
                  <a:pt x="209334" y="260883"/>
                </a:lnTo>
                <a:lnTo>
                  <a:pt x="210108" y="262115"/>
                </a:lnTo>
                <a:lnTo>
                  <a:pt x="209981" y="262432"/>
                </a:lnTo>
                <a:lnTo>
                  <a:pt x="209918" y="262801"/>
                </a:lnTo>
                <a:lnTo>
                  <a:pt x="209905" y="264375"/>
                </a:lnTo>
                <a:lnTo>
                  <a:pt x="210515" y="265328"/>
                </a:lnTo>
                <a:lnTo>
                  <a:pt x="211670" y="265506"/>
                </a:lnTo>
                <a:lnTo>
                  <a:pt x="213106" y="265722"/>
                </a:lnTo>
                <a:lnTo>
                  <a:pt x="213512" y="264731"/>
                </a:lnTo>
                <a:lnTo>
                  <a:pt x="213728" y="263740"/>
                </a:lnTo>
                <a:lnTo>
                  <a:pt x="215252" y="263410"/>
                </a:lnTo>
                <a:lnTo>
                  <a:pt x="217220" y="262077"/>
                </a:lnTo>
                <a:lnTo>
                  <a:pt x="218821" y="258368"/>
                </a:lnTo>
                <a:lnTo>
                  <a:pt x="218579" y="255295"/>
                </a:lnTo>
                <a:lnTo>
                  <a:pt x="219151" y="250215"/>
                </a:lnTo>
                <a:close/>
              </a:path>
              <a:path w="257810" h="359410">
                <a:moveTo>
                  <a:pt x="224256" y="236639"/>
                </a:moveTo>
                <a:lnTo>
                  <a:pt x="223774" y="235038"/>
                </a:lnTo>
                <a:lnTo>
                  <a:pt x="222643" y="234086"/>
                </a:lnTo>
                <a:lnTo>
                  <a:pt x="221830" y="233045"/>
                </a:lnTo>
                <a:lnTo>
                  <a:pt x="218757" y="235813"/>
                </a:lnTo>
                <a:lnTo>
                  <a:pt x="220002" y="236893"/>
                </a:lnTo>
                <a:lnTo>
                  <a:pt x="220853" y="238226"/>
                </a:lnTo>
                <a:lnTo>
                  <a:pt x="221653" y="238188"/>
                </a:lnTo>
                <a:lnTo>
                  <a:pt x="222554" y="238150"/>
                </a:lnTo>
                <a:lnTo>
                  <a:pt x="224256" y="236639"/>
                </a:lnTo>
                <a:close/>
              </a:path>
              <a:path w="257810" h="359410">
                <a:moveTo>
                  <a:pt x="226517" y="218427"/>
                </a:moveTo>
                <a:lnTo>
                  <a:pt x="223100" y="217424"/>
                </a:lnTo>
                <a:lnTo>
                  <a:pt x="221462" y="223939"/>
                </a:lnTo>
                <a:lnTo>
                  <a:pt x="224116" y="224764"/>
                </a:lnTo>
                <a:lnTo>
                  <a:pt x="226517" y="218427"/>
                </a:lnTo>
                <a:close/>
              </a:path>
              <a:path w="257810" h="359410">
                <a:moveTo>
                  <a:pt x="231584" y="272846"/>
                </a:moveTo>
                <a:lnTo>
                  <a:pt x="230847" y="271170"/>
                </a:lnTo>
                <a:lnTo>
                  <a:pt x="229412" y="267868"/>
                </a:lnTo>
                <a:lnTo>
                  <a:pt x="229336" y="267703"/>
                </a:lnTo>
                <a:lnTo>
                  <a:pt x="225069" y="267703"/>
                </a:lnTo>
                <a:lnTo>
                  <a:pt x="222313" y="271170"/>
                </a:lnTo>
                <a:lnTo>
                  <a:pt x="217893" y="267868"/>
                </a:lnTo>
                <a:lnTo>
                  <a:pt x="217462" y="269582"/>
                </a:lnTo>
                <a:lnTo>
                  <a:pt x="217462" y="277825"/>
                </a:lnTo>
                <a:lnTo>
                  <a:pt x="225844" y="276199"/>
                </a:lnTo>
                <a:lnTo>
                  <a:pt x="226377" y="282435"/>
                </a:lnTo>
                <a:lnTo>
                  <a:pt x="231584" y="279984"/>
                </a:lnTo>
                <a:lnTo>
                  <a:pt x="231584" y="276199"/>
                </a:lnTo>
                <a:lnTo>
                  <a:pt x="231584" y="272846"/>
                </a:lnTo>
                <a:close/>
              </a:path>
              <a:path w="257810" h="359410">
                <a:moveTo>
                  <a:pt x="231648" y="345909"/>
                </a:moveTo>
                <a:lnTo>
                  <a:pt x="227291" y="337223"/>
                </a:lnTo>
                <a:lnTo>
                  <a:pt x="218884" y="335229"/>
                </a:lnTo>
                <a:lnTo>
                  <a:pt x="210769" y="333057"/>
                </a:lnTo>
                <a:lnTo>
                  <a:pt x="214325" y="317982"/>
                </a:lnTo>
                <a:lnTo>
                  <a:pt x="215887" y="310692"/>
                </a:lnTo>
                <a:lnTo>
                  <a:pt x="216928" y="310400"/>
                </a:lnTo>
                <a:lnTo>
                  <a:pt x="217589" y="309803"/>
                </a:lnTo>
                <a:lnTo>
                  <a:pt x="217309" y="307416"/>
                </a:lnTo>
                <a:lnTo>
                  <a:pt x="216623" y="306628"/>
                </a:lnTo>
                <a:lnTo>
                  <a:pt x="213817" y="306552"/>
                </a:lnTo>
                <a:lnTo>
                  <a:pt x="213131" y="307619"/>
                </a:lnTo>
                <a:lnTo>
                  <a:pt x="213410" y="309524"/>
                </a:lnTo>
                <a:lnTo>
                  <a:pt x="213639" y="309892"/>
                </a:lnTo>
                <a:lnTo>
                  <a:pt x="213956" y="310172"/>
                </a:lnTo>
                <a:lnTo>
                  <a:pt x="202844" y="329615"/>
                </a:lnTo>
                <a:lnTo>
                  <a:pt x="202031" y="329907"/>
                </a:lnTo>
                <a:lnTo>
                  <a:pt x="196532" y="331165"/>
                </a:lnTo>
                <a:lnTo>
                  <a:pt x="189992" y="330669"/>
                </a:lnTo>
                <a:lnTo>
                  <a:pt x="188569" y="337604"/>
                </a:lnTo>
                <a:lnTo>
                  <a:pt x="187883" y="338861"/>
                </a:lnTo>
                <a:lnTo>
                  <a:pt x="187375" y="340233"/>
                </a:lnTo>
                <a:lnTo>
                  <a:pt x="187071" y="341655"/>
                </a:lnTo>
                <a:lnTo>
                  <a:pt x="186169" y="342379"/>
                </a:lnTo>
                <a:lnTo>
                  <a:pt x="185000" y="343115"/>
                </a:lnTo>
                <a:lnTo>
                  <a:pt x="183032" y="345681"/>
                </a:lnTo>
                <a:lnTo>
                  <a:pt x="181051" y="347814"/>
                </a:lnTo>
                <a:lnTo>
                  <a:pt x="181711" y="353085"/>
                </a:lnTo>
                <a:lnTo>
                  <a:pt x="185051" y="352158"/>
                </a:lnTo>
                <a:lnTo>
                  <a:pt x="187579" y="352158"/>
                </a:lnTo>
                <a:lnTo>
                  <a:pt x="190030" y="348221"/>
                </a:lnTo>
                <a:lnTo>
                  <a:pt x="191198" y="348830"/>
                </a:lnTo>
                <a:lnTo>
                  <a:pt x="192620" y="349110"/>
                </a:lnTo>
                <a:lnTo>
                  <a:pt x="194195" y="348907"/>
                </a:lnTo>
                <a:lnTo>
                  <a:pt x="196659" y="348043"/>
                </a:lnTo>
                <a:lnTo>
                  <a:pt x="198882" y="350456"/>
                </a:lnTo>
                <a:lnTo>
                  <a:pt x="205943" y="349377"/>
                </a:lnTo>
                <a:lnTo>
                  <a:pt x="213918" y="345744"/>
                </a:lnTo>
                <a:lnTo>
                  <a:pt x="219405" y="355142"/>
                </a:lnTo>
                <a:lnTo>
                  <a:pt x="231648" y="345909"/>
                </a:lnTo>
                <a:close/>
              </a:path>
              <a:path w="257810" h="359410">
                <a:moveTo>
                  <a:pt x="235051" y="260756"/>
                </a:moveTo>
                <a:lnTo>
                  <a:pt x="232689" y="260337"/>
                </a:lnTo>
                <a:lnTo>
                  <a:pt x="232346" y="262153"/>
                </a:lnTo>
                <a:lnTo>
                  <a:pt x="231990" y="263956"/>
                </a:lnTo>
                <a:lnTo>
                  <a:pt x="231648" y="265760"/>
                </a:lnTo>
                <a:lnTo>
                  <a:pt x="233299" y="266065"/>
                </a:lnTo>
                <a:lnTo>
                  <a:pt x="234124" y="266204"/>
                </a:lnTo>
                <a:lnTo>
                  <a:pt x="234429" y="264388"/>
                </a:lnTo>
                <a:lnTo>
                  <a:pt x="234746" y="262572"/>
                </a:lnTo>
                <a:lnTo>
                  <a:pt x="235051" y="260756"/>
                </a:lnTo>
                <a:close/>
              </a:path>
              <a:path w="257810" h="359410">
                <a:moveTo>
                  <a:pt x="235458" y="207276"/>
                </a:moveTo>
                <a:lnTo>
                  <a:pt x="226415" y="191617"/>
                </a:lnTo>
                <a:lnTo>
                  <a:pt x="220713" y="198970"/>
                </a:lnTo>
                <a:lnTo>
                  <a:pt x="216763" y="196430"/>
                </a:lnTo>
                <a:lnTo>
                  <a:pt x="216446" y="189738"/>
                </a:lnTo>
                <a:lnTo>
                  <a:pt x="209829" y="192468"/>
                </a:lnTo>
                <a:lnTo>
                  <a:pt x="211416" y="200761"/>
                </a:lnTo>
                <a:lnTo>
                  <a:pt x="212382" y="201269"/>
                </a:lnTo>
                <a:lnTo>
                  <a:pt x="213194" y="201853"/>
                </a:lnTo>
                <a:lnTo>
                  <a:pt x="216420" y="202869"/>
                </a:lnTo>
                <a:lnTo>
                  <a:pt x="220078" y="202755"/>
                </a:lnTo>
                <a:lnTo>
                  <a:pt x="224409" y="210566"/>
                </a:lnTo>
                <a:lnTo>
                  <a:pt x="228879" y="208216"/>
                </a:lnTo>
                <a:lnTo>
                  <a:pt x="235458" y="207276"/>
                </a:lnTo>
                <a:close/>
              </a:path>
              <a:path w="257810" h="359410">
                <a:moveTo>
                  <a:pt x="238442" y="235445"/>
                </a:moveTo>
                <a:lnTo>
                  <a:pt x="229438" y="235445"/>
                </a:lnTo>
                <a:lnTo>
                  <a:pt x="228498" y="237312"/>
                </a:lnTo>
                <a:lnTo>
                  <a:pt x="232638" y="241528"/>
                </a:lnTo>
                <a:lnTo>
                  <a:pt x="234772" y="243662"/>
                </a:lnTo>
                <a:lnTo>
                  <a:pt x="238442" y="235445"/>
                </a:lnTo>
                <a:close/>
              </a:path>
              <a:path w="257810" h="359410">
                <a:moveTo>
                  <a:pt x="239014" y="249936"/>
                </a:moveTo>
                <a:lnTo>
                  <a:pt x="235381" y="246989"/>
                </a:lnTo>
                <a:lnTo>
                  <a:pt x="234746" y="243814"/>
                </a:lnTo>
                <a:lnTo>
                  <a:pt x="230352" y="243840"/>
                </a:lnTo>
                <a:lnTo>
                  <a:pt x="228307" y="246888"/>
                </a:lnTo>
                <a:lnTo>
                  <a:pt x="227761" y="250520"/>
                </a:lnTo>
                <a:lnTo>
                  <a:pt x="227507" y="252222"/>
                </a:lnTo>
                <a:lnTo>
                  <a:pt x="229082" y="255244"/>
                </a:lnTo>
                <a:lnTo>
                  <a:pt x="231838" y="256362"/>
                </a:lnTo>
                <a:lnTo>
                  <a:pt x="234632" y="254736"/>
                </a:lnTo>
                <a:lnTo>
                  <a:pt x="239014" y="249936"/>
                </a:lnTo>
                <a:close/>
              </a:path>
              <a:path w="257810" h="359410">
                <a:moveTo>
                  <a:pt x="249809" y="321373"/>
                </a:moveTo>
                <a:lnTo>
                  <a:pt x="247408" y="316966"/>
                </a:lnTo>
                <a:lnTo>
                  <a:pt x="244983" y="316153"/>
                </a:lnTo>
                <a:lnTo>
                  <a:pt x="241935" y="318122"/>
                </a:lnTo>
                <a:lnTo>
                  <a:pt x="241388" y="318477"/>
                </a:lnTo>
                <a:lnTo>
                  <a:pt x="241033" y="320179"/>
                </a:lnTo>
                <a:lnTo>
                  <a:pt x="243547" y="324015"/>
                </a:lnTo>
                <a:lnTo>
                  <a:pt x="246189" y="322757"/>
                </a:lnTo>
                <a:lnTo>
                  <a:pt x="249809" y="321373"/>
                </a:lnTo>
                <a:close/>
              </a:path>
              <a:path w="257810" h="359410">
                <a:moveTo>
                  <a:pt x="252006" y="244995"/>
                </a:moveTo>
                <a:lnTo>
                  <a:pt x="248297" y="240360"/>
                </a:lnTo>
                <a:lnTo>
                  <a:pt x="246138" y="237642"/>
                </a:lnTo>
                <a:lnTo>
                  <a:pt x="245237" y="243344"/>
                </a:lnTo>
                <a:lnTo>
                  <a:pt x="252006" y="244995"/>
                </a:lnTo>
                <a:close/>
              </a:path>
              <a:path w="257810" h="359410">
                <a:moveTo>
                  <a:pt x="256501" y="276555"/>
                </a:moveTo>
                <a:lnTo>
                  <a:pt x="255092" y="275755"/>
                </a:lnTo>
                <a:lnTo>
                  <a:pt x="253847" y="274701"/>
                </a:lnTo>
                <a:lnTo>
                  <a:pt x="253479" y="275488"/>
                </a:lnTo>
                <a:lnTo>
                  <a:pt x="251891" y="276085"/>
                </a:lnTo>
                <a:lnTo>
                  <a:pt x="251294" y="277456"/>
                </a:lnTo>
                <a:lnTo>
                  <a:pt x="251218" y="279298"/>
                </a:lnTo>
                <a:lnTo>
                  <a:pt x="251307" y="279565"/>
                </a:lnTo>
                <a:lnTo>
                  <a:pt x="251472" y="279793"/>
                </a:lnTo>
                <a:lnTo>
                  <a:pt x="248412" y="286385"/>
                </a:lnTo>
                <a:lnTo>
                  <a:pt x="246786" y="290360"/>
                </a:lnTo>
                <a:lnTo>
                  <a:pt x="248031" y="291960"/>
                </a:lnTo>
                <a:lnTo>
                  <a:pt x="249364" y="293027"/>
                </a:lnTo>
                <a:lnTo>
                  <a:pt x="251256" y="292557"/>
                </a:lnTo>
                <a:lnTo>
                  <a:pt x="253250" y="287083"/>
                </a:lnTo>
                <a:lnTo>
                  <a:pt x="254901" y="282016"/>
                </a:lnTo>
                <a:lnTo>
                  <a:pt x="256501" y="276555"/>
                </a:lnTo>
                <a:close/>
              </a:path>
              <a:path w="257810" h="359410">
                <a:moveTo>
                  <a:pt x="257619" y="335978"/>
                </a:moveTo>
                <a:lnTo>
                  <a:pt x="252869" y="333946"/>
                </a:lnTo>
                <a:lnTo>
                  <a:pt x="249707" y="333679"/>
                </a:lnTo>
                <a:lnTo>
                  <a:pt x="247713" y="341350"/>
                </a:lnTo>
                <a:lnTo>
                  <a:pt x="241236" y="345579"/>
                </a:lnTo>
                <a:lnTo>
                  <a:pt x="237756" y="346252"/>
                </a:lnTo>
                <a:lnTo>
                  <a:pt x="236766" y="346697"/>
                </a:lnTo>
                <a:lnTo>
                  <a:pt x="235292" y="347179"/>
                </a:lnTo>
                <a:lnTo>
                  <a:pt x="236397" y="348170"/>
                </a:lnTo>
                <a:lnTo>
                  <a:pt x="237363" y="349199"/>
                </a:lnTo>
                <a:lnTo>
                  <a:pt x="238315" y="350037"/>
                </a:lnTo>
                <a:lnTo>
                  <a:pt x="238163" y="350316"/>
                </a:lnTo>
                <a:lnTo>
                  <a:pt x="238048" y="350647"/>
                </a:lnTo>
                <a:lnTo>
                  <a:pt x="237985" y="351028"/>
                </a:lnTo>
                <a:lnTo>
                  <a:pt x="238213" y="352056"/>
                </a:lnTo>
                <a:lnTo>
                  <a:pt x="238823" y="352704"/>
                </a:lnTo>
                <a:lnTo>
                  <a:pt x="240576" y="352590"/>
                </a:lnTo>
                <a:lnTo>
                  <a:pt x="241160" y="352259"/>
                </a:lnTo>
                <a:lnTo>
                  <a:pt x="241503" y="351739"/>
                </a:lnTo>
                <a:lnTo>
                  <a:pt x="242557" y="351878"/>
                </a:lnTo>
                <a:lnTo>
                  <a:pt x="243751" y="351637"/>
                </a:lnTo>
                <a:lnTo>
                  <a:pt x="246748" y="349910"/>
                </a:lnTo>
                <a:lnTo>
                  <a:pt x="249821" y="351701"/>
                </a:lnTo>
                <a:lnTo>
                  <a:pt x="253060" y="352475"/>
                </a:lnTo>
                <a:lnTo>
                  <a:pt x="257619" y="335978"/>
                </a:lnTo>
                <a:close/>
              </a:path>
            </a:pathLst>
          </a:custGeom>
          <a:solidFill>
            <a:srgbClr val="FFFFFF">
              <a:alpha val="9718"/>
            </a:srgbClr>
          </a:solidFill>
        </p:spPr>
        <p:txBody>
          <a:bodyPr wrap="square" lIns="0" tIns="0" rIns="0" bIns="0" rtlCol="0"/>
          <a:lstStyle/>
          <a:p>
            <a:endParaRPr/>
          </a:p>
        </p:txBody>
      </p:sp>
      <p:sp>
        <p:nvSpPr>
          <p:cNvPr id="490" name="bg object 490"/>
          <p:cNvSpPr/>
          <p:nvPr/>
        </p:nvSpPr>
        <p:spPr>
          <a:xfrm>
            <a:off x="4170809" y="2350095"/>
            <a:ext cx="38100" cy="42545"/>
          </a:xfrm>
          <a:custGeom>
            <a:avLst/>
            <a:gdLst/>
            <a:ahLst/>
            <a:cxnLst/>
            <a:rect l="l" t="t" r="r" b="b"/>
            <a:pathLst>
              <a:path w="38100" h="42544">
                <a:moveTo>
                  <a:pt x="6959" y="0"/>
                </a:moveTo>
                <a:lnTo>
                  <a:pt x="5702" y="254"/>
                </a:lnTo>
                <a:lnTo>
                  <a:pt x="4622" y="266"/>
                </a:lnTo>
                <a:lnTo>
                  <a:pt x="3225" y="6921"/>
                </a:lnTo>
                <a:lnTo>
                  <a:pt x="2273" y="13309"/>
                </a:lnTo>
                <a:lnTo>
                  <a:pt x="9309" y="19304"/>
                </a:lnTo>
                <a:lnTo>
                  <a:pt x="342" y="20650"/>
                </a:lnTo>
                <a:lnTo>
                  <a:pt x="304" y="20955"/>
                </a:lnTo>
                <a:lnTo>
                  <a:pt x="0" y="21628"/>
                </a:lnTo>
                <a:lnTo>
                  <a:pt x="1003" y="24815"/>
                </a:lnTo>
                <a:lnTo>
                  <a:pt x="2286" y="27368"/>
                </a:lnTo>
                <a:lnTo>
                  <a:pt x="3035" y="31546"/>
                </a:lnTo>
                <a:lnTo>
                  <a:pt x="1320" y="33477"/>
                </a:lnTo>
                <a:lnTo>
                  <a:pt x="2590" y="37350"/>
                </a:lnTo>
                <a:lnTo>
                  <a:pt x="3975" y="41198"/>
                </a:lnTo>
                <a:lnTo>
                  <a:pt x="7874" y="42037"/>
                </a:lnTo>
                <a:lnTo>
                  <a:pt x="11341" y="39928"/>
                </a:lnTo>
                <a:lnTo>
                  <a:pt x="14643" y="35737"/>
                </a:lnTo>
                <a:lnTo>
                  <a:pt x="14859" y="32397"/>
                </a:lnTo>
                <a:lnTo>
                  <a:pt x="16002" y="28663"/>
                </a:lnTo>
                <a:lnTo>
                  <a:pt x="23393" y="32105"/>
                </a:lnTo>
                <a:lnTo>
                  <a:pt x="35598" y="20840"/>
                </a:lnTo>
                <a:lnTo>
                  <a:pt x="36283" y="16979"/>
                </a:lnTo>
                <a:lnTo>
                  <a:pt x="37706" y="13906"/>
                </a:lnTo>
                <a:lnTo>
                  <a:pt x="35496" y="12547"/>
                </a:lnTo>
                <a:lnTo>
                  <a:pt x="31394" y="15012"/>
                </a:lnTo>
                <a:lnTo>
                  <a:pt x="26516" y="15265"/>
                </a:lnTo>
                <a:lnTo>
                  <a:pt x="21767" y="16080"/>
                </a:lnTo>
                <a:lnTo>
                  <a:pt x="18059" y="20231"/>
                </a:lnTo>
                <a:lnTo>
                  <a:pt x="16598" y="13119"/>
                </a:lnTo>
                <a:lnTo>
                  <a:pt x="14262" y="8331"/>
                </a:lnTo>
                <a:lnTo>
                  <a:pt x="7569" y="8089"/>
                </a:lnTo>
                <a:lnTo>
                  <a:pt x="6959" y="0"/>
                </a:lnTo>
                <a:close/>
              </a:path>
            </a:pathLst>
          </a:custGeom>
          <a:solidFill>
            <a:srgbClr val="FFFFFF">
              <a:alpha val="17999"/>
            </a:srgbClr>
          </a:solidFill>
        </p:spPr>
        <p:txBody>
          <a:bodyPr wrap="square" lIns="0" tIns="0" rIns="0" bIns="0" rtlCol="0"/>
          <a:lstStyle/>
          <a:p>
            <a:endParaRPr/>
          </a:p>
        </p:txBody>
      </p:sp>
      <p:sp>
        <p:nvSpPr>
          <p:cNvPr id="491" name="bg object 491"/>
          <p:cNvSpPr/>
          <p:nvPr/>
        </p:nvSpPr>
        <p:spPr>
          <a:xfrm>
            <a:off x="4115117" y="2067648"/>
            <a:ext cx="45720" cy="162560"/>
          </a:xfrm>
          <a:custGeom>
            <a:avLst/>
            <a:gdLst/>
            <a:ahLst/>
            <a:cxnLst/>
            <a:rect l="l" t="t" r="r" b="b"/>
            <a:pathLst>
              <a:path w="45720" h="162560">
                <a:moveTo>
                  <a:pt x="6134" y="3390"/>
                </a:moveTo>
                <a:lnTo>
                  <a:pt x="4635" y="2120"/>
                </a:lnTo>
                <a:lnTo>
                  <a:pt x="3200" y="0"/>
                </a:lnTo>
                <a:lnTo>
                  <a:pt x="1701" y="2273"/>
                </a:lnTo>
                <a:lnTo>
                  <a:pt x="304" y="3581"/>
                </a:lnTo>
                <a:lnTo>
                  <a:pt x="101" y="5041"/>
                </a:lnTo>
                <a:lnTo>
                  <a:pt x="0" y="5778"/>
                </a:lnTo>
                <a:lnTo>
                  <a:pt x="2286" y="7696"/>
                </a:lnTo>
                <a:lnTo>
                  <a:pt x="4318" y="7239"/>
                </a:lnTo>
                <a:lnTo>
                  <a:pt x="5727" y="5588"/>
                </a:lnTo>
                <a:lnTo>
                  <a:pt x="6134" y="3390"/>
                </a:lnTo>
                <a:close/>
              </a:path>
              <a:path w="45720" h="162560">
                <a:moveTo>
                  <a:pt x="36118" y="150469"/>
                </a:moveTo>
                <a:lnTo>
                  <a:pt x="32105" y="147853"/>
                </a:lnTo>
                <a:lnTo>
                  <a:pt x="31673" y="140665"/>
                </a:lnTo>
                <a:lnTo>
                  <a:pt x="23914" y="141897"/>
                </a:lnTo>
                <a:lnTo>
                  <a:pt x="18491" y="155105"/>
                </a:lnTo>
                <a:lnTo>
                  <a:pt x="27419" y="160299"/>
                </a:lnTo>
                <a:lnTo>
                  <a:pt x="29806" y="159588"/>
                </a:lnTo>
                <a:lnTo>
                  <a:pt x="36118" y="150469"/>
                </a:lnTo>
                <a:close/>
              </a:path>
              <a:path w="45720" h="162560">
                <a:moveTo>
                  <a:pt x="38938" y="111848"/>
                </a:moveTo>
                <a:lnTo>
                  <a:pt x="38544" y="109080"/>
                </a:lnTo>
                <a:lnTo>
                  <a:pt x="37757" y="103657"/>
                </a:lnTo>
                <a:lnTo>
                  <a:pt x="32639" y="107226"/>
                </a:lnTo>
                <a:lnTo>
                  <a:pt x="29235" y="106146"/>
                </a:lnTo>
                <a:lnTo>
                  <a:pt x="33718" y="114160"/>
                </a:lnTo>
                <a:lnTo>
                  <a:pt x="38176" y="114465"/>
                </a:lnTo>
                <a:lnTo>
                  <a:pt x="38938" y="111848"/>
                </a:lnTo>
                <a:close/>
              </a:path>
              <a:path w="45720" h="162560">
                <a:moveTo>
                  <a:pt x="45288" y="146151"/>
                </a:moveTo>
                <a:lnTo>
                  <a:pt x="39001" y="149377"/>
                </a:lnTo>
                <a:lnTo>
                  <a:pt x="36385" y="150672"/>
                </a:lnTo>
                <a:lnTo>
                  <a:pt x="42125" y="162191"/>
                </a:lnTo>
                <a:lnTo>
                  <a:pt x="43624" y="162217"/>
                </a:lnTo>
                <a:lnTo>
                  <a:pt x="45288" y="146151"/>
                </a:lnTo>
                <a:close/>
              </a:path>
            </a:pathLst>
          </a:custGeom>
          <a:solidFill>
            <a:srgbClr val="FFFFFF">
              <a:alpha val="9718"/>
            </a:srgbClr>
          </a:solidFill>
        </p:spPr>
        <p:txBody>
          <a:bodyPr wrap="square" lIns="0" tIns="0" rIns="0" bIns="0" rtlCol="0"/>
          <a:lstStyle/>
          <a:p>
            <a:endParaRPr/>
          </a:p>
        </p:txBody>
      </p:sp>
      <p:sp>
        <p:nvSpPr>
          <p:cNvPr id="492" name="bg object 492"/>
          <p:cNvSpPr/>
          <p:nvPr/>
        </p:nvSpPr>
        <p:spPr>
          <a:xfrm>
            <a:off x="3993921" y="3020199"/>
            <a:ext cx="165100" cy="372110"/>
          </a:xfrm>
          <a:custGeom>
            <a:avLst/>
            <a:gdLst/>
            <a:ahLst/>
            <a:cxnLst/>
            <a:rect l="l" t="t" r="r" b="b"/>
            <a:pathLst>
              <a:path w="165100" h="372110">
                <a:moveTo>
                  <a:pt x="13589" y="247777"/>
                </a:moveTo>
                <a:lnTo>
                  <a:pt x="11214" y="245122"/>
                </a:lnTo>
                <a:lnTo>
                  <a:pt x="8699" y="245770"/>
                </a:lnTo>
                <a:lnTo>
                  <a:pt x="7251" y="247523"/>
                </a:lnTo>
                <a:lnTo>
                  <a:pt x="4838" y="249415"/>
                </a:lnTo>
                <a:lnTo>
                  <a:pt x="7302" y="251040"/>
                </a:lnTo>
                <a:lnTo>
                  <a:pt x="8877" y="252882"/>
                </a:lnTo>
                <a:lnTo>
                  <a:pt x="10134" y="252691"/>
                </a:lnTo>
                <a:lnTo>
                  <a:pt x="11506" y="252476"/>
                </a:lnTo>
                <a:lnTo>
                  <a:pt x="13487" y="250405"/>
                </a:lnTo>
                <a:lnTo>
                  <a:pt x="13589" y="247777"/>
                </a:lnTo>
                <a:close/>
              </a:path>
              <a:path w="165100" h="372110">
                <a:moveTo>
                  <a:pt x="13982" y="362661"/>
                </a:moveTo>
                <a:lnTo>
                  <a:pt x="11303" y="356006"/>
                </a:lnTo>
                <a:lnTo>
                  <a:pt x="11188" y="349427"/>
                </a:lnTo>
                <a:lnTo>
                  <a:pt x="3556" y="354393"/>
                </a:lnTo>
                <a:lnTo>
                  <a:pt x="0" y="358965"/>
                </a:lnTo>
                <a:lnTo>
                  <a:pt x="127" y="364299"/>
                </a:lnTo>
                <a:lnTo>
                  <a:pt x="3505" y="371525"/>
                </a:lnTo>
                <a:lnTo>
                  <a:pt x="4267" y="369798"/>
                </a:lnTo>
                <a:lnTo>
                  <a:pt x="4749" y="367499"/>
                </a:lnTo>
                <a:lnTo>
                  <a:pt x="6057" y="366814"/>
                </a:lnTo>
                <a:lnTo>
                  <a:pt x="13982" y="362661"/>
                </a:lnTo>
                <a:close/>
              </a:path>
              <a:path w="165100" h="372110">
                <a:moveTo>
                  <a:pt x="15049" y="233426"/>
                </a:moveTo>
                <a:lnTo>
                  <a:pt x="5029" y="234632"/>
                </a:lnTo>
                <a:lnTo>
                  <a:pt x="5156" y="234924"/>
                </a:lnTo>
                <a:lnTo>
                  <a:pt x="5194" y="235356"/>
                </a:lnTo>
                <a:lnTo>
                  <a:pt x="7937" y="237375"/>
                </a:lnTo>
                <a:lnTo>
                  <a:pt x="13131" y="241109"/>
                </a:lnTo>
                <a:lnTo>
                  <a:pt x="15049" y="233426"/>
                </a:lnTo>
                <a:close/>
              </a:path>
              <a:path w="165100" h="372110">
                <a:moveTo>
                  <a:pt x="18237" y="287883"/>
                </a:moveTo>
                <a:lnTo>
                  <a:pt x="17741" y="281762"/>
                </a:lnTo>
                <a:lnTo>
                  <a:pt x="16357" y="276936"/>
                </a:lnTo>
                <a:lnTo>
                  <a:pt x="15303" y="271932"/>
                </a:lnTo>
                <a:lnTo>
                  <a:pt x="11264" y="274815"/>
                </a:lnTo>
                <a:lnTo>
                  <a:pt x="9766" y="275805"/>
                </a:lnTo>
                <a:lnTo>
                  <a:pt x="9588" y="275920"/>
                </a:lnTo>
                <a:lnTo>
                  <a:pt x="8978" y="275463"/>
                </a:lnTo>
                <a:lnTo>
                  <a:pt x="7620" y="276796"/>
                </a:lnTo>
                <a:lnTo>
                  <a:pt x="5765" y="277901"/>
                </a:lnTo>
                <a:lnTo>
                  <a:pt x="4813" y="281584"/>
                </a:lnTo>
                <a:lnTo>
                  <a:pt x="11938" y="291172"/>
                </a:lnTo>
                <a:lnTo>
                  <a:pt x="15278" y="289788"/>
                </a:lnTo>
                <a:lnTo>
                  <a:pt x="18237" y="287883"/>
                </a:lnTo>
                <a:close/>
              </a:path>
              <a:path w="165100" h="372110">
                <a:moveTo>
                  <a:pt x="23990" y="239953"/>
                </a:moveTo>
                <a:lnTo>
                  <a:pt x="23469" y="238442"/>
                </a:lnTo>
                <a:lnTo>
                  <a:pt x="22529" y="237121"/>
                </a:lnTo>
                <a:lnTo>
                  <a:pt x="20548" y="236766"/>
                </a:lnTo>
                <a:lnTo>
                  <a:pt x="19265" y="237604"/>
                </a:lnTo>
                <a:lnTo>
                  <a:pt x="18059" y="237998"/>
                </a:lnTo>
                <a:lnTo>
                  <a:pt x="19405" y="240271"/>
                </a:lnTo>
                <a:lnTo>
                  <a:pt x="20383" y="240728"/>
                </a:lnTo>
                <a:lnTo>
                  <a:pt x="21374" y="241503"/>
                </a:lnTo>
                <a:lnTo>
                  <a:pt x="22885" y="241503"/>
                </a:lnTo>
                <a:lnTo>
                  <a:pt x="23990" y="239953"/>
                </a:lnTo>
                <a:close/>
              </a:path>
              <a:path w="165100" h="372110">
                <a:moveTo>
                  <a:pt x="25654" y="265455"/>
                </a:moveTo>
                <a:lnTo>
                  <a:pt x="22491" y="254825"/>
                </a:lnTo>
                <a:lnTo>
                  <a:pt x="16573" y="267766"/>
                </a:lnTo>
                <a:lnTo>
                  <a:pt x="17957" y="269417"/>
                </a:lnTo>
                <a:lnTo>
                  <a:pt x="25654" y="265455"/>
                </a:lnTo>
                <a:close/>
              </a:path>
              <a:path w="165100" h="372110">
                <a:moveTo>
                  <a:pt x="32931" y="229844"/>
                </a:moveTo>
                <a:lnTo>
                  <a:pt x="29514" y="227368"/>
                </a:lnTo>
                <a:lnTo>
                  <a:pt x="27317" y="225780"/>
                </a:lnTo>
                <a:lnTo>
                  <a:pt x="23533" y="225704"/>
                </a:lnTo>
                <a:lnTo>
                  <a:pt x="17843" y="226301"/>
                </a:lnTo>
                <a:lnTo>
                  <a:pt x="17348" y="230403"/>
                </a:lnTo>
                <a:lnTo>
                  <a:pt x="22148" y="233743"/>
                </a:lnTo>
                <a:lnTo>
                  <a:pt x="24853" y="234810"/>
                </a:lnTo>
                <a:lnTo>
                  <a:pt x="27762" y="236321"/>
                </a:lnTo>
                <a:lnTo>
                  <a:pt x="30886" y="233083"/>
                </a:lnTo>
                <a:lnTo>
                  <a:pt x="32931" y="229844"/>
                </a:lnTo>
                <a:close/>
              </a:path>
              <a:path w="165100" h="372110">
                <a:moveTo>
                  <a:pt x="33248" y="253263"/>
                </a:moveTo>
                <a:lnTo>
                  <a:pt x="27571" y="252818"/>
                </a:lnTo>
                <a:lnTo>
                  <a:pt x="29705" y="254787"/>
                </a:lnTo>
                <a:lnTo>
                  <a:pt x="33020" y="257822"/>
                </a:lnTo>
                <a:lnTo>
                  <a:pt x="33248" y="253263"/>
                </a:lnTo>
                <a:close/>
              </a:path>
              <a:path w="165100" h="372110">
                <a:moveTo>
                  <a:pt x="37261" y="277812"/>
                </a:moveTo>
                <a:lnTo>
                  <a:pt x="20548" y="271843"/>
                </a:lnTo>
                <a:lnTo>
                  <a:pt x="23799" y="285762"/>
                </a:lnTo>
                <a:lnTo>
                  <a:pt x="26441" y="288048"/>
                </a:lnTo>
                <a:lnTo>
                  <a:pt x="37261" y="288366"/>
                </a:lnTo>
                <a:lnTo>
                  <a:pt x="37261" y="277812"/>
                </a:lnTo>
                <a:close/>
              </a:path>
              <a:path w="165100" h="372110">
                <a:moveTo>
                  <a:pt x="38493" y="225031"/>
                </a:moveTo>
                <a:lnTo>
                  <a:pt x="37261" y="224624"/>
                </a:lnTo>
                <a:lnTo>
                  <a:pt x="36283" y="223964"/>
                </a:lnTo>
                <a:lnTo>
                  <a:pt x="35801" y="224218"/>
                </a:lnTo>
                <a:lnTo>
                  <a:pt x="35115" y="224574"/>
                </a:lnTo>
                <a:lnTo>
                  <a:pt x="34798" y="225628"/>
                </a:lnTo>
                <a:lnTo>
                  <a:pt x="34315" y="226377"/>
                </a:lnTo>
                <a:lnTo>
                  <a:pt x="34988" y="226745"/>
                </a:lnTo>
                <a:lnTo>
                  <a:pt x="35839" y="227558"/>
                </a:lnTo>
                <a:lnTo>
                  <a:pt x="37045" y="227114"/>
                </a:lnTo>
                <a:lnTo>
                  <a:pt x="37515" y="226148"/>
                </a:lnTo>
                <a:lnTo>
                  <a:pt x="38493" y="225031"/>
                </a:lnTo>
                <a:close/>
              </a:path>
              <a:path w="165100" h="372110">
                <a:moveTo>
                  <a:pt x="99872" y="139331"/>
                </a:moveTo>
                <a:lnTo>
                  <a:pt x="99314" y="137744"/>
                </a:lnTo>
                <a:lnTo>
                  <a:pt x="91643" y="139280"/>
                </a:lnTo>
                <a:lnTo>
                  <a:pt x="92887" y="142544"/>
                </a:lnTo>
                <a:lnTo>
                  <a:pt x="95211" y="141465"/>
                </a:lnTo>
                <a:lnTo>
                  <a:pt x="99872" y="139331"/>
                </a:lnTo>
                <a:close/>
              </a:path>
              <a:path w="165100" h="372110">
                <a:moveTo>
                  <a:pt x="119761" y="131279"/>
                </a:moveTo>
                <a:lnTo>
                  <a:pt x="116890" y="127063"/>
                </a:lnTo>
                <a:lnTo>
                  <a:pt x="107505" y="127431"/>
                </a:lnTo>
                <a:lnTo>
                  <a:pt x="101688" y="128358"/>
                </a:lnTo>
                <a:lnTo>
                  <a:pt x="94754" y="129108"/>
                </a:lnTo>
                <a:lnTo>
                  <a:pt x="100533" y="134226"/>
                </a:lnTo>
                <a:lnTo>
                  <a:pt x="105079" y="132651"/>
                </a:lnTo>
                <a:lnTo>
                  <a:pt x="107810" y="134975"/>
                </a:lnTo>
                <a:lnTo>
                  <a:pt x="109715" y="137464"/>
                </a:lnTo>
                <a:lnTo>
                  <a:pt x="115239" y="139814"/>
                </a:lnTo>
                <a:lnTo>
                  <a:pt x="118249" y="138671"/>
                </a:lnTo>
                <a:lnTo>
                  <a:pt x="119481" y="132651"/>
                </a:lnTo>
                <a:lnTo>
                  <a:pt x="119761" y="131279"/>
                </a:lnTo>
                <a:close/>
              </a:path>
              <a:path w="165100" h="372110">
                <a:moveTo>
                  <a:pt x="122389" y="74599"/>
                </a:moveTo>
                <a:lnTo>
                  <a:pt x="119138" y="71970"/>
                </a:lnTo>
                <a:lnTo>
                  <a:pt x="118795" y="72517"/>
                </a:lnTo>
                <a:lnTo>
                  <a:pt x="118440" y="73050"/>
                </a:lnTo>
                <a:lnTo>
                  <a:pt x="118097" y="73583"/>
                </a:lnTo>
                <a:lnTo>
                  <a:pt x="121475" y="75831"/>
                </a:lnTo>
                <a:lnTo>
                  <a:pt x="122389" y="74599"/>
                </a:lnTo>
                <a:close/>
              </a:path>
              <a:path w="165100" h="372110">
                <a:moveTo>
                  <a:pt x="123113" y="86601"/>
                </a:moveTo>
                <a:lnTo>
                  <a:pt x="121602" y="85686"/>
                </a:lnTo>
                <a:lnTo>
                  <a:pt x="120192" y="84493"/>
                </a:lnTo>
                <a:lnTo>
                  <a:pt x="117983" y="83820"/>
                </a:lnTo>
                <a:lnTo>
                  <a:pt x="116890" y="85369"/>
                </a:lnTo>
                <a:lnTo>
                  <a:pt x="115252" y="86842"/>
                </a:lnTo>
                <a:lnTo>
                  <a:pt x="117652" y="87985"/>
                </a:lnTo>
                <a:lnTo>
                  <a:pt x="119151" y="89077"/>
                </a:lnTo>
                <a:lnTo>
                  <a:pt x="121424" y="89369"/>
                </a:lnTo>
                <a:lnTo>
                  <a:pt x="122326" y="87553"/>
                </a:lnTo>
                <a:lnTo>
                  <a:pt x="123113" y="86601"/>
                </a:lnTo>
                <a:close/>
              </a:path>
              <a:path w="165100" h="372110">
                <a:moveTo>
                  <a:pt x="135750" y="82143"/>
                </a:moveTo>
                <a:lnTo>
                  <a:pt x="132753" y="81610"/>
                </a:lnTo>
                <a:lnTo>
                  <a:pt x="130340" y="80518"/>
                </a:lnTo>
                <a:lnTo>
                  <a:pt x="128435" y="81102"/>
                </a:lnTo>
                <a:lnTo>
                  <a:pt x="127520" y="81381"/>
                </a:lnTo>
                <a:lnTo>
                  <a:pt x="127050" y="84874"/>
                </a:lnTo>
                <a:lnTo>
                  <a:pt x="127596" y="89039"/>
                </a:lnTo>
                <a:lnTo>
                  <a:pt x="128892" y="91160"/>
                </a:lnTo>
                <a:lnTo>
                  <a:pt x="130378" y="94919"/>
                </a:lnTo>
                <a:lnTo>
                  <a:pt x="135750" y="82143"/>
                </a:lnTo>
                <a:close/>
              </a:path>
              <a:path w="165100" h="372110">
                <a:moveTo>
                  <a:pt x="136982" y="51168"/>
                </a:moveTo>
                <a:lnTo>
                  <a:pt x="136918" y="51041"/>
                </a:lnTo>
                <a:lnTo>
                  <a:pt x="136880" y="51168"/>
                </a:lnTo>
                <a:close/>
              </a:path>
              <a:path w="165100" h="372110">
                <a:moveTo>
                  <a:pt x="137553" y="120827"/>
                </a:moveTo>
                <a:lnTo>
                  <a:pt x="131584" y="116801"/>
                </a:lnTo>
                <a:lnTo>
                  <a:pt x="126873" y="115455"/>
                </a:lnTo>
                <a:lnTo>
                  <a:pt x="121869" y="116776"/>
                </a:lnTo>
                <a:lnTo>
                  <a:pt x="114985" y="120738"/>
                </a:lnTo>
                <a:lnTo>
                  <a:pt x="122161" y="121551"/>
                </a:lnTo>
                <a:lnTo>
                  <a:pt x="127330" y="122301"/>
                </a:lnTo>
                <a:lnTo>
                  <a:pt x="132524" y="122618"/>
                </a:lnTo>
                <a:lnTo>
                  <a:pt x="134023" y="122707"/>
                </a:lnTo>
                <a:lnTo>
                  <a:pt x="135597" y="121564"/>
                </a:lnTo>
                <a:lnTo>
                  <a:pt x="137553" y="120827"/>
                </a:lnTo>
                <a:close/>
              </a:path>
              <a:path w="165100" h="372110">
                <a:moveTo>
                  <a:pt x="139280" y="63093"/>
                </a:moveTo>
                <a:lnTo>
                  <a:pt x="138747" y="58623"/>
                </a:lnTo>
                <a:lnTo>
                  <a:pt x="133146" y="55816"/>
                </a:lnTo>
                <a:lnTo>
                  <a:pt x="136842" y="51206"/>
                </a:lnTo>
                <a:lnTo>
                  <a:pt x="128206" y="51714"/>
                </a:lnTo>
                <a:lnTo>
                  <a:pt x="128117" y="51879"/>
                </a:lnTo>
                <a:lnTo>
                  <a:pt x="129959" y="62230"/>
                </a:lnTo>
                <a:lnTo>
                  <a:pt x="119037" y="62230"/>
                </a:lnTo>
                <a:lnTo>
                  <a:pt x="119634" y="71577"/>
                </a:lnTo>
                <a:lnTo>
                  <a:pt x="127304" y="65595"/>
                </a:lnTo>
                <a:lnTo>
                  <a:pt x="130162" y="69303"/>
                </a:lnTo>
                <a:lnTo>
                  <a:pt x="133096" y="66675"/>
                </a:lnTo>
                <a:lnTo>
                  <a:pt x="132397" y="59563"/>
                </a:lnTo>
                <a:lnTo>
                  <a:pt x="139280" y="63093"/>
                </a:lnTo>
                <a:close/>
              </a:path>
              <a:path w="165100" h="372110">
                <a:moveTo>
                  <a:pt x="141820" y="54635"/>
                </a:moveTo>
                <a:lnTo>
                  <a:pt x="137020" y="51244"/>
                </a:lnTo>
                <a:lnTo>
                  <a:pt x="137287" y="51854"/>
                </a:lnTo>
                <a:lnTo>
                  <a:pt x="137426" y="51854"/>
                </a:lnTo>
                <a:lnTo>
                  <a:pt x="141820" y="54635"/>
                </a:lnTo>
                <a:close/>
              </a:path>
              <a:path w="165100" h="372110">
                <a:moveTo>
                  <a:pt x="143764" y="56019"/>
                </a:moveTo>
                <a:lnTo>
                  <a:pt x="143751" y="55867"/>
                </a:lnTo>
                <a:lnTo>
                  <a:pt x="141820" y="54635"/>
                </a:lnTo>
                <a:lnTo>
                  <a:pt x="143764" y="56019"/>
                </a:lnTo>
                <a:close/>
              </a:path>
              <a:path w="165100" h="372110">
                <a:moveTo>
                  <a:pt x="152069" y="1587"/>
                </a:moveTo>
                <a:lnTo>
                  <a:pt x="150152" y="0"/>
                </a:lnTo>
                <a:lnTo>
                  <a:pt x="148272" y="533"/>
                </a:lnTo>
                <a:lnTo>
                  <a:pt x="147294" y="1841"/>
                </a:lnTo>
                <a:lnTo>
                  <a:pt x="145529" y="3327"/>
                </a:lnTo>
                <a:lnTo>
                  <a:pt x="150152" y="6070"/>
                </a:lnTo>
                <a:lnTo>
                  <a:pt x="150837" y="4813"/>
                </a:lnTo>
                <a:lnTo>
                  <a:pt x="151930" y="3581"/>
                </a:lnTo>
                <a:lnTo>
                  <a:pt x="152019" y="2286"/>
                </a:lnTo>
                <a:lnTo>
                  <a:pt x="152069" y="1587"/>
                </a:lnTo>
                <a:close/>
              </a:path>
              <a:path w="165100" h="372110">
                <a:moveTo>
                  <a:pt x="165074" y="47891"/>
                </a:moveTo>
                <a:lnTo>
                  <a:pt x="164769" y="46951"/>
                </a:lnTo>
                <a:lnTo>
                  <a:pt x="164769" y="46304"/>
                </a:lnTo>
                <a:lnTo>
                  <a:pt x="164757" y="45631"/>
                </a:lnTo>
                <a:lnTo>
                  <a:pt x="163220" y="44526"/>
                </a:lnTo>
                <a:lnTo>
                  <a:pt x="160985" y="44043"/>
                </a:lnTo>
                <a:lnTo>
                  <a:pt x="157975" y="49504"/>
                </a:lnTo>
                <a:lnTo>
                  <a:pt x="150710" y="42456"/>
                </a:lnTo>
                <a:lnTo>
                  <a:pt x="145275" y="56413"/>
                </a:lnTo>
                <a:lnTo>
                  <a:pt x="145148" y="56718"/>
                </a:lnTo>
                <a:lnTo>
                  <a:pt x="144322" y="56413"/>
                </a:lnTo>
                <a:lnTo>
                  <a:pt x="143764" y="56019"/>
                </a:lnTo>
                <a:lnTo>
                  <a:pt x="144411" y="63004"/>
                </a:lnTo>
                <a:lnTo>
                  <a:pt x="146977" y="69088"/>
                </a:lnTo>
                <a:lnTo>
                  <a:pt x="143383" y="70383"/>
                </a:lnTo>
                <a:lnTo>
                  <a:pt x="139547" y="71272"/>
                </a:lnTo>
                <a:lnTo>
                  <a:pt x="135089" y="73837"/>
                </a:lnTo>
                <a:lnTo>
                  <a:pt x="134378" y="77228"/>
                </a:lnTo>
                <a:lnTo>
                  <a:pt x="136093" y="81559"/>
                </a:lnTo>
                <a:lnTo>
                  <a:pt x="138874" y="82664"/>
                </a:lnTo>
                <a:lnTo>
                  <a:pt x="143548" y="78219"/>
                </a:lnTo>
                <a:lnTo>
                  <a:pt x="145135" y="75615"/>
                </a:lnTo>
                <a:lnTo>
                  <a:pt x="146964" y="73279"/>
                </a:lnTo>
                <a:lnTo>
                  <a:pt x="147650" y="80086"/>
                </a:lnTo>
                <a:lnTo>
                  <a:pt x="137401" y="88811"/>
                </a:lnTo>
                <a:lnTo>
                  <a:pt x="141046" y="93891"/>
                </a:lnTo>
                <a:lnTo>
                  <a:pt x="150025" y="89636"/>
                </a:lnTo>
                <a:lnTo>
                  <a:pt x="151206" y="91554"/>
                </a:lnTo>
                <a:lnTo>
                  <a:pt x="145745" y="94754"/>
                </a:lnTo>
                <a:lnTo>
                  <a:pt x="149961" y="100545"/>
                </a:lnTo>
                <a:lnTo>
                  <a:pt x="155638" y="100914"/>
                </a:lnTo>
                <a:lnTo>
                  <a:pt x="161925" y="100914"/>
                </a:lnTo>
                <a:lnTo>
                  <a:pt x="163614" y="89636"/>
                </a:lnTo>
                <a:lnTo>
                  <a:pt x="163690" y="89065"/>
                </a:lnTo>
                <a:lnTo>
                  <a:pt x="157848" y="88138"/>
                </a:lnTo>
                <a:lnTo>
                  <a:pt x="158064" y="82664"/>
                </a:lnTo>
                <a:lnTo>
                  <a:pt x="158153" y="80086"/>
                </a:lnTo>
                <a:lnTo>
                  <a:pt x="158267" y="73279"/>
                </a:lnTo>
                <a:lnTo>
                  <a:pt x="158140" y="70383"/>
                </a:lnTo>
                <a:lnTo>
                  <a:pt x="158038" y="67906"/>
                </a:lnTo>
                <a:lnTo>
                  <a:pt x="156502" y="63563"/>
                </a:lnTo>
                <a:lnTo>
                  <a:pt x="153301" y="59486"/>
                </a:lnTo>
                <a:lnTo>
                  <a:pt x="155409" y="56718"/>
                </a:lnTo>
                <a:lnTo>
                  <a:pt x="160896" y="49504"/>
                </a:lnTo>
                <a:lnTo>
                  <a:pt x="163322" y="46304"/>
                </a:lnTo>
                <a:lnTo>
                  <a:pt x="165074" y="47891"/>
                </a:lnTo>
                <a:close/>
              </a:path>
            </a:pathLst>
          </a:custGeom>
          <a:solidFill>
            <a:srgbClr val="FFFFFF">
              <a:alpha val="17999"/>
            </a:srgbClr>
          </a:solidFill>
        </p:spPr>
        <p:txBody>
          <a:bodyPr wrap="square" lIns="0" tIns="0" rIns="0" bIns="0" rtlCol="0"/>
          <a:lstStyle/>
          <a:p>
            <a:endParaRPr/>
          </a:p>
        </p:txBody>
      </p:sp>
      <p:sp>
        <p:nvSpPr>
          <p:cNvPr id="493" name="bg object 493"/>
          <p:cNvSpPr/>
          <p:nvPr/>
        </p:nvSpPr>
        <p:spPr>
          <a:xfrm>
            <a:off x="4300325" y="2299684"/>
            <a:ext cx="11430" cy="15875"/>
          </a:xfrm>
          <a:custGeom>
            <a:avLst/>
            <a:gdLst/>
            <a:ahLst/>
            <a:cxnLst/>
            <a:rect l="l" t="t" r="r" b="b"/>
            <a:pathLst>
              <a:path w="11429" h="15875">
                <a:moveTo>
                  <a:pt x="9321" y="0"/>
                </a:moveTo>
                <a:lnTo>
                  <a:pt x="3263" y="4470"/>
                </a:lnTo>
                <a:lnTo>
                  <a:pt x="0" y="8788"/>
                </a:lnTo>
                <a:lnTo>
                  <a:pt x="2501" y="15671"/>
                </a:lnTo>
                <a:lnTo>
                  <a:pt x="10502" y="11595"/>
                </a:lnTo>
                <a:lnTo>
                  <a:pt x="10909" y="10731"/>
                </a:lnTo>
                <a:lnTo>
                  <a:pt x="9321" y="0"/>
                </a:lnTo>
                <a:close/>
              </a:path>
            </a:pathLst>
          </a:custGeom>
          <a:solidFill>
            <a:srgbClr val="FFFFFF">
              <a:alpha val="9718"/>
            </a:srgbClr>
          </a:solidFill>
        </p:spPr>
        <p:txBody>
          <a:bodyPr wrap="square" lIns="0" tIns="0" rIns="0" bIns="0" rtlCol="0"/>
          <a:lstStyle/>
          <a:p>
            <a:endParaRPr/>
          </a:p>
        </p:txBody>
      </p:sp>
      <p:sp>
        <p:nvSpPr>
          <p:cNvPr id="494" name="bg object 494"/>
          <p:cNvSpPr/>
          <p:nvPr/>
        </p:nvSpPr>
        <p:spPr>
          <a:xfrm>
            <a:off x="4130179" y="2644292"/>
            <a:ext cx="173355" cy="408940"/>
          </a:xfrm>
          <a:custGeom>
            <a:avLst/>
            <a:gdLst/>
            <a:ahLst/>
            <a:cxnLst/>
            <a:rect l="l" t="t" r="r" b="b"/>
            <a:pathLst>
              <a:path w="173354" h="408939">
                <a:moveTo>
                  <a:pt x="15201" y="398132"/>
                </a:moveTo>
                <a:lnTo>
                  <a:pt x="10909" y="392938"/>
                </a:lnTo>
                <a:lnTo>
                  <a:pt x="7175" y="393433"/>
                </a:lnTo>
                <a:lnTo>
                  <a:pt x="6248" y="402590"/>
                </a:lnTo>
                <a:lnTo>
                  <a:pt x="0" y="392544"/>
                </a:lnTo>
                <a:lnTo>
                  <a:pt x="139" y="396811"/>
                </a:lnTo>
                <a:lnTo>
                  <a:pt x="457" y="399732"/>
                </a:lnTo>
                <a:lnTo>
                  <a:pt x="444" y="402742"/>
                </a:lnTo>
                <a:lnTo>
                  <a:pt x="1943" y="408457"/>
                </a:lnTo>
                <a:lnTo>
                  <a:pt x="6616" y="408914"/>
                </a:lnTo>
                <a:lnTo>
                  <a:pt x="7747" y="401104"/>
                </a:lnTo>
                <a:lnTo>
                  <a:pt x="12611" y="401243"/>
                </a:lnTo>
                <a:lnTo>
                  <a:pt x="15201" y="398132"/>
                </a:lnTo>
                <a:close/>
              </a:path>
              <a:path w="173354" h="408939">
                <a:moveTo>
                  <a:pt x="105524" y="222072"/>
                </a:moveTo>
                <a:lnTo>
                  <a:pt x="105397" y="217170"/>
                </a:lnTo>
                <a:lnTo>
                  <a:pt x="104000" y="213931"/>
                </a:lnTo>
                <a:lnTo>
                  <a:pt x="98844" y="211620"/>
                </a:lnTo>
                <a:lnTo>
                  <a:pt x="97053" y="214528"/>
                </a:lnTo>
                <a:lnTo>
                  <a:pt x="94437" y="223799"/>
                </a:lnTo>
                <a:lnTo>
                  <a:pt x="96342" y="226745"/>
                </a:lnTo>
                <a:lnTo>
                  <a:pt x="103111" y="228295"/>
                </a:lnTo>
                <a:lnTo>
                  <a:pt x="104089" y="224853"/>
                </a:lnTo>
                <a:lnTo>
                  <a:pt x="105524" y="222072"/>
                </a:lnTo>
                <a:close/>
              </a:path>
              <a:path w="173354" h="408939">
                <a:moveTo>
                  <a:pt x="109994" y="192074"/>
                </a:moveTo>
                <a:lnTo>
                  <a:pt x="108127" y="190500"/>
                </a:lnTo>
                <a:lnTo>
                  <a:pt x="105613" y="194856"/>
                </a:lnTo>
                <a:lnTo>
                  <a:pt x="106184" y="195110"/>
                </a:lnTo>
                <a:lnTo>
                  <a:pt x="107137" y="195719"/>
                </a:lnTo>
                <a:lnTo>
                  <a:pt x="107264" y="195580"/>
                </a:lnTo>
                <a:lnTo>
                  <a:pt x="108267" y="194500"/>
                </a:lnTo>
                <a:lnTo>
                  <a:pt x="109105" y="193255"/>
                </a:lnTo>
                <a:lnTo>
                  <a:pt x="109994" y="192074"/>
                </a:lnTo>
                <a:close/>
              </a:path>
              <a:path w="173354" h="408939">
                <a:moveTo>
                  <a:pt x="140182" y="57810"/>
                </a:moveTo>
                <a:lnTo>
                  <a:pt x="136232" y="45593"/>
                </a:lnTo>
                <a:lnTo>
                  <a:pt x="133832" y="46037"/>
                </a:lnTo>
                <a:lnTo>
                  <a:pt x="127990" y="52628"/>
                </a:lnTo>
                <a:lnTo>
                  <a:pt x="127139" y="42214"/>
                </a:lnTo>
                <a:lnTo>
                  <a:pt x="123101" y="41859"/>
                </a:lnTo>
                <a:lnTo>
                  <a:pt x="120243" y="41186"/>
                </a:lnTo>
                <a:lnTo>
                  <a:pt x="120307" y="47371"/>
                </a:lnTo>
                <a:lnTo>
                  <a:pt x="123901" y="51574"/>
                </a:lnTo>
                <a:lnTo>
                  <a:pt x="121437" y="57924"/>
                </a:lnTo>
                <a:lnTo>
                  <a:pt x="124891" y="61493"/>
                </a:lnTo>
                <a:lnTo>
                  <a:pt x="127203" y="62636"/>
                </a:lnTo>
                <a:lnTo>
                  <a:pt x="128968" y="63512"/>
                </a:lnTo>
                <a:lnTo>
                  <a:pt x="131940" y="62687"/>
                </a:lnTo>
                <a:lnTo>
                  <a:pt x="136296" y="60985"/>
                </a:lnTo>
                <a:lnTo>
                  <a:pt x="138150" y="59194"/>
                </a:lnTo>
                <a:lnTo>
                  <a:pt x="140182" y="57810"/>
                </a:lnTo>
                <a:close/>
              </a:path>
              <a:path w="173354" h="408939">
                <a:moveTo>
                  <a:pt x="173202" y="6032"/>
                </a:moveTo>
                <a:lnTo>
                  <a:pt x="171716" y="0"/>
                </a:lnTo>
                <a:lnTo>
                  <a:pt x="163830" y="1587"/>
                </a:lnTo>
                <a:lnTo>
                  <a:pt x="165227" y="8915"/>
                </a:lnTo>
                <a:lnTo>
                  <a:pt x="165315" y="4406"/>
                </a:lnTo>
                <a:lnTo>
                  <a:pt x="173202" y="6032"/>
                </a:lnTo>
                <a:close/>
              </a:path>
            </a:pathLst>
          </a:custGeom>
          <a:solidFill>
            <a:srgbClr val="FFFFFF">
              <a:alpha val="17999"/>
            </a:srgbClr>
          </a:solidFill>
        </p:spPr>
        <p:txBody>
          <a:bodyPr wrap="square" lIns="0" tIns="0" rIns="0" bIns="0" rtlCol="0"/>
          <a:lstStyle/>
          <a:p>
            <a:endParaRPr/>
          </a:p>
        </p:txBody>
      </p:sp>
      <p:sp>
        <p:nvSpPr>
          <p:cNvPr id="495" name="bg object 495"/>
          <p:cNvSpPr/>
          <p:nvPr/>
        </p:nvSpPr>
        <p:spPr>
          <a:xfrm>
            <a:off x="4310140" y="2332370"/>
            <a:ext cx="6350" cy="6985"/>
          </a:xfrm>
          <a:custGeom>
            <a:avLst/>
            <a:gdLst/>
            <a:ahLst/>
            <a:cxnLst/>
            <a:rect l="l" t="t" r="r" b="b"/>
            <a:pathLst>
              <a:path w="6350" h="6985">
                <a:moveTo>
                  <a:pt x="3695" y="0"/>
                </a:moveTo>
                <a:lnTo>
                  <a:pt x="2057" y="1739"/>
                </a:lnTo>
                <a:lnTo>
                  <a:pt x="774" y="2679"/>
                </a:lnTo>
                <a:lnTo>
                  <a:pt x="190" y="3949"/>
                </a:lnTo>
                <a:lnTo>
                  <a:pt x="0" y="4368"/>
                </a:lnTo>
                <a:lnTo>
                  <a:pt x="1943" y="6476"/>
                </a:lnTo>
                <a:lnTo>
                  <a:pt x="3594" y="5867"/>
                </a:lnTo>
                <a:lnTo>
                  <a:pt x="4902" y="4838"/>
                </a:lnTo>
                <a:lnTo>
                  <a:pt x="5803" y="3111"/>
                </a:lnTo>
                <a:lnTo>
                  <a:pt x="4610" y="1765"/>
                </a:lnTo>
                <a:lnTo>
                  <a:pt x="3695" y="0"/>
                </a:lnTo>
                <a:close/>
              </a:path>
            </a:pathLst>
          </a:custGeom>
          <a:solidFill>
            <a:srgbClr val="FFFFFF">
              <a:alpha val="9718"/>
            </a:srgbClr>
          </a:solidFill>
        </p:spPr>
        <p:txBody>
          <a:bodyPr wrap="square" lIns="0" tIns="0" rIns="0" bIns="0" rtlCol="0"/>
          <a:lstStyle/>
          <a:p>
            <a:endParaRPr/>
          </a:p>
        </p:txBody>
      </p:sp>
      <p:sp>
        <p:nvSpPr>
          <p:cNvPr id="496" name="bg object 496"/>
          <p:cNvSpPr/>
          <p:nvPr/>
        </p:nvSpPr>
        <p:spPr>
          <a:xfrm>
            <a:off x="4031793" y="2630436"/>
            <a:ext cx="265430" cy="710565"/>
          </a:xfrm>
          <a:custGeom>
            <a:avLst/>
            <a:gdLst/>
            <a:ahLst/>
            <a:cxnLst/>
            <a:rect l="l" t="t" r="r" b="b"/>
            <a:pathLst>
              <a:path w="265429" h="710564">
                <a:moveTo>
                  <a:pt x="11277" y="688873"/>
                </a:moveTo>
                <a:lnTo>
                  <a:pt x="10147" y="677532"/>
                </a:lnTo>
                <a:lnTo>
                  <a:pt x="4813" y="678942"/>
                </a:lnTo>
                <a:lnTo>
                  <a:pt x="0" y="688873"/>
                </a:lnTo>
                <a:lnTo>
                  <a:pt x="11277" y="688873"/>
                </a:lnTo>
                <a:close/>
              </a:path>
              <a:path w="265429" h="710564">
                <a:moveTo>
                  <a:pt x="11684" y="658037"/>
                </a:moveTo>
                <a:lnTo>
                  <a:pt x="8953" y="656132"/>
                </a:lnTo>
                <a:lnTo>
                  <a:pt x="8267" y="657301"/>
                </a:lnTo>
                <a:lnTo>
                  <a:pt x="7442" y="658190"/>
                </a:lnTo>
                <a:lnTo>
                  <a:pt x="7277" y="659180"/>
                </a:lnTo>
                <a:lnTo>
                  <a:pt x="7213" y="659587"/>
                </a:lnTo>
                <a:lnTo>
                  <a:pt x="8991" y="660819"/>
                </a:lnTo>
                <a:lnTo>
                  <a:pt x="9258" y="660654"/>
                </a:lnTo>
                <a:lnTo>
                  <a:pt x="10223" y="660006"/>
                </a:lnTo>
                <a:lnTo>
                  <a:pt x="10896" y="658939"/>
                </a:lnTo>
                <a:lnTo>
                  <a:pt x="11684" y="658037"/>
                </a:lnTo>
                <a:close/>
              </a:path>
              <a:path w="265429" h="710564">
                <a:moveTo>
                  <a:pt x="23152" y="709993"/>
                </a:moveTo>
                <a:lnTo>
                  <a:pt x="11315" y="701103"/>
                </a:lnTo>
                <a:lnTo>
                  <a:pt x="14820" y="708050"/>
                </a:lnTo>
                <a:lnTo>
                  <a:pt x="16002" y="708837"/>
                </a:lnTo>
                <a:lnTo>
                  <a:pt x="23152" y="709993"/>
                </a:lnTo>
                <a:close/>
              </a:path>
              <a:path w="265429" h="710564">
                <a:moveTo>
                  <a:pt x="23863" y="680224"/>
                </a:moveTo>
                <a:lnTo>
                  <a:pt x="23380" y="674357"/>
                </a:lnTo>
                <a:lnTo>
                  <a:pt x="21450" y="671677"/>
                </a:lnTo>
                <a:lnTo>
                  <a:pt x="18173" y="672998"/>
                </a:lnTo>
                <a:lnTo>
                  <a:pt x="16764" y="673569"/>
                </a:lnTo>
                <a:lnTo>
                  <a:pt x="15417" y="676402"/>
                </a:lnTo>
                <a:lnTo>
                  <a:pt x="15659" y="681342"/>
                </a:lnTo>
                <a:lnTo>
                  <a:pt x="17411" y="681647"/>
                </a:lnTo>
                <a:lnTo>
                  <a:pt x="23863" y="680224"/>
                </a:lnTo>
                <a:close/>
              </a:path>
              <a:path w="265429" h="710564">
                <a:moveTo>
                  <a:pt x="48742" y="637552"/>
                </a:moveTo>
                <a:lnTo>
                  <a:pt x="48666" y="634987"/>
                </a:lnTo>
                <a:lnTo>
                  <a:pt x="46824" y="635063"/>
                </a:lnTo>
                <a:lnTo>
                  <a:pt x="44996" y="635152"/>
                </a:lnTo>
                <a:lnTo>
                  <a:pt x="43167" y="635228"/>
                </a:lnTo>
                <a:lnTo>
                  <a:pt x="43192" y="636003"/>
                </a:lnTo>
                <a:lnTo>
                  <a:pt x="43205" y="636778"/>
                </a:lnTo>
                <a:lnTo>
                  <a:pt x="43230" y="637552"/>
                </a:lnTo>
                <a:lnTo>
                  <a:pt x="48742" y="637552"/>
                </a:lnTo>
                <a:close/>
              </a:path>
              <a:path w="265429" h="710564">
                <a:moveTo>
                  <a:pt x="64020" y="407454"/>
                </a:moveTo>
                <a:lnTo>
                  <a:pt x="61061" y="407174"/>
                </a:lnTo>
                <a:lnTo>
                  <a:pt x="59575" y="407047"/>
                </a:lnTo>
                <a:lnTo>
                  <a:pt x="60299" y="410260"/>
                </a:lnTo>
                <a:lnTo>
                  <a:pt x="62776" y="408381"/>
                </a:lnTo>
                <a:lnTo>
                  <a:pt x="64020" y="407454"/>
                </a:lnTo>
                <a:close/>
              </a:path>
              <a:path w="265429" h="710564">
                <a:moveTo>
                  <a:pt x="64566" y="407314"/>
                </a:moveTo>
                <a:lnTo>
                  <a:pt x="64414" y="407276"/>
                </a:lnTo>
                <a:lnTo>
                  <a:pt x="64122" y="407377"/>
                </a:lnTo>
                <a:lnTo>
                  <a:pt x="64516" y="407492"/>
                </a:lnTo>
                <a:lnTo>
                  <a:pt x="64566" y="407314"/>
                </a:lnTo>
                <a:close/>
              </a:path>
              <a:path w="265429" h="710564">
                <a:moveTo>
                  <a:pt x="71907" y="675119"/>
                </a:moveTo>
                <a:lnTo>
                  <a:pt x="67068" y="671830"/>
                </a:lnTo>
                <a:lnTo>
                  <a:pt x="64274" y="668782"/>
                </a:lnTo>
                <a:lnTo>
                  <a:pt x="59880" y="676046"/>
                </a:lnTo>
                <a:lnTo>
                  <a:pt x="71907" y="675119"/>
                </a:lnTo>
                <a:close/>
              </a:path>
              <a:path w="265429" h="710564">
                <a:moveTo>
                  <a:pt x="77152" y="611517"/>
                </a:moveTo>
                <a:lnTo>
                  <a:pt x="77089" y="609625"/>
                </a:lnTo>
                <a:lnTo>
                  <a:pt x="75895" y="608152"/>
                </a:lnTo>
                <a:lnTo>
                  <a:pt x="73240" y="607491"/>
                </a:lnTo>
                <a:lnTo>
                  <a:pt x="71361" y="607707"/>
                </a:lnTo>
                <a:lnTo>
                  <a:pt x="69545" y="607695"/>
                </a:lnTo>
                <a:lnTo>
                  <a:pt x="70218" y="609409"/>
                </a:lnTo>
                <a:lnTo>
                  <a:pt x="70700" y="611289"/>
                </a:lnTo>
                <a:lnTo>
                  <a:pt x="72326" y="613410"/>
                </a:lnTo>
                <a:lnTo>
                  <a:pt x="74206" y="613727"/>
                </a:lnTo>
                <a:lnTo>
                  <a:pt x="75133" y="613359"/>
                </a:lnTo>
                <a:lnTo>
                  <a:pt x="76073" y="612990"/>
                </a:lnTo>
                <a:lnTo>
                  <a:pt x="77152" y="611517"/>
                </a:lnTo>
                <a:close/>
              </a:path>
              <a:path w="265429" h="710564">
                <a:moveTo>
                  <a:pt x="78384" y="594106"/>
                </a:moveTo>
                <a:lnTo>
                  <a:pt x="66471" y="600316"/>
                </a:lnTo>
                <a:lnTo>
                  <a:pt x="68618" y="605548"/>
                </a:lnTo>
                <a:lnTo>
                  <a:pt x="69545" y="607695"/>
                </a:lnTo>
                <a:lnTo>
                  <a:pt x="72466" y="605955"/>
                </a:lnTo>
                <a:lnTo>
                  <a:pt x="78384" y="602653"/>
                </a:lnTo>
                <a:lnTo>
                  <a:pt x="78384" y="594106"/>
                </a:lnTo>
                <a:close/>
              </a:path>
              <a:path w="265429" h="710564">
                <a:moveTo>
                  <a:pt x="93738" y="608596"/>
                </a:moveTo>
                <a:lnTo>
                  <a:pt x="91465" y="600849"/>
                </a:lnTo>
                <a:lnTo>
                  <a:pt x="89725" y="599655"/>
                </a:lnTo>
                <a:lnTo>
                  <a:pt x="82257" y="601878"/>
                </a:lnTo>
                <a:lnTo>
                  <a:pt x="80505" y="602259"/>
                </a:lnTo>
                <a:lnTo>
                  <a:pt x="78778" y="602691"/>
                </a:lnTo>
                <a:lnTo>
                  <a:pt x="83667" y="610654"/>
                </a:lnTo>
                <a:lnTo>
                  <a:pt x="93738" y="608596"/>
                </a:lnTo>
                <a:close/>
              </a:path>
              <a:path w="265429" h="710564">
                <a:moveTo>
                  <a:pt x="107010" y="525106"/>
                </a:moveTo>
                <a:lnTo>
                  <a:pt x="103035" y="518312"/>
                </a:lnTo>
                <a:lnTo>
                  <a:pt x="99618" y="516509"/>
                </a:lnTo>
                <a:lnTo>
                  <a:pt x="95859" y="517601"/>
                </a:lnTo>
                <a:lnTo>
                  <a:pt x="91998" y="518731"/>
                </a:lnTo>
                <a:lnTo>
                  <a:pt x="88480" y="521068"/>
                </a:lnTo>
                <a:lnTo>
                  <a:pt x="84035" y="523265"/>
                </a:lnTo>
                <a:lnTo>
                  <a:pt x="87884" y="526605"/>
                </a:lnTo>
                <a:lnTo>
                  <a:pt x="90690" y="529170"/>
                </a:lnTo>
                <a:lnTo>
                  <a:pt x="97129" y="534352"/>
                </a:lnTo>
                <a:lnTo>
                  <a:pt x="100596" y="533247"/>
                </a:lnTo>
                <a:lnTo>
                  <a:pt x="106400" y="528358"/>
                </a:lnTo>
                <a:lnTo>
                  <a:pt x="107010" y="525106"/>
                </a:lnTo>
                <a:close/>
              </a:path>
              <a:path w="265429" h="710564">
                <a:moveTo>
                  <a:pt x="122021" y="499148"/>
                </a:moveTo>
                <a:lnTo>
                  <a:pt x="122008" y="497141"/>
                </a:lnTo>
                <a:lnTo>
                  <a:pt x="119024" y="496430"/>
                </a:lnTo>
                <a:lnTo>
                  <a:pt x="116065" y="495528"/>
                </a:lnTo>
                <a:lnTo>
                  <a:pt x="113042" y="495084"/>
                </a:lnTo>
                <a:lnTo>
                  <a:pt x="110210" y="494665"/>
                </a:lnTo>
                <a:lnTo>
                  <a:pt x="106908" y="493585"/>
                </a:lnTo>
                <a:lnTo>
                  <a:pt x="102387" y="502412"/>
                </a:lnTo>
                <a:lnTo>
                  <a:pt x="106781" y="505561"/>
                </a:lnTo>
                <a:lnTo>
                  <a:pt x="109588" y="511009"/>
                </a:lnTo>
                <a:lnTo>
                  <a:pt x="115062" y="500672"/>
                </a:lnTo>
                <a:lnTo>
                  <a:pt x="122021" y="499148"/>
                </a:lnTo>
                <a:close/>
              </a:path>
              <a:path w="265429" h="710564">
                <a:moveTo>
                  <a:pt x="125196" y="335762"/>
                </a:moveTo>
                <a:lnTo>
                  <a:pt x="115849" y="337121"/>
                </a:lnTo>
                <a:lnTo>
                  <a:pt x="108229" y="338759"/>
                </a:lnTo>
                <a:lnTo>
                  <a:pt x="101117" y="343052"/>
                </a:lnTo>
                <a:lnTo>
                  <a:pt x="107518" y="343636"/>
                </a:lnTo>
                <a:lnTo>
                  <a:pt x="111175" y="351447"/>
                </a:lnTo>
                <a:lnTo>
                  <a:pt x="118338" y="348754"/>
                </a:lnTo>
                <a:lnTo>
                  <a:pt x="117906" y="349643"/>
                </a:lnTo>
                <a:lnTo>
                  <a:pt x="116890" y="350774"/>
                </a:lnTo>
                <a:lnTo>
                  <a:pt x="117932" y="353237"/>
                </a:lnTo>
                <a:lnTo>
                  <a:pt x="119011" y="355079"/>
                </a:lnTo>
                <a:lnTo>
                  <a:pt x="120751" y="356933"/>
                </a:lnTo>
                <a:lnTo>
                  <a:pt x="123444" y="356146"/>
                </a:lnTo>
                <a:lnTo>
                  <a:pt x="124142" y="353771"/>
                </a:lnTo>
                <a:lnTo>
                  <a:pt x="124358" y="351612"/>
                </a:lnTo>
                <a:lnTo>
                  <a:pt x="123177" y="348754"/>
                </a:lnTo>
                <a:lnTo>
                  <a:pt x="121234" y="348056"/>
                </a:lnTo>
                <a:lnTo>
                  <a:pt x="119913" y="347091"/>
                </a:lnTo>
                <a:lnTo>
                  <a:pt x="125196" y="335762"/>
                </a:lnTo>
                <a:close/>
              </a:path>
              <a:path w="265429" h="710564">
                <a:moveTo>
                  <a:pt x="131762" y="516420"/>
                </a:moveTo>
                <a:lnTo>
                  <a:pt x="130225" y="514985"/>
                </a:lnTo>
                <a:lnTo>
                  <a:pt x="127355" y="516432"/>
                </a:lnTo>
                <a:lnTo>
                  <a:pt x="123126" y="516775"/>
                </a:lnTo>
                <a:lnTo>
                  <a:pt x="125183" y="523697"/>
                </a:lnTo>
                <a:lnTo>
                  <a:pt x="131762" y="516420"/>
                </a:lnTo>
                <a:close/>
              </a:path>
              <a:path w="265429" h="710564">
                <a:moveTo>
                  <a:pt x="132295" y="531329"/>
                </a:moveTo>
                <a:lnTo>
                  <a:pt x="126149" y="527697"/>
                </a:lnTo>
                <a:lnTo>
                  <a:pt x="123786" y="531926"/>
                </a:lnTo>
                <a:lnTo>
                  <a:pt x="122402" y="534987"/>
                </a:lnTo>
                <a:lnTo>
                  <a:pt x="126961" y="537730"/>
                </a:lnTo>
                <a:lnTo>
                  <a:pt x="130352" y="534301"/>
                </a:lnTo>
                <a:lnTo>
                  <a:pt x="132295" y="531329"/>
                </a:lnTo>
                <a:close/>
              </a:path>
              <a:path w="265429" h="710564">
                <a:moveTo>
                  <a:pt x="132575" y="548754"/>
                </a:moveTo>
                <a:lnTo>
                  <a:pt x="130644" y="545795"/>
                </a:lnTo>
                <a:lnTo>
                  <a:pt x="129374" y="542353"/>
                </a:lnTo>
                <a:lnTo>
                  <a:pt x="125996" y="542442"/>
                </a:lnTo>
                <a:lnTo>
                  <a:pt x="123850" y="544525"/>
                </a:lnTo>
                <a:lnTo>
                  <a:pt x="121678" y="545769"/>
                </a:lnTo>
                <a:lnTo>
                  <a:pt x="122720" y="548754"/>
                </a:lnTo>
                <a:lnTo>
                  <a:pt x="132575" y="548754"/>
                </a:lnTo>
                <a:close/>
              </a:path>
              <a:path w="265429" h="710564">
                <a:moveTo>
                  <a:pt x="173926" y="568655"/>
                </a:moveTo>
                <a:lnTo>
                  <a:pt x="158648" y="556006"/>
                </a:lnTo>
                <a:lnTo>
                  <a:pt x="158419" y="556006"/>
                </a:lnTo>
                <a:lnTo>
                  <a:pt x="164338" y="550329"/>
                </a:lnTo>
                <a:lnTo>
                  <a:pt x="162610" y="544588"/>
                </a:lnTo>
                <a:lnTo>
                  <a:pt x="156933" y="546620"/>
                </a:lnTo>
                <a:lnTo>
                  <a:pt x="153644" y="551319"/>
                </a:lnTo>
                <a:lnTo>
                  <a:pt x="148844" y="560311"/>
                </a:lnTo>
                <a:lnTo>
                  <a:pt x="147535" y="566813"/>
                </a:lnTo>
                <a:lnTo>
                  <a:pt x="155981" y="573163"/>
                </a:lnTo>
                <a:lnTo>
                  <a:pt x="161607" y="576986"/>
                </a:lnTo>
                <a:lnTo>
                  <a:pt x="169964" y="574497"/>
                </a:lnTo>
                <a:lnTo>
                  <a:pt x="171323" y="571563"/>
                </a:lnTo>
                <a:lnTo>
                  <a:pt x="173926" y="568655"/>
                </a:lnTo>
                <a:close/>
              </a:path>
              <a:path w="265429" h="710564">
                <a:moveTo>
                  <a:pt x="175768" y="232270"/>
                </a:moveTo>
                <a:lnTo>
                  <a:pt x="175552" y="232333"/>
                </a:lnTo>
                <a:lnTo>
                  <a:pt x="175501" y="232486"/>
                </a:lnTo>
                <a:lnTo>
                  <a:pt x="175590" y="232676"/>
                </a:lnTo>
                <a:lnTo>
                  <a:pt x="175729" y="232587"/>
                </a:lnTo>
                <a:lnTo>
                  <a:pt x="175755" y="232371"/>
                </a:lnTo>
                <a:close/>
              </a:path>
              <a:path w="265429" h="710564">
                <a:moveTo>
                  <a:pt x="191046" y="210248"/>
                </a:moveTo>
                <a:lnTo>
                  <a:pt x="190830" y="210400"/>
                </a:lnTo>
                <a:lnTo>
                  <a:pt x="190715" y="210540"/>
                </a:lnTo>
                <a:lnTo>
                  <a:pt x="190868" y="210439"/>
                </a:lnTo>
                <a:lnTo>
                  <a:pt x="191046" y="210248"/>
                </a:lnTo>
                <a:close/>
              </a:path>
              <a:path w="265429" h="710564">
                <a:moveTo>
                  <a:pt x="193243" y="546531"/>
                </a:moveTo>
                <a:lnTo>
                  <a:pt x="180809" y="540499"/>
                </a:lnTo>
                <a:lnTo>
                  <a:pt x="183070" y="550252"/>
                </a:lnTo>
                <a:lnTo>
                  <a:pt x="193243" y="546531"/>
                </a:lnTo>
                <a:close/>
              </a:path>
              <a:path w="265429" h="710564">
                <a:moveTo>
                  <a:pt x="195783" y="242595"/>
                </a:moveTo>
                <a:lnTo>
                  <a:pt x="193548" y="239801"/>
                </a:lnTo>
                <a:lnTo>
                  <a:pt x="191579" y="238810"/>
                </a:lnTo>
                <a:lnTo>
                  <a:pt x="193052" y="238239"/>
                </a:lnTo>
                <a:lnTo>
                  <a:pt x="189788" y="232498"/>
                </a:lnTo>
                <a:lnTo>
                  <a:pt x="186143" y="232689"/>
                </a:lnTo>
                <a:lnTo>
                  <a:pt x="179006" y="236728"/>
                </a:lnTo>
                <a:lnTo>
                  <a:pt x="176999" y="235851"/>
                </a:lnTo>
                <a:lnTo>
                  <a:pt x="175590" y="232676"/>
                </a:lnTo>
                <a:lnTo>
                  <a:pt x="160540" y="243370"/>
                </a:lnTo>
                <a:lnTo>
                  <a:pt x="162763" y="251472"/>
                </a:lnTo>
                <a:lnTo>
                  <a:pt x="166141" y="250939"/>
                </a:lnTo>
                <a:lnTo>
                  <a:pt x="180352" y="269938"/>
                </a:lnTo>
                <a:lnTo>
                  <a:pt x="186232" y="265493"/>
                </a:lnTo>
                <a:lnTo>
                  <a:pt x="185648" y="259930"/>
                </a:lnTo>
                <a:lnTo>
                  <a:pt x="183146" y="253301"/>
                </a:lnTo>
                <a:lnTo>
                  <a:pt x="174269" y="254533"/>
                </a:lnTo>
                <a:lnTo>
                  <a:pt x="174104" y="243166"/>
                </a:lnTo>
                <a:lnTo>
                  <a:pt x="174129" y="243319"/>
                </a:lnTo>
                <a:lnTo>
                  <a:pt x="184772" y="241427"/>
                </a:lnTo>
                <a:lnTo>
                  <a:pt x="186867" y="240728"/>
                </a:lnTo>
                <a:lnTo>
                  <a:pt x="186486" y="241731"/>
                </a:lnTo>
                <a:lnTo>
                  <a:pt x="186397" y="242925"/>
                </a:lnTo>
                <a:lnTo>
                  <a:pt x="186016" y="245287"/>
                </a:lnTo>
                <a:lnTo>
                  <a:pt x="186563" y="246519"/>
                </a:lnTo>
                <a:lnTo>
                  <a:pt x="187515" y="247408"/>
                </a:lnTo>
                <a:lnTo>
                  <a:pt x="185000" y="249478"/>
                </a:lnTo>
                <a:lnTo>
                  <a:pt x="186613" y="251421"/>
                </a:lnTo>
                <a:lnTo>
                  <a:pt x="189242" y="248488"/>
                </a:lnTo>
                <a:lnTo>
                  <a:pt x="189776" y="248691"/>
                </a:lnTo>
                <a:lnTo>
                  <a:pt x="190334" y="248818"/>
                </a:lnTo>
                <a:lnTo>
                  <a:pt x="192925" y="248869"/>
                </a:lnTo>
                <a:lnTo>
                  <a:pt x="195732" y="246341"/>
                </a:lnTo>
                <a:lnTo>
                  <a:pt x="195783" y="242595"/>
                </a:lnTo>
                <a:close/>
              </a:path>
              <a:path w="265429" h="710564">
                <a:moveTo>
                  <a:pt x="196621" y="212991"/>
                </a:moveTo>
                <a:lnTo>
                  <a:pt x="193865" y="211582"/>
                </a:lnTo>
                <a:lnTo>
                  <a:pt x="190792" y="210566"/>
                </a:lnTo>
                <a:lnTo>
                  <a:pt x="187515" y="215074"/>
                </a:lnTo>
                <a:lnTo>
                  <a:pt x="186880" y="214363"/>
                </a:lnTo>
                <a:lnTo>
                  <a:pt x="184200" y="211315"/>
                </a:lnTo>
                <a:lnTo>
                  <a:pt x="181838" y="210845"/>
                </a:lnTo>
                <a:lnTo>
                  <a:pt x="181838" y="219379"/>
                </a:lnTo>
                <a:lnTo>
                  <a:pt x="175348" y="222224"/>
                </a:lnTo>
                <a:lnTo>
                  <a:pt x="177482" y="214363"/>
                </a:lnTo>
                <a:lnTo>
                  <a:pt x="181838" y="219379"/>
                </a:lnTo>
                <a:lnTo>
                  <a:pt x="181838" y="210845"/>
                </a:lnTo>
                <a:lnTo>
                  <a:pt x="180479" y="210566"/>
                </a:lnTo>
                <a:lnTo>
                  <a:pt x="180149" y="210566"/>
                </a:lnTo>
                <a:lnTo>
                  <a:pt x="181952" y="203708"/>
                </a:lnTo>
                <a:lnTo>
                  <a:pt x="177774" y="199047"/>
                </a:lnTo>
                <a:lnTo>
                  <a:pt x="175196" y="193725"/>
                </a:lnTo>
                <a:lnTo>
                  <a:pt x="159778" y="216433"/>
                </a:lnTo>
                <a:lnTo>
                  <a:pt x="167665" y="221043"/>
                </a:lnTo>
                <a:lnTo>
                  <a:pt x="165125" y="222783"/>
                </a:lnTo>
                <a:lnTo>
                  <a:pt x="162306" y="224205"/>
                </a:lnTo>
                <a:lnTo>
                  <a:pt x="156616" y="229831"/>
                </a:lnTo>
                <a:lnTo>
                  <a:pt x="153517" y="233794"/>
                </a:lnTo>
                <a:lnTo>
                  <a:pt x="149948" y="237883"/>
                </a:lnTo>
                <a:lnTo>
                  <a:pt x="153479" y="244792"/>
                </a:lnTo>
                <a:lnTo>
                  <a:pt x="155295" y="245173"/>
                </a:lnTo>
                <a:lnTo>
                  <a:pt x="162725" y="235737"/>
                </a:lnTo>
                <a:lnTo>
                  <a:pt x="165404" y="231965"/>
                </a:lnTo>
                <a:lnTo>
                  <a:pt x="170332" y="227469"/>
                </a:lnTo>
                <a:lnTo>
                  <a:pt x="173304" y="227469"/>
                </a:lnTo>
                <a:lnTo>
                  <a:pt x="176517" y="226568"/>
                </a:lnTo>
                <a:lnTo>
                  <a:pt x="176390" y="227469"/>
                </a:lnTo>
                <a:lnTo>
                  <a:pt x="176301" y="228219"/>
                </a:lnTo>
                <a:lnTo>
                  <a:pt x="176199" y="228968"/>
                </a:lnTo>
                <a:lnTo>
                  <a:pt x="176085" y="229831"/>
                </a:lnTo>
                <a:lnTo>
                  <a:pt x="175996" y="230466"/>
                </a:lnTo>
                <a:lnTo>
                  <a:pt x="175907" y="231190"/>
                </a:lnTo>
                <a:lnTo>
                  <a:pt x="175806" y="231965"/>
                </a:lnTo>
                <a:lnTo>
                  <a:pt x="175768" y="232270"/>
                </a:lnTo>
                <a:lnTo>
                  <a:pt x="187147" y="228968"/>
                </a:lnTo>
                <a:lnTo>
                  <a:pt x="187401" y="229831"/>
                </a:lnTo>
                <a:lnTo>
                  <a:pt x="187502" y="230187"/>
                </a:lnTo>
                <a:lnTo>
                  <a:pt x="187591" y="230466"/>
                </a:lnTo>
                <a:lnTo>
                  <a:pt x="189407" y="231190"/>
                </a:lnTo>
                <a:lnTo>
                  <a:pt x="191477" y="231190"/>
                </a:lnTo>
                <a:lnTo>
                  <a:pt x="191706" y="230466"/>
                </a:lnTo>
                <a:lnTo>
                  <a:pt x="191604" y="228968"/>
                </a:lnTo>
                <a:lnTo>
                  <a:pt x="191566" y="228714"/>
                </a:lnTo>
                <a:lnTo>
                  <a:pt x="191401" y="228219"/>
                </a:lnTo>
                <a:lnTo>
                  <a:pt x="191147" y="227812"/>
                </a:lnTo>
                <a:lnTo>
                  <a:pt x="191312" y="227812"/>
                </a:lnTo>
                <a:lnTo>
                  <a:pt x="190474" y="226568"/>
                </a:lnTo>
                <a:lnTo>
                  <a:pt x="187553" y="222224"/>
                </a:lnTo>
                <a:lnTo>
                  <a:pt x="185039" y="218465"/>
                </a:lnTo>
                <a:lnTo>
                  <a:pt x="187960" y="217576"/>
                </a:lnTo>
                <a:lnTo>
                  <a:pt x="190728" y="217411"/>
                </a:lnTo>
                <a:lnTo>
                  <a:pt x="193840" y="215074"/>
                </a:lnTo>
                <a:lnTo>
                  <a:pt x="196621" y="212991"/>
                </a:lnTo>
                <a:close/>
              </a:path>
              <a:path w="265429" h="710564">
                <a:moveTo>
                  <a:pt x="204762" y="327939"/>
                </a:moveTo>
                <a:lnTo>
                  <a:pt x="201269" y="327228"/>
                </a:lnTo>
                <a:lnTo>
                  <a:pt x="198539" y="326097"/>
                </a:lnTo>
                <a:lnTo>
                  <a:pt x="190169" y="326504"/>
                </a:lnTo>
                <a:lnTo>
                  <a:pt x="184594" y="332816"/>
                </a:lnTo>
                <a:lnTo>
                  <a:pt x="183540" y="339979"/>
                </a:lnTo>
                <a:lnTo>
                  <a:pt x="169164" y="328269"/>
                </a:lnTo>
                <a:lnTo>
                  <a:pt x="163982" y="333590"/>
                </a:lnTo>
                <a:lnTo>
                  <a:pt x="169024" y="341350"/>
                </a:lnTo>
                <a:lnTo>
                  <a:pt x="165696" y="347014"/>
                </a:lnTo>
                <a:lnTo>
                  <a:pt x="162217" y="345147"/>
                </a:lnTo>
                <a:lnTo>
                  <a:pt x="159499" y="341198"/>
                </a:lnTo>
                <a:lnTo>
                  <a:pt x="152869" y="345567"/>
                </a:lnTo>
                <a:lnTo>
                  <a:pt x="149161" y="343217"/>
                </a:lnTo>
                <a:lnTo>
                  <a:pt x="145084" y="341972"/>
                </a:lnTo>
                <a:lnTo>
                  <a:pt x="142214" y="352628"/>
                </a:lnTo>
                <a:lnTo>
                  <a:pt x="143764" y="354558"/>
                </a:lnTo>
                <a:lnTo>
                  <a:pt x="147320" y="357873"/>
                </a:lnTo>
                <a:lnTo>
                  <a:pt x="150012" y="362254"/>
                </a:lnTo>
                <a:lnTo>
                  <a:pt x="156121" y="362927"/>
                </a:lnTo>
                <a:lnTo>
                  <a:pt x="159397" y="358622"/>
                </a:lnTo>
                <a:lnTo>
                  <a:pt x="172288" y="352983"/>
                </a:lnTo>
                <a:lnTo>
                  <a:pt x="178219" y="347179"/>
                </a:lnTo>
                <a:lnTo>
                  <a:pt x="182448" y="347345"/>
                </a:lnTo>
                <a:lnTo>
                  <a:pt x="190246" y="346595"/>
                </a:lnTo>
                <a:lnTo>
                  <a:pt x="192633" y="346456"/>
                </a:lnTo>
                <a:lnTo>
                  <a:pt x="190512" y="346862"/>
                </a:lnTo>
                <a:lnTo>
                  <a:pt x="190093" y="348183"/>
                </a:lnTo>
                <a:lnTo>
                  <a:pt x="193065" y="354317"/>
                </a:lnTo>
                <a:lnTo>
                  <a:pt x="196303" y="355866"/>
                </a:lnTo>
                <a:lnTo>
                  <a:pt x="200736" y="353453"/>
                </a:lnTo>
                <a:lnTo>
                  <a:pt x="201688" y="352259"/>
                </a:lnTo>
                <a:lnTo>
                  <a:pt x="201637" y="349199"/>
                </a:lnTo>
                <a:lnTo>
                  <a:pt x="200545" y="348310"/>
                </a:lnTo>
                <a:lnTo>
                  <a:pt x="197573" y="347167"/>
                </a:lnTo>
                <a:lnTo>
                  <a:pt x="194678" y="346341"/>
                </a:lnTo>
                <a:lnTo>
                  <a:pt x="201345" y="345973"/>
                </a:lnTo>
                <a:lnTo>
                  <a:pt x="190322" y="332905"/>
                </a:lnTo>
                <a:lnTo>
                  <a:pt x="201155" y="334378"/>
                </a:lnTo>
                <a:lnTo>
                  <a:pt x="204762" y="327939"/>
                </a:lnTo>
                <a:close/>
              </a:path>
              <a:path w="265429" h="710564">
                <a:moveTo>
                  <a:pt x="209664" y="588949"/>
                </a:moveTo>
                <a:lnTo>
                  <a:pt x="207340" y="579551"/>
                </a:lnTo>
                <a:lnTo>
                  <a:pt x="202438" y="582625"/>
                </a:lnTo>
                <a:lnTo>
                  <a:pt x="201701" y="582333"/>
                </a:lnTo>
                <a:lnTo>
                  <a:pt x="200825" y="582295"/>
                </a:lnTo>
                <a:lnTo>
                  <a:pt x="198043" y="582790"/>
                </a:lnTo>
                <a:lnTo>
                  <a:pt x="196278" y="583704"/>
                </a:lnTo>
                <a:lnTo>
                  <a:pt x="192074" y="585203"/>
                </a:lnTo>
                <a:lnTo>
                  <a:pt x="190957" y="586943"/>
                </a:lnTo>
                <a:lnTo>
                  <a:pt x="191770" y="592251"/>
                </a:lnTo>
                <a:lnTo>
                  <a:pt x="194310" y="592721"/>
                </a:lnTo>
                <a:lnTo>
                  <a:pt x="196443" y="593369"/>
                </a:lnTo>
                <a:lnTo>
                  <a:pt x="198729" y="593382"/>
                </a:lnTo>
                <a:lnTo>
                  <a:pt x="201879" y="590816"/>
                </a:lnTo>
                <a:lnTo>
                  <a:pt x="203415" y="588251"/>
                </a:lnTo>
                <a:lnTo>
                  <a:pt x="207822" y="590334"/>
                </a:lnTo>
                <a:lnTo>
                  <a:pt x="209664" y="588949"/>
                </a:lnTo>
                <a:close/>
              </a:path>
              <a:path w="265429" h="710564">
                <a:moveTo>
                  <a:pt x="212280" y="570191"/>
                </a:moveTo>
                <a:lnTo>
                  <a:pt x="211975" y="569493"/>
                </a:lnTo>
                <a:lnTo>
                  <a:pt x="211683" y="568794"/>
                </a:lnTo>
                <a:lnTo>
                  <a:pt x="211378" y="568096"/>
                </a:lnTo>
                <a:lnTo>
                  <a:pt x="210070" y="568655"/>
                </a:lnTo>
                <a:lnTo>
                  <a:pt x="208762" y="569226"/>
                </a:lnTo>
                <a:lnTo>
                  <a:pt x="207454" y="569785"/>
                </a:lnTo>
                <a:lnTo>
                  <a:pt x="207759" y="570738"/>
                </a:lnTo>
                <a:lnTo>
                  <a:pt x="207899" y="571220"/>
                </a:lnTo>
                <a:lnTo>
                  <a:pt x="212280" y="570191"/>
                </a:lnTo>
                <a:close/>
              </a:path>
              <a:path w="265429" h="710564">
                <a:moveTo>
                  <a:pt x="212813" y="604901"/>
                </a:moveTo>
                <a:lnTo>
                  <a:pt x="209791" y="604202"/>
                </a:lnTo>
                <a:lnTo>
                  <a:pt x="206286" y="602983"/>
                </a:lnTo>
                <a:lnTo>
                  <a:pt x="204673" y="606209"/>
                </a:lnTo>
                <a:lnTo>
                  <a:pt x="203962" y="609371"/>
                </a:lnTo>
                <a:lnTo>
                  <a:pt x="203034" y="612419"/>
                </a:lnTo>
                <a:lnTo>
                  <a:pt x="205397" y="613600"/>
                </a:lnTo>
                <a:lnTo>
                  <a:pt x="212813" y="604901"/>
                </a:lnTo>
                <a:close/>
              </a:path>
              <a:path w="265429" h="710564">
                <a:moveTo>
                  <a:pt x="216585" y="187096"/>
                </a:moveTo>
                <a:lnTo>
                  <a:pt x="212572" y="176822"/>
                </a:lnTo>
                <a:lnTo>
                  <a:pt x="216319" y="169697"/>
                </a:lnTo>
                <a:lnTo>
                  <a:pt x="213207" y="162229"/>
                </a:lnTo>
                <a:lnTo>
                  <a:pt x="194792" y="176047"/>
                </a:lnTo>
                <a:lnTo>
                  <a:pt x="187528" y="181343"/>
                </a:lnTo>
                <a:lnTo>
                  <a:pt x="185445" y="180962"/>
                </a:lnTo>
                <a:lnTo>
                  <a:pt x="178663" y="180771"/>
                </a:lnTo>
                <a:lnTo>
                  <a:pt x="178473" y="180886"/>
                </a:lnTo>
                <a:lnTo>
                  <a:pt x="176047" y="187185"/>
                </a:lnTo>
                <a:lnTo>
                  <a:pt x="188518" y="191084"/>
                </a:lnTo>
                <a:lnTo>
                  <a:pt x="186905" y="194932"/>
                </a:lnTo>
                <a:lnTo>
                  <a:pt x="185470" y="197548"/>
                </a:lnTo>
                <a:lnTo>
                  <a:pt x="183299" y="205511"/>
                </a:lnTo>
                <a:lnTo>
                  <a:pt x="184950" y="207835"/>
                </a:lnTo>
                <a:lnTo>
                  <a:pt x="191020" y="210235"/>
                </a:lnTo>
                <a:lnTo>
                  <a:pt x="193636" y="207149"/>
                </a:lnTo>
                <a:lnTo>
                  <a:pt x="199948" y="207403"/>
                </a:lnTo>
                <a:lnTo>
                  <a:pt x="199123" y="201193"/>
                </a:lnTo>
                <a:lnTo>
                  <a:pt x="198704" y="198094"/>
                </a:lnTo>
                <a:lnTo>
                  <a:pt x="199517" y="194068"/>
                </a:lnTo>
                <a:lnTo>
                  <a:pt x="193522" y="186740"/>
                </a:lnTo>
                <a:lnTo>
                  <a:pt x="197015" y="185496"/>
                </a:lnTo>
                <a:lnTo>
                  <a:pt x="200596" y="183502"/>
                </a:lnTo>
                <a:lnTo>
                  <a:pt x="201345" y="184277"/>
                </a:lnTo>
                <a:lnTo>
                  <a:pt x="202006" y="184645"/>
                </a:lnTo>
                <a:lnTo>
                  <a:pt x="202996" y="188468"/>
                </a:lnTo>
                <a:lnTo>
                  <a:pt x="201752" y="193103"/>
                </a:lnTo>
                <a:lnTo>
                  <a:pt x="210312" y="193916"/>
                </a:lnTo>
                <a:lnTo>
                  <a:pt x="216585" y="187096"/>
                </a:lnTo>
                <a:close/>
              </a:path>
              <a:path w="265429" h="710564">
                <a:moveTo>
                  <a:pt x="217106" y="555967"/>
                </a:moveTo>
                <a:lnTo>
                  <a:pt x="211696" y="549833"/>
                </a:lnTo>
                <a:lnTo>
                  <a:pt x="208229" y="560768"/>
                </a:lnTo>
                <a:lnTo>
                  <a:pt x="216649" y="557936"/>
                </a:lnTo>
                <a:lnTo>
                  <a:pt x="217106" y="555967"/>
                </a:lnTo>
                <a:close/>
              </a:path>
              <a:path w="265429" h="710564">
                <a:moveTo>
                  <a:pt x="258127" y="181838"/>
                </a:moveTo>
                <a:lnTo>
                  <a:pt x="257975" y="177139"/>
                </a:lnTo>
                <a:lnTo>
                  <a:pt x="254812" y="173037"/>
                </a:lnTo>
                <a:lnTo>
                  <a:pt x="252577" y="171958"/>
                </a:lnTo>
                <a:lnTo>
                  <a:pt x="248551" y="176187"/>
                </a:lnTo>
                <a:lnTo>
                  <a:pt x="246507" y="176301"/>
                </a:lnTo>
                <a:lnTo>
                  <a:pt x="240461" y="176263"/>
                </a:lnTo>
                <a:lnTo>
                  <a:pt x="236969" y="178485"/>
                </a:lnTo>
                <a:lnTo>
                  <a:pt x="236778" y="180581"/>
                </a:lnTo>
                <a:lnTo>
                  <a:pt x="233921" y="180924"/>
                </a:lnTo>
                <a:lnTo>
                  <a:pt x="231406" y="182816"/>
                </a:lnTo>
                <a:lnTo>
                  <a:pt x="227977" y="186499"/>
                </a:lnTo>
                <a:lnTo>
                  <a:pt x="234073" y="198488"/>
                </a:lnTo>
                <a:lnTo>
                  <a:pt x="238709" y="196570"/>
                </a:lnTo>
                <a:lnTo>
                  <a:pt x="234632" y="188633"/>
                </a:lnTo>
                <a:lnTo>
                  <a:pt x="240703" y="185432"/>
                </a:lnTo>
                <a:lnTo>
                  <a:pt x="241757" y="185978"/>
                </a:lnTo>
                <a:lnTo>
                  <a:pt x="242925" y="186347"/>
                </a:lnTo>
                <a:lnTo>
                  <a:pt x="244081" y="186461"/>
                </a:lnTo>
                <a:lnTo>
                  <a:pt x="244513" y="186499"/>
                </a:lnTo>
                <a:lnTo>
                  <a:pt x="245757" y="186728"/>
                </a:lnTo>
                <a:lnTo>
                  <a:pt x="249351" y="185940"/>
                </a:lnTo>
                <a:lnTo>
                  <a:pt x="252603" y="183324"/>
                </a:lnTo>
                <a:lnTo>
                  <a:pt x="258127" y="181838"/>
                </a:lnTo>
                <a:close/>
              </a:path>
              <a:path w="265429" h="710564">
                <a:moveTo>
                  <a:pt x="265315" y="8166"/>
                </a:moveTo>
                <a:lnTo>
                  <a:pt x="263207" y="0"/>
                </a:lnTo>
                <a:lnTo>
                  <a:pt x="258381" y="8166"/>
                </a:lnTo>
                <a:lnTo>
                  <a:pt x="265315" y="8166"/>
                </a:lnTo>
                <a:close/>
              </a:path>
            </a:pathLst>
          </a:custGeom>
          <a:solidFill>
            <a:srgbClr val="FFFFFF">
              <a:alpha val="17999"/>
            </a:srgbClr>
          </a:solidFill>
        </p:spPr>
        <p:txBody>
          <a:bodyPr wrap="square" lIns="0" tIns="0" rIns="0" bIns="0" rtlCol="0"/>
          <a:lstStyle/>
          <a:p>
            <a:endParaRPr/>
          </a:p>
        </p:txBody>
      </p:sp>
      <p:sp>
        <p:nvSpPr>
          <p:cNvPr id="497" name="bg object 497"/>
          <p:cNvSpPr/>
          <p:nvPr/>
        </p:nvSpPr>
        <p:spPr>
          <a:xfrm>
            <a:off x="4268832" y="2166769"/>
            <a:ext cx="17780" cy="17780"/>
          </a:xfrm>
          <a:custGeom>
            <a:avLst/>
            <a:gdLst/>
            <a:ahLst/>
            <a:cxnLst/>
            <a:rect l="l" t="t" r="r" b="b"/>
            <a:pathLst>
              <a:path w="17779" h="17780">
                <a:moveTo>
                  <a:pt x="17335" y="0"/>
                </a:moveTo>
                <a:lnTo>
                  <a:pt x="4076" y="4749"/>
                </a:lnTo>
                <a:lnTo>
                  <a:pt x="12" y="7467"/>
                </a:lnTo>
                <a:lnTo>
                  <a:pt x="1879" y="12725"/>
                </a:lnTo>
                <a:lnTo>
                  <a:pt x="1689" y="12598"/>
                </a:lnTo>
                <a:lnTo>
                  <a:pt x="1447" y="12496"/>
                </a:lnTo>
                <a:lnTo>
                  <a:pt x="508" y="12484"/>
                </a:lnTo>
                <a:lnTo>
                  <a:pt x="0" y="12953"/>
                </a:lnTo>
                <a:lnTo>
                  <a:pt x="50" y="13652"/>
                </a:lnTo>
                <a:lnTo>
                  <a:pt x="88" y="14287"/>
                </a:lnTo>
                <a:lnTo>
                  <a:pt x="520" y="14858"/>
                </a:lnTo>
                <a:lnTo>
                  <a:pt x="1778" y="14833"/>
                </a:lnTo>
                <a:lnTo>
                  <a:pt x="2159" y="14414"/>
                </a:lnTo>
                <a:lnTo>
                  <a:pt x="2298" y="13741"/>
                </a:lnTo>
                <a:lnTo>
                  <a:pt x="2844" y="14909"/>
                </a:lnTo>
                <a:lnTo>
                  <a:pt x="3619" y="16205"/>
                </a:lnTo>
                <a:lnTo>
                  <a:pt x="4635" y="17652"/>
                </a:lnTo>
                <a:lnTo>
                  <a:pt x="9791" y="6908"/>
                </a:lnTo>
                <a:lnTo>
                  <a:pt x="16306" y="10020"/>
                </a:lnTo>
                <a:lnTo>
                  <a:pt x="17335" y="0"/>
                </a:lnTo>
                <a:close/>
              </a:path>
            </a:pathLst>
          </a:custGeom>
          <a:solidFill>
            <a:srgbClr val="FFFFFF">
              <a:alpha val="9718"/>
            </a:srgbClr>
          </a:solidFill>
        </p:spPr>
        <p:txBody>
          <a:bodyPr wrap="square" lIns="0" tIns="0" rIns="0" bIns="0" rtlCol="0"/>
          <a:lstStyle/>
          <a:p>
            <a:endParaRPr/>
          </a:p>
        </p:txBody>
      </p:sp>
      <p:sp>
        <p:nvSpPr>
          <p:cNvPr id="498" name="bg object 498"/>
          <p:cNvSpPr/>
          <p:nvPr/>
        </p:nvSpPr>
        <p:spPr>
          <a:xfrm>
            <a:off x="4233533" y="3186087"/>
            <a:ext cx="4445" cy="5715"/>
          </a:xfrm>
          <a:custGeom>
            <a:avLst/>
            <a:gdLst/>
            <a:ahLst/>
            <a:cxnLst/>
            <a:rect l="l" t="t" r="r" b="b"/>
            <a:pathLst>
              <a:path w="4445" h="5714">
                <a:moveTo>
                  <a:pt x="2362" y="0"/>
                </a:moveTo>
                <a:lnTo>
                  <a:pt x="0" y="4546"/>
                </a:lnTo>
                <a:lnTo>
                  <a:pt x="1016" y="5168"/>
                </a:lnTo>
                <a:lnTo>
                  <a:pt x="1511" y="5486"/>
                </a:lnTo>
                <a:lnTo>
                  <a:pt x="4445" y="1435"/>
                </a:lnTo>
                <a:lnTo>
                  <a:pt x="2362" y="0"/>
                </a:lnTo>
                <a:close/>
              </a:path>
            </a:pathLst>
          </a:custGeom>
          <a:solidFill>
            <a:srgbClr val="FFFFFF">
              <a:alpha val="17999"/>
            </a:srgbClr>
          </a:solidFill>
        </p:spPr>
        <p:txBody>
          <a:bodyPr wrap="square" lIns="0" tIns="0" rIns="0" bIns="0" rtlCol="0"/>
          <a:lstStyle/>
          <a:p>
            <a:endParaRPr/>
          </a:p>
        </p:txBody>
      </p:sp>
      <p:sp>
        <p:nvSpPr>
          <p:cNvPr id="499" name="bg object 499"/>
          <p:cNvSpPr/>
          <p:nvPr/>
        </p:nvSpPr>
        <p:spPr>
          <a:xfrm>
            <a:off x="4226763" y="1913889"/>
            <a:ext cx="104139" cy="378460"/>
          </a:xfrm>
          <a:custGeom>
            <a:avLst/>
            <a:gdLst/>
            <a:ahLst/>
            <a:cxnLst/>
            <a:rect l="l" t="t" r="r" b="b"/>
            <a:pathLst>
              <a:path w="104139" h="378460">
                <a:moveTo>
                  <a:pt x="3556" y="109740"/>
                </a:moveTo>
                <a:lnTo>
                  <a:pt x="1917" y="109435"/>
                </a:lnTo>
                <a:lnTo>
                  <a:pt x="1739" y="111112"/>
                </a:lnTo>
                <a:lnTo>
                  <a:pt x="1409" y="114452"/>
                </a:lnTo>
                <a:lnTo>
                  <a:pt x="1803" y="114503"/>
                </a:lnTo>
                <a:lnTo>
                  <a:pt x="2590" y="114630"/>
                </a:lnTo>
                <a:lnTo>
                  <a:pt x="3225" y="111366"/>
                </a:lnTo>
                <a:lnTo>
                  <a:pt x="3556" y="109740"/>
                </a:lnTo>
                <a:close/>
              </a:path>
              <a:path w="104139" h="378460">
                <a:moveTo>
                  <a:pt x="4508" y="2095"/>
                </a:moveTo>
                <a:lnTo>
                  <a:pt x="4127" y="1079"/>
                </a:lnTo>
                <a:lnTo>
                  <a:pt x="4000" y="482"/>
                </a:lnTo>
                <a:lnTo>
                  <a:pt x="2667" y="965"/>
                </a:lnTo>
                <a:lnTo>
                  <a:pt x="1333" y="1460"/>
                </a:lnTo>
                <a:lnTo>
                  <a:pt x="0" y="1943"/>
                </a:lnTo>
                <a:lnTo>
                  <a:pt x="1028" y="3695"/>
                </a:lnTo>
                <a:lnTo>
                  <a:pt x="2146" y="3213"/>
                </a:lnTo>
                <a:lnTo>
                  <a:pt x="3302" y="2806"/>
                </a:lnTo>
                <a:lnTo>
                  <a:pt x="4508" y="2095"/>
                </a:lnTo>
                <a:close/>
              </a:path>
              <a:path w="104139" h="378460">
                <a:moveTo>
                  <a:pt x="55257" y="210756"/>
                </a:moveTo>
                <a:lnTo>
                  <a:pt x="52755" y="208229"/>
                </a:lnTo>
                <a:lnTo>
                  <a:pt x="49555" y="205168"/>
                </a:lnTo>
                <a:lnTo>
                  <a:pt x="45224" y="210337"/>
                </a:lnTo>
                <a:lnTo>
                  <a:pt x="49580" y="212559"/>
                </a:lnTo>
                <a:lnTo>
                  <a:pt x="52311" y="217043"/>
                </a:lnTo>
                <a:lnTo>
                  <a:pt x="55257" y="210756"/>
                </a:lnTo>
                <a:close/>
              </a:path>
              <a:path w="104139" h="378460">
                <a:moveTo>
                  <a:pt x="100114" y="330479"/>
                </a:moveTo>
                <a:lnTo>
                  <a:pt x="98399" y="328968"/>
                </a:lnTo>
                <a:lnTo>
                  <a:pt x="83185" y="341769"/>
                </a:lnTo>
                <a:lnTo>
                  <a:pt x="82740" y="338048"/>
                </a:lnTo>
                <a:lnTo>
                  <a:pt x="83172" y="335381"/>
                </a:lnTo>
                <a:lnTo>
                  <a:pt x="80619" y="333209"/>
                </a:lnTo>
                <a:lnTo>
                  <a:pt x="76644" y="332232"/>
                </a:lnTo>
                <a:lnTo>
                  <a:pt x="74282" y="335356"/>
                </a:lnTo>
                <a:lnTo>
                  <a:pt x="71716" y="340347"/>
                </a:lnTo>
                <a:lnTo>
                  <a:pt x="72567" y="341172"/>
                </a:lnTo>
                <a:lnTo>
                  <a:pt x="77292" y="345821"/>
                </a:lnTo>
                <a:lnTo>
                  <a:pt x="75882" y="351129"/>
                </a:lnTo>
                <a:lnTo>
                  <a:pt x="75920" y="357733"/>
                </a:lnTo>
                <a:lnTo>
                  <a:pt x="77685" y="358990"/>
                </a:lnTo>
                <a:lnTo>
                  <a:pt x="79629" y="361530"/>
                </a:lnTo>
                <a:lnTo>
                  <a:pt x="85521" y="353885"/>
                </a:lnTo>
                <a:lnTo>
                  <a:pt x="91351" y="346532"/>
                </a:lnTo>
                <a:lnTo>
                  <a:pt x="96431" y="338912"/>
                </a:lnTo>
                <a:lnTo>
                  <a:pt x="100114" y="330479"/>
                </a:lnTo>
                <a:close/>
              </a:path>
              <a:path w="104139" h="378460">
                <a:moveTo>
                  <a:pt x="100215" y="139268"/>
                </a:moveTo>
                <a:lnTo>
                  <a:pt x="99060" y="137045"/>
                </a:lnTo>
                <a:lnTo>
                  <a:pt x="98691" y="137083"/>
                </a:lnTo>
                <a:lnTo>
                  <a:pt x="97345" y="137210"/>
                </a:lnTo>
                <a:lnTo>
                  <a:pt x="96050" y="138010"/>
                </a:lnTo>
                <a:lnTo>
                  <a:pt x="94742" y="138557"/>
                </a:lnTo>
                <a:lnTo>
                  <a:pt x="93370" y="140868"/>
                </a:lnTo>
                <a:lnTo>
                  <a:pt x="94602" y="141262"/>
                </a:lnTo>
                <a:lnTo>
                  <a:pt x="95859" y="142036"/>
                </a:lnTo>
                <a:lnTo>
                  <a:pt x="98094" y="141833"/>
                </a:lnTo>
                <a:lnTo>
                  <a:pt x="99593" y="140957"/>
                </a:lnTo>
                <a:lnTo>
                  <a:pt x="100215" y="139268"/>
                </a:lnTo>
                <a:close/>
              </a:path>
              <a:path w="104139" h="378460">
                <a:moveTo>
                  <a:pt x="102514" y="1422"/>
                </a:moveTo>
                <a:lnTo>
                  <a:pt x="101473" y="990"/>
                </a:lnTo>
                <a:lnTo>
                  <a:pt x="100228" y="0"/>
                </a:lnTo>
                <a:lnTo>
                  <a:pt x="99415" y="279"/>
                </a:lnTo>
                <a:lnTo>
                  <a:pt x="98539" y="558"/>
                </a:lnTo>
                <a:lnTo>
                  <a:pt x="98069" y="2044"/>
                </a:lnTo>
                <a:lnTo>
                  <a:pt x="96862" y="3810"/>
                </a:lnTo>
                <a:lnTo>
                  <a:pt x="98933" y="4216"/>
                </a:lnTo>
                <a:lnTo>
                  <a:pt x="100342" y="4940"/>
                </a:lnTo>
                <a:lnTo>
                  <a:pt x="101041" y="4508"/>
                </a:lnTo>
                <a:lnTo>
                  <a:pt x="101854" y="4000"/>
                </a:lnTo>
                <a:lnTo>
                  <a:pt x="102057" y="2501"/>
                </a:lnTo>
                <a:lnTo>
                  <a:pt x="102514" y="1422"/>
                </a:lnTo>
                <a:close/>
              </a:path>
              <a:path w="104139" h="378460">
                <a:moveTo>
                  <a:pt x="103657" y="374015"/>
                </a:moveTo>
                <a:lnTo>
                  <a:pt x="98945" y="372745"/>
                </a:lnTo>
                <a:lnTo>
                  <a:pt x="97256" y="368808"/>
                </a:lnTo>
                <a:lnTo>
                  <a:pt x="91871" y="375716"/>
                </a:lnTo>
                <a:lnTo>
                  <a:pt x="100012" y="378434"/>
                </a:lnTo>
                <a:lnTo>
                  <a:pt x="103657" y="374015"/>
                </a:lnTo>
                <a:close/>
              </a:path>
            </a:pathLst>
          </a:custGeom>
          <a:solidFill>
            <a:srgbClr val="FFFFFF">
              <a:alpha val="9718"/>
            </a:srgbClr>
          </a:solidFill>
        </p:spPr>
        <p:txBody>
          <a:bodyPr wrap="square" lIns="0" tIns="0" rIns="0" bIns="0" rtlCol="0"/>
          <a:lstStyle/>
          <a:p>
            <a:endParaRPr/>
          </a:p>
        </p:txBody>
      </p:sp>
      <p:sp>
        <p:nvSpPr>
          <p:cNvPr id="500" name="bg object 500"/>
          <p:cNvSpPr/>
          <p:nvPr/>
        </p:nvSpPr>
        <p:spPr>
          <a:xfrm>
            <a:off x="4225468" y="3183699"/>
            <a:ext cx="26034" cy="88900"/>
          </a:xfrm>
          <a:custGeom>
            <a:avLst/>
            <a:gdLst/>
            <a:ahLst/>
            <a:cxnLst/>
            <a:rect l="l" t="t" r="r" b="b"/>
            <a:pathLst>
              <a:path w="26035" h="88900">
                <a:moveTo>
                  <a:pt x="6045" y="2527"/>
                </a:moveTo>
                <a:lnTo>
                  <a:pt x="5943" y="2362"/>
                </a:lnTo>
                <a:lnTo>
                  <a:pt x="4406" y="76"/>
                </a:lnTo>
                <a:lnTo>
                  <a:pt x="3530" y="38"/>
                </a:lnTo>
                <a:lnTo>
                  <a:pt x="2768" y="0"/>
                </a:lnTo>
                <a:lnTo>
                  <a:pt x="1930" y="1498"/>
                </a:lnTo>
                <a:lnTo>
                  <a:pt x="1130" y="2311"/>
                </a:lnTo>
                <a:lnTo>
                  <a:pt x="3924" y="4559"/>
                </a:lnTo>
                <a:lnTo>
                  <a:pt x="4876" y="3543"/>
                </a:lnTo>
                <a:lnTo>
                  <a:pt x="6045" y="2527"/>
                </a:lnTo>
                <a:close/>
              </a:path>
              <a:path w="26035" h="88900">
                <a:moveTo>
                  <a:pt x="25958" y="79095"/>
                </a:moveTo>
                <a:lnTo>
                  <a:pt x="14871" y="69659"/>
                </a:lnTo>
                <a:lnTo>
                  <a:pt x="10947" y="77203"/>
                </a:lnTo>
                <a:lnTo>
                  <a:pt x="0" y="75526"/>
                </a:lnTo>
                <a:lnTo>
                  <a:pt x="1993" y="79781"/>
                </a:lnTo>
                <a:lnTo>
                  <a:pt x="2806" y="82753"/>
                </a:lnTo>
                <a:lnTo>
                  <a:pt x="7708" y="88874"/>
                </a:lnTo>
                <a:lnTo>
                  <a:pt x="11099" y="87909"/>
                </a:lnTo>
                <a:lnTo>
                  <a:pt x="17919" y="81775"/>
                </a:lnTo>
                <a:lnTo>
                  <a:pt x="21882" y="80937"/>
                </a:lnTo>
                <a:lnTo>
                  <a:pt x="25958" y="79095"/>
                </a:lnTo>
                <a:close/>
              </a:path>
            </a:pathLst>
          </a:custGeom>
          <a:solidFill>
            <a:srgbClr val="FFFFFF">
              <a:alpha val="17999"/>
            </a:srgbClr>
          </a:solidFill>
        </p:spPr>
        <p:txBody>
          <a:bodyPr wrap="square" lIns="0" tIns="0" rIns="0" bIns="0" rtlCol="0"/>
          <a:lstStyle/>
          <a:p>
            <a:endParaRPr/>
          </a:p>
        </p:txBody>
      </p:sp>
      <p:sp>
        <p:nvSpPr>
          <p:cNvPr id="501" name="bg object 501"/>
          <p:cNvSpPr/>
          <p:nvPr/>
        </p:nvSpPr>
        <p:spPr>
          <a:xfrm>
            <a:off x="4227322" y="2068563"/>
            <a:ext cx="46990" cy="238760"/>
          </a:xfrm>
          <a:custGeom>
            <a:avLst/>
            <a:gdLst/>
            <a:ahLst/>
            <a:cxnLst/>
            <a:rect l="l" t="t" r="r" b="b"/>
            <a:pathLst>
              <a:path w="46989" h="238760">
                <a:moveTo>
                  <a:pt x="8483" y="3708"/>
                </a:moveTo>
                <a:lnTo>
                  <a:pt x="876" y="0"/>
                </a:lnTo>
                <a:lnTo>
                  <a:pt x="0" y="14579"/>
                </a:lnTo>
                <a:lnTo>
                  <a:pt x="8458" y="7442"/>
                </a:lnTo>
                <a:lnTo>
                  <a:pt x="8483" y="3708"/>
                </a:lnTo>
                <a:close/>
              </a:path>
              <a:path w="46989" h="238760">
                <a:moveTo>
                  <a:pt x="46736" y="226225"/>
                </a:moveTo>
                <a:lnTo>
                  <a:pt x="45148" y="222478"/>
                </a:lnTo>
                <a:lnTo>
                  <a:pt x="42456" y="220713"/>
                </a:lnTo>
                <a:lnTo>
                  <a:pt x="39712" y="217919"/>
                </a:lnTo>
                <a:lnTo>
                  <a:pt x="41148" y="214553"/>
                </a:lnTo>
                <a:lnTo>
                  <a:pt x="43827" y="209511"/>
                </a:lnTo>
                <a:lnTo>
                  <a:pt x="37871" y="205066"/>
                </a:lnTo>
                <a:lnTo>
                  <a:pt x="30657" y="208775"/>
                </a:lnTo>
                <a:lnTo>
                  <a:pt x="29857" y="216852"/>
                </a:lnTo>
                <a:lnTo>
                  <a:pt x="26581" y="221627"/>
                </a:lnTo>
                <a:lnTo>
                  <a:pt x="30099" y="238518"/>
                </a:lnTo>
                <a:lnTo>
                  <a:pt x="31457" y="238721"/>
                </a:lnTo>
                <a:lnTo>
                  <a:pt x="35102" y="225463"/>
                </a:lnTo>
                <a:lnTo>
                  <a:pt x="38011" y="226009"/>
                </a:lnTo>
                <a:lnTo>
                  <a:pt x="38468" y="233184"/>
                </a:lnTo>
                <a:lnTo>
                  <a:pt x="44919" y="229641"/>
                </a:lnTo>
                <a:lnTo>
                  <a:pt x="46736" y="226225"/>
                </a:lnTo>
                <a:close/>
              </a:path>
            </a:pathLst>
          </a:custGeom>
          <a:solidFill>
            <a:srgbClr val="FFFFFF">
              <a:alpha val="9718"/>
            </a:srgbClr>
          </a:solidFill>
        </p:spPr>
        <p:txBody>
          <a:bodyPr wrap="square" lIns="0" tIns="0" rIns="0" bIns="0" rtlCol="0"/>
          <a:lstStyle/>
          <a:p>
            <a:endParaRPr/>
          </a:p>
        </p:txBody>
      </p:sp>
      <p:sp>
        <p:nvSpPr>
          <p:cNvPr id="502" name="bg object 502"/>
          <p:cNvSpPr/>
          <p:nvPr/>
        </p:nvSpPr>
        <p:spPr>
          <a:xfrm>
            <a:off x="4013517" y="3071596"/>
            <a:ext cx="298450" cy="307975"/>
          </a:xfrm>
          <a:custGeom>
            <a:avLst/>
            <a:gdLst/>
            <a:ahLst/>
            <a:cxnLst/>
            <a:rect l="l" t="t" r="r" b="b"/>
            <a:pathLst>
              <a:path w="298450" h="307975">
                <a:moveTo>
                  <a:pt x="18300" y="265010"/>
                </a:moveTo>
                <a:lnTo>
                  <a:pt x="14986" y="259448"/>
                </a:lnTo>
                <a:lnTo>
                  <a:pt x="14465" y="259588"/>
                </a:lnTo>
                <a:lnTo>
                  <a:pt x="8534" y="268528"/>
                </a:lnTo>
                <a:lnTo>
                  <a:pt x="18300" y="265010"/>
                </a:lnTo>
                <a:close/>
              </a:path>
              <a:path w="298450" h="307975">
                <a:moveTo>
                  <a:pt x="18440" y="289725"/>
                </a:moveTo>
                <a:lnTo>
                  <a:pt x="18300" y="289775"/>
                </a:lnTo>
                <a:lnTo>
                  <a:pt x="18211" y="289902"/>
                </a:lnTo>
                <a:lnTo>
                  <a:pt x="18338" y="289979"/>
                </a:lnTo>
                <a:lnTo>
                  <a:pt x="18402" y="289814"/>
                </a:lnTo>
                <a:close/>
              </a:path>
              <a:path w="298450" h="307975">
                <a:moveTo>
                  <a:pt x="22072" y="285407"/>
                </a:moveTo>
                <a:lnTo>
                  <a:pt x="17792" y="282257"/>
                </a:lnTo>
                <a:lnTo>
                  <a:pt x="17106" y="277914"/>
                </a:lnTo>
                <a:lnTo>
                  <a:pt x="10566" y="287147"/>
                </a:lnTo>
                <a:lnTo>
                  <a:pt x="10769" y="288480"/>
                </a:lnTo>
                <a:lnTo>
                  <a:pt x="18351" y="289712"/>
                </a:lnTo>
                <a:lnTo>
                  <a:pt x="22072" y="285407"/>
                </a:lnTo>
                <a:close/>
              </a:path>
              <a:path w="298450" h="307975">
                <a:moveTo>
                  <a:pt x="28117" y="298856"/>
                </a:moveTo>
                <a:lnTo>
                  <a:pt x="26441" y="295541"/>
                </a:lnTo>
                <a:lnTo>
                  <a:pt x="22059" y="291922"/>
                </a:lnTo>
                <a:lnTo>
                  <a:pt x="20129" y="291033"/>
                </a:lnTo>
                <a:lnTo>
                  <a:pt x="18326" y="289979"/>
                </a:lnTo>
                <a:lnTo>
                  <a:pt x="15341" y="297967"/>
                </a:lnTo>
                <a:lnTo>
                  <a:pt x="7785" y="295389"/>
                </a:lnTo>
                <a:lnTo>
                  <a:pt x="0" y="297256"/>
                </a:lnTo>
                <a:lnTo>
                  <a:pt x="19900" y="307479"/>
                </a:lnTo>
                <a:lnTo>
                  <a:pt x="23342" y="305003"/>
                </a:lnTo>
                <a:lnTo>
                  <a:pt x="25742" y="301917"/>
                </a:lnTo>
                <a:lnTo>
                  <a:pt x="28117" y="298856"/>
                </a:lnTo>
                <a:close/>
              </a:path>
              <a:path w="298450" h="307975">
                <a:moveTo>
                  <a:pt x="197485" y="36423"/>
                </a:moveTo>
                <a:lnTo>
                  <a:pt x="196710" y="34442"/>
                </a:lnTo>
                <a:lnTo>
                  <a:pt x="192341" y="34175"/>
                </a:lnTo>
                <a:lnTo>
                  <a:pt x="190500" y="41071"/>
                </a:lnTo>
                <a:lnTo>
                  <a:pt x="183997" y="46634"/>
                </a:lnTo>
                <a:lnTo>
                  <a:pt x="186550" y="55016"/>
                </a:lnTo>
                <a:lnTo>
                  <a:pt x="196456" y="39585"/>
                </a:lnTo>
                <a:lnTo>
                  <a:pt x="196735" y="39585"/>
                </a:lnTo>
                <a:lnTo>
                  <a:pt x="196608" y="39357"/>
                </a:lnTo>
                <a:lnTo>
                  <a:pt x="197485" y="36423"/>
                </a:lnTo>
                <a:close/>
              </a:path>
              <a:path w="298450" h="307975">
                <a:moveTo>
                  <a:pt x="206019" y="9944"/>
                </a:moveTo>
                <a:lnTo>
                  <a:pt x="204635" y="0"/>
                </a:lnTo>
                <a:lnTo>
                  <a:pt x="190944" y="2565"/>
                </a:lnTo>
                <a:lnTo>
                  <a:pt x="190792" y="5181"/>
                </a:lnTo>
                <a:lnTo>
                  <a:pt x="190144" y="7518"/>
                </a:lnTo>
                <a:lnTo>
                  <a:pt x="190627" y="9588"/>
                </a:lnTo>
                <a:lnTo>
                  <a:pt x="191401" y="12954"/>
                </a:lnTo>
                <a:lnTo>
                  <a:pt x="193446" y="14465"/>
                </a:lnTo>
                <a:lnTo>
                  <a:pt x="196507" y="13716"/>
                </a:lnTo>
                <a:lnTo>
                  <a:pt x="196723" y="15519"/>
                </a:lnTo>
                <a:lnTo>
                  <a:pt x="197383" y="17208"/>
                </a:lnTo>
                <a:lnTo>
                  <a:pt x="201752" y="17551"/>
                </a:lnTo>
                <a:lnTo>
                  <a:pt x="202412" y="15760"/>
                </a:lnTo>
                <a:lnTo>
                  <a:pt x="202565" y="13106"/>
                </a:lnTo>
                <a:lnTo>
                  <a:pt x="202311" y="12280"/>
                </a:lnTo>
                <a:lnTo>
                  <a:pt x="201866" y="11595"/>
                </a:lnTo>
                <a:lnTo>
                  <a:pt x="206019" y="9944"/>
                </a:lnTo>
                <a:close/>
              </a:path>
              <a:path w="298450" h="307975">
                <a:moveTo>
                  <a:pt x="277901" y="110578"/>
                </a:moveTo>
                <a:lnTo>
                  <a:pt x="277279" y="109588"/>
                </a:lnTo>
                <a:lnTo>
                  <a:pt x="276720" y="108546"/>
                </a:lnTo>
                <a:lnTo>
                  <a:pt x="275844" y="107518"/>
                </a:lnTo>
                <a:lnTo>
                  <a:pt x="274904" y="108077"/>
                </a:lnTo>
                <a:lnTo>
                  <a:pt x="274332" y="108305"/>
                </a:lnTo>
                <a:lnTo>
                  <a:pt x="275704" y="111480"/>
                </a:lnTo>
                <a:lnTo>
                  <a:pt x="277355" y="110807"/>
                </a:lnTo>
                <a:lnTo>
                  <a:pt x="277901" y="110578"/>
                </a:lnTo>
                <a:close/>
              </a:path>
              <a:path w="298450" h="307975">
                <a:moveTo>
                  <a:pt x="278333" y="58026"/>
                </a:moveTo>
                <a:lnTo>
                  <a:pt x="277342" y="56578"/>
                </a:lnTo>
                <a:lnTo>
                  <a:pt x="276225" y="55245"/>
                </a:lnTo>
                <a:lnTo>
                  <a:pt x="274942" y="54851"/>
                </a:lnTo>
                <a:lnTo>
                  <a:pt x="274066" y="54584"/>
                </a:lnTo>
                <a:lnTo>
                  <a:pt x="272745" y="55765"/>
                </a:lnTo>
                <a:lnTo>
                  <a:pt x="270344" y="56921"/>
                </a:lnTo>
                <a:lnTo>
                  <a:pt x="273697" y="58851"/>
                </a:lnTo>
                <a:lnTo>
                  <a:pt x="274866" y="59893"/>
                </a:lnTo>
                <a:lnTo>
                  <a:pt x="276161" y="60096"/>
                </a:lnTo>
                <a:lnTo>
                  <a:pt x="276733" y="60172"/>
                </a:lnTo>
                <a:lnTo>
                  <a:pt x="278333" y="58026"/>
                </a:lnTo>
                <a:close/>
              </a:path>
              <a:path w="298450" h="307975">
                <a:moveTo>
                  <a:pt x="289712" y="99644"/>
                </a:moveTo>
                <a:lnTo>
                  <a:pt x="284861" y="97929"/>
                </a:lnTo>
                <a:lnTo>
                  <a:pt x="279971" y="93903"/>
                </a:lnTo>
                <a:lnTo>
                  <a:pt x="274180" y="100279"/>
                </a:lnTo>
                <a:lnTo>
                  <a:pt x="279933" y="101041"/>
                </a:lnTo>
                <a:lnTo>
                  <a:pt x="284670" y="103314"/>
                </a:lnTo>
                <a:lnTo>
                  <a:pt x="289712" y="99644"/>
                </a:lnTo>
                <a:close/>
              </a:path>
              <a:path w="298450" h="307975">
                <a:moveTo>
                  <a:pt x="294195" y="46748"/>
                </a:moveTo>
                <a:lnTo>
                  <a:pt x="277266" y="49453"/>
                </a:lnTo>
                <a:lnTo>
                  <a:pt x="292176" y="58458"/>
                </a:lnTo>
                <a:lnTo>
                  <a:pt x="294195" y="46748"/>
                </a:lnTo>
                <a:close/>
              </a:path>
              <a:path w="298450" h="307975">
                <a:moveTo>
                  <a:pt x="298119" y="18834"/>
                </a:moveTo>
                <a:lnTo>
                  <a:pt x="289852" y="24472"/>
                </a:lnTo>
                <a:lnTo>
                  <a:pt x="291604" y="26911"/>
                </a:lnTo>
                <a:lnTo>
                  <a:pt x="295249" y="26949"/>
                </a:lnTo>
                <a:lnTo>
                  <a:pt x="297192" y="25044"/>
                </a:lnTo>
                <a:lnTo>
                  <a:pt x="298119" y="18834"/>
                </a:lnTo>
                <a:close/>
              </a:path>
            </a:pathLst>
          </a:custGeom>
          <a:solidFill>
            <a:srgbClr val="FFFFFF">
              <a:alpha val="17999"/>
            </a:srgbClr>
          </a:solidFill>
        </p:spPr>
        <p:txBody>
          <a:bodyPr wrap="square" lIns="0" tIns="0" rIns="0" bIns="0" rtlCol="0"/>
          <a:lstStyle/>
          <a:p>
            <a:endParaRPr/>
          </a:p>
        </p:txBody>
      </p:sp>
      <p:sp>
        <p:nvSpPr>
          <p:cNvPr id="503" name="bg object 503"/>
          <p:cNvSpPr/>
          <p:nvPr/>
        </p:nvSpPr>
        <p:spPr>
          <a:xfrm>
            <a:off x="4304969" y="1842960"/>
            <a:ext cx="14604" cy="297815"/>
          </a:xfrm>
          <a:custGeom>
            <a:avLst/>
            <a:gdLst/>
            <a:ahLst/>
            <a:cxnLst/>
            <a:rect l="l" t="t" r="r" b="b"/>
            <a:pathLst>
              <a:path w="14604" h="297814">
                <a:moveTo>
                  <a:pt x="4787" y="2565"/>
                </a:moveTo>
                <a:lnTo>
                  <a:pt x="4648" y="2374"/>
                </a:lnTo>
                <a:lnTo>
                  <a:pt x="4038" y="1447"/>
                </a:lnTo>
                <a:lnTo>
                  <a:pt x="3187" y="317"/>
                </a:lnTo>
                <a:lnTo>
                  <a:pt x="2247" y="127"/>
                </a:lnTo>
                <a:lnTo>
                  <a:pt x="1663" y="0"/>
                </a:lnTo>
                <a:lnTo>
                  <a:pt x="762" y="1422"/>
                </a:lnTo>
                <a:lnTo>
                  <a:pt x="0" y="2159"/>
                </a:lnTo>
                <a:lnTo>
                  <a:pt x="863" y="2895"/>
                </a:lnTo>
                <a:lnTo>
                  <a:pt x="1739" y="3619"/>
                </a:lnTo>
                <a:lnTo>
                  <a:pt x="2870" y="4572"/>
                </a:lnTo>
                <a:lnTo>
                  <a:pt x="3721" y="3556"/>
                </a:lnTo>
                <a:lnTo>
                  <a:pt x="4787" y="2565"/>
                </a:lnTo>
                <a:close/>
              </a:path>
              <a:path w="14604" h="297814">
                <a:moveTo>
                  <a:pt x="14033" y="274256"/>
                </a:moveTo>
                <a:lnTo>
                  <a:pt x="12496" y="271056"/>
                </a:lnTo>
                <a:lnTo>
                  <a:pt x="3187" y="272986"/>
                </a:lnTo>
                <a:lnTo>
                  <a:pt x="3187" y="280847"/>
                </a:lnTo>
                <a:lnTo>
                  <a:pt x="7137" y="286550"/>
                </a:lnTo>
                <a:lnTo>
                  <a:pt x="7264" y="286727"/>
                </a:lnTo>
                <a:lnTo>
                  <a:pt x="6692" y="286550"/>
                </a:lnTo>
                <a:lnTo>
                  <a:pt x="5549" y="286334"/>
                </a:lnTo>
                <a:lnTo>
                  <a:pt x="4635" y="287007"/>
                </a:lnTo>
                <a:lnTo>
                  <a:pt x="3187" y="289166"/>
                </a:lnTo>
                <a:lnTo>
                  <a:pt x="3187" y="290449"/>
                </a:lnTo>
                <a:lnTo>
                  <a:pt x="3441" y="291109"/>
                </a:lnTo>
                <a:lnTo>
                  <a:pt x="5168" y="293179"/>
                </a:lnTo>
                <a:lnTo>
                  <a:pt x="5600" y="293979"/>
                </a:lnTo>
                <a:lnTo>
                  <a:pt x="6400" y="297357"/>
                </a:lnTo>
                <a:lnTo>
                  <a:pt x="8826" y="297357"/>
                </a:lnTo>
                <a:lnTo>
                  <a:pt x="11163" y="296557"/>
                </a:lnTo>
                <a:lnTo>
                  <a:pt x="10960" y="294436"/>
                </a:lnTo>
                <a:lnTo>
                  <a:pt x="9791" y="292836"/>
                </a:lnTo>
                <a:lnTo>
                  <a:pt x="9728" y="289433"/>
                </a:lnTo>
                <a:lnTo>
                  <a:pt x="9334" y="288010"/>
                </a:lnTo>
                <a:lnTo>
                  <a:pt x="8191" y="287185"/>
                </a:lnTo>
                <a:lnTo>
                  <a:pt x="8763" y="286727"/>
                </a:lnTo>
                <a:lnTo>
                  <a:pt x="14033" y="282460"/>
                </a:lnTo>
                <a:lnTo>
                  <a:pt x="14033" y="274256"/>
                </a:lnTo>
                <a:close/>
              </a:path>
            </a:pathLst>
          </a:custGeom>
          <a:solidFill>
            <a:srgbClr val="FFFFFF">
              <a:alpha val="9718"/>
            </a:srgbClr>
          </a:solidFill>
        </p:spPr>
        <p:txBody>
          <a:bodyPr wrap="square" lIns="0" tIns="0" rIns="0" bIns="0" rtlCol="0"/>
          <a:lstStyle/>
          <a:p>
            <a:endParaRPr/>
          </a:p>
        </p:txBody>
      </p:sp>
      <p:sp>
        <p:nvSpPr>
          <p:cNvPr id="504" name="bg object 504"/>
          <p:cNvSpPr/>
          <p:nvPr/>
        </p:nvSpPr>
        <p:spPr>
          <a:xfrm>
            <a:off x="4280544" y="3110623"/>
            <a:ext cx="5080" cy="3175"/>
          </a:xfrm>
          <a:custGeom>
            <a:avLst/>
            <a:gdLst/>
            <a:ahLst/>
            <a:cxnLst/>
            <a:rect l="l" t="t" r="r" b="b"/>
            <a:pathLst>
              <a:path w="5079" h="3175">
                <a:moveTo>
                  <a:pt x="1816" y="0"/>
                </a:moveTo>
                <a:lnTo>
                  <a:pt x="190" y="101"/>
                </a:lnTo>
                <a:lnTo>
                  <a:pt x="0" y="1701"/>
                </a:lnTo>
                <a:lnTo>
                  <a:pt x="1752" y="2146"/>
                </a:lnTo>
                <a:lnTo>
                  <a:pt x="3416" y="2438"/>
                </a:lnTo>
                <a:lnTo>
                  <a:pt x="5079" y="2743"/>
                </a:lnTo>
                <a:lnTo>
                  <a:pt x="5079" y="1841"/>
                </a:lnTo>
                <a:lnTo>
                  <a:pt x="5067" y="927"/>
                </a:lnTo>
                <a:lnTo>
                  <a:pt x="5067" y="25"/>
                </a:lnTo>
                <a:lnTo>
                  <a:pt x="3441" y="25"/>
                </a:lnTo>
                <a:lnTo>
                  <a:pt x="1816" y="0"/>
                </a:lnTo>
                <a:close/>
              </a:path>
            </a:pathLst>
          </a:custGeom>
          <a:solidFill>
            <a:srgbClr val="FFFFFF">
              <a:alpha val="17999"/>
            </a:srgbClr>
          </a:solidFill>
        </p:spPr>
        <p:txBody>
          <a:bodyPr wrap="square" lIns="0" tIns="0" rIns="0" bIns="0" rtlCol="0"/>
          <a:lstStyle/>
          <a:p>
            <a:endParaRPr/>
          </a:p>
        </p:txBody>
      </p:sp>
      <p:sp>
        <p:nvSpPr>
          <p:cNvPr id="505" name="bg object 505"/>
          <p:cNvSpPr/>
          <p:nvPr/>
        </p:nvSpPr>
        <p:spPr>
          <a:xfrm>
            <a:off x="4300334" y="1967750"/>
            <a:ext cx="36830" cy="348615"/>
          </a:xfrm>
          <a:custGeom>
            <a:avLst/>
            <a:gdLst/>
            <a:ahLst/>
            <a:cxnLst/>
            <a:rect l="l" t="t" r="r" b="b"/>
            <a:pathLst>
              <a:path w="36829" h="348614">
                <a:moveTo>
                  <a:pt x="12090" y="49263"/>
                </a:moveTo>
                <a:lnTo>
                  <a:pt x="8928" y="38442"/>
                </a:lnTo>
                <a:lnTo>
                  <a:pt x="3124" y="42367"/>
                </a:lnTo>
                <a:lnTo>
                  <a:pt x="215" y="46850"/>
                </a:lnTo>
                <a:lnTo>
                  <a:pt x="0" y="52425"/>
                </a:lnTo>
                <a:lnTo>
                  <a:pt x="2273" y="59626"/>
                </a:lnTo>
                <a:lnTo>
                  <a:pt x="10706" y="53378"/>
                </a:lnTo>
                <a:lnTo>
                  <a:pt x="12090" y="49263"/>
                </a:lnTo>
                <a:close/>
              </a:path>
              <a:path w="36829" h="348614">
                <a:moveTo>
                  <a:pt x="16230" y="3975"/>
                </a:moveTo>
                <a:lnTo>
                  <a:pt x="13576" y="901"/>
                </a:lnTo>
                <a:lnTo>
                  <a:pt x="8610" y="0"/>
                </a:lnTo>
                <a:lnTo>
                  <a:pt x="5994" y="2197"/>
                </a:lnTo>
                <a:lnTo>
                  <a:pt x="6083" y="5702"/>
                </a:lnTo>
                <a:lnTo>
                  <a:pt x="6121" y="7442"/>
                </a:lnTo>
                <a:lnTo>
                  <a:pt x="8013" y="9131"/>
                </a:lnTo>
                <a:lnTo>
                  <a:pt x="10045" y="12407"/>
                </a:lnTo>
                <a:lnTo>
                  <a:pt x="12814" y="9067"/>
                </a:lnTo>
                <a:lnTo>
                  <a:pt x="15062" y="7239"/>
                </a:lnTo>
                <a:lnTo>
                  <a:pt x="16230" y="3975"/>
                </a:lnTo>
                <a:close/>
              </a:path>
              <a:path w="36829" h="348614">
                <a:moveTo>
                  <a:pt x="22072" y="22466"/>
                </a:moveTo>
                <a:lnTo>
                  <a:pt x="17360" y="24942"/>
                </a:lnTo>
                <a:lnTo>
                  <a:pt x="17208" y="27216"/>
                </a:lnTo>
                <a:lnTo>
                  <a:pt x="19037" y="29933"/>
                </a:lnTo>
                <a:lnTo>
                  <a:pt x="21513" y="30086"/>
                </a:lnTo>
                <a:lnTo>
                  <a:pt x="22072" y="22466"/>
                </a:lnTo>
                <a:close/>
              </a:path>
              <a:path w="36829" h="348614">
                <a:moveTo>
                  <a:pt x="29641" y="139484"/>
                </a:moveTo>
                <a:lnTo>
                  <a:pt x="29019" y="138163"/>
                </a:lnTo>
                <a:lnTo>
                  <a:pt x="28003" y="137515"/>
                </a:lnTo>
                <a:lnTo>
                  <a:pt x="27216" y="136740"/>
                </a:lnTo>
                <a:lnTo>
                  <a:pt x="25844" y="139623"/>
                </a:lnTo>
                <a:lnTo>
                  <a:pt x="26644" y="140195"/>
                </a:lnTo>
                <a:lnTo>
                  <a:pt x="27495" y="141185"/>
                </a:lnTo>
                <a:lnTo>
                  <a:pt x="27990" y="141033"/>
                </a:lnTo>
                <a:lnTo>
                  <a:pt x="28651" y="140830"/>
                </a:lnTo>
                <a:lnTo>
                  <a:pt x="29641" y="139484"/>
                </a:lnTo>
                <a:close/>
              </a:path>
              <a:path w="36829" h="348614">
                <a:moveTo>
                  <a:pt x="31915" y="2578"/>
                </a:moveTo>
                <a:lnTo>
                  <a:pt x="26974" y="3568"/>
                </a:lnTo>
                <a:lnTo>
                  <a:pt x="26149" y="5664"/>
                </a:lnTo>
                <a:lnTo>
                  <a:pt x="27063" y="8597"/>
                </a:lnTo>
                <a:lnTo>
                  <a:pt x="29857" y="9423"/>
                </a:lnTo>
                <a:lnTo>
                  <a:pt x="31915" y="2578"/>
                </a:lnTo>
                <a:close/>
              </a:path>
              <a:path w="36829" h="348614">
                <a:moveTo>
                  <a:pt x="36576" y="342684"/>
                </a:moveTo>
                <a:lnTo>
                  <a:pt x="31991" y="335064"/>
                </a:lnTo>
                <a:lnTo>
                  <a:pt x="30708" y="335762"/>
                </a:lnTo>
                <a:lnTo>
                  <a:pt x="28346" y="336499"/>
                </a:lnTo>
                <a:lnTo>
                  <a:pt x="28371" y="337146"/>
                </a:lnTo>
                <a:lnTo>
                  <a:pt x="28498" y="340245"/>
                </a:lnTo>
                <a:lnTo>
                  <a:pt x="29260" y="343319"/>
                </a:lnTo>
                <a:lnTo>
                  <a:pt x="30162" y="348437"/>
                </a:lnTo>
                <a:lnTo>
                  <a:pt x="36576" y="342684"/>
                </a:lnTo>
                <a:close/>
              </a:path>
            </a:pathLst>
          </a:custGeom>
          <a:solidFill>
            <a:srgbClr val="FFFFFF">
              <a:alpha val="9718"/>
            </a:srgbClr>
          </a:solidFill>
        </p:spPr>
        <p:txBody>
          <a:bodyPr wrap="square" lIns="0" tIns="0" rIns="0" bIns="0" rtlCol="0"/>
          <a:lstStyle/>
          <a:p>
            <a:endParaRPr/>
          </a:p>
        </p:txBody>
      </p:sp>
      <p:sp>
        <p:nvSpPr>
          <p:cNvPr id="506" name="bg object 506"/>
          <p:cNvSpPr/>
          <p:nvPr/>
        </p:nvSpPr>
        <p:spPr>
          <a:xfrm>
            <a:off x="4297040" y="2690296"/>
            <a:ext cx="19685" cy="15240"/>
          </a:xfrm>
          <a:custGeom>
            <a:avLst/>
            <a:gdLst/>
            <a:ahLst/>
            <a:cxnLst/>
            <a:rect l="l" t="t" r="r" b="b"/>
            <a:pathLst>
              <a:path w="19685" h="15239">
                <a:moveTo>
                  <a:pt x="4762" y="0"/>
                </a:moveTo>
                <a:lnTo>
                  <a:pt x="1041" y="3924"/>
                </a:lnTo>
                <a:lnTo>
                  <a:pt x="0" y="8762"/>
                </a:lnTo>
                <a:lnTo>
                  <a:pt x="1816" y="15163"/>
                </a:lnTo>
                <a:lnTo>
                  <a:pt x="14782" y="11696"/>
                </a:lnTo>
                <a:lnTo>
                  <a:pt x="10947" y="6045"/>
                </a:lnTo>
                <a:lnTo>
                  <a:pt x="14223" y="5206"/>
                </a:lnTo>
                <a:lnTo>
                  <a:pt x="19126" y="7492"/>
                </a:lnTo>
                <a:lnTo>
                  <a:pt x="19126" y="1054"/>
                </a:lnTo>
                <a:lnTo>
                  <a:pt x="4762" y="0"/>
                </a:lnTo>
                <a:close/>
              </a:path>
            </a:pathLst>
          </a:custGeom>
          <a:solidFill>
            <a:srgbClr val="FFFFFF">
              <a:alpha val="17999"/>
            </a:srgbClr>
          </a:solidFill>
        </p:spPr>
        <p:txBody>
          <a:bodyPr wrap="square" lIns="0" tIns="0" rIns="0" bIns="0" rtlCol="0"/>
          <a:lstStyle/>
          <a:p>
            <a:endParaRPr/>
          </a:p>
        </p:txBody>
      </p:sp>
      <p:sp>
        <p:nvSpPr>
          <p:cNvPr id="507" name="bg object 507"/>
          <p:cNvSpPr/>
          <p:nvPr/>
        </p:nvSpPr>
        <p:spPr>
          <a:xfrm>
            <a:off x="4303725" y="2009292"/>
            <a:ext cx="24130" cy="191770"/>
          </a:xfrm>
          <a:custGeom>
            <a:avLst/>
            <a:gdLst/>
            <a:ahLst/>
            <a:cxnLst/>
            <a:rect l="l" t="t" r="r" b="b"/>
            <a:pathLst>
              <a:path w="24129" h="191769">
                <a:moveTo>
                  <a:pt x="8293" y="28714"/>
                </a:moveTo>
                <a:lnTo>
                  <a:pt x="8102" y="27292"/>
                </a:lnTo>
                <a:lnTo>
                  <a:pt x="6350" y="26657"/>
                </a:lnTo>
                <a:lnTo>
                  <a:pt x="6045" y="26924"/>
                </a:lnTo>
                <a:lnTo>
                  <a:pt x="5461" y="27432"/>
                </a:lnTo>
                <a:lnTo>
                  <a:pt x="5118" y="28486"/>
                </a:lnTo>
                <a:lnTo>
                  <a:pt x="5054" y="30276"/>
                </a:lnTo>
                <a:lnTo>
                  <a:pt x="5473" y="31242"/>
                </a:lnTo>
                <a:lnTo>
                  <a:pt x="5689" y="32194"/>
                </a:lnTo>
                <a:lnTo>
                  <a:pt x="7708" y="30924"/>
                </a:lnTo>
                <a:lnTo>
                  <a:pt x="7886" y="29832"/>
                </a:lnTo>
                <a:lnTo>
                  <a:pt x="8293" y="28714"/>
                </a:lnTo>
                <a:close/>
              </a:path>
              <a:path w="24129" h="191769">
                <a:moveTo>
                  <a:pt x="9486" y="54381"/>
                </a:moveTo>
                <a:lnTo>
                  <a:pt x="5994" y="47231"/>
                </a:lnTo>
                <a:lnTo>
                  <a:pt x="1168" y="49009"/>
                </a:lnTo>
                <a:lnTo>
                  <a:pt x="63" y="52806"/>
                </a:lnTo>
                <a:lnTo>
                  <a:pt x="0" y="58254"/>
                </a:lnTo>
                <a:lnTo>
                  <a:pt x="8255" y="56807"/>
                </a:lnTo>
                <a:lnTo>
                  <a:pt x="9486" y="54381"/>
                </a:lnTo>
                <a:close/>
              </a:path>
              <a:path w="24129" h="191769">
                <a:moveTo>
                  <a:pt x="16903" y="35204"/>
                </a:moveTo>
                <a:lnTo>
                  <a:pt x="10960" y="36664"/>
                </a:lnTo>
                <a:lnTo>
                  <a:pt x="11645" y="40932"/>
                </a:lnTo>
                <a:lnTo>
                  <a:pt x="10172" y="44284"/>
                </a:lnTo>
                <a:lnTo>
                  <a:pt x="16294" y="44284"/>
                </a:lnTo>
                <a:lnTo>
                  <a:pt x="16802" y="36664"/>
                </a:lnTo>
                <a:lnTo>
                  <a:pt x="16903" y="35204"/>
                </a:lnTo>
                <a:close/>
              </a:path>
              <a:path w="24129" h="191769">
                <a:moveTo>
                  <a:pt x="19088" y="76974"/>
                </a:moveTo>
                <a:lnTo>
                  <a:pt x="17360" y="75374"/>
                </a:lnTo>
                <a:lnTo>
                  <a:pt x="11645" y="75450"/>
                </a:lnTo>
                <a:lnTo>
                  <a:pt x="9042" y="78003"/>
                </a:lnTo>
                <a:lnTo>
                  <a:pt x="8343" y="80975"/>
                </a:lnTo>
                <a:lnTo>
                  <a:pt x="7620" y="81419"/>
                </a:lnTo>
                <a:lnTo>
                  <a:pt x="7200" y="82156"/>
                </a:lnTo>
                <a:lnTo>
                  <a:pt x="7175" y="83172"/>
                </a:lnTo>
                <a:lnTo>
                  <a:pt x="7188" y="86220"/>
                </a:lnTo>
                <a:lnTo>
                  <a:pt x="9334" y="88582"/>
                </a:lnTo>
                <a:lnTo>
                  <a:pt x="12992" y="88290"/>
                </a:lnTo>
                <a:lnTo>
                  <a:pt x="13982" y="87757"/>
                </a:lnTo>
                <a:lnTo>
                  <a:pt x="14617" y="86906"/>
                </a:lnTo>
                <a:lnTo>
                  <a:pt x="17246" y="85610"/>
                </a:lnTo>
                <a:lnTo>
                  <a:pt x="18834" y="83096"/>
                </a:lnTo>
                <a:lnTo>
                  <a:pt x="19088" y="76974"/>
                </a:lnTo>
                <a:close/>
              </a:path>
              <a:path w="24129" h="191769">
                <a:moveTo>
                  <a:pt x="20066" y="58343"/>
                </a:moveTo>
                <a:lnTo>
                  <a:pt x="19177" y="57708"/>
                </a:lnTo>
                <a:lnTo>
                  <a:pt x="18351" y="56832"/>
                </a:lnTo>
                <a:lnTo>
                  <a:pt x="16878" y="56388"/>
                </a:lnTo>
                <a:lnTo>
                  <a:pt x="16078" y="57327"/>
                </a:lnTo>
                <a:lnTo>
                  <a:pt x="13931" y="58813"/>
                </a:lnTo>
                <a:lnTo>
                  <a:pt x="15697" y="59740"/>
                </a:lnTo>
                <a:lnTo>
                  <a:pt x="16814" y="60782"/>
                </a:lnTo>
                <a:lnTo>
                  <a:pt x="18643" y="60655"/>
                </a:lnTo>
                <a:lnTo>
                  <a:pt x="19329" y="59182"/>
                </a:lnTo>
                <a:lnTo>
                  <a:pt x="20066" y="58343"/>
                </a:lnTo>
                <a:close/>
              </a:path>
              <a:path w="24129" h="191769">
                <a:moveTo>
                  <a:pt x="20497" y="6489"/>
                </a:moveTo>
                <a:lnTo>
                  <a:pt x="17043" y="0"/>
                </a:lnTo>
                <a:lnTo>
                  <a:pt x="13335" y="927"/>
                </a:lnTo>
                <a:lnTo>
                  <a:pt x="12192" y="8267"/>
                </a:lnTo>
                <a:lnTo>
                  <a:pt x="14681" y="15862"/>
                </a:lnTo>
                <a:lnTo>
                  <a:pt x="20497" y="6489"/>
                </a:lnTo>
                <a:close/>
              </a:path>
              <a:path w="24129" h="191769">
                <a:moveTo>
                  <a:pt x="23723" y="188785"/>
                </a:moveTo>
                <a:lnTo>
                  <a:pt x="22148" y="186905"/>
                </a:lnTo>
                <a:lnTo>
                  <a:pt x="20942" y="185483"/>
                </a:lnTo>
                <a:lnTo>
                  <a:pt x="19850" y="186804"/>
                </a:lnTo>
                <a:lnTo>
                  <a:pt x="18567" y="187667"/>
                </a:lnTo>
                <a:lnTo>
                  <a:pt x="18516" y="188607"/>
                </a:lnTo>
                <a:lnTo>
                  <a:pt x="18453" y="189496"/>
                </a:lnTo>
                <a:lnTo>
                  <a:pt x="19672" y="190474"/>
                </a:lnTo>
                <a:lnTo>
                  <a:pt x="20332" y="191401"/>
                </a:lnTo>
                <a:lnTo>
                  <a:pt x="23723" y="188785"/>
                </a:lnTo>
                <a:close/>
              </a:path>
            </a:pathLst>
          </a:custGeom>
          <a:solidFill>
            <a:srgbClr val="FFFFFF">
              <a:alpha val="9718"/>
            </a:srgbClr>
          </a:solidFill>
        </p:spPr>
        <p:txBody>
          <a:bodyPr wrap="square" lIns="0" tIns="0" rIns="0" bIns="0" rtlCol="0"/>
          <a:lstStyle/>
          <a:p>
            <a:endParaRPr/>
          </a:p>
        </p:txBody>
      </p:sp>
      <p:sp>
        <p:nvSpPr>
          <p:cNvPr id="508" name="bg object 508"/>
          <p:cNvSpPr/>
          <p:nvPr/>
        </p:nvSpPr>
        <p:spPr>
          <a:xfrm>
            <a:off x="4166944" y="3125680"/>
            <a:ext cx="48895" cy="31750"/>
          </a:xfrm>
          <a:custGeom>
            <a:avLst/>
            <a:gdLst/>
            <a:ahLst/>
            <a:cxnLst/>
            <a:rect l="l" t="t" r="r" b="b"/>
            <a:pathLst>
              <a:path w="48895" h="31750">
                <a:moveTo>
                  <a:pt x="38009" y="21678"/>
                </a:moveTo>
                <a:lnTo>
                  <a:pt x="31330" y="21678"/>
                </a:lnTo>
                <a:lnTo>
                  <a:pt x="33312" y="27673"/>
                </a:lnTo>
                <a:lnTo>
                  <a:pt x="43129" y="31584"/>
                </a:lnTo>
                <a:lnTo>
                  <a:pt x="47586" y="25349"/>
                </a:lnTo>
                <a:lnTo>
                  <a:pt x="48018" y="25349"/>
                </a:lnTo>
                <a:lnTo>
                  <a:pt x="38009" y="21678"/>
                </a:lnTo>
                <a:close/>
              </a:path>
              <a:path w="48895" h="31750">
                <a:moveTo>
                  <a:pt x="18308" y="6044"/>
                </a:moveTo>
                <a:lnTo>
                  <a:pt x="12345" y="7029"/>
                </a:lnTo>
                <a:lnTo>
                  <a:pt x="5931" y="9131"/>
                </a:lnTo>
                <a:lnTo>
                  <a:pt x="431" y="9131"/>
                </a:lnTo>
                <a:lnTo>
                  <a:pt x="0" y="10807"/>
                </a:lnTo>
                <a:lnTo>
                  <a:pt x="5892" y="12877"/>
                </a:lnTo>
                <a:lnTo>
                  <a:pt x="5295" y="14668"/>
                </a:lnTo>
                <a:lnTo>
                  <a:pt x="3403" y="17360"/>
                </a:lnTo>
                <a:lnTo>
                  <a:pt x="5156" y="23152"/>
                </a:lnTo>
                <a:lnTo>
                  <a:pt x="7226" y="27000"/>
                </a:lnTo>
                <a:lnTo>
                  <a:pt x="11074" y="31407"/>
                </a:lnTo>
                <a:lnTo>
                  <a:pt x="14579" y="31241"/>
                </a:lnTo>
                <a:lnTo>
                  <a:pt x="20573" y="30657"/>
                </a:lnTo>
                <a:lnTo>
                  <a:pt x="24117" y="29629"/>
                </a:lnTo>
                <a:lnTo>
                  <a:pt x="29108" y="28587"/>
                </a:lnTo>
                <a:lnTo>
                  <a:pt x="30150" y="25349"/>
                </a:lnTo>
                <a:lnTo>
                  <a:pt x="21963" y="25349"/>
                </a:lnTo>
                <a:lnTo>
                  <a:pt x="17310" y="18910"/>
                </a:lnTo>
                <a:lnTo>
                  <a:pt x="17527" y="17360"/>
                </a:lnTo>
                <a:lnTo>
                  <a:pt x="17627" y="16649"/>
                </a:lnTo>
                <a:lnTo>
                  <a:pt x="24358" y="9131"/>
                </a:lnTo>
                <a:lnTo>
                  <a:pt x="10658" y="9131"/>
                </a:lnTo>
                <a:lnTo>
                  <a:pt x="533" y="8737"/>
                </a:lnTo>
                <a:lnTo>
                  <a:pt x="23587" y="8737"/>
                </a:lnTo>
                <a:lnTo>
                  <a:pt x="18308" y="6044"/>
                </a:lnTo>
                <a:close/>
              </a:path>
              <a:path w="48895" h="31750">
                <a:moveTo>
                  <a:pt x="31049" y="22555"/>
                </a:moveTo>
                <a:lnTo>
                  <a:pt x="29138" y="23152"/>
                </a:lnTo>
                <a:lnTo>
                  <a:pt x="21861" y="25349"/>
                </a:lnTo>
                <a:lnTo>
                  <a:pt x="30150" y="25349"/>
                </a:lnTo>
                <a:lnTo>
                  <a:pt x="31049" y="22555"/>
                </a:lnTo>
                <a:close/>
              </a:path>
              <a:path w="48895" h="31750">
                <a:moveTo>
                  <a:pt x="41694" y="0"/>
                </a:moveTo>
                <a:lnTo>
                  <a:pt x="33146" y="965"/>
                </a:lnTo>
                <a:lnTo>
                  <a:pt x="40512" y="6845"/>
                </a:lnTo>
                <a:lnTo>
                  <a:pt x="26672" y="8737"/>
                </a:lnTo>
                <a:lnTo>
                  <a:pt x="27512" y="8737"/>
                </a:lnTo>
                <a:lnTo>
                  <a:pt x="27526" y="9131"/>
                </a:lnTo>
                <a:lnTo>
                  <a:pt x="27644" y="12509"/>
                </a:lnTo>
                <a:lnTo>
                  <a:pt x="27736" y="15125"/>
                </a:lnTo>
                <a:lnTo>
                  <a:pt x="31114" y="22555"/>
                </a:lnTo>
                <a:lnTo>
                  <a:pt x="31330" y="21678"/>
                </a:lnTo>
                <a:lnTo>
                  <a:pt x="38009" y="21678"/>
                </a:lnTo>
                <a:lnTo>
                  <a:pt x="37490" y="21488"/>
                </a:lnTo>
                <a:lnTo>
                  <a:pt x="35775" y="19469"/>
                </a:lnTo>
                <a:lnTo>
                  <a:pt x="37339" y="16281"/>
                </a:lnTo>
                <a:lnTo>
                  <a:pt x="37439" y="16078"/>
                </a:lnTo>
                <a:lnTo>
                  <a:pt x="40538" y="15697"/>
                </a:lnTo>
                <a:lnTo>
                  <a:pt x="44721" y="15697"/>
                </a:lnTo>
                <a:lnTo>
                  <a:pt x="48488" y="12509"/>
                </a:lnTo>
                <a:lnTo>
                  <a:pt x="48219" y="9131"/>
                </a:lnTo>
                <a:lnTo>
                  <a:pt x="47975" y="8737"/>
                </a:lnTo>
                <a:lnTo>
                  <a:pt x="44094" y="4305"/>
                </a:lnTo>
                <a:lnTo>
                  <a:pt x="43091" y="2197"/>
                </a:lnTo>
                <a:lnTo>
                  <a:pt x="41694" y="0"/>
                </a:lnTo>
                <a:close/>
              </a:path>
              <a:path w="48895" h="31750">
                <a:moveTo>
                  <a:pt x="44721" y="15697"/>
                </a:moveTo>
                <a:lnTo>
                  <a:pt x="40538" y="15697"/>
                </a:lnTo>
                <a:lnTo>
                  <a:pt x="44030" y="16281"/>
                </a:lnTo>
                <a:lnTo>
                  <a:pt x="44721" y="15697"/>
                </a:lnTo>
                <a:close/>
              </a:path>
            </a:pathLst>
          </a:custGeom>
          <a:solidFill>
            <a:srgbClr val="FFFFFF">
              <a:alpha val="17999"/>
            </a:srgbClr>
          </a:solidFill>
        </p:spPr>
        <p:txBody>
          <a:bodyPr wrap="square" lIns="0" tIns="0" rIns="0" bIns="0" rtlCol="0"/>
          <a:lstStyle/>
          <a:p>
            <a:endParaRPr/>
          </a:p>
        </p:txBody>
      </p:sp>
      <p:sp>
        <p:nvSpPr>
          <p:cNvPr id="509" name="bg object 509"/>
          <p:cNvSpPr/>
          <p:nvPr/>
        </p:nvSpPr>
        <p:spPr>
          <a:xfrm>
            <a:off x="4315604" y="1882477"/>
            <a:ext cx="9525" cy="9525"/>
          </a:xfrm>
          <a:custGeom>
            <a:avLst/>
            <a:gdLst/>
            <a:ahLst/>
            <a:cxnLst/>
            <a:rect l="l" t="t" r="r" b="b"/>
            <a:pathLst>
              <a:path w="9525" h="9525">
                <a:moveTo>
                  <a:pt x="5283" y="0"/>
                </a:moveTo>
                <a:lnTo>
                  <a:pt x="4152" y="495"/>
                </a:lnTo>
                <a:lnTo>
                  <a:pt x="0" y="2324"/>
                </a:lnTo>
                <a:lnTo>
                  <a:pt x="63" y="5079"/>
                </a:lnTo>
                <a:lnTo>
                  <a:pt x="4114" y="9347"/>
                </a:lnTo>
                <a:lnTo>
                  <a:pt x="9410" y="1384"/>
                </a:lnTo>
                <a:lnTo>
                  <a:pt x="7048" y="939"/>
                </a:lnTo>
                <a:lnTo>
                  <a:pt x="5283" y="0"/>
                </a:lnTo>
                <a:close/>
              </a:path>
            </a:pathLst>
          </a:custGeom>
          <a:solidFill>
            <a:srgbClr val="FFFFFF">
              <a:alpha val="9718"/>
            </a:srgbClr>
          </a:solidFill>
        </p:spPr>
        <p:txBody>
          <a:bodyPr wrap="square" lIns="0" tIns="0" rIns="0" bIns="0" rtlCol="0"/>
          <a:lstStyle/>
          <a:p>
            <a:endParaRPr/>
          </a:p>
        </p:txBody>
      </p:sp>
      <p:sp>
        <p:nvSpPr>
          <p:cNvPr id="510" name="bg object 510"/>
          <p:cNvSpPr/>
          <p:nvPr/>
        </p:nvSpPr>
        <p:spPr>
          <a:xfrm>
            <a:off x="4096359" y="2908553"/>
            <a:ext cx="213360" cy="228600"/>
          </a:xfrm>
          <a:custGeom>
            <a:avLst/>
            <a:gdLst/>
            <a:ahLst/>
            <a:cxnLst/>
            <a:rect l="l" t="t" r="r" b="b"/>
            <a:pathLst>
              <a:path w="213360" h="228600">
                <a:moveTo>
                  <a:pt x="11061" y="119545"/>
                </a:moveTo>
                <a:lnTo>
                  <a:pt x="7442" y="118325"/>
                </a:lnTo>
                <a:lnTo>
                  <a:pt x="3479" y="116624"/>
                </a:lnTo>
                <a:lnTo>
                  <a:pt x="0" y="129197"/>
                </a:lnTo>
                <a:lnTo>
                  <a:pt x="4914" y="131229"/>
                </a:lnTo>
                <a:lnTo>
                  <a:pt x="7874" y="129146"/>
                </a:lnTo>
                <a:lnTo>
                  <a:pt x="9448" y="124396"/>
                </a:lnTo>
                <a:lnTo>
                  <a:pt x="11061" y="119545"/>
                </a:lnTo>
                <a:close/>
              </a:path>
              <a:path w="213360" h="228600">
                <a:moveTo>
                  <a:pt x="163449" y="156908"/>
                </a:moveTo>
                <a:lnTo>
                  <a:pt x="163258" y="155740"/>
                </a:lnTo>
                <a:lnTo>
                  <a:pt x="163245" y="154419"/>
                </a:lnTo>
                <a:lnTo>
                  <a:pt x="161785" y="152603"/>
                </a:lnTo>
                <a:lnTo>
                  <a:pt x="160286" y="152133"/>
                </a:lnTo>
                <a:lnTo>
                  <a:pt x="159029" y="151523"/>
                </a:lnTo>
                <a:lnTo>
                  <a:pt x="158013" y="152666"/>
                </a:lnTo>
                <a:lnTo>
                  <a:pt x="158686" y="153911"/>
                </a:lnTo>
                <a:lnTo>
                  <a:pt x="159334" y="154978"/>
                </a:lnTo>
                <a:lnTo>
                  <a:pt x="161163" y="156248"/>
                </a:lnTo>
                <a:lnTo>
                  <a:pt x="162344" y="156514"/>
                </a:lnTo>
                <a:lnTo>
                  <a:pt x="163449" y="156908"/>
                </a:lnTo>
                <a:close/>
              </a:path>
              <a:path w="213360" h="228600">
                <a:moveTo>
                  <a:pt x="184391" y="225399"/>
                </a:moveTo>
                <a:lnTo>
                  <a:pt x="180327" y="223431"/>
                </a:lnTo>
                <a:lnTo>
                  <a:pt x="178739" y="228346"/>
                </a:lnTo>
                <a:lnTo>
                  <a:pt x="181470" y="227431"/>
                </a:lnTo>
                <a:lnTo>
                  <a:pt x="183413" y="227507"/>
                </a:lnTo>
                <a:lnTo>
                  <a:pt x="183743" y="226809"/>
                </a:lnTo>
                <a:lnTo>
                  <a:pt x="184391" y="225399"/>
                </a:lnTo>
                <a:close/>
              </a:path>
              <a:path w="213360" h="228600">
                <a:moveTo>
                  <a:pt x="199301" y="87668"/>
                </a:moveTo>
                <a:lnTo>
                  <a:pt x="196964" y="83121"/>
                </a:lnTo>
                <a:lnTo>
                  <a:pt x="194195" y="85928"/>
                </a:lnTo>
                <a:lnTo>
                  <a:pt x="189903" y="88798"/>
                </a:lnTo>
                <a:lnTo>
                  <a:pt x="188074" y="90716"/>
                </a:lnTo>
                <a:lnTo>
                  <a:pt x="186372" y="93357"/>
                </a:lnTo>
                <a:lnTo>
                  <a:pt x="188137" y="96481"/>
                </a:lnTo>
                <a:lnTo>
                  <a:pt x="190969" y="96481"/>
                </a:lnTo>
                <a:lnTo>
                  <a:pt x="193713" y="96126"/>
                </a:lnTo>
                <a:lnTo>
                  <a:pt x="196989" y="92875"/>
                </a:lnTo>
                <a:lnTo>
                  <a:pt x="198018" y="90030"/>
                </a:lnTo>
                <a:lnTo>
                  <a:pt x="199301" y="87668"/>
                </a:lnTo>
                <a:close/>
              </a:path>
              <a:path w="213360" h="228600">
                <a:moveTo>
                  <a:pt x="201155" y="65405"/>
                </a:moveTo>
                <a:lnTo>
                  <a:pt x="201015" y="65265"/>
                </a:lnTo>
                <a:lnTo>
                  <a:pt x="200888" y="65532"/>
                </a:lnTo>
                <a:lnTo>
                  <a:pt x="200875" y="65697"/>
                </a:lnTo>
                <a:lnTo>
                  <a:pt x="201053" y="65519"/>
                </a:lnTo>
                <a:close/>
              </a:path>
              <a:path w="213360" h="228600">
                <a:moveTo>
                  <a:pt x="202006" y="53886"/>
                </a:moveTo>
                <a:lnTo>
                  <a:pt x="197269" y="61582"/>
                </a:lnTo>
                <a:lnTo>
                  <a:pt x="197192" y="61772"/>
                </a:lnTo>
                <a:lnTo>
                  <a:pt x="200926" y="65201"/>
                </a:lnTo>
                <a:lnTo>
                  <a:pt x="202006" y="53886"/>
                </a:lnTo>
                <a:close/>
              </a:path>
              <a:path w="213360" h="228600">
                <a:moveTo>
                  <a:pt x="207772" y="85686"/>
                </a:moveTo>
                <a:lnTo>
                  <a:pt x="206197" y="83553"/>
                </a:lnTo>
                <a:lnTo>
                  <a:pt x="203974" y="84836"/>
                </a:lnTo>
                <a:lnTo>
                  <a:pt x="199542" y="87439"/>
                </a:lnTo>
                <a:lnTo>
                  <a:pt x="201244" y="91465"/>
                </a:lnTo>
                <a:lnTo>
                  <a:pt x="202145" y="90652"/>
                </a:lnTo>
                <a:lnTo>
                  <a:pt x="203733" y="89255"/>
                </a:lnTo>
                <a:lnTo>
                  <a:pt x="203923" y="89496"/>
                </a:lnTo>
                <a:lnTo>
                  <a:pt x="204152" y="89700"/>
                </a:lnTo>
                <a:lnTo>
                  <a:pt x="205016" y="89865"/>
                </a:lnTo>
                <a:lnTo>
                  <a:pt x="205384" y="89179"/>
                </a:lnTo>
                <a:lnTo>
                  <a:pt x="205473" y="88493"/>
                </a:lnTo>
                <a:lnTo>
                  <a:pt x="205435" y="88277"/>
                </a:lnTo>
                <a:lnTo>
                  <a:pt x="205359" y="88087"/>
                </a:lnTo>
                <a:lnTo>
                  <a:pt x="205257" y="87909"/>
                </a:lnTo>
                <a:lnTo>
                  <a:pt x="207772" y="85686"/>
                </a:lnTo>
                <a:close/>
              </a:path>
              <a:path w="213360" h="228600">
                <a:moveTo>
                  <a:pt x="208991" y="138785"/>
                </a:moveTo>
                <a:lnTo>
                  <a:pt x="206794" y="137071"/>
                </a:lnTo>
                <a:lnTo>
                  <a:pt x="204749" y="134327"/>
                </a:lnTo>
                <a:lnTo>
                  <a:pt x="201841" y="144411"/>
                </a:lnTo>
                <a:lnTo>
                  <a:pt x="207010" y="146392"/>
                </a:lnTo>
                <a:lnTo>
                  <a:pt x="208038" y="142709"/>
                </a:lnTo>
                <a:lnTo>
                  <a:pt x="208724" y="139903"/>
                </a:lnTo>
                <a:lnTo>
                  <a:pt x="208991" y="138785"/>
                </a:lnTo>
                <a:close/>
              </a:path>
              <a:path w="213360" h="228600">
                <a:moveTo>
                  <a:pt x="211658" y="64211"/>
                </a:moveTo>
                <a:lnTo>
                  <a:pt x="207657" y="61861"/>
                </a:lnTo>
                <a:lnTo>
                  <a:pt x="204368" y="64960"/>
                </a:lnTo>
                <a:lnTo>
                  <a:pt x="200901" y="65697"/>
                </a:lnTo>
                <a:lnTo>
                  <a:pt x="194995" y="72440"/>
                </a:lnTo>
                <a:lnTo>
                  <a:pt x="202323" y="78447"/>
                </a:lnTo>
                <a:lnTo>
                  <a:pt x="211658" y="64211"/>
                </a:lnTo>
                <a:close/>
              </a:path>
              <a:path w="213360" h="228600">
                <a:moveTo>
                  <a:pt x="211759" y="177038"/>
                </a:moveTo>
                <a:lnTo>
                  <a:pt x="206095" y="171030"/>
                </a:lnTo>
                <a:lnTo>
                  <a:pt x="201599" y="171323"/>
                </a:lnTo>
                <a:lnTo>
                  <a:pt x="203758" y="178054"/>
                </a:lnTo>
                <a:lnTo>
                  <a:pt x="199402" y="181737"/>
                </a:lnTo>
                <a:lnTo>
                  <a:pt x="192024" y="175387"/>
                </a:lnTo>
                <a:lnTo>
                  <a:pt x="188798" y="182575"/>
                </a:lnTo>
                <a:lnTo>
                  <a:pt x="192011" y="183464"/>
                </a:lnTo>
                <a:lnTo>
                  <a:pt x="195326" y="184099"/>
                </a:lnTo>
                <a:lnTo>
                  <a:pt x="200063" y="186080"/>
                </a:lnTo>
                <a:lnTo>
                  <a:pt x="201282" y="187871"/>
                </a:lnTo>
                <a:lnTo>
                  <a:pt x="203301" y="189712"/>
                </a:lnTo>
                <a:lnTo>
                  <a:pt x="202196" y="183248"/>
                </a:lnTo>
                <a:lnTo>
                  <a:pt x="211759" y="177038"/>
                </a:lnTo>
                <a:close/>
              </a:path>
              <a:path w="213360" h="228600">
                <a:moveTo>
                  <a:pt x="213067" y="2933"/>
                </a:moveTo>
                <a:lnTo>
                  <a:pt x="210985" y="1701"/>
                </a:lnTo>
                <a:lnTo>
                  <a:pt x="209016" y="304"/>
                </a:lnTo>
                <a:lnTo>
                  <a:pt x="204393" y="0"/>
                </a:lnTo>
                <a:lnTo>
                  <a:pt x="204482" y="1397"/>
                </a:lnTo>
                <a:lnTo>
                  <a:pt x="204952" y="2882"/>
                </a:lnTo>
                <a:lnTo>
                  <a:pt x="204647" y="2984"/>
                </a:lnTo>
                <a:lnTo>
                  <a:pt x="204317" y="3187"/>
                </a:lnTo>
                <a:lnTo>
                  <a:pt x="204228" y="3467"/>
                </a:lnTo>
                <a:lnTo>
                  <a:pt x="204241" y="3606"/>
                </a:lnTo>
                <a:lnTo>
                  <a:pt x="202069" y="2425"/>
                </a:lnTo>
                <a:lnTo>
                  <a:pt x="199936" y="1092"/>
                </a:lnTo>
                <a:lnTo>
                  <a:pt x="196303" y="203"/>
                </a:lnTo>
                <a:lnTo>
                  <a:pt x="194500" y="1930"/>
                </a:lnTo>
                <a:lnTo>
                  <a:pt x="192925" y="2730"/>
                </a:lnTo>
                <a:lnTo>
                  <a:pt x="193662" y="5168"/>
                </a:lnTo>
                <a:lnTo>
                  <a:pt x="200774" y="4533"/>
                </a:lnTo>
                <a:lnTo>
                  <a:pt x="204381" y="4254"/>
                </a:lnTo>
                <a:lnTo>
                  <a:pt x="204558" y="4470"/>
                </a:lnTo>
                <a:lnTo>
                  <a:pt x="204863" y="4610"/>
                </a:lnTo>
                <a:lnTo>
                  <a:pt x="205232" y="4660"/>
                </a:lnTo>
                <a:lnTo>
                  <a:pt x="205536" y="4622"/>
                </a:lnTo>
                <a:lnTo>
                  <a:pt x="205790" y="4521"/>
                </a:lnTo>
                <a:lnTo>
                  <a:pt x="205968" y="4381"/>
                </a:lnTo>
                <a:lnTo>
                  <a:pt x="206324" y="4470"/>
                </a:lnTo>
                <a:lnTo>
                  <a:pt x="208305" y="4800"/>
                </a:lnTo>
                <a:lnTo>
                  <a:pt x="210286" y="5181"/>
                </a:lnTo>
                <a:lnTo>
                  <a:pt x="212407" y="5346"/>
                </a:lnTo>
                <a:lnTo>
                  <a:pt x="213067" y="2933"/>
                </a:lnTo>
                <a:close/>
              </a:path>
            </a:pathLst>
          </a:custGeom>
          <a:solidFill>
            <a:srgbClr val="FFFFFF">
              <a:alpha val="17999"/>
            </a:srgbClr>
          </a:solidFill>
        </p:spPr>
        <p:txBody>
          <a:bodyPr wrap="square" lIns="0" tIns="0" rIns="0" bIns="0" rtlCol="0"/>
          <a:lstStyle/>
          <a:p>
            <a:endParaRPr/>
          </a:p>
        </p:txBody>
      </p:sp>
      <p:sp>
        <p:nvSpPr>
          <p:cNvPr id="511" name="bg object 511"/>
          <p:cNvSpPr/>
          <p:nvPr/>
        </p:nvSpPr>
        <p:spPr>
          <a:xfrm>
            <a:off x="4000296" y="1640433"/>
            <a:ext cx="162560" cy="324485"/>
          </a:xfrm>
          <a:custGeom>
            <a:avLst/>
            <a:gdLst/>
            <a:ahLst/>
            <a:cxnLst/>
            <a:rect l="l" t="t" r="r" b="b"/>
            <a:pathLst>
              <a:path w="162560" h="324485">
                <a:moveTo>
                  <a:pt x="9918" y="76428"/>
                </a:moveTo>
                <a:lnTo>
                  <a:pt x="1676" y="72644"/>
                </a:lnTo>
                <a:lnTo>
                  <a:pt x="0" y="73710"/>
                </a:lnTo>
                <a:lnTo>
                  <a:pt x="800" y="82765"/>
                </a:lnTo>
                <a:lnTo>
                  <a:pt x="9918" y="76428"/>
                </a:lnTo>
                <a:close/>
              </a:path>
              <a:path w="162560" h="324485">
                <a:moveTo>
                  <a:pt x="10210" y="29133"/>
                </a:moveTo>
                <a:lnTo>
                  <a:pt x="9271" y="28041"/>
                </a:lnTo>
                <a:lnTo>
                  <a:pt x="8204" y="25679"/>
                </a:lnTo>
                <a:lnTo>
                  <a:pt x="7150" y="28041"/>
                </a:lnTo>
                <a:lnTo>
                  <a:pt x="6426" y="29006"/>
                </a:lnTo>
                <a:lnTo>
                  <a:pt x="6375" y="30010"/>
                </a:lnTo>
                <a:lnTo>
                  <a:pt x="6337" y="30708"/>
                </a:lnTo>
                <a:lnTo>
                  <a:pt x="7251" y="31432"/>
                </a:lnTo>
                <a:lnTo>
                  <a:pt x="7734" y="32156"/>
                </a:lnTo>
                <a:lnTo>
                  <a:pt x="8547" y="31432"/>
                </a:lnTo>
                <a:lnTo>
                  <a:pt x="9829" y="30822"/>
                </a:lnTo>
                <a:lnTo>
                  <a:pt x="10210" y="29133"/>
                </a:lnTo>
                <a:close/>
              </a:path>
              <a:path w="162560" h="324485">
                <a:moveTo>
                  <a:pt x="12979" y="59207"/>
                </a:moveTo>
                <a:lnTo>
                  <a:pt x="12865" y="59004"/>
                </a:lnTo>
                <a:lnTo>
                  <a:pt x="12382" y="58039"/>
                </a:lnTo>
                <a:lnTo>
                  <a:pt x="11531" y="57264"/>
                </a:lnTo>
                <a:lnTo>
                  <a:pt x="10807" y="56426"/>
                </a:lnTo>
                <a:lnTo>
                  <a:pt x="10236" y="57099"/>
                </a:lnTo>
                <a:lnTo>
                  <a:pt x="9220" y="57759"/>
                </a:lnTo>
                <a:lnTo>
                  <a:pt x="9207" y="58432"/>
                </a:lnTo>
                <a:lnTo>
                  <a:pt x="9194" y="59143"/>
                </a:lnTo>
                <a:lnTo>
                  <a:pt x="10134" y="59880"/>
                </a:lnTo>
                <a:lnTo>
                  <a:pt x="10858" y="60883"/>
                </a:lnTo>
                <a:lnTo>
                  <a:pt x="11722" y="60096"/>
                </a:lnTo>
                <a:lnTo>
                  <a:pt x="12979" y="59207"/>
                </a:lnTo>
                <a:close/>
              </a:path>
              <a:path w="162560" h="324485">
                <a:moveTo>
                  <a:pt x="56121" y="168148"/>
                </a:moveTo>
                <a:lnTo>
                  <a:pt x="55587" y="167005"/>
                </a:lnTo>
                <a:lnTo>
                  <a:pt x="55283" y="165392"/>
                </a:lnTo>
                <a:lnTo>
                  <a:pt x="54394" y="164960"/>
                </a:lnTo>
                <a:lnTo>
                  <a:pt x="53263" y="164414"/>
                </a:lnTo>
                <a:lnTo>
                  <a:pt x="51549" y="164655"/>
                </a:lnTo>
                <a:lnTo>
                  <a:pt x="49707" y="165252"/>
                </a:lnTo>
                <a:lnTo>
                  <a:pt x="49060" y="167259"/>
                </a:lnTo>
                <a:lnTo>
                  <a:pt x="49339" y="167551"/>
                </a:lnTo>
                <a:lnTo>
                  <a:pt x="50342" y="168529"/>
                </a:lnTo>
                <a:lnTo>
                  <a:pt x="51689" y="169608"/>
                </a:lnTo>
                <a:lnTo>
                  <a:pt x="52984" y="169722"/>
                </a:lnTo>
                <a:lnTo>
                  <a:pt x="53962" y="169824"/>
                </a:lnTo>
                <a:lnTo>
                  <a:pt x="55054" y="168821"/>
                </a:lnTo>
                <a:lnTo>
                  <a:pt x="56121" y="168148"/>
                </a:lnTo>
                <a:close/>
              </a:path>
              <a:path w="162560" h="324485">
                <a:moveTo>
                  <a:pt x="60172" y="157543"/>
                </a:moveTo>
                <a:lnTo>
                  <a:pt x="58991" y="156133"/>
                </a:lnTo>
                <a:lnTo>
                  <a:pt x="57848" y="153593"/>
                </a:lnTo>
                <a:lnTo>
                  <a:pt x="56248" y="155752"/>
                </a:lnTo>
                <a:lnTo>
                  <a:pt x="55003" y="156806"/>
                </a:lnTo>
                <a:lnTo>
                  <a:pt x="54546" y="158800"/>
                </a:lnTo>
                <a:lnTo>
                  <a:pt x="56007" y="160655"/>
                </a:lnTo>
                <a:lnTo>
                  <a:pt x="57861" y="160540"/>
                </a:lnTo>
                <a:lnTo>
                  <a:pt x="59905" y="159575"/>
                </a:lnTo>
                <a:lnTo>
                  <a:pt x="60007" y="158788"/>
                </a:lnTo>
                <a:lnTo>
                  <a:pt x="60172" y="157543"/>
                </a:lnTo>
                <a:close/>
              </a:path>
              <a:path w="162560" h="324485">
                <a:moveTo>
                  <a:pt x="65265" y="54864"/>
                </a:moveTo>
                <a:lnTo>
                  <a:pt x="62598" y="51231"/>
                </a:lnTo>
                <a:lnTo>
                  <a:pt x="59867" y="51384"/>
                </a:lnTo>
                <a:lnTo>
                  <a:pt x="57594" y="54165"/>
                </a:lnTo>
                <a:lnTo>
                  <a:pt x="56451" y="55562"/>
                </a:lnTo>
                <a:lnTo>
                  <a:pt x="53936" y="56362"/>
                </a:lnTo>
                <a:lnTo>
                  <a:pt x="47078" y="56781"/>
                </a:lnTo>
                <a:lnTo>
                  <a:pt x="46240" y="60121"/>
                </a:lnTo>
                <a:lnTo>
                  <a:pt x="45440" y="64579"/>
                </a:lnTo>
                <a:lnTo>
                  <a:pt x="46113" y="65735"/>
                </a:lnTo>
                <a:lnTo>
                  <a:pt x="46888" y="68554"/>
                </a:lnTo>
                <a:lnTo>
                  <a:pt x="50736" y="69126"/>
                </a:lnTo>
                <a:lnTo>
                  <a:pt x="54089" y="69024"/>
                </a:lnTo>
                <a:lnTo>
                  <a:pt x="59232" y="65976"/>
                </a:lnTo>
                <a:lnTo>
                  <a:pt x="61798" y="63157"/>
                </a:lnTo>
                <a:lnTo>
                  <a:pt x="64744" y="58458"/>
                </a:lnTo>
                <a:lnTo>
                  <a:pt x="65265" y="54864"/>
                </a:lnTo>
                <a:close/>
              </a:path>
              <a:path w="162560" h="324485">
                <a:moveTo>
                  <a:pt x="65506" y="609"/>
                </a:moveTo>
                <a:lnTo>
                  <a:pt x="62890" y="0"/>
                </a:lnTo>
                <a:lnTo>
                  <a:pt x="61772" y="5727"/>
                </a:lnTo>
                <a:lnTo>
                  <a:pt x="63982" y="6311"/>
                </a:lnTo>
                <a:lnTo>
                  <a:pt x="65506" y="609"/>
                </a:lnTo>
                <a:close/>
              </a:path>
              <a:path w="162560" h="324485">
                <a:moveTo>
                  <a:pt x="83997" y="167601"/>
                </a:moveTo>
                <a:lnTo>
                  <a:pt x="83667" y="164782"/>
                </a:lnTo>
                <a:lnTo>
                  <a:pt x="81686" y="162712"/>
                </a:lnTo>
                <a:lnTo>
                  <a:pt x="76428" y="161544"/>
                </a:lnTo>
                <a:lnTo>
                  <a:pt x="72504" y="161556"/>
                </a:lnTo>
                <a:lnTo>
                  <a:pt x="68567" y="161226"/>
                </a:lnTo>
                <a:lnTo>
                  <a:pt x="67894" y="165392"/>
                </a:lnTo>
                <a:lnTo>
                  <a:pt x="56375" y="168186"/>
                </a:lnTo>
                <a:lnTo>
                  <a:pt x="56400" y="168033"/>
                </a:lnTo>
                <a:lnTo>
                  <a:pt x="56210" y="168097"/>
                </a:lnTo>
                <a:lnTo>
                  <a:pt x="56146" y="168224"/>
                </a:lnTo>
                <a:lnTo>
                  <a:pt x="56299" y="168211"/>
                </a:lnTo>
                <a:lnTo>
                  <a:pt x="56057" y="170421"/>
                </a:lnTo>
                <a:lnTo>
                  <a:pt x="55245" y="172770"/>
                </a:lnTo>
                <a:lnTo>
                  <a:pt x="56362" y="177431"/>
                </a:lnTo>
                <a:lnTo>
                  <a:pt x="57645" y="181114"/>
                </a:lnTo>
                <a:lnTo>
                  <a:pt x="61709" y="182727"/>
                </a:lnTo>
                <a:lnTo>
                  <a:pt x="66319" y="181584"/>
                </a:lnTo>
                <a:lnTo>
                  <a:pt x="70726" y="174523"/>
                </a:lnTo>
                <a:lnTo>
                  <a:pt x="75399" y="172275"/>
                </a:lnTo>
                <a:lnTo>
                  <a:pt x="82283" y="170078"/>
                </a:lnTo>
                <a:lnTo>
                  <a:pt x="83997" y="167601"/>
                </a:lnTo>
                <a:close/>
              </a:path>
              <a:path w="162560" h="324485">
                <a:moveTo>
                  <a:pt x="146939" y="124523"/>
                </a:moveTo>
                <a:lnTo>
                  <a:pt x="145783" y="119214"/>
                </a:lnTo>
                <a:lnTo>
                  <a:pt x="146011" y="114109"/>
                </a:lnTo>
                <a:lnTo>
                  <a:pt x="134556" y="115189"/>
                </a:lnTo>
                <a:lnTo>
                  <a:pt x="134556" y="115519"/>
                </a:lnTo>
                <a:lnTo>
                  <a:pt x="132461" y="124904"/>
                </a:lnTo>
                <a:lnTo>
                  <a:pt x="131559" y="128968"/>
                </a:lnTo>
                <a:lnTo>
                  <a:pt x="129184" y="132715"/>
                </a:lnTo>
                <a:lnTo>
                  <a:pt x="125399" y="140474"/>
                </a:lnTo>
                <a:lnTo>
                  <a:pt x="126212" y="144437"/>
                </a:lnTo>
                <a:lnTo>
                  <a:pt x="133477" y="146748"/>
                </a:lnTo>
                <a:lnTo>
                  <a:pt x="136347" y="145008"/>
                </a:lnTo>
                <a:lnTo>
                  <a:pt x="138074" y="139357"/>
                </a:lnTo>
                <a:lnTo>
                  <a:pt x="137934" y="136918"/>
                </a:lnTo>
                <a:lnTo>
                  <a:pt x="136956" y="131356"/>
                </a:lnTo>
                <a:lnTo>
                  <a:pt x="137795" y="128981"/>
                </a:lnTo>
                <a:lnTo>
                  <a:pt x="146939" y="124523"/>
                </a:lnTo>
                <a:close/>
              </a:path>
              <a:path w="162560" h="324485">
                <a:moveTo>
                  <a:pt x="149834" y="160185"/>
                </a:moveTo>
                <a:lnTo>
                  <a:pt x="147053" y="155498"/>
                </a:lnTo>
                <a:lnTo>
                  <a:pt x="146304" y="155956"/>
                </a:lnTo>
                <a:lnTo>
                  <a:pt x="144856" y="156616"/>
                </a:lnTo>
                <a:lnTo>
                  <a:pt x="144919" y="156819"/>
                </a:lnTo>
                <a:lnTo>
                  <a:pt x="145440" y="158534"/>
                </a:lnTo>
                <a:lnTo>
                  <a:pt x="146227" y="160159"/>
                </a:lnTo>
                <a:lnTo>
                  <a:pt x="146939" y="161823"/>
                </a:lnTo>
                <a:lnTo>
                  <a:pt x="149834" y="160185"/>
                </a:lnTo>
                <a:close/>
              </a:path>
              <a:path w="162560" h="324485">
                <a:moveTo>
                  <a:pt x="158572" y="34899"/>
                </a:moveTo>
                <a:lnTo>
                  <a:pt x="149834" y="31445"/>
                </a:lnTo>
                <a:lnTo>
                  <a:pt x="146177" y="36779"/>
                </a:lnTo>
                <a:lnTo>
                  <a:pt x="158572" y="34899"/>
                </a:lnTo>
                <a:close/>
              </a:path>
              <a:path w="162560" h="324485">
                <a:moveTo>
                  <a:pt x="162140" y="323888"/>
                </a:moveTo>
                <a:lnTo>
                  <a:pt x="161937" y="323850"/>
                </a:lnTo>
                <a:lnTo>
                  <a:pt x="162077" y="323964"/>
                </a:lnTo>
                <a:close/>
              </a:path>
            </a:pathLst>
          </a:custGeom>
          <a:solidFill>
            <a:srgbClr val="FFFFFF">
              <a:alpha val="9718"/>
            </a:srgbClr>
          </a:solidFill>
        </p:spPr>
        <p:txBody>
          <a:bodyPr wrap="square" lIns="0" tIns="0" rIns="0" bIns="0" rtlCol="0"/>
          <a:lstStyle/>
          <a:p>
            <a:endParaRPr/>
          </a:p>
        </p:txBody>
      </p:sp>
      <p:sp>
        <p:nvSpPr>
          <p:cNvPr id="512" name="bg object 512"/>
          <p:cNvSpPr/>
          <p:nvPr/>
        </p:nvSpPr>
        <p:spPr>
          <a:xfrm>
            <a:off x="4314767" y="2532508"/>
            <a:ext cx="29209" cy="25400"/>
          </a:xfrm>
          <a:custGeom>
            <a:avLst/>
            <a:gdLst/>
            <a:ahLst/>
            <a:cxnLst/>
            <a:rect l="l" t="t" r="r" b="b"/>
            <a:pathLst>
              <a:path w="29210" h="25400">
                <a:moveTo>
                  <a:pt x="7213" y="0"/>
                </a:moveTo>
                <a:lnTo>
                  <a:pt x="1130" y="4356"/>
                </a:lnTo>
                <a:lnTo>
                  <a:pt x="0" y="8077"/>
                </a:lnTo>
                <a:lnTo>
                  <a:pt x="5041" y="19329"/>
                </a:lnTo>
                <a:lnTo>
                  <a:pt x="12064" y="19507"/>
                </a:lnTo>
                <a:lnTo>
                  <a:pt x="14058" y="24942"/>
                </a:lnTo>
                <a:lnTo>
                  <a:pt x="16954" y="23723"/>
                </a:lnTo>
                <a:lnTo>
                  <a:pt x="20904" y="23291"/>
                </a:lnTo>
                <a:lnTo>
                  <a:pt x="25336" y="17297"/>
                </a:lnTo>
                <a:lnTo>
                  <a:pt x="26746" y="12420"/>
                </a:lnTo>
                <a:lnTo>
                  <a:pt x="28752" y="7988"/>
                </a:lnTo>
                <a:lnTo>
                  <a:pt x="16027" y="7365"/>
                </a:lnTo>
                <a:lnTo>
                  <a:pt x="7213" y="0"/>
                </a:lnTo>
                <a:close/>
              </a:path>
            </a:pathLst>
          </a:custGeom>
          <a:solidFill>
            <a:srgbClr val="FFFFFF">
              <a:alpha val="17999"/>
            </a:srgbClr>
          </a:solidFill>
        </p:spPr>
        <p:txBody>
          <a:bodyPr wrap="square" lIns="0" tIns="0" rIns="0" bIns="0" rtlCol="0"/>
          <a:lstStyle/>
          <a:p>
            <a:endParaRPr/>
          </a:p>
        </p:txBody>
      </p:sp>
      <p:sp>
        <p:nvSpPr>
          <p:cNvPr id="513" name="bg object 513"/>
          <p:cNvSpPr/>
          <p:nvPr/>
        </p:nvSpPr>
        <p:spPr>
          <a:xfrm>
            <a:off x="3997515" y="1606156"/>
            <a:ext cx="347980" cy="372745"/>
          </a:xfrm>
          <a:custGeom>
            <a:avLst/>
            <a:gdLst/>
            <a:ahLst/>
            <a:cxnLst/>
            <a:rect l="l" t="t" r="r" b="b"/>
            <a:pathLst>
              <a:path w="347979" h="372744">
                <a:moveTo>
                  <a:pt x="6464" y="198475"/>
                </a:moveTo>
                <a:lnTo>
                  <a:pt x="4483" y="197345"/>
                </a:lnTo>
                <a:lnTo>
                  <a:pt x="3441" y="196303"/>
                </a:lnTo>
                <a:lnTo>
                  <a:pt x="2311" y="198005"/>
                </a:lnTo>
                <a:lnTo>
                  <a:pt x="736" y="199593"/>
                </a:lnTo>
                <a:lnTo>
                  <a:pt x="0" y="202412"/>
                </a:lnTo>
                <a:lnTo>
                  <a:pt x="1714" y="203873"/>
                </a:lnTo>
                <a:lnTo>
                  <a:pt x="3454" y="206476"/>
                </a:lnTo>
                <a:lnTo>
                  <a:pt x="4876" y="203238"/>
                </a:lnTo>
                <a:lnTo>
                  <a:pt x="6159" y="201371"/>
                </a:lnTo>
                <a:lnTo>
                  <a:pt x="6464" y="198475"/>
                </a:lnTo>
                <a:close/>
              </a:path>
              <a:path w="347979" h="372744">
                <a:moveTo>
                  <a:pt x="10147" y="47650"/>
                </a:moveTo>
                <a:lnTo>
                  <a:pt x="10020" y="47244"/>
                </a:lnTo>
                <a:lnTo>
                  <a:pt x="9664" y="46189"/>
                </a:lnTo>
                <a:lnTo>
                  <a:pt x="8737" y="45326"/>
                </a:lnTo>
                <a:lnTo>
                  <a:pt x="7696" y="43903"/>
                </a:lnTo>
                <a:lnTo>
                  <a:pt x="6756" y="45262"/>
                </a:lnTo>
                <a:lnTo>
                  <a:pt x="5676" y="46355"/>
                </a:lnTo>
                <a:lnTo>
                  <a:pt x="5867" y="46659"/>
                </a:lnTo>
                <a:lnTo>
                  <a:pt x="6464" y="47637"/>
                </a:lnTo>
                <a:lnTo>
                  <a:pt x="7543" y="48336"/>
                </a:lnTo>
                <a:lnTo>
                  <a:pt x="8432" y="49136"/>
                </a:lnTo>
                <a:lnTo>
                  <a:pt x="9004" y="48488"/>
                </a:lnTo>
                <a:lnTo>
                  <a:pt x="10147" y="47650"/>
                </a:lnTo>
                <a:close/>
              </a:path>
              <a:path w="347979" h="372744">
                <a:moveTo>
                  <a:pt x="26873" y="181825"/>
                </a:moveTo>
                <a:lnTo>
                  <a:pt x="25552" y="179095"/>
                </a:lnTo>
                <a:lnTo>
                  <a:pt x="24104" y="177876"/>
                </a:lnTo>
                <a:lnTo>
                  <a:pt x="22021" y="176136"/>
                </a:lnTo>
                <a:lnTo>
                  <a:pt x="19138" y="175336"/>
                </a:lnTo>
                <a:lnTo>
                  <a:pt x="14147" y="172986"/>
                </a:lnTo>
                <a:lnTo>
                  <a:pt x="15252" y="178828"/>
                </a:lnTo>
                <a:lnTo>
                  <a:pt x="15646" y="182778"/>
                </a:lnTo>
                <a:lnTo>
                  <a:pt x="17310" y="187439"/>
                </a:lnTo>
                <a:lnTo>
                  <a:pt x="20612" y="188379"/>
                </a:lnTo>
                <a:lnTo>
                  <a:pt x="23888" y="187210"/>
                </a:lnTo>
                <a:lnTo>
                  <a:pt x="26111" y="185254"/>
                </a:lnTo>
                <a:lnTo>
                  <a:pt x="26873" y="181825"/>
                </a:lnTo>
                <a:close/>
              </a:path>
              <a:path w="347979" h="372744">
                <a:moveTo>
                  <a:pt x="38303" y="28270"/>
                </a:moveTo>
                <a:lnTo>
                  <a:pt x="28879" y="29616"/>
                </a:lnTo>
                <a:lnTo>
                  <a:pt x="27406" y="31026"/>
                </a:lnTo>
                <a:lnTo>
                  <a:pt x="25730" y="39941"/>
                </a:lnTo>
                <a:lnTo>
                  <a:pt x="34975" y="41503"/>
                </a:lnTo>
                <a:lnTo>
                  <a:pt x="33604" y="31369"/>
                </a:lnTo>
                <a:lnTo>
                  <a:pt x="38303" y="28270"/>
                </a:lnTo>
                <a:close/>
              </a:path>
              <a:path w="347979" h="372744">
                <a:moveTo>
                  <a:pt x="42862" y="50355"/>
                </a:moveTo>
                <a:lnTo>
                  <a:pt x="41452" y="48425"/>
                </a:lnTo>
                <a:lnTo>
                  <a:pt x="40360" y="46113"/>
                </a:lnTo>
                <a:lnTo>
                  <a:pt x="38544" y="44729"/>
                </a:lnTo>
                <a:lnTo>
                  <a:pt x="37477" y="43916"/>
                </a:lnTo>
                <a:lnTo>
                  <a:pt x="35280" y="44615"/>
                </a:lnTo>
                <a:lnTo>
                  <a:pt x="33591" y="44627"/>
                </a:lnTo>
                <a:lnTo>
                  <a:pt x="34086" y="46545"/>
                </a:lnTo>
                <a:lnTo>
                  <a:pt x="33972" y="49187"/>
                </a:lnTo>
                <a:lnTo>
                  <a:pt x="36690" y="51422"/>
                </a:lnTo>
                <a:lnTo>
                  <a:pt x="39319" y="51269"/>
                </a:lnTo>
                <a:lnTo>
                  <a:pt x="41440" y="51714"/>
                </a:lnTo>
                <a:lnTo>
                  <a:pt x="42862" y="50355"/>
                </a:lnTo>
                <a:close/>
              </a:path>
              <a:path w="347979" h="372744">
                <a:moveTo>
                  <a:pt x="54749" y="35547"/>
                </a:moveTo>
                <a:lnTo>
                  <a:pt x="54317" y="34721"/>
                </a:lnTo>
                <a:lnTo>
                  <a:pt x="52070" y="31991"/>
                </a:lnTo>
                <a:lnTo>
                  <a:pt x="50139" y="29819"/>
                </a:lnTo>
                <a:lnTo>
                  <a:pt x="48145" y="27520"/>
                </a:lnTo>
                <a:lnTo>
                  <a:pt x="43421" y="27736"/>
                </a:lnTo>
                <a:lnTo>
                  <a:pt x="40259" y="29324"/>
                </a:lnTo>
                <a:lnTo>
                  <a:pt x="42087" y="37744"/>
                </a:lnTo>
                <a:lnTo>
                  <a:pt x="49771" y="41948"/>
                </a:lnTo>
                <a:lnTo>
                  <a:pt x="53797" y="40119"/>
                </a:lnTo>
                <a:lnTo>
                  <a:pt x="54127" y="37680"/>
                </a:lnTo>
                <a:lnTo>
                  <a:pt x="54597" y="36055"/>
                </a:lnTo>
                <a:lnTo>
                  <a:pt x="54749" y="35547"/>
                </a:lnTo>
                <a:close/>
              </a:path>
              <a:path w="347979" h="372744">
                <a:moveTo>
                  <a:pt x="169468" y="269430"/>
                </a:moveTo>
                <a:lnTo>
                  <a:pt x="165760" y="266928"/>
                </a:lnTo>
                <a:lnTo>
                  <a:pt x="168986" y="262255"/>
                </a:lnTo>
                <a:lnTo>
                  <a:pt x="163029" y="264718"/>
                </a:lnTo>
                <a:lnTo>
                  <a:pt x="163029" y="268757"/>
                </a:lnTo>
                <a:lnTo>
                  <a:pt x="165684" y="275818"/>
                </a:lnTo>
                <a:lnTo>
                  <a:pt x="169468" y="274218"/>
                </a:lnTo>
                <a:lnTo>
                  <a:pt x="169468" y="269430"/>
                </a:lnTo>
                <a:close/>
              </a:path>
              <a:path w="347979" h="372744">
                <a:moveTo>
                  <a:pt x="174231" y="364591"/>
                </a:moveTo>
                <a:lnTo>
                  <a:pt x="168198" y="362153"/>
                </a:lnTo>
                <a:lnTo>
                  <a:pt x="164896" y="358279"/>
                </a:lnTo>
                <a:lnTo>
                  <a:pt x="162382" y="369138"/>
                </a:lnTo>
                <a:lnTo>
                  <a:pt x="163220" y="370205"/>
                </a:lnTo>
                <a:lnTo>
                  <a:pt x="172008" y="371513"/>
                </a:lnTo>
                <a:lnTo>
                  <a:pt x="174231" y="364591"/>
                </a:lnTo>
                <a:close/>
              </a:path>
              <a:path w="347979" h="372744">
                <a:moveTo>
                  <a:pt x="175971" y="182587"/>
                </a:moveTo>
                <a:lnTo>
                  <a:pt x="169265" y="180873"/>
                </a:lnTo>
                <a:lnTo>
                  <a:pt x="167932" y="188137"/>
                </a:lnTo>
                <a:lnTo>
                  <a:pt x="163398" y="189750"/>
                </a:lnTo>
                <a:lnTo>
                  <a:pt x="172110" y="190969"/>
                </a:lnTo>
                <a:lnTo>
                  <a:pt x="175971" y="182587"/>
                </a:lnTo>
                <a:close/>
              </a:path>
              <a:path w="347979" h="372744">
                <a:moveTo>
                  <a:pt x="178625" y="92049"/>
                </a:moveTo>
                <a:lnTo>
                  <a:pt x="177495" y="89712"/>
                </a:lnTo>
                <a:lnTo>
                  <a:pt x="172199" y="89954"/>
                </a:lnTo>
                <a:lnTo>
                  <a:pt x="173609" y="96913"/>
                </a:lnTo>
                <a:lnTo>
                  <a:pt x="175018" y="96405"/>
                </a:lnTo>
                <a:lnTo>
                  <a:pt x="177393" y="96189"/>
                </a:lnTo>
                <a:lnTo>
                  <a:pt x="178625" y="92049"/>
                </a:lnTo>
                <a:close/>
              </a:path>
              <a:path w="347979" h="372744">
                <a:moveTo>
                  <a:pt x="188556" y="340169"/>
                </a:moveTo>
                <a:lnTo>
                  <a:pt x="182333" y="336918"/>
                </a:lnTo>
                <a:lnTo>
                  <a:pt x="177444" y="340652"/>
                </a:lnTo>
                <a:lnTo>
                  <a:pt x="171818" y="342646"/>
                </a:lnTo>
                <a:lnTo>
                  <a:pt x="171488" y="335280"/>
                </a:lnTo>
                <a:lnTo>
                  <a:pt x="179997" y="329234"/>
                </a:lnTo>
                <a:lnTo>
                  <a:pt x="176885" y="327799"/>
                </a:lnTo>
                <a:lnTo>
                  <a:pt x="174078" y="327025"/>
                </a:lnTo>
                <a:lnTo>
                  <a:pt x="166497" y="321195"/>
                </a:lnTo>
                <a:lnTo>
                  <a:pt x="163703" y="321284"/>
                </a:lnTo>
                <a:lnTo>
                  <a:pt x="158877" y="326758"/>
                </a:lnTo>
                <a:lnTo>
                  <a:pt x="156337" y="324739"/>
                </a:lnTo>
                <a:lnTo>
                  <a:pt x="154038" y="320141"/>
                </a:lnTo>
                <a:lnTo>
                  <a:pt x="148412" y="326212"/>
                </a:lnTo>
                <a:lnTo>
                  <a:pt x="147396" y="329526"/>
                </a:lnTo>
                <a:lnTo>
                  <a:pt x="146989" y="334518"/>
                </a:lnTo>
                <a:lnTo>
                  <a:pt x="148615" y="336842"/>
                </a:lnTo>
                <a:lnTo>
                  <a:pt x="149364" y="338886"/>
                </a:lnTo>
                <a:lnTo>
                  <a:pt x="151193" y="338556"/>
                </a:lnTo>
                <a:lnTo>
                  <a:pt x="151993" y="338645"/>
                </a:lnTo>
                <a:lnTo>
                  <a:pt x="153403" y="337451"/>
                </a:lnTo>
                <a:lnTo>
                  <a:pt x="154216" y="336410"/>
                </a:lnTo>
                <a:lnTo>
                  <a:pt x="155867" y="334632"/>
                </a:lnTo>
                <a:lnTo>
                  <a:pt x="158445" y="341312"/>
                </a:lnTo>
                <a:lnTo>
                  <a:pt x="153301" y="347878"/>
                </a:lnTo>
                <a:lnTo>
                  <a:pt x="161505" y="348462"/>
                </a:lnTo>
                <a:lnTo>
                  <a:pt x="164909" y="358140"/>
                </a:lnTo>
                <a:lnTo>
                  <a:pt x="169735" y="358343"/>
                </a:lnTo>
                <a:lnTo>
                  <a:pt x="173228" y="356692"/>
                </a:lnTo>
                <a:lnTo>
                  <a:pt x="173748" y="350583"/>
                </a:lnTo>
                <a:lnTo>
                  <a:pt x="180060" y="351586"/>
                </a:lnTo>
                <a:lnTo>
                  <a:pt x="183565" y="348919"/>
                </a:lnTo>
                <a:lnTo>
                  <a:pt x="185864" y="344487"/>
                </a:lnTo>
                <a:lnTo>
                  <a:pt x="188556" y="340169"/>
                </a:lnTo>
                <a:close/>
              </a:path>
              <a:path w="347979" h="372744">
                <a:moveTo>
                  <a:pt x="205130" y="4127"/>
                </a:moveTo>
                <a:lnTo>
                  <a:pt x="202704" y="0"/>
                </a:lnTo>
                <a:lnTo>
                  <a:pt x="200329" y="5549"/>
                </a:lnTo>
                <a:lnTo>
                  <a:pt x="196672" y="7518"/>
                </a:lnTo>
                <a:lnTo>
                  <a:pt x="196773" y="14046"/>
                </a:lnTo>
                <a:lnTo>
                  <a:pt x="198234" y="16319"/>
                </a:lnTo>
                <a:lnTo>
                  <a:pt x="205130" y="14046"/>
                </a:lnTo>
                <a:lnTo>
                  <a:pt x="205130" y="4127"/>
                </a:lnTo>
                <a:close/>
              </a:path>
              <a:path w="347979" h="372744">
                <a:moveTo>
                  <a:pt x="211505" y="148869"/>
                </a:moveTo>
                <a:lnTo>
                  <a:pt x="210096" y="147421"/>
                </a:lnTo>
                <a:lnTo>
                  <a:pt x="209715" y="147548"/>
                </a:lnTo>
                <a:lnTo>
                  <a:pt x="208749" y="147866"/>
                </a:lnTo>
                <a:lnTo>
                  <a:pt x="207987" y="148755"/>
                </a:lnTo>
                <a:lnTo>
                  <a:pt x="207137" y="149428"/>
                </a:lnTo>
                <a:lnTo>
                  <a:pt x="207683" y="150037"/>
                </a:lnTo>
                <a:lnTo>
                  <a:pt x="209181" y="151739"/>
                </a:lnTo>
                <a:lnTo>
                  <a:pt x="210121" y="150685"/>
                </a:lnTo>
                <a:lnTo>
                  <a:pt x="210959" y="149987"/>
                </a:lnTo>
                <a:lnTo>
                  <a:pt x="211505" y="148869"/>
                </a:lnTo>
                <a:close/>
              </a:path>
              <a:path w="347979" h="372744">
                <a:moveTo>
                  <a:pt x="212902" y="73621"/>
                </a:moveTo>
                <a:lnTo>
                  <a:pt x="210553" y="68084"/>
                </a:lnTo>
                <a:lnTo>
                  <a:pt x="208280" y="66890"/>
                </a:lnTo>
                <a:lnTo>
                  <a:pt x="206286" y="65036"/>
                </a:lnTo>
                <a:lnTo>
                  <a:pt x="204533" y="67068"/>
                </a:lnTo>
                <a:lnTo>
                  <a:pt x="203339" y="68580"/>
                </a:lnTo>
                <a:lnTo>
                  <a:pt x="199517" y="72644"/>
                </a:lnTo>
                <a:lnTo>
                  <a:pt x="199440" y="75565"/>
                </a:lnTo>
                <a:lnTo>
                  <a:pt x="203250" y="78663"/>
                </a:lnTo>
                <a:lnTo>
                  <a:pt x="205930" y="78574"/>
                </a:lnTo>
                <a:lnTo>
                  <a:pt x="210705" y="76428"/>
                </a:lnTo>
                <a:lnTo>
                  <a:pt x="212902" y="73621"/>
                </a:lnTo>
                <a:close/>
              </a:path>
              <a:path w="347979" h="372744">
                <a:moveTo>
                  <a:pt x="220357" y="78968"/>
                </a:moveTo>
                <a:lnTo>
                  <a:pt x="220167" y="78219"/>
                </a:lnTo>
                <a:lnTo>
                  <a:pt x="220218" y="77470"/>
                </a:lnTo>
                <a:lnTo>
                  <a:pt x="215823" y="74269"/>
                </a:lnTo>
                <a:lnTo>
                  <a:pt x="214566" y="76149"/>
                </a:lnTo>
                <a:lnTo>
                  <a:pt x="213436" y="81292"/>
                </a:lnTo>
                <a:lnTo>
                  <a:pt x="220357" y="78968"/>
                </a:lnTo>
                <a:close/>
              </a:path>
              <a:path w="347979" h="372744">
                <a:moveTo>
                  <a:pt x="226136" y="171729"/>
                </a:moveTo>
                <a:lnTo>
                  <a:pt x="219811" y="170002"/>
                </a:lnTo>
                <a:lnTo>
                  <a:pt x="224218" y="156362"/>
                </a:lnTo>
                <a:lnTo>
                  <a:pt x="217055" y="160121"/>
                </a:lnTo>
                <a:lnTo>
                  <a:pt x="215277" y="164807"/>
                </a:lnTo>
                <a:lnTo>
                  <a:pt x="216369" y="171119"/>
                </a:lnTo>
                <a:lnTo>
                  <a:pt x="214388" y="171361"/>
                </a:lnTo>
                <a:lnTo>
                  <a:pt x="209816" y="164680"/>
                </a:lnTo>
                <a:lnTo>
                  <a:pt x="208610" y="165595"/>
                </a:lnTo>
                <a:lnTo>
                  <a:pt x="207467" y="167144"/>
                </a:lnTo>
                <a:lnTo>
                  <a:pt x="206044" y="167436"/>
                </a:lnTo>
                <a:lnTo>
                  <a:pt x="196900" y="169367"/>
                </a:lnTo>
                <a:lnTo>
                  <a:pt x="196900" y="176707"/>
                </a:lnTo>
                <a:lnTo>
                  <a:pt x="195973" y="188620"/>
                </a:lnTo>
                <a:lnTo>
                  <a:pt x="198983" y="190690"/>
                </a:lnTo>
                <a:lnTo>
                  <a:pt x="206641" y="188455"/>
                </a:lnTo>
                <a:lnTo>
                  <a:pt x="209461" y="187363"/>
                </a:lnTo>
                <a:lnTo>
                  <a:pt x="221894" y="186397"/>
                </a:lnTo>
                <a:lnTo>
                  <a:pt x="225679" y="182422"/>
                </a:lnTo>
                <a:lnTo>
                  <a:pt x="226136" y="171729"/>
                </a:lnTo>
                <a:close/>
              </a:path>
              <a:path w="347979" h="372744">
                <a:moveTo>
                  <a:pt x="235559" y="130365"/>
                </a:moveTo>
                <a:lnTo>
                  <a:pt x="232854" y="129997"/>
                </a:lnTo>
                <a:lnTo>
                  <a:pt x="231571" y="141592"/>
                </a:lnTo>
                <a:lnTo>
                  <a:pt x="233260" y="141922"/>
                </a:lnTo>
                <a:lnTo>
                  <a:pt x="235559" y="130365"/>
                </a:lnTo>
                <a:close/>
              </a:path>
              <a:path w="347979" h="372744">
                <a:moveTo>
                  <a:pt x="254685" y="157048"/>
                </a:moveTo>
                <a:lnTo>
                  <a:pt x="253085" y="155079"/>
                </a:lnTo>
                <a:lnTo>
                  <a:pt x="251752" y="151930"/>
                </a:lnTo>
                <a:lnTo>
                  <a:pt x="249758" y="154927"/>
                </a:lnTo>
                <a:lnTo>
                  <a:pt x="248196" y="156489"/>
                </a:lnTo>
                <a:lnTo>
                  <a:pt x="247726" y="158318"/>
                </a:lnTo>
                <a:lnTo>
                  <a:pt x="247472" y="159321"/>
                </a:lnTo>
                <a:lnTo>
                  <a:pt x="249059" y="160807"/>
                </a:lnTo>
                <a:lnTo>
                  <a:pt x="249821" y="162077"/>
                </a:lnTo>
                <a:lnTo>
                  <a:pt x="251358" y="160782"/>
                </a:lnTo>
                <a:lnTo>
                  <a:pt x="253492" y="159766"/>
                </a:lnTo>
                <a:lnTo>
                  <a:pt x="254685" y="157048"/>
                </a:lnTo>
                <a:close/>
              </a:path>
              <a:path w="347979" h="372744">
                <a:moveTo>
                  <a:pt x="267449" y="193814"/>
                </a:moveTo>
                <a:lnTo>
                  <a:pt x="264934" y="191046"/>
                </a:lnTo>
                <a:lnTo>
                  <a:pt x="259346" y="188912"/>
                </a:lnTo>
                <a:lnTo>
                  <a:pt x="255168" y="188277"/>
                </a:lnTo>
                <a:lnTo>
                  <a:pt x="249732" y="186956"/>
                </a:lnTo>
                <a:lnTo>
                  <a:pt x="249796" y="187337"/>
                </a:lnTo>
                <a:lnTo>
                  <a:pt x="249161" y="187515"/>
                </a:lnTo>
                <a:lnTo>
                  <a:pt x="248831" y="188010"/>
                </a:lnTo>
                <a:lnTo>
                  <a:pt x="248920" y="188823"/>
                </a:lnTo>
                <a:lnTo>
                  <a:pt x="249072" y="189484"/>
                </a:lnTo>
                <a:lnTo>
                  <a:pt x="249453" y="190055"/>
                </a:lnTo>
                <a:lnTo>
                  <a:pt x="250177" y="190055"/>
                </a:lnTo>
                <a:lnTo>
                  <a:pt x="251790" y="198539"/>
                </a:lnTo>
                <a:lnTo>
                  <a:pt x="255016" y="199072"/>
                </a:lnTo>
                <a:lnTo>
                  <a:pt x="258800" y="200355"/>
                </a:lnTo>
                <a:lnTo>
                  <a:pt x="264236" y="199859"/>
                </a:lnTo>
                <a:lnTo>
                  <a:pt x="266446" y="196926"/>
                </a:lnTo>
                <a:lnTo>
                  <a:pt x="267449" y="193814"/>
                </a:lnTo>
                <a:close/>
              </a:path>
              <a:path w="347979" h="372744">
                <a:moveTo>
                  <a:pt x="268947" y="180568"/>
                </a:moveTo>
                <a:lnTo>
                  <a:pt x="267195" y="177838"/>
                </a:lnTo>
                <a:lnTo>
                  <a:pt x="266585" y="177901"/>
                </a:lnTo>
                <a:lnTo>
                  <a:pt x="265061" y="178066"/>
                </a:lnTo>
                <a:lnTo>
                  <a:pt x="263652" y="179311"/>
                </a:lnTo>
                <a:lnTo>
                  <a:pt x="261556" y="180479"/>
                </a:lnTo>
                <a:lnTo>
                  <a:pt x="264896" y="184683"/>
                </a:lnTo>
                <a:lnTo>
                  <a:pt x="266204" y="183578"/>
                </a:lnTo>
                <a:lnTo>
                  <a:pt x="267970" y="182702"/>
                </a:lnTo>
                <a:lnTo>
                  <a:pt x="268947" y="180568"/>
                </a:lnTo>
                <a:close/>
              </a:path>
              <a:path w="347979" h="372744">
                <a:moveTo>
                  <a:pt x="297129" y="362242"/>
                </a:moveTo>
                <a:lnTo>
                  <a:pt x="280263" y="343077"/>
                </a:lnTo>
                <a:lnTo>
                  <a:pt x="279184" y="347230"/>
                </a:lnTo>
                <a:lnTo>
                  <a:pt x="278853" y="350824"/>
                </a:lnTo>
                <a:lnTo>
                  <a:pt x="275463" y="357441"/>
                </a:lnTo>
                <a:lnTo>
                  <a:pt x="273126" y="360591"/>
                </a:lnTo>
                <a:lnTo>
                  <a:pt x="266255" y="354507"/>
                </a:lnTo>
                <a:lnTo>
                  <a:pt x="261975" y="355269"/>
                </a:lnTo>
                <a:lnTo>
                  <a:pt x="258826" y="355511"/>
                </a:lnTo>
                <a:lnTo>
                  <a:pt x="257987" y="355574"/>
                </a:lnTo>
                <a:lnTo>
                  <a:pt x="257314" y="357847"/>
                </a:lnTo>
                <a:lnTo>
                  <a:pt x="255663" y="360641"/>
                </a:lnTo>
                <a:lnTo>
                  <a:pt x="263461" y="360959"/>
                </a:lnTo>
                <a:lnTo>
                  <a:pt x="269659" y="360705"/>
                </a:lnTo>
                <a:lnTo>
                  <a:pt x="272923" y="367360"/>
                </a:lnTo>
                <a:lnTo>
                  <a:pt x="271513" y="371182"/>
                </a:lnTo>
                <a:lnTo>
                  <a:pt x="272503" y="372160"/>
                </a:lnTo>
                <a:lnTo>
                  <a:pt x="274180" y="370624"/>
                </a:lnTo>
                <a:lnTo>
                  <a:pt x="276479" y="369379"/>
                </a:lnTo>
                <a:lnTo>
                  <a:pt x="279793" y="362559"/>
                </a:lnTo>
                <a:lnTo>
                  <a:pt x="281025" y="361886"/>
                </a:lnTo>
                <a:lnTo>
                  <a:pt x="289458" y="363118"/>
                </a:lnTo>
                <a:lnTo>
                  <a:pt x="292227" y="362521"/>
                </a:lnTo>
                <a:lnTo>
                  <a:pt x="297129" y="362242"/>
                </a:lnTo>
                <a:close/>
              </a:path>
              <a:path w="347979" h="372744">
                <a:moveTo>
                  <a:pt x="302514" y="226720"/>
                </a:moveTo>
                <a:lnTo>
                  <a:pt x="299567" y="225767"/>
                </a:lnTo>
                <a:lnTo>
                  <a:pt x="298742" y="224078"/>
                </a:lnTo>
                <a:lnTo>
                  <a:pt x="295135" y="224078"/>
                </a:lnTo>
                <a:lnTo>
                  <a:pt x="293014" y="226606"/>
                </a:lnTo>
                <a:lnTo>
                  <a:pt x="302018" y="228866"/>
                </a:lnTo>
                <a:lnTo>
                  <a:pt x="302361" y="227444"/>
                </a:lnTo>
                <a:lnTo>
                  <a:pt x="302514" y="226720"/>
                </a:lnTo>
                <a:close/>
              </a:path>
              <a:path w="347979" h="372744">
                <a:moveTo>
                  <a:pt x="313829" y="103212"/>
                </a:moveTo>
                <a:lnTo>
                  <a:pt x="313016" y="102755"/>
                </a:lnTo>
                <a:lnTo>
                  <a:pt x="311111" y="101155"/>
                </a:lnTo>
                <a:lnTo>
                  <a:pt x="310642" y="101498"/>
                </a:lnTo>
                <a:lnTo>
                  <a:pt x="306400" y="104597"/>
                </a:lnTo>
                <a:lnTo>
                  <a:pt x="297929" y="111772"/>
                </a:lnTo>
                <a:lnTo>
                  <a:pt x="297573" y="113842"/>
                </a:lnTo>
                <a:lnTo>
                  <a:pt x="297649" y="114503"/>
                </a:lnTo>
                <a:lnTo>
                  <a:pt x="297649" y="115176"/>
                </a:lnTo>
                <a:lnTo>
                  <a:pt x="303034" y="118630"/>
                </a:lnTo>
                <a:lnTo>
                  <a:pt x="306793" y="118084"/>
                </a:lnTo>
                <a:lnTo>
                  <a:pt x="310730" y="110210"/>
                </a:lnTo>
                <a:lnTo>
                  <a:pt x="312077" y="107035"/>
                </a:lnTo>
                <a:lnTo>
                  <a:pt x="313829" y="103212"/>
                </a:lnTo>
                <a:close/>
              </a:path>
              <a:path w="347979" h="372744">
                <a:moveTo>
                  <a:pt x="347510" y="176034"/>
                </a:moveTo>
                <a:lnTo>
                  <a:pt x="343839" y="166230"/>
                </a:lnTo>
                <a:lnTo>
                  <a:pt x="336511" y="177368"/>
                </a:lnTo>
                <a:lnTo>
                  <a:pt x="345528" y="178460"/>
                </a:lnTo>
                <a:lnTo>
                  <a:pt x="347510" y="176034"/>
                </a:lnTo>
                <a:close/>
              </a:path>
            </a:pathLst>
          </a:custGeom>
          <a:solidFill>
            <a:srgbClr val="FFFFFF">
              <a:alpha val="9718"/>
            </a:srgbClr>
          </a:solidFill>
        </p:spPr>
        <p:txBody>
          <a:bodyPr wrap="square" lIns="0" tIns="0" rIns="0" bIns="0" rtlCol="0"/>
          <a:lstStyle/>
          <a:p>
            <a:endParaRPr/>
          </a:p>
        </p:txBody>
      </p:sp>
      <p:sp>
        <p:nvSpPr>
          <p:cNvPr id="514" name="bg object 514"/>
          <p:cNvSpPr/>
          <p:nvPr/>
        </p:nvSpPr>
        <p:spPr>
          <a:xfrm>
            <a:off x="4171711" y="3057188"/>
            <a:ext cx="24765" cy="20955"/>
          </a:xfrm>
          <a:custGeom>
            <a:avLst/>
            <a:gdLst/>
            <a:ahLst/>
            <a:cxnLst/>
            <a:rect l="l" t="t" r="r" b="b"/>
            <a:pathLst>
              <a:path w="24764" h="20955">
                <a:moveTo>
                  <a:pt x="24282" y="0"/>
                </a:moveTo>
                <a:lnTo>
                  <a:pt x="20916" y="774"/>
                </a:lnTo>
                <a:lnTo>
                  <a:pt x="17030" y="596"/>
                </a:lnTo>
                <a:lnTo>
                  <a:pt x="12915" y="8788"/>
                </a:lnTo>
                <a:lnTo>
                  <a:pt x="6781" y="11137"/>
                </a:lnTo>
                <a:lnTo>
                  <a:pt x="0" y="12852"/>
                </a:lnTo>
                <a:lnTo>
                  <a:pt x="1054" y="18237"/>
                </a:lnTo>
                <a:lnTo>
                  <a:pt x="4838" y="19100"/>
                </a:lnTo>
                <a:lnTo>
                  <a:pt x="9004" y="20878"/>
                </a:lnTo>
                <a:lnTo>
                  <a:pt x="11684" y="12268"/>
                </a:lnTo>
                <a:lnTo>
                  <a:pt x="12700" y="12560"/>
                </a:lnTo>
                <a:lnTo>
                  <a:pt x="14274" y="12738"/>
                </a:lnTo>
                <a:lnTo>
                  <a:pt x="14528" y="15773"/>
                </a:lnTo>
                <a:lnTo>
                  <a:pt x="15316" y="17335"/>
                </a:lnTo>
                <a:lnTo>
                  <a:pt x="21107" y="16090"/>
                </a:lnTo>
                <a:lnTo>
                  <a:pt x="22936" y="15252"/>
                </a:lnTo>
                <a:lnTo>
                  <a:pt x="22161" y="12153"/>
                </a:lnTo>
                <a:lnTo>
                  <a:pt x="17970" y="8369"/>
                </a:lnTo>
                <a:lnTo>
                  <a:pt x="18072" y="8191"/>
                </a:lnTo>
                <a:lnTo>
                  <a:pt x="24282" y="6172"/>
                </a:lnTo>
                <a:lnTo>
                  <a:pt x="24282" y="0"/>
                </a:lnTo>
                <a:close/>
              </a:path>
            </a:pathLst>
          </a:custGeom>
          <a:solidFill>
            <a:srgbClr val="FFFFFF">
              <a:alpha val="17999"/>
            </a:srgbClr>
          </a:solidFill>
        </p:spPr>
        <p:txBody>
          <a:bodyPr wrap="square" lIns="0" tIns="0" rIns="0" bIns="0" rtlCol="0"/>
          <a:lstStyle/>
          <a:p>
            <a:endParaRPr/>
          </a:p>
        </p:txBody>
      </p:sp>
      <p:sp>
        <p:nvSpPr>
          <p:cNvPr id="515" name="bg object 515"/>
          <p:cNvSpPr/>
          <p:nvPr/>
        </p:nvSpPr>
        <p:spPr>
          <a:xfrm>
            <a:off x="3967264" y="1653209"/>
            <a:ext cx="36195" cy="455295"/>
          </a:xfrm>
          <a:custGeom>
            <a:avLst/>
            <a:gdLst/>
            <a:ahLst/>
            <a:cxnLst/>
            <a:rect l="l" t="t" r="r" b="b"/>
            <a:pathLst>
              <a:path w="36195" h="455294">
                <a:moveTo>
                  <a:pt x="6654" y="9601"/>
                </a:moveTo>
                <a:lnTo>
                  <a:pt x="4178" y="1231"/>
                </a:lnTo>
                <a:lnTo>
                  <a:pt x="0" y="0"/>
                </a:lnTo>
                <a:lnTo>
                  <a:pt x="0" y="11188"/>
                </a:lnTo>
                <a:lnTo>
                  <a:pt x="6413" y="11290"/>
                </a:lnTo>
                <a:lnTo>
                  <a:pt x="6654" y="9601"/>
                </a:lnTo>
                <a:close/>
              </a:path>
              <a:path w="36195" h="455294">
                <a:moveTo>
                  <a:pt x="15417" y="243382"/>
                </a:moveTo>
                <a:lnTo>
                  <a:pt x="11277" y="240538"/>
                </a:lnTo>
                <a:lnTo>
                  <a:pt x="10642" y="241477"/>
                </a:lnTo>
                <a:lnTo>
                  <a:pt x="9372" y="242557"/>
                </a:lnTo>
                <a:lnTo>
                  <a:pt x="9525" y="243344"/>
                </a:lnTo>
                <a:lnTo>
                  <a:pt x="9740" y="244360"/>
                </a:lnTo>
                <a:lnTo>
                  <a:pt x="10972" y="245656"/>
                </a:lnTo>
                <a:lnTo>
                  <a:pt x="11976" y="245872"/>
                </a:lnTo>
                <a:lnTo>
                  <a:pt x="12700" y="246037"/>
                </a:lnTo>
                <a:lnTo>
                  <a:pt x="13766" y="244640"/>
                </a:lnTo>
                <a:lnTo>
                  <a:pt x="15417" y="243382"/>
                </a:lnTo>
                <a:close/>
              </a:path>
              <a:path w="36195" h="455294">
                <a:moveTo>
                  <a:pt x="15887" y="107162"/>
                </a:moveTo>
                <a:lnTo>
                  <a:pt x="11366" y="102031"/>
                </a:lnTo>
                <a:lnTo>
                  <a:pt x="6565" y="105079"/>
                </a:lnTo>
                <a:lnTo>
                  <a:pt x="8470" y="109220"/>
                </a:lnTo>
                <a:lnTo>
                  <a:pt x="9359" y="114401"/>
                </a:lnTo>
                <a:lnTo>
                  <a:pt x="15887" y="107162"/>
                </a:lnTo>
                <a:close/>
              </a:path>
              <a:path w="36195" h="455294">
                <a:moveTo>
                  <a:pt x="16649" y="359397"/>
                </a:moveTo>
                <a:lnTo>
                  <a:pt x="12788" y="358432"/>
                </a:lnTo>
                <a:lnTo>
                  <a:pt x="9791" y="357632"/>
                </a:lnTo>
                <a:lnTo>
                  <a:pt x="5918" y="362204"/>
                </a:lnTo>
                <a:lnTo>
                  <a:pt x="10947" y="363410"/>
                </a:lnTo>
                <a:lnTo>
                  <a:pt x="14185" y="364426"/>
                </a:lnTo>
                <a:lnTo>
                  <a:pt x="16649" y="359397"/>
                </a:lnTo>
                <a:close/>
              </a:path>
              <a:path w="36195" h="455294">
                <a:moveTo>
                  <a:pt x="21018" y="450037"/>
                </a:moveTo>
                <a:lnTo>
                  <a:pt x="20802" y="448589"/>
                </a:lnTo>
                <a:lnTo>
                  <a:pt x="20624" y="447433"/>
                </a:lnTo>
                <a:lnTo>
                  <a:pt x="18935" y="446506"/>
                </a:lnTo>
                <a:lnTo>
                  <a:pt x="17907" y="445465"/>
                </a:lnTo>
                <a:lnTo>
                  <a:pt x="16954" y="446824"/>
                </a:lnTo>
                <a:lnTo>
                  <a:pt x="15240" y="448183"/>
                </a:lnTo>
                <a:lnTo>
                  <a:pt x="15278" y="450837"/>
                </a:lnTo>
                <a:lnTo>
                  <a:pt x="17043" y="452145"/>
                </a:lnTo>
                <a:lnTo>
                  <a:pt x="19011" y="454723"/>
                </a:lnTo>
                <a:lnTo>
                  <a:pt x="19989" y="451675"/>
                </a:lnTo>
                <a:lnTo>
                  <a:pt x="21018" y="450037"/>
                </a:lnTo>
                <a:close/>
              </a:path>
              <a:path w="36195" h="455294">
                <a:moveTo>
                  <a:pt x="21132" y="165925"/>
                </a:moveTo>
                <a:lnTo>
                  <a:pt x="20993" y="165569"/>
                </a:lnTo>
                <a:lnTo>
                  <a:pt x="20637" y="164719"/>
                </a:lnTo>
                <a:lnTo>
                  <a:pt x="19672" y="164109"/>
                </a:lnTo>
                <a:lnTo>
                  <a:pt x="18961" y="163410"/>
                </a:lnTo>
                <a:lnTo>
                  <a:pt x="18427" y="164109"/>
                </a:lnTo>
                <a:lnTo>
                  <a:pt x="17500" y="164782"/>
                </a:lnTo>
                <a:lnTo>
                  <a:pt x="17487" y="165493"/>
                </a:lnTo>
                <a:lnTo>
                  <a:pt x="17462" y="166141"/>
                </a:lnTo>
                <a:lnTo>
                  <a:pt x="18427" y="166814"/>
                </a:lnTo>
                <a:lnTo>
                  <a:pt x="19177" y="167741"/>
                </a:lnTo>
                <a:lnTo>
                  <a:pt x="19989" y="166814"/>
                </a:lnTo>
                <a:lnTo>
                  <a:pt x="21132" y="165925"/>
                </a:lnTo>
                <a:close/>
              </a:path>
              <a:path w="36195" h="455294">
                <a:moveTo>
                  <a:pt x="27241" y="96685"/>
                </a:moveTo>
                <a:lnTo>
                  <a:pt x="26631" y="96316"/>
                </a:lnTo>
                <a:lnTo>
                  <a:pt x="25425" y="95554"/>
                </a:lnTo>
                <a:lnTo>
                  <a:pt x="20777" y="101841"/>
                </a:lnTo>
                <a:lnTo>
                  <a:pt x="23329" y="103606"/>
                </a:lnTo>
                <a:lnTo>
                  <a:pt x="27241" y="96685"/>
                </a:lnTo>
                <a:close/>
              </a:path>
              <a:path w="36195" h="455294">
                <a:moveTo>
                  <a:pt x="30060" y="123342"/>
                </a:moveTo>
                <a:lnTo>
                  <a:pt x="29070" y="122339"/>
                </a:lnTo>
                <a:lnTo>
                  <a:pt x="28219" y="120840"/>
                </a:lnTo>
                <a:lnTo>
                  <a:pt x="26822" y="122770"/>
                </a:lnTo>
                <a:lnTo>
                  <a:pt x="26047" y="123596"/>
                </a:lnTo>
                <a:lnTo>
                  <a:pt x="25654" y="124587"/>
                </a:lnTo>
                <a:lnTo>
                  <a:pt x="25565" y="124802"/>
                </a:lnTo>
                <a:lnTo>
                  <a:pt x="27127" y="126136"/>
                </a:lnTo>
                <a:lnTo>
                  <a:pt x="28498" y="125641"/>
                </a:lnTo>
                <a:lnTo>
                  <a:pt x="29514" y="124764"/>
                </a:lnTo>
                <a:lnTo>
                  <a:pt x="30060" y="123342"/>
                </a:lnTo>
                <a:close/>
              </a:path>
              <a:path w="36195" h="455294">
                <a:moveTo>
                  <a:pt x="36093" y="304469"/>
                </a:moveTo>
                <a:lnTo>
                  <a:pt x="35369" y="304025"/>
                </a:lnTo>
                <a:lnTo>
                  <a:pt x="33629" y="302120"/>
                </a:lnTo>
                <a:lnTo>
                  <a:pt x="30962" y="302615"/>
                </a:lnTo>
                <a:lnTo>
                  <a:pt x="29629" y="304888"/>
                </a:lnTo>
                <a:lnTo>
                  <a:pt x="28067" y="309143"/>
                </a:lnTo>
                <a:lnTo>
                  <a:pt x="27660" y="311950"/>
                </a:lnTo>
                <a:lnTo>
                  <a:pt x="27114" y="314693"/>
                </a:lnTo>
                <a:lnTo>
                  <a:pt x="26327" y="318693"/>
                </a:lnTo>
                <a:lnTo>
                  <a:pt x="27940" y="319747"/>
                </a:lnTo>
                <a:lnTo>
                  <a:pt x="33134" y="318960"/>
                </a:lnTo>
                <a:lnTo>
                  <a:pt x="36093" y="304469"/>
                </a:lnTo>
                <a:close/>
              </a:path>
            </a:pathLst>
          </a:custGeom>
          <a:solidFill>
            <a:srgbClr val="FFFFFF">
              <a:alpha val="9718"/>
            </a:srgbClr>
          </a:solidFill>
        </p:spPr>
        <p:txBody>
          <a:bodyPr wrap="square" lIns="0" tIns="0" rIns="0" bIns="0" rtlCol="0"/>
          <a:lstStyle/>
          <a:p>
            <a:endParaRPr/>
          </a:p>
        </p:txBody>
      </p:sp>
      <p:sp>
        <p:nvSpPr>
          <p:cNvPr id="516" name="bg object 516"/>
          <p:cNvSpPr/>
          <p:nvPr/>
        </p:nvSpPr>
        <p:spPr>
          <a:xfrm>
            <a:off x="3966337" y="2540456"/>
            <a:ext cx="387350" cy="939165"/>
          </a:xfrm>
          <a:custGeom>
            <a:avLst/>
            <a:gdLst/>
            <a:ahLst/>
            <a:cxnLst/>
            <a:rect l="l" t="t" r="r" b="b"/>
            <a:pathLst>
              <a:path w="387350" h="939164">
                <a:moveTo>
                  <a:pt x="927" y="150952"/>
                </a:moveTo>
                <a:lnTo>
                  <a:pt x="0" y="150952"/>
                </a:lnTo>
                <a:lnTo>
                  <a:pt x="927" y="152285"/>
                </a:lnTo>
                <a:lnTo>
                  <a:pt x="927" y="150952"/>
                </a:lnTo>
                <a:close/>
              </a:path>
              <a:path w="387350" h="939164">
                <a:moveTo>
                  <a:pt x="5194" y="344538"/>
                </a:moveTo>
                <a:lnTo>
                  <a:pt x="939" y="342976"/>
                </a:lnTo>
                <a:lnTo>
                  <a:pt x="939" y="348945"/>
                </a:lnTo>
                <a:lnTo>
                  <a:pt x="2705" y="352577"/>
                </a:lnTo>
                <a:lnTo>
                  <a:pt x="5080" y="347345"/>
                </a:lnTo>
                <a:lnTo>
                  <a:pt x="5194" y="344538"/>
                </a:lnTo>
                <a:close/>
              </a:path>
              <a:path w="387350" h="939164">
                <a:moveTo>
                  <a:pt x="8470" y="638276"/>
                </a:moveTo>
                <a:lnTo>
                  <a:pt x="5156" y="636206"/>
                </a:lnTo>
                <a:lnTo>
                  <a:pt x="2921" y="637527"/>
                </a:lnTo>
                <a:lnTo>
                  <a:pt x="939" y="639648"/>
                </a:lnTo>
                <a:lnTo>
                  <a:pt x="939" y="639902"/>
                </a:lnTo>
                <a:lnTo>
                  <a:pt x="8470" y="638276"/>
                </a:lnTo>
                <a:close/>
              </a:path>
              <a:path w="387350" h="939164">
                <a:moveTo>
                  <a:pt x="10426" y="335915"/>
                </a:moveTo>
                <a:lnTo>
                  <a:pt x="10287" y="336130"/>
                </a:lnTo>
                <a:lnTo>
                  <a:pt x="10274" y="336257"/>
                </a:lnTo>
                <a:lnTo>
                  <a:pt x="10426" y="335915"/>
                </a:lnTo>
                <a:close/>
              </a:path>
              <a:path w="387350" h="939164">
                <a:moveTo>
                  <a:pt x="11430" y="329895"/>
                </a:moveTo>
                <a:lnTo>
                  <a:pt x="3594" y="334695"/>
                </a:lnTo>
                <a:lnTo>
                  <a:pt x="5829" y="339712"/>
                </a:lnTo>
                <a:lnTo>
                  <a:pt x="8191" y="336245"/>
                </a:lnTo>
                <a:lnTo>
                  <a:pt x="10325" y="335940"/>
                </a:lnTo>
                <a:lnTo>
                  <a:pt x="11430" y="329895"/>
                </a:lnTo>
                <a:close/>
              </a:path>
              <a:path w="387350" h="939164">
                <a:moveTo>
                  <a:pt x="11671" y="363372"/>
                </a:moveTo>
                <a:lnTo>
                  <a:pt x="10337" y="360997"/>
                </a:lnTo>
                <a:lnTo>
                  <a:pt x="9906" y="359321"/>
                </a:lnTo>
                <a:lnTo>
                  <a:pt x="8610" y="360006"/>
                </a:lnTo>
                <a:lnTo>
                  <a:pt x="6680" y="360387"/>
                </a:lnTo>
                <a:lnTo>
                  <a:pt x="6172" y="361442"/>
                </a:lnTo>
                <a:lnTo>
                  <a:pt x="5232" y="363385"/>
                </a:lnTo>
                <a:lnTo>
                  <a:pt x="5143" y="365734"/>
                </a:lnTo>
                <a:lnTo>
                  <a:pt x="4495" y="368896"/>
                </a:lnTo>
                <a:lnTo>
                  <a:pt x="7137" y="367106"/>
                </a:lnTo>
                <a:lnTo>
                  <a:pt x="9575" y="366039"/>
                </a:lnTo>
                <a:lnTo>
                  <a:pt x="11036" y="364197"/>
                </a:lnTo>
                <a:lnTo>
                  <a:pt x="11671" y="363372"/>
                </a:lnTo>
                <a:close/>
              </a:path>
              <a:path w="387350" h="939164">
                <a:moveTo>
                  <a:pt x="12458" y="341274"/>
                </a:moveTo>
                <a:lnTo>
                  <a:pt x="10312" y="336346"/>
                </a:lnTo>
                <a:lnTo>
                  <a:pt x="8420" y="343128"/>
                </a:lnTo>
                <a:lnTo>
                  <a:pt x="12420" y="341312"/>
                </a:lnTo>
                <a:close/>
              </a:path>
              <a:path w="387350" h="939164">
                <a:moveTo>
                  <a:pt x="17500" y="247167"/>
                </a:moveTo>
                <a:lnTo>
                  <a:pt x="12268" y="243395"/>
                </a:lnTo>
                <a:lnTo>
                  <a:pt x="6007" y="247446"/>
                </a:lnTo>
                <a:lnTo>
                  <a:pt x="11125" y="250710"/>
                </a:lnTo>
                <a:lnTo>
                  <a:pt x="12319" y="254165"/>
                </a:lnTo>
                <a:lnTo>
                  <a:pt x="13741" y="250685"/>
                </a:lnTo>
                <a:lnTo>
                  <a:pt x="17500" y="247167"/>
                </a:lnTo>
                <a:close/>
              </a:path>
              <a:path w="387350" h="939164">
                <a:moveTo>
                  <a:pt x="20320" y="251320"/>
                </a:moveTo>
                <a:lnTo>
                  <a:pt x="16205" y="248577"/>
                </a:lnTo>
                <a:lnTo>
                  <a:pt x="14859" y="253072"/>
                </a:lnTo>
                <a:lnTo>
                  <a:pt x="12331" y="254368"/>
                </a:lnTo>
                <a:lnTo>
                  <a:pt x="12331" y="266661"/>
                </a:lnTo>
                <a:lnTo>
                  <a:pt x="15100" y="265899"/>
                </a:lnTo>
                <a:lnTo>
                  <a:pt x="18275" y="260362"/>
                </a:lnTo>
                <a:lnTo>
                  <a:pt x="20320" y="251320"/>
                </a:lnTo>
                <a:close/>
              </a:path>
              <a:path w="387350" h="939164">
                <a:moveTo>
                  <a:pt x="22313" y="368147"/>
                </a:moveTo>
                <a:lnTo>
                  <a:pt x="21297" y="367106"/>
                </a:lnTo>
                <a:lnTo>
                  <a:pt x="20281" y="365150"/>
                </a:lnTo>
                <a:lnTo>
                  <a:pt x="18834" y="367347"/>
                </a:lnTo>
                <a:lnTo>
                  <a:pt x="17830" y="368452"/>
                </a:lnTo>
                <a:lnTo>
                  <a:pt x="17449" y="369747"/>
                </a:lnTo>
                <a:lnTo>
                  <a:pt x="17335" y="370103"/>
                </a:lnTo>
                <a:lnTo>
                  <a:pt x="19265" y="371678"/>
                </a:lnTo>
                <a:lnTo>
                  <a:pt x="20891" y="371297"/>
                </a:lnTo>
                <a:lnTo>
                  <a:pt x="21958" y="369963"/>
                </a:lnTo>
                <a:lnTo>
                  <a:pt x="22161" y="368960"/>
                </a:lnTo>
                <a:lnTo>
                  <a:pt x="22313" y="368147"/>
                </a:lnTo>
                <a:close/>
              </a:path>
              <a:path w="387350" h="939164">
                <a:moveTo>
                  <a:pt x="24815" y="352539"/>
                </a:moveTo>
                <a:lnTo>
                  <a:pt x="11811" y="348970"/>
                </a:lnTo>
                <a:lnTo>
                  <a:pt x="11811" y="351015"/>
                </a:lnTo>
                <a:lnTo>
                  <a:pt x="11264" y="352806"/>
                </a:lnTo>
                <a:lnTo>
                  <a:pt x="13639" y="356235"/>
                </a:lnTo>
                <a:lnTo>
                  <a:pt x="15887" y="358343"/>
                </a:lnTo>
                <a:lnTo>
                  <a:pt x="19583" y="362458"/>
                </a:lnTo>
                <a:lnTo>
                  <a:pt x="24815" y="352539"/>
                </a:lnTo>
                <a:close/>
              </a:path>
              <a:path w="387350" h="939164">
                <a:moveTo>
                  <a:pt x="26073" y="341223"/>
                </a:moveTo>
                <a:lnTo>
                  <a:pt x="21793" y="340080"/>
                </a:lnTo>
                <a:lnTo>
                  <a:pt x="19659" y="339864"/>
                </a:lnTo>
                <a:lnTo>
                  <a:pt x="17665" y="339661"/>
                </a:lnTo>
                <a:lnTo>
                  <a:pt x="15417" y="342036"/>
                </a:lnTo>
                <a:lnTo>
                  <a:pt x="13284" y="343281"/>
                </a:lnTo>
                <a:lnTo>
                  <a:pt x="14401" y="345859"/>
                </a:lnTo>
                <a:lnTo>
                  <a:pt x="23418" y="345859"/>
                </a:lnTo>
                <a:lnTo>
                  <a:pt x="26073" y="341223"/>
                </a:lnTo>
                <a:close/>
              </a:path>
              <a:path w="387350" h="939164">
                <a:moveTo>
                  <a:pt x="28346" y="641007"/>
                </a:moveTo>
                <a:lnTo>
                  <a:pt x="17424" y="639584"/>
                </a:lnTo>
                <a:lnTo>
                  <a:pt x="19761" y="652081"/>
                </a:lnTo>
                <a:lnTo>
                  <a:pt x="19875" y="652729"/>
                </a:lnTo>
                <a:lnTo>
                  <a:pt x="19964" y="653288"/>
                </a:lnTo>
                <a:lnTo>
                  <a:pt x="16090" y="650989"/>
                </a:lnTo>
                <a:lnTo>
                  <a:pt x="13817" y="649643"/>
                </a:lnTo>
                <a:lnTo>
                  <a:pt x="7569" y="646823"/>
                </a:lnTo>
                <a:lnTo>
                  <a:pt x="927" y="645033"/>
                </a:lnTo>
                <a:lnTo>
                  <a:pt x="927" y="653046"/>
                </a:lnTo>
                <a:lnTo>
                  <a:pt x="2692" y="652729"/>
                </a:lnTo>
                <a:lnTo>
                  <a:pt x="4533" y="652081"/>
                </a:lnTo>
                <a:lnTo>
                  <a:pt x="6515" y="650989"/>
                </a:lnTo>
                <a:lnTo>
                  <a:pt x="6400" y="652081"/>
                </a:lnTo>
                <a:lnTo>
                  <a:pt x="6299" y="653046"/>
                </a:lnTo>
                <a:lnTo>
                  <a:pt x="6184" y="654011"/>
                </a:lnTo>
                <a:lnTo>
                  <a:pt x="4787" y="654405"/>
                </a:lnTo>
                <a:lnTo>
                  <a:pt x="3505" y="654939"/>
                </a:lnTo>
                <a:lnTo>
                  <a:pt x="3352" y="654939"/>
                </a:lnTo>
                <a:lnTo>
                  <a:pt x="609" y="655281"/>
                </a:lnTo>
                <a:lnTo>
                  <a:pt x="927" y="655281"/>
                </a:lnTo>
                <a:lnTo>
                  <a:pt x="927" y="661847"/>
                </a:lnTo>
                <a:lnTo>
                  <a:pt x="1930" y="662178"/>
                </a:lnTo>
                <a:lnTo>
                  <a:pt x="3022" y="662495"/>
                </a:lnTo>
                <a:lnTo>
                  <a:pt x="4000" y="662940"/>
                </a:lnTo>
                <a:lnTo>
                  <a:pt x="3454" y="666584"/>
                </a:lnTo>
                <a:lnTo>
                  <a:pt x="2349" y="671944"/>
                </a:lnTo>
                <a:lnTo>
                  <a:pt x="1600" y="681761"/>
                </a:lnTo>
                <a:lnTo>
                  <a:pt x="1562" y="682282"/>
                </a:lnTo>
                <a:lnTo>
                  <a:pt x="1447" y="683729"/>
                </a:lnTo>
                <a:lnTo>
                  <a:pt x="4902" y="685863"/>
                </a:lnTo>
                <a:lnTo>
                  <a:pt x="13055" y="682726"/>
                </a:lnTo>
                <a:lnTo>
                  <a:pt x="14859" y="682282"/>
                </a:lnTo>
                <a:lnTo>
                  <a:pt x="16560" y="681761"/>
                </a:lnTo>
                <a:lnTo>
                  <a:pt x="26136" y="669099"/>
                </a:lnTo>
                <a:lnTo>
                  <a:pt x="25539" y="668528"/>
                </a:lnTo>
                <a:lnTo>
                  <a:pt x="23482" y="666584"/>
                </a:lnTo>
                <a:lnTo>
                  <a:pt x="17551" y="668528"/>
                </a:lnTo>
                <a:lnTo>
                  <a:pt x="15113" y="660273"/>
                </a:lnTo>
                <a:lnTo>
                  <a:pt x="15582" y="659511"/>
                </a:lnTo>
                <a:lnTo>
                  <a:pt x="25603" y="656818"/>
                </a:lnTo>
                <a:lnTo>
                  <a:pt x="23736" y="655561"/>
                </a:lnTo>
                <a:lnTo>
                  <a:pt x="21869" y="654405"/>
                </a:lnTo>
                <a:lnTo>
                  <a:pt x="19977" y="653300"/>
                </a:lnTo>
                <a:lnTo>
                  <a:pt x="20180" y="653046"/>
                </a:lnTo>
                <a:lnTo>
                  <a:pt x="25882" y="644664"/>
                </a:lnTo>
                <a:lnTo>
                  <a:pt x="28346" y="641007"/>
                </a:lnTo>
                <a:close/>
              </a:path>
              <a:path w="387350" h="939164">
                <a:moveTo>
                  <a:pt x="34594" y="390512"/>
                </a:moveTo>
                <a:lnTo>
                  <a:pt x="28371" y="387477"/>
                </a:lnTo>
                <a:lnTo>
                  <a:pt x="23101" y="388543"/>
                </a:lnTo>
                <a:lnTo>
                  <a:pt x="17462" y="390817"/>
                </a:lnTo>
                <a:lnTo>
                  <a:pt x="14973" y="396862"/>
                </a:lnTo>
                <a:lnTo>
                  <a:pt x="20612" y="398437"/>
                </a:lnTo>
                <a:lnTo>
                  <a:pt x="23799" y="399211"/>
                </a:lnTo>
                <a:lnTo>
                  <a:pt x="29413" y="400570"/>
                </a:lnTo>
                <a:lnTo>
                  <a:pt x="32651" y="396570"/>
                </a:lnTo>
                <a:lnTo>
                  <a:pt x="34594" y="390512"/>
                </a:lnTo>
                <a:close/>
              </a:path>
              <a:path w="387350" h="939164">
                <a:moveTo>
                  <a:pt x="37922" y="275488"/>
                </a:moveTo>
                <a:lnTo>
                  <a:pt x="37807" y="275361"/>
                </a:lnTo>
                <a:lnTo>
                  <a:pt x="37680" y="275221"/>
                </a:lnTo>
                <a:lnTo>
                  <a:pt x="37553" y="275094"/>
                </a:lnTo>
                <a:lnTo>
                  <a:pt x="37388" y="275183"/>
                </a:lnTo>
                <a:lnTo>
                  <a:pt x="37299" y="275310"/>
                </a:lnTo>
                <a:lnTo>
                  <a:pt x="37515" y="275399"/>
                </a:lnTo>
                <a:lnTo>
                  <a:pt x="37719" y="275437"/>
                </a:lnTo>
                <a:lnTo>
                  <a:pt x="37922" y="275488"/>
                </a:lnTo>
                <a:close/>
              </a:path>
              <a:path w="387350" h="939164">
                <a:moveTo>
                  <a:pt x="42227" y="276453"/>
                </a:moveTo>
                <a:lnTo>
                  <a:pt x="40792" y="276136"/>
                </a:lnTo>
                <a:lnTo>
                  <a:pt x="39357" y="275805"/>
                </a:lnTo>
                <a:lnTo>
                  <a:pt x="37922" y="275488"/>
                </a:lnTo>
                <a:lnTo>
                  <a:pt x="38925" y="276542"/>
                </a:lnTo>
                <a:lnTo>
                  <a:pt x="39928" y="277583"/>
                </a:lnTo>
                <a:lnTo>
                  <a:pt x="40932" y="278638"/>
                </a:lnTo>
                <a:lnTo>
                  <a:pt x="42227" y="276453"/>
                </a:lnTo>
                <a:close/>
              </a:path>
              <a:path w="387350" h="939164">
                <a:moveTo>
                  <a:pt x="42672" y="401751"/>
                </a:moveTo>
                <a:lnTo>
                  <a:pt x="42430" y="401637"/>
                </a:lnTo>
                <a:lnTo>
                  <a:pt x="42303" y="401586"/>
                </a:lnTo>
                <a:lnTo>
                  <a:pt x="42392" y="401828"/>
                </a:lnTo>
                <a:lnTo>
                  <a:pt x="42608" y="401764"/>
                </a:lnTo>
                <a:close/>
              </a:path>
              <a:path w="387350" h="939164">
                <a:moveTo>
                  <a:pt x="44983" y="606285"/>
                </a:moveTo>
                <a:lnTo>
                  <a:pt x="38531" y="602983"/>
                </a:lnTo>
                <a:lnTo>
                  <a:pt x="37134" y="608215"/>
                </a:lnTo>
                <a:lnTo>
                  <a:pt x="37007" y="612457"/>
                </a:lnTo>
                <a:lnTo>
                  <a:pt x="42684" y="616153"/>
                </a:lnTo>
                <a:lnTo>
                  <a:pt x="42938" y="610844"/>
                </a:lnTo>
                <a:lnTo>
                  <a:pt x="44983" y="606285"/>
                </a:lnTo>
                <a:close/>
              </a:path>
              <a:path w="387350" h="939164">
                <a:moveTo>
                  <a:pt x="46380" y="412534"/>
                </a:moveTo>
                <a:lnTo>
                  <a:pt x="42392" y="401828"/>
                </a:lnTo>
                <a:lnTo>
                  <a:pt x="37350" y="409638"/>
                </a:lnTo>
                <a:lnTo>
                  <a:pt x="46380" y="412534"/>
                </a:lnTo>
                <a:close/>
              </a:path>
              <a:path w="387350" h="939164">
                <a:moveTo>
                  <a:pt x="47917" y="597395"/>
                </a:moveTo>
                <a:lnTo>
                  <a:pt x="47409" y="597192"/>
                </a:lnTo>
                <a:lnTo>
                  <a:pt x="46901" y="596912"/>
                </a:lnTo>
                <a:lnTo>
                  <a:pt x="45046" y="597192"/>
                </a:lnTo>
                <a:lnTo>
                  <a:pt x="43700" y="597636"/>
                </a:lnTo>
                <a:lnTo>
                  <a:pt x="42329" y="597979"/>
                </a:lnTo>
                <a:lnTo>
                  <a:pt x="43205" y="600443"/>
                </a:lnTo>
                <a:lnTo>
                  <a:pt x="44488" y="599935"/>
                </a:lnTo>
                <a:lnTo>
                  <a:pt x="45834" y="599541"/>
                </a:lnTo>
                <a:lnTo>
                  <a:pt x="47472" y="598652"/>
                </a:lnTo>
                <a:lnTo>
                  <a:pt x="47650" y="597941"/>
                </a:lnTo>
                <a:lnTo>
                  <a:pt x="47917" y="597395"/>
                </a:lnTo>
                <a:close/>
              </a:path>
              <a:path w="387350" h="939164">
                <a:moveTo>
                  <a:pt x="48247" y="597535"/>
                </a:moveTo>
                <a:lnTo>
                  <a:pt x="48183" y="597395"/>
                </a:lnTo>
                <a:lnTo>
                  <a:pt x="48056" y="597319"/>
                </a:lnTo>
                <a:lnTo>
                  <a:pt x="47917" y="597395"/>
                </a:lnTo>
                <a:lnTo>
                  <a:pt x="48145" y="597496"/>
                </a:lnTo>
                <a:close/>
              </a:path>
              <a:path w="387350" h="939164">
                <a:moveTo>
                  <a:pt x="48323" y="629691"/>
                </a:moveTo>
                <a:lnTo>
                  <a:pt x="46202" y="626186"/>
                </a:lnTo>
                <a:lnTo>
                  <a:pt x="44843" y="623963"/>
                </a:lnTo>
                <a:lnTo>
                  <a:pt x="43637" y="628624"/>
                </a:lnTo>
                <a:lnTo>
                  <a:pt x="48323" y="629691"/>
                </a:lnTo>
                <a:close/>
              </a:path>
              <a:path w="387350" h="939164">
                <a:moveTo>
                  <a:pt x="48348" y="568566"/>
                </a:moveTo>
                <a:lnTo>
                  <a:pt x="45872" y="568731"/>
                </a:lnTo>
                <a:lnTo>
                  <a:pt x="44653" y="568706"/>
                </a:lnTo>
                <a:lnTo>
                  <a:pt x="42316" y="569150"/>
                </a:lnTo>
                <a:lnTo>
                  <a:pt x="41211" y="569620"/>
                </a:lnTo>
                <a:lnTo>
                  <a:pt x="39636" y="570115"/>
                </a:lnTo>
                <a:lnTo>
                  <a:pt x="36474" y="561924"/>
                </a:lnTo>
                <a:lnTo>
                  <a:pt x="35255" y="562279"/>
                </a:lnTo>
                <a:lnTo>
                  <a:pt x="37820" y="575119"/>
                </a:lnTo>
                <a:lnTo>
                  <a:pt x="42189" y="573963"/>
                </a:lnTo>
                <a:lnTo>
                  <a:pt x="46697" y="575665"/>
                </a:lnTo>
                <a:lnTo>
                  <a:pt x="48348" y="568566"/>
                </a:lnTo>
                <a:close/>
              </a:path>
              <a:path w="387350" h="939164">
                <a:moveTo>
                  <a:pt x="49263" y="401142"/>
                </a:moveTo>
                <a:lnTo>
                  <a:pt x="49110" y="400113"/>
                </a:lnTo>
                <a:lnTo>
                  <a:pt x="45580" y="396798"/>
                </a:lnTo>
                <a:lnTo>
                  <a:pt x="44805" y="401281"/>
                </a:lnTo>
                <a:lnTo>
                  <a:pt x="42684" y="401751"/>
                </a:lnTo>
                <a:lnTo>
                  <a:pt x="44818" y="402704"/>
                </a:lnTo>
                <a:lnTo>
                  <a:pt x="46977" y="404698"/>
                </a:lnTo>
                <a:lnTo>
                  <a:pt x="49009" y="401535"/>
                </a:lnTo>
                <a:lnTo>
                  <a:pt x="49263" y="401142"/>
                </a:lnTo>
                <a:close/>
              </a:path>
              <a:path w="387350" h="939164">
                <a:moveTo>
                  <a:pt x="56680" y="651789"/>
                </a:moveTo>
                <a:lnTo>
                  <a:pt x="54698" y="644017"/>
                </a:lnTo>
                <a:lnTo>
                  <a:pt x="37274" y="644017"/>
                </a:lnTo>
                <a:lnTo>
                  <a:pt x="28016" y="644017"/>
                </a:lnTo>
                <a:lnTo>
                  <a:pt x="27533" y="648106"/>
                </a:lnTo>
                <a:lnTo>
                  <a:pt x="27622" y="651789"/>
                </a:lnTo>
                <a:lnTo>
                  <a:pt x="27698" y="655053"/>
                </a:lnTo>
                <a:lnTo>
                  <a:pt x="29387" y="661860"/>
                </a:lnTo>
                <a:lnTo>
                  <a:pt x="33070" y="668477"/>
                </a:lnTo>
                <a:lnTo>
                  <a:pt x="41325" y="660984"/>
                </a:lnTo>
                <a:lnTo>
                  <a:pt x="44234" y="664133"/>
                </a:lnTo>
                <a:lnTo>
                  <a:pt x="47015" y="664298"/>
                </a:lnTo>
                <a:lnTo>
                  <a:pt x="49161" y="660984"/>
                </a:lnTo>
                <a:lnTo>
                  <a:pt x="51663" y="657110"/>
                </a:lnTo>
                <a:lnTo>
                  <a:pt x="54305" y="654583"/>
                </a:lnTo>
                <a:lnTo>
                  <a:pt x="56680" y="651789"/>
                </a:lnTo>
                <a:close/>
              </a:path>
              <a:path w="387350" h="939164">
                <a:moveTo>
                  <a:pt x="56769" y="121856"/>
                </a:moveTo>
                <a:lnTo>
                  <a:pt x="53708" y="117068"/>
                </a:lnTo>
                <a:lnTo>
                  <a:pt x="47866" y="112953"/>
                </a:lnTo>
                <a:lnTo>
                  <a:pt x="43789" y="118364"/>
                </a:lnTo>
                <a:lnTo>
                  <a:pt x="50520" y="119443"/>
                </a:lnTo>
                <a:lnTo>
                  <a:pt x="50914" y="123190"/>
                </a:lnTo>
                <a:lnTo>
                  <a:pt x="49504" y="133718"/>
                </a:lnTo>
                <a:lnTo>
                  <a:pt x="51079" y="134734"/>
                </a:lnTo>
                <a:lnTo>
                  <a:pt x="55892" y="128752"/>
                </a:lnTo>
                <a:lnTo>
                  <a:pt x="56032" y="128828"/>
                </a:lnTo>
                <a:lnTo>
                  <a:pt x="56172" y="128409"/>
                </a:lnTo>
                <a:lnTo>
                  <a:pt x="55829" y="128727"/>
                </a:lnTo>
                <a:lnTo>
                  <a:pt x="56769" y="121856"/>
                </a:lnTo>
                <a:close/>
              </a:path>
              <a:path w="387350" h="939164">
                <a:moveTo>
                  <a:pt x="61874" y="396900"/>
                </a:moveTo>
                <a:lnTo>
                  <a:pt x="55168" y="396938"/>
                </a:lnTo>
                <a:lnTo>
                  <a:pt x="55460" y="400545"/>
                </a:lnTo>
                <a:lnTo>
                  <a:pt x="55562" y="404622"/>
                </a:lnTo>
                <a:lnTo>
                  <a:pt x="60363" y="403136"/>
                </a:lnTo>
                <a:lnTo>
                  <a:pt x="61874" y="396900"/>
                </a:lnTo>
                <a:close/>
              </a:path>
              <a:path w="387350" h="939164">
                <a:moveTo>
                  <a:pt x="67856" y="627151"/>
                </a:moveTo>
                <a:lnTo>
                  <a:pt x="66611" y="625500"/>
                </a:lnTo>
                <a:lnTo>
                  <a:pt x="65544" y="623684"/>
                </a:lnTo>
                <a:lnTo>
                  <a:pt x="62268" y="620395"/>
                </a:lnTo>
                <a:lnTo>
                  <a:pt x="60121" y="618858"/>
                </a:lnTo>
                <a:lnTo>
                  <a:pt x="58089" y="617169"/>
                </a:lnTo>
                <a:lnTo>
                  <a:pt x="51904" y="619404"/>
                </a:lnTo>
                <a:lnTo>
                  <a:pt x="48691" y="622782"/>
                </a:lnTo>
                <a:lnTo>
                  <a:pt x="48996" y="630453"/>
                </a:lnTo>
                <a:lnTo>
                  <a:pt x="49110" y="633209"/>
                </a:lnTo>
                <a:lnTo>
                  <a:pt x="46697" y="636828"/>
                </a:lnTo>
                <a:lnTo>
                  <a:pt x="45427" y="640422"/>
                </a:lnTo>
                <a:lnTo>
                  <a:pt x="33210" y="635330"/>
                </a:lnTo>
                <a:lnTo>
                  <a:pt x="32994" y="635330"/>
                </a:lnTo>
                <a:lnTo>
                  <a:pt x="35801" y="641032"/>
                </a:lnTo>
                <a:lnTo>
                  <a:pt x="53936" y="641032"/>
                </a:lnTo>
                <a:lnTo>
                  <a:pt x="53886" y="640842"/>
                </a:lnTo>
                <a:lnTo>
                  <a:pt x="53784" y="640422"/>
                </a:lnTo>
                <a:lnTo>
                  <a:pt x="53111" y="637806"/>
                </a:lnTo>
                <a:lnTo>
                  <a:pt x="63538" y="635330"/>
                </a:lnTo>
                <a:lnTo>
                  <a:pt x="63169" y="630453"/>
                </a:lnTo>
                <a:lnTo>
                  <a:pt x="67856" y="627151"/>
                </a:lnTo>
                <a:close/>
              </a:path>
              <a:path w="387350" h="939164">
                <a:moveTo>
                  <a:pt x="68351" y="587222"/>
                </a:moveTo>
                <a:lnTo>
                  <a:pt x="66484" y="581507"/>
                </a:lnTo>
                <a:lnTo>
                  <a:pt x="61277" y="577367"/>
                </a:lnTo>
                <a:lnTo>
                  <a:pt x="64109" y="568629"/>
                </a:lnTo>
                <a:lnTo>
                  <a:pt x="61353" y="565480"/>
                </a:lnTo>
                <a:lnTo>
                  <a:pt x="60248" y="563118"/>
                </a:lnTo>
                <a:lnTo>
                  <a:pt x="50177" y="565061"/>
                </a:lnTo>
                <a:lnTo>
                  <a:pt x="50457" y="568629"/>
                </a:lnTo>
                <a:lnTo>
                  <a:pt x="51396" y="575665"/>
                </a:lnTo>
                <a:lnTo>
                  <a:pt x="43700" y="588289"/>
                </a:lnTo>
                <a:lnTo>
                  <a:pt x="48183" y="597395"/>
                </a:lnTo>
                <a:lnTo>
                  <a:pt x="56769" y="603211"/>
                </a:lnTo>
                <a:lnTo>
                  <a:pt x="61823" y="600138"/>
                </a:lnTo>
                <a:lnTo>
                  <a:pt x="55537" y="596125"/>
                </a:lnTo>
                <a:lnTo>
                  <a:pt x="68351" y="587222"/>
                </a:lnTo>
                <a:close/>
              </a:path>
              <a:path w="387350" h="939164">
                <a:moveTo>
                  <a:pt x="69659" y="425145"/>
                </a:moveTo>
                <a:lnTo>
                  <a:pt x="67005" y="413143"/>
                </a:lnTo>
                <a:lnTo>
                  <a:pt x="58521" y="411505"/>
                </a:lnTo>
                <a:lnTo>
                  <a:pt x="57950" y="413143"/>
                </a:lnTo>
                <a:lnTo>
                  <a:pt x="56959" y="414502"/>
                </a:lnTo>
                <a:lnTo>
                  <a:pt x="58788" y="419277"/>
                </a:lnTo>
                <a:lnTo>
                  <a:pt x="60680" y="423024"/>
                </a:lnTo>
                <a:lnTo>
                  <a:pt x="62407" y="426783"/>
                </a:lnTo>
                <a:lnTo>
                  <a:pt x="69659" y="425145"/>
                </a:lnTo>
                <a:close/>
              </a:path>
              <a:path w="387350" h="939164">
                <a:moveTo>
                  <a:pt x="71310" y="596785"/>
                </a:moveTo>
                <a:lnTo>
                  <a:pt x="68986" y="597039"/>
                </a:lnTo>
                <a:lnTo>
                  <a:pt x="67614" y="596823"/>
                </a:lnTo>
                <a:lnTo>
                  <a:pt x="63703" y="599097"/>
                </a:lnTo>
                <a:lnTo>
                  <a:pt x="63106" y="601065"/>
                </a:lnTo>
                <a:lnTo>
                  <a:pt x="67284" y="603199"/>
                </a:lnTo>
                <a:lnTo>
                  <a:pt x="71310" y="596785"/>
                </a:lnTo>
                <a:close/>
              </a:path>
              <a:path w="387350" h="939164">
                <a:moveTo>
                  <a:pt x="75933" y="548373"/>
                </a:moveTo>
                <a:lnTo>
                  <a:pt x="75857" y="545998"/>
                </a:lnTo>
                <a:lnTo>
                  <a:pt x="75018" y="543585"/>
                </a:lnTo>
                <a:lnTo>
                  <a:pt x="62598" y="540842"/>
                </a:lnTo>
                <a:lnTo>
                  <a:pt x="52971" y="540461"/>
                </a:lnTo>
                <a:lnTo>
                  <a:pt x="52095" y="544156"/>
                </a:lnTo>
                <a:lnTo>
                  <a:pt x="54038" y="549871"/>
                </a:lnTo>
                <a:lnTo>
                  <a:pt x="56095" y="552183"/>
                </a:lnTo>
                <a:lnTo>
                  <a:pt x="58191" y="555510"/>
                </a:lnTo>
                <a:lnTo>
                  <a:pt x="64020" y="553567"/>
                </a:lnTo>
                <a:lnTo>
                  <a:pt x="68922" y="552056"/>
                </a:lnTo>
                <a:lnTo>
                  <a:pt x="74714" y="549871"/>
                </a:lnTo>
                <a:lnTo>
                  <a:pt x="75933" y="548373"/>
                </a:lnTo>
                <a:close/>
              </a:path>
              <a:path w="387350" h="939164">
                <a:moveTo>
                  <a:pt x="76555" y="412610"/>
                </a:moveTo>
                <a:lnTo>
                  <a:pt x="73152" y="414794"/>
                </a:lnTo>
                <a:lnTo>
                  <a:pt x="70713" y="415493"/>
                </a:lnTo>
                <a:lnTo>
                  <a:pt x="70408" y="416712"/>
                </a:lnTo>
                <a:lnTo>
                  <a:pt x="69519" y="420281"/>
                </a:lnTo>
                <a:lnTo>
                  <a:pt x="72669" y="420509"/>
                </a:lnTo>
                <a:lnTo>
                  <a:pt x="74993" y="421271"/>
                </a:lnTo>
                <a:lnTo>
                  <a:pt x="75399" y="419074"/>
                </a:lnTo>
                <a:lnTo>
                  <a:pt x="76555" y="412610"/>
                </a:lnTo>
                <a:close/>
              </a:path>
              <a:path w="387350" h="939164">
                <a:moveTo>
                  <a:pt x="80454" y="641210"/>
                </a:moveTo>
                <a:lnTo>
                  <a:pt x="78028" y="639546"/>
                </a:lnTo>
                <a:lnTo>
                  <a:pt x="75209" y="638556"/>
                </a:lnTo>
                <a:lnTo>
                  <a:pt x="70751" y="631482"/>
                </a:lnTo>
                <a:lnTo>
                  <a:pt x="67487" y="632282"/>
                </a:lnTo>
                <a:lnTo>
                  <a:pt x="63741" y="635355"/>
                </a:lnTo>
                <a:lnTo>
                  <a:pt x="63614" y="635304"/>
                </a:lnTo>
                <a:lnTo>
                  <a:pt x="63550" y="635508"/>
                </a:lnTo>
                <a:lnTo>
                  <a:pt x="63677" y="635406"/>
                </a:lnTo>
                <a:lnTo>
                  <a:pt x="60477" y="643077"/>
                </a:lnTo>
                <a:lnTo>
                  <a:pt x="61379" y="644588"/>
                </a:lnTo>
                <a:lnTo>
                  <a:pt x="68821" y="645629"/>
                </a:lnTo>
                <a:lnTo>
                  <a:pt x="72250" y="646112"/>
                </a:lnTo>
                <a:lnTo>
                  <a:pt x="75526" y="647649"/>
                </a:lnTo>
                <a:lnTo>
                  <a:pt x="78917" y="648703"/>
                </a:lnTo>
                <a:lnTo>
                  <a:pt x="80454" y="641210"/>
                </a:lnTo>
                <a:close/>
              </a:path>
              <a:path w="387350" h="939164">
                <a:moveTo>
                  <a:pt x="80530" y="565429"/>
                </a:moveTo>
                <a:lnTo>
                  <a:pt x="71755" y="564832"/>
                </a:lnTo>
                <a:lnTo>
                  <a:pt x="71221" y="576922"/>
                </a:lnTo>
                <a:lnTo>
                  <a:pt x="78638" y="579196"/>
                </a:lnTo>
                <a:lnTo>
                  <a:pt x="80530" y="565429"/>
                </a:lnTo>
                <a:close/>
              </a:path>
              <a:path w="387350" h="939164">
                <a:moveTo>
                  <a:pt x="80759" y="346125"/>
                </a:moveTo>
                <a:lnTo>
                  <a:pt x="80568" y="345960"/>
                </a:lnTo>
                <a:lnTo>
                  <a:pt x="80632" y="346113"/>
                </a:lnTo>
                <a:lnTo>
                  <a:pt x="80759" y="346125"/>
                </a:lnTo>
                <a:close/>
              </a:path>
              <a:path w="387350" h="939164">
                <a:moveTo>
                  <a:pt x="84162" y="206629"/>
                </a:moveTo>
                <a:lnTo>
                  <a:pt x="78486" y="208546"/>
                </a:lnTo>
                <a:lnTo>
                  <a:pt x="77177" y="210502"/>
                </a:lnTo>
                <a:lnTo>
                  <a:pt x="78943" y="216547"/>
                </a:lnTo>
                <a:lnTo>
                  <a:pt x="84162" y="206629"/>
                </a:lnTo>
                <a:close/>
              </a:path>
              <a:path w="387350" h="939164">
                <a:moveTo>
                  <a:pt x="84162" y="195795"/>
                </a:moveTo>
                <a:lnTo>
                  <a:pt x="83654" y="193916"/>
                </a:lnTo>
                <a:lnTo>
                  <a:pt x="78879" y="176250"/>
                </a:lnTo>
                <a:lnTo>
                  <a:pt x="78193" y="173697"/>
                </a:lnTo>
                <a:lnTo>
                  <a:pt x="73774" y="173697"/>
                </a:lnTo>
                <a:lnTo>
                  <a:pt x="73279" y="168465"/>
                </a:lnTo>
                <a:lnTo>
                  <a:pt x="73025" y="165836"/>
                </a:lnTo>
                <a:lnTo>
                  <a:pt x="72999" y="165481"/>
                </a:lnTo>
                <a:lnTo>
                  <a:pt x="64846" y="165481"/>
                </a:lnTo>
                <a:lnTo>
                  <a:pt x="64846" y="181089"/>
                </a:lnTo>
                <a:lnTo>
                  <a:pt x="62699" y="186766"/>
                </a:lnTo>
                <a:lnTo>
                  <a:pt x="55295" y="189585"/>
                </a:lnTo>
                <a:lnTo>
                  <a:pt x="54749" y="192862"/>
                </a:lnTo>
                <a:lnTo>
                  <a:pt x="54559" y="193916"/>
                </a:lnTo>
                <a:lnTo>
                  <a:pt x="47955" y="200926"/>
                </a:lnTo>
                <a:lnTo>
                  <a:pt x="45783" y="196926"/>
                </a:lnTo>
                <a:lnTo>
                  <a:pt x="45707" y="195795"/>
                </a:lnTo>
                <a:lnTo>
                  <a:pt x="45872" y="193916"/>
                </a:lnTo>
                <a:lnTo>
                  <a:pt x="45974" y="192862"/>
                </a:lnTo>
                <a:lnTo>
                  <a:pt x="55511" y="183502"/>
                </a:lnTo>
                <a:lnTo>
                  <a:pt x="62903" y="176250"/>
                </a:lnTo>
                <a:lnTo>
                  <a:pt x="64846" y="181089"/>
                </a:lnTo>
                <a:lnTo>
                  <a:pt x="64846" y="165481"/>
                </a:lnTo>
                <a:lnTo>
                  <a:pt x="63957" y="165481"/>
                </a:lnTo>
                <a:lnTo>
                  <a:pt x="66116" y="160502"/>
                </a:lnTo>
                <a:lnTo>
                  <a:pt x="67818" y="155600"/>
                </a:lnTo>
                <a:lnTo>
                  <a:pt x="71526" y="149161"/>
                </a:lnTo>
                <a:lnTo>
                  <a:pt x="74371" y="148107"/>
                </a:lnTo>
                <a:lnTo>
                  <a:pt x="76860" y="146304"/>
                </a:lnTo>
                <a:lnTo>
                  <a:pt x="72644" y="143332"/>
                </a:lnTo>
                <a:lnTo>
                  <a:pt x="68541" y="141033"/>
                </a:lnTo>
                <a:lnTo>
                  <a:pt x="66179" y="132702"/>
                </a:lnTo>
                <a:lnTo>
                  <a:pt x="66078" y="132321"/>
                </a:lnTo>
                <a:lnTo>
                  <a:pt x="59918" y="130898"/>
                </a:lnTo>
                <a:lnTo>
                  <a:pt x="56032" y="128828"/>
                </a:lnTo>
                <a:lnTo>
                  <a:pt x="54965" y="132321"/>
                </a:lnTo>
                <a:lnTo>
                  <a:pt x="54851" y="132702"/>
                </a:lnTo>
                <a:lnTo>
                  <a:pt x="52578" y="136740"/>
                </a:lnTo>
                <a:lnTo>
                  <a:pt x="53555" y="143332"/>
                </a:lnTo>
                <a:lnTo>
                  <a:pt x="53644" y="143941"/>
                </a:lnTo>
                <a:lnTo>
                  <a:pt x="57315" y="147053"/>
                </a:lnTo>
                <a:lnTo>
                  <a:pt x="59791" y="150634"/>
                </a:lnTo>
                <a:lnTo>
                  <a:pt x="57696" y="152349"/>
                </a:lnTo>
                <a:lnTo>
                  <a:pt x="57696" y="165328"/>
                </a:lnTo>
                <a:lnTo>
                  <a:pt x="55257" y="165836"/>
                </a:lnTo>
                <a:lnTo>
                  <a:pt x="54381" y="161086"/>
                </a:lnTo>
                <a:lnTo>
                  <a:pt x="56718" y="160502"/>
                </a:lnTo>
                <a:lnTo>
                  <a:pt x="56870" y="160502"/>
                </a:lnTo>
                <a:lnTo>
                  <a:pt x="57188" y="162077"/>
                </a:lnTo>
                <a:lnTo>
                  <a:pt x="57543" y="163703"/>
                </a:lnTo>
                <a:lnTo>
                  <a:pt x="57607" y="164376"/>
                </a:lnTo>
                <a:lnTo>
                  <a:pt x="57696" y="165328"/>
                </a:lnTo>
                <a:lnTo>
                  <a:pt x="57696" y="152349"/>
                </a:lnTo>
                <a:lnTo>
                  <a:pt x="54635" y="154851"/>
                </a:lnTo>
                <a:lnTo>
                  <a:pt x="49885" y="158191"/>
                </a:lnTo>
                <a:lnTo>
                  <a:pt x="43764" y="164376"/>
                </a:lnTo>
                <a:lnTo>
                  <a:pt x="42926" y="167741"/>
                </a:lnTo>
                <a:lnTo>
                  <a:pt x="41516" y="170548"/>
                </a:lnTo>
                <a:lnTo>
                  <a:pt x="46291" y="174688"/>
                </a:lnTo>
                <a:lnTo>
                  <a:pt x="48666" y="168465"/>
                </a:lnTo>
                <a:lnTo>
                  <a:pt x="51333" y="173507"/>
                </a:lnTo>
                <a:lnTo>
                  <a:pt x="44310" y="183502"/>
                </a:lnTo>
                <a:lnTo>
                  <a:pt x="42595" y="182943"/>
                </a:lnTo>
                <a:lnTo>
                  <a:pt x="40005" y="181241"/>
                </a:lnTo>
                <a:lnTo>
                  <a:pt x="35064" y="182079"/>
                </a:lnTo>
                <a:lnTo>
                  <a:pt x="32677" y="184315"/>
                </a:lnTo>
                <a:lnTo>
                  <a:pt x="30086" y="185826"/>
                </a:lnTo>
                <a:lnTo>
                  <a:pt x="30086" y="205168"/>
                </a:lnTo>
                <a:lnTo>
                  <a:pt x="43726" y="206616"/>
                </a:lnTo>
                <a:lnTo>
                  <a:pt x="48133" y="202730"/>
                </a:lnTo>
                <a:lnTo>
                  <a:pt x="48298" y="202984"/>
                </a:lnTo>
                <a:lnTo>
                  <a:pt x="58039" y="206032"/>
                </a:lnTo>
                <a:lnTo>
                  <a:pt x="60782" y="208699"/>
                </a:lnTo>
                <a:lnTo>
                  <a:pt x="64211" y="210908"/>
                </a:lnTo>
                <a:lnTo>
                  <a:pt x="68973" y="204800"/>
                </a:lnTo>
                <a:lnTo>
                  <a:pt x="63195" y="198602"/>
                </a:lnTo>
                <a:lnTo>
                  <a:pt x="66179" y="196735"/>
                </a:lnTo>
                <a:lnTo>
                  <a:pt x="68668" y="193916"/>
                </a:lnTo>
                <a:lnTo>
                  <a:pt x="74917" y="193916"/>
                </a:lnTo>
                <a:lnTo>
                  <a:pt x="75628" y="196735"/>
                </a:lnTo>
                <a:lnTo>
                  <a:pt x="75679" y="196926"/>
                </a:lnTo>
                <a:lnTo>
                  <a:pt x="72974" y="203327"/>
                </a:lnTo>
                <a:lnTo>
                  <a:pt x="72288" y="206032"/>
                </a:lnTo>
                <a:lnTo>
                  <a:pt x="72199" y="206387"/>
                </a:lnTo>
                <a:lnTo>
                  <a:pt x="71234" y="209372"/>
                </a:lnTo>
                <a:lnTo>
                  <a:pt x="73037" y="210312"/>
                </a:lnTo>
                <a:lnTo>
                  <a:pt x="84162" y="195795"/>
                </a:lnTo>
                <a:close/>
              </a:path>
              <a:path w="387350" h="939164">
                <a:moveTo>
                  <a:pt x="85979" y="403821"/>
                </a:moveTo>
                <a:lnTo>
                  <a:pt x="85344" y="402437"/>
                </a:lnTo>
                <a:lnTo>
                  <a:pt x="84277" y="401256"/>
                </a:lnTo>
                <a:lnTo>
                  <a:pt x="82702" y="401167"/>
                </a:lnTo>
                <a:lnTo>
                  <a:pt x="81915" y="402615"/>
                </a:lnTo>
                <a:lnTo>
                  <a:pt x="80403" y="404202"/>
                </a:lnTo>
                <a:lnTo>
                  <a:pt x="82359" y="404888"/>
                </a:lnTo>
                <a:lnTo>
                  <a:pt x="83413" y="405599"/>
                </a:lnTo>
                <a:lnTo>
                  <a:pt x="84378" y="405485"/>
                </a:lnTo>
                <a:lnTo>
                  <a:pt x="84963" y="405422"/>
                </a:lnTo>
                <a:lnTo>
                  <a:pt x="85979" y="403821"/>
                </a:lnTo>
                <a:close/>
              </a:path>
              <a:path w="387350" h="939164">
                <a:moveTo>
                  <a:pt x="86550" y="472465"/>
                </a:moveTo>
                <a:lnTo>
                  <a:pt x="84874" y="470916"/>
                </a:lnTo>
                <a:lnTo>
                  <a:pt x="84632" y="471055"/>
                </a:lnTo>
                <a:lnTo>
                  <a:pt x="83172" y="471932"/>
                </a:lnTo>
                <a:lnTo>
                  <a:pt x="81889" y="473113"/>
                </a:lnTo>
                <a:lnTo>
                  <a:pt x="79743" y="474840"/>
                </a:lnTo>
                <a:lnTo>
                  <a:pt x="81661" y="475818"/>
                </a:lnTo>
                <a:lnTo>
                  <a:pt x="83210" y="476961"/>
                </a:lnTo>
                <a:lnTo>
                  <a:pt x="83502" y="476707"/>
                </a:lnTo>
                <a:lnTo>
                  <a:pt x="84721" y="475589"/>
                </a:lnTo>
                <a:lnTo>
                  <a:pt x="85648" y="474103"/>
                </a:lnTo>
                <a:lnTo>
                  <a:pt x="86550" y="472465"/>
                </a:lnTo>
                <a:close/>
              </a:path>
              <a:path w="387350" h="939164">
                <a:moveTo>
                  <a:pt x="89141" y="584441"/>
                </a:moveTo>
                <a:lnTo>
                  <a:pt x="87490" y="582942"/>
                </a:lnTo>
                <a:lnTo>
                  <a:pt x="86194" y="581787"/>
                </a:lnTo>
                <a:lnTo>
                  <a:pt x="85217" y="583158"/>
                </a:lnTo>
                <a:lnTo>
                  <a:pt x="83934" y="584225"/>
                </a:lnTo>
                <a:lnTo>
                  <a:pt x="84112" y="584923"/>
                </a:lnTo>
                <a:lnTo>
                  <a:pt x="84315" y="585749"/>
                </a:lnTo>
                <a:lnTo>
                  <a:pt x="85864" y="586879"/>
                </a:lnTo>
                <a:lnTo>
                  <a:pt x="87591" y="586638"/>
                </a:lnTo>
                <a:lnTo>
                  <a:pt x="88328" y="585266"/>
                </a:lnTo>
                <a:lnTo>
                  <a:pt x="89141" y="584441"/>
                </a:lnTo>
                <a:close/>
              </a:path>
              <a:path w="387350" h="939164">
                <a:moveTo>
                  <a:pt x="89522" y="603237"/>
                </a:moveTo>
                <a:lnTo>
                  <a:pt x="74650" y="594487"/>
                </a:lnTo>
                <a:lnTo>
                  <a:pt x="74485" y="602145"/>
                </a:lnTo>
                <a:lnTo>
                  <a:pt x="77457" y="606488"/>
                </a:lnTo>
                <a:lnTo>
                  <a:pt x="82600" y="608876"/>
                </a:lnTo>
                <a:lnTo>
                  <a:pt x="85420" y="610184"/>
                </a:lnTo>
                <a:lnTo>
                  <a:pt x="88569" y="609066"/>
                </a:lnTo>
                <a:lnTo>
                  <a:pt x="89522" y="603237"/>
                </a:lnTo>
                <a:close/>
              </a:path>
              <a:path w="387350" h="939164">
                <a:moveTo>
                  <a:pt x="90893" y="494550"/>
                </a:moveTo>
                <a:lnTo>
                  <a:pt x="84213" y="487121"/>
                </a:lnTo>
                <a:lnTo>
                  <a:pt x="69405" y="496544"/>
                </a:lnTo>
                <a:lnTo>
                  <a:pt x="71513" y="504164"/>
                </a:lnTo>
                <a:lnTo>
                  <a:pt x="71793" y="504380"/>
                </a:lnTo>
                <a:lnTo>
                  <a:pt x="83172" y="503897"/>
                </a:lnTo>
                <a:lnTo>
                  <a:pt x="81127" y="502399"/>
                </a:lnTo>
                <a:lnTo>
                  <a:pt x="89839" y="498475"/>
                </a:lnTo>
                <a:lnTo>
                  <a:pt x="90893" y="494550"/>
                </a:lnTo>
                <a:close/>
              </a:path>
              <a:path w="387350" h="939164">
                <a:moveTo>
                  <a:pt x="92468" y="400532"/>
                </a:moveTo>
                <a:lnTo>
                  <a:pt x="92329" y="398907"/>
                </a:lnTo>
                <a:lnTo>
                  <a:pt x="92252" y="397281"/>
                </a:lnTo>
                <a:lnTo>
                  <a:pt x="91452" y="397281"/>
                </a:lnTo>
                <a:lnTo>
                  <a:pt x="90665" y="397268"/>
                </a:lnTo>
                <a:lnTo>
                  <a:pt x="89865" y="397268"/>
                </a:lnTo>
                <a:lnTo>
                  <a:pt x="89839" y="398957"/>
                </a:lnTo>
                <a:lnTo>
                  <a:pt x="89801" y="400646"/>
                </a:lnTo>
                <a:lnTo>
                  <a:pt x="89776" y="402336"/>
                </a:lnTo>
                <a:lnTo>
                  <a:pt x="90678" y="402272"/>
                </a:lnTo>
                <a:lnTo>
                  <a:pt x="92367" y="402247"/>
                </a:lnTo>
                <a:lnTo>
                  <a:pt x="92468" y="400532"/>
                </a:lnTo>
                <a:close/>
              </a:path>
              <a:path w="387350" h="939164">
                <a:moveTo>
                  <a:pt x="102438" y="921004"/>
                </a:moveTo>
                <a:lnTo>
                  <a:pt x="98348" y="924585"/>
                </a:lnTo>
                <a:lnTo>
                  <a:pt x="101130" y="928636"/>
                </a:lnTo>
                <a:lnTo>
                  <a:pt x="102438" y="921004"/>
                </a:lnTo>
                <a:close/>
              </a:path>
              <a:path w="387350" h="939164">
                <a:moveTo>
                  <a:pt x="129832" y="460476"/>
                </a:moveTo>
                <a:lnTo>
                  <a:pt x="129540" y="456692"/>
                </a:lnTo>
                <a:lnTo>
                  <a:pt x="129349" y="454329"/>
                </a:lnTo>
                <a:lnTo>
                  <a:pt x="129247" y="453009"/>
                </a:lnTo>
                <a:lnTo>
                  <a:pt x="122453" y="456692"/>
                </a:lnTo>
                <a:lnTo>
                  <a:pt x="118656" y="453745"/>
                </a:lnTo>
                <a:lnTo>
                  <a:pt x="118757" y="453009"/>
                </a:lnTo>
                <a:lnTo>
                  <a:pt x="119049" y="450862"/>
                </a:lnTo>
                <a:lnTo>
                  <a:pt x="119138" y="450189"/>
                </a:lnTo>
                <a:lnTo>
                  <a:pt x="119227" y="449592"/>
                </a:lnTo>
                <a:lnTo>
                  <a:pt x="119316" y="448906"/>
                </a:lnTo>
                <a:lnTo>
                  <a:pt x="120230" y="442214"/>
                </a:lnTo>
                <a:lnTo>
                  <a:pt x="118135" y="443522"/>
                </a:lnTo>
                <a:lnTo>
                  <a:pt x="109829" y="448906"/>
                </a:lnTo>
                <a:lnTo>
                  <a:pt x="112471" y="443522"/>
                </a:lnTo>
                <a:lnTo>
                  <a:pt x="106032" y="440093"/>
                </a:lnTo>
                <a:lnTo>
                  <a:pt x="105829" y="440093"/>
                </a:lnTo>
                <a:lnTo>
                  <a:pt x="107264" y="438492"/>
                </a:lnTo>
                <a:lnTo>
                  <a:pt x="110070" y="435394"/>
                </a:lnTo>
                <a:lnTo>
                  <a:pt x="108839" y="434619"/>
                </a:lnTo>
                <a:lnTo>
                  <a:pt x="107022" y="432917"/>
                </a:lnTo>
                <a:lnTo>
                  <a:pt x="104355" y="434619"/>
                </a:lnTo>
                <a:lnTo>
                  <a:pt x="102730" y="436499"/>
                </a:lnTo>
                <a:lnTo>
                  <a:pt x="100596" y="438492"/>
                </a:lnTo>
                <a:lnTo>
                  <a:pt x="97218" y="437883"/>
                </a:lnTo>
                <a:lnTo>
                  <a:pt x="95021" y="435724"/>
                </a:lnTo>
                <a:lnTo>
                  <a:pt x="93548" y="430784"/>
                </a:lnTo>
                <a:lnTo>
                  <a:pt x="93040" y="429107"/>
                </a:lnTo>
                <a:lnTo>
                  <a:pt x="90817" y="426910"/>
                </a:lnTo>
                <a:lnTo>
                  <a:pt x="90487" y="426415"/>
                </a:lnTo>
                <a:lnTo>
                  <a:pt x="90487" y="453745"/>
                </a:lnTo>
                <a:lnTo>
                  <a:pt x="89966" y="453745"/>
                </a:lnTo>
                <a:lnTo>
                  <a:pt x="89560" y="459270"/>
                </a:lnTo>
                <a:lnTo>
                  <a:pt x="86842" y="462991"/>
                </a:lnTo>
                <a:lnTo>
                  <a:pt x="85128" y="454329"/>
                </a:lnTo>
                <a:lnTo>
                  <a:pt x="86017" y="453009"/>
                </a:lnTo>
                <a:lnTo>
                  <a:pt x="86804" y="453009"/>
                </a:lnTo>
                <a:lnTo>
                  <a:pt x="90487" y="453745"/>
                </a:lnTo>
                <a:lnTo>
                  <a:pt x="90487" y="426415"/>
                </a:lnTo>
                <a:lnTo>
                  <a:pt x="90424" y="438797"/>
                </a:lnTo>
                <a:lnTo>
                  <a:pt x="85471" y="443852"/>
                </a:lnTo>
                <a:lnTo>
                  <a:pt x="84607" y="448906"/>
                </a:lnTo>
                <a:lnTo>
                  <a:pt x="84493" y="449592"/>
                </a:lnTo>
                <a:lnTo>
                  <a:pt x="75882" y="450862"/>
                </a:lnTo>
                <a:lnTo>
                  <a:pt x="77228" y="442214"/>
                </a:lnTo>
                <a:lnTo>
                  <a:pt x="78435" y="440093"/>
                </a:lnTo>
                <a:lnTo>
                  <a:pt x="80467" y="436499"/>
                </a:lnTo>
                <a:lnTo>
                  <a:pt x="88430" y="430784"/>
                </a:lnTo>
                <a:lnTo>
                  <a:pt x="90131" y="437642"/>
                </a:lnTo>
                <a:lnTo>
                  <a:pt x="90246" y="438073"/>
                </a:lnTo>
                <a:lnTo>
                  <a:pt x="90347" y="438492"/>
                </a:lnTo>
                <a:lnTo>
                  <a:pt x="90424" y="438797"/>
                </a:lnTo>
                <a:lnTo>
                  <a:pt x="90424" y="426313"/>
                </a:lnTo>
                <a:lnTo>
                  <a:pt x="89560" y="424992"/>
                </a:lnTo>
                <a:lnTo>
                  <a:pt x="96215" y="417144"/>
                </a:lnTo>
                <a:lnTo>
                  <a:pt x="98577" y="414362"/>
                </a:lnTo>
                <a:lnTo>
                  <a:pt x="92671" y="412940"/>
                </a:lnTo>
                <a:lnTo>
                  <a:pt x="88773" y="411302"/>
                </a:lnTo>
                <a:lnTo>
                  <a:pt x="87096" y="417144"/>
                </a:lnTo>
                <a:lnTo>
                  <a:pt x="81584" y="409473"/>
                </a:lnTo>
                <a:lnTo>
                  <a:pt x="77393" y="417144"/>
                </a:lnTo>
                <a:lnTo>
                  <a:pt x="75171" y="421424"/>
                </a:lnTo>
                <a:lnTo>
                  <a:pt x="73380" y="424472"/>
                </a:lnTo>
                <a:lnTo>
                  <a:pt x="71272" y="427443"/>
                </a:lnTo>
                <a:lnTo>
                  <a:pt x="68783" y="432917"/>
                </a:lnTo>
                <a:lnTo>
                  <a:pt x="68554" y="433666"/>
                </a:lnTo>
                <a:lnTo>
                  <a:pt x="74002" y="437642"/>
                </a:lnTo>
                <a:lnTo>
                  <a:pt x="68402" y="440093"/>
                </a:lnTo>
                <a:lnTo>
                  <a:pt x="63423" y="438492"/>
                </a:lnTo>
                <a:lnTo>
                  <a:pt x="63042" y="438492"/>
                </a:lnTo>
                <a:lnTo>
                  <a:pt x="67665" y="434619"/>
                </a:lnTo>
                <a:lnTo>
                  <a:pt x="67932" y="434619"/>
                </a:lnTo>
                <a:lnTo>
                  <a:pt x="66573" y="430784"/>
                </a:lnTo>
                <a:lnTo>
                  <a:pt x="66268" y="430784"/>
                </a:lnTo>
                <a:lnTo>
                  <a:pt x="58864" y="433666"/>
                </a:lnTo>
                <a:lnTo>
                  <a:pt x="62141" y="438073"/>
                </a:lnTo>
                <a:lnTo>
                  <a:pt x="64287" y="441871"/>
                </a:lnTo>
                <a:lnTo>
                  <a:pt x="72834" y="450189"/>
                </a:lnTo>
                <a:lnTo>
                  <a:pt x="73088" y="450862"/>
                </a:lnTo>
                <a:lnTo>
                  <a:pt x="73825" y="453009"/>
                </a:lnTo>
                <a:lnTo>
                  <a:pt x="70104" y="462114"/>
                </a:lnTo>
                <a:lnTo>
                  <a:pt x="68783" y="464108"/>
                </a:lnTo>
                <a:lnTo>
                  <a:pt x="68668" y="464273"/>
                </a:lnTo>
                <a:lnTo>
                  <a:pt x="67398" y="466636"/>
                </a:lnTo>
                <a:lnTo>
                  <a:pt x="60921" y="464921"/>
                </a:lnTo>
                <a:lnTo>
                  <a:pt x="60921" y="494118"/>
                </a:lnTo>
                <a:lnTo>
                  <a:pt x="78117" y="482765"/>
                </a:lnTo>
                <a:lnTo>
                  <a:pt x="73393" y="470369"/>
                </a:lnTo>
                <a:lnTo>
                  <a:pt x="74879" y="469861"/>
                </a:lnTo>
                <a:lnTo>
                  <a:pt x="76390" y="469163"/>
                </a:lnTo>
                <a:lnTo>
                  <a:pt x="84328" y="467525"/>
                </a:lnTo>
                <a:lnTo>
                  <a:pt x="84963" y="466636"/>
                </a:lnTo>
                <a:lnTo>
                  <a:pt x="85229" y="466280"/>
                </a:lnTo>
                <a:lnTo>
                  <a:pt x="93802" y="470344"/>
                </a:lnTo>
                <a:lnTo>
                  <a:pt x="97396" y="469353"/>
                </a:lnTo>
                <a:lnTo>
                  <a:pt x="102171" y="466915"/>
                </a:lnTo>
                <a:lnTo>
                  <a:pt x="107061" y="471462"/>
                </a:lnTo>
                <a:lnTo>
                  <a:pt x="103759" y="480390"/>
                </a:lnTo>
                <a:lnTo>
                  <a:pt x="106603" y="481076"/>
                </a:lnTo>
                <a:lnTo>
                  <a:pt x="110553" y="483044"/>
                </a:lnTo>
                <a:lnTo>
                  <a:pt x="114071" y="479475"/>
                </a:lnTo>
                <a:lnTo>
                  <a:pt x="116624" y="475703"/>
                </a:lnTo>
                <a:lnTo>
                  <a:pt x="116916" y="471462"/>
                </a:lnTo>
                <a:lnTo>
                  <a:pt x="117030" y="469861"/>
                </a:lnTo>
                <a:lnTo>
                  <a:pt x="117068" y="469163"/>
                </a:lnTo>
                <a:lnTo>
                  <a:pt x="117182" y="467525"/>
                </a:lnTo>
                <a:lnTo>
                  <a:pt x="117233" y="466915"/>
                </a:lnTo>
                <a:lnTo>
                  <a:pt x="117297" y="466001"/>
                </a:lnTo>
                <a:lnTo>
                  <a:pt x="117411" y="464273"/>
                </a:lnTo>
                <a:lnTo>
                  <a:pt x="117424" y="464108"/>
                </a:lnTo>
                <a:lnTo>
                  <a:pt x="116878" y="464108"/>
                </a:lnTo>
                <a:lnTo>
                  <a:pt x="126352" y="462114"/>
                </a:lnTo>
                <a:lnTo>
                  <a:pt x="127939" y="461238"/>
                </a:lnTo>
                <a:lnTo>
                  <a:pt x="129832" y="460476"/>
                </a:lnTo>
                <a:close/>
              </a:path>
              <a:path w="387350" h="939164">
                <a:moveTo>
                  <a:pt x="131127" y="365467"/>
                </a:moveTo>
                <a:lnTo>
                  <a:pt x="124409" y="361315"/>
                </a:lnTo>
                <a:lnTo>
                  <a:pt x="130124" y="352183"/>
                </a:lnTo>
                <a:lnTo>
                  <a:pt x="122669" y="347484"/>
                </a:lnTo>
                <a:lnTo>
                  <a:pt x="113766" y="360210"/>
                </a:lnTo>
                <a:lnTo>
                  <a:pt x="114465" y="364947"/>
                </a:lnTo>
                <a:lnTo>
                  <a:pt x="115874" y="367423"/>
                </a:lnTo>
                <a:lnTo>
                  <a:pt x="111836" y="374472"/>
                </a:lnTo>
                <a:lnTo>
                  <a:pt x="107111" y="373202"/>
                </a:lnTo>
                <a:lnTo>
                  <a:pt x="113766" y="360502"/>
                </a:lnTo>
                <a:lnTo>
                  <a:pt x="113017" y="360502"/>
                </a:lnTo>
                <a:lnTo>
                  <a:pt x="112445" y="357962"/>
                </a:lnTo>
                <a:lnTo>
                  <a:pt x="105041" y="357962"/>
                </a:lnTo>
                <a:lnTo>
                  <a:pt x="99517" y="364312"/>
                </a:lnTo>
                <a:lnTo>
                  <a:pt x="102387" y="374472"/>
                </a:lnTo>
                <a:lnTo>
                  <a:pt x="101219" y="377012"/>
                </a:lnTo>
                <a:lnTo>
                  <a:pt x="96570" y="380822"/>
                </a:lnTo>
                <a:lnTo>
                  <a:pt x="94208" y="382092"/>
                </a:lnTo>
                <a:lnTo>
                  <a:pt x="91973" y="383362"/>
                </a:lnTo>
                <a:lnTo>
                  <a:pt x="89801" y="379552"/>
                </a:lnTo>
                <a:lnTo>
                  <a:pt x="93205" y="377012"/>
                </a:lnTo>
                <a:lnTo>
                  <a:pt x="94907" y="375742"/>
                </a:lnTo>
                <a:lnTo>
                  <a:pt x="90843" y="371932"/>
                </a:lnTo>
                <a:lnTo>
                  <a:pt x="90284" y="370662"/>
                </a:lnTo>
                <a:lnTo>
                  <a:pt x="88607" y="366852"/>
                </a:lnTo>
                <a:lnTo>
                  <a:pt x="92392" y="361772"/>
                </a:lnTo>
                <a:lnTo>
                  <a:pt x="92468" y="360502"/>
                </a:lnTo>
                <a:lnTo>
                  <a:pt x="92544" y="359232"/>
                </a:lnTo>
                <a:lnTo>
                  <a:pt x="92608" y="357962"/>
                </a:lnTo>
                <a:lnTo>
                  <a:pt x="92684" y="356692"/>
                </a:lnTo>
                <a:lnTo>
                  <a:pt x="92748" y="355422"/>
                </a:lnTo>
                <a:lnTo>
                  <a:pt x="89192" y="360502"/>
                </a:lnTo>
                <a:lnTo>
                  <a:pt x="85763" y="360502"/>
                </a:lnTo>
                <a:lnTo>
                  <a:pt x="82550" y="368122"/>
                </a:lnTo>
                <a:lnTo>
                  <a:pt x="76695" y="368122"/>
                </a:lnTo>
                <a:lnTo>
                  <a:pt x="70777" y="370662"/>
                </a:lnTo>
                <a:lnTo>
                  <a:pt x="65722" y="362737"/>
                </a:lnTo>
                <a:lnTo>
                  <a:pt x="65722" y="377012"/>
                </a:lnTo>
                <a:lnTo>
                  <a:pt x="63360" y="382092"/>
                </a:lnTo>
                <a:lnTo>
                  <a:pt x="61849" y="380822"/>
                </a:lnTo>
                <a:lnTo>
                  <a:pt x="63627" y="377012"/>
                </a:lnTo>
                <a:lnTo>
                  <a:pt x="65722" y="377012"/>
                </a:lnTo>
                <a:lnTo>
                  <a:pt x="65722" y="362737"/>
                </a:lnTo>
                <a:lnTo>
                  <a:pt x="64300" y="360502"/>
                </a:lnTo>
                <a:lnTo>
                  <a:pt x="71501" y="360502"/>
                </a:lnTo>
                <a:lnTo>
                  <a:pt x="71615" y="363042"/>
                </a:lnTo>
                <a:lnTo>
                  <a:pt x="71691" y="364312"/>
                </a:lnTo>
                <a:lnTo>
                  <a:pt x="71780" y="366852"/>
                </a:lnTo>
                <a:lnTo>
                  <a:pt x="78549" y="365582"/>
                </a:lnTo>
                <a:lnTo>
                  <a:pt x="81978" y="357962"/>
                </a:lnTo>
                <a:lnTo>
                  <a:pt x="89090" y="360502"/>
                </a:lnTo>
                <a:lnTo>
                  <a:pt x="88785" y="359232"/>
                </a:lnTo>
                <a:lnTo>
                  <a:pt x="88493" y="359232"/>
                </a:lnTo>
                <a:lnTo>
                  <a:pt x="87299" y="357962"/>
                </a:lnTo>
                <a:lnTo>
                  <a:pt x="83693" y="354152"/>
                </a:lnTo>
                <a:lnTo>
                  <a:pt x="81927" y="351612"/>
                </a:lnTo>
                <a:lnTo>
                  <a:pt x="81610" y="350342"/>
                </a:lnTo>
                <a:lnTo>
                  <a:pt x="80645" y="346532"/>
                </a:lnTo>
                <a:lnTo>
                  <a:pt x="76390" y="350342"/>
                </a:lnTo>
                <a:lnTo>
                  <a:pt x="76454" y="345262"/>
                </a:lnTo>
                <a:lnTo>
                  <a:pt x="74422" y="342722"/>
                </a:lnTo>
                <a:lnTo>
                  <a:pt x="73215" y="349072"/>
                </a:lnTo>
                <a:lnTo>
                  <a:pt x="69735" y="354152"/>
                </a:lnTo>
                <a:lnTo>
                  <a:pt x="63055" y="354152"/>
                </a:lnTo>
                <a:lnTo>
                  <a:pt x="59334" y="346532"/>
                </a:lnTo>
                <a:lnTo>
                  <a:pt x="66090" y="345262"/>
                </a:lnTo>
                <a:lnTo>
                  <a:pt x="70205" y="340182"/>
                </a:lnTo>
                <a:lnTo>
                  <a:pt x="64655" y="330022"/>
                </a:lnTo>
                <a:lnTo>
                  <a:pt x="67767" y="330022"/>
                </a:lnTo>
                <a:lnTo>
                  <a:pt x="70269" y="328752"/>
                </a:lnTo>
                <a:lnTo>
                  <a:pt x="79667" y="331292"/>
                </a:lnTo>
                <a:lnTo>
                  <a:pt x="80416" y="328752"/>
                </a:lnTo>
                <a:lnTo>
                  <a:pt x="81546" y="324942"/>
                </a:lnTo>
                <a:lnTo>
                  <a:pt x="81915" y="323672"/>
                </a:lnTo>
                <a:lnTo>
                  <a:pt x="77952" y="323672"/>
                </a:lnTo>
                <a:lnTo>
                  <a:pt x="74726" y="324942"/>
                </a:lnTo>
                <a:lnTo>
                  <a:pt x="70662" y="324942"/>
                </a:lnTo>
                <a:lnTo>
                  <a:pt x="78168" y="313512"/>
                </a:lnTo>
                <a:lnTo>
                  <a:pt x="78994" y="312242"/>
                </a:lnTo>
                <a:lnTo>
                  <a:pt x="82575" y="314782"/>
                </a:lnTo>
                <a:lnTo>
                  <a:pt x="83527" y="321132"/>
                </a:lnTo>
                <a:lnTo>
                  <a:pt x="90106" y="316052"/>
                </a:lnTo>
                <a:lnTo>
                  <a:pt x="89039" y="312242"/>
                </a:lnTo>
                <a:lnTo>
                  <a:pt x="88328" y="309702"/>
                </a:lnTo>
                <a:lnTo>
                  <a:pt x="92494" y="302082"/>
                </a:lnTo>
                <a:lnTo>
                  <a:pt x="84505" y="295732"/>
                </a:lnTo>
                <a:lnTo>
                  <a:pt x="82943" y="304622"/>
                </a:lnTo>
                <a:lnTo>
                  <a:pt x="78054" y="309702"/>
                </a:lnTo>
                <a:lnTo>
                  <a:pt x="69316" y="313512"/>
                </a:lnTo>
                <a:lnTo>
                  <a:pt x="69430" y="307162"/>
                </a:lnTo>
                <a:lnTo>
                  <a:pt x="69519" y="305892"/>
                </a:lnTo>
                <a:lnTo>
                  <a:pt x="69621" y="304622"/>
                </a:lnTo>
                <a:lnTo>
                  <a:pt x="69710" y="303352"/>
                </a:lnTo>
                <a:lnTo>
                  <a:pt x="69799" y="302082"/>
                </a:lnTo>
                <a:lnTo>
                  <a:pt x="68326" y="295732"/>
                </a:lnTo>
                <a:lnTo>
                  <a:pt x="65595" y="294462"/>
                </a:lnTo>
                <a:lnTo>
                  <a:pt x="62852" y="293192"/>
                </a:lnTo>
                <a:lnTo>
                  <a:pt x="64897" y="285572"/>
                </a:lnTo>
                <a:lnTo>
                  <a:pt x="59499" y="281762"/>
                </a:lnTo>
                <a:lnTo>
                  <a:pt x="56108" y="294462"/>
                </a:lnTo>
                <a:lnTo>
                  <a:pt x="49669" y="290652"/>
                </a:lnTo>
                <a:lnTo>
                  <a:pt x="51003" y="279222"/>
                </a:lnTo>
                <a:lnTo>
                  <a:pt x="57213" y="280492"/>
                </a:lnTo>
                <a:lnTo>
                  <a:pt x="58305" y="279222"/>
                </a:lnTo>
                <a:lnTo>
                  <a:pt x="60477" y="276682"/>
                </a:lnTo>
                <a:lnTo>
                  <a:pt x="60794" y="271716"/>
                </a:lnTo>
                <a:lnTo>
                  <a:pt x="60871" y="270332"/>
                </a:lnTo>
                <a:lnTo>
                  <a:pt x="60985" y="267792"/>
                </a:lnTo>
                <a:lnTo>
                  <a:pt x="61925" y="266522"/>
                </a:lnTo>
                <a:lnTo>
                  <a:pt x="63576" y="258902"/>
                </a:lnTo>
                <a:lnTo>
                  <a:pt x="63842" y="257632"/>
                </a:lnTo>
                <a:lnTo>
                  <a:pt x="64668" y="257632"/>
                </a:lnTo>
                <a:lnTo>
                  <a:pt x="71793" y="258902"/>
                </a:lnTo>
                <a:lnTo>
                  <a:pt x="73799" y="257632"/>
                </a:lnTo>
                <a:lnTo>
                  <a:pt x="75145" y="256781"/>
                </a:lnTo>
                <a:lnTo>
                  <a:pt x="74612" y="260172"/>
                </a:lnTo>
                <a:lnTo>
                  <a:pt x="83362" y="257632"/>
                </a:lnTo>
                <a:lnTo>
                  <a:pt x="83731" y="253822"/>
                </a:lnTo>
                <a:lnTo>
                  <a:pt x="83743" y="250012"/>
                </a:lnTo>
                <a:lnTo>
                  <a:pt x="85344" y="244932"/>
                </a:lnTo>
                <a:lnTo>
                  <a:pt x="88036" y="243662"/>
                </a:lnTo>
                <a:lnTo>
                  <a:pt x="92163" y="233502"/>
                </a:lnTo>
                <a:lnTo>
                  <a:pt x="87769" y="227152"/>
                </a:lnTo>
                <a:lnTo>
                  <a:pt x="87414" y="225882"/>
                </a:lnTo>
                <a:lnTo>
                  <a:pt x="86321" y="222072"/>
                </a:lnTo>
                <a:lnTo>
                  <a:pt x="85953" y="220802"/>
                </a:lnTo>
                <a:lnTo>
                  <a:pt x="75095" y="222072"/>
                </a:lnTo>
                <a:lnTo>
                  <a:pt x="71564" y="213182"/>
                </a:lnTo>
                <a:lnTo>
                  <a:pt x="69088" y="216992"/>
                </a:lnTo>
                <a:lnTo>
                  <a:pt x="67246" y="219532"/>
                </a:lnTo>
                <a:lnTo>
                  <a:pt x="65544" y="223342"/>
                </a:lnTo>
                <a:lnTo>
                  <a:pt x="65773" y="225882"/>
                </a:lnTo>
                <a:lnTo>
                  <a:pt x="67957" y="227152"/>
                </a:lnTo>
                <a:lnTo>
                  <a:pt x="73621" y="227152"/>
                </a:lnTo>
                <a:lnTo>
                  <a:pt x="75285" y="225882"/>
                </a:lnTo>
                <a:lnTo>
                  <a:pt x="78422" y="225882"/>
                </a:lnTo>
                <a:lnTo>
                  <a:pt x="75590" y="233756"/>
                </a:lnTo>
                <a:lnTo>
                  <a:pt x="75590" y="253822"/>
                </a:lnTo>
                <a:lnTo>
                  <a:pt x="75247" y="256044"/>
                </a:lnTo>
                <a:lnTo>
                  <a:pt x="67081" y="251282"/>
                </a:lnTo>
                <a:lnTo>
                  <a:pt x="75247" y="250012"/>
                </a:lnTo>
                <a:lnTo>
                  <a:pt x="75590" y="253822"/>
                </a:lnTo>
                <a:lnTo>
                  <a:pt x="75590" y="233756"/>
                </a:lnTo>
                <a:lnTo>
                  <a:pt x="73393" y="239852"/>
                </a:lnTo>
                <a:lnTo>
                  <a:pt x="63969" y="251282"/>
                </a:lnTo>
                <a:lnTo>
                  <a:pt x="56464" y="243662"/>
                </a:lnTo>
                <a:lnTo>
                  <a:pt x="56134" y="241122"/>
                </a:lnTo>
                <a:lnTo>
                  <a:pt x="63715" y="232232"/>
                </a:lnTo>
                <a:lnTo>
                  <a:pt x="55359" y="225882"/>
                </a:lnTo>
                <a:lnTo>
                  <a:pt x="55181" y="223342"/>
                </a:lnTo>
                <a:lnTo>
                  <a:pt x="55092" y="222072"/>
                </a:lnTo>
                <a:lnTo>
                  <a:pt x="54991" y="220802"/>
                </a:lnTo>
                <a:lnTo>
                  <a:pt x="55918" y="216992"/>
                </a:lnTo>
                <a:lnTo>
                  <a:pt x="51828" y="210642"/>
                </a:lnTo>
                <a:lnTo>
                  <a:pt x="47282" y="210642"/>
                </a:lnTo>
                <a:lnTo>
                  <a:pt x="37338" y="216992"/>
                </a:lnTo>
                <a:lnTo>
                  <a:pt x="31927" y="213182"/>
                </a:lnTo>
                <a:lnTo>
                  <a:pt x="25730" y="208140"/>
                </a:lnTo>
                <a:lnTo>
                  <a:pt x="26073" y="204292"/>
                </a:lnTo>
                <a:lnTo>
                  <a:pt x="26327" y="201752"/>
                </a:lnTo>
                <a:lnTo>
                  <a:pt x="25908" y="195402"/>
                </a:lnTo>
                <a:lnTo>
                  <a:pt x="29972" y="192862"/>
                </a:lnTo>
                <a:lnTo>
                  <a:pt x="25615" y="189052"/>
                </a:lnTo>
                <a:lnTo>
                  <a:pt x="24231" y="190017"/>
                </a:lnTo>
                <a:lnTo>
                  <a:pt x="24231" y="219532"/>
                </a:lnTo>
                <a:lnTo>
                  <a:pt x="22352" y="220802"/>
                </a:lnTo>
                <a:lnTo>
                  <a:pt x="21437" y="223342"/>
                </a:lnTo>
                <a:lnTo>
                  <a:pt x="20955" y="222072"/>
                </a:lnTo>
                <a:lnTo>
                  <a:pt x="15582" y="208140"/>
                </a:lnTo>
                <a:lnTo>
                  <a:pt x="23037" y="208140"/>
                </a:lnTo>
                <a:lnTo>
                  <a:pt x="23050" y="213182"/>
                </a:lnTo>
                <a:lnTo>
                  <a:pt x="24231" y="219532"/>
                </a:lnTo>
                <a:lnTo>
                  <a:pt x="24231" y="190017"/>
                </a:lnTo>
                <a:lnTo>
                  <a:pt x="20142" y="192862"/>
                </a:lnTo>
                <a:lnTo>
                  <a:pt x="19799" y="197942"/>
                </a:lnTo>
                <a:lnTo>
                  <a:pt x="21005" y="204292"/>
                </a:lnTo>
                <a:lnTo>
                  <a:pt x="15557" y="208102"/>
                </a:lnTo>
                <a:lnTo>
                  <a:pt x="14249" y="205790"/>
                </a:lnTo>
                <a:lnTo>
                  <a:pt x="14249" y="225882"/>
                </a:lnTo>
                <a:lnTo>
                  <a:pt x="11747" y="225882"/>
                </a:lnTo>
                <a:lnTo>
                  <a:pt x="12496" y="222072"/>
                </a:lnTo>
                <a:lnTo>
                  <a:pt x="14135" y="222072"/>
                </a:lnTo>
                <a:lnTo>
                  <a:pt x="14249" y="225882"/>
                </a:lnTo>
                <a:lnTo>
                  <a:pt x="14249" y="205790"/>
                </a:lnTo>
                <a:lnTo>
                  <a:pt x="13411" y="204292"/>
                </a:lnTo>
                <a:lnTo>
                  <a:pt x="7112" y="192862"/>
                </a:lnTo>
                <a:lnTo>
                  <a:pt x="10668" y="183972"/>
                </a:lnTo>
                <a:lnTo>
                  <a:pt x="22567" y="185242"/>
                </a:lnTo>
                <a:lnTo>
                  <a:pt x="31153" y="183972"/>
                </a:lnTo>
                <a:lnTo>
                  <a:pt x="37109" y="178892"/>
                </a:lnTo>
                <a:lnTo>
                  <a:pt x="38455" y="176352"/>
                </a:lnTo>
                <a:lnTo>
                  <a:pt x="41135" y="171272"/>
                </a:lnTo>
                <a:lnTo>
                  <a:pt x="34925" y="168732"/>
                </a:lnTo>
                <a:lnTo>
                  <a:pt x="35255" y="162382"/>
                </a:lnTo>
                <a:lnTo>
                  <a:pt x="35445" y="157302"/>
                </a:lnTo>
                <a:lnTo>
                  <a:pt x="32448" y="158153"/>
                </a:lnTo>
                <a:lnTo>
                  <a:pt x="32448" y="168732"/>
                </a:lnTo>
                <a:lnTo>
                  <a:pt x="32448" y="176352"/>
                </a:lnTo>
                <a:lnTo>
                  <a:pt x="29667" y="173812"/>
                </a:lnTo>
                <a:lnTo>
                  <a:pt x="28232" y="171272"/>
                </a:lnTo>
                <a:lnTo>
                  <a:pt x="30340" y="170002"/>
                </a:lnTo>
                <a:lnTo>
                  <a:pt x="32448" y="168732"/>
                </a:lnTo>
                <a:lnTo>
                  <a:pt x="32448" y="158153"/>
                </a:lnTo>
                <a:lnTo>
                  <a:pt x="21844" y="161112"/>
                </a:lnTo>
                <a:lnTo>
                  <a:pt x="18910" y="162382"/>
                </a:lnTo>
                <a:lnTo>
                  <a:pt x="20878" y="170002"/>
                </a:lnTo>
                <a:lnTo>
                  <a:pt x="14224" y="170002"/>
                </a:lnTo>
                <a:lnTo>
                  <a:pt x="10083" y="161112"/>
                </a:lnTo>
                <a:lnTo>
                  <a:pt x="13995" y="157302"/>
                </a:lnTo>
                <a:lnTo>
                  <a:pt x="20485" y="150952"/>
                </a:lnTo>
                <a:lnTo>
                  <a:pt x="10883" y="150952"/>
                </a:lnTo>
                <a:lnTo>
                  <a:pt x="10401" y="143332"/>
                </a:lnTo>
                <a:lnTo>
                  <a:pt x="6299" y="138252"/>
                </a:lnTo>
                <a:lnTo>
                  <a:pt x="3898" y="139522"/>
                </a:lnTo>
                <a:lnTo>
                  <a:pt x="2184" y="140792"/>
                </a:lnTo>
                <a:lnTo>
                  <a:pt x="927" y="140792"/>
                </a:lnTo>
                <a:lnTo>
                  <a:pt x="927" y="150952"/>
                </a:lnTo>
                <a:lnTo>
                  <a:pt x="6769" y="150952"/>
                </a:lnTo>
                <a:lnTo>
                  <a:pt x="7531" y="156032"/>
                </a:lnTo>
                <a:lnTo>
                  <a:pt x="5359" y="156032"/>
                </a:lnTo>
                <a:lnTo>
                  <a:pt x="1295" y="157302"/>
                </a:lnTo>
                <a:lnTo>
                  <a:pt x="2654" y="154762"/>
                </a:lnTo>
                <a:lnTo>
                  <a:pt x="927" y="152285"/>
                </a:lnTo>
                <a:lnTo>
                  <a:pt x="927" y="177622"/>
                </a:lnTo>
                <a:lnTo>
                  <a:pt x="9156" y="177622"/>
                </a:lnTo>
                <a:lnTo>
                  <a:pt x="9906" y="181432"/>
                </a:lnTo>
                <a:lnTo>
                  <a:pt x="8229" y="183972"/>
                </a:lnTo>
                <a:lnTo>
                  <a:pt x="4229" y="181432"/>
                </a:lnTo>
                <a:lnTo>
                  <a:pt x="2590" y="180162"/>
                </a:lnTo>
                <a:lnTo>
                  <a:pt x="927" y="180162"/>
                </a:lnTo>
                <a:lnTo>
                  <a:pt x="927" y="197942"/>
                </a:lnTo>
                <a:lnTo>
                  <a:pt x="3416" y="197942"/>
                </a:lnTo>
                <a:lnTo>
                  <a:pt x="4064" y="200482"/>
                </a:lnTo>
                <a:lnTo>
                  <a:pt x="927" y="200482"/>
                </a:lnTo>
                <a:lnTo>
                  <a:pt x="927" y="214452"/>
                </a:lnTo>
                <a:lnTo>
                  <a:pt x="7620" y="214452"/>
                </a:lnTo>
                <a:lnTo>
                  <a:pt x="927" y="233502"/>
                </a:lnTo>
                <a:lnTo>
                  <a:pt x="927" y="241122"/>
                </a:lnTo>
                <a:lnTo>
                  <a:pt x="3670" y="241122"/>
                </a:lnTo>
                <a:lnTo>
                  <a:pt x="5969" y="242392"/>
                </a:lnTo>
                <a:lnTo>
                  <a:pt x="10274" y="238582"/>
                </a:lnTo>
                <a:lnTo>
                  <a:pt x="13995" y="234772"/>
                </a:lnTo>
                <a:lnTo>
                  <a:pt x="25742" y="250012"/>
                </a:lnTo>
                <a:lnTo>
                  <a:pt x="36690" y="237312"/>
                </a:lnTo>
                <a:lnTo>
                  <a:pt x="34709" y="234772"/>
                </a:lnTo>
                <a:lnTo>
                  <a:pt x="32486" y="232232"/>
                </a:lnTo>
                <a:lnTo>
                  <a:pt x="29743" y="225882"/>
                </a:lnTo>
                <a:lnTo>
                  <a:pt x="30086" y="223342"/>
                </a:lnTo>
                <a:lnTo>
                  <a:pt x="30251" y="222072"/>
                </a:lnTo>
                <a:lnTo>
                  <a:pt x="38074" y="220802"/>
                </a:lnTo>
                <a:lnTo>
                  <a:pt x="41821" y="220802"/>
                </a:lnTo>
                <a:lnTo>
                  <a:pt x="44069" y="228422"/>
                </a:lnTo>
                <a:lnTo>
                  <a:pt x="46228" y="236042"/>
                </a:lnTo>
                <a:lnTo>
                  <a:pt x="53771" y="237312"/>
                </a:lnTo>
                <a:lnTo>
                  <a:pt x="52908" y="243662"/>
                </a:lnTo>
                <a:lnTo>
                  <a:pt x="45732" y="242392"/>
                </a:lnTo>
                <a:lnTo>
                  <a:pt x="42659" y="247472"/>
                </a:lnTo>
                <a:lnTo>
                  <a:pt x="49923" y="251282"/>
                </a:lnTo>
                <a:lnTo>
                  <a:pt x="51066" y="258902"/>
                </a:lnTo>
                <a:lnTo>
                  <a:pt x="41427" y="257632"/>
                </a:lnTo>
                <a:lnTo>
                  <a:pt x="40132" y="263906"/>
                </a:lnTo>
                <a:lnTo>
                  <a:pt x="49784" y="271716"/>
                </a:lnTo>
                <a:lnTo>
                  <a:pt x="49593" y="271716"/>
                </a:lnTo>
                <a:lnTo>
                  <a:pt x="39154" y="291922"/>
                </a:lnTo>
                <a:lnTo>
                  <a:pt x="40373" y="294220"/>
                </a:lnTo>
                <a:lnTo>
                  <a:pt x="35839" y="296202"/>
                </a:lnTo>
                <a:lnTo>
                  <a:pt x="37236" y="300736"/>
                </a:lnTo>
                <a:lnTo>
                  <a:pt x="35661" y="303580"/>
                </a:lnTo>
                <a:lnTo>
                  <a:pt x="42494" y="310019"/>
                </a:lnTo>
                <a:lnTo>
                  <a:pt x="46888" y="312508"/>
                </a:lnTo>
                <a:lnTo>
                  <a:pt x="50761" y="311378"/>
                </a:lnTo>
                <a:lnTo>
                  <a:pt x="56019" y="306920"/>
                </a:lnTo>
                <a:lnTo>
                  <a:pt x="50253" y="305574"/>
                </a:lnTo>
                <a:lnTo>
                  <a:pt x="44983" y="304063"/>
                </a:lnTo>
                <a:lnTo>
                  <a:pt x="41732" y="300621"/>
                </a:lnTo>
                <a:lnTo>
                  <a:pt x="41871" y="297002"/>
                </a:lnTo>
                <a:lnTo>
                  <a:pt x="55740" y="297002"/>
                </a:lnTo>
                <a:lnTo>
                  <a:pt x="58356" y="298272"/>
                </a:lnTo>
                <a:lnTo>
                  <a:pt x="62141" y="298272"/>
                </a:lnTo>
                <a:lnTo>
                  <a:pt x="60490" y="299542"/>
                </a:lnTo>
                <a:lnTo>
                  <a:pt x="59194" y="299542"/>
                </a:lnTo>
                <a:lnTo>
                  <a:pt x="58407" y="300812"/>
                </a:lnTo>
                <a:lnTo>
                  <a:pt x="58343" y="303352"/>
                </a:lnTo>
                <a:lnTo>
                  <a:pt x="59156" y="304622"/>
                </a:lnTo>
                <a:lnTo>
                  <a:pt x="60299" y="305892"/>
                </a:lnTo>
                <a:lnTo>
                  <a:pt x="60947" y="305892"/>
                </a:lnTo>
                <a:lnTo>
                  <a:pt x="59474" y="309702"/>
                </a:lnTo>
                <a:lnTo>
                  <a:pt x="57277" y="312242"/>
                </a:lnTo>
                <a:lnTo>
                  <a:pt x="56946" y="321132"/>
                </a:lnTo>
                <a:lnTo>
                  <a:pt x="57569" y="327482"/>
                </a:lnTo>
                <a:lnTo>
                  <a:pt x="58521" y="335102"/>
                </a:lnTo>
                <a:lnTo>
                  <a:pt x="60274" y="336372"/>
                </a:lnTo>
                <a:lnTo>
                  <a:pt x="61125" y="337642"/>
                </a:lnTo>
                <a:lnTo>
                  <a:pt x="60159" y="341452"/>
                </a:lnTo>
                <a:lnTo>
                  <a:pt x="58039" y="346532"/>
                </a:lnTo>
                <a:lnTo>
                  <a:pt x="59270" y="354152"/>
                </a:lnTo>
                <a:lnTo>
                  <a:pt x="57912" y="356692"/>
                </a:lnTo>
                <a:lnTo>
                  <a:pt x="54864" y="360502"/>
                </a:lnTo>
                <a:lnTo>
                  <a:pt x="53886" y="356692"/>
                </a:lnTo>
                <a:lnTo>
                  <a:pt x="56311" y="351612"/>
                </a:lnTo>
                <a:lnTo>
                  <a:pt x="50342" y="350342"/>
                </a:lnTo>
                <a:lnTo>
                  <a:pt x="44462" y="357962"/>
                </a:lnTo>
                <a:lnTo>
                  <a:pt x="47320" y="363042"/>
                </a:lnTo>
                <a:lnTo>
                  <a:pt x="55689" y="366852"/>
                </a:lnTo>
                <a:lnTo>
                  <a:pt x="53428" y="375742"/>
                </a:lnTo>
                <a:lnTo>
                  <a:pt x="51295" y="375742"/>
                </a:lnTo>
                <a:lnTo>
                  <a:pt x="45796" y="370662"/>
                </a:lnTo>
                <a:lnTo>
                  <a:pt x="42532" y="371932"/>
                </a:lnTo>
                <a:lnTo>
                  <a:pt x="39649" y="382092"/>
                </a:lnTo>
                <a:lnTo>
                  <a:pt x="38976" y="387172"/>
                </a:lnTo>
                <a:lnTo>
                  <a:pt x="37947" y="393522"/>
                </a:lnTo>
                <a:lnTo>
                  <a:pt x="61277" y="384632"/>
                </a:lnTo>
                <a:lnTo>
                  <a:pt x="70866" y="408762"/>
                </a:lnTo>
                <a:lnTo>
                  <a:pt x="73431" y="408762"/>
                </a:lnTo>
                <a:lnTo>
                  <a:pt x="74447" y="407492"/>
                </a:lnTo>
                <a:lnTo>
                  <a:pt x="76962" y="403682"/>
                </a:lnTo>
                <a:lnTo>
                  <a:pt x="76225" y="402412"/>
                </a:lnTo>
                <a:lnTo>
                  <a:pt x="74891" y="396062"/>
                </a:lnTo>
                <a:lnTo>
                  <a:pt x="75577" y="389712"/>
                </a:lnTo>
                <a:lnTo>
                  <a:pt x="76568" y="384632"/>
                </a:lnTo>
                <a:lnTo>
                  <a:pt x="76492" y="383362"/>
                </a:lnTo>
                <a:lnTo>
                  <a:pt x="76111" y="377012"/>
                </a:lnTo>
                <a:lnTo>
                  <a:pt x="83210" y="383362"/>
                </a:lnTo>
                <a:lnTo>
                  <a:pt x="79832" y="389712"/>
                </a:lnTo>
                <a:lnTo>
                  <a:pt x="84836" y="393522"/>
                </a:lnTo>
                <a:lnTo>
                  <a:pt x="89522" y="393522"/>
                </a:lnTo>
                <a:lnTo>
                  <a:pt x="98564" y="388442"/>
                </a:lnTo>
                <a:lnTo>
                  <a:pt x="100787" y="389712"/>
                </a:lnTo>
                <a:lnTo>
                  <a:pt x="102666" y="392252"/>
                </a:lnTo>
                <a:lnTo>
                  <a:pt x="107607" y="394792"/>
                </a:lnTo>
                <a:lnTo>
                  <a:pt x="110667" y="392252"/>
                </a:lnTo>
                <a:lnTo>
                  <a:pt x="113449" y="392252"/>
                </a:lnTo>
                <a:lnTo>
                  <a:pt x="113626" y="393522"/>
                </a:lnTo>
                <a:lnTo>
                  <a:pt x="113982" y="394792"/>
                </a:lnTo>
                <a:lnTo>
                  <a:pt x="113144" y="396062"/>
                </a:lnTo>
                <a:lnTo>
                  <a:pt x="109169" y="396062"/>
                </a:lnTo>
                <a:lnTo>
                  <a:pt x="112052" y="399872"/>
                </a:lnTo>
                <a:lnTo>
                  <a:pt x="113512" y="399872"/>
                </a:lnTo>
                <a:lnTo>
                  <a:pt x="115481" y="398602"/>
                </a:lnTo>
                <a:lnTo>
                  <a:pt x="116852" y="397332"/>
                </a:lnTo>
                <a:lnTo>
                  <a:pt x="118478" y="396062"/>
                </a:lnTo>
                <a:lnTo>
                  <a:pt x="118414" y="394792"/>
                </a:lnTo>
                <a:lnTo>
                  <a:pt x="117856" y="392252"/>
                </a:lnTo>
                <a:lnTo>
                  <a:pt x="116497" y="388442"/>
                </a:lnTo>
                <a:lnTo>
                  <a:pt x="117640" y="383362"/>
                </a:lnTo>
                <a:lnTo>
                  <a:pt x="120078" y="380822"/>
                </a:lnTo>
                <a:lnTo>
                  <a:pt x="121869" y="378282"/>
                </a:lnTo>
                <a:lnTo>
                  <a:pt x="118414" y="375742"/>
                </a:lnTo>
                <a:lnTo>
                  <a:pt x="121627" y="374472"/>
                </a:lnTo>
                <a:lnTo>
                  <a:pt x="118008" y="367652"/>
                </a:lnTo>
                <a:lnTo>
                  <a:pt x="122008" y="366649"/>
                </a:lnTo>
                <a:lnTo>
                  <a:pt x="124968" y="365912"/>
                </a:lnTo>
                <a:lnTo>
                  <a:pt x="128079" y="365823"/>
                </a:lnTo>
                <a:lnTo>
                  <a:pt x="131127" y="365467"/>
                </a:lnTo>
                <a:close/>
              </a:path>
              <a:path w="387350" h="939164">
                <a:moveTo>
                  <a:pt x="131330" y="365442"/>
                </a:moveTo>
                <a:lnTo>
                  <a:pt x="131191" y="365455"/>
                </a:lnTo>
                <a:lnTo>
                  <a:pt x="131330" y="365442"/>
                </a:lnTo>
                <a:close/>
              </a:path>
              <a:path w="387350" h="939164">
                <a:moveTo>
                  <a:pt x="137033" y="372503"/>
                </a:moveTo>
                <a:lnTo>
                  <a:pt x="132664" y="372414"/>
                </a:lnTo>
                <a:lnTo>
                  <a:pt x="132283" y="368782"/>
                </a:lnTo>
                <a:lnTo>
                  <a:pt x="131203" y="365760"/>
                </a:lnTo>
                <a:lnTo>
                  <a:pt x="124701" y="381000"/>
                </a:lnTo>
                <a:lnTo>
                  <a:pt x="133375" y="382905"/>
                </a:lnTo>
                <a:lnTo>
                  <a:pt x="135178" y="381508"/>
                </a:lnTo>
                <a:lnTo>
                  <a:pt x="137033" y="372503"/>
                </a:lnTo>
                <a:close/>
              </a:path>
              <a:path w="387350" h="939164">
                <a:moveTo>
                  <a:pt x="137337" y="372529"/>
                </a:moveTo>
                <a:lnTo>
                  <a:pt x="137287" y="372364"/>
                </a:lnTo>
                <a:lnTo>
                  <a:pt x="137147" y="372262"/>
                </a:lnTo>
                <a:lnTo>
                  <a:pt x="137045" y="372389"/>
                </a:lnTo>
                <a:lnTo>
                  <a:pt x="137223" y="372529"/>
                </a:lnTo>
                <a:close/>
              </a:path>
              <a:path w="387350" h="939164">
                <a:moveTo>
                  <a:pt x="137845" y="385394"/>
                </a:moveTo>
                <a:lnTo>
                  <a:pt x="132257" y="383768"/>
                </a:lnTo>
                <a:lnTo>
                  <a:pt x="127228" y="384911"/>
                </a:lnTo>
                <a:lnTo>
                  <a:pt x="121373" y="388759"/>
                </a:lnTo>
                <a:lnTo>
                  <a:pt x="123748" y="390156"/>
                </a:lnTo>
                <a:lnTo>
                  <a:pt x="126022" y="391668"/>
                </a:lnTo>
                <a:lnTo>
                  <a:pt x="129095" y="387642"/>
                </a:lnTo>
                <a:lnTo>
                  <a:pt x="136232" y="391515"/>
                </a:lnTo>
                <a:lnTo>
                  <a:pt x="137845" y="385394"/>
                </a:lnTo>
                <a:close/>
              </a:path>
              <a:path w="387350" h="939164">
                <a:moveTo>
                  <a:pt x="138303" y="385140"/>
                </a:moveTo>
                <a:lnTo>
                  <a:pt x="137922" y="385203"/>
                </a:lnTo>
                <a:lnTo>
                  <a:pt x="137845" y="385394"/>
                </a:lnTo>
                <a:lnTo>
                  <a:pt x="138226" y="385368"/>
                </a:lnTo>
                <a:lnTo>
                  <a:pt x="138303" y="385140"/>
                </a:lnTo>
                <a:close/>
              </a:path>
              <a:path w="387350" h="939164">
                <a:moveTo>
                  <a:pt x="163753" y="932256"/>
                </a:moveTo>
                <a:lnTo>
                  <a:pt x="158737" y="930783"/>
                </a:lnTo>
                <a:lnTo>
                  <a:pt x="155956" y="930859"/>
                </a:lnTo>
                <a:lnTo>
                  <a:pt x="155486" y="935901"/>
                </a:lnTo>
                <a:lnTo>
                  <a:pt x="156756" y="937577"/>
                </a:lnTo>
                <a:lnTo>
                  <a:pt x="162217" y="938936"/>
                </a:lnTo>
                <a:lnTo>
                  <a:pt x="161607" y="934948"/>
                </a:lnTo>
                <a:lnTo>
                  <a:pt x="163753" y="932256"/>
                </a:lnTo>
                <a:close/>
              </a:path>
              <a:path w="387350" h="939164">
                <a:moveTo>
                  <a:pt x="165760" y="917803"/>
                </a:moveTo>
                <a:lnTo>
                  <a:pt x="164630" y="917740"/>
                </a:lnTo>
                <a:lnTo>
                  <a:pt x="162369" y="917638"/>
                </a:lnTo>
                <a:lnTo>
                  <a:pt x="162369" y="919454"/>
                </a:lnTo>
                <a:lnTo>
                  <a:pt x="162306" y="921283"/>
                </a:lnTo>
                <a:lnTo>
                  <a:pt x="162496" y="923239"/>
                </a:lnTo>
                <a:lnTo>
                  <a:pt x="164858" y="923417"/>
                </a:lnTo>
                <a:lnTo>
                  <a:pt x="164884" y="923290"/>
                </a:lnTo>
                <a:lnTo>
                  <a:pt x="165303" y="921486"/>
                </a:lnTo>
                <a:lnTo>
                  <a:pt x="165506" y="919632"/>
                </a:lnTo>
                <a:lnTo>
                  <a:pt x="165760" y="917803"/>
                </a:lnTo>
                <a:close/>
              </a:path>
              <a:path w="387350" h="939164">
                <a:moveTo>
                  <a:pt x="181394" y="322313"/>
                </a:moveTo>
                <a:lnTo>
                  <a:pt x="180619" y="319773"/>
                </a:lnTo>
                <a:lnTo>
                  <a:pt x="180517" y="319455"/>
                </a:lnTo>
                <a:lnTo>
                  <a:pt x="174853" y="318681"/>
                </a:lnTo>
                <a:lnTo>
                  <a:pt x="170408" y="319773"/>
                </a:lnTo>
                <a:lnTo>
                  <a:pt x="167614" y="327380"/>
                </a:lnTo>
                <a:lnTo>
                  <a:pt x="163741" y="329539"/>
                </a:lnTo>
                <a:lnTo>
                  <a:pt x="157568" y="328155"/>
                </a:lnTo>
                <a:lnTo>
                  <a:pt x="158356" y="331876"/>
                </a:lnTo>
                <a:lnTo>
                  <a:pt x="158419" y="332219"/>
                </a:lnTo>
                <a:lnTo>
                  <a:pt x="158965" y="335584"/>
                </a:lnTo>
                <a:lnTo>
                  <a:pt x="161886" y="346278"/>
                </a:lnTo>
                <a:lnTo>
                  <a:pt x="161594" y="346417"/>
                </a:lnTo>
                <a:lnTo>
                  <a:pt x="161594" y="354177"/>
                </a:lnTo>
                <a:lnTo>
                  <a:pt x="160350" y="358648"/>
                </a:lnTo>
                <a:lnTo>
                  <a:pt x="158508" y="358140"/>
                </a:lnTo>
                <a:lnTo>
                  <a:pt x="158940" y="356692"/>
                </a:lnTo>
                <a:lnTo>
                  <a:pt x="159321" y="355244"/>
                </a:lnTo>
                <a:lnTo>
                  <a:pt x="159727" y="354177"/>
                </a:lnTo>
                <a:lnTo>
                  <a:pt x="159854" y="353847"/>
                </a:lnTo>
                <a:lnTo>
                  <a:pt x="161594" y="354177"/>
                </a:lnTo>
                <a:lnTo>
                  <a:pt x="161594" y="346417"/>
                </a:lnTo>
                <a:lnTo>
                  <a:pt x="153263" y="350177"/>
                </a:lnTo>
                <a:lnTo>
                  <a:pt x="152095" y="351078"/>
                </a:lnTo>
                <a:lnTo>
                  <a:pt x="148285" y="358648"/>
                </a:lnTo>
                <a:lnTo>
                  <a:pt x="148196" y="358825"/>
                </a:lnTo>
                <a:lnTo>
                  <a:pt x="142709" y="362445"/>
                </a:lnTo>
                <a:lnTo>
                  <a:pt x="134467" y="362902"/>
                </a:lnTo>
                <a:lnTo>
                  <a:pt x="137287" y="372364"/>
                </a:lnTo>
                <a:lnTo>
                  <a:pt x="141363" y="375475"/>
                </a:lnTo>
                <a:lnTo>
                  <a:pt x="138303" y="385140"/>
                </a:lnTo>
                <a:lnTo>
                  <a:pt x="150698" y="382676"/>
                </a:lnTo>
                <a:lnTo>
                  <a:pt x="149923" y="376682"/>
                </a:lnTo>
                <a:lnTo>
                  <a:pt x="147980" y="371271"/>
                </a:lnTo>
                <a:lnTo>
                  <a:pt x="147891" y="371030"/>
                </a:lnTo>
                <a:lnTo>
                  <a:pt x="155003" y="367576"/>
                </a:lnTo>
                <a:lnTo>
                  <a:pt x="159778" y="381406"/>
                </a:lnTo>
                <a:lnTo>
                  <a:pt x="165049" y="375170"/>
                </a:lnTo>
                <a:lnTo>
                  <a:pt x="160515" y="371271"/>
                </a:lnTo>
                <a:lnTo>
                  <a:pt x="160553" y="367576"/>
                </a:lnTo>
                <a:lnTo>
                  <a:pt x="160566" y="365772"/>
                </a:lnTo>
                <a:lnTo>
                  <a:pt x="165646" y="361797"/>
                </a:lnTo>
                <a:lnTo>
                  <a:pt x="172897" y="361048"/>
                </a:lnTo>
                <a:lnTo>
                  <a:pt x="173596" y="358825"/>
                </a:lnTo>
                <a:lnTo>
                  <a:pt x="173659" y="358648"/>
                </a:lnTo>
                <a:lnTo>
                  <a:pt x="175056" y="354177"/>
                </a:lnTo>
                <a:lnTo>
                  <a:pt x="175158" y="353847"/>
                </a:lnTo>
                <a:lnTo>
                  <a:pt x="176022" y="351078"/>
                </a:lnTo>
                <a:lnTo>
                  <a:pt x="176098" y="350837"/>
                </a:lnTo>
                <a:lnTo>
                  <a:pt x="175310" y="347040"/>
                </a:lnTo>
                <a:lnTo>
                  <a:pt x="169062" y="343890"/>
                </a:lnTo>
                <a:lnTo>
                  <a:pt x="172123" y="338975"/>
                </a:lnTo>
                <a:lnTo>
                  <a:pt x="177736" y="344906"/>
                </a:lnTo>
                <a:lnTo>
                  <a:pt x="181025" y="344233"/>
                </a:lnTo>
                <a:lnTo>
                  <a:pt x="181025" y="338975"/>
                </a:lnTo>
                <a:lnTo>
                  <a:pt x="180911" y="335584"/>
                </a:lnTo>
                <a:lnTo>
                  <a:pt x="180733" y="332219"/>
                </a:lnTo>
                <a:lnTo>
                  <a:pt x="180708" y="331876"/>
                </a:lnTo>
                <a:lnTo>
                  <a:pt x="180873" y="329539"/>
                </a:lnTo>
                <a:lnTo>
                  <a:pt x="181394" y="322313"/>
                </a:lnTo>
                <a:close/>
              </a:path>
              <a:path w="387350" h="939164">
                <a:moveTo>
                  <a:pt x="361454" y="52603"/>
                </a:moveTo>
                <a:lnTo>
                  <a:pt x="360299" y="49276"/>
                </a:lnTo>
                <a:lnTo>
                  <a:pt x="359232" y="45948"/>
                </a:lnTo>
                <a:lnTo>
                  <a:pt x="354088" y="46570"/>
                </a:lnTo>
                <a:lnTo>
                  <a:pt x="353148" y="49606"/>
                </a:lnTo>
                <a:lnTo>
                  <a:pt x="354457" y="54241"/>
                </a:lnTo>
                <a:lnTo>
                  <a:pt x="356641" y="55130"/>
                </a:lnTo>
                <a:lnTo>
                  <a:pt x="357314" y="54775"/>
                </a:lnTo>
                <a:lnTo>
                  <a:pt x="361454" y="52603"/>
                </a:lnTo>
                <a:close/>
              </a:path>
              <a:path w="387350" h="939164">
                <a:moveTo>
                  <a:pt x="363918" y="634174"/>
                </a:moveTo>
                <a:lnTo>
                  <a:pt x="356717" y="633285"/>
                </a:lnTo>
                <a:lnTo>
                  <a:pt x="352463" y="634987"/>
                </a:lnTo>
                <a:lnTo>
                  <a:pt x="351739" y="639432"/>
                </a:lnTo>
                <a:lnTo>
                  <a:pt x="350735" y="645604"/>
                </a:lnTo>
                <a:lnTo>
                  <a:pt x="355485" y="646112"/>
                </a:lnTo>
                <a:lnTo>
                  <a:pt x="360451" y="647268"/>
                </a:lnTo>
                <a:lnTo>
                  <a:pt x="363918" y="634174"/>
                </a:lnTo>
                <a:close/>
              </a:path>
              <a:path w="387350" h="939164">
                <a:moveTo>
                  <a:pt x="365086" y="256832"/>
                </a:moveTo>
                <a:lnTo>
                  <a:pt x="363385" y="250342"/>
                </a:lnTo>
                <a:lnTo>
                  <a:pt x="353961" y="253453"/>
                </a:lnTo>
                <a:lnTo>
                  <a:pt x="360299" y="268744"/>
                </a:lnTo>
                <a:lnTo>
                  <a:pt x="364109" y="262255"/>
                </a:lnTo>
                <a:lnTo>
                  <a:pt x="365086" y="256832"/>
                </a:lnTo>
                <a:close/>
              </a:path>
              <a:path w="387350" h="939164">
                <a:moveTo>
                  <a:pt x="367169" y="135851"/>
                </a:moveTo>
                <a:lnTo>
                  <a:pt x="366852" y="133286"/>
                </a:lnTo>
                <a:lnTo>
                  <a:pt x="367017" y="130873"/>
                </a:lnTo>
                <a:lnTo>
                  <a:pt x="364413" y="129997"/>
                </a:lnTo>
                <a:lnTo>
                  <a:pt x="363080" y="131686"/>
                </a:lnTo>
                <a:lnTo>
                  <a:pt x="361264" y="133184"/>
                </a:lnTo>
                <a:lnTo>
                  <a:pt x="359892" y="136931"/>
                </a:lnTo>
                <a:lnTo>
                  <a:pt x="359575" y="140347"/>
                </a:lnTo>
                <a:lnTo>
                  <a:pt x="363486" y="143154"/>
                </a:lnTo>
                <a:lnTo>
                  <a:pt x="365544" y="140525"/>
                </a:lnTo>
                <a:lnTo>
                  <a:pt x="366407" y="138049"/>
                </a:lnTo>
                <a:lnTo>
                  <a:pt x="367169" y="135851"/>
                </a:lnTo>
                <a:close/>
              </a:path>
              <a:path w="387350" h="939164">
                <a:moveTo>
                  <a:pt x="367830" y="217182"/>
                </a:moveTo>
                <a:lnTo>
                  <a:pt x="364909" y="212102"/>
                </a:lnTo>
                <a:lnTo>
                  <a:pt x="363004" y="212902"/>
                </a:lnTo>
                <a:lnTo>
                  <a:pt x="364604" y="218554"/>
                </a:lnTo>
                <a:lnTo>
                  <a:pt x="367830" y="217182"/>
                </a:lnTo>
                <a:close/>
              </a:path>
              <a:path w="387350" h="939164">
                <a:moveTo>
                  <a:pt x="367880" y="182016"/>
                </a:moveTo>
                <a:lnTo>
                  <a:pt x="359486" y="186651"/>
                </a:lnTo>
                <a:lnTo>
                  <a:pt x="364693" y="189560"/>
                </a:lnTo>
                <a:lnTo>
                  <a:pt x="367880" y="182016"/>
                </a:lnTo>
                <a:close/>
              </a:path>
              <a:path w="387350" h="939164">
                <a:moveTo>
                  <a:pt x="369709" y="111086"/>
                </a:moveTo>
                <a:lnTo>
                  <a:pt x="365277" y="111467"/>
                </a:lnTo>
                <a:lnTo>
                  <a:pt x="362407" y="110985"/>
                </a:lnTo>
                <a:lnTo>
                  <a:pt x="359143" y="112890"/>
                </a:lnTo>
                <a:lnTo>
                  <a:pt x="359117" y="115900"/>
                </a:lnTo>
                <a:lnTo>
                  <a:pt x="358521" y="117919"/>
                </a:lnTo>
                <a:lnTo>
                  <a:pt x="360527" y="118097"/>
                </a:lnTo>
                <a:lnTo>
                  <a:pt x="362953" y="119062"/>
                </a:lnTo>
                <a:lnTo>
                  <a:pt x="366166" y="117335"/>
                </a:lnTo>
                <a:lnTo>
                  <a:pt x="367068" y="114858"/>
                </a:lnTo>
                <a:lnTo>
                  <a:pt x="369709" y="111086"/>
                </a:lnTo>
                <a:close/>
              </a:path>
              <a:path w="387350" h="939164">
                <a:moveTo>
                  <a:pt x="372605" y="21386"/>
                </a:moveTo>
                <a:lnTo>
                  <a:pt x="365861" y="20980"/>
                </a:lnTo>
                <a:lnTo>
                  <a:pt x="365594" y="21475"/>
                </a:lnTo>
                <a:lnTo>
                  <a:pt x="368566" y="30556"/>
                </a:lnTo>
                <a:lnTo>
                  <a:pt x="372605" y="21386"/>
                </a:lnTo>
                <a:close/>
              </a:path>
              <a:path w="387350" h="939164">
                <a:moveTo>
                  <a:pt x="374421" y="538949"/>
                </a:moveTo>
                <a:lnTo>
                  <a:pt x="373837" y="537032"/>
                </a:lnTo>
                <a:lnTo>
                  <a:pt x="373697" y="536587"/>
                </a:lnTo>
                <a:lnTo>
                  <a:pt x="372897" y="536092"/>
                </a:lnTo>
                <a:lnTo>
                  <a:pt x="371805" y="536016"/>
                </a:lnTo>
                <a:lnTo>
                  <a:pt x="371182" y="536206"/>
                </a:lnTo>
                <a:lnTo>
                  <a:pt x="370573" y="536536"/>
                </a:lnTo>
                <a:lnTo>
                  <a:pt x="370903" y="529475"/>
                </a:lnTo>
                <a:lnTo>
                  <a:pt x="360667" y="533641"/>
                </a:lnTo>
                <a:lnTo>
                  <a:pt x="362089" y="523671"/>
                </a:lnTo>
                <a:lnTo>
                  <a:pt x="355625" y="519366"/>
                </a:lnTo>
                <a:lnTo>
                  <a:pt x="358597" y="530212"/>
                </a:lnTo>
                <a:lnTo>
                  <a:pt x="349821" y="531723"/>
                </a:lnTo>
                <a:lnTo>
                  <a:pt x="346011" y="537019"/>
                </a:lnTo>
                <a:lnTo>
                  <a:pt x="345808" y="540346"/>
                </a:lnTo>
                <a:lnTo>
                  <a:pt x="347192" y="543115"/>
                </a:lnTo>
                <a:lnTo>
                  <a:pt x="354164" y="545236"/>
                </a:lnTo>
                <a:lnTo>
                  <a:pt x="359079" y="542302"/>
                </a:lnTo>
                <a:lnTo>
                  <a:pt x="362851" y="537413"/>
                </a:lnTo>
                <a:lnTo>
                  <a:pt x="367817" y="539089"/>
                </a:lnTo>
                <a:lnTo>
                  <a:pt x="366687" y="540664"/>
                </a:lnTo>
                <a:lnTo>
                  <a:pt x="366001" y="542531"/>
                </a:lnTo>
                <a:lnTo>
                  <a:pt x="366661" y="544855"/>
                </a:lnTo>
                <a:lnTo>
                  <a:pt x="367931" y="545261"/>
                </a:lnTo>
                <a:lnTo>
                  <a:pt x="368554" y="545338"/>
                </a:lnTo>
                <a:lnTo>
                  <a:pt x="369087" y="545299"/>
                </a:lnTo>
                <a:lnTo>
                  <a:pt x="369570" y="545172"/>
                </a:lnTo>
                <a:lnTo>
                  <a:pt x="373151" y="545947"/>
                </a:lnTo>
                <a:lnTo>
                  <a:pt x="373367" y="543534"/>
                </a:lnTo>
                <a:lnTo>
                  <a:pt x="372033" y="543433"/>
                </a:lnTo>
                <a:lnTo>
                  <a:pt x="374243" y="540842"/>
                </a:lnTo>
                <a:lnTo>
                  <a:pt x="374421" y="538949"/>
                </a:lnTo>
                <a:close/>
              </a:path>
              <a:path w="387350" h="939164">
                <a:moveTo>
                  <a:pt x="374510" y="563727"/>
                </a:moveTo>
                <a:lnTo>
                  <a:pt x="372351" y="561378"/>
                </a:lnTo>
                <a:lnTo>
                  <a:pt x="370763" y="558876"/>
                </a:lnTo>
                <a:lnTo>
                  <a:pt x="368668" y="561213"/>
                </a:lnTo>
                <a:lnTo>
                  <a:pt x="366572" y="562610"/>
                </a:lnTo>
                <a:lnTo>
                  <a:pt x="365734" y="565619"/>
                </a:lnTo>
                <a:lnTo>
                  <a:pt x="367728" y="567448"/>
                </a:lnTo>
                <a:lnTo>
                  <a:pt x="368681" y="568985"/>
                </a:lnTo>
                <a:lnTo>
                  <a:pt x="370560" y="567486"/>
                </a:lnTo>
                <a:lnTo>
                  <a:pt x="372821" y="566242"/>
                </a:lnTo>
                <a:lnTo>
                  <a:pt x="374103" y="564337"/>
                </a:lnTo>
                <a:lnTo>
                  <a:pt x="374510" y="563727"/>
                </a:lnTo>
                <a:close/>
              </a:path>
              <a:path w="387350" h="939164">
                <a:moveTo>
                  <a:pt x="377405" y="63"/>
                </a:moveTo>
                <a:lnTo>
                  <a:pt x="377190" y="0"/>
                </a:lnTo>
                <a:lnTo>
                  <a:pt x="377329" y="63"/>
                </a:lnTo>
                <a:close/>
              </a:path>
              <a:path w="387350" h="939164">
                <a:moveTo>
                  <a:pt x="378739" y="149542"/>
                </a:moveTo>
                <a:lnTo>
                  <a:pt x="367487" y="151434"/>
                </a:lnTo>
                <a:lnTo>
                  <a:pt x="371690" y="157822"/>
                </a:lnTo>
                <a:lnTo>
                  <a:pt x="378739" y="149542"/>
                </a:lnTo>
                <a:close/>
              </a:path>
              <a:path w="387350" h="939164">
                <a:moveTo>
                  <a:pt x="386892" y="526034"/>
                </a:moveTo>
                <a:lnTo>
                  <a:pt x="379882" y="524319"/>
                </a:lnTo>
                <a:lnTo>
                  <a:pt x="378485" y="521462"/>
                </a:lnTo>
                <a:lnTo>
                  <a:pt x="381863" y="515734"/>
                </a:lnTo>
                <a:lnTo>
                  <a:pt x="375259" y="515467"/>
                </a:lnTo>
                <a:lnTo>
                  <a:pt x="375539" y="515188"/>
                </a:lnTo>
                <a:lnTo>
                  <a:pt x="364921" y="520954"/>
                </a:lnTo>
                <a:lnTo>
                  <a:pt x="367499" y="522808"/>
                </a:lnTo>
                <a:lnTo>
                  <a:pt x="369938" y="523963"/>
                </a:lnTo>
                <a:lnTo>
                  <a:pt x="372935" y="527621"/>
                </a:lnTo>
                <a:lnTo>
                  <a:pt x="373418" y="530161"/>
                </a:lnTo>
                <a:lnTo>
                  <a:pt x="374510" y="532803"/>
                </a:lnTo>
                <a:lnTo>
                  <a:pt x="381177" y="536879"/>
                </a:lnTo>
                <a:lnTo>
                  <a:pt x="381952" y="527939"/>
                </a:lnTo>
                <a:lnTo>
                  <a:pt x="386892" y="526034"/>
                </a:lnTo>
                <a:close/>
              </a:path>
            </a:pathLst>
          </a:custGeom>
          <a:solidFill>
            <a:srgbClr val="FFFFFF">
              <a:alpha val="17999"/>
            </a:srgbClr>
          </a:solidFill>
        </p:spPr>
        <p:txBody>
          <a:bodyPr wrap="square" lIns="0" tIns="0" rIns="0" bIns="0" rtlCol="0"/>
          <a:lstStyle/>
          <a:p>
            <a:endParaRPr/>
          </a:p>
        </p:txBody>
      </p:sp>
      <p:sp>
        <p:nvSpPr>
          <p:cNvPr id="517" name="bg object 517"/>
          <p:cNvSpPr/>
          <p:nvPr/>
        </p:nvSpPr>
        <p:spPr>
          <a:xfrm>
            <a:off x="3984523" y="2787052"/>
            <a:ext cx="167640" cy="504190"/>
          </a:xfrm>
          <a:custGeom>
            <a:avLst/>
            <a:gdLst/>
            <a:ahLst/>
            <a:cxnLst/>
            <a:rect l="l" t="t" r="r" b="b"/>
            <a:pathLst>
              <a:path w="167639" h="504189">
                <a:moveTo>
                  <a:pt x="8255" y="132562"/>
                </a:moveTo>
                <a:lnTo>
                  <a:pt x="8128" y="131495"/>
                </a:lnTo>
                <a:lnTo>
                  <a:pt x="8001" y="130378"/>
                </a:lnTo>
                <a:lnTo>
                  <a:pt x="6362" y="129438"/>
                </a:lnTo>
                <a:lnTo>
                  <a:pt x="5372" y="128422"/>
                </a:lnTo>
                <a:lnTo>
                  <a:pt x="4648" y="129324"/>
                </a:lnTo>
                <a:lnTo>
                  <a:pt x="3340" y="130225"/>
                </a:lnTo>
                <a:lnTo>
                  <a:pt x="3314" y="132397"/>
                </a:lnTo>
                <a:lnTo>
                  <a:pt x="4279" y="133667"/>
                </a:lnTo>
                <a:lnTo>
                  <a:pt x="5334" y="136131"/>
                </a:lnTo>
                <a:lnTo>
                  <a:pt x="6819" y="133819"/>
                </a:lnTo>
                <a:lnTo>
                  <a:pt x="8255" y="132562"/>
                </a:lnTo>
                <a:close/>
              </a:path>
              <a:path w="167639" h="504189">
                <a:moveTo>
                  <a:pt x="13525" y="118059"/>
                </a:moveTo>
                <a:lnTo>
                  <a:pt x="13373" y="118021"/>
                </a:lnTo>
                <a:lnTo>
                  <a:pt x="13208" y="117995"/>
                </a:lnTo>
                <a:lnTo>
                  <a:pt x="13055" y="117970"/>
                </a:lnTo>
                <a:lnTo>
                  <a:pt x="13106" y="118160"/>
                </a:lnTo>
                <a:lnTo>
                  <a:pt x="13271" y="118249"/>
                </a:lnTo>
                <a:lnTo>
                  <a:pt x="13398" y="118186"/>
                </a:lnTo>
                <a:lnTo>
                  <a:pt x="13525" y="118059"/>
                </a:lnTo>
                <a:close/>
              </a:path>
              <a:path w="167639" h="504189">
                <a:moveTo>
                  <a:pt x="15163" y="124117"/>
                </a:moveTo>
                <a:lnTo>
                  <a:pt x="13627" y="120954"/>
                </a:lnTo>
                <a:lnTo>
                  <a:pt x="13106" y="118249"/>
                </a:lnTo>
                <a:lnTo>
                  <a:pt x="10033" y="118300"/>
                </a:lnTo>
                <a:lnTo>
                  <a:pt x="7200" y="118833"/>
                </a:lnTo>
                <a:lnTo>
                  <a:pt x="7658" y="122885"/>
                </a:lnTo>
                <a:lnTo>
                  <a:pt x="7747" y="123685"/>
                </a:lnTo>
                <a:lnTo>
                  <a:pt x="9728" y="125006"/>
                </a:lnTo>
                <a:lnTo>
                  <a:pt x="10642" y="124866"/>
                </a:lnTo>
                <a:lnTo>
                  <a:pt x="15163" y="124117"/>
                </a:lnTo>
                <a:close/>
              </a:path>
              <a:path w="167639" h="504189">
                <a:moveTo>
                  <a:pt x="15900" y="12687"/>
                </a:moveTo>
                <a:lnTo>
                  <a:pt x="15849" y="12560"/>
                </a:lnTo>
                <a:lnTo>
                  <a:pt x="15760" y="12319"/>
                </a:lnTo>
                <a:lnTo>
                  <a:pt x="15582" y="12382"/>
                </a:lnTo>
                <a:lnTo>
                  <a:pt x="15595" y="12509"/>
                </a:lnTo>
                <a:lnTo>
                  <a:pt x="15595" y="12636"/>
                </a:lnTo>
                <a:lnTo>
                  <a:pt x="15608" y="12763"/>
                </a:lnTo>
                <a:lnTo>
                  <a:pt x="15798" y="12712"/>
                </a:lnTo>
                <a:close/>
              </a:path>
              <a:path w="167639" h="504189">
                <a:moveTo>
                  <a:pt x="19786" y="24599"/>
                </a:moveTo>
                <a:lnTo>
                  <a:pt x="19164" y="24231"/>
                </a:lnTo>
                <a:lnTo>
                  <a:pt x="14300" y="21374"/>
                </a:lnTo>
                <a:lnTo>
                  <a:pt x="15976" y="16789"/>
                </a:lnTo>
                <a:lnTo>
                  <a:pt x="15608" y="12763"/>
                </a:lnTo>
                <a:lnTo>
                  <a:pt x="7454" y="13919"/>
                </a:lnTo>
                <a:lnTo>
                  <a:pt x="7480" y="21729"/>
                </a:lnTo>
                <a:lnTo>
                  <a:pt x="4318" y="26936"/>
                </a:lnTo>
                <a:lnTo>
                  <a:pt x="9144" y="31559"/>
                </a:lnTo>
                <a:lnTo>
                  <a:pt x="9436" y="32156"/>
                </a:lnTo>
                <a:lnTo>
                  <a:pt x="0" y="36817"/>
                </a:lnTo>
                <a:lnTo>
                  <a:pt x="1600" y="39966"/>
                </a:lnTo>
                <a:lnTo>
                  <a:pt x="774" y="43827"/>
                </a:lnTo>
                <a:lnTo>
                  <a:pt x="7607" y="42341"/>
                </a:lnTo>
                <a:lnTo>
                  <a:pt x="4826" y="49568"/>
                </a:lnTo>
                <a:lnTo>
                  <a:pt x="5638" y="49834"/>
                </a:lnTo>
                <a:lnTo>
                  <a:pt x="6819" y="50647"/>
                </a:lnTo>
                <a:lnTo>
                  <a:pt x="15468" y="45554"/>
                </a:lnTo>
                <a:lnTo>
                  <a:pt x="16903" y="42202"/>
                </a:lnTo>
                <a:lnTo>
                  <a:pt x="13906" y="34048"/>
                </a:lnTo>
                <a:lnTo>
                  <a:pt x="13271" y="31775"/>
                </a:lnTo>
                <a:lnTo>
                  <a:pt x="19113" y="28625"/>
                </a:lnTo>
                <a:lnTo>
                  <a:pt x="19189" y="27051"/>
                </a:lnTo>
                <a:lnTo>
                  <a:pt x="19786" y="24599"/>
                </a:lnTo>
                <a:close/>
              </a:path>
              <a:path w="167639" h="504189">
                <a:moveTo>
                  <a:pt x="24726" y="9220"/>
                </a:moveTo>
                <a:lnTo>
                  <a:pt x="17551" y="0"/>
                </a:lnTo>
                <a:lnTo>
                  <a:pt x="14008" y="4508"/>
                </a:lnTo>
                <a:lnTo>
                  <a:pt x="14160" y="8343"/>
                </a:lnTo>
                <a:lnTo>
                  <a:pt x="15760" y="12319"/>
                </a:lnTo>
                <a:lnTo>
                  <a:pt x="24726" y="9220"/>
                </a:lnTo>
                <a:close/>
              </a:path>
              <a:path w="167639" h="504189">
                <a:moveTo>
                  <a:pt x="37833" y="60325"/>
                </a:moveTo>
                <a:lnTo>
                  <a:pt x="32067" y="58978"/>
                </a:lnTo>
                <a:lnTo>
                  <a:pt x="26797" y="57467"/>
                </a:lnTo>
                <a:lnTo>
                  <a:pt x="23545" y="54025"/>
                </a:lnTo>
                <a:lnTo>
                  <a:pt x="23825" y="46913"/>
                </a:lnTo>
                <a:lnTo>
                  <a:pt x="17653" y="49606"/>
                </a:lnTo>
                <a:lnTo>
                  <a:pt x="19050" y="54140"/>
                </a:lnTo>
                <a:lnTo>
                  <a:pt x="17475" y="56984"/>
                </a:lnTo>
                <a:lnTo>
                  <a:pt x="24307" y="63423"/>
                </a:lnTo>
                <a:lnTo>
                  <a:pt x="28702" y="65913"/>
                </a:lnTo>
                <a:lnTo>
                  <a:pt x="32575" y="64782"/>
                </a:lnTo>
                <a:lnTo>
                  <a:pt x="37833" y="60325"/>
                </a:lnTo>
                <a:close/>
              </a:path>
              <a:path w="167639" h="504189">
                <a:moveTo>
                  <a:pt x="39839" y="95478"/>
                </a:moveTo>
                <a:lnTo>
                  <a:pt x="34531" y="88150"/>
                </a:lnTo>
                <a:lnTo>
                  <a:pt x="30772" y="87185"/>
                </a:lnTo>
                <a:lnTo>
                  <a:pt x="18326" y="92125"/>
                </a:lnTo>
                <a:lnTo>
                  <a:pt x="15367" y="97548"/>
                </a:lnTo>
                <a:lnTo>
                  <a:pt x="16167" y="103212"/>
                </a:lnTo>
                <a:lnTo>
                  <a:pt x="9017" y="104749"/>
                </a:lnTo>
                <a:lnTo>
                  <a:pt x="6959" y="106527"/>
                </a:lnTo>
                <a:lnTo>
                  <a:pt x="9994" y="116509"/>
                </a:lnTo>
                <a:lnTo>
                  <a:pt x="14312" y="112661"/>
                </a:lnTo>
                <a:lnTo>
                  <a:pt x="19913" y="111696"/>
                </a:lnTo>
                <a:lnTo>
                  <a:pt x="13525" y="118059"/>
                </a:lnTo>
                <a:lnTo>
                  <a:pt x="20015" y="119468"/>
                </a:lnTo>
                <a:lnTo>
                  <a:pt x="24980" y="97726"/>
                </a:lnTo>
                <a:lnTo>
                  <a:pt x="39839" y="95478"/>
                </a:lnTo>
                <a:close/>
              </a:path>
              <a:path w="167639" h="504189">
                <a:moveTo>
                  <a:pt x="167195" y="496189"/>
                </a:moveTo>
                <a:lnTo>
                  <a:pt x="165582" y="495033"/>
                </a:lnTo>
                <a:lnTo>
                  <a:pt x="160947" y="495173"/>
                </a:lnTo>
                <a:lnTo>
                  <a:pt x="164833" y="503910"/>
                </a:lnTo>
                <a:lnTo>
                  <a:pt x="165303" y="502475"/>
                </a:lnTo>
                <a:lnTo>
                  <a:pt x="165811" y="501053"/>
                </a:lnTo>
                <a:lnTo>
                  <a:pt x="166217" y="499592"/>
                </a:lnTo>
                <a:lnTo>
                  <a:pt x="167195" y="496189"/>
                </a:lnTo>
                <a:close/>
              </a:path>
            </a:pathLst>
          </a:custGeom>
          <a:solidFill>
            <a:srgbClr val="FFFFFF">
              <a:alpha val="17999"/>
            </a:srgbClr>
          </a:solidFill>
        </p:spPr>
        <p:txBody>
          <a:bodyPr wrap="square" lIns="0" tIns="0" rIns="0" bIns="0" rtlCol="0"/>
          <a:lstStyle/>
          <a:p>
            <a:endParaRPr/>
          </a:p>
        </p:txBody>
      </p:sp>
      <p:sp>
        <p:nvSpPr>
          <p:cNvPr id="518" name="bg object 518"/>
          <p:cNvSpPr/>
          <p:nvPr/>
        </p:nvSpPr>
        <p:spPr>
          <a:xfrm>
            <a:off x="3967276" y="1497190"/>
            <a:ext cx="368935" cy="416559"/>
          </a:xfrm>
          <a:custGeom>
            <a:avLst/>
            <a:gdLst/>
            <a:ahLst/>
            <a:cxnLst/>
            <a:rect l="l" t="t" r="r" b="b"/>
            <a:pathLst>
              <a:path w="368935" h="416560">
                <a:moveTo>
                  <a:pt x="10083" y="68846"/>
                </a:moveTo>
                <a:lnTo>
                  <a:pt x="5981" y="61582"/>
                </a:lnTo>
                <a:lnTo>
                  <a:pt x="495" y="64363"/>
                </a:lnTo>
                <a:lnTo>
                  <a:pt x="0" y="65722"/>
                </a:lnTo>
                <a:lnTo>
                  <a:pt x="0" y="67462"/>
                </a:lnTo>
                <a:lnTo>
                  <a:pt x="342" y="68770"/>
                </a:lnTo>
                <a:lnTo>
                  <a:pt x="2832" y="73202"/>
                </a:lnTo>
                <a:lnTo>
                  <a:pt x="10083" y="68846"/>
                </a:lnTo>
                <a:close/>
              </a:path>
              <a:path w="368935" h="416560">
                <a:moveTo>
                  <a:pt x="23037" y="26555"/>
                </a:moveTo>
                <a:lnTo>
                  <a:pt x="22161" y="25679"/>
                </a:lnTo>
                <a:lnTo>
                  <a:pt x="21297" y="24142"/>
                </a:lnTo>
                <a:lnTo>
                  <a:pt x="20307" y="25679"/>
                </a:lnTo>
                <a:lnTo>
                  <a:pt x="19519" y="26568"/>
                </a:lnTo>
                <a:lnTo>
                  <a:pt x="19215" y="27584"/>
                </a:lnTo>
                <a:lnTo>
                  <a:pt x="19126" y="27901"/>
                </a:lnTo>
                <a:lnTo>
                  <a:pt x="20523" y="29146"/>
                </a:lnTo>
                <a:lnTo>
                  <a:pt x="21742" y="28765"/>
                </a:lnTo>
                <a:lnTo>
                  <a:pt x="22669" y="27927"/>
                </a:lnTo>
                <a:lnTo>
                  <a:pt x="23037" y="26555"/>
                </a:lnTo>
                <a:close/>
              </a:path>
              <a:path w="368935" h="416560">
                <a:moveTo>
                  <a:pt x="23634" y="11049"/>
                </a:moveTo>
                <a:lnTo>
                  <a:pt x="20751" y="9347"/>
                </a:lnTo>
                <a:lnTo>
                  <a:pt x="18707" y="7099"/>
                </a:lnTo>
                <a:lnTo>
                  <a:pt x="15760" y="9525"/>
                </a:lnTo>
                <a:lnTo>
                  <a:pt x="14338" y="11899"/>
                </a:lnTo>
                <a:lnTo>
                  <a:pt x="17221" y="15328"/>
                </a:lnTo>
                <a:lnTo>
                  <a:pt x="20027" y="15100"/>
                </a:lnTo>
                <a:lnTo>
                  <a:pt x="20726" y="14312"/>
                </a:lnTo>
                <a:lnTo>
                  <a:pt x="23634" y="11049"/>
                </a:lnTo>
                <a:close/>
              </a:path>
              <a:path w="368935" h="416560">
                <a:moveTo>
                  <a:pt x="23888" y="107276"/>
                </a:moveTo>
                <a:lnTo>
                  <a:pt x="20904" y="105562"/>
                </a:lnTo>
                <a:lnTo>
                  <a:pt x="16497" y="104127"/>
                </a:lnTo>
                <a:lnTo>
                  <a:pt x="13398" y="110007"/>
                </a:lnTo>
                <a:lnTo>
                  <a:pt x="16294" y="111975"/>
                </a:lnTo>
                <a:lnTo>
                  <a:pt x="21805" y="113550"/>
                </a:lnTo>
                <a:lnTo>
                  <a:pt x="23888" y="107276"/>
                </a:lnTo>
                <a:close/>
              </a:path>
              <a:path w="368935" h="416560">
                <a:moveTo>
                  <a:pt x="26390" y="219087"/>
                </a:moveTo>
                <a:lnTo>
                  <a:pt x="22352" y="217208"/>
                </a:lnTo>
                <a:lnTo>
                  <a:pt x="19799" y="219227"/>
                </a:lnTo>
                <a:lnTo>
                  <a:pt x="17106" y="220675"/>
                </a:lnTo>
                <a:lnTo>
                  <a:pt x="15405" y="222885"/>
                </a:lnTo>
                <a:lnTo>
                  <a:pt x="13639" y="225171"/>
                </a:lnTo>
                <a:lnTo>
                  <a:pt x="12268" y="228511"/>
                </a:lnTo>
                <a:lnTo>
                  <a:pt x="16662" y="232435"/>
                </a:lnTo>
                <a:lnTo>
                  <a:pt x="20167" y="234061"/>
                </a:lnTo>
                <a:lnTo>
                  <a:pt x="23609" y="232041"/>
                </a:lnTo>
                <a:lnTo>
                  <a:pt x="25590" y="228968"/>
                </a:lnTo>
                <a:lnTo>
                  <a:pt x="26149" y="223240"/>
                </a:lnTo>
                <a:lnTo>
                  <a:pt x="26390" y="219087"/>
                </a:lnTo>
                <a:close/>
              </a:path>
              <a:path w="368935" h="416560">
                <a:moveTo>
                  <a:pt x="32727" y="152044"/>
                </a:moveTo>
                <a:lnTo>
                  <a:pt x="30530" y="149580"/>
                </a:lnTo>
                <a:lnTo>
                  <a:pt x="29375" y="147015"/>
                </a:lnTo>
                <a:lnTo>
                  <a:pt x="25285" y="147840"/>
                </a:lnTo>
                <a:lnTo>
                  <a:pt x="24117" y="150037"/>
                </a:lnTo>
                <a:lnTo>
                  <a:pt x="25717" y="153936"/>
                </a:lnTo>
                <a:lnTo>
                  <a:pt x="27927" y="154457"/>
                </a:lnTo>
                <a:lnTo>
                  <a:pt x="28740" y="154051"/>
                </a:lnTo>
                <a:lnTo>
                  <a:pt x="32727" y="152044"/>
                </a:lnTo>
                <a:close/>
              </a:path>
              <a:path w="368935" h="416560">
                <a:moveTo>
                  <a:pt x="38468" y="131711"/>
                </a:moveTo>
                <a:lnTo>
                  <a:pt x="37363" y="128955"/>
                </a:lnTo>
                <a:lnTo>
                  <a:pt x="36995" y="124904"/>
                </a:lnTo>
                <a:lnTo>
                  <a:pt x="33629" y="126885"/>
                </a:lnTo>
                <a:lnTo>
                  <a:pt x="30670" y="127596"/>
                </a:lnTo>
                <a:lnTo>
                  <a:pt x="28409" y="132613"/>
                </a:lnTo>
                <a:lnTo>
                  <a:pt x="27495" y="140627"/>
                </a:lnTo>
                <a:lnTo>
                  <a:pt x="30899" y="142252"/>
                </a:lnTo>
                <a:lnTo>
                  <a:pt x="31191" y="141935"/>
                </a:lnTo>
                <a:lnTo>
                  <a:pt x="33591" y="139369"/>
                </a:lnTo>
                <a:lnTo>
                  <a:pt x="36169" y="136715"/>
                </a:lnTo>
                <a:lnTo>
                  <a:pt x="38468" y="131711"/>
                </a:lnTo>
                <a:close/>
              </a:path>
              <a:path w="368935" h="416560">
                <a:moveTo>
                  <a:pt x="42392" y="70231"/>
                </a:moveTo>
                <a:lnTo>
                  <a:pt x="37617" y="67246"/>
                </a:lnTo>
                <a:lnTo>
                  <a:pt x="36042" y="63233"/>
                </a:lnTo>
                <a:lnTo>
                  <a:pt x="31496" y="66814"/>
                </a:lnTo>
                <a:lnTo>
                  <a:pt x="38722" y="76504"/>
                </a:lnTo>
                <a:lnTo>
                  <a:pt x="42392" y="70231"/>
                </a:lnTo>
                <a:close/>
              </a:path>
              <a:path w="368935" h="416560">
                <a:moveTo>
                  <a:pt x="45008" y="93586"/>
                </a:moveTo>
                <a:lnTo>
                  <a:pt x="40436" y="80810"/>
                </a:lnTo>
                <a:lnTo>
                  <a:pt x="37985" y="85115"/>
                </a:lnTo>
                <a:lnTo>
                  <a:pt x="38290" y="91325"/>
                </a:lnTo>
                <a:lnTo>
                  <a:pt x="31330" y="90424"/>
                </a:lnTo>
                <a:lnTo>
                  <a:pt x="38049" y="96837"/>
                </a:lnTo>
                <a:lnTo>
                  <a:pt x="38176" y="96913"/>
                </a:lnTo>
                <a:lnTo>
                  <a:pt x="45008" y="93586"/>
                </a:lnTo>
                <a:close/>
              </a:path>
              <a:path w="368935" h="416560">
                <a:moveTo>
                  <a:pt x="45389" y="93827"/>
                </a:moveTo>
                <a:lnTo>
                  <a:pt x="45339" y="93560"/>
                </a:lnTo>
                <a:lnTo>
                  <a:pt x="45008" y="93586"/>
                </a:lnTo>
                <a:lnTo>
                  <a:pt x="45161" y="93751"/>
                </a:lnTo>
                <a:lnTo>
                  <a:pt x="45389" y="93827"/>
                </a:lnTo>
                <a:close/>
              </a:path>
              <a:path w="368935" h="416560">
                <a:moveTo>
                  <a:pt x="46253" y="39674"/>
                </a:moveTo>
                <a:lnTo>
                  <a:pt x="41935" y="36283"/>
                </a:lnTo>
                <a:lnTo>
                  <a:pt x="38252" y="39141"/>
                </a:lnTo>
                <a:lnTo>
                  <a:pt x="37350" y="42392"/>
                </a:lnTo>
                <a:lnTo>
                  <a:pt x="38811" y="47104"/>
                </a:lnTo>
                <a:lnTo>
                  <a:pt x="40195" y="48310"/>
                </a:lnTo>
                <a:lnTo>
                  <a:pt x="42202" y="48450"/>
                </a:lnTo>
                <a:lnTo>
                  <a:pt x="44005" y="47574"/>
                </a:lnTo>
                <a:lnTo>
                  <a:pt x="45580" y="43256"/>
                </a:lnTo>
                <a:lnTo>
                  <a:pt x="46253" y="39674"/>
                </a:lnTo>
                <a:close/>
              </a:path>
              <a:path w="368935" h="416560">
                <a:moveTo>
                  <a:pt x="55092" y="64579"/>
                </a:moveTo>
                <a:lnTo>
                  <a:pt x="53606" y="61645"/>
                </a:lnTo>
                <a:lnTo>
                  <a:pt x="51866" y="58140"/>
                </a:lnTo>
                <a:lnTo>
                  <a:pt x="47421" y="60655"/>
                </a:lnTo>
                <a:lnTo>
                  <a:pt x="47828" y="63550"/>
                </a:lnTo>
                <a:lnTo>
                  <a:pt x="50025" y="67741"/>
                </a:lnTo>
                <a:lnTo>
                  <a:pt x="55092" y="64579"/>
                </a:lnTo>
                <a:close/>
              </a:path>
              <a:path w="368935" h="416560">
                <a:moveTo>
                  <a:pt x="62255" y="26238"/>
                </a:moveTo>
                <a:lnTo>
                  <a:pt x="61239" y="25831"/>
                </a:lnTo>
                <a:lnTo>
                  <a:pt x="60718" y="25552"/>
                </a:lnTo>
                <a:lnTo>
                  <a:pt x="58483" y="30073"/>
                </a:lnTo>
                <a:lnTo>
                  <a:pt x="59169" y="30441"/>
                </a:lnTo>
                <a:lnTo>
                  <a:pt x="59867" y="30797"/>
                </a:lnTo>
                <a:lnTo>
                  <a:pt x="60566" y="31165"/>
                </a:lnTo>
                <a:lnTo>
                  <a:pt x="61137" y="29565"/>
                </a:lnTo>
                <a:lnTo>
                  <a:pt x="61747" y="27978"/>
                </a:lnTo>
                <a:lnTo>
                  <a:pt x="62217" y="26352"/>
                </a:lnTo>
                <a:close/>
              </a:path>
              <a:path w="368935" h="416560">
                <a:moveTo>
                  <a:pt x="64998" y="100190"/>
                </a:moveTo>
                <a:lnTo>
                  <a:pt x="45389" y="93827"/>
                </a:lnTo>
                <a:lnTo>
                  <a:pt x="47790" y="105168"/>
                </a:lnTo>
                <a:lnTo>
                  <a:pt x="62534" y="110413"/>
                </a:lnTo>
                <a:lnTo>
                  <a:pt x="64998" y="100190"/>
                </a:lnTo>
                <a:close/>
              </a:path>
              <a:path w="368935" h="416560">
                <a:moveTo>
                  <a:pt x="73799" y="22225"/>
                </a:moveTo>
                <a:lnTo>
                  <a:pt x="72631" y="21031"/>
                </a:lnTo>
                <a:lnTo>
                  <a:pt x="71640" y="19392"/>
                </a:lnTo>
                <a:lnTo>
                  <a:pt x="69583" y="18580"/>
                </a:lnTo>
                <a:lnTo>
                  <a:pt x="68097" y="20485"/>
                </a:lnTo>
                <a:lnTo>
                  <a:pt x="66370" y="21945"/>
                </a:lnTo>
                <a:lnTo>
                  <a:pt x="68122" y="23342"/>
                </a:lnTo>
                <a:lnTo>
                  <a:pt x="69303" y="24980"/>
                </a:lnTo>
                <a:lnTo>
                  <a:pt x="70319" y="24892"/>
                </a:lnTo>
                <a:lnTo>
                  <a:pt x="71551" y="24765"/>
                </a:lnTo>
                <a:lnTo>
                  <a:pt x="72644" y="23177"/>
                </a:lnTo>
                <a:lnTo>
                  <a:pt x="73799" y="22225"/>
                </a:lnTo>
                <a:close/>
              </a:path>
              <a:path w="368935" h="416560">
                <a:moveTo>
                  <a:pt x="85115" y="3543"/>
                </a:moveTo>
                <a:lnTo>
                  <a:pt x="81572" y="533"/>
                </a:lnTo>
                <a:lnTo>
                  <a:pt x="81229" y="469"/>
                </a:lnTo>
                <a:lnTo>
                  <a:pt x="80060" y="0"/>
                </a:lnTo>
                <a:lnTo>
                  <a:pt x="79413" y="749"/>
                </a:lnTo>
                <a:lnTo>
                  <a:pt x="78714" y="1193"/>
                </a:lnTo>
                <a:lnTo>
                  <a:pt x="78371" y="4038"/>
                </a:lnTo>
                <a:lnTo>
                  <a:pt x="78282" y="6400"/>
                </a:lnTo>
                <a:lnTo>
                  <a:pt x="78117" y="8750"/>
                </a:lnTo>
                <a:lnTo>
                  <a:pt x="79273" y="8826"/>
                </a:lnTo>
                <a:lnTo>
                  <a:pt x="80924" y="9436"/>
                </a:lnTo>
                <a:lnTo>
                  <a:pt x="81521" y="8890"/>
                </a:lnTo>
                <a:lnTo>
                  <a:pt x="84251" y="6400"/>
                </a:lnTo>
                <a:lnTo>
                  <a:pt x="85115" y="3543"/>
                </a:lnTo>
                <a:close/>
              </a:path>
              <a:path w="368935" h="416560">
                <a:moveTo>
                  <a:pt x="88163" y="173507"/>
                </a:moveTo>
                <a:lnTo>
                  <a:pt x="87731" y="173482"/>
                </a:lnTo>
                <a:lnTo>
                  <a:pt x="87757" y="173672"/>
                </a:lnTo>
                <a:lnTo>
                  <a:pt x="87934" y="173685"/>
                </a:lnTo>
                <a:lnTo>
                  <a:pt x="88163" y="173507"/>
                </a:lnTo>
                <a:close/>
              </a:path>
              <a:path w="368935" h="416560">
                <a:moveTo>
                  <a:pt x="88823" y="178092"/>
                </a:moveTo>
                <a:lnTo>
                  <a:pt x="88150" y="175920"/>
                </a:lnTo>
                <a:lnTo>
                  <a:pt x="87782" y="173774"/>
                </a:lnTo>
                <a:lnTo>
                  <a:pt x="85864" y="174879"/>
                </a:lnTo>
                <a:lnTo>
                  <a:pt x="83515" y="175679"/>
                </a:lnTo>
                <a:lnTo>
                  <a:pt x="82321" y="177304"/>
                </a:lnTo>
                <a:lnTo>
                  <a:pt x="81470" y="178460"/>
                </a:lnTo>
                <a:lnTo>
                  <a:pt x="82029" y="181000"/>
                </a:lnTo>
                <a:lnTo>
                  <a:pt x="82854" y="183388"/>
                </a:lnTo>
                <a:lnTo>
                  <a:pt x="85178" y="184137"/>
                </a:lnTo>
                <a:lnTo>
                  <a:pt x="87134" y="183045"/>
                </a:lnTo>
                <a:lnTo>
                  <a:pt x="88531" y="181495"/>
                </a:lnTo>
                <a:lnTo>
                  <a:pt x="88823" y="178092"/>
                </a:lnTo>
                <a:close/>
              </a:path>
              <a:path w="368935" h="416560">
                <a:moveTo>
                  <a:pt x="89141" y="35534"/>
                </a:moveTo>
                <a:lnTo>
                  <a:pt x="85001" y="33070"/>
                </a:lnTo>
                <a:lnTo>
                  <a:pt x="80213" y="29959"/>
                </a:lnTo>
                <a:lnTo>
                  <a:pt x="76187" y="39738"/>
                </a:lnTo>
                <a:lnTo>
                  <a:pt x="78066" y="42392"/>
                </a:lnTo>
                <a:lnTo>
                  <a:pt x="80873" y="41821"/>
                </a:lnTo>
                <a:lnTo>
                  <a:pt x="85191" y="42151"/>
                </a:lnTo>
                <a:lnTo>
                  <a:pt x="86182" y="40500"/>
                </a:lnTo>
                <a:lnTo>
                  <a:pt x="89141" y="35534"/>
                </a:lnTo>
                <a:close/>
              </a:path>
              <a:path w="368935" h="416560">
                <a:moveTo>
                  <a:pt x="93675" y="172593"/>
                </a:moveTo>
                <a:lnTo>
                  <a:pt x="93256" y="166433"/>
                </a:lnTo>
                <a:lnTo>
                  <a:pt x="89725" y="171386"/>
                </a:lnTo>
                <a:lnTo>
                  <a:pt x="88226" y="173431"/>
                </a:lnTo>
                <a:lnTo>
                  <a:pt x="93637" y="172783"/>
                </a:lnTo>
                <a:lnTo>
                  <a:pt x="93675" y="172593"/>
                </a:lnTo>
                <a:close/>
              </a:path>
              <a:path w="368935" h="416560">
                <a:moveTo>
                  <a:pt x="94640" y="70548"/>
                </a:moveTo>
                <a:lnTo>
                  <a:pt x="89573" y="72047"/>
                </a:lnTo>
                <a:lnTo>
                  <a:pt x="88722" y="74155"/>
                </a:lnTo>
                <a:lnTo>
                  <a:pt x="93167" y="78079"/>
                </a:lnTo>
                <a:lnTo>
                  <a:pt x="94640" y="70548"/>
                </a:lnTo>
                <a:close/>
              </a:path>
              <a:path w="368935" h="416560">
                <a:moveTo>
                  <a:pt x="96659" y="94818"/>
                </a:moveTo>
                <a:lnTo>
                  <a:pt x="95516" y="93218"/>
                </a:lnTo>
                <a:lnTo>
                  <a:pt x="93751" y="92875"/>
                </a:lnTo>
                <a:lnTo>
                  <a:pt x="92570" y="93916"/>
                </a:lnTo>
                <a:lnTo>
                  <a:pt x="90728" y="94805"/>
                </a:lnTo>
                <a:lnTo>
                  <a:pt x="92290" y="96189"/>
                </a:lnTo>
                <a:lnTo>
                  <a:pt x="93116" y="97497"/>
                </a:lnTo>
                <a:lnTo>
                  <a:pt x="94894" y="97688"/>
                </a:lnTo>
                <a:lnTo>
                  <a:pt x="96494" y="96443"/>
                </a:lnTo>
                <a:lnTo>
                  <a:pt x="96659" y="94818"/>
                </a:lnTo>
                <a:close/>
              </a:path>
              <a:path w="368935" h="416560">
                <a:moveTo>
                  <a:pt x="102831" y="19519"/>
                </a:moveTo>
                <a:lnTo>
                  <a:pt x="99745" y="16383"/>
                </a:lnTo>
                <a:lnTo>
                  <a:pt x="98742" y="17716"/>
                </a:lnTo>
                <a:lnTo>
                  <a:pt x="97713" y="18554"/>
                </a:lnTo>
                <a:lnTo>
                  <a:pt x="97167" y="20688"/>
                </a:lnTo>
                <a:lnTo>
                  <a:pt x="97612" y="21971"/>
                </a:lnTo>
                <a:lnTo>
                  <a:pt x="97853" y="24244"/>
                </a:lnTo>
                <a:lnTo>
                  <a:pt x="102539" y="21564"/>
                </a:lnTo>
                <a:lnTo>
                  <a:pt x="102831" y="19519"/>
                </a:lnTo>
                <a:close/>
              </a:path>
              <a:path w="368935" h="416560">
                <a:moveTo>
                  <a:pt x="113550" y="64643"/>
                </a:moveTo>
                <a:lnTo>
                  <a:pt x="109423" y="59931"/>
                </a:lnTo>
                <a:lnTo>
                  <a:pt x="107556" y="54622"/>
                </a:lnTo>
                <a:lnTo>
                  <a:pt x="102298" y="55562"/>
                </a:lnTo>
                <a:lnTo>
                  <a:pt x="100431" y="58432"/>
                </a:lnTo>
                <a:lnTo>
                  <a:pt x="100177" y="69151"/>
                </a:lnTo>
                <a:lnTo>
                  <a:pt x="104952" y="69278"/>
                </a:lnTo>
                <a:lnTo>
                  <a:pt x="109410" y="70739"/>
                </a:lnTo>
                <a:lnTo>
                  <a:pt x="113550" y="64643"/>
                </a:lnTo>
                <a:close/>
              </a:path>
              <a:path w="368935" h="416560">
                <a:moveTo>
                  <a:pt x="117462" y="91757"/>
                </a:moveTo>
                <a:lnTo>
                  <a:pt x="116967" y="84543"/>
                </a:lnTo>
                <a:lnTo>
                  <a:pt x="109296" y="85026"/>
                </a:lnTo>
                <a:lnTo>
                  <a:pt x="106908" y="88379"/>
                </a:lnTo>
                <a:lnTo>
                  <a:pt x="107530" y="99021"/>
                </a:lnTo>
                <a:lnTo>
                  <a:pt x="110197" y="93878"/>
                </a:lnTo>
                <a:lnTo>
                  <a:pt x="117462" y="91757"/>
                </a:lnTo>
                <a:close/>
              </a:path>
              <a:path w="368935" h="416560">
                <a:moveTo>
                  <a:pt x="133794" y="92062"/>
                </a:moveTo>
                <a:lnTo>
                  <a:pt x="132232" y="90106"/>
                </a:lnTo>
                <a:lnTo>
                  <a:pt x="130848" y="86664"/>
                </a:lnTo>
                <a:lnTo>
                  <a:pt x="128612" y="89649"/>
                </a:lnTo>
                <a:lnTo>
                  <a:pt x="127139" y="90817"/>
                </a:lnTo>
                <a:lnTo>
                  <a:pt x="126301" y="94297"/>
                </a:lnTo>
                <a:lnTo>
                  <a:pt x="126479" y="96570"/>
                </a:lnTo>
                <a:lnTo>
                  <a:pt x="126758" y="99123"/>
                </a:lnTo>
                <a:lnTo>
                  <a:pt x="129019" y="99860"/>
                </a:lnTo>
                <a:lnTo>
                  <a:pt x="129235" y="99593"/>
                </a:lnTo>
                <a:lnTo>
                  <a:pt x="130822" y="97675"/>
                </a:lnTo>
                <a:lnTo>
                  <a:pt x="132689" y="95707"/>
                </a:lnTo>
                <a:lnTo>
                  <a:pt x="133794" y="92062"/>
                </a:lnTo>
                <a:close/>
              </a:path>
              <a:path w="368935" h="416560">
                <a:moveTo>
                  <a:pt x="144602" y="127673"/>
                </a:moveTo>
                <a:lnTo>
                  <a:pt x="144373" y="124421"/>
                </a:lnTo>
                <a:lnTo>
                  <a:pt x="141236" y="121183"/>
                </a:lnTo>
                <a:lnTo>
                  <a:pt x="139738" y="121526"/>
                </a:lnTo>
                <a:lnTo>
                  <a:pt x="139382" y="121539"/>
                </a:lnTo>
                <a:lnTo>
                  <a:pt x="135559" y="123431"/>
                </a:lnTo>
                <a:lnTo>
                  <a:pt x="134315" y="126339"/>
                </a:lnTo>
                <a:lnTo>
                  <a:pt x="136613" y="130632"/>
                </a:lnTo>
                <a:lnTo>
                  <a:pt x="140055" y="131102"/>
                </a:lnTo>
                <a:lnTo>
                  <a:pt x="141058" y="130340"/>
                </a:lnTo>
                <a:lnTo>
                  <a:pt x="144602" y="127673"/>
                </a:lnTo>
                <a:close/>
              </a:path>
              <a:path w="368935" h="416560">
                <a:moveTo>
                  <a:pt x="150761" y="146062"/>
                </a:moveTo>
                <a:lnTo>
                  <a:pt x="149847" y="143891"/>
                </a:lnTo>
                <a:lnTo>
                  <a:pt x="149504" y="141846"/>
                </a:lnTo>
                <a:lnTo>
                  <a:pt x="147167" y="141478"/>
                </a:lnTo>
                <a:lnTo>
                  <a:pt x="146189" y="143357"/>
                </a:lnTo>
                <a:lnTo>
                  <a:pt x="144640" y="145161"/>
                </a:lnTo>
                <a:lnTo>
                  <a:pt x="144259" y="148513"/>
                </a:lnTo>
                <a:lnTo>
                  <a:pt x="145897" y="150101"/>
                </a:lnTo>
                <a:lnTo>
                  <a:pt x="146735" y="151599"/>
                </a:lnTo>
                <a:lnTo>
                  <a:pt x="148005" y="150393"/>
                </a:lnTo>
                <a:lnTo>
                  <a:pt x="150025" y="149352"/>
                </a:lnTo>
                <a:lnTo>
                  <a:pt x="150342" y="147929"/>
                </a:lnTo>
                <a:lnTo>
                  <a:pt x="150761" y="146062"/>
                </a:lnTo>
                <a:close/>
              </a:path>
              <a:path w="368935" h="416560">
                <a:moveTo>
                  <a:pt x="160121" y="64516"/>
                </a:moveTo>
                <a:lnTo>
                  <a:pt x="155397" y="65278"/>
                </a:lnTo>
                <a:lnTo>
                  <a:pt x="157124" y="70015"/>
                </a:lnTo>
                <a:lnTo>
                  <a:pt x="160121" y="64516"/>
                </a:lnTo>
                <a:close/>
              </a:path>
              <a:path w="368935" h="416560">
                <a:moveTo>
                  <a:pt x="162877" y="206248"/>
                </a:moveTo>
                <a:lnTo>
                  <a:pt x="159740" y="202730"/>
                </a:lnTo>
                <a:lnTo>
                  <a:pt x="158826" y="202958"/>
                </a:lnTo>
                <a:lnTo>
                  <a:pt x="156743" y="203479"/>
                </a:lnTo>
                <a:lnTo>
                  <a:pt x="155054" y="205587"/>
                </a:lnTo>
                <a:lnTo>
                  <a:pt x="152196" y="207835"/>
                </a:lnTo>
                <a:lnTo>
                  <a:pt x="154724" y="209918"/>
                </a:lnTo>
                <a:lnTo>
                  <a:pt x="156908" y="212585"/>
                </a:lnTo>
                <a:lnTo>
                  <a:pt x="159727" y="211264"/>
                </a:lnTo>
                <a:lnTo>
                  <a:pt x="161759" y="209219"/>
                </a:lnTo>
                <a:lnTo>
                  <a:pt x="162877" y="206248"/>
                </a:lnTo>
                <a:close/>
              </a:path>
              <a:path w="368935" h="416560">
                <a:moveTo>
                  <a:pt x="163042" y="134035"/>
                </a:moveTo>
                <a:lnTo>
                  <a:pt x="158267" y="127660"/>
                </a:lnTo>
                <a:lnTo>
                  <a:pt x="150050" y="131940"/>
                </a:lnTo>
                <a:lnTo>
                  <a:pt x="149821" y="134035"/>
                </a:lnTo>
                <a:lnTo>
                  <a:pt x="149707" y="135026"/>
                </a:lnTo>
                <a:lnTo>
                  <a:pt x="149618" y="135928"/>
                </a:lnTo>
                <a:lnTo>
                  <a:pt x="153924" y="135026"/>
                </a:lnTo>
                <a:lnTo>
                  <a:pt x="153428" y="144145"/>
                </a:lnTo>
                <a:lnTo>
                  <a:pt x="154927" y="144297"/>
                </a:lnTo>
                <a:lnTo>
                  <a:pt x="156933" y="145135"/>
                </a:lnTo>
                <a:lnTo>
                  <a:pt x="162979" y="140423"/>
                </a:lnTo>
                <a:lnTo>
                  <a:pt x="163029" y="135026"/>
                </a:lnTo>
                <a:lnTo>
                  <a:pt x="163042" y="134035"/>
                </a:lnTo>
                <a:close/>
              </a:path>
              <a:path w="368935" h="416560">
                <a:moveTo>
                  <a:pt x="167982" y="243103"/>
                </a:moveTo>
                <a:lnTo>
                  <a:pt x="166827" y="240461"/>
                </a:lnTo>
                <a:lnTo>
                  <a:pt x="166179" y="237998"/>
                </a:lnTo>
                <a:lnTo>
                  <a:pt x="164668" y="237718"/>
                </a:lnTo>
                <a:lnTo>
                  <a:pt x="163918" y="237566"/>
                </a:lnTo>
                <a:lnTo>
                  <a:pt x="162623" y="244741"/>
                </a:lnTo>
                <a:lnTo>
                  <a:pt x="167982" y="243103"/>
                </a:lnTo>
                <a:close/>
              </a:path>
              <a:path w="368935" h="416560">
                <a:moveTo>
                  <a:pt x="168973" y="79768"/>
                </a:moveTo>
                <a:lnTo>
                  <a:pt x="165747" y="78930"/>
                </a:lnTo>
                <a:lnTo>
                  <a:pt x="165328" y="80746"/>
                </a:lnTo>
                <a:lnTo>
                  <a:pt x="164846" y="82562"/>
                </a:lnTo>
                <a:lnTo>
                  <a:pt x="164592" y="84582"/>
                </a:lnTo>
                <a:lnTo>
                  <a:pt x="166928" y="85280"/>
                </a:lnTo>
                <a:lnTo>
                  <a:pt x="167728" y="83439"/>
                </a:lnTo>
                <a:lnTo>
                  <a:pt x="168338" y="81597"/>
                </a:lnTo>
                <a:lnTo>
                  <a:pt x="168973" y="79768"/>
                </a:lnTo>
                <a:close/>
              </a:path>
              <a:path w="368935" h="416560">
                <a:moveTo>
                  <a:pt x="171729" y="162725"/>
                </a:moveTo>
                <a:lnTo>
                  <a:pt x="170891" y="162572"/>
                </a:lnTo>
                <a:lnTo>
                  <a:pt x="170053" y="162407"/>
                </a:lnTo>
                <a:lnTo>
                  <a:pt x="169202" y="162255"/>
                </a:lnTo>
                <a:lnTo>
                  <a:pt x="169075" y="163918"/>
                </a:lnTo>
                <a:lnTo>
                  <a:pt x="168795" y="167246"/>
                </a:lnTo>
                <a:lnTo>
                  <a:pt x="169367" y="167347"/>
                </a:lnTo>
                <a:lnTo>
                  <a:pt x="169938" y="167436"/>
                </a:lnTo>
                <a:lnTo>
                  <a:pt x="170510" y="167538"/>
                </a:lnTo>
                <a:lnTo>
                  <a:pt x="171729" y="162725"/>
                </a:lnTo>
                <a:close/>
              </a:path>
              <a:path w="368935" h="416560">
                <a:moveTo>
                  <a:pt x="180441" y="52311"/>
                </a:moveTo>
                <a:lnTo>
                  <a:pt x="177469" y="48679"/>
                </a:lnTo>
                <a:lnTo>
                  <a:pt x="175653" y="53073"/>
                </a:lnTo>
                <a:lnTo>
                  <a:pt x="178866" y="58394"/>
                </a:lnTo>
                <a:lnTo>
                  <a:pt x="180441" y="52311"/>
                </a:lnTo>
                <a:close/>
              </a:path>
              <a:path w="368935" h="416560">
                <a:moveTo>
                  <a:pt x="181102" y="225259"/>
                </a:moveTo>
                <a:lnTo>
                  <a:pt x="179844" y="221945"/>
                </a:lnTo>
                <a:lnTo>
                  <a:pt x="179565" y="221221"/>
                </a:lnTo>
                <a:lnTo>
                  <a:pt x="177330" y="220446"/>
                </a:lnTo>
                <a:lnTo>
                  <a:pt x="173507" y="222415"/>
                </a:lnTo>
                <a:lnTo>
                  <a:pt x="173799" y="224675"/>
                </a:lnTo>
                <a:lnTo>
                  <a:pt x="176060" y="227050"/>
                </a:lnTo>
                <a:lnTo>
                  <a:pt x="179184" y="226644"/>
                </a:lnTo>
                <a:lnTo>
                  <a:pt x="181102" y="225259"/>
                </a:lnTo>
                <a:close/>
              </a:path>
              <a:path w="368935" h="416560">
                <a:moveTo>
                  <a:pt x="184988" y="30530"/>
                </a:moveTo>
                <a:lnTo>
                  <a:pt x="184848" y="29438"/>
                </a:lnTo>
                <a:lnTo>
                  <a:pt x="184975" y="28549"/>
                </a:lnTo>
                <a:lnTo>
                  <a:pt x="183426" y="27749"/>
                </a:lnTo>
                <a:lnTo>
                  <a:pt x="181178" y="31381"/>
                </a:lnTo>
                <a:lnTo>
                  <a:pt x="181470" y="31737"/>
                </a:lnTo>
                <a:lnTo>
                  <a:pt x="181749" y="32105"/>
                </a:lnTo>
                <a:lnTo>
                  <a:pt x="182041" y="32461"/>
                </a:lnTo>
                <a:lnTo>
                  <a:pt x="182892" y="32042"/>
                </a:lnTo>
                <a:lnTo>
                  <a:pt x="183984" y="31826"/>
                </a:lnTo>
                <a:lnTo>
                  <a:pt x="184505" y="31153"/>
                </a:lnTo>
                <a:lnTo>
                  <a:pt x="184988" y="30530"/>
                </a:lnTo>
                <a:close/>
              </a:path>
              <a:path w="368935" h="416560">
                <a:moveTo>
                  <a:pt x="185102" y="119976"/>
                </a:moveTo>
                <a:lnTo>
                  <a:pt x="185000" y="114528"/>
                </a:lnTo>
                <a:lnTo>
                  <a:pt x="185000" y="106946"/>
                </a:lnTo>
                <a:lnTo>
                  <a:pt x="178447" y="114122"/>
                </a:lnTo>
                <a:lnTo>
                  <a:pt x="176872" y="120650"/>
                </a:lnTo>
                <a:lnTo>
                  <a:pt x="179781" y="128625"/>
                </a:lnTo>
                <a:lnTo>
                  <a:pt x="182664" y="129565"/>
                </a:lnTo>
                <a:lnTo>
                  <a:pt x="184873" y="129159"/>
                </a:lnTo>
                <a:lnTo>
                  <a:pt x="185102" y="119976"/>
                </a:lnTo>
                <a:close/>
              </a:path>
              <a:path w="368935" h="416560">
                <a:moveTo>
                  <a:pt x="193548" y="105346"/>
                </a:moveTo>
                <a:lnTo>
                  <a:pt x="192138" y="103568"/>
                </a:lnTo>
                <a:lnTo>
                  <a:pt x="190766" y="104267"/>
                </a:lnTo>
                <a:lnTo>
                  <a:pt x="189649" y="105130"/>
                </a:lnTo>
                <a:lnTo>
                  <a:pt x="188188" y="106159"/>
                </a:lnTo>
                <a:lnTo>
                  <a:pt x="190385" y="108521"/>
                </a:lnTo>
                <a:lnTo>
                  <a:pt x="191427" y="107543"/>
                </a:lnTo>
                <a:lnTo>
                  <a:pt x="192557" y="106641"/>
                </a:lnTo>
                <a:lnTo>
                  <a:pt x="193408" y="105524"/>
                </a:lnTo>
                <a:lnTo>
                  <a:pt x="193548" y="105346"/>
                </a:lnTo>
                <a:close/>
              </a:path>
              <a:path w="368935" h="416560">
                <a:moveTo>
                  <a:pt x="197967" y="146037"/>
                </a:moveTo>
                <a:lnTo>
                  <a:pt x="197637" y="142176"/>
                </a:lnTo>
                <a:lnTo>
                  <a:pt x="197205" y="138226"/>
                </a:lnTo>
                <a:lnTo>
                  <a:pt x="190677" y="136702"/>
                </a:lnTo>
                <a:lnTo>
                  <a:pt x="188798" y="140627"/>
                </a:lnTo>
                <a:lnTo>
                  <a:pt x="186664" y="146646"/>
                </a:lnTo>
                <a:lnTo>
                  <a:pt x="189445" y="147116"/>
                </a:lnTo>
                <a:lnTo>
                  <a:pt x="192074" y="148412"/>
                </a:lnTo>
                <a:lnTo>
                  <a:pt x="197967" y="146037"/>
                </a:lnTo>
                <a:close/>
              </a:path>
              <a:path w="368935" h="416560">
                <a:moveTo>
                  <a:pt x="198412" y="195414"/>
                </a:moveTo>
                <a:lnTo>
                  <a:pt x="197218" y="194106"/>
                </a:lnTo>
                <a:lnTo>
                  <a:pt x="196227" y="192366"/>
                </a:lnTo>
                <a:lnTo>
                  <a:pt x="194741" y="194170"/>
                </a:lnTo>
                <a:lnTo>
                  <a:pt x="193484" y="195160"/>
                </a:lnTo>
                <a:lnTo>
                  <a:pt x="193090" y="196405"/>
                </a:lnTo>
                <a:lnTo>
                  <a:pt x="192900" y="197002"/>
                </a:lnTo>
                <a:lnTo>
                  <a:pt x="194348" y="198107"/>
                </a:lnTo>
                <a:lnTo>
                  <a:pt x="195059" y="198996"/>
                </a:lnTo>
                <a:lnTo>
                  <a:pt x="196126" y="197993"/>
                </a:lnTo>
                <a:lnTo>
                  <a:pt x="197485" y="197142"/>
                </a:lnTo>
                <a:lnTo>
                  <a:pt x="198412" y="195414"/>
                </a:lnTo>
                <a:close/>
              </a:path>
              <a:path w="368935" h="416560">
                <a:moveTo>
                  <a:pt x="203911" y="242582"/>
                </a:moveTo>
                <a:lnTo>
                  <a:pt x="200494" y="238582"/>
                </a:lnTo>
                <a:lnTo>
                  <a:pt x="196037" y="242595"/>
                </a:lnTo>
                <a:lnTo>
                  <a:pt x="197599" y="243954"/>
                </a:lnTo>
                <a:lnTo>
                  <a:pt x="198894" y="245770"/>
                </a:lnTo>
                <a:lnTo>
                  <a:pt x="199593" y="245567"/>
                </a:lnTo>
                <a:lnTo>
                  <a:pt x="201193" y="245097"/>
                </a:lnTo>
                <a:lnTo>
                  <a:pt x="202488" y="243636"/>
                </a:lnTo>
                <a:lnTo>
                  <a:pt x="203911" y="242582"/>
                </a:lnTo>
                <a:close/>
              </a:path>
              <a:path w="368935" h="416560">
                <a:moveTo>
                  <a:pt x="206336" y="65341"/>
                </a:moveTo>
                <a:lnTo>
                  <a:pt x="205562" y="64236"/>
                </a:lnTo>
                <a:lnTo>
                  <a:pt x="205092" y="63017"/>
                </a:lnTo>
                <a:lnTo>
                  <a:pt x="204177" y="63868"/>
                </a:lnTo>
                <a:lnTo>
                  <a:pt x="203263" y="64325"/>
                </a:lnTo>
                <a:lnTo>
                  <a:pt x="203073" y="64998"/>
                </a:lnTo>
                <a:lnTo>
                  <a:pt x="202869" y="65722"/>
                </a:lnTo>
                <a:lnTo>
                  <a:pt x="203352" y="66636"/>
                </a:lnTo>
                <a:lnTo>
                  <a:pt x="203542" y="67475"/>
                </a:lnTo>
                <a:lnTo>
                  <a:pt x="204419" y="66903"/>
                </a:lnTo>
                <a:lnTo>
                  <a:pt x="205524" y="66497"/>
                </a:lnTo>
                <a:lnTo>
                  <a:pt x="206070" y="65709"/>
                </a:lnTo>
                <a:lnTo>
                  <a:pt x="206336" y="65341"/>
                </a:lnTo>
                <a:close/>
              </a:path>
              <a:path w="368935" h="416560">
                <a:moveTo>
                  <a:pt x="207873" y="161671"/>
                </a:moveTo>
                <a:lnTo>
                  <a:pt x="207759" y="161201"/>
                </a:lnTo>
                <a:lnTo>
                  <a:pt x="207657" y="160718"/>
                </a:lnTo>
                <a:lnTo>
                  <a:pt x="207543" y="160248"/>
                </a:lnTo>
                <a:lnTo>
                  <a:pt x="206273" y="160337"/>
                </a:lnTo>
                <a:lnTo>
                  <a:pt x="204851" y="160121"/>
                </a:lnTo>
                <a:lnTo>
                  <a:pt x="202730" y="161061"/>
                </a:lnTo>
                <a:lnTo>
                  <a:pt x="202044" y="162280"/>
                </a:lnTo>
                <a:lnTo>
                  <a:pt x="201193" y="163156"/>
                </a:lnTo>
                <a:lnTo>
                  <a:pt x="202374" y="164579"/>
                </a:lnTo>
                <a:lnTo>
                  <a:pt x="204203" y="163601"/>
                </a:lnTo>
                <a:lnTo>
                  <a:pt x="207873" y="161671"/>
                </a:lnTo>
                <a:close/>
              </a:path>
              <a:path w="368935" h="416560">
                <a:moveTo>
                  <a:pt x="292061" y="155879"/>
                </a:moveTo>
                <a:lnTo>
                  <a:pt x="290499" y="154343"/>
                </a:lnTo>
                <a:lnTo>
                  <a:pt x="290233" y="154470"/>
                </a:lnTo>
                <a:lnTo>
                  <a:pt x="289179" y="154978"/>
                </a:lnTo>
                <a:lnTo>
                  <a:pt x="288328" y="155917"/>
                </a:lnTo>
                <a:lnTo>
                  <a:pt x="287032" y="157010"/>
                </a:lnTo>
                <a:lnTo>
                  <a:pt x="288264" y="157861"/>
                </a:lnTo>
                <a:lnTo>
                  <a:pt x="289382" y="158965"/>
                </a:lnTo>
                <a:lnTo>
                  <a:pt x="290626" y="158140"/>
                </a:lnTo>
                <a:lnTo>
                  <a:pt x="291414" y="157137"/>
                </a:lnTo>
                <a:lnTo>
                  <a:pt x="292061" y="155879"/>
                </a:lnTo>
                <a:close/>
              </a:path>
              <a:path w="368935" h="416560">
                <a:moveTo>
                  <a:pt x="294347" y="222491"/>
                </a:moveTo>
                <a:lnTo>
                  <a:pt x="291147" y="215938"/>
                </a:lnTo>
                <a:lnTo>
                  <a:pt x="288290" y="213779"/>
                </a:lnTo>
                <a:lnTo>
                  <a:pt x="282359" y="217043"/>
                </a:lnTo>
                <a:lnTo>
                  <a:pt x="282422" y="219062"/>
                </a:lnTo>
                <a:lnTo>
                  <a:pt x="284975" y="225031"/>
                </a:lnTo>
                <a:lnTo>
                  <a:pt x="283006" y="228155"/>
                </a:lnTo>
                <a:lnTo>
                  <a:pt x="280835" y="231063"/>
                </a:lnTo>
                <a:lnTo>
                  <a:pt x="278980" y="235000"/>
                </a:lnTo>
                <a:lnTo>
                  <a:pt x="279298" y="236372"/>
                </a:lnTo>
                <a:lnTo>
                  <a:pt x="280111" y="237896"/>
                </a:lnTo>
                <a:lnTo>
                  <a:pt x="280365" y="238252"/>
                </a:lnTo>
                <a:lnTo>
                  <a:pt x="281597" y="239242"/>
                </a:lnTo>
                <a:lnTo>
                  <a:pt x="284149" y="239420"/>
                </a:lnTo>
                <a:lnTo>
                  <a:pt x="286981" y="236867"/>
                </a:lnTo>
                <a:lnTo>
                  <a:pt x="288683" y="234530"/>
                </a:lnTo>
                <a:lnTo>
                  <a:pt x="290537" y="231216"/>
                </a:lnTo>
                <a:lnTo>
                  <a:pt x="290995" y="230276"/>
                </a:lnTo>
                <a:lnTo>
                  <a:pt x="291426" y="229311"/>
                </a:lnTo>
                <a:lnTo>
                  <a:pt x="292722" y="228688"/>
                </a:lnTo>
                <a:lnTo>
                  <a:pt x="292963" y="228155"/>
                </a:lnTo>
                <a:lnTo>
                  <a:pt x="292747" y="227317"/>
                </a:lnTo>
                <a:lnTo>
                  <a:pt x="292696" y="227139"/>
                </a:lnTo>
                <a:lnTo>
                  <a:pt x="292620" y="226961"/>
                </a:lnTo>
                <a:lnTo>
                  <a:pt x="292519" y="226809"/>
                </a:lnTo>
                <a:lnTo>
                  <a:pt x="293674" y="224002"/>
                </a:lnTo>
                <a:lnTo>
                  <a:pt x="294347" y="222491"/>
                </a:lnTo>
                <a:close/>
              </a:path>
              <a:path w="368935" h="416560">
                <a:moveTo>
                  <a:pt x="308102" y="129171"/>
                </a:moveTo>
                <a:lnTo>
                  <a:pt x="300228" y="135953"/>
                </a:lnTo>
                <a:lnTo>
                  <a:pt x="307771" y="138518"/>
                </a:lnTo>
                <a:lnTo>
                  <a:pt x="307924" y="138404"/>
                </a:lnTo>
                <a:lnTo>
                  <a:pt x="308102" y="129171"/>
                </a:lnTo>
                <a:close/>
              </a:path>
              <a:path w="368935" h="416560">
                <a:moveTo>
                  <a:pt x="311099" y="211455"/>
                </a:moveTo>
                <a:lnTo>
                  <a:pt x="303657" y="210362"/>
                </a:lnTo>
                <a:lnTo>
                  <a:pt x="300685" y="211505"/>
                </a:lnTo>
                <a:lnTo>
                  <a:pt x="300939" y="216966"/>
                </a:lnTo>
                <a:lnTo>
                  <a:pt x="302488" y="219163"/>
                </a:lnTo>
                <a:lnTo>
                  <a:pt x="303885" y="219722"/>
                </a:lnTo>
                <a:lnTo>
                  <a:pt x="307581" y="221183"/>
                </a:lnTo>
                <a:lnTo>
                  <a:pt x="309562" y="218859"/>
                </a:lnTo>
                <a:lnTo>
                  <a:pt x="311099" y="211455"/>
                </a:lnTo>
                <a:close/>
              </a:path>
              <a:path w="368935" h="416560">
                <a:moveTo>
                  <a:pt x="315518" y="268503"/>
                </a:moveTo>
                <a:lnTo>
                  <a:pt x="314020" y="263004"/>
                </a:lnTo>
                <a:lnTo>
                  <a:pt x="307860" y="257073"/>
                </a:lnTo>
                <a:lnTo>
                  <a:pt x="313143" y="249897"/>
                </a:lnTo>
                <a:lnTo>
                  <a:pt x="310083" y="250393"/>
                </a:lnTo>
                <a:lnTo>
                  <a:pt x="307873" y="250113"/>
                </a:lnTo>
                <a:lnTo>
                  <a:pt x="307263" y="250964"/>
                </a:lnTo>
                <a:lnTo>
                  <a:pt x="304596" y="254711"/>
                </a:lnTo>
                <a:lnTo>
                  <a:pt x="302260" y="258699"/>
                </a:lnTo>
                <a:lnTo>
                  <a:pt x="298018" y="266573"/>
                </a:lnTo>
                <a:lnTo>
                  <a:pt x="300278" y="269252"/>
                </a:lnTo>
                <a:lnTo>
                  <a:pt x="305803" y="272440"/>
                </a:lnTo>
                <a:lnTo>
                  <a:pt x="308737" y="273100"/>
                </a:lnTo>
                <a:lnTo>
                  <a:pt x="312140" y="274358"/>
                </a:lnTo>
                <a:lnTo>
                  <a:pt x="315518" y="268503"/>
                </a:lnTo>
                <a:close/>
              </a:path>
              <a:path w="368935" h="416560">
                <a:moveTo>
                  <a:pt x="321589" y="406476"/>
                </a:moveTo>
                <a:lnTo>
                  <a:pt x="320611" y="404710"/>
                </a:lnTo>
                <a:lnTo>
                  <a:pt x="317563" y="404126"/>
                </a:lnTo>
                <a:lnTo>
                  <a:pt x="314490" y="403059"/>
                </a:lnTo>
                <a:lnTo>
                  <a:pt x="310095" y="405498"/>
                </a:lnTo>
                <a:lnTo>
                  <a:pt x="308406" y="408546"/>
                </a:lnTo>
                <a:lnTo>
                  <a:pt x="306463" y="410768"/>
                </a:lnTo>
                <a:lnTo>
                  <a:pt x="307441" y="412508"/>
                </a:lnTo>
                <a:lnTo>
                  <a:pt x="307759" y="413867"/>
                </a:lnTo>
                <a:lnTo>
                  <a:pt x="310781" y="414743"/>
                </a:lnTo>
                <a:lnTo>
                  <a:pt x="314185" y="416242"/>
                </a:lnTo>
                <a:lnTo>
                  <a:pt x="318096" y="413245"/>
                </a:lnTo>
                <a:lnTo>
                  <a:pt x="319620" y="409829"/>
                </a:lnTo>
                <a:lnTo>
                  <a:pt x="321589" y="406476"/>
                </a:lnTo>
                <a:close/>
              </a:path>
              <a:path w="368935" h="416560">
                <a:moveTo>
                  <a:pt x="323049" y="343484"/>
                </a:moveTo>
                <a:lnTo>
                  <a:pt x="321729" y="339217"/>
                </a:lnTo>
                <a:lnTo>
                  <a:pt x="317347" y="338963"/>
                </a:lnTo>
                <a:lnTo>
                  <a:pt x="314591" y="340321"/>
                </a:lnTo>
                <a:lnTo>
                  <a:pt x="314883" y="344436"/>
                </a:lnTo>
                <a:lnTo>
                  <a:pt x="314972" y="345605"/>
                </a:lnTo>
                <a:lnTo>
                  <a:pt x="317639" y="347764"/>
                </a:lnTo>
                <a:lnTo>
                  <a:pt x="322364" y="346468"/>
                </a:lnTo>
                <a:lnTo>
                  <a:pt x="323049" y="343484"/>
                </a:lnTo>
                <a:close/>
              </a:path>
              <a:path w="368935" h="416560">
                <a:moveTo>
                  <a:pt x="364032" y="190804"/>
                </a:moveTo>
                <a:lnTo>
                  <a:pt x="362966" y="190500"/>
                </a:lnTo>
                <a:lnTo>
                  <a:pt x="361759" y="189750"/>
                </a:lnTo>
                <a:lnTo>
                  <a:pt x="359968" y="190347"/>
                </a:lnTo>
                <a:lnTo>
                  <a:pt x="359359" y="191630"/>
                </a:lnTo>
                <a:lnTo>
                  <a:pt x="357797" y="193446"/>
                </a:lnTo>
                <a:lnTo>
                  <a:pt x="360146" y="193636"/>
                </a:lnTo>
                <a:lnTo>
                  <a:pt x="361492" y="194144"/>
                </a:lnTo>
                <a:lnTo>
                  <a:pt x="362267" y="193700"/>
                </a:lnTo>
                <a:lnTo>
                  <a:pt x="363118" y="193192"/>
                </a:lnTo>
                <a:lnTo>
                  <a:pt x="363461" y="191795"/>
                </a:lnTo>
                <a:lnTo>
                  <a:pt x="364032" y="190804"/>
                </a:lnTo>
                <a:close/>
              </a:path>
              <a:path w="368935" h="416560">
                <a:moveTo>
                  <a:pt x="368642" y="173507"/>
                </a:moveTo>
                <a:lnTo>
                  <a:pt x="366966" y="172618"/>
                </a:lnTo>
                <a:lnTo>
                  <a:pt x="365810" y="171678"/>
                </a:lnTo>
                <a:lnTo>
                  <a:pt x="365531" y="171894"/>
                </a:lnTo>
                <a:lnTo>
                  <a:pt x="363956" y="173113"/>
                </a:lnTo>
                <a:lnTo>
                  <a:pt x="362585" y="174599"/>
                </a:lnTo>
                <a:lnTo>
                  <a:pt x="361149" y="175996"/>
                </a:lnTo>
                <a:lnTo>
                  <a:pt x="363169" y="178117"/>
                </a:lnTo>
                <a:lnTo>
                  <a:pt x="368642" y="173507"/>
                </a:lnTo>
                <a:close/>
              </a:path>
            </a:pathLst>
          </a:custGeom>
          <a:solidFill>
            <a:srgbClr val="FFFFFF">
              <a:alpha val="9718"/>
            </a:srgbClr>
          </a:solidFill>
        </p:spPr>
        <p:txBody>
          <a:bodyPr wrap="square" lIns="0" tIns="0" rIns="0" bIns="0" rtlCol="0"/>
          <a:lstStyle/>
          <a:p>
            <a:endParaRPr/>
          </a:p>
        </p:txBody>
      </p:sp>
      <p:sp>
        <p:nvSpPr>
          <p:cNvPr id="519" name="bg object 519"/>
          <p:cNvSpPr/>
          <p:nvPr/>
        </p:nvSpPr>
        <p:spPr>
          <a:xfrm>
            <a:off x="4110926" y="2613697"/>
            <a:ext cx="254000" cy="871855"/>
          </a:xfrm>
          <a:custGeom>
            <a:avLst/>
            <a:gdLst/>
            <a:ahLst/>
            <a:cxnLst/>
            <a:rect l="l" t="t" r="r" b="b"/>
            <a:pathLst>
              <a:path w="254000" h="871854">
                <a:moveTo>
                  <a:pt x="7010" y="869721"/>
                </a:moveTo>
                <a:lnTo>
                  <a:pt x="6921" y="868045"/>
                </a:lnTo>
                <a:lnTo>
                  <a:pt x="5524" y="866813"/>
                </a:lnTo>
                <a:lnTo>
                  <a:pt x="3556" y="866660"/>
                </a:lnTo>
                <a:lnTo>
                  <a:pt x="2387" y="867549"/>
                </a:lnTo>
                <a:lnTo>
                  <a:pt x="0" y="868514"/>
                </a:lnTo>
                <a:lnTo>
                  <a:pt x="3314" y="870496"/>
                </a:lnTo>
                <a:lnTo>
                  <a:pt x="4445" y="871689"/>
                </a:lnTo>
                <a:lnTo>
                  <a:pt x="5194" y="871486"/>
                </a:lnTo>
                <a:lnTo>
                  <a:pt x="6019" y="871258"/>
                </a:lnTo>
                <a:lnTo>
                  <a:pt x="7010" y="869721"/>
                </a:lnTo>
                <a:close/>
              </a:path>
              <a:path w="254000" h="871854">
                <a:moveTo>
                  <a:pt x="14884" y="708926"/>
                </a:moveTo>
                <a:lnTo>
                  <a:pt x="11709" y="704227"/>
                </a:lnTo>
                <a:lnTo>
                  <a:pt x="8521" y="704215"/>
                </a:lnTo>
                <a:lnTo>
                  <a:pt x="4025" y="708418"/>
                </a:lnTo>
                <a:lnTo>
                  <a:pt x="8178" y="713562"/>
                </a:lnTo>
                <a:lnTo>
                  <a:pt x="11315" y="714362"/>
                </a:lnTo>
                <a:lnTo>
                  <a:pt x="14884" y="708926"/>
                </a:lnTo>
                <a:close/>
              </a:path>
              <a:path w="254000" h="871854">
                <a:moveTo>
                  <a:pt x="15544" y="809358"/>
                </a:moveTo>
                <a:lnTo>
                  <a:pt x="15519" y="809028"/>
                </a:lnTo>
                <a:lnTo>
                  <a:pt x="15303" y="809040"/>
                </a:lnTo>
                <a:lnTo>
                  <a:pt x="15240" y="809193"/>
                </a:lnTo>
                <a:lnTo>
                  <a:pt x="15354" y="809345"/>
                </a:lnTo>
                <a:lnTo>
                  <a:pt x="15544" y="809510"/>
                </a:lnTo>
                <a:lnTo>
                  <a:pt x="15544" y="809358"/>
                </a:lnTo>
                <a:close/>
              </a:path>
              <a:path w="254000" h="871854">
                <a:moveTo>
                  <a:pt x="16052" y="812304"/>
                </a:moveTo>
                <a:lnTo>
                  <a:pt x="15252" y="809269"/>
                </a:lnTo>
                <a:lnTo>
                  <a:pt x="13157" y="807516"/>
                </a:lnTo>
                <a:lnTo>
                  <a:pt x="12115" y="806627"/>
                </a:lnTo>
                <a:lnTo>
                  <a:pt x="10731" y="807796"/>
                </a:lnTo>
                <a:lnTo>
                  <a:pt x="14820" y="812914"/>
                </a:lnTo>
                <a:lnTo>
                  <a:pt x="16052" y="812304"/>
                </a:lnTo>
                <a:close/>
              </a:path>
              <a:path w="254000" h="871854">
                <a:moveTo>
                  <a:pt x="16637" y="837907"/>
                </a:moveTo>
                <a:lnTo>
                  <a:pt x="12039" y="830122"/>
                </a:lnTo>
                <a:lnTo>
                  <a:pt x="6235" y="837907"/>
                </a:lnTo>
                <a:lnTo>
                  <a:pt x="16637" y="837907"/>
                </a:lnTo>
                <a:close/>
              </a:path>
              <a:path w="254000" h="871854">
                <a:moveTo>
                  <a:pt x="20434" y="804862"/>
                </a:moveTo>
                <a:lnTo>
                  <a:pt x="18580" y="803414"/>
                </a:lnTo>
                <a:lnTo>
                  <a:pt x="18440" y="803541"/>
                </a:lnTo>
                <a:lnTo>
                  <a:pt x="17360" y="804430"/>
                </a:lnTo>
                <a:lnTo>
                  <a:pt x="16294" y="805459"/>
                </a:lnTo>
                <a:lnTo>
                  <a:pt x="15290" y="807300"/>
                </a:lnTo>
                <a:lnTo>
                  <a:pt x="15455" y="808189"/>
                </a:lnTo>
                <a:lnTo>
                  <a:pt x="15519" y="809028"/>
                </a:lnTo>
                <a:lnTo>
                  <a:pt x="16408" y="808951"/>
                </a:lnTo>
                <a:lnTo>
                  <a:pt x="17449" y="809028"/>
                </a:lnTo>
                <a:lnTo>
                  <a:pt x="19011" y="807631"/>
                </a:lnTo>
                <a:lnTo>
                  <a:pt x="19748" y="806310"/>
                </a:lnTo>
                <a:lnTo>
                  <a:pt x="20345" y="805040"/>
                </a:lnTo>
                <a:lnTo>
                  <a:pt x="20434" y="804862"/>
                </a:lnTo>
                <a:close/>
              </a:path>
              <a:path w="254000" h="871854">
                <a:moveTo>
                  <a:pt x="21158" y="662038"/>
                </a:moveTo>
                <a:lnTo>
                  <a:pt x="20205" y="661022"/>
                </a:lnTo>
                <a:lnTo>
                  <a:pt x="19418" y="659587"/>
                </a:lnTo>
                <a:lnTo>
                  <a:pt x="17589" y="658901"/>
                </a:lnTo>
                <a:lnTo>
                  <a:pt x="16319" y="660273"/>
                </a:lnTo>
                <a:lnTo>
                  <a:pt x="14541" y="661403"/>
                </a:lnTo>
                <a:lnTo>
                  <a:pt x="16256" y="662546"/>
                </a:lnTo>
                <a:lnTo>
                  <a:pt x="17208" y="663676"/>
                </a:lnTo>
                <a:lnTo>
                  <a:pt x="19164" y="663740"/>
                </a:lnTo>
                <a:lnTo>
                  <a:pt x="20167" y="662635"/>
                </a:lnTo>
                <a:lnTo>
                  <a:pt x="21158" y="662038"/>
                </a:lnTo>
                <a:close/>
              </a:path>
              <a:path w="254000" h="871854">
                <a:moveTo>
                  <a:pt x="26352" y="631101"/>
                </a:moveTo>
                <a:lnTo>
                  <a:pt x="19088" y="633615"/>
                </a:lnTo>
                <a:lnTo>
                  <a:pt x="23291" y="637578"/>
                </a:lnTo>
                <a:lnTo>
                  <a:pt x="24904" y="637006"/>
                </a:lnTo>
                <a:lnTo>
                  <a:pt x="26352" y="631101"/>
                </a:lnTo>
                <a:close/>
              </a:path>
              <a:path w="254000" h="871854">
                <a:moveTo>
                  <a:pt x="32753" y="633349"/>
                </a:moveTo>
                <a:lnTo>
                  <a:pt x="30772" y="622071"/>
                </a:lnTo>
                <a:lnTo>
                  <a:pt x="30683" y="621550"/>
                </a:lnTo>
                <a:lnTo>
                  <a:pt x="20040" y="622071"/>
                </a:lnTo>
                <a:lnTo>
                  <a:pt x="26454" y="630847"/>
                </a:lnTo>
                <a:lnTo>
                  <a:pt x="28105" y="631469"/>
                </a:lnTo>
                <a:lnTo>
                  <a:pt x="32753" y="633349"/>
                </a:lnTo>
                <a:close/>
              </a:path>
              <a:path w="254000" h="871854">
                <a:moveTo>
                  <a:pt x="33223" y="668997"/>
                </a:moveTo>
                <a:lnTo>
                  <a:pt x="32918" y="665848"/>
                </a:lnTo>
                <a:lnTo>
                  <a:pt x="29464" y="664845"/>
                </a:lnTo>
                <a:lnTo>
                  <a:pt x="27482" y="664273"/>
                </a:lnTo>
                <a:lnTo>
                  <a:pt x="24180" y="665086"/>
                </a:lnTo>
                <a:lnTo>
                  <a:pt x="20218" y="669099"/>
                </a:lnTo>
                <a:lnTo>
                  <a:pt x="21374" y="671804"/>
                </a:lnTo>
                <a:lnTo>
                  <a:pt x="25920" y="674319"/>
                </a:lnTo>
                <a:lnTo>
                  <a:pt x="27025" y="675474"/>
                </a:lnTo>
                <a:lnTo>
                  <a:pt x="28244" y="676440"/>
                </a:lnTo>
                <a:lnTo>
                  <a:pt x="29362" y="674979"/>
                </a:lnTo>
                <a:lnTo>
                  <a:pt x="30619" y="673582"/>
                </a:lnTo>
                <a:lnTo>
                  <a:pt x="33223" y="668997"/>
                </a:lnTo>
                <a:close/>
              </a:path>
              <a:path w="254000" h="871854">
                <a:moveTo>
                  <a:pt x="38392" y="677354"/>
                </a:moveTo>
                <a:lnTo>
                  <a:pt x="31750" y="676884"/>
                </a:lnTo>
                <a:lnTo>
                  <a:pt x="28397" y="676668"/>
                </a:lnTo>
                <a:lnTo>
                  <a:pt x="29349" y="678218"/>
                </a:lnTo>
                <a:lnTo>
                  <a:pt x="30060" y="680097"/>
                </a:lnTo>
                <a:lnTo>
                  <a:pt x="31407" y="681139"/>
                </a:lnTo>
                <a:lnTo>
                  <a:pt x="34404" y="683450"/>
                </a:lnTo>
                <a:lnTo>
                  <a:pt x="36804" y="682015"/>
                </a:lnTo>
                <a:lnTo>
                  <a:pt x="38392" y="677354"/>
                </a:lnTo>
                <a:close/>
              </a:path>
              <a:path w="254000" h="871854">
                <a:moveTo>
                  <a:pt x="38455" y="677354"/>
                </a:moveTo>
                <a:close/>
              </a:path>
              <a:path w="254000" h="871854">
                <a:moveTo>
                  <a:pt x="39865" y="620153"/>
                </a:moveTo>
                <a:lnTo>
                  <a:pt x="38417" y="618528"/>
                </a:lnTo>
                <a:lnTo>
                  <a:pt x="37071" y="615645"/>
                </a:lnTo>
                <a:lnTo>
                  <a:pt x="31940" y="615251"/>
                </a:lnTo>
                <a:lnTo>
                  <a:pt x="31000" y="618172"/>
                </a:lnTo>
                <a:lnTo>
                  <a:pt x="30962" y="621271"/>
                </a:lnTo>
                <a:lnTo>
                  <a:pt x="30734" y="621245"/>
                </a:lnTo>
                <a:lnTo>
                  <a:pt x="30657" y="621449"/>
                </a:lnTo>
                <a:lnTo>
                  <a:pt x="30848" y="621550"/>
                </a:lnTo>
                <a:lnTo>
                  <a:pt x="30962" y="621372"/>
                </a:lnTo>
                <a:lnTo>
                  <a:pt x="38544" y="622401"/>
                </a:lnTo>
                <a:lnTo>
                  <a:pt x="39865" y="620153"/>
                </a:lnTo>
                <a:close/>
              </a:path>
              <a:path w="254000" h="871854">
                <a:moveTo>
                  <a:pt x="45440" y="724065"/>
                </a:moveTo>
                <a:lnTo>
                  <a:pt x="39141" y="719518"/>
                </a:lnTo>
                <a:lnTo>
                  <a:pt x="42583" y="713917"/>
                </a:lnTo>
                <a:lnTo>
                  <a:pt x="42862" y="713460"/>
                </a:lnTo>
                <a:lnTo>
                  <a:pt x="42214" y="711796"/>
                </a:lnTo>
                <a:lnTo>
                  <a:pt x="40614" y="711187"/>
                </a:lnTo>
                <a:lnTo>
                  <a:pt x="38887" y="710933"/>
                </a:lnTo>
                <a:lnTo>
                  <a:pt x="35433" y="713803"/>
                </a:lnTo>
                <a:lnTo>
                  <a:pt x="34150" y="716648"/>
                </a:lnTo>
                <a:lnTo>
                  <a:pt x="37388" y="721296"/>
                </a:lnTo>
                <a:lnTo>
                  <a:pt x="38138" y="722579"/>
                </a:lnTo>
                <a:lnTo>
                  <a:pt x="39039" y="723976"/>
                </a:lnTo>
                <a:lnTo>
                  <a:pt x="35788" y="725068"/>
                </a:lnTo>
                <a:lnTo>
                  <a:pt x="33210" y="726084"/>
                </a:lnTo>
                <a:lnTo>
                  <a:pt x="27495" y="727557"/>
                </a:lnTo>
                <a:lnTo>
                  <a:pt x="25730" y="729767"/>
                </a:lnTo>
                <a:lnTo>
                  <a:pt x="26949" y="734682"/>
                </a:lnTo>
                <a:lnTo>
                  <a:pt x="28841" y="737463"/>
                </a:lnTo>
                <a:lnTo>
                  <a:pt x="32791" y="739000"/>
                </a:lnTo>
                <a:lnTo>
                  <a:pt x="36144" y="738251"/>
                </a:lnTo>
                <a:lnTo>
                  <a:pt x="40474" y="734999"/>
                </a:lnTo>
                <a:lnTo>
                  <a:pt x="42113" y="731926"/>
                </a:lnTo>
                <a:lnTo>
                  <a:pt x="44145" y="729361"/>
                </a:lnTo>
                <a:lnTo>
                  <a:pt x="45440" y="724065"/>
                </a:lnTo>
                <a:close/>
              </a:path>
              <a:path w="254000" h="871854">
                <a:moveTo>
                  <a:pt x="63525" y="670521"/>
                </a:moveTo>
                <a:lnTo>
                  <a:pt x="57937" y="668337"/>
                </a:lnTo>
                <a:lnTo>
                  <a:pt x="63258" y="662101"/>
                </a:lnTo>
                <a:lnTo>
                  <a:pt x="62839" y="661174"/>
                </a:lnTo>
                <a:lnTo>
                  <a:pt x="62623" y="660107"/>
                </a:lnTo>
                <a:lnTo>
                  <a:pt x="54406" y="659244"/>
                </a:lnTo>
                <a:lnTo>
                  <a:pt x="50749" y="663740"/>
                </a:lnTo>
                <a:lnTo>
                  <a:pt x="54470" y="672426"/>
                </a:lnTo>
                <a:lnTo>
                  <a:pt x="54673" y="674674"/>
                </a:lnTo>
                <a:lnTo>
                  <a:pt x="55626" y="678776"/>
                </a:lnTo>
                <a:lnTo>
                  <a:pt x="63525" y="670521"/>
                </a:lnTo>
                <a:close/>
              </a:path>
              <a:path w="254000" h="871854">
                <a:moveTo>
                  <a:pt x="71412" y="687743"/>
                </a:moveTo>
                <a:lnTo>
                  <a:pt x="70065" y="686904"/>
                </a:lnTo>
                <a:lnTo>
                  <a:pt x="68821" y="685850"/>
                </a:lnTo>
                <a:lnTo>
                  <a:pt x="68110" y="687336"/>
                </a:lnTo>
                <a:lnTo>
                  <a:pt x="67398" y="688352"/>
                </a:lnTo>
                <a:lnTo>
                  <a:pt x="67233" y="689444"/>
                </a:lnTo>
                <a:lnTo>
                  <a:pt x="67183" y="689787"/>
                </a:lnTo>
                <a:lnTo>
                  <a:pt x="68999" y="690892"/>
                </a:lnTo>
                <a:lnTo>
                  <a:pt x="70142" y="690041"/>
                </a:lnTo>
                <a:lnTo>
                  <a:pt x="70878" y="689025"/>
                </a:lnTo>
                <a:lnTo>
                  <a:pt x="71412" y="687743"/>
                </a:lnTo>
                <a:close/>
              </a:path>
              <a:path w="254000" h="871854">
                <a:moveTo>
                  <a:pt x="74358" y="698233"/>
                </a:moveTo>
                <a:lnTo>
                  <a:pt x="70015" y="699376"/>
                </a:lnTo>
                <a:lnTo>
                  <a:pt x="67398" y="699350"/>
                </a:lnTo>
                <a:lnTo>
                  <a:pt x="64858" y="701725"/>
                </a:lnTo>
                <a:lnTo>
                  <a:pt x="65176" y="704354"/>
                </a:lnTo>
                <a:lnTo>
                  <a:pt x="64833" y="706297"/>
                </a:lnTo>
                <a:lnTo>
                  <a:pt x="66840" y="706335"/>
                </a:lnTo>
                <a:lnTo>
                  <a:pt x="69443" y="707148"/>
                </a:lnTo>
                <a:lnTo>
                  <a:pt x="70713" y="706196"/>
                </a:lnTo>
                <a:lnTo>
                  <a:pt x="72224" y="705065"/>
                </a:lnTo>
                <a:lnTo>
                  <a:pt x="72580" y="702398"/>
                </a:lnTo>
                <a:lnTo>
                  <a:pt x="74358" y="698233"/>
                </a:lnTo>
                <a:close/>
              </a:path>
              <a:path w="254000" h="871854">
                <a:moveTo>
                  <a:pt x="225183" y="558723"/>
                </a:moveTo>
                <a:lnTo>
                  <a:pt x="222973" y="556336"/>
                </a:lnTo>
                <a:lnTo>
                  <a:pt x="221881" y="555142"/>
                </a:lnTo>
                <a:lnTo>
                  <a:pt x="220891" y="555840"/>
                </a:lnTo>
                <a:lnTo>
                  <a:pt x="220408" y="556196"/>
                </a:lnTo>
                <a:lnTo>
                  <a:pt x="221322" y="557606"/>
                </a:lnTo>
                <a:lnTo>
                  <a:pt x="222250" y="559003"/>
                </a:lnTo>
                <a:lnTo>
                  <a:pt x="223164" y="560400"/>
                </a:lnTo>
                <a:lnTo>
                  <a:pt x="225183" y="558723"/>
                </a:lnTo>
                <a:close/>
              </a:path>
              <a:path w="254000" h="871854">
                <a:moveTo>
                  <a:pt x="248513" y="504190"/>
                </a:moveTo>
                <a:lnTo>
                  <a:pt x="241896" y="504786"/>
                </a:lnTo>
                <a:lnTo>
                  <a:pt x="237324" y="503224"/>
                </a:lnTo>
                <a:lnTo>
                  <a:pt x="238683" y="497738"/>
                </a:lnTo>
                <a:lnTo>
                  <a:pt x="225259" y="498398"/>
                </a:lnTo>
                <a:lnTo>
                  <a:pt x="224751" y="500646"/>
                </a:lnTo>
                <a:lnTo>
                  <a:pt x="224701" y="503059"/>
                </a:lnTo>
                <a:lnTo>
                  <a:pt x="220281" y="511289"/>
                </a:lnTo>
                <a:lnTo>
                  <a:pt x="227291" y="514883"/>
                </a:lnTo>
                <a:lnTo>
                  <a:pt x="228219" y="515874"/>
                </a:lnTo>
                <a:lnTo>
                  <a:pt x="229273" y="516699"/>
                </a:lnTo>
                <a:lnTo>
                  <a:pt x="231940" y="513410"/>
                </a:lnTo>
                <a:lnTo>
                  <a:pt x="232562" y="508228"/>
                </a:lnTo>
                <a:lnTo>
                  <a:pt x="232625" y="507796"/>
                </a:lnTo>
                <a:lnTo>
                  <a:pt x="239699" y="508228"/>
                </a:lnTo>
                <a:lnTo>
                  <a:pt x="238734" y="512279"/>
                </a:lnTo>
                <a:lnTo>
                  <a:pt x="237540" y="516318"/>
                </a:lnTo>
                <a:lnTo>
                  <a:pt x="241414" y="519061"/>
                </a:lnTo>
                <a:lnTo>
                  <a:pt x="248081" y="512546"/>
                </a:lnTo>
                <a:lnTo>
                  <a:pt x="248297" y="508228"/>
                </a:lnTo>
                <a:lnTo>
                  <a:pt x="248323" y="507796"/>
                </a:lnTo>
                <a:lnTo>
                  <a:pt x="248475" y="504786"/>
                </a:lnTo>
                <a:lnTo>
                  <a:pt x="248513" y="504190"/>
                </a:lnTo>
                <a:close/>
              </a:path>
              <a:path w="254000" h="871854">
                <a:moveTo>
                  <a:pt x="251891" y="229857"/>
                </a:moveTo>
                <a:lnTo>
                  <a:pt x="229857" y="246430"/>
                </a:lnTo>
                <a:lnTo>
                  <a:pt x="224205" y="239674"/>
                </a:lnTo>
                <a:lnTo>
                  <a:pt x="221234" y="239699"/>
                </a:lnTo>
                <a:lnTo>
                  <a:pt x="217893" y="245719"/>
                </a:lnTo>
                <a:lnTo>
                  <a:pt x="217119" y="247116"/>
                </a:lnTo>
                <a:lnTo>
                  <a:pt x="216662" y="248716"/>
                </a:lnTo>
                <a:lnTo>
                  <a:pt x="215049" y="250913"/>
                </a:lnTo>
                <a:lnTo>
                  <a:pt x="213842" y="251460"/>
                </a:lnTo>
                <a:lnTo>
                  <a:pt x="212661" y="252323"/>
                </a:lnTo>
                <a:lnTo>
                  <a:pt x="213702" y="252882"/>
                </a:lnTo>
                <a:lnTo>
                  <a:pt x="214642" y="253479"/>
                </a:lnTo>
                <a:lnTo>
                  <a:pt x="219760" y="246545"/>
                </a:lnTo>
                <a:lnTo>
                  <a:pt x="233083" y="249974"/>
                </a:lnTo>
                <a:lnTo>
                  <a:pt x="240677" y="250850"/>
                </a:lnTo>
                <a:lnTo>
                  <a:pt x="246291" y="249097"/>
                </a:lnTo>
                <a:lnTo>
                  <a:pt x="249885" y="244652"/>
                </a:lnTo>
                <a:lnTo>
                  <a:pt x="251421" y="237464"/>
                </a:lnTo>
                <a:lnTo>
                  <a:pt x="251891" y="229857"/>
                </a:lnTo>
                <a:close/>
              </a:path>
              <a:path w="254000" h="871854">
                <a:moveTo>
                  <a:pt x="253695" y="4673"/>
                </a:moveTo>
                <a:lnTo>
                  <a:pt x="247789" y="0"/>
                </a:lnTo>
                <a:lnTo>
                  <a:pt x="241033" y="9410"/>
                </a:lnTo>
                <a:lnTo>
                  <a:pt x="232333" y="6870"/>
                </a:lnTo>
                <a:lnTo>
                  <a:pt x="227228" y="12331"/>
                </a:lnTo>
                <a:lnTo>
                  <a:pt x="222808" y="19850"/>
                </a:lnTo>
                <a:lnTo>
                  <a:pt x="224955" y="22517"/>
                </a:lnTo>
                <a:lnTo>
                  <a:pt x="227507" y="23126"/>
                </a:lnTo>
                <a:lnTo>
                  <a:pt x="229895" y="22860"/>
                </a:lnTo>
                <a:lnTo>
                  <a:pt x="229743" y="23291"/>
                </a:lnTo>
                <a:lnTo>
                  <a:pt x="229717" y="23558"/>
                </a:lnTo>
                <a:lnTo>
                  <a:pt x="229831" y="24599"/>
                </a:lnTo>
                <a:lnTo>
                  <a:pt x="230505" y="25082"/>
                </a:lnTo>
                <a:lnTo>
                  <a:pt x="232524" y="25209"/>
                </a:lnTo>
                <a:lnTo>
                  <a:pt x="233489" y="24714"/>
                </a:lnTo>
                <a:lnTo>
                  <a:pt x="233629" y="22860"/>
                </a:lnTo>
                <a:lnTo>
                  <a:pt x="233476" y="22364"/>
                </a:lnTo>
                <a:lnTo>
                  <a:pt x="233159" y="22021"/>
                </a:lnTo>
                <a:lnTo>
                  <a:pt x="234010" y="21691"/>
                </a:lnTo>
                <a:lnTo>
                  <a:pt x="235458" y="20955"/>
                </a:lnTo>
                <a:lnTo>
                  <a:pt x="242316" y="17259"/>
                </a:lnTo>
                <a:lnTo>
                  <a:pt x="251409" y="15494"/>
                </a:lnTo>
                <a:lnTo>
                  <a:pt x="253695" y="4673"/>
                </a:lnTo>
                <a:close/>
              </a:path>
            </a:pathLst>
          </a:custGeom>
          <a:solidFill>
            <a:srgbClr val="FFFFFF">
              <a:alpha val="17999"/>
            </a:srgbClr>
          </a:solidFill>
        </p:spPr>
        <p:txBody>
          <a:bodyPr wrap="square" lIns="0" tIns="0" rIns="0" bIns="0" rtlCol="0"/>
          <a:lstStyle/>
          <a:p>
            <a:endParaRPr/>
          </a:p>
        </p:txBody>
      </p:sp>
      <p:sp>
        <p:nvSpPr>
          <p:cNvPr id="520" name="bg object 520"/>
          <p:cNvSpPr/>
          <p:nvPr/>
        </p:nvSpPr>
        <p:spPr>
          <a:xfrm>
            <a:off x="3968013" y="1594014"/>
            <a:ext cx="310515" cy="236854"/>
          </a:xfrm>
          <a:custGeom>
            <a:avLst/>
            <a:gdLst/>
            <a:ahLst/>
            <a:cxnLst/>
            <a:rect l="l" t="t" r="r" b="b"/>
            <a:pathLst>
              <a:path w="310514" h="236855">
                <a:moveTo>
                  <a:pt x="8864" y="35674"/>
                </a:moveTo>
                <a:lnTo>
                  <a:pt x="7213" y="30416"/>
                </a:lnTo>
                <a:lnTo>
                  <a:pt x="4749" y="31064"/>
                </a:lnTo>
                <a:lnTo>
                  <a:pt x="5016" y="32918"/>
                </a:lnTo>
                <a:lnTo>
                  <a:pt x="5270" y="34785"/>
                </a:lnTo>
                <a:lnTo>
                  <a:pt x="5537" y="36639"/>
                </a:lnTo>
                <a:lnTo>
                  <a:pt x="7759" y="36004"/>
                </a:lnTo>
                <a:lnTo>
                  <a:pt x="8864" y="35674"/>
                </a:lnTo>
                <a:close/>
              </a:path>
              <a:path w="310514" h="236855">
                <a:moveTo>
                  <a:pt x="12915" y="53568"/>
                </a:moveTo>
                <a:lnTo>
                  <a:pt x="8877" y="43510"/>
                </a:lnTo>
                <a:lnTo>
                  <a:pt x="76" y="46672"/>
                </a:lnTo>
                <a:lnTo>
                  <a:pt x="0" y="46837"/>
                </a:lnTo>
                <a:lnTo>
                  <a:pt x="2527" y="57365"/>
                </a:lnTo>
                <a:lnTo>
                  <a:pt x="12915" y="53568"/>
                </a:lnTo>
                <a:close/>
              </a:path>
              <a:path w="310514" h="236855">
                <a:moveTo>
                  <a:pt x="49568" y="82397"/>
                </a:moveTo>
                <a:lnTo>
                  <a:pt x="49453" y="80962"/>
                </a:lnTo>
                <a:lnTo>
                  <a:pt x="49352" y="79514"/>
                </a:lnTo>
                <a:lnTo>
                  <a:pt x="49237" y="78079"/>
                </a:lnTo>
                <a:lnTo>
                  <a:pt x="48666" y="78143"/>
                </a:lnTo>
                <a:lnTo>
                  <a:pt x="47625" y="78105"/>
                </a:lnTo>
                <a:lnTo>
                  <a:pt x="47586" y="78282"/>
                </a:lnTo>
                <a:lnTo>
                  <a:pt x="47320" y="79616"/>
                </a:lnTo>
                <a:lnTo>
                  <a:pt x="47231" y="81000"/>
                </a:lnTo>
                <a:lnTo>
                  <a:pt x="47104" y="82359"/>
                </a:lnTo>
                <a:lnTo>
                  <a:pt x="49568" y="82397"/>
                </a:lnTo>
                <a:close/>
              </a:path>
              <a:path w="310514" h="236855">
                <a:moveTo>
                  <a:pt x="52489" y="174117"/>
                </a:moveTo>
                <a:lnTo>
                  <a:pt x="47066" y="166763"/>
                </a:lnTo>
                <a:lnTo>
                  <a:pt x="44069" y="170789"/>
                </a:lnTo>
                <a:lnTo>
                  <a:pt x="48399" y="177634"/>
                </a:lnTo>
                <a:lnTo>
                  <a:pt x="52489" y="174117"/>
                </a:lnTo>
                <a:close/>
              </a:path>
              <a:path w="310514" h="236855">
                <a:moveTo>
                  <a:pt x="110832" y="55880"/>
                </a:moveTo>
                <a:lnTo>
                  <a:pt x="110363" y="52743"/>
                </a:lnTo>
                <a:lnTo>
                  <a:pt x="109105" y="48006"/>
                </a:lnTo>
                <a:lnTo>
                  <a:pt x="103835" y="50596"/>
                </a:lnTo>
                <a:lnTo>
                  <a:pt x="103568" y="53263"/>
                </a:lnTo>
                <a:lnTo>
                  <a:pt x="105346" y="57010"/>
                </a:lnTo>
                <a:lnTo>
                  <a:pt x="110832" y="55880"/>
                </a:lnTo>
                <a:close/>
              </a:path>
              <a:path w="310514" h="236855">
                <a:moveTo>
                  <a:pt x="118351" y="185737"/>
                </a:moveTo>
                <a:lnTo>
                  <a:pt x="117881" y="175806"/>
                </a:lnTo>
                <a:lnTo>
                  <a:pt x="113360" y="172910"/>
                </a:lnTo>
                <a:lnTo>
                  <a:pt x="108953" y="171894"/>
                </a:lnTo>
                <a:lnTo>
                  <a:pt x="101079" y="180416"/>
                </a:lnTo>
                <a:lnTo>
                  <a:pt x="102120" y="185851"/>
                </a:lnTo>
                <a:lnTo>
                  <a:pt x="105956" y="191084"/>
                </a:lnTo>
                <a:lnTo>
                  <a:pt x="118351" y="185737"/>
                </a:lnTo>
                <a:close/>
              </a:path>
              <a:path w="310514" h="236855">
                <a:moveTo>
                  <a:pt x="122326" y="32270"/>
                </a:moveTo>
                <a:lnTo>
                  <a:pt x="121881" y="28968"/>
                </a:lnTo>
                <a:lnTo>
                  <a:pt x="121551" y="26517"/>
                </a:lnTo>
                <a:lnTo>
                  <a:pt x="120091" y="24231"/>
                </a:lnTo>
                <a:lnTo>
                  <a:pt x="119164" y="21818"/>
                </a:lnTo>
                <a:lnTo>
                  <a:pt x="116382" y="32219"/>
                </a:lnTo>
                <a:lnTo>
                  <a:pt x="120459" y="33502"/>
                </a:lnTo>
                <a:lnTo>
                  <a:pt x="122326" y="32270"/>
                </a:lnTo>
                <a:close/>
              </a:path>
              <a:path w="310514" h="236855">
                <a:moveTo>
                  <a:pt x="126009" y="14503"/>
                </a:moveTo>
                <a:lnTo>
                  <a:pt x="122682" y="8102"/>
                </a:lnTo>
                <a:lnTo>
                  <a:pt x="112128" y="8102"/>
                </a:lnTo>
                <a:lnTo>
                  <a:pt x="109588" y="19062"/>
                </a:lnTo>
                <a:lnTo>
                  <a:pt x="110896" y="21424"/>
                </a:lnTo>
                <a:lnTo>
                  <a:pt x="119278" y="21666"/>
                </a:lnTo>
                <a:lnTo>
                  <a:pt x="123266" y="18300"/>
                </a:lnTo>
                <a:lnTo>
                  <a:pt x="126009" y="14503"/>
                </a:lnTo>
                <a:close/>
              </a:path>
              <a:path w="310514" h="236855">
                <a:moveTo>
                  <a:pt x="141516" y="44691"/>
                </a:moveTo>
                <a:lnTo>
                  <a:pt x="137566" y="43345"/>
                </a:lnTo>
                <a:lnTo>
                  <a:pt x="134594" y="42824"/>
                </a:lnTo>
                <a:lnTo>
                  <a:pt x="130276" y="40195"/>
                </a:lnTo>
                <a:lnTo>
                  <a:pt x="129070" y="37871"/>
                </a:lnTo>
                <a:lnTo>
                  <a:pt x="127558" y="36055"/>
                </a:lnTo>
                <a:lnTo>
                  <a:pt x="119545" y="42075"/>
                </a:lnTo>
                <a:lnTo>
                  <a:pt x="119468" y="42367"/>
                </a:lnTo>
                <a:lnTo>
                  <a:pt x="123520" y="51777"/>
                </a:lnTo>
                <a:lnTo>
                  <a:pt x="121145" y="54013"/>
                </a:lnTo>
                <a:lnTo>
                  <a:pt x="118656" y="56553"/>
                </a:lnTo>
                <a:lnTo>
                  <a:pt x="108559" y="65074"/>
                </a:lnTo>
                <a:lnTo>
                  <a:pt x="108521" y="68021"/>
                </a:lnTo>
                <a:lnTo>
                  <a:pt x="116014" y="74129"/>
                </a:lnTo>
                <a:lnTo>
                  <a:pt x="118846" y="76288"/>
                </a:lnTo>
                <a:lnTo>
                  <a:pt x="120624" y="75590"/>
                </a:lnTo>
                <a:lnTo>
                  <a:pt x="118364" y="63385"/>
                </a:lnTo>
                <a:lnTo>
                  <a:pt x="127596" y="60159"/>
                </a:lnTo>
                <a:lnTo>
                  <a:pt x="127596" y="48221"/>
                </a:lnTo>
                <a:lnTo>
                  <a:pt x="132765" y="46418"/>
                </a:lnTo>
                <a:lnTo>
                  <a:pt x="132791" y="55968"/>
                </a:lnTo>
                <a:lnTo>
                  <a:pt x="139433" y="50304"/>
                </a:lnTo>
                <a:lnTo>
                  <a:pt x="140030" y="47586"/>
                </a:lnTo>
                <a:lnTo>
                  <a:pt x="141516" y="44691"/>
                </a:lnTo>
                <a:close/>
              </a:path>
              <a:path w="310514" h="236855">
                <a:moveTo>
                  <a:pt x="153162" y="98729"/>
                </a:moveTo>
                <a:lnTo>
                  <a:pt x="151498" y="97218"/>
                </a:lnTo>
                <a:lnTo>
                  <a:pt x="150139" y="97878"/>
                </a:lnTo>
                <a:lnTo>
                  <a:pt x="149364" y="98894"/>
                </a:lnTo>
                <a:lnTo>
                  <a:pt x="148107" y="100076"/>
                </a:lnTo>
                <a:lnTo>
                  <a:pt x="149466" y="100888"/>
                </a:lnTo>
                <a:lnTo>
                  <a:pt x="150622" y="101892"/>
                </a:lnTo>
                <a:lnTo>
                  <a:pt x="150901" y="101688"/>
                </a:lnTo>
                <a:lnTo>
                  <a:pt x="151828" y="101028"/>
                </a:lnTo>
                <a:lnTo>
                  <a:pt x="152577" y="99987"/>
                </a:lnTo>
                <a:lnTo>
                  <a:pt x="153162" y="98729"/>
                </a:lnTo>
                <a:close/>
              </a:path>
              <a:path w="310514" h="236855">
                <a:moveTo>
                  <a:pt x="159639" y="140233"/>
                </a:moveTo>
                <a:lnTo>
                  <a:pt x="155282" y="138607"/>
                </a:lnTo>
                <a:lnTo>
                  <a:pt x="152107" y="136753"/>
                </a:lnTo>
                <a:lnTo>
                  <a:pt x="146278" y="136131"/>
                </a:lnTo>
                <a:lnTo>
                  <a:pt x="142875" y="137109"/>
                </a:lnTo>
                <a:lnTo>
                  <a:pt x="141185" y="138823"/>
                </a:lnTo>
                <a:lnTo>
                  <a:pt x="140195" y="139839"/>
                </a:lnTo>
                <a:lnTo>
                  <a:pt x="140919" y="144233"/>
                </a:lnTo>
                <a:lnTo>
                  <a:pt x="146456" y="149606"/>
                </a:lnTo>
                <a:lnTo>
                  <a:pt x="148399" y="144678"/>
                </a:lnTo>
                <a:lnTo>
                  <a:pt x="150456" y="143052"/>
                </a:lnTo>
                <a:lnTo>
                  <a:pt x="153695" y="144157"/>
                </a:lnTo>
                <a:lnTo>
                  <a:pt x="155892" y="145656"/>
                </a:lnTo>
                <a:lnTo>
                  <a:pt x="158686" y="144932"/>
                </a:lnTo>
                <a:lnTo>
                  <a:pt x="159042" y="141808"/>
                </a:lnTo>
                <a:lnTo>
                  <a:pt x="159639" y="140233"/>
                </a:lnTo>
                <a:close/>
              </a:path>
              <a:path w="310514" h="236855">
                <a:moveTo>
                  <a:pt x="214668" y="47485"/>
                </a:moveTo>
                <a:lnTo>
                  <a:pt x="213385" y="46634"/>
                </a:lnTo>
                <a:lnTo>
                  <a:pt x="212407" y="47244"/>
                </a:lnTo>
                <a:lnTo>
                  <a:pt x="211886" y="48044"/>
                </a:lnTo>
                <a:lnTo>
                  <a:pt x="210870" y="49149"/>
                </a:lnTo>
                <a:lnTo>
                  <a:pt x="212077" y="49580"/>
                </a:lnTo>
                <a:lnTo>
                  <a:pt x="213131" y="50266"/>
                </a:lnTo>
                <a:lnTo>
                  <a:pt x="213474" y="50012"/>
                </a:lnTo>
                <a:lnTo>
                  <a:pt x="214109" y="49542"/>
                </a:lnTo>
                <a:lnTo>
                  <a:pt x="214452" y="48539"/>
                </a:lnTo>
                <a:lnTo>
                  <a:pt x="214617" y="47701"/>
                </a:lnTo>
                <a:lnTo>
                  <a:pt x="214668" y="47485"/>
                </a:lnTo>
                <a:close/>
              </a:path>
              <a:path w="310514" h="236855">
                <a:moveTo>
                  <a:pt x="217474" y="2044"/>
                </a:moveTo>
                <a:lnTo>
                  <a:pt x="216687" y="1346"/>
                </a:lnTo>
                <a:lnTo>
                  <a:pt x="215785" y="0"/>
                </a:lnTo>
                <a:lnTo>
                  <a:pt x="215138" y="114"/>
                </a:lnTo>
                <a:lnTo>
                  <a:pt x="214210" y="279"/>
                </a:lnTo>
                <a:lnTo>
                  <a:pt x="213487" y="1511"/>
                </a:lnTo>
                <a:lnTo>
                  <a:pt x="212356" y="2578"/>
                </a:lnTo>
                <a:lnTo>
                  <a:pt x="213575" y="3429"/>
                </a:lnTo>
                <a:lnTo>
                  <a:pt x="214528" y="4470"/>
                </a:lnTo>
                <a:lnTo>
                  <a:pt x="215912" y="3835"/>
                </a:lnTo>
                <a:lnTo>
                  <a:pt x="216636" y="2832"/>
                </a:lnTo>
                <a:lnTo>
                  <a:pt x="217474" y="2044"/>
                </a:lnTo>
                <a:close/>
              </a:path>
              <a:path w="310514" h="236855">
                <a:moveTo>
                  <a:pt x="220853" y="26797"/>
                </a:moveTo>
                <a:lnTo>
                  <a:pt x="217322" y="20129"/>
                </a:lnTo>
                <a:lnTo>
                  <a:pt x="213817" y="30302"/>
                </a:lnTo>
                <a:lnTo>
                  <a:pt x="220853" y="26797"/>
                </a:lnTo>
                <a:close/>
              </a:path>
              <a:path w="310514" h="236855">
                <a:moveTo>
                  <a:pt x="230314" y="70866"/>
                </a:moveTo>
                <a:lnTo>
                  <a:pt x="229400" y="62306"/>
                </a:lnTo>
                <a:lnTo>
                  <a:pt x="229209" y="58610"/>
                </a:lnTo>
                <a:lnTo>
                  <a:pt x="209689" y="67627"/>
                </a:lnTo>
                <a:lnTo>
                  <a:pt x="209245" y="68453"/>
                </a:lnTo>
                <a:lnTo>
                  <a:pt x="208127" y="71132"/>
                </a:lnTo>
                <a:lnTo>
                  <a:pt x="206514" y="73482"/>
                </a:lnTo>
                <a:lnTo>
                  <a:pt x="202933" y="78689"/>
                </a:lnTo>
                <a:lnTo>
                  <a:pt x="201447" y="84124"/>
                </a:lnTo>
                <a:lnTo>
                  <a:pt x="204495" y="91846"/>
                </a:lnTo>
                <a:lnTo>
                  <a:pt x="205270" y="94259"/>
                </a:lnTo>
                <a:lnTo>
                  <a:pt x="207975" y="95148"/>
                </a:lnTo>
                <a:lnTo>
                  <a:pt x="211048" y="94297"/>
                </a:lnTo>
                <a:lnTo>
                  <a:pt x="214477" y="87490"/>
                </a:lnTo>
                <a:lnTo>
                  <a:pt x="220052" y="85153"/>
                </a:lnTo>
                <a:lnTo>
                  <a:pt x="229514" y="76936"/>
                </a:lnTo>
                <a:lnTo>
                  <a:pt x="230314" y="70866"/>
                </a:lnTo>
                <a:close/>
              </a:path>
              <a:path w="310514" h="236855">
                <a:moveTo>
                  <a:pt x="265633" y="123990"/>
                </a:moveTo>
                <a:lnTo>
                  <a:pt x="258597" y="117970"/>
                </a:lnTo>
                <a:lnTo>
                  <a:pt x="265480" y="115862"/>
                </a:lnTo>
                <a:lnTo>
                  <a:pt x="263829" y="106768"/>
                </a:lnTo>
                <a:lnTo>
                  <a:pt x="262737" y="106375"/>
                </a:lnTo>
                <a:lnTo>
                  <a:pt x="262077" y="105892"/>
                </a:lnTo>
                <a:lnTo>
                  <a:pt x="260324" y="106222"/>
                </a:lnTo>
                <a:lnTo>
                  <a:pt x="258191" y="106692"/>
                </a:lnTo>
                <a:lnTo>
                  <a:pt x="258152" y="107175"/>
                </a:lnTo>
                <a:lnTo>
                  <a:pt x="255676" y="112496"/>
                </a:lnTo>
                <a:lnTo>
                  <a:pt x="250939" y="116357"/>
                </a:lnTo>
                <a:lnTo>
                  <a:pt x="246710" y="120523"/>
                </a:lnTo>
                <a:lnTo>
                  <a:pt x="245783" y="126746"/>
                </a:lnTo>
                <a:lnTo>
                  <a:pt x="245846" y="127063"/>
                </a:lnTo>
                <a:lnTo>
                  <a:pt x="245821" y="127406"/>
                </a:lnTo>
                <a:lnTo>
                  <a:pt x="245872" y="128460"/>
                </a:lnTo>
                <a:lnTo>
                  <a:pt x="250012" y="130187"/>
                </a:lnTo>
                <a:lnTo>
                  <a:pt x="250317" y="131813"/>
                </a:lnTo>
                <a:lnTo>
                  <a:pt x="252945" y="132435"/>
                </a:lnTo>
                <a:lnTo>
                  <a:pt x="253428" y="132410"/>
                </a:lnTo>
                <a:lnTo>
                  <a:pt x="253911" y="132257"/>
                </a:lnTo>
                <a:lnTo>
                  <a:pt x="254381" y="132003"/>
                </a:lnTo>
                <a:lnTo>
                  <a:pt x="257632" y="133362"/>
                </a:lnTo>
                <a:lnTo>
                  <a:pt x="260248" y="128117"/>
                </a:lnTo>
                <a:lnTo>
                  <a:pt x="265633" y="123990"/>
                </a:lnTo>
                <a:close/>
              </a:path>
              <a:path w="310514" h="236855">
                <a:moveTo>
                  <a:pt x="273189" y="207505"/>
                </a:moveTo>
                <a:lnTo>
                  <a:pt x="271475" y="206019"/>
                </a:lnTo>
                <a:lnTo>
                  <a:pt x="269659" y="203212"/>
                </a:lnTo>
                <a:lnTo>
                  <a:pt x="267830" y="206209"/>
                </a:lnTo>
                <a:lnTo>
                  <a:pt x="266052" y="207911"/>
                </a:lnTo>
                <a:lnTo>
                  <a:pt x="266026" y="210718"/>
                </a:lnTo>
                <a:lnTo>
                  <a:pt x="268605" y="212686"/>
                </a:lnTo>
                <a:lnTo>
                  <a:pt x="270027" y="212686"/>
                </a:lnTo>
                <a:lnTo>
                  <a:pt x="271119" y="212686"/>
                </a:lnTo>
                <a:lnTo>
                  <a:pt x="272923" y="210273"/>
                </a:lnTo>
                <a:lnTo>
                  <a:pt x="273189" y="207505"/>
                </a:lnTo>
                <a:close/>
              </a:path>
              <a:path w="310514" h="236855">
                <a:moveTo>
                  <a:pt x="282930" y="219748"/>
                </a:moveTo>
                <a:lnTo>
                  <a:pt x="282740" y="218338"/>
                </a:lnTo>
                <a:lnTo>
                  <a:pt x="282371" y="217792"/>
                </a:lnTo>
                <a:lnTo>
                  <a:pt x="281495" y="217932"/>
                </a:lnTo>
                <a:lnTo>
                  <a:pt x="281279" y="218020"/>
                </a:lnTo>
                <a:lnTo>
                  <a:pt x="270230" y="217436"/>
                </a:lnTo>
                <a:lnTo>
                  <a:pt x="266471" y="222656"/>
                </a:lnTo>
                <a:lnTo>
                  <a:pt x="259130" y="226656"/>
                </a:lnTo>
                <a:lnTo>
                  <a:pt x="261035" y="236639"/>
                </a:lnTo>
                <a:lnTo>
                  <a:pt x="263309" y="235851"/>
                </a:lnTo>
                <a:lnTo>
                  <a:pt x="265950" y="235724"/>
                </a:lnTo>
                <a:lnTo>
                  <a:pt x="268312" y="230530"/>
                </a:lnTo>
                <a:lnTo>
                  <a:pt x="271208" y="230085"/>
                </a:lnTo>
                <a:lnTo>
                  <a:pt x="274675" y="231609"/>
                </a:lnTo>
                <a:lnTo>
                  <a:pt x="280517" y="219583"/>
                </a:lnTo>
                <a:lnTo>
                  <a:pt x="280530" y="219773"/>
                </a:lnTo>
                <a:lnTo>
                  <a:pt x="280695" y="220459"/>
                </a:lnTo>
                <a:lnTo>
                  <a:pt x="281266" y="220840"/>
                </a:lnTo>
                <a:lnTo>
                  <a:pt x="282587" y="220306"/>
                </a:lnTo>
                <a:lnTo>
                  <a:pt x="282930" y="219748"/>
                </a:lnTo>
                <a:close/>
              </a:path>
              <a:path w="310514" h="236855">
                <a:moveTo>
                  <a:pt x="310388" y="142290"/>
                </a:moveTo>
                <a:lnTo>
                  <a:pt x="309918" y="134924"/>
                </a:lnTo>
                <a:lnTo>
                  <a:pt x="306552" y="135483"/>
                </a:lnTo>
                <a:lnTo>
                  <a:pt x="303707" y="134264"/>
                </a:lnTo>
                <a:lnTo>
                  <a:pt x="303022" y="134251"/>
                </a:lnTo>
                <a:lnTo>
                  <a:pt x="302755" y="134200"/>
                </a:lnTo>
                <a:lnTo>
                  <a:pt x="300075" y="136956"/>
                </a:lnTo>
                <a:lnTo>
                  <a:pt x="297954" y="138734"/>
                </a:lnTo>
                <a:lnTo>
                  <a:pt x="295579" y="141973"/>
                </a:lnTo>
                <a:lnTo>
                  <a:pt x="295135" y="144195"/>
                </a:lnTo>
                <a:lnTo>
                  <a:pt x="296341" y="146024"/>
                </a:lnTo>
                <a:lnTo>
                  <a:pt x="298551" y="146481"/>
                </a:lnTo>
                <a:lnTo>
                  <a:pt x="299847" y="146189"/>
                </a:lnTo>
                <a:lnTo>
                  <a:pt x="301713" y="145770"/>
                </a:lnTo>
                <a:lnTo>
                  <a:pt x="303314" y="144170"/>
                </a:lnTo>
                <a:lnTo>
                  <a:pt x="307898" y="142913"/>
                </a:lnTo>
                <a:lnTo>
                  <a:pt x="310388" y="142290"/>
                </a:lnTo>
                <a:close/>
              </a:path>
            </a:pathLst>
          </a:custGeom>
          <a:solidFill>
            <a:srgbClr val="FFFFFF">
              <a:alpha val="9718"/>
            </a:srgbClr>
          </a:solidFill>
        </p:spPr>
        <p:txBody>
          <a:bodyPr wrap="square" lIns="0" tIns="0" rIns="0" bIns="0" rtlCol="0"/>
          <a:lstStyle/>
          <a:p>
            <a:endParaRPr/>
          </a:p>
        </p:txBody>
      </p:sp>
      <p:sp>
        <p:nvSpPr>
          <p:cNvPr id="521" name="bg object 521"/>
          <p:cNvSpPr/>
          <p:nvPr/>
        </p:nvSpPr>
        <p:spPr>
          <a:xfrm>
            <a:off x="4324883" y="2806115"/>
            <a:ext cx="17145" cy="90805"/>
          </a:xfrm>
          <a:custGeom>
            <a:avLst/>
            <a:gdLst/>
            <a:ahLst/>
            <a:cxnLst/>
            <a:rect l="l" t="t" r="r" b="b"/>
            <a:pathLst>
              <a:path w="17145" h="90805">
                <a:moveTo>
                  <a:pt x="10058" y="85229"/>
                </a:moveTo>
                <a:lnTo>
                  <a:pt x="8382" y="84518"/>
                </a:lnTo>
                <a:lnTo>
                  <a:pt x="6667" y="83273"/>
                </a:lnTo>
                <a:lnTo>
                  <a:pt x="3441" y="83413"/>
                </a:lnTo>
                <a:lnTo>
                  <a:pt x="1473" y="84620"/>
                </a:lnTo>
                <a:lnTo>
                  <a:pt x="546" y="85940"/>
                </a:lnTo>
                <a:lnTo>
                  <a:pt x="0" y="86715"/>
                </a:lnTo>
                <a:lnTo>
                  <a:pt x="774" y="89522"/>
                </a:lnTo>
                <a:lnTo>
                  <a:pt x="3035" y="90563"/>
                </a:lnTo>
                <a:lnTo>
                  <a:pt x="5359" y="90538"/>
                </a:lnTo>
                <a:lnTo>
                  <a:pt x="8128" y="88823"/>
                </a:lnTo>
                <a:lnTo>
                  <a:pt x="8966" y="86829"/>
                </a:lnTo>
                <a:lnTo>
                  <a:pt x="10058" y="85229"/>
                </a:lnTo>
                <a:close/>
              </a:path>
              <a:path w="17145" h="90805">
                <a:moveTo>
                  <a:pt x="10223" y="457"/>
                </a:moveTo>
                <a:lnTo>
                  <a:pt x="7810" y="0"/>
                </a:lnTo>
                <a:lnTo>
                  <a:pt x="7378" y="2819"/>
                </a:lnTo>
                <a:lnTo>
                  <a:pt x="7175" y="4216"/>
                </a:lnTo>
                <a:lnTo>
                  <a:pt x="7912" y="4305"/>
                </a:lnTo>
                <a:lnTo>
                  <a:pt x="8648" y="4381"/>
                </a:lnTo>
                <a:lnTo>
                  <a:pt x="9385" y="4470"/>
                </a:lnTo>
                <a:lnTo>
                  <a:pt x="10223" y="457"/>
                </a:lnTo>
                <a:close/>
              </a:path>
              <a:path w="17145" h="90805">
                <a:moveTo>
                  <a:pt x="16802" y="60731"/>
                </a:moveTo>
                <a:lnTo>
                  <a:pt x="12179" y="57873"/>
                </a:lnTo>
                <a:lnTo>
                  <a:pt x="10756" y="59651"/>
                </a:lnTo>
                <a:lnTo>
                  <a:pt x="9474" y="64300"/>
                </a:lnTo>
                <a:lnTo>
                  <a:pt x="16802" y="60731"/>
                </a:lnTo>
                <a:close/>
              </a:path>
            </a:pathLst>
          </a:custGeom>
          <a:solidFill>
            <a:srgbClr val="FFFFFF">
              <a:alpha val="17999"/>
            </a:srgbClr>
          </a:solidFill>
        </p:spPr>
        <p:txBody>
          <a:bodyPr wrap="square" lIns="0" tIns="0" rIns="0" bIns="0" rtlCol="0"/>
          <a:lstStyle/>
          <a:p>
            <a:endParaRPr/>
          </a:p>
        </p:txBody>
      </p:sp>
      <p:sp>
        <p:nvSpPr>
          <p:cNvPr id="522" name="bg object 522"/>
          <p:cNvSpPr/>
          <p:nvPr/>
        </p:nvSpPr>
        <p:spPr>
          <a:xfrm>
            <a:off x="4244924" y="1675751"/>
            <a:ext cx="92710" cy="50165"/>
          </a:xfrm>
          <a:custGeom>
            <a:avLst/>
            <a:gdLst/>
            <a:ahLst/>
            <a:cxnLst/>
            <a:rect l="l" t="t" r="r" b="b"/>
            <a:pathLst>
              <a:path w="92710" h="50164">
                <a:moveTo>
                  <a:pt x="4381" y="3251"/>
                </a:moveTo>
                <a:lnTo>
                  <a:pt x="3568" y="2159"/>
                </a:lnTo>
                <a:lnTo>
                  <a:pt x="1917" y="0"/>
                </a:lnTo>
                <a:lnTo>
                  <a:pt x="1270" y="495"/>
                </a:lnTo>
                <a:lnTo>
                  <a:pt x="0" y="1358"/>
                </a:lnTo>
                <a:lnTo>
                  <a:pt x="749" y="2603"/>
                </a:lnTo>
                <a:lnTo>
                  <a:pt x="1625" y="3683"/>
                </a:lnTo>
                <a:lnTo>
                  <a:pt x="2463" y="4775"/>
                </a:lnTo>
                <a:lnTo>
                  <a:pt x="4381" y="3251"/>
                </a:lnTo>
                <a:close/>
              </a:path>
              <a:path w="92710" h="50164">
                <a:moveTo>
                  <a:pt x="8458" y="30200"/>
                </a:moveTo>
                <a:lnTo>
                  <a:pt x="7442" y="29057"/>
                </a:lnTo>
                <a:lnTo>
                  <a:pt x="6959" y="28028"/>
                </a:lnTo>
                <a:lnTo>
                  <a:pt x="5727" y="28765"/>
                </a:lnTo>
                <a:lnTo>
                  <a:pt x="2628" y="30581"/>
                </a:lnTo>
                <a:lnTo>
                  <a:pt x="4038" y="31762"/>
                </a:lnTo>
                <a:lnTo>
                  <a:pt x="4889" y="33058"/>
                </a:lnTo>
                <a:lnTo>
                  <a:pt x="5778" y="33070"/>
                </a:lnTo>
                <a:lnTo>
                  <a:pt x="6642" y="33096"/>
                </a:lnTo>
                <a:lnTo>
                  <a:pt x="8077" y="31940"/>
                </a:lnTo>
                <a:lnTo>
                  <a:pt x="8458" y="30200"/>
                </a:lnTo>
                <a:close/>
              </a:path>
              <a:path w="92710" h="50164">
                <a:moveTo>
                  <a:pt x="74180" y="42722"/>
                </a:moveTo>
                <a:lnTo>
                  <a:pt x="67297" y="41109"/>
                </a:lnTo>
                <a:lnTo>
                  <a:pt x="70662" y="49669"/>
                </a:lnTo>
                <a:lnTo>
                  <a:pt x="74180" y="42722"/>
                </a:lnTo>
                <a:close/>
              </a:path>
              <a:path w="92710" h="50164">
                <a:moveTo>
                  <a:pt x="92202" y="48526"/>
                </a:moveTo>
                <a:lnTo>
                  <a:pt x="90500" y="42646"/>
                </a:lnTo>
                <a:lnTo>
                  <a:pt x="87287" y="43256"/>
                </a:lnTo>
                <a:lnTo>
                  <a:pt x="83248" y="43649"/>
                </a:lnTo>
                <a:lnTo>
                  <a:pt x="84480" y="49022"/>
                </a:lnTo>
                <a:lnTo>
                  <a:pt x="87388" y="49352"/>
                </a:lnTo>
                <a:lnTo>
                  <a:pt x="92202" y="48526"/>
                </a:lnTo>
                <a:close/>
              </a:path>
            </a:pathLst>
          </a:custGeom>
          <a:solidFill>
            <a:srgbClr val="FFFFFF">
              <a:alpha val="9718"/>
            </a:srgbClr>
          </a:solidFill>
        </p:spPr>
        <p:txBody>
          <a:bodyPr wrap="square" lIns="0" tIns="0" rIns="0" bIns="0" rtlCol="0"/>
          <a:lstStyle/>
          <a:p>
            <a:endParaRPr/>
          </a:p>
        </p:txBody>
      </p:sp>
      <p:sp>
        <p:nvSpPr>
          <p:cNvPr id="523" name="bg object 523"/>
          <p:cNvSpPr/>
          <p:nvPr/>
        </p:nvSpPr>
        <p:spPr>
          <a:xfrm>
            <a:off x="4328845" y="2596806"/>
            <a:ext cx="14604" cy="184785"/>
          </a:xfrm>
          <a:custGeom>
            <a:avLst/>
            <a:gdLst/>
            <a:ahLst/>
            <a:cxnLst/>
            <a:rect l="l" t="t" r="r" b="b"/>
            <a:pathLst>
              <a:path w="14604" h="184785">
                <a:moveTo>
                  <a:pt x="9982" y="14490"/>
                </a:moveTo>
                <a:lnTo>
                  <a:pt x="9258" y="12979"/>
                </a:lnTo>
                <a:lnTo>
                  <a:pt x="6464" y="14224"/>
                </a:lnTo>
                <a:lnTo>
                  <a:pt x="5054" y="14947"/>
                </a:lnTo>
                <a:lnTo>
                  <a:pt x="5486" y="15875"/>
                </a:lnTo>
                <a:lnTo>
                  <a:pt x="5689" y="16383"/>
                </a:lnTo>
                <a:lnTo>
                  <a:pt x="7124" y="15760"/>
                </a:lnTo>
                <a:lnTo>
                  <a:pt x="9982" y="14490"/>
                </a:lnTo>
                <a:close/>
              </a:path>
              <a:path w="14604" h="184785">
                <a:moveTo>
                  <a:pt x="11290" y="178295"/>
                </a:moveTo>
                <a:lnTo>
                  <a:pt x="10947" y="176745"/>
                </a:lnTo>
                <a:lnTo>
                  <a:pt x="10541" y="175679"/>
                </a:lnTo>
                <a:lnTo>
                  <a:pt x="10426" y="175387"/>
                </a:lnTo>
                <a:lnTo>
                  <a:pt x="10147" y="175387"/>
                </a:lnTo>
                <a:lnTo>
                  <a:pt x="8204" y="175679"/>
                </a:lnTo>
                <a:lnTo>
                  <a:pt x="5092" y="174053"/>
                </a:lnTo>
                <a:lnTo>
                  <a:pt x="2819" y="175387"/>
                </a:lnTo>
                <a:lnTo>
                  <a:pt x="0" y="179336"/>
                </a:lnTo>
                <a:lnTo>
                  <a:pt x="482" y="181749"/>
                </a:lnTo>
                <a:lnTo>
                  <a:pt x="431" y="182727"/>
                </a:lnTo>
                <a:lnTo>
                  <a:pt x="304" y="183997"/>
                </a:lnTo>
                <a:lnTo>
                  <a:pt x="2095" y="183845"/>
                </a:lnTo>
                <a:lnTo>
                  <a:pt x="4165" y="184226"/>
                </a:lnTo>
                <a:lnTo>
                  <a:pt x="4838" y="183845"/>
                </a:lnTo>
                <a:lnTo>
                  <a:pt x="6807" y="182727"/>
                </a:lnTo>
                <a:lnTo>
                  <a:pt x="7874" y="181749"/>
                </a:lnTo>
                <a:lnTo>
                  <a:pt x="8953" y="180682"/>
                </a:lnTo>
                <a:lnTo>
                  <a:pt x="10375" y="180682"/>
                </a:lnTo>
                <a:lnTo>
                  <a:pt x="11214" y="179933"/>
                </a:lnTo>
                <a:lnTo>
                  <a:pt x="11290" y="178295"/>
                </a:lnTo>
                <a:close/>
              </a:path>
              <a:path w="14604" h="184785">
                <a:moveTo>
                  <a:pt x="14579" y="3416"/>
                </a:moveTo>
                <a:lnTo>
                  <a:pt x="4343" y="0"/>
                </a:lnTo>
                <a:lnTo>
                  <a:pt x="2997" y="8890"/>
                </a:lnTo>
                <a:lnTo>
                  <a:pt x="8597" y="9779"/>
                </a:lnTo>
                <a:lnTo>
                  <a:pt x="12039" y="8623"/>
                </a:lnTo>
                <a:lnTo>
                  <a:pt x="14579" y="3416"/>
                </a:lnTo>
                <a:close/>
              </a:path>
            </a:pathLst>
          </a:custGeom>
          <a:solidFill>
            <a:srgbClr val="FFFFFF">
              <a:alpha val="17999"/>
            </a:srgbClr>
          </a:solidFill>
        </p:spPr>
        <p:txBody>
          <a:bodyPr wrap="square" lIns="0" tIns="0" rIns="0" bIns="0" rtlCol="0"/>
          <a:lstStyle/>
          <a:p>
            <a:endParaRPr/>
          </a:p>
        </p:txBody>
      </p:sp>
      <p:sp>
        <p:nvSpPr>
          <p:cNvPr id="524" name="bg object 524"/>
          <p:cNvSpPr/>
          <p:nvPr/>
        </p:nvSpPr>
        <p:spPr>
          <a:xfrm>
            <a:off x="4324129" y="1738364"/>
            <a:ext cx="15240" cy="14604"/>
          </a:xfrm>
          <a:custGeom>
            <a:avLst/>
            <a:gdLst/>
            <a:ahLst/>
            <a:cxnLst/>
            <a:rect l="l" t="t" r="r" b="b"/>
            <a:pathLst>
              <a:path w="15239" h="14605">
                <a:moveTo>
                  <a:pt x="4178" y="0"/>
                </a:moveTo>
                <a:lnTo>
                  <a:pt x="0" y="3073"/>
                </a:lnTo>
                <a:lnTo>
                  <a:pt x="11874" y="14084"/>
                </a:lnTo>
                <a:lnTo>
                  <a:pt x="13881" y="13665"/>
                </a:lnTo>
                <a:lnTo>
                  <a:pt x="15011" y="11620"/>
                </a:lnTo>
                <a:lnTo>
                  <a:pt x="9740" y="6908"/>
                </a:lnTo>
                <a:lnTo>
                  <a:pt x="5905" y="4978"/>
                </a:lnTo>
                <a:lnTo>
                  <a:pt x="2387" y="2692"/>
                </a:lnTo>
                <a:lnTo>
                  <a:pt x="4178" y="0"/>
                </a:lnTo>
                <a:close/>
              </a:path>
            </a:pathLst>
          </a:custGeom>
          <a:solidFill>
            <a:srgbClr val="FFFFFF">
              <a:alpha val="9718"/>
            </a:srgbClr>
          </a:solidFill>
        </p:spPr>
        <p:txBody>
          <a:bodyPr wrap="square" lIns="0" tIns="0" rIns="0" bIns="0" rtlCol="0"/>
          <a:lstStyle/>
          <a:p>
            <a:endParaRPr/>
          </a:p>
        </p:txBody>
      </p:sp>
      <p:sp>
        <p:nvSpPr>
          <p:cNvPr id="525" name="bg object 525"/>
          <p:cNvSpPr/>
          <p:nvPr/>
        </p:nvSpPr>
        <p:spPr>
          <a:xfrm>
            <a:off x="3967276" y="2795777"/>
            <a:ext cx="55244" cy="78740"/>
          </a:xfrm>
          <a:custGeom>
            <a:avLst/>
            <a:gdLst/>
            <a:ahLst/>
            <a:cxnLst/>
            <a:rect l="l" t="t" r="r" b="b"/>
            <a:pathLst>
              <a:path w="55245" h="78739">
                <a:moveTo>
                  <a:pt x="5511" y="12141"/>
                </a:moveTo>
                <a:lnTo>
                  <a:pt x="1244" y="7962"/>
                </a:lnTo>
                <a:lnTo>
                  <a:pt x="3441" y="1206"/>
                </a:lnTo>
                <a:lnTo>
                  <a:pt x="2298" y="762"/>
                </a:lnTo>
                <a:lnTo>
                  <a:pt x="0" y="0"/>
                </a:lnTo>
                <a:lnTo>
                  <a:pt x="0" y="13754"/>
                </a:lnTo>
                <a:lnTo>
                  <a:pt x="5511" y="12141"/>
                </a:lnTo>
                <a:close/>
              </a:path>
              <a:path w="55245" h="78739">
                <a:moveTo>
                  <a:pt x="17056" y="63893"/>
                </a:moveTo>
                <a:lnTo>
                  <a:pt x="7861" y="66446"/>
                </a:lnTo>
                <a:lnTo>
                  <a:pt x="3987" y="66014"/>
                </a:lnTo>
                <a:lnTo>
                  <a:pt x="0" y="61290"/>
                </a:lnTo>
                <a:lnTo>
                  <a:pt x="0" y="75006"/>
                </a:lnTo>
                <a:lnTo>
                  <a:pt x="3644" y="69977"/>
                </a:lnTo>
                <a:lnTo>
                  <a:pt x="5600" y="69265"/>
                </a:lnTo>
                <a:lnTo>
                  <a:pt x="16306" y="72161"/>
                </a:lnTo>
                <a:lnTo>
                  <a:pt x="16294" y="72351"/>
                </a:lnTo>
                <a:lnTo>
                  <a:pt x="16421" y="72326"/>
                </a:lnTo>
                <a:lnTo>
                  <a:pt x="16446" y="72186"/>
                </a:lnTo>
                <a:lnTo>
                  <a:pt x="16319" y="72161"/>
                </a:lnTo>
                <a:lnTo>
                  <a:pt x="17056" y="63893"/>
                </a:lnTo>
                <a:close/>
              </a:path>
              <a:path w="55245" h="78739">
                <a:moveTo>
                  <a:pt x="55016" y="68859"/>
                </a:moveTo>
                <a:lnTo>
                  <a:pt x="47282" y="70434"/>
                </a:lnTo>
                <a:lnTo>
                  <a:pt x="43865" y="67119"/>
                </a:lnTo>
                <a:lnTo>
                  <a:pt x="44526" y="60159"/>
                </a:lnTo>
                <a:lnTo>
                  <a:pt x="34518" y="61264"/>
                </a:lnTo>
                <a:lnTo>
                  <a:pt x="32423" y="57785"/>
                </a:lnTo>
                <a:lnTo>
                  <a:pt x="31280" y="53695"/>
                </a:lnTo>
                <a:lnTo>
                  <a:pt x="26479" y="51015"/>
                </a:lnTo>
                <a:lnTo>
                  <a:pt x="22580" y="52844"/>
                </a:lnTo>
                <a:lnTo>
                  <a:pt x="18503" y="53467"/>
                </a:lnTo>
                <a:lnTo>
                  <a:pt x="22148" y="60807"/>
                </a:lnTo>
                <a:lnTo>
                  <a:pt x="23317" y="67246"/>
                </a:lnTo>
                <a:lnTo>
                  <a:pt x="16510" y="72275"/>
                </a:lnTo>
                <a:lnTo>
                  <a:pt x="19443" y="76454"/>
                </a:lnTo>
                <a:lnTo>
                  <a:pt x="23050" y="78257"/>
                </a:lnTo>
                <a:lnTo>
                  <a:pt x="28282" y="76301"/>
                </a:lnTo>
                <a:lnTo>
                  <a:pt x="30645" y="75412"/>
                </a:lnTo>
                <a:lnTo>
                  <a:pt x="33375" y="75501"/>
                </a:lnTo>
                <a:lnTo>
                  <a:pt x="36423" y="75069"/>
                </a:lnTo>
                <a:lnTo>
                  <a:pt x="39382" y="67779"/>
                </a:lnTo>
                <a:lnTo>
                  <a:pt x="45377" y="74561"/>
                </a:lnTo>
                <a:lnTo>
                  <a:pt x="47561" y="72771"/>
                </a:lnTo>
                <a:lnTo>
                  <a:pt x="52412" y="74841"/>
                </a:lnTo>
                <a:lnTo>
                  <a:pt x="55016" y="68859"/>
                </a:lnTo>
                <a:close/>
              </a:path>
            </a:pathLst>
          </a:custGeom>
          <a:solidFill>
            <a:srgbClr val="FFFFFF">
              <a:alpha val="17999"/>
            </a:srgbClr>
          </a:solidFill>
        </p:spPr>
        <p:txBody>
          <a:bodyPr wrap="square" lIns="0" tIns="0" rIns="0" bIns="0" rtlCol="0"/>
          <a:lstStyle/>
          <a:p>
            <a:endParaRPr/>
          </a:p>
        </p:txBody>
      </p:sp>
      <p:sp>
        <p:nvSpPr>
          <p:cNvPr id="526" name="bg object 526"/>
          <p:cNvSpPr/>
          <p:nvPr/>
        </p:nvSpPr>
        <p:spPr>
          <a:xfrm>
            <a:off x="3967279" y="1607125"/>
            <a:ext cx="2540" cy="5080"/>
          </a:xfrm>
          <a:custGeom>
            <a:avLst/>
            <a:gdLst/>
            <a:ahLst/>
            <a:cxnLst/>
            <a:rect l="l" t="t" r="r" b="b"/>
            <a:pathLst>
              <a:path w="2539" h="5080">
                <a:moveTo>
                  <a:pt x="0" y="0"/>
                </a:moveTo>
                <a:lnTo>
                  <a:pt x="0" y="4978"/>
                </a:lnTo>
                <a:lnTo>
                  <a:pt x="2006" y="3479"/>
                </a:lnTo>
                <a:lnTo>
                  <a:pt x="1943" y="1930"/>
                </a:lnTo>
                <a:lnTo>
                  <a:pt x="0" y="0"/>
                </a:lnTo>
                <a:close/>
              </a:path>
            </a:pathLst>
          </a:custGeom>
          <a:solidFill>
            <a:srgbClr val="FFFFFF">
              <a:alpha val="9718"/>
            </a:srgbClr>
          </a:solidFill>
        </p:spPr>
        <p:txBody>
          <a:bodyPr wrap="square" lIns="0" tIns="0" rIns="0" bIns="0" rtlCol="0"/>
          <a:lstStyle/>
          <a:p>
            <a:endParaRPr/>
          </a:p>
        </p:txBody>
      </p:sp>
      <p:sp>
        <p:nvSpPr>
          <p:cNvPr id="527" name="bg object 527"/>
          <p:cNvSpPr/>
          <p:nvPr/>
        </p:nvSpPr>
        <p:spPr>
          <a:xfrm>
            <a:off x="3967264" y="2813100"/>
            <a:ext cx="86360" cy="361315"/>
          </a:xfrm>
          <a:custGeom>
            <a:avLst/>
            <a:gdLst/>
            <a:ahLst/>
            <a:cxnLst/>
            <a:rect l="l" t="t" r="r" b="b"/>
            <a:pathLst>
              <a:path w="86360" h="361314">
                <a:moveTo>
                  <a:pt x="1727" y="142100"/>
                </a:moveTo>
                <a:lnTo>
                  <a:pt x="1130" y="142011"/>
                </a:lnTo>
                <a:lnTo>
                  <a:pt x="12" y="141833"/>
                </a:lnTo>
                <a:lnTo>
                  <a:pt x="12" y="143535"/>
                </a:lnTo>
                <a:lnTo>
                  <a:pt x="546" y="143065"/>
                </a:lnTo>
                <a:lnTo>
                  <a:pt x="1104" y="142582"/>
                </a:lnTo>
                <a:lnTo>
                  <a:pt x="1727" y="142100"/>
                </a:lnTo>
                <a:close/>
              </a:path>
              <a:path w="86360" h="361314">
                <a:moveTo>
                  <a:pt x="2273" y="276529"/>
                </a:moveTo>
                <a:lnTo>
                  <a:pt x="2095" y="275971"/>
                </a:lnTo>
                <a:lnTo>
                  <a:pt x="1905" y="275424"/>
                </a:lnTo>
                <a:lnTo>
                  <a:pt x="1727" y="274866"/>
                </a:lnTo>
                <a:lnTo>
                  <a:pt x="1155" y="274815"/>
                </a:lnTo>
                <a:lnTo>
                  <a:pt x="584" y="274713"/>
                </a:lnTo>
                <a:lnTo>
                  <a:pt x="12" y="274637"/>
                </a:lnTo>
                <a:lnTo>
                  <a:pt x="12" y="277774"/>
                </a:lnTo>
                <a:lnTo>
                  <a:pt x="1511" y="276936"/>
                </a:lnTo>
                <a:lnTo>
                  <a:pt x="2273" y="276529"/>
                </a:lnTo>
                <a:close/>
              </a:path>
              <a:path w="86360" h="361314">
                <a:moveTo>
                  <a:pt x="6210" y="247624"/>
                </a:moveTo>
                <a:lnTo>
                  <a:pt x="3987" y="247230"/>
                </a:lnTo>
                <a:lnTo>
                  <a:pt x="1943" y="246761"/>
                </a:lnTo>
                <a:lnTo>
                  <a:pt x="12" y="246405"/>
                </a:lnTo>
                <a:lnTo>
                  <a:pt x="12" y="251866"/>
                </a:lnTo>
                <a:lnTo>
                  <a:pt x="1536" y="250393"/>
                </a:lnTo>
                <a:lnTo>
                  <a:pt x="6210" y="247624"/>
                </a:lnTo>
                <a:close/>
              </a:path>
              <a:path w="86360" h="361314">
                <a:moveTo>
                  <a:pt x="7213" y="229298"/>
                </a:moveTo>
                <a:lnTo>
                  <a:pt x="0" y="229298"/>
                </a:lnTo>
                <a:lnTo>
                  <a:pt x="0" y="232968"/>
                </a:lnTo>
                <a:lnTo>
                  <a:pt x="1282" y="231889"/>
                </a:lnTo>
                <a:lnTo>
                  <a:pt x="4762" y="229514"/>
                </a:lnTo>
                <a:lnTo>
                  <a:pt x="7213" y="229298"/>
                </a:lnTo>
                <a:close/>
              </a:path>
              <a:path w="86360" h="361314">
                <a:moveTo>
                  <a:pt x="9232" y="262267"/>
                </a:moveTo>
                <a:lnTo>
                  <a:pt x="7924" y="255384"/>
                </a:lnTo>
                <a:lnTo>
                  <a:pt x="1333" y="259181"/>
                </a:lnTo>
                <a:lnTo>
                  <a:pt x="9232" y="262267"/>
                </a:lnTo>
                <a:close/>
              </a:path>
              <a:path w="86360" h="361314">
                <a:moveTo>
                  <a:pt x="11823" y="229171"/>
                </a:moveTo>
                <a:lnTo>
                  <a:pt x="8648" y="229171"/>
                </a:lnTo>
                <a:lnTo>
                  <a:pt x="7213" y="229298"/>
                </a:lnTo>
                <a:lnTo>
                  <a:pt x="11785" y="229298"/>
                </a:lnTo>
                <a:lnTo>
                  <a:pt x="11823" y="229171"/>
                </a:lnTo>
                <a:close/>
              </a:path>
              <a:path w="86360" h="361314">
                <a:moveTo>
                  <a:pt x="14071" y="106730"/>
                </a:moveTo>
                <a:lnTo>
                  <a:pt x="11061" y="100838"/>
                </a:lnTo>
                <a:lnTo>
                  <a:pt x="6870" y="102057"/>
                </a:lnTo>
                <a:lnTo>
                  <a:pt x="1600" y="104559"/>
                </a:lnTo>
                <a:lnTo>
                  <a:pt x="0" y="105257"/>
                </a:lnTo>
                <a:lnTo>
                  <a:pt x="0" y="109537"/>
                </a:lnTo>
                <a:lnTo>
                  <a:pt x="6527" y="107200"/>
                </a:lnTo>
                <a:lnTo>
                  <a:pt x="10414" y="107200"/>
                </a:lnTo>
                <a:lnTo>
                  <a:pt x="14071" y="106730"/>
                </a:lnTo>
                <a:close/>
              </a:path>
              <a:path w="86360" h="361314">
                <a:moveTo>
                  <a:pt x="17691" y="25450"/>
                </a:moveTo>
                <a:lnTo>
                  <a:pt x="16256" y="20091"/>
                </a:lnTo>
                <a:lnTo>
                  <a:pt x="11722" y="14147"/>
                </a:lnTo>
                <a:lnTo>
                  <a:pt x="12738" y="12433"/>
                </a:lnTo>
                <a:lnTo>
                  <a:pt x="14706" y="9715"/>
                </a:lnTo>
                <a:lnTo>
                  <a:pt x="16637" y="5118"/>
                </a:lnTo>
                <a:lnTo>
                  <a:pt x="16675" y="1816"/>
                </a:lnTo>
                <a:lnTo>
                  <a:pt x="13881" y="368"/>
                </a:lnTo>
                <a:lnTo>
                  <a:pt x="11188" y="0"/>
                </a:lnTo>
                <a:lnTo>
                  <a:pt x="7620" y="508"/>
                </a:lnTo>
                <a:lnTo>
                  <a:pt x="6553" y="2565"/>
                </a:lnTo>
                <a:lnTo>
                  <a:pt x="5473" y="4102"/>
                </a:lnTo>
                <a:lnTo>
                  <a:pt x="6565" y="5130"/>
                </a:lnTo>
                <a:lnTo>
                  <a:pt x="7048" y="6489"/>
                </a:lnTo>
                <a:lnTo>
                  <a:pt x="4673" y="5219"/>
                </a:lnTo>
                <a:lnTo>
                  <a:pt x="2171" y="4635"/>
                </a:lnTo>
                <a:lnTo>
                  <a:pt x="12" y="4876"/>
                </a:lnTo>
                <a:lnTo>
                  <a:pt x="12" y="42824"/>
                </a:lnTo>
                <a:lnTo>
                  <a:pt x="4191" y="44678"/>
                </a:lnTo>
                <a:lnTo>
                  <a:pt x="8458" y="45034"/>
                </a:lnTo>
                <a:lnTo>
                  <a:pt x="13411" y="42189"/>
                </a:lnTo>
                <a:lnTo>
                  <a:pt x="11887" y="35001"/>
                </a:lnTo>
                <a:lnTo>
                  <a:pt x="16179" y="30378"/>
                </a:lnTo>
                <a:lnTo>
                  <a:pt x="17691" y="25450"/>
                </a:lnTo>
                <a:close/>
              </a:path>
              <a:path w="86360" h="361314">
                <a:moveTo>
                  <a:pt x="28905" y="346252"/>
                </a:moveTo>
                <a:lnTo>
                  <a:pt x="28727" y="346189"/>
                </a:lnTo>
                <a:lnTo>
                  <a:pt x="28663" y="346506"/>
                </a:lnTo>
                <a:lnTo>
                  <a:pt x="28829" y="346354"/>
                </a:lnTo>
                <a:close/>
              </a:path>
              <a:path w="86360" h="361314">
                <a:moveTo>
                  <a:pt x="35407" y="349161"/>
                </a:moveTo>
                <a:lnTo>
                  <a:pt x="34074" y="346163"/>
                </a:lnTo>
                <a:lnTo>
                  <a:pt x="28676" y="346506"/>
                </a:lnTo>
                <a:lnTo>
                  <a:pt x="24663" y="351421"/>
                </a:lnTo>
                <a:lnTo>
                  <a:pt x="19862" y="350786"/>
                </a:lnTo>
                <a:lnTo>
                  <a:pt x="14808" y="348386"/>
                </a:lnTo>
                <a:lnTo>
                  <a:pt x="14744" y="348195"/>
                </a:lnTo>
                <a:lnTo>
                  <a:pt x="22885" y="344195"/>
                </a:lnTo>
                <a:lnTo>
                  <a:pt x="28625" y="346163"/>
                </a:lnTo>
                <a:lnTo>
                  <a:pt x="28473" y="344322"/>
                </a:lnTo>
                <a:lnTo>
                  <a:pt x="28168" y="342455"/>
                </a:lnTo>
                <a:lnTo>
                  <a:pt x="28968" y="329057"/>
                </a:lnTo>
                <a:lnTo>
                  <a:pt x="27673" y="327520"/>
                </a:lnTo>
                <a:lnTo>
                  <a:pt x="16141" y="327075"/>
                </a:lnTo>
                <a:lnTo>
                  <a:pt x="16586" y="324675"/>
                </a:lnTo>
                <a:lnTo>
                  <a:pt x="13398" y="321716"/>
                </a:lnTo>
                <a:lnTo>
                  <a:pt x="23672" y="318871"/>
                </a:lnTo>
                <a:lnTo>
                  <a:pt x="28384" y="316153"/>
                </a:lnTo>
                <a:lnTo>
                  <a:pt x="33248" y="313956"/>
                </a:lnTo>
                <a:lnTo>
                  <a:pt x="27851" y="310515"/>
                </a:lnTo>
                <a:lnTo>
                  <a:pt x="33223" y="305473"/>
                </a:lnTo>
                <a:lnTo>
                  <a:pt x="31432" y="300596"/>
                </a:lnTo>
                <a:lnTo>
                  <a:pt x="24130" y="303517"/>
                </a:lnTo>
                <a:lnTo>
                  <a:pt x="21717" y="299732"/>
                </a:lnTo>
                <a:lnTo>
                  <a:pt x="14820" y="307759"/>
                </a:lnTo>
                <a:lnTo>
                  <a:pt x="11836" y="301688"/>
                </a:lnTo>
                <a:lnTo>
                  <a:pt x="8953" y="296583"/>
                </a:lnTo>
                <a:lnTo>
                  <a:pt x="5384" y="287578"/>
                </a:lnTo>
                <a:lnTo>
                  <a:pt x="2984" y="284924"/>
                </a:lnTo>
                <a:lnTo>
                  <a:pt x="12" y="283451"/>
                </a:lnTo>
                <a:lnTo>
                  <a:pt x="12" y="296087"/>
                </a:lnTo>
                <a:lnTo>
                  <a:pt x="1066" y="298170"/>
                </a:lnTo>
                <a:lnTo>
                  <a:pt x="825" y="299453"/>
                </a:lnTo>
                <a:lnTo>
                  <a:pt x="12" y="300405"/>
                </a:lnTo>
                <a:lnTo>
                  <a:pt x="12" y="310578"/>
                </a:lnTo>
                <a:lnTo>
                  <a:pt x="1054" y="310489"/>
                </a:lnTo>
                <a:lnTo>
                  <a:pt x="2235" y="310083"/>
                </a:lnTo>
                <a:lnTo>
                  <a:pt x="3594" y="309283"/>
                </a:lnTo>
                <a:lnTo>
                  <a:pt x="12" y="317601"/>
                </a:lnTo>
                <a:lnTo>
                  <a:pt x="12" y="347954"/>
                </a:lnTo>
                <a:lnTo>
                  <a:pt x="4152" y="351015"/>
                </a:lnTo>
                <a:lnTo>
                  <a:pt x="13347" y="344081"/>
                </a:lnTo>
                <a:lnTo>
                  <a:pt x="14719" y="348195"/>
                </a:lnTo>
                <a:lnTo>
                  <a:pt x="14566" y="348284"/>
                </a:lnTo>
                <a:lnTo>
                  <a:pt x="14820" y="348437"/>
                </a:lnTo>
                <a:lnTo>
                  <a:pt x="9994" y="350596"/>
                </a:lnTo>
                <a:lnTo>
                  <a:pt x="9994" y="354952"/>
                </a:lnTo>
                <a:lnTo>
                  <a:pt x="9715" y="360794"/>
                </a:lnTo>
                <a:lnTo>
                  <a:pt x="13665" y="360337"/>
                </a:lnTo>
                <a:lnTo>
                  <a:pt x="18376" y="361175"/>
                </a:lnTo>
                <a:lnTo>
                  <a:pt x="24968" y="355536"/>
                </a:lnTo>
                <a:lnTo>
                  <a:pt x="29298" y="353745"/>
                </a:lnTo>
                <a:lnTo>
                  <a:pt x="34772" y="354863"/>
                </a:lnTo>
                <a:lnTo>
                  <a:pt x="35407" y="349161"/>
                </a:lnTo>
                <a:close/>
              </a:path>
              <a:path w="86360" h="361314">
                <a:moveTo>
                  <a:pt x="36410" y="325793"/>
                </a:moveTo>
                <a:lnTo>
                  <a:pt x="35026" y="325297"/>
                </a:lnTo>
                <a:lnTo>
                  <a:pt x="33642" y="324434"/>
                </a:lnTo>
                <a:lnTo>
                  <a:pt x="31673" y="324510"/>
                </a:lnTo>
                <a:lnTo>
                  <a:pt x="31140" y="326390"/>
                </a:lnTo>
                <a:lnTo>
                  <a:pt x="30264" y="328002"/>
                </a:lnTo>
                <a:lnTo>
                  <a:pt x="31991" y="328701"/>
                </a:lnTo>
                <a:lnTo>
                  <a:pt x="33591" y="329793"/>
                </a:lnTo>
                <a:lnTo>
                  <a:pt x="35115" y="328587"/>
                </a:lnTo>
                <a:lnTo>
                  <a:pt x="35648" y="327050"/>
                </a:lnTo>
                <a:lnTo>
                  <a:pt x="36410" y="325793"/>
                </a:lnTo>
                <a:close/>
              </a:path>
              <a:path w="86360" h="361314">
                <a:moveTo>
                  <a:pt x="38049" y="319798"/>
                </a:moveTo>
                <a:lnTo>
                  <a:pt x="37630" y="318414"/>
                </a:lnTo>
                <a:lnTo>
                  <a:pt x="37528" y="316788"/>
                </a:lnTo>
                <a:lnTo>
                  <a:pt x="36017" y="314845"/>
                </a:lnTo>
                <a:lnTo>
                  <a:pt x="34518" y="314579"/>
                </a:lnTo>
                <a:lnTo>
                  <a:pt x="33375" y="314045"/>
                </a:lnTo>
                <a:lnTo>
                  <a:pt x="31470" y="316064"/>
                </a:lnTo>
                <a:lnTo>
                  <a:pt x="30264" y="318185"/>
                </a:lnTo>
                <a:lnTo>
                  <a:pt x="33756" y="319862"/>
                </a:lnTo>
                <a:lnTo>
                  <a:pt x="34912" y="320421"/>
                </a:lnTo>
                <a:lnTo>
                  <a:pt x="36601" y="319849"/>
                </a:lnTo>
                <a:lnTo>
                  <a:pt x="38049" y="319798"/>
                </a:lnTo>
                <a:close/>
              </a:path>
              <a:path w="86360" h="361314">
                <a:moveTo>
                  <a:pt x="40259" y="208191"/>
                </a:moveTo>
                <a:lnTo>
                  <a:pt x="35534" y="208191"/>
                </a:lnTo>
                <a:lnTo>
                  <a:pt x="36144" y="208318"/>
                </a:lnTo>
                <a:lnTo>
                  <a:pt x="40093" y="208318"/>
                </a:lnTo>
                <a:lnTo>
                  <a:pt x="40259" y="208191"/>
                </a:lnTo>
                <a:close/>
              </a:path>
              <a:path w="86360" h="361314">
                <a:moveTo>
                  <a:pt x="47790" y="229171"/>
                </a:moveTo>
                <a:lnTo>
                  <a:pt x="47637" y="228257"/>
                </a:lnTo>
                <a:lnTo>
                  <a:pt x="47561" y="227799"/>
                </a:lnTo>
                <a:lnTo>
                  <a:pt x="46456" y="221157"/>
                </a:lnTo>
                <a:lnTo>
                  <a:pt x="45008" y="212420"/>
                </a:lnTo>
                <a:lnTo>
                  <a:pt x="44602" y="209994"/>
                </a:lnTo>
                <a:lnTo>
                  <a:pt x="46418" y="208965"/>
                </a:lnTo>
                <a:lnTo>
                  <a:pt x="47561" y="208318"/>
                </a:lnTo>
                <a:lnTo>
                  <a:pt x="40093" y="208318"/>
                </a:lnTo>
                <a:lnTo>
                  <a:pt x="39204" y="208965"/>
                </a:lnTo>
                <a:lnTo>
                  <a:pt x="36271" y="208356"/>
                </a:lnTo>
                <a:lnTo>
                  <a:pt x="36271" y="216611"/>
                </a:lnTo>
                <a:lnTo>
                  <a:pt x="32308" y="220002"/>
                </a:lnTo>
                <a:lnTo>
                  <a:pt x="30772" y="220281"/>
                </a:lnTo>
                <a:lnTo>
                  <a:pt x="28689" y="221157"/>
                </a:lnTo>
                <a:lnTo>
                  <a:pt x="28867" y="220421"/>
                </a:lnTo>
                <a:lnTo>
                  <a:pt x="29375" y="218173"/>
                </a:lnTo>
                <a:lnTo>
                  <a:pt x="30695" y="212420"/>
                </a:lnTo>
                <a:lnTo>
                  <a:pt x="34709" y="214782"/>
                </a:lnTo>
                <a:lnTo>
                  <a:pt x="36271" y="216611"/>
                </a:lnTo>
                <a:lnTo>
                  <a:pt x="36271" y="208356"/>
                </a:lnTo>
                <a:lnTo>
                  <a:pt x="36144" y="208318"/>
                </a:lnTo>
                <a:lnTo>
                  <a:pt x="18757" y="208318"/>
                </a:lnTo>
                <a:lnTo>
                  <a:pt x="18427" y="208572"/>
                </a:lnTo>
                <a:lnTo>
                  <a:pt x="18427" y="218173"/>
                </a:lnTo>
                <a:lnTo>
                  <a:pt x="17424" y="218122"/>
                </a:lnTo>
                <a:lnTo>
                  <a:pt x="17424" y="227139"/>
                </a:lnTo>
                <a:lnTo>
                  <a:pt x="17424" y="227355"/>
                </a:lnTo>
                <a:lnTo>
                  <a:pt x="12712" y="227799"/>
                </a:lnTo>
                <a:lnTo>
                  <a:pt x="16294" y="220421"/>
                </a:lnTo>
                <a:lnTo>
                  <a:pt x="17424" y="227139"/>
                </a:lnTo>
                <a:lnTo>
                  <a:pt x="17424" y="218122"/>
                </a:lnTo>
                <a:lnTo>
                  <a:pt x="0" y="217106"/>
                </a:lnTo>
                <a:lnTo>
                  <a:pt x="0" y="229171"/>
                </a:lnTo>
                <a:lnTo>
                  <a:pt x="8648" y="229171"/>
                </a:lnTo>
                <a:lnTo>
                  <a:pt x="12128" y="228257"/>
                </a:lnTo>
                <a:lnTo>
                  <a:pt x="11823" y="229171"/>
                </a:lnTo>
                <a:lnTo>
                  <a:pt x="47790" y="229171"/>
                </a:lnTo>
                <a:close/>
              </a:path>
              <a:path w="86360" h="361314">
                <a:moveTo>
                  <a:pt x="48272" y="229171"/>
                </a:moveTo>
                <a:lnTo>
                  <a:pt x="47790" y="229171"/>
                </a:lnTo>
                <a:lnTo>
                  <a:pt x="47802" y="229298"/>
                </a:lnTo>
                <a:lnTo>
                  <a:pt x="48272" y="229171"/>
                </a:lnTo>
                <a:close/>
              </a:path>
              <a:path w="86360" h="361314">
                <a:moveTo>
                  <a:pt x="49034" y="207479"/>
                </a:moveTo>
                <a:lnTo>
                  <a:pt x="45478" y="204927"/>
                </a:lnTo>
                <a:lnTo>
                  <a:pt x="42367" y="206654"/>
                </a:lnTo>
                <a:lnTo>
                  <a:pt x="40259" y="208191"/>
                </a:lnTo>
                <a:lnTo>
                  <a:pt x="47790" y="208191"/>
                </a:lnTo>
                <a:lnTo>
                  <a:pt x="49034" y="207479"/>
                </a:lnTo>
                <a:close/>
              </a:path>
              <a:path w="86360" h="361314">
                <a:moveTo>
                  <a:pt x="56070" y="152971"/>
                </a:moveTo>
                <a:lnTo>
                  <a:pt x="55905" y="152742"/>
                </a:lnTo>
                <a:lnTo>
                  <a:pt x="54241" y="150774"/>
                </a:lnTo>
                <a:lnTo>
                  <a:pt x="53492" y="149885"/>
                </a:lnTo>
                <a:lnTo>
                  <a:pt x="50317" y="146113"/>
                </a:lnTo>
                <a:lnTo>
                  <a:pt x="42240" y="149885"/>
                </a:lnTo>
                <a:lnTo>
                  <a:pt x="36131" y="146570"/>
                </a:lnTo>
                <a:lnTo>
                  <a:pt x="36131" y="194792"/>
                </a:lnTo>
                <a:lnTo>
                  <a:pt x="34417" y="201422"/>
                </a:lnTo>
                <a:lnTo>
                  <a:pt x="34378" y="201561"/>
                </a:lnTo>
                <a:lnTo>
                  <a:pt x="34150" y="201790"/>
                </a:lnTo>
                <a:lnTo>
                  <a:pt x="27279" y="202018"/>
                </a:lnTo>
                <a:lnTo>
                  <a:pt x="30289" y="199694"/>
                </a:lnTo>
                <a:lnTo>
                  <a:pt x="30289" y="199313"/>
                </a:lnTo>
                <a:lnTo>
                  <a:pt x="30226" y="196824"/>
                </a:lnTo>
                <a:lnTo>
                  <a:pt x="30124" y="193281"/>
                </a:lnTo>
                <a:lnTo>
                  <a:pt x="36131" y="194792"/>
                </a:lnTo>
                <a:lnTo>
                  <a:pt x="36131" y="146570"/>
                </a:lnTo>
                <a:lnTo>
                  <a:pt x="35890" y="146431"/>
                </a:lnTo>
                <a:lnTo>
                  <a:pt x="29311" y="143878"/>
                </a:lnTo>
                <a:lnTo>
                  <a:pt x="28409" y="143154"/>
                </a:lnTo>
                <a:lnTo>
                  <a:pt x="28409" y="150774"/>
                </a:lnTo>
                <a:lnTo>
                  <a:pt x="28409" y="160845"/>
                </a:lnTo>
                <a:lnTo>
                  <a:pt x="25260" y="159537"/>
                </a:lnTo>
                <a:lnTo>
                  <a:pt x="25260" y="170002"/>
                </a:lnTo>
                <a:lnTo>
                  <a:pt x="22021" y="173545"/>
                </a:lnTo>
                <a:lnTo>
                  <a:pt x="17856" y="175425"/>
                </a:lnTo>
                <a:lnTo>
                  <a:pt x="15951" y="171335"/>
                </a:lnTo>
                <a:lnTo>
                  <a:pt x="15875" y="171183"/>
                </a:lnTo>
                <a:lnTo>
                  <a:pt x="15544" y="170484"/>
                </a:lnTo>
                <a:lnTo>
                  <a:pt x="17221" y="168198"/>
                </a:lnTo>
                <a:lnTo>
                  <a:pt x="20701" y="163436"/>
                </a:lnTo>
                <a:lnTo>
                  <a:pt x="22529" y="163169"/>
                </a:lnTo>
                <a:lnTo>
                  <a:pt x="23050" y="163169"/>
                </a:lnTo>
                <a:lnTo>
                  <a:pt x="23317" y="164820"/>
                </a:lnTo>
                <a:lnTo>
                  <a:pt x="23520" y="166027"/>
                </a:lnTo>
                <a:lnTo>
                  <a:pt x="25260" y="170002"/>
                </a:lnTo>
                <a:lnTo>
                  <a:pt x="25260" y="159537"/>
                </a:lnTo>
                <a:lnTo>
                  <a:pt x="18630" y="156756"/>
                </a:lnTo>
                <a:lnTo>
                  <a:pt x="18542" y="154774"/>
                </a:lnTo>
                <a:lnTo>
                  <a:pt x="28409" y="150774"/>
                </a:lnTo>
                <a:lnTo>
                  <a:pt x="28409" y="143154"/>
                </a:lnTo>
                <a:lnTo>
                  <a:pt x="20205" y="136550"/>
                </a:lnTo>
                <a:lnTo>
                  <a:pt x="19621" y="135064"/>
                </a:lnTo>
                <a:lnTo>
                  <a:pt x="18084" y="131254"/>
                </a:lnTo>
                <a:lnTo>
                  <a:pt x="17754" y="130759"/>
                </a:lnTo>
                <a:lnTo>
                  <a:pt x="15201" y="126949"/>
                </a:lnTo>
                <a:lnTo>
                  <a:pt x="12661" y="127901"/>
                </a:lnTo>
                <a:lnTo>
                  <a:pt x="12661" y="181381"/>
                </a:lnTo>
                <a:lnTo>
                  <a:pt x="10756" y="188099"/>
                </a:lnTo>
                <a:lnTo>
                  <a:pt x="10718" y="193535"/>
                </a:lnTo>
                <a:lnTo>
                  <a:pt x="3670" y="196824"/>
                </a:lnTo>
                <a:lnTo>
                  <a:pt x="4470" y="192062"/>
                </a:lnTo>
                <a:lnTo>
                  <a:pt x="2222" y="188099"/>
                </a:lnTo>
                <a:lnTo>
                  <a:pt x="5969" y="184950"/>
                </a:lnTo>
                <a:lnTo>
                  <a:pt x="6477" y="184683"/>
                </a:lnTo>
                <a:lnTo>
                  <a:pt x="12661" y="181381"/>
                </a:lnTo>
                <a:lnTo>
                  <a:pt x="12661" y="127901"/>
                </a:lnTo>
                <a:lnTo>
                  <a:pt x="4940" y="130759"/>
                </a:lnTo>
                <a:lnTo>
                  <a:pt x="5638" y="125564"/>
                </a:lnTo>
                <a:lnTo>
                  <a:pt x="6426" y="121780"/>
                </a:lnTo>
                <a:lnTo>
                  <a:pt x="6502" y="116649"/>
                </a:lnTo>
                <a:lnTo>
                  <a:pt x="4978" y="114935"/>
                </a:lnTo>
                <a:lnTo>
                  <a:pt x="304" y="111480"/>
                </a:lnTo>
                <a:lnTo>
                  <a:pt x="0" y="109613"/>
                </a:lnTo>
                <a:lnTo>
                  <a:pt x="0" y="136753"/>
                </a:lnTo>
                <a:lnTo>
                  <a:pt x="11315" y="135064"/>
                </a:lnTo>
                <a:lnTo>
                  <a:pt x="10566" y="139192"/>
                </a:lnTo>
                <a:lnTo>
                  <a:pt x="11544" y="143713"/>
                </a:lnTo>
                <a:lnTo>
                  <a:pt x="11544" y="168198"/>
                </a:lnTo>
                <a:lnTo>
                  <a:pt x="9880" y="166954"/>
                </a:lnTo>
                <a:lnTo>
                  <a:pt x="8915" y="166585"/>
                </a:lnTo>
                <a:lnTo>
                  <a:pt x="8077" y="164960"/>
                </a:lnTo>
                <a:lnTo>
                  <a:pt x="8001" y="163436"/>
                </a:lnTo>
                <a:lnTo>
                  <a:pt x="7734" y="162179"/>
                </a:lnTo>
                <a:lnTo>
                  <a:pt x="7607" y="161569"/>
                </a:lnTo>
                <a:lnTo>
                  <a:pt x="9423" y="162826"/>
                </a:lnTo>
                <a:lnTo>
                  <a:pt x="10426" y="163169"/>
                </a:lnTo>
                <a:lnTo>
                  <a:pt x="11214" y="164820"/>
                </a:lnTo>
                <a:lnTo>
                  <a:pt x="11341" y="166954"/>
                </a:lnTo>
                <a:lnTo>
                  <a:pt x="11544" y="168198"/>
                </a:lnTo>
                <a:lnTo>
                  <a:pt x="11544" y="143713"/>
                </a:lnTo>
                <a:lnTo>
                  <a:pt x="1638" y="145503"/>
                </a:lnTo>
                <a:lnTo>
                  <a:pt x="1676" y="146431"/>
                </a:lnTo>
                <a:lnTo>
                  <a:pt x="1790" y="149580"/>
                </a:lnTo>
                <a:lnTo>
                  <a:pt x="6159" y="152742"/>
                </a:lnTo>
                <a:lnTo>
                  <a:pt x="7874" y="152971"/>
                </a:lnTo>
                <a:lnTo>
                  <a:pt x="9817" y="153657"/>
                </a:lnTo>
                <a:lnTo>
                  <a:pt x="0" y="158191"/>
                </a:lnTo>
                <a:lnTo>
                  <a:pt x="0" y="182194"/>
                </a:lnTo>
                <a:lnTo>
                  <a:pt x="9804" y="171183"/>
                </a:lnTo>
                <a:lnTo>
                  <a:pt x="12293" y="177838"/>
                </a:lnTo>
                <a:lnTo>
                  <a:pt x="7708" y="180771"/>
                </a:lnTo>
                <a:lnTo>
                  <a:pt x="6032" y="184683"/>
                </a:lnTo>
                <a:lnTo>
                  <a:pt x="0" y="183946"/>
                </a:lnTo>
                <a:lnTo>
                  <a:pt x="0" y="205473"/>
                </a:lnTo>
                <a:lnTo>
                  <a:pt x="4305" y="206794"/>
                </a:lnTo>
                <a:lnTo>
                  <a:pt x="3378" y="216395"/>
                </a:lnTo>
                <a:lnTo>
                  <a:pt x="10680" y="211924"/>
                </a:lnTo>
                <a:lnTo>
                  <a:pt x="13309" y="208318"/>
                </a:lnTo>
                <a:lnTo>
                  <a:pt x="10883" y="202018"/>
                </a:lnTo>
                <a:lnTo>
                  <a:pt x="10807" y="201790"/>
                </a:lnTo>
                <a:lnTo>
                  <a:pt x="10718" y="201561"/>
                </a:lnTo>
                <a:lnTo>
                  <a:pt x="10655" y="201422"/>
                </a:lnTo>
                <a:lnTo>
                  <a:pt x="17602" y="199313"/>
                </a:lnTo>
                <a:lnTo>
                  <a:pt x="18948" y="204101"/>
                </a:lnTo>
                <a:lnTo>
                  <a:pt x="19011" y="204355"/>
                </a:lnTo>
                <a:lnTo>
                  <a:pt x="22250" y="204101"/>
                </a:lnTo>
                <a:lnTo>
                  <a:pt x="25844" y="202742"/>
                </a:lnTo>
                <a:lnTo>
                  <a:pt x="18923" y="208191"/>
                </a:lnTo>
                <a:lnTo>
                  <a:pt x="35534" y="208191"/>
                </a:lnTo>
                <a:lnTo>
                  <a:pt x="35941" y="206946"/>
                </a:lnTo>
                <a:lnTo>
                  <a:pt x="35979" y="204787"/>
                </a:lnTo>
                <a:lnTo>
                  <a:pt x="37998" y="202742"/>
                </a:lnTo>
                <a:lnTo>
                  <a:pt x="38722" y="202018"/>
                </a:lnTo>
                <a:lnTo>
                  <a:pt x="42456" y="198234"/>
                </a:lnTo>
                <a:lnTo>
                  <a:pt x="36741" y="194792"/>
                </a:lnTo>
                <a:lnTo>
                  <a:pt x="36550" y="194792"/>
                </a:lnTo>
                <a:lnTo>
                  <a:pt x="37096" y="193535"/>
                </a:lnTo>
                <a:lnTo>
                  <a:pt x="37211" y="193281"/>
                </a:lnTo>
                <a:lnTo>
                  <a:pt x="41262" y="183946"/>
                </a:lnTo>
                <a:lnTo>
                  <a:pt x="41338" y="183756"/>
                </a:lnTo>
                <a:lnTo>
                  <a:pt x="40170" y="181381"/>
                </a:lnTo>
                <a:lnTo>
                  <a:pt x="37261" y="175514"/>
                </a:lnTo>
                <a:lnTo>
                  <a:pt x="53543" y="163169"/>
                </a:lnTo>
                <a:lnTo>
                  <a:pt x="54838" y="162179"/>
                </a:lnTo>
                <a:lnTo>
                  <a:pt x="54927" y="161569"/>
                </a:lnTo>
                <a:lnTo>
                  <a:pt x="55016" y="160845"/>
                </a:lnTo>
                <a:lnTo>
                  <a:pt x="55981" y="153657"/>
                </a:lnTo>
                <a:lnTo>
                  <a:pt x="56070" y="152971"/>
                </a:lnTo>
                <a:close/>
              </a:path>
              <a:path w="86360" h="361314">
                <a:moveTo>
                  <a:pt x="65151" y="229171"/>
                </a:moveTo>
                <a:lnTo>
                  <a:pt x="60871" y="225717"/>
                </a:lnTo>
                <a:lnTo>
                  <a:pt x="48272" y="229171"/>
                </a:lnTo>
                <a:lnTo>
                  <a:pt x="65151" y="229171"/>
                </a:lnTo>
                <a:close/>
              </a:path>
              <a:path w="86360" h="361314">
                <a:moveTo>
                  <a:pt x="65646" y="183172"/>
                </a:moveTo>
                <a:lnTo>
                  <a:pt x="65151" y="178092"/>
                </a:lnTo>
                <a:lnTo>
                  <a:pt x="61696" y="172199"/>
                </a:lnTo>
                <a:lnTo>
                  <a:pt x="59232" y="169037"/>
                </a:lnTo>
                <a:lnTo>
                  <a:pt x="57137" y="165582"/>
                </a:lnTo>
                <a:lnTo>
                  <a:pt x="54889" y="162255"/>
                </a:lnTo>
                <a:lnTo>
                  <a:pt x="53035" y="165061"/>
                </a:lnTo>
                <a:lnTo>
                  <a:pt x="51155" y="167855"/>
                </a:lnTo>
                <a:lnTo>
                  <a:pt x="47802" y="173088"/>
                </a:lnTo>
                <a:lnTo>
                  <a:pt x="44475" y="176618"/>
                </a:lnTo>
                <a:lnTo>
                  <a:pt x="45148" y="177800"/>
                </a:lnTo>
                <a:lnTo>
                  <a:pt x="47142" y="184226"/>
                </a:lnTo>
                <a:lnTo>
                  <a:pt x="47256" y="187591"/>
                </a:lnTo>
                <a:lnTo>
                  <a:pt x="47358" y="190944"/>
                </a:lnTo>
                <a:lnTo>
                  <a:pt x="47764" y="197599"/>
                </a:lnTo>
                <a:lnTo>
                  <a:pt x="50330" y="203771"/>
                </a:lnTo>
                <a:lnTo>
                  <a:pt x="56794" y="202742"/>
                </a:lnTo>
                <a:lnTo>
                  <a:pt x="56337" y="192989"/>
                </a:lnTo>
                <a:lnTo>
                  <a:pt x="56730" y="192493"/>
                </a:lnTo>
                <a:lnTo>
                  <a:pt x="57023" y="191782"/>
                </a:lnTo>
                <a:lnTo>
                  <a:pt x="57543" y="191503"/>
                </a:lnTo>
                <a:lnTo>
                  <a:pt x="63119" y="187591"/>
                </a:lnTo>
                <a:lnTo>
                  <a:pt x="65646" y="183172"/>
                </a:lnTo>
                <a:close/>
              </a:path>
              <a:path w="86360" h="361314">
                <a:moveTo>
                  <a:pt x="74993" y="241033"/>
                </a:moveTo>
                <a:lnTo>
                  <a:pt x="74790" y="240614"/>
                </a:lnTo>
                <a:lnTo>
                  <a:pt x="74015" y="239064"/>
                </a:lnTo>
                <a:lnTo>
                  <a:pt x="73025" y="237617"/>
                </a:lnTo>
                <a:lnTo>
                  <a:pt x="72123" y="236131"/>
                </a:lnTo>
                <a:lnTo>
                  <a:pt x="69075" y="239268"/>
                </a:lnTo>
                <a:lnTo>
                  <a:pt x="70345" y="240309"/>
                </a:lnTo>
                <a:lnTo>
                  <a:pt x="71564" y="241439"/>
                </a:lnTo>
                <a:lnTo>
                  <a:pt x="73304" y="242595"/>
                </a:lnTo>
                <a:lnTo>
                  <a:pt x="74002" y="242366"/>
                </a:lnTo>
                <a:lnTo>
                  <a:pt x="74612" y="242277"/>
                </a:lnTo>
                <a:lnTo>
                  <a:pt x="74752" y="241693"/>
                </a:lnTo>
                <a:lnTo>
                  <a:pt x="74993" y="241033"/>
                </a:lnTo>
                <a:close/>
              </a:path>
              <a:path w="86360" h="361314">
                <a:moveTo>
                  <a:pt x="85763" y="254889"/>
                </a:moveTo>
                <a:lnTo>
                  <a:pt x="85572" y="254317"/>
                </a:lnTo>
                <a:lnTo>
                  <a:pt x="84709" y="251777"/>
                </a:lnTo>
                <a:lnTo>
                  <a:pt x="84543" y="251206"/>
                </a:lnTo>
                <a:lnTo>
                  <a:pt x="84175" y="249986"/>
                </a:lnTo>
                <a:lnTo>
                  <a:pt x="84099" y="249732"/>
                </a:lnTo>
                <a:lnTo>
                  <a:pt x="83972" y="249313"/>
                </a:lnTo>
                <a:lnTo>
                  <a:pt x="83883" y="249021"/>
                </a:lnTo>
                <a:lnTo>
                  <a:pt x="83794" y="248729"/>
                </a:lnTo>
                <a:lnTo>
                  <a:pt x="81165" y="241985"/>
                </a:lnTo>
                <a:lnTo>
                  <a:pt x="78371" y="241173"/>
                </a:lnTo>
                <a:lnTo>
                  <a:pt x="74815" y="242443"/>
                </a:lnTo>
                <a:lnTo>
                  <a:pt x="74828" y="242303"/>
                </a:lnTo>
                <a:lnTo>
                  <a:pt x="74688" y="242265"/>
                </a:lnTo>
                <a:lnTo>
                  <a:pt x="74574" y="242443"/>
                </a:lnTo>
                <a:lnTo>
                  <a:pt x="74726" y="242468"/>
                </a:lnTo>
                <a:lnTo>
                  <a:pt x="74168" y="247383"/>
                </a:lnTo>
                <a:lnTo>
                  <a:pt x="74079" y="248031"/>
                </a:lnTo>
                <a:lnTo>
                  <a:pt x="72377" y="247383"/>
                </a:lnTo>
                <a:lnTo>
                  <a:pt x="68402" y="245910"/>
                </a:lnTo>
                <a:lnTo>
                  <a:pt x="64846" y="244589"/>
                </a:lnTo>
                <a:lnTo>
                  <a:pt x="63893" y="240042"/>
                </a:lnTo>
                <a:lnTo>
                  <a:pt x="64795" y="234251"/>
                </a:lnTo>
                <a:lnTo>
                  <a:pt x="64897" y="233540"/>
                </a:lnTo>
                <a:lnTo>
                  <a:pt x="65455" y="229946"/>
                </a:lnTo>
                <a:lnTo>
                  <a:pt x="65519" y="229514"/>
                </a:lnTo>
                <a:lnTo>
                  <a:pt x="65303" y="229298"/>
                </a:lnTo>
                <a:lnTo>
                  <a:pt x="59728" y="229298"/>
                </a:lnTo>
                <a:lnTo>
                  <a:pt x="59728" y="249986"/>
                </a:lnTo>
                <a:lnTo>
                  <a:pt x="58978" y="250520"/>
                </a:lnTo>
                <a:lnTo>
                  <a:pt x="58204" y="251206"/>
                </a:lnTo>
                <a:lnTo>
                  <a:pt x="57378" y="250520"/>
                </a:lnTo>
                <a:lnTo>
                  <a:pt x="57010" y="249986"/>
                </a:lnTo>
                <a:lnTo>
                  <a:pt x="56832" y="249732"/>
                </a:lnTo>
                <a:lnTo>
                  <a:pt x="56222" y="249021"/>
                </a:lnTo>
                <a:lnTo>
                  <a:pt x="56705" y="248729"/>
                </a:lnTo>
                <a:lnTo>
                  <a:pt x="57404" y="248056"/>
                </a:lnTo>
                <a:lnTo>
                  <a:pt x="58432" y="248589"/>
                </a:lnTo>
                <a:lnTo>
                  <a:pt x="59029" y="249313"/>
                </a:lnTo>
                <a:lnTo>
                  <a:pt x="59499" y="249732"/>
                </a:lnTo>
                <a:lnTo>
                  <a:pt x="59728" y="249986"/>
                </a:lnTo>
                <a:lnTo>
                  <a:pt x="59728" y="229298"/>
                </a:lnTo>
                <a:lnTo>
                  <a:pt x="58026" y="229298"/>
                </a:lnTo>
                <a:lnTo>
                  <a:pt x="58026" y="241985"/>
                </a:lnTo>
                <a:lnTo>
                  <a:pt x="57861" y="241985"/>
                </a:lnTo>
                <a:lnTo>
                  <a:pt x="50596" y="245910"/>
                </a:lnTo>
                <a:lnTo>
                  <a:pt x="48272" y="245262"/>
                </a:lnTo>
                <a:lnTo>
                  <a:pt x="45123" y="240207"/>
                </a:lnTo>
                <a:lnTo>
                  <a:pt x="45123" y="254889"/>
                </a:lnTo>
                <a:lnTo>
                  <a:pt x="44678" y="254889"/>
                </a:lnTo>
                <a:lnTo>
                  <a:pt x="44792" y="257657"/>
                </a:lnTo>
                <a:lnTo>
                  <a:pt x="42545" y="262737"/>
                </a:lnTo>
                <a:lnTo>
                  <a:pt x="42443" y="262966"/>
                </a:lnTo>
                <a:lnTo>
                  <a:pt x="42151" y="262356"/>
                </a:lnTo>
                <a:lnTo>
                  <a:pt x="38315" y="254317"/>
                </a:lnTo>
                <a:lnTo>
                  <a:pt x="45123" y="254889"/>
                </a:lnTo>
                <a:lnTo>
                  <a:pt x="45123" y="240207"/>
                </a:lnTo>
                <a:lnTo>
                  <a:pt x="43383" y="237413"/>
                </a:lnTo>
                <a:lnTo>
                  <a:pt x="50520" y="233540"/>
                </a:lnTo>
                <a:lnTo>
                  <a:pt x="52590" y="234251"/>
                </a:lnTo>
                <a:lnTo>
                  <a:pt x="58026" y="241985"/>
                </a:lnTo>
                <a:lnTo>
                  <a:pt x="58026" y="229298"/>
                </a:lnTo>
                <a:lnTo>
                  <a:pt x="47802" y="229298"/>
                </a:lnTo>
                <a:lnTo>
                  <a:pt x="32893" y="229298"/>
                </a:lnTo>
                <a:lnTo>
                  <a:pt x="32893" y="248056"/>
                </a:lnTo>
                <a:lnTo>
                  <a:pt x="31673" y="248056"/>
                </a:lnTo>
                <a:lnTo>
                  <a:pt x="31597" y="249986"/>
                </a:lnTo>
                <a:lnTo>
                  <a:pt x="22313" y="249986"/>
                </a:lnTo>
                <a:lnTo>
                  <a:pt x="22199" y="248056"/>
                </a:lnTo>
                <a:lnTo>
                  <a:pt x="22148" y="247383"/>
                </a:lnTo>
                <a:lnTo>
                  <a:pt x="32893" y="248056"/>
                </a:lnTo>
                <a:lnTo>
                  <a:pt x="32893" y="229298"/>
                </a:lnTo>
                <a:lnTo>
                  <a:pt x="11785" y="229298"/>
                </a:lnTo>
                <a:lnTo>
                  <a:pt x="11557" y="229946"/>
                </a:lnTo>
                <a:lnTo>
                  <a:pt x="10883" y="231622"/>
                </a:lnTo>
                <a:lnTo>
                  <a:pt x="10121" y="235712"/>
                </a:lnTo>
                <a:lnTo>
                  <a:pt x="9436" y="238239"/>
                </a:lnTo>
                <a:lnTo>
                  <a:pt x="10845" y="245262"/>
                </a:lnTo>
                <a:lnTo>
                  <a:pt x="10896" y="245516"/>
                </a:lnTo>
                <a:lnTo>
                  <a:pt x="12585" y="250520"/>
                </a:lnTo>
                <a:lnTo>
                  <a:pt x="14300" y="256641"/>
                </a:lnTo>
                <a:lnTo>
                  <a:pt x="15024" y="257175"/>
                </a:lnTo>
                <a:lnTo>
                  <a:pt x="17907" y="258305"/>
                </a:lnTo>
                <a:lnTo>
                  <a:pt x="19939" y="262229"/>
                </a:lnTo>
                <a:lnTo>
                  <a:pt x="19024" y="264972"/>
                </a:lnTo>
                <a:lnTo>
                  <a:pt x="18973" y="265125"/>
                </a:lnTo>
                <a:lnTo>
                  <a:pt x="18453" y="269773"/>
                </a:lnTo>
                <a:lnTo>
                  <a:pt x="18402" y="270192"/>
                </a:lnTo>
                <a:lnTo>
                  <a:pt x="17919" y="272821"/>
                </a:lnTo>
                <a:lnTo>
                  <a:pt x="17437" y="275983"/>
                </a:lnTo>
                <a:lnTo>
                  <a:pt x="10515" y="270776"/>
                </a:lnTo>
                <a:lnTo>
                  <a:pt x="11328" y="287439"/>
                </a:lnTo>
                <a:lnTo>
                  <a:pt x="11353" y="288150"/>
                </a:lnTo>
                <a:lnTo>
                  <a:pt x="16598" y="288734"/>
                </a:lnTo>
                <a:lnTo>
                  <a:pt x="21005" y="290080"/>
                </a:lnTo>
                <a:lnTo>
                  <a:pt x="22796" y="281825"/>
                </a:lnTo>
                <a:lnTo>
                  <a:pt x="27165" y="279869"/>
                </a:lnTo>
                <a:lnTo>
                  <a:pt x="31584" y="282498"/>
                </a:lnTo>
                <a:lnTo>
                  <a:pt x="37299" y="280746"/>
                </a:lnTo>
                <a:lnTo>
                  <a:pt x="38531" y="287439"/>
                </a:lnTo>
                <a:lnTo>
                  <a:pt x="41198" y="287756"/>
                </a:lnTo>
                <a:lnTo>
                  <a:pt x="43446" y="288556"/>
                </a:lnTo>
                <a:lnTo>
                  <a:pt x="43853" y="282498"/>
                </a:lnTo>
                <a:lnTo>
                  <a:pt x="43967" y="280746"/>
                </a:lnTo>
                <a:lnTo>
                  <a:pt x="44030" y="279869"/>
                </a:lnTo>
                <a:lnTo>
                  <a:pt x="44284" y="275983"/>
                </a:lnTo>
                <a:lnTo>
                  <a:pt x="44500" y="272821"/>
                </a:lnTo>
                <a:lnTo>
                  <a:pt x="44589" y="271386"/>
                </a:lnTo>
                <a:lnTo>
                  <a:pt x="31546" y="271386"/>
                </a:lnTo>
                <a:lnTo>
                  <a:pt x="30632" y="262966"/>
                </a:lnTo>
                <a:lnTo>
                  <a:pt x="30556" y="262356"/>
                </a:lnTo>
                <a:lnTo>
                  <a:pt x="39382" y="268109"/>
                </a:lnTo>
                <a:lnTo>
                  <a:pt x="47840" y="267589"/>
                </a:lnTo>
                <a:lnTo>
                  <a:pt x="51422" y="262966"/>
                </a:lnTo>
                <a:lnTo>
                  <a:pt x="52641" y="261378"/>
                </a:lnTo>
                <a:lnTo>
                  <a:pt x="58242" y="255536"/>
                </a:lnTo>
                <a:lnTo>
                  <a:pt x="61874" y="258775"/>
                </a:lnTo>
                <a:lnTo>
                  <a:pt x="68910" y="256908"/>
                </a:lnTo>
                <a:lnTo>
                  <a:pt x="68986" y="258775"/>
                </a:lnTo>
                <a:lnTo>
                  <a:pt x="69113" y="262229"/>
                </a:lnTo>
                <a:lnTo>
                  <a:pt x="69202" y="264972"/>
                </a:lnTo>
                <a:lnTo>
                  <a:pt x="69265" y="266573"/>
                </a:lnTo>
                <a:lnTo>
                  <a:pt x="75222" y="267970"/>
                </a:lnTo>
                <a:lnTo>
                  <a:pt x="79133" y="269773"/>
                </a:lnTo>
                <a:lnTo>
                  <a:pt x="84620" y="262737"/>
                </a:lnTo>
                <a:lnTo>
                  <a:pt x="78727" y="258533"/>
                </a:lnTo>
                <a:lnTo>
                  <a:pt x="81864" y="256908"/>
                </a:lnTo>
                <a:lnTo>
                  <a:pt x="84518" y="255536"/>
                </a:lnTo>
                <a:lnTo>
                  <a:pt x="85763" y="254889"/>
                </a:lnTo>
                <a:close/>
              </a:path>
            </a:pathLst>
          </a:custGeom>
          <a:solidFill>
            <a:srgbClr val="FFFFFF">
              <a:alpha val="17999"/>
            </a:srgbClr>
          </a:solidFill>
        </p:spPr>
        <p:txBody>
          <a:bodyPr wrap="square" lIns="0" tIns="0" rIns="0" bIns="0" rtlCol="0"/>
          <a:lstStyle/>
          <a:p>
            <a:endParaRPr/>
          </a:p>
        </p:txBody>
      </p:sp>
      <p:sp>
        <p:nvSpPr>
          <p:cNvPr id="528" name="bg object 528"/>
          <p:cNvSpPr/>
          <p:nvPr/>
        </p:nvSpPr>
        <p:spPr>
          <a:xfrm>
            <a:off x="3966781" y="1733562"/>
            <a:ext cx="15240" cy="219710"/>
          </a:xfrm>
          <a:custGeom>
            <a:avLst/>
            <a:gdLst/>
            <a:ahLst/>
            <a:cxnLst/>
            <a:rect l="l" t="t" r="r" b="b"/>
            <a:pathLst>
              <a:path w="15239" h="219710">
                <a:moveTo>
                  <a:pt x="1333" y="24003"/>
                </a:moveTo>
                <a:lnTo>
                  <a:pt x="1308" y="22466"/>
                </a:lnTo>
                <a:lnTo>
                  <a:pt x="495" y="20802"/>
                </a:lnTo>
                <a:lnTo>
                  <a:pt x="495" y="25679"/>
                </a:lnTo>
                <a:lnTo>
                  <a:pt x="1333" y="24003"/>
                </a:lnTo>
                <a:close/>
              </a:path>
              <a:path w="15239" h="219710">
                <a:moveTo>
                  <a:pt x="1816" y="217144"/>
                </a:moveTo>
                <a:lnTo>
                  <a:pt x="1358" y="217093"/>
                </a:lnTo>
                <a:lnTo>
                  <a:pt x="927" y="217055"/>
                </a:lnTo>
                <a:lnTo>
                  <a:pt x="495" y="217004"/>
                </a:lnTo>
                <a:lnTo>
                  <a:pt x="495" y="219633"/>
                </a:lnTo>
                <a:lnTo>
                  <a:pt x="927" y="218897"/>
                </a:lnTo>
                <a:lnTo>
                  <a:pt x="1358" y="218059"/>
                </a:lnTo>
                <a:lnTo>
                  <a:pt x="1816" y="217144"/>
                </a:lnTo>
                <a:close/>
              </a:path>
              <a:path w="15239" h="219710">
                <a:moveTo>
                  <a:pt x="1955" y="113842"/>
                </a:moveTo>
                <a:lnTo>
                  <a:pt x="787" y="113626"/>
                </a:lnTo>
                <a:lnTo>
                  <a:pt x="495" y="113652"/>
                </a:lnTo>
                <a:lnTo>
                  <a:pt x="495" y="117614"/>
                </a:lnTo>
                <a:lnTo>
                  <a:pt x="1574" y="117729"/>
                </a:lnTo>
                <a:lnTo>
                  <a:pt x="1727" y="116459"/>
                </a:lnTo>
                <a:lnTo>
                  <a:pt x="1905" y="115189"/>
                </a:lnTo>
                <a:lnTo>
                  <a:pt x="1955" y="113906"/>
                </a:lnTo>
                <a:close/>
              </a:path>
              <a:path w="15239" h="219710">
                <a:moveTo>
                  <a:pt x="6896" y="7988"/>
                </a:moveTo>
                <a:lnTo>
                  <a:pt x="6553" y="5029"/>
                </a:lnTo>
                <a:lnTo>
                  <a:pt x="5194" y="3314"/>
                </a:lnTo>
                <a:lnTo>
                  <a:pt x="3556" y="0"/>
                </a:lnTo>
                <a:lnTo>
                  <a:pt x="2286" y="2184"/>
                </a:lnTo>
                <a:lnTo>
                  <a:pt x="1016" y="3733"/>
                </a:lnTo>
                <a:lnTo>
                  <a:pt x="495" y="4813"/>
                </a:lnTo>
                <a:lnTo>
                  <a:pt x="495" y="6388"/>
                </a:lnTo>
                <a:lnTo>
                  <a:pt x="1308" y="7950"/>
                </a:lnTo>
                <a:lnTo>
                  <a:pt x="3086" y="9156"/>
                </a:lnTo>
                <a:lnTo>
                  <a:pt x="4419" y="10541"/>
                </a:lnTo>
                <a:lnTo>
                  <a:pt x="5257" y="9309"/>
                </a:lnTo>
                <a:lnTo>
                  <a:pt x="6896" y="7988"/>
                </a:lnTo>
                <a:close/>
              </a:path>
              <a:path w="15239" h="219710">
                <a:moveTo>
                  <a:pt x="8064" y="46228"/>
                </a:moveTo>
                <a:lnTo>
                  <a:pt x="8013" y="45910"/>
                </a:lnTo>
                <a:lnTo>
                  <a:pt x="7975" y="45593"/>
                </a:lnTo>
                <a:lnTo>
                  <a:pt x="7924" y="45275"/>
                </a:lnTo>
                <a:lnTo>
                  <a:pt x="1854" y="45275"/>
                </a:lnTo>
                <a:lnTo>
                  <a:pt x="2120" y="47307"/>
                </a:lnTo>
                <a:lnTo>
                  <a:pt x="6083" y="46596"/>
                </a:lnTo>
                <a:lnTo>
                  <a:pt x="8064" y="46228"/>
                </a:lnTo>
                <a:close/>
              </a:path>
              <a:path w="15239" h="219710">
                <a:moveTo>
                  <a:pt x="8153" y="73253"/>
                </a:moveTo>
                <a:lnTo>
                  <a:pt x="7137" y="72821"/>
                </a:lnTo>
                <a:lnTo>
                  <a:pt x="6121" y="72402"/>
                </a:lnTo>
                <a:lnTo>
                  <a:pt x="5118" y="71970"/>
                </a:lnTo>
                <a:lnTo>
                  <a:pt x="5003" y="72478"/>
                </a:lnTo>
                <a:lnTo>
                  <a:pt x="4800" y="73469"/>
                </a:lnTo>
                <a:lnTo>
                  <a:pt x="5613" y="73863"/>
                </a:lnTo>
                <a:lnTo>
                  <a:pt x="6413" y="74333"/>
                </a:lnTo>
                <a:lnTo>
                  <a:pt x="7264" y="74561"/>
                </a:lnTo>
                <a:lnTo>
                  <a:pt x="7429" y="74599"/>
                </a:lnTo>
                <a:lnTo>
                  <a:pt x="7848" y="73710"/>
                </a:lnTo>
                <a:lnTo>
                  <a:pt x="8153" y="73253"/>
                </a:lnTo>
                <a:close/>
              </a:path>
              <a:path w="15239" h="219710">
                <a:moveTo>
                  <a:pt x="10934" y="178866"/>
                </a:moveTo>
                <a:lnTo>
                  <a:pt x="10922" y="177990"/>
                </a:lnTo>
                <a:lnTo>
                  <a:pt x="4178" y="173710"/>
                </a:lnTo>
                <a:lnTo>
                  <a:pt x="0" y="178219"/>
                </a:lnTo>
                <a:lnTo>
                  <a:pt x="1778" y="182422"/>
                </a:lnTo>
                <a:lnTo>
                  <a:pt x="4584" y="186766"/>
                </a:lnTo>
                <a:lnTo>
                  <a:pt x="10934" y="178866"/>
                </a:lnTo>
                <a:close/>
              </a:path>
              <a:path w="15239" h="219710">
                <a:moveTo>
                  <a:pt x="11430" y="57607"/>
                </a:moveTo>
                <a:lnTo>
                  <a:pt x="10858" y="57365"/>
                </a:lnTo>
                <a:lnTo>
                  <a:pt x="10058" y="56781"/>
                </a:lnTo>
                <a:lnTo>
                  <a:pt x="8813" y="57607"/>
                </a:lnTo>
                <a:lnTo>
                  <a:pt x="8026" y="58521"/>
                </a:lnTo>
                <a:lnTo>
                  <a:pt x="6489" y="59982"/>
                </a:lnTo>
                <a:lnTo>
                  <a:pt x="8305" y="60337"/>
                </a:lnTo>
                <a:lnTo>
                  <a:pt x="9512" y="60883"/>
                </a:lnTo>
                <a:lnTo>
                  <a:pt x="9817" y="60566"/>
                </a:lnTo>
                <a:lnTo>
                  <a:pt x="10566" y="59791"/>
                </a:lnTo>
                <a:lnTo>
                  <a:pt x="10922" y="58610"/>
                </a:lnTo>
                <a:lnTo>
                  <a:pt x="11430" y="57607"/>
                </a:lnTo>
                <a:close/>
              </a:path>
              <a:path w="15239" h="219710">
                <a:moveTo>
                  <a:pt x="11620" y="206451"/>
                </a:moveTo>
                <a:lnTo>
                  <a:pt x="6794" y="201434"/>
                </a:lnTo>
                <a:lnTo>
                  <a:pt x="10744" y="192366"/>
                </a:lnTo>
                <a:lnTo>
                  <a:pt x="977" y="190817"/>
                </a:lnTo>
                <a:lnTo>
                  <a:pt x="723" y="190601"/>
                </a:lnTo>
                <a:lnTo>
                  <a:pt x="495" y="190296"/>
                </a:lnTo>
                <a:lnTo>
                  <a:pt x="495" y="200914"/>
                </a:lnTo>
                <a:lnTo>
                  <a:pt x="3721" y="204101"/>
                </a:lnTo>
                <a:lnTo>
                  <a:pt x="5651" y="208000"/>
                </a:lnTo>
                <a:lnTo>
                  <a:pt x="11620" y="206451"/>
                </a:lnTo>
                <a:close/>
              </a:path>
              <a:path w="15239" h="219710">
                <a:moveTo>
                  <a:pt x="12014" y="104000"/>
                </a:moveTo>
                <a:lnTo>
                  <a:pt x="9728" y="102247"/>
                </a:lnTo>
                <a:lnTo>
                  <a:pt x="7747" y="99872"/>
                </a:lnTo>
                <a:lnTo>
                  <a:pt x="6007" y="102577"/>
                </a:lnTo>
                <a:lnTo>
                  <a:pt x="4241" y="104254"/>
                </a:lnTo>
                <a:lnTo>
                  <a:pt x="3924" y="107149"/>
                </a:lnTo>
                <a:lnTo>
                  <a:pt x="6388" y="108483"/>
                </a:lnTo>
                <a:lnTo>
                  <a:pt x="7696" y="109677"/>
                </a:lnTo>
                <a:lnTo>
                  <a:pt x="9118" y="108102"/>
                </a:lnTo>
                <a:lnTo>
                  <a:pt x="11087" y="106705"/>
                </a:lnTo>
                <a:lnTo>
                  <a:pt x="11722" y="104863"/>
                </a:lnTo>
                <a:lnTo>
                  <a:pt x="12014" y="104000"/>
                </a:lnTo>
                <a:close/>
              </a:path>
              <a:path w="15239" h="219710">
                <a:moveTo>
                  <a:pt x="14668" y="82207"/>
                </a:moveTo>
                <a:lnTo>
                  <a:pt x="14655" y="81330"/>
                </a:lnTo>
                <a:lnTo>
                  <a:pt x="14643" y="80378"/>
                </a:lnTo>
                <a:lnTo>
                  <a:pt x="13487" y="79425"/>
                </a:lnTo>
                <a:lnTo>
                  <a:pt x="12827" y="78473"/>
                </a:lnTo>
                <a:lnTo>
                  <a:pt x="11988" y="79273"/>
                </a:lnTo>
                <a:lnTo>
                  <a:pt x="10706" y="79959"/>
                </a:lnTo>
                <a:lnTo>
                  <a:pt x="10210" y="81737"/>
                </a:lnTo>
                <a:lnTo>
                  <a:pt x="11150" y="82880"/>
                </a:lnTo>
                <a:lnTo>
                  <a:pt x="12001" y="84924"/>
                </a:lnTo>
                <a:lnTo>
                  <a:pt x="13423" y="83096"/>
                </a:lnTo>
                <a:lnTo>
                  <a:pt x="14668" y="82207"/>
                </a:lnTo>
                <a:close/>
              </a:path>
            </a:pathLst>
          </a:custGeom>
          <a:solidFill>
            <a:srgbClr val="FFFFFF">
              <a:alpha val="9718"/>
            </a:srgbClr>
          </a:solidFill>
        </p:spPr>
        <p:txBody>
          <a:bodyPr wrap="square" lIns="0" tIns="0" rIns="0" bIns="0" rtlCol="0"/>
          <a:lstStyle/>
          <a:p>
            <a:endParaRPr/>
          </a:p>
        </p:txBody>
      </p:sp>
      <p:sp>
        <p:nvSpPr>
          <p:cNvPr id="529" name="bg object 529"/>
          <p:cNvSpPr/>
          <p:nvPr/>
        </p:nvSpPr>
        <p:spPr>
          <a:xfrm>
            <a:off x="4005123" y="2596590"/>
            <a:ext cx="44450" cy="74295"/>
          </a:xfrm>
          <a:custGeom>
            <a:avLst/>
            <a:gdLst/>
            <a:ahLst/>
            <a:cxnLst/>
            <a:rect l="l" t="t" r="r" b="b"/>
            <a:pathLst>
              <a:path w="44450" h="74294">
                <a:moveTo>
                  <a:pt x="11315" y="23799"/>
                </a:moveTo>
                <a:lnTo>
                  <a:pt x="11087" y="21602"/>
                </a:lnTo>
                <a:lnTo>
                  <a:pt x="9855" y="20027"/>
                </a:lnTo>
                <a:lnTo>
                  <a:pt x="8204" y="19431"/>
                </a:lnTo>
                <a:lnTo>
                  <a:pt x="3213" y="20523"/>
                </a:lnTo>
                <a:lnTo>
                  <a:pt x="266" y="22580"/>
                </a:lnTo>
                <a:lnTo>
                  <a:pt x="0" y="27406"/>
                </a:lnTo>
                <a:lnTo>
                  <a:pt x="5092" y="30568"/>
                </a:lnTo>
                <a:lnTo>
                  <a:pt x="7797" y="26517"/>
                </a:lnTo>
                <a:lnTo>
                  <a:pt x="10807" y="24193"/>
                </a:lnTo>
                <a:lnTo>
                  <a:pt x="11315" y="23799"/>
                </a:lnTo>
                <a:close/>
              </a:path>
              <a:path w="44450" h="74294">
                <a:moveTo>
                  <a:pt x="18008" y="5524"/>
                </a:moveTo>
                <a:lnTo>
                  <a:pt x="17005" y="2514"/>
                </a:lnTo>
                <a:lnTo>
                  <a:pt x="13042" y="0"/>
                </a:lnTo>
                <a:lnTo>
                  <a:pt x="11595" y="1333"/>
                </a:lnTo>
                <a:lnTo>
                  <a:pt x="10909" y="1676"/>
                </a:lnTo>
                <a:lnTo>
                  <a:pt x="9283" y="5499"/>
                </a:lnTo>
                <a:lnTo>
                  <a:pt x="8699" y="8775"/>
                </a:lnTo>
                <a:lnTo>
                  <a:pt x="13538" y="10934"/>
                </a:lnTo>
                <a:lnTo>
                  <a:pt x="15595" y="10109"/>
                </a:lnTo>
                <a:lnTo>
                  <a:pt x="16027" y="9283"/>
                </a:lnTo>
                <a:lnTo>
                  <a:pt x="18008" y="5524"/>
                </a:lnTo>
                <a:close/>
              </a:path>
              <a:path w="44450" h="74294">
                <a:moveTo>
                  <a:pt x="44424" y="65506"/>
                </a:moveTo>
                <a:lnTo>
                  <a:pt x="38481" y="64973"/>
                </a:lnTo>
                <a:lnTo>
                  <a:pt x="39243" y="62484"/>
                </a:lnTo>
                <a:lnTo>
                  <a:pt x="40487" y="60579"/>
                </a:lnTo>
                <a:lnTo>
                  <a:pt x="41224" y="59461"/>
                </a:lnTo>
                <a:lnTo>
                  <a:pt x="39547" y="55321"/>
                </a:lnTo>
                <a:lnTo>
                  <a:pt x="36245" y="54051"/>
                </a:lnTo>
                <a:lnTo>
                  <a:pt x="33896" y="52946"/>
                </a:lnTo>
                <a:lnTo>
                  <a:pt x="28422" y="51549"/>
                </a:lnTo>
                <a:lnTo>
                  <a:pt x="31775" y="60579"/>
                </a:lnTo>
                <a:lnTo>
                  <a:pt x="24650" y="58928"/>
                </a:lnTo>
                <a:lnTo>
                  <a:pt x="22136" y="64325"/>
                </a:lnTo>
                <a:lnTo>
                  <a:pt x="20294" y="67043"/>
                </a:lnTo>
                <a:lnTo>
                  <a:pt x="28117" y="72872"/>
                </a:lnTo>
                <a:lnTo>
                  <a:pt x="32639" y="73698"/>
                </a:lnTo>
                <a:lnTo>
                  <a:pt x="44170" y="71945"/>
                </a:lnTo>
                <a:lnTo>
                  <a:pt x="44361" y="67043"/>
                </a:lnTo>
                <a:lnTo>
                  <a:pt x="44424" y="65506"/>
                </a:lnTo>
                <a:close/>
              </a:path>
            </a:pathLst>
          </a:custGeom>
          <a:solidFill>
            <a:srgbClr val="FFFFFF">
              <a:alpha val="17999"/>
            </a:srgbClr>
          </a:solidFill>
        </p:spPr>
        <p:txBody>
          <a:bodyPr wrap="square" lIns="0" tIns="0" rIns="0" bIns="0" rtlCol="0"/>
          <a:lstStyle/>
          <a:p>
            <a:endParaRPr/>
          </a:p>
        </p:txBody>
      </p:sp>
      <p:sp>
        <p:nvSpPr>
          <p:cNvPr id="530" name="bg object 530"/>
          <p:cNvSpPr/>
          <p:nvPr/>
        </p:nvSpPr>
        <p:spPr>
          <a:xfrm>
            <a:off x="3967276" y="1962556"/>
            <a:ext cx="229235" cy="99060"/>
          </a:xfrm>
          <a:custGeom>
            <a:avLst/>
            <a:gdLst/>
            <a:ahLst/>
            <a:cxnLst/>
            <a:rect l="l" t="t" r="r" b="b"/>
            <a:pathLst>
              <a:path w="229235" h="99060">
                <a:moveTo>
                  <a:pt x="2895" y="44437"/>
                </a:moveTo>
                <a:lnTo>
                  <a:pt x="2882" y="42430"/>
                </a:lnTo>
                <a:lnTo>
                  <a:pt x="304" y="39255"/>
                </a:lnTo>
                <a:lnTo>
                  <a:pt x="0" y="39941"/>
                </a:lnTo>
                <a:lnTo>
                  <a:pt x="0" y="45580"/>
                </a:lnTo>
                <a:lnTo>
                  <a:pt x="2895" y="44437"/>
                </a:lnTo>
                <a:close/>
              </a:path>
              <a:path w="229235" h="99060">
                <a:moveTo>
                  <a:pt x="206629" y="41046"/>
                </a:moveTo>
                <a:lnTo>
                  <a:pt x="204343" y="40563"/>
                </a:lnTo>
                <a:lnTo>
                  <a:pt x="200977" y="38887"/>
                </a:lnTo>
                <a:lnTo>
                  <a:pt x="199974" y="39801"/>
                </a:lnTo>
                <a:lnTo>
                  <a:pt x="196875" y="42646"/>
                </a:lnTo>
                <a:lnTo>
                  <a:pt x="192722" y="45796"/>
                </a:lnTo>
                <a:lnTo>
                  <a:pt x="195605" y="51269"/>
                </a:lnTo>
                <a:lnTo>
                  <a:pt x="198488" y="49606"/>
                </a:lnTo>
                <a:lnTo>
                  <a:pt x="201447" y="48348"/>
                </a:lnTo>
                <a:lnTo>
                  <a:pt x="205232" y="45173"/>
                </a:lnTo>
                <a:lnTo>
                  <a:pt x="205714" y="42862"/>
                </a:lnTo>
                <a:lnTo>
                  <a:pt x="206629" y="41046"/>
                </a:lnTo>
                <a:close/>
              </a:path>
              <a:path w="229235" h="99060">
                <a:moveTo>
                  <a:pt x="223735" y="13042"/>
                </a:moveTo>
                <a:lnTo>
                  <a:pt x="223710" y="5295"/>
                </a:lnTo>
                <a:lnTo>
                  <a:pt x="214287" y="0"/>
                </a:lnTo>
                <a:lnTo>
                  <a:pt x="206527" y="13246"/>
                </a:lnTo>
                <a:lnTo>
                  <a:pt x="211150" y="12395"/>
                </a:lnTo>
                <a:lnTo>
                  <a:pt x="213804" y="11176"/>
                </a:lnTo>
                <a:lnTo>
                  <a:pt x="223608" y="12966"/>
                </a:lnTo>
                <a:lnTo>
                  <a:pt x="223735" y="13042"/>
                </a:lnTo>
                <a:close/>
              </a:path>
              <a:path w="229235" h="99060">
                <a:moveTo>
                  <a:pt x="228790" y="94399"/>
                </a:moveTo>
                <a:lnTo>
                  <a:pt x="222389" y="83604"/>
                </a:lnTo>
                <a:lnTo>
                  <a:pt x="218630" y="85318"/>
                </a:lnTo>
                <a:lnTo>
                  <a:pt x="215290" y="88620"/>
                </a:lnTo>
                <a:lnTo>
                  <a:pt x="213410" y="73329"/>
                </a:lnTo>
                <a:lnTo>
                  <a:pt x="210604" y="71729"/>
                </a:lnTo>
                <a:lnTo>
                  <a:pt x="198704" y="69850"/>
                </a:lnTo>
                <a:lnTo>
                  <a:pt x="194754" y="70294"/>
                </a:lnTo>
                <a:lnTo>
                  <a:pt x="191960" y="65709"/>
                </a:lnTo>
                <a:lnTo>
                  <a:pt x="189445" y="61582"/>
                </a:lnTo>
                <a:lnTo>
                  <a:pt x="184988" y="65354"/>
                </a:lnTo>
                <a:lnTo>
                  <a:pt x="181203" y="66890"/>
                </a:lnTo>
                <a:lnTo>
                  <a:pt x="181444" y="71005"/>
                </a:lnTo>
                <a:lnTo>
                  <a:pt x="181432" y="75514"/>
                </a:lnTo>
                <a:lnTo>
                  <a:pt x="192824" y="75933"/>
                </a:lnTo>
                <a:lnTo>
                  <a:pt x="193929" y="81318"/>
                </a:lnTo>
                <a:lnTo>
                  <a:pt x="200888" y="93853"/>
                </a:lnTo>
                <a:lnTo>
                  <a:pt x="201358" y="94335"/>
                </a:lnTo>
                <a:lnTo>
                  <a:pt x="210781" y="90030"/>
                </a:lnTo>
                <a:lnTo>
                  <a:pt x="212039" y="89255"/>
                </a:lnTo>
                <a:lnTo>
                  <a:pt x="215328" y="92367"/>
                </a:lnTo>
                <a:lnTo>
                  <a:pt x="218186" y="96799"/>
                </a:lnTo>
                <a:lnTo>
                  <a:pt x="222161" y="98755"/>
                </a:lnTo>
                <a:lnTo>
                  <a:pt x="228790" y="94399"/>
                </a:lnTo>
                <a:close/>
              </a:path>
            </a:pathLst>
          </a:custGeom>
          <a:solidFill>
            <a:srgbClr val="FFFFFF">
              <a:alpha val="9718"/>
            </a:srgbClr>
          </a:solidFill>
        </p:spPr>
        <p:txBody>
          <a:bodyPr wrap="square" lIns="0" tIns="0" rIns="0" bIns="0" rtlCol="0"/>
          <a:lstStyle/>
          <a:p>
            <a:endParaRPr/>
          </a:p>
        </p:txBody>
      </p:sp>
      <p:sp>
        <p:nvSpPr>
          <p:cNvPr id="531" name="bg object 531"/>
          <p:cNvSpPr/>
          <p:nvPr/>
        </p:nvSpPr>
        <p:spPr>
          <a:xfrm>
            <a:off x="4046642" y="2696245"/>
            <a:ext cx="6985" cy="12700"/>
          </a:xfrm>
          <a:custGeom>
            <a:avLst/>
            <a:gdLst/>
            <a:ahLst/>
            <a:cxnLst/>
            <a:rect l="l" t="t" r="r" b="b"/>
            <a:pathLst>
              <a:path w="6985" h="12700">
                <a:moveTo>
                  <a:pt x="4825" y="0"/>
                </a:moveTo>
                <a:lnTo>
                  <a:pt x="3314" y="1854"/>
                </a:lnTo>
                <a:lnTo>
                  <a:pt x="1523" y="3594"/>
                </a:lnTo>
                <a:lnTo>
                  <a:pt x="0" y="7213"/>
                </a:lnTo>
                <a:lnTo>
                  <a:pt x="927" y="9359"/>
                </a:lnTo>
                <a:lnTo>
                  <a:pt x="1282" y="12204"/>
                </a:lnTo>
                <a:lnTo>
                  <a:pt x="6299" y="7988"/>
                </a:lnTo>
                <a:lnTo>
                  <a:pt x="6565" y="4191"/>
                </a:lnTo>
                <a:lnTo>
                  <a:pt x="4825" y="0"/>
                </a:lnTo>
                <a:close/>
              </a:path>
            </a:pathLst>
          </a:custGeom>
          <a:solidFill>
            <a:srgbClr val="FFFFFF">
              <a:alpha val="17999"/>
            </a:srgbClr>
          </a:solidFill>
        </p:spPr>
        <p:txBody>
          <a:bodyPr wrap="square" lIns="0" tIns="0" rIns="0" bIns="0" rtlCol="0"/>
          <a:lstStyle/>
          <a:p>
            <a:endParaRPr/>
          </a:p>
        </p:txBody>
      </p:sp>
      <p:sp>
        <p:nvSpPr>
          <p:cNvPr id="532" name="bg object 532"/>
          <p:cNvSpPr/>
          <p:nvPr/>
        </p:nvSpPr>
        <p:spPr>
          <a:xfrm>
            <a:off x="3967276" y="1660804"/>
            <a:ext cx="339725" cy="496570"/>
          </a:xfrm>
          <a:custGeom>
            <a:avLst/>
            <a:gdLst/>
            <a:ahLst/>
            <a:cxnLst/>
            <a:rect l="l" t="t" r="r" b="b"/>
            <a:pathLst>
              <a:path w="339725" h="496569">
                <a:moveTo>
                  <a:pt x="8153" y="372999"/>
                </a:moveTo>
                <a:lnTo>
                  <a:pt x="6007" y="369138"/>
                </a:lnTo>
                <a:lnTo>
                  <a:pt x="4508" y="366306"/>
                </a:lnTo>
                <a:lnTo>
                  <a:pt x="2006" y="362038"/>
                </a:lnTo>
                <a:lnTo>
                  <a:pt x="0" y="358876"/>
                </a:lnTo>
                <a:lnTo>
                  <a:pt x="0" y="377545"/>
                </a:lnTo>
                <a:lnTo>
                  <a:pt x="508" y="376301"/>
                </a:lnTo>
                <a:lnTo>
                  <a:pt x="977" y="375043"/>
                </a:lnTo>
                <a:lnTo>
                  <a:pt x="1511" y="373900"/>
                </a:lnTo>
                <a:lnTo>
                  <a:pt x="8153" y="372999"/>
                </a:lnTo>
                <a:close/>
              </a:path>
              <a:path w="339725" h="496569">
                <a:moveTo>
                  <a:pt x="11188" y="471487"/>
                </a:moveTo>
                <a:lnTo>
                  <a:pt x="10439" y="468960"/>
                </a:lnTo>
                <a:lnTo>
                  <a:pt x="6134" y="466445"/>
                </a:lnTo>
                <a:lnTo>
                  <a:pt x="6134" y="474764"/>
                </a:lnTo>
                <a:lnTo>
                  <a:pt x="11188" y="471487"/>
                </a:lnTo>
                <a:close/>
              </a:path>
              <a:path w="339725" h="496569">
                <a:moveTo>
                  <a:pt x="12458" y="306438"/>
                </a:moveTo>
                <a:lnTo>
                  <a:pt x="10972" y="304850"/>
                </a:lnTo>
                <a:lnTo>
                  <a:pt x="0" y="307759"/>
                </a:lnTo>
                <a:lnTo>
                  <a:pt x="0" y="312166"/>
                </a:lnTo>
                <a:lnTo>
                  <a:pt x="1930" y="321437"/>
                </a:lnTo>
                <a:lnTo>
                  <a:pt x="12014" y="318236"/>
                </a:lnTo>
                <a:lnTo>
                  <a:pt x="12458" y="306438"/>
                </a:lnTo>
                <a:close/>
              </a:path>
              <a:path w="339725" h="496569">
                <a:moveTo>
                  <a:pt x="14160" y="388594"/>
                </a:moveTo>
                <a:lnTo>
                  <a:pt x="13881" y="384365"/>
                </a:lnTo>
                <a:lnTo>
                  <a:pt x="10337" y="384454"/>
                </a:lnTo>
                <a:lnTo>
                  <a:pt x="6959" y="383349"/>
                </a:lnTo>
                <a:lnTo>
                  <a:pt x="6807" y="388708"/>
                </a:lnTo>
                <a:lnTo>
                  <a:pt x="8267" y="390245"/>
                </a:lnTo>
                <a:lnTo>
                  <a:pt x="13246" y="391096"/>
                </a:lnTo>
                <a:lnTo>
                  <a:pt x="14160" y="388594"/>
                </a:lnTo>
                <a:close/>
              </a:path>
              <a:path w="339725" h="496569">
                <a:moveTo>
                  <a:pt x="16332" y="399059"/>
                </a:moveTo>
                <a:lnTo>
                  <a:pt x="16205" y="397941"/>
                </a:lnTo>
                <a:lnTo>
                  <a:pt x="16281" y="396748"/>
                </a:lnTo>
                <a:lnTo>
                  <a:pt x="15875" y="395732"/>
                </a:lnTo>
                <a:lnTo>
                  <a:pt x="15544" y="394868"/>
                </a:lnTo>
                <a:lnTo>
                  <a:pt x="14668" y="394233"/>
                </a:lnTo>
                <a:lnTo>
                  <a:pt x="12700" y="393903"/>
                </a:lnTo>
                <a:lnTo>
                  <a:pt x="13487" y="397637"/>
                </a:lnTo>
                <a:lnTo>
                  <a:pt x="13893" y="399503"/>
                </a:lnTo>
                <a:lnTo>
                  <a:pt x="15519" y="399199"/>
                </a:lnTo>
                <a:lnTo>
                  <a:pt x="16332" y="399059"/>
                </a:lnTo>
                <a:close/>
              </a:path>
              <a:path w="339725" h="496569">
                <a:moveTo>
                  <a:pt x="26416" y="221488"/>
                </a:moveTo>
                <a:lnTo>
                  <a:pt x="24130" y="219989"/>
                </a:lnTo>
                <a:lnTo>
                  <a:pt x="23317" y="219189"/>
                </a:lnTo>
                <a:lnTo>
                  <a:pt x="22364" y="218960"/>
                </a:lnTo>
                <a:lnTo>
                  <a:pt x="22009" y="218884"/>
                </a:lnTo>
                <a:lnTo>
                  <a:pt x="20777" y="220395"/>
                </a:lnTo>
                <a:lnTo>
                  <a:pt x="20929" y="220751"/>
                </a:lnTo>
                <a:lnTo>
                  <a:pt x="21336" y="221678"/>
                </a:lnTo>
                <a:lnTo>
                  <a:pt x="22161" y="222681"/>
                </a:lnTo>
                <a:lnTo>
                  <a:pt x="23063" y="223012"/>
                </a:lnTo>
                <a:lnTo>
                  <a:pt x="23647" y="223240"/>
                </a:lnTo>
                <a:lnTo>
                  <a:pt x="24650" y="222338"/>
                </a:lnTo>
                <a:lnTo>
                  <a:pt x="26416" y="221488"/>
                </a:lnTo>
                <a:close/>
              </a:path>
              <a:path w="339725" h="496569">
                <a:moveTo>
                  <a:pt x="29032" y="267195"/>
                </a:moveTo>
                <a:lnTo>
                  <a:pt x="28816" y="266204"/>
                </a:lnTo>
                <a:lnTo>
                  <a:pt x="28359" y="264223"/>
                </a:lnTo>
                <a:lnTo>
                  <a:pt x="24930" y="264553"/>
                </a:lnTo>
                <a:lnTo>
                  <a:pt x="23215" y="264706"/>
                </a:lnTo>
                <a:lnTo>
                  <a:pt x="23380" y="265887"/>
                </a:lnTo>
                <a:lnTo>
                  <a:pt x="23533" y="267081"/>
                </a:lnTo>
                <a:lnTo>
                  <a:pt x="23698" y="268262"/>
                </a:lnTo>
                <a:lnTo>
                  <a:pt x="29032" y="267195"/>
                </a:lnTo>
                <a:close/>
              </a:path>
              <a:path w="339725" h="496569">
                <a:moveTo>
                  <a:pt x="29718" y="424649"/>
                </a:moveTo>
                <a:lnTo>
                  <a:pt x="22821" y="424649"/>
                </a:lnTo>
                <a:lnTo>
                  <a:pt x="23241" y="427405"/>
                </a:lnTo>
                <a:lnTo>
                  <a:pt x="25260" y="427405"/>
                </a:lnTo>
                <a:lnTo>
                  <a:pt x="27292" y="427494"/>
                </a:lnTo>
                <a:lnTo>
                  <a:pt x="29286" y="427278"/>
                </a:lnTo>
                <a:lnTo>
                  <a:pt x="29514" y="427253"/>
                </a:lnTo>
                <a:lnTo>
                  <a:pt x="29578" y="425577"/>
                </a:lnTo>
                <a:lnTo>
                  <a:pt x="29718" y="424649"/>
                </a:lnTo>
                <a:close/>
              </a:path>
              <a:path w="339725" h="496569">
                <a:moveTo>
                  <a:pt x="29756" y="172554"/>
                </a:moveTo>
                <a:lnTo>
                  <a:pt x="29743" y="172389"/>
                </a:lnTo>
                <a:lnTo>
                  <a:pt x="29540" y="170180"/>
                </a:lnTo>
                <a:lnTo>
                  <a:pt x="29019" y="168008"/>
                </a:lnTo>
                <a:lnTo>
                  <a:pt x="28575" y="165823"/>
                </a:lnTo>
                <a:lnTo>
                  <a:pt x="24726" y="166700"/>
                </a:lnTo>
                <a:lnTo>
                  <a:pt x="25247" y="168871"/>
                </a:lnTo>
                <a:lnTo>
                  <a:pt x="25692" y="171056"/>
                </a:lnTo>
                <a:lnTo>
                  <a:pt x="26466" y="173278"/>
                </a:lnTo>
                <a:lnTo>
                  <a:pt x="29756" y="172554"/>
                </a:lnTo>
                <a:close/>
              </a:path>
              <a:path w="339725" h="496569">
                <a:moveTo>
                  <a:pt x="34505" y="436206"/>
                </a:moveTo>
                <a:lnTo>
                  <a:pt x="32486" y="434301"/>
                </a:lnTo>
                <a:lnTo>
                  <a:pt x="30708" y="434924"/>
                </a:lnTo>
                <a:lnTo>
                  <a:pt x="29781" y="436219"/>
                </a:lnTo>
                <a:lnTo>
                  <a:pt x="28079" y="437743"/>
                </a:lnTo>
                <a:lnTo>
                  <a:pt x="29845" y="438797"/>
                </a:lnTo>
                <a:lnTo>
                  <a:pt x="31229" y="440118"/>
                </a:lnTo>
                <a:lnTo>
                  <a:pt x="31737" y="439839"/>
                </a:lnTo>
                <a:lnTo>
                  <a:pt x="32893" y="439204"/>
                </a:lnTo>
                <a:lnTo>
                  <a:pt x="33909" y="437883"/>
                </a:lnTo>
                <a:lnTo>
                  <a:pt x="34505" y="436206"/>
                </a:lnTo>
                <a:close/>
              </a:path>
              <a:path w="339725" h="496569">
                <a:moveTo>
                  <a:pt x="34836" y="477596"/>
                </a:moveTo>
                <a:lnTo>
                  <a:pt x="23075" y="472147"/>
                </a:lnTo>
                <a:lnTo>
                  <a:pt x="22542" y="472617"/>
                </a:lnTo>
                <a:lnTo>
                  <a:pt x="21767" y="472948"/>
                </a:lnTo>
                <a:lnTo>
                  <a:pt x="20713" y="476681"/>
                </a:lnTo>
                <a:lnTo>
                  <a:pt x="16116" y="479793"/>
                </a:lnTo>
                <a:lnTo>
                  <a:pt x="19761" y="483146"/>
                </a:lnTo>
                <a:lnTo>
                  <a:pt x="23520" y="486600"/>
                </a:lnTo>
                <a:lnTo>
                  <a:pt x="26695" y="483857"/>
                </a:lnTo>
                <a:lnTo>
                  <a:pt x="30429" y="479577"/>
                </a:lnTo>
                <a:lnTo>
                  <a:pt x="32893" y="479958"/>
                </a:lnTo>
                <a:lnTo>
                  <a:pt x="34632" y="479704"/>
                </a:lnTo>
                <a:lnTo>
                  <a:pt x="34836" y="477596"/>
                </a:lnTo>
                <a:close/>
              </a:path>
              <a:path w="339725" h="496569">
                <a:moveTo>
                  <a:pt x="38277" y="414426"/>
                </a:moveTo>
                <a:lnTo>
                  <a:pt x="36182" y="413054"/>
                </a:lnTo>
                <a:lnTo>
                  <a:pt x="34734" y="415734"/>
                </a:lnTo>
                <a:lnTo>
                  <a:pt x="33997" y="417080"/>
                </a:lnTo>
                <a:lnTo>
                  <a:pt x="35052" y="417664"/>
                </a:lnTo>
                <a:lnTo>
                  <a:pt x="35572" y="417944"/>
                </a:lnTo>
                <a:lnTo>
                  <a:pt x="38277" y="414426"/>
                </a:lnTo>
                <a:close/>
              </a:path>
              <a:path w="339725" h="496569">
                <a:moveTo>
                  <a:pt x="46266" y="205193"/>
                </a:moveTo>
                <a:lnTo>
                  <a:pt x="42545" y="191935"/>
                </a:lnTo>
                <a:lnTo>
                  <a:pt x="39065" y="197599"/>
                </a:lnTo>
                <a:lnTo>
                  <a:pt x="30226" y="196964"/>
                </a:lnTo>
                <a:lnTo>
                  <a:pt x="31902" y="205447"/>
                </a:lnTo>
                <a:lnTo>
                  <a:pt x="45262" y="206235"/>
                </a:lnTo>
                <a:lnTo>
                  <a:pt x="46266" y="205193"/>
                </a:lnTo>
                <a:close/>
              </a:path>
              <a:path w="339725" h="496569">
                <a:moveTo>
                  <a:pt x="55397" y="144043"/>
                </a:moveTo>
                <a:lnTo>
                  <a:pt x="44831" y="144043"/>
                </a:lnTo>
                <a:lnTo>
                  <a:pt x="49809" y="155117"/>
                </a:lnTo>
                <a:lnTo>
                  <a:pt x="55397" y="144043"/>
                </a:lnTo>
                <a:close/>
              </a:path>
              <a:path w="339725" h="496569">
                <a:moveTo>
                  <a:pt x="57315" y="386664"/>
                </a:moveTo>
                <a:lnTo>
                  <a:pt x="55626" y="379171"/>
                </a:lnTo>
                <a:lnTo>
                  <a:pt x="55245" y="377456"/>
                </a:lnTo>
                <a:lnTo>
                  <a:pt x="50546" y="377456"/>
                </a:lnTo>
                <a:lnTo>
                  <a:pt x="45491" y="379171"/>
                </a:lnTo>
                <a:lnTo>
                  <a:pt x="40652" y="374281"/>
                </a:lnTo>
                <a:lnTo>
                  <a:pt x="36423" y="375589"/>
                </a:lnTo>
                <a:lnTo>
                  <a:pt x="35153" y="378358"/>
                </a:lnTo>
                <a:lnTo>
                  <a:pt x="36436" y="382473"/>
                </a:lnTo>
                <a:lnTo>
                  <a:pt x="43662" y="383768"/>
                </a:lnTo>
                <a:lnTo>
                  <a:pt x="44030" y="389089"/>
                </a:lnTo>
                <a:lnTo>
                  <a:pt x="45427" y="393674"/>
                </a:lnTo>
                <a:lnTo>
                  <a:pt x="57315" y="386664"/>
                </a:lnTo>
                <a:close/>
              </a:path>
              <a:path w="339725" h="496569">
                <a:moveTo>
                  <a:pt x="60274" y="161315"/>
                </a:moveTo>
                <a:lnTo>
                  <a:pt x="57391" y="157276"/>
                </a:lnTo>
                <a:lnTo>
                  <a:pt x="53606" y="160020"/>
                </a:lnTo>
                <a:lnTo>
                  <a:pt x="54038" y="166408"/>
                </a:lnTo>
                <a:lnTo>
                  <a:pt x="59842" y="164122"/>
                </a:lnTo>
                <a:lnTo>
                  <a:pt x="60274" y="161315"/>
                </a:lnTo>
                <a:close/>
              </a:path>
              <a:path w="339725" h="496569">
                <a:moveTo>
                  <a:pt x="62915" y="149237"/>
                </a:moveTo>
                <a:lnTo>
                  <a:pt x="61404" y="147840"/>
                </a:lnTo>
                <a:lnTo>
                  <a:pt x="60744" y="147218"/>
                </a:lnTo>
                <a:lnTo>
                  <a:pt x="60134" y="148145"/>
                </a:lnTo>
                <a:lnTo>
                  <a:pt x="59372" y="149021"/>
                </a:lnTo>
                <a:lnTo>
                  <a:pt x="59042" y="150025"/>
                </a:lnTo>
                <a:lnTo>
                  <a:pt x="58966" y="150291"/>
                </a:lnTo>
                <a:lnTo>
                  <a:pt x="60452" y="151536"/>
                </a:lnTo>
                <a:lnTo>
                  <a:pt x="60934" y="151384"/>
                </a:lnTo>
                <a:lnTo>
                  <a:pt x="61671" y="151168"/>
                </a:lnTo>
                <a:lnTo>
                  <a:pt x="62153" y="150126"/>
                </a:lnTo>
                <a:lnTo>
                  <a:pt x="62915" y="149237"/>
                </a:lnTo>
                <a:close/>
              </a:path>
              <a:path w="339725" h="496569">
                <a:moveTo>
                  <a:pt x="66014" y="5321"/>
                </a:moveTo>
                <a:lnTo>
                  <a:pt x="62496" y="0"/>
                </a:lnTo>
                <a:lnTo>
                  <a:pt x="59105" y="1676"/>
                </a:lnTo>
                <a:lnTo>
                  <a:pt x="61302" y="7683"/>
                </a:lnTo>
                <a:lnTo>
                  <a:pt x="66014" y="5321"/>
                </a:lnTo>
                <a:close/>
              </a:path>
              <a:path w="339725" h="496569">
                <a:moveTo>
                  <a:pt x="66268" y="45199"/>
                </a:moveTo>
                <a:lnTo>
                  <a:pt x="63893" y="43129"/>
                </a:lnTo>
                <a:lnTo>
                  <a:pt x="63360" y="43357"/>
                </a:lnTo>
                <a:lnTo>
                  <a:pt x="61861" y="43992"/>
                </a:lnTo>
                <a:lnTo>
                  <a:pt x="59855" y="45478"/>
                </a:lnTo>
                <a:lnTo>
                  <a:pt x="59664" y="48018"/>
                </a:lnTo>
                <a:lnTo>
                  <a:pt x="61658" y="49441"/>
                </a:lnTo>
                <a:lnTo>
                  <a:pt x="63398" y="51612"/>
                </a:lnTo>
                <a:lnTo>
                  <a:pt x="64744" y="49161"/>
                </a:lnTo>
                <a:lnTo>
                  <a:pt x="66116" y="47688"/>
                </a:lnTo>
                <a:lnTo>
                  <a:pt x="66268" y="45199"/>
                </a:lnTo>
                <a:close/>
              </a:path>
              <a:path w="339725" h="496569">
                <a:moveTo>
                  <a:pt x="74968" y="75323"/>
                </a:moveTo>
                <a:lnTo>
                  <a:pt x="74676" y="72186"/>
                </a:lnTo>
                <a:lnTo>
                  <a:pt x="74676" y="69100"/>
                </a:lnTo>
                <a:lnTo>
                  <a:pt x="71831" y="68173"/>
                </a:lnTo>
                <a:lnTo>
                  <a:pt x="70116" y="70726"/>
                </a:lnTo>
                <a:lnTo>
                  <a:pt x="68097" y="73139"/>
                </a:lnTo>
                <a:lnTo>
                  <a:pt x="65570" y="78397"/>
                </a:lnTo>
                <a:lnTo>
                  <a:pt x="65786" y="81216"/>
                </a:lnTo>
                <a:lnTo>
                  <a:pt x="72199" y="83121"/>
                </a:lnTo>
                <a:lnTo>
                  <a:pt x="74231" y="81343"/>
                </a:lnTo>
                <a:lnTo>
                  <a:pt x="74968" y="75323"/>
                </a:lnTo>
                <a:close/>
              </a:path>
              <a:path w="339725" h="496569">
                <a:moveTo>
                  <a:pt x="75399" y="201269"/>
                </a:moveTo>
                <a:lnTo>
                  <a:pt x="73698" y="199910"/>
                </a:lnTo>
                <a:lnTo>
                  <a:pt x="73520" y="200025"/>
                </a:lnTo>
                <a:lnTo>
                  <a:pt x="72567" y="200672"/>
                </a:lnTo>
                <a:lnTo>
                  <a:pt x="71691" y="201561"/>
                </a:lnTo>
                <a:lnTo>
                  <a:pt x="71120" y="202565"/>
                </a:lnTo>
                <a:lnTo>
                  <a:pt x="70993" y="202806"/>
                </a:lnTo>
                <a:lnTo>
                  <a:pt x="72161" y="203784"/>
                </a:lnTo>
                <a:lnTo>
                  <a:pt x="73240" y="204978"/>
                </a:lnTo>
                <a:lnTo>
                  <a:pt x="74168" y="203593"/>
                </a:lnTo>
                <a:lnTo>
                  <a:pt x="75057" y="202704"/>
                </a:lnTo>
                <a:lnTo>
                  <a:pt x="75311" y="201676"/>
                </a:lnTo>
                <a:lnTo>
                  <a:pt x="75399" y="201269"/>
                </a:lnTo>
                <a:close/>
              </a:path>
              <a:path w="339725" h="496569">
                <a:moveTo>
                  <a:pt x="76047" y="272618"/>
                </a:moveTo>
                <a:lnTo>
                  <a:pt x="74663" y="254825"/>
                </a:lnTo>
                <a:lnTo>
                  <a:pt x="66205" y="257098"/>
                </a:lnTo>
                <a:lnTo>
                  <a:pt x="65989" y="257454"/>
                </a:lnTo>
                <a:lnTo>
                  <a:pt x="65468" y="268541"/>
                </a:lnTo>
                <a:lnTo>
                  <a:pt x="76047" y="272618"/>
                </a:lnTo>
                <a:close/>
              </a:path>
              <a:path w="339725" h="496569">
                <a:moveTo>
                  <a:pt x="76365" y="301599"/>
                </a:moveTo>
                <a:lnTo>
                  <a:pt x="76327" y="292925"/>
                </a:lnTo>
                <a:lnTo>
                  <a:pt x="71107" y="298284"/>
                </a:lnTo>
                <a:lnTo>
                  <a:pt x="68160" y="304228"/>
                </a:lnTo>
                <a:lnTo>
                  <a:pt x="66103" y="310184"/>
                </a:lnTo>
                <a:lnTo>
                  <a:pt x="63500" y="315620"/>
                </a:lnTo>
                <a:lnTo>
                  <a:pt x="62598" y="316966"/>
                </a:lnTo>
                <a:lnTo>
                  <a:pt x="64325" y="320078"/>
                </a:lnTo>
                <a:lnTo>
                  <a:pt x="64846" y="322376"/>
                </a:lnTo>
                <a:lnTo>
                  <a:pt x="67843" y="322148"/>
                </a:lnTo>
                <a:lnTo>
                  <a:pt x="70827" y="315620"/>
                </a:lnTo>
                <a:lnTo>
                  <a:pt x="74104" y="308978"/>
                </a:lnTo>
                <a:lnTo>
                  <a:pt x="76365" y="301599"/>
                </a:lnTo>
                <a:close/>
              </a:path>
              <a:path w="339725" h="496569">
                <a:moveTo>
                  <a:pt x="90525" y="250202"/>
                </a:moveTo>
                <a:lnTo>
                  <a:pt x="90284" y="247078"/>
                </a:lnTo>
                <a:lnTo>
                  <a:pt x="88049" y="245935"/>
                </a:lnTo>
                <a:lnTo>
                  <a:pt x="86766" y="244729"/>
                </a:lnTo>
                <a:lnTo>
                  <a:pt x="85585" y="246468"/>
                </a:lnTo>
                <a:lnTo>
                  <a:pt x="83705" y="248132"/>
                </a:lnTo>
                <a:lnTo>
                  <a:pt x="83489" y="249974"/>
                </a:lnTo>
                <a:lnTo>
                  <a:pt x="83350" y="251206"/>
                </a:lnTo>
                <a:lnTo>
                  <a:pt x="85585" y="252717"/>
                </a:lnTo>
                <a:lnTo>
                  <a:pt x="87795" y="255333"/>
                </a:lnTo>
                <a:lnTo>
                  <a:pt x="89077" y="252158"/>
                </a:lnTo>
                <a:lnTo>
                  <a:pt x="90525" y="250202"/>
                </a:lnTo>
                <a:close/>
              </a:path>
              <a:path w="339725" h="496569">
                <a:moveTo>
                  <a:pt x="96685" y="199720"/>
                </a:moveTo>
                <a:lnTo>
                  <a:pt x="93560" y="196380"/>
                </a:lnTo>
                <a:lnTo>
                  <a:pt x="86779" y="201726"/>
                </a:lnTo>
                <a:lnTo>
                  <a:pt x="83312" y="208178"/>
                </a:lnTo>
                <a:lnTo>
                  <a:pt x="83185" y="215493"/>
                </a:lnTo>
                <a:lnTo>
                  <a:pt x="86436" y="223520"/>
                </a:lnTo>
                <a:lnTo>
                  <a:pt x="91821" y="223520"/>
                </a:lnTo>
                <a:lnTo>
                  <a:pt x="94310" y="220522"/>
                </a:lnTo>
                <a:lnTo>
                  <a:pt x="95072" y="210058"/>
                </a:lnTo>
                <a:lnTo>
                  <a:pt x="96685" y="207492"/>
                </a:lnTo>
                <a:lnTo>
                  <a:pt x="96685" y="199720"/>
                </a:lnTo>
                <a:close/>
              </a:path>
              <a:path w="339725" h="496569">
                <a:moveTo>
                  <a:pt x="97790" y="341490"/>
                </a:moveTo>
                <a:lnTo>
                  <a:pt x="96532" y="326174"/>
                </a:lnTo>
                <a:lnTo>
                  <a:pt x="88163" y="328295"/>
                </a:lnTo>
                <a:lnTo>
                  <a:pt x="83705" y="323469"/>
                </a:lnTo>
                <a:lnTo>
                  <a:pt x="82651" y="323964"/>
                </a:lnTo>
                <a:lnTo>
                  <a:pt x="81622" y="324167"/>
                </a:lnTo>
                <a:lnTo>
                  <a:pt x="81140" y="327710"/>
                </a:lnTo>
                <a:lnTo>
                  <a:pt x="81013" y="330746"/>
                </a:lnTo>
                <a:lnTo>
                  <a:pt x="73837" y="333883"/>
                </a:lnTo>
                <a:lnTo>
                  <a:pt x="72047" y="337426"/>
                </a:lnTo>
                <a:lnTo>
                  <a:pt x="74180" y="340537"/>
                </a:lnTo>
                <a:lnTo>
                  <a:pt x="75488" y="342442"/>
                </a:lnTo>
                <a:lnTo>
                  <a:pt x="79121" y="343598"/>
                </a:lnTo>
                <a:lnTo>
                  <a:pt x="86525" y="343547"/>
                </a:lnTo>
                <a:lnTo>
                  <a:pt x="91351" y="342404"/>
                </a:lnTo>
                <a:lnTo>
                  <a:pt x="97790" y="341490"/>
                </a:lnTo>
                <a:close/>
              </a:path>
              <a:path w="339725" h="496569">
                <a:moveTo>
                  <a:pt x="99910" y="245186"/>
                </a:moveTo>
                <a:lnTo>
                  <a:pt x="99250" y="244297"/>
                </a:lnTo>
                <a:lnTo>
                  <a:pt x="98640" y="242747"/>
                </a:lnTo>
                <a:lnTo>
                  <a:pt x="97917" y="242684"/>
                </a:lnTo>
                <a:lnTo>
                  <a:pt x="97028" y="242620"/>
                </a:lnTo>
                <a:lnTo>
                  <a:pt x="96037" y="243789"/>
                </a:lnTo>
                <a:lnTo>
                  <a:pt x="93510" y="245491"/>
                </a:lnTo>
                <a:lnTo>
                  <a:pt x="95262" y="246214"/>
                </a:lnTo>
                <a:lnTo>
                  <a:pt x="96189" y="246976"/>
                </a:lnTo>
                <a:lnTo>
                  <a:pt x="96939" y="246824"/>
                </a:lnTo>
                <a:lnTo>
                  <a:pt x="97993" y="246634"/>
                </a:lnTo>
                <a:lnTo>
                  <a:pt x="98920" y="245770"/>
                </a:lnTo>
                <a:lnTo>
                  <a:pt x="99910" y="245186"/>
                </a:lnTo>
                <a:close/>
              </a:path>
              <a:path w="339725" h="496569">
                <a:moveTo>
                  <a:pt x="102768" y="182321"/>
                </a:moveTo>
                <a:lnTo>
                  <a:pt x="102387" y="178320"/>
                </a:lnTo>
                <a:lnTo>
                  <a:pt x="98526" y="174485"/>
                </a:lnTo>
                <a:lnTo>
                  <a:pt x="93700" y="176491"/>
                </a:lnTo>
                <a:lnTo>
                  <a:pt x="91490" y="179781"/>
                </a:lnTo>
                <a:lnTo>
                  <a:pt x="93230" y="186220"/>
                </a:lnTo>
                <a:lnTo>
                  <a:pt x="99669" y="187185"/>
                </a:lnTo>
                <a:lnTo>
                  <a:pt x="102768" y="182321"/>
                </a:lnTo>
                <a:close/>
              </a:path>
              <a:path w="339725" h="496569">
                <a:moveTo>
                  <a:pt x="105486" y="291668"/>
                </a:moveTo>
                <a:lnTo>
                  <a:pt x="104571" y="283895"/>
                </a:lnTo>
                <a:lnTo>
                  <a:pt x="103339" y="281101"/>
                </a:lnTo>
                <a:lnTo>
                  <a:pt x="102298" y="277596"/>
                </a:lnTo>
                <a:lnTo>
                  <a:pt x="91528" y="280365"/>
                </a:lnTo>
                <a:lnTo>
                  <a:pt x="90982" y="280847"/>
                </a:lnTo>
                <a:lnTo>
                  <a:pt x="88328" y="289471"/>
                </a:lnTo>
                <a:lnTo>
                  <a:pt x="82042" y="289471"/>
                </a:lnTo>
                <a:lnTo>
                  <a:pt x="79298" y="295021"/>
                </a:lnTo>
                <a:lnTo>
                  <a:pt x="79692" y="295516"/>
                </a:lnTo>
                <a:lnTo>
                  <a:pt x="80137" y="296519"/>
                </a:lnTo>
                <a:lnTo>
                  <a:pt x="86601" y="295656"/>
                </a:lnTo>
                <a:lnTo>
                  <a:pt x="92697" y="296989"/>
                </a:lnTo>
                <a:lnTo>
                  <a:pt x="102666" y="296633"/>
                </a:lnTo>
                <a:lnTo>
                  <a:pt x="103212" y="295656"/>
                </a:lnTo>
                <a:lnTo>
                  <a:pt x="105486" y="291668"/>
                </a:lnTo>
                <a:close/>
              </a:path>
              <a:path w="339725" h="496569">
                <a:moveTo>
                  <a:pt x="106768" y="262801"/>
                </a:moveTo>
                <a:lnTo>
                  <a:pt x="104927" y="260426"/>
                </a:lnTo>
                <a:lnTo>
                  <a:pt x="101790" y="260743"/>
                </a:lnTo>
                <a:lnTo>
                  <a:pt x="100025" y="260921"/>
                </a:lnTo>
                <a:lnTo>
                  <a:pt x="98425" y="262902"/>
                </a:lnTo>
                <a:lnTo>
                  <a:pt x="95046" y="265277"/>
                </a:lnTo>
                <a:lnTo>
                  <a:pt x="98679" y="267322"/>
                </a:lnTo>
                <a:lnTo>
                  <a:pt x="100584" y="268986"/>
                </a:lnTo>
                <a:lnTo>
                  <a:pt x="103682" y="269506"/>
                </a:lnTo>
                <a:lnTo>
                  <a:pt x="105854" y="267271"/>
                </a:lnTo>
                <a:lnTo>
                  <a:pt x="106768" y="262801"/>
                </a:lnTo>
                <a:close/>
              </a:path>
              <a:path w="339725" h="496569">
                <a:moveTo>
                  <a:pt x="112344" y="239344"/>
                </a:moveTo>
                <a:lnTo>
                  <a:pt x="106438" y="237807"/>
                </a:lnTo>
                <a:lnTo>
                  <a:pt x="107696" y="241871"/>
                </a:lnTo>
                <a:lnTo>
                  <a:pt x="106565" y="243852"/>
                </a:lnTo>
                <a:lnTo>
                  <a:pt x="108458" y="244906"/>
                </a:lnTo>
                <a:lnTo>
                  <a:pt x="112344" y="239344"/>
                </a:lnTo>
                <a:close/>
              </a:path>
              <a:path w="339725" h="496569">
                <a:moveTo>
                  <a:pt x="113195" y="298094"/>
                </a:moveTo>
                <a:lnTo>
                  <a:pt x="112280" y="294449"/>
                </a:lnTo>
                <a:lnTo>
                  <a:pt x="111810" y="292633"/>
                </a:lnTo>
                <a:lnTo>
                  <a:pt x="111252" y="292811"/>
                </a:lnTo>
                <a:lnTo>
                  <a:pt x="110680" y="292976"/>
                </a:lnTo>
                <a:lnTo>
                  <a:pt x="110109" y="293154"/>
                </a:lnTo>
                <a:lnTo>
                  <a:pt x="110744" y="294919"/>
                </a:lnTo>
                <a:lnTo>
                  <a:pt x="112039" y="298437"/>
                </a:lnTo>
                <a:lnTo>
                  <a:pt x="113195" y="298094"/>
                </a:lnTo>
                <a:close/>
              </a:path>
              <a:path w="339725" h="496569">
                <a:moveTo>
                  <a:pt x="113652" y="347179"/>
                </a:moveTo>
                <a:lnTo>
                  <a:pt x="103352" y="355320"/>
                </a:lnTo>
                <a:lnTo>
                  <a:pt x="113550" y="353720"/>
                </a:lnTo>
                <a:lnTo>
                  <a:pt x="113652" y="347179"/>
                </a:lnTo>
                <a:close/>
              </a:path>
              <a:path w="339725" h="496569">
                <a:moveTo>
                  <a:pt x="113830" y="202285"/>
                </a:moveTo>
                <a:lnTo>
                  <a:pt x="112407" y="200685"/>
                </a:lnTo>
                <a:lnTo>
                  <a:pt x="111620" y="200672"/>
                </a:lnTo>
                <a:lnTo>
                  <a:pt x="110121" y="200660"/>
                </a:lnTo>
                <a:lnTo>
                  <a:pt x="108623" y="201536"/>
                </a:lnTo>
                <a:lnTo>
                  <a:pt x="107111" y="202044"/>
                </a:lnTo>
                <a:lnTo>
                  <a:pt x="108788" y="204711"/>
                </a:lnTo>
                <a:lnTo>
                  <a:pt x="109753" y="205143"/>
                </a:lnTo>
                <a:lnTo>
                  <a:pt x="110985" y="206171"/>
                </a:lnTo>
                <a:lnTo>
                  <a:pt x="112598" y="205422"/>
                </a:lnTo>
                <a:lnTo>
                  <a:pt x="113715" y="204114"/>
                </a:lnTo>
                <a:lnTo>
                  <a:pt x="113830" y="202285"/>
                </a:lnTo>
                <a:close/>
              </a:path>
              <a:path w="339725" h="496569">
                <a:moveTo>
                  <a:pt x="125082" y="416293"/>
                </a:moveTo>
                <a:lnTo>
                  <a:pt x="123964" y="412229"/>
                </a:lnTo>
                <a:lnTo>
                  <a:pt x="121780" y="410146"/>
                </a:lnTo>
                <a:lnTo>
                  <a:pt x="120230" y="407911"/>
                </a:lnTo>
                <a:lnTo>
                  <a:pt x="117436" y="408863"/>
                </a:lnTo>
                <a:lnTo>
                  <a:pt x="117436" y="411619"/>
                </a:lnTo>
                <a:lnTo>
                  <a:pt x="116827" y="414566"/>
                </a:lnTo>
                <a:lnTo>
                  <a:pt x="117652" y="417042"/>
                </a:lnTo>
                <a:lnTo>
                  <a:pt x="118160" y="418553"/>
                </a:lnTo>
                <a:lnTo>
                  <a:pt x="120853" y="419328"/>
                </a:lnTo>
                <a:lnTo>
                  <a:pt x="122555" y="420433"/>
                </a:lnTo>
                <a:lnTo>
                  <a:pt x="123329" y="418503"/>
                </a:lnTo>
                <a:lnTo>
                  <a:pt x="125082" y="416293"/>
                </a:lnTo>
                <a:close/>
              </a:path>
              <a:path w="339725" h="496569">
                <a:moveTo>
                  <a:pt x="130911" y="15862"/>
                </a:moveTo>
                <a:lnTo>
                  <a:pt x="117297" y="19050"/>
                </a:lnTo>
                <a:lnTo>
                  <a:pt x="114388" y="21780"/>
                </a:lnTo>
                <a:lnTo>
                  <a:pt x="115468" y="30492"/>
                </a:lnTo>
                <a:lnTo>
                  <a:pt x="126885" y="32245"/>
                </a:lnTo>
                <a:lnTo>
                  <a:pt x="125882" y="20980"/>
                </a:lnTo>
                <a:lnTo>
                  <a:pt x="130911" y="15862"/>
                </a:lnTo>
                <a:close/>
              </a:path>
              <a:path w="339725" h="496569">
                <a:moveTo>
                  <a:pt x="133527" y="48717"/>
                </a:moveTo>
                <a:lnTo>
                  <a:pt x="126301" y="48120"/>
                </a:lnTo>
                <a:lnTo>
                  <a:pt x="125780" y="52197"/>
                </a:lnTo>
                <a:lnTo>
                  <a:pt x="124790" y="55448"/>
                </a:lnTo>
                <a:lnTo>
                  <a:pt x="124523" y="56299"/>
                </a:lnTo>
                <a:lnTo>
                  <a:pt x="125476" y="58191"/>
                </a:lnTo>
                <a:lnTo>
                  <a:pt x="127241" y="58928"/>
                </a:lnTo>
                <a:lnTo>
                  <a:pt x="129336" y="58458"/>
                </a:lnTo>
                <a:lnTo>
                  <a:pt x="131152" y="55270"/>
                </a:lnTo>
                <a:lnTo>
                  <a:pt x="132003" y="52527"/>
                </a:lnTo>
                <a:lnTo>
                  <a:pt x="133527" y="48717"/>
                </a:lnTo>
                <a:close/>
              </a:path>
              <a:path w="339725" h="496569">
                <a:moveTo>
                  <a:pt x="135039" y="89204"/>
                </a:moveTo>
                <a:lnTo>
                  <a:pt x="133007" y="87630"/>
                </a:lnTo>
                <a:lnTo>
                  <a:pt x="131978" y="86245"/>
                </a:lnTo>
                <a:lnTo>
                  <a:pt x="130441" y="87553"/>
                </a:lnTo>
                <a:lnTo>
                  <a:pt x="128282" y="88607"/>
                </a:lnTo>
                <a:lnTo>
                  <a:pt x="127609" y="90258"/>
                </a:lnTo>
                <a:lnTo>
                  <a:pt x="127190" y="91287"/>
                </a:lnTo>
                <a:lnTo>
                  <a:pt x="129019" y="93230"/>
                </a:lnTo>
                <a:lnTo>
                  <a:pt x="130581" y="96139"/>
                </a:lnTo>
                <a:lnTo>
                  <a:pt x="132600" y="93548"/>
                </a:lnTo>
                <a:lnTo>
                  <a:pt x="134493" y="92100"/>
                </a:lnTo>
                <a:lnTo>
                  <a:pt x="135039" y="89204"/>
                </a:lnTo>
                <a:close/>
              </a:path>
              <a:path w="339725" h="496569">
                <a:moveTo>
                  <a:pt x="137477" y="129565"/>
                </a:moveTo>
                <a:lnTo>
                  <a:pt x="134937" y="126123"/>
                </a:lnTo>
                <a:lnTo>
                  <a:pt x="130543" y="125425"/>
                </a:lnTo>
                <a:lnTo>
                  <a:pt x="128460" y="127508"/>
                </a:lnTo>
                <a:lnTo>
                  <a:pt x="129057" y="131559"/>
                </a:lnTo>
                <a:lnTo>
                  <a:pt x="129222" y="132676"/>
                </a:lnTo>
                <a:lnTo>
                  <a:pt x="132295" y="134581"/>
                </a:lnTo>
                <a:lnTo>
                  <a:pt x="136715" y="132486"/>
                </a:lnTo>
                <a:lnTo>
                  <a:pt x="137477" y="129565"/>
                </a:lnTo>
                <a:close/>
              </a:path>
              <a:path w="339725" h="496569">
                <a:moveTo>
                  <a:pt x="147066" y="104597"/>
                </a:moveTo>
                <a:lnTo>
                  <a:pt x="142570" y="90728"/>
                </a:lnTo>
                <a:lnTo>
                  <a:pt x="135724" y="105016"/>
                </a:lnTo>
                <a:lnTo>
                  <a:pt x="146126" y="106387"/>
                </a:lnTo>
                <a:lnTo>
                  <a:pt x="147066" y="104597"/>
                </a:lnTo>
                <a:close/>
              </a:path>
              <a:path w="339725" h="496569">
                <a:moveTo>
                  <a:pt x="154101" y="119710"/>
                </a:moveTo>
                <a:lnTo>
                  <a:pt x="153225" y="111379"/>
                </a:lnTo>
                <a:lnTo>
                  <a:pt x="148399" y="115023"/>
                </a:lnTo>
                <a:lnTo>
                  <a:pt x="144195" y="117729"/>
                </a:lnTo>
                <a:lnTo>
                  <a:pt x="139268" y="122415"/>
                </a:lnTo>
                <a:lnTo>
                  <a:pt x="138747" y="125310"/>
                </a:lnTo>
                <a:lnTo>
                  <a:pt x="138988" y="127342"/>
                </a:lnTo>
                <a:lnTo>
                  <a:pt x="139115" y="128435"/>
                </a:lnTo>
                <a:lnTo>
                  <a:pt x="141922" y="130238"/>
                </a:lnTo>
                <a:lnTo>
                  <a:pt x="149110" y="128701"/>
                </a:lnTo>
                <a:lnTo>
                  <a:pt x="154101" y="119710"/>
                </a:lnTo>
                <a:close/>
              </a:path>
              <a:path w="339725" h="496569">
                <a:moveTo>
                  <a:pt x="158635" y="100025"/>
                </a:moveTo>
                <a:lnTo>
                  <a:pt x="150368" y="98996"/>
                </a:lnTo>
                <a:lnTo>
                  <a:pt x="153022" y="108610"/>
                </a:lnTo>
                <a:lnTo>
                  <a:pt x="158635" y="100025"/>
                </a:lnTo>
                <a:close/>
              </a:path>
              <a:path w="339725" h="496569">
                <a:moveTo>
                  <a:pt x="160921" y="158432"/>
                </a:moveTo>
                <a:lnTo>
                  <a:pt x="160185" y="156146"/>
                </a:lnTo>
                <a:lnTo>
                  <a:pt x="160058" y="153530"/>
                </a:lnTo>
                <a:lnTo>
                  <a:pt x="149669" y="156781"/>
                </a:lnTo>
                <a:lnTo>
                  <a:pt x="149021" y="155041"/>
                </a:lnTo>
                <a:lnTo>
                  <a:pt x="148894" y="152984"/>
                </a:lnTo>
                <a:lnTo>
                  <a:pt x="146202" y="151396"/>
                </a:lnTo>
                <a:lnTo>
                  <a:pt x="143954" y="151320"/>
                </a:lnTo>
                <a:lnTo>
                  <a:pt x="141947" y="150850"/>
                </a:lnTo>
                <a:lnTo>
                  <a:pt x="141744" y="152857"/>
                </a:lnTo>
                <a:lnTo>
                  <a:pt x="140589" y="155663"/>
                </a:lnTo>
                <a:lnTo>
                  <a:pt x="145453" y="161340"/>
                </a:lnTo>
                <a:lnTo>
                  <a:pt x="146151" y="165836"/>
                </a:lnTo>
                <a:lnTo>
                  <a:pt x="142836" y="172758"/>
                </a:lnTo>
                <a:lnTo>
                  <a:pt x="144411" y="175196"/>
                </a:lnTo>
                <a:lnTo>
                  <a:pt x="144945" y="177152"/>
                </a:lnTo>
                <a:lnTo>
                  <a:pt x="147142" y="176161"/>
                </a:lnTo>
                <a:lnTo>
                  <a:pt x="151295" y="175044"/>
                </a:lnTo>
                <a:lnTo>
                  <a:pt x="150825" y="166865"/>
                </a:lnTo>
                <a:lnTo>
                  <a:pt x="160921" y="158432"/>
                </a:lnTo>
                <a:close/>
              </a:path>
              <a:path w="339725" h="496569">
                <a:moveTo>
                  <a:pt x="164782" y="181559"/>
                </a:moveTo>
                <a:lnTo>
                  <a:pt x="157784" y="179425"/>
                </a:lnTo>
                <a:lnTo>
                  <a:pt x="155752" y="190627"/>
                </a:lnTo>
                <a:lnTo>
                  <a:pt x="158419" y="193268"/>
                </a:lnTo>
                <a:lnTo>
                  <a:pt x="160502" y="192532"/>
                </a:lnTo>
                <a:lnTo>
                  <a:pt x="161201" y="189801"/>
                </a:lnTo>
                <a:lnTo>
                  <a:pt x="162128" y="186169"/>
                </a:lnTo>
                <a:lnTo>
                  <a:pt x="164782" y="181559"/>
                </a:lnTo>
                <a:close/>
              </a:path>
              <a:path w="339725" h="496569">
                <a:moveTo>
                  <a:pt x="167144" y="172351"/>
                </a:moveTo>
                <a:lnTo>
                  <a:pt x="159753" y="164439"/>
                </a:lnTo>
                <a:lnTo>
                  <a:pt x="158089" y="175780"/>
                </a:lnTo>
                <a:lnTo>
                  <a:pt x="167017" y="172935"/>
                </a:lnTo>
                <a:lnTo>
                  <a:pt x="167144" y="172351"/>
                </a:lnTo>
                <a:close/>
              </a:path>
              <a:path w="339725" h="496569">
                <a:moveTo>
                  <a:pt x="168706" y="206667"/>
                </a:moveTo>
                <a:lnTo>
                  <a:pt x="168389" y="202831"/>
                </a:lnTo>
                <a:lnTo>
                  <a:pt x="163868" y="202120"/>
                </a:lnTo>
                <a:lnTo>
                  <a:pt x="161455" y="203200"/>
                </a:lnTo>
                <a:lnTo>
                  <a:pt x="161594" y="207073"/>
                </a:lnTo>
                <a:lnTo>
                  <a:pt x="161620" y="207949"/>
                </a:lnTo>
                <a:lnTo>
                  <a:pt x="163347" y="209550"/>
                </a:lnTo>
                <a:lnTo>
                  <a:pt x="167932" y="209232"/>
                </a:lnTo>
                <a:lnTo>
                  <a:pt x="168706" y="206667"/>
                </a:lnTo>
                <a:close/>
              </a:path>
              <a:path w="339725" h="496569">
                <a:moveTo>
                  <a:pt x="177114" y="259715"/>
                </a:moveTo>
                <a:lnTo>
                  <a:pt x="175488" y="258445"/>
                </a:lnTo>
                <a:lnTo>
                  <a:pt x="174053" y="256514"/>
                </a:lnTo>
                <a:lnTo>
                  <a:pt x="164858" y="253949"/>
                </a:lnTo>
                <a:lnTo>
                  <a:pt x="159435" y="256705"/>
                </a:lnTo>
                <a:lnTo>
                  <a:pt x="156273" y="263613"/>
                </a:lnTo>
                <a:lnTo>
                  <a:pt x="153758" y="269100"/>
                </a:lnTo>
                <a:lnTo>
                  <a:pt x="155371" y="273240"/>
                </a:lnTo>
                <a:lnTo>
                  <a:pt x="162115" y="278561"/>
                </a:lnTo>
                <a:lnTo>
                  <a:pt x="170688" y="276669"/>
                </a:lnTo>
                <a:lnTo>
                  <a:pt x="171234" y="270090"/>
                </a:lnTo>
                <a:lnTo>
                  <a:pt x="170776" y="263144"/>
                </a:lnTo>
                <a:lnTo>
                  <a:pt x="177114" y="259715"/>
                </a:lnTo>
                <a:close/>
              </a:path>
              <a:path w="339725" h="496569">
                <a:moveTo>
                  <a:pt x="181013" y="404037"/>
                </a:moveTo>
                <a:lnTo>
                  <a:pt x="172720" y="393179"/>
                </a:lnTo>
                <a:lnTo>
                  <a:pt x="168313" y="402031"/>
                </a:lnTo>
                <a:lnTo>
                  <a:pt x="174409" y="409092"/>
                </a:lnTo>
                <a:lnTo>
                  <a:pt x="181013" y="404037"/>
                </a:lnTo>
                <a:close/>
              </a:path>
              <a:path w="339725" h="496569">
                <a:moveTo>
                  <a:pt x="183730" y="382041"/>
                </a:moveTo>
                <a:lnTo>
                  <a:pt x="180949" y="380098"/>
                </a:lnTo>
                <a:lnTo>
                  <a:pt x="178574" y="378421"/>
                </a:lnTo>
                <a:lnTo>
                  <a:pt x="178574" y="384975"/>
                </a:lnTo>
                <a:lnTo>
                  <a:pt x="180301" y="385927"/>
                </a:lnTo>
                <a:lnTo>
                  <a:pt x="183730" y="382041"/>
                </a:lnTo>
                <a:close/>
              </a:path>
              <a:path w="339725" h="496569">
                <a:moveTo>
                  <a:pt x="237629" y="156133"/>
                </a:moveTo>
                <a:lnTo>
                  <a:pt x="236308" y="155155"/>
                </a:lnTo>
                <a:lnTo>
                  <a:pt x="233324" y="159143"/>
                </a:lnTo>
                <a:lnTo>
                  <a:pt x="234569" y="160083"/>
                </a:lnTo>
                <a:lnTo>
                  <a:pt x="235585" y="158762"/>
                </a:lnTo>
                <a:lnTo>
                  <a:pt x="236613" y="157454"/>
                </a:lnTo>
                <a:lnTo>
                  <a:pt x="237629" y="156133"/>
                </a:lnTo>
                <a:close/>
              </a:path>
              <a:path w="339725" h="496569">
                <a:moveTo>
                  <a:pt x="239674" y="317715"/>
                </a:moveTo>
                <a:lnTo>
                  <a:pt x="237807" y="315925"/>
                </a:lnTo>
                <a:lnTo>
                  <a:pt x="234111" y="320636"/>
                </a:lnTo>
                <a:lnTo>
                  <a:pt x="235813" y="322135"/>
                </a:lnTo>
                <a:lnTo>
                  <a:pt x="239674" y="317715"/>
                </a:lnTo>
                <a:close/>
              </a:path>
              <a:path w="339725" h="496569">
                <a:moveTo>
                  <a:pt x="250355" y="308190"/>
                </a:moveTo>
                <a:lnTo>
                  <a:pt x="249961" y="298653"/>
                </a:lnTo>
                <a:lnTo>
                  <a:pt x="238455" y="310197"/>
                </a:lnTo>
                <a:lnTo>
                  <a:pt x="248805" y="309422"/>
                </a:lnTo>
                <a:lnTo>
                  <a:pt x="250355" y="308190"/>
                </a:lnTo>
                <a:close/>
              </a:path>
              <a:path w="339725" h="496569">
                <a:moveTo>
                  <a:pt x="252806" y="247777"/>
                </a:moveTo>
                <a:lnTo>
                  <a:pt x="245452" y="243928"/>
                </a:lnTo>
                <a:lnTo>
                  <a:pt x="244055" y="244805"/>
                </a:lnTo>
                <a:lnTo>
                  <a:pt x="241782" y="253949"/>
                </a:lnTo>
                <a:lnTo>
                  <a:pt x="246710" y="254444"/>
                </a:lnTo>
                <a:lnTo>
                  <a:pt x="249186" y="251180"/>
                </a:lnTo>
                <a:lnTo>
                  <a:pt x="252806" y="247777"/>
                </a:lnTo>
                <a:close/>
              </a:path>
              <a:path w="339725" h="496569">
                <a:moveTo>
                  <a:pt x="257048" y="286359"/>
                </a:moveTo>
                <a:lnTo>
                  <a:pt x="251536" y="287718"/>
                </a:lnTo>
                <a:lnTo>
                  <a:pt x="250113" y="289509"/>
                </a:lnTo>
                <a:lnTo>
                  <a:pt x="254571" y="293751"/>
                </a:lnTo>
                <a:lnTo>
                  <a:pt x="257048" y="286359"/>
                </a:lnTo>
                <a:close/>
              </a:path>
              <a:path w="339725" h="496569">
                <a:moveTo>
                  <a:pt x="257683" y="201168"/>
                </a:moveTo>
                <a:lnTo>
                  <a:pt x="255841" y="199720"/>
                </a:lnTo>
                <a:lnTo>
                  <a:pt x="255778" y="194335"/>
                </a:lnTo>
                <a:lnTo>
                  <a:pt x="252120" y="205435"/>
                </a:lnTo>
                <a:lnTo>
                  <a:pt x="257683" y="204889"/>
                </a:lnTo>
                <a:lnTo>
                  <a:pt x="257683" y="201168"/>
                </a:lnTo>
                <a:close/>
              </a:path>
              <a:path w="339725" h="496569">
                <a:moveTo>
                  <a:pt x="258013" y="439801"/>
                </a:moveTo>
                <a:lnTo>
                  <a:pt x="254228" y="436041"/>
                </a:lnTo>
                <a:lnTo>
                  <a:pt x="252120" y="432600"/>
                </a:lnTo>
                <a:lnTo>
                  <a:pt x="255803" y="423722"/>
                </a:lnTo>
                <a:lnTo>
                  <a:pt x="254355" y="419773"/>
                </a:lnTo>
                <a:lnTo>
                  <a:pt x="250545" y="415823"/>
                </a:lnTo>
                <a:lnTo>
                  <a:pt x="248716" y="418439"/>
                </a:lnTo>
                <a:lnTo>
                  <a:pt x="247599" y="420725"/>
                </a:lnTo>
                <a:lnTo>
                  <a:pt x="244589" y="423443"/>
                </a:lnTo>
                <a:lnTo>
                  <a:pt x="241833" y="423151"/>
                </a:lnTo>
                <a:lnTo>
                  <a:pt x="237566" y="428688"/>
                </a:lnTo>
                <a:lnTo>
                  <a:pt x="238912" y="438797"/>
                </a:lnTo>
                <a:lnTo>
                  <a:pt x="242925" y="442823"/>
                </a:lnTo>
                <a:lnTo>
                  <a:pt x="245935" y="445846"/>
                </a:lnTo>
                <a:lnTo>
                  <a:pt x="249834" y="445211"/>
                </a:lnTo>
                <a:lnTo>
                  <a:pt x="258013" y="439801"/>
                </a:lnTo>
                <a:close/>
              </a:path>
              <a:path w="339725" h="496569">
                <a:moveTo>
                  <a:pt x="263829" y="210121"/>
                </a:moveTo>
                <a:lnTo>
                  <a:pt x="262699" y="209092"/>
                </a:lnTo>
                <a:lnTo>
                  <a:pt x="261734" y="207492"/>
                </a:lnTo>
                <a:lnTo>
                  <a:pt x="260388" y="208940"/>
                </a:lnTo>
                <a:lnTo>
                  <a:pt x="258813" y="210058"/>
                </a:lnTo>
                <a:lnTo>
                  <a:pt x="258991" y="210553"/>
                </a:lnTo>
                <a:lnTo>
                  <a:pt x="259422" y="211772"/>
                </a:lnTo>
                <a:lnTo>
                  <a:pt x="260667" y="212699"/>
                </a:lnTo>
                <a:lnTo>
                  <a:pt x="261581" y="213753"/>
                </a:lnTo>
                <a:lnTo>
                  <a:pt x="262331" y="212826"/>
                </a:lnTo>
                <a:lnTo>
                  <a:pt x="263563" y="211975"/>
                </a:lnTo>
                <a:lnTo>
                  <a:pt x="263829" y="210121"/>
                </a:lnTo>
                <a:close/>
              </a:path>
              <a:path w="339725" h="496569">
                <a:moveTo>
                  <a:pt x="264198" y="484860"/>
                </a:moveTo>
                <a:lnTo>
                  <a:pt x="260032" y="483603"/>
                </a:lnTo>
                <a:lnTo>
                  <a:pt x="257429" y="484174"/>
                </a:lnTo>
                <a:lnTo>
                  <a:pt x="254863" y="484746"/>
                </a:lnTo>
                <a:lnTo>
                  <a:pt x="252768" y="487489"/>
                </a:lnTo>
                <a:lnTo>
                  <a:pt x="249097" y="490347"/>
                </a:lnTo>
                <a:lnTo>
                  <a:pt x="252907" y="492848"/>
                </a:lnTo>
                <a:lnTo>
                  <a:pt x="255739" y="495960"/>
                </a:lnTo>
                <a:lnTo>
                  <a:pt x="259689" y="494474"/>
                </a:lnTo>
                <a:lnTo>
                  <a:pt x="262318" y="491528"/>
                </a:lnTo>
                <a:lnTo>
                  <a:pt x="264198" y="484860"/>
                </a:lnTo>
                <a:close/>
              </a:path>
              <a:path w="339725" h="496569">
                <a:moveTo>
                  <a:pt x="265328" y="220573"/>
                </a:moveTo>
                <a:lnTo>
                  <a:pt x="260667" y="225679"/>
                </a:lnTo>
                <a:lnTo>
                  <a:pt x="259092" y="230212"/>
                </a:lnTo>
                <a:lnTo>
                  <a:pt x="260629" y="235508"/>
                </a:lnTo>
                <a:lnTo>
                  <a:pt x="265328" y="242849"/>
                </a:lnTo>
                <a:lnTo>
                  <a:pt x="265328" y="220573"/>
                </a:lnTo>
                <a:close/>
              </a:path>
              <a:path w="339725" h="496569">
                <a:moveTo>
                  <a:pt x="266319" y="451891"/>
                </a:moveTo>
                <a:lnTo>
                  <a:pt x="265811" y="446125"/>
                </a:lnTo>
                <a:lnTo>
                  <a:pt x="265887" y="441388"/>
                </a:lnTo>
                <a:lnTo>
                  <a:pt x="261874" y="436841"/>
                </a:lnTo>
                <a:lnTo>
                  <a:pt x="260502" y="442226"/>
                </a:lnTo>
                <a:lnTo>
                  <a:pt x="259499" y="445604"/>
                </a:lnTo>
                <a:lnTo>
                  <a:pt x="258254" y="451739"/>
                </a:lnTo>
                <a:lnTo>
                  <a:pt x="258406" y="455053"/>
                </a:lnTo>
                <a:lnTo>
                  <a:pt x="261670" y="455193"/>
                </a:lnTo>
                <a:lnTo>
                  <a:pt x="263194" y="455256"/>
                </a:lnTo>
                <a:lnTo>
                  <a:pt x="266319" y="451891"/>
                </a:lnTo>
                <a:close/>
              </a:path>
              <a:path w="339725" h="496569">
                <a:moveTo>
                  <a:pt x="268744" y="296773"/>
                </a:moveTo>
                <a:lnTo>
                  <a:pt x="266890" y="296087"/>
                </a:lnTo>
                <a:lnTo>
                  <a:pt x="265963" y="295732"/>
                </a:lnTo>
                <a:lnTo>
                  <a:pt x="264134" y="301447"/>
                </a:lnTo>
                <a:lnTo>
                  <a:pt x="264820" y="301713"/>
                </a:lnTo>
                <a:lnTo>
                  <a:pt x="266166" y="302260"/>
                </a:lnTo>
                <a:lnTo>
                  <a:pt x="267893" y="298602"/>
                </a:lnTo>
                <a:lnTo>
                  <a:pt x="268744" y="296773"/>
                </a:lnTo>
                <a:close/>
              </a:path>
              <a:path w="339725" h="496569">
                <a:moveTo>
                  <a:pt x="276313" y="189585"/>
                </a:moveTo>
                <a:lnTo>
                  <a:pt x="275437" y="186347"/>
                </a:lnTo>
                <a:lnTo>
                  <a:pt x="274980" y="182410"/>
                </a:lnTo>
                <a:lnTo>
                  <a:pt x="265823" y="178295"/>
                </a:lnTo>
                <a:lnTo>
                  <a:pt x="266636" y="184391"/>
                </a:lnTo>
                <a:lnTo>
                  <a:pt x="267030" y="189293"/>
                </a:lnTo>
                <a:lnTo>
                  <a:pt x="268097" y="194043"/>
                </a:lnTo>
                <a:lnTo>
                  <a:pt x="265785" y="194094"/>
                </a:lnTo>
                <a:lnTo>
                  <a:pt x="263931" y="196100"/>
                </a:lnTo>
                <a:lnTo>
                  <a:pt x="264020" y="198475"/>
                </a:lnTo>
                <a:lnTo>
                  <a:pt x="264121" y="201015"/>
                </a:lnTo>
                <a:lnTo>
                  <a:pt x="266484" y="203327"/>
                </a:lnTo>
                <a:lnTo>
                  <a:pt x="271005" y="203466"/>
                </a:lnTo>
                <a:lnTo>
                  <a:pt x="271767" y="202044"/>
                </a:lnTo>
                <a:lnTo>
                  <a:pt x="271691" y="197700"/>
                </a:lnTo>
                <a:lnTo>
                  <a:pt x="271653" y="197319"/>
                </a:lnTo>
                <a:lnTo>
                  <a:pt x="271995" y="197383"/>
                </a:lnTo>
                <a:lnTo>
                  <a:pt x="273773" y="196392"/>
                </a:lnTo>
                <a:lnTo>
                  <a:pt x="275767" y="194437"/>
                </a:lnTo>
                <a:lnTo>
                  <a:pt x="276313" y="189585"/>
                </a:lnTo>
                <a:close/>
              </a:path>
              <a:path w="339725" h="496569">
                <a:moveTo>
                  <a:pt x="281114" y="253987"/>
                </a:moveTo>
                <a:lnTo>
                  <a:pt x="272770" y="250875"/>
                </a:lnTo>
                <a:lnTo>
                  <a:pt x="272453" y="251371"/>
                </a:lnTo>
                <a:lnTo>
                  <a:pt x="274142" y="264223"/>
                </a:lnTo>
                <a:lnTo>
                  <a:pt x="281114" y="253987"/>
                </a:lnTo>
                <a:close/>
              </a:path>
              <a:path w="339725" h="496569">
                <a:moveTo>
                  <a:pt x="290677" y="386245"/>
                </a:moveTo>
                <a:lnTo>
                  <a:pt x="287756" y="381406"/>
                </a:lnTo>
                <a:lnTo>
                  <a:pt x="281851" y="382371"/>
                </a:lnTo>
                <a:lnTo>
                  <a:pt x="282765" y="386003"/>
                </a:lnTo>
                <a:lnTo>
                  <a:pt x="283794" y="390423"/>
                </a:lnTo>
                <a:lnTo>
                  <a:pt x="288226" y="388404"/>
                </a:lnTo>
                <a:lnTo>
                  <a:pt x="290677" y="386245"/>
                </a:lnTo>
                <a:close/>
              </a:path>
              <a:path w="339725" h="496569">
                <a:moveTo>
                  <a:pt x="298551" y="407568"/>
                </a:moveTo>
                <a:lnTo>
                  <a:pt x="298196" y="403390"/>
                </a:lnTo>
                <a:lnTo>
                  <a:pt x="291998" y="399643"/>
                </a:lnTo>
                <a:lnTo>
                  <a:pt x="289356" y="403288"/>
                </a:lnTo>
                <a:lnTo>
                  <a:pt x="286842" y="407847"/>
                </a:lnTo>
                <a:lnTo>
                  <a:pt x="292201" y="412178"/>
                </a:lnTo>
                <a:lnTo>
                  <a:pt x="296011" y="412800"/>
                </a:lnTo>
                <a:lnTo>
                  <a:pt x="298551" y="407568"/>
                </a:lnTo>
                <a:close/>
              </a:path>
              <a:path w="339725" h="496569">
                <a:moveTo>
                  <a:pt x="305981" y="435368"/>
                </a:moveTo>
                <a:lnTo>
                  <a:pt x="305346" y="432308"/>
                </a:lnTo>
                <a:lnTo>
                  <a:pt x="302755" y="427050"/>
                </a:lnTo>
                <a:lnTo>
                  <a:pt x="301891" y="424637"/>
                </a:lnTo>
                <a:lnTo>
                  <a:pt x="300901" y="422275"/>
                </a:lnTo>
                <a:lnTo>
                  <a:pt x="298932" y="422160"/>
                </a:lnTo>
                <a:lnTo>
                  <a:pt x="294830" y="433717"/>
                </a:lnTo>
                <a:lnTo>
                  <a:pt x="296735" y="436905"/>
                </a:lnTo>
                <a:lnTo>
                  <a:pt x="298970" y="439547"/>
                </a:lnTo>
                <a:lnTo>
                  <a:pt x="305981" y="435368"/>
                </a:lnTo>
                <a:close/>
              </a:path>
              <a:path w="339725" h="496569">
                <a:moveTo>
                  <a:pt x="310426" y="368833"/>
                </a:moveTo>
                <a:lnTo>
                  <a:pt x="308927" y="367449"/>
                </a:lnTo>
                <a:lnTo>
                  <a:pt x="308190" y="366750"/>
                </a:lnTo>
                <a:lnTo>
                  <a:pt x="306857" y="368173"/>
                </a:lnTo>
                <a:lnTo>
                  <a:pt x="305460" y="369557"/>
                </a:lnTo>
                <a:lnTo>
                  <a:pt x="304317" y="371106"/>
                </a:lnTo>
                <a:lnTo>
                  <a:pt x="304228" y="371233"/>
                </a:lnTo>
                <a:lnTo>
                  <a:pt x="305816" y="372592"/>
                </a:lnTo>
                <a:lnTo>
                  <a:pt x="306616" y="373380"/>
                </a:lnTo>
                <a:lnTo>
                  <a:pt x="310426" y="368833"/>
                </a:lnTo>
                <a:close/>
              </a:path>
              <a:path w="339725" h="496569">
                <a:moveTo>
                  <a:pt x="311289" y="336270"/>
                </a:moveTo>
                <a:lnTo>
                  <a:pt x="310400" y="335915"/>
                </a:lnTo>
                <a:lnTo>
                  <a:pt x="309930" y="335622"/>
                </a:lnTo>
                <a:lnTo>
                  <a:pt x="309549" y="336372"/>
                </a:lnTo>
                <a:lnTo>
                  <a:pt x="309079" y="337096"/>
                </a:lnTo>
                <a:lnTo>
                  <a:pt x="308851" y="337883"/>
                </a:lnTo>
                <a:lnTo>
                  <a:pt x="308813" y="338048"/>
                </a:lnTo>
                <a:lnTo>
                  <a:pt x="309702" y="338480"/>
                </a:lnTo>
                <a:lnTo>
                  <a:pt x="310400" y="338937"/>
                </a:lnTo>
                <a:lnTo>
                  <a:pt x="310730" y="338086"/>
                </a:lnTo>
                <a:lnTo>
                  <a:pt x="311150" y="337312"/>
                </a:lnTo>
                <a:lnTo>
                  <a:pt x="311264" y="336499"/>
                </a:lnTo>
                <a:lnTo>
                  <a:pt x="311289" y="336270"/>
                </a:lnTo>
                <a:close/>
              </a:path>
              <a:path w="339725" h="496569">
                <a:moveTo>
                  <a:pt x="329869" y="361746"/>
                </a:moveTo>
                <a:lnTo>
                  <a:pt x="326478" y="357466"/>
                </a:lnTo>
                <a:lnTo>
                  <a:pt x="315556" y="360578"/>
                </a:lnTo>
                <a:lnTo>
                  <a:pt x="317550" y="366014"/>
                </a:lnTo>
                <a:lnTo>
                  <a:pt x="320827" y="368401"/>
                </a:lnTo>
                <a:lnTo>
                  <a:pt x="324319" y="366496"/>
                </a:lnTo>
                <a:lnTo>
                  <a:pt x="327748" y="364629"/>
                </a:lnTo>
                <a:lnTo>
                  <a:pt x="329869" y="361746"/>
                </a:lnTo>
                <a:close/>
              </a:path>
              <a:path w="339725" h="496569">
                <a:moveTo>
                  <a:pt x="332778" y="289890"/>
                </a:moveTo>
                <a:lnTo>
                  <a:pt x="331127" y="289318"/>
                </a:lnTo>
                <a:lnTo>
                  <a:pt x="330441" y="291096"/>
                </a:lnTo>
                <a:lnTo>
                  <a:pt x="329742" y="292862"/>
                </a:lnTo>
                <a:lnTo>
                  <a:pt x="329057" y="294640"/>
                </a:lnTo>
                <a:lnTo>
                  <a:pt x="331152" y="295389"/>
                </a:lnTo>
                <a:lnTo>
                  <a:pt x="331698" y="293560"/>
                </a:lnTo>
                <a:lnTo>
                  <a:pt x="332232" y="291719"/>
                </a:lnTo>
                <a:lnTo>
                  <a:pt x="332778" y="289890"/>
                </a:lnTo>
                <a:close/>
              </a:path>
              <a:path w="339725" h="496569">
                <a:moveTo>
                  <a:pt x="339661" y="301015"/>
                </a:moveTo>
                <a:lnTo>
                  <a:pt x="337604" y="296278"/>
                </a:lnTo>
                <a:lnTo>
                  <a:pt x="335038" y="295630"/>
                </a:lnTo>
                <a:lnTo>
                  <a:pt x="330669" y="298132"/>
                </a:lnTo>
                <a:lnTo>
                  <a:pt x="330377" y="299694"/>
                </a:lnTo>
                <a:lnTo>
                  <a:pt x="332181" y="303580"/>
                </a:lnTo>
                <a:lnTo>
                  <a:pt x="332041" y="303568"/>
                </a:lnTo>
                <a:lnTo>
                  <a:pt x="326517" y="312813"/>
                </a:lnTo>
                <a:lnTo>
                  <a:pt x="329501" y="313118"/>
                </a:lnTo>
                <a:lnTo>
                  <a:pt x="332943" y="313639"/>
                </a:lnTo>
                <a:lnTo>
                  <a:pt x="333565" y="310730"/>
                </a:lnTo>
                <a:lnTo>
                  <a:pt x="334098" y="305155"/>
                </a:lnTo>
                <a:lnTo>
                  <a:pt x="338480" y="303009"/>
                </a:lnTo>
                <a:lnTo>
                  <a:pt x="339661" y="301015"/>
                </a:lnTo>
                <a:close/>
              </a:path>
            </a:pathLst>
          </a:custGeom>
          <a:solidFill>
            <a:srgbClr val="FFFFFF">
              <a:alpha val="9718"/>
            </a:srgbClr>
          </a:solidFill>
        </p:spPr>
        <p:txBody>
          <a:bodyPr wrap="square" lIns="0" tIns="0" rIns="0" bIns="0" rtlCol="0"/>
          <a:lstStyle/>
          <a:p>
            <a:endParaRPr/>
          </a:p>
        </p:txBody>
      </p:sp>
      <p:sp>
        <p:nvSpPr>
          <p:cNvPr id="533" name="bg object 533"/>
          <p:cNvSpPr/>
          <p:nvPr/>
        </p:nvSpPr>
        <p:spPr>
          <a:xfrm>
            <a:off x="4047464" y="1738998"/>
            <a:ext cx="10795" cy="200660"/>
          </a:xfrm>
          <a:custGeom>
            <a:avLst/>
            <a:gdLst/>
            <a:ahLst/>
            <a:cxnLst/>
            <a:rect l="l" t="t" r="r" b="b"/>
            <a:pathLst>
              <a:path w="10795" h="200660">
                <a:moveTo>
                  <a:pt x="7327" y="2806"/>
                </a:moveTo>
                <a:lnTo>
                  <a:pt x="1003" y="0"/>
                </a:lnTo>
                <a:lnTo>
                  <a:pt x="152" y="4305"/>
                </a:lnTo>
                <a:lnTo>
                  <a:pt x="0" y="7277"/>
                </a:lnTo>
                <a:lnTo>
                  <a:pt x="3987" y="8775"/>
                </a:lnTo>
                <a:lnTo>
                  <a:pt x="7327" y="2806"/>
                </a:lnTo>
                <a:close/>
              </a:path>
              <a:path w="10795" h="200660">
                <a:moveTo>
                  <a:pt x="8712" y="194297"/>
                </a:moveTo>
                <a:lnTo>
                  <a:pt x="4724" y="194411"/>
                </a:lnTo>
                <a:lnTo>
                  <a:pt x="1651" y="191744"/>
                </a:lnTo>
                <a:lnTo>
                  <a:pt x="63" y="200088"/>
                </a:lnTo>
                <a:lnTo>
                  <a:pt x="6134" y="197434"/>
                </a:lnTo>
                <a:lnTo>
                  <a:pt x="8407" y="199415"/>
                </a:lnTo>
                <a:lnTo>
                  <a:pt x="8712" y="194297"/>
                </a:lnTo>
                <a:close/>
              </a:path>
              <a:path w="10795" h="200660">
                <a:moveTo>
                  <a:pt x="10337" y="172008"/>
                </a:moveTo>
                <a:lnTo>
                  <a:pt x="10096" y="168884"/>
                </a:lnTo>
                <a:lnTo>
                  <a:pt x="7861" y="167741"/>
                </a:lnTo>
                <a:lnTo>
                  <a:pt x="6578" y="166535"/>
                </a:lnTo>
                <a:lnTo>
                  <a:pt x="5397" y="168275"/>
                </a:lnTo>
                <a:lnTo>
                  <a:pt x="3517" y="169938"/>
                </a:lnTo>
                <a:lnTo>
                  <a:pt x="3302" y="171780"/>
                </a:lnTo>
                <a:lnTo>
                  <a:pt x="3162" y="173012"/>
                </a:lnTo>
                <a:lnTo>
                  <a:pt x="5397" y="174523"/>
                </a:lnTo>
                <a:lnTo>
                  <a:pt x="7607" y="177139"/>
                </a:lnTo>
                <a:lnTo>
                  <a:pt x="8890" y="173964"/>
                </a:lnTo>
                <a:lnTo>
                  <a:pt x="10337" y="172008"/>
                </a:lnTo>
                <a:close/>
              </a:path>
            </a:pathLst>
          </a:custGeom>
          <a:solidFill>
            <a:srgbClr val="FFFFFF">
              <a:alpha val="9718"/>
            </a:srgbClr>
          </a:solidFill>
        </p:spPr>
        <p:txBody>
          <a:bodyPr wrap="square" lIns="0" tIns="0" rIns="0" bIns="0" rtlCol="0"/>
          <a:lstStyle/>
          <a:p>
            <a:endParaRPr/>
          </a:p>
        </p:txBody>
      </p:sp>
      <p:sp>
        <p:nvSpPr>
          <p:cNvPr id="534" name="bg object 534"/>
          <p:cNvSpPr/>
          <p:nvPr/>
        </p:nvSpPr>
        <p:spPr>
          <a:xfrm>
            <a:off x="3967276" y="2601137"/>
            <a:ext cx="212090" cy="833755"/>
          </a:xfrm>
          <a:custGeom>
            <a:avLst/>
            <a:gdLst/>
            <a:ahLst/>
            <a:cxnLst/>
            <a:rect l="l" t="t" r="r" b="b"/>
            <a:pathLst>
              <a:path w="212089" h="833754">
                <a:moveTo>
                  <a:pt x="279" y="665226"/>
                </a:moveTo>
                <a:lnTo>
                  <a:pt x="177" y="664133"/>
                </a:lnTo>
                <a:lnTo>
                  <a:pt x="0" y="663054"/>
                </a:lnTo>
                <a:lnTo>
                  <a:pt x="0" y="666902"/>
                </a:lnTo>
                <a:lnTo>
                  <a:pt x="127" y="666699"/>
                </a:lnTo>
                <a:lnTo>
                  <a:pt x="203" y="666496"/>
                </a:lnTo>
                <a:lnTo>
                  <a:pt x="279" y="665226"/>
                </a:lnTo>
                <a:close/>
              </a:path>
              <a:path w="212089" h="833754">
                <a:moveTo>
                  <a:pt x="787" y="53835"/>
                </a:moveTo>
                <a:lnTo>
                  <a:pt x="0" y="52298"/>
                </a:lnTo>
                <a:lnTo>
                  <a:pt x="0" y="57188"/>
                </a:lnTo>
                <a:lnTo>
                  <a:pt x="762" y="55194"/>
                </a:lnTo>
                <a:lnTo>
                  <a:pt x="787" y="53835"/>
                </a:lnTo>
                <a:close/>
              </a:path>
              <a:path w="212089" h="833754">
                <a:moveTo>
                  <a:pt x="6324" y="635889"/>
                </a:moveTo>
                <a:lnTo>
                  <a:pt x="6134" y="635000"/>
                </a:lnTo>
                <a:lnTo>
                  <a:pt x="6070" y="634720"/>
                </a:lnTo>
                <a:lnTo>
                  <a:pt x="5016" y="634657"/>
                </a:lnTo>
                <a:lnTo>
                  <a:pt x="2794" y="634047"/>
                </a:lnTo>
                <a:lnTo>
                  <a:pt x="6121" y="637806"/>
                </a:lnTo>
                <a:lnTo>
                  <a:pt x="6146" y="636866"/>
                </a:lnTo>
                <a:lnTo>
                  <a:pt x="6324" y="635889"/>
                </a:lnTo>
                <a:close/>
              </a:path>
              <a:path w="212089" h="833754">
                <a:moveTo>
                  <a:pt x="11264" y="653110"/>
                </a:moveTo>
                <a:lnTo>
                  <a:pt x="10528" y="650595"/>
                </a:lnTo>
                <a:lnTo>
                  <a:pt x="10528" y="647128"/>
                </a:lnTo>
                <a:lnTo>
                  <a:pt x="2146" y="651891"/>
                </a:lnTo>
                <a:lnTo>
                  <a:pt x="5295" y="655281"/>
                </a:lnTo>
                <a:lnTo>
                  <a:pt x="7899" y="656272"/>
                </a:lnTo>
                <a:lnTo>
                  <a:pt x="10388" y="653935"/>
                </a:lnTo>
                <a:lnTo>
                  <a:pt x="11264" y="653110"/>
                </a:lnTo>
                <a:close/>
              </a:path>
              <a:path w="212089" h="833754">
                <a:moveTo>
                  <a:pt x="13741" y="630936"/>
                </a:moveTo>
                <a:lnTo>
                  <a:pt x="13652" y="630770"/>
                </a:lnTo>
                <a:lnTo>
                  <a:pt x="9982" y="626478"/>
                </a:lnTo>
                <a:lnTo>
                  <a:pt x="6959" y="630936"/>
                </a:lnTo>
                <a:lnTo>
                  <a:pt x="9652" y="633641"/>
                </a:lnTo>
                <a:lnTo>
                  <a:pt x="12242" y="636346"/>
                </a:lnTo>
                <a:lnTo>
                  <a:pt x="13741" y="630936"/>
                </a:lnTo>
                <a:close/>
              </a:path>
              <a:path w="212089" h="833754">
                <a:moveTo>
                  <a:pt x="15125" y="658914"/>
                </a:moveTo>
                <a:lnTo>
                  <a:pt x="6477" y="662470"/>
                </a:lnTo>
                <a:lnTo>
                  <a:pt x="8978" y="668235"/>
                </a:lnTo>
                <a:lnTo>
                  <a:pt x="7937" y="671969"/>
                </a:lnTo>
                <a:lnTo>
                  <a:pt x="0" y="676973"/>
                </a:lnTo>
                <a:lnTo>
                  <a:pt x="0" y="677760"/>
                </a:lnTo>
                <a:lnTo>
                  <a:pt x="2870" y="680123"/>
                </a:lnTo>
                <a:lnTo>
                  <a:pt x="4991" y="683539"/>
                </a:lnTo>
                <a:lnTo>
                  <a:pt x="9055" y="680821"/>
                </a:lnTo>
                <a:lnTo>
                  <a:pt x="12077" y="678789"/>
                </a:lnTo>
                <a:lnTo>
                  <a:pt x="14249" y="676783"/>
                </a:lnTo>
                <a:lnTo>
                  <a:pt x="12077" y="668794"/>
                </a:lnTo>
                <a:lnTo>
                  <a:pt x="14033" y="664756"/>
                </a:lnTo>
                <a:lnTo>
                  <a:pt x="15125" y="658914"/>
                </a:lnTo>
                <a:close/>
              </a:path>
              <a:path w="212089" h="833754">
                <a:moveTo>
                  <a:pt x="16764" y="66636"/>
                </a:moveTo>
                <a:lnTo>
                  <a:pt x="9994" y="64008"/>
                </a:lnTo>
                <a:lnTo>
                  <a:pt x="9461" y="65201"/>
                </a:lnTo>
                <a:lnTo>
                  <a:pt x="8915" y="66382"/>
                </a:lnTo>
                <a:lnTo>
                  <a:pt x="8382" y="67576"/>
                </a:lnTo>
                <a:lnTo>
                  <a:pt x="14744" y="71399"/>
                </a:lnTo>
                <a:lnTo>
                  <a:pt x="16764" y="66636"/>
                </a:lnTo>
                <a:close/>
              </a:path>
              <a:path w="212089" h="833754">
                <a:moveTo>
                  <a:pt x="17576" y="743140"/>
                </a:moveTo>
                <a:lnTo>
                  <a:pt x="10833" y="741883"/>
                </a:lnTo>
                <a:lnTo>
                  <a:pt x="9753" y="743623"/>
                </a:lnTo>
                <a:lnTo>
                  <a:pt x="17170" y="752094"/>
                </a:lnTo>
                <a:lnTo>
                  <a:pt x="17576" y="743140"/>
                </a:lnTo>
                <a:close/>
              </a:path>
              <a:path w="212089" h="833754">
                <a:moveTo>
                  <a:pt x="21348" y="637451"/>
                </a:moveTo>
                <a:lnTo>
                  <a:pt x="12407" y="636803"/>
                </a:lnTo>
                <a:lnTo>
                  <a:pt x="12407" y="642112"/>
                </a:lnTo>
                <a:lnTo>
                  <a:pt x="15011" y="640740"/>
                </a:lnTo>
                <a:lnTo>
                  <a:pt x="21348" y="637451"/>
                </a:lnTo>
                <a:close/>
              </a:path>
              <a:path w="212089" h="833754">
                <a:moveTo>
                  <a:pt x="25311" y="654062"/>
                </a:moveTo>
                <a:lnTo>
                  <a:pt x="18973" y="651078"/>
                </a:lnTo>
                <a:lnTo>
                  <a:pt x="21082" y="660781"/>
                </a:lnTo>
                <a:lnTo>
                  <a:pt x="25311" y="654062"/>
                </a:lnTo>
                <a:close/>
              </a:path>
              <a:path w="212089" h="833754">
                <a:moveTo>
                  <a:pt x="36588" y="79171"/>
                </a:moveTo>
                <a:lnTo>
                  <a:pt x="36182" y="76669"/>
                </a:lnTo>
                <a:lnTo>
                  <a:pt x="29692" y="71310"/>
                </a:lnTo>
                <a:lnTo>
                  <a:pt x="28422" y="70256"/>
                </a:lnTo>
                <a:lnTo>
                  <a:pt x="28117" y="68033"/>
                </a:lnTo>
                <a:lnTo>
                  <a:pt x="27368" y="66370"/>
                </a:lnTo>
                <a:lnTo>
                  <a:pt x="21399" y="67259"/>
                </a:lnTo>
                <a:lnTo>
                  <a:pt x="19532" y="70840"/>
                </a:lnTo>
                <a:lnTo>
                  <a:pt x="19735" y="76733"/>
                </a:lnTo>
                <a:lnTo>
                  <a:pt x="27368" y="76187"/>
                </a:lnTo>
                <a:lnTo>
                  <a:pt x="30695" y="86614"/>
                </a:lnTo>
                <a:lnTo>
                  <a:pt x="36588" y="79171"/>
                </a:lnTo>
                <a:close/>
              </a:path>
              <a:path w="212089" h="833754">
                <a:moveTo>
                  <a:pt x="37147" y="31838"/>
                </a:moveTo>
                <a:lnTo>
                  <a:pt x="32677" y="28257"/>
                </a:lnTo>
                <a:lnTo>
                  <a:pt x="32029" y="30670"/>
                </a:lnTo>
                <a:lnTo>
                  <a:pt x="31000" y="36576"/>
                </a:lnTo>
                <a:lnTo>
                  <a:pt x="30251" y="36969"/>
                </a:lnTo>
                <a:lnTo>
                  <a:pt x="23266" y="31826"/>
                </a:lnTo>
                <a:lnTo>
                  <a:pt x="20167" y="29146"/>
                </a:lnTo>
                <a:lnTo>
                  <a:pt x="13360" y="32296"/>
                </a:lnTo>
                <a:lnTo>
                  <a:pt x="10248" y="30213"/>
                </a:lnTo>
                <a:lnTo>
                  <a:pt x="6756" y="29146"/>
                </a:lnTo>
                <a:lnTo>
                  <a:pt x="1765" y="33718"/>
                </a:lnTo>
                <a:lnTo>
                  <a:pt x="1765" y="27051"/>
                </a:lnTo>
                <a:lnTo>
                  <a:pt x="1181" y="27546"/>
                </a:lnTo>
                <a:lnTo>
                  <a:pt x="0" y="28143"/>
                </a:lnTo>
                <a:lnTo>
                  <a:pt x="0" y="44069"/>
                </a:lnTo>
                <a:lnTo>
                  <a:pt x="1549" y="44297"/>
                </a:lnTo>
                <a:lnTo>
                  <a:pt x="8013" y="47167"/>
                </a:lnTo>
                <a:lnTo>
                  <a:pt x="2400" y="49479"/>
                </a:lnTo>
                <a:lnTo>
                  <a:pt x="3530" y="59994"/>
                </a:lnTo>
                <a:lnTo>
                  <a:pt x="8928" y="55143"/>
                </a:lnTo>
                <a:lnTo>
                  <a:pt x="13246" y="49364"/>
                </a:lnTo>
                <a:lnTo>
                  <a:pt x="18059" y="43891"/>
                </a:lnTo>
                <a:lnTo>
                  <a:pt x="24866" y="39992"/>
                </a:lnTo>
                <a:lnTo>
                  <a:pt x="20815" y="49187"/>
                </a:lnTo>
                <a:lnTo>
                  <a:pt x="25996" y="51866"/>
                </a:lnTo>
                <a:lnTo>
                  <a:pt x="33909" y="44754"/>
                </a:lnTo>
                <a:lnTo>
                  <a:pt x="37147" y="31838"/>
                </a:lnTo>
                <a:close/>
              </a:path>
              <a:path w="212089" h="833754">
                <a:moveTo>
                  <a:pt x="41109" y="640143"/>
                </a:moveTo>
                <a:lnTo>
                  <a:pt x="33337" y="625170"/>
                </a:lnTo>
                <a:lnTo>
                  <a:pt x="23291" y="633780"/>
                </a:lnTo>
                <a:lnTo>
                  <a:pt x="26365" y="642480"/>
                </a:lnTo>
                <a:lnTo>
                  <a:pt x="29857" y="643839"/>
                </a:lnTo>
                <a:lnTo>
                  <a:pt x="41109" y="640143"/>
                </a:lnTo>
                <a:close/>
              </a:path>
              <a:path w="212089" h="833754">
                <a:moveTo>
                  <a:pt x="41592" y="60464"/>
                </a:moveTo>
                <a:lnTo>
                  <a:pt x="39916" y="54978"/>
                </a:lnTo>
                <a:lnTo>
                  <a:pt x="36779" y="49974"/>
                </a:lnTo>
                <a:lnTo>
                  <a:pt x="33858" y="44958"/>
                </a:lnTo>
                <a:lnTo>
                  <a:pt x="30949" y="55651"/>
                </a:lnTo>
                <a:lnTo>
                  <a:pt x="32905" y="63195"/>
                </a:lnTo>
                <a:lnTo>
                  <a:pt x="40170" y="66903"/>
                </a:lnTo>
                <a:lnTo>
                  <a:pt x="41592" y="60464"/>
                </a:lnTo>
                <a:close/>
              </a:path>
              <a:path w="212089" h="833754">
                <a:moveTo>
                  <a:pt x="56896" y="626097"/>
                </a:moveTo>
                <a:lnTo>
                  <a:pt x="48526" y="621665"/>
                </a:lnTo>
                <a:lnTo>
                  <a:pt x="54749" y="616813"/>
                </a:lnTo>
                <a:lnTo>
                  <a:pt x="48895" y="610196"/>
                </a:lnTo>
                <a:lnTo>
                  <a:pt x="37312" y="615924"/>
                </a:lnTo>
                <a:lnTo>
                  <a:pt x="38227" y="622998"/>
                </a:lnTo>
                <a:lnTo>
                  <a:pt x="47396" y="621665"/>
                </a:lnTo>
                <a:lnTo>
                  <a:pt x="47929" y="621665"/>
                </a:lnTo>
                <a:lnTo>
                  <a:pt x="48958" y="630174"/>
                </a:lnTo>
                <a:lnTo>
                  <a:pt x="53276" y="634834"/>
                </a:lnTo>
                <a:lnTo>
                  <a:pt x="56896" y="626097"/>
                </a:lnTo>
                <a:close/>
              </a:path>
              <a:path w="212089" h="833754">
                <a:moveTo>
                  <a:pt x="57823" y="52514"/>
                </a:moveTo>
                <a:lnTo>
                  <a:pt x="57670" y="51244"/>
                </a:lnTo>
                <a:lnTo>
                  <a:pt x="56540" y="50736"/>
                </a:lnTo>
                <a:lnTo>
                  <a:pt x="55664" y="49999"/>
                </a:lnTo>
                <a:lnTo>
                  <a:pt x="54914" y="50850"/>
                </a:lnTo>
                <a:lnTo>
                  <a:pt x="54317" y="51511"/>
                </a:lnTo>
                <a:lnTo>
                  <a:pt x="53733" y="52171"/>
                </a:lnTo>
                <a:lnTo>
                  <a:pt x="54610" y="52781"/>
                </a:lnTo>
                <a:lnTo>
                  <a:pt x="55422" y="53555"/>
                </a:lnTo>
                <a:lnTo>
                  <a:pt x="56388" y="53873"/>
                </a:lnTo>
                <a:lnTo>
                  <a:pt x="56642" y="53949"/>
                </a:lnTo>
                <a:lnTo>
                  <a:pt x="57823" y="52514"/>
                </a:lnTo>
                <a:close/>
              </a:path>
              <a:path w="212089" h="833754">
                <a:moveTo>
                  <a:pt x="68821" y="609714"/>
                </a:moveTo>
                <a:lnTo>
                  <a:pt x="68427" y="609180"/>
                </a:lnTo>
                <a:lnTo>
                  <a:pt x="68199" y="608520"/>
                </a:lnTo>
                <a:lnTo>
                  <a:pt x="65405" y="607390"/>
                </a:lnTo>
                <a:lnTo>
                  <a:pt x="63042" y="606209"/>
                </a:lnTo>
                <a:lnTo>
                  <a:pt x="58864" y="605523"/>
                </a:lnTo>
                <a:lnTo>
                  <a:pt x="55702" y="605980"/>
                </a:lnTo>
                <a:lnTo>
                  <a:pt x="55448" y="606806"/>
                </a:lnTo>
                <a:lnTo>
                  <a:pt x="54876" y="608660"/>
                </a:lnTo>
                <a:lnTo>
                  <a:pt x="55257" y="611174"/>
                </a:lnTo>
                <a:lnTo>
                  <a:pt x="56705" y="614133"/>
                </a:lnTo>
                <a:lnTo>
                  <a:pt x="59524" y="614133"/>
                </a:lnTo>
                <a:lnTo>
                  <a:pt x="61582" y="617740"/>
                </a:lnTo>
                <a:lnTo>
                  <a:pt x="62890" y="620788"/>
                </a:lnTo>
                <a:lnTo>
                  <a:pt x="67017" y="617232"/>
                </a:lnTo>
                <a:lnTo>
                  <a:pt x="65963" y="613460"/>
                </a:lnTo>
                <a:lnTo>
                  <a:pt x="65963" y="610692"/>
                </a:lnTo>
                <a:lnTo>
                  <a:pt x="68821" y="609714"/>
                </a:lnTo>
                <a:close/>
              </a:path>
              <a:path w="212089" h="833754">
                <a:moveTo>
                  <a:pt x="73444" y="597014"/>
                </a:moveTo>
                <a:lnTo>
                  <a:pt x="72072" y="591807"/>
                </a:lnTo>
                <a:lnTo>
                  <a:pt x="65849" y="588441"/>
                </a:lnTo>
                <a:lnTo>
                  <a:pt x="55854" y="598474"/>
                </a:lnTo>
                <a:lnTo>
                  <a:pt x="58724" y="602602"/>
                </a:lnTo>
                <a:lnTo>
                  <a:pt x="65633" y="597014"/>
                </a:lnTo>
                <a:lnTo>
                  <a:pt x="65811" y="597014"/>
                </a:lnTo>
                <a:lnTo>
                  <a:pt x="69773" y="605955"/>
                </a:lnTo>
                <a:lnTo>
                  <a:pt x="73444" y="597014"/>
                </a:lnTo>
                <a:close/>
              </a:path>
              <a:path w="212089" h="833754">
                <a:moveTo>
                  <a:pt x="77165" y="616699"/>
                </a:moveTo>
                <a:lnTo>
                  <a:pt x="76085" y="615213"/>
                </a:lnTo>
                <a:lnTo>
                  <a:pt x="75184" y="614870"/>
                </a:lnTo>
                <a:lnTo>
                  <a:pt x="74536" y="614616"/>
                </a:lnTo>
                <a:lnTo>
                  <a:pt x="73342" y="615797"/>
                </a:lnTo>
                <a:lnTo>
                  <a:pt x="71742" y="616699"/>
                </a:lnTo>
                <a:lnTo>
                  <a:pt x="73875" y="619061"/>
                </a:lnTo>
                <a:lnTo>
                  <a:pt x="74637" y="619925"/>
                </a:lnTo>
                <a:lnTo>
                  <a:pt x="75501" y="619137"/>
                </a:lnTo>
                <a:lnTo>
                  <a:pt x="76974" y="618439"/>
                </a:lnTo>
                <a:lnTo>
                  <a:pt x="77076" y="617575"/>
                </a:lnTo>
                <a:lnTo>
                  <a:pt x="77165" y="616699"/>
                </a:lnTo>
                <a:close/>
              </a:path>
              <a:path w="212089" h="833754">
                <a:moveTo>
                  <a:pt x="78270" y="241782"/>
                </a:moveTo>
                <a:lnTo>
                  <a:pt x="77406" y="239344"/>
                </a:lnTo>
                <a:lnTo>
                  <a:pt x="73977" y="236994"/>
                </a:lnTo>
                <a:lnTo>
                  <a:pt x="69519" y="239928"/>
                </a:lnTo>
                <a:lnTo>
                  <a:pt x="69875" y="242544"/>
                </a:lnTo>
                <a:lnTo>
                  <a:pt x="74510" y="245579"/>
                </a:lnTo>
                <a:lnTo>
                  <a:pt x="78270" y="241782"/>
                </a:lnTo>
                <a:close/>
              </a:path>
              <a:path w="212089" h="833754">
                <a:moveTo>
                  <a:pt x="78486" y="563372"/>
                </a:moveTo>
                <a:lnTo>
                  <a:pt x="77571" y="563397"/>
                </a:lnTo>
                <a:lnTo>
                  <a:pt x="76657" y="563435"/>
                </a:lnTo>
                <a:lnTo>
                  <a:pt x="75755" y="563460"/>
                </a:lnTo>
                <a:lnTo>
                  <a:pt x="75755" y="565111"/>
                </a:lnTo>
                <a:lnTo>
                  <a:pt x="75704" y="566762"/>
                </a:lnTo>
                <a:lnTo>
                  <a:pt x="75869" y="568388"/>
                </a:lnTo>
                <a:lnTo>
                  <a:pt x="77571" y="568439"/>
                </a:lnTo>
                <a:lnTo>
                  <a:pt x="78486" y="568452"/>
                </a:lnTo>
                <a:lnTo>
                  <a:pt x="78486" y="563372"/>
                </a:lnTo>
                <a:close/>
              </a:path>
              <a:path w="212089" h="833754">
                <a:moveTo>
                  <a:pt x="78511" y="25285"/>
                </a:moveTo>
                <a:lnTo>
                  <a:pt x="75920" y="23063"/>
                </a:lnTo>
                <a:lnTo>
                  <a:pt x="71869" y="25476"/>
                </a:lnTo>
                <a:lnTo>
                  <a:pt x="69494" y="23926"/>
                </a:lnTo>
                <a:lnTo>
                  <a:pt x="66890" y="0"/>
                </a:lnTo>
                <a:lnTo>
                  <a:pt x="63030" y="4356"/>
                </a:lnTo>
                <a:lnTo>
                  <a:pt x="59715" y="8839"/>
                </a:lnTo>
                <a:lnTo>
                  <a:pt x="53276" y="8775"/>
                </a:lnTo>
                <a:lnTo>
                  <a:pt x="50292" y="13093"/>
                </a:lnTo>
                <a:lnTo>
                  <a:pt x="51371" y="28257"/>
                </a:lnTo>
                <a:lnTo>
                  <a:pt x="56743" y="33705"/>
                </a:lnTo>
                <a:lnTo>
                  <a:pt x="59817" y="33642"/>
                </a:lnTo>
                <a:lnTo>
                  <a:pt x="62699" y="31026"/>
                </a:lnTo>
                <a:lnTo>
                  <a:pt x="64617" y="29286"/>
                </a:lnTo>
                <a:lnTo>
                  <a:pt x="68211" y="25527"/>
                </a:lnTo>
                <a:lnTo>
                  <a:pt x="68630" y="31877"/>
                </a:lnTo>
                <a:lnTo>
                  <a:pt x="70688" y="38239"/>
                </a:lnTo>
                <a:lnTo>
                  <a:pt x="74117" y="40411"/>
                </a:lnTo>
                <a:lnTo>
                  <a:pt x="78511" y="38214"/>
                </a:lnTo>
                <a:lnTo>
                  <a:pt x="78511" y="25285"/>
                </a:lnTo>
                <a:close/>
              </a:path>
              <a:path w="212089" h="833754">
                <a:moveTo>
                  <a:pt x="78689" y="208064"/>
                </a:moveTo>
                <a:lnTo>
                  <a:pt x="77889" y="206603"/>
                </a:lnTo>
                <a:lnTo>
                  <a:pt x="77355" y="204660"/>
                </a:lnTo>
                <a:lnTo>
                  <a:pt x="76123" y="203962"/>
                </a:lnTo>
                <a:lnTo>
                  <a:pt x="74142" y="202831"/>
                </a:lnTo>
                <a:lnTo>
                  <a:pt x="71640" y="202641"/>
                </a:lnTo>
                <a:lnTo>
                  <a:pt x="69088" y="201980"/>
                </a:lnTo>
                <a:lnTo>
                  <a:pt x="68160" y="202450"/>
                </a:lnTo>
                <a:lnTo>
                  <a:pt x="67970" y="204762"/>
                </a:lnTo>
                <a:lnTo>
                  <a:pt x="68059" y="206641"/>
                </a:lnTo>
                <a:lnTo>
                  <a:pt x="68059" y="209740"/>
                </a:lnTo>
                <a:lnTo>
                  <a:pt x="78689" y="208064"/>
                </a:lnTo>
                <a:close/>
              </a:path>
              <a:path w="212089" h="833754">
                <a:moveTo>
                  <a:pt x="79933" y="285432"/>
                </a:moveTo>
                <a:lnTo>
                  <a:pt x="79730" y="285305"/>
                </a:lnTo>
                <a:lnTo>
                  <a:pt x="79819" y="285432"/>
                </a:lnTo>
                <a:close/>
              </a:path>
              <a:path w="212089" h="833754">
                <a:moveTo>
                  <a:pt x="80721" y="224332"/>
                </a:moveTo>
                <a:lnTo>
                  <a:pt x="80695" y="221018"/>
                </a:lnTo>
                <a:lnTo>
                  <a:pt x="77939" y="217284"/>
                </a:lnTo>
                <a:lnTo>
                  <a:pt x="72123" y="220827"/>
                </a:lnTo>
                <a:lnTo>
                  <a:pt x="76314" y="228231"/>
                </a:lnTo>
                <a:lnTo>
                  <a:pt x="80721" y="224332"/>
                </a:lnTo>
                <a:close/>
              </a:path>
              <a:path w="212089" h="833754">
                <a:moveTo>
                  <a:pt x="82994" y="598106"/>
                </a:moveTo>
                <a:lnTo>
                  <a:pt x="81356" y="596646"/>
                </a:lnTo>
                <a:lnTo>
                  <a:pt x="79908" y="594525"/>
                </a:lnTo>
                <a:lnTo>
                  <a:pt x="78320" y="596760"/>
                </a:lnTo>
                <a:lnTo>
                  <a:pt x="76796" y="597992"/>
                </a:lnTo>
                <a:lnTo>
                  <a:pt x="76581" y="600329"/>
                </a:lnTo>
                <a:lnTo>
                  <a:pt x="78397" y="601459"/>
                </a:lnTo>
                <a:lnTo>
                  <a:pt x="79362" y="602513"/>
                </a:lnTo>
                <a:lnTo>
                  <a:pt x="80543" y="601306"/>
                </a:lnTo>
                <a:lnTo>
                  <a:pt x="82130" y="600252"/>
                </a:lnTo>
                <a:lnTo>
                  <a:pt x="82994" y="598106"/>
                </a:lnTo>
                <a:close/>
              </a:path>
              <a:path w="212089" h="833754">
                <a:moveTo>
                  <a:pt x="89382" y="88138"/>
                </a:moveTo>
                <a:lnTo>
                  <a:pt x="86385" y="89636"/>
                </a:lnTo>
                <a:lnTo>
                  <a:pt x="82384" y="85775"/>
                </a:lnTo>
                <a:lnTo>
                  <a:pt x="79997" y="94056"/>
                </a:lnTo>
                <a:lnTo>
                  <a:pt x="81546" y="95338"/>
                </a:lnTo>
                <a:lnTo>
                  <a:pt x="83858" y="94805"/>
                </a:lnTo>
                <a:lnTo>
                  <a:pt x="84213" y="94805"/>
                </a:lnTo>
                <a:lnTo>
                  <a:pt x="84315" y="94945"/>
                </a:lnTo>
                <a:lnTo>
                  <a:pt x="88506" y="96316"/>
                </a:lnTo>
                <a:lnTo>
                  <a:pt x="88620" y="95338"/>
                </a:lnTo>
                <a:lnTo>
                  <a:pt x="88671" y="94805"/>
                </a:lnTo>
                <a:lnTo>
                  <a:pt x="89230" y="89636"/>
                </a:lnTo>
                <a:lnTo>
                  <a:pt x="89382" y="88138"/>
                </a:lnTo>
                <a:close/>
              </a:path>
              <a:path w="212089" h="833754">
                <a:moveTo>
                  <a:pt x="91401" y="265861"/>
                </a:moveTo>
                <a:lnTo>
                  <a:pt x="90563" y="264985"/>
                </a:lnTo>
                <a:lnTo>
                  <a:pt x="89750" y="263499"/>
                </a:lnTo>
                <a:lnTo>
                  <a:pt x="88620" y="264896"/>
                </a:lnTo>
                <a:lnTo>
                  <a:pt x="87922" y="265734"/>
                </a:lnTo>
                <a:lnTo>
                  <a:pt x="87236" y="266585"/>
                </a:lnTo>
                <a:lnTo>
                  <a:pt x="87909" y="267093"/>
                </a:lnTo>
                <a:lnTo>
                  <a:pt x="88620" y="268058"/>
                </a:lnTo>
                <a:lnTo>
                  <a:pt x="89242" y="267995"/>
                </a:lnTo>
                <a:lnTo>
                  <a:pt x="89992" y="267931"/>
                </a:lnTo>
                <a:lnTo>
                  <a:pt x="90957" y="267093"/>
                </a:lnTo>
                <a:lnTo>
                  <a:pt x="91224" y="266369"/>
                </a:lnTo>
                <a:lnTo>
                  <a:pt x="91401" y="265861"/>
                </a:lnTo>
                <a:close/>
              </a:path>
              <a:path w="212089" h="833754">
                <a:moveTo>
                  <a:pt x="91884" y="275513"/>
                </a:moveTo>
                <a:lnTo>
                  <a:pt x="91186" y="271183"/>
                </a:lnTo>
                <a:lnTo>
                  <a:pt x="84531" y="270598"/>
                </a:lnTo>
                <a:lnTo>
                  <a:pt x="89712" y="277368"/>
                </a:lnTo>
                <a:lnTo>
                  <a:pt x="91884" y="275513"/>
                </a:lnTo>
                <a:close/>
              </a:path>
              <a:path w="212089" h="833754">
                <a:moveTo>
                  <a:pt x="94526" y="551891"/>
                </a:moveTo>
                <a:lnTo>
                  <a:pt x="90614" y="554824"/>
                </a:lnTo>
                <a:lnTo>
                  <a:pt x="86156" y="552869"/>
                </a:lnTo>
                <a:lnTo>
                  <a:pt x="81838" y="550659"/>
                </a:lnTo>
                <a:lnTo>
                  <a:pt x="75526" y="548538"/>
                </a:lnTo>
                <a:lnTo>
                  <a:pt x="70891" y="550011"/>
                </a:lnTo>
                <a:lnTo>
                  <a:pt x="70700" y="552996"/>
                </a:lnTo>
                <a:lnTo>
                  <a:pt x="72961" y="554609"/>
                </a:lnTo>
                <a:lnTo>
                  <a:pt x="75018" y="555459"/>
                </a:lnTo>
                <a:lnTo>
                  <a:pt x="77939" y="555917"/>
                </a:lnTo>
                <a:lnTo>
                  <a:pt x="79095" y="554469"/>
                </a:lnTo>
                <a:lnTo>
                  <a:pt x="80683" y="553364"/>
                </a:lnTo>
                <a:lnTo>
                  <a:pt x="86309" y="560539"/>
                </a:lnTo>
                <a:lnTo>
                  <a:pt x="90830" y="560463"/>
                </a:lnTo>
                <a:lnTo>
                  <a:pt x="94526" y="551891"/>
                </a:lnTo>
                <a:close/>
              </a:path>
              <a:path w="212089" h="833754">
                <a:moveTo>
                  <a:pt x="94881" y="111048"/>
                </a:moveTo>
                <a:lnTo>
                  <a:pt x="92430" y="113093"/>
                </a:lnTo>
                <a:lnTo>
                  <a:pt x="86499" y="114719"/>
                </a:lnTo>
                <a:lnTo>
                  <a:pt x="92697" y="118237"/>
                </a:lnTo>
                <a:lnTo>
                  <a:pt x="94881" y="111048"/>
                </a:lnTo>
                <a:close/>
              </a:path>
              <a:path w="212089" h="833754">
                <a:moveTo>
                  <a:pt x="100761" y="114706"/>
                </a:moveTo>
                <a:lnTo>
                  <a:pt x="92887" y="118516"/>
                </a:lnTo>
                <a:lnTo>
                  <a:pt x="92887" y="118364"/>
                </a:lnTo>
                <a:lnTo>
                  <a:pt x="92570" y="118668"/>
                </a:lnTo>
                <a:lnTo>
                  <a:pt x="92786" y="118567"/>
                </a:lnTo>
                <a:lnTo>
                  <a:pt x="92049" y="124460"/>
                </a:lnTo>
                <a:lnTo>
                  <a:pt x="96989" y="123355"/>
                </a:lnTo>
                <a:lnTo>
                  <a:pt x="100114" y="124447"/>
                </a:lnTo>
                <a:lnTo>
                  <a:pt x="100114" y="124574"/>
                </a:lnTo>
                <a:lnTo>
                  <a:pt x="100114" y="124701"/>
                </a:lnTo>
                <a:lnTo>
                  <a:pt x="100101" y="124841"/>
                </a:lnTo>
                <a:lnTo>
                  <a:pt x="100228" y="124802"/>
                </a:lnTo>
                <a:lnTo>
                  <a:pt x="100355" y="124777"/>
                </a:lnTo>
                <a:lnTo>
                  <a:pt x="100444" y="124599"/>
                </a:lnTo>
                <a:lnTo>
                  <a:pt x="100228" y="124472"/>
                </a:lnTo>
                <a:lnTo>
                  <a:pt x="100761" y="114706"/>
                </a:lnTo>
                <a:close/>
              </a:path>
              <a:path w="212089" h="833754">
                <a:moveTo>
                  <a:pt x="101511" y="133743"/>
                </a:moveTo>
                <a:lnTo>
                  <a:pt x="96012" y="136575"/>
                </a:lnTo>
                <a:lnTo>
                  <a:pt x="90398" y="134899"/>
                </a:lnTo>
                <a:lnTo>
                  <a:pt x="90093" y="145389"/>
                </a:lnTo>
                <a:lnTo>
                  <a:pt x="86067" y="148120"/>
                </a:lnTo>
                <a:lnTo>
                  <a:pt x="83947" y="150774"/>
                </a:lnTo>
                <a:lnTo>
                  <a:pt x="86245" y="156489"/>
                </a:lnTo>
                <a:lnTo>
                  <a:pt x="89941" y="155587"/>
                </a:lnTo>
                <a:lnTo>
                  <a:pt x="93256" y="154317"/>
                </a:lnTo>
                <a:lnTo>
                  <a:pt x="101511" y="133743"/>
                </a:lnTo>
                <a:close/>
              </a:path>
              <a:path w="212089" h="833754">
                <a:moveTo>
                  <a:pt x="106451" y="127317"/>
                </a:moveTo>
                <a:lnTo>
                  <a:pt x="105918" y="125730"/>
                </a:lnTo>
                <a:lnTo>
                  <a:pt x="104914" y="124510"/>
                </a:lnTo>
                <a:lnTo>
                  <a:pt x="102908" y="124002"/>
                </a:lnTo>
                <a:lnTo>
                  <a:pt x="101676" y="124485"/>
                </a:lnTo>
                <a:lnTo>
                  <a:pt x="100482" y="124752"/>
                </a:lnTo>
                <a:lnTo>
                  <a:pt x="100787" y="125971"/>
                </a:lnTo>
                <a:lnTo>
                  <a:pt x="100850" y="127406"/>
                </a:lnTo>
                <a:lnTo>
                  <a:pt x="101587" y="128244"/>
                </a:lnTo>
                <a:lnTo>
                  <a:pt x="102235" y="128955"/>
                </a:lnTo>
                <a:lnTo>
                  <a:pt x="103835" y="129209"/>
                </a:lnTo>
                <a:lnTo>
                  <a:pt x="104889" y="129019"/>
                </a:lnTo>
                <a:lnTo>
                  <a:pt x="105511" y="128905"/>
                </a:lnTo>
                <a:lnTo>
                  <a:pt x="106451" y="127317"/>
                </a:lnTo>
                <a:close/>
              </a:path>
              <a:path w="212089" h="833754">
                <a:moveTo>
                  <a:pt x="107670" y="283756"/>
                </a:moveTo>
                <a:lnTo>
                  <a:pt x="107518" y="281254"/>
                </a:lnTo>
                <a:lnTo>
                  <a:pt x="105384" y="278079"/>
                </a:lnTo>
                <a:lnTo>
                  <a:pt x="103289" y="276428"/>
                </a:lnTo>
                <a:lnTo>
                  <a:pt x="100876" y="273964"/>
                </a:lnTo>
                <a:lnTo>
                  <a:pt x="93230" y="283552"/>
                </a:lnTo>
                <a:lnTo>
                  <a:pt x="88798" y="280441"/>
                </a:lnTo>
                <a:lnTo>
                  <a:pt x="82905" y="283806"/>
                </a:lnTo>
                <a:lnTo>
                  <a:pt x="79933" y="285445"/>
                </a:lnTo>
                <a:lnTo>
                  <a:pt x="80441" y="285699"/>
                </a:lnTo>
                <a:lnTo>
                  <a:pt x="80962" y="286042"/>
                </a:lnTo>
                <a:lnTo>
                  <a:pt x="81445" y="286004"/>
                </a:lnTo>
                <a:lnTo>
                  <a:pt x="88023" y="285496"/>
                </a:lnTo>
                <a:lnTo>
                  <a:pt x="93649" y="287134"/>
                </a:lnTo>
                <a:lnTo>
                  <a:pt x="97205" y="293420"/>
                </a:lnTo>
                <a:lnTo>
                  <a:pt x="100825" y="290195"/>
                </a:lnTo>
                <a:lnTo>
                  <a:pt x="104114" y="287591"/>
                </a:lnTo>
                <a:lnTo>
                  <a:pt x="107670" y="283756"/>
                </a:lnTo>
                <a:close/>
              </a:path>
              <a:path w="212089" h="833754">
                <a:moveTo>
                  <a:pt x="123304" y="427621"/>
                </a:moveTo>
                <a:lnTo>
                  <a:pt x="106273" y="424522"/>
                </a:lnTo>
                <a:lnTo>
                  <a:pt x="92240" y="422059"/>
                </a:lnTo>
                <a:lnTo>
                  <a:pt x="89255" y="427024"/>
                </a:lnTo>
                <a:lnTo>
                  <a:pt x="97002" y="436092"/>
                </a:lnTo>
                <a:lnTo>
                  <a:pt x="103924" y="433362"/>
                </a:lnTo>
                <a:lnTo>
                  <a:pt x="103924" y="439089"/>
                </a:lnTo>
                <a:lnTo>
                  <a:pt x="99364" y="439089"/>
                </a:lnTo>
                <a:lnTo>
                  <a:pt x="95211" y="438823"/>
                </a:lnTo>
                <a:lnTo>
                  <a:pt x="89954" y="439394"/>
                </a:lnTo>
                <a:lnTo>
                  <a:pt x="89027" y="441604"/>
                </a:lnTo>
                <a:lnTo>
                  <a:pt x="87477" y="443471"/>
                </a:lnTo>
                <a:lnTo>
                  <a:pt x="89535" y="444842"/>
                </a:lnTo>
                <a:lnTo>
                  <a:pt x="91198" y="446722"/>
                </a:lnTo>
                <a:lnTo>
                  <a:pt x="101828" y="448957"/>
                </a:lnTo>
                <a:lnTo>
                  <a:pt x="101371" y="455320"/>
                </a:lnTo>
                <a:lnTo>
                  <a:pt x="101282" y="456615"/>
                </a:lnTo>
                <a:lnTo>
                  <a:pt x="112610" y="455320"/>
                </a:lnTo>
                <a:lnTo>
                  <a:pt x="115506" y="448957"/>
                </a:lnTo>
                <a:lnTo>
                  <a:pt x="115582" y="448805"/>
                </a:lnTo>
                <a:lnTo>
                  <a:pt x="117805" y="443941"/>
                </a:lnTo>
                <a:lnTo>
                  <a:pt x="114833" y="439089"/>
                </a:lnTo>
                <a:lnTo>
                  <a:pt x="112610" y="435432"/>
                </a:lnTo>
                <a:lnTo>
                  <a:pt x="113982" y="434479"/>
                </a:lnTo>
                <a:lnTo>
                  <a:pt x="118592" y="438315"/>
                </a:lnTo>
                <a:lnTo>
                  <a:pt x="120281" y="434479"/>
                </a:lnTo>
                <a:lnTo>
                  <a:pt x="120764" y="433362"/>
                </a:lnTo>
                <a:lnTo>
                  <a:pt x="123304" y="427621"/>
                </a:lnTo>
                <a:close/>
              </a:path>
              <a:path w="212089" h="833754">
                <a:moveTo>
                  <a:pt x="136715" y="46443"/>
                </a:moveTo>
                <a:lnTo>
                  <a:pt x="136677" y="46266"/>
                </a:lnTo>
                <a:lnTo>
                  <a:pt x="136525" y="46418"/>
                </a:lnTo>
                <a:lnTo>
                  <a:pt x="136652" y="46304"/>
                </a:lnTo>
                <a:lnTo>
                  <a:pt x="136512" y="46456"/>
                </a:lnTo>
                <a:lnTo>
                  <a:pt x="136715" y="46443"/>
                </a:lnTo>
                <a:close/>
              </a:path>
              <a:path w="212089" h="833754">
                <a:moveTo>
                  <a:pt x="136766" y="203365"/>
                </a:moveTo>
                <a:lnTo>
                  <a:pt x="136537" y="197878"/>
                </a:lnTo>
                <a:lnTo>
                  <a:pt x="132245" y="189268"/>
                </a:lnTo>
                <a:lnTo>
                  <a:pt x="129819" y="188074"/>
                </a:lnTo>
                <a:lnTo>
                  <a:pt x="127876" y="184289"/>
                </a:lnTo>
                <a:lnTo>
                  <a:pt x="127927" y="181914"/>
                </a:lnTo>
                <a:lnTo>
                  <a:pt x="125742" y="179235"/>
                </a:lnTo>
                <a:lnTo>
                  <a:pt x="120015" y="191846"/>
                </a:lnTo>
                <a:lnTo>
                  <a:pt x="115811" y="201739"/>
                </a:lnTo>
                <a:lnTo>
                  <a:pt x="115620" y="205536"/>
                </a:lnTo>
                <a:lnTo>
                  <a:pt x="108077" y="207759"/>
                </a:lnTo>
                <a:lnTo>
                  <a:pt x="106845" y="212623"/>
                </a:lnTo>
                <a:lnTo>
                  <a:pt x="104762" y="216103"/>
                </a:lnTo>
                <a:lnTo>
                  <a:pt x="99187" y="217017"/>
                </a:lnTo>
                <a:lnTo>
                  <a:pt x="100863" y="209372"/>
                </a:lnTo>
                <a:lnTo>
                  <a:pt x="92913" y="206514"/>
                </a:lnTo>
                <a:lnTo>
                  <a:pt x="85242" y="203504"/>
                </a:lnTo>
                <a:lnTo>
                  <a:pt x="87096" y="199136"/>
                </a:lnTo>
                <a:lnTo>
                  <a:pt x="85940" y="199021"/>
                </a:lnTo>
                <a:lnTo>
                  <a:pt x="83997" y="198424"/>
                </a:lnTo>
                <a:lnTo>
                  <a:pt x="81940" y="201803"/>
                </a:lnTo>
                <a:lnTo>
                  <a:pt x="78905" y="208038"/>
                </a:lnTo>
                <a:lnTo>
                  <a:pt x="78752" y="208051"/>
                </a:lnTo>
                <a:lnTo>
                  <a:pt x="78740" y="208203"/>
                </a:lnTo>
                <a:lnTo>
                  <a:pt x="79044" y="208013"/>
                </a:lnTo>
                <a:lnTo>
                  <a:pt x="76377" y="212407"/>
                </a:lnTo>
                <a:lnTo>
                  <a:pt x="83108" y="211734"/>
                </a:lnTo>
                <a:lnTo>
                  <a:pt x="86766" y="220573"/>
                </a:lnTo>
                <a:lnTo>
                  <a:pt x="92875" y="214807"/>
                </a:lnTo>
                <a:lnTo>
                  <a:pt x="95326" y="218846"/>
                </a:lnTo>
                <a:lnTo>
                  <a:pt x="97612" y="221589"/>
                </a:lnTo>
                <a:lnTo>
                  <a:pt x="99568" y="227126"/>
                </a:lnTo>
                <a:lnTo>
                  <a:pt x="99263" y="230085"/>
                </a:lnTo>
                <a:lnTo>
                  <a:pt x="98450" y="234518"/>
                </a:lnTo>
                <a:lnTo>
                  <a:pt x="96761" y="236080"/>
                </a:lnTo>
                <a:lnTo>
                  <a:pt x="93980" y="243357"/>
                </a:lnTo>
                <a:lnTo>
                  <a:pt x="95656" y="245833"/>
                </a:lnTo>
                <a:lnTo>
                  <a:pt x="103949" y="246494"/>
                </a:lnTo>
                <a:lnTo>
                  <a:pt x="108953" y="246341"/>
                </a:lnTo>
                <a:lnTo>
                  <a:pt x="110820" y="256540"/>
                </a:lnTo>
                <a:lnTo>
                  <a:pt x="116586" y="257352"/>
                </a:lnTo>
                <a:lnTo>
                  <a:pt x="116586" y="269633"/>
                </a:lnTo>
                <a:lnTo>
                  <a:pt x="132715" y="270941"/>
                </a:lnTo>
                <a:lnTo>
                  <a:pt x="132715" y="256260"/>
                </a:lnTo>
                <a:lnTo>
                  <a:pt x="127698" y="257848"/>
                </a:lnTo>
                <a:lnTo>
                  <a:pt x="123888" y="254177"/>
                </a:lnTo>
                <a:lnTo>
                  <a:pt x="121119" y="253911"/>
                </a:lnTo>
                <a:lnTo>
                  <a:pt x="115773" y="234276"/>
                </a:lnTo>
                <a:lnTo>
                  <a:pt x="116598" y="229768"/>
                </a:lnTo>
                <a:lnTo>
                  <a:pt x="122796" y="230263"/>
                </a:lnTo>
                <a:lnTo>
                  <a:pt x="128701" y="229006"/>
                </a:lnTo>
                <a:lnTo>
                  <a:pt x="125666" y="225552"/>
                </a:lnTo>
                <a:lnTo>
                  <a:pt x="122745" y="223685"/>
                </a:lnTo>
                <a:lnTo>
                  <a:pt x="121869" y="219100"/>
                </a:lnTo>
                <a:lnTo>
                  <a:pt x="124015" y="216369"/>
                </a:lnTo>
                <a:lnTo>
                  <a:pt x="125374" y="213029"/>
                </a:lnTo>
                <a:lnTo>
                  <a:pt x="120091" y="214337"/>
                </a:lnTo>
                <a:lnTo>
                  <a:pt x="125183" y="201129"/>
                </a:lnTo>
                <a:lnTo>
                  <a:pt x="132308" y="207797"/>
                </a:lnTo>
                <a:lnTo>
                  <a:pt x="133921" y="205536"/>
                </a:lnTo>
                <a:lnTo>
                  <a:pt x="136766" y="203365"/>
                </a:lnTo>
                <a:close/>
              </a:path>
              <a:path w="212089" h="833754">
                <a:moveTo>
                  <a:pt x="136893" y="348119"/>
                </a:moveTo>
                <a:lnTo>
                  <a:pt x="136740" y="348195"/>
                </a:lnTo>
                <a:lnTo>
                  <a:pt x="136601" y="348386"/>
                </a:lnTo>
                <a:lnTo>
                  <a:pt x="136855" y="348373"/>
                </a:lnTo>
                <a:lnTo>
                  <a:pt x="136880" y="348195"/>
                </a:lnTo>
                <a:close/>
              </a:path>
              <a:path w="212089" h="833754">
                <a:moveTo>
                  <a:pt x="138468" y="37388"/>
                </a:moveTo>
                <a:lnTo>
                  <a:pt x="132778" y="33870"/>
                </a:lnTo>
                <a:lnTo>
                  <a:pt x="127114" y="43180"/>
                </a:lnTo>
                <a:lnTo>
                  <a:pt x="122301" y="36195"/>
                </a:lnTo>
                <a:lnTo>
                  <a:pt x="121285" y="36652"/>
                </a:lnTo>
                <a:lnTo>
                  <a:pt x="119761" y="36957"/>
                </a:lnTo>
                <a:lnTo>
                  <a:pt x="119392" y="39814"/>
                </a:lnTo>
                <a:lnTo>
                  <a:pt x="118910" y="42405"/>
                </a:lnTo>
                <a:lnTo>
                  <a:pt x="121043" y="49745"/>
                </a:lnTo>
                <a:lnTo>
                  <a:pt x="122047" y="53860"/>
                </a:lnTo>
                <a:lnTo>
                  <a:pt x="113804" y="58801"/>
                </a:lnTo>
                <a:lnTo>
                  <a:pt x="112547" y="62344"/>
                </a:lnTo>
                <a:lnTo>
                  <a:pt x="112229" y="62801"/>
                </a:lnTo>
                <a:lnTo>
                  <a:pt x="112229" y="97180"/>
                </a:lnTo>
                <a:lnTo>
                  <a:pt x="108038" y="99974"/>
                </a:lnTo>
                <a:lnTo>
                  <a:pt x="100584" y="95923"/>
                </a:lnTo>
                <a:lnTo>
                  <a:pt x="101180" y="99974"/>
                </a:lnTo>
                <a:lnTo>
                  <a:pt x="101206" y="100507"/>
                </a:lnTo>
                <a:lnTo>
                  <a:pt x="101079" y="99974"/>
                </a:lnTo>
                <a:lnTo>
                  <a:pt x="99656" y="91719"/>
                </a:lnTo>
                <a:lnTo>
                  <a:pt x="99606" y="91389"/>
                </a:lnTo>
                <a:lnTo>
                  <a:pt x="112229" y="97180"/>
                </a:lnTo>
                <a:lnTo>
                  <a:pt x="112229" y="62801"/>
                </a:lnTo>
                <a:lnTo>
                  <a:pt x="110413" y="65405"/>
                </a:lnTo>
                <a:lnTo>
                  <a:pt x="105486" y="58293"/>
                </a:lnTo>
                <a:lnTo>
                  <a:pt x="104635" y="59563"/>
                </a:lnTo>
                <a:lnTo>
                  <a:pt x="103568" y="60477"/>
                </a:lnTo>
                <a:lnTo>
                  <a:pt x="103720" y="61023"/>
                </a:lnTo>
                <a:lnTo>
                  <a:pt x="105257" y="71793"/>
                </a:lnTo>
                <a:lnTo>
                  <a:pt x="103263" y="81343"/>
                </a:lnTo>
                <a:lnTo>
                  <a:pt x="97751" y="89623"/>
                </a:lnTo>
                <a:lnTo>
                  <a:pt x="88760" y="96558"/>
                </a:lnTo>
                <a:lnTo>
                  <a:pt x="87541" y="105537"/>
                </a:lnTo>
                <a:lnTo>
                  <a:pt x="101739" y="103898"/>
                </a:lnTo>
                <a:lnTo>
                  <a:pt x="100279" y="107264"/>
                </a:lnTo>
                <a:lnTo>
                  <a:pt x="98209" y="110591"/>
                </a:lnTo>
                <a:lnTo>
                  <a:pt x="100926" y="114198"/>
                </a:lnTo>
                <a:lnTo>
                  <a:pt x="105232" y="113017"/>
                </a:lnTo>
                <a:lnTo>
                  <a:pt x="109702" y="112179"/>
                </a:lnTo>
                <a:lnTo>
                  <a:pt x="115036" y="109880"/>
                </a:lnTo>
                <a:lnTo>
                  <a:pt x="116382" y="106006"/>
                </a:lnTo>
                <a:lnTo>
                  <a:pt x="112788" y="100888"/>
                </a:lnTo>
                <a:lnTo>
                  <a:pt x="114020" y="99974"/>
                </a:lnTo>
                <a:lnTo>
                  <a:pt x="115265" y="99047"/>
                </a:lnTo>
                <a:lnTo>
                  <a:pt x="121958" y="94627"/>
                </a:lnTo>
                <a:lnTo>
                  <a:pt x="124155" y="91719"/>
                </a:lnTo>
                <a:lnTo>
                  <a:pt x="124167" y="91389"/>
                </a:lnTo>
                <a:lnTo>
                  <a:pt x="124587" y="83032"/>
                </a:lnTo>
                <a:lnTo>
                  <a:pt x="126276" y="78155"/>
                </a:lnTo>
                <a:lnTo>
                  <a:pt x="136118" y="70840"/>
                </a:lnTo>
                <a:lnTo>
                  <a:pt x="136499" y="65405"/>
                </a:lnTo>
                <a:lnTo>
                  <a:pt x="136537" y="64897"/>
                </a:lnTo>
                <a:lnTo>
                  <a:pt x="135674" y="62826"/>
                </a:lnTo>
                <a:lnTo>
                  <a:pt x="133121" y="56616"/>
                </a:lnTo>
                <a:lnTo>
                  <a:pt x="129540" y="62826"/>
                </a:lnTo>
                <a:lnTo>
                  <a:pt x="126047" y="61912"/>
                </a:lnTo>
                <a:lnTo>
                  <a:pt x="123875" y="59804"/>
                </a:lnTo>
                <a:lnTo>
                  <a:pt x="129311" y="52793"/>
                </a:lnTo>
                <a:lnTo>
                  <a:pt x="133108" y="49745"/>
                </a:lnTo>
                <a:lnTo>
                  <a:pt x="136525" y="46418"/>
                </a:lnTo>
                <a:lnTo>
                  <a:pt x="137223" y="43180"/>
                </a:lnTo>
                <a:lnTo>
                  <a:pt x="138468" y="37388"/>
                </a:lnTo>
                <a:close/>
              </a:path>
              <a:path w="212089" h="833754">
                <a:moveTo>
                  <a:pt x="146278" y="284149"/>
                </a:moveTo>
                <a:lnTo>
                  <a:pt x="131470" y="279958"/>
                </a:lnTo>
                <a:lnTo>
                  <a:pt x="129654" y="289648"/>
                </a:lnTo>
                <a:lnTo>
                  <a:pt x="139446" y="285127"/>
                </a:lnTo>
                <a:lnTo>
                  <a:pt x="140728" y="291719"/>
                </a:lnTo>
                <a:lnTo>
                  <a:pt x="146278" y="284149"/>
                </a:lnTo>
                <a:close/>
              </a:path>
              <a:path w="212089" h="833754">
                <a:moveTo>
                  <a:pt x="148539" y="332282"/>
                </a:moveTo>
                <a:lnTo>
                  <a:pt x="146405" y="326694"/>
                </a:lnTo>
                <a:lnTo>
                  <a:pt x="140766" y="331495"/>
                </a:lnTo>
                <a:lnTo>
                  <a:pt x="133362" y="329603"/>
                </a:lnTo>
                <a:lnTo>
                  <a:pt x="128320" y="334518"/>
                </a:lnTo>
                <a:lnTo>
                  <a:pt x="116967" y="343103"/>
                </a:lnTo>
                <a:lnTo>
                  <a:pt x="115303" y="350164"/>
                </a:lnTo>
                <a:lnTo>
                  <a:pt x="106438" y="354063"/>
                </a:lnTo>
                <a:lnTo>
                  <a:pt x="103682" y="354952"/>
                </a:lnTo>
                <a:lnTo>
                  <a:pt x="100495" y="356146"/>
                </a:lnTo>
                <a:lnTo>
                  <a:pt x="105283" y="365937"/>
                </a:lnTo>
                <a:lnTo>
                  <a:pt x="110782" y="366522"/>
                </a:lnTo>
                <a:lnTo>
                  <a:pt x="110172" y="360743"/>
                </a:lnTo>
                <a:lnTo>
                  <a:pt x="111709" y="360006"/>
                </a:lnTo>
                <a:lnTo>
                  <a:pt x="125171" y="360895"/>
                </a:lnTo>
                <a:lnTo>
                  <a:pt x="120777" y="357352"/>
                </a:lnTo>
                <a:lnTo>
                  <a:pt x="136664" y="348246"/>
                </a:lnTo>
                <a:lnTo>
                  <a:pt x="139827" y="342328"/>
                </a:lnTo>
                <a:lnTo>
                  <a:pt x="142481" y="336016"/>
                </a:lnTo>
                <a:lnTo>
                  <a:pt x="148539" y="332282"/>
                </a:lnTo>
                <a:close/>
              </a:path>
              <a:path w="212089" h="833754">
                <a:moveTo>
                  <a:pt x="148844" y="332079"/>
                </a:moveTo>
                <a:lnTo>
                  <a:pt x="148640" y="332219"/>
                </a:lnTo>
                <a:lnTo>
                  <a:pt x="148844" y="332206"/>
                </a:lnTo>
                <a:lnTo>
                  <a:pt x="148844" y="332079"/>
                </a:lnTo>
                <a:close/>
              </a:path>
              <a:path w="212089" h="833754">
                <a:moveTo>
                  <a:pt x="150482" y="265366"/>
                </a:moveTo>
                <a:lnTo>
                  <a:pt x="148539" y="258241"/>
                </a:lnTo>
                <a:lnTo>
                  <a:pt x="149047" y="256260"/>
                </a:lnTo>
                <a:lnTo>
                  <a:pt x="132918" y="256260"/>
                </a:lnTo>
                <a:lnTo>
                  <a:pt x="132715" y="256260"/>
                </a:lnTo>
                <a:lnTo>
                  <a:pt x="134366" y="261429"/>
                </a:lnTo>
                <a:lnTo>
                  <a:pt x="137947" y="273291"/>
                </a:lnTo>
                <a:lnTo>
                  <a:pt x="150482" y="265366"/>
                </a:lnTo>
                <a:close/>
              </a:path>
              <a:path w="212089" h="833754">
                <a:moveTo>
                  <a:pt x="150723" y="53111"/>
                </a:moveTo>
                <a:lnTo>
                  <a:pt x="145376" y="52209"/>
                </a:lnTo>
                <a:lnTo>
                  <a:pt x="143268" y="45135"/>
                </a:lnTo>
                <a:lnTo>
                  <a:pt x="136728" y="46443"/>
                </a:lnTo>
                <a:lnTo>
                  <a:pt x="139687" y="61569"/>
                </a:lnTo>
                <a:lnTo>
                  <a:pt x="146900" y="61239"/>
                </a:lnTo>
                <a:lnTo>
                  <a:pt x="150723" y="53111"/>
                </a:lnTo>
                <a:close/>
              </a:path>
              <a:path w="212089" h="833754">
                <a:moveTo>
                  <a:pt x="152158" y="243408"/>
                </a:moveTo>
                <a:lnTo>
                  <a:pt x="150355" y="238429"/>
                </a:lnTo>
                <a:lnTo>
                  <a:pt x="149098" y="239090"/>
                </a:lnTo>
                <a:lnTo>
                  <a:pt x="147764" y="239369"/>
                </a:lnTo>
                <a:lnTo>
                  <a:pt x="147091" y="242341"/>
                </a:lnTo>
                <a:lnTo>
                  <a:pt x="146888" y="244830"/>
                </a:lnTo>
                <a:lnTo>
                  <a:pt x="146545" y="247294"/>
                </a:lnTo>
                <a:lnTo>
                  <a:pt x="152158" y="243408"/>
                </a:lnTo>
                <a:close/>
              </a:path>
              <a:path w="212089" h="833754">
                <a:moveTo>
                  <a:pt x="152298" y="525970"/>
                </a:moveTo>
                <a:lnTo>
                  <a:pt x="151231" y="523214"/>
                </a:lnTo>
                <a:lnTo>
                  <a:pt x="149085" y="517652"/>
                </a:lnTo>
                <a:lnTo>
                  <a:pt x="135724" y="515620"/>
                </a:lnTo>
                <a:lnTo>
                  <a:pt x="135356" y="523214"/>
                </a:lnTo>
                <a:lnTo>
                  <a:pt x="118897" y="510336"/>
                </a:lnTo>
                <a:lnTo>
                  <a:pt x="114947" y="517652"/>
                </a:lnTo>
                <a:lnTo>
                  <a:pt x="114808" y="518071"/>
                </a:lnTo>
                <a:lnTo>
                  <a:pt x="114134" y="531571"/>
                </a:lnTo>
                <a:lnTo>
                  <a:pt x="122199" y="532828"/>
                </a:lnTo>
                <a:lnTo>
                  <a:pt x="126492" y="543852"/>
                </a:lnTo>
                <a:lnTo>
                  <a:pt x="138976" y="540334"/>
                </a:lnTo>
                <a:lnTo>
                  <a:pt x="136131" y="532130"/>
                </a:lnTo>
                <a:lnTo>
                  <a:pt x="152298" y="525970"/>
                </a:lnTo>
                <a:close/>
              </a:path>
              <a:path w="212089" h="833754">
                <a:moveTo>
                  <a:pt x="153936" y="371182"/>
                </a:moveTo>
                <a:lnTo>
                  <a:pt x="153797" y="371233"/>
                </a:lnTo>
                <a:lnTo>
                  <a:pt x="153936" y="371182"/>
                </a:lnTo>
                <a:close/>
              </a:path>
              <a:path w="212089" h="833754">
                <a:moveTo>
                  <a:pt x="155448" y="372986"/>
                </a:moveTo>
                <a:lnTo>
                  <a:pt x="154355" y="372237"/>
                </a:lnTo>
                <a:lnTo>
                  <a:pt x="153746" y="371475"/>
                </a:lnTo>
                <a:lnTo>
                  <a:pt x="153276" y="372224"/>
                </a:lnTo>
                <a:lnTo>
                  <a:pt x="152717" y="372960"/>
                </a:lnTo>
                <a:lnTo>
                  <a:pt x="152069" y="375475"/>
                </a:lnTo>
                <a:lnTo>
                  <a:pt x="151815" y="377240"/>
                </a:lnTo>
                <a:lnTo>
                  <a:pt x="151765" y="378980"/>
                </a:lnTo>
                <a:lnTo>
                  <a:pt x="151752" y="379222"/>
                </a:lnTo>
                <a:lnTo>
                  <a:pt x="153403" y="379501"/>
                </a:lnTo>
                <a:lnTo>
                  <a:pt x="154279" y="379768"/>
                </a:lnTo>
                <a:lnTo>
                  <a:pt x="154698" y="377736"/>
                </a:lnTo>
                <a:lnTo>
                  <a:pt x="155295" y="375729"/>
                </a:lnTo>
                <a:lnTo>
                  <a:pt x="155448" y="372986"/>
                </a:lnTo>
                <a:close/>
              </a:path>
              <a:path w="212089" h="833754">
                <a:moveTo>
                  <a:pt x="172389" y="318846"/>
                </a:moveTo>
                <a:lnTo>
                  <a:pt x="171843" y="317957"/>
                </a:lnTo>
                <a:lnTo>
                  <a:pt x="171310" y="316357"/>
                </a:lnTo>
                <a:lnTo>
                  <a:pt x="169684" y="316306"/>
                </a:lnTo>
                <a:lnTo>
                  <a:pt x="168617" y="317220"/>
                </a:lnTo>
                <a:lnTo>
                  <a:pt x="167563" y="317741"/>
                </a:lnTo>
                <a:lnTo>
                  <a:pt x="167157" y="318376"/>
                </a:lnTo>
                <a:lnTo>
                  <a:pt x="166357" y="319671"/>
                </a:lnTo>
                <a:lnTo>
                  <a:pt x="167297" y="319887"/>
                </a:lnTo>
                <a:lnTo>
                  <a:pt x="168275" y="320382"/>
                </a:lnTo>
                <a:lnTo>
                  <a:pt x="170281" y="320040"/>
                </a:lnTo>
                <a:lnTo>
                  <a:pt x="171310" y="319328"/>
                </a:lnTo>
                <a:lnTo>
                  <a:pt x="172389" y="318846"/>
                </a:lnTo>
                <a:close/>
              </a:path>
              <a:path w="212089" h="833754">
                <a:moveTo>
                  <a:pt x="175463" y="334759"/>
                </a:moveTo>
                <a:lnTo>
                  <a:pt x="175120" y="329323"/>
                </a:lnTo>
                <a:lnTo>
                  <a:pt x="165366" y="341160"/>
                </a:lnTo>
                <a:lnTo>
                  <a:pt x="155435" y="329107"/>
                </a:lnTo>
                <a:lnTo>
                  <a:pt x="148844" y="332206"/>
                </a:lnTo>
                <a:lnTo>
                  <a:pt x="148844" y="340499"/>
                </a:lnTo>
                <a:lnTo>
                  <a:pt x="158711" y="337934"/>
                </a:lnTo>
                <a:lnTo>
                  <a:pt x="156133" y="349910"/>
                </a:lnTo>
                <a:lnTo>
                  <a:pt x="153263" y="349707"/>
                </a:lnTo>
                <a:lnTo>
                  <a:pt x="149923" y="350418"/>
                </a:lnTo>
                <a:lnTo>
                  <a:pt x="144957" y="344157"/>
                </a:lnTo>
                <a:lnTo>
                  <a:pt x="140919" y="347446"/>
                </a:lnTo>
                <a:lnTo>
                  <a:pt x="136855" y="348373"/>
                </a:lnTo>
                <a:lnTo>
                  <a:pt x="136017" y="352475"/>
                </a:lnTo>
                <a:lnTo>
                  <a:pt x="137020" y="355866"/>
                </a:lnTo>
                <a:lnTo>
                  <a:pt x="141198" y="357466"/>
                </a:lnTo>
                <a:lnTo>
                  <a:pt x="129476" y="366064"/>
                </a:lnTo>
                <a:lnTo>
                  <a:pt x="125907" y="362204"/>
                </a:lnTo>
                <a:lnTo>
                  <a:pt x="126136" y="364718"/>
                </a:lnTo>
                <a:lnTo>
                  <a:pt x="127533" y="368223"/>
                </a:lnTo>
                <a:lnTo>
                  <a:pt x="121577" y="375272"/>
                </a:lnTo>
                <a:lnTo>
                  <a:pt x="123469" y="379590"/>
                </a:lnTo>
                <a:lnTo>
                  <a:pt x="128612" y="384949"/>
                </a:lnTo>
                <a:lnTo>
                  <a:pt x="128701" y="386486"/>
                </a:lnTo>
                <a:lnTo>
                  <a:pt x="129260" y="388086"/>
                </a:lnTo>
                <a:lnTo>
                  <a:pt x="134353" y="384416"/>
                </a:lnTo>
                <a:lnTo>
                  <a:pt x="135915" y="379387"/>
                </a:lnTo>
                <a:lnTo>
                  <a:pt x="136131" y="373697"/>
                </a:lnTo>
                <a:lnTo>
                  <a:pt x="137134" y="368020"/>
                </a:lnTo>
                <a:lnTo>
                  <a:pt x="153835" y="371157"/>
                </a:lnTo>
                <a:lnTo>
                  <a:pt x="156311" y="366941"/>
                </a:lnTo>
                <a:lnTo>
                  <a:pt x="153276" y="365823"/>
                </a:lnTo>
                <a:lnTo>
                  <a:pt x="151828" y="361264"/>
                </a:lnTo>
                <a:lnTo>
                  <a:pt x="154457" y="358190"/>
                </a:lnTo>
                <a:lnTo>
                  <a:pt x="157327" y="355219"/>
                </a:lnTo>
                <a:lnTo>
                  <a:pt x="154838" y="358279"/>
                </a:lnTo>
                <a:lnTo>
                  <a:pt x="155816" y="360248"/>
                </a:lnTo>
                <a:lnTo>
                  <a:pt x="161099" y="359511"/>
                </a:lnTo>
                <a:lnTo>
                  <a:pt x="162382" y="356958"/>
                </a:lnTo>
                <a:lnTo>
                  <a:pt x="162966" y="353885"/>
                </a:lnTo>
                <a:lnTo>
                  <a:pt x="158229" y="354825"/>
                </a:lnTo>
                <a:lnTo>
                  <a:pt x="161594" y="351942"/>
                </a:lnTo>
                <a:lnTo>
                  <a:pt x="163957" y="347726"/>
                </a:lnTo>
                <a:lnTo>
                  <a:pt x="170751" y="347764"/>
                </a:lnTo>
                <a:lnTo>
                  <a:pt x="172821" y="345490"/>
                </a:lnTo>
                <a:lnTo>
                  <a:pt x="174726" y="339420"/>
                </a:lnTo>
                <a:lnTo>
                  <a:pt x="175463" y="334759"/>
                </a:lnTo>
                <a:close/>
              </a:path>
              <a:path w="212089" h="833754">
                <a:moveTo>
                  <a:pt x="180759" y="228180"/>
                </a:moveTo>
                <a:lnTo>
                  <a:pt x="170434" y="222199"/>
                </a:lnTo>
                <a:lnTo>
                  <a:pt x="169710" y="222199"/>
                </a:lnTo>
                <a:lnTo>
                  <a:pt x="178181" y="214261"/>
                </a:lnTo>
                <a:lnTo>
                  <a:pt x="172275" y="211886"/>
                </a:lnTo>
                <a:lnTo>
                  <a:pt x="164871" y="215315"/>
                </a:lnTo>
                <a:lnTo>
                  <a:pt x="160337" y="221665"/>
                </a:lnTo>
                <a:lnTo>
                  <a:pt x="159918" y="222199"/>
                </a:lnTo>
                <a:lnTo>
                  <a:pt x="159766" y="222465"/>
                </a:lnTo>
                <a:lnTo>
                  <a:pt x="158864" y="224904"/>
                </a:lnTo>
                <a:lnTo>
                  <a:pt x="158915" y="225653"/>
                </a:lnTo>
                <a:lnTo>
                  <a:pt x="159524" y="229146"/>
                </a:lnTo>
                <a:lnTo>
                  <a:pt x="159639" y="229743"/>
                </a:lnTo>
                <a:lnTo>
                  <a:pt x="154038" y="228409"/>
                </a:lnTo>
                <a:lnTo>
                  <a:pt x="157314" y="224904"/>
                </a:lnTo>
                <a:lnTo>
                  <a:pt x="158153" y="224002"/>
                </a:lnTo>
                <a:lnTo>
                  <a:pt x="159842" y="222199"/>
                </a:lnTo>
                <a:lnTo>
                  <a:pt x="159842" y="221665"/>
                </a:lnTo>
                <a:lnTo>
                  <a:pt x="159004" y="216763"/>
                </a:lnTo>
                <a:lnTo>
                  <a:pt x="157048" y="215722"/>
                </a:lnTo>
                <a:lnTo>
                  <a:pt x="155460" y="224002"/>
                </a:lnTo>
                <a:lnTo>
                  <a:pt x="152158" y="221665"/>
                </a:lnTo>
                <a:lnTo>
                  <a:pt x="150266" y="218478"/>
                </a:lnTo>
                <a:lnTo>
                  <a:pt x="147993" y="214503"/>
                </a:lnTo>
                <a:lnTo>
                  <a:pt x="139636" y="218478"/>
                </a:lnTo>
                <a:lnTo>
                  <a:pt x="140322" y="221665"/>
                </a:lnTo>
                <a:lnTo>
                  <a:pt x="140347" y="222465"/>
                </a:lnTo>
                <a:lnTo>
                  <a:pt x="139941" y="224904"/>
                </a:lnTo>
                <a:lnTo>
                  <a:pt x="139827" y="225653"/>
                </a:lnTo>
                <a:lnTo>
                  <a:pt x="148120" y="224904"/>
                </a:lnTo>
                <a:lnTo>
                  <a:pt x="150761" y="227711"/>
                </a:lnTo>
                <a:lnTo>
                  <a:pt x="153276" y="229146"/>
                </a:lnTo>
                <a:lnTo>
                  <a:pt x="153073" y="231736"/>
                </a:lnTo>
                <a:lnTo>
                  <a:pt x="152209" y="234467"/>
                </a:lnTo>
                <a:lnTo>
                  <a:pt x="154584" y="244322"/>
                </a:lnTo>
                <a:lnTo>
                  <a:pt x="154647" y="244589"/>
                </a:lnTo>
                <a:lnTo>
                  <a:pt x="154724" y="244944"/>
                </a:lnTo>
                <a:lnTo>
                  <a:pt x="146558" y="247332"/>
                </a:lnTo>
                <a:lnTo>
                  <a:pt x="145262" y="244589"/>
                </a:lnTo>
                <a:lnTo>
                  <a:pt x="142697" y="239026"/>
                </a:lnTo>
                <a:lnTo>
                  <a:pt x="126136" y="244322"/>
                </a:lnTo>
                <a:lnTo>
                  <a:pt x="126898" y="248577"/>
                </a:lnTo>
                <a:lnTo>
                  <a:pt x="127025" y="249224"/>
                </a:lnTo>
                <a:lnTo>
                  <a:pt x="134518" y="250342"/>
                </a:lnTo>
                <a:lnTo>
                  <a:pt x="132956" y="255993"/>
                </a:lnTo>
                <a:lnTo>
                  <a:pt x="149110" y="255993"/>
                </a:lnTo>
                <a:lnTo>
                  <a:pt x="149872" y="252984"/>
                </a:lnTo>
                <a:lnTo>
                  <a:pt x="154355" y="249720"/>
                </a:lnTo>
                <a:lnTo>
                  <a:pt x="161874" y="248577"/>
                </a:lnTo>
                <a:lnTo>
                  <a:pt x="163334" y="255422"/>
                </a:lnTo>
                <a:lnTo>
                  <a:pt x="173926" y="255422"/>
                </a:lnTo>
                <a:lnTo>
                  <a:pt x="173228" y="250342"/>
                </a:lnTo>
                <a:lnTo>
                  <a:pt x="173139" y="249720"/>
                </a:lnTo>
                <a:lnTo>
                  <a:pt x="173075" y="249224"/>
                </a:lnTo>
                <a:lnTo>
                  <a:pt x="172986" y="248577"/>
                </a:lnTo>
                <a:lnTo>
                  <a:pt x="172808" y="247332"/>
                </a:lnTo>
                <a:lnTo>
                  <a:pt x="172770" y="246989"/>
                </a:lnTo>
                <a:lnTo>
                  <a:pt x="180213" y="246595"/>
                </a:lnTo>
                <a:lnTo>
                  <a:pt x="175907" y="243598"/>
                </a:lnTo>
                <a:lnTo>
                  <a:pt x="180263" y="229743"/>
                </a:lnTo>
                <a:lnTo>
                  <a:pt x="180682" y="228409"/>
                </a:lnTo>
                <a:lnTo>
                  <a:pt x="180759" y="228180"/>
                </a:lnTo>
                <a:close/>
              </a:path>
              <a:path w="212089" h="833754">
                <a:moveTo>
                  <a:pt x="186626" y="334149"/>
                </a:moveTo>
                <a:lnTo>
                  <a:pt x="183248" y="316433"/>
                </a:lnTo>
                <a:lnTo>
                  <a:pt x="181076" y="316801"/>
                </a:lnTo>
                <a:lnTo>
                  <a:pt x="179387" y="322097"/>
                </a:lnTo>
                <a:lnTo>
                  <a:pt x="177215" y="327177"/>
                </a:lnTo>
                <a:lnTo>
                  <a:pt x="181076" y="333006"/>
                </a:lnTo>
                <a:lnTo>
                  <a:pt x="182956" y="335838"/>
                </a:lnTo>
                <a:lnTo>
                  <a:pt x="184658" y="334683"/>
                </a:lnTo>
                <a:lnTo>
                  <a:pt x="186626" y="334149"/>
                </a:lnTo>
                <a:close/>
              </a:path>
              <a:path w="212089" h="833754">
                <a:moveTo>
                  <a:pt x="186994" y="302742"/>
                </a:moveTo>
                <a:lnTo>
                  <a:pt x="179768" y="300647"/>
                </a:lnTo>
                <a:lnTo>
                  <a:pt x="182168" y="309410"/>
                </a:lnTo>
                <a:lnTo>
                  <a:pt x="186994" y="302742"/>
                </a:lnTo>
                <a:close/>
              </a:path>
              <a:path w="212089" h="833754">
                <a:moveTo>
                  <a:pt x="195745" y="825855"/>
                </a:moveTo>
                <a:lnTo>
                  <a:pt x="193497" y="824293"/>
                </a:lnTo>
                <a:lnTo>
                  <a:pt x="191770" y="822134"/>
                </a:lnTo>
                <a:lnTo>
                  <a:pt x="189903" y="822007"/>
                </a:lnTo>
                <a:lnTo>
                  <a:pt x="187223" y="821829"/>
                </a:lnTo>
                <a:lnTo>
                  <a:pt x="183438" y="822261"/>
                </a:lnTo>
                <a:lnTo>
                  <a:pt x="179552" y="826795"/>
                </a:lnTo>
                <a:lnTo>
                  <a:pt x="182270" y="829411"/>
                </a:lnTo>
                <a:lnTo>
                  <a:pt x="187655" y="833564"/>
                </a:lnTo>
                <a:lnTo>
                  <a:pt x="190271" y="833107"/>
                </a:lnTo>
                <a:lnTo>
                  <a:pt x="193497" y="829043"/>
                </a:lnTo>
                <a:lnTo>
                  <a:pt x="194386" y="827722"/>
                </a:lnTo>
                <a:lnTo>
                  <a:pt x="195745" y="825855"/>
                </a:lnTo>
                <a:close/>
              </a:path>
              <a:path w="212089" h="833754">
                <a:moveTo>
                  <a:pt x="205574" y="345694"/>
                </a:moveTo>
                <a:lnTo>
                  <a:pt x="205435" y="345694"/>
                </a:lnTo>
                <a:lnTo>
                  <a:pt x="205308" y="345846"/>
                </a:lnTo>
                <a:lnTo>
                  <a:pt x="205435" y="345897"/>
                </a:lnTo>
                <a:lnTo>
                  <a:pt x="205574" y="345694"/>
                </a:lnTo>
                <a:close/>
              </a:path>
              <a:path w="212089" h="833754">
                <a:moveTo>
                  <a:pt x="207060" y="341642"/>
                </a:moveTo>
                <a:lnTo>
                  <a:pt x="204812" y="339699"/>
                </a:lnTo>
                <a:lnTo>
                  <a:pt x="201777" y="337591"/>
                </a:lnTo>
                <a:lnTo>
                  <a:pt x="196875" y="339699"/>
                </a:lnTo>
                <a:lnTo>
                  <a:pt x="195630" y="338353"/>
                </a:lnTo>
                <a:lnTo>
                  <a:pt x="194322" y="335838"/>
                </a:lnTo>
                <a:lnTo>
                  <a:pt x="199047" y="331495"/>
                </a:lnTo>
                <a:lnTo>
                  <a:pt x="199301" y="331266"/>
                </a:lnTo>
                <a:lnTo>
                  <a:pt x="194030" y="331495"/>
                </a:lnTo>
                <a:lnTo>
                  <a:pt x="189738" y="329692"/>
                </a:lnTo>
                <a:lnTo>
                  <a:pt x="186766" y="334276"/>
                </a:lnTo>
                <a:lnTo>
                  <a:pt x="186042" y="336829"/>
                </a:lnTo>
                <a:lnTo>
                  <a:pt x="184238" y="342696"/>
                </a:lnTo>
                <a:lnTo>
                  <a:pt x="185788" y="344512"/>
                </a:lnTo>
                <a:lnTo>
                  <a:pt x="189877" y="344512"/>
                </a:lnTo>
                <a:lnTo>
                  <a:pt x="186436" y="352894"/>
                </a:lnTo>
                <a:lnTo>
                  <a:pt x="186169" y="351701"/>
                </a:lnTo>
                <a:lnTo>
                  <a:pt x="179438" y="345313"/>
                </a:lnTo>
                <a:lnTo>
                  <a:pt x="175844" y="349389"/>
                </a:lnTo>
                <a:lnTo>
                  <a:pt x="172135" y="351205"/>
                </a:lnTo>
                <a:lnTo>
                  <a:pt x="184353" y="359422"/>
                </a:lnTo>
                <a:lnTo>
                  <a:pt x="186855" y="355549"/>
                </a:lnTo>
                <a:lnTo>
                  <a:pt x="188696" y="356704"/>
                </a:lnTo>
                <a:lnTo>
                  <a:pt x="195160" y="355180"/>
                </a:lnTo>
                <a:lnTo>
                  <a:pt x="195160" y="358978"/>
                </a:lnTo>
                <a:lnTo>
                  <a:pt x="197993" y="360324"/>
                </a:lnTo>
                <a:lnTo>
                  <a:pt x="201434" y="357505"/>
                </a:lnTo>
                <a:lnTo>
                  <a:pt x="200748" y="355180"/>
                </a:lnTo>
                <a:lnTo>
                  <a:pt x="200113" y="352971"/>
                </a:lnTo>
                <a:lnTo>
                  <a:pt x="198551" y="351891"/>
                </a:lnTo>
                <a:lnTo>
                  <a:pt x="197218" y="349135"/>
                </a:lnTo>
                <a:lnTo>
                  <a:pt x="197040" y="347573"/>
                </a:lnTo>
                <a:lnTo>
                  <a:pt x="196418" y="345186"/>
                </a:lnTo>
                <a:lnTo>
                  <a:pt x="205384" y="345681"/>
                </a:lnTo>
                <a:lnTo>
                  <a:pt x="205536" y="345186"/>
                </a:lnTo>
                <a:lnTo>
                  <a:pt x="205892" y="344043"/>
                </a:lnTo>
                <a:lnTo>
                  <a:pt x="207060" y="341642"/>
                </a:lnTo>
                <a:close/>
              </a:path>
              <a:path w="212089" h="833754">
                <a:moveTo>
                  <a:pt x="211658" y="346773"/>
                </a:moveTo>
                <a:lnTo>
                  <a:pt x="207175" y="347611"/>
                </a:lnTo>
                <a:lnTo>
                  <a:pt x="205359" y="345998"/>
                </a:lnTo>
                <a:lnTo>
                  <a:pt x="202006" y="350862"/>
                </a:lnTo>
                <a:lnTo>
                  <a:pt x="209994" y="352463"/>
                </a:lnTo>
                <a:lnTo>
                  <a:pt x="211658" y="346773"/>
                </a:lnTo>
                <a:close/>
              </a:path>
            </a:pathLst>
          </a:custGeom>
          <a:solidFill>
            <a:srgbClr val="FFFFFF">
              <a:alpha val="17999"/>
            </a:srgbClr>
          </a:solidFill>
        </p:spPr>
        <p:txBody>
          <a:bodyPr wrap="square" lIns="0" tIns="0" rIns="0" bIns="0" rtlCol="0"/>
          <a:lstStyle/>
          <a:p>
            <a:endParaRPr/>
          </a:p>
        </p:txBody>
      </p:sp>
      <p:sp>
        <p:nvSpPr>
          <p:cNvPr id="535" name="bg object 535"/>
          <p:cNvSpPr/>
          <p:nvPr/>
        </p:nvSpPr>
        <p:spPr>
          <a:xfrm>
            <a:off x="4282917" y="1986522"/>
            <a:ext cx="9525" cy="9525"/>
          </a:xfrm>
          <a:custGeom>
            <a:avLst/>
            <a:gdLst/>
            <a:ahLst/>
            <a:cxnLst/>
            <a:rect l="l" t="t" r="r" b="b"/>
            <a:pathLst>
              <a:path w="9525" h="9525">
                <a:moveTo>
                  <a:pt x="5740" y="0"/>
                </a:moveTo>
                <a:lnTo>
                  <a:pt x="1701" y="88"/>
                </a:lnTo>
                <a:lnTo>
                  <a:pt x="0" y="3035"/>
                </a:lnTo>
                <a:lnTo>
                  <a:pt x="393" y="5778"/>
                </a:lnTo>
                <a:lnTo>
                  <a:pt x="596" y="7226"/>
                </a:lnTo>
                <a:lnTo>
                  <a:pt x="4203" y="8191"/>
                </a:lnTo>
                <a:lnTo>
                  <a:pt x="6324" y="9372"/>
                </a:lnTo>
                <a:lnTo>
                  <a:pt x="8978" y="6121"/>
                </a:lnTo>
                <a:lnTo>
                  <a:pt x="8661" y="3060"/>
                </a:lnTo>
                <a:lnTo>
                  <a:pt x="5740" y="0"/>
                </a:lnTo>
                <a:close/>
              </a:path>
            </a:pathLst>
          </a:custGeom>
          <a:solidFill>
            <a:srgbClr val="FFFFFF">
              <a:alpha val="9718"/>
            </a:srgbClr>
          </a:solidFill>
        </p:spPr>
        <p:txBody>
          <a:bodyPr wrap="square" lIns="0" tIns="0" rIns="0" bIns="0" rtlCol="0"/>
          <a:lstStyle/>
          <a:p>
            <a:endParaRPr/>
          </a:p>
        </p:txBody>
      </p:sp>
      <p:sp>
        <p:nvSpPr>
          <p:cNvPr id="536" name="bg object 536"/>
          <p:cNvSpPr/>
          <p:nvPr/>
        </p:nvSpPr>
        <p:spPr>
          <a:xfrm>
            <a:off x="4313923" y="3047444"/>
            <a:ext cx="8255" cy="10160"/>
          </a:xfrm>
          <a:custGeom>
            <a:avLst/>
            <a:gdLst/>
            <a:ahLst/>
            <a:cxnLst/>
            <a:rect l="l" t="t" r="r" b="b"/>
            <a:pathLst>
              <a:path w="8254" h="10160">
                <a:moveTo>
                  <a:pt x="4648" y="0"/>
                </a:moveTo>
                <a:lnTo>
                  <a:pt x="3111" y="1790"/>
                </a:lnTo>
                <a:lnTo>
                  <a:pt x="1384" y="3454"/>
                </a:lnTo>
                <a:lnTo>
                  <a:pt x="215" y="5448"/>
                </a:lnTo>
                <a:lnTo>
                  <a:pt x="0" y="5829"/>
                </a:lnTo>
                <a:lnTo>
                  <a:pt x="2044" y="7518"/>
                </a:lnTo>
                <a:lnTo>
                  <a:pt x="4152" y="9817"/>
                </a:lnTo>
                <a:lnTo>
                  <a:pt x="5765" y="6896"/>
                </a:lnTo>
                <a:lnTo>
                  <a:pt x="7175" y="5003"/>
                </a:lnTo>
                <a:lnTo>
                  <a:pt x="7924" y="2247"/>
                </a:lnTo>
                <a:lnTo>
                  <a:pt x="5740" y="977"/>
                </a:lnTo>
                <a:lnTo>
                  <a:pt x="4648" y="0"/>
                </a:lnTo>
                <a:close/>
              </a:path>
            </a:pathLst>
          </a:custGeom>
          <a:solidFill>
            <a:srgbClr val="FFFFFF">
              <a:alpha val="17999"/>
            </a:srgbClr>
          </a:solidFill>
        </p:spPr>
        <p:txBody>
          <a:bodyPr wrap="square" lIns="0" tIns="0" rIns="0" bIns="0" rtlCol="0"/>
          <a:lstStyle/>
          <a:p>
            <a:endParaRPr/>
          </a:p>
        </p:txBody>
      </p:sp>
      <p:sp>
        <p:nvSpPr>
          <p:cNvPr id="537" name="bg object 537"/>
          <p:cNvSpPr/>
          <p:nvPr/>
        </p:nvSpPr>
        <p:spPr>
          <a:xfrm>
            <a:off x="4289483" y="1996164"/>
            <a:ext cx="5715" cy="5080"/>
          </a:xfrm>
          <a:custGeom>
            <a:avLst/>
            <a:gdLst/>
            <a:ahLst/>
            <a:cxnLst/>
            <a:rect l="l" t="t" r="r" b="b"/>
            <a:pathLst>
              <a:path w="5714" h="5080">
                <a:moveTo>
                  <a:pt x="0" y="0"/>
                </a:moveTo>
                <a:lnTo>
                  <a:pt x="1015" y="1384"/>
                </a:lnTo>
                <a:lnTo>
                  <a:pt x="3606" y="4978"/>
                </a:lnTo>
                <a:lnTo>
                  <a:pt x="4381" y="3225"/>
                </a:lnTo>
                <a:lnTo>
                  <a:pt x="4902" y="2070"/>
                </a:lnTo>
                <a:lnTo>
                  <a:pt x="5410" y="901"/>
                </a:lnTo>
                <a:lnTo>
                  <a:pt x="1816" y="279"/>
                </a:lnTo>
                <a:lnTo>
                  <a:pt x="0" y="0"/>
                </a:lnTo>
                <a:close/>
              </a:path>
            </a:pathLst>
          </a:custGeom>
          <a:solidFill>
            <a:srgbClr val="FFFFFF">
              <a:alpha val="9718"/>
            </a:srgbClr>
          </a:solidFill>
        </p:spPr>
        <p:txBody>
          <a:bodyPr wrap="square" lIns="0" tIns="0" rIns="0" bIns="0" rtlCol="0"/>
          <a:lstStyle/>
          <a:p>
            <a:endParaRPr/>
          </a:p>
        </p:txBody>
      </p:sp>
      <p:sp>
        <p:nvSpPr>
          <p:cNvPr id="538" name="bg object 538"/>
          <p:cNvSpPr/>
          <p:nvPr/>
        </p:nvSpPr>
        <p:spPr>
          <a:xfrm>
            <a:off x="4313548" y="3029953"/>
            <a:ext cx="11430" cy="13970"/>
          </a:xfrm>
          <a:custGeom>
            <a:avLst/>
            <a:gdLst/>
            <a:ahLst/>
            <a:cxnLst/>
            <a:rect l="l" t="t" r="r" b="b"/>
            <a:pathLst>
              <a:path w="11429" h="13969">
                <a:moveTo>
                  <a:pt x="10693" y="0"/>
                </a:moveTo>
                <a:lnTo>
                  <a:pt x="4038" y="2857"/>
                </a:lnTo>
                <a:lnTo>
                  <a:pt x="1473" y="7251"/>
                </a:lnTo>
                <a:lnTo>
                  <a:pt x="0" y="13411"/>
                </a:lnTo>
                <a:lnTo>
                  <a:pt x="8610" y="9093"/>
                </a:lnTo>
                <a:lnTo>
                  <a:pt x="9309" y="6032"/>
                </a:lnTo>
                <a:lnTo>
                  <a:pt x="10515" y="5930"/>
                </a:lnTo>
                <a:lnTo>
                  <a:pt x="10934" y="4991"/>
                </a:lnTo>
                <a:lnTo>
                  <a:pt x="10909" y="3810"/>
                </a:lnTo>
                <a:lnTo>
                  <a:pt x="10782" y="3124"/>
                </a:lnTo>
                <a:lnTo>
                  <a:pt x="10693" y="2349"/>
                </a:lnTo>
                <a:lnTo>
                  <a:pt x="10236" y="1981"/>
                </a:lnTo>
                <a:lnTo>
                  <a:pt x="10693" y="0"/>
                </a:lnTo>
                <a:close/>
              </a:path>
            </a:pathLst>
          </a:custGeom>
          <a:solidFill>
            <a:srgbClr val="FFFFFF">
              <a:alpha val="17999"/>
            </a:srgbClr>
          </a:solidFill>
        </p:spPr>
        <p:txBody>
          <a:bodyPr wrap="square" lIns="0" tIns="0" rIns="0" bIns="0" rtlCol="0"/>
          <a:lstStyle/>
          <a:p>
            <a:endParaRPr/>
          </a:p>
        </p:txBody>
      </p:sp>
      <p:sp>
        <p:nvSpPr>
          <p:cNvPr id="539" name="bg object 539"/>
          <p:cNvSpPr/>
          <p:nvPr/>
        </p:nvSpPr>
        <p:spPr>
          <a:xfrm>
            <a:off x="4289061" y="1995896"/>
            <a:ext cx="635" cy="635"/>
          </a:xfrm>
          <a:custGeom>
            <a:avLst/>
            <a:gdLst/>
            <a:ahLst/>
            <a:cxnLst/>
            <a:rect l="l" t="t" r="r" b="b"/>
            <a:pathLst>
              <a:path w="635" h="635">
                <a:moveTo>
                  <a:pt x="177" y="0"/>
                </a:moveTo>
                <a:lnTo>
                  <a:pt x="76" y="152"/>
                </a:lnTo>
                <a:lnTo>
                  <a:pt x="292" y="254"/>
                </a:lnTo>
                <a:lnTo>
                  <a:pt x="304" y="114"/>
                </a:lnTo>
                <a:close/>
              </a:path>
            </a:pathLst>
          </a:custGeom>
          <a:solidFill>
            <a:srgbClr val="FFFFFF">
              <a:alpha val="9718"/>
            </a:srgbClr>
          </a:solidFill>
        </p:spPr>
        <p:txBody>
          <a:bodyPr wrap="square" lIns="0" tIns="0" rIns="0" bIns="0" rtlCol="0"/>
          <a:lstStyle/>
          <a:p>
            <a:endParaRPr/>
          </a:p>
        </p:txBody>
      </p:sp>
      <p:sp>
        <p:nvSpPr>
          <p:cNvPr id="540" name="bg object 540"/>
          <p:cNvSpPr/>
          <p:nvPr/>
        </p:nvSpPr>
        <p:spPr>
          <a:xfrm>
            <a:off x="4322062" y="3038866"/>
            <a:ext cx="5715" cy="5715"/>
          </a:xfrm>
          <a:custGeom>
            <a:avLst/>
            <a:gdLst/>
            <a:ahLst/>
            <a:cxnLst/>
            <a:rect l="l" t="t" r="r" b="b"/>
            <a:pathLst>
              <a:path w="5714" h="5714">
                <a:moveTo>
                  <a:pt x="2108" y="0"/>
                </a:moveTo>
                <a:lnTo>
                  <a:pt x="1193" y="254"/>
                </a:lnTo>
                <a:lnTo>
                  <a:pt x="342" y="342"/>
                </a:lnTo>
                <a:lnTo>
                  <a:pt x="304" y="1549"/>
                </a:lnTo>
                <a:lnTo>
                  <a:pt x="0" y="2908"/>
                </a:lnTo>
                <a:lnTo>
                  <a:pt x="520" y="3771"/>
                </a:lnTo>
                <a:lnTo>
                  <a:pt x="1015" y="4597"/>
                </a:lnTo>
                <a:lnTo>
                  <a:pt x="2743" y="5283"/>
                </a:lnTo>
                <a:lnTo>
                  <a:pt x="4457" y="4851"/>
                </a:lnTo>
                <a:lnTo>
                  <a:pt x="5422" y="3175"/>
                </a:lnTo>
                <a:lnTo>
                  <a:pt x="5219" y="1498"/>
                </a:lnTo>
                <a:lnTo>
                  <a:pt x="3809" y="647"/>
                </a:lnTo>
                <a:lnTo>
                  <a:pt x="2108" y="0"/>
                </a:lnTo>
                <a:close/>
              </a:path>
            </a:pathLst>
          </a:custGeom>
          <a:solidFill>
            <a:srgbClr val="FFFFFF">
              <a:alpha val="17999"/>
            </a:srgbClr>
          </a:solidFill>
        </p:spPr>
        <p:txBody>
          <a:bodyPr wrap="square" lIns="0" tIns="0" rIns="0" bIns="0" rtlCol="0"/>
          <a:lstStyle/>
          <a:p>
            <a:endParaRPr/>
          </a:p>
        </p:txBody>
      </p:sp>
      <p:sp>
        <p:nvSpPr>
          <p:cNvPr id="541" name="bg object 541"/>
          <p:cNvSpPr/>
          <p:nvPr/>
        </p:nvSpPr>
        <p:spPr>
          <a:xfrm>
            <a:off x="4004183" y="1720875"/>
            <a:ext cx="258445" cy="292735"/>
          </a:xfrm>
          <a:custGeom>
            <a:avLst/>
            <a:gdLst/>
            <a:ahLst/>
            <a:cxnLst/>
            <a:rect l="l" t="t" r="r" b="b"/>
            <a:pathLst>
              <a:path w="258445" h="292735">
                <a:moveTo>
                  <a:pt x="9334" y="37426"/>
                </a:moveTo>
                <a:lnTo>
                  <a:pt x="4597" y="30492"/>
                </a:lnTo>
                <a:lnTo>
                  <a:pt x="546" y="31432"/>
                </a:lnTo>
                <a:lnTo>
                  <a:pt x="0" y="34226"/>
                </a:lnTo>
                <a:lnTo>
                  <a:pt x="800" y="38392"/>
                </a:lnTo>
                <a:lnTo>
                  <a:pt x="9207" y="37719"/>
                </a:lnTo>
                <a:lnTo>
                  <a:pt x="9334" y="37426"/>
                </a:lnTo>
                <a:close/>
              </a:path>
              <a:path w="258445" h="292735">
                <a:moveTo>
                  <a:pt x="80708" y="207594"/>
                </a:moveTo>
                <a:lnTo>
                  <a:pt x="79641" y="207289"/>
                </a:lnTo>
                <a:lnTo>
                  <a:pt x="79082" y="207073"/>
                </a:lnTo>
                <a:lnTo>
                  <a:pt x="78193" y="210032"/>
                </a:lnTo>
                <a:lnTo>
                  <a:pt x="77762" y="211505"/>
                </a:lnTo>
                <a:lnTo>
                  <a:pt x="79590" y="212039"/>
                </a:lnTo>
                <a:lnTo>
                  <a:pt x="79984" y="210591"/>
                </a:lnTo>
                <a:lnTo>
                  <a:pt x="80403" y="209156"/>
                </a:lnTo>
                <a:lnTo>
                  <a:pt x="80695" y="207695"/>
                </a:lnTo>
                <a:close/>
              </a:path>
              <a:path w="258445" h="292735">
                <a:moveTo>
                  <a:pt x="81216" y="220306"/>
                </a:moveTo>
                <a:lnTo>
                  <a:pt x="73901" y="217424"/>
                </a:lnTo>
                <a:lnTo>
                  <a:pt x="73583" y="218605"/>
                </a:lnTo>
                <a:lnTo>
                  <a:pt x="72694" y="220002"/>
                </a:lnTo>
                <a:lnTo>
                  <a:pt x="73037" y="220941"/>
                </a:lnTo>
                <a:lnTo>
                  <a:pt x="74282" y="224370"/>
                </a:lnTo>
                <a:lnTo>
                  <a:pt x="76542" y="224307"/>
                </a:lnTo>
                <a:lnTo>
                  <a:pt x="81216" y="220306"/>
                </a:lnTo>
                <a:close/>
              </a:path>
              <a:path w="258445" h="292735">
                <a:moveTo>
                  <a:pt x="101993" y="50"/>
                </a:moveTo>
                <a:lnTo>
                  <a:pt x="100876" y="0"/>
                </a:lnTo>
                <a:lnTo>
                  <a:pt x="98717" y="0"/>
                </a:lnTo>
                <a:lnTo>
                  <a:pt x="97942" y="10629"/>
                </a:lnTo>
                <a:lnTo>
                  <a:pt x="101993" y="8712"/>
                </a:lnTo>
                <a:lnTo>
                  <a:pt x="101993" y="4597"/>
                </a:lnTo>
                <a:lnTo>
                  <a:pt x="100228" y="3098"/>
                </a:lnTo>
                <a:lnTo>
                  <a:pt x="101993" y="50"/>
                </a:lnTo>
                <a:close/>
              </a:path>
              <a:path w="258445" h="292735">
                <a:moveTo>
                  <a:pt x="148361" y="148399"/>
                </a:moveTo>
                <a:lnTo>
                  <a:pt x="144614" y="145110"/>
                </a:lnTo>
                <a:lnTo>
                  <a:pt x="143827" y="149860"/>
                </a:lnTo>
                <a:lnTo>
                  <a:pt x="142862" y="150888"/>
                </a:lnTo>
                <a:lnTo>
                  <a:pt x="142862" y="155117"/>
                </a:lnTo>
                <a:lnTo>
                  <a:pt x="146812" y="156946"/>
                </a:lnTo>
                <a:lnTo>
                  <a:pt x="148361" y="154000"/>
                </a:lnTo>
                <a:lnTo>
                  <a:pt x="148361" y="148399"/>
                </a:lnTo>
                <a:close/>
              </a:path>
              <a:path w="258445" h="292735">
                <a:moveTo>
                  <a:pt x="148742" y="85115"/>
                </a:moveTo>
                <a:lnTo>
                  <a:pt x="133845" y="82118"/>
                </a:lnTo>
                <a:lnTo>
                  <a:pt x="128397" y="98628"/>
                </a:lnTo>
                <a:lnTo>
                  <a:pt x="130060" y="99479"/>
                </a:lnTo>
                <a:lnTo>
                  <a:pt x="135496" y="91274"/>
                </a:lnTo>
                <a:lnTo>
                  <a:pt x="137388" y="91770"/>
                </a:lnTo>
                <a:lnTo>
                  <a:pt x="137871" y="99148"/>
                </a:lnTo>
                <a:lnTo>
                  <a:pt x="144907" y="99148"/>
                </a:lnTo>
                <a:lnTo>
                  <a:pt x="148742" y="85115"/>
                </a:lnTo>
                <a:close/>
              </a:path>
              <a:path w="258445" h="292735">
                <a:moveTo>
                  <a:pt x="150863" y="7696"/>
                </a:moveTo>
                <a:lnTo>
                  <a:pt x="147256" y="9055"/>
                </a:lnTo>
                <a:lnTo>
                  <a:pt x="147256" y="12420"/>
                </a:lnTo>
                <a:lnTo>
                  <a:pt x="149415" y="13614"/>
                </a:lnTo>
                <a:lnTo>
                  <a:pt x="149745" y="16319"/>
                </a:lnTo>
                <a:lnTo>
                  <a:pt x="150863" y="7696"/>
                </a:lnTo>
                <a:close/>
              </a:path>
              <a:path w="258445" h="292735">
                <a:moveTo>
                  <a:pt x="151371" y="48183"/>
                </a:moveTo>
                <a:lnTo>
                  <a:pt x="147980" y="41617"/>
                </a:lnTo>
                <a:lnTo>
                  <a:pt x="146570" y="47510"/>
                </a:lnTo>
                <a:lnTo>
                  <a:pt x="147942" y="51587"/>
                </a:lnTo>
                <a:lnTo>
                  <a:pt x="151371" y="48183"/>
                </a:lnTo>
                <a:close/>
              </a:path>
              <a:path w="258445" h="292735">
                <a:moveTo>
                  <a:pt x="151587" y="100342"/>
                </a:moveTo>
                <a:lnTo>
                  <a:pt x="150279" y="99529"/>
                </a:lnTo>
                <a:lnTo>
                  <a:pt x="148983" y="98767"/>
                </a:lnTo>
                <a:lnTo>
                  <a:pt x="146875" y="98336"/>
                </a:lnTo>
                <a:lnTo>
                  <a:pt x="145986" y="98894"/>
                </a:lnTo>
                <a:lnTo>
                  <a:pt x="145122" y="99237"/>
                </a:lnTo>
                <a:lnTo>
                  <a:pt x="145465" y="99733"/>
                </a:lnTo>
                <a:lnTo>
                  <a:pt x="145719" y="100355"/>
                </a:lnTo>
                <a:lnTo>
                  <a:pt x="146189" y="100609"/>
                </a:lnTo>
                <a:lnTo>
                  <a:pt x="147561" y="101384"/>
                </a:lnTo>
                <a:lnTo>
                  <a:pt x="149021" y="101981"/>
                </a:lnTo>
                <a:lnTo>
                  <a:pt x="150444" y="102641"/>
                </a:lnTo>
                <a:lnTo>
                  <a:pt x="150812" y="101828"/>
                </a:lnTo>
                <a:lnTo>
                  <a:pt x="151587" y="100342"/>
                </a:lnTo>
                <a:close/>
              </a:path>
              <a:path w="258445" h="292735">
                <a:moveTo>
                  <a:pt x="167220" y="175615"/>
                </a:moveTo>
                <a:lnTo>
                  <a:pt x="165900" y="174752"/>
                </a:lnTo>
                <a:lnTo>
                  <a:pt x="165176" y="173913"/>
                </a:lnTo>
                <a:lnTo>
                  <a:pt x="164426" y="174815"/>
                </a:lnTo>
                <a:lnTo>
                  <a:pt x="163449" y="175602"/>
                </a:lnTo>
                <a:lnTo>
                  <a:pt x="162852" y="177063"/>
                </a:lnTo>
                <a:lnTo>
                  <a:pt x="163855" y="177977"/>
                </a:lnTo>
                <a:lnTo>
                  <a:pt x="164719" y="179247"/>
                </a:lnTo>
                <a:lnTo>
                  <a:pt x="165811" y="178054"/>
                </a:lnTo>
                <a:lnTo>
                  <a:pt x="167119" y="177266"/>
                </a:lnTo>
                <a:lnTo>
                  <a:pt x="167170" y="176403"/>
                </a:lnTo>
                <a:lnTo>
                  <a:pt x="167220" y="175615"/>
                </a:lnTo>
                <a:close/>
              </a:path>
              <a:path w="258445" h="292735">
                <a:moveTo>
                  <a:pt x="171932" y="198691"/>
                </a:moveTo>
                <a:lnTo>
                  <a:pt x="168605" y="191884"/>
                </a:lnTo>
                <a:lnTo>
                  <a:pt x="161112" y="194792"/>
                </a:lnTo>
                <a:lnTo>
                  <a:pt x="159219" y="197002"/>
                </a:lnTo>
                <a:lnTo>
                  <a:pt x="161213" y="200660"/>
                </a:lnTo>
                <a:lnTo>
                  <a:pt x="162623" y="203238"/>
                </a:lnTo>
                <a:lnTo>
                  <a:pt x="164693" y="204482"/>
                </a:lnTo>
                <a:lnTo>
                  <a:pt x="171716" y="201447"/>
                </a:lnTo>
                <a:lnTo>
                  <a:pt x="171932" y="198691"/>
                </a:lnTo>
                <a:close/>
              </a:path>
              <a:path w="258445" h="292735">
                <a:moveTo>
                  <a:pt x="173697" y="43662"/>
                </a:moveTo>
                <a:lnTo>
                  <a:pt x="172923" y="42786"/>
                </a:lnTo>
                <a:lnTo>
                  <a:pt x="172529" y="41935"/>
                </a:lnTo>
                <a:lnTo>
                  <a:pt x="171627" y="42189"/>
                </a:lnTo>
                <a:lnTo>
                  <a:pt x="171170" y="42303"/>
                </a:lnTo>
                <a:lnTo>
                  <a:pt x="170751" y="47294"/>
                </a:lnTo>
                <a:lnTo>
                  <a:pt x="171246" y="47434"/>
                </a:lnTo>
                <a:lnTo>
                  <a:pt x="171742" y="47586"/>
                </a:lnTo>
                <a:lnTo>
                  <a:pt x="172250" y="47726"/>
                </a:lnTo>
                <a:lnTo>
                  <a:pt x="172732" y="46634"/>
                </a:lnTo>
                <a:lnTo>
                  <a:pt x="173482" y="45580"/>
                </a:lnTo>
                <a:lnTo>
                  <a:pt x="173697" y="43662"/>
                </a:lnTo>
                <a:close/>
              </a:path>
              <a:path w="258445" h="292735">
                <a:moveTo>
                  <a:pt x="174917" y="83489"/>
                </a:moveTo>
                <a:lnTo>
                  <a:pt x="173799" y="82588"/>
                </a:lnTo>
                <a:lnTo>
                  <a:pt x="173266" y="81851"/>
                </a:lnTo>
                <a:lnTo>
                  <a:pt x="169557" y="84937"/>
                </a:lnTo>
                <a:lnTo>
                  <a:pt x="171056" y="85661"/>
                </a:lnTo>
                <a:lnTo>
                  <a:pt x="172085" y="86563"/>
                </a:lnTo>
                <a:lnTo>
                  <a:pt x="172669" y="86334"/>
                </a:lnTo>
                <a:lnTo>
                  <a:pt x="173570" y="85991"/>
                </a:lnTo>
                <a:lnTo>
                  <a:pt x="174498" y="84963"/>
                </a:lnTo>
                <a:lnTo>
                  <a:pt x="174917" y="83489"/>
                </a:lnTo>
                <a:close/>
              </a:path>
              <a:path w="258445" h="292735">
                <a:moveTo>
                  <a:pt x="179425" y="27762"/>
                </a:moveTo>
                <a:lnTo>
                  <a:pt x="175018" y="29349"/>
                </a:lnTo>
                <a:lnTo>
                  <a:pt x="170688" y="29273"/>
                </a:lnTo>
                <a:lnTo>
                  <a:pt x="171259" y="34378"/>
                </a:lnTo>
                <a:lnTo>
                  <a:pt x="171424" y="35852"/>
                </a:lnTo>
                <a:lnTo>
                  <a:pt x="172999" y="37465"/>
                </a:lnTo>
                <a:lnTo>
                  <a:pt x="174815" y="38620"/>
                </a:lnTo>
                <a:lnTo>
                  <a:pt x="177190" y="37020"/>
                </a:lnTo>
                <a:lnTo>
                  <a:pt x="178574" y="33820"/>
                </a:lnTo>
                <a:lnTo>
                  <a:pt x="178701" y="31445"/>
                </a:lnTo>
                <a:lnTo>
                  <a:pt x="179425" y="27762"/>
                </a:lnTo>
                <a:close/>
              </a:path>
              <a:path w="258445" h="292735">
                <a:moveTo>
                  <a:pt x="181165" y="75565"/>
                </a:moveTo>
                <a:lnTo>
                  <a:pt x="180797" y="74142"/>
                </a:lnTo>
                <a:lnTo>
                  <a:pt x="180822" y="73240"/>
                </a:lnTo>
                <a:lnTo>
                  <a:pt x="180467" y="73050"/>
                </a:lnTo>
                <a:lnTo>
                  <a:pt x="177901" y="71653"/>
                </a:lnTo>
                <a:lnTo>
                  <a:pt x="175539" y="71399"/>
                </a:lnTo>
                <a:lnTo>
                  <a:pt x="173278" y="77025"/>
                </a:lnTo>
                <a:lnTo>
                  <a:pt x="181165" y="75565"/>
                </a:lnTo>
                <a:close/>
              </a:path>
              <a:path w="258445" h="292735">
                <a:moveTo>
                  <a:pt x="181216" y="58254"/>
                </a:moveTo>
                <a:lnTo>
                  <a:pt x="181203" y="57518"/>
                </a:lnTo>
                <a:lnTo>
                  <a:pt x="179578" y="56184"/>
                </a:lnTo>
                <a:lnTo>
                  <a:pt x="177825" y="56299"/>
                </a:lnTo>
                <a:lnTo>
                  <a:pt x="176999" y="57645"/>
                </a:lnTo>
                <a:lnTo>
                  <a:pt x="175488" y="59016"/>
                </a:lnTo>
                <a:lnTo>
                  <a:pt x="177228" y="59969"/>
                </a:lnTo>
                <a:lnTo>
                  <a:pt x="178396" y="61125"/>
                </a:lnTo>
                <a:lnTo>
                  <a:pt x="180086" y="60629"/>
                </a:lnTo>
                <a:lnTo>
                  <a:pt x="181216" y="59182"/>
                </a:lnTo>
                <a:lnTo>
                  <a:pt x="181216" y="58254"/>
                </a:lnTo>
                <a:close/>
              </a:path>
              <a:path w="258445" h="292735">
                <a:moveTo>
                  <a:pt x="184353" y="34861"/>
                </a:moveTo>
                <a:lnTo>
                  <a:pt x="183146" y="33972"/>
                </a:lnTo>
                <a:lnTo>
                  <a:pt x="182562" y="33324"/>
                </a:lnTo>
                <a:lnTo>
                  <a:pt x="179654" y="36042"/>
                </a:lnTo>
                <a:lnTo>
                  <a:pt x="180784" y="36893"/>
                </a:lnTo>
                <a:lnTo>
                  <a:pt x="181851" y="37947"/>
                </a:lnTo>
                <a:lnTo>
                  <a:pt x="182029" y="37807"/>
                </a:lnTo>
                <a:lnTo>
                  <a:pt x="182918" y="37122"/>
                </a:lnTo>
                <a:lnTo>
                  <a:pt x="183794" y="36233"/>
                </a:lnTo>
                <a:lnTo>
                  <a:pt x="184213" y="35217"/>
                </a:lnTo>
                <a:lnTo>
                  <a:pt x="184353" y="34861"/>
                </a:lnTo>
                <a:close/>
              </a:path>
              <a:path w="258445" h="292735">
                <a:moveTo>
                  <a:pt x="186207" y="20574"/>
                </a:moveTo>
                <a:lnTo>
                  <a:pt x="182714" y="14808"/>
                </a:lnTo>
                <a:lnTo>
                  <a:pt x="179743" y="21221"/>
                </a:lnTo>
                <a:lnTo>
                  <a:pt x="186207" y="20574"/>
                </a:lnTo>
                <a:close/>
              </a:path>
              <a:path w="258445" h="292735">
                <a:moveTo>
                  <a:pt x="194017" y="37744"/>
                </a:moveTo>
                <a:lnTo>
                  <a:pt x="191770" y="36372"/>
                </a:lnTo>
                <a:lnTo>
                  <a:pt x="188988" y="40881"/>
                </a:lnTo>
                <a:lnTo>
                  <a:pt x="189763" y="41325"/>
                </a:lnTo>
                <a:lnTo>
                  <a:pt x="191147" y="42240"/>
                </a:lnTo>
                <a:lnTo>
                  <a:pt x="192239" y="40754"/>
                </a:lnTo>
                <a:lnTo>
                  <a:pt x="193116" y="39243"/>
                </a:lnTo>
                <a:lnTo>
                  <a:pt x="194017" y="37744"/>
                </a:lnTo>
                <a:close/>
              </a:path>
              <a:path w="258445" h="292735">
                <a:moveTo>
                  <a:pt x="195275" y="113931"/>
                </a:moveTo>
                <a:lnTo>
                  <a:pt x="195173" y="113715"/>
                </a:lnTo>
                <a:lnTo>
                  <a:pt x="194716" y="112725"/>
                </a:lnTo>
                <a:lnTo>
                  <a:pt x="193954" y="111353"/>
                </a:lnTo>
                <a:lnTo>
                  <a:pt x="192239" y="111048"/>
                </a:lnTo>
                <a:lnTo>
                  <a:pt x="191147" y="112153"/>
                </a:lnTo>
                <a:lnTo>
                  <a:pt x="189242" y="113220"/>
                </a:lnTo>
                <a:lnTo>
                  <a:pt x="191211" y="114274"/>
                </a:lnTo>
                <a:lnTo>
                  <a:pt x="192189" y="115125"/>
                </a:lnTo>
                <a:lnTo>
                  <a:pt x="193865" y="115341"/>
                </a:lnTo>
                <a:lnTo>
                  <a:pt x="195275" y="113931"/>
                </a:lnTo>
                <a:close/>
              </a:path>
              <a:path w="258445" h="292735">
                <a:moveTo>
                  <a:pt x="200253" y="136982"/>
                </a:moveTo>
                <a:lnTo>
                  <a:pt x="200215" y="135051"/>
                </a:lnTo>
                <a:lnTo>
                  <a:pt x="199720" y="133134"/>
                </a:lnTo>
                <a:lnTo>
                  <a:pt x="199415" y="131013"/>
                </a:lnTo>
                <a:lnTo>
                  <a:pt x="176085" y="150723"/>
                </a:lnTo>
                <a:lnTo>
                  <a:pt x="177850" y="153835"/>
                </a:lnTo>
                <a:lnTo>
                  <a:pt x="182664" y="154114"/>
                </a:lnTo>
                <a:lnTo>
                  <a:pt x="189534" y="153060"/>
                </a:lnTo>
                <a:lnTo>
                  <a:pt x="195173" y="149466"/>
                </a:lnTo>
                <a:lnTo>
                  <a:pt x="198945" y="143916"/>
                </a:lnTo>
                <a:lnTo>
                  <a:pt x="200253" y="136982"/>
                </a:lnTo>
                <a:close/>
              </a:path>
              <a:path w="258445" h="292735">
                <a:moveTo>
                  <a:pt x="209156" y="163995"/>
                </a:moveTo>
                <a:lnTo>
                  <a:pt x="200761" y="166839"/>
                </a:lnTo>
                <a:lnTo>
                  <a:pt x="200444" y="167500"/>
                </a:lnTo>
                <a:lnTo>
                  <a:pt x="204381" y="173812"/>
                </a:lnTo>
                <a:lnTo>
                  <a:pt x="209156" y="163995"/>
                </a:lnTo>
                <a:close/>
              </a:path>
              <a:path w="258445" h="292735">
                <a:moveTo>
                  <a:pt x="209473" y="157657"/>
                </a:moveTo>
                <a:lnTo>
                  <a:pt x="207111" y="157657"/>
                </a:lnTo>
                <a:lnTo>
                  <a:pt x="209118" y="164020"/>
                </a:lnTo>
                <a:lnTo>
                  <a:pt x="209257" y="161785"/>
                </a:lnTo>
                <a:lnTo>
                  <a:pt x="209372" y="159562"/>
                </a:lnTo>
                <a:lnTo>
                  <a:pt x="209473" y="157657"/>
                </a:lnTo>
                <a:close/>
              </a:path>
              <a:path w="258445" h="292735">
                <a:moveTo>
                  <a:pt x="248094" y="281266"/>
                </a:moveTo>
                <a:lnTo>
                  <a:pt x="239128" y="283667"/>
                </a:lnTo>
                <a:lnTo>
                  <a:pt x="238899" y="284340"/>
                </a:lnTo>
                <a:lnTo>
                  <a:pt x="245275" y="292138"/>
                </a:lnTo>
                <a:lnTo>
                  <a:pt x="248094" y="281266"/>
                </a:lnTo>
                <a:close/>
              </a:path>
              <a:path w="258445" h="292735">
                <a:moveTo>
                  <a:pt x="250075" y="204114"/>
                </a:moveTo>
                <a:lnTo>
                  <a:pt x="249618" y="203365"/>
                </a:lnTo>
                <a:lnTo>
                  <a:pt x="248843" y="201930"/>
                </a:lnTo>
                <a:lnTo>
                  <a:pt x="247218" y="202666"/>
                </a:lnTo>
                <a:lnTo>
                  <a:pt x="245757" y="203568"/>
                </a:lnTo>
                <a:lnTo>
                  <a:pt x="244284" y="204406"/>
                </a:lnTo>
                <a:lnTo>
                  <a:pt x="245719" y="206679"/>
                </a:lnTo>
                <a:lnTo>
                  <a:pt x="247167" y="205816"/>
                </a:lnTo>
                <a:lnTo>
                  <a:pt x="250075" y="204114"/>
                </a:lnTo>
                <a:close/>
              </a:path>
              <a:path w="258445" h="292735">
                <a:moveTo>
                  <a:pt x="253530" y="182791"/>
                </a:moveTo>
                <a:lnTo>
                  <a:pt x="253288" y="180670"/>
                </a:lnTo>
                <a:lnTo>
                  <a:pt x="252615" y="180187"/>
                </a:lnTo>
                <a:lnTo>
                  <a:pt x="248754" y="177317"/>
                </a:lnTo>
                <a:lnTo>
                  <a:pt x="247129" y="181114"/>
                </a:lnTo>
                <a:lnTo>
                  <a:pt x="244246" y="183362"/>
                </a:lnTo>
                <a:lnTo>
                  <a:pt x="247840" y="186258"/>
                </a:lnTo>
                <a:lnTo>
                  <a:pt x="250685" y="187477"/>
                </a:lnTo>
                <a:lnTo>
                  <a:pt x="253530" y="182791"/>
                </a:lnTo>
                <a:close/>
              </a:path>
              <a:path w="258445" h="292735">
                <a:moveTo>
                  <a:pt x="254863" y="95465"/>
                </a:moveTo>
                <a:lnTo>
                  <a:pt x="251726" y="92748"/>
                </a:lnTo>
                <a:lnTo>
                  <a:pt x="250964" y="93675"/>
                </a:lnTo>
                <a:lnTo>
                  <a:pt x="249682" y="94551"/>
                </a:lnTo>
                <a:lnTo>
                  <a:pt x="249516" y="96329"/>
                </a:lnTo>
                <a:lnTo>
                  <a:pt x="250888" y="97243"/>
                </a:lnTo>
                <a:lnTo>
                  <a:pt x="252018" y="98590"/>
                </a:lnTo>
                <a:lnTo>
                  <a:pt x="254076" y="96342"/>
                </a:lnTo>
                <a:lnTo>
                  <a:pt x="254863" y="95465"/>
                </a:lnTo>
                <a:close/>
              </a:path>
              <a:path w="258445" h="292735">
                <a:moveTo>
                  <a:pt x="258267" y="227736"/>
                </a:moveTo>
                <a:lnTo>
                  <a:pt x="257987" y="226060"/>
                </a:lnTo>
                <a:lnTo>
                  <a:pt x="256844" y="225450"/>
                </a:lnTo>
                <a:lnTo>
                  <a:pt x="255358" y="225602"/>
                </a:lnTo>
                <a:lnTo>
                  <a:pt x="255168" y="225640"/>
                </a:lnTo>
                <a:lnTo>
                  <a:pt x="255409" y="225044"/>
                </a:lnTo>
                <a:lnTo>
                  <a:pt x="252120" y="222415"/>
                </a:lnTo>
                <a:lnTo>
                  <a:pt x="249618" y="223913"/>
                </a:lnTo>
                <a:lnTo>
                  <a:pt x="247967" y="225793"/>
                </a:lnTo>
                <a:lnTo>
                  <a:pt x="246481" y="227990"/>
                </a:lnTo>
                <a:lnTo>
                  <a:pt x="248831" y="229997"/>
                </a:lnTo>
                <a:lnTo>
                  <a:pt x="251015" y="232232"/>
                </a:lnTo>
                <a:lnTo>
                  <a:pt x="251853" y="230974"/>
                </a:lnTo>
                <a:lnTo>
                  <a:pt x="252628" y="229920"/>
                </a:lnTo>
                <a:lnTo>
                  <a:pt x="253288" y="228930"/>
                </a:lnTo>
                <a:lnTo>
                  <a:pt x="253746" y="229844"/>
                </a:lnTo>
                <a:lnTo>
                  <a:pt x="254711" y="230301"/>
                </a:lnTo>
                <a:lnTo>
                  <a:pt x="255841" y="230225"/>
                </a:lnTo>
                <a:lnTo>
                  <a:pt x="257340" y="230136"/>
                </a:lnTo>
                <a:lnTo>
                  <a:pt x="258114" y="229146"/>
                </a:lnTo>
                <a:lnTo>
                  <a:pt x="258267" y="227736"/>
                </a:lnTo>
                <a:close/>
              </a:path>
            </a:pathLst>
          </a:custGeom>
          <a:solidFill>
            <a:srgbClr val="FFFFFF">
              <a:alpha val="9718"/>
            </a:srgbClr>
          </a:solidFill>
        </p:spPr>
        <p:txBody>
          <a:bodyPr wrap="square" lIns="0" tIns="0" rIns="0" bIns="0" rtlCol="0"/>
          <a:lstStyle/>
          <a:p>
            <a:endParaRPr/>
          </a:p>
        </p:txBody>
      </p:sp>
      <p:sp>
        <p:nvSpPr>
          <p:cNvPr id="542" name="bg object 542"/>
          <p:cNvSpPr/>
          <p:nvPr/>
        </p:nvSpPr>
        <p:spPr>
          <a:xfrm>
            <a:off x="4076534" y="3004235"/>
            <a:ext cx="116839" cy="367030"/>
          </a:xfrm>
          <a:custGeom>
            <a:avLst/>
            <a:gdLst/>
            <a:ahLst/>
            <a:cxnLst/>
            <a:rect l="l" t="t" r="r" b="b"/>
            <a:pathLst>
              <a:path w="116839" h="367029">
                <a:moveTo>
                  <a:pt x="6045" y="361899"/>
                </a:moveTo>
                <a:lnTo>
                  <a:pt x="3124" y="361696"/>
                </a:lnTo>
                <a:lnTo>
                  <a:pt x="0" y="361784"/>
                </a:lnTo>
                <a:lnTo>
                  <a:pt x="558" y="364731"/>
                </a:lnTo>
                <a:lnTo>
                  <a:pt x="1854" y="366890"/>
                </a:lnTo>
                <a:lnTo>
                  <a:pt x="5740" y="366699"/>
                </a:lnTo>
                <a:lnTo>
                  <a:pt x="6045" y="361899"/>
                </a:lnTo>
                <a:close/>
              </a:path>
              <a:path w="116839" h="367029">
                <a:moveTo>
                  <a:pt x="52044" y="215328"/>
                </a:moveTo>
                <a:lnTo>
                  <a:pt x="52031" y="215087"/>
                </a:lnTo>
                <a:lnTo>
                  <a:pt x="51752" y="215226"/>
                </a:lnTo>
                <a:lnTo>
                  <a:pt x="51943" y="215290"/>
                </a:lnTo>
                <a:close/>
              </a:path>
              <a:path w="116839" h="367029">
                <a:moveTo>
                  <a:pt x="60579" y="218046"/>
                </a:moveTo>
                <a:lnTo>
                  <a:pt x="60363" y="218109"/>
                </a:lnTo>
                <a:lnTo>
                  <a:pt x="52044" y="215328"/>
                </a:lnTo>
                <a:lnTo>
                  <a:pt x="52451" y="220675"/>
                </a:lnTo>
                <a:lnTo>
                  <a:pt x="55257" y="219786"/>
                </a:lnTo>
                <a:lnTo>
                  <a:pt x="60261" y="218160"/>
                </a:lnTo>
                <a:lnTo>
                  <a:pt x="60388" y="218186"/>
                </a:lnTo>
                <a:lnTo>
                  <a:pt x="60579" y="218046"/>
                </a:lnTo>
                <a:close/>
              </a:path>
              <a:path w="116839" h="367029">
                <a:moveTo>
                  <a:pt x="66802" y="220116"/>
                </a:moveTo>
                <a:lnTo>
                  <a:pt x="66319" y="218122"/>
                </a:lnTo>
                <a:lnTo>
                  <a:pt x="66332" y="216319"/>
                </a:lnTo>
                <a:lnTo>
                  <a:pt x="60655" y="218147"/>
                </a:lnTo>
                <a:lnTo>
                  <a:pt x="62395" y="223913"/>
                </a:lnTo>
                <a:lnTo>
                  <a:pt x="63703" y="223177"/>
                </a:lnTo>
                <a:lnTo>
                  <a:pt x="65684" y="222732"/>
                </a:lnTo>
                <a:lnTo>
                  <a:pt x="66154" y="221640"/>
                </a:lnTo>
                <a:lnTo>
                  <a:pt x="66802" y="220116"/>
                </a:lnTo>
                <a:close/>
              </a:path>
              <a:path w="116839" h="367029">
                <a:moveTo>
                  <a:pt x="83070" y="253822"/>
                </a:moveTo>
                <a:lnTo>
                  <a:pt x="75780" y="248627"/>
                </a:lnTo>
                <a:lnTo>
                  <a:pt x="73736" y="251587"/>
                </a:lnTo>
                <a:lnTo>
                  <a:pt x="74409" y="256032"/>
                </a:lnTo>
                <a:lnTo>
                  <a:pt x="69418" y="257568"/>
                </a:lnTo>
                <a:lnTo>
                  <a:pt x="66154" y="258572"/>
                </a:lnTo>
                <a:lnTo>
                  <a:pt x="66433" y="262293"/>
                </a:lnTo>
                <a:lnTo>
                  <a:pt x="71285" y="267017"/>
                </a:lnTo>
                <a:lnTo>
                  <a:pt x="73774" y="269011"/>
                </a:lnTo>
                <a:lnTo>
                  <a:pt x="76835" y="271691"/>
                </a:lnTo>
                <a:lnTo>
                  <a:pt x="79044" y="266738"/>
                </a:lnTo>
                <a:lnTo>
                  <a:pt x="78460" y="263296"/>
                </a:lnTo>
                <a:lnTo>
                  <a:pt x="74764" y="260375"/>
                </a:lnTo>
                <a:lnTo>
                  <a:pt x="83070" y="253822"/>
                </a:lnTo>
                <a:close/>
              </a:path>
              <a:path w="116839" h="367029">
                <a:moveTo>
                  <a:pt x="101854" y="189357"/>
                </a:moveTo>
                <a:lnTo>
                  <a:pt x="95872" y="186372"/>
                </a:lnTo>
                <a:lnTo>
                  <a:pt x="94043" y="192760"/>
                </a:lnTo>
                <a:lnTo>
                  <a:pt x="90017" y="193586"/>
                </a:lnTo>
                <a:lnTo>
                  <a:pt x="98005" y="197929"/>
                </a:lnTo>
                <a:lnTo>
                  <a:pt x="101854" y="189357"/>
                </a:lnTo>
                <a:close/>
              </a:path>
              <a:path w="116839" h="367029">
                <a:moveTo>
                  <a:pt x="109702" y="11569"/>
                </a:moveTo>
                <a:lnTo>
                  <a:pt x="108877" y="0"/>
                </a:lnTo>
                <a:lnTo>
                  <a:pt x="104279" y="965"/>
                </a:lnTo>
                <a:lnTo>
                  <a:pt x="102400" y="2336"/>
                </a:lnTo>
                <a:lnTo>
                  <a:pt x="103314" y="6159"/>
                </a:lnTo>
                <a:lnTo>
                  <a:pt x="104025" y="9105"/>
                </a:lnTo>
                <a:lnTo>
                  <a:pt x="103543" y="13081"/>
                </a:lnTo>
                <a:lnTo>
                  <a:pt x="109702" y="11569"/>
                </a:lnTo>
                <a:close/>
              </a:path>
              <a:path w="116839" h="367029">
                <a:moveTo>
                  <a:pt x="112890" y="209791"/>
                </a:moveTo>
                <a:lnTo>
                  <a:pt x="112395" y="208013"/>
                </a:lnTo>
                <a:lnTo>
                  <a:pt x="111988" y="206552"/>
                </a:lnTo>
                <a:lnTo>
                  <a:pt x="111925" y="206298"/>
                </a:lnTo>
                <a:lnTo>
                  <a:pt x="110667" y="203644"/>
                </a:lnTo>
                <a:lnTo>
                  <a:pt x="110096" y="203644"/>
                </a:lnTo>
                <a:lnTo>
                  <a:pt x="103733" y="205790"/>
                </a:lnTo>
                <a:lnTo>
                  <a:pt x="101269" y="207060"/>
                </a:lnTo>
                <a:lnTo>
                  <a:pt x="99123" y="208013"/>
                </a:lnTo>
                <a:lnTo>
                  <a:pt x="99237" y="206298"/>
                </a:lnTo>
                <a:lnTo>
                  <a:pt x="99339" y="205105"/>
                </a:lnTo>
                <a:lnTo>
                  <a:pt x="99453" y="203644"/>
                </a:lnTo>
                <a:lnTo>
                  <a:pt x="97078" y="203644"/>
                </a:lnTo>
                <a:lnTo>
                  <a:pt x="98501" y="207911"/>
                </a:lnTo>
                <a:lnTo>
                  <a:pt x="91655" y="205790"/>
                </a:lnTo>
                <a:lnTo>
                  <a:pt x="91338" y="205790"/>
                </a:lnTo>
                <a:lnTo>
                  <a:pt x="91274" y="199212"/>
                </a:lnTo>
                <a:lnTo>
                  <a:pt x="89865" y="193586"/>
                </a:lnTo>
                <a:lnTo>
                  <a:pt x="89725" y="193586"/>
                </a:lnTo>
                <a:lnTo>
                  <a:pt x="87896" y="194373"/>
                </a:lnTo>
                <a:lnTo>
                  <a:pt x="85699" y="194868"/>
                </a:lnTo>
                <a:lnTo>
                  <a:pt x="83489" y="196570"/>
                </a:lnTo>
                <a:lnTo>
                  <a:pt x="84251" y="198805"/>
                </a:lnTo>
                <a:lnTo>
                  <a:pt x="84442" y="200748"/>
                </a:lnTo>
                <a:lnTo>
                  <a:pt x="78574" y="203644"/>
                </a:lnTo>
                <a:lnTo>
                  <a:pt x="79794" y="203644"/>
                </a:lnTo>
                <a:lnTo>
                  <a:pt x="88442" y="207060"/>
                </a:lnTo>
                <a:lnTo>
                  <a:pt x="88404" y="208686"/>
                </a:lnTo>
                <a:lnTo>
                  <a:pt x="79133" y="210185"/>
                </a:lnTo>
                <a:lnTo>
                  <a:pt x="81292" y="215773"/>
                </a:lnTo>
                <a:lnTo>
                  <a:pt x="81356" y="215912"/>
                </a:lnTo>
                <a:lnTo>
                  <a:pt x="89369" y="217627"/>
                </a:lnTo>
                <a:lnTo>
                  <a:pt x="87350" y="225767"/>
                </a:lnTo>
                <a:lnTo>
                  <a:pt x="102006" y="223367"/>
                </a:lnTo>
                <a:lnTo>
                  <a:pt x="105156" y="219646"/>
                </a:lnTo>
                <a:lnTo>
                  <a:pt x="98463" y="215773"/>
                </a:lnTo>
                <a:lnTo>
                  <a:pt x="106172" y="211709"/>
                </a:lnTo>
                <a:lnTo>
                  <a:pt x="109435" y="210997"/>
                </a:lnTo>
                <a:lnTo>
                  <a:pt x="112890" y="209791"/>
                </a:lnTo>
                <a:close/>
              </a:path>
              <a:path w="116839" h="367029">
                <a:moveTo>
                  <a:pt x="116459" y="34467"/>
                </a:moveTo>
                <a:lnTo>
                  <a:pt x="115735" y="33578"/>
                </a:lnTo>
                <a:lnTo>
                  <a:pt x="115125" y="32156"/>
                </a:lnTo>
                <a:lnTo>
                  <a:pt x="114261" y="31978"/>
                </a:lnTo>
                <a:lnTo>
                  <a:pt x="113398" y="31800"/>
                </a:lnTo>
                <a:lnTo>
                  <a:pt x="112280" y="32880"/>
                </a:lnTo>
                <a:lnTo>
                  <a:pt x="110490" y="33820"/>
                </a:lnTo>
                <a:lnTo>
                  <a:pt x="112001" y="35140"/>
                </a:lnTo>
                <a:lnTo>
                  <a:pt x="112864" y="36487"/>
                </a:lnTo>
                <a:lnTo>
                  <a:pt x="114630" y="36398"/>
                </a:lnTo>
                <a:lnTo>
                  <a:pt x="115531" y="35179"/>
                </a:lnTo>
                <a:lnTo>
                  <a:pt x="116459" y="34467"/>
                </a:lnTo>
                <a:close/>
              </a:path>
            </a:pathLst>
          </a:custGeom>
          <a:solidFill>
            <a:srgbClr val="FFFFFF">
              <a:alpha val="17999"/>
            </a:srgbClr>
          </a:solidFill>
        </p:spPr>
        <p:txBody>
          <a:bodyPr wrap="square" lIns="0" tIns="0" rIns="0" bIns="0" rtlCol="0"/>
          <a:lstStyle/>
          <a:p>
            <a:endParaRPr/>
          </a:p>
        </p:txBody>
      </p:sp>
      <p:sp>
        <p:nvSpPr>
          <p:cNvPr id="543" name="bg object 543"/>
          <p:cNvSpPr/>
          <p:nvPr/>
        </p:nvSpPr>
        <p:spPr>
          <a:xfrm>
            <a:off x="4298214" y="1885459"/>
            <a:ext cx="8255" cy="10795"/>
          </a:xfrm>
          <a:custGeom>
            <a:avLst/>
            <a:gdLst/>
            <a:ahLst/>
            <a:cxnLst/>
            <a:rect l="l" t="t" r="r" b="b"/>
            <a:pathLst>
              <a:path w="8254" h="10794">
                <a:moveTo>
                  <a:pt x="7912" y="0"/>
                </a:moveTo>
                <a:lnTo>
                  <a:pt x="76" y="1371"/>
                </a:lnTo>
                <a:lnTo>
                  <a:pt x="0" y="1727"/>
                </a:lnTo>
                <a:lnTo>
                  <a:pt x="6908" y="10502"/>
                </a:lnTo>
                <a:lnTo>
                  <a:pt x="7912" y="0"/>
                </a:lnTo>
                <a:close/>
              </a:path>
            </a:pathLst>
          </a:custGeom>
          <a:solidFill>
            <a:srgbClr val="FFFFFF">
              <a:alpha val="9718"/>
            </a:srgbClr>
          </a:solidFill>
        </p:spPr>
        <p:txBody>
          <a:bodyPr wrap="square" lIns="0" tIns="0" rIns="0" bIns="0" rtlCol="0"/>
          <a:lstStyle/>
          <a:p>
            <a:endParaRPr/>
          </a:p>
        </p:txBody>
      </p:sp>
      <p:sp>
        <p:nvSpPr>
          <p:cNvPr id="544" name="bg object 544"/>
          <p:cNvSpPr/>
          <p:nvPr/>
        </p:nvSpPr>
        <p:spPr>
          <a:xfrm>
            <a:off x="3998595" y="2990621"/>
            <a:ext cx="341630" cy="410845"/>
          </a:xfrm>
          <a:custGeom>
            <a:avLst/>
            <a:gdLst/>
            <a:ahLst/>
            <a:cxnLst/>
            <a:rect l="l" t="t" r="r" b="b"/>
            <a:pathLst>
              <a:path w="341629" h="410845">
                <a:moveTo>
                  <a:pt x="24549" y="345084"/>
                </a:moveTo>
                <a:lnTo>
                  <a:pt x="18935" y="338061"/>
                </a:lnTo>
                <a:lnTo>
                  <a:pt x="21691" y="334721"/>
                </a:lnTo>
                <a:lnTo>
                  <a:pt x="23482" y="331635"/>
                </a:lnTo>
                <a:lnTo>
                  <a:pt x="13995" y="328383"/>
                </a:lnTo>
                <a:lnTo>
                  <a:pt x="14566" y="334975"/>
                </a:lnTo>
                <a:lnTo>
                  <a:pt x="14058" y="339572"/>
                </a:lnTo>
                <a:lnTo>
                  <a:pt x="2730" y="337896"/>
                </a:lnTo>
                <a:lnTo>
                  <a:pt x="0" y="342798"/>
                </a:lnTo>
                <a:lnTo>
                  <a:pt x="3149" y="348424"/>
                </a:lnTo>
                <a:lnTo>
                  <a:pt x="5245" y="351523"/>
                </a:lnTo>
                <a:lnTo>
                  <a:pt x="9334" y="348373"/>
                </a:lnTo>
                <a:lnTo>
                  <a:pt x="10058" y="347814"/>
                </a:lnTo>
                <a:lnTo>
                  <a:pt x="11010" y="347560"/>
                </a:lnTo>
                <a:lnTo>
                  <a:pt x="11925" y="347141"/>
                </a:lnTo>
                <a:lnTo>
                  <a:pt x="15989" y="354952"/>
                </a:lnTo>
                <a:lnTo>
                  <a:pt x="17995" y="354533"/>
                </a:lnTo>
                <a:lnTo>
                  <a:pt x="17780" y="349237"/>
                </a:lnTo>
                <a:lnTo>
                  <a:pt x="24549" y="345084"/>
                </a:lnTo>
                <a:close/>
              </a:path>
              <a:path w="341629" h="410845">
                <a:moveTo>
                  <a:pt x="67614" y="330581"/>
                </a:moveTo>
                <a:lnTo>
                  <a:pt x="67360" y="327812"/>
                </a:lnTo>
                <a:lnTo>
                  <a:pt x="65417" y="325983"/>
                </a:lnTo>
                <a:lnTo>
                  <a:pt x="62357" y="325958"/>
                </a:lnTo>
                <a:lnTo>
                  <a:pt x="58902" y="328828"/>
                </a:lnTo>
                <a:lnTo>
                  <a:pt x="57162" y="331622"/>
                </a:lnTo>
                <a:lnTo>
                  <a:pt x="54660" y="334695"/>
                </a:lnTo>
                <a:lnTo>
                  <a:pt x="60071" y="336423"/>
                </a:lnTo>
                <a:lnTo>
                  <a:pt x="65582" y="335241"/>
                </a:lnTo>
                <a:lnTo>
                  <a:pt x="66992" y="332016"/>
                </a:lnTo>
                <a:lnTo>
                  <a:pt x="67614" y="330581"/>
                </a:lnTo>
                <a:close/>
              </a:path>
              <a:path w="341629" h="410845">
                <a:moveTo>
                  <a:pt x="67678" y="246621"/>
                </a:moveTo>
                <a:lnTo>
                  <a:pt x="63246" y="243789"/>
                </a:lnTo>
                <a:lnTo>
                  <a:pt x="60871" y="243357"/>
                </a:lnTo>
                <a:lnTo>
                  <a:pt x="59283" y="248920"/>
                </a:lnTo>
                <a:lnTo>
                  <a:pt x="61531" y="248716"/>
                </a:lnTo>
                <a:lnTo>
                  <a:pt x="62712" y="248793"/>
                </a:lnTo>
                <a:lnTo>
                  <a:pt x="64973" y="248119"/>
                </a:lnTo>
                <a:lnTo>
                  <a:pt x="66065" y="247408"/>
                </a:lnTo>
                <a:lnTo>
                  <a:pt x="67678" y="246621"/>
                </a:lnTo>
                <a:close/>
              </a:path>
              <a:path w="341629" h="410845">
                <a:moveTo>
                  <a:pt x="70789" y="290525"/>
                </a:moveTo>
                <a:lnTo>
                  <a:pt x="67767" y="289331"/>
                </a:lnTo>
                <a:lnTo>
                  <a:pt x="65811" y="288112"/>
                </a:lnTo>
                <a:lnTo>
                  <a:pt x="62522" y="287782"/>
                </a:lnTo>
                <a:lnTo>
                  <a:pt x="60756" y="288963"/>
                </a:lnTo>
                <a:lnTo>
                  <a:pt x="59918" y="290080"/>
                </a:lnTo>
                <a:lnTo>
                  <a:pt x="59410" y="290741"/>
                </a:lnTo>
                <a:lnTo>
                  <a:pt x="59855" y="292773"/>
                </a:lnTo>
                <a:lnTo>
                  <a:pt x="61290" y="294259"/>
                </a:lnTo>
                <a:lnTo>
                  <a:pt x="63068" y="294665"/>
                </a:lnTo>
                <a:lnTo>
                  <a:pt x="66116" y="293535"/>
                </a:lnTo>
                <a:lnTo>
                  <a:pt x="67970" y="292163"/>
                </a:lnTo>
                <a:lnTo>
                  <a:pt x="70789" y="290525"/>
                </a:lnTo>
                <a:close/>
              </a:path>
              <a:path w="341629" h="410845">
                <a:moveTo>
                  <a:pt x="70891" y="274662"/>
                </a:moveTo>
                <a:lnTo>
                  <a:pt x="70878" y="270446"/>
                </a:lnTo>
                <a:lnTo>
                  <a:pt x="69545" y="267817"/>
                </a:lnTo>
                <a:lnTo>
                  <a:pt x="62420" y="270154"/>
                </a:lnTo>
                <a:lnTo>
                  <a:pt x="68656" y="276809"/>
                </a:lnTo>
                <a:lnTo>
                  <a:pt x="70891" y="274662"/>
                </a:lnTo>
                <a:close/>
              </a:path>
              <a:path w="341629" h="410845">
                <a:moveTo>
                  <a:pt x="77939" y="375386"/>
                </a:moveTo>
                <a:lnTo>
                  <a:pt x="77889" y="375170"/>
                </a:lnTo>
                <a:lnTo>
                  <a:pt x="77762" y="375170"/>
                </a:lnTo>
                <a:lnTo>
                  <a:pt x="77571" y="375335"/>
                </a:lnTo>
                <a:lnTo>
                  <a:pt x="77939" y="375386"/>
                </a:lnTo>
                <a:close/>
              </a:path>
              <a:path w="341629" h="410845">
                <a:moveTo>
                  <a:pt x="81165" y="364045"/>
                </a:moveTo>
                <a:lnTo>
                  <a:pt x="66509" y="351726"/>
                </a:lnTo>
                <a:lnTo>
                  <a:pt x="62750" y="350481"/>
                </a:lnTo>
                <a:lnTo>
                  <a:pt x="58064" y="356793"/>
                </a:lnTo>
                <a:lnTo>
                  <a:pt x="51612" y="361962"/>
                </a:lnTo>
                <a:lnTo>
                  <a:pt x="49212" y="371614"/>
                </a:lnTo>
                <a:lnTo>
                  <a:pt x="57556" y="370420"/>
                </a:lnTo>
                <a:lnTo>
                  <a:pt x="69977" y="382066"/>
                </a:lnTo>
                <a:lnTo>
                  <a:pt x="70383" y="382130"/>
                </a:lnTo>
                <a:lnTo>
                  <a:pt x="77558" y="375348"/>
                </a:lnTo>
                <a:lnTo>
                  <a:pt x="78219" y="373253"/>
                </a:lnTo>
                <a:lnTo>
                  <a:pt x="78994" y="371195"/>
                </a:lnTo>
                <a:lnTo>
                  <a:pt x="79959" y="366915"/>
                </a:lnTo>
                <a:lnTo>
                  <a:pt x="81165" y="364045"/>
                </a:lnTo>
                <a:close/>
              </a:path>
              <a:path w="341629" h="410845">
                <a:moveTo>
                  <a:pt x="81191" y="349135"/>
                </a:moveTo>
                <a:lnTo>
                  <a:pt x="80492" y="347446"/>
                </a:lnTo>
                <a:lnTo>
                  <a:pt x="79070" y="344093"/>
                </a:lnTo>
                <a:lnTo>
                  <a:pt x="76060" y="345617"/>
                </a:lnTo>
                <a:lnTo>
                  <a:pt x="76974" y="347192"/>
                </a:lnTo>
                <a:lnTo>
                  <a:pt x="78828" y="350329"/>
                </a:lnTo>
                <a:lnTo>
                  <a:pt x="81191" y="349135"/>
                </a:lnTo>
                <a:close/>
              </a:path>
              <a:path w="341629" h="410845">
                <a:moveTo>
                  <a:pt x="93497" y="297827"/>
                </a:moveTo>
                <a:lnTo>
                  <a:pt x="85407" y="292277"/>
                </a:lnTo>
                <a:lnTo>
                  <a:pt x="87210" y="290931"/>
                </a:lnTo>
                <a:lnTo>
                  <a:pt x="89611" y="290017"/>
                </a:lnTo>
                <a:lnTo>
                  <a:pt x="91236" y="286550"/>
                </a:lnTo>
                <a:lnTo>
                  <a:pt x="90271" y="281343"/>
                </a:lnTo>
                <a:lnTo>
                  <a:pt x="87261" y="280657"/>
                </a:lnTo>
                <a:lnTo>
                  <a:pt x="86017" y="282625"/>
                </a:lnTo>
                <a:lnTo>
                  <a:pt x="85445" y="284581"/>
                </a:lnTo>
                <a:lnTo>
                  <a:pt x="84594" y="286715"/>
                </a:lnTo>
                <a:lnTo>
                  <a:pt x="82880" y="286448"/>
                </a:lnTo>
                <a:lnTo>
                  <a:pt x="79273" y="284988"/>
                </a:lnTo>
                <a:lnTo>
                  <a:pt x="76682" y="287997"/>
                </a:lnTo>
                <a:lnTo>
                  <a:pt x="76339" y="291287"/>
                </a:lnTo>
                <a:lnTo>
                  <a:pt x="75018" y="295249"/>
                </a:lnTo>
                <a:lnTo>
                  <a:pt x="70332" y="296875"/>
                </a:lnTo>
                <a:lnTo>
                  <a:pt x="64363" y="296722"/>
                </a:lnTo>
                <a:lnTo>
                  <a:pt x="58381" y="297980"/>
                </a:lnTo>
                <a:lnTo>
                  <a:pt x="53670" y="303860"/>
                </a:lnTo>
                <a:lnTo>
                  <a:pt x="61125" y="303072"/>
                </a:lnTo>
                <a:lnTo>
                  <a:pt x="68351" y="311873"/>
                </a:lnTo>
                <a:lnTo>
                  <a:pt x="74625" y="307454"/>
                </a:lnTo>
                <a:lnTo>
                  <a:pt x="84416" y="308495"/>
                </a:lnTo>
                <a:lnTo>
                  <a:pt x="86233" y="297827"/>
                </a:lnTo>
                <a:lnTo>
                  <a:pt x="93497" y="297827"/>
                </a:lnTo>
                <a:close/>
              </a:path>
              <a:path w="341629" h="410845">
                <a:moveTo>
                  <a:pt x="95745" y="386994"/>
                </a:moveTo>
                <a:lnTo>
                  <a:pt x="94907" y="386803"/>
                </a:lnTo>
                <a:lnTo>
                  <a:pt x="93421" y="386321"/>
                </a:lnTo>
                <a:lnTo>
                  <a:pt x="93357" y="386473"/>
                </a:lnTo>
                <a:lnTo>
                  <a:pt x="92773" y="387756"/>
                </a:lnTo>
                <a:lnTo>
                  <a:pt x="92468" y="389153"/>
                </a:lnTo>
                <a:lnTo>
                  <a:pt x="92062" y="390512"/>
                </a:lnTo>
                <a:lnTo>
                  <a:pt x="92862" y="390740"/>
                </a:lnTo>
                <a:lnTo>
                  <a:pt x="94449" y="391172"/>
                </a:lnTo>
                <a:lnTo>
                  <a:pt x="95745" y="386994"/>
                </a:lnTo>
                <a:close/>
              </a:path>
              <a:path w="341629" h="410845">
                <a:moveTo>
                  <a:pt x="96901" y="400202"/>
                </a:moveTo>
                <a:lnTo>
                  <a:pt x="92544" y="398538"/>
                </a:lnTo>
                <a:lnTo>
                  <a:pt x="88214" y="395198"/>
                </a:lnTo>
                <a:lnTo>
                  <a:pt x="80632" y="398157"/>
                </a:lnTo>
                <a:lnTo>
                  <a:pt x="79209" y="392010"/>
                </a:lnTo>
                <a:lnTo>
                  <a:pt x="74383" y="393382"/>
                </a:lnTo>
                <a:lnTo>
                  <a:pt x="75031" y="394970"/>
                </a:lnTo>
                <a:lnTo>
                  <a:pt x="75184" y="396760"/>
                </a:lnTo>
                <a:lnTo>
                  <a:pt x="78486" y="399084"/>
                </a:lnTo>
                <a:lnTo>
                  <a:pt x="81153" y="399707"/>
                </a:lnTo>
                <a:lnTo>
                  <a:pt x="81368" y="403758"/>
                </a:lnTo>
                <a:lnTo>
                  <a:pt x="81470" y="405828"/>
                </a:lnTo>
                <a:lnTo>
                  <a:pt x="84582" y="408736"/>
                </a:lnTo>
                <a:lnTo>
                  <a:pt x="90462" y="410603"/>
                </a:lnTo>
                <a:lnTo>
                  <a:pt x="93167" y="408686"/>
                </a:lnTo>
                <a:lnTo>
                  <a:pt x="94030" y="403034"/>
                </a:lnTo>
                <a:lnTo>
                  <a:pt x="95631" y="401866"/>
                </a:lnTo>
                <a:lnTo>
                  <a:pt x="96901" y="400202"/>
                </a:lnTo>
                <a:close/>
              </a:path>
              <a:path w="341629" h="410845">
                <a:moveTo>
                  <a:pt x="97586" y="251294"/>
                </a:moveTo>
                <a:lnTo>
                  <a:pt x="88392" y="254647"/>
                </a:lnTo>
                <a:lnTo>
                  <a:pt x="93218" y="243789"/>
                </a:lnTo>
                <a:lnTo>
                  <a:pt x="87579" y="241122"/>
                </a:lnTo>
                <a:lnTo>
                  <a:pt x="83997" y="243306"/>
                </a:lnTo>
                <a:lnTo>
                  <a:pt x="80695" y="247942"/>
                </a:lnTo>
                <a:lnTo>
                  <a:pt x="86728" y="258749"/>
                </a:lnTo>
                <a:lnTo>
                  <a:pt x="96050" y="258495"/>
                </a:lnTo>
                <a:lnTo>
                  <a:pt x="96875" y="254647"/>
                </a:lnTo>
                <a:lnTo>
                  <a:pt x="97586" y="251294"/>
                </a:lnTo>
                <a:close/>
              </a:path>
              <a:path w="341629" h="410845">
                <a:moveTo>
                  <a:pt x="98056" y="202069"/>
                </a:moveTo>
                <a:lnTo>
                  <a:pt x="96850" y="199542"/>
                </a:lnTo>
                <a:lnTo>
                  <a:pt x="90970" y="202514"/>
                </a:lnTo>
                <a:lnTo>
                  <a:pt x="92036" y="204736"/>
                </a:lnTo>
                <a:lnTo>
                  <a:pt x="98056" y="202069"/>
                </a:lnTo>
                <a:close/>
              </a:path>
              <a:path w="341629" h="410845">
                <a:moveTo>
                  <a:pt x="105638" y="356463"/>
                </a:moveTo>
                <a:lnTo>
                  <a:pt x="105295" y="356539"/>
                </a:lnTo>
                <a:lnTo>
                  <a:pt x="105625" y="356857"/>
                </a:lnTo>
                <a:lnTo>
                  <a:pt x="105613" y="356730"/>
                </a:lnTo>
                <a:lnTo>
                  <a:pt x="105638" y="356590"/>
                </a:lnTo>
                <a:lnTo>
                  <a:pt x="105638" y="356463"/>
                </a:lnTo>
                <a:close/>
              </a:path>
              <a:path w="341629" h="410845">
                <a:moveTo>
                  <a:pt x="106654" y="362432"/>
                </a:moveTo>
                <a:lnTo>
                  <a:pt x="105371" y="356870"/>
                </a:lnTo>
                <a:lnTo>
                  <a:pt x="96405" y="357365"/>
                </a:lnTo>
                <a:lnTo>
                  <a:pt x="98767" y="365366"/>
                </a:lnTo>
                <a:lnTo>
                  <a:pt x="106654" y="362432"/>
                </a:lnTo>
                <a:close/>
              </a:path>
              <a:path w="341629" h="410845">
                <a:moveTo>
                  <a:pt x="108343" y="267982"/>
                </a:moveTo>
                <a:lnTo>
                  <a:pt x="107251" y="267563"/>
                </a:lnTo>
                <a:lnTo>
                  <a:pt x="105981" y="266598"/>
                </a:lnTo>
                <a:lnTo>
                  <a:pt x="104241" y="267169"/>
                </a:lnTo>
                <a:lnTo>
                  <a:pt x="103746" y="268668"/>
                </a:lnTo>
                <a:lnTo>
                  <a:pt x="102565" y="270421"/>
                </a:lnTo>
                <a:lnTo>
                  <a:pt x="104635" y="270764"/>
                </a:lnTo>
                <a:lnTo>
                  <a:pt x="106045" y="271449"/>
                </a:lnTo>
                <a:lnTo>
                  <a:pt x="107645" y="270573"/>
                </a:lnTo>
                <a:lnTo>
                  <a:pt x="107861" y="269036"/>
                </a:lnTo>
                <a:lnTo>
                  <a:pt x="108343" y="267982"/>
                </a:lnTo>
                <a:close/>
              </a:path>
              <a:path w="341629" h="410845">
                <a:moveTo>
                  <a:pt x="115303" y="323354"/>
                </a:moveTo>
                <a:lnTo>
                  <a:pt x="114820" y="318795"/>
                </a:lnTo>
                <a:lnTo>
                  <a:pt x="114871" y="314858"/>
                </a:lnTo>
                <a:lnTo>
                  <a:pt x="113334" y="309778"/>
                </a:lnTo>
                <a:lnTo>
                  <a:pt x="110439" y="309041"/>
                </a:lnTo>
                <a:lnTo>
                  <a:pt x="108648" y="307962"/>
                </a:lnTo>
                <a:lnTo>
                  <a:pt x="108470" y="309676"/>
                </a:lnTo>
                <a:lnTo>
                  <a:pt x="107708" y="311581"/>
                </a:lnTo>
                <a:lnTo>
                  <a:pt x="110464" y="319608"/>
                </a:lnTo>
                <a:lnTo>
                  <a:pt x="110591" y="319570"/>
                </a:lnTo>
                <a:lnTo>
                  <a:pt x="102806" y="323354"/>
                </a:lnTo>
                <a:lnTo>
                  <a:pt x="115303" y="323354"/>
                </a:lnTo>
                <a:close/>
              </a:path>
              <a:path w="341629" h="410845">
                <a:moveTo>
                  <a:pt x="120992" y="218109"/>
                </a:moveTo>
                <a:lnTo>
                  <a:pt x="118440" y="215277"/>
                </a:lnTo>
                <a:lnTo>
                  <a:pt x="115811" y="215506"/>
                </a:lnTo>
                <a:lnTo>
                  <a:pt x="116586" y="224078"/>
                </a:lnTo>
                <a:lnTo>
                  <a:pt x="118745" y="223926"/>
                </a:lnTo>
                <a:lnTo>
                  <a:pt x="119278" y="221030"/>
                </a:lnTo>
                <a:lnTo>
                  <a:pt x="120992" y="218109"/>
                </a:lnTo>
                <a:close/>
              </a:path>
              <a:path w="341629" h="410845">
                <a:moveTo>
                  <a:pt x="121513" y="170167"/>
                </a:moveTo>
                <a:lnTo>
                  <a:pt x="119418" y="168948"/>
                </a:lnTo>
                <a:lnTo>
                  <a:pt x="109766" y="183324"/>
                </a:lnTo>
                <a:lnTo>
                  <a:pt x="96545" y="177901"/>
                </a:lnTo>
                <a:lnTo>
                  <a:pt x="93522" y="182638"/>
                </a:lnTo>
                <a:lnTo>
                  <a:pt x="90233" y="187159"/>
                </a:lnTo>
                <a:lnTo>
                  <a:pt x="86258" y="194792"/>
                </a:lnTo>
                <a:lnTo>
                  <a:pt x="89052" y="197104"/>
                </a:lnTo>
                <a:lnTo>
                  <a:pt x="95808" y="196977"/>
                </a:lnTo>
                <a:lnTo>
                  <a:pt x="98653" y="197104"/>
                </a:lnTo>
                <a:lnTo>
                  <a:pt x="103784" y="197192"/>
                </a:lnTo>
                <a:lnTo>
                  <a:pt x="110070" y="192697"/>
                </a:lnTo>
                <a:lnTo>
                  <a:pt x="115544" y="186804"/>
                </a:lnTo>
                <a:lnTo>
                  <a:pt x="119570" y="179349"/>
                </a:lnTo>
                <a:lnTo>
                  <a:pt x="121513" y="170167"/>
                </a:lnTo>
                <a:close/>
              </a:path>
              <a:path w="341629" h="410845">
                <a:moveTo>
                  <a:pt x="128308" y="347205"/>
                </a:moveTo>
                <a:lnTo>
                  <a:pt x="117424" y="336816"/>
                </a:lnTo>
                <a:lnTo>
                  <a:pt x="112433" y="347878"/>
                </a:lnTo>
                <a:lnTo>
                  <a:pt x="106184" y="342836"/>
                </a:lnTo>
                <a:lnTo>
                  <a:pt x="98602" y="346494"/>
                </a:lnTo>
                <a:lnTo>
                  <a:pt x="101549" y="348691"/>
                </a:lnTo>
                <a:lnTo>
                  <a:pt x="103924" y="349859"/>
                </a:lnTo>
                <a:lnTo>
                  <a:pt x="106146" y="352793"/>
                </a:lnTo>
                <a:lnTo>
                  <a:pt x="105689" y="354787"/>
                </a:lnTo>
                <a:lnTo>
                  <a:pt x="105651" y="356463"/>
                </a:lnTo>
                <a:lnTo>
                  <a:pt x="111645" y="354888"/>
                </a:lnTo>
                <a:lnTo>
                  <a:pt x="119189" y="355676"/>
                </a:lnTo>
                <a:lnTo>
                  <a:pt x="120484" y="346544"/>
                </a:lnTo>
                <a:lnTo>
                  <a:pt x="128308" y="347205"/>
                </a:lnTo>
                <a:close/>
              </a:path>
              <a:path w="341629" h="410845">
                <a:moveTo>
                  <a:pt x="132105" y="198742"/>
                </a:moveTo>
                <a:lnTo>
                  <a:pt x="128765" y="199021"/>
                </a:lnTo>
                <a:lnTo>
                  <a:pt x="125933" y="198907"/>
                </a:lnTo>
                <a:lnTo>
                  <a:pt x="120700" y="200279"/>
                </a:lnTo>
                <a:lnTo>
                  <a:pt x="117094" y="201142"/>
                </a:lnTo>
                <a:lnTo>
                  <a:pt x="114719" y="205740"/>
                </a:lnTo>
                <a:lnTo>
                  <a:pt x="114808" y="209753"/>
                </a:lnTo>
                <a:lnTo>
                  <a:pt x="121742" y="213144"/>
                </a:lnTo>
                <a:lnTo>
                  <a:pt x="125412" y="213753"/>
                </a:lnTo>
                <a:lnTo>
                  <a:pt x="127444" y="210248"/>
                </a:lnTo>
                <a:lnTo>
                  <a:pt x="129552" y="206603"/>
                </a:lnTo>
                <a:lnTo>
                  <a:pt x="130670" y="202399"/>
                </a:lnTo>
                <a:lnTo>
                  <a:pt x="132105" y="198742"/>
                </a:lnTo>
                <a:close/>
              </a:path>
              <a:path w="341629" h="410845">
                <a:moveTo>
                  <a:pt x="138595" y="231762"/>
                </a:moveTo>
                <a:lnTo>
                  <a:pt x="138557" y="231622"/>
                </a:lnTo>
                <a:lnTo>
                  <a:pt x="138391" y="231825"/>
                </a:lnTo>
                <a:lnTo>
                  <a:pt x="138531" y="231787"/>
                </a:lnTo>
                <a:close/>
              </a:path>
              <a:path w="341629" h="410845">
                <a:moveTo>
                  <a:pt x="162928" y="44246"/>
                </a:moveTo>
                <a:lnTo>
                  <a:pt x="161036" y="42189"/>
                </a:lnTo>
                <a:lnTo>
                  <a:pt x="155486" y="40144"/>
                </a:lnTo>
                <a:lnTo>
                  <a:pt x="155232" y="41630"/>
                </a:lnTo>
                <a:lnTo>
                  <a:pt x="154952" y="42278"/>
                </a:lnTo>
                <a:lnTo>
                  <a:pt x="155524" y="45821"/>
                </a:lnTo>
                <a:lnTo>
                  <a:pt x="155829" y="49060"/>
                </a:lnTo>
                <a:lnTo>
                  <a:pt x="160667" y="48920"/>
                </a:lnTo>
                <a:lnTo>
                  <a:pt x="161721" y="47879"/>
                </a:lnTo>
                <a:lnTo>
                  <a:pt x="162928" y="44246"/>
                </a:lnTo>
                <a:close/>
              </a:path>
              <a:path w="341629" h="410845">
                <a:moveTo>
                  <a:pt x="166192" y="60185"/>
                </a:moveTo>
                <a:lnTo>
                  <a:pt x="165773" y="57569"/>
                </a:lnTo>
                <a:lnTo>
                  <a:pt x="160959" y="58902"/>
                </a:lnTo>
                <a:lnTo>
                  <a:pt x="161378" y="60642"/>
                </a:lnTo>
                <a:lnTo>
                  <a:pt x="166192" y="60185"/>
                </a:lnTo>
                <a:close/>
              </a:path>
              <a:path w="341629" h="410845">
                <a:moveTo>
                  <a:pt x="167132" y="112204"/>
                </a:moveTo>
                <a:lnTo>
                  <a:pt x="167017" y="109562"/>
                </a:lnTo>
                <a:lnTo>
                  <a:pt x="165455" y="109855"/>
                </a:lnTo>
                <a:lnTo>
                  <a:pt x="163893" y="110159"/>
                </a:lnTo>
                <a:lnTo>
                  <a:pt x="162331" y="110451"/>
                </a:lnTo>
                <a:lnTo>
                  <a:pt x="162369" y="110959"/>
                </a:lnTo>
                <a:lnTo>
                  <a:pt x="162394" y="111455"/>
                </a:lnTo>
                <a:lnTo>
                  <a:pt x="162433" y="111963"/>
                </a:lnTo>
                <a:lnTo>
                  <a:pt x="163995" y="112039"/>
                </a:lnTo>
                <a:lnTo>
                  <a:pt x="165569" y="112128"/>
                </a:lnTo>
                <a:lnTo>
                  <a:pt x="167132" y="112204"/>
                </a:lnTo>
                <a:close/>
              </a:path>
              <a:path w="341629" h="410845">
                <a:moveTo>
                  <a:pt x="170700" y="73710"/>
                </a:moveTo>
                <a:lnTo>
                  <a:pt x="169354" y="72796"/>
                </a:lnTo>
                <a:lnTo>
                  <a:pt x="168122" y="71793"/>
                </a:lnTo>
                <a:lnTo>
                  <a:pt x="167322" y="73367"/>
                </a:lnTo>
                <a:lnTo>
                  <a:pt x="166560" y="74587"/>
                </a:lnTo>
                <a:lnTo>
                  <a:pt x="166077" y="76161"/>
                </a:lnTo>
                <a:lnTo>
                  <a:pt x="167982" y="77355"/>
                </a:lnTo>
                <a:lnTo>
                  <a:pt x="169075" y="76250"/>
                </a:lnTo>
                <a:lnTo>
                  <a:pt x="169951" y="75082"/>
                </a:lnTo>
                <a:lnTo>
                  <a:pt x="170637" y="73850"/>
                </a:lnTo>
                <a:lnTo>
                  <a:pt x="170700" y="73710"/>
                </a:lnTo>
                <a:close/>
              </a:path>
              <a:path w="341629" h="410845">
                <a:moveTo>
                  <a:pt x="181851" y="31394"/>
                </a:moveTo>
                <a:lnTo>
                  <a:pt x="178193" y="28575"/>
                </a:lnTo>
                <a:lnTo>
                  <a:pt x="177812" y="29070"/>
                </a:lnTo>
                <a:lnTo>
                  <a:pt x="177419" y="29565"/>
                </a:lnTo>
                <a:lnTo>
                  <a:pt x="177038" y="30060"/>
                </a:lnTo>
                <a:lnTo>
                  <a:pt x="178244" y="30937"/>
                </a:lnTo>
                <a:lnTo>
                  <a:pt x="179425" y="31851"/>
                </a:lnTo>
                <a:lnTo>
                  <a:pt x="180695" y="32639"/>
                </a:lnTo>
                <a:lnTo>
                  <a:pt x="181457" y="31838"/>
                </a:lnTo>
                <a:lnTo>
                  <a:pt x="181851" y="31394"/>
                </a:lnTo>
                <a:close/>
              </a:path>
              <a:path w="341629" h="410845">
                <a:moveTo>
                  <a:pt x="195059" y="88493"/>
                </a:moveTo>
                <a:lnTo>
                  <a:pt x="192862" y="84924"/>
                </a:lnTo>
                <a:lnTo>
                  <a:pt x="187198" y="88455"/>
                </a:lnTo>
                <a:lnTo>
                  <a:pt x="189750" y="89255"/>
                </a:lnTo>
                <a:lnTo>
                  <a:pt x="190969" y="89954"/>
                </a:lnTo>
                <a:lnTo>
                  <a:pt x="193141" y="89903"/>
                </a:lnTo>
                <a:lnTo>
                  <a:pt x="194094" y="89001"/>
                </a:lnTo>
                <a:lnTo>
                  <a:pt x="195059" y="88493"/>
                </a:lnTo>
                <a:close/>
              </a:path>
              <a:path w="341629" h="410845">
                <a:moveTo>
                  <a:pt x="315480" y="36957"/>
                </a:moveTo>
                <a:lnTo>
                  <a:pt x="314591" y="32296"/>
                </a:lnTo>
                <a:lnTo>
                  <a:pt x="310400" y="31686"/>
                </a:lnTo>
                <a:lnTo>
                  <a:pt x="306666" y="30949"/>
                </a:lnTo>
                <a:lnTo>
                  <a:pt x="301307" y="30581"/>
                </a:lnTo>
                <a:lnTo>
                  <a:pt x="299643" y="31496"/>
                </a:lnTo>
                <a:lnTo>
                  <a:pt x="298018" y="31940"/>
                </a:lnTo>
                <a:lnTo>
                  <a:pt x="298919" y="33401"/>
                </a:lnTo>
                <a:lnTo>
                  <a:pt x="299720" y="34950"/>
                </a:lnTo>
                <a:lnTo>
                  <a:pt x="301332" y="36969"/>
                </a:lnTo>
                <a:lnTo>
                  <a:pt x="302666" y="37071"/>
                </a:lnTo>
                <a:lnTo>
                  <a:pt x="303098" y="37769"/>
                </a:lnTo>
                <a:lnTo>
                  <a:pt x="304761" y="40474"/>
                </a:lnTo>
                <a:lnTo>
                  <a:pt x="306755" y="42786"/>
                </a:lnTo>
                <a:lnTo>
                  <a:pt x="314045" y="40106"/>
                </a:lnTo>
                <a:lnTo>
                  <a:pt x="315480" y="36957"/>
                </a:lnTo>
                <a:close/>
              </a:path>
              <a:path w="341629" h="410845">
                <a:moveTo>
                  <a:pt x="320154" y="12776"/>
                </a:moveTo>
                <a:lnTo>
                  <a:pt x="319570" y="11379"/>
                </a:lnTo>
                <a:lnTo>
                  <a:pt x="317919" y="11887"/>
                </a:lnTo>
                <a:lnTo>
                  <a:pt x="316344" y="12471"/>
                </a:lnTo>
                <a:lnTo>
                  <a:pt x="314769" y="13030"/>
                </a:lnTo>
                <a:lnTo>
                  <a:pt x="315061" y="13690"/>
                </a:lnTo>
                <a:lnTo>
                  <a:pt x="315366" y="14351"/>
                </a:lnTo>
                <a:lnTo>
                  <a:pt x="315658" y="15011"/>
                </a:lnTo>
                <a:lnTo>
                  <a:pt x="318655" y="13589"/>
                </a:lnTo>
                <a:lnTo>
                  <a:pt x="320154" y="12776"/>
                </a:lnTo>
                <a:close/>
              </a:path>
              <a:path w="341629" h="410845">
                <a:moveTo>
                  <a:pt x="328015" y="138150"/>
                </a:moveTo>
                <a:lnTo>
                  <a:pt x="326517" y="132257"/>
                </a:lnTo>
                <a:lnTo>
                  <a:pt x="316153" y="135509"/>
                </a:lnTo>
                <a:lnTo>
                  <a:pt x="320700" y="142887"/>
                </a:lnTo>
                <a:lnTo>
                  <a:pt x="325361" y="140804"/>
                </a:lnTo>
                <a:lnTo>
                  <a:pt x="328015" y="138150"/>
                </a:lnTo>
                <a:close/>
              </a:path>
              <a:path w="341629" h="410845">
                <a:moveTo>
                  <a:pt x="328244" y="169037"/>
                </a:moveTo>
                <a:lnTo>
                  <a:pt x="322262" y="169481"/>
                </a:lnTo>
                <a:lnTo>
                  <a:pt x="320611" y="174256"/>
                </a:lnTo>
                <a:lnTo>
                  <a:pt x="317322" y="177584"/>
                </a:lnTo>
                <a:lnTo>
                  <a:pt x="324802" y="180530"/>
                </a:lnTo>
                <a:lnTo>
                  <a:pt x="328244" y="169037"/>
                </a:lnTo>
                <a:close/>
              </a:path>
              <a:path w="341629" h="410845">
                <a:moveTo>
                  <a:pt x="332460" y="28778"/>
                </a:moveTo>
                <a:lnTo>
                  <a:pt x="331089" y="27711"/>
                </a:lnTo>
                <a:lnTo>
                  <a:pt x="329717" y="25869"/>
                </a:lnTo>
                <a:lnTo>
                  <a:pt x="328663" y="28092"/>
                </a:lnTo>
                <a:lnTo>
                  <a:pt x="327634" y="29337"/>
                </a:lnTo>
                <a:lnTo>
                  <a:pt x="327621" y="31407"/>
                </a:lnTo>
                <a:lnTo>
                  <a:pt x="329133" y="32207"/>
                </a:lnTo>
                <a:lnTo>
                  <a:pt x="329971" y="33020"/>
                </a:lnTo>
                <a:lnTo>
                  <a:pt x="330796" y="31851"/>
                </a:lnTo>
                <a:lnTo>
                  <a:pt x="332016" y="30784"/>
                </a:lnTo>
                <a:lnTo>
                  <a:pt x="332295" y="29502"/>
                </a:lnTo>
                <a:lnTo>
                  <a:pt x="332460" y="28778"/>
                </a:lnTo>
                <a:close/>
              </a:path>
              <a:path w="341629" h="410845">
                <a:moveTo>
                  <a:pt x="336677" y="0"/>
                </a:moveTo>
                <a:lnTo>
                  <a:pt x="323062" y="0"/>
                </a:lnTo>
                <a:lnTo>
                  <a:pt x="319570" y="8001"/>
                </a:lnTo>
                <a:lnTo>
                  <a:pt x="326263" y="9715"/>
                </a:lnTo>
                <a:lnTo>
                  <a:pt x="332549" y="7073"/>
                </a:lnTo>
                <a:lnTo>
                  <a:pt x="336677" y="0"/>
                </a:lnTo>
                <a:close/>
              </a:path>
              <a:path w="341629" h="410845">
                <a:moveTo>
                  <a:pt x="340753" y="49987"/>
                </a:moveTo>
                <a:lnTo>
                  <a:pt x="337515" y="45770"/>
                </a:lnTo>
                <a:lnTo>
                  <a:pt x="335749" y="47637"/>
                </a:lnTo>
                <a:lnTo>
                  <a:pt x="334264" y="48818"/>
                </a:lnTo>
                <a:lnTo>
                  <a:pt x="333451" y="50368"/>
                </a:lnTo>
                <a:lnTo>
                  <a:pt x="333260" y="50711"/>
                </a:lnTo>
                <a:lnTo>
                  <a:pt x="335648" y="53289"/>
                </a:lnTo>
                <a:lnTo>
                  <a:pt x="336359" y="53086"/>
                </a:lnTo>
                <a:lnTo>
                  <a:pt x="337985" y="52628"/>
                </a:lnTo>
                <a:lnTo>
                  <a:pt x="339305" y="51092"/>
                </a:lnTo>
                <a:lnTo>
                  <a:pt x="340753" y="49987"/>
                </a:lnTo>
                <a:close/>
              </a:path>
              <a:path w="341629" h="410845">
                <a:moveTo>
                  <a:pt x="341007" y="19621"/>
                </a:moveTo>
                <a:lnTo>
                  <a:pt x="337134" y="18338"/>
                </a:lnTo>
                <a:lnTo>
                  <a:pt x="334416" y="18554"/>
                </a:lnTo>
                <a:lnTo>
                  <a:pt x="333603" y="22415"/>
                </a:lnTo>
                <a:lnTo>
                  <a:pt x="333438" y="23202"/>
                </a:lnTo>
                <a:lnTo>
                  <a:pt x="334683" y="24930"/>
                </a:lnTo>
                <a:lnTo>
                  <a:pt x="339648" y="26263"/>
                </a:lnTo>
                <a:lnTo>
                  <a:pt x="340550" y="23533"/>
                </a:lnTo>
                <a:lnTo>
                  <a:pt x="341007" y="19621"/>
                </a:lnTo>
                <a:close/>
              </a:path>
            </a:pathLst>
          </a:custGeom>
          <a:solidFill>
            <a:srgbClr val="FFFFFF">
              <a:alpha val="17999"/>
            </a:srgbClr>
          </a:solidFill>
        </p:spPr>
        <p:txBody>
          <a:bodyPr wrap="square" lIns="0" tIns="0" rIns="0" bIns="0" rtlCol="0"/>
          <a:lstStyle/>
          <a:p>
            <a:endParaRPr/>
          </a:p>
        </p:txBody>
      </p:sp>
      <p:sp>
        <p:nvSpPr>
          <p:cNvPr id="545" name="bg object 545"/>
          <p:cNvSpPr/>
          <p:nvPr/>
        </p:nvSpPr>
        <p:spPr>
          <a:xfrm>
            <a:off x="4004725" y="1791811"/>
            <a:ext cx="7620" cy="6985"/>
          </a:xfrm>
          <a:custGeom>
            <a:avLst/>
            <a:gdLst/>
            <a:ahLst/>
            <a:cxnLst/>
            <a:rect l="l" t="t" r="r" b="b"/>
            <a:pathLst>
              <a:path w="7620" h="6985">
                <a:moveTo>
                  <a:pt x="3136" y="0"/>
                </a:moveTo>
                <a:lnTo>
                  <a:pt x="850" y="2057"/>
                </a:lnTo>
                <a:lnTo>
                  <a:pt x="0" y="4165"/>
                </a:lnTo>
                <a:lnTo>
                  <a:pt x="2438" y="6540"/>
                </a:lnTo>
                <a:lnTo>
                  <a:pt x="2857" y="6946"/>
                </a:lnTo>
                <a:lnTo>
                  <a:pt x="4648" y="6730"/>
                </a:lnTo>
                <a:lnTo>
                  <a:pt x="7213" y="3581"/>
                </a:lnTo>
                <a:lnTo>
                  <a:pt x="6489" y="1549"/>
                </a:lnTo>
                <a:lnTo>
                  <a:pt x="3136" y="0"/>
                </a:lnTo>
                <a:close/>
              </a:path>
            </a:pathLst>
          </a:custGeom>
          <a:solidFill>
            <a:srgbClr val="FFFFFF">
              <a:alpha val="9718"/>
            </a:srgbClr>
          </a:solidFill>
        </p:spPr>
        <p:txBody>
          <a:bodyPr wrap="square" lIns="0" tIns="0" rIns="0" bIns="0" rtlCol="0"/>
          <a:lstStyle/>
          <a:p>
            <a:endParaRPr/>
          </a:p>
        </p:txBody>
      </p:sp>
      <p:sp>
        <p:nvSpPr>
          <p:cNvPr id="546" name="bg object 546"/>
          <p:cNvSpPr/>
          <p:nvPr/>
        </p:nvSpPr>
        <p:spPr>
          <a:xfrm>
            <a:off x="4308614" y="2353881"/>
            <a:ext cx="29209" cy="217170"/>
          </a:xfrm>
          <a:custGeom>
            <a:avLst/>
            <a:gdLst/>
            <a:ahLst/>
            <a:cxnLst/>
            <a:rect l="l" t="t" r="r" b="b"/>
            <a:pathLst>
              <a:path w="29210" h="217169">
                <a:moveTo>
                  <a:pt x="9385" y="213093"/>
                </a:moveTo>
                <a:lnTo>
                  <a:pt x="8128" y="211963"/>
                </a:lnTo>
                <a:lnTo>
                  <a:pt x="6858" y="209956"/>
                </a:lnTo>
                <a:lnTo>
                  <a:pt x="5588" y="209943"/>
                </a:lnTo>
                <a:lnTo>
                  <a:pt x="4051" y="209931"/>
                </a:lnTo>
                <a:lnTo>
                  <a:pt x="2501" y="211620"/>
                </a:lnTo>
                <a:lnTo>
                  <a:pt x="0" y="213144"/>
                </a:lnTo>
                <a:lnTo>
                  <a:pt x="3327" y="215226"/>
                </a:lnTo>
                <a:lnTo>
                  <a:pt x="4876" y="216890"/>
                </a:lnTo>
                <a:lnTo>
                  <a:pt x="7175" y="216077"/>
                </a:lnTo>
                <a:lnTo>
                  <a:pt x="8191" y="214325"/>
                </a:lnTo>
                <a:lnTo>
                  <a:pt x="9385" y="213093"/>
                </a:lnTo>
                <a:close/>
              </a:path>
              <a:path w="29210" h="217169">
                <a:moveTo>
                  <a:pt x="13449" y="154495"/>
                </a:moveTo>
                <a:lnTo>
                  <a:pt x="5181" y="154355"/>
                </a:lnTo>
                <a:lnTo>
                  <a:pt x="4241" y="155778"/>
                </a:lnTo>
                <a:lnTo>
                  <a:pt x="5613" y="166700"/>
                </a:lnTo>
                <a:lnTo>
                  <a:pt x="13449" y="154495"/>
                </a:lnTo>
                <a:close/>
              </a:path>
              <a:path w="29210" h="217169">
                <a:moveTo>
                  <a:pt x="14236" y="115176"/>
                </a:moveTo>
                <a:lnTo>
                  <a:pt x="13068" y="113652"/>
                </a:lnTo>
                <a:lnTo>
                  <a:pt x="8737" y="116852"/>
                </a:lnTo>
                <a:lnTo>
                  <a:pt x="10020" y="118529"/>
                </a:lnTo>
                <a:lnTo>
                  <a:pt x="14236" y="115176"/>
                </a:lnTo>
                <a:close/>
              </a:path>
              <a:path w="29210" h="217169">
                <a:moveTo>
                  <a:pt x="28092" y="91249"/>
                </a:moveTo>
                <a:lnTo>
                  <a:pt x="24130" y="88239"/>
                </a:lnTo>
                <a:lnTo>
                  <a:pt x="16649" y="93726"/>
                </a:lnTo>
                <a:lnTo>
                  <a:pt x="18897" y="98082"/>
                </a:lnTo>
                <a:lnTo>
                  <a:pt x="21780" y="98221"/>
                </a:lnTo>
                <a:lnTo>
                  <a:pt x="24815" y="95973"/>
                </a:lnTo>
                <a:lnTo>
                  <a:pt x="27686" y="93840"/>
                </a:lnTo>
                <a:lnTo>
                  <a:pt x="28092" y="91249"/>
                </a:lnTo>
                <a:close/>
              </a:path>
              <a:path w="29210" h="217169">
                <a:moveTo>
                  <a:pt x="29006" y="4419"/>
                </a:moveTo>
                <a:lnTo>
                  <a:pt x="24041" y="0"/>
                </a:lnTo>
                <a:lnTo>
                  <a:pt x="19900" y="1016"/>
                </a:lnTo>
                <a:lnTo>
                  <a:pt x="16065" y="3911"/>
                </a:lnTo>
                <a:lnTo>
                  <a:pt x="12052" y="5143"/>
                </a:lnTo>
                <a:lnTo>
                  <a:pt x="11887" y="5638"/>
                </a:lnTo>
                <a:lnTo>
                  <a:pt x="11620" y="6045"/>
                </a:lnTo>
                <a:lnTo>
                  <a:pt x="12915" y="7658"/>
                </a:lnTo>
                <a:lnTo>
                  <a:pt x="15976" y="11226"/>
                </a:lnTo>
                <a:lnTo>
                  <a:pt x="18999" y="6680"/>
                </a:lnTo>
                <a:lnTo>
                  <a:pt x="29006" y="4419"/>
                </a:lnTo>
                <a:close/>
              </a:path>
              <a:path w="29210" h="217169">
                <a:moveTo>
                  <a:pt x="29121" y="16205"/>
                </a:moveTo>
                <a:lnTo>
                  <a:pt x="28041" y="15824"/>
                </a:lnTo>
                <a:lnTo>
                  <a:pt x="27495" y="15621"/>
                </a:lnTo>
                <a:lnTo>
                  <a:pt x="25387" y="20091"/>
                </a:lnTo>
                <a:lnTo>
                  <a:pt x="27889" y="20878"/>
                </a:lnTo>
                <a:lnTo>
                  <a:pt x="28295" y="19316"/>
                </a:lnTo>
                <a:lnTo>
                  <a:pt x="28714" y="17767"/>
                </a:lnTo>
                <a:lnTo>
                  <a:pt x="29121" y="16205"/>
                </a:lnTo>
                <a:close/>
              </a:path>
            </a:pathLst>
          </a:custGeom>
          <a:solidFill>
            <a:srgbClr val="FFFFFF">
              <a:alpha val="17999"/>
            </a:srgbClr>
          </a:solidFill>
        </p:spPr>
        <p:txBody>
          <a:bodyPr wrap="square" lIns="0" tIns="0" rIns="0" bIns="0" rtlCol="0"/>
          <a:lstStyle/>
          <a:p>
            <a:endParaRPr/>
          </a:p>
        </p:txBody>
      </p:sp>
      <p:sp>
        <p:nvSpPr>
          <p:cNvPr id="547" name="bg object 547"/>
          <p:cNvSpPr/>
          <p:nvPr/>
        </p:nvSpPr>
        <p:spPr>
          <a:xfrm>
            <a:off x="4302099" y="1781505"/>
            <a:ext cx="38100" cy="276860"/>
          </a:xfrm>
          <a:custGeom>
            <a:avLst/>
            <a:gdLst/>
            <a:ahLst/>
            <a:cxnLst/>
            <a:rect l="l" t="t" r="r" b="b"/>
            <a:pathLst>
              <a:path w="38100" h="276860">
                <a:moveTo>
                  <a:pt x="17106" y="10464"/>
                </a:moveTo>
                <a:lnTo>
                  <a:pt x="11823" y="0"/>
                </a:lnTo>
                <a:lnTo>
                  <a:pt x="2451" y="5511"/>
                </a:lnTo>
                <a:lnTo>
                  <a:pt x="0" y="10807"/>
                </a:lnTo>
                <a:lnTo>
                  <a:pt x="3695" y="17741"/>
                </a:lnTo>
                <a:lnTo>
                  <a:pt x="17106" y="10464"/>
                </a:lnTo>
                <a:close/>
              </a:path>
              <a:path w="38100" h="276860">
                <a:moveTo>
                  <a:pt x="19367" y="27787"/>
                </a:moveTo>
                <a:lnTo>
                  <a:pt x="12458" y="28206"/>
                </a:lnTo>
                <a:lnTo>
                  <a:pt x="9512" y="35267"/>
                </a:lnTo>
                <a:lnTo>
                  <a:pt x="16586" y="36499"/>
                </a:lnTo>
                <a:lnTo>
                  <a:pt x="19202" y="33756"/>
                </a:lnTo>
                <a:lnTo>
                  <a:pt x="19367" y="27787"/>
                </a:lnTo>
                <a:close/>
              </a:path>
              <a:path w="38100" h="276860">
                <a:moveTo>
                  <a:pt x="22529" y="47396"/>
                </a:moveTo>
                <a:lnTo>
                  <a:pt x="19329" y="45478"/>
                </a:lnTo>
                <a:lnTo>
                  <a:pt x="15494" y="44792"/>
                </a:lnTo>
                <a:lnTo>
                  <a:pt x="11582" y="44094"/>
                </a:lnTo>
                <a:lnTo>
                  <a:pt x="10185" y="46532"/>
                </a:lnTo>
                <a:lnTo>
                  <a:pt x="10807" y="50609"/>
                </a:lnTo>
                <a:lnTo>
                  <a:pt x="20231" y="53670"/>
                </a:lnTo>
                <a:lnTo>
                  <a:pt x="22529" y="47396"/>
                </a:lnTo>
                <a:close/>
              </a:path>
              <a:path w="38100" h="276860">
                <a:moveTo>
                  <a:pt x="37566" y="273100"/>
                </a:moveTo>
                <a:lnTo>
                  <a:pt x="36614" y="271868"/>
                </a:lnTo>
                <a:lnTo>
                  <a:pt x="32473" y="274637"/>
                </a:lnTo>
                <a:lnTo>
                  <a:pt x="33489" y="275742"/>
                </a:lnTo>
                <a:lnTo>
                  <a:pt x="34010" y="276288"/>
                </a:lnTo>
                <a:lnTo>
                  <a:pt x="37566" y="273100"/>
                </a:lnTo>
                <a:close/>
              </a:path>
              <a:path w="38100" h="276860">
                <a:moveTo>
                  <a:pt x="37960" y="87871"/>
                </a:moveTo>
                <a:lnTo>
                  <a:pt x="37668" y="87325"/>
                </a:lnTo>
                <a:lnTo>
                  <a:pt x="37198" y="86906"/>
                </a:lnTo>
                <a:lnTo>
                  <a:pt x="37261" y="86220"/>
                </a:lnTo>
                <a:lnTo>
                  <a:pt x="33997" y="87071"/>
                </a:lnTo>
                <a:lnTo>
                  <a:pt x="30962" y="87617"/>
                </a:lnTo>
                <a:lnTo>
                  <a:pt x="30213" y="91770"/>
                </a:lnTo>
                <a:lnTo>
                  <a:pt x="36372" y="91376"/>
                </a:lnTo>
                <a:lnTo>
                  <a:pt x="36880" y="89141"/>
                </a:lnTo>
                <a:lnTo>
                  <a:pt x="37147" y="88976"/>
                </a:lnTo>
                <a:lnTo>
                  <a:pt x="37388" y="88760"/>
                </a:lnTo>
                <a:lnTo>
                  <a:pt x="37960" y="87871"/>
                </a:lnTo>
                <a:close/>
              </a:path>
            </a:pathLst>
          </a:custGeom>
          <a:solidFill>
            <a:srgbClr val="FFFFFF">
              <a:alpha val="9718"/>
            </a:srgbClr>
          </a:solidFill>
        </p:spPr>
        <p:txBody>
          <a:bodyPr wrap="square" lIns="0" tIns="0" rIns="0" bIns="0" rtlCol="0"/>
          <a:lstStyle/>
          <a:p>
            <a:endParaRPr/>
          </a:p>
        </p:txBody>
      </p:sp>
      <p:sp>
        <p:nvSpPr>
          <p:cNvPr id="548" name="bg object 548"/>
          <p:cNvSpPr/>
          <p:nvPr/>
        </p:nvSpPr>
        <p:spPr>
          <a:xfrm>
            <a:off x="4310021" y="2585247"/>
            <a:ext cx="8255" cy="16510"/>
          </a:xfrm>
          <a:custGeom>
            <a:avLst/>
            <a:gdLst/>
            <a:ahLst/>
            <a:cxnLst/>
            <a:rect l="l" t="t" r="r" b="b"/>
            <a:pathLst>
              <a:path w="8254" h="16510">
                <a:moveTo>
                  <a:pt x="4991" y="0"/>
                </a:moveTo>
                <a:lnTo>
                  <a:pt x="4254" y="253"/>
                </a:lnTo>
                <a:lnTo>
                  <a:pt x="2730" y="800"/>
                </a:lnTo>
                <a:lnTo>
                  <a:pt x="723" y="2400"/>
                </a:lnTo>
                <a:lnTo>
                  <a:pt x="0" y="7454"/>
                </a:lnTo>
                <a:lnTo>
                  <a:pt x="342" y="11226"/>
                </a:lnTo>
                <a:lnTo>
                  <a:pt x="342" y="16306"/>
                </a:lnTo>
                <a:lnTo>
                  <a:pt x="7213" y="13487"/>
                </a:lnTo>
                <a:lnTo>
                  <a:pt x="5638" y="7264"/>
                </a:lnTo>
                <a:lnTo>
                  <a:pt x="7683" y="2489"/>
                </a:lnTo>
                <a:lnTo>
                  <a:pt x="4991" y="0"/>
                </a:lnTo>
                <a:close/>
              </a:path>
            </a:pathLst>
          </a:custGeom>
          <a:solidFill>
            <a:srgbClr val="FFFFFF">
              <a:alpha val="17999"/>
            </a:srgbClr>
          </a:solidFill>
        </p:spPr>
        <p:txBody>
          <a:bodyPr wrap="square" lIns="0" tIns="0" rIns="0" bIns="0" rtlCol="0"/>
          <a:lstStyle/>
          <a:p>
            <a:endParaRPr/>
          </a:p>
        </p:txBody>
      </p:sp>
      <p:sp>
        <p:nvSpPr>
          <p:cNvPr id="549" name="bg object 549"/>
          <p:cNvSpPr/>
          <p:nvPr/>
        </p:nvSpPr>
        <p:spPr>
          <a:xfrm>
            <a:off x="4325898" y="1955749"/>
            <a:ext cx="8255" cy="10795"/>
          </a:xfrm>
          <a:custGeom>
            <a:avLst/>
            <a:gdLst/>
            <a:ahLst/>
            <a:cxnLst/>
            <a:rect l="l" t="t" r="r" b="b"/>
            <a:pathLst>
              <a:path w="8254" h="10794">
                <a:moveTo>
                  <a:pt x="3682" y="0"/>
                </a:moveTo>
                <a:lnTo>
                  <a:pt x="2463" y="2019"/>
                </a:lnTo>
                <a:lnTo>
                  <a:pt x="927" y="3924"/>
                </a:lnTo>
                <a:lnTo>
                  <a:pt x="215" y="6108"/>
                </a:lnTo>
                <a:lnTo>
                  <a:pt x="0" y="6781"/>
                </a:lnTo>
                <a:lnTo>
                  <a:pt x="2019" y="8191"/>
                </a:lnTo>
                <a:lnTo>
                  <a:pt x="4063" y="10375"/>
                </a:lnTo>
                <a:lnTo>
                  <a:pt x="5727" y="7404"/>
                </a:lnTo>
                <a:lnTo>
                  <a:pt x="7378" y="5448"/>
                </a:lnTo>
                <a:lnTo>
                  <a:pt x="7899" y="2451"/>
                </a:lnTo>
                <a:lnTo>
                  <a:pt x="5130" y="1104"/>
                </a:lnTo>
                <a:lnTo>
                  <a:pt x="3682" y="0"/>
                </a:lnTo>
                <a:close/>
              </a:path>
            </a:pathLst>
          </a:custGeom>
          <a:solidFill>
            <a:srgbClr val="FFFFFF">
              <a:alpha val="9718"/>
            </a:srgbClr>
          </a:solidFill>
        </p:spPr>
        <p:txBody>
          <a:bodyPr wrap="square" lIns="0" tIns="0" rIns="0" bIns="0" rtlCol="0"/>
          <a:lstStyle/>
          <a:p>
            <a:endParaRPr/>
          </a:p>
        </p:txBody>
      </p:sp>
      <p:sp>
        <p:nvSpPr>
          <p:cNvPr id="550" name="bg object 550"/>
          <p:cNvSpPr/>
          <p:nvPr/>
        </p:nvSpPr>
        <p:spPr>
          <a:xfrm>
            <a:off x="4287139" y="2613685"/>
            <a:ext cx="55880" cy="359410"/>
          </a:xfrm>
          <a:custGeom>
            <a:avLst/>
            <a:gdLst/>
            <a:ahLst/>
            <a:cxnLst/>
            <a:rect l="l" t="t" r="r" b="b"/>
            <a:pathLst>
              <a:path w="55879" h="359410">
                <a:moveTo>
                  <a:pt x="26949" y="157911"/>
                </a:moveTo>
                <a:lnTo>
                  <a:pt x="23241" y="157441"/>
                </a:lnTo>
                <a:lnTo>
                  <a:pt x="19875" y="157289"/>
                </a:lnTo>
                <a:lnTo>
                  <a:pt x="19113" y="161785"/>
                </a:lnTo>
                <a:lnTo>
                  <a:pt x="18757" y="163880"/>
                </a:lnTo>
                <a:lnTo>
                  <a:pt x="19037" y="166090"/>
                </a:lnTo>
                <a:lnTo>
                  <a:pt x="19037" y="168249"/>
                </a:lnTo>
                <a:lnTo>
                  <a:pt x="26949" y="167411"/>
                </a:lnTo>
                <a:lnTo>
                  <a:pt x="26949" y="157911"/>
                </a:lnTo>
                <a:close/>
              </a:path>
              <a:path w="55879" h="359410">
                <a:moveTo>
                  <a:pt x="27216" y="167386"/>
                </a:moveTo>
                <a:lnTo>
                  <a:pt x="27051" y="167398"/>
                </a:lnTo>
                <a:lnTo>
                  <a:pt x="26962" y="167614"/>
                </a:lnTo>
                <a:lnTo>
                  <a:pt x="27127" y="167716"/>
                </a:lnTo>
                <a:lnTo>
                  <a:pt x="27216" y="167386"/>
                </a:lnTo>
                <a:close/>
              </a:path>
              <a:path w="55879" h="359410">
                <a:moveTo>
                  <a:pt x="28816" y="353898"/>
                </a:moveTo>
                <a:lnTo>
                  <a:pt x="22161" y="352818"/>
                </a:lnTo>
                <a:lnTo>
                  <a:pt x="25577" y="359130"/>
                </a:lnTo>
                <a:lnTo>
                  <a:pt x="28816" y="353898"/>
                </a:lnTo>
                <a:close/>
              </a:path>
              <a:path w="55879" h="359410">
                <a:moveTo>
                  <a:pt x="29578" y="25082"/>
                </a:moveTo>
                <a:lnTo>
                  <a:pt x="28676" y="22453"/>
                </a:lnTo>
                <a:lnTo>
                  <a:pt x="23114" y="24003"/>
                </a:lnTo>
                <a:lnTo>
                  <a:pt x="21082" y="25679"/>
                </a:lnTo>
                <a:lnTo>
                  <a:pt x="20713" y="27152"/>
                </a:lnTo>
                <a:lnTo>
                  <a:pt x="20066" y="29781"/>
                </a:lnTo>
                <a:lnTo>
                  <a:pt x="21856" y="31394"/>
                </a:lnTo>
                <a:lnTo>
                  <a:pt x="25628" y="31356"/>
                </a:lnTo>
                <a:lnTo>
                  <a:pt x="27432" y="31267"/>
                </a:lnTo>
                <a:lnTo>
                  <a:pt x="29578" y="25082"/>
                </a:lnTo>
                <a:close/>
              </a:path>
              <a:path w="55879" h="359410">
                <a:moveTo>
                  <a:pt x="30937" y="0"/>
                </a:moveTo>
                <a:lnTo>
                  <a:pt x="23672" y="4813"/>
                </a:lnTo>
                <a:lnTo>
                  <a:pt x="28587" y="6464"/>
                </a:lnTo>
                <a:lnTo>
                  <a:pt x="30378" y="5638"/>
                </a:lnTo>
                <a:lnTo>
                  <a:pt x="30937" y="0"/>
                </a:lnTo>
                <a:close/>
              </a:path>
              <a:path w="55879" h="359410">
                <a:moveTo>
                  <a:pt x="31826" y="34772"/>
                </a:moveTo>
                <a:lnTo>
                  <a:pt x="28867" y="32702"/>
                </a:lnTo>
                <a:lnTo>
                  <a:pt x="27343" y="31508"/>
                </a:lnTo>
                <a:lnTo>
                  <a:pt x="27508" y="31381"/>
                </a:lnTo>
                <a:lnTo>
                  <a:pt x="27216" y="31508"/>
                </a:lnTo>
                <a:lnTo>
                  <a:pt x="25463" y="32702"/>
                </a:lnTo>
                <a:lnTo>
                  <a:pt x="21082" y="35585"/>
                </a:lnTo>
                <a:lnTo>
                  <a:pt x="26670" y="38735"/>
                </a:lnTo>
                <a:lnTo>
                  <a:pt x="29552" y="38430"/>
                </a:lnTo>
                <a:lnTo>
                  <a:pt x="31724" y="34937"/>
                </a:lnTo>
                <a:lnTo>
                  <a:pt x="31826" y="34772"/>
                </a:lnTo>
                <a:close/>
              </a:path>
              <a:path w="55879" h="359410">
                <a:moveTo>
                  <a:pt x="32867" y="307594"/>
                </a:moveTo>
                <a:lnTo>
                  <a:pt x="32715" y="307619"/>
                </a:lnTo>
                <a:lnTo>
                  <a:pt x="32626" y="307771"/>
                </a:lnTo>
                <a:lnTo>
                  <a:pt x="32753" y="307797"/>
                </a:lnTo>
                <a:lnTo>
                  <a:pt x="32854" y="307670"/>
                </a:lnTo>
                <a:close/>
              </a:path>
              <a:path w="55879" h="359410">
                <a:moveTo>
                  <a:pt x="34036" y="112636"/>
                </a:moveTo>
                <a:lnTo>
                  <a:pt x="30264" y="111188"/>
                </a:lnTo>
                <a:lnTo>
                  <a:pt x="28194" y="112623"/>
                </a:lnTo>
                <a:lnTo>
                  <a:pt x="27330" y="115976"/>
                </a:lnTo>
                <a:lnTo>
                  <a:pt x="27203" y="116484"/>
                </a:lnTo>
                <a:lnTo>
                  <a:pt x="28371" y="117868"/>
                </a:lnTo>
                <a:lnTo>
                  <a:pt x="32956" y="118414"/>
                </a:lnTo>
                <a:lnTo>
                  <a:pt x="33934" y="116027"/>
                </a:lnTo>
                <a:lnTo>
                  <a:pt x="34036" y="112636"/>
                </a:lnTo>
                <a:close/>
              </a:path>
              <a:path w="55879" h="359410">
                <a:moveTo>
                  <a:pt x="34048" y="171361"/>
                </a:moveTo>
                <a:lnTo>
                  <a:pt x="27216" y="167754"/>
                </a:lnTo>
                <a:lnTo>
                  <a:pt x="27216" y="173888"/>
                </a:lnTo>
                <a:lnTo>
                  <a:pt x="29438" y="173075"/>
                </a:lnTo>
                <a:lnTo>
                  <a:pt x="34048" y="171361"/>
                </a:lnTo>
                <a:close/>
              </a:path>
              <a:path w="55879" h="359410">
                <a:moveTo>
                  <a:pt x="39128" y="352374"/>
                </a:moveTo>
                <a:lnTo>
                  <a:pt x="36893" y="346976"/>
                </a:lnTo>
                <a:lnTo>
                  <a:pt x="31178" y="356044"/>
                </a:lnTo>
                <a:lnTo>
                  <a:pt x="38163" y="354812"/>
                </a:lnTo>
                <a:lnTo>
                  <a:pt x="39128" y="352374"/>
                </a:lnTo>
                <a:close/>
              </a:path>
              <a:path w="55879" h="359410">
                <a:moveTo>
                  <a:pt x="41021" y="304139"/>
                </a:moveTo>
                <a:lnTo>
                  <a:pt x="37998" y="297040"/>
                </a:lnTo>
                <a:lnTo>
                  <a:pt x="34886" y="299707"/>
                </a:lnTo>
                <a:lnTo>
                  <a:pt x="31686" y="301548"/>
                </a:lnTo>
                <a:lnTo>
                  <a:pt x="27749" y="307263"/>
                </a:lnTo>
                <a:lnTo>
                  <a:pt x="29819" y="308216"/>
                </a:lnTo>
                <a:lnTo>
                  <a:pt x="32715" y="307619"/>
                </a:lnTo>
                <a:lnTo>
                  <a:pt x="34226" y="304330"/>
                </a:lnTo>
                <a:lnTo>
                  <a:pt x="41021" y="304139"/>
                </a:lnTo>
                <a:close/>
              </a:path>
              <a:path w="55879" h="359410">
                <a:moveTo>
                  <a:pt x="47472" y="323367"/>
                </a:moveTo>
                <a:lnTo>
                  <a:pt x="44577" y="310934"/>
                </a:lnTo>
                <a:lnTo>
                  <a:pt x="43281" y="309537"/>
                </a:lnTo>
                <a:lnTo>
                  <a:pt x="32829" y="307809"/>
                </a:lnTo>
                <a:lnTo>
                  <a:pt x="31686" y="315556"/>
                </a:lnTo>
                <a:lnTo>
                  <a:pt x="31483" y="316242"/>
                </a:lnTo>
                <a:lnTo>
                  <a:pt x="18935" y="313753"/>
                </a:lnTo>
                <a:lnTo>
                  <a:pt x="14160" y="317385"/>
                </a:lnTo>
                <a:lnTo>
                  <a:pt x="4203" y="316776"/>
                </a:lnTo>
                <a:lnTo>
                  <a:pt x="1714" y="322668"/>
                </a:lnTo>
                <a:lnTo>
                  <a:pt x="0" y="328066"/>
                </a:lnTo>
                <a:lnTo>
                  <a:pt x="11163" y="327888"/>
                </a:lnTo>
                <a:lnTo>
                  <a:pt x="7708" y="337947"/>
                </a:lnTo>
                <a:lnTo>
                  <a:pt x="11760" y="343776"/>
                </a:lnTo>
                <a:lnTo>
                  <a:pt x="13385" y="342798"/>
                </a:lnTo>
                <a:lnTo>
                  <a:pt x="16243" y="341934"/>
                </a:lnTo>
                <a:lnTo>
                  <a:pt x="16586" y="335419"/>
                </a:lnTo>
                <a:lnTo>
                  <a:pt x="21412" y="332028"/>
                </a:lnTo>
                <a:lnTo>
                  <a:pt x="22656" y="321614"/>
                </a:lnTo>
                <a:lnTo>
                  <a:pt x="26149" y="319811"/>
                </a:lnTo>
                <a:lnTo>
                  <a:pt x="33616" y="318350"/>
                </a:lnTo>
                <a:lnTo>
                  <a:pt x="30911" y="325805"/>
                </a:lnTo>
                <a:lnTo>
                  <a:pt x="33439" y="334010"/>
                </a:lnTo>
                <a:lnTo>
                  <a:pt x="27012" y="340194"/>
                </a:lnTo>
                <a:lnTo>
                  <a:pt x="36690" y="343090"/>
                </a:lnTo>
                <a:lnTo>
                  <a:pt x="38531" y="341376"/>
                </a:lnTo>
                <a:lnTo>
                  <a:pt x="38354" y="330517"/>
                </a:lnTo>
                <a:lnTo>
                  <a:pt x="47472" y="323367"/>
                </a:lnTo>
                <a:close/>
              </a:path>
              <a:path w="55879" h="359410">
                <a:moveTo>
                  <a:pt x="50800" y="341210"/>
                </a:moveTo>
                <a:lnTo>
                  <a:pt x="49149" y="340880"/>
                </a:lnTo>
                <a:lnTo>
                  <a:pt x="47498" y="340537"/>
                </a:lnTo>
                <a:lnTo>
                  <a:pt x="45847" y="340207"/>
                </a:lnTo>
                <a:lnTo>
                  <a:pt x="45618" y="341325"/>
                </a:lnTo>
                <a:lnTo>
                  <a:pt x="45516" y="341884"/>
                </a:lnTo>
                <a:lnTo>
                  <a:pt x="50482" y="342836"/>
                </a:lnTo>
                <a:lnTo>
                  <a:pt x="50800" y="341210"/>
                </a:lnTo>
                <a:close/>
              </a:path>
              <a:path w="55879" h="359410">
                <a:moveTo>
                  <a:pt x="55524" y="306743"/>
                </a:moveTo>
                <a:lnTo>
                  <a:pt x="45732" y="298818"/>
                </a:lnTo>
                <a:lnTo>
                  <a:pt x="45326" y="302895"/>
                </a:lnTo>
                <a:lnTo>
                  <a:pt x="43903" y="306412"/>
                </a:lnTo>
                <a:lnTo>
                  <a:pt x="47205" y="308597"/>
                </a:lnTo>
                <a:lnTo>
                  <a:pt x="48463" y="309435"/>
                </a:lnTo>
                <a:lnTo>
                  <a:pt x="51396" y="307759"/>
                </a:lnTo>
                <a:lnTo>
                  <a:pt x="55524" y="306743"/>
                </a:lnTo>
                <a:close/>
              </a:path>
            </a:pathLst>
          </a:custGeom>
          <a:solidFill>
            <a:srgbClr val="FFFFFF">
              <a:alpha val="17999"/>
            </a:srgbClr>
          </a:solidFill>
        </p:spPr>
        <p:txBody>
          <a:bodyPr wrap="square" lIns="0" tIns="0" rIns="0" bIns="0" rtlCol="0"/>
          <a:lstStyle/>
          <a:p>
            <a:endParaRPr/>
          </a:p>
        </p:txBody>
      </p:sp>
      <p:sp>
        <p:nvSpPr>
          <p:cNvPr id="551" name="bg object 551"/>
          <p:cNvSpPr/>
          <p:nvPr/>
        </p:nvSpPr>
        <p:spPr>
          <a:xfrm>
            <a:off x="3967276" y="1671573"/>
            <a:ext cx="356870" cy="681355"/>
          </a:xfrm>
          <a:custGeom>
            <a:avLst/>
            <a:gdLst/>
            <a:ahLst/>
            <a:cxnLst/>
            <a:rect l="l" t="t" r="r" b="b"/>
            <a:pathLst>
              <a:path w="356870" h="681355">
                <a:moveTo>
                  <a:pt x="3606" y="3429"/>
                </a:moveTo>
                <a:lnTo>
                  <a:pt x="647" y="571"/>
                </a:lnTo>
                <a:lnTo>
                  <a:pt x="444" y="368"/>
                </a:lnTo>
                <a:lnTo>
                  <a:pt x="0" y="0"/>
                </a:lnTo>
                <a:lnTo>
                  <a:pt x="0" y="10007"/>
                </a:lnTo>
                <a:lnTo>
                  <a:pt x="3060" y="7848"/>
                </a:lnTo>
                <a:lnTo>
                  <a:pt x="3606" y="3429"/>
                </a:lnTo>
                <a:close/>
              </a:path>
              <a:path w="356870" h="681355">
                <a:moveTo>
                  <a:pt x="20421" y="523633"/>
                </a:moveTo>
                <a:lnTo>
                  <a:pt x="20269" y="519493"/>
                </a:lnTo>
                <a:lnTo>
                  <a:pt x="18008" y="509282"/>
                </a:lnTo>
                <a:lnTo>
                  <a:pt x="16065" y="503529"/>
                </a:lnTo>
                <a:lnTo>
                  <a:pt x="19037" y="495554"/>
                </a:lnTo>
                <a:lnTo>
                  <a:pt x="18402" y="492112"/>
                </a:lnTo>
                <a:lnTo>
                  <a:pt x="13284" y="487705"/>
                </a:lnTo>
                <a:lnTo>
                  <a:pt x="15214" y="484517"/>
                </a:lnTo>
                <a:lnTo>
                  <a:pt x="16192" y="481203"/>
                </a:lnTo>
                <a:lnTo>
                  <a:pt x="596" y="490258"/>
                </a:lnTo>
                <a:lnTo>
                  <a:pt x="0" y="494461"/>
                </a:lnTo>
                <a:lnTo>
                  <a:pt x="0" y="505155"/>
                </a:lnTo>
                <a:lnTo>
                  <a:pt x="1422" y="504126"/>
                </a:lnTo>
                <a:lnTo>
                  <a:pt x="2832" y="502704"/>
                </a:lnTo>
                <a:lnTo>
                  <a:pt x="4292" y="501497"/>
                </a:lnTo>
                <a:lnTo>
                  <a:pt x="3873" y="506730"/>
                </a:lnTo>
                <a:lnTo>
                  <a:pt x="1803" y="512152"/>
                </a:lnTo>
                <a:lnTo>
                  <a:pt x="3644" y="515264"/>
                </a:lnTo>
                <a:lnTo>
                  <a:pt x="5473" y="518363"/>
                </a:lnTo>
                <a:lnTo>
                  <a:pt x="11226" y="519150"/>
                </a:lnTo>
                <a:lnTo>
                  <a:pt x="16408" y="521462"/>
                </a:lnTo>
                <a:lnTo>
                  <a:pt x="15989" y="528281"/>
                </a:lnTo>
                <a:lnTo>
                  <a:pt x="16484" y="528002"/>
                </a:lnTo>
                <a:lnTo>
                  <a:pt x="17208" y="527837"/>
                </a:lnTo>
                <a:lnTo>
                  <a:pt x="20421" y="523633"/>
                </a:lnTo>
                <a:close/>
              </a:path>
              <a:path w="356870" h="681355">
                <a:moveTo>
                  <a:pt x="35547" y="245338"/>
                </a:moveTo>
                <a:lnTo>
                  <a:pt x="34861" y="244513"/>
                </a:lnTo>
                <a:lnTo>
                  <a:pt x="34391" y="243713"/>
                </a:lnTo>
                <a:lnTo>
                  <a:pt x="33223" y="244170"/>
                </a:lnTo>
                <a:lnTo>
                  <a:pt x="31432" y="244436"/>
                </a:lnTo>
                <a:lnTo>
                  <a:pt x="31191" y="245186"/>
                </a:lnTo>
                <a:lnTo>
                  <a:pt x="30759" y="246545"/>
                </a:lnTo>
                <a:lnTo>
                  <a:pt x="31153" y="248285"/>
                </a:lnTo>
                <a:lnTo>
                  <a:pt x="31635" y="249720"/>
                </a:lnTo>
                <a:lnTo>
                  <a:pt x="31800" y="250177"/>
                </a:lnTo>
                <a:lnTo>
                  <a:pt x="34036" y="250532"/>
                </a:lnTo>
                <a:lnTo>
                  <a:pt x="34798" y="249008"/>
                </a:lnTo>
                <a:lnTo>
                  <a:pt x="35382" y="247548"/>
                </a:lnTo>
                <a:lnTo>
                  <a:pt x="35547" y="245338"/>
                </a:lnTo>
                <a:close/>
              </a:path>
              <a:path w="356870" h="681355">
                <a:moveTo>
                  <a:pt x="47091" y="223812"/>
                </a:moveTo>
                <a:lnTo>
                  <a:pt x="43230" y="221132"/>
                </a:lnTo>
                <a:lnTo>
                  <a:pt x="45237" y="216166"/>
                </a:lnTo>
                <a:lnTo>
                  <a:pt x="43789" y="215455"/>
                </a:lnTo>
                <a:lnTo>
                  <a:pt x="40728" y="214477"/>
                </a:lnTo>
                <a:lnTo>
                  <a:pt x="38455" y="213829"/>
                </a:lnTo>
                <a:lnTo>
                  <a:pt x="36525" y="213233"/>
                </a:lnTo>
                <a:lnTo>
                  <a:pt x="34505" y="243484"/>
                </a:lnTo>
                <a:lnTo>
                  <a:pt x="34315" y="243459"/>
                </a:lnTo>
                <a:lnTo>
                  <a:pt x="34328" y="243624"/>
                </a:lnTo>
                <a:lnTo>
                  <a:pt x="34455" y="243687"/>
                </a:lnTo>
                <a:lnTo>
                  <a:pt x="34505" y="243547"/>
                </a:lnTo>
                <a:lnTo>
                  <a:pt x="34759" y="243535"/>
                </a:lnTo>
                <a:lnTo>
                  <a:pt x="36207" y="243827"/>
                </a:lnTo>
                <a:lnTo>
                  <a:pt x="41681" y="243827"/>
                </a:lnTo>
                <a:lnTo>
                  <a:pt x="42710" y="243535"/>
                </a:lnTo>
                <a:lnTo>
                  <a:pt x="42900" y="237388"/>
                </a:lnTo>
                <a:lnTo>
                  <a:pt x="42964" y="235216"/>
                </a:lnTo>
                <a:lnTo>
                  <a:pt x="43992" y="232651"/>
                </a:lnTo>
                <a:lnTo>
                  <a:pt x="47091" y="229209"/>
                </a:lnTo>
                <a:lnTo>
                  <a:pt x="47091" y="223812"/>
                </a:lnTo>
                <a:close/>
              </a:path>
              <a:path w="356870" h="681355">
                <a:moveTo>
                  <a:pt x="47942" y="154076"/>
                </a:moveTo>
                <a:lnTo>
                  <a:pt x="46507" y="151803"/>
                </a:lnTo>
                <a:lnTo>
                  <a:pt x="42659" y="151714"/>
                </a:lnTo>
                <a:lnTo>
                  <a:pt x="38989" y="152400"/>
                </a:lnTo>
                <a:lnTo>
                  <a:pt x="35737" y="156591"/>
                </a:lnTo>
                <a:lnTo>
                  <a:pt x="35445" y="158775"/>
                </a:lnTo>
                <a:lnTo>
                  <a:pt x="35966" y="159219"/>
                </a:lnTo>
                <a:lnTo>
                  <a:pt x="37007" y="160121"/>
                </a:lnTo>
                <a:lnTo>
                  <a:pt x="39243" y="161086"/>
                </a:lnTo>
                <a:lnTo>
                  <a:pt x="42900" y="158737"/>
                </a:lnTo>
                <a:lnTo>
                  <a:pt x="45339" y="156298"/>
                </a:lnTo>
                <a:lnTo>
                  <a:pt x="47942" y="154076"/>
                </a:lnTo>
                <a:close/>
              </a:path>
              <a:path w="356870" h="681355">
                <a:moveTo>
                  <a:pt x="339788" y="680389"/>
                </a:moveTo>
                <a:lnTo>
                  <a:pt x="339699" y="679704"/>
                </a:lnTo>
                <a:lnTo>
                  <a:pt x="339674" y="679500"/>
                </a:lnTo>
                <a:lnTo>
                  <a:pt x="339090" y="679221"/>
                </a:lnTo>
                <a:lnTo>
                  <a:pt x="338505" y="679297"/>
                </a:lnTo>
                <a:lnTo>
                  <a:pt x="338264" y="679691"/>
                </a:lnTo>
                <a:lnTo>
                  <a:pt x="338010" y="679932"/>
                </a:lnTo>
                <a:lnTo>
                  <a:pt x="338213" y="680199"/>
                </a:lnTo>
                <a:lnTo>
                  <a:pt x="338404" y="680643"/>
                </a:lnTo>
                <a:lnTo>
                  <a:pt x="338658" y="680681"/>
                </a:lnTo>
                <a:lnTo>
                  <a:pt x="339293" y="680758"/>
                </a:lnTo>
                <a:lnTo>
                  <a:pt x="339788" y="680389"/>
                </a:lnTo>
                <a:close/>
              </a:path>
              <a:path w="356870" h="681355">
                <a:moveTo>
                  <a:pt x="356552" y="310045"/>
                </a:moveTo>
                <a:lnTo>
                  <a:pt x="356539" y="309079"/>
                </a:lnTo>
                <a:lnTo>
                  <a:pt x="356387" y="308114"/>
                </a:lnTo>
                <a:lnTo>
                  <a:pt x="355866" y="307428"/>
                </a:lnTo>
                <a:lnTo>
                  <a:pt x="354863" y="307721"/>
                </a:lnTo>
                <a:lnTo>
                  <a:pt x="353949" y="307975"/>
                </a:lnTo>
                <a:lnTo>
                  <a:pt x="353644" y="308864"/>
                </a:lnTo>
                <a:lnTo>
                  <a:pt x="353936" y="310464"/>
                </a:lnTo>
                <a:lnTo>
                  <a:pt x="354482" y="310921"/>
                </a:lnTo>
                <a:lnTo>
                  <a:pt x="355155" y="310857"/>
                </a:lnTo>
                <a:lnTo>
                  <a:pt x="356133" y="310756"/>
                </a:lnTo>
                <a:lnTo>
                  <a:pt x="356552" y="310045"/>
                </a:lnTo>
                <a:close/>
              </a:path>
            </a:pathLst>
          </a:custGeom>
          <a:solidFill>
            <a:srgbClr val="FFFFFF">
              <a:alpha val="9718"/>
            </a:srgbClr>
          </a:solidFill>
        </p:spPr>
        <p:txBody>
          <a:bodyPr wrap="square" lIns="0" tIns="0" rIns="0" bIns="0" rtlCol="0"/>
          <a:lstStyle/>
          <a:p>
            <a:endParaRPr/>
          </a:p>
        </p:txBody>
      </p:sp>
      <p:sp>
        <p:nvSpPr>
          <p:cNvPr id="552" name="bg object 552"/>
          <p:cNvSpPr/>
          <p:nvPr/>
        </p:nvSpPr>
        <p:spPr>
          <a:xfrm>
            <a:off x="4297388" y="2380830"/>
            <a:ext cx="22860" cy="198120"/>
          </a:xfrm>
          <a:custGeom>
            <a:avLst/>
            <a:gdLst/>
            <a:ahLst/>
            <a:cxnLst/>
            <a:rect l="l" t="t" r="r" b="b"/>
            <a:pathLst>
              <a:path w="22860" h="198119">
                <a:moveTo>
                  <a:pt x="12077" y="5981"/>
                </a:moveTo>
                <a:lnTo>
                  <a:pt x="11963" y="1104"/>
                </a:lnTo>
                <a:lnTo>
                  <a:pt x="10198" y="279"/>
                </a:lnTo>
                <a:lnTo>
                  <a:pt x="4940" y="0"/>
                </a:lnTo>
                <a:lnTo>
                  <a:pt x="1917" y="2641"/>
                </a:lnTo>
                <a:lnTo>
                  <a:pt x="1790" y="5956"/>
                </a:lnTo>
                <a:lnTo>
                  <a:pt x="1828" y="6324"/>
                </a:lnTo>
                <a:lnTo>
                  <a:pt x="1892" y="6667"/>
                </a:lnTo>
                <a:lnTo>
                  <a:pt x="1638" y="6807"/>
                </a:lnTo>
                <a:lnTo>
                  <a:pt x="1447" y="6972"/>
                </a:lnTo>
                <a:lnTo>
                  <a:pt x="1346" y="7175"/>
                </a:lnTo>
                <a:lnTo>
                  <a:pt x="0" y="10109"/>
                </a:lnTo>
                <a:lnTo>
                  <a:pt x="1295" y="11976"/>
                </a:lnTo>
                <a:lnTo>
                  <a:pt x="6032" y="12496"/>
                </a:lnTo>
                <a:lnTo>
                  <a:pt x="5600" y="8940"/>
                </a:lnTo>
                <a:lnTo>
                  <a:pt x="8648" y="8674"/>
                </a:lnTo>
                <a:lnTo>
                  <a:pt x="12077" y="5981"/>
                </a:lnTo>
                <a:close/>
              </a:path>
              <a:path w="22860" h="198119">
                <a:moveTo>
                  <a:pt x="18592" y="145910"/>
                </a:moveTo>
                <a:lnTo>
                  <a:pt x="18186" y="145415"/>
                </a:lnTo>
                <a:lnTo>
                  <a:pt x="17462" y="145491"/>
                </a:lnTo>
                <a:lnTo>
                  <a:pt x="17183" y="145529"/>
                </a:lnTo>
                <a:lnTo>
                  <a:pt x="16776" y="146037"/>
                </a:lnTo>
                <a:lnTo>
                  <a:pt x="16776" y="146621"/>
                </a:lnTo>
                <a:lnTo>
                  <a:pt x="17221" y="146900"/>
                </a:lnTo>
                <a:lnTo>
                  <a:pt x="17475" y="147193"/>
                </a:lnTo>
                <a:lnTo>
                  <a:pt x="17792" y="147002"/>
                </a:lnTo>
                <a:lnTo>
                  <a:pt x="18313" y="146862"/>
                </a:lnTo>
                <a:lnTo>
                  <a:pt x="18389" y="146596"/>
                </a:lnTo>
                <a:lnTo>
                  <a:pt x="18592" y="145910"/>
                </a:lnTo>
                <a:close/>
              </a:path>
              <a:path w="22860" h="198119">
                <a:moveTo>
                  <a:pt x="22339" y="194779"/>
                </a:moveTo>
                <a:lnTo>
                  <a:pt x="22148" y="192595"/>
                </a:lnTo>
                <a:lnTo>
                  <a:pt x="21564" y="190449"/>
                </a:lnTo>
                <a:lnTo>
                  <a:pt x="19799" y="189763"/>
                </a:lnTo>
                <a:lnTo>
                  <a:pt x="17780" y="190169"/>
                </a:lnTo>
                <a:lnTo>
                  <a:pt x="15557" y="190614"/>
                </a:lnTo>
                <a:lnTo>
                  <a:pt x="12954" y="191109"/>
                </a:lnTo>
                <a:lnTo>
                  <a:pt x="12611" y="196291"/>
                </a:lnTo>
                <a:lnTo>
                  <a:pt x="15176" y="197853"/>
                </a:lnTo>
                <a:lnTo>
                  <a:pt x="20129" y="197243"/>
                </a:lnTo>
                <a:lnTo>
                  <a:pt x="22339" y="194779"/>
                </a:lnTo>
                <a:close/>
              </a:path>
            </a:pathLst>
          </a:custGeom>
          <a:solidFill>
            <a:srgbClr val="FFFFFF">
              <a:alpha val="17999"/>
            </a:srgbClr>
          </a:solidFill>
        </p:spPr>
        <p:txBody>
          <a:bodyPr wrap="square" lIns="0" tIns="0" rIns="0" bIns="0" rtlCol="0"/>
          <a:lstStyle/>
          <a:p>
            <a:endParaRPr/>
          </a:p>
        </p:txBody>
      </p:sp>
      <p:sp>
        <p:nvSpPr>
          <p:cNvPr id="553" name="bg object 553"/>
          <p:cNvSpPr/>
          <p:nvPr/>
        </p:nvSpPr>
        <p:spPr>
          <a:xfrm>
            <a:off x="4314749" y="1665490"/>
            <a:ext cx="29845" cy="513080"/>
          </a:xfrm>
          <a:custGeom>
            <a:avLst/>
            <a:gdLst/>
            <a:ahLst/>
            <a:cxnLst/>
            <a:rect l="l" t="t" r="r" b="b"/>
            <a:pathLst>
              <a:path w="29845" h="513080">
                <a:moveTo>
                  <a:pt x="7073" y="454977"/>
                </a:moveTo>
                <a:lnTo>
                  <a:pt x="6705" y="454190"/>
                </a:lnTo>
                <a:lnTo>
                  <a:pt x="5016" y="454063"/>
                </a:lnTo>
                <a:lnTo>
                  <a:pt x="4546" y="454545"/>
                </a:lnTo>
                <a:lnTo>
                  <a:pt x="4356" y="455218"/>
                </a:lnTo>
                <a:lnTo>
                  <a:pt x="4267" y="456209"/>
                </a:lnTo>
                <a:lnTo>
                  <a:pt x="4686" y="456869"/>
                </a:lnTo>
                <a:lnTo>
                  <a:pt x="6375" y="457022"/>
                </a:lnTo>
                <a:lnTo>
                  <a:pt x="6921" y="456603"/>
                </a:lnTo>
                <a:lnTo>
                  <a:pt x="6985" y="455891"/>
                </a:lnTo>
                <a:lnTo>
                  <a:pt x="7073" y="454977"/>
                </a:lnTo>
                <a:close/>
              </a:path>
              <a:path w="29845" h="513080">
                <a:moveTo>
                  <a:pt x="9042" y="508165"/>
                </a:moveTo>
                <a:lnTo>
                  <a:pt x="8534" y="503745"/>
                </a:lnTo>
                <a:lnTo>
                  <a:pt x="6591" y="503643"/>
                </a:lnTo>
                <a:lnTo>
                  <a:pt x="2120" y="503682"/>
                </a:lnTo>
                <a:lnTo>
                  <a:pt x="25" y="505650"/>
                </a:lnTo>
                <a:lnTo>
                  <a:pt x="0" y="508673"/>
                </a:lnTo>
                <a:lnTo>
                  <a:pt x="279" y="509308"/>
                </a:lnTo>
                <a:lnTo>
                  <a:pt x="736" y="509816"/>
                </a:lnTo>
                <a:lnTo>
                  <a:pt x="266" y="511238"/>
                </a:lnTo>
                <a:lnTo>
                  <a:pt x="190" y="512127"/>
                </a:lnTo>
                <a:lnTo>
                  <a:pt x="1219" y="512394"/>
                </a:lnTo>
                <a:lnTo>
                  <a:pt x="2019" y="512724"/>
                </a:lnTo>
                <a:lnTo>
                  <a:pt x="2247" y="512102"/>
                </a:lnTo>
                <a:lnTo>
                  <a:pt x="2590" y="511479"/>
                </a:lnTo>
                <a:lnTo>
                  <a:pt x="2730" y="510870"/>
                </a:lnTo>
                <a:lnTo>
                  <a:pt x="3251" y="510933"/>
                </a:lnTo>
                <a:lnTo>
                  <a:pt x="5956" y="510908"/>
                </a:lnTo>
                <a:lnTo>
                  <a:pt x="9042" y="508165"/>
                </a:lnTo>
                <a:close/>
              </a:path>
              <a:path w="29845" h="513080">
                <a:moveTo>
                  <a:pt x="28689" y="500164"/>
                </a:moveTo>
                <a:lnTo>
                  <a:pt x="28613" y="497865"/>
                </a:lnTo>
                <a:lnTo>
                  <a:pt x="27876" y="497001"/>
                </a:lnTo>
                <a:lnTo>
                  <a:pt x="25044" y="497001"/>
                </a:lnTo>
                <a:lnTo>
                  <a:pt x="24307" y="498005"/>
                </a:lnTo>
                <a:lnTo>
                  <a:pt x="24409" y="500837"/>
                </a:lnTo>
                <a:lnTo>
                  <a:pt x="25590" y="500938"/>
                </a:lnTo>
                <a:lnTo>
                  <a:pt x="26479" y="501027"/>
                </a:lnTo>
                <a:lnTo>
                  <a:pt x="27914" y="500926"/>
                </a:lnTo>
                <a:lnTo>
                  <a:pt x="28689" y="500164"/>
                </a:lnTo>
                <a:close/>
              </a:path>
              <a:path w="29845" h="513080">
                <a:moveTo>
                  <a:pt x="28905" y="2019"/>
                </a:moveTo>
                <a:lnTo>
                  <a:pt x="28752" y="1384"/>
                </a:lnTo>
                <a:lnTo>
                  <a:pt x="28524" y="419"/>
                </a:lnTo>
                <a:lnTo>
                  <a:pt x="27825" y="0"/>
                </a:lnTo>
                <a:lnTo>
                  <a:pt x="26250" y="469"/>
                </a:lnTo>
                <a:lnTo>
                  <a:pt x="25958" y="1016"/>
                </a:lnTo>
                <a:lnTo>
                  <a:pt x="26123" y="1727"/>
                </a:lnTo>
                <a:lnTo>
                  <a:pt x="26390" y="2679"/>
                </a:lnTo>
                <a:lnTo>
                  <a:pt x="27051" y="3086"/>
                </a:lnTo>
                <a:lnTo>
                  <a:pt x="28651" y="2654"/>
                </a:lnTo>
                <a:lnTo>
                  <a:pt x="28905" y="2019"/>
                </a:lnTo>
                <a:close/>
              </a:path>
              <a:path w="29845" h="513080">
                <a:moveTo>
                  <a:pt x="29438" y="295617"/>
                </a:moveTo>
                <a:lnTo>
                  <a:pt x="26885" y="293471"/>
                </a:lnTo>
                <a:lnTo>
                  <a:pt x="24803" y="293751"/>
                </a:lnTo>
                <a:lnTo>
                  <a:pt x="22999" y="293992"/>
                </a:lnTo>
                <a:lnTo>
                  <a:pt x="22225" y="295440"/>
                </a:lnTo>
                <a:lnTo>
                  <a:pt x="22466" y="299046"/>
                </a:lnTo>
                <a:lnTo>
                  <a:pt x="23596" y="300570"/>
                </a:lnTo>
                <a:lnTo>
                  <a:pt x="25819" y="300786"/>
                </a:lnTo>
                <a:lnTo>
                  <a:pt x="28016" y="300659"/>
                </a:lnTo>
                <a:lnTo>
                  <a:pt x="28956" y="299313"/>
                </a:lnTo>
                <a:lnTo>
                  <a:pt x="29438" y="295617"/>
                </a:lnTo>
                <a:close/>
              </a:path>
            </a:pathLst>
          </a:custGeom>
          <a:solidFill>
            <a:srgbClr val="FFFFFF">
              <a:alpha val="9718"/>
            </a:srgbClr>
          </a:solidFill>
        </p:spPr>
        <p:txBody>
          <a:bodyPr wrap="square" lIns="0" tIns="0" rIns="0" bIns="0" rtlCol="0"/>
          <a:lstStyle/>
          <a:p>
            <a:endParaRPr/>
          </a:p>
        </p:txBody>
      </p:sp>
      <p:sp>
        <p:nvSpPr>
          <p:cNvPr id="554" name="bg object 554"/>
          <p:cNvSpPr/>
          <p:nvPr/>
        </p:nvSpPr>
        <p:spPr>
          <a:xfrm>
            <a:off x="4241948" y="2534282"/>
            <a:ext cx="26670" cy="33020"/>
          </a:xfrm>
          <a:custGeom>
            <a:avLst/>
            <a:gdLst/>
            <a:ahLst/>
            <a:cxnLst/>
            <a:rect l="l" t="t" r="r" b="b"/>
            <a:pathLst>
              <a:path w="26670" h="33019">
                <a:moveTo>
                  <a:pt x="14223" y="0"/>
                </a:moveTo>
                <a:lnTo>
                  <a:pt x="8140" y="6032"/>
                </a:lnTo>
                <a:lnTo>
                  <a:pt x="7899" y="6350"/>
                </a:lnTo>
                <a:lnTo>
                  <a:pt x="2832" y="7442"/>
                </a:lnTo>
                <a:lnTo>
                  <a:pt x="0" y="12090"/>
                </a:lnTo>
                <a:lnTo>
                  <a:pt x="3149" y="18961"/>
                </a:lnTo>
                <a:lnTo>
                  <a:pt x="3086" y="21018"/>
                </a:lnTo>
                <a:lnTo>
                  <a:pt x="2108" y="26200"/>
                </a:lnTo>
                <a:lnTo>
                  <a:pt x="1727" y="29298"/>
                </a:lnTo>
                <a:lnTo>
                  <a:pt x="4711" y="30924"/>
                </a:lnTo>
                <a:lnTo>
                  <a:pt x="7708" y="32562"/>
                </a:lnTo>
                <a:lnTo>
                  <a:pt x="11226" y="32639"/>
                </a:lnTo>
                <a:lnTo>
                  <a:pt x="17246" y="27914"/>
                </a:lnTo>
                <a:lnTo>
                  <a:pt x="19900" y="24866"/>
                </a:lnTo>
                <a:lnTo>
                  <a:pt x="21920" y="21399"/>
                </a:lnTo>
                <a:lnTo>
                  <a:pt x="24764" y="19126"/>
                </a:lnTo>
                <a:lnTo>
                  <a:pt x="25476" y="15798"/>
                </a:lnTo>
                <a:lnTo>
                  <a:pt x="26123" y="10655"/>
                </a:lnTo>
                <a:lnTo>
                  <a:pt x="24345" y="9385"/>
                </a:lnTo>
                <a:lnTo>
                  <a:pt x="22720" y="7759"/>
                </a:lnTo>
                <a:lnTo>
                  <a:pt x="16827" y="7912"/>
                </a:lnTo>
                <a:lnTo>
                  <a:pt x="14223" y="0"/>
                </a:lnTo>
                <a:close/>
              </a:path>
            </a:pathLst>
          </a:custGeom>
          <a:solidFill>
            <a:srgbClr val="FFFFFF">
              <a:alpha val="17999"/>
            </a:srgbClr>
          </a:solidFill>
        </p:spPr>
        <p:txBody>
          <a:bodyPr wrap="square" lIns="0" tIns="0" rIns="0" bIns="0" rtlCol="0"/>
          <a:lstStyle/>
          <a:p>
            <a:endParaRPr/>
          </a:p>
        </p:txBody>
      </p:sp>
      <p:sp>
        <p:nvSpPr>
          <p:cNvPr id="555" name="bg object 555"/>
          <p:cNvSpPr/>
          <p:nvPr/>
        </p:nvSpPr>
        <p:spPr>
          <a:xfrm>
            <a:off x="4265141" y="2303412"/>
            <a:ext cx="4445" cy="3810"/>
          </a:xfrm>
          <a:custGeom>
            <a:avLst/>
            <a:gdLst/>
            <a:ahLst/>
            <a:cxnLst/>
            <a:rect l="l" t="t" r="r" b="b"/>
            <a:pathLst>
              <a:path w="4445" h="3810">
                <a:moveTo>
                  <a:pt x="1155" y="0"/>
                </a:moveTo>
                <a:lnTo>
                  <a:pt x="215" y="609"/>
                </a:lnTo>
                <a:lnTo>
                  <a:pt x="101" y="1828"/>
                </a:lnTo>
                <a:lnTo>
                  <a:pt x="0" y="2794"/>
                </a:lnTo>
                <a:lnTo>
                  <a:pt x="800" y="3327"/>
                </a:lnTo>
                <a:lnTo>
                  <a:pt x="1752" y="3365"/>
                </a:lnTo>
                <a:lnTo>
                  <a:pt x="2946" y="3390"/>
                </a:lnTo>
                <a:lnTo>
                  <a:pt x="3759" y="2819"/>
                </a:lnTo>
                <a:lnTo>
                  <a:pt x="4013" y="1676"/>
                </a:lnTo>
                <a:lnTo>
                  <a:pt x="3924" y="584"/>
                </a:lnTo>
                <a:lnTo>
                  <a:pt x="3301" y="50"/>
                </a:lnTo>
                <a:lnTo>
                  <a:pt x="1155" y="0"/>
                </a:lnTo>
                <a:close/>
              </a:path>
            </a:pathLst>
          </a:custGeom>
          <a:solidFill>
            <a:srgbClr val="FFFFFF">
              <a:alpha val="9718"/>
            </a:srgbClr>
          </a:solidFill>
        </p:spPr>
        <p:txBody>
          <a:bodyPr wrap="square" lIns="0" tIns="0" rIns="0" bIns="0" rtlCol="0"/>
          <a:lstStyle/>
          <a:p>
            <a:endParaRPr/>
          </a:p>
        </p:txBody>
      </p:sp>
      <p:sp>
        <p:nvSpPr>
          <p:cNvPr id="556" name="bg object 556"/>
          <p:cNvSpPr/>
          <p:nvPr/>
        </p:nvSpPr>
        <p:spPr>
          <a:xfrm>
            <a:off x="4265692" y="2449147"/>
            <a:ext cx="4445" cy="3810"/>
          </a:xfrm>
          <a:custGeom>
            <a:avLst/>
            <a:gdLst/>
            <a:ahLst/>
            <a:cxnLst/>
            <a:rect l="l" t="t" r="r" b="b"/>
            <a:pathLst>
              <a:path w="4445" h="3810">
                <a:moveTo>
                  <a:pt x="3086" y="0"/>
                </a:moveTo>
                <a:lnTo>
                  <a:pt x="2159" y="63"/>
                </a:lnTo>
                <a:lnTo>
                  <a:pt x="1016" y="139"/>
                </a:lnTo>
                <a:lnTo>
                  <a:pt x="0" y="660"/>
                </a:lnTo>
                <a:lnTo>
                  <a:pt x="203" y="3200"/>
                </a:lnTo>
                <a:lnTo>
                  <a:pt x="1282" y="3543"/>
                </a:lnTo>
                <a:lnTo>
                  <a:pt x="2374" y="3657"/>
                </a:lnTo>
                <a:lnTo>
                  <a:pt x="3670" y="3441"/>
                </a:lnTo>
                <a:lnTo>
                  <a:pt x="4191" y="2616"/>
                </a:lnTo>
                <a:lnTo>
                  <a:pt x="3848" y="482"/>
                </a:lnTo>
                <a:lnTo>
                  <a:pt x="3086" y="0"/>
                </a:lnTo>
                <a:close/>
              </a:path>
            </a:pathLst>
          </a:custGeom>
          <a:solidFill>
            <a:srgbClr val="FFFFFF">
              <a:alpha val="17999"/>
            </a:srgbClr>
          </a:solidFill>
        </p:spPr>
        <p:txBody>
          <a:bodyPr wrap="square" lIns="0" tIns="0" rIns="0" bIns="0" rtlCol="0"/>
          <a:lstStyle/>
          <a:p>
            <a:endParaRPr/>
          </a:p>
        </p:txBody>
      </p:sp>
      <p:sp>
        <p:nvSpPr>
          <p:cNvPr id="557" name="bg object 557"/>
          <p:cNvSpPr/>
          <p:nvPr/>
        </p:nvSpPr>
        <p:spPr>
          <a:xfrm>
            <a:off x="4299140" y="2056370"/>
            <a:ext cx="6350" cy="210185"/>
          </a:xfrm>
          <a:custGeom>
            <a:avLst/>
            <a:gdLst/>
            <a:ahLst/>
            <a:cxnLst/>
            <a:rect l="l" t="t" r="r" b="b"/>
            <a:pathLst>
              <a:path w="6350" h="210185">
                <a:moveTo>
                  <a:pt x="1689" y="209397"/>
                </a:moveTo>
                <a:lnTo>
                  <a:pt x="1384" y="208978"/>
                </a:lnTo>
                <a:lnTo>
                  <a:pt x="1257" y="208648"/>
                </a:lnTo>
                <a:lnTo>
                  <a:pt x="939" y="208788"/>
                </a:lnTo>
                <a:lnTo>
                  <a:pt x="508" y="208851"/>
                </a:lnTo>
                <a:lnTo>
                  <a:pt x="317" y="209092"/>
                </a:lnTo>
                <a:lnTo>
                  <a:pt x="0" y="209473"/>
                </a:lnTo>
                <a:lnTo>
                  <a:pt x="190" y="209854"/>
                </a:lnTo>
                <a:lnTo>
                  <a:pt x="635" y="210058"/>
                </a:lnTo>
                <a:lnTo>
                  <a:pt x="965" y="209918"/>
                </a:lnTo>
                <a:lnTo>
                  <a:pt x="1460" y="209854"/>
                </a:lnTo>
                <a:lnTo>
                  <a:pt x="1574" y="209613"/>
                </a:lnTo>
                <a:lnTo>
                  <a:pt x="1689" y="209397"/>
                </a:lnTo>
                <a:close/>
              </a:path>
              <a:path w="6350" h="210185">
                <a:moveTo>
                  <a:pt x="5994" y="914"/>
                </a:moveTo>
                <a:lnTo>
                  <a:pt x="5473" y="139"/>
                </a:lnTo>
                <a:lnTo>
                  <a:pt x="4533" y="88"/>
                </a:lnTo>
                <a:lnTo>
                  <a:pt x="3149" y="0"/>
                </a:lnTo>
                <a:lnTo>
                  <a:pt x="1968" y="546"/>
                </a:lnTo>
                <a:lnTo>
                  <a:pt x="2120" y="2197"/>
                </a:lnTo>
                <a:lnTo>
                  <a:pt x="2184" y="3035"/>
                </a:lnTo>
                <a:lnTo>
                  <a:pt x="2832" y="3670"/>
                </a:lnTo>
                <a:lnTo>
                  <a:pt x="3797" y="3771"/>
                </a:lnTo>
                <a:lnTo>
                  <a:pt x="4914" y="3581"/>
                </a:lnTo>
                <a:lnTo>
                  <a:pt x="5829" y="3111"/>
                </a:lnTo>
                <a:lnTo>
                  <a:pt x="5918" y="1854"/>
                </a:lnTo>
                <a:lnTo>
                  <a:pt x="5994" y="914"/>
                </a:lnTo>
                <a:close/>
              </a:path>
            </a:pathLst>
          </a:custGeom>
          <a:solidFill>
            <a:srgbClr val="FFFFFF">
              <a:alpha val="9718"/>
            </a:srgbClr>
          </a:solidFill>
        </p:spPr>
        <p:txBody>
          <a:bodyPr wrap="square" lIns="0" tIns="0" rIns="0" bIns="0" rtlCol="0"/>
          <a:lstStyle/>
          <a:p>
            <a:endParaRPr/>
          </a:p>
        </p:txBody>
      </p:sp>
      <p:sp>
        <p:nvSpPr>
          <p:cNvPr id="558" name="bg object 558"/>
          <p:cNvSpPr/>
          <p:nvPr/>
        </p:nvSpPr>
        <p:spPr>
          <a:xfrm>
            <a:off x="4300343" y="2354914"/>
            <a:ext cx="3810" cy="3810"/>
          </a:xfrm>
          <a:custGeom>
            <a:avLst/>
            <a:gdLst/>
            <a:ahLst/>
            <a:cxnLst/>
            <a:rect l="l" t="t" r="r" b="b"/>
            <a:pathLst>
              <a:path w="3810" h="3810">
                <a:moveTo>
                  <a:pt x="2946" y="0"/>
                </a:moveTo>
                <a:lnTo>
                  <a:pt x="2070" y="38"/>
                </a:lnTo>
                <a:lnTo>
                  <a:pt x="977" y="76"/>
                </a:lnTo>
                <a:lnTo>
                  <a:pt x="190" y="736"/>
                </a:lnTo>
                <a:lnTo>
                  <a:pt x="0" y="1866"/>
                </a:lnTo>
                <a:lnTo>
                  <a:pt x="50" y="2984"/>
                </a:lnTo>
                <a:lnTo>
                  <a:pt x="863" y="3251"/>
                </a:lnTo>
                <a:lnTo>
                  <a:pt x="1689" y="3340"/>
                </a:lnTo>
                <a:lnTo>
                  <a:pt x="2933" y="3454"/>
                </a:lnTo>
                <a:lnTo>
                  <a:pt x="3619" y="2730"/>
                </a:lnTo>
                <a:lnTo>
                  <a:pt x="3644" y="1549"/>
                </a:lnTo>
                <a:lnTo>
                  <a:pt x="3657" y="609"/>
                </a:lnTo>
                <a:lnTo>
                  <a:pt x="2946" y="0"/>
                </a:lnTo>
                <a:close/>
              </a:path>
            </a:pathLst>
          </a:custGeom>
          <a:solidFill>
            <a:srgbClr val="FFFFFF">
              <a:alpha val="17999"/>
            </a:srgbClr>
          </a:solidFill>
        </p:spPr>
        <p:txBody>
          <a:bodyPr wrap="square" lIns="0" tIns="0" rIns="0" bIns="0" rtlCol="0"/>
          <a:lstStyle/>
          <a:p>
            <a:endParaRPr/>
          </a:p>
        </p:txBody>
      </p:sp>
      <p:sp>
        <p:nvSpPr>
          <p:cNvPr id="559" name="bg object 559"/>
          <p:cNvSpPr/>
          <p:nvPr/>
        </p:nvSpPr>
        <p:spPr>
          <a:xfrm>
            <a:off x="4267212" y="1983981"/>
            <a:ext cx="102235" cy="217170"/>
          </a:xfrm>
          <a:custGeom>
            <a:avLst/>
            <a:gdLst/>
            <a:ahLst/>
            <a:cxnLst/>
            <a:rect l="l" t="t" r="r" b="b"/>
            <a:pathLst>
              <a:path w="102235" h="217169">
                <a:moveTo>
                  <a:pt x="2362" y="1282"/>
                </a:moveTo>
                <a:lnTo>
                  <a:pt x="2171" y="558"/>
                </a:lnTo>
                <a:lnTo>
                  <a:pt x="2120" y="304"/>
                </a:lnTo>
                <a:lnTo>
                  <a:pt x="1524" y="0"/>
                </a:lnTo>
                <a:lnTo>
                  <a:pt x="508" y="76"/>
                </a:lnTo>
                <a:lnTo>
                  <a:pt x="0" y="546"/>
                </a:lnTo>
                <a:lnTo>
                  <a:pt x="215" y="1282"/>
                </a:lnTo>
                <a:lnTo>
                  <a:pt x="304" y="1549"/>
                </a:lnTo>
                <a:lnTo>
                  <a:pt x="850" y="1676"/>
                </a:lnTo>
                <a:lnTo>
                  <a:pt x="1193" y="1866"/>
                </a:lnTo>
                <a:lnTo>
                  <a:pt x="1866" y="1689"/>
                </a:lnTo>
                <a:lnTo>
                  <a:pt x="2362" y="1282"/>
                </a:lnTo>
                <a:close/>
              </a:path>
              <a:path w="102235" h="217169">
                <a:moveTo>
                  <a:pt x="102044" y="211239"/>
                </a:moveTo>
                <a:lnTo>
                  <a:pt x="100977" y="210515"/>
                </a:lnTo>
                <a:lnTo>
                  <a:pt x="97548" y="211721"/>
                </a:lnTo>
                <a:lnTo>
                  <a:pt x="98107" y="214312"/>
                </a:lnTo>
                <a:lnTo>
                  <a:pt x="97078" y="216966"/>
                </a:lnTo>
                <a:lnTo>
                  <a:pt x="100926" y="216509"/>
                </a:lnTo>
                <a:lnTo>
                  <a:pt x="102006" y="214668"/>
                </a:lnTo>
                <a:lnTo>
                  <a:pt x="102031" y="212128"/>
                </a:lnTo>
                <a:lnTo>
                  <a:pt x="102044" y="211239"/>
                </a:lnTo>
                <a:close/>
              </a:path>
            </a:pathLst>
          </a:custGeom>
          <a:solidFill>
            <a:srgbClr val="FFFFFF">
              <a:alpha val="9718"/>
            </a:srgbClr>
          </a:solidFill>
        </p:spPr>
        <p:txBody>
          <a:bodyPr wrap="square" lIns="0" tIns="0" rIns="0" bIns="0" rtlCol="0"/>
          <a:lstStyle/>
          <a:p>
            <a:endParaRPr/>
          </a:p>
        </p:txBody>
      </p:sp>
      <p:sp>
        <p:nvSpPr>
          <p:cNvPr id="560" name="bg object 560"/>
          <p:cNvSpPr/>
          <p:nvPr/>
        </p:nvSpPr>
        <p:spPr>
          <a:xfrm>
            <a:off x="4500722" y="2629225"/>
            <a:ext cx="3810" cy="3810"/>
          </a:xfrm>
          <a:custGeom>
            <a:avLst/>
            <a:gdLst/>
            <a:ahLst/>
            <a:cxnLst/>
            <a:rect l="l" t="t" r="r" b="b"/>
            <a:pathLst>
              <a:path w="3810" h="3810">
                <a:moveTo>
                  <a:pt x="2641" y="0"/>
                </a:moveTo>
                <a:lnTo>
                  <a:pt x="749" y="101"/>
                </a:lnTo>
                <a:lnTo>
                  <a:pt x="0" y="596"/>
                </a:lnTo>
                <a:lnTo>
                  <a:pt x="50" y="1612"/>
                </a:lnTo>
                <a:lnTo>
                  <a:pt x="114" y="2895"/>
                </a:lnTo>
                <a:lnTo>
                  <a:pt x="977" y="3530"/>
                </a:lnTo>
                <a:lnTo>
                  <a:pt x="3213" y="3213"/>
                </a:lnTo>
                <a:lnTo>
                  <a:pt x="3543" y="2400"/>
                </a:lnTo>
                <a:lnTo>
                  <a:pt x="3492" y="1447"/>
                </a:lnTo>
                <a:lnTo>
                  <a:pt x="3289" y="469"/>
                </a:lnTo>
                <a:lnTo>
                  <a:pt x="2641" y="0"/>
                </a:lnTo>
                <a:close/>
              </a:path>
            </a:pathLst>
          </a:custGeom>
          <a:solidFill>
            <a:srgbClr val="FFFFFF">
              <a:alpha val="17999"/>
            </a:srgbClr>
          </a:solidFill>
        </p:spPr>
        <p:txBody>
          <a:bodyPr wrap="square" lIns="0" tIns="0" rIns="0" bIns="0" rtlCol="0"/>
          <a:lstStyle/>
          <a:p>
            <a:endParaRPr/>
          </a:p>
        </p:txBody>
      </p:sp>
      <p:sp>
        <p:nvSpPr>
          <p:cNvPr id="561" name="bg object 561"/>
          <p:cNvSpPr/>
          <p:nvPr/>
        </p:nvSpPr>
        <p:spPr>
          <a:xfrm>
            <a:off x="4348092" y="2075757"/>
            <a:ext cx="3810" cy="3810"/>
          </a:xfrm>
          <a:custGeom>
            <a:avLst/>
            <a:gdLst/>
            <a:ahLst/>
            <a:cxnLst/>
            <a:rect l="l" t="t" r="r" b="b"/>
            <a:pathLst>
              <a:path w="3810" h="3810">
                <a:moveTo>
                  <a:pt x="2806" y="0"/>
                </a:moveTo>
                <a:lnTo>
                  <a:pt x="1930" y="88"/>
                </a:lnTo>
                <a:lnTo>
                  <a:pt x="749" y="203"/>
                </a:lnTo>
                <a:lnTo>
                  <a:pt x="76" y="952"/>
                </a:lnTo>
                <a:lnTo>
                  <a:pt x="25" y="2120"/>
                </a:lnTo>
                <a:lnTo>
                  <a:pt x="0" y="3060"/>
                </a:lnTo>
                <a:lnTo>
                  <a:pt x="507" y="3644"/>
                </a:lnTo>
                <a:lnTo>
                  <a:pt x="1625" y="3733"/>
                </a:lnTo>
                <a:lnTo>
                  <a:pt x="2971" y="3619"/>
                </a:lnTo>
                <a:lnTo>
                  <a:pt x="3746" y="2743"/>
                </a:lnTo>
                <a:lnTo>
                  <a:pt x="3708" y="330"/>
                </a:lnTo>
                <a:lnTo>
                  <a:pt x="2806" y="0"/>
                </a:lnTo>
                <a:close/>
              </a:path>
            </a:pathLst>
          </a:custGeom>
          <a:solidFill>
            <a:srgbClr val="FFFFFF">
              <a:alpha val="9718"/>
            </a:srgbClr>
          </a:solidFill>
        </p:spPr>
        <p:txBody>
          <a:bodyPr wrap="square" lIns="0" tIns="0" rIns="0" bIns="0" rtlCol="0"/>
          <a:lstStyle/>
          <a:p>
            <a:endParaRPr/>
          </a:p>
        </p:txBody>
      </p:sp>
      <p:sp>
        <p:nvSpPr>
          <p:cNvPr id="562" name="bg object 562"/>
          <p:cNvSpPr/>
          <p:nvPr/>
        </p:nvSpPr>
        <p:spPr>
          <a:xfrm>
            <a:off x="4499203" y="2652077"/>
            <a:ext cx="11430" cy="255270"/>
          </a:xfrm>
          <a:custGeom>
            <a:avLst/>
            <a:gdLst/>
            <a:ahLst/>
            <a:cxnLst/>
            <a:rect l="l" t="t" r="r" b="b"/>
            <a:pathLst>
              <a:path w="11429" h="255269">
                <a:moveTo>
                  <a:pt x="5245" y="251675"/>
                </a:moveTo>
                <a:lnTo>
                  <a:pt x="4114" y="251053"/>
                </a:lnTo>
                <a:lnTo>
                  <a:pt x="2755" y="251015"/>
                </a:lnTo>
                <a:lnTo>
                  <a:pt x="1498" y="250990"/>
                </a:lnTo>
                <a:lnTo>
                  <a:pt x="0" y="251218"/>
                </a:lnTo>
                <a:lnTo>
                  <a:pt x="25" y="254469"/>
                </a:lnTo>
                <a:lnTo>
                  <a:pt x="1333" y="254812"/>
                </a:lnTo>
                <a:lnTo>
                  <a:pt x="2717" y="254749"/>
                </a:lnTo>
                <a:lnTo>
                  <a:pt x="3797" y="254723"/>
                </a:lnTo>
                <a:lnTo>
                  <a:pt x="4965" y="254749"/>
                </a:lnTo>
                <a:lnTo>
                  <a:pt x="5245" y="251675"/>
                </a:lnTo>
                <a:close/>
              </a:path>
              <a:path w="11429" h="255269">
                <a:moveTo>
                  <a:pt x="8521" y="3441"/>
                </a:moveTo>
                <a:lnTo>
                  <a:pt x="8166" y="1790"/>
                </a:lnTo>
                <a:lnTo>
                  <a:pt x="7924" y="723"/>
                </a:lnTo>
                <a:lnTo>
                  <a:pt x="6781" y="114"/>
                </a:lnTo>
                <a:lnTo>
                  <a:pt x="3924" y="0"/>
                </a:lnTo>
                <a:lnTo>
                  <a:pt x="3365" y="1181"/>
                </a:lnTo>
                <a:lnTo>
                  <a:pt x="3517" y="2603"/>
                </a:lnTo>
                <a:lnTo>
                  <a:pt x="3644" y="3822"/>
                </a:lnTo>
                <a:lnTo>
                  <a:pt x="4533" y="4432"/>
                </a:lnTo>
                <a:lnTo>
                  <a:pt x="5829" y="4241"/>
                </a:lnTo>
                <a:lnTo>
                  <a:pt x="7175" y="3949"/>
                </a:lnTo>
                <a:lnTo>
                  <a:pt x="8521" y="3441"/>
                </a:lnTo>
                <a:close/>
              </a:path>
              <a:path w="11429" h="255269">
                <a:moveTo>
                  <a:pt x="11112" y="116319"/>
                </a:moveTo>
                <a:lnTo>
                  <a:pt x="10909" y="115620"/>
                </a:lnTo>
                <a:lnTo>
                  <a:pt x="10731" y="114985"/>
                </a:lnTo>
                <a:lnTo>
                  <a:pt x="10185" y="114706"/>
                </a:lnTo>
                <a:lnTo>
                  <a:pt x="8902" y="114973"/>
                </a:lnTo>
                <a:lnTo>
                  <a:pt x="8509" y="115455"/>
                </a:lnTo>
                <a:lnTo>
                  <a:pt x="8877" y="116776"/>
                </a:lnTo>
                <a:lnTo>
                  <a:pt x="9385" y="117017"/>
                </a:lnTo>
                <a:lnTo>
                  <a:pt x="10045" y="116928"/>
                </a:lnTo>
                <a:lnTo>
                  <a:pt x="10655" y="116700"/>
                </a:lnTo>
                <a:lnTo>
                  <a:pt x="11112" y="116319"/>
                </a:lnTo>
                <a:close/>
              </a:path>
            </a:pathLst>
          </a:custGeom>
          <a:solidFill>
            <a:srgbClr val="FFFFFF">
              <a:alpha val="17999"/>
            </a:srgbClr>
          </a:solidFill>
        </p:spPr>
        <p:txBody>
          <a:bodyPr wrap="square" lIns="0" tIns="0" rIns="0" bIns="0" rtlCol="0"/>
          <a:lstStyle/>
          <a:p>
            <a:endParaRPr/>
          </a:p>
        </p:txBody>
      </p:sp>
      <p:sp>
        <p:nvSpPr>
          <p:cNvPr id="563" name="bg object 563"/>
          <p:cNvSpPr/>
          <p:nvPr/>
        </p:nvSpPr>
        <p:spPr>
          <a:xfrm>
            <a:off x="4506485" y="2318104"/>
            <a:ext cx="3810" cy="3810"/>
          </a:xfrm>
          <a:custGeom>
            <a:avLst/>
            <a:gdLst/>
            <a:ahLst/>
            <a:cxnLst/>
            <a:rect l="l" t="t" r="r" b="b"/>
            <a:pathLst>
              <a:path w="3810" h="3810">
                <a:moveTo>
                  <a:pt x="558" y="0"/>
                </a:moveTo>
                <a:lnTo>
                  <a:pt x="0" y="850"/>
                </a:lnTo>
                <a:lnTo>
                  <a:pt x="152" y="2057"/>
                </a:lnTo>
                <a:lnTo>
                  <a:pt x="279" y="2997"/>
                </a:lnTo>
                <a:lnTo>
                  <a:pt x="927" y="3428"/>
                </a:lnTo>
                <a:lnTo>
                  <a:pt x="1854" y="3403"/>
                </a:lnTo>
                <a:lnTo>
                  <a:pt x="2908" y="3365"/>
                </a:lnTo>
                <a:lnTo>
                  <a:pt x="3162" y="2616"/>
                </a:lnTo>
                <a:lnTo>
                  <a:pt x="3238" y="1752"/>
                </a:lnTo>
                <a:lnTo>
                  <a:pt x="3149" y="850"/>
                </a:lnTo>
                <a:lnTo>
                  <a:pt x="2679" y="76"/>
                </a:lnTo>
                <a:lnTo>
                  <a:pt x="1790" y="50"/>
                </a:lnTo>
                <a:lnTo>
                  <a:pt x="558" y="0"/>
                </a:lnTo>
                <a:close/>
              </a:path>
            </a:pathLst>
          </a:custGeom>
          <a:solidFill>
            <a:srgbClr val="FFFFFF">
              <a:alpha val="9718"/>
            </a:srgbClr>
          </a:solidFill>
        </p:spPr>
        <p:txBody>
          <a:bodyPr wrap="square" lIns="0" tIns="0" rIns="0" bIns="0" rtlCol="0"/>
          <a:lstStyle/>
          <a:p>
            <a:endParaRPr/>
          </a:p>
        </p:txBody>
      </p:sp>
      <p:sp>
        <p:nvSpPr>
          <p:cNvPr id="564" name="bg object 564"/>
          <p:cNvSpPr/>
          <p:nvPr/>
        </p:nvSpPr>
        <p:spPr>
          <a:xfrm>
            <a:off x="4498635" y="2367042"/>
            <a:ext cx="2540" cy="3175"/>
          </a:xfrm>
          <a:custGeom>
            <a:avLst/>
            <a:gdLst/>
            <a:ahLst/>
            <a:cxnLst/>
            <a:rect l="l" t="t" r="r" b="b"/>
            <a:pathLst>
              <a:path w="2539" h="3175">
                <a:moveTo>
                  <a:pt x="304" y="0"/>
                </a:moveTo>
                <a:lnTo>
                  <a:pt x="38" y="609"/>
                </a:lnTo>
                <a:lnTo>
                  <a:pt x="0" y="1282"/>
                </a:lnTo>
                <a:lnTo>
                  <a:pt x="101" y="1917"/>
                </a:lnTo>
                <a:lnTo>
                  <a:pt x="330" y="2578"/>
                </a:lnTo>
                <a:lnTo>
                  <a:pt x="1041" y="2578"/>
                </a:lnTo>
                <a:lnTo>
                  <a:pt x="1765" y="2590"/>
                </a:lnTo>
                <a:lnTo>
                  <a:pt x="2070" y="1968"/>
                </a:lnTo>
                <a:lnTo>
                  <a:pt x="2044" y="634"/>
                </a:lnTo>
                <a:lnTo>
                  <a:pt x="1701" y="25"/>
                </a:lnTo>
                <a:lnTo>
                  <a:pt x="304" y="0"/>
                </a:lnTo>
                <a:close/>
              </a:path>
            </a:pathLst>
          </a:custGeom>
          <a:solidFill>
            <a:srgbClr val="FFFFFF">
              <a:alpha val="17999"/>
            </a:srgbClr>
          </a:solidFill>
        </p:spPr>
        <p:txBody>
          <a:bodyPr wrap="square" lIns="0" tIns="0" rIns="0" bIns="0" rtlCol="0"/>
          <a:lstStyle/>
          <a:p>
            <a:endParaRPr/>
          </a:p>
        </p:txBody>
      </p:sp>
      <p:sp>
        <p:nvSpPr>
          <p:cNvPr id="565" name="bg object 565"/>
          <p:cNvSpPr/>
          <p:nvPr/>
        </p:nvSpPr>
        <p:spPr>
          <a:xfrm>
            <a:off x="4335780" y="1916124"/>
            <a:ext cx="39370" cy="322580"/>
          </a:xfrm>
          <a:custGeom>
            <a:avLst/>
            <a:gdLst/>
            <a:ahLst/>
            <a:cxnLst/>
            <a:rect l="l" t="t" r="r" b="b"/>
            <a:pathLst>
              <a:path w="39370" h="322580">
                <a:moveTo>
                  <a:pt x="17208" y="314744"/>
                </a:moveTo>
                <a:lnTo>
                  <a:pt x="16598" y="310984"/>
                </a:lnTo>
                <a:lnTo>
                  <a:pt x="14490" y="310146"/>
                </a:lnTo>
                <a:lnTo>
                  <a:pt x="12915" y="309524"/>
                </a:lnTo>
                <a:lnTo>
                  <a:pt x="11150" y="309372"/>
                </a:lnTo>
                <a:lnTo>
                  <a:pt x="9537" y="309029"/>
                </a:lnTo>
                <a:lnTo>
                  <a:pt x="6781" y="309029"/>
                </a:lnTo>
                <a:lnTo>
                  <a:pt x="546" y="314426"/>
                </a:lnTo>
                <a:lnTo>
                  <a:pt x="0" y="318744"/>
                </a:lnTo>
                <a:lnTo>
                  <a:pt x="774" y="320128"/>
                </a:lnTo>
                <a:lnTo>
                  <a:pt x="3822" y="322084"/>
                </a:lnTo>
                <a:lnTo>
                  <a:pt x="5930" y="322008"/>
                </a:lnTo>
                <a:lnTo>
                  <a:pt x="10083" y="318947"/>
                </a:lnTo>
                <a:lnTo>
                  <a:pt x="11988" y="316369"/>
                </a:lnTo>
                <a:lnTo>
                  <a:pt x="17208" y="314744"/>
                </a:lnTo>
                <a:close/>
              </a:path>
              <a:path w="39370" h="322580">
                <a:moveTo>
                  <a:pt x="21272" y="208546"/>
                </a:moveTo>
                <a:lnTo>
                  <a:pt x="21056" y="206717"/>
                </a:lnTo>
                <a:lnTo>
                  <a:pt x="20942" y="205663"/>
                </a:lnTo>
                <a:lnTo>
                  <a:pt x="20027" y="205447"/>
                </a:lnTo>
                <a:lnTo>
                  <a:pt x="19100" y="205498"/>
                </a:lnTo>
                <a:lnTo>
                  <a:pt x="17424" y="205600"/>
                </a:lnTo>
                <a:lnTo>
                  <a:pt x="16129" y="206159"/>
                </a:lnTo>
                <a:lnTo>
                  <a:pt x="16205" y="208178"/>
                </a:lnTo>
                <a:lnTo>
                  <a:pt x="16446" y="209473"/>
                </a:lnTo>
                <a:lnTo>
                  <a:pt x="17310" y="210007"/>
                </a:lnTo>
                <a:lnTo>
                  <a:pt x="18516" y="209816"/>
                </a:lnTo>
                <a:lnTo>
                  <a:pt x="20231" y="209562"/>
                </a:lnTo>
                <a:lnTo>
                  <a:pt x="21272" y="208546"/>
                </a:lnTo>
                <a:close/>
              </a:path>
              <a:path w="39370" h="322580">
                <a:moveTo>
                  <a:pt x="29171" y="106260"/>
                </a:moveTo>
                <a:lnTo>
                  <a:pt x="28435" y="105841"/>
                </a:lnTo>
                <a:lnTo>
                  <a:pt x="27470" y="105892"/>
                </a:lnTo>
                <a:lnTo>
                  <a:pt x="26581" y="106095"/>
                </a:lnTo>
                <a:lnTo>
                  <a:pt x="25933" y="106616"/>
                </a:lnTo>
                <a:lnTo>
                  <a:pt x="26123" y="107556"/>
                </a:lnTo>
                <a:lnTo>
                  <a:pt x="26314" y="108521"/>
                </a:lnTo>
                <a:lnTo>
                  <a:pt x="27190" y="108813"/>
                </a:lnTo>
                <a:lnTo>
                  <a:pt x="28498" y="108292"/>
                </a:lnTo>
                <a:lnTo>
                  <a:pt x="29108" y="107670"/>
                </a:lnTo>
                <a:lnTo>
                  <a:pt x="29121" y="107226"/>
                </a:lnTo>
                <a:lnTo>
                  <a:pt x="29171" y="106260"/>
                </a:lnTo>
                <a:close/>
              </a:path>
              <a:path w="39370" h="322580">
                <a:moveTo>
                  <a:pt x="30924" y="1028"/>
                </a:moveTo>
                <a:lnTo>
                  <a:pt x="30378" y="177"/>
                </a:lnTo>
                <a:lnTo>
                  <a:pt x="29057" y="63"/>
                </a:lnTo>
                <a:lnTo>
                  <a:pt x="28321" y="0"/>
                </a:lnTo>
                <a:lnTo>
                  <a:pt x="27851" y="533"/>
                </a:lnTo>
                <a:lnTo>
                  <a:pt x="27800" y="2222"/>
                </a:lnTo>
                <a:lnTo>
                  <a:pt x="28282" y="2895"/>
                </a:lnTo>
                <a:lnTo>
                  <a:pt x="29197" y="3225"/>
                </a:lnTo>
                <a:lnTo>
                  <a:pt x="29908" y="3276"/>
                </a:lnTo>
                <a:lnTo>
                  <a:pt x="30480" y="2959"/>
                </a:lnTo>
                <a:lnTo>
                  <a:pt x="30924" y="1028"/>
                </a:lnTo>
                <a:close/>
              </a:path>
              <a:path w="39370" h="322580">
                <a:moveTo>
                  <a:pt x="39166" y="304482"/>
                </a:moveTo>
                <a:lnTo>
                  <a:pt x="38798" y="300558"/>
                </a:lnTo>
                <a:lnTo>
                  <a:pt x="36144" y="298704"/>
                </a:lnTo>
                <a:lnTo>
                  <a:pt x="34137" y="298983"/>
                </a:lnTo>
                <a:lnTo>
                  <a:pt x="31623" y="299326"/>
                </a:lnTo>
                <a:lnTo>
                  <a:pt x="29502" y="301548"/>
                </a:lnTo>
                <a:lnTo>
                  <a:pt x="29705" y="306133"/>
                </a:lnTo>
                <a:lnTo>
                  <a:pt x="31915" y="307644"/>
                </a:lnTo>
                <a:lnTo>
                  <a:pt x="37033" y="306997"/>
                </a:lnTo>
                <a:lnTo>
                  <a:pt x="39166" y="304482"/>
                </a:lnTo>
                <a:close/>
              </a:path>
            </a:pathLst>
          </a:custGeom>
          <a:solidFill>
            <a:srgbClr val="FFFFFF">
              <a:alpha val="9718"/>
            </a:srgbClr>
          </a:solidFill>
        </p:spPr>
        <p:txBody>
          <a:bodyPr wrap="square" lIns="0" tIns="0" rIns="0" bIns="0" rtlCol="0"/>
          <a:lstStyle/>
          <a:p>
            <a:endParaRPr/>
          </a:p>
        </p:txBody>
      </p:sp>
      <p:sp>
        <p:nvSpPr>
          <p:cNvPr id="566" name="bg object 566"/>
          <p:cNvSpPr/>
          <p:nvPr/>
        </p:nvSpPr>
        <p:spPr>
          <a:xfrm>
            <a:off x="4209389" y="2460459"/>
            <a:ext cx="168910" cy="730250"/>
          </a:xfrm>
          <a:custGeom>
            <a:avLst/>
            <a:gdLst/>
            <a:ahLst/>
            <a:cxnLst/>
            <a:rect l="l" t="t" r="r" b="b"/>
            <a:pathLst>
              <a:path w="168910" h="730250">
                <a:moveTo>
                  <a:pt x="17589" y="18567"/>
                </a:moveTo>
                <a:lnTo>
                  <a:pt x="17233" y="17792"/>
                </a:lnTo>
                <a:lnTo>
                  <a:pt x="16154" y="17741"/>
                </a:lnTo>
                <a:lnTo>
                  <a:pt x="16230" y="13538"/>
                </a:lnTo>
                <a:lnTo>
                  <a:pt x="14871" y="10287"/>
                </a:lnTo>
                <a:lnTo>
                  <a:pt x="13271" y="7340"/>
                </a:lnTo>
                <a:lnTo>
                  <a:pt x="13423" y="6642"/>
                </a:lnTo>
                <a:lnTo>
                  <a:pt x="13487" y="5892"/>
                </a:lnTo>
                <a:lnTo>
                  <a:pt x="14058" y="3098"/>
                </a:lnTo>
                <a:lnTo>
                  <a:pt x="12979" y="1968"/>
                </a:lnTo>
                <a:lnTo>
                  <a:pt x="10896" y="1651"/>
                </a:lnTo>
                <a:lnTo>
                  <a:pt x="10071" y="1485"/>
                </a:lnTo>
                <a:lnTo>
                  <a:pt x="9563" y="381"/>
                </a:lnTo>
                <a:lnTo>
                  <a:pt x="5270" y="0"/>
                </a:lnTo>
                <a:lnTo>
                  <a:pt x="4660" y="1219"/>
                </a:lnTo>
                <a:lnTo>
                  <a:pt x="1993" y="2133"/>
                </a:lnTo>
                <a:lnTo>
                  <a:pt x="0" y="4737"/>
                </a:lnTo>
                <a:lnTo>
                  <a:pt x="571" y="9309"/>
                </a:lnTo>
                <a:lnTo>
                  <a:pt x="2057" y="10198"/>
                </a:lnTo>
                <a:lnTo>
                  <a:pt x="6146" y="10261"/>
                </a:lnTo>
                <a:lnTo>
                  <a:pt x="8763" y="12903"/>
                </a:lnTo>
                <a:lnTo>
                  <a:pt x="11785" y="15430"/>
                </a:lnTo>
                <a:lnTo>
                  <a:pt x="15125" y="18453"/>
                </a:lnTo>
                <a:lnTo>
                  <a:pt x="15011" y="18732"/>
                </a:lnTo>
                <a:lnTo>
                  <a:pt x="14859" y="19837"/>
                </a:lnTo>
                <a:lnTo>
                  <a:pt x="15354" y="20447"/>
                </a:lnTo>
                <a:lnTo>
                  <a:pt x="16256" y="20726"/>
                </a:lnTo>
                <a:lnTo>
                  <a:pt x="16929" y="20586"/>
                </a:lnTo>
                <a:lnTo>
                  <a:pt x="17360" y="20154"/>
                </a:lnTo>
                <a:lnTo>
                  <a:pt x="17589" y="18567"/>
                </a:lnTo>
                <a:close/>
              </a:path>
              <a:path w="168910" h="730250">
                <a:moveTo>
                  <a:pt x="59182" y="181724"/>
                </a:moveTo>
                <a:lnTo>
                  <a:pt x="58407" y="176745"/>
                </a:lnTo>
                <a:lnTo>
                  <a:pt x="57365" y="175704"/>
                </a:lnTo>
                <a:lnTo>
                  <a:pt x="54571" y="176669"/>
                </a:lnTo>
                <a:lnTo>
                  <a:pt x="53162" y="177152"/>
                </a:lnTo>
                <a:lnTo>
                  <a:pt x="52476" y="178104"/>
                </a:lnTo>
                <a:lnTo>
                  <a:pt x="52387" y="181165"/>
                </a:lnTo>
                <a:lnTo>
                  <a:pt x="53479" y="181686"/>
                </a:lnTo>
                <a:lnTo>
                  <a:pt x="56184" y="181737"/>
                </a:lnTo>
                <a:lnTo>
                  <a:pt x="57442" y="181724"/>
                </a:lnTo>
                <a:lnTo>
                  <a:pt x="59182" y="181724"/>
                </a:lnTo>
                <a:close/>
              </a:path>
              <a:path w="168910" h="730250">
                <a:moveTo>
                  <a:pt x="61087" y="580466"/>
                </a:moveTo>
                <a:lnTo>
                  <a:pt x="61023" y="579793"/>
                </a:lnTo>
                <a:lnTo>
                  <a:pt x="60731" y="579272"/>
                </a:lnTo>
                <a:lnTo>
                  <a:pt x="59982" y="579399"/>
                </a:lnTo>
                <a:lnTo>
                  <a:pt x="59321" y="579526"/>
                </a:lnTo>
                <a:lnTo>
                  <a:pt x="58991" y="580097"/>
                </a:lnTo>
                <a:lnTo>
                  <a:pt x="59220" y="581050"/>
                </a:lnTo>
                <a:lnTo>
                  <a:pt x="59613" y="581444"/>
                </a:lnTo>
                <a:lnTo>
                  <a:pt x="59931" y="581507"/>
                </a:lnTo>
                <a:lnTo>
                  <a:pt x="60680" y="581660"/>
                </a:lnTo>
                <a:lnTo>
                  <a:pt x="61023" y="581164"/>
                </a:lnTo>
                <a:lnTo>
                  <a:pt x="61087" y="580466"/>
                </a:lnTo>
                <a:close/>
              </a:path>
              <a:path w="168910" h="730250">
                <a:moveTo>
                  <a:pt x="72123" y="475208"/>
                </a:moveTo>
                <a:lnTo>
                  <a:pt x="71399" y="474586"/>
                </a:lnTo>
                <a:lnTo>
                  <a:pt x="70485" y="474484"/>
                </a:lnTo>
                <a:lnTo>
                  <a:pt x="69380" y="474345"/>
                </a:lnTo>
                <a:lnTo>
                  <a:pt x="68338" y="474548"/>
                </a:lnTo>
                <a:lnTo>
                  <a:pt x="68072" y="475856"/>
                </a:lnTo>
                <a:lnTo>
                  <a:pt x="68059" y="477177"/>
                </a:lnTo>
                <a:lnTo>
                  <a:pt x="68732" y="477926"/>
                </a:lnTo>
                <a:lnTo>
                  <a:pt x="71221" y="478142"/>
                </a:lnTo>
                <a:lnTo>
                  <a:pt x="71970" y="477354"/>
                </a:lnTo>
                <a:lnTo>
                  <a:pt x="72059" y="476173"/>
                </a:lnTo>
                <a:lnTo>
                  <a:pt x="72123" y="475208"/>
                </a:lnTo>
                <a:close/>
              </a:path>
              <a:path w="168910" h="730250">
                <a:moveTo>
                  <a:pt x="87414" y="363715"/>
                </a:moveTo>
                <a:lnTo>
                  <a:pt x="87350" y="363156"/>
                </a:lnTo>
                <a:lnTo>
                  <a:pt x="87147" y="362775"/>
                </a:lnTo>
                <a:lnTo>
                  <a:pt x="86829" y="362521"/>
                </a:lnTo>
                <a:lnTo>
                  <a:pt x="87020" y="359359"/>
                </a:lnTo>
                <a:lnTo>
                  <a:pt x="86639" y="355434"/>
                </a:lnTo>
                <a:lnTo>
                  <a:pt x="85661" y="350634"/>
                </a:lnTo>
                <a:lnTo>
                  <a:pt x="77216" y="354812"/>
                </a:lnTo>
                <a:lnTo>
                  <a:pt x="78778" y="357632"/>
                </a:lnTo>
                <a:lnTo>
                  <a:pt x="78257" y="357936"/>
                </a:lnTo>
                <a:lnTo>
                  <a:pt x="77952" y="358482"/>
                </a:lnTo>
                <a:lnTo>
                  <a:pt x="77927" y="360095"/>
                </a:lnTo>
                <a:lnTo>
                  <a:pt x="78498" y="360895"/>
                </a:lnTo>
                <a:lnTo>
                  <a:pt x="79844" y="360756"/>
                </a:lnTo>
                <a:lnTo>
                  <a:pt x="80149" y="360667"/>
                </a:lnTo>
                <a:lnTo>
                  <a:pt x="80403" y="360540"/>
                </a:lnTo>
                <a:lnTo>
                  <a:pt x="81572" y="362635"/>
                </a:lnTo>
                <a:lnTo>
                  <a:pt x="66040" y="366585"/>
                </a:lnTo>
                <a:lnTo>
                  <a:pt x="71310" y="372948"/>
                </a:lnTo>
                <a:lnTo>
                  <a:pt x="76238" y="374624"/>
                </a:lnTo>
                <a:lnTo>
                  <a:pt x="81381" y="372262"/>
                </a:lnTo>
                <a:lnTo>
                  <a:pt x="84061" y="371030"/>
                </a:lnTo>
                <a:lnTo>
                  <a:pt x="85763" y="368795"/>
                </a:lnTo>
                <a:lnTo>
                  <a:pt x="86487" y="365290"/>
                </a:lnTo>
                <a:lnTo>
                  <a:pt x="86969" y="364972"/>
                </a:lnTo>
                <a:lnTo>
                  <a:pt x="87299" y="364477"/>
                </a:lnTo>
                <a:lnTo>
                  <a:pt x="87414" y="363715"/>
                </a:lnTo>
                <a:close/>
              </a:path>
              <a:path w="168910" h="730250">
                <a:moveTo>
                  <a:pt x="98640" y="728687"/>
                </a:moveTo>
                <a:lnTo>
                  <a:pt x="98628" y="727989"/>
                </a:lnTo>
                <a:lnTo>
                  <a:pt x="98285" y="727456"/>
                </a:lnTo>
                <a:lnTo>
                  <a:pt x="97637" y="727303"/>
                </a:lnTo>
                <a:lnTo>
                  <a:pt x="96672" y="727087"/>
                </a:lnTo>
                <a:lnTo>
                  <a:pt x="95986" y="727544"/>
                </a:lnTo>
                <a:lnTo>
                  <a:pt x="95770" y="729195"/>
                </a:lnTo>
                <a:lnTo>
                  <a:pt x="96151" y="729767"/>
                </a:lnTo>
                <a:lnTo>
                  <a:pt x="96824" y="729907"/>
                </a:lnTo>
                <a:lnTo>
                  <a:pt x="97777" y="730097"/>
                </a:lnTo>
                <a:lnTo>
                  <a:pt x="98425" y="729678"/>
                </a:lnTo>
                <a:lnTo>
                  <a:pt x="98640" y="728687"/>
                </a:lnTo>
                <a:close/>
              </a:path>
              <a:path w="168910" h="730250">
                <a:moveTo>
                  <a:pt x="100761" y="445135"/>
                </a:moveTo>
                <a:lnTo>
                  <a:pt x="100304" y="444690"/>
                </a:lnTo>
                <a:lnTo>
                  <a:pt x="98869" y="444639"/>
                </a:lnTo>
                <a:lnTo>
                  <a:pt x="98386" y="444982"/>
                </a:lnTo>
                <a:lnTo>
                  <a:pt x="98209" y="445681"/>
                </a:lnTo>
                <a:lnTo>
                  <a:pt x="98196" y="446443"/>
                </a:lnTo>
                <a:lnTo>
                  <a:pt x="98602" y="446887"/>
                </a:lnTo>
                <a:lnTo>
                  <a:pt x="100012" y="446938"/>
                </a:lnTo>
                <a:lnTo>
                  <a:pt x="100558" y="446570"/>
                </a:lnTo>
                <a:lnTo>
                  <a:pt x="100660" y="445884"/>
                </a:lnTo>
                <a:lnTo>
                  <a:pt x="100761" y="445135"/>
                </a:lnTo>
                <a:close/>
              </a:path>
              <a:path w="168910" h="730250">
                <a:moveTo>
                  <a:pt x="101180" y="329082"/>
                </a:moveTo>
                <a:lnTo>
                  <a:pt x="100685" y="328663"/>
                </a:lnTo>
                <a:lnTo>
                  <a:pt x="99999" y="328726"/>
                </a:lnTo>
                <a:lnTo>
                  <a:pt x="99669" y="328752"/>
                </a:lnTo>
                <a:lnTo>
                  <a:pt x="99225" y="329069"/>
                </a:lnTo>
                <a:lnTo>
                  <a:pt x="99072" y="329374"/>
                </a:lnTo>
                <a:lnTo>
                  <a:pt x="98729" y="329996"/>
                </a:lnTo>
                <a:lnTo>
                  <a:pt x="99034" y="330479"/>
                </a:lnTo>
                <a:lnTo>
                  <a:pt x="99720" y="330695"/>
                </a:lnTo>
                <a:lnTo>
                  <a:pt x="100368" y="330720"/>
                </a:lnTo>
                <a:lnTo>
                  <a:pt x="100926" y="330466"/>
                </a:lnTo>
                <a:lnTo>
                  <a:pt x="101053" y="329806"/>
                </a:lnTo>
                <a:lnTo>
                  <a:pt x="101180" y="329082"/>
                </a:lnTo>
                <a:close/>
              </a:path>
              <a:path w="168910" h="730250">
                <a:moveTo>
                  <a:pt x="102006" y="377215"/>
                </a:moveTo>
                <a:lnTo>
                  <a:pt x="101981" y="376529"/>
                </a:lnTo>
                <a:lnTo>
                  <a:pt x="101815" y="375843"/>
                </a:lnTo>
                <a:lnTo>
                  <a:pt x="101371" y="375412"/>
                </a:lnTo>
                <a:lnTo>
                  <a:pt x="100711" y="375754"/>
                </a:lnTo>
                <a:lnTo>
                  <a:pt x="100114" y="376047"/>
                </a:lnTo>
                <a:lnTo>
                  <a:pt x="99936" y="376745"/>
                </a:lnTo>
                <a:lnTo>
                  <a:pt x="100203" y="377355"/>
                </a:lnTo>
                <a:lnTo>
                  <a:pt x="100330" y="377659"/>
                </a:lnTo>
                <a:lnTo>
                  <a:pt x="100876" y="378053"/>
                </a:lnTo>
                <a:lnTo>
                  <a:pt x="101104" y="377990"/>
                </a:lnTo>
                <a:lnTo>
                  <a:pt x="101752" y="377799"/>
                </a:lnTo>
                <a:lnTo>
                  <a:pt x="102006" y="377215"/>
                </a:lnTo>
                <a:close/>
              </a:path>
              <a:path w="168910" h="730250">
                <a:moveTo>
                  <a:pt x="103378" y="494969"/>
                </a:moveTo>
                <a:lnTo>
                  <a:pt x="100965" y="492823"/>
                </a:lnTo>
                <a:lnTo>
                  <a:pt x="98412" y="492620"/>
                </a:lnTo>
                <a:lnTo>
                  <a:pt x="95732" y="492404"/>
                </a:lnTo>
                <a:lnTo>
                  <a:pt x="93522" y="494182"/>
                </a:lnTo>
                <a:lnTo>
                  <a:pt x="93433" y="499008"/>
                </a:lnTo>
                <a:lnTo>
                  <a:pt x="95961" y="501040"/>
                </a:lnTo>
                <a:lnTo>
                  <a:pt x="101066" y="500938"/>
                </a:lnTo>
                <a:lnTo>
                  <a:pt x="103225" y="498957"/>
                </a:lnTo>
                <a:lnTo>
                  <a:pt x="103378" y="494969"/>
                </a:lnTo>
                <a:close/>
              </a:path>
              <a:path w="168910" h="730250">
                <a:moveTo>
                  <a:pt x="103746" y="222631"/>
                </a:moveTo>
                <a:lnTo>
                  <a:pt x="103212" y="221335"/>
                </a:lnTo>
                <a:lnTo>
                  <a:pt x="103124" y="221119"/>
                </a:lnTo>
                <a:lnTo>
                  <a:pt x="103352" y="221335"/>
                </a:lnTo>
                <a:lnTo>
                  <a:pt x="103365" y="221119"/>
                </a:lnTo>
                <a:lnTo>
                  <a:pt x="102120" y="219646"/>
                </a:lnTo>
                <a:lnTo>
                  <a:pt x="100736" y="219316"/>
                </a:lnTo>
                <a:lnTo>
                  <a:pt x="97091" y="220268"/>
                </a:lnTo>
                <a:lnTo>
                  <a:pt x="95123" y="220586"/>
                </a:lnTo>
                <a:lnTo>
                  <a:pt x="94170" y="224586"/>
                </a:lnTo>
                <a:lnTo>
                  <a:pt x="95123" y="225767"/>
                </a:lnTo>
                <a:lnTo>
                  <a:pt x="98755" y="227164"/>
                </a:lnTo>
                <a:lnTo>
                  <a:pt x="100812" y="227164"/>
                </a:lnTo>
                <a:lnTo>
                  <a:pt x="103568" y="224040"/>
                </a:lnTo>
                <a:lnTo>
                  <a:pt x="103746" y="222631"/>
                </a:lnTo>
                <a:close/>
              </a:path>
              <a:path w="168910" h="730250">
                <a:moveTo>
                  <a:pt x="105892" y="219570"/>
                </a:moveTo>
                <a:lnTo>
                  <a:pt x="105422" y="219024"/>
                </a:lnTo>
                <a:lnTo>
                  <a:pt x="104622" y="218109"/>
                </a:lnTo>
                <a:lnTo>
                  <a:pt x="103936" y="218732"/>
                </a:lnTo>
                <a:lnTo>
                  <a:pt x="103593" y="219557"/>
                </a:lnTo>
                <a:lnTo>
                  <a:pt x="103403" y="220002"/>
                </a:lnTo>
                <a:lnTo>
                  <a:pt x="103416" y="220510"/>
                </a:lnTo>
                <a:lnTo>
                  <a:pt x="103390" y="221018"/>
                </a:lnTo>
                <a:lnTo>
                  <a:pt x="103873" y="220840"/>
                </a:lnTo>
                <a:lnTo>
                  <a:pt x="104381" y="220700"/>
                </a:lnTo>
                <a:lnTo>
                  <a:pt x="104825" y="220459"/>
                </a:lnTo>
                <a:lnTo>
                  <a:pt x="105384" y="220167"/>
                </a:lnTo>
                <a:lnTo>
                  <a:pt x="105892" y="219570"/>
                </a:lnTo>
                <a:close/>
              </a:path>
              <a:path w="168910" h="730250">
                <a:moveTo>
                  <a:pt x="107099" y="364274"/>
                </a:moveTo>
                <a:lnTo>
                  <a:pt x="106705" y="353720"/>
                </a:lnTo>
                <a:lnTo>
                  <a:pt x="101879" y="359295"/>
                </a:lnTo>
                <a:lnTo>
                  <a:pt x="101993" y="359054"/>
                </a:lnTo>
                <a:lnTo>
                  <a:pt x="102069" y="358775"/>
                </a:lnTo>
                <a:lnTo>
                  <a:pt x="102095" y="358444"/>
                </a:lnTo>
                <a:lnTo>
                  <a:pt x="101854" y="357136"/>
                </a:lnTo>
                <a:lnTo>
                  <a:pt x="100939" y="356616"/>
                </a:lnTo>
                <a:lnTo>
                  <a:pt x="98526" y="356806"/>
                </a:lnTo>
                <a:lnTo>
                  <a:pt x="97777" y="357644"/>
                </a:lnTo>
                <a:lnTo>
                  <a:pt x="98094" y="359892"/>
                </a:lnTo>
                <a:lnTo>
                  <a:pt x="98958" y="360260"/>
                </a:lnTo>
                <a:lnTo>
                  <a:pt x="100469" y="360273"/>
                </a:lnTo>
                <a:lnTo>
                  <a:pt x="100965" y="360159"/>
                </a:lnTo>
                <a:lnTo>
                  <a:pt x="101346" y="359892"/>
                </a:lnTo>
                <a:lnTo>
                  <a:pt x="98272" y="363461"/>
                </a:lnTo>
                <a:lnTo>
                  <a:pt x="107099" y="364274"/>
                </a:lnTo>
                <a:close/>
              </a:path>
              <a:path w="168910" h="730250">
                <a:moveTo>
                  <a:pt x="167741" y="52908"/>
                </a:moveTo>
                <a:lnTo>
                  <a:pt x="167690" y="50609"/>
                </a:lnTo>
                <a:lnTo>
                  <a:pt x="167652" y="47929"/>
                </a:lnTo>
                <a:lnTo>
                  <a:pt x="165633" y="47574"/>
                </a:lnTo>
                <a:lnTo>
                  <a:pt x="161010" y="47498"/>
                </a:lnTo>
                <a:lnTo>
                  <a:pt x="158229" y="50076"/>
                </a:lnTo>
                <a:lnTo>
                  <a:pt x="158318" y="52260"/>
                </a:lnTo>
                <a:lnTo>
                  <a:pt x="158381" y="53886"/>
                </a:lnTo>
                <a:lnTo>
                  <a:pt x="160578" y="55626"/>
                </a:lnTo>
                <a:lnTo>
                  <a:pt x="164947" y="55537"/>
                </a:lnTo>
                <a:lnTo>
                  <a:pt x="167741" y="52908"/>
                </a:lnTo>
                <a:close/>
              </a:path>
              <a:path w="168910" h="730250">
                <a:moveTo>
                  <a:pt x="167919" y="603999"/>
                </a:moveTo>
                <a:lnTo>
                  <a:pt x="167665" y="603402"/>
                </a:lnTo>
                <a:lnTo>
                  <a:pt x="167398" y="602792"/>
                </a:lnTo>
                <a:lnTo>
                  <a:pt x="166814" y="602513"/>
                </a:lnTo>
                <a:lnTo>
                  <a:pt x="166230" y="602894"/>
                </a:lnTo>
                <a:lnTo>
                  <a:pt x="165976" y="603059"/>
                </a:lnTo>
                <a:lnTo>
                  <a:pt x="165798" y="603592"/>
                </a:lnTo>
                <a:lnTo>
                  <a:pt x="165836" y="603935"/>
                </a:lnTo>
                <a:lnTo>
                  <a:pt x="165900" y="604647"/>
                </a:lnTo>
                <a:lnTo>
                  <a:pt x="166408" y="604977"/>
                </a:lnTo>
                <a:lnTo>
                  <a:pt x="167132" y="604926"/>
                </a:lnTo>
                <a:lnTo>
                  <a:pt x="167817" y="604596"/>
                </a:lnTo>
                <a:lnTo>
                  <a:pt x="167919" y="603999"/>
                </a:lnTo>
                <a:close/>
              </a:path>
              <a:path w="168910" h="730250">
                <a:moveTo>
                  <a:pt x="168897" y="562432"/>
                </a:moveTo>
                <a:lnTo>
                  <a:pt x="168846" y="561492"/>
                </a:lnTo>
                <a:lnTo>
                  <a:pt x="168503" y="559993"/>
                </a:lnTo>
                <a:lnTo>
                  <a:pt x="167640" y="559244"/>
                </a:lnTo>
                <a:lnTo>
                  <a:pt x="166090" y="559752"/>
                </a:lnTo>
                <a:lnTo>
                  <a:pt x="165277" y="560006"/>
                </a:lnTo>
                <a:lnTo>
                  <a:pt x="164439" y="560552"/>
                </a:lnTo>
                <a:lnTo>
                  <a:pt x="164617" y="561530"/>
                </a:lnTo>
                <a:lnTo>
                  <a:pt x="164922" y="563105"/>
                </a:lnTo>
                <a:lnTo>
                  <a:pt x="166243" y="563359"/>
                </a:lnTo>
                <a:lnTo>
                  <a:pt x="168681" y="563270"/>
                </a:lnTo>
                <a:lnTo>
                  <a:pt x="168897" y="562432"/>
                </a:lnTo>
                <a:close/>
              </a:path>
            </a:pathLst>
          </a:custGeom>
          <a:solidFill>
            <a:srgbClr val="FFFFFF">
              <a:alpha val="17999"/>
            </a:srgbClr>
          </a:solidFill>
        </p:spPr>
        <p:txBody>
          <a:bodyPr wrap="square" lIns="0" tIns="0" rIns="0" bIns="0" rtlCol="0"/>
          <a:lstStyle/>
          <a:p>
            <a:endParaRPr/>
          </a:p>
        </p:txBody>
      </p:sp>
      <p:sp>
        <p:nvSpPr>
          <p:cNvPr id="567" name="bg object 567"/>
          <p:cNvSpPr/>
          <p:nvPr/>
        </p:nvSpPr>
        <p:spPr>
          <a:xfrm>
            <a:off x="4231290" y="1678589"/>
            <a:ext cx="4445" cy="4445"/>
          </a:xfrm>
          <a:custGeom>
            <a:avLst/>
            <a:gdLst/>
            <a:ahLst/>
            <a:cxnLst/>
            <a:rect l="l" t="t" r="r" b="b"/>
            <a:pathLst>
              <a:path w="4445" h="4444">
                <a:moveTo>
                  <a:pt x="1168" y="0"/>
                </a:moveTo>
                <a:lnTo>
                  <a:pt x="469" y="774"/>
                </a:lnTo>
                <a:lnTo>
                  <a:pt x="254" y="1917"/>
                </a:lnTo>
                <a:lnTo>
                  <a:pt x="0" y="3200"/>
                </a:lnTo>
                <a:lnTo>
                  <a:pt x="736" y="3835"/>
                </a:lnTo>
                <a:lnTo>
                  <a:pt x="1866" y="4025"/>
                </a:lnTo>
                <a:lnTo>
                  <a:pt x="3149" y="4051"/>
                </a:lnTo>
                <a:lnTo>
                  <a:pt x="3924" y="3429"/>
                </a:lnTo>
                <a:lnTo>
                  <a:pt x="4267" y="1041"/>
                </a:lnTo>
                <a:lnTo>
                  <a:pt x="3619" y="228"/>
                </a:lnTo>
                <a:lnTo>
                  <a:pt x="2400" y="114"/>
                </a:lnTo>
                <a:lnTo>
                  <a:pt x="1168" y="0"/>
                </a:lnTo>
                <a:close/>
              </a:path>
            </a:pathLst>
          </a:custGeom>
          <a:solidFill>
            <a:srgbClr val="FFFFFF">
              <a:alpha val="9718"/>
            </a:srgbClr>
          </a:solidFill>
        </p:spPr>
        <p:txBody>
          <a:bodyPr wrap="square" lIns="0" tIns="0" rIns="0" bIns="0" rtlCol="0"/>
          <a:lstStyle/>
          <a:p>
            <a:endParaRPr/>
          </a:p>
        </p:txBody>
      </p:sp>
      <p:sp>
        <p:nvSpPr>
          <p:cNvPr id="568" name="bg object 568"/>
          <p:cNvSpPr/>
          <p:nvPr/>
        </p:nvSpPr>
        <p:spPr>
          <a:xfrm>
            <a:off x="4216755" y="2411983"/>
            <a:ext cx="21590" cy="359410"/>
          </a:xfrm>
          <a:custGeom>
            <a:avLst/>
            <a:gdLst/>
            <a:ahLst/>
            <a:cxnLst/>
            <a:rect l="l" t="t" r="r" b="b"/>
            <a:pathLst>
              <a:path w="21589" h="359410">
                <a:moveTo>
                  <a:pt x="19075" y="14109"/>
                </a:moveTo>
                <a:lnTo>
                  <a:pt x="18059" y="8839"/>
                </a:lnTo>
                <a:lnTo>
                  <a:pt x="16154" y="8648"/>
                </a:lnTo>
                <a:lnTo>
                  <a:pt x="14033" y="8750"/>
                </a:lnTo>
                <a:lnTo>
                  <a:pt x="12331" y="9055"/>
                </a:lnTo>
                <a:lnTo>
                  <a:pt x="16738" y="7848"/>
                </a:lnTo>
                <a:lnTo>
                  <a:pt x="18630" y="5143"/>
                </a:lnTo>
                <a:lnTo>
                  <a:pt x="18491" y="685"/>
                </a:lnTo>
                <a:lnTo>
                  <a:pt x="10909" y="0"/>
                </a:lnTo>
                <a:lnTo>
                  <a:pt x="12192" y="9080"/>
                </a:lnTo>
                <a:lnTo>
                  <a:pt x="9690" y="9639"/>
                </a:lnTo>
                <a:lnTo>
                  <a:pt x="7429" y="10668"/>
                </a:lnTo>
                <a:lnTo>
                  <a:pt x="5435" y="12128"/>
                </a:lnTo>
                <a:lnTo>
                  <a:pt x="2387" y="11734"/>
                </a:lnTo>
                <a:lnTo>
                  <a:pt x="2095" y="13855"/>
                </a:lnTo>
                <a:lnTo>
                  <a:pt x="3276" y="13995"/>
                </a:lnTo>
                <a:lnTo>
                  <a:pt x="2349" y="14986"/>
                </a:lnTo>
                <a:lnTo>
                  <a:pt x="0" y="17970"/>
                </a:lnTo>
                <a:lnTo>
                  <a:pt x="1422" y="26327"/>
                </a:lnTo>
                <a:lnTo>
                  <a:pt x="3924" y="28079"/>
                </a:lnTo>
                <a:lnTo>
                  <a:pt x="5092" y="28892"/>
                </a:lnTo>
                <a:lnTo>
                  <a:pt x="6477" y="28714"/>
                </a:lnTo>
                <a:lnTo>
                  <a:pt x="8305" y="24930"/>
                </a:lnTo>
                <a:lnTo>
                  <a:pt x="10147" y="23837"/>
                </a:lnTo>
                <a:lnTo>
                  <a:pt x="15303" y="21945"/>
                </a:lnTo>
                <a:lnTo>
                  <a:pt x="19075" y="14109"/>
                </a:lnTo>
                <a:close/>
              </a:path>
              <a:path w="21589" h="359410">
                <a:moveTo>
                  <a:pt x="21247" y="355015"/>
                </a:moveTo>
                <a:lnTo>
                  <a:pt x="21082" y="354685"/>
                </a:lnTo>
                <a:lnTo>
                  <a:pt x="20637" y="353771"/>
                </a:lnTo>
                <a:lnTo>
                  <a:pt x="19634" y="353123"/>
                </a:lnTo>
                <a:lnTo>
                  <a:pt x="18859" y="352374"/>
                </a:lnTo>
                <a:lnTo>
                  <a:pt x="17970" y="354342"/>
                </a:lnTo>
                <a:lnTo>
                  <a:pt x="17487" y="354190"/>
                </a:lnTo>
                <a:lnTo>
                  <a:pt x="16941" y="354126"/>
                </a:lnTo>
                <a:lnTo>
                  <a:pt x="15328" y="354203"/>
                </a:lnTo>
                <a:lnTo>
                  <a:pt x="14846" y="354736"/>
                </a:lnTo>
                <a:lnTo>
                  <a:pt x="14795" y="355803"/>
                </a:lnTo>
                <a:lnTo>
                  <a:pt x="15468" y="357276"/>
                </a:lnTo>
                <a:lnTo>
                  <a:pt x="16103" y="359029"/>
                </a:lnTo>
                <a:lnTo>
                  <a:pt x="19227" y="359054"/>
                </a:lnTo>
                <a:lnTo>
                  <a:pt x="20091" y="358101"/>
                </a:lnTo>
                <a:lnTo>
                  <a:pt x="19926" y="356730"/>
                </a:lnTo>
                <a:lnTo>
                  <a:pt x="19862" y="356501"/>
                </a:lnTo>
                <a:lnTo>
                  <a:pt x="20396" y="355828"/>
                </a:lnTo>
                <a:lnTo>
                  <a:pt x="21247" y="355015"/>
                </a:lnTo>
                <a:close/>
              </a:path>
            </a:pathLst>
          </a:custGeom>
          <a:solidFill>
            <a:srgbClr val="FFFFFF">
              <a:alpha val="17999"/>
            </a:srgbClr>
          </a:solidFill>
        </p:spPr>
        <p:txBody>
          <a:bodyPr wrap="square" lIns="0" tIns="0" rIns="0" bIns="0" rtlCol="0"/>
          <a:lstStyle/>
          <a:p>
            <a:endParaRPr/>
          </a:p>
        </p:txBody>
      </p:sp>
      <p:sp>
        <p:nvSpPr>
          <p:cNvPr id="569" name="bg object 569"/>
          <p:cNvSpPr/>
          <p:nvPr/>
        </p:nvSpPr>
        <p:spPr>
          <a:xfrm>
            <a:off x="4230305" y="1634288"/>
            <a:ext cx="4445" cy="4445"/>
          </a:xfrm>
          <a:custGeom>
            <a:avLst/>
            <a:gdLst/>
            <a:ahLst/>
            <a:cxnLst/>
            <a:rect l="l" t="t" r="r" b="b"/>
            <a:pathLst>
              <a:path w="4445" h="4444">
                <a:moveTo>
                  <a:pt x="2133" y="0"/>
                </a:moveTo>
                <a:lnTo>
                  <a:pt x="1079" y="495"/>
                </a:lnTo>
                <a:lnTo>
                  <a:pt x="215" y="888"/>
                </a:lnTo>
                <a:lnTo>
                  <a:pt x="0" y="1841"/>
                </a:lnTo>
                <a:lnTo>
                  <a:pt x="939" y="3467"/>
                </a:lnTo>
                <a:lnTo>
                  <a:pt x="1689" y="3886"/>
                </a:lnTo>
                <a:lnTo>
                  <a:pt x="2654" y="3555"/>
                </a:lnTo>
                <a:lnTo>
                  <a:pt x="3543" y="3136"/>
                </a:lnTo>
                <a:lnTo>
                  <a:pt x="3949" y="2451"/>
                </a:lnTo>
                <a:lnTo>
                  <a:pt x="3213" y="203"/>
                </a:lnTo>
                <a:lnTo>
                  <a:pt x="2133" y="0"/>
                </a:lnTo>
                <a:close/>
              </a:path>
            </a:pathLst>
          </a:custGeom>
          <a:solidFill>
            <a:srgbClr val="FFFFFF">
              <a:alpha val="9718"/>
            </a:srgbClr>
          </a:solidFill>
        </p:spPr>
        <p:txBody>
          <a:bodyPr wrap="square" lIns="0" tIns="0" rIns="0" bIns="0" rtlCol="0"/>
          <a:lstStyle/>
          <a:p>
            <a:endParaRPr/>
          </a:p>
        </p:txBody>
      </p:sp>
      <p:sp>
        <p:nvSpPr>
          <p:cNvPr id="570" name="bg object 570"/>
          <p:cNvSpPr/>
          <p:nvPr/>
        </p:nvSpPr>
        <p:spPr>
          <a:xfrm>
            <a:off x="4252468" y="2379586"/>
            <a:ext cx="172720" cy="916940"/>
          </a:xfrm>
          <a:custGeom>
            <a:avLst/>
            <a:gdLst/>
            <a:ahLst/>
            <a:cxnLst/>
            <a:rect l="l" t="t" r="r" b="b"/>
            <a:pathLst>
              <a:path w="172720" h="916939">
                <a:moveTo>
                  <a:pt x="2895" y="795743"/>
                </a:moveTo>
                <a:lnTo>
                  <a:pt x="2603" y="795210"/>
                </a:lnTo>
                <a:lnTo>
                  <a:pt x="1968" y="795032"/>
                </a:lnTo>
                <a:lnTo>
                  <a:pt x="1066" y="794766"/>
                </a:lnTo>
                <a:lnTo>
                  <a:pt x="317" y="795058"/>
                </a:lnTo>
                <a:lnTo>
                  <a:pt x="0" y="796709"/>
                </a:lnTo>
                <a:lnTo>
                  <a:pt x="355" y="797280"/>
                </a:lnTo>
                <a:lnTo>
                  <a:pt x="977" y="797483"/>
                </a:lnTo>
                <a:lnTo>
                  <a:pt x="1930" y="797801"/>
                </a:lnTo>
                <a:lnTo>
                  <a:pt x="2540" y="797344"/>
                </a:lnTo>
                <a:lnTo>
                  <a:pt x="2844" y="796417"/>
                </a:lnTo>
                <a:lnTo>
                  <a:pt x="2895" y="795743"/>
                </a:lnTo>
                <a:close/>
              </a:path>
              <a:path w="172720" h="916939">
                <a:moveTo>
                  <a:pt x="7772" y="913079"/>
                </a:moveTo>
                <a:lnTo>
                  <a:pt x="6896" y="911745"/>
                </a:lnTo>
                <a:lnTo>
                  <a:pt x="4864" y="911313"/>
                </a:lnTo>
                <a:lnTo>
                  <a:pt x="3644" y="911059"/>
                </a:lnTo>
                <a:lnTo>
                  <a:pt x="2590" y="911542"/>
                </a:lnTo>
                <a:lnTo>
                  <a:pt x="2374" y="914641"/>
                </a:lnTo>
                <a:lnTo>
                  <a:pt x="2895" y="916254"/>
                </a:lnTo>
                <a:lnTo>
                  <a:pt x="4914" y="916749"/>
                </a:lnTo>
                <a:lnTo>
                  <a:pt x="6159" y="916698"/>
                </a:lnTo>
                <a:lnTo>
                  <a:pt x="7226" y="916419"/>
                </a:lnTo>
                <a:lnTo>
                  <a:pt x="7429" y="915111"/>
                </a:lnTo>
                <a:lnTo>
                  <a:pt x="7772" y="913079"/>
                </a:lnTo>
                <a:close/>
              </a:path>
              <a:path w="172720" h="916939">
                <a:moveTo>
                  <a:pt x="71577" y="623976"/>
                </a:moveTo>
                <a:lnTo>
                  <a:pt x="71272" y="623341"/>
                </a:lnTo>
                <a:lnTo>
                  <a:pt x="70980" y="622731"/>
                </a:lnTo>
                <a:lnTo>
                  <a:pt x="70370" y="622541"/>
                </a:lnTo>
                <a:lnTo>
                  <a:pt x="69532" y="623062"/>
                </a:lnTo>
                <a:lnTo>
                  <a:pt x="69265" y="623570"/>
                </a:lnTo>
                <a:lnTo>
                  <a:pt x="69316" y="623862"/>
                </a:lnTo>
                <a:lnTo>
                  <a:pt x="69418" y="624547"/>
                </a:lnTo>
                <a:lnTo>
                  <a:pt x="69938" y="624852"/>
                </a:lnTo>
                <a:lnTo>
                  <a:pt x="70650" y="624763"/>
                </a:lnTo>
                <a:lnTo>
                  <a:pt x="71285" y="624484"/>
                </a:lnTo>
                <a:lnTo>
                  <a:pt x="71577" y="623976"/>
                </a:lnTo>
                <a:close/>
              </a:path>
              <a:path w="172720" h="916939">
                <a:moveTo>
                  <a:pt x="127152" y="386626"/>
                </a:moveTo>
                <a:lnTo>
                  <a:pt x="126885" y="385597"/>
                </a:lnTo>
                <a:lnTo>
                  <a:pt x="125564" y="385368"/>
                </a:lnTo>
                <a:lnTo>
                  <a:pt x="124663" y="385216"/>
                </a:lnTo>
                <a:lnTo>
                  <a:pt x="123875" y="385572"/>
                </a:lnTo>
                <a:lnTo>
                  <a:pt x="123698" y="386588"/>
                </a:lnTo>
                <a:lnTo>
                  <a:pt x="123482" y="387743"/>
                </a:lnTo>
                <a:lnTo>
                  <a:pt x="123786" y="388670"/>
                </a:lnTo>
                <a:lnTo>
                  <a:pt x="125069" y="389001"/>
                </a:lnTo>
                <a:lnTo>
                  <a:pt x="126047" y="389115"/>
                </a:lnTo>
                <a:lnTo>
                  <a:pt x="126746" y="388696"/>
                </a:lnTo>
                <a:lnTo>
                  <a:pt x="126936" y="387756"/>
                </a:lnTo>
                <a:lnTo>
                  <a:pt x="127152" y="386626"/>
                </a:lnTo>
                <a:close/>
              </a:path>
              <a:path w="172720" h="916939">
                <a:moveTo>
                  <a:pt x="137744" y="169951"/>
                </a:moveTo>
                <a:lnTo>
                  <a:pt x="137261" y="169532"/>
                </a:lnTo>
                <a:lnTo>
                  <a:pt x="136588" y="169621"/>
                </a:lnTo>
                <a:lnTo>
                  <a:pt x="136258" y="169659"/>
                </a:lnTo>
                <a:lnTo>
                  <a:pt x="135839" y="169989"/>
                </a:lnTo>
                <a:lnTo>
                  <a:pt x="135699" y="170294"/>
                </a:lnTo>
                <a:lnTo>
                  <a:pt x="135382" y="170954"/>
                </a:lnTo>
                <a:lnTo>
                  <a:pt x="135712" y="171399"/>
                </a:lnTo>
                <a:lnTo>
                  <a:pt x="136410" y="171577"/>
                </a:lnTo>
                <a:lnTo>
                  <a:pt x="137058" y="171577"/>
                </a:lnTo>
                <a:lnTo>
                  <a:pt x="137604" y="171323"/>
                </a:lnTo>
                <a:lnTo>
                  <a:pt x="137668" y="170649"/>
                </a:lnTo>
                <a:lnTo>
                  <a:pt x="137744" y="169951"/>
                </a:lnTo>
                <a:close/>
              </a:path>
              <a:path w="172720" h="916939">
                <a:moveTo>
                  <a:pt x="143573" y="520979"/>
                </a:moveTo>
                <a:lnTo>
                  <a:pt x="143217" y="516902"/>
                </a:lnTo>
                <a:lnTo>
                  <a:pt x="141351" y="516153"/>
                </a:lnTo>
                <a:lnTo>
                  <a:pt x="139293" y="516204"/>
                </a:lnTo>
                <a:lnTo>
                  <a:pt x="136893" y="516267"/>
                </a:lnTo>
                <a:lnTo>
                  <a:pt x="135267" y="517486"/>
                </a:lnTo>
                <a:lnTo>
                  <a:pt x="134988" y="520077"/>
                </a:lnTo>
                <a:lnTo>
                  <a:pt x="135102" y="521919"/>
                </a:lnTo>
                <a:lnTo>
                  <a:pt x="136271" y="522655"/>
                </a:lnTo>
                <a:lnTo>
                  <a:pt x="140322" y="522947"/>
                </a:lnTo>
                <a:lnTo>
                  <a:pt x="143573" y="520979"/>
                </a:lnTo>
                <a:close/>
              </a:path>
              <a:path w="172720" h="916939">
                <a:moveTo>
                  <a:pt x="144487" y="280543"/>
                </a:moveTo>
                <a:lnTo>
                  <a:pt x="142227" y="278726"/>
                </a:lnTo>
                <a:lnTo>
                  <a:pt x="136931" y="278866"/>
                </a:lnTo>
                <a:lnTo>
                  <a:pt x="134531" y="280606"/>
                </a:lnTo>
                <a:lnTo>
                  <a:pt x="134581" y="282689"/>
                </a:lnTo>
                <a:lnTo>
                  <a:pt x="134645" y="285229"/>
                </a:lnTo>
                <a:lnTo>
                  <a:pt x="136309" y="285927"/>
                </a:lnTo>
                <a:lnTo>
                  <a:pt x="138557" y="285775"/>
                </a:lnTo>
                <a:lnTo>
                  <a:pt x="140970" y="285635"/>
                </a:lnTo>
                <a:lnTo>
                  <a:pt x="143497" y="285521"/>
                </a:lnTo>
                <a:lnTo>
                  <a:pt x="144487" y="280543"/>
                </a:lnTo>
                <a:close/>
              </a:path>
              <a:path w="172720" h="916939">
                <a:moveTo>
                  <a:pt x="145300" y="1295"/>
                </a:moveTo>
                <a:lnTo>
                  <a:pt x="144640" y="215"/>
                </a:lnTo>
                <a:lnTo>
                  <a:pt x="141833" y="0"/>
                </a:lnTo>
                <a:lnTo>
                  <a:pt x="140868" y="508"/>
                </a:lnTo>
                <a:lnTo>
                  <a:pt x="140512" y="3136"/>
                </a:lnTo>
                <a:lnTo>
                  <a:pt x="141249" y="4114"/>
                </a:lnTo>
                <a:lnTo>
                  <a:pt x="142773" y="4356"/>
                </a:lnTo>
                <a:lnTo>
                  <a:pt x="143979" y="4394"/>
                </a:lnTo>
                <a:lnTo>
                  <a:pt x="144957" y="3797"/>
                </a:lnTo>
                <a:lnTo>
                  <a:pt x="145110" y="2679"/>
                </a:lnTo>
                <a:lnTo>
                  <a:pt x="145300" y="1295"/>
                </a:lnTo>
                <a:close/>
              </a:path>
              <a:path w="172720" h="916939">
                <a:moveTo>
                  <a:pt x="148361" y="564794"/>
                </a:moveTo>
                <a:lnTo>
                  <a:pt x="148094" y="564210"/>
                </a:lnTo>
                <a:lnTo>
                  <a:pt x="147840" y="564134"/>
                </a:lnTo>
                <a:lnTo>
                  <a:pt x="147091" y="563905"/>
                </a:lnTo>
                <a:lnTo>
                  <a:pt x="146659" y="564388"/>
                </a:lnTo>
                <a:lnTo>
                  <a:pt x="146761" y="565099"/>
                </a:lnTo>
                <a:lnTo>
                  <a:pt x="146799" y="565391"/>
                </a:lnTo>
                <a:lnTo>
                  <a:pt x="147294" y="565607"/>
                </a:lnTo>
                <a:lnTo>
                  <a:pt x="147586" y="565861"/>
                </a:lnTo>
                <a:lnTo>
                  <a:pt x="147853" y="565619"/>
                </a:lnTo>
                <a:lnTo>
                  <a:pt x="148310" y="565391"/>
                </a:lnTo>
                <a:lnTo>
                  <a:pt x="148361" y="564794"/>
                </a:lnTo>
                <a:close/>
              </a:path>
              <a:path w="172720" h="916939">
                <a:moveTo>
                  <a:pt x="149250" y="540753"/>
                </a:moveTo>
                <a:lnTo>
                  <a:pt x="149199" y="536232"/>
                </a:lnTo>
                <a:lnTo>
                  <a:pt x="147078" y="534784"/>
                </a:lnTo>
                <a:lnTo>
                  <a:pt x="141020" y="534644"/>
                </a:lnTo>
                <a:lnTo>
                  <a:pt x="139255" y="536498"/>
                </a:lnTo>
                <a:lnTo>
                  <a:pt x="139179" y="539191"/>
                </a:lnTo>
                <a:lnTo>
                  <a:pt x="139115" y="541401"/>
                </a:lnTo>
                <a:lnTo>
                  <a:pt x="141401" y="543458"/>
                </a:lnTo>
                <a:lnTo>
                  <a:pt x="146253" y="543521"/>
                </a:lnTo>
                <a:lnTo>
                  <a:pt x="149250" y="540753"/>
                </a:lnTo>
                <a:close/>
              </a:path>
              <a:path w="172720" h="916939">
                <a:moveTo>
                  <a:pt x="150431" y="109969"/>
                </a:moveTo>
                <a:lnTo>
                  <a:pt x="149555" y="109093"/>
                </a:lnTo>
                <a:lnTo>
                  <a:pt x="144246" y="109080"/>
                </a:lnTo>
                <a:lnTo>
                  <a:pt x="140081" y="112026"/>
                </a:lnTo>
                <a:lnTo>
                  <a:pt x="139674" y="116217"/>
                </a:lnTo>
                <a:lnTo>
                  <a:pt x="142201" y="118300"/>
                </a:lnTo>
                <a:lnTo>
                  <a:pt x="144348" y="118376"/>
                </a:lnTo>
                <a:lnTo>
                  <a:pt x="147040" y="118465"/>
                </a:lnTo>
                <a:lnTo>
                  <a:pt x="150304" y="114896"/>
                </a:lnTo>
                <a:lnTo>
                  <a:pt x="150393" y="111874"/>
                </a:lnTo>
                <a:lnTo>
                  <a:pt x="150431" y="109969"/>
                </a:lnTo>
                <a:close/>
              </a:path>
              <a:path w="172720" h="916939">
                <a:moveTo>
                  <a:pt x="150698" y="147891"/>
                </a:moveTo>
                <a:lnTo>
                  <a:pt x="148590" y="148361"/>
                </a:lnTo>
                <a:lnTo>
                  <a:pt x="146964" y="148361"/>
                </a:lnTo>
                <a:lnTo>
                  <a:pt x="143891" y="148374"/>
                </a:lnTo>
                <a:lnTo>
                  <a:pt x="141058" y="150761"/>
                </a:lnTo>
                <a:lnTo>
                  <a:pt x="141173" y="153314"/>
                </a:lnTo>
                <a:lnTo>
                  <a:pt x="141566" y="155130"/>
                </a:lnTo>
                <a:lnTo>
                  <a:pt x="142887" y="156019"/>
                </a:lnTo>
                <a:lnTo>
                  <a:pt x="147396" y="155867"/>
                </a:lnTo>
                <a:lnTo>
                  <a:pt x="150418" y="153060"/>
                </a:lnTo>
                <a:lnTo>
                  <a:pt x="150698" y="147891"/>
                </a:lnTo>
                <a:close/>
              </a:path>
              <a:path w="172720" h="916939">
                <a:moveTo>
                  <a:pt x="151841" y="548843"/>
                </a:moveTo>
                <a:lnTo>
                  <a:pt x="151180" y="547649"/>
                </a:lnTo>
                <a:lnTo>
                  <a:pt x="150596" y="547357"/>
                </a:lnTo>
                <a:lnTo>
                  <a:pt x="149961" y="547801"/>
                </a:lnTo>
                <a:lnTo>
                  <a:pt x="149402" y="548182"/>
                </a:lnTo>
                <a:lnTo>
                  <a:pt x="149225" y="548805"/>
                </a:lnTo>
                <a:lnTo>
                  <a:pt x="149567" y="549389"/>
                </a:lnTo>
                <a:lnTo>
                  <a:pt x="149898" y="549986"/>
                </a:lnTo>
                <a:lnTo>
                  <a:pt x="150444" y="550252"/>
                </a:lnTo>
                <a:lnTo>
                  <a:pt x="151130" y="549859"/>
                </a:lnTo>
                <a:lnTo>
                  <a:pt x="151650" y="549414"/>
                </a:lnTo>
                <a:lnTo>
                  <a:pt x="151841" y="548843"/>
                </a:lnTo>
                <a:close/>
              </a:path>
              <a:path w="172720" h="916939">
                <a:moveTo>
                  <a:pt x="153136" y="521182"/>
                </a:moveTo>
                <a:lnTo>
                  <a:pt x="152984" y="520433"/>
                </a:lnTo>
                <a:lnTo>
                  <a:pt x="152514" y="520001"/>
                </a:lnTo>
                <a:lnTo>
                  <a:pt x="151523" y="520293"/>
                </a:lnTo>
                <a:lnTo>
                  <a:pt x="151231" y="520903"/>
                </a:lnTo>
                <a:lnTo>
                  <a:pt x="151257" y="521258"/>
                </a:lnTo>
                <a:lnTo>
                  <a:pt x="151295" y="521944"/>
                </a:lnTo>
                <a:lnTo>
                  <a:pt x="151676" y="522566"/>
                </a:lnTo>
                <a:lnTo>
                  <a:pt x="152501" y="522224"/>
                </a:lnTo>
                <a:lnTo>
                  <a:pt x="152806" y="522097"/>
                </a:lnTo>
                <a:lnTo>
                  <a:pt x="152933" y="521550"/>
                </a:lnTo>
                <a:lnTo>
                  <a:pt x="153136" y="521182"/>
                </a:lnTo>
                <a:close/>
              </a:path>
              <a:path w="172720" h="916939">
                <a:moveTo>
                  <a:pt x="153327" y="102971"/>
                </a:moveTo>
                <a:lnTo>
                  <a:pt x="152273" y="102044"/>
                </a:lnTo>
                <a:lnTo>
                  <a:pt x="150444" y="102095"/>
                </a:lnTo>
                <a:lnTo>
                  <a:pt x="148742" y="102146"/>
                </a:lnTo>
                <a:lnTo>
                  <a:pt x="147561" y="102831"/>
                </a:lnTo>
                <a:lnTo>
                  <a:pt x="147421" y="104736"/>
                </a:lnTo>
                <a:lnTo>
                  <a:pt x="147866" y="106235"/>
                </a:lnTo>
                <a:lnTo>
                  <a:pt x="148628" y="107556"/>
                </a:lnTo>
                <a:lnTo>
                  <a:pt x="152171" y="107632"/>
                </a:lnTo>
                <a:lnTo>
                  <a:pt x="153212" y="106527"/>
                </a:lnTo>
                <a:lnTo>
                  <a:pt x="153276" y="104787"/>
                </a:lnTo>
                <a:lnTo>
                  <a:pt x="153327" y="102971"/>
                </a:lnTo>
                <a:close/>
              </a:path>
              <a:path w="172720" h="916939">
                <a:moveTo>
                  <a:pt x="161594" y="561873"/>
                </a:moveTo>
                <a:lnTo>
                  <a:pt x="161442" y="559803"/>
                </a:lnTo>
                <a:lnTo>
                  <a:pt x="160680" y="559041"/>
                </a:lnTo>
                <a:lnTo>
                  <a:pt x="158330" y="559358"/>
                </a:lnTo>
                <a:lnTo>
                  <a:pt x="157797" y="560133"/>
                </a:lnTo>
                <a:lnTo>
                  <a:pt x="157861" y="561022"/>
                </a:lnTo>
                <a:lnTo>
                  <a:pt x="157937" y="562241"/>
                </a:lnTo>
                <a:lnTo>
                  <a:pt x="158724" y="562940"/>
                </a:lnTo>
                <a:lnTo>
                  <a:pt x="160883" y="562686"/>
                </a:lnTo>
                <a:lnTo>
                  <a:pt x="161099" y="562660"/>
                </a:lnTo>
                <a:lnTo>
                  <a:pt x="161594" y="561873"/>
                </a:lnTo>
                <a:close/>
              </a:path>
              <a:path w="172720" h="916939">
                <a:moveTo>
                  <a:pt x="166598" y="584682"/>
                </a:moveTo>
                <a:lnTo>
                  <a:pt x="166471" y="582904"/>
                </a:lnTo>
                <a:lnTo>
                  <a:pt x="165747" y="581901"/>
                </a:lnTo>
                <a:lnTo>
                  <a:pt x="162788" y="581926"/>
                </a:lnTo>
                <a:lnTo>
                  <a:pt x="161099" y="582129"/>
                </a:lnTo>
                <a:lnTo>
                  <a:pt x="161124" y="584149"/>
                </a:lnTo>
                <a:lnTo>
                  <a:pt x="161163" y="585914"/>
                </a:lnTo>
                <a:lnTo>
                  <a:pt x="162458" y="586676"/>
                </a:lnTo>
                <a:lnTo>
                  <a:pt x="165620" y="586701"/>
                </a:lnTo>
                <a:lnTo>
                  <a:pt x="166281" y="585711"/>
                </a:lnTo>
                <a:lnTo>
                  <a:pt x="166598" y="584682"/>
                </a:lnTo>
                <a:close/>
              </a:path>
              <a:path w="172720" h="916939">
                <a:moveTo>
                  <a:pt x="169138" y="445947"/>
                </a:moveTo>
                <a:lnTo>
                  <a:pt x="169024" y="444792"/>
                </a:lnTo>
                <a:lnTo>
                  <a:pt x="168910" y="443598"/>
                </a:lnTo>
                <a:lnTo>
                  <a:pt x="168059" y="442976"/>
                </a:lnTo>
                <a:lnTo>
                  <a:pt x="165684" y="443280"/>
                </a:lnTo>
                <a:lnTo>
                  <a:pt x="164833" y="444017"/>
                </a:lnTo>
                <a:lnTo>
                  <a:pt x="165176" y="446252"/>
                </a:lnTo>
                <a:lnTo>
                  <a:pt x="166052" y="446938"/>
                </a:lnTo>
                <a:lnTo>
                  <a:pt x="167195" y="446925"/>
                </a:lnTo>
                <a:lnTo>
                  <a:pt x="168478" y="446722"/>
                </a:lnTo>
                <a:lnTo>
                  <a:pt x="169138" y="445947"/>
                </a:lnTo>
                <a:close/>
              </a:path>
              <a:path w="172720" h="916939">
                <a:moveTo>
                  <a:pt x="169786" y="617702"/>
                </a:moveTo>
                <a:lnTo>
                  <a:pt x="169646" y="617016"/>
                </a:lnTo>
                <a:lnTo>
                  <a:pt x="169227" y="616559"/>
                </a:lnTo>
                <a:lnTo>
                  <a:pt x="168529" y="616724"/>
                </a:lnTo>
                <a:lnTo>
                  <a:pt x="167855" y="616889"/>
                </a:lnTo>
                <a:lnTo>
                  <a:pt x="167538" y="617499"/>
                </a:lnTo>
                <a:lnTo>
                  <a:pt x="167779" y="618147"/>
                </a:lnTo>
                <a:lnTo>
                  <a:pt x="167906" y="618464"/>
                </a:lnTo>
                <a:lnTo>
                  <a:pt x="168351" y="618832"/>
                </a:lnTo>
                <a:lnTo>
                  <a:pt x="168668" y="618858"/>
                </a:lnTo>
                <a:lnTo>
                  <a:pt x="169392" y="618921"/>
                </a:lnTo>
                <a:lnTo>
                  <a:pt x="169760" y="618426"/>
                </a:lnTo>
                <a:lnTo>
                  <a:pt x="169786" y="617702"/>
                </a:lnTo>
                <a:close/>
              </a:path>
              <a:path w="172720" h="916939">
                <a:moveTo>
                  <a:pt x="172440" y="420966"/>
                </a:moveTo>
                <a:lnTo>
                  <a:pt x="171729" y="419836"/>
                </a:lnTo>
                <a:lnTo>
                  <a:pt x="168897" y="415366"/>
                </a:lnTo>
                <a:lnTo>
                  <a:pt x="158940" y="415378"/>
                </a:lnTo>
                <a:lnTo>
                  <a:pt x="155892" y="420649"/>
                </a:lnTo>
                <a:lnTo>
                  <a:pt x="155714" y="421525"/>
                </a:lnTo>
                <a:lnTo>
                  <a:pt x="155600" y="421830"/>
                </a:lnTo>
                <a:lnTo>
                  <a:pt x="155371" y="423519"/>
                </a:lnTo>
                <a:lnTo>
                  <a:pt x="155702" y="424662"/>
                </a:lnTo>
                <a:lnTo>
                  <a:pt x="158661" y="426694"/>
                </a:lnTo>
                <a:lnTo>
                  <a:pt x="160070" y="428320"/>
                </a:lnTo>
                <a:lnTo>
                  <a:pt x="160083" y="431876"/>
                </a:lnTo>
                <a:lnTo>
                  <a:pt x="160947" y="432485"/>
                </a:lnTo>
                <a:lnTo>
                  <a:pt x="162928" y="432523"/>
                </a:lnTo>
                <a:lnTo>
                  <a:pt x="163893" y="431863"/>
                </a:lnTo>
                <a:lnTo>
                  <a:pt x="163029" y="427151"/>
                </a:lnTo>
                <a:lnTo>
                  <a:pt x="166141" y="426656"/>
                </a:lnTo>
                <a:lnTo>
                  <a:pt x="169557" y="424675"/>
                </a:lnTo>
                <a:lnTo>
                  <a:pt x="170497" y="423722"/>
                </a:lnTo>
                <a:lnTo>
                  <a:pt x="172123" y="421944"/>
                </a:lnTo>
                <a:lnTo>
                  <a:pt x="172440" y="420966"/>
                </a:lnTo>
                <a:close/>
              </a:path>
            </a:pathLst>
          </a:custGeom>
          <a:solidFill>
            <a:srgbClr val="FFFFFF">
              <a:alpha val="17999"/>
            </a:srgbClr>
          </a:solidFill>
        </p:spPr>
        <p:txBody>
          <a:bodyPr wrap="square" lIns="0" tIns="0" rIns="0" bIns="0" rtlCol="0"/>
          <a:lstStyle/>
          <a:p>
            <a:endParaRPr/>
          </a:p>
        </p:txBody>
      </p:sp>
      <p:sp>
        <p:nvSpPr>
          <p:cNvPr id="571" name="bg object 571"/>
          <p:cNvSpPr/>
          <p:nvPr/>
        </p:nvSpPr>
        <p:spPr>
          <a:xfrm>
            <a:off x="4400999" y="2092212"/>
            <a:ext cx="4445" cy="5080"/>
          </a:xfrm>
          <a:custGeom>
            <a:avLst/>
            <a:gdLst/>
            <a:ahLst/>
            <a:cxnLst/>
            <a:rect l="l" t="t" r="r" b="b"/>
            <a:pathLst>
              <a:path w="4445" h="5080">
                <a:moveTo>
                  <a:pt x="3581" y="0"/>
                </a:moveTo>
                <a:lnTo>
                  <a:pt x="888" y="330"/>
                </a:lnTo>
                <a:lnTo>
                  <a:pt x="0" y="1320"/>
                </a:lnTo>
                <a:lnTo>
                  <a:pt x="88" y="2832"/>
                </a:lnTo>
                <a:lnTo>
                  <a:pt x="152" y="4089"/>
                </a:lnTo>
                <a:lnTo>
                  <a:pt x="1003" y="4838"/>
                </a:lnTo>
                <a:lnTo>
                  <a:pt x="3848" y="4787"/>
                </a:lnTo>
                <a:lnTo>
                  <a:pt x="4267" y="3568"/>
                </a:lnTo>
                <a:lnTo>
                  <a:pt x="4343" y="2539"/>
                </a:lnTo>
                <a:lnTo>
                  <a:pt x="4216" y="927"/>
                </a:lnTo>
                <a:lnTo>
                  <a:pt x="3581" y="0"/>
                </a:lnTo>
                <a:close/>
              </a:path>
            </a:pathLst>
          </a:custGeom>
          <a:solidFill>
            <a:srgbClr val="FFFFFF">
              <a:alpha val="9718"/>
            </a:srgbClr>
          </a:solidFill>
        </p:spPr>
        <p:txBody>
          <a:bodyPr wrap="square" lIns="0" tIns="0" rIns="0" bIns="0" rtlCol="0"/>
          <a:lstStyle/>
          <a:p>
            <a:endParaRPr/>
          </a:p>
        </p:txBody>
      </p:sp>
      <p:sp>
        <p:nvSpPr>
          <p:cNvPr id="572" name="bg object 572"/>
          <p:cNvSpPr/>
          <p:nvPr/>
        </p:nvSpPr>
        <p:spPr>
          <a:xfrm>
            <a:off x="4406430" y="2409253"/>
            <a:ext cx="21590" cy="288925"/>
          </a:xfrm>
          <a:custGeom>
            <a:avLst/>
            <a:gdLst/>
            <a:ahLst/>
            <a:cxnLst/>
            <a:rect l="l" t="t" r="r" b="b"/>
            <a:pathLst>
              <a:path w="21589" h="288925">
                <a:moveTo>
                  <a:pt x="3352" y="330"/>
                </a:moveTo>
                <a:lnTo>
                  <a:pt x="2463" y="0"/>
                </a:lnTo>
                <a:lnTo>
                  <a:pt x="660" y="25"/>
                </a:lnTo>
                <a:lnTo>
                  <a:pt x="0" y="635"/>
                </a:lnTo>
                <a:lnTo>
                  <a:pt x="0" y="2425"/>
                </a:lnTo>
                <a:lnTo>
                  <a:pt x="127" y="3327"/>
                </a:lnTo>
                <a:lnTo>
                  <a:pt x="1270" y="3352"/>
                </a:lnTo>
                <a:lnTo>
                  <a:pt x="2463" y="3187"/>
                </a:lnTo>
                <a:lnTo>
                  <a:pt x="3327" y="2628"/>
                </a:lnTo>
                <a:lnTo>
                  <a:pt x="3340" y="1397"/>
                </a:lnTo>
                <a:lnTo>
                  <a:pt x="3352" y="330"/>
                </a:lnTo>
                <a:close/>
              </a:path>
              <a:path w="21589" h="288925">
                <a:moveTo>
                  <a:pt x="21297" y="283857"/>
                </a:moveTo>
                <a:lnTo>
                  <a:pt x="20116" y="282371"/>
                </a:lnTo>
                <a:lnTo>
                  <a:pt x="16167" y="281876"/>
                </a:lnTo>
                <a:lnTo>
                  <a:pt x="14935" y="282587"/>
                </a:lnTo>
                <a:lnTo>
                  <a:pt x="14947" y="284619"/>
                </a:lnTo>
                <a:lnTo>
                  <a:pt x="14960" y="287121"/>
                </a:lnTo>
                <a:lnTo>
                  <a:pt x="16535" y="287972"/>
                </a:lnTo>
                <a:lnTo>
                  <a:pt x="19964" y="288378"/>
                </a:lnTo>
                <a:lnTo>
                  <a:pt x="20256" y="288404"/>
                </a:lnTo>
                <a:lnTo>
                  <a:pt x="21221" y="287680"/>
                </a:lnTo>
                <a:lnTo>
                  <a:pt x="21259" y="286105"/>
                </a:lnTo>
                <a:lnTo>
                  <a:pt x="21297" y="283857"/>
                </a:lnTo>
                <a:close/>
              </a:path>
            </a:pathLst>
          </a:custGeom>
          <a:solidFill>
            <a:srgbClr val="FFFFFF">
              <a:alpha val="17999"/>
            </a:srgbClr>
          </a:solidFill>
        </p:spPr>
        <p:txBody>
          <a:bodyPr wrap="square" lIns="0" tIns="0" rIns="0" bIns="0" rtlCol="0"/>
          <a:lstStyle/>
          <a:p>
            <a:endParaRPr/>
          </a:p>
        </p:txBody>
      </p:sp>
      <p:sp>
        <p:nvSpPr>
          <p:cNvPr id="573" name="bg object 573"/>
          <p:cNvSpPr/>
          <p:nvPr/>
        </p:nvSpPr>
        <p:spPr>
          <a:xfrm>
            <a:off x="4394098" y="1982126"/>
            <a:ext cx="7620" cy="374015"/>
          </a:xfrm>
          <a:custGeom>
            <a:avLst/>
            <a:gdLst/>
            <a:ahLst/>
            <a:cxnLst/>
            <a:rect l="l" t="t" r="r" b="b"/>
            <a:pathLst>
              <a:path w="7620" h="374014">
                <a:moveTo>
                  <a:pt x="4533" y="3136"/>
                </a:moveTo>
                <a:lnTo>
                  <a:pt x="4241" y="533"/>
                </a:lnTo>
                <a:lnTo>
                  <a:pt x="3378" y="0"/>
                </a:lnTo>
                <a:lnTo>
                  <a:pt x="2133" y="127"/>
                </a:lnTo>
                <a:lnTo>
                  <a:pt x="558" y="292"/>
                </a:lnTo>
                <a:lnTo>
                  <a:pt x="25" y="1308"/>
                </a:lnTo>
                <a:lnTo>
                  <a:pt x="0" y="2286"/>
                </a:lnTo>
                <a:lnTo>
                  <a:pt x="254" y="4305"/>
                </a:lnTo>
                <a:lnTo>
                  <a:pt x="1143" y="5092"/>
                </a:lnTo>
                <a:lnTo>
                  <a:pt x="4254" y="4432"/>
                </a:lnTo>
                <a:lnTo>
                  <a:pt x="4533" y="3136"/>
                </a:lnTo>
                <a:close/>
              </a:path>
              <a:path w="7620" h="374014">
                <a:moveTo>
                  <a:pt x="5410" y="369735"/>
                </a:moveTo>
                <a:lnTo>
                  <a:pt x="4737" y="368630"/>
                </a:lnTo>
                <a:lnTo>
                  <a:pt x="3200" y="368388"/>
                </a:lnTo>
                <a:lnTo>
                  <a:pt x="1701" y="368160"/>
                </a:lnTo>
                <a:lnTo>
                  <a:pt x="850" y="369036"/>
                </a:lnTo>
                <a:lnTo>
                  <a:pt x="254" y="370268"/>
                </a:lnTo>
                <a:lnTo>
                  <a:pt x="381" y="371716"/>
                </a:lnTo>
                <a:lnTo>
                  <a:pt x="1168" y="372681"/>
                </a:lnTo>
                <a:lnTo>
                  <a:pt x="2514" y="373011"/>
                </a:lnTo>
                <a:lnTo>
                  <a:pt x="4051" y="373405"/>
                </a:lnTo>
                <a:lnTo>
                  <a:pt x="5041" y="372529"/>
                </a:lnTo>
                <a:lnTo>
                  <a:pt x="5410" y="369735"/>
                </a:lnTo>
                <a:close/>
              </a:path>
              <a:path w="7620" h="374014">
                <a:moveTo>
                  <a:pt x="7315" y="136474"/>
                </a:moveTo>
                <a:lnTo>
                  <a:pt x="7086" y="135775"/>
                </a:lnTo>
                <a:lnTo>
                  <a:pt x="7010" y="135509"/>
                </a:lnTo>
                <a:lnTo>
                  <a:pt x="6464" y="135229"/>
                </a:lnTo>
                <a:lnTo>
                  <a:pt x="6134" y="135229"/>
                </a:lnTo>
                <a:lnTo>
                  <a:pt x="5435" y="135229"/>
                </a:lnTo>
                <a:lnTo>
                  <a:pt x="4965" y="135661"/>
                </a:lnTo>
                <a:lnTo>
                  <a:pt x="5295" y="136664"/>
                </a:lnTo>
                <a:lnTo>
                  <a:pt x="5829" y="136791"/>
                </a:lnTo>
                <a:lnTo>
                  <a:pt x="6159" y="136994"/>
                </a:lnTo>
                <a:lnTo>
                  <a:pt x="6870" y="136880"/>
                </a:lnTo>
                <a:lnTo>
                  <a:pt x="7315" y="136474"/>
                </a:lnTo>
                <a:close/>
              </a:path>
            </a:pathLst>
          </a:custGeom>
          <a:solidFill>
            <a:srgbClr val="FFFFFF">
              <a:alpha val="9718"/>
            </a:srgbClr>
          </a:solidFill>
        </p:spPr>
        <p:txBody>
          <a:bodyPr wrap="square" lIns="0" tIns="0" rIns="0" bIns="0" rtlCol="0"/>
          <a:lstStyle/>
          <a:p>
            <a:endParaRPr/>
          </a:p>
        </p:txBody>
      </p:sp>
      <p:sp>
        <p:nvSpPr>
          <p:cNvPr id="574" name="bg object 574"/>
          <p:cNvSpPr/>
          <p:nvPr/>
        </p:nvSpPr>
        <p:spPr>
          <a:xfrm>
            <a:off x="4392180" y="2371546"/>
            <a:ext cx="57785" cy="628650"/>
          </a:xfrm>
          <a:custGeom>
            <a:avLst/>
            <a:gdLst/>
            <a:ahLst/>
            <a:cxnLst/>
            <a:rect l="l" t="t" r="r" b="b"/>
            <a:pathLst>
              <a:path w="57785" h="628650">
                <a:moveTo>
                  <a:pt x="2298" y="1193"/>
                </a:moveTo>
                <a:lnTo>
                  <a:pt x="2286" y="482"/>
                </a:lnTo>
                <a:lnTo>
                  <a:pt x="1892" y="0"/>
                </a:lnTo>
                <a:lnTo>
                  <a:pt x="1155" y="38"/>
                </a:lnTo>
                <a:lnTo>
                  <a:pt x="457" y="63"/>
                </a:lnTo>
                <a:lnTo>
                  <a:pt x="0" y="558"/>
                </a:lnTo>
                <a:lnTo>
                  <a:pt x="25" y="1244"/>
                </a:lnTo>
                <a:lnTo>
                  <a:pt x="38" y="1930"/>
                </a:lnTo>
                <a:lnTo>
                  <a:pt x="482" y="2374"/>
                </a:lnTo>
                <a:lnTo>
                  <a:pt x="1485" y="2387"/>
                </a:lnTo>
                <a:lnTo>
                  <a:pt x="1943" y="2324"/>
                </a:lnTo>
                <a:lnTo>
                  <a:pt x="2298" y="1866"/>
                </a:lnTo>
                <a:lnTo>
                  <a:pt x="2298" y="1193"/>
                </a:lnTo>
                <a:close/>
              </a:path>
              <a:path w="57785" h="628650">
                <a:moveTo>
                  <a:pt x="15240" y="472236"/>
                </a:moveTo>
                <a:lnTo>
                  <a:pt x="14338" y="471766"/>
                </a:lnTo>
                <a:lnTo>
                  <a:pt x="13246" y="471639"/>
                </a:lnTo>
                <a:lnTo>
                  <a:pt x="12026" y="471500"/>
                </a:lnTo>
                <a:lnTo>
                  <a:pt x="11214" y="472122"/>
                </a:lnTo>
                <a:lnTo>
                  <a:pt x="10972" y="474611"/>
                </a:lnTo>
                <a:lnTo>
                  <a:pt x="11811" y="475234"/>
                </a:lnTo>
                <a:lnTo>
                  <a:pt x="12992" y="475259"/>
                </a:lnTo>
                <a:lnTo>
                  <a:pt x="14122" y="475297"/>
                </a:lnTo>
                <a:lnTo>
                  <a:pt x="14960" y="474751"/>
                </a:lnTo>
                <a:lnTo>
                  <a:pt x="15240" y="473532"/>
                </a:lnTo>
                <a:lnTo>
                  <a:pt x="15240" y="472236"/>
                </a:lnTo>
                <a:close/>
              </a:path>
              <a:path w="57785" h="628650">
                <a:moveTo>
                  <a:pt x="27901" y="624560"/>
                </a:moveTo>
                <a:lnTo>
                  <a:pt x="27584" y="620801"/>
                </a:lnTo>
                <a:lnTo>
                  <a:pt x="27470" y="619506"/>
                </a:lnTo>
                <a:lnTo>
                  <a:pt x="26657" y="618871"/>
                </a:lnTo>
                <a:lnTo>
                  <a:pt x="23355" y="619772"/>
                </a:lnTo>
                <a:lnTo>
                  <a:pt x="21386" y="620623"/>
                </a:lnTo>
                <a:lnTo>
                  <a:pt x="16967" y="621690"/>
                </a:lnTo>
                <a:lnTo>
                  <a:pt x="16294" y="623252"/>
                </a:lnTo>
                <a:lnTo>
                  <a:pt x="16535" y="628116"/>
                </a:lnTo>
                <a:lnTo>
                  <a:pt x="18834" y="627849"/>
                </a:lnTo>
                <a:lnTo>
                  <a:pt x="20091" y="628294"/>
                </a:lnTo>
                <a:lnTo>
                  <a:pt x="24282" y="628421"/>
                </a:lnTo>
                <a:lnTo>
                  <a:pt x="27901" y="624560"/>
                </a:lnTo>
                <a:close/>
              </a:path>
              <a:path w="57785" h="628650">
                <a:moveTo>
                  <a:pt x="57289" y="447548"/>
                </a:moveTo>
                <a:lnTo>
                  <a:pt x="56324" y="447001"/>
                </a:lnTo>
                <a:lnTo>
                  <a:pt x="55219" y="446900"/>
                </a:lnTo>
                <a:lnTo>
                  <a:pt x="54368" y="446824"/>
                </a:lnTo>
                <a:lnTo>
                  <a:pt x="53619" y="447243"/>
                </a:lnTo>
                <a:lnTo>
                  <a:pt x="53352" y="448221"/>
                </a:lnTo>
                <a:lnTo>
                  <a:pt x="53505" y="449402"/>
                </a:lnTo>
                <a:lnTo>
                  <a:pt x="54279" y="450126"/>
                </a:lnTo>
                <a:lnTo>
                  <a:pt x="56248" y="450380"/>
                </a:lnTo>
                <a:lnTo>
                  <a:pt x="57035" y="449795"/>
                </a:lnTo>
                <a:lnTo>
                  <a:pt x="57289" y="447548"/>
                </a:lnTo>
                <a:close/>
              </a:path>
            </a:pathLst>
          </a:custGeom>
          <a:solidFill>
            <a:srgbClr val="FFFFFF">
              <a:alpha val="17999"/>
            </a:srgbClr>
          </a:solidFill>
        </p:spPr>
        <p:txBody>
          <a:bodyPr wrap="square" lIns="0" tIns="0" rIns="0" bIns="0" rtlCol="0"/>
          <a:lstStyle/>
          <a:p>
            <a:endParaRPr/>
          </a:p>
        </p:txBody>
      </p:sp>
      <p:sp>
        <p:nvSpPr>
          <p:cNvPr id="575" name="bg object 575"/>
          <p:cNvSpPr/>
          <p:nvPr/>
        </p:nvSpPr>
        <p:spPr>
          <a:xfrm>
            <a:off x="4389560" y="2079090"/>
            <a:ext cx="3175" cy="3175"/>
          </a:xfrm>
          <a:custGeom>
            <a:avLst/>
            <a:gdLst/>
            <a:ahLst/>
            <a:cxnLst/>
            <a:rect l="l" t="t" r="r" b="b"/>
            <a:pathLst>
              <a:path w="3175" h="3175">
                <a:moveTo>
                  <a:pt x="2222" y="0"/>
                </a:moveTo>
                <a:lnTo>
                  <a:pt x="1562" y="88"/>
                </a:lnTo>
                <a:lnTo>
                  <a:pt x="622" y="215"/>
                </a:lnTo>
                <a:lnTo>
                  <a:pt x="0" y="838"/>
                </a:lnTo>
                <a:lnTo>
                  <a:pt x="114" y="1841"/>
                </a:lnTo>
                <a:lnTo>
                  <a:pt x="190" y="2565"/>
                </a:lnTo>
                <a:lnTo>
                  <a:pt x="800" y="2984"/>
                </a:lnTo>
                <a:lnTo>
                  <a:pt x="1485" y="2882"/>
                </a:lnTo>
                <a:lnTo>
                  <a:pt x="2438" y="2730"/>
                </a:lnTo>
                <a:lnTo>
                  <a:pt x="2946" y="2070"/>
                </a:lnTo>
                <a:lnTo>
                  <a:pt x="2946" y="1079"/>
                </a:lnTo>
                <a:lnTo>
                  <a:pt x="2781" y="330"/>
                </a:lnTo>
                <a:lnTo>
                  <a:pt x="2222" y="0"/>
                </a:lnTo>
                <a:close/>
              </a:path>
            </a:pathLst>
          </a:custGeom>
          <a:solidFill>
            <a:srgbClr val="FFFFFF">
              <a:alpha val="9718"/>
            </a:srgbClr>
          </a:solidFill>
        </p:spPr>
        <p:txBody>
          <a:bodyPr wrap="square" lIns="0" tIns="0" rIns="0" bIns="0" rtlCol="0"/>
          <a:lstStyle/>
          <a:p>
            <a:endParaRPr/>
          </a:p>
        </p:txBody>
      </p:sp>
      <p:sp>
        <p:nvSpPr>
          <p:cNvPr id="576" name="bg object 576"/>
          <p:cNvSpPr/>
          <p:nvPr/>
        </p:nvSpPr>
        <p:spPr>
          <a:xfrm>
            <a:off x="4386694" y="2389161"/>
            <a:ext cx="78740" cy="522605"/>
          </a:xfrm>
          <a:custGeom>
            <a:avLst/>
            <a:gdLst/>
            <a:ahLst/>
            <a:cxnLst/>
            <a:rect l="l" t="t" r="r" b="b"/>
            <a:pathLst>
              <a:path w="78739" h="522605">
                <a:moveTo>
                  <a:pt x="3340" y="145910"/>
                </a:moveTo>
                <a:lnTo>
                  <a:pt x="2730" y="145224"/>
                </a:lnTo>
                <a:lnTo>
                  <a:pt x="1765" y="145300"/>
                </a:lnTo>
                <a:lnTo>
                  <a:pt x="1270" y="145351"/>
                </a:lnTo>
                <a:lnTo>
                  <a:pt x="609" y="145897"/>
                </a:lnTo>
                <a:lnTo>
                  <a:pt x="393" y="146380"/>
                </a:lnTo>
                <a:lnTo>
                  <a:pt x="0" y="147281"/>
                </a:lnTo>
                <a:lnTo>
                  <a:pt x="368" y="148031"/>
                </a:lnTo>
                <a:lnTo>
                  <a:pt x="1422" y="148272"/>
                </a:lnTo>
                <a:lnTo>
                  <a:pt x="2387" y="148285"/>
                </a:lnTo>
                <a:lnTo>
                  <a:pt x="3124" y="147891"/>
                </a:lnTo>
                <a:lnTo>
                  <a:pt x="3225" y="146900"/>
                </a:lnTo>
                <a:lnTo>
                  <a:pt x="3340" y="145910"/>
                </a:lnTo>
                <a:close/>
              </a:path>
              <a:path w="78739" h="522605">
                <a:moveTo>
                  <a:pt x="4572" y="117652"/>
                </a:moveTo>
                <a:lnTo>
                  <a:pt x="3975" y="116941"/>
                </a:lnTo>
                <a:lnTo>
                  <a:pt x="2997" y="117030"/>
                </a:lnTo>
                <a:lnTo>
                  <a:pt x="2489" y="117068"/>
                </a:lnTo>
                <a:lnTo>
                  <a:pt x="1816" y="117602"/>
                </a:lnTo>
                <a:lnTo>
                  <a:pt x="1600" y="118084"/>
                </a:lnTo>
                <a:lnTo>
                  <a:pt x="1181" y="119011"/>
                </a:lnTo>
                <a:lnTo>
                  <a:pt x="1663" y="119697"/>
                </a:lnTo>
                <a:lnTo>
                  <a:pt x="2679" y="119951"/>
                </a:lnTo>
                <a:lnTo>
                  <a:pt x="3632" y="119976"/>
                </a:lnTo>
                <a:lnTo>
                  <a:pt x="4432" y="119672"/>
                </a:lnTo>
                <a:lnTo>
                  <a:pt x="4495" y="118618"/>
                </a:lnTo>
                <a:lnTo>
                  <a:pt x="4572" y="117652"/>
                </a:lnTo>
                <a:close/>
              </a:path>
              <a:path w="78739" h="522605">
                <a:moveTo>
                  <a:pt x="27190" y="3073"/>
                </a:moveTo>
                <a:lnTo>
                  <a:pt x="26530" y="774"/>
                </a:lnTo>
                <a:lnTo>
                  <a:pt x="25565" y="279"/>
                </a:lnTo>
                <a:lnTo>
                  <a:pt x="23114" y="241"/>
                </a:lnTo>
                <a:lnTo>
                  <a:pt x="20535" y="254"/>
                </a:lnTo>
                <a:lnTo>
                  <a:pt x="19011" y="0"/>
                </a:lnTo>
                <a:lnTo>
                  <a:pt x="17538" y="114"/>
                </a:lnTo>
                <a:lnTo>
                  <a:pt x="14427" y="1930"/>
                </a:lnTo>
                <a:lnTo>
                  <a:pt x="14046" y="3467"/>
                </a:lnTo>
                <a:lnTo>
                  <a:pt x="14782" y="7327"/>
                </a:lnTo>
                <a:lnTo>
                  <a:pt x="16433" y="7264"/>
                </a:lnTo>
                <a:lnTo>
                  <a:pt x="20866" y="7569"/>
                </a:lnTo>
                <a:lnTo>
                  <a:pt x="23241" y="5981"/>
                </a:lnTo>
                <a:lnTo>
                  <a:pt x="26682" y="4064"/>
                </a:lnTo>
                <a:lnTo>
                  <a:pt x="27190" y="3073"/>
                </a:lnTo>
                <a:close/>
              </a:path>
              <a:path w="78739" h="522605">
                <a:moveTo>
                  <a:pt x="78257" y="519620"/>
                </a:moveTo>
                <a:lnTo>
                  <a:pt x="74688" y="508596"/>
                </a:lnTo>
                <a:lnTo>
                  <a:pt x="66611" y="504583"/>
                </a:lnTo>
                <a:lnTo>
                  <a:pt x="61582" y="507453"/>
                </a:lnTo>
                <a:lnTo>
                  <a:pt x="57378" y="509854"/>
                </a:lnTo>
                <a:lnTo>
                  <a:pt x="56946" y="514172"/>
                </a:lnTo>
                <a:lnTo>
                  <a:pt x="63728" y="520090"/>
                </a:lnTo>
                <a:lnTo>
                  <a:pt x="67449" y="521576"/>
                </a:lnTo>
                <a:lnTo>
                  <a:pt x="70713" y="522058"/>
                </a:lnTo>
                <a:lnTo>
                  <a:pt x="76504" y="522033"/>
                </a:lnTo>
                <a:lnTo>
                  <a:pt x="78257" y="519620"/>
                </a:lnTo>
                <a:close/>
              </a:path>
            </a:pathLst>
          </a:custGeom>
          <a:solidFill>
            <a:srgbClr val="FFFFFF">
              <a:alpha val="17999"/>
            </a:srgbClr>
          </a:solidFill>
        </p:spPr>
        <p:txBody>
          <a:bodyPr wrap="square" lIns="0" tIns="0" rIns="0" bIns="0" rtlCol="0"/>
          <a:lstStyle/>
          <a:p>
            <a:endParaRPr/>
          </a:p>
        </p:txBody>
      </p:sp>
      <p:sp>
        <p:nvSpPr>
          <p:cNvPr id="577" name="bg object 577"/>
          <p:cNvSpPr/>
          <p:nvPr/>
        </p:nvSpPr>
        <p:spPr>
          <a:xfrm>
            <a:off x="4453241" y="1960605"/>
            <a:ext cx="4445" cy="3810"/>
          </a:xfrm>
          <a:custGeom>
            <a:avLst/>
            <a:gdLst/>
            <a:ahLst/>
            <a:cxnLst/>
            <a:rect l="l" t="t" r="r" b="b"/>
            <a:pathLst>
              <a:path w="4445" h="3810">
                <a:moveTo>
                  <a:pt x="3314" y="0"/>
                </a:moveTo>
                <a:lnTo>
                  <a:pt x="2336" y="190"/>
                </a:lnTo>
                <a:lnTo>
                  <a:pt x="1054" y="444"/>
                </a:lnTo>
                <a:lnTo>
                  <a:pt x="0" y="1117"/>
                </a:lnTo>
                <a:lnTo>
                  <a:pt x="12" y="2628"/>
                </a:lnTo>
                <a:lnTo>
                  <a:pt x="12" y="3314"/>
                </a:lnTo>
                <a:lnTo>
                  <a:pt x="495" y="3695"/>
                </a:lnTo>
                <a:lnTo>
                  <a:pt x="1219" y="3708"/>
                </a:lnTo>
                <a:lnTo>
                  <a:pt x="2641" y="3708"/>
                </a:lnTo>
                <a:lnTo>
                  <a:pt x="3594" y="3047"/>
                </a:lnTo>
                <a:lnTo>
                  <a:pt x="3911" y="634"/>
                </a:lnTo>
                <a:lnTo>
                  <a:pt x="3314" y="0"/>
                </a:lnTo>
                <a:close/>
              </a:path>
            </a:pathLst>
          </a:custGeom>
          <a:solidFill>
            <a:srgbClr val="FFFFFF">
              <a:alpha val="9718"/>
            </a:srgbClr>
          </a:solidFill>
        </p:spPr>
        <p:txBody>
          <a:bodyPr wrap="square" lIns="0" tIns="0" rIns="0" bIns="0" rtlCol="0"/>
          <a:lstStyle/>
          <a:p>
            <a:endParaRPr/>
          </a:p>
        </p:txBody>
      </p:sp>
      <p:sp>
        <p:nvSpPr>
          <p:cNvPr id="578" name="bg object 578"/>
          <p:cNvSpPr/>
          <p:nvPr/>
        </p:nvSpPr>
        <p:spPr>
          <a:xfrm>
            <a:off x="4458585" y="2859506"/>
            <a:ext cx="2540" cy="3175"/>
          </a:xfrm>
          <a:custGeom>
            <a:avLst/>
            <a:gdLst/>
            <a:ahLst/>
            <a:cxnLst/>
            <a:rect l="l" t="t" r="r" b="b"/>
            <a:pathLst>
              <a:path w="2539" h="3175">
                <a:moveTo>
                  <a:pt x="1104" y="0"/>
                </a:moveTo>
                <a:lnTo>
                  <a:pt x="482" y="406"/>
                </a:lnTo>
                <a:lnTo>
                  <a:pt x="203" y="584"/>
                </a:lnTo>
                <a:lnTo>
                  <a:pt x="0" y="1143"/>
                </a:lnTo>
                <a:lnTo>
                  <a:pt x="50" y="1498"/>
                </a:lnTo>
                <a:lnTo>
                  <a:pt x="139" y="2222"/>
                </a:lnTo>
                <a:lnTo>
                  <a:pt x="596" y="2667"/>
                </a:lnTo>
                <a:lnTo>
                  <a:pt x="1625" y="2374"/>
                </a:lnTo>
                <a:lnTo>
                  <a:pt x="2120" y="2146"/>
                </a:lnTo>
                <a:lnTo>
                  <a:pt x="2362" y="1587"/>
                </a:lnTo>
                <a:lnTo>
                  <a:pt x="2019" y="914"/>
                </a:lnTo>
                <a:lnTo>
                  <a:pt x="1714" y="304"/>
                </a:lnTo>
                <a:lnTo>
                  <a:pt x="1104" y="0"/>
                </a:lnTo>
                <a:close/>
              </a:path>
            </a:pathLst>
          </a:custGeom>
          <a:solidFill>
            <a:srgbClr val="FFFFFF">
              <a:alpha val="17999"/>
            </a:srgbClr>
          </a:solidFill>
        </p:spPr>
        <p:txBody>
          <a:bodyPr wrap="square" lIns="0" tIns="0" rIns="0" bIns="0" rtlCol="0"/>
          <a:lstStyle/>
          <a:p>
            <a:endParaRPr/>
          </a:p>
        </p:txBody>
      </p:sp>
      <p:sp>
        <p:nvSpPr>
          <p:cNvPr id="579" name="bg object 579"/>
          <p:cNvSpPr/>
          <p:nvPr/>
        </p:nvSpPr>
        <p:spPr>
          <a:xfrm>
            <a:off x="4428807" y="1974392"/>
            <a:ext cx="9525" cy="241935"/>
          </a:xfrm>
          <a:custGeom>
            <a:avLst/>
            <a:gdLst/>
            <a:ahLst/>
            <a:cxnLst/>
            <a:rect l="l" t="t" r="r" b="b"/>
            <a:pathLst>
              <a:path w="9525" h="241935">
                <a:moveTo>
                  <a:pt x="5829" y="2171"/>
                </a:moveTo>
                <a:lnTo>
                  <a:pt x="5740" y="1130"/>
                </a:lnTo>
                <a:lnTo>
                  <a:pt x="5689" y="419"/>
                </a:lnTo>
                <a:lnTo>
                  <a:pt x="5067" y="38"/>
                </a:lnTo>
                <a:lnTo>
                  <a:pt x="4394" y="25"/>
                </a:lnTo>
                <a:lnTo>
                  <a:pt x="3708" y="0"/>
                </a:lnTo>
                <a:lnTo>
                  <a:pt x="3187" y="355"/>
                </a:lnTo>
                <a:lnTo>
                  <a:pt x="3073" y="1117"/>
                </a:lnTo>
                <a:lnTo>
                  <a:pt x="3162" y="1790"/>
                </a:lnTo>
                <a:lnTo>
                  <a:pt x="3517" y="2349"/>
                </a:lnTo>
                <a:lnTo>
                  <a:pt x="4178" y="2476"/>
                </a:lnTo>
                <a:lnTo>
                  <a:pt x="5168" y="2667"/>
                </a:lnTo>
                <a:lnTo>
                  <a:pt x="5829" y="2171"/>
                </a:lnTo>
                <a:close/>
              </a:path>
              <a:path w="9525" h="241935">
                <a:moveTo>
                  <a:pt x="6426" y="77952"/>
                </a:moveTo>
                <a:lnTo>
                  <a:pt x="6324" y="77000"/>
                </a:lnTo>
                <a:lnTo>
                  <a:pt x="6210" y="75742"/>
                </a:lnTo>
                <a:lnTo>
                  <a:pt x="5410" y="75031"/>
                </a:lnTo>
                <a:lnTo>
                  <a:pt x="3048" y="75234"/>
                </a:lnTo>
                <a:lnTo>
                  <a:pt x="2311" y="76111"/>
                </a:lnTo>
                <a:lnTo>
                  <a:pt x="2692" y="77368"/>
                </a:lnTo>
                <a:lnTo>
                  <a:pt x="3035" y="78486"/>
                </a:lnTo>
                <a:lnTo>
                  <a:pt x="3924" y="79108"/>
                </a:lnTo>
                <a:lnTo>
                  <a:pt x="5143" y="78905"/>
                </a:lnTo>
                <a:lnTo>
                  <a:pt x="6184" y="78752"/>
                </a:lnTo>
                <a:lnTo>
                  <a:pt x="6426" y="77952"/>
                </a:lnTo>
                <a:close/>
              </a:path>
              <a:path w="9525" h="241935">
                <a:moveTo>
                  <a:pt x="8178" y="240830"/>
                </a:moveTo>
                <a:lnTo>
                  <a:pt x="8064" y="239852"/>
                </a:lnTo>
                <a:lnTo>
                  <a:pt x="7683" y="239344"/>
                </a:lnTo>
                <a:lnTo>
                  <a:pt x="7416" y="239318"/>
                </a:lnTo>
                <a:lnTo>
                  <a:pt x="6629" y="239229"/>
                </a:lnTo>
                <a:lnTo>
                  <a:pt x="6489" y="239864"/>
                </a:lnTo>
                <a:lnTo>
                  <a:pt x="6477" y="240525"/>
                </a:lnTo>
                <a:lnTo>
                  <a:pt x="6680" y="240817"/>
                </a:lnTo>
                <a:lnTo>
                  <a:pt x="6883" y="241376"/>
                </a:lnTo>
                <a:lnTo>
                  <a:pt x="7112" y="241376"/>
                </a:lnTo>
                <a:lnTo>
                  <a:pt x="7835" y="241401"/>
                </a:lnTo>
                <a:lnTo>
                  <a:pt x="8178" y="240830"/>
                </a:lnTo>
                <a:close/>
              </a:path>
              <a:path w="9525" h="241935">
                <a:moveTo>
                  <a:pt x="9156" y="186283"/>
                </a:moveTo>
                <a:lnTo>
                  <a:pt x="7937" y="180263"/>
                </a:lnTo>
                <a:lnTo>
                  <a:pt x="4775" y="181381"/>
                </a:lnTo>
                <a:lnTo>
                  <a:pt x="2197" y="183108"/>
                </a:lnTo>
                <a:lnTo>
                  <a:pt x="355" y="187490"/>
                </a:lnTo>
                <a:lnTo>
                  <a:pt x="0" y="189179"/>
                </a:lnTo>
                <a:lnTo>
                  <a:pt x="1574" y="190271"/>
                </a:lnTo>
                <a:lnTo>
                  <a:pt x="2921" y="191211"/>
                </a:lnTo>
                <a:lnTo>
                  <a:pt x="3949" y="190258"/>
                </a:lnTo>
                <a:lnTo>
                  <a:pt x="8851" y="187210"/>
                </a:lnTo>
                <a:lnTo>
                  <a:pt x="9156" y="186283"/>
                </a:lnTo>
                <a:close/>
              </a:path>
              <a:path w="9525" h="241935">
                <a:moveTo>
                  <a:pt x="9486" y="172148"/>
                </a:moveTo>
                <a:lnTo>
                  <a:pt x="9474" y="171437"/>
                </a:lnTo>
                <a:lnTo>
                  <a:pt x="9474" y="170700"/>
                </a:lnTo>
                <a:lnTo>
                  <a:pt x="9017" y="170192"/>
                </a:lnTo>
                <a:lnTo>
                  <a:pt x="7556" y="170192"/>
                </a:lnTo>
                <a:lnTo>
                  <a:pt x="7124" y="170726"/>
                </a:lnTo>
                <a:lnTo>
                  <a:pt x="7162" y="171462"/>
                </a:lnTo>
                <a:lnTo>
                  <a:pt x="7200" y="172161"/>
                </a:lnTo>
                <a:lnTo>
                  <a:pt x="7620" y="172631"/>
                </a:lnTo>
                <a:lnTo>
                  <a:pt x="8343" y="172745"/>
                </a:lnTo>
                <a:lnTo>
                  <a:pt x="9067" y="172605"/>
                </a:lnTo>
                <a:lnTo>
                  <a:pt x="9486" y="172148"/>
                </a:lnTo>
                <a:close/>
              </a:path>
            </a:pathLst>
          </a:custGeom>
          <a:solidFill>
            <a:srgbClr val="FFFFFF">
              <a:alpha val="9718"/>
            </a:srgbClr>
          </a:solidFill>
        </p:spPr>
        <p:txBody>
          <a:bodyPr wrap="square" lIns="0" tIns="0" rIns="0" bIns="0" rtlCol="0"/>
          <a:lstStyle/>
          <a:p>
            <a:endParaRPr/>
          </a:p>
        </p:txBody>
      </p:sp>
      <p:sp>
        <p:nvSpPr>
          <p:cNvPr id="580" name="bg object 580"/>
          <p:cNvSpPr/>
          <p:nvPr/>
        </p:nvSpPr>
        <p:spPr>
          <a:xfrm>
            <a:off x="4451832" y="2539771"/>
            <a:ext cx="36830" cy="380365"/>
          </a:xfrm>
          <a:custGeom>
            <a:avLst/>
            <a:gdLst/>
            <a:ahLst/>
            <a:cxnLst/>
            <a:rect l="l" t="t" r="r" b="b"/>
            <a:pathLst>
              <a:path w="36829" h="380364">
                <a:moveTo>
                  <a:pt x="3670" y="2717"/>
                </a:moveTo>
                <a:lnTo>
                  <a:pt x="3543" y="1841"/>
                </a:lnTo>
                <a:lnTo>
                  <a:pt x="3390" y="787"/>
                </a:lnTo>
                <a:lnTo>
                  <a:pt x="2603" y="0"/>
                </a:lnTo>
                <a:lnTo>
                  <a:pt x="660" y="254"/>
                </a:lnTo>
                <a:lnTo>
                  <a:pt x="215" y="685"/>
                </a:lnTo>
                <a:lnTo>
                  <a:pt x="0" y="2692"/>
                </a:lnTo>
                <a:lnTo>
                  <a:pt x="774" y="3213"/>
                </a:lnTo>
                <a:lnTo>
                  <a:pt x="1943" y="3365"/>
                </a:lnTo>
                <a:lnTo>
                  <a:pt x="2882" y="3276"/>
                </a:lnTo>
                <a:lnTo>
                  <a:pt x="3670" y="2717"/>
                </a:lnTo>
                <a:close/>
              </a:path>
              <a:path w="36829" h="380364">
                <a:moveTo>
                  <a:pt x="19100" y="299212"/>
                </a:moveTo>
                <a:lnTo>
                  <a:pt x="18503" y="297967"/>
                </a:lnTo>
                <a:lnTo>
                  <a:pt x="15659" y="297522"/>
                </a:lnTo>
                <a:lnTo>
                  <a:pt x="14909" y="298513"/>
                </a:lnTo>
                <a:lnTo>
                  <a:pt x="14376" y="301002"/>
                </a:lnTo>
                <a:lnTo>
                  <a:pt x="15278" y="301929"/>
                </a:lnTo>
                <a:lnTo>
                  <a:pt x="16700" y="302310"/>
                </a:lnTo>
                <a:lnTo>
                  <a:pt x="18021" y="302425"/>
                </a:lnTo>
                <a:lnTo>
                  <a:pt x="18872" y="301701"/>
                </a:lnTo>
                <a:lnTo>
                  <a:pt x="18973" y="300558"/>
                </a:lnTo>
                <a:lnTo>
                  <a:pt x="19100" y="299212"/>
                </a:lnTo>
                <a:close/>
              </a:path>
              <a:path w="36829" h="380364">
                <a:moveTo>
                  <a:pt x="30124" y="301409"/>
                </a:moveTo>
                <a:lnTo>
                  <a:pt x="29349" y="300926"/>
                </a:lnTo>
                <a:lnTo>
                  <a:pt x="27571" y="300977"/>
                </a:lnTo>
                <a:lnTo>
                  <a:pt x="26758" y="301358"/>
                </a:lnTo>
                <a:lnTo>
                  <a:pt x="26670" y="302437"/>
                </a:lnTo>
                <a:lnTo>
                  <a:pt x="26746" y="303390"/>
                </a:lnTo>
                <a:lnTo>
                  <a:pt x="27203" y="304063"/>
                </a:lnTo>
                <a:lnTo>
                  <a:pt x="28155" y="304266"/>
                </a:lnTo>
                <a:lnTo>
                  <a:pt x="29591" y="304558"/>
                </a:lnTo>
                <a:lnTo>
                  <a:pt x="30111" y="303720"/>
                </a:lnTo>
                <a:lnTo>
                  <a:pt x="30111" y="302475"/>
                </a:lnTo>
                <a:lnTo>
                  <a:pt x="30124" y="301409"/>
                </a:lnTo>
                <a:close/>
              </a:path>
              <a:path w="36829" h="380364">
                <a:moveTo>
                  <a:pt x="35534" y="127393"/>
                </a:moveTo>
                <a:lnTo>
                  <a:pt x="35521" y="125984"/>
                </a:lnTo>
                <a:lnTo>
                  <a:pt x="34404" y="125768"/>
                </a:lnTo>
                <a:lnTo>
                  <a:pt x="32486" y="125501"/>
                </a:lnTo>
                <a:lnTo>
                  <a:pt x="31737" y="125984"/>
                </a:lnTo>
                <a:lnTo>
                  <a:pt x="31546" y="126936"/>
                </a:lnTo>
                <a:lnTo>
                  <a:pt x="31267" y="128257"/>
                </a:lnTo>
                <a:lnTo>
                  <a:pt x="32054" y="128917"/>
                </a:lnTo>
                <a:lnTo>
                  <a:pt x="34467" y="129286"/>
                </a:lnTo>
                <a:lnTo>
                  <a:pt x="35179" y="128562"/>
                </a:lnTo>
                <a:lnTo>
                  <a:pt x="35534" y="127393"/>
                </a:lnTo>
                <a:close/>
              </a:path>
              <a:path w="36829" h="380364">
                <a:moveTo>
                  <a:pt x="36601" y="379158"/>
                </a:moveTo>
                <a:lnTo>
                  <a:pt x="36588" y="377596"/>
                </a:lnTo>
                <a:lnTo>
                  <a:pt x="36588" y="376123"/>
                </a:lnTo>
                <a:lnTo>
                  <a:pt x="35687" y="375119"/>
                </a:lnTo>
                <a:lnTo>
                  <a:pt x="34213" y="374980"/>
                </a:lnTo>
                <a:lnTo>
                  <a:pt x="32816" y="374827"/>
                </a:lnTo>
                <a:lnTo>
                  <a:pt x="31559" y="375348"/>
                </a:lnTo>
                <a:lnTo>
                  <a:pt x="31343" y="376936"/>
                </a:lnTo>
                <a:lnTo>
                  <a:pt x="31089" y="378904"/>
                </a:lnTo>
                <a:lnTo>
                  <a:pt x="32512" y="379514"/>
                </a:lnTo>
                <a:lnTo>
                  <a:pt x="33693" y="379857"/>
                </a:lnTo>
                <a:lnTo>
                  <a:pt x="35687" y="379958"/>
                </a:lnTo>
                <a:lnTo>
                  <a:pt x="36601" y="379158"/>
                </a:lnTo>
                <a:close/>
              </a:path>
            </a:pathLst>
          </a:custGeom>
          <a:solidFill>
            <a:srgbClr val="FFFFFF">
              <a:alpha val="17999"/>
            </a:srgbClr>
          </a:solidFill>
        </p:spPr>
        <p:txBody>
          <a:bodyPr wrap="square" lIns="0" tIns="0" rIns="0" bIns="0" rtlCol="0"/>
          <a:lstStyle/>
          <a:p>
            <a:endParaRPr/>
          </a:p>
        </p:txBody>
      </p:sp>
      <p:sp>
        <p:nvSpPr>
          <p:cNvPr id="581" name="bg object 581"/>
          <p:cNvSpPr/>
          <p:nvPr/>
        </p:nvSpPr>
        <p:spPr>
          <a:xfrm>
            <a:off x="4441733" y="2143845"/>
            <a:ext cx="3810" cy="3810"/>
          </a:xfrm>
          <a:custGeom>
            <a:avLst/>
            <a:gdLst/>
            <a:ahLst/>
            <a:cxnLst/>
            <a:rect l="l" t="t" r="r" b="b"/>
            <a:pathLst>
              <a:path w="3810" h="3810">
                <a:moveTo>
                  <a:pt x="2552" y="0"/>
                </a:moveTo>
                <a:lnTo>
                  <a:pt x="1854" y="88"/>
                </a:lnTo>
                <a:lnTo>
                  <a:pt x="723" y="228"/>
                </a:lnTo>
                <a:lnTo>
                  <a:pt x="0" y="838"/>
                </a:lnTo>
                <a:lnTo>
                  <a:pt x="50" y="2095"/>
                </a:lnTo>
                <a:lnTo>
                  <a:pt x="342" y="2946"/>
                </a:lnTo>
                <a:lnTo>
                  <a:pt x="952" y="3606"/>
                </a:lnTo>
                <a:lnTo>
                  <a:pt x="3060" y="3289"/>
                </a:lnTo>
                <a:lnTo>
                  <a:pt x="3340" y="2247"/>
                </a:lnTo>
                <a:lnTo>
                  <a:pt x="3035" y="495"/>
                </a:lnTo>
                <a:lnTo>
                  <a:pt x="2552" y="0"/>
                </a:lnTo>
                <a:close/>
              </a:path>
            </a:pathLst>
          </a:custGeom>
          <a:solidFill>
            <a:srgbClr val="FFFFFF">
              <a:alpha val="9718"/>
            </a:srgbClr>
          </a:solidFill>
        </p:spPr>
        <p:txBody>
          <a:bodyPr wrap="square" lIns="0" tIns="0" rIns="0" bIns="0" rtlCol="0"/>
          <a:lstStyle/>
          <a:p>
            <a:endParaRPr/>
          </a:p>
        </p:txBody>
      </p:sp>
      <p:sp>
        <p:nvSpPr>
          <p:cNvPr id="582" name="bg object 582"/>
          <p:cNvSpPr/>
          <p:nvPr/>
        </p:nvSpPr>
        <p:spPr>
          <a:xfrm>
            <a:off x="4427944" y="2673616"/>
            <a:ext cx="22225" cy="467995"/>
          </a:xfrm>
          <a:custGeom>
            <a:avLst/>
            <a:gdLst/>
            <a:ahLst/>
            <a:cxnLst/>
            <a:rect l="l" t="t" r="r" b="b"/>
            <a:pathLst>
              <a:path w="22225" h="467994">
                <a:moveTo>
                  <a:pt x="12585" y="3619"/>
                </a:moveTo>
                <a:lnTo>
                  <a:pt x="11849" y="1765"/>
                </a:lnTo>
                <a:lnTo>
                  <a:pt x="11163" y="50"/>
                </a:lnTo>
                <a:lnTo>
                  <a:pt x="9525" y="139"/>
                </a:lnTo>
                <a:lnTo>
                  <a:pt x="7493" y="76"/>
                </a:lnTo>
                <a:lnTo>
                  <a:pt x="6223" y="0"/>
                </a:lnTo>
                <a:lnTo>
                  <a:pt x="4673" y="812"/>
                </a:lnTo>
                <a:lnTo>
                  <a:pt x="1244" y="2489"/>
                </a:lnTo>
                <a:lnTo>
                  <a:pt x="0" y="4241"/>
                </a:lnTo>
                <a:lnTo>
                  <a:pt x="2095" y="7848"/>
                </a:lnTo>
                <a:lnTo>
                  <a:pt x="4165" y="8661"/>
                </a:lnTo>
                <a:lnTo>
                  <a:pt x="7518" y="7200"/>
                </a:lnTo>
                <a:lnTo>
                  <a:pt x="8674" y="6159"/>
                </a:lnTo>
                <a:lnTo>
                  <a:pt x="11087" y="4432"/>
                </a:lnTo>
                <a:lnTo>
                  <a:pt x="12585" y="3619"/>
                </a:lnTo>
                <a:close/>
              </a:path>
              <a:path w="22225" h="467994">
                <a:moveTo>
                  <a:pt x="21640" y="466407"/>
                </a:moveTo>
                <a:lnTo>
                  <a:pt x="21158" y="465937"/>
                </a:lnTo>
                <a:lnTo>
                  <a:pt x="20548" y="465810"/>
                </a:lnTo>
                <a:lnTo>
                  <a:pt x="20320" y="465747"/>
                </a:lnTo>
                <a:lnTo>
                  <a:pt x="19977" y="466153"/>
                </a:lnTo>
                <a:lnTo>
                  <a:pt x="19697" y="466344"/>
                </a:lnTo>
                <a:lnTo>
                  <a:pt x="19723" y="467029"/>
                </a:lnTo>
                <a:lnTo>
                  <a:pt x="20091" y="467525"/>
                </a:lnTo>
                <a:lnTo>
                  <a:pt x="20955" y="467702"/>
                </a:lnTo>
                <a:lnTo>
                  <a:pt x="21501" y="467321"/>
                </a:lnTo>
                <a:lnTo>
                  <a:pt x="21539" y="467080"/>
                </a:lnTo>
                <a:lnTo>
                  <a:pt x="21640" y="466407"/>
                </a:lnTo>
                <a:close/>
              </a:path>
            </a:pathLst>
          </a:custGeom>
          <a:solidFill>
            <a:srgbClr val="FFFFFF">
              <a:alpha val="17999"/>
            </a:srgbClr>
          </a:solidFill>
        </p:spPr>
        <p:txBody>
          <a:bodyPr wrap="square" lIns="0" tIns="0" rIns="0" bIns="0" rtlCol="0"/>
          <a:lstStyle/>
          <a:p>
            <a:endParaRPr/>
          </a:p>
        </p:txBody>
      </p:sp>
      <p:sp>
        <p:nvSpPr>
          <p:cNvPr id="583" name="bg object 583"/>
          <p:cNvSpPr/>
          <p:nvPr/>
        </p:nvSpPr>
        <p:spPr>
          <a:xfrm>
            <a:off x="4379537" y="2130214"/>
            <a:ext cx="3810" cy="3810"/>
          </a:xfrm>
          <a:custGeom>
            <a:avLst/>
            <a:gdLst/>
            <a:ahLst/>
            <a:cxnLst/>
            <a:rect l="l" t="t" r="r" b="b"/>
            <a:pathLst>
              <a:path w="3810" h="3810">
                <a:moveTo>
                  <a:pt x="1308" y="0"/>
                </a:moveTo>
                <a:lnTo>
                  <a:pt x="381" y="533"/>
                </a:lnTo>
                <a:lnTo>
                  <a:pt x="165" y="1689"/>
                </a:lnTo>
                <a:lnTo>
                  <a:pt x="0" y="2628"/>
                </a:lnTo>
                <a:lnTo>
                  <a:pt x="762" y="3086"/>
                </a:lnTo>
                <a:lnTo>
                  <a:pt x="1714" y="3276"/>
                </a:lnTo>
                <a:lnTo>
                  <a:pt x="2527" y="3327"/>
                </a:lnTo>
                <a:lnTo>
                  <a:pt x="3302" y="3073"/>
                </a:lnTo>
                <a:lnTo>
                  <a:pt x="3771" y="1244"/>
                </a:lnTo>
                <a:lnTo>
                  <a:pt x="3378" y="482"/>
                </a:lnTo>
                <a:lnTo>
                  <a:pt x="2463" y="266"/>
                </a:lnTo>
                <a:lnTo>
                  <a:pt x="1308" y="0"/>
                </a:lnTo>
                <a:close/>
              </a:path>
            </a:pathLst>
          </a:custGeom>
          <a:solidFill>
            <a:srgbClr val="FFFFFF">
              <a:alpha val="9718"/>
            </a:srgbClr>
          </a:solidFill>
        </p:spPr>
        <p:txBody>
          <a:bodyPr wrap="square" lIns="0" tIns="0" rIns="0" bIns="0" rtlCol="0"/>
          <a:lstStyle/>
          <a:p>
            <a:endParaRPr/>
          </a:p>
        </p:txBody>
      </p:sp>
      <p:sp>
        <p:nvSpPr>
          <p:cNvPr id="584" name="bg object 584"/>
          <p:cNvSpPr/>
          <p:nvPr/>
        </p:nvSpPr>
        <p:spPr>
          <a:xfrm>
            <a:off x="4379874" y="2483434"/>
            <a:ext cx="71120" cy="490855"/>
          </a:xfrm>
          <a:custGeom>
            <a:avLst/>
            <a:gdLst/>
            <a:ahLst/>
            <a:cxnLst/>
            <a:rect l="l" t="t" r="r" b="b"/>
            <a:pathLst>
              <a:path w="71120" h="490855">
                <a:moveTo>
                  <a:pt x="2552" y="212153"/>
                </a:moveTo>
                <a:lnTo>
                  <a:pt x="2159" y="211543"/>
                </a:lnTo>
                <a:lnTo>
                  <a:pt x="1968" y="211251"/>
                </a:lnTo>
                <a:lnTo>
                  <a:pt x="1460" y="210972"/>
                </a:lnTo>
                <a:lnTo>
                  <a:pt x="1117" y="210997"/>
                </a:lnTo>
                <a:lnTo>
                  <a:pt x="444" y="211061"/>
                </a:lnTo>
                <a:lnTo>
                  <a:pt x="0" y="211493"/>
                </a:lnTo>
                <a:lnTo>
                  <a:pt x="177" y="212382"/>
                </a:lnTo>
                <a:lnTo>
                  <a:pt x="444" y="212902"/>
                </a:lnTo>
                <a:lnTo>
                  <a:pt x="990" y="213245"/>
                </a:lnTo>
                <a:lnTo>
                  <a:pt x="1651" y="213042"/>
                </a:lnTo>
                <a:lnTo>
                  <a:pt x="2374" y="212813"/>
                </a:lnTo>
                <a:lnTo>
                  <a:pt x="2552" y="212153"/>
                </a:lnTo>
                <a:close/>
              </a:path>
              <a:path w="71120" h="490855">
                <a:moveTo>
                  <a:pt x="16319" y="225806"/>
                </a:moveTo>
                <a:lnTo>
                  <a:pt x="16116" y="222008"/>
                </a:lnTo>
                <a:lnTo>
                  <a:pt x="10998" y="219049"/>
                </a:lnTo>
                <a:lnTo>
                  <a:pt x="4800" y="219036"/>
                </a:lnTo>
                <a:lnTo>
                  <a:pt x="2222" y="221272"/>
                </a:lnTo>
                <a:lnTo>
                  <a:pt x="1968" y="224434"/>
                </a:lnTo>
                <a:lnTo>
                  <a:pt x="1752" y="227101"/>
                </a:lnTo>
                <a:lnTo>
                  <a:pt x="4051" y="228752"/>
                </a:lnTo>
                <a:lnTo>
                  <a:pt x="11493" y="228803"/>
                </a:lnTo>
                <a:lnTo>
                  <a:pt x="16319" y="225806"/>
                </a:lnTo>
                <a:close/>
              </a:path>
              <a:path w="71120" h="490855">
                <a:moveTo>
                  <a:pt x="59448" y="426491"/>
                </a:moveTo>
                <a:lnTo>
                  <a:pt x="59397" y="426300"/>
                </a:lnTo>
                <a:lnTo>
                  <a:pt x="59321" y="425983"/>
                </a:lnTo>
                <a:lnTo>
                  <a:pt x="58902" y="425754"/>
                </a:lnTo>
                <a:lnTo>
                  <a:pt x="58635" y="425488"/>
                </a:lnTo>
                <a:lnTo>
                  <a:pt x="58407" y="425754"/>
                </a:lnTo>
                <a:lnTo>
                  <a:pt x="58178" y="426008"/>
                </a:lnTo>
                <a:lnTo>
                  <a:pt x="57950" y="426275"/>
                </a:lnTo>
                <a:lnTo>
                  <a:pt x="58737" y="427062"/>
                </a:lnTo>
                <a:lnTo>
                  <a:pt x="58978" y="426808"/>
                </a:lnTo>
                <a:lnTo>
                  <a:pt x="59448" y="426491"/>
                </a:lnTo>
                <a:close/>
              </a:path>
              <a:path w="71120" h="490855">
                <a:moveTo>
                  <a:pt x="68910" y="5257"/>
                </a:moveTo>
                <a:lnTo>
                  <a:pt x="67322" y="0"/>
                </a:lnTo>
                <a:lnTo>
                  <a:pt x="64808" y="1104"/>
                </a:lnTo>
                <a:lnTo>
                  <a:pt x="62395" y="1143"/>
                </a:lnTo>
                <a:lnTo>
                  <a:pt x="58953" y="1651"/>
                </a:lnTo>
                <a:lnTo>
                  <a:pt x="55041" y="1333"/>
                </a:lnTo>
                <a:lnTo>
                  <a:pt x="48602" y="5334"/>
                </a:lnTo>
                <a:lnTo>
                  <a:pt x="46050" y="7391"/>
                </a:lnTo>
                <a:lnTo>
                  <a:pt x="45999" y="10947"/>
                </a:lnTo>
                <a:lnTo>
                  <a:pt x="45974" y="13474"/>
                </a:lnTo>
                <a:lnTo>
                  <a:pt x="47739" y="15252"/>
                </a:lnTo>
                <a:lnTo>
                  <a:pt x="53949" y="17272"/>
                </a:lnTo>
                <a:lnTo>
                  <a:pt x="57023" y="16497"/>
                </a:lnTo>
                <a:lnTo>
                  <a:pt x="61391" y="11391"/>
                </a:lnTo>
                <a:lnTo>
                  <a:pt x="63157" y="9194"/>
                </a:lnTo>
                <a:lnTo>
                  <a:pt x="67259" y="6591"/>
                </a:lnTo>
                <a:lnTo>
                  <a:pt x="68910" y="5257"/>
                </a:lnTo>
                <a:close/>
              </a:path>
              <a:path w="71120" h="490855">
                <a:moveTo>
                  <a:pt x="70916" y="485152"/>
                </a:moveTo>
                <a:lnTo>
                  <a:pt x="69761" y="483311"/>
                </a:lnTo>
                <a:lnTo>
                  <a:pt x="68046" y="482854"/>
                </a:lnTo>
                <a:lnTo>
                  <a:pt x="64363" y="481215"/>
                </a:lnTo>
                <a:lnTo>
                  <a:pt x="62230" y="480961"/>
                </a:lnTo>
                <a:lnTo>
                  <a:pt x="59931" y="484797"/>
                </a:lnTo>
                <a:lnTo>
                  <a:pt x="59270" y="486549"/>
                </a:lnTo>
                <a:lnTo>
                  <a:pt x="60896" y="488010"/>
                </a:lnTo>
                <a:lnTo>
                  <a:pt x="62826" y="489750"/>
                </a:lnTo>
                <a:lnTo>
                  <a:pt x="64935" y="490524"/>
                </a:lnTo>
                <a:lnTo>
                  <a:pt x="70916" y="485152"/>
                </a:lnTo>
                <a:close/>
              </a:path>
            </a:pathLst>
          </a:custGeom>
          <a:solidFill>
            <a:srgbClr val="FFFFFF">
              <a:alpha val="17999"/>
            </a:srgbClr>
          </a:solidFill>
        </p:spPr>
        <p:txBody>
          <a:bodyPr wrap="square" lIns="0" tIns="0" rIns="0" bIns="0" rtlCol="0"/>
          <a:lstStyle/>
          <a:p>
            <a:endParaRPr/>
          </a:p>
        </p:txBody>
      </p:sp>
      <p:sp>
        <p:nvSpPr>
          <p:cNvPr id="585" name="bg object 585"/>
          <p:cNvSpPr/>
          <p:nvPr/>
        </p:nvSpPr>
        <p:spPr>
          <a:xfrm>
            <a:off x="4431436" y="2077986"/>
            <a:ext cx="15875" cy="237490"/>
          </a:xfrm>
          <a:custGeom>
            <a:avLst/>
            <a:gdLst/>
            <a:ahLst/>
            <a:cxnLst/>
            <a:rect l="l" t="t" r="r" b="b"/>
            <a:pathLst>
              <a:path w="15875" h="237489">
                <a:moveTo>
                  <a:pt x="2476" y="1701"/>
                </a:moveTo>
                <a:lnTo>
                  <a:pt x="2451" y="939"/>
                </a:lnTo>
                <a:lnTo>
                  <a:pt x="2197" y="254"/>
                </a:lnTo>
                <a:lnTo>
                  <a:pt x="1651" y="0"/>
                </a:lnTo>
                <a:lnTo>
                  <a:pt x="1003" y="177"/>
                </a:lnTo>
                <a:lnTo>
                  <a:pt x="330" y="355"/>
                </a:lnTo>
                <a:lnTo>
                  <a:pt x="0" y="914"/>
                </a:lnTo>
                <a:lnTo>
                  <a:pt x="469" y="1866"/>
                </a:lnTo>
                <a:lnTo>
                  <a:pt x="990" y="2133"/>
                </a:lnTo>
                <a:lnTo>
                  <a:pt x="1346" y="2133"/>
                </a:lnTo>
                <a:lnTo>
                  <a:pt x="2044" y="2146"/>
                </a:lnTo>
                <a:lnTo>
                  <a:pt x="2476" y="1701"/>
                </a:lnTo>
                <a:close/>
              </a:path>
              <a:path w="15875" h="237489">
                <a:moveTo>
                  <a:pt x="13957" y="235127"/>
                </a:moveTo>
                <a:lnTo>
                  <a:pt x="13690" y="234327"/>
                </a:lnTo>
                <a:lnTo>
                  <a:pt x="12547" y="234378"/>
                </a:lnTo>
                <a:lnTo>
                  <a:pt x="11722" y="234416"/>
                </a:lnTo>
                <a:lnTo>
                  <a:pt x="10756" y="234492"/>
                </a:lnTo>
                <a:lnTo>
                  <a:pt x="10363" y="236512"/>
                </a:lnTo>
                <a:lnTo>
                  <a:pt x="10896" y="237096"/>
                </a:lnTo>
                <a:lnTo>
                  <a:pt x="11874" y="237248"/>
                </a:lnTo>
                <a:lnTo>
                  <a:pt x="12750" y="237223"/>
                </a:lnTo>
                <a:lnTo>
                  <a:pt x="13614" y="237070"/>
                </a:lnTo>
                <a:lnTo>
                  <a:pt x="13792" y="236042"/>
                </a:lnTo>
                <a:lnTo>
                  <a:pt x="13957" y="235127"/>
                </a:lnTo>
                <a:close/>
              </a:path>
              <a:path w="15875" h="237489">
                <a:moveTo>
                  <a:pt x="15646" y="132715"/>
                </a:moveTo>
                <a:lnTo>
                  <a:pt x="14973" y="131483"/>
                </a:lnTo>
                <a:lnTo>
                  <a:pt x="13487" y="131622"/>
                </a:lnTo>
                <a:lnTo>
                  <a:pt x="12255" y="131724"/>
                </a:lnTo>
                <a:lnTo>
                  <a:pt x="11226" y="132626"/>
                </a:lnTo>
                <a:lnTo>
                  <a:pt x="11074" y="133946"/>
                </a:lnTo>
                <a:lnTo>
                  <a:pt x="11176" y="135293"/>
                </a:lnTo>
                <a:lnTo>
                  <a:pt x="11798" y="136029"/>
                </a:lnTo>
                <a:lnTo>
                  <a:pt x="14427" y="136194"/>
                </a:lnTo>
                <a:lnTo>
                  <a:pt x="15532" y="135699"/>
                </a:lnTo>
                <a:lnTo>
                  <a:pt x="15595" y="134112"/>
                </a:lnTo>
                <a:lnTo>
                  <a:pt x="15646" y="132715"/>
                </a:lnTo>
                <a:close/>
              </a:path>
            </a:pathLst>
          </a:custGeom>
          <a:solidFill>
            <a:srgbClr val="FFFFFF">
              <a:alpha val="9718"/>
            </a:srgbClr>
          </a:solidFill>
        </p:spPr>
        <p:txBody>
          <a:bodyPr wrap="square" lIns="0" tIns="0" rIns="0" bIns="0" rtlCol="0"/>
          <a:lstStyle/>
          <a:p>
            <a:endParaRPr/>
          </a:p>
        </p:txBody>
      </p:sp>
      <p:sp>
        <p:nvSpPr>
          <p:cNvPr id="586" name="bg object 586"/>
          <p:cNvSpPr/>
          <p:nvPr/>
        </p:nvSpPr>
        <p:spPr>
          <a:xfrm>
            <a:off x="4258845" y="2757559"/>
            <a:ext cx="8890" cy="5715"/>
          </a:xfrm>
          <a:custGeom>
            <a:avLst/>
            <a:gdLst/>
            <a:ahLst/>
            <a:cxnLst/>
            <a:rect l="l" t="t" r="r" b="b"/>
            <a:pathLst>
              <a:path w="8889" h="5714">
                <a:moveTo>
                  <a:pt x="6680" y="0"/>
                </a:moveTo>
                <a:lnTo>
                  <a:pt x="4432" y="774"/>
                </a:lnTo>
                <a:lnTo>
                  <a:pt x="2387" y="774"/>
                </a:lnTo>
                <a:lnTo>
                  <a:pt x="901" y="774"/>
                </a:lnTo>
                <a:lnTo>
                  <a:pt x="0" y="1790"/>
                </a:lnTo>
                <a:lnTo>
                  <a:pt x="304" y="5562"/>
                </a:lnTo>
                <a:lnTo>
                  <a:pt x="2044" y="5587"/>
                </a:lnTo>
                <a:lnTo>
                  <a:pt x="5257" y="4610"/>
                </a:lnTo>
                <a:lnTo>
                  <a:pt x="7238" y="4229"/>
                </a:lnTo>
                <a:lnTo>
                  <a:pt x="8826" y="2133"/>
                </a:lnTo>
                <a:lnTo>
                  <a:pt x="6680" y="0"/>
                </a:lnTo>
                <a:close/>
              </a:path>
            </a:pathLst>
          </a:custGeom>
          <a:solidFill>
            <a:srgbClr val="FFFFFF">
              <a:alpha val="17999"/>
            </a:srgbClr>
          </a:solidFill>
        </p:spPr>
        <p:txBody>
          <a:bodyPr wrap="square" lIns="0" tIns="0" rIns="0" bIns="0" rtlCol="0"/>
          <a:lstStyle/>
          <a:p>
            <a:endParaRPr/>
          </a:p>
        </p:txBody>
      </p:sp>
      <p:sp>
        <p:nvSpPr>
          <p:cNvPr id="587" name="bg object 587"/>
          <p:cNvSpPr/>
          <p:nvPr/>
        </p:nvSpPr>
        <p:spPr>
          <a:xfrm>
            <a:off x="4432649" y="2102044"/>
            <a:ext cx="12065" cy="10795"/>
          </a:xfrm>
          <a:custGeom>
            <a:avLst/>
            <a:gdLst/>
            <a:ahLst/>
            <a:cxnLst/>
            <a:rect l="l" t="t" r="r" b="b"/>
            <a:pathLst>
              <a:path w="12064" h="10794">
                <a:moveTo>
                  <a:pt x="8851" y="0"/>
                </a:moveTo>
                <a:lnTo>
                  <a:pt x="5016" y="1003"/>
                </a:lnTo>
                <a:lnTo>
                  <a:pt x="2692" y="3238"/>
                </a:lnTo>
                <a:lnTo>
                  <a:pt x="1727" y="4165"/>
                </a:lnTo>
                <a:lnTo>
                  <a:pt x="1130" y="5245"/>
                </a:lnTo>
                <a:lnTo>
                  <a:pt x="0" y="9093"/>
                </a:lnTo>
                <a:lnTo>
                  <a:pt x="723" y="10236"/>
                </a:lnTo>
                <a:lnTo>
                  <a:pt x="3378" y="10286"/>
                </a:lnTo>
                <a:lnTo>
                  <a:pt x="6565" y="9829"/>
                </a:lnTo>
                <a:lnTo>
                  <a:pt x="10807" y="5753"/>
                </a:lnTo>
                <a:lnTo>
                  <a:pt x="11874" y="2882"/>
                </a:lnTo>
                <a:lnTo>
                  <a:pt x="8851" y="0"/>
                </a:lnTo>
                <a:close/>
              </a:path>
            </a:pathLst>
          </a:custGeom>
          <a:solidFill>
            <a:srgbClr val="FFFFFF">
              <a:alpha val="9718"/>
            </a:srgbClr>
          </a:solidFill>
        </p:spPr>
        <p:txBody>
          <a:bodyPr wrap="square" lIns="0" tIns="0" rIns="0" bIns="0" rtlCol="0"/>
          <a:lstStyle/>
          <a:p>
            <a:endParaRPr/>
          </a:p>
        </p:txBody>
      </p:sp>
      <p:sp>
        <p:nvSpPr>
          <p:cNvPr id="588" name="bg object 588"/>
          <p:cNvSpPr/>
          <p:nvPr/>
        </p:nvSpPr>
        <p:spPr>
          <a:xfrm>
            <a:off x="4408652" y="2380944"/>
            <a:ext cx="7620" cy="309880"/>
          </a:xfrm>
          <a:custGeom>
            <a:avLst/>
            <a:gdLst/>
            <a:ahLst/>
            <a:cxnLst/>
            <a:rect l="l" t="t" r="r" b="b"/>
            <a:pathLst>
              <a:path w="7620" h="309880">
                <a:moveTo>
                  <a:pt x="5816" y="308279"/>
                </a:moveTo>
                <a:lnTo>
                  <a:pt x="5778" y="306832"/>
                </a:lnTo>
                <a:lnTo>
                  <a:pt x="5232" y="305460"/>
                </a:lnTo>
                <a:lnTo>
                  <a:pt x="4000" y="305054"/>
                </a:lnTo>
                <a:lnTo>
                  <a:pt x="1320" y="305409"/>
                </a:lnTo>
                <a:lnTo>
                  <a:pt x="0" y="306057"/>
                </a:lnTo>
                <a:lnTo>
                  <a:pt x="546" y="307746"/>
                </a:lnTo>
                <a:lnTo>
                  <a:pt x="1041" y="309283"/>
                </a:lnTo>
                <a:lnTo>
                  <a:pt x="2501" y="309232"/>
                </a:lnTo>
                <a:lnTo>
                  <a:pt x="3810" y="309029"/>
                </a:lnTo>
                <a:lnTo>
                  <a:pt x="4940" y="308838"/>
                </a:lnTo>
                <a:lnTo>
                  <a:pt x="5816" y="308279"/>
                </a:lnTo>
                <a:close/>
              </a:path>
              <a:path w="7620" h="309880">
                <a:moveTo>
                  <a:pt x="5842" y="1625"/>
                </a:moveTo>
                <a:lnTo>
                  <a:pt x="5702" y="723"/>
                </a:lnTo>
                <a:lnTo>
                  <a:pt x="5156" y="12"/>
                </a:lnTo>
                <a:lnTo>
                  <a:pt x="4279" y="0"/>
                </a:lnTo>
                <a:lnTo>
                  <a:pt x="2984" y="0"/>
                </a:lnTo>
                <a:lnTo>
                  <a:pt x="2578" y="939"/>
                </a:lnTo>
                <a:lnTo>
                  <a:pt x="2921" y="3073"/>
                </a:lnTo>
                <a:lnTo>
                  <a:pt x="3606" y="3441"/>
                </a:lnTo>
                <a:lnTo>
                  <a:pt x="4533" y="3365"/>
                </a:lnTo>
                <a:lnTo>
                  <a:pt x="5588" y="3276"/>
                </a:lnTo>
                <a:lnTo>
                  <a:pt x="5791" y="2501"/>
                </a:lnTo>
                <a:lnTo>
                  <a:pt x="5842" y="1625"/>
                </a:lnTo>
                <a:close/>
              </a:path>
              <a:path w="7620" h="309880">
                <a:moveTo>
                  <a:pt x="7404" y="189865"/>
                </a:moveTo>
                <a:lnTo>
                  <a:pt x="7302" y="188582"/>
                </a:lnTo>
                <a:lnTo>
                  <a:pt x="7175" y="186766"/>
                </a:lnTo>
                <a:lnTo>
                  <a:pt x="5905" y="185991"/>
                </a:lnTo>
                <a:lnTo>
                  <a:pt x="4216" y="185953"/>
                </a:lnTo>
                <a:lnTo>
                  <a:pt x="2933" y="185915"/>
                </a:lnTo>
                <a:lnTo>
                  <a:pt x="2209" y="186690"/>
                </a:lnTo>
                <a:lnTo>
                  <a:pt x="2286" y="187972"/>
                </a:lnTo>
                <a:lnTo>
                  <a:pt x="2374" y="189839"/>
                </a:lnTo>
                <a:lnTo>
                  <a:pt x="3556" y="190576"/>
                </a:lnTo>
                <a:lnTo>
                  <a:pt x="5308" y="190576"/>
                </a:lnTo>
                <a:lnTo>
                  <a:pt x="6591" y="190525"/>
                </a:lnTo>
                <a:lnTo>
                  <a:pt x="7404" y="189865"/>
                </a:lnTo>
                <a:close/>
              </a:path>
            </a:pathLst>
          </a:custGeom>
          <a:solidFill>
            <a:srgbClr val="FFFFFF">
              <a:alpha val="17999"/>
            </a:srgbClr>
          </a:solidFill>
        </p:spPr>
        <p:txBody>
          <a:bodyPr wrap="square" lIns="0" tIns="0" rIns="0" bIns="0" rtlCol="0"/>
          <a:lstStyle/>
          <a:p>
            <a:endParaRPr/>
          </a:p>
        </p:txBody>
      </p:sp>
      <p:sp>
        <p:nvSpPr>
          <p:cNvPr id="589" name="bg object 589"/>
          <p:cNvSpPr/>
          <p:nvPr/>
        </p:nvSpPr>
        <p:spPr>
          <a:xfrm>
            <a:off x="4208602" y="2061959"/>
            <a:ext cx="122555" cy="295275"/>
          </a:xfrm>
          <a:custGeom>
            <a:avLst/>
            <a:gdLst/>
            <a:ahLst/>
            <a:cxnLst/>
            <a:rect l="l" t="t" r="r" b="b"/>
            <a:pathLst>
              <a:path w="122554" h="295275">
                <a:moveTo>
                  <a:pt x="8166" y="290233"/>
                </a:moveTo>
                <a:lnTo>
                  <a:pt x="6985" y="289852"/>
                </a:lnTo>
                <a:lnTo>
                  <a:pt x="5727" y="289140"/>
                </a:lnTo>
                <a:lnTo>
                  <a:pt x="4711" y="289407"/>
                </a:lnTo>
                <a:lnTo>
                  <a:pt x="3086" y="289826"/>
                </a:lnTo>
                <a:lnTo>
                  <a:pt x="1524" y="290893"/>
                </a:lnTo>
                <a:lnTo>
                  <a:pt x="0" y="292265"/>
                </a:lnTo>
                <a:lnTo>
                  <a:pt x="1193" y="294995"/>
                </a:lnTo>
                <a:lnTo>
                  <a:pt x="1676" y="294970"/>
                </a:lnTo>
                <a:lnTo>
                  <a:pt x="2667" y="294944"/>
                </a:lnTo>
                <a:lnTo>
                  <a:pt x="3721" y="294767"/>
                </a:lnTo>
                <a:lnTo>
                  <a:pt x="4711" y="294462"/>
                </a:lnTo>
                <a:lnTo>
                  <a:pt x="5143" y="294678"/>
                </a:lnTo>
                <a:lnTo>
                  <a:pt x="5778" y="294754"/>
                </a:lnTo>
                <a:lnTo>
                  <a:pt x="6705" y="294652"/>
                </a:lnTo>
                <a:lnTo>
                  <a:pt x="7162" y="294589"/>
                </a:lnTo>
                <a:lnTo>
                  <a:pt x="7797" y="293865"/>
                </a:lnTo>
                <a:lnTo>
                  <a:pt x="7594" y="292506"/>
                </a:lnTo>
                <a:lnTo>
                  <a:pt x="7505" y="292303"/>
                </a:lnTo>
                <a:lnTo>
                  <a:pt x="7747" y="291655"/>
                </a:lnTo>
                <a:lnTo>
                  <a:pt x="7924" y="290893"/>
                </a:lnTo>
                <a:lnTo>
                  <a:pt x="8166" y="290233"/>
                </a:lnTo>
                <a:close/>
              </a:path>
              <a:path w="122554" h="295275">
                <a:moveTo>
                  <a:pt x="12509" y="4648"/>
                </a:moveTo>
                <a:lnTo>
                  <a:pt x="12077" y="3289"/>
                </a:lnTo>
                <a:lnTo>
                  <a:pt x="11950" y="952"/>
                </a:lnTo>
                <a:lnTo>
                  <a:pt x="11531" y="0"/>
                </a:lnTo>
                <a:lnTo>
                  <a:pt x="10134" y="279"/>
                </a:lnTo>
                <a:lnTo>
                  <a:pt x="8839" y="546"/>
                </a:lnTo>
                <a:lnTo>
                  <a:pt x="8509" y="1473"/>
                </a:lnTo>
                <a:lnTo>
                  <a:pt x="9232" y="3759"/>
                </a:lnTo>
                <a:lnTo>
                  <a:pt x="9258" y="5181"/>
                </a:lnTo>
                <a:lnTo>
                  <a:pt x="10909" y="5321"/>
                </a:lnTo>
                <a:lnTo>
                  <a:pt x="12509" y="4648"/>
                </a:lnTo>
                <a:close/>
              </a:path>
              <a:path w="122554" h="295275">
                <a:moveTo>
                  <a:pt x="122123" y="74422"/>
                </a:moveTo>
                <a:lnTo>
                  <a:pt x="122021" y="73507"/>
                </a:lnTo>
                <a:lnTo>
                  <a:pt x="121958" y="72847"/>
                </a:lnTo>
                <a:lnTo>
                  <a:pt x="121602" y="72263"/>
                </a:lnTo>
                <a:lnTo>
                  <a:pt x="119811" y="72351"/>
                </a:lnTo>
                <a:lnTo>
                  <a:pt x="119138" y="72961"/>
                </a:lnTo>
                <a:lnTo>
                  <a:pt x="119138" y="73888"/>
                </a:lnTo>
                <a:lnTo>
                  <a:pt x="119126" y="74828"/>
                </a:lnTo>
                <a:lnTo>
                  <a:pt x="119748" y="75425"/>
                </a:lnTo>
                <a:lnTo>
                  <a:pt x="120789" y="75399"/>
                </a:lnTo>
                <a:lnTo>
                  <a:pt x="121869" y="75209"/>
                </a:lnTo>
                <a:lnTo>
                  <a:pt x="122123" y="74422"/>
                </a:lnTo>
                <a:close/>
              </a:path>
            </a:pathLst>
          </a:custGeom>
          <a:solidFill>
            <a:srgbClr val="FFFFFF">
              <a:alpha val="9718"/>
            </a:srgbClr>
          </a:solidFill>
        </p:spPr>
        <p:txBody>
          <a:bodyPr wrap="square" lIns="0" tIns="0" rIns="0" bIns="0" rtlCol="0"/>
          <a:lstStyle/>
          <a:p>
            <a:endParaRPr/>
          </a:p>
        </p:txBody>
      </p:sp>
      <p:sp>
        <p:nvSpPr>
          <p:cNvPr id="590" name="bg object 590"/>
          <p:cNvSpPr/>
          <p:nvPr/>
        </p:nvSpPr>
        <p:spPr>
          <a:xfrm>
            <a:off x="4213085" y="2360076"/>
            <a:ext cx="2540" cy="2540"/>
          </a:xfrm>
          <a:custGeom>
            <a:avLst/>
            <a:gdLst/>
            <a:ahLst/>
            <a:cxnLst/>
            <a:rect l="l" t="t" r="r" b="b"/>
            <a:pathLst>
              <a:path w="2539" h="2539">
                <a:moveTo>
                  <a:pt x="1930" y="0"/>
                </a:moveTo>
                <a:lnTo>
                  <a:pt x="0" y="1866"/>
                </a:lnTo>
                <a:lnTo>
                  <a:pt x="495" y="2222"/>
                </a:lnTo>
                <a:lnTo>
                  <a:pt x="1193" y="2247"/>
                </a:lnTo>
                <a:lnTo>
                  <a:pt x="1828" y="2120"/>
                </a:lnTo>
                <a:lnTo>
                  <a:pt x="2362" y="1816"/>
                </a:lnTo>
                <a:lnTo>
                  <a:pt x="2387" y="406"/>
                </a:lnTo>
                <a:lnTo>
                  <a:pt x="1930" y="0"/>
                </a:lnTo>
                <a:close/>
              </a:path>
            </a:pathLst>
          </a:custGeom>
          <a:solidFill>
            <a:srgbClr val="FFFFFF">
              <a:alpha val="17999"/>
            </a:srgbClr>
          </a:solidFill>
        </p:spPr>
        <p:txBody>
          <a:bodyPr wrap="square" lIns="0" tIns="0" rIns="0" bIns="0" rtlCol="0"/>
          <a:lstStyle/>
          <a:p>
            <a:endParaRPr/>
          </a:p>
        </p:txBody>
      </p:sp>
      <p:sp>
        <p:nvSpPr>
          <p:cNvPr id="591" name="bg object 591"/>
          <p:cNvSpPr/>
          <p:nvPr/>
        </p:nvSpPr>
        <p:spPr>
          <a:xfrm>
            <a:off x="4211916" y="1668525"/>
            <a:ext cx="48895" cy="652780"/>
          </a:xfrm>
          <a:custGeom>
            <a:avLst/>
            <a:gdLst/>
            <a:ahLst/>
            <a:cxnLst/>
            <a:rect l="l" t="t" r="r" b="b"/>
            <a:pathLst>
              <a:path w="48895" h="652780">
                <a:moveTo>
                  <a:pt x="2844" y="336207"/>
                </a:moveTo>
                <a:lnTo>
                  <a:pt x="2451" y="335153"/>
                </a:lnTo>
                <a:lnTo>
                  <a:pt x="2184" y="334467"/>
                </a:lnTo>
                <a:lnTo>
                  <a:pt x="1562" y="334289"/>
                </a:lnTo>
                <a:lnTo>
                  <a:pt x="215" y="335305"/>
                </a:lnTo>
                <a:lnTo>
                  <a:pt x="38" y="336156"/>
                </a:lnTo>
                <a:lnTo>
                  <a:pt x="266" y="337019"/>
                </a:lnTo>
                <a:lnTo>
                  <a:pt x="457" y="337693"/>
                </a:lnTo>
                <a:lnTo>
                  <a:pt x="939" y="338086"/>
                </a:lnTo>
                <a:lnTo>
                  <a:pt x="1714" y="337908"/>
                </a:lnTo>
                <a:lnTo>
                  <a:pt x="2806" y="337223"/>
                </a:lnTo>
                <a:lnTo>
                  <a:pt x="2844" y="336207"/>
                </a:lnTo>
                <a:close/>
              </a:path>
              <a:path w="48895" h="652780">
                <a:moveTo>
                  <a:pt x="3302" y="270802"/>
                </a:moveTo>
                <a:lnTo>
                  <a:pt x="3136" y="270103"/>
                </a:lnTo>
                <a:lnTo>
                  <a:pt x="2616" y="269862"/>
                </a:lnTo>
                <a:lnTo>
                  <a:pt x="1981" y="269913"/>
                </a:lnTo>
                <a:lnTo>
                  <a:pt x="1282" y="269951"/>
                </a:lnTo>
                <a:lnTo>
                  <a:pt x="812" y="270383"/>
                </a:lnTo>
                <a:lnTo>
                  <a:pt x="889" y="271094"/>
                </a:lnTo>
                <a:lnTo>
                  <a:pt x="965" y="271767"/>
                </a:lnTo>
                <a:lnTo>
                  <a:pt x="1511" y="272110"/>
                </a:lnTo>
                <a:lnTo>
                  <a:pt x="2857" y="271983"/>
                </a:lnTo>
                <a:lnTo>
                  <a:pt x="3225" y="271500"/>
                </a:lnTo>
                <a:lnTo>
                  <a:pt x="3302" y="270802"/>
                </a:lnTo>
                <a:close/>
              </a:path>
              <a:path w="48895" h="652780">
                <a:moveTo>
                  <a:pt x="3835" y="405638"/>
                </a:moveTo>
                <a:lnTo>
                  <a:pt x="3771" y="404749"/>
                </a:lnTo>
                <a:lnTo>
                  <a:pt x="3683" y="403339"/>
                </a:lnTo>
                <a:lnTo>
                  <a:pt x="2870" y="402437"/>
                </a:lnTo>
                <a:lnTo>
                  <a:pt x="1308" y="402729"/>
                </a:lnTo>
                <a:lnTo>
                  <a:pt x="342" y="402920"/>
                </a:lnTo>
                <a:lnTo>
                  <a:pt x="0" y="403745"/>
                </a:lnTo>
                <a:lnTo>
                  <a:pt x="127" y="404609"/>
                </a:lnTo>
                <a:lnTo>
                  <a:pt x="292" y="405739"/>
                </a:lnTo>
                <a:lnTo>
                  <a:pt x="952" y="406476"/>
                </a:lnTo>
                <a:lnTo>
                  <a:pt x="2311" y="406400"/>
                </a:lnTo>
                <a:lnTo>
                  <a:pt x="3162" y="406234"/>
                </a:lnTo>
                <a:lnTo>
                  <a:pt x="3835" y="405638"/>
                </a:lnTo>
                <a:close/>
              </a:path>
              <a:path w="48895" h="652780">
                <a:moveTo>
                  <a:pt x="8521" y="651281"/>
                </a:moveTo>
                <a:lnTo>
                  <a:pt x="8331" y="649820"/>
                </a:lnTo>
                <a:lnTo>
                  <a:pt x="8191" y="648804"/>
                </a:lnTo>
                <a:lnTo>
                  <a:pt x="7200" y="648741"/>
                </a:lnTo>
                <a:lnTo>
                  <a:pt x="6324" y="648919"/>
                </a:lnTo>
                <a:lnTo>
                  <a:pt x="5232" y="649147"/>
                </a:lnTo>
                <a:lnTo>
                  <a:pt x="4343" y="649592"/>
                </a:lnTo>
                <a:lnTo>
                  <a:pt x="4356" y="650913"/>
                </a:lnTo>
                <a:lnTo>
                  <a:pt x="4635" y="651814"/>
                </a:lnTo>
                <a:lnTo>
                  <a:pt x="5257" y="652399"/>
                </a:lnTo>
                <a:lnTo>
                  <a:pt x="6172" y="652322"/>
                </a:lnTo>
                <a:lnTo>
                  <a:pt x="7607" y="652183"/>
                </a:lnTo>
                <a:lnTo>
                  <a:pt x="8521" y="651281"/>
                </a:lnTo>
                <a:close/>
              </a:path>
              <a:path w="48895" h="652780">
                <a:moveTo>
                  <a:pt x="15214" y="368185"/>
                </a:moveTo>
                <a:lnTo>
                  <a:pt x="14770" y="367703"/>
                </a:lnTo>
                <a:lnTo>
                  <a:pt x="14071" y="367576"/>
                </a:lnTo>
                <a:lnTo>
                  <a:pt x="13373" y="367461"/>
                </a:lnTo>
                <a:lnTo>
                  <a:pt x="12852" y="367868"/>
                </a:lnTo>
                <a:lnTo>
                  <a:pt x="12674" y="368528"/>
                </a:lnTo>
                <a:lnTo>
                  <a:pt x="12458" y="369290"/>
                </a:lnTo>
                <a:lnTo>
                  <a:pt x="12928" y="369709"/>
                </a:lnTo>
                <a:lnTo>
                  <a:pt x="13614" y="369925"/>
                </a:lnTo>
                <a:lnTo>
                  <a:pt x="14312" y="369938"/>
                </a:lnTo>
                <a:lnTo>
                  <a:pt x="14820" y="369608"/>
                </a:lnTo>
                <a:lnTo>
                  <a:pt x="14998" y="368947"/>
                </a:lnTo>
                <a:lnTo>
                  <a:pt x="15214" y="368185"/>
                </a:lnTo>
                <a:close/>
              </a:path>
              <a:path w="48895" h="652780">
                <a:moveTo>
                  <a:pt x="16179" y="119976"/>
                </a:moveTo>
                <a:lnTo>
                  <a:pt x="15963" y="118757"/>
                </a:lnTo>
                <a:lnTo>
                  <a:pt x="15697" y="117309"/>
                </a:lnTo>
                <a:lnTo>
                  <a:pt x="14681" y="116700"/>
                </a:lnTo>
                <a:lnTo>
                  <a:pt x="13436" y="116598"/>
                </a:lnTo>
                <a:lnTo>
                  <a:pt x="12001" y="116928"/>
                </a:lnTo>
                <a:lnTo>
                  <a:pt x="11658" y="117881"/>
                </a:lnTo>
                <a:lnTo>
                  <a:pt x="11925" y="120548"/>
                </a:lnTo>
                <a:lnTo>
                  <a:pt x="12992" y="121158"/>
                </a:lnTo>
                <a:lnTo>
                  <a:pt x="15684" y="120853"/>
                </a:lnTo>
                <a:lnTo>
                  <a:pt x="16179" y="119976"/>
                </a:lnTo>
                <a:close/>
              </a:path>
              <a:path w="48895" h="652780">
                <a:moveTo>
                  <a:pt x="17805" y="749"/>
                </a:moveTo>
                <a:lnTo>
                  <a:pt x="17119" y="76"/>
                </a:lnTo>
                <a:lnTo>
                  <a:pt x="16217" y="50"/>
                </a:lnTo>
                <a:lnTo>
                  <a:pt x="15036" y="0"/>
                </a:lnTo>
                <a:lnTo>
                  <a:pt x="14211" y="723"/>
                </a:lnTo>
                <a:lnTo>
                  <a:pt x="14135" y="1905"/>
                </a:lnTo>
                <a:lnTo>
                  <a:pt x="14071" y="2882"/>
                </a:lnTo>
                <a:lnTo>
                  <a:pt x="14808" y="3340"/>
                </a:lnTo>
                <a:lnTo>
                  <a:pt x="15836" y="3479"/>
                </a:lnTo>
                <a:lnTo>
                  <a:pt x="16941" y="3479"/>
                </a:lnTo>
                <a:lnTo>
                  <a:pt x="17754" y="2895"/>
                </a:lnTo>
                <a:lnTo>
                  <a:pt x="17792" y="1663"/>
                </a:lnTo>
                <a:lnTo>
                  <a:pt x="17805" y="749"/>
                </a:lnTo>
                <a:close/>
              </a:path>
              <a:path w="48895" h="652780">
                <a:moveTo>
                  <a:pt x="17818" y="148742"/>
                </a:moveTo>
                <a:lnTo>
                  <a:pt x="17716" y="147815"/>
                </a:lnTo>
                <a:lnTo>
                  <a:pt x="17602" y="146685"/>
                </a:lnTo>
                <a:lnTo>
                  <a:pt x="16929" y="145821"/>
                </a:lnTo>
                <a:lnTo>
                  <a:pt x="15582" y="146215"/>
                </a:lnTo>
                <a:lnTo>
                  <a:pt x="14655" y="146481"/>
                </a:lnTo>
                <a:lnTo>
                  <a:pt x="14312" y="147218"/>
                </a:lnTo>
                <a:lnTo>
                  <a:pt x="14414" y="148170"/>
                </a:lnTo>
                <a:lnTo>
                  <a:pt x="14554" y="149199"/>
                </a:lnTo>
                <a:lnTo>
                  <a:pt x="15278" y="149542"/>
                </a:lnTo>
                <a:lnTo>
                  <a:pt x="16192" y="149466"/>
                </a:lnTo>
                <a:lnTo>
                  <a:pt x="17145" y="149377"/>
                </a:lnTo>
                <a:lnTo>
                  <a:pt x="17818" y="148742"/>
                </a:lnTo>
                <a:close/>
              </a:path>
              <a:path w="48895" h="652780">
                <a:moveTo>
                  <a:pt x="18008" y="137363"/>
                </a:moveTo>
                <a:lnTo>
                  <a:pt x="17932" y="136855"/>
                </a:lnTo>
                <a:lnTo>
                  <a:pt x="17589" y="136550"/>
                </a:lnTo>
                <a:lnTo>
                  <a:pt x="17170" y="136753"/>
                </a:lnTo>
                <a:lnTo>
                  <a:pt x="16865" y="136893"/>
                </a:lnTo>
                <a:lnTo>
                  <a:pt x="16548" y="137337"/>
                </a:lnTo>
                <a:lnTo>
                  <a:pt x="16522" y="137668"/>
                </a:lnTo>
                <a:lnTo>
                  <a:pt x="16510" y="137858"/>
                </a:lnTo>
                <a:lnTo>
                  <a:pt x="17043" y="138099"/>
                </a:lnTo>
                <a:lnTo>
                  <a:pt x="17335" y="138315"/>
                </a:lnTo>
                <a:lnTo>
                  <a:pt x="17564" y="137998"/>
                </a:lnTo>
                <a:lnTo>
                  <a:pt x="17780" y="137680"/>
                </a:lnTo>
                <a:lnTo>
                  <a:pt x="18008" y="137363"/>
                </a:lnTo>
                <a:close/>
              </a:path>
              <a:path w="48895" h="652780">
                <a:moveTo>
                  <a:pt x="35166" y="66090"/>
                </a:moveTo>
                <a:lnTo>
                  <a:pt x="34239" y="65341"/>
                </a:lnTo>
                <a:lnTo>
                  <a:pt x="33261" y="64630"/>
                </a:lnTo>
                <a:lnTo>
                  <a:pt x="31330" y="62839"/>
                </a:lnTo>
                <a:lnTo>
                  <a:pt x="30556" y="60896"/>
                </a:lnTo>
                <a:lnTo>
                  <a:pt x="28816" y="61874"/>
                </a:lnTo>
                <a:lnTo>
                  <a:pt x="26911" y="62953"/>
                </a:lnTo>
                <a:lnTo>
                  <a:pt x="25869" y="64960"/>
                </a:lnTo>
                <a:lnTo>
                  <a:pt x="25946" y="69265"/>
                </a:lnTo>
                <a:lnTo>
                  <a:pt x="28028" y="70650"/>
                </a:lnTo>
                <a:lnTo>
                  <a:pt x="32080" y="69126"/>
                </a:lnTo>
                <a:lnTo>
                  <a:pt x="33807" y="67805"/>
                </a:lnTo>
                <a:lnTo>
                  <a:pt x="35166" y="66090"/>
                </a:lnTo>
                <a:close/>
              </a:path>
              <a:path w="48895" h="652780">
                <a:moveTo>
                  <a:pt x="43205" y="7721"/>
                </a:moveTo>
                <a:lnTo>
                  <a:pt x="43002" y="6908"/>
                </a:lnTo>
                <a:lnTo>
                  <a:pt x="41808" y="6578"/>
                </a:lnTo>
                <a:lnTo>
                  <a:pt x="41186" y="6896"/>
                </a:lnTo>
                <a:lnTo>
                  <a:pt x="41122" y="7150"/>
                </a:lnTo>
                <a:lnTo>
                  <a:pt x="40868" y="8077"/>
                </a:lnTo>
                <a:lnTo>
                  <a:pt x="41478" y="8648"/>
                </a:lnTo>
                <a:lnTo>
                  <a:pt x="42202" y="9105"/>
                </a:lnTo>
                <a:lnTo>
                  <a:pt x="42697" y="9232"/>
                </a:lnTo>
                <a:lnTo>
                  <a:pt x="43065" y="9055"/>
                </a:lnTo>
                <a:lnTo>
                  <a:pt x="43205" y="7721"/>
                </a:lnTo>
                <a:close/>
              </a:path>
              <a:path w="48895" h="652780">
                <a:moveTo>
                  <a:pt x="44030" y="287985"/>
                </a:moveTo>
                <a:lnTo>
                  <a:pt x="43561" y="287528"/>
                </a:lnTo>
                <a:lnTo>
                  <a:pt x="42837" y="287693"/>
                </a:lnTo>
                <a:lnTo>
                  <a:pt x="42557" y="287756"/>
                </a:lnTo>
                <a:lnTo>
                  <a:pt x="42189" y="288290"/>
                </a:lnTo>
                <a:lnTo>
                  <a:pt x="42214" y="288594"/>
                </a:lnTo>
                <a:lnTo>
                  <a:pt x="42227" y="288874"/>
                </a:lnTo>
                <a:lnTo>
                  <a:pt x="42710" y="289115"/>
                </a:lnTo>
                <a:lnTo>
                  <a:pt x="42989" y="289382"/>
                </a:lnTo>
                <a:lnTo>
                  <a:pt x="43307" y="289166"/>
                </a:lnTo>
                <a:lnTo>
                  <a:pt x="43815" y="288988"/>
                </a:lnTo>
                <a:lnTo>
                  <a:pt x="43878" y="288721"/>
                </a:lnTo>
                <a:lnTo>
                  <a:pt x="44030" y="287985"/>
                </a:lnTo>
                <a:close/>
              </a:path>
              <a:path w="48895" h="652780">
                <a:moveTo>
                  <a:pt x="44780" y="84175"/>
                </a:moveTo>
                <a:lnTo>
                  <a:pt x="44005" y="82143"/>
                </a:lnTo>
                <a:lnTo>
                  <a:pt x="43027" y="81762"/>
                </a:lnTo>
                <a:lnTo>
                  <a:pt x="41008" y="82029"/>
                </a:lnTo>
                <a:lnTo>
                  <a:pt x="40398" y="82511"/>
                </a:lnTo>
                <a:lnTo>
                  <a:pt x="40360" y="83553"/>
                </a:lnTo>
                <a:lnTo>
                  <a:pt x="41021" y="84658"/>
                </a:lnTo>
                <a:lnTo>
                  <a:pt x="41922" y="85483"/>
                </a:lnTo>
                <a:lnTo>
                  <a:pt x="43345" y="85115"/>
                </a:lnTo>
                <a:lnTo>
                  <a:pt x="44208" y="84886"/>
                </a:lnTo>
                <a:lnTo>
                  <a:pt x="44780" y="84175"/>
                </a:lnTo>
                <a:close/>
              </a:path>
              <a:path w="48895" h="652780">
                <a:moveTo>
                  <a:pt x="46977" y="437870"/>
                </a:moveTo>
                <a:lnTo>
                  <a:pt x="46824" y="435762"/>
                </a:lnTo>
                <a:lnTo>
                  <a:pt x="46316" y="435013"/>
                </a:lnTo>
                <a:lnTo>
                  <a:pt x="45326" y="435102"/>
                </a:lnTo>
                <a:lnTo>
                  <a:pt x="43916" y="435241"/>
                </a:lnTo>
                <a:lnTo>
                  <a:pt x="43053" y="436092"/>
                </a:lnTo>
                <a:lnTo>
                  <a:pt x="43345" y="438556"/>
                </a:lnTo>
                <a:lnTo>
                  <a:pt x="44208" y="438772"/>
                </a:lnTo>
                <a:lnTo>
                  <a:pt x="45110" y="438785"/>
                </a:lnTo>
                <a:lnTo>
                  <a:pt x="46189" y="438492"/>
                </a:lnTo>
                <a:lnTo>
                  <a:pt x="46977" y="437870"/>
                </a:lnTo>
                <a:close/>
              </a:path>
              <a:path w="48895" h="652780">
                <a:moveTo>
                  <a:pt x="48399" y="475818"/>
                </a:moveTo>
                <a:lnTo>
                  <a:pt x="47459" y="474916"/>
                </a:lnTo>
                <a:lnTo>
                  <a:pt x="44754" y="475195"/>
                </a:lnTo>
                <a:lnTo>
                  <a:pt x="42278" y="475843"/>
                </a:lnTo>
                <a:lnTo>
                  <a:pt x="39624" y="475983"/>
                </a:lnTo>
                <a:lnTo>
                  <a:pt x="35267" y="479552"/>
                </a:lnTo>
                <a:lnTo>
                  <a:pt x="34518" y="481876"/>
                </a:lnTo>
                <a:lnTo>
                  <a:pt x="35318" y="484619"/>
                </a:lnTo>
                <a:lnTo>
                  <a:pt x="35801" y="486308"/>
                </a:lnTo>
                <a:lnTo>
                  <a:pt x="36563" y="487959"/>
                </a:lnTo>
                <a:lnTo>
                  <a:pt x="41617" y="488111"/>
                </a:lnTo>
                <a:lnTo>
                  <a:pt x="44348" y="487413"/>
                </a:lnTo>
                <a:lnTo>
                  <a:pt x="46685" y="482638"/>
                </a:lnTo>
                <a:lnTo>
                  <a:pt x="47282" y="480529"/>
                </a:lnTo>
                <a:lnTo>
                  <a:pt x="48399" y="475818"/>
                </a:lnTo>
                <a:close/>
              </a:path>
            </a:pathLst>
          </a:custGeom>
          <a:solidFill>
            <a:srgbClr val="FFFFFF">
              <a:alpha val="9718"/>
            </a:srgbClr>
          </a:solidFill>
        </p:spPr>
        <p:txBody>
          <a:bodyPr wrap="square" lIns="0" tIns="0" rIns="0" bIns="0" rtlCol="0"/>
          <a:lstStyle/>
          <a:p>
            <a:endParaRPr/>
          </a:p>
        </p:txBody>
      </p:sp>
      <p:sp>
        <p:nvSpPr>
          <p:cNvPr id="592" name="bg object 592"/>
          <p:cNvSpPr/>
          <p:nvPr/>
        </p:nvSpPr>
        <p:spPr>
          <a:xfrm>
            <a:off x="4341009" y="2731027"/>
            <a:ext cx="6350" cy="5080"/>
          </a:xfrm>
          <a:custGeom>
            <a:avLst/>
            <a:gdLst/>
            <a:ahLst/>
            <a:cxnLst/>
            <a:rect l="l" t="t" r="r" b="b"/>
            <a:pathLst>
              <a:path w="6350" h="5080">
                <a:moveTo>
                  <a:pt x="4533" y="0"/>
                </a:moveTo>
                <a:lnTo>
                  <a:pt x="3162" y="76"/>
                </a:lnTo>
                <a:lnTo>
                  <a:pt x="1701" y="165"/>
                </a:lnTo>
                <a:lnTo>
                  <a:pt x="0" y="203"/>
                </a:lnTo>
                <a:lnTo>
                  <a:pt x="76" y="4140"/>
                </a:lnTo>
                <a:lnTo>
                  <a:pt x="1333" y="4825"/>
                </a:lnTo>
                <a:lnTo>
                  <a:pt x="2806" y="5029"/>
                </a:lnTo>
                <a:lnTo>
                  <a:pt x="4584" y="4698"/>
                </a:lnTo>
                <a:lnTo>
                  <a:pt x="5765" y="3886"/>
                </a:lnTo>
                <a:lnTo>
                  <a:pt x="5765" y="2108"/>
                </a:lnTo>
                <a:lnTo>
                  <a:pt x="5753" y="457"/>
                </a:lnTo>
                <a:lnTo>
                  <a:pt x="4533" y="0"/>
                </a:lnTo>
                <a:close/>
              </a:path>
            </a:pathLst>
          </a:custGeom>
          <a:solidFill>
            <a:srgbClr val="FFFFFF">
              <a:alpha val="17999"/>
            </a:srgbClr>
          </a:solidFill>
        </p:spPr>
        <p:txBody>
          <a:bodyPr wrap="square" lIns="0" tIns="0" rIns="0" bIns="0" rtlCol="0"/>
          <a:lstStyle/>
          <a:p>
            <a:endParaRPr/>
          </a:p>
        </p:txBody>
      </p:sp>
      <p:sp>
        <p:nvSpPr>
          <p:cNvPr id="593" name="bg object 593"/>
          <p:cNvSpPr/>
          <p:nvPr/>
        </p:nvSpPr>
        <p:spPr>
          <a:xfrm>
            <a:off x="4214981" y="1746499"/>
            <a:ext cx="7620" cy="8890"/>
          </a:xfrm>
          <a:custGeom>
            <a:avLst/>
            <a:gdLst/>
            <a:ahLst/>
            <a:cxnLst/>
            <a:rect l="l" t="t" r="r" b="b"/>
            <a:pathLst>
              <a:path w="7620" h="8889">
                <a:moveTo>
                  <a:pt x="5994" y="0"/>
                </a:moveTo>
                <a:lnTo>
                  <a:pt x="3975" y="368"/>
                </a:lnTo>
                <a:lnTo>
                  <a:pt x="1752" y="787"/>
                </a:lnTo>
                <a:lnTo>
                  <a:pt x="0" y="1854"/>
                </a:lnTo>
                <a:lnTo>
                  <a:pt x="368" y="7137"/>
                </a:lnTo>
                <a:lnTo>
                  <a:pt x="1828" y="8724"/>
                </a:lnTo>
                <a:lnTo>
                  <a:pt x="4114" y="8699"/>
                </a:lnTo>
                <a:lnTo>
                  <a:pt x="5880" y="8356"/>
                </a:lnTo>
                <a:lnTo>
                  <a:pt x="7391" y="7924"/>
                </a:lnTo>
                <a:lnTo>
                  <a:pt x="7188" y="2171"/>
                </a:lnTo>
                <a:lnTo>
                  <a:pt x="5994" y="0"/>
                </a:lnTo>
                <a:close/>
              </a:path>
            </a:pathLst>
          </a:custGeom>
          <a:solidFill>
            <a:srgbClr val="FFFFFF">
              <a:alpha val="9718"/>
            </a:srgbClr>
          </a:solidFill>
        </p:spPr>
        <p:txBody>
          <a:bodyPr wrap="square" lIns="0" tIns="0" rIns="0" bIns="0" rtlCol="0"/>
          <a:lstStyle/>
          <a:p>
            <a:endParaRPr/>
          </a:p>
        </p:txBody>
      </p:sp>
      <p:sp>
        <p:nvSpPr>
          <p:cNvPr id="594" name="bg object 594"/>
          <p:cNvSpPr/>
          <p:nvPr/>
        </p:nvSpPr>
        <p:spPr>
          <a:xfrm>
            <a:off x="4330243" y="2361196"/>
            <a:ext cx="40005" cy="628650"/>
          </a:xfrm>
          <a:custGeom>
            <a:avLst/>
            <a:gdLst/>
            <a:ahLst/>
            <a:cxnLst/>
            <a:rect l="l" t="t" r="r" b="b"/>
            <a:pathLst>
              <a:path w="40004" h="628650">
                <a:moveTo>
                  <a:pt x="2794" y="405612"/>
                </a:moveTo>
                <a:lnTo>
                  <a:pt x="2768" y="404914"/>
                </a:lnTo>
                <a:lnTo>
                  <a:pt x="2768" y="404583"/>
                </a:lnTo>
                <a:lnTo>
                  <a:pt x="2400" y="404088"/>
                </a:lnTo>
                <a:lnTo>
                  <a:pt x="1422" y="403720"/>
                </a:lnTo>
                <a:lnTo>
                  <a:pt x="889" y="404037"/>
                </a:lnTo>
                <a:lnTo>
                  <a:pt x="647" y="404749"/>
                </a:lnTo>
                <a:lnTo>
                  <a:pt x="622" y="405434"/>
                </a:lnTo>
                <a:lnTo>
                  <a:pt x="876" y="406019"/>
                </a:lnTo>
                <a:lnTo>
                  <a:pt x="1587" y="406069"/>
                </a:lnTo>
                <a:lnTo>
                  <a:pt x="2311" y="406133"/>
                </a:lnTo>
                <a:lnTo>
                  <a:pt x="2794" y="405612"/>
                </a:lnTo>
                <a:close/>
              </a:path>
              <a:path w="40004" h="628650">
                <a:moveTo>
                  <a:pt x="4483" y="16332"/>
                </a:moveTo>
                <a:lnTo>
                  <a:pt x="3937" y="13830"/>
                </a:lnTo>
                <a:lnTo>
                  <a:pt x="2908" y="13538"/>
                </a:lnTo>
                <a:lnTo>
                  <a:pt x="1739" y="13843"/>
                </a:lnTo>
                <a:lnTo>
                  <a:pt x="508" y="14173"/>
                </a:lnTo>
                <a:lnTo>
                  <a:pt x="0" y="15125"/>
                </a:lnTo>
                <a:lnTo>
                  <a:pt x="660" y="17538"/>
                </a:lnTo>
                <a:lnTo>
                  <a:pt x="1612" y="17957"/>
                </a:lnTo>
                <a:lnTo>
                  <a:pt x="2667" y="17754"/>
                </a:lnTo>
                <a:lnTo>
                  <a:pt x="4076" y="17272"/>
                </a:lnTo>
                <a:lnTo>
                  <a:pt x="4483" y="16332"/>
                </a:lnTo>
                <a:close/>
              </a:path>
              <a:path w="40004" h="628650">
                <a:moveTo>
                  <a:pt x="4737" y="1117"/>
                </a:moveTo>
                <a:lnTo>
                  <a:pt x="4533" y="787"/>
                </a:lnTo>
                <a:lnTo>
                  <a:pt x="4394" y="266"/>
                </a:lnTo>
                <a:lnTo>
                  <a:pt x="4127" y="190"/>
                </a:lnTo>
                <a:lnTo>
                  <a:pt x="3429" y="0"/>
                </a:lnTo>
                <a:lnTo>
                  <a:pt x="2870" y="368"/>
                </a:lnTo>
                <a:lnTo>
                  <a:pt x="2971" y="1422"/>
                </a:lnTo>
                <a:lnTo>
                  <a:pt x="3517" y="1854"/>
                </a:lnTo>
                <a:lnTo>
                  <a:pt x="3810" y="1828"/>
                </a:lnTo>
                <a:lnTo>
                  <a:pt x="4127" y="1816"/>
                </a:lnTo>
                <a:lnTo>
                  <a:pt x="4432" y="1371"/>
                </a:lnTo>
                <a:lnTo>
                  <a:pt x="4737" y="1117"/>
                </a:lnTo>
                <a:close/>
              </a:path>
              <a:path w="40004" h="628650">
                <a:moveTo>
                  <a:pt x="10807" y="202120"/>
                </a:moveTo>
                <a:lnTo>
                  <a:pt x="10629" y="201790"/>
                </a:lnTo>
                <a:lnTo>
                  <a:pt x="10528" y="201231"/>
                </a:lnTo>
                <a:lnTo>
                  <a:pt x="10274" y="201155"/>
                </a:lnTo>
                <a:lnTo>
                  <a:pt x="9588" y="200939"/>
                </a:lnTo>
                <a:lnTo>
                  <a:pt x="9042" y="201295"/>
                </a:lnTo>
                <a:lnTo>
                  <a:pt x="9105" y="202044"/>
                </a:lnTo>
                <a:lnTo>
                  <a:pt x="9118" y="202323"/>
                </a:lnTo>
                <a:lnTo>
                  <a:pt x="9613" y="202768"/>
                </a:lnTo>
                <a:lnTo>
                  <a:pt x="10198" y="202793"/>
                </a:lnTo>
                <a:lnTo>
                  <a:pt x="10502" y="202361"/>
                </a:lnTo>
                <a:lnTo>
                  <a:pt x="10807" y="202120"/>
                </a:lnTo>
                <a:close/>
              </a:path>
              <a:path w="40004" h="628650">
                <a:moveTo>
                  <a:pt x="17576" y="100863"/>
                </a:moveTo>
                <a:lnTo>
                  <a:pt x="17437" y="98945"/>
                </a:lnTo>
                <a:lnTo>
                  <a:pt x="17284" y="96862"/>
                </a:lnTo>
                <a:lnTo>
                  <a:pt x="15532" y="96266"/>
                </a:lnTo>
                <a:lnTo>
                  <a:pt x="11861" y="96050"/>
                </a:lnTo>
                <a:lnTo>
                  <a:pt x="11557" y="97663"/>
                </a:lnTo>
                <a:lnTo>
                  <a:pt x="11264" y="99110"/>
                </a:lnTo>
                <a:lnTo>
                  <a:pt x="11468" y="101130"/>
                </a:lnTo>
                <a:lnTo>
                  <a:pt x="12547" y="102311"/>
                </a:lnTo>
                <a:lnTo>
                  <a:pt x="16586" y="102260"/>
                </a:lnTo>
                <a:lnTo>
                  <a:pt x="17576" y="100863"/>
                </a:lnTo>
                <a:close/>
              </a:path>
              <a:path w="40004" h="628650">
                <a:moveTo>
                  <a:pt x="21678" y="370967"/>
                </a:moveTo>
                <a:lnTo>
                  <a:pt x="21551" y="370052"/>
                </a:lnTo>
                <a:lnTo>
                  <a:pt x="21463" y="369341"/>
                </a:lnTo>
                <a:lnTo>
                  <a:pt x="20878" y="369023"/>
                </a:lnTo>
                <a:lnTo>
                  <a:pt x="20218" y="369100"/>
                </a:lnTo>
                <a:lnTo>
                  <a:pt x="19253" y="369214"/>
                </a:lnTo>
                <a:lnTo>
                  <a:pt x="18770" y="369824"/>
                </a:lnTo>
                <a:lnTo>
                  <a:pt x="19113" y="371462"/>
                </a:lnTo>
                <a:lnTo>
                  <a:pt x="19659" y="371767"/>
                </a:lnTo>
                <a:lnTo>
                  <a:pt x="20332" y="371843"/>
                </a:lnTo>
                <a:lnTo>
                  <a:pt x="21285" y="371627"/>
                </a:lnTo>
                <a:lnTo>
                  <a:pt x="21678" y="370967"/>
                </a:lnTo>
                <a:close/>
              </a:path>
              <a:path w="40004" h="628650">
                <a:moveTo>
                  <a:pt x="24295" y="622173"/>
                </a:moveTo>
                <a:lnTo>
                  <a:pt x="23774" y="619582"/>
                </a:lnTo>
                <a:lnTo>
                  <a:pt x="23241" y="616915"/>
                </a:lnTo>
                <a:lnTo>
                  <a:pt x="18669" y="617562"/>
                </a:lnTo>
                <a:lnTo>
                  <a:pt x="15862" y="615835"/>
                </a:lnTo>
                <a:lnTo>
                  <a:pt x="15328" y="616000"/>
                </a:lnTo>
                <a:lnTo>
                  <a:pt x="14300" y="616000"/>
                </a:lnTo>
                <a:lnTo>
                  <a:pt x="12001" y="616242"/>
                </a:lnTo>
                <a:lnTo>
                  <a:pt x="9271" y="616927"/>
                </a:lnTo>
                <a:lnTo>
                  <a:pt x="7505" y="622249"/>
                </a:lnTo>
                <a:lnTo>
                  <a:pt x="7988" y="624268"/>
                </a:lnTo>
                <a:lnTo>
                  <a:pt x="12446" y="627773"/>
                </a:lnTo>
                <a:lnTo>
                  <a:pt x="15582" y="628040"/>
                </a:lnTo>
                <a:lnTo>
                  <a:pt x="20510" y="624154"/>
                </a:lnTo>
                <a:lnTo>
                  <a:pt x="24295" y="622173"/>
                </a:lnTo>
                <a:close/>
              </a:path>
              <a:path w="40004" h="628650">
                <a:moveTo>
                  <a:pt x="25577" y="165188"/>
                </a:moveTo>
                <a:lnTo>
                  <a:pt x="24790" y="164172"/>
                </a:lnTo>
                <a:lnTo>
                  <a:pt x="20370" y="164122"/>
                </a:lnTo>
                <a:lnTo>
                  <a:pt x="18161" y="164795"/>
                </a:lnTo>
                <a:lnTo>
                  <a:pt x="17170" y="169926"/>
                </a:lnTo>
                <a:lnTo>
                  <a:pt x="18846" y="170599"/>
                </a:lnTo>
                <a:lnTo>
                  <a:pt x="23406" y="171208"/>
                </a:lnTo>
                <a:lnTo>
                  <a:pt x="25209" y="169697"/>
                </a:lnTo>
                <a:lnTo>
                  <a:pt x="25400" y="167017"/>
                </a:lnTo>
                <a:lnTo>
                  <a:pt x="25577" y="165188"/>
                </a:lnTo>
                <a:close/>
              </a:path>
              <a:path w="40004" h="628650">
                <a:moveTo>
                  <a:pt x="29972" y="479602"/>
                </a:moveTo>
                <a:lnTo>
                  <a:pt x="28714" y="479056"/>
                </a:lnTo>
                <a:lnTo>
                  <a:pt x="27368" y="479094"/>
                </a:lnTo>
                <a:lnTo>
                  <a:pt x="26009" y="479145"/>
                </a:lnTo>
                <a:lnTo>
                  <a:pt x="24930" y="479831"/>
                </a:lnTo>
                <a:lnTo>
                  <a:pt x="24815" y="481482"/>
                </a:lnTo>
                <a:lnTo>
                  <a:pt x="25044" y="482904"/>
                </a:lnTo>
                <a:lnTo>
                  <a:pt x="26162" y="483666"/>
                </a:lnTo>
                <a:lnTo>
                  <a:pt x="28841" y="483768"/>
                </a:lnTo>
                <a:lnTo>
                  <a:pt x="29743" y="482663"/>
                </a:lnTo>
                <a:lnTo>
                  <a:pt x="29972" y="479602"/>
                </a:lnTo>
                <a:close/>
              </a:path>
              <a:path w="40004" h="628650">
                <a:moveTo>
                  <a:pt x="39090" y="419455"/>
                </a:moveTo>
                <a:lnTo>
                  <a:pt x="38785" y="415264"/>
                </a:lnTo>
                <a:lnTo>
                  <a:pt x="36614" y="415417"/>
                </a:lnTo>
                <a:lnTo>
                  <a:pt x="34899" y="415505"/>
                </a:lnTo>
                <a:lnTo>
                  <a:pt x="33185" y="415594"/>
                </a:lnTo>
                <a:lnTo>
                  <a:pt x="31318" y="415594"/>
                </a:lnTo>
                <a:lnTo>
                  <a:pt x="31089" y="418122"/>
                </a:lnTo>
                <a:lnTo>
                  <a:pt x="31597" y="420573"/>
                </a:lnTo>
                <a:lnTo>
                  <a:pt x="33616" y="420687"/>
                </a:lnTo>
                <a:lnTo>
                  <a:pt x="37579" y="420700"/>
                </a:lnTo>
                <a:lnTo>
                  <a:pt x="39090" y="419455"/>
                </a:lnTo>
                <a:close/>
              </a:path>
              <a:path w="40004" h="628650">
                <a:moveTo>
                  <a:pt x="39624" y="519582"/>
                </a:moveTo>
                <a:lnTo>
                  <a:pt x="38684" y="518947"/>
                </a:lnTo>
                <a:lnTo>
                  <a:pt x="37553" y="518972"/>
                </a:lnTo>
                <a:lnTo>
                  <a:pt x="36449" y="518985"/>
                </a:lnTo>
                <a:lnTo>
                  <a:pt x="35560" y="519658"/>
                </a:lnTo>
                <a:lnTo>
                  <a:pt x="35623" y="520890"/>
                </a:lnTo>
                <a:lnTo>
                  <a:pt x="35661" y="521766"/>
                </a:lnTo>
                <a:lnTo>
                  <a:pt x="36220" y="522389"/>
                </a:lnTo>
                <a:lnTo>
                  <a:pt x="36868" y="522452"/>
                </a:lnTo>
                <a:lnTo>
                  <a:pt x="38366" y="522490"/>
                </a:lnTo>
                <a:lnTo>
                  <a:pt x="39293" y="522008"/>
                </a:lnTo>
                <a:lnTo>
                  <a:pt x="39458" y="520839"/>
                </a:lnTo>
                <a:lnTo>
                  <a:pt x="39624" y="519582"/>
                </a:lnTo>
                <a:close/>
              </a:path>
            </a:pathLst>
          </a:custGeom>
          <a:solidFill>
            <a:srgbClr val="FFFFFF">
              <a:alpha val="17999"/>
            </a:srgbClr>
          </a:solidFill>
        </p:spPr>
        <p:txBody>
          <a:bodyPr wrap="square" lIns="0" tIns="0" rIns="0" bIns="0" rtlCol="0"/>
          <a:lstStyle/>
          <a:p>
            <a:endParaRPr/>
          </a:p>
        </p:txBody>
      </p:sp>
      <p:sp>
        <p:nvSpPr>
          <p:cNvPr id="595" name="bg object 595"/>
          <p:cNvSpPr/>
          <p:nvPr/>
        </p:nvSpPr>
        <p:spPr>
          <a:xfrm>
            <a:off x="4327817" y="2016200"/>
            <a:ext cx="6350" cy="31115"/>
          </a:xfrm>
          <a:custGeom>
            <a:avLst/>
            <a:gdLst/>
            <a:ahLst/>
            <a:cxnLst/>
            <a:rect l="l" t="t" r="r" b="b"/>
            <a:pathLst>
              <a:path w="6350" h="31114">
                <a:moveTo>
                  <a:pt x="2933" y="723"/>
                </a:moveTo>
                <a:lnTo>
                  <a:pt x="2501" y="215"/>
                </a:lnTo>
                <a:lnTo>
                  <a:pt x="2197" y="152"/>
                </a:lnTo>
                <a:lnTo>
                  <a:pt x="1536" y="0"/>
                </a:lnTo>
                <a:lnTo>
                  <a:pt x="939" y="355"/>
                </a:lnTo>
                <a:lnTo>
                  <a:pt x="850" y="1041"/>
                </a:lnTo>
                <a:lnTo>
                  <a:pt x="812" y="1295"/>
                </a:lnTo>
                <a:lnTo>
                  <a:pt x="1308" y="1612"/>
                </a:lnTo>
                <a:lnTo>
                  <a:pt x="1562" y="1905"/>
                </a:lnTo>
                <a:lnTo>
                  <a:pt x="2273" y="1968"/>
                </a:lnTo>
                <a:lnTo>
                  <a:pt x="2819" y="1676"/>
                </a:lnTo>
                <a:lnTo>
                  <a:pt x="2908" y="990"/>
                </a:lnTo>
                <a:lnTo>
                  <a:pt x="2933" y="723"/>
                </a:lnTo>
                <a:close/>
              </a:path>
              <a:path w="6350" h="31114">
                <a:moveTo>
                  <a:pt x="6286" y="28956"/>
                </a:moveTo>
                <a:lnTo>
                  <a:pt x="5918" y="25844"/>
                </a:lnTo>
                <a:lnTo>
                  <a:pt x="5651" y="24244"/>
                </a:lnTo>
                <a:lnTo>
                  <a:pt x="3517" y="24688"/>
                </a:lnTo>
                <a:lnTo>
                  <a:pt x="1816" y="25031"/>
                </a:lnTo>
                <a:lnTo>
                  <a:pt x="0" y="25628"/>
                </a:lnTo>
                <a:lnTo>
                  <a:pt x="317" y="27825"/>
                </a:lnTo>
                <a:lnTo>
                  <a:pt x="596" y="29743"/>
                </a:lnTo>
                <a:lnTo>
                  <a:pt x="2171" y="30467"/>
                </a:lnTo>
                <a:lnTo>
                  <a:pt x="3987" y="30556"/>
                </a:lnTo>
                <a:lnTo>
                  <a:pt x="6019" y="30327"/>
                </a:lnTo>
                <a:lnTo>
                  <a:pt x="6286" y="28956"/>
                </a:lnTo>
                <a:close/>
              </a:path>
            </a:pathLst>
          </a:custGeom>
          <a:solidFill>
            <a:srgbClr val="FFFFFF">
              <a:alpha val="9718"/>
            </a:srgbClr>
          </a:solidFill>
        </p:spPr>
        <p:txBody>
          <a:bodyPr wrap="square" lIns="0" tIns="0" rIns="0" bIns="0" rtlCol="0"/>
          <a:lstStyle/>
          <a:p>
            <a:endParaRPr/>
          </a:p>
        </p:txBody>
      </p:sp>
      <p:sp>
        <p:nvSpPr>
          <p:cNvPr id="596" name="bg object 596"/>
          <p:cNvSpPr/>
          <p:nvPr/>
        </p:nvSpPr>
        <p:spPr>
          <a:xfrm>
            <a:off x="4366375" y="2390866"/>
            <a:ext cx="3175" cy="3175"/>
          </a:xfrm>
          <a:custGeom>
            <a:avLst/>
            <a:gdLst/>
            <a:ahLst/>
            <a:cxnLst/>
            <a:rect l="l" t="t" r="r" b="b"/>
            <a:pathLst>
              <a:path w="3175" h="3175">
                <a:moveTo>
                  <a:pt x="2857" y="0"/>
                </a:moveTo>
                <a:lnTo>
                  <a:pt x="1968" y="12"/>
                </a:lnTo>
                <a:lnTo>
                  <a:pt x="1142" y="203"/>
                </a:lnTo>
                <a:lnTo>
                  <a:pt x="507" y="355"/>
                </a:lnTo>
                <a:lnTo>
                  <a:pt x="0" y="787"/>
                </a:lnTo>
                <a:lnTo>
                  <a:pt x="38" y="1473"/>
                </a:lnTo>
                <a:lnTo>
                  <a:pt x="101" y="2425"/>
                </a:lnTo>
                <a:lnTo>
                  <a:pt x="736" y="2857"/>
                </a:lnTo>
                <a:lnTo>
                  <a:pt x="1676" y="2832"/>
                </a:lnTo>
                <a:lnTo>
                  <a:pt x="2578" y="2590"/>
                </a:lnTo>
                <a:lnTo>
                  <a:pt x="3162" y="2019"/>
                </a:lnTo>
                <a:lnTo>
                  <a:pt x="3022" y="1092"/>
                </a:lnTo>
                <a:lnTo>
                  <a:pt x="2857" y="0"/>
                </a:lnTo>
                <a:close/>
              </a:path>
            </a:pathLst>
          </a:custGeom>
          <a:solidFill>
            <a:srgbClr val="FFFFFF">
              <a:alpha val="17999"/>
            </a:srgbClr>
          </a:solidFill>
        </p:spPr>
        <p:txBody>
          <a:bodyPr wrap="square" lIns="0" tIns="0" rIns="0" bIns="0" rtlCol="0"/>
          <a:lstStyle/>
          <a:p>
            <a:endParaRPr/>
          </a:p>
        </p:txBody>
      </p:sp>
      <p:sp>
        <p:nvSpPr>
          <p:cNvPr id="597" name="bg object 597"/>
          <p:cNvSpPr/>
          <p:nvPr/>
        </p:nvSpPr>
        <p:spPr>
          <a:xfrm>
            <a:off x="4316349" y="1836191"/>
            <a:ext cx="91440" cy="292100"/>
          </a:xfrm>
          <a:custGeom>
            <a:avLst/>
            <a:gdLst/>
            <a:ahLst/>
            <a:cxnLst/>
            <a:rect l="l" t="t" r="r" b="b"/>
            <a:pathLst>
              <a:path w="91439" h="292100">
                <a:moveTo>
                  <a:pt x="15087" y="6172"/>
                </a:moveTo>
                <a:lnTo>
                  <a:pt x="12179" y="1562"/>
                </a:lnTo>
                <a:lnTo>
                  <a:pt x="9372" y="1079"/>
                </a:lnTo>
                <a:lnTo>
                  <a:pt x="8039" y="1498"/>
                </a:lnTo>
                <a:lnTo>
                  <a:pt x="7277" y="76"/>
                </a:lnTo>
                <a:lnTo>
                  <a:pt x="4902" y="1473"/>
                </a:lnTo>
                <a:lnTo>
                  <a:pt x="4000" y="292"/>
                </a:lnTo>
                <a:lnTo>
                  <a:pt x="901" y="0"/>
                </a:lnTo>
                <a:lnTo>
                  <a:pt x="419" y="2260"/>
                </a:lnTo>
                <a:lnTo>
                  <a:pt x="0" y="6858"/>
                </a:lnTo>
                <a:lnTo>
                  <a:pt x="2247" y="7518"/>
                </a:lnTo>
                <a:lnTo>
                  <a:pt x="4597" y="8394"/>
                </a:lnTo>
                <a:lnTo>
                  <a:pt x="5397" y="8026"/>
                </a:lnTo>
                <a:lnTo>
                  <a:pt x="6134" y="7340"/>
                </a:lnTo>
                <a:lnTo>
                  <a:pt x="6667" y="8394"/>
                </a:lnTo>
                <a:lnTo>
                  <a:pt x="7581" y="9486"/>
                </a:lnTo>
                <a:lnTo>
                  <a:pt x="8851" y="10579"/>
                </a:lnTo>
                <a:lnTo>
                  <a:pt x="15087" y="6172"/>
                </a:lnTo>
                <a:close/>
              </a:path>
              <a:path w="91439" h="292100">
                <a:moveTo>
                  <a:pt x="31292" y="163487"/>
                </a:moveTo>
                <a:lnTo>
                  <a:pt x="30962" y="162915"/>
                </a:lnTo>
                <a:lnTo>
                  <a:pt x="29591" y="162496"/>
                </a:lnTo>
                <a:lnTo>
                  <a:pt x="29159" y="162979"/>
                </a:lnTo>
                <a:lnTo>
                  <a:pt x="29070" y="163664"/>
                </a:lnTo>
                <a:lnTo>
                  <a:pt x="28981" y="164312"/>
                </a:lnTo>
                <a:lnTo>
                  <a:pt x="29337" y="164807"/>
                </a:lnTo>
                <a:lnTo>
                  <a:pt x="29946" y="165087"/>
                </a:lnTo>
                <a:lnTo>
                  <a:pt x="30759" y="165290"/>
                </a:lnTo>
                <a:lnTo>
                  <a:pt x="31102" y="164795"/>
                </a:lnTo>
                <a:lnTo>
                  <a:pt x="31203" y="164134"/>
                </a:lnTo>
                <a:lnTo>
                  <a:pt x="31292" y="163487"/>
                </a:lnTo>
                <a:close/>
              </a:path>
              <a:path w="91439" h="292100">
                <a:moveTo>
                  <a:pt x="33058" y="151079"/>
                </a:moveTo>
                <a:lnTo>
                  <a:pt x="32575" y="150456"/>
                </a:lnTo>
                <a:lnTo>
                  <a:pt x="31623" y="150368"/>
                </a:lnTo>
                <a:lnTo>
                  <a:pt x="30657" y="150291"/>
                </a:lnTo>
                <a:lnTo>
                  <a:pt x="29946" y="150837"/>
                </a:lnTo>
                <a:lnTo>
                  <a:pt x="30073" y="151815"/>
                </a:lnTo>
                <a:lnTo>
                  <a:pt x="30137" y="152311"/>
                </a:lnTo>
                <a:lnTo>
                  <a:pt x="30683" y="152946"/>
                </a:lnTo>
                <a:lnTo>
                  <a:pt x="32118" y="153581"/>
                </a:lnTo>
                <a:lnTo>
                  <a:pt x="32727" y="153022"/>
                </a:lnTo>
                <a:lnTo>
                  <a:pt x="32994" y="152069"/>
                </a:lnTo>
                <a:lnTo>
                  <a:pt x="33058" y="151079"/>
                </a:lnTo>
                <a:close/>
              </a:path>
              <a:path w="91439" h="292100">
                <a:moveTo>
                  <a:pt x="33286" y="92532"/>
                </a:moveTo>
                <a:lnTo>
                  <a:pt x="32905" y="92062"/>
                </a:lnTo>
                <a:lnTo>
                  <a:pt x="32232" y="91871"/>
                </a:lnTo>
                <a:lnTo>
                  <a:pt x="31546" y="91884"/>
                </a:lnTo>
                <a:lnTo>
                  <a:pt x="31076" y="92240"/>
                </a:lnTo>
                <a:lnTo>
                  <a:pt x="31026" y="93611"/>
                </a:lnTo>
                <a:lnTo>
                  <a:pt x="31521" y="94005"/>
                </a:lnTo>
                <a:lnTo>
                  <a:pt x="32181" y="93903"/>
                </a:lnTo>
                <a:lnTo>
                  <a:pt x="32512" y="93853"/>
                </a:lnTo>
                <a:lnTo>
                  <a:pt x="32969" y="93510"/>
                </a:lnTo>
                <a:lnTo>
                  <a:pt x="33070" y="93205"/>
                </a:lnTo>
                <a:lnTo>
                  <a:pt x="33286" y="92532"/>
                </a:lnTo>
                <a:close/>
              </a:path>
              <a:path w="91439" h="292100">
                <a:moveTo>
                  <a:pt x="57353" y="286448"/>
                </a:moveTo>
                <a:lnTo>
                  <a:pt x="57264" y="284988"/>
                </a:lnTo>
                <a:lnTo>
                  <a:pt x="56299" y="284238"/>
                </a:lnTo>
                <a:lnTo>
                  <a:pt x="51841" y="283578"/>
                </a:lnTo>
                <a:lnTo>
                  <a:pt x="48983" y="285661"/>
                </a:lnTo>
                <a:lnTo>
                  <a:pt x="48831" y="288480"/>
                </a:lnTo>
                <a:lnTo>
                  <a:pt x="48742" y="290220"/>
                </a:lnTo>
                <a:lnTo>
                  <a:pt x="49466" y="291376"/>
                </a:lnTo>
                <a:lnTo>
                  <a:pt x="54013" y="291668"/>
                </a:lnTo>
                <a:lnTo>
                  <a:pt x="57150" y="289077"/>
                </a:lnTo>
                <a:lnTo>
                  <a:pt x="57353" y="286448"/>
                </a:lnTo>
                <a:close/>
              </a:path>
              <a:path w="91439" h="292100">
                <a:moveTo>
                  <a:pt x="90995" y="118440"/>
                </a:moveTo>
                <a:lnTo>
                  <a:pt x="90868" y="117436"/>
                </a:lnTo>
                <a:lnTo>
                  <a:pt x="90182" y="116547"/>
                </a:lnTo>
                <a:lnTo>
                  <a:pt x="90004" y="116319"/>
                </a:lnTo>
                <a:lnTo>
                  <a:pt x="89484" y="116357"/>
                </a:lnTo>
                <a:lnTo>
                  <a:pt x="89115" y="116281"/>
                </a:lnTo>
                <a:lnTo>
                  <a:pt x="88976" y="117068"/>
                </a:lnTo>
                <a:lnTo>
                  <a:pt x="88785" y="117856"/>
                </a:lnTo>
                <a:lnTo>
                  <a:pt x="88722" y="118656"/>
                </a:lnTo>
                <a:lnTo>
                  <a:pt x="88671" y="119189"/>
                </a:lnTo>
                <a:lnTo>
                  <a:pt x="88760" y="119722"/>
                </a:lnTo>
                <a:lnTo>
                  <a:pt x="88811" y="120256"/>
                </a:lnTo>
                <a:lnTo>
                  <a:pt x="89281" y="119964"/>
                </a:lnTo>
                <a:lnTo>
                  <a:pt x="89801" y="119710"/>
                </a:lnTo>
                <a:lnTo>
                  <a:pt x="90995" y="118440"/>
                </a:lnTo>
                <a:close/>
              </a:path>
            </a:pathLst>
          </a:custGeom>
          <a:solidFill>
            <a:srgbClr val="FFFFFF">
              <a:alpha val="9718"/>
            </a:srgbClr>
          </a:solidFill>
        </p:spPr>
        <p:txBody>
          <a:bodyPr wrap="square" lIns="0" tIns="0" rIns="0" bIns="0" rtlCol="0"/>
          <a:lstStyle/>
          <a:p>
            <a:endParaRPr/>
          </a:p>
        </p:txBody>
      </p:sp>
      <p:sp>
        <p:nvSpPr>
          <p:cNvPr id="598" name="bg object 598"/>
          <p:cNvSpPr/>
          <p:nvPr/>
        </p:nvSpPr>
        <p:spPr>
          <a:xfrm>
            <a:off x="4259106" y="2584900"/>
            <a:ext cx="22225" cy="16510"/>
          </a:xfrm>
          <a:custGeom>
            <a:avLst/>
            <a:gdLst/>
            <a:ahLst/>
            <a:cxnLst/>
            <a:rect l="l" t="t" r="r" b="b"/>
            <a:pathLst>
              <a:path w="22225" h="16510">
                <a:moveTo>
                  <a:pt x="15417" y="0"/>
                </a:moveTo>
                <a:lnTo>
                  <a:pt x="5003" y="622"/>
                </a:lnTo>
                <a:lnTo>
                  <a:pt x="1371" y="3619"/>
                </a:lnTo>
                <a:lnTo>
                  <a:pt x="0" y="12001"/>
                </a:lnTo>
                <a:lnTo>
                  <a:pt x="1092" y="14097"/>
                </a:lnTo>
                <a:lnTo>
                  <a:pt x="4013" y="14986"/>
                </a:lnTo>
                <a:lnTo>
                  <a:pt x="7912" y="16167"/>
                </a:lnTo>
                <a:lnTo>
                  <a:pt x="11645" y="15989"/>
                </a:lnTo>
                <a:lnTo>
                  <a:pt x="15303" y="12598"/>
                </a:lnTo>
                <a:lnTo>
                  <a:pt x="16179" y="11645"/>
                </a:lnTo>
                <a:lnTo>
                  <a:pt x="17691" y="9855"/>
                </a:lnTo>
                <a:lnTo>
                  <a:pt x="21818" y="10007"/>
                </a:lnTo>
                <a:lnTo>
                  <a:pt x="19545" y="2374"/>
                </a:lnTo>
                <a:lnTo>
                  <a:pt x="15417" y="0"/>
                </a:lnTo>
                <a:close/>
              </a:path>
            </a:pathLst>
          </a:custGeom>
          <a:solidFill>
            <a:srgbClr val="FFFFFF">
              <a:alpha val="17999"/>
            </a:srgbClr>
          </a:solidFill>
        </p:spPr>
        <p:txBody>
          <a:bodyPr wrap="square" lIns="0" tIns="0" rIns="0" bIns="0" rtlCol="0"/>
          <a:lstStyle/>
          <a:p>
            <a:endParaRPr/>
          </a:p>
        </p:txBody>
      </p:sp>
      <p:sp>
        <p:nvSpPr>
          <p:cNvPr id="599" name="bg object 599"/>
          <p:cNvSpPr/>
          <p:nvPr/>
        </p:nvSpPr>
        <p:spPr>
          <a:xfrm>
            <a:off x="4326928" y="1810587"/>
            <a:ext cx="33655" cy="351790"/>
          </a:xfrm>
          <a:custGeom>
            <a:avLst/>
            <a:gdLst/>
            <a:ahLst/>
            <a:cxnLst/>
            <a:rect l="l" t="t" r="r" b="b"/>
            <a:pathLst>
              <a:path w="33654" h="351789">
                <a:moveTo>
                  <a:pt x="8775" y="77203"/>
                </a:moveTo>
                <a:lnTo>
                  <a:pt x="8610" y="76085"/>
                </a:lnTo>
                <a:lnTo>
                  <a:pt x="8026" y="75234"/>
                </a:lnTo>
                <a:lnTo>
                  <a:pt x="6007" y="74815"/>
                </a:lnTo>
                <a:lnTo>
                  <a:pt x="5219" y="75209"/>
                </a:lnTo>
                <a:lnTo>
                  <a:pt x="5092" y="76200"/>
                </a:lnTo>
                <a:lnTo>
                  <a:pt x="4940" y="77470"/>
                </a:lnTo>
                <a:lnTo>
                  <a:pt x="5715" y="78092"/>
                </a:lnTo>
                <a:lnTo>
                  <a:pt x="6896" y="78219"/>
                </a:lnTo>
                <a:lnTo>
                  <a:pt x="7721" y="78308"/>
                </a:lnTo>
                <a:lnTo>
                  <a:pt x="8597" y="78384"/>
                </a:lnTo>
                <a:lnTo>
                  <a:pt x="8775" y="77203"/>
                </a:lnTo>
                <a:close/>
              </a:path>
              <a:path w="33654" h="351789">
                <a:moveTo>
                  <a:pt x="15138" y="184048"/>
                </a:moveTo>
                <a:lnTo>
                  <a:pt x="14947" y="183464"/>
                </a:lnTo>
                <a:lnTo>
                  <a:pt x="8839" y="183692"/>
                </a:lnTo>
                <a:lnTo>
                  <a:pt x="7899" y="183845"/>
                </a:lnTo>
                <a:lnTo>
                  <a:pt x="7010" y="184086"/>
                </a:lnTo>
                <a:lnTo>
                  <a:pt x="8064" y="182778"/>
                </a:lnTo>
                <a:lnTo>
                  <a:pt x="7810" y="181152"/>
                </a:lnTo>
                <a:lnTo>
                  <a:pt x="6083" y="179260"/>
                </a:lnTo>
                <a:lnTo>
                  <a:pt x="2895" y="179806"/>
                </a:lnTo>
                <a:lnTo>
                  <a:pt x="1181" y="181305"/>
                </a:lnTo>
                <a:lnTo>
                  <a:pt x="2806" y="184988"/>
                </a:lnTo>
                <a:lnTo>
                  <a:pt x="3403" y="185331"/>
                </a:lnTo>
                <a:lnTo>
                  <a:pt x="3987" y="185508"/>
                </a:lnTo>
                <a:lnTo>
                  <a:pt x="1562" y="187236"/>
                </a:lnTo>
                <a:lnTo>
                  <a:pt x="127" y="190042"/>
                </a:lnTo>
                <a:lnTo>
                  <a:pt x="0" y="195897"/>
                </a:lnTo>
                <a:lnTo>
                  <a:pt x="1473" y="196989"/>
                </a:lnTo>
                <a:lnTo>
                  <a:pt x="3086" y="198094"/>
                </a:lnTo>
                <a:lnTo>
                  <a:pt x="4686" y="199199"/>
                </a:lnTo>
                <a:lnTo>
                  <a:pt x="5803" y="198247"/>
                </a:lnTo>
                <a:lnTo>
                  <a:pt x="10033" y="195211"/>
                </a:lnTo>
                <a:lnTo>
                  <a:pt x="11747" y="192443"/>
                </a:lnTo>
                <a:lnTo>
                  <a:pt x="15138" y="184048"/>
                </a:lnTo>
                <a:close/>
              </a:path>
              <a:path w="33654" h="351789">
                <a:moveTo>
                  <a:pt x="17030" y="3073"/>
                </a:moveTo>
                <a:lnTo>
                  <a:pt x="16306" y="711"/>
                </a:lnTo>
                <a:lnTo>
                  <a:pt x="15506" y="215"/>
                </a:lnTo>
                <a:lnTo>
                  <a:pt x="12090" y="0"/>
                </a:lnTo>
                <a:lnTo>
                  <a:pt x="8178" y="5181"/>
                </a:lnTo>
                <a:lnTo>
                  <a:pt x="8978" y="7988"/>
                </a:lnTo>
                <a:lnTo>
                  <a:pt x="9258" y="8978"/>
                </a:lnTo>
                <a:lnTo>
                  <a:pt x="9994" y="9245"/>
                </a:lnTo>
                <a:lnTo>
                  <a:pt x="10528" y="9385"/>
                </a:lnTo>
                <a:lnTo>
                  <a:pt x="13144" y="9715"/>
                </a:lnTo>
                <a:lnTo>
                  <a:pt x="14236" y="7988"/>
                </a:lnTo>
                <a:lnTo>
                  <a:pt x="16852" y="4965"/>
                </a:lnTo>
                <a:lnTo>
                  <a:pt x="17030" y="3073"/>
                </a:lnTo>
                <a:close/>
              </a:path>
              <a:path w="33654" h="351789">
                <a:moveTo>
                  <a:pt x="24638" y="233375"/>
                </a:moveTo>
                <a:lnTo>
                  <a:pt x="24345" y="231216"/>
                </a:lnTo>
                <a:lnTo>
                  <a:pt x="24117" y="229666"/>
                </a:lnTo>
                <a:lnTo>
                  <a:pt x="23037" y="229082"/>
                </a:lnTo>
                <a:lnTo>
                  <a:pt x="21551" y="229311"/>
                </a:lnTo>
                <a:lnTo>
                  <a:pt x="18999" y="229679"/>
                </a:lnTo>
                <a:lnTo>
                  <a:pt x="16433" y="232397"/>
                </a:lnTo>
                <a:lnTo>
                  <a:pt x="16624" y="234442"/>
                </a:lnTo>
                <a:lnTo>
                  <a:pt x="16903" y="236296"/>
                </a:lnTo>
                <a:lnTo>
                  <a:pt x="18110" y="236982"/>
                </a:lnTo>
                <a:lnTo>
                  <a:pt x="22123" y="236474"/>
                </a:lnTo>
                <a:lnTo>
                  <a:pt x="24638" y="233375"/>
                </a:lnTo>
                <a:close/>
              </a:path>
              <a:path w="33654" h="351789">
                <a:moveTo>
                  <a:pt x="33528" y="349783"/>
                </a:moveTo>
                <a:lnTo>
                  <a:pt x="33223" y="349250"/>
                </a:lnTo>
                <a:lnTo>
                  <a:pt x="32956" y="349173"/>
                </a:lnTo>
                <a:lnTo>
                  <a:pt x="32677" y="349084"/>
                </a:lnTo>
                <a:lnTo>
                  <a:pt x="32143" y="349326"/>
                </a:lnTo>
                <a:lnTo>
                  <a:pt x="31940" y="349580"/>
                </a:lnTo>
                <a:lnTo>
                  <a:pt x="31483" y="350164"/>
                </a:lnTo>
                <a:lnTo>
                  <a:pt x="31711" y="350697"/>
                </a:lnTo>
                <a:lnTo>
                  <a:pt x="32334" y="351053"/>
                </a:lnTo>
                <a:lnTo>
                  <a:pt x="33108" y="351205"/>
                </a:lnTo>
                <a:lnTo>
                  <a:pt x="33489" y="350748"/>
                </a:lnTo>
                <a:lnTo>
                  <a:pt x="33515" y="350100"/>
                </a:lnTo>
                <a:lnTo>
                  <a:pt x="33528" y="349783"/>
                </a:lnTo>
                <a:close/>
              </a:path>
            </a:pathLst>
          </a:custGeom>
          <a:solidFill>
            <a:srgbClr val="FFFFFF">
              <a:alpha val="9718"/>
            </a:srgbClr>
          </a:solidFill>
        </p:spPr>
        <p:txBody>
          <a:bodyPr wrap="square" lIns="0" tIns="0" rIns="0" bIns="0" rtlCol="0"/>
          <a:lstStyle/>
          <a:p>
            <a:endParaRPr/>
          </a:p>
        </p:txBody>
      </p:sp>
      <p:sp>
        <p:nvSpPr>
          <p:cNvPr id="600" name="bg object 600"/>
          <p:cNvSpPr/>
          <p:nvPr/>
        </p:nvSpPr>
        <p:spPr>
          <a:xfrm>
            <a:off x="4461172" y="2426604"/>
            <a:ext cx="4445" cy="5080"/>
          </a:xfrm>
          <a:custGeom>
            <a:avLst/>
            <a:gdLst/>
            <a:ahLst/>
            <a:cxnLst/>
            <a:rect l="l" t="t" r="r" b="b"/>
            <a:pathLst>
              <a:path w="4445" h="5080">
                <a:moveTo>
                  <a:pt x="977" y="0"/>
                </a:moveTo>
                <a:lnTo>
                  <a:pt x="241" y="749"/>
                </a:lnTo>
                <a:lnTo>
                  <a:pt x="0" y="2019"/>
                </a:lnTo>
                <a:lnTo>
                  <a:pt x="25" y="3441"/>
                </a:lnTo>
                <a:lnTo>
                  <a:pt x="888" y="4267"/>
                </a:lnTo>
                <a:lnTo>
                  <a:pt x="3594" y="4711"/>
                </a:lnTo>
                <a:lnTo>
                  <a:pt x="4241" y="3962"/>
                </a:lnTo>
                <a:lnTo>
                  <a:pt x="4216" y="2692"/>
                </a:lnTo>
                <a:lnTo>
                  <a:pt x="4178" y="1320"/>
                </a:lnTo>
                <a:lnTo>
                  <a:pt x="3759" y="101"/>
                </a:lnTo>
                <a:lnTo>
                  <a:pt x="2146" y="50"/>
                </a:lnTo>
                <a:lnTo>
                  <a:pt x="977" y="0"/>
                </a:lnTo>
                <a:close/>
              </a:path>
            </a:pathLst>
          </a:custGeom>
          <a:solidFill>
            <a:srgbClr val="FFFFFF">
              <a:alpha val="17999"/>
            </a:srgbClr>
          </a:solidFill>
        </p:spPr>
        <p:txBody>
          <a:bodyPr wrap="square" lIns="0" tIns="0" rIns="0" bIns="0" rtlCol="0"/>
          <a:lstStyle/>
          <a:p>
            <a:endParaRPr/>
          </a:p>
        </p:txBody>
      </p:sp>
      <p:sp>
        <p:nvSpPr>
          <p:cNvPr id="601" name="bg object 601"/>
          <p:cNvSpPr/>
          <p:nvPr/>
        </p:nvSpPr>
        <p:spPr>
          <a:xfrm>
            <a:off x="4435252" y="2008978"/>
            <a:ext cx="13970" cy="13970"/>
          </a:xfrm>
          <a:custGeom>
            <a:avLst/>
            <a:gdLst/>
            <a:ahLst/>
            <a:cxnLst/>
            <a:rect l="l" t="t" r="r" b="b"/>
            <a:pathLst>
              <a:path w="13970" h="13969">
                <a:moveTo>
                  <a:pt x="10782" y="0"/>
                </a:moveTo>
                <a:lnTo>
                  <a:pt x="5994" y="888"/>
                </a:lnTo>
                <a:lnTo>
                  <a:pt x="660" y="4114"/>
                </a:lnTo>
                <a:lnTo>
                  <a:pt x="901" y="6134"/>
                </a:lnTo>
                <a:lnTo>
                  <a:pt x="0" y="7937"/>
                </a:lnTo>
                <a:lnTo>
                  <a:pt x="368" y="10071"/>
                </a:lnTo>
                <a:lnTo>
                  <a:pt x="1498" y="12166"/>
                </a:lnTo>
                <a:lnTo>
                  <a:pt x="3543" y="12776"/>
                </a:lnTo>
                <a:lnTo>
                  <a:pt x="6032" y="13525"/>
                </a:lnTo>
                <a:lnTo>
                  <a:pt x="8623" y="12763"/>
                </a:lnTo>
                <a:lnTo>
                  <a:pt x="12674" y="7632"/>
                </a:lnTo>
                <a:lnTo>
                  <a:pt x="13741" y="2870"/>
                </a:lnTo>
                <a:lnTo>
                  <a:pt x="10782" y="0"/>
                </a:lnTo>
                <a:close/>
              </a:path>
            </a:pathLst>
          </a:custGeom>
          <a:solidFill>
            <a:srgbClr val="FFFFFF">
              <a:alpha val="9718"/>
            </a:srgbClr>
          </a:solidFill>
        </p:spPr>
        <p:txBody>
          <a:bodyPr wrap="square" lIns="0" tIns="0" rIns="0" bIns="0" rtlCol="0"/>
          <a:lstStyle/>
          <a:p>
            <a:endParaRPr/>
          </a:p>
        </p:txBody>
      </p:sp>
      <p:sp>
        <p:nvSpPr>
          <p:cNvPr id="602" name="bg object 602"/>
          <p:cNvSpPr/>
          <p:nvPr/>
        </p:nvSpPr>
        <p:spPr>
          <a:xfrm>
            <a:off x="4323600" y="2803867"/>
            <a:ext cx="140970" cy="99060"/>
          </a:xfrm>
          <a:custGeom>
            <a:avLst/>
            <a:gdLst/>
            <a:ahLst/>
            <a:cxnLst/>
            <a:rect l="l" t="t" r="r" b="b"/>
            <a:pathLst>
              <a:path w="140970" h="99060">
                <a:moveTo>
                  <a:pt x="37719" y="70700"/>
                </a:moveTo>
                <a:lnTo>
                  <a:pt x="34442" y="67932"/>
                </a:lnTo>
                <a:lnTo>
                  <a:pt x="34340" y="63385"/>
                </a:lnTo>
                <a:lnTo>
                  <a:pt x="34086" y="62331"/>
                </a:lnTo>
                <a:lnTo>
                  <a:pt x="30378" y="62331"/>
                </a:lnTo>
                <a:lnTo>
                  <a:pt x="29730" y="63385"/>
                </a:lnTo>
                <a:lnTo>
                  <a:pt x="29311" y="66370"/>
                </a:lnTo>
                <a:lnTo>
                  <a:pt x="29235" y="67703"/>
                </a:lnTo>
                <a:lnTo>
                  <a:pt x="28346" y="70205"/>
                </a:lnTo>
                <a:lnTo>
                  <a:pt x="27051" y="71285"/>
                </a:lnTo>
                <a:lnTo>
                  <a:pt x="26162" y="70827"/>
                </a:lnTo>
                <a:lnTo>
                  <a:pt x="22313" y="68859"/>
                </a:lnTo>
                <a:lnTo>
                  <a:pt x="18897" y="70827"/>
                </a:lnTo>
                <a:lnTo>
                  <a:pt x="12750" y="70205"/>
                </a:lnTo>
                <a:lnTo>
                  <a:pt x="12331" y="70205"/>
                </a:lnTo>
                <a:lnTo>
                  <a:pt x="9956" y="72491"/>
                </a:lnTo>
                <a:lnTo>
                  <a:pt x="9563" y="74625"/>
                </a:lnTo>
                <a:lnTo>
                  <a:pt x="9499" y="74955"/>
                </a:lnTo>
                <a:lnTo>
                  <a:pt x="0" y="74955"/>
                </a:lnTo>
                <a:lnTo>
                  <a:pt x="2387" y="78625"/>
                </a:lnTo>
                <a:lnTo>
                  <a:pt x="2489" y="78778"/>
                </a:lnTo>
                <a:lnTo>
                  <a:pt x="2603" y="78955"/>
                </a:lnTo>
                <a:lnTo>
                  <a:pt x="7607" y="78625"/>
                </a:lnTo>
                <a:lnTo>
                  <a:pt x="9626" y="78625"/>
                </a:lnTo>
                <a:lnTo>
                  <a:pt x="10299" y="78778"/>
                </a:lnTo>
                <a:lnTo>
                  <a:pt x="11112" y="79984"/>
                </a:lnTo>
                <a:lnTo>
                  <a:pt x="12433" y="80784"/>
                </a:lnTo>
                <a:lnTo>
                  <a:pt x="14008" y="80975"/>
                </a:lnTo>
                <a:lnTo>
                  <a:pt x="14325" y="81330"/>
                </a:lnTo>
                <a:lnTo>
                  <a:pt x="14605" y="81711"/>
                </a:lnTo>
                <a:lnTo>
                  <a:pt x="14846" y="82130"/>
                </a:lnTo>
                <a:lnTo>
                  <a:pt x="13665" y="82588"/>
                </a:lnTo>
                <a:lnTo>
                  <a:pt x="13258" y="83756"/>
                </a:lnTo>
                <a:lnTo>
                  <a:pt x="13131" y="85090"/>
                </a:lnTo>
                <a:lnTo>
                  <a:pt x="13766" y="86194"/>
                </a:lnTo>
                <a:lnTo>
                  <a:pt x="13639" y="87325"/>
                </a:lnTo>
                <a:lnTo>
                  <a:pt x="13538" y="88201"/>
                </a:lnTo>
                <a:lnTo>
                  <a:pt x="15328" y="88061"/>
                </a:lnTo>
                <a:lnTo>
                  <a:pt x="14490" y="89839"/>
                </a:lnTo>
                <a:lnTo>
                  <a:pt x="12788" y="89484"/>
                </a:lnTo>
                <a:lnTo>
                  <a:pt x="11442" y="87515"/>
                </a:lnTo>
                <a:lnTo>
                  <a:pt x="11366" y="88061"/>
                </a:lnTo>
                <a:lnTo>
                  <a:pt x="11303" y="88900"/>
                </a:lnTo>
                <a:lnTo>
                  <a:pt x="11201" y="90297"/>
                </a:lnTo>
                <a:lnTo>
                  <a:pt x="11099" y="91744"/>
                </a:lnTo>
                <a:lnTo>
                  <a:pt x="10541" y="91986"/>
                </a:lnTo>
                <a:lnTo>
                  <a:pt x="10160" y="92481"/>
                </a:lnTo>
                <a:lnTo>
                  <a:pt x="10426" y="93103"/>
                </a:lnTo>
                <a:lnTo>
                  <a:pt x="10071" y="93103"/>
                </a:lnTo>
                <a:lnTo>
                  <a:pt x="10972" y="93459"/>
                </a:lnTo>
                <a:lnTo>
                  <a:pt x="10871" y="94729"/>
                </a:lnTo>
                <a:lnTo>
                  <a:pt x="10782" y="96037"/>
                </a:lnTo>
                <a:lnTo>
                  <a:pt x="10680" y="97447"/>
                </a:lnTo>
                <a:lnTo>
                  <a:pt x="19265" y="98501"/>
                </a:lnTo>
                <a:lnTo>
                  <a:pt x="24130" y="89839"/>
                </a:lnTo>
                <a:lnTo>
                  <a:pt x="24333" y="89484"/>
                </a:lnTo>
                <a:lnTo>
                  <a:pt x="23456" y="88900"/>
                </a:lnTo>
                <a:lnTo>
                  <a:pt x="22136" y="88061"/>
                </a:lnTo>
                <a:lnTo>
                  <a:pt x="18224" y="85585"/>
                </a:lnTo>
                <a:lnTo>
                  <a:pt x="18288" y="84137"/>
                </a:lnTo>
                <a:lnTo>
                  <a:pt x="22034" y="81864"/>
                </a:lnTo>
                <a:lnTo>
                  <a:pt x="27520" y="78625"/>
                </a:lnTo>
                <a:lnTo>
                  <a:pt x="28676" y="77939"/>
                </a:lnTo>
                <a:lnTo>
                  <a:pt x="26530" y="76123"/>
                </a:lnTo>
                <a:lnTo>
                  <a:pt x="25450" y="75374"/>
                </a:lnTo>
                <a:lnTo>
                  <a:pt x="28625" y="74625"/>
                </a:lnTo>
                <a:lnTo>
                  <a:pt x="32016" y="75158"/>
                </a:lnTo>
                <a:lnTo>
                  <a:pt x="32753" y="74625"/>
                </a:lnTo>
                <a:lnTo>
                  <a:pt x="36918" y="71602"/>
                </a:lnTo>
                <a:lnTo>
                  <a:pt x="37198" y="71285"/>
                </a:lnTo>
                <a:lnTo>
                  <a:pt x="37604" y="70827"/>
                </a:lnTo>
                <a:lnTo>
                  <a:pt x="37719" y="70700"/>
                </a:lnTo>
                <a:close/>
              </a:path>
              <a:path w="140970" h="99060">
                <a:moveTo>
                  <a:pt x="140665" y="698"/>
                </a:moveTo>
                <a:lnTo>
                  <a:pt x="139903" y="0"/>
                </a:lnTo>
                <a:lnTo>
                  <a:pt x="138620" y="12"/>
                </a:lnTo>
                <a:lnTo>
                  <a:pt x="137363" y="38"/>
                </a:lnTo>
                <a:lnTo>
                  <a:pt x="136626" y="787"/>
                </a:lnTo>
                <a:lnTo>
                  <a:pt x="136474" y="1993"/>
                </a:lnTo>
                <a:lnTo>
                  <a:pt x="136309" y="3213"/>
                </a:lnTo>
                <a:lnTo>
                  <a:pt x="136867" y="4051"/>
                </a:lnTo>
                <a:lnTo>
                  <a:pt x="138087" y="4432"/>
                </a:lnTo>
                <a:lnTo>
                  <a:pt x="139407" y="4114"/>
                </a:lnTo>
                <a:lnTo>
                  <a:pt x="140614" y="3594"/>
                </a:lnTo>
                <a:lnTo>
                  <a:pt x="140665" y="698"/>
                </a:lnTo>
                <a:close/>
              </a:path>
            </a:pathLst>
          </a:custGeom>
          <a:solidFill>
            <a:srgbClr val="FFFFFF">
              <a:alpha val="17999"/>
            </a:srgbClr>
          </a:solidFill>
        </p:spPr>
        <p:txBody>
          <a:bodyPr wrap="square" lIns="0" tIns="0" rIns="0" bIns="0" rtlCol="0"/>
          <a:lstStyle/>
          <a:p>
            <a:endParaRPr/>
          </a:p>
        </p:txBody>
      </p:sp>
      <p:sp>
        <p:nvSpPr>
          <p:cNvPr id="603" name="bg object 603"/>
          <p:cNvSpPr/>
          <p:nvPr/>
        </p:nvSpPr>
        <p:spPr>
          <a:xfrm>
            <a:off x="4273880" y="1756536"/>
            <a:ext cx="167640" cy="532765"/>
          </a:xfrm>
          <a:custGeom>
            <a:avLst/>
            <a:gdLst/>
            <a:ahLst/>
            <a:cxnLst/>
            <a:rect l="l" t="t" r="r" b="b"/>
            <a:pathLst>
              <a:path w="167639" h="532764">
                <a:moveTo>
                  <a:pt x="2921" y="532434"/>
                </a:moveTo>
                <a:lnTo>
                  <a:pt x="2857" y="530707"/>
                </a:lnTo>
                <a:lnTo>
                  <a:pt x="2362" y="530199"/>
                </a:lnTo>
                <a:lnTo>
                  <a:pt x="1701" y="530402"/>
                </a:lnTo>
                <a:lnTo>
                  <a:pt x="1193" y="530567"/>
                </a:lnTo>
                <a:lnTo>
                  <a:pt x="635" y="530999"/>
                </a:lnTo>
                <a:lnTo>
                  <a:pt x="393" y="531456"/>
                </a:lnTo>
                <a:lnTo>
                  <a:pt x="0" y="532218"/>
                </a:lnTo>
                <a:lnTo>
                  <a:pt x="698" y="532460"/>
                </a:lnTo>
                <a:lnTo>
                  <a:pt x="1282" y="532650"/>
                </a:lnTo>
                <a:lnTo>
                  <a:pt x="2159" y="532650"/>
                </a:lnTo>
                <a:lnTo>
                  <a:pt x="2921" y="532434"/>
                </a:lnTo>
                <a:close/>
              </a:path>
              <a:path w="167639" h="532764">
                <a:moveTo>
                  <a:pt x="15074" y="429971"/>
                </a:moveTo>
                <a:lnTo>
                  <a:pt x="14097" y="428993"/>
                </a:lnTo>
                <a:lnTo>
                  <a:pt x="12661" y="428866"/>
                </a:lnTo>
                <a:lnTo>
                  <a:pt x="10744" y="428701"/>
                </a:lnTo>
                <a:lnTo>
                  <a:pt x="9182" y="429425"/>
                </a:lnTo>
                <a:lnTo>
                  <a:pt x="8966" y="433324"/>
                </a:lnTo>
                <a:lnTo>
                  <a:pt x="9994" y="434365"/>
                </a:lnTo>
                <a:lnTo>
                  <a:pt x="11734" y="434682"/>
                </a:lnTo>
                <a:lnTo>
                  <a:pt x="13855" y="434657"/>
                </a:lnTo>
                <a:lnTo>
                  <a:pt x="14808" y="433336"/>
                </a:lnTo>
                <a:lnTo>
                  <a:pt x="15074" y="429971"/>
                </a:lnTo>
                <a:close/>
              </a:path>
              <a:path w="167639" h="532764">
                <a:moveTo>
                  <a:pt x="15557" y="275183"/>
                </a:moveTo>
                <a:lnTo>
                  <a:pt x="15113" y="274726"/>
                </a:lnTo>
                <a:lnTo>
                  <a:pt x="14427" y="274777"/>
                </a:lnTo>
                <a:lnTo>
                  <a:pt x="14097" y="274802"/>
                </a:lnTo>
                <a:lnTo>
                  <a:pt x="13703" y="275145"/>
                </a:lnTo>
                <a:lnTo>
                  <a:pt x="13157" y="276085"/>
                </a:lnTo>
                <a:lnTo>
                  <a:pt x="13474" y="276504"/>
                </a:lnTo>
                <a:lnTo>
                  <a:pt x="14122" y="276720"/>
                </a:lnTo>
                <a:lnTo>
                  <a:pt x="14770" y="276758"/>
                </a:lnTo>
                <a:lnTo>
                  <a:pt x="15316" y="276517"/>
                </a:lnTo>
                <a:lnTo>
                  <a:pt x="15557" y="275183"/>
                </a:lnTo>
                <a:close/>
              </a:path>
              <a:path w="167639" h="532764">
                <a:moveTo>
                  <a:pt x="15836" y="253238"/>
                </a:moveTo>
                <a:lnTo>
                  <a:pt x="15824" y="252031"/>
                </a:lnTo>
                <a:lnTo>
                  <a:pt x="15278" y="251142"/>
                </a:lnTo>
                <a:lnTo>
                  <a:pt x="13944" y="251218"/>
                </a:lnTo>
                <a:lnTo>
                  <a:pt x="12839" y="251282"/>
                </a:lnTo>
                <a:lnTo>
                  <a:pt x="12636" y="252234"/>
                </a:lnTo>
                <a:lnTo>
                  <a:pt x="12585" y="254063"/>
                </a:lnTo>
                <a:lnTo>
                  <a:pt x="13182" y="254635"/>
                </a:lnTo>
                <a:lnTo>
                  <a:pt x="14147" y="254812"/>
                </a:lnTo>
                <a:lnTo>
                  <a:pt x="15011" y="254609"/>
                </a:lnTo>
                <a:lnTo>
                  <a:pt x="15836" y="254304"/>
                </a:lnTo>
                <a:lnTo>
                  <a:pt x="15836" y="253238"/>
                </a:lnTo>
                <a:close/>
              </a:path>
              <a:path w="167639" h="532764">
                <a:moveTo>
                  <a:pt x="20955" y="220014"/>
                </a:moveTo>
                <a:lnTo>
                  <a:pt x="20637" y="218236"/>
                </a:lnTo>
                <a:lnTo>
                  <a:pt x="19291" y="217817"/>
                </a:lnTo>
                <a:lnTo>
                  <a:pt x="16865" y="217779"/>
                </a:lnTo>
                <a:lnTo>
                  <a:pt x="15760" y="218338"/>
                </a:lnTo>
                <a:lnTo>
                  <a:pt x="16205" y="219163"/>
                </a:lnTo>
                <a:lnTo>
                  <a:pt x="16916" y="220484"/>
                </a:lnTo>
                <a:lnTo>
                  <a:pt x="17411" y="222529"/>
                </a:lnTo>
                <a:lnTo>
                  <a:pt x="20624" y="221792"/>
                </a:lnTo>
                <a:lnTo>
                  <a:pt x="20878" y="220941"/>
                </a:lnTo>
                <a:lnTo>
                  <a:pt x="20955" y="220014"/>
                </a:lnTo>
                <a:close/>
              </a:path>
              <a:path w="167639" h="532764">
                <a:moveTo>
                  <a:pt x="22440" y="51396"/>
                </a:moveTo>
                <a:lnTo>
                  <a:pt x="21818" y="50444"/>
                </a:lnTo>
                <a:lnTo>
                  <a:pt x="20612" y="50330"/>
                </a:lnTo>
                <a:lnTo>
                  <a:pt x="19380" y="50203"/>
                </a:lnTo>
                <a:lnTo>
                  <a:pt x="18707" y="51117"/>
                </a:lnTo>
                <a:lnTo>
                  <a:pt x="18503" y="52247"/>
                </a:lnTo>
                <a:lnTo>
                  <a:pt x="18275" y="53568"/>
                </a:lnTo>
                <a:lnTo>
                  <a:pt x="19177" y="54114"/>
                </a:lnTo>
                <a:lnTo>
                  <a:pt x="20294" y="54483"/>
                </a:lnTo>
                <a:lnTo>
                  <a:pt x="21628" y="54584"/>
                </a:lnTo>
                <a:lnTo>
                  <a:pt x="22148" y="53682"/>
                </a:lnTo>
                <a:lnTo>
                  <a:pt x="22440" y="51396"/>
                </a:lnTo>
                <a:close/>
              </a:path>
              <a:path w="167639" h="532764">
                <a:moveTo>
                  <a:pt x="23406" y="520433"/>
                </a:moveTo>
                <a:lnTo>
                  <a:pt x="23393" y="518756"/>
                </a:lnTo>
                <a:lnTo>
                  <a:pt x="23393" y="517105"/>
                </a:lnTo>
                <a:lnTo>
                  <a:pt x="22237" y="516458"/>
                </a:lnTo>
                <a:lnTo>
                  <a:pt x="19469" y="516407"/>
                </a:lnTo>
                <a:lnTo>
                  <a:pt x="18478" y="517271"/>
                </a:lnTo>
                <a:lnTo>
                  <a:pt x="18389" y="518795"/>
                </a:lnTo>
                <a:lnTo>
                  <a:pt x="18275" y="520560"/>
                </a:lnTo>
                <a:lnTo>
                  <a:pt x="19507" y="520877"/>
                </a:lnTo>
                <a:lnTo>
                  <a:pt x="20891" y="520992"/>
                </a:lnTo>
                <a:lnTo>
                  <a:pt x="22326" y="520928"/>
                </a:lnTo>
                <a:lnTo>
                  <a:pt x="23406" y="520433"/>
                </a:lnTo>
                <a:close/>
              </a:path>
              <a:path w="167639" h="532764">
                <a:moveTo>
                  <a:pt x="24384" y="231724"/>
                </a:moveTo>
                <a:lnTo>
                  <a:pt x="23406" y="230568"/>
                </a:lnTo>
                <a:lnTo>
                  <a:pt x="21628" y="230530"/>
                </a:lnTo>
                <a:lnTo>
                  <a:pt x="20421" y="230505"/>
                </a:lnTo>
                <a:lnTo>
                  <a:pt x="19773" y="231394"/>
                </a:lnTo>
                <a:lnTo>
                  <a:pt x="19646" y="232816"/>
                </a:lnTo>
                <a:lnTo>
                  <a:pt x="19723" y="234175"/>
                </a:lnTo>
                <a:lnTo>
                  <a:pt x="20129" y="235762"/>
                </a:lnTo>
                <a:lnTo>
                  <a:pt x="23380" y="236131"/>
                </a:lnTo>
                <a:lnTo>
                  <a:pt x="24066" y="234721"/>
                </a:lnTo>
                <a:lnTo>
                  <a:pt x="24193" y="233451"/>
                </a:lnTo>
                <a:lnTo>
                  <a:pt x="24384" y="231724"/>
                </a:lnTo>
                <a:close/>
              </a:path>
              <a:path w="167639" h="532764">
                <a:moveTo>
                  <a:pt x="49098" y="149402"/>
                </a:moveTo>
                <a:lnTo>
                  <a:pt x="48437" y="148666"/>
                </a:lnTo>
                <a:lnTo>
                  <a:pt x="47485" y="148196"/>
                </a:lnTo>
                <a:lnTo>
                  <a:pt x="47498" y="147726"/>
                </a:lnTo>
                <a:lnTo>
                  <a:pt x="47447" y="146545"/>
                </a:lnTo>
                <a:lnTo>
                  <a:pt x="45770" y="144970"/>
                </a:lnTo>
                <a:lnTo>
                  <a:pt x="41071" y="144932"/>
                </a:lnTo>
                <a:lnTo>
                  <a:pt x="39509" y="146964"/>
                </a:lnTo>
                <a:lnTo>
                  <a:pt x="40754" y="151676"/>
                </a:lnTo>
                <a:lnTo>
                  <a:pt x="41732" y="151587"/>
                </a:lnTo>
                <a:lnTo>
                  <a:pt x="42710" y="151574"/>
                </a:lnTo>
                <a:lnTo>
                  <a:pt x="43611" y="151498"/>
                </a:lnTo>
                <a:lnTo>
                  <a:pt x="43853" y="152692"/>
                </a:lnTo>
                <a:lnTo>
                  <a:pt x="44691" y="153416"/>
                </a:lnTo>
                <a:lnTo>
                  <a:pt x="48107" y="153581"/>
                </a:lnTo>
                <a:lnTo>
                  <a:pt x="48895" y="152374"/>
                </a:lnTo>
                <a:lnTo>
                  <a:pt x="49098" y="149402"/>
                </a:lnTo>
                <a:close/>
              </a:path>
              <a:path w="167639" h="532764">
                <a:moveTo>
                  <a:pt x="95796" y="2159"/>
                </a:moveTo>
                <a:lnTo>
                  <a:pt x="95681" y="495"/>
                </a:lnTo>
                <a:lnTo>
                  <a:pt x="95288" y="0"/>
                </a:lnTo>
                <a:lnTo>
                  <a:pt x="93586" y="25"/>
                </a:lnTo>
                <a:lnTo>
                  <a:pt x="92837" y="469"/>
                </a:lnTo>
                <a:lnTo>
                  <a:pt x="92773" y="1447"/>
                </a:lnTo>
                <a:lnTo>
                  <a:pt x="92710" y="2438"/>
                </a:lnTo>
                <a:lnTo>
                  <a:pt x="93370" y="2921"/>
                </a:lnTo>
                <a:lnTo>
                  <a:pt x="94348" y="2971"/>
                </a:lnTo>
                <a:lnTo>
                  <a:pt x="95351" y="2806"/>
                </a:lnTo>
                <a:lnTo>
                  <a:pt x="95796" y="2159"/>
                </a:lnTo>
                <a:close/>
              </a:path>
              <a:path w="167639" h="532764">
                <a:moveTo>
                  <a:pt x="98577" y="519049"/>
                </a:moveTo>
                <a:lnTo>
                  <a:pt x="97180" y="517309"/>
                </a:lnTo>
                <a:lnTo>
                  <a:pt x="92608" y="516940"/>
                </a:lnTo>
                <a:lnTo>
                  <a:pt x="91300" y="517194"/>
                </a:lnTo>
                <a:lnTo>
                  <a:pt x="90182" y="517283"/>
                </a:lnTo>
                <a:lnTo>
                  <a:pt x="86766" y="517029"/>
                </a:lnTo>
                <a:lnTo>
                  <a:pt x="83413" y="516382"/>
                </a:lnTo>
                <a:lnTo>
                  <a:pt x="81940" y="520598"/>
                </a:lnTo>
                <a:lnTo>
                  <a:pt x="80645" y="524319"/>
                </a:lnTo>
                <a:lnTo>
                  <a:pt x="81838" y="527265"/>
                </a:lnTo>
                <a:lnTo>
                  <a:pt x="89547" y="531063"/>
                </a:lnTo>
                <a:lnTo>
                  <a:pt x="94513" y="529920"/>
                </a:lnTo>
                <a:lnTo>
                  <a:pt x="97218" y="525145"/>
                </a:lnTo>
                <a:lnTo>
                  <a:pt x="97688" y="523646"/>
                </a:lnTo>
                <a:lnTo>
                  <a:pt x="98577" y="519049"/>
                </a:lnTo>
                <a:close/>
              </a:path>
              <a:path w="167639" h="532764">
                <a:moveTo>
                  <a:pt x="131102" y="200126"/>
                </a:moveTo>
                <a:lnTo>
                  <a:pt x="129387" y="199720"/>
                </a:lnTo>
                <a:lnTo>
                  <a:pt x="127482" y="198805"/>
                </a:lnTo>
                <a:lnTo>
                  <a:pt x="126657" y="201422"/>
                </a:lnTo>
                <a:lnTo>
                  <a:pt x="126415" y="202209"/>
                </a:lnTo>
                <a:lnTo>
                  <a:pt x="126809" y="203250"/>
                </a:lnTo>
                <a:lnTo>
                  <a:pt x="130225" y="203758"/>
                </a:lnTo>
                <a:lnTo>
                  <a:pt x="130873" y="202120"/>
                </a:lnTo>
                <a:lnTo>
                  <a:pt x="131102" y="200126"/>
                </a:lnTo>
                <a:close/>
              </a:path>
              <a:path w="167639" h="532764">
                <a:moveTo>
                  <a:pt x="167373" y="227355"/>
                </a:moveTo>
                <a:lnTo>
                  <a:pt x="166916" y="224637"/>
                </a:lnTo>
                <a:lnTo>
                  <a:pt x="165696" y="224739"/>
                </a:lnTo>
                <a:lnTo>
                  <a:pt x="164719" y="225005"/>
                </a:lnTo>
                <a:lnTo>
                  <a:pt x="163703" y="225272"/>
                </a:lnTo>
                <a:lnTo>
                  <a:pt x="162712" y="225869"/>
                </a:lnTo>
                <a:lnTo>
                  <a:pt x="163245" y="227177"/>
                </a:lnTo>
                <a:lnTo>
                  <a:pt x="163588" y="227990"/>
                </a:lnTo>
                <a:lnTo>
                  <a:pt x="164376" y="228333"/>
                </a:lnTo>
                <a:lnTo>
                  <a:pt x="165303" y="228092"/>
                </a:lnTo>
                <a:lnTo>
                  <a:pt x="166306" y="227761"/>
                </a:lnTo>
                <a:lnTo>
                  <a:pt x="167373" y="227355"/>
                </a:lnTo>
                <a:close/>
              </a:path>
            </a:pathLst>
          </a:custGeom>
          <a:solidFill>
            <a:srgbClr val="FFFFFF">
              <a:alpha val="9718"/>
            </a:srgbClr>
          </a:solidFill>
        </p:spPr>
        <p:txBody>
          <a:bodyPr wrap="square" lIns="0" tIns="0" rIns="0" bIns="0" rtlCol="0"/>
          <a:lstStyle/>
          <a:p>
            <a:endParaRPr/>
          </a:p>
        </p:txBody>
      </p:sp>
      <p:sp>
        <p:nvSpPr>
          <p:cNvPr id="604" name="bg object 604"/>
          <p:cNvSpPr/>
          <p:nvPr/>
        </p:nvSpPr>
        <p:spPr>
          <a:xfrm>
            <a:off x="4275782" y="2385668"/>
            <a:ext cx="3175" cy="2540"/>
          </a:xfrm>
          <a:custGeom>
            <a:avLst/>
            <a:gdLst/>
            <a:ahLst/>
            <a:cxnLst/>
            <a:rect l="l" t="t" r="r" b="b"/>
            <a:pathLst>
              <a:path w="3175" h="2539">
                <a:moveTo>
                  <a:pt x="2019" y="0"/>
                </a:moveTo>
                <a:lnTo>
                  <a:pt x="1346" y="12"/>
                </a:lnTo>
                <a:lnTo>
                  <a:pt x="711" y="12"/>
                </a:lnTo>
                <a:lnTo>
                  <a:pt x="0" y="228"/>
                </a:lnTo>
                <a:lnTo>
                  <a:pt x="241" y="1066"/>
                </a:lnTo>
                <a:lnTo>
                  <a:pt x="431" y="1714"/>
                </a:lnTo>
                <a:lnTo>
                  <a:pt x="1054" y="2032"/>
                </a:lnTo>
                <a:lnTo>
                  <a:pt x="1714" y="1892"/>
                </a:lnTo>
                <a:lnTo>
                  <a:pt x="2032" y="1612"/>
                </a:lnTo>
                <a:lnTo>
                  <a:pt x="2540" y="1358"/>
                </a:lnTo>
                <a:lnTo>
                  <a:pt x="2641" y="292"/>
                </a:lnTo>
                <a:lnTo>
                  <a:pt x="2019" y="0"/>
                </a:lnTo>
                <a:close/>
              </a:path>
            </a:pathLst>
          </a:custGeom>
          <a:solidFill>
            <a:srgbClr val="FFFFFF">
              <a:alpha val="17999"/>
            </a:srgbClr>
          </a:solidFill>
        </p:spPr>
        <p:txBody>
          <a:bodyPr wrap="square" lIns="0" tIns="0" rIns="0" bIns="0" rtlCol="0"/>
          <a:lstStyle/>
          <a:p>
            <a:endParaRPr/>
          </a:p>
        </p:txBody>
      </p:sp>
      <p:sp>
        <p:nvSpPr>
          <p:cNvPr id="605" name="bg object 605"/>
          <p:cNvSpPr/>
          <p:nvPr/>
        </p:nvSpPr>
        <p:spPr>
          <a:xfrm>
            <a:off x="4293991" y="1742358"/>
            <a:ext cx="6350" cy="6350"/>
          </a:xfrm>
          <a:custGeom>
            <a:avLst/>
            <a:gdLst/>
            <a:ahLst/>
            <a:cxnLst/>
            <a:rect l="l" t="t" r="r" b="b"/>
            <a:pathLst>
              <a:path w="6350" h="6350">
                <a:moveTo>
                  <a:pt x="1752" y="0"/>
                </a:moveTo>
                <a:lnTo>
                  <a:pt x="368" y="330"/>
                </a:lnTo>
                <a:lnTo>
                  <a:pt x="215" y="1943"/>
                </a:lnTo>
                <a:lnTo>
                  <a:pt x="0" y="4114"/>
                </a:lnTo>
                <a:lnTo>
                  <a:pt x="1181" y="5486"/>
                </a:lnTo>
                <a:lnTo>
                  <a:pt x="2920" y="6184"/>
                </a:lnTo>
                <a:lnTo>
                  <a:pt x="4940" y="6007"/>
                </a:lnTo>
                <a:lnTo>
                  <a:pt x="6007" y="5029"/>
                </a:lnTo>
                <a:lnTo>
                  <a:pt x="6222" y="1346"/>
                </a:lnTo>
                <a:lnTo>
                  <a:pt x="5041" y="177"/>
                </a:lnTo>
                <a:lnTo>
                  <a:pt x="3060" y="63"/>
                </a:lnTo>
                <a:lnTo>
                  <a:pt x="1752" y="0"/>
                </a:lnTo>
                <a:close/>
              </a:path>
            </a:pathLst>
          </a:custGeom>
          <a:solidFill>
            <a:srgbClr val="FFFFFF">
              <a:alpha val="9718"/>
            </a:srgbClr>
          </a:solidFill>
        </p:spPr>
        <p:txBody>
          <a:bodyPr wrap="square" lIns="0" tIns="0" rIns="0" bIns="0" rtlCol="0"/>
          <a:lstStyle/>
          <a:p>
            <a:endParaRPr/>
          </a:p>
        </p:txBody>
      </p:sp>
      <p:sp>
        <p:nvSpPr>
          <p:cNvPr id="606" name="bg object 606"/>
          <p:cNvSpPr/>
          <p:nvPr/>
        </p:nvSpPr>
        <p:spPr>
          <a:xfrm>
            <a:off x="4298632" y="2436266"/>
            <a:ext cx="15875" cy="42545"/>
          </a:xfrm>
          <a:custGeom>
            <a:avLst/>
            <a:gdLst/>
            <a:ahLst/>
            <a:cxnLst/>
            <a:rect l="l" t="t" r="r" b="b"/>
            <a:pathLst>
              <a:path w="15875" h="42544">
                <a:moveTo>
                  <a:pt x="13550" y="1308"/>
                </a:moveTo>
                <a:lnTo>
                  <a:pt x="13538" y="1028"/>
                </a:lnTo>
                <a:lnTo>
                  <a:pt x="13525" y="304"/>
                </a:lnTo>
                <a:lnTo>
                  <a:pt x="13030" y="0"/>
                </a:lnTo>
                <a:lnTo>
                  <a:pt x="12293" y="114"/>
                </a:lnTo>
                <a:lnTo>
                  <a:pt x="12052" y="406"/>
                </a:lnTo>
                <a:lnTo>
                  <a:pt x="11582" y="698"/>
                </a:lnTo>
                <a:lnTo>
                  <a:pt x="11582" y="977"/>
                </a:lnTo>
                <a:lnTo>
                  <a:pt x="11595" y="1701"/>
                </a:lnTo>
                <a:lnTo>
                  <a:pt x="12166" y="2032"/>
                </a:lnTo>
                <a:lnTo>
                  <a:pt x="12827" y="1854"/>
                </a:lnTo>
                <a:lnTo>
                  <a:pt x="13131" y="1765"/>
                </a:lnTo>
                <a:lnTo>
                  <a:pt x="13550" y="1308"/>
                </a:lnTo>
                <a:close/>
              </a:path>
              <a:path w="15875" h="42544">
                <a:moveTo>
                  <a:pt x="15824" y="34048"/>
                </a:moveTo>
                <a:lnTo>
                  <a:pt x="11988" y="29819"/>
                </a:lnTo>
                <a:lnTo>
                  <a:pt x="9639" y="31445"/>
                </a:lnTo>
                <a:lnTo>
                  <a:pt x="7620" y="31864"/>
                </a:lnTo>
                <a:lnTo>
                  <a:pt x="5473" y="32308"/>
                </a:lnTo>
                <a:lnTo>
                  <a:pt x="3644" y="33540"/>
                </a:lnTo>
                <a:lnTo>
                  <a:pt x="863" y="36398"/>
                </a:lnTo>
                <a:lnTo>
                  <a:pt x="0" y="37922"/>
                </a:lnTo>
                <a:lnTo>
                  <a:pt x="1536" y="41960"/>
                </a:lnTo>
                <a:lnTo>
                  <a:pt x="3352" y="42405"/>
                </a:lnTo>
                <a:lnTo>
                  <a:pt x="5765" y="42265"/>
                </a:lnTo>
                <a:lnTo>
                  <a:pt x="9118" y="42481"/>
                </a:lnTo>
                <a:lnTo>
                  <a:pt x="10845" y="40309"/>
                </a:lnTo>
                <a:lnTo>
                  <a:pt x="12661" y="35356"/>
                </a:lnTo>
                <a:lnTo>
                  <a:pt x="15824" y="34048"/>
                </a:lnTo>
                <a:close/>
              </a:path>
            </a:pathLst>
          </a:custGeom>
          <a:solidFill>
            <a:srgbClr val="FFFFFF">
              <a:alpha val="17999"/>
            </a:srgbClr>
          </a:solidFill>
        </p:spPr>
        <p:txBody>
          <a:bodyPr wrap="square" lIns="0" tIns="0" rIns="0" bIns="0" rtlCol="0"/>
          <a:lstStyle/>
          <a:p>
            <a:endParaRPr/>
          </a:p>
        </p:txBody>
      </p:sp>
      <p:sp>
        <p:nvSpPr>
          <p:cNvPr id="607" name="bg object 607"/>
          <p:cNvSpPr/>
          <p:nvPr/>
        </p:nvSpPr>
        <p:spPr>
          <a:xfrm>
            <a:off x="4310659" y="1764321"/>
            <a:ext cx="20320" cy="189865"/>
          </a:xfrm>
          <a:custGeom>
            <a:avLst/>
            <a:gdLst/>
            <a:ahLst/>
            <a:cxnLst/>
            <a:rect l="l" t="t" r="r" b="b"/>
            <a:pathLst>
              <a:path w="20320" h="189864">
                <a:moveTo>
                  <a:pt x="19621" y="7785"/>
                </a:moveTo>
                <a:lnTo>
                  <a:pt x="18389" y="5626"/>
                </a:lnTo>
                <a:lnTo>
                  <a:pt x="16967" y="4140"/>
                </a:lnTo>
                <a:lnTo>
                  <a:pt x="16979" y="3708"/>
                </a:lnTo>
                <a:lnTo>
                  <a:pt x="16789" y="2641"/>
                </a:lnTo>
                <a:lnTo>
                  <a:pt x="16662" y="1358"/>
                </a:lnTo>
                <a:lnTo>
                  <a:pt x="14770" y="1765"/>
                </a:lnTo>
                <a:lnTo>
                  <a:pt x="14401" y="1943"/>
                </a:lnTo>
                <a:lnTo>
                  <a:pt x="14097" y="2184"/>
                </a:lnTo>
                <a:lnTo>
                  <a:pt x="12077" y="1346"/>
                </a:lnTo>
                <a:lnTo>
                  <a:pt x="9550" y="952"/>
                </a:lnTo>
                <a:lnTo>
                  <a:pt x="6426" y="0"/>
                </a:lnTo>
                <a:lnTo>
                  <a:pt x="0" y="7467"/>
                </a:lnTo>
                <a:lnTo>
                  <a:pt x="3098" y="14274"/>
                </a:lnTo>
                <a:lnTo>
                  <a:pt x="9182" y="13055"/>
                </a:lnTo>
                <a:lnTo>
                  <a:pt x="13982" y="13919"/>
                </a:lnTo>
                <a:lnTo>
                  <a:pt x="15544" y="14198"/>
                </a:lnTo>
                <a:lnTo>
                  <a:pt x="18897" y="11137"/>
                </a:lnTo>
                <a:lnTo>
                  <a:pt x="19621" y="7785"/>
                </a:lnTo>
                <a:close/>
              </a:path>
              <a:path w="20320" h="189864">
                <a:moveTo>
                  <a:pt x="20066" y="165023"/>
                </a:moveTo>
                <a:lnTo>
                  <a:pt x="19989" y="163766"/>
                </a:lnTo>
                <a:lnTo>
                  <a:pt x="18948" y="162991"/>
                </a:lnTo>
                <a:lnTo>
                  <a:pt x="17856" y="162179"/>
                </a:lnTo>
                <a:lnTo>
                  <a:pt x="16776" y="162610"/>
                </a:lnTo>
                <a:lnTo>
                  <a:pt x="14681" y="166306"/>
                </a:lnTo>
                <a:lnTo>
                  <a:pt x="11734" y="166789"/>
                </a:lnTo>
                <a:lnTo>
                  <a:pt x="6299" y="170218"/>
                </a:lnTo>
                <a:lnTo>
                  <a:pt x="4648" y="172974"/>
                </a:lnTo>
                <a:lnTo>
                  <a:pt x="4711" y="176174"/>
                </a:lnTo>
                <a:lnTo>
                  <a:pt x="4800" y="178219"/>
                </a:lnTo>
                <a:lnTo>
                  <a:pt x="5359" y="180073"/>
                </a:lnTo>
                <a:lnTo>
                  <a:pt x="7848" y="181063"/>
                </a:lnTo>
                <a:lnTo>
                  <a:pt x="8636" y="181203"/>
                </a:lnTo>
                <a:lnTo>
                  <a:pt x="7518" y="182397"/>
                </a:lnTo>
                <a:lnTo>
                  <a:pt x="6489" y="183591"/>
                </a:lnTo>
                <a:lnTo>
                  <a:pt x="5041" y="185801"/>
                </a:lnTo>
                <a:lnTo>
                  <a:pt x="5588" y="188379"/>
                </a:lnTo>
                <a:lnTo>
                  <a:pt x="7366" y="189839"/>
                </a:lnTo>
                <a:lnTo>
                  <a:pt x="9804" y="189788"/>
                </a:lnTo>
                <a:lnTo>
                  <a:pt x="14236" y="186550"/>
                </a:lnTo>
                <a:lnTo>
                  <a:pt x="16154" y="183515"/>
                </a:lnTo>
                <a:lnTo>
                  <a:pt x="13131" y="178943"/>
                </a:lnTo>
                <a:lnTo>
                  <a:pt x="14224" y="177622"/>
                </a:lnTo>
                <a:lnTo>
                  <a:pt x="15316" y="176199"/>
                </a:lnTo>
                <a:lnTo>
                  <a:pt x="16852" y="171627"/>
                </a:lnTo>
                <a:lnTo>
                  <a:pt x="17526" y="168541"/>
                </a:lnTo>
                <a:lnTo>
                  <a:pt x="20066" y="165023"/>
                </a:lnTo>
                <a:close/>
              </a:path>
            </a:pathLst>
          </a:custGeom>
          <a:solidFill>
            <a:srgbClr val="FFFFFF">
              <a:alpha val="9718"/>
            </a:srgbClr>
          </a:solidFill>
        </p:spPr>
        <p:txBody>
          <a:bodyPr wrap="square" lIns="0" tIns="0" rIns="0" bIns="0" rtlCol="0"/>
          <a:lstStyle/>
          <a:p>
            <a:endParaRPr/>
          </a:p>
        </p:txBody>
      </p:sp>
      <p:sp>
        <p:nvSpPr>
          <p:cNvPr id="608" name="bg object 608"/>
          <p:cNvSpPr/>
          <p:nvPr/>
        </p:nvSpPr>
        <p:spPr>
          <a:xfrm>
            <a:off x="4281868" y="2463025"/>
            <a:ext cx="7620" cy="207010"/>
          </a:xfrm>
          <a:custGeom>
            <a:avLst/>
            <a:gdLst/>
            <a:ahLst/>
            <a:cxnLst/>
            <a:rect l="l" t="t" r="r" b="b"/>
            <a:pathLst>
              <a:path w="7620" h="207010">
                <a:moveTo>
                  <a:pt x="7518" y="205498"/>
                </a:moveTo>
                <a:lnTo>
                  <a:pt x="7251" y="202311"/>
                </a:lnTo>
                <a:lnTo>
                  <a:pt x="5715" y="202057"/>
                </a:lnTo>
                <a:lnTo>
                  <a:pt x="4178" y="202184"/>
                </a:lnTo>
                <a:lnTo>
                  <a:pt x="3022" y="202272"/>
                </a:lnTo>
                <a:lnTo>
                  <a:pt x="2171" y="203009"/>
                </a:lnTo>
                <a:lnTo>
                  <a:pt x="2514" y="206197"/>
                </a:lnTo>
                <a:lnTo>
                  <a:pt x="4013" y="206413"/>
                </a:lnTo>
                <a:lnTo>
                  <a:pt x="5448" y="206476"/>
                </a:lnTo>
                <a:lnTo>
                  <a:pt x="6731" y="206197"/>
                </a:lnTo>
                <a:lnTo>
                  <a:pt x="7518" y="205498"/>
                </a:lnTo>
                <a:close/>
              </a:path>
              <a:path w="7620" h="207010">
                <a:moveTo>
                  <a:pt x="7569" y="3543"/>
                </a:moveTo>
                <a:lnTo>
                  <a:pt x="6972" y="571"/>
                </a:lnTo>
                <a:lnTo>
                  <a:pt x="5334" y="0"/>
                </a:lnTo>
                <a:lnTo>
                  <a:pt x="673" y="520"/>
                </a:lnTo>
                <a:lnTo>
                  <a:pt x="0" y="2057"/>
                </a:lnTo>
                <a:lnTo>
                  <a:pt x="406" y="6134"/>
                </a:lnTo>
                <a:lnTo>
                  <a:pt x="1460" y="7124"/>
                </a:lnTo>
                <a:lnTo>
                  <a:pt x="3200" y="6858"/>
                </a:lnTo>
                <a:lnTo>
                  <a:pt x="5359" y="6527"/>
                </a:lnTo>
                <a:lnTo>
                  <a:pt x="7277" y="5638"/>
                </a:lnTo>
                <a:lnTo>
                  <a:pt x="7569" y="3543"/>
                </a:lnTo>
                <a:close/>
              </a:path>
            </a:pathLst>
          </a:custGeom>
          <a:solidFill>
            <a:srgbClr val="FFFFFF">
              <a:alpha val="17999"/>
            </a:srgbClr>
          </a:solidFill>
        </p:spPr>
        <p:txBody>
          <a:bodyPr wrap="square" lIns="0" tIns="0" rIns="0" bIns="0" rtlCol="0"/>
          <a:lstStyle/>
          <a:p>
            <a:endParaRPr/>
          </a:p>
        </p:txBody>
      </p:sp>
      <p:sp>
        <p:nvSpPr>
          <p:cNvPr id="609" name="bg object 609"/>
          <p:cNvSpPr/>
          <p:nvPr/>
        </p:nvSpPr>
        <p:spPr>
          <a:xfrm>
            <a:off x="4254081" y="2069807"/>
            <a:ext cx="34290" cy="283845"/>
          </a:xfrm>
          <a:custGeom>
            <a:avLst/>
            <a:gdLst/>
            <a:ahLst/>
            <a:cxnLst/>
            <a:rect l="l" t="t" r="r" b="b"/>
            <a:pathLst>
              <a:path w="34289" h="283844">
                <a:moveTo>
                  <a:pt x="6273" y="282841"/>
                </a:moveTo>
                <a:lnTo>
                  <a:pt x="6134" y="281076"/>
                </a:lnTo>
                <a:lnTo>
                  <a:pt x="5994" y="279311"/>
                </a:lnTo>
                <a:lnTo>
                  <a:pt x="4699" y="278396"/>
                </a:lnTo>
                <a:lnTo>
                  <a:pt x="1320" y="278345"/>
                </a:lnTo>
                <a:lnTo>
                  <a:pt x="0" y="279247"/>
                </a:lnTo>
                <a:lnTo>
                  <a:pt x="266" y="283121"/>
                </a:lnTo>
                <a:lnTo>
                  <a:pt x="1917" y="283248"/>
                </a:lnTo>
                <a:lnTo>
                  <a:pt x="3479" y="283248"/>
                </a:lnTo>
                <a:lnTo>
                  <a:pt x="4826" y="283044"/>
                </a:lnTo>
                <a:lnTo>
                  <a:pt x="6273" y="282841"/>
                </a:lnTo>
                <a:close/>
              </a:path>
              <a:path w="34289" h="283844">
                <a:moveTo>
                  <a:pt x="34290" y="17348"/>
                </a:moveTo>
                <a:lnTo>
                  <a:pt x="33985" y="11480"/>
                </a:lnTo>
                <a:lnTo>
                  <a:pt x="32766" y="8686"/>
                </a:lnTo>
                <a:lnTo>
                  <a:pt x="31508" y="5143"/>
                </a:lnTo>
                <a:lnTo>
                  <a:pt x="31940" y="4762"/>
                </a:lnTo>
                <a:lnTo>
                  <a:pt x="32194" y="4178"/>
                </a:lnTo>
                <a:lnTo>
                  <a:pt x="32537" y="1727"/>
                </a:lnTo>
                <a:lnTo>
                  <a:pt x="31864" y="406"/>
                </a:lnTo>
                <a:lnTo>
                  <a:pt x="28460" y="0"/>
                </a:lnTo>
                <a:lnTo>
                  <a:pt x="27152" y="850"/>
                </a:lnTo>
                <a:lnTo>
                  <a:pt x="27038" y="3454"/>
                </a:lnTo>
                <a:lnTo>
                  <a:pt x="27254" y="4089"/>
                </a:lnTo>
                <a:lnTo>
                  <a:pt x="27660" y="4559"/>
                </a:lnTo>
                <a:lnTo>
                  <a:pt x="27305" y="4902"/>
                </a:lnTo>
                <a:lnTo>
                  <a:pt x="27305" y="5067"/>
                </a:lnTo>
                <a:lnTo>
                  <a:pt x="27178" y="9867"/>
                </a:lnTo>
                <a:lnTo>
                  <a:pt x="25514" y="13804"/>
                </a:lnTo>
                <a:lnTo>
                  <a:pt x="21780" y="18707"/>
                </a:lnTo>
                <a:lnTo>
                  <a:pt x="23342" y="22987"/>
                </a:lnTo>
                <a:lnTo>
                  <a:pt x="26517" y="25044"/>
                </a:lnTo>
                <a:lnTo>
                  <a:pt x="30759" y="24663"/>
                </a:lnTo>
                <a:lnTo>
                  <a:pt x="33362" y="20916"/>
                </a:lnTo>
                <a:lnTo>
                  <a:pt x="34290" y="17348"/>
                </a:lnTo>
                <a:close/>
              </a:path>
            </a:pathLst>
          </a:custGeom>
          <a:solidFill>
            <a:srgbClr val="FFFFFF">
              <a:alpha val="9718"/>
            </a:srgbClr>
          </a:solidFill>
        </p:spPr>
        <p:txBody>
          <a:bodyPr wrap="square" lIns="0" tIns="0" rIns="0" bIns="0" rtlCol="0"/>
          <a:lstStyle/>
          <a:p>
            <a:endParaRPr/>
          </a:p>
        </p:txBody>
      </p:sp>
      <p:sp>
        <p:nvSpPr>
          <p:cNvPr id="610" name="bg object 610"/>
          <p:cNvSpPr/>
          <p:nvPr/>
        </p:nvSpPr>
        <p:spPr>
          <a:xfrm>
            <a:off x="4241139" y="2475483"/>
            <a:ext cx="20955" cy="61594"/>
          </a:xfrm>
          <a:custGeom>
            <a:avLst/>
            <a:gdLst/>
            <a:ahLst/>
            <a:cxnLst/>
            <a:rect l="l" t="t" r="r" b="b"/>
            <a:pathLst>
              <a:path w="20954" h="61594">
                <a:moveTo>
                  <a:pt x="5080" y="3263"/>
                </a:moveTo>
                <a:lnTo>
                  <a:pt x="5041" y="2057"/>
                </a:lnTo>
                <a:lnTo>
                  <a:pt x="4991" y="508"/>
                </a:lnTo>
                <a:lnTo>
                  <a:pt x="3657" y="76"/>
                </a:lnTo>
                <a:lnTo>
                  <a:pt x="1117" y="0"/>
                </a:lnTo>
                <a:lnTo>
                  <a:pt x="0" y="304"/>
                </a:lnTo>
                <a:lnTo>
                  <a:pt x="101" y="1689"/>
                </a:lnTo>
                <a:lnTo>
                  <a:pt x="228" y="3187"/>
                </a:lnTo>
                <a:lnTo>
                  <a:pt x="1358" y="3810"/>
                </a:lnTo>
                <a:lnTo>
                  <a:pt x="2806" y="3860"/>
                </a:lnTo>
                <a:lnTo>
                  <a:pt x="3987" y="3784"/>
                </a:lnTo>
                <a:lnTo>
                  <a:pt x="5080" y="3263"/>
                </a:lnTo>
                <a:close/>
              </a:path>
              <a:path w="20954" h="61594">
                <a:moveTo>
                  <a:pt x="13246" y="30543"/>
                </a:moveTo>
                <a:lnTo>
                  <a:pt x="13144" y="29806"/>
                </a:lnTo>
                <a:lnTo>
                  <a:pt x="12776" y="29222"/>
                </a:lnTo>
                <a:lnTo>
                  <a:pt x="10947" y="29349"/>
                </a:lnTo>
                <a:lnTo>
                  <a:pt x="9918" y="29883"/>
                </a:lnTo>
                <a:lnTo>
                  <a:pt x="9740" y="31064"/>
                </a:lnTo>
                <a:lnTo>
                  <a:pt x="9601" y="32029"/>
                </a:lnTo>
                <a:lnTo>
                  <a:pt x="10363" y="32613"/>
                </a:lnTo>
                <a:lnTo>
                  <a:pt x="11341" y="32600"/>
                </a:lnTo>
                <a:lnTo>
                  <a:pt x="12636" y="32562"/>
                </a:lnTo>
                <a:lnTo>
                  <a:pt x="13157" y="31699"/>
                </a:lnTo>
                <a:lnTo>
                  <a:pt x="13246" y="30543"/>
                </a:lnTo>
                <a:close/>
              </a:path>
              <a:path w="20954" h="61594">
                <a:moveTo>
                  <a:pt x="20345" y="57150"/>
                </a:moveTo>
                <a:lnTo>
                  <a:pt x="19558" y="55638"/>
                </a:lnTo>
                <a:lnTo>
                  <a:pt x="17233" y="55346"/>
                </a:lnTo>
                <a:lnTo>
                  <a:pt x="16611" y="55194"/>
                </a:lnTo>
                <a:lnTo>
                  <a:pt x="16027" y="54991"/>
                </a:lnTo>
                <a:lnTo>
                  <a:pt x="16471" y="52235"/>
                </a:lnTo>
                <a:lnTo>
                  <a:pt x="16522" y="49326"/>
                </a:lnTo>
                <a:lnTo>
                  <a:pt x="16814" y="46024"/>
                </a:lnTo>
                <a:lnTo>
                  <a:pt x="12915" y="46456"/>
                </a:lnTo>
                <a:lnTo>
                  <a:pt x="13081" y="46050"/>
                </a:lnTo>
                <a:lnTo>
                  <a:pt x="13195" y="45618"/>
                </a:lnTo>
                <a:lnTo>
                  <a:pt x="13157" y="43129"/>
                </a:lnTo>
                <a:lnTo>
                  <a:pt x="12052" y="41986"/>
                </a:lnTo>
                <a:lnTo>
                  <a:pt x="7581" y="41719"/>
                </a:lnTo>
                <a:lnTo>
                  <a:pt x="4495" y="44170"/>
                </a:lnTo>
                <a:lnTo>
                  <a:pt x="4419" y="46113"/>
                </a:lnTo>
                <a:lnTo>
                  <a:pt x="4457" y="46621"/>
                </a:lnTo>
                <a:lnTo>
                  <a:pt x="4572" y="47015"/>
                </a:lnTo>
                <a:lnTo>
                  <a:pt x="4711" y="47358"/>
                </a:lnTo>
                <a:lnTo>
                  <a:pt x="63" y="47866"/>
                </a:lnTo>
                <a:lnTo>
                  <a:pt x="2641" y="51841"/>
                </a:lnTo>
                <a:lnTo>
                  <a:pt x="4546" y="55575"/>
                </a:lnTo>
                <a:lnTo>
                  <a:pt x="8724" y="60388"/>
                </a:lnTo>
                <a:lnTo>
                  <a:pt x="11112" y="60566"/>
                </a:lnTo>
                <a:lnTo>
                  <a:pt x="13017" y="59664"/>
                </a:lnTo>
                <a:lnTo>
                  <a:pt x="14109" y="60985"/>
                </a:lnTo>
                <a:lnTo>
                  <a:pt x="15354" y="61188"/>
                </a:lnTo>
                <a:lnTo>
                  <a:pt x="15989" y="61480"/>
                </a:lnTo>
                <a:lnTo>
                  <a:pt x="18072" y="61290"/>
                </a:lnTo>
                <a:lnTo>
                  <a:pt x="19316" y="60502"/>
                </a:lnTo>
                <a:lnTo>
                  <a:pt x="20345" y="57150"/>
                </a:lnTo>
                <a:close/>
              </a:path>
            </a:pathLst>
          </a:custGeom>
          <a:solidFill>
            <a:srgbClr val="FFFFFF">
              <a:alpha val="17999"/>
            </a:srgbClr>
          </a:solidFill>
        </p:spPr>
        <p:txBody>
          <a:bodyPr wrap="square" lIns="0" tIns="0" rIns="0" bIns="0" rtlCol="0"/>
          <a:lstStyle/>
          <a:p>
            <a:endParaRPr/>
          </a:p>
        </p:txBody>
      </p:sp>
      <p:sp>
        <p:nvSpPr>
          <p:cNvPr id="611" name="bg object 611"/>
          <p:cNvSpPr/>
          <p:nvPr/>
        </p:nvSpPr>
        <p:spPr>
          <a:xfrm>
            <a:off x="4248250" y="2242291"/>
            <a:ext cx="6350" cy="6350"/>
          </a:xfrm>
          <a:custGeom>
            <a:avLst/>
            <a:gdLst/>
            <a:ahLst/>
            <a:cxnLst/>
            <a:rect l="l" t="t" r="r" b="b"/>
            <a:pathLst>
              <a:path w="6350" h="6350">
                <a:moveTo>
                  <a:pt x="2959" y="0"/>
                </a:moveTo>
                <a:lnTo>
                  <a:pt x="1206" y="63"/>
                </a:lnTo>
                <a:lnTo>
                  <a:pt x="101" y="901"/>
                </a:lnTo>
                <a:lnTo>
                  <a:pt x="50" y="2692"/>
                </a:lnTo>
                <a:lnTo>
                  <a:pt x="0" y="4343"/>
                </a:lnTo>
                <a:lnTo>
                  <a:pt x="762" y="5714"/>
                </a:lnTo>
                <a:lnTo>
                  <a:pt x="4622" y="6273"/>
                </a:lnTo>
                <a:lnTo>
                  <a:pt x="5575" y="4635"/>
                </a:lnTo>
                <a:lnTo>
                  <a:pt x="6032" y="1054"/>
                </a:lnTo>
                <a:lnTo>
                  <a:pt x="4432" y="457"/>
                </a:lnTo>
                <a:lnTo>
                  <a:pt x="2959" y="0"/>
                </a:lnTo>
                <a:close/>
              </a:path>
            </a:pathLst>
          </a:custGeom>
          <a:solidFill>
            <a:srgbClr val="FFFFFF">
              <a:alpha val="9718"/>
            </a:srgbClr>
          </a:solidFill>
        </p:spPr>
        <p:txBody>
          <a:bodyPr wrap="square" lIns="0" tIns="0" rIns="0" bIns="0" rtlCol="0"/>
          <a:lstStyle/>
          <a:p>
            <a:endParaRPr/>
          </a:p>
        </p:txBody>
      </p:sp>
      <p:sp>
        <p:nvSpPr>
          <p:cNvPr id="612" name="bg object 612"/>
          <p:cNvSpPr/>
          <p:nvPr/>
        </p:nvSpPr>
        <p:spPr>
          <a:xfrm>
            <a:off x="4247126" y="2470077"/>
            <a:ext cx="3810" cy="3810"/>
          </a:xfrm>
          <a:custGeom>
            <a:avLst/>
            <a:gdLst/>
            <a:ahLst/>
            <a:cxnLst/>
            <a:rect l="l" t="t" r="r" b="b"/>
            <a:pathLst>
              <a:path w="3810" h="3810">
                <a:moveTo>
                  <a:pt x="850" y="0"/>
                </a:moveTo>
                <a:lnTo>
                  <a:pt x="0" y="508"/>
                </a:lnTo>
                <a:lnTo>
                  <a:pt x="0" y="2819"/>
                </a:lnTo>
                <a:lnTo>
                  <a:pt x="406" y="3505"/>
                </a:lnTo>
                <a:lnTo>
                  <a:pt x="1536" y="3606"/>
                </a:lnTo>
                <a:lnTo>
                  <a:pt x="2616" y="3492"/>
                </a:lnTo>
                <a:lnTo>
                  <a:pt x="3543" y="3035"/>
                </a:lnTo>
                <a:lnTo>
                  <a:pt x="3682" y="749"/>
                </a:lnTo>
                <a:lnTo>
                  <a:pt x="3047" y="152"/>
                </a:lnTo>
                <a:lnTo>
                  <a:pt x="2082" y="88"/>
                </a:lnTo>
                <a:lnTo>
                  <a:pt x="850" y="0"/>
                </a:lnTo>
                <a:close/>
              </a:path>
            </a:pathLst>
          </a:custGeom>
          <a:solidFill>
            <a:srgbClr val="FFFFFF">
              <a:alpha val="17999"/>
            </a:srgbClr>
          </a:solidFill>
        </p:spPr>
        <p:txBody>
          <a:bodyPr wrap="square" lIns="0" tIns="0" rIns="0" bIns="0" rtlCol="0"/>
          <a:lstStyle/>
          <a:p>
            <a:endParaRPr/>
          </a:p>
        </p:txBody>
      </p:sp>
      <p:sp>
        <p:nvSpPr>
          <p:cNvPr id="613" name="bg object 613"/>
          <p:cNvSpPr/>
          <p:nvPr/>
        </p:nvSpPr>
        <p:spPr>
          <a:xfrm>
            <a:off x="4231005" y="1903463"/>
            <a:ext cx="19685" cy="398780"/>
          </a:xfrm>
          <a:custGeom>
            <a:avLst/>
            <a:gdLst/>
            <a:ahLst/>
            <a:cxnLst/>
            <a:rect l="l" t="t" r="r" b="b"/>
            <a:pathLst>
              <a:path w="19685" h="398780">
                <a:moveTo>
                  <a:pt x="3022" y="253707"/>
                </a:moveTo>
                <a:lnTo>
                  <a:pt x="2997" y="252996"/>
                </a:lnTo>
                <a:lnTo>
                  <a:pt x="2679" y="252425"/>
                </a:lnTo>
                <a:lnTo>
                  <a:pt x="1993" y="252298"/>
                </a:lnTo>
                <a:lnTo>
                  <a:pt x="1028" y="252107"/>
                </a:lnTo>
                <a:lnTo>
                  <a:pt x="241" y="252488"/>
                </a:lnTo>
                <a:lnTo>
                  <a:pt x="101" y="253530"/>
                </a:lnTo>
                <a:lnTo>
                  <a:pt x="0" y="254241"/>
                </a:lnTo>
                <a:lnTo>
                  <a:pt x="444" y="254787"/>
                </a:lnTo>
                <a:lnTo>
                  <a:pt x="1143" y="254914"/>
                </a:lnTo>
                <a:lnTo>
                  <a:pt x="2095" y="255092"/>
                </a:lnTo>
                <a:lnTo>
                  <a:pt x="2844" y="254800"/>
                </a:lnTo>
                <a:lnTo>
                  <a:pt x="3022" y="253707"/>
                </a:lnTo>
                <a:close/>
              </a:path>
              <a:path w="19685" h="398780">
                <a:moveTo>
                  <a:pt x="5486" y="2679"/>
                </a:moveTo>
                <a:lnTo>
                  <a:pt x="5422" y="1689"/>
                </a:lnTo>
                <a:lnTo>
                  <a:pt x="5372" y="762"/>
                </a:lnTo>
                <a:lnTo>
                  <a:pt x="4724" y="0"/>
                </a:lnTo>
                <a:lnTo>
                  <a:pt x="3822" y="0"/>
                </a:lnTo>
                <a:lnTo>
                  <a:pt x="2921" y="0"/>
                </a:lnTo>
                <a:lnTo>
                  <a:pt x="2184" y="723"/>
                </a:lnTo>
                <a:lnTo>
                  <a:pt x="2209" y="2565"/>
                </a:lnTo>
                <a:lnTo>
                  <a:pt x="2933" y="3124"/>
                </a:lnTo>
                <a:lnTo>
                  <a:pt x="3860" y="3289"/>
                </a:lnTo>
                <a:lnTo>
                  <a:pt x="4826" y="3187"/>
                </a:lnTo>
                <a:lnTo>
                  <a:pt x="5486" y="2679"/>
                </a:lnTo>
                <a:close/>
              </a:path>
              <a:path w="19685" h="398780">
                <a:moveTo>
                  <a:pt x="7835" y="397827"/>
                </a:moveTo>
                <a:lnTo>
                  <a:pt x="7556" y="397205"/>
                </a:lnTo>
                <a:lnTo>
                  <a:pt x="7454" y="397002"/>
                </a:lnTo>
                <a:lnTo>
                  <a:pt x="6832" y="396849"/>
                </a:lnTo>
                <a:lnTo>
                  <a:pt x="6591" y="396963"/>
                </a:lnTo>
                <a:lnTo>
                  <a:pt x="6324" y="397090"/>
                </a:lnTo>
                <a:lnTo>
                  <a:pt x="6210" y="397548"/>
                </a:lnTo>
                <a:lnTo>
                  <a:pt x="6045" y="397865"/>
                </a:lnTo>
                <a:lnTo>
                  <a:pt x="6311" y="398068"/>
                </a:lnTo>
                <a:lnTo>
                  <a:pt x="6604" y="398462"/>
                </a:lnTo>
                <a:lnTo>
                  <a:pt x="6832" y="398424"/>
                </a:lnTo>
                <a:lnTo>
                  <a:pt x="7493" y="398335"/>
                </a:lnTo>
                <a:lnTo>
                  <a:pt x="7835" y="397827"/>
                </a:lnTo>
                <a:close/>
              </a:path>
              <a:path w="19685" h="398780">
                <a:moveTo>
                  <a:pt x="8534" y="114515"/>
                </a:moveTo>
                <a:lnTo>
                  <a:pt x="8496" y="113550"/>
                </a:lnTo>
                <a:lnTo>
                  <a:pt x="8293" y="112318"/>
                </a:lnTo>
                <a:lnTo>
                  <a:pt x="7518" y="111633"/>
                </a:lnTo>
                <a:lnTo>
                  <a:pt x="6311" y="111671"/>
                </a:lnTo>
                <a:lnTo>
                  <a:pt x="5359" y="111709"/>
                </a:lnTo>
                <a:lnTo>
                  <a:pt x="4711" y="112407"/>
                </a:lnTo>
                <a:lnTo>
                  <a:pt x="5054" y="114579"/>
                </a:lnTo>
                <a:lnTo>
                  <a:pt x="5994" y="115227"/>
                </a:lnTo>
                <a:lnTo>
                  <a:pt x="7137" y="115277"/>
                </a:lnTo>
                <a:lnTo>
                  <a:pt x="8204" y="115316"/>
                </a:lnTo>
                <a:lnTo>
                  <a:pt x="8534" y="114515"/>
                </a:lnTo>
                <a:close/>
              </a:path>
              <a:path w="19685" h="398780">
                <a:moveTo>
                  <a:pt x="19481" y="276821"/>
                </a:moveTo>
                <a:lnTo>
                  <a:pt x="19215" y="275221"/>
                </a:lnTo>
                <a:lnTo>
                  <a:pt x="17983" y="273570"/>
                </a:lnTo>
                <a:lnTo>
                  <a:pt x="15709" y="274840"/>
                </a:lnTo>
                <a:lnTo>
                  <a:pt x="15684" y="276453"/>
                </a:lnTo>
                <a:lnTo>
                  <a:pt x="16764" y="278231"/>
                </a:lnTo>
                <a:lnTo>
                  <a:pt x="16903" y="278447"/>
                </a:lnTo>
                <a:lnTo>
                  <a:pt x="17716" y="278561"/>
                </a:lnTo>
                <a:lnTo>
                  <a:pt x="17881" y="278396"/>
                </a:lnTo>
                <a:lnTo>
                  <a:pt x="19481" y="276821"/>
                </a:lnTo>
                <a:close/>
              </a:path>
            </a:pathLst>
          </a:custGeom>
          <a:solidFill>
            <a:srgbClr val="FFFFFF">
              <a:alpha val="9718"/>
            </a:srgbClr>
          </a:solidFill>
        </p:spPr>
        <p:txBody>
          <a:bodyPr wrap="square" lIns="0" tIns="0" rIns="0" bIns="0" rtlCol="0"/>
          <a:lstStyle/>
          <a:p>
            <a:endParaRPr/>
          </a:p>
        </p:txBody>
      </p:sp>
      <p:sp>
        <p:nvSpPr>
          <p:cNvPr id="614" name="bg object 614"/>
          <p:cNvSpPr/>
          <p:nvPr/>
        </p:nvSpPr>
        <p:spPr>
          <a:xfrm>
            <a:off x="4220769" y="2354071"/>
            <a:ext cx="43180" cy="868680"/>
          </a:xfrm>
          <a:custGeom>
            <a:avLst/>
            <a:gdLst/>
            <a:ahLst/>
            <a:cxnLst/>
            <a:rect l="l" t="t" r="r" b="b"/>
            <a:pathLst>
              <a:path w="43179" h="868680">
                <a:moveTo>
                  <a:pt x="2768" y="832358"/>
                </a:moveTo>
                <a:lnTo>
                  <a:pt x="2540" y="832027"/>
                </a:lnTo>
                <a:lnTo>
                  <a:pt x="2057" y="832116"/>
                </a:lnTo>
                <a:lnTo>
                  <a:pt x="1257" y="832256"/>
                </a:lnTo>
                <a:lnTo>
                  <a:pt x="419" y="832446"/>
                </a:lnTo>
                <a:lnTo>
                  <a:pt x="63" y="833285"/>
                </a:lnTo>
                <a:lnTo>
                  <a:pt x="0" y="833424"/>
                </a:lnTo>
                <a:lnTo>
                  <a:pt x="495" y="834009"/>
                </a:lnTo>
                <a:lnTo>
                  <a:pt x="749" y="834034"/>
                </a:lnTo>
                <a:lnTo>
                  <a:pt x="1638" y="834097"/>
                </a:lnTo>
                <a:lnTo>
                  <a:pt x="2311" y="833666"/>
                </a:lnTo>
                <a:lnTo>
                  <a:pt x="2705" y="832840"/>
                </a:lnTo>
                <a:lnTo>
                  <a:pt x="2768" y="832358"/>
                </a:lnTo>
                <a:close/>
              </a:path>
              <a:path w="43179" h="868680">
                <a:moveTo>
                  <a:pt x="12446" y="532701"/>
                </a:moveTo>
                <a:lnTo>
                  <a:pt x="12331" y="532447"/>
                </a:lnTo>
                <a:lnTo>
                  <a:pt x="12090" y="531837"/>
                </a:lnTo>
                <a:lnTo>
                  <a:pt x="11493" y="531571"/>
                </a:lnTo>
                <a:lnTo>
                  <a:pt x="10896" y="531914"/>
                </a:lnTo>
                <a:lnTo>
                  <a:pt x="10668" y="532041"/>
                </a:lnTo>
                <a:lnTo>
                  <a:pt x="10490" y="532650"/>
                </a:lnTo>
                <a:lnTo>
                  <a:pt x="10591" y="532917"/>
                </a:lnTo>
                <a:lnTo>
                  <a:pt x="10858" y="533514"/>
                </a:lnTo>
                <a:lnTo>
                  <a:pt x="11404" y="533755"/>
                </a:lnTo>
                <a:lnTo>
                  <a:pt x="12090" y="533412"/>
                </a:lnTo>
                <a:lnTo>
                  <a:pt x="12179" y="533120"/>
                </a:lnTo>
                <a:lnTo>
                  <a:pt x="12446" y="532701"/>
                </a:lnTo>
                <a:close/>
              </a:path>
              <a:path w="43179" h="868680">
                <a:moveTo>
                  <a:pt x="17056" y="1346"/>
                </a:moveTo>
                <a:lnTo>
                  <a:pt x="15595" y="622"/>
                </a:lnTo>
                <a:lnTo>
                  <a:pt x="14185" y="152"/>
                </a:lnTo>
                <a:lnTo>
                  <a:pt x="12522" y="0"/>
                </a:lnTo>
                <a:lnTo>
                  <a:pt x="11480" y="914"/>
                </a:lnTo>
                <a:lnTo>
                  <a:pt x="11188" y="2209"/>
                </a:lnTo>
                <a:lnTo>
                  <a:pt x="10782" y="4102"/>
                </a:lnTo>
                <a:lnTo>
                  <a:pt x="12128" y="4953"/>
                </a:lnTo>
                <a:lnTo>
                  <a:pt x="15240" y="5308"/>
                </a:lnTo>
                <a:lnTo>
                  <a:pt x="16497" y="4610"/>
                </a:lnTo>
                <a:lnTo>
                  <a:pt x="16738" y="3200"/>
                </a:lnTo>
                <a:lnTo>
                  <a:pt x="17056" y="1346"/>
                </a:lnTo>
                <a:close/>
              </a:path>
              <a:path w="43179" h="868680">
                <a:moveTo>
                  <a:pt x="22479" y="92278"/>
                </a:moveTo>
                <a:lnTo>
                  <a:pt x="22148" y="89852"/>
                </a:lnTo>
                <a:lnTo>
                  <a:pt x="21336" y="89154"/>
                </a:lnTo>
                <a:lnTo>
                  <a:pt x="20066" y="89344"/>
                </a:lnTo>
                <a:lnTo>
                  <a:pt x="18834" y="89535"/>
                </a:lnTo>
                <a:lnTo>
                  <a:pt x="18224" y="90424"/>
                </a:lnTo>
                <a:lnTo>
                  <a:pt x="18288" y="93014"/>
                </a:lnTo>
                <a:lnTo>
                  <a:pt x="19431" y="93116"/>
                </a:lnTo>
                <a:lnTo>
                  <a:pt x="20129" y="93205"/>
                </a:lnTo>
                <a:lnTo>
                  <a:pt x="21780" y="93027"/>
                </a:lnTo>
                <a:lnTo>
                  <a:pt x="22479" y="92278"/>
                </a:lnTo>
                <a:close/>
              </a:path>
              <a:path w="43179" h="868680">
                <a:moveTo>
                  <a:pt x="24472" y="866660"/>
                </a:moveTo>
                <a:lnTo>
                  <a:pt x="24155" y="866165"/>
                </a:lnTo>
                <a:lnTo>
                  <a:pt x="23520" y="865987"/>
                </a:lnTo>
                <a:lnTo>
                  <a:pt x="22466" y="865682"/>
                </a:lnTo>
                <a:lnTo>
                  <a:pt x="21336" y="865657"/>
                </a:lnTo>
                <a:lnTo>
                  <a:pt x="20739" y="867892"/>
                </a:lnTo>
                <a:lnTo>
                  <a:pt x="21501" y="868413"/>
                </a:lnTo>
                <a:lnTo>
                  <a:pt x="22390" y="868527"/>
                </a:lnTo>
                <a:lnTo>
                  <a:pt x="23291" y="868629"/>
                </a:lnTo>
                <a:lnTo>
                  <a:pt x="23964" y="868184"/>
                </a:lnTo>
                <a:lnTo>
                  <a:pt x="24358" y="867359"/>
                </a:lnTo>
                <a:lnTo>
                  <a:pt x="24472" y="866660"/>
                </a:lnTo>
                <a:close/>
              </a:path>
              <a:path w="43179" h="868680">
                <a:moveTo>
                  <a:pt x="43091" y="506260"/>
                </a:moveTo>
                <a:lnTo>
                  <a:pt x="43053" y="502475"/>
                </a:lnTo>
                <a:lnTo>
                  <a:pt x="41211" y="501751"/>
                </a:lnTo>
                <a:lnTo>
                  <a:pt x="37871" y="501510"/>
                </a:lnTo>
                <a:lnTo>
                  <a:pt x="36360" y="502272"/>
                </a:lnTo>
                <a:lnTo>
                  <a:pt x="36474" y="506336"/>
                </a:lnTo>
                <a:lnTo>
                  <a:pt x="38214" y="506857"/>
                </a:lnTo>
                <a:lnTo>
                  <a:pt x="39966" y="507136"/>
                </a:lnTo>
                <a:lnTo>
                  <a:pt x="41795" y="507174"/>
                </a:lnTo>
                <a:lnTo>
                  <a:pt x="43091" y="506260"/>
                </a:lnTo>
                <a:close/>
              </a:path>
            </a:pathLst>
          </a:custGeom>
          <a:solidFill>
            <a:srgbClr val="FFFFFF">
              <a:alpha val="17999"/>
            </a:srgbClr>
          </a:solidFill>
        </p:spPr>
        <p:txBody>
          <a:bodyPr wrap="square" lIns="0" tIns="0" rIns="0" bIns="0" rtlCol="0"/>
          <a:lstStyle/>
          <a:p>
            <a:endParaRPr/>
          </a:p>
        </p:txBody>
      </p:sp>
      <p:sp>
        <p:nvSpPr>
          <p:cNvPr id="615" name="bg object 615"/>
          <p:cNvSpPr/>
          <p:nvPr/>
        </p:nvSpPr>
        <p:spPr>
          <a:xfrm>
            <a:off x="4240690" y="1868982"/>
            <a:ext cx="6350" cy="6985"/>
          </a:xfrm>
          <a:custGeom>
            <a:avLst/>
            <a:gdLst/>
            <a:ahLst/>
            <a:cxnLst/>
            <a:rect l="l" t="t" r="r" b="b"/>
            <a:pathLst>
              <a:path w="6350" h="6985">
                <a:moveTo>
                  <a:pt x="3746" y="0"/>
                </a:moveTo>
                <a:lnTo>
                  <a:pt x="1257" y="457"/>
                </a:lnTo>
                <a:lnTo>
                  <a:pt x="292" y="1981"/>
                </a:lnTo>
                <a:lnTo>
                  <a:pt x="0" y="5803"/>
                </a:lnTo>
                <a:lnTo>
                  <a:pt x="977" y="6908"/>
                </a:lnTo>
                <a:lnTo>
                  <a:pt x="4851" y="6743"/>
                </a:lnTo>
                <a:lnTo>
                  <a:pt x="5626" y="5245"/>
                </a:lnTo>
                <a:lnTo>
                  <a:pt x="5727" y="1816"/>
                </a:lnTo>
                <a:lnTo>
                  <a:pt x="5219" y="508"/>
                </a:lnTo>
                <a:lnTo>
                  <a:pt x="3746" y="0"/>
                </a:lnTo>
                <a:close/>
              </a:path>
            </a:pathLst>
          </a:custGeom>
          <a:solidFill>
            <a:srgbClr val="FFFFFF">
              <a:alpha val="9718"/>
            </a:srgbClr>
          </a:solidFill>
        </p:spPr>
        <p:txBody>
          <a:bodyPr wrap="square" lIns="0" tIns="0" rIns="0" bIns="0" rtlCol="0"/>
          <a:lstStyle/>
          <a:p>
            <a:endParaRPr/>
          </a:p>
        </p:txBody>
      </p:sp>
      <p:sp>
        <p:nvSpPr>
          <p:cNvPr id="616" name="bg object 616"/>
          <p:cNvSpPr/>
          <p:nvPr/>
        </p:nvSpPr>
        <p:spPr>
          <a:xfrm>
            <a:off x="4209935" y="2622829"/>
            <a:ext cx="123189" cy="660400"/>
          </a:xfrm>
          <a:custGeom>
            <a:avLst/>
            <a:gdLst/>
            <a:ahLst/>
            <a:cxnLst/>
            <a:rect l="l" t="t" r="r" b="b"/>
            <a:pathLst>
              <a:path w="123189" h="660400">
                <a:moveTo>
                  <a:pt x="4152" y="444868"/>
                </a:moveTo>
                <a:lnTo>
                  <a:pt x="3632" y="444322"/>
                </a:lnTo>
                <a:lnTo>
                  <a:pt x="2463" y="444563"/>
                </a:lnTo>
                <a:lnTo>
                  <a:pt x="2044" y="445071"/>
                </a:lnTo>
                <a:lnTo>
                  <a:pt x="1689" y="445325"/>
                </a:lnTo>
                <a:lnTo>
                  <a:pt x="1638" y="446201"/>
                </a:lnTo>
                <a:lnTo>
                  <a:pt x="1917" y="446773"/>
                </a:lnTo>
                <a:lnTo>
                  <a:pt x="3505" y="447027"/>
                </a:lnTo>
                <a:lnTo>
                  <a:pt x="4089" y="446455"/>
                </a:lnTo>
                <a:lnTo>
                  <a:pt x="4127" y="445541"/>
                </a:lnTo>
                <a:lnTo>
                  <a:pt x="4152" y="444868"/>
                </a:lnTo>
                <a:close/>
              </a:path>
              <a:path w="123189" h="660400">
                <a:moveTo>
                  <a:pt x="4483" y="417258"/>
                </a:moveTo>
                <a:lnTo>
                  <a:pt x="4445" y="416801"/>
                </a:lnTo>
                <a:lnTo>
                  <a:pt x="4203" y="416191"/>
                </a:lnTo>
                <a:lnTo>
                  <a:pt x="3746" y="415861"/>
                </a:lnTo>
                <a:lnTo>
                  <a:pt x="2730" y="416153"/>
                </a:lnTo>
                <a:lnTo>
                  <a:pt x="2463" y="416407"/>
                </a:lnTo>
                <a:lnTo>
                  <a:pt x="2374" y="416737"/>
                </a:lnTo>
                <a:lnTo>
                  <a:pt x="2057" y="416712"/>
                </a:lnTo>
                <a:lnTo>
                  <a:pt x="939" y="416712"/>
                </a:lnTo>
                <a:lnTo>
                  <a:pt x="304" y="417550"/>
                </a:lnTo>
                <a:lnTo>
                  <a:pt x="431" y="418465"/>
                </a:lnTo>
                <a:lnTo>
                  <a:pt x="571" y="419608"/>
                </a:lnTo>
                <a:lnTo>
                  <a:pt x="1320" y="420382"/>
                </a:lnTo>
                <a:lnTo>
                  <a:pt x="2578" y="420446"/>
                </a:lnTo>
                <a:lnTo>
                  <a:pt x="3505" y="420382"/>
                </a:lnTo>
                <a:lnTo>
                  <a:pt x="4330" y="420077"/>
                </a:lnTo>
                <a:lnTo>
                  <a:pt x="4356" y="419011"/>
                </a:lnTo>
                <a:lnTo>
                  <a:pt x="4356" y="418477"/>
                </a:lnTo>
                <a:lnTo>
                  <a:pt x="4229" y="418045"/>
                </a:lnTo>
                <a:lnTo>
                  <a:pt x="4025" y="417703"/>
                </a:lnTo>
                <a:lnTo>
                  <a:pt x="4305" y="417537"/>
                </a:lnTo>
                <a:lnTo>
                  <a:pt x="4483" y="417258"/>
                </a:lnTo>
                <a:close/>
              </a:path>
              <a:path w="123189" h="660400">
                <a:moveTo>
                  <a:pt x="9042" y="311873"/>
                </a:moveTo>
                <a:lnTo>
                  <a:pt x="8648" y="307251"/>
                </a:lnTo>
                <a:lnTo>
                  <a:pt x="7035" y="305917"/>
                </a:lnTo>
                <a:lnTo>
                  <a:pt x="2197" y="305650"/>
                </a:lnTo>
                <a:lnTo>
                  <a:pt x="495" y="306832"/>
                </a:lnTo>
                <a:lnTo>
                  <a:pt x="0" y="311505"/>
                </a:lnTo>
                <a:lnTo>
                  <a:pt x="1866" y="313118"/>
                </a:lnTo>
                <a:lnTo>
                  <a:pt x="4457" y="313258"/>
                </a:lnTo>
                <a:lnTo>
                  <a:pt x="7048" y="313397"/>
                </a:lnTo>
                <a:lnTo>
                  <a:pt x="9042" y="311873"/>
                </a:lnTo>
                <a:close/>
              </a:path>
              <a:path w="123189" h="660400">
                <a:moveTo>
                  <a:pt x="15341" y="283806"/>
                </a:moveTo>
                <a:lnTo>
                  <a:pt x="15265" y="282003"/>
                </a:lnTo>
                <a:lnTo>
                  <a:pt x="15201" y="280047"/>
                </a:lnTo>
                <a:lnTo>
                  <a:pt x="14046" y="278879"/>
                </a:lnTo>
                <a:lnTo>
                  <a:pt x="10325" y="278917"/>
                </a:lnTo>
                <a:lnTo>
                  <a:pt x="9258" y="279844"/>
                </a:lnTo>
                <a:lnTo>
                  <a:pt x="9283" y="281647"/>
                </a:lnTo>
                <a:lnTo>
                  <a:pt x="9309" y="283679"/>
                </a:lnTo>
                <a:lnTo>
                  <a:pt x="10363" y="284746"/>
                </a:lnTo>
                <a:lnTo>
                  <a:pt x="14160" y="284594"/>
                </a:lnTo>
                <a:lnTo>
                  <a:pt x="15341" y="283806"/>
                </a:lnTo>
                <a:close/>
              </a:path>
              <a:path w="123189" h="660400">
                <a:moveTo>
                  <a:pt x="16916" y="269151"/>
                </a:moveTo>
                <a:lnTo>
                  <a:pt x="16776" y="266763"/>
                </a:lnTo>
                <a:lnTo>
                  <a:pt x="15684" y="266369"/>
                </a:lnTo>
                <a:lnTo>
                  <a:pt x="14592" y="266407"/>
                </a:lnTo>
                <a:lnTo>
                  <a:pt x="13741" y="266446"/>
                </a:lnTo>
                <a:lnTo>
                  <a:pt x="12966" y="266928"/>
                </a:lnTo>
                <a:lnTo>
                  <a:pt x="13017" y="267931"/>
                </a:lnTo>
                <a:lnTo>
                  <a:pt x="13068" y="269074"/>
                </a:lnTo>
                <a:lnTo>
                  <a:pt x="13703" y="269824"/>
                </a:lnTo>
                <a:lnTo>
                  <a:pt x="14922" y="269925"/>
                </a:lnTo>
                <a:lnTo>
                  <a:pt x="16129" y="269849"/>
                </a:lnTo>
                <a:lnTo>
                  <a:pt x="16916" y="269151"/>
                </a:lnTo>
                <a:close/>
              </a:path>
              <a:path w="123189" h="660400">
                <a:moveTo>
                  <a:pt x="17716" y="647115"/>
                </a:moveTo>
                <a:lnTo>
                  <a:pt x="16649" y="645960"/>
                </a:lnTo>
                <a:lnTo>
                  <a:pt x="14947" y="645706"/>
                </a:lnTo>
                <a:lnTo>
                  <a:pt x="13169" y="645439"/>
                </a:lnTo>
                <a:lnTo>
                  <a:pt x="11912" y="646468"/>
                </a:lnTo>
                <a:lnTo>
                  <a:pt x="11518" y="648944"/>
                </a:lnTo>
                <a:lnTo>
                  <a:pt x="11709" y="649605"/>
                </a:lnTo>
                <a:lnTo>
                  <a:pt x="12077" y="650125"/>
                </a:lnTo>
                <a:lnTo>
                  <a:pt x="6438" y="648652"/>
                </a:lnTo>
                <a:lnTo>
                  <a:pt x="7315" y="660400"/>
                </a:lnTo>
                <a:lnTo>
                  <a:pt x="17475" y="651535"/>
                </a:lnTo>
                <a:lnTo>
                  <a:pt x="16141" y="651192"/>
                </a:lnTo>
                <a:lnTo>
                  <a:pt x="17030" y="650722"/>
                </a:lnTo>
                <a:lnTo>
                  <a:pt x="17513" y="649897"/>
                </a:lnTo>
                <a:lnTo>
                  <a:pt x="17716" y="647115"/>
                </a:lnTo>
                <a:close/>
              </a:path>
              <a:path w="123189" h="660400">
                <a:moveTo>
                  <a:pt x="18948" y="378079"/>
                </a:moveTo>
                <a:lnTo>
                  <a:pt x="18884" y="377291"/>
                </a:lnTo>
                <a:lnTo>
                  <a:pt x="18364" y="376961"/>
                </a:lnTo>
                <a:lnTo>
                  <a:pt x="16814" y="376986"/>
                </a:lnTo>
                <a:lnTo>
                  <a:pt x="15811" y="377037"/>
                </a:lnTo>
                <a:lnTo>
                  <a:pt x="15544" y="378764"/>
                </a:lnTo>
                <a:lnTo>
                  <a:pt x="16217" y="379310"/>
                </a:lnTo>
                <a:lnTo>
                  <a:pt x="16891" y="379336"/>
                </a:lnTo>
                <a:lnTo>
                  <a:pt x="17780" y="379387"/>
                </a:lnTo>
                <a:lnTo>
                  <a:pt x="18542" y="378942"/>
                </a:lnTo>
                <a:lnTo>
                  <a:pt x="18948" y="378079"/>
                </a:lnTo>
                <a:close/>
              </a:path>
              <a:path w="123189" h="660400">
                <a:moveTo>
                  <a:pt x="119799" y="200621"/>
                </a:moveTo>
                <a:lnTo>
                  <a:pt x="118897" y="199872"/>
                </a:lnTo>
                <a:lnTo>
                  <a:pt x="117373" y="199961"/>
                </a:lnTo>
                <a:lnTo>
                  <a:pt x="116179" y="200025"/>
                </a:lnTo>
                <a:lnTo>
                  <a:pt x="115430" y="200672"/>
                </a:lnTo>
                <a:lnTo>
                  <a:pt x="115328" y="202057"/>
                </a:lnTo>
                <a:lnTo>
                  <a:pt x="115468" y="203403"/>
                </a:lnTo>
                <a:lnTo>
                  <a:pt x="116179" y="204343"/>
                </a:lnTo>
                <a:lnTo>
                  <a:pt x="118960" y="204165"/>
                </a:lnTo>
                <a:lnTo>
                  <a:pt x="119710" y="203428"/>
                </a:lnTo>
                <a:lnTo>
                  <a:pt x="119799" y="200621"/>
                </a:lnTo>
                <a:close/>
              </a:path>
              <a:path w="123189" h="660400">
                <a:moveTo>
                  <a:pt x="123088" y="5791"/>
                </a:moveTo>
                <a:lnTo>
                  <a:pt x="117144" y="3848"/>
                </a:lnTo>
                <a:lnTo>
                  <a:pt x="111975" y="0"/>
                </a:lnTo>
                <a:lnTo>
                  <a:pt x="106997" y="6667"/>
                </a:lnTo>
                <a:lnTo>
                  <a:pt x="108648" y="16471"/>
                </a:lnTo>
                <a:lnTo>
                  <a:pt x="108432" y="16395"/>
                </a:lnTo>
                <a:lnTo>
                  <a:pt x="108204" y="16357"/>
                </a:lnTo>
                <a:lnTo>
                  <a:pt x="107213" y="16459"/>
                </a:lnTo>
                <a:lnTo>
                  <a:pt x="106718" y="16929"/>
                </a:lnTo>
                <a:lnTo>
                  <a:pt x="106819" y="18618"/>
                </a:lnTo>
                <a:lnTo>
                  <a:pt x="107403" y="19227"/>
                </a:lnTo>
                <a:lnTo>
                  <a:pt x="109067" y="19113"/>
                </a:lnTo>
                <a:lnTo>
                  <a:pt x="109448" y="18554"/>
                </a:lnTo>
                <a:lnTo>
                  <a:pt x="109512" y="17703"/>
                </a:lnTo>
                <a:lnTo>
                  <a:pt x="109435" y="17475"/>
                </a:lnTo>
                <a:lnTo>
                  <a:pt x="110591" y="17310"/>
                </a:lnTo>
                <a:lnTo>
                  <a:pt x="111671" y="17068"/>
                </a:lnTo>
                <a:lnTo>
                  <a:pt x="112649" y="16738"/>
                </a:lnTo>
                <a:lnTo>
                  <a:pt x="112852" y="19050"/>
                </a:lnTo>
                <a:lnTo>
                  <a:pt x="114579" y="19367"/>
                </a:lnTo>
                <a:lnTo>
                  <a:pt x="116179" y="19570"/>
                </a:lnTo>
                <a:lnTo>
                  <a:pt x="118618" y="19532"/>
                </a:lnTo>
                <a:lnTo>
                  <a:pt x="120637" y="17576"/>
                </a:lnTo>
                <a:lnTo>
                  <a:pt x="120167" y="14109"/>
                </a:lnTo>
                <a:lnTo>
                  <a:pt x="119227" y="13601"/>
                </a:lnTo>
                <a:lnTo>
                  <a:pt x="118135" y="13398"/>
                </a:lnTo>
                <a:lnTo>
                  <a:pt x="120142" y="11442"/>
                </a:lnTo>
                <a:lnTo>
                  <a:pt x="121704" y="8877"/>
                </a:lnTo>
                <a:lnTo>
                  <a:pt x="123088" y="5791"/>
                </a:lnTo>
                <a:close/>
              </a:path>
            </a:pathLst>
          </a:custGeom>
          <a:solidFill>
            <a:srgbClr val="FFFFFF">
              <a:alpha val="17999"/>
            </a:srgbClr>
          </a:solidFill>
        </p:spPr>
        <p:txBody>
          <a:bodyPr wrap="square" lIns="0" tIns="0" rIns="0" bIns="0" rtlCol="0"/>
          <a:lstStyle/>
          <a:p>
            <a:endParaRPr/>
          </a:p>
        </p:txBody>
      </p:sp>
      <p:sp>
        <p:nvSpPr>
          <p:cNvPr id="617" name="bg object 617"/>
          <p:cNvSpPr/>
          <p:nvPr/>
        </p:nvSpPr>
        <p:spPr>
          <a:xfrm>
            <a:off x="4324667" y="2067255"/>
            <a:ext cx="13335" cy="229235"/>
          </a:xfrm>
          <a:custGeom>
            <a:avLst/>
            <a:gdLst/>
            <a:ahLst/>
            <a:cxnLst/>
            <a:rect l="l" t="t" r="r" b="b"/>
            <a:pathLst>
              <a:path w="13335" h="229235">
                <a:moveTo>
                  <a:pt x="4483" y="228231"/>
                </a:moveTo>
                <a:lnTo>
                  <a:pt x="4267" y="227952"/>
                </a:lnTo>
                <a:lnTo>
                  <a:pt x="4064" y="227457"/>
                </a:lnTo>
                <a:lnTo>
                  <a:pt x="3543" y="227431"/>
                </a:lnTo>
                <a:lnTo>
                  <a:pt x="3238" y="227812"/>
                </a:lnTo>
                <a:lnTo>
                  <a:pt x="2933" y="228028"/>
                </a:lnTo>
                <a:lnTo>
                  <a:pt x="3162" y="228320"/>
                </a:lnTo>
                <a:lnTo>
                  <a:pt x="3365" y="228803"/>
                </a:lnTo>
                <a:lnTo>
                  <a:pt x="3606" y="228828"/>
                </a:lnTo>
                <a:lnTo>
                  <a:pt x="3886" y="228854"/>
                </a:lnTo>
                <a:lnTo>
                  <a:pt x="4191" y="228447"/>
                </a:lnTo>
                <a:lnTo>
                  <a:pt x="4483" y="228231"/>
                </a:lnTo>
                <a:close/>
              </a:path>
              <a:path w="13335" h="229235">
                <a:moveTo>
                  <a:pt x="6400" y="2032"/>
                </a:moveTo>
                <a:lnTo>
                  <a:pt x="5943" y="393"/>
                </a:lnTo>
                <a:lnTo>
                  <a:pt x="4826" y="0"/>
                </a:lnTo>
                <a:lnTo>
                  <a:pt x="1689" y="774"/>
                </a:lnTo>
                <a:lnTo>
                  <a:pt x="0" y="1308"/>
                </a:lnTo>
                <a:lnTo>
                  <a:pt x="241" y="3644"/>
                </a:lnTo>
                <a:lnTo>
                  <a:pt x="406" y="5219"/>
                </a:lnTo>
                <a:lnTo>
                  <a:pt x="1320" y="5981"/>
                </a:lnTo>
                <a:lnTo>
                  <a:pt x="5016" y="5511"/>
                </a:lnTo>
                <a:lnTo>
                  <a:pt x="6261" y="4229"/>
                </a:lnTo>
                <a:lnTo>
                  <a:pt x="6400" y="2032"/>
                </a:lnTo>
                <a:close/>
              </a:path>
              <a:path w="13335" h="229235">
                <a:moveTo>
                  <a:pt x="9880" y="21628"/>
                </a:moveTo>
                <a:lnTo>
                  <a:pt x="9753" y="18516"/>
                </a:lnTo>
                <a:lnTo>
                  <a:pt x="9791" y="17399"/>
                </a:lnTo>
                <a:lnTo>
                  <a:pt x="9232" y="16510"/>
                </a:lnTo>
                <a:lnTo>
                  <a:pt x="5664" y="16179"/>
                </a:lnTo>
                <a:lnTo>
                  <a:pt x="2133" y="19278"/>
                </a:lnTo>
                <a:lnTo>
                  <a:pt x="2095" y="23304"/>
                </a:lnTo>
                <a:lnTo>
                  <a:pt x="3111" y="24307"/>
                </a:lnTo>
                <a:lnTo>
                  <a:pt x="7480" y="24498"/>
                </a:lnTo>
                <a:lnTo>
                  <a:pt x="9880" y="21628"/>
                </a:lnTo>
                <a:close/>
              </a:path>
              <a:path w="13335" h="229235">
                <a:moveTo>
                  <a:pt x="13271" y="49136"/>
                </a:moveTo>
                <a:lnTo>
                  <a:pt x="13081" y="47967"/>
                </a:lnTo>
                <a:lnTo>
                  <a:pt x="12877" y="46736"/>
                </a:lnTo>
                <a:lnTo>
                  <a:pt x="11912" y="46215"/>
                </a:lnTo>
                <a:lnTo>
                  <a:pt x="9690" y="47142"/>
                </a:lnTo>
                <a:lnTo>
                  <a:pt x="9245" y="48183"/>
                </a:lnTo>
                <a:lnTo>
                  <a:pt x="9461" y="49288"/>
                </a:lnTo>
                <a:lnTo>
                  <a:pt x="9664" y="50266"/>
                </a:lnTo>
                <a:lnTo>
                  <a:pt x="10515" y="50457"/>
                </a:lnTo>
                <a:lnTo>
                  <a:pt x="11430" y="50292"/>
                </a:lnTo>
                <a:lnTo>
                  <a:pt x="12534" y="49911"/>
                </a:lnTo>
                <a:lnTo>
                  <a:pt x="13271" y="49136"/>
                </a:lnTo>
                <a:close/>
              </a:path>
            </a:pathLst>
          </a:custGeom>
          <a:solidFill>
            <a:srgbClr val="FFFFFF">
              <a:alpha val="9718"/>
            </a:srgbClr>
          </a:solidFill>
        </p:spPr>
        <p:txBody>
          <a:bodyPr wrap="square" lIns="0" tIns="0" rIns="0" bIns="0" rtlCol="0"/>
          <a:lstStyle/>
          <a:p>
            <a:endParaRPr/>
          </a:p>
        </p:txBody>
      </p:sp>
      <p:sp>
        <p:nvSpPr>
          <p:cNvPr id="618" name="bg object 618"/>
          <p:cNvSpPr/>
          <p:nvPr/>
        </p:nvSpPr>
        <p:spPr>
          <a:xfrm>
            <a:off x="4252455" y="2360624"/>
            <a:ext cx="111125" cy="819150"/>
          </a:xfrm>
          <a:custGeom>
            <a:avLst/>
            <a:gdLst/>
            <a:ahLst/>
            <a:cxnLst/>
            <a:rect l="l" t="t" r="r" b="b"/>
            <a:pathLst>
              <a:path w="111125" h="819150">
                <a:moveTo>
                  <a:pt x="12738" y="415048"/>
                </a:moveTo>
                <a:lnTo>
                  <a:pt x="10553" y="413029"/>
                </a:lnTo>
                <a:lnTo>
                  <a:pt x="7162" y="412737"/>
                </a:lnTo>
                <a:lnTo>
                  <a:pt x="6743" y="412750"/>
                </a:lnTo>
                <a:lnTo>
                  <a:pt x="6578" y="412394"/>
                </a:lnTo>
                <a:lnTo>
                  <a:pt x="6388" y="412102"/>
                </a:lnTo>
                <a:lnTo>
                  <a:pt x="3340" y="411010"/>
                </a:lnTo>
                <a:lnTo>
                  <a:pt x="2247" y="412559"/>
                </a:lnTo>
                <a:lnTo>
                  <a:pt x="1828" y="415251"/>
                </a:lnTo>
                <a:lnTo>
                  <a:pt x="977" y="416140"/>
                </a:lnTo>
                <a:lnTo>
                  <a:pt x="381" y="417182"/>
                </a:lnTo>
                <a:lnTo>
                  <a:pt x="0" y="420293"/>
                </a:lnTo>
                <a:lnTo>
                  <a:pt x="2336" y="422478"/>
                </a:lnTo>
                <a:lnTo>
                  <a:pt x="5473" y="422554"/>
                </a:lnTo>
                <a:lnTo>
                  <a:pt x="7594" y="422300"/>
                </a:lnTo>
                <a:lnTo>
                  <a:pt x="9740" y="420903"/>
                </a:lnTo>
                <a:lnTo>
                  <a:pt x="12141" y="418884"/>
                </a:lnTo>
                <a:lnTo>
                  <a:pt x="12331" y="418109"/>
                </a:lnTo>
                <a:lnTo>
                  <a:pt x="12738" y="415048"/>
                </a:lnTo>
                <a:close/>
              </a:path>
              <a:path w="111125" h="819150">
                <a:moveTo>
                  <a:pt x="49885" y="537171"/>
                </a:moveTo>
                <a:lnTo>
                  <a:pt x="49479" y="536511"/>
                </a:lnTo>
                <a:lnTo>
                  <a:pt x="49301" y="536194"/>
                </a:lnTo>
                <a:lnTo>
                  <a:pt x="48793" y="535914"/>
                </a:lnTo>
                <a:lnTo>
                  <a:pt x="48425" y="535927"/>
                </a:lnTo>
                <a:lnTo>
                  <a:pt x="47713" y="535927"/>
                </a:lnTo>
                <a:lnTo>
                  <a:pt x="47307" y="536409"/>
                </a:lnTo>
                <a:lnTo>
                  <a:pt x="47332" y="537171"/>
                </a:lnTo>
                <a:lnTo>
                  <a:pt x="47625" y="537870"/>
                </a:lnTo>
                <a:lnTo>
                  <a:pt x="48183" y="538137"/>
                </a:lnTo>
                <a:lnTo>
                  <a:pt x="48856" y="537959"/>
                </a:lnTo>
                <a:lnTo>
                  <a:pt x="49568" y="537756"/>
                </a:lnTo>
                <a:lnTo>
                  <a:pt x="49885" y="537171"/>
                </a:lnTo>
                <a:close/>
              </a:path>
              <a:path w="111125" h="819150">
                <a:moveTo>
                  <a:pt x="71145" y="460679"/>
                </a:moveTo>
                <a:lnTo>
                  <a:pt x="70827" y="460171"/>
                </a:lnTo>
                <a:lnTo>
                  <a:pt x="70192" y="459994"/>
                </a:lnTo>
                <a:lnTo>
                  <a:pt x="69253" y="459740"/>
                </a:lnTo>
                <a:lnTo>
                  <a:pt x="68529" y="460133"/>
                </a:lnTo>
                <a:lnTo>
                  <a:pt x="68122" y="461733"/>
                </a:lnTo>
                <a:lnTo>
                  <a:pt x="68567" y="462241"/>
                </a:lnTo>
                <a:lnTo>
                  <a:pt x="69202" y="462407"/>
                </a:lnTo>
                <a:lnTo>
                  <a:pt x="70129" y="462673"/>
                </a:lnTo>
                <a:lnTo>
                  <a:pt x="70802" y="462318"/>
                </a:lnTo>
                <a:lnTo>
                  <a:pt x="71107" y="461378"/>
                </a:lnTo>
                <a:lnTo>
                  <a:pt x="71145" y="460679"/>
                </a:lnTo>
                <a:close/>
              </a:path>
              <a:path w="111125" h="819150">
                <a:moveTo>
                  <a:pt x="73558" y="52933"/>
                </a:moveTo>
                <a:lnTo>
                  <a:pt x="73456" y="51041"/>
                </a:lnTo>
                <a:lnTo>
                  <a:pt x="72186" y="50292"/>
                </a:lnTo>
                <a:lnTo>
                  <a:pt x="70548" y="50241"/>
                </a:lnTo>
                <a:lnTo>
                  <a:pt x="68287" y="50165"/>
                </a:lnTo>
                <a:lnTo>
                  <a:pt x="66065" y="50647"/>
                </a:lnTo>
                <a:lnTo>
                  <a:pt x="65049" y="54927"/>
                </a:lnTo>
                <a:lnTo>
                  <a:pt x="66167" y="56045"/>
                </a:lnTo>
                <a:lnTo>
                  <a:pt x="70167" y="56603"/>
                </a:lnTo>
                <a:lnTo>
                  <a:pt x="73393" y="54648"/>
                </a:lnTo>
                <a:lnTo>
                  <a:pt x="73558" y="52933"/>
                </a:lnTo>
                <a:close/>
              </a:path>
              <a:path w="111125" h="819150">
                <a:moveTo>
                  <a:pt x="78689" y="610362"/>
                </a:moveTo>
                <a:lnTo>
                  <a:pt x="78613" y="609320"/>
                </a:lnTo>
                <a:lnTo>
                  <a:pt x="78422" y="608444"/>
                </a:lnTo>
                <a:lnTo>
                  <a:pt x="77889" y="607834"/>
                </a:lnTo>
                <a:lnTo>
                  <a:pt x="76898" y="607936"/>
                </a:lnTo>
                <a:lnTo>
                  <a:pt x="75857" y="608050"/>
                </a:lnTo>
                <a:lnTo>
                  <a:pt x="75476" y="608838"/>
                </a:lnTo>
                <a:lnTo>
                  <a:pt x="75590" y="609777"/>
                </a:lnTo>
                <a:lnTo>
                  <a:pt x="75692" y="610717"/>
                </a:lnTo>
                <a:lnTo>
                  <a:pt x="76314" y="611339"/>
                </a:lnTo>
                <a:lnTo>
                  <a:pt x="77292" y="611225"/>
                </a:lnTo>
                <a:lnTo>
                  <a:pt x="78295" y="611111"/>
                </a:lnTo>
                <a:lnTo>
                  <a:pt x="78689" y="610362"/>
                </a:lnTo>
                <a:close/>
              </a:path>
              <a:path w="111125" h="819150">
                <a:moveTo>
                  <a:pt x="79794" y="675665"/>
                </a:moveTo>
                <a:lnTo>
                  <a:pt x="79349" y="674979"/>
                </a:lnTo>
                <a:lnTo>
                  <a:pt x="77482" y="674585"/>
                </a:lnTo>
                <a:lnTo>
                  <a:pt x="76619" y="674878"/>
                </a:lnTo>
                <a:lnTo>
                  <a:pt x="76352" y="675817"/>
                </a:lnTo>
                <a:lnTo>
                  <a:pt x="75971" y="677087"/>
                </a:lnTo>
                <a:lnTo>
                  <a:pt x="76631" y="677926"/>
                </a:lnTo>
                <a:lnTo>
                  <a:pt x="77876" y="678103"/>
                </a:lnTo>
                <a:lnTo>
                  <a:pt x="78854" y="678243"/>
                </a:lnTo>
                <a:lnTo>
                  <a:pt x="79451" y="677595"/>
                </a:lnTo>
                <a:lnTo>
                  <a:pt x="79692" y="676656"/>
                </a:lnTo>
                <a:lnTo>
                  <a:pt x="79794" y="675665"/>
                </a:lnTo>
                <a:close/>
              </a:path>
              <a:path w="111125" h="819150">
                <a:moveTo>
                  <a:pt x="80492" y="755789"/>
                </a:moveTo>
                <a:lnTo>
                  <a:pt x="80467" y="754392"/>
                </a:lnTo>
                <a:lnTo>
                  <a:pt x="79959" y="754011"/>
                </a:lnTo>
                <a:lnTo>
                  <a:pt x="79260" y="754087"/>
                </a:lnTo>
                <a:lnTo>
                  <a:pt x="78587" y="754176"/>
                </a:lnTo>
                <a:lnTo>
                  <a:pt x="78232" y="754697"/>
                </a:lnTo>
                <a:lnTo>
                  <a:pt x="78257" y="755357"/>
                </a:lnTo>
                <a:lnTo>
                  <a:pt x="78282" y="756069"/>
                </a:lnTo>
                <a:lnTo>
                  <a:pt x="78727" y="756437"/>
                </a:lnTo>
                <a:lnTo>
                  <a:pt x="79451" y="756412"/>
                </a:lnTo>
                <a:lnTo>
                  <a:pt x="80111" y="756246"/>
                </a:lnTo>
                <a:lnTo>
                  <a:pt x="80492" y="755789"/>
                </a:lnTo>
                <a:close/>
              </a:path>
              <a:path w="111125" h="819150">
                <a:moveTo>
                  <a:pt x="87160" y="663689"/>
                </a:moveTo>
                <a:lnTo>
                  <a:pt x="86893" y="662622"/>
                </a:lnTo>
                <a:lnTo>
                  <a:pt x="86156" y="662139"/>
                </a:lnTo>
                <a:lnTo>
                  <a:pt x="85267" y="662127"/>
                </a:lnTo>
                <a:lnTo>
                  <a:pt x="83515" y="662101"/>
                </a:lnTo>
                <a:lnTo>
                  <a:pt x="82397" y="663105"/>
                </a:lnTo>
                <a:lnTo>
                  <a:pt x="82156" y="665784"/>
                </a:lnTo>
                <a:lnTo>
                  <a:pt x="82994" y="666419"/>
                </a:lnTo>
                <a:lnTo>
                  <a:pt x="85483" y="666026"/>
                </a:lnTo>
                <a:lnTo>
                  <a:pt x="86855" y="665416"/>
                </a:lnTo>
                <a:lnTo>
                  <a:pt x="87160" y="663689"/>
                </a:lnTo>
                <a:close/>
              </a:path>
              <a:path w="111125" h="819150">
                <a:moveTo>
                  <a:pt x="92798" y="528802"/>
                </a:moveTo>
                <a:lnTo>
                  <a:pt x="92608" y="528510"/>
                </a:lnTo>
                <a:lnTo>
                  <a:pt x="92443" y="528015"/>
                </a:lnTo>
                <a:lnTo>
                  <a:pt x="91897" y="527926"/>
                </a:lnTo>
                <a:lnTo>
                  <a:pt x="91528" y="528231"/>
                </a:lnTo>
                <a:lnTo>
                  <a:pt x="91173" y="528383"/>
                </a:lnTo>
                <a:lnTo>
                  <a:pt x="91376" y="528675"/>
                </a:lnTo>
                <a:lnTo>
                  <a:pt x="91567" y="528980"/>
                </a:lnTo>
                <a:lnTo>
                  <a:pt x="91770" y="529272"/>
                </a:lnTo>
                <a:lnTo>
                  <a:pt x="92113" y="529120"/>
                </a:lnTo>
                <a:lnTo>
                  <a:pt x="92468" y="528967"/>
                </a:lnTo>
                <a:lnTo>
                  <a:pt x="92798" y="528802"/>
                </a:lnTo>
                <a:close/>
              </a:path>
              <a:path w="111125" h="819150">
                <a:moveTo>
                  <a:pt x="104482" y="605002"/>
                </a:moveTo>
                <a:lnTo>
                  <a:pt x="103898" y="601243"/>
                </a:lnTo>
                <a:lnTo>
                  <a:pt x="102552" y="599541"/>
                </a:lnTo>
                <a:lnTo>
                  <a:pt x="100393" y="598678"/>
                </a:lnTo>
                <a:lnTo>
                  <a:pt x="98234" y="597814"/>
                </a:lnTo>
                <a:lnTo>
                  <a:pt x="96024" y="596417"/>
                </a:lnTo>
                <a:lnTo>
                  <a:pt x="92392" y="599948"/>
                </a:lnTo>
                <a:lnTo>
                  <a:pt x="91033" y="601370"/>
                </a:lnTo>
                <a:lnTo>
                  <a:pt x="88607" y="602208"/>
                </a:lnTo>
                <a:lnTo>
                  <a:pt x="89814" y="603897"/>
                </a:lnTo>
                <a:lnTo>
                  <a:pt x="91478" y="603161"/>
                </a:lnTo>
                <a:lnTo>
                  <a:pt x="94843" y="608685"/>
                </a:lnTo>
                <a:lnTo>
                  <a:pt x="98742" y="607060"/>
                </a:lnTo>
                <a:lnTo>
                  <a:pt x="103593" y="606247"/>
                </a:lnTo>
                <a:lnTo>
                  <a:pt x="104482" y="605002"/>
                </a:lnTo>
                <a:close/>
              </a:path>
              <a:path w="111125" h="819150">
                <a:moveTo>
                  <a:pt x="106514" y="609231"/>
                </a:moveTo>
                <a:lnTo>
                  <a:pt x="106095" y="608507"/>
                </a:lnTo>
                <a:lnTo>
                  <a:pt x="105117" y="608291"/>
                </a:lnTo>
                <a:lnTo>
                  <a:pt x="104470" y="608139"/>
                </a:lnTo>
                <a:lnTo>
                  <a:pt x="103822" y="608444"/>
                </a:lnTo>
                <a:lnTo>
                  <a:pt x="103657" y="609104"/>
                </a:lnTo>
                <a:lnTo>
                  <a:pt x="103403" y="610057"/>
                </a:lnTo>
                <a:lnTo>
                  <a:pt x="103886" y="610730"/>
                </a:lnTo>
                <a:lnTo>
                  <a:pt x="104800" y="611073"/>
                </a:lnTo>
                <a:lnTo>
                  <a:pt x="105498" y="611124"/>
                </a:lnTo>
                <a:lnTo>
                  <a:pt x="106057" y="610831"/>
                </a:lnTo>
                <a:lnTo>
                  <a:pt x="106248" y="610184"/>
                </a:lnTo>
                <a:lnTo>
                  <a:pt x="106514" y="609231"/>
                </a:lnTo>
                <a:close/>
              </a:path>
              <a:path w="111125" h="819150">
                <a:moveTo>
                  <a:pt x="110121" y="2273"/>
                </a:moveTo>
                <a:lnTo>
                  <a:pt x="110032" y="1206"/>
                </a:lnTo>
                <a:lnTo>
                  <a:pt x="109778" y="927"/>
                </a:lnTo>
                <a:lnTo>
                  <a:pt x="109423" y="165"/>
                </a:lnTo>
                <a:lnTo>
                  <a:pt x="108991" y="114"/>
                </a:lnTo>
                <a:lnTo>
                  <a:pt x="107962" y="0"/>
                </a:lnTo>
                <a:lnTo>
                  <a:pt x="107619" y="863"/>
                </a:lnTo>
                <a:lnTo>
                  <a:pt x="107708" y="2451"/>
                </a:lnTo>
                <a:lnTo>
                  <a:pt x="108292" y="2819"/>
                </a:lnTo>
                <a:lnTo>
                  <a:pt x="108966" y="2743"/>
                </a:lnTo>
                <a:lnTo>
                  <a:pt x="109651" y="2679"/>
                </a:lnTo>
                <a:lnTo>
                  <a:pt x="110121" y="2273"/>
                </a:lnTo>
                <a:close/>
              </a:path>
              <a:path w="111125" h="819150">
                <a:moveTo>
                  <a:pt x="110871" y="680072"/>
                </a:moveTo>
                <a:lnTo>
                  <a:pt x="110629" y="679437"/>
                </a:lnTo>
                <a:lnTo>
                  <a:pt x="110363" y="679259"/>
                </a:lnTo>
                <a:lnTo>
                  <a:pt x="109753" y="678865"/>
                </a:lnTo>
                <a:lnTo>
                  <a:pt x="109118" y="678967"/>
                </a:lnTo>
                <a:lnTo>
                  <a:pt x="108712" y="679678"/>
                </a:lnTo>
                <a:lnTo>
                  <a:pt x="108851" y="680046"/>
                </a:lnTo>
                <a:lnTo>
                  <a:pt x="108889" y="680593"/>
                </a:lnTo>
                <a:lnTo>
                  <a:pt x="109753" y="681164"/>
                </a:lnTo>
                <a:lnTo>
                  <a:pt x="110464" y="681075"/>
                </a:lnTo>
                <a:lnTo>
                  <a:pt x="110756" y="680351"/>
                </a:lnTo>
                <a:lnTo>
                  <a:pt x="110871" y="680072"/>
                </a:lnTo>
                <a:close/>
              </a:path>
              <a:path w="111125" h="819150">
                <a:moveTo>
                  <a:pt x="110896" y="815060"/>
                </a:moveTo>
                <a:lnTo>
                  <a:pt x="109626" y="814235"/>
                </a:lnTo>
                <a:lnTo>
                  <a:pt x="106502" y="813904"/>
                </a:lnTo>
                <a:lnTo>
                  <a:pt x="105397" y="814552"/>
                </a:lnTo>
                <a:lnTo>
                  <a:pt x="105079" y="818032"/>
                </a:lnTo>
                <a:lnTo>
                  <a:pt x="106273" y="818807"/>
                </a:lnTo>
                <a:lnTo>
                  <a:pt x="108724" y="819035"/>
                </a:lnTo>
                <a:lnTo>
                  <a:pt x="109474" y="819073"/>
                </a:lnTo>
                <a:lnTo>
                  <a:pt x="110591" y="818476"/>
                </a:lnTo>
                <a:lnTo>
                  <a:pt x="110731" y="816940"/>
                </a:lnTo>
                <a:lnTo>
                  <a:pt x="110896" y="815060"/>
                </a:lnTo>
                <a:close/>
              </a:path>
            </a:pathLst>
          </a:custGeom>
          <a:solidFill>
            <a:srgbClr val="FFFFFF">
              <a:alpha val="17999"/>
            </a:srgbClr>
          </a:solidFill>
        </p:spPr>
        <p:txBody>
          <a:bodyPr wrap="square" lIns="0" tIns="0" rIns="0" bIns="0" rtlCol="0"/>
          <a:lstStyle/>
          <a:p>
            <a:endParaRPr/>
          </a:p>
        </p:txBody>
      </p:sp>
      <p:sp>
        <p:nvSpPr>
          <p:cNvPr id="619" name="bg object 619"/>
          <p:cNvSpPr/>
          <p:nvPr/>
        </p:nvSpPr>
        <p:spPr>
          <a:xfrm>
            <a:off x="4238815" y="1852853"/>
            <a:ext cx="123189" cy="450850"/>
          </a:xfrm>
          <a:custGeom>
            <a:avLst/>
            <a:gdLst/>
            <a:ahLst/>
            <a:cxnLst/>
            <a:rect l="l" t="t" r="r" b="b"/>
            <a:pathLst>
              <a:path w="123189" h="450850">
                <a:moveTo>
                  <a:pt x="9004" y="358381"/>
                </a:moveTo>
                <a:lnTo>
                  <a:pt x="8458" y="357009"/>
                </a:lnTo>
                <a:lnTo>
                  <a:pt x="6502" y="356920"/>
                </a:lnTo>
                <a:lnTo>
                  <a:pt x="3695" y="356793"/>
                </a:lnTo>
                <a:lnTo>
                  <a:pt x="330" y="359575"/>
                </a:lnTo>
                <a:lnTo>
                  <a:pt x="0" y="363893"/>
                </a:lnTo>
                <a:lnTo>
                  <a:pt x="1028" y="365201"/>
                </a:lnTo>
                <a:lnTo>
                  <a:pt x="4978" y="365353"/>
                </a:lnTo>
                <a:lnTo>
                  <a:pt x="8978" y="362140"/>
                </a:lnTo>
                <a:lnTo>
                  <a:pt x="9004" y="358381"/>
                </a:lnTo>
                <a:close/>
              </a:path>
              <a:path w="123189" h="450850">
                <a:moveTo>
                  <a:pt x="10795" y="1612"/>
                </a:moveTo>
                <a:lnTo>
                  <a:pt x="10680" y="977"/>
                </a:lnTo>
                <a:lnTo>
                  <a:pt x="10566" y="304"/>
                </a:lnTo>
                <a:lnTo>
                  <a:pt x="9994" y="0"/>
                </a:lnTo>
                <a:lnTo>
                  <a:pt x="9359" y="241"/>
                </a:lnTo>
                <a:lnTo>
                  <a:pt x="9055" y="355"/>
                </a:lnTo>
                <a:lnTo>
                  <a:pt x="8686" y="774"/>
                </a:lnTo>
                <a:lnTo>
                  <a:pt x="8661" y="1079"/>
                </a:lnTo>
                <a:lnTo>
                  <a:pt x="8597" y="1739"/>
                </a:lnTo>
                <a:lnTo>
                  <a:pt x="9067" y="2095"/>
                </a:lnTo>
                <a:lnTo>
                  <a:pt x="9728" y="2133"/>
                </a:lnTo>
                <a:lnTo>
                  <a:pt x="10375" y="2019"/>
                </a:lnTo>
                <a:lnTo>
                  <a:pt x="10795" y="1612"/>
                </a:lnTo>
                <a:close/>
              </a:path>
              <a:path w="123189" h="450850">
                <a:moveTo>
                  <a:pt x="98069" y="389902"/>
                </a:moveTo>
                <a:lnTo>
                  <a:pt x="94119" y="390105"/>
                </a:lnTo>
                <a:lnTo>
                  <a:pt x="92138" y="390207"/>
                </a:lnTo>
                <a:lnTo>
                  <a:pt x="90335" y="393255"/>
                </a:lnTo>
                <a:lnTo>
                  <a:pt x="91300" y="396709"/>
                </a:lnTo>
                <a:lnTo>
                  <a:pt x="92633" y="396811"/>
                </a:lnTo>
                <a:lnTo>
                  <a:pt x="98044" y="395414"/>
                </a:lnTo>
                <a:lnTo>
                  <a:pt x="97231" y="393204"/>
                </a:lnTo>
                <a:lnTo>
                  <a:pt x="98069" y="389902"/>
                </a:lnTo>
                <a:close/>
              </a:path>
              <a:path w="123189" h="450850">
                <a:moveTo>
                  <a:pt x="111747" y="419646"/>
                </a:moveTo>
                <a:lnTo>
                  <a:pt x="110058" y="419176"/>
                </a:lnTo>
                <a:lnTo>
                  <a:pt x="108521" y="419163"/>
                </a:lnTo>
                <a:lnTo>
                  <a:pt x="106502" y="419150"/>
                </a:lnTo>
                <a:lnTo>
                  <a:pt x="104368" y="419785"/>
                </a:lnTo>
                <a:lnTo>
                  <a:pt x="104470" y="423583"/>
                </a:lnTo>
                <a:lnTo>
                  <a:pt x="106121" y="424510"/>
                </a:lnTo>
                <a:lnTo>
                  <a:pt x="107784" y="424649"/>
                </a:lnTo>
                <a:lnTo>
                  <a:pt x="109524" y="424281"/>
                </a:lnTo>
                <a:lnTo>
                  <a:pt x="111252" y="423684"/>
                </a:lnTo>
                <a:lnTo>
                  <a:pt x="111747" y="419646"/>
                </a:lnTo>
                <a:close/>
              </a:path>
              <a:path w="123189" h="450850">
                <a:moveTo>
                  <a:pt x="122656" y="445566"/>
                </a:moveTo>
                <a:lnTo>
                  <a:pt x="122605" y="441909"/>
                </a:lnTo>
                <a:lnTo>
                  <a:pt x="122008" y="440740"/>
                </a:lnTo>
                <a:lnTo>
                  <a:pt x="120510" y="440423"/>
                </a:lnTo>
                <a:lnTo>
                  <a:pt x="118059" y="439889"/>
                </a:lnTo>
                <a:lnTo>
                  <a:pt x="112750" y="442328"/>
                </a:lnTo>
                <a:lnTo>
                  <a:pt x="110058" y="447624"/>
                </a:lnTo>
                <a:lnTo>
                  <a:pt x="111937" y="450659"/>
                </a:lnTo>
                <a:lnTo>
                  <a:pt x="117716" y="450532"/>
                </a:lnTo>
                <a:lnTo>
                  <a:pt x="122656" y="445566"/>
                </a:lnTo>
                <a:close/>
              </a:path>
            </a:pathLst>
          </a:custGeom>
          <a:solidFill>
            <a:srgbClr val="FFFFFF">
              <a:alpha val="9718"/>
            </a:srgbClr>
          </a:solidFill>
        </p:spPr>
        <p:txBody>
          <a:bodyPr wrap="square" lIns="0" tIns="0" rIns="0" bIns="0" rtlCol="0"/>
          <a:lstStyle/>
          <a:p>
            <a:endParaRPr/>
          </a:p>
        </p:txBody>
      </p:sp>
      <p:sp>
        <p:nvSpPr>
          <p:cNvPr id="620" name="bg object 620"/>
          <p:cNvSpPr/>
          <p:nvPr/>
        </p:nvSpPr>
        <p:spPr>
          <a:xfrm>
            <a:off x="4333151" y="2576575"/>
            <a:ext cx="28575" cy="48260"/>
          </a:xfrm>
          <a:custGeom>
            <a:avLst/>
            <a:gdLst/>
            <a:ahLst/>
            <a:cxnLst/>
            <a:rect l="l" t="t" r="r" b="b"/>
            <a:pathLst>
              <a:path w="28575" h="48260">
                <a:moveTo>
                  <a:pt x="5346" y="46393"/>
                </a:moveTo>
                <a:lnTo>
                  <a:pt x="5219" y="44475"/>
                </a:lnTo>
                <a:lnTo>
                  <a:pt x="5118" y="43243"/>
                </a:lnTo>
                <a:lnTo>
                  <a:pt x="4140" y="42710"/>
                </a:lnTo>
                <a:lnTo>
                  <a:pt x="2971" y="42938"/>
                </a:lnTo>
                <a:lnTo>
                  <a:pt x="1460" y="43230"/>
                </a:lnTo>
                <a:lnTo>
                  <a:pt x="114" y="43865"/>
                </a:lnTo>
                <a:lnTo>
                  <a:pt x="0" y="47269"/>
                </a:lnTo>
                <a:lnTo>
                  <a:pt x="1041" y="47815"/>
                </a:lnTo>
                <a:lnTo>
                  <a:pt x="2298" y="47993"/>
                </a:lnTo>
                <a:lnTo>
                  <a:pt x="4432" y="47650"/>
                </a:lnTo>
                <a:lnTo>
                  <a:pt x="5346" y="46393"/>
                </a:lnTo>
                <a:close/>
              </a:path>
              <a:path w="28575" h="48260">
                <a:moveTo>
                  <a:pt x="28371" y="1231"/>
                </a:moveTo>
                <a:lnTo>
                  <a:pt x="28270" y="508"/>
                </a:lnTo>
                <a:lnTo>
                  <a:pt x="27851" y="25"/>
                </a:lnTo>
                <a:lnTo>
                  <a:pt x="26390" y="0"/>
                </a:lnTo>
                <a:lnTo>
                  <a:pt x="25971" y="558"/>
                </a:lnTo>
                <a:lnTo>
                  <a:pt x="25869" y="1981"/>
                </a:lnTo>
                <a:lnTo>
                  <a:pt x="26327" y="2476"/>
                </a:lnTo>
                <a:lnTo>
                  <a:pt x="27089" y="2425"/>
                </a:lnTo>
                <a:lnTo>
                  <a:pt x="27762" y="2374"/>
                </a:lnTo>
                <a:lnTo>
                  <a:pt x="28282" y="1993"/>
                </a:lnTo>
                <a:lnTo>
                  <a:pt x="28371" y="1231"/>
                </a:lnTo>
                <a:close/>
              </a:path>
            </a:pathLst>
          </a:custGeom>
          <a:solidFill>
            <a:srgbClr val="FFFFFF">
              <a:alpha val="17999"/>
            </a:srgbClr>
          </a:solidFill>
        </p:spPr>
        <p:txBody>
          <a:bodyPr wrap="square" lIns="0" tIns="0" rIns="0" bIns="0" rtlCol="0"/>
          <a:lstStyle/>
          <a:p>
            <a:endParaRPr/>
          </a:p>
        </p:txBody>
      </p:sp>
      <p:sp>
        <p:nvSpPr>
          <p:cNvPr id="621" name="bg object 621"/>
          <p:cNvSpPr/>
          <p:nvPr/>
        </p:nvSpPr>
        <p:spPr>
          <a:xfrm>
            <a:off x="4337496" y="2284995"/>
            <a:ext cx="8255" cy="6350"/>
          </a:xfrm>
          <a:custGeom>
            <a:avLst/>
            <a:gdLst/>
            <a:ahLst/>
            <a:cxnLst/>
            <a:rect l="l" t="t" r="r" b="b"/>
            <a:pathLst>
              <a:path w="8254" h="6350">
                <a:moveTo>
                  <a:pt x="4876" y="0"/>
                </a:moveTo>
                <a:lnTo>
                  <a:pt x="2857" y="279"/>
                </a:lnTo>
                <a:lnTo>
                  <a:pt x="1117" y="520"/>
                </a:lnTo>
                <a:lnTo>
                  <a:pt x="0" y="1612"/>
                </a:lnTo>
                <a:lnTo>
                  <a:pt x="698" y="6032"/>
                </a:lnTo>
                <a:lnTo>
                  <a:pt x="2806" y="5918"/>
                </a:lnTo>
                <a:lnTo>
                  <a:pt x="4838" y="5714"/>
                </a:lnTo>
                <a:lnTo>
                  <a:pt x="6197" y="5600"/>
                </a:lnTo>
                <a:lnTo>
                  <a:pt x="7518" y="5283"/>
                </a:lnTo>
                <a:lnTo>
                  <a:pt x="7912" y="2108"/>
                </a:lnTo>
                <a:lnTo>
                  <a:pt x="4876" y="0"/>
                </a:lnTo>
                <a:close/>
              </a:path>
            </a:pathLst>
          </a:custGeom>
          <a:solidFill>
            <a:srgbClr val="FFFFFF">
              <a:alpha val="9718"/>
            </a:srgbClr>
          </a:solidFill>
        </p:spPr>
        <p:txBody>
          <a:bodyPr wrap="square" lIns="0" tIns="0" rIns="0" bIns="0" rtlCol="0"/>
          <a:lstStyle/>
          <a:p>
            <a:endParaRPr/>
          </a:p>
        </p:txBody>
      </p:sp>
      <p:sp>
        <p:nvSpPr>
          <p:cNvPr id="622" name="bg object 622"/>
          <p:cNvSpPr/>
          <p:nvPr/>
        </p:nvSpPr>
        <p:spPr>
          <a:xfrm>
            <a:off x="4358475" y="2676397"/>
            <a:ext cx="8255" cy="323850"/>
          </a:xfrm>
          <a:custGeom>
            <a:avLst/>
            <a:gdLst/>
            <a:ahLst/>
            <a:cxnLst/>
            <a:rect l="l" t="t" r="r" b="b"/>
            <a:pathLst>
              <a:path w="8254" h="323850">
                <a:moveTo>
                  <a:pt x="5956" y="2768"/>
                </a:moveTo>
                <a:lnTo>
                  <a:pt x="5905" y="584"/>
                </a:lnTo>
                <a:lnTo>
                  <a:pt x="4737" y="165"/>
                </a:lnTo>
                <a:lnTo>
                  <a:pt x="3327" y="88"/>
                </a:lnTo>
                <a:lnTo>
                  <a:pt x="1651" y="0"/>
                </a:lnTo>
                <a:lnTo>
                  <a:pt x="165" y="381"/>
                </a:lnTo>
                <a:lnTo>
                  <a:pt x="76" y="2362"/>
                </a:lnTo>
                <a:lnTo>
                  <a:pt x="0" y="3746"/>
                </a:lnTo>
                <a:lnTo>
                  <a:pt x="685" y="4965"/>
                </a:lnTo>
                <a:lnTo>
                  <a:pt x="4279" y="5346"/>
                </a:lnTo>
                <a:lnTo>
                  <a:pt x="5397" y="4140"/>
                </a:lnTo>
                <a:lnTo>
                  <a:pt x="5956" y="2768"/>
                </a:lnTo>
                <a:close/>
              </a:path>
              <a:path w="8254" h="323850">
                <a:moveTo>
                  <a:pt x="6146" y="67157"/>
                </a:moveTo>
                <a:lnTo>
                  <a:pt x="5461" y="66700"/>
                </a:lnTo>
                <a:lnTo>
                  <a:pt x="4559" y="66573"/>
                </a:lnTo>
                <a:lnTo>
                  <a:pt x="3644" y="66687"/>
                </a:lnTo>
                <a:lnTo>
                  <a:pt x="3009" y="67157"/>
                </a:lnTo>
                <a:lnTo>
                  <a:pt x="3022" y="68110"/>
                </a:lnTo>
                <a:lnTo>
                  <a:pt x="3035" y="69037"/>
                </a:lnTo>
                <a:lnTo>
                  <a:pt x="3619" y="69672"/>
                </a:lnTo>
                <a:lnTo>
                  <a:pt x="5461" y="69646"/>
                </a:lnTo>
                <a:lnTo>
                  <a:pt x="6096" y="69024"/>
                </a:lnTo>
                <a:lnTo>
                  <a:pt x="6146" y="67157"/>
                </a:lnTo>
                <a:close/>
              </a:path>
              <a:path w="8254" h="323850">
                <a:moveTo>
                  <a:pt x="7950" y="322935"/>
                </a:moveTo>
                <a:lnTo>
                  <a:pt x="7785" y="319443"/>
                </a:lnTo>
                <a:lnTo>
                  <a:pt x="6616" y="318096"/>
                </a:lnTo>
                <a:lnTo>
                  <a:pt x="4254" y="318198"/>
                </a:lnTo>
                <a:lnTo>
                  <a:pt x="2692" y="318262"/>
                </a:lnTo>
                <a:lnTo>
                  <a:pt x="1181" y="318579"/>
                </a:lnTo>
                <a:lnTo>
                  <a:pt x="1562" y="323469"/>
                </a:lnTo>
                <a:lnTo>
                  <a:pt x="4152" y="322580"/>
                </a:lnTo>
                <a:lnTo>
                  <a:pt x="5334" y="323278"/>
                </a:lnTo>
                <a:lnTo>
                  <a:pt x="6896" y="323316"/>
                </a:lnTo>
                <a:lnTo>
                  <a:pt x="7950" y="322935"/>
                </a:lnTo>
                <a:close/>
              </a:path>
            </a:pathLst>
          </a:custGeom>
          <a:solidFill>
            <a:srgbClr val="FFFFFF">
              <a:alpha val="17999"/>
            </a:srgbClr>
          </a:solidFill>
        </p:spPr>
        <p:txBody>
          <a:bodyPr wrap="square" lIns="0" tIns="0" rIns="0" bIns="0" rtlCol="0"/>
          <a:lstStyle/>
          <a:p>
            <a:endParaRPr/>
          </a:p>
        </p:txBody>
      </p:sp>
      <p:sp>
        <p:nvSpPr>
          <p:cNvPr id="623" name="bg object 623"/>
          <p:cNvSpPr/>
          <p:nvPr/>
        </p:nvSpPr>
        <p:spPr>
          <a:xfrm>
            <a:off x="4241957" y="1895701"/>
            <a:ext cx="3810" cy="4445"/>
          </a:xfrm>
          <a:custGeom>
            <a:avLst/>
            <a:gdLst/>
            <a:ahLst/>
            <a:cxnLst/>
            <a:rect l="l" t="t" r="r" b="b"/>
            <a:pathLst>
              <a:path w="3810" h="4444">
                <a:moveTo>
                  <a:pt x="546" y="0"/>
                </a:moveTo>
                <a:lnTo>
                  <a:pt x="190" y="927"/>
                </a:lnTo>
                <a:lnTo>
                  <a:pt x="0" y="1854"/>
                </a:lnTo>
                <a:lnTo>
                  <a:pt x="25" y="2984"/>
                </a:lnTo>
                <a:lnTo>
                  <a:pt x="419" y="4000"/>
                </a:lnTo>
                <a:lnTo>
                  <a:pt x="2603" y="4381"/>
                </a:lnTo>
                <a:lnTo>
                  <a:pt x="3365" y="3822"/>
                </a:lnTo>
                <a:lnTo>
                  <a:pt x="3441" y="2819"/>
                </a:lnTo>
                <a:lnTo>
                  <a:pt x="3543" y="1447"/>
                </a:lnTo>
                <a:lnTo>
                  <a:pt x="3213" y="139"/>
                </a:lnTo>
                <a:lnTo>
                  <a:pt x="546" y="0"/>
                </a:lnTo>
                <a:close/>
              </a:path>
            </a:pathLst>
          </a:custGeom>
          <a:solidFill>
            <a:srgbClr val="FFFFFF">
              <a:alpha val="9718"/>
            </a:srgbClr>
          </a:solidFill>
        </p:spPr>
        <p:txBody>
          <a:bodyPr wrap="square" lIns="0" tIns="0" rIns="0" bIns="0" rtlCol="0"/>
          <a:lstStyle/>
          <a:p>
            <a:endParaRPr/>
          </a:p>
        </p:txBody>
      </p:sp>
      <p:sp>
        <p:nvSpPr>
          <p:cNvPr id="624" name="bg object 624"/>
          <p:cNvSpPr/>
          <p:nvPr/>
        </p:nvSpPr>
        <p:spPr>
          <a:xfrm>
            <a:off x="4511914" y="2600500"/>
            <a:ext cx="8255" cy="7620"/>
          </a:xfrm>
          <a:custGeom>
            <a:avLst/>
            <a:gdLst/>
            <a:ahLst/>
            <a:cxnLst/>
            <a:rect l="l" t="t" r="r" b="b"/>
            <a:pathLst>
              <a:path w="8254" h="7619">
                <a:moveTo>
                  <a:pt x="6286" y="0"/>
                </a:moveTo>
                <a:lnTo>
                  <a:pt x="1943" y="406"/>
                </a:lnTo>
                <a:lnTo>
                  <a:pt x="76" y="1676"/>
                </a:lnTo>
                <a:lnTo>
                  <a:pt x="25" y="4229"/>
                </a:lnTo>
                <a:lnTo>
                  <a:pt x="0" y="6261"/>
                </a:lnTo>
                <a:lnTo>
                  <a:pt x="1460" y="7442"/>
                </a:lnTo>
                <a:lnTo>
                  <a:pt x="5651" y="6718"/>
                </a:lnTo>
                <a:lnTo>
                  <a:pt x="7493" y="5664"/>
                </a:lnTo>
                <a:lnTo>
                  <a:pt x="8077" y="3746"/>
                </a:lnTo>
                <a:lnTo>
                  <a:pt x="7429" y="1320"/>
                </a:lnTo>
                <a:lnTo>
                  <a:pt x="6286" y="0"/>
                </a:lnTo>
                <a:close/>
              </a:path>
            </a:pathLst>
          </a:custGeom>
          <a:solidFill>
            <a:srgbClr val="FFFFFF">
              <a:alpha val="17999"/>
            </a:srgbClr>
          </a:solidFill>
        </p:spPr>
        <p:txBody>
          <a:bodyPr wrap="square" lIns="0" tIns="0" rIns="0" bIns="0" rtlCol="0"/>
          <a:lstStyle/>
          <a:p>
            <a:endParaRPr/>
          </a:p>
        </p:txBody>
      </p:sp>
      <p:sp>
        <p:nvSpPr>
          <p:cNvPr id="625" name="bg object 625"/>
          <p:cNvSpPr/>
          <p:nvPr/>
        </p:nvSpPr>
        <p:spPr>
          <a:xfrm>
            <a:off x="4313037" y="1919766"/>
            <a:ext cx="6350" cy="5715"/>
          </a:xfrm>
          <a:custGeom>
            <a:avLst/>
            <a:gdLst/>
            <a:ahLst/>
            <a:cxnLst/>
            <a:rect l="l" t="t" r="r" b="b"/>
            <a:pathLst>
              <a:path w="6350" h="5714">
                <a:moveTo>
                  <a:pt x="1320" y="0"/>
                </a:moveTo>
                <a:lnTo>
                  <a:pt x="444" y="723"/>
                </a:lnTo>
                <a:lnTo>
                  <a:pt x="165" y="2057"/>
                </a:lnTo>
                <a:lnTo>
                  <a:pt x="0" y="4381"/>
                </a:lnTo>
                <a:lnTo>
                  <a:pt x="1777" y="4775"/>
                </a:lnTo>
                <a:lnTo>
                  <a:pt x="3505" y="5041"/>
                </a:lnTo>
                <a:lnTo>
                  <a:pt x="4584" y="5194"/>
                </a:lnTo>
                <a:lnTo>
                  <a:pt x="6134" y="4902"/>
                </a:lnTo>
                <a:lnTo>
                  <a:pt x="5626" y="1955"/>
                </a:lnTo>
                <a:lnTo>
                  <a:pt x="4267" y="596"/>
                </a:lnTo>
                <a:lnTo>
                  <a:pt x="1320" y="0"/>
                </a:lnTo>
                <a:close/>
              </a:path>
            </a:pathLst>
          </a:custGeom>
          <a:solidFill>
            <a:srgbClr val="FFFFFF">
              <a:alpha val="9718"/>
            </a:srgbClr>
          </a:solidFill>
        </p:spPr>
        <p:txBody>
          <a:bodyPr wrap="square" lIns="0" tIns="0" rIns="0" bIns="0" rtlCol="0"/>
          <a:lstStyle/>
          <a:p>
            <a:endParaRPr/>
          </a:p>
        </p:txBody>
      </p:sp>
      <p:sp>
        <p:nvSpPr>
          <p:cNvPr id="626" name="bg object 626"/>
          <p:cNvSpPr/>
          <p:nvPr/>
        </p:nvSpPr>
        <p:spPr>
          <a:xfrm>
            <a:off x="4503571" y="2869921"/>
            <a:ext cx="11430" cy="7620"/>
          </a:xfrm>
          <a:custGeom>
            <a:avLst/>
            <a:gdLst/>
            <a:ahLst/>
            <a:cxnLst/>
            <a:rect l="l" t="t" r="r" b="b"/>
            <a:pathLst>
              <a:path w="11429" h="7619">
                <a:moveTo>
                  <a:pt x="8255" y="0"/>
                </a:moveTo>
                <a:lnTo>
                  <a:pt x="2654" y="622"/>
                </a:lnTo>
                <a:lnTo>
                  <a:pt x="1422" y="3708"/>
                </a:lnTo>
                <a:lnTo>
                  <a:pt x="0" y="7569"/>
                </a:lnTo>
                <a:lnTo>
                  <a:pt x="3263" y="7442"/>
                </a:lnTo>
                <a:lnTo>
                  <a:pt x="5397" y="5854"/>
                </a:lnTo>
                <a:lnTo>
                  <a:pt x="9791" y="5753"/>
                </a:lnTo>
                <a:lnTo>
                  <a:pt x="11036" y="4051"/>
                </a:lnTo>
                <a:lnTo>
                  <a:pt x="10490" y="2032"/>
                </a:lnTo>
                <a:lnTo>
                  <a:pt x="10020" y="254"/>
                </a:lnTo>
                <a:lnTo>
                  <a:pt x="8255" y="0"/>
                </a:lnTo>
                <a:close/>
              </a:path>
            </a:pathLst>
          </a:custGeom>
          <a:solidFill>
            <a:srgbClr val="FFFFFF">
              <a:alpha val="17999"/>
            </a:srgbClr>
          </a:solidFill>
        </p:spPr>
        <p:txBody>
          <a:bodyPr wrap="square" lIns="0" tIns="0" rIns="0" bIns="0" rtlCol="0"/>
          <a:lstStyle/>
          <a:p>
            <a:endParaRPr/>
          </a:p>
        </p:txBody>
      </p:sp>
      <p:sp>
        <p:nvSpPr>
          <p:cNvPr id="627" name="bg object 627"/>
          <p:cNvSpPr/>
          <p:nvPr/>
        </p:nvSpPr>
        <p:spPr>
          <a:xfrm>
            <a:off x="4297641" y="1729930"/>
            <a:ext cx="12065" cy="196215"/>
          </a:xfrm>
          <a:custGeom>
            <a:avLst/>
            <a:gdLst/>
            <a:ahLst/>
            <a:cxnLst/>
            <a:rect l="l" t="t" r="r" b="b"/>
            <a:pathLst>
              <a:path w="12064" h="196214">
                <a:moveTo>
                  <a:pt x="7378" y="1358"/>
                </a:moveTo>
                <a:lnTo>
                  <a:pt x="7264" y="685"/>
                </a:lnTo>
                <a:lnTo>
                  <a:pt x="6883" y="139"/>
                </a:lnTo>
                <a:lnTo>
                  <a:pt x="6210" y="76"/>
                </a:lnTo>
                <a:lnTo>
                  <a:pt x="5461" y="0"/>
                </a:lnTo>
                <a:lnTo>
                  <a:pt x="4991" y="584"/>
                </a:lnTo>
                <a:lnTo>
                  <a:pt x="5334" y="1790"/>
                </a:lnTo>
                <a:lnTo>
                  <a:pt x="5829" y="2514"/>
                </a:lnTo>
                <a:lnTo>
                  <a:pt x="6273" y="2603"/>
                </a:lnTo>
                <a:lnTo>
                  <a:pt x="6921" y="2743"/>
                </a:lnTo>
                <a:lnTo>
                  <a:pt x="7302" y="2044"/>
                </a:lnTo>
                <a:lnTo>
                  <a:pt x="7378" y="1358"/>
                </a:lnTo>
                <a:close/>
              </a:path>
              <a:path w="12064" h="196214">
                <a:moveTo>
                  <a:pt x="12014" y="186042"/>
                </a:moveTo>
                <a:lnTo>
                  <a:pt x="9804" y="181508"/>
                </a:lnTo>
                <a:lnTo>
                  <a:pt x="7327" y="181063"/>
                </a:lnTo>
                <a:lnTo>
                  <a:pt x="2235" y="183603"/>
                </a:lnTo>
                <a:lnTo>
                  <a:pt x="1270" y="185724"/>
                </a:lnTo>
                <a:lnTo>
                  <a:pt x="609" y="188074"/>
                </a:lnTo>
                <a:lnTo>
                  <a:pt x="736" y="188468"/>
                </a:lnTo>
                <a:lnTo>
                  <a:pt x="787" y="188937"/>
                </a:lnTo>
                <a:lnTo>
                  <a:pt x="1270" y="189547"/>
                </a:lnTo>
                <a:lnTo>
                  <a:pt x="2019" y="189839"/>
                </a:lnTo>
                <a:lnTo>
                  <a:pt x="2984" y="190068"/>
                </a:lnTo>
                <a:lnTo>
                  <a:pt x="762" y="190563"/>
                </a:lnTo>
                <a:lnTo>
                  <a:pt x="63" y="191985"/>
                </a:lnTo>
                <a:lnTo>
                  <a:pt x="0" y="194081"/>
                </a:lnTo>
                <a:lnTo>
                  <a:pt x="2006" y="195745"/>
                </a:lnTo>
                <a:lnTo>
                  <a:pt x="6007" y="190538"/>
                </a:lnTo>
                <a:lnTo>
                  <a:pt x="7315" y="190652"/>
                </a:lnTo>
                <a:lnTo>
                  <a:pt x="8483" y="190614"/>
                </a:lnTo>
                <a:lnTo>
                  <a:pt x="11214" y="188912"/>
                </a:lnTo>
                <a:lnTo>
                  <a:pt x="12014" y="186042"/>
                </a:lnTo>
                <a:close/>
              </a:path>
            </a:pathLst>
          </a:custGeom>
          <a:solidFill>
            <a:srgbClr val="FFFFFF">
              <a:alpha val="9718"/>
            </a:srgbClr>
          </a:solidFill>
        </p:spPr>
        <p:txBody>
          <a:bodyPr wrap="square" lIns="0" tIns="0" rIns="0" bIns="0" rtlCol="0"/>
          <a:lstStyle/>
          <a:p>
            <a:endParaRPr/>
          </a:p>
        </p:txBody>
      </p:sp>
      <p:sp>
        <p:nvSpPr>
          <p:cNvPr id="628" name="bg object 628"/>
          <p:cNvSpPr/>
          <p:nvPr/>
        </p:nvSpPr>
        <p:spPr>
          <a:xfrm>
            <a:off x="4465790" y="2776372"/>
            <a:ext cx="5080" cy="27940"/>
          </a:xfrm>
          <a:custGeom>
            <a:avLst/>
            <a:gdLst/>
            <a:ahLst/>
            <a:cxnLst/>
            <a:rect l="l" t="t" r="r" b="b"/>
            <a:pathLst>
              <a:path w="5079" h="27939">
                <a:moveTo>
                  <a:pt x="3505" y="24790"/>
                </a:moveTo>
                <a:lnTo>
                  <a:pt x="2692" y="24396"/>
                </a:lnTo>
                <a:lnTo>
                  <a:pt x="1739" y="24320"/>
                </a:lnTo>
                <a:lnTo>
                  <a:pt x="787" y="24384"/>
                </a:lnTo>
                <a:lnTo>
                  <a:pt x="0" y="24777"/>
                </a:lnTo>
                <a:lnTo>
                  <a:pt x="25" y="25819"/>
                </a:lnTo>
                <a:lnTo>
                  <a:pt x="50" y="26822"/>
                </a:lnTo>
                <a:lnTo>
                  <a:pt x="774" y="27343"/>
                </a:lnTo>
                <a:lnTo>
                  <a:pt x="2705" y="27317"/>
                </a:lnTo>
                <a:lnTo>
                  <a:pt x="3479" y="26797"/>
                </a:lnTo>
                <a:lnTo>
                  <a:pt x="3505" y="24790"/>
                </a:lnTo>
                <a:close/>
              </a:path>
              <a:path w="5079" h="27939">
                <a:moveTo>
                  <a:pt x="4622" y="1422"/>
                </a:moveTo>
                <a:lnTo>
                  <a:pt x="4356" y="622"/>
                </a:lnTo>
                <a:lnTo>
                  <a:pt x="3416" y="304"/>
                </a:lnTo>
                <a:lnTo>
                  <a:pt x="2476" y="0"/>
                </a:lnTo>
                <a:lnTo>
                  <a:pt x="1778" y="431"/>
                </a:lnTo>
                <a:lnTo>
                  <a:pt x="1473" y="1409"/>
                </a:lnTo>
                <a:lnTo>
                  <a:pt x="1384" y="2387"/>
                </a:lnTo>
                <a:lnTo>
                  <a:pt x="1828" y="3009"/>
                </a:lnTo>
                <a:lnTo>
                  <a:pt x="2806" y="3175"/>
                </a:lnTo>
                <a:lnTo>
                  <a:pt x="3492" y="3289"/>
                </a:lnTo>
                <a:lnTo>
                  <a:pt x="4051" y="2971"/>
                </a:lnTo>
                <a:lnTo>
                  <a:pt x="4279" y="2336"/>
                </a:lnTo>
                <a:lnTo>
                  <a:pt x="4622" y="1422"/>
                </a:lnTo>
                <a:close/>
              </a:path>
            </a:pathLst>
          </a:custGeom>
          <a:solidFill>
            <a:srgbClr val="FFFFFF">
              <a:alpha val="17999"/>
            </a:srgbClr>
          </a:solidFill>
        </p:spPr>
        <p:txBody>
          <a:bodyPr wrap="square" lIns="0" tIns="0" rIns="0" bIns="0" rtlCol="0"/>
          <a:lstStyle/>
          <a:p>
            <a:endParaRPr/>
          </a:p>
        </p:txBody>
      </p:sp>
      <p:sp>
        <p:nvSpPr>
          <p:cNvPr id="629" name="bg object 629"/>
          <p:cNvSpPr/>
          <p:nvPr/>
        </p:nvSpPr>
        <p:spPr>
          <a:xfrm>
            <a:off x="4352493" y="1879891"/>
            <a:ext cx="107950" cy="180340"/>
          </a:xfrm>
          <a:custGeom>
            <a:avLst/>
            <a:gdLst/>
            <a:ahLst/>
            <a:cxnLst/>
            <a:rect l="l" t="t" r="r" b="b"/>
            <a:pathLst>
              <a:path w="107950" h="180339">
                <a:moveTo>
                  <a:pt x="10299" y="170675"/>
                </a:moveTo>
                <a:lnTo>
                  <a:pt x="7937" y="168490"/>
                </a:lnTo>
                <a:lnTo>
                  <a:pt x="2184" y="168681"/>
                </a:lnTo>
                <a:lnTo>
                  <a:pt x="215" y="170840"/>
                </a:lnTo>
                <a:lnTo>
                  <a:pt x="114" y="173736"/>
                </a:lnTo>
                <a:lnTo>
                  <a:pt x="0" y="176898"/>
                </a:lnTo>
                <a:lnTo>
                  <a:pt x="2209" y="179768"/>
                </a:lnTo>
                <a:lnTo>
                  <a:pt x="7518" y="179755"/>
                </a:lnTo>
                <a:lnTo>
                  <a:pt x="10274" y="176707"/>
                </a:lnTo>
                <a:lnTo>
                  <a:pt x="10299" y="170675"/>
                </a:lnTo>
                <a:close/>
              </a:path>
              <a:path w="107950" h="180339">
                <a:moveTo>
                  <a:pt x="13627" y="1371"/>
                </a:moveTo>
                <a:lnTo>
                  <a:pt x="13131" y="546"/>
                </a:lnTo>
                <a:lnTo>
                  <a:pt x="12217" y="304"/>
                </a:lnTo>
                <a:lnTo>
                  <a:pt x="10960" y="0"/>
                </a:lnTo>
                <a:lnTo>
                  <a:pt x="10058" y="660"/>
                </a:lnTo>
                <a:lnTo>
                  <a:pt x="9194" y="5689"/>
                </a:lnTo>
                <a:lnTo>
                  <a:pt x="10477" y="8318"/>
                </a:lnTo>
                <a:lnTo>
                  <a:pt x="12712" y="6426"/>
                </a:lnTo>
                <a:lnTo>
                  <a:pt x="13055" y="4318"/>
                </a:lnTo>
                <a:lnTo>
                  <a:pt x="13449" y="2286"/>
                </a:lnTo>
                <a:lnTo>
                  <a:pt x="13627" y="1371"/>
                </a:lnTo>
                <a:close/>
              </a:path>
              <a:path w="107950" h="180339">
                <a:moveTo>
                  <a:pt x="107911" y="34709"/>
                </a:moveTo>
                <a:lnTo>
                  <a:pt x="107543" y="29362"/>
                </a:lnTo>
                <a:lnTo>
                  <a:pt x="107099" y="26733"/>
                </a:lnTo>
                <a:lnTo>
                  <a:pt x="104140" y="26238"/>
                </a:lnTo>
                <a:lnTo>
                  <a:pt x="101422" y="25781"/>
                </a:lnTo>
                <a:lnTo>
                  <a:pt x="99212" y="28816"/>
                </a:lnTo>
                <a:lnTo>
                  <a:pt x="99263" y="33121"/>
                </a:lnTo>
                <a:lnTo>
                  <a:pt x="99377" y="34848"/>
                </a:lnTo>
                <a:lnTo>
                  <a:pt x="99618" y="37045"/>
                </a:lnTo>
                <a:lnTo>
                  <a:pt x="105257" y="37388"/>
                </a:lnTo>
                <a:lnTo>
                  <a:pt x="107911" y="34709"/>
                </a:lnTo>
                <a:close/>
              </a:path>
            </a:pathLst>
          </a:custGeom>
          <a:solidFill>
            <a:srgbClr val="FFFFFF">
              <a:alpha val="9718"/>
            </a:srgbClr>
          </a:solidFill>
        </p:spPr>
        <p:txBody>
          <a:bodyPr wrap="square" lIns="0" tIns="0" rIns="0" bIns="0" rtlCol="0"/>
          <a:lstStyle/>
          <a:p>
            <a:endParaRPr/>
          </a:p>
        </p:txBody>
      </p:sp>
      <p:sp>
        <p:nvSpPr>
          <p:cNvPr id="630" name="bg object 630"/>
          <p:cNvSpPr/>
          <p:nvPr/>
        </p:nvSpPr>
        <p:spPr>
          <a:xfrm>
            <a:off x="4458271" y="2563240"/>
            <a:ext cx="37465" cy="57150"/>
          </a:xfrm>
          <a:custGeom>
            <a:avLst/>
            <a:gdLst/>
            <a:ahLst/>
            <a:cxnLst/>
            <a:rect l="l" t="t" r="r" b="b"/>
            <a:pathLst>
              <a:path w="37464" h="57150">
                <a:moveTo>
                  <a:pt x="2235" y="55702"/>
                </a:moveTo>
                <a:lnTo>
                  <a:pt x="1790" y="55181"/>
                </a:lnTo>
                <a:lnTo>
                  <a:pt x="1092" y="55168"/>
                </a:lnTo>
                <a:lnTo>
                  <a:pt x="787" y="55156"/>
                </a:lnTo>
                <a:lnTo>
                  <a:pt x="254" y="55511"/>
                </a:lnTo>
                <a:lnTo>
                  <a:pt x="190" y="55791"/>
                </a:lnTo>
                <a:lnTo>
                  <a:pt x="0" y="56502"/>
                </a:lnTo>
                <a:lnTo>
                  <a:pt x="431" y="56921"/>
                </a:lnTo>
                <a:lnTo>
                  <a:pt x="1155" y="57035"/>
                </a:lnTo>
                <a:lnTo>
                  <a:pt x="1473" y="56819"/>
                </a:lnTo>
                <a:lnTo>
                  <a:pt x="2019" y="56667"/>
                </a:lnTo>
                <a:lnTo>
                  <a:pt x="2235" y="55702"/>
                </a:lnTo>
                <a:close/>
              </a:path>
              <a:path w="37464" h="57150">
                <a:moveTo>
                  <a:pt x="37376" y="4000"/>
                </a:moveTo>
                <a:lnTo>
                  <a:pt x="35966" y="0"/>
                </a:lnTo>
                <a:lnTo>
                  <a:pt x="33972" y="711"/>
                </a:lnTo>
                <a:lnTo>
                  <a:pt x="31076" y="495"/>
                </a:lnTo>
                <a:lnTo>
                  <a:pt x="28917" y="139"/>
                </a:lnTo>
                <a:lnTo>
                  <a:pt x="26085" y="1676"/>
                </a:lnTo>
                <a:lnTo>
                  <a:pt x="21666" y="3987"/>
                </a:lnTo>
                <a:lnTo>
                  <a:pt x="21107" y="5207"/>
                </a:lnTo>
                <a:lnTo>
                  <a:pt x="21145" y="6845"/>
                </a:lnTo>
                <a:lnTo>
                  <a:pt x="21183" y="8826"/>
                </a:lnTo>
                <a:lnTo>
                  <a:pt x="22250" y="9918"/>
                </a:lnTo>
                <a:lnTo>
                  <a:pt x="26720" y="11938"/>
                </a:lnTo>
                <a:lnTo>
                  <a:pt x="29095" y="11049"/>
                </a:lnTo>
                <a:lnTo>
                  <a:pt x="32588" y="8521"/>
                </a:lnTo>
                <a:lnTo>
                  <a:pt x="33540" y="6972"/>
                </a:lnTo>
                <a:lnTo>
                  <a:pt x="35966" y="4838"/>
                </a:lnTo>
                <a:lnTo>
                  <a:pt x="37376" y="4000"/>
                </a:lnTo>
                <a:close/>
              </a:path>
            </a:pathLst>
          </a:custGeom>
          <a:solidFill>
            <a:srgbClr val="FFFFFF">
              <a:alpha val="17999"/>
            </a:srgbClr>
          </a:solidFill>
        </p:spPr>
        <p:txBody>
          <a:bodyPr wrap="square" lIns="0" tIns="0" rIns="0" bIns="0" rtlCol="0"/>
          <a:lstStyle/>
          <a:p>
            <a:endParaRPr/>
          </a:p>
        </p:txBody>
      </p:sp>
      <p:sp>
        <p:nvSpPr>
          <p:cNvPr id="631" name="bg object 631"/>
          <p:cNvSpPr/>
          <p:nvPr/>
        </p:nvSpPr>
        <p:spPr>
          <a:xfrm>
            <a:off x="4468330" y="2161298"/>
            <a:ext cx="26670" cy="69850"/>
          </a:xfrm>
          <a:custGeom>
            <a:avLst/>
            <a:gdLst/>
            <a:ahLst/>
            <a:cxnLst/>
            <a:rect l="l" t="t" r="r" b="b"/>
            <a:pathLst>
              <a:path w="26670" h="69850">
                <a:moveTo>
                  <a:pt x="11391" y="37198"/>
                </a:moveTo>
                <a:lnTo>
                  <a:pt x="10629" y="32512"/>
                </a:lnTo>
                <a:lnTo>
                  <a:pt x="9245" y="30772"/>
                </a:lnTo>
                <a:lnTo>
                  <a:pt x="6667" y="30657"/>
                </a:lnTo>
                <a:lnTo>
                  <a:pt x="2870" y="30492"/>
                </a:lnTo>
                <a:lnTo>
                  <a:pt x="0" y="33362"/>
                </a:lnTo>
                <a:lnTo>
                  <a:pt x="177" y="40386"/>
                </a:lnTo>
                <a:lnTo>
                  <a:pt x="2743" y="39789"/>
                </a:lnTo>
                <a:lnTo>
                  <a:pt x="4521" y="40119"/>
                </a:lnTo>
                <a:lnTo>
                  <a:pt x="7848" y="40055"/>
                </a:lnTo>
                <a:lnTo>
                  <a:pt x="11391" y="37198"/>
                </a:lnTo>
                <a:close/>
              </a:path>
              <a:path w="26670" h="69850">
                <a:moveTo>
                  <a:pt x="23698" y="4991"/>
                </a:moveTo>
                <a:lnTo>
                  <a:pt x="23418" y="3048"/>
                </a:lnTo>
                <a:lnTo>
                  <a:pt x="23241" y="1803"/>
                </a:lnTo>
                <a:lnTo>
                  <a:pt x="22707" y="0"/>
                </a:lnTo>
                <a:lnTo>
                  <a:pt x="19532" y="939"/>
                </a:lnTo>
                <a:lnTo>
                  <a:pt x="18249" y="2540"/>
                </a:lnTo>
                <a:lnTo>
                  <a:pt x="18135" y="4356"/>
                </a:lnTo>
                <a:lnTo>
                  <a:pt x="18351" y="6235"/>
                </a:lnTo>
                <a:lnTo>
                  <a:pt x="19367" y="6934"/>
                </a:lnTo>
                <a:lnTo>
                  <a:pt x="22847" y="6426"/>
                </a:lnTo>
                <a:lnTo>
                  <a:pt x="23698" y="4991"/>
                </a:lnTo>
                <a:close/>
              </a:path>
              <a:path w="26670" h="69850">
                <a:moveTo>
                  <a:pt x="26136" y="68427"/>
                </a:moveTo>
                <a:lnTo>
                  <a:pt x="26073" y="64604"/>
                </a:lnTo>
                <a:lnTo>
                  <a:pt x="24422" y="64185"/>
                </a:lnTo>
                <a:lnTo>
                  <a:pt x="20967" y="64274"/>
                </a:lnTo>
                <a:lnTo>
                  <a:pt x="19685" y="65328"/>
                </a:lnTo>
                <a:lnTo>
                  <a:pt x="19316" y="67297"/>
                </a:lnTo>
                <a:lnTo>
                  <a:pt x="19951" y="69138"/>
                </a:lnTo>
                <a:lnTo>
                  <a:pt x="21488" y="69240"/>
                </a:lnTo>
                <a:lnTo>
                  <a:pt x="23012" y="69138"/>
                </a:lnTo>
                <a:lnTo>
                  <a:pt x="24599" y="69037"/>
                </a:lnTo>
                <a:lnTo>
                  <a:pt x="26136" y="68427"/>
                </a:lnTo>
                <a:close/>
              </a:path>
            </a:pathLst>
          </a:custGeom>
          <a:solidFill>
            <a:srgbClr val="FFFFFF">
              <a:alpha val="9718"/>
            </a:srgbClr>
          </a:solidFill>
        </p:spPr>
        <p:txBody>
          <a:bodyPr wrap="square" lIns="0" tIns="0" rIns="0" bIns="0" rtlCol="0"/>
          <a:lstStyle/>
          <a:p>
            <a:endParaRPr/>
          </a:p>
        </p:txBody>
      </p:sp>
      <p:sp>
        <p:nvSpPr>
          <p:cNvPr id="632" name="bg object 632"/>
          <p:cNvSpPr/>
          <p:nvPr/>
        </p:nvSpPr>
        <p:spPr>
          <a:xfrm>
            <a:off x="4478553" y="2453576"/>
            <a:ext cx="19050" cy="56515"/>
          </a:xfrm>
          <a:custGeom>
            <a:avLst/>
            <a:gdLst/>
            <a:ahLst/>
            <a:cxnLst/>
            <a:rect l="l" t="t" r="r" b="b"/>
            <a:pathLst>
              <a:path w="19050" h="56514">
                <a:moveTo>
                  <a:pt x="3327" y="596"/>
                </a:moveTo>
                <a:lnTo>
                  <a:pt x="2603" y="0"/>
                </a:lnTo>
                <a:lnTo>
                  <a:pt x="1676" y="0"/>
                </a:lnTo>
                <a:lnTo>
                  <a:pt x="749" y="0"/>
                </a:lnTo>
                <a:lnTo>
                  <a:pt x="127" y="584"/>
                </a:lnTo>
                <a:lnTo>
                  <a:pt x="0" y="1638"/>
                </a:lnTo>
                <a:lnTo>
                  <a:pt x="165" y="2527"/>
                </a:lnTo>
                <a:lnTo>
                  <a:pt x="774" y="3124"/>
                </a:lnTo>
                <a:lnTo>
                  <a:pt x="2667" y="3200"/>
                </a:lnTo>
                <a:lnTo>
                  <a:pt x="3302" y="2514"/>
                </a:lnTo>
                <a:lnTo>
                  <a:pt x="3302" y="1574"/>
                </a:lnTo>
                <a:lnTo>
                  <a:pt x="3327" y="596"/>
                </a:lnTo>
                <a:close/>
              </a:path>
              <a:path w="19050" h="56514">
                <a:moveTo>
                  <a:pt x="19011" y="52324"/>
                </a:moveTo>
                <a:lnTo>
                  <a:pt x="17564" y="51536"/>
                </a:lnTo>
                <a:lnTo>
                  <a:pt x="14325" y="51587"/>
                </a:lnTo>
                <a:lnTo>
                  <a:pt x="12877" y="52057"/>
                </a:lnTo>
                <a:lnTo>
                  <a:pt x="12890" y="54102"/>
                </a:lnTo>
                <a:lnTo>
                  <a:pt x="12903" y="55841"/>
                </a:lnTo>
                <a:lnTo>
                  <a:pt x="14122" y="56108"/>
                </a:lnTo>
                <a:lnTo>
                  <a:pt x="15125" y="56286"/>
                </a:lnTo>
                <a:lnTo>
                  <a:pt x="16865" y="55918"/>
                </a:lnTo>
                <a:lnTo>
                  <a:pt x="18808" y="56235"/>
                </a:lnTo>
                <a:lnTo>
                  <a:pt x="19011" y="52324"/>
                </a:lnTo>
                <a:close/>
              </a:path>
            </a:pathLst>
          </a:custGeom>
          <a:solidFill>
            <a:srgbClr val="FFFFFF">
              <a:alpha val="17999"/>
            </a:srgbClr>
          </a:solidFill>
        </p:spPr>
        <p:txBody>
          <a:bodyPr wrap="square" lIns="0" tIns="0" rIns="0" bIns="0" rtlCol="0"/>
          <a:lstStyle/>
          <a:p>
            <a:endParaRPr/>
          </a:p>
        </p:txBody>
      </p:sp>
      <p:sp>
        <p:nvSpPr>
          <p:cNvPr id="633" name="bg object 633"/>
          <p:cNvSpPr/>
          <p:nvPr/>
        </p:nvSpPr>
        <p:spPr>
          <a:xfrm>
            <a:off x="4211790" y="1631263"/>
            <a:ext cx="145415" cy="245110"/>
          </a:xfrm>
          <a:custGeom>
            <a:avLst/>
            <a:gdLst/>
            <a:ahLst/>
            <a:cxnLst/>
            <a:rect l="l" t="t" r="r" b="b"/>
            <a:pathLst>
              <a:path w="145414" h="245110">
                <a:moveTo>
                  <a:pt x="2540" y="220573"/>
                </a:moveTo>
                <a:lnTo>
                  <a:pt x="2476" y="220154"/>
                </a:lnTo>
                <a:lnTo>
                  <a:pt x="2362" y="219468"/>
                </a:lnTo>
                <a:lnTo>
                  <a:pt x="1562" y="219430"/>
                </a:lnTo>
                <a:lnTo>
                  <a:pt x="292" y="219849"/>
                </a:lnTo>
                <a:lnTo>
                  <a:pt x="0" y="220383"/>
                </a:lnTo>
                <a:lnTo>
                  <a:pt x="63" y="221068"/>
                </a:lnTo>
                <a:lnTo>
                  <a:pt x="368" y="221792"/>
                </a:lnTo>
                <a:lnTo>
                  <a:pt x="990" y="221945"/>
                </a:lnTo>
                <a:lnTo>
                  <a:pt x="1536" y="221551"/>
                </a:lnTo>
                <a:lnTo>
                  <a:pt x="1981" y="221234"/>
                </a:lnTo>
                <a:lnTo>
                  <a:pt x="2540" y="220573"/>
                </a:lnTo>
                <a:close/>
              </a:path>
              <a:path w="145414" h="245110">
                <a:moveTo>
                  <a:pt x="6210" y="20523"/>
                </a:moveTo>
                <a:lnTo>
                  <a:pt x="6197" y="19786"/>
                </a:lnTo>
                <a:lnTo>
                  <a:pt x="6184" y="19126"/>
                </a:lnTo>
                <a:lnTo>
                  <a:pt x="5778" y="18681"/>
                </a:lnTo>
                <a:lnTo>
                  <a:pt x="5143" y="18592"/>
                </a:lnTo>
                <a:lnTo>
                  <a:pt x="4419" y="18478"/>
                </a:lnTo>
                <a:lnTo>
                  <a:pt x="4051" y="18948"/>
                </a:lnTo>
                <a:lnTo>
                  <a:pt x="4076" y="20269"/>
                </a:lnTo>
                <a:lnTo>
                  <a:pt x="4406" y="20713"/>
                </a:lnTo>
                <a:lnTo>
                  <a:pt x="5067" y="20853"/>
                </a:lnTo>
                <a:lnTo>
                  <a:pt x="5753" y="20828"/>
                </a:lnTo>
                <a:lnTo>
                  <a:pt x="6210" y="20523"/>
                </a:lnTo>
                <a:close/>
              </a:path>
              <a:path w="145414" h="245110">
                <a:moveTo>
                  <a:pt x="35572" y="54559"/>
                </a:moveTo>
                <a:lnTo>
                  <a:pt x="34963" y="48971"/>
                </a:lnTo>
                <a:lnTo>
                  <a:pt x="32461" y="46926"/>
                </a:lnTo>
                <a:lnTo>
                  <a:pt x="29870" y="47180"/>
                </a:lnTo>
                <a:lnTo>
                  <a:pt x="27292" y="47447"/>
                </a:lnTo>
                <a:lnTo>
                  <a:pt x="25285" y="49822"/>
                </a:lnTo>
                <a:lnTo>
                  <a:pt x="25514" y="55473"/>
                </a:lnTo>
                <a:lnTo>
                  <a:pt x="27432" y="57226"/>
                </a:lnTo>
                <a:lnTo>
                  <a:pt x="33515" y="56883"/>
                </a:lnTo>
                <a:lnTo>
                  <a:pt x="35572" y="54559"/>
                </a:lnTo>
                <a:close/>
              </a:path>
              <a:path w="145414" h="245110">
                <a:moveTo>
                  <a:pt x="36664" y="6197"/>
                </a:moveTo>
                <a:lnTo>
                  <a:pt x="35725" y="4203"/>
                </a:lnTo>
                <a:lnTo>
                  <a:pt x="36029" y="2895"/>
                </a:lnTo>
                <a:lnTo>
                  <a:pt x="36144" y="1536"/>
                </a:lnTo>
                <a:lnTo>
                  <a:pt x="36080" y="0"/>
                </a:lnTo>
                <a:lnTo>
                  <a:pt x="32486" y="495"/>
                </a:lnTo>
                <a:lnTo>
                  <a:pt x="31153" y="1727"/>
                </a:lnTo>
                <a:lnTo>
                  <a:pt x="31445" y="5588"/>
                </a:lnTo>
                <a:lnTo>
                  <a:pt x="32550" y="6527"/>
                </a:lnTo>
                <a:lnTo>
                  <a:pt x="34302" y="6388"/>
                </a:lnTo>
                <a:lnTo>
                  <a:pt x="36664" y="6197"/>
                </a:lnTo>
                <a:close/>
              </a:path>
              <a:path w="145414" h="245110">
                <a:moveTo>
                  <a:pt x="52273" y="235788"/>
                </a:moveTo>
                <a:lnTo>
                  <a:pt x="48653" y="236397"/>
                </a:lnTo>
                <a:lnTo>
                  <a:pt x="47129" y="237591"/>
                </a:lnTo>
                <a:lnTo>
                  <a:pt x="44132" y="239661"/>
                </a:lnTo>
                <a:lnTo>
                  <a:pt x="43865" y="241109"/>
                </a:lnTo>
                <a:lnTo>
                  <a:pt x="44932" y="244005"/>
                </a:lnTo>
                <a:lnTo>
                  <a:pt x="46062" y="244602"/>
                </a:lnTo>
                <a:lnTo>
                  <a:pt x="49098" y="244398"/>
                </a:lnTo>
                <a:lnTo>
                  <a:pt x="50546" y="243560"/>
                </a:lnTo>
                <a:lnTo>
                  <a:pt x="51346" y="240271"/>
                </a:lnTo>
                <a:lnTo>
                  <a:pt x="50482" y="238315"/>
                </a:lnTo>
                <a:lnTo>
                  <a:pt x="52273" y="235788"/>
                </a:lnTo>
                <a:close/>
              </a:path>
              <a:path w="145414" h="245110">
                <a:moveTo>
                  <a:pt x="70840" y="149631"/>
                </a:moveTo>
                <a:lnTo>
                  <a:pt x="70319" y="149212"/>
                </a:lnTo>
                <a:lnTo>
                  <a:pt x="69646" y="149288"/>
                </a:lnTo>
                <a:lnTo>
                  <a:pt x="69303" y="149326"/>
                </a:lnTo>
                <a:lnTo>
                  <a:pt x="68783" y="149669"/>
                </a:lnTo>
                <a:lnTo>
                  <a:pt x="68707" y="149961"/>
                </a:lnTo>
                <a:lnTo>
                  <a:pt x="68554" y="150622"/>
                </a:lnTo>
                <a:lnTo>
                  <a:pt x="68897" y="151155"/>
                </a:lnTo>
                <a:lnTo>
                  <a:pt x="69850" y="151345"/>
                </a:lnTo>
                <a:lnTo>
                  <a:pt x="70319" y="151358"/>
                </a:lnTo>
                <a:lnTo>
                  <a:pt x="70827" y="151041"/>
                </a:lnTo>
                <a:lnTo>
                  <a:pt x="70840" y="150329"/>
                </a:lnTo>
                <a:lnTo>
                  <a:pt x="70840" y="149631"/>
                </a:lnTo>
                <a:close/>
              </a:path>
              <a:path w="145414" h="245110">
                <a:moveTo>
                  <a:pt x="72034" y="47917"/>
                </a:moveTo>
                <a:lnTo>
                  <a:pt x="71615" y="47434"/>
                </a:lnTo>
                <a:lnTo>
                  <a:pt x="70205" y="47332"/>
                </a:lnTo>
                <a:lnTo>
                  <a:pt x="69748" y="47663"/>
                </a:lnTo>
                <a:lnTo>
                  <a:pt x="69608" y="48361"/>
                </a:lnTo>
                <a:lnTo>
                  <a:pt x="69621" y="49085"/>
                </a:lnTo>
                <a:lnTo>
                  <a:pt x="69964" y="49568"/>
                </a:lnTo>
                <a:lnTo>
                  <a:pt x="70700" y="49618"/>
                </a:lnTo>
                <a:lnTo>
                  <a:pt x="71386" y="49669"/>
                </a:lnTo>
                <a:lnTo>
                  <a:pt x="71907" y="49314"/>
                </a:lnTo>
                <a:lnTo>
                  <a:pt x="72034" y="47917"/>
                </a:lnTo>
                <a:close/>
              </a:path>
              <a:path w="145414" h="245110">
                <a:moveTo>
                  <a:pt x="75057" y="175996"/>
                </a:moveTo>
                <a:lnTo>
                  <a:pt x="74942" y="174066"/>
                </a:lnTo>
                <a:lnTo>
                  <a:pt x="74815" y="171665"/>
                </a:lnTo>
                <a:lnTo>
                  <a:pt x="73317" y="170789"/>
                </a:lnTo>
                <a:lnTo>
                  <a:pt x="71043" y="170853"/>
                </a:lnTo>
                <a:lnTo>
                  <a:pt x="68973" y="170916"/>
                </a:lnTo>
                <a:lnTo>
                  <a:pt x="68643" y="172186"/>
                </a:lnTo>
                <a:lnTo>
                  <a:pt x="68795" y="176085"/>
                </a:lnTo>
                <a:lnTo>
                  <a:pt x="70104" y="176822"/>
                </a:lnTo>
                <a:lnTo>
                  <a:pt x="71793" y="176860"/>
                </a:lnTo>
                <a:lnTo>
                  <a:pt x="73685" y="176593"/>
                </a:lnTo>
                <a:lnTo>
                  <a:pt x="75057" y="175996"/>
                </a:lnTo>
                <a:close/>
              </a:path>
              <a:path w="145414" h="245110">
                <a:moveTo>
                  <a:pt x="76885" y="98577"/>
                </a:moveTo>
                <a:lnTo>
                  <a:pt x="76657" y="97612"/>
                </a:lnTo>
                <a:lnTo>
                  <a:pt x="76504" y="96926"/>
                </a:lnTo>
                <a:lnTo>
                  <a:pt x="75793" y="96583"/>
                </a:lnTo>
                <a:lnTo>
                  <a:pt x="74815" y="97066"/>
                </a:lnTo>
                <a:lnTo>
                  <a:pt x="74447" y="97739"/>
                </a:lnTo>
                <a:lnTo>
                  <a:pt x="74358" y="98272"/>
                </a:lnTo>
                <a:lnTo>
                  <a:pt x="74218" y="98958"/>
                </a:lnTo>
                <a:lnTo>
                  <a:pt x="74688" y="99390"/>
                </a:lnTo>
                <a:lnTo>
                  <a:pt x="75438" y="99402"/>
                </a:lnTo>
                <a:lnTo>
                  <a:pt x="76365" y="99161"/>
                </a:lnTo>
                <a:lnTo>
                  <a:pt x="76885" y="98577"/>
                </a:lnTo>
                <a:close/>
              </a:path>
              <a:path w="145414" h="245110">
                <a:moveTo>
                  <a:pt x="76885" y="20256"/>
                </a:moveTo>
                <a:lnTo>
                  <a:pt x="76835" y="19304"/>
                </a:lnTo>
                <a:lnTo>
                  <a:pt x="76606" y="19011"/>
                </a:lnTo>
                <a:lnTo>
                  <a:pt x="76352" y="18453"/>
                </a:lnTo>
                <a:lnTo>
                  <a:pt x="76123" y="18465"/>
                </a:lnTo>
                <a:lnTo>
                  <a:pt x="75133" y="18491"/>
                </a:lnTo>
                <a:lnTo>
                  <a:pt x="74688" y="19278"/>
                </a:lnTo>
                <a:lnTo>
                  <a:pt x="74498" y="20104"/>
                </a:lnTo>
                <a:lnTo>
                  <a:pt x="74320" y="20840"/>
                </a:lnTo>
                <a:lnTo>
                  <a:pt x="74790" y="21348"/>
                </a:lnTo>
                <a:lnTo>
                  <a:pt x="75539" y="21196"/>
                </a:lnTo>
                <a:lnTo>
                  <a:pt x="76479" y="20993"/>
                </a:lnTo>
                <a:lnTo>
                  <a:pt x="76885" y="20256"/>
                </a:lnTo>
                <a:close/>
              </a:path>
              <a:path w="145414" h="245110">
                <a:moveTo>
                  <a:pt x="80276" y="36664"/>
                </a:moveTo>
                <a:lnTo>
                  <a:pt x="79730" y="35877"/>
                </a:lnTo>
                <a:lnTo>
                  <a:pt x="78765" y="35953"/>
                </a:lnTo>
                <a:lnTo>
                  <a:pt x="77876" y="36017"/>
                </a:lnTo>
                <a:lnTo>
                  <a:pt x="77292" y="36779"/>
                </a:lnTo>
                <a:lnTo>
                  <a:pt x="77190" y="38620"/>
                </a:lnTo>
                <a:lnTo>
                  <a:pt x="77749" y="39204"/>
                </a:lnTo>
                <a:lnTo>
                  <a:pt x="78765" y="39293"/>
                </a:lnTo>
                <a:lnTo>
                  <a:pt x="79667" y="39103"/>
                </a:lnTo>
                <a:lnTo>
                  <a:pt x="80200" y="38455"/>
                </a:lnTo>
                <a:lnTo>
                  <a:pt x="80276" y="36664"/>
                </a:lnTo>
                <a:close/>
              </a:path>
              <a:path w="145414" h="245110">
                <a:moveTo>
                  <a:pt x="145034" y="227787"/>
                </a:moveTo>
                <a:lnTo>
                  <a:pt x="144487" y="226822"/>
                </a:lnTo>
                <a:lnTo>
                  <a:pt x="142189" y="226872"/>
                </a:lnTo>
                <a:lnTo>
                  <a:pt x="141935" y="227825"/>
                </a:lnTo>
                <a:lnTo>
                  <a:pt x="141871" y="228663"/>
                </a:lnTo>
                <a:lnTo>
                  <a:pt x="141808" y="229603"/>
                </a:lnTo>
                <a:lnTo>
                  <a:pt x="142240" y="230263"/>
                </a:lnTo>
                <a:lnTo>
                  <a:pt x="143281" y="230314"/>
                </a:lnTo>
                <a:lnTo>
                  <a:pt x="144195" y="230263"/>
                </a:lnTo>
                <a:lnTo>
                  <a:pt x="144970" y="229870"/>
                </a:lnTo>
                <a:lnTo>
                  <a:pt x="144995" y="228917"/>
                </a:lnTo>
                <a:lnTo>
                  <a:pt x="145034" y="227787"/>
                </a:lnTo>
                <a:close/>
              </a:path>
            </a:pathLst>
          </a:custGeom>
          <a:solidFill>
            <a:srgbClr val="FFFFFF">
              <a:alpha val="9718"/>
            </a:srgbClr>
          </a:solidFill>
        </p:spPr>
        <p:txBody>
          <a:bodyPr wrap="square" lIns="0" tIns="0" rIns="0" bIns="0" rtlCol="0"/>
          <a:lstStyle/>
          <a:p>
            <a:endParaRPr/>
          </a:p>
        </p:txBody>
      </p:sp>
      <p:sp>
        <p:nvSpPr>
          <p:cNvPr id="634" name="bg object 634"/>
          <p:cNvSpPr/>
          <p:nvPr/>
        </p:nvSpPr>
        <p:spPr>
          <a:xfrm>
            <a:off x="4449212" y="2456493"/>
            <a:ext cx="7620" cy="6350"/>
          </a:xfrm>
          <a:custGeom>
            <a:avLst/>
            <a:gdLst/>
            <a:ahLst/>
            <a:cxnLst/>
            <a:rect l="l" t="t" r="r" b="b"/>
            <a:pathLst>
              <a:path w="7620" h="6350">
                <a:moveTo>
                  <a:pt x="5067" y="0"/>
                </a:moveTo>
                <a:lnTo>
                  <a:pt x="1625" y="88"/>
                </a:lnTo>
                <a:lnTo>
                  <a:pt x="165" y="660"/>
                </a:lnTo>
                <a:lnTo>
                  <a:pt x="88" y="2616"/>
                </a:lnTo>
                <a:lnTo>
                  <a:pt x="0" y="4864"/>
                </a:lnTo>
                <a:lnTo>
                  <a:pt x="1701" y="5435"/>
                </a:lnTo>
                <a:lnTo>
                  <a:pt x="3467" y="5956"/>
                </a:lnTo>
                <a:lnTo>
                  <a:pt x="5321" y="5664"/>
                </a:lnTo>
                <a:lnTo>
                  <a:pt x="6858" y="4572"/>
                </a:lnTo>
                <a:lnTo>
                  <a:pt x="7010" y="558"/>
                </a:lnTo>
                <a:lnTo>
                  <a:pt x="5067" y="0"/>
                </a:lnTo>
                <a:close/>
              </a:path>
            </a:pathLst>
          </a:custGeom>
          <a:solidFill>
            <a:srgbClr val="FFFFFF">
              <a:alpha val="17999"/>
            </a:srgbClr>
          </a:solidFill>
        </p:spPr>
        <p:txBody>
          <a:bodyPr wrap="square" lIns="0" tIns="0" rIns="0" bIns="0" rtlCol="0"/>
          <a:lstStyle/>
          <a:p>
            <a:endParaRPr/>
          </a:p>
        </p:txBody>
      </p:sp>
      <p:sp>
        <p:nvSpPr>
          <p:cNvPr id="635" name="bg object 635"/>
          <p:cNvSpPr/>
          <p:nvPr/>
        </p:nvSpPr>
        <p:spPr>
          <a:xfrm>
            <a:off x="4252887" y="1637626"/>
            <a:ext cx="39370" cy="690245"/>
          </a:xfrm>
          <a:custGeom>
            <a:avLst/>
            <a:gdLst/>
            <a:ahLst/>
            <a:cxnLst/>
            <a:rect l="l" t="t" r="r" b="b"/>
            <a:pathLst>
              <a:path w="39370" h="690244">
                <a:moveTo>
                  <a:pt x="10325" y="366712"/>
                </a:moveTo>
                <a:lnTo>
                  <a:pt x="9359" y="366356"/>
                </a:lnTo>
                <a:lnTo>
                  <a:pt x="8483" y="366331"/>
                </a:lnTo>
                <a:lnTo>
                  <a:pt x="7162" y="366280"/>
                </a:lnTo>
                <a:lnTo>
                  <a:pt x="5867" y="366547"/>
                </a:lnTo>
                <a:lnTo>
                  <a:pt x="5575" y="369214"/>
                </a:lnTo>
                <a:lnTo>
                  <a:pt x="6527" y="369468"/>
                </a:lnTo>
                <a:lnTo>
                  <a:pt x="7391" y="369633"/>
                </a:lnTo>
                <a:lnTo>
                  <a:pt x="8775" y="369658"/>
                </a:lnTo>
                <a:lnTo>
                  <a:pt x="9994" y="369265"/>
                </a:lnTo>
                <a:lnTo>
                  <a:pt x="10198" y="367741"/>
                </a:lnTo>
                <a:lnTo>
                  <a:pt x="10325" y="366712"/>
                </a:lnTo>
                <a:close/>
              </a:path>
              <a:path w="39370" h="690244">
                <a:moveTo>
                  <a:pt x="14147" y="438670"/>
                </a:moveTo>
                <a:lnTo>
                  <a:pt x="12230" y="437286"/>
                </a:lnTo>
                <a:lnTo>
                  <a:pt x="10375" y="438454"/>
                </a:lnTo>
                <a:lnTo>
                  <a:pt x="7124" y="440512"/>
                </a:lnTo>
                <a:lnTo>
                  <a:pt x="3873" y="442633"/>
                </a:lnTo>
                <a:lnTo>
                  <a:pt x="939" y="447103"/>
                </a:lnTo>
                <a:lnTo>
                  <a:pt x="0" y="448043"/>
                </a:lnTo>
                <a:lnTo>
                  <a:pt x="1714" y="450989"/>
                </a:lnTo>
                <a:lnTo>
                  <a:pt x="3048" y="452018"/>
                </a:lnTo>
                <a:lnTo>
                  <a:pt x="4914" y="452234"/>
                </a:lnTo>
                <a:lnTo>
                  <a:pt x="6959" y="452120"/>
                </a:lnTo>
                <a:lnTo>
                  <a:pt x="8940" y="451408"/>
                </a:lnTo>
                <a:lnTo>
                  <a:pt x="11353" y="446798"/>
                </a:lnTo>
                <a:lnTo>
                  <a:pt x="12585" y="443776"/>
                </a:lnTo>
                <a:lnTo>
                  <a:pt x="14147" y="438670"/>
                </a:lnTo>
                <a:close/>
              </a:path>
              <a:path w="39370" h="690244">
                <a:moveTo>
                  <a:pt x="16052" y="278358"/>
                </a:moveTo>
                <a:lnTo>
                  <a:pt x="15430" y="277761"/>
                </a:lnTo>
                <a:lnTo>
                  <a:pt x="14732" y="277990"/>
                </a:lnTo>
                <a:lnTo>
                  <a:pt x="14224" y="278155"/>
                </a:lnTo>
                <a:lnTo>
                  <a:pt x="13690" y="278790"/>
                </a:lnTo>
                <a:lnTo>
                  <a:pt x="13538" y="279323"/>
                </a:lnTo>
                <a:lnTo>
                  <a:pt x="13335" y="280060"/>
                </a:lnTo>
                <a:lnTo>
                  <a:pt x="13855" y="280504"/>
                </a:lnTo>
                <a:lnTo>
                  <a:pt x="14846" y="280441"/>
                </a:lnTo>
                <a:lnTo>
                  <a:pt x="15151" y="280060"/>
                </a:lnTo>
                <a:lnTo>
                  <a:pt x="15760" y="279628"/>
                </a:lnTo>
                <a:lnTo>
                  <a:pt x="16052" y="278358"/>
                </a:lnTo>
                <a:close/>
              </a:path>
              <a:path w="39370" h="690244">
                <a:moveTo>
                  <a:pt x="22567" y="322072"/>
                </a:moveTo>
                <a:lnTo>
                  <a:pt x="22440" y="317309"/>
                </a:lnTo>
                <a:lnTo>
                  <a:pt x="21450" y="315671"/>
                </a:lnTo>
                <a:lnTo>
                  <a:pt x="18681" y="315620"/>
                </a:lnTo>
                <a:lnTo>
                  <a:pt x="15506" y="315582"/>
                </a:lnTo>
                <a:lnTo>
                  <a:pt x="13741" y="317004"/>
                </a:lnTo>
                <a:lnTo>
                  <a:pt x="13576" y="319976"/>
                </a:lnTo>
                <a:lnTo>
                  <a:pt x="13436" y="322541"/>
                </a:lnTo>
                <a:lnTo>
                  <a:pt x="14503" y="324040"/>
                </a:lnTo>
                <a:lnTo>
                  <a:pt x="16624" y="324116"/>
                </a:lnTo>
                <a:lnTo>
                  <a:pt x="19989" y="324116"/>
                </a:lnTo>
                <a:lnTo>
                  <a:pt x="22567" y="322072"/>
                </a:lnTo>
                <a:close/>
              </a:path>
              <a:path w="39370" h="690244">
                <a:moveTo>
                  <a:pt x="25628" y="1447"/>
                </a:moveTo>
                <a:lnTo>
                  <a:pt x="25120" y="381"/>
                </a:lnTo>
                <a:lnTo>
                  <a:pt x="22606" y="0"/>
                </a:lnTo>
                <a:lnTo>
                  <a:pt x="22136" y="1092"/>
                </a:lnTo>
                <a:lnTo>
                  <a:pt x="22072" y="2222"/>
                </a:lnTo>
                <a:lnTo>
                  <a:pt x="22009" y="3517"/>
                </a:lnTo>
                <a:lnTo>
                  <a:pt x="22898" y="4051"/>
                </a:lnTo>
                <a:lnTo>
                  <a:pt x="24053" y="4254"/>
                </a:lnTo>
                <a:lnTo>
                  <a:pt x="25133" y="4229"/>
                </a:lnTo>
                <a:lnTo>
                  <a:pt x="25552" y="3505"/>
                </a:lnTo>
                <a:lnTo>
                  <a:pt x="25577" y="2603"/>
                </a:lnTo>
                <a:lnTo>
                  <a:pt x="25628" y="1447"/>
                </a:lnTo>
                <a:close/>
              </a:path>
              <a:path w="39370" h="690244">
                <a:moveTo>
                  <a:pt x="26593" y="688136"/>
                </a:moveTo>
                <a:lnTo>
                  <a:pt x="25946" y="687717"/>
                </a:lnTo>
                <a:lnTo>
                  <a:pt x="24536" y="687819"/>
                </a:lnTo>
                <a:lnTo>
                  <a:pt x="23952" y="688200"/>
                </a:lnTo>
                <a:lnTo>
                  <a:pt x="23964" y="688949"/>
                </a:lnTo>
                <a:lnTo>
                  <a:pt x="23977" y="689229"/>
                </a:lnTo>
                <a:lnTo>
                  <a:pt x="24460" y="689508"/>
                </a:lnTo>
                <a:lnTo>
                  <a:pt x="24841" y="689902"/>
                </a:lnTo>
                <a:lnTo>
                  <a:pt x="25349" y="689571"/>
                </a:lnTo>
                <a:lnTo>
                  <a:pt x="26111" y="689343"/>
                </a:lnTo>
                <a:lnTo>
                  <a:pt x="26593" y="688136"/>
                </a:lnTo>
                <a:close/>
              </a:path>
              <a:path w="39370" h="690244">
                <a:moveTo>
                  <a:pt x="32550" y="309041"/>
                </a:moveTo>
                <a:lnTo>
                  <a:pt x="31978" y="305612"/>
                </a:lnTo>
                <a:lnTo>
                  <a:pt x="31305" y="304546"/>
                </a:lnTo>
                <a:lnTo>
                  <a:pt x="29603" y="304647"/>
                </a:lnTo>
                <a:lnTo>
                  <a:pt x="27825" y="305206"/>
                </a:lnTo>
                <a:lnTo>
                  <a:pt x="26555" y="306247"/>
                </a:lnTo>
                <a:lnTo>
                  <a:pt x="27101" y="309778"/>
                </a:lnTo>
                <a:lnTo>
                  <a:pt x="28003" y="310845"/>
                </a:lnTo>
                <a:lnTo>
                  <a:pt x="29489" y="310629"/>
                </a:lnTo>
                <a:lnTo>
                  <a:pt x="31407" y="310324"/>
                </a:lnTo>
                <a:lnTo>
                  <a:pt x="32550" y="309041"/>
                </a:lnTo>
                <a:close/>
              </a:path>
              <a:path w="39370" h="690244">
                <a:moveTo>
                  <a:pt x="39077" y="285191"/>
                </a:moveTo>
                <a:lnTo>
                  <a:pt x="38620" y="283718"/>
                </a:lnTo>
                <a:lnTo>
                  <a:pt x="34950" y="283324"/>
                </a:lnTo>
                <a:lnTo>
                  <a:pt x="34099" y="284429"/>
                </a:lnTo>
                <a:lnTo>
                  <a:pt x="33642" y="285762"/>
                </a:lnTo>
                <a:lnTo>
                  <a:pt x="33743" y="287718"/>
                </a:lnTo>
                <a:lnTo>
                  <a:pt x="34696" y="288734"/>
                </a:lnTo>
                <a:lnTo>
                  <a:pt x="37807" y="289013"/>
                </a:lnTo>
                <a:lnTo>
                  <a:pt x="38849" y="288137"/>
                </a:lnTo>
                <a:lnTo>
                  <a:pt x="38950" y="286727"/>
                </a:lnTo>
                <a:lnTo>
                  <a:pt x="39077" y="285191"/>
                </a:lnTo>
                <a:close/>
              </a:path>
            </a:pathLst>
          </a:custGeom>
          <a:solidFill>
            <a:srgbClr val="FFFFFF">
              <a:alpha val="9718"/>
            </a:srgbClr>
          </a:solidFill>
        </p:spPr>
        <p:txBody>
          <a:bodyPr wrap="square" lIns="0" tIns="0" rIns="0" bIns="0" rtlCol="0"/>
          <a:lstStyle/>
          <a:p>
            <a:endParaRPr/>
          </a:p>
        </p:txBody>
      </p:sp>
      <p:sp>
        <p:nvSpPr>
          <p:cNvPr id="636" name="bg object 636"/>
          <p:cNvSpPr/>
          <p:nvPr/>
        </p:nvSpPr>
        <p:spPr>
          <a:xfrm>
            <a:off x="4277296" y="2373020"/>
            <a:ext cx="2540" cy="2540"/>
          </a:xfrm>
          <a:custGeom>
            <a:avLst/>
            <a:gdLst/>
            <a:ahLst/>
            <a:cxnLst/>
            <a:rect l="l" t="t" r="r" b="b"/>
            <a:pathLst>
              <a:path w="2539" h="2539">
                <a:moveTo>
                  <a:pt x="1333" y="0"/>
                </a:moveTo>
                <a:lnTo>
                  <a:pt x="635" y="241"/>
                </a:lnTo>
                <a:lnTo>
                  <a:pt x="342" y="330"/>
                </a:lnTo>
                <a:lnTo>
                  <a:pt x="0" y="914"/>
                </a:lnTo>
                <a:lnTo>
                  <a:pt x="88" y="2031"/>
                </a:lnTo>
                <a:lnTo>
                  <a:pt x="749" y="2324"/>
                </a:lnTo>
                <a:lnTo>
                  <a:pt x="1422" y="2120"/>
                </a:lnTo>
                <a:lnTo>
                  <a:pt x="1701" y="2031"/>
                </a:lnTo>
                <a:lnTo>
                  <a:pt x="1841" y="1473"/>
                </a:lnTo>
                <a:lnTo>
                  <a:pt x="2044" y="1130"/>
                </a:lnTo>
                <a:lnTo>
                  <a:pt x="1854" y="368"/>
                </a:lnTo>
                <a:lnTo>
                  <a:pt x="1333" y="0"/>
                </a:lnTo>
                <a:close/>
              </a:path>
            </a:pathLst>
          </a:custGeom>
          <a:solidFill>
            <a:srgbClr val="FFFFFF">
              <a:alpha val="17999"/>
            </a:srgbClr>
          </a:solidFill>
        </p:spPr>
        <p:txBody>
          <a:bodyPr wrap="square" lIns="0" tIns="0" rIns="0" bIns="0" rtlCol="0"/>
          <a:lstStyle/>
          <a:p>
            <a:endParaRPr/>
          </a:p>
        </p:txBody>
      </p:sp>
      <p:sp>
        <p:nvSpPr>
          <p:cNvPr id="637" name="bg object 637"/>
          <p:cNvSpPr/>
          <p:nvPr/>
        </p:nvSpPr>
        <p:spPr>
          <a:xfrm>
            <a:off x="4383316" y="1797138"/>
            <a:ext cx="16510" cy="283210"/>
          </a:xfrm>
          <a:custGeom>
            <a:avLst/>
            <a:gdLst/>
            <a:ahLst/>
            <a:cxnLst/>
            <a:rect l="l" t="t" r="r" b="b"/>
            <a:pathLst>
              <a:path w="16510" h="283210">
                <a:moveTo>
                  <a:pt x="2209" y="1320"/>
                </a:moveTo>
                <a:lnTo>
                  <a:pt x="2057" y="609"/>
                </a:lnTo>
                <a:lnTo>
                  <a:pt x="2006" y="355"/>
                </a:lnTo>
                <a:lnTo>
                  <a:pt x="1447" y="0"/>
                </a:lnTo>
                <a:lnTo>
                  <a:pt x="495" y="88"/>
                </a:lnTo>
                <a:lnTo>
                  <a:pt x="0" y="546"/>
                </a:lnTo>
                <a:lnTo>
                  <a:pt x="228" y="1524"/>
                </a:lnTo>
                <a:lnTo>
                  <a:pt x="749" y="1676"/>
                </a:lnTo>
                <a:lnTo>
                  <a:pt x="1054" y="1879"/>
                </a:lnTo>
                <a:lnTo>
                  <a:pt x="1714" y="1714"/>
                </a:lnTo>
                <a:lnTo>
                  <a:pt x="2209" y="1320"/>
                </a:lnTo>
                <a:close/>
              </a:path>
              <a:path w="16510" h="283210">
                <a:moveTo>
                  <a:pt x="4000" y="281063"/>
                </a:moveTo>
                <a:lnTo>
                  <a:pt x="3543" y="280377"/>
                </a:lnTo>
                <a:lnTo>
                  <a:pt x="1841" y="280441"/>
                </a:lnTo>
                <a:lnTo>
                  <a:pt x="1244" y="280860"/>
                </a:lnTo>
                <a:lnTo>
                  <a:pt x="1257" y="281622"/>
                </a:lnTo>
                <a:lnTo>
                  <a:pt x="1257" y="282308"/>
                </a:lnTo>
                <a:lnTo>
                  <a:pt x="1663" y="282778"/>
                </a:lnTo>
                <a:lnTo>
                  <a:pt x="2806" y="282981"/>
                </a:lnTo>
                <a:lnTo>
                  <a:pt x="3073" y="283006"/>
                </a:lnTo>
                <a:lnTo>
                  <a:pt x="3619" y="282702"/>
                </a:lnTo>
                <a:lnTo>
                  <a:pt x="4000" y="281063"/>
                </a:lnTo>
                <a:close/>
              </a:path>
              <a:path w="16510" h="283210">
                <a:moveTo>
                  <a:pt x="6362" y="195427"/>
                </a:moveTo>
                <a:lnTo>
                  <a:pt x="5969" y="194691"/>
                </a:lnTo>
                <a:lnTo>
                  <a:pt x="4978" y="194614"/>
                </a:lnTo>
                <a:lnTo>
                  <a:pt x="4330" y="194564"/>
                </a:lnTo>
                <a:lnTo>
                  <a:pt x="3822" y="194995"/>
                </a:lnTo>
                <a:lnTo>
                  <a:pt x="3581" y="196456"/>
                </a:lnTo>
                <a:lnTo>
                  <a:pt x="3556" y="196684"/>
                </a:lnTo>
                <a:lnTo>
                  <a:pt x="4013" y="197307"/>
                </a:lnTo>
                <a:lnTo>
                  <a:pt x="5664" y="197459"/>
                </a:lnTo>
                <a:lnTo>
                  <a:pt x="6184" y="197053"/>
                </a:lnTo>
                <a:lnTo>
                  <a:pt x="6362" y="195427"/>
                </a:lnTo>
                <a:close/>
              </a:path>
              <a:path w="16510" h="283210">
                <a:moveTo>
                  <a:pt x="10718" y="257721"/>
                </a:moveTo>
                <a:lnTo>
                  <a:pt x="10604" y="253885"/>
                </a:lnTo>
                <a:lnTo>
                  <a:pt x="9105" y="253377"/>
                </a:lnTo>
                <a:lnTo>
                  <a:pt x="5588" y="253415"/>
                </a:lnTo>
                <a:lnTo>
                  <a:pt x="4368" y="254393"/>
                </a:lnTo>
                <a:lnTo>
                  <a:pt x="4102" y="256374"/>
                </a:lnTo>
                <a:lnTo>
                  <a:pt x="4622" y="258229"/>
                </a:lnTo>
                <a:lnTo>
                  <a:pt x="5994" y="258508"/>
                </a:lnTo>
                <a:lnTo>
                  <a:pt x="9055" y="257987"/>
                </a:lnTo>
                <a:lnTo>
                  <a:pt x="10718" y="257721"/>
                </a:lnTo>
                <a:close/>
              </a:path>
              <a:path w="16510" h="283210">
                <a:moveTo>
                  <a:pt x="16167" y="48323"/>
                </a:moveTo>
                <a:lnTo>
                  <a:pt x="16078" y="48158"/>
                </a:lnTo>
                <a:lnTo>
                  <a:pt x="15938" y="47853"/>
                </a:lnTo>
                <a:lnTo>
                  <a:pt x="15621" y="47993"/>
                </a:lnTo>
                <a:lnTo>
                  <a:pt x="15036" y="48298"/>
                </a:lnTo>
                <a:lnTo>
                  <a:pt x="15113" y="48463"/>
                </a:lnTo>
                <a:lnTo>
                  <a:pt x="15252" y="48755"/>
                </a:lnTo>
                <a:lnTo>
                  <a:pt x="15582" y="48628"/>
                </a:lnTo>
                <a:lnTo>
                  <a:pt x="16167" y="48323"/>
                </a:lnTo>
                <a:close/>
              </a:path>
            </a:pathLst>
          </a:custGeom>
          <a:solidFill>
            <a:srgbClr val="FFFFFF">
              <a:alpha val="9718"/>
            </a:srgbClr>
          </a:solidFill>
        </p:spPr>
        <p:txBody>
          <a:bodyPr wrap="square" lIns="0" tIns="0" rIns="0" bIns="0" rtlCol="0"/>
          <a:lstStyle/>
          <a:p>
            <a:endParaRPr/>
          </a:p>
        </p:txBody>
      </p:sp>
      <p:sp>
        <p:nvSpPr>
          <p:cNvPr id="638" name="bg object 638"/>
          <p:cNvSpPr/>
          <p:nvPr/>
        </p:nvSpPr>
        <p:spPr>
          <a:xfrm>
            <a:off x="4379000" y="3034130"/>
            <a:ext cx="5080" cy="4445"/>
          </a:xfrm>
          <a:custGeom>
            <a:avLst/>
            <a:gdLst/>
            <a:ahLst/>
            <a:cxnLst/>
            <a:rect l="l" t="t" r="r" b="b"/>
            <a:pathLst>
              <a:path w="5079" h="4444">
                <a:moveTo>
                  <a:pt x="787" y="0"/>
                </a:moveTo>
                <a:lnTo>
                  <a:pt x="50" y="660"/>
                </a:lnTo>
                <a:lnTo>
                  <a:pt x="0" y="3543"/>
                </a:lnTo>
                <a:lnTo>
                  <a:pt x="876" y="4267"/>
                </a:lnTo>
                <a:lnTo>
                  <a:pt x="2387" y="4216"/>
                </a:lnTo>
                <a:lnTo>
                  <a:pt x="3555" y="4191"/>
                </a:lnTo>
                <a:lnTo>
                  <a:pt x="4470" y="3594"/>
                </a:lnTo>
                <a:lnTo>
                  <a:pt x="4495" y="2349"/>
                </a:lnTo>
                <a:lnTo>
                  <a:pt x="4521" y="787"/>
                </a:lnTo>
                <a:lnTo>
                  <a:pt x="3403" y="152"/>
                </a:lnTo>
                <a:lnTo>
                  <a:pt x="787" y="0"/>
                </a:lnTo>
                <a:close/>
              </a:path>
            </a:pathLst>
          </a:custGeom>
          <a:solidFill>
            <a:srgbClr val="FFFFFF">
              <a:alpha val="17999"/>
            </a:srgbClr>
          </a:solidFill>
        </p:spPr>
        <p:txBody>
          <a:bodyPr wrap="square" lIns="0" tIns="0" rIns="0" bIns="0" rtlCol="0"/>
          <a:lstStyle/>
          <a:p>
            <a:endParaRPr/>
          </a:p>
        </p:txBody>
      </p:sp>
      <p:sp>
        <p:nvSpPr>
          <p:cNvPr id="639" name="bg object 639"/>
          <p:cNvSpPr/>
          <p:nvPr/>
        </p:nvSpPr>
        <p:spPr>
          <a:xfrm>
            <a:off x="4480248" y="2107998"/>
            <a:ext cx="2540" cy="2540"/>
          </a:xfrm>
          <a:custGeom>
            <a:avLst/>
            <a:gdLst/>
            <a:ahLst/>
            <a:cxnLst/>
            <a:rect l="l" t="t" r="r" b="b"/>
            <a:pathLst>
              <a:path w="2539" h="2539">
                <a:moveTo>
                  <a:pt x="1625" y="0"/>
                </a:moveTo>
                <a:lnTo>
                  <a:pt x="965" y="254"/>
                </a:lnTo>
                <a:lnTo>
                  <a:pt x="330" y="482"/>
                </a:lnTo>
                <a:lnTo>
                  <a:pt x="0" y="1092"/>
                </a:lnTo>
                <a:lnTo>
                  <a:pt x="266" y="1727"/>
                </a:lnTo>
                <a:lnTo>
                  <a:pt x="393" y="2019"/>
                </a:lnTo>
                <a:lnTo>
                  <a:pt x="939" y="2324"/>
                </a:lnTo>
                <a:lnTo>
                  <a:pt x="1270" y="2298"/>
                </a:lnTo>
                <a:lnTo>
                  <a:pt x="1968" y="2260"/>
                </a:lnTo>
                <a:lnTo>
                  <a:pt x="2362" y="1765"/>
                </a:lnTo>
                <a:lnTo>
                  <a:pt x="2336" y="1028"/>
                </a:lnTo>
                <a:lnTo>
                  <a:pt x="2120" y="330"/>
                </a:lnTo>
                <a:lnTo>
                  <a:pt x="1625" y="0"/>
                </a:lnTo>
                <a:close/>
              </a:path>
            </a:pathLst>
          </a:custGeom>
          <a:solidFill>
            <a:srgbClr val="FFFFFF">
              <a:alpha val="9718"/>
            </a:srgbClr>
          </a:solidFill>
        </p:spPr>
        <p:txBody>
          <a:bodyPr wrap="square" lIns="0" tIns="0" rIns="0" bIns="0" rtlCol="0"/>
          <a:lstStyle/>
          <a:p>
            <a:endParaRPr/>
          </a:p>
        </p:txBody>
      </p:sp>
      <p:sp>
        <p:nvSpPr>
          <p:cNvPr id="640" name="bg object 640"/>
          <p:cNvSpPr/>
          <p:nvPr/>
        </p:nvSpPr>
        <p:spPr>
          <a:xfrm>
            <a:off x="4379318" y="2914671"/>
            <a:ext cx="1270" cy="1270"/>
          </a:xfrm>
          <a:custGeom>
            <a:avLst/>
            <a:gdLst/>
            <a:ahLst/>
            <a:cxnLst/>
            <a:rect l="l" t="t" r="r" b="b"/>
            <a:pathLst>
              <a:path w="1270" h="1269">
                <a:moveTo>
                  <a:pt x="419" y="0"/>
                </a:moveTo>
                <a:lnTo>
                  <a:pt x="152" y="177"/>
                </a:lnTo>
                <a:lnTo>
                  <a:pt x="0" y="241"/>
                </a:lnTo>
                <a:lnTo>
                  <a:pt x="165" y="495"/>
                </a:lnTo>
                <a:lnTo>
                  <a:pt x="317" y="774"/>
                </a:lnTo>
                <a:lnTo>
                  <a:pt x="508" y="1003"/>
                </a:lnTo>
                <a:lnTo>
                  <a:pt x="800" y="863"/>
                </a:lnTo>
                <a:lnTo>
                  <a:pt x="952" y="774"/>
                </a:lnTo>
                <a:lnTo>
                  <a:pt x="787" y="533"/>
                </a:lnTo>
                <a:lnTo>
                  <a:pt x="647" y="266"/>
                </a:lnTo>
                <a:lnTo>
                  <a:pt x="444" y="38"/>
                </a:lnTo>
                <a:close/>
              </a:path>
            </a:pathLst>
          </a:custGeom>
          <a:solidFill>
            <a:srgbClr val="FFFFFF">
              <a:alpha val="17999"/>
            </a:srgbClr>
          </a:solidFill>
        </p:spPr>
        <p:txBody>
          <a:bodyPr wrap="square" lIns="0" tIns="0" rIns="0" bIns="0" rtlCol="0"/>
          <a:lstStyle/>
          <a:p>
            <a:endParaRPr/>
          </a:p>
        </p:txBody>
      </p:sp>
      <p:sp>
        <p:nvSpPr>
          <p:cNvPr id="641" name="bg object 641"/>
          <p:cNvSpPr/>
          <p:nvPr/>
        </p:nvSpPr>
        <p:spPr>
          <a:xfrm>
            <a:off x="4375810" y="1799945"/>
            <a:ext cx="90805" cy="147955"/>
          </a:xfrm>
          <a:custGeom>
            <a:avLst/>
            <a:gdLst/>
            <a:ahLst/>
            <a:cxnLst/>
            <a:rect l="l" t="t" r="r" b="b"/>
            <a:pathLst>
              <a:path w="90804" h="147955">
                <a:moveTo>
                  <a:pt x="10350" y="129425"/>
                </a:moveTo>
                <a:lnTo>
                  <a:pt x="9042" y="127088"/>
                </a:lnTo>
                <a:lnTo>
                  <a:pt x="7226" y="122567"/>
                </a:lnTo>
                <a:lnTo>
                  <a:pt x="4140" y="122377"/>
                </a:lnTo>
                <a:lnTo>
                  <a:pt x="2997" y="125120"/>
                </a:lnTo>
                <a:lnTo>
                  <a:pt x="2273" y="126860"/>
                </a:lnTo>
                <a:lnTo>
                  <a:pt x="254" y="127139"/>
                </a:lnTo>
                <a:lnTo>
                  <a:pt x="0" y="128816"/>
                </a:lnTo>
                <a:lnTo>
                  <a:pt x="558" y="130048"/>
                </a:lnTo>
                <a:lnTo>
                  <a:pt x="1828" y="130086"/>
                </a:lnTo>
                <a:lnTo>
                  <a:pt x="4457" y="132397"/>
                </a:lnTo>
                <a:lnTo>
                  <a:pt x="6527" y="133096"/>
                </a:lnTo>
                <a:lnTo>
                  <a:pt x="10350" y="129425"/>
                </a:lnTo>
                <a:close/>
              </a:path>
              <a:path w="90804" h="147955">
                <a:moveTo>
                  <a:pt x="22885" y="140042"/>
                </a:moveTo>
                <a:lnTo>
                  <a:pt x="22834" y="137121"/>
                </a:lnTo>
                <a:lnTo>
                  <a:pt x="22631" y="135382"/>
                </a:lnTo>
                <a:lnTo>
                  <a:pt x="22631" y="133223"/>
                </a:lnTo>
                <a:lnTo>
                  <a:pt x="20078" y="132854"/>
                </a:lnTo>
                <a:lnTo>
                  <a:pt x="17970" y="132549"/>
                </a:lnTo>
                <a:lnTo>
                  <a:pt x="15468" y="136067"/>
                </a:lnTo>
                <a:lnTo>
                  <a:pt x="15824" y="140957"/>
                </a:lnTo>
                <a:lnTo>
                  <a:pt x="16078" y="143179"/>
                </a:lnTo>
                <a:lnTo>
                  <a:pt x="20942" y="143027"/>
                </a:lnTo>
                <a:lnTo>
                  <a:pt x="22885" y="140042"/>
                </a:lnTo>
                <a:close/>
              </a:path>
              <a:path w="90804" h="147955">
                <a:moveTo>
                  <a:pt x="25781" y="50431"/>
                </a:moveTo>
                <a:lnTo>
                  <a:pt x="25679" y="49542"/>
                </a:lnTo>
                <a:lnTo>
                  <a:pt x="25285" y="48755"/>
                </a:lnTo>
                <a:lnTo>
                  <a:pt x="24295" y="48971"/>
                </a:lnTo>
                <a:lnTo>
                  <a:pt x="23837" y="49060"/>
                </a:lnTo>
                <a:lnTo>
                  <a:pt x="23266" y="49771"/>
                </a:lnTo>
                <a:lnTo>
                  <a:pt x="23075" y="51193"/>
                </a:lnTo>
                <a:lnTo>
                  <a:pt x="23723" y="51803"/>
                </a:lnTo>
                <a:lnTo>
                  <a:pt x="24688" y="51727"/>
                </a:lnTo>
                <a:lnTo>
                  <a:pt x="25374" y="51676"/>
                </a:lnTo>
                <a:lnTo>
                  <a:pt x="25755" y="51155"/>
                </a:lnTo>
                <a:lnTo>
                  <a:pt x="25781" y="50431"/>
                </a:lnTo>
                <a:close/>
              </a:path>
              <a:path w="90804" h="147955">
                <a:moveTo>
                  <a:pt x="28143" y="685"/>
                </a:moveTo>
                <a:lnTo>
                  <a:pt x="27343" y="0"/>
                </a:lnTo>
                <a:lnTo>
                  <a:pt x="26060" y="88"/>
                </a:lnTo>
                <a:lnTo>
                  <a:pt x="25146" y="165"/>
                </a:lnTo>
                <a:lnTo>
                  <a:pt x="24295" y="609"/>
                </a:lnTo>
                <a:lnTo>
                  <a:pt x="24320" y="2882"/>
                </a:lnTo>
                <a:lnTo>
                  <a:pt x="25057" y="3594"/>
                </a:lnTo>
                <a:lnTo>
                  <a:pt x="26314" y="3568"/>
                </a:lnTo>
                <a:lnTo>
                  <a:pt x="27279" y="3390"/>
                </a:lnTo>
                <a:lnTo>
                  <a:pt x="28105" y="2971"/>
                </a:lnTo>
                <a:lnTo>
                  <a:pt x="28117" y="1968"/>
                </a:lnTo>
                <a:lnTo>
                  <a:pt x="28143" y="685"/>
                </a:lnTo>
                <a:close/>
              </a:path>
              <a:path w="90804" h="147955">
                <a:moveTo>
                  <a:pt x="32296" y="109905"/>
                </a:moveTo>
                <a:lnTo>
                  <a:pt x="14909" y="120510"/>
                </a:lnTo>
                <a:lnTo>
                  <a:pt x="16903" y="125069"/>
                </a:lnTo>
                <a:lnTo>
                  <a:pt x="18897" y="126072"/>
                </a:lnTo>
                <a:lnTo>
                  <a:pt x="20904" y="125691"/>
                </a:lnTo>
                <a:lnTo>
                  <a:pt x="24968" y="125653"/>
                </a:lnTo>
                <a:lnTo>
                  <a:pt x="28041" y="123482"/>
                </a:lnTo>
                <a:lnTo>
                  <a:pt x="29641" y="117068"/>
                </a:lnTo>
                <a:lnTo>
                  <a:pt x="29565" y="114096"/>
                </a:lnTo>
                <a:lnTo>
                  <a:pt x="32296" y="109905"/>
                </a:lnTo>
                <a:close/>
              </a:path>
              <a:path w="90804" h="147955">
                <a:moveTo>
                  <a:pt x="37236" y="34010"/>
                </a:moveTo>
                <a:lnTo>
                  <a:pt x="34937" y="31686"/>
                </a:lnTo>
                <a:lnTo>
                  <a:pt x="30327" y="31724"/>
                </a:lnTo>
                <a:lnTo>
                  <a:pt x="29705" y="33629"/>
                </a:lnTo>
                <a:lnTo>
                  <a:pt x="29476" y="37630"/>
                </a:lnTo>
                <a:lnTo>
                  <a:pt x="30746" y="38722"/>
                </a:lnTo>
                <a:lnTo>
                  <a:pt x="32842" y="39001"/>
                </a:lnTo>
                <a:lnTo>
                  <a:pt x="34734" y="38747"/>
                </a:lnTo>
                <a:lnTo>
                  <a:pt x="36576" y="38188"/>
                </a:lnTo>
                <a:lnTo>
                  <a:pt x="37236" y="34010"/>
                </a:lnTo>
                <a:close/>
              </a:path>
              <a:path w="90804" h="147955">
                <a:moveTo>
                  <a:pt x="54203" y="97663"/>
                </a:moveTo>
                <a:lnTo>
                  <a:pt x="53936" y="96570"/>
                </a:lnTo>
                <a:lnTo>
                  <a:pt x="52565" y="96570"/>
                </a:lnTo>
                <a:lnTo>
                  <a:pt x="50977" y="96558"/>
                </a:lnTo>
                <a:lnTo>
                  <a:pt x="49580" y="97167"/>
                </a:lnTo>
                <a:lnTo>
                  <a:pt x="49276" y="98882"/>
                </a:lnTo>
                <a:lnTo>
                  <a:pt x="49022" y="100342"/>
                </a:lnTo>
                <a:lnTo>
                  <a:pt x="49961" y="101168"/>
                </a:lnTo>
                <a:lnTo>
                  <a:pt x="51155" y="101511"/>
                </a:lnTo>
                <a:lnTo>
                  <a:pt x="53035" y="101333"/>
                </a:lnTo>
                <a:lnTo>
                  <a:pt x="54152" y="100596"/>
                </a:lnTo>
                <a:lnTo>
                  <a:pt x="54178" y="98767"/>
                </a:lnTo>
                <a:lnTo>
                  <a:pt x="54203" y="97663"/>
                </a:lnTo>
                <a:close/>
              </a:path>
              <a:path w="90804" h="147955">
                <a:moveTo>
                  <a:pt x="59728" y="69494"/>
                </a:moveTo>
                <a:lnTo>
                  <a:pt x="58432" y="66471"/>
                </a:lnTo>
                <a:lnTo>
                  <a:pt x="55880" y="67106"/>
                </a:lnTo>
                <a:lnTo>
                  <a:pt x="54229" y="68592"/>
                </a:lnTo>
                <a:lnTo>
                  <a:pt x="52870" y="70116"/>
                </a:lnTo>
                <a:lnTo>
                  <a:pt x="51549" y="71589"/>
                </a:lnTo>
                <a:lnTo>
                  <a:pt x="50965" y="73647"/>
                </a:lnTo>
                <a:lnTo>
                  <a:pt x="55206" y="76327"/>
                </a:lnTo>
                <a:lnTo>
                  <a:pt x="56451" y="75298"/>
                </a:lnTo>
                <a:lnTo>
                  <a:pt x="58801" y="71589"/>
                </a:lnTo>
                <a:lnTo>
                  <a:pt x="59728" y="69494"/>
                </a:lnTo>
                <a:close/>
              </a:path>
              <a:path w="90804" h="147955">
                <a:moveTo>
                  <a:pt x="90322" y="144907"/>
                </a:moveTo>
                <a:lnTo>
                  <a:pt x="90004" y="143256"/>
                </a:lnTo>
                <a:lnTo>
                  <a:pt x="89293" y="142621"/>
                </a:lnTo>
                <a:lnTo>
                  <a:pt x="88023" y="142811"/>
                </a:lnTo>
                <a:lnTo>
                  <a:pt x="86677" y="143014"/>
                </a:lnTo>
                <a:lnTo>
                  <a:pt x="85445" y="143497"/>
                </a:lnTo>
                <a:lnTo>
                  <a:pt x="85559" y="146443"/>
                </a:lnTo>
                <a:lnTo>
                  <a:pt x="86144" y="147751"/>
                </a:lnTo>
                <a:lnTo>
                  <a:pt x="87718" y="147675"/>
                </a:lnTo>
                <a:lnTo>
                  <a:pt x="89598" y="147599"/>
                </a:lnTo>
                <a:lnTo>
                  <a:pt x="89738" y="145821"/>
                </a:lnTo>
                <a:lnTo>
                  <a:pt x="90322" y="144907"/>
                </a:lnTo>
                <a:close/>
              </a:path>
            </a:pathLst>
          </a:custGeom>
          <a:solidFill>
            <a:srgbClr val="FFFFFF">
              <a:alpha val="9718"/>
            </a:srgbClr>
          </a:solidFill>
        </p:spPr>
        <p:txBody>
          <a:bodyPr wrap="square" lIns="0" tIns="0" rIns="0" bIns="0" rtlCol="0"/>
          <a:lstStyle/>
          <a:p>
            <a:endParaRPr/>
          </a:p>
        </p:txBody>
      </p:sp>
      <p:sp>
        <p:nvSpPr>
          <p:cNvPr id="642" name="bg object 642"/>
          <p:cNvSpPr/>
          <p:nvPr/>
        </p:nvSpPr>
        <p:spPr>
          <a:xfrm>
            <a:off x="4408749" y="2438510"/>
            <a:ext cx="22225" cy="18415"/>
          </a:xfrm>
          <a:custGeom>
            <a:avLst/>
            <a:gdLst/>
            <a:ahLst/>
            <a:cxnLst/>
            <a:rect l="l" t="t" r="r" b="b"/>
            <a:pathLst>
              <a:path w="22225" h="18414">
                <a:moveTo>
                  <a:pt x="5016" y="0"/>
                </a:moveTo>
                <a:lnTo>
                  <a:pt x="0" y="4190"/>
                </a:lnTo>
                <a:lnTo>
                  <a:pt x="165" y="14135"/>
                </a:lnTo>
                <a:lnTo>
                  <a:pt x="4927" y="18224"/>
                </a:lnTo>
                <a:lnTo>
                  <a:pt x="14058" y="15582"/>
                </a:lnTo>
                <a:lnTo>
                  <a:pt x="18567" y="13461"/>
                </a:lnTo>
                <a:lnTo>
                  <a:pt x="21666" y="3530"/>
                </a:lnTo>
                <a:lnTo>
                  <a:pt x="20612" y="1447"/>
                </a:lnTo>
                <a:lnTo>
                  <a:pt x="14554" y="342"/>
                </a:lnTo>
                <a:lnTo>
                  <a:pt x="13030" y="304"/>
                </a:lnTo>
                <a:lnTo>
                  <a:pt x="11518" y="165"/>
                </a:lnTo>
                <a:lnTo>
                  <a:pt x="5016" y="0"/>
                </a:lnTo>
                <a:close/>
              </a:path>
            </a:pathLst>
          </a:custGeom>
          <a:solidFill>
            <a:srgbClr val="FFFFFF">
              <a:alpha val="17999"/>
            </a:srgbClr>
          </a:solidFill>
        </p:spPr>
        <p:txBody>
          <a:bodyPr wrap="square" lIns="0" tIns="0" rIns="0" bIns="0" rtlCol="0"/>
          <a:lstStyle/>
          <a:p>
            <a:endParaRPr/>
          </a:p>
        </p:txBody>
      </p:sp>
      <p:sp>
        <p:nvSpPr>
          <p:cNvPr id="643" name="bg object 643"/>
          <p:cNvSpPr/>
          <p:nvPr/>
        </p:nvSpPr>
        <p:spPr>
          <a:xfrm>
            <a:off x="4398581" y="1508188"/>
            <a:ext cx="118110" cy="783590"/>
          </a:xfrm>
          <a:custGeom>
            <a:avLst/>
            <a:gdLst/>
            <a:ahLst/>
            <a:cxnLst/>
            <a:rect l="l" t="t" r="r" b="b"/>
            <a:pathLst>
              <a:path w="118110" h="783589">
                <a:moveTo>
                  <a:pt x="4876" y="547522"/>
                </a:moveTo>
                <a:lnTo>
                  <a:pt x="4864" y="544207"/>
                </a:lnTo>
                <a:lnTo>
                  <a:pt x="3860" y="543179"/>
                </a:lnTo>
                <a:lnTo>
                  <a:pt x="457" y="543369"/>
                </a:lnTo>
                <a:lnTo>
                  <a:pt x="457" y="545147"/>
                </a:lnTo>
                <a:lnTo>
                  <a:pt x="0" y="546087"/>
                </a:lnTo>
                <a:lnTo>
                  <a:pt x="177" y="547611"/>
                </a:lnTo>
                <a:lnTo>
                  <a:pt x="495" y="548792"/>
                </a:lnTo>
                <a:lnTo>
                  <a:pt x="1752" y="548817"/>
                </a:lnTo>
                <a:lnTo>
                  <a:pt x="3797" y="548881"/>
                </a:lnTo>
                <a:lnTo>
                  <a:pt x="4876" y="547522"/>
                </a:lnTo>
                <a:close/>
              </a:path>
              <a:path w="118110" h="783589">
                <a:moveTo>
                  <a:pt x="10198" y="643051"/>
                </a:moveTo>
                <a:lnTo>
                  <a:pt x="9791" y="642543"/>
                </a:lnTo>
                <a:lnTo>
                  <a:pt x="9004" y="642569"/>
                </a:lnTo>
                <a:lnTo>
                  <a:pt x="8305" y="642581"/>
                </a:lnTo>
                <a:lnTo>
                  <a:pt x="7683" y="642924"/>
                </a:lnTo>
                <a:lnTo>
                  <a:pt x="7645" y="643686"/>
                </a:lnTo>
                <a:lnTo>
                  <a:pt x="7594" y="644410"/>
                </a:lnTo>
                <a:lnTo>
                  <a:pt x="8001" y="644918"/>
                </a:lnTo>
                <a:lnTo>
                  <a:pt x="8788" y="644982"/>
                </a:lnTo>
                <a:lnTo>
                  <a:pt x="9525" y="644931"/>
                </a:lnTo>
                <a:lnTo>
                  <a:pt x="10020" y="644537"/>
                </a:lnTo>
                <a:lnTo>
                  <a:pt x="10198" y="643051"/>
                </a:lnTo>
                <a:close/>
              </a:path>
              <a:path w="118110" h="783589">
                <a:moveTo>
                  <a:pt x="16002" y="775665"/>
                </a:moveTo>
                <a:lnTo>
                  <a:pt x="13652" y="772210"/>
                </a:lnTo>
                <a:lnTo>
                  <a:pt x="11620" y="772058"/>
                </a:lnTo>
                <a:lnTo>
                  <a:pt x="8826" y="771842"/>
                </a:lnTo>
                <a:lnTo>
                  <a:pt x="5549" y="775144"/>
                </a:lnTo>
                <a:lnTo>
                  <a:pt x="5308" y="780923"/>
                </a:lnTo>
                <a:lnTo>
                  <a:pt x="7442" y="783018"/>
                </a:lnTo>
                <a:lnTo>
                  <a:pt x="13792" y="783221"/>
                </a:lnTo>
                <a:lnTo>
                  <a:pt x="15938" y="781443"/>
                </a:lnTo>
                <a:lnTo>
                  <a:pt x="16002" y="775665"/>
                </a:lnTo>
                <a:close/>
              </a:path>
              <a:path w="118110" h="783589">
                <a:moveTo>
                  <a:pt x="16129" y="459854"/>
                </a:moveTo>
                <a:lnTo>
                  <a:pt x="16116" y="458927"/>
                </a:lnTo>
                <a:lnTo>
                  <a:pt x="16116" y="458152"/>
                </a:lnTo>
                <a:lnTo>
                  <a:pt x="15455" y="457796"/>
                </a:lnTo>
                <a:lnTo>
                  <a:pt x="14325" y="458355"/>
                </a:lnTo>
                <a:lnTo>
                  <a:pt x="13792" y="458914"/>
                </a:lnTo>
                <a:lnTo>
                  <a:pt x="13614" y="459460"/>
                </a:lnTo>
                <a:lnTo>
                  <a:pt x="13385" y="460146"/>
                </a:lnTo>
                <a:lnTo>
                  <a:pt x="13843" y="460654"/>
                </a:lnTo>
                <a:lnTo>
                  <a:pt x="14643" y="460705"/>
                </a:lnTo>
                <a:lnTo>
                  <a:pt x="15570" y="460476"/>
                </a:lnTo>
                <a:lnTo>
                  <a:pt x="16129" y="459854"/>
                </a:lnTo>
                <a:close/>
              </a:path>
              <a:path w="118110" h="783589">
                <a:moveTo>
                  <a:pt x="17399" y="553859"/>
                </a:moveTo>
                <a:lnTo>
                  <a:pt x="17297" y="552780"/>
                </a:lnTo>
                <a:lnTo>
                  <a:pt x="17068" y="551637"/>
                </a:lnTo>
                <a:lnTo>
                  <a:pt x="15748" y="551649"/>
                </a:lnTo>
                <a:lnTo>
                  <a:pt x="14566" y="551649"/>
                </a:lnTo>
                <a:lnTo>
                  <a:pt x="13893" y="552589"/>
                </a:lnTo>
                <a:lnTo>
                  <a:pt x="13512" y="555028"/>
                </a:lnTo>
                <a:lnTo>
                  <a:pt x="14389" y="555688"/>
                </a:lnTo>
                <a:lnTo>
                  <a:pt x="16954" y="556069"/>
                </a:lnTo>
                <a:lnTo>
                  <a:pt x="17399" y="553859"/>
                </a:lnTo>
                <a:close/>
              </a:path>
              <a:path w="118110" h="783589">
                <a:moveTo>
                  <a:pt x="117487" y="1257"/>
                </a:moveTo>
                <a:lnTo>
                  <a:pt x="117360" y="609"/>
                </a:lnTo>
                <a:lnTo>
                  <a:pt x="117081" y="0"/>
                </a:lnTo>
                <a:lnTo>
                  <a:pt x="115620" y="241"/>
                </a:lnTo>
                <a:lnTo>
                  <a:pt x="115277" y="850"/>
                </a:lnTo>
                <a:lnTo>
                  <a:pt x="115455" y="1511"/>
                </a:lnTo>
                <a:lnTo>
                  <a:pt x="115531" y="1854"/>
                </a:lnTo>
                <a:lnTo>
                  <a:pt x="115938" y="2260"/>
                </a:lnTo>
                <a:lnTo>
                  <a:pt x="116268" y="2336"/>
                </a:lnTo>
                <a:lnTo>
                  <a:pt x="117055" y="2501"/>
                </a:lnTo>
                <a:lnTo>
                  <a:pt x="117398" y="1981"/>
                </a:lnTo>
                <a:lnTo>
                  <a:pt x="117487" y="1257"/>
                </a:lnTo>
                <a:close/>
              </a:path>
            </a:pathLst>
          </a:custGeom>
          <a:solidFill>
            <a:srgbClr val="FFFFFF">
              <a:alpha val="9718"/>
            </a:srgbClr>
          </a:solidFill>
        </p:spPr>
        <p:txBody>
          <a:bodyPr wrap="square" lIns="0" tIns="0" rIns="0" bIns="0" rtlCol="0"/>
          <a:lstStyle/>
          <a:p>
            <a:endParaRPr/>
          </a:p>
        </p:txBody>
      </p:sp>
      <p:sp>
        <p:nvSpPr>
          <p:cNvPr id="644" name="bg object 644"/>
          <p:cNvSpPr/>
          <p:nvPr/>
        </p:nvSpPr>
        <p:spPr>
          <a:xfrm>
            <a:off x="4208754" y="2366619"/>
            <a:ext cx="319405" cy="924560"/>
          </a:xfrm>
          <a:custGeom>
            <a:avLst/>
            <a:gdLst/>
            <a:ahLst/>
            <a:cxnLst/>
            <a:rect l="l" t="t" r="r" b="b"/>
            <a:pathLst>
              <a:path w="319404" h="924560">
                <a:moveTo>
                  <a:pt x="2819" y="903859"/>
                </a:moveTo>
                <a:lnTo>
                  <a:pt x="2146" y="902119"/>
                </a:lnTo>
                <a:lnTo>
                  <a:pt x="1524" y="901941"/>
                </a:lnTo>
                <a:lnTo>
                  <a:pt x="927" y="902398"/>
                </a:lnTo>
                <a:lnTo>
                  <a:pt x="177" y="902957"/>
                </a:lnTo>
                <a:lnTo>
                  <a:pt x="0" y="903808"/>
                </a:lnTo>
                <a:lnTo>
                  <a:pt x="241" y="904671"/>
                </a:lnTo>
                <a:lnTo>
                  <a:pt x="419" y="905344"/>
                </a:lnTo>
                <a:lnTo>
                  <a:pt x="901" y="905738"/>
                </a:lnTo>
                <a:lnTo>
                  <a:pt x="1676" y="905560"/>
                </a:lnTo>
                <a:lnTo>
                  <a:pt x="2781" y="904875"/>
                </a:lnTo>
                <a:lnTo>
                  <a:pt x="2819" y="903859"/>
                </a:lnTo>
                <a:close/>
              </a:path>
              <a:path w="319404" h="924560">
                <a:moveTo>
                  <a:pt x="3276" y="838454"/>
                </a:moveTo>
                <a:lnTo>
                  <a:pt x="3111" y="837755"/>
                </a:lnTo>
                <a:lnTo>
                  <a:pt x="2603" y="837514"/>
                </a:lnTo>
                <a:lnTo>
                  <a:pt x="1955" y="837565"/>
                </a:lnTo>
                <a:lnTo>
                  <a:pt x="1257" y="837603"/>
                </a:lnTo>
                <a:lnTo>
                  <a:pt x="787" y="838022"/>
                </a:lnTo>
                <a:lnTo>
                  <a:pt x="863" y="838746"/>
                </a:lnTo>
                <a:lnTo>
                  <a:pt x="939" y="839419"/>
                </a:lnTo>
                <a:lnTo>
                  <a:pt x="1485" y="839762"/>
                </a:lnTo>
                <a:lnTo>
                  <a:pt x="2146" y="839698"/>
                </a:lnTo>
                <a:lnTo>
                  <a:pt x="2832" y="839635"/>
                </a:lnTo>
                <a:lnTo>
                  <a:pt x="3200" y="839152"/>
                </a:lnTo>
                <a:lnTo>
                  <a:pt x="3276" y="838454"/>
                </a:lnTo>
                <a:close/>
              </a:path>
              <a:path w="319404" h="924560">
                <a:moveTo>
                  <a:pt x="4584" y="400596"/>
                </a:moveTo>
                <a:lnTo>
                  <a:pt x="4406" y="399757"/>
                </a:lnTo>
                <a:lnTo>
                  <a:pt x="2959" y="399796"/>
                </a:lnTo>
                <a:lnTo>
                  <a:pt x="2438" y="400532"/>
                </a:lnTo>
                <a:lnTo>
                  <a:pt x="2286" y="401040"/>
                </a:lnTo>
                <a:lnTo>
                  <a:pt x="2108" y="401599"/>
                </a:lnTo>
                <a:lnTo>
                  <a:pt x="2413" y="402183"/>
                </a:lnTo>
                <a:lnTo>
                  <a:pt x="3060" y="402437"/>
                </a:lnTo>
                <a:lnTo>
                  <a:pt x="3771" y="402501"/>
                </a:lnTo>
                <a:lnTo>
                  <a:pt x="4165" y="402056"/>
                </a:lnTo>
                <a:lnTo>
                  <a:pt x="4330" y="401472"/>
                </a:lnTo>
                <a:lnTo>
                  <a:pt x="4584" y="400596"/>
                </a:lnTo>
                <a:close/>
              </a:path>
              <a:path w="319404" h="924560">
                <a:moveTo>
                  <a:pt x="17780" y="568401"/>
                </a:moveTo>
                <a:lnTo>
                  <a:pt x="17081" y="567728"/>
                </a:lnTo>
                <a:lnTo>
                  <a:pt x="16179" y="567690"/>
                </a:lnTo>
                <a:lnTo>
                  <a:pt x="14998" y="567651"/>
                </a:lnTo>
                <a:lnTo>
                  <a:pt x="14185" y="568363"/>
                </a:lnTo>
                <a:lnTo>
                  <a:pt x="14097" y="569556"/>
                </a:lnTo>
                <a:lnTo>
                  <a:pt x="14033" y="570534"/>
                </a:lnTo>
                <a:lnTo>
                  <a:pt x="14770" y="570992"/>
                </a:lnTo>
                <a:lnTo>
                  <a:pt x="15798" y="571131"/>
                </a:lnTo>
                <a:lnTo>
                  <a:pt x="16916" y="571131"/>
                </a:lnTo>
                <a:lnTo>
                  <a:pt x="17729" y="570534"/>
                </a:lnTo>
                <a:lnTo>
                  <a:pt x="17780" y="568401"/>
                </a:lnTo>
                <a:close/>
              </a:path>
              <a:path w="319404" h="924560">
                <a:moveTo>
                  <a:pt x="48387" y="624598"/>
                </a:moveTo>
                <a:lnTo>
                  <a:pt x="48082" y="623633"/>
                </a:lnTo>
                <a:lnTo>
                  <a:pt x="47891" y="622998"/>
                </a:lnTo>
                <a:lnTo>
                  <a:pt x="47459" y="622465"/>
                </a:lnTo>
                <a:lnTo>
                  <a:pt x="45758" y="622998"/>
                </a:lnTo>
                <a:lnTo>
                  <a:pt x="45339" y="623709"/>
                </a:lnTo>
                <a:lnTo>
                  <a:pt x="45656" y="624649"/>
                </a:lnTo>
                <a:lnTo>
                  <a:pt x="45847" y="625233"/>
                </a:lnTo>
                <a:lnTo>
                  <a:pt x="46151" y="625894"/>
                </a:lnTo>
                <a:lnTo>
                  <a:pt x="45783" y="626046"/>
                </a:lnTo>
                <a:lnTo>
                  <a:pt x="47942" y="625233"/>
                </a:lnTo>
                <a:lnTo>
                  <a:pt x="48387" y="624598"/>
                </a:lnTo>
                <a:close/>
              </a:path>
              <a:path w="319404" h="924560">
                <a:moveTo>
                  <a:pt x="70688" y="680021"/>
                </a:moveTo>
                <a:lnTo>
                  <a:pt x="70167" y="679602"/>
                </a:lnTo>
                <a:lnTo>
                  <a:pt x="69138" y="679716"/>
                </a:lnTo>
                <a:lnTo>
                  <a:pt x="68618" y="680059"/>
                </a:lnTo>
                <a:lnTo>
                  <a:pt x="68554" y="680351"/>
                </a:lnTo>
                <a:lnTo>
                  <a:pt x="68389" y="681012"/>
                </a:lnTo>
                <a:lnTo>
                  <a:pt x="68745" y="681545"/>
                </a:lnTo>
                <a:lnTo>
                  <a:pt x="69697" y="681736"/>
                </a:lnTo>
                <a:lnTo>
                  <a:pt x="70167" y="681748"/>
                </a:lnTo>
                <a:lnTo>
                  <a:pt x="70675" y="681431"/>
                </a:lnTo>
                <a:lnTo>
                  <a:pt x="70675" y="680732"/>
                </a:lnTo>
                <a:lnTo>
                  <a:pt x="70688" y="680021"/>
                </a:lnTo>
                <a:close/>
              </a:path>
              <a:path w="319404" h="924560">
                <a:moveTo>
                  <a:pt x="76733" y="628967"/>
                </a:moveTo>
                <a:lnTo>
                  <a:pt x="76504" y="628002"/>
                </a:lnTo>
                <a:lnTo>
                  <a:pt x="76352" y="627316"/>
                </a:lnTo>
                <a:lnTo>
                  <a:pt x="75641" y="626973"/>
                </a:lnTo>
                <a:lnTo>
                  <a:pt x="74663" y="627456"/>
                </a:lnTo>
                <a:lnTo>
                  <a:pt x="74295" y="628129"/>
                </a:lnTo>
                <a:lnTo>
                  <a:pt x="74193" y="628650"/>
                </a:lnTo>
                <a:lnTo>
                  <a:pt x="74066" y="629348"/>
                </a:lnTo>
                <a:lnTo>
                  <a:pt x="74536" y="629780"/>
                </a:lnTo>
                <a:lnTo>
                  <a:pt x="75285" y="629793"/>
                </a:lnTo>
                <a:lnTo>
                  <a:pt x="76212" y="629551"/>
                </a:lnTo>
                <a:lnTo>
                  <a:pt x="76733" y="628967"/>
                </a:lnTo>
                <a:close/>
              </a:path>
              <a:path w="319404" h="924560">
                <a:moveTo>
                  <a:pt x="78663" y="408838"/>
                </a:moveTo>
                <a:lnTo>
                  <a:pt x="76238" y="397497"/>
                </a:lnTo>
                <a:lnTo>
                  <a:pt x="66586" y="411568"/>
                </a:lnTo>
                <a:lnTo>
                  <a:pt x="66344" y="411441"/>
                </a:lnTo>
                <a:lnTo>
                  <a:pt x="64782" y="411162"/>
                </a:lnTo>
                <a:lnTo>
                  <a:pt x="63690" y="411784"/>
                </a:lnTo>
                <a:lnTo>
                  <a:pt x="62903" y="414032"/>
                </a:lnTo>
                <a:lnTo>
                  <a:pt x="63423" y="414540"/>
                </a:lnTo>
                <a:lnTo>
                  <a:pt x="64338" y="414845"/>
                </a:lnTo>
                <a:lnTo>
                  <a:pt x="64008" y="415340"/>
                </a:lnTo>
                <a:lnTo>
                  <a:pt x="65951" y="416928"/>
                </a:lnTo>
                <a:lnTo>
                  <a:pt x="72936" y="413270"/>
                </a:lnTo>
                <a:lnTo>
                  <a:pt x="78663" y="408838"/>
                </a:lnTo>
                <a:close/>
              </a:path>
              <a:path w="319404" h="924560">
                <a:moveTo>
                  <a:pt x="88265" y="642835"/>
                </a:moveTo>
                <a:lnTo>
                  <a:pt x="87083" y="641654"/>
                </a:lnTo>
                <a:lnTo>
                  <a:pt x="83807" y="641489"/>
                </a:lnTo>
                <a:lnTo>
                  <a:pt x="82423" y="641819"/>
                </a:lnTo>
                <a:lnTo>
                  <a:pt x="82257" y="643432"/>
                </a:lnTo>
                <a:lnTo>
                  <a:pt x="82054" y="645604"/>
                </a:lnTo>
                <a:lnTo>
                  <a:pt x="83223" y="646976"/>
                </a:lnTo>
                <a:lnTo>
                  <a:pt x="84963" y="647661"/>
                </a:lnTo>
                <a:lnTo>
                  <a:pt x="86982" y="647496"/>
                </a:lnTo>
                <a:lnTo>
                  <a:pt x="88061" y="646518"/>
                </a:lnTo>
                <a:lnTo>
                  <a:pt x="88150" y="644842"/>
                </a:lnTo>
                <a:lnTo>
                  <a:pt x="88265" y="642835"/>
                </a:lnTo>
                <a:close/>
              </a:path>
              <a:path w="319404" h="924560">
                <a:moveTo>
                  <a:pt x="89509" y="549084"/>
                </a:moveTo>
                <a:lnTo>
                  <a:pt x="88734" y="548157"/>
                </a:lnTo>
                <a:lnTo>
                  <a:pt x="85267" y="548132"/>
                </a:lnTo>
                <a:lnTo>
                  <a:pt x="84340" y="549846"/>
                </a:lnTo>
                <a:lnTo>
                  <a:pt x="83693" y="551573"/>
                </a:lnTo>
                <a:lnTo>
                  <a:pt x="83667" y="553059"/>
                </a:lnTo>
                <a:lnTo>
                  <a:pt x="84531" y="553847"/>
                </a:lnTo>
                <a:lnTo>
                  <a:pt x="87718" y="553707"/>
                </a:lnTo>
                <a:lnTo>
                  <a:pt x="89319" y="552678"/>
                </a:lnTo>
                <a:lnTo>
                  <a:pt x="89433" y="550316"/>
                </a:lnTo>
                <a:lnTo>
                  <a:pt x="89509" y="549084"/>
                </a:lnTo>
                <a:close/>
              </a:path>
              <a:path w="319404" h="924560">
                <a:moveTo>
                  <a:pt x="96469" y="690702"/>
                </a:moveTo>
                <a:lnTo>
                  <a:pt x="96215" y="690435"/>
                </a:lnTo>
                <a:lnTo>
                  <a:pt x="95923" y="689902"/>
                </a:lnTo>
                <a:lnTo>
                  <a:pt x="94970" y="690016"/>
                </a:lnTo>
                <a:lnTo>
                  <a:pt x="94653" y="690613"/>
                </a:lnTo>
                <a:lnTo>
                  <a:pt x="94932" y="691286"/>
                </a:lnTo>
                <a:lnTo>
                  <a:pt x="95046" y="691553"/>
                </a:lnTo>
                <a:lnTo>
                  <a:pt x="95592" y="691642"/>
                </a:lnTo>
                <a:lnTo>
                  <a:pt x="95935" y="691819"/>
                </a:lnTo>
                <a:lnTo>
                  <a:pt x="96113" y="691451"/>
                </a:lnTo>
                <a:lnTo>
                  <a:pt x="96291" y="691070"/>
                </a:lnTo>
                <a:lnTo>
                  <a:pt x="96469" y="690702"/>
                </a:lnTo>
                <a:close/>
              </a:path>
              <a:path w="319404" h="924560">
                <a:moveTo>
                  <a:pt x="97701" y="815098"/>
                </a:moveTo>
                <a:lnTo>
                  <a:pt x="95504" y="810564"/>
                </a:lnTo>
                <a:lnTo>
                  <a:pt x="93014" y="810120"/>
                </a:lnTo>
                <a:lnTo>
                  <a:pt x="90271" y="811491"/>
                </a:lnTo>
                <a:lnTo>
                  <a:pt x="87934" y="812660"/>
                </a:lnTo>
                <a:lnTo>
                  <a:pt x="86956" y="814781"/>
                </a:lnTo>
                <a:lnTo>
                  <a:pt x="86296" y="817130"/>
                </a:lnTo>
                <a:lnTo>
                  <a:pt x="86436" y="817524"/>
                </a:lnTo>
                <a:lnTo>
                  <a:pt x="86487" y="817994"/>
                </a:lnTo>
                <a:lnTo>
                  <a:pt x="87490" y="819277"/>
                </a:lnTo>
                <a:lnTo>
                  <a:pt x="93510" y="820077"/>
                </a:lnTo>
                <a:lnTo>
                  <a:pt x="96901" y="817968"/>
                </a:lnTo>
                <a:lnTo>
                  <a:pt x="97701" y="815098"/>
                </a:lnTo>
                <a:close/>
              </a:path>
              <a:path w="319404" h="924560">
                <a:moveTo>
                  <a:pt x="111061" y="804557"/>
                </a:moveTo>
                <a:lnTo>
                  <a:pt x="109753" y="803846"/>
                </a:lnTo>
                <a:lnTo>
                  <a:pt x="108178" y="803440"/>
                </a:lnTo>
                <a:lnTo>
                  <a:pt x="106299" y="803440"/>
                </a:lnTo>
                <a:lnTo>
                  <a:pt x="105498" y="804557"/>
                </a:lnTo>
                <a:lnTo>
                  <a:pt x="105460" y="806259"/>
                </a:lnTo>
                <a:lnTo>
                  <a:pt x="105410" y="807999"/>
                </a:lnTo>
                <a:lnTo>
                  <a:pt x="106260" y="809078"/>
                </a:lnTo>
                <a:lnTo>
                  <a:pt x="110032" y="809244"/>
                </a:lnTo>
                <a:lnTo>
                  <a:pt x="110820" y="808050"/>
                </a:lnTo>
                <a:lnTo>
                  <a:pt x="110934" y="806399"/>
                </a:lnTo>
                <a:lnTo>
                  <a:pt x="111061" y="804557"/>
                </a:lnTo>
                <a:close/>
              </a:path>
              <a:path w="319404" h="924560">
                <a:moveTo>
                  <a:pt x="112750" y="734695"/>
                </a:moveTo>
                <a:lnTo>
                  <a:pt x="109499" y="737031"/>
                </a:lnTo>
                <a:lnTo>
                  <a:pt x="108407" y="735609"/>
                </a:lnTo>
                <a:lnTo>
                  <a:pt x="105308" y="735317"/>
                </a:lnTo>
                <a:lnTo>
                  <a:pt x="104838" y="737565"/>
                </a:lnTo>
                <a:lnTo>
                  <a:pt x="104406" y="742175"/>
                </a:lnTo>
                <a:lnTo>
                  <a:pt x="106654" y="742835"/>
                </a:lnTo>
                <a:lnTo>
                  <a:pt x="110032" y="744093"/>
                </a:lnTo>
                <a:lnTo>
                  <a:pt x="112636" y="740778"/>
                </a:lnTo>
                <a:lnTo>
                  <a:pt x="112750" y="734695"/>
                </a:lnTo>
                <a:close/>
              </a:path>
              <a:path w="319404" h="924560">
                <a:moveTo>
                  <a:pt x="120446" y="533412"/>
                </a:moveTo>
                <a:lnTo>
                  <a:pt x="120065" y="531710"/>
                </a:lnTo>
                <a:lnTo>
                  <a:pt x="119862" y="530288"/>
                </a:lnTo>
                <a:lnTo>
                  <a:pt x="118198" y="530186"/>
                </a:lnTo>
                <a:lnTo>
                  <a:pt x="116573" y="530085"/>
                </a:lnTo>
                <a:lnTo>
                  <a:pt x="115100" y="530821"/>
                </a:lnTo>
                <a:lnTo>
                  <a:pt x="113830" y="534809"/>
                </a:lnTo>
                <a:lnTo>
                  <a:pt x="113525" y="536054"/>
                </a:lnTo>
                <a:lnTo>
                  <a:pt x="110617" y="536562"/>
                </a:lnTo>
                <a:lnTo>
                  <a:pt x="110578" y="537972"/>
                </a:lnTo>
                <a:lnTo>
                  <a:pt x="113017" y="538835"/>
                </a:lnTo>
                <a:lnTo>
                  <a:pt x="112915" y="539508"/>
                </a:lnTo>
                <a:lnTo>
                  <a:pt x="112776" y="542086"/>
                </a:lnTo>
                <a:lnTo>
                  <a:pt x="108216" y="544601"/>
                </a:lnTo>
                <a:lnTo>
                  <a:pt x="115265" y="547420"/>
                </a:lnTo>
                <a:lnTo>
                  <a:pt x="114185" y="542747"/>
                </a:lnTo>
                <a:lnTo>
                  <a:pt x="116230" y="540918"/>
                </a:lnTo>
                <a:lnTo>
                  <a:pt x="116865" y="540194"/>
                </a:lnTo>
                <a:lnTo>
                  <a:pt x="119164" y="541020"/>
                </a:lnTo>
                <a:lnTo>
                  <a:pt x="119507" y="535686"/>
                </a:lnTo>
                <a:lnTo>
                  <a:pt x="120446" y="533412"/>
                </a:lnTo>
                <a:close/>
              </a:path>
              <a:path w="319404" h="924560">
                <a:moveTo>
                  <a:pt x="124320" y="507669"/>
                </a:moveTo>
                <a:lnTo>
                  <a:pt x="124244" y="505955"/>
                </a:lnTo>
                <a:lnTo>
                  <a:pt x="124193" y="504799"/>
                </a:lnTo>
                <a:lnTo>
                  <a:pt x="123723" y="503720"/>
                </a:lnTo>
                <a:lnTo>
                  <a:pt x="120700" y="504101"/>
                </a:lnTo>
                <a:lnTo>
                  <a:pt x="119291" y="505015"/>
                </a:lnTo>
                <a:lnTo>
                  <a:pt x="119253" y="506704"/>
                </a:lnTo>
                <a:lnTo>
                  <a:pt x="119214" y="507885"/>
                </a:lnTo>
                <a:lnTo>
                  <a:pt x="120484" y="508342"/>
                </a:lnTo>
                <a:lnTo>
                  <a:pt x="121767" y="508292"/>
                </a:lnTo>
                <a:lnTo>
                  <a:pt x="123012" y="508038"/>
                </a:lnTo>
                <a:lnTo>
                  <a:pt x="124320" y="507669"/>
                </a:lnTo>
                <a:close/>
              </a:path>
              <a:path w="319404" h="924560">
                <a:moveTo>
                  <a:pt x="128219" y="768337"/>
                </a:moveTo>
                <a:lnTo>
                  <a:pt x="127635" y="767727"/>
                </a:lnTo>
                <a:lnTo>
                  <a:pt x="126987" y="767257"/>
                </a:lnTo>
                <a:lnTo>
                  <a:pt x="126238" y="767143"/>
                </a:lnTo>
                <a:lnTo>
                  <a:pt x="125742" y="767486"/>
                </a:lnTo>
                <a:lnTo>
                  <a:pt x="125171" y="768908"/>
                </a:lnTo>
                <a:lnTo>
                  <a:pt x="125412" y="769734"/>
                </a:lnTo>
                <a:lnTo>
                  <a:pt x="126276" y="769988"/>
                </a:lnTo>
                <a:lnTo>
                  <a:pt x="126644" y="770102"/>
                </a:lnTo>
                <a:lnTo>
                  <a:pt x="127406" y="769607"/>
                </a:lnTo>
                <a:lnTo>
                  <a:pt x="127673" y="769188"/>
                </a:lnTo>
                <a:lnTo>
                  <a:pt x="128219" y="768337"/>
                </a:lnTo>
                <a:close/>
              </a:path>
              <a:path w="319404" h="924560">
                <a:moveTo>
                  <a:pt x="130467" y="449478"/>
                </a:moveTo>
                <a:lnTo>
                  <a:pt x="126631" y="452310"/>
                </a:lnTo>
                <a:lnTo>
                  <a:pt x="123748" y="453656"/>
                </a:lnTo>
                <a:lnTo>
                  <a:pt x="122174" y="455917"/>
                </a:lnTo>
                <a:lnTo>
                  <a:pt x="121678" y="456641"/>
                </a:lnTo>
                <a:lnTo>
                  <a:pt x="121894" y="457847"/>
                </a:lnTo>
                <a:lnTo>
                  <a:pt x="122224" y="459155"/>
                </a:lnTo>
                <a:lnTo>
                  <a:pt x="121335" y="459968"/>
                </a:lnTo>
                <a:lnTo>
                  <a:pt x="120802" y="461073"/>
                </a:lnTo>
                <a:lnTo>
                  <a:pt x="120764" y="464515"/>
                </a:lnTo>
                <a:lnTo>
                  <a:pt x="121234" y="466331"/>
                </a:lnTo>
                <a:lnTo>
                  <a:pt x="127101" y="466331"/>
                </a:lnTo>
                <a:lnTo>
                  <a:pt x="129146" y="464324"/>
                </a:lnTo>
                <a:lnTo>
                  <a:pt x="129413" y="460121"/>
                </a:lnTo>
                <a:lnTo>
                  <a:pt x="129298" y="459295"/>
                </a:lnTo>
                <a:lnTo>
                  <a:pt x="128917" y="458698"/>
                </a:lnTo>
                <a:lnTo>
                  <a:pt x="129730" y="456425"/>
                </a:lnTo>
                <a:lnTo>
                  <a:pt x="129768" y="453555"/>
                </a:lnTo>
                <a:lnTo>
                  <a:pt x="130467" y="449478"/>
                </a:lnTo>
                <a:close/>
              </a:path>
              <a:path w="319404" h="924560">
                <a:moveTo>
                  <a:pt x="131711" y="566635"/>
                </a:moveTo>
                <a:lnTo>
                  <a:pt x="131330" y="565035"/>
                </a:lnTo>
                <a:lnTo>
                  <a:pt x="130632" y="564616"/>
                </a:lnTo>
                <a:lnTo>
                  <a:pt x="129057" y="565086"/>
                </a:lnTo>
                <a:lnTo>
                  <a:pt x="128765" y="565632"/>
                </a:lnTo>
                <a:lnTo>
                  <a:pt x="128930" y="566343"/>
                </a:lnTo>
                <a:lnTo>
                  <a:pt x="129197" y="567296"/>
                </a:lnTo>
                <a:lnTo>
                  <a:pt x="129857" y="567702"/>
                </a:lnTo>
                <a:lnTo>
                  <a:pt x="130797" y="567448"/>
                </a:lnTo>
                <a:lnTo>
                  <a:pt x="131457" y="567270"/>
                </a:lnTo>
                <a:lnTo>
                  <a:pt x="131711" y="566635"/>
                </a:lnTo>
                <a:close/>
              </a:path>
              <a:path w="319404" h="924560">
                <a:moveTo>
                  <a:pt x="143078" y="388594"/>
                </a:moveTo>
                <a:lnTo>
                  <a:pt x="140944" y="385343"/>
                </a:lnTo>
                <a:lnTo>
                  <a:pt x="140042" y="384746"/>
                </a:lnTo>
                <a:lnTo>
                  <a:pt x="139268" y="385432"/>
                </a:lnTo>
                <a:lnTo>
                  <a:pt x="136753" y="387642"/>
                </a:lnTo>
                <a:lnTo>
                  <a:pt x="133997" y="388581"/>
                </a:lnTo>
                <a:lnTo>
                  <a:pt x="129540" y="388112"/>
                </a:lnTo>
                <a:lnTo>
                  <a:pt x="128549" y="389648"/>
                </a:lnTo>
                <a:lnTo>
                  <a:pt x="128498" y="390931"/>
                </a:lnTo>
                <a:lnTo>
                  <a:pt x="128892" y="392887"/>
                </a:lnTo>
                <a:lnTo>
                  <a:pt x="129794" y="393966"/>
                </a:lnTo>
                <a:lnTo>
                  <a:pt x="133032" y="392544"/>
                </a:lnTo>
                <a:lnTo>
                  <a:pt x="134023" y="391464"/>
                </a:lnTo>
                <a:lnTo>
                  <a:pt x="137236" y="395706"/>
                </a:lnTo>
                <a:lnTo>
                  <a:pt x="138925" y="393966"/>
                </a:lnTo>
                <a:lnTo>
                  <a:pt x="141655" y="390626"/>
                </a:lnTo>
                <a:lnTo>
                  <a:pt x="143078" y="388594"/>
                </a:lnTo>
                <a:close/>
              </a:path>
              <a:path w="319404" h="924560">
                <a:moveTo>
                  <a:pt x="149948" y="563054"/>
                </a:moveTo>
                <a:lnTo>
                  <a:pt x="149656" y="562902"/>
                </a:lnTo>
                <a:lnTo>
                  <a:pt x="149313" y="562559"/>
                </a:lnTo>
                <a:lnTo>
                  <a:pt x="149098" y="562635"/>
                </a:lnTo>
                <a:lnTo>
                  <a:pt x="148844" y="562711"/>
                </a:lnTo>
                <a:lnTo>
                  <a:pt x="148691" y="563143"/>
                </a:lnTo>
                <a:lnTo>
                  <a:pt x="148501" y="563435"/>
                </a:lnTo>
                <a:lnTo>
                  <a:pt x="148793" y="563587"/>
                </a:lnTo>
                <a:lnTo>
                  <a:pt x="149148" y="563943"/>
                </a:lnTo>
                <a:lnTo>
                  <a:pt x="149339" y="563867"/>
                </a:lnTo>
                <a:lnTo>
                  <a:pt x="149606" y="563765"/>
                </a:lnTo>
                <a:lnTo>
                  <a:pt x="149745" y="563346"/>
                </a:lnTo>
                <a:lnTo>
                  <a:pt x="149948" y="563054"/>
                </a:lnTo>
                <a:close/>
              </a:path>
              <a:path w="319404" h="924560">
                <a:moveTo>
                  <a:pt x="152996" y="921499"/>
                </a:moveTo>
                <a:lnTo>
                  <a:pt x="152260" y="921080"/>
                </a:lnTo>
                <a:lnTo>
                  <a:pt x="151307" y="921131"/>
                </a:lnTo>
                <a:lnTo>
                  <a:pt x="150418" y="921334"/>
                </a:lnTo>
                <a:lnTo>
                  <a:pt x="149771" y="921854"/>
                </a:lnTo>
                <a:lnTo>
                  <a:pt x="150152" y="923759"/>
                </a:lnTo>
                <a:lnTo>
                  <a:pt x="151028" y="924052"/>
                </a:lnTo>
                <a:lnTo>
                  <a:pt x="151853" y="923721"/>
                </a:lnTo>
                <a:lnTo>
                  <a:pt x="152336" y="923531"/>
                </a:lnTo>
                <a:lnTo>
                  <a:pt x="152946" y="922909"/>
                </a:lnTo>
                <a:lnTo>
                  <a:pt x="152958" y="922464"/>
                </a:lnTo>
                <a:lnTo>
                  <a:pt x="152996" y="921499"/>
                </a:lnTo>
                <a:close/>
              </a:path>
              <a:path w="319404" h="924560">
                <a:moveTo>
                  <a:pt x="154178" y="780389"/>
                </a:moveTo>
                <a:lnTo>
                  <a:pt x="153695" y="779564"/>
                </a:lnTo>
                <a:lnTo>
                  <a:pt x="151511" y="779018"/>
                </a:lnTo>
                <a:lnTo>
                  <a:pt x="150622" y="779678"/>
                </a:lnTo>
                <a:lnTo>
                  <a:pt x="150406" y="780884"/>
                </a:lnTo>
                <a:lnTo>
                  <a:pt x="149745" y="784707"/>
                </a:lnTo>
                <a:lnTo>
                  <a:pt x="151028" y="787336"/>
                </a:lnTo>
                <a:lnTo>
                  <a:pt x="153263" y="785456"/>
                </a:lnTo>
                <a:lnTo>
                  <a:pt x="153606" y="783348"/>
                </a:lnTo>
                <a:lnTo>
                  <a:pt x="154178" y="780389"/>
                </a:lnTo>
                <a:close/>
              </a:path>
              <a:path w="319404" h="924560">
                <a:moveTo>
                  <a:pt x="154762" y="816279"/>
                </a:moveTo>
                <a:lnTo>
                  <a:pt x="154203" y="815428"/>
                </a:lnTo>
                <a:lnTo>
                  <a:pt x="152158" y="815251"/>
                </a:lnTo>
                <a:lnTo>
                  <a:pt x="151688" y="815784"/>
                </a:lnTo>
                <a:lnTo>
                  <a:pt x="151638" y="817473"/>
                </a:lnTo>
                <a:lnTo>
                  <a:pt x="152120" y="818146"/>
                </a:lnTo>
                <a:lnTo>
                  <a:pt x="153035" y="818476"/>
                </a:lnTo>
                <a:lnTo>
                  <a:pt x="153746" y="818540"/>
                </a:lnTo>
                <a:lnTo>
                  <a:pt x="154317" y="818210"/>
                </a:lnTo>
                <a:lnTo>
                  <a:pt x="154470" y="817549"/>
                </a:lnTo>
                <a:lnTo>
                  <a:pt x="154762" y="816279"/>
                </a:lnTo>
                <a:close/>
              </a:path>
              <a:path w="319404" h="924560">
                <a:moveTo>
                  <a:pt x="154952" y="568121"/>
                </a:moveTo>
                <a:lnTo>
                  <a:pt x="154673" y="567359"/>
                </a:lnTo>
                <a:lnTo>
                  <a:pt x="154571" y="567080"/>
                </a:lnTo>
                <a:lnTo>
                  <a:pt x="154051" y="566966"/>
                </a:lnTo>
                <a:lnTo>
                  <a:pt x="153733" y="566775"/>
                </a:lnTo>
                <a:lnTo>
                  <a:pt x="153060" y="566902"/>
                </a:lnTo>
                <a:lnTo>
                  <a:pt x="152577" y="567270"/>
                </a:lnTo>
                <a:lnTo>
                  <a:pt x="152781" y="567982"/>
                </a:lnTo>
                <a:lnTo>
                  <a:pt x="152857" y="568236"/>
                </a:lnTo>
                <a:lnTo>
                  <a:pt x="153416" y="568515"/>
                </a:lnTo>
                <a:lnTo>
                  <a:pt x="153746" y="568502"/>
                </a:lnTo>
                <a:lnTo>
                  <a:pt x="154406" y="568490"/>
                </a:lnTo>
                <a:lnTo>
                  <a:pt x="154952" y="568121"/>
                </a:lnTo>
                <a:close/>
              </a:path>
              <a:path w="319404" h="924560">
                <a:moveTo>
                  <a:pt x="157734" y="657821"/>
                </a:moveTo>
                <a:lnTo>
                  <a:pt x="157670" y="656856"/>
                </a:lnTo>
                <a:lnTo>
                  <a:pt x="157619" y="656158"/>
                </a:lnTo>
                <a:lnTo>
                  <a:pt x="157226" y="655662"/>
                </a:lnTo>
                <a:lnTo>
                  <a:pt x="155524" y="655688"/>
                </a:lnTo>
                <a:lnTo>
                  <a:pt x="154774" y="656132"/>
                </a:lnTo>
                <a:lnTo>
                  <a:pt x="154647" y="658101"/>
                </a:lnTo>
                <a:lnTo>
                  <a:pt x="155308" y="658583"/>
                </a:lnTo>
                <a:lnTo>
                  <a:pt x="156286" y="658634"/>
                </a:lnTo>
                <a:lnTo>
                  <a:pt x="157289" y="658456"/>
                </a:lnTo>
                <a:lnTo>
                  <a:pt x="157734" y="657821"/>
                </a:lnTo>
                <a:close/>
              </a:path>
              <a:path w="319404" h="924560">
                <a:moveTo>
                  <a:pt x="158089" y="637692"/>
                </a:moveTo>
                <a:lnTo>
                  <a:pt x="157784" y="637578"/>
                </a:lnTo>
                <a:lnTo>
                  <a:pt x="157492" y="637425"/>
                </a:lnTo>
                <a:lnTo>
                  <a:pt x="157175" y="637374"/>
                </a:lnTo>
                <a:lnTo>
                  <a:pt x="156806" y="637705"/>
                </a:lnTo>
                <a:lnTo>
                  <a:pt x="157010" y="638022"/>
                </a:lnTo>
                <a:lnTo>
                  <a:pt x="157238" y="638251"/>
                </a:lnTo>
                <a:lnTo>
                  <a:pt x="157454" y="638479"/>
                </a:lnTo>
                <a:lnTo>
                  <a:pt x="158089" y="637692"/>
                </a:lnTo>
                <a:close/>
              </a:path>
              <a:path w="319404" h="924560">
                <a:moveTo>
                  <a:pt x="158851" y="506882"/>
                </a:moveTo>
                <a:lnTo>
                  <a:pt x="157441" y="505104"/>
                </a:lnTo>
                <a:lnTo>
                  <a:pt x="156984" y="505498"/>
                </a:lnTo>
                <a:lnTo>
                  <a:pt x="156794" y="506158"/>
                </a:lnTo>
                <a:lnTo>
                  <a:pt x="156756" y="506831"/>
                </a:lnTo>
                <a:lnTo>
                  <a:pt x="157022" y="507339"/>
                </a:lnTo>
                <a:lnTo>
                  <a:pt x="158381" y="507339"/>
                </a:lnTo>
                <a:lnTo>
                  <a:pt x="158851" y="506882"/>
                </a:lnTo>
                <a:close/>
              </a:path>
              <a:path w="319404" h="924560">
                <a:moveTo>
                  <a:pt x="167309" y="565188"/>
                </a:moveTo>
                <a:lnTo>
                  <a:pt x="165900" y="564476"/>
                </a:lnTo>
                <a:lnTo>
                  <a:pt x="164465" y="563753"/>
                </a:lnTo>
                <a:lnTo>
                  <a:pt x="163334" y="564718"/>
                </a:lnTo>
                <a:lnTo>
                  <a:pt x="160705" y="567207"/>
                </a:lnTo>
                <a:lnTo>
                  <a:pt x="158915" y="568667"/>
                </a:lnTo>
                <a:lnTo>
                  <a:pt x="155028" y="571080"/>
                </a:lnTo>
                <a:lnTo>
                  <a:pt x="153898" y="572985"/>
                </a:lnTo>
                <a:lnTo>
                  <a:pt x="153289" y="577037"/>
                </a:lnTo>
                <a:lnTo>
                  <a:pt x="152730" y="578891"/>
                </a:lnTo>
                <a:lnTo>
                  <a:pt x="156311" y="581342"/>
                </a:lnTo>
                <a:lnTo>
                  <a:pt x="158432" y="581507"/>
                </a:lnTo>
                <a:lnTo>
                  <a:pt x="164541" y="576986"/>
                </a:lnTo>
                <a:lnTo>
                  <a:pt x="165696" y="572338"/>
                </a:lnTo>
                <a:lnTo>
                  <a:pt x="167195" y="568934"/>
                </a:lnTo>
                <a:lnTo>
                  <a:pt x="167195" y="566572"/>
                </a:lnTo>
                <a:lnTo>
                  <a:pt x="167309" y="565188"/>
                </a:lnTo>
                <a:close/>
              </a:path>
              <a:path w="319404" h="924560">
                <a:moveTo>
                  <a:pt x="167817" y="463664"/>
                </a:moveTo>
                <a:lnTo>
                  <a:pt x="167500" y="463029"/>
                </a:lnTo>
                <a:lnTo>
                  <a:pt x="167233" y="462965"/>
                </a:lnTo>
                <a:lnTo>
                  <a:pt x="165887" y="462584"/>
                </a:lnTo>
                <a:lnTo>
                  <a:pt x="165404" y="463562"/>
                </a:lnTo>
                <a:lnTo>
                  <a:pt x="165011" y="464540"/>
                </a:lnTo>
                <a:lnTo>
                  <a:pt x="164909" y="465251"/>
                </a:lnTo>
                <a:lnTo>
                  <a:pt x="165036" y="465950"/>
                </a:lnTo>
                <a:lnTo>
                  <a:pt x="167043" y="466026"/>
                </a:lnTo>
                <a:lnTo>
                  <a:pt x="167551" y="465035"/>
                </a:lnTo>
                <a:lnTo>
                  <a:pt x="167767" y="463956"/>
                </a:lnTo>
                <a:lnTo>
                  <a:pt x="167817" y="463664"/>
                </a:lnTo>
                <a:close/>
              </a:path>
              <a:path w="319404" h="924560">
                <a:moveTo>
                  <a:pt x="173583" y="697598"/>
                </a:moveTo>
                <a:lnTo>
                  <a:pt x="173431" y="696887"/>
                </a:lnTo>
                <a:lnTo>
                  <a:pt x="173380" y="696633"/>
                </a:lnTo>
                <a:lnTo>
                  <a:pt x="172821" y="696277"/>
                </a:lnTo>
                <a:lnTo>
                  <a:pt x="172529" y="696302"/>
                </a:lnTo>
                <a:lnTo>
                  <a:pt x="171869" y="696353"/>
                </a:lnTo>
                <a:lnTo>
                  <a:pt x="171373" y="696823"/>
                </a:lnTo>
                <a:lnTo>
                  <a:pt x="171602" y="697801"/>
                </a:lnTo>
                <a:lnTo>
                  <a:pt x="172123" y="697953"/>
                </a:lnTo>
                <a:lnTo>
                  <a:pt x="172427" y="698157"/>
                </a:lnTo>
                <a:lnTo>
                  <a:pt x="173088" y="697979"/>
                </a:lnTo>
                <a:lnTo>
                  <a:pt x="173583" y="697598"/>
                </a:lnTo>
                <a:close/>
              </a:path>
              <a:path w="319404" h="924560">
                <a:moveTo>
                  <a:pt x="174688" y="412978"/>
                </a:moveTo>
                <a:lnTo>
                  <a:pt x="174409" y="411861"/>
                </a:lnTo>
                <a:lnTo>
                  <a:pt x="173926" y="410438"/>
                </a:lnTo>
                <a:lnTo>
                  <a:pt x="170649" y="412076"/>
                </a:lnTo>
                <a:lnTo>
                  <a:pt x="168478" y="413372"/>
                </a:lnTo>
                <a:lnTo>
                  <a:pt x="168541" y="416229"/>
                </a:lnTo>
                <a:lnTo>
                  <a:pt x="168579" y="417842"/>
                </a:lnTo>
                <a:lnTo>
                  <a:pt x="169595" y="418693"/>
                </a:lnTo>
                <a:lnTo>
                  <a:pt x="173939" y="417791"/>
                </a:lnTo>
                <a:lnTo>
                  <a:pt x="174269" y="415290"/>
                </a:lnTo>
                <a:lnTo>
                  <a:pt x="174688" y="412978"/>
                </a:lnTo>
                <a:close/>
              </a:path>
              <a:path w="319404" h="924560">
                <a:moveTo>
                  <a:pt x="176911" y="610438"/>
                </a:moveTo>
                <a:lnTo>
                  <a:pt x="176276" y="610196"/>
                </a:lnTo>
                <a:lnTo>
                  <a:pt x="175590" y="610273"/>
                </a:lnTo>
                <a:lnTo>
                  <a:pt x="174942" y="610362"/>
                </a:lnTo>
                <a:lnTo>
                  <a:pt x="174307" y="610616"/>
                </a:lnTo>
                <a:lnTo>
                  <a:pt x="174129" y="612076"/>
                </a:lnTo>
                <a:lnTo>
                  <a:pt x="174536" y="612521"/>
                </a:lnTo>
                <a:lnTo>
                  <a:pt x="175539" y="612648"/>
                </a:lnTo>
                <a:lnTo>
                  <a:pt x="176225" y="612635"/>
                </a:lnTo>
                <a:lnTo>
                  <a:pt x="176885" y="612178"/>
                </a:lnTo>
                <a:lnTo>
                  <a:pt x="176898" y="611200"/>
                </a:lnTo>
                <a:lnTo>
                  <a:pt x="176911" y="610438"/>
                </a:lnTo>
                <a:close/>
              </a:path>
              <a:path w="319404" h="924560">
                <a:moveTo>
                  <a:pt x="180454" y="616115"/>
                </a:moveTo>
                <a:lnTo>
                  <a:pt x="180378" y="615607"/>
                </a:lnTo>
                <a:lnTo>
                  <a:pt x="179908" y="615416"/>
                </a:lnTo>
                <a:lnTo>
                  <a:pt x="179628" y="615200"/>
                </a:lnTo>
                <a:lnTo>
                  <a:pt x="179438" y="615505"/>
                </a:lnTo>
                <a:lnTo>
                  <a:pt x="179082" y="615810"/>
                </a:lnTo>
                <a:lnTo>
                  <a:pt x="179108" y="616089"/>
                </a:lnTo>
                <a:lnTo>
                  <a:pt x="179133" y="616331"/>
                </a:lnTo>
                <a:lnTo>
                  <a:pt x="179603" y="616521"/>
                </a:lnTo>
                <a:lnTo>
                  <a:pt x="179870" y="616737"/>
                </a:lnTo>
                <a:lnTo>
                  <a:pt x="180073" y="616432"/>
                </a:lnTo>
                <a:lnTo>
                  <a:pt x="180454" y="616115"/>
                </a:lnTo>
                <a:close/>
              </a:path>
              <a:path w="319404" h="924560">
                <a:moveTo>
                  <a:pt x="180949" y="571512"/>
                </a:moveTo>
                <a:lnTo>
                  <a:pt x="180543" y="570585"/>
                </a:lnTo>
                <a:lnTo>
                  <a:pt x="180327" y="570090"/>
                </a:lnTo>
                <a:lnTo>
                  <a:pt x="179641" y="569506"/>
                </a:lnTo>
                <a:lnTo>
                  <a:pt x="179158" y="569506"/>
                </a:lnTo>
                <a:lnTo>
                  <a:pt x="178219" y="569480"/>
                </a:lnTo>
                <a:lnTo>
                  <a:pt x="177609" y="570179"/>
                </a:lnTo>
                <a:lnTo>
                  <a:pt x="177634" y="571182"/>
                </a:lnTo>
                <a:lnTo>
                  <a:pt x="177673" y="572363"/>
                </a:lnTo>
                <a:lnTo>
                  <a:pt x="178612" y="572389"/>
                </a:lnTo>
                <a:lnTo>
                  <a:pt x="179311" y="572503"/>
                </a:lnTo>
                <a:lnTo>
                  <a:pt x="180530" y="572236"/>
                </a:lnTo>
                <a:lnTo>
                  <a:pt x="180949" y="571512"/>
                </a:lnTo>
                <a:close/>
              </a:path>
              <a:path w="319404" h="924560">
                <a:moveTo>
                  <a:pt x="182143" y="400113"/>
                </a:moveTo>
                <a:lnTo>
                  <a:pt x="181673" y="398119"/>
                </a:lnTo>
                <a:lnTo>
                  <a:pt x="181038" y="396087"/>
                </a:lnTo>
                <a:lnTo>
                  <a:pt x="178282" y="396494"/>
                </a:lnTo>
                <a:lnTo>
                  <a:pt x="177114" y="397903"/>
                </a:lnTo>
                <a:lnTo>
                  <a:pt x="177787" y="400431"/>
                </a:lnTo>
                <a:lnTo>
                  <a:pt x="178003" y="401243"/>
                </a:lnTo>
                <a:lnTo>
                  <a:pt x="178993" y="401840"/>
                </a:lnTo>
                <a:lnTo>
                  <a:pt x="182143" y="400113"/>
                </a:lnTo>
                <a:close/>
              </a:path>
              <a:path w="319404" h="924560">
                <a:moveTo>
                  <a:pt x="184035" y="626706"/>
                </a:moveTo>
                <a:lnTo>
                  <a:pt x="184010" y="624039"/>
                </a:lnTo>
                <a:lnTo>
                  <a:pt x="182651" y="622604"/>
                </a:lnTo>
                <a:lnTo>
                  <a:pt x="178549" y="621817"/>
                </a:lnTo>
                <a:lnTo>
                  <a:pt x="177304" y="623277"/>
                </a:lnTo>
                <a:lnTo>
                  <a:pt x="176669" y="627214"/>
                </a:lnTo>
                <a:lnTo>
                  <a:pt x="177939" y="628408"/>
                </a:lnTo>
                <a:lnTo>
                  <a:pt x="179959" y="628573"/>
                </a:lnTo>
                <a:lnTo>
                  <a:pt x="181737" y="628726"/>
                </a:lnTo>
                <a:lnTo>
                  <a:pt x="183400" y="628408"/>
                </a:lnTo>
                <a:lnTo>
                  <a:pt x="184035" y="626706"/>
                </a:lnTo>
                <a:close/>
              </a:path>
              <a:path w="319404" h="924560">
                <a:moveTo>
                  <a:pt x="192011" y="699757"/>
                </a:moveTo>
                <a:lnTo>
                  <a:pt x="191211" y="699058"/>
                </a:lnTo>
                <a:lnTo>
                  <a:pt x="189001" y="699236"/>
                </a:lnTo>
                <a:lnTo>
                  <a:pt x="188163" y="699681"/>
                </a:lnTo>
                <a:lnTo>
                  <a:pt x="188188" y="701954"/>
                </a:lnTo>
                <a:lnTo>
                  <a:pt x="188925" y="702665"/>
                </a:lnTo>
                <a:lnTo>
                  <a:pt x="190182" y="702640"/>
                </a:lnTo>
                <a:lnTo>
                  <a:pt x="191147" y="702462"/>
                </a:lnTo>
                <a:lnTo>
                  <a:pt x="191973" y="702043"/>
                </a:lnTo>
                <a:lnTo>
                  <a:pt x="191985" y="701040"/>
                </a:lnTo>
                <a:lnTo>
                  <a:pt x="192011" y="699757"/>
                </a:lnTo>
                <a:close/>
              </a:path>
              <a:path w="319404" h="924560">
                <a:moveTo>
                  <a:pt x="200660" y="565848"/>
                </a:moveTo>
                <a:lnTo>
                  <a:pt x="199250" y="565315"/>
                </a:lnTo>
                <a:lnTo>
                  <a:pt x="195821" y="564946"/>
                </a:lnTo>
                <a:lnTo>
                  <a:pt x="194919" y="565962"/>
                </a:lnTo>
                <a:lnTo>
                  <a:pt x="194843" y="567855"/>
                </a:lnTo>
                <a:lnTo>
                  <a:pt x="194652" y="569391"/>
                </a:lnTo>
                <a:lnTo>
                  <a:pt x="195402" y="570064"/>
                </a:lnTo>
                <a:lnTo>
                  <a:pt x="196989" y="570230"/>
                </a:lnTo>
                <a:lnTo>
                  <a:pt x="198818" y="570420"/>
                </a:lnTo>
                <a:lnTo>
                  <a:pt x="199821" y="569683"/>
                </a:lnTo>
                <a:lnTo>
                  <a:pt x="200660" y="565848"/>
                </a:lnTo>
                <a:close/>
              </a:path>
              <a:path w="319404" h="924560">
                <a:moveTo>
                  <a:pt x="201523" y="509155"/>
                </a:moveTo>
                <a:lnTo>
                  <a:pt x="201218" y="508660"/>
                </a:lnTo>
                <a:lnTo>
                  <a:pt x="200533" y="507542"/>
                </a:lnTo>
                <a:lnTo>
                  <a:pt x="199669" y="506907"/>
                </a:lnTo>
                <a:lnTo>
                  <a:pt x="199263" y="507250"/>
                </a:lnTo>
                <a:lnTo>
                  <a:pt x="199186" y="507758"/>
                </a:lnTo>
                <a:lnTo>
                  <a:pt x="199351" y="508660"/>
                </a:lnTo>
                <a:lnTo>
                  <a:pt x="199847" y="509358"/>
                </a:lnTo>
                <a:lnTo>
                  <a:pt x="201307" y="509600"/>
                </a:lnTo>
                <a:lnTo>
                  <a:pt x="201523" y="509155"/>
                </a:lnTo>
                <a:close/>
              </a:path>
              <a:path w="319404" h="924560">
                <a:moveTo>
                  <a:pt x="203339" y="471373"/>
                </a:moveTo>
                <a:lnTo>
                  <a:pt x="202895" y="470928"/>
                </a:lnTo>
                <a:lnTo>
                  <a:pt x="202234" y="470852"/>
                </a:lnTo>
                <a:lnTo>
                  <a:pt x="201333" y="470763"/>
                </a:lnTo>
                <a:lnTo>
                  <a:pt x="200621" y="471081"/>
                </a:lnTo>
                <a:lnTo>
                  <a:pt x="200456" y="472109"/>
                </a:lnTo>
                <a:lnTo>
                  <a:pt x="200482" y="473049"/>
                </a:lnTo>
                <a:lnTo>
                  <a:pt x="200977" y="473697"/>
                </a:lnTo>
                <a:lnTo>
                  <a:pt x="202869" y="473748"/>
                </a:lnTo>
                <a:lnTo>
                  <a:pt x="203276" y="473011"/>
                </a:lnTo>
                <a:lnTo>
                  <a:pt x="203314" y="472097"/>
                </a:lnTo>
                <a:lnTo>
                  <a:pt x="203339" y="471373"/>
                </a:lnTo>
                <a:close/>
              </a:path>
              <a:path w="319404" h="924560">
                <a:moveTo>
                  <a:pt x="203771" y="442874"/>
                </a:moveTo>
                <a:lnTo>
                  <a:pt x="203708" y="440867"/>
                </a:lnTo>
                <a:lnTo>
                  <a:pt x="201091" y="440575"/>
                </a:lnTo>
                <a:lnTo>
                  <a:pt x="199618" y="440410"/>
                </a:lnTo>
                <a:lnTo>
                  <a:pt x="198437" y="441553"/>
                </a:lnTo>
                <a:lnTo>
                  <a:pt x="198983" y="445439"/>
                </a:lnTo>
                <a:lnTo>
                  <a:pt x="201345" y="445084"/>
                </a:lnTo>
                <a:lnTo>
                  <a:pt x="203530" y="445630"/>
                </a:lnTo>
                <a:lnTo>
                  <a:pt x="203771" y="442874"/>
                </a:lnTo>
                <a:close/>
              </a:path>
              <a:path w="319404" h="924560">
                <a:moveTo>
                  <a:pt x="207403" y="557009"/>
                </a:moveTo>
                <a:lnTo>
                  <a:pt x="207264" y="555993"/>
                </a:lnTo>
                <a:lnTo>
                  <a:pt x="207327" y="554647"/>
                </a:lnTo>
                <a:lnTo>
                  <a:pt x="204254" y="555040"/>
                </a:lnTo>
                <a:lnTo>
                  <a:pt x="203047" y="556031"/>
                </a:lnTo>
                <a:lnTo>
                  <a:pt x="202857" y="557720"/>
                </a:lnTo>
                <a:lnTo>
                  <a:pt x="202704" y="559181"/>
                </a:lnTo>
                <a:lnTo>
                  <a:pt x="203441" y="560285"/>
                </a:lnTo>
                <a:lnTo>
                  <a:pt x="205016" y="560184"/>
                </a:lnTo>
                <a:lnTo>
                  <a:pt x="206895" y="560070"/>
                </a:lnTo>
                <a:lnTo>
                  <a:pt x="207340" y="558634"/>
                </a:lnTo>
                <a:lnTo>
                  <a:pt x="207403" y="557009"/>
                </a:lnTo>
                <a:close/>
              </a:path>
              <a:path w="319404" h="924560">
                <a:moveTo>
                  <a:pt x="208038" y="603669"/>
                </a:moveTo>
                <a:lnTo>
                  <a:pt x="207822" y="602754"/>
                </a:lnTo>
                <a:lnTo>
                  <a:pt x="207225" y="602500"/>
                </a:lnTo>
                <a:lnTo>
                  <a:pt x="206895" y="602526"/>
                </a:lnTo>
                <a:lnTo>
                  <a:pt x="206273" y="602576"/>
                </a:lnTo>
                <a:lnTo>
                  <a:pt x="205752" y="602970"/>
                </a:lnTo>
                <a:lnTo>
                  <a:pt x="205955" y="603681"/>
                </a:lnTo>
                <a:lnTo>
                  <a:pt x="206032" y="603923"/>
                </a:lnTo>
                <a:lnTo>
                  <a:pt x="206565" y="604024"/>
                </a:lnTo>
                <a:lnTo>
                  <a:pt x="206883" y="604189"/>
                </a:lnTo>
                <a:lnTo>
                  <a:pt x="207492" y="603999"/>
                </a:lnTo>
                <a:lnTo>
                  <a:pt x="208038" y="603669"/>
                </a:lnTo>
                <a:close/>
              </a:path>
              <a:path w="319404" h="924560">
                <a:moveTo>
                  <a:pt x="210235" y="3429"/>
                </a:moveTo>
                <a:lnTo>
                  <a:pt x="210159" y="939"/>
                </a:lnTo>
                <a:lnTo>
                  <a:pt x="209511" y="63"/>
                </a:lnTo>
                <a:lnTo>
                  <a:pt x="208267" y="38"/>
                </a:lnTo>
                <a:lnTo>
                  <a:pt x="206971" y="0"/>
                </a:lnTo>
                <a:lnTo>
                  <a:pt x="206387" y="927"/>
                </a:lnTo>
                <a:lnTo>
                  <a:pt x="206235" y="3365"/>
                </a:lnTo>
                <a:lnTo>
                  <a:pt x="206895" y="4064"/>
                </a:lnTo>
                <a:lnTo>
                  <a:pt x="208191" y="4102"/>
                </a:lnTo>
                <a:lnTo>
                  <a:pt x="209423" y="4000"/>
                </a:lnTo>
                <a:lnTo>
                  <a:pt x="210235" y="3429"/>
                </a:lnTo>
                <a:close/>
              </a:path>
              <a:path w="319404" h="924560">
                <a:moveTo>
                  <a:pt x="210312" y="545236"/>
                </a:moveTo>
                <a:lnTo>
                  <a:pt x="210185" y="544347"/>
                </a:lnTo>
                <a:lnTo>
                  <a:pt x="210070" y="543598"/>
                </a:lnTo>
                <a:lnTo>
                  <a:pt x="209308" y="543610"/>
                </a:lnTo>
                <a:lnTo>
                  <a:pt x="208775" y="543953"/>
                </a:lnTo>
                <a:lnTo>
                  <a:pt x="208305" y="544271"/>
                </a:lnTo>
                <a:lnTo>
                  <a:pt x="207721" y="544728"/>
                </a:lnTo>
                <a:lnTo>
                  <a:pt x="207632" y="545211"/>
                </a:lnTo>
                <a:lnTo>
                  <a:pt x="207479" y="545934"/>
                </a:lnTo>
                <a:lnTo>
                  <a:pt x="208165" y="546074"/>
                </a:lnTo>
                <a:lnTo>
                  <a:pt x="208800" y="546023"/>
                </a:lnTo>
                <a:lnTo>
                  <a:pt x="209651" y="545782"/>
                </a:lnTo>
                <a:lnTo>
                  <a:pt x="210312" y="545236"/>
                </a:lnTo>
                <a:close/>
              </a:path>
              <a:path w="319404" h="924560">
                <a:moveTo>
                  <a:pt x="213804" y="398792"/>
                </a:moveTo>
                <a:lnTo>
                  <a:pt x="209143" y="399745"/>
                </a:lnTo>
                <a:lnTo>
                  <a:pt x="206235" y="402653"/>
                </a:lnTo>
                <a:lnTo>
                  <a:pt x="201904" y="404787"/>
                </a:lnTo>
                <a:lnTo>
                  <a:pt x="201256" y="405422"/>
                </a:lnTo>
                <a:lnTo>
                  <a:pt x="202057" y="407365"/>
                </a:lnTo>
                <a:lnTo>
                  <a:pt x="202933" y="407149"/>
                </a:lnTo>
                <a:lnTo>
                  <a:pt x="203809" y="407073"/>
                </a:lnTo>
                <a:lnTo>
                  <a:pt x="208724" y="406666"/>
                </a:lnTo>
                <a:lnTo>
                  <a:pt x="211696" y="404368"/>
                </a:lnTo>
                <a:lnTo>
                  <a:pt x="213804" y="398792"/>
                </a:lnTo>
                <a:close/>
              </a:path>
              <a:path w="319404" h="924560">
                <a:moveTo>
                  <a:pt x="214744" y="388594"/>
                </a:moveTo>
                <a:lnTo>
                  <a:pt x="212763" y="383298"/>
                </a:lnTo>
                <a:lnTo>
                  <a:pt x="209905" y="384898"/>
                </a:lnTo>
                <a:lnTo>
                  <a:pt x="207759" y="384289"/>
                </a:lnTo>
                <a:lnTo>
                  <a:pt x="206438" y="384403"/>
                </a:lnTo>
                <a:lnTo>
                  <a:pt x="204889" y="384327"/>
                </a:lnTo>
                <a:lnTo>
                  <a:pt x="199732" y="385660"/>
                </a:lnTo>
                <a:lnTo>
                  <a:pt x="198234" y="389051"/>
                </a:lnTo>
                <a:lnTo>
                  <a:pt x="199694" y="392874"/>
                </a:lnTo>
                <a:lnTo>
                  <a:pt x="200901" y="396036"/>
                </a:lnTo>
                <a:lnTo>
                  <a:pt x="203644" y="396938"/>
                </a:lnTo>
                <a:lnTo>
                  <a:pt x="208457" y="394436"/>
                </a:lnTo>
                <a:lnTo>
                  <a:pt x="209613" y="393420"/>
                </a:lnTo>
                <a:lnTo>
                  <a:pt x="212940" y="390791"/>
                </a:lnTo>
                <a:lnTo>
                  <a:pt x="214744" y="388594"/>
                </a:lnTo>
                <a:close/>
              </a:path>
              <a:path w="319404" h="924560">
                <a:moveTo>
                  <a:pt x="223888" y="387515"/>
                </a:moveTo>
                <a:lnTo>
                  <a:pt x="223748" y="386613"/>
                </a:lnTo>
                <a:lnTo>
                  <a:pt x="222961" y="386143"/>
                </a:lnTo>
                <a:lnTo>
                  <a:pt x="221907" y="385521"/>
                </a:lnTo>
                <a:lnTo>
                  <a:pt x="220980" y="385800"/>
                </a:lnTo>
                <a:lnTo>
                  <a:pt x="218782" y="388607"/>
                </a:lnTo>
                <a:lnTo>
                  <a:pt x="216585" y="389991"/>
                </a:lnTo>
                <a:lnTo>
                  <a:pt x="217081" y="394220"/>
                </a:lnTo>
                <a:lnTo>
                  <a:pt x="217297" y="395808"/>
                </a:lnTo>
                <a:lnTo>
                  <a:pt x="220980" y="396621"/>
                </a:lnTo>
                <a:lnTo>
                  <a:pt x="221996" y="395516"/>
                </a:lnTo>
                <a:lnTo>
                  <a:pt x="223088" y="392163"/>
                </a:lnTo>
                <a:lnTo>
                  <a:pt x="223456" y="390271"/>
                </a:lnTo>
                <a:lnTo>
                  <a:pt x="223850" y="388683"/>
                </a:lnTo>
                <a:lnTo>
                  <a:pt x="223888" y="387515"/>
                </a:lnTo>
                <a:close/>
              </a:path>
              <a:path w="319404" h="924560">
                <a:moveTo>
                  <a:pt x="224053" y="469798"/>
                </a:moveTo>
                <a:lnTo>
                  <a:pt x="224040" y="468477"/>
                </a:lnTo>
                <a:lnTo>
                  <a:pt x="223761" y="467626"/>
                </a:lnTo>
                <a:lnTo>
                  <a:pt x="222719" y="467639"/>
                </a:lnTo>
                <a:lnTo>
                  <a:pt x="221310" y="467652"/>
                </a:lnTo>
                <a:lnTo>
                  <a:pt x="220345" y="468452"/>
                </a:lnTo>
                <a:lnTo>
                  <a:pt x="219989" y="471131"/>
                </a:lnTo>
                <a:lnTo>
                  <a:pt x="220497" y="472008"/>
                </a:lnTo>
                <a:lnTo>
                  <a:pt x="223481" y="472008"/>
                </a:lnTo>
                <a:lnTo>
                  <a:pt x="223608" y="470535"/>
                </a:lnTo>
                <a:lnTo>
                  <a:pt x="224053" y="469798"/>
                </a:lnTo>
                <a:close/>
              </a:path>
              <a:path w="319404" h="924560">
                <a:moveTo>
                  <a:pt x="228625" y="670572"/>
                </a:moveTo>
                <a:lnTo>
                  <a:pt x="228028" y="669899"/>
                </a:lnTo>
                <a:lnTo>
                  <a:pt x="227063" y="669810"/>
                </a:lnTo>
                <a:lnTo>
                  <a:pt x="225729" y="669671"/>
                </a:lnTo>
                <a:lnTo>
                  <a:pt x="225094" y="670509"/>
                </a:lnTo>
                <a:lnTo>
                  <a:pt x="224929" y="671690"/>
                </a:lnTo>
                <a:lnTo>
                  <a:pt x="224815" y="672630"/>
                </a:lnTo>
                <a:lnTo>
                  <a:pt x="225183" y="673341"/>
                </a:lnTo>
                <a:lnTo>
                  <a:pt x="226301" y="673430"/>
                </a:lnTo>
                <a:lnTo>
                  <a:pt x="227317" y="673125"/>
                </a:lnTo>
                <a:lnTo>
                  <a:pt x="228447" y="672858"/>
                </a:lnTo>
                <a:lnTo>
                  <a:pt x="228549" y="671537"/>
                </a:lnTo>
                <a:lnTo>
                  <a:pt x="228625" y="670572"/>
                </a:lnTo>
                <a:close/>
              </a:path>
              <a:path w="319404" h="924560">
                <a:moveTo>
                  <a:pt x="244259" y="720153"/>
                </a:moveTo>
                <a:lnTo>
                  <a:pt x="243941" y="719264"/>
                </a:lnTo>
                <a:lnTo>
                  <a:pt x="242849" y="719328"/>
                </a:lnTo>
                <a:lnTo>
                  <a:pt x="241376" y="719404"/>
                </a:lnTo>
                <a:lnTo>
                  <a:pt x="240474" y="720420"/>
                </a:lnTo>
                <a:lnTo>
                  <a:pt x="240436" y="722744"/>
                </a:lnTo>
                <a:lnTo>
                  <a:pt x="241388" y="723112"/>
                </a:lnTo>
                <a:lnTo>
                  <a:pt x="242303" y="723163"/>
                </a:lnTo>
                <a:lnTo>
                  <a:pt x="243624" y="723087"/>
                </a:lnTo>
                <a:lnTo>
                  <a:pt x="244170" y="722261"/>
                </a:lnTo>
                <a:lnTo>
                  <a:pt x="244259" y="720153"/>
                </a:lnTo>
                <a:close/>
              </a:path>
              <a:path w="319404" h="924560">
                <a:moveTo>
                  <a:pt x="244868" y="341642"/>
                </a:moveTo>
                <a:lnTo>
                  <a:pt x="244843" y="339382"/>
                </a:lnTo>
                <a:lnTo>
                  <a:pt x="243459" y="338251"/>
                </a:lnTo>
                <a:lnTo>
                  <a:pt x="238912" y="338277"/>
                </a:lnTo>
                <a:lnTo>
                  <a:pt x="236905" y="339458"/>
                </a:lnTo>
                <a:lnTo>
                  <a:pt x="236855" y="341909"/>
                </a:lnTo>
                <a:lnTo>
                  <a:pt x="236804" y="344233"/>
                </a:lnTo>
                <a:lnTo>
                  <a:pt x="238975" y="344817"/>
                </a:lnTo>
                <a:lnTo>
                  <a:pt x="243205" y="345173"/>
                </a:lnTo>
                <a:lnTo>
                  <a:pt x="244525" y="344017"/>
                </a:lnTo>
                <a:lnTo>
                  <a:pt x="244868" y="341642"/>
                </a:lnTo>
                <a:close/>
              </a:path>
              <a:path w="319404" h="924560">
                <a:moveTo>
                  <a:pt x="248323" y="727113"/>
                </a:moveTo>
                <a:lnTo>
                  <a:pt x="247421" y="725639"/>
                </a:lnTo>
                <a:lnTo>
                  <a:pt x="245452" y="725347"/>
                </a:lnTo>
                <a:lnTo>
                  <a:pt x="244170" y="725170"/>
                </a:lnTo>
                <a:lnTo>
                  <a:pt x="243624" y="726325"/>
                </a:lnTo>
                <a:lnTo>
                  <a:pt x="243230" y="729183"/>
                </a:lnTo>
                <a:lnTo>
                  <a:pt x="243865" y="730389"/>
                </a:lnTo>
                <a:lnTo>
                  <a:pt x="245770" y="730618"/>
                </a:lnTo>
                <a:lnTo>
                  <a:pt x="246875" y="730554"/>
                </a:lnTo>
                <a:lnTo>
                  <a:pt x="248069" y="730415"/>
                </a:lnTo>
                <a:lnTo>
                  <a:pt x="248323" y="727113"/>
                </a:lnTo>
                <a:close/>
              </a:path>
              <a:path w="319404" h="924560">
                <a:moveTo>
                  <a:pt x="248462" y="813727"/>
                </a:moveTo>
                <a:lnTo>
                  <a:pt x="248259" y="810717"/>
                </a:lnTo>
                <a:lnTo>
                  <a:pt x="248094" y="808380"/>
                </a:lnTo>
                <a:lnTo>
                  <a:pt x="247650" y="805751"/>
                </a:lnTo>
                <a:lnTo>
                  <a:pt x="241985" y="804799"/>
                </a:lnTo>
                <a:lnTo>
                  <a:pt x="239776" y="807821"/>
                </a:lnTo>
                <a:lnTo>
                  <a:pt x="239814" y="812139"/>
                </a:lnTo>
                <a:lnTo>
                  <a:pt x="239941" y="813866"/>
                </a:lnTo>
                <a:lnTo>
                  <a:pt x="240169" y="816063"/>
                </a:lnTo>
                <a:lnTo>
                  <a:pt x="245808" y="816406"/>
                </a:lnTo>
                <a:lnTo>
                  <a:pt x="248462" y="813727"/>
                </a:lnTo>
                <a:close/>
              </a:path>
              <a:path w="319404" h="924560">
                <a:moveTo>
                  <a:pt x="249859" y="419519"/>
                </a:moveTo>
                <a:lnTo>
                  <a:pt x="249720" y="418604"/>
                </a:lnTo>
                <a:lnTo>
                  <a:pt x="249212" y="418211"/>
                </a:lnTo>
                <a:lnTo>
                  <a:pt x="247878" y="418236"/>
                </a:lnTo>
                <a:lnTo>
                  <a:pt x="247332" y="418706"/>
                </a:lnTo>
                <a:lnTo>
                  <a:pt x="247192" y="420154"/>
                </a:lnTo>
                <a:lnTo>
                  <a:pt x="247751" y="420611"/>
                </a:lnTo>
                <a:lnTo>
                  <a:pt x="248450" y="420446"/>
                </a:lnTo>
                <a:lnTo>
                  <a:pt x="248996" y="420319"/>
                </a:lnTo>
                <a:lnTo>
                  <a:pt x="249440" y="419811"/>
                </a:lnTo>
                <a:lnTo>
                  <a:pt x="249859" y="419519"/>
                </a:lnTo>
                <a:close/>
              </a:path>
              <a:path w="319404" h="924560">
                <a:moveTo>
                  <a:pt x="257962" y="421640"/>
                </a:moveTo>
                <a:lnTo>
                  <a:pt x="257403" y="421271"/>
                </a:lnTo>
                <a:lnTo>
                  <a:pt x="255701" y="421360"/>
                </a:lnTo>
                <a:lnTo>
                  <a:pt x="255066" y="421919"/>
                </a:lnTo>
                <a:lnTo>
                  <a:pt x="255092" y="422922"/>
                </a:lnTo>
                <a:lnTo>
                  <a:pt x="255117" y="423633"/>
                </a:lnTo>
                <a:lnTo>
                  <a:pt x="255600" y="424078"/>
                </a:lnTo>
                <a:lnTo>
                  <a:pt x="256349" y="424192"/>
                </a:lnTo>
                <a:lnTo>
                  <a:pt x="257263" y="423964"/>
                </a:lnTo>
                <a:lnTo>
                  <a:pt x="257860" y="423392"/>
                </a:lnTo>
                <a:lnTo>
                  <a:pt x="257911" y="422440"/>
                </a:lnTo>
                <a:lnTo>
                  <a:pt x="257962" y="421640"/>
                </a:lnTo>
                <a:close/>
              </a:path>
              <a:path w="319404" h="924560">
                <a:moveTo>
                  <a:pt x="259892" y="519125"/>
                </a:moveTo>
                <a:lnTo>
                  <a:pt x="259575" y="518693"/>
                </a:lnTo>
                <a:lnTo>
                  <a:pt x="259448" y="518363"/>
                </a:lnTo>
                <a:lnTo>
                  <a:pt x="259130" y="518515"/>
                </a:lnTo>
                <a:lnTo>
                  <a:pt x="258711" y="518579"/>
                </a:lnTo>
                <a:lnTo>
                  <a:pt x="258508" y="518833"/>
                </a:lnTo>
                <a:lnTo>
                  <a:pt x="258191" y="519226"/>
                </a:lnTo>
                <a:lnTo>
                  <a:pt x="258381" y="519607"/>
                </a:lnTo>
                <a:lnTo>
                  <a:pt x="258826" y="519811"/>
                </a:lnTo>
                <a:lnTo>
                  <a:pt x="259168" y="519658"/>
                </a:lnTo>
                <a:lnTo>
                  <a:pt x="259651" y="519595"/>
                </a:lnTo>
                <a:lnTo>
                  <a:pt x="259778" y="519341"/>
                </a:lnTo>
                <a:lnTo>
                  <a:pt x="259892" y="519125"/>
                </a:lnTo>
                <a:close/>
              </a:path>
              <a:path w="319404" h="924560">
                <a:moveTo>
                  <a:pt x="265137" y="477558"/>
                </a:moveTo>
                <a:lnTo>
                  <a:pt x="265112" y="476872"/>
                </a:lnTo>
                <a:lnTo>
                  <a:pt x="264807" y="476313"/>
                </a:lnTo>
                <a:lnTo>
                  <a:pt x="263131" y="476186"/>
                </a:lnTo>
                <a:lnTo>
                  <a:pt x="262585" y="476796"/>
                </a:lnTo>
                <a:lnTo>
                  <a:pt x="262496" y="477710"/>
                </a:lnTo>
                <a:lnTo>
                  <a:pt x="262420" y="478586"/>
                </a:lnTo>
                <a:lnTo>
                  <a:pt x="262674" y="479450"/>
                </a:lnTo>
                <a:lnTo>
                  <a:pt x="263753" y="479323"/>
                </a:lnTo>
                <a:lnTo>
                  <a:pt x="264642" y="479221"/>
                </a:lnTo>
                <a:lnTo>
                  <a:pt x="265074" y="478459"/>
                </a:lnTo>
                <a:lnTo>
                  <a:pt x="265137" y="477558"/>
                </a:lnTo>
                <a:close/>
              </a:path>
              <a:path w="319404" h="924560">
                <a:moveTo>
                  <a:pt x="269113" y="670242"/>
                </a:moveTo>
                <a:lnTo>
                  <a:pt x="264731" y="669302"/>
                </a:lnTo>
                <a:lnTo>
                  <a:pt x="261734" y="672388"/>
                </a:lnTo>
                <a:lnTo>
                  <a:pt x="257200" y="672541"/>
                </a:lnTo>
                <a:lnTo>
                  <a:pt x="262255" y="675132"/>
                </a:lnTo>
                <a:lnTo>
                  <a:pt x="264363" y="674649"/>
                </a:lnTo>
                <a:lnTo>
                  <a:pt x="269113" y="670242"/>
                </a:lnTo>
                <a:close/>
              </a:path>
              <a:path w="319404" h="924560">
                <a:moveTo>
                  <a:pt x="277926" y="446303"/>
                </a:moveTo>
                <a:lnTo>
                  <a:pt x="277837" y="445325"/>
                </a:lnTo>
                <a:lnTo>
                  <a:pt x="277787" y="444614"/>
                </a:lnTo>
                <a:lnTo>
                  <a:pt x="277152" y="444347"/>
                </a:lnTo>
                <a:lnTo>
                  <a:pt x="276491" y="444436"/>
                </a:lnTo>
                <a:lnTo>
                  <a:pt x="275805" y="444525"/>
                </a:lnTo>
                <a:lnTo>
                  <a:pt x="275348" y="444995"/>
                </a:lnTo>
                <a:lnTo>
                  <a:pt x="275297" y="446328"/>
                </a:lnTo>
                <a:lnTo>
                  <a:pt x="275539" y="446887"/>
                </a:lnTo>
                <a:lnTo>
                  <a:pt x="276567" y="446874"/>
                </a:lnTo>
                <a:lnTo>
                  <a:pt x="277253" y="446773"/>
                </a:lnTo>
                <a:lnTo>
                  <a:pt x="277926" y="446303"/>
                </a:lnTo>
                <a:close/>
              </a:path>
              <a:path w="319404" h="924560">
                <a:moveTo>
                  <a:pt x="282981" y="690486"/>
                </a:moveTo>
                <a:lnTo>
                  <a:pt x="282105" y="689762"/>
                </a:lnTo>
                <a:lnTo>
                  <a:pt x="280860" y="689787"/>
                </a:lnTo>
                <a:lnTo>
                  <a:pt x="279285" y="689813"/>
                </a:lnTo>
                <a:lnTo>
                  <a:pt x="278638" y="690803"/>
                </a:lnTo>
                <a:lnTo>
                  <a:pt x="278561" y="692251"/>
                </a:lnTo>
                <a:lnTo>
                  <a:pt x="278511" y="693394"/>
                </a:lnTo>
                <a:lnTo>
                  <a:pt x="279374" y="693585"/>
                </a:lnTo>
                <a:lnTo>
                  <a:pt x="280200" y="693813"/>
                </a:lnTo>
                <a:lnTo>
                  <a:pt x="281597" y="693724"/>
                </a:lnTo>
                <a:lnTo>
                  <a:pt x="282829" y="693229"/>
                </a:lnTo>
                <a:lnTo>
                  <a:pt x="282905" y="691692"/>
                </a:lnTo>
                <a:lnTo>
                  <a:pt x="282981" y="690486"/>
                </a:lnTo>
                <a:close/>
              </a:path>
              <a:path w="319404" h="924560">
                <a:moveTo>
                  <a:pt x="289318" y="601218"/>
                </a:moveTo>
                <a:lnTo>
                  <a:pt x="288798" y="600532"/>
                </a:lnTo>
                <a:lnTo>
                  <a:pt x="287782" y="600468"/>
                </a:lnTo>
                <a:lnTo>
                  <a:pt x="287058" y="600430"/>
                </a:lnTo>
                <a:lnTo>
                  <a:pt x="286550" y="601002"/>
                </a:lnTo>
                <a:lnTo>
                  <a:pt x="286486" y="601700"/>
                </a:lnTo>
                <a:lnTo>
                  <a:pt x="286423" y="602399"/>
                </a:lnTo>
                <a:lnTo>
                  <a:pt x="286893" y="602869"/>
                </a:lnTo>
                <a:lnTo>
                  <a:pt x="287553" y="603097"/>
                </a:lnTo>
                <a:lnTo>
                  <a:pt x="288264" y="603186"/>
                </a:lnTo>
                <a:lnTo>
                  <a:pt x="288861" y="602907"/>
                </a:lnTo>
                <a:lnTo>
                  <a:pt x="289039" y="602234"/>
                </a:lnTo>
                <a:lnTo>
                  <a:pt x="289318" y="601218"/>
                </a:lnTo>
                <a:close/>
              </a:path>
              <a:path w="319404" h="924560">
                <a:moveTo>
                  <a:pt x="291833" y="609828"/>
                </a:moveTo>
                <a:lnTo>
                  <a:pt x="291414" y="607250"/>
                </a:lnTo>
                <a:lnTo>
                  <a:pt x="290537" y="606945"/>
                </a:lnTo>
                <a:lnTo>
                  <a:pt x="288429" y="607542"/>
                </a:lnTo>
                <a:lnTo>
                  <a:pt x="287693" y="608368"/>
                </a:lnTo>
                <a:lnTo>
                  <a:pt x="287604" y="610527"/>
                </a:lnTo>
                <a:lnTo>
                  <a:pt x="288353" y="610984"/>
                </a:lnTo>
                <a:lnTo>
                  <a:pt x="289369" y="610920"/>
                </a:lnTo>
                <a:lnTo>
                  <a:pt x="290715" y="610527"/>
                </a:lnTo>
                <a:lnTo>
                  <a:pt x="291833" y="609828"/>
                </a:lnTo>
                <a:close/>
              </a:path>
              <a:path w="319404" h="924560">
                <a:moveTo>
                  <a:pt x="294297" y="461810"/>
                </a:moveTo>
                <a:lnTo>
                  <a:pt x="293878" y="458558"/>
                </a:lnTo>
                <a:lnTo>
                  <a:pt x="293357" y="457517"/>
                </a:lnTo>
                <a:lnTo>
                  <a:pt x="291769" y="457441"/>
                </a:lnTo>
                <a:lnTo>
                  <a:pt x="289687" y="457873"/>
                </a:lnTo>
                <a:lnTo>
                  <a:pt x="288036" y="458647"/>
                </a:lnTo>
                <a:lnTo>
                  <a:pt x="288036" y="462838"/>
                </a:lnTo>
                <a:lnTo>
                  <a:pt x="289280" y="463562"/>
                </a:lnTo>
                <a:lnTo>
                  <a:pt x="290525" y="463499"/>
                </a:lnTo>
                <a:lnTo>
                  <a:pt x="291045" y="463461"/>
                </a:lnTo>
                <a:lnTo>
                  <a:pt x="291287" y="463423"/>
                </a:lnTo>
                <a:lnTo>
                  <a:pt x="291033" y="463892"/>
                </a:lnTo>
                <a:lnTo>
                  <a:pt x="291185" y="464261"/>
                </a:lnTo>
                <a:lnTo>
                  <a:pt x="292201" y="464489"/>
                </a:lnTo>
                <a:lnTo>
                  <a:pt x="292519" y="464235"/>
                </a:lnTo>
                <a:lnTo>
                  <a:pt x="292595" y="463727"/>
                </a:lnTo>
                <a:lnTo>
                  <a:pt x="292595" y="463448"/>
                </a:lnTo>
                <a:lnTo>
                  <a:pt x="292506" y="463257"/>
                </a:lnTo>
                <a:lnTo>
                  <a:pt x="292366" y="463143"/>
                </a:lnTo>
                <a:lnTo>
                  <a:pt x="293509" y="462711"/>
                </a:lnTo>
                <a:lnTo>
                  <a:pt x="294297" y="461810"/>
                </a:lnTo>
                <a:close/>
              </a:path>
              <a:path w="319404" h="924560">
                <a:moveTo>
                  <a:pt x="298386" y="658152"/>
                </a:moveTo>
                <a:lnTo>
                  <a:pt x="298234" y="657186"/>
                </a:lnTo>
                <a:lnTo>
                  <a:pt x="298119" y="656526"/>
                </a:lnTo>
                <a:lnTo>
                  <a:pt x="297611" y="656132"/>
                </a:lnTo>
                <a:lnTo>
                  <a:pt x="296926" y="656158"/>
                </a:lnTo>
                <a:lnTo>
                  <a:pt x="296049" y="656183"/>
                </a:lnTo>
                <a:lnTo>
                  <a:pt x="295376" y="656551"/>
                </a:lnTo>
                <a:lnTo>
                  <a:pt x="295224" y="657529"/>
                </a:lnTo>
                <a:lnTo>
                  <a:pt x="295389" y="658482"/>
                </a:lnTo>
                <a:lnTo>
                  <a:pt x="296024" y="658939"/>
                </a:lnTo>
                <a:lnTo>
                  <a:pt x="297853" y="658761"/>
                </a:lnTo>
                <a:lnTo>
                  <a:pt x="298386" y="658152"/>
                </a:lnTo>
                <a:close/>
              </a:path>
              <a:path w="319404" h="924560">
                <a:moveTo>
                  <a:pt x="302285" y="640283"/>
                </a:moveTo>
                <a:lnTo>
                  <a:pt x="301739" y="639279"/>
                </a:lnTo>
                <a:lnTo>
                  <a:pt x="299186" y="639572"/>
                </a:lnTo>
                <a:lnTo>
                  <a:pt x="297942" y="640219"/>
                </a:lnTo>
                <a:lnTo>
                  <a:pt x="297675" y="641667"/>
                </a:lnTo>
                <a:lnTo>
                  <a:pt x="297510" y="642632"/>
                </a:lnTo>
                <a:lnTo>
                  <a:pt x="298132" y="643204"/>
                </a:lnTo>
                <a:lnTo>
                  <a:pt x="299135" y="643267"/>
                </a:lnTo>
                <a:lnTo>
                  <a:pt x="300418" y="643166"/>
                </a:lnTo>
                <a:lnTo>
                  <a:pt x="301802" y="643178"/>
                </a:lnTo>
                <a:lnTo>
                  <a:pt x="302082" y="641502"/>
                </a:lnTo>
                <a:lnTo>
                  <a:pt x="302285" y="640283"/>
                </a:lnTo>
                <a:close/>
              </a:path>
              <a:path w="319404" h="924560">
                <a:moveTo>
                  <a:pt x="303326" y="608076"/>
                </a:moveTo>
                <a:lnTo>
                  <a:pt x="302666" y="604926"/>
                </a:lnTo>
                <a:lnTo>
                  <a:pt x="300177" y="605586"/>
                </a:lnTo>
                <a:lnTo>
                  <a:pt x="298513" y="606844"/>
                </a:lnTo>
                <a:lnTo>
                  <a:pt x="296570" y="609422"/>
                </a:lnTo>
                <a:lnTo>
                  <a:pt x="296494" y="610565"/>
                </a:lnTo>
                <a:lnTo>
                  <a:pt x="298094" y="612127"/>
                </a:lnTo>
                <a:lnTo>
                  <a:pt x="298958" y="612038"/>
                </a:lnTo>
                <a:lnTo>
                  <a:pt x="303085" y="610514"/>
                </a:lnTo>
                <a:lnTo>
                  <a:pt x="303326" y="608076"/>
                </a:lnTo>
                <a:close/>
              </a:path>
              <a:path w="319404" h="924560">
                <a:moveTo>
                  <a:pt x="304114" y="408571"/>
                </a:moveTo>
                <a:lnTo>
                  <a:pt x="303987" y="407911"/>
                </a:lnTo>
                <a:lnTo>
                  <a:pt x="303720" y="407301"/>
                </a:lnTo>
                <a:lnTo>
                  <a:pt x="302945" y="407441"/>
                </a:lnTo>
                <a:lnTo>
                  <a:pt x="302260" y="407555"/>
                </a:lnTo>
                <a:lnTo>
                  <a:pt x="301904" y="408152"/>
                </a:lnTo>
                <a:lnTo>
                  <a:pt x="302082" y="408825"/>
                </a:lnTo>
                <a:lnTo>
                  <a:pt x="302171" y="409155"/>
                </a:lnTo>
                <a:lnTo>
                  <a:pt x="302577" y="409575"/>
                </a:lnTo>
                <a:lnTo>
                  <a:pt x="302895" y="409651"/>
                </a:lnTo>
                <a:lnTo>
                  <a:pt x="303682" y="409816"/>
                </a:lnTo>
                <a:lnTo>
                  <a:pt x="304025" y="409295"/>
                </a:lnTo>
                <a:lnTo>
                  <a:pt x="304114" y="408571"/>
                </a:lnTo>
                <a:close/>
              </a:path>
              <a:path w="319404" h="924560">
                <a:moveTo>
                  <a:pt x="309219" y="498132"/>
                </a:moveTo>
                <a:lnTo>
                  <a:pt x="308165" y="495528"/>
                </a:lnTo>
                <a:lnTo>
                  <a:pt x="307975" y="495058"/>
                </a:lnTo>
                <a:lnTo>
                  <a:pt x="307314" y="494512"/>
                </a:lnTo>
                <a:lnTo>
                  <a:pt x="304139" y="494182"/>
                </a:lnTo>
                <a:lnTo>
                  <a:pt x="301104" y="498157"/>
                </a:lnTo>
                <a:lnTo>
                  <a:pt x="302399" y="501421"/>
                </a:lnTo>
                <a:lnTo>
                  <a:pt x="302971" y="501980"/>
                </a:lnTo>
                <a:lnTo>
                  <a:pt x="305117" y="502119"/>
                </a:lnTo>
                <a:lnTo>
                  <a:pt x="306539" y="502196"/>
                </a:lnTo>
                <a:lnTo>
                  <a:pt x="309219" y="498132"/>
                </a:lnTo>
                <a:close/>
              </a:path>
              <a:path w="319404" h="924560">
                <a:moveTo>
                  <a:pt x="319049" y="672896"/>
                </a:moveTo>
                <a:lnTo>
                  <a:pt x="314693" y="670547"/>
                </a:lnTo>
                <a:lnTo>
                  <a:pt x="310629" y="670826"/>
                </a:lnTo>
                <a:lnTo>
                  <a:pt x="307682" y="673201"/>
                </a:lnTo>
                <a:lnTo>
                  <a:pt x="304126" y="676071"/>
                </a:lnTo>
                <a:lnTo>
                  <a:pt x="300520" y="679577"/>
                </a:lnTo>
                <a:lnTo>
                  <a:pt x="301015" y="686981"/>
                </a:lnTo>
                <a:lnTo>
                  <a:pt x="301967" y="688111"/>
                </a:lnTo>
                <a:lnTo>
                  <a:pt x="307822" y="688238"/>
                </a:lnTo>
                <a:lnTo>
                  <a:pt x="312305" y="685812"/>
                </a:lnTo>
                <a:lnTo>
                  <a:pt x="314350" y="678802"/>
                </a:lnTo>
                <a:lnTo>
                  <a:pt x="315836" y="675678"/>
                </a:lnTo>
                <a:lnTo>
                  <a:pt x="319049" y="672896"/>
                </a:lnTo>
                <a:close/>
              </a:path>
            </a:pathLst>
          </a:custGeom>
          <a:solidFill>
            <a:srgbClr val="FFFFFF">
              <a:alpha val="17999"/>
            </a:srgbClr>
          </a:solidFill>
        </p:spPr>
        <p:txBody>
          <a:bodyPr wrap="square" lIns="0" tIns="0" rIns="0" bIns="0" rtlCol="0"/>
          <a:lstStyle/>
          <a:p>
            <a:endParaRPr/>
          </a:p>
        </p:txBody>
      </p:sp>
      <p:sp>
        <p:nvSpPr>
          <p:cNvPr id="645" name="bg object 645"/>
          <p:cNvSpPr/>
          <p:nvPr/>
        </p:nvSpPr>
        <p:spPr>
          <a:xfrm>
            <a:off x="4208602" y="2753105"/>
            <a:ext cx="178435" cy="531495"/>
          </a:xfrm>
          <a:custGeom>
            <a:avLst/>
            <a:gdLst/>
            <a:ahLst/>
            <a:cxnLst/>
            <a:rect l="l" t="t" r="r" b="b"/>
            <a:pathLst>
              <a:path w="178435" h="531495">
                <a:moveTo>
                  <a:pt x="2540" y="364477"/>
                </a:moveTo>
                <a:lnTo>
                  <a:pt x="2476" y="364058"/>
                </a:lnTo>
                <a:lnTo>
                  <a:pt x="2362" y="363372"/>
                </a:lnTo>
                <a:lnTo>
                  <a:pt x="1562" y="363334"/>
                </a:lnTo>
                <a:lnTo>
                  <a:pt x="939" y="363537"/>
                </a:lnTo>
                <a:lnTo>
                  <a:pt x="292" y="363753"/>
                </a:lnTo>
                <a:lnTo>
                  <a:pt x="0" y="364274"/>
                </a:lnTo>
                <a:lnTo>
                  <a:pt x="50" y="364972"/>
                </a:lnTo>
                <a:lnTo>
                  <a:pt x="368" y="365696"/>
                </a:lnTo>
                <a:lnTo>
                  <a:pt x="990" y="365848"/>
                </a:lnTo>
                <a:lnTo>
                  <a:pt x="1981" y="365137"/>
                </a:lnTo>
                <a:lnTo>
                  <a:pt x="2540" y="364477"/>
                </a:lnTo>
                <a:close/>
              </a:path>
              <a:path w="178435" h="531495">
                <a:moveTo>
                  <a:pt x="6210" y="164426"/>
                </a:moveTo>
                <a:lnTo>
                  <a:pt x="6197" y="163690"/>
                </a:lnTo>
                <a:lnTo>
                  <a:pt x="6172" y="163029"/>
                </a:lnTo>
                <a:lnTo>
                  <a:pt x="5778" y="162585"/>
                </a:lnTo>
                <a:lnTo>
                  <a:pt x="5143" y="162496"/>
                </a:lnTo>
                <a:lnTo>
                  <a:pt x="4419" y="162382"/>
                </a:lnTo>
                <a:lnTo>
                  <a:pt x="4051" y="162839"/>
                </a:lnTo>
                <a:lnTo>
                  <a:pt x="4064" y="163537"/>
                </a:lnTo>
                <a:lnTo>
                  <a:pt x="4076" y="164172"/>
                </a:lnTo>
                <a:lnTo>
                  <a:pt x="4394" y="164617"/>
                </a:lnTo>
                <a:lnTo>
                  <a:pt x="5054" y="164757"/>
                </a:lnTo>
                <a:lnTo>
                  <a:pt x="5740" y="164719"/>
                </a:lnTo>
                <a:lnTo>
                  <a:pt x="6210" y="164426"/>
                </a:lnTo>
                <a:close/>
              </a:path>
              <a:path w="178435" h="531495">
                <a:moveTo>
                  <a:pt x="13398" y="236626"/>
                </a:moveTo>
                <a:lnTo>
                  <a:pt x="12877" y="233222"/>
                </a:lnTo>
                <a:lnTo>
                  <a:pt x="11963" y="232003"/>
                </a:lnTo>
                <a:lnTo>
                  <a:pt x="8318" y="231584"/>
                </a:lnTo>
                <a:lnTo>
                  <a:pt x="5981" y="234378"/>
                </a:lnTo>
                <a:lnTo>
                  <a:pt x="6350" y="238455"/>
                </a:lnTo>
                <a:lnTo>
                  <a:pt x="7810" y="238747"/>
                </a:lnTo>
                <a:lnTo>
                  <a:pt x="9169" y="239090"/>
                </a:lnTo>
                <a:lnTo>
                  <a:pt x="11176" y="239001"/>
                </a:lnTo>
                <a:lnTo>
                  <a:pt x="13398" y="236626"/>
                </a:lnTo>
                <a:close/>
              </a:path>
              <a:path w="178435" h="531495">
                <a:moveTo>
                  <a:pt x="19113" y="130022"/>
                </a:moveTo>
                <a:lnTo>
                  <a:pt x="16522" y="128409"/>
                </a:lnTo>
                <a:lnTo>
                  <a:pt x="15532" y="128879"/>
                </a:lnTo>
                <a:lnTo>
                  <a:pt x="14274" y="132168"/>
                </a:lnTo>
                <a:lnTo>
                  <a:pt x="15887" y="133121"/>
                </a:lnTo>
                <a:lnTo>
                  <a:pt x="17538" y="134023"/>
                </a:lnTo>
                <a:lnTo>
                  <a:pt x="17970" y="133692"/>
                </a:lnTo>
                <a:lnTo>
                  <a:pt x="18224" y="133591"/>
                </a:lnTo>
                <a:lnTo>
                  <a:pt x="18275" y="133438"/>
                </a:lnTo>
                <a:lnTo>
                  <a:pt x="18821" y="131749"/>
                </a:lnTo>
                <a:lnTo>
                  <a:pt x="19113" y="130022"/>
                </a:lnTo>
                <a:close/>
              </a:path>
              <a:path w="178435" h="531495">
                <a:moveTo>
                  <a:pt x="23177" y="11899"/>
                </a:moveTo>
                <a:lnTo>
                  <a:pt x="23126" y="10960"/>
                </a:lnTo>
                <a:lnTo>
                  <a:pt x="22606" y="10414"/>
                </a:lnTo>
                <a:lnTo>
                  <a:pt x="21691" y="10414"/>
                </a:lnTo>
                <a:lnTo>
                  <a:pt x="21031" y="10426"/>
                </a:lnTo>
                <a:lnTo>
                  <a:pt x="20510" y="10934"/>
                </a:lnTo>
                <a:lnTo>
                  <a:pt x="20485" y="11569"/>
                </a:lnTo>
                <a:lnTo>
                  <a:pt x="20434" y="12484"/>
                </a:lnTo>
                <a:lnTo>
                  <a:pt x="21043" y="13042"/>
                </a:lnTo>
                <a:lnTo>
                  <a:pt x="21945" y="13055"/>
                </a:lnTo>
                <a:lnTo>
                  <a:pt x="22618" y="13055"/>
                </a:lnTo>
                <a:lnTo>
                  <a:pt x="23012" y="12547"/>
                </a:lnTo>
                <a:lnTo>
                  <a:pt x="23177" y="11899"/>
                </a:lnTo>
                <a:close/>
              </a:path>
              <a:path w="178435" h="531495">
                <a:moveTo>
                  <a:pt x="24460" y="96037"/>
                </a:moveTo>
                <a:lnTo>
                  <a:pt x="22479" y="95338"/>
                </a:lnTo>
                <a:lnTo>
                  <a:pt x="21399" y="94678"/>
                </a:lnTo>
                <a:lnTo>
                  <a:pt x="20662" y="95872"/>
                </a:lnTo>
                <a:lnTo>
                  <a:pt x="19494" y="97015"/>
                </a:lnTo>
                <a:lnTo>
                  <a:pt x="19291" y="99034"/>
                </a:lnTo>
                <a:lnTo>
                  <a:pt x="20789" y="99974"/>
                </a:lnTo>
                <a:lnTo>
                  <a:pt x="22250" y="101561"/>
                </a:lnTo>
                <a:lnTo>
                  <a:pt x="22606" y="100812"/>
                </a:lnTo>
                <a:lnTo>
                  <a:pt x="23291" y="99593"/>
                </a:lnTo>
                <a:lnTo>
                  <a:pt x="23672" y="99580"/>
                </a:lnTo>
                <a:lnTo>
                  <a:pt x="24079" y="99275"/>
                </a:lnTo>
                <a:lnTo>
                  <a:pt x="24206" y="98869"/>
                </a:lnTo>
                <a:lnTo>
                  <a:pt x="23888" y="98475"/>
                </a:lnTo>
                <a:lnTo>
                  <a:pt x="24206" y="97828"/>
                </a:lnTo>
                <a:lnTo>
                  <a:pt x="24422" y="97243"/>
                </a:lnTo>
                <a:lnTo>
                  <a:pt x="24460" y="96037"/>
                </a:lnTo>
                <a:close/>
              </a:path>
              <a:path w="178435" h="531495">
                <a:moveTo>
                  <a:pt x="24714" y="418782"/>
                </a:moveTo>
                <a:lnTo>
                  <a:pt x="24650" y="417779"/>
                </a:lnTo>
                <a:lnTo>
                  <a:pt x="24599" y="416852"/>
                </a:lnTo>
                <a:lnTo>
                  <a:pt x="23952" y="416090"/>
                </a:lnTo>
                <a:lnTo>
                  <a:pt x="22148" y="416090"/>
                </a:lnTo>
                <a:lnTo>
                  <a:pt x="21412" y="416814"/>
                </a:lnTo>
                <a:lnTo>
                  <a:pt x="21437" y="418668"/>
                </a:lnTo>
                <a:lnTo>
                  <a:pt x="22161" y="419214"/>
                </a:lnTo>
                <a:lnTo>
                  <a:pt x="23088" y="419379"/>
                </a:lnTo>
                <a:lnTo>
                  <a:pt x="24053" y="419277"/>
                </a:lnTo>
                <a:lnTo>
                  <a:pt x="24714" y="418782"/>
                </a:lnTo>
                <a:close/>
              </a:path>
              <a:path w="178435" h="531495">
                <a:moveTo>
                  <a:pt x="26530" y="191503"/>
                </a:moveTo>
                <a:lnTo>
                  <a:pt x="22682" y="181838"/>
                </a:lnTo>
                <a:lnTo>
                  <a:pt x="20332" y="181394"/>
                </a:lnTo>
                <a:lnTo>
                  <a:pt x="12903" y="188937"/>
                </a:lnTo>
                <a:lnTo>
                  <a:pt x="16103" y="194792"/>
                </a:lnTo>
                <a:lnTo>
                  <a:pt x="19723" y="193890"/>
                </a:lnTo>
                <a:lnTo>
                  <a:pt x="19850" y="194691"/>
                </a:lnTo>
                <a:lnTo>
                  <a:pt x="20472" y="195110"/>
                </a:lnTo>
                <a:lnTo>
                  <a:pt x="21374" y="195262"/>
                </a:lnTo>
                <a:lnTo>
                  <a:pt x="22644" y="195287"/>
                </a:lnTo>
                <a:lnTo>
                  <a:pt x="23418" y="194665"/>
                </a:lnTo>
                <a:lnTo>
                  <a:pt x="23634" y="193179"/>
                </a:lnTo>
                <a:lnTo>
                  <a:pt x="23622" y="192887"/>
                </a:lnTo>
                <a:lnTo>
                  <a:pt x="23558" y="192633"/>
                </a:lnTo>
                <a:lnTo>
                  <a:pt x="26530" y="191503"/>
                </a:lnTo>
                <a:close/>
              </a:path>
              <a:path w="178435" h="531495">
                <a:moveTo>
                  <a:pt x="27241" y="375475"/>
                </a:moveTo>
                <a:lnTo>
                  <a:pt x="27178" y="371944"/>
                </a:lnTo>
                <a:lnTo>
                  <a:pt x="27228" y="369595"/>
                </a:lnTo>
                <a:lnTo>
                  <a:pt x="26771" y="367601"/>
                </a:lnTo>
                <a:lnTo>
                  <a:pt x="23876" y="367461"/>
                </a:lnTo>
                <a:lnTo>
                  <a:pt x="21424" y="367347"/>
                </a:lnTo>
                <a:lnTo>
                  <a:pt x="19405" y="369443"/>
                </a:lnTo>
                <a:lnTo>
                  <a:pt x="19596" y="374459"/>
                </a:lnTo>
                <a:lnTo>
                  <a:pt x="21971" y="376770"/>
                </a:lnTo>
                <a:lnTo>
                  <a:pt x="26479" y="376910"/>
                </a:lnTo>
                <a:lnTo>
                  <a:pt x="27241" y="375475"/>
                </a:lnTo>
                <a:close/>
              </a:path>
              <a:path w="178435" h="531495">
                <a:moveTo>
                  <a:pt x="27749" y="530618"/>
                </a:moveTo>
                <a:lnTo>
                  <a:pt x="27711" y="529653"/>
                </a:lnTo>
                <a:lnTo>
                  <a:pt x="27508" y="528408"/>
                </a:lnTo>
                <a:lnTo>
                  <a:pt x="26733" y="527723"/>
                </a:lnTo>
                <a:lnTo>
                  <a:pt x="25527" y="527773"/>
                </a:lnTo>
                <a:lnTo>
                  <a:pt x="24561" y="527799"/>
                </a:lnTo>
                <a:lnTo>
                  <a:pt x="23926" y="528497"/>
                </a:lnTo>
                <a:lnTo>
                  <a:pt x="24079" y="529475"/>
                </a:lnTo>
                <a:lnTo>
                  <a:pt x="24269" y="530669"/>
                </a:lnTo>
                <a:lnTo>
                  <a:pt x="25209" y="531317"/>
                </a:lnTo>
                <a:lnTo>
                  <a:pt x="27419" y="531418"/>
                </a:lnTo>
                <a:lnTo>
                  <a:pt x="27749" y="530618"/>
                </a:lnTo>
                <a:close/>
              </a:path>
              <a:path w="178435" h="531495">
                <a:moveTo>
                  <a:pt x="33705" y="409790"/>
                </a:moveTo>
                <a:lnTo>
                  <a:pt x="33375" y="408482"/>
                </a:lnTo>
                <a:lnTo>
                  <a:pt x="31711" y="408393"/>
                </a:lnTo>
                <a:lnTo>
                  <a:pt x="30708" y="408343"/>
                </a:lnTo>
                <a:lnTo>
                  <a:pt x="30353" y="409270"/>
                </a:lnTo>
                <a:lnTo>
                  <a:pt x="30162" y="410197"/>
                </a:lnTo>
                <a:lnTo>
                  <a:pt x="30187" y="411327"/>
                </a:lnTo>
                <a:lnTo>
                  <a:pt x="30568" y="412343"/>
                </a:lnTo>
                <a:lnTo>
                  <a:pt x="31826" y="412559"/>
                </a:lnTo>
                <a:lnTo>
                  <a:pt x="32766" y="412711"/>
                </a:lnTo>
                <a:lnTo>
                  <a:pt x="33528" y="412165"/>
                </a:lnTo>
                <a:lnTo>
                  <a:pt x="33705" y="409790"/>
                </a:lnTo>
                <a:close/>
              </a:path>
              <a:path w="178435" h="531495">
                <a:moveTo>
                  <a:pt x="34632" y="383438"/>
                </a:moveTo>
                <a:lnTo>
                  <a:pt x="34124" y="382130"/>
                </a:lnTo>
                <a:lnTo>
                  <a:pt x="32639" y="381622"/>
                </a:lnTo>
                <a:lnTo>
                  <a:pt x="30162" y="382079"/>
                </a:lnTo>
                <a:lnTo>
                  <a:pt x="29184" y="383616"/>
                </a:lnTo>
                <a:lnTo>
                  <a:pt x="29032" y="385660"/>
                </a:lnTo>
                <a:lnTo>
                  <a:pt x="28892" y="387426"/>
                </a:lnTo>
                <a:lnTo>
                  <a:pt x="29870" y="388531"/>
                </a:lnTo>
                <a:lnTo>
                  <a:pt x="33743" y="388366"/>
                </a:lnTo>
                <a:lnTo>
                  <a:pt x="34518" y="386867"/>
                </a:lnTo>
                <a:lnTo>
                  <a:pt x="34632" y="383438"/>
                </a:lnTo>
                <a:close/>
              </a:path>
              <a:path w="178435" h="531495">
                <a:moveTo>
                  <a:pt x="35572" y="198475"/>
                </a:moveTo>
                <a:lnTo>
                  <a:pt x="34963" y="192874"/>
                </a:lnTo>
                <a:lnTo>
                  <a:pt x="32448" y="190830"/>
                </a:lnTo>
                <a:lnTo>
                  <a:pt x="27292" y="191350"/>
                </a:lnTo>
                <a:lnTo>
                  <a:pt x="25285" y="193738"/>
                </a:lnTo>
                <a:lnTo>
                  <a:pt x="25514" y="199390"/>
                </a:lnTo>
                <a:lnTo>
                  <a:pt x="27432" y="201142"/>
                </a:lnTo>
                <a:lnTo>
                  <a:pt x="30378" y="200977"/>
                </a:lnTo>
                <a:lnTo>
                  <a:pt x="33515" y="200799"/>
                </a:lnTo>
                <a:lnTo>
                  <a:pt x="35572" y="198475"/>
                </a:lnTo>
                <a:close/>
              </a:path>
              <a:path w="178435" h="531495">
                <a:moveTo>
                  <a:pt x="41808" y="4838"/>
                </a:moveTo>
                <a:lnTo>
                  <a:pt x="41770" y="2946"/>
                </a:lnTo>
                <a:lnTo>
                  <a:pt x="41732" y="1676"/>
                </a:lnTo>
                <a:lnTo>
                  <a:pt x="41402" y="0"/>
                </a:lnTo>
                <a:lnTo>
                  <a:pt x="39801" y="292"/>
                </a:lnTo>
                <a:lnTo>
                  <a:pt x="37884" y="635"/>
                </a:lnTo>
                <a:lnTo>
                  <a:pt x="37122" y="4305"/>
                </a:lnTo>
                <a:lnTo>
                  <a:pt x="36880" y="5524"/>
                </a:lnTo>
                <a:lnTo>
                  <a:pt x="37896" y="6159"/>
                </a:lnTo>
                <a:lnTo>
                  <a:pt x="38900" y="6604"/>
                </a:lnTo>
                <a:lnTo>
                  <a:pt x="41059" y="6286"/>
                </a:lnTo>
                <a:lnTo>
                  <a:pt x="41808" y="4838"/>
                </a:lnTo>
                <a:close/>
              </a:path>
              <a:path w="178435" h="531495">
                <a:moveTo>
                  <a:pt x="42557" y="34594"/>
                </a:moveTo>
                <a:lnTo>
                  <a:pt x="36791" y="20497"/>
                </a:lnTo>
                <a:lnTo>
                  <a:pt x="32943" y="20599"/>
                </a:lnTo>
                <a:lnTo>
                  <a:pt x="31584" y="22847"/>
                </a:lnTo>
                <a:lnTo>
                  <a:pt x="31102" y="25882"/>
                </a:lnTo>
                <a:lnTo>
                  <a:pt x="29870" y="26365"/>
                </a:lnTo>
                <a:lnTo>
                  <a:pt x="29298" y="27470"/>
                </a:lnTo>
                <a:lnTo>
                  <a:pt x="29362" y="30403"/>
                </a:lnTo>
                <a:lnTo>
                  <a:pt x="30111" y="31597"/>
                </a:lnTo>
                <a:lnTo>
                  <a:pt x="31559" y="31623"/>
                </a:lnTo>
                <a:lnTo>
                  <a:pt x="33147" y="31648"/>
                </a:lnTo>
                <a:lnTo>
                  <a:pt x="33604" y="30721"/>
                </a:lnTo>
                <a:lnTo>
                  <a:pt x="33870" y="29743"/>
                </a:lnTo>
                <a:lnTo>
                  <a:pt x="41008" y="35369"/>
                </a:lnTo>
                <a:lnTo>
                  <a:pt x="42557" y="34594"/>
                </a:lnTo>
                <a:close/>
              </a:path>
              <a:path w="178435" h="531495">
                <a:moveTo>
                  <a:pt x="44157" y="469150"/>
                </a:moveTo>
                <a:lnTo>
                  <a:pt x="43688" y="468693"/>
                </a:lnTo>
                <a:lnTo>
                  <a:pt x="42684" y="468922"/>
                </a:lnTo>
                <a:lnTo>
                  <a:pt x="42316" y="469455"/>
                </a:lnTo>
                <a:lnTo>
                  <a:pt x="42329" y="469760"/>
                </a:lnTo>
                <a:lnTo>
                  <a:pt x="42354" y="470039"/>
                </a:lnTo>
                <a:lnTo>
                  <a:pt x="42837" y="470281"/>
                </a:lnTo>
                <a:lnTo>
                  <a:pt x="43116" y="470547"/>
                </a:lnTo>
                <a:lnTo>
                  <a:pt x="43421" y="470331"/>
                </a:lnTo>
                <a:lnTo>
                  <a:pt x="43942" y="470154"/>
                </a:lnTo>
                <a:lnTo>
                  <a:pt x="44005" y="469887"/>
                </a:lnTo>
                <a:lnTo>
                  <a:pt x="44157" y="469150"/>
                </a:lnTo>
                <a:close/>
              </a:path>
              <a:path w="178435" h="531495">
                <a:moveTo>
                  <a:pt x="50673" y="461264"/>
                </a:moveTo>
                <a:lnTo>
                  <a:pt x="50393" y="459587"/>
                </a:lnTo>
                <a:lnTo>
                  <a:pt x="49250" y="458965"/>
                </a:lnTo>
                <a:lnTo>
                  <a:pt x="47853" y="459117"/>
                </a:lnTo>
                <a:lnTo>
                  <a:pt x="46494" y="459257"/>
                </a:lnTo>
                <a:lnTo>
                  <a:pt x="45250" y="460032"/>
                </a:lnTo>
                <a:lnTo>
                  <a:pt x="45618" y="463105"/>
                </a:lnTo>
                <a:lnTo>
                  <a:pt x="46799" y="463842"/>
                </a:lnTo>
                <a:lnTo>
                  <a:pt x="49745" y="463651"/>
                </a:lnTo>
                <a:lnTo>
                  <a:pt x="50520" y="462661"/>
                </a:lnTo>
                <a:lnTo>
                  <a:pt x="50673" y="461264"/>
                </a:lnTo>
                <a:close/>
              </a:path>
              <a:path w="178435" h="531495">
                <a:moveTo>
                  <a:pt x="51435" y="516978"/>
                </a:moveTo>
                <a:lnTo>
                  <a:pt x="50469" y="516610"/>
                </a:lnTo>
                <a:lnTo>
                  <a:pt x="49593" y="516585"/>
                </a:lnTo>
                <a:lnTo>
                  <a:pt x="48272" y="516534"/>
                </a:lnTo>
                <a:lnTo>
                  <a:pt x="46964" y="516801"/>
                </a:lnTo>
                <a:lnTo>
                  <a:pt x="46685" y="519468"/>
                </a:lnTo>
                <a:lnTo>
                  <a:pt x="47637" y="519722"/>
                </a:lnTo>
                <a:lnTo>
                  <a:pt x="48488" y="519887"/>
                </a:lnTo>
                <a:lnTo>
                  <a:pt x="49885" y="519925"/>
                </a:lnTo>
                <a:lnTo>
                  <a:pt x="51104" y="519518"/>
                </a:lnTo>
                <a:lnTo>
                  <a:pt x="51308" y="517994"/>
                </a:lnTo>
                <a:lnTo>
                  <a:pt x="51435" y="516978"/>
                </a:lnTo>
                <a:close/>
              </a:path>
              <a:path w="178435" h="531495">
                <a:moveTo>
                  <a:pt x="57150" y="428625"/>
                </a:moveTo>
                <a:lnTo>
                  <a:pt x="56527" y="428028"/>
                </a:lnTo>
                <a:lnTo>
                  <a:pt x="55829" y="428269"/>
                </a:lnTo>
                <a:lnTo>
                  <a:pt x="55321" y="428434"/>
                </a:lnTo>
                <a:lnTo>
                  <a:pt x="54787" y="429069"/>
                </a:lnTo>
                <a:lnTo>
                  <a:pt x="54635" y="429602"/>
                </a:lnTo>
                <a:lnTo>
                  <a:pt x="54432" y="430339"/>
                </a:lnTo>
                <a:lnTo>
                  <a:pt x="54940" y="430784"/>
                </a:lnTo>
                <a:lnTo>
                  <a:pt x="55943" y="430720"/>
                </a:lnTo>
                <a:lnTo>
                  <a:pt x="56248" y="430326"/>
                </a:lnTo>
                <a:lnTo>
                  <a:pt x="56857" y="429895"/>
                </a:lnTo>
                <a:lnTo>
                  <a:pt x="57150" y="428625"/>
                </a:lnTo>
                <a:close/>
              </a:path>
              <a:path w="178435" h="531495">
                <a:moveTo>
                  <a:pt x="58381" y="397459"/>
                </a:moveTo>
                <a:lnTo>
                  <a:pt x="51727" y="394335"/>
                </a:lnTo>
                <a:lnTo>
                  <a:pt x="52882" y="392214"/>
                </a:lnTo>
                <a:lnTo>
                  <a:pt x="46863" y="388404"/>
                </a:lnTo>
                <a:lnTo>
                  <a:pt x="48933" y="388404"/>
                </a:lnTo>
                <a:lnTo>
                  <a:pt x="50533" y="387464"/>
                </a:lnTo>
                <a:lnTo>
                  <a:pt x="50647" y="387007"/>
                </a:lnTo>
                <a:lnTo>
                  <a:pt x="51333" y="384175"/>
                </a:lnTo>
                <a:lnTo>
                  <a:pt x="50571" y="382435"/>
                </a:lnTo>
                <a:lnTo>
                  <a:pt x="50469" y="382219"/>
                </a:lnTo>
                <a:lnTo>
                  <a:pt x="52260" y="379691"/>
                </a:lnTo>
                <a:lnTo>
                  <a:pt x="48641" y="380301"/>
                </a:lnTo>
                <a:lnTo>
                  <a:pt x="47117" y="381495"/>
                </a:lnTo>
                <a:lnTo>
                  <a:pt x="44119" y="383565"/>
                </a:lnTo>
                <a:lnTo>
                  <a:pt x="43853" y="385013"/>
                </a:lnTo>
                <a:lnTo>
                  <a:pt x="44424" y="386562"/>
                </a:lnTo>
                <a:lnTo>
                  <a:pt x="44488" y="386715"/>
                </a:lnTo>
                <a:lnTo>
                  <a:pt x="44551" y="386867"/>
                </a:lnTo>
                <a:lnTo>
                  <a:pt x="44627" y="387007"/>
                </a:lnTo>
                <a:lnTo>
                  <a:pt x="42341" y="385597"/>
                </a:lnTo>
                <a:lnTo>
                  <a:pt x="39471" y="383933"/>
                </a:lnTo>
                <a:lnTo>
                  <a:pt x="37541" y="383247"/>
                </a:lnTo>
                <a:lnTo>
                  <a:pt x="35699" y="382435"/>
                </a:lnTo>
                <a:lnTo>
                  <a:pt x="35610" y="383247"/>
                </a:lnTo>
                <a:lnTo>
                  <a:pt x="35534" y="383933"/>
                </a:lnTo>
                <a:lnTo>
                  <a:pt x="35407" y="385013"/>
                </a:lnTo>
                <a:lnTo>
                  <a:pt x="35344" y="385597"/>
                </a:lnTo>
                <a:lnTo>
                  <a:pt x="35229" y="386562"/>
                </a:lnTo>
                <a:lnTo>
                  <a:pt x="35128" y="387464"/>
                </a:lnTo>
                <a:lnTo>
                  <a:pt x="35026" y="388404"/>
                </a:lnTo>
                <a:lnTo>
                  <a:pt x="34988" y="388645"/>
                </a:lnTo>
                <a:lnTo>
                  <a:pt x="35839" y="394335"/>
                </a:lnTo>
                <a:lnTo>
                  <a:pt x="35852" y="394474"/>
                </a:lnTo>
                <a:lnTo>
                  <a:pt x="40043" y="399478"/>
                </a:lnTo>
                <a:lnTo>
                  <a:pt x="45529" y="397459"/>
                </a:lnTo>
                <a:lnTo>
                  <a:pt x="45948" y="397459"/>
                </a:lnTo>
                <a:lnTo>
                  <a:pt x="54305" y="401853"/>
                </a:lnTo>
                <a:lnTo>
                  <a:pt x="58381" y="397459"/>
                </a:lnTo>
                <a:close/>
              </a:path>
              <a:path w="178435" h="531495">
                <a:moveTo>
                  <a:pt x="90157" y="38811"/>
                </a:moveTo>
                <a:lnTo>
                  <a:pt x="81330" y="28651"/>
                </a:lnTo>
                <a:lnTo>
                  <a:pt x="73875" y="28155"/>
                </a:lnTo>
                <a:lnTo>
                  <a:pt x="70281" y="35966"/>
                </a:lnTo>
                <a:lnTo>
                  <a:pt x="75425" y="40386"/>
                </a:lnTo>
                <a:lnTo>
                  <a:pt x="81826" y="48158"/>
                </a:lnTo>
                <a:lnTo>
                  <a:pt x="82613" y="47282"/>
                </a:lnTo>
                <a:lnTo>
                  <a:pt x="83540" y="47358"/>
                </a:lnTo>
                <a:lnTo>
                  <a:pt x="83934" y="46621"/>
                </a:lnTo>
                <a:lnTo>
                  <a:pt x="84226" y="45847"/>
                </a:lnTo>
                <a:lnTo>
                  <a:pt x="84226" y="45466"/>
                </a:lnTo>
                <a:lnTo>
                  <a:pt x="90157" y="38811"/>
                </a:lnTo>
                <a:close/>
              </a:path>
              <a:path w="178435" h="531495">
                <a:moveTo>
                  <a:pt x="90424" y="19710"/>
                </a:moveTo>
                <a:lnTo>
                  <a:pt x="89154" y="19177"/>
                </a:lnTo>
                <a:lnTo>
                  <a:pt x="87934" y="18669"/>
                </a:lnTo>
                <a:lnTo>
                  <a:pt x="87134" y="19583"/>
                </a:lnTo>
                <a:lnTo>
                  <a:pt x="84366" y="21869"/>
                </a:lnTo>
                <a:lnTo>
                  <a:pt x="83210" y="23837"/>
                </a:lnTo>
                <a:lnTo>
                  <a:pt x="83439" y="28028"/>
                </a:lnTo>
                <a:lnTo>
                  <a:pt x="83350" y="29667"/>
                </a:lnTo>
                <a:lnTo>
                  <a:pt x="87122" y="29997"/>
                </a:lnTo>
                <a:lnTo>
                  <a:pt x="88480" y="29349"/>
                </a:lnTo>
                <a:lnTo>
                  <a:pt x="89700" y="25831"/>
                </a:lnTo>
                <a:lnTo>
                  <a:pt x="90322" y="23964"/>
                </a:lnTo>
                <a:lnTo>
                  <a:pt x="90258" y="23406"/>
                </a:lnTo>
                <a:lnTo>
                  <a:pt x="90144" y="20916"/>
                </a:lnTo>
                <a:lnTo>
                  <a:pt x="90424" y="19710"/>
                </a:lnTo>
                <a:close/>
              </a:path>
              <a:path w="178435" h="531495">
                <a:moveTo>
                  <a:pt x="107365" y="437299"/>
                </a:moveTo>
                <a:lnTo>
                  <a:pt x="107149" y="436041"/>
                </a:lnTo>
                <a:lnTo>
                  <a:pt x="106857" y="434365"/>
                </a:lnTo>
                <a:lnTo>
                  <a:pt x="105511" y="432993"/>
                </a:lnTo>
                <a:lnTo>
                  <a:pt x="102552" y="432409"/>
                </a:lnTo>
                <a:lnTo>
                  <a:pt x="101688" y="433133"/>
                </a:lnTo>
                <a:lnTo>
                  <a:pt x="101409" y="434467"/>
                </a:lnTo>
                <a:lnTo>
                  <a:pt x="101244" y="436778"/>
                </a:lnTo>
                <a:lnTo>
                  <a:pt x="103009" y="437184"/>
                </a:lnTo>
                <a:lnTo>
                  <a:pt x="105816" y="437603"/>
                </a:lnTo>
                <a:lnTo>
                  <a:pt x="107365" y="437299"/>
                </a:lnTo>
                <a:close/>
              </a:path>
              <a:path w="178435" h="531495">
                <a:moveTo>
                  <a:pt x="112903" y="348208"/>
                </a:moveTo>
                <a:lnTo>
                  <a:pt x="109651" y="350545"/>
                </a:lnTo>
                <a:lnTo>
                  <a:pt x="108559" y="349123"/>
                </a:lnTo>
                <a:lnTo>
                  <a:pt x="105460" y="348830"/>
                </a:lnTo>
                <a:lnTo>
                  <a:pt x="104990" y="351078"/>
                </a:lnTo>
                <a:lnTo>
                  <a:pt x="104559" y="355688"/>
                </a:lnTo>
                <a:lnTo>
                  <a:pt x="106807" y="356349"/>
                </a:lnTo>
                <a:lnTo>
                  <a:pt x="110185" y="357606"/>
                </a:lnTo>
                <a:lnTo>
                  <a:pt x="112788" y="354291"/>
                </a:lnTo>
                <a:lnTo>
                  <a:pt x="112903" y="348208"/>
                </a:lnTo>
                <a:close/>
              </a:path>
              <a:path w="178435" h="531495">
                <a:moveTo>
                  <a:pt x="178396" y="134607"/>
                </a:moveTo>
                <a:lnTo>
                  <a:pt x="173494" y="129286"/>
                </a:lnTo>
                <a:lnTo>
                  <a:pt x="174104" y="125793"/>
                </a:lnTo>
                <a:lnTo>
                  <a:pt x="168783" y="126733"/>
                </a:lnTo>
                <a:lnTo>
                  <a:pt x="168516" y="129501"/>
                </a:lnTo>
                <a:lnTo>
                  <a:pt x="167449" y="133388"/>
                </a:lnTo>
                <a:lnTo>
                  <a:pt x="167259" y="135343"/>
                </a:lnTo>
                <a:lnTo>
                  <a:pt x="166941" y="137236"/>
                </a:lnTo>
                <a:lnTo>
                  <a:pt x="166966" y="139471"/>
                </a:lnTo>
                <a:lnTo>
                  <a:pt x="167347" y="141566"/>
                </a:lnTo>
                <a:lnTo>
                  <a:pt x="171145" y="145427"/>
                </a:lnTo>
                <a:lnTo>
                  <a:pt x="173697" y="145148"/>
                </a:lnTo>
                <a:lnTo>
                  <a:pt x="175285" y="142544"/>
                </a:lnTo>
                <a:lnTo>
                  <a:pt x="177761" y="138493"/>
                </a:lnTo>
                <a:lnTo>
                  <a:pt x="178396" y="134607"/>
                </a:lnTo>
                <a:close/>
              </a:path>
            </a:pathLst>
          </a:custGeom>
          <a:solidFill>
            <a:srgbClr val="FFFFFF">
              <a:alpha val="17999"/>
            </a:srgbClr>
          </a:solidFill>
        </p:spPr>
        <p:txBody>
          <a:bodyPr wrap="square" lIns="0" tIns="0" rIns="0" bIns="0" rtlCol="0"/>
          <a:lstStyle/>
          <a:p>
            <a:endParaRPr/>
          </a:p>
        </p:txBody>
      </p:sp>
      <p:sp>
        <p:nvSpPr>
          <p:cNvPr id="646" name="bg object 646"/>
          <p:cNvSpPr/>
          <p:nvPr/>
        </p:nvSpPr>
        <p:spPr>
          <a:xfrm>
            <a:off x="4422851" y="1497088"/>
            <a:ext cx="309880" cy="2205355"/>
          </a:xfrm>
          <a:custGeom>
            <a:avLst/>
            <a:gdLst/>
            <a:ahLst/>
            <a:cxnLst/>
            <a:rect l="l" t="t" r="r" b="b"/>
            <a:pathLst>
              <a:path w="309879" h="2205354">
                <a:moveTo>
                  <a:pt x="309803" y="594995"/>
                </a:moveTo>
                <a:lnTo>
                  <a:pt x="307225" y="582231"/>
                </a:lnTo>
                <a:lnTo>
                  <a:pt x="300202" y="571804"/>
                </a:lnTo>
                <a:lnTo>
                  <a:pt x="289775" y="564781"/>
                </a:lnTo>
                <a:lnTo>
                  <a:pt x="277012" y="562203"/>
                </a:lnTo>
                <a:lnTo>
                  <a:pt x="264248" y="564781"/>
                </a:lnTo>
                <a:lnTo>
                  <a:pt x="253822" y="571804"/>
                </a:lnTo>
                <a:lnTo>
                  <a:pt x="246799" y="582231"/>
                </a:lnTo>
                <a:lnTo>
                  <a:pt x="244221" y="594995"/>
                </a:lnTo>
                <a:lnTo>
                  <a:pt x="244221" y="1928012"/>
                </a:lnTo>
                <a:lnTo>
                  <a:pt x="238633" y="1976424"/>
                </a:lnTo>
                <a:lnTo>
                  <a:pt x="222707" y="2020912"/>
                </a:lnTo>
                <a:lnTo>
                  <a:pt x="197713" y="2060168"/>
                </a:lnTo>
                <a:lnTo>
                  <a:pt x="164960" y="2092934"/>
                </a:lnTo>
                <a:lnTo>
                  <a:pt x="125691" y="2117915"/>
                </a:lnTo>
                <a:lnTo>
                  <a:pt x="81216" y="2133841"/>
                </a:lnTo>
                <a:lnTo>
                  <a:pt x="32791" y="2139442"/>
                </a:lnTo>
                <a:lnTo>
                  <a:pt x="20027" y="2142020"/>
                </a:lnTo>
                <a:lnTo>
                  <a:pt x="9601" y="2149043"/>
                </a:lnTo>
                <a:lnTo>
                  <a:pt x="2578" y="2159470"/>
                </a:lnTo>
                <a:lnTo>
                  <a:pt x="0" y="2172233"/>
                </a:lnTo>
                <a:lnTo>
                  <a:pt x="2578" y="2184997"/>
                </a:lnTo>
                <a:lnTo>
                  <a:pt x="9601" y="2195423"/>
                </a:lnTo>
                <a:lnTo>
                  <a:pt x="20027" y="2202446"/>
                </a:lnTo>
                <a:lnTo>
                  <a:pt x="32791" y="2205024"/>
                </a:lnTo>
                <a:lnTo>
                  <a:pt x="82524" y="2200554"/>
                </a:lnTo>
                <a:lnTo>
                  <a:pt x="129349" y="2187664"/>
                </a:lnTo>
                <a:lnTo>
                  <a:pt x="172491" y="2167153"/>
                </a:lnTo>
                <a:lnTo>
                  <a:pt x="211162" y="2139785"/>
                </a:lnTo>
                <a:lnTo>
                  <a:pt x="244576" y="2106384"/>
                </a:lnTo>
                <a:lnTo>
                  <a:pt x="271932" y="2067712"/>
                </a:lnTo>
                <a:lnTo>
                  <a:pt x="292442" y="2024570"/>
                </a:lnTo>
                <a:lnTo>
                  <a:pt x="305333" y="1977732"/>
                </a:lnTo>
                <a:lnTo>
                  <a:pt x="309803" y="1928012"/>
                </a:lnTo>
                <a:lnTo>
                  <a:pt x="309803" y="594995"/>
                </a:lnTo>
                <a:close/>
              </a:path>
              <a:path w="309879" h="2205354">
                <a:moveTo>
                  <a:pt x="309803" y="32791"/>
                </a:moveTo>
                <a:lnTo>
                  <a:pt x="307225" y="20027"/>
                </a:lnTo>
                <a:lnTo>
                  <a:pt x="300202" y="9601"/>
                </a:lnTo>
                <a:lnTo>
                  <a:pt x="289775" y="2578"/>
                </a:lnTo>
                <a:lnTo>
                  <a:pt x="277012" y="0"/>
                </a:lnTo>
                <a:lnTo>
                  <a:pt x="264248" y="2578"/>
                </a:lnTo>
                <a:lnTo>
                  <a:pt x="253822" y="9601"/>
                </a:lnTo>
                <a:lnTo>
                  <a:pt x="246799" y="20027"/>
                </a:lnTo>
                <a:lnTo>
                  <a:pt x="244221" y="32791"/>
                </a:lnTo>
                <a:lnTo>
                  <a:pt x="244221" y="312826"/>
                </a:lnTo>
                <a:lnTo>
                  <a:pt x="246799" y="325589"/>
                </a:lnTo>
                <a:lnTo>
                  <a:pt x="253822" y="336016"/>
                </a:lnTo>
                <a:lnTo>
                  <a:pt x="264248" y="343039"/>
                </a:lnTo>
                <a:lnTo>
                  <a:pt x="277012" y="345617"/>
                </a:lnTo>
                <a:lnTo>
                  <a:pt x="289775" y="343039"/>
                </a:lnTo>
                <a:lnTo>
                  <a:pt x="300202" y="336016"/>
                </a:lnTo>
                <a:lnTo>
                  <a:pt x="307225" y="325589"/>
                </a:lnTo>
                <a:lnTo>
                  <a:pt x="309803" y="312826"/>
                </a:lnTo>
                <a:lnTo>
                  <a:pt x="309803" y="32791"/>
                </a:lnTo>
                <a:close/>
              </a:path>
            </a:pathLst>
          </a:custGeom>
          <a:solidFill>
            <a:srgbClr val="FFFFFF">
              <a:alpha val="79998"/>
            </a:srgbClr>
          </a:solidFill>
        </p:spPr>
        <p:txBody>
          <a:bodyPr wrap="square" lIns="0" tIns="0" rIns="0" bIns="0" rtlCol="0"/>
          <a:lstStyle/>
          <a:p>
            <a:endParaRPr/>
          </a:p>
        </p:txBody>
      </p:sp>
      <p:sp>
        <p:nvSpPr>
          <p:cNvPr id="647" name="bg object 647"/>
          <p:cNvSpPr/>
          <p:nvPr/>
        </p:nvSpPr>
        <p:spPr>
          <a:xfrm>
            <a:off x="5331353" y="1283855"/>
            <a:ext cx="257810" cy="438150"/>
          </a:xfrm>
          <a:custGeom>
            <a:avLst/>
            <a:gdLst/>
            <a:ahLst/>
            <a:cxnLst/>
            <a:rect l="l" t="t" r="r" b="b"/>
            <a:pathLst>
              <a:path w="257810" h="438150">
                <a:moveTo>
                  <a:pt x="134040" y="0"/>
                </a:moveTo>
                <a:lnTo>
                  <a:pt x="85881" y="7887"/>
                </a:lnTo>
                <a:lnTo>
                  <a:pt x="43713" y="31184"/>
                </a:lnTo>
                <a:lnTo>
                  <a:pt x="10931" y="72742"/>
                </a:lnTo>
                <a:lnTo>
                  <a:pt x="0" y="121850"/>
                </a:lnTo>
                <a:lnTo>
                  <a:pt x="0" y="437749"/>
                </a:lnTo>
                <a:lnTo>
                  <a:pt x="193802" y="430053"/>
                </a:lnTo>
                <a:lnTo>
                  <a:pt x="171221" y="261016"/>
                </a:lnTo>
                <a:lnTo>
                  <a:pt x="174523" y="256863"/>
                </a:lnTo>
                <a:lnTo>
                  <a:pt x="220370" y="252393"/>
                </a:lnTo>
                <a:lnTo>
                  <a:pt x="228511" y="251225"/>
                </a:lnTo>
                <a:lnTo>
                  <a:pt x="234683" y="244455"/>
                </a:lnTo>
                <a:lnTo>
                  <a:pt x="236486" y="202818"/>
                </a:lnTo>
                <a:lnTo>
                  <a:pt x="236145" y="194187"/>
                </a:lnTo>
                <a:lnTo>
                  <a:pt x="234758" y="180277"/>
                </a:lnTo>
                <a:lnTo>
                  <a:pt x="231927" y="155886"/>
                </a:lnTo>
                <a:lnTo>
                  <a:pt x="231216" y="153142"/>
                </a:lnTo>
                <a:lnTo>
                  <a:pt x="233387" y="150514"/>
                </a:lnTo>
                <a:lnTo>
                  <a:pt x="236207" y="150691"/>
                </a:lnTo>
                <a:lnTo>
                  <a:pt x="249428" y="149612"/>
                </a:lnTo>
                <a:lnTo>
                  <a:pt x="253898" y="149904"/>
                </a:lnTo>
                <a:lnTo>
                  <a:pt x="251215" y="107236"/>
                </a:lnTo>
                <a:lnTo>
                  <a:pt x="236529" y="49840"/>
                </a:lnTo>
                <a:lnTo>
                  <a:pt x="182253" y="7542"/>
                </a:lnTo>
                <a:lnTo>
                  <a:pt x="134040" y="0"/>
                </a:lnTo>
                <a:close/>
              </a:path>
            </a:pathLst>
          </a:custGeom>
          <a:solidFill>
            <a:srgbClr val="8C9194"/>
          </a:solidFill>
        </p:spPr>
        <p:txBody>
          <a:bodyPr wrap="square" lIns="0" tIns="0" rIns="0" bIns="0" rtlCol="0"/>
          <a:lstStyle/>
          <a:p>
            <a:endParaRPr/>
          </a:p>
        </p:txBody>
      </p:sp>
      <p:sp>
        <p:nvSpPr>
          <p:cNvPr id="648" name="bg object 648"/>
          <p:cNvSpPr/>
          <p:nvPr/>
        </p:nvSpPr>
        <p:spPr>
          <a:xfrm>
            <a:off x="5331352" y="1427358"/>
            <a:ext cx="55244" cy="287020"/>
          </a:xfrm>
          <a:custGeom>
            <a:avLst/>
            <a:gdLst/>
            <a:ahLst/>
            <a:cxnLst/>
            <a:rect l="l" t="t" r="r" b="b"/>
            <a:pathLst>
              <a:path w="55245" h="287019">
                <a:moveTo>
                  <a:pt x="11074" y="0"/>
                </a:moveTo>
                <a:lnTo>
                  <a:pt x="5753" y="279"/>
                </a:lnTo>
                <a:lnTo>
                  <a:pt x="0" y="1663"/>
                </a:lnTo>
                <a:lnTo>
                  <a:pt x="0" y="286550"/>
                </a:lnTo>
                <a:lnTo>
                  <a:pt x="53416" y="286550"/>
                </a:lnTo>
                <a:lnTo>
                  <a:pt x="44592" y="256588"/>
                </a:lnTo>
                <a:lnTo>
                  <a:pt x="35077" y="220119"/>
                </a:lnTo>
                <a:lnTo>
                  <a:pt x="31277" y="177540"/>
                </a:lnTo>
                <a:lnTo>
                  <a:pt x="39598" y="129247"/>
                </a:lnTo>
                <a:lnTo>
                  <a:pt x="46182" y="110583"/>
                </a:lnTo>
                <a:lnTo>
                  <a:pt x="52338" y="90400"/>
                </a:lnTo>
                <a:lnTo>
                  <a:pt x="51523" y="45008"/>
                </a:lnTo>
                <a:lnTo>
                  <a:pt x="30987" y="9816"/>
                </a:lnTo>
                <a:lnTo>
                  <a:pt x="15747" y="1028"/>
                </a:lnTo>
                <a:lnTo>
                  <a:pt x="11074" y="0"/>
                </a:lnTo>
                <a:close/>
              </a:path>
            </a:pathLst>
          </a:custGeom>
          <a:solidFill>
            <a:srgbClr val="5C6166"/>
          </a:solidFill>
        </p:spPr>
        <p:txBody>
          <a:bodyPr wrap="square" lIns="0" tIns="0" rIns="0" bIns="0" rtlCol="0"/>
          <a:lstStyle/>
          <a:p>
            <a:endParaRPr/>
          </a:p>
        </p:txBody>
      </p:sp>
      <p:pic>
        <p:nvPicPr>
          <p:cNvPr id="649" name="bg object 649"/>
          <p:cNvPicPr/>
          <p:nvPr/>
        </p:nvPicPr>
        <p:blipFill>
          <a:blip r:embed="rId33" cstate="print"/>
          <a:stretch>
            <a:fillRect/>
          </a:stretch>
        </p:blipFill>
        <p:spPr>
          <a:xfrm>
            <a:off x="5387735" y="1306162"/>
            <a:ext cx="147588" cy="142058"/>
          </a:xfrm>
          <a:prstGeom prst="rect">
            <a:avLst/>
          </a:prstGeom>
        </p:spPr>
      </p:pic>
      <p:sp>
        <p:nvSpPr>
          <p:cNvPr id="650" name="bg object 650"/>
          <p:cNvSpPr/>
          <p:nvPr/>
        </p:nvSpPr>
        <p:spPr>
          <a:xfrm>
            <a:off x="5261438" y="1224064"/>
            <a:ext cx="344805" cy="339725"/>
          </a:xfrm>
          <a:custGeom>
            <a:avLst/>
            <a:gdLst/>
            <a:ahLst/>
            <a:cxnLst/>
            <a:rect l="l" t="t" r="r" b="b"/>
            <a:pathLst>
              <a:path w="344804" h="339725">
                <a:moveTo>
                  <a:pt x="161616" y="0"/>
                </a:moveTo>
                <a:lnTo>
                  <a:pt x="110985" y="13250"/>
                </a:lnTo>
                <a:lnTo>
                  <a:pt x="72291" y="36961"/>
                </a:lnTo>
                <a:lnTo>
                  <a:pt x="44977" y="68900"/>
                </a:lnTo>
                <a:lnTo>
                  <a:pt x="27064" y="107485"/>
                </a:lnTo>
                <a:lnTo>
                  <a:pt x="16573" y="151134"/>
                </a:lnTo>
                <a:lnTo>
                  <a:pt x="7932" y="202666"/>
                </a:lnTo>
                <a:lnTo>
                  <a:pt x="1587" y="254436"/>
                </a:lnTo>
                <a:lnTo>
                  <a:pt x="0" y="285465"/>
                </a:lnTo>
                <a:lnTo>
                  <a:pt x="826" y="302138"/>
                </a:lnTo>
                <a:lnTo>
                  <a:pt x="4127" y="315332"/>
                </a:lnTo>
                <a:lnTo>
                  <a:pt x="19221" y="331004"/>
                </a:lnTo>
                <a:lnTo>
                  <a:pt x="39038" y="332074"/>
                </a:lnTo>
                <a:lnTo>
                  <a:pt x="60272" y="323833"/>
                </a:lnTo>
                <a:lnTo>
                  <a:pt x="95732" y="297437"/>
                </a:lnTo>
                <a:lnTo>
                  <a:pt x="123111" y="255130"/>
                </a:lnTo>
                <a:lnTo>
                  <a:pt x="99834" y="204955"/>
                </a:lnTo>
                <a:lnTo>
                  <a:pt x="85088" y="188690"/>
                </a:lnTo>
                <a:lnTo>
                  <a:pt x="76606" y="174730"/>
                </a:lnTo>
                <a:lnTo>
                  <a:pt x="79716" y="164470"/>
                </a:lnTo>
                <a:lnTo>
                  <a:pt x="92179" y="162253"/>
                </a:lnTo>
                <a:lnTo>
                  <a:pt x="105724" y="163951"/>
                </a:lnTo>
                <a:lnTo>
                  <a:pt x="112077" y="165434"/>
                </a:lnTo>
                <a:lnTo>
                  <a:pt x="150635" y="267212"/>
                </a:lnTo>
                <a:lnTo>
                  <a:pt x="156983" y="283050"/>
                </a:lnTo>
                <a:lnTo>
                  <a:pt x="202202" y="329003"/>
                </a:lnTo>
                <a:lnTo>
                  <a:pt x="242981" y="339100"/>
                </a:lnTo>
                <a:lnTo>
                  <a:pt x="284805" y="339444"/>
                </a:lnTo>
                <a:lnTo>
                  <a:pt x="316039" y="327613"/>
                </a:lnTo>
                <a:lnTo>
                  <a:pt x="325396" y="311650"/>
                </a:lnTo>
                <a:lnTo>
                  <a:pt x="329979" y="287932"/>
                </a:lnTo>
                <a:lnTo>
                  <a:pt x="327935" y="264366"/>
                </a:lnTo>
                <a:lnTo>
                  <a:pt x="317411" y="248860"/>
                </a:lnTo>
                <a:lnTo>
                  <a:pt x="298999" y="246127"/>
                </a:lnTo>
                <a:lnTo>
                  <a:pt x="272441" y="248737"/>
                </a:lnTo>
                <a:lnTo>
                  <a:pt x="245325" y="252561"/>
                </a:lnTo>
                <a:lnTo>
                  <a:pt x="225234" y="253470"/>
                </a:lnTo>
                <a:lnTo>
                  <a:pt x="191481" y="236507"/>
                </a:lnTo>
                <a:lnTo>
                  <a:pt x="168467" y="202653"/>
                </a:lnTo>
                <a:lnTo>
                  <a:pt x="152855" y="160943"/>
                </a:lnTo>
                <a:lnTo>
                  <a:pt x="141312" y="120413"/>
                </a:lnTo>
                <a:lnTo>
                  <a:pt x="148910" y="114090"/>
                </a:lnTo>
                <a:lnTo>
                  <a:pt x="158137" y="109278"/>
                </a:lnTo>
                <a:lnTo>
                  <a:pt x="169444" y="106232"/>
                </a:lnTo>
                <a:lnTo>
                  <a:pt x="183286" y="105211"/>
                </a:lnTo>
                <a:lnTo>
                  <a:pt x="303149" y="105795"/>
                </a:lnTo>
                <a:lnTo>
                  <a:pt x="334222" y="99573"/>
                </a:lnTo>
                <a:lnTo>
                  <a:pt x="344643" y="83363"/>
                </a:lnTo>
                <a:lnTo>
                  <a:pt x="336599" y="61482"/>
                </a:lnTo>
                <a:lnTo>
                  <a:pt x="312280" y="38244"/>
                </a:lnTo>
                <a:lnTo>
                  <a:pt x="265942" y="13546"/>
                </a:lnTo>
                <a:lnTo>
                  <a:pt x="214495" y="448"/>
                </a:lnTo>
                <a:lnTo>
                  <a:pt x="161616" y="0"/>
                </a:lnTo>
                <a:close/>
              </a:path>
            </a:pathLst>
          </a:custGeom>
          <a:solidFill>
            <a:srgbClr val="264579"/>
          </a:solidFill>
        </p:spPr>
        <p:txBody>
          <a:bodyPr wrap="square" lIns="0" tIns="0" rIns="0" bIns="0" rtlCol="0"/>
          <a:lstStyle/>
          <a:p>
            <a:endParaRPr/>
          </a:p>
        </p:txBody>
      </p:sp>
      <p:pic>
        <p:nvPicPr>
          <p:cNvPr id="651" name="bg object 651"/>
          <p:cNvPicPr/>
          <p:nvPr/>
        </p:nvPicPr>
        <p:blipFill>
          <a:blip r:embed="rId34" cstate="print"/>
          <a:stretch>
            <a:fillRect/>
          </a:stretch>
        </p:blipFill>
        <p:spPr>
          <a:xfrm>
            <a:off x="5261489" y="1400590"/>
            <a:ext cx="123201" cy="155552"/>
          </a:xfrm>
          <a:prstGeom prst="rect">
            <a:avLst/>
          </a:prstGeom>
        </p:spPr>
      </p:pic>
      <p:pic>
        <p:nvPicPr>
          <p:cNvPr id="652" name="bg object 652"/>
          <p:cNvPicPr/>
          <p:nvPr/>
        </p:nvPicPr>
        <p:blipFill>
          <a:blip r:embed="rId35" cstate="print"/>
          <a:stretch>
            <a:fillRect/>
          </a:stretch>
        </p:blipFill>
        <p:spPr>
          <a:xfrm>
            <a:off x="6449658" y="1159450"/>
            <a:ext cx="122859" cy="160731"/>
          </a:xfrm>
          <a:prstGeom prst="rect">
            <a:avLst/>
          </a:prstGeom>
        </p:spPr>
      </p:pic>
      <p:pic>
        <p:nvPicPr>
          <p:cNvPr id="653" name="bg object 653"/>
          <p:cNvPicPr/>
          <p:nvPr/>
        </p:nvPicPr>
        <p:blipFill>
          <a:blip r:embed="rId36" cstate="print"/>
          <a:stretch>
            <a:fillRect/>
          </a:stretch>
        </p:blipFill>
        <p:spPr>
          <a:xfrm>
            <a:off x="5181154" y="4290287"/>
            <a:ext cx="239737" cy="181838"/>
          </a:xfrm>
          <a:prstGeom prst="rect">
            <a:avLst/>
          </a:prstGeom>
        </p:spPr>
      </p:pic>
      <p:pic>
        <p:nvPicPr>
          <p:cNvPr id="654" name="bg object 654"/>
          <p:cNvPicPr/>
          <p:nvPr/>
        </p:nvPicPr>
        <p:blipFill>
          <a:blip r:embed="rId37" cstate="print"/>
          <a:stretch>
            <a:fillRect/>
          </a:stretch>
        </p:blipFill>
        <p:spPr>
          <a:xfrm>
            <a:off x="5508437" y="4293132"/>
            <a:ext cx="236004" cy="179006"/>
          </a:xfrm>
          <a:prstGeom prst="rect">
            <a:avLst/>
          </a:prstGeom>
        </p:spPr>
      </p:pic>
      <p:sp>
        <p:nvSpPr>
          <p:cNvPr id="655" name="bg object 655"/>
          <p:cNvSpPr/>
          <p:nvPr/>
        </p:nvSpPr>
        <p:spPr>
          <a:xfrm>
            <a:off x="5068774" y="1674398"/>
            <a:ext cx="698500" cy="923290"/>
          </a:xfrm>
          <a:custGeom>
            <a:avLst/>
            <a:gdLst/>
            <a:ahLst/>
            <a:cxnLst/>
            <a:rect l="l" t="t" r="r" b="b"/>
            <a:pathLst>
              <a:path w="698500" h="923289">
                <a:moveTo>
                  <a:pt x="449040" y="0"/>
                </a:moveTo>
                <a:lnTo>
                  <a:pt x="442796" y="6398"/>
                </a:lnTo>
                <a:lnTo>
                  <a:pt x="425494" y="20500"/>
                </a:lnTo>
                <a:lnTo>
                  <a:pt x="399276" y="34665"/>
                </a:lnTo>
                <a:lnTo>
                  <a:pt x="366286" y="41249"/>
                </a:lnTo>
                <a:lnTo>
                  <a:pt x="319088" y="35207"/>
                </a:lnTo>
                <a:lnTo>
                  <a:pt x="274289" y="21520"/>
                </a:lnTo>
                <a:lnTo>
                  <a:pt x="240265" y="7756"/>
                </a:lnTo>
                <a:lnTo>
                  <a:pt x="225393" y="1485"/>
                </a:lnTo>
                <a:lnTo>
                  <a:pt x="200557" y="10038"/>
                </a:lnTo>
                <a:lnTo>
                  <a:pt x="146237" y="30542"/>
                </a:lnTo>
                <a:lnTo>
                  <a:pt x="81971" y="55269"/>
                </a:lnTo>
                <a:lnTo>
                  <a:pt x="1746" y="86474"/>
                </a:lnTo>
                <a:lnTo>
                  <a:pt x="0" y="113355"/>
                </a:lnTo>
                <a:lnTo>
                  <a:pt x="597" y="143633"/>
                </a:lnTo>
                <a:lnTo>
                  <a:pt x="2026" y="183230"/>
                </a:lnTo>
                <a:lnTo>
                  <a:pt x="4177" y="230714"/>
                </a:lnTo>
                <a:lnTo>
                  <a:pt x="6938" y="284656"/>
                </a:lnTo>
                <a:lnTo>
                  <a:pt x="13848" y="406189"/>
                </a:lnTo>
                <a:lnTo>
                  <a:pt x="21869" y="536386"/>
                </a:lnTo>
                <a:lnTo>
                  <a:pt x="34043" y="722894"/>
                </a:lnTo>
                <a:lnTo>
                  <a:pt x="47929" y="922664"/>
                </a:lnTo>
                <a:lnTo>
                  <a:pt x="47593" y="916813"/>
                </a:lnTo>
                <a:lnTo>
                  <a:pt x="604094" y="916813"/>
                </a:lnTo>
                <a:lnTo>
                  <a:pt x="698023" y="67094"/>
                </a:lnTo>
                <a:lnTo>
                  <a:pt x="449040" y="0"/>
                </a:lnTo>
                <a:close/>
              </a:path>
            </a:pathLst>
          </a:custGeom>
          <a:solidFill>
            <a:srgbClr val="C7C9C8"/>
          </a:solidFill>
        </p:spPr>
        <p:txBody>
          <a:bodyPr wrap="square" lIns="0" tIns="0" rIns="0" bIns="0" rtlCol="0"/>
          <a:lstStyle/>
          <a:p>
            <a:endParaRPr/>
          </a:p>
        </p:txBody>
      </p:sp>
      <p:sp>
        <p:nvSpPr>
          <p:cNvPr id="656" name="bg object 656"/>
          <p:cNvSpPr/>
          <p:nvPr/>
        </p:nvSpPr>
        <p:spPr>
          <a:xfrm>
            <a:off x="5392161" y="2591211"/>
            <a:ext cx="408940" cy="1750695"/>
          </a:xfrm>
          <a:custGeom>
            <a:avLst/>
            <a:gdLst/>
            <a:ahLst/>
            <a:cxnLst/>
            <a:rect l="l" t="t" r="r" b="b"/>
            <a:pathLst>
              <a:path w="408939" h="1750695">
                <a:moveTo>
                  <a:pt x="280704" y="0"/>
                </a:moveTo>
                <a:lnTo>
                  <a:pt x="1152" y="0"/>
                </a:lnTo>
                <a:lnTo>
                  <a:pt x="0" y="6920"/>
                </a:lnTo>
                <a:lnTo>
                  <a:pt x="314" y="46980"/>
                </a:lnTo>
                <a:lnTo>
                  <a:pt x="2724" y="154158"/>
                </a:lnTo>
                <a:lnTo>
                  <a:pt x="7858" y="362432"/>
                </a:lnTo>
                <a:lnTo>
                  <a:pt x="86134" y="646182"/>
                </a:lnTo>
                <a:lnTo>
                  <a:pt x="139949" y="842674"/>
                </a:lnTo>
                <a:lnTo>
                  <a:pt x="164411" y="934961"/>
                </a:lnTo>
                <a:lnTo>
                  <a:pt x="163397" y="951476"/>
                </a:lnTo>
                <a:lnTo>
                  <a:pt x="156303" y="1041934"/>
                </a:lnTo>
                <a:lnTo>
                  <a:pt x="99552" y="1750517"/>
                </a:lnTo>
                <a:lnTo>
                  <a:pt x="258340" y="1750517"/>
                </a:lnTo>
                <a:lnTo>
                  <a:pt x="404491" y="967028"/>
                </a:lnTo>
                <a:lnTo>
                  <a:pt x="407382" y="948038"/>
                </a:lnTo>
                <a:lnTo>
                  <a:pt x="408681" y="928908"/>
                </a:lnTo>
                <a:lnTo>
                  <a:pt x="408386" y="909737"/>
                </a:lnTo>
                <a:lnTo>
                  <a:pt x="406498" y="890625"/>
                </a:lnTo>
                <a:lnTo>
                  <a:pt x="280704" y="0"/>
                </a:lnTo>
                <a:close/>
              </a:path>
            </a:pathLst>
          </a:custGeom>
          <a:solidFill>
            <a:srgbClr val="1A2B55"/>
          </a:solidFill>
        </p:spPr>
        <p:txBody>
          <a:bodyPr wrap="square" lIns="0" tIns="0" rIns="0" bIns="0" rtlCol="0"/>
          <a:lstStyle/>
          <a:p>
            <a:endParaRPr/>
          </a:p>
        </p:txBody>
      </p:sp>
      <p:sp>
        <p:nvSpPr>
          <p:cNvPr id="657" name="bg object 657"/>
          <p:cNvSpPr/>
          <p:nvPr/>
        </p:nvSpPr>
        <p:spPr>
          <a:xfrm>
            <a:off x="5116367" y="2591211"/>
            <a:ext cx="344170" cy="1744980"/>
          </a:xfrm>
          <a:custGeom>
            <a:avLst/>
            <a:gdLst/>
            <a:ahLst/>
            <a:cxnLst/>
            <a:rect l="l" t="t" r="r" b="b"/>
            <a:pathLst>
              <a:path w="344170" h="1744979">
                <a:moveTo>
                  <a:pt x="344043" y="0"/>
                </a:moveTo>
                <a:lnTo>
                  <a:pt x="0" y="0"/>
                </a:lnTo>
                <a:lnTo>
                  <a:pt x="82372" y="860412"/>
                </a:lnTo>
                <a:lnTo>
                  <a:pt x="39878" y="1744560"/>
                </a:lnTo>
                <a:lnTo>
                  <a:pt x="195694" y="1744560"/>
                </a:lnTo>
                <a:lnTo>
                  <a:pt x="327317" y="949706"/>
                </a:lnTo>
                <a:lnTo>
                  <a:pt x="329469" y="934913"/>
                </a:lnTo>
                <a:lnTo>
                  <a:pt x="330822" y="920026"/>
                </a:lnTo>
                <a:lnTo>
                  <a:pt x="344043" y="0"/>
                </a:lnTo>
                <a:close/>
              </a:path>
            </a:pathLst>
          </a:custGeom>
          <a:solidFill>
            <a:srgbClr val="264579"/>
          </a:solidFill>
        </p:spPr>
        <p:txBody>
          <a:bodyPr wrap="square" lIns="0" tIns="0" rIns="0" bIns="0" rtlCol="0"/>
          <a:lstStyle/>
          <a:p>
            <a:endParaRPr/>
          </a:p>
        </p:txBody>
      </p:sp>
      <p:pic>
        <p:nvPicPr>
          <p:cNvPr id="658" name="bg object 658"/>
          <p:cNvPicPr/>
          <p:nvPr/>
        </p:nvPicPr>
        <p:blipFill>
          <a:blip r:embed="rId38" cstate="print"/>
          <a:stretch>
            <a:fillRect/>
          </a:stretch>
        </p:blipFill>
        <p:spPr>
          <a:xfrm>
            <a:off x="5285078" y="1638609"/>
            <a:ext cx="301310" cy="134188"/>
          </a:xfrm>
          <a:prstGeom prst="rect">
            <a:avLst/>
          </a:prstGeom>
        </p:spPr>
      </p:pic>
      <p:pic>
        <p:nvPicPr>
          <p:cNvPr id="659" name="bg object 659"/>
          <p:cNvPicPr/>
          <p:nvPr/>
        </p:nvPicPr>
        <p:blipFill>
          <a:blip r:embed="rId39" cstate="print"/>
          <a:stretch>
            <a:fillRect/>
          </a:stretch>
        </p:blipFill>
        <p:spPr>
          <a:xfrm>
            <a:off x="4249384" y="2586536"/>
            <a:ext cx="159232" cy="126834"/>
          </a:xfrm>
          <a:prstGeom prst="rect">
            <a:avLst/>
          </a:prstGeom>
        </p:spPr>
      </p:pic>
      <p:sp>
        <p:nvSpPr>
          <p:cNvPr id="660" name="bg object 660"/>
          <p:cNvSpPr/>
          <p:nvPr/>
        </p:nvSpPr>
        <p:spPr>
          <a:xfrm>
            <a:off x="5156238" y="3129584"/>
            <a:ext cx="645160" cy="1206500"/>
          </a:xfrm>
          <a:custGeom>
            <a:avLst/>
            <a:gdLst/>
            <a:ahLst/>
            <a:cxnLst/>
            <a:rect l="l" t="t" r="r" b="b"/>
            <a:pathLst>
              <a:path w="645160" h="1206500">
                <a:moveTo>
                  <a:pt x="158788" y="4470"/>
                </a:moveTo>
                <a:lnTo>
                  <a:pt x="42494" y="322046"/>
                </a:lnTo>
                <a:lnTo>
                  <a:pt x="0" y="1206195"/>
                </a:lnTo>
                <a:lnTo>
                  <a:pt x="3441" y="1206195"/>
                </a:lnTo>
                <a:lnTo>
                  <a:pt x="30276" y="1136269"/>
                </a:lnTo>
                <a:lnTo>
                  <a:pt x="42049" y="1094803"/>
                </a:lnTo>
                <a:lnTo>
                  <a:pt x="52844" y="1049731"/>
                </a:lnTo>
                <a:lnTo>
                  <a:pt x="62738" y="1001572"/>
                </a:lnTo>
                <a:lnTo>
                  <a:pt x="71831" y="950861"/>
                </a:lnTo>
                <a:lnTo>
                  <a:pt x="80200" y="898131"/>
                </a:lnTo>
                <a:lnTo>
                  <a:pt x="87947" y="843915"/>
                </a:lnTo>
                <a:lnTo>
                  <a:pt x="95148" y="788733"/>
                </a:lnTo>
                <a:lnTo>
                  <a:pt x="101904" y="733132"/>
                </a:lnTo>
                <a:lnTo>
                  <a:pt x="126149" y="517144"/>
                </a:lnTo>
                <a:lnTo>
                  <a:pt x="131953" y="467410"/>
                </a:lnTo>
                <a:lnTo>
                  <a:pt x="133451" y="449897"/>
                </a:lnTo>
                <a:lnTo>
                  <a:pt x="137807" y="377469"/>
                </a:lnTo>
                <a:lnTo>
                  <a:pt x="150825" y="138823"/>
                </a:lnTo>
                <a:lnTo>
                  <a:pt x="158788" y="4470"/>
                </a:lnTo>
                <a:close/>
              </a:path>
              <a:path w="645160" h="1206500">
                <a:moveTo>
                  <a:pt x="644601" y="390537"/>
                </a:moveTo>
                <a:lnTo>
                  <a:pt x="644296" y="371373"/>
                </a:lnTo>
                <a:lnTo>
                  <a:pt x="642416" y="352259"/>
                </a:lnTo>
                <a:lnTo>
                  <a:pt x="601687" y="63881"/>
                </a:lnTo>
                <a:lnTo>
                  <a:pt x="581482" y="0"/>
                </a:lnTo>
                <a:lnTo>
                  <a:pt x="420458" y="272846"/>
                </a:lnTo>
                <a:lnTo>
                  <a:pt x="568071" y="413740"/>
                </a:lnTo>
                <a:lnTo>
                  <a:pt x="602030" y="625221"/>
                </a:lnTo>
                <a:lnTo>
                  <a:pt x="640410" y="428663"/>
                </a:lnTo>
                <a:lnTo>
                  <a:pt x="643293" y="409676"/>
                </a:lnTo>
                <a:lnTo>
                  <a:pt x="644601" y="390537"/>
                </a:lnTo>
                <a:close/>
              </a:path>
            </a:pathLst>
          </a:custGeom>
          <a:solidFill>
            <a:srgbClr val="1A2B55"/>
          </a:solidFill>
        </p:spPr>
        <p:txBody>
          <a:bodyPr wrap="square" lIns="0" tIns="0" rIns="0" bIns="0" rtlCol="0"/>
          <a:lstStyle/>
          <a:p>
            <a:endParaRPr/>
          </a:p>
        </p:txBody>
      </p:sp>
      <p:sp>
        <p:nvSpPr>
          <p:cNvPr id="661" name="bg object 661"/>
          <p:cNvSpPr/>
          <p:nvPr/>
        </p:nvSpPr>
        <p:spPr>
          <a:xfrm>
            <a:off x="4338688" y="1265872"/>
            <a:ext cx="2214880" cy="2211705"/>
          </a:xfrm>
          <a:custGeom>
            <a:avLst/>
            <a:gdLst/>
            <a:ahLst/>
            <a:cxnLst/>
            <a:rect l="l" t="t" r="r" b="b"/>
            <a:pathLst>
              <a:path w="2214879" h="2211704">
                <a:moveTo>
                  <a:pt x="999451" y="1256880"/>
                </a:moveTo>
                <a:lnTo>
                  <a:pt x="993165" y="1117396"/>
                </a:lnTo>
                <a:lnTo>
                  <a:pt x="977900" y="822147"/>
                </a:lnTo>
                <a:lnTo>
                  <a:pt x="955217" y="396341"/>
                </a:lnTo>
                <a:lnTo>
                  <a:pt x="871639" y="428739"/>
                </a:lnTo>
                <a:lnTo>
                  <a:pt x="823760" y="442468"/>
                </a:lnTo>
                <a:lnTo>
                  <a:pt x="777836" y="460895"/>
                </a:lnTo>
                <a:lnTo>
                  <a:pt x="734187" y="483806"/>
                </a:lnTo>
                <a:lnTo>
                  <a:pt x="693127" y="510984"/>
                </a:lnTo>
                <a:lnTo>
                  <a:pt x="654989" y="542213"/>
                </a:lnTo>
                <a:lnTo>
                  <a:pt x="620077" y="577291"/>
                </a:lnTo>
                <a:lnTo>
                  <a:pt x="588733" y="616000"/>
                </a:lnTo>
                <a:lnTo>
                  <a:pt x="370268" y="930363"/>
                </a:lnTo>
                <a:lnTo>
                  <a:pt x="282295" y="1031748"/>
                </a:lnTo>
                <a:lnTo>
                  <a:pt x="233692" y="1080236"/>
                </a:lnTo>
                <a:lnTo>
                  <a:pt x="137147" y="1173556"/>
                </a:lnTo>
                <a:lnTo>
                  <a:pt x="0" y="1305090"/>
                </a:lnTo>
                <a:lnTo>
                  <a:pt x="85483" y="1426857"/>
                </a:lnTo>
                <a:lnTo>
                  <a:pt x="215696" y="1316507"/>
                </a:lnTo>
                <a:lnTo>
                  <a:pt x="294043" y="1248498"/>
                </a:lnTo>
                <a:lnTo>
                  <a:pt x="351980" y="1194752"/>
                </a:lnTo>
                <a:lnTo>
                  <a:pt x="420954" y="1127163"/>
                </a:lnTo>
                <a:lnTo>
                  <a:pt x="516978" y="1035621"/>
                </a:lnTo>
                <a:lnTo>
                  <a:pt x="617766" y="943254"/>
                </a:lnTo>
                <a:lnTo>
                  <a:pt x="697306" y="871867"/>
                </a:lnTo>
                <a:lnTo>
                  <a:pt x="729589" y="843216"/>
                </a:lnTo>
                <a:lnTo>
                  <a:pt x="725881" y="1095248"/>
                </a:lnTo>
                <a:lnTo>
                  <a:pt x="724446" y="1243279"/>
                </a:lnTo>
                <a:lnTo>
                  <a:pt x="725081" y="1344980"/>
                </a:lnTo>
                <a:lnTo>
                  <a:pt x="727748" y="1467345"/>
                </a:lnTo>
                <a:lnTo>
                  <a:pt x="727265" y="1486090"/>
                </a:lnTo>
                <a:lnTo>
                  <a:pt x="708977" y="1676095"/>
                </a:lnTo>
                <a:lnTo>
                  <a:pt x="682917" y="1902079"/>
                </a:lnTo>
                <a:lnTo>
                  <a:pt x="659345" y="2095080"/>
                </a:lnTo>
                <a:lnTo>
                  <a:pt x="649071" y="2176805"/>
                </a:lnTo>
                <a:lnTo>
                  <a:pt x="838708" y="2198293"/>
                </a:lnTo>
                <a:lnTo>
                  <a:pt x="936091" y="2208860"/>
                </a:lnTo>
                <a:lnTo>
                  <a:pt x="971969" y="2211616"/>
                </a:lnTo>
                <a:lnTo>
                  <a:pt x="977087" y="2209609"/>
                </a:lnTo>
                <a:lnTo>
                  <a:pt x="998385" y="1289215"/>
                </a:lnTo>
                <a:lnTo>
                  <a:pt x="999451" y="1256880"/>
                </a:lnTo>
                <a:close/>
              </a:path>
              <a:path w="2214879" h="2211704">
                <a:moveTo>
                  <a:pt x="2214588" y="80518"/>
                </a:moveTo>
                <a:lnTo>
                  <a:pt x="2115185" y="0"/>
                </a:lnTo>
                <a:lnTo>
                  <a:pt x="1835873" y="311619"/>
                </a:lnTo>
                <a:lnTo>
                  <a:pt x="1679333" y="356349"/>
                </a:lnTo>
                <a:lnTo>
                  <a:pt x="1496174" y="420547"/>
                </a:lnTo>
                <a:lnTo>
                  <a:pt x="1449031" y="432181"/>
                </a:lnTo>
                <a:lnTo>
                  <a:pt x="1400517" y="434670"/>
                </a:lnTo>
                <a:lnTo>
                  <a:pt x="1209675" y="390639"/>
                </a:lnTo>
                <a:lnTo>
                  <a:pt x="1229055" y="1040701"/>
                </a:lnTo>
                <a:lnTo>
                  <a:pt x="1227874" y="1211059"/>
                </a:lnTo>
                <a:lnTo>
                  <a:pt x="1220381" y="1772310"/>
                </a:lnTo>
                <a:lnTo>
                  <a:pt x="1214475" y="2115337"/>
                </a:lnTo>
                <a:lnTo>
                  <a:pt x="1213142" y="2164943"/>
                </a:lnTo>
                <a:lnTo>
                  <a:pt x="1212659" y="2172347"/>
                </a:lnTo>
                <a:lnTo>
                  <a:pt x="1215974" y="2176043"/>
                </a:lnTo>
                <a:lnTo>
                  <a:pt x="1250315" y="2174024"/>
                </a:lnTo>
                <a:lnTo>
                  <a:pt x="1345590" y="2163318"/>
                </a:lnTo>
                <a:lnTo>
                  <a:pt x="1531721" y="2141029"/>
                </a:lnTo>
                <a:lnTo>
                  <a:pt x="1478051" y="1596834"/>
                </a:lnTo>
                <a:lnTo>
                  <a:pt x="1464081" y="1177124"/>
                </a:lnTo>
                <a:lnTo>
                  <a:pt x="1453527" y="888568"/>
                </a:lnTo>
                <a:lnTo>
                  <a:pt x="1446733" y="757415"/>
                </a:lnTo>
                <a:lnTo>
                  <a:pt x="1452702" y="754634"/>
                </a:lnTo>
                <a:lnTo>
                  <a:pt x="1500987" y="733742"/>
                </a:lnTo>
                <a:lnTo>
                  <a:pt x="1539519" y="716470"/>
                </a:lnTo>
                <a:lnTo>
                  <a:pt x="1585150" y="695210"/>
                </a:lnTo>
                <a:lnTo>
                  <a:pt x="1635975" y="670382"/>
                </a:lnTo>
                <a:lnTo>
                  <a:pt x="1690116" y="642416"/>
                </a:lnTo>
                <a:lnTo>
                  <a:pt x="1745678" y="611733"/>
                </a:lnTo>
                <a:lnTo>
                  <a:pt x="1800796" y="578751"/>
                </a:lnTo>
                <a:lnTo>
                  <a:pt x="1853577" y="543915"/>
                </a:lnTo>
                <a:lnTo>
                  <a:pt x="1902129" y="507619"/>
                </a:lnTo>
                <a:lnTo>
                  <a:pt x="1944573" y="470293"/>
                </a:lnTo>
                <a:lnTo>
                  <a:pt x="1979015" y="432384"/>
                </a:lnTo>
                <a:lnTo>
                  <a:pt x="2041563" y="351713"/>
                </a:lnTo>
                <a:lnTo>
                  <a:pt x="2086952" y="288175"/>
                </a:lnTo>
                <a:lnTo>
                  <a:pt x="2137270" y="208775"/>
                </a:lnTo>
                <a:lnTo>
                  <a:pt x="2214588" y="80518"/>
                </a:lnTo>
                <a:close/>
              </a:path>
            </a:pathLst>
          </a:custGeom>
          <a:solidFill>
            <a:srgbClr val="2277BD"/>
          </a:solidFill>
        </p:spPr>
        <p:txBody>
          <a:bodyPr wrap="square" lIns="0" tIns="0" rIns="0" bIns="0" rtlCol="0"/>
          <a:lstStyle/>
          <a:p>
            <a:endParaRPr/>
          </a:p>
        </p:txBody>
      </p:sp>
      <p:sp>
        <p:nvSpPr>
          <p:cNvPr id="662" name="bg object 662"/>
          <p:cNvSpPr/>
          <p:nvPr/>
        </p:nvSpPr>
        <p:spPr>
          <a:xfrm>
            <a:off x="6079697" y="639578"/>
            <a:ext cx="464820" cy="464820"/>
          </a:xfrm>
          <a:custGeom>
            <a:avLst/>
            <a:gdLst/>
            <a:ahLst/>
            <a:cxnLst/>
            <a:rect l="l" t="t" r="r" b="b"/>
            <a:pathLst>
              <a:path w="464820" h="464819">
                <a:moveTo>
                  <a:pt x="232333" y="0"/>
                </a:moveTo>
                <a:lnTo>
                  <a:pt x="185570" y="4728"/>
                </a:lnTo>
                <a:lnTo>
                  <a:pt x="141987" y="18287"/>
                </a:lnTo>
                <a:lnTo>
                  <a:pt x="102525" y="39734"/>
                </a:lnTo>
                <a:lnTo>
                  <a:pt x="68127" y="68127"/>
                </a:lnTo>
                <a:lnTo>
                  <a:pt x="39734" y="102525"/>
                </a:lnTo>
                <a:lnTo>
                  <a:pt x="18287" y="141987"/>
                </a:lnTo>
                <a:lnTo>
                  <a:pt x="4728" y="185570"/>
                </a:lnTo>
                <a:lnTo>
                  <a:pt x="0" y="232333"/>
                </a:lnTo>
                <a:lnTo>
                  <a:pt x="4728" y="279100"/>
                </a:lnTo>
                <a:lnTo>
                  <a:pt x="18287" y="322685"/>
                </a:lnTo>
                <a:lnTo>
                  <a:pt x="39734" y="362147"/>
                </a:lnTo>
                <a:lnTo>
                  <a:pt x="68127" y="396544"/>
                </a:lnTo>
                <a:lnTo>
                  <a:pt x="102525" y="424936"/>
                </a:lnTo>
                <a:lnTo>
                  <a:pt x="141987" y="446381"/>
                </a:lnTo>
                <a:lnTo>
                  <a:pt x="185570" y="459939"/>
                </a:lnTo>
                <a:lnTo>
                  <a:pt x="232333" y="464667"/>
                </a:lnTo>
                <a:lnTo>
                  <a:pt x="279097" y="459939"/>
                </a:lnTo>
                <a:lnTo>
                  <a:pt x="322680" y="446381"/>
                </a:lnTo>
                <a:lnTo>
                  <a:pt x="326166" y="444487"/>
                </a:lnTo>
                <a:lnTo>
                  <a:pt x="232333" y="444487"/>
                </a:lnTo>
                <a:lnTo>
                  <a:pt x="183748" y="438874"/>
                </a:lnTo>
                <a:lnTo>
                  <a:pt x="139116" y="422892"/>
                </a:lnTo>
                <a:lnTo>
                  <a:pt x="99722" y="397823"/>
                </a:lnTo>
                <a:lnTo>
                  <a:pt x="66847" y="364950"/>
                </a:lnTo>
                <a:lnTo>
                  <a:pt x="41776" y="325556"/>
                </a:lnTo>
                <a:lnTo>
                  <a:pt x="25793" y="280923"/>
                </a:lnTo>
                <a:lnTo>
                  <a:pt x="20180" y="232333"/>
                </a:lnTo>
                <a:lnTo>
                  <a:pt x="25793" y="183748"/>
                </a:lnTo>
                <a:lnTo>
                  <a:pt x="41776" y="139116"/>
                </a:lnTo>
                <a:lnTo>
                  <a:pt x="66847" y="99722"/>
                </a:lnTo>
                <a:lnTo>
                  <a:pt x="99722" y="66847"/>
                </a:lnTo>
                <a:lnTo>
                  <a:pt x="139116" y="41776"/>
                </a:lnTo>
                <a:lnTo>
                  <a:pt x="183748" y="25793"/>
                </a:lnTo>
                <a:lnTo>
                  <a:pt x="232333" y="20180"/>
                </a:lnTo>
                <a:lnTo>
                  <a:pt x="326163" y="20180"/>
                </a:lnTo>
                <a:lnTo>
                  <a:pt x="322680" y="18287"/>
                </a:lnTo>
                <a:lnTo>
                  <a:pt x="279097" y="4728"/>
                </a:lnTo>
                <a:lnTo>
                  <a:pt x="232333" y="0"/>
                </a:lnTo>
                <a:close/>
              </a:path>
              <a:path w="464820" h="464819">
                <a:moveTo>
                  <a:pt x="326163" y="20180"/>
                </a:moveTo>
                <a:lnTo>
                  <a:pt x="232333" y="20180"/>
                </a:lnTo>
                <a:lnTo>
                  <a:pt x="280919" y="25793"/>
                </a:lnTo>
                <a:lnTo>
                  <a:pt x="325550" y="41776"/>
                </a:lnTo>
                <a:lnTo>
                  <a:pt x="364945" y="66847"/>
                </a:lnTo>
                <a:lnTo>
                  <a:pt x="397819" y="99722"/>
                </a:lnTo>
                <a:lnTo>
                  <a:pt x="422890" y="139116"/>
                </a:lnTo>
                <a:lnTo>
                  <a:pt x="438874" y="183748"/>
                </a:lnTo>
                <a:lnTo>
                  <a:pt x="444487" y="232333"/>
                </a:lnTo>
                <a:lnTo>
                  <a:pt x="438874" y="280923"/>
                </a:lnTo>
                <a:lnTo>
                  <a:pt x="422890" y="325556"/>
                </a:lnTo>
                <a:lnTo>
                  <a:pt x="397819" y="364950"/>
                </a:lnTo>
                <a:lnTo>
                  <a:pt x="364945" y="397823"/>
                </a:lnTo>
                <a:lnTo>
                  <a:pt x="325550" y="422892"/>
                </a:lnTo>
                <a:lnTo>
                  <a:pt x="280919" y="438874"/>
                </a:lnTo>
                <a:lnTo>
                  <a:pt x="232333" y="444487"/>
                </a:lnTo>
                <a:lnTo>
                  <a:pt x="326166" y="444487"/>
                </a:lnTo>
                <a:lnTo>
                  <a:pt x="362141" y="424936"/>
                </a:lnTo>
                <a:lnTo>
                  <a:pt x="396540" y="396544"/>
                </a:lnTo>
                <a:lnTo>
                  <a:pt x="424933" y="362147"/>
                </a:lnTo>
                <a:lnTo>
                  <a:pt x="446380" y="322685"/>
                </a:lnTo>
                <a:lnTo>
                  <a:pt x="459938" y="279100"/>
                </a:lnTo>
                <a:lnTo>
                  <a:pt x="464667" y="232333"/>
                </a:lnTo>
                <a:lnTo>
                  <a:pt x="459938" y="185570"/>
                </a:lnTo>
                <a:lnTo>
                  <a:pt x="446380" y="141987"/>
                </a:lnTo>
                <a:lnTo>
                  <a:pt x="424933" y="102525"/>
                </a:lnTo>
                <a:lnTo>
                  <a:pt x="396540" y="68127"/>
                </a:lnTo>
                <a:lnTo>
                  <a:pt x="362141" y="39734"/>
                </a:lnTo>
                <a:lnTo>
                  <a:pt x="326163" y="20180"/>
                </a:lnTo>
                <a:close/>
              </a:path>
            </a:pathLst>
          </a:custGeom>
          <a:solidFill>
            <a:srgbClr val="1A2B55"/>
          </a:solidFill>
        </p:spPr>
        <p:txBody>
          <a:bodyPr wrap="square" lIns="0" tIns="0" rIns="0" bIns="0" rtlCol="0"/>
          <a:lstStyle/>
          <a:p>
            <a:endParaRPr/>
          </a:p>
        </p:txBody>
      </p:sp>
      <p:sp>
        <p:nvSpPr>
          <p:cNvPr id="663" name="bg object 663"/>
          <p:cNvSpPr/>
          <p:nvPr/>
        </p:nvSpPr>
        <p:spPr>
          <a:xfrm>
            <a:off x="6275629" y="708596"/>
            <a:ext cx="213995" cy="323850"/>
          </a:xfrm>
          <a:custGeom>
            <a:avLst/>
            <a:gdLst/>
            <a:ahLst/>
            <a:cxnLst/>
            <a:rect l="l" t="t" r="r" b="b"/>
            <a:pathLst>
              <a:path w="213995" h="323850">
                <a:moveTo>
                  <a:pt x="131978" y="299377"/>
                </a:moveTo>
                <a:lnTo>
                  <a:pt x="126873" y="289458"/>
                </a:lnTo>
                <a:lnTo>
                  <a:pt x="120789" y="287515"/>
                </a:lnTo>
                <a:lnTo>
                  <a:pt x="115836" y="290068"/>
                </a:lnTo>
                <a:lnTo>
                  <a:pt x="108419" y="293611"/>
                </a:lnTo>
                <a:lnTo>
                  <a:pt x="100825" y="296722"/>
                </a:lnTo>
                <a:lnTo>
                  <a:pt x="93052" y="299389"/>
                </a:lnTo>
                <a:lnTo>
                  <a:pt x="82511" y="302260"/>
                </a:lnTo>
                <a:lnTo>
                  <a:pt x="71704" y="304368"/>
                </a:lnTo>
                <a:lnTo>
                  <a:pt x="68097" y="309638"/>
                </a:lnTo>
                <a:lnTo>
                  <a:pt x="70040" y="319963"/>
                </a:lnTo>
                <a:lnTo>
                  <a:pt x="74269" y="323342"/>
                </a:lnTo>
                <a:lnTo>
                  <a:pt x="79032" y="323342"/>
                </a:lnTo>
                <a:lnTo>
                  <a:pt x="79654" y="323342"/>
                </a:lnTo>
                <a:lnTo>
                  <a:pt x="116598" y="312051"/>
                </a:lnTo>
                <a:lnTo>
                  <a:pt x="130022" y="305460"/>
                </a:lnTo>
                <a:lnTo>
                  <a:pt x="131978" y="299377"/>
                </a:lnTo>
                <a:close/>
              </a:path>
              <a:path w="213995" h="323850">
                <a:moveTo>
                  <a:pt x="213575" y="162991"/>
                </a:moveTo>
                <a:lnTo>
                  <a:pt x="203784" y="107378"/>
                </a:lnTo>
                <a:lnTo>
                  <a:pt x="175653" y="58470"/>
                </a:lnTo>
                <a:lnTo>
                  <a:pt x="119608" y="15303"/>
                </a:lnTo>
                <a:lnTo>
                  <a:pt x="50584" y="0"/>
                </a:lnTo>
                <a:lnTo>
                  <a:pt x="39928" y="342"/>
                </a:lnTo>
                <a:lnTo>
                  <a:pt x="29362" y="1371"/>
                </a:lnTo>
                <a:lnTo>
                  <a:pt x="18897" y="3086"/>
                </a:lnTo>
                <a:lnTo>
                  <a:pt x="3213" y="6896"/>
                </a:lnTo>
                <a:lnTo>
                  <a:pt x="0" y="12420"/>
                </a:lnTo>
                <a:lnTo>
                  <a:pt x="2870" y="23190"/>
                </a:lnTo>
                <a:lnTo>
                  <a:pt x="8407" y="26390"/>
                </a:lnTo>
                <a:lnTo>
                  <a:pt x="22809" y="22885"/>
                </a:lnTo>
                <a:lnTo>
                  <a:pt x="31978" y="21386"/>
                </a:lnTo>
                <a:lnTo>
                  <a:pt x="41236" y="20485"/>
                </a:lnTo>
                <a:lnTo>
                  <a:pt x="50584" y="20180"/>
                </a:lnTo>
                <a:lnTo>
                  <a:pt x="81762" y="23609"/>
                </a:lnTo>
                <a:lnTo>
                  <a:pt x="137528" y="49669"/>
                </a:lnTo>
                <a:lnTo>
                  <a:pt x="174409" y="91821"/>
                </a:lnTo>
                <a:lnTo>
                  <a:pt x="191223" y="138176"/>
                </a:lnTo>
                <a:lnTo>
                  <a:pt x="193408" y="162991"/>
                </a:lnTo>
                <a:lnTo>
                  <a:pt x="191960" y="183311"/>
                </a:lnTo>
                <a:lnTo>
                  <a:pt x="180682" y="221983"/>
                </a:lnTo>
                <a:lnTo>
                  <a:pt x="157861" y="257276"/>
                </a:lnTo>
                <a:lnTo>
                  <a:pt x="149034" y="266611"/>
                </a:lnTo>
                <a:lnTo>
                  <a:pt x="149123" y="272999"/>
                </a:lnTo>
                <a:lnTo>
                  <a:pt x="155067" y="278790"/>
                </a:lnTo>
                <a:lnTo>
                  <a:pt x="157607" y="279742"/>
                </a:lnTo>
                <a:lnTo>
                  <a:pt x="160147" y="279742"/>
                </a:lnTo>
                <a:lnTo>
                  <a:pt x="162775" y="279742"/>
                </a:lnTo>
                <a:lnTo>
                  <a:pt x="187998" y="250685"/>
                </a:lnTo>
                <a:lnTo>
                  <a:pt x="207060" y="208724"/>
                </a:lnTo>
                <a:lnTo>
                  <a:pt x="211924" y="186182"/>
                </a:lnTo>
                <a:lnTo>
                  <a:pt x="213575" y="162991"/>
                </a:lnTo>
                <a:close/>
              </a:path>
            </a:pathLst>
          </a:custGeom>
          <a:solidFill>
            <a:srgbClr val="FFFFFF"/>
          </a:solidFill>
        </p:spPr>
        <p:txBody>
          <a:bodyPr wrap="square" lIns="0" tIns="0" rIns="0" bIns="0" rtlCol="0"/>
          <a:lstStyle/>
          <a:p>
            <a:endParaRPr/>
          </a:p>
        </p:txBody>
      </p:sp>
      <p:sp>
        <p:nvSpPr>
          <p:cNvPr id="664" name="bg object 664"/>
          <p:cNvSpPr/>
          <p:nvPr/>
        </p:nvSpPr>
        <p:spPr>
          <a:xfrm>
            <a:off x="6406058" y="1055852"/>
            <a:ext cx="248920" cy="358775"/>
          </a:xfrm>
          <a:custGeom>
            <a:avLst/>
            <a:gdLst/>
            <a:ahLst/>
            <a:cxnLst/>
            <a:rect l="l" t="t" r="r" b="b"/>
            <a:pathLst>
              <a:path w="248920" h="358775">
                <a:moveTo>
                  <a:pt x="248475" y="337997"/>
                </a:moveTo>
                <a:lnTo>
                  <a:pt x="43319" y="24828"/>
                </a:lnTo>
                <a:lnTo>
                  <a:pt x="36753" y="29146"/>
                </a:lnTo>
                <a:lnTo>
                  <a:pt x="17589" y="0"/>
                </a:lnTo>
                <a:lnTo>
                  <a:pt x="0" y="11569"/>
                </a:lnTo>
                <a:lnTo>
                  <a:pt x="19151" y="40716"/>
                </a:lnTo>
                <a:lnTo>
                  <a:pt x="12598" y="45034"/>
                </a:lnTo>
                <a:lnTo>
                  <a:pt x="217754" y="358203"/>
                </a:lnTo>
                <a:lnTo>
                  <a:pt x="248475" y="337997"/>
                </a:lnTo>
                <a:close/>
              </a:path>
            </a:pathLst>
          </a:custGeom>
          <a:solidFill>
            <a:srgbClr val="1A2B55"/>
          </a:solidFill>
        </p:spPr>
        <p:txBody>
          <a:bodyPr wrap="square" lIns="0" tIns="0" rIns="0" bIns="0" rtlCol="0"/>
          <a:lstStyle/>
          <a:p>
            <a:endParaRPr/>
          </a:p>
        </p:txBody>
      </p:sp>
      <p:pic>
        <p:nvPicPr>
          <p:cNvPr id="665" name="bg object 665"/>
          <p:cNvPicPr/>
          <p:nvPr/>
        </p:nvPicPr>
        <p:blipFill>
          <a:blip r:embed="rId40" cstate="print"/>
          <a:stretch>
            <a:fillRect/>
          </a:stretch>
        </p:blipFill>
        <p:spPr>
          <a:xfrm>
            <a:off x="6517984" y="1185346"/>
            <a:ext cx="71475" cy="87807"/>
          </a:xfrm>
          <a:prstGeom prst="rect">
            <a:avLst/>
          </a:prstGeom>
        </p:spPr>
      </p:pic>
      <p:sp>
        <p:nvSpPr>
          <p:cNvPr id="666" name="bg object 666"/>
          <p:cNvSpPr/>
          <p:nvPr/>
        </p:nvSpPr>
        <p:spPr>
          <a:xfrm>
            <a:off x="5165750" y="1584858"/>
            <a:ext cx="1046480" cy="652145"/>
          </a:xfrm>
          <a:custGeom>
            <a:avLst/>
            <a:gdLst/>
            <a:ahLst/>
            <a:cxnLst/>
            <a:rect l="l" t="t" r="r" b="b"/>
            <a:pathLst>
              <a:path w="1046479" h="652144">
                <a:moveTo>
                  <a:pt x="147447" y="650468"/>
                </a:moveTo>
                <a:lnTo>
                  <a:pt x="38417" y="301586"/>
                </a:lnTo>
                <a:lnTo>
                  <a:pt x="75704" y="244068"/>
                </a:lnTo>
                <a:lnTo>
                  <a:pt x="35598" y="253822"/>
                </a:lnTo>
                <a:lnTo>
                  <a:pt x="4343" y="131724"/>
                </a:lnTo>
                <a:lnTo>
                  <a:pt x="0" y="132829"/>
                </a:lnTo>
                <a:lnTo>
                  <a:pt x="32359" y="259232"/>
                </a:lnTo>
                <a:lnTo>
                  <a:pt x="65811" y="251091"/>
                </a:lnTo>
                <a:lnTo>
                  <a:pt x="33515" y="300913"/>
                </a:lnTo>
                <a:lnTo>
                  <a:pt x="143167" y="651802"/>
                </a:lnTo>
                <a:lnTo>
                  <a:pt x="147447" y="650468"/>
                </a:lnTo>
                <a:close/>
              </a:path>
              <a:path w="1046479" h="652144">
                <a:moveTo>
                  <a:pt x="508330" y="110756"/>
                </a:moveTo>
                <a:lnTo>
                  <a:pt x="503897" y="110070"/>
                </a:lnTo>
                <a:lnTo>
                  <a:pt x="483323" y="243319"/>
                </a:lnTo>
                <a:lnTo>
                  <a:pt x="428193" y="242277"/>
                </a:lnTo>
                <a:lnTo>
                  <a:pt x="464985" y="294843"/>
                </a:lnTo>
                <a:lnTo>
                  <a:pt x="407479" y="649795"/>
                </a:lnTo>
                <a:lnTo>
                  <a:pt x="411911" y="650506"/>
                </a:lnTo>
                <a:lnTo>
                  <a:pt x="469709" y="293763"/>
                </a:lnTo>
                <a:lnTo>
                  <a:pt x="436918" y="246926"/>
                </a:lnTo>
                <a:lnTo>
                  <a:pt x="487159" y="247878"/>
                </a:lnTo>
                <a:lnTo>
                  <a:pt x="508330" y="110756"/>
                </a:lnTo>
                <a:close/>
              </a:path>
              <a:path w="1046479" h="652144">
                <a:moveTo>
                  <a:pt x="1045857" y="72123"/>
                </a:moveTo>
                <a:lnTo>
                  <a:pt x="1008951" y="0"/>
                </a:lnTo>
                <a:lnTo>
                  <a:pt x="1007325" y="105918"/>
                </a:lnTo>
                <a:lnTo>
                  <a:pt x="1011809" y="105981"/>
                </a:lnTo>
                <a:lnTo>
                  <a:pt x="1013167" y="18072"/>
                </a:lnTo>
                <a:lnTo>
                  <a:pt x="1041857" y="74168"/>
                </a:lnTo>
                <a:lnTo>
                  <a:pt x="1045857" y="72123"/>
                </a:lnTo>
                <a:close/>
              </a:path>
            </a:pathLst>
          </a:custGeom>
          <a:solidFill>
            <a:srgbClr val="E0E1E2"/>
          </a:solidFill>
        </p:spPr>
        <p:txBody>
          <a:bodyPr wrap="square" lIns="0" tIns="0" rIns="0" bIns="0" rtlCol="0"/>
          <a:lstStyle/>
          <a:p>
            <a:endParaRPr/>
          </a:p>
        </p:txBody>
      </p:sp>
      <p:pic>
        <p:nvPicPr>
          <p:cNvPr id="667" name="bg object 667"/>
          <p:cNvPicPr/>
          <p:nvPr/>
        </p:nvPicPr>
        <p:blipFill>
          <a:blip r:embed="rId41" cstate="print"/>
          <a:stretch>
            <a:fillRect/>
          </a:stretch>
        </p:blipFill>
        <p:spPr>
          <a:xfrm>
            <a:off x="5623711" y="2680152"/>
            <a:ext cx="168897" cy="245846"/>
          </a:xfrm>
          <a:prstGeom prst="rect">
            <a:avLst/>
          </a:prstGeom>
        </p:spPr>
      </p:pic>
      <p:sp>
        <p:nvSpPr>
          <p:cNvPr id="668" name="bg object 668"/>
          <p:cNvSpPr/>
          <p:nvPr/>
        </p:nvSpPr>
        <p:spPr>
          <a:xfrm>
            <a:off x="4549775" y="1625345"/>
            <a:ext cx="1821814" cy="1280795"/>
          </a:xfrm>
          <a:custGeom>
            <a:avLst/>
            <a:gdLst/>
            <a:ahLst/>
            <a:cxnLst/>
            <a:rect l="l" t="t" r="r" b="b"/>
            <a:pathLst>
              <a:path w="1821814" h="1280795">
                <a:moveTo>
                  <a:pt x="614019" y="403694"/>
                </a:moveTo>
                <a:lnTo>
                  <a:pt x="605917" y="368338"/>
                </a:lnTo>
                <a:lnTo>
                  <a:pt x="589572" y="340093"/>
                </a:lnTo>
                <a:lnTo>
                  <a:pt x="566953" y="324878"/>
                </a:lnTo>
                <a:lnTo>
                  <a:pt x="546061" y="326301"/>
                </a:lnTo>
                <a:lnTo>
                  <a:pt x="523443" y="341490"/>
                </a:lnTo>
                <a:lnTo>
                  <a:pt x="496684" y="370128"/>
                </a:lnTo>
                <a:lnTo>
                  <a:pt x="463334" y="411899"/>
                </a:lnTo>
                <a:lnTo>
                  <a:pt x="420966" y="466496"/>
                </a:lnTo>
                <a:lnTo>
                  <a:pt x="367169" y="533615"/>
                </a:lnTo>
                <a:lnTo>
                  <a:pt x="330377" y="577329"/>
                </a:lnTo>
                <a:lnTo>
                  <a:pt x="299834" y="611847"/>
                </a:lnTo>
                <a:lnTo>
                  <a:pt x="272897" y="640892"/>
                </a:lnTo>
                <a:lnTo>
                  <a:pt x="219354" y="697522"/>
                </a:lnTo>
                <a:lnTo>
                  <a:pt x="187464" y="732574"/>
                </a:lnTo>
                <a:lnTo>
                  <a:pt x="148666" y="777087"/>
                </a:lnTo>
                <a:lnTo>
                  <a:pt x="100291" y="834783"/>
                </a:lnTo>
                <a:lnTo>
                  <a:pt x="43535" y="903947"/>
                </a:lnTo>
                <a:lnTo>
                  <a:pt x="0" y="958888"/>
                </a:lnTo>
                <a:lnTo>
                  <a:pt x="42557" y="921435"/>
                </a:lnTo>
                <a:lnTo>
                  <a:pt x="86309" y="882383"/>
                </a:lnTo>
                <a:lnTo>
                  <a:pt x="129413" y="843254"/>
                </a:lnTo>
                <a:lnTo>
                  <a:pt x="169976" y="805522"/>
                </a:lnTo>
                <a:lnTo>
                  <a:pt x="206146" y="770674"/>
                </a:lnTo>
                <a:lnTo>
                  <a:pt x="302171" y="679132"/>
                </a:lnTo>
                <a:lnTo>
                  <a:pt x="402958" y="586765"/>
                </a:lnTo>
                <a:lnTo>
                  <a:pt x="482485" y="515378"/>
                </a:lnTo>
                <a:lnTo>
                  <a:pt x="514781" y="486727"/>
                </a:lnTo>
                <a:lnTo>
                  <a:pt x="514362" y="515200"/>
                </a:lnTo>
                <a:lnTo>
                  <a:pt x="513702" y="567778"/>
                </a:lnTo>
                <a:lnTo>
                  <a:pt x="513194" y="611606"/>
                </a:lnTo>
                <a:lnTo>
                  <a:pt x="512660" y="661758"/>
                </a:lnTo>
                <a:lnTo>
                  <a:pt x="512152" y="716648"/>
                </a:lnTo>
                <a:lnTo>
                  <a:pt x="511746" y="770674"/>
                </a:lnTo>
                <a:lnTo>
                  <a:pt x="511390" y="834377"/>
                </a:lnTo>
                <a:lnTo>
                  <a:pt x="511251" y="958888"/>
                </a:lnTo>
                <a:lnTo>
                  <a:pt x="511467" y="1007173"/>
                </a:lnTo>
                <a:lnTo>
                  <a:pt x="511975" y="1057452"/>
                </a:lnTo>
                <a:lnTo>
                  <a:pt x="512813" y="1101458"/>
                </a:lnTo>
                <a:lnTo>
                  <a:pt x="512813" y="1120228"/>
                </a:lnTo>
                <a:lnTo>
                  <a:pt x="512445" y="1129601"/>
                </a:lnTo>
                <a:lnTo>
                  <a:pt x="511860" y="1138961"/>
                </a:lnTo>
                <a:lnTo>
                  <a:pt x="510971" y="1159573"/>
                </a:lnTo>
                <a:lnTo>
                  <a:pt x="510260" y="1187742"/>
                </a:lnTo>
                <a:lnTo>
                  <a:pt x="509333" y="1217244"/>
                </a:lnTo>
                <a:lnTo>
                  <a:pt x="507822" y="1241818"/>
                </a:lnTo>
                <a:lnTo>
                  <a:pt x="571423" y="777087"/>
                </a:lnTo>
                <a:lnTo>
                  <a:pt x="603504" y="538403"/>
                </a:lnTo>
                <a:lnTo>
                  <a:pt x="609574" y="486727"/>
                </a:lnTo>
                <a:lnTo>
                  <a:pt x="613740" y="451231"/>
                </a:lnTo>
                <a:lnTo>
                  <a:pt x="611898" y="440182"/>
                </a:lnTo>
                <a:lnTo>
                  <a:pt x="614019" y="403694"/>
                </a:lnTo>
                <a:close/>
              </a:path>
              <a:path w="1821814" h="1280795">
                <a:moveTo>
                  <a:pt x="731723" y="1034656"/>
                </a:moveTo>
                <a:lnTo>
                  <a:pt x="559511" y="1023480"/>
                </a:lnTo>
                <a:lnTo>
                  <a:pt x="546912" y="1214488"/>
                </a:lnTo>
                <a:lnTo>
                  <a:pt x="549770" y="1235710"/>
                </a:lnTo>
                <a:lnTo>
                  <a:pt x="559930" y="1253769"/>
                </a:lnTo>
                <a:lnTo>
                  <a:pt x="575945" y="1266901"/>
                </a:lnTo>
                <a:lnTo>
                  <a:pt x="596353" y="1273390"/>
                </a:lnTo>
                <a:lnTo>
                  <a:pt x="656932" y="1280464"/>
                </a:lnTo>
                <a:lnTo>
                  <a:pt x="679958" y="1278369"/>
                </a:lnTo>
                <a:lnTo>
                  <a:pt x="699503" y="1267701"/>
                </a:lnTo>
                <a:lnTo>
                  <a:pt x="713371" y="1250276"/>
                </a:lnTo>
                <a:lnTo>
                  <a:pt x="719391" y="1227937"/>
                </a:lnTo>
                <a:lnTo>
                  <a:pt x="731723" y="1034656"/>
                </a:lnTo>
                <a:close/>
              </a:path>
              <a:path w="1821814" h="1280795">
                <a:moveTo>
                  <a:pt x="1821281" y="0"/>
                </a:moveTo>
                <a:lnTo>
                  <a:pt x="1802079" y="10248"/>
                </a:lnTo>
                <a:lnTo>
                  <a:pt x="1779727" y="33693"/>
                </a:lnTo>
                <a:lnTo>
                  <a:pt x="1750834" y="66167"/>
                </a:lnTo>
                <a:lnTo>
                  <a:pt x="1711998" y="103492"/>
                </a:lnTo>
                <a:lnTo>
                  <a:pt x="1659839" y="141490"/>
                </a:lnTo>
                <a:lnTo>
                  <a:pt x="1608175" y="168795"/>
                </a:lnTo>
                <a:lnTo>
                  <a:pt x="1554822" y="189445"/>
                </a:lnTo>
                <a:lnTo>
                  <a:pt x="1501127" y="204673"/>
                </a:lnTo>
                <a:lnTo>
                  <a:pt x="1448384" y="215709"/>
                </a:lnTo>
                <a:lnTo>
                  <a:pt x="1397927" y="223812"/>
                </a:lnTo>
                <a:lnTo>
                  <a:pt x="1309141" y="236143"/>
                </a:lnTo>
                <a:lnTo>
                  <a:pt x="1273454" y="242874"/>
                </a:lnTo>
                <a:lnTo>
                  <a:pt x="1245311" y="251625"/>
                </a:lnTo>
                <a:lnTo>
                  <a:pt x="1226070" y="263626"/>
                </a:lnTo>
                <a:lnTo>
                  <a:pt x="1217015" y="280149"/>
                </a:lnTo>
                <a:lnTo>
                  <a:pt x="1216736" y="295008"/>
                </a:lnTo>
                <a:lnTo>
                  <a:pt x="1218145" y="311099"/>
                </a:lnTo>
                <a:lnTo>
                  <a:pt x="1217117" y="326618"/>
                </a:lnTo>
                <a:lnTo>
                  <a:pt x="1209560" y="339788"/>
                </a:lnTo>
                <a:lnTo>
                  <a:pt x="1196530" y="346608"/>
                </a:lnTo>
                <a:lnTo>
                  <a:pt x="1182573" y="348234"/>
                </a:lnTo>
                <a:lnTo>
                  <a:pt x="1170178" y="349377"/>
                </a:lnTo>
                <a:lnTo>
                  <a:pt x="1161859" y="354698"/>
                </a:lnTo>
                <a:lnTo>
                  <a:pt x="1160513" y="366712"/>
                </a:lnTo>
                <a:lnTo>
                  <a:pt x="1166672" y="382295"/>
                </a:lnTo>
                <a:lnTo>
                  <a:pt x="1178471" y="398957"/>
                </a:lnTo>
                <a:lnTo>
                  <a:pt x="1194041" y="414159"/>
                </a:lnTo>
                <a:lnTo>
                  <a:pt x="1254506" y="883437"/>
                </a:lnTo>
                <a:lnTo>
                  <a:pt x="1243431" y="573557"/>
                </a:lnTo>
                <a:lnTo>
                  <a:pt x="1239596" y="478459"/>
                </a:lnTo>
                <a:lnTo>
                  <a:pt x="1235049" y="397789"/>
                </a:lnTo>
                <a:lnTo>
                  <a:pt x="1275194" y="380390"/>
                </a:lnTo>
                <a:lnTo>
                  <a:pt x="1348143" y="347586"/>
                </a:lnTo>
                <a:lnTo>
                  <a:pt x="1393812" y="325882"/>
                </a:lnTo>
                <a:lnTo>
                  <a:pt x="1443443" y="301142"/>
                </a:lnTo>
                <a:lnTo>
                  <a:pt x="1495450" y="273710"/>
                </a:lnTo>
                <a:lnTo>
                  <a:pt x="1548218" y="243954"/>
                </a:lnTo>
                <a:lnTo>
                  <a:pt x="1600136" y="212229"/>
                </a:lnTo>
                <a:lnTo>
                  <a:pt x="1649603" y="178904"/>
                </a:lnTo>
                <a:lnTo>
                  <a:pt x="1695005" y="144335"/>
                </a:lnTo>
                <a:lnTo>
                  <a:pt x="1734731" y="108877"/>
                </a:lnTo>
                <a:lnTo>
                  <a:pt x="1767192" y="72910"/>
                </a:lnTo>
                <a:lnTo>
                  <a:pt x="1793963" y="37706"/>
                </a:lnTo>
                <a:lnTo>
                  <a:pt x="1821281" y="0"/>
                </a:lnTo>
                <a:close/>
              </a:path>
            </a:pathLst>
          </a:custGeom>
          <a:solidFill>
            <a:srgbClr val="16568B"/>
          </a:solidFill>
        </p:spPr>
        <p:txBody>
          <a:bodyPr wrap="square" lIns="0" tIns="0" rIns="0" bIns="0" rtlCol="0"/>
          <a:lstStyle/>
          <a:p>
            <a:endParaRPr/>
          </a:p>
        </p:txBody>
      </p:sp>
      <p:sp>
        <p:nvSpPr>
          <p:cNvPr id="669" name="bg object 669"/>
          <p:cNvSpPr/>
          <p:nvPr/>
        </p:nvSpPr>
        <p:spPr>
          <a:xfrm>
            <a:off x="9000808" y="3635415"/>
            <a:ext cx="1007110" cy="387350"/>
          </a:xfrm>
          <a:custGeom>
            <a:avLst/>
            <a:gdLst/>
            <a:ahLst/>
            <a:cxnLst/>
            <a:rect l="l" t="t" r="r" b="b"/>
            <a:pathLst>
              <a:path w="1007109" h="387350">
                <a:moveTo>
                  <a:pt x="1006665" y="0"/>
                </a:moveTo>
                <a:lnTo>
                  <a:pt x="454164" y="96761"/>
                </a:lnTo>
                <a:lnTo>
                  <a:pt x="10921" y="71793"/>
                </a:lnTo>
                <a:lnTo>
                  <a:pt x="0" y="268439"/>
                </a:lnTo>
                <a:lnTo>
                  <a:pt x="400735" y="357174"/>
                </a:lnTo>
                <a:lnTo>
                  <a:pt x="445681" y="363207"/>
                </a:lnTo>
                <a:lnTo>
                  <a:pt x="933310" y="387057"/>
                </a:lnTo>
                <a:lnTo>
                  <a:pt x="1006665" y="0"/>
                </a:lnTo>
                <a:close/>
              </a:path>
            </a:pathLst>
          </a:custGeom>
          <a:solidFill>
            <a:srgbClr val="FFFFFF"/>
          </a:solidFill>
        </p:spPr>
        <p:txBody>
          <a:bodyPr wrap="square" lIns="0" tIns="0" rIns="0" bIns="0" rtlCol="0"/>
          <a:lstStyle/>
          <a:p>
            <a:endParaRPr/>
          </a:p>
        </p:txBody>
      </p:sp>
      <p:sp>
        <p:nvSpPr>
          <p:cNvPr id="670" name="bg object 670"/>
          <p:cNvSpPr/>
          <p:nvPr/>
        </p:nvSpPr>
        <p:spPr>
          <a:xfrm>
            <a:off x="9375356" y="3661435"/>
            <a:ext cx="1771650" cy="2019935"/>
          </a:xfrm>
          <a:custGeom>
            <a:avLst/>
            <a:gdLst/>
            <a:ahLst/>
            <a:cxnLst/>
            <a:rect l="l" t="t" r="r" b="b"/>
            <a:pathLst>
              <a:path w="1771650" h="2019935">
                <a:moveTo>
                  <a:pt x="1771650" y="2019503"/>
                </a:moveTo>
                <a:lnTo>
                  <a:pt x="1770176" y="1935454"/>
                </a:lnTo>
                <a:lnTo>
                  <a:pt x="1717751" y="1746580"/>
                </a:lnTo>
                <a:lnTo>
                  <a:pt x="1603654" y="1486331"/>
                </a:lnTo>
                <a:lnTo>
                  <a:pt x="1566125" y="1408671"/>
                </a:lnTo>
                <a:lnTo>
                  <a:pt x="1528953" y="1339697"/>
                </a:lnTo>
                <a:lnTo>
                  <a:pt x="1492618" y="1278801"/>
                </a:lnTo>
                <a:lnTo>
                  <a:pt x="1457566" y="1225359"/>
                </a:lnTo>
                <a:lnTo>
                  <a:pt x="1424241" y="1178763"/>
                </a:lnTo>
                <a:lnTo>
                  <a:pt x="1393126" y="1138377"/>
                </a:lnTo>
                <a:lnTo>
                  <a:pt x="1364678" y="1103617"/>
                </a:lnTo>
                <a:lnTo>
                  <a:pt x="1317561" y="1048448"/>
                </a:lnTo>
                <a:lnTo>
                  <a:pt x="1299819" y="1026807"/>
                </a:lnTo>
                <a:lnTo>
                  <a:pt x="1278242" y="992365"/>
                </a:lnTo>
                <a:lnTo>
                  <a:pt x="1267752" y="950899"/>
                </a:lnTo>
                <a:lnTo>
                  <a:pt x="1266177" y="894727"/>
                </a:lnTo>
                <a:lnTo>
                  <a:pt x="1268628" y="839774"/>
                </a:lnTo>
                <a:lnTo>
                  <a:pt x="1273073" y="776478"/>
                </a:lnTo>
                <a:lnTo>
                  <a:pt x="1278801" y="709536"/>
                </a:lnTo>
                <a:lnTo>
                  <a:pt x="1285100" y="643636"/>
                </a:lnTo>
                <a:lnTo>
                  <a:pt x="1301661" y="484339"/>
                </a:lnTo>
                <a:lnTo>
                  <a:pt x="1285341" y="251472"/>
                </a:lnTo>
                <a:lnTo>
                  <a:pt x="1244892" y="122643"/>
                </a:lnTo>
                <a:lnTo>
                  <a:pt x="1203553" y="67564"/>
                </a:lnTo>
                <a:lnTo>
                  <a:pt x="1184605" y="55930"/>
                </a:lnTo>
                <a:lnTo>
                  <a:pt x="535343" y="0"/>
                </a:lnTo>
                <a:lnTo>
                  <a:pt x="515327" y="152615"/>
                </a:lnTo>
                <a:lnTo>
                  <a:pt x="463486" y="170497"/>
                </a:lnTo>
                <a:lnTo>
                  <a:pt x="75450" y="301739"/>
                </a:lnTo>
                <a:lnTo>
                  <a:pt x="0" y="325361"/>
                </a:lnTo>
                <a:lnTo>
                  <a:pt x="26187" y="331152"/>
                </a:lnTo>
                <a:lnTo>
                  <a:pt x="71120" y="337185"/>
                </a:lnTo>
                <a:lnTo>
                  <a:pt x="488467" y="357619"/>
                </a:lnTo>
                <a:lnTo>
                  <a:pt x="469239" y="504317"/>
                </a:lnTo>
                <a:lnTo>
                  <a:pt x="474218" y="553212"/>
                </a:lnTo>
                <a:lnTo>
                  <a:pt x="500722" y="594639"/>
                </a:lnTo>
                <a:lnTo>
                  <a:pt x="521258" y="617029"/>
                </a:lnTo>
                <a:lnTo>
                  <a:pt x="541756" y="646087"/>
                </a:lnTo>
                <a:lnTo>
                  <a:pt x="559955" y="682129"/>
                </a:lnTo>
                <a:lnTo>
                  <a:pt x="573582" y="725474"/>
                </a:lnTo>
                <a:lnTo>
                  <a:pt x="583260" y="763930"/>
                </a:lnTo>
                <a:lnTo>
                  <a:pt x="596849" y="811669"/>
                </a:lnTo>
                <a:lnTo>
                  <a:pt x="613232" y="865784"/>
                </a:lnTo>
                <a:lnTo>
                  <a:pt x="631355" y="923328"/>
                </a:lnTo>
                <a:lnTo>
                  <a:pt x="650125" y="981392"/>
                </a:lnTo>
                <a:lnTo>
                  <a:pt x="685253" y="1087310"/>
                </a:lnTo>
                <a:lnTo>
                  <a:pt x="699439" y="1129309"/>
                </a:lnTo>
                <a:lnTo>
                  <a:pt x="689013" y="1351813"/>
                </a:lnTo>
                <a:lnTo>
                  <a:pt x="655434" y="1810029"/>
                </a:lnTo>
                <a:lnTo>
                  <a:pt x="638924" y="2019503"/>
                </a:lnTo>
                <a:lnTo>
                  <a:pt x="1771650" y="2019503"/>
                </a:lnTo>
                <a:close/>
              </a:path>
            </a:pathLst>
          </a:custGeom>
          <a:solidFill>
            <a:srgbClr val="E6E7E8"/>
          </a:solidFill>
        </p:spPr>
        <p:txBody>
          <a:bodyPr wrap="square" lIns="0" tIns="0" rIns="0" bIns="0" rtlCol="0"/>
          <a:lstStyle/>
          <a:p>
            <a:endParaRPr/>
          </a:p>
        </p:txBody>
      </p:sp>
      <p:sp>
        <p:nvSpPr>
          <p:cNvPr id="671" name="bg object 671"/>
          <p:cNvSpPr/>
          <p:nvPr/>
        </p:nvSpPr>
        <p:spPr>
          <a:xfrm>
            <a:off x="9969869" y="3704376"/>
            <a:ext cx="707390" cy="1087120"/>
          </a:xfrm>
          <a:custGeom>
            <a:avLst/>
            <a:gdLst/>
            <a:ahLst/>
            <a:cxnLst/>
            <a:rect l="l" t="t" r="r" b="b"/>
            <a:pathLst>
              <a:path w="707390" h="1087120">
                <a:moveTo>
                  <a:pt x="439369" y="0"/>
                </a:moveTo>
                <a:lnTo>
                  <a:pt x="399694" y="180759"/>
                </a:lnTo>
                <a:lnTo>
                  <a:pt x="359630" y="279691"/>
                </a:lnTo>
                <a:lnTo>
                  <a:pt x="330830" y="345995"/>
                </a:lnTo>
                <a:lnTo>
                  <a:pt x="299394" y="409666"/>
                </a:lnTo>
                <a:lnTo>
                  <a:pt x="251421" y="500697"/>
                </a:lnTo>
                <a:lnTo>
                  <a:pt x="181581" y="606440"/>
                </a:lnTo>
                <a:lnTo>
                  <a:pt x="107057" y="689940"/>
                </a:lnTo>
                <a:lnTo>
                  <a:pt x="47750" y="744760"/>
                </a:lnTo>
                <a:lnTo>
                  <a:pt x="23558" y="764463"/>
                </a:lnTo>
                <a:lnTo>
                  <a:pt x="0" y="760755"/>
                </a:lnTo>
                <a:lnTo>
                  <a:pt x="13969" y="807378"/>
                </a:lnTo>
                <a:lnTo>
                  <a:pt x="29509" y="857285"/>
                </a:lnTo>
                <a:lnTo>
                  <a:pt x="45882" y="908486"/>
                </a:lnTo>
                <a:lnTo>
                  <a:pt x="78175" y="1006793"/>
                </a:lnTo>
                <a:lnTo>
                  <a:pt x="105117" y="1086904"/>
                </a:lnTo>
                <a:lnTo>
                  <a:pt x="148100" y="1079236"/>
                </a:lnTo>
                <a:lnTo>
                  <a:pt x="192044" y="1064879"/>
                </a:lnTo>
                <a:lnTo>
                  <a:pt x="236540" y="1044687"/>
                </a:lnTo>
                <a:lnTo>
                  <a:pt x="281183" y="1019516"/>
                </a:lnTo>
                <a:lnTo>
                  <a:pt x="325564" y="990221"/>
                </a:lnTo>
                <a:lnTo>
                  <a:pt x="369277" y="957656"/>
                </a:lnTo>
                <a:lnTo>
                  <a:pt x="409327" y="924799"/>
                </a:lnTo>
                <a:lnTo>
                  <a:pt x="447791" y="890318"/>
                </a:lnTo>
                <a:lnTo>
                  <a:pt x="484636" y="854277"/>
                </a:lnTo>
                <a:lnTo>
                  <a:pt x="519826" y="816737"/>
                </a:lnTo>
                <a:lnTo>
                  <a:pt x="553329" y="777763"/>
                </a:lnTo>
                <a:lnTo>
                  <a:pt x="585111" y="737419"/>
                </a:lnTo>
                <a:lnTo>
                  <a:pt x="615137" y="695767"/>
                </a:lnTo>
                <a:lnTo>
                  <a:pt x="643374" y="652871"/>
                </a:lnTo>
                <a:lnTo>
                  <a:pt x="669789" y="608794"/>
                </a:lnTo>
                <a:lnTo>
                  <a:pt x="694347" y="563600"/>
                </a:lnTo>
                <a:lnTo>
                  <a:pt x="707161" y="441401"/>
                </a:lnTo>
                <a:lnTo>
                  <a:pt x="690843" y="208534"/>
                </a:lnTo>
                <a:lnTo>
                  <a:pt x="650386" y="79700"/>
                </a:lnTo>
                <a:lnTo>
                  <a:pt x="609052" y="24611"/>
                </a:lnTo>
                <a:lnTo>
                  <a:pt x="590105" y="12979"/>
                </a:lnTo>
                <a:lnTo>
                  <a:pt x="439369" y="0"/>
                </a:lnTo>
                <a:close/>
              </a:path>
            </a:pathLst>
          </a:custGeom>
          <a:solidFill>
            <a:srgbClr val="DEE8ED"/>
          </a:solidFill>
        </p:spPr>
        <p:txBody>
          <a:bodyPr wrap="square" lIns="0" tIns="0" rIns="0" bIns="0" rtlCol="0"/>
          <a:lstStyle/>
          <a:p>
            <a:endParaRPr/>
          </a:p>
        </p:txBody>
      </p:sp>
      <p:sp>
        <p:nvSpPr>
          <p:cNvPr id="672" name="bg object 672"/>
          <p:cNvSpPr/>
          <p:nvPr/>
        </p:nvSpPr>
        <p:spPr>
          <a:xfrm>
            <a:off x="10474960" y="4009061"/>
            <a:ext cx="388620" cy="1657985"/>
          </a:xfrm>
          <a:custGeom>
            <a:avLst/>
            <a:gdLst/>
            <a:ahLst/>
            <a:cxnLst/>
            <a:rect l="l" t="t" r="r" b="b"/>
            <a:pathLst>
              <a:path w="388620" h="1657985">
                <a:moveTo>
                  <a:pt x="99352" y="0"/>
                </a:moveTo>
                <a:lnTo>
                  <a:pt x="93827" y="26581"/>
                </a:lnTo>
                <a:lnTo>
                  <a:pt x="102616" y="28384"/>
                </a:lnTo>
                <a:lnTo>
                  <a:pt x="104943" y="17109"/>
                </a:lnTo>
                <a:lnTo>
                  <a:pt x="108127" y="1854"/>
                </a:lnTo>
                <a:lnTo>
                  <a:pt x="99352" y="0"/>
                </a:lnTo>
                <a:close/>
              </a:path>
              <a:path w="388620" h="1657985">
                <a:moveTo>
                  <a:pt x="88430" y="53047"/>
                </a:moveTo>
                <a:lnTo>
                  <a:pt x="83096" y="79514"/>
                </a:lnTo>
                <a:lnTo>
                  <a:pt x="91897" y="81280"/>
                </a:lnTo>
                <a:lnTo>
                  <a:pt x="97218" y="54825"/>
                </a:lnTo>
                <a:lnTo>
                  <a:pt x="88430" y="53047"/>
                </a:lnTo>
                <a:close/>
              </a:path>
              <a:path w="388620" h="1657985">
                <a:moveTo>
                  <a:pt x="77838" y="105994"/>
                </a:moveTo>
                <a:lnTo>
                  <a:pt x="72631" y="132473"/>
                </a:lnTo>
                <a:lnTo>
                  <a:pt x="81432" y="134188"/>
                </a:lnTo>
                <a:lnTo>
                  <a:pt x="86626" y="107734"/>
                </a:lnTo>
                <a:lnTo>
                  <a:pt x="77838" y="105994"/>
                </a:lnTo>
                <a:close/>
              </a:path>
              <a:path w="388620" h="1657985">
                <a:moveTo>
                  <a:pt x="67500" y="158953"/>
                </a:moveTo>
                <a:lnTo>
                  <a:pt x="62433" y="185445"/>
                </a:lnTo>
                <a:lnTo>
                  <a:pt x="71247" y="187121"/>
                </a:lnTo>
                <a:lnTo>
                  <a:pt x="76301" y="160642"/>
                </a:lnTo>
                <a:lnTo>
                  <a:pt x="67500" y="158953"/>
                </a:lnTo>
                <a:close/>
              </a:path>
              <a:path w="388620" h="1657985">
                <a:moveTo>
                  <a:pt x="57429" y="211950"/>
                </a:moveTo>
                <a:lnTo>
                  <a:pt x="52514" y="238467"/>
                </a:lnTo>
                <a:lnTo>
                  <a:pt x="61328" y="240093"/>
                </a:lnTo>
                <a:lnTo>
                  <a:pt x="66243" y="213601"/>
                </a:lnTo>
                <a:lnTo>
                  <a:pt x="57429" y="211950"/>
                </a:lnTo>
                <a:close/>
              </a:path>
              <a:path w="388620" h="1657985">
                <a:moveTo>
                  <a:pt x="47663" y="264998"/>
                </a:moveTo>
                <a:lnTo>
                  <a:pt x="42913" y="291541"/>
                </a:lnTo>
                <a:lnTo>
                  <a:pt x="51739" y="293103"/>
                </a:lnTo>
                <a:lnTo>
                  <a:pt x="56489" y="266585"/>
                </a:lnTo>
                <a:lnTo>
                  <a:pt x="47663" y="264998"/>
                </a:lnTo>
                <a:close/>
              </a:path>
              <a:path w="388620" h="1657985">
                <a:moveTo>
                  <a:pt x="38252" y="318071"/>
                </a:moveTo>
                <a:lnTo>
                  <a:pt x="33680" y="344690"/>
                </a:lnTo>
                <a:lnTo>
                  <a:pt x="42519" y="346202"/>
                </a:lnTo>
                <a:lnTo>
                  <a:pt x="47078" y="319608"/>
                </a:lnTo>
                <a:lnTo>
                  <a:pt x="38252" y="318071"/>
                </a:lnTo>
                <a:close/>
              </a:path>
              <a:path w="388620" h="1657985">
                <a:moveTo>
                  <a:pt x="29235" y="371297"/>
                </a:moveTo>
                <a:lnTo>
                  <a:pt x="28137" y="377983"/>
                </a:lnTo>
                <a:lnTo>
                  <a:pt x="24917" y="397929"/>
                </a:lnTo>
                <a:lnTo>
                  <a:pt x="33769" y="399338"/>
                </a:lnTo>
                <a:lnTo>
                  <a:pt x="38087" y="372757"/>
                </a:lnTo>
                <a:lnTo>
                  <a:pt x="29235" y="371297"/>
                </a:lnTo>
                <a:close/>
              </a:path>
              <a:path w="388620" h="1657985">
                <a:moveTo>
                  <a:pt x="20751" y="424586"/>
                </a:moveTo>
                <a:lnTo>
                  <a:pt x="19723" y="431320"/>
                </a:lnTo>
                <a:lnTo>
                  <a:pt x="16751" y="451269"/>
                </a:lnTo>
                <a:lnTo>
                  <a:pt x="25615" y="452577"/>
                </a:lnTo>
                <a:lnTo>
                  <a:pt x="26587" y="445983"/>
                </a:lnTo>
                <a:lnTo>
                  <a:pt x="29603" y="425945"/>
                </a:lnTo>
                <a:lnTo>
                  <a:pt x="20751" y="424586"/>
                </a:lnTo>
                <a:close/>
              </a:path>
              <a:path w="388620" h="1657985">
                <a:moveTo>
                  <a:pt x="12966" y="478002"/>
                </a:moveTo>
                <a:lnTo>
                  <a:pt x="11137" y="491540"/>
                </a:lnTo>
                <a:lnTo>
                  <a:pt x="9423" y="504774"/>
                </a:lnTo>
                <a:lnTo>
                  <a:pt x="18326" y="505904"/>
                </a:lnTo>
                <a:lnTo>
                  <a:pt x="20027" y="492715"/>
                </a:lnTo>
                <a:lnTo>
                  <a:pt x="21844" y="479221"/>
                </a:lnTo>
                <a:lnTo>
                  <a:pt x="12966" y="478002"/>
                </a:lnTo>
                <a:close/>
              </a:path>
              <a:path w="388620" h="1657985">
                <a:moveTo>
                  <a:pt x="6210" y="531609"/>
                </a:moveTo>
                <a:lnTo>
                  <a:pt x="5434" y="538603"/>
                </a:lnTo>
                <a:lnTo>
                  <a:pt x="4708" y="545436"/>
                </a:lnTo>
                <a:lnTo>
                  <a:pt x="4035" y="552083"/>
                </a:lnTo>
                <a:lnTo>
                  <a:pt x="3416" y="558520"/>
                </a:lnTo>
                <a:lnTo>
                  <a:pt x="12344" y="559358"/>
                </a:lnTo>
                <a:lnTo>
                  <a:pt x="12960" y="552961"/>
                </a:lnTo>
                <a:lnTo>
                  <a:pt x="13628" y="546357"/>
                </a:lnTo>
                <a:lnTo>
                  <a:pt x="14346" y="539567"/>
                </a:lnTo>
                <a:lnTo>
                  <a:pt x="15113" y="532612"/>
                </a:lnTo>
                <a:lnTo>
                  <a:pt x="6210" y="531609"/>
                </a:lnTo>
                <a:close/>
              </a:path>
              <a:path w="388620" h="1657985">
                <a:moveTo>
                  <a:pt x="1219" y="585533"/>
                </a:moveTo>
                <a:lnTo>
                  <a:pt x="771" y="592844"/>
                </a:lnTo>
                <a:lnTo>
                  <a:pt x="419" y="599825"/>
                </a:lnTo>
                <a:lnTo>
                  <a:pt x="161" y="606452"/>
                </a:lnTo>
                <a:lnTo>
                  <a:pt x="0" y="612698"/>
                </a:lnTo>
                <a:lnTo>
                  <a:pt x="8966" y="612863"/>
                </a:lnTo>
                <a:lnTo>
                  <a:pt x="9127" y="606722"/>
                </a:lnTo>
                <a:lnTo>
                  <a:pt x="9383" y="600202"/>
                </a:lnTo>
                <a:lnTo>
                  <a:pt x="9732" y="593329"/>
                </a:lnTo>
                <a:lnTo>
                  <a:pt x="10172" y="586130"/>
                </a:lnTo>
                <a:lnTo>
                  <a:pt x="1219" y="585533"/>
                </a:lnTo>
                <a:close/>
              </a:path>
              <a:path w="388620" h="1657985">
                <a:moveTo>
                  <a:pt x="9664" y="639241"/>
                </a:moveTo>
                <a:lnTo>
                  <a:pt x="736" y="640080"/>
                </a:lnTo>
                <a:lnTo>
                  <a:pt x="963" y="642518"/>
                </a:lnTo>
                <a:lnTo>
                  <a:pt x="1066" y="643636"/>
                </a:lnTo>
                <a:lnTo>
                  <a:pt x="1511" y="646861"/>
                </a:lnTo>
                <a:lnTo>
                  <a:pt x="3048" y="654977"/>
                </a:lnTo>
                <a:lnTo>
                  <a:pt x="4724" y="660908"/>
                </a:lnTo>
                <a:lnTo>
                  <a:pt x="7023" y="667283"/>
                </a:lnTo>
                <a:lnTo>
                  <a:pt x="15455" y="664248"/>
                </a:lnTo>
                <a:lnTo>
                  <a:pt x="13322" y="658317"/>
                </a:lnTo>
                <a:lnTo>
                  <a:pt x="11772" y="652843"/>
                </a:lnTo>
                <a:lnTo>
                  <a:pt x="10375" y="645464"/>
                </a:lnTo>
                <a:lnTo>
                  <a:pt x="9969" y="642518"/>
                </a:lnTo>
                <a:lnTo>
                  <a:pt x="9742" y="640080"/>
                </a:lnTo>
                <a:lnTo>
                  <a:pt x="9664" y="639241"/>
                </a:lnTo>
                <a:close/>
              </a:path>
              <a:path w="388620" h="1657985">
                <a:moveTo>
                  <a:pt x="25958" y="688454"/>
                </a:moveTo>
                <a:lnTo>
                  <a:pt x="17907" y="692429"/>
                </a:lnTo>
                <a:lnTo>
                  <a:pt x="20736" y="698051"/>
                </a:lnTo>
                <a:lnTo>
                  <a:pt x="23791" y="703895"/>
                </a:lnTo>
                <a:lnTo>
                  <a:pt x="27092" y="710004"/>
                </a:lnTo>
                <a:lnTo>
                  <a:pt x="30657" y="716419"/>
                </a:lnTo>
                <a:lnTo>
                  <a:pt x="38481" y="712012"/>
                </a:lnTo>
                <a:lnTo>
                  <a:pt x="34967" y="705710"/>
                </a:lnTo>
                <a:lnTo>
                  <a:pt x="31724" y="699709"/>
                </a:lnTo>
                <a:lnTo>
                  <a:pt x="28729" y="693971"/>
                </a:lnTo>
                <a:lnTo>
                  <a:pt x="25958" y="688454"/>
                </a:lnTo>
                <a:close/>
              </a:path>
              <a:path w="388620" h="1657985">
                <a:moveTo>
                  <a:pt x="52019" y="735126"/>
                </a:moveTo>
                <a:lnTo>
                  <a:pt x="44348" y="739775"/>
                </a:lnTo>
                <a:lnTo>
                  <a:pt x="47624" y="745163"/>
                </a:lnTo>
                <a:lnTo>
                  <a:pt x="51066" y="750762"/>
                </a:lnTo>
                <a:lnTo>
                  <a:pt x="54699" y="756611"/>
                </a:lnTo>
                <a:lnTo>
                  <a:pt x="58547" y="762749"/>
                </a:lnTo>
                <a:lnTo>
                  <a:pt x="66128" y="757974"/>
                </a:lnTo>
                <a:lnTo>
                  <a:pt x="58697" y="746050"/>
                </a:lnTo>
                <a:lnTo>
                  <a:pt x="55275" y="740484"/>
                </a:lnTo>
                <a:lnTo>
                  <a:pt x="52019" y="735126"/>
                </a:lnTo>
                <a:close/>
              </a:path>
              <a:path w="388620" h="1657985">
                <a:moveTo>
                  <a:pt x="80568" y="780656"/>
                </a:moveTo>
                <a:lnTo>
                  <a:pt x="73025" y="785507"/>
                </a:lnTo>
                <a:lnTo>
                  <a:pt x="87655" y="808139"/>
                </a:lnTo>
                <a:lnTo>
                  <a:pt x="95173" y="803262"/>
                </a:lnTo>
                <a:lnTo>
                  <a:pt x="80568" y="780656"/>
                </a:lnTo>
                <a:close/>
              </a:path>
              <a:path w="388620" h="1657985">
                <a:moveTo>
                  <a:pt x="109829" y="825842"/>
                </a:moveTo>
                <a:lnTo>
                  <a:pt x="102311" y="830719"/>
                </a:lnTo>
                <a:lnTo>
                  <a:pt x="116941" y="853313"/>
                </a:lnTo>
                <a:lnTo>
                  <a:pt x="124472" y="848448"/>
                </a:lnTo>
                <a:lnTo>
                  <a:pt x="109829" y="825842"/>
                </a:lnTo>
                <a:close/>
              </a:path>
              <a:path w="388620" h="1657985">
                <a:moveTo>
                  <a:pt x="139039" y="871118"/>
                </a:moveTo>
                <a:lnTo>
                  <a:pt x="131483" y="875944"/>
                </a:lnTo>
                <a:lnTo>
                  <a:pt x="135062" y="881557"/>
                </a:lnTo>
                <a:lnTo>
                  <a:pt x="145884" y="898652"/>
                </a:lnTo>
                <a:lnTo>
                  <a:pt x="153479" y="893876"/>
                </a:lnTo>
                <a:lnTo>
                  <a:pt x="149848" y="888118"/>
                </a:lnTo>
                <a:lnTo>
                  <a:pt x="139039" y="871118"/>
                </a:lnTo>
                <a:close/>
              </a:path>
              <a:path w="388620" h="1657985">
                <a:moveTo>
                  <a:pt x="167741" y="916749"/>
                </a:moveTo>
                <a:lnTo>
                  <a:pt x="160121" y="921461"/>
                </a:lnTo>
                <a:lnTo>
                  <a:pt x="167120" y="932853"/>
                </a:lnTo>
                <a:lnTo>
                  <a:pt x="174129" y="944397"/>
                </a:lnTo>
                <a:lnTo>
                  <a:pt x="181800" y="939761"/>
                </a:lnTo>
                <a:lnTo>
                  <a:pt x="174771" y="928179"/>
                </a:lnTo>
                <a:lnTo>
                  <a:pt x="167741" y="916749"/>
                </a:lnTo>
                <a:close/>
              </a:path>
              <a:path w="388620" h="1657985">
                <a:moveTo>
                  <a:pt x="195618" y="962926"/>
                </a:moveTo>
                <a:lnTo>
                  <a:pt x="187883" y="967473"/>
                </a:lnTo>
                <a:lnTo>
                  <a:pt x="194754" y="979227"/>
                </a:lnTo>
                <a:lnTo>
                  <a:pt x="201358" y="990714"/>
                </a:lnTo>
                <a:lnTo>
                  <a:pt x="209143" y="986269"/>
                </a:lnTo>
                <a:lnTo>
                  <a:pt x="202509" y="974731"/>
                </a:lnTo>
                <a:lnTo>
                  <a:pt x="195618" y="962926"/>
                </a:lnTo>
                <a:close/>
              </a:path>
              <a:path w="388620" h="1657985">
                <a:moveTo>
                  <a:pt x="222364" y="1009789"/>
                </a:moveTo>
                <a:lnTo>
                  <a:pt x="214515" y="1014120"/>
                </a:lnTo>
                <a:lnTo>
                  <a:pt x="220986" y="1025961"/>
                </a:lnTo>
                <a:lnTo>
                  <a:pt x="227304" y="1037717"/>
                </a:lnTo>
                <a:lnTo>
                  <a:pt x="235229" y="1033513"/>
                </a:lnTo>
                <a:lnTo>
                  <a:pt x="232076" y="1027618"/>
                </a:lnTo>
                <a:lnTo>
                  <a:pt x="228873" y="1021684"/>
                </a:lnTo>
                <a:lnTo>
                  <a:pt x="225631" y="1015734"/>
                </a:lnTo>
                <a:lnTo>
                  <a:pt x="222364" y="1009789"/>
                </a:lnTo>
                <a:close/>
              </a:path>
              <a:path w="388620" h="1657985">
                <a:moveTo>
                  <a:pt x="247700" y="1057440"/>
                </a:moveTo>
                <a:lnTo>
                  <a:pt x="239712" y="1061516"/>
                </a:lnTo>
                <a:lnTo>
                  <a:pt x="242794" y="1067585"/>
                </a:lnTo>
                <a:lnTo>
                  <a:pt x="245825" y="1073623"/>
                </a:lnTo>
                <a:lnTo>
                  <a:pt x="248797" y="1079608"/>
                </a:lnTo>
                <a:lnTo>
                  <a:pt x="251701" y="1085519"/>
                </a:lnTo>
                <a:lnTo>
                  <a:pt x="259753" y="1081595"/>
                </a:lnTo>
                <a:lnTo>
                  <a:pt x="256837" y="1075645"/>
                </a:lnTo>
                <a:lnTo>
                  <a:pt x="253850" y="1069622"/>
                </a:lnTo>
                <a:lnTo>
                  <a:pt x="250801" y="1063546"/>
                </a:lnTo>
                <a:lnTo>
                  <a:pt x="247700" y="1057440"/>
                </a:lnTo>
                <a:close/>
              </a:path>
              <a:path w="388620" h="1657985">
                <a:moveTo>
                  <a:pt x="271360" y="1105979"/>
                </a:moveTo>
                <a:lnTo>
                  <a:pt x="263220" y="1109751"/>
                </a:lnTo>
                <a:lnTo>
                  <a:pt x="266040" y="1115886"/>
                </a:lnTo>
                <a:lnTo>
                  <a:pt x="268817" y="1122011"/>
                </a:lnTo>
                <a:lnTo>
                  <a:pt x="271542" y="1128105"/>
                </a:lnTo>
                <a:lnTo>
                  <a:pt x="274205" y="1134148"/>
                </a:lnTo>
                <a:lnTo>
                  <a:pt x="282422" y="1130554"/>
                </a:lnTo>
                <a:lnTo>
                  <a:pt x="279740" y="1124471"/>
                </a:lnTo>
                <a:lnTo>
                  <a:pt x="276996" y="1118333"/>
                </a:lnTo>
                <a:lnTo>
                  <a:pt x="274200" y="1112162"/>
                </a:lnTo>
                <a:lnTo>
                  <a:pt x="271360" y="1105979"/>
                </a:lnTo>
                <a:close/>
              </a:path>
              <a:path w="388620" h="1657985">
                <a:moveTo>
                  <a:pt x="292950" y="1155369"/>
                </a:moveTo>
                <a:lnTo>
                  <a:pt x="284657" y="1158773"/>
                </a:lnTo>
                <a:lnTo>
                  <a:pt x="287192" y="1165011"/>
                </a:lnTo>
                <a:lnTo>
                  <a:pt x="289687" y="1171251"/>
                </a:lnTo>
                <a:lnTo>
                  <a:pt x="292133" y="1177472"/>
                </a:lnTo>
                <a:lnTo>
                  <a:pt x="294525" y="1183652"/>
                </a:lnTo>
                <a:lnTo>
                  <a:pt x="302895" y="1180452"/>
                </a:lnTo>
                <a:lnTo>
                  <a:pt x="300489" y="1174216"/>
                </a:lnTo>
                <a:lnTo>
                  <a:pt x="298022" y="1167944"/>
                </a:lnTo>
                <a:lnTo>
                  <a:pt x="295506" y="1161655"/>
                </a:lnTo>
                <a:lnTo>
                  <a:pt x="292950" y="1155369"/>
                </a:lnTo>
                <a:close/>
              </a:path>
              <a:path w="388620" h="1657985">
                <a:moveTo>
                  <a:pt x="312216" y="1205801"/>
                </a:moveTo>
                <a:lnTo>
                  <a:pt x="303758" y="1208773"/>
                </a:lnTo>
                <a:lnTo>
                  <a:pt x="305976" y="1215134"/>
                </a:lnTo>
                <a:lnTo>
                  <a:pt x="308146" y="1221497"/>
                </a:lnTo>
                <a:lnTo>
                  <a:pt x="310259" y="1227838"/>
                </a:lnTo>
                <a:lnTo>
                  <a:pt x="312305" y="1234135"/>
                </a:lnTo>
                <a:lnTo>
                  <a:pt x="320852" y="1231392"/>
                </a:lnTo>
                <a:lnTo>
                  <a:pt x="318780" y="1225036"/>
                </a:lnTo>
                <a:lnTo>
                  <a:pt x="316644" y="1218634"/>
                </a:lnTo>
                <a:lnTo>
                  <a:pt x="314453" y="1212214"/>
                </a:lnTo>
                <a:lnTo>
                  <a:pt x="312216" y="1205801"/>
                </a:lnTo>
                <a:close/>
              </a:path>
              <a:path w="388620" h="1657985">
                <a:moveTo>
                  <a:pt x="328752" y="1257236"/>
                </a:moveTo>
                <a:lnTo>
                  <a:pt x="320141" y="1259725"/>
                </a:lnTo>
                <a:lnTo>
                  <a:pt x="321990" y="1266215"/>
                </a:lnTo>
                <a:lnTo>
                  <a:pt x="323781" y="1272697"/>
                </a:lnTo>
                <a:lnTo>
                  <a:pt x="325508" y="1279147"/>
                </a:lnTo>
                <a:lnTo>
                  <a:pt x="327164" y="1285544"/>
                </a:lnTo>
                <a:lnTo>
                  <a:pt x="335851" y="1283322"/>
                </a:lnTo>
                <a:lnTo>
                  <a:pt x="334176" y="1276858"/>
                </a:lnTo>
                <a:lnTo>
                  <a:pt x="332430" y="1270341"/>
                </a:lnTo>
                <a:lnTo>
                  <a:pt x="330620" y="1263793"/>
                </a:lnTo>
                <a:lnTo>
                  <a:pt x="328752" y="1257236"/>
                </a:lnTo>
                <a:close/>
              </a:path>
              <a:path w="388620" h="1657985">
                <a:moveTo>
                  <a:pt x="342112" y="1309624"/>
                </a:moveTo>
                <a:lnTo>
                  <a:pt x="333362" y="1311579"/>
                </a:lnTo>
                <a:lnTo>
                  <a:pt x="334778" y="1318012"/>
                </a:lnTo>
                <a:lnTo>
                  <a:pt x="336183" y="1324548"/>
                </a:lnTo>
                <a:lnTo>
                  <a:pt x="337571" y="1331162"/>
                </a:lnTo>
                <a:lnTo>
                  <a:pt x="338937" y="1337830"/>
                </a:lnTo>
                <a:lnTo>
                  <a:pt x="347725" y="1336052"/>
                </a:lnTo>
                <a:lnTo>
                  <a:pt x="346350" y="1329338"/>
                </a:lnTo>
                <a:lnTo>
                  <a:pt x="344952" y="1322681"/>
                </a:lnTo>
                <a:lnTo>
                  <a:pt x="343537" y="1316101"/>
                </a:lnTo>
                <a:lnTo>
                  <a:pt x="342112" y="1309624"/>
                </a:lnTo>
                <a:close/>
              </a:path>
              <a:path w="388620" h="1657985">
                <a:moveTo>
                  <a:pt x="352844" y="1362570"/>
                </a:moveTo>
                <a:lnTo>
                  <a:pt x="344017" y="1364195"/>
                </a:lnTo>
                <a:lnTo>
                  <a:pt x="345203" y="1370704"/>
                </a:lnTo>
                <a:lnTo>
                  <a:pt x="346376" y="1377299"/>
                </a:lnTo>
                <a:lnTo>
                  <a:pt x="348678" y="1390650"/>
                </a:lnTo>
                <a:lnTo>
                  <a:pt x="357517" y="1389151"/>
                </a:lnTo>
                <a:lnTo>
                  <a:pt x="355209" y="1375741"/>
                </a:lnTo>
                <a:lnTo>
                  <a:pt x="352844" y="1362570"/>
                </a:lnTo>
                <a:close/>
              </a:path>
              <a:path w="388620" h="1657985">
                <a:moveTo>
                  <a:pt x="361823" y="1415796"/>
                </a:moveTo>
                <a:lnTo>
                  <a:pt x="352958" y="1417167"/>
                </a:lnTo>
                <a:lnTo>
                  <a:pt x="354947" y="1430320"/>
                </a:lnTo>
                <a:lnTo>
                  <a:pt x="356908" y="1443748"/>
                </a:lnTo>
                <a:lnTo>
                  <a:pt x="365772" y="1442478"/>
                </a:lnTo>
                <a:lnTo>
                  <a:pt x="363816" y="1428994"/>
                </a:lnTo>
                <a:lnTo>
                  <a:pt x="361823" y="1415796"/>
                </a:lnTo>
                <a:close/>
              </a:path>
              <a:path w="388620" h="1657985">
                <a:moveTo>
                  <a:pt x="369430" y="1469212"/>
                </a:moveTo>
                <a:lnTo>
                  <a:pt x="360540" y="1470367"/>
                </a:lnTo>
                <a:lnTo>
                  <a:pt x="362245" y="1483675"/>
                </a:lnTo>
                <a:lnTo>
                  <a:pt x="363893" y="1497050"/>
                </a:lnTo>
                <a:lnTo>
                  <a:pt x="372795" y="1495971"/>
                </a:lnTo>
                <a:lnTo>
                  <a:pt x="371141" y="1482553"/>
                </a:lnTo>
                <a:lnTo>
                  <a:pt x="369430" y="1469212"/>
                </a:lnTo>
                <a:close/>
              </a:path>
              <a:path w="388620" h="1657985">
                <a:moveTo>
                  <a:pt x="375907" y="1522755"/>
                </a:moveTo>
                <a:lnTo>
                  <a:pt x="367004" y="1523746"/>
                </a:lnTo>
                <a:lnTo>
                  <a:pt x="367740" y="1530401"/>
                </a:lnTo>
                <a:lnTo>
                  <a:pt x="369777" y="1549514"/>
                </a:lnTo>
                <a:lnTo>
                  <a:pt x="369874" y="1550428"/>
                </a:lnTo>
                <a:lnTo>
                  <a:pt x="378790" y="1549514"/>
                </a:lnTo>
                <a:lnTo>
                  <a:pt x="377377" y="1536115"/>
                </a:lnTo>
                <a:lnTo>
                  <a:pt x="376016" y="1523746"/>
                </a:lnTo>
                <a:lnTo>
                  <a:pt x="375907" y="1522755"/>
                </a:lnTo>
                <a:close/>
              </a:path>
              <a:path w="388620" h="1657985">
                <a:moveTo>
                  <a:pt x="381457" y="1576324"/>
                </a:moveTo>
                <a:lnTo>
                  <a:pt x="372529" y="1577174"/>
                </a:lnTo>
                <a:lnTo>
                  <a:pt x="373160" y="1583872"/>
                </a:lnTo>
                <a:lnTo>
                  <a:pt x="374908" y="1603184"/>
                </a:lnTo>
                <a:lnTo>
                  <a:pt x="374980" y="1603971"/>
                </a:lnTo>
                <a:lnTo>
                  <a:pt x="383921" y="1603184"/>
                </a:lnTo>
                <a:lnTo>
                  <a:pt x="383323" y="1596469"/>
                </a:lnTo>
                <a:lnTo>
                  <a:pt x="381536" y="1577174"/>
                </a:lnTo>
                <a:lnTo>
                  <a:pt x="381457" y="1576324"/>
                </a:lnTo>
                <a:close/>
              </a:path>
              <a:path w="388620" h="1657985">
                <a:moveTo>
                  <a:pt x="386194" y="1630108"/>
                </a:moveTo>
                <a:lnTo>
                  <a:pt x="377253" y="1630832"/>
                </a:lnTo>
                <a:lnTo>
                  <a:pt x="378273" y="1643559"/>
                </a:lnTo>
                <a:lnTo>
                  <a:pt x="379297" y="1656981"/>
                </a:lnTo>
                <a:lnTo>
                  <a:pt x="379349" y="1657654"/>
                </a:lnTo>
                <a:lnTo>
                  <a:pt x="388289" y="1656981"/>
                </a:lnTo>
                <a:lnTo>
                  <a:pt x="387324" y="1644262"/>
                </a:lnTo>
                <a:lnTo>
                  <a:pt x="386252" y="1630832"/>
                </a:lnTo>
                <a:lnTo>
                  <a:pt x="386194" y="1630108"/>
                </a:lnTo>
                <a:close/>
              </a:path>
            </a:pathLst>
          </a:custGeom>
          <a:solidFill>
            <a:srgbClr val="BEC0C2"/>
          </a:solidFill>
        </p:spPr>
        <p:txBody>
          <a:bodyPr wrap="square" lIns="0" tIns="0" rIns="0" bIns="0" rtlCol="0"/>
          <a:lstStyle/>
          <a:p>
            <a:endParaRPr/>
          </a:p>
        </p:txBody>
      </p:sp>
      <p:sp>
        <p:nvSpPr>
          <p:cNvPr id="673" name="bg object 673"/>
          <p:cNvSpPr/>
          <p:nvPr/>
        </p:nvSpPr>
        <p:spPr>
          <a:xfrm>
            <a:off x="9312694" y="3604196"/>
            <a:ext cx="1348740" cy="1218565"/>
          </a:xfrm>
          <a:custGeom>
            <a:avLst/>
            <a:gdLst/>
            <a:ahLst/>
            <a:cxnLst/>
            <a:rect l="l" t="t" r="r" b="b"/>
            <a:pathLst>
              <a:path w="1348740" h="1218564">
                <a:moveTo>
                  <a:pt x="748944" y="435165"/>
                </a:moveTo>
                <a:lnTo>
                  <a:pt x="747839" y="353771"/>
                </a:lnTo>
                <a:lnTo>
                  <a:pt x="744105" y="257327"/>
                </a:lnTo>
                <a:lnTo>
                  <a:pt x="737870" y="188315"/>
                </a:lnTo>
                <a:lnTo>
                  <a:pt x="724662" y="113601"/>
                </a:lnTo>
                <a:lnTo>
                  <a:pt x="699973" y="0"/>
                </a:lnTo>
                <a:lnTo>
                  <a:pt x="646188" y="23876"/>
                </a:lnTo>
                <a:lnTo>
                  <a:pt x="607568" y="40614"/>
                </a:lnTo>
                <a:lnTo>
                  <a:pt x="586562" y="48907"/>
                </a:lnTo>
                <a:lnTo>
                  <a:pt x="547027" y="162839"/>
                </a:lnTo>
                <a:lnTo>
                  <a:pt x="626618" y="204978"/>
                </a:lnTo>
                <a:lnTo>
                  <a:pt x="603211" y="247116"/>
                </a:lnTo>
                <a:lnTo>
                  <a:pt x="627570" y="284657"/>
                </a:lnTo>
                <a:lnTo>
                  <a:pt x="663270" y="358851"/>
                </a:lnTo>
                <a:lnTo>
                  <a:pt x="689432" y="419887"/>
                </a:lnTo>
                <a:lnTo>
                  <a:pt x="715937" y="483793"/>
                </a:lnTo>
                <a:lnTo>
                  <a:pt x="736473" y="535470"/>
                </a:lnTo>
                <a:lnTo>
                  <a:pt x="744715" y="559790"/>
                </a:lnTo>
                <a:lnTo>
                  <a:pt x="745731" y="545465"/>
                </a:lnTo>
                <a:lnTo>
                  <a:pt x="747699" y="501497"/>
                </a:lnTo>
                <a:lnTo>
                  <a:pt x="748944" y="435165"/>
                </a:lnTo>
                <a:close/>
              </a:path>
              <a:path w="1348740" h="1218564">
                <a:moveTo>
                  <a:pt x="1348651" y="316433"/>
                </a:moveTo>
                <a:lnTo>
                  <a:pt x="1344942" y="271373"/>
                </a:lnTo>
                <a:lnTo>
                  <a:pt x="1334452" y="227634"/>
                </a:lnTo>
                <a:lnTo>
                  <a:pt x="1317409" y="186016"/>
                </a:lnTo>
                <a:lnTo>
                  <a:pt x="1294091" y="147281"/>
                </a:lnTo>
                <a:lnTo>
                  <a:pt x="1264742" y="112242"/>
                </a:lnTo>
                <a:lnTo>
                  <a:pt x="1229614" y="81661"/>
                </a:lnTo>
                <a:lnTo>
                  <a:pt x="1186751" y="55308"/>
                </a:lnTo>
                <a:lnTo>
                  <a:pt x="1140536" y="36804"/>
                </a:lnTo>
                <a:lnTo>
                  <a:pt x="1092034" y="26377"/>
                </a:lnTo>
                <a:lnTo>
                  <a:pt x="1042301" y="24282"/>
                </a:lnTo>
                <a:lnTo>
                  <a:pt x="992403" y="30721"/>
                </a:lnTo>
                <a:lnTo>
                  <a:pt x="932002" y="305904"/>
                </a:lnTo>
                <a:lnTo>
                  <a:pt x="891933" y="404850"/>
                </a:lnTo>
                <a:lnTo>
                  <a:pt x="863142" y="471157"/>
                </a:lnTo>
                <a:lnTo>
                  <a:pt x="831710" y="534822"/>
                </a:lnTo>
                <a:lnTo>
                  <a:pt x="783742" y="625856"/>
                </a:lnTo>
                <a:lnTo>
                  <a:pt x="713892" y="731596"/>
                </a:lnTo>
                <a:lnTo>
                  <a:pt x="639368" y="815098"/>
                </a:lnTo>
                <a:lnTo>
                  <a:pt x="580059" y="869924"/>
                </a:lnTo>
                <a:lnTo>
                  <a:pt x="555866" y="889622"/>
                </a:lnTo>
                <a:lnTo>
                  <a:pt x="74917" y="829233"/>
                </a:lnTo>
                <a:lnTo>
                  <a:pt x="0" y="1022756"/>
                </a:lnTo>
                <a:lnTo>
                  <a:pt x="218909" y="1141349"/>
                </a:lnTo>
                <a:lnTo>
                  <a:pt x="357428" y="1200658"/>
                </a:lnTo>
                <a:lnTo>
                  <a:pt x="474535" y="1218514"/>
                </a:lnTo>
                <a:lnTo>
                  <a:pt x="629221" y="1212697"/>
                </a:lnTo>
                <a:lnTo>
                  <a:pt x="673379" y="1206106"/>
                </a:lnTo>
                <a:lnTo>
                  <a:pt x="718629" y="1192237"/>
                </a:lnTo>
                <a:lnTo>
                  <a:pt x="764527" y="1172032"/>
                </a:lnTo>
                <a:lnTo>
                  <a:pt x="810615" y="1146441"/>
                </a:lnTo>
                <a:lnTo>
                  <a:pt x="856462" y="1116380"/>
                </a:lnTo>
                <a:lnTo>
                  <a:pt x="901598" y="1082814"/>
                </a:lnTo>
                <a:lnTo>
                  <a:pt x="941603" y="1049997"/>
                </a:lnTo>
                <a:lnTo>
                  <a:pt x="980020" y="1015555"/>
                </a:lnTo>
                <a:lnTo>
                  <a:pt x="1016825" y="979563"/>
                </a:lnTo>
                <a:lnTo>
                  <a:pt x="1051991" y="942073"/>
                </a:lnTo>
                <a:lnTo>
                  <a:pt x="1085469" y="903147"/>
                </a:lnTo>
                <a:lnTo>
                  <a:pt x="1117219" y="862863"/>
                </a:lnTo>
                <a:lnTo>
                  <a:pt x="1147229" y="821270"/>
                </a:lnTo>
                <a:lnTo>
                  <a:pt x="1175448" y="778433"/>
                </a:lnTo>
                <a:lnTo>
                  <a:pt x="1201851" y="734428"/>
                </a:lnTo>
                <a:lnTo>
                  <a:pt x="1226400" y="689292"/>
                </a:lnTo>
                <a:lnTo>
                  <a:pt x="1249070" y="643115"/>
                </a:lnTo>
                <a:lnTo>
                  <a:pt x="1269809" y="595947"/>
                </a:lnTo>
                <a:lnTo>
                  <a:pt x="1288592" y="547852"/>
                </a:lnTo>
                <a:lnTo>
                  <a:pt x="1305394" y="498894"/>
                </a:lnTo>
                <a:lnTo>
                  <a:pt x="1334668" y="407352"/>
                </a:lnTo>
                <a:lnTo>
                  <a:pt x="1345311" y="362026"/>
                </a:lnTo>
                <a:lnTo>
                  <a:pt x="1348651" y="316433"/>
                </a:lnTo>
                <a:close/>
              </a:path>
            </a:pathLst>
          </a:custGeom>
          <a:solidFill>
            <a:srgbClr val="FFFFFF"/>
          </a:solidFill>
        </p:spPr>
        <p:txBody>
          <a:bodyPr wrap="square" lIns="0" tIns="0" rIns="0" bIns="0" rtlCol="0"/>
          <a:lstStyle/>
          <a:p>
            <a:endParaRPr/>
          </a:p>
        </p:txBody>
      </p:sp>
      <p:sp>
        <p:nvSpPr>
          <p:cNvPr id="674" name="bg object 674"/>
          <p:cNvSpPr/>
          <p:nvPr/>
        </p:nvSpPr>
        <p:spPr>
          <a:xfrm>
            <a:off x="9798927" y="2959012"/>
            <a:ext cx="493395" cy="775335"/>
          </a:xfrm>
          <a:custGeom>
            <a:avLst/>
            <a:gdLst/>
            <a:ahLst/>
            <a:cxnLst/>
            <a:rect l="l" t="t" r="r" b="b"/>
            <a:pathLst>
              <a:path w="493395" h="775335">
                <a:moveTo>
                  <a:pt x="230274" y="0"/>
                </a:moveTo>
                <a:lnTo>
                  <a:pt x="179933" y="14825"/>
                </a:lnTo>
                <a:lnTo>
                  <a:pt x="113245" y="48010"/>
                </a:lnTo>
                <a:lnTo>
                  <a:pt x="77079" y="71449"/>
                </a:lnTo>
                <a:lnTo>
                  <a:pt x="45083" y="103215"/>
                </a:lnTo>
                <a:lnTo>
                  <a:pt x="21000" y="140627"/>
                </a:lnTo>
                <a:lnTo>
                  <a:pt x="8572" y="181004"/>
                </a:lnTo>
                <a:lnTo>
                  <a:pt x="2505" y="233266"/>
                </a:lnTo>
                <a:lnTo>
                  <a:pt x="0" y="274794"/>
                </a:lnTo>
                <a:lnTo>
                  <a:pt x="990" y="384052"/>
                </a:lnTo>
                <a:lnTo>
                  <a:pt x="2229" y="390950"/>
                </a:lnTo>
                <a:lnTo>
                  <a:pt x="5613" y="396874"/>
                </a:lnTo>
                <a:lnTo>
                  <a:pt x="10759" y="401352"/>
                </a:lnTo>
                <a:lnTo>
                  <a:pt x="17284" y="403914"/>
                </a:lnTo>
                <a:lnTo>
                  <a:pt x="37909" y="399076"/>
                </a:lnTo>
                <a:lnTo>
                  <a:pt x="39992" y="399508"/>
                </a:lnTo>
                <a:lnTo>
                  <a:pt x="41744" y="400879"/>
                </a:lnTo>
                <a:lnTo>
                  <a:pt x="68630" y="457953"/>
                </a:lnTo>
                <a:lnTo>
                  <a:pt x="81216" y="474059"/>
                </a:lnTo>
                <a:lnTo>
                  <a:pt x="98707" y="482875"/>
                </a:lnTo>
                <a:lnTo>
                  <a:pt x="118279" y="483669"/>
                </a:lnTo>
                <a:lnTo>
                  <a:pt x="137109" y="475708"/>
                </a:lnTo>
                <a:lnTo>
                  <a:pt x="168656" y="456912"/>
                </a:lnTo>
                <a:lnTo>
                  <a:pt x="172669" y="453991"/>
                </a:lnTo>
                <a:lnTo>
                  <a:pt x="178358" y="456277"/>
                </a:lnTo>
                <a:lnTo>
                  <a:pt x="221665" y="696370"/>
                </a:lnTo>
                <a:lnTo>
                  <a:pt x="235732" y="731963"/>
                </a:lnTo>
                <a:lnTo>
                  <a:pt x="295132" y="773678"/>
                </a:lnTo>
                <a:lnTo>
                  <a:pt x="333387" y="774831"/>
                </a:lnTo>
                <a:lnTo>
                  <a:pt x="440156" y="756771"/>
                </a:lnTo>
                <a:lnTo>
                  <a:pt x="465215" y="746824"/>
                </a:lnTo>
                <a:lnTo>
                  <a:pt x="483404" y="728331"/>
                </a:lnTo>
                <a:lnTo>
                  <a:pt x="492857" y="704174"/>
                </a:lnTo>
                <a:lnTo>
                  <a:pt x="491705" y="677231"/>
                </a:lnTo>
                <a:lnTo>
                  <a:pt x="409981" y="361154"/>
                </a:lnTo>
                <a:lnTo>
                  <a:pt x="407824" y="350804"/>
                </a:lnTo>
                <a:lnTo>
                  <a:pt x="407068" y="340308"/>
                </a:lnTo>
                <a:lnTo>
                  <a:pt x="407715" y="329805"/>
                </a:lnTo>
                <a:lnTo>
                  <a:pt x="409765" y="319434"/>
                </a:lnTo>
                <a:lnTo>
                  <a:pt x="413829" y="304575"/>
                </a:lnTo>
                <a:lnTo>
                  <a:pt x="422905" y="253324"/>
                </a:lnTo>
                <a:lnTo>
                  <a:pt x="422512" y="201914"/>
                </a:lnTo>
                <a:lnTo>
                  <a:pt x="412893" y="151611"/>
                </a:lnTo>
                <a:lnTo>
                  <a:pt x="394288" y="103685"/>
                </a:lnTo>
                <a:lnTo>
                  <a:pt x="366941" y="59402"/>
                </a:lnTo>
                <a:lnTo>
                  <a:pt x="328316" y="23313"/>
                </a:lnTo>
                <a:lnTo>
                  <a:pt x="281247" y="3171"/>
                </a:lnTo>
                <a:lnTo>
                  <a:pt x="230274" y="0"/>
                </a:lnTo>
                <a:close/>
              </a:path>
            </a:pathLst>
          </a:custGeom>
          <a:solidFill>
            <a:srgbClr val="8C9194"/>
          </a:solidFill>
        </p:spPr>
        <p:txBody>
          <a:bodyPr wrap="square" lIns="0" tIns="0" rIns="0" bIns="0" rtlCol="0"/>
          <a:lstStyle/>
          <a:p>
            <a:endParaRPr/>
          </a:p>
        </p:txBody>
      </p:sp>
      <p:pic>
        <p:nvPicPr>
          <p:cNvPr id="675" name="bg object 675"/>
          <p:cNvPicPr/>
          <p:nvPr/>
        </p:nvPicPr>
        <p:blipFill>
          <a:blip r:embed="rId42" cstate="print"/>
          <a:stretch>
            <a:fillRect/>
          </a:stretch>
        </p:blipFill>
        <p:spPr>
          <a:xfrm>
            <a:off x="9778538" y="3134977"/>
            <a:ext cx="250278" cy="160032"/>
          </a:xfrm>
          <a:prstGeom prst="rect">
            <a:avLst/>
          </a:prstGeom>
        </p:spPr>
      </p:pic>
      <p:sp>
        <p:nvSpPr>
          <p:cNvPr id="676" name="bg object 676"/>
          <p:cNvSpPr/>
          <p:nvPr/>
        </p:nvSpPr>
        <p:spPr>
          <a:xfrm>
            <a:off x="8477347" y="3408152"/>
            <a:ext cx="104775" cy="550545"/>
          </a:xfrm>
          <a:custGeom>
            <a:avLst/>
            <a:gdLst/>
            <a:ahLst/>
            <a:cxnLst/>
            <a:rect l="l" t="t" r="r" b="b"/>
            <a:pathLst>
              <a:path w="104775" h="550545">
                <a:moveTo>
                  <a:pt x="104698" y="0"/>
                </a:moveTo>
                <a:lnTo>
                  <a:pt x="0" y="0"/>
                </a:lnTo>
                <a:lnTo>
                  <a:pt x="0" y="497916"/>
                </a:lnTo>
                <a:lnTo>
                  <a:pt x="4130" y="518241"/>
                </a:lnTo>
                <a:lnTo>
                  <a:pt x="15378" y="534887"/>
                </a:lnTo>
                <a:lnTo>
                  <a:pt x="32023" y="546134"/>
                </a:lnTo>
                <a:lnTo>
                  <a:pt x="52349" y="550265"/>
                </a:lnTo>
                <a:lnTo>
                  <a:pt x="72675" y="546134"/>
                </a:lnTo>
                <a:lnTo>
                  <a:pt x="89320" y="534887"/>
                </a:lnTo>
                <a:lnTo>
                  <a:pt x="100567" y="518241"/>
                </a:lnTo>
                <a:lnTo>
                  <a:pt x="104698" y="497916"/>
                </a:lnTo>
                <a:lnTo>
                  <a:pt x="104698" y="0"/>
                </a:lnTo>
                <a:close/>
              </a:path>
            </a:pathLst>
          </a:custGeom>
          <a:solidFill>
            <a:srgbClr val="355285"/>
          </a:solidFill>
        </p:spPr>
        <p:txBody>
          <a:bodyPr wrap="square" lIns="0" tIns="0" rIns="0" bIns="0" rtlCol="0"/>
          <a:lstStyle/>
          <a:p>
            <a:endParaRPr/>
          </a:p>
        </p:txBody>
      </p:sp>
      <p:sp>
        <p:nvSpPr>
          <p:cNvPr id="677" name="bg object 677"/>
          <p:cNvSpPr/>
          <p:nvPr/>
        </p:nvSpPr>
        <p:spPr>
          <a:xfrm>
            <a:off x="8484801" y="3408152"/>
            <a:ext cx="97790" cy="550545"/>
          </a:xfrm>
          <a:custGeom>
            <a:avLst/>
            <a:gdLst/>
            <a:ahLst/>
            <a:cxnLst/>
            <a:rect l="l" t="t" r="r" b="b"/>
            <a:pathLst>
              <a:path w="97790" h="550545">
                <a:moveTo>
                  <a:pt x="97243" y="0"/>
                </a:moveTo>
                <a:lnTo>
                  <a:pt x="65443" y="0"/>
                </a:lnTo>
                <a:lnTo>
                  <a:pt x="65443" y="474052"/>
                </a:lnTo>
                <a:lnTo>
                  <a:pt x="61312" y="494385"/>
                </a:lnTo>
                <a:lnTo>
                  <a:pt x="50064" y="511035"/>
                </a:lnTo>
                <a:lnTo>
                  <a:pt x="33419" y="522283"/>
                </a:lnTo>
                <a:lnTo>
                  <a:pt x="13093" y="526415"/>
                </a:lnTo>
                <a:lnTo>
                  <a:pt x="8572" y="526415"/>
                </a:lnTo>
                <a:lnTo>
                  <a:pt x="4191" y="525830"/>
                </a:lnTo>
                <a:lnTo>
                  <a:pt x="0" y="524738"/>
                </a:lnTo>
                <a:lnTo>
                  <a:pt x="8211" y="535167"/>
                </a:lnTo>
                <a:lnTo>
                  <a:pt x="18761" y="543226"/>
                </a:lnTo>
                <a:lnTo>
                  <a:pt x="31153" y="548423"/>
                </a:lnTo>
                <a:lnTo>
                  <a:pt x="44894" y="550265"/>
                </a:lnTo>
                <a:lnTo>
                  <a:pt x="65225" y="546134"/>
                </a:lnTo>
                <a:lnTo>
                  <a:pt x="81870" y="534887"/>
                </a:lnTo>
                <a:lnTo>
                  <a:pt x="93114" y="518241"/>
                </a:lnTo>
                <a:lnTo>
                  <a:pt x="97243" y="497916"/>
                </a:lnTo>
                <a:lnTo>
                  <a:pt x="97243" y="0"/>
                </a:lnTo>
                <a:close/>
              </a:path>
            </a:pathLst>
          </a:custGeom>
          <a:solidFill>
            <a:srgbClr val="1A2B55"/>
          </a:solidFill>
        </p:spPr>
        <p:txBody>
          <a:bodyPr wrap="square" lIns="0" tIns="0" rIns="0" bIns="0" rtlCol="0"/>
          <a:lstStyle/>
          <a:p>
            <a:endParaRPr/>
          </a:p>
        </p:txBody>
      </p:sp>
      <p:pic>
        <p:nvPicPr>
          <p:cNvPr id="678" name="bg object 678"/>
          <p:cNvPicPr/>
          <p:nvPr/>
        </p:nvPicPr>
        <p:blipFill>
          <a:blip r:embed="rId43" cstate="print"/>
          <a:stretch>
            <a:fillRect/>
          </a:stretch>
        </p:blipFill>
        <p:spPr>
          <a:xfrm>
            <a:off x="8477276" y="3354223"/>
            <a:ext cx="104838" cy="104825"/>
          </a:xfrm>
          <a:prstGeom prst="rect">
            <a:avLst/>
          </a:prstGeom>
        </p:spPr>
      </p:pic>
      <p:sp>
        <p:nvSpPr>
          <p:cNvPr id="679" name="bg object 679"/>
          <p:cNvSpPr/>
          <p:nvPr/>
        </p:nvSpPr>
        <p:spPr>
          <a:xfrm>
            <a:off x="8401660" y="3510749"/>
            <a:ext cx="1102995" cy="1188085"/>
          </a:xfrm>
          <a:custGeom>
            <a:avLst/>
            <a:gdLst/>
            <a:ahLst/>
            <a:cxnLst/>
            <a:rect l="l" t="t" r="r" b="b"/>
            <a:pathLst>
              <a:path w="1102995" h="1188085">
                <a:moveTo>
                  <a:pt x="115544" y="226822"/>
                </a:moveTo>
                <a:lnTo>
                  <a:pt x="113030" y="220789"/>
                </a:lnTo>
                <a:lnTo>
                  <a:pt x="108165" y="217055"/>
                </a:lnTo>
                <a:lnTo>
                  <a:pt x="83807" y="203873"/>
                </a:lnTo>
                <a:lnTo>
                  <a:pt x="81229" y="195326"/>
                </a:lnTo>
                <a:lnTo>
                  <a:pt x="95529" y="168452"/>
                </a:lnTo>
                <a:lnTo>
                  <a:pt x="97091" y="160147"/>
                </a:lnTo>
                <a:lnTo>
                  <a:pt x="93294" y="152514"/>
                </a:lnTo>
                <a:lnTo>
                  <a:pt x="86144" y="145821"/>
                </a:lnTo>
                <a:lnTo>
                  <a:pt x="77635" y="140335"/>
                </a:lnTo>
                <a:lnTo>
                  <a:pt x="73761" y="138163"/>
                </a:lnTo>
                <a:lnTo>
                  <a:pt x="74955" y="132283"/>
                </a:lnTo>
                <a:lnTo>
                  <a:pt x="79362" y="131711"/>
                </a:lnTo>
                <a:lnTo>
                  <a:pt x="85712" y="129235"/>
                </a:lnTo>
                <a:lnTo>
                  <a:pt x="89992" y="124371"/>
                </a:lnTo>
                <a:lnTo>
                  <a:pt x="91668" y="118122"/>
                </a:lnTo>
                <a:lnTo>
                  <a:pt x="90208" y="111480"/>
                </a:lnTo>
                <a:lnTo>
                  <a:pt x="76746" y="84226"/>
                </a:lnTo>
                <a:lnTo>
                  <a:pt x="91414" y="79921"/>
                </a:lnTo>
                <a:lnTo>
                  <a:pt x="97066" y="76619"/>
                </a:lnTo>
                <a:lnTo>
                  <a:pt x="100380" y="71348"/>
                </a:lnTo>
                <a:lnTo>
                  <a:pt x="100990" y="65151"/>
                </a:lnTo>
                <a:lnTo>
                  <a:pt x="98526" y="59080"/>
                </a:lnTo>
                <a:lnTo>
                  <a:pt x="77317" y="29883"/>
                </a:lnTo>
                <a:lnTo>
                  <a:pt x="75120" y="22872"/>
                </a:lnTo>
                <a:lnTo>
                  <a:pt x="75615" y="0"/>
                </a:lnTo>
                <a:lnTo>
                  <a:pt x="37757" y="8623"/>
                </a:lnTo>
                <a:lnTo>
                  <a:pt x="33185" y="17081"/>
                </a:lnTo>
                <a:lnTo>
                  <a:pt x="36042" y="24777"/>
                </a:lnTo>
                <a:lnTo>
                  <a:pt x="47828" y="56565"/>
                </a:lnTo>
                <a:lnTo>
                  <a:pt x="45593" y="63449"/>
                </a:lnTo>
                <a:lnTo>
                  <a:pt x="23037" y="78486"/>
                </a:lnTo>
                <a:lnTo>
                  <a:pt x="16979" y="84569"/>
                </a:lnTo>
                <a:lnTo>
                  <a:pt x="13830" y="92240"/>
                </a:lnTo>
                <a:lnTo>
                  <a:pt x="13792" y="100520"/>
                </a:lnTo>
                <a:lnTo>
                  <a:pt x="17043" y="108470"/>
                </a:lnTo>
                <a:lnTo>
                  <a:pt x="27381" y="123990"/>
                </a:lnTo>
                <a:lnTo>
                  <a:pt x="26289" y="131102"/>
                </a:lnTo>
                <a:lnTo>
                  <a:pt x="1854" y="150825"/>
                </a:lnTo>
                <a:lnTo>
                  <a:pt x="0" y="159092"/>
                </a:lnTo>
                <a:lnTo>
                  <a:pt x="13690" y="187350"/>
                </a:lnTo>
                <a:lnTo>
                  <a:pt x="13068" y="193548"/>
                </a:lnTo>
                <a:lnTo>
                  <a:pt x="3467" y="206108"/>
                </a:lnTo>
                <a:lnTo>
                  <a:pt x="3975" y="213436"/>
                </a:lnTo>
                <a:lnTo>
                  <a:pt x="43891" y="252869"/>
                </a:lnTo>
                <a:lnTo>
                  <a:pt x="51689" y="255384"/>
                </a:lnTo>
                <a:lnTo>
                  <a:pt x="107911" y="246659"/>
                </a:lnTo>
                <a:lnTo>
                  <a:pt x="113830" y="240563"/>
                </a:lnTo>
                <a:lnTo>
                  <a:pt x="115544" y="226822"/>
                </a:lnTo>
                <a:close/>
              </a:path>
              <a:path w="1102995" h="1188085">
                <a:moveTo>
                  <a:pt x="1102575" y="912037"/>
                </a:moveTo>
                <a:lnTo>
                  <a:pt x="983043" y="880338"/>
                </a:lnTo>
                <a:lnTo>
                  <a:pt x="892848" y="855776"/>
                </a:lnTo>
                <a:lnTo>
                  <a:pt x="835012" y="838809"/>
                </a:lnTo>
                <a:lnTo>
                  <a:pt x="767410" y="807961"/>
                </a:lnTo>
                <a:lnTo>
                  <a:pt x="725182" y="786612"/>
                </a:lnTo>
                <a:lnTo>
                  <a:pt x="687984" y="767308"/>
                </a:lnTo>
                <a:lnTo>
                  <a:pt x="650951" y="737235"/>
                </a:lnTo>
                <a:lnTo>
                  <a:pt x="591769" y="644017"/>
                </a:lnTo>
                <a:lnTo>
                  <a:pt x="587387" y="638860"/>
                </a:lnTo>
                <a:lnTo>
                  <a:pt x="581850" y="635279"/>
                </a:lnTo>
                <a:lnTo>
                  <a:pt x="575576" y="633425"/>
                </a:lnTo>
                <a:lnTo>
                  <a:pt x="568960" y="633412"/>
                </a:lnTo>
                <a:lnTo>
                  <a:pt x="565594" y="633882"/>
                </a:lnTo>
                <a:lnTo>
                  <a:pt x="563295" y="637070"/>
                </a:lnTo>
                <a:lnTo>
                  <a:pt x="565251" y="651256"/>
                </a:lnTo>
                <a:lnTo>
                  <a:pt x="567791" y="665734"/>
                </a:lnTo>
                <a:lnTo>
                  <a:pt x="574192" y="698487"/>
                </a:lnTo>
                <a:lnTo>
                  <a:pt x="573392" y="707339"/>
                </a:lnTo>
                <a:lnTo>
                  <a:pt x="568248" y="713879"/>
                </a:lnTo>
                <a:lnTo>
                  <a:pt x="560489" y="716838"/>
                </a:lnTo>
                <a:lnTo>
                  <a:pt x="551789" y="714971"/>
                </a:lnTo>
                <a:lnTo>
                  <a:pt x="516369" y="682561"/>
                </a:lnTo>
                <a:lnTo>
                  <a:pt x="477761" y="601776"/>
                </a:lnTo>
                <a:lnTo>
                  <a:pt x="471195" y="597750"/>
                </a:lnTo>
                <a:lnTo>
                  <a:pt x="454469" y="598398"/>
                </a:lnTo>
                <a:lnTo>
                  <a:pt x="446938" y="606450"/>
                </a:lnTo>
                <a:lnTo>
                  <a:pt x="449414" y="690156"/>
                </a:lnTo>
                <a:lnTo>
                  <a:pt x="462102" y="734949"/>
                </a:lnTo>
                <a:lnTo>
                  <a:pt x="485952" y="776389"/>
                </a:lnTo>
                <a:lnTo>
                  <a:pt x="511314" y="812304"/>
                </a:lnTo>
                <a:lnTo>
                  <a:pt x="542823" y="842975"/>
                </a:lnTo>
                <a:lnTo>
                  <a:pt x="686587" y="959078"/>
                </a:lnTo>
                <a:lnTo>
                  <a:pt x="996861" y="1187894"/>
                </a:lnTo>
                <a:lnTo>
                  <a:pt x="1102575" y="912037"/>
                </a:lnTo>
                <a:close/>
              </a:path>
            </a:pathLst>
          </a:custGeom>
          <a:solidFill>
            <a:srgbClr val="C7C9C8"/>
          </a:solidFill>
        </p:spPr>
        <p:txBody>
          <a:bodyPr wrap="square" lIns="0" tIns="0" rIns="0" bIns="0" rtlCol="0"/>
          <a:lstStyle/>
          <a:p>
            <a:endParaRPr/>
          </a:p>
        </p:txBody>
      </p:sp>
      <p:sp>
        <p:nvSpPr>
          <p:cNvPr id="680" name="bg object 680"/>
          <p:cNvSpPr/>
          <p:nvPr/>
        </p:nvSpPr>
        <p:spPr>
          <a:xfrm>
            <a:off x="9065104" y="4260941"/>
            <a:ext cx="439420" cy="236854"/>
          </a:xfrm>
          <a:custGeom>
            <a:avLst/>
            <a:gdLst/>
            <a:ahLst/>
            <a:cxnLst/>
            <a:rect l="l" t="t" r="r" b="b"/>
            <a:pathLst>
              <a:path w="439420" h="236854">
                <a:moveTo>
                  <a:pt x="0" y="0"/>
                </a:moveTo>
                <a:lnTo>
                  <a:pt x="28819" y="40392"/>
                </a:lnTo>
                <a:lnTo>
                  <a:pt x="58817" y="73553"/>
                </a:lnTo>
                <a:lnTo>
                  <a:pt x="90572" y="100797"/>
                </a:lnTo>
                <a:lnTo>
                  <a:pt x="124661" y="123441"/>
                </a:lnTo>
                <a:lnTo>
                  <a:pt x="161663" y="142801"/>
                </a:lnTo>
                <a:lnTo>
                  <a:pt x="202153" y="160193"/>
                </a:lnTo>
                <a:lnTo>
                  <a:pt x="246711" y="176933"/>
                </a:lnTo>
                <a:lnTo>
                  <a:pt x="350339" y="213719"/>
                </a:lnTo>
                <a:lnTo>
                  <a:pt x="410565" y="236397"/>
                </a:lnTo>
                <a:lnTo>
                  <a:pt x="439140" y="161836"/>
                </a:lnTo>
                <a:lnTo>
                  <a:pt x="305822" y="126880"/>
                </a:lnTo>
                <a:lnTo>
                  <a:pt x="233510" y="107600"/>
                </a:lnTo>
                <a:lnTo>
                  <a:pt x="171564" y="88607"/>
                </a:lnTo>
                <a:lnTo>
                  <a:pt x="103966" y="57762"/>
                </a:lnTo>
                <a:lnTo>
                  <a:pt x="61748" y="36412"/>
                </a:lnTo>
                <a:lnTo>
                  <a:pt x="24549" y="17106"/>
                </a:lnTo>
                <a:lnTo>
                  <a:pt x="5711" y="4825"/>
                </a:lnTo>
                <a:lnTo>
                  <a:pt x="0" y="0"/>
                </a:lnTo>
                <a:close/>
              </a:path>
            </a:pathLst>
          </a:custGeom>
          <a:solidFill>
            <a:srgbClr val="8C9194">
              <a:alpha val="61997"/>
            </a:srgbClr>
          </a:solidFill>
        </p:spPr>
        <p:txBody>
          <a:bodyPr wrap="square" lIns="0" tIns="0" rIns="0" bIns="0" rtlCol="0"/>
          <a:lstStyle/>
          <a:p>
            <a:endParaRPr/>
          </a:p>
        </p:txBody>
      </p:sp>
      <p:sp>
        <p:nvSpPr>
          <p:cNvPr id="681" name="bg object 681"/>
          <p:cNvSpPr/>
          <p:nvPr/>
        </p:nvSpPr>
        <p:spPr>
          <a:xfrm>
            <a:off x="8508368" y="3539065"/>
            <a:ext cx="558165" cy="422275"/>
          </a:xfrm>
          <a:custGeom>
            <a:avLst/>
            <a:gdLst/>
            <a:ahLst/>
            <a:cxnLst/>
            <a:rect l="l" t="t" r="r" b="b"/>
            <a:pathLst>
              <a:path w="558165" h="422275">
                <a:moveTo>
                  <a:pt x="81283" y="0"/>
                </a:moveTo>
                <a:lnTo>
                  <a:pt x="73371" y="1257"/>
                </a:lnTo>
                <a:lnTo>
                  <a:pt x="5287" y="65633"/>
                </a:lnTo>
                <a:lnTo>
                  <a:pt x="0" y="75075"/>
                </a:lnTo>
                <a:lnTo>
                  <a:pt x="175" y="85294"/>
                </a:lnTo>
                <a:lnTo>
                  <a:pt x="5237" y="94163"/>
                </a:lnTo>
                <a:lnTo>
                  <a:pt x="14608" y="99555"/>
                </a:lnTo>
                <a:lnTo>
                  <a:pt x="26397" y="96101"/>
                </a:lnTo>
                <a:lnTo>
                  <a:pt x="48408" y="87487"/>
                </a:lnTo>
                <a:lnTo>
                  <a:pt x="79188" y="74637"/>
                </a:lnTo>
                <a:lnTo>
                  <a:pt x="130775" y="117881"/>
                </a:lnTo>
                <a:lnTo>
                  <a:pt x="73371" y="82524"/>
                </a:lnTo>
                <a:lnTo>
                  <a:pt x="73371" y="227647"/>
                </a:lnTo>
                <a:lnTo>
                  <a:pt x="152234" y="219739"/>
                </a:lnTo>
                <a:lnTo>
                  <a:pt x="160603" y="220397"/>
                </a:lnTo>
                <a:lnTo>
                  <a:pt x="424997" y="369479"/>
                </a:lnTo>
                <a:lnTo>
                  <a:pt x="470720" y="396129"/>
                </a:lnTo>
                <a:lnTo>
                  <a:pt x="513934" y="422135"/>
                </a:lnTo>
                <a:lnTo>
                  <a:pt x="557940" y="124713"/>
                </a:lnTo>
                <a:lnTo>
                  <a:pt x="503241" y="126479"/>
                </a:lnTo>
                <a:lnTo>
                  <a:pt x="483635" y="126392"/>
                </a:lnTo>
                <a:lnTo>
                  <a:pt x="464112" y="124879"/>
                </a:lnTo>
                <a:lnTo>
                  <a:pt x="425631" y="117601"/>
                </a:lnTo>
                <a:lnTo>
                  <a:pt x="310699" y="86771"/>
                </a:lnTo>
                <a:lnTo>
                  <a:pt x="252050" y="70752"/>
                </a:lnTo>
                <a:lnTo>
                  <a:pt x="208168" y="58367"/>
                </a:lnTo>
                <a:lnTo>
                  <a:pt x="178415" y="45705"/>
                </a:lnTo>
                <a:lnTo>
                  <a:pt x="149814" y="31854"/>
                </a:lnTo>
                <a:lnTo>
                  <a:pt x="81283" y="0"/>
                </a:lnTo>
                <a:close/>
              </a:path>
            </a:pathLst>
          </a:custGeom>
          <a:solidFill>
            <a:srgbClr val="C7C9C8"/>
          </a:solidFill>
        </p:spPr>
        <p:txBody>
          <a:bodyPr wrap="square" lIns="0" tIns="0" rIns="0" bIns="0" rtlCol="0"/>
          <a:lstStyle/>
          <a:p>
            <a:endParaRPr/>
          </a:p>
        </p:txBody>
      </p:sp>
      <p:sp>
        <p:nvSpPr>
          <p:cNvPr id="682" name="bg object 682"/>
          <p:cNvSpPr/>
          <p:nvPr/>
        </p:nvSpPr>
        <p:spPr>
          <a:xfrm>
            <a:off x="8581738" y="3649986"/>
            <a:ext cx="455930" cy="311785"/>
          </a:xfrm>
          <a:custGeom>
            <a:avLst/>
            <a:gdLst/>
            <a:ahLst/>
            <a:cxnLst/>
            <a:rect l="l" t="t" r="r" b="b"/>
            <a:pathLst>
              <a:path w="455929" h="311785">
                <a:moveTo>
                  <a:pt x="0" y="0"/>
                </a:moveTo>
                <a:lnTo>
                  <a:pt x="0" y="116725"/>
                </a:lnTo>
                <a:lnTo>
                  <a:pt x="78867" y="108817"/>
                </a:lnTo>
                <a:lnTo>
                  <a:pt x="87236" y="109475"/>
                </a:lnTo>
                <a:lnTo>
                  <a:pt x="351625" y="258558"/>
                </a:lnTo>
                <a:lnTo>
                  <a:pt x="397348" y="285207"/>
                </a:lnTo>
                <a:lnTo>
                  <a:pt x="440563" y="311213"/>
                </a:lnTo>
                <a:lnTo>
                  <a:pt x="455701" y="209867"/>
                </a:lnTo>
                <a:lnTo>
                  <a:pt x="403735" y="194187"/>
                </a:lnTo>
                <a:lnTo>
                  <a:pt x="354044" y="177795"/>
                </a:lnTo>
                <a:lnTo>
                  <a:pt x="306114" y="160366"/>
                </a:lnTo>
                <a:lnTo>
                  <a:pt x="218344" y="125212"/>
                </a:lnTo>
                <a:lnTo>
                  <a:pt x="170717" y="106615"/>
                </a:lnTo>
                <a:lnTo>
                  <a:pt x="120811" y="85291"/>
                </a:lnTo>
                <a:lnTo>
                  <a:pt x="72885" y="60745"/>
                </a:lnTo>
                <a:lnTo>
                  <a:pt x="31196" y="32480"/>
                </a:lnTo>
                <a:lnTo>
                  <a:pt x="0" y="0"/>
                </a:lnTo>
                <a:close/>
              </a:path>
            </a:pathLst>
          </a:custGeom>
          <a:solidFill>
            <a:srgbClr val="8C9194">
              <a:alpha val="64999"/>
            </a:srgbClr>
          </a:solidFill>
        </p:spPr>
        <p:txBody>
          <a:bodyPr wrap="square" lIns="0" tIns="0" rIns="0" bIns="0" rtlCol="0"/>
          <a:lstStyle/>
          <a:p>
            <a:endParaRPr/>
          </a:p>
        </p:txBody>
      </p:sp>
      <p:sp>
        <p:nvSpPr>
          <p:cNvPr id="683" name="bg object 683"/>
          <p:cNvSpPr/>
          <p:nvPr/>
        </p:nvSpPr>
        <p:spPr>
          <a:xfrm>
            <a:off x="10053244" y="3594836"/>
            <a:ext cx="609600" cy="2086610"/>
          </a:xfrm>
          <a:custGeom>
            <a:avLst/>
            <a:gdLst/>
            <a:ahLst/>
            <a:cxnLst/>
            <a:rect l="l" t="t" r="r" b="b"/>
            <a:pathLst>
              <a:path w="609600" h="2086610">
                <a:moveTo>
                  <a:pt x="298627" y="42659"/>
                </a:moveTo>
                <a:lnTo>
                  <a:pt x="150876" y="0"/>
                </a:lnTo>
                <a:lnTo>
                  <a:pt x="75438" y="282232"/>
                </a:lnTo>
                <a:lnTo>
                  <a:pt x="23571" y="477596"/>
                </a:lnTo>
                <a:lnTo>
                  <a:pt x="0" y="569150"/>
                </a:lnTo>
                <a:lnTo>
                  <a:pt x="10426" y="551078"/>
                </a:lnTo>
                <a:lnTo>
                  <a:pt x="34988" y="501002"/>
                </a:lnTo>
                <a:lnTo>
                  <a:pt x="63652" y="439216"/>
                </a:lnTo>
                <a:lnTo>
                  <a:pt x="100545" y="352437"/>
                </a:lnTo>
                <a:lnTo>
                  <a:pt x="117843" y="328015"/>
                </a:lnTo>
                <a:lnTo>
                  <a:pt x="149580" y="300863"/>
                </a:lnTo>
                <a:lnTo>
                  <a:pt x="207060" y="259080"/>
                </a:lnTo>
                <a:lnTo>
                  <a:pt x="171157" y="196646"/>
                </a:lnTo>
                <a:lnTo>
                  <a:pt x="217208" y="191782"/>
                </a:lnTo>
                <a:lnTo>
                  <a:pt x="248856" y="189420"/>
                </a:lnTo>
                <a:lnTo>
                  <a:pt x="263245" y="190411"/>
                </a:lnTo>
                <a:lnTo>
                  <a:pt x="263804" y="190741"/>
                </a:lnTo>
                <a:lnTo>
                  <a:pt x="267665" y="175450"/>
                </a:lnTo>
                <a:lnTo>
                  <a:pt x="298627" y="42659"/>
                </a:lnTo>
                <a:close/>
              </a:path>
              <a:path w="609600" h="2086610">
                <a:moveTo>
                  <a:pt x="609396" y="1560931"/>
                </a:moveTo>
                <a:lnTo>
                  <a:pt x="145338" y="1589646"/>
                </a:lnTo>
                <a:lnTo>
                  <a:pt x="175209" y="2032749"/>
                </a:lnTo>
                <a:lnTo>
                  <a:pt x="182803" y="2060028"/>
                </a:lnTo>
                <a:lnTo>
                  <a:pt x="199999" y="2081631"/>
                </a:lnTo>
                <a:lnTo>
                  <a:pt x="207860" y="2086114"/>
                </a:lnTo>
                <a:lnTo>
                  <a:pt x="517385" y="2086114"/>
                </a:lnTo>
                <a:lnTo>
                  <a:pt x="575805" y="2063546"/>
                </a:lnTo>
                <a:lnTo>
                  <a:pt x="597471" y="2014245"/>
                </a:lnTo>
                <a:lnTo>
                  <a:pt x="609396" y="1560931"/>
                </a:lnTo>
                <a:close/>
              </a:path>
            </a:pathLst>
          </a:custGeom>
          <a:solidFill>
            <a:srgbClr val="FFFFFF"/>
          </a:solidFill>
        </p:spPr>
        <p:txBody>
          <a:bodyPr wrap="square" lIns="0" tIns="0" rIns="0" bIns="0" rtlCol="0"/>
          <a:lstStyle/>
          <a:p>
            <a:endParaRPr/>
          </a:p>
        </p:txBody>
      </p:sp>
      <p:sp>
        <p:nvSpPr>
          <p:cNvPr id="684" name="bg object 684"/>
          <p:cNvSpPr/>
          <p:nvPr/>
        </p:nvSpPr>
        <p:spPr>
          <a:xfrm>
            <a:off x="9794750" y="2852261"/>
            <a:ext cx="960119" cy="1092835"/>
          </a:xfrm>
          <a:custGeom>
            <a:avLst/>
            <a:gdLst/>
            <a:ahLst/>
            <a:cxnLst/>
            <a:rect l="l" t="t" r="r" b="b"/>
            <a:pathLst>
              <a:path w="960120" h="1092835">
                <a:moveTo>
                  <a:pt x="273761" y="0"/>
                </a:moveTo>
                <a:lnTo>
                  <a:pt x="229901" y="3236"/>
                </a:lnTo>
                <a:lnTo>
                  <a:pt x="187246" y="12615"/>
                </a:lnTo>
                <a:lnTo>
                  <a:pt x="146945" y="28244"/>
                </a:lnTo>
                <a:lnTo>
                  <a:pt x="110147" y="50232"/>
                </a:lnTo>
                <a:lnTo>
                  <a:pt x="78001" y="78686"/>
                </a:lnTo>
                <a:lnTo>
                  <a:pt x="39112" y="118624"/>
                </a:lnTo>
                <a:lnTo>
                  <a:pt x="14026" y="153912"/>
                </a:lnTo>
                <a:lnTo>
                  <a:pt x="0" y="212920"/>
                </a:lnTo>
                <a:lnTo>
                  <a:pt x="8430" y="237833"/>
                </a:lnTo>
                <a:lnTo>
                  <a:pt x="49601" y="281454"/>
                </a:lnTo>
                <a:lnTo>
                  <a:pt x="114421" y="320779"/>
                </a:lnTo>
                <a:lnTo>
                  <a:pt x="152412" y="340320"/>
                </a:lnTo>
                <a:lnTo>
                  <a:pt x="192369" y="360575"/>
                </a:lnTo>
                <a:lnTo>
                  <a:pt x="232979" y="382140"/>
                </a:lnTo>
                <a:lnTo>
                  <a:pt x="236701" y="342292"/>
                </a:lnTo>
                <a:lnTo>
                  <a:pt x="245203" y="325395"/>
                </a:lnTo>
                <a:lnTo>
                  <a:pt x="266303" y="319770"/>
                </a:lnTo>
                <a:lnTo>
                  <a:pt x="287241" y="338732"/>
                </a:lnTo>
                <a:lnTo>
                  <a:pt x="299803" y="383616"/>
                </a:lnTo>
                <a:lnTo>
                  <a:pt x="305978" y="442533"/>
                </a:lnTo>
                <a:lnTo>
                  <a:pt x="307755" y="503595"/>
                </a:lnTo>
                <a:lnTo>
                  <a:pt x="307122" y="554915"/>
                </a:lnTo>
                <a:lnTo>
                  <a:pt x="306067" y="584603"/>
                </a:lnTo>
                <a:lnTo>
                  <a:pt x="304676" y="651232"/>
                </a:lnTo>
                <a:lnTo>
                  <a:pt x="308337" y="700664"/>
                </a:lnTo>
                <a:lnTo>
                  <a:pt x="340792" y="759467"/>
                </a:lnTo>
                <a:lnTo>
                  <a:pt x="423387" y="784081"/>
                </a:lnTo>
                <a:lnTo>
                  <a:pt x="489722" y="790775"/>
                </a:lnTo>
                <a:lnTo>
                  <a:pt x="541710" y="795066"/>
                </a:lnTo>
                <a:lnTo>
                  <a:pt x="588838" y="799843"/>
                </a:lnTo>
                <a:lnTo>
                  <a:pt x="631683" y="806472"/>
                </a:lnTo>
                <a:lnTo>
                  <a:pt x="670819" y="816320"/>
                </a:lnTo>
                <a:lnTo>
                  <a:pt x="706823" y="830755"/>
                </a:lnTo>
                <a:lnTo>
                  <a:pt x="740271" y="851142"/>
                </a:lnTo>
                <a:lnTo>
                  <a:pt x="771738" y="878850"/>
                </a:lnTo>
                <a:lnTo>
                  <a:pt x="801801" y="915244"/>
                </a:lnTo>
                <a:lnTo>
                  <a:pt x="831034" y="961692"/>
                </a:lnTo>
                <a:lnTo>
                  <a:pt x="845943" y="988546"/>
                </a:lnTo>
                <a:lnTo>
                  <a:pt x="862212" y="1017107"/>
                </a:lnTo>
                <a:lnTo>
                  <a:pt x="879163" y="1044567"/>
                </a:lnTo>
                <a:lnTo>
                  <a:pt x="896116" y="1068120"/>
                </a:lnTo>
                <a:lnTo>
                  <a:pt x="912392" y="1084959"/>
                </a:lnTo>
                <a:lnTo>
                  <a:pt x="927312" y="1092279"/>
                </a:lnTo>
                <a:lnTo>
                  <a:pt x="940198" y="1087272"/>
                </a:lnTo>
                <a:lnTo>
                  <a:pt x="950368" y="1067132"/>
                </a:lnTo>
                <a:lnTo>
                  <a:pt x="957146" y="1029052"/>
                </a:lnTo>
                <a:lnTo>
                  <a:pt x="959850" y="970226"/>
                </a:lnTo>
                <a:lnTo>
                  <a:pt x="955524" y="925939"/>
                </a:lnTo>
                <a:lnTo>
                  <a:pt x="942879" y="881952"/>
                </a:lnTo>
                <a:lnTo>
                  <a:pt x="923258" y="838413"/>
                </a:lnTo>
                <a:lnTo>
                  <a:pt x="898003" y="795473"/>
                </a:lnTo>
                <a:lnTo>
                  <a:pt x="868456" y="753280"/>
                </a:lnTo>
                <a:lnTo>
                  <a:pt x="835960" y="711984"/>
                </a:lnTo>
                <a:lnTo>
                  <a:pt x="801857" y="671735"/>
                </a:lnTo>
                <a:lnTo>
                  <a:pt x="734199" y="594972"/>
                </a:lnTo>
                <a:lnTo>
                  <a:pt x="703329" y="558759"/>
                </a:lnTo>
                <a:lnTo>
                  <a:pt x="676221" y="524189"/>
                </a:lnTo>
                <a:lnTo>
                  <a:pt x="647724" y="479542"/>
                </a:lnTo>
                <a:lnTo>
                  <a:pt x="624993" y="432787"/>
                </a:lnTo>
                <a:lnTo>
                  <a:pt x="606486" y="384603"/>
                </a:lnTo>
                <a:lnTo>
                  <a:pt x="590664" y="335669"/>
                </a:lnTo>
                <a:lnTo>
                  <a:pt x="575985" y="286663"/>
                </a:lnTo>
                <a:lnTo>
                  <a:pt x="560909" y="238266"/>
                </a:lnTo>
                <a:lnTo>
                  <a:pt x="543895" y="191156"/>
                </a:lnTo>
                <a:lnTo>
                  <a:pt x="523401" y="146013"/>
                </a:lnTo>
                <a:lnTo>
                  <a:pt x="497888" y="103514"/>
                </a:lnTo>
                <a:lnTo>
                  <a:pt x="470925" y="72167"/>
                </a:lnTo>
                <a:lnTo>
                  <a:pt x="438273" y="46314"/>
                </a:lnTo>
                <a:lnTo>
                  <a:pt x="401082" y="26062"/>
                </a:lnTo>
                <a:lnTo>
                  <a:pt x="360500" y="11521"/>
                </a:lnTo>
                <a:lnTo>
                  <a:pt x="317677" y="2797"/>
                </a:lnTo>
                <a:lnTo>
                  <a:pt x="273761" y="0"/>
                </a:lnTo>
                <a:close/>
              </a:path>
            </a:pathLst>
          </a:custGeom>
          <a:solidFill>
            <a:srgbClr val="264579"/>
          </a:solidFill>
        </p:spPr>
        <p:txBody>
          <a:bodyPr wrap="square" lIns="0" tIns="0" rIns="0" bIns="0" rtlCol="0"/>
          <a:lstStyle/>
          <a:p>
            <a:endParaRPr/>
          </a:p>
        </p:txBody>
      </p:sp>
      <p:sp>
        <p:nvSpPr>
          <p:cNvPr id="685" name="bg object 685"/>
          <p:cNvSpPr/>
          <p:nvPr/>
        </p:nvSpPr>
        <p:spPr>
          <a:xfrm>
            <a:off x="10097253" y="3254844"/>
            <a:ext cx="577850" cy="632460"/>
          </a:xfrm>
          <a:custGeom>
            <a:avLst/>
            <a:gdLst/>
            <a:ahLst/>
            <a:cxnLst/>
            <a:rect l="l" t="t" r="r" b="b"/>
            <a:pathLst>
              <a:path w="577850" h="632460">
                <a:moveTo>
                  <a:pt x="0" y="0"/>
                </a:moveTo>
                <a:lnTo>
                  <a:pt x="4261" y="55718"/>
                </a:lnTo>
                <a:lnTo>
                  <a:pt x="5260" y="110705"/>
                </a:lnTo>
                <a:lnTo>
                  <a:pt x="4521" y="155844"/>
                </a:lnTo>
                <a:lnTo>
                  <a:pt x="3568" y="182016"/>
                </a:lnTo>
                <a:lnTo>
                  <a:pt x="2172" y="248645"/>
                </a:lnTo>
                <a:lnTo>
                  <a:pt x="5830" y="298077"/>
                </a:lnTo>
                <a:lnTo>
                  <a:pt x="38284" y="356880"/>
                </a:lnTo>
                <a:lnTo>
                  <a:pt x="120883" y="381494"/>
                </a:lnTo>
                <a:lnTo>
                  <a:pt x="187223" y="388188"/>
                </a:lnTo>
                <a:lnTo>
                  <a:pt x="239211" y="392479"/>
                </a:lnTo>
                <a:lnTo>
                  <a:pt x="286338" y="397256"/>
                </a:lnTo>
                <a:lnTo>
                  <a:pt x="329181" y="403885"/>
                </a:lnTo>
                <a:lnTo>
                  <a:pt x="368315" y="413733"/>
                </a:lnTo>
                <a:lnTo>
                  <a:pt x="404317" y="428168"/>
                </a:lnTo>
                <a:lnTo>
                  <a:pt x="437763" y="448555"/>
                </a:lnTo>
                <a:lnTo>
                  <a:pt x="469228" y="476262"/>
                </a:lnTo>
                <a:lnTo>
                  <a:pt x="499290" y="512656"/>
                </a:lnTo>
                <a:lnTo>
                  <a:pt x="528523" y="559104"/>
                </a:lnTo>
                <a:lnTo>
                  <a:pt x="548493" y="594982"/>
                </a:lnTo>
                <a:lnTo>
                  <a:pt x="559319" y="613850"/>
                </a:lnTo>
                <a:lnTo>
                  <a:pt x="570445" y="632269"/>
                </a:lnTo>
                <a:lnTo>
                  <a:pt x="577833" y="588316"/>
                </a:lnTo>
                <a:lnTo>
                  <a:pt x="575937" y="543907"/>
                </a:lnTo>
                <a:lnTo>
                  <a:pt x="565462" y="500243"/>
                </a:lnTo>
                <a:lnTo>
                  <a:pt x="547113" y="458523"/>
                </a:lnTo>
                <a:lnTo>
                  <a:pt x="521594" y="419951"/>
                </a:lnTo>
                <a:lnTo>
                  <a:pt x="489610" y="385725"/>
                </a:lnTo>
                <a:lnTo>
                  <a:pt x="451865" y="357049"/>
                </a:lnTo>
                <a:lnTo>
                  <a:pt x="409064" y="335121"/>
                </a:lnTo>
                <a:lnTo>
                  <a:pt x="361911" y="321144"/>
                </a:lnTo>
                <a:lnTo>
                  <a:pt x="321535" y="316090"/>
                </a:lnTo>
                <a:lnTo>
                  <a:pt x="229488" y="310913"/>
                </a:lnTo>
                <a:lnTo>
                  <a:pt x="182983" y="305212"/>
                </a:lnTo>
                <a:lnTo>
                  <a:pt x="139601" y="293718"/>
                </a:lnTo>
                <a:lnTo>
                  <a:pt x="101927" y="273640"/>
                </a:lnTo>
                <a:lnTo>
                  <a:pt x="72542" y="242188"/>
                </a:lnTo>
                <a:lnTo>
                  <a:pt x="51313" y="196387"/>
                </a:lnTo>
                <a:lnTo>
                  <a:pt x="39887" y="148076"/>
                </a:lnTo>
                <a:lnTo>
                  <a:pt x="31822" y="98447"/>
                </a:lnTo>
                <a:lnTo>
                  <a:pt x="20673" y="48691"/>
                </a:lnTo>
                <a:lnTo>
                  <a:pt x="0" y="0"/>
                </a:lnTo>
                <a:close/>
              </a:path>
            </a:pathLst>
          </a:custGeom>
          <a:solidFill>
            <a:srgbClr val="1A2B55"/>
          </a:solidFill>
        </p:spPr>
        <p:txBody>
          <a:bodyPr wrap="square" lIns="0" tIns="0" rIns="0" bIns="0" rtlCol="0"/>
          <a:lstStyle/>
          <a:p>
            <a:endParaRPr/>
          </a:p>
        </p:txBody>
      </p:sp>
      <p:sp>
        <p:nvSpPr>
          <p:cNvPr id="686" name="bg object 686"/>
          <p:cNvSpPr/>
          <p:nvPr/>
        </p:nvSpPr>
        <p:spPr>
          <a:xfrm>
            <a:off x="9976866" y="3361773"/>
            <a:ext cx="50800" cy="220979"/>
          </a:xfrm>
          <a:custGeom>
            <a:avLst/>
            <a:gdLst/>
            <a:ahLst/>
            <a:cxnLst/>
            <a:rect l="l" t="t" r="r" b="b"/>
            <a:pathLst>
              <a:path w="50800" h="220979">
                <a:moveTo>
                  <a:pt x="50380" y="0"/>
                </a:moveTo>
                <a:lnTo>
                  <a:pt x="0" y="55524"/>
                </a:lnTo>
                <a:lnTo>
                  <a:pt x="1092" y="57289"/>
                </a:lnTo>
                <a:lnTo>
                  <a:pt x="30581" y="220726"/>
                </a:lnTo>
                <a:lnTo>
                  <a:pt x="50380" y="0"/>
                </a:lnTo>
                <a:close/>
              </a:path>
            </a:pathLst>
          </a:custGeom>
          <a:solidFill>
            <a:srgbClr val="5C6166"/>
          </a:solidFill>
        </p:spPr>
        <p:txBody>
          <a:bodyPr wrap="square" lIns="0" tIns="0" rIns="0" bIns="0" rtlCol="0"/>
          <a:lstStyle/>
          <a:p>
            <a:endParaRPr/>
          </a:p>
        </p:txBody>
      </p:sp>
      <p:pic>
        <p:nvPicPr>
          <p:cNvPr id="687" name="bg object 687"/>
          <p:cNvPicPr/>
          <p:nvPr/>
        </p:nvPicPr>
        <p:blipFill>
          <a:blip r:embed="rId44" cstate="print"/>
          <a:stretch>
            <a:fillRect/>
          </a:stretch>
        </p:blipFill>
        <p:spPr>
          <a:xfrm>
            <a:off x="9845442" y="4504489"/>
            <a:ext cx="123545" cy="141744"/>
          </a:xfrm>
          <a:prstGeom prst="rect">
            <a:avLst/>
          </a:prstGeom>
        </p:spPr>
      </p:pic>
      <p:sp>
        <p:nvSpPr>
          <p:cNvPr id="688" name="bg object 688"/>
          <p:cNvSpPr/>
          <p:nvPr/>
        </p:nvSpPr>
        <p:spPr>
          <a:xfrm>
            <a:off x="10209600" y="5272505"/>
            <a:ext cx="456565" cy="32384"/>
          </a:xfrm>
          <a:custGeom>
            <a:avLst/>
            <a:gdLst/>
            <a:ahLst/>
            <a:cxnLst/>
            <a:rect l="l" t="t" r="r" b="b"/>
            <a:pathLst>
              <a:path w="456565" h="32385">
                <a:moveTo>
                  <a:pt x="455574" y="0"/>
                </a:moveTo>
                <a:lnTo>
                  <a:pt x="0" y="23025"/>
                </a:lnTo>
                <a:lnTo>
                  <a:pt x="457" y="31978"/>
                </a:lnTo>
                <a:lnTo>
                  <a:pt x="456031" y="8953"/>
                </a:lnTo>
                <a:lnTo>
                  <a:pt x="455574" y="0"/>
                </a:lnTo>
                <a:close/>
              </a:path>
            </a:pathLst>
          </a:custGeom>
          <a:solidFill>
            <a:srgbClr val="E4EEF3"/>
          </a:solidFill>
        </p:spPr>
        <p:txBody>
          <a:bodyPr wrap="square" lIns="0" tIns="0" rIns="0" bIns="0" rtlCol="0"/>
          <a:lstStyle/>
          <a:p>
            <a:endParaRPr/>
          </a:p>
        </p:txBody>
      </p:sp>
      <p:sp>
        <p:nvSpPr>
          <p:cNvPr id="689" name="bg object 689"/>
          <p:cNvSpPr/>
          <p:nvPr/>
        </p:nvSpPr>
        <p:spPr>
          <a:xfrm>
            <a:off x="9900437" y="2878200"/>
            <a:ext cx="417195" cy="260350"/>
          </a:xfrm>
          <a:custGeom>
            <a:avLst/>
            <a:gdLst/>
            <a:ahLst/>
            <a:cxnLst/>
            <a:rect l="l" t="t" r="r" b="b"/>
            <a:pathLst>
              <a:path w="417195" h="260350">
                <a:moveTo>
                  <a:pt x="8013" y="45466"/>
                </a:moveTo>
                <a:lnTo>
                  <a:pt x="0" y="50457"/>
                </a:lnTo>
                <a:lnTo>
                  <a:pt x="6286" y="54470"/>
                </a:lnTo>
                <a:lnTo>
                  <a:pt x="8013" y="45466"/>
                </a:lnTo>
                <a:close/>
              </a:path>
              <a:path w="417195" h="260350">
                <a:moveTo>
                  <a:pt x="26682" y="69659"/>
                </a:moveTo>
                <a:lnTo>
                  <a:pt x="26225" y="69037"/>
                </a:lnTo>
                <a:lnTo>
                  <a:pt x="25755" y="68427"/>
                </a:lnTo>
                <a:lnTo>
                  <a:pt x="25298" y="67805"/>
                </a:lnTo>
                <a:lnTo>
                  <a:pt x="24320" y="68478"/>
                </a:lnTo>
                <a:lnTo>
                  <a:pt x="24536" y="67970"/>
                </a:lnTo>
                <a:lnTo>
                  <a:pt x="24422" y="67411"/>
                </a:lnTo>
                <a:lnTo>
                  <a:pt x="23266" y="66281"/>
                </a:lnTo>
                <a:lnTo>
                  <a:pt x="22402" y="66332"/>
                </a:lnTo>
                <a:lnTo>
                  <a:pt x="21310" y="67703"/>
                </a:lnTo>
                <a:lnTo>
                  <a:pt x="22936" y="69418"/>
                </a:lnTo>
                <a:lnTo>
                  <a:pt x="20320" y="71196"/>
                </a:lnTo>
                <a:lnTo>
                  <a:pt x="22072" y="73240"/>
                </a:lnTo>
                <a:lnTo>
                  <a:pt x="23685" y="72148"/>
                </a:lnTo>
                <a:lnTo>
                  <a:pt x="25171" y="70891"/>
                </a:lnTo>
                <a:lnTo>
                  <a:pt x="26682" y="69659"/>
                </a:lnTo>
                <a:close/>
              </a:path>
              <a:path w="417195" h="260350">
                <a:moveTo>
                  <a:pt x="40462" y="51549"/>
                </a:moveTo>
                <a:lnTo>
                  <a:pt x="38277" y="50850"/>
                </a:lnTo>
                <a:lnTo>
                  <a:pt x="35585" y="48996"/>
                </a:lnTo>
                <a:lnTo>
                  <a:pt x="30492" y="51257"/>
                </a:lnTo>
                <a:lnTo>
                  <a:pt x="27520" y="54089"/>
                </a:lnTo>
                <a:lnTo>
                  <a:pt x="24307" y="56400"/>
                </a:lnTo>
                <a:lnTo>
                  <a:pt x="27330" y="57950"/>
                </a:lnTo>
                <a:lnTo>
                  <a:pt x="29984" y="57683"/>
                </a:lnTo>
                <a:lnTo>
                  <a:pt x="34721" y="57365"/>
                </a:lnTo>
                <a:lnTo>
                  <a:pt x="37655" y="57365"/>
                </a:lnTo>
                <a:lnTo>
                  <a:pt x="40462" y="51549"/>
                </a:lnTo>
                <a:close/>
              </a:path>
              <a:path w="417195" h="260350">
                <a:moveTo>
                  <a:pt x="57340" y="101968"/>
                </a:moveTo>
                <a:lnTo>
                  <a:pt x="55397" y="102298"/>
                </a:lnTo>
                <a:lnTo>
                  <a:pt x="53924" y="102374"/>
                </a:lnTo>
                <a:lnTo>
                  <a:pt x="52628" y="102895"/>
                </a:lnTo>
                <a:lnTo>
                  <a:pt x="52285" y="103035"/>
                </a:lnTo>
                <a:lnTo>
                  <a:pt x="52501" y="104546"/>
                </a:lnTo>
                <a:lnTo>
                  <a:pt x="52451" y="105422"/>
                </a:lnTo>
                <a:lnTo>
                  <a:pt x="53924" y="105422"/>
                </a:lnTo>
                <a:lnTo>
                  <a:pt x="55422" y="105562"/>
                </a:lnTo>
                <a:lnTo>
                  <a:pt x="57111" y="105257"/>
                </a:lnTo>
                <a:lnTo>
                  <a:pt x="57111" y="103657"/>
                </a:lnTo>
                <a:lnTo>
                  <a:pt x="57340" y="101968"/>
                </a:lnTo>
                <a:close/>
              </a:path>
              <a:path w="417195" h="260350">
                <a:moveTo>
                  <a:pt x="58813" y="431"/>
                </a:moveTo>
                <a:lnTo>
                  <a:pt x="51219" y="0"/>
                </a:lnTo>
                <a:lnTo>
                  <a:pt x="54038" y="5041"/>
                </a:lnTo>
                <a:lnTo>
                  <a:pt x="56400" y="3238"/>
                </a:lnTo>
                <a:lnTo>
                  <a:pt x="58813" y="431"/>
                </a:lnTo>
                <a:close/>
              </a:path>
              <a:path w="417195" h="260350">
                <a:moveTo>
                  <a:pt x="61582" y="112395"/>
                </a:moveTo>
                <a:lnTo>
                  <a:pt x="54305" y="111264"/>
                </a:lnTo>
                <a:lnTo>
                  <a:pt x="50952" y="112598"/>
                </a:lnTo>
                <a:lnTo>
                  <a:pt x="50507" y="118630"/>
                </a:lnTo>
                <a:lnTo>
                  <a:pt x="61582" y="112395"/>
                </a:lnTo>
                <a:close/>
              </a:path>
              <a:path w="417195" h="260350">
                <a:moveTo>
                  <a:pt x="65951" y="10426"/>
                </a:moveTo>
                <a:lnTo>
                  <a:pt x="64960" y="9220"/>
                </a:lnTo>
                <a:lnTo>
                  <a:pt x="63004" y="6794"/>
                </a:lnTo>
                <a:lnTo>
                  <a:pt x="62699" y="7048"/>
                </a:lnTo>
                <a:lnTo>
                  <a:pt x="62090" y="7531"/>
                </a:lnTo>
                <a:lnTo>
                  <a:pt x="63080" y="8737"/>
                </a:lnTo>
                <a:lnTo>
                  <a:pt x="65036" y="11163"/>
                </a:lnTo>
                <a:lnTo>
                  <a:pt x="65646" y="10680"/>
                </a:lnTo>
                <a:lnTo>
                  <a:pt x="65951" y="10426"/>
                </a:lnTo>
                <a:close/>
              </a:path>
              <a:path w="417195" h="260350">
                <a:moveTo>
                  <a:pt x="68211" y="83286"/>
                </a:moveTo>
                <a:lnTo>
                  <a:pt x="62331" y="77889"/>
                </a:lnTo>
                <a:lnTo>
                  <a:pt x="62433" y="77685"/>
                </a:lnTo>
                <a:lnTo>
                  <a:pt x="62268" y="77533"/>
                </a:lnTo>
                <a:lnTo>
                  <a:pt x="62217" y="77736"/>
                </a:lnTo>
                <a:lnTo>
                  <a:pt x="62318" y="77889"/>
                </a:lnTo>
                <a:lnTo>
                  <a:pt x="59105" y="83667"/>
                </a:lnTo>
                <a:lnTo>
                  <a:pt x="51904" y="80302"/>
                </a:lnTo>
                <a:lnTo>
                  <a:pt x="45504" y="90030"/>
                </a:lnTo>
                <a:lnTo>
                  <a:pt x="62458" y="95250"/>
                </a:lnTo>
                <a:lnTo>
                  <a:pt x="63271" y="88582"/>
                </a:lnTo>
                <a:lnTo>
                  <a:pt x="68211" y="83286"/>
                </a:lnTo>
                <a:close/>
              </a:path>
              <a:path w="417195" h="260350">
                <a:moveTo>
                  <a:pt x="69786" y="53174"/>
                </a:moveTo>
                <a:lnTo>
                  <a:pt x="62814" y="51003"/>
                </a:lnTo>
                <a:lnTo>
                  <a:pt x="55587" y="48602"/>
                </a:lnTo>
                <a:lnTo>
                  <a:pt x="47142" y="46291"/>
                </a:lnTo>
                <a:lnTo>
                  <a:pt x="45516" y="47828"/>
                </a:lnTo>
                <a:lnTo>
                  <a:pt x="44119" y="48501"/>
                </a:lnTo>
                <a:lnTo>
                  <a:pt x="44983" y="50190"/>
                </a:lnTo>
                <a:lnTo>
                  <a:pt x="45516" y="52920"/>
                </a:lnTo>
                <a:lnTo>
                  <a:pt x="48806" y="53962"/>
                </a:lnTo>
                <a:lnTo>
                  <a:pt x="51371" y="52654"/>
                </a:lnTo>
                <a:lnTo>
                  <a:pt x="55041" y="53124"/>
                </a:lnTo>
                <a:lnTo>
                  <a:pt x="56299" y="54686"/>
                </a:lnTo>
                <a:lnTo>
                  <a:pt x="57873" y="55791"/>
                </a:lnTo>
                <a:lnTo>
                  <a:pt x="53911" y="62103"/>
                </a:lnTo>
                <a:lnTo>
                  <a:pt x="57353" y="66217"/>
                </a:lnTo>
                <a:lnTo>
                  <a:pt x="57416" y="66967"/>
                </a:lnTo>
                <a:lnTo>
                  <a:pt x="58547" y="73609"/>
                </a:lnTo>
                <a:lnTo>
                  <a:pt x="58801" y="75082"/>
                </a:lnTo>
                <a:lnTo>
                  <a:pt x="60909" y="76238"/>
                </a:lnTo>
                <a:lnTo>
                  <a:pt x="62268" y="77533"/>
                </a:lnTo>
                <a:lnTo>
                  <a:pt x="69748" y="70827"/>
                </a:lnTo>
                <a:lnTo>
                  <a:pt x="63220" y="68122"/>
                </a:lnTo>
                <a:lnTo>
                  <a:pt x="69786" y="53174"/>
                </a:lnTo>
                <a:close/>
              </a:path>
              <a:path w="417195" h="260350">
                <a:moveTo>
                  <a:pt x="96266" y="63487"/>
                </a:moveTo>
                <a:lnTo>
                  <a:pt x="96227" y="63309"/>
                </a:lnTo>
                <a:lnTo>
                  <a:pt x="96088" y="63296"/>
                </a:lnTo>
                <a:lnTo>
                  <a:pt x="95973" y="63474"/>
                </a:lnTo>
                <a:lnTo>
                  <a:pt x="96227" y="63538"/>
                </a:lnTo>
                <a:close/>
              </a:path>
              <a:path w="417195" h="260350">
                <a:moveTo>
                  <a:pt x="103860" y="48387"/>
                </a:moveTo>
                <a:lnTo>
                  <a:pt x="99542" y="49631"/>
                </a:lnTo>
                <a:lnTo>
                  <a:pt x="94602" y="49644"/>
                </a:lnTo>
                <a:lnTo>
                  <a:pt x="90157" y="51295"/>
                </a:lnTo>
                <a:lnTo>
                  <a:pt x="87287" y="57480"/>
                </a:lnTo>
                <a:lnTo>
                  <a:pt x="93662" y="55410"/>
                </a:lnTo>
                <a:lnTo>
                  <a:pt x="95224" y="59004"/>
                </a:lnTo>
                <a:lnTo>
                  <a:pt x="96215" y="63220"/>
                </a:lnTo>
                <a:lnTo>
                  <a:pt x="101942" y="60185"/>
                </a:lnTo>
                <a:lnTo>
                  <a:pt x="101460" y="53784"/>
                </a:lnTo>
                <a:lnTo>
                  <a:pt x="103860" y="48387"/>
                </a:lnTo>
                <a:close/>
              </a:path>
              <a:path w="417195" h="260350">
                <a:moveTo>
                  <a:pt x="110731" y="85750"/>
                </a:moveTo>
                <a:lnTo>
                  <a:pt x="110515" y="83235"/>
                </a:lnTo>
                <a:lnTo>
                  <a:pt x="107962" y="81546"/>
                </a:lnTo>
                <a:lnTo>
                  <a:pt x="107175" y="81254"/>
                </a:lnTo>
                <a:lnTo>
                  <a:pt x="108229" y="80073"/>
                </a:lnTo>
                <a:lnTo>
                  <a:pt x="107746" y="78397"/>
                </a:lnTo>
                <a:lnTo>
                  <a:pt x="106578" y="74739"/>
                </a:lnTo>
                <a:lnTo>
                  <a:pt x="105664" y="71894"/>
                </a:lnTo>
                <a:lnTo>
                  <a:pt x="105130" y="68922"/>
                </a:lnTo>
                <a:lnTo>
                  <a:pt x="104343" y="65671"/>
                </a:lnTo>
                <a:lnTo>
                  <a:pt x="96227" y="63538"/>
                </a:lnTo>
                <a:lnTo>
                  <a:pt x="90741" y="70281"/>
                </a:lnTo>
                <a:lnTo>
                  <a:pt x="99377" y="72275"/>
                </a:lnTo>
                <a:lnTo>
                  <a:pt x="96100" y="85750"/>
                </a:lnTo>
                <a:lnTo>
                  <a:pt x="102273" y="83616"/>
                </a:lnTo>
                <a:lnTo>
                  <a:pt x="101473" y="84963"/>
                </a:lnTo>
                <a:lnTo>
                  <a:pt x="100825" y="86321"/>
                </a:lnTo>
                <a:lnTo>
                  <a:pt x="102387" y="90068"/>
                </a:lnTo>
                <a:lnTo>
                  <a:pt x="101460" y="92240"/>
                </a:lnTo>
                <a:lnTo>
                  <a:pt x="101015" y="94818"/>
                </a:lnTo>
                <a:lnTo>
                  <a:pt x="103581" y="92278"/>
                </a:lnTo>
                <a:lnTo>
                  <a:pt x="106629" y="90741"/>
                </a:lnTo>
                <a:lnTo>
                  <a:pt x="110731" y="85750"/>
                </a:lnTo>
                <a:close/>
              </a:path>
              <a:path w="417195" h="260350">
                <a:moveTo>
                  <a:pt x="117106" y="32245"/>
                </a:moveTo>
                <a:lnTo>
                  <a:pt x="109994" y="36398"/>
                </a:lnTo>
                <a:lnTo>
                  <a:pt x="108115" y="38341"/>
                </a:lnTo>
                <a:lnTo>
                  <a:pt x="105994" y="40055"/>
                </a:lnTo>
                <a:lnTo>
                  <a:pt x="110032" y="48869"/>
                </a:lnTo>
                <a:lnTo>
                  <a:pt x="115989" y="51181"/>
                </a:lnTo>
                <a:lnTo>
                  <a:pt x="115570" y="48475"/>
                </a:lnTo>
                <a:lnTo>
                  <a:pt x="115455" y="46355"/>
                </a:lnTo>
                <a:lnTo>
                  <a:pt x="114884" y="44361"/>
                </a:lnTo>
                <a:lnTo>
                  <a:pt x="114147" y="41795"/>
                </a:lnTo>
                <a:lnTo>
                  <a:pt x="113830" y="39636"/>
                </a:lnTo>
                <a:lnTo>
                  <a:pt x="117030" y="38735"/>
                </a:lnTo>
                <a:lnTo>
                  <a:pt x="117005" y="35636"/>
                </a:lnTo>
                <a:lnTo>
                  <a:pt x="117106" y="32245"/>
                </a:lnTo>
                <a:close/>
              </a:path>
              <a:path w="417195" h="260350">
                <a:moveTo>
                  <a:pt x="117221" y="38900"/>
                </a:moveTo>
                <a:lnTo>
                  <a:pt x="117106" y="38709"/>
                </a:lnTo>
                <a:lnTo>
                  <a:pt x="117030" y="38887"/>
                </a:lnTo>
                <a:lnTo>
                  <a:pt x="117043" y="39027"/>
                </a:lnTo>
                <a:lnTo>
                  <a:pt x="117043" y="39166"/>
                </a:lnTo>
                <a:lnTo>
                  <a:pt x="117208" y="39052"/>
                </a:lnTo>
                <a:lnTo>
                  <a:pt x="117221" y="38900"/>
                </a:lnTo>
                <a:close/>
              </a:path>
              <a:path w="417195" h="260350">
                <a:moveTo>
                  <a:pt x="128155" y="91224"/>
                </a:moveTo>
                <a:lnTo>
                  <a:pt x="124663" y="89065"/>
                </a:lnTo>
                <a:lnTo>
                  <a:pt x="123875" y="88582"/>
                </a:lnTo>
                <a:lnTo>
                  <a:pt x="121589" y="89014"/>
                </a:lnTo>
                <a:lnTo>
                  <a:pt x="119265" y="92938"/>
                </a:lnTo>
                <a:lnTo>
                  <a:pt x="121513" y="94322"/>
                </a:lnTo>
                <a:lnTo>
                  <a:pt x="124561" y="95529"/>
                </a:lnTo>
                <a:lnTo>
                  <a:pt x="126034" y="93319"/>
                </a:lnTo>
                <a:lnTo>
                  <a:pt x="128155" y="91224"/>
                </a:lnTo>
                <a:close/>
              </a:path>
              <a:path w="417195" h="260350">
                <a:moveTo>
                  <a:pt x="131572" y="42748"/>
                </a:moveTo>
                <a:lnTo>
                  <a:pt x="127012" y="38569"/>
                </a:lnTo>
                <a:lnTo>
                  <a:pt x="125704" y="35077"/>
                </a:lnTo>
                <a:lnTo>
                  <a:pt x="125526" y="34607"/>
                </a:lnTo>
                <a:lnTo>
                  <a:pt x="124968" y="34277"/>
                </a:lnTo>
                <a:lnTo>
                  <a:pt x="124599" y="33883"/>
                </a:lnTo>
                <a:lnTo>
                  <a:pt x="117284" y="38989"/>
                </a:lnTo>
                <a:lnTo>
                  <a:pt x="119430" y="42049"/>
                </a:lnTo>
                <a:lnTo>
                  <a:pt x="120269" y="47663"/>
                </a:lnTo>
                <a:lnTo>
                  <a:pt x="131572" y="42748"/>
                </a:lnTo>
                <a:close/>
              </a:path>
              <a:path w="417195" h="260350">
                <a:moveTo>
                  <a:pt x="136537" y="119964"/>
                </a:moveTo>
                <a:lnTo>
                  <a:pt x="135026" y="117132"/>
                </a:lnTo>
                <a:lnTo>
                  <a:pt x="134162" y="113385"/>
                </a:lnTo>
                <a:lnTo>
                  <a:pt x="128371" y="114909"/>
                </a:lnTo>
                <a:lnTo>
                  <a:pt x="122897" y="113830"/>
                </a:lnTo>
                <a:lnTo>
                  <a:pt x="117563" y="112445"/>
                </a:lnTo>
                <a:lnTo>
                  <a:pt x="112179" y="113068"/>
                </a:lnTo>
                <a:lnTo>
                  <a:pt x="116725" y="117576"/>
                </a:lnTo>
                <a:lnTo>
                  <a:pt x="120599" y="121729"/>
                </a:lnTo>
                <a:lnTo>
                  <a:pt x="124841" y="125463"/>
                </a:lnTo>
                <a:lnTo>
                  <a:pt x="126403" y="126834"/>
                </a:lnTo>
                <a:lnTo>
                  <a:pt x="129286" y="128371"/>
                </a:lnTo>
                <a:lnTo>
                  <a:pt x="132943" y="126911"/>
                </a:lnTo>
                <a:lnTo>
                  <a:pt x="135369" y="124472"/>
                </a:lnTo>
                <a:lnTo>
                  <a:pt x="136537" y="119964"/>
                </a:lnTo>
                <a:close/>
              </a:path>
              <a:path w="417195" h="260350">
                <a:moveTo>
                  <a:pt x="140004" y="167881"/>
                </a:moveTo>
                <a:lnTo>
                  <a:pt x="137566" y="168617"/>
                </a:lnTo>
                <a:lnTo>
                  <a:pt x="136283" y="168694"/>
                </a:lnTo>
                <a:lnTo>
                  <a:pt x="134937" y="169786"/>
                </a:lnTo>
                <a:lnTo>
                  <a:pt x="135102" y="171043"/>
                </a:lnTo>
                <a:lnTo>
                  <a:pt x="134950" y="171932"/>
                </a:lnTo>
                <a:lnTo>
                  <a:pt x="136144" y="172110"/>
                </a:lnTo>
                <a:lnTo>
                  <a:pt x="137579" y="172758"/>
                </a:lnTo>
                <a:lnTo>
                  <a:pt x="138468" y="172313"/>
                </a:lnTo>
                <a:lnTo>
                  <a:pt x="139179" y="171958"/>
                </a:lnTo>
                <a:lnTo>
                  <a:pt x="139242" y="170281"/>
                </a:lnTo>
                <a:lnTo>
                  <a:pt x="140004" y="167881"/>
                </a:lnTo>
                <a:close/>
              </a:path>
              <a:path w="417195" h="260350">
                <a:moveTo>
                  <a:pt x="140868" y="12725"/>
                </a:moveTo>
                <a:lnTo>
                  <a:pt x="135267" y="9842"/>
                </a:lnTo>
                <a:lnTo>
                  <a:pt x="133819" y="4533"/>
                </a:lnTo>
                <a:lnTo>
                  <a:pt x="130835" y="3784"/>
                </a:lnTo>
                <a:lnTo>
                  <a:pt x="129032" y="2717"/>
                </a:lnTo>
                <a:lnTo>
                  <a:pt x="128181" y="5372"/>
                </a:lnTo>
                <a:lnTo>
                  <a:pt x="125831" y="9055"/>
                </a:lnTo>
                <a:lnTo>
                  <a:pt x="129082" y="13817"/>
                </a:lnTo>
                <a:lnTo>
                  <a:pt x="132943" y="16103"/>
                </a:lnTo>
                <a:lnTo>
                  <a:pt x="136537" y="19138"/>
                </a:lnTo>
                <a:lnTo>
                  <a:pt x="140868" y="12725"/>
                </a:lnTo>
                <a:close/>
              </a:path>
              <a:path w="417195" h="260350">
                <a:moveTo>
                  <a:pt x="141414" y="103009"/>
                </a:moveTo>
                <a:lnTo>
                  <a:pt x="133654" y="100101"/>
                </a:lnTo>
                <a:lnTo>
                  <a:pt x="133858" y="96901"/>
                </a:lnTo>
                <a:lnTo>
                  <a:pt x="138493" y="94780"/>
                </a:lnTo>
                <a:lnTo>
                  <a:pt x="134594" y="91681"/>
                </a:lnTo>
                <a:lnTo>
                  <a:pt x="127685" y="97802"/>
                </a:lnTo>
                <a:lnTo>
                  <a:pt x="127114" y="100431"/>
                </a:lnTo>
                <a:lnTo>
                  <a:pt x="135102" y="109994"/>
                </a:lnTo>
                <a:lnTo>
                  <a:pt x="137655" y="106997"/>
                </a:lnTo>
                <a:lnTo>
                  <a:pt x="141414" y="103009"/>
                </a:lnTo>
                <a:close/>
              </a:path>
              <a:path w="417195" h="260350">
                <a:moveTo>
                  <a:pt x="148196" y="31991"/>
                </a:moveTo>
                <a:lnTo>
                  <a:pt x="147434" y="27546"/>
                </a:lnTo>
                <a:lnTo>
                  <a:pt x="147599" y="23279"/>
                </a:lnTo>
                <a:lnTo>
                  <a:pt x="141274" y="23761"/>
                </a:lnTo>
                <a:lnTo>
                  <a:pt x="139700" y="26695"/>
                </a:lnTo>
                <a:lnTo>
                  <a:pt x="139763" y="28257"/>
                </a:lnTo>
                <a:lnTo>
                  <a:pt x="139954" y="33655"/>
                </a:lnTo>
                <a:lnTo>
                  <a:pt x="144119" y="31915"/>
                </a:lnTo>
                <a:lnTo>
                  <a:pt x="148196" y="31991"/>
                </a:lnTo>
                <a:close/>
              </a:path>
              <a:path w="417195" h="260350">
                <a:moveTo>
                  <a:pt x="151180" y="140106"/>
                </a:moveTo>
                <a:lnTo>
                  <a:pt x="146265" y="132105"/>
                </a:lnTo>
                <a:lnTo>
                  <a:pt x="142900" y="135102"/>
                </a:lnTo>
                <a:lnTo>
                  <a:pt x="146050" y="142989"/>
                </a:lnTo>
                <a:lnTo>
                  <a:pt x="151180" y="140106"/>
                </a:lnTo>
                <a:close/>
              </a:path>
              <a:path w="417195" h="260350">
                <a:moveTo>
                  <a:pt x="152984" y="124523"/>
                </a:moveTo>
                <a:lnTo>
                  <a:pt x="150774" y="124409"/>
                </a:lnTo>
                <a:lnTo>
                  <a:pt x="148805" y="123863"/>
                </a:lnTo>
                <a:lnTo>
                  <a:pt x="147675" y="125577"/>
                </a:lnTo>
                <a:lnTo>
                  <a:pt x="147688" y="127304"/>
                </a:lnTo>
                <a:lnTo>
                  <a:pt x="147370" y="128816"/>
                </a:lnTo>
                <a:lnTo>
                  <a:pt x="148628" y="129006"/>
                </a:lnTo>
                <a:lnTo>
                  <a:pt x="150406" y="129794"/>
                </a:lnTo>
                <a:lnTo>
                  <a:pt x="151015" y="129247"/>
                </a:lnTo>
                <a:lnTo>
                  <a:pt x="151993" y="128409"/>
                </a:lnTo>
                <a:lnTo>
                  <a:pt x="152171" y="126669"/>
                </a:lnTo>
                <a:lnTo>
                  <a:pt x="152984" y="124523"/>
                </a:lnTo>
                <a:close/>
              </a:path>
              <a:path w="417195" h="260350">
                <a:moveTo>
                  <a:pt x="156438" y="95364"/>
                </a:moveTo>
                <a:lnTo>
                  <a:pt x="149999" y="96393"/>
                </a:lnTo>
                <a:lnTo>
                  <a:pt x="148564" y="101066"/>
                </a:lnTo>
                <a:lnTo>
                  <a:pt x="156438" y="95364"/>
                </a:lnTo>
                <a:close/>
              </a:path>
              <a:path w="417195" h="260350">
                <a:moveTo>
                  <a:pt x="157949" y="111569"/>
                </a:moveTo>
                <a:lnTo>
                  <a:pt x="157670" y="108889"/>
                </a:lnTo>
                <a:lnTo>
                  <a:pt x="154838" y="108750"/>
                </a:lnTo>
                <a:lnTo>
                  <a:pt x="153289" y="108470"/>
                </a:lnTo>
                <a:lnTo>
                  <a:pt x="153339" y="116027"/>
                </a:lnTo>
                <a:lnTo>
                  <a:pt x="157238" y="116179"/>
                </a:lnTo>
                <a:lnTo>
                  <a:pt x="157467" y="113880"/>
                </a:lnTo>
                <a:lnTo>
                  <a:pt x="157949" y="111569"/>
                </a:lnTo>
                <a:close/>
              </a:path>
              <a:path w="417195" h="260350">
                <a:moveTo>
                  <a:pt x="158940" y="10693"/>
                </a:moveTo>
                <a:lnTo>
                  <a:pt x="158889" y="8026"/>
                </a:lnTo>
                <a:lnTo>
                  <a:pt x="158521" y="5397"/>
                </a:lnTo>
                <a:lnTo>
                  <a:pt x="156603" y="3987"/>
                </a:lnTo>
                <a:lnTo>
                  <a:pt x="154051" y="4597"/>
                </a:lnTo>
                <a:lnTo>
                  <a:pt x="151892" y="5473"/>
                </a:lnTo>
                <a:lnTo>
                  <a:pt x="150964" y="6870"/>
                </a:lnTo>
                <a:lnTo>
                  <a:pt x="149720" y="8750"/>
                </a:lnTo>
                <a:lnTo>
                  <a:pt x="149479" y="11315"/>
                </a:lnTo>
                <a:lnTo>
                  <a:pt x="148145" y="15875"/>
                </a:lnTo>
                <a:lnTo>
                  <a:pt x="153289" y="13741"/>
                </a:lnTo>
                <a:lnTo>
                  <a:pt x="156032" y="13195"/>
                </a:lnTo>
                <a:lnTo>
                  <a:pt x="158940" y="10693"/>
                </a:lnTo>
                <a:close/>
              </a:path>
              <a:path w="417195" h="260350">
                <a:moveTo>
                  <a:pt x="170561" y="50609"/>
                </a:moveTo>
                <a:lnTo>
                  <a:pt x="170294" y="50076"/>
                </a:lnTo>
                <a:lnTo>
                  <a:pt x="170040" y="49542"/>
                </a:lnTo>
                <a:lnTo>
                  <a:pt x="169773" y="49009"/>
                </a:lnTo>
                <a:lnTo>
                  <a:pt x="168173" y="49606"/>
                </a:lnTo>
                <a:lnTo>
                  <a:pt x="164985" y="50825"/>
                </a:lnTo>
                <a:lnTo>
                  <a:pt x="166166" y="53378"/>
                </a:lnTo>
                <a:lnTo>
                  <a:pt x="167627" y="52451"/>
                </a:lnTo>
                <a:lnTo>
                  <a:pt x="170561" y="50609"/>
                </a:lnTo>
                <a:close/>
              </a:path>
              <a:path w="417195" h="260350">
                <a:moveTo>
                  <a:pt x="179184" y="79984"/>
                </a:moveTo>
                <a:lnTo>
                  <a:pt x="168440" y="75768"/>
                </a:lnTo>
                <a:lnTo>
                  <a:pt x="168643" y="79006"/>
                </a:lnTo>
                <a:lnTo>
                  <a:pt x="168922" y="80886"/>
                </a:lnTo>
                <a:lnTo>
                  <a:pt x="168821" y="82753"/>
                </a:lnTo>
                <a:lnTo>
                  <a:pt x="168706" y="84937"/>
                </a:lnTo>
                <a:lnTo>
                  <a:pt x="168275" y="87122"/>
                </a:lnTo>
                <a:lnTo>
                  <a:pt x="167957" y="89408"/>
                </a:lnTo>
                <a:lnTo>
                  <a:pt x="178219" y="88049"/>
                </a:lnTo>
                <a:lnTo>
                  <a:pt x="179184" y="79984"/>
                </a:lnTo>
                <a:close/>
              </a:path>
              <a:path w="417195" h="260350">
                <a:moveTo>
                  <a:pt x="183819" y="159296"/>
                </a:moveTo>
                <a:lnTo>
                  <a:pt x="182702" y="153035"/>
                </a:lnTo>
                <a:lnTo>
                  <a:pt x="167995" y="156108"/>
                </a:lnTo>
                <a:lnTo>
                  <a:pt x="172415" y="166789"/>
                </a:lnTo>
                <a:lnTo>
                  <a:pt x="179082" y="158597"/>
                </a:lnTo>
                <a:lnTo>
                  <a:pt x="183819" y="159296"/>
                </a:lnTo>
                <a:close/>
              </a:path>
              <a:path w="417195" h="260350">
                <a:moveTo>
                  <a:pt x="185089" y="46748"/>
                </a:moveTo>
                <a:lnTo>
                  <a:pt x="183629" y="34950"/>
                </a:lnTo>
                <a:lnTo>
                  <a:pt x="175844" y="34442"/>
                </a:lnTo>
                <a:lnTo>
                  <a:pt x="176390" y="39966"/>
                </a:lnTo>
                <a:lnTo>
                  <a:pt x="175704" y="44818"/>
                </a:lnTo>
                <a:lnTo>
                  <a:pt x="184492" y="47523"/>
                </a:lnTo>
                <a:lnTo>
                  <a:pt x="185089" y="46748"/>
                </a:lnTo>
                <a:close/>
              </a:path>
              <a:path w="417195" h="260350">
                <a:moveTo>
                  <a:pt x="187147" y="49530"/>
                </a:moveTo>
                <a:lnTo>
                  <a:pt x="187032" y="49301"/>
                </a:lnTo>
                <a:lnTo>
                  <a:pt x="186778" y="49491"/>
                </a:lnTo>
                <a:lnTo>
                  <a:pt x="187147" y="49530"/>
                </a:lnTo>
                <a:close/>
              </a:path>
              <a:path w="417195" h="260350">
                <a:moveTo>
                  <a:pt x="192151" y="112128"/>
                </a:moveTo>
                <a:lnTo>
                  <a:pt x="191020" y="110807"/>
                </a:lnTo>
                <a:lnTo>
                  <a:pt x="190474" y="110045"/>
                </a:lnTo>
                <a:lnTo>
                  <a:pt x="186131" y="113220"/>
                </a:lnTo>
                <a:lnTo>
                  <a:pt x="187998" y="115671"/>
                </a:lnTo>
                <a:lnTo>
                  <a:pt x="189382" y="114554"/>
                </a:lnTo>
                <a:lnTo>
                  <a:pt x="190804" y="113487"/>
                </a:lnTo>
                <a:lnTo>
                  <a:pt x="192151" y="112128"/>
                </a:lnTo>
                <a:close/>
              </a:path>
              <a:path w="417195" h="260350">
                <a:moveTo>
                  <a:pt x="193205" y="42151"/>
                </a:moveTo>
                <a:lnTo>
                  <a:pt x="191020" y="41262"/>
                </a:lnTo>
                <a:lnTo>
                  <a:pt x="187401" y="41490"/>
                </a:lnTo>
                <a:lnTo>
                  <a:pt x="187159" y="49212"/>
                </a:lnTo>
                <a:lnTo>
                  <a:pt x="188722" y="48031"/>
                </a:lnTo>
                <a:lnTo>
                  <a:pt x="190652" y="47040"/>
                </a:lnTo>
                <a:lnTo>
                  <a:pt x="191465" y="45478"/>
                </a:lnTo>
                <a:lnTo>
                  <a:pt x="193205" y="42151"/>
                </a:lnTo>
                <a:close/>
              </a:path>
              <a:path w="417195" h="260350">
                <a:moveTo>
                  <a:pt x="203923" y="82943"/>
                </a:moveTo>
                <a:lnTo>
                  <a:pt x="203403" y="82245"/>
                </a:lnTo>
                <a:lnTo>
                  <a:pt x="202895" y="81534"/>
                </a:lnTo>
                <a:lnTo>
                  <a:pt x="202374" y="80835"/>
                </a:lnTo>
                <a:lnTo>
                  <a:pt x="196253" y="85344"/>
                </a:lnTo>
                <a:lnTo>
                  <a:pt x="201104" y="87693"/>
                </a:lnTo>
                <a:lnTo>
                  <a:pt x="202869" y="86004"/>
                </a:lnTo>
                <a:lnTo>
                  <a:pt x="203923" y="82943"/>
                </a:lnTo>
                <a:close/>
              </a:path>
              <a:path w="417195" h="260350">
                <a:moveTo>
                  <a:pt x="220078" y="79336"/>
                </a:moveTo>
                <a:lnTo>
                  <a:pt x="217678" y="79273"/>
                </a:lnTo>
                <a:lnTo>
                  <a:pt x="216154" y="78778"/>
                </a:lnTo>
                <a:lnTo>
                  <a:pt x="214591" y="79844"/>
                </a:lnTo>
                <a:lnTo>
                  <a:pt x="214617" y="81483"/>
                </a:lnTo>
                <a:lnTo>
                  <a:pt x="214299" y="82613"/>
                </a:lnTo>
                <a:lnTo>
                  <a:pt x="215506" y="82854"/>
                </a:lnTo>
                <a:lnTo>
                  <a:pt x="216890" y="83540"/>
                </a:lnTo>
                <a:lnTo>
                  <a:pt x="217868" y="83172"/>
                </a:lnTo>
                <a:lnTo>
                  <a:pt x="218681" y="82854"/>
                </a:lnTo>
                <a:lnTo>
                  <a:pt x="219024" y="81292"/>
                </a:lnTo>
                <a:lnTo>
                  <a:pt x="220078" y="79336"/>
                </a:lnTo>
                <a:close/>
              </a:path>
              <a:path w="417195" h="260350">
                <a:moveTo>
                  <a:pt x="228155" y="139903"/>
                </a:moveTo>
                <a:lnTo>
                  <a:pt x="218084" y="133210"/>
                </a:lnTo>
                <a:lnTo>
                  <a:pt x="218605" y="139852"/>
                </a:lnTo>
                <a:lnTo>
                  <a:pt x="215582" y="144500"/>
                </a:lnTo>
                <a:lnTo>
                  <a:pt x="221424" y="149237"/>
                </a:lnTo>
                <a:lnTo>
                  <a:pt x="228155" y="139903"/>
                </a:lnTo>
                <a:close/>
              </a:path>
              <a:path w="417195" h="260350">
                <a:moveTo>
                  <a:pt x="228498" y="139700"/>
                </a:moveTo>
                <a:lnTo>
                  <a:pt x="228358" y="139623"/>
                </a:lnTo>
                <a:lnTo>
                  <a:pt x="228155" y="139903"/>
                </a:lnTo>
                <a:lnTo>
                  <a:pt x="228346" y="140030"/>
                </a:lnTo>
                <a:lnTo>
                  <a:pt x="228485" y="139839"/>
                </a:lnTo>
                <a:lnTo>
                  <a:pt x="228498" y="139700"/>
                </a:lnTo>
                <a:close/>
              </a:path>
              <a:path w="417195" h="260350">
                <a:moveTo>
                  <a:pt x="229781" y="171792"/>
                </a:moveTo>
                <a:lnTo>
                  <a:pt x="222859" y="157480"/>
                </a:lnTo>
                <a:lnTo>
                  <a:pt x="216941" y="163677"/>
                </a:lnTo>
                <a:lnTo>
                  <a:pt x="220522" y="171716"/>
                </a:lnTo>
                <a:lnTo>
                  <a:pt x="217728" y="178333"/>
                </a:lnTo>
                <a:lnTo>
                  <a:pt x="229781" y="171792"/>
                </a:lnTo>
                <a:close/>
              </a:path>
              <a:path w="417195" h="260350">
                <a:moveTo>
                  <a:pt x="234391" y="81521"/>
                </a:moveTo>
                <a:lnTo>
                  <a:pt x="232435" y="79667"/>
                </a:lnTo>
                <a:lnTo>
                  <a:pt x="228612" y="83934"/>
                </a:lnTo>
                <a:lnTo>
                  <a:pt x="229831" y="85217"/>
                </a:lnTo>
                <a:lnTo>
                  <a:pt x="234391" y="81521"/>
                </a:lnTo>
                <a:close/>
              </a:path>
              <a:path w="417195" h="260350">
                <a:moveTo>
                  <a:pt x="238607" y="122847"/>
                </a:moveTo>
                <a:lnTo>
                  <a:pt x="236918" y="123723"/>
                </a:lnTo>
                <a:lnTo>
                  <a:pt x="235381" y="124853"/>
                </a:lnTo>
                <a:lnTo>
                  <a:pt x="231965" y="125742"/>
                </a:lnTo>
                <a:lnTo>
                  <a:pt x="230098" y="125501"/>
                </a:lnTo>
                <a:lnTo>
                  <a:pt x="226695" y="125615"/>
                </a:lnTo>
                <a:lnTo>
                  <a:pt x="230568" y="130848"/>
                </a:lnTo>
                <a:lnTo>
                  <a:pt x="232562" y="135293"/>
                </a:lnTo>
                <a:lnTo>
                  <a:pt x="228574" y="139738"/>
                </a:lnTo>
                <a:lnTo>
                  <a:pt x="232371" y="141820"/>
                </a:lnTo>
                <a:lnTo>
                  <a:pt x="238607" y="122847"/>
                </a:lnTo>
                <a:close/>
              </a:path>
              <a:path w="417195" h="260350">
                <a:moveTo>
                  <a:pt x="239039" y="94640"/>
                </a:moveTo>
                <a:lnTo>
                  <a:pt x="238277" y="93535"/>
                </a:lnTo>
                <a:lnTo>
                  <a:pt x="237604" y="92557"/>
                </a:lnTo>
                <a:lnTo>
                  <a:pt x="235635" y="92481"/>
                </a:lnTo>
                <a:lnTo>
                  <a:pt x="232994" y="91592"/>
                </a:lnTo>
                <a:lnTo>
                  <a:pt x="233489" y="94691"/>
                </a:lnTo>
                <a:lnTo>
                  <a:pt x="233349" y="96786"/>
                </a:lnTo>
                <a:lnTo>
                  <a:pt x="234708" y="98856"/>
                </a:lnTo>
                <a:lnTo>
                  <a:pt x="237197" y="98171"/>
                </a:lnTo>
                <a:lnTo>
                  <a:pt x="238747" y="98094"/>
                </a:lnTo>
                <a:lnTo>
                  <a:pt x="238645" y="96545"/>
                </a:lnTo>
                <a:lnTo>
                  <a:pt x="239039" y="94640"/>
                </a:lnTo>
                <a:close/>
              </a:path>
              <a:path w="417195" h="260350">
                <a:moveTo>
                  <a:pt x="263563" y="149669"/>
                </a:moveTo>
                <a:lnTo>
                  <a:pt x="261378" y="146011"/>
                </a:lnTo>
                <a:lnTo>
                  <a:pt x="259930" y="142811"/>
                </a:lnTo>
                <a:lnTo>
                  <a:pt x="254901" y="144983"/>
                </a:lnTo>
                <a:lnTo>
                  <a:pt x="255955" y="149771"/>
                </a:lnTo>
                <a:lnTo>
                  <a:pt x="258457" y="151117"/>
                </a:lnTo>
                <a:lnTo>
                  <a:pt x="263563" y="149669"/>
                </a:lnTo>
                <a:close/>
              </a:path>
              <a:path w="417195" h="260350">
                <a:moveTo>
                  <a:pt x="271703" y="197840"/>
                </a:moveTo>
                <a:lnTo>
                  <a:pt x="270535" y="194716"/>
                </a:lnTo>
                <a:lnTo>
                  <a:pt x="266839" y="193268"/>
                </a:lnTo>
                <a:lnTo>
                  <a:pt x="263842" y="193090"/>
                </a:lnTo>
                <a:lnTo>
                  <a:pt x="260807" y="192532"/>
                </a:lnTo>
                <a:lnTo>
                  <a:pt x="260604" y="197231"/>
                </a:lnTo>
                <a:lnTo>
                  <a:pt x="254165" y="195262"/>
                </a:lnTo>
                <a:lnTo>
                  <a:pt x="255930" y="207797"/>
                </a:lnTo>
                <a:lnTo>
                  <a:pt x="260426" y="206222"/>
                </a:lnTo>
                <a:lnTo>
                  <a:pt x="259905" y="198526"/>
                </a:lnTo>
                <a:lnTo>
                  <a:pt x="267792" y="201117"/>
                </a:lnTo>
                <a:lnTo>
                  <a:pt x="270154" y="199644"/>
                </a:lnTo>
                <a:lnTo>
                  <a:pt x="271703" y="197840"/>
                </a:lnTo>
                <a:close/>
              </a:path>
              <a:path w="417195" h="260350">
                <a:moveTo>
                  <a:pt x="279247" y="159626"/>
                </a:moveTo>
                <a:lnTo>
                  <a:pt x="278625" y="155892"/>
                </a:lnTo>
                <a:lnTo>
                  <a:pt x="273773" y="154076"/>
                </a:lnTo>
                <a:lnTo>
                  <a:pt x="267690" y="165341"/>
                </a:lnTo>
                <a:lnTo>
                  <a:pt x="272122" y="167081"/>
                </a:lnTo>
                <a:lnTo>
                  <a:pt x="275920" y="167119"/>
                </a:lnTo>
                <a:lnTo>
                  <a:pt x="279247" y="159626"/>
                </a:lnTo>
                <a:close/>
              </a:path>
              <a:path w="417195" h="260350">
                <a:moveTo>
                  <a:pt x="292392" y="170383"/>
                </a:moveTo>
                <a:lnTo>
                  <a:pt x="292341" y="168033"/>
                </a:lnTo>
                <a:lnTo>
                  <a:pt x="290918" y="165823"/>
                </a:lnTo>
                <a:lnTo>
                  <a:pt x="288645" y="164960"/>
                </a:lnTo>
                <a:lnTo>
                  <a:pt x="284988" y="166001"/>
                </a:lnTo>
                <a:lnTo>
                  <a:pt x="282790" y="167551"/>
                </a:lnTo>
                <a:lnTo>
                  <a:pt x="279539" y="169252"/>
                </a:lnTo>
                <a:lnTo>
                  <a:pt x="282892" y="171043"/>
                </a:lnTo>
                <a:lnTo>
                  <a:pt x="285051" y="172656"/>
                </a:lnTo>
                <a:lnTo>
                  <a:pt x="287477" y="173316"/>
                </a:lnTo>
                <a:lnTo>
                  <a:pt x="288683" y="173647"/>
                </a:lnTo>
                <a:lnTo>
                  <a:pt x="290982" y="172643"/>
                </a:lnTo>
                <a:lnTo>
                  <a:pt x="292392" y="170383"/>
                </a:lnTo>
                <a:close/>
              </a:path>
              <a:path w="417195" h="260350">
                <a:moveTo>
                  <a:pt x="293662" y="150964"/>
                </a:moveTo>
                <a:lnTo>
                  <a:pt x="292900" y="148183"/>
                </a:lnTo>
                <a:lnTo>
                  <a:pt x="290436" y="144602"/>
                </a:lnTo>
                <a:lnTo>
                  <a:pt x="288086" y="149250"/>
                </a:lnTo>
                <a:lnTo>
                  <a:pt x="289585" y="154228"/>
                </a:lnTo>
                <a:lnTo>
                  <a:pt x="293662" y="150964"/>
                </a:lnTo>
                <a:close/>
              </a:path>
              <a:path w="417195" h="260350">
                <a:moveTo>
                  <a:pt x="302793" y="174879"/>
                </a:moveTo>
                <a:lnTo>
                  <a:pt x="299440" y="173202"/>
                </a:lnTo>
                <a:lnTo>
                  <a:pt x="297192" y="177634"/>
                </a:lnTo>
                <a:lnTo>
                  <a:pt x="296176" y="181889"/>
                </a:lnTo>
                <a:lnTo>
                  <a:pt x="300723" y="187909"/>
                </a:lnTo>
                <a:lnTo>
                  <a:pt x="302793" y="174879"/>
                </a:lnTo>
                <a:close/>
              </a:path>
              <a:path w="417195" h="260350">
                <a:moveTo>
                  <a:pt x="308914" y="165087"/>
                </a:moveTo>
                <a:lnTo>
                  <a:pt x="308533" y="163969"/>
                </a:lnTo>
                <a:lnTo>
                  <a:pt x="308368" y="162687"/>
                </a:lnTo>
                <a:lnTo>
                  <a:pt x="307682" y="161810"/>
                </a:lnTo>
                <a:lnTo>
                  <a:pt x="307390" y="161429"/>
                </a:lnTo>
                <a:lnTo>
                  <a:pt x="305765" y="161582"/>
                </a:lnTo>
                <a:lnTo>
                  <a:pt x="304215" y="162852"/>
                </a:lnTo>
                <a:lnTo>
                  <a:pt x="303568" y="164084"/>
                </a:lnTo>
                <a:lnTo>
                  <a:pt x="302793" y="165138"/>
                </a:lnTo>
                <a:lnTo>
                  <a:pt x="305650" y="166116"/>
                </a:lnTo>
                <a:lnTo>
                  <a:pt x="308914" y="165087"/>
                </a:lnTo>
                <a:close/>
              </a:path>
              <a:path w="417195" h="260350">
                <a:moveTo>
                  <a:pt x="330352" y="187909"/>
                </a:moveTo>
                <a:lnTo>
                  <a:pt x="323773" y="178358"/>
                </a:lnTo>
                <a:lnTo>
                  <a:pt x="316395" y="181165"/>
                </a:lnTo>
                <a:lnTo>
                  <a:pt x="321995" y="182105"/>
                </a:lnTo>
                <a:lnTo>
                  <a:pt x="322745" y="192354"/>
                </a:lnTo>
                <a:lnTo>
                  <a:pt x="330352" y="187909"/>
                </a:lnTo>
                <a:close/>
              </a:path>
              <a:path w="417195" h="260350">
                <a:moveTo>
                  <a:pt x="335534" y="191985"/>
                </a:moveTo>
                <a:lnTo>
                  <a:pt x="333870" y="191566"/>
                </a:lnTo>
                <a:lnTo>
                  <a:pt x="332727" y="191084"/>
                </a:lnTo>
                <a:lnTo>
                  <a:pt x="331597" y="191122"/>
                </a:lnTo>
                <a:lnTo>
                  <a:pt x="331228" y="191135"/>
                </a:lnTo>
                <a:lnTo>
                  <a:pt x="330631" y="193154"/>
                </a:lnTo>
                <a:lnTo>
                  <a:pt x="331571" y="193852"/>
                </a:lnTo>
                <a:lnTo>
                  <a:pt x="332663" y="194462"/>
                </a:lnTo>
                <a:lnTo>
                  <a:pt x="334086" y="194741"/>
                </a:lnTo>
                <a:lnTo>
                  <a:pt x="334670" y="193357"/>
                </a:lnTo>
                <a:lnTo>
                  <a:pt x="335534" y="191985"/>
                </a:lnTo>
                <a:close/>
              </a:path>
              <a:path w="417195" h="260350">
                <a:moveTo>
                  <a:pt x="337997" y="178739"/>
                </a:moveTo>
                <a:lnTo>
                  <a:pt x="337756" y="177622"/>
                </a:lnTo>
                <a:lnTo>
                  <a:pt x="337769" y="176326"/>
                </a:lnTo>
                <a:lnTo>
                  <a:pt x="336854" y="174980"/>
                </a:lnTo>
                <a:lnTo>
                  <a:pt x="335483" y="175234"/>
                </a:lnTo>
                <a:lnTo>
                  <a:pt x="333629" y="175094"/>
                </a:lnTo>
                <a:lnTo>
                  <a:pt x="334416" y="176796"/>
                </a:lnTo>
                <a:lnTo>
                  <a:pt x="334657" y="178054"/>
                </a:lnTo>
                <a:lnTo>
                  <a:pt x="335419" y="178765"/>
                </a:lnTo>
                <a:lnTo>
                  <a:pt x="335864" y="179197"/>
                </a:lnTo>
                <a:lnTo>
                  <a:pt x="337108" y="178777"/>
                </a:lnTo>
                <a:lnTo>
                  <a:pt x="337997" y="178739"/>
                </a:lnTo>
                <a:close/>
              </a:path>
              <a:path w="417195" h="260350">
                <a:moveTo>
                  <a:pt x="339750" y="205955"/>
                </a:moveTo>
                <a:lnTo>
                  <a:pt x="332981" y="199707"/>
                </a:lnTo>
                <a:lnTo>
                  <a:pt x="329234" y="211836"/>
                </a:lnTo>
                <a:lnTo>
                  <a:pt x="329488" y="213169"/>
                </a:lnTo>
                <a:lnTo>
                  <a:pt x="335673" y="215811"/>
                </a:lnTo>
                <a:lnTo>
                  <a:pt x="339750" y="205955"/>
                </a:lnTo>
                <a:close/>
              </a:path>
              <a:path w="417195" h="260350">
                <a:moveTo>
                  <a:pt x="357022" y="213423"/>
                </a:moveTo>
                <a:lnTo>
                  <a:pt x="355396" y="210426"/>
                </a:lnTo>
                <a:lnTo>
                  <a:pt x="351294" y="205803"/>
                </a:lnTo>
                <a:lnTo>
                  <a:pt x="350850" y="216255"/>
                </a:lnTo>
                <a:lnTo>
                  <a:pt x="357022" y="213423"/>
                </a:lnTo>
                <a:close/>
              </a:path>
              <a:path w="417195" h="260350">
                <a:moveTo>
                  <a:pt x="357898" y="178320"/>
                </a:moveTo>
                <a:lnTo>
                  <a:pt x="349262" y="170865"/>
                </a:lnTo>
                <a:lnTo>
                  <a:pt x="347903" y="171208"/>
                </a:lnTo>
                <a:lnTo>
                  <a:pt x="341325" y="182003"/>
                </a:lnTo>
                <a:lnTo>
                  <a:pt x="351548" y="185762"/>
                </a:lnTo>
                <a:lnTo>
                  <a:pt x="357898" y="178320"/>
                </a:lnTo>
                <a:close/>
              </a:path>
              <a:path w="417195" h="260350">
                <a:moveTo>
                  <a:pt x="361378" y="161747"/>
                </a:moveTo>
                <a:lnTo>
                  <a:pt x="357263" y="153898"/>
                </a:lnTo>
                <a:lnTo>
                  <a:pt x="352399" y="154800"/>
                </a:lnTo>
                <a:lnTo>
                  <a:pt x="346252" y="157149"/>
                </a:lnTo>
                <a:lnTo>
                  <a:pt x="350583" y="166687"/>
                </a:lnTo>
                <a:lnTo>
                  <a:pt x="361378" y="161747"/>
                </a:lnTo>
                <a:close/>
              </a:path>
              <a:path w="417195" h="260350">
                <a:moveTo>
                  <a:pt x="364782" y="133121"/>
                </a:moveTo>
                <a:lnTo>
                  <a:pt x="362267" y="133197"/>
                </a:lnTo>
                <a:lnTo>
                  <a:pt x="360756" y="133045"/>
                </a:lnTo>
                <a:lnTo>
                  <a:pt x="359371" y="133400"/>
                </a:lnTo>
                <a:lnTo>
                  <a:pt x="358978" y="133515"/>
                </a:lnTo>
                <a:lnTo>
                  <a:pt x="358635" y="135775"/>
                </a:lnTo>
                <a:lnTo>
                  <a:pt x="360210" y="136563"/>
                </a:lnTo>
                <a:lnTo>
                  <a:pt x="361721" y="137134"/>
                </a:lnTo>
                <a:lnTo>
                  <a:pt x="363220" y="137210"/>
                </a:lnTo>
                <a:lnTo>
                  <a:pt x="363562" y="137223"/>
                </a:lnTo>
                <a:lnTo>
                  <a:pt x="364020" y="135191"/>
                </a:lnTo>
                <a:lnTo>
                  <a:pt x="364782" y="133121"/>
                </a:lnTo>
                <a:close/>
              </a:path>
              <a:path w="417195" h="260350">
                <a:moveTo>
                  <a:pt x="368922" y="203149"/>
                </a:moveTo>
                <a:lnTo>
                  <a:pt x="363867" y="201104"/>
                </a:lnTo>
                <a:lnTo>
                  <a:pt x="360070" y="197840"/>
                </a:lnTo>
                <a:lnTo>
                  <a:pt x="355307" y="203047"/>
                </a:lnTo>
                <a:lnTo>
                  <a:pt x="360362" y="209715"/>
                </a:lnTo>
                <a:lnTo>
                  <a:pt x="363943" y="205181"/>
                </a:lnTo>
                <a:lnTo>
                  <a:pt x="368922" y="203149"/>
                </a:lnTo>
                <a:close/>
              </a:path>
              <a:path w="417195" h="260350">
                <a:moveTo>
                  <a:pt x="372325" y="195630"/>
                </a:moveTo>
                <a:lnTo>
                  <a:pt x="371894" y="193116"/>
                </a:lnTo>
                <a:lnTo>
                  <a:pt x="369316" y="192773"/>
                </a:lnTo>
                <a:lnTo>
                  <a:pt x="366725" y="192176"/>
                </a:lnTo>
                <a:lnTo>
                  <a:pt x="363245" y="192201"/>
                </a:lnTo>
                <a:lnTo>
                  <a:pt x="361492" y="194017"/>
                </a:lnTo>
                <a:lnTo>
                  <a:pt x="361657" y="194538"/>
                </a:lnTo>
                <a:lnTo>
                  <a:pt x="362077" y="195897"/>
                </a:lnTo>
                <a:lnTo>
                  <a:pt x="363486" y="198107"/>
                </a:lnTo>
                <a:lnTo>
                  <a:pt x="366991" y="197650"/>
                </a:lnTo>
                <a:lnTo>
                  <a:pt x="369646" y="196481"/>
                </a:lnTo>
                <a:lnTo>
                  <a:pt x="372325" y="195630"/>
                </a:lnTo>
                <a:close/>
              </a:path>
              <a:path w="417195" h="260350">
                <a:moveTo>
                  <a:pt x="377748" y="161175"/>
                </a:moveTo>
                <a:lnTo>
                  <a:pt x="376631" y="158000"/>
                </a:lnTo>
                <a:lnTo>
                  <a:pt x="375323" y="154940"/>
                </a:lnTo>
                <a:lnTo>
                  <a:pt x="370484" y="152615"/>
                </a:lnTo>
                <a:lnTo>
                  <a:pt x="366877" y="152908"/>
                </a:lnTo>
                <a:lnTo>
                  <a:pt x="361416" y="152209"/>
                </a:lnTo>
                <a:lnTo>
                  <a:pt x="363918" y="156845"/>
                </a:lnTo>
                <a:lnTo>
                  <a:pt x="364629" y="159766"/>
                </a:lnTo>
                <a:lnTo>
                  <a:pt x="368655" y="162826"/>
                </a:lnTo>
                <a:lnTo>
                  <a:pt x="371779" y="163525"/>
                </a:lnTo>
                <a:lnTo>
                  <a:pt x="374573" y="163855"/>
                </a:lnTo>
                <a:lnTo>
                  <a:pt x="375462" y="163957"/>
                </a:lnTo>
                <a:lnTo>
                  <a:pt x="377748" y="161175"/>
                </a:lnTo>
                <a:close/>
              </a:path>
              <a:path w="417195" h="260350">
                <a:moveTo>
                  <a:pt x="381063" y="149999"/>
                </a:moveTo>
                <a:lnTo>
                  <a:pt x="380580" y="147535"/>
                </a:lnTo>
                <a:lnTo>
                  <a:pt x="380746" y="145453"/>
                </a:lnTo>
                <a:lnTo>
                  <a:pt x="379857" y="144754"/>
                </a:lnTo>
                <a:lnTo>
                  <a:pt x="378917" y="144043"/>
                </a:lnTo>
                <a:lnTo>
                  <a:pt x="376948" y="144678"/>
                </a:lnTo>
                <a:lnTo>
                  <a:pt x="375424" y="144716"/>
                </a:lnTo>
                <a:lnTo>
                  <a:pt x="375513" y="146227"/>
                </a:lnTo>
                <a:lnTo>
                  <a:pt x="375069" y="148183"/>
                </a:lnTo>
                <a:lnTo>
                  <a:pt x="376542" y="149961"/>
                </a:lnTo>
                <a:lnTo>
                  <a:pt x="378599" y="149656"/>
                </a:lnTo>
                <a:lnTo>
                  <a:pt x="381063" y="149999"/>
                </a:lnTo>
                <a:close/>
              </a:path>
              <a:path w="417195" h="260350">
                <a:moveTo>
                  <a:pt x="382054" y="176428"/>
                </a:moveTo>
                <a:lnTo>
                  <a:pt x="375843" y="174231"/>
                </a:lnTo>
                <a:lnTo>
                  <a:pt x="372643" y="181965"/>
                </a:lnTo>
                <a:lnTo>
                  <a:pt x="379882" y="185902"/>
                </a:lnTo>
                <a:lnTo>
                  <a:pt x="382054" y="176428"/>
                </a:lnTo>
                <a:close/>
              </a:path>
              <a:path w="417195" h="260350">
                <a:moveTo>
                  <a:pt x="382879" y="226847"/>
                </a:moveTo>
                <a:lnTo>
                  <a:pt x="380479" y="225539"/>
                </a:lnTo>
                <a:lnTo>
                  <a:pt x="378155" y="223570"/>
                </a:lnTo>
                <a:lnTo>
                  <a:pt x="374573" y="223075"/>
                </a:lnTo>
                <a:lnTo>
                  <a:pt x="373049" y="226377"/>
                </a:lnTo>
                <a:lnTo>
                  <a:pt x="370052" y="230339"/>
                </a:lnTo>
                <a:lnTo>
                  <a:pt x="382270" y="229489"/>
                </a:lnTo>
                <a:lnTo>
                  <a:pt x="382879" y="226847"/>
                </a:lnTo>
                <a:close/>
              </a:path>
              <a:path w="417195" h="260350">
                <a:moveTo>
                  <a:pt x="388467" y="195414"/>
                </a:moveTo>
                <a:lnTo>
                  <a:pt x="380695" y="191236"/>
                </a:lnTo>
                <a:lnTo>
                  <a:pt x="375221" y="199161"/>
                </a:lnTo>
                <a:lnTo>
                  <a:pt x="382536" y="201955"/>
                </a:lnTo>
                <a:lnTo>
                  <a:pt x="383959" y="201764"/>
                </a:lnTo>
                <a:lnTo>
                  <a:pt x="383667" y="199707"/>
                </a:lnTo>
                <a:lnTo>
                  <a:pt x="382993" y="194970"/>
                </a:lnTo>
                <a:lnTo>
                  <a:pt x="386943" y="196748"/>
                </a:lnTo>
                <a:lnTo>
                  <a:pt x="388467" y="195414"/>
                </a:lnTo>
                <a:close/>
              </a:path>
              <a:path w="417195" h="260350">
                <a:moveTo>
                  <a:pt x="388823" y="195249"/>
                </a:moveTo>
                <a:lnTo>
                  <a:pt x="388670" y="195300"/>
                </a:lnTo>
                <a:lnTo>
                  <a:pt x="388556" y="195453"/>
                </a:lnTo>
                <a:lnTo>
                  <a:pt x="388708" y="195541"/>
                </a:lnTo>
                <a:lnTo>
                  <a:pt x="388721" y="195376"/>
                </a:lnTo>
                <a:lnTo>
                  <a:pt x="388823" y="195249"/>
                </a:lnTo>
                <a:close/>
              </a:path>
              <a:path w="417195" h="260350">
                <a:moveTo>
                  <a:pt x="392925" y="259346"/>
                </a:moveTo>
                <a:lnTo>
                  <a:pt x="392226" y="257721"/>
                </a:lnTo>
                <a:lnTo>
                  <a:pt x="391604" y="256057"/>
                </a:lnTo>
                <a:lnTo>
                  <a:pt x="390779" y="254508"/>
                </a:lnTo>
                <a:lnTo>
                  <a:pt x="390677" y="254317"/>
                </a:lnTo>
                <a:lnTo>
                  <a:pt x="389547" y="254660"/>
                </a:lnTo>
                <a:lnTo>
                  <a:pt x="388886" y="254762"/>
                </a:lnTo>
                <a:lnTo>
                  <a:pt x="389382" y="256578"/>
                </a:lnTo>
                <a:lnTo>
                  <a:pt x="389864" y="258406"/>
                </a:lnTo>
                <a:lnTo>
                  <a:pt x="390359" y="260223"/>
                </a:lnTo>
                <a:lnTo>
                  <a:pt x="392925" y="259346"/>
                </a:lnTo>
                <a:close/>
              </a:path>
              <a:path w="417195" h="260350">
                <a:moveTo>
                  <a:pt x="402221" y="192760"/>
                </a:moveTo>
                <a:lnTo>
                  <a:pt x="400253" y="187960"/>
                </a:lnTo>
                <a:lnTo>
                  <a:pt x="397052" y="186436"/>
                </a:lnTo>
                <a:lnTo>
                  <a:pt x="393217" y="188912"/>
                </a:lnTo>
                <a:lnTo>
                  <a:pt x="391223" y="190195"/>
                </a:lnTo>
                <a:lnTo>
                  <a:pt x="390245" y="193027"/>
                </a:lnTo>
                <a:lnTo>
                  <a:pt x="388861" y="195262"/>
                </a:lnTo>
                <a:lnTo>
                  <a:pt x="393941" y="197980"/>
                </a:lnTo>
                <a:lnTo>
                  <a:pt x="398284" y="197231"/>
                </a:lnTo>
                <a:lnTo>
                  <a:pt x="402221" y="192760"/>
                </a:lnTo>
                <a:close/>
              </a:path>
              <a:path w="417195" h="260350">
                <a:moveTo>
                  <a:pt x="410502" y="154305"/>
                </a:moveTo>
                <a:lnTo>
                  <a:pt x="410400" y="149542"/>
                </a:lnTo>
                <a:lnTo>
                  <a:pt x="407250" y="145389"/>
                </a:lnTo>
                <a:lnTo>
                  <a:pt x="403529" y="144500"/>
                </a:lnTo>
                <a:lnTo>
                  <a:pt x="400646" y="142989"/>
                </a:lnTo>
                <a:lnTo>
                  <a:pt x="398665" y="144665"/>
                </a:lnTo>
                <a:lnTo>
                  <a:pt x="399529" y="147815"/>
                </a:lnTo>
                <a:lnTo>
                  <a:pt x="399973" y="151168"/>
                </a:lnTo>
                <a:lnTo>
                  <a:pt x="402996" y="157505"/>
                </a:lnTo>
                <a:lnTo>
                  <a:pt x="407009" y="157975"/>
                </a:lnTo>
                <a:lnTo>
                  <a:pt x="410502" y="154305"/>
                </a:lnTo>
                <a:close/>
              </a:path>
              <a:path w="417195" h="260350">
                <a:moveTo>
                  <a:pt x="416750" y="200952"/>
                </a:moveTo>
                <a:lnTo>
                  <a:pt x="415404" y="201180"/>
                </a:lnTo>
                <a:lnTo>
                  <a:pt x="412711" y="201612"/>
                </a:lnTo>
                <a:lnTo>
                  <a:pt x="412838" y="202209"/>
                </a:lnTo>
                <a:lnTo>
                  <a:pt x="412927" y="203327"/>
                </a:lnTo>
                <a:lnTo>
                  <a:pt x="413105" y="203339"/>
                </a:lnTo>
                <a:lnTo>
                  <a:pt x="414312" y="203428"/>
                </a:lnTo>
                <a:lnTo>
                  <a:pt x="415531" y="203301"/>
                </a:lnTo>
                <a:lnTo>
                  <a:pt x="416750" y="203238"/>
                </a:lnTo>
                <a:lnTo>
                  <a:pt x="416750" y="200952"/>
                </a:lnTo>
                <a:close/>
              </a:path>
              <a:path w="417195" h="260350">
                <a:moveTo>
                  <a:pt x="417144" y="188747"/>
                </a:moveTo>
                <a:lnTo>
                  <a:pt x="414616" y="187337"/>
                </a:lnTo>
                <a:lnTo>
                  <a:pt x="411861" y="186093"/>
                </a:lnTo>
                <a:lnTo>
                  <a:pt x="408736" y="188379"/>
                </a:lnTo>
                <a:lnTo>
                  <a:pt x="409409" y="190804"/>
                </a:lnTo>
                <a:lnTo>
                  <a:pt x="412445" y="193344"/>
                </a:lnTo>
                <a:lnTo>
                  <a:pt x="414896" y="192900"/>
                </a:lnTo>
                <a:lnTo>
                  <a:pt x="417144" y="188747"/>
                </a:lnTo>
                <a:close/>
              </a:path>
            </a:pathLst>
          </a:custGeom>
          <a:solidFill>
            <a:srgbClr val="1E4C84"/>
          </a:solidFill>
        </p:spPr>
        <p:txBody>
          <a:bodyPr wrap="square" lIns="0" tIns="0" rIns="0" bIns="0" rtlCol="0"/>
          <a:lstStyle/>
          <a:p>
            <a:endParaRPr/>
          </a:p>
        </p:txBody>
      </p:sp>
      <p:sp>
        <p:nvSpPr>
          <p:cNvPr id="690" name="bg object 690"/>
          <p:cNvSpPr/>
          <p:nvPr/>
        </p:nvSpPr>
        <p:spPr>
          <a:xfrm>
            <a:off x="9857524" y="2852267"/>
            <a:ext cx="454025" cy="287020"/>
          </a:xfrm>
          <a:custGeom>
            <a:avLst/>
            <a:gdLst/>
            <a:ahLst/>
            <a:cxnLst/>
            <a:rect l="l" t="t" r="r" b="b"/>
            <a:pathLst>
              <a:path w="454025" h="287019">
                <a:moveTo>
                  <a:pt x="7226" y="93497"/>
                </a:moveTo>
                <a:lnTo>
                  <a:pt x="7048" y="90360"/>
                </a:lnTo>
                <a:lnTo>
                  <a:pt x="3568" y="90652"/>
                </a:lnTo>
                <a:lnTo>
                  <a:pt x="0" y="94310"/>
                </a:lnTo>
                <a:lnTo>
                  <a:pt x="1473" y="95643"/>
                </a:lnTo>
                <a:lnTo>
                  <a:pt x="4292" y="95910"/>
                </a:lnTo>
                <a:lnTo>
                  <a:pt x="7226" y="93497"/>
                </a:lnTo>
                <a:close/>
              </a:path>
              <a:path w="454025" h="287019">
                <a:moveTo>
                  <a:pt x="15290" y="78740"/>
                </a:moveTo>
                <a:lnTo>
                  <a:pt x="8928" y="85140"/>
                </a:lnTo>
                <a:lnTo>
                  <a:pt x="11506" y="89712"/>
                </a:lnTo>
                <a:lnTo>
                  <a:pt x="11938" y="86906"/>
                </a:lnTo>
                <a:lnTo>
                  <a:pt x="11747" y="84632"/>
                </a:lnTo>
                <a:lnTo>
                  <a:pt x="14287" y="79921"/>
                </a:lnTo>
                <a:lnTo>
                  <a:pt x="15290" y="78740"/>
                </a:lnTo>
                <a:close/>
              </a:path>
              <a:path w="454025" h="287019">
                <a:moveTo>
                  <a:pt x="33655" y="102349"/>
                </a:moveTo>
                <a:lnTo>
                  <a:pt x="18161" y="111277"/>
                </a:lnTo>
                <a:lnTo>
                  <a:pt x="27482" y="119443"/>
                </a:lnTo>
                <a:lnTo>
                  <a:pt x="33655" y="102349"/>
                </a:lnTo>
                <a:close/>
              </a:path>
              <a:path w="454025" h="287019">
                <a:moveTo>
                  <a:pt x="36245" y="88557"/>
                </a:moveTo>
                <a:lnTo>
                  <a:pt x="35039" y="87388"/>
                </a:lnTo>
                <a:lnTo>
                  <a:pt x="33667" y="88379"/>
                </a:lnTo>
                <a:lnTo>
                  <a:pt x="32359" y="89458"/>
                </a:lnTo>
                <a:lnTo>
                  <a:pt x="31038" y="90525"/>
                </a:lnTo>
                <a:lnTo>
                  <a:pt x="32816" y="92748"/>
                </a:lnTo>
                <a:lnTo>
                  <a:pt x="33947" y="91401"/>
                </a:lnTo>
                <a:lnTo>
                  <a:pt x="35128" y="90068"/>
                </a:lnTo>
                <a:lnTo>
                  <a:pt x="36245" y="88557"/>
                </a:lnTo>
                <a:close/>
              </a:path>
              <a:path w="454025" h="287019">
                <a:moveTo>
                  <a:pt x="44183" y="103873"/>
                </a:moveTo>
                <a:lnTo>
                  <a:pt x="41478" y="104521"/>
                </a:lnTo>
                <a:lnTo>
                  <a:pt x="39636" y="104432"/>
                </a:lnTo>
                <a:lnTo>
                  <a:pt x="39103" y="105219"/>
                </a:lnTo>
                <a:lnTo>
                  <a:pt x="38328" y="106387"/>
                </a:lnTo>
                <a:lnTo>
                  <a:pt x="38277" y="108191"/>
                </a:lnTo>
                <a:lnTo>
                  <a:pt x="38442" y="110020"/>
                </a:lnTo>
                <a:lnTo>
                  <a:pt x="41148" y="110718"/>
                </a:lnTo>
                <a:lnTo>
                  <a:pt x="42481" y="109258"/>
                </a:lnTo>
                <a:lnTo>
                  <a:pt x="42735" y="107645"/>
                </a:lnTo>
                <a:lnTo>
                  <a:pt x="44183" y="103873"/>
                </a:lnTo>
                <a:close/>
              </a:path>
              <a:path w="454025" h="287019">
                <a:moveTo>
                  <a:pt x="56781" y="104914"/>
                </a:moveTo>
                <a:lnTo>
                  <a:pt x="52273" y="101968"/>
                </a:lnTo>
                <a:lnTo>
                  <a:pt x="50279" y="106235"/>
                </a:lnTo>
                <a:lnTo>
                  <a:pt x="52451" y="107302"/>
                </a:lnTo>
                <a:lnTo>
                  <a:pt x="53975" y="105956"/>
                </a:lnTo>
                <a:lnTo>
                  <a:pt x="56781" y="104914"/>
                </a:lnTo>
                <a:close/>
              </a:path>
              <a:path w="454025" h="287019">
                <a:moveTo>
                  <a:pt x="69545" y="141554"/>
                </a:moveTo>
                <a:lnTo>
                  <a:pt x="60667" y="140182"/>
                </a:lnTo>
                <a:lnTo>
                  <a:pt x="59334" y="146659"/>
                </a:lnTo>
                <a:lnTo>
                  <a:pt x="56527" y="151244"/>
                </a:lnTo>
                <a:lnTo>
                  <a:pt x="63030" y="150901"/>
                </a:lnTo>
                <a:lnTo>
                  <a:pt x="65379" y="145948"/>
                </a:lnTo>
                <a:lnTo>
                  <a:pt x="69545" y="141554"/>
                </a:lnTo>
                <a:close/>
              </a:path>
              <a:path w="454025" h="287019">
                <a:moveTo>
                  <a:pt x="75666" y="151638"/>
                </a:moveTo>
                <a:lnTo>
                  <a:pt x="75349" y="150482"/>
                </a:lnTo>
                <a:lnTo>
                  <a:pt x="74688" y="148158"/>
                </a:lnTo>
                <a:lnTo>
                  <a:pt x="74079" y="148348"/>
                </a:lnTo>
                <a:lnTo>
                  <a:pt x="72948" y="148513"/>
                </a:lnTo>
                <a:lnTo>
                  <a:pt x="72948" y="148717"/>
                </a:lnTo>
                <a:lnTo>
                  <a:pt x="72910" y="149923"/>
                </a:lnTo>
                <a:lnTo>
                  <a:pt x="73139" y="151130"/>
                </a:lnTo>
                <a:lnTo>
                  <a:pt x="73291" y="152349"/>
                </a:lnTo>
                <a:lnTo>
                  <a:pt x="75666" y="151638"/>
                </a:lnTo>
                <a:close/>
              </a:path>
              <a:path w="454025" h="287019">
                <a:moveTo>
                  <a:pt x="110871" y="47307"/>
                </a:moveTo>
                <a:lnTo>
                  <a:pt x="107429" y="38823"/>
                </a:lnTo>
                <a:lnTo>
                  <a:pt x="98513" y="38582"/>
                </a:lnTo>
                <a:lnTo>
                  <a:pt x="92481" y="34201"/>
                </a:lnTo>
                <a:lnTo>
                  <a:pt x="89128" y="37274"/>
                </a:lnTo>
                <a:lnTo>
                  <a:pt x="89801" y="39395"/>
                </a:lnTo>
                <a:lnTo>
                  <a:pt x="92938" y="41414"/>
                </a:lnTo>
                <a:lnTo>
                  <a:pt x="93078" y="41414"/>
                </a:lnTo>
                <a:lnTo>
                  <a:pt x="110871" y="47307"/>
                </a:lnTo>
                <a:close/>
              </a:path>
              <a:path w="454025" h="287019">
                <a:moveTo>
                  <a:pt x="120891" y="125920"/>
                </a:moveTo>
                <a:lnTo>
                  <a:pt x="110896" y="119329"/>
                </a:lnTo>
                <a:lnTo>
                  <a:pt x="110540" y="127850"/>
                </a:lnTo>
                <a:lnTo>
                  <a:pt x="112204" y="129159"/>
                </a:lnTo>
                <a:lnTo>
                  <a:pt x="120891" y="125920"/>
                </a:lnTo>
                <a:close/>
              </a:path>
              <a:path w="454025" h="287019">
                <a:moveTo>
                  <a:pt x="125780" y="121196"/>
                </a:moveTo>
                <a:lnTo>
                  <a:pt x="120878" y="119062"/>
                </a:lnTo>
                <a:lnTo>
                  <a:pt x="120637" y="119900"/>
                </a:lnTo>
                <a:lnTo>
                  <a:pt x="120383" y="120738"/>
                </a:lnTo>
                <a:lnTo>
                  <a:pt x="120142" y="121589"/>
                </a:lnTo>
                <a:lnTo>
                  <a:pt x="121818" y="122047"/>
                </a:lnTo>
                <a:lnTo>
                  <a:pt x="123494" y="122491"/>
                </a:lnTo>
                <a:lnTo>
                  <a:pt x="125171" y="122948"/>
                </a:lnTo>
                <a:lnTo>
                  <a:pt x="125780" y="121196"/>
                </a:lnTo>
                <a:close/>
              </a:path>
              <a:path w="454025" h="287019">
                <a:moveTo>
                  <a:pt x="128028" y="134188"/>
                </a:moveTo>
                <a:lnTo>
                  <a:pt x="127457" y="132727"/>
                </a:lnTo>
                <a:lnTo>
                  <a:pt x="123164" y="133934"/>
                </a:lnTo>
                <a:lnTo>
                  <a:pt x="123812" y="136232"/>
                </a:lnTo>
                <a:lnTo>
                  <a:pt x="128028" y="134188"/>
                </a:lnTo>
                <a:close/>
              </a:path>
              <a:path w="454025" h="287019">
                <a:moveTo>
                  <a:pt x="128308" y="69113"/>
                </a:moveTo>
                <a:lnTo>
                  <a:pt x="126047" y="63169"/>
                </a:lnTo>
                <a:lnTo>
                  <a:pt x="126301" y="63169"/>
                </a:lnTo>
                <a:lnTo>
                  <a:pt x="126822" y="63512"/>
                </a:lnTo>
                <a:lnTo>
                  <a:pt x="126631" y="63169"/>
                </a:lnTo>
                <a:lnTo>
                  <a:pt x="126428" y="62420"/>
                </a:lnTo>
                <a:lnTo>
                  <a:pt x="125158" y="57543"/>
                </a:lnTo>
                <a:lnTo>
                  <a:pt x="125082" y="57238"/>
                </a:lnTo>
                <a:lnTo>
                  <a:pt x="125006" y="56946"/>
                </a:lnTo>
                <a:lnTo>
                  <a:pt x="124663" y="55626"/>
                </a:lnTo>
                <a:lnTo>
                  <a:pt x="124574" y="55283"/>
                </a:lnTo>
                <a:lnTo>
                  <a:pt x="120497" y="49872"/>
                </a:lnTo>
                <a:lnTo>
                  <a:pt x="108775" y="56946"/>
                </a:lnTo>
                <a:lnTo>
                  <a:pt x="110896" y="47345"/>
                </a:lnTo>
                <a:lnTo>
                  <a:pt x="103327" y="52171"/>
                </a:lnTo>
                <a:lnTo>
                  <a:pt x="103632" y="54876"/>
                </a:lnTo>
                <a:lnTo>
                  <a:pt x="104127" y="56946"/>
                </a:lnTo>
                <a:lnTo>
                  <a:pt x="104063" y="59588"/>
                </a:lnTo>
                <a:lnTo>
                  <a:pt x="103962" y="63754"/>
                </a:lnTo>
                <a:lnTo>
                  <a:pt x="106121" y="66916"/>
                </a:lnTo>
                <a:lnTo>
                  <a:pt x="112115" y="66916"/>
                </a:lnTo>
                <a:lnTo>
                  <a:pt x="114566" y="64147"/>
                </a:lnTo>
                <a:lnTo>
                  <a:pt x="117335" y="62420"/>
                </a:lnTo>
                <a:lnTo>
                  <a:pt x="121031" y="64147"/>
                </a:lnTo>
                <a:lnTo>
                  <a:pt x="120891" y="64147"/>
                </a:lnTo>
                <a:lnTo>
                  <a:pt x="120802" y="66916"/>
                </a:lnTo>
                <a:lnTo>
                  <a:pt x="115011" y="76606"/>
                </a:lnTo>
                <a:lnTo>
                  <a:pt x="115189" y="76606"/>
                </a:lnTo>
                <a:lnTo>
                  <a:pt x="122897" y="78727"/>
                </a:lnTo>
                <a:lnTo>
                  <a:pt x="128308" y="69113"/>
                </a:lnTo>
                <a:close/>
              </a:path>
              <a:path w="454025" h="287019">
                <a:moveTo>
                  <a:pt x="128371" y="112890"/>
                </a:moveTo>
                <a:lnTo>
                  <a:pt x="127177" y="112750"/>
                </a:lnTo>
                <a:lnTo>
                  <a:pt x="125526" y="112090"/>
                </a:lnTo>
                <a:lnTo>
                  <a:pt x="124929" y="112623"/>
                </a:lnTo>
                <a:lnTo>
                  <a:pt x="124256" y="113233"/>
                </a:lnTo>
                <a:lnTo>
                  <a:pt x="124396" y="114909"/>
                </a:lnTo>
                <a:lnTo>
                  <a:pt x="124510" y="116090"/>
                </a:lnTo>
                <a:lnTo>
                  <a:pt x="124523" y="116293"/>
                </a:lnTo>
                <a:lnTo>
                  <a:pt x="126136" y="116344"/>
                </a:lnTo>
                <a:lnTo>
                  <a:pt x="127584" y="116547"/>
                </a:lnTo>
                <a:lnTo>
                  <a:pt x="127876" y="115163"/>
                </a:lnTo>
                <a:lnTo>
                  <a:pt x="128130" y="114033"/>
                </a:lnTo>
                <a:lnTo>
                  <a:pt x="128371" y="112890"/>
                </a:lnTo>
                <a:close/>
              </a:path>
              <a:path w="454025" h="287019">
                <a:moveTo>
                  <a:pt x="134391" y="100876"/>
                </a:moveTo>
                <a:lnTo>
                  <a:pt x="129819" y="91478"/>
                </a:lnTo>
                <a:lnTo>
                  <a:pt x="123685" y="104533"/>
                </a:lnTo>
                <a:lnTo>
                  <a:pt x="134391" y="100876"/>
                </a:lnTo>
                <a:close/>
              </a:path>
              <a:path w="454025" h="287019">
                <a:moveTo>
                  <a:pt x="149009" y="51498"/>
                </a:moveTo>
                <a:lnTo>
                  <a:pt x="148234" y="47345"/>
                </a:lnTo>
                <a:lnTo>
                  <a:pt x="148158" y="46951"/>
                </a:lnTo>
                <a:lnTo>
                  <a:pt x="145770" y="41109"/>
                </a:lnTo>
                <a:lnTo>
                  <a:pt x="142481" y="40170"/>
                </a:lnTo>
                <a:lnTo>
                  <a:pt x="140817" y="39103"/>
                </a:lnTo>
                <a:lnTo>
                  <a:pt x="144233" y="33566"/>
                </a:lnTo>
                <a:lnTo>
                  <a:pt x="142443" y="32232"/>
                </a:lnTo>
                <a:lnTo>
                  <a:pt x="137807" y="36296"/>
                </a:lnTo>
                <a:lnTo>
                  <a:pt x="131737" y="38608"/>
                </a:lnTo>
                <a:lnTo>
                  <a:pt x="126250" y="41719"/>
                </a:lnTo>
                <a:lnTo>
                  <a:pt x="123367" y="48196"/>
                </a:lnTo>
                <a:lnTo>
                  <a:pt x="133781" y="49872"/>
                </a:lnTo>
                <a:lnTo>
                  <a:pt x="135509" y="51498"/>
                </a:lnTo>
                <a:lnTo>
                  <a:pt x="135686" y="54876"/>
                </a:lnTo>
                <a:lnTo>
                  <a:pt x="135712" y="55283"/>
                </a:lnTo>
                <a:lnTo>
                  <a:pt x="135839" y="57543"/>
                </a:lnTo>
                <a:lnTo>
                  <a:pt x="135966" y="59740"/>
                </a:lnTo>
                <a:lnTo>
                  <a:pt x="127558" y="63169"/>
                </a:lnTo>
                <a:lnTo>
                  <a:pt x="126822" y="63512"/>
                </a:lnTo>
                <a:lnTo>
                  <a:pt x="132308" y="67106"/>
                </a:lnTo>
                <a:lnTo>
                  <a:pt x="137033" y="64668"/>
                </a:lnTo>
                <a:lnTo>
                  <a:pt x="140589" y="63169"/>
                </a:lnTo>
                <a:lnTo>
                  <a:pt x="145999" y="59588"/>
                </a:lnTo>
                <a:lnTo>
                  <a:pt x="148793" y="57543"/>
                </a:lnTo>
                <a:lnTo>
                  <a:pt x="148882" y="54876"/>
                </a:lnTo>
                <a:lnTo>
                  <a:pt x="148983" y="52171"/>
                </a:lnTo>
                <a:lnTo>
                  <a:pt x="149009" y="51498"/>
                </a:lnTo>
                <a:close/>
              </a:path>
              <a:path w="454025" h="287019">
                <a:moveTo>
                  <a:pt x="154914" y="140639"/>
                </a:moveTo>
                <a:lnTo>
                  <a:pt x="152082" y="135801"/>
                </a:lnTo>
                <a:lnTo>
                  <a:pt x="150025" y="135128"/>
                </a:lnTo>
                <a:lnTo>
                  <a:pt x="145643" y="136677"/>
                </a:lnTo>
                <a:lnTo>
                  <a:pt x="143598" y="137096"/>
                </a:lnTo>
                <a:lnTo>
                  <a:pt x="141033" y="138506"/>
                </a:lnTo>
                <a:lnTo>
                  <a:pt x="140347" y="139128"/>
                </a:lnTo>
                <a:lnTo>
                  <a:pt x="139928" y="139839"/>
                </a:lnTo>
                <a:lnTo>
                  <a:pt x="133934" y="140576"/>
                </a:lnTo>
                <a:lnTo>
                  <a:pt x="138226" y="149707"/>
                </a:lnTo>
                <a:lnTo>
                  <a:pt x="140627" y="149618"/>
                </a:lnTo>
                <a:lnTo>
                  <a:pt x="142836" y="145046"/>
                </a:lnTo>
                <a:lnTo>
                  <a:pt x="145770" y="146113"/>
                </a:lnTo>
                <a:lnTo>
                  <a:pt x="149999" y="146126"/>
                </a:lnTo>
                <a:lnTo>
                  <a:pt x="151841" y="144614"/>
                </a:lnTo>
                <a:lnTo>
                  <a:pt x="153149" y="142697"/>
                </a:lnTo>
                <a:lnTo>
                  <a:pt x="154914" y="140639"/>
                </a:lnTo>
                <a:close/>
              </a:path>
              <a:path w="454025" h="287019">
                <a:moveTo>
                  <a:pt x="159016" y="164376"/>
                </a:moveTo>
                <a:lnTo>
                  <a:pt x="156260" y="162521"/>
                </a:lnTo>
                <a:lnTo>
                  <a:pt x="153619" y="160413"/>
                </a:lnTo>
                <a:lnTo>
                  <a:pt x="150177" y="158864"/>
                </a:lnTo>
                <a:lnTo>
                  <a:pt x="148145" y="162153"/>
                </a:lnTo>
                <a:lnTo>
                  <a:pt x="146151" y="164706"/>
                </a:lnTo>
                <a:lnTo>
                  <a:pt x="157886" y="166890"/>
                </a:lnTo>
                <a:lnTo>
                  <a:pt x="159016" y="164376"/>
                </a:lnTo>
                <a:close/>
              </a:path>
              <a:path w="454025" h="287019">
                <a:moveTo>
                  <a:pt x="163893" y="41325"/>
                </a:moveTo>
                <a:lnTo>
                  <a:pt x="161010" y="34366"/>
                </a:lnTo>
                <a:lnTo>
                  <a:pt x="157365" y="36868"/>
                </a:lnTo>
                <a:lnTo>
                  <a:pt x="154076" y="37566"/>
                </a:lnTo>
                <a:lnTo>
                  <a:pt x="153771" y="39738"/>
                </a:lnTo>
                <a:lnTo>
                  <a:pt x="156781" y="40220"/>
                </a:lnTo>
                <a:lnTo>
                  <a:pt x="163893" y="41325"/>
                </a:lnTo>
                <a:close/>
              </a:path>
              <a:path w="454025" h="287019">
                <a:moveTo>
                  <a:pt x="168389" y="9093"/>
                </a:moveTo>
                <a:lnTo>
                  <a:pt x="158940" y="4902"/>
                </a:lnTo>
                <a:lnTo>
                  <a:pt x="156972" y="7950"/>
                </a:lnTo>
                <a:lnTo>
                  <a:pt x="154940" y="10147"/>
                </a:lnTo>
                <a:lnTo>
                  <a:pt x="152781" y="12484"/>
                </a:lnTo>
                <a:lnTo>
                  <a:pt x="150977" y="15163"/>
                </a:lnTo>
                <a:lnTo>
                  <a:pt x="149021" y="17703"/>
                </a:lnTo>
                <a:lnTo>
                  <a:pt x="150317" y="19342"/>
                </a:lnTo>
                <a:lnTo>
                  <a:pt x="156972" y="16002"/>
                </a:lnTo>
                <a:lnTo>
                  <a:pt x="168198" y="20789"/>
                </a:lnTo>
                <a:lnTo>
                  <a:pt x="166903" y="14528"/>
                </a:lnTo>
                <a:lnTo>
                  <a:pt x="168389" y="9093"/>
                </a:lnTo>
                <a:close/>
              </a:path>
              <a:path w="454025" h="287019">
                <a:moveTo>
                  <a:pt x="173558" y="48653"/>
                </a:moveTo>
                <a:lnTo>
                  <a:pt x="170434" y="47078"/>
                </a:lnTo>
                <a:lnTo>
                  <a:pt x="165747" y="45199"/>
                </a:lnTo>
                <a:lnTo>
                  <a:pt x="163144" y="52184"/>
                </a:lnTo>
                <a:lnTo>
                  <a:pt x="166662" y="53314"/>
                </a:lnTo>
                <a:lnTo>
                  <a:pt x="171665" y="53873"/>
                </a:lnTo>
                <a:lnTo>
                  <a:pt x="173558" y="48653"/>
                </a:lnTo>
                <a:close/>
              </a:path>
              <a:path w="454025" h="287019">
                <a:moveTo>
                  <a:pt x="174078" y="90957"/>
                </a:moveTo>
                <a:lnTo>
                  <a:pt x="168757" y="86537"/>
                </a:lnTo>
                <a:lnTo>
                  <a:pt x="164058" y="84556"/>
                </a:lnTo>
                <a:lnTo>
                  <a:pt x="158953" y="82397"/>
                </a:lnTo>
                <a:lnTo>
                  <a:pt x="153200" y="80759"/>
                </a:lnTo>
                <a:lnTo>
                  <a:pt x="147256" y="82829"/>
                </a:lnTo>
                <a:lnTo>
                  <a:pt x="149631" y="88620"/>
                </a:lnTo>
                <a:lnTo>
                  <a:pt x="158013" y="89319"/>
                </a:lnTo>
                <a:lnTo>
                  <a:pt x="153885" y="109778"/>
                </a:lnTo>
                <a:lnTo>
                  <a:pt x="157899" y="110426"/>
                </a:lnTo>
                <a:lnTo>
                  <a:pt x="160934" y="111912"/>
                </a:lnTo>
                <a:lnTo>
                  <a:pt x="169354" y="108445"/>
                </a:lnTo>
                <a:lnTo>
                  <a:pt x="171399" y="101638"/>
                </a:lnTo>
                <a:lnTo>
                  <a:pt x="174078" y="90957"/>
                </a:lnTo>
                <a:close/>
              </a:path>
              <a:path w="454025" h="287019">
                <a:moveTo>
                  <a:pt x="179882" y="187413"/>
                </a:moveTo>
                <a:lnTo>
                  <a:pt x="179844" y="179222"/>
                </a:lnTo>
                <a:lnTo>
                  <a:pt x="178536" y="176276"/>
                </a:lnTo>
                <a:lnTo>
                  <a:pt x="177368" y="171526"/>
                </a:lnTo>
                <a:lnTo>
                  <a:pt x="169583" y="180073"/>
                </a:lnTo>
                <a:lnTo>
                  <a:pt x="161455" y="176530"/>
                </a:lnTo>
                <a:lnTo>
                  <a:pt x="158673" y="191465"/>
                </a:lnTo>
                <a:lnTo>
                  <a:pt x="163182" y="190284"/>
                </a:lnTo>
                <a:lnTo>
                  <a:pt x="166941" y="188366"/>
                </a:lnTo>
                <a:lnTo>
                  <a:pt x="176504" y="188861"/>
                </a:lnTo>
                <a:lnTo>
                  <a:pt x="179882" y="187413"/>
                </a:lnTo>
                <a:close/>
              </a:path>
              <a:path w="454025" h="287019">
                <a:moveTo>
                  <a:pt x="182359" y="60020"/>
                </a:moveTo>
                <a:lnTo>
                  <a:pt x="181229" y="56921"/>
                </a:lnTo>
                <a:lnTo>
                  <a:pt x="178663" y="57327"/>
                </a:lnTo>
                <a:lnTo>
                  <a:pt x="175552" y="57048"/>
                </a:lnTo>
                <a:lnTo>
                  <a:pt x="172758" y="59194"/>
                </a:lnTo>
                <a:lnTo>
                  <a:pt x="173990" y="62826"/>
                </a:lnTo>
                <a:lnTo>
                  <a:pt x="174358" y="66497"/>
                </a:lnTo>
                <a:lnTo>
                  <a:pt x="182359" y="60020"/>
                </a:lnTo>
                <a:close/>
              </a:path>
              <a:path w="454025" h="287019">
                <a:moveTo>
                  <a:pt x="191490" y="1828"/>
                </a:moveTo>
                <a:lnTo>
                  <a:pt x="178701" y="2933"/>
                </a:lnTo>
                <a:lnTo>
                  <a:pt x="175958" y="13931"/>
                </a:lnTo>
                <a:lnTo>
                  <a:pt x="178028" y="13246"/>
                </a:lnTo>
                <a:lnTo>
                  <a:pt x="180060" y="13144"/>
                </a:lnTo>
                <a:lnTo>
                  <a:pt x="185216" y="8420"/>
                </a:lnTo>
                <a:lnTo>
                  <a:pt x="188925" y="4419"/>
                </a:lnTo>
                <a:lnTo>
                  <a:pt x="191490" y="1828"/>
                </a:lnTo>
                <a:close/>
              </a:path>
              <a:path w="454025" h="287019">
                <a:moveTo>
                  <a:pt x="196989" y="13944"/>
                </a:moveTo>
                <a:lnTo>
                  <a:pt x="191935" y="15087"/>
                </a:lnTo>
                <a:lnTo>
                  <a:pt x="187553" y="15494"/>
                </a:lnTo>
                <a:lnTo>
                  <a:pt x="183680" y="17119"/>
                </a:lnTo>
                <a:lnTo>
                  <a:pt x="179920" y="18694"/>
                </a:lnTo>
                <a:lnTo>
                  <a:pt x="178320" y="22415"/>
                </a:lnTo>
                <a:lnTo>
                  <a:pt x="179565" y="30530"/>
                </a:lnTo>
                <a:lnTo>
                  <a:pt x="182194" y="32766"/>
                </a:lnTo>
                <a:lnTo>
                  <a:pt x="190106" y="32918"/>
                </a:lnTo>
                <a:lnTo>
                  <a:pt x="193662" y="31546"/>
                </a:lnTo>
                <a:lnTo>
                  <a:pt x="195465" y="23101"/>
                </a:lnTo>
                <a:lnTo>
                  <a:pt x="196062" y="19177"/>
                </a:lnTo>
                <a:lnTo>
                  <a:pt x="196989" y="13944"/>
                </a:lnTo>
                <a:close/>
              </a:path>
              <a:path w="454025" h="287019">
                <a:moveTo>
                  <a:pt x="214833" y="190"/>
                </a:moveTo>
                <a:lnTo>
                  <a:pt x="212471" y="0"/>
                </a:lnTo>
                <a:lnTo>
                  <a:pt x="202971" y="825"/>
                </a:lnTo>
                <a:lnTo>
                  <a:pt x="196811" y="5422"/>
                </a:lnTo>
                <a:lnTo>
                  <a:pt x="197243" y="10731"/>
                </a:lnTo>
                <a:lnTo>
                  <a:pt x="203327" y="15722"/>
                </a:lnTo>
                <a:lnTo>
                  <a:pt x="206527" y="14681"/>
                </a:lnTo>
                <a:lnTo>
                  <a:pt x="209448" y="9144"/>
                </a:lnTo>
                <a:lnTo>
                  <a:pt x="209461" y="5422"/>
                </a:lnTo>
                <a:lnTo>
                  <a:pt x="210058" y="2197"/>
                </a:lnTo>
                <a:lnTo>
                  <a:pt x="214782" y="482"/>
                </a:lnTo>
                <a:lnTo>
                  <a:pt x="214833" y="190"/>
                </a:lnTo>
                <a:close/>
              </a:path>
              <a:path w="454025" h="287019">
                <a:moveTo>
                  <a:pt x="226441" y="2222"/>
                </a:moveTo>
                <a:lnTo>
                  <a:pt x="226060" y="1104"/>
                </a:lnTo>
                <a:lnTo>
                  <a:pt x="221526" y="736"/>
                </a:lnTo>
                <a:lnTo>
                  <a:pt x="218071" y="2552"/>
                </a:lnTo>
                <a:lnTo>
                  <a:pt x="218274" y="3098"/>
                </a:lnTo>
                <a:lnTo>
                  <a:pt x="218655" y="4203"/>
                </a:lnTo>
                <a:lnTo>
                  <a:pt x="226441" y="2222"/>
                </a:lnTo>
                <a:close/>
              </a:path>
              <a:path w="454025" h="287019">
                <a:moveTo>
                  <a:pt x="229222" y="96964"/>
                </a:moveTo>
                <a:lnTo>
                  <a:pt x="227152" y="94475"/>
                </a:lnTo>
                <a:lnTo>
                  <a:pt x="224459" y="92735"/>
                </a:lnTo>
                <a:lnTo>
                  <a:pt x="220573" y="96418"/>
                </a:lnTo>
                <a:lnTo>
                  <a:pt x="221361" y="99631"/>
                </a:lnTo>
                <a:lnTo>
                  <a:pt x="221259" y="101904"/>
                </a:lnTo>
                <a:lnTo>
                  <a:pt x="223799" y="102857"/>
                </a:lnTo>
                <a:lnTo>
                  <a:pt x="229222" y="96964"/>
                </a:lnTo>
                <a:close/>
              </a:path>
              <a:path w="454025" h="287019">
                <a:moveTo>
                  <a:pt x="229577" y="96901"/>
                </a:moveTo>
                <a:lnTo>
                  <a:pt x="229463" y="96697"/>
                </a:lnTo>
                <a:lnTo>
                  <a:pt x="229298" y="96875"/>
                </a:lnTo>
                <a:lnTo>
                  <a:pt x="229285" y="97040"/>
                </a:lnTo>
                <a:lnTo>
                  <a:pt x="229412" y="97180"/>
                </a:lnTo>
                <a:lnTo>
                  <a:pt x="229565" y="97053"/>
                </a:lnTo>
                <a:lnTo>
                  <a:pt x="229577" y="96901"/>
                </a:lnTo>
                <a:close/>
              </a:path>
              <a:path w="454025" h="287019">
                <a:moveTo>
                  <a:pt x="239166" y="101841"/>
                </a:moveTo>
                <a:lnTo>
                  <a:pt x="238594" y="90436"/>
                </a:lnTo>
                <a:lnTo>
                  <a:pt x="229628" y="97002"/>
                </a:lnTo>
                <a:lnTo>
                  <a:pt x="232321" y="101841"/>
                </a:lnTo>
                <a:lnTo>
                  <a:pt x="239166" y="101841"/>
                </a:lnTo>
                <a:close/>
              </a:path>
              <a:path w="454025" h="287019">
                <a:moveTo>
                  <a:pt x="246951" y="99174"/>
                </a:moveTo>
                <a:lnTo>
                  <a:pt x="239407" y="101904"/>
                </a:lnTo>
                <a:lnTo>
                  <a:pt x="244462" y="105740"/>
                </a:lnTo>
                <a:lnTo>
                  <a:pt x="246138" y="105143"/>
                </a:lnTo>
                <a:lnTo>
                  <a:pt x="246951" y="99174"/>
                </a:lnTo>
                <a:close/>
              </a:path>
              <a:path w="454025" h="287019">
                <a:moveTo>
                  <a:pt x="247180" y="2832"/>
                </a:moveTo>
                <a:lnTo>
                  <a:pt x="239966" y="2235"/>
                </a:lnTo>
                <a:lnTo>
                  <a:pt x="242849" y="5791"/>
                </a:lnTo>
                <a:lnTo>
                  <a:pt x="247180" y="2832"/>
                </a:lnTo>
                <a:close/>
              </a:path>
              <a:path w="454025" h="287019">
                <a:moveTo>
                  <a:pt x="254647" y="84556"/>
                </a:moveTo>
                <a:lnTo>
                  <a:pt x="253377" y="74904"/>
                </a:lnTo>
                <a:lnTo>
                  <a:pt x="253517" y="74841"/>
                </a:lnTo>
                <a:lnTo>
                  <a:pt x="253720" y="74650"/>
                </a:lnTo>
                <a:lnTo>
                  <a:pt x="253580" y="74637"/>
                </a:lnTo>
                <a:lnTo>
                  <a:pt x="253352" y="74752"/>
                </a:lnTo>
                <a:lnTo>
                  <a:pt x="253365" y="74904"/>
                </a:lnTo>
                <a:lnTo>
                  <a:pt x="251701" y="75679"/>
                </a:lnTo>
                <a:lnTo>
                  <a:pt x="250037" y="76517"/>
                </a:lnTo>
                <a:lnTo>
                  <a:pt x="242519" y="79629"/>
                </a:lnTo>
                <a:lnTo>
                  <a:pt x="241884" y="81737"/>
                </a:lnTo>
                <a:lnTo>
                  <a:pt x="245135" y="89509"/>
                </a:lnTo>
                <a:lnTo>
                  <a:pt x="254647" y="84556"/>
                </a:lnTo>
                <a:close/>
              </a:path>
              <a:path w="454025" h="287019">
                <a:moveTo>
                  <a:pt x="259918" y="147256"/>
                </a:moveTo>
                <a:lnTo>
                  <a:pt x="257340" y="137629"/>
                </a:lnTo>
                <a:lnTo>
                  <a:pt x="253492" y="140563"/>
                </a:lnTo>
                <a:lnTo>
                  <a:pt x="252933" y="142570"/>
                </a:lnTo>
                <a:lnTo>
                  <a:pt x="257251" y="145580"/>
                </a:lnTo>
                <a:lnTo>
                  <a:pt x="258610" y="146405"/>
                </a:lnTo>
                <a:lnTo>
                  <a:pt x="259918" y="147256"/>
                </a:lnTo>
                <a:close/>
              </a:path>
              <a:path w="454025" h="287019">
                <a:moveTo>
                  <a:pt x="264172" y="72898"/>
                </a:moveTo>
                <a:lnTo>
                  <a:pt x="263512" y="70535"/>
                </a:lnTo>
                <a:lnTo>
                  <a:pt x="261810" y="64884"/>
                </a:lnTo>
                <a:lnTo>
                  <a:pt x="248081" y="67678"/>
                </a:lnTo>
                <a:lnTo>
                  <a:pt x="253695" y="74612"/>
                </a:lnTo>
                <a:lnTo>
                  <a:pt x="260667" y="73393"/>
                </a:lnTo>
                <a:lnTo>
                  <a:pt x="264172" y="72898"/>
                </a:lnTo>
                <a:close/>
              </a:path>
              <a:path w="454025" h="287019">
                <a:moveTo>
                  <a:pt x="265671" y="79349"/>
                </a:moveTo>
                <a:lnTo>
                  <a:pt x="265595" y="76555"/>
                </a:lnTo>
                <a:lnTo>
                  <a:pt x="264756" y="74726"/>
                </a:lnTo>
                <a:lnTo>
                  <a:pt x="264172" y="72898"/>
                </a:lnTo>
                <a:lnTo>
                  <a:pt x="262712" y="74091"/>
                </a:lnTo>
                <a:lnTo>
                  <a:pt x="261035" y="75145"/>
                </a:lnTo>
                <a:lnTo>
                  <a:pt x="259334" y="77431"/>
                </a:lnTo>
                <a:lnTo>
                  <a:pt x="259321" y="79400"/>
                </a:lnTo>
                <a:lnTo>
                  <a:pt x="260515" y="80987"/>
                </a:lnTo>
                <a:lnTo>
                  <a:pt x="262356" y="81470"/>
                </a:lnTo>
                <a:lnTo>
                  <a:pt x="263359" y="81153"/>
                </a:lnTo>
                <a:lnTo>
                  <a:pt x="264350" y="80835"/>
                </a:lnTo>
                <a:lnTo>
                  <a:pt x="265671" y="79349"/>
                </a:lnTo>
                <a:close/>
              </a:path>
              <a:path w="454025" h="287019">
                <a:moveTo>
                  <a:pt x="268566" y="144068"/>
                </a:moveTo>
                <a:lnTo>
                  <a:pt x="267906" y="142087"/>
                </a:lnTo>
                <a:lnTo>
                  <a:pt x="267665" y="140195"/>
                </a:lnTo>
                <a:lnTo>
                  <a:pt x="265087" y="142570"/>
                </a:lnTo>
                <a:lnTo>
                  <a:pt x="260007" y="147307"/>
                </a:lnTo>
                <a:lnTo>
                  <a:pt x="264350" y="150050"/>
                </a:lnTo>
                <a:lnTo>
                  <a:pt x="267246" y="149631"/>
                </a:lnTo>
                <a:lnTo>
                  <a:pt x="268160" y="145796"/>
                </a:lnTo>
                <a:lnTo>
                  <a:pt x="268566" y="144068"/>
                </a:lnTo>
                <a:close/>
              </a:path>
              <a:path w="454025" h="287019">
                <a:moveTo>
                  <a:pt x="268897" y="118706"/>
                </a:moveTo>
                <a:lnTo>
                  <a:pt x="266700" y="118960"/>
                </a:lnTo>
                <a:lnTo>
                  <a:pt x="264769" y="118681"/>
                </a:lnTo>
                <a:lnTo>
                  <a:pt x="264401" y="119329"/>
                </a:lnTo>
                <a:lnTo>
                  <a:pt x="263740" y="120446"/>
                </a:lnTo>
                <a:lnTo>
                  <a:pt x="264045" y="122123"/>
                </a:lnTo>
                <a:lnTo>
                  <a:pt x="263944" y="123571"/>
                </a:lnTo>
                <a:lnTo>
                  <a:pt x="265137" y="123405"/>
                </a:lnTo>
                <a:lnTo>
                  <a:pt x="266674" y="123634"/>
                </a:lnTo>
                <a:lnTo>
                  <a:pt x="267436" y="122974"/>
                </a:lnTo>
                <a:lnTo>
                  <a:pt x="268224" y="122313"/>
                </a:lnTo>
                <a:lnTo>
                  <a:pt x="268249" y="120764"/>
                </a:lnTo>
                <a:lnTo>
                  <a:pt x="268897" y="118706"/>
                </a:lnTo>
                <a:close/>
              </a:path>
              <a:path w="454025" h="287019">
                <a:moveTo>
                  <a:pt x="271449" y="10287"/>
                </a:moveTo>
                <a:lnTo>
                  <a:pt x="271373" y="9461"/>
                </a:lnTo>
                <a:lnTo>
                  <a:pt x="271145" y="6705"/>
                </a:lnTo>
                <a:lnTo>
                  <a:pt x="271068" y="5854"/>
                </a:lnTo>
                <a:lnTo>
                  <a:pt x="264744" y="4267"/>
                </a:lnTo>
                <a:lnTo>
                  <a:pt x="252564" y="3263"/>
                </a:lnTo>
                <a:lnTo>
                  <a:pt x="252310" y="3543"/>
                </a:lnTo>
                <a:lnTo>
                  <a:pt x="246900" y="6705"/>
                </a:lnTo>
                <a:lnTo>
                  <a:pt x="246240" y="8394"/>
                </a:lnTo>
                <a:lnTo>
                  <a:pt x="247611" y="11379"/>
                </a:lnTo>
                <a:lnTo>
                  <a:pt x="254330" y="9461"/>
                </a:lnTo>
                <a:lnTo>
                  <a:pt x="252628" y="20078"/>
                </a:lnTo>
                <a:lnTo>
                  <a:pt x="262597" y="25742"/>
                </a:lnTo>
                <a:lnTo>
                  <a:pt x="262674" y="14820"/>
                </a:lnTo>
                <a:lnTo>
                  <a:pt x="271449" y="10287"/>
                </a:lnTo>
                <a:close/>
              </a:path>
              <a:path w="454025" h="287019">
                <a:moveTo>
                  <a:pt x="284543" y="25831"/>
                </a:moveTo>
                <a:lnTo>
                  <a:pt x="284353" y="25908"/>
                </a:lnTo>
                <a:lnTo>
                  <a:pt x="284492" y="25971"/>
                </a:lnTo>
                <a:lnTo>
                  <a:pt x="284543" y="25831"/>
                </a:lnTo>
                <a:close/>
              </a:path>
              <a:path w="454025" h="287019">
                <a:moveTo>
                  <a:pt x="291084" y="19634"/>
                </a:moveTo>
                <a:lnTo>
                  <a:pt x="290944" y="16408"/>
                </a:lnTo>
                <a:lnTo>
                  <a:pt x="283895" y="13258"/>
                </a:lnTo>
                <a:lnTo>
                  <a:pt x="277939" y="22021"/>
                </a:lnTo>
                <a:lnTo>
                  <a:pt x="284467" y="25793"/>
                </a:lnTo>
                <a:lnTo>
                  <a:pt x="291084" y="19634"/>
                </a:lnTo>
                <a:close/>
              </a:path>
              <a:path w="454025" h="287019">
                <a:moveTo>
                  <a:pt x="292658" y="53771"/>
                </a:moveTo>
                <a:lnTo>
                  <a:pt x="291973" y="51447"/>
                </a:lnTo>
                <a:lnTo>
                  <a:pt x="287172" y="51206"/>
                </a:lnTo>
                <a:lnTo>
                  <a:pt x="285978" y="50685"/>
                </a:lnTo>
                <a:lnTo>
                  <a:pt x="282613" y="49822"/>
                </a:lnTo>
                <a:lnTo>
                  <a:pt x="286537" y="44767"/>
                </a:lnTo>
                <a:lnTo>
                  <a:pt x="286842" y="39217"/>
                </a:lnTo>
                <a:lnTo>
                  <a:pt x="286867" y="33705"/>
                </a:lnTo>
                <a:lnTo>
                  <a:pt x="289928" y="28790"/>
                </a:lnTo>
                <a:lnTo>
                  <a:pt x="284492" y="25984"/>
                </a:lnTo>
                <a:lnTo>
                  <a:pt x="276021" y="29565"/>
                </a:lnTo>
                <a:lnTo>
                  <a:pt x="276212" y="15163"/>
                </a:lnTo>
                <a:lnTo>
                  <a:pt x="275767" y="15011"/>
                </a:lnTo>
                <a:lnTo>
                  <a:pt x="275158" y="14668"/>
                </a:lnTo>
                <a:lnTo>
                  <a:pt x="266357" y="13627"/>
                </a:lnTo>
                <a:lnTo>
                  <a:pt x="265874" y="14173"/>
                </a:lnTo>
                <a:lnTo>
                  <a:pt x="270383" y="25057"/>
                </a:lnTo>
                <a:lnTo>
                  <a:pt x="272173" y="28613"/>
                </a:lnTo>
                <a:lnTo>
                  <a:pt x="274383" y="33388"/>
                </a:lnTo>
                <a:lnTo>
                  <a:pt x="265963" y="30848"/>
                </a:lnTo>
                <a:lnTo>
                  <a:pt x="261175" y="39027"/>
                </a:lnTo>
                <a:lnTo>
                  <a:pt x="258648" y="42595"/>
                </a:lnTo>
                <a:lnTo>
                  <a:pt x="254990" y="48196"/>
                </a:lnTo>
                <a:lnTo>
                  <a:pt x="254596" y="39916"/>
                </a:lnTo>
                <a:lnTo>
                  <a:pt x="253250" y="34366"/>
                </a:lnTo>
                <a:lnTo>
                  <a:pt x="245262" y="35560"/>
                </a:lnTo>
                <a:lnTo>
                  <a:pt x="242709" y="41719"/>
                </a:lnTo>
                <a:lnTo>
                  <a:pt x="245198" y="47523"/>
                </a:lnTo>
                <a:lnTo>
                  <a:pt x="252349" y="57048"/>
                </a:lnTo>
                <a:lnTo>
                  <a:pt x="260413" y="57607"/>
                </a:lnTo>
                <a:lnTo>
                  <a:pt x="264490" y="54610"/>
                </a:lnTo>
                <a:lnTo>
                  <a:pt x="270637" y="51028"/>
                </a:lnTo>
                <a:lnTo>
                  <a:pt x="276085" y="50088"/>
                </a:lnTo>
                <a:lnTo>
                  <a:pt x="281114" y="51981"/>
                </a:lnTo>
                <a:lnTo>
                  <a:pt x="285965" y="56921"/>
                </a:lnTo>
                <a:lnTo>
                  <a:pt x="286499" y="57645"/>
                </a:lnTo>
                <a:lnTo>
                  <a:pt x="290537" y="57150"/>
                </a:lnTo>
                <a:lnTo>
                  <a:pt x="292658" y="53771"/>
                </a:lnTo>
                <a:close/>
              </a:path>
              <a:path w="454025" h="287019">
                <a:moveTo>
                  <a:pt x="305130" y="79819"/>
                </a:moveTo>
                <a:lnTo>
                  <a:pt x="304634" y="79184"/>
                </a:lnTo>
                <a:lnTo>
                  <a:pt x="303657" y="77889"/>
                </a:lnTo>
                <a:lnTo>
                  <a:pt x="302120" y="79032"/>
                </a:lnTo>
                <a:lnTo>
                  <a:pt x="300570" y="80162"/>
                </a:lnTo>
                <a:lnTo>
                  <a:pt x="299034" y="81305"/>
                </a:lnTo>
                <a:lnTo>
                  <a:pt x="300659" y="83439"/>
                </a:lnTo>
                <a:lnTo>
                  <a:pt x="305130" y="79819"/>
                </a:lnTo>
                <a:close/>
              </a:path>
              <a:path w="454025" h="287019">
                <a:moveTo>
                  <a:pt x="308292" y="156845"/>
                </a:moveTo>
                <a:lnTo>
                  <a:pt x="308279" y="149936"/>
                </a:lnTo>
                <a:lnTo>
                  <a:pt x="301879" y="149479"/>
                </a:lnTo>
                <a:lnTo>
                  <a:pt x="299300" y="151587"/>
                </a:lnTo>
                <a:lnTo>
                  <a:pt x="299808" y="157480"/>
                </a:lnTo>
                <a:lnTo>
                  <a:pt x="306273" y="159550"/>
                </a:lnTo>
                <a:lnTo>
                  <a:pt x="308292" y="156845"/>
                </a:lnTo>
                <a:close/>
              </a:path>
              <a:path w="454025" h="287019">
                <a:moveTo>
                  <a:pt x="313258" y="26657"/>
                </a:moveTo>
                <a:lnTo>
                  <a:pt x="309651" y="19977"/>
                </a:lnTo>
                <a:lnTo>
                  <a:pt x="297014" y="25069"/>
                </a:lnTo>
                <a:lnTo>
                  <a:pt x="304228" y="33959"/>
                </a:lnTo>
                <a:lnTo>
                  <a:pt x="308521" y="30226"/>
                </a:lnTo>
                <a:lnTo>
                  <a:pt x="313258" y="26657"/>
                </a:lnTo>
                <a:close/>
              </a:path>
              <a:path w="454025" h="287019">
                <a:moveTo>
                  <a:pt x="316890" y="121983"/>
                </a:moveTo>
                <a:lnTo>
                  <a:pt x="308546" y="118986"/>
                </a:lnTo>
                <a:lnTo>
                  <a:pt x="308292" y="123278"/>
                </a:lnTo>
                <a:lnTo>
                  <a:pt x="306527" y="129133"/>
                </a:lnTo>
                <a:lnTo>
                  <a:pt x="316890" y="121983"/>
                </a:lnTo>
                <a:close/>
              </a:path>
              <a:path w="454025" h="287019">
                <a:moveTo>
                  <a:pt x="328980" y="31737"/>
                </a:moveTo>
                <a:lnTo>
                  <a:pt x="328104" y="31432"/>
                </a:lnTo>
                <a:lnTo>
                  <a:pt x="327152" y="30810"/>
                </a:lnTo>
                <a:lnTo>
                  <a:pt x="326364" y="30962"/>
                </a:lnTo>
                <a:lnTo>
                  <a:pt x="325793" y="31076"/>
                </a:lnTo>
                <a:lnTo>
                  <a:pt x="325450" y="32258"/>
                </a:lnTo>
                <a:lnTo>
                  <a:pt x="324713" y="33388"/>
                </a:lnTo>
                <a:lnTo>
                  <a:pt x="326250" y="33655"/>
                </a:lnTo>
                <a:lnTo>
                  <a:pt x="327253" y="34124"/>
                </a:lnTo>
                <a:lnTo>
                  <a:pt x="328015" y="33858"/>
                </a:lnTo>
                <a:lnTo>
                  <a:pt x="328523" y="33693"/>
                </a:lnTo>
                <a:lnTo>
                  <a:pt x="328676" y="32486"/>
                </a:lnTo>
                <a:lnTo>
                  <a:pt x="328980" y="31737"/>
                </a:lnTo>
                <a:close/>
              </a:path>
              <a:path w="454025" h="287019">
                <a:moveTo>
                  <a:pt x="343103" y="70104"/>
                </a:moveTo>
                <a:lnTo>
                  <a:pt x="341287" y="68389"/>
                </a:lnTo>
                <a:lnTo>
                  <a:pt x="339382" y="67398"/>
                </a:lnTo>
                <a:lnTo>
                  <a:pt x="337566" y="66230"/>
                </a:lnTo>
                <a:lnTo>
                  <a:pt x="339026" y="62395"/>
                </a:lnTo>
                <a:lnTo>
                  <a:pt x="340715" y="58623"/>
                </a:lnTo>
                <a:lnTo>
                  <a:pt x="341884" y="54686"/>
                </a:lnTo>
                <a:lnTo>
                  <a:pt x="343065" y="50711"/>
                </a:lnTo>
                <a:lnTo>
                  <a:pt x="340334" y="47739"/>
                </a:lnTo>
                <a:lnTo>
                  <a:pt x="334162" y="49161"/>
                </a:lnTo>
                <a:lnTo>
                  <a:pt x="332384" y="50914"/>
                </a:lnTo>
                <a:lnTo>
                  <a:pt x="330415" y="52120"/>
                </a:lnTo>
                <a:lnTo>
                  <a:pt x="322872" y="36944"/>
                </a:lnTo>
                <a:lnTo>
                  <a:pt x="318122" y="45199"/>
                </a:lnTo>
                <a:lnTo>
                  <a:pt x="312737" y="41744"/>
                </a:lnTo>
                <a:lnTo>
                  <a:pt x="312331" y="32816"/>
                </a:lnTo>
                <a:lnTo>
                  <a:pt x="304342" y="34112"/>
                </a:lnTo>
                <a:lnTo>
                  <a:pt x="304152" y="34023"/>
                </a:lnTo>
                <a:lnTo>
                  <a:pt x="303999" y="34150"/>
                </a:lnTo>
                <a:lnTo>
                  <a:pt x="304406" y="34188"/>
                </a:lnTo>
                <a:lnTo>
                  <a:pt x="295503" y="35775"/>
                </a:lnTo>
                <a:lnTo>
                  <a:pt x="299402" y="41135"/>
                </a:lnTo>
                <a:lnTo>
                  <a:pt x="302044" y="45110"/>
                </a:lnTo>
                <a:lnTo>
                  <a:pt x="308444" y="52984"/>
                </a:lnTo>
                <a:lnTo>
                  <a:pt x="308940" y="57518"/>
                </a:lnTo>
                <a:lnTo>
                  <a:pt x="306806" y="61874"/>
                </a:lnTo>
                <a:lnTo>
                  <a:pt x="311416" y="62064"/>
                </a:lnTo>
                <a:lnTo>
                  <a:pt x="315810" y="63500"/>
                </a:lnTo>
                <a:lnTo>
                  <a:pt x="321767" y="60579"/>
                </a:lnTo>
                <a:lnTo>
                  <a:pt x="323303" y="56222"/>
                </a:lnTo>
                <a:lnTo>
                  <a:pt x="325932" y="52501"/>
                </a:lnTo>
                <a:lnTo>
                  <a:pt x="326580" y="54444"/>
                </a:lnTo>
                <a:lnTo>
                  <a:pt x="327926" y="56375"/>
                </a:lnTo>
                <a:lnTo>
                  <a:pt x="325856" y="60426"/>
                </a:lnTo>
                <a:lnTo>
                  <a:pt x="326491" y="62458"/>
                </a:lnTo>
                <a:lnTo>
                  <a:pt x="331012" y="66814"/>
                </a:lnTo>
                <a:lnTo>
                  <a:pt x="332498" y="69748"/>
                </a:lnTo>
                <a:lnTo>
                  <a:pt x="336524" y="72771"/>
                </a:lnTo>
                <a:lnTo>
                  <a:pt x="341820" y="73037"/>
                </a:lnTo>
                <a:lnTo>
                  <a:pt x="343103" y="70104"/>
                </a:lnTo>
                <a:close/>
              </a:path>
              <a:path w="454025" h="287019">
                <a:moveTo>
                  <a:pt x="343674" y="29768"/>
                </a:moveTo>
                <a:lnTo>
                  <a:pt x="335127" y="25920"/>
                </a:lnTo>
                <a:lnTo>
                  <a:pt x="334276" y="26644"/>
                </a:lnTo>
                <a:lnTo>
                  <a:pt x="332397" y="33642"/>
                </a:lnTo>
                <a:lnTo>
                  <a:pt x="336181" y="34912"/>
                </a:lnTo>
                <a:lnTo>
                  <a:pt x="340842" y="35496"/>
                </a:lnTo>
                <a:lnTo>
                  <a:pt x="342214" y="32359"/>
                </a:lnTo>
                <a:lnTo>
                  <a:pt x="343674" y="29768"/>
                </a:lnTo>
                <a:close/>
              </a:path>
              <a:path w="454025" h="287019">
                <a:moveTo>
                  <a:pt x="348792" y="74028"/>
                </a:moveTo>
                <a:lnTo>
                  <a:pt x="348475" y="73748"/>
                </a:lnTo>
                <a:lnTo>
                  <a:pt x="347687" y="73050"/>
                </a:lnTo>
                <a:lnTo>
                  <a:pt x="346430" y="72872"/>
                </a:lnTo>
                <a:lnTo>
                  <a:pt x="345109" y="72390"/>
                </a:lnTo>
                <a:lnTo>
                  <a:pt x="344157" y="75717"/>
                </a:lnTo>
                <a:lnTo>
                  <a:pt x="345389" y="75933"/>
                </a:lnTo>
                <a:lnTo>
                  <a:pt x="346633" y="76352"/>
                </a:lnTo>
                <a:lnTo>
                  <a:pt x="347827" y="76238"/>
                </a:lnTo>
                <a:lnTo>
                  <a:pt x="348157" y="76212"/>
                </a:lnTo>
                <a:lnTo>
                  <a:pt x="348792" y="74028"/>
                </a:lnTo>
                <a:close/>
              </a:path>
              <a:path w="454025" h="287019">
                <a:moveTo>
                  <a:pt x="350215" y="33210"/>
                </a:moveTo>
                <a:lnTo>
                  <a:pt x="350126" y="32664"/>
                </a:lnTo>
                <a:lnTo>
                  <a:pt x="346938" y="31229"/>
                </a:lnTo>
                <a:lnTo>
                  <a:pt x="346227" y="31991"/>
                </a:lnTo>
                <a:lnTo>
                  <a:pt x="345617" y="32702"/>
                </a:lnTo>
                <a:lnTo>
                  <a:pt x="345719" y="34391"/>
                </a:lnTo>
                <a:lnTo>
                  <a:pt x="346290" y="35953"/>
                </a:lnTo>
                <a:lnTo>
                  <a:pt x="348195" y="36487"/>
                </a:lnTo>
                <a:lnTo>
                  <a:pt x="349427" y="35509"/>
                </a:lnTo>
                <a:lnTo>
                  <a:pt x="349719" y="34226"/>
                </a:lnTo>
                <a:lnTo>
                  <a:pt x="350215" y="33210"/>
                </a:lnTo>
                <a:close/>
              </a:path>
              <a:path w="454025" h="287019">
                <a:moveTo>
                  <a:pt x="351828" y="48755"/>
                </a:moveTo>
                <a:lnTo>
                  <a:pt x="347510" y="52844"/>
                </a:lnTo>
                <a:lnTo>
                  <a:pt x="350697" y="56388"/>
                </a:lnTo>
                <a:lnTo>
                  <a:pt x="351828" y="48755"/>
                </a:lnTo>
                <a:close/>
              </a:path>
              <a:path w="454025" h="287019">
                <a:moveTo>
                  <a:pt x="356222" y="97231"/>
                </a:moveTo>
                <a:lnTo>
                  <a:pt x="353174" y="93065"/>
                </a:lnTo>
                <a:lnTo>
                  <a:pt x="350227" y="91643"/>
                </a:lnTo>
                <a:lnTo>
                  <a:pt x="348703" y="92113"/>
                </a:lnTo>
                <a:lnTo>
                  <a:pt x="345173" y="93192"/>
                </a:lnTo>
                <a:lnTo>
                  <a:pt x="345376" y="96634"/>
                </a:lnTo>
                <a:lnTo>
                  <a:pt x="348830" y="101714"/>
                </a:lnTo>
                <a:lnTo>
                  <a:pt x="355003" y="98615"/>
                </a:lnTo>
                <a:lnTo>
                  <a:pt x="356222" y="97231"/>
                </a:lnTo>
                <a:close/>
              </a:path>
              <a:path w="454025" h="287019">
                <a:moveTo>
                  <a:pt x="370560" y="53644"/>
                </a:moveTo>
                <a:lnTo>
                  <a:pt x="357263" y="47040"/>
                </a:lnTo>
                <a:lnTo>
                  <a:pt x="361683" y="57734"/>
                </a:lnTo>
                <a:lnTo>
                  <a:pt x="370522" y="55892"/>
                </a:lnTo>
                <a:lnTo>
                  <a:pt x="370560" y="53644"/>
                </a:lnTo>
                <a:close/>
              </a:path>
              <a:path w="454025" h="287019">
                <a:moveTo>
                  <a:pt x="373875" y="93052"/>
                </a:moveTo>
                <a:lnTo>
                  <a:pt x="363448" y="88163"/>
                </a:lnTo>
                <a:lnTo>
                  <a:pt x="358190" y="90525"/>
                </a:lnTo>
                <a:lnTo>
                  <a:pt x="364718" y="100457"/>
                </a:lnTo>
                <a:lnTo>
                  <a:pt x="373875" y="93052"/>
                </a:lnTo>
                <a:close/>
              </a:path>
              <a:path w="454025" h="287019">
                <a:moveTo>
                  <a:pt x="374319" y="74015"/>
                </a:moveTo>
                <a:lnTo>
                  <a:pt x="373545" y="67995"/>
                </a:lnTo>
                <a:lnTo>
                  <a:pt x="370014" y="59563"/>
                </a:lnTo>
                <a:lnTo>
                  <a:pt x="360375" y="75374"/>
                </a:lnTo>
                <a:lnTo>
                  <a:pt x="367309" y="83934"/>
                </a:lnTo>
                <a:lnTo>
                  <a:pt x="372262" y="78905"/>
                </a:lnTo>
                <a:lnTo>
                  <a:pt x="374319" y="74015"/>
                </a:lnTo>
                <a:close/>
              </a:path>
              <a:path w="454025" h="287019">
                <a:moveTo>
                  <a:pt x="374472" y="118338"/>
                </a:moveTo>
                <a:lnTo>
                  <a:pt x="372745" y="110401"/>
                </a:lnTo>
                <a:lnTo>
                  <a:pt x="368985" y="125387"/>
                </a:lnTo>
                <a:lnTo>
                  <a:pt x="374015" y="119761"/>
                </a:lnTo>
                <a:lnTo>
                  <a:pt x="374472" y="118338"/>
                </a:lnTo>
                <a:close/>
              </a:path>
              <a:path w="454025" h="287019">
                <a:moveTo>
                  <a:pt x="389699" y="69596"/>
                </a:moveTo>
                <a:lnTo>
                  <a:pt x="389191" y="57442"/>
                </a:lnTo>
                <a:lnTo>
                  <a:pt x="385521" y="54838"/>
                </a:lnTo>
                <a:lnTo>
                  <a:pt x="383755" y="55092"/>
                </a:lnTo>
                <a:lnTo>
                  <a:pt x="381774" y="54902"/>
                </a:lnTo>
                <a:lnTo>
                  <a:pt x="381584" y="55676"/>
                </a:lnTo>
                <a:lnTo>
                  <a:pt x="379501" y="55892"/>
                </a:lnTo>
                <a:lnTo>
                  <a:pt x="377621" y="55981"/>
                </a:lnTo>
                <a:lnTo>
                  <a:pt x="374332" y="56210"/>
                </a:lnTo>
                <a:lnTo>
                  <a:pt x="376770" y="60947"/>
                </a:lnTo>
                <a:lnTo>
                  <a:pt x="378815" y="65773"/>
                </a:lnTo>
                <a:lnTo>
                  <a:pt x="382435" y="71069"/>
                </a:lnTo>
                <a:lnTo>
                  <a:pt x="386080" y="70662"/>
                </a:lnTo>
                <a:lnTo>
                  <a:pt x="389699" y="69596"/>
                </a:lnTo>
                <a:close/>
              </a:path>
              <a:path w="454025" h="287019">
                <a:moveTo>
                  <a:pt x="390017" y="273862"/>
                </a:moveTo>
                <a:lnTo>
                  <a:pt x="388886" y="272148"/>
                </a:lnTo>
                <a:lnTo>
                  <a:pt x="387629" y="270713"/>
                </a:lnTo>
                <a:lnTo>
                  <a:pt x="386435" y="269240"/>
                </a:lnTo>
                <a:lnTo>
                  <a:pt x="383794" y="271602"/>
                </a:lnTo>
                <a:lnTo>
                  <a:pt x="385203" y="272923"/>
                </a:lnTo>
                <a:lnTo>
                  <a:pt x="386588" y="274294"/>
                </a:lnTo>
                <a:lnTo>
                  <a:pt x="388112" y="275475"/>
                </a:lnTo>
                <a:lnTo>
                  <a:pt x="390017" y="273862"/>
                </a:lnTo>
                <a:close/>
              </a:path>
              <a:path w="454025" h="287019">
                <a:moveTo>
                  <a:pt x="395439" y="103530"/>
                </a:moveTo>
                <a:lnTo>
                  <a:pt x="384759" y="100164"/>
                </a:lnTo>
                <a:lnTo>
                  <a:pt x="384238" y="100406"/>
                </a:lnTo>
                <a:lnTo>
                  <a:pt x="385203" y="107099"/>
                </a:lnTo>
                <a:lnTo>
                  <a:pt x="395439" y="103530"/>
                </a:lnTo>
                <a:close/>
              </a:path>
              <a:path w="454025" h="287019">
                <a:moveTo>
                  <a:pt x="401637" y="127228"/>
                </a:moveTo>
                <a:lnTo>
                  <a:pt x="401485" y="127177"/>
                </a:lnTo>
                <a:lnTo>
                  <a:pt x="401332" y="127228"/>
                </a:lnTo>
                <a:lnTo>
                  <a:pt x="401497" y="127317"/>
                </a:lnTo>
                <a:lnTo>
                  <a:pt x="401637" y="127228"/>
                </a:lnTo>
                <a:close/>
              </a:path>
              <a:path w="454025" h="287019">
                <a:moveTo>
                  <a:pt x="404063" y="281724"/>
                </a:moveTo>
                <a:lnTo>
                  <a:pt x="404012" y="279527"/>
                </a:lnTo>
                <a:lnTo>
                  <a:pt x="400304" y="275742"/>
                </a:lnTo>
                <a:lnTo>
                  <a:pt x="398005" y="277507"/>
                </a:lnTo>
                <a:lnTo>
                  <a:pt x="394906" y="282003"/>
                </a:lnTo>
                <a:lnTo>
                  <a:pt x="398411" y="282778"/>
                </a:lnTo>
                <a:lnTo>
                  <a:pt x="400532" y="286410"/>
                </a:lnTo>
                <a:lnTo>
                  <a:pt x="404063" y="281724"/>
                </a:lnTo>
                <a:close/>
              </a:path>
              <a:path w="454025" h="287019">
                <a:moveTo>
                  <a:pt x="404469" y="69227"/>
                </a:moveTo>
                <a:lnTo>
                  <a:pt x="402247" y="66738"/>
                </a:lnTo>
                <a:lnTo>
                  <a:pt x="394677" y="61353"/>
                </a:lnTo>
                <a:lnTo>
                  <a:pt x="393776" y="61709"/>
                </a:lnTo>
                <a:lnTo>
                  <a:pt x="399224" y="66103"/>
                </a:lnTo>
                <a:lnTo>
                  <a:pt x="404114" y="69227"/>
                </a:lnTo>
                <a:lnTo>
                  <a:pt x="404469" y="69227"/>
                </a:lnTo>
                <a:close/>
              </a:path>
              <a:path w="454025" h="287019">
                <a:moveTo>
                  <a:pt x="406730" y="121170"/>
                </a:moveTo>
                <a:lnTo>
                  <a:pt x="406019" y="119964"/>
                </a:lnTo>
                <a:lnTo>
                  <a:pt x="394652" y="116776"/>
                </a:lnTo>
                <a:lnTo>
                  <a:pt x="396951" y="120751"/>
                </a:lnTo>
                <a:lnTo>
                  <a:pt x="395541" y="126098"/>
                </a:lnTo>
                <a:lnTo>
                  <a:pt x="401383" y="127165"/>
                </a:lnTo>
                <a:lnTo>
                  <a:pt x="406730" y="121170"/>
                </a:lnTo>
                <a:close/>
              </a:path>
              <a:path w="454025" h="287019">
                <a:moveTo>
                  <a:pt x="421246" y="121221"/>
                </a:moveTo>
                <a:lnTo>
                  <a:pt x="413689" y="124828"/>
                </a:lnTo>
                <a:lnTo>
                  <a:pt x="409270" y="131876"/>
                </a:lnTo>
                <a:lnTo>
                  <a:pt x="401599" y="127355"/>
                </a:lnTo>
                <a:lnTo>
                  <a:pt x="400837" y="129400"/>
                </a:lnTo>
                <a:lnTo>
                  <a:pt x="399846" y="131394"/>
                </a:lnTo>
                <a:lnTo>
                  <a:pt x="398678" y="137198"/>
                </a:lnTo>
                <a:lnTo>
                  <a:pt x="399491" y="140982"/>
                </a:lnTo>
                <a:lnTo>
                  <a:pt x="403428" y="141909"/>
                </a:lnTo>
                <a:lnTo>
                  <a:pt x="407403" y="142836"/>
                </a:lnTo>
                <a:lnTo>
                  <a:pt x="411822" y="142582"/>
                </a:lnTo>
                <a:lnTo>
                  <a:pt x="421246" y="121221"/>
                </a:lnTo>
                <a:close/>
              </a:path>
              <a:path w="454025" h="287019">
                <a:moveTo>
                  <a:pt x="439280" y="173189"/>
                </a:moveTo>
                <a:lnTo>
                  <a:pt x="435444" y="170434"/>
                </a:lnTo>
                <a:lnTo>
                  <a:pt x="434111" y="172554"/>
                </a:lnTo>
                <a:lnTo>
                  <a:pt x="436943" y="174002"/>
                </a:lnTo>
                <a:lnTo>
                  <a:pt x="438365" y="174713"/>
                </a:lnTo>
                <a:lnTo>
                  <a:pt x="438975" y="173710"/>
                </a:lnTo>
                <a:lnTo>
                  <a:pt x="439280" y="173189"/>
                </a:lnTo>
                <a:close/>
              </a:path>
              <a:path w="454025" h="287019">
                <a:moveTo>
                  <a:pt x="443306" y="237947"/>
                </a:moveTo>
                <a:lnTo>
                  <a:pt x="442899" y="232829"/>
                </a:lnTo>
                <a:lnTo>
                  <a:pt x="437235" y="232613"/>
                </a:lnTo>
                <a:lnTo>
                  <a:pt x="439623" y="234721"/>
                </a:lnTo>
                <a:lnTo>
                  <a:pt x="443306" y="237947"/>
                </a:lnTo>
                <a:close/>
              </a:path>
              <a:path w="454025" h="287019">
                <a:moveTo>
                  <a:pt x="449313" y="129209"/>
                </a:moveTo>
                <a:lnTo>
                  <a:pt x="448437" y="125717"/>
                </a:lnTo>
                <a:lnTo>
                  <a:pt x="442899" y="116497"/>
                </a:lnTo>
                <a:lnTo>
                  <a:pt x="438010" y="115341"/>
                </a:lnTo>
                <a:lnTo>
                  <a:pt x="428561" y="116332"/>
                </a:lnTo>
                <a:lnTo>
                  <a:pt x="432790" y="121742"/>
                </a:lnTo>
                <a:lnTo>
                  <a:pt x="434987" y="128905"/>
                </a:lnTo>
                <a:lnTo>
                  <a:pt x="445655" y="126758"/>
                </a:lnTo>
                <a:lnTo>
                  <a:pt x="447548" y="128308"/>
                </a:lnTo>
                <a:lnTo>
                  <a:pt x="449313" y="129209"/>
                </a:lnTo>
                <a:close/>
              </a:path>
              <a:path w="454025" h="287019">
                <a:moveTo>
                  <a:pt x="449719" y="129476"/>
                </a:moveTo>
                <a:lnTo>
                  <a:pt x="449580" y="129362"/>
                </a:lnTo>
                <a:lnTo>
                  <a:pt x="449313" y="129273"/>
                </a:lnTo>
                <a:lnTo>
                  <a:pt x="449338" y="129413"/>
                </a:lnTo>
                <a:lnTo>
                  <a:pt x="449719" y="129476"/>
                </a:lnTo>
                <a:close/>
              </a:path>
              <a:path w="454025" h="287019">
                <a:moveTo>
                  <a:pt x="453415" y="180238"/>
                </a:moveTo>
                <a:lnTo>
                  <a:pt x="453313" y="175475"/>
                </a:lnTo>
                <a:lnTo>
                  <a:pt x="450164" y="171323"/>
                </a:lnTo>
                <a:lnTo>
                  <a:pt x="446443" y="170434"/>
                </a:lnTo>
                <a:lnTo>
                  <a:pt x="443560" y="168922"/>
                </a:lnTo>
                <a:lnTo>
                  <a:pt x="441579" y="170599"/>
                </a:lnTo>
                <a:lnTo>
                  <a:pt x="442442" y="173748"/>
                </a:lnTo>
                <a:lnTo>
                  <a:pt x="442887" y="177101"/>
                </a:lnTo>
                <a:lnTo>
                  <a:pt x="445909" y="183438"/>
                </a:lnTo>
                <a:lnTo>
                  <a:pt x="449922" y="183908"/>
                </a:lnTo>
                <a:lnTo>
                  <a:pt x="453415" y="180238"/>
                </a:lnTo>
                <a:close/>
              </a:path>
            </a:pathLst>
          </a:custGeom>
          <a:solidFill>
            <a:srgbClr val="1E4C84"/>
          </a:solidFill>
        </p:spPr>
        <p:txBody>
          <a:bodyPr wrap="square" lIns="0" tIns="0" rIns="0" bIns="0" rtlCol="0"/>
          <a:lstStyle/>
          <a:p>
            <a:endParaRPr/>
          </a:p>
        </p:txBody>
      </p:sp>
      <p:sp>
        <p:nvSpPr>
          <p:cNvPr id="691" name="bg object 691"/>
          <p:cNvSpPr/>
          <p:nvPr/>
        </p:nvSpPr>
        <p:spPr>
          <a:xfrm>
            <a:off x="9917113" y="2860547"/>
            <a:ext cx="411480" cy="305435"/>
          </a:xfrm>
          <a:custGeom>
            <a:avLst/>
            <a:gdLst/>
            <a:ahLst/>
            <a:cxnLst/>
            <a:rect l="l" t="t" r="r" b="b"/>
            <a:pathLst>
              <a:path w="411479" h="305435">
                <a:moveTo>
                  <a:pt x="7531" y="159880"/>
                </a:moveTo>
                <a:lnTo>
                  <a:pt x="7467" y="159156"/>
                </a:lnTo>
                <a:lnTo>
                  <a:pt x="6959" y="158673"/>
                </a:lnTo>
                <a:lnTo>
                  <a:pt x="6197" y="157962"/>
                </a:lnTo>
                <a:lnTo>
                  <a:pt x="5346" y="158038"/>
                </a:lnTo>
                <a:lnTo>
                  <a:pt x="4279" y="159410"/>
                </a:lnTo>
                <a:lnTo>
                  <a:pt x="4343" y="160058"/>
                </a:lnTo>
                <a:lnTo>
                  <a:pt x="4800" y="160629"/>
                </a:lnTo>
                <a:lnTo>
                  <a:pt x="5626" y="161290"/>
                </a:lnTo>
                <a:lnTo>
                  <a:pt x="6426" y="161213"/>
                </a:lnTo>
                <a:lnTo>
                  <a:pt x="7073" y="160426"/>
                </a:lnTo>
                <a:lnTo>
                  <a:pt x="7531" y="159880"/>
                </a:lnTo>
                <a:close/>
              </a:path>
              <a:path w="411479" h="305435">
                <a:moveTo>
                  <a:pt x="12230" y="150253"/>
                </a:moveTo>
                <a:lnTo>
                  <a:pt x="12192" y="148551"/>
                </a:lnTo>
                <a:lnTo>
                  <a:pt x="11925" y="148145"/>
                </a:lnTo>
                <a:lnTo>
                  <a:pt x="11772" y="147739"/>
                </a:lnTo>
                <a:lnTo>
                  <a:pt x="9702" y="146265"/>
                </a:lnTo>
                <a:lnTo>
                  <a:pt x="7518" y="145186"/>
                </a:lnTo>
                <a:lnTo>
                  <a:pt x="4851" y="145770"/>
                </a:lnTo>
                <a:lnTo>
                  <a:pt x="1727" y="146456"/>
                </a:lnTo>
                <a:lnTo>
                  <a:pt x="0" y="148450"/>
                </a:lnTo>
                <a:lnTo>
                  <a:pt x="1193" y="153581"/>
                </a:lnTo>
                <a:lnTo>
                  <a:pt x="3733" y="155384"/>
                </a:lnTo>
                <a:lnTo>
                  <a:pt x="7861" y="154863"/>
                </a:lnTo>
                <a:lnTo>
                  <a:pt x="12230" y="150253"/>
                </a:lnTo>
                <a:close/>
              </a:path>
              <a:path w="411479" h="305435">
                <a:moveTo>
                  <a:pt x="29108" y="58267"/>
                </a:moveTo>
                <a:lnTo>
                  <a:pt x="25971" y="54076"/>
                </a:lnTo>
                <a:lnTo>
                  <a:pt x="22961" y="53708"/>
                </a:lnTo>
                <a:lnTo>
                  <a:pt x="21043" y="55410"/>
                </a:lnTo>
                <a:lnTo>
                  <a:pt x="18783" y="57429"/>
                </a:lnTo>
                <a:lnTo>
                  <a:pt x="19723" y="59347"/>
                </a:lnTo>
                <a:lnTo>
                  <a:pt x="21310" y="61214"/>
                </a:lnTo>
                <a:lnTo>
                  <a:pt x="23571" y="64122"/>
                </a:lnTo>
                <a:lnTo>
                  <a:pt x="25133" y="64782"/>
                </a:lnTo>
                <a:lnTo>
                  <a:pt x="28702" y="61709"/>
                </a:lnTo>
                <a:lnTo>
                  <a:pt x="29108" y="58267"/>
                </a:lnTo>
                <a:close/>
              </a:path>
              <a:path w="411479" h="305435">
                <a:moveTo>
                  <a:pt x="30086" y="74891"/>
                </a:moveTo>
                <a:lnTo>
                  <a:pt x="28816" y="73545"/>
                </a:lnTo>
                <a:lnTo>
                  <a:pt x="27343" y="71983"/>
                </a:lnTo>
                <a:lnTo>
                  <a:pt x="25552" y="71386"/>
                </a:lnTo>
                <a:lnTo>
                  <a:pt x="23241" y="72644"/>
                </a:lnTo>
                <a:lnTo>
                  <a:pt x="22364" y="74028"/>
                </a:lnTo>
                <a:lnTo>
                  <a:pt x="22821" y="75425"/>
                </a:lnTo>
                <a:lnTo>
                  <a:pt x="25158" y="78117"/>
                </a:lnTo>
                <a:lnTo>
                  <a:pt x="26771" y="78828"/>
                </a:lnTo>
                <a:lnTo>
                  <a:pt x="30022" y="76428"/>
                </a:lnTo>
                <a:lnTo>
                  <a:pt x="30086" y="74891"/>
                </a:lnTo>
                <a:close/>
              </a:path>
              <a:path w="411479" h="305435">
                <a:moveTo>
                  <a:pt x="41503" y="114414"/>
                </a:moveTo>
                <a:lnTo>
                  <a:pt x="41414" y="113715"/>
                </a:lnTo>
                <a:lnTo>
                  <a:pt x="40081" y="112585"/>
                </a:lnTo>
                <a:lnTo>
                  <a:pt x="39281" y="112839"/>
                </a:lnTo>
                <a:lnTo>
                  <a:pt x="38709" y="113652"/>
                </a:lnTo>
                <a:lnTo>
                  <a:pt x="38328" y="114211"/>
                </a:lnTo>
                <a:lnTo>
                  <a:pt x="38430" y="114833"/>
                </a:lnTo>
                <a:lnTo>
                  <a:pt x="38925" y="115341"/>
                </a:lnTo>
                <a:lnTo>
                  <a:pt x="39776" y="115900"/>
                </a:lnTo>
                <a:lnTo>
                  <a:pt x="40563" y="115862"/>
                </a:lnTo>
                <a:lnTo>
                  <a:pt x="41135" y="114985"/>
                </a:lnTo>
                <a:lnTo>
                  <a:pt x="41503" y="114414"/>
                </a:lnTo>
                <a:close/>
              </a:path>
              <a:path w="411479" h="305435">
                <a:moveTo>
                  <a:pt x="45085" y="96189"/>
                </a:moveTo>
                <a:lnTo>
                  <a:pt x="44729" y="95123"/>
                </a:lnTo>
                <a:lnTo>
                  <a:pt x="44005" y="94183"/>
                </a:lnTo>
                <a:lnTo>
                  <a:pt x="43243" y="93548"/>
                </a:lnTo>
                <a:lnTo>
                  <a:pt x="42341" y="93040"/>
                </a:lnTo>
                <a:lnTo>
                  <a:pt x="41567" y="93738"/>
                </a:lnTo>
                <a:lnTo>
                  <a:pt x="40284" y="94907"/>
                </a:lnTo>
                <a:lnTo>
                  <a:pt x="40868" y="96177"/>
                </a:lnTo>
                <a:lnTo>
                  <a:pt x="41859" y="97218"/>
                </a:lnTo>
                <a:lnTo>
                  <a:pt x="42570" y="97993"/>
                </a:lnTo>
                <a:lnTo>
                  <a:pt x="43548" y="97929"/>
                </a:lnTo>
                <a:lnTo>
                  <a:pt x="44208" y="97193"/>
                </a:lnTo>
                <a:lnTo>
                  <a:pt x="45085" y="96189"/>
                </a:lnTo>
                <a:close/>
              </a:path>
              <a:path w="411479" h="305435">
                <a:moveTo>
                  <a:pt x="56642" y="95313"/>
                </a:moveTo>
                <a:lnTo>
                  <a:pt x="56045" y="94564"/>
                </a:lnTo>
                <a:lnTo>
                  <a:pt x="55448" y="93802"/>
                </a:lnTo>
                <a:lnTo>
                  <a:pt x="54368" y="93700"/>
                </a:lnTo>
                <a:lnTo>
                  <a:pt x="53644" y="94284"/>
                </a:lnTo>
                <a:lnTo>
                  <a:pt x="52908" y="94894"/>
                </a:lnTo>
                <a:lnTo>
                  <a:pt x="52895" y="95923"/>
                </a:lnTo>
                <a:lnTo>
                  <a:pt x="53454" y="96710"/>
                </a:lnTo>
                <a:lnTo>
                  <a:pt x="54063" y="97561"/>
                </a:lnTo>
                <a:lnTo>
                  <a:pt x="54927" y="97536"/>
                </a:lnTo>
                <a:lnTo>
                  <a:pt x="55778" y="96989"/>
                </a:lnTo>
                <a:lnTo>
                  <a:pt x="56413" y="96240"/>
                </a:lnTo>
                <a:lnTo>
                  <a:pt x="56642" y="95313"/>
                </a:lnTo>
                <a:close/>
              </a:path>
              <a:path w="411479" h="305435">
                <a:moveTo>
                  <a:pt x="66205" y="147231"/>
                </a:moveTo>
                <a:lnTo>
                  <a:pt x="64490" y="144487"/>
                </a:lnTo>
                <a:lnTo>
                  <a:pt x="62979" y="144691"/>
                </a:lnTo>
                <a:lnTo>
                  <a:pt x="61785" y="145465"/>
                </a:lnTo>
                <a:lnTo>
                  <a:pt x="60553" y="146265"/>
                </a:lnTo>
                <a:lnTo>
                  <a:pt x="60032" y="147510"/>
                </a:lnTo>
                <a:lnTo>
                  <a:pt x="60909" y="149059"/>
                </a:lnTo>
                <a:lnTo>
                  <a:pt x="61950" y="150088"/>
                </a:lnTo>
                <a:lnTo>
                  <a:pt x="63233" y="150380"/>
                </a:lnTo>
                <a:lnTo>
                  <a:pt x="65735" y="148602"/>
                </a:lnTo>
                <a:lnTo>
                  <a:pt x="66205" y="147231"/>
                </a:lnTo>
                <a:close/>
              </a:path>
              <a:path w="411479" h="305435">
                <a:moveTo>
                  <a:pt x="73418" y="150723"/>
                </a:moveTo>
                <a:lnTo>
                  <a:pt x="73075" y="150228"/>
                </a:lnTo>
                <a:lnTo>
                  <a:pt x="72428" y="150037"/>
                </a:lnTo>
                <a:lnTo>
                  <a:pt x="72148" y="150164"/>
                </a:lnTo>
                <a:lnTo>
                  <a:pt x="71450" y="150507"/>
                </a:lnTo>
                <a:lnTo>
                  <a:pt x="71374" y="151180"/>
                </a:lnTo>
                <a:lnTo>
                  <a:pt x="71983" y="151676"/>
                </a:lnTo>
                <a:lnTo>
                  <a:pt x="72212" y="151866"/>
                </a:lnTo>
                <a:lnTo>
                  <a:pt x="72745" y="151663"/>
                </a:lnTo>
                <a:lnTo>
                  <a:pt x="73139" y="151638"/>
                </a:lnTo>
                <a:lnTo>
                  <a:pt x="73190" y="151244"/>
                </a:lnTo>
                <a:lnTo>
                  <a:pt x="73418" y="150723"/>
                </a:lnTo>
                <a:close/>
              </a:path>
              <a:path w="411479" h="305435">
                <a:moveTo>
                  <a:pt x="74472" y="101981"/>
                </a:moveTo>
                <a:lnTo>
                  <a:pt x="74333" y="101917"/>
                </a:lnTo>
                <a:lnTo>
                  <a:pt x="73494" y="101473"/>
                </a:lnTo>
                <a:lnTo>
                  <a:pt x="72682" y="101866"/>
                </a:lnTo>
                <a:lnTo>
                  <a:pt x="71945" y="102273"/>
                </a:lnTo>
                <a:lnTo>
                  <a:pt x="71488" y="102514"/>
                </a:lnTo>
                <a:lnTo>
                  <a:pt x="71513" y="102933"/>
                </a:lnTo>
                <a:lnTo>
                  <a:pt x="71894" y="103289"/>
                </a:lnTo>
                <a:lnTo>
                  <a:pt x="72745" y="103695"/>
                </a:lnTo>
                <a:lnTo>
                  <a:pt x="73583" y="103606"/>
                </a:lnTo>
                <a:lnTo>
                  <a:pt x="74460" y="102781"/>
                </a:lnTo>
                <a:lnTo>
                  <a:pt x="74472" y="101981"/>
                </a:lnTo>
                <a:close/>
              </a:path>
              <a:path w="411479" h="305435">
                <a:moveTo>
                  <a:pt x="80302" y="143560"/>
                </a:moveTo>
                <a:lnTo>
                  <a:pt x="79476" y="142951"/>
                </a:lnTo>
                <a:lnTo>
                  <a:pt x="78346" y="142138"/>
                </a:lnTo>
                <a:lnTo>
                  <a:pt x="77457" y="142900"/>
                </a:lnTo>
                <a:lnTo>
                  <a:pt x="76796" y="143840"/>
                </a:lnTo>
                <a:lnTo>
                  <a:pt x="76403" y="144399"/>
                </a:lnTo>
                <a:lnTo>
                  <a:pt x="76466" y="145008"/>
                </a:lnTo>
                <a:lnTo>
                  <a:pt x="77025" y="145503"/>
                </a:lnTo>
                <a:lnTo>
                  <a:pt x="77889" y="145910"/>
                </a:lnTo>
                <a:lnTo>
                  <a:pt x="78714" y="145834"/>
                </a:lnTo>
                <a:lnTo>
                  <a:pt x="79375" y="145148"/>
                </a:lnTo>
                <a:lnTo>
                  <a:pt x="80022" y="144487"/>
                </a:lnTo>
                <a:lnTo>
                  <a:pt x="80302" y="143560"/>
                </a:lnTo>
                <a:close/>
              </a:path>
              <a:path w="411479" h="305435">
                <a:moveTo>
                  <a:pt x="95643" y="109740"/>
                </a:moveTo>
                <a:lnTo>
                  <a:pt x="95250" y="109143"/>
                </a:lnTo>
                <a:lnTo>
                  <a:pt x="94843" y="108508"/>
                </a:lnTo>
                <a:lnTo>
                  <a:pt x="94183" y="108483"/>
                </a:lnTo>
                <a:lnTo>
                  <a:pt x="93040" y="109283"/>
                </a:lnTo>
                <a:lnTo>
                  <a:pt x="92786" y="109816"/>
                </a:lnTo>
                <a:lnTo>
                  <a:pt x="93116" y="110490"/>
                </a:lnTo>
                <a:lnTo>
                  <a:pt x="93624" y="111010"/>
                </a:lnTo>
                <a:lnTo>
                  <a:pt x="94234" y="111150"/>
                </a:lnTo>
                <a:lnTo>
                  <a:pt x="94843" y="110756"/>
                </a:lnTo>
                <a:lnTo>
                  <a:pt x="95415" y="110375"/>
                </a:lnTo>
                <a:lnTo>
                  <a:pt x="95643" y="109740"/>
                </a:lnTo>
                <a:close/>
              </a:path>
              <a:path w="411479" h="305435">
                <a:moveTo>
                  <a:pt x="102374" y="193649"/>
                </a:moveTo>
                <a:lnTo>
                  <a:pt x="100393" y="191668"/>
                </a:lnTo>
                <a:lnTo>
                  <a:pt x="99161" y="192303"/>
                </a:lnTo>
                <a:lnTo>
                  <a:pt x="98120" y="193217"/>
                </a:lnTo>
                <a:lnTo>
                  <a:pt x="97434" y="193814"/>
                </a:lnTo>
                <a:lnTo>
                  <a:pt x="96888" y="194741"/>
                </a:lnTo>
                <a:lnTo>
                  <a:pt x="98818" y="196596"/>
                </a:lnTo>
                <a:lnTo>
                  <a:pt x="100076" y="196113"/>
                </a:lnTo>
                <a:lnTo>
                  <a:pt x="101180" y="195173"/>
                </a:lnTo>
                <a:lnTo>
                  <a:pt x="101777" y="194475"/>
                </a:lnTo>
                <a:lnTo>
                  <a:pt x="102374" y="193649"/>
                </a:lnTo>
                <a:close/>
              </a:path>
              <a:path w="411479" h="305435">
                <a:moveTo>
                  <a:pt x="117589" y="212559"/>
                </a:moveTo>
                <a:lnTo>
                  <a:pt x="116941" y="210908"/>
                </a:lnTo>
                <a:lnTo>
                  <a:pt x="114731" y="208534"/>
                </a:lnTo>
                <a:lnTo>
                  <a:pt x="113550" y="208838"/>
                </a:lnTo>
                <a:lnTo>
                  <a:pt x="112737" y="209842"/>
                </a:lnTo>
                <a:lnTo>
                  <a:pt x="111366" y="211518"/>
                </a:lnTo>
                <a:lnTo>
                  <a:pt x="111544" y="213182"/>
                </a:lnTo>
                <a:lnTo>
                  <a:pt x="114185" y="215531"/>
                </a:lnTo>
                <a:lnTo>
                  <a:pt x="115214" y="215061"/>
                </a:lnTo>
                <a:lnTo>
                  <a:pt x="116255" y="214287"/>
                </a:lnTo>
                <a:lnTo>
                  <a:pt x="117589" y="212559"/>
                </a:lnTo>
                <a:close/>
              </a:path>
              <a:path w="411479" h="305435">
                <a:moveTo>
                  <a:pt x="125222" y="74752"/>
                </a:moveTo>
                <a:lnTo>
                  <a:pt x="121424" y="76733"/>
                </a:lnTo>
                <a:lnTo>
                  <a:pt x="115747" y="72745"/>
                </a:lnTo>
                <a:lnTo>
                  <a:pt x="112852" y="79095"/>
                </a:lnTo>
                <a:lnTo>
                  <a:pt x="121602" y="83515"/>
                </a:lnTo>
                <a:lnTo>
                  <a:pt x="125222" y="74752"/>
                </a:lnTo>
                <a:close/>
              </a:path>
              <a:path w="411479" h="305435">
                <a:moveTo>
                  <a:pt x="127901" y="188010"/>
                </a:moveTo>
                <a:lnTo>
                  <a:pt x="127266" y="186918"/>
                </a:lnTo>
                <a:lnTo>
                  <a:pt x="126758" y="186029"/>
                </a:lnTo>
                <a:lnTo>
                  <a:pt x="125768" y="185877"/>
                </a:lnTo>
                <a:lnTo>
                  <a:pt x="124968" y="186486"/>
                </a:lnTo>
                <a:lnTo>
                  <a:pt x="123964" y="187236"/>
                </a:lnTo>
                <a:lnTo>
                  <a:pt x="123786" y="188302"/>
                </a:lnTo>
                <a:lnTo>
                  <a:pt x="124434" y="189445"/>
                </a:lnTo>
                <a:lnTo>
                  <a:pt x="125044" y="190246"/>
                </a:lnTo>
                <a:lnTo>
                  <a:pt x="125831" y="190677"/>
                </a:lnTo>
                <a:lnTo>
                  <a:pt x="126669" y="189953"/>
                </a:lnTo>
                <a:lnTo>
                  <a:pt x="127571" y="189153"/>
                </a:lnTo>
                <a:lnTo>
                  <a:pt x="127901" y="188010"/>
                </a:lnTo>
                <a:close/>
              </a:path>
              <a:path w="411479" h="305435">
                <a:moveTo>
                  <a:pt x="139357" y="162877"/>
                </a:moveTo>
                <a:lnTo>
                  <a:pt x="139052" y="162217"/>
                </a:lnTo>
                <a:lnTo>
                  <a:pt x="138671" y="161353"/>
                </a:lnTo>
                <a:lnTo>
                  <a:pt x="137985" y="160794"/>
                </a:lnTo>
                <a:lnTo>
                  <a:pt x="137007" y="160820"/>
                </a:lnTo>
                <a:lnTo>
                  <a:pt x="136220" y="160845"/>
                </a:lnTo>
                <a:lnTo>
                  <a:pt x="135839" y="161404"/>
                </a:lnTo>
                <a:lnTo>
                  <a:pt x="136067" y="162128"/>
                </a:lnTo>
                <a:lnTo>
                  <a:pt x="136436" y="163245"/>
                </a:lnTo>
                <a:lnTo>
                  <a:pt x="137134" y="164045"/>
                </a:lnTo>
                <a:lnTo>
                  <a:pt x="138468" y="163880"/>
                </a:lnTo>
                <a:lnTo>
                  <a:pt x="139217" y="163512"/>
                </a:lnTo>
                <a:lnTo>
                  <a:pt x="139357" y="162877"/>
                </a:lnTo>
                <a:close/>
              </a:path>
              <a:path w="411479" h="305435">
                <a:moveTo>
                  <a:pt x="140195" y="177292"/>
                </a:moveTo>
                <a:lnTo>
                  <a:pt x="133184" y="167195"/>
                </a:lnTo>
                <a:lnTo>
                  <a:pt x="129590" y="172097"/>
                </a:lnTo>
                <a:lnTo>
                  <a:pt x="129540" y="171437"/>
                </a:lnTo>
                <a:lnTo>
                  <a:pt x="129260" y="170764"/>
                </a:lnTo>
                <a:lnTo>
                  <a:pt x="127317" y="169011"/>
                </a:lnTo>
                <a:lnTo>
                  <a:pt x="125628" y="169011"/>
                </a:lnTo>
                <a:lnTo>
                  <a:pt x="124358" y="170395"/>
                </a:lnTo>
                <a:lnTo>
                  <a:pt x="123151" y="171716"/>
                </a:lnTo>
                <a:lnTo>
                  <a:pt x="123037" y="173355"/>
                </a:lnTo>
                <a:lnTo>
                  <a:pt x="125031" y="175488"/>
                </a:lnTo>
                <a:lnTo>
                  <a:pt x="125958" y="175844"/>
                </a:lnTo>
                <a:lnTo>
                  <a:pt x="126987" y="175628"/>
                </a:lnTo>
                <a:lnTo>
                  <a:pt x="126136" y="176784"/>
                </a:lnTo>
                <a:lnTo>
                  <a:pt x="140195" y="177292"/>
                </a:lnTo>
                <a:close/>
              </a:path>
              <a:path w="411479" h="305435">
                <a:moveTo>
                  <a:pt x="148526" y="99110"/>
                </a:moveTo>
                <a:lnTo>
                  <a:pt x="147447" y="98298"/>
                </a:lnTo>
                <a:lnTo>
                  <a:pt x="141554" y="93814"/>
                </a:lnTo>
                <a:lnTo>
                  <a:pt x="143078" y="91922"/>
                </a:lnTo>
                <a:lnTo>
                  <a:pt x="146926" y="87172"/>
                </a:lnTo>
                <a:lnTo>
                  <a:pt x="146519" y="85940"/>
                </a:lnTo>
                <a:lnTo>
                  <a:pt x="144957" y="81064"/>
                </a:lnTo>
                <a:lnTo>
                  <a:pt x="136448" y="85940"/>
                </a:lnTo>
                <a:lnTo>
                  <a:pt x="135369" y="84645"/>
                </a:lnTo>
                <a:lnTo>
                  <a:pt x="139725" y="76898"/>
                </a:lnTo>
                <a:lnTo>
                  <a:pt x="140500" y="75526"/>
                </a:lnTo>
                <a:lnTo>
                  <a:pt x="134467" y="76898"/>
                </a:lnTo>
                <a:lnTo>
                  <a:pt x="133337" y="75184"/>
                </a:lnTo>
                <a:lnTo>
                  <a:pt x="132524" y="72948"/>
                </a:lnTo>
                <a:lnTo>
                  <a:pt x="129578" y="72948"/>
                </a:lnTo>
                <a:lnTo>
                  <a:pt x="127482" y="74002"/>
                </a:lnTo>
                <a:lnTo>
                  <a:pt x="125336" y="74625"/>
                </a:lnTo>
                <a:lnTo>
                  <a:pt x="127914" y="80137"/>
                </a:lnTo>
                <a:lnTo>
                  <a:pt x="132105" y="85432"/>
                </a:lnTo>
                <a:lnTo>
                  <a:pt x="127749" y="91922"/>
                </a:lnTo>
                <a:lnTo>
                  <a:pt x="126047" y="87350"/>
                </a:lnTo>
                <a:lnTo>
                  <a:pt x="124193" y="89103"/>
                </a:lnTo>
                <a:lnTo>
                  <a:pt x="127330" y="92430"/>
                </a:lnTo>
                <a:lnTo>
                  <a:pt x="124764" y="93129"/>
                </a:lnTo>
                <a:lnTo>
                  <a:pt x="122135" y="93649"/>
                </a:lnTo>
                <a:lnTo>
                  <a:pt x="115049" y="96291"/>
                </a:lnTo>
                <a:lnTo>
                  <a:pt x="115735" y="99110"/>
                </a:lnTo>
                <a:lnTo>
                  <a:pt x="115824" y="99453"/>
                </a:lnTo>
                <a:lnTo>
                  <a:pt x="117335" y="102908"/>
                </a:lnTo>
                <a:lnTo>
                  <a:pt x="120929" y="101612"/>
                </a:lnTo>
                <a:lnTo>
                  <a:pt x="124040" y="100050"/>
                </a:lnTo>
                <a:lnTo>
                  <a:pt x="132969" y="98298"/>
                </a:lnTo>
                <a:lnTo>
                  <a:pt x="130086" y="105816"/>
                </a:lnTo>
                <a:lnTo>
                  <a:pt x="135077" y="106781"/>
                </a:lnTo>
                <a:lnTo>
                  <a:pt x="148526" y="99110"/>
                </a:lnTo>
                <a:close/>
              </a:path>
              <a:path w="411479" h="305435">
                <a:moveTo>
                  <a:pt x="165379" y="75171"/>
                </a:moveTo>
                <a:lnTo>
                  <a:pt x="165163" y="75260"/>
                </a:lnTo>
                <a:lnTo>
                  <a:pt x="165379" y="75311"/>
                </a:lnTo>
                <a:lnTo>
                  <a:pt x="165379" y="75171"/>
                </a:lnTo>
                <a:close/>
              </a:path>
              <a:path w="411479" h="305435">
                <a:moveTo>
                  <a:pt x="167538" y="81203"/>
                </a:moveTo>
                <a:lnTo>
                  <a:pt x="165163" y="75387"/>
                </a:lnTo>
                <a:lnTo>
                  <a:pt x="159359" y="77622"/>
                </a:lnTo>
                <a:lnTo>
                  <a:pt x="160540" y="79082"/>
                </a:lnTo>
                <a:lnTo>
                  <a:pt x="161467" y="81026"/>
                </a:lnTo>
                <a:lnTo>
                  <a:pt x="162991" y="81826"/>
                </a:lnTo>
                <a:lnTo>
                  <a:pt x="164096" y="82410"/>
                </a:lnTo>
                <a:lnTo>
                  <a:pt x="165989" y="81470"/>
                </a:lnTo>
                <a:lnTo>
                  <a:pt x="167538" y="81203"/>
                </a:lnTo>
                <a:close/>
              </a:path>
              <a:path w="411479" h="305435">
                <a:moveTo>
                  <a:pt x="170002" y="41910"/>
                </a:moveTo>
                <a:lnTo>
                  <a:pt x="167436" y="38595"/>
                </a:lnTo>
                <a:lnTo>
                  <a:pt x="162496" y="36423"/>
                </a:lnTo>
                <a:lnTo>
                  <a:pt x="159004" y="38100"/>
                </a:lnTo>
                <a:lnTo>
                  <a:pt x="153860" y="40424"/>
                </a:lnTo>
                <a:lnTo>
                  <a:pt x="151650" y="42367"/>
                </a:lnTo>
                <a:lnTo>
                  <a:pt x="148742" y="44335"/>
                </a:lnTo>
                <a:lnTo>
                  <a:pt x="152311" y="46355"/>
                </a:lnTo>
                <a:lnTo>
                  <a:pt x="155981" y="49034"/>
                </a:lnTo>
                <a:lnTo>
                  <a:pt x="160083" y="50609"/>
                </a:lnTo>
                <a:lnTo>
                  <a:pt x="164020" y="52120"/>
                </a:lnTo>
                <a:lnTo>
                  <a:pt x="166611" y="49212"/>
                </a:lnTo>
                <a:lnTo>
                  <a:pt x="170002" y="41910"/>
                </a:lnTo>
                <a:close/>
              </a:path>
              <a:path w="411479" h="305435">
                <a:moveTo>
                  <a:pt x="170472" y="67170"/>
                </a:moveTo>
                <a:lnTo>
                  <a:pt x="170167" y="67246"/>
                </a:lnTo>
                <a:lnTo>
                  <a:pt x="170294" y="67449"/>
                </a:lnTo>
                <a:lnTo>
                  <a:pt x="170472" y="67170"/>
                </a:lnTo>
                <a:close/>
              </a:path>
              <a:path w="411479" h="305435">
                <a:moveTo>
                  <a:pt x="173482" y="72047"/>
                </a:moveTo>
                <a:lnTo>
                  <a:pt x="170294" y="67449"/>
                </a:lnTo>
                <a:lnTo>
                  <a:pt x="165481" y="75133"/>
                </a:lnTo>
                <a:lnTo>
                  <a:pt x="168071" y="74155"/>
                </a:lnTo>
                <a:lnTo>
                  <a:pt x="173482" y="72047"/>
                </a:lnTo>
                <a:close/>
              </a:path>
              <a:path w="411479" h="305435">
                <a:moveTo>
                  <a:pt x="177977" y="54686"/>
                </a:moveTo>
                <a:lnTo>
                  <a:pt x="176314" y="52197"/>
                </a:lnTo>
                <a:lnTo>
                  <a:pt x="174637" y="49720"/>
                </a:lnTo>
                <a:lnTo>
                  <a:pt x="172974" y="47231"/>
                </a:lnTo>
                <a:lnTo>
                  <a:pt x="170700" y="48768"/>
                </a:lnTo>
                <a:lnTo>
                  <a:pt x="170484" y="52743"/>
                </a:lnTo>
                <a:lnTo>
                  <a:pt x="173786" y="53987"/>
                </a:lnTo>
                <a:lnTo>
                  <a:pt x="176123" y="55981"/>
                </a:lnTo>
                <a:lnTo>
                  <a:pt x="177977" y="54686"/>
                </a:lnTo>
                <a:close/>
              </a:path>
              <a:path w="411479" h="305435">
                <a:moveTo>
                  <a:pt x="183337" y="11049"/>
                </a:moveTo>
                <a:lnTo>
                  <a:pt x="175094" y="7467"/>
                </a:lnTo>
                <a:lnTo>
                  <a:pt x="169456" y="5956"/>
                </a:lnTo>
                <a:lnTo>
                  <a:pt x="163906" y="4102"/>
                </a:lnTo>
                <a:lnTo>
                  <a:pt x="156730" y="17170"/>
                </a:lnTo>
                <a:lnTo>
                  <a:pt x="139458" y="11861"/>
                </a:lnTo>
                <a:lnTo>
                  <a:pt x="138569" y="14224"/>
                </a:lnTo>
                <a:lnTo>
                  <a:pt x="146177" y="20383"/>
                </a:lnTo>
                <a:lnTo>
                  <a:pt x="154343" y="23787"/>
                </a:lnTo>
                <a:lnTo>
                  <a:pt x="162648" y="24968"/>
                </a:lnTo>
                <a:lnTo>
                  <a:pt x="170700" y="24485"/>
                </a:lnTo>
                <a:lnTo>
                  <a:pt x="174802" y="21056"/>
                </a:lnTo>
                <a:lnTo>
                  <a:pt x="177012" y="19088"/>
                </a:lnTo>
                <a:lnTo>
                  <a:pt x="182575" y="14757"/>
                </a:lnTo>
                <a:lnTo>
                  <a:pt x="183337" y="11049"/>
                </a:lnTo>
                <a:close/>
              </a:path>
              <a:path w="411479" h="305435">
                <a:moveTo>
                  <a:pt x="185178" y="22898"/>
                </a:moveTo>
                <a:lnTo>
                  <a:pt x="184785" y="21221"/>
                </a:lnTo>
                <a:lnTo>
                  <a:pt x="184581" y="20396"/>
                </a:lnTo>
                <a:lnTo>
                  <a:pt x="177863" y="21844"/>
                </a:lnTo>
                <a:lnTo>
                  <a:pt x="178320" y="23736"/>
                </a:lnTo>
                <a:lnTo>
                  <a:pt x="178536" y="24688"/>
                </a:lnTo>
                <a:lnTo>
                  <a:pt x="185178" y="22898"/>
                </a:lnTo>
                <a:close/>
              </a:path>
              <a:path w="411479" h="305435">
                <a:moveTo>
                  <a:pt x="185242" y="168021"/>
                </a:moveTo>
                <a:lnTo>
                  <a:pt x="184975" y="167779"/>
                </a:lnTo>
                <a:lnTo>
                  <a:pt x="184124" y="167005"/>
                </a:lnTo>
                <a:lnTo>
                  <a:pt x="182892" y="166649"/>
                </a:lnTo>
                <a:lnTo>
                  <a:pt x="181330" y="165900"/>
                </a:lnTo>
                <a:lnTo>
                  <a:pt x="181013" y="167576"/>
                </a:lnTo>
                <a:lnTo>
                  <a:pt x="180479" y="169138"/>
                </a:lnTo>
                <a:lnTo>
                  <a:pt x="180721" y="169278"/>
                </a:lnTo>
                <a:lnTo>
                  <a:pt x="181737" y="169837"/>
                </a:lnTo>
                <a:lnTo>
                  <a:pt x="183007" y="170167"/>
                </a:lnTo>
                <a:lnTo>
                  <a:pt x="184492" y="170116"/>
                </a:lnTo>
                <a:lnTo>
                  <a:pt x="185242" y="168021"/>
                </a:lnTo>
                <a:close/>
              </a:path>
              <a:path w="411479" h="305435">
                <a:moveTo>
                  <a:pt x="187388" y="151511"/>
                </a:moveTo>
                <a:lnTo>
                  <a:pt x="185470" y="147561"/>
                </a:lnTo>
                <a:lnTo>
                  <a:pt x="184150" y="145605"/>
                </a:lnTo>
                <a:lnTo>
                  <a:pt x="181470" y="136118"/>
                </a:lnTo>
                <a:lnTo>
                  <a:pt x="175552" y="134874"/>
                </a:lnTo>
                <a:lnTo>
                  <a:pt x="169456" y="140970"/>
                </a:lnTo>
                <a:lnTo>
                  <a:pt x="169976" y="141973"/>
                </a:lnTo>
                <a:lnTo>
                  <a:pt x="170243" y="143002"/>
                </a:lnTo>
                <a:lnTo>
                  <a:pt x="178663" y="144551"/>
                </a:lnTo>
                <a:lnTo>
                  <a:pt x="175552" y="149999"/>
                </a:lnTo>
                <a:lnTo>
                  <a:pt x="187388" y="151511"/>
                </a:lnTo>
                <a:close/>
              </a:path>
              <a:path w="411479" h="305435">
                <a:moveTo>
                  <a:pt x="189471" y="114985"/>
                </a:moveTo>
                <a:lnTo>
                  <a:pt x="187248" y="111798"/>
                </a:lnTo>
                <a:lnTo>
                  <a:pt x="183946" y="113118"/>
                </a:lnTo>
                <a:lnTo>
                  <a:pt x="178892" y="115150"/>
                </a:lnTo>
                <a:lnTo>
                  <a:pt x="176504" y="111099"/>
                </a:lnTo>
                <a:lnTo>
                  <a:pt x="172910" y="110045"/>
                </a:lnTo>
                <a:lnTo>
                  <a:pt x="170408" y="119049"/>
                </a:lnTo>
                <a:lnTo>
                  <a:pt x="181444" y="118910"/>
                </a:lnTo>
                <a:lnTo>
                  <a:pt x="180378" y="123698"/>
                </a:lnTo>
                <a:lnTo>
                  <a:pt x="182156" y="126873"/>
                </a:lnTo>
                <a:lnTo>
                  <a:pt x="187198" y="129451"/>
                </a:lnTo>
                <a:lnTo>
                  <a:pt x="187921" y="125260"/>
                </a:lnTo>
                <a:lnTo>
                  <a:pt x="188645" y="122008"/>
                </a:lnTo>
                <a:lnTo>
                  <a:pt x="189471" y="114985"/>
                </a:lnTo>
                <a:close/>
              </a:path>
              <a:path w="411479" h="305435">
                <a:moveTo>
                  <a:pt x="198005" y="179870"/>
                </a:moveTo>
                <a:lnTo>
                  <a:pt x="196456" y="178523"/>
                </a:lnTo>
                <a:lnTo>
                  <a:pt x="194970" y="176187"/>
                </a:lnTo>
                <a:lnTo>
                  <a:pt x="191363" y="175920"/>
                </a:lnTo>
                <a:lnTo>
                  <a:pt x="189255" y="177673"/>
                </a:lnTo>
                <a:lnTo>
                  <a:pt x="184975" y="179590"/>
                </a:lnTo>
                <a:lnTo>
                  <a:pt x="189166" y="181800"/>
                </a:lnTo>
                <a:lnTo>
                  <a:pt x="191198" y="183718"/>
                </a:lnTo>
                <a:lnTo>
                  <a:pt x="193167" y="183654"/>
                </a:lnTo>
                <a:lnTo>
                  <a:pt x="194818" y="183603"/>
                </a:lnTo>
                <a:lnTo>
                  <a:pt x="196392" y="181229"/>
                </a:lnTo>
                <a:lnTo>
                  <a:pt x="198005" y="179870"/>
                </a:lnTo>
                <a:close/>
              </a:path>
              <a:path w="411479" h="305435">
                <a:moveTo>
                  <a:pt x="208254" y="131686"/>
                </a:moveTo>
                <a:lnTo>
                  <a:pt x="208051" y="131635"/>
                </a:lnTo>
                <a:lnTo>
                  <a:pt x="208153" y="131851"/>
                </a:lnTo>
                <a:lnTo>
                  <a:pt x="208254" y="131686"/>
                </a:lnTo>
                <a:close/>
              </a:path>
              <a:path w="411479" h="305435">
                <a:moveTo>
                  <a:pt x="208978" y="135788"/>
                </a:moveTo>
                <a:lnTo>
                  <a:pt x="208318" y="133807"/>
                </a:lnTo>
                <a:lnTo>
                  <a:pt x="208076" y="131914"/>
                </a:lnTo>
                <a:lnTo>
                  <a:pt x="205498" y="134289"/>
                </a:lnTo>
                <a:lnTo>
                  <a:pt x="200418" y="139026"/>
                </a:lnTo>
                <a:lnTo>
                  <a:pt x="204762" y="141770"/>
                </a:lnTo>
                <a:lnTo>
                  <a:pt x="207657" y="141351"/>
                </a:lnTo>
                <a:lnTo>
                  <a:pt x="208572" y="137515"/>
                </a:lnTo>
                <a:lnTo>
                  <a:pt x="208978" y="135788"/>
                </a:lnTo>
                <a:close/>
              </a:path>
              <a:path w="411479" h="305435">
                <a:moveTo>
                  <a:pt x="210578" y="123367"/>
                </a:moveTo>
                <a:lnTo>
                  <a:pt x="209740" y="120421"/>
                </a:lnTo>
                <a:lnTo>
                  <a:pt x="203885" y="119761"/>
                </a:lnTo>
                <a:lnTo>
                  <a:pt x="200672" y="121272"/>
                </a:lnTo>
                <a:lnTo>
                  <a:pt x="199440" y="123037"/>
                </a:lnTo>
                <a:lnTo>
                  <a:pt x="197294" y="126123"/>
                </a:lnTo>
                <a:lnTo>
                  <a:pt x="199123" y="128866"/>
                </a:lnTo>
                <a:lnTo>
                  <a:pt x="204241" y="130886"/>
                </a:lnTo>
                <a:lnTo>
                  <a:pt x="206171" y="131191"/>
                </a:lnTo>
                <a:lnTo>
                  <a:pt x="208051" y="131635"/>
                </a:lnTo>
                <a:lnTo>
                  <a:pt x="208394" y="130048"/>
                </a:lnTo>
                <a:lnTo>
                  <a:pt x="208534" y="128384"/>
                </a:lnTo>
                <a:lnTo>
                  <a:pt x="210578" y="123367"/>
                </a:lnTo>
                <a:close/>
              </a:path>
              <a:path w="411479" h="305435">
                <a:moveTo>
                  <a:pt x="219773" y="83070"/>
                </a:moveTo>
                <a:lnTo>
                  <a:pt x="217665" y="82435"/>
                </a:lnTo>
                <a:lnTo>
                  <a:pt x="216281" y="81546"/>
                </a:lnTo>
                <a:lnTo>
                  <a:pt x="214490" y="82232"/>
                </a:lnTo>
                <a:lnTo>
                  <a:pt x="214096" y="83845"/>
                </a:lnTo>
                <a:lnTo>
                  <a:pt x="213487" y="84899"/>
                </a:lnTo>
                <a:lnTo>
                  <a:pt x="214566" y="85445"/>
                </a:lnTo>
                <a:lnTo>
                  <a:pt x="215747" y="86550"/>
                </a:lnTo>
                <a:lnTo>
                  <a:pt x="217627" y="86194"/>
                </a:lnTo>
                <a:lnTo>
                  <a:pt x="218313" y="84721"/>
                </a:lnTo>
                <a:lnTo>
                  <a:pt x="219773" y="83070"/>
                </a:lnTo>
                <a:close/>
              </a:path>
              <a:path w="411479" h="305435">
                <a:moveTo>
                  <a:pt x="223583" y="609"/>
                </a:moveTo>
                <a:lnTo>
                  <a:pt x="221119" y="0"/>
                </a:lnTo>
                <a:lnTo>
                  <a:pt x="222554" y="723"/>
                </a:lnTo>
                <a:lnTo>
                  <a:pt x="223583" y="609"/>
                </a:lnTo>
                <a:close/>
              </a:path>
              <a:path w="411479" h="305435">
                <a:moveTo>
                  <a:pt x="224955" y="63220"/>
                </a:moveTo>
                <a:lnTo>
                  <a:pt x="222745" y="50495"/>
                </a:lnTo>
                <a:lnTo>
                  <a:pt x="217017" y="48920"/>
                </a:lnTo>
                <a:lnTo>
                  <a:pt x="212686" y="49491"/>
                </a:lnTo>
                <a:lnTo>
                  <a:pt x="209867" y="55359"/>
                </a:lnTo>
                <a:lnTo>
                  <a:pt x="220916" y="60985"/>
                </a:lnTo>
                <a:lnTo>
                  <a:pt x="211251" y="64300"/>
                </a:lnTo>
                <a:lnTo>
                  <a:pt x="217220" y="69138"/>
                </a:lnTo>
                <a:lnTo>
                  <a:pt x="224955" y="63220"/>
                </a:lnTo>
                <a:close/>
              </a:path>
              <a:path w="411479" h="305435">
                <a:moveTo>
                  <a:pt x="240753" y="37223"/>
                </a:moveTo>
                <a:lnTo>
                  <a:pt x="235800" y="33756"/>
                </a:lnTo>
                <a:lnTo>
                  <a:pt x="234175" y="35674"/>
                </a:lnTo>
                <a:lnTo>
                  <a:pt x="232435" y="40868"/>
                </a:lnTo>
                <a:lnTo>
                  <a:pt x="234264" y="40449"/>
                </a:lnTo>
                <a:lnTo>
                  <a:pt x="235610" y="40309"/>
                </a:lnTo>
                <a:lnTo>
                  <a:pt x="237883" y="39370"/>
                </a:lnTo>
                <a:lnTo>
                  <a:pt x="238798" y="38544"/>
                </a:lnTo>
                <a:lnTo>
                  <a:pt x="240753" y="37223"/>
                </a:lnTo>
                <a:close/>
              </a:path>
              <a:path w="411479" h="305435">
                <a:moveTo>
                  <a:pt x="241795" y="7226"/>
                </a:moveTo>
                <a:lnTo>
                  <a:pt x="239915" y="7531"/>
                </a:lnTo>
                <a:lnTo>
                  <a:pt x="238175" y="7366"/>
                </a:lnTo>
                <a:lnTo>
                  <a:pt x="237807" y="8001"/>
                </a:lnTo>
                <a:lnTo>
                  <a:pt x="237299" y="8877"/>
                </a:lnTo>
                <a:lnTo>
                  <a:pt x="237401" y="10782"/>
                </a:lnTo>
                <a:lnTo>
                  <a:pt x="238696" y="12065"/>
                </a:lnTo>
                <a:lnTo>
                  <a:pt x="240347" y="11684"/>
                </a:lnTo>
                <a:lnTo>
                  <a:pt x="241566" y="11734"/>
                </a:lnTo>
                <a:lnTo>
                  <a:pt x="241617" y="10541"/>
                </a:lnTo>
                <a:lnTo>
                  <a:pt x="241795" y="7226"/>
                </a:lnTo>
                <a:close/>
              </a:path>
              <a:path w="411479" h="305435">
                <a:moveTo>
                  <a:pt x="247650" y="181521"/>
                </a:moveTo>
                <a:lnTo>
                  <a:pt x="247357" y="178028"/>
                </a:lnTo>
                <a:lnTo>
                  <a:pt x="245110" y="173240"/>
                </a:lnTo>
                <a:lnTo>
                  <a:pt x="242239" y="172605"/>
                </a:lnTo>
                <a:lnTo>
                  <a:pt x="236626" y="175171"/>
                </a:lnTo>
                <a:lnTo>
                  <a:pt x="233870" y="176022"/>
                </a:lnTo>
                <a:lnTo>
                  <a:pt x="230517" y="177279"/>
                </a:lnTo>
                <a:lnTo>
                  <a:pt x="230327" y="175552"/>
                </a:lnTo>
                <a:lnTo>
                  <a:pt x="230098" y="174015"/>
                </a:lnTo>
                <a:lnTo>
                  <a:pt x="229666" y="168122"/>
                </a:lnTo>
                <a:lnTo>
                  <a:pt x="226758" y="166662"/>
                </a:lnTo>
                <a:lnTo>
                  <a:pt x="222072" y="166611"/>
                </a:lnTo>
                <a:lnTo>
                  <a:pt x="220853" y="167944"/>
                </a:lnTo>
                <a:lnTo>
                  <a:pt x="219938" y="169481"/>
                </a:lnTo>
                <a:lnTo>
                  <a:pt x="220510" y="171259"/>
                </a:lnTo>
                <a:lnTo>
                  <a:pt x="221043" y="171450"/>
                </a:lnTo>
                <a:lnTo>
                  <a:pt x="227507" y="173736"/>
                </a:lnTo>
                <a:lnTo>
                  <a:pt x="225386" y="181559"/>
                </a:lnTo>
                <a:lnTo>
                  <a:pt x="229920" y="185000"/>
                </a:lnTo>
                <a:lnTo>
                  <a:pt x="233248" y="185750"/>
                </a:lnTo>
                <a:lnTo>
                  <a:pt x="236601" y="187159"/>
                </a:lnTo>
                <a:lnTo>
                  <a:pt x="242239" y="186956"/>
                </a:lnTo>
                <a:lnTo>
                  <a:pt x="245452" y="185356"/>
                </a:lnTo>
                <a:lnTo>
                  <a:pt x="247650" y="181521"/>
                </a:lnTo>
                <a:close/>
              </a:path>
              <a:path w="411479" h="305435">
                <a:moveTo>
                  <a:pt x="252145" y="56489"/>
                </a:moveTo>
                <a:lnTo>
                  <a:pt x="244830" y="59283"/>
                </a:lnTo>
                <a:lnTo>
                  <a:pt x="245478" y="62293"/>
                </a:lnTo>
                <a:lnTo>
                  <a:pt x="248234" y="65709"/>
                </a:lnTo>
                <a:lnTo>
                  <a:pt x="251460" y="65989"/>
                </a:lnTo>
                <a:lnTo>
                  <a:pt x="252145" y="56489"/>
                </a:lnTo>
                <a:close/>
              </a:path>
              <a:path w="411479" h="305435">
                <a:moveTo>
                  <a:pt x="254342" y="126161"/>
                </a:moveTo>
                <a:lnTo>
                  <a:pt x="245681" y="128168"/>
                </a:lnTo>
                <a:lnTo>
                  <a:pt x="242633" y="119837"/>
                </a:lnTo>
                <a:lnTo>
                  <a:pt x="240766" y="118783"/>
                </a:lnTo>
                <a:lnTo>
                  <a:pt x="239496" y="117513"/>
                </a:lnTo>
                <a:lnTo>
                  <a:pt x="238747" y="119557"/>
                </a:lnTo>
                <a:lnTo>
                  <a:pt x="236893" y="122059"/>
                </a:lnTo>
                <a:lnTo>
                  <a:pt x="238975" y="127190"/>
                </a:lnTo>
                <a:lnTo>
                  <a:pt x="241617" y="130352"/>
                </a:lnTo>
                <a:lnTo>
                  <a:pt x="244208" y="134366"/>
                </a:lnTo>
                <a:lnTo>
                  <a:pt x="251841" y="128193"/>
                </a:lnTo>
                <a:lnTo>
                  <a:pt x="254342" y="126161"/>
                </a:lnTo>
                <a:close/>
              </a:path>
              <a:path w="411479" h="305435">
                <a:moveTo>
                  <a:pt x="269087" y="73152"/>
                </a:moveTo>
                <a:lnTo>
                  <a:pt x="268109" y="71208"/>
                </a:lnTo>
                <a:lnTo>
                  <a:pt x="267271" y="71005"/>
                </a:lnTo>
                <a:lnTo>
                  <a:pt x="265861" y="70650"/>
                </a:lnTo>
                <a:lnTo>
                  <a:pt x="263652" y="70840"/>
                </a:lnTo>
                <a:lnTo>
                  <a:pt x="261188" y="73279"/>
                </a:lnTo>
                <a:lnTo>
                  <a:pt x="260413" y="75552"/>
                </a:lnTo>
                <a:lnTo>
                  <a:pt x="258749" y="78511"/>
                </a:lnTo>
                <a:lnTo>
                  <a:pt x="262102" y="77978"/>
                </a:lnTo>
                <a:lnTo>
                  <a:pt x="264502" y="77876"/>
                </a:lnTo>
                <a:lnTo>
                  <a:pt x="267728" y="76796"/>
                </a:lnTo>
                <a:lnTo>
                  <a:pt x="268897" y="75298"/>
                </a:lnTo>
                <a:lnTo>
                  <a:pt x="269087" y="73152"/>
                </a:lnTo>
                <a:close/>
              </a:path>
              <a:path w="411479" h="305435">
                <a:moveTo>
                  <a:pt x="273773" y="154863"/>
                </a:moveTo>
                <a:lnTo>
                  <a:pt x="272643" y="153530"/>
                </a:lnTo>
                <a:lnTo>
                  <a:pt x="270954" y="152209"/>
                </a:lnTo>
                <a:lnTo>
                  <a:pt x="270840" y="148374"/>
                </a:lnTo>
                <a:lnTo>
                  <a:pt x="271995" y="145872"/>
                </a:lnTo>
                <a:lnTo>
                  <a:pt x="272935" y="142151"/>
                </a:lnTo>
                <a:lnTo>
                  <a:pt x="264388" y="144170"/>
                </a:lnTo>
                <a:lnTo>
                  <a:pt x="262636" y="152361"/>
                </a:lnTo>
                <a:lnTo>
                  <a:pt x="251333" y="146659"/>
                </a:lnTo>
                <a:lnTo>
                  <a:pt x="249326" y="162242"/>
                </a:lnTo>
                <a:lnTo>
                  <a:pt x="255231" y="156565"/>
                </a:lnTo>
                <a:lnTo>
                  <a:pt x="262280" y="163118"/>
                </a:lnTo>
                <a:lnTo>
                  <a:pt x="267868" y="157518"/>
                </a:lnTo>
                <a:lnTo>
                  <a:pt x="273773" y="154863"/>
                </a:lnTo>
                <a:close/>
              </a:path>
              <a:path w="411479" h="305435">
                <a:moveTo>
                  <a:pt x="274104" y="154711"/>
                </a:moveTo>
                <a:lnTo>
                  <a:pt x="273888" y="154825"/>
                </a:lnTo>
                <a:lnTo>
                  <a:pt x="273862" y="154978"/>
                </a:lnTo>
                <a:lnTo>
                  <a:pt x="274053" y="155181"/>
                </a:lnTo>
                <a:lnTo>
                  <a:pt x="274104" y="154711"/>
                </a:lnTo>
                <a:close/>
              </a:path>
              <a:path w="411479" h="305435">
                <a:moveTo>
                  <a:pt x="274205" y="154927"/>
                </a:moveTo>
                <a:lnTo>
                  <a:pt x="274104" y="154711"/>
                </a:lnTo>
                <a:lnTo>
                  <a:pt x="274180" y="155092"/>
                </a:lnTo>
                <a:lnTo>
                  <a:pt x="274205" y="154927"/>
                </a:lnTo>
                <a:close/>
              </a:path>
              <a:path w="411479" h="305435">
                <a:moveTo>
                  <a:pt x="281381" y="78092"/>
                </a:moveTo>
                <a:lnTo>
                  <a:pt x="273697" y="76415"/>
                </a:lnTo>
                <a:lnTo>
                  <a:pt x="268020" y="79311"/>
                </a:lnTo>
                <a:lnTo>
                  <a:pt x="263296" y="83362"/>
                </a:lnTo>
                <a:lnTo>
                  <a:pt x="258419" y="85128"/>
                </a:lnTo>
                <a:lnTo>
                  <a:pt x="254736" y="82778"/>
                </a:lnTo>
                <a:lnTo>
                  <a:pt x="252298" y="80352"/>
                </a:lnTo>
                <a:lnTo>
                  <a:pt x="248234" y="79603"/>
                </a:lnTo>
                <a:lnTo>
                  <a:pt x="246253" y="83146"/>
                </a:lnTo>
                <a:lnTo>
                  <a:pt x="245033" y="84493"/>
                </a:lnTo>
                <a:lnTo>
                  <a:pt x="242963" y="83337"/>
                </a:lnTo>
                <a:lnTo>
                  <a:pt x="241211" y="82118"/>
                </a:lnTo>
                <a:lnTo>
                  <a:pt x="238899" y="81343"/>
                </a:lnTo>
                <a:lnTo>
                  <a:pt x="236905" y="83870"/>
                </a:lnTo>
                <a:lnTo>
                  <a:pt x="239547" y="88722"/>
                </a:lnTo>
                <a:lnTo>
                  <a:pt x="243141" y="90474"/>
                </a:lnTo>
                <a:lnTo>
                  <a:pt x="245694" y="89636"/>
                </a:lnTo>
                <a:lnTo>
                  <a:pt x="248031" y="89535"/>
                </a:lnTo>
                <a:lnTo>
                  <a:pt x="245122" y="99352"/>
                </a:lnTo>
                <a:lnTo>
                  <a:pt x="251002" y="94589"/>
                </a:lnTo>
                <a:lnTo>
                  <a:pt x="257162" y="97751"/>
                </a:lnTo>
                <a:lnTo>
                  <a:pt x="263055" y="97409"/>
                </a:lnTo>
                <a:lnTo>
                  <a:pt x="268859" y="95567"/>
                </a:lnTo>
                <a:lnTo>
                  <a:pt x="274739" y="94234"/>
                </a:lnTo>
                <a:lnTo>
                  <a:pt x="274815" y="82346"/>
                </a:lnTo>
                <a:lnTo>
                  <a:pt x="281381" y="78092"/>
                </a:lnTo>
                <a:close/>
              </a:path>
              <a:path w="411479" h="305435">
                <a:moveTo>
                  <a:pt x="285191" y="157568"/>
                </a:moveTo>
                <a:lnTo>
                  <a:pt x="281851" y="149542"/>
                </a:lnTo>
                <a:lnTo>
                  <a:pt x="274256" y="155016"/>
                </a:lnTo>
                <a:lnTo>
                  <a:pt x="276872" y="160375"/>
                </a:lnTo>
                <a:lnTo>
                  <a:pt x="285191" y="157568"/>
                </a:lnTo>
                <a:close/>
              </a:path>
              <a:path w="411479" h="305435">
                <a:moveTo>
                  <a:pt x="291490" y="132283"/>
                </a:moveTo>
                <a:lnTo>
                  <a:pt x="290664" y="126657"/>
                </a:lnTo>
                <a:lnTo>
                  <a:pt x="289509" y="126898"/>
                </a:lnTo>
                <a:lnTo>
                  <a:pt x="288366" y="127152"/>
                </a:lnTo>
                <a:lnTo>
                  <a:pt x="287210" y="127393"/>
                </a:lnTo>
                <a:lnTo>
                  <a:pt x="288798" y="132880"/>
                </a:lnTo>
                <a:lnTo>
                  <a:pt x="291490" y="132283"/>
                </a:lnTo>
                <a:close/>
              </a:path>
              <a:path w="411479" h="305435">
                <a:moveTo>
                  <a:pt x="292684" y="216789"/>
                </a:moveTo>
                <a:lnTo>
                  <a:pt x="292201" y="215874"/>
                </a:lnTo>
                <a:lnTo>
                  <a:pt x="291744" y="214985"/>
                </a:lnTo>
                <a:lnTo>
                  <a:pt x="290868" y="214985"/>
                </a:lnTo>
                <a:lnTo>
                  <a:pt x="290017" y="215404"/>
                </a:lnTo>
                <a:lnTo>
                  <a:pt x="289204" y="215988"/>
                </a:lnTo>
                <a:lnTo>
                  <a:pt x="288886" y="216827"/>
                </a:lnTo>
                <a:lnTo>
                  <a:pt x="289547" y="217576"/>
                </a:lnTo>
                <a:lnTo>
                  <a:pt x="289864" y="217919"/>
                </a:lnTo>
                <a:lnTo>
                  <a:pt x="290766" y="218033"/>
                </a:lnTo>
                <a:lnTo>
                  <a:pt x="291274" y="217868"/>
                </a:lnTo>
                <a:lnTo>
                  <a:pt x="292163" y="217589"/>
                </a:lnTo>
                <a:lnTo>
                  <a:pt x="292684" y="216789"/>
                </a:lnTo>
                <a:close/>
              </a:path>
              <a:path w="411479" h="305435">
                <a:moveTo>
                  <a:pt x="300824" y="103759"/>
                </a:moveTo>
                <a:lnTo>
                  <a:pt x="296773" y="102895"/>
                </a:lnTo>
                <a:lnTo>
                  <a:pt x="293535" y="101777"/>
                </a:lnTo>
                <a:lnTo>
                  <a:pt x="288848" y="101714"/>
                </a:lnTo>
                <a:lnTo>
                  <a:pt x="286385" y="103746"/>
                </a:lnTo>
                <a:lnTo>
                  <a:pt x="286004" y="106514"/>
                </a:lnTo>
                <a:lnTo>
                  <a:pt x="287616" y="108927"/>
                </a:lnTo>
                <a:lnTo>
                  <a:pt x="289064" y="109677"/>
                </a:lnTo>
                <a:lnTo>
                  <a:pt x="292328" y="111366"/>
                </a:lnTo>
                <a:lnTo>
                  <a:pt x="297573" y="108699"/>
                </a:lnTo>
                <a:lnTo>
                  <a:pt x="300824" y="103759"/>
                </a:lnTo>
                <a:close/>
              </a:path>
              <a:path w="411479" h="305435">
                <a:moveTo>
                  <a:pt x="305447" y="230784"/>
                </a:moveTo>
                <a:lnTo>
                  <a:pt x="304952" y="230060"/>
                </a:lnTo>
                <a:lnTo>
                  <a:pt x="304495" y="229235"/>
                </a:lnTo>
                <a:lnTo>
                  <a:pt x="302475" y="228396"/>
                </a:lnTo>
                <a:lnTo>
                  <a:pt x="300939" y="228269"/>
                </a:lnTo>
                <a:lnTo>
                  <a:pt x="299288" y="228244"/>
                </a:lnTo>
                <a:lnTo>
                  <a:pt x="298729" y="230632"/>
                </a:lnTo>
                <a:lnTo>
                  <a:pt x="298919" y="230720"/>
                </a:lnTo>
                <a:lnTo>
                  <a:pt x="300240" y="231355"/>
                </a:lnTo>
                <a:lnTo>
                  <a:pt x="301701" y="231952"/>
                </a:lnTo>
                <a:lnTo>
                  <a:pt x="303136" y="232029"/>
                </a:lnTo>
                <a:lnTo>
                  <a:pt x="303885" y="232054"/>
                </a:lnTo>
                <a:lnTo>
                  <a:pt x="304673" y="231305"/>
                </a:lnTo>
                <a:lnTo>
                  <a:pt x="305447" y="230784"/>
                </a:lnTo>
                <a:close/>
              </a:path>
              <a:path w="411479" h="305435">
                <a:moveTo>
                  <a:pt x="307149" y="173583"/>
                </a:moveTo>
                <a:lnTo>
                  <a:pt x="305943" y="172732"/>
                </a:lnTo>
                <a:lnTo>
                  <a:pt x="304761" y="171805"/>
                </a:lnTo>
                <a:lnTo>
                  <a:pt x="303453" y="171145"/>
                </a:lnTo>
                <a:lnTo>
                  <a:pt x="303301" y="171069"/>
                </a:lnTo>
                <a:lnTo>
                  <a:pt x="302412" y="172440"/>
                </a:lnTo>
                <a:lnTo>
                  <a:pt x="301866" y="173139"/>
                </a:lnTo>
                <a:lnTo>
                  <a:pt x="303123" y="173990"/>
                </a:lnTo>
                <a:lnTo>
                  <a:pt x="305650" y="175679"/>
                </a:lnTo>
                <a:lnTo>
                  <a:pt x="307149" y="173583"/>
                </a:lnTo>
                <a:close/>
              </a:path>
              <a:path w="411479" h="305435">
                <a:moveTo>
                  <a:pt x="308559" y="233476"/>
                </a:moveTo>
                <a:lnTo>
                  <a:pt x="308521" y="226644"/>
                </a:lnTo>
                <a:lnTo>
                  <a:pt x="306641" y="226606"/>
                </a:lnTo>
                <a:lnTo>
                  <a:pt x="306362" y="228003"/>
                </a:lnTo>
                <a:lnTo>
                  <a:pt x="306095" y="229412"/>
                </a:lnTo>
                <a:lnTo>
                  <a:pt x="305816" y="230797"/>
                </a:lnTo>
                <a:lnTo>
                  <a:pt x="305638" y="230644"/>
                </a:lnTo>
                <a:lnTo>
                  <a:pt x="305460" y="230784"/>
                </a:lnTo>
                <a:lnTo>
                  <a:pt x="305549" y="230924"/>
                </a:lnTo>
                <a:lnTo>
                  <a:pt x="305777" y="231063"/>
                </a:lnTo>
                <a:lnTo>
                  <a:pt x="305816" y="230835"/>
                </a:lnTo>
                <a:lnTo>
                  <a:pt x="306273" y="231800"/>
                </a:lnTo>
                <a:lnTo>
                  <a:pt x="307162" y="233794"/>
                </a:lnTo>
                <a:lnTo>
                  <a:pt x="308559" y="233476"/>
                </a:lnTo>
                <a:close/>
              </a:path>
              <a:path w="411479" h="305435">
                <a:moveTo>
                  <a:pt x="308952" y="151752"/>
                </a:moveTo>
                <a:lnTo>
                  <a:pt x="308800" y="151739"/>
                </a:lnTo>
                <a:lnTo>
                  <a:pt x="308584" y="151828"/>
                </a:lnTo>
                <a:lnTo>
                  <a:pt x="308673" y="152031"/>
                </a:lnTo>
                <a:lnTo>
                  <a:pt x="308952" y="151752"/>
                </a:lnTo>
                <a:close/>
              </a:path>
              <a:path w="411479" h="305435">
                <a:moveTo>
                  <a:pt x="310515" y="157391"/>
                </a:moveTo>
                <a:lnTo>
                  <a:pt x="310159" y="154787"/>
                </a:lnTo>
                <a:lnTo>
                  <a:pt x="308673" y="152031"/>
                </a:lnTo>
                <a:lnTo>
                  <a:pt x="306082" y="154012"/>
                </a:lnTo>
                <a:lnTo>
                  <a:pt x="303847" y="156095"/>
                </a:lnTo>
                <a:lnTo>
                  <a:pt x="307251" y="159791"/>
                </a:lnTo>
                <a:lnTo>
                  <a:pt x="310515" y="157391"/>
                </a:lnTo>
                <a:close/>
              </a:path>
              <a:path w="411479" h="305435">
                <a:moveTo>
                  <a:pt x="324256" y="283654"/>
                </a:moveTo>
                <a:lnTo>
                  <a:pt x="323494" y="279209"/>
                </a:lnTo>
                <a:lnTo>
                  <a:pt x="323659" y="274942"/>
                </a:lnTo>
                <a:lnTo>
                  <a:pt x="317334" y="275424"/>
                </a:lnTo>
                <a:lnTo>
                  <a:pt x="315772" y="278358"/>
                </a:lnTo>
                <a:lnTo>
                  <a:pt x="315823" y="279920"/>
                </a:lnTo>
                <a:lnTo>
                  <a:pt x="316014" y="285318"/>
                </a:lnTo>
                <a:lnTo>
                  <a:pt x="320179" y="283578"/>
                </a:lnTo>
                <a:lnTo>
                  <a:pt x="324256" y="283654"/>
                </a:lnTo>
                <a:close/>
              </a:path>
              <a:path w="411479" h="305435">
                <a:moveTo>
                  <a:pt x="325793" y="179031"/>
                </a:moveTo>
                <a:lnTo>
                  <a:pt x="324523" y="177279"/>
                </a:lnTo>
                <a:lnTo>
                  <a:pt x="322033" y="173850"/>
                </a:lnTo>
                <a:lnTo>
                  <a:pt x="323799" y="171589"/>
                </a:lnTo>
                <a:lnTo>
                  <a:pt x="324942" y="167538"/>
                </a:lnTo>
                <a:lnTo>
                  <a:pt x="323900" y="165989"/>
                </a:lnTo>
                <a:lnTo>
                  <a:pt x="323367" y="164274"/>
                </a:lnTo>
                <a:lnTo>
                  <a:pt x="318554" y="166331"/>
                </a:lnTo>
                <a:lnTo>
                  <a:pt x="321437" y="172250"/>
                </a:lnTo>
                <a:lnTo>
                  <a:pt x="313347" y="174840"/>
                </a:lnTo>
                <a:lnTo>
                  <a:pt x="312026" y="180390"/>
                </a:lnTo>
                <a:lnTo>
                  <a:pt x="309600" y="184594"/>
                </a:lnTo>
                <a:lnTo>
                  <a:pt x="311708" y="185115"/>
                </a:lnTo>
                <a:lnTo>
                  <a:pt x="313791" y="185013"/>
                </a:lnTo>
                <a:lnTo>
                  <a:pt x="318198" y="189014"/>
                </a:lnTo>
                <a:lnTo>
                  <a:pt x="321652" y="188810"/>
                </a:lnTo>
                <a:lnTo>
                  <a:pt x="325183" y="183426"/>
                </a:lnTo>
                <a:lnTo>
                  <a:pt x="325793" y="179031"/>
                </a:lnTo>
                <a:close/>
              </a:path>
              <a:path w="411479" h="305435">
                <a:moveTo>
                  <a:pt x="329488" y="130086"/>
                </a:moveTo>
                <a:lnTo>
                  <a:pt x="323215" y="126453"/>
                </a:lnTo>
                <a:lnTo>
                  <a:pt x="316928" y="124396"/>
                </a:lnTo>
                <a:lnTo>
                  <a:pt x="304634" y="121843"/>
                </a:lnTo>
                <a:lnTo>
                  <a:pt x="302399" y="125323"/>
                </a:lnTo>
                <a:lnTo>
                  <a:pt x="299974" y="127711"/>
                </a:lnTo>
                <a:lnTo>
                  <a:pt x="298246" y="134594"/>
                </a:lnTo>
                <a:lnTo>
                  <a:pt x="297942" y="139039"/>
                </a:lnTo>
                <a:lnTo>
                  <a:pt x="298411" y="143205"/>
                </a:lnTo>
                <a:lnTo>
                  <a:pt x="298602" y="144932"/>
                </a:lnTo>
                <a:lnTo>
                  <a:pt x="301472" y="146469"/>
                </a:lnTo>
                <a:lnTo>
                  <a:pt x="305066" y="149301"/>
                </a:lnTo>
                <a:lnTo>
                  <a:pt x="307047" y="150469"/>
                </a:lnTo>
                <a:lnTo>
                  <a:pt x="308952" y="151739"/>
                </a:lnTo>
                <a:lnTo>
                  <a:pt x="319227" y="152527"/>
                </a:lnTo>
                <a:lnTo>
                  <a:pt x="319519" y="152209"/>
                </a:lnTo>
                <a:lnTo>
                  <a:pt x="321932" y="134607"/>
                </a:lnTo>
                <a:lnTo>
                  <a:pt x="329488" y="130086"/>
                </a:lnTo>
                <a:close/>
              </a:path>
              <a:path w="411479" h="305435">
                <a:moveTo>
                  <a:pt x="331939" y="248119"/>
                </a:moveTo>
                <a:lnTo>
                  <a:pt x="322122" y="245618"/>
                </a:lnTo>
                <a:lnTo>
                  <a:pt x="323507" y="254952"/>
                </a:lnTo>
                <a:lnTo>
                  <a:pt x="331939" y="248119"/>
                </a:lnTo>
                <a:close/>
              </a:path>
              <a:path w="411479" h="305435">
                <a:moveTo>
                  <a:pt x="335000" y="262356"/>
                </a:moveTo>
                <a:lnTo>
                  <a:pt x="334949" y="259689"/>
                </a:lnTo>
                <a:lnTo>
                  <a:pt x="334581" y="257060"/>
                </a:lnTo>
                <a:lnTo>
                  <a:pt x="332663" y="255651"/>
                </a:lnTo>
                <a:lnTo>
                  <a:pt x="330111" y="256260"/>
                </a:lnTo>
                <a:lnTo>
                  <a:pt x="327952" y="257136"/>
                </a:lnTo>
                <a:lnTo>
                  <a:pt x="327025" y="258533"/>
                </a:lnTo>
                <a:lnTo>
                  <a:pt x="325780" y="260413"/>
                </a:lnTo>
                <a:lnTo>
                  <a:pt x="325539" y="262978"/>
                </a:lnTo>
                <a:lnTo>
                  <a:pt x="324205" y="267538"/>
                </a:lnTo>
                <a:lnTo>
                  <a:pt x="329349" y="265404"/>
                </a:lnTo>
                <a:lnTo>
                  <a:pt x="332092" y="264858"/>
                </a:lnTo>
                <a:lnTo>
                  <a:pt x="335000" y="262356"/>
                </a:lnTo>
                <a:close/>
              </a:path>
              <a:path w="411479" h="305435">
                <a:moveTo>
                  <a:pt x="346621" y="302272"/>
                </a:moveTo>
                <a:lnTo>
                  <a:pt x="346354" y="301739"/>
                </a:lnTo>
                <a:lnTo>
                  <a:pt x="346100" y="301205"/>
                </a:lnTo>
                <a:lnTo>
                  <a:pt x="345833" y="300672"/>
                </a:lnTo>
                <a:lnTo>
                  <a:pt x="344233" y="301269"/>
                </a:lnTo>
                <a:lnTo>
                  <a:pt x="341045" y="302488"/>
                </a:lnTo>
                <a:lnTo>
                  <a:pt x="342226" y="305041"/>
                </a:lnTo>
                <a:lnTo>
                  <a:pt x="343687" y="304114"/>
                </a:lnTo>
                <a:lnTo>
                  <a:pt x="345160" y="303199"/>
                </a:lnTo>
                <a:lnTo>
                  <a:pt x="346621" y="302272"/>
                </a:lnTo>
                <a:close/>
              </a:path>
              <a:path w="411479" h="305435">
                <a:moveTo>
                  <a:pt x="351942" y="84937"/>
                </a:moveTo>
                <a:lnTo>
                  <a:pt x="351599" y="81038"/>
                </a:lnTo>
                <a:lnTo>
                  <a:pt x="350456" y="74422"/>
                </a:lnTo>
                <a:lnTo>
                  <a:pt x="345033" y="72237"/>
                </a:lnTo>
                <a:lnTo>
                  <a:pt x="336943" y="81038"/>
                </a:lnTo>
                <a:lnTo>
                  <a:pt x="333527" y="77635"/>
                </a:lnTo>
                <a:lnTo>
                  <a:pt x="329653" y="71920"/>
                </a:lnTo>
                <a:lnTo>
                  <a:pt x="324104" y="80784"/>
                </a:lnTo>
                <a:lnTo>
                  <a:pt x="327571" y="82105"/>
                </a:lnTo>
                <a:lnTo>
                  <a:pt x="332003" y="82994"/>
                </a:lnTo>
                <a:lnTo>
                  <a:pt x="332054" y="92392"/>
                </a:lnTo>
                <a:lnTo>
                  <a:pt x="340283" y="91313"/>
                </a:lnTo>
                <a:lnTo>
                  <a:pt x="343573" y="95745"/>
                </a:lnTo>
                <a:lnTo>
                  <a:pt x="345478" y="94767"/>
                </a:lnTo>
                <a:lnTo>
                  <a:pt x="343649" y="85763"/>
                </a:lnTo>
                <a:lnTo>
                  <a:pt x="344665" y="85509"/>
                </a:lnTo>
                <a:lnTo>
                  <a:pt x="345605" y="85090"/>
                </a:lnTo>
                <a:lnTo>
                  <a:pt x="346557" y="85064"/>
                </a:lnTo>
                <a:lnTo>
                  <a:pt x="351942" y="84937"/>
                </a:lnTo>
                <a:close/>
              </a:path>
              <a:path w="411479" h="305435">
                <a:moveTo>
                  <a:pt x="357098" y="268833"/>
                </a:moveTo>
                <a:lnTo>
                  <a:pt x="354520" y="269621"/>
                </a:lnTo>
                <a:lnTo>
                  <a:pt x="352996" y="269684"/>
                </a:lnTo>
                <a:lnTo>
                  <a:pt x="351497" y="271094"/>
                </a:lnTo>
                <a:lnTo>
                  <a:pt x="351167" y="272999"/>
                </a:lnTo>
                <a:lnTo>
                  <a:pt x="352209" y="274421"/>
                </a:lnTo>
                <a:lnTo>
                  <a:pt x="354025" y="275018"/>
                </a:lnTo>
                <a:lnTo>
                  <a:pt x="354838" y="274662"/>
                </a:lnTo>
                <a:lnTo>
                  <a:pt x="355587" y="274332"/>
                </a:lnTo>
                <a:lnTo>
                  <a:pt x="355714" y="272618"/>
                </a:lnTo>
                <a:lnTo>
                  <a:pt x="357098" y="268833"/>
                </a:lnTo>
                <a:close/>
              </a:path>
              <a:path w="411479" h="305435">
                <a:moveTo>
                  <a:pt x="361149" y="298411"/>
                </a:moveTo>
                <a:lnTo>
                  <a:pt x="359689" y="286613"/>
                </a:lnTo>
                <a:lnTo>
                  <a:pt x="351904" y="286105"/>
                </a:lnTo>
                <a:lnTo>
                  <a:pt x="352450" y="291630"/>
                </a:lnTo>
                <a:lnTo>
                  <a:pt x="351764" y="296481"/>
                </a:lnTo>
                <a:lnTo>
                  <a:pt x="360553" y="299186"/>
                </a:lnTo>
                <a:lnTo>
                  <a:pt x="361149" y="298411"/>
                </a:lnTo>
                <a:close/>
              </a:path>
              <a:path w="411479" h="305435">
                <a:moveTo>
                  <a:pt x="363207" y="301193"/>
                </a:moveTo>
                <a:lnTo>
                  <a:pt x="363093" y="300964"/>
                </a:lnTo>
                <a:lnTo>
                  <a:pt x="362839" y="301155"/>
                </a:lnTo>
                <a:lnTo>
                  <a:pt x="363207" y="301193"/>
                </a:lnTo>
                <a:close/>
              </a:path>
              <a:path w="411479" h="305435">
                <a:moveTo>
                  <a:pt x="369265" y="293814"/>
                </a:moveTo>
                <a:lnTo>
                  <a:pt x="367080" y="292925"/>
                </a:lnTo>
                <a:lnTo>
                  <a:pt x="363461" y="293154"/>
                </a:lnTo>
                <a:lnTo>
                  <a:pt x="363220" y="300875"/>
                </a:lnTo>
                <a:lnTo>
                  <a:pt x="364782" y="299694"/>
                </a:lnTo>
                <a:lnTo>
                  <a:pt x="366712" y="298704"/>
                </a:lnTo>
                <a:lnTo>
                  <a:pt x="367525" y="297141"/>
                </a:lnTo>
                <a:lnTo>
                  <a:pt x="369265" y="293814"/>
                </a:lnTo>
                <a:close/>
              </a:path>
              <a:path w="411479" h="305435">
                <a:moveTo>
                  <a:pt x="406603" y="149999"/>
                </a:moveTo>
                <a:lnTo>
                  <a:pt x="402183" y="140246"/>
                </a:lnTo>
                <a:lnTo>
                  <a:pt x="395706" y="144767"/>
                </a:lnTo>
                <a:lnTo>
                  <a:pt x="397852" y="147828"/>
                </a:lnTo>
                <a:lnTo>
                  <a:pt x="398691" y="153441"/>
                </a:lnTo>
                <a:lnTo>
                  <a:pt x="406603" y="149999"/>
                </a:lnTo>
                <a:close/>
              </a:path>
              <a:path w="411479" h="305435">
                <a:moveTo>
                  <a:pt x="410959" y="159588"/>
                </a:moveTo>
                <a:lnTo>
                  <a:pt x="409714" y="156845"/>
                </a:lnTo>
                <a:lnTo>
                  <a:pt x="409067" y="159080"/>
                </a:lnTo>
                <a:lnTo>
                  <a:pt x="410959" y="159588"/>
                </a:lnTo>
                <a:close/>
              </a:path>
            </a:pathLst>
          </a:custGeom>
          <a:solidFill>
            <a:srgbClr val="1E4C84"/>
          </a:solidFill>
        </p:spPr>
        <p:txBody>
          <a:bodyPr wrap="square" lIns="0" tIns="0" rIns="0" bIns="0" rtlCol="0"/>
          <a:lstStyle/>
          <a:p>
            <a:endParaRPr/>
          </a:p>
        </p:txBody>
      </p:sp>
      <p:sp>
        <p:nvSpPr>
          <p:cNvPr id="692" name="bg object 692"/>
          <p:cNvSpPr/>
          <p:nvPr/>
        </p:nvSpPr>
        <p:spPr>
          <a:xfrm>
            <a:off x="9923145" y="2897453"/>
            <a:ext cx="455930" cy="300355"/>
          </a:xfrm>
          <a:custGeom>
            <a:avLst/>
            <a:gdLst/>
            <a:ahLst/>
            <a:cxnLst/>
            <a:rect l="l" t="t" r="r" b="b"/>
            <a:pathLst>
              <a:path w="455929" h="300355">
                <a:moveTo>
                  <a:pt x="23025" y="48272"/>
                </a:moveTo>
                <a:lnTo>
                  <a:pt x="19888" y="42976"/>
                </a:lnTo>
                <a:lnTo>
                  <a:pt x="15252" y="38404"/>
                </a:lnTo>
                <a:lnTo>
                  <a:pt x="14274" y="40271"/>
                </a:lnTo>
                <a:lnTo>
                  <a:pt x="13157" y="42087"/>
                </a:lnTo>
                <a:lnTo>
                  <a:pt x="10998" y="47980"/>
                </a:lnTo>
                <a:lnTo>
                  <a:pt x="10312" y="45859"/>
                </a:lnTo>
                <a:lnTo>
                  <a:pt x="9156" y="44856"/>
                </a:lnTo>
                <a:lnTo>
                  <a:pt x="5359" y="45148"/>
                </a:lnTo>
                <a:lnTo>
                  <a:pt x="3340" y="45173"/>
                </a:lnTo>
                <a:lnTo>
                  <a:pt x="0" y="47053"/>
                </a:lnTo>
                <a:lnTo>
                  <a:pt x="3124" y="47929"/>
                </a:lnTo>
                <a:lnTo>
                  <a:pt x="3708" y="50088"/>
                </a:lnTo>
                <a:lnTo>
                  <a:pt x="6515" y="52235"/>
                </a:lnTo>
                <a:lnTo>
                  <a:pt x="8229" y="51955"/>
                </a:lnTo>
                <a:lnTo>
                  <a:pt x="9626" y="50977"/>
                </a:lnTo>
                <a:lnTo>
                  <a:pt x="10109" y="50571"/>
                </a:lnTo>
                <a:lnTo>
                  <a:pt x="7734" y="57619"/>
                </a:lnTo>
                <a:lnTo>
                  <a:pt x="10058" y="58585"/>
                </a:lnTo>
                <a:lnTo>
                  <a:pt x="6718" y="65481"/>
                </a:lnTo>
                <a:lnTo>
                  <a:pt x="12903" y="66370"/>
                </a:lnTo>
                <a:lnTo>
                  <a:pt x="16891" y="57137"/>
                </a:lnTo>
                <a:lnTo>
                  <a:pt x="22910" y="55079"/>
                </a:lnTo>
                <a:lnTo>
                  <a:pt x="23025" y="48272"/>
                </a:lnTo>
                <a:close/>
              </a:path>
              <a:path w="455929" h="300355">
                <a:moveTo>
                  <a:pt x="31508" y="89535"/>
                </a:moveTo>
                <a:lnTo>
                  <a:pt x="30861" y="89077"/>
                </a:lnTo>
                <a:lnTo>
                  <a:pt x="30391" y="88747"/>
                </a:lnTo>
                <a:lnTo>
                  <a:pt x="29540" y="88582"/>
                </a:lnTo>
                <a:lnTo>
                  <a:pt x="29019" y="88773"/>
                </a:lnTo>
                <a:lnTo>
                  <a:pt x="28295" y="89052"/>
                </a:lnTo>
                <a:lnTo>
                  <a:pt x="28181" y="89941"/>
                </a:lnTo>
                <a:lnTo>
                  <a:pt x="29260" y="90766"/>
                </a:lnTo>
                <a:lnTo>
                  <a:pt x="30035" y="90728"/>
                </a:lnTo>
                <a:lnTo>
                  <a:pt x="30530" y="90843"/>
                </a:lnTo>
                <a:lnTo>
                  <a:pt x="31381" y="90233"/>
                </a:lnTo>
                <a:lnTo>
                  <a:pt x="31508" y="89535"/>
                </a:lnTo>
                <a:close/>
              </a:path>
              <a:path w="455929" h="300355">
                <a:moveTo>
                  <a:pt x="32918" y="1625"/>
                </a:moveTo>
                <a:lnTo>
                  <a:pt x="32689" y="838"/>
                </a:lnTo>
                <a:lnTo>
                  <a:pt x="32270" y="241"/>
                </a:lnTo>
                <a:lnTo>
                  <a:pt x="31699" y="0"/>
                </a:lnTo>
                <a:lnTo>
                  <a:pt x="31026" y="254"/>
                </a:lnTo>
                <a:lnTo>
                  <a:pt x="30391" y="495"/>
                </a:lnTo>
                <a:lnTo>
                  <a:pt x="29768" y="1041"/>
                </a:lnTo>
                <a:lnTo>
                  <a:pt x="30124" y="1689"/>
                </a:lnTo>
                <a:lnTo>
                  <a:pt x="30340" y="2057"/>
                </a:lnTo>
                <a:lnTo>
                  <a:pt x="31229" y="2235"/>
                </a:lnTo>
                <a:lnTo>
                  <a:pt x="31800" y="2197"/>
                </a:lnTo>
                <a:lnTo>
                  <a:pt x="32499" y="2159"/>
                </a:lnTo>
                <a:lnTo>
                  <a:pt x="32918" y="1625"/>
                </a:lnTo>
                <a:close/>
              </a:path>
              <a:path w="455929" h="300355">
                <a:moveTo>
                  <a:pt x="279920" y="184099"/>
                </a:moveTo>
                <a:lnTo>
                  <a:pt x="277355" y="180784"/>
                </a:lnTo>
                <a:lnTo>
                  <a:pt x="272415" y="178612"/>
                </a:lnTo>
                <a:lnTo>
                  <a:pt x="268922" y="180289"/>
                </a:lnTo>
                <a:lnTo>
                  <a:pt x="263779" y="182613"/>
                </a:lnTo>
                <a:lnTo>
                  <a:pt x="261569" y="184556"/>
                </a:lnTo>
                <a:lnTo>
                  <a:pt x="258660" y="186524"/>
                </a:lnTo>
                <a:lnTo>
                  <a:pt x="262229" y="188556"/>
                </a:lnTo>
                <a:lnTo>
                  <a:pt x="265899" y="191223"/>
                </a:lnTo>
                <a:lnTo>
                  <a:pt x="270002" y="192798"/>
                </a:lnTo>
                <a:lnTo>
                  <a:pt x="273939" y="194310"/>
                </a:lnTo>
                <a:lnTo>
                  <a:pt x="276529" y="191401"/>
                </a:lnTo>
                <a:lnTo>
                  <a:pt x="279920" y="184099"/>
                </a:lnTo>
                <a:close/>
              </a:path>
              <a:path w="455929" h="300355">
                <a:moveTo>
                  <a:pt x="295211" y="223240"/>
                </a:moveTo>
                <a:lnTo>
                  <a:pt x="294081" y="220141"/>
                </a:lnTo>
                <a:lnTo>
                  <a:pt x="291515" y="220548"/>
                </a:lnTo>
                <a:lnTo>
                  <a:pt x="288404" y="220268"/>
                </a:lnTo>
                <a:lnTo>
                  <a:pt x="285610" y="222415"/>
                </a:lnTo>
                <a:lnTo>
                  <a:pt x="286842" y="226047"/>
                </a:lnTo>
                <a:lnTo>
                  <a:pt x="287210" y="229717"/>
                </a:lnTo>
                <a:lnTo>
                  <a:pt x="295211" y="223240"/>
                </a:lnTo>
                <a:close/>
              </a:path>
              <a:path w="455929" h="300355">
                <a:moveTo>
                  <a:pt x="318223" y="246748"/>
                </a:moveTo>
                <a:lnTo>
                  <a:pt x="317461" y="242303"/>
                </a:lnTo>
                <a:lnTo>
                  <a:pt x="317627" y="238036"/>
                </a:lnTo>
                <a:lnTo>
                  <a:pt x="311302" y="238518"/>
                </a:lnTo>
                <a:lnTo>
                  <a:pt x="309740" y="241452"/>
                </a:lnTo>
                <a:lnTo>
                  <a:pt x="309791" y="243014"/>
                </a:lnTo>
                <a:lnTo>
                  <a:pt x="309981" y="248412"/>
                </a:lnTo>
                <a:lnTo>
                  <a:pt x="314147" y="246672"/>
                </a:lnTo>
                <a:lnTo>
                  <a:pt x="318223" y="246748"/>
                </a:lnTo>
                <a:close/>
              </a:path>
              <a:path w="455929" h="300355">
                <a:moveTo>
                  <a:pt x="338988" y="133565"/>
                </a:moveTo>
                <a:lnTo>
                  <a:pt x="332409" y="124015"/>
                </a:lnTo>
                <a:lnTo>
                  <a:pt x="325031" y="126822"/>
                </a:lnTo>
                <a:lnTo>
                  <a:pt x="330644" y="127762"/>
                </a:lnTo>
                <a:lnTo>
                  <a:pt x="331381" y="138010"/>
                </a:lnTo>
                <a:lnTo>
                  <a:pt x="338988" y="133565"/>
                </a:lnTo>
                <a:close/>
              </a:path>
              <a:path w="455929" h="300355">
                <a:moveTo>
                  <a:pt x="344182" y="137655"/>
                </a:moveTo>
                <a:lnTo>
                  <a:pt x="342519" y="137236"/>
                </a:lnTo>
                <a:lnTo>
                  <a:pt x="341376" y="136753"/>
                </a:lnTo>
                <a:lnTo>
                  <a:pt x="340245" y="136791"/>
                </a:lnTo>
                <a:lnTo>
                  <a:pt x="339877" y="136804"/>
                </a:lnTo>
                <a:lnTo>
                  <a:pt x="339280" y="138823"/>
                </a:lnTo>
                <a:lnTo>
                  <a:pt x="340220" y="139522"/>
                </a:lnTo>
                <a:lnTo>
                  <a:pt x="341312" y="140131"/>
                </a:lnTo>
                <a:lnTo>
                  <a:pt x="342430" y="140360"/>
                </a:lnTo>
                <a:lnTo>
                  <a:pt x="342734" y="140411"/>
                </a:lnTo>
                <a:lnTo>
                  <a:pt x="343319" y="139026"/>
                </a:lnTo>
                <a:lnTo>
                  <a:pt x="344182" y="137655"/>
                </a:lnTo>
                <a:close/>
              </a:path>
              <a:path w="455929" h="300355">
                <a:moveTo>
                  <a:pt x="346646" y="124409"/>
                </a:moveTo>
                <a:lnTo>
                  <a:pt x="346405" y="123291"/>
                </a:lnTo>
                <a:lnTo>
                  <a:pt x="346417" y="121996"/>
                </a:lnTo>
                <a:lnTo>
                  <a:pt x="345821" y="121119"/>
                </a:lnTo>
                <a:lnTo>
                  <a:pt x="345516" y="120650"/>
                </a:lnTo>
                <a:lnTo>
                  <a:pt x="344131" y="120904"/>
                </a:lnTo>
                <a:lnTo>
                  <a:pt x="342277" y="120764"/>
                </a:lnTo>
                <a:lnTo>
                  <a:pt x="343065" y="122466"/>
                </a:lnTo>
                <a:lnTo>
                  <a:pt x="343306" y="123723"/>
                </a:lnTo>
                <a:lnTo>
                  <a:pt x="344068" y="124434"/>
                </a:lnTo>
                <a:lnTo>
                  <a:pt x="344512" y="124866"/>
                </a:lnTo>
                <a:lnTo>
                  <a:pt x="345757" y="124447"/>
                </a:lnTo>
                <a:lnTo>
                  <a:pt x="346646" y="124409"/>
                </a:lnTo>
                <a:close/>
              </a:path>
              <a:path w="455929" h="300355">
                <a:moveTo>
                  <a:pt x="348399" y="151625"/>
                </a:moveTo>
                <a:lnTo>
                  <a:pt x="341630" y="145376"/>
                </a:lnTo>
                <a:lnTo>
                  <a:pt x="337883" y="157505"/>
                </a:lnTo>
                <a:lnTo>
                  <a:pt x="338137" y="158838"/>
                </a:lnTo>
                <a:lnTo>
                  <a:pt x="344322" y="161480"/>
                </a:lnTo>
                <a:lnTo>
                  <a:pt x="348399" y="151625"/>
                </a:lnTo>
                <a:close/>
              </a:path>
              <a:path w="455929" h="300355">
                <a:moveTo>
                  <a:pt x="352082" y="272275"/>
                </a:moveTo>
                <a:lnTo>
                  <a:pt x="351866" y="272364"/>
                </a:lnTo>
                <a:lnTo>
                  <a:pt x="352082" y="272415"/>
                </a:lnTo>
                <a:lnTo>
                  <a:pt x="352082" y="272275"/>
                </a:lnTo>
                <a:close/>
              </a:path>
              <a:path w="455929" h="300355">
                <a:moveTo>
                  <a:pt x="352666" y="274434"/>
                </a:moveTo>
                <a:lnTo>
                  <a:pt x="351866" y="272491"/>
                </a:lnTo>
                <a:lnTo>
                  <a:pt x="346837" y="274434"/>
                </a:lnTo>
                <a:lnTo>
                  <a:pt x="352666" y="274434"/>
                </a:lnTo>
                <a:close/>
              </a:path>
              <a:path w="455929" h="300355">
                <a:moveTo>
                  <a:pt x="354253" y="278307"/>
                </a:moveTo>
                <a:lnTo>
                  <a:pt x="352780" y="274726"/>
                </a:lnTo>
                <a:lnTo>
                  <a:pt x="346075" y="274726"/>
                </a:lnTo>
                <a:lnTo>
                  <a:pt x="347256" y="276186"/>
                </a:lnTo>
                <a:lnTo>
                  <a:pt x="348183" y="278130"/>
                </a:lnTo>
                <a:lnTo>
                  <a:pt x="350812" y="279514"/>
                </a:lnTo>
                <a:lnTo>
                  <a:pt x="352704" y="278574"/>
                </a:lnTo>
                <a:lnTo>
                  <a:pt x="354253" y="278307"/>
                </a:lnTo>
                <a:close/>
              </a:path>
              <a:path w="455929" h="300355">
                <a:moveTo>
                  <a:pt x="356692" y="285724"/>
                </a:moveTo>
                <a:lnTo>
                  <a:pt x="356577" y="285521"/>
                </a:lnTo>
                <a:lnTo>
                  <a:pt x="356412" y="285699"/>
                </a:lnTo>
                <a:lnTo>
                  <a:pt x="356400" y="285864"/>
                </a:lnTo>
                <a:lnTo>
                  <a:pt x="356527" y="286004"/>
                </a:lnTo>
                <a:lnTo>
                  <a:pt x="356679" y="285877"/>
                </a:lnTo>
                <a:lnTo>
                  <a:pt x="356692" y="285724"/>
                </a:lnTo>
                <a:close/>
              </a:path>
              <a:path w="455929" h="300355">
                <a:moveTo>
                  <a:pt x="357187" y="264274"/>
                </a:moveTo>
                <a:lnTo>
                  <a:pt x="356870" y="264350"/>
                </a:lnTo>
                <a:lnTo>
                  <a:pt x="356997" y="264553"/>
                </a:lnTo>
                <a:lnTo>
                  <a:pt x="357187" y="264274"/>
                </a:lnTo>
                <a:close/>
              </a:path>
              <a:path w="455929" h="300355">
                <a:moveTo>
                  <a:pt x="359257" y="205079"/>
                </a:moveTo>
                <a:lnTo>
                  <a:pt x="353822" y="202717"/>
                </a:lnTo>
                <a:lnTo>
                  <a:pt x="350100" y="201726"/>
                </a:lnTo>
                <a:lnTo>
                  <a:pt x="346443" y="200494"/>
                </a:lnTo>
                <a:lnTo>
                  <a:pt x="341706" y="209118"/>
                </a:lnTo>
                <a:lnTo>
                  <a:pt x="330314" y="205613"/>
                </a:lnTo>
                <a:lnTo>
                  <a:pt x="329730" y="207175"/>
                </a:lnTo>
                <a:lnTo>
                  <a:pt x="336054" y="213969"/>
                </a:lnTo>
                <a:lnTo>
                  <a:pt x="344081" y="214934"/>
                </a:lnTo>
                <a:lnTo>
                  <a:pt x="350913" y="213944"/>
                </a:lnTo>
                <a:lnTo>
                  <a:pt x="353618" y="211683"/>
                </a:lnTo>
                <a:lnTo>
                  <a:pt x="355092" y="210375"/>
                </a:lnTo>
                <a:lnTo>
                  <a:pt x="358762" y="207518"/>
                </a:lnTo>
                <a:lnTo>
                  <a:pt x="359257" y="205079"/>
                </a:lnTo>
                <a:close/>
              </a:path>
              <a:path w="455929" h="300355">
                <a:moveTo>
                  <a:pt x="360184" y="269151"/>
                </a:moveTo>
                <a:lnTo>
                  <a:pt x="356997" y="264553"/>
                </a:lnTo>
                <a:lnTo>
                  <a:pt x="352183" y="272237"/>
                </a:lnTo>
                <a:lnTo>
                  <a:pt x="354774" y="271259"/>
                </a:lnTo>
                <a:lnTo>
                  <a:pt x="360184" y="269151"/>
                </a:lnTo>
                <a:close/>
              </a:path>
              <a:path w="455929" h="300355">
                <a:moveTo>
                  <a:pt x="361315" y="62877"/>
                </a:moveTo>
                <a:lnTo>
                  <a:pt x="353555" y="59969"/>
                </a:lnTo>
                <a:lnTo>
                  <a:pt x="353758" y="56769"/>
                </a:lnTo>
                <a:lnTo>
                  <a:pt x="358394" y="54648"/>
                </a:lnTo>
                <a:lnTo>
                  <a:pt x="354495" y="51549"/>
                </a:lnTo>
                <a:lnTo>
                  <a:pt x="347586" y="57670"/>
                </a:lnTo>
                <a:lnTo>
                  <a:pt x="347014" y="60299"/>
                </a:lnTo>
                <a:lnTo>
                  <a:pt x="355003" y="69862"/>
                </a:lnTo>
                <a:lnTo>
                  <a:pt x="357555" y="66865"/>
                </a:lnTo>
                <a:lnTo>
                  <a:pt x="361315" y="62877"/>
                </a:lnTo>
                <a:close/>
              </a:path>
              <a:path w="455929" h="300355">
                <a:moveTo>
                  <a:pt x="364680" y="251790"/>
                </a:moveTo>
                <a:lnTo>
                  <a:pt x="363016" y="249301"/>
                </a:lnTo>
                <a:lnTo>
                  <a:pt x="361340" y="246824"/>
                </a:lnTo>
                <a:lnTo>
                  <a:pt x="359676" y="244335"/>
                </a:lnTo>
                <a:lnTo>
                  <a:pt x="357403" y="245872"/>
                </a:lnTo>
                <a:lnTo>
                  <a:pt x="357187" y="249847"/>
                </a:lnTo>
                <a:lnTo>
                  <a:pt x="360489" y="251091"/>
                </a:lnTo>
                <a:lnTo>
                  <a:pt x="362826" y="253085"/>
                </a:lnTo>
                <a:lnTo>
                  <a:pt x="364680" y="251790"/>
                </a:lnTo>
                <a:close/>
              </a:path>
              <a:path w="455929" h="300355">
                <a:moveTo>
                  <a:pt x="365671" y="159092"/>
                </a:moveTo>
                <a:lnTo>
                  <a:pt x="364045" y="156095"/>
                </a:lnTo>
                <a:lnTo>
                  <a:pt x="359943" y="151472"/>
                </a:lnTo>
                <a:lnTo>
                  <a:pt x="359498" y="161925"/>
                </a:lnTo>
                <a:lnTo>
                  <a:pt x="365671" y="159092"/>
                </a:lnTo>
                <a:close/>
              </a:path>
              <a:path w="455929" h="300355">
                <a:moveTo>
                  <a:pt x="366534" y="123990"/>
                </a:moveTo>
                <a:lnTo>
                  <a:pt x="357898" y="116535"/>
                </a:lnTo>
                <a:lnTo>
                  <a:pt x="356539" y="116878"/>
                </a:lnTo>
                <a:lnTo>
                  <a:pt x="349961" y="127673"/>
                </a:lnTo>
                <a:lnTo>
                  <a:pt x="360184" y="131432"/>
                </a:lnTo>
                <a:lnTo>
                  <a:pt x="366534" y="123990"/>
                </a:lnTo>
                <a:close/>
              </a:path>
              <a:path w="455929" h="300355">
                <a:moveTo>
                  <a:pt x="370027" y="107403"/>
                </a:moveTo>
                <a:lnTo>
                  <a:pt x="365912" y="99555"/>
                </a:lnTo>
                <a:lnTo>
                  <a:pt x="361048" y="100457"/>
                </a:lnTo>
                <a:lnTo>
                  <a:pt x="354901" y="102806"/>
                </a:lnTo>
                <a:lnTo>
                  <a:pt x="359232" y="112344"/>
                </a:lnTo>
                <a:lnTo>
                  <a:pt x="370027" y="107403"/>
                </a:lnTo>
                <a:close/>
              </a:path>
              <a:path w="455929" h="300355">
                <a:moveTo>
                  <a:pt x="371881" y="220002"/>
                </a:moveTo>
                <a:lnTo>
                  <a:pt x="371487" y="218325"/>
                </a:lnTo>
                <a:lnTo>
                  <a:pt x="371284" y="217500"/>
                </a:lnTo>
                <a:lnTo>
                  <a:pt x="364566" y="218948"/>
                </a:lnTo>
                <a:lnTo>
                  <a:pt x="365239" y="221792"/>
                </a:lnTo>
                <a:lnTo>
                  <a:pt x="371881" y="220002"/>
                </a:lnTo>
                <a:close/>
              </a:path>
              <a:path w="455929" h="300355">
                <a:moveTo>
                  <a:pt x="377558" y="148818"/>
                </a:moveTo>
                <a:lnTo>
                  <a:pt x="372503" y="146773"/>
                </a:lnTo>
                <a:lnTo>
                  <a:pt x="368706" y="143522"/>
                </a:lnTo>
                <a:lnTo>
                  <a:pt x="363943" y="148717"/>
                </a:lnTo>
                <a:lnTo>
                  <a:pt x="368998" y="155384"/>
                </a:lnTo>
                <a:lnTo>
                  <a:pt x="372579" y="150850"/>
                </a:lnTo>
                <a:lnTo>
                  <a:pt x="377558" y="148818"/>
                </a:lnTo>
                <a:close/>
              </a:path>
              <a:path w="455929" h="300355">
                <a:moveTo>
                  <a:pt x="380022" y="187731"/>
                </a:moveTo>
                <a:lnTo>
                  <a:pt x="378523" y="178930"/>
                </a:lnTo>
                <a:lnTo>
                  <a:pt x="367068" y="173329"/>
                </a:lnTo>
                <a:lnTo>
                  <a:pt x="363816" y="180047"/>
                </a:lnTo>
                <a:lnTo>
                  <a:pt x="371919" y="183426"/>
                </a:lnTo>
                <a:lnTo>
                  <a:pt x="363880" y="187109"/>
                </a:lnTo>
                <a:lnTo>
                  <a:pt x="369963" y="194614"/>
                </a:lnTo>
                <a:lnTo>
                  <a:pt x="380022" y="187731"/>
                </a:lnTo>
                <a:close/>
              </a:path>
              <a:path w="455929" h="300355">
                <a:moveTo>
                  <a:pt x="380847" y="263461"/>
                </a:moveTo>
                <a:lnTo>
                  <a:pt x="380707" y="263448"/>
                </a:lnTo>
                <a:lnTo>
                  <a:pt x="380479" y="263563"/>
                </a:lnTo>
                <a:lnTo>
                  <a:pt x="380504" y="263715"/>
                </a:lnTo>
                <a:lnTo>
                  <a:pt x="380631" y="263652"/>
                </a:lnTo>
                <a:lnTo>
                  <a:pt x="380847" y="263461"/>
                </a:lnTo>
                <a:close/>
              </a:path>
              <a:path w="455929" h="300355">
                <a:moveTo>
                  <a:pt x="380974" y="141287"/>
                </a:moveTo>
                <a:lnTo>
                  <a:pt x="380542" y="138772"/>
                </a:lnTo>
                <a:lnTo>
                  <a:pt x="377964" y="138430"/>
                </a:lnTo>
                <a:lnTo>
                  <a:pt x="375361" y="137833"/>
                </a:lnTo>
                <a:lnTo>
                  <a:pt x="371894" y="137858"/>
                </a:lnTo>
                <a:lnTo>
                  <a:pt x="370141" y="139674"/>
                </a:lnTo>
                <a:lnTo>
                  <a:pt x="370306" y="140195"/>
                </a:lnTo>
                <a:lnTo>
                  <a:pt x="370725" y="141554"/>
                </a:lnTo>
                <a:lnTo>
                  <a:pt x="372135" y="143764"/>
                </a:lnTo>
                <a:lnTo>
                  <a:pt x="375640" y="143306"/>
                </a:lnTo>
                <a:lnTo>
                  <a:pt x="378294" y="142138"/>
                </a:lnTo>
                <a:lnTo>
                  <a:pt x="380974" y="141287"/>
                </a:lnTo>
                <a:close/>
              </a:path>
              <a:path w="455929" h="300355">
                <a:moveTo>
                  <a:pt x="386397" y="106832"/>
                </a:moveTo>
                <a:lnTo>
                  <a:pt x="385267" y="103657"/>
                </a:lnTo>
                <a:lnTo>
                  <a:pt x="383971" y="100596"/>
                </a:lnTo>
                <a:lnTo>
                  <a:pt x="379133" y="98272"/>
                </a:lnTo>
                <a:lnTo>
                  <a:pt x="375526" y="98564"/>
                </a:lnTo>
                <a:lnTo>
                  <a:pt x="370065" y="97866"/>
                </a:lnTo>
                <a:lnTo>
                  <a:pt x="372567" y="102501"/>
                </a:lnTo>
                <a:lnTo>
                  <a:pt x="373278" y="105422"/>
                </a:lnTo>
                <a:lnTo>
                  <a:pt x="377304" y="108483"/>
                </a:lnTo>
                <a:lnTo>
                  <a:pt x="380428" y="109181"/>
                </a:lnTo>
                <a:lnTo>
                  <a:pt x="383222" y="109512"/>
                </a:lnTo>
                <a:lnTo>
                  <a:pt x="384111" y="109613"/>
                </a:lnTo>
                <a:lnTo>
                  <a:pt x="386397" y="106832"/>
                </a:lnTo>
                <a:close/>
              </a:path>
              <a:path w="455929" h="300355">
                <a:moveTo>
                  <a:pt x="389712" y="95656"/>
                </a:moveTo>
                <a:lnTo>
                  <a:pt x="389229" y="93192"/>
                </a:lnTo>
                <a:lnTo>
                  <a:pt x="389369" y="91427"/>
                </a:lnTo>
                <a:lnTo>
                  <a:pt x="388975" y="90779"/>
                </a:lnTo>
                <a:lnTo>
                  <a:pt x="388505" y="90411"/>
                </a:lnTo>
                <a:lnTo>
                  <a:pt x="387565" y="89700"/>
                </a:lnTo>
                <a:lnTo>
                  <a:pt x="385597" y="90335"/>
                </a:lnTo>
                <a:lnTo>
                  <a:pt x="384073" y="90373"/>
                </a:lnTo>
                <a:lnTo>
                  <a:pt x="384162" y="91884"/>
                </a:lnTo>
                <a:lnTo>
                  <a:pt x="383717" y="93840"/>
                </a:lnTo>
                <a:lnTo>
                  <a:pt x="385191" y="95618"/>
                </a:lnTo>
                <a:lnTo>
                  <a:pt x="387248" y="95313"/>
                </a:lnTo>
                <a:lnTo>
                  <a:pt x="389712" y="95656"/>
                </a:lnTo>
                <a:close/>
              </a:path>
              <a:path w="455929" h="300355">
                <a:moveTo>
                  <a:pt x="390702" y="122085"/>
                </a:moveTo>
                <a:lnTo>
                  <a:pt x="384492" y="119888"/>
                </a:lnTo>
                <a:lnTo>
                  <a:pt x="381292" y="127622"/>
                </a:lnTo>
                <a:lnTo>
                  <a:pt x="388531" y="131559"/>
                </a:lnTo>
                <a:lnTo>
                  <a:pt x="390702" y="122085"/>
                </a:lnTo>
                <a:close/>
              </a:path>
              <a:path w="455929" h="300355">
                <a:moveTo>
                  <a:pt x="391299" y="261721"/>
                </a:moveTo>
                <a:lnTo>
                  <a:pt x="390639" y="259359"/>
                </a:lnTo>
                <a:lnTo>
                  <a:pt x="388937" y="253707"/>
                </a:lnTo>
                <a:lnTo>
                  <a:pt x="375208" y="256501"/>
                </a:lnTo>
                <a:lnTo>
                  <a:pt x="380822" y="263436"/>
                </a:lnTo>
                <a:lnTo>
                  <a:pt x="387794" y="262216"/>
                </a:lnTo>
                <a:lnTo>
                  <a:pt x="391299" y="261721"/>
                </a:lnTo>
                <a:close/>
              </a:path>
              <a:path w="455929" h="300355">
                <a:moveTo>
                  <a:pt x="391515" y="172516"/>
                </a:moveTo>
                <a:lnTo>
                  <a:pt x="389115" y="171208"/>
                </a:lnTo>
                <a:lnTo>
                  <a:pt x="386803" y="169240"/>
                </a:lnTo>
                <a:lnTo>
                  <a:pt x="383209" y="168744"/>
                </a:lnTo>
                <a:lnTo>
                  <a:pt x="381685" y="172046"/>
                </a:lnTo>
                <a:lnTo>
                  <a:pt x="378688" y="176009"/>
                </a:lnTo>
                <a:lnTo>
                  <a:pt x="390906" y="175158"/>
                </a:lnTo>
                <a:lnTo>
                  <a:pt x="391515" y="172516"/>
                </a:lnTo>
                <a:close/>
              </a:path>
              <a:path w="455929" h="300355">
                <a:moveTo>
                  <a:pt x="392798" y="268173"/>
                </a:moveTo>
                <a:lnTo>
                  <a:pt x="392722" y="265379"/>
                </a:lnTo>
                <a:lnTo>
                  <a:pt x="391883" y="263550"/>
                </a:lnTo>
                <a:lnTo>
                  <a:pt x="391299" y="261721"/>
                </a:lnTo>
                <a:lnTo>
                  <a:pt x="389839" y="262915"/>
                </a:lnTo>
                <a:lnTo>
                  <a:pt x="388162" y="263969"/>
                </a:lnTo>
                <a:lnTo>
                  <a:pt x="386461" y="266255"/>
                </a:lnTo>
                <a:lnTo>
                  <a:pt x="386448" y="268224"/>
                </a:lnTo>
                <a:lnTo>
                  <a:pt x="387642" y="269811"/>
                </a:lnTo>
                <a:lnTo>
                  <a:pt x="389483" y="270294"/>
                </a:lnTo>
                <a:lnTo>
                  <a:pt x="390486" y="269976"/>
                </a:lnTo>
                <a:lnTo>
                  <a:pt x="391477" y="269659"/>
                </a:lnTo>
                <a:lnTo>
                  <a:pt x="392798" y="268173"/>
                </a:lnTo>
                <a:close/>
              </a:path>
              <a:path w="455929" h="300355">
                <a:moveTo>
                  <a:pt x="397116" y="141084"/>
                </a:moveTo>
                <a:lnTo>
                  <a:pt x="389343" y="136906"/>
                </a:lnTo>
                <a:lnTo>
                  <a:pt x="383870" y="144830"/>
                </a:lnTo>
                <a:lnTo>
                  <a:pt x="391185" y="147624"/>
                </a:lnTo>
                <a:lnTo>
                  <a:pt x="392607" y="147434"/>
                </a:lnTo>
                <a:lnTo>
                  <a:pt x="392315" y="145376"/>
                </a:lnTo>
                <a:lnTo>
                  <a:pt x="391642" y="140627"/>
                </a:lnTo>
                <a:lnTo>
                  <a:pt x="395592" y="142417"/>
                </a:lnTo>
                <a:lnTo>
                  <a:pt x="397116" y="141084"/>
                </a:lnTo>
                <a:close/>
              </a:path>
              <a:path w="455929" h="300355">
                <a:moveTo>
                  <a:pt x="397471" y="140919"/>
                </a:moveTo>
                <a:lnTo>
                  <a:pt x="397319" y="140970"/>
                </a:lnTo>
                <a:lnTo>
                  <a:pt x="397205" y="141122"/>
                </a:lnTo>
                <a:lnTo>
                  <a:pt x="397357" y="141211"/>
                </a:lnTo>
                <a:lnTo>
                  <a:pt x="397370" y="141046"/>
                </a:lnTo>
                <a:lnTo>
                  <a:pt x="397471" y="140919"/>
                </a:lnTo>
                <a:close/>
              </a:path>
              <a:path w="455929" h="300355">
                <a:moveTo>
                  <a:pt x="398564" y="199110"/>
                </a:moveTo>
                <a:lnTo>
                  <a:pt x="398068" y="193217"/>
                </a:lnTo>
                <a:lnTo>
                  <a:pt x="395820" y="187921"/>
                </a:lnTo>
                <a:lnTo>
                  <a:pt x="394779" y="186829"/>
                </a:lnTo>
                <a:lnTo>
                  <a:pt x="389039" y="186397"/>
                </a:lnTo>
                <a:lnTo>
                  <a:pt x="391553" y="183400"/>
                </a:lnTo>
                <a:lnTo>
                  <a:pt x="391591" y="181013"/>
                </a:lnTo>
                <a:lnTo>
                  <a:pt x="391604" y="179946"/>
                </a:lnTo>
                <a:lnTo>
                  <a:pt x="390194" y="178841"/>
                </a:lnTo>
                <a:lnTo>
                  <a:pt x="389178" y="177406"/>
                </a:lnTo>
                <a:lnTo>
                  <a:pt x="385127" y="179705"/>
                </a:lnTo>
                <a:lnTo>
                  <a:pt x="380657" y="180555"/>
                </a:lnTo>
                <a:lnTo>
                  <a:pt x="382638" y="188874"/>
                </a:lnTo>
                <a:lnTo>
                  <a:pt x="379425" y="192366"/>
                </a:lnTo>
                <a:lnTo>
                  <a:pt x="374015" y="195529"/>
                </a:lnTo>
                <a:lnTo>
                  <a:pt x="373354" y="197218"/>
                </a:lnTo>
                <a:lnTo>
                  <a:pt x="374726" y="200202"/>
                </a:lnTo>
                <a:lnTo>
                  <a:pt x="381444" y="198285"/>
                </a:lnTo>
                <a:lnTo>
                  <a:pt x="379742" y="208902"/>
                </a:lnTo>
                <a:lnTo>
                  <a:pt x="389712" y="214566"/>
                </a:lnTo>
                <a:lnTo>
                  <a:pt x="389788" y="203644"/>
                </a:lnTo>
                <a:lnTo>
                  <a:pt x="398564" y="199110"/>
                </a:lnTo>
                <a:close/>
              </a:path>
              <a:path w="455929" h="300355">
                <a:moveTo>
                  <a:pt x="404418" y="296278"/>
                </a:moveTo>
                <a:lnTo>
                  <a:pt x="402463" y="294424"/>
                </a:lnTo>
                <a:lnTo>
                  <a:pt x="398640" y="298691"/>
                </a:lnTo>
                <a:lnTo>
                  <a:pt x="399859" y="299974"/>
                </a:lnTo>
                <a:lnTo>
                  <a:pt x="404418" y="296278"/>
                </a:lnTo>
                <a:close/>
              </a:path>
              <a:path w="455929" h="300355">
                <a:moveTo>
                  <a:pt x="406476" y="280174"/>
                </a:moveTo>
                <a:lnTo>
                  <a:pt x="404368" y="279539"/>
                </a:lnTo>
                <a:lnTo>
                  <a:pt x="402983" y="278650"/>
                </a:lnTo>
                <a:lnTo>
                  <a:pt x="401193" y="279336"/>
                </a:lnTo>
                <a:lnTo>
                  <a:pt x="400799" y="280949"/>
                </a:lnTo>
                <a:lnTo>
                  <a:pt x="400189" y="282003"/>
                </a:lnTo>
                <a:lnTo>
                  <a:pt x="401269" y="282549"/>
                </a:lnTo>
                <a:lnTo>
                  <a:pt x="402450" y="283654"/>
                </a:lnTo>
                <a:lnTo>
                  <a:pt x="404329" y="283298"/>
                </a:lnTo>
                <a:lnTo>
                  <a:pt x="405015" y="281825"/>
                </a:lnTo>
                <a:lnTo>
                  <a:pt x="406476" y="280174"/>
                </a:lnTo>
                <a:close/>
              </a:path>
              <a:path w="455929" h="300355">
                <a:moveTo>
                  <a:pt x="408368" y="164338"/>
                </a:moveTo>
                <a:lnTo>
                  <a:pt x="408216" y="164274"/>
                </a:lnTo>
                <a:lnTo>
                  <a:pt x="408076" y="164350"/>
                </a:lnTo>
                <a:lnTo>
                  <a:pt x="408228" y="164401"/>
                </a:lnTo>
                <a:lnTo>
                  <a:pt x="408368" y="164388"/>
                </a:lnTo>
                <a:close/>
              </a:path>
              <a:path w="455929" h="300355">
                <a:moveTo>
                  <a:pt x="410870" y="138430"/>
                </a:moveTo>
                <a:lnTo>
                  <a:pt x="408901" y="133629"/>
                </a:lnTo>
                <a:lnTo>
                  <a:pt x="405701" y="132105"/>
                </a:lnTo>
                <a:lnTo>
                  <a:pt x="401866" y="134581"/>
                </a:lnTo>
                <a:lnTo>
                  <a:pt x="399872" y="135864"/>
                </a:lnTo>
                <a:lnTo>
                  <a:pt x="398894" y="138696"/>
                </a:lnTo>
                <a:lnTo>
                  <a:pt x="397510" y="140931"/>
                </a:lnTo>
                <a:lnTo>
                  <a:pt x="402590" y="143649"/>
                </a:lnTo>
                <a:lnTo>
                  <a:pt x="406933" y="142900"/>
                </a:lnTo>
                <a:lnTo>
                  <a:pt x="410870" y="138430"/>
                </a:lnTo>
                <a:close/>
              </a:path>
              <a:path w="455929" h="300355">
                <a:moveTo>
                  <a:pt x="411657" y="260324"/>
                </a:moveTo>
                <a:lnTo>
                  <a:pt x="409448" y="247599"/>
                </a:lnTo>
                <a:lnTo>
                  <a:pt x="403720" y="246024"/>
                </a:lnTo>
                <a:lnTo>
                  <a:pt x="399389" y="246595"/>
                </a:lnTo>
                <a:lnTo>
                  <a:pt x="396570" y="252463"/>
                </a:lnTo>
                <a:lnTo>
                  <a:pt x="407619" y="258089"/>
                </a:lnTo>
                <a:lnTo>
                  <a:pt x="397954" y="261404"/>
                </a:lnTo>
                <a:lnTo>
                  <a:pt x="403923" y="266242"/>
                </a:lnTo>
                <a:lnTo>
                  <a:pt x="411657" y="260324"/>
                </a:lnTo>
                <a:close/>
              </a:path>
              <a:path w="455929" h="300355">
                <a:moveTo>
                  <a:pt x="411657" y="214655"/>
                </a:moveTo>
                <a:lnTo>
                  <a:pt x="411467" y="214731"/>
                </a:lnTo>
                <a:lnTo>
                  <a:pt x="411607" y="214795"/>
                </a:lnTo>
                <a:lnTo>
                  <a:pt x="411657" y="214655"/>
                </a:lnTo>
                <a:close/>
              </a:path>
              <a:path w="455929" h="300355">
                <a:moveTo>
                  <a:pt x="413816" y="194246"/>
                </a:moveTo>
                <a:lnTo>
                  <a:pt x="412115" y="192493"/>
                </a:lnTo>
                <a:lnTo>
                  <a:pt x="410070" y="192481"/>
                </a:lnTo>
                <a:lnTo>
                  <a:pt x="407327" y="191719"/>
                </a:lnTo>
                <a:lnTo>
                  <a:pt x="407530" y="194398"/>
                </a:lnTo>
                <a:lnTo>
                  <a:pt x="407162" y="196646"/>
                </a:lnTo>
                <a:lnTo>
                  <a:pt x="409270" y="197827"/>
                </a:lnTo>
                <a:lnTo>
                  <a:pt x="411251" y="197624"/>
                </a:lnTo>
                <a:lnTo>
                  <a:pt x="413004" y="197840"/>
                </a:lnTo>
                <a:lnTo>
                  <a:pt x="413092" y="196354"/>
                </a:lnTo>
                <a:lnTo>
                  <a:pt x="413816" y="194246"/>
                </a:lnTo>
                <a:close/>
              </a:path>
              <a:path w="455929" h="300355">
                <a:moveTo>
                  <a:pt x="416115" y="170307"/>
                </a:moveTo>
                <a:lnTo>
                  <a:pt x="415861" y="168490"/>
                </a:lnTo>
                <a:lnTo>
                  <a:pt x="408152" y="164388"/>
                </a:lnTo>
                <a:lnTo>
                  <a:pt x="403085" y="164350"/>
                </a:lnTo>
                <a:lnTo>
                  <a:pt x="399910" y="165836"/>
                </a:lnTo>
                <a:lnTo>
                  <a:pt x="400939" y="174510"/>
                </a:lnTo>
                <a:lnTo>
                  <a:pt x="399313" y="177165"/>
                </a:lnTo>
                <a:lnTo>
                  <a:pt x="398437" y="180111"/>
                </a:lnTo>
                <a:lnTo>
                  <a:pt x="404609" y="185166"/>
                </a:lnTo>
                <a:lnTo>
                  <a:pt x="406654" y="182092"/>
                </a:lnTo>
                <a:lnTo>
                  <a:pt x="408305" y="178689"/>
                </a:lnTo>
                <a:lnTo>
                  <a:pt x="410768" y="176047"/>
                </a:lnTo>
                <a:lnTo>
                  <a:pt x="416115" y="170307"/>
                </a:lnTo>
                <a:close/>
              </a:path>
              <a:path w="455929" h="300355">
                <a:moveTo>
                  <a:pt x="418198" y="208457"/>
                </a:moveTo>
                <a:lnTo>
                  <a:pt x="418058" y="205232"/>
                </a:lnTo>
                <a:lnTo>
                  <a:pt x="411010" y="202082"/>
                </a:lnTo>
                <a:lnTo>
                  <a:pt x="405053" y="210845"/>
                </a:lnTo>
                <a:lnTo>
                  <a:pt x="411581" y="214617"/>
                </a:lnTo>
                <a:lnTo>
                  <a:pt x="418198" y="208457"/>
                </a:lnTo>
                <a:close/>
              </a:path>
              <a:path w="455929" h="300355">
                <a:moveTo>
                  <a:pt x="419773" y="242595"/>
                </a:moveTo>
                <a:lnTo>
                  <a:pt x="419087" y="240271"/>
                </a:lnTo>
                <a:lnTo>
                  <a:pt x="414286" y="240030"/>
                </a:lnTo>
                <a:lnTo>
                  <a:pt x="413092" y="239509"/>
                </a:lnTo>
                <a:lnTo>
                  <a:pt x="409727" y="238645"/>
                </a:lnTo>
                <a:lnTo>
                  <a:pt x="413651" y="233591"/>
                </a:lnTo>
                <a:lnTo>
                  <a:pt x="413956" y="228041"/>
                </a:lnTo>
                <a:lnTo>
                  <a:pt x="413981" y="222529"/>
                </a:lnTo>
                <a:lnTo>
                  <a:pt x="417042" y="217614"/>
                </a:lnTo>
                <a:lnTo>
                  <a:pt x="411607" y="214807"/>
                </a:lnTo>
                <a:lnTo>
                  <a:pt x="403136" y="218389"/>
                </a:lnTo>
                <a:lnTo>
                  <a:pt x="403326" y="203987"/>
                </a:lnTo>
                <a:lnTo>
                  <a:pt x="402882" y="203835"/>
                </a:lnTo>
                <a:lnTo>
                  <a:pt x="402272" y="203492"/>
                </a:lnTo>
                <a:lnTo>
                  <a:pt x="393471" y="202450"/>
                </a:lnTo>
                <a:lnTo>
                  <a:pt x="392988" y="202996"/>
                </a:lnTo>
                <a:lnTo>
                  <a:pt x="397497" y="213880"/>
                </a:lnTo>
                <a:lnTo>
                  <a:pt x="399288" y="217436"/>
                </a:lnTo>
                <a:lnTo>
                  <a:pt x="401497" y="222211"/>
                </a:lnTo>
                <a:lnTo>
                  <a:pt x="393077" y="219671"/>
                </a:lnTo>
                <a:lnTo>
                  <a:pt x="388289" y="227850"/>
                </a:lnTo>
                <a:lnTo>
                  <a:pt x="385762" y="231419"/>
                </a:lnTo>
                <a:lnTo>
                  <a:pt x="382104" y="237020"/>
                </a:lnTo>
                <a:lnTo>
                  <a:pt x="381711" y="228739"/>
                </a:lnTo>
                <a:lnTo>
                  <a:pt x="380365" y="223189"/>
                </a:lnTo>
                <a:lnTo>
                  <a:pt x="372376" y="224383"/>
                </a:lnTo>
                <a:lnTo>
                  <a:pt x="369824" y="230543"/>
                </a:lnTo>
                <a:lnTo>
                  <a:pt x="372313" y="236347"/>
                </a:lnTo>
                <a:lnTo>
                  <a:pt x="379463" y="245872"/>
                </a:lnTo>
                <a:lnTo>
                  <a:pt x="387527" y="246430"/>
                </a:lnTo>
                <a:lnTo>
                  <a:pt x="391604" y="243433"/>
                </a:lnTo>
                <a:lnTo>
                  <a:pt x="397751" y="239852"/>
                </a:lnTo>
                <a:lnTo>
                  <a:pt x="403212" y="238912"/>
                </a:lnTo>
                <a:lnTo>
                  <a:pt x="408228" y="240804"/>
                </a:lnTo>
                <a:lnTo>
                  <a:pt x="413080" y="245745"/>
                </a:lnTo>
                <a:lnTo>
                  <a:pt x="413613" y="246468"/>
                </a:lnTo>
                <a:lnTo>
                  <a:pt x="417652" y="245973"/>
                </a:lnTo>
                <a:lnTo>
                  <a:pt x="419773" y="242595"/>
                </a:lnTo>
                <a:close/>
              </a:path>
              <a:path w="455929" h="300355">
                <a:moveTo>
                  <a:pt x="425335" y="173202"/>
                </a:moveTo>
                <a:lnTo>
                  <a:pt x="420344" y="159397"/>
                </a:lnTo>
                <a:lnTo>
                  <a:pt x="417537" y="151599"/>
                </a:lnTo>
                <a:lnTo>
                  <a:pt x="412102" y="144310"/>
                </a:lnTo>
                <a:lnTo>
                  <a:pt x="407276" y="143687"/>
                </a:lnTo>
                <a:lnTo>
                  <a:pt x="400786" y="145923"/>
                </a:lnTo>
                <a:lnTo>
                  <a:pt x="400240" y="148628"/>
                </a:lnTo>
                <a:lnTo>
                  <a:pt x="399618" y="150939"/>
                </a:lnTo>
                <a:lnTo>
                  <a:pt x="399491" y="151599"/>
                </a:lnTo>
                <a:lnTo>
                  <a:pt x="399338" y="153035"/>
                </a:lnTo>
                <a:lnTo>
                  <a:pt x="399237" y="154025"/>
                </a:lnTo>
                <a:lnTo>
                  <a:pt x="399199" y="154393"/>
                </a:lnTo>
                <a:lnTo>
                  <a:pt x="399110" y="156692"/>
                </a:lnTo>
                <a:lnTo>
                  <a:pt x="399351" y="158280"/>
                </a:lnTo>
                <a:lnTo>
                  <a:pt x="399427" y="160439"/>
                </a:lnTo>
                <a:lnTo>
                  <a:pt x="405396" y="160032"/>
                </a:lnTo>
                <a:lnTo>
                  <a:pt x="408292" y="164236"/>
                </a:lnTo>
                <a:lnTo>
                  <a:pt x="417055" y="160032"/>
                </a:lnTo>
                <a:lnTo>
                  <a:pt x="418376" y="159397"/>
                </a:lnTo>
                <a:lnTo>
                  <a:pt x="424726" y="173202"/>
                </a:lnTo>
                <a:lnTo>
                  <a:pt x="425335" y="173202"/>
                </a:lnTo>
                <a:close/>
              </a:path>
              <a:path w="455929" h="300355">
                <a:moveTo>
                  <a:pt x="427469" y="234327"/>
                </a:moveTo>
                <a:lnTo>
                  <a:pt x="422516" y="230860"/>
                </a:lnTo>
                <a:lnTo>
                  <a:pt x="420890" y="232778"/>
                </a:lnTo>
                <a:lnTo>
                  <a:pt x="419150" y="237972"/>
                </a:lnTo>
                <a:lnTo>
                  <a:pt x="420979" y="237553"/>
                </a:lnTo>
                <a:lnTo>
                  <a:pt x="422325" y="237413"/>
                </a:lnTo>
                <a:lnTo>
                  <a:pt x="424599" y="236474"/>
                </a:lnTo>
                <a:lnTo>
                  <a:pt x="425513" y="235648"/>
                </a:lnTo>
                <a:lnTo>
                  <a:pt x="427469" y="234327"/>
                </a:lnTo>
                <a:close/>
              </a:path>
              <a:path w="455929" h="300355">
                <a:moveTo>
                  <a:pt x="428498" y="204330"/>
                </a:moveTo>
                <a:lnTo>
                  <a:pt x="426618" y="204635"/>
                </a:lnTo>
                <a:lnTo>
                  <a:pt x="424878" y="204470"/>
                </a:lnTo>
                <a:lnTo>
                  <a:pt x="424510" y="205105"/>
                </a:lnTo>
                <a:lnTo>
                  <a:pt x="424002" y="205981"/>
                </a:lnTo>
                <a:lnTo>
                  <a:pt x="424103" y="207886"/>
                </a:lnTo>
                <a:lnTo>
                  <a:pt x="425399" y="209169"/>
                </a:lnTo>
                <a:lnTo>
                  <a:pt x="427050" y="208788"/>
                </a:lnTo>
                <a:lnTo>
                  <a:pt x="428269" y="208838"/>
                </a:lnTo>
                <a:lnTo>
                  <a:pt x="428320" y="207645"/>
                </a:lnTo>
                <a:lnTo>
                  <a:pt x="428498" y="204330"/>
                </a:lnTo>
                <a:close/>
              </a:path>
              <a:path w="455929" h="300355">
                <a:moveTo>
                  <a:pt x="429361" y="184365"/>
                </a:moveTo>
                <a:lnTo>
                  <a:pt x="427393" y="178917"/>
                </a:lnTo>
                <a:lnTo>
                  <a:pt x="414718" y="177558"/>
                </a:lnTo>
                <a:lnTo>
                  <a:pt x="411873" y="184365"/>
                </a:lnTo>
                <a:lnTo>
                  <a:pt x="414185" y="189496"/>
                </a:lnTo>
                <a:lnTo>
                  <a:pt x="423037" y="194335"/>
                </a:lnTo>
                <a:lnTo>
                  <a:pt x="420357" y="184365"/>
                </a:lnTo>
                <a:lnTo>
                  <a:pt x="429361" y="184365"/>
                </a:lnTo>
                <a:close/>
              </a:path>
              <a:path w="455929" h="300355">
                <a:moveTo>
                  <a:pt x="432244" y="268643"/>
                </a:moveTo>
                <a:lnTo>
                  <a:pt x="431749" y="268008"/>
                </a:lnTo>
                <a:lnTo>
                  <a:pt x="430771" y="266712"/>
                </a:lnTo>
                <a:lnTo>
                  <a:pt x="429234" y="267855"/>
                </a:lnTo>
                <a:lnTo>
                  <a:pt x="427685" y="268986"/>
                </a:lnTo>
                <a:lnTo>
                  <a:pt x="426148" y="270129"/>
                </a:lnTo>
                <a:lnTo>
                  <a:pt x="427774" y="272262"/>
                </a:lnTo>
                <a:lnTo>
                  <a:pt x="432244" y="268643"/>
                </a:lnTo>
                <a:close/>
              </a:path>
              <a:path w="455929" h="300355">
                <a:moveTo>
                  <a:pt x="435216" y="201752"/>
                </a:moveTo>
                <a:lnTo>
                  <a:pt x="433451" y="196075"/>
                </a:lnTo>
                <a:lnTo>
                  <a:pt x="433324" y="195681"/>
                </a:lnTo>
                <a:lnTo>
                  <a:pt x="432511" y="193078"/>
                </a:lnTo>
                <a:lnTo>
                  <a:pt x="430644" y="187896"/>
                </a:lnTo>
                <a:lnTo>
                  <a:pt x="428663" y="190119"/>
                </a:lnTo>
                <a:lnTo>
                  <a:pt x="427532" y="192633"/>
                </a:lnTo>
                <a:lnTo>
                  <a:pt x="425996" y="195389"/>
                </a:lnTo>
                <a:lnTo>
                  <a:pt x="426250" y="196075"/>
                </a:lnTo>
                <a:lnTo>
                  <a:pt x="426288" y="196773"/>
                </a:lnTo>
                <a:lnTo>
                  <a:pt x="429234" y="195681"/>
                </a:lnTo>
                <a:lnTo>
                  <a:pt x="431063" y="197929"/>
                </a:lnTo>
                <a:lnTo>
                  <a:pt x="432727" y="201752"/>
                </a:lnTo>
                <a:lnTo>
                  <a:pt x="435216" y="201752"/>
                </a:lnTo>
                <a:close/>
              </a:path>
              <a:path w="455929" h="300355">
                <a:moveTo>
                  <a:pt x="438861" y="253593"/>
                </a:moveTo>
                <a:lnTo>
                  <a:pt x="431546" y="256374"/>
                </a:lnTo>
                <a:lnTo>
                  <a:pt x="432193" y="259397"/>
                </a:lnTo>
                <a:lnTo>
                  <a:pt x="434949" y="262813"/>
                </a:lnTo>
                <a:lnTo>
                  <a:pt x="438175" y="263093"/>
                </a:lnTo>
                <a:lnTo>
                  <a:pt x="438861" y="253593"/>
                </a:lnTo>
                <a:close/>
              </a:path>
              <a:path w="455929" h="300355">
                <a:moveTo>
                  <a:pt x="439661" y="216027"/>
                </a:moveTo>
                <a:lnTo>
                  <a:pt x="438277" y="211594"/>
                </a:lnTo>
                <a:lnTo>
                  <a:pt x="436765" y="208800"/>
                </a:lnTo>
                <a:lnTo>
                  <a:pt x="424129" y="213893"/>
                </a:lnTo>
                <a:lnTo>
                  <a:pt x="431342" y="222783"/>
                </a:lnTo>
                <a:lnTo>
                  <a:pt x="435635" y="219049"/>
                </a:lnTo>
                <a:lnTo>
                  <a:pt x="439661" y="216027"/>
                </a:lnTo>
                <a:close/>
              </a:path>
              <a:path w="455929" h="300355">
                <a:moveTo>
                  <a:pt x="442861" y="292468"/>
                </a:moveTo>
                <a:lnTo>
                  <a:pt x="442277" y="281063"/>
                </a:lnTo>
                <a:lnTo>
                  <a:pt x="433311" y="287629"/>
                </a:lnTo>
                <a:lnTo>
                  <a:pt x="436003" y="292468"/>
                </a:lnTo>
                <a:lnTo>
                  <a:pt x="442861" y="292468"/>
                </a:lnTo>
                <a:close/>
              </a:path>
              <a:path w="455929" h="300355">
                <a:moveTo>
                  <a:pt x="449465" y="247751"/>
                </a:moveTo>
                <a:lnTo>
                  <a:pt x="447687" y="241808"/>
                </a:lnTo>
                <a:lnTo>
                  <a:pt x="445262" y="234010"/>
                </a:lnTo>
                <a:lnTo>
                  <a:pt x="439864" y="230568"/>
                </a:lnTo>
                <a:lnTo>
                  <a:pt x="439585" y="224599"/>
                </a:lnTo>
                <a:lnTo>
                  <a:pt x="439508" y="223012"/>
                </a:lnTo>
                <a:lnTo>
                  <a:pt x="439445" y="221640"/>
                </a:lnTo>
                <a:lnTo>
                  <a:pt x="430987" y="223012"/>
                </a:lnTo>
                <a:lnTo>
                  <a:pt x="431520" y="223012"/>
                </a:lnTo>
                <a:lnTo>
                  <a:pt x="422617" y="224599"/>
                </a:lnTo>
                <a:lnTo>
                  <a:pt x="426516" y="229958"/>
                </a:lnTo>
                <a:lnTo>
                  <a:pt x="429234" y="234010"/>
                </a:lnTo>
                <a:lnTo>
                  <a:pt x="435559" y="241808"/>
                </a:lnTo>
                <a:lnTo>
                  <a:pt x="436041" y="246341"/>
                </a:lnTo>
                <a:lnTo>
                  <a:pt x="433920" y="250698"/>
                </a:lnTo>
                <a:lnTo>
                  <a:pt x="438531" y="250888"/>
                </a:lnTo>
                <a:lnTo>
                  <a:pt x="442925" y="252323"/>
                </a:lnTo>
                <a:lnTo>
                  <a:pt x="448881" y="249402"/>
                </a:lnTo>
                <a:lnTo>
                  <a:pt x="449465" y="247751"/>
                </a:lnTo>
                <a:close/>
              </a:path>
              <a:path w="455929" h="300355">
                <a:moveTo>
                  <a:pt x="455777" y="270383"/>
                </a:moveTo>
                <a:lnTo>
                  <a:pt x="454812" y="268312"/>
                </a:lnTo>
                <a:lnTo>
                  <a:pt x="452564" y="267754"/>
                </a:lnTo>
                <a:lnTo>
                  <a:pt x="450354" y="267944"/>
                </a:lnTo>
                <a:lnTo>
                  <a:pt x="447890" y="270383"/>
                </a:lnTo>
                <a:lnTo>
                  <a:pt x="447205" y="272402"/>
                </a:lnTo>
                <a:lnTo>
                  <a:pt x="447116" y="272656"/>
                </a:lnTo>
                <a:lnTo>
                  <a:pt x="445452" y="275615"/>
                </a:lnTo>
                <a:lnTo>
                  <a:pt x="448805" y="275082"/>
                </a:lnTo>
                <a:lnTo>
                  <a:pt x="450900" y="275082"/>
                </a:lnTo>
                <a:lnTo>
                  <a:pt x="454431" y="273900"/>
                </a:lnTo>
                <a:lnTo>
                  <a:pt x="455599" y="272402"/>
                </a:lnTo>
                <a:lnTo>
                  <a:pt x="455701" y="271322"/>
                </a:lnTo>
                <a:lnTo>
                  <a:pt x="455777" y="270383"/>
                </a:lnTo>
                <a:close/>
              </a:path>
            </a:pathLst>
          </a:custGeom>
          <a:solidFill>
            <a:srgbClr val="1E4C84"/>
          </a:solidFill>
        </p:spPr>
        <p:txBody>
          <a:bodyPr wrap="square" lIns="0" tIns="0" rIns="0" bIns="0" rtlCol="0"/>
          <a:lstStyle/>
          <a:p>
            <a:endParaRPr/>
          </a:p>
        </p:txBody>
      </p:sp>
      <p:sp>
        <p:nvSpPr>
          <p:cNvPr id="693" name="bg object 693"/>
          <p:cNvSpPr/>
          <p:nvPr/>
        </p:nvSpPr>
        <p:spPr>
          <a:xfrm>
            <a:off x="8818016" y="5369699"/>
            <a:ext cx="718185" cy="311785"/>
          </a:xfrm>
          <a:custGeom>
            <a:avLst/>
            <a:gdLst/>
            <a:ahLst/>
            <a:cxnLst/>
            <a:rect l="l" t="t" r="r" b="b"/>
            <a:pathLst>
              <a:path w="718184" h="311785">
                <a:moveTo>
                  <a:pt x="111480" y="6019"/>
                </a:moveTo>
                <a:lnTo>
                  <a:pt x="105448" y="0"/>
                </a:lnTo>
                <a:lnTo>
                  <a:pt x="6019" y="0"/>
                </a:lnTo>
                <a:lnTo>
                  <a:pt x="0" y="6019"/>
                </a:lnTo>
                <a:lnTo>
                  <a:pt x="0" y="59461"/>
                </a:lnTo>
                <a:lnTo>
                  <a:pt x="4178" y="64655"/>
                </a:lnTo>
                <a:lnTo>
                  <a:pt x="9855" y="66230"/>
                </a:lnTo>
                <a:lnTo>
                  <a:pt x="9855" y="311238"/>
                </a:lnTo>
                <a:lnTo>
                  <a:pt x="101625" y="311238"/>
                </a:lnTo>
                <a:lnTo>
                  <a:pt x="101625" y="66230"/>
                </a:lnTo>
                <a:lnTo>
                  <a:pt x="107302" y="64655"/>
                </a:lnTo>
                <a:lnTo>
                  <a:pt x="111480" y="59461"/>
                </a:lnTo>
                <a:lnTo>
                  <a:pt x="111480" y="6019"/>
                </a:lnTo>
                <a:close/>
              </a:path>
              <a:path w="718184" h="311785">
                <a:moveTo>
                  <a:pt x="717943" y="18110"/>
                </a:moveTo>
                <a:lnTo>
                  <a:pt x="714248" y="14414"/>
                </a:lnTo>
                <a:lnTo>
                  <a:pt x="608317" y="14414"/>
                </a:lnTo>
                <a:lnTo>
                  <a:pt x="604634" y="18110"/>
                </a:lnTo>
                <a:lnTo>
                  <a:pt x="604634" y="26352"/>
                </a:lnTo>
                <a:lnTo>
                  <a:pt x="607174" y="29476"/>
                </a:lnTo>
                <a:lnTo>
                  <a:pt x="610590" y="30467"/>
                </a:lnTo>
                <a:lnTo>
                  <a:pt x="610590" y="311251"/>
                </a:lnTo>
                <a:lnTo>
                  <a:pt x="711974" y="311251"/>
                </a:lnTo>
                <a:lnTo>
                  <a:pt x="711974" y="30467"/>
                </a:lnTo>
                <a:lnTo>
                  <a:pt x="715403" y="29476"/>
                </a:lnTo>
                <a:lnTo>
                  <a:pt x="717943" y="26352"/>
                </a:lnTo>
                <a:lnTo>
                  <a:pt x="717943" y="18110"/>
                </a:lnTo>
                <a:close/>
              </a:path>
            </a:pathLst>
          </a:custGeom>
          <a:solidFill>
            <a:srgbClr val="528ECB"/>
          </a:solidFill>
        </p:spPr>
        <p:txBody>
          <a:bodyPr wrap="square" lIns="0" tIns="0" rIns="0" bIns="0" rtlCol="0"/>
          <a:lstStyle/>
          <a:p>
            <a:endParaRPr/>
          </a:p>
        </p:txBody>
      </p:sp>
      <p:sp>
        <p:nvSpPr>
          <p:cNvPr id="694" name="bg object 694"/>
          <p:cNvSpPr/>
          <p:nvPr/>
        </p:nvSpPr>
        <p:spPr>
          <a:xfrm>
            <a:off x="9088515" y="5279738"/>
            <a:ext cx="189230" cy="401320"/>
          </a:xfrm>
          <a:custGeom>
            <a:avLst/>
            <a:gdLst/>
            <a:ahLst/>
            <a:cxnLst/>
            <a:rect l="l" t="t" r="r" b="b"/>
            <a:pathLst>
              <a:path w="189229" h="401320">
                <a:moveTo>
                  <a:pt x="141241" y="0"/>
                </a:moveTo>
                <a:lnTo>
                  <a:pt x="47680" y="0"/>
                </a:lnTo>
                <a:lnTo>
                  <a:pt x="44886" y="2794"/>
                </a:lnTo>
                <a:lnTo>
                  <a:pt x="44886" y="27774"/>
                </a:lnTo>
                <a:lnTo>
                  <a:pt x="47680" y="30568"/>
                </a:lnTo>
                <a:lnTo>
                  <a:pt x="54512" y="30568"/>
                </a:lnTo>
                <a:lnTo>
                  <a:pt x="54512" y="296151"/>
                </a:lnTo>
                <a:lnTo>
                  <a:pt x="0" y="401200"/>
                </a:lnTo>
                <a:lnTo>
                  <a:pt x="188921" y="401200"/>
                </a:lnTo>
                <a:lnTo>
                  <a:pt x="134408" y="296151"/>
                </a:lnTo>
                <a:lnTo>
                  <a:pt x="134408" y="30568"/>
                </a:lnTo>
                <a:lnTo>
                  <a:pt x="141241" y="30568"/>
                </a:lnTo>
                <a:lnTo>
                  <a:pt x="144035" y="27774"/>
                </a:lnTo>
                <a:lnTo>
                  <a:pt x="144035" y="2794"/>
                </a:lnTo>
                <a:lnTo>
                  <a:pt x="141241" y="0"/>
                </a:lnTo>
                <a:close/>
              </a:path>
            </a:pathLst>
          </a:custGeom>
          <a:solidFill>
            <a:srgbClr val="C7C9C8"/>
          </a:solidFill>
        </p:spPr>
        <p:txBody>
          <a:bodyPr wrap="square" lIns="0" tIns="0" rIns="0" bIns="0" rtlCol="0"/>
          <a:lstStyle/>
          <a:p>
            <a:endParaRPr/>
          </a:p>
        </p:txBody>
      </p:sp>
      <p:sp>
        <p:nvSpPr>
          <p:cNvPr id="695" name="bg object 695"/>
          <p:cNvSpPr/>
          <p:nvPr/>
        </p:nvSpPr>
        <p:spPr>
          <a:xfrm>
            <a:off x="8329327" y="5314035"/>
            <a:ext cx="247650" cy="367030"/>
          </a:xfrm>
          <a:custGeom>
            <a:avLst/>
            <a:gdLst/>
            <a:ahLst/>
            <a:cxnLst/>
            <a:rect l="l" t="t" r="r" b="b"/>
            <a:pathLst>
              <a:path w="247650" h="367029">
                <a:moveTo>
                  <a:pt x="188751" y="0"/>
                </a:moveTo>
                <a:lnTo>
                  <a:pt x="58893" y="0"/>
                </a:lnTo>
                <a:lnTo>
                  <a:pt x="54867" y="4025"/>
                </a:lnTo>
                <a:lnTo>
                  <a:pt x="54867" y="13868"/>
                </a:lnTo>
                <a:lnTo>
                  <a:pt x="59414" y="17894"/>
                </a:lnTo>
                <a:lnTo>
                  <a:pt x="64341" y="17894"/>
                </a:lnTo>
                <a:lnTo>
                  <a:pt x="64341" y="298945"/>
                </a:lnTo>
                <a:lnTo>
                  <a:pt x="0" y="366902"/>
                </a:lnTo>
                <a:lnTo>
                  <a:pt x="247611" y="366902"/>
                </a:lnTo>
                <a:lnTo>
                  <a:pt x="183328" y="298945"/>
                </a:lnTo>
                <a:lnTo>
                  <a:pt x="183328" y="17894"/>
                </a:lnTo>
                <a:lnTo>
                  <a:pt x="188243" y="17894"/>
                </a:lnTo>
                <a:lnTo>
                  <a:pt x="192776" y="13868"/>
                </a:lnTo>
                <a:lnTo>
                  <a:pt x="192776" y="4025"/>
                </a:lnTo>
                <a:lnTo>
                  <a:pt x="188751" y="0"/>
                </a:lnTo>
                <a:close/>
              </a:path>
            </a:pathLst>
          </a:custGeom>
          <a:solidFill>
            <a:srgbClr val="FFFFFF"/>
          </a:solidFill>
        </p:spPr>
        <p:txBody>
          <a:bodyPr wrap="square" lIns="0" tIns="0" rIns="0" bIns="0" rtlCol="0"/>
          <a:lstStyle/>
          <a:p>
            <a:endParaRPr/>
          </a:p>
        </p:txBody>
      </p:sp>
      <p:sp>
        <p:nvSpPr>
          <p:cNvPr id="696" name="bg object 696"/>
          <p:cNvSpPr/>
          <p:nvPr/>
        </p:nvSpPr>
        <p:spPr>
          <a:xfrm>
            <a:off x="11349821" y="4905128"/>
            <a:ext cx="581660" cy="775970"/>
          </a:xfrm>
          <a:custGeom>
            <a:avLst/>
            <a:gdLst/>
            <a:ahLst/>
            <a:cxnLst/>
            <a:rect l="l" t="t" r="r" b="b"/>
            <a:pathLst>
              <a:path w="581659" h="775970">
                <a:moveTo>
                  <a:pt x="432104" y="0"/>
                </a:moveTo>
                <a:lnTo>
                  <a:pt x="149402" y="0"/>
                </a:lnTo>
                <a:lnTo>
                  <a:pt x="149402" y="77063"/>
                </a:lnTo>
                <a:lnTo>
                  <a:pt x="147692" y="98711"/>
                </a:lnTo>
                <a:lnTo>
                  <a:pt x="142641" y="119699"/>
                </a:lnTo>
                <a:lnTo>
                  <a:pt x="134374" y="139641"/>
                </a:lnTo>
                <a:lnTo>
                  <a:pt x="123012" y="158153"/>
                </a:lnTo>
                <a:lnTo>
                  <a:pt x="43980" y="266750"/>
                </a:lnTo>
                <a:lnTo>
                  <a:pt x="25053" y="297605"/>
                </a:lnTo>
                <a:lnTo>
                  <a:pt x="11274" y="330841"/>
                </a:lnTo>
                <a:lnTo>
                  <a:pt x="2853" y="365820"/>
                </a:lnTo>
                <a:lnTo>
                  <a:pt x="0" y="401904"/>
                </a:lnTo>
                <a:lnTo>
                  <a:pt x="0" y="775809"/>
                </a:lnTo>
                <a:lnTo>
                  <a:pt x="581507" y="775809"/>
                </a:lnTo>
                <a:lnTo>
                  <a:pt x="581507" y="404583"/>
                </a:lnTo>
                <a:lnTo>
                  <a:pt x="569479" y="331227"/>
                </a:lnTo>
                <a:lnTo>
                  <a:pt x="534657" y="265556"/>
                </a:lnTo>
                <a:lnTo>
                  <a:pt x="460222" y="167652"/>
                </a:lnTo>
                <a:lnTo>
                  <a:pt x="448135" y="148742"/>
                </a:lnTo>
                <a:lnTo>
                  <a:pt x="439324" y="128257"/>
                </a:lnTo>
                <a:lnTo>
                  <a:pt x="433933" y="106620"/>
                </a:lnTo>
                <a:lnTo>
                  <a:pt x="432104" y="84251"/>
                </a:lnTo>
                <a:lnTo>
                  <a:pt x="432104" y="0"/>
                </a:lnTo>
                <a:close/>
              </a:path>
            </a:pathLst>
          </a:custGeom>
          <a:solidFill>
            <a:srgbClr val="528ECB"/>
          </a:solidFill>
        </p:spPr>
        <p:txBody>
          <a:bodyPr wrap="square" lIns="0" tIns="0" rIns="0" bIns="0" rtlCol="0"/>
          <a:lstStyle/>
          <a:p>
            <a:endParaRPr/>
          </a:p>
        </p:txBody>
      </p:sp>
      <p:sp>
        <p:nvSpPr>
          <p:cNvPr id="697" name="bg object 697"/>
          <p:cNvSpPr/>
          <p:nvPr/>
        </p:nvSpPr>
        <p:spPr>
          <a:xfrm>
            <a:off x="11469976" y="4894140"/>
            <a:ext cx="341630" cy="130175"/>
          </a:xfrm>
          <a:custGeom>
            <a:avLst/>
            <a:gdLst/>
            <a:ahLst/>
            <a:cxnLst/>
            <a:rect l="l" t="t" r="r" b="b"/>
            <a:pathLst>
              <a:path w="341629" h="130175">
                <a:moveTo>
                  <a:pt x="318477" y="0"/>
                </a:moveTo>
                <a:lnTo>
                  <a:pt x="22720" y="0"/>
                </a:lnTo>
                <a:lnTo>
                  <a:pt x="13876" y="1785"/>
                </a:lnTo>
                <a:lnTo>
                  <a:pt x="6654" y="6654"/>
                </a:lnTo>
                <a:lnTo>
                  <a:pt x="1785" y="13876"/>
                </a:lnTo>
                <a:lnTo>
                  <a:pt x="0" y="22720"/>
                </a:lnTo>
                <a:lnTo>
                  <a:pt x="0" y="107022"/>
                </a:lnTo>
                <a:lnTo>
                  <a:pt x="1785" y="115866"/>
                </a:lnTo>
                <a:lnTo>
                  <a:pt x="6654" y="123088"/>
                </a:lnTo>
                <a:lnTo>
                  <a:pt x="13876" y="127957"/>
                </a:lnTo>
                <a:lnTo>
                  <a:pt x="22720" y="129743"/>
                </a:lnTo>
                <a:lnTo>
                  <a:pt x="318477" y="129743"/>
                </a:lnTo>
                <a:lnTo>
                  <a:pt x="327321" y="127957"/>
                </a:lnTo>
                <a:lnTo>
                  <a:pt x="334543" y="123088"/>
                </a:lnTo>
                <a:lnTo>
                  <a:pt x="339412" y="115866"/>
                </a:lnTo>
                <a:lnTo>
                  <a:pt x="341198" y="107022"/>
                </a:lnTo>
                <a:lnTo>
                  <a:pt x="341198" y="22720"/>
                </a:lnTo>
                <a:lnTo>
                  <a:pt x="339412" y="13876"/>
                </a:lnTo>
                <a:lnTo>
                  <a:pt x="334543" y="6654"/>
                </a:lnTo>
                <a:lnTo>
                  <a:pt x="327321" y="1785"/>
                </a:lnTo>
                <a:lnTo>
                  <a:pt x="318477" y="0"/>
                </a:lnTo>
                <a:close/>
              </a:path>
            </a:pathLst>
          </a:custGeom>
          <a:solidFill>
            <a:srgbClr val="CECFCF"/>
          </a:solidFill>
        </p:spPr>
        <p:txBody>
          <a:bodyPr wrap="square" lIns="0" tIns="0" rIns="0" bIns="0" rtlCol="0"/>
          <a:lstStyle/>
          <a:p>
            <a:endParaRPr/>
          </a:p>
        </p:txBody>
      </p:sp>
      <p:sp>
        <p:nvSpPr>
          <p:cNvPr id="698" name="bg object 698"/>
          <p:cNvSpPr/>
          <p:nvPr/>
        </p:nvSpPr>
        <p:spPr>
          <a:xfrm>
            <a:off x="11495520" y="4923015"/>
            <a:ext cx="290195" cy="100965"/>
          </a:xfrm>
          <a:custGeom>
            <a:avLst/>
            <a:gdLst/>
            <a:ahLst/>
            <a:cxnLst/>
            <a:rect l="l" t="t" r="r" b="b"/>
            <a:pathLst>
              <a:path w="290195" h="100964">
                <a:moveTo>
                  <a:pt x="18389" y="4140"/>
                </a:moveTo>
                <a:lnTo>
                  <a:pt x="14249" y="0"/>
                </a:lnTo>
                <a:lnTo>
                  <a:pt x="9194" y="0"/>
                </a:lnTo>
                <a:lnTo>
                  <a:pt x="4140" y="0"/>
                </a:lnTo>
                <a:lnTo>
                  <a:pt x="0" y="4140"/>
                </a:lnTo>
                <a:lnTo>
                  <a:pt x="0" y="100876"/>
                </a:lnTo>
                <a:lnTo>
                  <a:pt x="18389" y="100876"/>
                </a:lnTo>
                <a:lnTo>
                  <a:pt x="18389" y="4140"/>
                </a:lnTo>
                <a:close/>
              </a:path>
              <a:path w="290195" h="100964">
                <a:moveTo>
                  <a:pt x="57200" y="4140"/>
                </a:moveTo>
                <a:lnTo>
                  <a:pt x="53060" y="0"/>
                </a:lnTo>
                <a:lnTo>
                  <a:pt x="48006" y="0"/>
                </a:lnTo>
                <a:lnTo>
                  <a:pt x="42951" y="0"/>
                </a:lnTo>
                <a:lnTo>
                  <a:pt x="38811" y="4140"/>
                </a:lnTo>
                <a:lnTo>
                  <a:pt x="38811" y="100876"/>
                </a:lnTo>
                <a:lnTo>
                  <a:pt x="57200" y="100876"/>
                </a:lnTo>
                <a:lnTo>
                  <a:pt x="57200" y="4140"/>
                </a:lnTo>
                <a:close/>
              </a:path>
              <a:path w="290195" h="100964">
                <a:moveTo>
                  <a:pt x="96024" y="4140"/>
                </a:moveTo>
                <a:lnTo>
                  <a:pt x="91884" y="0"/>
                </a:lnTo>
                <a:lnTo>
                  <a:pt x="86829" y="0"/>
                </a:lnTo>
                <a:lnTo>
                  <a:pt x="81775" y="0"/>
                </a:lnTo>
                <a:lnTo>
                  <a:pt x="77635" y="4140"/>
                </a:lnTo>
                <a:lnTo>
                  <a:pt x="77635" y="100876"/>
                </a:lnTo>
                <a:lnTo>
                  <a:pt x="96024" y="100876"/>
                </a:lnTo>
                <a:lnTo>
                  <a:pt x="96024" y="4140"/>
                </a:lnTo>
                <a:close/>
              </a:path>
              <a:path w="290195" h="100964">
                <a:moveTo>
                  <a:pt x="134835" y="4140"/>
                </a:moveTo>
                <a:lnTo>
                  <a:pt x="130695" y="0"/>
                </a:lnTo>
                <a:lnTo>
                  <a:pt x="125641" y="0"/>
                </a:lnTo>
                <a:lnTo>
                  <a:pt x="120586" y="0"/>
                </a:lnTo>
                <a:lnTo>
                  <a:pt x="116446" y="4140"/>
                </a:lnTo>
                <a:lnTo>
                  <a:pt x="116446" y="100876"/>
                </a:lnTo>
                <a:lnTo>
                  <a:pt x="134835" y="100876"/>
                </a:lnTo>
                <a:lnTo>
                  <a:pt x="134835" y="4140"/>
                </a:lnTo>
                <a:close/>
              </a:path>
              <a:path w="290195" h="100964">
                <a:moveTo>
                  <a:pt x="173659" y="4140"/>
                </a:moveTo>
                <a:lnTo>
                  <a:pt x="169519" y="0"/>
                </a:lnTo>
                <a:lnTo>
                  <a:pt x="164465" y="0"/>
                </a:lnTo>
                <a:lnTo>
                  <a:pt x="159410" y="0"/>
                </a:lnTo>
                <a:lnTo>
                  <a:pt x="155270" y="4140"/>
                </a:lnTo>
                <a:lnTo>
                  <a:pt x="155270" y="100876"/>
                </a:lnTo>
                <a:lnTo>
                  <a:pt x="173659" y="100876"/>
                </a:lnTo>
                <a:lnTo>
                  <a:pt x="173659" y="4140"/>
                </a:lnTo>
                <a:close/>
              </a:path>
              <a:path w="290195" h="100964">
                <a:moveTo>
                  <a:pt x="212471" y="4140"/>
                </a:moveTo>
                <a:lnTo>
                  <a:pt x="208330" y="0"/>
                </a:lnTo>
                <a:lnTo>
                  <a:pt x="203276" y="0"/>
                </a:lnTo>
                <a:lnTo>
                  <a:pt x="198221" y="0"/>
                </a:lnTo>
                <a:lnTo>
                  <a:pt x="194081" y="4140"/>
                </a:lnTo>
                <a:lnTo>
                  <a:pt x="194081" y="100876"/>
                </a:lnTo>
                <a:lnTo>
                  <a:pt x="212471" y="100876"/>
                </a:lnTo>
                <a:lnTo>
                  <a:pt x="212471" y="4140"/>
                </a:lnTo>
                <a:close/>
              </a:path>
              <a:path w="290195" h="100964">
                <a:moveTo>
                  <a:pt x="251294" y="4140"/>
                </a:moveTo>
                <a:lnTo>
                  <a:pt x="247154" y="0"/>
                </a:lnTo>
                <a:lnTo>
                  <a:pt x="242100" y="0"/>
                </a:lnTo>
                <a:lnTo>
                  <a:pt x="237045" y="0"/>
                </a:lnTo>
                <a:lnTo>
                  <a:pt x="232905" y="4140"/>
                </a:lnTo>
                <a:lnTo>
                  <a:pt x="232905" y="100876"/>
                </a:lnTo>
                <a:lnTo>
                  <a:pt x="251294" y="100876"/>
                </a:lnTo>
                <a:lnTo>
                  <a:pt x="251294" y="4140"/>
                </a:lnTo>
                <a:close/>
              </a:path>
              <a:path w="290195" h="100964">
                <a:moveTo>
                  <a:pt x="290106" y="4140"/>
                </a:moveTo>
                <a:lnTo>
                  <a:pt x="285965" y="0"/>
                </a:lnTo>
                <a:lnTo>
                  <a:pt x="280911" y="0"/>
                </a:lnTo>
                <a:lnTo>
                  <a:pt x="275856" y="0"/>
                </a:lnTo>
                <a:lnTo>
                  <a:pt x="271716" y="4140"/>
                </a:lnTo>
                <a:lnTo>
                  <a:pt x="271716" y="100876"/>
                </a:lnTo>
                <a:lnTo>
                  <a:pt x="290106" y="100876"/>
                </a:lnTo>
                <a:lnTo>
                  <a:pt x="290106" y="4140"/>
                </a:lnTo>
                <a:close/>
              </a:path>
            </a:pathLst>
          </a:custGeom>
          <a:solidFill>
            <a:srgbClr val="DEDFDE"/>
          </a:solidFill>
        </p:spPr>
        <p:txBody>
          <a:bodyPr wrap="square" lIns="0" tIns="0" rIns="0" bIns="0" rtlCol="0"/>
          <a:lstStyle/>
          <a:p>
            <a:endParaRPr/>
          </a:p>
        </p:txBody>
      </p:sp>
      <p:pic>
        <p:nvPicPr>
          <p:cNvPr id="699" name="bg object 699"/>
          <p:cNvPicPr/>
          <p:nvPr/>
        </p:nvPicPr>
        <p:blipFill>
          <a:blip r:embed="rId45" cstate="print"/>
          <a:stretch>
            <a:fillRect/>
          </a:stretch>
        </p:blipFill>
        <p:spPr>
          <a:xfrm>
            <a:off x="11513972" y="4635449"/>
            <a:ext cx="253199" cy="260578"/>
          </a:xfrm>
          <a:prstGeom prst="rect">
            <a:avLst/>
          </a:prstGeom>
        </p:spPr>
      </p:pic>
      <p:sp>
        <p:nvSpPr>
          <p:cNvPr id="700" name="bg object 700"/>
          <p:cNvSpPr/>
          <p:nvPr/>
        </p:nvSpPr>
        <p:spPr>
          <a:xfrm>
            <a:off x="11396786" y="5369637"/>
            <a:ext cx="487680" cy="311785"/>
          </a:xfrm>
          <a:custGeom>
            <a:avLst/>
            <a:gdLst/>
            <a:ahLst/>
            <a:cxnLst/>
            <a:rect l="l" t="t" r="r" b="b"/>
            <a:pathLst>
              <a:path w="487679" h="311785">
                <a:moveTo>
                  <a:pt x="447471" y="0"/>
                </a:moveTo>
                <a:lnTo>
                  <a:pt x="40119" y="0"/>
                </a:lnTo>
                <a:lnTo>
                  <a:pt x="24501" y="3153"/>
                </a:lnTo>
                <a:lnTo>
                  <a:pt x="11749" y="11753"/>
                </a:lnTo>
                <a:lnTo>
                  <a:pt x="3152" y="24506"/>
                </a:lnTo>
                <a:lnTo>
                  <a:pt x="0" y="40119"/>
                </a:lnTo>
                <a:lnTo>
                  <a:pt x="0" y="311301"/>
                </a:lnTo>
                <a:lnTo>
                  <a:pt x="487591" y="311301"/>
                </a:lnTo>
                <a:lnTo>
                  <a:pt x="487591" y="40119"/>
                </a:lnTo>
                <a:lnTo>
                  <a:pt x="484437" y="24506"/>
                </a:lnTo>
                <a:lnTo>
                  <a:pt x="475837" y="11753"/>
                </a:lnTo>
                <a:lnTo>
                  <a:pt x="463084" y="3153"/>
                </a:lnTo>
                <a:lnTo>
                  <a:pt x="447471" y="0"/>
                </a:lnTo>
                <a:close/>
              </a:path>
            </a:pathLst>
          </a:custGeom>
          <a:solidFill>
            <a:srgbClr val="FFFFFF"/>
          </a:solidFill>
        </p:spPr>
        <p:txBody>
          <a:bodyPr wrap="square" lIns="0" tIns="0" rIns="0" bIns="0" rtlCol="0"/>
          <a:lstStyle/>
          <a:p>
            <a:endParaRPr/>
          </a:p>
        </p:txBody>
      </p:sp>
      <p:sp>
        <p:nvSpPr>
          <p:cNvPr id="701" name="bg object 701"/>
          <p:cNvSpPr/>
          <p:nvPr/>
        </p:nvSpPr>
        <p:spPr>
          <a:xfrm>
            <a:off x="11452011" y="5445614"/>
            <a:ext cx="377190" cy="211454"/>
          </a:xfrm>
          <a:custGeom>
            <a:avLst/>
            <a:gdLst/>
            <a:ahLst/>
            <a:cxnLst/>
            <a:rect l="l" t="t" r="r" b="b"/>
            <a:pathLst>
              <a:path w="377190" h="211454">
                <a:moveTo>
                  <a:pt x="188569" y="0"/>
                </a:moveTo>
                <a:lnTo>
                  <a:pt x="127044" y="1651"/>
                </a:lnTo>
                <a:lnTo>
                  <a:pt x="86893" y="13215"/>
                </a:lnTo>
                <a:lnTo>
                  <a:pt x="50438" y="44603"/>
                </a:lnTo>
                <a:lnTo>
                  <a:pt x="0" y="105727"/>
                </a:lnTo>
                <a:lnTo>
                  <a:pt x="14819" y="122247"/>
                </a:lnTo>
                <a:lnTo>
                  <a:pt x="55232" y="158591"/>
                </a:lnTo>
                <a:lnTo>
                  <a:pt x="115171" y="194935"/>
                </a:lnTo>
                <a:lnTo>
                  <a:pt x="188569" y="211455"/>
                </a:lnTo>
                <a:lnTo>
                  <a:pt x="250094" y="209803"/>
                </a:lnTo>
                <a:lnTo>
                  <a:pt x="290244" y="198239"/>
                </a:lnTo>
                <a:lnTo>
                  <a:pt x="326695" y="166851"/>
                </a:lnTo>
                <a:lnTo>
                  <a:pt x="377126" y="105727"/>
                </a:lnTo>
                <a:lnTo>
                  <a:pt x="362309" y="89207"/>
                </a:lnTo>
                <a:lnTo>
                  <a:pt x="321900" y="52863"/>
                </a:lnTo>
                <a:lnTo>
                  <a:pt x="261965" y="16519"/>
                </a:lnTo>
                <a:lnTo>
                  <a:pt x="188569" y="0"/>
                </a:lnTo>
                <a:close/>
              </a:path>
            </a:pathLst>
          </a:custGeom>
          <a:solidFill>
            <a:srgbClr val="E4EEF3"/>
          </a:solidFill>
        </p:spPr>
        <p:txBody>
          <a:bodyPr wrap="square" lIns="0" tIns="0" rIns="0" bIns="0" rtlCol="0"/>
          <a:lstStyle/>
          <a:p>
            <a:endParaRPr/>
          </a:p>
        </p:txBody>
      </p:sp>
      <p:pic>
        <p:nvPicPr>
          <p:cNvPr id="702" name="bg object 702"/>
          <p:cNvPicPr/>
          <p:nvPr/>
        </p:nvPicPr>
        <p:blipFill>
          <a:blip r:embed="rId46" cstate="print"/>
          <a:stretch>
            <a:fillRect/>
          </a:stretch>
        </p:blipFill>
        <p:spPr>
          <a:xfrm>
            <a:off x="11561275" y="5472042"/>
            <a:ext cx="158597" cy="158597"/>
          </a:xfrm>
          <a:prstGeom prst="rect">
            <a:avLst/>
          </a:prstGeom>
        </p:spPr>
      </p:pic>
      <p:pic>
        <p:nvPicPr>
          <p:cNvPr id="703" name="bg object 703"/>
          <p:cNvPicPr/>
          <p:nvPr/>
        </p:nvPicPr>
        <p:blipFill>
          <a:blip r:embed="rId47" cstate="print"/>
          <a:stretch>
            <a:fillRect/>
          </a:stretch>
        </p:blipFill>
        <p:spPr>
          <a:xfrm>
            <a:off x="1481293" y="1261995"/>
            <a:ext cx="101206" cy="128349"/>
          </a:xfrm>
          <a:prstGeom prst="rect">
            <a:avLst/>
          </a:prstGeom>
        </p:spPr>
      </p:pic>
      <p:pic>
        <p:nvPicPr>
          <p:cNvPr id="704" name="bg object 704"/>
          <p:cNvPicPr/>
          <p:nvPr/>
        </p:nvPicPr>
        <p:blipFill>
          <a:blip r:embed="rId48" cstate="print"/>
          <a:stretch>
            <a:fillRect/>
          </a:stretch>
        </p:blipFill>
        <p:spPr>
          <a:xfrm>
            <a:off x="1853276" y="1231313"/>
            <a:ext cx="106095" cy="129400"/>
          </a:xfrm>
          <a:prstGeom prst="rect">
            <a:avLst/>
          </a:prstGeom>
        </p:spPr>
      </p:pic>
      <p:sp>
        <p:nvSpPr>
          <p:cNvPr id="705" name="bg object 705"/>
          <p:cNvSpPr/>
          <p:nvPr/>
        </p:nvSpPr>
        <p:spPr>
          <a:xfrm>
            <a:off x="1401747" y="351306"/>
            <a:ext cx="567055" cy="495934"/>
          </a:xfrm>
          <a:custGeom>
            <a:avLst/>
            <a:gdLst/>
            <a:ahLst/>
            <a:cxnLst/>
            <a:rect l="l" t="t" r="r" b="b"/>
            <a:pathLst>
              <a:path w="567055" h="495934">
                <a:moveTo>
                  <a:pt x="394627" y="0"/>
                </a:moveTo>
                <a:lnTo>
                  <a:pt x="164020" y="16764"/>
                </a:lnTo>
                <a:lnTo>
                  <a:pt x="159778" y="18194"/>
                </a:lnTo>
                <a:lnTo>
                  <a:pt x="141279" y="28209"/>
                </a:lnTo>
                <a:lnTo>
                  <a:pt x="0" y="108331"/>
                </a:lnTo>
                <a:lnTo>
                  <a:pt x="70078" y="495858"/>
                </a:lnTo>
                <a:lnTo>
                  <a:pt x="550189" y="495858"/>
                </a:lnTo>
                <a:lnTo>
                  <a:pt x="566597" y="67068"/>
                </a:lnTo>
                <a:lnTo>
                  <a:pt x="482103" y="33534"/>
                </a:lnTo>
                <a:lnTo>
                  <a:pt x="423174" y="10479"/>
                </a:lnTo>
                <a:lnTo>
                  <a:pt x="394627" y="0"/>
                </a:lnTo>
                <a:close/>
              </a:path>
            </a:pathLst>
          </a:custGeom>
          <a:solidFill>
            <a:srgbClr val="16568B"/>
          </a:solidFill>
        </p:spPr>
        <p:txBody>
          <a:bodyPr wrap="square" lIns="0" tIns="0" rIns="0" bIns="0" rtlCol="0"/>
          <a:lstStyle/>
          <a:p>
            <a:endParaRPr/>
          </a:p>
        </p:txBody>
      </p:sp>
      <p:sp>
        <p:nvSpPr>
          <p:cNvPr id="706" name="bg object 706"/>
          <p:cNvSpPr/>
          <p:nvPr/>
        </p:nvSpPr>
        <p:spPr>
          <a:xfrm>
            <a:off x="1304117" y="317881"/>
            <a:ext cx="767080" cy="972185"/>
          </a:xfrm>
          <a:custGeom>
            <a:avLst/>
            <a:gdLst/>
            <a:ahLst/>
            <a:cxnLst/>
            <a:rect l="l" t="t" r="r" b="b"/>
            <a:pathLst>
              <a:path w="767080" h="972185">
                <a:moveTo>
                  <a:pt x="397478" y="0"/>
                </a:moveTo>
                <a:lnTo>
                  <a:pt x="355720" y="53"/>
                </a:lnTo>
                <a:lnTo>
                  <a:pt x="268281" y="8515"/>
                </a:lnTo>
                <a:lnTo>
                  <a:pt x="220042" y="16807"/>
                </a:lnTo>
                <a:lnTo>
                  <a:pt x="174178" y="29721"/>
                </a:lnTo>
                <a:lnTo>
                  <a:pt x="128759" y="49714"/>
                </a:lnTo>
                <a:lnTo>
                  <a:pt x="81851" y="79246"/>
                </a:lnTo>
                <a:lnTo>
                  <a:pt x="44188" y="130590"/>
                </a:lnTo>
                <a:lnTo>
                  <a:pt x="28616" y="170224"/>
                </a:lnTo>
                <a:lnTo>
                  <a:pt x="15900" y="217221"/>
                </a:lnTo>
                <a:lnTo>
                  <a:pt x="6551" y="270124"/>
                </a:lnTo>
                <a:lnTo>
                  <a:pt x="1080" y="327473"/>
                </a:lnTo>
                <a:lnTo>
                  <a:pt x="0" y="387811"/>
                </a:lnTo>
                <a:lnTo>
                  <a:pt x="3821" y="449678"/>
                </a:lnTo>
                <a:lnTo>
                  <a:pt x="13055" y="511618"/>
                </a:lnTo>
                <a:lnTo>
                  <a:pt x="49198" y="649517"/>
                </a:lnTo>
                <a:lnTo>
                  <a:pt x="98683" y="800492"/>
                </a:lnTo>
                <a:lnTo>
                  <a:pt x="142395" y="922158"/>
                </a:lnTo>
                <a:lnTo>
                  <a:pt x="161213" y="972132"/>
                </a:lnTo>
                <a:lnTo>
                  <a:pt x="252044" y="951177"/>
                </a:lnTo>
                <a:lnTo>
                  <a:pt x="216424" y="788033"/>
                </a:lnTo>
                <a:lnTo>
                  <a:pt x="196543" y="693250"/>
                </a:lnTo>
                <a:lnTo>
                  <a:pt x="185194" y="630466"/>
                </a:lnTo>
                <a:lnTo>
                  <a:pt x="175171" y="563319"/>
                </a:lnTo>
                <a:lnTo>
                  <a:pt x="168030" y="518161"/>
                </a:lnTo>
                <a:lnTo>
                  <a:pt x="159606" y="467771"/>
                </a:lnTo>
                <a:lnTo>
                  <a:pt x="151219" y="414005"/>
                </a:lnTo>
                <a:lnTo>
                  <a:pt x="144191" y="358721"/>
                </a:lnTo>
                <a:lnTo>
                  <a:pt x="139841" y="303776"/>
                </a:lnTo>
                <a:lnTo>
                  <a:pt x="139491" y="251026"/>
                </a:lnTo>
                <a:lnTo>
                  <a:pt x="144463" y="202329"/>
                </a:lnTo>
                <a:lnTo>
                  <a:pt x="156076" y="159542"/>
                </a:lnTo>
                <a:lnTo>
                  <a:pt x="175653" y="124522"/>
                </a:lnTo>
                <a:lnTo>
                  <a:pt x="206019" y="98100"/>
                </a:lnTo>
                <a:lnTo>
                  <a:pt x="247049" y="79550"/>
                </a:lnTo>
                <a:lnTo>
                  <a:pt x="295628" y="68376"/>
                </a:lnTo>
                <a:lnTo>
                  <a:pt x="348640" y="64086"/>
                </a:lnTo>
                <a:lnTo>
                  <a:pt x="402967" y="66183"/>
                </a:lnTo>
                <a:lnTo>
                  <a:pt x="455495" y="74173"/>
                </a:lnTo>
                <a:lnTo>
                  <a:pt x="503107" y="87563"/>
                </a:lnTo>
                <a:lnTo>
                  <a:pt x="542687" y="105857"/>
                </a:lnTo>
                <a:lnTo>
                  <a:pt x="584952" y="157154"/>
                </a:lnTo>
                <a:lnTo>
                  <a:pt x="595544" y="202973"/>
                </a:lnTo>
                <a:lnTo>
                  <a:pt x="603399" y="259204"/>
                </a:lnTo>
                <a:lnTo>
                  <a:pt x="609018" y="319034"/>
                </a:lnTo>
                <a:lnTo>
                  <a:pt x="612904" y="375650"/>
                </a:lnTo>
                <a:lnTo>
                  <a:pt x="615559" y="422240"/>
                </a:lnTo>
                <a:lnTo>
                  <a:pt x="620489" y="496413"/>
                </a:lnTo>
                <a:lnTo>
                  <a:pt x="620807" y="539948"/>
                </a:lnTo>
                <a:lnTo>
                  <a:pt x="617983" y="586365"/>
                </a:lnTo>
                <a:lnTo>
                  <a:pt x="603254" y="706757"/>
                </a:lnTo>
                <a:lnTo>
                  <a:pt x="593239" y="798227"/>
                </a:lnTo>
                <a:lnTo>
                  <a:pt x="581266" y="913446"/>
                </a:lnTo>
                <a:lnTo>
                  <a:pt x="667677" y="938046"/>
                </a:lnTo>
                <a:lnTo>
                  <a:pt x="715527" y="744638"/>
                </a:lnTo>
                <a:lnTo>
                  <a:pt x="741159" y="639892"/>
                </a:lnTo>
                <a:lnTo>
                  <a:pt x="753284" y="587561"/>
                </a:lnTo>
                <a:lnTo>
                  <a:pt x="763984" y="525146"/>
                </a:lnTo>
                <a:lnTo>
                  <a:pt x="766237" y="486558"/>
                </a:lnTo>
                <a:lnTo>
                  <a:pt x="766781" y="438559"/>
                </a:lnTo>
                <a:lnTo>
                  <a:pt x="765023" y="384078"/>
                </a:lnTo>
                <a:lnTo>
                  <a:pt x="760369" y="326044"/>
                </a:lnTo>
                <a:lnTo>
                  <a:pt x="752227" y="267388"/>
                </a:lnTo>
                <a:lnTo>
                  <a:pt x="740003" y="211039"/>
                </a:lnTo>
                <a:lnTo>
                  <a:pt x="723104" y="159926"/>
                </a:lnTo>
                <a:lnTo>
                  <a:pt x="700938" y="116978"/>
                </a:lnTo>
                <a:lnTo>
                  <a:pt x="671478" y="83231"/>
                </a:lnTo>
                <a:lnTo>
                  <a:pt x="633796" y="56225"/>
                </a:lnTo>
                <a:lnTo>
                  <a:pt x="590046" y="35323"/>
                </a:lnTo>
                <a:lnTo>
                  <a:pt x="542384" y="19887"/>
                </a:lnTo>
                <a:lnTo>
                  <a:pt x="492965" y="9279"/>
                </a:lnTo>
                <a:lnTo>
                  <a:pt x="443944" y="2862"/>
                </a:lnTo>
                <a:lnTo>
                  <a:pt x="397478" y="0"/>
                </a:lnTo>
                <a:close/>
              </a:path>
            </a:pathLst>
          </a:custGeom>
          <a:solidFill>
            <a:srgbClr val="2277BD"/>
          </a:solidFill>
        </p:spPr>
        <p:txBody>
          <a:bodyPr wrap="square" lIns="0" tIns="0" rIns="0" bIns="0" rtlCol="0"/>
          <a:lstStyle/>
          <a:p>
            <a:endParaRPr/>
          </a:p>
        </p:txBody>
      </p:sp>
      <p:sp>
        <p:nvSpPr>
          <p:cNvPr id="707" name="bg object 707"/>
          <p:cNvSpPr/>
          <p:nvPr/>
        </p:nvSpPr>
        <p:spPr>
          <a:xfrm>
            <a:off x="1552426" y="322737"/>
            <a:ext cx="187325" cy="524510"/>
          </a:xfrm>
          <a:custGeom>
            <a:avLst/>
            <a:gdLst/>
            <a:ahLst/>
            <a:cxnLst/>
            <a:rect l="l" t="t" r="r" b="b"/>
            <a:pathLst>
              <a:path w="187325" h="524510">
                <a:moveTo>
                  <a:pt x="187083" y="0"/>
                </a:moveTo>
                <a:lnTo>
                  <a:pt x="0" y="10477"/>
                </a:lnTo>
                <a:lnTo>
                  <a:pt x="32532" y="75615"/>
                </a:lnTo>
                <a:lnTo>
                  <a:pt x="51709" y="126147"/>
                </a:lnTo>
                <a:lnTo>
                  <a:pt x="65031" y="188012"/>
                </a:lnTo>
                <a:lnTo>
                  <a:pt x="79997" y="287147"/>
                </a:lnTo>
                <a:lnTo>
                  <a:pt x="87635" y="355598"/>
                </a:lnTo>
                <a:lnTo>
                  <a:pt x="91587" y="419917"/>
                </a:lnTo>
                <a:lnTo>
                  <a:pt x="93078" y="473739"/>
                </a:lnTo>
                <a:lnTo>
                  <a:pt x="93586" y="524433"/>
                </a:lnTo>
                <a:lnTo>
                  <a:pt x="158369" y="524433"/>
                </a:lnTo>
                <a:lnTo>
                  <a:pt x="154247" y="458854"/>
                </a:lnTo>
                <a:lnTo>
                  <a:pt x="152207" y="415039"/>
                </a:lnTo>
                <a:lnTo>
                  <a:pt x="151652" y="373229"/>
                </a:lnTo>
                <a:lnTo>
                  <a:pt x="151980" y="313664"/>
                </a:lnTo>
                <a:lnTo>
                  <a:pt x="152298" y="299297"/>
                </a:lnTo>
                <a:lnTo>
                  <a:pt x="153022" y="284948"/>
                </a:lnTo>
                <a:lnTo>
                  <a:pt x="154156" y="270625"/>
                </a:lnTo>
                <a:lnTo>
                  <a:pt x="155702" y="256336"/>
                </a:lnTo>
                <a:lnTo>
                  <a:pt x="187083" y="0"/>
                </a:lnTo>
                <a:close/>
              </a:path>
            </a:pathLst>
          </a:custGeom>
          <a:solidFill>
            <a:srgbClr val="CDD0CF"/>
          </a:solidFill>
        </p:spPr>
        <p:txBody>
          <a:bodyPr wrap="square" lIns="0" tIns="0" rIns="0" bIns="0" rtlCol="0"/>
          <a:lstStyle/>
          <a:p>
            <a:endParaRPr/>
          </a:p>
        </p:txBody>
      </p:sp>
      <p:sp>
        <p:nvSpPr>
          <p:cNvPr id="708" name="bg object 708"/>
          <p:cNvSpPr/>
          <p:nvPr/>
        </p:nvSpPr>
        <p:spPr>
          <a:xfrm>
            <a:off x="1579172" y="30403"/>
            <a:ext cx="204470" cy="316865"/>
          </a:xfrm>
          <a:custGeom>
            <a:avLst/>
            <a:gdLst/>
            <a:ahLst/>
            <a:cxnLst/>
            <a:rect l="l" t="t" r="r" b="b"/>
            <a:pathLst>
              <a:path w="204469" h="316865">
                <a:moveTo>
                  <a:pt x="103230" y="0"/>
                </a:moveTo>
                <a:lnTo>
                  <a:pt x="59050" y="851"/>
                </a:lnTo>
                <a:lnTo>
                  <a:pt x="13020" y="38372"/>
                </a:lnTo>
                <a:lnTo>
                  <a:pt x="0" y="77499"/>
                </a:lnTo>
                <a:lnTo>
                  <a:pt x="900" y="101220"/>
                </a:lnTo>
                <a:lnTo>
                  <a:pt x="7724" y="122686"/>
                </a:lnTo>
                <a:lnTo>
                  <a:pt x="18102" y="144081"/>
                </a:lnTo>
                <a:lnTo>
                  <a:pt x="24287" y="155968"/>
                </a:lnTo>
                <a:lnTo>
                  <a:pt x="28893" y="167211"/>
                </a:lnTo>
                <a:lnTo>
                  <a:pt x="31375" y="179004"/>
                </a:lnTo>
                <a:lnTo>
                  <a:pt x="31697" y="191053"/>
                </a:lnTo>
                <a:lnTo>
                  <a:pt x="29824" y="203060"/>
                </a:lnTo>
                <a:lnTo>
                  <a:pt x="7269" y="266687"/>
                </a:lnTo>
                <a:lnTo>
                  <a:pt x="49052" y="303402"/>
                </a:lnTo>
                <a:lnTo>
                  <a:pt x="62589" y="312072"/>
                </a:lnTo>
                <a:lnTo>
                  <a:pt x="77760" y="316256"/>
                </a:lnTo>
                <a:lnTo>
                  <a:pt x="93493" y="315824"/>
                </a:lnTo>
                <a:lnTo>
                  <a:pt x="108716" y="310641"/>
                </a:lnTo>
                <a:lnTo>
                  <a:pt x="134396" y="293192"/>
                </a:lnTo>
                <a:lnTo>
                  <a:pt x="134091" y="217601"/>
                </a:lnTo>
                <a:lnTo>
                  <a:pt x="134561" y="212724"/>
                </a:lnTo>
                <a:lnTo>
                  <a:pt x="138701" y="209029"/>
                </a:lnTo>
                <a:lnTo>
                  <a:pt x="143603" y="209092"/>
                </a:lnTo>
                <a:lnTo>
                  <a:pt x="168279" y="211061"/>
                </a:lnTo>
                <a:lnTo>
                  <a:pt x="177601" y="211188"/>
                </a:lnTo>
                <a:lnTo>
                  <a:pt x="185170" y="203542"/>
                </a:lnTo>
                <a:lnTo>
                  <a:pt x="184929" y="194221"/>
                </a:lnTo>
                <a:lnTo>
                  <a:pt x="186847" y="148678"/>
                </a:lnTo>
                <a:lnTo>
                  <a:pt x="201134" y="147815"/>
                </a:lnTo>
                <a:lnTo>
                  <a:pt x="204042" y="143814"/>
                </a:lnTo>
                <a:lnTo>
                  <a:pt x="203001" y="139776"/>
                </a:lnTo>
                <a:lnTo>
                  <a:pt x="173880" y="54902"/>
                </a:lnTo>
                <a:lnTo>
                  <a:pt x="170108" y="47932"/>
                </a:lnTo>
                <a:lnTo>
                  <a:pt x="157934" y="31742"/>
                </a:lnTo>
                <a:lnTo>
                  <a:pt x="136070" y="13405"/>
                </a:lnTo>
                <a:lnTo>
                  <a:pt x="103230" y="0"/>
                </a:lnTo>
                <a:close/>
              </a:path>
            </a:pathLst>
          </a:custGeom>
          <a:solidFill>
            <a:srgbClr val="8C9194"/>
          </a:solidFill>
        </p:spPr>
        <p:txBody>
          <a:bodyPr wrap="square" lIns="0" tIns="0" rIns="0" bIns="0" rtlCol="0"/>
          <a:lstStyle/>
          <a:p>
            <a:endParaRPr/>
          </a:p>
        </p:txBody>
      </p:sp>
      <p:pic>
        <p:nvPicPr>
          <p:cNvPr id="709" name="bg object 709"/>
          <p:cNvPicPr/>
          <p:nvPr/>
        </p:nvPicPr>
        <p:blipFill>
          <a:blip r:embed="rId49" cstate="print"/>
          <a:stretch>
            <a:fillRect/>
          </a:stretch>
        </p:blipFill>
        <p:spPr>
          <a:xfrm>
            <a:off x="1541174" y="216260"/>
            <a:ext cx="216865" cy="176063"/>
          </a:xfrm>
          <a:prstGeom prst="rect">
            <a:avLst/>
          </a:prstGeom>
        </p:spPr>
      </p:pic>
      <p:sp>
        <p:nvSpPr>
          <p:cNvPr id="710" name="bg object 710"/>
          <p:cNvSpPr/>
          <p:nvPr/>
        </p:nvSpPr>
        <p:spPr>
          <a:xfrm>
            <a:off x="1367252" y="-2008"/>
            <a:ext cx="401955" cy="427355"/>
          </a:xfrm>
          <a:custGeom>
            <a:avLst/>
            <a:gdLst/>
            <a:ahLst/>
            <a:cxnLst/>
            <a:rect l="l" t="t" r="r" b="b"/>
            <a:pathLst>
              <a:path w="401955" h="427355">
                <a:moveTo>
                  <a:pt x="304815" y="0"/>
                </a:moveTo>
                <a:lnTo>
                  <a:pt x="259307" y="870"/>
                </a:lnTo>
                <a:lnTo>
                  <a:pt x="218345" y="17702"/>
                </a:lnTo>
                <a:lnTo>
                  <a:pt x="185401" y="48364"/>
                </a:lnTo>
                <a:lnTo>
                  <a:pt x="163946" y="90727"/>
                </a:lnTo>
                <a:lnTo>
                  <a:pt x="153679" y="138115"/>
                </a:lnTo>
                <a:lnTo>
                  <a:pt x="147220" y="161234"/>
                </a:lnTo>
                <a:lnTo>
                  <a:pt x="136069" y="182789"/>
                </a:lnTo>
                <a:lnTo>
                  <a:pt x="117960" y="201326"/>
                </a:lnTo>
                <a:lnTo>
                  <a:pt x="94629" y="217906"/>
                </a:lnTo>
                <a:lnTo>
                  <a:pt x="70307" y="233936"/>
                </a:lnTo>
                <a:lnTo>
                  <a:pt x="49227" y="250823"/>
                </a:lnTo>
                <a:lnTo>
                  <a:pt x="19183" y="285786"/>
                </a:lnTo>
                <a:lnTo>
                  <a:pt x="3318" y="319545"/>
                </a:lnTo>
                <a:lnTo>
                  <a:pt x="0" y="350861"/>
                </a:lnTo>
                <a:lnTo>
                  <a:pt x="7596" y="378491"/>
                </a:lnTo>
                <a:lnTo>
                  <a:pt x="24474" y="401196"/>
                </a:lnTo>
                <a:lnTo>
                  <a:pt x="49004" y="417734"/>
                </a:lnTo>
                <a:lnTo>
                  <a:pt x="79551" y="426865"/>
                </a:lnTo>
                <a:lnTo>
                  <a:pt x="114485" y="427348"/>
                </a:lnTo>
                <a:lnTo>
                  <a:pt x="152173" y="417942"/>
                </a:lnTo>
                <a:lnTo>
                  <a:pt x="190984" y="397406"/>
                </a:lnTo>
                <a:lnTo>
                  <a:pt x="224722" y="365799"/>
                </a:lnTo>
                <a:lnTo>
                  <a:pt x="244724" y="328980"/>
                </a:lnTo>
                <a:lnTo>
                  <a:pt x="255678" y="287573"/>
                </a:lnTo>
                <a:lnTo>
                  <a:pt x="262269" y="242200"/>
                </a:lnTo>
                <a:lnTo>
                  <a:pt x="266803" y="193241"/>
                </a:lnTo>
                <a:lnTo>
                  <a:pt x="264095" y="182792"/>
                </a:lnTo>
                <a:lnTo>
                  <a:pt x="260256" y="172859"/>
                </a:lnTo>
                <a:lnTo>
                  <a:pt x="255284" y="163443"/>
                </a:lnTo>
                <a:lnTo>
                  <a:pt x="249175" y="154544"/>
                </a:lnTo>
                <a:lnTo>
                  <a:pt x="247618" y="139084"/>
                </a:lnTo>
                <a:lnTo>
                  <a:pt x="264598" y="136934"/>
                </a:lnTo>
                <a:lnTo>
                  <a:pt x="286185" y="140516"/>
                </a:lnTo>
                <a:lnTo>
                  <a:pt x="298451" y="142251"/>
                </a:lnTo>
                <a:lnTo>
                  <a:pt x="306755" y="131859"/>
                </a:lnTo>
                <a:lnTo>
                  <a:pt x="310828" y="117557"/>
                </a:lnTo>
                <a:lnTo>
                  <a:pt x="316243" y="103276"/>
                </a:lnTo>
                <a:lnTo>
                  <a:pt x="328576" y="92949"/>
                </a:lnTo>
                <a:lnTo>
                  <a:pt x="349739" y="92091"/>
                </a:lnTo>
                <a:lnTo>
                  <a:pt x="368616" y="99477"/>
                </a:lnTo>
                <a:lnTo>
                  <a:pt x="385297" y="103300"/>
                </a:lnTo>
                <a:lnTo>
                  <a:pt x="399874" y="91755"/>
                </a:lnTo>
                <a:lnTo>
                  <a:pt x="401399" y="69938"/>
                </a:lnTo>
                <a:lnTo>
                  <a:pt x="387890" y="47891"/>
                </a:lnTo>
                <a:lnTo>
                  <a:pt x="368254" y="29142"/>
                </a:lnTo>
                <a:lnTo>
                  <a:pt x="351398" y="17219"/>
                </a:lnTo>
                <a:lnTo>
                  <a:pt x="304815" y="0"/>
                </a:lnTo>
                <a:close/>
              </a:path>
            </a:pathLst>
          </a:custGeom>
          <a:solidFill>
            <a:srgbClr val="264579"/>
          </a:solidFill>
        </p:spPr>
        <p:txBody>
          <a:bodyPr wrap="square" lIns="0" tIns="0" rIns="0" bIns="0" rtlCol="0"/>
          <a:lstStyle/>
          <a:p>
            <a:endParaRPr/>
          </a:p>
        </p:txBody>
      </p:sp>
      <p:sp>
        <p:nvSpPr>
          <p:cNvPr id="711" name="bg object 711"/>
          <p:cNvSpPr/>
          <p:nvPr/>
        </p:nvSpPr>
        <p:spPr>
          <a:xfrm>
            <a:off x="1367150" y="155276"/>
            <a:ext cx="267335" cy="270510"/>
          </a:xfrm>
          <a:custGeom>
            <a:avLst/>
            <a:gdLst/>
            <a:ahLst/>
            <a:cxnLst/>
            <a:rect l="l" t="t" r="r" b="b"/>
            <a:pathLst>
              <a:path w="267335" h="270509">
                <a:moveTo>
                  <a:pt x="251266" y="0"/>
                </a:moveTo>
                <a:lnTo>
                  <a:pt x="244806" y="39821"/>
                </a:lnTo>
                <a:lnTo>
                  <a:pt x="237834" y="81165"/>
                </a:lnTo>
                <a:lnTo>
                  <a:pt x="226974" y="120442"/>
                </a:lnTo>
                <a:lnTo>
                  <a:pt x="208851" y="154064"/>
                </a:lnTo>
                <a:lnTo>
                  <a:pt x="137321" y="189992"/>
                </a:lnTo>
                <a:lnTo>
                  <a:pt x="101340" y="185664"/>
                </a:lnTo>
                <a:lnTo>
                  <a:pt x="69725" y="169087"/>
                </a:lnTo>
                <a:lnTo>
                  <a:pt x="45474" y="143500"/>
                </a:lnTo>
                <a:lnTo>
                  <a:pt x="31581" y="112141"/>
                </a:lnTo>
                <a:lnTo>
                  <a:pt x="8468" y="148378"/>
                </a:lnTo>
                <a:lnTo>
                  <a:pt x="0" y="182484"/>
                </a:lnTo>
                <a:lnTo>
                  <a:pt x="4274" y="213014"/>
                </a:lnTo>
                <a:lnTo>
                  <a:pt x="19391" y="238520"/>
                </a:lnTo>
                <a:lnTo>
                  <a:pt x="43451" y="257559"/>
                </a:lnTo>
                <a:lnTo>
                  <a:pt x="74551" y="268684"/>
                </a:lnTo>
                <a:lnTo>
                  <a:pt x="110792" y="270449"/>
                </a:lnTo>
                <a:lnTo>
                  <a:pt x="150273" y="261409"/>
                </a:lnTo>
                <a:lnTo>
                  <a:pt x="191093" y="240118"/>
                </a:lnTo>
                <a:lnTo>
                  <a:pt x="224823" y="208513"/>
                </a:lnTo>
                <a:lnTo>
                  <a:pt x="244822" y="171697"/>
                </a:lnTo>
                <a:lnTo>
                  <a:pt x="255774" y="130290"/>
                </a:lnTo>
                <a:lnTo>
                  <a:pt x="262365" y="84912"/>
                </a:lnTo>
                <a:lnTo>
                  <a:pt x="266899" y="35966"/>
                </a:lnTo>
                <a:lnTo>
                  <a:pt x="264440" y="26310"/>
                </a:lnTo>
                <a:lnTo>
                  <a:pt x="261011" y="17097"/>
                </a:lnTo>
                <a:lnTo>
                  <a:pt x="256618" y="8327"/>
                </a:lnTo>
                <a:lnTo>
                  <a:pt x="251266" y="0"/>
                </a:lnTo>
                <a:close/>
              </a:path>
            </a:pathLst>
          </a:custGeom>
          <a:solidFill>
            <a:srgbClr val="1A2B55"/>
          </a:solidFill>
        </p:spPr>
        <p:txBody>
          <a:bodyPr wrap="square" lIns="0" tIns="0" rIns="0" bIns="0" rtlCol="0"/>
          <a:lstStyle/>
          <a:p>
            <a:endParaRPr/>
          </a:p>
        </p:txBody>
      </p:sp>
      <p:pic>
        <p:nvPicPr>
          <p:cNvPr id="712" name="bg object 712"/>
          <p:cNvPicPr/>
          <p:nvPr/>
        </p:nvPicPr>
        <p:blipFill>
          <a:blip r:embed="rId50" cstate="print"/>
          <a:stretch>
            <a:fillRect/>
          </a:stretch>
        </p:blipFill>
        <p:spPr>
          <a:xfrm>
            <a:off x="1754303" y="565901"/>
            <a:ext cx="123837" cy="98971"/>
          </a:xfrm>
          <a:prstGeom prst="rect">
            <a:avLst/>
          </a:prstGeom>
        </p:spPr>
      </p:pic>
      <p:sp>
        <p:nvSpPr>
          <p:cNvPr id="713" name="bg object 713"/>
          <p:cNvSpPr/>
          <p:nvPr/>
        </p:nvSpPr>
        <p:spPr>
          <a:xfrm>
            <a:off x="9063164" y="215137"/>
            <a:ext cx="196215" cy="372110"/>
          </a:xfrm>
          <a:custGeom>
            <a:avLst/>
            <a:gdLst/>
            <a:ahLst/>
            <a:cxnLst/>
            <a:rect l="l" t="t" r="r" b="b"/>
            <a:pathLst>
              <a:path w="196215" h="372109">
                <a:moveTo>
                  <a:pt x="196100" y="310299"/>
                </a:moveTo>
                <a:lnTo>
                  <a:pt x="188417" y="259778"/>
                </a:lnTo>
                <a:lnTo>
                  <a:pt x="167500" y="218465"/>
                </a:lnTo>
                <a:lnTo>
                  <a:pt x="136486" y="190588"/>
                </a:lnTo>
                <a:lnTo>
                  <a:pt x="119354" y="185978"/>
                </a:lnTo>
                <a:lnTo>
                  <a:pt x="136486" y="181356"/>
                </a:lnTo>
                <a:lnTo>
                  <a:pt x="167487" y="153479"/>
                </a:lnTo>
                <a:lnTo>
                  <a:pt x="188417" y="112179"/>
                </a:lnTo>
                <a:lnTo>
                  <a:pt x="196088" y="61658"/>
                </a:lnTo>
                <a:lnTo>
                  <a:pt x="195338" y="45593"/>
                </a:lnTo>
                <a:lnTo>
                  <a:pt x="193128" y="29806"/>
                </a:lnTo>
                <a:lnTo>
                  <a:pt x="189509" y="14541"/>
                </a:lnTo>
                <a:lnTo>
                  <a:pt x="184492" y="0"/>
                </a:lnTo>
                <a:lnTo>
                  <a:pt x="174091" y="4191"/>
                </a:lnTo>
                <a:lnTo>
                  <a:pt x="178752" y="17716"/>
                </a:lnTo>
                <a:lnTo>
                  <a:pt x="182143" y="31940"/>
                </a:lnTo>
                <a:lnTo>
                  <a:pt x="184188" y="46659"/>
                </a:lnTo>
                <a:lnTo>
                  <a:pt x="184886" y="61658"/>
                </a:lnTo>
                <a:lnTo>
                  <a:pt x="178092" y="107823"/>
                </a:lnTo>
                <a:lnTo>
                  <a:pt x="159575" y="145554"/>
                </a:lnTo>
                <a:lnTo>
                  <a:pt x="132118" y="171018"/>
                </a:lnTo>
                <a:lnTo>
                  <a:pt x="98564" y="180365"/>
                </a:lnTo>
                <a:lnTo>
                  <a:pt x="97548" y="180365"/>
                </a:lnTo>
                <a:lnTo>
                  <a:pt x="63969" y="171018"/>
                </a:lnTo>
                <a:lnTo>
                  <a:pt x="36525" y="145554"/>
                </a:lnTo>
                <a:lnTo>
                  <a:pt x="18008" y="107823"/>
                </a:lnTo>
                <a:lnTo>
                  <a:pt x="11214" y="61658"/>
                </a:lnTo>
                <a:lnTo>
                  <a:pt x="11899" y="46659"/>
                </a:lnTo>
                <a:lnTo>
                  <a:pt x="13957" y="31940"/>
                </a:lnTo>
                <a:lnTo>
                  <a:pt x="17335" y="17716"/>
                </a:lnTo>
                <a:lnTo>
                  <a:pt x="22009" y="4191"/>
                </a:lnTo>
                <a:lnTo>
                  <a:pt x="11607" y="0"/>
                </a:lnTo>
                <a:lnTo>
                  <a:pt x="6591" y="14541"/>
                </a:lnTo>
                <a:lnTo>
                  <a:pt x="2959" y="29806"/>
                </a:lnTo>
                <a:lnTo>
                  <a:pt x="749" y="45593"/>
                </a:lnTo>
                <a:lnTo>
                  <a:pt x="12" y="61658"/>
                </a:lnTo>
                <a:lnTo>
                  <a:pt x="7683" y="112179"/>
                </a:lnTo>
                <a:lnTo>
                  <a:pt x="28613" y="153479"/>
                </a:lnTo>
                <a:lnTo>
                  <a:pt x="59613" y="181356"/>
                </a:lnTo>
                <a:lnTo>
                  <a:pt x="76733" y="185978"/>
                </a:lnTo>
                <a:lnTo>
                  <a:pt x="59601" y="190588"/>
                </a:lnTo>
                <a:lnTo>
                  <a:pt x="28600" y="218465"/>
                </a:lnTo>
                <a:lnTo>
                  <a:pt x="7683" y="259778"/>
                </a:lnTo>
                <a:lnTo>
                  <a:pt x="0" y="310299"/>
                </a:lnTo>
                <a:lnTo>
                  <a:pt x="749" y="326377"/>
                </a:lnTo>
                <a:lnTo>
                  <a:pt x="2959" y="342150"/>
                </a:lnTo>
                <a:lnTo>
                  <a:pt x="6591" y="357416"/>
                </a:lnTo>
                <a:lnTo>
                  <a:pt x="11607" y="371957"/>
                </a:lnTo>
                <a:lnTo>
                  <a:pt x="22009" y="367766"/>
                </a:lnTo>
                <a:lnTo>
                  <a:pt x="17335" y="354228"/>
                </a:lnTo>
                <a:lnTo>
                  <a:pt x="13957" y="340004"/>
                </a:lnTo>
                <a:lnTo>
                  <a:pt x="11912" y="325297"/>
                </a:lnTo>
                <a:lnTo>
                  <a:pt x="11214" y="310299"/>
                </a:lnTo>
                <a:lnTo>
                  <a:pt x="18008" y="264134"/>
                </a:lnTo>
                <a:lnTo>
                  <a:pt x="36525" y="226390"/>
                </a:lnTo>
                <a:lnTo>
                  <a:pt x="63969" y="200926"/>
                </a:lnTo>
                <a:lnTo>
                  <a:pt x="97536" y="191579"/>
                </a:lnTo>
                <a:lnTo>
                  <a:pt x="98552" y="191579"/>
                </a:lnTo>
                <a:lnTo>
                  <a:pt x="132130" y="200926"/>
                </a:lnTo>
                <a:lnTo>
                  <a:pt x="159575" y="226390"/>
                </a:lnTo>
                <a:lnTo>
                  <a:pt x="178092" y="264134"/>
                </a:lnTo>
                <a:lnTo>
                  <a:pt x="184886" y="310299"/>
                </a:lnTo>
                <a:lnTo>
                  <a:pt x="184188" y="325297"/>
                </a:lnTo>
                <a:lnTo>
                  <a:pt x="182130" y="340004"/>
                </a:lnTo>
                <a:lnTo>
                  <a:pt x="178752" y="354228"/>
                </a:lnTo>
                <a:lnTo>
                  <a:pt x="174091" y="367766"/>
                </a:lnTo>
                <a:lnTo>
                  <a:pt x="184492" y="371957"/>
                </a:lnTo>
                <a:lnTo>
                  <a:pt x="189509" y="357416"/>
                </a:lnTo>
                <a:lnTo>
                  <a:pt x="193141" y="342150"/>
                </a:lnTo>
                <a:lnTo>
                  <a:pt x="195351" y="326377"/>
                </a:lnTo>
                <a:lnTo>
                  <a:pt x="196100" y="310299"/>
                </a:lnTo>
                <a:close/>
              </a:path>
            </a:pathLst>
          </a:custGeom>
          <a:solidFill>
            <a:srgbClr val="FFFFFF"/>
          </a:solidFill>
        </p:spPr>
        <p:txBody>
          <a:bodyPr wrap="square" lIns="0" tIns="0" rIns="0" bIns="0" rtlCol="0"/>
          <a:lstStyle/>
          <a:p>
            <a:endParaRPr/>
          </a:p>
        </p:txBody>
      </p:sp>
      <p:pic>
        <p:nvPicPr>
          <p:cNvPr id="714" name="bg object 714"/>
          <p:cNvPicPr/>
          <p:nvPr/>
        </p:nvPicPr>
        <p:blipFill>
          <a:blip r:embed="rId51" cstate="print"/>
          <a:stretch>
            <a:fillRect/>
          </a:stretch>
        </p:blipFill>
        <p:spPr>
          <a:xfrm>
            <a:off x="9546399" y="527568"/>
            <a:ext cx="238048" cy="141909"/>
          </a:xfrm>
          <a:prstGeom prst="rect">
            <a:avLst/>
          </a:prstGeom>
        </p:spPr>
      </p:pic>
      <p:pic>
        <p:nvPicPr>
          <p:cNvPr id="715" name="bg object 715"/>
          <p:cNvPicPr/>
          <p:nvPr/>
        </p:nvPicPr>
        <p:blipFill>
          <a:blip r:embed="rId52" cstate="print"/>
          <a:stretch>
            <a:fillRect/>
          </a:stretch>
        </p:blipFill>
        <p:spPr>
          <a:xfrm>
            <a:off x="8525899" y="887164"/>
            <a:ext cx="123748" cy="247497"/>
          </a:xfrm>
          <a:prstGeom prst="rect">
            <a:avLst/>
          </a:prstGeom>
        </p:spPr>
      </p:pic>
      <p:pic>
        <p:nvPicPr>
          <p:cNvPr id="716" name="bg object 716"/>
          <p:cNvPicPr/>
          <p:nvPr/>
        </p:nvPicPr>
        <p:blipFill>
          <a:blip r:embed="rId53" cstate="print"/>
          <a:stretch>
            <a:fillRect/>
          </a:stretch>
        </p:blipFill>
        <p:spPr>
          <a:xfrm>
            <a:off x="3659391" y="1656501"/>
            <a:ext cx="123748" cy="247497"/>
          </a:xfrm>
          <a:prstGeom prst="rect">
            <a:avLst/>
          </a:prstGeom>
        </p:spPr>
      </p:pic>
      <p:sp>
        <p:nvSpPr>
          <p:cNvPr id="717" name="bg object 717"/>
          <p:cNvSpPr/>
          <p:nvPr/>
        </p:nvSpPr>
        <p:spPr>
          <a:xfrm>
            <a:off x="10722767" y="190882"/>
            <a:ext cx="139065" cy="277495"/>
          </a:xfrm>
          <a:custGeom>
            <a:avLst/>
            <a:gdLst/>
            <a:ahLst/>
            <a:cxnLst/>
            <a:rect l="l" t="t" r="r" b="b"/>
            <a:pathLst>
              <a:path w="139065" h="277495">
                <a:moveTo>
                  <a:pt x="0" y="0"/>
                </a:moveTo>
                <a:lnTo>
                  <a:pt x="0" y="277317"/>
                </a:lnTo>
                <a:lnTo>
                  <a:pt x="43827" y="270248"/>
                </a:lnTo>
                <a:lnTo>
                  <a:pt x="81890" y="250564"/>
                </a:lnTo>
                <a:lnTo>
                  <a:pt x="111906" y="220549"/>
                </a:lnTo>
                <a:lnTo>
                  <a:pt x="131589" y="182486"/>
                </a:lnTo>
                <a:lnTo>
                  <a:pt x="138658" y="138658"/>
                </a:lnTo>
                <a:lnTo>
                  <a:pt x="131589" y="94831"/>
                </a:lnTo>
                <a:lnTo>
                  <a:pt x="111906" y="56767"/>
                </a:lnTo>
                <a:lnTo>
                  <a:pt x="81890" y="26752"/>
                </a:lnTo>
                <a:lnTo>
                  <a:pt x="43827" y="7068"/>
                </a:lnTo>
                <a:lnTo>
                  <a:pt x="0" y="0"/>
                </a:lnTo>
                <a:close/>
              </a:path>
            </a:pathLst>
          </a:custGeom>
          <a:solidFill>
            <a:srgbClr val="C7C9C8"/>
          </a:solidFill>
        </p:spPr>
        <p:txBody>
          <a:bodyPr wrap="square" lIns="0" tIns="0" rIns="0" bIns="0" rtlCol="0"/>
          <a:lstStyle/>
          <a:p>
            <a:endParaRPr/>
          </a:p>
        </p:txBody>
      </p:sp>
      <p:pic>
        <p:nvPicPr>
          <p:cNvPr id="718" name="bg object 718"/>
          <p:cNvPicPr/>
          <p:nvPr/>
        </p:nvPicPr>
        <p:blipFill>
          <a:blip r:embed="rId54" cstate="print"/>
          <a:stretch>
            <a:fillRect/>
          </a:stretch>
        </p:blipFill>
        <p:spPr>
          <a:xfrm>
            <a:off x="66958" y="2063462"/>
            <a:ext cx="183896" cy="183896"/>
          </a:xfrm>
          <a:prstGeom prst="rect">
            <a:avLst/>
          </a:prstGeom>
        </p:spPr>
      </p:pic>
      <p:pic>
        <p:nvPicPr>
          <p:cNvPr id="719" name="bg object 719"/>
          <p:cNvPicPr/>
          <p:nvPr/>
        </p:nvPicPr>
        <p:blipFill>
          <a:blip r:embed="rId55" cstate="print"/>
          <a:stretch>
            <a:fillRect/>
          </a:stretch>
        </p:blipFill>
        <p:spPr>
          <a:xfrm>
            <a:off x="11346166" y="1350524"/>
            <a:ext cx="237853" cy="237847"/>
          </a:xfrm>
          <a:prstGeom prst="rect">
            <a:avLst/>
          </a:prstGeom>
        </p:spPr>
      </p:pic>
      <p:sp>
        <p:nvSpPr>
          <p:cNvPr id="720" name="bg object 720"/>
          <p:cNvSpPr/>
          <p:nvPr/>
        </p:nvSpPr>
        <p:spPr>
          <a:xfrm>
            <a:off x="6967486" y="184522"/>
            <a:ext cx="767080" cy="465455"/>
          </a:xfrm>
          <a:custGeom>
            <a:avLst/>
            <a:gdLst/>
            <a:ahLst/>
            <a:cxnLst/>
            <a:rect l="l" t="t" r="r" b="b"/>
            <a:pathLst>
              <a:path w="767079" h="465455">
                <a:moveTo>
                  <a:pt x="766724" y="0"/>
                </a:moveTo>
                <a:lnTo>
                  <a:pt x="0" y="0"/>
                </a:lnTo>
                <a:lnTo>
                  <a:pt x="0" y="142811"/>
                </a:lnTo>
                <a:lnTo>
                  <a:pt x="3774" y="186279"/>
                </a:lnTo>
                <a:lnTo>
                  <a:pt x="14693" y="228039"/>
                </a:lnTo>
                <a:lnTo>
                  <a:pt x="32150" y="267697"/>
                </a:lnTo>
                <a:lnTo>
                  <a:pt x="55538" y="304857"/>
                </a:lnTo>
                <a:lnTo>
                  <a:pt x="84251" y="339125"/>
                </a:lnTo>
                <a:lnTo>
                  <a:pt x="117681" y="370106"/>
                </a:lnTo>
                <a:lnTo>
                  <a:pt x="155222" y="397404"/>
                </a:lnTo>
                <a:lnTo>
                  <a:pt x="196268" y="420625"/>
                </a:lnTo>
                <a:lnTo>
                  <a:pt x="240212" y="439373"/>
                </a:lnTo>
                <a:lnTo>
                  <a:pt x="286446" y="453254"/>
                </a:lnTo>
                <a:lnTo>
                  <a:pt x="334365" y="461872"/>
                </a:lnTo>
                <a:lnTo>
                  <a:pt x="383362" y="464832"/>
                </a:lnTo>
                <a:lnTo>
                  <a:pt x="432358" y="461904"/>
                </a:lnTo>
                <a:lnTo>
                  <a:pt x="480277" y="453369"/>
                </a:lnTo>
                <a:lnTo>
                  <a:pt x="526512" y="439607"/>
                </a:lnTo>
                <a:lnTo>
                  <a:pt x="570455" y="420995"/>
                </a:lnTo>
                <a:lnTo>
                  <a:pt x="611501" y="397910"/>
                </a:lnTo>
                <a:lnTo>
                  <a:pt x="649043" y="370730"/>
                </a:lnTo>
                <a:lnTo>
                  <a:pt x="682473" y="339833"/>
                </a:lnTo>
                <a:lnTo>
                  <a:pt x="711185" y="305597"/>
                </a:lnTo>
                <a:lnTo>
                  <a:pt x="734573" y="268399"/>
                </a:lnTo>
                <a:lnTo>
                  <a:pt x="752030" y="228617"/>
                </a:lnTo>
                <a:lnTo>
                  <a:pt x="762949" y="186628"/>
                </a:lnTo>
                <a:lnTo>
                  <a:pt x="766724" y="142811"/>
                </a:lnTo>
                <a:lnTo>
                  <a:pt x="766724" y="0"/>
                </a:lnTo>
                <a:close/>
              </a:path>
            </a:pathLst>
          </a:custGeom>
          <a:solidFill>
            <a:srgbClr val="264579"/>
          </a:solidFill>
        </p:spPr>
        <p:txBody>
          <a:bodyPr wrap="square" lIns="0" tIns="0" rIns="0" bIns="0" rtlCol="0"/>
          <a:lstStyle/>
          <a:p>
            <a:endParaRPr/>
          </a:p>
        </p:txBody>
      </p:sp>
      <p:sp>
        <p:nvSpPr>
          <p:cNvPr id="721" name="bg object 721"/>
          <p:cNvSpPr/>
          <p:nvPr/>
        </p:nvSpPr>
        <p:spPr>
          <a:xfrm>
            <a:off x="6967473" y="0"/>
            <a:ext cx="767080" cy="542290"/>
          </a:xfrm>
          <a:custGeom>
            <a:avLst/>
            <a:gdLst/>
            <a:ahLst/>
            <a:cxnLst/>
            <a:rect l="l" t="t" r="r" b="b"/>
            <a:pathLst>
              <a:path w="767079" h="542290">
                <a:moveTo>
                  <a:pt x="626859" y="0"/>
                </a:moveTo>
                <a:lnTo>
                  <a:pt x="50977" y="0"/>
                </a:lnTo>
                <a:lnTo>
                  <a:pt x="44919" y="9347"/>
                </a:lnTo>
                <a:lnTo>
                  <a:pt x="25806" y="48717"/>
                </a:lnTo>
                <a:lnTo>
                  <a:pt x="11709" y="90449"/>
                </a:lnTo>
                <a:lnTo>
                  <a:pt x="2997" y="134200"/>
                </a:lnTo>
                <a:lnTo>
                  <a:pt x="0" y="179641"/>
                </a:lnTo>
                <a:lnTo>
                  <a:pt x="2603" y="221996"/>
                </a:lnTo>
                <a:lnTo>
                  <a:pt x="10198" y="262890"/>
                </a:lnTo>
                <a:lnTo>
                  <a:pt x="22504" y="302082"/>
                </a:lnTo>
                <a:lnTo>
                  <a:pt x="39204" y="339280"/>
                </a:lnTo>
                <a:lnTo>
                  <a:pt x="626859" y="0"/>
                </a:lnTo>
                <a:close/>
              </a:path>
              <a:path w="767079" h="542290">
                <a:moveTo>
                  <a:pt x="766724" y="179641"/>
                </a:moveTo>
                <a:lnTo>
                  <a:pt x="764133" y="137299"/>
                </a:lnTo>
                <a:lnTo>
                  <a:pt x="756539" y="96393"/>
                </a:lnTo>
                <a:lnTo>
                  <a:pt x="744258" y="57200"/>
                </a:lnTo>
                <a:lnTo>
                  <a:pt x="727544" y="19989"/>
                </a:lnTo>
                <a:lnTo>
                  <a:pt x="75996" y="396163"/>
                </a:lnTo>
                <a:lnTo>
                  <a:pt x="108432" y="432092"/>
                </a:lnTo>
                <a:lnTo>
                  <a:pt x="145503" y="463740"/>
                </a:lnTo>
                <a:lnTo>
                  <a:pt x="186702" y="490651"/>
                </a:lnTo>
                <a:lnTo>
                  <a:pt x="231584" y="512381"/>
                </a:lnTo>
                <a:lnTo>
                  <a:pt x="279641" y="528472"/>
                </a:lnTo>
                <a:lnTo>
                  <a:pt x="330390" y="538454"/>
                </a:lnTo>
                <a:lnTo>
                  <a:pt x="383362" y="541883"/>
                </a:lnTo>
                <a:lnTo>
                  <a:pt x="431457" y="539064"/>
                </a:lnTo>
                <a:lnTo>
                  <a:pt x="477761" y="530821"/>
                </a:lnTo>
                <a:lnTo>
                  <a:pt x="521919" y="517499"/>
                </a:lnTo>
                <a:lnTo>
                  <a:pt x="563587" y="499440"/>
                </a:lnTo>
                <a:lnTo>
                  <a:pt x="602386" y="476986"/>
                </a:lnTo>
                <a:lnTo>
                  <a:pt x="637971" y="450456"/>
                </a:lnTo>
                <a:lnTo>
                  <a:pt x="669975" y="420217"/>
                </a:lnTo>
                <a:lnTo>
                  <a:pt x="698042" y="386600"/>
                </a:lnTo>
                <a:lnTo>
                  <a:pt x="721804" y="349935"/>
                </a:lnTo>
                <a:lnTo>
                  <a:pt x="740918" y="310565"/>
                </a:lnTo>
                <a:lnTo>
                  <a:pt x="755015" y="268833"/>
                </a:lnTo>
                <a:lnTo>
                  <a:pt x="763739" y="225082"/>
                </a:lnTo>
                <a:lnTo>
                  <a:pt x="766724" y="179641"/>
                </a:lnTo>
                <a:close/>
              </a:path>
            </a:pathLst>
          </a:custGeom>
          <a:solidFill>
            <a:srgbClr val="2277BD"/>
          </a:solidFill>
        </p:spPr>
        <p:txBody>
          <a:bodyPr wrap="square" lIns="0" tIns="0" rIns="0" bIns="0" rtlCol="0"/>
          <a:lstStyle/>
          <a:p>
            <a:endParaRPr/>
          </a:p>
        </p:txBody>
      </p:sp>
      <p:pic>
        <p:nvPicPr>
          <p:cNvPr id="722" name="bg object 722"/>
          <p:cNvPicPr/>
          <p:nvPr/>
        </p:nvPicPr>
        <p:blipFill>
          <a:blip r:embed="rId56" cstate="print"/>
          <a:stretch>
            <a:fillRect/>
          </a:stretch>
        </p:blipFill>
        <p:spPr>
          <a:xfrm>
            <a:off x="7042188" y="0"/>
            <a:ext cx="105418" cy="203606"/>
          </a:xfrm>
          <a:prstGeom prst="rect">
            <a:avLst/>
          </a:prstGeom>
        </p:spPr>
      </p:pic>
      <p:sp>
        <p:nvSpPr>
          <p:cNvPr id="723" name="bg object 723"/>
          <p:cNvSpPr/>
          <p:nvPr/>
        </p:nvSpPr>
        <p:spPr>
          <a:xfrm>
            <a:off x="7002872" y="0"/>
            <a:ext cx="692785" cy="396240"/>
          </a:xfrm>
          <a:custGeom>
            <a:avLst/>
            <a:gdLst/>
            <a:ahLst/>
            <a:cxnLst/>
            <a:rect l="l" t="t" r="r" b="b"/>
            <a:pathLst>
              <a:path w="692784" h="396240">
                <a:moveTo>
                  <a:pt x="658248" y="0"/>
                </a:moveTo>
                <a:lnTo>
                  <a:pt x="591633" y="0"/>
                </a:lnTo>
                <a:lnTo>
                  <a:pt x="3809" y="339272"/>
                </a:lnTo>
                <a:lnTo>
                  <a:pt x="1371" y="344352"/>
                </a:lnTo>
                <a:lnTo>
                  <a:pt x="0" y="350055"/>
                </a:lnTo>
                <a:lnTo>
                  <a:pt x="0" y="356100"/>
                </a:lnTo>
                <a:lnTo>
                  <a:pt x="3143" y="371675"/>
                </a:lnTo>
                <a:lnTo>
                  <a:pt x="11717" y="384395"/>
                </a:lnTo>
                <a:lnTo>
                  <a:pt x="24436" y="392972"/>
                </a:lnTo>
                <a:lnTo>
                  <a:pt x="40551" y="396092"/>
                </a:lnTo>
                <a:lnTo>
                  <a:pt x="692162" y="19982"/>
                </a:lnTo>
                <a:lnTo>
                  <a:pt x="692073" y="19817"/>
                </a:lnTo>
                <a:lnTo>
                  <a:pt x="676384" y="16608"/>
                </a:lnTo>
                <a:lnTo>
                  <a:pt x="663663" y="8031"/>
                </a:lnTo>
                <a:lnTo>
                  <a:pt x="658248" y="0"/>
                </a:lnTo>
                <a:close/>
              </a:path>
            </a:pathLst>
          </a:custGeom>
          <a:solidFill>
            <a:srgbClr val="264579"/>
          </a:solidFill>
        </p:spPr>
        <p:txBody>
          <a:bodyPr wrap="square" lIns="0" tIns="0" rIns="0" bIns="0" rtlCol="0"/>
          <a:lstStyle/>
          <a:p>
            <a:endParaRPr/>
          </a:p>
        </p:txBody>
      </p:sp>
      <p:sp>
        <p:nvSpPr>
          <p:cNvPr id="724" name="bg object 724"/>
          <p:cNvSpPr/>
          <p:nvPr/>
        </p:nvSpPr>
        <p:spPr>
          <a:xfrm>
            <a:off x="6375539" y="830503"/>
            <a:ext cx="5494020" cy="2748915"/>
          </a:xfrm>
          <a:custGeom>
            <a:avLst/>
            <a:gdLst/>
            <a:ahLst/>
            <a:cxnLst/>
            <a:rect l="l" t="t" r="r" b="b"/>
            <a:pathLst>
              <a:path w="5494020" h="2748915">
                <a:moveTo>
                  <a:pt x="192417" y="2169947"/>
                </a:moveTo>
                <a:lnTo>
                  <a:pt x="176517" y="2131631"/>
                </a:lnTo>
                <a:lnTo>
                  <a:pt x="53111" y="2012378"/>
                </a:lnTo>
                <a:lnTo>
                  <a:pt x="59740" y="2002548"/>
                </a:lnTo>
                <a:lnTo>
                  <a:pt x="62191" y="1990445"/>
                </a:lnTo>
                <a:lnTo>
                  <a:pt x="59740" y="1978342"/>
                </a:lnTo>
                <a:lnTo>
                  <a:pt x="53086" y="1968461"/>
                </a:lnTo>
                <a:lnTo>
                  <a:pt x="43205" y="1961794"/>
                </a:lnTo>
                <a:lnTo>
                  <a:pt x="31102" y="1959356"/>
                </a:lnTo>
                <a:lnTo>
                  <a:pt x="18986" y="1961794"/>
                </a:lnTo>
                <a:lnTo>
                  <a:pt x="9105" y="1968461"/>
                </a:lnTo>
                <a:lnTo>
                  <a:pt x="2438" y="1978342"/>
                </a:lnTo>
                <a:lnTo>
                  <a:pt x="0" y="1990445"/>
                </a:lnTo>
                <a:lnTo>
                  <a:pt x="2438" y="2002548"/>
                </a:lnTo>
                <a:lnTo>
                  <a:pt x="9105" y="2012429"/>
                </a:lnTo>
                <a:lnTo>
                  <a:pt x="18986" y="2019096"/>
                </a:lnTo>
                <a:lnTo>
                  <a:pt x="31102" y="2021535"/>
                </a:lnTo>
                <a:lnTo>
                  <a:pt x="43205" y="2019096"/>
                </a:lnTo>
                <a:lnTo>
                  <a:pt x="45542" y="2017522"/>
                </a:lnTo>
                <a:lnTo>
                  <a:pt x="170230" y="2138032"/>
                </a:lnTo>
                <a:lnTo>
                  <a:pt x="175895" y="2144915"/>
                </a:lnTo>
                <a:lnTo>
                  <a:pt x="180035" y="2152662"/>
                </a:lnTo>
                <a:lnTo>
                  <a:pt x="182587" y="2161070"/>
                </a:lnTo>
                <a:lnTo>
                  <a:pt x="183451" y="2169947"/>
                </a:lnTo>
                <a:lnTo>
                  <a:pt x="183451" y="2748445"/>
                </a:lnTo>
                <a:lnTo>
                  <a:pt x="192417" y="2748445"/>
                </a:lnTo>
                <a:lnTo>
                  <a:pt x="192417" y="2169947"/>
                </a:lnTo>
                <a:close/>
              </a:path>
              <a:path w="5494020" h="2748915">
                <a:moveTo>
                  <a:pt x="262445" y="2008555"/>
                </a:moveTo>
                <a:lnTo>
                  <a:pt x="260007" y="1996452"/>
                </a:lnTo>
                <a:lnTo>
                  <a:pt x="253339" y="1986572"/>
                </a:lnTo>
                <a:lnTo>
                  <a:pt x="243459" y="1979904"/>
                </a:lnTo>
                <a:lnTo>
                  <a:pt x="231355" y="1977466"/>
                </a:lnTo>
                <a:lnTo>
                  <a:pt x="219252" y="1979904"/>
                </a:lnTo>
                <a:lnTo>
                  <a:pt x="209359" y="1986572"/>
                </a:lnTo>
                <a:lnTo>
                  <a:pt x="202704" y="1996452"/>
                </a:lnTo>
                <a:lnTo>
                  <a:pt x="200253" y="2008555"/>
                </a:lnTo>
                <a:lnTo>
                  <a:pt x="202704" y="2020658"/>
                </a:lnTo>
                <a:lnTo>
                  <a:pt x="209359" y="2030539"/>
                </a:lnTo>
                <a:lnTo>
                  <a:pt x="219252" y="2037207"/>
                </a:lnTo>
                <a:lnTo>
                  <a:pt x="228511" y="2039073"/>
                </a:lnTo>
                <a:lnTo>
                  <a:pt x="226275" y="2039073"/>
                </a:lnTo>
                <a:lnTo>
                  <a:pt x="226275" y="2748457"/>
                </a:lnTo>
                <a:lnTo>
                  <a:pt x="235242" y="2748457"/>
                </a:lnTo>
                <a:lnTo>
                  <a:pt x="235242" y="2039073"/>
                </a:lnTo>
                <a:lnTo>
                  <a:pt x="234188" y="2039073"/>
                </a:lnTo>
                <a:lnTo>
                  <a:pt x="243459" y="2037207"/>
                </a:lnTo>
                <a:lnTo>
                  <a:pt x="253339" y="2030539"/>
                </a:lnTo>
                <a:lnTo>
                  <a:pt x="260007" y="2020658"/>
                </a:lnTo>
                <a:lnTo>
                  <a:pt x="262445" y="2008555"/>
                </a:lnTo>
                <a:close/>
              </a:path>
              <a:path w="5494020" h="2748915">
                <a:moveTo>
                  <a:pt x="490093" y="2270252"/>
                </a:moveTo>
                <a:lnTo>
                  <a:pt x="487654" y="2258149"/>
                </a:lnTo>
                <a:lnTo>
                  <a:pt x="480987" y="2248268"/>
                </a:lnTo>
                <a:lnTo>
                  <a:pt x="471106" y="2241600"/>
                </a:lnTo>
                <a:lnTo>
                  <a:pt x="459003" y="2239162"/>
                </a:lnTo>
                <a:lnTo>
                  <a:pt x="446900" y="2241600"/>
                </a:lnTo>
                <a:lnTo>
                  <a:pt x="437007" y="2248268"/>
                </a:lnTo>
                <a:lnTo>
                  <a:pt x="430352" y="2258149"/>
                </a:lnTo>
                <a:lnTo>
                  <a:pt x="428688" y="2266353"/>
                </a:lnTo>
                <a:lnTo>
                  <a:pt x="357835" y="2266353"/>
                </a:lnTo>
                <a:lnTo>
                  <a:pt x="336791" y="2270620"/>
                </a:lnTo>
                <a:lnTo>
                  <a:pt x="319595" y="2282215"/>
                </a:lnTo>
                <a:lnTo>
                  <a:pt x="307987" y="2299424"/>
                </a:lnTo>
                <a:lnTo>
                  <a:pt x="303733" y="2320455"/>
                </a:lnTo>
                <a:lnTo>
                  <a:pt x="303733" y="2748445"/>
                </a:lnTo>
                <a:lnTo>
                  <a:pt x="312699" y="2748445"/>
                </a:lnTo>
                <a:lnTo>
                  <a:pt x="312699" y="2320455"/>
                </a:lnTo>
                <a:lnTo>
                  <a:pt x="316242" y="2302903"/>
                </a:lnTo>
                <a:lnTo>
                  <a:pt x="325932" y="2288552"/>
                </a:lnTo>
                <a:lnTo>
                  <a:pt x="340271" y="2278875"/>
                </a:lnTo>
                <a:lnTo>
                  <a:pt x="357835" y="2275319"/>
                </a:lnTo>
                <a:lnTo>
                  <a:pt x="428917" y="2275319"/>
                </a:lnTo>
                <a:lnTo>
                  <a:pt x="430352" y="2282355"/>
                </a:lnTo>
                <a:lnTo>
                  <a:pt x="437007" y="2292235"/>
                </a:lnTo>
                <a:lnTo>
                  <a:pt x="446900" y="2298903"/>
                </a:lnTo>
                <a:lnTo>
                  <a:pt x="459003" y="2301341"/>
                </a:lnTo>
                <a:lnTo>
                  <a:pt x="471106" y="2298903"/>
                </a:lnTo>
                <a:lnTo>
                  <a:pt x="480987" y="2292235"/>
                </a:lnTo>
                <a:lnTo>
                  <a:pt x="487654" y="2282355"/>
                </a:lnTo>
                <a:lnTo>
                  <a:pt x="490093" y="2270252"/>
                </a:lnTo>
                <a:close/>
              </a:path>
              <a:path w="5494020" h="2748915">
                <a:moveTo>
                  <a:pt x="511200" y="1978672"/>
                </a:moveTo>
                <a:lnTo>
                  <a:pt x="508762" y="1966569"/>
                </a:lnTo>
                <a:lnTo>
                  <a:pt x="502094" y="1956689"/>
                </a:lnTo>
                <a:lnTo>
                  <a:pt x="492213" y="1950021"/>
                </a:lnTo>
                <a:lnTo>
                  <a:pt x="480110" y="1947583"/>
                </a:lnTo>
                <a:lnTo>
                  <a:pt x="468007" y="1950021"/>
                </a:lnTo>
                <a:lnTo>
                  <a:pt x="458114" y="1956689"/>
                </a:lnTo>
                <a:lnTo>
                  <a:pt x="451459" y="1966569"/>
                </a:lnTo>
                <a:lnTo>
                  <a:pt x="449008" y="1978672"/>
                </a:lnTo>
                <a:lnTo>
                  <a:pt x="451459" y="1990763"/>
                </a:lnTo>
                <a:lnTo>
                  <a:pt x="455790" y="1997227"/>
                </a:lnTo>
                <a:lnTo>
                  <a:pt x="278511" y="2174519"/>
                </a:lnTo>
                <a:lnTo>
                  <a:pt x="271716" y="2182774"/>
                </a:lnTo>
                <a:lnTo>
                  <a:pt x="266750" y="2192058"/>
                </a:lnTo>
                <a:lnTo>
                  <a:pt x="263702" y="2202142"/>
                </a:lnTo>
                <a:lnTo>
                  <a:pt x="262661" y="2212771"/>
                </a:lnTo>
                <a:lnTo>
                  <a:pt x="262661" y="2748445"/>
                </a:lnTo>
                <a:lnTo>
                  <a:pt x="271627" y="2748445"/>
                </a:lnTo>
                <a:lnTo>
                  <a:pt x="271627" y="2212771"/>
                </a:lnTo>
                <a:lnTo>
                  <a:pt x="272491" y="2203907"/>
                </a:lnTo>
                <a:lnTo>
                  <a:pt x="275043" y="2195499"/>
                </a:lnTo>
                <a:lnTo>
                  <a:pt x="279184" y="2187752"/>
                </a:lnTo>
                <a:lnTo>
                  <a:pt x="284848" y="2180856"/>
                </a:lnTo>
                <a:lnTo>
                  <a:pt x="462165" y="2003539"/>
                </a:lnTo>
                <a:lnTo>
                  <a:pt x="461670" y="2003056"/>
                </a:lnTo>
                <a:lnTo>
                  <a:pt x="468007" y="2007311"/>
                </a:lnTo>
                <a:lnTo>
                  <a:pt x="480110" y="2009762"/>
                </a:lnTo>
                <a:lnTo>
                  <a:pt x="492213" y="2007311"/>
                </a:lnTo>
                <a:lnTo>
                  <a:pt x="502094" y="2000656"/>
                </a:lnTo>
                <a:lnTo>
                  <a:pt x="508762" y="1990763"/>
                </a:lnTo>
                <a:lnTo>
                  <a:pt x="511200" y="1978672"/>
                </a:lnTo>
                <a:close/>
              </a:path>
              <a:path w="5494020" h="2748915">
                <a:moveTo>
                  <a:pt x="4963757" y="99352"/>
                </a:moveTo>
                <a:lnTo>
                  <a:pt x="4950307" y="99352"/>
                </a:lnTo>
                <a:lnTo>
                  <a:pt x="4950307" y="189357"/>
                </a:lnTo>
                <a:lnTo>
                  <a:pt x="4963757" y="189357"/>
                </a:lnTo>
                <a:lnTo>
                  <a:pt x="4963757" y="99352"/>
                </a:lnTo>
                <a:close/>
              </a:path>
              <a:path w="5494020" h="2748915">
                <a:moveTo>
                  <a:pt x="5005438" y="26885"/>
                </a:moveTo>
                <a:lnTo>
                  <a:pt x="4991989" y="26885"/>
                </a:lnTo>
                <a:lnTo>
                  <a:pt x="4991989" y="189357"/>
                </a:lnTo>
                <a:lnTo>
                  <a:pt x="5005438" y="189357"/>
                </a:lnTo>
                <a:lnTo>
                  <a:pt x="5005438" y="26885"/>
                </a:lnTo>
                <a:close/>
              </a:path>
              <a:path w="5494020" h="2748915">
                <a:moveTo>
                  <a:pt x="5047132" y="0"/>
                </a:moveTo>
                <a:lnTo>
                  <a:pt x="5033683" y="0"/>
                </a:lnTo>
                <a:lnTo>
                  <a:pt x="5033683" y="189357"/>
                </a:lnTo>
                <a:lnTo>
                  <a:pt x="5047132" y="189357"/>
                </a:lnTo>
                <a:lnTo>
                  <a:pt x="5047132" y="0"/>
                </a:lnTo>
                <a:close/>
              </a:path>
              <a:path w="5494020" h="2748915">
                <a:moveTo>
                  <a:pt x="5088814" y="99352"/>
                </a:moveTo>
                <a:lnTo>
                  <a:pt x="5075364" y="99352"/>
                </a:lnTo>
                <a:lnTo>
                  <a:pt x="5075364" y="189357"/>
                </a:lnTo>
                <a:lnTo>
                  <a:pt x="5088814" y="189357"/>
                </a:lnTo>
                <a:lnTo>
                  <a:pt x="5088814" y="99352"/>
                </a:lnTo>
                <a:close/>
              </a:path>
              <a:path w="5494020" h="2748915">
                <a:moveTo>
                  <a:pt x="5130495" y="146113"/>
                </a:moveTo>
                <a:lnTo>
                  <a:pt x="5117046" y="146113"/>
                </a:lnTo>
                <a:lnTo>
                  <a:pt x="5117046" y="189357"/>
                </a:lnTo>
                <a:lnTo>
                  <a:pt x="5130495" y="189357"/>
                </a:lnTo>
                <a:lnTo>
                  <a:pt x="5130495" y="146113"/>
                </a:lnTo>
                <a:close/>
              </a:path>
              <a:path w="5494020" h="2748915">
                <a:moveTo>
                  <a:pt x="5172189" y="74803"/>
                </a:moveTo>
                <a:lnTo>
                  <a:pt x="5158740" y="74803"/>
                </a:lnTo>
                <a:lnTo>
                  <a:pt x="5158740" y="189357"/>
                </a:lnTo>
                <a:lnTo>
                  <a:pt x="5172189" y="189357"/>
                </a:lnTo>
                <a:lnTo>
                  <a:pt x="5172189" y="74803"/>
                </a:lnTo>
                <a:close/>
              </a:path>
              <a:path w="5494020" h="2748915">
                <a:moveTo>
                  <a:pt x="5213870" y="18707"/>
                </a:moveTo>
                <a:lnTo>
                  <a:pt x="5200421" y="18707"/>
                </a:lnTo>
                <a:lnTo>
                  <a:pt x="5200421" y="189357"/>
                </a:lnTo>
                <a:lnTo>
                  <a:pt x="5213870" y="189357"/>
                </a:lnTo>
                <a:lnTo>
                  <a:pt x="5213870" y="18707"/>
                </a:lnTo>
                <a:close/>
              </a:path>
              <a:path w="5494020" h="2748915">
                <a:moveTo>
                  <a:pt x="5255552" y="99352"/>
                </a:moveTo>
                <a:lnTo>
                  <a:pt x="5242103" y="99352"/>
                </a:lnTo>
                <a:lnTo>
                  <a:pt x="5242103" y="189357"/>
                </a:lnTo>
                <a:lnTo>
                  <a:pt x="5255552" y="189357"/>
                </a:lnTo>
                <a:lnTo>
                  <a:pt x="5255552" y="99352"/>
                </a:lnTo>
                <a:close/>
              </a:path>
              <a:path w="5494020" h="2748915">
                <a:moveTo>
                  <a:pt x="5297233" y="133248"/>
                </a:moveTo>
                <a:lnTo>
                  <a:pt x="5283784" y="133248"/>
                </a:lnTo>
                <a:lnTo>
                  <a:pt x="5283784" y="189357"/>
                </a:lnTo>
                <a:lnTo>
                  <a:pt x="5297233" y="189357"/>
                </a:lnTo>
                <a:lnTo>
                  <a:pt x="5297233" y="133248"/>
                </a:lnTo>
                <a:close/>
              </a:path>
              <a:path w="5494020" h="2748915">
                <a:moveTo>
                  <a:pt x="5338927" y="82994"/>
                </a:moveTo>
                <a:lnTo>
                  <a:pt x="5325478" y="82994"/>
                </a:lnTo>
                <a:lnTo>
                  <a:pt x="5325478" y="189357"/>
                </a:lnTo>
                <a:lnTo>
                  <a:pt x="5338927" y="189357"/>
                </a:lnTo>
                <a:lnTo>
                  <a:pt x="5338927" y="82994"/>
                </a:lnTo>
                <a:close/>
              </a:path>
              <a:path w="5494020" h="2748915">
                <a:moveTo>
                  <a:pt x="5380609" y="49098"/>
                </a:moveTo>
                <a:lnTo>
                  <a:pt x="5367159" y="49098"/>
                </a:lnTo>
                <a:lnTo>
                  <a:pt x="5367159" y="189357"/>
                </a:lnTo>
                <a:lnTo>
                  <a:pt x="5380609" y="189357"/>
                </a:lnTo>
                <a:lnTo>
                  <a:pt x="5380609" y="49098"/>
                </a:lnTo>
                <a:close/>
              </a:path>
              <a:path w="5494020" h="2748915">
                <a:moveTo>
                  <a:pt x="5422290" y="59613"/>
                </a:moveTo>
                <a:lnTo>
                  <a:pt x="5408841" y="59613"/>
                </a:lnTo>
                <a:lnTo>
                  <a:pt x="5408841" y="189357"/>
                </a:lnTo>
                <a:lnTo>
                  <a:pt x="5422290" y="189357"/>
                </a:lnTo>
                <a:lnTo>
                  <a:pt x="5422290" y="59613"/>
                </a:lnTo>
                <a:close/>
              </a:path>
              <a:path w="5494020" h="2748915">
                <a:moveTo>
                  <a:pt x="5463972" y="120396"/>
                </a:moveTo>
                <a:lnTo>
                  <a:pt x="5450522" y="120396"/>
                </a:lnTo>
                <a:lnTo>
                  <a:pt x="5450522" y="189357"/>
                </a:lnTo>
                <a:lnTo>
                  <a:pt x="5463972" y="189357"/>
                </a:lnTo>
                <a:lnTo>
                  <a:pt x="5463972" y="120396"/>
                </a:lnTo>
                <a:close/>
              </a:path>
              <a:path w="5494020" h="2748915">
                <a:moveTo>
                  <a:pt x="5493766" y="228854"/>
                </a:moveTo>
                <a:lnTo>
                  <a:pt x="4972316" y="228854"/>
                </a:lnTo>
                <a:lnTo>
                  <a:pt x="4926762" y="233235"/>
                </a:lnTo>
                <a:lnTo>
                  <a:pt x="4883340" y="246011"/>
                </a:lnTo>
                <a:lnTo>
                  <a:pt x="4843196" y="266573"/>
                </a:lnTo>
                <a:lnTo>
                  <a:pt x="4807458" y="294347"/>
                </a:lnTo>
                <a:lnTo>
                  <a:pt x="4777270" y="328752"/>
                </a:lnTo>
                <a:lnTo>
                  <a:pt x="4561459" y="628434"/>
                </a:lnTo>
                <a:lnTo>
                  <a:pt x="4280128" y="628434"/>
                </a:lnTo>
                <a:lnTo>
                  <a:pt x="4280128" y="641883"/>
                </a:lnTo>
                <a:lnTo>
                  <a:pt x="4568342" y="641883"/>
                </a:lnTo>
                <a:lnTo>
                  <a:pt x="4788179" y="336613"/>
                </a:lnTo>
                <a:lnTo>
                  <a:pt x="4824666" y="296964"/>
                </a:lnTo>
                <a:lnTo>
                  <a:pt x="4868913" y="267309"/>
                </a:lnTo>
                <a:lnTo>
                  <a:pt x="4918837" y="248742"/>
                </a:lnTo>
                <a:lnTo>
                  <a:pt x="4972316" y="242303"/>
                </a:lnTo>
                <a:lnTo>
                  <a:pt x="5493766" y="242303"/>
                </a:lnTo>
                <a:lnTo>
                  <a:pt x="5493766" y="228854"/>
                </a:lnTo>
                <a:close/>
              </a:path>
            </a:pathLst>
          </a:custGeom>
          <a:solidFill>
            <a:srgbClr val="1A2B55"/>
          </a:solidFill>
        </p:spPr>
        <p:txBody>
          <a:bodyPr wrap="square" lIns="0" tIns="0" rIns="0" bIns="0" rtlCol="0"/>
          <a:lstStyle/>
          <a:p>
            <a:endParaRPr/>
          </a:p>
        </p:txBody>
      </p:sp>
      <p:pic>
        <p:nvPicPr>
          <p:cNvPr id="725" name="bg object 725"/>
          <p:cNvPicPr/>
          <p:nvPr/>
        </p:nvPicPr>
        <p:blipFill>
          <a:blip r:embed="rId57" cstate="print"/>
          <a:stretch>
            <a:fillRect/>
          </a:stretch>
        </p:blipFill>
        <p:spPr>
          <a:xfrm>
            <a:off x="5300278" y="268491"/>
            <a:ext cx="71196" cy="146557"/>
          </a:xfrm>
          <a:prstGeom prst="rect">
            <a:avLst/>
          </a:prstGeom>
        </p:spPr>
      </p:pic>
      <p:sp>
        <p:nvSpPr>
          <p:cNvPr id="726" name="bg object 726"/>
          <p:cNvSpPr/>
          <p:nvPr/>
        </p:nvSpPr>
        <p:spPr>
          <a:xfrm>
            <a:off x="4806148" y="54867"/>
            <a:ext cx="565785" cy="294005"/>
          </a:xfrm>
          <a:custGeom>
            <a:avLst/>
            <a:gdLst/>
            <a:ahLst/>
            <a:cxnLst/>
            <a:rect l="l" t="t" r="r" b="b"/>
            <a:pathLst>
              <a:path w="565785" h="294005">
                <a:moveTo>
                  <a:pt x="428955" y="0"/>
                </a:moveTo>
                <a:lnTo>
                  <a:pt x="136385" y="0"/>
                </a:lnTo>
                <a:lnTo>
                  <a:pt x="93325" y="7036"/>
                </a:lnTo>
                <a:lnTo>
                  <a:pt x="55892" y="26620"/>
                </a:lnTo>
                <a:lnTo>
                  <a:pt x="26350" y="56466"/>
                </a:lnTo>
                <a:lnTo>
                  <a:pt x="6965" y="94286"/>
                </a:lnTo>
                <a:lnTo>
                  <a:pt x="0" y="137795"/>
                </a:lnTo>
                <a:lnTo>
                  <a:pt x="0" y="291172"/>
                </a:lnTo>
                <a:lnTo>
                  <a:pt x="2514" y="293687"/>
                </a:lnTo>
                <a:lnTo>
                  <a:pt x="8699" y="293687"/>
                </a:lnTo>
                <a:lnTo>
                  <a:pt x="11214" y="291172"/>
                </a:lnTo>
                <a:lnTo>
                  <a:pt x="11214" y="137795"/>
                </a:lnTo>
                <a:lnTo>
                  <a:pt x="21065" y="88570"/>
                </a:lnTo>
                <a:lnTo>
                  <a:pt x="47915" y="48329"/>
                </a:lnTo>
                <a:lnTo>
                  <a:pt x="87707" y="21176"/>
                </a:lnTo>
                <a:lnTo>
                  <a:pt x="136385" y="11214"/>
                </a:lnTo>
                <a:lnTo>
                  <a:pt x="428955" y="11214"/>
                </a:lnTo>
                <a:lnTo>
                  <a:pt x="477627" y="21176"/>
                </a:lnTo>
                <a:lnTo>
                  <a:pt x="517420" y="48329"/>
                </a:lnTo>
                <a:lnTo>
                  <a:pt x="544273" y="88570"/>
                </a:lnTo>
                <a:lnTo>
                  <a:pt x="554126" y="137795"/>
                </a:lnTo>
                <a:lnTo>
                  <a:pt x="554126" y="291172"/>
                </a:lnTo>
                <a:lnTo>
                  <a:pt x="556628" y="293687"/>
                </a:lnTo>
                <a:lnTo>
                  <a:pt x="559727" y="293687"/>
                </a:lnTo>
                <a:lnTo>
                  <a:pt x="562825" y="293687"/>
                </a:lnTo>
                <a:lnTo>
                  <a:pt x="565327" y="291172"/>
                </a:lnTo>
                <a:lnTo>
                  <a:pt x="565327" y="137795"/>
                </a:lnTo>
                <a:lnTo>
                  <a:pt x="558363" y="94286"/>
                </a:lnTo>
                <a:lnTo>
                  <a:pt x="538981" y="56466"/>
                </a:lnTo>
                <a:lnTo>
                  <a:pt x="509443" y="26620"/>
                </a:lnTo>
                <a:lnTo>
                  <a:pt x="472013" y="7036"/>
                </a:lnTo>
                <a:lnTo>
                  <a:pt x="428955" y="0"/>
                </a:lnTo>
                <a:close/>
              </a:path>
            </a:pathLst>
          </a:custGeom>
          <a:solidFill>
            <a:srgbClr val="0B3D62"/>
          </a:solidFill>
        </p:spPr>
        <p:txBody>
          <a:bodyPr wrap="square" lIns="0" tIns="0" rIns="0" bIns="0" rtlCol="0"/>
          <a:lstStyle/>
          <a:p>
            <a:endParaRPr/>
          </a:p>
        </p:txBody>
      </p:sp>
      <p:pic>
        <p:nvPicPr>
          <p:cNvPr id="727" name="bg object 727"/>
          <p:cNvPicPr/>
          <p:nvPr/>
        </p:nvPicPr>
        <p:blipFill>
          <a:blip r:embed="rId58" cstate="print"/>
          <a:stretch>
            <a:fillRect/>
          </a:stretch>
        </p:blipFill>
        <p:spPr>
          <a:xfrm>
            <a:off x="4806160" y="268491"/>
            <a:ext cx="71183" cy="146557"/>
          </a:xfrm>
          <a:prstGeom prst="rect">
            <a:avLst/>
          </a:prstGeom>
        </p:spPr>
      </p:pic>
      <p:sp>
        <p:nvSpPr>
          <p:cNvPr id="728" name="bg object 728"/>
          <p:cNvSpPr/>
          <p:nvPr/>
        </p:nvSpPr>
        <p:spPr>
          <a:xfrm>
            <a:off x="5052669" y="0"/>
            <a:ext cx="72390" cy="95885"/>
          </a:xfrm>
          <a:custGeom>
            <a:avLst/>
            <a:gdLst/>
            <a:ahLst/>
            <a:cxnLst/>
            <a:rect l="l" t="t" r="r" b="b"/>
            <a:pathLst>
              <a:path w="72389" h="95885">
                <a:moveTo>
                  <a:pt x="72275" y="59359"/>
                </a:moveTo>
                <a:lnTo>
                  <a:pt x="69443" y="45288"/>
                </a:lnTo>
                <a:lnTo>
                  <a:pt x="61696" y="33807"/>
                </a:lnTo>
                <a:lnTo>
                  <a:pt x="50203" y="26060"/>
                </a:lnTo>
                <a:lnTo>
                  <a:pt x="41744" y="24358"/>
                </a:lnTo>
                <a:lnTo>
                  <a:pt x="41744" y="0"/>
                </a:lnTo>
                <a:lnTo>
                  <a:pt x="30543" y="0"/>
                </a:lnTo>
                <a:lnTo>
                  <a:pt x="30543" y="24358"/>
                </a:lnTo>
                <a:lnTo>
                  <a:pt x="22072" y="26060"/>
                </a:lnTo>
                <a:lnTo>
                  <a:pt x="10591" y="33807"/>
                </a:lnTo>
                <a:lnTo>
                  <a:pt x="2844" y="45288"/>
                </a:lnTo>
                <a:lnTo>
                  <a:pt x="0" y="59359"/>
                </a:lnTo>
                <a:lnTo>
                  <a:pt x="2844" y="73418"/>
                </a:lnTo>
                <a:lnTo>
                  <a:pt x="10591" y="84912"/>
                </a:lnTo>
                <a:lnTo>
                  <a:pt x="22072" y="92659"/>
                </a:lnTo>
                <a:lnTo>
                  <a:pt x="36131" y="95504"/>
                </a:lnTo>
                <a:lnTo>
                  <a:pt x="50203" y="92659"/>
                </a:lnTo>
                <a:lnTo>
                  <a:pt x="61696" y="84912"/>
                </a:lnTo>
                <a:lnTo>
                  <a:pt x="69443" y="73418"/>
                </a:lnTo>
                <a:lnTo>
                  <a:pt x="72275" y="59359"/>
                </a:lnTo>
                <a:close/>
              </a:path>
            </a:pathLst>
          </a:custGeom>
          <a:solidFill>
            <a:srgbClr val="0B3D62"/>
          </a:solidFill>
        </p:spPr>
        <p:txBody>
          <a:bodyPr wrap="square" lIns="0" tIns="0" rIns="0" bIns="0" rtlCol="0"/>
          <a:lstStyle/>
          <a:p>
            <a:endParaRPr/>
          </a:p>
        </p:txBody>
      </p:sp>
      <p:sp>
        <p:nvSpPr>
          <p:cNvPr id="729" name="bg object 729"/>
          <p:cNvSpPr/>
          <p:nvPr/>
        </p:nvSpPr>
        <p:spPr>
          <a:xfrm>
            <a:off x="4842351" y="192080"/>
            <a:ext cx="493395" cy="299085"/>
          </a:xfrm>
          <a:custGeom>
            <a:avLst/>
            <a:gdLst/>
            <a:ahLst/>
            <a:cxnLst/>
            <a:rect l="l" t="t" r="r" b="b"/>
            <a:pathLst>
              <a:path w="493395" h="299084">
                <a:moveTo>
                  <a:pt x="246402" y="0"/>
                </a:moveTo>
                <a:lnTo>
                  <a:pt x="225447" y="2675"/>
                </a:lnTo>
                <a:lnTo>
                  <a:pt x="205600" y="10901"/>
                </a:lnTo>
                <a:lnTo>
                  <a:pt x="109258" y="66921"/>
                </a:lnTo>
                <a:lnTo>
                  <a:pt x="15925" y="120807"/>
                </a:lnTo>
                <a:lnTo>
                  <a:pt x="3981" y="132876"/>
                </a:lnTo>
                <a:lnTo>
                  <a:pt x="0" y="148397"/>
                </a:lnTo>
                <a:lnTo>
                  <a:pt x="3981" y="163919"/>
                </a:lnTo>
                <a:lnTo>
                  <a:pt x="15925" y="175988"/>
                </a:lnTo>
                <a:lnTo>
                  <a:pt x="109258" y="229874"/>
                </a:lnTo>
                <a:lnTo>
                  <a:pt x="205828" y="287215"/>
                </a:lnTo>
                <a:lnTo>
                  <a:pt x="225597" y="295620"/>
                </a:lnTo>
                <a:lnTo>
                  <a:pt x="246524" y="298486"/>
                </a:lnTo>
                <a:lnTo>
                  <a:pt x="267477" y="295809"/>
                </a:lnTo>
                <a:lnTo>
                  <a:pt x="287324" y="287583"/>
                </a:lnTo>
                <a:lnTo>
                  <a:pt x="383679" y="231563"/>
                </a:lnTo>
                <a:lnTo>
                  <a:pt x="476999" y="177690"/>
                </a:lnTo>
                <a:lnTo>
                  <a:pt x="488950" y="165615"/>
                </a:lnTo>
                <a:lnTo>
                  <a:pt x="492934" y="150093"/>
                </a:lnTo>
                <a:lnTo>
                  <a:pt x="488950" y="134570"/>
                </a:lnTo>
                <a:lnTo>
                  <a:pt x="476999" y="122496"/>
                </a:lnTo>
                <a:lnTo>
                  <a:pt x="383679" y="68622"/>
                </a:lnTo>
                <a:lnTo>
                  <a:pt x="287108" y="11282"/>
                </a:lnTo>
                <a:lnTo>
                  <a:pt x="267333" y="2870"/>
                </a:lnTo>
                <a:lnTo>
                  <a:pt x="246402" y="0"/>
                </a:lnTo>
                <a:close/>
              </a:path>
            </a:pathLst>
          </a:custGeom>
          <a:solidFill>
            <a:srgbClr val="FFFFFF"/>
          </a:solidFill>
        </p:spPr>
        <p:txBody>
          <a:bodyPr wrap="square" lIns="0" tIns="0" rIns="0" bIns="0" rtlCol="0"/>
          <a:lstStyle/>
          <a:p>
            <a:endParaRPr/>
          </a:p>
        </p:txBody>
      </p:sp>
      <p:sp>
        <p:nvSpPr>
          <p:cNvPr id="730" name="bg object 730"/>
          <p:cNvSpPr/>
          <p:nvPr/>
        </p:nvSpPr>
        <p:spPr>
          <a:xfrm>
            <a:off x="2985198" y="233146"/>
            <a:ext cx="2115820" cy="5278755"/>
          </a:xfrm>
          <a:custGeom>
            <a:avLst/>
            <a:gdLst/>
            <a:ahLst/>
            <a:cxnLst/>
            <a:rect l="l" t="t" r="r" b="b"/>
            <a:pathLst>
              <a:path w="2115820" h="5278755">
                <a:moveTo>
                  <a:pt x="499872" y="4938103"/>
                </a:moveTo>
                <a:lnTo>
                  <a:pt x="495388" y="4909210"/>
                </a:lnTo>
                <a:lnTo>
                  <a:pt x="481622" y="4881829"/>
                </a:lnTo>
                <a:lnTo>
                  <a:pt x="387794" y="4748936"/>
                </a:lnTo>
                <a:lnTo>
                  <a:pt x="297573" y="4620209"/>
                </a:lnTo>
                <a:lnTo>
                  <a:pt x="277355" y="4603737"/>
                </a:lnTo>
                <a:lnTo>
                  <a:pt x="251358" y="4598251"/>
                </a:lnTo>
                <a:lnTo>
                  <a:pt x="225361" y="4603737"/>
                </a:lnTo>
                <a:lnTo>
                  <a:pt x="205143" y="4620209"/>
                </a:lnTo>
                <a:lnTo>
                  <a:pt x="114909" y="4748936"/>
                </a:lnTo>
                <a:lnTo>
                  <a:pt x="18884" y="4882121"/>
                </a:lnTo>
                <a:lnTo>
                  <a:pt x="4800" y="4909401"/>
                </a:lnTo>
                <a:lnTo>
                  <a:pt x="0" y="4938268"/>
                </a:lnTo>
                <a:lnTo>
                  <a:pt x="4483" y="4967173"/>
                </a:lnTo>
                <a:lnTo>
                  <a:pt x="18262" y="4994541"/>
                </a:lnTo>
                <a:lnTo>
                  <a:pt x="112077" y="5127434"/>
                </a:lnTo>
                <a:lnTo>
                  <a:pt x="202311" y="5256149"/>
                </a:lnTo>
                <a:lnTo>
                  <a:pt x="222529" y="5272633"/>
                </a:lnTo>
                <a:lnTo>
                  <a:pt x="248513" y="5278132"/>
                </a:lnTo>
                <a:lnTo>
                  <a:pt x="274510" y="5272633"/>
                </a:lnTo>
                <a:lnTo>
                  <a:pt x="294728" y="5256149"/>
                </a:lnTo>
                <a:lnTo>
                  <a:pt x="384962" y="5127434"/>
                </a:lnTo>
                <a:lnTo>
                  <a:pt x="480987" y="4994237"/>
                </a:lnTo>
                <a:lnTo>
                  <a:pt x="495071" y="4966970"/>
                </a:lnTo>
                <a:lnTo>
                  <a:pt x="499872" y="4938103"/>
                </a:lnTo>
                <a:close/>
              </a:path>
              <a:path w="2115820" h="5278755">
                <a:moveTo>
                  <a:pt x="2115426" y="5321"/>
                </a:moveTo>
                <a:lnTo>
                  <a:pt x="2110117" y="0"/>
                </a:lnTo>
                <a:lnTo>
                  <a:pt x="2097112" y="0"/>
                </a:lnTo>
                <a:lnTo>
                  <a:pt x="2091804" y="5321"/>
                </a:lnTo>
                <a:lnTo>
                  <a:pt x="2091804" y="209651"/>
                </a:lnTo>
                <a:lnTo>
                  <a:pt x="2097112" y="214972"/>
                </a:lnTo>
                <a:lnTo>
                  <a:pt x="2103615" y="214972"/>
                </a:lnTo>
                <a:lnTo>
                  <a:pt x="2110117" y="214972"/>
                </a:lnTo>
                <a:lnTo>
                  <a:pt x="2115426" y="209651"/>
                </a:lnTo>
                <a:lnTo>
                  <a:pt x="2115426" y="5321"/>
                </a:lnTo>
                <a:close/>
              </a:path>
            </a:pathLst>
          </a:custGeom>
          <a:solidFill>
            <a:srgbClr val="C7C9C8"/>
          </a:solidFill>
        </p:spPr>
        <p:txBody>
          <a:bodyPr wrap="square" lIns="0" tIns="0" rIns="0" bIns="0" rtlCol="0"/>
          <a:lstStyle/>
          <a:p>
            <a:endParaRPr/>
          </a:p>
        </p:txBody>
      </p:sp>
      <p:sp>
        <p:nvSpPr>
          <p:cNvPr id="731" name="bg object 731"/>
          <p:cNvSpPr/>
          <p:nvPr/>
        </p:nvSpPr>
        <p:spPr>
          <a:xfrm>
            <a:off x="3032645" y="4832172"/>
            <a:ext cx="452755" cy="678815"/>
          </a:xfrm>
          <a:custGeom>
            <a:avLst/>
            <a:gdLst/>
            <a:ahLst/>
            <a:cxnLst/>
            <a:rect l="l" t="t" r="r" b="b"/>
            <a:pathLst>
              <a:path w="452754" h="678814">
                <a:moveTo>
                  <a:pt x="344360" y="329272"/>
                </a:moveTo>
                <a:lnTo>
                  <a:pt x="336346" y="321259"/>
                </a:lnTo>
                <a:lnTo>
                  <a:pt x="8013" y="321259"/>
                </a:lnTo>
                <a:lnTo>
                  <a:pt x="0" y="329272"/>
                </a:lnTo>
                <a:lnTo>
                  <a:pt x="0" y="349059"/>
                </a:lnTo>
                <a:lnTo>
                  <a:pt x="8013" y="357073"/>
                </a:lnTo>
                <a:lnTo>
                  <a:pt x="326453" y="357073"/>
                </a:lnTo>
                <a:lnTo>
                  <a:pt x="336346" y="357073"/>
                </a:lnTo>
                <a:lnTo>
                  <a:pt x="344360" y="349059"/>
                </a:lnTo>
                <a:lnTo>
                  <a:pt x="344360" y="329272"/>
                </a:lnTo>
                <a:close/>
              </a:path>
              <a:path w="452754" h="678814">
                <a:moveTo>
                  <a:pt x="452424" y="339077"/>
                </a:moveTo>
                <a:lnTo>
                  <a:pt x="447941" y="310184"/>
                </a:lnTo>
                <a:lnTo>
                  <a:pt x="434174" y="282803"/>
                </a:lnTo>
                <a:lnTo>
                  <a:pt x="340360" y="149910"/>
                </a:lnTo>
                <a:lnTo>
                  <a:pt x="250126" y="21196"/>
                </a:lnTo>
                <a:lnTo>
                  <a:pt x="234327" y="6972"/>
                </a:lnTo>
                <a:lnTo>
                  <a:pt x="213995" y="0"/>
                </a:lnTo>
                <a:lnTo>
                  <a:pt x="192239" y="266"/>
                </a:lnTo>
                <a:lnTo>
                  <a:pt x="172148" y="7785"/>
                </a:lnTo>
                <a:lnTo>
                  <a:pt x="177774" y="11214"/>
                </a:lnTo>
                <a:lnTo>
                  <a:pt x="182727" y="15684"/>
                </a:lnTo>
                <a:lnTo>
                  <a:pt x="276809" y="149910"/>
                </a:lnTo>
                <a:lnTo>
                  <a:pt x="370636" y="282803"/>
                </a:lnTo>
                <a:lnTo>
                  <a:pt x="384403" y="310184"/>
                </a:lnTo>
                <a:lnTo>
                  <a:pt x="388886" y="339077"/>
                </a:lnTo>
                <a:lnTo>
                  <a:pt x="384073" y="367944"/>
                </a:lnTo>
                <a:lnTo>
                  <a:pt x="370001" y="395211"/>
                </a:lnTo>
                <a:lnTo>
                  <a:pt x="273977" y="528408"/>
                </a:lnTo>
                <a:lnTo>
                  <a:pt x="179882" y="662635"/>
                </a:lnTo>
                <a:lnTo>
                  <a:pt x="174929" y="667105"/>
                </a:lnTo>
                <a:lnTo>
                  <a:pt x="169303" y="670547"/>
                </a:lnTo>
                <a:lnTo>
                  <a:pt x="189395" y="678065"/>
                </a:lnTo>
                <a:lnTo>
                  <a:pt x="211150" y="678332"/>
                </a:lnTo>
                <a:lnTo>
                  <a:pt x="231482" y="671347"/>
                </a:lnTo>
                <a:lnTo>
                  <a:pt x="247281" y="657123"/>
                </a:lnTo>
                <a:lnTo>
                  <a:pt x="337515" y="528408"/>
                </a:lnTo>
                <a:lnTo>
                  <a:pt x="433552" y="395211"/>
                </a:lnTo>
                <a:lnTo>
                  <a:pt x="447624" y="367944"/>
                </a:lnTo>
                <a:lnTo>
                  <a:pt x="452424" y="339077"/>
                </a:lnTo>
                <a:close/>
              </a:path>
            </a:pathLst>
          </a:custGeom>
          <a:solidFill>
            <a:srgbClr val="8C9194"/>
          </a:solidFill>
        </p:spPr>
        <p:txBody>
          <a:bodyPr wrap="square" lIns="0" tIns="0" rIns="0" bIns="0" rtlCol="0"/>
          <a:lstStyle/>
          <a:p>
            <a:endParaRPr/>
          </a:p>
        </p:txBody>
      </p:sp>
      <p:sp>
        <p:nvSpPr>
          <p:cNvPr id="732" name="bg object 732"/>
          <p:cNvSpPr/>
          <p:nvPr/>
        </p:nvSpPr>
        <p:spPr>
          <a:xfrm>
            <a:off x="232879" y="5047589"/>
            <a:ext cx="449580" cy="491490"/>
          </a:xfrm>
          <a:custGeom>
            <a:avLst/>
            <a:gdLst/>
            <a:ahLst/>
            <a:cxnLst/>
            <a:rect l="l" t="t" r="r" b="b"/>
            <a:pathLst>
              <a:path w="449580" h="491489">
                <a:moveTo>
                  <a:pt x="449160" y="260350"/>
                </a:moveTo>
                <a:lnTo>
                  <a:pt x="178142" y="260350"/>
                </a:lnTo>
                <a:lnTo>
                  <a:pt x="405320" y="28448"/>
                </a:lnTo>
                <a:lnTo>
                  <a:pt x="398907" y="22174"/>
                </a:lnTo>
                <a:lnTo>
                  <a:pt x="166458" y="259473"/>
                </a:lnTo>
                <a:lnTo>
                  <a:pt x="166458" y="0"/>
                </a:lnTo>
                <a:lnTo>
                  <a:pt x="157492" y="0"/>
                </a:lnTo>
                <a:lnTo>
                  <a:pt x="157492" y="260350"/>
                </a:lnTo>
                <a:lnTo>
                  <a:pt x="157492" y="268630"/>
                </a:lnTo>
                <a:lnTo>
                  <a:pt x="0" y="429399"/>
                </a:lnTo>
                <a:lnTo>
                  <a:pt x="6400" y="435673"/>
                </a:lnTo>
                <a:lnTo>
                  <a:pt x="163525" y="275272"/>
                </a:lnTo>
                <a:lnTo>
                  <a:pt x="306324" y="491464"/>
                </a:lnTo>
                <a:lnTo>
                  <a:pt x="313804" y="486524"/>
                </a:lnTo>
                <a:lnTo>
                  <a:pt x="170294" y="269240"/>
                </a:lnTo>
                <a:lnTo>
                  <a:pt x="449160" y="269240"/>
                </a:lnTo>
                <a:lnTo>
                  <a:pt x="449160" y="260350"/>
                </a:lnTo>
                <a:close/>
              </a:path>
            </a:pathLst>
          </a:custGeom>
          <a:solidFill>
            <a:srgbClr val="FFFFFF"/>
          </a:solidFill>
        </p:spPr>
        <p:txBody>
          <a:bodyPr wrap="square" lIns="0" tIns="0" rIns="0" bIns="0" rtlCol="0"/>
          <a:lstStyle/>
          <a:p>
            <a:endParaRPr/>
          </a:p>
        </p:txBody>
      </p:sp>
      <p:pic>
        <p:nvPicPr>
          <p:cNvPr id="733" name="bg object 733"/>
          <p:cNvPicPr/>
          <p:nvPr/>
        </p:nvPicPr>
        <p:blipFill>
          <a:blip r:embed="rId59" cstate="print"/>
          <a:stretch>
            <a:fillRect/>
          </a:stretch>
        </p:blipFill>
        <p:spPr>
          <a:xfrm>
            <a:off x="333950" y="4924798"/>
            <a:ext cx="124574" cy="124561"/>
          </a:xfrm>
          <a:prstGeom prst="rect">
            <a:avLst/>
          </a:prstGeom>
        </p:spPr>
      </p:pic>
      <p:pic>
        <p:nvPicPr>
          <p:cNvPr id="734" name="bg object 734"/>
          <p:cNvPicPr/>
          <p:nvPr/>
        </p:nvPicPr>
        <p:blipFill>
          <a:blip r:embed="rId60" cstate="print"/>
          <a:stretch>
            <a:fillRect/>
          </a:stretch>
        </p:blipFill>
        <p:spPr>
          <a:xfrm>
            <a:off x="616310" y="4964938"/>
            <a:ext cx="124574" cy="124561"/>
          </a:xfrm>
          <a:prstGeom prst="rect">
            <a:avLst/>
          </a:prstGeom>
        </p:spPr>
      </p:pic>
      <p:pic>
        <p:nvPicPr>
          <p:cNvPr id="735" name="bg object 735"/>
          <p:cNvPicPr/>
          <p:nvPr/>
        </p:nvPicPr>
        <p:blipFill>
          <a:blip r:embed="rId61" cstate="print"/>
          <a:stretch>
            <a:fillRect/>
          </a:stretch>
        </p:blipFill>
        <p:spPr>
          <a:xfrm>
            <a:off x="674798" y="5245578"/>
            <a:ext cx="133527" cy="133540"/>
          </a:xfrm>
          <a:prstGeom prst="rect">
            <a:avLst/>
          </a:prstGeom>
        </p:spPr>
      </p:pic>
      <p:sp>
        <p:nvSpPr>
          <p:cNvPr id="736" name="bg object 736"/>
          <p:cNvSpPr/>
          <p:nvPr/>
        </p:nvSpPr>
        <p:spPr>
          <a:xfrm>
            <a:off x="513885" y="5525504"/>
            <a:ext cx="125095" cy="125095"/>
          </a:xfrm>
          <a:custGeom>
            <a:avLst/>
            <a:gdLst/>
            <a:ahLst/>
            <a:cxnLst/>
            <a:rect l="l" t="t" r="r" b="b"/>
            <a:pathLst>
              <a:path w="125095" h="125095">
                <a:moveTo>
                  <a:pt x="62293" y="0"/>
                </a:moveTo>
                <a:lnTo>
                  <a:pt x="38045" y="4893"/>
                </a:lnTo>
                <a:lnTo>
                  <a:pt x="18245" y="18238"/>
                </a:lnTo>
                <a:lnTo>
                  <a:pt x="4895" y="38035"/>
                </a:lnTo>
                <a:lnTo>
                  <a:pt x="0" y="62280"/>
                </a:lnTo>
                <a:lnTo>
                  <a:pt x="4895" y="86526"/>
                </a:lnTo>
                <a:lnTo>
                  <a:pt x="18245" y="106322"/>
                </a:lnTo>
                <a:lnTo>
                  <a:pt x="38045" y="119668"/>
                </a:lnTo>
                <a:lnTo>
                  <a:pt x="62293" y="124561"/>
                </a:lnTo>
                <a:lnTo>
                  <a:pt x="86533" y="119668"/>
                </a:lnTo>
                <a:lnTo>
                  <a:pt x="106330" y="106322"/>
                </a:lnTo>
                <a:lnTo>
                  <a:pt x="119679" y="86526"/>
                </a:lnTo>
                <a:lnTo>
                  <a:pt x="124574" y="62280"/>
                </a:lnTo>
                <a:lnTo>
                  <a:pt x="119679" y="38035"/>
                </a:lnTo>
                <a:lnTo>
                  <a:pt x="106330" y="18238"/>
                </a:lnTo>
                <a:lnTo>
                  <a:pt x="86533" y="4893"/>
                </a:lnTo>
                <a:lnTo>
                  <a:pt x="62293" y="0"/>
                </a:lnTo>
                <a:close/>
              </a:path>
            </a:pathLst>
          </a:custGeom>
          <a:solidFill>
            <a:srgbClr val="FFFFFF"/>
          </a:solidFill>
        </p:spPr>
        <p:txBody>
          <a:bodyPr wrap="square" lIns="0" tIns="0" rIns="0" bIns="0" rtlCol="0"/>
          <a:lstStyle/>
          <a:p>
            <a:endParaRPr/>
          </a:p>
        </p:txBody>
      </p:sp>
      <p:pic>
        <p:nvPicPr>
          <p:cNvPr id="737" name="bg object 737"/>
          <p:cNvPicPr/>
          <p:nvPr/>
        </p:nvPicPr>
        <p:blipFill>
          <a:blip r:embed="rId62" cstate="print"/>
          <a:stretch>
            <a:fillRect/>
          </a:stretch>
        </p:blipFill>
        <p:spPr>
          <a:xfrm>
            <a:off x="114678" y="5453811"/>
            <a:ext cx="138823" cy="138811"/>
          </a:xfrm>
          <a:prstGeom prst="rect">
            <a:avLst/>
          </a:prstGeom>
        </p:spPr>
      </p:pic>
      <p:sp>
        <p:nvSpPr>
          <p:cNvPr id="738" name="bg object 738"/>
          <p:cNvSpPr/>
          <p:nvPr/>
        </p:nvSpPr>
        <p:spPr>
          <a:xfrm>
            <a:off x="1310792" y="4501515"/>
            <a:ext cx="1602740" cy="690245"/>
          </a:xfrm>
          <a:custGeom>
            <a:avLst/>
            <a:gdLst/>
            <a:ahLst/>
            <a:cxnLst/>
            <a:rect l="l" t="t" r="r" b="b"/>
            <a:pathLst>
              <a:path w="1602739" h="690245">
                <a:moveTo>
                  <a:pt x="170497" y="0"/>
                </a:moveTo>
                <a:lnTo>
                  <a:pt x="136867" y="0"/>
                </a:lnTo>
                <a:lnTo>
                  <a:pt x="136867" y="13449"/>
                </a:lnTo>
                <a:lnTo>
                  <a:pt x="170497" y="13449"/>
                </a:lnTo>
                <a:lnTo>
                  <a:pt x="170497" y="0"/>
                </a:lnTo>
                <a:close/>
              </a:path>
              <a:path w="1602739" h="690245">
                <a:moveTo>
                  <a:pt x="237744" y="0"/>
                </a:moveTo>
                <a:lnTo>
                  <a:pt x="204114" y="0"/>
                </a:lnTo>
                <a:lnTo>
                  <a:pt x="204114" y="13449"/>
                </a:lnTo>
                <a:lnTo>
                  <a:pt x="237744" y="13449"/>
                </a:lnTo>
                <a:lnTo>
                  <a:pt x="237744" y="0"/>
                </a:lnTo>
                <a:close/>
              </a:path>
              <a:path w="1602739" h="690245">
                <a:moveTo>
                  <a:pt x="305003" y="0"/>
                </a:moveTo>
                <a:lnTo>
                  <a:pt x="271373" y="0"/>
                </a:lnTo>
                <a:lnTo>
                  <a:pt x="271373" y="13449"/>
                </a:lnTo>
                <a:lnTo>
                  <a:pt x="305003" y="13449"/>
                </a:lnTo>
                <a:lnTo>
                  <a:pt x="305003" y="0"/>
                </a:lnTo>
                <a:close/>
              </a:path>
              <a:path w="1602739" h="690245">
                <a:moveTo>
                  <a:pt x="372249" y="0"/>
                </a:moveTo>
                <a:lnTo>
                  <a:pt x="338620" y="0"/>
                </a:lnTo>
                <a:lnTo>
                  <a:pt x="338620" y="13449"/>
                </a:lnTo>
                <a:lnTo>
                  <a:pt x="372249" y="13449"/>
                </a:lnTo>
                <a:lnTo>
                  <a:pt x="372249" y="0"/>
                </a:lnTo>
                <a:close/>
              </a:path>
              <a:path w="1602739" h="690245">
                <a:moveTo>
                  <a:pt x="439508" y="0"/>
                </a:moveTo>
                <a:lnTo>
                  <a:pt x="405879" y="0"/>
                </a:lnTo>
                <a:lnTo>
                  <a:pt x="405879" y="13449"/>
                </a:lnTo>
                <a:lnTo>
                  <a:pt x="439508" y="13449"/>
                </a:lnTo>
                <a:lnTo>
                  <a:pt x="439508" y="0"/>
                </a:lnTo>
                <a:close/>
              </a:path>
              <a:path w="1602739" h="690245">
                <a:moveTo>
                  <a:pt x="506755" y="0"/>
                </a:moveTo>
                <a:lnTo>
                  <a:pt x="473125" y="0"/>
                </a:lnTo>
                <a:lnTo>
                  <a:pt x="473125" y="13449"/>
                </a:lnTo>
                <a:lnTo>
                  <a:pt x="506755" y="13449"/>
                </a:lnTo>
                <a:lnTo>
                  <a:pt x="506755" y="0"/>
                </a:lnTo>
                <a:close/>
              </a:path>
              <a:path w="1602739" h="690245">
                <a:moveTo>
                  <a:pt x="574014" y="0"/>
                </a:moveTo>
                <a:lnTo>
                  <a:pt x="540385" y="0"/>
                </a:lnTo>
                <a:lnTo>
                  <a:pt x="540385" y="13449"/>
                </a:lnTo>
                <a:lnTo>
                  <a:pt x="574014" y="13449"/>
                </a:lnTo>
                <a:lnTo>
                  <a:pt x="574014" y="0"/>
                </a:lnTo>
                <a:close/>
              </a:path>
              <a:path w="1602739" h="690245">
                <a:moveTo>
                  <a:pt x="103238" y="0"/>
                </a:moveTo>
                <a:lnTo>
                  <a:pt x="74345" y="0"/>
                </a:lnTo>
                <a:lnTo>
                  <a:pt x="71615" y="139"/>
                </a:lnTo>
                <a:lnTo>
                  <a:pt x="68935" y="419"/>
                </a:lnTo>
                <a:lnTo>
                  <a:pt x="70295" y="13449"/>
                </a:lnTo>
                <a:lnTo>
                  <a:pt x="70332" y="13804"/>
                </a:lnTo>
                <a:lnTo>
                  <a:pt x="72555" y="13576"/>
                </a:lnTo>
                <a:lnTo>
                  <a:pt x="74803" y="13449"/>
                </a:lnTo>
                <a:lnTo>
                  <a:pt x="103238" y="13449"/>
                </a:lnTo>
                <a:lnTo>
                  <a:pt x="103238" y="0"/>
                </a:lnTo>
                <a:close/>
              </a:path>
              <a:path w="1602739" h="690245">
                <a:moveTo>
                  <a:pt x="608965" y="2438"/>
                </a:moveTo>
                <a:lnTo>
                  <a:pt x="605967" y="15557"/>
                </a:lnTo>
                <a:lnTo>
                  <a:pt x="613466" y="17642"/>
                </a:lnTo>
                <a:lnTo>
                  <a:pt x="620707" y="20404"/>
                </a:lnTo>
                <a:lnTo>
                  <a:pt x="627665" y="23835"/>
                </a:lnTo>
                <a:lnTo>
                  <a:pt x="634314" y="27927"/>
                </a:lnTo>
                <a:lnTo>
                  <a:pt x="641883" y="16802"/>
                </a:lnTo>
                <a:lnTo>
                  <a:pt x="634166" y="12055"/>
                </a:lnTo>
                <a:lnTo>
                  <a:pt x="626086" y="8072"/>
                </a:lnTo>
                <a:lnTo>
                  <a:pt x="617675" y="4863"/>
                </a:lnTo>
                <a:lnTo>
                  <a:pt x="608965" y="2438"/>
                </a:lnTo>
                <a:close/>
              </a:path>
              <a:path w="1602739" h="690245">
                <a:moveTo>
                  <a:pt x="34582" y="12750"/>
                </a:moveTo>
                <a:lnTo>
                  <a:pt x="27221" y="18281"/>
                </a:lnTo>
                <a:lnTo>
                  <a:pt x="20572" y="24641"/>
                </a:lnTo>
                <a:lnTo>
                  <a:pt x="14720" y="31738"/>
                </a:lnTo>
                <a:lnTo>
                  <a:pt x="9753" y="39484"/>
                </a:lnTo>
                <a:lnTo>
                  <a:pt x="21501" y="46050"/>
                </a:lnTo>
                <a:lnTo>
                  <a:pt x="25598" y="39652"/>
                </a:lnTo>
                <a:lnTo>
                  <a:pt x="30430" y="33788"/>
                </a:lnTo>
                <a:lnTo>
                  <a:pt x="35922" y="28533"/>
                </a:lnTo>
                <a:lnTo>
                  <a:pt x="41998" y="23964"/>
                </a:lnTo>
                <a:lnTo>
                  <a:pt x="34582" y="12750"/>
                </a:lnTo>
                <a:close/>
              </a:path>
              <a:path w="1602739" h="690245">
                <a:moveTo>
                  <a:pt x="667334" y="42125"/>
                </a:moveTo>
                <a:lnTo>
                  <a:pt x="656167" y="49822"/>
                </a:lnTo>
                <a:lnTo>
                  <a:pt x="656299" y="49822"/>
                </a:lnTo>
                <a:lnTo>
                  <a:pt x="660391" y="56381"/>
                </a:lnTo>
                <a:lnTo>
                  <a:pt x="663865" y="63317"/>
                </a:lnTo>
                <a:lnTo>
                  <a:pt x="666670" y="70541"/>
                </a:lnTo>
                <a:lnTo>
                  <a:pt x="668794" y="78028"/>
                </a:lnTo>
                <a:lnTo>
                  <a:pt x="681888" y="74968"/>
                </a:lnTo>
                <a:lnTo>
                  <a:pt x="679421" y="66271"/>
                </a:lnTo>
                <a:lnTo>
                  <a:pt x="676163" y="57880"/>
                </a:lnTo>
                <a:lnTo>
                  <a:pt x="672130" y="49822"/>
                </a:lnTo>
                <a:lnTo>
                  <a:pt x="667334" y="42125"/>
                </a:lnTo>
                <a:close/>
              </a:path>
              <a:path w="1602739" h="690245">
                <a:moveTo>
                  <a:pt x="38" y="74650"/>
                </a:moveTo>
                <a:lnTo>
                  <a:pt x="0" y="108483"/>
                </a:lnTo>
                <a:lnTo>
                  <a:pt x="13449" y="108483"/>
                </a:lnTo>
                <a:lnTo>
                  <a:pt x="13474" y="75057"/>
                </a:lnTo>
                <a:lnTo>
                  <a:pt x="38" y="74650"/>
                </a:lnTo>
                <a:close/>
              </a:path>
              <a:path w="1602739" h="690245">
                <a:moveTo>
                  <a:pt x="684453" y="109931"/>
                </a:moveTo>
                <a:lnTo>
                  <a:pt x="671004" y="109931"/>
                </a:lnTo>
                <a:lnTo>
                  <a:pt x="671004" y="143560"/>
                </a:lnTo>
                <a:lnTo>
                  <a:pt x="684453" y="143560"/>
                </a:lnTo>
                <a:lnTo>
                  <a:pt x="684453" y="109931"/>
                </a:lnTo>
                <a:close/>
              </a:path>
              <a:path w="1602739" h="690245">
                <a:moveTo>
                  <a:pt x="13449" y="142100"/>
                </a:moveTo>
                <a:lnTo>
                  <a:pt x="0" y="142100"/>
                </a:lnTo>
                <a:lnTo>
                  <a:pt x="0" y="175729"/>
                </a:lnTo>
                <a:lnTo>
                  <a:pt x="13449" y="175729"/>
                </a:lnTo>
                <a:lnTo>
                  <a:pt x="13449" y="142100"/>
                </a:lnTo>
                <a:close/>
              </a:path>
              <a:path w="1602739" h="690245">
                <a:moveTo>
                  <a:pt x="684453" y="177177"/>
                </a:moveTo>
                <a:lnTo>
                  <a:pt x="671004" y="177177"/>
                </a:lnTo>
                <a:lnTo>
                  <a:pt x="671004" y="210807"/>
                </a:lnTo>
                <a:lnTo>
                  <a:pt x="684453" y="210807"/>
                </a:lnTo>
                <a:lnTo>
                  <a:pt x="684453" y="177177"/>
                </a:lnTo>
                <a:close/>
              </a:path>
              <a:path w="1602739" h="690245">
                <a:moveTo>
                  <a:pt x="13449" y="209359"/>
                </a:moveTo>
                <a:lnTo>
                  <a:pt x="0" y="209359"/>
                </a:lnTo>
                <a:lnTo>
                  <a:pt x="0" y="242989"/>
                </a:lnTo>
                <a:lnTo>
                  <a:pt x="13449" y="242989"/>
                </a:lnTo>
                <a:lnTo>
                  <a:pt x="13449" y="209359"/>
                </a:lnTo>
                <a:close/>
              </a:path>
              <a:path w="1602739" h="690245">
                <a:moveTo>
                  <a:pt x="684453" y="244436"/>
                </a:moveTo>
                <a:lnTo>
                  <a:pt x="671004" y="244436"/>
                </a:lnTo>
                <a:lnTo>
                  <a:pt x="671004" y="278066"/>
                </a:lnTo>
                <a:lnTo>
                  <a:pt x="684453" y="278066"/>
                </a:lnTo>
                <a:lnTo>
                  <a:pt x="684453" y="244436"/>
                </a:lnTo>
                <a:close/>
              </a:path>
              <a:path w="1602739" h="690245">
                <a:moveTo>
                  <a:pt x="684453" y="311696"/>
                </a:moveTo>
                <a:lnTo>
                  <a:pt x="671004" y="311696"/>
                </a:lnTo>
                <a:lnTo>
                  <a:pt x="671004" y="345325"/>
                </a:lnTo>
                <a:lnTo>
                  <a:pt x="684453" y="345325"/>
                </a:lnTo>
                <a:lnTo>
                  <a:pt x="684453" y="311696"/>
                </a:lnTo>
                <a:close/>
              </a:path>
              <a:path w="1602739" h="690245">
                <a:moveTo>
                  <a:pt x="684453" y="378942"/>
                </a:moveTo>
                <a:lnTo>
                  <a:pt x="671004" y="378942"/>
                </a:lnTo>
                <a:lnTo>
                  <a:pt x="671004" y="412572"/>
                </a:lnTo>
                <a:lnTo>
                  <a:pt x="684453" y="412572"/>
                </a:lnTo>
                <a:lnTo>
                  <a:pt x="684453" y="378942"/>
                </a:lnTo>
                <a:close/>
              </a:path>
              <a:path w="1602739" h="690245">
                <a:moveTo>
                  <a:pt x="684453" y="446201"/>
                </a:moveTo>
                <a:lnTo>
                  <a:pt x="671004" y="446201"/>
                </a:lnTo>
                <a:lnTo>
                  <a:pt x="671004" y="479831"/>
                </a:lnTo>
                <a:lnTo>
                  <a:pt x="684453" y="479831"/>
                </a:lnTo>
                <a:lnTo>
                  <a:pt x="684453" y="446201"/>
                </a:lnTo>
                <a:close/>
              </a:path>
              <a:path w="1602739" h="690245">
                <a:moveTo>
                  <a:pt x="684453" y="513448"/>
                </a:moveTo>
                <a:lnTo>
                  <a:pt x="671004" y="513448"/>
                </a:lnTo>
                <a:lnTo>
                  <a:pt x="671004" y="547077"/>
                </a:lnTo>
                <a:lnTo>
                  <a:pt x="684453" y="547077"/>
                </a:lnTo>
                <a:lnTo>
                  <a:pt x="684453" y="513448"/>
                </a:lnTo>
                <a:close/>
              </a:path>
              <a:path w="1602739" h="690245">
                <a:moveTo>
                  <a:pt x="685774" y="579615"/>
                </a:moveTo>
                <a:lnTo>
                  <a:pt x="672477" y="581647"/>
                </a:lnTo>
                <a:lnTo>
                  <a:pt x="674126" y="590374"/>
                </a:lnTo>
                <a:lnTo>
                  <a:pt x="676378" y="598951"/>
                </a:lnTo>
                <a:lnTo>
                  <a:pt x="679223" y="607346"/>
                </a:lnTo>
                <a:lnTo>
                  <a:pt x="682650" y="615530"/>
                </a:lnTo>
                <a:lnTo>
                  <a:pt x="694867" y="609917"/>
                </a:lnTo>
                <a:lnTo>
                  <a:pt x="691802" y="602594"/>
                </a:lnTo>
                <a:lnTo>
                  <a:pt x="689259" y="595085"/>
                </a:lnTo>
                <a:lnTo>
                  <a:pt x="687247" y="587416"/>
                </a:lnTo>
                <a:lnTo>
                  <a:pt x="685774" y="579615"/>
                </a:lnTo>
                <a:close/>
              </a:path>
              <a:path w="1602739" h="690245">
                <a:moveTo>
                  <a:pt x="711961" y="636536"/>
                </a:moveTo>
                <a:lnTo>
                  <a:pt x="701751" y="645299"/>
                </a:lnTo>
                <a:lnTo>
                  <a:pt x="707762" y="651832"/>
                </a:lnTo>
                <a:lnTo>
                  <a:pt x="714200" y="657926"/>
                </a:lnTo>
                <a:lnTo>
                  <a:pt x="721042" y="663559"/>
                </a:lnTo>
                <a:lnTo>
                  <a:pt x="728268" y="668705"/>
                </a:lnTo>
                <a:lnTo>
                  <a:pt x="735698" y="657504"/>
                </a:lnTo>
                <a:lnTo>
                  <a:pt x="729232" y="652892"/>
                </a:lnTo>
                <a:lnTo>
                  <a:pt x="723106" y="647849"/>
                </a:lnTo>
                <a:lnTo>
                  <a:pt x="717342" y="642391"/>
                </a:lnTo>
                <a:lnTo>
                  <a:pt x="711961" y="636536"/>
                </a:lnTo>
                <a:close/>
              </a:path>
              <a:path w="1602739" h="690245">
                <a:moveTo>
                  <a:pt x="764247" y="671131"/>
                </a:moveTo>
                <a:lnTo>
                  <a:pt x="795083" y="689813"/>
                </a:lnTo>
                <a:lnTo>
                  <a:pt x="795451" y="676363"/>
                </a:lnTo>
                <a:lnTo>
                  <a:pt x="787500" y="675871"/>
                </a:lnTo>
                <a:lnTo>
                  <a:pt x="779630" y="674833"/>
                </a:lnTo>
                <a:lnTo>
                  <a:pt x="771870" y="673252"/>
                </a:lnTo>
                <a:lnTo>
                  <a:pt x="764247" y="671131"/>
                </a:lnTo>
                <a:close/>
              </a:path>
              <a:path w="1602739" h="690245">
                <a:moveTo>
                  <a:pt x="862520" y="676414"/>
                </a:moveTo>
                <a:lnTo>
                  <a:pt x="828890" y="676414"/>
                </a:lnTo>
                <a:lnTo>
                  <a:pt x="828890" y="689864"/>
                </a:lnTo>
                <a:lnTo>
                  <a:pt x="862520" y="689864"/>
                </a:lnTo>
                <a:lnTo>
                  <a:pt x="862520" y="676414"/>
                </a:lnTo>
                <a:close/>
              </a:path>
              <a:path w="1602739" h="690245">
                <a:moveTo>
                  <a:pt x="929766" y="676414"/>
                </a:moveTo>
                <a:lnTo>
                  <a:pt x="896137" y="676414"/>
                </a:lnTo>
                <a:lnTo>
                  <a:pt x="896137" y="689864"/>
                </a:lnTo>
                <a:lnTo>
                  <a:pt x="929766" y="689864"/>
                </a:lnTo>
                <a:lnTo>
                  <a:pt x="929766" y="676414"/>
                </a:lnTo>
                <a:close/>
              </a:path>
              <a:path w="1602739" h="690245">
                <a:moveTo>
                  <a:pt x="997026" y="676414"/>
                </a:moveTo>
                <a:lnTo>
                  <a:pt x="963396" y="676414"/>
                </a:lnTo>
                <a:lnTo>
                  <a:pt x="963396" y="689864"/>
                </a:lnTo>
                <a:lnTo>
                  <a:pt x="997026" y="689864"/>
                </a:lnTo>
                <a:lnTo>
                  <a:pt x="997026" y="676414"/>
                </a:lnTo>
                <a:close/>
              </a:path>
              <a:path w="1602739" h="690245">
                <a:moveTo>
                  <a:pt x="1064272" y="676414"/>
                </a:moveTo>
                <a:lnTo>
                  <a:pt x="1030643" y="676414"/>
                </a:lnTo>
                <a:lnTo>
                  <a:pt x="1030643" y="689864"/>
                </a:lnTo>
                <a:lnTo>
                  <a:pt x="1064272" y="689864"/>
                </a:lnTo>
                <a:lnTo>
                  <a:pt x="1064272" y="676414"/>
                </a:lnTo>
                <a:close/>
              </a:path>
              <a:path w="1602739" h="690245">
                <a:moveTo>
                  <a:pt x="1131531" y="676414"/>
                </a:moveTo>
                <a:lnTo>
                  <a:pt x="1097902" y="676414"/>
                </a:lnTo>
                <a:lnTo>
                  <a:pt x="1097902" y="689864"/>
                </a:lnTo>
                <a:lnTo>
                  <a:pt x="1131531" y="689864"/>
                </a:lnTo>
                <a:lnTo>
                  <a:pt x="1131531" y="676414"/>
                </a:lnTo>
                <a:close/>
              </a:path>
              <a:path w="1602739" h="690245">
                <a:moveTo>
                  <a:pt x="1198778" y="676414"/>
                </a:moveTo>
                <a:lnTo>
                  <a:pt x="1165148" y="676414"/>
                </a:lnTo>
                <a:lnTo>
                  <a:pt x="1165148" y="689864"/>
                </a:lnTo>
                <a:lnTo>
                  <a:pt x="1198778" y="689864"/>
                </a:lnTo>
                <a:lnTo>
                  <a:pt x="1198778" y="676414"/>
                </a:lnTo>
                <a:close/>
              </a:path>
              <a:path w="1602739" h="690245">
                <a:moveTo>
                  <a:pt x="1266037" y="676414"/>
                </a:moveTo>
                <a:lnTo>
                  <a:pt x="1232408" y="676414"/>
                </a:lnTo>
                <a:lnTo>
                  <a:pt x="1232408" y="689864"/>
                </a:lnTo>
                <a:lnTo>
                  <a:pt x="1266037" y="689864"/>
                </a:lnTo>
                <a:lnTo>
                  <a:pt x="1266037" y="676414"/>
                </a:lnTo>
                <a:close/>
              </a:path>
              <a:path w="1602739" h="690245">
                <a:moveTo>
                  <a:pt x="1333284" y="676414"/>
                </a:moveTo>
                <a:lnTo>
                  <a:pt x="1299654" y="676414"/>
                </a:lnTo>
                <a:lnTo>
                  <a:pt x="1299654" y="689864"/>
                </a:lnTo>
                <a:lnTo>
                  <a:pt x="1333284" y="689864"/>
                </a:lnTo>
                <a:lnTo>
                  <a:pt x="1333284" y="676414"/>
                </a:lnTo>
                <a:close/>
              </a:path>
              <a:path w="1602739" h="690245">
                <a:moveTo>
                  <a:pt x="1400543" y="676414"/>
                </a:moveTo>
                <a:lnTo>
                  <a:pt x="1366913" y="676414"/>
                </a:lnTo>
                <a:lnTo>
                  <a:pt x="1366913" y="689864"/>
                </a:lnTo>
                <a:lnTo>
                  <a:pt x="1400543" y="689864"/>
                </a:lnTo>
                <a:lnTo>
                  <a:pt x="1400543" y="676414"/>
                </a:lnTo>
                <a:close/>
              </a:path>
              <a:path w="1602739" h="690245">
                <a:moveTo>
                  <a:pt x="1467802" y="676414"/>
                </a:moveTo>
                <a:lnTo>
                  <a:pt x="1434172" y="676414"/>
                </a:lnTo>
                <a:lnTo>
                  <a:pt x="1434172" y="689864"/>
                </a:lnTo>
                <a:lnTo>
                  <a:pt x="1467802" y="689864"/>
                </a:lnTo>
                <a:lnTo>
                  <a:pt x="1467802" y="676414"/>
                </a:lnTo>
                <a:close/>
              </a:path>
              <a:path w="1602739" h="690245">
                <a:moveTo>
                  <a:pt x="1535048" y="676414"/>
                </a:moveTo>
                <a:lnTo>
                  <a:pt x="1501419" y="676414"/>
                </a:lnTo>
                <a:lnTo>
                  <a:pt x="1501419" y="689864"/>
                </a:lnTo>
                <a:lnTo>
                  <a:pt x="1535048" y="689864"/>
                </a:lnTo>
                <a:lnTo>
                  <a:pt x="1535048" y="676414"/>
                </a:lnTo>
                <a:close/>
              </a:path>
              <a:path w="1602739" h="690245">
                <a:moveTo>
                  <a:pt x="1602308" y="676414"/>
                </a:moveTo>
                <a:lnTo>
                  <a:pt x="1568678" y="676414"/>
                </a:lnTo>
                <a:lnTo>
                  <a:pt x="1568678" y="689864"/>
                </a:lnTo>
                <a:lnTo>
                  <a:pt x="1602308" y="689864"/>
                </a:lnTo>
                <a:lnTo>
                  <a:pt x="1602308" y="676414"/>
                </a:lnTo>
                <a:close/>
              </a:path>
            </a:pathLst>
          </a:custGeom>
          <a:solidFill>
            <a:srgbClr val="FFFFFF"/>
          </a:solidFill>
        </p:spPr>
        <p:txBody>
          <a:bodyPr wrap="square" lIns="0" tIns="0" rIns="0" bIns="0" rtlCol="0"/>
          <a:lstStyle/>
          <a:p>
            <a:endParaRPr/>
          </a:p>
        </p:txBody>
      </p:sp>
      <p:sp>
        <p:nvSpPr>
          <p:cNvPr id="739" name="bg object 739"/>
          <p:cNvSpPr/>
          <p:nvPr/>
        </p:nvSpPr>
        <p:spPr>
          <a:xfrm>
            <a:off x="3539235" y="5175713"/>
            <a:ext cx="370205" cy="0"/>
          </a:xfrm>
          <a:custGeom>
            <a:avLst/>
            <a:gdLst/>
            <a:ahLst/>
            <a:cxnLst/>
            <a:rect l="l" t="t" r="r" b="b"/>
            <a:pathLst>
              <a:path w="370204">
                <a:moveTo>
                  <a:pt x="0" y="0"/>
                </a:moveTo>
                <a:lnTo>
                  <a:pt x="369900" y="0"/>
                </a:lnTo>
              </a:path>
            </a:pathLst>
          </a:custGeom>
          <a:ln w="13449">
            <a:solidFill>
              <a:srgbClr val="FFFFFF"/>
            </a:solidFill>
            <a:prstDash val="dash"/>
          </a:ln>
        </p:spPr>
        <p:txBody>
          <a:bodyPr wrap="square" lIns="0" tIns="0" rIns="0" bIns="0" rtlCol="0"/>
          <a:lstStyle/>
          <a:p>
            <a:endParaRPr/>
          </a:p>
        </p:txBody>
      </p:sp>
      <p:sp>
        <p:nvSpPr>
          <p:cNvPr id="740" name="bg object 740"/>
          <p:cNvSpPr/>
          <p:nvPr/>
        </p:nvSpPr>
        <p:spPr>
          <a:xfrm>
            <a:off x="3933228" y="2623134"/>
            <a:ext cx="5304790" cy="2594610"/>
          </a:xfrm>
          <a:custGeom>
            <a:avLst/>
            <a:gdLst/>
            <a:ahLst/>
            <a:cxnLst/>
            <a:rect l="l" t="t" r="r" b="b"/>
            <a:pathLst>
              <a:path w="5304790" h="2594610">
                <a:moveTo>
                  <a:pt x="82499" y="2553271"/>
                </a:moveTo>
                <a:lnTo>
                  <a:pt x="79248" y="2537218"/>
                </a:lnTo>
                <a:lnTo>
                  <a:pt x="70408" y="2524112"/>
                </a:lnTo>
                <a:lnTo>
                  <a:pt x="57302" y="2515273"/>
                </a:lnTo>
                <a:lnTo>
                  <a:pt x="41249" y="2512022"/>
                </a:lnTo>
                <a:lnTo>
                  <a:pt x="25184" y="2515273"/>
                </a:lnTo>
                <a:lnTo>
                  <a:pt x="12077" y="2524112"/>
                </a:lnTo>
                <a:lnTo>
                  <a:pt x="3238" y="2537218"/>
                </a:lnTo>
                <a:lnTo>
                  <a:pt x="0" y="2553271"/>
                </a:lnTo>
                <a:lnTo>
                  <a:pt x="3238" y="2569337"/>
                </a:lnTo>
                <a:lnTo>
                  <a:pt x="12077" y="2582443"/>
                </a:lnTo>
                <a:lnTo>
                  <a:pt x="25184" y="2591282"/>
                </a:lnTo>
                <a:lnTo>
                  <a:pt x="41249" y="2594521"/>
                </a:lnTo>
                <a:lnTo>
                  <a:pt x="57302" y="2591282"/>
                </a:lnTo>
                <a:lnTo>
                  <a:pt x="70408" y="2582443"/>
                </a:lnTo>
                <a:lnTo>
                  <a:pt x="79248" y="2569337"/>
                </a:lnTo>
                <a:lnTo>
                  <a:pt x="82499" y="2553271"/>
                </a:lnTo>
                <a:close/>
              </a:path>
              <a:path w="5304790" h="2594610">
                <a:moveTo>
                  <a:pt x="5304244" y="571"/>
                </a:moveTo>
                <a:lnTo>
                  <a:pt x="5295290" y="0"/>
                </a:lnTo>
                <a:lnTo>
                  <a:pt x="5294490" y="6337"/>
                </a:lnTo>
                <a:lnTo>
                  <a:pt x="5290807" y="23114"/>
                </a:lnTo>
                <a:lnTo>
                  <a:pt x="5267058" y="77825"/>
                </a:lnTo>
                <a:lnTo>
                  <a:pt x="5244046" y="109524"/>
                </a:lnTo>
                <a:lnTo>
                  <a:pt x="5209248" y="143268"/>
                </a:lnTo>
                <a:lnTo>
                  <a:pt x="5160365" y="175717"/>
                </a:lnTo>
                <a:lnTo>
                  <a:pt x="5095125" y="203504"/>
                </a:lnTo>
                <a:lnTo>
                  <a:pt x="5040007" y="225971"/>
                </a:lnTo>
                <a:lnTo>
                  <a:pt x="4995710" y="252196"/>
                </a:lnTo>
                <a:lnTo>
                  <a:pt x="4961102" y="280327"/>
                </a:lnTo>
                <a:lnTo>
                  <a:pt x="4935042" y="308546"/>
                </a:lnTo>
                <a:lnTo>
                  <a:pt x="4899812" y="366966"/>
                </a:lnTo>
                <a:lnTo>
                  <a:pt x="4886045" y="411391"/>
                </a:lnTo>
                <a:lnTo>
                  <a:pt x="4884979" y="418769"/>
                </a:lnTo>
                <a:lnTo>
                  <a:pt x="4893907" y="419557"/>
                </a:lnTo>
                <a:lnTo>
                  <a:pt x="4894885" y="413042"/>
                </a:lnTo>
                <a:lnTo>
                  <a:pt x="4898999" y="395795"/>
                </a:lnTo>
                <a:lnTo>
                  <a:pt x="4924056" y="339686"/>
                </a:lnTo>
                <a:lnTo>
                  <a:pt x="4947742" y="307289"/>
                </a:lnTo>
                <a:lnTo>
                  <a:pt x="4983162" y="272897"/>
                </a:lnTo>
                <a:lnTo>
                  <a:pt x="5032502" y="239991"/>
                </a:lnTo>
                <a:lnTo>
                  <a:pt x="5097932" y="212026"/>
                </a:lnTo>
                <a:lnTo>
                  <a:pt x="5152936" y="189661"/>
                </a:lnTo>
                <a:lnTo>
                  <a:pt x="5196929" y="163741"/>
                </a:lnTo>
                <a:lnTo>
                  <a:pt x="5231092" y="136055"/>
                </a:lnTo>
                <a:lnTo>
                  <a:pt x="5274742" y="82473"/>
                </a:lnTo>
                <a:lnTo>
                  <a:pt x="5299507" y="25450"/>
                </a:lnTo>
                <a:lnTo>
                  <a:pt x="5303367" y="7759"/>
                </a:lnTo>
                <a:lnTo>
                  <a:pt x="5304244" y="571"/>
                </a:lnTo>
                <a:close/>
              </a:path>
            </a:pathLst>
          </a:custGeom>
          <a:solidFill>
            <a:srgbClr val="FFFFFF"/>
          </a:solidFill>
        </p:spPr>
        <p:txBody>
          <a:bodyPr wrap="square" lIns="0" tIns="0" rIns="0" bIns="0" rtlCol="0"/>
          <a:lstStyle/>
          <a:p>
            <a:endParaRPr/>
          </a:p>
        </p:txBody>
      </p:sp>
      <p:pic>
        <p:nvPicPr>
          <p:cNvPr id="741" name="bg object 741"/>
          <p:cNvPicPr/>
          <p:nvPr/>
        </p:nvPicPr>
        <p:blipFill>
          <a:blip r:embed="rId63" cstate="print"/>
          <a:stretch>
            <a:fillRect/>
          </a:stretch>
        </p:blipFill>
        <p:spPr>
          <a:xfrm>
            <a:off x="8739185" y="3038753"/>
            <a:ext cx="128130" cy="128143"/>
          </a:xfrm>
          <a:prstGeom prst="rect">
            <a:avLst/>
          </a:prstGeom>
        </p:spPr>
      </p:pic>
      <p:pic>
        <p:nvPicPr>
          <p:cNvPr id="742" name="bg object 742"/>
          <p:cNvPicPr/>
          <p:nvPr/>
        </p:nvPicPr>
        <p:blipFill>
          <a:blip r:embed="rId64" cstate="print"/>
          <a:stretch>
            <a:fillRect/>
          </a:stretch>
        </p:blipFill>
        <p:spPr>
          <a:xfrm>
            <a:off x="9171015" y="2485644"/>
            <a:ext cx="142786" cy="142798"/>
          </a:xfrm>
          <a:prstGeom prst="rect">
            <a:avLst/>
          </a:prstGeom>
        </p:spPr>
      </p:pic>
      <p:sp>
        <p:nvSpPr>
          <p:cNvPr id="743" name="bg object 743"/>
          <p:cNvSpPr/>
          <p:nvPr/>
        </p:nvSpPr>
        <p:spPr>
          <a:xfrm>
            <a:off x="0" y="4032156"/>
            <a:ext cx="1983105" cy="414020"/>
          </a:xfrm>
          <a:custGeom>
            <a:avLst/>
            <a:gdLst/>
            <a:ahLst/>
            <a:cxnLst/>
            <a:rect l="l" t="t" r="r" b="b"/>
            <a:pathLst>
              <a:path w="1983105" h="414020">
                <a:moveTo>
                  <a:pt x="682570" y="0"/>
                </a:moveTo>
                <a:lnTo>
                  <a:pt x="663628" y="3828"/>
                </a:lnTo>
                <a:lnTo>
                  <a:pt x="648145" y="14263"/>
                </a:lnTo>
                <a:lnTo>
                  <a:pt x="637698" y="29730"/>
                </a:lnTo>
                <a:lnTo>
                  <a:pt x="633865" y="48653"/>
                </a:lnTo>
                <a:lnTo>
                  <a:pt x="633865" y="364744"/>
                </a:lnTo>
                <a:lnTo>
                  <a:pt x="631265" y="377560"/>
                </a:lnTo>
                <a:lnTo>
                  <a:pt x="624180" y="388037"/>
                </a:lnTo>
                <a:lnTo>
                  <a:pt x="613683" y="395106"/>
                </a:lnTo>
                <a:lnTo>
                  <a:pt x="600845" y="397700"/>
                </a:lnTo>
                <a:lnTo>
                  <a:pt x="587940" y="395106"/>
                </a:lnTo>
                <a:lnTo>
                  <a:pt x="577390" y="388037"/>
                </a:lnTo>
                <a:lnTo>
                  <a:pt x="570272" y="377560"/>
                </a:lnTo>
                <a:lnTo>
                  <a:pt x="567660" y="364744"/>
                </a:lnTo>
                <a:lnTo>
                  <a:pt x="567660" y="122720"/>
                </a:lnTo>
                <a:lnTo>
                  <a:pt x="563814" y="103796"/>
                </a:lnTo>
                <a:lnTo>
                  <a:pt x="553332" y="88330"/>
                </a:lnTo>
                <a:lnTo>
                  <a:pt x="537796" y="77894"/>
                </a:lnTo>
                <a:lnTo>
                  <a:pt x="518791" y="74066"/>
                </a:lnTo>
                <a:lnTo>
                  <a:pt x="499884" y="77894"/>
                </a:lnTo>
                <a:lnTo>
                  <a:pt x="484429" y="88330"/>
                </a:lnTo>
                <a:lnTo>
                  <a:pt x="474001" y="103796"/>
                </a:lnTo>
                <a:lnTo>
                  <a:pt x="470175" y="122720"/>
                </a:lnTo>
                <a:lnTo>
                  <a:pt x="470175" y="233248"/>
                </a:lnTo>
                <a:lnTo>
                  <a:pt x="467583" y="246066"/>
                </a:lnTo>
                <a:lnTo>
                  <a:pt x="460520" y="256547"/>
                </a:lnTo>
                <a:lnTo>
                  <a:pt x="450051" y="263621"/>
                </a:lnTo>
                <a:lnTo>
                  <a:pt x="437244" y="266217"/>
                </a:lnTo>
                <a:lnTo>
                  <a:pt x="424338" y="263621"/>
                </a:lnTo>
                <a:lnTo>
                  <a:pt x="413789" y="256547"/>
                </a:lnTo>
                <a:lnTo>
                  <a:pt x="406671" y="246066"/>
                </a:lnTo>
                <a:lnTo>
                  <a:pt x="404059" y="233248"/>
                </a:lnTo>
                <a:lnTo>
                  <a:pt x="404059" y="179857"/>
                </a:lnTo>
                <a:lnTo>
                  <a:pt x="400213" y="160939"/>
                </a:lnTo>
                <a:lnTo>
                  <a:pt x="389730" y="145472"/>
                </a:lnTo>
                <a:lnTo>
                  <a:pt x="374194" y="135033"/>
                </a:lnTo>
                <a:lnTo>
                  <a:pt x="355189" y="131203"/>
                </a:lnTo>
                <a:lnTo>
                  <a:pt x="336247" y="135033"/>
                </a:lnTo>
                <a:lnTo>
                  <a:pt x="320764" y="145472"/>
                </a:lnTo>
                <a:lnTo>
                  <a:pt x="310318" y="160939"/>
                </a:lnTo>
                <a:lnTo>
                  <a:pt x="306485" y="179857"/>
                </a:lnTo>
                <a:lnTo>
                  <a:pt x="306485" y="233248"/>
                </a:lnTo>
                <a:lnTo>
                  <a:pt x="303886" y="246066"/>
                </a:lnTo>
                <a:lnTo>
                  <a:pt x="296804" y="256547"/>
                </a:lnTo>
                <a:lnTo>
                  <a:pt x="286307" y="263621"/>
                </a:lnTo>
                <a:lnTo>
                  <a:pt x="273465" y="266217"/>
                </a:lnTo>
                <a:lnTo>
                  <a:pt x="0" y="266217"/>
                </a:lnTo>
                <a:lnTo>
                  <a:pt x="0" y="281914"/>
                </a:lnTo>
                <a:lnTo>
                  <a:pt x="273465" y="281914"/>
                </a:lnTo>
                <a:lnTo>
                  <a:pt x="292407" y="278084"/>
                </a:lnTo>
                <a:lnTo>
                  <a:pt x="307890" y="267644"/>
                </a:lnTo>
                <a:lnTo>
                  <a:pt x="318336" y="252173"/>
                </a:lnTo>
                <a:lnTo>
                  <a:pt x="322169" y="233248"/>
                </a:lnTo>
                <a:lnTo>
                  <a:pt x="322169" y="179857"/>
                </a:lnTo>
                <a:lnTo>
                  <a:pt x="324769" y="167038"/>
                </a:lnTo>
                <a:lnTo>
                  <a:pt x="331855" y="156557"/>
                </a:lnTo>
                <a:lnTo>
                  <a:pt x="342352" y="149483"/>
                </a:lnTo>
                <a:lnTo>
                  <a:pt x="355189" y="146888"/>
                </a:lnTo>
                <a:lnTo>
                  <a:pt x="368095" y="149483"/>
                </a:lnTo>
                <a:lnTo>
                  <a:pt x="378645" y="156557"/>
                </a:lnTo>
                <a:lnTo>
                  <a:pt x="385763" y="167038"/>
                </a:lnTo>
                <a:lnTo>
                  <a:pt x="388374" y="179857"/>
                </a:lnTo>
                <a:lnTo>
                  <a:pt x="388374" y="233248"/>
                </a:lnTo>
                <a:lnTo>
                  <a:pt x="392221" y="252173"/>
                </a:lnTo>
                <a:lnTo>
                  <a:pt x="402703" y="267644"/>
                </a:lnTo>
                <a:lnTo>
                  <a:pt x="418239" y="278084"/>
                </a:lnTo>
                <a:lnTo>
                  <a:pt x="437244" y="281914"/>
                </a:lnTo>
                <a:lnTo>
                  <a:pt x="456151" y="278084"/>
                </a:lnTo>
                <a:lnTo>
                  <a:pt x="471605" y="267644"/>
                </a:lnTo>
                <a:lnTo>
                  <a:pt x="482034" y="252173"/>
                </a:lnTo>
                <a:lnTo>
                  <a:pt x="485860" y="233248"/>
                </a:lnTo>
                <a:lnTo>
                  <a:pt x="485860" y="122720"/>
                </a:lnTo>
                <a:lnTo>
                  <a:pt x="488451" y="109901"/>
                </a:lnTo>
                <a:lnTo>
                  <a:pt x="495515" y="99420"/>
                </a:lnTo>
                <a:lnTo>
                  <a:pt x="505984" y="92346"/>
                </a:lnTo>
                <a:lnTo>
                  <a:pt x="518791" y="89750"/>
                </a:lnTo>
                <a:lnTo>
                  <a:pt x="531696" y="92346"/>
                </a:lnTo>
                <a:lnTo>
                  <a:pt x="542246" y="99420"/>
                </a:lnTo>
                <a:lnTo>
                  <a:pt x="549364" y="109901"/>
                </a:lnTo>
                <a:lnTo>
                  <a:pt x="551976" y="122720"/>
                </a:lnTo>
                <a:lnTo>
                  <a:pt x="551976" y="364744"/>
                </a:lnTo>
                <a:lnTo>
                  <a:pt x="555822" y="383661"/>
                </a:lnTo>
                <a:lnTo>
                  <a:pt x="566305" y="399129"/>
                </a:lnTo>
                <a:lnTo>
                  <a:pt x="581840" y="409567"/>
                </a:lnTo>
                <a:lnTo>
                  <a:pt x="600845" y="413397"/>
                </a:lnTo>
                <a:lnTo>
                  <a:pt x="619787" y="409567"/>
                </a:lnTo>
                <a:lnTo>
                  <a:pt x="635270" y="399129"/>
                </a:lnTo>
                <a:lnTo>
                  <a:pt x="645717" y="383661"/>
                </a:lnTo>
                <a:lnTo>
                  <a:pt x="649550" y="364744"/>
                </a:lnTo>
                <a:lnTo>
                  <a:pt x="649550" y="48653"/>
                </a:lnTo>
                <a:lnTo>
                  <a:pt x="652148" y="35835"/>
                </a:lnTo>
                <a:lnTo>
                  <a:pt x="659230" y="25353"/>
                </a:lnTo>
                <a:lnTo>
                  <a:pt x="669727" y="18280"/>
                </a:lnTo>
                <a:lnTo>
                  <a:pt x="682570" y="15684"/>
                </a:lnTo>
                <a:lnTo>
                  <a:pt x="695416" y="18280"/>
                </a:lnTo>
                <a:lnTo>
                  <a:pt x="705922" y="25353"/>
                </a:lnTo>
                <a:lnTo>
                  <a:pt x="713013" y="35835"/>
                </a:lnTo>
                <a:lnTo>
                  <a:pt x="715615" y="48653"/>
                </a:lnTo>
                <a:lnTo>
                  <a:pt x="715615" y="322986"/>
                </a:lnTo>
                <a:lnTo>
                  <a:pt x="719450" y="341911"/>
                </a:lnTo>
                <a:lnTo>
                  <a:pt x="729903" y="357382"/>
                </a:lnTo>
                <a:lnTo>
                  <a:pt x="745394" y="367822"/>
                </a:lnTo>
                <a:lnTo>
                  <a:pt x="764345" y="371652"/>
                </a:lnTo>
                <a:lnTo>
                  <a:pt x="783287" y="367822"/>
                </a:lnTo>
                <a:lnTo>
                  <a:pt x="798770" y="357382"/>
                </a:lnTo>
                <a:lnTo>
                  <a:pt x="809217" y="341911"/>
                </a:lnTo>
                <a:lnTo>
                  <a:pt x="813050" y="322986"/>
                </a:lnTo>
                <a:lnTo>
                  <a:pt x="813050" y="117233"/>
                </a:lnTo>
                <a:lnTo>
                  <a:pt x="815648" y="104417"/>
                </a:lnTo>
                <a:lnTo>
                  <a:pt x="822730" y="93940"/>
                </a:lnTo>
                <a:lnTo>
                  <a:pt x="833227" y="86870"/>
                </a:lnTo>
                <a:lnTo>
                  <a:pt x="846070" y="84277"/>
                </a:lnTo>
                <a:lnTo>
                  <a:pt x="858968" y="86870"/>
                </a:lnTo>
                <a:lnTo>
                  <a:pt x="869514" y="93940"/>
                </a:lnTo>
                <a:lnTo>
                  <a:pt x="876631" y="104417"/>
                </a:lnTo>
                <a:lnTo>
                  <a:pt x="879242" y="117233"/>
                </a:lnTo>
                <a:lnTo>
                  <a:pt x="879242" y="281241"/>
                </a:lnTo>
                <a:lnTo>
                  <a:pt x="883090" y="300166"/>
                </a:lnTo>
                <a:lnTo>
                  <a:pt x="893577" y="315637"/>
                </a:lnTo>
                <a:lnTo>
                  <a:pt x="909117" y="326077"/>
                </a:lnTo>
                <a:lnTo>
                  <a:pt x="928124" y="329907"/>
                </a:lnTo>
                <a:lnTo>
                  <a:pt x="947031" y="326077"/>
                </a:lnTo>
                <a:lnTo>
                  <a:pt x="962486" y="315637"/>
                </a:lnTo>
                <a:lnTo>
                  <a:pt x="972914" y="300166"/>
                </a:lnTo>
                <a:lnTo>
                  <a:pt x="976740" y="281241"/>
                </a:lnTo>
                <a:lnTo>
                  <a:pt x="976740" y="194767"/>
                </a:lnTo>
                <a:lnTo>
                  <a:pt x="979332" y="181948"/>
                </a:lnTo>
                <a:lnTo>
                  <a:pt x="986395" y="171467"/>
                </a:lnTo>
                <a:lnTo>
                  <a:pt x="996864" y="164393"/>
                </a:lnTo>
                <a:lnTo>
                  <a:pt x="1009671" y="161797"/>
                </a:lnTo>
                <a:lnTo>
                  <a:pt x="1022577" y="164393"/>
                </a:lnTo>
                <a:lnTo>
                  <a:pt x="1033126" y="171467"/>
                </a:lnTo>
                <a:lnTo>
                  <a:pt x="1040245" y="181948"/>
                </a:lnTo>
                <a:lnTo>
                  <a:pt x="1042856" y="194767"/>
                </a:lnTo>
                <a:lnTo>
                  <a:pt x="1042856" y="233248"/>
                </a:lnTo>
                <a:lnTo>
                  <a:pt x="1046702" y="252173"/>
                </a:lnTo>
                <a:lnTo>
                  <a:pt x="1057185" y="267644"/>
                </a:lnTo>
                <a:lnTo>
                  <a:pt x="1072721" y="278084"/>
                </a:lnTo>
                <a:lnTo>
                  <a:pt x="1091726" y="281914"/>
                </a:lnTo>
                <a:lnTo>
                  <a:pt x="1110668" y="278084"/>
                </a:lnTo>
                <a:lnTo>
                  <a:pt x="1126151" y="267644"/>
                </a:lnTo>
                <a:lnTo>
                  <a:pt x="1136597" y="252173"/>
                </a:lnTo>
                <a:lnTo>
                  <a:pt x="1140430" y="233248"/>
                </a:lnTo>
                <a:lnTo>
                  <a:pt x="1140430" y="110337"/>
                </a:lnTo>
                <a:lnTo>
                  <a:pt x="1143029" y="97519"/>
                </a:lnTo>
                <a:lnTo>
                  <a:pt x="1150111" y="87037"/>
                </a:lnTo>
                <a:lnTo>
                  <a:pt x="1160608" y="79964"/>
                </a:lnTo>
                <a:lnTo>
                  <a:pt x="1173450" y="77368"/>
                </a:lnTo>
                <a:lnTo>
                  <a:pt x="1982745" y="77368"/>
                </a:lnTo>
                <a:lnTo>
                  <a:pt x="1982745" y="61683"/>
                </a:lnTo>
                <a:lnTo>
                  <a:pt x="1173450" y="61683"/>
                </a:lnTo>
                <a:lnTo>
                  <a:pt x="1154506" y="65514"/>
                </a:lnTo>
                <a:lnTo>
                  <a:pt x="1139019" y="75952"/>
                </a:lnTo>
                <a:lnTo>
                  <a:pt x="1128568" y="91419"/>
                </a:lnTo>
                <a:lnTo>
                  <a:pt x="1124733" y="110337"/>
                </a:lnTo>
                <a:lnTo>
                  <a:pt x="1124733" y="233248"/>
                </a:lnTo>
                <a:lnTo>
                  <a:pt x="1122135" y="246066"/>
                </a:lnTo>
                <a:lnTo>
                  <a:pt x="1115054" y="256547"/>
                </a:lnTo>
                <a:lnTo>
                  <a:pt x="1104561" y="263621"/>
                </a:lnTo>
                <a:lnTo>
                  <a:pt x="1091726" y="266217"/>
                </a:lnTo>
                <a:lnTo>
                  <a:pt x="1078820" y="263621"/>
                </a:lnTo>
                <a:lnTo>
                  <a:pt x="1068270" y="256547"/>
                </a:lnTo>
                <a:lnTo>
                  <a:pt x="1061152" y="246066"/>
                </a:lnTo>
                <a:lnTo>
                  <a:pt x="1058541" y="233248"/>
                </a:lnTo>
                <a:lnTo>
                  <a:pt x="1058541" y="194767"/>
                </a:lnTo>
                <a:lnTo>
                  <a:pt x="1054695" y="175849"/>
                </a:lnTo>
                <a:lnTo>
                  <a:pt x="1044212" y="160381"/>
                </a:lnTo>
                <a:lnTo>
                  <a:pt x="1028676" y="149943"/>
                </a:lnTo>
                <a:lnTo>
                  <a:pt x="1009671" y="146113"/>
                </a:lnTo>
                <a:lnTo>
                  <a:pt x="990765" y="149943"/>
                </a:lnTo>
                <a:lnTo>
                  <a:pt x="975310" y="160381"/>
                </a:lnTo>
                <a:lnTo>
                  <a:pt x="964882" y="175849"/>
                </a:lnTo>
                <a:lnTo>
                  <a:pt x="961055" y="194767"/>
                </a:lnTo>
                <a:lnTo>
                  <a:pt x="961055" y="281241"/>
                </a:lnTo>
                <a:lnTo>
                  <a:pt x="958462" y="294059"/>
                </a:lnTo>
                <a:lnTo>
                  <a:pt x="951396" y="304541"/>
                </a:lnTo>
                <a:lnTo>
                  <a:pt x="940926" y="311614"/>
                </a:lnTo>
                <a:lnTo>
                  <a:pt x="928124" y="314210"/>
                </a:lnTo>
                <a:lnTo>
                  <a:pt x="915219" y="311614"/>
                </a:lnTo>
                <a:lnTo>
                  <a:pt x="904669" y="304541"/>
                </a:lnTo>
                <a:lnTo>
                  <a:pt x="897551" y="294059"/>
                </a:lnTo>
                <a:lnTo>
                  <a:pt x="894939" y="281241"/>
                </a:lnTo>
                <a:lnTo>
                  <a:pt x="894939" y="117233"/>
                </a:lnTo>
                <a:lnTo>
                  <a:pt x="891093" y="98315"/>
                </a:lnTo>
                <a:lnTo>
                  <a:pt x="880611" y="82848"/>
                </a:lnTo>
                <a:lnTo>
                  <a:pt x="865075" y="72410"/>
                </a:lnTo>
                <a:lnTo>
                  <a:pt x="846070" y="68579"/>
                </a:lnTo>
                <a:lnTo>
                  <a:pt x="827128" y="72410"/>
                </a:lnTo>
                <a:lnTo>
                  <a:pt x="811645" y="82848"/>
                </a:lnTo>
                <a:lnTo>
                  <a:pt x="801198" y="98315"/>
                </a:lnTo>
                <a:lnTo>
                  <a:pt x="797365" y="117233"/>
                </a:lnTo>
                <a:lnTo>
                  <a:pt x="797365" y="322986"/>
                </a:lnTo>
                <a:lnTo>
                  <a:pt x="794767" y="335810"/>
                </a:lnTo>
                <a:lnTo>
                  <a:pt x="787685" y="346290"/>
                </a:lnTo>
                <a:lnTo>
                  <a:pt x="777188" y="353361"/>
                </a:lnTo>
                <a:lnTo>
                  <a:pt x="764345" y="355955"/>
                </a:lnTo>
                <a:lnTo>
                  <a:pt x="751499" y="353361"/>
                </a:lnTo>
                <a:lnTo>
                  <a:pt x="740993" y="346290"/>
                </a:lnTo>
                <a:lnTo>
                  <a:pt x="733902" y="335810"/>
                </a:lnTo>
                <a:lnTo>
                  <a:pt x="731300" y="322986"/>
                </a:lnTo>
                <a:lnTo>
                  <a:pt x="731300" y="48653"/>
                </a:lnTo>
                <a:lnTo>
                  <a:pt x="727465" y="29730"/>
                </a:lnTo>
                <a:lnTo>
                  <a:pt x="717012" y="14263"/>
                </a:lnTo>
                <a:lnTo>
                  <a:pt x="701521" y="3828"/>
                </a:lnTo>
                <a:lnTo>
                  <a:pt x="682570" y="0"/>
                </a:lnTo>
                <a:close/>
              </a:path>
            </a:pathLst>
          </a:custGeom>
          <a:solidFill>
            <a:srgbClr val="FFFFFF"/>
          </a:solidFill>
        </p:spPr>
        <p:txBody>
          <a:bodyPr wrap="square" lIns="0" tIns="0" rIns="0" bIns="0" rtlCol="0"/>
          <a:lstStyle/>
          <a:p>
            <a:endParaRPr/>
          </a:p>
        </p:txBody>
      </p:sp>
      <p:sp>
        <p:nvSpPr>
          <p:cNvPr id="744" name="bg object 744"/>
          <p:cNvSpPr/>
          <p:nvPr/>
        </p:nvSpPr>
        <p:spPr>
          <a:xfrm>
            <a:off x="7366546" y="112661"/>
            <a:ext cx="346075" cy="428625"/>
          </a:xfrm>
          <a:custGeom>
            <a:avLst/>
            <a:gdLst/>
            <a:ahLst/>
            <a:cxnLst/>
            <a:rect l="l" t="t" r="r" b="b"/>
            <a:pathLst>
              <a:path w="346075" h="428625">
                <a:moveTo>
                  <a:pt x="1828" y="427621"/>
                </a:moveTo>
                <a:lnTo>
                  <a:pt x="0" y="428294"/>
                </a:lnTo>
                <a:lnTo>
                  <a:pt x="1625" y="428193"/>
                </a:lnTo>
                <a:lnTo>
                  <a:pt x="1828" y="427621"/>
                </a:lnTo>
                <a:close/>
              </a:path>
              <a:path w="346075" h="428625">
                <a:moveTo>
                  <a:pt x="22212" y="407276"/>
                </a:moveTo>
                <a:lnTo>
                  <a:pt x="15646" y="399681"/>
                </a:lnTo>
                <a:lnTo>
                  <a:pt x="7112" y="407492"/>
                </a:lnTo>
                <a:lnTo>
                  <a:pt x="22212" y="407276"/>
                </a:lnTo>
                <a:close/>
              </a:path>
              <a:path w="346075" h="428625">
                <a:moveTo>
                  <a:pt x="37223" y="402031"/>
                </a:moveTo>
                <a:lnTo>
                  <a:pt x="36639" y="400837"/>
                </a:lnTo>
                <a:lnTo>
                  <a:pt x="36334" y="400240"/>
                </a:lnTo>
                <a:lnTo>
                  <a:pt x="35115" y="400799"/>
                </a:lnTo>
                <a:lnTo>
                  <a:pt x="33858" y="401307"/>
                </a:lnTo>
                <a:lnTo>
                  <a:pt x="32715" y="402005"/>
                </a:lnTo>
                <a:lnTo>
                  <a:pt x="33248" y="403339"/>
                </a:lnTo>
                <a:lnTo>
                  <a:pt x="33553" y="404037"/>
                </a:lnTo>
                <a:lnTo>
                  <a:pt x="35991" y="402691"/>
                </a:lnTo>
                <a:lnTo>
                  <a:pt x="37223" y="402031"/>
                </a:lnTo>
                <a:close/>
              </a:path>
              <a:path w="346075" h="428625">
                <a:moveTo>
                  <a:pt x="38023" y="382447"/>
                </a:moveTo>
                <a:lnTo>
                  <a:pt x="32931" y="381330"/>
                </a:lnTo>
                <a:lnTo>
                  <a:pt x="32473" y="383730"/>
                </a:lnTo>
                <a:lnTo>
                  <a:pt x="33909" y="387604"/>
                </a:lnTo>
                <a:lnTo>
                  <a:pt x="38023" y="382447"/>
                </a:lnTo>
                <a:close/>
              </a:path>
              <a:path w="346075" h="428625">
                <a:moveTo>
                  <a:pt x="42633" y="339432"/>
                </a:moveTo>
                <a:lnTo>
                  <a:pt x="41884" y="338289"/>
                </a:lnTo>
                <a:lnTo>
                  <a:pt x="41579" y="337286"/>
                </a:lnTo>
                <a:lnTo>
                  <a:pt x="40576" y="337667"/>
                </a:lnTo>
                <a:lnTo>
                  <a:pt x="39446" y="337896"/>
                </a:lnTo>
                <a:lnTo>
                  <a:pt x="38620" y="338518"/>
                </a:lnTo>
                <a:lnTo>
                  <a:pt x="38354" y="338709"/>
                </a:lnTo>
                <a:lnTo>
                  <a:pt x="38874" y="339966"/>
                </a:lnTo>
                <a:lnTo>
                  <a:pt x="39560" y="343217"/>
                </a:lnTo>
                <a:lnTo>
                  <a:pt x="40817" y="341947"/>
                </a:lnTo>
                <a:lnTo>
                  <a:pt x="41998" y="341236"/>
                </a:lnTo>
                <a:lnTo>
                  <a:pt x="42354" y="340233"/>
                </a:lnTo>
                <a:lnTo>
                  <a:pt x="42633" y="339432"/>
                </a:lnTo>
                <a:close/>
              </a:path>
              <a:path w="346075" h="428625">
                <a:moveTo>
                  <a:pt x="46215" y="349224"/>
                </a:moveTo>
                <a:lnTo>
                  <a:pt x="41046" y="343763"/>
                </a:lnTo>
                <a:lnTo>
                  <a:pt x="39001" y="343865"/>
                </a:lnTo>
                <a:lnTo>
                  <a:pt x="33528" y="350367"/>
                </a:lnTo>
                <a:lnTo>
                  <a:pt x="41160" y="355130"/>
                </a:lnTo>
                <a:lnTo>
                  <a:pt x="46215" y="349224"/>
                </a:lnTo>
                <a:close/>
              </a:path>
              <a:path w="346075" h="428625">
                <a:moveTo>
                  <a:pt x="47739" y="412965"/>
                </a:moveTo>
                <a:lnTo>
                  <a:pt x="42049" y="406730"/>
                </a:lnTo>
                <a:lnTo>
                  <a:pt x="35814" y="414489"/>
                </a:lnTo>
                <a:lnTo>
                  <a:pt x="36728" y="416166"/>
                </a:lnTo>
                <a:lnTo>
                  <a:pt x="47739" y="412965"/>
                </a:lnTo>
                <a:close/>
              </a:path>
              <a:path w="346075" h="428625">
                <a:moveTo>
                  <a:pt x="49149" y="374523"/>
                </a:moveTo>
                <a:lnTo>
                  <a:pt x="48501" y="370116"/>
                </a:lnTo>
                <a:lnTo>
                  <a:pt x="44627" y="370128"/>
                </a:lnTo>
                <a:lnTo>
                  <a:pt x="42951" y="371767"/>
                </a:lnTo>
                <a:lnTo>
                  <a:pt x="42672" y="376491"/>
                </a:lnTo>
                <a:lnTo>
                  <a:pt x="49149" y="374523"/>
                </a:lnTo>
                <a:close/>
              </a:path>
              <a:path w="346075" h="428625">
                <a:moveTo>
                  <a:pt x="52095" y="422884"/>
                </a:moveTo>
                <a:lnTo>
                  <a:pt x="49237" y="421182"/>
                </a:lnTo>
                <a:lnTo>
                  <a:pt x="48145" y="423583"/>
                </a:lnTo>
                <a:lnTo>
                  <a:pt x="52095" y="422884"/>
                </a:lnTo>
                <a:close/>
              </a:path>
              <a:path w="346075" h="428625">
                <a:moveTo>
                  <a:pt x="61836" y="419392"/>
                </a:moveTo>
                <a:lnTo>
                  <a:pt x="61188" y="416712"/>
                </a:lnTo>
                <a:lnTo>
                  <a:pt x="59131" y="416572"/>
                </a:lnTo>
                <a:lnTo>
                  <a:pt x="58216" y="418084"/>
                </a:lnTo>
                <a:lnTo>
                  <a:pt x="57797" y="419455"/>
                </a:lnTo>
                <a:lnTo>
                  <a:pt x="57823" y="420700"/>
                </a:lnTo>
                <a:lnTo>
                  <a:pt x="57823" y="421208"/>
                </a:lnTo>
                <a:lnTo>
                  <a:pt x="59029" y="421652"/>
                </a:lnTo>
                <a:lnTo>
                  <a:pt x="61506" y="421208"/>
                </a:lnTo>
                <a:lnTo>
                  <a:pt x="61620" y="420662"/>
                </a:lnTo>
                <a:lnTo>
                  <a:pt x="61836" y="419392"/>
                </a:lnTo>
                <a:close/>
              </a:path>
              <a:path w="346075" h="428625">
                <a:moveTo>
                  <a:pt x="66040" y="360857"/>
                </a:moveTo>
                <a:lnTo>
                  <a:pt x="65481" y="360692"/>
                </a:lnTo>
                <a:lnTo>
                  <a:pt x="62966" y="359943"/>
                </a:lnTo>
                <a:lnTo>
                  <a:pt x="60198" y="360045"/>
                </a:lnTo>
                <a:lnTo>
                  <a:pt x="57518" y="359841"/>
                </a:lnTo>
                <a:lnTo>
                  <a:pt x="57200" y="361683"/>
                </a:lnTo>
                <a:lnTo>
                  <a:pt x="65862" y="367411"/>
                </a:lnTo>
                <a:lnTo>
                  <a:pt x="65709" y="364007"/>
                </a:lnTo>
                <a:lnTo>
                  <a:pt x="66040" y="360857"/>
                </a:lnTo>
                <a:close/>
              </a:path>
              <a:path w="346075" h="428625">
                <a:moveTo>
                  <a:pt x="73914" y="414020"/>
                </a:moveTo>
                <a:lnTo>
                  <a:pt x="72974" y="412153"/>
                </a:lnTo>
                <a:lnTo>
                  <a:pt x="72542" y="410159"/>
                </a:lnTo>
                <a:lnTo>
                  <a:pt x="71767" y="410006"/>
                </a:lnTo>
                <a:lnTo>
                  <a:pt x="70396" y="409752"/>
                </a:lnTo>
                <a:lnTo>
                  <a:pt x="68173" y="410184"/>
                </a:lnTo>
                <a:lnTo>
                  <a:pt x="66941" y="411962"/>
                </a:lnTo>
                <a:lnTo>
                  <a:pt x="67767" y="414972"/>
                </a:lnTo>
                <a:lnTo>
                  <a:pt x="69850" y="415594"/>
                </a:lnTo>
                <a:lnTo>
                  <a:pt x="71589" y="414616"/>
                </a:lnTo>
                <a:lnTo>
                  <a:pt x="73914" y="414020"/>
                </a:lnTo>
                <a:close/>
              </a:path>
              <a:path w="346075" h="428625">
                <a:moveTo>
                  <a:pt x="76339" y="281406"/>
                </a:moveTo>
                <a:lnTo>
                  <a:pt x="75565" y="278282"/>
                </a:lnTo>
                <a:lnTo>
                  <a:pt x="67906" y="277825"/>
                </a:lnTo>
                <a:lnTo>
                  <a:pt x="67894" y="276948"/>
                </a:lnTo>
                <a:lnTo>
                  <a:pt x="67487" y="276148"/>
                </a:lnTo>
                <a:lnTo>
                  <a:pt x="66636" y="275463"/>
                </a:lnTo>
                <a:lnTo>
                  <a:pt x="63957" y="274586"/>
                </a:lnTo>
                <a:lnTo>
                  <a:pt x="63182" y="276707"/>
                </a:lnTo>
                <a:lnTo>
                  <a:pt x="61315" y="279438"/>
                </a:lnTo>
                <a:lnTo>
                  <a:pt x="61607" y="280517"/>
                </a:lnTo>
                <a:lnTo>
                  <a:pt x="63487" y="281330"/>
                </a:lnTo>
                <a:lnTo>
                  <a:pt x="64008" y="281444"/>
                </a:lnTo>
                <a:lnTo>
                  <a:pt x="64490" y="281457"/>
                </a:lnTo>
                <a:lnTo>
                  <a:pt x="68719" y="286169"/>
                </a:lnTo>
                <a:lnTo>
                  <a:pt x="76339" y="281406"/>
                </a:lnTo>
                <a:close/>
              </a:path>
              <a:path w="346075" h="428625">
                <a:moveTo>
                  <a:pt x="77863" y="337096"/>
                </a:moveTo>
                <a:lnTo>
                  <a:pt x="69900" y="330073"/>
                </a:lnTo>
                <a:lnTo>
                  <a:pt x="61112" y="331584"/>
                </a:lnTo>
                <a:lnTo>
                  <a:pt x="58928" y="332054"/>
                </a:lnTo>
                <a:lnTo>
                  <a:pt x="56781" y="330873"/>
                </a:lnTo>
                <a:lnTo>
                  <a:pt x="64147" y="328117"/>
                </a:lnTo>
                <a:lnTo>
                  <a:pt x="66052" y="324713"/>
                </a:lnTo>
                <a:lnTo>
                  <a:pt x="66903" y="320268"/>
                </a:lnTo>
                <a:lnTo>
                  <a:pt x="62725" y="315874"/>
                </a:lnTo>
                <a:lnTo>
                  <a:pt x="55143" y="320306"/>
                </a:lnTo>
                <a:lnTo>
                  <a:pt x="53987" y="329882"/>
                </a:lnTo>
                <a:lnTo>
                  <a:pt x="53606" y="329984"/>
                </a:lnTo>
                <a:lnTo>
                  <a:pt x="53251" y="330225"/>
                </a:lnTo>
                <a:lnTo>
                  <a:pt x="52171" y="331736"/>
                </a:lnTo>
                <a:lnTo>
                  <a:pt x="53060" y="332498"/>
                </a:lnTo>
                <a:lnTo>
                  <a:pt x="54229" y="333844"/>
                </a:lnTo>
                <a:lnTo>
                  <a:pt x="54813" y="334403"/>
                </a:lnTo>
                <a:lnTo>
                  <a:pt x="54698" y="335711"/>
                </a:lnTo>
                <a:lnTo>
                  <a:pt x="52870" y="337134"/>
                </a:lnTo>
                <a:lnTo>
                  <a:pt x="51015" y="334962"/>
                </a:lnTo>
                <a:lnTo>
                  <a:pt x="49339" y="336207"/>
                </a:lnTo>
                <a:lnTo>
                  <a:pt x="49110" y="337693"/>
                </a:lnTo>
                <a:lnTo>
                  <a:pt x="50228" y="338061"/>
                </a:lnTo>
                <a:lnTo>
                  <a:pt x="51130" y="338620"/>
                </a:lnTo>
                <a:lnTo>
                  <a:pt x="49974" y="340169"/>
                </a:lnTo>
                <a:lnTo>
                  <a:pt x="51003" y="341299"/>
                </a:lnTo>
                <a:lnTo>
                  <a:pt x="52527" y="339979"/>
                </a:lnTo>
                <a:lnTo>
                  <a:pt x="53962" y="341553"/>
                </a:lnTo>
                <a:lnTo>
                  <a:pt x="55486" y="343027"/>
                </a:lnTo>
                <a:lnTo>
                  <a:pt x="56857" y="344665"/>
                </a:lnTo>
                <a:lnTo>
                  <a:pt x="55778" y="345059"/>
                </a:lnTo>
                <a:lnTo>
                  <a:pt x="55295" y="346125"/>
                </a:lnTo>
                <a:lnTo>
                  <a:pt x="55219" y="348259"/>
                </a:lnTo>
                <a:lnTo>
                  <a:pt x="56235" y="348907"/>
                </a:lnTo>
                <a:lnTo>
                  <a:pt x="56769" y="349542"/>
                </a:lnTo>
                <a:lnTo>
                  <a:pt x="58991" y="347573"/>
                </a:lnTo>
                <a:lnTo>
                  <a:pt x="59944" y="348932"/>
                </a:lnTo>
                <a:lnTo>
                  <a:pt x="61188" y="349986"/>
                </a:lnTo>
                <a:lnTo>
                  <a:pt x="62598" y="350685"/>
                </a:lnTo>
                <a:lnTo>
                  <a:pt x="62382" y="351370"/>
                </a:lnTo>
                <a:lnTo>
                  <a:pt x="63690" y="351688"/>
                </a:lnTo>
                <a:lnTo>
                  <a:pt x="64770" y="351751"/>
                </a:lnTo>
                <a:lnTo>
                  <a:pt x="65697" y="351650"/>
                </a:lnTo>
                <a:lnTo>
                  <a:pt x="69646" y="352285"/>
                </a:lnTo>
                <a:lnTo>
                  <a:pt x="74002" y="350850"/>
                </a:lnTo>
                <a:lnTo>
                  <a:pt x="77330" y="346265"/>
                </a:lnTo>
                <a:lnTo>
                  <a:pt x="77724" y="344893"/>
                </a:lnTo>
                <a:lnTo>
                  <a:pt x="77863" y="337096"/>
                </a:lnTo>
                <a:close/>
              </a:path>
              <a:path w="346075" h="428625">
                <a:moveTo>
                  <a:pt x="78613" y="402628"/>
                </a:moveTo>
                <a:lnTo>
                  <a:pt x="72974" y="398348"/>
                </a:lnTo>
                <a:lnTo>
                  <a:pt x="69545" y="401421"/>
                </a:lnTo>
                <a:lnTo>
                  <a:pt x="70853" y="404418"/>
                </a:lnTo>
                <a:lnTo>
                  <a:pt x="72834" y="407619"/>
                </a:lnTo>
                <a:lnTo>
                  <a:pt x="78613" y="402628"/>
                </a:lnTo>
                <a:close/>
              </a:path>
              <a:path w="346075" h="428625">
                <a:moveTo>
                  <a:pt x="85242" y="260819"/>
                </a:moveTo>
                <a:lnTo>
                  <a:pt x="85153" y="260680"/>
                </a:lnTo>
                <a:lnTo>
                  <a:pt x="85242" y="260819"/>
                </a:lnTo>
                <a:close/>
              </a:path>
              <a:path w="346075" h="428625">
                <a:moveTo>
                  <a:pt x="86588" y="246443"/>
                </a:moveTo>
                <a:lnTo>
                  <a:pt x="81661" y="245173"/>
                </a:lnTo>
                <a:lnTo>
                  <a:pt x="79527" y="246926"/>
                </a:lnTo>
                <a:lnTo>
                  <a:pt x="78028" y="251536"/>
                </a:lnTo>
                <a:lnTo>
                  <a:pt x="82600" y="251929"/>
                </a:lnTo>
                <a:lnTo>
                  <a:pt x="85712" y="251802"/>
                </a:lnTo>
                <a:lnTo>
                  <a:pt x="86588" y="246443"/>
                </a:lnTo>
                <a:close/>
              </a:path>
              <a:path w="346075" h="428625">
                <a:moveTo>
                  <a:pt x="90195" y="266738"/>
                </a:moveTo>
                <a:lnTo>
                  <a:pt x="85255" y="260870"/>
                </a:lnTo>
                <a:lnTo>
                  <a:pt x="80416" y="262255"/>
                </a:lnTo>
                <a:lnTo>
                  <a:pt x="83108" y="265849"/>
                </a:lnTo>
                <a:lnTo>
                  <a:pt x="84886" y="268744"/>
                </a:lnTo>
                <a:lnTo>
                  <a:pt x="90195" y="266738"/>
                </a:lnTo>
                <a:close/>
              </a:path>
              <a:path w="346075" h="428625">
                <a:moveTo>
                  <a:pt x="91871" y="414172"/>
                </a:moveTo>
                <a:lnTo>
                  <a:pt x="89560" y="414223"/>
                </a:lnTo>
                <a:lnTo>
                  <a:pt x="89458" y="414909"/>
                </a:lnTo>
                <a:lnTo>
                  <a:pt x="91871" y="414172"/>
                </a:lnTo>
                <a:close/>
              </a:path>
              <a:path w="346075" h="428625">
                <a:moveTo>
                  <a:pt x="94526" y="307619"/>
                </a:moveTo>
                <a:lnTo>
                  <a:pt x="94068" y="306209"/>
                </a:lnTo>
                <a:lnTo>
                  <a:pt x="93929" y="306222"/>
                </a:lnTo>
                <a:lnTo>
                  <a:pt x="92265" y="306438"/>
                </a:lnTo>
                <a:lnTo>
                  <a:pt x="90614" y="306793"/>
                </a:lnTo>
                <a:lnTo>
                  <a:pt x="88963" y="307124"/>
                </a:lnTo>
                <a:lnTo>
                  <a:pt x="89319" y="308089"/>
                </a:lnTo>
                <a:lnTo>
                  <a:pt x="89687" y="309054"/>
                </a:lnTo>
                <a:lnTo>
                  <a:pt x="90043" y="310032"/>
                </a:lnTo>
                <a:lnTo>
                  <a:pt x="91554" y="309245"/>
                </a:lnTo>
                <a:lnTo>
                  <a:pt x="93065" y="308483"/>
                </a:lnTo>
                <a:lnTo>
                  <a:pt x="94526" y="307619"/>
                </a:lnTo>
                <a:close/>
              </a:path>
              <a:path w="346075" h="428625">
                <a:moveTo>
                  <a:pt x="96050" y="381304"/>
                </a:moveTo>
                <a:lnTo>
                  <a:pt x="94716" y="379056"/>
                </a:lnTo>
                <a:lnTo>
                  <a:pt x="89763" y="376643"/>
                </a:lnTo>
                <a:lnTo>
                  <a:pt x="88239" y="378536"/>
                </a:lnTo>
                <a:lnTo>
                  <a:pt x="87680" y="382511"/>
                </a:lnTo>
                <a:lnTo>
                  <a:pt x="93205" y="384200"/>
                </a:lnTo>
                <a:lnTo>
                  <a:pt x="96050" y="381304"/>
                </a:lnTo>
                <a:close/>
              </a:path>
              <a:path w="346075" h="428625">
                <a:moveTo>
                  <a:pt x="97840" y="230911"/>
                </a:moveTo>
                <a:lnTo>
                  <a:pt x="85661" y="236715"/>
                </a:lnTo>
                <a:lnTo>
                  <a:pt x="92011" y="240309"/>
                </a:lnTo>
                <a:lnTo>
                  <a:pt x="93675" y="239610"/>
                </a:lnTo>
                <a:lnTo>
                  <a:pt x="97840" y="230911"/>
                </a:lnTo>
                <a:close/>
              </a:path>
              <a:path w="346075" h="428625">
                <a:moveTo>
                  <a:pt x="102666" y="390423"/>
                </a:moveTo>
                <a:lnTo>
                  <a:pt x="97167" y="392430"/>
                </a:lnTo>
                <a:lnTo>
                  <a:pt x="94932" y="395363"/>
                </a:lnTo>
                <a:lnTo>
                  <a:pt x="94437" y="400418"/>
                </a:lnTo>
                <a:lnTo>
                  <a:pt x="101473" y="401447"/>
                </a:lnTo>
                <a:lnTo>
                  <a:pt x="102666" y="390423"/>
                </a:lnTo>
                <a:close/>
              </a:path>
              <a:path w="346075" h="428625">
                <a:moveTo>
                  <a:pt x="109435" y="360235"/>
                </a:moveTo>
                <a:lnTo>
                  <a:pt x="102412" y="354838"/>
                </a:lnTo>
                <a:lnTo>
                  <a:pt x="94107" y="353834"/>
                </a:lnTo>
                <a:lnTo>
                  <a:pt x="94030" y="359308"/>
                </a:lnTo>
                <a:lnTo>
                  <a:pt x="97853" y="358127"/>
                </a:lnTo>
                <a:lnTo>
                  <a:pt x="101015" y="358838"/>
                </a:lnTo>
                <a:lnTo>
                  <a:pt x="101892" y="365887"/>
                </a:lnTo>
                <a:lnTo>
                  <a:pt x="107848" y="364515"/>
                </a:lnTo>
                <a:lnTo>
                  <a:pt x="109435" y="360235"/>
                </a:lnTo>
                <a:close/>
              </a:path>
              <a:path w="346075" h="428625">
                <a:moveTo>
                  <a:pt x="111493" y="268795"/>
                </a:moveTo>
                <a:lnTo>
                  <a:pt x="111328" y="268757"/>
                </a:lnTo>
                <a:lnTo>
                  <a:pt x="111137" y="268909"/>
                </a:lnTo>
                <a:lnTo>
                  <a:pt x="111353" y="268897"/>
                </a:lnTo>
                <a:lnTo>
                  <a:pt x="111493" y="268795"/>
                </a:lnTo>
                <a:close/>
              </a:path>
              <a:path w="346075" h="428625">
                <a:moveTo>
                  <a:pt x="117881" y="357771"/>
                </a:moveTo>
                <a:lnTo>
                  <a:pt x="117665" y="352475"/>
                </a:lnTo>
                <a:lnTo>
                  <a:pt x="112966" y="359549"/>
                </a:lnTo>
                <a:lnTo>
                  <a:pt x="117881" y="357771"/>
                </a:lnTo>
                <a:close/>
              </a:path>
              <a:path w="346075" h="428625">
                <a:moveTo>
                  <a:pt x="123545" y="233603"/>
                </a:moveTo>
                <a:lnTo>
                  <a:pt x="123393" y="233616"/>
                </a:lnTo>
                <a:lnTo>
                  <a:pt x="123228" y="233705"/>
                </a:lnTo>
                <a:lnTo>
                  <a:pt x="123545" y="233730"/>
                </a:lnTo>
                <a:lnTo>
                  <a:pt x="123545" y="233603"/>
                </a:lnTo>
                <a:close/>
              </a:path>
              <a:path w="346075" h="428625">
                <a:moveTo>
                  <a:pt x="124574" y="350354"/>
                </a:moveTo>
                <a:lnTo>
                  <a:pt x="124345" y="350278"/>
                </a:lnTo>
                <a:lnTo>
                  <a:pt x="124434" y="350481"/>
                </a:lnTo>
                <a:lnTo>
                  <a:pt x="124574" y="350354"/>
                </a:lnTo>
                <a:close/>
              </a:path>
              <a:path w="346075" h="428625">
                <a:moveTo>
                  <a:pt x="127609" y="231343"/>
                </a:moveTo>
                <a:lnTo>
                  <a:pt x="125450" y="221386"/>
                </a:lnTo>
                <a:lnTo>
                  <a:pt x="119900" y="221488"/>
                </a:lnTo>
                <a:lnTo>
                  <a:pt x="117081" y="230212"/>
                </a:lnTo>
                <a:lnTo>
                  <a:pt x="123469" y="233565"/>
                </a:lnTo>
                <a:lnTo>
                  <a:pt x="127609" y="231343"/>
                </a:lnTo>
                <a:close/>
              </a:path>
              <a:path w="346075" h="428625">
                <a:moveTo>
                  <a:pt x="128346" y="279882"/>
                </a:moveTo>
                <a:lnTo>
                  <a:pt x="128003" y="279946"/>
                </a:lnTo>
                <a:lnTo>
                  <a:pt x="128143" y="279946"/>
                </a:lnTo>
                <a:lnTo>
                  <a:pt x="128346" y="279882"/>
                </a:lnTo>
                <a:close/>
              </a:path>
              <a:path w="346075" h="428625">
                <a:moveTo>
                  <a:pt x="130263" y="346227"/>
                </a:moveTo>
                <a:lnTo>
                  <a:pt x="130136" y="346036"/>
                </a:lnTo>
                <a:lnTo>
                  <a:pt x="130124" y="346202"/>
                </a:lnTo>
                <a:lnTo>
                  <a:pt x="130263" y="346227"/>
                </a:lnTo>
                <a:close/>
              </a:path>
              <a:path w="346075" h="428625">
                <a:moveTo>
                  <a:pt x="135636" y="284187"/>
                </a:moveTo>
                <a:lnTo>
                  <a:pt x="134327" y="278917"/>
                </a:lnTo>
                <a:lnTo>
                  <a:pt x="130848" y="280377"/>
                </a:lnTo>
                <a:lnTo>
                  <a:pt x="128143" y="280035"/>
                </a:lnTo>
                <a:lnTo>
                  <a:pt x="120535" y="285305"/>
                </a:lnTo>
                <a:lnTo>
                  <a:pt x="129476" y="289979"/>
                </a:lnTo>
                <a:lnTo>
                  <a:pt x="135636" y="284187"/>
                </a:lnTo>
                <a:close/>
              </a:path>
              <a:path w="346075" h="428625">
                <a:moveTo>
                  <a:pt x="137172" y="370700"/>
                </a:moveTo>
                <a:lnTo>
                  <a:pt x="133235" y="367258"/>
                </a:lnTo>
                <a:lnTo>
                  <a:pt x="127774" y="365048"/>
                </a:lnTo>
                <a:lnTo>
                  <a:pt x="131191" y="356527"/>
                </a:lnTo>
                <a:lnTo>
                  <a:pt x="126822" y="353136"/>
                </a:lnTo>
                <a:lnTo>
                  <a:pt x="124498" y="350570"/>
                </a:lnTo>
                <a:lnTo>
                  <a:pt x="120840" y="362699"/>
                </a:lnTo>
                <a:lnTo>
                  <a:pt x="111518" y="364058"/>
                </a:lnTo>
                <a:lnTo>
                  <a:pt x="110693" y="364883"/>
                </a:lnTo>
                <a:lnTo>
                  <a:pt x="111988" y="372973"/>
                </a:lnTo>
                <a:lnTo>
                  <a:pt x="116370" y="372084"/>
                </a:lnTo>
                <a:lnTo>
                  <a:pt x="120738" y="371030"/>
                </a:lnTo>
                <a:lnTo>
                  <a:pt x="128993" y="369785"/>
                </a:lnTo>
                <a:lnTo>
                  <a:pt x="132676" y="374992"/>
                </a:lnTo>
                <a:lnTo>
                  <a:pt x="137172" y="370700"/>
                </a:lnTo>
                <a:close/>
              </a:path>
              <a:path w="346075" h="428625">
                <a:moveTo>
                  <a:pt x="138582" y="345884"/>
                </a:moveTo>
                <a:lnTo>
                  <a:pt x="137515" y="344525"/>
                </a:lnTo>
                <a:lnTo>
                  <a:pt x="132689" y="345681"/>
                </a:lnTo>
                <a:lnTo>
                  <a:pt x="130263" y="346214"/>
                </a:lnTo>
                <a:lnTo>
                  <a:pt x="133718" y="351078"/>
                </a:lnTo>
                <a:lnTo>
                  <a:pt x="138582" y="345884"/>
                </a:lnTo>
                <a:close/>
              </a:path>
              <a:path w="346075" h="428625">
                <a:moveTo>
                  <a:pt x="145516" y="263321"/>
                </a:moveTo>
                <a:lnTo>
                  <a:pt x="138176" y="263156"/>
                </a:lnTo>
                <a:lnTo>
                  <a:pt x="133324" y="267677"/>
                </a:lnTo>
                <a:lnTo>
                  <a:pt x="128193" y="271538"/>
                </a:lnTo>
                <a:lnTo>
                  <a:pt x="119608" y="264096"/>
                </a:lnTo>
                <a:lnTo>
                  <a:pt x="118414" y="268389"/>
                </a:lnTo>
                <a:lnTo>
                  <a:pt x="115049" y="268846"/>
                </a:lnTo>
                <a:lnTo>
                  <a:pt x="111455" y="268897"/>
                </a:lnTo>
                <a:lnTo>
                  <a:pt x="109956" y="272897"/>
                </a:lnTo>
                <a:lnTo>
                  <a:pt x="128193" y="279831"/>
                </a:lnTo>
                <a:lnTo>
                  <a:pt x="131559" y="277520"/>
                </a:lnTo>
                <a:lnTo>
                  <a:pt x="134810" y="274980"/>
                </a:lnTo>
                <a:lnTo>
                  <a:pt x="143560" y="270167"/>
                </a:lnTo>
                <a:lnTo>
                  <a:pt x="143713" y="270294"/>
                </a:lnTo>
                <a:lnTo>
                  <a:pt x="145516" y="263321"/>
                </a:lnTo>
                <a:close/>
              </a:path>
              <a:path w="346075" h="428625">
                <a:moveTo>
                  <a:pt x="146545" y="256095"/>
                </a:moveTo>
                <a:lnTo>
                  <a:pt x="146342" y="254533"/>
                </a:lnTo>
                <a:lnTo>
                  <a:pt x="143865" y="253212"/>
                </a:lnTo>
                <a:lnTo>
                  <a:pt x="140347" y="254863"/>
                </a:lnTo>
                <a:lnTo>
                  <a:pt x="140322" y="257124"/>
                </a:lnTo>
                <a:lnTo>
                  <a:pt x="142125" y="259473"/>
                </a:lnTo>
                <a:lnTo>
                  <a:pt x="144272" y="259702"/>
                </a:lnTo>
                <a:lnTo>
                  <a:pt x="145643" y="259016"/>
                </a:lnTo>
                <a:lnTo>
                  <a:pt x="146202" y="257670"/>
                </a:lnTo>
                <a:lnTo>
                  <a:pt x="146304" y="257492"/>
                </a:lnTo>
                <a:lnTo>
                  <a:pt x="146494" y="256781"/>
                </a:lnTo>
                <a:lnTo>
                  <a:pt x="146545" y="256095"/>
                </a:lnTo>
                <a:close/>
              </a:path>
              <a:path w="346075" h="428625">
                <a:moveTo>
                  <a:pt x="147383" y="334606"/>
                </a:moveTo>
                <a:lnTo>
                  <a:pt x="145770" y="330377"/>
                </a:lnTo>
                <a:lnTo>
                  <a:pt x="135712" y="333883"/>
                </a:lnTo>
                <a:lnTo>
                  <a:pt x="134429" y="334225"/>
                </a:lnTo>
                <a:lnTo>
                  <a:pt x="133489" y="336207"/>
                </a:lnTo>
                <a:lnTo>
                  <a:pt x="133261" y="335610"/>
                </a:lnTo>
                <a:lnTo>
                  <a:pt x="132956" y="335026"/>
                </a:lnTo>
                <a:lnTo>
                  <a:pt x="131254" y="332524"/>
                </a:lnTo>
                <a:lnTo>
                  <a:pt x="129286" y="332511"/>
                </a:lnTo>
                <a:lnTo>
                  <a:pt x="127228" y="333184"/>
                </a:lnTo>
                <a:lnTo>
                  <a:pt x="124193" y="334187"/>
                </a:lnTo>
                <a:lnTo>
                  <a:pt x="121577" y="336892"/>
                </a:lnTo>
                <a:lnTo>
                  <a:pt x="121704" y="340525"/>
                </a:lnTo>
                <a:lnTo>
                  <a:pt x="121704" y="341693"/>
                </a:lnTo>
                <a:lnTo>
                  <a:pt x="122034" y="342696"/>
                </a:lnTo>
                <a:lnTo>
                  <a:pt x="120573" y="342074"/>
                </a:lnTo>
                <a:lnTo>
                  <a:pt x="120154" y="346722"/>
                </a:lnTo>
                <a:lnTo>
                  <a:pt x="121119" y="349135"/>
                </a:lnTo>
                <a:lnTo>
                  <a:pt x="124523" y="350227"/>
                </a:lnTo>
                <a:lnTo>
                  <a:pt x="126707" y="349326"/>
                </a:lnTo>
                <a:lnTo>
                  <a:pt x="130213" y="350189"/>
                </a:lnTo>
                <a:lnTo>
                  <a:pt x="130048" y="346163"/>
                </a:lnTo>
                <a:lnTo>
                  <a:pt x="127419" y="345033"/>
                </a:lnTo>
                <a:lnTo>
                  <a:pt x="129679" y="344665"/>
                </a:lnTo>
                <a:lnTo>
                  <a:pt x="131673" y="343204"/>
                </a:lnTo>
                <a:lnTo>
                  <a:pt x="132880" y="340855"/>
                </a:lnTo>
                <a:lnTo>
                  <a:pt x="133261" y="340309"/>
                </a:lnTo>
                <a:lnTo>
                  <a:pt x="133400" y="340029"/>
                </a:lnTo>
                <a:lnTo>
                  <a:pt x="139636" y="341325"/>
                </a:lnTo>
                <a:lnTo>
                  <a:pt x="144487" y="340537"/>
                </a:lnTo>
                <a:lnTo>
                  <a:pt x="147383" y="334606"/>
                </a:lnTo>
                <a:close/>
              </a:path>
              <a:path w="346075" h="428625">
                <a:moveTo>
                  <a:pt x="152247" y="245427"/>
                </a:moveTo>
                <a:lnTo>
                  <a:pt x="151434" y="242468"/>
                </a:lnTo>
                <a:lnTo>
                  <a:pt x="151358" y="238709"/>
                </a:lnTo>
                <a:lnTo>
                  <a:pt x="150329" y="238074"/>
                </a:lnTo>
                <a:lnTo>
                  <a:pt x="148945" y="238074"/>
                </a:lnTo>
                <a:lnTo>
                  <a:pt x="147980" y="237490"/>
                </a:lnTo>
                <a:lnTo>
                  <a:pt x="148056" y="237769"/>
                </a:lnTo>
                <a:lnTo>
                  <a:pt x="148132" y="238074"/>
                </a:lnTo>
                <a:lnTo>
                  <a:pt x="148196" y="238379"/>
                </a:lnTo>
                <a:lnTo>
                  <a:pt x="148056" y="238379"/>
                </a:lnTo>
                <a:lnTo>
                  <a:pt x="145808" y="239953"/>
                </a:lnTo>
                <a:lnTo>
                  <a:pt x="144056" y="242011"/>
                </a:lnTo>
                <a:lnTo>
                  <a:pt x="141287" y="244005"/>
                </a:lnTo>
                <a:lnTo>
                  <a:pt x="141389" y="246087"/>
                </a:lnTo>
                <a:lnTo>
                  <a:pt x="138226" y="243078"/>
                </a:lnTo>
                <a:lnTo>
                  <a:pt x="135445" y="240436"/>
                </a:lnTo>
                <a:lnTo>
                  <a:pt x="135572" y="238709"/>
                </a:lnTo>
                <a:lnTo>
                  <a:pt x="135661" y="237248"/>
                </a:lnTo>
                <a:lnTo>
                  <a:pt x="135763" y="235788"/>
                </a:lnTo>
                <a:lnTo>
                  <a:pt x="135839" y="234696"/>
                </a:lnTo>
                <a:lnTo>
                  <a:pt x="127266" y="238709"/>
                </a:lnTo>
                <a:lnTo>
                  <a:pt x="124904" y="235788"/>
                </a:lnTo>
                <a:lnTo>
                  <a:pt x="123317" y="233819"/>
                </a:lnTo>
                <a:lnTo>
                  <a:pt x="118529" y="235788"/>
                </a:lnTo>
                <a:lnTo>
                  <a:pt x="118338" y="235788"/>
                </a:lnTo>
                <a:lnTo>
                  <a:pt x="116979" y="230530"/>
                </a:lnTo>
                <a:lnTo>
                  <a:pt x="110883" y="229654"/>
                </a:lnTo>
                <a:lnTo>
                  <a:pt x="105029" y="229158"/>
                </a:lnTo>
                <a:lnTo>
                  <a:pt x="100304" y="237248"/>
                </a:lnTo>
                <a:lnTo>
                  <a:pt x="97726" y="238074"/>
                </a:lnTo>
                <a:lnTo>
                  <a:pt x="97878" y="238074"/>
                </a:lnTo>
                <a:lnTo>
                  <a:pt x="96469" y="239801"/>
                </a:lnTo>
                <a:lnTo>
                  <a:pt x="101117" y="239801"/>
                </a:lnTo>
                <a:lnTo>
                  <a:pt x="103009" y="244970"/>
                </a:lnTo>
                <a:lnTo>
                  <a:pt x="103073" y="245148"/>
                </a:lnTo>
                <a:lnTo>
                  <a:pt x="111607" y="243078"/>
                </a:lnTo>
                <a:lnTo>
                  <a:pt x="114858" y="246748"/>
                </a:lnTo>
                <a:lnTo>
                  <a:pt x="113690" y="251485"/>
                </a:lnTo>
                <a:lnTo>
                  <a:pt x="111480" y="249974"/>
                </a:lnTo>
                <a:lnTo>
                  <a:pt x="109397" y="247421"/>
                </a:lnTo>
                <a:lnTo>
                  <a:pt x="105016" y="247421"/>
                </a:lnTo>
                <a:lnTo>
                  <a:pt x="103136" y="250596"/>
                </a:lnTo>
                <a:lnTo>
                  <a:pt x="96939" y="253644"/>
                </a:lnTo>
                <a:lnTo>
                  <a:pt x="92798" y="255003"/>
                </a:lnTo>
                <a:lnTo>
                  <a:pt x="87172" y="257238"/>
                </a:lnTo>
                <a:lnTo>
                  <a:pt x="85356" y="260705"/>
                </a:lnTo>
                <a:lnTo>
                  <a:pt x="88925" y="262013"/>
                </a:lnTo>
                <a:lnTo>
                  <a:pt x="91973" y="261200"/>
                </a:lnTo>
                <a:lnTo>
                  <a:pt x="98894" y="256819"/>
                </a:lnTo>
                <a:lnTo>
                  <a:pt x="103124" y="255511"/>
                </a:lnTo>
                <a:lnTo>
                  <a:pt x="108699" y="253072"/>
                </a:lnTo>
                <a:lnTo>
                  <a:pt x="100406" y="266649"/>
                </a:lnTo>
                <a:lnTo>
                  <a:pt x="103797" y="272021"/>
                </a:lnTo>
                <a:lnTo>
                  <a:pt x="107772" y="268389"/>
                </a:lnTo>
                <a:lnTo>
                  <a:pt x="111226" y="268744"/>
                </a:lnTo>
                <a:lnTo>
                  <a:pt x="111417" y="268389"/>
                </a:lnTo>
                <a:lnTo>
                  <a:pt x="112953" y="265493"/>
                </a:lnTo>
                <a:lnTo>
                  <a:pt x="115443" y="263410"/>
                </a:lnTo>
                <a:lnTo>
                  <a:pt x="119354" y="263410"/>
                </a:lnTo>
                <a:lnTo>
                  <a:pt x="112090" y="258064"/>
                </a:lnTo>
                <a:lnTo>
                  <a:pt x="130022" y="257238"/>
                </a:lnTo>
                <a:lnTo>
                  <a:pt x="131965" y="257238"/>
                </a:lnTo>
                <a:lnTo>
                  <a:pt x="131356" y="253644"/>
                </a:lnTo>
                <a:lnTo>
                  <a:pt x="131254" y="253072"/>
                </a:lnTo>
                <a:lnTo>
                  <a:pt x="130987" y="251485"/>
                </a:lnTo>
                <a:lnTo>
                  <a:pt x="130835" y="250596"/>
                </a:lnTo>
                <a:lnTo>
                  <a:pt x="130733" y="249974"/>
                </a:lnTo>
                <a:lnTo>
                  <a:pt x="130619" y="249339"/>
                </a:lnTo>
                <a:lnTo>
                  <a:pt x="137388" y="249580"/>
                </a:lnTo>
                <a:lnTo>
                  <a:pt x="137833" y="249339"/>
                </a:lnTo>
                <a:lnTo>
                  <a:pt x="141338" y="247421"/>
                </a:lnTo>
                <a:lnTo>
                  <a:pt x="141744" y="247421"/>
                </a:lnTo>
                <a:lnTo>
                  <a:pt x="142201" y="248881"/>
                </a:lnTo>
                <a:lnTo>
                  <a:pt x="143205" y="250596"/>
                </a:lnTo>
                <a:lnTo>
                  <a:pt x="146646" y="253072"/>
                </a:lnTo>
                <a:lnTo>
                  <a:pt x="147485" y="252818"/>
                </a:lnTo>
                <a:lnTo>
                  <a:pt x="151295" y="247726"/>
                </a:lnTo>
                <a:lnTo>
                  <a:pt x="151422" y="247421"/>
                </a:lnTo>
                <a:lnTo>
                  <a:pt x="151980" y="246087"/>
                </a:lnTo>
                <a:lnTo>
                  <a:pt x="152247" y="245427"/>
                </a:lnTo>
                <a:close/>
              </a:path>
              <a:path w="346075" h="428625">
                <a:moveTo>
                  <a:pt x="155232" y="388442"/>
                </a:moveTo>
                <a:lnTo>
                  <a:pt x="138430" y="377075"/>
                </a:lnTo>
                <a:lnTo>
                  <a:pt x="134493" y="379285"/>
                </a:lnTo>
                <a:lnTo>
                  <a:pt x="137553" y="383781"/>
                </a:lnTo>
                <a:lnTo>
                  <a:pt x="137414" y="383781"/>
                </a:lnTo>
                <a:lnTo>
                  <a:pt x="134607" y="389585"/>
                </a:lnTo>
                <a:lnTo>
                  <a:pt x="133210" y="392823"/>
                </a:lnTo>
                <a:lnTo>
                  <a:pt x="133159" y="392963"/>
                </a:lnTo>
                <a:lnTo>
                  <a:pt x="128778" y="392391"/>
                </a:lnTo>
                <a:lnTo>
                  <a:pt x="126263" y="388442"/>
                </a:lnTo>
                <a:lnTo>
                  <a:pt x="126149" y="388251"/>
                </a:lnTo>
                <a:lnTo>
                  <a:pt x="124028" y="383946"/>
                </a:lnTo>
                <a:lnTo>
                  <a:pt x="123952" y="383781"/>
                </a:lnTo>
                <a:lnTo>
                  <a:pt x="119888" y="379285"/>
                </a:lnTo>
                <a:lnTo>
                  <a:pt x="119405" y="378752"/>
                </a:lnTo>
                <a:lnTo>
                  <a:pt x="115874" y="379285"/>
                </a:lnTo>
                <a:lnTo>
                  <a:pt x="112318" y="378752"/>
                </a:lnTo>
                <a:lnTo>
                  <a:pt x="113804" y="383781"/>
                </a:lnTo>
                <a:lnTo>
                  <a:pt x="113855" y="383946"/>
                </a:lnTo>
                <a:lnTo>
                  <a:pt x="112268" y="387096"/>
                </a:lnTo>
                <a:lnTo>
                  <a:pt x="106984" y="388035"/>
                </a:lnTo>
                <a:lnTo>
                  <a:pt x="110439" y="392391"/>
                </a:lnTo>
                <a:lnTo>
                  <a:pt x="110705" y="392823"/>
                </a:lnTo>
                <a:lnTo>
                  <a:pt x="111061" y="398106"/>
                </a:lnTo>
                <a:lnTo>
                  <a:pt x="111074" y="398272"/>
                </a:lnTo>
                <a:lnTo>
                  <a:pt x="117881" y="398106"/>
                </a:lnTo>
                <a:lnTo>
                  <a:pt x="119430" y="398106"/>
                </a:lnTo>
                <a:lnTo>
                  <a:pt x="122301" y="402577"/>
                </a:lnTo>
                <a:lnTo>
                  <a:pt x="122339" y="404990"/>
                </a:lnTo>
                <a:lnTo>
                  <a:pt x="122847" y="404837"/>
                </a:lnTo>
                <a:lnTo>
                  <a:pt x="138379" y="398106"/>
                </a:lnTo>
                <a:lnTo>
                  <a:pt x="147955" y="393954"/>
                </a:lnTo>
                <a:lnTo>
                  <a:pt x="148043" y="393268"/>
                </a:lnTo>
                <a:lnTo>
                  <a:pt x="148082" y="392963"/>
                </a:lnTo>
                <a:lnTo>
                  <a:pt x="148107" y="392823"/>
                </a:lnTo>
                <a:lnTo>
                  <a:pt x="148450" y="391553"/>
                </a:lnTo>
                <a:lnTo>
                  <a:pt x="149542" y="393268"/>
                </a:lnTo>
                <a:lnTo>
                  <a:pt x="153504" y="391553"/>
                </a:lnTo>
                <a:lnTo>
                  <a:pt x="155130" y="390842"/>
                </a:lnTo>
                <a:lnTo>
                  <a:pt x="155232" y="388442"/>
                </a:lnTo>
                <a:close/>
              </a:path>
              <a:path w="346075" h="428625">
                <a:moveTo>
                  <a:pt x="157162" y="367436"/>
                </a:moveTo>
                <a:lnTo>
                  <a:pt x="156908" y="367512"/>
                </a:lnTo>
                <a:lnTo>
                  <a:pt x="156781" y="367550"/>
                </a:lnTo>
                <a:lnTo>
                  <a:pt x="156933" y="367652"/>
                </a:lnTo>
                <a:lnTo>
                  <a:pt x="157060" y="367614"/>
                </a:lnTo>
                <a:lnTo>
                  <a:pt x="157162" y="367436"/>
                </a:lnTo>
                <a:close/>
              </a:path>
              <a:path w="346075" h="428625">
                <a:moveTo>
                  <a:pt x="158686" y="356958"/>
                </a:moveTo>
                <a:lnTo>
                  <a:pt x="157581" y="354291"/>
                </a:lnTo>
                <a:lnTo>
                  <a:pt x="157378" y="352196"/>
                </a:lnTo>
                <a:lnTo>
                  <a:pt x="156311" y="351561"/>
                </a:lnTo>
                <a:lnTo>
                  <a:pt x="152895" y="349516"/>
                </a:lnTo>
                <a:lnTo>
                  <a:pt x="151193" y="352425"/>
                </a:lnTo>
                <a:lnTo>
                  <a:pt x="149263" y="354457"/>
                </a:lnTo>
                <a:lnTo>
                  <a:pt x="158686" y="356958"/>
                </a:lnTo>
                <a:close/>
              </a:path>
              <a:path w="346075" h="428625">
                <a:moveTo>
                  <a:pt x="159639" y="369455"/>
                </a:moveTo>
                <a:lnTo>
                  <a:pt x="157010" y="367703"/>
                </a:lnTo>
                <a:lnTo>
                  <a:pt x="154559" y="371830"/>
                </a:lnTo>
                <a:lnTo>
                  <a:pt x="155943" y="373011"/>
                </a:lnTo>
                <a:lnTo>
                  <a:pt x="159639" y="369455"/>
                </a:lnTo>
                <a:close/>
              </a:path>
              <a:path w="346075" h="428625">
                <a:moveTo>
                  <a:pt x="165836" y="322224"/>
                </a:moveTo>
                <a:lnTo>
                  <a:pt x="162153" y="316941"/>
                </a:lnTo>
                <a:lnTo>
                  <a:pt x="160350" y="318236"/>
                </a:lnTo>
                <a:lnTo>
                  <a:pt x="164325" y="323316"/>
                </a:lnTo>
                <a:lnTo>
                  <a:pt x="165328" y="322580"/>
                </a:lnTo>
                <a:lnTo>
                  <a:pt x="165836" y="322224"/>
                </a:lnTo>
                <a:close/>
              </a:path>
              <a:path w="346075" h="428625">
                <a:moveTo>
                  <a:pt x="171716" y="358889"/>
                </a:moveTo>
                <a:lnTo>
                  <a:pt x="163804" y="359435"/>
                </a:lnTo>
                <a:lnTo>
                  <a:pt x="155562" y="361607"/>
                </a:lnTo>
                <a:lnTo>
                  <a:pt x="149148" y="354584"/>
                </a:lnTo>
                <a:lnTo>
                  <a:pt x="149263" y="354457"/>
                </a:lnTo>
                <a:lnTo>
                  <a:pt x="149034" y="354393"/>
                </a:lnTo>
                <a:lnTo>
                  <a:pt x="149034" y="354698"/>
                </a:lnTo>
                <a:lnTo>
                  <a:pt x="140157" y="348818"/>
                </a:lnTo>
                <a:lnTo>
                  <a:pt x="137731" y="352628"/>
                </a:lnTo>
                <a:lnTo>
                  <a:pt x="135483" y="355752"/>
                </a:lnTo>
                <a:lnTo>
                  <a:pt x="133057" y="360451"/>
                </a:lnTo>
                <a:lnTo>
                  <a:pt x="132969" y="363562"/>
                </a:lnTo>
                <a:lnTo>
                  <a:pt x="135496" y="364693"/>
                </a:lnTo>
                <a:lnTo>
                  <a:pt x="137909" y="365125"/>
                </a:lnTo>
                <a:lnTo>
                  <a:pt x="141274" y="364731"/>
                </a:lnTo>
                <a:lnTo>
                  <a:pt x="142278" y="362915"/>
                </a:lnTo>
                <a:lnTo>
                  <a:pt x="145630" y="359816"/>
                </a:lnTo>
                <a:lnTo>
                  <a:pt x="147751" y="360337"/>
                </a:lnTo>
                <a:lnTo>
                  <a:pt x="152285" y="363931"/>
                </a:lnTo>
                <a:lnTo>
                  <a:pt x="157149" y="367423"/>
                </a:lnTo>
                <a:lnTo>
                  <a:pt x="159816" y="366585"/>
                </a:lnTo>
                <a:lnTo>
                  <a:pt x="162445" y="365594"/>
                </a:lnTo>
                <a:lnTo>
                  <a:pt x="165163" y="365036"/>
                </a:lnTo>
                <a:lnTo>
                  <a:pt x="168719" y="364299"/>
                </a:lnTo>
                <a:lnTo>
                  <a:pt x="171323" y="362851"/>
                </a:lnTo>
                <a:lnTo>
                  <a:pt x="171716" y="358889"/>
                </a:lnTo>
                <a:close/>
              </a:path>
              <a:path w="346075" h="428625">
                <a:moveTo>
                  <a:pt x="171983" y="349859"/>
                </a:moveTo>
                <a:lnTo>
                  <a:pt x="170294" y="349910"/>
                </a:lnTo>
                <a:lnTo>
                  <a:pt x="168605" y="349973"/>
                </a:lnTo>
                <a:lnTo>
                  <a:pt x="166916" y="350024"/>
                </a:lnTo>
                <a:lnTo>
                  <a:pt x="166712" y="351396"/>
                </a:lnTo>
                <a:lnTo>
                  <a:pt x="166624" y="352082"/>
                </a:lnTo>
                <a:lnTo>
                  <a:pt x="168262" y="352640"/>
                </a:lnTo>
                <a:lnTo>
                  <a:pt x="169913" y="353187"/>
                </a:lnTo>
                <a:lnTo>
                  <a:pt x="171564" y="353745"/>
                </a:lnTo>
                <a:lnTo>
                  <a:pt x="171983" y="349859"/>
                </a:lnTo>
                <a:close/>
              </a:path>
              <a:path w="346075" h="428625">
                <a:moveTo>
                  <a:pt x="180136" y="345008"/>
                </a:moveTo>
                <a:lnTo>
                  <a:pt x="175247" y="344919"/>
                </a:lnTo>
                <a:lnTo>
                  <a:pt x="174015" y="348310"/>
                </a:lnTo>
                <a:lnTo>
                  <a:pt x="176314" y="349415"/>
                </a:lnTo>
                <a:lnTo>
                  <a:pt x="178092" y="350774"/>
                </a:lnTo>
                <a:lnTo>
                  <a:pt x="177355" y="348830"/>
                </a:lnTo>
                <a:lnTo>
                  <a:pt x="180136" y="345008"/>
                </a:lnTo>
                <a:close/>
              </a:path>
              <a:path w="346075" h="428625">
                <a:moveTo>
                  <a:pt x="186385" y="139776"/>
                </a:moveTo>
                <a:lnTo>
                  <a:pt x="184581" y="138836"/>
                </a:lnTo>
                <a:lnTo>
                  <a:pt x="182867" y="137528"/>
                </a:lnTo>
                <a:lnTo>
                  <a:pt x="180060" y="136931"/>
                </a:lnTo>
                <a:lnTo>
                  <a:pt x="178790" y="138442"/>
                </a:lnTo>
                <a:lnTo>
                  <a:pt x="177685" y="139192"/>
                </a:lnTo>
                <a:lnTo>
                  <a:pt x="178485" y="140271"/>
                </a:lnTo>
                <a:lnTo>
                  <a:pt x="179171" y="142138"/>
                </a:lnTo>
                <a:lnTo>
                  <a:pt x="180111" y="142278"/>
                </a:lnTo>
                <a:lnTo>
                  <a:pt x="181991" y="142557"/>
                </a:lnTo>
                <a:lnTo>
                  <a:pt x="184023" y="141884"/>
                </a:lnTo>
                <a:lnTo>
                  <a:pt x="185991" y="141617"/>
                </a:lnTo>
                <a:lnTo>
                  <a:pt x="186245" y="140385"/>
                </a:lnTo>
                <a:lnTo>
                  <a:pt x="186385" y="139776"/>
                </a:lnTo>
                <a:close/>
              </a:path>
              <a:path w="346075" h="428625">
                <a:moveTo>
                  <a:pt x="193649" y="174764"/>
                </a:moveTo>
                <a:lnTo>
                  <a:pt x="189052" y="174002"/>
                </a:lnTo>
                <a:lnTo>
                  <a:pt x="186715" y="175310"/>
                </a:lnTo>
                <a:lnTo>
                  <a:pt x="185648" y="182295"/>
                </a:lnTo>
                <a:lnTo>
                  <a:pt x="186334" y="185077"/>
                </a:lnTo>
                <a:lnTo>
                  <a:pt x="191465" y="185483"/>
                </a:lnTo>
                <a:lnTo>
                  <a:pt x="193649" y="174764"/>
                </a:lnTo>
                <a:close/>
              </a:path>
              <a:path w="346075" h="428625">
                <a:moveTo>
                  <a:pt x="196469" y="314236"/>
                </a:moveTo>
                <a:lnTo>
                  <a:pt x="194551" y="300012"/>
                </a:lnTo>
                <a:lnTo>
                  <a:pt x="184213" y="308190"/>
                </a:lnTo>
                <a:lnTo>
                  <a:pt x="194856" y="315607"/>
                </a:lnTo>
                <a:lnTo>
                  <a:pt x="196469" y="314236"/>
                </a:lnTo>
                <a:close/>
              </a:path>
              <a:path w="346075" h="428625">
                <a:moveTo>
                  <a:pt x="201904" y="87198"/>
                </a:moveTo>
                <a:lnTo>
                  <a:pt x="198221" y="85115"/>
                </a:lnTo>
                <a:lnTo>
                  <a:pt x="189611" y="85394"/>
                </a:lnTo>
                <a:lnTo>
                  <a:pt x="186220" y="95694"/>
                </a:lnTo>
                <a:lnTo>
                  <a:pt x="196265" y="98361"/>
                </a:lnTo>
                <a:lnTo>
                  <a:pt x="198882" y="92354"/>
                </a:lnTo>
                <a:lnTo>
                  <a:pt x="194691" y="90335"/>
                </a:lnTo>
                <a:lnTo>
                  <a:pt x="201904" y="87198"/>
                </a:lnTo>
                <a:close/>
              </a:path>
              <a:path w="346075" h="428625">
                <a:moveTo>
                  <a:pt x="205714" y="319582"/>
                </a:moveTo>
                <a:lnTo>
                  <a:pt x="204038" y="319773"/>
                </a:lnTo>
                <a:lnTo>
                  <a:pt x="202819" y="319582"/>
                </a:lnTo>
                <a:lnTo>
                  <a:pt x="201828" y="319582"/>
                </a:lnTo>
                <a:lnTo>
                  <a:pt x="199555" y="321144"/>
                </a:lnTo>
                <a:lnTo>
                  <a:pt x="199186" y="322834"/>
                </a:lnTo>
                <a:lnTo>
                  <a:pt x="199123" y="323151"/>
                </a:lnTo>
                <a:lnTo>
                  <a:pt x="197929" y="325437"/>
                </a:lnTo>
                <a:lnTo>
                  <a:pt x="195262" y="322834"/>
                </a:lnTo>
                <a:lnTo>
                  <a:pt x="193319" y="320535"/>
                </a:lnTo>
                <a:lnTo>
                  <a:pt x="187401" y="315963"/>
                </a:lnTo>
                <a:lnTo>
                  <a:pt x="184924" y="316953"/>
                </a:lnTo>
                <a:lnTo>
                  <a:pt x="183578" y="322021"/>
                </a:lnTo>
                <a:lnTo>
                  <a:pt x="195326" y="326555"/>
                </a:lnTo>
                <a:lnTo>
                  <a:pt x="170942" y="333171"/>
                </a:lnTo>
                <a:lnTo>
                  <a:pt x="171043" y="332498"/>
                </a:lnTo>
                <a:lnTo>
                  <a:pt x="171119" y="332016"/>
                </a:lnTo>
                <a:lnTo>
                  <a:pt x="172351" y="324015"/>
                </a:lnTo>
                <a:lnTo>
                  <a:pt x="166154" y="321424"/>
                </a:lnTo>
                <a:lnTo>
                  <a:pt x="163906" y="331825"/>
                </a:lnTo>
                <a:lnTo>
                  <a:pt x="163868" y="332016"/>
                </a:lnTo>
                <a:lnTo>
                  <a:pt x="163626" y="331825"/>
                </a:lnTo>
                <a:lnTo>
                  <a:pt x="157149" y="326859"/>
                </a:lnTo>
                <a:lnTo>
                  <a:pt x="157226" y="330695"/>
                </a:lnTo>
                <a:lnTo>
                  <a:pt x="157327" y="336410"/>
                </a:lnTo>
                <a:lnTo>
                  <a:pt x="158940" y="336410"/>
                </a:lnTo>
                <a:lnTo>
                  <a:pt x="160426" y="336740"/>
                </a:lnTo>
                <a:lnTo>
                  <a:pt x="161632" y="334860"/>
                </a:lnTo>
                <a:lnTo>
                  <a:pt x="161798" y="333844"/>
                </a:lnTo>
                <a:lnTo>
                  <a:pt x="161899" y="333171"/>
                </a:lnTo>
                <a:lnTo>
                  <a:pt x="162267" y="332016"/>
                </a:lnTo>
                <a:lnTo>
                  <a:pt x="162331" y="331825"/>
                </a:lnTo>
                <a:lnTo>
                  <a:pt x="169633" y="333844"/>
                </a:lnTo>
                <a:lnTo>
                  <a:pt x="160299" y="341960"/>
                </a:lnTo>
                <a:lnTo>
                  <a:pt x="164655" y="344373"/>
                </a:lnTo>
                <a:lnTo>
                  <a:pt x="171043" y="339064"/>
                </a:lnTo>
                <a:lnTo>
                  <a:pt x="173964" y="339255"/>
                </a:lnTo>
                <a:lnTo>
                  <a:pt x="178828" y="341528"/>
                </a:lnTo>
                <a:lnTo>
                  <a:pt x="181737" y="343801"/>
                </a:lnTo>
                <a:lnTo>
                  <a:pt x="184785" y="345770"/>
                </a:lnTo>
                <a:lnTo>
                  <a:pt x="178777" y="351370"/>
                </a:lnTo>
                <a:lnTo>
                  <a:pt x="178396" y="351028"/>
                </a:lnTo>
                <a:lnTo>
                  <a:pt x="178092" y="350786"/>
                </a:lnTo>
                <a:lnTo>
                  <a:pt x="178358" y="351536"/>
                </a:lnTo>
                <a:lnTo>
                  <a:pt x="177749" y="352107"/>
                </a:lnTo>
                <a:lnTo>
                  <a:pt x="178549" y="351536"/>
                </a:lnTo>
                <a:lnTo>
                  <a:pt x="177749" y="352107"/>
                </a:lnTo>
                <a:lnTo>
                  <a:pt x="175412" y="353707"/>
                </a:lnTo>
                <a:lnTo>
                  <a:pt x="181203" y="354317"/>
                </a:lnTo>
                <a:lnTo>
                  <a:pt x="185458" y="352298"/>
                </a:lnTo>
                <a:lnTo>
                  <a:pt x="187896" y="347116"/>
                </a:lnTo>
                <a:lnTo>
                  <a:pt x="192951" y="348640"/>
                </a:lnTo>
                <a:lnTo>
                  <a:pt x="192519" y="347116"/>
                </a:lnTo>
                <a:lnTo>
                  <a:pt x="190322" y="339255"/>
                </a:lnTo>
                <a:lnTo>
                  <a:pt x="190258" y="339064"/>
                </a:lnTo>
                <a:lnTo>
                  <a:pt x="189941" y="337921"/>
                </a:lnTo>
                <a:lnTo>
                  <a:pt x="194411" y="336740"/>
                </a:lnTo>
                <a:lnTo>
                  <a:pt x="199859" y="335826"/>
                </a:lnTo>
                <a:lnTo>
                  <a:pt x="200469" y="333171"/>
                </a:lnTo>
                <a:lnTo>
                  <a:pt x="201396" y="329184"/>
                </a:lnTo>
                <a:lnTo>
                  <a:pt x="204736" y="332498"/>
                </a:lnTo>
                <a:lnTo>
                  <a:pt x="205435" y="332498"/>
                </a:lnTo>
                <a:lnTo>
                  <a:pt x="205524" y="329184"/>
                </a:lnTo>
                <a:lnTo>
                  <a:pt x="205600" y="325437"/>
                </a:lnTo>
                <a:lnTo>
                  <a:pt x="205714" y="319773"/>
                </a:lnTo>
                <a:lnTo>
                  <a:pt x="205714" y="319582"/>
                </a:lnTo>
                <a:close/>
              </a:path>
              <a:path w="346075" h="428625">
                <a:moveTo>
                  <a:pt x="209931" y="104902"/>
                </a:moveTo>
                <a:lnTo>
                  <a:pt x="207568" y="103543"/>
                </a:lnTo>
                <a:lnTo>
                  <a:pt x="204965" y="102285"/>
                </a:lnTo>
                <a:lnTo>
                  <a:pt x="205117" y="102184"/>
                </a:lnTo>
                <a:lnTo>
                  <a:pt x="204978" y="102196"/>
                </a:lnTo>
                <a:lnTo>
                  <a:pt x="205193" y="102146"/>
                </a:lnTo>
                <a:lnTo>
                  <a:pt x="205028" y="102019"/>
                </a:lnTo>
                <a:lnTo>
                  <a:pt x="205905" y="100672"/>
                </a:lnTo>
                <a:lnTo>
                  <a:pt x="207556" y="98259"/>
                </a:lnTo>
                <a:lnTo>
                  <a:pt x="204990" y="94526"/>
                </a:lnTo>
                <a:lnTo>
                  <a:pt x="202298" y="96812"/>
                </a:lnTo>
                <a:lnTo>
                  <a:pt x="199694" y="97548"/>
                </a:lnTo>
                <a:lnTo>
                  <a:pt x="200825" y="98475"/>
                </a:lnTo>
                <a:lnTo>
                  <a:pt x="200355" y="99872"/>
                </a:lnTo>
                <a:lnTo>
                  <a:pt x="201460" y="102285"/>
                </a:lnTo>
                <a:lnTo>
                  <a:pt x="203022" y="102997"/>
                </a:lnTo>
                <a:lnTo>
                  <a:pt x="203238" y="103098"/>
                </a:lnTo>
                <a:lnTo>
                  <a:pt x="203619" y="103149"/>
                </a:lnTo>
                <a:lnTo>
                  <a:pt x="202793" y="103682"/>
                </a:lnTo>
                <a:lnTo>
                  <a:pt x="201980" y="104152"/>
                </a:lnTo>
                <a:lnTo>
                  <a:pt x="195389" y="103924"/>
                </a:lnTo>
                <a:lnTo>
                  <a:pt x="194233" y="107454"/>
                </a:lnTo>
                <a:lnTo>
                  <a:pt x="193763" y="112115"/>
                </a:lnTo>
                <a:lnTo>
                  <a:pt x="197421" y="111607"/>
                </a:lnTo>
                <a:lnTo>
                  <a:pt x="200190" y="108712"/>
                </a:lnTo>
                <a:lnTo>
                  <a:pt x="202971" y="106807"/>
                </a:lnTo>
                <a:lnTo>
                  <a:pt x="206717" y="109283"/>
                </a:lnTo>
                <a:lnTo>
                  <a:pt x="209931" y="104902"/>
                </a:lnTo>
                <a:close/>
              </a:path>
              <a:path w="346075" h="428625">
                <a:moveTo>
                  <a:pt x="216242" y="91211"/>
                </a:moveTo>
                <a:lnTo>
                  <a:pt x="208318" y="80683"/>
                </a:lnTo>
                <a:lnTo>
                  <a:pt x="208597" y="79375"/>
                </a:lnTo>
                <a:lnTo>
                  <a:pt x="207899" y="78460"/>
                </a:lnTo>
                <a:lnTo>
                  <a:pt x="206756" y="77812"/>
                </a:lnTo>
                <a:lnTo>
                  <a:pt x="205105" y="77228"/>
                </a:lnTo>
                <a:lnTo>
                  <a:pt x="203733" y="77127"/>
                </a:lnTo>
                <a:lnTo>
                  <a:pt x="202933" y="78905"/>
                </a:lnTo>
                <a:lnTo>
                  <a:pt x="202844" y="79184"/>
                </a:lnTo>
                <a:lnTo>
                  <a:pt x="200342" y="77876"/>
                </a:lnTo>
                <a:lnTo>
                  <a:pt x="199415" y="79387"/>
                </a:lnTo>
                <a:lnTo>
                  <a:pt x="203581" y="82219"/>
                </a:lnTo>
                <a:lnTo>
                  <a:pt x="203911" y="82524"/>
                </a:lnTo>
                <a:lnTo>
                  <a:pt x="204317" y="82791"/>
                </a:lnTo>
                <a:lnTo>
                  <a:pt x="205397" y="83312"/>
                </a:lnTo>
                <a:lnTo>
                  <a:pt x="205879" y="83388"/>
                </a:lnTo>
                <a:lnTo>
                  <a:pt x="206273" y="83312"/>
                </a:lnTo>
                <a:lnTo>
                  <a:pt x="199123" y="92506"/>
                </a:lnTo>
                <a:lnTo>
                  <a:pt x="199009" y="92100"/>
                </a:lnTo>
                <a:lnTo>
                  <a:pt x="198932" y="92265"/>
                </a:lnTo>
                <a:lnTo>
                  <a:pt x="198983" y="92417"/>
                </a:lnTo>
                <a:lnTo>
                  <a:pt x="199250" y="94132"/>
                </a:lnTo>
                <a:lnTo>
                  <a:pt x="199656" y="97510"/>
                </a:lnTo>
                <a:lnTo>
                  <a:pt x="201853" y="96202"/>
                </a:lnTo>
                <a:lnTo>
                  <a:pt x="203898" y="94551"/>
                </a:lnTo>
                <a:lnTo>
                  <a:pt x="208927" y="92595"/>
                </a:lnTo>
                <a:lnTo>
                  <a:pt x="211886" y="92227"/>
                </a:lnTo>
                <a:lnTo>
                  <a:pt x="216242" y="91211"/>
                </a:lnTo>
                <a:close/>
              </a:path>
              <a:path w="346075" h="428625">
                <a:moveTo>
                  <a:pt x="221856" y="304203"/>
                </a:moveTo>
                <a:lnTo>
                  <a:pt x="216738" y="296075"/>
                </a:lnTo>
                <a:lnTo>
                  <a:pt x="202590" y="292303"/>
                </a:lnTo>
                <a:lnTo>
                  <a:pt x="201879" y="294233"/>
                </a:lnTo>
                <a:lnTo>
                  <a:pt x="200660" y="296329"/>
                </a:lnTo>
                <a:lnTo>
                  <a:pt x="200342" y="299999"/>
                </a:lnTo>
                <a:lnTo>
                  <a:pt x="201625" y="302907"/>
                </a:lnTo>
                <a:lnTo>
                  <a:pt x="208483" y="303136"/>
                </a:lnTo>
                <a:lnTo>
                  <a:pt x="214185" y="308711"/>
                </a:lnTo>
                <a:lnTo>
                  <a:pt x="221856" y="304203"/>
                </a:lnTo>
                <a:close/>
              </a:path>
              <a:path w="346075" h="428625">
                <a:moveTo>
                  <a:pt x="241274" y="206870"/>
                </a:moveTo>
                <a:lnTo>
                  <a:pt x="234391" y="202412"/>
                </a:lnTo>
                <a:lnTo>
                  <a:pt x="231952" y="203708"/>
                </a:lnTo>
                <a:lnTo>
                  <a:pt x="233997" y="210273"/>
                </a:lnTo>
                <a:lnTo>
                  <a:pt x="241274" y="206870"/>
                </a:lnTo>
                <a:close/>
              </a:path>
              <a:path w="346075" h="428625">
                <a:moveTo>
                  <a:pt x="266344" y="128244"/>
                </a:moveTo>
                <a:lnTo>
                  <a:pt x="255727" y="123825"/>
                </a:lnTo>
                <a:lnTo>
                  <a:pt x="255498" y="123875"/>
                </a:lnTo>
                <a:lnTo>
                  <a:pt x="254876" y="130340"/>
                </a:lnTo>
                <a:lnTo>
                  <a:pt x="248627" y="130517"/>
                </a:lnTo>
                <a:lnTo>
                  <a:pt x="253111" y="135534"/>
                </a:lnTo>
                <a:lnTo>
                  <a:pt x="266344" y="128244"/>
                </a:lnTo>
                <a:close/>
              </a:path>
              <a:path w="346075" h="428625">
                <a:moveTo>
                  <a:pt x="274688" y="146342"/>
                </a:moveTo>
                <a:lnTo>
                  <a:pt x="272008" y="147459"/>
                </a:lnTo>
                <a:lnTo>
                  <a:pt x="270573" y="147739"/>
                </a:lnTo>
                <a:lnTo>
                  <a:pt x="266128" y="151218"/>
                </a:lnTo>
                <a:lnTo>
                  <a:pt x="261886" y="151625"/>
                </a:lnTo>
                <a:lnTo>
                  <a:pt x="255016" y="146177"/>
                </a:lnTo>
                <a:lnTo>
                  <a:pt x="249440" y="150710"/>
                </a:lnTo>
                <a:lnTo>
                  <a:pt x="256209" y="156146"/>
                </a:lnTo>
                <a:lnTo>
                  <a:pt x="263436" y="158203"/>
                </a:lnTo>
                <a:lnTo>
                  <a:pt x="271983" y="159943"/>
                </a:lnTo>
                <a:lnTo>
                  <a:pt x="274688" y="146342"/>
                </a:lnTo>
                <a:close/>
              </a:path>
              <a:path w="346075" h="428625">
                <a:moveTo>
                  <a:pt x="280022" y="21488"/>
                </a:moveTo>
                <a:lnTo>
                  <a:pt x="279895" y="21323"/>
                </a:lnTo>
                <a:lnTo>
                  <a:pt x="279819" y="21475"/>
                </a:lnTo>
                <a:lnTo>
                  <a:pt x="279844" y="21615"/>
                </a:lnTo>
                <a:lnTo>
                  <a:pt x="280022" y="21488"/>
                </a:lnTo>
                <a:close/>
              </a:path>
              <a:path w="346075" h="428625">
                <a:moveTo>
                  <a:pt x="284035" y="15646"/>
                </a:moveTo>
                <a:lnTo>
                  <a:pt x="278853" y="11938"/>
                </a:lnTo>
                <a:lnTo>
                  <a:pt x="276987" y="6324"/>
                </a:lnTo>
                <a:lnTo>
                  <a:pt x="263271" y="13766"/>
                </a:lnTo>
                <a:lnTo>
                  <a:pt x="270471" y="21043"/>
                </a:lnTo>
                <a:lnTo>
                  <a:pt x="276110" y="16891"/>
                </a:lnTo>
                <a:lnTo>
                  <a:pt x="279895" y="21323"/>
                </a:lnTo>
                <a:lnTo>
                  <a:pt x="284035" y="15646"/>
                </a:lnTo>
                <a:close/>
              </a:path>
              <a:path w="346075" h="428625">
                <a:moveTo>
                  <a:pt x="290309" y="88760"/>
                </a:moveTo>
                <a:lnTo>
                  <a:pt x="287731" y="86753"/>
                </a:lnTo>
                <a:lnTo>
                  <a:pt x="285394" y="85610"/>
                </a:lnTo>
                <a:lnTo>
                  <a:pt x="283832" y="90449"/>
                </a:lnTo>
                <a:lnTo>
                  <a:pt x="290309" y="88760"/>
                </a:lnTo>
                <a:close/>
              </a:path>
              <a:path w="346075" h="428625">
                <a:moveTo>
                  <a:pt x="292315" y="105664"/>
                </a:moveTo>
                <a:lnTo>
                  <a:pt x="291287" y="102730"/>
                </a:lnTo>
                <a:lnTo>
                  <a:pt x="288950" y="102222"/>
                </a:lnTo>
                <a:lnTo>
                  <a:pt x="286054" y="102438"/>
                </a:lnTo>
                <a:lnTo>
                  <a:pt x="282486" y="102704"/>
                </a:lnTo>
                <a:lnTo>
                  <a:pt x="278904" y="102743"/>
                </a:lnTo>
                <a:lnTo>
                  <a:pt x="274828" y="102895"/>
                </a:lnTo>
                <a:lnTo>
                  <a:pt x="273875" y="109385"/>
                </a:lnTo>
                <a:lnTo>
                  <a:pt x="281381" y="106540"/>
                </a:lnTo>
                <a:lnTo>
                  <a:pt x="288620" y="111823"/>
                </a:lnTo>
                <a:lnTo>
                  <a:pt x="289648" y="111760"/>
                </a:lnTo>
                <a:lnTo>
                  <a:pt x="292315" y="105664"/>
                </a:lnTo>
                <a:close/>
              </a:path>
              <a:path w="346075" h="428625">
                <a:moveTo>
                  <a:pt x="294728" y="78892"/>
                </a:moveTo>
                <a:lnTo>
                  <a:pt x="294424" y="78740"/>
                </a:lnTo>
                <a:lnTo>
                  <a:pt x="294119" y="78574"/>
                </a:lnTo>
                <a:lnTo>
                  <a:pt x="293814" y="78422"/>
                </a:lnTo>
                <a:lnTo>
                  <a:pt x="291909" y="82067"/>
                </a:lnTo>
                <a:lnTo>
                  <a:pt x="292214" y="82219"/>
                </a:lnTo>
                <a:lnTo>
                  <a:pt x="292519" y="82384"/>
                </a:lnTo>
                <a:lnTo>
                  <a:pt x="292823" y="82537"/>
                </a:lnTo>
                <a:lnTo>
                  <a:pt x="294728" y="78892"/>
                </a:lnTo>
                <a:close/>
              </a:path>
              <a:path w="346075" h="428625">
                <a:moveTo>
                  <a:pt x="309676" y="114566"/>
                </a:moveTo>
                <a:lnTo>
                  <a:pt x="305104" y="104698"/>
                </a:lnTo>
                <a:lnTo>
                  <a:pt x="293103" y="101752"/>
                </a:lnTo>
                <a:lnTo>
                  <a:pt x="292455" y="106045"/>
                </a:lnTo>
                <a:lnTo>
                  <a:pt x="292328" y="105625"/>
                </a:lnTo>
                <a:lnTo>
                  <a:pt x="292481" y="107784"/>
                </a:lnTo>
                <a:lnTo>
                  <a:pt x="292531" y="109855"/>
                </a:lnTo>
                <a:lnTo>
                  <a:pt x="293027" y="113017"/>
                </a:lnTo>
                <a:lnTo>
                  <a:pt x="293420" y="114401"/>
                </a:lnTo>
                <a:lnTo>
                  <a:pt x="294995" y="115760"/>
                </a:lnTo>
                <a:lnTo>
                  <a:pt x="296989" y="116293"/>
                </a:lnTo>
                <a:lnTo>
                  <a:pt x="301282" y="112229"/>
                </a:lnTo>
                <a:lnTo>
                  <a:pt x="306539" y="122478"/>
                </a:lnTo>
                <a:lnTo>
                  <a:pt x="309676" y="114566"/>
                </a:lnTo>
                <a:close/>
              </a:path>
              <a:path w="346075" h="428625">
                <a:moveTo>
                  <a:pt x="320535" y="8343"/>
                </a:moveTo>
                <a:lnTo>
                  <a:pt x="320281" y="6134"/>
                </a:lnTo>
                <a:lnTo>
                  <a:pt x="315887" y="2552"/>
                </a:lnTo>
                <a:lnTo>
                  <a:pt x="312991" y="1752"/>
                </a:lnTo>
                <a:lnTo>
                  <a:pt x="310337" y="0"/>
                </a:lnTo>
                <a:lnTo>
                  <a:pt x="311162" y="2146"/>
                </a:lnTo>
                <a:lnTo>
                  <a:pt x="312343" y="3860"/>
                </a:lnTo>
                <a:lnTo>
                  <a:pt x="311645" y="7366"/>
                </a:lnTo>
                <a:lnTo>
                  <a:pt x="312432" y="8420"/>
                </a:lnTo>
                <a:lnTo>
                  <a:pt x="313245" y="9334"/>
                </a:lnTo>
                <a:lnTo>
                  <a:pt x="312940" y="9385"/>
                </a:lnTo>
                <a:lnTo>
                  <a:pt x="307657" y="8686"/>
                </a:lnTo>
                <a:lnTo>
                  <a:pt x="312826" y="19735"/>
                </a:lnTo>
                <a:lnTo>
                  <a:pt x="305727" y="22948"/>
                </a:lnTo>
                <a:lnTo>
                  <a:pt x="311619" y="27825"/>
                </a:lnTo>
                <a:lnTo>
                  <a:pt x="311429" y="27914"/>
                </a:lnTo>
                <a:lnTo>
                  <a:pt x="311543" y="28054"/>
                </a:lnTo>
                <a:lnTo>
                  <a:pt x="311683" y="27927"/>
                </a:lnTo>
                <a:lnTo>
                  <a:pt x="318262" y="24574"/>
                </a:lnTo>
                <a:lnTo>
                  <a:pt x="318376" y="21628"/>
                </a:lnTo>
                <a:lnTo>
                  <a:pt x="318325" y="18973"/>
                </a:lnTo>
                <a:lnTo>
                  <a:pt x="318617" y="16357"/>
                </a:lnTo>
                <a:lnTo>
                  <a:pt x="319125" y="11468"/>
                </a:lnTo>
                <a:lnTo>
                  <a:pt x="318008" y="10629"/>
                </a:lnTo>
                <a:lnTo>
                  <a:pt x="318630" y="10248"/>
                </a:lnTo>
                <a:lnTo>
                  <a:pt x="320535" y="8343"/>
                </a:lnTo>
                <a:close/>
              </a:path>
              <a:path w="346075" h="428625">
                <a:moveTo>
                  <a:pt x="320840" y="39560"/>
                </a:moveTo>
                <a:lnTo>
                  <a:pt x="317830" y="35318"/>
                </a:lnTo>
                <a:lnTo>
                  <a:pt x="317131" y="29718"/>
                </a:lnTo>
                <a:lnTo>
                  <a:pt x="311670" y="28092"/>
                </a:lnTo>
                <a:lnTo>
                  <a:pt x="311556" y="31902"/>
                </a:lnTo>
                <a:lnTo>
                  <a:pt x="310819" y="35280"/>
                </a:lnTo>
                <a:lnTo>
                  <a:pt x="304965" y="34594"/>
                </a:lnTo>
                <a:lnTo>
                  <a:pt x="308508" y="39433"/>
                </a:lnTo>
                <a:lnTo>
                  <a:pt x="312635" y="40093"/>
                </a:lnTo>
                <a:lnTo>
                  <a:pt x="316903" y="39243"/>
                </a:lnTo>
                <a:lnTo>
                  <a:pt x="320840" y="39560"/>
                </a:lnTo>
                <a:close/>
              </a:path>
              <a:path w="346075" h="428625">
                <a:moveTo>
                  <a:pt x="333946" y="45618"/>
                </a:moveTo>
                <a:lnTo>
                  <a:pt x="333806" y="45224"/>
                </a:lnTo>
                <a:lnTo>
                  <a:pt x="333857" y="45478"/>
                </a:lnTo>
                <a:lnTo>
                  <a:pt x="333921" y="45618"/>
                </a:lnTo>
                <a:close/>
              </a:path>
              <a:path w="346075" h="428625">
                <a:moveTo>
                  <a:pt x="334010" y="45415"/>
                </a:moveTo>
                <a:lnTo>
                  <a:pt x="333883" y="45250"/>
                </a:lnTo>
                <a:lnTo>
                  <a:pt x="333946" y="45605"/>
                </a:lnTo>
                <a:lnTo>
                  <a:pt x="334010" y="45415"/>
                </a:lnTo>
                <a:close/>
              </a:path>
              <a:path w="346075" h="428625">
                <a:moveTo>
                  <a:pt x="335064" y="51193"/>
                </a:moveTo>
                <a:lnTo>
                  <a:pt x="334403" y="48272"/>
                </a:lnTo>
                <a:lnTo>
                  <a:pt x="333883" y="45605"/>
                </a:lnTo>
                <a:lnTo>
                  <a:pt x="330962" y="45377"/>
                </a:lnTo>
                <a:lnTo>
                  <a:pt x="330860" y="43459"/>
                </a:lnTo>
                <a:lnTo>
                  <a:pt x="331050" y="41122"/>
                </a:lnTo>
                <a:lnTo>
                  <a:pt x="331203" y="39306"/>
                </a:lnTo>
                <a:lnTo>
                  <a:pt x="330923" y="37452"/>
                </a:lnTo>
                <a:lnTo>
                  <a:pt x="330809" y="35039"/>
                </a:lnTo>
                <a:lnTo>
                  <a:pt x="326085" y="38074"/>
                </a:lnTo>
                <a:lnTo>
                  <a:pt x="324129" y="46380"/>
                </a:lnTo>
                <a:lnTo>
                  <a:pt x="326250" y="47485"/>
                </a:lnTo>
                <a:lnTo>
                  <a:pt x="328218" y="48831"/>
                </a:lnTo>
                <a:lnTo>
                  <a:pt x="335064" y="51193"/>
                </a:lnTo>
                <a:close/>
              </a:path>
              <a:path w="346075" h="428625">
                <a:moveTo>
                  <a:pt x="345732" y="39598"/>
                </a:moveTo>
                <a:lnTo>
                  <a:pt x="335127" y="37325"/>
                </a:lnTo>
                <a:lnTo>
                  <a:pt x="335368" y="42316"/>
                </a:lnTo>
                <a:lnTo>
                  <a:pt x="334048" y="45326"/>
                </a:lnTo>
                <a:lnTo>
                  <a:pt x="341249" y="48463"/>
                </a:lnTo>
                <a:lnTo>
                  <a:pt x="341503" y="48069"/>
                </a:lnTo>
                <a:lnTo>
                  <a:pt x="341934" y="47688"/>
                </a:lnTo>
                <a:lnTo>
                  <a:pt x="341998" y="47244"/>
                </a:lnTo>
                <a:lnTo>
                  <a:pt x="342519" y="44005"/>
                </a:lnTo>
                <a:lnTo>
                  <a:pt x="345732" y="39598"/>
                </a:lnTo>
                <a:close/>
              </a:path>
            </a:pathLst>
          </a:custGeom>
          <a:solidFill>
            <a:srgbClr val="2277BD"/>
          </a:solidFill>
        </p:spPr>
        <p:txBody>
          <a:bodyPr wrap="square" lIns="0" tIns="0" rIns="0" bIns="0" rtlCol="0"/>
          <a:lstStyle/>
          <a:p>
            <a:endParaRPr/>
          </a:p>
        </p:txBody>
      </p:sp>
      <p:sp>
        <p:nvSpPr>
          <p:cNvPr id="745" name="bg object 745"/>
          <p:cNvSpPr/>
          <p:nvPr/>
        </p:nvSpPr>
        <p:spPr>
          <a:xfrm>
            <a:off x="7498651" y="39077"/>
            <a:ext cx="235585" cy="457834"/>
          </a:xfrm>
          <a:custGeom>
            <a:avLst/>
            <a:gdLst/>
            <a:ahLst/>
            <a:cxnLst/>
            <a:rect l="l" t="t" r="r" b="b"/>
            <a:pathLst>
              <a:path w="235584" h="457834">
                <a:moveTo>
                  <a:pt x="24041" y="259981"/>
                </a:moveTo>
                <a:lnTo>
                  <a:pt x="22174" y="257136"/>
                </a:lnTo>
                <a:lnTo>
                  <a:pt x="22072" y="256984"/>
                </a:lnTo>
                <a:lnTo>
                  <a:pt x="21780" y="256717"/>
                </a:lnTo>
                <a:lnTo>
                  <a:pt x="21983" y="256197"/>
                </a:lnTo>
                <a:lnTo>
                  <a:pt x="21882" y="255714"/>
                </a:lnTo>
                <a:lnTo>
                  <a:pt x="20840" y="255066"/>
                </a:lnTo>
                <a:lnTo>
                  <a:pt x="20256" y="255130"/>
                </a:lnTo>
                <a:lnTo>
                  <a:pt x="19913" y="255663"/>
                </a:lnTo>
                <a:lnTo>
                  <a:pt x="18389" y="255257"/>
                </a:lnTo>
                <a:lnTo>
                  <a:pt x="16433" y="254914"/>
                </a:lnTo>
                <a:lnTo>
                  <a:pt x="14414" y="254215"/>
                </a:lnTo>
                <a:lnTo>
                  <a:pt x="18643" y="262305"/>
                </a:lnTo>
                <a:lnTo>
                  <a:pt x="20307" y="265620"/>
                </a:lnTo>
                <a:lnTo>
                  <a:pt x="23075" y="263245"/>
                </a:lnTo>
                <a:lnTo>
                  <a:pt x="24041" y="259981"/>
                </a:lnTo>
                <a:close/>
              </a:path>
              <a:path w="235584" h="457834">
                <a:moveTo>
                  <a:pt x="25831" y="247129"/>
                </a:moveTo>
                <a:lnTo>
                  <a:pt x="17589" y="242811"/>
                </a:lnTo>
                <a:lnTo>
                  <a:pt x="17195" y="251726"/>
                </a:lnTo>
                <a:lnTo>
                  <a:pt x="25831" y="247129"/>
                </a:lnTo>
                <a:close/>
              </a:path>
              <a:path w="235584" h="457834">
                <a:moveTo>
                  <a:pt x="26924" y="289115"/>
                </a:moveTo>
                <a:lnTo>
                  <a:pt x="26771" y="289064"/>
                </a:lnTo>
                <a:lnTo>
                  <a:pt x="26924" y="289166"/>
                </a:lnTo>
                <a:close/>
              </a:path>
              <a:path w="235584" h="457834">
                <a:moveTo>
                  <a:pt x="32931" y="284327"/>
                </a:moveTo>
                <a:lnTo>
                  <a:pt x="30949" y="276936"/>
                </a:lnTo>
                <a:lnTo>
                  <a:pt x="26250" y="277418"/>
                </a:lnTo>
                <a:lnTo>
                  <a:pt x="21336" y="278663"/>
                </a:lnTo>
                <a:lnTo>
                  <a:pt x="16370" y="278460"/>
                </a:lnTo>
                <a:lnTo>
                  <a:pt x="11493" y="274586"/>
                </a:lnTo>
                <a:lnTo>
                  <a:pt x="17729" y="273558"/>
                </a:lnTo>
                <a:lnTo>
                  <a:pt x="22301" y="270954"/>
                </a:lnTo>
                <a:lnTo>
                  <a:pt x="25996" y="265518"/>
                </a:lnTo>
                <a:lnTo>
                  <a:pt x="20167" y="265811"/>
                </a:lnTo>
                <a:lnTo>
                  <a:pt x="5067" y="271259"/>
                </a:lnTo>
                <a:lnTo>
                  <a:pt x="5257" y="276440"/>
                </a:lnTo>
                <a:lnTo>
                  <a:pt x="4445" y="276250"/>
                </a:lnTo>
                <a:lnTo>
                  <a:pt x="3835" y="276669"/>
                </a:lnTo>
                <a:lnTo>
                  <a:pt x="3467" y="277444"/>
                </a:lnTo>
                <a:lnTo>
                  <a:pt x="3543" y="277787"/>
                </a:lnTo>
                <a:lnTo>
                  <a:pt x="3505" y="278333"/>
                </a:lnTo>
                <a:lnTo>
                  <a:pt x="4318" y="278739"/>
                </a:lnTo>
                <a:lnTo>
                  <a:pt x="4864" y="278536"/>
                </a:lnTo>
                <a:lnTo>
                  <a:pt x="5321" y="278168"/>
                </a:lnTo>
                <a:lnTo>
                  <a:pt x="5651" y="287083"/>
                </a:lnTo>
                <a:lnTo>
                  <a:pt x="0" y="299986"/>
                </a:lnTo>
                <a:lnTo>
                  <a:pt x="11404" y="301002"/>
                </a:lnTo>
                <a:lnTo>
                  <a:pt x="9220" y="294690"/>
                </a:lnTo>
                <a:lnTo>
                  <a:pt x="14300" y="292544"/>
                </a:lnTo>
                <a:lnTo>
                  <a:pt x="11925" y="283222"/>
                </a:lnTo>
                <a:lnTo>
                  <a:pt x="19837" y="283260"/>
                </a:lnTo>
                <a:lnTo>
                  <a:pt x="26873" y="289013"/>
                </a:lnTo>
                <a:lnTo>
                  <a:pt x="32931" y="284327"/>
                </a:lnTo>
                <a:close/>
              </a:path>
              <a:path w="235584" h="457834">
                <a:moveTo>
                  <a:pt x="35153" y="303720"/>
                </a:moveTo>
                <a:lnTo>
                  <a:pt x="33680" y="301078"/>
                </a:lnTo>
                <a:lnTo>
                  <a:pt x="29044" y="298437"/>
                </a:lnTo>
                <a:lnTo>
                  <a:pt x="26898" y="302539"/>
                </a:lnTo>
                <a:lnTo>
                  <a:pt x="31775" y="305866"/>
                </a:lnTo>
                <a:lnTo>
                  <a:pt x="30543" y="305828"/>
                </a:lnTo>
                <a:lnTo>
                  <a:pt x="30365" y="307378"/>
                </a:lnTo>
                <a:lnTo>
                  <a:pt x="29692" y="308165"/>
                </a:lnTo>
                <a:lnTo>
                  <a:pt x="29019" y="309232"/>
                </a:lnTo>
                <a:lnTo>
                  <a:pt x="28409" y="310502"/>
                </a:lnTo>
                <a:lnTo>
                  <a:pt x="31559" y="311619"/>
                </a:lnTo>
                <a:lnTo>
                  <a:pt x="33159" y="311200"/>
                </a:lnTo>
                <a:lnTo>
                  <a:pt x="34556" y="307962"/>
                </a:lnTo>
                <a:lnTo>
                  <a:pt x="34086" y="306743"/>
                </a:lnTo>
                <a:lnTo>
                  <a:pt x="32664" y="306108"/>
                </a:lnTo>
                <a:lnTo>
                  <a:pt x="35153" y="303720"/>
                </a:lnTo>
                <a:close/>
              </a:path>
              <a:path w="235584" h="457834">
                <a:moveTo>
                  <a:pt x="38303" y="221742"/>
                </a:moveTo>
                <a:lnTo>
                  <a:pt x="36004" y="217462"/>
                </a:lnTo>
                <a:lnTo>
                  <a:pt x="35153" y="217817"/>
                </a:lnTo>
                <a:lnTo>
                  <a:pt x="34315" y="218186"/>
                </a:lnTo>
                <a:lnTo>
                  <a:pt x="33464" y="218541"/>
                </a:lnTo>
                <a:lnTo>
                  <a:pt x="34086" y="219976"/>
                </a:lnTo>
                <a:lnTo>
                  <a:pt x="34594" y="221488"/>
                </a:lnTo>
                <a:lnTo>
                  <a:pt x="35598" y="222961"/>
                </a:lnTo>
                <a:lnTo>
                  <a:pt x="37312" y="222110"/>
                </a:lnTo>
                <a:lnTo>
                  <a:pt x="38303" y="221742"/>
                </a:lnTo>
                <a:close/>
              </a:path>
              <a:path w="235584" h="457834">
                <a:moveTo>
                  <a:pt x="40894" y="237363"/>
                </a:moveTo>
                <a:lnTo>
                  <a:pt x="39662" y="233629"/>
                </a:lnTo>
                <a:lnTo>
                  <a:pt x="34264" y="231838"/>
                </a:lnTo>
                <a:lnTo>
                  <a:pt x="31546" y="231203"/>
                </a:lnTo>
                <a:lnTo>
                  <a:pt x="27813" y="230174"/>
                </a:lnTo>
                <a:lnTo>
                  <a:pt x="25400" y="240893"/>
                </a:lnTo>
                <a:lnTo>
                  <a:pt x="31534" y="244843"/>
                </a:lnTo>
                <a:lnTo>
                  <a:pt x="34798" y="239420"/>
                </a:lnTo>
                <a:lnTo>
                  <a:pt x="40894" y="237363"/>
                </a:lnTo>
                <a:close/>
              </a:path>
              <a:path w="235584" h="457834">
                <a:moveTo>
                  <a:pt x="50025" y="338912"/>
                </a:moveTo>
                <a:lnTo>
                  <a:pt x="49479" y="338315"/>
                </a:lnTo>
                <a:lnTo>
                  <a:pt x="48539" y="337108"/>
                </a:lnTo>
                <a:lnTo>
                  <a:pt x="47040" y="338086"/>
                </a:lnTo>
                <a:lnTo>
                  <a:pt x="45796" y="339166"/>
                </a:lnTo>
                <a:lnTo>
                  <a:pt x="44500" y="340207"/>
                </a:lnTo>
                <a:lnTo>
                  <a:pt x="45415" y="341388"/>
                </a:lnTo>
                <a:lnTo>
                  <a:pt x="45885" y="341972"/>
                </a:lnTo>
                <a:lnTo>
                  <a:pt x="50025" y="338912"/>
                </a:lnTo>
                <a:close/>
              </a:path>
              <a:path w="235584" h="457834">
                <a:moveTo>
                  <a:pt x="50927" y="254177"/>
                </a:moveTo>
                <a:lnTo>
                  <a:pt x="49606" y="249872"/>
                </a:lnTo>
                <a:lnTo>
                  <a:pt x="46329" y="248373"/>
                </a:lnTo>
                <a:lnTo>
                  <a:pt x="43484" y="247256"/>
                </a:lnTo>
                <a:lnTo>
                  <a:pt x="36868" y="243624"/>
                </a:lnTo>
                <a:lnTo>
                  <a:pt x="35102" y="244259"/>
                </a:lnTo>
                <a:lnTo>
                  <a:pt x="31750" y="250012"/>
                </a:lnTo>
                <a:lnTo>
                  <a:pt x="39217" y="252603"/>
                </a:lnTo>
                <a:lnTo>
                  <a:pt x="41579" y="260946"/>
                </a:lnTo>
                <a:lnTo>
                  <a:pt x="35636" y="264388"/>
                </a:lnTo>
                <a:lnTo>
                  <a:pt x="44627" y="266331"/>
                </a:lnTo>
                <a:lnTo>
                  <a:pt x="47129" y="261518"/>
                </a:lnTo>
                <a:lnTo>
                  <a:pt x="47752" y="257759"/>
                </a:lnTo>
                <a:lnTo>
                  <a:pt x="43840" y="254457"/>
                </a:lnTo>
                <a:lnTo>
                  <a:pt x="45656" y="252336"/>
                </a:lnTo>
                <a:lnTo>
                  <a:pt x="50927" y="254177"/>
                </a:lnTo>
                <a:close/>
              </a:path>
              <a:path w="235584" h="457834">
                <a:moveTo>
                  <a:pt x="58089" y="293535"/>
                </a:moveTo>
                <a:lnTo>
                  <a:pt x="56222" y="291058"/>
                </a:lnTo>
                <a:lnTo>
                  <a:pt x="54533" y="288074"/>
                </a:lnTo>
                <a:lnTo>
                  <a:pt x="50520" y="289090"/>
                </a:lnTo>
                <a:lnTo>
                  <a:pt x="50292" y="288848"/>
                </a:lnTo>
                <a:lnTo>
                  <a:pt x="56019" y="281622"/>
                </a:lnTo>
                <a:lnTo>
                  <a:pt x="54457" y="277253"/>
                </a:lnTo>
                <a:lnTo>
                  <a:pt x="45313" y="275247"/>
                </a:lnTo>
                <a:lnTo>
                  <a:pt x="45605" y="268249"/>
                </a:lnTo>
                <a:lnTo>
                  <a:pt x="36893" y="270179"/>
                </a:lnTo>
                <a:lnTo>
                  <a:pt x="37553" y="274294"/>
                </a:lnTo>
                <a:lnTo>
                  <a:pt x="40436" y="278688"/>
                </a:lnTo>
                <a:lnTo>
                  <a:pt x="35445" y="282613"/>
                </a:lnTo>
                <a:lnTo>
                  <a:pt x="35598" y="283502"/>
                </a:lnTo>
                <a:lnTo>
                  <a:pt x="34925" y="292112"/>
                </a:lnTo>
                <a:lnTo>
                  <a:pt x="27012" y="289217"/>
                </a:lnTo>
                <a:lnTo>
                  <a:pt x="27355" y="292061"/>
                </a:lnTo>
                <a:lnTo>
                  <a:pt x="28079" y="295059"/>
                </a:lnTo>
                <a:lnTo>
                  <a:pt x="29159" y="298221"/>
                </a:lnTo>
                <a:lnTo>
                  <a:pt x="28930" y="298284"/>
                </a:lnTo>
                <a:lnTo>
                  <a:pt x="29032" y="298437"/>
                </a:lnTo>
                <a:lnTo>
                  <a:pt x="30708" y="298335"/>
                </a:lnTo>
                <a:lnTo>
                  <a:pt x="32410" y="298589"/>
                </a:lnTo>
                <a:lnTo>
                  <a:pt x="35636" y="297662"/>
                </a:lnTo>
                <a:lnTo>
                  <a:pt x="37185" y="296468"/>
                </a:lnTo>
                <a:lnTo>
                  <a:pt x="44069" y="292531"/>
                </a:lnTo>
                <a:lnTo>
                  <a:pt x="44183" y="293281"/>
                </a:lnTo>
                <a:lnTo>
                  <a:pt x="44475" y="293928"/>
                </a:lnTo>
                <a:lnTo>
                  <a:pt x="44932" y="294474"/>
                </a:lnTo>
                <a:lnTo>
                  <a:pt x="42608" y="295795"/>
                </a:lnTo>
                <a:lnTo>
                  <a:pt x="41173" y="298284"/>
                </a:lnTo>
                <a:lnTo>
                  <a:pt x="41224" y="302641"/>
                </a:lnTo>
                <a:lnTo>
                  <a:pt x="44792" y="300888"/>
                </a:lnTo>
                <a:lnTo>
                  <a:pt x="47739" y="298234"/>
                </a:lnTo>
                <a:lnTo>
                  <a:pt x="54533" y="298399"/>
                </a:lnTo>
                <a:lnTo>
                  <a:pt x="57099" y="298221"/>
                </a:lnTo>
                <a:lnTo>
                  <a:pt x="58089" y="293535"/>
                </a:lnTo>
                <a:close/>
              </a:path>
              <a:path w="235584" h="457834">
                <a:moveTo>
                  <a:pt x="61544" y="248348"/>
                </a:moveTo>
                <a:lnTo>
                  <a:pt x="56946" y="247586"/>
                </a:lnTo>
                <a:lnTo>
                  <a:pt x="54610" y="248894"/>
                </a:lnTo>
                <a:lnTo>
                  <a:pt x="53543" y="255879"/>
                </a:lnTo>
                <a:lnTo>
                  <a:pt x="54229" y="258660"/>
                </a:lnTo>
                <a:lnTo>
                  <a:pt x="59359" y="259067"/>
                </a:lnTo>
                <a:lnTo>
                  <a:pt x="61544" y="248348"/>
                </a:lnTo>
                <a:close/>
              </a:path>
              <a:path w="235584" h="457834">
                <a:moveTo>
                  <a:pt x="62458" y="198920"/>
                </a:moveTo>
                <a:lnTo>
                  <a:pt x="51523" y="191782"/>
                </a:lnTo>
                <a:lnTo>
                  <a:pt x="49758" y="195935"/>
                </a:lnTo>
                <a:lnTo>
                  <a:pt x="42976" y="197764"/>
                </a:lnTo>
                <a:lnTo>
                  <a:pt x="47815" y="205905"/>
                </a:lnTo>
                <a:lnTo>
                  <a:pt x="52946" y="208203"/>
                </a:lnTo>
                <a:lnTo>
                  <a:pt x="61823" y="208483"/>
                </a:lnTo>
                <a:lnTo>
                  <a:pt x="60540" y="202514"/>
                </a:lnTo>
                <a:lnTo>
                  <a:pt x="62458" y="198920"/>
                </a:lnTo>
                <a:close/>
              </a:path>
              <a:path w="235584" h="457834">
                <a:moveTo>
                  <a:pt x="63728" y="305155"/>
                </a:moveTo>
                <a:lnTo>
                  <a:pt x="61010" y="299618"/>
                </a:lnTo>
                <a:lnTo>
                  <a:pt x="59016" y="300545"/>
                </a:lnTo>
                <a:lnTo>
                  <a:pt x="55943" y="303136"/>
                </a:lnTo>
                <a:lnTo>
                  <a:pt x="63728" y="305155"/>
                </a:lnTo>
                <a:close/>
              </a:path>
              <a:path w="235584" h="457834">
                <a:moveTo>
                  <a:pt x="76276" y="427342"/>
                </a:moveTo>
                <a:lnTo>
                  <a:pt x="66471" y="426059"/>
                </a:lnTo>
                <a:lnTo>
                  <a:pt x="66001" y="430441"/>
                </a:lnTo>
                <a:lnTo>
                  <a:pt x="66128" y="433832"/>
                </a:lnTo>
                <a:lnTo>
                  <a:pt x="64350" y="439280"/>
                </a:lnTo>
                <a:lnTo>
                  <a:pt x="61264" y="439889"/>
                </a:lnTo>
                <a:lnTo>
                  <a:pt x="59474" y="432308"/>
                </a:lnTo>
                <a:lnTo>
                  <a:pt x="56642" y="431711"/>
                </a:lnTo>
                <a:lnTo>
                  <a:pt x="50380" y="434416"/>
                </a:lnTo>
                <a:lnTo>
                  <a:pt x="48869" y="436740"/>
                </a:lnTo>
                <a:lnTo>
                  <a:pt x="52412" y="441883"/>
                </a:lnTo>
                <a:lnTo>
                  <a:pt x="48158" y="445211"/>
                </a:lnTo>
                <a:lnTo>
                  <a:pt x="38671" y="443217"/>
                </a:lnTo>
                <a:lnTo>
                  <a:pt x="38011" y="443217"/>
                </a:lnTo>
                <a:lnTo>
                  <a:pt x="37757" y="443369"/>
                </a:lnTo>
                <a:lnTo>
                  <a:pt x="32143" y="449707"/>
                </a:lnTo>
                <a:lnTo>
                  <a:pt x="30124" y="450075"/>
                </a:lnTo>
                <a:lnTo>
                  <a:pt x="26733" y="451167"/>
                </a:lnTo>
                <a:lnTo>
                  <a:pt x="24892" y="451485"/>
                </a:lnTo>
                <a:lnTo>
                  <a:pt x="21043" y="452386"/>
                </a:lnTo>
                <a:lnTo>
                  <a:pt x="31115" y="457657"/>
                </a:lnTo>
                <a:lnTo>
                  <a:pt x="32486" y="453491"/>
                </a:lnTo>
                <a:lnTo>
                  <a:pt x="36156" y="453491"/>
                </a:lnTo>
                <a:lnTo>
                  <a:pt x="40233" y="454215"/>
                </a:lnTo>
                <a:lnTo>
                  <a:pt x="40538" y="455650"/>
                </a:lnTo>
                <a:lnTo>
                  <a:pt x="44284" y="453491"/>
                </a:lnTo>
                <a:lnTo>
                  <a:pt x="44411" y="452970"/>
                </a:lnTo>
                <a:lnTo>
                  <a:pt x="53428" y="445211"/>
                </a:lnTo>
                <a:lnTo>
                  <a:pt x="55829" y="443217"/>
                </a:lnTo>
                <a:lnTo>
                  <a:pt x="59093" y="444919"/>
                </a:lnTo>
                <a:lnTo>
                  <a:pt x="62026" y="443217"/>
                </a:lnTo>
                <a:lnTo>
                  <a:pt x="67779" y="439889"/>
                </a:lnTo>
                <a:lnTo>
                  <a:pt x="68275" y="439597"/>
                </a:lnTo>
                <a:lnTo>
                  <a:pt x="76276" y="427342"/>
                </a:lnTo>
                <a:close/>
              </a:path>
              <a:path w="235584" h="457834">
                <a:moveTo>
                  <a:pt x="82384" y="286359"/>
                </a:moveTo>
                <a:lnTo>
                  <a:pt x="81546" y="285356"/>
                </a:lnTo>
                <a:lnTo>
                  <a:pt x="81203" y="284645"/>
                </a:lnTo>
                <a:lnTo>
                  <a:pt x="80251" y="285229"/>
                </a:lnTo>
                <a:lnTo>
                  <a:pt x="79095" y="285635"/>
                </a:lnTo>
                <a:lnTo>
                  <a:pt x="77914" y="286994"/>
                </a:lnTo>
                <a:lnTo>
                  <a:pt x="78066" y="288086"/>
                </a:lnTo>
                <a:lnTo>
                  <a:pt x="77660" y="290664"/>
                </a:lnTo>
                <a:lnTo>
                  <a:pt x="80568" y="288188"/>
                </a:lnTo>
                <a:lnTo>
                  <a:pt x="81597" y="287591"/>
                </a:lnTo>
                <a:lnTo>
                  <a:pt x="82156" y="286702"/>
                </a:lnTo>
                <a:lnTo>
                  <a:pt x="82384" y="286359"/>
                </a:lnTo>
                <a:close/>
              </a:path>
              <a:path w="235584" h="457834">
                <a:moveTo>
                  <a:pt x="93395" y="186296"/>
                </a:moveTo>
                <a:lnTo>
                  <a:pt x="87922" y="179971"/>
                </a:lnTo>
                <a:lnTo>
                  <a:pt x="87528" y="180022"/>
                </a:lnTo>
                <a:lnTo>
                  <a:pt x="79552" y="188899"/>
                </a:lnTo>
                <a:lnTo>
                  <a:pt x="70878" y="185762"/>
                </a:lnTo>
                <a:lnTo>
                  <a:pt x="70497" y="187667"/>
                </a:lnTo>
                <a:lnTo>
                  <a:pt x="70446" y="188836"/>
                </a:lnTo>
                <a:lnTo>
                  <a:pt x="69583" y="190842"/>
                </a:lnTo>
                <a:lnTo>
                  <a:pt x="68770" y="191681"/>
                </a:lnTo>
                <a:lnTo>
                  <a:pt x="67830" y="193014"/>
                </a:lnTo>
                <a:lnTo>
                  <a:pt x="69621" y="193662"/>
                </a:lnTo>
                <a:lnTo>
                  <a:pt x="68427" y="195313"/>
                </a:lnTo>
                <a:lnTo>
                  <a:pt x="68694" y="197408"/>
                </a:lnTo>
                <a:lnTo>
                  <a:pt x="69799" y="198958"/>
                </a:lnTo>
                <a:lnTo>
                  <a:pt x="69265" y="199263"/>
                </a:lnTo>
                <a:lnTo>
                  <a:pt x="68795" y="199656"/>
                </a:lnTo>
                <a:lnTo>
                  <a:pt x="68249" y="200774"/>
                </a:lnTo>
                <a:lnTo>
                  <a:pt x="69126" y="202933"/>
                </a:lnTo>
                <a:lnTo>
                  <a:pt x="70916" y="203555"/>
                </a:lnTo>
                <a:lnTo>
                  <a:pt x="72377" y="202704"/>
                </a:lnTo>
                <a:lnTo>
                  <a:pt x="74485" y="202158"/>
                </a:lnTo>
                <a:lnTo>
                  <a:pt x="73825" y="201104"/>
                </a:lnTo>
                <a:lnTo>
                  <a:pt x="75349" y="201168"/>
                </a:lnTo>
                <a:lnTo>
                  <a:pt x="76758" y="200596"/>
                </a:lnTo>
                <a:lnTo>
                  <a:pt x="78320" y="197802"/>
                </a:lnTo>
                <a:lnTo>
                  <a:pt x="77800" y="196062"/>
                </a:lnTo>
                <a:lnTo>
                  <a:pt x="75971" y="194576"/>
                </a:lnTo>
                <a:lnTo>
                  <a:pt x="82638" y="194335"/>
                </a:lnTo>
                <a:lnTo>
                  <a:pt x="88036" y="190220"/>
                </a:lnTo>
                <a:lnTo>
                  <a:pt x="93395" y="186296"/>
                </a:lnTo>
                <a:close/>
              </a:path>
              <a:path w="235584" h="457834">
                <a:moveTo>
                  <a:pt x="94729" y="355307"/>
                </a:moveTo>
                <a:lnTo>
                  <a:pt x="88607" y="352336"/>
                </a:lnTo>
                <a:lnTo>
                  <a:pt x="84988" y="356755"/>
                </a:lnTo>
                <a:lnTo>
                  <a:pt x="88722" y="358089"/>
                </a:lnTo>
                <a:lnTo>
                  <a:pt x="91833" y="357619"/>
                </a:lnTo>
                <a:lnTo>
                  <a:pt x="94729" y="355307"/>
                </a:lnTo>
                <a:close/>
              </a:path>
              <a:path w="235584" h="457834">
                <a:moveTo>
                  <a:pt x="94881" y="283260"/>
                </a:moveTo>
                <a:lnTo>
                  <a:pt x="93980" y="283260"/>
                </a:lnTo>
                <a:lnTo>
                  <a:pt x="93065" y="283298"/>
                </a:lnTo>
                <a:lnTo>
                  <a:pt x="92151" y="283273"/>
                </a:lnTo>
                <a:lnTo>
                  <a:pt x="91300" y="283260"/>
                </a:lnTo>
                <a:lnTo>
                  <a:pt x="90462" y="283184"/>
                </a:lnTo>
                <a:lnTo>
                  <a:pt x="89611" y="283146"/>
                </a:lnTo>
                <a:lnTo>
                  <a:pt x="89509" y="283540"/>
                </a:lnTo>
                <a:lnTo>
                  <a:pt x="89471" y="283743"/>
                </a:lnTo>
                <a:lnTo>
                  <a:pt x="92913" y="284683"/>
                </a:lnTo>
                <a:lnTo>
                  <a:pt x="94640" y="285140"/>
                </a:lnTo>
                <a:lnTo>
                  <a:pt x="94716" y="284518"/>
                </a:lnTo>
                <a:lnTo>
                  <a:pt x="94805" y="283883"/>
                </a:lnTo>
                <a:lnTo>
                  <a:pt x="94881" y="283260"/>
                </a:lnTo>
                <a:close/>
              </a:path>
              <a:path w="235584" h="457834">
                <a:moveTo>
                  <a:pt x="94983" y="355130"/>
                </a:moveTo>
                <a:lnTo>
                  <a:pt x="94805" y="355231"/>
                </a:lnTo>
                <a:lnTo>
                  <a:pt x="94945" y="355396"/>
                </a:lnTo>
                <a:lnTo>
                  <a:pt x="94983" y="355130"/>
                </a:lnTo>
                <a:close/>
              </a:path>
              <a:path w="235584" h="457834">
                <a:moveTo>
                  <a:pt x="95173" y="355295"/>
                </a:moveTo>
                <a:lnTo>
                  <a:pt x="95034" y="355206"/>
                </a:lnTo>
                <a:lnTo>
                  <a:pt x="95059" y="355460"/>
                </a:lnTo>
                <a:lnTo>
                  <a:pt x="95173" y="355295"/>
                </a:lnTo>
                <a:close/>
              </a:path>
              <a:path w="235584" h="457834">
                <a:moveTo>
                  <a:pt x="100291" y="319951"/>
                </a:moveTo>
                <a:lnTo>
                  <a:pt x="98158" y="308444"/>
                </a:lnTo>
                <a:lnTo>
                  <a:pt x="68097" y="311581"/>
                </a:lnTo>
                <a:lnTo>
                  <a:pt x="70853" y="318401"/>
                </a:lnTo>
                <a:lnTo>
                  <a:pt x="62115" y="317360"/>
                </a:lnTo>
                <a:lnTo>
                  <a:pt x="64185" y="320865"/>
                </a:lnTo>
                <a:lnTo>
                  <a:pt x="65036" y="322719"/>
                </a:lnTo>
                <a:lnTo>
                  <a:pt x="68275" y="321703"/>
                </a:lnTo>
                <a:lnTo>
                  <a:pt x="71170" y="320484"/>
                </a:lnTo>
                <a:lnTo>
                  <a:pt x="74180" y="319303"/>
                </a:lnTo>
                <a:lnTo>
                  <a:pt x="76568" y="323862"/>
                </a:lnTo>
                <a:lnTo>
                  <a:pt x="71094" y="322376"/>
                </a:lnTo>
                <a:lnTo>
                  <a:pt x="70129" y="324358"/>
                </a:lnTo>
                <a:lnTo>
                  <a:pt x="69456" y="326745"/>
                </a:lnTo>
                <a:lnTo>
                  <a:pt x="74777" y="333197"/>
                </a:lnTo>
                <a:lnTo>
                  <a:pt x="82753" y="333717"/>
                </a:lnTo>
                <a:lnTo>
                  <a:pt x="86055" y="329107"/>
                </a:lnTo>
                <a:lnTo>
                  <a:pt x="82791" y="320649"/>
                </a:lnTo>
                <a:lnTo>
                  <a:pt x="85293" y="314947"/>
                </a:lnTo>
                <a:lnTo>
                  <a:pt x="92875" y="313905"/>
                </a:lnTo>
                <a:lnTo>
                  <a:pt x="96329" y="322757"/>
                </a:lnTo>
                <a:lnTo>
                  <a:pt x="100291" y="319951"/>
                </a:lnTo>
                <a:close/>
              </a:path>
              <a:path w="235584" h="457834">
                <a:moveTo>
                  <a:pt x="100406" y="320294"/>
                </a:moveTo>
                <a:lnTo>
                  <a:pt x="100368" y="320052"/>
                </a:lnTo>
                <a:lnTo>
                  <a:pt x="100406" y="320294"/>
                </a:lnTo>
                <a:close/>
              </a:path>
              <a:path w="235584" h="457834">
                <a:moveTo>
                  <a:pt x="100647" y="237642"/>
                </a:moveTo>
                <a:lnTo>
                  <a:pt x="100291" y="237680"/>
                </a:lnTo>
                <a:lnTo>
                  <a:pt x="100431" y="237794"/>
                </a:lnTo>
                <a:lnTo>
                  <a:pt x="100647" y="237642"/>
                </a:lnTo>
                <a:close/>
              </a:path>
              <a:path w="235584" h="457834">
                <a:moveTo>
                  <a:pt x="100698" y="237540"/>
                </a:moveTo>
                <a:lnTo>
                  <a:pt x="100495" y="237540"/>
                </a:lnTo>
                <a:lnTo>
                  <a:pt x="100291" y="237680"/>
                </a:lnTo>
                <a:lnTo>
                  <a:pt x="100698" y="237540"/>
                </a:lnTo>
                <a:close/>
              </a:path>
              <a:path w="235584" h="457834">
                <a:moveTo>
                  <a:pt x="102793" y="341896"/>
                </a:moveTo>
                <a:lnTo>
                  <a:pt x="96177" y="338709"/>
                </a:lnTo>
                <a:lnTo>
                  <a:pt x="95199" y="339039"/>
                </a:lnTo>
                <a:lnTo>
                  <a:pt x="92595" y="345046"/>
                </a:lnTo>
                <a:lnTo>
                  <a:pt x="97370" y="348284"/>
                </a:lnTo>
                <a:lnTo>
                  <a:pt x="99110" y="342836"/>
                </a:lnTo>
                <a:lnTo>
                  <a:pt x="102793" y="341896"/>
                </a:lnTo>
                <a:close/>
              </a:path>
              <a:path w="235584" h="457834">
                <a:moveTo>
                  <a:pt x="103441" y="293827"/>
                </a:moveTo>
                <a:lnTo>
                  <a:pt x="98971" y="287782"/>
                </a:lnTo>
                <a:lnTo>
                  <a:pt x="98793" y="287756"/>
                </a:lnTo>
                <a:lnTo>
                  <a:pt x="94145" y="292989"/>
                </a:lnTo>
                <a:lnTo>
                  <a:pt x="103441" y="293827"/>
                </a:lnTo>
                <a:close/>
              </a:path>
              <a:path w="235584" h="457834">
                <a:moveTo>
                  <a:pt x="103632" y="351434"/>
                </a:moveTo>
                <a:lnTo>
                  <a:pt x="102044" y="351142"/>
                </a:lnTo>
                <a:lnTo>
                  <a:pt x="100025" y="350126"/>
                </a:lnTo>
                <a:lnTo>
                  <a:pt x="98996" y="350748"/>
                </a:lnTo>
                <a:lnTo>
                  <a:pt x="97396" y="351713"/>
                </a:lnTo>
                <a:lnTo>
                  <a:pt x="96393" y="353695"/>
                </a:lnTo>
                <a:lnTo>
                  <a:pt x="95173" y="355295"/>
                </a:lnTo>
                <a:lnTo>
                  <a:pt x="97332" y="357314"/>
                </a:lnTo>
                <a:lnTo>
                  <a:pt x="99860" y="357860"/>
                </a:lnTo>
                <a:lnTo>
                  <a:pt x="103187" y="355079"/>
                </a:lnTo>
                <a:lnTo>
                  <a:pt x="103162" y="352971"/>
                </a:lnTo>
                <a:lnTo>
                  <a:pt x="103632" y="351434"/>
                </a:lnTo>
                <a:close/>
              </a:path>
              <a:path w="235584" h="457834">
                <a:moveTo>
                  <a:pt x="104686" y="241084"/>
                </a:moveTo>
                <a:lnTo>
                  <a:pt x="100495" y="237845"/>
                </a:lnTo>
                <a:lnTo>
                  <a:pt x="97980" y="241604"/>
                </a:lnTo>
                <a:lnTo>
                  <a:pt x="90627" y="242062"/>
                </a:lnTo>
                <a:lnTo>
                  <a:pt x="93167" y="249542"/>
                </a:lnTo>
                <a:lnTo>
                  <a:pt x="100444" y="251968"/>
                </a:lnTo>
                <a:lnTo>
                  <a:pt x="104686" y="241084"/>
                </a:lnTo>
                <a:close/>
              </a:path>
              <a:path w="235584" h="457834">
                <a:moveTo>
                  <a:pt x="106553" y="132308"/>
                </a:moveTo>
                <a:lnTo>
                  <a:pt x="103492" y="124841"/>
                </a:lnTo>
                <a:lnTo>
                  <a:pt x="98767" y="129400"/>
                </a:lnTo>
                <a:lnTo>
                  <a:pt x="101041" y="130238"/>
                </a:lnTo>
                <a:lnTo>
                  <a:pt x="102971" y="130975"/>
                </a:lnTo>
                <a:lnTo>
                  <a:pt x="106553" y="132308"/>
                </a:lnTo>
                <a:close/>
              </a:path>
              <a:path w="235584" h="457834">
                <a:moveTo>
                  <a:pt x="111074" y="326885"/>
                </a:moveTo>
                <a:lnTo>
                  <a:pt x="108635" y="322618"/>
                </a:lnTo>
                <a:lnTo>
                  <a:pt x="100495" y="320332"/>
                </a:lnTo>
                <a:lnTo>
                  <a:pt x="106641" y="333375"/>
                </a:lnTo>
                <a:lnTo>
                  <a:pt x="111074" y="326885"/>
                </a:lnTo>
                <a:close/>
              </a:path>
              <a:path w="235584" h="457834">
                <a:moveTo>
                  <a:pt x="117843" y="212217"/>
                </a:moveTo>
                <a:lnTo>
                  <a:pt x="113753" y="210908"/>
                </a:lnTo>
                <a:lnTo>
                  <a:pt x="108788" y="215061"/>
                </a:lnTo>
                <a:lnTo>
                  <a:pt x="108356" y="213512"/>
                </a:lnTo>
                <a:lnTo>
                  <a:pt x="107099" y="208889"/>
                </a:lnTo>
                <a:lnTo>
                  <a:pt x="110591" y="202196"/>
                </a:lnTo>
                <a:lnTo>
                  <a:pt x="110731" y="201942"/>
                </a:lnTo>
                <a:lnTo>
                  <a:pt x="106260" y="197104"/>
                </a:lnTo>
                <a:lnTo>
                  <a:pt x="102743" y="202196"/>
                </a:lnTo>
                <a:lnTo>
                  <a:pt x="98145" y="201549"/>
                </a:lnTo>
                <a:lnTo>
                  <a:pt x="97510" y="201549"/>
                </a:lnTo>
                <a:lnTo>
                  <a:pt x="92964" y="195554"/>
                </a:lnTo>
                <a:lnTo>
                  <a:pt x="81978" y="213512"/>
                </a:lnTo>
                <a:lnTo>
                  <a:pt x="81330" y="212839"/>
                </a:lnTo>
                <a:lnTo>
                  <a:pt x="81330" y="220357"/>
                </a:lnTo>
                <a:lnTo>
                  <a:pt x="80759" y="221348"/>
                </a:lnTo>
                <a:lnTo>
                  <a:pt x="76619" y="219176"/>
                </a:lnTo>
                <a:lnTo>
                  <a:pt x="76327" y="219176"/>
                </a:lnTo>
                <a:lnTo>
                  <a:pt x="77101" y="217868"/>
                </a:lnTo>
                <a:lnTo>
                  <a:pt x="81330" y="220357"/>
                </a:lnTo>
                <a:lnTo>
                  <a:pt x="81330" y="212839"/>
                </a:lnTo>
                <a:lnTo>
                  <a:pt x="79857" y="211302"/>
                </a:lnTo>
                <a:lnTo>
                  <a:pt x="82207" y="206692"/>
                </a:lnTo>
                <a:lnTo>
                  <a:pt x="80175" y="203466"/>
                </a:lnTo>
                <a:lnTo>
                  <a:pt x="80352" y="203187"/>
                </a:lnTo>
                <a:lnTo>
                  <a:pt x="80403" y="202984"/>
                </a:lnTo>
                <a:lnTo>
                  <a:pt x="80492" y="202590"/>
                </a:lnTo>
                <a:lnTo>
                  <a:pt x="80086" y="201942"/>
                </a:lnTo>
                <a:lnTo>
                  <a:pt x="79578" y="201549"/>
                </a:lnTo>
                <a:lnTo>
                  <a:pt x="78701" y="201549"/>
                </a:lnTo>
                <a:lnTo>
                  <a:pt x="78460" y="201828"/>
                </a:lnTo>
                <a:lnTo>
                  <a:pt x="78054" y="201549"/>
                </a:lnTo>
                <a:lnTo>
                  <a:pt x="77228" y="201091"/>
                </a:lnTo>
                <a:lnTo>
                  <a:pt x="77038" y="201091"/>
                </a:lnTo>
                <a:lnTo>
                  <a:pt x="74434" y="205765"/>
                </a:lnTo>
                <a:lnTo>
                  <a:pt x="69964" y="208546"/>
                </a:lnTo>
                <a:lnTo>
                  <a:pt x="67119" y="217868"/>
                </a:lnTo>
                <a:lnTo>
                  <a:pt x="67030" y="218160"/>
                </a:lnTo>
                <a:lnTo>
                  <a:pt x="66979" y="218351"/>
                </a:lnTo>
                <a:lnTo>
                  <a:pt x="62598" y="221145"/>
                </a:lnTo>
                <a:lnTo>
                  <a:pt x="62153" y="221449"/>
                </a:lnTo>
                <a:lnTo>
                  <a:pt x="58686" y="225247"/>
                </a:lnTo>
                <a:lnTo>
                  <a:pt x="59753" y="225640"/>
                </a:lnTo>
                <a:lnTo>
                  <a:pt x="61518" y="225793"/>
                </a:lnTo>
                <a:lnTo>
                  <a:pt x="63436" y="227711"/>
                </a:lnTo>
                <a:lnTo>
                  <a:pt x="63500" y="228549"/>
                </a:lnTo>
                <a:lnTo>
                  <a:pt x="63588" y="229476"/>
                </a:lnTo>
                <a:lnTo>
                  <a:pt x="64262" y="231355"/>
                </a:lnTo>
                <a:lnTo>
                  <a:pt x="64325" y="231521"/>
                </a:lnTo>
                <a:lnTo>
                  <a:pt x="58470" y="233972"/>
                </a:lnTo>
                <a:lnTo>
                  <a:pt x="56007" y="229476"/>
                </a:lnTo>
                <a:lnTo>
                  <a:pt x="55651" y="229476"/>
                </a:lnTo>
                <a:lnTo>
                  <a:pt x="52311" y="230924"/>
                </a:lnTo>
                <a:lnTo>
                  <a:pt x="48755" y="231965"/>
                </a:lnTo>
                <a:lnTo>
                  <a:pt x="44170" y="235026"/>
                </a:lnTo>
                <a:lnTo>
                  <a:pt x="43599" y="237477"/>
                </a:lnTo>
                <a:lnTo>
                  <a:pt x="43561" y="237642"/>
                </a:lnTo>
                <a:lnTo>
                  <a:pt x="42481" y="239572"/>
                </a:lnTo>
                <a:lnTo>
                  <a:pt x="44450" y="240563"/>
                </a:lnTo>
                <a:lnTo>
                  <a:pt x="47002" y="242849"/>
                </a:lnTo>
                <a:lnTo>
                  <a:pt x="51625" y="240792"/>
                </a:lnTo>
                <a:lnTo>
                  <a:pt x="56565" y="244741"/>
                </a:lnTo>
                <a:lnTo>
                  <a:pt x="57975" y="241058"/>
                </a:lnTo>
                <a:lnTo>
                  <a:pt x="58077" y="240792"/>
                </a:lnTo>
                <a:lnTo>
                  <a:pt x="58547" y="239572"/>
                </a:lnTo>
                <a:lnTo>
                  <a:pt x="58661" y="239293"/>
                </a:lnTo>
                <a:lnTo>
                  <a:pt x="60693" y="239928"/>
                </a:lnTo>
                <a:lnTo>
                  <a:pt x="65189" y="240563"/>
                </a:lnTo>
                <a:lnTo>
                  <a:pt x="65405" y="240563"/>
                </a:lnTo>
                <a:lnTo>
                  <a:pt x="67640" y="240792"/>
                </a:lnTo>
                <a:lnTo>
                  <a:pt x="69850" y="241058"/>
                </a:lnTo>
                <a:lnTo>
                  <a:pt x="71259" y="239293"/>
                </a:lnTo>
                <a:lnTo>
                  <a:pt x="72720" y="237477"/>
                </a:lnTo>
                <a:lnTo>
                  <a:pt x="69075" y="235331"/>
                </a:lnTo>
                <a:lnTo>
                  <a:pt x="66700" y="233972"/>
                </a:lnTo>
                <a:lnTo>
                  <a:pt x="63817" y="232321"/>
                </a:lnTo>
                <a:lnTo>
                  <a:pt x="73342" y="231355"/>
                </a:lnTo>
                <a:lnTo>
                  <a:pt x="79133" y="235331"/>
                </a:lnTo>
                <a:lnTo>
                  <a:pt x="80670" y="231521"/>
                </a:lnTo>
                <a:lnTo>
                  <a:pt x="80733" y="231355"/>
                </a:lnTo>
                <a:lnTo>
                  <a:pt x="81686" y="228981"/>
                </a:lnTo>
                <a:lnTo>
                  <a:pt x="81749" y="228828"/>
                </a:lnTo>
                <a:lnTo>
                  <a:pt x="81864" y="228549"/>
                </a:lnTo>
                <a:lnTo>
                  <a:pt x="83197" y="228549"/>
                </a:lnTo>
                <a:lnTo>
                  <a:pt x="86194" y="228828"/>
                </a:lnTo>
                <a:lnTo>
                  <a:pt x="86461" y="228549"/>
                </a:lnTo>
                <a:lnTo>
                  <a:pt x="91274" y="223596"/>
                </a:lnTo>
                <a:lnTo>
                  <a:pt x="95961" y="228828"/>
                </a:lnTo>
                <a:lnTo>
                  <a:pt x="96050" y="229476"/>
                </a:lnTo>
                <a:lnTo>
                  <a:pt x="95923" y="230924"/>
                </a:lnTo>
                <a:lnTo>
                  <a:pt x="95821" y="231965"/>
                </a:lnTo>
                <a:lnTo>
                  <a:pt x="95732" y="232968"/>
                </a:lnTo>
                <a:lnTo>
                  <a:pt x="95643" y="233972"/>
                </a:lnTo>
                <a:lnTo>
                  <a:pt x="95605" y="234416"/>
                </a:lnTo>
                <a:lnTo>
                  <a:pt x="100596" y="237477"/>
                </a:lnTo>
                <a:lnTo>
                  <a:pt x="107403" y="232968"/>
                </a:lnTo>
                <a:lnTo>
                  <a:pt x="104317" y="228981"/>
                </a:lnTo>
                <a:lnTo>
                  <a:pt x="104203" y="228828"/>
                </a:lnTo>
                <a:lnTo>
                  <a:pt x="104952" y="228549"/>
                </a:lnTo>
                <a:lnTo>
                  <a:pt x="105587" y="227952"/>
                </a:lnTo>
                <a:lnTo>
                  <a:pt x="106984" y="224790"/>
                </a:lnTo>
                <a:lnTo>
                  <a:pt x="106718" y="223837"/>
                </a:lnTo>
                <a:lnTo>
                  <a:pt x="106654" y="223596"/>
                </a:lnTo>
                <a:lnTo>
                  <a:pt x="106591" y="223354"/>
                </a:lnTo>
                <a:lnTo>
                  <a:pt x="106527" y="223113"/>
                </a:lnTo>
                <a:lnTo>
                  <a:pt x="106464" y="222872"/>
                </a:lnTo>
                <a:lnTo>
                  <a:pt x="104584" y="221919"/>
                </a:lnTo>
                <a:lnTo>
                  <a:pt x="103022" y="221449"/>
                </a:lnTo>
                <a:lnTo>
                  <a:pt x="101600" y="221145"/>
                </a:lnTo>
                <a:lnTo>
                  <a:pt x="100774" y="222872"/>
                </a:lnTo>
                <a:lnTo>
                  <a:pt x="100660" y="223113"/>
                </a:lnTo>
                <a:lnTo>
                  <a:pt x="100545" y="223354"/>
                </a:lnTo>
                <a:lnTo>
                  <a:pt x="97980" y="220751"/>
                </a:lnTo>
                <a:lnTo>
                  <a:pt x="102819" y="218160"/>
                </a:lnTo>
                <a:lnTo>
                  <a:pt x="107708" y="219176"/>
                </a:lnTo>
                <a:lnTo>
                  <a:pt x="109181" y="227063"/>
                </a:lnTo>
                <a:lnTo>
                  <a:pt x="116357" y="223837"/>
                </a:lnTo>
                <a:lnTo>
                  <a:pt x="116281" y="223596"/>
                </a:lnTo>
                <a:lnTo>
                  <a:pt x="113766" y="218351"/>
                </a:lnTo>
                <a:lnTo>
                  <a:pt x="113677" y="218160"/>
                </a:lnTo>
                <a:lnTo>
                  <a:pt x="113880" y="217868"/>
                </a:lnTo>
                <a:lnTo>
                  <a:pt x="115849" y="215061"/>
                </a:lnTo>
                <a:lnTo>
                  <a:pt x="117843" y="212217"/>
                </a:lnTo>
                <a:close/>
              </a:path>
              <a:path w="235584" h="457834">
                <a:moveTo>
                  <a:pt x="118465" y="108191"/>
                </a:moveTo>
                <a:lnTo>
                  <a:pt x="116941" y="107403"/>
                </a:lnTo>
                <a:lnTo>
                  <a:pt x="115443" y="106565"/>
                </a:lnTo>
                <a:lnTo>
                  <a:pt x="113868" y="105905"/>
                </a:lnTo>
                <a:lnTo>
                  <a:pt x="113106" y="107251"/>
                </a:lnTo>
                <a:lnTo>
                  <a:pt x="112712" y="107975"/>
                </a:lnTo>
                <a:lnTo>
                  <a:pt x="114427" y="108686"/>
                </a:lnTo>
                <a:lnTo>
                  <a:pt x="115277" y="109054"/>
                </a:lnTo>
                <a:lnTo>
                  <a:pt x="114985" y="109131"/>
                </a:lnTo>
                <a:lnTo>
                  <a:pt x="114719" y="109334"/>
                </a:lnTo>
                <a:lnTo>
                  <a:pt x="114465" y="109651"/>
                </a:lnTo>
                <a:lnTo>
                  <a:pt x="114173" y="110223"/>
                </a:lnTo>
                <a:lnTo>
                  <a:pt x="114173" y="110807"/>
                </a:lnTo>
                <a:lnTo>
                  <a:pt x="114642" y="111213"/>
                </a:lnTo>
                <a:lnTo>
                  <a:pt x="115354" y="111798"/>
                </a:lnTo>
                <a:lnTo>
                  <a:pt x="116103" y="111709"/>
                </a:lnTo>
                <a:lnTo>
                  <a:pt x="116624" y="110947"/>
                </a:lnTo>
                <a:lnTo>
                  <a:pt x="116903" y="110515"/>
                </a:lnTo>
                <a:lnTo>
                  <a:pt x="116903" y="110020"/>
                </a:lnTo>
                <a:lnTo>
                  <a:pt x="116624" y="109626"/>
                </a:lnTo>
                <a:lnTo>
                  <a:pt x="116954" y="109753"/>
                </a:lnTo>
                <a:lnTo>
                  <a:pt x="117589" y="110032"/>
                </a:lnTo>
                <a:lnTo>
                  <a:pt x="118465" y="108191"/>
                </a:lnTo>
                <a:close/>
              </a:path>
              <a:path w="235584" h="457834">
                <a:moveTo>
                  <a:pt x="120154" y="247840"/>
                </a:moveTo>
                <a:lnTo>
                  <a:pt x="118897" y="246875"/>
                </a:lnTo>
                <a:lnTo>
                  <a:pt x="116852" y="250786"/>
                </a:lnTo>
                <a:lnTo>
                  <a:pt x="118300" y="251548"/>
                </a:lnTo>
                <a:lnTo>
                  <a:pt x="118935" y="250329"/>
                </a:lnTo>
                <a:lnTo>
                  <a:pt x="119621" y="249123"/>
                </a:lnTo>
                <a:lnTo>
                  <a:pt x="120154" y="247840"/>
                </a:lnTo>
                <a:close/>
              </a:path>
              <a:path w="235584" h="457834">
                <a:moveTo>
                  <a:pt x="133527" y="121488"/>
                </a:moveTo>
                <a:lnTo>
                  <a:pt x="130073" y="116916"/>
                </a:lnTo>
                <a:lnTo>
                  <a:pt x="129882" y="116916"/>
                </a:lnTo>
                <a:lnTo>
                  <a:pt x="128625" y="117144"/>
                </a:lnTo>
                <a:lnTo>
                  <a:pt x="127177" y="117449"/>
                </a:lnTo>
                <a:lnTo>
                  <a:pt x="123380" y="117970"/>
                </a:lnTo>
                <a:lnTo>
                  <a:pt x="121043" y="118186"/>
                </a:lnTo>
                <a:lnTo>
                  <a:pt x="118719" y="120040"/>
                </a:lnTo>
                <a:lnTo>
                  <a:pt x="121881" y="121488"/>
                </a:lnTo>
                <a:lnTo>
                  <a:pt x="124942" y="123418"/>
                </a:lnTo>
                <a:lnTo>
                  <a:pt x="129730" y="124485"/>
                </a:lnTo>
                <a:lnTo>
                  <a:pt x="131724" y="122415"/>
                </a:lnTo>
                <a:lnTo>
                  <a:pt x="133400" y="121488"/>
                </a:lnTo>
                <a:lnTo>
                  <a:pt x="133527" y="121488"/>
                </a:lnTo>
                <a:close/>
              </a:path>
              <a:path w="235584" h="457834">
                <a:moveTo>
                  <a:pt x="135115" y="277609"/>
                </a:moveTo>
                <a:lnTo>
                  <a:pt x="126796" y="271411"/>
                </a:lnTo>
                <a:lnTo>
                  <a:pt x="122453" y="276758"/>
                </a:lnTo>
                <a:lnTo>
                  <a:pt x="134150" y="279615"/>
                </a:lnTo>
                <a:lnTo>
                  <a:pt x="135115" y="277609"/>
                </a:lnTo>
                <a:close/>
              </a:path>
              <a:path w="235584" h="457834">
                <a:moveTo>
                  <a:pt x="137248" y="161747"/>
                </a:moveTo>
                <a:lnTo>
                  <a:pt x="136499" y="161455"/>
                </a:lnTo>
                <a:lnTo>
                  <a:pt x="135737" y="161175"/>
                </a:lnTo>
                <a:lnTo>
                  <a:pt x="134988" y="160883"/>
                </a:lnTo>
                <a:lnTo>
                  <a:pt x="134251" y="163791"/>
                </a:lnTo>
                <a:lnTo>
                  <a:pt x="133896" y="165239"/>
                </a:lnTo>
                <a:lnTo>
                  <a:pt x="134340" y="165366"/>
                </a:lnTo>
                <a:lnTo>
                  <a:pt x="134772" y="165506"/>
                </a:lnTo>
                <a:lnTo>
                  <a:pt x="135216" y="165633"/>
                </a:lnTo>
                <a:lnTo>
                  <a:pt x="135902" y="164338"/>
                </a:lnTo>
                <a:lnTo>
                  <a:pt x="137248" y="161747"/>
                </a:lnTo>
                <a:close/>
              </a:path>
              <a:path w="235584" h="457834">
                <a:moveTo>
                  <a:pt x="138976" y="195643"/>
                </a:moveTo>
                <a:lnTo>
                  <a:pt x="138811" y="195694"/>
                </a:lnTo>
                <a:lnTo>
                  <a:pt x="138645" y="195859"/>
                </a:lnTo>
                <a:lnTo>
                  <a:pt x="138849" y="195884"/>
                </a:lnTo>
                <a:lnTo>
                  <a:pt x="138938" y="195719"/>
                </a:lnTo>
                <a:close/>
              </a:path>
              <a:path w="235584" h="457834">
                <a:moveTo>
                  <a:pt x="139306" y="75006"/>
                </a:moveTo>
                <a:lnTo>
                  <a:pt x="138811" y="73583"/>
                </a:lnTo>
                <a:lnTo>
                  <a:pt x="138544" y="72199"/>
                </a:lnTo>
                <a:lnTo>
                  <a:pt x="138303" y="72212"/>
                </a:lnTo>
                <a:lnTo>
                  <a:pt x="137020" y="72237"/>
                </a:lnTo>
                <a:lnTo>
                  <a:pt x="135763" y="72618"/>
                </a:lnTo>
                <a:lnTo>
                  <a:pt x="134493" y="72872"/>
                </a:lnTo>
                <a:lnTo>
                  <a:pt x="134683" y="73621"/>
                </a:lnTo>
                <a:lnTo>
                  <a:pt x="134759" y="74955"/>
                </a:lnTo>
                <a:lnTo>
                  <a:pt x="135077" y="75018"/>
                </a:lnTo>
                <a:lnTo>
                  <a:pt x="136283" y="75247"/>
                </a:lnTo>
                <a:lnTo>
                  <a:pt x="137566" y="75057"/>
                </a:lnTo>
                <a:lnTo>
                  <a:pt x="139306" y="75006"/>
                </a:lnTo>
                <a:close/>
              </a:path>
              <a:path w="235584" h="457834">
                <a:moveTo>
                  <a:pt x="141147" y="65265"/>
                </a:moveTo>
                <a:lnTo>
                  <a:pt x="130505" y="61810"/>
                </a:lnTo>
                <a:lnTo>
                  <a:pt x="131940" y="66941"/>
                </a:lnTo>
                <a:lnTo>
                  <a:pt x="135064" y="67500"/>
                </a:lnTo>
                <a:lnTo>
                  <a:pt x="141147" y="65265"/>
                </a:lnTo>
                <a:close/>
              </a:path>
              <a:path w="235584" h="457834">
                <a:moveTo>
                  <a:pt x="142811" y="191782"/>
                </a:moveTo>
                <a:lnTo>
                  <a:pt x="137642" y="188823"/>
                </a:lnTo>
                <a:lnTo>
                  <a:pt x="136080" y="192290"/>
                </a:lnTo>
                <a:lnTo>
                  <a:pt x="134099" y="196977"/>
                </a:lnTo>
                <a:lnTo>
                  <a:pt x="138811" y="195694"/>
                </a:lnTo>
                <a:lnTo>
                  <a:pt x="142811" y="191782"/>
                </a:lnTo>
                <a:close/>
              </a:path>
              <a:path w="235584" h="457834">
                <a:moveTo>
                  <a:pt x="143129" y="191922"/>
                </a:moveTo>
                <a:lnTo>
                  <a:pt x="143052" y="191706"/>
                </a:lnTo>
                <a:lnTo>
                  <a:pt x="142875" y="191719"/>
                </a:lnTo>
                <a:lnTo>
                  <a:pt x="143002" y="191858"/>
                </a:lnTo>
                <a:lnTo>
                  <a:pt x="143129" y="191922"/>
                </a:lnTo>
                <a:close/>
              </a:path>
              <a:path w="235584" h="457834">
                <a:moveTo>
                  <a:pt x="157175" y="242595"/>
                </a:moveTo>
                <a:lnTo>
                  <a:pt x="152196" y="243509"/>
                </a:lnTo>
                <a:lnTo>
                  <a:pt x="147675" y="244487"/>
                </a:lnTo>
                <a:lnTo>
                  <a:pt x="139712" y="245592"/>
                </a:lnTo>
                <a:lnTo>
                  <a:pt x="136271" y="245605"/>
                </a:lnTo>
                <a:lnTo>
                  <a:pt x="132422" y="245859"/>
                </a:lnTo>
                <a:lnTo>
                  <a:pt x="131394" y="248437"/>
                </a:lnTo>
                <a:lnTo>
                  <a:pt x="129286" y="251434"/>
                </a:lnTo>
                <a:lnTo>
                  <a:pt x="136613" y="254990"/>
                </a:lnTo>
                <a:lnTo>
                  <a:pt x="137071" y="259041"/>
                </a:lnTo>
                <a:lnTo>
                  <a:pt x="131165" y="263563"/>
                </a:lnTo>
                <a:lnTo>
                  <a:pt x="131419" y="266611"/>
                </a:lnTo>
                <a:lnTo>
                  <a:pt x="131927" y="269963"/>
                </a:lnTo>
                <a:lnTo>
                  <a:pt x="141465" y="272643"/>
                </a:lnTo>
                <a:lnTo>
                  <a:pt x="147154" y="269963"/>
                </a:lnTo>
                <a:lnTo>
                  <a:pt x="150964" y="260553"/>
                </a:lnTo>
                <a:lnTo>
                  <a:pt x="153187" y="255066"/>
                </a:lnTo>
                <a:lnTo>
                  <a:pt x="154863" y="249364"/>
                </a:lnTo>
                <a:lnTo>
                  <a:pt x="157175" y="242595"/>
                </a:lnTo>
                <a:close/>
              </a:path>
              <a:path w="235584" h="457834">
                <a:moveTo>
                  <a:pt x="158496" y="114922"/>
                </a:moveTo>
                <a:lnTo>
                  <a:pt x="150253" y="103174"/>
                </a:lnTo>
                <a:lnTo>
                  <a:pt x="155409" y="99707"/>
                </a:lnTo>
                <a:lnTo>
                  <a:pt x="147802" y="95224"/>
                </a:lnTo>
                <a:lnTo>
                  <a:pt x="146837" y="96570"/>
                </a:lnTo>
                <a:lnTo>
                  <a:pt x="145224" y="97929"/>
                </a:lnTo>
                <a:lnTo>
                  <a:pt x="145262" y="99250"/>
                </a:lnTo>
                <a:lnTo>
                  <a:pt x="145440" y="105181"/>
                </a:lnTo>
                <a:lnTo>
                  <a:pt x="145529" y="105841"/>
                </a:lnTo>
                <a:lnTo>
                  <a:pt x="143256" y="109982"/>
                </a:lnTo>
                <a:lnTo>
                  <a:pt x="147777" y="114731"/>
                </a:lnTo>
                <a:lnTo>
                  <a:pt x="146608" y="115963"/>
                </a:lnTo>
                <a:lnTo>
                  <a:pt x="145796" y="117538"/>
                </a:lnTo>
                <a:lnTo>
                  <a:pt x="142709" y="118567"/>
                </a:lnTo>
                <a:lnTo>
                  <a:pt x="140271" y="117894"/>
                </a:lnTo>
                <a:lnTo>
                  <a:pt x="137604" y="119367"/>
                </a:lnTo>
                <a:lnTo>
                  <a:pt x="137629" y="121818"/>
                </a:lnTo>
                <a:lnTo>
                  <a:pt x="137172" y="123418"/>
                </a:lnTo>
                <a:lnTo>
                  <a:pt x="138493" y="123761"/>
                </a:lnTo>
                <a:lnTo>
                  <a:pt x="140169" y="124802"/>
                </a:lnTo>
                <a:lnTo>
                  <a:pt x="147053" y="121335"/>
                </a:lnTo>
                <a:lnTo>
                  <a:pt x="152869" y="118021"/>
                </a:lnTo>
                <a:lnTo>
                  <a:pt x="158496" y="114922"/>
                </a:lnTo>
                <a:close/>
              </a:path>
              <a:path w="235584" h="457834">
                <a:moveTo>
                  <a:pt x="175526" y="294792"/>
                </a:moveTo>
                <a:lnTo>
                  <a:pt x="175387" y="294779"/>
                </a:lnTo>
                <a:lnTo>
                  <a:pt x="175526" y="294792"/>
                </a:lnTo>
                <a:close/>
              </a:path>
              <a:path w="235584" h="457834">
                <a:moveTo>
                  <a:pt x="175869" y="299859"/>
                </a:moveTo>
                <a:lnTo>
                  <a:pt x="175437" y="296202"/>
                </a:lnTo>
                <a:lnTo>
                  <a:pt x="175336" y="294830"/>
                </a:lnTo>
                <a:lnTo>
                  <a:pt x="169037" y="296100"/>
                </a:lnTo>
                <a:lnTo>
                  <a:pt x="169037" y="298246"/>
                </a:lnTo>
                <a:lnTo>
                  <a:pt x="171157" y="298742"/>
                </a:lnTo>
                <a:lnTo>
                  <a:pt x="173266" y="299250"/>
                </a:lnTo>
                <a:lnTo>
                  <a:pt x="175869" y="299859"/>
                </a:lnTo>
                <a:close/>
              </a:path>
              <a:path w="235584" h="457834">
                <a:moveTo>
                  <a:pt x="185813" y="264033"/>
                </a:moveTo>
                <a:lnTo>
                  <a:pt x="185026" y="262966"/>
                </a:lnTo>
                <a:lnTo>
                  <a:pt x="184289" y="261035"/>
                </a:lnTo>
                <a:lnTo>
                  <a:pt x="179146" y="260629"/>
                </a:lnTo>
                <a:lnTo>
                  <a:pt x="174828" y="260794"/>
                </a:lnTo>
                <a:lnTo>
                  <a:pt x="170103" y="260769"/>
                </a:lnTo>
                <a:lnTo>
                  <a:pt x="170395" y="264058"/>
                </a:lnTo>
                <a:lnTo>
                  <a:pt x="173037" y="263944"/>
                </a:lnTo>
                <a:lnTo>
                  <a:pt x="175158" y="264464"/>
                </a:lnTo>
                <a:lnTo>
                  <a:pt x="174853" y="264502"/>
                </a:lnTo>
                <a:lnTo>
                  <a:pt x="177507" y="265112"/>
                </a:lnTo>
                <a:lnTo>
                  <a:pt x="180009" y="265938"/>
                </a:lnTo>
                <a:lnTo>
                  <a:pt x="182549" y="266103"/>
                </a:lnTo>
                <a:lnTo>
                  <a:pt x="183578" y="266179"/>
                </a:lnTo>
                <a:lnTo>
                  <a:pt x="184721" y="264769"/>
                </a:lnTo>
                <a:lnTo>
                  <a:pt x="185813" y="264033"/>
                </a:lnTo>
                <a:close/>
              </a:path>
              <a:path w="235584" h="457834">
                <a:moveTo>
                  <a:pt x="191325" y="286054"/>
                </a:moveTo>
                <a:lnTo>
                  <a:pt x="189179" y="282943"/>
                </a:lnTo>
                <a:lnTo>
                  <a:pt x="186207" y="280162"/>
                </a:lnTo>
                <a:lnTo>
                  <a:pt x="187248" y="273570"/>
                </a:lnTo>
                <a:lnTo>
                  <a:pt x="182994" y="269938"/>
                </a:lnTo>
                <a:lnTo>
                  <a:pt x="177038" y="268744"/>
                </a:lnTo>
                <a:lnTo>
                  <a:pt x="175996" y="266966"/>
                </a:lnTo>
                <a:lnTo>
                  <a:pt x="174904" y="264579"/>
                </a:lnTo>
                <a:lnTo>
                  <a:pt x="173507" y="265188"/>
                </a:lnTo>
                <a:lnTo>
                  <a:pt x="171780" y="266433"/>
                </a:lnTo>
                <a:lnTo>
                  <a:pt x="165735" y="263144"/>
                </a:lnTo>
                <a:lnTo>
                  <a:pt x="161531" y="262940"/>
                </a:lnTo>
                <a:lnTo>
                  <a:pt x="156171" y="270217"/>
                </a:lnTo>
                <a:lnTo>
                  <a:pt x="153111" y="270916"/>
                </a:lnTo>
                <a:lnTo>
                  <a:pt x="150037" y="272567"/>
                </a:lnTo>
                <a:lnTo>
                  <a:pt x="151333" y="273608"/>
                </a:lnTo>
                <a:lnTo>
                  <a:pt x="152247" y="274942"/>
                </a:lnTo>
                <a:lnTo>
                  <a:pt x="158470" y="276034"/>
                </a:lnTo>
                <a:lnTo>
                  <a:pt x="163944" y="274053"/>
                </a:lnTo>
                <a:lnTo>
                  <a:pt x="169887" y="279501"/>
                </a:lnTo>
                <a:lnTo>
                  <a:pt x="173990" y="277418"/>
                </a:lnTo>
                <a:lnTo>
                  <a:pt x="176733" y="276809"/>
                </a:lnTo>
                <a:lnTo>
                  <a:pt x="179387" y="279984"/>
                </a:lnTo>
                <a:lnTo>
                  <a:pt x="176390" y="280504"/>
                </a:lnTo>
                <a:lnTo>
                  <a:pt x="173228" y="283286"/>
                </a:lnTo>
                <a:lnTo>
                  <a:pt x="172694" y="285508"/>
                </a:lnTo>
                <a:lnTo>
                  <a:pt x="171780" y="287299"/>
                </a:lnTo>
                <a:lnTo>
                  <a:pt x="175615" y="288429"/>
                </a:lnTo>
                <a:lnTo>
                  <a:pt x="170053" y="294411"/>
                </a:lnTo>
                <a:lnTo>
                  <a:pt x="175437" y="294741"/>
                </a:lnTo>
                <a:lnTo>
                  <a:pt x="176695" y="294106"/>
                </a:lnTo>
                <a:lnTo>
                  <a:pt x="177939" y="292976"/>
                </a:lnTo>
                <a:lnTo>
                  <a:pt x="179209" y="292938"/>
                </a:lnTo>
                <a:lnTo>
                  <a:pt x="184353" y="292785"/>
                </a:lnTo>
                <a:lnTo>
                  <a:pt x="188302" y="290766"/>
                </a:lnTo>
                <a:lnTo>
                  <a:pt x="191325" y="286054"/>
                </a:lnTo>
                <a:close/>
              </a:path>
              <a:path w="235584" h="457834">
                <a:moveTo>
                  <a:pt x="192265" y="233375"/>
                </a:moveTo>
                <a:lnTo>
                  <a:pt x="192100" y="233324"/>
                </a:lnTo>
                <a:lnTo>
                  <a:pt x="191947" y="233502"/>
                </a:lnTo>
                <a:lnTo>
                  <a:pt x="192112" y="233527"/>
                </a:lnTo>
                <a:lnTo>
                  <a:pt x="192252" y="233438"/>
                </a:lnTo>
                <a:close/>
              </a:path>
              <a:path w="235584" h="457834">
                <a:moveTo>
                  <a:pt x="192595" y="247637"/>
                </a:moveTo>
                <a:lnTo>
                  <a:pt x="185445" y="249669"/>
                </a:lnTo>
                <a:lnTo>
                  <a:pt x="185559" y="251650"/>
                </a:lnTo>
                <a:lnTo>
                  <a:pt x="185788" y="255155"/>
                </a:lnTo>
                <a:lnTo>
                  <a:pt x="191135" y="254914"/>
                </a:lnTo>
                <a:lnTo>
                  <a:pt x="190588" y="250190"/>
                </a:lnTo>
                <a:lnTo>
                  <a:pt x="192595" y="247637"/>
                </a:lnTo>
                <a:close/>
              </a:path>
              <a:path w="235584" h="457834">
                <a:moveTo>
                  <a:pt x="195211" y="217017"/>
                </a:moveTo>
                <a:lnTo>
                  <a:pt x="195135" y="216344"/>
                </a:lnTo>
                <a:lnTo>
                  <a:pt x="193014" y="212674"/>
                </a:lnTo>
                <a:lnTo>
                  <a:pt x="195211" y="217017"/>
                </a:lnTo>
                <a:close/>
              </a:path>
              <a:path w="235584" h="457834">
                <a:moveTo>
                  <a:pt x="198856" y="227114"/>
                </a:moveTo>
                <a:lnTo>
                  <a:pt x="197827" y="220941"/>
                </a:lnTo>
                <a:lnTo>
                  <a:pt x="195630" y="219925"/>
                </a:lnTo>
                <a:lnTo>
                  <a:pt x="190119" y="224040"/>
                </a:lnTo>
                <a:lnTo>
                  <a:pt x="198856" y="227114"/>
                </a:lnTo>
                <a:close/>
              </a:path>
              <a:path w="235584" h="457834">
                <a:moveTo>
                  <a:pt x="199174" y="3784"/>
                </a:moveTo>
                <a:lnTo>
                  <a:pt x="198094" y="1854"/>
                </a:lnTo>
                <a:lnTo>
                  <a:pt x="197751" y="406"/>
                </a:lnTo>
                <a:lnTo>
                  <a:pt x="197078" y="228"/>
                </a:lnTo>
                <a:lnTo>
                  <a:pt x="196227" y="0"/>
                </a:lnTo>
                <a:lnTo>
                  <a:pt x="195110" y="800"/>
                </a:lnTo>
                <a:lnTo>
                  <a:pt x="194106" y="1168"/>
                </a:lnTo>
                <a:lnTo>
                  <a:pt x="194386" y="1905"/>
                </a:lnTo>
                <a:lnTo>
                  <a:pt x="194475" y="3022"/>
                </a:lnTo>
                <a:lnTo>
                  <a:pt x="195821" y="3721"/>
                </a:lnTo>
                <a:lnTo>
                  <a:pt x="196938" y="3568"/>
                </a:lnTo>
                <a:lnTo>
                  <a:pt x="199174" y="3784"/>
                </a:lnTo>
                <a:close/>
              </a:path>
              <a:path w="235584" h="457834">
                <a:moveTo>
                  <a:pt x="199186" y="227215"/>
                </a:moveTo>
                <a:lnTo>
                  <a:pt x="198958" y="227139"/>
                </a:lnTo>
                <a:lnTo>
                  <a:pt x="198894" y="227304"/>
                </a:lnTo>
                <a:lnTo>
                  <a:pt x="199072" y="227266"/>
                </a:lnTo>
                <a:close/>
              </a:path>
              <a:path w="235584" h="457834">
                <a:moveTo>
                  <a:pt x="202260" y="71970"/>
                </a:moveTo>
                <a:lnTo>
                  <a:pt x="200063" y="70523"/>
                </a:lnTo>
                <a:lnTo>
                  <a:pt x="198399" y="68884"/>
                </a:lnTo>
                <a:lnTo>
                  <a:pt x="195986" y="70446"/>
                </a:lnTo>
                <a:lnTo>
                  <a:pt x="194297" y="72021"/>
                </a:lnTo>
                <a:lnTo>
                  <a:pt x="196977" y="75018"/>
                </a:lnTo>
                <a:lnTo>
                  <a:pt x="199021" y="74993"/>
                </a:lnTo>
                <a:lnTo>
                  <a:pt x="199618" y="74434"/>
                </a:lnTo>
                <a:lnTo>
                  <a:pt x="202260" y="71970"/>
                </a:lnTo>
                <a:close/>
              </a:path>
              <a:path w="235584" h="457834">
                <a:moveTo>
                  <a:pt x="204508" y="45720"/>
                </a:moveTo>
                <a:lnTo>
                  <a:pt x="202717" y="42024"/>
                </a:lnTo>
                <a:lnTo>
                  <a:pt x="200202" y="40347"/>
                </a:lnTo>
                <a:lnTo>
                  <a:pt x="196786" y="39712"/>
                </a:lnTo>
                <a:lnTo>
                  <a:pt x="194564" y="41541"/>
                </a:lnTo>
                <a:lnTo>
                  <a:pt x="193459" y="43002"/>
                </a:lnTo>
                <a:lnTo>
                  <a:pt x="190449" y="46964"/>
                </a:lnTo>
                <a:lnTo>
                  <a:pt x="187833" y="51219"/>
                </a:lnTo>
                <a:lnTo>
                  <a:pt x="184683" y="55905"/>
                </a:lnTo>
                <a:lnTo>
                  <a:pt x="191528" y="57378"/>
                </a:lnTo>
                <a:lnTo>
                  <a:pt x="195821" y="49060"/>
                </a:lnTo>
                <a:lnTo>
                  <a:pt x="203606" y="51803"/>
                </a:lnTo>
                <a:lnTo>
                  <a:pt x="203695" y="48425"/>
                </a:lnTo>
                <a:lnTo>
                  <a:pt x="204508" y="45720"/>
                </a:lnTo>
                <a:close/>
              </a:path>
              <a:path w="235584" h="457834">
                <a:moveTo>
                  <a:pt x="210896" y="186283"/>
                </a:moveTo>
                <a:lnTo>
                  <a:pt x="210083" y="180606"/>
                </a:lnTo>
                <a:lnTo>
                  <a:pt x="203885" y="180352"/>
                </a:lnTo>
                <a:lnTo>
                  <a:pt x="200977" y="180352"/>
                </a:lnTo>
                <a:lnTo>
                  <a:pt x="200875" y="178866"/>
                </a:lnTo>
                <a:lnTo>
                  <a:pt x="200825" y="178168"/>
                </a:lnTo>
                <a:lnTo>
                  <a:pt x="206667" y="178168"/>
                </a:lnTo>
                <a:lnTo>
                  <a:pt x="205663" y="171386"/>
                </a:lnTo>
                <a:lnTo>
                  <a:pt x="201206" y="168668"/>
                </a:lnTo>
                <a:lnTo>
                  <a:pt x="196075" y="166001"/>
                </a:lnTo>
                <a:lnTo>
                  <a:pt x="189611" y="174891"/>
                </a:lnTo>
                <a:lnTo>
                  <a:pt x="193954" y="178168"/>
                </a:lnTo>
                <a:lnTo>
                  <a:pt x="188061" y="188442"/>
                </a:lnTo>
                <a:lnTo>
                  <a:pt x="185216" y="194513"/>
                </a:lnTo>
                <a:lnTo>
                  <a:pt x="184683" y="198247"/>
                </a:lnTo>
                <a:lnTo>
                  <a:pt x="184619" y="198742"/>
                </a:lnTo>
                <a:lnTo>
                  <a:pt x="185470" y="203377"/>
                </a:lnTo>
                <a:lnTo>
                  <a:pt x="171704" y="209829"/>
                </a:lnTo>
                <a:lnTo>
                  <a:pt x="170954" y="207797"/>
                </a:lnTo>
                <a:lnTo>
                  <a:pt x="170802" y="208686"/>
                </a:lnTo>
                <a:lnTo>
                  <a:pt x="170395" y="209511"/>
                </a:lnTo>
                <a:lnTo>
                  <a:pt x="170294" y="209829"/>
                </a:lnTo>
                <a:lnTo>
                  <a:pt x="171030" y="211328"/>
                </a:lnTo>
                <a:lnTo>
                  <a:pt x="172643" y="212674"/>
                </a:lnTo>
                <a:lnTo>
                  <a:pt x="176936" y="209829"/>
                </a:lnTo>
                <a:lnTo>
                  <a:pt x="177406" y="209511"/>
                </a:lnTo>
                <a:lnTo>
                  <a:pt x="179463" y="215747"/>
                </a:lnTo>
                <a:lnTo>
                  <a:pt x="179120" y="215646"/>
                </a:lnTo>
                <a:lnTo>
                  <a:pt x="171348" y="220230"/>
                </a:lnTo>
                <a:lnTo>
                  <a:pt x="173228" y="223266"/>
                </a:lnTo>
                <a:lnTo>
                  <a:pt x="174777" y="225666"/>
                </a:lnTo>
                <a:lnTo>
                  <a:pt x="181914" y="226047"/>
                </a:lnTo>
                <a:lnTo>
                  <a:pt x="184238" y="229590"/>
                </a:lnTo>
                <a:lnTo>
                  <a:pt x="188417" y="232244"/>
                </a:lnTo>
                <a:lnTo>
                  <a:pt x="190284" y="232676"/>
                </a:lnTo>
                <a:lnTo>
                  <a:pt x="192024" y="233299"/>
                </a:lnTo>
                <a:lnTo>
                  <a:pt x="193217" y="230085"/>
                </a:lnTo>
                <a:lnTo>
                  <a:pt x="191274" y="228015"/>
                </a:lnTo>
                <a:lnTo>
                  <a:pt x="188836" y="226225"/>
                </a:lnTo>
                <a:lnTo>
                  <a:pt x="187490" y="223824"/>
                </a:lnTo>
                <a:lnTo>
                  <a:pt x="183629" y="216903"/>
                </a:lnTo>
                <a:lnTo>
                  <a:pt x="182372" y="216560"/>
                </a:lnTo>
                <a:lnTo>
                  <a:pt x="190461" y="209511"/>
                </a:lnTo>
                <a:lnTo>
                  <a:pt x="190919" y="209105"/>
                </a:lnTo>
                <a:lnTo>
                  <a:pt x="191300" y="209511"/>
                </a:lnTo>
                <a:lnTo>
                  <a:pt x="191541" y="209829"/>
                </a:lnTo>
                <a:lnTo>
                  <a:pt x="191757" y="210248"/>
                </a:lnTo>
                <a:lnTo>
                  <a:pt x="192227" y="209105"/>
                </a:lnTo>
                <a:lnTo>
                  <a:pt x="194208" y="204292"/>
                </a:lnTo>
                <a:lnTo>
                  <a:pt x="194589" y="199644"/>
                </a:lnTo>
                <a:lnTo>
                  <a:pt x="194703" y="198247"/>
                </a:lnTo>
                <a:lnTo>
                  <a:pt x="198183" y="198742"/>
                </a:lnTo>
                <a:lnTo>
                  <a:pt x="201676" y="199644"/>
                </a:lnTo>
                <a:lnTo>
                  <a:pt x="205117" y="199504"/>
                </a:lnTo>
                <a:lnTo>
                  <a:pt x="206349" y="199504"/>
                </a:lnTo>
                <a:lnTo>
                  <a:pt x="207391" y="198247"/>
                </a:lnTo>
                <a:lnTo>
                  <a:pt x="208419" y="197002"/>
                </a:lnTo>
                <a:lnTo>
                  <a:pt x="208648" y="194856"/>
                </a:lnTo>
                <a:lnTo>
                  <a:pt x="208762" y="193725"/>
                </a:lnTo>
                <a:lnTo>
                  <a:pt x="208864" y="192747"/>
                </a:lnTo>
                <a:lnTo>
                  <a:pt x="207073" y="190652"/>
                </a:lnTo>
                <a:lnTo>
                  <a:pt x="201371" y="192290"/>
                </a:lnTo>
                <a:lnTo>
                  <a:pt x="198983" y="193725"/>
                </a:lnTo>
                <a:lnTo>
                  <a:pt x="196494" y="194856"/>
                </a:lnTo>
                <a:lnTo>
                  <a:pt x="198831" y="189026"/>
                </a:lnTo>
                <a:lnTo>
                  <a:pt x="210896" y="186283"/>
                </a:lnTo>
                <a:close/>
              </a:path>
              <a:path w="235584" h="457834">
                <a:moveTo>
                  <a:pt x="211658" y="59499"/>
                </a:moveTo>
                <a:lnTo>
                  <a:pt x="207721" y="56705"/>
                </a:lnTo>
                <a:lnTo>
                  <a:pt x="205003" y="54571"/>
                </a:lnTo>
                <a:lnTo>
                  <a:pt x="199771" y="64198"/>
                </a:lnTo>
                <a:lnTo>
                  <a:pt x="200723" y="66382"/>
                </a:lnTo>
                <a:lnTo>
                  <a:pt x="207733" y="70459"/>
                </a:lnTo>
                <a:lnTo>
                  <a:pt x="210566" y="67106"/>
                </a:lnTo>
                <a:lnTo>
                  <a:pt x="206197" y="66078"/>
                </a:lnTo>
                <a:lnTo>
                  <a:pt x="205473" y="63360"/>
                </a:lnTo>
                <a:lnTo>
                  <a:pt x="211658" y="59499"/>
                </a:lnTo>
                <a:close/>
              </a:path>
              <a:path w="235584" h="457834">
                <a:moveTo>
                  <a:pt x="213626" y="25793"/>
                </a:moveTo>
                <a:lnTo>
                  <a:pt x="208699" y="24206"/>
                </a:lnTo>
                <a:lnTo>
                  <a:pt x="207352" y="31546"/>
                </a:lnTo>
                <a:lnTo>
                  <a:pt x="210769" y="33553"/>
                </a:lnTo>
                <a:lnTo>
                  <a:pt x="213626" y="25793"/>
                </a:lnTo>
                <a:close/>
              </a:path>
              <a:path w="235584" h="457834">
                <a:moveTo>
                  <a:pt x="217893" y="38938"/>
                </a:moveTo>
                <a:lnTo>
                  <a:pt x="216814" y="37223"/>
                </a:lnTo>
                <a:lnTo>
                  <a:pt x="216357" y="35763"/>
                </a:lnTo>
                <a:lnTo>
                  <a:pt x="214757" y="34848"/>
                </a:lnTo>
                <a:lnTo>
                  <a:pt x="213360" y="35826"/>
                </a:lnTo>
                <a:lnTo>
                  <a:pt x="212305" y="36220"/>
                </a:lnTo>
                <a:lnTo>
                  <a:pt x="212839" y="37465"/>
                </a:lnTo>
                <a:lnTo>
                  <a:pt x="213131" y="38950"/>
                </a:lnTo>
                <a:lnTo>
                  <a:pt x="214020" y="39839"/>
                </a:lnTo>
                <a:lnTo>
                  <a:pt x="214401" y="40233"/>
                </a:lnTo>
                <a:lnTo>
                  <a:pt x="216014" y="39420"/>
                </a:lnTo>
                <a:lnTo>
                  <a:pt x="217893" y="38938"/>
                </a:lnTo>
                <a:close/>
              </a:path>
              <a:path w="235584" h="457834">
                <a:moveTo>
                  <a:pt x="219214" y="184289"/>
                </a:moveTo>
                <a:lnTo>
                  <a:pt x="209397" y="192405"/>
                </a:lnTo>
                <a:lnTo>
                  <a:pt x="211607" y="194119"/>
                </a:lnTo>
                <a:lnTo>
                  <a:pt x="213118" y="196037"/>
                </a:lnTo>
                <a:lnTo>
                  <a:pt x="214909" y="196367"/>
                </a:lnTo>
                <a:lnTo>
                  <a:pt x="215773" y="196532"/>
                </a:lnTo>
                <a:lnTo>
                  <a:pt x="217639" y="193890"/>
                </a:lnTo>
                <a:lnTo>
                  <a:pt x="218973" y="190271"/>
                </a:lnTo>
                <a:lnTo>
                  <a:pt x="218821" y="187985"/>
                </a:lnTo>
                <a:lnTo>
                  <a:pt x="219214" y="184289"/>
                </a:lnTo>
                <a:close/>
              </a:path>
              <a:path w="235584" h="457834">
                <a:moveTo>
                  <a:pt x="223659" y="51854"/>
                </a:moveTo>
                <a:lnTo>
                  <a:pt x="221729" y="45707"/>
                </a:lnTo>
                <a:lnTo>
                  <a:pt x="220789" y="45935"/>
                </a:lnTo>
                <a:lnTo>
                  <a:pt x="219671" y="46202"/>
                </a:lnTo>
                <a:lnTo>
                  <a:pt x="220941" y="52730"/>
                </a:lnTo>
                <a:lnTo>
                  <a:pt x="222224" y="52222"/>
                </a:lnTo>
                <a:lnTo>
                  <a:pt x="223659" y="51854"/>
                </a:lnTo>
                <a:close/>
              </a:path>
              <a:path w="235584" h="457834">
                <a:moveTo>
                  <a:pt x="224485" y="226529"/>
                </a:moveTo>
                <a:lnTo>
                  <a:pt x="220065" y="226529"/>
                </a:lnTo>
                <a:lnTo>
                  <a:pt x="218414" y="230784"/>
                </a:lnTo>
                <a:lnTo>
                  <a:pt x="218135" y="230784"/>
                </a:lnTo>
                <a:lnTo>
                  <a:pt x="217055" y="231368"/>
                </a:lnTo>
                <a:lnTo>
                  <a:pt x="214630" y="230784"/>
                </a:lnTo>
                <a:lnTo>
                  <a:pt x="214274" y="230784"/>
                </a:lnTo>
                <a:lnTo>
                  <a:pt x="214198" y="229006"/>
                </a:lnTo>
                <a:lnTo>
                  <a:pt x="213766" y="219760"/>
                </a:lnTo>
                <a:lnTo>
                  <a:pt x="213702" y="218135"/>
                </a:lnTo>
                <a:lnTo>
                  <a:pt x="207149" y="217728"/>
                </a:lnTo>
                <a:lnTo>
                  <a:pt x="207149" y="231940"/>
                </a:lnTo>
                <a:lnTo>
                  <a:pt x="205917" y="231940"/>
                </a:lnTo>
                <a:lnTo>
                  <a:pt x="204660" y="232270"/>
                </a:lnTo>
                <a:lnTo>
                  <a:pt x="204101" y="231368"/>
                </a:lnTo>
                <a:lnTo>
                  <a:pt x="204012" y="230098"/>
                </a:lnTo>
                <a:lnTo>
                  <a:pt x="203949" y="229768"/>
                </a:lnTo>
                <a:lnTo>
                  <a:pt x="203835" y="229209"/>
                </a:lnTo>
                <a:lnTo>
                  <a:pt x="204635" y="229209"/>
                </a:lnTo>
                <a:lnTo>
                  <a:pt x="205625" y="229006"/>
                </a:lnTo>
                <a:lnTo>
                  <a:pt x="206705" y="229768"/>
                </a:lnTo>
                <a:lnTo>
                  <a:pt x="206756" y="230784"/>
                </a:lnTo>
                <a:lnTo>
                  <a:pt x="207149" y="231940"/>
                </a:lnTo>
                <a:lnTo>
                  <a:pt x="207149" y="217728"/>
                </a:lnTo>
                <a:lnTo>
                  <a:pt x="205549" y="217627"/>
                </a:lnTo>
                <a:lnTo>
                  <a:pt x="205181" y="223481"/>
                </a:lnTo>
                <a:lnTo>
                  <a:pt x="205105" y="224586"/>
                </a:lnTo>
                <a:lnTo>
                  <a:pt x="204990" y="226529"/>
                </a:lnTo>
                <a:lnTo>
                  <a:pt x="204139" y="226529"/>
                </a:lnTo>
                <a:lnTo>
                  <a:pt x="202450" y="226783"/>
                </a:lnTo>
                <a:lnTo>
                  <a:pt x="202450" y="235458"/>
                </a:lnTo>
                <a:lnTo>
                  <a:pt x="199910" y="239725"/>
                </a:lnTo>
                <a:lnTo>
                  <a:pt x="197205" y="237883"/>
                </a:lnTo>
                <a:lnTo>
                  <a:pt x="199885" y="234454"/>
                </a:lnTo>
                <a:lnTo>
                  <a:pt x="200101" y="234188"/>
                </a:lnTo>
                <a:lnTo>
                  <a:pt x="202450" y="235458"/>
                </a:lnTo>
                <a:lnTo>
                  <a:pt x="202450" y="226783"/>
                </a:lnTo>
                <a:lnTo>
                  <a:pt x="199161" y="227266"/>
                </a:lnTo>
                <a:lnTo>
                  <a:pt x="198488" y="228485"/>
                </a:lnTo>
                <a:lnTo>
                  <a:pt x="197916" y="229209"/>
                </a:lnTo>
                <a:lnTo>
                  <a:pt x="197548" y="229768"/>
                </a:lnTo>
                <a:lnTo>
                  <a:pt x="196392" y="233565"/>
                </a:lnTo>
                <a:lnTo>
                  <a:pt x="196354" y="233705"/>
                </a:lnTo>
                <a:lnTo>
                  <a:pt x="194729" y="234454"/>
                </a:lnTo>
                <a:lnTo>
                  <a:pt x="192214" y="233565"/>
                </a:lnTo>
                <a:lnTo>
                  <a:pt x="187515" y="245910"/>
                </a:lnTo>
                <a:lnTo>
                  <a:pt x="192659" y="247573"/>
                </a:lnTo>
                <a:lnTo>
                  <a:pt x="208953" y="251587"/>
                </a:lnTo>
                <a:lnTo>
                  <a:pt x="215976" y="246227"/>
                </a:lnTo>
                <a:lnTo>
                  <a:pt x="218160" y="245910"/>
                </a:lnTo>
                <a:lnTo>
                  <a:pt x="218389" y="245910"/>
                </a:lnTo>
                <a:lnTo>
                  <a:pt x="220472" y="239725"/>
                </a:lnTo>
                <a:lnTo>
                  <a:pt x="222250" y="234454"/>
                </a:lnTo>
                <a:lnTo>
                  <a:pt x="222351" y="234188"/>
                </a:lnTo>
                <a:lnTo>
                  <a:pt x="222999" y="232270"/>
                </a:lnTo>
                <a:lnTo>
                  <a:pt x="223304" y="231368"/>
                </a:lnTo>
                <a:lnTo>
                  <a:pt x="223723" y="230098"/>
                </a:lnTo>
                <a:lnTo>
                  <a:pt x="223837" y="229768"/>
                </a:lnTo>
                <a:lnTo>
                  <a:pt x="224485" y="226529"/>
                </a:lnTo>
                <a:close/>
              </a:path>
              <a:path w="235584" h="457834">
                <a:moveTo>
                  <a:pt x="225933" y="63487"/>
                </a:moveTo>
                <a:lnTo>
                  <a:pt x="218147" y="59931"/>
                </a:lnTo>
                <a:lnTo>
                  <a:pt x="220205" y="63715"/>
                </a:lnTo>
                <a:lnTo>
                  <a:pt x="225933" y="63487"/>
                </a:lnTo>
                <a:close/>
              </a:path>
              <a:path w="235584" h="457834">
                <a:moveTo>
                  <a:pt x="226860" y="137477"/>
                </a:moveTo>
                <a:lnTo>
                  <a:pt x="222008" y="132702"/>
                </a:lnTo>
                <a:lnTo>
                  <a:pt x="219430" y="135940"/>
                </a:lnTo>
                <a:lnTo>
                  <a:pt x="216496" y="138582"/>
                </a:lnTo>
                <a:lnTo>
                  <a:pt x="214528" y="143268"/>
                </a:lnTo>
                <a:lnTo>
                  <a:pt x="217195" y="146024"/>
                </a:lnTo>
                <a:lnTo>
                  <a:pt x="218389" y="148170"/>
                </a:lnTo>
                <a:lnTo>
                  <a:pt x="219748" y="146939"/>
                </a:lnTo>
                <a:lnTo>
                  <a:pt x="222199" y="145770"/>
                </a:lnTo>
                <a:lnTo>
                  <a:pt x="222516" y="140944"/>
                </a:lnTo>
                <a:lnTo>
                  <a:pt x="226860" y="137477"/>
                </a:lnTo>
                <a:close/>
              </a:path>
              <a:path w="235584" h="457834">
                <a:moveTo>
                  <a:pt x="227152" y="213156"/>
                </a:moveTo>
                <a:lnTo>
                  <a:pt x="222084" y="210477"/>
                </a:lnTo>
                <a:lnTo>
                  <a:pt x="222415" y="213156"/>
                </a:lnTo>
                <a:lnTo>
                  <a:pt x="222516" y="213944"/>
                </a:lnTo>
                <a:lnTo>
                  <a:pt x="225806" y="216230"/>
                </a:lnTo>
                <a:lnTo>
                  <a:pt x="222084" y="219760"/>
                </a:lnTo>
                <a:lnTo>
                  <a:pt x="224409" y="223481"/>
                </a:lnTo>
                <a:lnTo>
                  <a:pt x="224878" y="224586"/>
                </a:lnTo>
                <a:lnTo>
                  <a:pt x="227152" y="213156"/>
                </a:lnTo>
                <a:close/>
              </a:path>
              <a:path w="235584" h="457834">
                <a:moveTo>
                  <a:pt x="230822" y="127215"/>
                </a:moveTo>
                <a:lnTo>
                  <a:pt x="229933" y="123558"/>
                </a:lnTo>
                <a:lnTo>
                  <a:pt x="229831" y="119595"/>
                </a:lnTo>
                <a:lnTo>
                  <a:pt x="226326" y="120370"/>
                </a:lnTo>
                <a:lnTo>
                  <a:pt x="222427" y="119595"/>
                </a:lnTo>
                <a:lnTo>
                  <a:pt x="223202" y="124282"/>
                </a:lnTo>
                <a:lnTo>
                  <a:pt x="223431" y="125641"/>
                </a:lnTo>
                <a:lnTo>
                  <a:pt x="225285" y="127901"/>
                </a:lnTo>
                <a:lnTo>
                  <a:pt x="230822" y="127215"/>
                </a:lnTo>
                <a:close/>
              </a:path>
              <a:path w="235584" h="457834">
                <a:moveTo>
                  <a:pt x="234022" y="163804"/>
                </a:moveTo>
                <a:lnTo>
                  <a:pt x="233349" y="163322"/>
                </a:lnTo>
                <a:lnTo>
                  <a:pt x="228079" y="160147"/>
                </a:lnTo>
                <a:lnTo>
                  <a:pt x="226314" y="160413"/>
                </a:lnTo>
                <a:lnTo>
                  <a:pt x="224396" y="160172"/>
                </a:lnTo>
                <a:lnTo>
                  <a:pt x="229095" y="170053"/>
                </a:lnTo>
                <a:lnTo>
                  <a:pt x="230682" y="170840"/>
                </a:lnTo>
                <a:lnTo>
                  <a:pt x="233578" y="170599"/>
                </a:lnTo>
                <a:lnTo>
                  <a:pt x="234022" y="163804"/>
                </a:lnTo>
                <a:close/>
              </a:path>
              <a:path w="235584" h="457834">
                <a:moveTo>
                  <a:pt x="235496" y="139700"/>
                </a:moveTo>
                <a:lnTo>
                  <a:pt x="235153" y="134010"/>
                </a:lnTo>
                <a:lnTo>
                  <a:pt x="232587" y="133502"/>
                </a:lnTo>
                <a:lnTo>
                  <a:pt x="234543" y="137210"/>
                </a:lnTo>
                <a:lnTo>
                  <a:pt x="235178" y="139369"/>
                </a:lnTo>
                <a:lnTo>
                  <a:pt x="235496" y="139700"/>
                </a:lnTo>
                <a:close/>
              </a:path>
            </a:pathLst>
          </a:custGeom>
          <a:solidFill>
            <a:srgbClr val="2277BD"/>
          </a:solidFill>
        </p:spPr>
        <p:txBody>
          <a:bodyPr wrap="square" lIns="0" tIns="0" rIns="0" bIns="0" rtlCol="0"/>
          <a:lstStyle/>
          <a:p>
            <a:endParaRPr/>
          </a:p>
        </p:txBody>
      </p:sp>
      <p:sp>
        <p:nvSpPr>
          <p:cNvPr id="746" name="bg object 746"/>
          <p:cNvSpPr/>
          <p:nvPr/>
        </p:nvSpPr>
        <p:spPr>
          <a:xfrm>
            <a:off x="7348232" y="48259"/>
            <a:ext cx="386080" cy="492759"/>
          </a:xfrm>
          <a:custGeom>
            <a:avLst/>
            <a:gdLst/>
            <a:ahLst/>
            <a:cxnLst/>
            <a:rect l="l" t="t" r="r" b="b"/>
            <a:pathLst>
              <a:path w="386079" h="492759">
                <a:moveTo>
                  <a:pt x="12001" y="461340"/>
                </a:moveTo>
                <a:lnTo>
                  <a:pt x="10452" y="460336"/>
                </a:lnTo>
                <a:lnTo>
                  <a:pt x="8877" y="458520"/>
                </a:lnTo>
                <a:lnTo>
                  <a:pt x="5537" y="458558"/>
                </a:lnTo>
                <a:lnTo>
                  <a:pt x="3746" y="460184"/>
                </a:lnTo>
                <a:lnTo>
                  <a:pt x="0" y="462127"/>
                </a:lnTo>
                <a:lnTo>
                  <a:pt x="3746" y="463715"/>
                </a:lnTo>
                <a:lnTo>
                  <a:pt x="5892" y="465328"/>
                </a:lnTo>
                <a:lnTo>
                  <a:pt x="9359" y="465175"/>
                </a:lnTo>
                <a:lnTo>
                  <a:pt x="10655" y="462724"/>
                </a:lnTo>
                <a:lnTo>
                  <a:pt x="12001" y="461340"/>
                </a:lnTo>
                <a:close/>
              </a:path>
              <a:path w="386079" h="492759">
                <a:moveTo>
                  <a:pt x="18986" y="430263"/>
                </a:moveTo>
                <a:lnTo>
                  <a:pt x="18275" y="423278"/>
                </a:lnTo>
                <a:lnTo>
                  <a:pt x="9017" y="427012"/>
                </a:lnTo>
                <a:lnTo>
                  <a:pt x="18986" y="430263"/>
                </a:lnTo>
                <a:close/>
              </a:path>
              <a:path w="386079" h="492759">
                <a:moveTo>
                  <a:pt x="20701" y="442645"/>
                </a:moveTo>
                <a:lnTo>
                  <a:pt x="18707" y="438696"/>
                </a:lnTo>
                <a:lnTo>
                  <a:pt x="15925" y="439953"/>
                </a:lnTo>
                <a:lnTo>
                  <a:pt x="14160" y="441604"/>
                </a:lnTo>
                <a:lnTo>
                  <a:pt x="12611" y="443064"/>
                </a:lnTo>
                <a:lnTo>
                  <a:pt x="11772" y="445287"/>
                </a:lnTo>
                <a:lnTo>
                  <a:pt x="10617" y="447179"/>
                </a:lnTo>
                <a:lnTo>
                  <a:pt x="12357" y="449008"/>
                </a:lnTo>
                <a:lnTo>
                  <a:pt x="14160" y="448208"/>
                </a:lnTo>
                <a:lnTo>
                  <a:pt x="16281" y="447751"/>
                </a:lnTo>
                <a:lnTo>
                  <a:pt x="18986" y="445287"/>
                </a:lnTo>
                <a:lnTo>
                  <a:pt x="20701" y="442645"/>
                </a:lnTo>
                <a:close/>
              </a:path>
              <a:path w="386079" h="492759">
                <a:moveTo>
                  <a:pt x="31267" y="491934"/>
                </a:moveTo>
                <a:lnTo>
                  <a:pt x="26136" y="489369"/>
                </a:lnTo>
                <a:lnTo>
                  <a:pt x="25450" y="492277"/>
                </a:lnTo>
                <a:lnTo>
                  <a:pt x="31267" y="491934"/>
                </a:lnTo>
                <a:close/>
              </a:path>
              <a:path w="386079" h="492759">
                <a:moveTo>
                  <a:pt x="33769" y="478091"/>
                </a:moveTo>
                <a:lnTo>
                  <a:pt x="31775" y="481723"/>
                </a:lnTo>
                <a:lnTo>
                  <a:pt x="26047" y="477037"/>
                </a:lnTo>
                <a:lnTo>
                  <a:pt x="24688" y="482587"/>
                </a:lnTo>
                <a:lnTo>
                  <a:pt x="31788" y="484644"/>
                </a:lnTo>
                <a:lnTo>
                  <a:pt x="33769" y="478091"/>
                </a:lnTo>
                <a:close/>
              </a:path>
              <a:path w="386079" h="492759">
                <a:moveTo>
                  <a:pt x="40487" y="405015"/>
                </a:moveTo>
                <a:lnTo>
                  <a:pt x="37490" y="400431"/>
                </a:lnTo>
                <a:lnTo>
                  <a:pt x="31686" y="405206"/>
                </a:lnTo>
                <a:lnTo>
                  <a:pt x="40487" y="405015"/>
                </a:lnTo>
                <a:close/>
              </a:path>
              <a:path w="386079" h="492759">
                <a:moveTo>
                  <a:pt x="49898" y="376885"/>
                </a:moveTo>
                <a:lnTo>
                  <a:pt x="48818" y="376796"/>
                </a:lnTo>
                <a:lnTo>
                  <a:pt x="47752" y="376720"/>
                </a:lnTo>
                <a:lnTo>
                  <a:pt x="46685" y="376631"/>
                </a:lnTo>
                <a:lnTo>
                  <a:pt x="46761" y="378421"/>
                </a:lnTo>
                <a:lnTo>
                  <a:pt x="46824" y="380212"/>
                </a:lnTo>
                <a:lnTo>
                  <a:pt x="46901" y="382003"/>
                </a:lnTo>
                <a:lnTo>
                  <a:pt x="48780" y="382155"/>
                </a:lnTo>
                <a:lnTo>
                  <a:pt x="49161" y="380403"/>
                </a:lnTo>
                <a:lnTo>
                  <a:pt x="49898" y="376885"/>
                </a:lnTo>
                <a:close/>
              </a:path>
              <a:path w="386079" h="492759">
                <a:moveTo>
                  <a:pt x="53213" y="434098"/>
                </a:moveTo>
                <a:lnTo>
                  <a:pt x="41186" y="431406"/>
                </a:lnTo>
                <a:lnTo>
                  <a:pt x="41897" y="437642"/>
                </a:lnTo>
                <a:lnTo>
                  <a:pt x="38874" y="436930"/>
                </a:lnTo>
                <a:lnTo>
                  <a:pt x="35864" y="432981"/>
                </a:lnTo>
                <a:lnTo>
                  <a:pt x="33121" y="438213"/>
                </a:lnTo>
                <a:lnTo>
                  <a:pt x="44361" y="445185"/>
                </a:lnTo>
                <a:lnTo>
                  <a:pt x="49060" y="443585"/>
                </a:lnTo>
                <a:lnTo>
                  <a:pt x="51968" y="440080"/>
                </a:lnTo>
                <a:lnTo>
                  <a:pt x="53213" y="434098"/>
                </a:lnTo>
                <a:close/>
              </a:path>
              <a:path w="386079" h="492759">
                <a:moveTo>
                  <a:pt x="74777" y="337870"/>
                </a:moveTo>
                <a:lnTo>
                  <a:pt x="68910" y="341528"/>
                </a:lnTo>
                <a:lnTo>
                  <a:pt x="65811" y="345528"/>
                </a:lnTo>
                <a:lnTo>
                  <a:pt x="64427" y="351536"/>
                </a:lnTo>
                <a:lnTo>
                  <a:pt x="73418" y="353009"/>
                </a:lnTo>
                <a:lnTo>
                  <a:pt x="74777" y="337870"/>
                </a:lnTo>
                <a:close/>
              </a:path>
              <a:path w="386079" h="492759">
                <a:moveTo>
                  <a:pt x="90246" y="456857"/>
                </a:moveTo>
                <a:lnTo>
                  <a:pt x="88963" y="452475"/>
                </a:lnTo>
                <a:lnTo>
                  <a:pt x="87566" y="450570"/>
                </a:lnTo>
                <a:lnTo>
                  <a:pt x="86499" y="449110"/>
                </a:lnTo>
                <a:lnTo>
                  <a:pt x="83731" y="448513"/>
                </a:lnTo>
                <a:lnTo>
                  <a:pt x="79463" y="448043"/>
                </a:lnTo>
                <a:lnTo>
                  <a:pt x="77190" y="448703"/>
                </a:lnTo>
                <a:lnTo>
                  <a:pt x="74955" y="448970"/>
                </a:lnTo>
                <a:lnTo>
                  <a:pt x="72961" y="460590"/>
                </a:lnTo>
                <a:lnTo>
                  <a:pt x="75107" y="461251"/>
                </a:lnTo>
                <a:lnTo>
                  <a:pt x="82664" y="458381"/>
                </a:lnTo>
                <a:lnTo>
                  <a:pt x="78917" y="467207"/>
                </a:lnTo>
                <a:lnTo>
                  <a:pt x="82054" y="469226"/>
                </a:lnTo>
                <a:lnTo>
                  <a:pt x="84099" y="470979"/>
                </a:lnTo>
                <a:lnTo>
                  <a:pt x="86677" y="465924"/>
                </a:lnTo>
                <a:lnTo>
                  <a:pt x="85547" y="460971"/>
                </a:lnTo>
                <a:lnTo>
                  <a:pt x="90246" y="456857"/>
                </a:lnTo>
                <a:close/>
              </a:path>
              <a:path w="386079" h="492759">
                <a:moveTo>
                  <a:pt x="132600" y="347700"/>
                </a:moveTo>
                <a:lnTo>
                  <a:pt x="128016" y="347294"/>
                </a:lnTo>
                <a:lnTo>
                  <a:pt x="127952" y="355485"/>
                </a:lnTo>
                <a:lnTo>
                  <a:pt x="121653" y="355498"/>
                </a:lnTo>
                <a:lnTo>
                  <a:pt x="121031" y="354609"/>
                </a:lnTo>
                <a:lnTo>
                  <a:pt x="120243" y="353809"/>
                </a:lnTo>
                <a:lnTo>
                  <a:pt x="119341" y="353225"/>
                </a:lnTo>
                <a:lnTo>
                  <a:pt x="118084" y="352298"/>
                </a:lnTo>
                <a:lnTo>
                  <a:pt x="114833" y="351396"/>
                </a:lnTo>
                <a:lnTo>
                  <a:pt x="111074" y="352145"/>
                </a:lnTo>
                <a:lnTo>
                  <a:pt x="105943" y="351002"/>
                </a:lnTo>
                <a:lnTo>
                  <a:pt x="104076" y="354888"/>
                </a:lnTo>
                <a:lnTo>
                  <a:pt x="104902" y="359575"/>
                </a:lnTo>
                <a:lnTo>
                  <a:pt x="106260" y="361403"/>
                </a:lnTo>
                <a:lnTo>
                  <a:pt x="111328" y="359676"/>
                </a:lnTo>
                <a:lnTo>
                  <a:pt x="113042" y="360451"/>
                </a:lnTo>
                <a:lnTo>
                  <a:pt x="117944" y="363054"/>
                </a:lnTo>
                <a:lnTo>
                  <a:pt x="121742" y="362737"/>
                </a:lnTo>
                <a:lnTo>
                  <a:pt x="122732" y="361213"/>
                </a:lnTo>
                <a:lnTo>
                  <a:pt x="125260" y="362051"/>
                </a:lnTo>
                <a:lnTo>
                  <a:pt x="128104" y="361581"/>
                </a:lnTo>
                <a:lnTo>
                  <a:pt x="132461" y="360057"/>
                </a:lnTo>
                <a:lnTo>
                  <a:pt x="132600" y="347700"/>
                </a:lnTo>
                <a:close/>
              </a:path>
              <a:path w="386079" h="492759">
                <a:moveTo>
                  <a:pt x="149059" y="268427"/>
                </a:moveTo>
                <a:lnTo>
                  <a:pt x="139941" y="264617"/>
                </a:lnTo>
                <a:lnTo>
                  <a:pt x="139890" y="264363"/>
                </a:lnTo>
                <a:lnTo>
                  <a:pt x="139700" y="264121"/>
                </a:lnTo>
                <a:lnTo>
                  <a:pt x="139420" y="263906"/>
                </a:lnTo>
                <a:lnTo>
                  <a:pt x="139166" y="263817"/>
                </a:lnTo>
                <a:lnTo>
                  <a:pt x="138912" y="263791"/>
                </a:lnTo>
                <a:lnTo>
                  <a:pt x="138696" y="263829"/>
                </a:lnTo>
                <a:lnTo>
                  <a:pt x="138544" y="263677"/>
                </a:lnTo>
                <a:lnTo>
                  <a:pt x="136982" y="262496"/>
                </a:lnTo>
                <a:lnTo>
                  <a:pt x="135534" y="261340"/>
                </a:lnTo>
                <a:lnTo>
                  <a:pt x="133972" y="260375"/>
                </a:lnTo>
                <a:lnTo>
                  <a:pt x="132308" y="261988"/>
                </a:lnTo>
                <a:lnTo>
                  <a:pt x="133489" y="263880"/>
                </a:lnTo>
                <a:lnTo>
                  <a:pt x="134493" y="265849"/>
                </a:lnTo>
                <a:lnTo>
                  <a:pt x="138125" y="268071"/>
                </a:lnTo>
                <a:lnTo>
                  <a:pt x="138645" y="266890"/>
                </a:lnTo>
                <a:lnTo>
                  <a:pt x="138899" y="265480"/>
                </a:lnTo>
                <a:lnTo>
                  <a:pt x="139192" y="265531"/>
                </a:lnTo>
                <a:lnTo>
                  <a:pt x="139534" y="265506"/>
                </a:lnTo>
                <a:lnTo>
                  <a:pt x="139674" y="265366"/>
                </a:lnTo>
                <a:lnTo>
                  <a:pt x="139788" y="265201"/>
                </a:lnTo>
                <a:lnTo>
                  <a:pt x="141046" y="267081"/>
                </a:lnTo>
                <a:lnTo>
                  <a:pt x="142214" y="269074"/>
                </a:lnTo>
                <a:lnTo>
                  <a:pt x="144792" y="271335"/>
                </a:lnTo>
                <a:lnTo>
                  <a:pt x="146989" y="270700"/>
                </a:lnTo>
                <a:lnTo>
                  <a:pt x="148615" y="270725"/>
                </a:lnTo>
                <a:lnTo>
                  <a:pt x="149059" y="268427"/>
                </a:lnTo>
                <a:close/>
              </a:path>
              <a:path w="386079" h="492759">
                <a:moveTo>
                  <a:pt x="161417" y="352183"/>
                </a:moveTo>
                <a:lnTo>
                  <a:pt x="161074" y="351726"/>
                </a:lnTo>
                <a:lnTo>
                  <a:pt x="160553" y="350824"/>
                </a:lnTo>
                <a:lnTo>
                  <a:pt x="160388" y="350888"/>
                </a:lnTo>
                <a:lnTo>
                  <a:pt x="159118" y="351345"/>
                </a:lnTo>
                <a:lnTo>
                  <a:pt x="157899" y="351993"/>
                </a:lnTo>
                <a:lnTo>
                  <a:pt x="156679" y="352577"/>
                </a:lnTo>
                <a:lnTo>
                  <a:pt x="157518" y="354660"/>
                </a:lnTo>
                <a:lnTo>
                  <a:pt x="161417" y="352183"/>
                </a:lnTo>
                <a:close/>
              </a:path>
              <a:path w="386079" h="492759">
                <a:moveTo>
                  <a:pt x="170268" y="220865"/>
                </a:moveTo>
                <a:lnTo>
                  <a:pt x="168694" y="216484"/>
                </a:lnTo>
                <a:lnTo>
                  <a:pt x="162991" y="225234"/>
                </a:lnTo>
                <a:lnTo>
                  <a:pt x="170129" y="220992"/>
                </a:lnTo>
                <a:lnTo>
                  <a:pt x="170268" y="220865"/>
                </a:lnTo>
                <a:close/>
              </a:path>
              <a:path w="386079" h="492759">
                <a:moveTo>
                  <a:pt x="172999" y="356336"/>
                </a:moveTo>
                <a:lnTo>
                  <a:pt x="172847" y="356362"/>
                </a:lnTo>
                <a:lnTo>
                  <a:pt x="172618" y="356450"/>
                </a:lnTo>
                <a:lnTo>
                  <a:pt x="172859" y="356412"/>
                </a:lnTo>
                <a:lnTo>
                  <a:pt x="172999" y="356336"/>
                </a:lnTo>
                <a:close/>
              </a:path>
              <a:path w="386079" h="492759">
                <a:moveTo>
                  <a:pt x="176606" y="213118"/>
                </a:moveTo>
                <a:lnTo>
                  <a:pt x="173202" y="205117"/>
                </a:lnTo>
                <a:lnTo>
                  <a:pt x="159537" y="212725"/>
                </a:lnTo>
                <a:lnTo>
                  <a:pt x="161810" y="216344"/>
                </a:lnTo>
                <a:lnTo>
                  <a:pt x="165785" y="215226"/>
                </a:lnTo>
                <a:lnTo>
                  <a:pt x="168910" y="216103"/>
                </a:lnTo>
                <a:lnTo>
                  <a:pt x="168744" y="216166"/>
                </a:lnTo>
                <a:lnTo>
                  <a:pt x="168605" y="216217"/>
                </a:lnTo>
                <a:lnTo>
                  <a:pt x="168668" y="216395"/>
                </a:lnTo>
                <a:lnTo>
                  <a:pt x="168871" y="216230"/>
                </a:lnTo>
                <a:lnTo>
                  <a:pt x="168922" y="216103"/>
                </a:lnTo>
                <a:lnTo>
                  <a:pt x="176606" y="213118"/>
                </a:lnTo>
                <a:close/>
              </a:path>
              <a:path w="386079" h="492759">
                <a:moveTo>
                  <a:pt x="176923" y="363613"/>
                </a:moveTo>
                <a:lnTo>
                  <a:pt x="176568" y="361022"/>
                </a:lnTo>
                <a:lnTo>
                  <a:pt x="172631" y="356476"/>
                </a:lnTo>
                <a:lnTo>
                  <a:pt x="169202" y="357873"/>
                </a:lnTo>
                <a:lnTo>
                  <a:pt x="164172" y="354977"/>
                </a:lnTo>
                <a:lnTo>
                  <a:pt x="162204" y="360387"/>
                </a:lnTo>
                <a:lnTo>
                  <a:pt x="161213" y="363093"/>
                </a:lnTo>
                <a:lnTo>
                  <a:pt x="158851" y="366026"/>
                </a:lnTo>
                <a:lnTo>
                  <a:pt x="160616" y="374535"/>
                </a:lnTo>
                <a:lnTo>
                  <a:pt x="157238" y="374065"/>
                </a:lnTo>
                <a:lnTo>
                  <a:pt x="153466" y="374154"/>
                </a:lnTo>
                <a:lnTo>
                  <a:pt x="153187" y="373202"/>
                </a:lnTo>
                <a:lnTo>
                  <a:pt x="152819" y="372618"/>
                </a:lnTo>
                <a:lnTo>
                  <a:pt x="153644" y="369100"/>
                </a:lnTo>
                <a:lnTo>
                  <a:pt x="156616" y="365848"/>
                </a:lnTo>
                <a:lnTo>
                  <a:pt x="150012" y="361543"/>
                </a:lnTo>
                <a:lnTo>
                  <a:pt x="141998" y="364426"/>
                </a:lnTo>
                <a:lnTo>
                  <a:pt x="140881" y="374484"/>
                </a:lnTo>
                <a:lnTo>
                  <a:pt x="134810" y="378688"/>
                </a:lnTo>
                <a:lnTo>
                  <a:pt x="134162" y="386092"/>
                </a:lnTo>
                <a:lnTo>
                  <a:pt x="155016" y="382676"/>
                </a:lnTo>
                <a:lnTo>
                  <a:pt x="163195" y="381469"/>
                </a:lnTo>
                <a:lnTo>
                  <a:pt x="164719" y="382676"/>
                </a:lnTo>
                <a:lnTo>
                  <a:pt x="170154" y="385711"/>
                </a:lnTo>
                <a:lnTo>
                  <a:pt x="170357" y="385699"/>
                </a:lnTo>
                <a:lnTo>
                  <a:pt x="175018" y="381609"/>
                </a:lnTo>
                <a:lnTo>
                  <a:pt x="166522" y="373126"/>
                </a:lnTo>
                <a:lnTo>
                  <a:pt x="169481" y="370674"/>
                </a:lnTo>
                <a:lnTo>
                  <a:pt x="171767" y="369163"/>
                </a:lnTo>
                <a:lnTo>
                  <a:pt x="176923" y="363613"/>
                </a:lnTo>
                <a:close/>
              </a:path>
              <a:path w="386079" h="492759">
                <a:moveTo>
                  <a:pt x="178384" y="130708"/>
                </a:moveTo>
                <a:lnTo>
                  <a:pt x="177076" y="128104"/>
                </a:lnTo>
                <a:lnTo>
                  <a:pt x="175590" y="126123"/>
                </a:lnTo>
                <a:lnTo>
                  <a:pt x="174701" y="121881"/>
                </a:lnTo>
                <a:lnTo>
                  <a:pt x="175387" y="119595"/>
                </a:lnTo>
                <a:lnTo>
                  <a:pt x="175628" y="116979"/>
                </a:lnTo>
                <a:lnTo>
                  <a:pt x="171945" y="110832"/>
                </a:lnTo>
                <a:lnTo>
                  <a:pt x="167500" y="117767"/>
                </a:lnTo>
                <a:lnTo>
                  <a:pt x="162674" y="117221"/>
                </a:lnTo>
                <a:lnTo>
                  <a:pt x="167652" y="121602"/>
                </a:lnTo>
                <a:lnTo>
                  <a:pt x="167563" y="124523"/>
                </a:lnTo>
                <a:lnTo>
                  <a:pt x="162382" y="127749"/>
                </a:lnTo>
                <a:lnTo>
                  <a:pt x="167640" y="130771"/>
                </a:lnTo>
                <a:lnTo>
                  <a:pt x="167297" y="130873"/>
                </a:lnTo>
                <a:lnTo>
                  <a:pt x="178384" y="130708"/>
                </a:lnTo>
                <a:close/>
              </a:path>
              <a:path w="386079" h="492759">
                <a:moveTo>
                  <a:pt x="179628" y="194995"/>
                </a:moveTo>
                <a:lnTo>
                  <a:pt x="176657" y="195719"/>
                </a:lnTo>
                <a:lnTo>
                  <a:pt x="176606" y="195440"/>
                </a:lnTo>
                <a:lnTo>
                  <a:pt x="176504" y="195186"/>
                </a:lnTo>
                <a:lnTo>
                  <a:pt x="175869" y="194678"/>
                </a:lnTo>
                <a:lnTo>
                  <a:pt x="175272" y="195072"/>
                </a:lnTo>
                <a:lnTo>
                  <a:pt x="174917" y="195605"/>
                </a:lnTo>
                <a:lnTo>
                  <a:pt x="174853" y="195795"/>
                </a:lnTo>
                <a:lnTo>
                  <a:pt x="174840" y="196164"/>
                </a:lnTo>
                <a:lnTo>
                  <a:pt x="171856" y="196900"/>
                </a:lnTo>
                <a:lnTo>
                  <a:pt x="172224" y="199313"/>
                </a:lnTo>
                <a:lnTo>
                  <a:pt x="179285" y="198983"/>
                </a:lnTo>
                <a:lnTo>
                  <a:pt x="179628" y="194995"/>
                </a:lnTo>
                <a:close/>
              </a:path>
              <a:path w="386079" h="492759">
                <a:moveTo>
                  <a:pt x="182841" y="333387"/>
                </a:moveTo>
                <a:lnTo>
                  <a:pt x="182537" y="330187"/>
                </a:lnTo>
                <a:lnTo>
                  <a:pt x="177698" y="326034"/>
                </a:lnTo>
                <a:lnTo>
                  <a:pt x="175437" y="328422"/>
                </a:lnTo>
                <a:lnTo>
                  <a:pt x="173088" y="330073"/>
                </a:lnTo>
                <a:lnTo>
                  <a:pt x="171107" y="334111"/>
                </a:lnTo>
                <a:lnTo>
                  <a:pt x="170865" y="337337"/>
                </a:lnTo>
                <a:lnTo>
                  <a:pt x="174066" y="341414"/>
                </a:lnTo>
                <a:lnTo>
                  <a:pt x="176771" y="339813"/>
                </a:lnTo>
                <a:lnTo>
                  <a:pt x="182841" y="333387"/>
                </a:lnTo>
                <a:close/>
              </a:path>
              <a:path w="386079" h="492759">
                <a:moveTo>
                  <a:pt x="192532" y="199758"/>
                </a:moveTo>
                <a:lnTo>
                  <a:pt x="192430" y="196583"/>
                </a:lnTo>
                <a:lnTo>
                  <a:pt x="190119" y="195262"/>
                </a:lnTo>
                <a:lnTo>
                  <a:pt x="187731" y="194386"/>
                </a:lnTo>
                <a:lnTo>
                  <a:pt x="183680" y="195630"/>
                </a:lnTo>
                <a:lnTo>
                  <a:pt x="181635" y="197523"/>
                </a:lnTo>
                <a:lnTo>
                  <a:pt x="179451" y="198983"/>
                </a:lnTo>
                <a:lnTo>
                  <a:pt x="179552" y="203593"/>
                </a:lnTo>
                <a:lnTo>
                  <a:pt x="183007" y="202488"/>
                </a:lnTo>
                <a:lnTo>
                  <a:pt x="187718" y="201980"/>
                </a:lnTo>
                <a:lnTo>
                  <a:pt x="190017" y="201206"/>
                </a:lnTo>
                <a:lnTo>
                  <a:pt x="192532" y="199758"/>
                </a:lnTo>
                <a:close/>
              </a:path>
              <a:path w="386079" h="492759">
                <a:moveTo>
                  <a:pt x="194741" y="344881"/>
                </a:moveTo>
                <a:lnTo>
                  <a:pt x="194602" y="344805"/>
                </a:lnTo>
                <a:lnTo>
                  <a:pt x="194487" y="344970"/>
                </a:lnTo>
                <a:lnTo>
                  <a:pt x="194640" y="345084"/>
                </a:lnTo>
                <a:lnTo>
                  <a:pt x="194741" y="344881"/>
                </a:lnTo>
                <a:close/>
              </a:path>
              <a:path w="386079" h="492759">
                <a:moveTo>
                  <a:pt x="196735" y="94005"/>
                </a:moveTo>
                <a:lnTo>
                  <a:pt x="195897" y="91668"/>
                </a:lnTo>
                <a:lnTo>
                  <a:pt x="195770" y="90017"/>
                </a:lnTo>
                <a:lnTo>
                  <a:pt x="193598" y="90436"/>
                </a:lnTo>
                <a:lnTo>
                  <a:pt x="191236" y="90487"/>
                </a:lnTo>
                <a:lnTo>
                  <a:pt x="189382" y="91490"/>
                </a:lnTo>
                <a:lnTo>
                  <a:pt x="188785" y="91808"/>
                </a:lnTo>
                <a:lnTo>
                  <a:pt x="189547" y="94640"/>
                </a:lnTo>
                <a:lnTo>
                  <a:pt x="189776" y="97358"/>
                </a:lnTo>
                <a:lnTo>
                  <a:pt x="192481" y="96354"/>
                </a:lnTo>
                <a:lnTo>
                  <a:pt x="194767" y="96113"/>
                </a:lnTo>
                <a:lnTo>
                  <a:pt x="196735" y="94005"/>
                </a:lnTo>
                <a:close/>
              </a:path>
              <a:path w="386079" h="492759">
                <a:moveTo>
                  <a:pt x="200456" y="336753"/>
                </a:moveTo>
                <a:lnTo>
                  <a:pt x="190995" y="333756"/>
                </a:lnTo>
                <a:lnTo>
                  <a:pt x="190017" y="333565"/>
                </a:lnTo>
                <a:lnTo>
                  <a:pt x="188849" y="333565"/>
                </a:lnTo>
                <a:lnTo>
                  <a:pt x="189496" y="332981"/>
                </a:lnTo>
                <a:lnTo>
                  <a:pt x="190309" y="331838"/>
                </a:lnTo>
                <a:lnTo>
                  <a:pt x="191630" y="330085"/>
                </a:lnTo>
                <a:lnTo>
                  <a:pt x="191706" y="328853"/>
                </a:lnTo>
                <a:lnTo>
                  <a:pt x="191312" y="327710"/>
                </a:lnTo>
                <a:lnTo>
                  <a:pt x="194246" y="327101"/>
                </a:lnTo>
                <a:lnTo>
                  <a:pt x="194030" y="326097"/>
                </a:lnTo>
                <a:lnTo>
                  <a:pt x="193941" y="325716"/>
                </a:lnTo>
                <a:lnTo>
                  <a:pt x="193865" y="325361"/>
                </a:lnTo>
                <a:lnTo>
                  <a:pt x="193751" y="324827"/>
                </a:lnTo>
                <a:lnTo>
                  <a:pt x="190360" y="326097"/>
                </a:lnTo>
                <a:lnTo>
                  <a:pt x="190017" y="325716"/>
                </a:lnTo>
                <a:lnTo>
                  <a:pt x="189611" y="325361"/>
                </a:lnTo>
                <a:lnTo>
                  <a:pt x="187528" y="324231"/>
                </a:lnTo>
                <a:lnTo>
                  <a:pt x="184175" y="325094"/>
                </a:lnTo>
                <a:lnTo>
                  <a:pt x="182537" y="328104"/>
                </a:lnTo>
                <a:lnTo>
                  <a:pt x="183159" y="331343"/>
                </a:lnTo>
                <a:lnTo>
                  <a:pt x="184340" y="332981"/>
                </a:lnTo>
                <a:lnTo>
                  <a:pt x="182905" y="332981"/>
                </a:lnTo>
                <a:lnTo>
                  <a:pt x="183032" y="336753"/>
                </a:lnTo>
                <a:lnTo>
                  <a:pt x="200456" y="336753"/>
                </a:lnTo>
                <a:close/>
              </a:path>
              <a:path w="386079" h="492759">
                <a:moveTo>
                  <a:pt x="201688" y="151650"/>
                </a:moveTo>
                <a:lnTo>
                  <a:pt x="198323" y="147840"/>
                </a:lnTo>
                <a:lnTo>
                  <a:pt x="195922" y="150393"/>
                </a:lnTo>
                <a:lnTo>
                  <a:pt x="194170" y="152387"/>
                </a:lnTo>
                <a:lnTo>
                  <a:pt x="193471" y="153174"/>
                </a:lnTo>
                <a:lnTo>
                  <a:pt x="194538" y="155511"/>
                </a:lnTo>
                <a:lnTo>
                  <a:pt x="195033" y="158610"/>
                </a:lnTo>
                <a:lnTo>
                  <a:pt x="201688" y="151650"/>
                </a:lnTo>
                <a:close/>
              </a:path>
              <a:path w="386079" h="492759">
                <a:moveTo>
                  <a:pt x="202247" y="120218"/>
                </a:moveTo>
                <a:lnTo>
                  <a:pt x="197472" y="115519"/>
                </a:lnTo>
                <a:lnTo>
                  <a:pt x="192227" y="115811"/>
                </a:lnTo>
                <a:lnTo>
                  <a:pt x="187071" y="118186"/>
                </a:lnTo>
                <a:lnTo>
                  <a:pt x="183756" y="114706"/>
                </a:lnTo>
                <a:lnTo>
                  <a:pt x="185343" y="113906"/>
                </a:lnTo>
                <a:lnTo>
                  <a:pt x="186702" y="112687"/>
                </a:lnTo>
                <a:lnTo>
                  <a:pt x="187147" y="110502"/>
                </a:lnTo>
                <a:lnTo>
                  <a:pt x="186283" y="109639"/>
                </a:lnTo>
                <a:lnTo>
                  <a:pt x="185813" y="109308"/>
                </a:lnTo>
                <a:lnTo>
                  <a:pt x="185356" y="109118"/>
                </a:lnTo>
                <a:lnTo>
                  <a:pt x="184912" y="109016"/>
                </a:lnTo>
                <a:lnTo>
                  <a:pt x="182333" y="106845"/>
                </a:lnTo>
                <a:lnTo>
                  <a:pt x="181127" y="108724"/>
                </a:lnTo>
                <a:lnTo>
                  <a:pt x="182168" y="109385"/>
                </a:lnTo>
                <a:lnTo>
                  <a:pt x="179273" y="110540"/>
                </a:lnTo>
                <a:lnTo>
                  <a:pt x="178308" y="112001"/>
                </a:lnTo>
                <a:lnTo>
                  <a:pt x="177977" y="113817"/>
                </a:lnTo>
                <a:lnTo>
                  <a:pt x="177901" y="114236"/>
                </a:lnTo>
                <a:lnTo>
                  <a:pt x="178333" y="114985"/>
                </a:lnTo>
                <a:lnTo>
                  <a:pt x="179197" y="115506"/>
                </a:lnTo>
                <a:lnTo>
                  <a:pt x="179781" y="115620"/>
                </a:lnTo>
                <a:lnTo>
                  <a:pt x="180428" y="115620"/>
                </a:lnTo>
                <a:lnTo>
                  <a:pt x="177152" y="121208"/>
                </a:lnTo>
                <a:lnTo>
                  <a:pt x="187248" y="122186"/>
                </a:lnTo>
                <a:lnTo>
                  <a:pt x="181838" y="129692"/>
                </a:lnTo>
                <a:lnTo>
                  <a:pt x="185267" y="135940"/>
                </a:lnTo>
                <a:lnTo>
                  <a:pt x="187464" y="125844"/>
                </a:lnTo>
                <a:lnTo>
                  <a:pt x="195249" y="128358"/>
                </a:lnTo>
                <a:lnTo>
                  <a:pt x="200609" y="125679"/>
                </a:lnTo>
                <a:lnTo>
                  <a:pt x="202184" y="123050"/>
                </a:lnTo>
                <a:lnTo>
                  <a:pt x="202247" y="120218"/>
                </a:lnTo>
                <a:close/>
              </a:path>
              <a:path w="386079" h="492759">
                <a:moveTo>
                  <a:pt x="212763" y="336880"/>
                </a:moveTo>
                <a:lnTo>
                  <a:pt x="183045" y="336880"/>
                </a:lnTo>
                <a:lnTo>
                  <a:pt x="183108" y="338874"/>
                </a:lnTo>
                <a:lnTo>
                  <a:pt x="186156" y="340283"/>
                </a:lnTo>
                <a:lnTo>
                  <a:pt x="190119" y="340144"/>
                </a:lnTo>
                <a:lnTo>
                  <a:pt x="193776" y="340144"/>
                </a:lnTo>
                <a:lnTo>
                  <a:pt x="194945" y="341604"/>
                </a:lnTo>
                <a:lnTo>
                  <a:pt x="194741" y="344779"/>
                </a:lnTo>
                <a:lnTo>
                  <a:pt x="211543" y="342493"/>
                </a:lnTo>
                <a:lnTo>
                  <a:pt x="212026" y="340283"/>
                </a:lnTo>
                <a:lnTo>
                  <a:pt x="212051" y="340144"/>
                </a:lnTo>
                <a:lnTo>
                  <a:pt x="212763" y="336880"/>
                </a:lnTo>
                <a:close/>
              </a:path>
              <a:path w="386079" h="492759">
                <a:moveTo>
                  <a:pt x="213182" y="334949"/>
                </a:moveTo>
                <a:lnTo>
                  <a:pt x="210210" y="333946"/>
                </a:lnTo>
                <a:lnTo>
                  <a:pt x="206730" y="312432"/>
                </a:lnTo>
                <a:lnTo>
                  <a:pt x="200050" y="313550"/>
                </a:lnTo>
                <a:lnTo>
                  <a:pt x="198158" y="318325"/>
                </a:lnTo>
                <a:lnTo>
                  <a:pt x="197434" y="324231"/>
                </a:lnTo>
                <a:lnTo>
                  <a:pt x="197358" y="324827"/>
                </a:lnTo>
                <a:lnTo>
                  <a:pt x="197510" y="324827"/>
                </a:lnTo>
                <a:lnTo>
                  <a:pt x="205117" y="327558"/>
                </a:lnTo>
                <a:lnTo>
                  <a:pt x="200482" y="336753"/>
                </a:lnTo>
                <a:lnTo>
                  <a:pt x="212788" y="336753"/>
                </a:lnTo>
                <a:lnTo>
                  <a:pt x="213182" y="334949"/>
                </a:lnTo>
                <a:close/>
              </a:path>
              <a:path w="386079" h="492759">
                <a:moveTo>
                  <a:pt x="215836" y="114376"/>
                </a:moveTo>
                <a:lnTo>
                  <a:pt x="215442" y="111645"/>
                </a:lnTo>
                <a:lnTo>
                  <a:pt x="212496" y="110070"/>
                </a:lnTo>
                <a:lnTo>
                  <a:pt x="210108" y="110794"/>
                </a:lnTo>
                <a:lnTo>
                  <a:pt x="206705" y="115443"/>
                </a:lnTo>
                <a:lnTo>
                  <a:pt x="215836" y="114376"/>
                </a:lnTo>
                <a:close/>
              </a:path>
              <a:path w="386079" h="492759">
                <a:moveTo>
                  <a:pt x="217906" y="344335"/>
                </a:moveTo>
                <a:lnTo>
                  <a:pt x="216585" y="343255"/>
                </a:lnTo>
                <a:lnTo>
                  <a:pt x="206527" y="347764"/>
                </a:lnTo>
                <a:lnTo>
                  <a:pt x="202730" y="349694"/>
                </a:lnTo>
                <a:lnTo>
                  <a:pt x="196799" y="351269"/>
                </a:lnTo>
                <a:lnTo>
                  <a:pt x="194398" y="349999"/>
                </a:lnTo>
                <a:lnTo>
                  <a:pt x="191401" y="349351"/>
                </a:lnTo>
                <a:lnTo>
                  <a:pt x="194437" y="345033"/>
                </a:lnTo>
                <a:lnTo>
                  <a:pt x="190500" y="344246"/>
                </a:lnTo>
                <a:lnTo>
                  <a:pt x="190500" y="353390"/>
                </a:lnTo>
                <a:lnTo>
                  <a:pt x="185420" y="358876"/>
                </a:lnTo>
                <a:lnTo>
                  <a:pt x="184302" y="354164"/>
                </a:lnTo>
                <a:lnTo>
                  <a:pt x="184264" y="354025"/>
                </a:lnTo>
                <a:lnTo>
                  <a:pt x="184111" y="353390"/>
                </a:lnTo>
                <a:lnTo>
                  <a:pt x="184010" y="352945"/>
                </a:lnTo>
                <a:lnTo>
                  <a:pt x="190500" y="353390"/>
                </a:lnTo>
                <a:lnTo>
                  <a:pt x="190500" y="344246"/>
                </a:lnTo>
                <a:lnTo>
                  <a:pt x="183769" y="342874"/>
                </a:lnTo>
                <a:lnTo>
                  <a:pt x="184048" y="341464"/>
                </a:lnTo>
                <a:lnTo>
                  <a:pt x="183184" y="340474"/>
                </a:lnTo>
                <a:lnTo>
                  <a:pt x="181190" y="339229"/>
                </a:lnTo>
                <a:lnTo>
                  <a:pt x="180505" y="339902"/>
                </a:lnTo>
                <a:lnTo>
                  <a:pt x="180073" y="341198"/>
                </a:lnTo>
                <a:lnTo>
                  <a:pt x="180187" y="344335"/>
                </a:lnTo>
                <a:lnTo>
                  <a:pt x="180301" y="345833"/>
                </a:lnTo>
                <a:lnTo>
                  <a:pt x="180682" y="349351"/>
                </a:lnTo>
                <a:lnTo>
                  <a:pt x="180721" y="349694"/>
                </a:lnTo>
                <a:lnTo>
                  <a:pt x="180835" y="350761"/>
                </a:lnTo>
                <a:lnTo>
                  <a:pt x="180898" y="351269"/>
                </a:lnTo>
                <a:lnTo>
                  <a:pt x="181013" y="352323"/>
                </a:lnTo>
                <a:lnTo>
                  <a:pt x="178460" y="351840"/>
                </a:lnTo>
                <a:lnTo>
                  <a:pt x="177495" y="351459"/>
                </a:lnTo>
                <a:lnTo>
                  <a:pt x="175945" y="350761"/>
                </a:lnTo>
                <a:lnTo>
                  <a:pt x="169252" y="351840"/>
                </a:lnTo>
                <a:lnTo>
                  <a:pt x="170802" y="354025"/>
                </a:lnTo>
                <a:lnTo>
                  <a:pt x="170903" y="354164"/>
                </a:lnTo>
                <a:lnTo>
                  <a:pt x="172974" y="356298"/>
                </a:lnTo>
                <a:lnTo>
                  <a:pt x="177558" y="354025"/>
                </a:lnTo>
                <a:lnTo>
                  <a:pt x="178650" y="358495"/>
                </a:lnTo>
                <a:lnTo>
                  <a:pt x="181584" y="360870"/>
                </a:lnTo>
                <a:lnTo>
                  <a:pt x="177241" y="365645"/>
                </a:lnTo>
                <a:lnTo>
                  <a:pt x="178663" y="371221"/>
                </a:lnTo>
                <a:lnTo>
                  <a:pt x="178498" y="376643"/>
                </a:lnTo>
                <a:lnTo>
                  <a:pt x="200698" y="364731"/>
                </a:lnTo>
                <a:lnTo>
                  <a:pt x="197027" y="358876"/>
                </a:lnTo>
                <a:lnTo>
                  <a:pt x="196240" y="357619"/>
                </a:lnTo>
                <a:lnTo>
                  <a:pt x="198628" y="357339"/>
                </a:lnTo>
                <a:lnTo>
                  <a:pt x="201955" y="357339"/>
                </a:lnTo>
                <a:lnTo>
                  <a:pt x="208978" y="355168"/>
                </a:lnTo>
                <a:lnTo>
                  <a:pt x="212915" y="353390"/>
                </a:lnTo>
                <a:lnTo>
                  <a:pt x="214007" y="352945"/>
                </a:lnTo>
                <a:lnTo>
                  <a:pt x="215607" y="352323"/>
                </a:lnTo>
                <a:lnTo>
                  <a:pt x="217830" y="351459"/>
                </a:lnTo>
                <a:lnTo>
                  <a:pt x="217830" y="351269"/>
                </a:lnTo>
                <a:lnTo>
                  <a:pt x="217906" y="344335"/>
                </a:lnTo>
                <a:close/>
              </a:path>
              <a:path w="386079" h="492759">
                <a:moveTo>
                  <a:pt x="228549" y="126161"/>
                </a:moveTo>
                <a:lnTo>
                  <a:pt x="226314" y="124066"/>
                </a:lnTo>
                <a:lnTo>
                  <a:pt x="223888" y="122135"/>
                </a:lnTo>
                <a:lnTo>
                  <a:pt x="220878" y="118503"/>
                </a:lnTo>
                <a:lnTo>
                  <a:pt x="220649" y="116522"/>
                </a:lnTo>
                <a:lnTo>
                  <a:pt x="219786" y="114173"/>
                </a:lnTo>
                <a:lnTo>
                  <a:pt x="217932" y="119900"/>
                </a:lnTo>
                <a:lnTo>
                  <a:pt x="207505" y="120891"/>
                </a:lnTo>
                <a:lnTo>
                  <a:pt x="209562" y="128193"/>
                </a:lnTo>
                <a:lnTo>
                  <a:pt x="213347" y="129857"/>
                </a:lnTo>
                <a:lnTo>
                  <a:pt x="214452" y="123456"/>
                </a:lnTo>
                <a:lnTo>
                  <a:pt x="219570" y="122326"/>
                </a:lnTo>
                <a:lnTo>
                  <a:pt x="222872" y="130632"/>
                </a:lnTo>
                <a:lnTo>
                  <a:pt x="228549" y="126161"/>
                </a:lnTo>
                <a:close/>
              </a:path>
              <a:path w="386079" h="492759">
                <a:moveTo>
                  <a:pt x="236702" y="99428"/>
                </a:moveTo>
                <a:lnTo>
                  <a:pt x="228409" y="85750"/>
                </a:lnTo>
                <a:lnTo>
                  <a:pt x="221792" y="94424"/>
                </a:lnTo>
                <a:lnTo>
                  <a:pt x="236702" y="99428"/>
                </a:lnTo>
                <a:close/>
              </a:path>
              <a:path w="386079" h="492759">
                <a:moveTo>
                  <a:pt x="240855" y="163588"/>
                </a:moveTo>
                <a:lnTo>
                  <a:pt x="240842" y="162293"/>
                </a:lnTo>
                <a:lnTo>
                  <a:pt x="240766" y="161137"/>
                </a:lnTo>
                <a:lnTo>
                  <a:pt x="239826" y="159334"/>
                </a:lnTo>
                <a:lnTo>
                  <a:pt x="238975" y="158610"/>
                </a:lnTo>
                <a:lnTo>
                  <a:pt x="238239" y="157822"/>
                </a:lnTo>
                <a:lnTo>
                  <a:pt x="237909" y="158851"/>
                </a:lnTo>
                <a:lnTo>
                  <a:pt x="237350" y="159931"/>
                </a:lnTo>
                <a:lnTo>
                  <a:pt x="237769" y="162026"/>
                </a:lnTo>
                <a:lnTo>
                  <a:pt x="238785" y="163055"/>
                </a:lnTo>
                <a:lnTo>
                  <a:pt x="239547" y="164084"/>
                </a:lnTo>
                <a:lnTo>
                  <a:pt x="240855" y="163588"/>
                </a:lnTo>
                <a:close/>
              </a:path>
              <a:path w="386079" h="492759">
                <a:moveTo>
                  <a:pt x="241325" y="110871"/>
                </a:moveTo>
                <a:lnTo>
                  <a:pt x="240093" y="109766"/>
                </a:lnTo>
                <a:lnTo>
                  <a:pt x="238848" y="108813"/>
                </a:lnTo>
                <a:lnTo>
                  <a:pt x="237629" y="107861"/>
                </a:lnTo>
                <a:lnTo>
                  <a:pt x="236486" y="110083"/>
                </a:lnTo>
                <a:lnTo>
                  <a:pt x="237820" y="110769"/>
                </a:lnTo>
                <a:lnTo>
                  <a:pt x="239128" y="111480"/>
                </a:lnTo>
                <a:lnTo>
                  <a:pt x="240487" y="112090"/>
                </a:lnTo>
                <a:lnTo>
                  <a:pt x="241325" y="110871"/>
                </a:lnTo>
                <a:close/>
              </a:path>
              <a:path w="386079" h="492759">
                <a:moveTo>
                  <a:pt x="242989" y="35331"/>
                </a:moveTo>
                <a:lnTo>
                  <a:pt x="240030" y="33362"/>
                </a:lnTo>
                <a:lnTo>
                  <a:pt x="228676" y="39916"/>
                </a:lnTo>
                <a:lnTo>
                  <a:pt x="232879" y="42811"/>
                </a:lnTo>
                <a:lnTo>
                  <a:pt x="237070" y="43230"/>
                </a:lnTo>
                <a:lnTo>
                  <a:pt x="242989" y="35331"/>
                </a:lnTo>
                <a:close/>
              </a:path>
              <a:path w="386079" h="492759">
                <a:moveTo>
                  <a:pt x="245516" y="96291"/>
                </a:moveTo>
                <a:lnTo>
                  <a:pt x="243611" y="93294"/>
                </a:lnTo>
                <a:lnTo>
                  <a:pt x="243103" y="91935"/>
                </a:lnTo>
                <a:lnTo>
                  <a:pt x="241706" y="90919"/>
                </a:lnTo>
                <a:lnTo>
                  <a:pt x="239483" y="91986"/>
                </a:lnTo>
                <a:lnTo>
                  <a:pt x="239674" y="93586"/>
                </a:lnTo>
                <a:lnTo>
                  <a:pt x="240017" y="95148"/>
                </a:lnTo>
                <a:lnTo>
                  <a:pt x="240893" y="96012"/>
                </a:lnTo>
                <a:lnTo>
                  <a:pt x="241490" y="96596"/>
                </a:lnTo>
                <a:lnTo>
                  <a:pt x="243065" y="96202"/>
                </a:lnTo>
                <a:lnTo>
                  <a:pt x="245516" y="96291"/>
                </a:lnTo>
                <a:close/>
              </a:path>
              <a:path w="386079" h="492759">
                <a:moveTo>
                  <a:pt x="256209" y="93192"/>
                </a:moveTo>
                <a:lnTo>
                  <a:pt x="253606" y="92773"/>
                </a:lnTo>
                <a:lnTo>
                  <a:pt x="252056" y="91884"/>
                </a:lnTo>
                <a:lnTo>
                  <a:pt x="250367" y="93179"/>
                </a:lnTo>
                <a:lnTo>
                  <a:pt x="252831" y="96520"/>
                </a:lnTo>
                <a:lnTo>
                  <a:pt x="256209" y="93192"/>
                </a:lnTo>
                <a:close/>
              </a:path>
              <a:path w="386079" h="492759">
                <a:moveTo>
                  <a:pt x="260858" y="59372"/>
                </a:moveTo>
                <a:lnTo>
                  <a:pt x="256501" y="56299"/>
                </a:lnTo>
                <a:lnTo>
                  <a:pt x="253606" y="52438"/>
                </a:lnTo>
                <a:lnTo>
                  <a:pt x="247942" y="53276"/>
                </a:lnTo>
                <a:lnTo>
                  <a:pt x="251167" y="56743"/>
                </a:lnTo>
                <a:lnTo>
                  <a:pt x="253428" y="62103"/>
                </a:lnTo>
                <a:lnTo>
                  <a:pt x="260858" y="59372"/>
                </a:lnTo>
                <a:close/>
              </a:path>
              <a:path w="386079" h="492759">
                <a:moveTo>
                  <a:pt x="264388" y="49606"/>
                </a:moveTo>
                <a:lnTo>
                  <a:pt x="263296" y="49517"/>
                </a:lnTo>
                <a:lnTo>
                  <a:pt x="262204" y="49415"/>
                </a:lnTo>
                <a:lnTo>
                  <a:pt x="262293" y="50482"/>
                </a:lnTo>
                <a:lnTo>
                  <a:pt x="262305" y="51574"/>
                </a:lnTo>
                <a:lnTo>
                  <a:pt x="262585" y="52768"/>
                </a:lnTo>
                <a:lnTo>
                  <a:pt x="263588" y="52730"/>
                </a:lnTo>
                <a:lnTo>
                  <a:pt x="264147" y="52781"/>
                </a:lnTo>
                <a:lnTo>
                  <a:pt x="264223" y="51727"/>
                </a:lnTo>
                <a:lnTo>
                  <a:pt x="264312" y="50660"/>
                </a:lnTo>
                <a:lnTo>
                  <a:pt x="264388" y="49606"/>
                </a:lnTo>
                <a:close/>
              </a:path>
              <a:path w="386079" h="492759">
                <a:moveTo>
                  <a:pt x="272961" y="261391"/>
                </a:moveTo>
                <a:lnTo>
                  <a:pt x="272516" y="259168"/>
                </a:lnTo>
                <a:lnTo>
                  <a:pt x="271043" y="254952"/>
                </a:lnTo>
                <a:lnTo>
                  <a:pt x="270713" y="250240"/>
                </a:lnTo>
                <a:lnTo>
                  <a:pt x="266026" y="247091"/>
                </a:lnTo>
                <a:lnTo>
                  <a:pt x="261531" y="249199"/>
                </a:lnTo>
                <a:lnTo>
                  <a:pt x="248640" y="248297"/>
                </a:lnTo>
                <a:lnTo>
                  <a:pt x="241350" y="250494"/>
                </a:lnTo>
                <a:lnTo>
                  <a:pt x="237985" y="248564"/>
                </a:lnTo>
                <a:lnTo>
                  <a:pt x="233235" y="246697"/>
                </a:lnTo>
                <a:lnTo>
                  <a:pt x="229311" y="244944"/>
                </a:lnTo>
                <a:lnTo>
                  <a:pt x="231216" y="245516"/>
                </a:lnTo>
                <a:lnTo>
                  <a:pt x="232117" y="244614"/>
                </a:lnTo>
                <a:lnTo>
                  <a:pt x="232308" y="238366"/>
                </a:lnTo>
                <a:lnTo>
                  <a:pt x="230339" y="235724"/>
                </a:lnTo>
                <a:lnTo>
                  <a:pt x="225691" y="235800"/>
                </a:lnTo>
                <a:lnTo>
                  <a:pt x="224409" y="236359"/>
                </a:lnTo>
                <a:lnTo>
                  <a:pt x="223164" y="238874"/>
                </a:lnTo>
                <a:lnTo>
                  <a:pt x="223659" y="240068"/>
                </a:lnTo>
                <a:lnTo>
                  <a:pt x="225590" y="242265"/>
                </a:lnTo>
                <a:lnTo>
                  <a:pt x="227596" y="244170"/>
                </a:lnTo>
                <a:lnTo>
                  <a:pt x="222021" y="241630"/>
                </a:lnTo>
                <a:lnTo>
                  <a:pt x="225425" y="256959"/>
                </a:lnTo>
                <a:lnTo>
                  <a:pt x="217233" y="251142"/>
                </a:lnTo>
                <a:lnTo>
                  <a:pt x="211556" y="254850"/>
                </a:lnTo>
                <a:lnTo>
                  <a:pt x="214096" y="256921"/>
                </a:lnTo>
                <a:lnTo>
                  <a:pt x="215836" y="258991"/>
                </a:lnTo>
                <a:lnTo>
                  <a:pt x="222821" y="262229"/>
                </a:lnTo>
                <a:lnTo>
                  <a:pt x="230047" y="259473"/>
                </a:lnTo>
                <a:lnTo>
                  <a:pt x="233946" y="254088"/>
                </a:lnTo>
                <a:lnTo>
                  <a:pt x="240665" y="269735"/>
                </a:lnTo>
                <a:lnTo>
                  <a:pt x="247142" y="267614"/>
                </a:lnTo>
                <a:lnTo>
                  <a:pt x="246354" y="259156"/>
                </a:lnTo>
                <a:lnTo>
                  <a:pt x="251460" y="255955"/>
                </a:lnTo>
                <a:lnTo>
                  <a:pt x="253504" y="258965"/>
                </a:lnTo>
                <a:lnTo>
                  <a:pt x="254038" y="263334"/>
                </a:lnTo>
                <a:lnTo>
                  <a:pt x="261289" y="262597"/>
                </a:lnTo>
                <a:lnTo>
                  <a:pt x="263309" y="266103"/>
                </a:lnTo>
                <a:lnTo>
                  <a:pt x="266090" y="268833"/>
                </a:lnTo>
                <a:lnTo>
                  <a:pt x="272961" y="261391"/>
                </a:lnTo>
                <a:close/>
              </a:path>
              <a:path w="386079" h="492759">
                <a:moveTo>
                  <a:pt x="291020" y="165684"/>
                </a:moveTo>
                <a:lnTo>
                  <a:pt x="290004" y="163588"/>
                </a:lnTo>
                <a:lnTo>
                  <a:pt x="287185" y="162890"/>
                </a:lnTo>
                <a:lnTo>
                  <a:pt x="287782" y="161328"/>
                </a:lnTo>
                <a:lnTo>
                  <a:pt x="287959" y="159664"/>
                </a:lnTo>
                <a:lnTo>
                  <a:pt x="284556" y="157530"/>
                </a:lnTo>
                <a:lnTo>
                  <a:pt x="283260" y="158711"/>
                </a:lnTo>
                <a:lnTo>
                  <a:pt x="282003" y="160807"/>
                </a:lnTo>
                <a:lnTo>
                  <a:pt x="281863" y="161582"/>
                </a:lnTo>
                <a:lnTo>
                  <a:pt x="281927" y="162331"/>
                </a:lnTo>
                <a:lnTo>
                  <a:pt x="277850" y="161899"/>
                </a:lnTo>
                <a:lnTo>
                  <a:pt x="274739" y="170586"/>
                </a:lnTo>
                <a:lnTo>
                  <a:pt x="286969" y="174320"/>
                </a:lnTo>
                <a:lnTo>
                  <a:pt x="288213" y="172262"/>
                </a:lnTo>
                <a:lnTo>
                  <a:pt x="289725" y="170637"/>
                </a:lnTo>
                <a:lnTo>
                  <a:pt x="290220" y="168744"/>
                </a:lnTo>
                <a:lnTo>
                  <a:pt x="291020" y="165684"/>
                </a:lnTo>
                <a:close/>
              </a:path>
              <a:path w="386079" h="492759">
                <a:moveTo>
                  <a:pt x="302336" y="286677"/>
                </a:moveTo>
                <a:lnTo>
                  <a:pt x="297370" y="283476"/>
                </a:lnTo>
                <a:lnTo>
                  <a:pt x="297726" y="275564"/>
                </a:lnTo>
                <a:lnTo>
                  <a:pt x="290753" y="274701"/>
                </a:lnTo>
                <a:lnTo>
                  <a:pt x="291490" y="274167"/>
                </a:lnTo>
                <a:lnTo>
                  <a:pt x="292785" y="273685"/>
                </a:lnTo>
                <a:lnTo>
                  <a:pt x="292989" y="271233"/>
                </a:lnTo>
                <a:lnTo>
                  <a:pt x="292900" y="269278"/>
                </a:lnTo>
                <a:lnTo>
                  <a:pt x="292265" y="267017"/>
                </a:lnTo>
                <a:lnTo>
                  <a:pt x="289750" y="266522"/>
                </a:lnTo>
                <a:lnTo>
                  <a:pt x="288163" y="268147"/>
                </a:lnTo>
                <a:lnTo>
                  <a:pt x="287070" y="269811"/>
                </a:lnTo>
                <a:lnTo>
                  <a:pt x="286829" y="272643"/>
                </a:lnTo>
                <a:lnTo>
                  <a:pt x="288099" y="274040"/>
                </a:lnTo>
                <a:lnTo>
                  <a:pt x="288759" y="275386"/>
                </a:lnTo>
                <a:lnTo>
                  <a:pt x="279641" y="282359"/>
                </a:lnTo>
                <a:lnTo>
                  <a:pt x="287820" y="285229"/>
                </a:lnTo>
                <a:lnTo>
                  <a:pt x="294716" y="287134"/>
                </a:lnTo>
                <a:lnTo>
                  <a:pt x="302336" y="286677"/>
                </a:lnTo>
                <a:close/>
              </a:path>
              <a:path w="386079" h="492759">
                <a:moveTo>
                  <a:pt x="304939" y="337680"/>
                </a:moveTo>
                <a:lnTo>
                  <a:pt x="293801" y="334403"/>
                </a:lnTo>
                <a:lnTo>
                  <a:pt x="291884" y="339610"/>
                </a:lnTo>
                <a:lnTo>
                  <a:pt x="291287" y="343954"/>
                </a:lnTo>
                <a:lnTo>
                  <a:pt x="291236" y="344246"/>
                </a:lnTo>
                <a:lnTo>
                  <a:pt x="291122" y="345071"/>
                </a:lnTo>
                <a:lnTo>
                  <a:pt x="283870" y="344855"/>
                </a:lnTo>
                <a:lnTo>
                  <a:pt x="285864" y="331571"/>
                </a:lnTo>
                <a:lnTo>
                  <a:pt x="278930" y="334403"/>
                </a:lnTo>
                <a:lnTo>
                  <a:pt x="280238" y="337680"/>
                </a:lnTo>
                <a:lnTo>
                  <a:pt x="280898" y="339610"/>
                </a:lnTo>
                <a:lnTo>
                  <a:pt x="278574" y="343954"/>
                </a:lnTo>
                <a:lnTo>
                  <a:pt x="276999" y="344258"/>
                </a:lnTo>
                <a:lnTo>
                  <a:pt x="276999" y="351040"/>
                </a:lnTo>
                <a:lnTo>
                  <a:pt x="276034" y="352031"/>
                </a:lnTo>
                <a:lnTo>
                  <a:pt x="275107" y="353047"/>
                </a:lnTo>
                <a:lnTo>
                  <a:pt x="274078" y="353961"/>
                </a:lnTo>
                <a:lnTo>
                  <a:pt x="272935" y="353047"/>
                </a:lnTo>
                <a:lnTo>
                  <a:pt x="272719" y="353047"/>
                </a:lnTo>
                <a:lnTo>
                  <a:pt x="275729" y="349846"/>
                </a:lnTo>
                <a:lnTo>
                  <a:pt x="276999" y="351040"/>
                </a:lnTo>
                <a:lnTo>
                  <a:pt x="276999" y="344258"/>
                </a:lnTo>
                <a:lnTo>
                  <a:pt x="272757" y="345033"/>
                </a:lnTo>
                <a:lnTo>
                  <a:pt x="266522" y="342557"/>
                </a:lnTo>
                <a:lnTo>
                  <a:pt x="259575" y="349491"/>
                </a:lnTo>
                <a:lnTo>
                  <a:pt x="258660" y="352767"/>
                </a:lnTo>
                <a:lnTo>
                  <a:pt x="258711" y="353047"/>
                </a:lnTo>
                <a:lnTo>
                  <a:pt x="262343" y="358152"/>
                </a:lnTo>
                <a:lnTo>
                  <a:pt x="257759" y="360832"/>
                </a:lnTo>
                <a:lnTo>
                  <a:pt x="255917" y="354266"/>
                </a:lnTo>
                <a:lnTo>
                  <a:pt x="255828" y="353961"/>
                </a:lnTo>
                <a:lnTo>
                  <a:pt x="255727" y="353618"/>
                </a:lnTo>
                <a:lnTo>
                  <a:pt x="252768" y="352767"/>
                </a:lnTo>
                <a:lnTo>
                  <a:pt x="250088" y="357873"/>
                </a:lnTo>
                <a:lnTo>
                  <a:pt x="247751" y="362966"/>
                </a:lnTo>
                <a:lnTo>
                  <a:pt x="243128" y="370446"/>
                </a:lnTo>
                <a:lnTo>
                  <a:pt x="242633" y="373138"/>
                </a:lnTo>
                <a:lnTo>
                  <a:pt x="246900" y="376186"/>
                </a:lnTo>
                <a:lnTo>
                  <a:pt x="250990" y="377190"/>
                </a:lnTo>
                <a:lnTo>
                  <a:pt x="256501" y="372186"/>
                </a:lnTo>
                <a:lnTo>
                  <a:pt x="260692" y="372186"/>
                </a:lnTo>
                <a:lnTo>
                  <a:pt x="264998" y="375843"/>
                </a:lnTo>
                <a:lnTo>
                  <a:pt x="266026" y="372186"/>
                </a:lnTo>
                <a:lnTo>
                  <a:pt x="267030" y="369201"/>
                </a:lnTo>
                <a:lnTo>
                  <a:pt x="268859" y="360832"/>
                </a:lnTo>
                <a:lnTo>
                  <a:pt x="269100" y="359752"/>
                </a:lnTo>
                <a:lnTo>
                  <a:pt x="269201" y="359257"/>
                </a:lnTo>
                <a:lnTo>
                  <a:pt x="277672" y="359752"/>
                </a:lnTo>
                <a:lnTo>
                  <a:pt x="277876" y="359752"/>
                </a:lnTo>
                <a:lnTo>
                  <a:pt x="279222" y="359524"/>
                </a:lnTo>
                <a:lnTo>
                  <a:pt x="279603" y="359257"/>
                </a:lnTo>
                <a:lnTo>
                  <a:pt x="285673" y="354876"/>
                </a:lnTo>
                <a:lnTo>
                  <a:pt x="291693" y="354266"/>
                </a:lnTo>
                <a:lnTo>
                  <a:pt x="298589" y="357403"/>
                </a:lnTo>
                <a:lnTo>
                  <a:pt x="299085" y="354876"/>
                </a:lnTo>
                <a:lnTo>
                  <a:pt x="299212" y="354266"/>
                </a:lnTo>
                <a:lnTo>
                  <a:pt x="299262" y="353961"/>
                </a:lnTo>
                <a:lnTo>
                  <a:pt x="300075" y="349846"/>
                </a:lnTo>
                <a:lnTo>
                  <a:pt x="300329" y="348513"/>
                </a:lnTo>
                <a:lnTo>
                  <a:pt x="298716" y="345071"/>
                </a:lnTo>
                <a:lnTo>
                  <a:pt x="298323" y="344246"/>
                </a:lnTo>
                <a:lnTo>
                  <a:pt x="304939" y="337680"/>
                </a:lnTo>
                <a:close/>
              </a:path>
              <a:path w="386079" h="492759">
                <a:moveTo>
                  <a:pt x="305422" y="337667"/>
                </a:moveTo>
                <a:lnTo>
                  <a:pt x="305257" y="337527"/>
                </a:lnTo>
                <a:lnTo>
                  <a:pt x="305104" y="337527"/>
                </a:lnTo>
                <a:lnTo>
                  <a:pt x="304939" y="337680"/>
                </a:lnTo>
                <a:lnTo>
                  <a:pt x="305168" y="337743"/>
                </a:lnTo>
                <a:lnTo>
                  <a:pt x="305422" y="337667"/>
                </a:lnTo>
                <a:close/>
              </a:path>
              <a:path w="386079" h="492759">
                <a:moveTo>
                  <a:pt x="307873" y="63944"/>
                </a:moveTo>
                <a:lnTo>
                  <a:pt x="299808" y="62661"/>
                </a:lnTo>
                <a:lnTo>
                  <a:pt x="298602" y="64071"/>
                </a:lnTo>
                <a:lnTo>
                  <a:pt x="300393" y="71361"/>
                </a:lnTo>
                <a:lnTo>
                  <a:pt x="307873" y="63944"/>
                </a:lnTo>
                <a:close/>
              </a:path>
              <a:path w="386079" h="492759">
                <a:moveTo>
                  <a:pt x="312585" y="55575"/>
                </a:moveTo>
                <a:lnTo>
                  <a:pt x="308597" y="54546"/>
                </a:lnTo>
                <a:lnTo>
                  <a:pt x="308546" y="55245"/>
                </a:lnTo>
                <a:lnTo>
                  <a:pt x="308483" y="55943"/>
                </a:lnTo>
                <a:lnTo>
                  <a:pt x="308432" y="56642"/>
                </a:lnTo>
                <a:lnTo>
                  <a:pt x="309740" y="56743"/>
                </a:lnTo>
                <a:lnTo>
                  <a:pt x="311035" y="56832"/>
                </a:lnTo>
                <a:lnTo>
                  <a:pt x="312343" y="56934"/>
                </a:lnTo>
                <a:lnTo>
                  <a:pt x="312432" y="56476"/>
                </a:lnTo>
                <a:lnTo>
                  <a:pt x="312585" y="55575"/>
                </a:lnTo>
                <a:close/>
              </a:path>
              <a:path w="386079" h="492759">
                <a:moveTo>
                  <a:pt x="312889" y="133502"/>
                </a:moveTo>
                <a:lnTo>
                  <a:pt x="298996" y="141401"/>
                </a:lnTo>
                <a:lnTo>
                  <a:pt x="298272" y="141846"/>
                </a:lnTo>
                <a:lnTo>
                  <a:pt x="296087" y="143967"/>
                </a:lnTo>
                <a:lnTo>
                  <a:pt x="295859" y="145923"/>
                </a:lnTo>
                <a:lnTo>
                  <a:pt x="299300" y="147993"/>
                </a:lnTo>
                <a:lnTo>
                  <a:pt x="303733" y="143154"/>
                </a:lnTo>
                <a:lnTo>
                  <a:pt x="311391" y="141401"/>
                </a:lnTo>
                <a:lnTo>
                  <a:pt x="312889" y="133502"/>
                </a:lnTo>
                <a:close/>
              </a:path>
              <a:path w="386079" h="492759">
                <a:moveTo>
                  <a:pt x="312915" y="67157"/>
                </a:moveTo>
                <a:lnTo>
                  <a:pt x="312077" y="65760"/>
                </a:lnTo>
                <a:lnTo>
                  <a:pt x="310718" y="66446"/>
                </a:lnTo>
                <a:lnTo>
                  <a:pt x="309346" y="67119"/>
                </a:lnTo>
                <a:lnTo>
                  <a:pt x="307975" y="67805"/>
                </a:lnTo>
                <a:lnTo>
                  <a:pt x="308330" y="68491"/>
                </a:lnTo>
                <a:lnTo>
                  <a:pt x="308698" y="69176"/>
                </a:lnTo>
                <a:lnTo>
                  <a:pt x="309054" y="69862"/>
                </a:lnTo>
                <a:lnTo>
                  <a:pt x="312915" y="67157"/>
                </a:lnTo>
                <a:close/>
              </a:path>
              <a:path w="386079" h="492759">
                <a:moveTo>
                  <a:pt x="313296" y="186778"/>
                </a:moveTo>
                <a:lnTo>
                  <a:pt x="310591" y="184467"/>
                </a:lnTo>
                <a:lnTo>
                  <a:pt x="307962" y="181241"/>
                </a:lnTo>
                <a:lnTo>
                  <a:pt x="302120" y="187109"/>
                </a:lnTo>
                <a:lnTo>
                  <a:pt x="301421" y="186436"/>
                </a:lnTo>
                <a:lnTo>
                  <a:pt x="300215" y="185623"/>
                </a:lnTo>
                <a:lnTo>
                  <a:pt x="301294" y="183045"/>
                </a:lnTo>
                <a:lnTo>
                  <a:pt x="301320" y="181432"/>
                </a:lnTo>
                <a:lnTo>
                  <a:pt x="296075" y="179984"/>
                </a:lnTo>
                <a:lnTo>
                  <a:pt x="294233" y="179882"/>
                </a:lnTo>
                <a:lnTo>
                  <a:pt x="293547" y="182740"/>
                </a:lnTo>
                <a:lnTo>
                  <a:pt x="295338" y="187604"/>
                </a:lnTo>
                <a:lnTo>
                  <a:pt x="295186" y="187706"/>
                </a:lnTo>
                <a:lnTo>
                  <a:pt x="289267" y="186702"/>
                </a:lnTo>
                <a:lnTo>
                  <a:pt x="286639" y="191719"/>
                </a:lnTo>
                <a:lnTo>
                  <a:pt x="289712" y="192519"/>
                </a:lnTo>
                <a:lnTo>
                  <a:pt x="292798" y="194322"/>
                </a:lnTo>
                <a:lnTo>
                  <a:pt x="299631" y="189420"/>
                </a:lnTo>
                <a:lnTo>
                  <a:pt x="305625" y="190106"/>
                </a:lnTo>
                <a:lnTo>
                  <a:pt x="311873" y="191604"/>
                </a:lnTo>
                <a:lnTo>
                  <a:pt x="313296" y="186778"/>
                </a:lnTo>
                <a:close/>
              </a:path>
              <a:path w="386079" h="492759">
                <a:moveTo>
                  <a:pt x="316585" y="73888"/>
                </a:moveTo>
                <a:lnTo>
                  <a:pt x="315772" y="72009"/>
                </a:lnTo>
                <a:lnTo>
                  <a:pt x="315264" y="70866"/>
                </a:lnTo>
                <a:lnTo>
                  <a:pt x="314058" y="71285"/>
                </a:lnTo>
                <a:lnTo>
                  <a:pt x="312674" y="71615"/>
                </a:lnTo>
                <a:lnTo>
                  <a:pt x="312699" y="71793"/>
                </a:lnTo>
                <a:lnTo>
                  <a:pt x="312978" y="74307"/>
                </a:lnTo>
                <a:lnTo>
                  <a:pt x="313664" y="74714"/>
                </a:lnTo>
                <a:lnTo>
                  <a:pt x="314261" y="75069"/>
                </a:lnTo>
                <a:lnTo>
                  <a:pt x="315582" y="74206"/>
                </a:lnTo>
                <a:lnTo>
                  <a:pt x="316585" y="73888"/>
                </a:lnTo>
                <a:close/>
              </a:path>
              <a:path w="386079" h="492759">
                <a:moveTo>
                  <a:pt x="317639" y="337667"/>
                </a:moveTo>
                <a:lnTo>
                  <a:pt x="313499" y="339559"/>
                </a:lnTo>
                <a:lnTo>
                  <a:pt x="309346" y="333375"/>
                </a:lnTo>
                <a:lnTo>
                  <a:pt x="305422" y="337667"/>
                </a:lnTo>
                <a:lnTo>
                  <a:pt x="309283" y="341376"/>
                </a:lnTo>
                <a:lnTo>
                  <a:pt x="313778" y="342531"/>
                </a:lnTo>
                <a:lnTo>
                  <a:pt x="316255" y="339559"/>
                </a:lnTo>
                <a:lnTo>
                  <a:pt x="317284" y="338328"/>
                </a:lnTo>
                <a:lnTo>
                  <a:pt x="317639" y="337667"/>
                </a:lnTo>
                <a:close/>
              </a:path>
              <a:path w="386079" h="492759">
                <a:moveTo>
                  <a:pt x="318300" y="243179"/>
                </a:moveTo>
                <a:lnTo>
                  <a:pt x="317106" y="241236"/>
                </a:lnTo>
                <a:lnTo>
                  <a:pt x="315709" y="238988"/>
                </a:lnTo>
                <a:lnTo>
                  <a:pt x="314629" y="239725"/>
                </a:lnTo>
                <a:lnTo>
                  <a:pt x="313207" y="240258"/>
                </a:lnTo>
                <a:lnTo>
                  <a:pt x="312585" y="241274"/>
                </a:lnTo>
                <a:lnTo>
                  <a:pt x="312254" y="241820"/>
                </a:lnTo>
                <a:lnTo>
                  <a:pt x="313131" y="243928"/>
                </a:lnTo>
                <a:lnTo>
                  <a:pt x="314883" y="244297"/>
                </a:lnTo>
                <a:lnTo>
                  <a:pt x="316242" y="243636"/>
                </a:lnTo>
                <a:lnTo>
                  <a:pt x="318300" y="243179"/>
                </a:lnTo>
                <a:close/>
              </a:path>
              <a:path w="386079" h="492759">
                <a:moveTo>
                  <a:pt x="323862" y="83197"/>
                </a:moveTo>
                <a:lnTo>
                  <a:pt x="313994" y="81902"/>
                </a:lnTo>
                <a:lnTo>
                  <a:pt x="321551" y="92100"/>
                </a:lnTo>
                <a:lnTo>
                  <a:pt x="323862" y="83197"/>
                </a:lnTo>
                <a:close/>
              </a:path>
              <a:path w="386079" h="492759">
                <a:moveTo>
                  <a:pt x="324116" y="111671"/>
                </a:moveTo>
                <a:lnTo>
                  <a:pt x="317792" y="104317"/>
                </a:lnTo>
                <a:lnTo>
                  <a:pt x="311505" y="107480"/>
                </a:lnTo>
                <a:lnTo>
                  <a:pt x="315569" y="112153"/>
                </a:lnTo>
                <a:lnTo>
                  <a:pt x="318084" y="114922"/>
                </a:lnTo>
                <a:lnTo>
                  <a:pt x="318401" y="116382"/>
                </a:lnTo>
                <a:lnTo>
                  <a:pt x="318465" y="117398"/>
                </a:lnTo>
                <a:lnTo>
                  <a:pt x="315823" y="119341"/>
                </a:lnTo>
                <a:lnTo>
                  <a:pt x="313372" y="118427"/>
                </a:lnTo>
                <a:lnTo>
                  <a:pt x="312813" y="118097"/>
                </a:lnTo>
                <a:lnTo>
                  <a:pt x="310540" y="116382"/>
                </a:lnTo>
                <a:lnTo>
                  <a:pt x="305320" y="117551"/>
                </a:lnTo>
                <a:lnTo>
                  <a:pt x="304050" y="120523"/>
                </a:lnTo>
                <a:lnTo>
                  <a:pt x="305295" y="125666"/>
                </a:lnTo>
                <a:lnTo>
                  <a:pt x="305396" y="126098"/>
                </a:lnTo>
                <a:lnTo>
                  <a:pt x="305511" y="130619"/>
                </a:lnTo>
                <a:lnTo>
                  <a:pt x="312877" y="133464"/>
                </a:lnTo>
                <a:lnTo>
                  <a:pt x="309410" y="125666"/>
                </a:lnTo>
                <a:lnTo>
                  <a:pt x="309587" y="125666"/>
                </a:lnTo>
                <a:lnTo>
                  <a:pt x="320725" y="129641"/>
                </a:lnTo>
                <a:lnTo>
                  <a:pt x="322630" y="125666"/>
                </a:lnTo>
                <a:lnTo>
                  <a:pt x="323303" y="124256"/>
                </a:lnTo>
                <a:lnTo>
                  <a:pt x="323519" y="120523"/>
                </a:lnTo>
                <a:lnTo>
                  <a:pt x="323583" y="119341"/>
                </a:lnTo>
                <a:lnTo>
                  <a:pt x="323697" y="117398"/>
                </a:lnTo>
                <a:lnTo>
                  <a:pt x="323723" y="116865"/>
                </a:lnTo>
                <a:lnTo>
                  <a:pt x="323176" y="117398"/>
                </a:lnTo>
                <a:lnTo>
                  <a:pt x="323951" y="112712"/>
                </a:lnTo>
                <a:lnTo>
                  <a:pt x="324040" y="112153"/>
                </a:lnTo>
                <a:lnTo>
                  <a:pt x="324116" y="111671"/>
                </a:lnTo>
                <a:close/>
              </a:path>
              <a:path w="386079" h="492759">
                <a:moveTo>
                  <a:pt x="334086" y="24130"/>
                </a:moveTo>
                <a:lnTo>
                  <a:pt x="332663" y="22174"/>
                </a:lnTo>
                <a:lnTo>
                  <a:pt x="322922" y="26085"/>
                </a:lnTo>
                <a:lnTo>
                  <a:pt x="325081" y="27952"/>
                </a:lnTo>
                <a:lnTo>
                  <a:pt x="327406" y="30429"/>
                </a:lnTo>
                <a:lnTo>
                  <a:pt x="330111" y="28486"/>
                </a:lnTo>
                <a:lnTo>
                  <a:pt x="332028" y="26212"/>
                </a:lnTo>
                <a:lnTo>
                  <a:pt x="334086" y="24130"/>
                </a:lnTo>
                <a:close/>
              </a:path>
              <a:path w="386079" h="492759">
                <a:moveTo>
                  <a:pt x="334657" y="45339"/>
                </a:moveTo>
                <a:lnTo>
                  <a:pt x="332790" y="43878"/>
                </a:lnTo>
                <a:lnTo>
                  <a:pt x="331330" y="42443"/>
                </a:lnTo>
                <a:lnTo>
                  <a:pt x="329476" y="41465"/>
                </a:lnTo>
                <a:lnTo>
                  <a:pt x="325831" y="42202"/>
                </a:lnTo>
                <a:lnTo>
                  <a:pt x="323481" y="43637"/>
                </a:lnTo>
                <a:lnTo>
                  <a:pt x="320776" y="40068"/>
                </a:lnTo>
                <a:lnTo>
                  <a:pt x="318693" y="40411"/>
                </a:lnTo>
                <a:lnTo>
                  <a:pt x="316585" y="49047"/>
                </a:lnTo>
                <a:lnTo>
                  <a:pt x="321881" y="48628"/>
                </a:lnTo>
                <a:lnTo>
                  <a:pt x="322364" y="49187"/>
                </a:lnTo>
                <a:lnTo>
                  <a:pt x="323049" y="49593"/>
                </a:lnTo>
                <a:lnTo>
                  <a:pt x="325526" y="50368"/>
                </a:lnTo>
                <a:lnTo>
                  <a:pt x="327355" y="50368"/>
                </a:lnTo>
                <a:lnTo>
                  <a:pt x="331406" y="50952"/>
                </a:lnTo>
                <a:lnTo>
                  <a:pt x="333070" y="49999"/>
                </a:lnTo>
                <a:lnTo>
                  <a:pt x="334657" y="45339"/>
                </a:lnTo>
                <a:close/>
              </a:path>
              <a:path w="386079" h="492759">
                <a:moveTo>
                  <a:pt x="336715" y="222529"/>
                </a:moveTo>
                <a:lnTo>
                  <a:pt x="333108" y="220179"/>
                </a:lnTo>
                <a:lnTo>
                  <a:pt x="328853" y="226034"/>
                </a:lnTo>
                <a:lnTo>
                  <a:pt x="324967" y="223862"/>
                </a:lnTo>
                <a:lnTo>
                  <a:pt x="321538" y="225298"/>
                </a:lnTo>
                <a:lnTo>
                  <a:pt x="322808" y="231343"/>
                </a:lnTo>
                <a:lnTo>
                  <a:pt x="326059" y="232537"/>
                </a:lnTo>
                <a:lnTo>
                  <a:pt x="330708" y="225475"/>
                </a:lnTo>
                <a:lnTo>
                  <a:pt x="331520" y="236308"/>
                </a:lnTo>
                <a:lnTo>
                  <a:pt x="333222" y="232765"/>
                </a:lnTo>
                <a:lnTo>
                  <a:pt x="334213" y="230263"/>
                </a:lnTo>
                <a:lnTo>
                  <a:pt x="335495" y="227825"/>
                </a:lnTo>
                <a:lnTo>
                  <a:pt x="336715" y="222529"/>
                </a:lnTo>
                <a:close/>
              </a:path>
              <a:path w="386079" h="492759">
                <a:moveTo>
                  <a:pt x="345097" y="127342"/>
                </a:moveTo>
                <a:lnTo>
                  <a:pt x="332422" y="113995"/>
                </a:lnTo>
                <a:lnTo>
                  <a:pt x="327926" y="112712"/>
                </a:lnTo>
                <a:lnTo>
                  <a:pt x="323723" y="116865"/>
                </a:lnTo>
                <a:lnTo>
                  <a:pt x="324192" y="116865"/>
                </a:lnTo>
                <a:lnTo>
                  <a:pt x="332359" y="118427"/>
                </a:lnTo>
                <a:lnTo>
                  <a:pt x="333209" y="124256"/>
                </a:lnTo>
                <a:lnTo>
                  <a:pt x="333362" y="125666"/>
                </a:lnTo>
                <a:lnTo>
                  <a:pt x="332117" y="127342"/>
                </a:lnTo>
                <a:lnTo>
                  <a:pt x="323367" y="130619"/>
                </a:lnTo>
                <a:lnTo>
                  <a:pt x="323532" y="130619"/>
                </a:lnTo>
                <a:lnTo>
                  <a:pt x="327113" y="135648"/>
                </a:lnTo>
                <a:lnTo>
                  <a:pt x="332384" y="137388"/>
                </a:lnTo>
                <a:lnTo>
                  <a:pt x="338023" y="138328"/>
                </a:lnTo>
                <a:lnTo>
                  <a:pt x="342722" y="141033"/>
                </a:lnTo>
                <a:lnTo>
                  <a:pt x="344043" y="139573"/>
                </a:lnTo>
                <a:lnTo>
                  <a:pt x="340131" y="135382"/>
                </a:lnTo>
                <a:lnTo>
                  <a:pt x="341376" y="134175"/>
                </a:lnTo>
                <a:lnTo>
                  <a:pt x="344055" y="132803"/>
                </a:lnTo>
                <a:lnTo>
                  <a:pt x="345097" y="127342"/>
                </a:lnTo>
                <a:close/>
              </a:path>
              <a:path w="386079" h="492759">
                <a:moveTo>
                  <a:pt x="349465" y="7734"/>
                </a:moveTo>
                <a:lnTo>
                  <a:pt x="348081" y="660"/>
                </a:lnTo>
                <a:lnTo>
                  <a:pt x="344906" y="0"/>
                </a:lnTo>
                <a:lnTo>
                  <a:pt x="336753" y="2082"/>
                </a:lnTo>
                <a:lnTo>
                  <a:pt x="333171" y="1079"/>
                </a:lnTo>
                <a:lnTo>
                  <a:pt x="329082" y="850"/>
                </a:lnTo>
                <a:lnTo>
                  <a:pt x="334073" y="13246"/>
                </a:lnTo>
                <a:lnTo>
                  <a:pt x="340474" y="8788"/>
                </a:lnTo>
                <a:lnTo>
                  <a:pt x="348665" y="14795"/>
                </a:lnTo>
                <a:lnTo>
                  <a:pt x="348856" y="10490"/>
                </a:lnTo>
                <a:lnTo>
                  <a:pt x="349465" y="7734"/>
                </a:lnTo>
                <a:close/>
              </a:path>
              <a:path w="386079" h="492759">
                <a:moveTo>
                  <a:pt x="351015" y="281152"/>
                </a:moveTo>
                <a:lnTo>
                  <a:pt x="347548" y="280174"/>
                </a:lnTo>
                <a:lnTo>
                  <a:pt x="343827" y="280174"/>
                </a:lnTo>
                <a:lnTo>
                  <a:pt x="341198" y="286321"/>
                </a:lnTo>
                <a:lnTo>
                  <a:pt x="348475" y="286385"/>
                </a:lnTo>
                <a:lnTo>
                  <a:pt x="351015" y="281152"/>
                </a:lnTo>
                <a:close/>
              </a:path>
              <a:path w="386079" h="492759">
                <a:moveTo>
                  <a:pt x="359435" y="249961"/>
                </a:moveTo>
                <a:lnTo>
                  <a:pt x="356285" y="246227"/>
                </a:lnTo>
                <a:lnTo>
                  <a:pt x="352996" y="246659"/>
                </a:lnTo>
                <a:lnTo>
                  <a:pt x="349694" y="249847"/>
                </a:lnTo>
                <a:lnTo>
                  <a:pt x="346316" y="253111"/>
                </a:lnTo>
                <a:lnTo>
                  <a:pt x="348742" y="255638"/>
                </a:lnTo>
                <a:lnTo>
                  <a:pt x="351243" y="258699"/>
                </a:lnTo>
                <a:lnTo>
                  <a:pt x="359435" y="249961"/>
                </a:lnTo>
                <a:close/>
              </a:path>
              <a:path w="386079" h="492759">
                <a:moveTo>
                  <a:pt x="359651" y="129463"/>
                </a:moveTo>
                <a:lnTo>
                  <a:pt x="351193" y="132588"/>
                </a:lnTo>
                <a:lnTo>
                  <a:pt x="351840" y="134404"/>
                </a:lnTo>
                <a:lnTo>
                  <a:pt x="354787" y="134442"/>
                </a:lnTo>
                <a:lnTo>
                  <a:pt x="358381" y="135966"/>
                </a:lnTo>
                <a:lnTo>
                  <a:pt x="359651" y="129463"/>
                </a:lnTo>
                <a:close/>
              </a:path>
              <a:path w="386079" h="492759">
                <a:moveTo>
                  <a:pt x="359816" y="250101"/>
                </a:moveTo>
                <a:lnTo>
                  <a:pt x="359676" y="249923"/>
                </a:lnTo>
                <a:lnTo>
                  <a:pt x="359511" y="249885"/>
                </a:lnTo>
                <a:lnTo>
                  <a:pt x="359486" y="250024"/>
                </a:lnTo>
                <a:lnTo>
                  <a:pt x="359816" y="250101"/>
                </a:lnTo>
                <a:close/>
              </a:path>
              <a:path w="386079" h="492759">
                <a:moveTo>
                  <a:pt x="359816" y="84861"/>
                </a:moveTo>
                <a:lnTo>
                  <a:pt x="355663" y="76111"/>
                </a:lnTo>
                <a:lnTo>
                  <a:pt x="352704" y="70599"/>
                </a:lnTo>
                <a:lnTo>
                  <a:pt x="344843" y="69075"/>
                </a:lnTo>
                <a:lnTo>
                  <a:pt x="342480" y="70878"/>
                </a:lnTo>
                <a:lnTo>
                  <a:pt x="339128" y="72136"/>
                </a:lnTo>
                <a:lnTo>
                  <a:pt x="346240" y="89065"/>
                </a:lnTo>
                <a:lnTo>
                  <a:pt x="339128" y="91135"/>
                </a:lnTo>
                <a:lnTo>
                  <a:pt x="338099" y="96532"/>
                </a:lnTo>
                <a:lnTo>
                  <a:pt x="343573" y="97294"/>
                </a:lnTo>
                <a:lnTo>
                  <a:pt x="348259" y="94869"/>
                </a:lnTo>
                <a:lnTo>
                  <a:pt x="352285" y="92125"/>
                </a:lnTo>
                <a:lnTo>
                  <a:pt x="355993" y="89598"/>
                </a:lnTo>
                <a:lnTo>
                  <a:pt x="359816" y="84861"/>
                </a:lnTo>
                <a:close/>
              </a:path>
              <a:path w="386079" h="492759">
                <a:moveTo>
                  <a:pt x="364147" y="249377"/>
                </a:moveTo>
                <a:lnTo>
                  <a:pt x="362737" y="249618"/>
                </a:lnTo>
                <a:lnTo>
                  <a:pt x="361327" y="249847"/>
                </a:lnTo>
                <a:lnTo>
                  <a:pt x="359918" y="250088"/>
                </a:lnTo>
                <a:lnTo>
                  <a:pt x="363359" y="252298"/>
                </a:lnTo>
                <a:lnTo>
                  <a:pt x="363626" y="251320"/>
                </a:lnTo>
                <a:lnTo>
                  <a:pt x="363880" y="250355"/>
                </a:lnTo>
                <a:lnTo>
                  <a:pt x="364147" y="249377"/>
                </a:lnTo>
                <a:close/>
              </a:path>
              <a:path w="386079" h="492759">
                <a:moveTo>
                  <a:pt x="366725" y="121462"/>
                </a:moveTo>
                <a:lnTo>
                  <a:pt x="364185" y="117284"/>
                </a:lnTo>
                <a:lnTo>
                  <a:pt x="359968" y="118630"/>
                </a:lnTo>
                <a:lnTo>
                  <a:pt x="357124" y="120218"/>
                </a:lnTo>
                <a:lnTo>
                  <a:pt x="360578" y="125793"/>
                </a:lnTo>
                <a:lnTo>
                  <a:pt x="364299" y="123355"/>
                </a:lnTo>
                <a:lnTo>
                  <a:pt x="366725" y="121462"/>
                </a:lnTo>
                <a:close/>
              </a:path>
              <a:path w="386079" h="492759">
                <a:moveTo>
                  <a:pt x="368427" y="198691"/>
                </a:moveTo>
                <a:lnTo>
                  <a:pt x="359638" y="200279"/>
                </a:lnTo>
                <a:lnTo>
                  <a:pt x="358889" y="196049"/>
                </a:lnTo>
                <a:lnTo>
                  <a:pt x="355384" y="196938"/>
                </a:lnTo>
                <a:lnTo>
                  <a:pt x="352920" y="203022"/>
                </a:lnTo>
                <a:lnTo>
                  <a:pt x="348818" y="197231"/>
                </a:lnTo>
                <a:lnTo>
                  <a:pt x="347357" y="201091"/>
                </a:lnTo>
                <a:lnTo>
                  <a:pt x="350723" y="205752"/>
                </a:lnTo>
                <a:lnTo>
                  <a:pt x="345744" y="207924"/>
                </a:lnTo>
                <a:lnTo>
                  <a:pt x="352996" y="211201"/>
                </a:lnTo>
                <a:lnTo>
                  <a:pt x="353136" y="211099"/>
                </a:lnTo>
                <a:lnTo>
                  <a:pt x="356044" y="201891"/>
                </a:lnTo>
                <a:lnTo>
                  <a:pt x="364934" y="206540"/>
                </a:lnTo>
                <a:lnTo>
                  <a:pt x="368427" y="198691"/>
                </a:lnTo>
                <a:close/>
              </a:path>
              <a:path w="386079" h="492759">
                <a:moveTo>
                  <a:pt x="369125" y="156489"/>
                </a:moveTo>
                <a:lnTo>
                  <a:pt x="366903" y="152057"/>
                </a:lnTo>
                <a:lnTo>
                  <a:pt x="366928" y="146431"/>
                </a:lnTo>
                <a:lnTo>
                  <a:pt x="358076" y="152514"/>
                </a:lnTo>
                <a:lnTo>
                  <a:pt x="351751" y="150787"/>
                </a:lnTo>
                <a:lnTo>
                  <a:pt x="350926" y="152425"/>
                </a:lnTo>
                <a:lnTo>
                  <a:pt x="353047" y="154266"/>
                </a:lnTo>
                <a:lnTo>
                  <a:pt x="355066" y="156260"/>
                </a:lnTo>
                <a:lnTo>
                  <a:pt x="357339" y="157911"/>
                </a:lnTo>
                <a:lnTo>
                  <a:pt x="359473" y="159461"/>
                </a:lnTo>
                <a:lnTo>
                  <a:pt x="361696" y="161747"/>
                </a:lnTo>
                <a:lnTo>
                  <a:pt x="369125" y="156489"/>
                </a:lnTo>
                <a:close/>
              </a:path>
              <a:path w="386079" h="492759">
                <a:moveTo>
                  <a:pt x="370547" y="197713"/>
                </a:moveTo>
                <a:lnTo>
                  <a:pt x="368757" y="194437"/>
                </a:lnTo>
                <a:lnTo>
                  <a:pt x="368338" y="194652"/>
                </a:lnTo>
                <a:lnTo>
                  <a:pt x="367487" y="195059"/>
                </a:lnTo>
                <a:lnTo>
                  <a:pt x="369011" y="198577"/>
                </a:lnTo>
                <a:lnTo>
                  <a:pt x="370039" y="198005"/>
                </a:lnTo>
                <a:lnTo>
                  <a:pt x="370547" y="197713"/>
                </a:lnTo>
                <a:close/>
              </a:path>
              <a:path w="386079" h="492759">
                <a:moveTo>
                  <a:pt x="372338" y="110121"/>
                </a:moveTo>
                <a:lnTo>
                  <a:pt x="370166" y="108991"/>
                </a:lnTo>
                <a:lnTo>
                  <a:pt x="368007" y="107848"/>
                </a:lnTo>
                <a:lnTo>
                  <a:pt x="364312" y="105918"/>
                </a:lnTo>
                <a:lnTo>
                  <a:pt x="364629" y="109156"/>
                </a:lnTo>
                <a:lnTo>
                  <a:pt x="364197" y="112496"/>
                </a:lnTo>
                <a:lnTo>
                  <a:pt x="366991" y="113868"/>
                </a:lnTo>
                <a:lnTo>
                  <a:pt x="369620" y="113080"/>
                </a:lnTo>
                <a:lnTo>
                  <a:pt x="371906" y="112991"/>
                </a:lnTo>
                <a:lnTo>
                  <a:pt x="372338" y="110121"/>
                </a:lnTo>
                <a:close/>
              </a:path>
              <a:path w="386079" h="492759">
                <a:moveTo>
                  <a:pt x="378510" y="188125"/>
                </a:moveTo>
                <a:lnTo>
                  <a:pt x="377037" y="186169"/>
                </a:lnTo>
                <a:lnTo>
                  <a:pt x="376288" y="184658"/>
                </a:lnTo>
                <a:lnTo>
                  <a:pt x="374561" y="183451"/>
                </a:lnTo>
                <a:lnTo>
                  <a:pt x="373062" y="184543"/>
                </a:lnTo>
                <a:lnTo>
                  <a:pt x="372008" y="184975"/>
                </a:lnTo>
                <a:lnTo>
                  <a:pt x="372846" y="186359"/>
                </a:lnTo>
                <a:lnTo>
                  <a:pt x="373494" y="187947"/>
                </a:lnTo>
                <a:lnTo>
                  <a:pt x="374992" y="189420"/>
                </a:lnTo>
                <a:lnTo>
                  <a:pt x="376542" y="188620"/>
                </a:lnTo>
                <a:lnTo>
                  <a:pt x="378510" y="188125"/>
                </a:lnTo>
                <a:close/>
              </a:path>
              <a:path w="386079" h="492759">
                <a:moveTo>
                  <a:pt x="384441" y="154622"/>
                </a:moveTo>
                <a:lnTo>
                  <a:pt x="383768" y="154139"/>
                </a:lnTo>
                <a:lnTo>
                  <a:pt x="378498" y="150964"/>
                </a:lnTo>
                <a:lnTo>
                  <a:pt x="376732" y="151231"/>
                </a:lnTo>
                <a:lnTo>
                  <a:pt x="374815" y="150990"/>
                </a:lnTo>
                <a:lnTo>
                  <a:pt x="379514" y="160870"/>
                </a:lnTo>
                <a:lnTo>
                  <a:pt x="381101" y="161658"/>
                </a:lnTo>
                <a:lnTo>
                  <a:pt x="383997" y="161417"/>
                </a:lnTo>
                <a:lnTo>
                  <a:pt x="384441" y="154622"/>
                </a:lnTo>
                <a:close/>
              </a:path>
              <a:path w="386079" h="492759">
                <a:moveTo>
                  <a:pt x="385889" y="132537"/>
                </a:moveTo>
                <a:lnTo>
                  <a:pt x="383730" y="132168"/>
                </a:lnTo>
                <a:lnTo>
                  <a:pt x="376923" y="133680"/>
                </a:lnTo>
                <a:lnTo>
                  <a:pt x="375043" y="136067"/>
                </a:lnTo>
                <a:lnTo>
                  <a:pt x="375386" y="143281"/>
                </a:lnTo>
                <a:lnTo>
                  <a:pt x="377405" y="146202"/>
                </a:lnTo>
                <a:lnTo>
                  <a:pt x="384543" y="147637"/>
                </a:lnTo>
                <a:lnTo>
                  <a:pt x="384911" y="147599"/>
                </a:lnTo>
                <a:lnTo>
                  <a:pt x="385889" y="132537"/>
                </a:lnTo>
                <a:close/>
              </a:path>
            </a:pathLst>
          </a:custGeom>
          <a:solidFill>
            <a:srgbClr val="2277BD"/>
          </a:solidFill>
        </p:spPr>
        <p:txBody>
          <a:bodyPr wrap="square" lIns="0" tIns="0" rIns="0" bIns="0" rtlCol="0"/>
          <a:lstStyle/>
          <a:p>
            <a:endParaRPr/>
          </a:p>
        </p:txBody>
      </p:sp>
      <p:sp>
        <p:nvSpPr>
          <p:cNvPr id="747" name="bg object 747"/>
          <p:cNvSpPr/>
          <p:nvPr/>
        </p:nvSpPr>
        <p:spPr>
          <a:xfrm>
            <a:off x="7202272" y="84149"/>
            <a:ext cx="529590" cy="448945"/>
          </a:xfrm>
          <a:custGeom>
            <a:avLst/>
            <a:gdLst/>
            <a:ahLst/>
            <a:cxnLst/>
            <a:rect l="l" t="t" r="r" b="b"/>
            <a:pathLst>
              <a:path w="529590" h="448945">
                <a:moveTo>
                  <a:pt x="3606" y="371894"/>
                </a:moveTo>
                <a:lnTo>
                  <a:pt x="3187" y="371005"/>
                </a:lnTo>
                <a:lnTo>
                  <a:pt x="1231" y="370319"/>
                </a:lnTo>
                <a:lnTo>
                  <a:pt x="622" y="370840"/>
                </a:lnTo>
                <a:lnTo>
                  <a:pt x="254" y="371627"/>
                </a:lnTo>
                <a:lnTo>
                  <a:pt x="0" y="372516"/>
                </a:lnTo>
                <a:lnTo>
                  <a:pt x="330" y="373176"/>
                </a:lnTo>
                <a:lnTo>
                  <a:pt x="1130" y="373532"/>
                </a:lnTo>
                <a:lnTo>
                  <a:pt x="1917" y="373900"/>
                </a:lnTo>
                <a:lnTo>
                  <a:pt x="2743" y="373811"/>
                </a:lnTo>
                <a:lnTo>
                  <a:pt x="3124" y="372960"/>
                </a:lnTo>
                <a:lnTo>
                  <a:pt x="3606" y="371894"/>
                </a:lnTo>
                <a:close/>
              </a:path>
              <a:path w="529590" h="448945">
                <a:moveTo>
                  <a:pt x="12090" y="351701"/>
                </a:moveTo>
                <a:lnTo>
                  <a:pt x="11620" y="350824"/>
                </a:lnTo>
                <a:lnTo>
                  <a:pt x="10490" y="350431"/>
                </a:lnTo>
                <a:lnTo>
                  <a:pt x="9271" y="350088"/>
                </a:lnTo>
                <a:lnTo>
                  <a:pt x="7950" y="349935"/>
                </a:lnTo>
                <a:lnTo>
                  <a:pt x="7277" y="352399"/>
                </a:lnTo>
                <a:lnTo>
                  <a:pt x="7950" y="353377"/>
                </a:lnTo>
                <a:lnTo>
                  <a:pt x="10223" y="354685"/>
                </a:lnTo>
                <a:lnTo>
                  <a:pt x="11188" y="353961"/>
                </a:lnTo>
                <a:lnTo>
                  <a:pt x="11671" y="352742"/>
                </a:lnTo>
                <a:lnTo>
                  <a:pt x="12090" y="351701"/>
                </a:lnTo>
                <a:close/>
              </a:path>
              <a:path w="529590" h="448945">
                <a:moveTo>
                  <a:pt x="55930" y="257568"/>
                </a:moveTo>
                <a:lnTo>
                  <a:pt x="55613" y="257149"/>
                </a:lnTo>
                <a:lnTo>
                  <a:pt x="55041" y="256946"/>
                </a:lnTo>
                <a:lnTo>
                  <a:pt x="54444" y="256870"/>
                </a:lnTo>
                <a:lnTo>
                  <a:pt x="53911" y="256997"/>
                </a:lnTo>
                <a:lnTo>
                  <a:pt x="53771" y="257644"/>
                </a:lnTo>
                <a:lnTo>
                  <a:pt x="53657" y="258229"/>
                </a:lnTo>
                <a:lnTo>
                  <a:pt x="53975" y="258699"/>
                </a:lnTo>
                <a:lnTo>
                  <a:pt x="54546" y="258864"/>
                </a:lnTo>
                <a:lnTo>
                  <a:pt x="55130" y="259016"/>
                </a:lnTo>
                <a:lnTo>
                  <a:pt x="55664" y="258800"/>
                </a:lnTo>
                <a:lnTo>
                  <a:pt x="55930" y="257568"/>
                </a:lnTo>
                <a:close/>
              </a:path>
              <a:path w="529590" h="448945">
                <a:moveTo>
                  <a:pt x="121221" y="150342"/>
                </a:moveTo>
                <a:lnTo>
                  <a:pt x="119100" y="151561"/>
                </a:lnTo>
                <a:lnTo>
                  <a:pt x="120396" y="151955"/>
                </a:lnTo>
                <a:lnTo>
                  <a:pt x="121221" y="150342"/>
                </a:lnTo>
                <a:close/>
              </a:path>
              <a:path w="529590" h="448945">
                <a:moveTo>
                  <a:pt x="140169" y="441871"/>
                </a:moveTo>
                <a:lnTo>
                  <a:pt x="139547" y="438785"/>
                </a:lnTo>
                <a:lnTo>
                  <a:pt x="137731" y="437210"/>
                </a:lnTo>
                <a:lnTo>
                  <a:pt x="135674" y="436397"/>
                </a:lnTo>
                <a:lnTo>
                  <a:pt x="135991" y="436118"/>
                </a:lnTo>
                <a:lnTo>
                  <a:pt x="136118" y="435914"/>
                </a:lnTo>
                <a:lnTo>
                  <a:pt x="136474" y="435013"/>
                </a:lnTo>
                <a:lnTo>
                  <a:pt x="136131" y="434340"/>
                </a:lnTo>
                <a:lnTo>
                  <a:pt x="134543" y="433374"/>
                </a:lnTo>
                <a:lnTo>
                  <a:pt x="133540" y="433362"/>
                </a:lnTo>
                <a:lnTo>
                  <a:pt x="132638" y="434809"/>
                </a:lnTo>
                <a:lnTo>
                  <a:pt x="132549" y="435292"/>
                </a:lnTo>
                <a:lnTo>
                  <a:pt x="132676" y="435698"/>
                </a:lnTo>
                <a:lnTo>
                  <a:pt x="131038" y="435584"/>
                </a:lnTo>
                <a:lnTo>
                  <a:pt x="123190" y="435673"/>
                </a:lnTo>
                <a:lnTo>
                  <a:pt x="115036" y="433247"/>
                </a:lnTo>
                <a:lnTo>
                  <a:pt x="108572" y="441071"/>
                </a:lnTo>
                <a:lnTo>
                  <a:pt x="111391" y="447395"/>
                </a:lnTo>
                <a:lnTo>
                  <a:pt x="120891" y="442607"/>
                </a:lnTo>
                <a:lnTo>
                  <a:pt x="126885" y="448373"/>
                </a:lnTo>
                <a:lnTo>
                  <a:pt x="133362" y="446112"/>
                </a:lnTo>
                <a:lnTo>
                  <a:pt x="140169" y="441871"/>
                </a:lnTo>
                <a:close/>
              </a:path>
              <a:path w="529590" h="448945">
                <a:moveTo>
                  <a:pt x="165989" y="445096"/>
                </a:moveTo>
                <a:lnTo>
                  <a:pt x="165214" y="443026"/>
                </a:lnTo>
                <a:lnTo>
                  <a:pt x="162128" y="441452"/>
                </a:lnTo>
                <a:lnTo>
                  <a:pt x="160616" y="440753"/>
                </a:lnTo>
                <a:lnTo>
                  <a:pt x="156248" y="444881"/>
                </a:lnTo>
                <a:lnTo>
                  <a:pt x="155867" y="447395"/>
                </a:lnTo>
                <a:lnTo>
                  <a:pt x="161048" y="448513"/>
                </a:lnTo>
                <a:lnTo>
                  <a:pt x="163410" y="448005"/>
                </a:lnTo>
                <a:lnTo>
                  <a:pt x="164338" y="446963"/>
                </a:lnTo>
                <a:lnTo>
                  <a:pt x="165989" y="445096"/>
                </a:lnTo>
                <a:close/>
              </a:path>
              <a:path w="529590" h="448945">
                <a:moveTo>
                  <a:pt x="167614" y="439953"/>
                </a:moveTo>
                <a:lnTo>
                  <a:pt x="164414" y="435013"/>
                </a:lnTo>
                <a:lnTo>
                  <a:pt x="161925" y="434035"/>
                </a:lnTo>
                <a:lnTo>
                  <a:pt x="158521" y="436041"/>
                </a:lnTo>
                <a:lnTo>
                  <a:pt x="160058" y="438988"/>
                </a:lnTo>
                <a:lnTo>
                  <a:pt x="160807" y="440626"/>
                </a:lnTo>
                <a:lnTo>
                  <a:pt x="167614" y="439953"/>
                </a:lnTo>
                <a:close/>
              </a:path>
              <a:path w="529590" h="448945">
                <a:moveTo>
                  <a:pt x="197091" y="371525"/>
                </a:moveTo>
                <a:lnTo>
                  <a:pt x="196723" y="369900"/>
                </a:lnTo>
                <a:lnTo>
                  <a:pt x="193243" y="367499"/>
                </a:lnTo>
                <a:lnTo>
                  <a:pt x="191414" y="369023"/>
                </a:lnTo>
                <a:lnTo>
                  <a:pt x="189903" y="371741"/>
                </a:lnTo>
                <a:lnTo>
                  <a:pt x="192341" y="374523"/>
                </a:lnTo>
                <a:lnTo>
                  <a:pt x="194640" y="374243"/>
                </a:lnTo>
                <a:lnTo>
                  <a:pt x="196773" y="371881"/>
                </a:lnTo>
                <a:lnTo>
                  <a:pt x="197091" y="371525"/>
                </a:lnTo>
                <a:close/>
              </a:path>
              <a:path w="529590" h="448945">
                <a:moveTo>
                  <a:pt x="206590" y="324015"/>
                </a:moveTo>
                <a:lnTo>
                  <a:pt x="205079" y="323380"/>
                </a:lnTo>
                <a:lnTo>
                  <a:pt x="203542" y="322199"/>
                </a:lnTo>
                <a:lnTo>
                  <a:pt x="200761" y="322275"/>
                </a:lnTo>
                <a:lnTo>
                  <a:pt x="199478" y="322618"/>
                </a:lnTo>
                <a:lnTo>
                  <a:pt x="198145" y="323024"/>
                </a:lnTo>
                <a:lnTo>
                  <a:pt x="196989" y="322427"/>
                </a:lnTo>
                <a:lnTo>
                  <a:pt x="195986" y="322681"/>
                </a:lnTo>
                <a:lnTo>
                  <a:pt x="195300" y="323875"/>
                </a:lnTo>
                <a:lnTo>
                  <a:pt x="194843" y="325386"/>
                </a:lnTo>
                <a:lnTo>
                  <a:pt x="194678" y="326745"/>
                </a:lnTo>
                <a:lnTo>
                  <a:pt x="196443" y="327367"/>
                </a:lnTo>
                <a:lnTo>
                  <a:pt x="196621" y="327418"/>
                </a:lnTo>
                <a:lnTo>
                  <a:pt x="198462" y="330073"/>
                </a:lnTo>
                <a:lnTo>
                  <a:pt x="200888" y="329958"/>
                </a:lnTo>
                <a:lnTo>
                  <a:pt x="204863" y="327939"/>
                </a:lnTo>
                <a:lnTo>
                  <a:pt x="205536" y="325628"/>
                </a:lnTo>
                <a:lnTo>
                  <a:pt x="206590" y="324015"/>
                </a:lnTo>
                <a:close/>
              </a:path>
              <a:path w="529590" h="448945">
                <a:moveTo>
                  <a:pt x="216801" y="298754"/>
                </a:moveTo>
                <a:lnTo>
                  <a:pt x="215112" y="297611"/>
                </a:lnTo>
                <a:lnTo>
                  <a:pt x="213512" y="299542"/>
                </a:lnTo>
                <a:lnTo>
                  <a:pt x="212712" y="300520"/>
                </a:lnTo>
                <a:lnTo>
                  <a:pt x="213309" y="300977"/>
                </a:lnTo>
                <a:lnTo>
                  <a:pt x="214490" y="301917"/>
                </a:lnTo>
                <a:lnTo>
                  <a:pt x="215265" y="300863"/>
                </a:lnTo>
                <a:lnTo>
                  <a:pt x="216027" y="299808"/>
                </a:lnTo>
                <a:lnTo>
                  <a:pt x="216801" y="298754"/>
                </a:lnTo>
                <a:close/>
              </a:path>
              <a:path w="529590" h="448945">
                <a:moveTo>
                  <a:pt x="219049" y="330022"/>
                </a:moveTo>
                <a:lnTo>
                  <a:pt x="218948" y="329869"/>
                </a:lnTo>
                <a:lnTo>
                  <a:pt x="218795" y="329996"/>
                </a:lnTo>
                <a:lnTo>
                  <a:pt x="218821" y="330136"/>
                </a:lnTo>
                <a:lnTo>
                  <a:pt x="218960" y="330187"/>
                </a:lnTo>
                <a:lnTo>
                  <a:pt x="219049" y="330022"/>
                </a:lnTo>
                <a:close/>
              </a:path>
              <a:path w="529590" h="448945">
                <a:moveTo>
                  <a:pt x="221526" y="324815"/>
                </a:moveTo>
                <a:lnTo>
                  <a:pt x="214884" y="323964"/>
                </a:lnTo>
                <a:lnTo>
                  <a:pt x="217855" y="328256"/>
                </a:lnTo>
                <a:lnTo>
                  <a:pt x="218909" y="329806"/>
                </a:lnTo>
                <a:lnTo>
                  <a:pt x="221526" y="324815"/>
                </a:lnTo>
                <a:close/>
              </a:path>
              <a:path w="529590" h="448945">
                <a:moveTo>
                  <a:pt x="225755" y="332867"/>
                </a:moveTo>
                <a:lnTo>
                  <a:pt x="218960" y="330187"/>
                </a:lnTo>
                <a:lnTo>
                  <a:pt x="214922" y="337908"/>
                </a:lnTo>
                <a:lnTo>
                  <a:pt x="217741" y="339877"/>
                </a:lnTo>
                <a:lnTo>
                  <a:pt x="220421" y="341439"/>
                </a:lnTo>
                <a:lnTo>
                  <a:pt x="222948" y="338099"/>
                </a:lnTo>
                <a:lnTo>
                  <a:pt x="224129" y="336537"/>
                </a:lnTo>
                <a:lnTo>
                  <a:pt x="224840" y="334632"/>
                </a:lnTo>
                <a:lnTo>
                  <a:pt x="225755" y="332867"/>
                </a:lnTo>
                <a:close/>
              </a:path>
              <a:path w="529590" h="448945">
                <a:moveTo>
                  <a:pt x="240512" y="248894"/>
                </a:moveTo>
                <a:lnTo>
                  <a:pt x="233032" y="248678"/>
                </a:lnTo>
                <a:lnTo>
                  <a:pt x="235572" y="252984"/>
                </a:lnTo>
                <a:lnTo>
                  <a:pt x="237490" y="252133"/>
                </a:lnTo>
                <a:lnTo>
                  <a:pt x="240512" y="248894"/>
                </a:lnTo>
                <a:close/>
              </a:path>
              <a:path w="529590" h="448945">
                <a:moveTo>
                  <a:pt x="247408" y="257048"/>
                </a:moveTo>
                <a:lnTo>
                  <a:pt x="246278" y="255270"/>
                </a:lnTo>
                <a:lnTo>
                  <a:pt x="239166" y="258737"/>
                </a:lnTo>
                <a:lnTo>
                  <a:pt x="229793" y="250266"/>
                </a:lnTo>
                <a:lnTo>
                  <a:pt x="223989" y="246316"/>
                </a:lnTo>
                <a:lnTo>
                  <a:pt x="218668" y="245364"/>
                </a:lnTo>
                <a:lnTo>
                  <a:pt x="213842" y="247446"/>
                </a:lnTo>
                <a:lnTo>
                  <a:pt x="209537" y="252641"/>
                </a:lnTo>
                <a:lnTo>
                  <a:pt x="205917" y="258622"/>
                </a:lnTo>
                <a:lnTo>
                  <a:pt x="230898" y="254520"/>
                </a:lnTo>
                <a:lnTo>
                  <a:pt x="232625" y="262432"/>
                </a:lnTo>
                <a:lnTo>
                  <a:pt x="235051" y="263664"/>
                </a:lnTo>
                <a:lnTo>
                  <a:pt x="240334" y="260197"/>
                </a:lnTo>
                <a:lnTo>
                  <a:pt x="241554" y="259397"/>
                </a:lnTo>
                <a:lnTo>
                  <a:pt x="242608" y="258292"/>
                </a:lnTo>
                <a:lnTo>
                  <a:pt x="244856" y="257187"/>
                </a:lnTo>
                <a:lnTo>
                  <a:pt x="246075" y="257251"/>
                </a:lnTo>
                <a:lnTo>
                  <a:pt x="247408" y="257048"/>
                </a:lnTo>
                <a:close/>
              </a:path>
              <a:path w="529590" h="448945">
                <a:moveTo>
                  <a:pt x="258330" y="232079"/>
                </a:moveTo>
                <a:lnTo>
                  <a:pt x="256921" y="230263"/>
                </a:lnTo>
                <a:lnTo>
                  <a:pt x="255028" y="229298"/>
                </a:lnTo>
                <a:lnTo>
                  <a:pt x="252044" y="229514"/>
                </a:lnTo>
                <a:lnTo>
                  <a:pt x="250520" y="230784"/>
                </a:lnTo>
                <a:lnTo>
                  <a:pt x="248932" y="231609"/>
                </a:lnTo>
                <a:lnTo>
                  <a:pt x="250012" y="232905"/>
                </a:lnTo>
                <a:lnTo>
                  <a:pt x="250863" y="234657"/>
                </a:lnTo>
                <a:lnTo>
                  <a:pt x="253555" y="235915"/>
                </a:lnTo>
                <a:lnTo>
                  <a:pt x="255676" y="235775"/>
                </a:lnTo>
                <a:lnTo>
                  <a:pt x="256984" y="235089"/>
                </a:lnTo>
                <a:lnTo>
                  <a:pt x="257759" y="234696"/>
                </a:lnTo>
                <a:lnTo>
                  <a:pt x="258330" y="232079"/>
                </a:lnTo>
                <a:close/>
              </a:path>
              <a:path w="529590" h="448945">
                <a:moveTo>
                  <a:pt x="264363" y="209880"/>
                </a:moveTo>
                <a:lnTo>
                  <a:pt x="262610" y="206692"/>
                </a:lnTo>
                <a:lnTo>
                  <a:pt x="261937" y="205473"/>
                </a:lnTo>
                <a:lnTo>
                  <a:pt x="258851" y="205600"/>
                </a:lnTo>
                <a:lnTo>
                  <a:pt x="255054" y="204660"/>
                </a:lnTo>
                <a:lnTo>
                  <a:pt x="259638" y="215277"/>
                </a:lnTo>
                <a:lnTo>
                  <a:pt x="261708" y="212128"/>
                </a:lnTo>
                <a:lnTo>
                  <a:pt x="264363" y="209880"/>
                </a:lnTo>
                <a:close/>
              </a:path>
              <a:path w="529590" h="448945">
                <a:moveTo>
                  <a:pt x="273215" y="107276"/>
                </a:moveTo>
                <a:lnTo>
                  <a:pt x="272237" y="106514"/>
                </a:lnTo>
                <a:lnTo>
                  <a:pt x="271132" y="105981"/>
                </a:lnTo>
                <a:lnTo>
                  <a:pt x="270217" y="105549"/>
                </a:lnTo>
                <a:lnTo>
                  <a:pt x="269684" y="106133"/>
                </a:lnTo>
                <a:lnTo>
                  <a:pt x="269328" y="106921"/>
                </a:lnTo>
                <a:lnTo>
                  <a:pt x="268960" y="108292"/>
                </a:lnTo>
                <a:lnTo>
                  <a:pt x="269354" y="109270"/>
                </a:lnTo>
                <a:lnTo>
                  <a:pt x="270827" y="109512"/>
                </a:lnTo>
                <a:lnTo>
                  <a:pt x="271602" y="109651"/>
                </a:lnTo>
                <a:lnTo>
                  <a:pt x="272516" y="109562"/>
                </a:lnTo>
                <a:lnTo>
                  <a:pt x="273215" y="107276"/>
                </a:lnTo>
                <a:close/>
              </a:path>
              <a:path w="529590" h="448945">
                <a:moveTo>
                  <a:pt x="274027" y="213626"/>
                </a:moveTo>
                <a:lnTo>
                  <a:pt x="273964" y="213461"/>
                </a:lnTo>
                <a:lnTo>
                  <a:pt x="273850" y="213614"/>
                </a:lnTo>
                <a:lnTo>
                  <a:pt x="274027" y="213626"/>
                </a:lnTo>
                <a:close/>
              </a:path>
              <a:path w="529590" h="448945">
                <a:moveTo>
                  <a:pt x="277863" y="216065"/>
                </a:moveTo>
                <a:lnTo>
                  <a:pt x="276593" y="214401"/>
                </a:lnTo>
                <a:lnTo>
                  <a:pt x="273977" y="213652"/>
                </a:lnTo>
                <a:lnTo>
                  <a:pt x="271348" y="215684"/>
                </a:lnTo>
                <a:lnTo>
                  <a:pt x="265734" y="212953"/>
                </a:lnTo>
                <a:lnTo>
                  <a:pt x="265176" y="220014"/>
                </a:lnTo>
                <a:lnTo>
                  <a:pt x="268846" y="219176"/>
                </a:lnTo>
                <a:lnTo>
                  <a:pt x="272224" y="219036"/>
                </a:lnTo>
                <a:lnTo>
                  <a:pt x="277863" y="216065"/>
                </a:lnTo>
                <a:close/>
              </a:path>
              <a:path w="529590" h="448945">
                <a:moveTo>
                  <a:pt x="278142" y="180327"/>
                </a:moveTo>
                <a:lnTo>
                  <a:pt x="274510" y="177444"/>
                </a:lnTo>
                <a:lnTo>
                  <a:pt x="273558" y="178625"/>
                </a:lnTo>
                <a:lnTo>
                  <a:pt x="277164" y="181559"/>
                </a:lnTo>
                <a:lnTo>
                  <a:pt x="277812" y="180733"/>
                </a:lnTo>
                <a:lnTo>
                  <a:pt x="278142" y="180327"/>
                </a:lnTo>
                <a:close/>
              </a:path>
              <a:path w="529590" h="448945">
                <a:moveTo>
                  <a:pt x="290093" y="73063"/>
                </a:moveTo>
                <a:lnTo>
                  <a:pt x="289814" y="72580"/>
                </a:lnTo>
                <a:lnTo>
                  <a:pt x="289204" y="72313"/>
                </a:lnTo>
                <a:lnTo>
                  <a:pt x="288505" y="72288"/>
                </a:lnTo>
                <a:lnTo>
                  <a:pt x="288163" y="72720"/>
                </a:lnTo>
                <a:lnTo>
                  <a:pt x="288086" y="73939"/>
                </a:lnTo>
                <a:lnTo>
                  <a:pt x="288429" y="74409"/>
                </a:lnTo>
                <a:lnTo>
                  <a:pt x="289077" y="74345"/>
                </a:lnTo>
                <a:lnTo>
                  <a:pt x="289356" y="74320"/>
                </a:lnTo>
                <a:lnTo>
                  <a:pt x="289725" y="73952"/>
                </a:lnTo>
                <a:lnTo>
                  <a:pt x="289839" y="73660"/>
                </a:lnTo>
                <a:lnTo>
                  <a:pt x="290093" y="73063"/>
                </a:lnTo>
                <a:close/>
              </a:path>
              <a:path w="529590" h="448945">
                <a:moveTo>
                  <a:pt x="295859" y="174929"/>
                </a:moveTo>
                <a:lnTo>
                  <a:pt x="289636" y="172961"/>
                </a:lnTo>
                <a:lnTo>
                  <a:pt x="287807" y="174536"/>
                </a:lnTo>
                <a:lnTo>
                  <a:pt x="287337" y="179870"/>
                </a:lnTo>
                <a:lnTo>
                  <a:pt x="292290" y="176987"/>
                </a:lnTo>
                <a:lnTo>
                  <a:pt x="295859" y="174929"/>
                </a:lnTo>
                <a:close/>
              </a:path>
              <a:path w="529590" h="448945">
                <a:moveTo>
                  <a:pt x="301802" y="181381"/>
                </a:moveTo>
                <a:lnTo>
                  <a:pt x="301713" y="174790"/>
                </a:lnTo>
                <a:lnTo>
                  <a:pt x="296837" y="177660"/>
                </a:lnTo>
                <a:lnTo>
                  <a:pt x="301802" y="181381"/>
                </a:lnTo>
                <a:close/>
              </a:path>
              <a:path w="529590" h="448945">
                <a:moveTo>
                  <a:pt x="303453" y="133197"/>
                </a:moveTo>
                <a:lnTo>
                  <a:pt x="303187" y="131254"/>
                </a:lnTo>
                <a:lnTo>
                  <a:pt x="299707" y="128066"/>
                </a:lnTo>
                <a:lnTo>
                  <a:pt x="297815" y="129895"/>
                </a:lnTo>
                <a:lnTo>
                  <a:pt x="295770" y="132892"/>
                </a:lnTo>
                <a:lnTo>
                  <a:pt x="298373" y="135585"/>
                </a:lnTo>
                <a:lnTo>
                  <a:pt x="300685" y="136563"/>
                </a:lnTo>
                <a:lnTo>
                  <a:pt x="302983" y="133769"/>
                </a:lnTo>
                <a:lnTo>
                  <a:pt x="303453" y="133197"/>
                </a:lnTo>
                <a:close/>
              </a:path>
              <a:path w="529590" h="448945">
                <a:moveTo>
                  <a:pt x="308267" y="151472"/>
                </a:moveTo>
                <a:lnTo>
                  <a:pt x="303555" y="147231"/>
                </a:lnTo>
                <a:lnTo>
                  <a:pt x="297307" y="146697"/>
                </a:lnTo>
                <a:lnTo>
                  <a:pt x="290944" y="150698"/>
                </a:lnTo>
                <a:lnTo>
                  <a:pt x="302018" y="156489"/>
                </a:lnTo>
                <a:lnTo>
                  <a:pt x="308267" y="151472"/>
                </a:lnTo>
                <a:close/>
              </a:path>
              <a:path w="529590" h="448945">
                <a:moveTo>
                  <a:pt x="309295" y="210959"/>
                </a:moveTo>
                <a:lnTo>
                  <a:pt x="300139" y="206349"/>
                </a:lnTo>
                <a:lnTo>
                  <a:pt x="307225" y="199631"/>
                </a:lnTo>
                <a:lnTo>
                  <a:pt x="306412" y="193167"/>
                </a:lnTo>
                <a:lnTo>
                  <a:pt x="304673" y="193268"/>
                </a:lnTo>
                <a:lnTo>
                  <a:pt x="302437" y="192849"/>
                </a:lnTo>
                <a:lnTo>
                  <a:pt x="304076" y="189865"/>
                </a:lnTo>
                <a:lnTo>
                  <a:pt x="302895" y="187134"/>
                </a:lnTo>
                <a:lnTo>
                  <a:pt x="298691" y="185039"/>
                </a:lnTo>
                <a:lnTo>
                  <a:pt x="296087" y="185737"/>
                </a:lnTo>
                <a:lnTo>
                  <a:pt x="294259" y="188912"/>
                </a:lnTo>
                <a:lnTo>
                  <a:pt x="295313" y="191681"/>
                </a:lnTo>
                <a:lnTo>
                  <a:pt x="297307" y="192938"/>
                </a:lnTo>
                <a:lnTo>
                  <a:pt x="299389" y="194259"/>
                </a:lnTo>
                <a:lnTo>
                  <a:pt x="301320" y="193878"/>
                </a:lnTo>
                <a:lnTo>
                  <a:pt x="298932" y="197916"/>
                </a:lnTo>
                <a:lnTo>
                  <a:pt x="293560" y="198615"/>
                </a:lnTo>
                <a:lnTo>
                  <a:pt x="288124" y="206552"/>
                </a:lnTo>
                <a:lnTo>
                  <a:pt x="284505" y="206540"/>
                </a:lnTo>
                <a:lnTo>
                  <a:pt x="277799" y="204546"/>
                </a:lnTo>
                <a:lnTo>
                  <a:pt x="283184" y="199644"/>
                </a:lnTo>
                <a:lnTo>
                  <a:pt x="284619" y="191884"/>
                </a:lnTo>
                <a:lnTo>
                  <a:pt x="292481" y="189585"/>
                </a:lnTo>
                <a:lnTo>
                  <a:pt x="285838" y="183108"/>
                </a:lnTo>
                <a:lnTo>
                  <a:pt x="283616" y="183718"/>
                </a:lnTo>
                <a:lnTo>
                  <a:pt x="279133" y="192633"/>
                </a:lnTo>
                <a:lnTo>
                  <a:pt x="268668" y="194564"/>
                </a:lnTo>
                <a:lnTo>
                  <a:pt x="265734" y="205917"/>
                </a:lnTo>
                <a:lnTo>
                  <a:pt x="266192" y="207606"/>
                </a:lnTo>
                <a:lnTo>
                  <a:pt x="273964" y="213461"/>
                </a:lnTo>
                <a:lnTo>
                  <a:pt x="278193" y="207645"/>
                </a:lnTo>
                <a:lnTo>
                  <a:pt x="278650" y="207175"/>
                </a:lnTo>
                <a:lnTo>
                  <a:pt x="287807" y="214541"/>
                </a:lnTo>
                <a:lnTo>
                  <a:pt x="293230" y="213614"/>
                </a:lnTo>
                <a:lnTo>
                  <a:pt x="301078" y="218351"/>
                </a:lnTo>
                <a:lnTo>
                  <a:pt x="305612" y="214617"/>
                </a:lnTo>
                <a:lnTo>
                  <a:pt x="309295" y="210959"/>
                </a:lnTo>
                <a:close/>
              </a:path>
              <a:path w="529590" h="448945">
                <a:moveTo>
                  <a:pt x="311670" y="129006"/>
                </a:moveTo>
                <a:lnTo>
                  <a:pt x="310781" y="127698"/>
                </a:lnTo>
                <a:lnTo>
                  <a:pt x="310451" y="126695"/>
                </a:lnTo>
                <a:lnTo>
                  <a:pt x="309283" y="127279"/>
                </a:lnTo>
                <a:lnTo>
                  <a:pt x="307835" y="127635"/>
                </a:lnTo>
                <a:lnTo>
                  <a:pt x="307060" y="128562"/>
                </a:lnTo>
                <a:lnTo>
                  <a:pt x="306616" y="129082"/>
                </a:lnTo>
                <a:lnTo>
                  <a:pt x="307276" y="130530"/>
                </a:lnTo>
                <a:lnTo>
                  <a:pt x="307606" y="132613"/>
                </a:lnTo>
                <a:lnTo>
                  <a:pt x="309410" y="131254"/>
                </a:lnTo>
                <a:lnTo>
                  <a:pt x="310781" y="130683"/>
                </a:lnTo>
                <a:lnTo>
                  <a:pt x="311670" y="129006"/>
                </a:lnTo>
                <a:close/>
              </a:path>
              <a:path w="529590" h="448945">
                <a:moveTo>
                  <a:pt x="314439" y="147434"/>
                </a:moveTo>
                <a:lnTo>
                  <a:pt x="312915" y="147383"/>
                </a:lnTo>
                <a:lnTo>
                  <a:pt x="311391" y="147320"/>
                </a:lnTo>
                <a:lnTo>
                  <a:pt x="309867" y="147345"/>
                </a:lnTo>
                <a:lnTo>
                  <a:pt x="309702" y="148717"/>
                </a:lnTo>
                <a:lnTo>
                  <a:pt x="311264" y="149021"/>
                </a:lnTo>
                <a:lnTo>
                  <a:pt x="312788" y="149212"/>
                </a:lnTo>
                <a:lnTo>
                  <a:pt x="314312" y="149428"/>
                </a:lnTo>
                <a:lnTo>
                  <a:pt x="314388" y="148094"/>
                </a:lnTo>
                <a:lnTo>
                  <a:pt x="314439" y="147434"/>
                </a:lnTo>
                <a:close/>
              </a:path>
              <a:path w="529590" h="448945">
                <a:moveTo>
                  <a:pt x="315315" y="110896"/>
                </a:moveTo>
                <a:lnTo>
                  <a:pt x="314464" y="107784"/>
                </a:lnTo>
                <a:lnTo>
                  <a:pt x="313804" y="107645"/>
                </a:lnTo>
                <a:lnTo>
                  <a:pt x="312280" y="107327"/>
                </a:lnTo>
                <a:lnTo>
                  <a:pt x="310553" y="108013"/>
                </a:lnTo>
                <a:lnTo>
                  <a:pt x="308914" y="108292"/>
                </a:lnTo>
                <a:lnTo>
                  <a:pt x="309143" y="109651"/>
                </a:lnTo>
                <a:lnTo>
                  <a:pt x="309753" y="113106"/>
                </a:lnTo>
                <a:lnTo>
                  <a:pt x="311975" y="112344"/>
                </a:lnTo>
                <a:lnTo>
                  <a:pt x="313690" y="112001"/>
                </a:lnTo>
                <a:lnTo>
                  <a:pt x="315315" y="110896"/>
                </a:lnTo>
                <a:close/>
              </a:path>
              <a:path w="529590" h="448945">
                <a:moveTo>
                  <a:pt x="323469" y="114706"/>
                </a:moveTo>
                <a:lnTo>
                  <a:pt x="323418" y="113779"/>
                </a:lnTo>
                <a:lnTo>
                  <a:pt x="323367" y="112903"/>
                </a:lnTo>
                <a:lnTo>
                  <a:pt x="322262" y="111607"/>
                </a:lnTo>
                <a:lnTo>
                  <a:pt x="320675" y="111226"/>
                </a:lnTo>
                <a:lnTo>
                  <a:pt x="319176" y="112179"/>
                </a:lnTo>
                <a:lnTo>
                  <a:pt x="318630" y="113639"/>
                </a:lnTo>
                <a:lnTo>
                  <a:pt x="319405" y="114922"/>
                </a:lnTo>
                <a:lnTo>
                  <a:pt x="320522" y="116166"/>
                </a:lnTo>
                <a:lnTo>
                  <a:pt x="321373" y="116357"/>
                </a:lnTo>
                <a:lnTo>
                  <a:pt x="322110" y="116636"/>
                </a:lnTo>
                <a:lnTo>
                  <a:pt x="322656" y="115684"/>
                </a:lnTo>
                <a:lnTo>
                  <a:pt x="323469" y="114706"/>
                </a:lnTo>
                <a:close/>
              </a:path>
              <a:path w="529590" h="448945">
                <a:moveTo>
                  <a:pt x="331063" y="117043"/>
                </a:moveTo>
                <a:lnTo>
                  <a:pt x="322237" y="116890"/>
                </a:lnTo>
                <a:lnTo>
                  <a:pt x="320357" y="119087"/>
                </a:lnTo>
                <a:lnTo>
                  <a:pt x="319328" y="118643"/>
                </a:lnTo>
                <a:lnTo>
                  <a:pt x="318592" y="119227"/>
                </a:lnTo>
                <a:lnTo>
                  <a:pt x="318109" y="120205"/>
                </a:lnTo>
                <a:lnTo>
                  <a:pt x="317677" y="121488"/>
                </a:lnTo>
                <a:lnTo>
                  <a:pt x="317881" y="121983"/>
                </a:lnTo>
                <a:lnTo>
                  <a:pt x="316661" y="123405"/>
                </a:lnTo>
                <a:lnTo>
                  <a:pt x="323291" y="123901"/>
                </a:lnTo>
                <a:lnTo>
                  <a:pt x="327253" y="121424"/>
                </a:lnTo>
                <a:lnTo>
                  <a:pt x="331063" y="117043"/>
                </a:lnTo>
                <a:close/>
              </a:path>
              <a:path w="529590" h="448945">
                <a:moveTo>
                  <a:pt x="334987" y="108813"/>
                </a:moveTo>
                <a:lnTo>
                  <a:pt x="334060" y="106565"/>
                </a:lnTo>
                <a:lnTo>
                  <a:pt x="333311" y="103797"/>
                </a:lnTo>
                <a:lnTo>
                  <a:pt x="330758" y="105486"/>
                </a:lnTo>
                <a:lnTo>
                  <a:pt x="328803" y="106438"/>
                </a:lnTo>
                <a:lnTo>
                  <a:pt x="327025" y="108356"/>
                </a:lnTo>
                <a:lnTo>
                  <a:pt x="328256" y="110312"/>
                </a:lnTo>
                <a:lnTo>
                  <a:pt x="328739" y="111569"/>
                </a:lnTo>
                <a:lnTo>
                  <a:pt x="330746" y="110782"/>
                </a:lnTo>
                <a:lnTo>
                  <a:pt x="332854" y="110159"/>
                </a:lnTo>
                <a:lnTo>
                  <a:pt x="334657" y="109029"/>
                </a:lnTo>
                <a:lnTo>
                  <a:pt x="334987" y="108813"/>
                </a:lnTo>
                <a:close/>
              </a:path>
              <a:path w="529590" h="448945">
                <a:moveTo>
                  <a:pt x="335991" y="141173"/>
                </a:moveTo>
                <a:lnTo>
                  <a:pt x="335876" y="139598"/>
                </a:lnTo>
                <a:lnTo>
                  <a:pt x="335889" y="137998"/>
                </a:lnTo>
                <a:lnTo>
                  <a:pt x="335432" y="135674"/>
                </a:lnTo>
                <a:lnTo>
                  <a:pt x="334391" y="135013"/>
                </a:lnTo>
                <a:lnTo>
                  <a:pt x="334340" y="134264"/>
                </a:lnTo>
                <a:lnTo>
                  <a:pt x="334137" y="131356"/>
                </a:lnTo>
                <a:lnTo>
                  <a:pt x="333502" y="128625"/>
                </a:lnTo>
                <a:lnTo>
                  <a:pt x="326428" y="127698"/>
                </a:lnTo>
                <a:lnTo>
                  <a:pt x="323926" y="129654"/>
                </a:lnTo>
                <a:lnTo>
                  <a:pt x="322656" y="133819"/>
                </a:lnTo>
                <a:lnTo>
                  <a:pt x="325805" y="136105"/>
                </a:lnTo>
                <a:lnTo>
                  <a:pt x="328523" y="138303"/>
                </a:lnTo>
                <a:lnTo>
                  <a:pt x="332727" y="140868"/>
                </a:lnTo>
                <a:lnTo>
                  <a:pt x="334479" y="140843"/>
                </a:lnTo>
                <a:lnTo>
                  <a:pt x="335991" y="141173"/>
                </a:lnTo>
                <a:close/>
              </a:path>
              <a:path w="529590" h="448945">
                <a:moveTo>
                  <a:pt x="351459" y="43116"/>
                </a:moveTo>
                <a:lnTo>
                  <a:pt x="347078" y="36423"/>
                </a:lnTo>
                <a:lnTo>
                  <a:pt x="346964" y="36004"/>
                </a:lnTo>
                <a:lnTo>
                  <a:pt x="346456" y="34886"/>
                </a:lnTo>
                <a:lnTo>
                  <a:pt x="342887" y="36423"/>
                </a:lnTo>
                <a:lnTo>
                  <a:pt x="339928" y="40703"/>
                </a:lnTo>
                <a:lnTo>
                  <a:pt x="334352" y="37325"/>
                </a:lnTo>
                <a:lnTo>
                  <a:pt x="336867" y="34442"/>
                </a:lnTo>
                <a:lnTo>
                  <a:pt x="339559" y="31673"/>
                </a:lnTo>
                <a:lnTo>
                  <a:pt x="337578" y="27800"/>
                </a:lnTo>
                <a:lnTo>
                  <a:pt x="329336" y="30187"/>
                </a:lnTo>
                <a:lnTo>
                  <a:pt x="325462" y="36868"/>
                </a:lnTo>
                <a:lnTo>
                  <a:pt x="331114" y="39204"/>
                </a:lnTo>
                <a:lnTo>
                  <a:pt x="334162" y="42418"/>
                </a:lnTo>
                <a:lnTo>
                  <a:pt x="330720" y="46304"/>
                </a:lnTo>
                <a:lnTo>
                  <a:pt x="341934" y="51485"/>
                </a:lnTo>
                <a:lnTo>
                  <a:pt x="343293" y="49872"/>
                </a:lnTo>
                <a:lnTo>
                  <a:pt x="344360" y="47917"/>
                </a:lnTo>
                <a:lnTo>
                  <a:pt x="351459" y="43116"/>
                </a:lnTo>
                <a:close/>
              </a:path>
              <a:path w="529590" h="448945">
                <a:moveTo>
                  <a:pt x="365315" y="49187"/>
                </a:moveTo>
                <a:lnTo>
                  <a:pt x="364769" y="41249"/>
                </a:lnTo>
                <a:lnTo>
                  <a:pt x="360095" y="40957"/>
                </a:lnTo>
                <a:lnTo>
                  <a:pt x="356793" y="41986"/>
                </a:lnTo>
                <a:lnTo>
                  <a:pt x="355511" y="47421"/>
                </a:lnTo>
                <a:lnTo>
                  <a:pt x="365315" y="49187"/>
                </a:lnTo>
                <a:close/>
              </a:path>
              <a:path w="529590" h="448945">
                <a:moveTo>
                  <a:pt x="382282" y="14465"/>
                </a:moveTo>
                <a:lnTo>
                  <a:pt x="377456" y="8877"/>
                </a:lnTo>
                <a:lnTo>
                  <a:pt x="369760" y="16764"/>
                </a:lnTo>
                <a:lnTo>
                  <a:pt x="374815" y="18948"/>
                </a:lnTo>
                <a:lnTo>
                  <a:pt x="378193" y="15760"/>
                </a:lnTo>
                <a:lnTo>
                  <a:pt x="382282" y="14465"/>
                </a:lnTo>
                <a:close/>
              </a:path>
              <a:path w="529590" h="448945">
                <a:moveTo>
                  <a:pt x="392595" y="374192"/>
                </a:moveTo>
                <a:lnTo>
                  <a:pt x="388823" y="375513"/>
                </a:lnTo>
                <a:lnTo>
                  <a:pt x="388861" y="375831"/>
                </a:lnTo>
                <a:lnTo>
                  <a:pt x="388378" y="377342"/>
                </a:lnTo>
                <a:lnTo>
                  <a:pt x="392595" y="374192"/>
                </a:lnTo>
                <a:close/>
              </a:path>
              <a:path w="529590" h="448945">
                <a:moveTo>
                  <a:pt x="400177" y="1587"/>
                </a:moveTo>
                <a:lnTo>
                  <a:pt x="400100" y="952"/>
                </a:lnTo>
                <a:lnTo>
                  <a:pt x="399618" y="558"/>
                </a:lnTo>
                <a:lnTo>
                  <a:pt x="398919" y="0"/>
                </a:lnTo>
                <a:lnTo>
                  <a:pt x="398208" y="63"/>
                </a:lnTo>
                <a:lnTo>
                  <a:pt x="397624" y="787"/>
                </a:lnTo>
                <a:lnTo>
                  <a:pt x="397332" y="1346"/>
                </a:lnTo>
                <a:lnTo>
                  <a:pt x="397383" y="1930"/>
                </a:lnTo>
                <a:lnTo>
                  <a:pt x="397852" y="2324"/>
                </a:lnTo>
                <a:lnTo>
                  <a:pt x="398538" y="2921"/>
                </a:lnTo>
                <a:lnTo>
                  <a:pt x="399288" y="2844"/>
                </a:lnTo>
                <a:lnTo>
                  <a:pt x="399821" y="2095"/>
                </a:lnTo>
                <a:lnTo>
                  <a:pt x="400177" y="1587"/>
                </a:lnTo>
                <a:close/>
              </a:path>
              <a:path w="529590" h="448945">
                <a:moveTo>
                  <a:pt x="404761" y="255409"/>
                </a:moveTo>
                <a:lnTo>
                  <a:pt x="404444" y="255473"/>
                </a:lnTo>
                <a:lnTo>
                  <a:pt x="404596" y="255574"/>
                </a:lnTo>
                <a:lnTo>
                  <a:pt x="404761" y="255409"/>
                </a:lnTo>
                <a:close/>
              </a:path>
              <a:path w="529590" h="448945">
                <a:moveTo>
                  <a:pt x="408025" y="294957"/>
                </a:moveTo>
                <a:lnTo>
                  <a:pt x="401269" y="298335"/>
                </a:lnTo>
                <a:lnTo>
                  <a:pt x="406247" y="303110"/>
                </a:lnTo>
                <a:lnTo>
                  <a:pt x="408025" y="294957"/>
                </a:lnTo>
                <a:close/>
              </a:path>
              <a:path w="529590" h="448945">
                <a:moveTo>
                  <a:pt x="408927" y="360870"/>
                </a:moveTo>
                <a:lnTo>
                  <a:pt x="406527" y="361162"/>
                </a:lnTo>
                <a:lnTo>
                  <a:pt x="404355" y="361442"/>
                </a:lnTo>
                <a:lnTo>
                  <a:pt x="403771" y="365747"/>
                </a:lnTo>
                <a:lnTo>
                  <a:pt x="408927" y="360870"/>
                </a:lnTo>
                <a:close/>
              </a:path>
              <a:path w="529590" h="448945">
                <a:moveTo>
                  <a:pt x="409536" y="252793"/>
                </a:moveTo>
                <a:lnTo>
                  <a:pt x="407149" y="250875"/>
                </a:lnTo>
                <a:lnTo>
                  <a:pt x="403720" y="248094"/>
                </a:lnTo>
                <a:lnTo>
                  <a:pt x="399948" y="252018"/>
                </a:lnTo>
                <a:lnTo>
                  <a:pt x="403948" y="253238"/>
                </a:lnTo>
                <a:lnTo>
                  <a:pt x="404736" y="255320"/>
                </a:lnTo>
                <a:lnTo>
                  <a:pt x="407200" y="254038"/>
                </a:lnTo>
                <a:lnTo>
                  <a:pt x="409536" y="252793"/>
                </a:lnTo>
                <a:close/>
              </a:path>
              <a:path w="529590" h="448945">
                <a:moveTo>
                  <a:pt x="419633" y="282625"/>
                </a:moveTo>
                <a:lnTo>
                  <a:pt x="418973" y="276237"/>
                </a:lnTo>
                <a:lnTo>
                  <a:pt x="418655" y="273138"/>
                </a:lnTo>
                <a:lnTo>
                  <a:pt x="416763" y="273342"/>
                </a:lnTo>
                <a:lnTo>
                  <a:pt x="414947" y="272948"/>
                </a:lnTo>
                <a:lnTo>
                  <a:pt x="410146" y="288798"/>
                </a:lnTo>
                <a:lnTo>
                  <a:pt x="412064" y="289420"/>
                </a:lnTo>
                <a:lnTo>
                  <a:pt x="415696" y="285826"/>
                </a:lnTo>
                <a:lnTo>
                  <a:pt x="419633" y="282625"/>
                </a:lnTo>
                <a:close/>
              </a:path>
              <a:path w="529590" h="448945">
                <a:moveTo>
                  <a:pt x="425272" y="293344"/>
                </a:moveTo>
                <a:lnTo>
                  <a:pt x="424599" y="292773"/>
                </a:lnTo>
                <a:lnTo>
                  <a:pt x="424014" y="291947"/>
                </a:lnTo>
                <a:lnTo>
                  <a:pt x="422236" y="291376"/>
                </a:lnTo>
                <a:lnTo>
                  <a:pt x="421093" y="291515"/>
                </a:lnTo>
                <a:lnTo>
                  <a:pt x="420014" y="291452"/>
                </a:lnTo>
                <a:lnTo>
                  <a:pt x="420090" y="292404"/>
                </a:lnTo>
                <a:lnTo>
                  <a:pt x="419836" y="293928"/>
                </a:lnTo>
                <a:lnTo>
                  <a:pt x="420293" y="294195"/>
                </a:lnTo>
                <a:lnTo>
                  <a:pt x="421132" y="294665"/>
                </a:lnTo>
                <a:lnTo>
                  <a:pt x="422389" y="294386"/>
                </a:lnTo>
                <a:lnTo>
                  <a:pt x="423468" y="294411"/>
                </a:lnTo>
                <a:lnTo>
                  <a:pt x="425272" y="293344"/>
                </a:lnTo>
                <a:close/>
              </a:path>
              <a:path w="529590" h="448945">
                <a:moveTo>
                  <a:pt x="427558" y="343268"/>
                </a:moveTo>
                <a:lnTo>
                  <a:pt x="415074" y="344284"/>
                </a:lnTo>
                <a:lnTo>
                  <a:pt x="414756" y="349758"/>
                </a:lnTo>
                <a:lnTo>
                  <a:pt x="414667" y="351180"/>
                </a:lnTo>
                <a:lnTo>
                  <a:pt x="414553" y="353098"/>
                </a:lnTo>
                <a:lnTo>
                  <a:pt x="414439" y="355028"/>
                </a:lnTo>
                <a:lnTo>
                  <a:pt x="408432" y="358178"/>
                </a:lnTo>
                <a:lnTo>
                  <a:pt x="398653" y="353098"/>
                </a:lnTo>
                <a:lnTo>
                  <a:pt x="399592" y="349758"/>
                </a:lnTo>
                <a:lnTo>
                  <a:pt x="400380" y="346913"/>
                </a:lnTo>
                <a:lnTo>
                  <a:pt x="391769" y="342404"/>
                </a:lnTo>
                <a:lnTo>
                  <a:pt x="389115" y="349758"/>
                </a:lnTo>
                <a:lnTo>
                  <a:pt x="382892" y="346913"/>
                </a:lnTo>
                <a:lnTo>
                  <a:pt x="385114" y="351180"/>
                </a:lnTo>
                <a:lnTo>
                  <a:pt x="374611" y="361657"/>
                </a:lnTo>
                <a:lnTo>
                  <a:pt x="380707" y="371309"/>
                </a:lnTo>
                <a:lnTo>
                  <a:pt x="370357" y="374192"/>
                </a:lnTo>
                <a:lnTo>
                  <a:pt x="370878" y="374192"/>
                </a:lnTo>
                <a:lnTo>
                  <a:pt x="374561" y="378523"/>
                </a:lnTo>
                <a:lnTo>
                  <a:pt x="382054" y="378879"/>
                </a:lnTo>
                <a:lnTo>
                  <a:pt x="388429" y="375653"/>
                </a:lnTo>
                <a:lnTo>
                  <a:pt x="388823" y="375513"/>
                </a:lnTo>
                <a:lnTo>
                  <a:pt x="390410" y="374192"/>
                </a:lnTo>
                <a:lnTo>
                  <a:pt x="391134" y="373532"/>
                </a:lnTo>
                <a:lnTo>
                  <a:pt x="392455" y="369379"/>
                </a:lnTo>
                <a:lnTo>
                  <a:pt x="395503" y="372021"/>
                </a:lnTo>
                <a:lnTo>
                  <a:pt x="399046" y="369379"/>
                </a:lnTo>
                <a:lnTo>
                  <a:pt x="400634" y="368198"/>
                </a:lnTo>
                <a:lnTo>
                  <a:pt x="402818" y="359486"/>
                </a:lnTo>
                <a:lnTo>
                  <a:pt x="402882" y="359232"/>
                </a:lnTo>
                <a:lnTo>
                  <a:pt x="403567" y="359232"/>
                </a:lnTo>
                <a:lnTo>
                  <a:pt x="409422" y="360400"/>
                </a:lnTo>
                <a:lnTo>
                  <a:pt x="410667" y="359232"/>
                </a:lnTo>
                <a:lnTo>
                  <a:pt x="411772" y="358178"/>
                </a:lnTo>
                <a:lnTo>
                  <a:pt x="427558" y="343268"/>
                </a:lnTo>
                <a:close/>
              </a:path>
              <a:path w="529590" h="448945">
                <a:moveTo>
                  <a:pt x="428561" y="195059"/>
                </a:moveTo>
                <a:lnTo>
                  <a:pt x="422910" y="193662"/>
                </a:lnTo>
                <a:lnTo>
                  <a:pt x="418655" y="203428"/>
                </a:lnTo>
                <a:lnTo>
                  <a:pt x="422808" y="204609"/>
                </a:lnTo>
                <a:lnTo>
                  <a:pt x="424916" y="204292"/>
                </a:lnTo>
                <a:lnTo>
                  <a:pt x="425805" y="200787"/>
                </a:lnTo>
                <a:lnTo>
                  <a:pt x="426491" y="198081"/>
                </a:lnTo>
                <a:lnTo>
                  <a:pt x="428561" y="195059"/>
                </a:lnTo>
                <a:close/>
              </a:path>
              <a:path w="529590" h="448945">
                <a:moveTo>
                  <a:pt x="431749" y="175209"/>
                </a:moveTo>
                <a:lnTo>
                  <a:pt x="431088" y="173494"/>
                </a:lnTo>
                <a:lnTo>
                  <a:pt x="430961" y="172034"/>
                </a:lnTo>
                <a:lnTo>
                  <a:pt x="429488" y="171361"/>
                </a:lnTo>
                <a:lnTo>
                  <a:pt x="428231" y="171958"/>
                </a:lnTo>
                <a:lnTo>
                  <a:pt x="427164" y="172148"/>
                </a:lnTo>
                <a:lnTo>
                  <a:pt x="427380" y="173177"/>
                </a:lnTo>
                <a:lnTo>
                  <a:pt x="427266" y="174599"/>
                </a:lnTo>
                <a:lnTo>
                  <a:pt x="427901" y="175107"/>
                </a:lnTo>
                <a:lnTo>
                  <a:pt x="428523" y="175615"/>
                </a:lnTo>
                <a:lnTo>
                  <a:pt x="429895" y="175209"/>
                </a:lnTo>
                <a:lnTo>
                  <a:pt x="431749" y="175209"/>
                </a:lnTo>
                <a:close/>
              </a:path>
              <a:path w="529590" h="448945">
                <a:moveTo>
                  <a:pt x="433616" y="194208"/>
                </a:moveTo>
                <a:lnTo>
                  <a:pt x="433019" y="192976"/>
                </a:lnTo>
                <a:lnTo>
                  <a:pt x="432435" y="191731"/>
                </a:lnTo>
                <a:lnTo>
                  <a:pt x="431749" y="190550"/>
                </a:lnTo>
                <a:lnTo>
                  <a:pt x="430784" y="190881"/>
                </a:lnTo>
                <a:lnTo>
                  <a:pt x="430263" y="191071"/>
                </a:lnTo>
                <a:lnTo>
                  <a:pt x="431457" y="193649"/>
                </a:lnTo>
                <a:lnTo>
                  <a:pt x="432041" y="194932"/>
                </a:lnTo>
                <a:lnTo>
                  <a:pt x="433616" y="194208"/>
                </a:lnTo>
                <a:close/>
              </a:path>
              <a:path w="529590" h="448945">
                <a:moveTo>
                  <a:pt x="433997" y="265226"/>
                </a:moveTo>
                <a:lnTo>
                  <a:pt x="427558" y="253339"/>
                </a:lnTo>
                <a:lnTo>
                  <a:pt x="423862" y="255435"/>
                </a:lnTo>
                <a:lnTo>
                  <a:pt x="422871" y="253707"/>
                </a:lnTo>
                <a:lnTo>
                  <a:pt x="416953" y="252183"/>
                </a:lnTo>
                <a:lnTo>
                  <a:pt x="418579" y="249097"/>
                </a:lnTo>
                <a:lnTo>
                  <a:pt x="416839" y="246799"/>
                </a:lnTo>
                <a:lnTo>
                  <a:pt x="412838" y="247624"/>
                </a:lnTo>
                <a:lnTo>
                  <a:pt x="411988" y="251879"/>
                </a:lnTo>
                <a:lnTo>
                  <a:pt x="412800" y="253415"/>
                </a:lnTo>
                <a:lnTo>
                  <a:pt x="412711" y="256235"/>
                </a:lnTo>
                <a:lnTo>
                  <a:pt x="412191" y="257581"/>
                </a:lnTo>
                <a:lnTo>
                  <a:pt x="411683" y="259791"/>
                </a:lnTo>
                <a:lnTo>
                  <a:pt x="404596" y="255574"/>
                </a:lnTo>
                <a:lnTo>
                  <a:pt x="403491" y="256692"/>
                </a:lnTo>
                <a:lnTo>
                  <a:pt x="401510" y="258140"/>
                </a:lnTo>
                <a:lnTo>
                  <a:pt x="402526" y="260692"/>
                </a:lnTo>
                <a:lnTo>
                  <a:pt x="404088" y="263690"/>
                </a:lnTo>
                <a:lnTo>
                  <a:pt x="408978" y="264058"/>
                </a:lnTo>
                <a:lnTo>
                  <a:pt x="409409" y="265684"/>
                </a:lnTo>
                <a:lnTo>
                  <a:pt x="409409" y="268287"/>
                </a:lnTo>
                <a:lnTo>
                  <a:pt x="403402" y="269875"/>
                </a:lnTo>
                <a:lnTo>
                  <a:pt x="407797" y="271945"/>
                </a:lnTo>
                <a:lnTo>
                  <a:pt x="410527" y="275234"/>
                </a:lnTo>
                <a:lnTo>
                  <a:pt x="414693" y="272923"/>
                </a:lnTo>
                <a:lnTo>
                  <a:pt x="415632" y="271945"/>
                </a:lnTo>
                <a:lnTo>
                  <a:pt x="420535" y="267004"/>
                </a:lnTo>
                <a:lnTo>
                  <a:pt x="420065" y="264934"/>
                </a:lnTo>
                <a:lnTo>
                  <a:pt x="416712" y="263118"/>
                </a:lnTo>
                <a:lnTo>
                  <a:pt x="420674" y="259791"/>
                </a:lnTo>
                <a:lnTo>
                  <a:pt x="423075" y="257771"/>
                </a:lnTo>
                <a:lnTo>
                  <a:pt x="422795" y="258851"/>
                </a:lnTo>
                <a:lnTo>
                  <a:pt x="425551" y="266903"/>
                </a:lnTo>
                <a:lnTo>
                  <a:pt x="430212" y="265125"/>
                </a:lnTo>
                <a:lnTo>
                  <a:pt x="433997" y="265226"/>
                </a:lnTo>
                <a:close/>
              </a:path>
              <a:path w="529590" h="448945">
                <a:moveTo>
                  <a:pt x="437603" y="333159"/>
                </a:moveTo>
                <a:lnTo>
                  <a:pt x="432460" y="332905"/>
                </a:lnTo>
                <a:lnTo>
                  <a:pt x="434225" y="326999"/>
                </a:lnTo>
                <a:lnTo>
                  <a:pt x="426491" y="330796"/>
                </a:lnTo>
                <a:lnTo>
                  <a:pt x="433616" y="337553"/>
                </a:lnTo>
                <a:lnTo>
                  <a:pt x="435178" y="336067"/>
                </a:lnTo>
                <a:lnTo>
                  <a:pt x="437603" y="333159"/>
                </a:lnTo>
                <a:close/>
              </a:path>
              <a:path w="529590" h="448945">
                <a:moveTo>
                  <a:pt x="445147" y="290664"/>
                </a:moveTo>
                <a:lnTo>
                  <a:pt x="444957" y="290601"/>
                </a:lnTo>
                <a:lnTo>
                  <a:pt x="444817" y="290703"/>
                </a:lnTo>
                <a:lnTo>
                  <a:pt x="445033" y="290677"/>
                </a:lnTo>
                <a:close/>
              </a:path>
              <a:path w="529590" h="448945">
                <a:moveTo>
                  <a:pt x="446493" y="312699"/>
                </a:moveTo>
                <a:lnTo>
                  <a:pt x="446417" y="312521"/>
                </a:lnTo>
                <a:lnTo>
                  <a:pt x="446290" y="312623"/>
                </a:lnTo>
                <a:lnTo>
                  <a:pt x="446354" y="312762"/>
                </a:lnTo>
                <a:lnTo>
                  <a:pt x="446493" y="312699"/>
                </a:lnTo>
                <a:close/>
              </a:path>
              <a:path w="529590" h="448945">
                <a:moveTo>
                  <a:pt x="450215" y="142379"/>
                </a:moveTo>
                <a:lnTo>
                  <a:pt x="448487" y="140639"/>
                </a:lnTo>
                <a:lnTo>
                  <a:pt x="447789" y="139560"/>
                </a:lnTo>
                <a:lnTo>
                  <a:pt x="445985" y="138671"/>
                </a:lnTo>
                <a:lnTo>
                  <a:pt x="444842" y="139001"/>
                </a:lnTo>
                <a:lnTo>
                  <a:pt x="443839" y="139001"/>
                </a:lnTo>
                <a:lnTo>
                  <a:pt x="444106" y="142849"/>
                </a:lnTo>
                <a:lnTo>
                  <a:pt x="445160" y="142760"/>
                </a:lnTo>
                <a:lnTo>
                  <a:pt x="450215" y="142379"/>
                </a:lnTo>
                <a:close/>
              </a:path>
              <a:path w="529590" h="448945">
                <a:moveTo>
                  <a:pt x="450900" y="301790"/>
                </a:moveTo>
                <a:lnTo>
                  <a:pt x="439762" y="298513"/>
                </a:lnTo>
                <a:lnTo>
                  <a:pt x="437845" y="303720"/>
                </a:lnTo>
                <a:lnTo>
                  <a:pt x="437248" y="308063"/>
                </a:lnTo>
                <a:lnTo>
                  <a:pt x="437197" y="308356"/>
                </a:lnTo>
                <a:lnTo>
                  <a:pt x="437083" y="309181"/>
                </a:lnTo>
                <a:lnTo>
                  <a:pt x="429831" y="308965"/>
                </a:lnTo>
                <a:lnTo>
                  <a:pt x="431825" y="295681"/>
                </a:lnTo>
                <a:lnTo>
                  <a:pt x="424891" y="298513"/>
                </a:lnTo>
                <a:lnTo>
                  <a:pt x="426199" y="301790"/>
                </a:lnTo>
                <a:lnTo>
                  <a:pt x="426859" y="303720"/>
                </a:lnTo>
                <a:lnTo>
                  <a:pt x="424535" y="308063"/>
                </a:lnTo>
                <a:lnTo>
                  <a:pt x="422960" y="308368"/>
                </a:lnTo>
                <a:lnTo>
                  <a:pt x="422960" y="315150"/>
                </a:lnTo>
                <a:lnTo>
                  <a:pt x="421995" y="316141"/>
                </a:lnTo>
                <a:lnTo>
                  <a:pt x="421068" y="317157"/>
                </a:lnTo>
                <a:lnTo>
                  <a:pt x="420039" y="318071"/>
                </a:lnTo>
                <a:lnTo>
                  <a:pt x="418896" y="317157"/>
                </a:lnTo>
                <a:lnTo>
                  <a:pt x="418680" y="317157"/>
                </a:lnTo>
                <a:lnTo>
                  <a:pt x="421690" y="313956"/>
                </a:lnTo>
                <a:lnTo>
                  <a:pt x="422960" y="315150"/>
                </a:lnTo>
                <a:lnTo>
                  <a:pt x="422960" y="308368"/>
                </a:lnTo>
                <a:lnTo>
                  <a:pt x="418719" y="309143"/>
                </a:lnTo>
                <a:lnTo>
                  <a:pt x="412483" y="306666"/>
                </a:lnTo>
                <a:lnTo>
                  <a:pt x="405536" y="313601"/>
                </a:lnTo>
                <a:lnTo>
                  <a:pt x="404622" y="316877"/>
                </a:lnTo>
                <a:lnTo>
                  <a:pt x="404672" y="317157"/>
                </a:lnTo>
                <a:lnTo>
                  <a:pt x="408305" y="322262"/>
                </a:lnTo>
                <a:lnTo>
                  <a:pt x="403720" y="324942"/>
                </a:lnTo>
                <a:lnTo>
                  <a:pt x="401878" y="318376"/>
                </a:lnTo>
                <a:lnTo>
                  <a:pt x="401789" y="318071"/>
                </a:lnTo>
                <a:lnTo>
                  <a:pt x="401688" y="317728"/>
                </a:lnTo>
                <a:lnTo>
                  <a:pt x="398729" y="316877"/>
                </a:lnTo>
                <a:lnTo>
                  <a:pt x="396049" y="321983"/>
                </a:lnTo>
                <a:lnTo>
                  <a:pt x="393712" y="327075"/>
                </a:lnTo>
                <a:lnTo>
                  <a:pt x="389089" y="334556"/>
                </a:lnTo>
                <a:lnTo>
                  <a:pt x="388594" y="337248"/>
                </a:lnTo>
                <a:lnTo>
                  <a:pt x="392861" y="340296"/>
                </a:lnTo>
                <a:lnTo>
                  <a:pt x="396951" y="341299"/>
                </a:lnTo>
                <a:lnTo>
                  <a:pt x="402463" y="336296"/>
                </a:lnTo>
                <a:lnTo>
                  <a:pt x="406654" y="336296"/>
                </a:lnTo>
                <a:lnTo>
                  <a:pt x="410959" y="339953"/>
                </a:lnTo>
                <a:lnTo>
                  <a:pt x="411988" y="336296"/>
                </a:lnTo>
                <a:lnTo>
                  <a:pt x="412991" y="333311"/>
                </a:lnTo>
                <a:lnTo>
                  <a:pt x="414820" y="324942"/>
                </a:lnTo>
                <a:lnTo>
                  <a:pt x="415061" y="323862"/>
                </a:lnTo>
                <a:lnTo>
                  <a:pt x="415163" y="323367"/>
                </a:lnTo>
                <a:lnTo>
                  <a:pt x="423633" y="323862"/>
                </a:lnTo>
                <a:lnTo>
                  <a:pt x="423837" y="323862"/>
                </a:lnTo>
                <a:lnTo>
                  <a:pt x="425183" y="323634"/>
                </a:lnTo>
                <a:lnTo>
                  <a:pt x="425564" y="323367"/>
                </a:lnTo>
                <a:lnTo>
                  <a:pt x="431634" y="318985"/>
                </a:lnTo>
                <a:lnTo>
                  <a:pt x="437654" y="318376"/>
                </a:lnTo>
                <a:lnTo>
                  <a:pt x="444550" y="321513"/>
                </a:lnTo>
                <a:lnTo>
                  <a:pt x="445046" y="318985"/>
                </a:lnTo>
                <a:lnTo>
                  <a:pt x="445173" y="318376"/>
                </a:lnTo>
                <a:lnTo>
                  <a:pt x="445223" y="318071"/>
                </a:lnTo>
                <a:lnTo>
                  <a:pt x="446036" y="313956"/>
                </a:lnTo>
                <a:lnTo>
                  <a:pt x="446290" y="312623"/>
                </a:lnTo>
                <a:lnTo>
                  <a:pt x="444677" y="309181"/>
                </a:lnTo>
                <a:lnTo>
                  <a:pt x="444284" y="308356"/>
                </a:lnTo>
                <a:lnTo>
                  <a:pt x="450900" y="301790"/>
                </a:lnTo>
                <a:close/>
              </a:path>
              <a:path w="529590" h="448945">
                <a:moveTo>
                  <a:pt x="457568" y="256578"/>
                </a:moveTo>
                <a:lnTo>
                  <a:pt x="457390" y="256667"/>
                </a:lnTo>
                <a:lnTo>
                  <a:pt x="457555" y="256679"/>
                </a:lnTo>
                <a:close/>
              </a:path>
              <a:path w="529590" h="448945">
                <a:moveTo>
                  <a:pt x="457809" y="308952"/>
                </a:moveTo>
                <a:lnTo>
                  <a:pt x="453961" y="305727"/>
                </a:lnTo>
                <a:lnTo>
                  <a:pt x="451904" y="306082"/>
                </a:lnTo>
                <a:lnTo>
                  <a:pt x="446557" y="312623"/>
                </a:lnTo>
                <a:lnTo>
                  <a:pt x="450062" y="314553"/>
                </a:lnTo>
                <a:lnTo>
                  <a:pt x="448830" y="317677"/>
                </a:lnTo>
                <a:lnTo>
                  <a:pt x="448487" y="320128"/>
                </a:lnTo>
                <a:lnTo>
                  <a:pt x="457809" y="308952"/>
                </a:lnTo>
                <a:close/>
              </a:path>
              <a:path w="529590" h="448945">
                <a:moveTo>
                  <a:pt x="458965" y="187782"/>
                </a:moveTo>
                <a:lnTo>
                  <a:pt x="454964" y="185839"/>
                </a:lnTo>
                <a:lnTo>
                  <a:pt x="453669" y="186232"/>
                </a:lnTo>
                <a:lnTo>
                  <a:pt x="451142" y="188683"/>
                </a:lnTo>
                <a:lnTo>
                  <a:pt x="451802" y="191160"/>
                </a:lnTo>
                <a:lnTo>
                  <a:pt x="455447" y="195186"/>
                </a:lnTo>
                <a:lnTo>
                  <a:pt x="456285" y="194081"/>
                </a:lnTo>
                <a:lnTo>
                  <a:pt x="456780" y="193675"/>
                </a:lnTo>
                <a:lnTo>
                  <a:pt x="457835" y="190550"/>
                </a:lnTo>
                <a:lnTo>
                  <a:pt x="458965" y="187782"/>
                </a:lnTo>
                <a:close/>
              </a:path>
              <a:path w="529590" h="448945">
                <a:moveTo>
                  <a:pt x="459384" y="175996"/>
                </a:moveTo>
                <a:lnTo>
                  <a:pt x="456653" y="174879"/>
                </a:lnTo>
                <a:lnTo>
                  <a:pt x="455282" y="174307"/>
                </a:lnTo>
                <a:lnTo>
                  <a:pt x="455028" y="175082"/>
                </a:lnTo>
                <a:lnTo>
                  <a:pt x="454507" y="176618"/>
                </a:lnTo>
                <a:lnTo>
                  <a:pt x="457492" y="177266"/>
                </a:lnTo>
                <a:lnTo>
                  <a:pt x="458990" y="177584"/>
                </a:lnTo>
                <a:lnTo>
                  <a:pt x="459117" y="177050"/>
                </a:lnTo>
                <a:lnTo>
                  <a:pt x="459257" y="176530"/>
                </a:lnTo>
                <a:lnTo>
                  <a:pt x="459384" y="175996"/>
                </a:lnTo>
                <a:close/>
              </a:path>
              <a:path w="529590" h="448945">
                <a:moveTo>
                  <a:pt x="461772" y="282625"/>
                </a:moveTo>
                <a:lnTo>
                  <a:pt x="461581" y="282587"/>
                </a:lnTo>
                <a:lnTo>
                  <a:pt x="461441" y="282625"/>
                </a:lnTo>
                <a:lnTo>
                  <a:pt x="461594" y="282740"/>
                </a:lnTo>
                <a:lnTo>
                  <a:pt x="461772" y="282625"/>
                </a:lnTo>
                <a:close/>
              </a:path>
              <a:path w="529590" h="448945">
                <a:moveTo>
                  <a:pt x="462165" y="161366"/>
                </a:moveTo>
                <a:lnTo>
                  <a:pt x="461137" y="159575"/>
                </a:lnTo>
                <a:lnTo>
                  <a:pt x="460997" y="159613"/>
                </a:lnTo>
                <a:lnTo>
                  <a:pt x="459765" y="160020"/>
                </a:lnTo>
                <a:lnTo>
                  <a:pt x="458558" y="160591"/>
                </a:lnTo>
                <a:lnTo>
                  <a:pt x="457479" y="161315"/>
                </a:lnTo>
                <a:lnTo>
                  <a:pt x="458063" y="162712"/>
                </a:lnTo>
                <a:lnTo>
                  <a:pt x="458647" y="164045"/>
                </a:lnTo>
                <a:lnTo>
                  <a:pt x="459968" y="163106"/>
                </a:lnTo>
                <a:lnTo>
                  <a:pt x="461111" y="162433"/>
                </a:lnTo>
                <a:lnTo>
                  <a:pt x="462013" y="161531"/>
                </a:lnTo>
                <a:lnTo>
                  <a:pt x="462165" y="161366"/>
                </a:lnTo>
                <a:close/>
              </a:path>
              <a:path w="529590" h="448945">
                <a:moveTo>
                  <a:pt x="462495" y="251117"/>
                </a:moveTo>
                <a:lnTo>
                  <a:pt x="461289" y="250190"/>
                </a:lnTo>
                <a:lnTo>
                  <a:pt x="460679" y="249593"/>
                </a:lnTo>
                <a:lnTo>
                  <a:pt x="459486" y="251066"/>
                </a:lnTo>
                <a:lnTo>
                  <a:pt x="458139" y="252450"/>
                </a:lnTo>
                <a:lnTo>
                  <a:pt x="456844" y="254609"/>
                </a:lnTo>
                <a:lnTo>
                  <a:pt x="457415" y="255689"/>
                </a:lnTo>
                <a:lnTo>
                  <a:pt x="457568" y="256578"/>
                </a:lnTo>
                <a:lnTo>
                  <a:pt x="458279" y="256159"/>
                </a:lnTo>
                <a:lnTo>
                  <a:pt x="459054" y="255803"/>
                </a:lnTo>
                <a:lnTo>
                  <a:pt x="460654" y="254025"/>
                </a:lnTo>
                <a:lnTo>
                  <a:pt x="461619" y="252704"/>
                </a:lnTo>
                <a:lnTo>
                  <a:pt x="462394" y="251307"/>
                </a:lnTo>
                <a:lnTo>
                  <a:pt x="462495" y="251117"/>
                </a:lnTo>
                <a:close/>
              </a:path>
              <a:path w="529590" h="448945">
                <a:moveTo>
                  <a:pt x="476389" y="282155"/>
                </a:moveTo>
                <a:lnTo>
                  <a:pt x="461594" y="282740"/>
                </a:lnTo>
                <a:lnTo>
                  <a:pt x="456501" y="286207"/>
                </a:lnTo>
                <a:lnTo>
                  <a:pt x="451675" y="290207"/>
                </a:lnTo>
                <a:lnTo>
                  <a:pt x="445147" y="290664"/>
                </a:lnTo>
                <a:lnTo>
                  <a:pt x="444500" y="296113"/>
                </a:lnTo>
                <a:lnTo>
                  <a:pt x="451142" y="294614"/>
                </a:lnTo>
                <a:lnTo>
                  <a:pt x="456361" y="299313"/>
                </a:lnTo>
                <a:lnTo>
                  <a:pt x="462546" y="297459"/>
                </a:lnTo>
                <a:lnTo>
                  <a:pt x="466953" y="296722"/>
                </a:lnTo>
                <a:lnTo>
                  <a:pt x="468325" y="294614"/>
                </a:lnTo>
                <a:lnTo>
                  <a:pt x="476389" y="282155"/>
                </a:lnTo>
                <a:close/>
              </a:path>
              <a:path w="529590" h="448945">
                <a:moveTo>
                  <a:pt x="478612" y="278739"/>
                </a:moveTo>
                <a:lnTo>
                  <a:pt x="476338" y="277329"/>
                </a:lnTo>
                <a:lnTo>
                  <a:pt x="476948" y="278739"/>
                </a:lnTo>
                <a:lnTo>
                  <a:pt x="477659" y="280212"/>
                </a:lnTo>
                <a:lnTo>
                  <a:pt x="478612" y="278739"/>
                </a:lnTo>
                <a:close/>
              </a:path>
              <a:path w="529590" h="448945">
                <a:moveTo>
                  <a:pt x="480364" y="133781"/>
                </a:moveTo>
                <a:lnTo>
                  <a:pt x="479132" y="133045"/>
                </a:lnTo>
                <a:lnTo>
                  <a:pt x="477888" y="132321"/>
                </a:lnTo>
                <a:lnTo>
                  <a:pt x="476643" y="131584"/>
                </a:lnTo>
                <a:lnTo>
                  <a:pt x="475615" y="133781"/>
                </a:lnTo>
                <a:lnTo>
                  <a:pt x="477012" y="134200"/>
                </a:lnTo>
                <a:lnTo>
                  <a:pt x="478409" y="134632"/>
                </a:lnTo>
                <a:lnTo>
                  <a:pt x="479806" y="135051"/>
                </a:lnTo>
                <a:lnTo>
                  <a:pt x="480187" y="134200"/>
                </a:lnTo>
                <a:lnTo>
                  <a:pt x="480364" y="133781"/>
                </a:lnTo>
                <a:close/>
              </a:path>
              <a:path w="529590" h="448945">
                <a:moveTo>
                  <a:pt x="485686" y="262864"/>
                </a:moveTo>
                <a:lnTo>
                  <a:pt x="483781" y="256311"/>
                </a:lnTo>
                <a:lnTo>
                  <a:pt x="484365" y="255028"/>
                </a:lnTo>
                <a:lnTo>
                  <a:pt x="484593" y="253492"/>
                </a:lnTo>
                <a:lnTo>
                  <a:pt x="474802" y="252196"/>
                </a:lnTo>
                <a:lnTo>
                  <a:pt x="475030" y="261759"/>
                </a:lnTo>
                <a:lnTo>
                  <a:pt x="469633" y="266458"/>
                </a:lnTo>
                <a:lnTo>
                  <a:pt x="457390" y="256794"/>
                </a:lnTo>
                <a:lnTo>
                  <a:pt x="453580" y="259181"/>
                </a:lnTo>
                <a:lnTo>
                  <a:pt x="455574" y="261378"/>
                </a:lnTo>
                <a:lnTo>
                  <a:pt x="454812" y="265696"/>
                </a:lnTo>
                <a:lnTo>
                  <a:pt x="451370" y="267081"/>
                </a:lnTo>
                <a:lnTo>
                  <a:pt x="447763" y="268274"/>
                </a:lnTo>
                <a:lnTo>
                  <a:pt x="451091" y="266839"/>
                </a:lnTo>
                <a:lnTo>
                  <a:pt x="451142" y="264833"/>
                </a:lnTo>
                <a:lnTo>
                  <a:pt x="446532" y="263182"/>
                </a:lnTo>
                <a:lnTo>
                  <a:pt x="444398" y="264706"/>
                </a:lnTo>
                <a:lnTo>
                  <a:pt x="442607" y="266966"/>
                </a:lnTo>
                <a:lnTo>
                  <a:pt x="446862" y="268224"/>
                </a:lnTo>
                <a:lnTo>
                  <a:pt x="442899" y="269125"/>
                </a:lnTo>
                <a:lnTo>
                  <a:pt x="439178" y="271551"/>
                </a:lnTo>
                <a:lnTo>
                  <a:pt x="433666" y="268630"/>
                </a:lnTo>
                <a:lnTo>
                  <a:pt x="431012" y="269595"/>
                </a:lnTo>
                <a:lnTo>
                  <a:pt x="426885" y="273723"/>
                </a:lnTo>
                <a:lnTo>
                  <a:pt x="424294" y="277202"/>
                </a:lnTo>
                <a:lnTo>
                  <a:pt x="422275" y="281762"/>
                </a:lnTo>
                <a:lnTo>
                  <a:pt x="435241" y="276301"/>
                </a:lnTo>
                <a:lnTo>
                  <a:pt x="438188" y="290322"/>
                </a:lnTo>
                <a:lnTo>
                  <a:pt x="444868" y="290614"/>
                </a:lnTo>
                <a:lnTo>
                  <a:pt x="448398" y="283870"/>
                </a:lnTo>
                <a:lnTo>
                  <a:pt x="439280" y="281749"/>
                </a:lnTo>
                <a:lnTo>
                  <a:pt x="446468" y="273100"/>
                </a:lnTo>
                <a:lnTo>
                  <a:pt x="448729" y="274497"/>
                </a:lnTo>
                <a:lnTo>
                  <a:pt x="451751" y="275336"/>
                </a:lnTo>
                <a:lnTo>
                  <a:pt x="453123" y="282549"/>
                </a:lnTo>
                <a:lnTo>
                  <a:pt x="457809" y="281584"/>
                </a:lnTo>
                <a:lnTo>
                  <a:pt x="461505" y="282562"/>
                </a:lnTo>
                <a:lnTo>
                  <a:pt x="463931" y="279590"/>
                </a:lnTo>
                <a:lnTo>
                  <a:pt x="464566" y="276390"/>
                </a:lnTo>
                <a:lnTo>
                  <a:pt x="461848" y="273316"/>
                </a:lnTo>
                <a:lnTo>
                  <a:pt x="475043" y="271310"/>
                </a:lnTo>
                <a:lnTo>
                  <a:pt x="476300" y="275971"/>
                </a:lnTo>
                <a:lnTo>
                  <a:pt x="477189" y="273824"/>
                </a:lnTo>
                <a:lnTo>
                  <a:pt x="477545" y="270370"/>
                </a:lnTo>
                <a:lnTo>
                  <a:pt x="485381" y="267182"/>
                </a:lnTo>
                <a:lnTo>
                  <a:pt x="485686" y="262864"/>
                </a:lnTo>
                <a:close/>
              </a:path>
              <a:path w="529590" h="448945">
                <a:moveTo>
                  <a:pt x="507263" y="223050"/>
                </a:moveTo>
                <a:lnTo>
                  <a:pt x="506260" y="223850"/>
                </a:lnTo>
                <a:lnTo>
                  <a:pt x="506844" y="224307"/>
                </a:lnTo>
                <a:lnTo>
                  <a:pt x="507263" y="223050"/>
                </a:lnTo>
                <a:close/>
              </a:path>
              <a:path w="529590" h="448945">
                <a:moveTo>
                  <a:pt x="516420" y="53949"/>
                </a:moveTo>
                <a:lnTo>
                  <a:pt x="511771" y="47015"/>
                </a:lnTo>
                <a:lnTo>
                  <a:pt x="504990" y="52349"/>
                </a:lnTo>
                <a:lnTo>
                  <a:pt x="508584" y="57327"/>
                </a:lnTo>
                <a:lnTo>
                  <a:pt x="512787" y="52895"/>
                </a:lnTo>
                <a:lnTo>
                  <a:pt x="516420" y="53949"/>
                </a:lnTo>
                <a:close/>
              </a:path>
              <a:path w="529590" h="448945">
                <a:moveTo>
                  <a:pt x="528866" y="50622"/>
                </a:moveTo>
                <a:lnTo>
                  <a:pt x="528713" y="49758"/>
                </a:lnTo>
                <a:lnTo>
                  <a:pt x="523455" y="43649"/>
                </a:lnTo>
                <a:lnTo>
                  <a:pt x="524167" y="42354"/>
                </a:lnTo>
                <a:lnTo>
                  <a:pt x="527532" y="43484"/>
                </a:lnTo>
                <a:lnTo>
                  <a:pt x="527443" y="42938"/>
                </a:lnTo>
                <a:lnTo>
                  <a:pt x="527342" y="42354"/>
                </a:lnTo>
                <a:lnTo>
                  <a:pt x="526656" y="38696"/>
                </a:lnTo>
                <a:lnTo>
                  <a:pt x="525475" y="32334"/>
                </a:lnTo>
                <a:lnTo>
                  <a:pt x="524357" y="26314"/>
                </a:lnTo>
                <a:lnTo>
                  <a:pt x="519353" y="24612"/>
                </a:lnTo>
                <a:lnTo>
                  <a:pt x="515213" y="26314"/>
                </a:lnTo>
                <a:lnTo>
                  <a:pt x="519036" y="32334"/>
                </a:lnTo>
                <a:lnTo>
                  <a:pt x="511009" y="32334"/>
                </a:lnTo>
                <a:lnTo>
                  <a:pt x="508050" y="31521"/>
                </a:lnTo>
                <a:lnTo>
                  <a:pt x="504723" y="31026"/>
                </a:lnTo>
                <a:lnTo>
                  <a:pt x="504024" y="34277"/>
                </a:lnTo>
                <a:lnTo>
                  <a:pt x="503897" y="37147"/>
                </a:lnTo>
                <a:lnTo>
                  <a:pt x="510463" y="38188"/>
                </a:lnTo>
                <a:lnTo>
                  <a:pt x="513029" y="38188"/>
                </a:lnTo>
                <a:lnTo>
                  <a:pt x="515162" y="38328"/>
                </a:lnTo>
                <a:lnTo>
                  <a:pt x="513753" y="40614"/>
                </a:lnTo>
                <a:lnTo>
                  <a:pt x="513029" y="41744"/>
                </a:lnTo>
                <a:lnTo>
                  <a:pt x="514946" y="42938"/>
                </a:lnTo>
                <a:lnTo>
                  <a:pt x="515620" y="38696"/>
                </a:lnTo>
                <a:lnTo>
                  <a:pt x="520611" y="43649"/>
                </a:lnTo>
                <a:lnTo>
                  <a:pt x="520458" y="43649"/>
                </a:lnTo>
                <a:lnTo>
                  <a:pt x="517804" y="48831"/>
                </a:lnTo>
                <a:lnTo>
                  <a:pt x="516547" y="54051"/>
                </a:lnTo>
                <a:lnTo>
                  <a:pt x="517867" y="54051"/>
                </a:lnTo>
                <a:lnTo>
                  <a:pt x="520496" y="54749"/>
                </a:lnTo>
                <a:lnTo>
                  <a:pt x="522338" y="54419"/>
                </a:lnTo>
                <a:lnTo>
                  <a:pt x="523011" y="54419"/>
                </a:lnTo>
                <a:lnTo>
                  <a:pt x="523341" y="52158"/>
                </a:lnTo>
                <a:lnTo>
                  <a:pt x="523963" y="50622"/>
                </a:lnTo>
                <a:lnTo>
                  <a:pt x="528866" y="50622"/>
                </a:lnTo>
                <a:close/>
              </a:path>
              <a:path w="529590" h="448945">
                <a:moveTo>
                  <a:pt x="529526" y="132080"/>
                </a:moveTo>
                <a:lnTo>
                  <a:pt x="524548" y="131483"/>
                </a:lnTo>
                <a:lnTo>
                  <a:pt x="523621" y="139623"/>
                </a:lnTo>
                <a:lnTo>
                  <a:pt x="528497" y="143179"/>
                </a:lnTo>
                <a:lnTo>
                  <a:pt x="528942" y="140919"/>
                </a:lnTo>
                <a:lnTo>
                  <a:pt x="529526" y="132080"/>
                </a:lnTo>
                <a:close/>
              </a:path>
            </a:pathLst>
          </a:custGeom>
          <a:solidFill>
            <a:srgbClr val="2277BD"/>
          </a:solidFill>
        </p:spPr>
        <p:txBody>
          <a:bodyPr wrap="square" lIns="0" tIns="0" rIns="0" bIns="0" rtlCol="0"/>
          <a:lstStyle/>
          <a:p>
            <a:endParaRPr/>
          </a:p>
        </p:txBody>
      </p:sp>
      <p:sp>
        <p:nvSpPr>
          <p:cNvPr id="748" name="bg object 748"/>
          <p:cNvSpPr/>
          <p:nvPr/>
        </p:nvSpPr>
        <p:spPr>
          <a:xfrm>
            <a:off x="7231164" y="48475"/>
            <a:ext cx="479425" cy="491490"/>
          </a:xfrm>
          <a:custGeom>
            <a:avLst/>
            <a:gdLst/>
            <a:ahLst/>
            <a:cxnLst/>
            <a:rect l="l" t="t" r="r" b="b"/>
            <a:pathLst>
              <a:path w="479425" h="491490">
                <a:moveTo>
                  <a:pt x="4432" y="385914"/>
                </a:moveTo>
                <a:lnTo>
                  <a:pt x="4076" y="385038"/>
                </a:lnTo>
                <a:lnTo>
                  <a:pt x="2260" y="383717"/>
                </a:lnTo>
                <a:lnTo>
                  <a:pt x="1384" y="383984"/>
                </a:lnTo>
                <a:lnTo>
                  <a:pt x="596" y="384797"/>
                </a:lnTo>
                <a:lnTo>
                  <a:pt x="0" y="385953"/>
                </a:lnTo>
                <a:lnTo>
                  <a:pt x="825" y="386600"/>
                </a:lnTo>
                <a:lnTo>
                  <a:pt x="2273" y="387642"/>
                </a:lnTo>
                <a:lnTo>
                  <a:pt x="3086" y="387565"/>
                </a:lnTo>
                <a:lnTo>
                  <a:pt x="3644" y="386867"/>
                </a:lnTo>
                <a:lnTo>
                  <a:pt x="4432" y="385914"/>
                </a:lnTo>
                <a:close/>
              </a:path>
              <a:path w="479425" h="491490">
                <a:moveTo>
                  <a:pt x="53492" y="401396"/>
                </a:moveTo>
                <a:lnTo>
                  <a:pt x="53327" y="397560"/>
                </a:lnTo>
                <a:lnTo>
                  <a:pt x="51993" y="396024"/>
                </a:lnTo>
                <a:lnTo>
                  <a:pt x="48628" y="395782"/>
                </a:lnTo>
                <a:lnTo>
                  <a:pt x="47256" y="396138"/>
                </a:lnTo>
                <a:lnTo>
                  <a:pt x="44551" y="396519"/>
                </a:lnTo>
                <a:lnTo>
                  <a:pt x="42989" y="396544"/>
                </a:lnTo>
                <a:lnTo>
                  <a:pt x="42799" y="398360"/>
                </a:lnTo>
                <a:lnTo>
                  <a:pt x="42621" y="400050"/>
                </a:lnTo>
                <a:lnTo>
                  <a:pt x="43992" y="400672"/>
                </a:lnTo>
                <a:lnTo>
                  <a:pt x="45618" y="401586"/>
                </a:lnTo>
                <a:lnTo>
                  <a:pt x="46621" y="402196"/>
                </a:lnTo>
                <a:lnTo>
                  <a:pt x="48221" y="402196"/>
                </a:lnTo>
                <a:lnTo>
                  <a:pt x="51739" y="402285"/>
                </a:lnTo>
                <a:lnTo>
                  <a:pt x="53492" y="401396"/>
                </a:lnTo>
                <a:close/>
              </a:path>
              <a:path w="479425" h="491490">
                <a:moveTo>
                  <a:pt x="66713" y="389115"/>
                </a:moveTo>
                <a:lnTo>
                  <a:pt x="65798" y="387756"/>
                </a:lnTo>
                <a:lnTo>
                  <a:pt x="62953" y="385826"/>
                </a:lnTo>
                <a:lnTo>
                  <a:pt x="61849" y="385991"/>
                </a:lnTo>
                <a:lnTo>
                  <a:pt x="61163" y="387261"/>
                </a:lnTo>
                <a:lnTo>
                  <a:pt x="60159" y="389077"/>
                </a:lnTo>
                <a:lnTo>
                  <a:pt x="60502" y="390791"/>
                </a:lnTo>
                <a:lnTo>
                  <a:pt x="63500" y="392861"/>
                </a:lnTo>
                <a:lnTo>
                  <a:pt x="64808" y="392823"/>
                </a:lnTo>
                <a:lnTo>
                  <a:pt x="65659" y="391160"/>
                </a:lnTo>
                <a:lnTo>
                  <a:pt x="66713" y="389115"/>
                </a:lnTo>
                <a:close/>
              </a:path>
              <a:path w="479425" h="491490">
                <a:moveTo>
                  <a:pt x="73609" y="399084"/>
                </a:moveTo>
                <a:lnTo>
                  <a:pt x="72390" y="398500"/>
                </a:lnTo>
                <a:lnTo>
                  <a:pt x="70243" y="397776"/>
                </a:lnTo>
                <a:lnTo>
                  <a:pt x="69291" y="397865"/>
                </a:lnTo>
                <a:lnTo>
                  <a:pt x="68707" y="399059"/>
                </a:lnTo>
                <a:lnTo>
                  <a:pt x="68567" y="400405"/>
                </a:lnTo>
                <a:lnTo>
                  <a:pt x="69392" y="401269"/>
                </a:lnTo>
                <a:lnTo>
                  <a:pt x="71729" y="402107"/>
                </a:lnTo>
                <a:lnTo>
                  <a:pt x="73075" y="402145"/>
                </a:lnTo>
                <a:lnTo>
                  <a:pt x="73355" y="400545"/>
                </a:lnTo>
                <a:lnTo>
                  <a:pt x="73609" y="399084"/>
                </a:lnTo>
                <a:close/>
              </a:path>
              <a:path w="479425" h="491490">
                <a:moveTo>
                  <a:pt x="81153" y="429387"/>
                </a:moveTo>
                <a:lnTo>
                  <a:pt x="80098" y="428104"/>
                </a:lnTo>
                <a:lnTo>
                  <a:pt x="76187" y="426351"/>
                </a:lnTo>
                <a:lnTo>
                  <a:pt x="74079" y="425373"/>
                </a:lnTo>
                <a:lnTo>
                  <a:pt x="71145" y="428993"/>
                </a:lnTo>
                <a:lnTo>
                  <a:pt x="72224" y="431444"/>
                </a:lnTo>
                <a:lnTo>
                  <a:pt x="76581" y="433578"/>
                </a:lnTo>
                <a:lnTo>
                  <a:pt x="79273" y="433197"/>
                </a:lnTo>
                <a:lnTo>
                  <a:pt x="80124" y="431469"/>
                </a:lnTo>
                <a:lnTo>
                  <a:pt x="81153" y="429387"/>
                </a:lnTo>
                <a:close/>
              </a:path>
              <a:path w="479425" h="491490">
                <a:moveTo>
                  <a:pt x="82499" y="282638"/>
                </a:moveTo>
                <a:lnTo>
                  <a:pt x="82397" y="281724"/>
                </a:lnTo>
                <a:lnTo>
                  <a:pt x="81572" y="280885"/>
                </a:lnTo>
                <a:lnTo>
                  <a:pt x="80365" y="280593"/>
                </a:lnTo>
                <a:lnTo>
                  <a:pt x="79159" y="280504"/>
                </a:lnTo>
                <a:lnTo>
                  <a:pt x="77889" y="282829"/>
                </a:lnTo>
                <a:lnTo>
                  <a:pt x="78219" y="283730"/>
                </a:lnTo>
                <a:lnTo>
                  <a:pt x="80289" y="284784"/>
                </a:lnTo>
                <a:lnTo>
                  <a:pt x="81203" y="284480"/>
                </a:lnTo>
                <a:lnTo>
                  <a:pt x="81851" y="283565"/>
                </a:lnTo>
                <a:lnTo>
                  <a:pt x="82499" y="282638"/>
                </a:lnTo>
                <a:close/>
              </a:path>
              <a:path w="479425" h="491490">
                <a:moveTo>
                  <a:pt x="82677" y="245338"/>
                </a:moveTo>
                <a:lnTo>
                  <a:pt x="82600" y="244602"/>
                </a:lnTo>
                <a:lnTo>
                  <a:pt x="81902" y="244030"/>
                </a:lnTo>
                <a:lnTo>
                  <a:pt x="80860" y="243179"/>
                </a:lnTo>
                <a:lnTo>
                  <a:pt x="80086" y="243649"/>
                </a:lnTo>
                <a:lnTo>
                  <a:pt x="79540" y="244652"/>
                </a:lnTo>
                <a:lnTo>
                  <a:pt x="79082" y="245516"/>
                </a:lnTo>
                <a:lnTo>
                  <a:pt x="79502" y="246240"/>
                </a:lnTo>
                <a:lnTo>
                  <a:pt x="80264" y="246608"/>
                </a:lnTo>
                <a:lnTo>
                  <a:pt x="80975" y="246964"/>
                </a:lnTo>
                <a:lnTo>
                  <a:pt x="81800" y="246989"/>
                </a:lnTo>
                <a:lnTo>
                  <a:pt x="82334" y="246151"/>
                </a:lnTo>
                <a:lnTo>
                  <a:pt x="82677" y="245338"/>
                </a:lnTo>
                <a:close/>
              </a:path>
              <a:path w="479425" h="491490">
                <a:moveTo>
                  <a:pt x="91719" y="252552"/>
                </a:moveTo>
                <a:lnTo>
                  <a:pt x="91389" y="251409"/>
                </a:lnTo>
                <a:lnTo>
                  <a:pt x="90385" y="250494"/>
                </a:lnTo>
                <a:lnTo>
                  <a:pt x="89369" y="249834"/>
                </a:lnTo>
                <a:lnTo>
                  <a:pt x="88366" y="250075"/>
                </a:lnTo>
                <a:lnTo>
                  <a:pt x="87795" y="250952"/>
                </a:lnTo>
                <a:lnTo>
                  <a:pt x="87122" y="251993"/>
                </a:lnTo>
                <a:lnTo>
                  <a:pt x="87071" y="253250"/>
                </a:lnTo>
                <a:lnTo>
                  <a:pt x="89192" y="254838"/>
                </a:lnTo>
                <a:lnTo>
                  <a:pt x="90233" y="254342"/>
                </a:lnTo>
                <a:lnTo>
                  <a:pt x="91719" y="252552"/>
                </a:lnTo>
                <a:close/>
              </a:path>
              <a:path w="479425" h="491490">
                <a:moveTo>
                  <a:pt x="99987" y="277406"/>
                </a:moveTo>
                <a:lnTo>
                  <a:pt x="99669" y="276491"/>
                </a:lnTo>
                <a:lnTo>
                  <a:pt x="98158" y="275437"/>
                </a:lnTo>
                <a:lnTo>
                  <a:pt x="97282" y="275577"/>
                </a:lnTo>
                <a:lnTo>
                  <a:pt x="96113" y="277304"/>
                </a:lnTo>
                <a:lnTo>
                  <a:pt x="96659" y="278168"/>
                </a:lnTo>
                <a:lnTo>
                  <a:pt x="97523" y="278714"/>
                </a:lnTo>
                <a:lnTo>
                  <a:pt x="98183" y="279133"/>
                </a:lnTo>
                <a:lnTo>
                  <a:pt x="98971" y="279120"/>
                </a:lnTo>
                <a:lnTo>
                  <a:pt x="99606" y="278422"/>
                </a:lnTo>
                <a:lnTo>
                  <a:pt x="99987" y="277406"/>
                </a:lnTo>
                <a:close/>
              </a:path>
              <a:path w="479425" h="491490">
                <a:moveTo>
                  <a:pt x="100114" y="406628"/>
                </a:moveTo>
                <a:lnTo>
                  <a:pt x="99809" y="406120"/>
                </a:lnTo>
                <a:lnTo>
                  <a:pt x="99187" y="406019"/>
                </a:lnTo>
                <a:lnTo>
                  <a:pt x="98501" y="405892"/>
                </a:lnTo>
                <a:lnTo>
                  <a:pt x="98082" y="406349"/>
                </a:lnTo>
                <a:lnTo>
                  <a:pt x="98132" y="407009"/>
                </a:lnTo>
                <a:lnTo>
                  <a:pt x="98158" y="407327"/>
                </a:lnTo>
                <a:lnTo>
                  <a:pt x="98463" y="407771"/>
                </a:lnTo>
                <a:lnTo>
                  <a:pt x="99326" y="408139"/>
                </a:lnTo>
                <a:lnTo>
                  <a:pt x="99860" y="407962"/>
                </a:lnTo>
                <a:lnTo>
                  <a:pt x="100101" y="407174"/>
                </a:lnTo>
                <a:lnTo>
                  <a:pt x="100114" y="406628"/>
                </a:lnTo>
                <a:close/>
              </a:path>
              <a:path w="479425" h="491490">
                <a:moveTo>
                  <a:pt x="105079" y="394525"/>
                </a:moveTo>
                <a:lnTo>
                  <a:pt x="103911" y="392188"/>
                </a:lnTo>
                <a:lnTo>
                  <a:pt x="97878" y="388988"/>
                </a:lnTo>
                <a:lnTo>
                  <a:pt x="92671" y="389369"/>
                </a:lnTo>
                <a:lnTo>
                  <a:pt x="91224" y="392557"/>
                </a:lnTo>
                <a:lnTo>
                  <a:pt x="94132" y="397129"/>
                </a:lnTo>
                <a:lnTo>
                  <a:pt x="99174" y="399783"/>
                </a:lnTo>
                <a:lnTo>
                  <a:pt x="102222" y="399059"/>
                </a:lnTo>
                <a:lnTo>
                  <a:pt x="103771" y="396595"/>
                </a:lnTo>
                <a:lnTo>
                  <a:pt x="105079" y="394525"/>
                </a:lnTo>
                <a:close/>
              </a:path>
              <a:path w="479425" h="491490">
                <a:moveTo>
                  <a:pt x="106743" y="238683"/>
                </a:moveTo>
                <a:lnTo>
                  <a:pt x="106565" y="238125"/>
                </a:lnTo>
                <a:lnTo>
                  <a:pt x="105600" y="237921"/>
                </a:lnTo>
                <a:lnTo>
                  <a:pt x="105092" y="237896"/>
                </a:lnTo>
                <a:lnTo>
                  <a:pt x="104660" y="238252"/>
                </a:lnTo>
                <a:lnTo>
                  <a:pt x="104660" y="238937"/>
                </a:lnTo>
                <a:lnTo>
                  <a:pt x="104648" y="239572"/>
                </a:lnTo>
                <a:lnTo>
                  <a:pt x="105016" y="240080"/>
                </a:lnTo>
                <a:lnTo>
                  <a:pt x="105689" y="240017"/>
                </a:lnTo>
                <a:lnTo>
                  <a:pt x="105994" y="239979"/>
                </a:lnTo>
                <a:lnTo>
                  <a:pt x="106400" y="239610"/>
                </a:lnTo>
                <a:lnTo>
                  <a:pt x="106743" y="238683"/>
                </a:lnTo>
                <a:close/>
              </a:path>
              <a:path w="479425" h="491490">
                <a:moveTo>
                  <a:pt x="111290" y="182054"/>
                </a:moveTo>
                <a:lnTo>
                  <a:pt x="110388" y="180962"/>
                </a:lnTo>
                <a:lnTo>
                  <a:pt x="109575" y="180174"/>
                </a:lnTo>
                <a:lnTo>
                  <a:pt x="108000" y="179247"/>
                </a:lnTo>
                <a:lnTo>
                  <a:pt x="106908" y="179501"/>
                </a:lnTo>
                <a:lnTo>
                  <a:pt x="106260" y="180784"/>
                </a:lnTo>
                <a:lnTo>
                  <a:pt x="105638" y="181978"/>
                </a:lnTo>
                <a:lnTo>
                  <a:pt x="105943" y="183172"/>
                </a:lnTo>
                <a:lnTo>
                  <a:pt x="108153" y="184632"/>
                </a:lnTo>
                <a:lnTo>
                  <a:pt x="109397" y="184746"/>
                </a:lnTo>
                <a:lnTo>
                  <a:pt x="111290" y="182054"/>
                </a:lnTo>
                <a:close/>
              </a:path>
              <a:path w="479425" h="491490">
                <a:moveTo>
                  <a:pt x="123393" y="306971"/>
                </a:moveTo>
                <a:lnTo>
                  <a:pt x="121843" y="304063"/>
                </a:lnTo>
                <a:lnTo>
                  <a:pt x="121386" y="302133"/>
                </a:lnTo>
                <a:lnTo>
                  <a:pt x="122885" y="299237"/>
                </a:lnTo>
                <a:lnTo>
                  <a:pt x="122453" y="298386"/>
                </a:lnTo>
                <a:lnTo>
                  <a:pt x="120865" y="297497"/>
                </a:lnTo>
                <a:lnTo>
                  <a:pt x="119786" y="297624"/>
                </a:lnTo>
                <a:lnTo>
                  <a:pt x="118491" y="301828"/>
                </a:lnTo>
                <a:lnTo>
                  <a:pt x="115747" y="300913"/>
                </a:lnTo>
                <a:lnTo>
                  <a:pt x="112115" y="301053"/>
                </a:lnTo>
                <a:lnTo>
                  <a:pt x="110947" y="301434"/>
                </a:lnTo>
                <a:lnTo>
                  <a:pt x="108877" y="302183"/>
                </a:lnTo>
                <a:lnTo>
                  <a:pt x="108191" y="302844"/>
                </a:lnTo>
                <a:lnTo>
                  <a:pt x="108292" y="304076"/>
                </a:lnTo>
                <a:lnTo>
                  <a:pt x="108686" y="308914"/>
                </a:lnTo>
                <a:lnTo>
                  <a:pt x="116801" y="313143"/>
                </a:lnTo>
                <a:lnTo>
                  <a:pt x="121526" y="310159"/>
                </a:lnTo>
                <a:lnTo>
                  <a:pt x="122047" y="309524"/>
                </a:lnTo>
                <a:lnTo>
                  <a:pt x="122262" y="309321"/>
                </a:lnTo>
                <a:lnTo>
                  <a:pt x="123177" y="308038"/>
                </a:lnTo>
                <a:lnTo>
                  <a:pt x="123393" y="306971"/>
                </a:lnTo>
                <a:close/>
              </a:path>
              <a:path w="479425" h="491490">
                <a:moveTo>
                  <a:pt x="124879" y="285369"/>
                </a:moveTo>
                <a:lnTo>
                  <a:pt x="124460" y="284441"/>
                </a:lnTo>
                <a:lnTo>
                  <a:pt x="123520" y="283959"/>
                </a:lnTo>
                <a:lnTo>
                  <a:pt x="122389" y="283591"/>
                </a:lnTo>
                <a:lnTo>
                  <a:pt x="121526" y="283933"/>
                </a:lnTo>
                <a:lnTo>
                  <a:pt x="121119" y="284924"/>
                </a:lnTo>
                <a:lnTo>
                  <a:pt x="120713" y="285940"/>
                </a:lnTo>
                <a:lnTo>
                  <a:pt x="121132" y="286816"/>
                </a:lnTo>
                <a:lnTo>
                  <a:pt x="123190" y="287578"/>
                </a:lnTo>
                <a:lnTo>
                  <a:pt x="124193" y="287337"/>
                </a:lnTo>
                <a:lnTo>
                  <a:pt x="124879" y="285369"/>
                </a:lnTo>
                <a:close/>
              </a:path>
              <a:path w="479425" h="491490">
                <a:moveTo>
                  <a:pt x="128460" y="478345"/>
                </a:moveTo>
                <a:lnTo>
                  <a:pt x="128244" y="477608"/>
                </a:lnTo>
                <a:lnTo>
                  <a:pt x="126834" y="476986"/>
                </a:lnTo>
                <a:lnTo>
                  <a:pt x="126288" y="477278"/>
                </a:lnTo>
                <a:lnTo>
                  <a:pt x="125933" y="477837"/>
                </a:lnTo>
                <a:lnTo>
                  <a:pt x="125869" y="478053"/>
                </a:lnTo>
                <a:lnTo>
                  <a:pt x="124828" y="477812"/>
                </a:lnTo>
                <a:lnTo>
                  <a:pt x="123850" y="477545"/>
                </a:lnTo>
                <a:lnTo>
                  <a:pt x="122910" y="477393"/>
                </a:lnTo>
                <a:lnTo>
                  <a:pt x="123736" y="475424"/>
                </a:lnTo>
                <a:lnTo>
                  <a:pt x="122466" y="474433"/>
                </a:lnTo>
                <a:lnTo>
                  <a:pt x="121246" y="473595"/>
                </a:lnTo>
                <a:lnTo>
                  <a:pt x="119253" y="472579"/>
                </a:lnTo>
                <a:lnTo>
                  <a:pt x="116776" y="473316"/>
                </a:lnTo>
                <a:lnTo>
                  <a:pt x="115671" y="476326"/>
                </a:lnTo>
                <a:lnTo>
                  <a:pt x="116230" y="477151"/>
                </a:lnTo>
                <a:lnTo>
                  <a:pt x="117030" y="477774"/>
                </a:lnTo>
                <a:lnTo>
                  <a:pt x="114566" y="478510"/>
                </a:lnTo>
                <a:lnTo>
                  <a:pt x="112204" y="479933"/>
                </a:lnTo>
                <a:lnTo>
                  <a:pt x="109766" y="481863"/>
                </a:lnTo>
                <a:lnTo>
                  <a:pt x="113766" y="485978"/>
                </a:lnTo>
                <a:lnTo>
                  <a:pt x="116332" y="491299"/>
                </a:lnTo>
                <a:lnTo>
                  <a:pt x="123228" y="487997"/>
                </a:lnTo>
                <a:lnTo>
                  <a:pt x="126060" y="479323"/>
                </a:lnTo>
                <a:lnTo>
                  <a:pt x="126377" y="479602"/>
                </a:lnTo>
                <a:lnTo>
                  <a:pt x="127215" y="479945"/>
                </a:lnTo>
                <a:lnTo>
                  <a:pt x="127825" y="479767"/>
                </a:lnTo>
                <a:lnTo>
                  <a:pt x="128460" y="478345"/>
                </a:lnTo>
                <a:close/>
              </a:path>
              <a:path w="479425" h="491490">
                <a:moveTo>
                  <a:pt x="134035" y="349834"/>
                </a:moveTo>
                <a:lnTo>
                  <a:pt x="133121" y="349021"/>
                </a:lnTo>
                <a:lnTo>
                  <a:pt x="132384" y="348513"/>
                </a:lnTo>
                <a:lnTo>
                  <a:pt x="131635" y="348551"/>
                </a:lnTo>
                <a:lnTo>
                  <a:pt x="131076" y="349237"/>
                </a:lnTo>
                <a:lnTo>
                  <a:pt x="130416" y="350062"/>
                </a:lnTo>
                <a:lnTo>
                  <a:pt x="130200" y="351015"/>
                </a:lnTo>
                <a:lnTo>
                  <a:pt x="131178" y="351764"/>
                </a:lnTo>
                <a:lnTo>
                  <a:pt x="131838" y="352272"/>
                </a:lnTo>
                <a:lnTo>
                  <a:pt x="132638" y="352323"/>
                </a:lnTo>
                <a:lnTo>
                  <a:pt x="133883" y="350723"/>
                </a:lnTo>
                <a:lnTo>
                  <a:pt x="134035" y="349834"/>
                </a:lnTo>
                <a:close/>
              </a:path>
              <a:path w="479425" h="491490">
                <a:moveTo>
                  <a:pt x="136715" y="211251"/>
                </a:moveTo>
                <a:lnTo>
                  <a:pt x="133718" y="203542"/>
                </a:lnTo>
                <a:lnTo>
                  <a:pt x="131318" y="200761"/>
                </a:lnTo>
                <a:lnTo>
                  <a:pt x="128879" y="198970"/>
                </a:lnTo>
                <a:lnTo>
                  <a:pt x="124142" y="196532"/>
                </a:lnTo>
                <a:lnTo>
                  <a:pt x="121691" y="197739"/>
                </a:lnTo>
                <a:lnTo>
                  <a:pt x="119913" y="208241"/>
                </a:lnTo>
                <a:lnTo>
                  <a:pt x="124777" y="214934"/>
                </a:lnTo>
                <a:lnTo>
                  <a:pt x="130086" y="214744"/>
                </a:lnTo>
                <a:lnTo>
                  <a:pt x="134531" y="214579"/>
                </a:lnTo>
                <a:lnTo>
                  <a:pt x="136715" y="211251"/>
                </a:lnTo>
                <a:close/>
              </a:path>
              <a:path w="479425" h="491490">
                <a:moveTo>
                  <a:pt x="140766" y="390258"/>
                </a:moveTo>
                <a:lnTo>
                  <a:pt x="140449" y="389775"/>
                </a:lnTo>
                <a:lnTo>
                  <a:pt x="139941" y="389432"/>
                </a:lnTo>
                <a:lnTo>
                  <a:pt x="139065" y="389191"/>
                </a:lnTo>
                <a:lnTo>
                  <a:pt x="138455" y="389572"/>
                </a:lnTo>
                <a:lnTo>
                  <a:pt x="137960" y="390982"/>
                </a:lnTo>
                <a:lnTo>
                  <a:pt x="138290" y="391490"/>
                </a:lnTo>
                <a:lnTo>
                  <a:pt x="138861" y="391706"/>
                </a:lnTo>
                <a:lnTo>
                  <a:pt x="139687" y="392023"/>
                </a:lnTo>
                <a:lnTo>
                  <a:pt x="140347" y="391731"/>
                </a:lnTo>
                <a:lnTo>
                  <a:pt x="140601" y="390855"/>
                </a:lnTo>
                <a:lnTo>
                  <a:pt x="140766" y="390258"/>
                </a:lnTo>
                <a:close/>
              </a:path>
              <a:path w="479425" h="491490">
                <a:moveTo>
                  <a:pt x="144157" y="208546"/>
                </a:moveTo>
                <a:lnTo>
                  <a:pt x="143954" y="207886"/>
                </a:lnTo>
                <a:lnTo>
                  <a:pt x="143852" y="207568"/>
                </a:lnTo>
                <a:lnTo>
                  <a:pt x="143548" y="207683"/>
                </a:lnTo>
                <a:lnTo>
                  <a:pt x="143027" y="207733"/>
                </a:lnTo>
                <a:lnTo>
                  <a:pt x="142925" y="208203"/>
                </a:lnTo>
                <a:lnTo>
                  <a:pt x="143154" y="208559"/>
                </a:lnTo>
                <a:lnTo>
                  <a:pt x="143256" y="208902"/>
                </a:lnTo>
                <a:lnTo>
                  <a:pt x="143560" y="208775"/>
                </a:lnTo>
                <a:lnTo>
                  <a:pt x="143865" y="208661"/>
                </a:lnTo>
                <a:lnTo>
                  <a:pt x="144157" y="208546"/>
                </a:lnTo>
                <a:close/>
              </a:path>
              <a:path w="479425" h="491490">
                <a:moveTo>
                  <a:pt x="145326" y="275018"/>
                </a:moveTo>
                <a:lnTo>
                  <a:pt x="144907" y="274154"/>
                </a:lnTo>
                <a:lnTo>
                  <a:pt x="143967" y="273621"/>
                </a:lnTo>
                <a:lnTo>
                  <a:pt x="143052" y="273126"/>
                </a:lnTo>
                <a:lnTo>
                  <a:pt x="142151" y="273202"/>
                </a:lnTo>
                <a:lnTo>
                  <a:pt x="141401" y="274078"/>
                </a:lnTo>
                <a:lnTo>
                  <a:pt x="140855" y="275132"/>
                </a:lnTo>
                <a:lnTo>
                  <a:pt x="141376" y="275894"/>
                </a:lnTo>
                <a:lnTo>
                  <a:pt x="142214" y="276466"/>
                </a:lnTo>
                <a:lnTo>
                  <a:pt x="143141" y="277101"/>
                </a:lnTo>
                <a:lnTo>
                  <a:pt x="144068" y="276936"/>
                </a:lnTo>
                <a:lnTo>
                  <a:pt x="145326" y="275018"/>
                </a:lnTo>
                <a:close/>
              </a:path>
              <a:path w="479425" h="491490">
                <a:moveTo>
                  <a:pt x="148564" y="391731"/>
                </a:moveTo>
                <a:lnTo>
                  <a:pt x="147840" y="390639"/>
                </a:lnTo>
                <a:lnTo>
                  <a:pt x="146710" y="389851"/>
                </a:lnTo>
                <a:lnTo>
                  <a:pt x="145135" y="389356"/>
                </a:lnTo>
                <a:lnTo>
                  <a:pt x="143827" y="389521"/>
                </a:lnTo>
                <a:lnTo>
                  <a:pt x="142367" y="392315"/>
                </a:lnTo>
                <a:lnTo>
                  <a:pt x="143167" y="393204"/>
                </a:lnTo>
                <a:lnTo>
                  <a:pt x="144322" y="393725"/>
                </a:lnTo>
                <a:lnTo>
                  <a:pt x="145554" y="394271"/>
                </a:lnTo>
                <a:lnTo>
                  <a:pt x="146951" y="394970"/>
                </a:lnTo>
                <a:lnTo>
                  <a:pt x="148564" y="391731"/>
                </a:lnTo>
                <a:close/>
              </a:path>
              <a:path w="479425" h="491490">
                <a:moveTo>
                  <a:pt x="148729" y="447484"/>
                </a:moveTo>
                <a:lnTo>
                  <a:pt x="148259" y="447408"/>
                </a:lnTo>
                <a:lnTo>
                  <a:pt x="147789" y="447319"/>
                </a:lnTo>
                <a:lnTo>
                  <a:pt x="147320" y="447319"/>
                </a:lnTo>
                <a:lnTo>
                  <a:pt x="146748" y="447332"/>
                </a:lnTo>
                <a:lnTo>
                  <a:pt x="146075" y="447586"/>
                </a:lnTo>
                <a:lnTo>
                  <a:pt x="146227" y="448233"/>
                </a:lnTo>
                <a:lnTo>
                  <a:pt x="146481" y="449313"/>
                </a:lnTo>
                <a:lnTo>
                  <a:pt x="147307" y="449110"/>
                </a:lnTo>
                <a:lnTo>
                  <a:pt x="148272" y="448297"/>
                </a:lnTo>
                <a:lnTo>
                  <a:pt x="148501" y="447878"/>
                </a:lnTo>
                <a:lnTo>
                  <a:pt x="148729" y="447484"/>
                </a:lnTo>
                <a:close/>
              </a:path>
              <a:path w="479425" h="491490">
                <a:moveTo>
                  <a:pt x="151511" y="344982"/>
                </a:moveTo>
                <a:lnTo>
                  <a:pt x="149923" y="344030"/>
                </a:lnTo>
                <a:lnTo>
                  <a:pt x="146697" y="342328"/>
                </a:lnTo>
                <a:lnTo>
                  <a:pt x="144945" y="342696"/>
                </a:lnTo>
                <a:lnTo>
                  <a:pt x="143408" y="346240"/>
                </a:lnTo>
                <a:lnTo>
                  <a:pt x="145237" y="347040"/>
                </a:lnTo>
                <a:lnTo>
                  <a:pt x="146672" y="347700"/>
                </a:lnTo>
                <a:lnTo>
                  <a:pt x="148094" y="348361"/>
                </a:lnTo>
                <a:lnTo>
                  <a:pt x="149618" y="349161"/>
                </a:lnTo>
                <a:lnTo>
                  <a:pt x="150876" y="347192"/>
                </a:lnTo>
                <a:lnTo>
                  <a:pt x="151511" y="344982"/>
                </a:lnTo>
                <a:close/>
              </a:path>
              <a:path w="479425" h="491490">
                <a:moveTo>
                  <a:pt x="157759" y="448487"/>
                </a:moveTo>
                <a:lnTo>
                  <a:pt x="157492" y="447128"/>
                </a:lnTo>
                <a:lnTo>
                  <a:pt x="155130" y="444449"/>
                </a:lnTo>
                <a:lnTo>
                  <a:pt x="153428" y="443572"/>
                </a:lnTo>
                <a:lnTo>
                  <a:pt x="149872" y="444931"/>
                </a:lnTo>
                <a:lnTo>
                  <a:pt x="149136" y="446011"/>
                </a:lnTo>
                <a:lnTo>
                  <a:pt x="148996" y="447509"/>
                </a:lnTo>
                <a:lnTo>
                  <a:pt x="148907" y="447217"/>
                </a:lnTo>
                <a:lnTo>
                  <a:pt x="148793" y="447395"/>
                </a:lnTo>
                <a:lnTo>
                  <a:pt x="149186" y="449122"/>
                </a:lnTo>
                <a:lnTo>
                  <a:pt x="150164" y="449986"/>
                </a:lnTo>
                <a:lnTo>
                  <a:pt x="153543" y="450761"/>
                </a:lnTo>
                <a:lnTo>
                  <a:pt x="155282" y="451345"/>
                </a:lnTo>
                <a:lnTo>
                  <a:pt x="157759" y="448487"/>
                </a:lnTo>
                <a:close/>
              </a:path>
              <a:path w="479425" h="491490">
                <a:moveTo>
                  <a:pt x="166624" y="469531"/>
                </a:moveTo>
                <a:lnTo>
                  <a:pt x="165506" y="468718"/>
                </a:lnTo>
                <a:lnTo>
                  <a:pt x="164363" y="468058"/>
                </a:lnTo>
                <a:lnTo>
                  <a:pt x="163195" y="467741"/>
                </a:lnTo>
                <a:lnTo>
                  <a:pt x="162267" y="467956"/>
                </a:lnTo>
                <a:lnTo>
                  <a:pt x="161112" y="470674"/>
                </a:lnTo>
                <a:lnTo>
                  <a:pt x="162255" y="471525"/>
                </a:lnTo>
                <a:lnTo>
                  <a:pt x="163563" y="472084"/>
                </a:lnTo>
                <a:lnTo>
                  <a:pt x="164541" y="472503"/>
                </a:lnTo>
                <a:lnTo>
                  <a:pt x="165544" y="472262"/>
                </a:lnTo>
                <a:lnTo>
                  <a:pt x="166624" y="469531"/>
                </a:lnTo>
                <a:close/>
              </a:path>
              <a:path w="479425" h="491490">
                <a:moveTo>
                  <a:pt x="168389" y="229717"/>
                </a:moveTo>
                <a:lnTo>
                  <a:pt x="168363" y="229044"/>
                </a:lnTo>
                <a:lnTo>
                  <a:pt x="167538" y="228968"/>
                </a:lnTo>
                <a:lnTo>
                  <a:pt x="167246" y="228942"/>
                </a:lnTo>
                <a:lnTo>
                  <a:pt x="166903" y="229336"/>
                </a:lnTo>
                <a:lnTo>
                  <a:pt x="166585" y="229539"/>
                </a:lnTo>
                <a:lnTo>
                  <a:pt x="166382" y="230212"/>
                </a:lnTo>
                <a:lnTo>
                  <a:pt x="166573" y="230771"/>
                </a:lnTo>
                <a:lnTo>
                  <a:pt x="167513" y="230962"/>
                </a:lnTo>
                <a:lnTo>
                  <a:pt x="168008" y="230581"/>
                </a:lnTo>
                <a:lnTo>
                  <a:pt x="168389" y="229717"/>
                </a:lnTo>
                <a:close/>
              </a:path>
              <a:path w="479425" h="491490">
                <a:moveTo>
                  <a:pt x="168744" y="158940"/>
                </a:moveTo>
                <a:lnTo>
                  <a:pt x="168046" y="157060"/>
                </a:lnTo>
                <a:lnTo>
                  <a:pt x="167220" y="154825"/>
                </a:lnTo>
                <a:lnTo>
                  <a:pt x="165836" y="153289"/>
                </a:lnTo>
                <a:lnTo>
                  <a:pt x="158673" y="155117"/>
                </a:lnTo>
                <a:lnTo>
                  <a:pt x="158826" y="157111"/>
                </a:lnTo>
                <a:lnTo>
                  <a:pt x="160032" y="158216"/>
                </a:lnTo>
                <a:lnTo>
                  <a:pt x="162331" y="161112"/>
                </a:lnTo>
                <a:lnTo>
                  <a:pt x="163957" y="162229"/>
                </a:lnTo>
                <a:lnTo>
                  <a:pt x="167462" y="160096"/>
                </a:lnTo>
                <a:lnTo>
                  <a:pt x="168744" y="158940"/>
                </a:lnTo>
                <a:close/>
              </a:path>
              <a:path w="479425" h="491490">
                <a:moveTo>
                  <a:pt x="170319" y="369912"/>
                </a:moveTo>
                <a:lnTo>
                  <a:pt x="169202" y="369201"/>
                </a:lnTo>
                <a:lnTo>
                  <a:pt x="168592" y="369430"/>
                </a:lnTo>
                <a:lnTo>
                  <a:pt x="168173" y="370281"/>
                </a:lnTo>
                <a:lnTo>
                  <a:pt x="168249" y="370840"/>
                </a:lnTo>
                <a:lnTo>
                  <a:pt x="168897" y="371538"/>
                </a:lnTo>
                <a:lnTo>
                  <a:pt x="169468" y="371525"/>
                </a:lnTo>
                <a:lnTo>
                  <a:pt x="169964" y="371043"/>
                </a:lnTo>
                <a:lnTo>
                  <a:pt x="170281" y="370497"/>
                </a:lnTo>
                <a:lnTo>
                  <a:pt x="170319" y="369912"/>
                </a:lnTo>
                <a:close/>
              </a:path>
              <a:path w="479425" h="491490">
                <a:moveTo>
                  <a:pt x="180149" y="194081"/>
                </a:moveTo>
                <a:lnTo>
                  <a:pt x="179806" y="193179"/>
                </a:lnTo>
                <a:lnTo>
                  <a:pt x="177939" y="192468"/>
                </a:lnTo>
                <a:lnTo>
                  <a:pt x="177749" y="192405"/>
                </a:lnTo>
                <a:lnTo>
                  <a:pt x="177012" y="192824"/>
                </a:lnTo>
                <a:lnTo>
                  <a:pt x="176263" y="194576"/>
                </a:lnTo>
                <a:lnTo>
                  <a:pt x="176555" y="195516"/>
                </a:lnTo>
                <a:lnTo>
                  <a:pt x="177711" y="195935"/>
                </a:lnTo>
                <a:lnTo>
                  <a:pt x="178600" y="196265"/>
                </a:lnTo>
                <a:lnTo>
                  <a:pt x="179362" y="195859"/>
                </a:lnTo>
                <a:lnTo>
                  <a:pt x="180149" y="194081"/>
                </a:lnTo>
                <a:close/>
              </a:path>
              <a:path w="479425" h="491490">
                <a:moveTo>
                  <a:pt x="181508" y="208737"/>
                </a:moveTo>
                <a:lnTo>
                  <a:pt x="181495" y="208114"/>
                </a:lnTo>
                <a:lnTo>
                  <a:pt x="181470" y="207479"/>
                </a:lnTo>
                <a:lnTo>
                  <a:pt x="181140" y="207035"/>
                </a:lnTo>
                <a:lnTo>
                  <a:pt x="180416" y="207060"/>
                </a:lnTo>
                <a:lnTo>
                  <a:pt x="179806" y="207200"/>
                </a:lnTo>
                <a:lnTo>
                  <a:pt x="179412" y="207594"/>
                </a:lnTo>
                <a:lnTo>
                  <a:pt x="179438" y="208838"/>
                </a:lnTo>
                <a:lnTo>
                  <a:pt x="179781" y="209321"/>
                </a:lnTo>
                <a:lnTo>
                  <a:pt x="181114" y="209156"/>
                </a:lnTo>
                <a:lnTo>
                  <a:pt x="181508" y="208737"/>
                </a:lnTo>
                <a:close/>
              </a:path>
              <a:path w="479425" h="491490">
                <a:moveTo>
                  <a:pt x="181559" y="236613"/>
                </a:moveTo>
                <a:lnTo>
                  <a:pt x="180924" y="235521"/>
                </a:lnTo>
                <a:lnTo>
                  <a:pt x="177749" y="233565"/>
                </a:lnTo>
                <a:lnTo>
                  <a:pt x="174256" y="233781"/>
                </a:lnTo>
                <a:lnTo>
                  <a:pt x="172821" y="237248"/>
                </a:lnTo>
                <a:lnTo>
                  <a:pt x="174015" y="238658"/>
                </a:lnTo>
                <a:lnTo>
                  <a:pt x="175717" y="239483"/>
                </a:lnTo>
                <a:lnTo>
                  <a:pt x="177698" y="240449"/>
                </a:lnTo>
                <a:lnTo>
                  <a:pt x="179539" y="240144"/>
                </a:lnTo>
                <a:lnTo>
                  <a:pt x="180873" y="238163"/>
                </a:lnTo>
                <a:lnTo>
                  <a:pt x="181559" y="236613"/>
                </a:lnTo>
                <a:close/>
              </a:path>
              <a:path w="479425" h="491490">
                <a:moveTo>
                  <a:pt x="183388" y="297065"/>
                </a:moveTo>
                <a:lnTo>
                  <a:pt x="182816" y="295973"/>
                </a:lnTo>
                <a:lnTo>
                  <a:pt x="181800" y="295389"/>
                </a:lnTo>
                <a:lnTo>
                  <a:pt x="180657" y="294754"/>
                </a:lnTo>
                <a:lnTo>
                  <a:pt x="179463" y="295262"/>
                </a:lnTo>
                <a:lnTo>
                  <a:pt x="177977" y="297649"/>
                </a:lnTo>
                <a:lnTo>
                  <a:pt x="178765" y="298640"/>
                </a:lnTo>
                <a:lnTo>
                  <a:pt x="179882" y="299173"/>
                </a:lnTo>
                <a:lnTo>
                  <a:pt x="181000" y="299720"/>
                </a:lnTo>
                <a:lnTo>
                  <a:pt x="182181" y="299618"/>
                </a:lnTo>
                <a:lnTo>
                  <a:pt x="182968" y="298323"/>
                </a:lnTo>
                <a:lnTo>
                  <a:pt x="183388" y="297065"/>
                </a:lnTo>
                <a:close/>
              </a:path>
              <a:path w="479425" h="491490">
                <a:moveTo>
                  <a:pt x="186588" y="219049"/>
                </a:moveTo>
                <a:lnTo>
                  <a:pt x="185610" y="216408"/>
                </a:lnTo>
                <a:lnTo>
                  <a:pt x="181686" y="214299"/>
                </a:lnTo>
                <a:lnTo>
                  <a:pt x="178066" y="215265"/>
                </a:lnTo>
                <a:lnTo>
                  <a:pt x="176187" y="218973"/>
                </a:lnTo>
                <a:lnTo>
                  <a:pt x="177292" y="221056"/>
                </a:lnTo>
                <a:lnTo>
                  <a:pt x="182156" y="223748"/>
                </a:lnTo>
                <a:lnTo>
                  <a:pt x="184391" y="222986"/>
                </a:lnTo>
                <a:lnTo>
                  <a:pt x="185597" y="220827"/>
                </a:lnTo>
                <a:lnTo>
                  <a:pt x="186588" y="219049"/>
                </a:lnTo>
                <a:close/>
              </a:path>
              <a:path w="479425" h="491490">
                <a:moveTo>
                  <a:pt x="187604" y="173456"/>
                </a:moveTo>
                <a:lnTo>
                  <a:pt x="186867" y="172288"/>
                </a:lnTo>
                <a:lnTo>
                  <a:pt x="185521" y="171577"/>
                </a:lnTo>
                <a:lnTo>
                  <a:pt x="184302" y="170916"/>
                </a:lnTo>
                <a:lnTo>
                  <a:pt x="183337" y="171450"/>
                </a:lnTo>
                <a:lnTo>
                  <a:pt x="182651" y="172148"/>
                </a:lnTo>
                <a:lnTo>
                  <a:pt x="181991" y="173647"/>
                </a:lnTo>
                <a:lnTo>
                  <a:pt x="182168" y="174777"/>
                </a:lnTo>
                <a:lnTo>
                  <a:pt x="184569" y="176009"/>
                </a:lnTo>
                <a:lnTo>
                  <a:pt x="186042" y="176568"/>
                </a:lnTo>
                <a:lnTo>
                  <a:pt x="187604" y="173456"/>
                </a:lnTo>
                <a:close/>
              </a:path>
              <a:path w="479425" h="491490">
                <a:moveTo>
                  <a:pt x="190550" y="196278"/>
                </a:moveTo>
                <a:lnTo>
                  <a:pt x="190233" y="195884"/>
                </a:lnTo>
                <a:lnTo>
                  <a:pt x="190106" y="195554"/>
                </a:lnTo>
                <a:lnTo>
                  <a:pt x="189788" y="195643"/>
                </a:lnTo>
                <a:lnTo>
                  <a:pt x="189318" y="195630"/>
                </a:lnTo>
                <a:lnTo>
                  <a:pt x="189179" y="195846"/>
                </a:lnTo>
                <a:lnTo>
                  <a:pt x="189014" y="196088"/>
                </a:lnTo>
                <a:lnTo>
                  <a:pt x="188988" y="196672"/>
                </a:lnTo>
                <a:lnTo>
                  <a:pt x="189166" y="196850"/>
                </a:lnTo>
                <a:lnTo>
                  <a:pt x="189674" y="197358"/>
                </a:lnTo>
                <a:lnTo>
                  <a:pt x="190233" y="197142"/>
                </a:lnTo>
                <a:lnTo>
                  <a:pt x="190550" y="196278"/>
                </a:lnTo>
                <a:close/>
              </a:path>
              <a:path w="479425" h="491490">
                <a:moveTo>
                  <a:pt x="191300" y="260934"/>
                </a:moveTo>
                <a:lnTo>
                  <a:pt x="191096" y="260184"/>
                </a:lnTo>
                <a:lnTo>
                  <a:pt x="190601" y="259854"/>
                </a:lnTo>
                <a:lnTo>
                  <a:pt x="189407" y="259181"/>
                </a:lnTo>
                <a:lnTo>
                  <a:pt x="188429" y="259181"/>
                </a:lnTo>
                <a:lnTo>
                  <a:pt x="187134" y="261010"/>
                </a:lnTo>
                <a:lnTo>
                  <a:pt x="187629" y="261937"/>
                </a:lnTo>
                <a:lnTo>
                  <a:pt x="189471" y="262851"/>
                </a:lnTo>
                <a:lnTo>
                  <a:pt x="190474" y="262686"/>
                </a:lnTo>
                <a:lnTo>
                  <a:pt x="190944" y="261658"/>
                </a:lnTo>
                <a:lnTo>
                  <a:pt x="191300" y="260934"/>
                </a:lnTo>
                <a:close/>
              </a:path>
              <a:path w="479425" h="491490">
                <a:moveTo>
                  <a:pt x="195973" y="144106"/>
                </a:moveTo>
                <a:lnTo>
                  <a:pt x="195770" y="143624"/>
                </a:lnTo>
                <a:lnTo>
                  <a:pt x="195516" y="143459"/>
                </a:lnTo>
                <a:lnTo>
                  <a:pt x="194945" y="143103"/>
                </a:lnTo>
                <a:lnTo>
                  <a:pt x="194437" y="143344"/>
                </a:lnTo>
                <a:lnTo>
                  <a:pt x="194119" y="143929"/>
                </a:lnTo>
                <a:lnTo>
                  <a:pt x="193941" y="144538"/>
                </a:lnTo>
                <a:lnTo>
                  <a:pt x="194081" y="145097"/>
                </a:lnTo>
                <a:lnTo>
                  <a:pt x="194729" y="145249"/>
                </a:lnTo>
                <a:lnTo>
                  <a:pt x="195338" y="145402"/>
                </a:lnTo>
                <a:lnTo>
                  <a:pt x="195859" y="145046"/>
                </a:lnTo>
                <a:lnTo>
                  <a:pt x="195973" y="144106"/>
                </a:lnTo>
                <a:close/>
              </a:path>
              <a:path w="479425" h="491490">
                <a:moveTo>
                  <a:pt x="198920" y="360781"/>
                </a:moveTo>
                <a:lnTo>
                  <a:pt x="198869" y="360260"/>
                </a:lnTo>
                <a:lnTo>
                  <a:pt x="198412" y="359803"/>
                </a:lnTo>
                <a:lnTo>
                  <a:pt x="197891" y="359498"/>
                </a:lnTo>
                <a:lnTo>
                  <a:pt x="197332" y="359460"/>
                </a:lnTo>
                <a:lnTo>
                  <a:pt x="196532" y="360476"/>
                </a:lnTo>
                <a:lnTo>
                  <a:pt x="196761" y="361035"/>
                </a:lnTo>
                <a:lnTo>
                  <a:pt x="197345" y="361276"/>
                </a:lnTo>
                <a:lnTo>
                  <a:pt x="197624" y="361391"/>
                </a:lnTo>
                <a:lnTo>
                  <a:pt x="198120" y="361327"/>
                </a:lnTo>
                <a:lnTo>
                  <a:pt x="198374" y="361149"/>
                </a:lnTo>
                <a:lnTo>
                  <a:pt x="198920" y="360781"/>
                </a:lnTo>
                <a:close/>
              </a:path>
              <a:path w="479425" h="491490">
                <a:moveTo>
                  <a:pt x="200088" y="324319"/>
                </a:moveTo>
                <a:lnTo>
                  <a:pt x="199910" y="323253"/>
                </a:lnTo>
                <a:lnTo>
                  <a:pt x="197573" y="322211"/>
                </a:lnTo>
                <a:lnTo>
                  <a:pt x="196659" y="322491"/>
                </a:lnTo>
                <a:lnTo>
                  <a:pt x="195389" y="324739"/>
                </a:lnTo>
                <a:lnTo>
                  <a:pt x="195795" y="325729"/>
                </a:lnTo>
                <a:lnTo>
                  <a:pt x="197078" y="326313"/>
                </a:lnTo>
                <a:lnTo>
                  <a:pt x="198069" y="326771"/>
                </a:lnTo>
                <a:lnTo>
                  <a:pt x="198958" y="326567"/>
                </a:lnTo>
                <a:lnTo>
                  <a:pt x="199631" y="325488"/>
                </a:lnTo>
                <a:lnTo>
                  <a:pt x="200088" y="324319"/>
                </a:lnTo>
                <a:close/>
              </a:path>
              <a:path w="479425" h="491490">
                <a:moveTo>
                  <a:pt x="202361" y="329539"/>
                </a:moveTo>
                <a:lnTo>
                  <a:pt x="202222" y="328942"/>
                </a:lnTo>
                <a:lnTo>
                  <a:pt x="201777" y="328536"/>
                </a:lnTo>
                <a:lnTo>
                  <a:pt x="201129" y="327926"/>
                </a:lnTo>
                <a:lnTo>
                  <a:pt x="200431" y="327926"/>
                </a:lnTo>
                <a:lnTo>
                  <a:pt x="199771" y="328561"/>
                </a:lnTo>
                <a:lnTo>
                  <a:pt x="199453" y="329107"/>
                </a:lnTo>
                <a:lnTo>
                  <a:pt x="199491" y="329666"/>
                </a:lnTo>
                <a:lnTo>
                  <a:pt x="199936" y="330073"/>
                </a:lnTo>
                <a:lnTo>
                  <a:pt x="200583" y="330682"/>
                </a:lnTo>
                <a:lnTo>
                  <a:pt x="201345" y="330657"/>
                </a:lnTo>
                <a:lnTo>
                  <a:pt x="201942" y="330009"/>
                </a:lnTo>
                <a:lnTo>
                  <a:pt x="202361" y="329539"/>
                </a:lnTo>
                <a:close/>
              </a:path>
              <a:path w="479425" h="491490">
                <a:moveTo>
                  <a:pt x="206133" y="147751"/>
                </a:moveTo>
                <a:lnTo>
                  <a:pt x="204152" y="146989"/>
                </a:lnTo>
                <a:lnTo>
                  <a:pt x="203314" y="146100"/>
                </a:lnTo>
                <a:lnTo>
                  <a:pt x="199961" y="144208"/>
                </a:lnTo>
                <a:lnTo>
                  <a:pt x="195376" y="145808"/>
                </a:lnTo>
                <a:lnTo>
                  <a:pt x="194030" y="148996"/>
                </a:lnTo>
                <a:lnTo>
                  <a:pt x="193573" y="150088"/>
                </a:lnTo>
                <a:lnTo>
                  <a:pt x="193967" y="150964"/>
                </a:lnTo>
                <a:lnTo>
                  <a:pt x="197040" y="151625"/>
                </a:lnTo>
                <a:lnTo>
                  <a:pt x="198996" y="151777"/>
                </a:lnTo>
                <a:lnTo>
                  <a:pt x="203047" y="152793"/>
                </a:lnTo>
                <a:lnTo>
                  <a:pt x="204254" y="151803"/>
                </a:lnTo>
                <a:lnTo>
                  <a:pt x="206133" y="147751"/>
                </a:lnTo>
                <a:close/>
              </a:path>
              <a:path w="479425" h="491490">
                <a:moveTo>
                  <a:pt x="211988" y="265493"/>
                </a:moveTo>
                <a:lnTo>
                  <a:pt x="211950" y="265163"/>
                </a:lnTo>
                <a:lnTo>
                  <a:pt x="211924" y="264833"/>
                </a:lnTo>
                <a:lnTo>
                  <a:pt x="211886" y="264502"/>
                </a:lnTo>
                <a:lnTo>
                  <a:pt x="211188" y="264477"/>
                </a:lnTo>
                <a:lnTo>
                  <a:pt x="210845" y="264452"/>
                </a:lnTo>
                <a:lnTo>
                  <a:pt x="210870" y="264769"/>
                </a:lnTo>
                <a:lnTo>
                  <a:pt x="210794" y="265252"/>
                </a:lnTo>
                <a:lnTo>
                  <a:pt x="210972" y="265379"/>
                </a:lnTo>
                <a:lnTo>
                  <a:pt x="211201" y="265557"/>
                </a:lnTo>
                <a:lnTo>
                  <a:pt x="211632" y="265468"/>
                </a:lnTo>
                <a:lnTo>
                  <a:pt x="211988" y="265493"/>
                </a:lnTo>
                <a:close/>
              </a:path>
              <a:path w="479425" h="491490">
                <a:moveTo>
                  <a:pt x="213537" y="333768"/>
                </a:moveTo>
                <a:lnTo>
                  <a:pt x="206705" y="329336"/>
                </a:lnTo>
                <a:lnTo>
                  <a:pt x="202526" y="338099"/>
                </a:lnTo>
                <a:lnTo>
                  <a:pt x="208826" y="335622"/>
                </a:lnTo>
                <a:lnTo>
                  <a:pt x="208635" y="335762"/>
                </a:lnTo>
                <a:lnTo>
                  <a:pt x="208457" y="335953"/>
                </a:lnTo>
                <a:lnTo>
                  <a:pt x="208292" y="336207"/>
                </a:lnTo>
                <a:lnTo>
                  <a:pt x="207924" y="337375"/>
                </a:lnTo>
                <a:lnTo>
                  <a:pt x="208457" y="338201"/>
                </a:lnTo>
                <a:lnTo>
                  <a:pt x="210489" y="339064"/>
                </a:lnTo>
                <a:lnTo>
                  <a:pt x="211455" y="338709"/>
                </a:lnTo>
                <a:lnTo>
                  <a:pt x="212166" y="336740"/>
                </a:lnTo>
                <a:lnTo>
                  <a:pt x="211607" y="336080"/>
                </a:lnTo>
                <a:lnTo>
                  <a:pt x="210388" y="335419"/>
                </a:lnTo>
                <a:lnTo>
                  <a:pt x="209943" y="335305"/>
                </a:lnTo>
                <a:lnTo>
                  <a:pt x="209511" y="335356"/>
                </a:lnTo>
                <a:lnTo>
                  <a:pt x="213537" y="333768"/>
                </a:lnTo>
                <a:close/>
              </a:path>
              <a:path w="479425" h="491490">
                <a:moveTo>
                  <a:pt x="217906" y="321335"/>
                </a:moveTo>
                <a:lnTo>
                  <a:pt x="217639" y="320789"/>
                </a:lnTo>
                <a:lnTo>
                  <a:pt x="217424" y="320738"/>
                </a:lnTo>
                <a:lnTo>
                  <a:pt x="216814" y="320611"/>
                </a:lnTo>
                <a:lnTo>
                  <a:pt x="216357" y="320979"/>
                </a:lnTo>
                <a:lnTo>
                  <a:pt x="216090" y="321551"/>
                </a:lnTo>
                <a:lnTo>
                  <a:pt x="215938" y="322186"/>
                </a:lnTo>
                <a:lnTo>
                  <a:pt x="216103" y="322719"/>
                </a:lnTo>
                <a:lnTo>
                  <a:pt x="216789" y="322732"/>
                </a:lnTo>
                <a:lnTo>
                  <a:pt x="217398" y="322732"/>
                </a:lnTo>
                <a:lnTo>
                  <a:pt x="217843" y="322249"/>
                </a:lnTo>
                <a:lnTo>
                  <a:pt x="217881" y="321640"/>
                </a:lnTo>
                <a:lnTo>
                  <a:pt x="217906" y="321335"/>
                </a:lnTo>
                <a:close/>
              </a:path>
              <a:path w="479425" h="491490">
                <a:moveTo>
                  <a:pt x="224828" y="259448"/>
                </a:moveTo>
                <a:lnTo>
                  <a:pt x="218287" y="254939"/>
                </a:lnTo>
                <a:lnTo>
                  <a:pt x="210299" y="260134"/>
                </a:lnTo>
                <a:lnTo>
                  <a:pt x="213639" y="265887"/>
                </a:lnTo>
                <a:lnTo>
                  <a:pt x="213144" y="266585"/>
                </a:lnTo>
                <a:lnTo>
                  <a:pt x="212979" y="267030"/>
                </a:lnTo>
                <a:lnTo>
                  <a:pt x="201879" y="267652"/>
                </a:lnTo>
                <a:lnTo>
                  <a:pt x="202857" y="270052"/>
                </a:lnTo>
                <a:lnTo>
                  <a:pt x="203415" y="271119"/>
                </a:lnTo>
                <a:lnTo>
                  <a:pt x="200507" y="270383"/>
                </a:lnTo>
                <a:lnTo>
                  <a:pt x="197980" y="268503"/>
                </a:lnTo>
                <a:lnTo>
                  <a:pt x="192481" y="269303"/>
                </a:lnTo>
                <a:lnTo>
                  <a:pt x="191439" y="269697"/>
                </a:lnTo>
                <a:lnTo>
                  <a:pt x="192303" y="271805"/>
                </a:lnTo>
                <a:lnTo>
                  <a:pt x="192938" y="273354"/>
                </a:lnTo>
                <a:lnTo>
                  <a:pt x="192214" y="274485"/>
                </a:lnTo>
                <a:lnTo>
                  <a:pt x="191135" y="276898"/>
                </a:lnTo>
                <a:lnTo>
                  <a:pt x="190830" y="278041"/>
                </a:lnTo>
                <a:lnTo>
                  <a:pt x="193725" y="279704"/>
                </a:lnTo>
                <a:lnTo>
                  <a:pt x="194830" y="279044"/>
                </a:lnTo>
                <a:lnTo>
                  <a:pt x="196443" y="276796"/>
                </a:lnTo>
                <a:lnTo>
                  <a:pt x="197065" y="275742"/>
                </a:lnTo>
                <a:lnTo>
                  <a:pt x="198856" y="274091"/>
                </a:lnTo>
                <a:lnTo>
                  <a:pt x="200367" y="273761"/>
                </a:lnTo>
                <a:lnTo>
                  <a:pt x="203200" y="277749"/>
                </a:lnTo>
                <a:lnTo>
                  <a:pt x="206819" y="277609"/>
                </a:lnTo>
                <a:lnTo>
                  <a:pt x="211836" y="280924"/>
                </a:lnTo>
                <a:lnTo>
                  <a:pt x="214795" y="280060"/>
                </a:lnTo>
                <a:lnTo>
                  <a:pt x="216217" y="278257"/>
                </a:lnTo>
                <a:lnTo>
                  <a:pt x="218008" y="279323"/>
                </a:lnTo>
                <a:lnTo>
                  <a:pt x="220268" y="280454"/>
                </a:lnTo>
                <a:lnTo>
                  <a:pt x="223951" y="282409"/>
                </a:lnTo>
                <a:lnTo>
                  <a:pt x="223532" y="277926"/>
                </a:lnTo>
                <a:lnTo>
                  <a:pt x="218211" y="275577"/>
                </a:lnTo>
                <a:lnTo>
                  <a:pt x="217665" y="275209"/>
                </a:lnTo>
                <a:lnTo>
                  <a:pt x="217195" y="274802"/>
                </a:lnTo>
                <a:lnTo>
                  <a:pt x="217043" y="273469"/>
                </a:lnTo>
                <a:lnTo>
                  <a:pt x="216306" y="272262"/>
                </a:lnTo>
                <a:lnTo>
                  <a:pt x="215112" y="271437"/>
                </a:lnTo>
                <a:lnTo>
                  <a:pt x="214947" y="270573"/>
                </a:lnTo>
                <a:lnTo>
                  <a:pt x="214922" y="270141"/>
                </a:lnTo>
                <a:lnTo>
                  <a:pt x="216077" y="270268"/>
                </a:lnTo>
                <a:lnTo>
                  <a:pt x="216903" y="269494"/>
                </a:lnTo>
                <a:lnTo>
                  <a:pt x="217576" y="268452"/>
                </a:lnTo>
                <a:lnTo>
                  <a:pt x="217525" y="267296"/>
                </a:lnTo>
                <a:lnTo>
                  <a:pt x="218567" y="265760"/>
                </a:lnTo>
                <a:lnTo>
                  <a:pt x="217055" y="265099"/>
                </a:lnTo>
                <a:lnTo>
                  <a:pt x="218490" y="264007"/>
                </a:lnTo>
                <a:lnTo>
                  <a:pt x="219722" y="265036"/>
                </a:lnTo>
                <a:lnTo>
                  <a:pt x="219976" y="267208"/>
                </a:lnTo>
                <a:lnTo>
                  <a:pt x="219913" y="267373"/>
                </a:lnTo>
                <a:lnTo>
                  <a:pt x="222059" y="263906"/>
                </a:lnTo>
                <a:lnTo>
                  <a:pt x="222618" y="263956"/>
                </a:lnTo>
                <a:lnTo>
                  <a:pt x="223139" y="263715"/>
                </a:lnTo>
                <a:lnTo>
                  <a:pt x="223189" y="262928"/>
                </a:lnTo>
                <a:lnTo>
                  <a:pt x="222897" y="262572"/>
                </a:lnTo>
                <a:lnTo>
                  <a:pt x="224828" y="259448"/>
                </a:lnTo>
                <a:close/>
              </a:path>
              <a:path w="479425" h="491490">
                <a:moveTo>
                  <a:pt x="227139" y="403885"/>
                </a:moveTo>
                <a:lnTo>
                  <a:pt x="225742" y="403110"/>
                </a:lnTo>
                <a:lnTo>
                  <a:pt x="222707" y="402539"/>
                </a:lnTo>
                <a:lnTo>
                  <a:pt x="220929" y="402005"/>
                </a:lnTo>
                <a:lnTo>
                  <a:pt x="218744" y="403034"/>
                </a:lnTo>
                <a:lnTo>
                  <a:pt x="219583" y="405688"/>
                </a:lnTo>
                <a:lnTo>
                  <a:pt x="221742" y="406019"/>
                </a:lnTo>
                <a:lnTo>
                  <a:pt x="223405" y="406882"/>
                </a:lnTo>
                <a:lnTo>
                  <a:pt x="224612" y="407504"/>
                </a:lnTo>
                <a:lnTo>
                  <a:pt x="225780" y="407073"/>
                </a:lnTo>
                <a:lnTo>
                  <a:pt x="227139" y="403885"/>
                </a:lnTo>
                <a:close/>
              </a:path>
              <a:path w="479425" h="491490">
                <a:moveTo>
                  <a:pt x="240157" y="392264"/>
                </a:moveTo>
                <a:lnTo>
                  <a:pt x="239191" y="389496"/>
                </a:lnTo>
                <a:lnTo>
                  <a:pt x="236664" y="388086"/>
                </a:lnTo>
                <a:lnTo>
                  <a:pt x="234835" y="387388"/>
                </a:lnTo>
                <a:lnTo>
                  <a:pt x="232486" y="387616"/>
                </a:lnTo>
                <a:lnTo>
                  <a:pt x="229679" y="388239"/>
                </a:lnTo>
                <a:lnTo>
                  <a:pt x="229196" y="388785"/>
                </a:lnTo>
                <a:lnTo>
                  <a:pt x="227558" y="391096"/>
                </a:lnTo>
                <a:lnTo>
                  <a:pt x="228473" y="393674"/>
                </a:lnTo>
                <a:lnTo>
                  <a:pt x="231114" y="395351"/>
                </a:lnTo>
                <a:lnTo>
                  <a:pt x="231457" y="395516"/>
                </a:lnTo>
                <a:lnTo>
                  <a:pt x="231444" y="395871"/>
                </a:lnTo>
                <a:lnTo>
                  <a:pt x="231470" y="396189"/>
                </a:lnTo>
                <a:lnTo>
                  <a:pt x="233476" y="398386"/>
                </a:lnTo>
                <a:lnTo>
                  <a:pt x="235026" y="397586"/>
                </a:lnTo>
                <a:lnTo>
                  <a:pt x="236524" y="395579"/>
                </a:lnTo>
                <a:lnTo>
                  <a:pt x="237591" y="395224"/>
                </a:lnTo>
                <a:lnTo>
                  <a:pt x="238518" y="394627"/>
                </a:lnTo>
                <a:lnTo>
                  <a:pt x="240157" y="392264"/>
                </a:lnTo>
                <a:close/>
              </a:path>
              <a:path w="479425" h="491490">
                <a:moveTo>
                  <a:pt x="241109" y="344944"/>
                </a:moveTo>
                <a:lnTo>
                  <a:pt x="239522" y="337515"/>
                </a:lnTo>
                <a:lnTo>
                  <a:pt x="236220" y="334060"/>
                </a:lnTo>
                <a:lnTo>
                  <a:pt x="231038" y="333794"/>
                </a:lnTo>
                <a:lnTo>
                  <a:pt x="228333" y="333654"/>
                </a:lnTo>
                <a:lnTo>
                  <a:pt x="225996" y="334759"/>
                </a:lnTo>
                <a:lnTo>
                  <a:pt x="223913" y="337299"/>
                </a:lnTo>
                <a:lnTo>
                  <a:pt x="223393" y="337337"/>
                </a:lnTo>
                <a:lnTo>
                  <a:pt x="222897" y="337604"/>
                </a:lnTo>
                <a:lnTo>
                  <a:pt x="222491" y="338175"/>
                </a:lnTo>
                <a:lnTo>
                  <a:pt x="222300" y="338658"/>
                </a:lnTo>
                <a:lnTo>
                  <a:pt x="222313" y="339051"/>
                </a:lnTo>
                <a:lnTo>
                  <a:pt x="222453" y="339394"/>
                </a:lnTo>
                <a:lnTo>
                  <a:pt x="220954" y="341884"/>
                </a:lnTo>
                <a:lnTo>
                  <a:pt x="219608" y="345249"/>
                </a:lnTo>
                <a:lnTo>
                  <a:pt x="218351" y="349567"/>
                </a:lnTo>
                <a:lnTo>
                  <a:pt x="226999" y="349770"/>
                </a:lnTo>
                <a:lnTo>
                  <a:pt x="226923" y="346811"/>
                </a:lnTo>
                <a:lnTo>
                  <a:pt x="227482" y="346786"/>
                </a:lnTo>
                <a:lnTo>
                  <a:pt x="227965" y="346456"/>
                </a:lnTo>
                <a:lnTo>
                  <a:pt x="228663" y="345160"/>
                </a:lnTo>
                <a:lnTo>
                  <a:pt x="228536" y="344271"/>
                </a:lnTo>
                <a:lnTo>
                  <a:pt x="227380" y="343814"/>
                </a:lnTo>
                <a:lnTo>
                  <a:pt x="226847" y="343750"/>
                </a:lnTo>
                <a:lnTo>
                  <a:pt x="226783" y="341541"/>
                </a:lnTo>
                <a:lnTo>
                  <a:pt x="241109" y="344944"/>
                </a:lnTo>
                <a:close/>
              </a:path>
              <a:path w="479425" h="491490">
                <a:moveTo>
                  <a:pt x="248945" y="266280"/>
                </a:moveTo>
                <a:lnTo>
                  <a:pt x="248805" y="265747"/>
                </a:lnTo>
                <a:lnTo>
                  <a:pt x="248221" y="265404"/>
                </a:lnTo>
                <a:lnTo>
                  <a:pt x="247675" y="265099"/>
                </a:lnTo>
                <a:lnTo>
                  <a:pt x="247065" y="265163"/>
                </a:lnTo>
                <a:lnTo>
                  <a:pt x="246697" y="265684"/>
                </a:lnTo>
                <a:lnTo>
                  <a:pt x="246291" y="266242"/>
                </a:lnTo>
                <a:lnTo>
                  <a:pt x="246481" y="266814"/>
                </a:lnTo>
                <a:lnTo>
                  <a:pt x="247624" y="267449"/>
                </a:lnTo>
                <a:lnTo>
                  <a:pt x="248158" y="267373"/>
                </a:lnTo>
                <a:lnTo>
                  <a:pt x="248602" y="266890"/>
                </a:lnTo>
                <a:lnTo>
                  <a:pt x="248945" y="266280"/>
                </a:lnTo>
                <a:close/>
              </a:path>
              <a:path w="479425" h="491490">
                <a:moveTo>
                  <a:pt x="251891" y="408647"/>
                </a:moveTo>
                <a:lnTo>
                  <a:pt x="249351" y="407314"/>
                </a:lnTo>
                <a:lnTo>
                  <a:pt x="248246" y="407708"/>
                </a:lnTo>
                <a:lnTo>
                  <a:pt x="247840" y="408774"/>
                </a:lnTo>
                <a:lnTo>
                  <a:pt x="247777" y="409003"/>
                </a:lnTo>
                <a:lnTo>
                  <a:pt x="247027" y="409435"/>
                </a:lnTo>
                <a:lnTo>
                  <a:pt x="245999" y="409740"/>
                </a:lnTo>
                <a:lnTo>
                  <a:pt x="245986" y="410070"/>
                </a:lnTo>
                <a:lnTo>
                  <a:pt x="245948" y="410997"/>
                </a:lnTo>
                <a:lnTo>
                  <a:pt x="246494" y="411949"/>
                </a:lnTo>
                <a:lnTo>
                  <a:pt x="246811" y="412902"/>
                </a:lnTo>
                <a:lnTo>
                  <a:pt x="248373" y="411683"/>
                </a:lnTo>
                <a:lnTo>
                  <a:pt x="248704" y="412000"/>
                </a:lnTo>
                <a:lnTo>
                  <a:pt x="249110" y="412280"/>
                </a:lnTo>
                <a:lnTo>
                  <a:pt x="250456" y="412915"/>
                </a:lnTo>
                <a:lnTo>
                  <a:pt x="251079" y="412686"/>
                </a:lnTo>
                <a:lnTo>
                  <a:pt x="251587" y="411835"/>
                </a:lnTo>
                <a:lnTo>
                  <a:pt x="251650" y="410349"/>
                </a:lnTo>
                <a:lnTo>
                  <a:pt x="251891" y="408647"/>
                </a:lnTo>
                <a:close/>
              </a:path>
              <a:path w="479425" h="491490">
                <a:moveTo>
                  <a:pt x="257441" y="189318"/>
                </a:moveTo>
                <a:lnTo>
                  <a:pt x="255295" y="184569"/>
                </a:lnTo>
                <a:lnTo>
                  <a:pt x="252857" y="183019"/>
                </a:lnTo>
                <a:lnTo>
                  <a:pt x="247192" y="184073"/>
                </a:lnTo>
                <a:lnTo>
                  <a:pt x="243281" y="184073"/>
                </a:lnTo>
                <a:lnTo>
                  <a:pt x="242595" y="186410"/>
                </a:lnTo>
                <a:lnTo>
                  <a:pt x="241896" y="188798"/>
                </a:lnTo>
                <a:lnTo>
                  <a:pt x="245897" y="190220"/>
                </a:lnTo>
                <a:lnTo>
                  <a:pt x="247446" y="192824"/>
                </a:lnTo>
                <a:lnTo>
                  <a:pt x="247942" y="192913"/>
                </a:lnTo>
                <a:lnTo>
                  <a:pt x="248780" y="193357"/>
                </a:lnTo>
                <a:lnTo>
                  <a:pt x="250748" y="194144"/>
                </a:lnTo>
                <a:lnTo>
                  <a:pt x="253263" y="194741"/>
                </a:lnTo>
                <a:lnTo>
                  <a:pt x="256959" y="191173"/>
                </a:lnTo>
                <a:lnTo>
                  <a:pt x="257441" y="189318"/>
                </a:lnTo>
                <a:close/>
              </a:path>
              <a:path w="479425" h="491490">
                <a:moveTo>
                  <a:pt x="259638" y="205092"/>
                </a:moveTo>
                <a:lnTo>
                  <a:pt x="259384" y="204317"/>
                </a:lnTo>
                <a:lnTo>
                  <a:pt x="258546" y="204000"/>
                </a:lnTo>
                <a:lnTo>
                  <a:pt x="257683" y="203669"/>
                </a:lnTo>
                <a:lnTo>
                  <a:pt x="257048" y="204101"/>
                </a:lnTo>
                <a:lnTo>
                  <a:pt x="256654" y="204990"/>
                </a:lnTo>
                <a:lnTo>
                  <a:pt x="256438" y="205778"/>
                </a:lnTo>
                <a:lnTo>
                  <a:pt x="256616" y="206502"/>
                </a:lnTo>
                <a:lnTo>
                  <a:pt x="258356" y="207200"/>
                </a:lnTo>
                <a:lnTo>
                  <a:pt x="259003" y="206717"/>
                </a:lnTo>
                <a:lnTo>
                  <a:pt x="259638" y="205092"/>
                </a:lnTo>
                <a:close/>
              </a:path>
              <a:path w="479425" h="491490">
                <a:moveTo>
                  <a:pt x="270103" y="325539"/>
                </a:moveTo>
                <a:lnTo>
                  <a:pt x="268909" y="324383"/>
                </a:lnTo>
                <a:lnTo>
                  <a:pt x="267601" y="323405"/>
                </a:lnTo>
                <a:lnTo>
                  <a:pt x="266128" y="322592"/>
                </a:lnTo>
                <a:lnTo>
                  <a:pt x="264693" y="322783"/>
                </a:lnTo>
                <a:lnTo>
                  <a:pt x="263105" y="325882"/>
                </a:lnTo>
                <a:lnTo>
                  <a:pt x="264299" y="327253"/>
                </a:lnTo>
                <a:lnTo>
                  <a:pt x="266915" y="328879"/>
                </a:lnTo>
                <a:lnTo>
                  <a:pt x="268452" y="328904"/>
                </a:lnTo>
                <a:lnTo>
                  <a:pt x="270103" y="325539"/>
                </a:lnTo>
                <a:close/>
              </a:path>
              <a:path w="479425" h="491490">
                <a:moveTo>
                  <a:pt x="275183" y="225539"/>
                </a:moveTo>
                <a:lnTo>
                  <a:pt x="274002" y="222808"/>
                </a:lnTo>
                <a:lnTo>
                  <a:pt x="269798" y="220713"/>
                </a:lnTo>
                <a:lnTo>
                  <a:pt x="267195" y="221411"/>
                </a:lnTo>
                <a:lnTo>
                  <a:pt x="265366" y="224586"/>
                </a:lnTo>
                <a:lnTo>
                  <a:pt x="266420" y="227355"/>
                </a:lnTo>
                <a:lnTo>
                  <a:pt x="268414" y="228612"/>
                </a:lnTo>
                <a:lnTo>
                  <a:pt x="270497" y="229933"/>
                </a:lnTo>
                <a:lnTo>
                  <a:pt x="273050" y="229425"/>
                </a:lnTo>
                <a:lnTo>
                  <a:pt x="275183" y="225539"/>
                </a:lnTo>
                <a:close/>
              </a:path>
              <a:path w="479425" h="491490">
                <a:moveTo>
                  <a:pt x="277799" y="157543"/>
                </a:moveTo>
                <a:lnTo>
                  <a:pt x="277406" y="156667"/>
                </a:lnTo>
                <a:lnTo>
                  <a:pt x="276555" y="156387"/>
                </a:lnTo>
                <a:lnTo>
                  <a:pt x="275209" y="155917"/>
                </a:lnTo>
                <a:lnTo>
                  <a:pt x="273837" y="155841"/>
                </a:lnTo>
                <a:lnTo>
                  <a:pt x="272846" y="157111"/>
                </a:lnTo>
                <a:lnTo>
                  <a:pt x="272605" y="158102"/>
                </a:lnTo>
                <a:lnTo>
                  <a:pt x="272999" y="158813"/>
                </a:lnTo>
                <a:lnTo>
                  <a:pt x="273723" y="159194"/>
                </a:lnTo>
                <a:lnTo>
                  <a:pt x="275145" y="159956"/>
                </a:lnTo>
                <a:lnTo>
                  <a:pt x="276479" y="159626"/>
                </a:lnTo>
                <a:lnTo>
                  <a:pt x="277799" y="157543"/>
                </a:lnTo>
                <a:close/>
              </a:path>
              <a:path w="479425" h="491490">
                <a:moveTo>
                  <a:pt x="278701" y="181076"/>
                </a:moveTo>
                <a:lnTo>
                  <a:pt x="278396" y="180606"/>
                </a:lnTo>
                <a:lnTo>
                  <a:pt x="277787" y="180378"/>
                </a:lnTo>
                <a:lnTo>
                  <a:pt x="277139" y="180340"/>
                </a:lnTo>
                <a:lnTo>
                  <a:pt x="276694" y="180619"/>
                </a:lnTo>
                <a:lnTo>
                  <a:pt x="276669" y="181267"/>
                </a:lnTo>
                <a:lnTo>
                  <a:pt x="276644" y="181889"/>
                </a:lnTo>
                <a:lnTo>
                  <a:pt x="277063" y="182295"/>
                </a:lnTo>
                <a:lnTo>
                  <a:pt x="277672" y="182257"/>
                </a:lnTo>
                <a:lnTo>
                  <a:pt x="277964" y="182232"/>
                </a:lnTo>
                <a:lnTo>
                  <a:pt x="278396" y="181940"/>
                </a:lnTo>
                <a:lnTo>
                  <a:pt x="278485" y="181673"/>
                </a:lnTo>
                <a:lnTo>
                  <a:pt x="278701" y="181076"/>
                </a:lnTo>
                <a:close/>
              </a:path>
              <a:path w="479425" h="491490">
                <a:moveTo>
                  <a:pt x="286524" y="254101"/>
                </a:moveTo>
                <a:lnTo>
                  <a:pt x="286296" y="253212"/>
                </a:lnTo>
                <a:lnTo>
                  <a:pt x="284365" y="251968"/>
                </a:lnTo>
                <a:lnTo>
                  <a:pt x="283425" y="252285"/>
                </a:lnTo>
                <a:lnTo>
                  <a:pt x="282841" y="253212"/>
                </a:lnTo>
                <a:lnTo>
                  <a:pt x="282371" y="253974"/>
                </a:lnTo>
                <a:lnTo>
                  <a:pt x="282702" y="254774"/>
                </a:lnTo>
                <a:lnTo>
                  <a:pt x="284238" y="255841"/>
                </a:lnTo>
                <a:lnTo>
                  <a:pt x="285178" y="256120"/>
                </a:lnTo>
                <a:lnTo>
                  <a:pt x="285953" y="255168"/>
                </a:lnTo>
                <a:lnTo>
                  <a:pt x="286524" y="254101"/>
                </a:lnTo>
                <a:close/>
              </a:path>
              <a:path w="479425" h="491490">
                <a:moveTo>
                  <a:pt x="287667" y="150977"/>
                </a:moveTo>
                <a:lnTo>
                  <a:pt x="287489" y="150012"/>
                </a:lnTo>
                <a:lnTo>
                  <a:pt x="286550" y="149339"/>
                </a:lnTo>
                <a:lnTo>
                  <a:pt x="285813" y="148805"/>
                </a:lnTo>
                <a:lnTo>
                  <a:pt x="285051" y="149072"/>
                </a:lnTo>
                <a:lnTo>
                  <a:pt x="284454" y="149745"/>
                </a:lnTo>
                <a:lnTo>
                  <a:pt x="283959" y="150507"/>
                </a:lnTo>
                <a:lnTo>
                  <a:pt x="284022" y="151257"/>
                </a:lnTo>
                <a:lnTo>
                  <a:pt x="284708" y="151828"/>
                </a:lnTo>
                <a:lnTo>
                  <a:pt x="285369" y="152361"/>
                </a:lnTo>
                <a:lnTo>
                  <a:pt x="286194" y="152501"/>
                </a:lnTo>
                <a:lnTo>
                  <a:pt x="286816" y="151841"/>
                </a:lnTo>
                <a:lnTo>
                  <a:pt x="287667" y="150977"/>
                </a:lnTo>
                <a:close/>
              </a:path>
              <a:path w="479425" h="491490">
                <a:moveTo>
                  <a:pt x="302514" y="314337"/>
                </a:moveTo>
                <a:lnTo>
                  <a:pt x="302171" y="313918"/>
                </a:lnTo>
                <a:lnTo>
                  <a:pt x="301472" y="313893"/>
                </a:lnTo>
                <a:lnTo>
                  <a:pt x="301282" y="314096"/>
                </a:lnTo>
                <a:lnTo>
                  <a:pt x="300875" y="314312"/>
                </a:lnTo>
                <a:lnTo>
                  <a:pt x="300850" y="314566"/>
                </a:lnTo>
                <a:lnTo>
                  <a:pt x="300799" y="315175"/>
                </a:lnTo>
                <a:lnTo>
                  <a:pt x="301180" y="315645"/>
                </a:lnTo>
                <a:lnTo>
                  <a:pt x="301802" y="315620"/>
                </a:lnTo>
                <a:lnTo>
                  <a:pt x="302044" y="315607"/>
                </a:lnTo>
                <a:lnTo>
                  <a:pt x="302450" y="315188"/>
                </a:lnTo>
                <a:lnTo>
                  <a:pt x="302475" y="314934"/>
                </a:lnTo>
                <a:lnTo>
                  <a:pt x="302514" y="314337"/>
                </a:lnTo>
                <a:close/>
              </a:path>
              <a:path w="479425" h="491490">
                <a:moveTo>
                  <a:pt x="311365" y="314477"/>
                </a:moveTo>
                <a:lnTo>
                  <a:pt x="311175" y="313601"/>
                </a:lnTo>
                <a:lnTo>
                  <a:pt x="310210" y="312991"/>
                </a:lnTo>
                <a:lnTo>
                  <a:pt x="309206" y="312547"/>
                </a:lnTo>
                <a:lnTo>
                  <a:pt x="308267" y="312775"/>
                </a:lnTo>
                <a:lnTo>
                  <a:pt x="307835" y="313740"/>
                </a:lnTo>
                <a:lnTo>
                  <a:pt x="307365" y="314769"/>
                </a:lnTo>
                <a:lnTo>
                  <a:pt x="308089" y="315569"/>
                </a:lnTo>
                <a:lnTo>
                  <a:pt x="308991" y="316001"/>
                </a:lnTo>
                <a:lnTo>
                  <a:pt x="309702" y="316331"/>
                </a:lnTo>
                <a:lnTo>
                  <a:pt x="310527" y="316268"/>
                </a:lnTo>
                <a:lnTo>
                  <a:pt x="310921" y="315429"/>
                </a:lnTo>
                <a:lnTo>
                  <a:pt x="311365" y="314477"/>
                </a:lnTo>
                <a:close/>
              </a:path>
              <a:path w="479425" h="491490">
                <a:moveTo>
                  <a:pt x="320649" y="304215"/>
                </a:moveTo>
                <a:lnTo>
                  <a:pt x="320230" y="302895"/>
                </a:lnTo>
                <a:lnTo>
                  <a:pt x="317080" y="301409"/>
                </a:lnTo>
                <a:lnTo>
                  <a:pt x="315798" y="301536"/>
                </a:lnTo>
                <a:lnTo>
                  <a:pt x="314312" y="304660"/>
                </a:lnTo>
                <a:lnTo>
                  <a:pt x="314744" y="306108"/>
                </a:lnTo>
                <a:lnTo>
                  <a:pt x="317792" y="307657"/>
                </a:lnTo>
                <a:lnTo>
                  <a:pt x="319049" y="307352"/>
                </a:lnTo>
                <a:lnTo>
                  <a:pt x="319798" y="305879"/>
                </a:lnTo>
                <a:lnTo>
                  <a:pt x="320649" y="304215"/>
                </a:lnTo>
                <a:close/>
              </a:path>
              <a:path w="479425" h="491490">
                <a:moveTo>
                  <a:pt x="337947" y="173355"/>
                </a:moveTo>
                <a:lnTo>
                  <a:pt x="337794" y="172872"/>
                </a:lnTo>
                <a:lnTo>
                  <a:pt x="337566" y="172681"/>
                </a:lnTo>
                <a:lnTo>
                  <a:pt x="337019" y="172237"/>
                </a:lnTo>
                <a:lnTo>
                  <a:pt x="336537" y="172491"/>
                </a:lnTo>
                <a:lnTo>
                  <a:pt x="336181" y="173037"/>
                </a:lnTo>
                <a:lnTo>
                  <a:pt x="335953" y="173609"/>
                </a:lnTo>
                <a:lnTo>
                  <a:pt x="335965" y="174167"/>
                </a:lnTo>
                <a:lnTo>
                  <a:pt x="337210" y="174548"/>
                </a:lnTo>
                <a:lnTo>
                  <a:pt x="337731" y="174231"/>
                </a:lnTo>
                <a:lnTo>
                  <a:pt x="337883" y="173647"/>
                </a:lnTo>
                <a:lnTo>
                  <a:pt x="337947" y="173355"/>
                </a:lnTo>
                <a:close/>
              </a:path>
              <a:path w="479425" h="491490">
                <a:moveTo>
                  <a:pt x="340067" y="285534"/>
                </a:moveTo>
                <a:lnTo>
                  <a:pt x="339229" y="283425"/>
                </a:lnTo>
                <a:lnTo>
                  <a:pt x="337185" y="282206"/>
                </a:lnTo>
                <a:lnTo>
                  <a:pt x="335140" y="280987"/>
                </a:lnTo>
                <a:lnTo>
                  <a:pt x="332867" y="281381"/>
                </a:lnTo>
                <a:lnTo>
                  <a:pt x="331216" y="285305"/>
                </a:lnTo>
                <a:lnTo>
                  <a:pt x="331965" y="287083"/>
                </a:lnTo>
                <a:lnTo>
                  <a:pt x="335788" y="289356"/>
                </a:lnTo>
                <a:lnTo>
                  <a:pt x="337680" y="289115"/>
                </a:lnTo>
                <a:lnTo>
                  <a:pt x="340067" y="285534"/>
                </a:lnTo>
                <a:close/>
              </a:path>
              <a:path w="479425" h="491490">
                <a:moveTo>
                  <a:pt x="356044" y="224193"/>
                </a:moveTo>
                <a:lnTo>
                  <a:pt x="355727" y="223469"/>
                </a:lnTo>
                <a:lnTo>
                  <a:pt x="355193" y="223164"/>
                </a:lnTo>
                <a:lnTo>
                  <a:pt x="354482" y="222745"/>
                </a:lnTo>
                <a:lnTo>
                  <a:pt x="353682" y="222770"/>
                </a:lnTo>
                <a:lnTo>
                  <a:pt x="352983" y="223304"/>
                </a:lnTo>
                <a:lnTo>
                  <a:pt x="352704" y="223977"/>
                </a:lnTo>
                <a:lnTo>
                  <a:pt x="352983" y="224459"/>
                </a:lnTo>
                <a:lnTo>
                  <a:pt x="354253" y="225107"/>
                </a:lnTo>
                <a:lnTo>
                  <a:pt x="355092" y="225488"/>
                </a:lnTo>
                <a:lnTo>
                  <a:pt x="355676" y="224701"/>
                </a:lnTo>
                <a:lnTo>
                  <a:pt x="356044" y="224193"/>
                </a:lnTo>
                <a:close/>
              </a:path>
              <a:path w="479425" h="491490">
                <a:moveTo>
                  <a:pt x="385610" y="197345"/>
                </a:moveTo>
                <a:lnTo>
                  <a:pt x="385343" y="196392"/>
                </a:lnTo>
                <a:lnTo>
                  <a:pt x="384327" y="195808"/>
                </a:lnTo>
                <a:lnTo>
                  <a:pt x="383552" y="195465"/>
                </a:lnTo>
                <a:lnTo>
                  <a:pt x="382752" y="195364"/>
                </a:lnTo>
                <a:lnTo>
                  <a:pt x="382282" y="196215"/>
                </a:lnTo>
                <a:lnTo>
                  <a:pt x="382054" y="196646"/>
                </a:lnTo>
                <a:lnTo>
                  <a:pt x="381965" y="197053"/>
                </a:lnTo>
                <a:lnTo>
                  <a:pt x="381990" y="197421"/>
                </a:lnTo>
                <a:lnTo>
                  <a:pt x="381698" y="197434"/>
                </a:lnTo>
                <a:lnTo>
                  <a:pt x="381431" y="197586"/>
                </a:lnTo>
                <a:lnTo>
                  <a:pt x="381266" y="197980"/>
                </a:lnTo>
                <a:lnTo>
                  <a:pt x="381203" y="198577"/>
                </a:lnTo>
                <a:lnTo>
                  <a:pt x="381431" y="199047"/>
                </a:lnTo>
                <a:lnTo>
                  <a:pt x="382384" y="199237"/>
                </a:lnTo>
                <a:lnTo>
                  <a:pt x="382714" y="199136"/>
                </a:lnTo>
                <a:lnTo>
                  <a:pt x="382917" y="198907"/>
                </a:lnTo>
                <a:lnTo>
                  <a:pt x="383171" y="199072"/>
                </a:lnTo>
                <a:lnTo>
                  <a:pt x="383311" y="199136"/>
                </a:lnTo>
                <a:lnTo>
                  <a:pt x="384086" y="199542"/>
                </a:lnTo>
                <a:lnTo>
                  <a:pt x="384949" y="199136"/>
                </a:lnTo>
                <a:lnTo>
                  <a:pt x="385610" y="197345"/>
                </a:lnTo>
                <a:close/>
              </a:path>
              <a:path w="479425" h="491490">
                <a:moveTo>
                  <a:pt x="396100" y="174663"/>
                </a:moveTo>
                <a:lnTo>
                  <a:pt x="394919" y="173786"/>
                </a:lnTo>
                <a:lnTo>
                  <a:pt x="394195" y="174002"/>
                </a:lnTo>
                <a:lnTo>
                  <a:pt x="393776" y="174726"/>
                </a:lnTo>
                <a:lnTo>
                  <a:pt x="393458" y="175272"/>
                </a:lnTo>
                <a:lnTo>
                  <a:pt x="393661" y="175933"/>
                </a:lnTo>
                <a:lnTo>
                  <a:pt x="394258" y="176098"/>
                </a:lnTo>
                <a:lnTo>
                  <a:pt x="394716" y="176237"/>
                </a:lnTo>
                <a:lnTo>
                  <a:pt x="395274" y="175996"/>
                </a:lnTo>
                <a:lnTo>
                  <a:pt x="395668" y="175933"/>
                </a:lnTo>
                <a:lnTo>
                  <a:pt x="396074" y="175247"/>
                </a:lnTo>
                <a:lnTo>
                  <a:pt x="396100" y="174663"/>
                </a:lnTo>
                <a:close/>
              </a:path>
              <a:path w="479425" h="491490">
                <a:moveTo>
                  <a:pt x="408457" y="70561"/>
                </a:moveTo>
                <a:lnTo>
                  <a:pt x="408419" y="69951"/>
                </a:lnTo>
                <a:lnTo>
                  <a:pt x="408000" y="69519"/>
                </a:lnTo>
                <a:lnTo>
                  <a:pt x="407365" y="68859"/>
                </a:lnTo>
                <a:lnTo>
                  <a:pt x="406666" y="68973"/>
                </a:lnTo>
                <a:lnTo>
                  <a:pt x="406031" y="69596"/>
                </a:lnTo>
                <a:lnTo>
                  <a:pt x="405701" y="70116"/>
                </a:lnTo>
                <a:lnTo>
                  <a:pt x="405714" y="70675"/>
                </a:lnTo>
                <a:lnTo>
                  <a:pt x="406768" y="71691"/>
                </a:lnTo>
                <a:lnTo>
                  <a:pt x="407504" y="71780"/>
                </a:lnTo>
                <a:lnTo>
                  <a:pt x="408089" y="71043"/>
                </a:lnTo>
                <a:lnTo>
                  <a:pt x="408457" y="70561"/>
                </a:lnTo>
                <a:close/>
              </a:path>
              <a:path w="479425" h="491490">
                <a:moveTo>
                  <a:pt x="436829" y="38061"/>
                </a:moveTo>
                <a:lnTo>
                  <a:pt x="436435" y="37312"/>
                </a:lnTo>
                <a:lnTo>
                  <a:pt x="435749" y="36855"/>
                </a:lnTo>
                <a:lnTo>
                  <a:pt x="435063" y="36372"/>
                </a:lnTo>
                <a:lnTo>
                  <a:pt x="434340" y="36449"/>
                </a:lnTo>
                <a:lnTo>
                  <a:pt x="433654" y="36957"/>
                </a:lnTo>
                <a:lnTo>
                  <a:pt x="433260" y="37477"/>
                </a:lnTo>
                <a:lnTo>
                  <a:pt x="433324" y="38011"/>
                </a:lnTo>
                <a:lnTo>
                  <a:pt x="433755" y="38430"/>
                </a:lnTo>
                <a:lnTo>
                  <a:pt x="434479" y="39128"/>
                </a:lnTo>
                <a:lnTo>
                  <a:pt x="435394" y="39624"/>
                </a:lnTo>
                <a:lnTo>
                  <a:pt x="436829" y="38061"/>
                </a:lnTo>
                <a:close/>
              </a:path>
              <a:path w="479425" h="491490">
                <a:moveTo>
                  <a:pt x="438924" y="75031"/>
                </a:moveTo>
                <a:lnTo>
                  <a:pt x="438873" y="74256"/>
                </a:lnTo>
                <a:lnTo>
                  <a:pt x="437984" y="73698"/>
                </a:lnTo>
                <a:lnTo>
                  <a:pt x="437248" y="73761"/>
                </a:lnTo>
                <a:lnTo>
                  <a:pt x="436575" y="74269"/>
                </a:lnTo>
                <a:lnTo>
                  <a:pt x="436308" y="74637"/>
                </a:lnTo>
                <a:lnTo>
                  <a:pt x="436359" y="75006"/>
                </a:lnTo>
                <a:lnTo>
                  <a:pt x="436791" y="75133"/>
                </a:lnTo>
                <a:lnTo>
                  <a:pt x="437502" y="75361"/>
                </a:lnTo>
                <a:lnTo>
                  <a:pt x="438277" y="75565"/>
                </a:lnTo>
                <a:lnTo>
                  <a:pt x="438924" y="75031"/>
                </a:lnTo>
                <a:close/>
              </a:path>
              <a:path w="479425" h="491490">
                <a:moveTo>
                  <a:pt x="479386" y="6096"/>
                </a:moveTo>
                <a:lnTo>
                  <a:pt x="476643" y="0"/>
                </a:lnTo>
                <a:lnTo>
                  <a:pt x="470611" y="1435"/>
                </a:lnTo>
                <a:lnTo>
                  <a:pt x="471538" y="2298"/>
                </a:lnTo>
                <a:lnTo>
                  <a:pt x="470611" y="2286"/>
                </a:lnTo>
                <a:lnTo>
                  <a:pt x="469874" y="2755"/>
                </a:lnTo>
                <a:lnTo>
                  <a:pt x="468528" y="4940"/>
                </a:lnTo>
                <a:lnTo>
                  <a:pt x="468909" y="6324"/>
                </a:lnTo>
                <a:lnTo>
                  <a:pt x="471512" y="8242"/>
                </a:lnTo>
                <a:lnTo>
                  <a:pt x="472973" y="7937"/>
                </a:lnTo>
                <a:lnTo>
                  <a:pt x="474345" y="6083"/>
                </a:lnTo>
                <a:lnTo>
                  <a:pt x="474472" y="5473"/>
                </a:lnTo>
                <a:lnTo>
                  <a:pt x="474395" y="4889"/>
                </a:lnTo>
                <a:lnTo>
                  <a:pt x="478358" y="8483"/>
                </a:lnTo>
                <a:lnTo>
                  <a:pt x="479386" y="6096"/>
                </a:lnTo>
                <a:close/>
              </a:path>
            </a:pathLst>
          </a:custGeom>
          <a:solidFill>
            <a:srgbClr val="2277BD"/>
          </a:solidFill>
        </p:spPr>
        <p:txBody>
          <a:bodyPr wrap="square" lIns="0" tIns="0" rIns="0" bIns="0" rtlCol="0"/>
          <a:lstStyle/>
          <a:p>
            <a:endParaRPr/>
          </a:p>
        </p:txBody>
      </p:sp>
      <p:sp>
        <p:nvSpPr>
          <p:cNvPr id="749" name="bg object 749"/>
          <p:cNvSpPr/>
          <p:nvPr/>
        </p:nvSpPr>
        <p:spPr>
          <a:xfrm>
            <a:off x="7177926" y="60845"/>
            <a:ext cx="535305" cy="476250"/>
          </a:xfrm>
          <a:custGeom>
            <a:avLst/>
            <a:gdLst/>
            <a:ahLst/>
            <a:cxnLst/>
            <a:rect l="l" t="t" r="r" b="b"/>
            <a:pathLst>
              <a:path w="535304" h="476250">
                <a:moveTo>
                  <a:pt x="8153" y="411099"/>
                </a:moveTo>
                <a:lnTo>
                  <a:pt x="7467" y="409524"/>
                </a:lnTo>
                <a:lnTo>
                  <a:pt x="3746" y="408330"/>
                </a:lnTo>
                <a:lnTo>
                  <a:pt x="1803" y="408406"/>
                </a:lnTo>
                <a:lnTo>
                  <a:pt x="508" y="409714"/>
                </a:lnTo>
                <a:lnTo>
                  <a:pt x="0" y="411962"/>
                </a:lnTo>
                <a:lnTo>
                  <a:pt x="368" y="413524"/>
                </a:lnTo>
                <a:lnTo>
                  <a:pt x="4076" y="415048"/>
                </a:lnTo>
                <a:lnTo>
                  <a:pt x="6134" y="414807"/>
                </a:lnTo>
                <a:lnTo>
                  <a:pt x="8153" y="411099"/>
                </a:lnTo>
                <a:close/>
              </a:path>
              <a:path w="535304" h="476250">
                <a:moveTo>
                  <a:pt x="17945" y="449986"/>
                </a:moveTo>
                <a:lnTo>
                  <a:pt x="16611" y="448284"/>
                </a:lnTo>
                <a:lnTo>
                  <a:pt x="14287" y="448005"/>
                </a:lnTo>
                <a:lnTo>
                  <a:pt x="13944" y="448056"/>
                </a:lnTo>
                <a:lnTo>
                  <a:pt x="17945" y="449986"/>
                </a:lnTo>
                <a:close/>
              </a:path>
              <a:path w="535304" h="476250">
                <a:moveTo>
                  <a:pt x="57315" y="423392"/>
                </a:moveTo>
                <a:lnTo>
                  <a:pt x="57137" y="422859"/>
                </a:lnTo>
                <a:lnTo>
                  <a:pt x="56603" y="422465"/>
                </a:lnTo>
                <a:lnTo>
                  <a:pt x="56248" y="422490"/>
                </a:lnTo>
                <a:lnTo>
                  <a:pt x="55727" y="422389"/>
                </a:lnTo>
                <a:lnTo>
                  <a:pt x="55575" y="422579"/>
                </a:lnTo>
                <a:lnTo>
                  <a:pt x="55143" y="423087"/>
                </a:lnTo>
                <a:lnTo>
                  <a:pt x="55295" y="423684"/>
                </a:lnTo>
                <a:lnTo>
                  <a:pt x="55854" y="424002"/>
                </a:lnTo>
                <a:lnTo>
                  <a:pt x="56108" y="424141"/>
                </a:lnTo>
                <a:lnTo>
                  <a:pt x="56680" y="424078"/>
                </a:lnTo>
                <a:lnTo>
                  <a:pt x="56857" y="423875"/>
                </a:lnTo>
                <a:lnTo>
                  <a:pt x="57315" y="423392"/>
                </a:lnTo>
                <a:close/>
              </a:path>
              <a:path w="535304" h="476250">
                <a:moveTo>
                  <a:pt x="80911" y="274027"/>
                </a:moveTo>
                <a:lnTo>
                  <a:pt x="80759" y="273507"/>
                </a:lnTo>
                <a:lnTo>
                  <a:pt x="80518" y="273316"/>
                </a:lnTo>
                <a:lnTo>
                  <a:pt x="79959" y="272846"/>
                </a:lnTo>
                <a:lnTo>
                  <a:pt x="79451" y="273126"/>
                </a:lnTo>
                <a:lnTo>
                  <a:pt x="79070" y="273672"/>
                </a:lnTo>
                <a:lnTo>
                  <a:pt x="78892" y="274256"/>
                </a:lnTo>
                <a:lnTo>
                  <a:pt x="78854" y="274878"/>
                </a:lnTo>
                <a:lnTo>
                  <a:pt x="80149" y="275285"/>
                </a:lnTo>
                <a:lnTo>
                  <a:pt x="80695" y="274955"/>
                </a:lnTo>
                <a:lnTo>
                  <a:pt x="80835" y="274332"/>
                </a:lnTo>
                <a:lnTo>
                  <a:pt x="80911" y="274027"/>
                </a:lnTo>
                <a:close/>
              </a:path>
              <a:path w="535304" h="476250">
                <a:moveTo>
                  <a:pt x="106451" y="354685"/>
                </a:moveTo>
                <a:lnTo>
                  <a:pt x="104940" y="353288"/>
                </a:lnTo>
                <a:lnTo>
                  <a:pt x="101638" y="351193"/>
                </a:lnTo>
                <a:lnTo>
                  <a:pt x="100088" y="351574"/>
                </a:lnTo>
                <a:lnTo>
                  <a:pt x="98780" y="353364"/>
                </a:lnTo>
                <a:lnTo>
                  <a:pt x="97853" y="355206"/>
                </a:lnTo>
                <a:lnTo>
                  <a:pt x="98488" y="356717"/>
                </a:lnTo>
                <a:lnTo>
                  <a:pt x="102196" y="358635"/>
                </a:lnTo>
                <a:lnTo>
                  <a:pt x="104330" y="358521"/>
                </a:lnTo>
                <a:lnTo>
                  <a:pt x="105422" y="356552"/>
                </a:lnTo>
                <a:lnTo>
                  <a:pt x="106451" y="354685"/>
                </a:lnTo>
                <a:close/>
              </a:path>
              <a:path w="535304" h="476250">
                <a:moveTo>
                  <a:pt x="115252" y="236372"/>
                </a:moveTo>
                <a:lnTo>
                  <a:pt x="114554" y="235254"/>
                </a:lnTo>
                <a:lnTo>
                  <a:pt x="113512" y="234772"/>
                </a:lnTo>
                <a:lnTo>
                  <a:pt x="113080" y="234581"/>
                </a:lnTo>
                <a:lnTo>
                  <a:pt x="112852" y="234505"/>
                </a:lnTo>
                <a:lnTo>
                  <a:pt x="113271" y="234238"/>
                </a:lnTo>
                <a:lnTo>
                  <a:pt x="113296" y="233870"/>
                </a:lnTo>
                <a:lnTo>
                  <a:pt x="112560" y="233248"/>
                </a:lnTo>
                <a:lnTo>
                  <a:pt x="112204" y="233324"/>
                </a:lnTo>
                <a:lnTo>
                  <a:pt x="111912" y="233705"/>
                </a:lnTo>
                <a:lnTo>
                  <a:pt x="111810" y="233934"/>
                </a:lnTo>
                <a:lnTo>
                  <a:pt x="111798" y="234124"/>
                </a:lnTo>
                <a:lnTo>
                  <a:pt x="111874" y="234276"/>
                </a:lnTo>
                <a:lnTo>
                  <a:pt x="110756" y="234137"/>
                </a:lnTo>
                <a:lnTo>
                  <a:pt x="109728" y="234543"/>
                </a:lnTo>
                <a:lnTo>
                  <a:pt x="108686" y="237363"/>
                </a:lnTo>
                <a:lnTo>
                  <a:pt x="108661" y="238429"/>
                </a:lnTo>
                <a:lnTo>
                  <a:pt x="109931" y="239179"/>
                </a:lnTo>
                <a:lnTo>
                  <a:pt x="111798" y="239712"/>
                </a:lnTo>
                <a:lnTo>
                  <a:pt x="113474" y="239776"/>
                </a:lnTo>
                <a:lnTo>
                  <a:pt x="115252" y="236372"/>
                </a:lnTo>
                <a:close/>
              </a:path>
              <a:path w="535304" h="476250">
                <a:moveTo>
                  <a:pt x="117779" y="290220"/>
                </a:moveTo>
                <a:lnTo>
                  <a:pt x="117678" y="289521"/>
                </a:lnTo>
                <a:lnTo>
                  <a:pt x="116954" y="288975"/>
                </a:lnTo>
                <a:lnTo>
                  <a:pt x="116446" y="288594"/>
                </a:lnTo>
                <a:lnTo>
                  <a:pt x="115862" y="288620"/>
                </a:lnTo>
                <a:lnTo>
                  <a:pt x="114731" y="289623"/>
                </a:lnTo>
                <a:lnTo>
                  <a:pt x="114604" y="290398"/>
                </a:lnTo>
                <a:lnTo>
                  <a:pt x="115874" y="291693"/>
                </a:lnTo>
                <a:lnTo>
                  <a:pt x="116624" y="291642"/>
                </a:lnTo>
                <a:lnTo>
                  <a:pt x="117284" y="290982"/>
                </a:lnTo>
                <a:lnTo>
                  <a:pt x="117779" y="290220"/>
                </a:lnTo>
                <a:close/>
              </a:path>
              <a:path w="535304" h="476250">
                <a:moveTo>
                  <a:pt x="118630" y="254660"/>
                </a:moveTo>
                <a:lnTo>
                  <a:pt x="117792" y="254228"/>
                </a:lnTo>
                <a:lnTo>
                  <a:pt x="117182" y="254025"/>
                </a:lnTo>
                <a:lnTo>
                  <a:pt x="116446" y="254114"/>
                </a:lnTo>
                <a:lnTo>
                  <a:pt x="115836" y="255549"/>
                </a:lnTo>
                <a:lnTo>
                  <a:pt x="116230" y="256032"/>
                </a:lnTo>
                <a:lnTo>
                  <a:pt x="116814" y="256247"/>
                </a:lnTo>
                <a:lnTo>
                  <a:pt x="117411" y="256463"/>
                </a:lnTo>
                <a:lnTo>
                  <a:pt x="117983" y="256286"/>
                </a:lnTo>
                <a:lnTo>
                  <a:pt x="118300" y="255739"/>
                </a:lnTo>
                <a:lnTo>
                  <a:pt x="118592" y="255219"/>
                </a:lnTo>
                <a:lnTo>
                  <a:pt x="118630" y="254660"/>
                </a:lnTo>
                <a:close/>
              </a:path>
              <a:path w="535304" h="476250">
                <a:moveTo>
                  <a:pt x="120002" y="198856"/>
                </a:moveTo>
                <a:lnTo>
                  <a:pt x="119773" y="198145"/>
                </a:lnTo>
                <a:lnTo>
                  <a:pt x="116967" y="196456"/>
                </a:lnTo>
                <a:lnTo>
                  <a:pt x="113055" y="198628"/>
                </a:lnTo>
                <a:lnTo>
                  <a:pt x="112801" y="201193"/>
                </a:lnTo>
                <a:lnTo>
                  <a:pt x="112750" y="201663"/>
                </a:lnTo>
                <a:lnTo>
                  <a:pt x="113068" y="202374"/>
                </a:lnTo>
                <a:lnTo>
                  <a:pt x="115506" y="204000"/>
                </a:lnTo>
                <a:lnTo>
                  <a:pt x="119659" y="202069"/>
                </a:lnTo>
                <a:lnTo>
                  <a:pt x="120002" y="198856"/>
                </a:lnTo>
                <a:close/>
              </a:path>
              <a:path w="535304" h="476250">
                <a:moveTo>
                  <a:pt x="125349" y="282282"/>
                </a:moveTo>
                <a:lnTo>
                  <a:pt x="125145" y="281698"/>
                </a:lnTo>
                <a:lnTo>
                  <a:pt x="124587" y="281305"/>
                </a:lnTo>
                <a:lnTo>
                  <a:pt x="123748" y="281101"/>
                </a:lnTo>
                <a:lnTo>
                  <a:pt x="123012" y="281305"/>
                </a:lnTo>
                <a:lnTo>
                  <a:pt x="122567" y="282067"/>
                </a:lnTo>
                <a:lnTo>
                  <a:pt x="122186" y="282689"/>
                </a:lnTo>
                <a:lnTo>
                  <a:pt x="122478" y="283235"/>
                </a:lnTo>
                <a:lnTo>
                  <a:pt x="123913" y="283870"/>
                </a:lnTo>
                <a:lnTo>
                  <a:pt x="124663" y="283692"/>
                </a:lnTo>
                <a:lnTo>
                  <a:pt x="125069" y="282867"/>
                </a:lnTo>
                <a:lnTo>
                  <a:pt x="125349" y="282282"/>
                </a:lnTo>
                <a:close/>
              </a:path>
              <a:path w="535304" h="476250">
                <a:moveTo>
                  <a:pt x="129260" y="270903"/>
                </a:moveTo>
                <a:lnTo>
                  <a:pt x="128892" y="270167"/>
                </a:lnTo>
                <a:lnTo>
                  <a:pt x="127304" y="269367"/>
                </a:lnTo>
                <a:lnTo>
                  <a:pt x="126453" y="269455"/>
                </a:lnTo>
                <a:lnTo>
                  <a:pt x="125577" y="271081"/>
                </a:lnTo>
                <a:lnTo>
                  <a:pt x="126085" y="271754"/>
                </a:lnTo>
                <a:lnTo>
                  <a:pt x="126822" y="272224"/>
                </a:lnTo>
                <a:lnTo>
                  <a:pt x="127622" y="272580"/>
                </a:lnTo>
                <a:lnTo>
                  <a:pt x="128422" y="272592"/>
                </a:lnTo>
                <a:lnTo>
                  <a:pt x="128854" y="271729"/>
                </a:lnTo>
                <a:lnTo>
                  <a:pt x="129260" y="270903"/>
                </a:lnTo>
                <a:close/>
              </a:path>
              <a:path w="535304" h="476250">
                <a:moveTo>
                  <a:pt x="130187" y="194398"/>
                </a:moveTo>
                <a:lnTo>
                  <a:pt x="127482" y="193116"/>
                </a:lnTo>
                <a:lnTo>
                  <a:pt x="125069" y="193497"/>
                </a:lnTo>
                <a:lnTo>
                  <a:pt x="121462" y="191706"/>
                </a:lnTo>
                <a:lnTo>
                  <a:pt x="119722" y="192557"/>
                </a:lnTo>
                <a:lnTo>
                  <a:pt x="119303" y="194437"/>
                </a:lnTo>
                <a:lnTo>
                  <a:pt x="118935" y="196088"/>
                </a:lnTo>
                <a:lnTo>
                  <a:pt x="120256" y="197040"/>
                </a:lnTo>
                <a:lnTo>
                  <a:pt x="125082" y="198920"/>
                </a:lnTo>
                <a:lnTo>
                  <a:pt x="127393" y="196938"/>
                </a:lnTo>
                <a:lnTo>
                  <a:pt x="130187" y="194398"/>
                </a:lnTo>
                <a:close/>
              </a:path>
              <a:path w="535304" h="476250">
                <a:moveTo>
                  <a:pt x="130314" y="288480"/>
                </a:moveTo>
                <a:lnTo>
                  <a:pt x="130060" y="287870"/>
                </a:lnTo>
                <a:lnTo>
                  <a:pt x="129425" y="287705"/>
                </a:lnTo>
                <a:lnTo>
                  <a:pt x="128930" y="287578"/>
                </a:lnTo>
                <a:lnTo>
                  <a:pt x="128346" y="287794"/>
                </a:lnTo>
                <a:lnTo>
                  <a:pt x="127889" y="287858"/>
                </a:lnTo>
                <a:lnTo>
                  <a:pt x="127596" y="288658"/>
                </a:lnTo>
                <a:lnTo>
                  <a:pt x="127850" y="289204"/>
                </a:lnTo>
                <a:lnTo>
                  <a:pt x="128397" y="289471"/>
                </a:lnTo>
                <a:lnTo>
                  <a:pt x="128955" y="289750"/>
                </a:lnTo>
                <a:lnTo>
                  <a:pt x="129590" y="289598"/>
                </a:lnTo>
                <a:lnTo>
                  <a:pt x="129933" y="289077"/>
                </a:lnTo>
                <a:lnTo>
                  <a:pt x="130314" y="288480"/>
                </a:lnTo>
                <a:close/>
              </a:path>
              <a:path w="535304" h="476250">
                <a:moveTo>
                  <a:pt x="142963" y="233641"/>
                </a:moveTo>
                <a:lnTo>
                  <a:pt x="142036" y="233286"/>
                </a:lnTo>
                <a:lnTo>
                  <a:pt x="141262" y="232994"/>
                </a:lnTo>
                <a:lnTo>
                  <a:pt x="140589" y="233426"/>
                </a:lnTo>
                <a:lnTo>
                  <a:pt x="140157" y="234137"/>
                </a:lnTo>
                <a:lnTo>
                  <a:pt x="139890" y="234708"/>
                </a:lnTo>
                <a:lnTo>
                  <a:pt x="139903" y="235280"/>
                </a:lnTo>
                <a:lnTo>
                  <a:pt x="140449" y="235635"/>
                </a:lnTo>
                <a:lnTo>
                  <a:pt x="141211" y="236105"/>
                </a:lnTo>
                <a:lnTo>
                  <a:pt x="141909" y="235839"/>
                </a:lnTo>
                <a:lnTo>
                  <a:pt x="142798" y="234454"/>
                </a:lnTo>
                <a:lnTo>
                  <a:pt x="142963" y="233641"/>
                </a:lnTo>
                <a:close/>
              </a:path>
              <a:path w="535304" h="476250">
                <a:moveTo>
                  <a:pt x="144259" y="321030"/>
                </a:moveTo>
                <a:lnTo>
                  <a:pt x="141617" y="318795"/>
                </a:lnTo>
                <a:lnTo>
                  <a:pt x="140322" y="319265"/>
                </a:lnTo>
                <a:lnTo>
                  <a:pt x="138010" y="321525"/>
                </a:lnTo>
                <a:lnTo>
                  <a:pt x="136906" y="322910"/>
                </a:lnTo>
                <a:lnTo>
                  <a:pt x="135902" y="324027"/>
                </a:lnTo>
                <a:lnTo>
                  <a:pt x="135382" y="324967"/>
                </a:lnTo>
                <a:lnTo>
                  <a:pt x="135102" y="325767"/>
                </a:lnTo>
                <a:lnTo>
                  <a:pt x="135547" y="326478"/>
                </a:lnTo>
                <a:lnTo>
                  <a:pt x="136131" y="327431"/>
                </a:lnTo>
                <a:lnTo>
                  <a:pt x="137007" y="327596"/>
                </a:lnTo>
                <a:lnTo>
                  <a:pt x="140004" y="326250"/>
                </a:lnTo>
                <a:lnTo>
                  <a:pt x="142367" y="326059"/>
                </a:lnTo>
                <a:lnTo>
                  <a:pt x="143764" y="322414"/>
                </a:lnTo>
                <a:lnTo>
                  <a:pt x="144259" y="321030"/>
                </a:lnTo>
                <a:close/>
              </a:path>
              <a:path w="535304" h="476250">
                <a:moveTo>
                  <a:pt x="157721" y="327812"/>
                </a:moveTo>
                <a:lnTo>
                  <a:pt x="155867" y="325907"/>
                </a:lnTo>
                <a:lnTo>
                  <a:pt x="150888" y="325894"/>
                </a:lnTo>
                <a:lnTo>
                  <a:pt x="149517" y="326237"/>
                </a:lnTo>
                <a:lnTo>
                  <a:pt x="145694" y="326948"/>
                </a:lnTo>
                <a:lnTo>
                  <a:pt x="143294" y="327977"/>
                </a:lnTo>
                <a:lnTo>
                  <a:pt x="142633" y="333121"/>
                </a:lnTo>
                <a:lnTo>
                  <a:pt x="145643" y="333032"/>
                </a:lnTo>
                <a:lnTo>
                  <a:pt x="147129" y="334454"/>
                </a:lnTo>
                <a:lnTo>
                  <a:pt x="148259" y="334924"/>
                </a:lnTo>
                <a:lnTo>
                  <a:pt x="149491" y="335635"/>
                </a:lnTo>
                <a:lnTo>
                  <a:pt x="154254" y="336753"/>
                </a:lnTo>
                <a:lnTo>
                  <a:pt x="156908" y="334632"/>
                </a:lnTo>
                <a:lnTo>
                  <a:pt x="157353" y="330898"/>
                </a:lnTo>
                <a:lnTo>
                  <a:pt x="157721" y="327812"/>
                </a:lnTo>
                <a:close/>
              </a:path>
              <a:path w="535304" h="476250">
                <a:moveTo>
                  <a:pt x="160870" y="473329"/>
                </a:moveTo>
                <a:lnTo>
                  <a:pt x="160248" y="472440"/>
                </a:lnTo>
                <a:lnTo>
                  <a:pt x="159308" y="471766"/>
                </a:lnTo>
                <a:lnTo>
                  <a:pt x="157416" y="471131"/>
                </a:lnTo>
                <a:lnTo>
                  <a:pt x="156133" y="471766"/>
                </a:lnTo>
                <a:lnTo>
                  <a:pt x="154978" y="474421"/>
                </a:lnTo>
                <a:lnTo>
                  <a:pt x="155549" y="475272"/>
                </a:lnTo>
                <a:lnTo>
                  <a:pt x="156603" y="475589"/>
                </a:lnTo>
                <a:lnTo>
                  <a:pt x="157949" y="475996"/>
                </a:lnTo>
                <a:lnTo>
                  <a:pt x="159321" y="476046"/>
                </a:lnTo>
                <a:lnTo>
                  <a:pt x="160870" y="473329"/>
                </a:lnTo>
                <a:close/>
              </a:path>
              <a:path w="535304" h="476250">
                <a:moveTo>
                  <a:pt x="161594" y="318109"/>
                </a:moveTo>
                <a:lnTo>
                  <a:pt x="160782" y="317919"/>
                </a:lnTo>
                <a:lnTo>
                  <a:pt x="160045" y="317601"/>
                </a:lnTo>
                <a:lnTo>
                  <a:pt x="155867" y="315836"/>
                </a:lnTo>
                <a:lnTo>
                  <a:pt x="152476" y="316445"/>
                </a:lnTo>
                <a:lnTo>
                  <a:pt x="148399" y="320078"/>
                </a:lnTo>
                <a:lnTo>
                  <a:pt x="152590" y="321297"/>
                </a:lnTo>
                <a:lnTo>
                  <a:pt x="156184" y="320167"/>
                </a:lnTo>
                <a:lnTo>
                  <a:pt x="160616" y="320268"/>
                </a:lnTo>
                <a:lnTo>
                  <a:pt x="161429" y="320027"/>
                </a:lnTo>
                <a:lnTo>
                  <a:pt x="161594" y="318109"/>
                </a:lnTo>
                <a:close/>
              </a:path>
              <a:path w="535304" h="476250">
                <a:moveTo>
                  <a:pt x="163563" y="202806"/>
                </a:moveTo>
                <a:lnTo>
                  <a:pt x="163283" y="202450"/>
                </a:lnTo>
                <a:lnTo>
                  <a:pt x="162953" y="202425"/>
                </a:lnTo>
                <a:lnTo>
                  <a:pt x="162521" y="202272"/>
                </a:lnTo>
                <a:lnTo>
                  <a:pt x="162128" y="202552"/>
                </a:lnTo>
                <a:lnTo>
                  <a:pt x="162204" y="203034"/>
                </a:lnTo>
                <a:lnTo>
                  <a:pt x="162166" y="203352"/>
                </a:lnTo>
                <a:lnTo>
                  <a:pt x="162496" y="203365"/>
                </a:lnTo>
                <a:lnTo>
                  <a:pt x="162864" y="203492"/>
                </a:lnTo>
                <a:lnTo>
                  <a:pt x="163131" y="203377"/>
                </a:lnTo>
                <a:lnTo>
                  <a:pt x="163550" y="203200"/>
                </a:lnTo>
                <a:lnTo>
                  <a:pt x="163563" y="202806"/>
                </a:lnTo>
                <a:close/>
              </a:path>
              <a:path w="535304" h="476250">
                <a:moveTo>
                  <a:pt x="164211" y="416750"/>
                </a:moveTo>
                <a:lnTo>
                  <a:pt x="164185" y="415455"/>
                </a:lnTo>
                <a:lnTo>
                  <a:pt x="161417" y="413613"/>
                </a:lnTo>
                <a:lnTo>
                  <a:pt x="160007" y="414121"/>
                </a:lnTo>
                <a:lnTo>
                  <a:pt x="158953" y="415010"/>
                </a:lnTo>
                <a:lnTo>
                  <a:pt x="158064" y="416801"/>
                </a:lnTo>
                <a:lnTo>
                  <a:pt x="158838" y="417639"/>
                </a:lnTo>
                <a:lnTo>
                  <a:pt x="159956" y="418299"/>
                </a:lnTo>
                <a:lnTo>
                  <a:pt x="161277" y="419087"/>
                </a:lnTo>
                <a:lnTo>
                  <a:pt x="162648" y="419404"/>
                </a:lnTo>
                <a:lnTo>
                  <a:pt x="163576" y="417842"/>
                </a:lnTo>
                <a:lnTo>
                  <a:pt x="164211" y="416750"/>
                </a:lnTo>
                <a:close/>
              </a:path>
              <a:path w="535304" h="476250">
                <a:moveTo>
                  <a:pt x="174155" y="258584"/>
                </a:moveTo>
                <a:lnTo>
                  <a:pt x="174117" y="257644"/>
                </a:lnTo>
                <a:lnTo>
                  <a:pt x="171691" y="256387"/>
                </a:lnTo>
                <a:lnTo>
                  <a:pt x="170954" y="257530"/>
                </a:lnTo>
                <a:lnTo>
                  <a:pt x="170281" y="257937"/>
                </a:lnTo>
                <a:lnTo>
                  <a:pt x="169722" y="259016"/>
                </a:lnTo>
                <a:lnTo>
                  <a:pt x="169595" y="259829"/>
                </a:lnTo>
                <a:lnTo>
                  <a:pt x="170446" y="260261"/>
                </a:lnTo>
                <a:lnTo>
                  <a:pt x="171602" y="260845"/>
                </a:lnTo>
                <a:lnTo>
                  <a:pt x="172720" y="260616"/>
                </a:lnTo>
                <a:lnTo>
                  <a:pt x="173507" y="259511"/>
                </a:lnTo>
                <a:lnTo>
                  <a:pt x="174155" y="258584"/>
                </a:lnTo>
                <a:close/>
              </a:path>
              <a:path w="535304" h="476250">
                <a:moveTo>
                  <a:pt x="178549" y="333324"/>
                </a:moveTo>
                <a:lnTo>
                  <a:pt x="178003" y="332435"/>
                </a:lnTo>
                <a:lnTo>
                  <a:pt x="174713" y="332486"/>
                </a:lnTo>
                <a:lnTo>
                  <a:pt x="174231" y="334302"/>
                </a:lnTo>
                <a:lnTo>
                  <a:pt x="173888" y="336232"/>
                </a:lnTo>
                <a:lnTo>
                  <a:pt x="176301" y="337083"/>
                </a:lnTo>
                <a:lnTo>
                  <a:pt x="177850" y="336435"/>
                </a:lnTo>
                <a:lnTo>
                  <a:pt x="178384" y="334086"/>
                </a:lnTo>
                <a:lnTo>
                  <a:pt x="178549" y="333324"/>
                </a:lnTo>
                <a:close/>
              </a:path>
              <a:path w="535304" h="476250">
                <a:moveTo>
                  <a:pt x="180301" y="288429"/>
                </a:moveTo>
                <a:lnTo>
                  <a:pt x="178219" y="287718"/>
                </a:lnTo>
                <a:lnTo>
                  <a:pt x="176682" y="286346"/>
                </a:lnTo>
                <a:lnTo>
                  <a:pt x="175310" y="288480"/>
                </a:lnTo>
                <a:lnTo>
                  <a:pt x="174510" y="290131"/>
                </a:lnTo>
                <a:lnTo>
                  <a:pt x="176517" y="291490"/>
                </a:lnTo>
                <a:lnTo>
                  <a:pt x="177647" y="292252"/>
                </a:lnTo>
                <a:lnTo>
                  <a:pt x="179095" y="291820"/>
                </a:lnTo>
                <a:lnTo>
                  <a:pt x="180301" y="288429"/>
                </a:lnTo>
                <a:close/>
              </a:path>
              <a:path w="535304" h="476250">
                <a:moveTo>
                  <a:pt x="189560" y="362331"/>
                </a:moveTo>
                <a:lnTo>
                  <a:pt x="189357" y="361569"/>
                </a:lnTo>
                <a:lnTo>
                  <a:pt x="187845" y="360794"/>
                </a:lnTo>
                <a:lnTo>
                  <a:pt x="187058" y="361048"/>
                </a:lnTo>
                <a:lnTo>
                  <a:pt x="186651" y="361772"/>
                </a:lnTo>
                <a:lnTo>
                  <a:pt x="186232" y="362534"/>
                </a:lnTo>
                <a:lnTo>
                  <a:pt x="186601" y="363194"/>
                </a:lnTo>
                <a:lnTo>
                  <a:pt x="187274" y="363689"/>
                </a:lnTo>
                <a:lnTo>
                  <a:pt x="188061" y="363994"/>
                </a:lnTo>
                <a:lnTo>
                  <a:pt x="188785" y="363880"/>
                </a:lnTo>
                <a:lnTo>
                  <a:pt x="189179" y="363093"/>
                </a:lnTo>
                <a:lnTo>
                  <a:pt x="189560" y="362331"/>
                </a:lnTo>
                <a:close/>
              </a:path>
              <a:path w="535304" h="476250">
                <a:moveTo>
                  <a:pt x="190842" y="265341"/>
                </a:moveTo>
                <a:lnTo>
                  <a:pt x="190703" y="264604"/>
                </a:lnTo>
                <a:lnTo>
                  <a:pt x="189966" y="264185"/>
                </a:lnTo>
                <a:lnTo>
                  <a:pt x="189179" y="263753"/>
                </a:lnTo>
                <a:lnTo>
                  <a:pt x="188544" y="264185"/>
                </a:lnTo>
                <a:lnTo>
                  <a:pt x="188125" y="264909"/>
                </a:lnTo>
                <a:lnTo>
                  <a:pt x="187794" y="265493"/>
                </a:lnTo>
                <a:lnTo>
                  <a:pt x="187960" y="266039"/>
                </a:lnTo>
                <a:lnTo>
                  <a:pt x="189166" y="266839"/>
                </a:lnTo>
                <a:lnTo>
                  <a:pt x="189877" y="266877"/>
                </a:lnTo>
                <a:lnTo>
                  <a:pt x="190449" y="266128"/>
                </a:lnTo>
                <a:lnTo>
                  <a:pt x="190842" y="265341"/>
                </a:lnTo>
                <a:close/>
              </a:path>
              <a:path w="535304" h="476250">
                <a:moveTo>
                  <a:pt x="193294" y="323837"/>
                </a:moveTo>
                <a:lnTo>
                  <a:pt x="192824" y="322707"/>
                </a:lnTo>
                <a:lnTo>
                  <a:pt x="188912" y="321589"/>
                </a:lnTo>
                <a:lnTo>
                  <a:pt x="187566" y="323481"/>
                </a:lnTo>
                <a:lnTo>
                  <a:pt x="186245" y="325196"/>
                </a:lnTo>
                <a:lnTo>
                  <a:pt x="186004" y="326224"/>
                </a:lnTo>
                <a:lnTo>
                  <a:pt x="185788" y="327583"/>
                </a:lnTo>
                <a:lnTo>
                  <a:pt x="189141" y="327647"/>
                </a:lnTo>
                <a:lnTo>
                  <a:pt x="191465" y="327507"/>
                </a:lnTo>
                <a:lnTo>
                  <a:pt x="192633" y="325158"/>
                </a:lnTo>
                <a:lnTo>
                  <a:pt x="193294" y="323837"/>
                </a:lnTo>
                <a:close/>
              </a:path>
              <a:path w="535304" h="476250">
                <a:moveTo>
                  <a:pt x="206908" y="236829"/>
                </a:moveTo>
                <a:lnTo>
                  <a:pt x="206806" y="236067"/>
                </a:lnTo>
                <a:lnTo>
                  <a:pt x="206121" y="235546"/>
                </a:lnTo>
                <a:lnTo>
                  <a:pt x="205727" y="235242"/>
                </a:lnTo>
                <a:lnTo>
                  <a:pt x="205359" y="235508"/>
                </a:lnTo>
                <a:lnTo>
                  <a:pt x="205397" y="236042"/>
                </a:lnTo>
                <a:lnTo>
                  <a:pt x="205473" y="237248"/>
                </a:lnTo>
                <a:lnTo>
                  <a:pt x="205917" y="238125"/>
                </a:lnTo>
                <a:lnTo>
                  <a:pt x="206387" y="238023"/>
                </a:lnTo>
                <a:lnTo>
                  <a:pt x="206667" y="237642"/>
                </a:lnTo>
                <a:lnTo>
                  <a:pt x="206908" y="236829"/>
                </a:lnTo>
                <a:close/>
              </a:path>
              <a:path w="535304" h="476250">
                <a:moveTo>
                  <a:pt x="214947" y="361035"/>
                </a:moveTo>
                <a:lnTo>
                  <a:pt x="214680" y="359778"/>
                </a:lnTo>
                <a:lnTo>
                  <a:pt x="211429" y="359562"/>
                </a:lnTo>
                <a:lnTo>
                  <a:pt x="210185" y="360006"/>
                </a:lnTo>
                <a:lnTo>
                  <a:pt x="209359" y="355180"/>
                </a:lnTo>
                <a:lnTo>
                  <a:pt x="207251" y="355892"/>
                </a:lnTo>
                <a:lnTo>
                  <a:pt x="203606" y="357441"/>
                </a:lnTo>
                <a:lnTo>
                  <a:pt x="201587" y="358482"/>
                </a:lnTo>
                <a:lnTo>
                  <a:pt x="201942" y="362038"/>
                </a:lnTo>
                <a:lnTo>
                  <a:pt x="202412" y="362915"/>
                </a:lnTo>
                <a:lnTo>
                  <a:pt x="203339" y="362686"/>
                </a:lnTo>
                <a:lnTo>
                  <a:pt x="206336" y="361962"/>
                </a:lnTo>
                <a:lnTo>
                  <a:pt x="208965" y="362369"/>
                </a:lnTo>
                <a:lnTo>
                  <a:pt x="212394" y="364655"/>
                </a:lnTo>
                <a:lnTo>
                  <a:pt x="213855" y="363816"/>
                </a:lnTo>
                <a:lnTo>
                  <a:pt x="214439" y="362800"/>
                </a:lnTo>
                <a:lnTo>
                  <a:pt x="214947" y="361035"/>
                </a:lnTo>
                <a:close/>
              </a:path>
              <a:path w="535304" h="476250">
                <a:moveTo>
                  <a:pt x="216179" y="203047"/>
                </a:moveTo>
                <a:lnTo>
                  <a:pt x="215671" y="202641"/>
                </a:lnTo>
                <a:lnTo>
                  <a:pt x="215138" y="202412"/>
                </a:lnTo>
                <a:lnTo>
                  <a:pt x="214350" y="202247"/>
                </a:lnTo>
                <a:lnTo>
                  <a:pt x="213575" y="202399"/>
                </a:lnTo>
                <a:lnTo>
                  <a:pt x="213067" y="203835"/>
                </a:lnTo>
                <a:lnTo>
                  <a:pt x="213690" y="204165"/>
                </a:lnTo>
                <a:lnTo>
                  <a:pt x="214795" y="204050"/>
                </a:lnTo>
                <a:lnTo>
                  <a:pt x="215468" y="203923"/>
                </a:lnTo>
                <a:lnTo>
                  <a:pt x="216179" y="203047"/>
                </a:lnTo>
                <a:close/>
              </a:path>
              <a:path w="535304" h="476250">
                <a:moveTo>
                  <a:pt x="216662" y="286207"/>
                </a:moveTo>
                <a:lnTo>
                  <a:pt x="216077" y="285864"/>
                </a:lnTo>
                <a:lnTo>
                  <a:pt x="215061" y="285292"/>
                </a:lnTo>
                <a:lnTo>
                  <a:pt x="214223" y="285877"/>
                </a:lnTo>
                <a:lnTo>
                  <a:pt x="213410" y="286880"/>
                </a:lnTo>
                <a:lnTo>
                  <a:pt x="213410" y="287528"/>
                </a:lnTo>
                <a:lnTo>
                  <a:pt x="214541" y="288582"/>
                </a:lnTo>
                <a:lnTo>
                  <a:pt x="215341" y="287985"/>
                </a:lnTo>
                <a:lnTo>
                  <a:pt x="216077" y="287362"/>
                </a:lnTo>
                <a:lnTo>
                  <a:pt x="216458" y="286829"/>
                </a:lnTo>
                <a:lnTo>
                  <a:pt x="216662" y="286207"/>
                </a:lnTo>
                <a:close/>
              </a:path>
              <a:path w="535304" h="476250">
                <a:moveTo>
                  <a:pt x="225717" y="194310"/>
                </a:moveTo>
                <a:lnTo>
                  <a:pt x="225577" y="193103"/>
                </a:lnTo>
                <a:lnTo>
                  <a:pt x="224256" y="192506"/>
                </a:lnTo>
                <a:lnTo>
                  <a:pt x="222681" y="191808"/>
                </a:lnTo>
                <a:lnTo>
                  <a:pt x="221703" y="192786"/>
                </a:lnTo>
                <a:lnTo>
                  <a:pt x="220967" y="194068"/>
                </a:lnTo>
                <a:lnTo>
                  <a:pt x="220649" y="194957"/>
                </a:lnTo>
                <a:lnTo>
                  <a:pt x="220014" y="196037"/>
                </a:lnTo>
                <a:lnTo>
                  <a:pt x="222681" y="197015"/>
                </a:lnTo>
                <a:lnTo>
                  <a:pt x="224091" y="196723"/>
                </a:lnTo>
                <a:lnTo>
                  <a:pt x="224955" y="195427"/>
                </a:lnTo>
                <a:lnTo>
                  <a:pt x="225717" y="194310"/>
                </a:lnTo>
                <a:close/>
              </a:path>
              <a:path w="535304" h="476250">
                <a:moveTo>
                  <a:pt x="236613" y="189433"/>
                </a:moveTo>
                <a:lnTo>
                  <a:pt x="236283" y="188569"/>
                </a:lnTo>
                <a:lnTo>
                  <a:pt x="235064" y="187756"/>
                </a:lnTo>
                <a:lnTo>
                  <a:pt x="233654" y="186817"/>
                </a:lnTo>
                <a:lnTo>
                  <a:pt x="232537" y="186994"/>
                </a:lnTo>
                <a:lnTo>
                  <a:pt x="231482" y="188239"/>
                </a:lnTo>
                <a:lnTo>
                  <a:pt x="230212" y="189763"/>
                </a:lnTo>
                <a:lnTo>
                  <a:pt x="231127" y="190792"/>
                </a:lnTo>
                <a:lnTo>
                  <a:pt x="233756" y="192544"/>
                </a:lnTo>
                <a:lnTo>
                  <a:pt x="234924" y="192100"/>
                </a:lnTo>
                <a:lnTo>
                  <a:pt x="235788" y="190601"/>
                </a:lnTo>
                <a:lnTo>
                  <a:pt x="236613" y="189433"/>
                </a:lnTo>
                <a:close/>
              </a:path>
              <a:path w="535304" h="476250">
                <a:moveTo>
                  <a:pt x="240792" y="255930"/>
                </a:moveTo>
                <a:lnTo>
                  <a:pt x="240220" y="255638"/>
                </a:lnTo>
                <a:lnTo>
                  <a:pt x="239687" y="255358"/>
                </a:lnTo>
                <a:lnTo>
                  <a:pt x="239115" y="255524"/>
                </a:lnTo>
                <a:lnTo>
                  <a:pt x="238887" y="256108"/>
                </a:lnTo>
                <a:lnTo>
                  <a:pt x="238772" y="256387"/>
                </a:lnTo>
                <a:lnTo>
                  <a:pt x="238836" y="256921"/>
                </a:lnTo>
                <a:lnTo>
                  <a:pt x="239496" y="257581"/>
                </a:lnTo>
                <a:lnTo>
                  <a:pt x="240030" y="257454"/>
                </a:lnTo>
                <a:lnTo>
                  <a:pt x="240474" y="256997"/>
                </a:lnTo>
                <a:lnTo>
                  <a:pt x="240792" y="256463"/>
                </a:lnTo>
                <a:lnTo>
                  <a:pt x="240792" y="255930"/>
                </a:lnTo>
                <a:close/>
              </a:path>
              <a:path w="535304" h="476250">
                <a:moveTo>
                  <a:pt x="242049" y="156502"/>
                </a:moveTo>
                <a:lnTo>
                  <a:pt x="241655" y="156184"/>
                </a:lnTo>
                <a:lnTo>
                  <a:pt x="241465" y="155917"/>
                </a:lnTo>
                <a:lnTo>
                  <a:pt x="240893" y="155816"/>
                </a:lnTo>
                <a:lnTo>
                  <a:pt x="240322" y="155854"/>
                </a:lnTo>
                <a:lnTo>
                  <a:pt x="240144" y="156476"/>
                </a:lnTo>
                <a:lnTo>
                  <a:pt x="240093" y="156679"/>
                </a:lnTo>
                <a:lnTo>
                  <a:pt x="240474" y="157149"/>
                </a:lnTo>
                <a:lnTo>
                  <a:pt x="240753" y="157264"/>
                </a:lnTo>
                <a:lnTo>
                  <a:pt x="241287" y="157492"/>
                </a:lnTo>
                <a:lnTo>
                  <a:pt x="241871" y="157391"/>
                </a:lnTo>
                <a:lnTo>
                  <a:pt x="242011" y="156730"/>
                </a:lnTo>
                <a:lnTo>
                  <a:pt x="242049" y="156502"/>
                </a:lnTo>
                <a:close/>
              </a:path>
              <a:path w="535304" h="476250">
                <a:moveTo>
                  <a:pt x="247230" y="216839"/>
                </a:moveTo>
                <a:lnTo>
                  <a:pt x="247205" y="216573"/>
                </a:lnTo>
                <a:lnTo>
                  <a:pt x="247205" y="216281"/>
                </a:lnTo>
                <a:lnTo>
                  <a:pt x="247142" y="216014"/>
                </a:lnTo>
                <a:lnTo>
                  <a:pt x="246684" y="216014"/>
                </a:lnTo>
                <a:lnTo>
                  <a:pt x="246710" y="216281"/>
                </a:lnTo>
                <a:lnTo>
                  <a:pt x="246710" y="216560"/>
                </a:lnTo>
                <a:lnTo>
                  <a:pt x="246786" y="216827"/>
                </a:lnTo>
                <a:lnTo>
                  <a:pt x="247078" y="216839"/>
                </a:lnTo>
                <a:lnTo>
                  <a:pt x="247230" y="216839"/>
                </a:lnTo>
                <a:close/>
              </a:path>
              <a:path w="535304" h="476250">
                <a:moveTo>
                  <a:pt x="251688" y="194246"/>
                </a:moveTo>
                <a:lnTo>
                  <a:pt x="250926" y="193814"/>
                </a:lnTo>
                <a:lnTo>
                  <a:pt x="250405" y="193433"/>
                </a:lnTo>
                <a:lnTo>
                  <a:pt x="249301" y="193116"/>
                </a:lnTo>
                <a:lnTo>
                  <a:pt x="248653" y="193535"/>
                </a:lnTo>
                <a:lnTo>
                  <a:pt x="248589" y="194462"/>
                </a:lnTo>
                <a:lnTo>
                  <a:pt x="248551" y="194957"/>
                </a:lnTo>
                <a:lnTo>
                  <a:pt x="248869" y="195719"/>
                </a:lnTo>
                <a:lnTo>
                  <a:pt x="249250" y="195935"/>
                </a:lnTo>
                <a:lnTo>
                  <a:pt x="250012" y="196342"/>
                </a:lnTo>
                <a:lnTo>
                  <a:pt x="250799" y="196037"/>
                </a:lnTo>
                <a:lnTo>
                  <a:pt x="251688" y="194246"/>
                </a:lnTo>
                <a:close/>
              </a:path>
              <a:path w="535304" h="476250">
                <a:moveTo>
                  <a:pt x="252463" y="304546"/>
                </a:moveTo>
                <a:lnTo>
                  <a:pt x="250291" y="303390"/>
                </a:lnTo>
                <a:lnTo>
                  <a:pt x="247688" y="302044"/>
                </a:lnTo>
                <a:lnTo>
                  <a:pt x="245173" y="302806"/>
                </a:lnTo>
                <a:lnTo>
                  <a:pt x="243166" y="306108"/>
                </a:lnTo>
                <a:lnTo>
                  <a:pt x="242900" y="306832"/>
                </a:lnTo>
                <a:lnTo>
                  <a:pt x="242963" y="307479"/>
                </a:lnTo>
                <a:lnTo>
                  <a:pt x="241338" y="308978"/>
                </a:lnTo>
                <a:lnTo>
                  <a:pt x="240080" y="311302"/>
                </a:lnTo>
                <a:lnTo>
                  <a:pt x="237769" y="314325"/>
                </a:lnTo>
                <a:lnTo>
                  <a:pt x="242100" y="313639"/>
                </a:lnTo>
                <a:lnTo>
                  <a:pt x="245021" y="313778"/>
                </a:lnTo>
                <a:lnTo>
                  <a:pt x="247269" y="312610"/>
                </a:lnTo>
                <a:lnTo>
                  <a:pt x="247980" y="312242"/>
                </a:lnTo>
                <a:lnTo>
                  <a:pt x="248323" y="311162"/>
                </a:lnTo>
                <a:lnTo>
                  <a:pt x="248602" y="309956"/>
                </a:lnTo>
                <a:lnTo>
                  <a:pt x="249669" y="309664"/>
                </a:lnTo>
                <a:lnTo>
                  <a:pt x="250583" y="309003"/>
                </a:lnTo>
                <a:lnTo>
                  <a:pt x="252069" y="306209"/>
                </a:lnTo>
                <a:lnTo>
                  <a:pt x="252463" y="304546"/>
                </a:lnTo>
                <a:close/>
              </a:path>
              <a:path w="535304" h="476250">
                <a:moveTo>
                  <a:pt x="269214" y="157848"/>
                </a:moveTo>
                <a:lnTo>
                  <a:pt x="268909" y="157492"/>
                </a:lnTo>
                <a:lnTo>
                  <a:pt x="268782" y="157213"/>
                </a:lnTo>
                <a:lnTo>
                  <a:pt x="268490" y="157365"/>
                </a:lnTo>
                <a:lnTo>
                  <a:pt x="268046" y="157467"/>
                </a:lnTo>
                <a:lnTo>
                  <a:pt x="267970" y="157695"/>
                </a:lnTo>
                <a:lnTo>
                  <a:pt x="267881" y="157911"/>
                </a:lnTo>
                <a:lnTo>
                  <a:pt x="268185" y="158267"/>
                </a:lnTo>
                <a:lnTo>
                  <a:pt x="268325" y="158559"/>
                </a:lnTo>
                <a:lnTo>
                  <a:pt x="268605" y="158394"/>
                </a:lnTo>
                <a:lnTo>
                  <a:pt x="269024" y="158292"/>
                </a:lnTo>
                <a:lnTo>
                  <a:pt x="269125" y="158051"/>
                </a:lnTo>
                <a:lnTo>
                  <a:pt x="269214" y="157848"/>
                </a:lnTo>
                <a:close/>
              </a:path>
              <a:path w="535304" h="476250">
                <a:moveTo>
                  <a:pt x="270116" y="208165"/>
                </a:moveTo>
                <a:lnTo>
                  <a:pt x="269773" y="207708"/>
                </a:lnTo>
                <a:lnTo>
                  <a:pt x="269506" y="207568"/>
                </a:lnTo>
                <a:lnTo>
                  <a:pt x="268960" y="207289"/>
                </a:lnTo>
                <a:lnTo>
                  <a:pt x="268363" y="207365"/>
                </a:lnTo>
                <a:lnTo>
                  <a:pt x="268262" y="208102"/>
                </a:lnTo>
                <a:lnTo>
                  <a:pt x="268224" y="208368"/>
                </a:lnTo>
                <a:lnTo>
                  <a:pt x="268592" y="208686"/>
                </a:lnTo>
                <a:lnTo>
                  <a:pt x="268782" y="208978"/>
                </a:lnTo>
                <a:lnTo>
                  <a:pt x="269379" y="209156"/>
                </a:lnTo>
                <a:lnTo>
                  <a:pt x="269925" y="209067"/>
                </a:lnTo>
                <a:lnTo>
                  <a:pt x="270116" y="208165"/>
                </a:lnTo>
                <a:close/>
              </a:path>
              <a:path w="535304" h="476250">
                <a:moveTo>
                  <a:pt x="271475" y="163436"/>
                </a:moveTo>
                <a:lnTo>
                  <a:pt x="271322" y="162890"/>
                </a:lnTo>
                <a:lnTo>
                  <a:pt x="270573" y="162369"/>
                </a:lnTo>
                <a:lnTo>
                  <a:pt x="270002" y="162090"/>
                </a:lnTo>
                <a:lnTo>
                  <a:pt x="269278" y="162166"/>
                </a:lnTo>
                <a:lnTo>
                  <a:pt x="268846" y="162966"/>
                </a:lnTo>
                <a:lnTo>
                  <a:pt x="268516" y="163588"/>
                </a:lnTo>
                <a:lnTo>
                  <a:pt x="268935" y="164045"/>
                </a:lnTo>
                <a:lnTo>
                  <a:pt x="270078" y="164490"/>
                </a:lnTo>
                <a:lnTo>
                  <a:pt x="270713" y="164541"/>
                </a:lnTo>
                <a:lnTo>
                  <a:pt x="271094" y="163982"/>
                </a:lnTo>
                <a:lnTo>
                  <a:pt x="271475" y="163436"/>
                </a:lnTo>
                <a:close/>
              </a:path>
              <a:path w="535304" h="476250">
                <a:moveTo>
                  <a:pt x="271602" y="213931"/>
                </a:moveTo>
                <a:lnTo>
                  <a:pt x="271449" y="213677"/>
                </a:lnTo>
                <a:lnTo>
                  <a:pt x="271297" y="213233"/>
                </a:lnTo>
                <a:lnTo>
                  <a:pt x="271106" y="213207"/>
                </a:lnTo>
                <a:lnTo>
                  <a:pt x="270852" y="213182"/>
                </a:lnTo>
                <a:lnTo>
                  <a:pt x="270548" y="213461"/>
                </a:lnTo>
                <a:lnTo>
                  <a:pt x="270268" y="213614"/>
                </a:lnTo>
                <a:lnTo>
                  <a:pt x="270433" y="213868"/>
                </a:lnTo>
                <a:lnTo>
                  <a:pt x="270573" y="214287"/>
                </a:lnTo>
                <a:lnTo>
                  <a:pt x="270776" y="214325"/>
                </a:lnTo>
                <a:lnTo>
                  <a:pt x="271030" y="214363"/>
                </a:lnTo>
                <a:lnTo>
                  <a:pt x="271322" y="214071"/>
                </a:lnTo>
                <a:lnTo>
                  <a:pt x="271602" y="213931"/>
                </a:lnTo>
                <a:close/>
              </a:path>
              <a:path w="535304" h="476250">
                <a:moveTo>
                  <a:pt x="271792" y="271602"/>
                </a:moveTo>
                <a:lnTo>
                  <a:pt x="270954" y="270687"/>
                </a:lnTo>
                <a:lnTo>
                  <a:pt x="269887" y="270179"/>
                </a:lnTo>
                <a:lnTo>
                  <a:pt x="268770" y="269862"/>
                </a:lnTo>
                <a:lnTo>
                  <a:pt x="267550" y="269595"/>
                </a:lnTo>
                <a:lnTo>
                  <a:pt x="266877" y="271030"/>
                </a:lnTo>
                <a:lnTo>
                  <a:pt x="266420" y="271995"/>
                </a:lnTo>
                <a:lnTo>
                  <a:pt x="266357" y="273075"/>
                </a:lnTo>
                <a:lnTo>
                  <a:pt x="268973" y="274053"/>
                </a:lnTo>
                <a:lnTo>
                  <a:pt x="270510" y="273900"/>
                </a:lnTo>
                <a:lnTo>
                  <a:pt x="271259" y="272542"/>
                </a:lnTo>
                <a:lnTo>
                  <a:pt x="271792" y="271602"/>
                </a:lnTo>
                <a:close/>
              </a:path>
              <a:path w="535304" h="476250">
                <a:moveTo>
                  <a:pt x="274764" y="199542"/>
                </a:moveTo>
                <a:lnTo>
                  <a:pt x="272897" y="196024"/>
                </a:lnTo>
                <a:lnTo>
                  <a:pt x="271233" y="194983"/>
                </a:lnTo>
                <a:lnTo>
                  <a:pt x="264350" y="196075"/>
                </a:lnTo>
                <a:lnTo>
                  <a:pt x="261416" y="199351"/>
                </a:lnTo>
                <a:lnTo>
                  <a:pt x="258749" y="201485"/>
                </a:lnTo>
                <a:lnTo>
                  <a:pt x="257746" y="203403"/>
                </a:lnTo>
                <a:lnTo>
                  <a:pt x="257073" y="204495"/>
                </a:lnTo>
                <a:lnTo>
                  <a:pt x="257911" y="205663"/>
                </a:lnTo>
                <a:lnTo>
                  <a:pt x="258775" y="206857"/>
                </a:lnTo>
                <a:lnTo>
                  <a:pt x="260108" y="206565"/>
                </a:lnTo>
                <a:lnTo>
                  <a:pt x="263296" y="205651"/>
                </a:lnTo>
                <a:lnTo>
                  <a:pt x="265379" y="205219"/>
                </a:lnTo>
                <a:lnTo>
                  <a:pt x="269570" y="204914"/>
                </a:lnTo>
                <a:lnTo>
                  <a:pt x="271297" y="203847"/>
                </a:lnTo>
                <a:lnTo>
                  <a:pt x="273519" y="200825"/>
                </a:lnTo>
                <a:lnTo>
                  <a:pt x="274764" y="199542"/>
                </a:lnTo>
                <a:close/>
              </a:path>
              <a:path w="535304" h="476250">
                <a:moveTo>
                  <a:pt x="275844" y="150050"/>
                </a:moveTo>
                <a:lnTo>
                  <a:pt x="275323" y="148539"/>
                </a:lnTo>
                <a:lnTo>
                  <a:pt x="273748" y="147535"/>
                </a:lnTo>
                <a:lnTo>
                  <a:pt x="272364" y="146659"/>
                </a:lnTo>
                <a:lnTo>
                  <a:pt x="270865" y="146202"/>
                </a:lnTo>
                <a:lnTo>
                  <a:pt x="269633" y="147320"/>
                </a:lnTo>
                <a:lnTo>
                  <a:pt x="268528" y="149504"/>
                </a:lnTo>
                <a:lnTo>
                  <a:pt x="269024" y="151244"/>
                </a:lnTo>
                <a:lnTo>
                  <a:pt x="272008" y="153631"/>
                </a:lnTo>
                <a:lnTo>
                  <a:pt x="273659" y="152971"/>
                </a:lnTo>
                <a:lnTo>
                  <a:pt x="275844" y="150050"/>
                </a:lnTo>
                <a:close/>
              </a:path>
              <a:path w="535304" h="476250">
                <a:moveTo>
                  <a:pt x="277660" y="371919"/>
                </a:moveTo>
                <a:lnTo>
                  <a:pt x="277444" y="371284"/>
                </a:lnTo>
                <a:lnTo>
                  <a:pt x="276834" y="370636"/>
                </a:lnTo>
                <a:lnTo>
                  <a:pt x="277317" y="370382"/>
                </a:lnTo>
                <a:lnTo>
                  <a:pt x="276402" y="368261"/>
                </a:lnTo>
                <a:lnTo>
                  <a:pt x="269163" y="368261"/>
                </a:lnTo>
                <a:lnTo>
                  <a:pt x="262623" y="369430"/>
                </a:lnTo>
                <a:lnTo>
                  <a:pt x="259765" y="379691"/>
                </a:lnTo>
                <a:lnTo>
                  <a:pt x="273608" y="372351"/>
                </a:lnTo>
                <a:lnTo>
                  <a:pt x="273748" y="372554"/>
                </a:lnTo>
                <a:lnTo>
                  <a:pt x="274904" y="373443"/>
                </a:lnTo>
                <a:lnTo>
                  <a:pt x="276059" y="373405"/>
                </a:lnTo>
                <a:lnTo>
                  <a:pt x="277660" y="371919"/>
                </a:lnTo>
                <a:close/>
              </a:path>
              <a:path w="535304" h="476250">
                <a:moveTo>
                  <a:pt x="288963" y="219011"/>
                </a:moveTo>
                <a:lnTo>
                  <a:pt x="288582" y="218389"/>
                </a:lnTo>
                <a:lnTo>
                  <a:pt x="287718" y="218198"/>
                </a:lnTo>
                <a:lnTo>
                  <a:pt x="287108" y="218059"/>
                </a:lnTo>
                <a:lnTo>
                  <a:pt x="286639" y="218465"/>
                </a:lnTo>
                <a:lnTo>
                  <a:pt x="286258" y="219938"/>
                </a:lnTo>
                <a:lnTo>
                  <a:pt x="286651" y="220573"/>
                </a:lnTo>
                <a:lnTo>
                  <a:pt x="287528" y="220751"/>
                </a:lnTo>
                <a:lnTo>
                  <a:pt x="288124" y="220865"/>
                </a:lnTo>
                <a:lnTo>
                  <a:pt x="288594" y="220535"/>
                </a:lnTo>
                <a:lnTo>
                  <a:pt x="288759" y="219887"/>
                </a:lnTo>
                <a:lnTo>
                  <a:pt x="288963" y="219011"/>
                </a:lnTo>
                <a:close/>
              </a:path>
              <a:path w="535304" h="476250">
                <a:moveTo>
                  <a:pt x="290055" y="181470"/>
                </a:moveTo>
                <a:lnTo>
                  <a:pt x="289953" y="180708"/>
                </a:lnTo>
                <a:lnTo>
                  <a:pt x="289356" y="180047"/>
                </a:lnTo>
                <a:lnTo>
                  <a:pt x="288810" y="179705"/>
                </a:lnTo>
                <a:lnTo>
                  <a:pt x="288226" y="179705"/>
                </a:lnTo>
                <a:lnTo>
                  <a:pt x="287807" y="180149"/>
                </a:lnTo>
                <a:lnTo>
                  <a:pt x="287172" y="180809"/>
                </a:lnTo>
                <a:lnTo>
                  <a:pt x="287197" y="181571"/>
                </a:lnTo>
                <a:lnTo>
                  <a:pt x="287909" y="182181"/>
                </a:lnTo>
                <a:lnTo>
                  <a:pt x="288378" y="182575"/>
                </a:lnTo>
                <a:lnTo>
                  <a:pt x="289026" y="182587"/>
                </a:lnTo>
                <a:lnTo>
                  <a:pt x="289445" y="182130"/>
                </a:lnTo>
                <a:lnTo>
                  <a:pt x="290055" y="181470"/>
                </a:lnTo>
                <a:close/>
              </a:path>
              <a:path w="535304" h="476250">
                <a:moveTo>
                  <a:pt x="296379" y="246405"/>
                </a:moveTo>
                <a:lnTo>
                  <a:pt x="291846" y="241122"/>
                </a:lnTo>
                <a:lnTo>
                  <a:pt x="290728" y="245376"/>
                </a:lnTo>
                <a:lnTo>
                  <a:pt x="288290" y="245999"/>
                </a:lnTo>
                <a:lnTo>
                  <a:pt x="287464" y="246303"/>
                </a:lnTo>
                <a:lnTo>
                  <a:pt x="285940" y="244665"/>
                </a:lnTo>
                <a:lnTo>
                  <a:pt x="283400" y="248856"/>
                </a:lnTo>
                <a:lnTo>
                  <a:pt x="281673" y="250304"/>
                </a:lnTo>
                <a:lnTo>
                  <a:pt x="281241" y="251853"/>
                </a:lnTo>
                <a:lnTo>
                  <a:pt x="280809" y="253098"/>
                </a:lnTo>
                <a:lnTo>
                  <a:pt x="282117" y="253885"/>
                </a:lnTo>
                <a:lnTo>
                  <a:pt x="283400" y="254660"/>
                </a:lnTo>
                <a:lnTo>
                  <a:pt x="284911" y="254685"/>
                </a:lnTo>
                <a:lnTo>
                  <a:pt x="287642" y="251980"/>
                </a:lnTo>
                <a:lnTo>
                  <a:pt x="288417" y="251104"/>
                </a:lnTo>
                <a:lnTo>
                  <a:pt x="290995" y="251929"/>
                </a:lnTo>
                <a:lnTo>
                  <a:pt x="291630" y="250786"/>
                </a:lnTo>
                <a:lnTo>
                  <a:pt x="290017" y="249059"/>
                </a:lnTo>
                <a:lnTo>
                  <a:pt x="290550" y="248285"/>
                </a:lnTo>
                <a:lnTo>
                  <a:pt x="291592" y="246507"/>
                </a:lnTo>
                <a:lnTo>
                  <a:pt x="296379" y="246405"/>
                </a:lnTo>
                <a:close/>
              </a:path>
              <a:path w="535304" h="476250">
                <a:moveTo>
                  <a:pt x="296481" y="149948"/>
                </a:moveTo>
                <a:lnTo>
                  <a:pt x="296443" y="149606"/>
                </a:lnTo>
                <a:lnTo>
                  <a:pt x="296354" y="149326"/>
                </a:lnTo>
                <a:lnTo>
                  <a:pt x="296291" y="149047"/>
                </a:lnTo>
                <a:lnTo>
                  <a:pt x="295998" y="149161"/>
                </a:lnTo>
                <a:lnTo>
                  <a:pt x="295719" y="149288"/>
                </a:lnTo>
                <a:lnTo>
                  <a:pt x="295427" y="149415"/>
                </a:lnTo>
                <a:lnTo>
                  <a:pt x="295630" y="149631"/>
                </a:lnTo>
                <a:lnTo>
                  <a:pt x="295795" y="149885"/>
                </a:lnTo>
                <a:lnTo>
                  <a:pt x="296037" y="150063"/>
                </a:lnTo>
                <a:lnTo>
                  <a:pt x="296481" y="149948"/>
                </a:lnTo>
                <a:close/>
              </a:path>
              <a:path w="535304" h="476250">
                <a:moveTo>
                  <a:pt x="298742" y="194132"/>
                </a:moveTo>
                <a:lnTo>
                  <a:pt x="298488" y="192252"/>
                </a:lnTo>
                <a:lnTo>
                  <a:pt x="296811" y="192151"/>
                </a:lnTo>
                <a:lnTo>
                  <a:pt x="296418" y="186220"/>
                </a:lnTo>
                <a:lnTo>
                  <a:pt x="292569" y="185877"/>
                </a:lnTo>
                <a:lnTo>
                  <a:pt x="288277" y="184480"/>
                </a:lnTo>
                <a:lnTo>
                  <a:pt x="287020" y="185115"/>
                </a:lnTo>
                <a:lnTo>
                  <a:pt x="285902" y="188417"/>
                </a:lnTo>
                <a:lnTo>
                  <a:pt x="286258" y="190373"/>
                </a:lnTo>
                <a:lnTo>
                  <a:pt x="287655" y="191998"/>
                </a:lnTo>
                <a:lnTo>
                  <a:pt x="289039" y="193611"/>
                </a:lnTo>
                <a:lnTo>
                  <a:pt x="290245" y="195694"/>
                </a:lnTo>
                <a:lnTo>
                  <a:pt x="294703" y="194373"/>
                </a:lnTo>
                <a:lnTo>
                  <a:pt x="296418" y="193802"/>
                </a:lnTo>
                <a:lnTo>
                  <a:pt x="298742" y="194132"/>
                </a:lnTo>
                <a:close/>
              </a:path>
              <a:path w="535304" h="476250">
                <a:moveTo>
                  <a:pt x="299072" y="155930"/>
                </a:moveTo>
                <a:lnTo>
                  <a:pt x="296583" y="155562"/>
                </a:lnTo>
                <a:lnTo>
                  <a:pt x="295922" y="154482"/>
                </a:lnTo>
                <a:lnTo>
                  <a:pt x="294678" y="153784"/>
                </a:lnTo>
                <a:lnTo>
                  <a:pt x="293649" y="153657"/>
                </a:lnTo>
                <a:lnTo>
                  <a:pt x="292290" y="156565"/>
                </a:lnTo>
                <a:lnTo>
                  <a:pt x="292671" y="158165"/>
                </a:lnTo>
                <a:lnTo>
                  <a:pt x="294640" y="159080"/>
                </a:lnTo>
                <a:lnTo>
                  <a:pt x="295935" y="159689"/>
                </a:lnTo>
                <a:lnTo>
                  <a:pt x="297307" y="160083"/>
                </a:lnTo>
                <a:lnTo>
                  <a:pt x="298043" y="158330"/>
                </a:lnTo>
                <a:lnTo>
                  <a:pt x="299072" y="155930"/>
                </a:lnTo>
                <a:close/>
              </a:path>
              <a:path w="535304" h="476250">
                <a:moveTo>
                  <a:pt x="299707" y="117170"/>
                </a:moveTo>
                <a:lnTo>
                  <a:pt x="299339" y="116154"/>
                </a:lnTo>
                <a:lnTo>
                  <a:pt x="297129" y="115074"/>
                </a:lnTo>
                <a:lnTo>
                  <a:pt x="296125" y="115163"/>
                </a:lnTo>
                <a:lnTo>
                  <a:pt x="295579" y="116166"/>
                </a:lnTo>
                <a:lnTo>
                  <a:pt x="294894" y="117424"/>
                </a:lnTo>
                <a:lnTo>
                  <a:pt x="295529" y="118414"/>
                </a:lnTo>
                <a:lnTo>
                  <a:pt x="296621" y="119075"/>
                </a:lnTo>
                <a:lnTo>
                  <a:pt x="297599" y="119646"/>
                </a:lnTo>
                <a:lnTo>
                  <a:pt x="298475" y="119430"/>
                </a:lnTo>
                <a:lnTo>
                  <a:pt x="299707" y="117170"/>
                </a:lnTo>
                <a:close/>
              </a:path>
              <a:path w="535304" h="476250">
                <a:moveTo>
                  <a:pt x="304698" y="263944"/>
                </a:moveTo>
                <a:lnTo>
                  <a:pt x="304355" y="263486"/>
                </a:lnTo>
                <a:lnTo>
                  <a:pt x="303733" y="263347"/>
                </a:lnTo>
                <a:lnTo>
                  <a:pt x="303060" y="263207"/>
                </a:lnTo>
                <a:lnTo>
                  <a:pt x="302564" y="263550"/>
                </a:lnTo>
                <a:lnTo>
                  <a:pt x="303796" y="265480"/>
                </a:lnTo>
                <a:lnTo>
                  <a:pt x="304342" y="265264"/>
                </a:lnTo>
                <a:lnTo>
                  <a:pt x="304634" y="264629"/>
                </a:lnTo>
                <a:lnTo>
                  <a:pt x="304698" y="263944"/>
                </a:lnTo>
                <a:close/>
              </a:path>
              <a:path w="535304" h="476250">
                <a:moveTo>
                  <a:pt x="306908" y="134289"/>
                </a:moveTo>
                <a:lnTo>
                  <a:pt x="306578" y="133604"/>
                </a:lnTo>
                <a:lnTo>
                  <a:pt x="305803" y="133159"/>
                </a:lnTo>
                <a:lnTo>
                  <a:pt x="304914" y="132867"/>
                </a:lnTo>
                <a:lnTo>
                  <a:pt x="304279" y="133197"/>
                </a:lnTo>
                <a:lnTo>
                  <a:pt x="303923" y="134010"/>
                </a:lnTo>
                <a:lnTo>
                  <a:pt x="303657" y="134594"/>
                </a:lnTo>
                <a:lnTo>
                  <a:pt x="303771" y="135166"/>
                </a:lnTo>
                <a:lnTo>
                  <a:pt x="304406" y="135483"/>
                </a:lnTo>
                <a:lnTo>
                  <a:pt x="305168" y="135877"/>
                </a:lnTo>
                <a:lnTo>
                  <a:pt x="305968" y="135839"/>
                </a:lnTo>
                <a:lnTo>
                  <a:pt x="306908" y="134289"/>
                </a:lnTo>
                <a:close/>
              </a:path>
              <a:path w="535304" h="476250">
                <a:moveTo>
                  <a:pt x="310032" y="94780"/>
                </a:moveTo>
                <a:lnTo>
                  <a:pt x="309676" y="94437"/>
                </a:lnTo>
                <a:lnTo>
                  <a:pt x="309499" y="94145"/>
                </a:lnTo>
                <a:lnTo>
                  <a:pt x="308889" y="94005"/>
                </a:lnTo>
                <a:lnTo>
                  <a:pt x="308330" y="94107"/>
                </a:lnTo>
                <a:lnTo>
                  <a:pt x="308152" y="94742"/>
                </a:lnTo>
                <a:lnTo>
                  <a:pt x="308076" y="94983"/>
                </a:lnTo>
                <a:lnTo>
                  <a:pt x="308381" y="95504"/>
                </a:lnTo>
                <a:lnTo>
                  <a:pt x="308635" y="95605"/>
                </a:lnTo>
                <a:lnTo>
                  <a:pt x="309194" y="95846"/>
                </a:lnTo>
                <a:lnTo>
                  <a:pt x="309803" y="95681"/>
                </a:lnTo>
                <a:lnTo>
                  <a:pt x="309968" y="95021"/>
                </a:lnTo>
                <a:lnTo>
                  <a:pt x="310032" y="94780"/>
                </a:lnTo>
                <a:close/>
              </a:path>
              <a:path w="535304" h="476250">
                <a:moveTo>
                  <a:pt x="315620" y="121742"/>
                </a:moveTo>
                <a:lnTo>
                  <a:pt x="315468" y="121488"/>
                </a:lnTo>
                <a:lnTo>
                  <a:pt x="315150" y="120916"/>
                </a:lnTo>
                <a:lnTo>
                  <a:pt x="314540" y="120688"/>
                </a:lnTo>
                <a:lnTo>
                  <a:pt x="313994" y="121145"/>
                </a:lnTo>
                <a:lnTo>
                  <a:pt x="313778" y="121323"/>
                </a:lnTo>
                <a:lnTo>
                  <a:pt x="313702" y="121932"/>
                </a:lnTo>
                <a:lnTo>
                  <a:pt x="313855" y="122199"/>
                </a:lnTo>
                <a:lnTo>
                  <a:pt x="314172" y="122783"/>
                </a:lnTo>
                <a:lnTo>
                  <a:pt x="314731" y="122974"/>
                </a:lnTo>
                <a:lnTo>
                  <a:pt x="315366" y="122567"/>
                </a:lnTo>
                <a:lnTo>
                  <a:pt x="315417" y="122199"/>
                </a:lnTo>
                <a:lnTo>
                  <a:pt x="315620" y="121742"/>
                </a:lnTo>
                <a:close/>
              </a:path>
              <a:path w="535304" h="476250">
                <a:moveTo>
                  <a:pt x="319951" y="249974"/>
                </a:moveTo>
                <a:lnTo>
                  <a:pt x="319582" y="248958"/>
                </a:lnTo>
                <a:lnTo>
                  <a:pt x="316915" y="247726"/>
                </a:lnTo>
                <a:lnTo>
                  <a:pt x="315188" y="247878"/>
                </a:lnTo>
                <a:lnTo>
                  <a:pt x="313499" y="250723"/>
                </a:lnTo>
                <a:lnTo>
                  <a:pt x="313728" y="251802"/>
                </a:lnTo>
                <a:lnTo>
                  <a:pt x="316534" y="253301"/>
                </a:lnTo>
                <a:lnTo>
                  <a:pt x="318020" y="252298"/>
                </a:lnTo>
                <a:lnTo>
                  <a:pt x="319290" y="251167"/>
                </a:lnTo>
                <a:lnTo>
                  <a:pt x="319951" y="249974"/>
                </a:lnTo>
                <a:close/>
              </a:path>
              <a:path w="535304" h="476250">
                <a:moveTo>
                  <a:pt x="321818" y="407314"/>
                </a:moveTo>
                <a:lnTo>
                  <a:pt x="321386" y="406831"/>
                </a:lnTo>
                <a:lnTo>
                  <a:pt x="320840" y="406476"/>
                </a:lnTo>
                <a:lnTo>
                  <a:pt x="320344" y="406666"/>
                </a:lnTo>
                <a:lnTo>
                  <a:pt x="319951" y="407073"/>
                </a:lnTo>
                <a:lnTo>
                  <a:pt x="319366" y="407682"/>
                </a:lnTo>
                <a:lnTo>
                  <a:pt x="319163" y="408432"/>
                </a:lnTo>
                <a:lnTo>
                  <a:pt x="320344" y="409016"/>
                </a:lnTo>
                <a:lnTo>
                  <a:pt x="321081" y="408635"/>
                </a:lnTo>
                <a:lnTo>
                  <a:pt x="321424" y="408305"/>
                </a:lnTo>
                <a:lnTo>
                  <a:pt x="321818" y="407911"/>
                </a:lnTo>
                <a:lnTo>
                  <a:pt x="321818" y="407314"/>
                </a:lnTo>
                <a:close/>
              </a:path>
              <a:path w="535304" h="476250">
                <a:moveTo>
                  <a:pt x="340906" y="138607"/>
                </a:moveTo>
                <a:lnTo>
                  <a:pt x="340728" y="137642"/>
                </a:lnTo>
                <a:lnTo>
                  <a:pt x="339788" y="136969"/>
                </a:lnTo>
                <a:lnTo>
                  <a:pt x="339051" y="136436"/>
                </a:lnTo>
                <a:lnTo>
                  <a:pt x="338289" y="136702"/>
                </a:lnTo>
                <a:lnTo>
                  <a:pt x="337693" y="137375"/>
                </a:lnTo>
                <a:lnTo>
                  <a:pt x="337197" y="138137"/>
                </a:lnTo>
                <a:lnTo>
                  <a:pt x="337261" y="138887"/>
                </a:lnTo>
                <a:lnTo>
                  <a:pt x="337947" y="139458"/>
                </a:lnTo>
                <a:lnTo>
                  <a:pt x="338607" y="139992"/>
                </a:lnTo>
                <a:lnTo>
                  <a:pt x="339432" y="140131"/>
                </a:lnTo>
                <a:lnTo>
                  <a:pt x="340055" y="139471"/>
                </a:lnTo>
                <a:lnTo>
                  <a:pt x="340906" y="138607"/>
                </a:lnTo>
                <a:close/>
              </a:path>
              <a:path w="535304" h="476250">
                <a:moveTo>
                  <a:pt x="360235" y="191985"/>
                </a:moveTo>
                <a:lnTo>
                  <a:pt x="360045" y="191427"/>
                </a:lnTo>
                <a:lnTo>
                  <a:pt x="359435" y="191096"/>
                </a:lnTo>
                <a:lnTo>
                  <a:pt x="358584" y="190906"/>
                </a:lnTo>
                <a:lnTo>
                  <a:pt x="357898" y="191147"/>
                </a:lnTo>
                <a:lnTo>
                  <a:pt x="357670" y="192036"/>
                </a:lnTo>
                <a:lnTo>
                  <a:pt x="357517" y="192659"/>
                </a:lnTo>
                <a:lnTo>
                  <a:pt x="357949" y="193243"/>
                </a:lnTo>
                <a:lnTo>
                  <a:pt x="358952" y="193268"/>
                </a:lnTo>
                <a:lnTo>
                  <a:pt x="359524" y="192874"/>
                </a:lnTo>
                <a:lnTo>
                  <a:pt x="360235" y="191985"/>
                </a:lnTo>
                <a:close/>
              </a:path>
              <a:path w="535304" h="476250">
                <a:moveTo>
                  <a:pt x="360667" y="175361"/>
                </a:moveTo>
                <a:lnTo>
                  <a:pt x="360299" y="173748"/>
                </a:lnTo>
                <a:lnTo>
                  <a:pt x="359181" y="172440"/>
                </a:lnTo>
                <a:lnTo>
                  <a:pt x="357466" y="171716"/>
                </a:lnTo>
                <a:lnTo>
                  <a:pt x="356171" y="172059"/>
                </a:lnTo>
                <a:lnTo>
                  <a:pt x="355384" y="173380"/>
                </a:lnTo>
                <a:lnTo>
                  <a:pt x="354431" y="174967"/>
                </a:lnTo>
                <a:lnTo>
                  <a:pt x="354888" y="176428"/>
                </a:lnTo>
                <a:lnTo>
                  <a:pt x="357492" y="177965"/>
                </a:lnTo>
                <a:lnTo>
                  <a:pt x="358762" y="178282"/>
                </a:lnTo>
                <a:lnTo>
                  <a:pt x="360667" y="175361"/>
                </a:lnTo>
                <a:close/>
              </a:path>
              <a:path w="535304" h="476250">
                <a:moveTo>
                  <a:pt x="369658" y="132448"/>
                </a:moveTo>
                <a:lnTo>
                  <a:pt x="369252" y="132143"/>
                </a:lnTo>
                <a:lnTo>
                  <a:pt x="369049" y="131851"/>
                </a:lnTo>
                <a:lnTo>
                  <a:pt x="368744" y="132080"/>
                </a:lnTo>
                <a:lnTo>
                  <a:pt x="368452" y="132308"/>
                </a:lnTo>
                <a:lnTo>
                  <a:pt x="368147" y="132537"/>
                </a:lnTo>
                <a:lnTo>
                  <a:pt x="368236" y="132867"/>
                </a:lnTo>
                <a:lnTo>
                  <a:pt x="368236" y="133413"/>
                </a:lnTo>
                <a:lnTo>
                  <a:pt x="368427" y="133489"/>
                </a:lnTo>
                <a:lnTo>
                  <a:pt x="369062" y="133731"/>
                </a:lnTo>
                <a:lnTo>
                  <a:pt x="369582" y="133388"/>
                </a:lnTo>
                <a:lnTo>
                  <a:pt x="369633" y="132715"/>
                </a:lnTo>
                <a:lnTo>
                  <a:pt x="369658" y="132448"/>
                </a:lnTo>
                <a:close/>
              </a:path>
              <a:path w="535304" h="476250">
                <a:moveTo>
                  <a:pt x="372656" y="73355"/>
                </a:moveTo>
                <a:lnTo>
                  <a:pt x="372440" y="72872"/>
                </a:lnTo>
                <a:lnTo>
                  <a:pt x="371843" y="72580"/>
                </a:lnTo>
                <a:lnTo>
                  <a:pt x="371233" y="72440"/>
                </a:lnTo>
                <a:lnTo>
                  <a:pt x="370738" y="72644"/>
                </a:lnTo>
                <a:lnTo>
                  <a:pt x="370459" y="73190"/>
                </a:lnTo>
                <a:lnTo>
                  <a:pt x="370154" y="73799"/>
                </a:lnTo>
                <a:lnTo>
                  <a:pt x="370408" y="74320"/>
                </a:lnTo>
                <a:lnTo>
                  <a:pt x="371589" y="74777"/>
                </a:lnTo>
                <a:lnTo>
                  <a:pt x="372097" y="74498"/>
                </a:lnTo>
                <a:lnTo>
                  <a:pt x="372364" y="73952"/>
                </a:lnTo>
                <a:lnTo>
                  <a:pt x="372656" y="73355"/>
                </a:lnTo>
                <a:close/>
              </a:path>
              <a:path w="535304" h="476250">
                <a:moveTo>
                  <a:pt x="378218" y="55892"/>
                </a:moveTo>
                <a:lnTo>
                  <a:pt x="377367" y="55079"/>
                </a:lnTo>
                <a:lnTo>
                  <a:pt x="376542" y="55156"/>
                </a:lnTo>
                <a:lnTo>
                  <a:pt x="376148" y="55384"/>
                </a:lnTo>
                <a:lnTo>
                  <a:pt x="375348" y="55841"/>
                </a:lnTo>
                <a:lnTo>
                  <a:pt x="375551" y="56591"/>
                </a:lnTo>
                <a:lnTo>
                  <a:pt x="375881" y="57238"/>
                </a:lnTo>
                <a:lnTo>
                  <a:pt x="376440" y="57658"/>
                </a:lnTo>
                <a:lnTo>
                  <a:pt x="376986" y="57594"/>
                </a:lnTo>
                <a:lnTo>
                  <a:pt x="377431" y="57226"/>
                </a:lnTo>
                <a:lnTo>
                  <a:pt x="378066" y="56680"/>
                </a:lnTo>
                <a:lnTo>
                  <a:pt x="378218" y="55892"/>
                </a:lnTo>
                <a:close/>
              </a:path>
              <a:path w="535304" h="476250">
                <a:moveTo>
                  <a:pt x="381469" y="206679"/>
                </a:moveTo>
                <a:lnTo>
                  <a:pt x="379730" y="206451"/>
                </a:lnTo>
                <a:lnTo>
                  <a:pt x="379107" y="206794"/>
                </a:lnTo>
                <a:lnTo>
                  <a:pt x="378929" y="207695"/>
                </a:lnTo>
                <a:lnTo>
                  <a:pt x="378828" y="208305"/>
                </a:lnTo>
                <a:lnTo>
                  <a:pt x="378942" y="208915"/>
                </a:lnTo>
                <a:lnTo>
                  <a:pt x="379679" y="209042"/>
                </a:lnTo>
                <a:lnTo>
                  <a:pt x="380568" y="209207"/>
                </a:lnTo>
                <a:lnTo>
                  <a:pt x="381203" y="208800"/>
                </a:lnTo>
                <a:lnTo>
                  <a:pt x="381355" y="207911"/>
                </a:lnTo>
                <a:lnTo>
                  <a:pt x="381444" y="207352"/>
                </a:lnTo>
                <a:lnTo>
                  <a:pt x="381469" y="206679"/>
                </a:lnTo>
                <a:close/>
              </a:path>
              <a:path w="535304" h="476250">
                <a:moveTo>
                  <a:pt x="384035" y="265404"/>
                </a:moveTo>
                <a:lnTo>
                  <a:pt x="383628" y="264718"/>
                </a:lnTo>
                <a:lnTo>
                  <a:pt x="382854" y="264160"/>
                </a:lnTo>
                <a:lnTo>
                  <a:pt x="381952" y="263690"/>
                </a:lnTo>
                <a:lnTo>
                  <a:pt x="381038" y="263817"/>
                </a:lnTo>
                <a:lnTo>
                  <a:pt x="380085" y="265544"/>
                </a:lnTo>
                <a:lnTo>
                  <a:pt x="380365" y="266382"/>
                </a:lnTo>
                <a:lnTo>
                  <a:pt x="382016" y="267335"/>
                </a:lnTo>
                <a:lnTo>
                  <a:pt x="382993" y="267093"/>
                </a:lnTo>
                <a:lnTo>
                  <a:pt x="384035" y="265404"/>
                </a:lnTo>
                <a:close/>
              </a:path>
              <a:path w="535304" h="476250">
                <a:moveTo>
                  <a:pt x="386842" y="152374"/>
                </a:moveTo>
                <a:lnTo>
                  <a:pt x="386791" y="151790"/>
                </a:lnTo>
                <a:lnTo>
                  <a:pt x="386092" y="151231"/>
                </a:lnTo>
                <a:lnTo>
                  <a:pt x="385711" y="151015"/>
                </a:lnTo>
                <a:lnTo>
                  <a:pt x="385165" y="151066"/>
                </a:lnTo>
                <a:lnTo>
                  <a:pt x="384556" y="152209"/>
                </a:lnTo>
                <a:lnTo>
                  <a:pt x="384810" y="152768"/>
                </a:lnTo>
                <a:lnTo>
                  <a:pt x="385381" y="152996"/>
                </a:lnTo>
                <a:lnTo>
                  <a:pt x="385686" y="153111"/>
                </a:lnTo>
                <a:lnTo>
                  <a:pt x="386257" y="153060"/>
                </a:lnTo>
                <a:lnTo>
                  <a:pt x="386435" y="152844"/>
                </a:lnTo>
                <a:lnTo>
                  <a:pt x="386842" y="152374"/>
                </a:lnTo>
                <a:close/>
              </a:path>
              <a:path w="535304" h="476250">
                <a:moveTo>
                  <a:pt x="410781" y="33299"/>
                </a:moveTo>
                <a:lnTo>
                  <a:pt x="410552" y="32054"/>
                </a:lnTo>
                <a:lnTo>
                  <a:pt x="407555" y="30314"/>
                </a:lnTo>
                <a:lnTo>
                  <a:pt x="406412" y="30949"/>
                </a:lnTo>
                <a:lnTo>
                  <a:pt x="405612" y="32245"/>
                </a:lnTo>
                <a:lnTo>
                  <a:pt x="404723" y="33693"/>
                </a:lnTo>
                <a:lnTo>
                  <a:pt x="405485" y="34836"/>
                </a:lnTo>
                <a:lnTo>
                  <a:pt x="406590" y="35826"/>
                </a:lnTo>
                <a:lnTo>
                  <a:pt x="408114" y="36626"/>
                </a:lnTo>
                <a:lnTo>
                  <a:pt x="409244" y="36068"/>
                </a:lnTo>
                <a:lnTo>
                  <a:pt x="410781" y="33299"/>
                </a:lnTo>
                <a:close/>
              </a:path>
              <a:path w="535304" h="476250">
                <a:moveTo>
                  <a:pt x="430453" y="33223"/>
                </a:moveTo>
                <a:lnTo>
                  <a:pt x="430377" y="32867"/>
                </a:lnTo>
                <a:lnTo>
                  <a:pt x="430187" y="31750"/>
                </a:lnTo>
                <a:lnTo>
                  <a:pt x="425615" y="28524"/>
                </a:lnTo>
                <a:lnTo>
                  <a:pt x="421957" y="28790"/>
                </a:lnTo>
                <a:lnTo>
                  <a:pt x="420090" y="30797"/>
                </a:lnTo>
                <a:lnTo>
                  <a:pt x="419950" y="35420"/>
                </a:lnTo>
                <a:lnTo>
                  <a:pt x="421779" y="36842"/>
                </a:lnTo>
                <a:lnTo>
                  <a:pt x="424599" y="36893"/>
                </a:lnTo>
                <a:lnTo>
                  <a:pt x="426999" y="36944"/>
                </a:lnTo>
                <a:lnTo>
                  <a:pt x="428688" y="35623"/>
                </a:lnTo>
                <a:lnTo>
                  <a:pt x="430237" y="33997"/>
                </a:lnTo>
                <a:lnTo>
                  <a:pt x="430288" y="33616"/>
                </a:lnTo>
                <a:lnTo>
                  <a:pt x="430453" y="33223"/>
                </a:lnTo>
                <a:close/>
              </a:path>
              <a:path w="535304" h="476250">
                <a:moveTo>
                  <a:pt x="509168" y="52197"/>
                </a:moveTo>
                <a:lnTo>
                  <a:pt x="508863" y="51689"/>
                </a:lnTo>
                <a:lnTo>
                  <a:pt x="508304" y="51460"/>
                </a:lnTo>
                <a:lnTo>
                  <a:pt x="507720" y="51219"/>
                </a:lnTo>
                <a:lnTo>
                  <a:pt x="507212" y="51460"/>
                </a:lnTo>
                <a:lnTo>
                  <a:pt x="506857" y="51993"/>
                </a:lnTo>
                <a:lnTo>
                  <a:pt x="506691" y="52628"/>
                </a:lnTo>
                <a:lnTo>
                  <a:pt x="507009" y="53047"/>
                </a:lnTo>
                <a:lnTo>
                  <a:pt x="507542" y="53276"/>
                </a:lnTo>
                <a:lnTo>
                  <a:pt x="508139" y="53543"/>
                </a:lnTo>
                <a:lnTo>
                  <a:pt x="508698" y="53403"/>
                </a:lnTo>
                <a:lnTo>
                  <a:pt x="509168" y="52197"/>
                </a:lnTo>
                <a:close/>
              </a:path>
              <a:path w="535304" h="476250">
                <a:moveTo>
                  <a:pt x="535292" y="1079"/>
                </a:moveTo>
                <a:lnTo>
                  <a:pt x="534949" y="0"/>
                </a:lnTo>
                <a:lnTo>
                  <a:pt x="534873" y="673"/>
                </a:lnTo>
                <a:lnTo>
                  <a:pt x="535292" y="1079"/>
                </a:lnTo>
                <a:close/>
              </a:path>
            </a:pathLst>
          </a:custGeom>
          <a:solidFill>
            <a:srgbClr val="2277BD"/>
          </a:solidFill>
        </p:spPr>
        <p:txBody>
          <a:bodyPr wrap="square" lIns="0" tIns="0" rIns="0" bIns="0" rtlCol="0"/>
          <a:lstStyle/>
          <a:p>
            <a:endParaRPr/>
          </a:p>
        </p:txBody>
      </p:sp>
      <p:sp>
        <p:nvSpPr>
          <p:cNvPr id="750" name="bg object 750"/>
          <p:cNvSpPr/>
          <p:nvPr/>
        </p:nvSpPr>
        <p:spPr>
          <a:xfrm>
            <a:off x="7407059" y="37578"/>
            <a:ext cx="294640" cy="427990"/>
          </a:xfrm>
          <a:custGeom>
            <a:avLst/>
            <a:gdLst/>
            <a:ahLst/>
            <a:cxnLst/>
            <a:rect l="l" t="t" r="r" b="b"/>
            <a:pathLst>
              <a:path w="294640" h="427990">
                <a:moveTo>
                  <a:pt x="12204" y="258013"/>
                </a:moveTo>
                <a:lnTo>
                  <a:pt x="10769" y="253250"/>
                </a:lnTo>
                <a:lnTo>
                  <a:pt x="8572" y="252399"/>
                </a:lnTo>
                <a:lnTo>
                  <a:pt x="6172" y="253834"/>
                </a:lnTo>
                <a:lnTo>
                  <a:pt x="2438" y="256082"/>
                </a:lnTo>
                <a:lnTo>
                  <a:pt x="266" y="258965"/>
                </a:lnTo>
                <a:lnTo>
                  <a:pt x="1981" y="265379"/>
                </a:lnTo>
                <a:lnTo>
                  <a:pt x="0" y="267970"/>
                </a:lnTo>
                <a:lnTo>
                  <a:pt x="4724" y="269468"/>
                </a:lnTo>
                <a:lnTo>
                  <a:pt x="6121" y="267322"/>
                </a:lnTo>
                <a:lnTo>
                  <a:pt x="8648" y="264617"/>
                </a:lnTo>
                <a:lnTo>
                  <a:pt x="9626" y="263105"/>
                </a:lnTo>
                <a:lnTo>
                  <a:pt x="10706" y="261708"/>
                </a:lnTo>
                <a:lnTo>
                  <a:pt x="11620" y="259880"/>
                </a:lnTo>
                <a:lnTo>
                  <a:pt x="12204" y="258013"/>
                </a:lnTo>
                <a:close/>
              </a:path>
              <a:path w="294640" h="427990">
                <a:moveTo>
                  <a:pt x="32918" y="384822"/>
                </a:moveTo>
                <a:lnTo>
                  <a:pt x="29984" y="382943"/>
                </a:lnTo>
                <a:lnTo>
                  <a:pt x="28600" y="382892"/>
                </a:lnTo>
                <a:lnTo>
                  <a:pt x="24815" y="386486"/>
                </a:lnTo>
                <a:lnTo>
                  <a:pt x="24625" y="386969"/>
                </a:lnTo>
                <a:lnTo>
                  <a:pt x="23660" y="389039"/>
                </a:lnTo>
                <a:lnTo>
                  <a:pt x="22923" y="389915"/>
                </a:lnTo>
                <a:lnTo>
                  <a:pt x="23723" y="390880"/>
                </a:lnTo>
                <a:lnTo>
                  <a:pt x="24498" y="391820"/>
                </a:lnTo>
                <a:lnTo>
                  <a:pt x="25539" y="391414"/>
                </a:lnTo>
                <a:lnTo>
                  <a:pt x="26504" y="391198"/>
                </a:lnTo>
                <a:lnTo>
                  <a:pt x="28765" y="390728"/>
                </a:lnTo>
                <a:lnTo>
                  <a:pt x="30543" y="389623"/>
                </a:lnTo>
                <a:lnTo>
                  <a:pt x="32143" y="386118"/>
                </a:lnTo>
                <a:lnTo>
                  <a:pt x="32918" y="384822"/>
                </a:lnTo>
                <a:close/>
              </a:path>
              <a:path w="294640" h="427990">
                <a:moveTo>
                  <a:pt x="46228" y="385267"/>
                </a:moveTo>
                <a:lnTo>
                  <a:pt x="43929" y="379476"/>
                </a:lnTo>
                <a:lnTo>
                  <a:pt x="42024" y="370433"/>
                </a:lnTo>
                <a:lnTo>
                  <a:pt x="41008" y="370814"/>
                </a:lnTo>
                <a:lnTo>
                  <a:pt x="40284" y="370357"/>
                </a:lnTo>
                <a:lnTo>
                  <a:pt x="39662" y="370776"/>
                </a:lnTo>
                <a:lnTo>
                  <a:pt x="39090" y="371284"/>
                </a:lnTo>
                <a:lnTo>
                  <a:pt x="38976" y="371487"/>
                </a:lnTo>
                <a:lnTo>
                  <a:pt x="36106" y="372656"/>
                </a:lnTo>
                <a:lnTo>
                  <a:pt x="31267" y="374484"/>
                </a:lnTo>
                <a:lnTo>
                  <a:pt x="34124" y="386511"/>
                </a:lnTo>
                <a:lnTo>
                  <a:pt x="39979" y="390093"/>
                </a:lnTo>
                <a:lnTo>
                  <a:pt x="46228" y="385267"/>
                </a:lnTo>
                <a:close/>
              </a:path>
              <a:path w="294640" h="427990">
                <a:moveTo>
                  <a:pt x="60452" y="424256"/>
                </a:moveTo>
                <a:lnTo>
                  <a:pt x="59880" y="423303"/>
                </a:lnTo>
                <a:lnTo>
                  <a:pt x="59258" y="422516"/>
                </a:lnTo>
                <a:lnTo>
                  <a:pt x="57365" y="421855"/>
                </a:lnTo>
                <a:lnTo>
                  <a:pt x="56146" y="422706"/>
                </a:lnTo>
                <a:lnTo>
                  <a:pt x="54851" y="425310"/>
                </a:lnTo>
                <a:lnTo>
                  <a:pt x="54419" y="426821"/>
                </a:lnTo>
                <a:lnTo>
                  <a:pt x="55841" y="427266"/>
                </a:lnTo>
                <a:lnTo>
                  <a:pt x="57543" y="427799"/>
                </a:lnTo>
                <a:lnTo>
                  <a:pt x="58750" y="426351"/>
                </a:lnTo>
                <a:lnTo>
                  <a:pt x="60452" y="424256"/>
                </a:lnTo>
                <a:close/>
              </a:path>
              <a:path w="294640" h="427990">
                <a:moveTo>
                  <a:pt x="76784" y="425602"/>
                </a:moveTo>
                <a:lnTo>
                  <a:pt x="76530" y="424878"/>
                </a:lnTo>
                <a:lnTo>
                  <a:pt x="75793" y="424484"/>
                </a:lnTo>
                <a:lnTo>
                  <a:pt x="75260" y="424205"/>
                </a:lnTo>
                <a:lnTo>
                  <a:pt x="74714" y="424446"/>
                </a:lnTo>
                <a:lnTo>
                  <a:pt x="74307" y="424903"/>
                </a:lnTo>
                <a:lnTo>
                  <a:pt x="73939" y="425691"/>
                </a:lnTo>
                <a:lnTo>
                  <a:pt x="74142" y="426351"/>
                </a:lnTo>
                <a:lnTo>
                  <a:pt x="74879" y="426745"/>
                </a:lnTo>
                <a:lnTo>
                  <a:pt x="75425" y="427024"/>
                </a:lnTo>
                <a:lnTo>
                  <a:pt x="76060" y="426821"/>
                </a:lnTo>
                <a:lnTo>
                  <a:pt x="76784" y="425602"/>
                </a:lnTo>
                <a:close/>
              </a:path>
              <a:path w="294640" h="427990">
                <a:moveTo>
                  <a:pt x="77152" y="407200"/>
                </a:moveTo>
                <a:lnTo>
                  <a:pt x="77050" y="405917"/>
                </a:lnTo>
                <a:lnTo>
                  <a:pt x="75882" y="405282"/>
                </a:lnTo>
                <a:lnTo>
                  <a:pt x="74612" y="404583"/>
                </a:lnTo>
                <a:lnTo>
                  <a:pt x="73837" y="405142"/>
                </a:lnTo>
                <a:lnTo>
                  <a:pt x="73202" y="405828"/>
                </a:lnTo>
                <a:lnTo>
                  <a:pt x="69786" y="398208"/>
                </a:lnTo>
                <a:lnTo>
                  <a:pt x="68199" y="398183"/>
                </a:lnTo>
                <a:lnTo>
                  <a:pt x="66890" y="412115"/>
                </a:lnTo>
                <a:lnTo>
                  <a:pt x="70065" y="413651"/>
                </a:lnTo>
                <a:lnTo>
                  <a:pt x="72123" y="412419"/>
                </a:lnTo>
                <a:lnTo>
                  <a:pt x="73812" y="410146"/>
                </a:lnTo>
                <a:lnTo>
                  <a:pt x="75018" y="410286"/>
                </a:lnTo>
                <a:lnTo>
                  <a:pt x="75958" y="409625"/>
                </a:lnTo>
                <a:lnTo>
                  <a:pt x="77152" y="407200"/>
                </a:lnTo>
                <a:close/>
              </a:path>
              <a:path w="294640" h="427990">
                <a:moveTo>
                  <a:pt x="114566" y="355663"/>
                </a:moveTo>
                <a:lnTo>
                  <a:pt x="113741" y="354253"/>
                </a:lnTo>
                <a:lnTo>
                  <a:pt x="113233" y="352348"/>
                </a:lnTo>
                <a:lnTo>
                  <a:pt x="112610" y="352793"/>
                </a:lnTo>
                <a:lnTo>
                  <a:pt x="111544" y="353491"/>
                </a:lnTo>
                <a:lnTo>
                  <a:pt x="111213" y="353352"/>
                </a:lnTo>
                <a:lnTo>
                  <a:pt x="110769" y="353428"/>
                </a:lnTo>
                <a:lnTo>
                  <a:pt x="110578" y="353606"/>
                </a:lnTo>
                <a:lnTo>
                  <a:pt x="110528" y="353923"/>
                </a:lnTo>
                <a:lnTo>
                  <a:pt x="110578" y="354152"/>
                </a:lnTo>
                <a:lnTo>
                  <a:pt x="110045" y="354545"/>
                </a:lnTo>
                <a:lnTo>
                  <a:pt x="109626" y="354926"/>
                </a:lnTo>
                <a:lnTo>
                  <a:pt x="109067" y="355892"/>
                </a:lnTo>
                <a:lnTo>
                  <a:pt x="110388" y="357301"/>
                </a:lnTo>
                <a:lnTo>
                  <a:pt x="110985" y="358305"/>
                </a:lnTo>
                <a:lnTo>
                  <a:pt x="112090" y="357644"/>
                </a:lnTo>
                <a:lnTo>
                  <a:pt x="113525" y="357212"/>
                </a:lnTo>
                <a:lnTo>
                  <a:pt x="114160" y="356247"/>
                </a:lnTo>
                <a:lnTo>
                  <a:pt x="114566" y="355663"/>
                </a:lnTo>
                <a:close/>
              </a:path>
              <a:path w="294640" h="427990">
                <a:moveTo>
                  <a:pt x="132753" y="330822"/>
                </a:moveTo>
                <a:lnTo>
                  <a:pt x="131838" y="329361"/>
                </a:lnTo>
                <a:lnTo>
                  <a:pt x="130886" y="327926"/>
                </a:lnTo>
                <a:lnTo>
                  <a:pt x="130390" y="328015"/>
                </a:lnTo>
                <a:lnTo>
                  <a:pt x="130149" y="327990"/>
                </a:lnTo>
                <a:lnTo>
                  <a:pt x="128866" y="329234"/>
                </a:lnTo>
                <a:lnTo>
                  <a:pt x="127889" y="330517"/>
                </a:lnTo>
                <a:lnTo>
                  <a:pt x="128879" y="332193"/>
                </a:lnTo>
                <a:lnTo>
                  <a:pt x="129324" y="332930"/>
                </a:lnTo>
                <a:lnTo>
                  <a:pt x="130327" y="332968"/>
                </a:lnTo>
                <a:lnTo>
                  <a:pt x="130962" y="332422"/>
                </a:lnTo>
                <a:lnTo>
                  <a:pt x="132753" y="330822"/>
                </a:lnTo>
                <a:close/>
              </a:path>
              <a:path w="294640" h="427990">
                <a:moveTo>
                  <a:pt x="152222" y="271360"/>
                </a:moveTo>
                <a:lnTo>
                  <a:pt x="151422" y="269125"/>
                </a:lnTo>
                <a:lnTo>
                  <a:pt x="148945" y="267995"/>
                </a:lnTo>
                <a:lnTo>
                  <a:pt x="146329" y="266801"/>
                </a:lnTo>
                <a:lnTo>
                  <a:pt x="143662" y="267817"/>
                </a:lnTo>
                <a:lnTo>
                  <a:pt x="141770" y="272630"/>
                </a:lnTo>
                <a:lnTo>
                  <a:pt x="142938" y="275361"/>
                </a:lnTo>
                <a:lnTo>
                  <a:pt x="147358" y="277139"/>
                </a:lnTo>
                <a:lnTo>
                  <a:pt x="149999" y="276059"/>
                </a:lnTo>
                <a:lnTo>
                  <a:pt x="152222" y="271360"/>
                </a:lnTo>
                <a:close/>
              </a:path>
              <a:path w="294640" h="427990">
                <a:moveTo>
                  <a:pt x="154444" y="110540"/>
                </a:moveTo>
                <a:lnTo>
                  <a:pt x="152895" y="109054"/>
                </a:lnTo>
                <a:lnTo>
                  <a:pt x="150685" y="106591"/>
                </a:lnTo>
                <a:lnTo>
                  <a:pt x="147154" y="108178"/>
                </a:lnTo>
                <a:lnTo>
                  <a:pt x="144475" y="113080"/>
                </a:lnTo>
                <a:lnTo>
                  <a:pt x="148120" y="112572"/>
                </a:lnTo>
                <a:lnTo>
                  <a:pt x="148399" y="114185"/>
                </a:lnTo>
                <a:lnTo>
                  <a:pt x="150787" y="115735"/>
                </a:lnTo>
                <a:lnTo>
                  <a:pt x="152146" y="114109"/>
                </a:lnTo>
                <a:lnTo>
                  <a:pt x="154444" y="110540"/>
                </a:lnTo>
                <a:close/>
              </a:path>
              <a:path w="294640" h="427990">
                <a:moveTo>
                  <a:pt x="154660" y="309130"/>
                </a:moveTo>
                <a:lnTo>
                  <a:pt x="154597" y="308622"/>
                </a:lnTo>
                <a:lnTo>
                  <a:pt x="154114" y="308229"/>
                </a:lnTo>
                <a:lnTo>
                  <a:pt x="153543" y="307975"/>
                </a:lnTo>
                <a:lnTo>
                  <a:pt x="153035" y="308025"/>
                </a:lnTo>
                <a:lnTo>
                  <a:pt x="152476" y="309168"/>
                </a:lnTo>
                <a:lnTo>
                  <a:pt x="152603" y="309702"/>
                </a:lnTo>
                <a:lnTo>
                  <a:pt x="153631" y="310438"/>
                </a:lnTo>
                <a:lnTo>
                  <a:pt x="154127" y="310222"/>
                </a:lnTo>
                <a:lnTo>
                  <a:pt x="154406" y="309651"/>
                </a:lnTo>
                <a:lnTo>
                  <a:pt x="154660" y="309130"/>
                </a:lnTo>
                <a:close/>
              </a:path>
              <a:path w="294640" h="427990">
                <a:moveTo>
                  <a:pt x="158038" y="285229"/>
                </a:moveTo>
                <a:lnTo>
                  <a:pt x="157924" y="279107"/>
                </a:lnTo>
                <a:lnTo>
                  <a:pt x="154597" y="278295"/>
                </a:lnTo>
                <a:lnTo>
                  <a:pt x="154838" y="277596"/>
                </a:lnTo>
                <a:lnTo>
                  <a:pt x="154508" y="276987"/>
                </a:lnTo>
                <a:lnTo>
                  <a:pt x="153847" y="276479"/>
                </a:lnTo>
                <a:lnTo>
                  <a:pt x="152819" y="275920"/>
                </a:lnTo>
                <a:lnTo>
                  <a:pt x="151917" y="276098"/>
                </a:lnTo>
                <a:lnTo>
                  <a:pt x="151117" y="277215"/>
                </a:lnTo>
                <a:lnTo>
                  <a:pt x="151003" y="277456"/>
                </a:lnTo>
                <a:lnTo>
                  <a:pt x="150939" y="277685"/>
                </a:lnTo>
                <a:lnTo>
                  <a:pt x="148043" y="277342"/>
                </a:lnTo>
                <a:lnTo>
                  <a:pt x="147066" y="286842"/>
                </a:lnTo>
                <a:lnTo>
                  <a:pt x="148793" y="288201"/>
                </a:lnTo>
                <a:lnTo>
                  <a:pt x="158038" y="285229"/>
                </a:lnTo>
                <a:close/>
              </a:path>
              <a:path w="294640" h="427990">
                <a:moveTo>
                  <a:pt x="181648" y="56565"/>
                </a:moveTo>
                <a:lnTo>
                  <a:pt x="181419" y="55321"/>
                </a:lnTo>
                <a:lnTo>
                  <a:pt x="178422" y="53581"/>
                </a:lnTo>
                <a:lnTo>
                  <a:pt x="177279" y="54216"/>
                </a:lnTo>
                <a:lnTo>
                  <a:pt x="176479" y="55511"/>
                </a:lnTo>
                <a:lnTo>
                  <a:pt x="175590" y="56959"/>
                </a:lnTo>
                <a:lnTo>
                  <a:pt x="176352" y="58102"/>
                </a:lnTo>
                <a:lnTo>
                  <a:pt x="177457" y="59093"/>
                </a:lnTo>
                <a:lnTo>
                  <a:pt x="178981" y="59893"/>
                </a:lnTo>
                <a:lnTo>
                  <a:pt x="180111" y="59334"/>
                </a:lnTo>
                <a:lnTo>
                  <a:pt x="181648" y="56565"/>
                </a:lnTo>
                <a:close/>
              </a:path>
              <a:path w="294640" h="427990">
                <a:moveTo>
                  <a:pt x="184454" y="247726"/>
                </a:moveTo>
                <a:lnTo>
                  <a:pt x="183388" y="246862"/>
                </a:lnTo>
                <a:lnTo>
                  <a:pt x="182422" y="246011"/>
                </a:lnTo>
                <a:lnTo>
                  <a:pt x="180746" y="245224"/>
                </a:lnTo>
                <a:lnTo>
                  <a:pt x="177927" y="246214"/>
                </a:lnTo>
                <a:lnTo>
                  <a:pt x="176911" y="249212"/>
                </a:lnTo>
                <a:lnTo>
                  <a:pt x="177139" y="250583"/>
                </a:lnTo>
                <a:lnTo>
                  <a:pt x="179920" y="252488"/>
                </a:lnTo>
                <a:lnTo>
                  <a:pt x="183007" y="251206"/>
                </a:lnTo>
                <a:lnTo>
                  <a:pt x="184454" y="247726"/>
                </a:lnTo>
                <a:close/>
              </a:path>
              <a:path w="294640" h="427990">
                <a:moveTo>
                  <a:pt x="191668" y="45961"/>
                </a:moveTo>
                <a:lnTo>
                  <a:pt x="190398" y="44881"/>
                </a:lnTo>
                <a:lnTo>
                  <a:pt x="188302" y="43357"/>
                </a:lnTo>
                <a:lnTo>
                  <a:pt x="186905" y="42938"/>
                </a:lnTo>
                <a:lnTo>
                  <a:pt x="186550" y="44056"/>
                </a:lnTo>
                <a:lnTo>
                  <a:pt x="186067" y="45542"/>
                </a:lnTo>
                <a:lnTo>
                  <a:pt x="186588" y="47231"/>
                </a:lnTo>
                <a:lnTo>
                  <a:pt x="188734" y="48971"/>
                </a:lnTo>
                <a:lnTo>
                  <a:pt x="189763" y="48755"/>
                </a:lnTo>
                <a:lnTo>
                  <a:pt x="190550" y="47790"/>
                </a:lnTo>
                <a:lnTo>
                  <a:pt x="191668" y="45961"/>
                </a:lnTo>
                <a:close/>
              </a:path>
              <a:path w="294640" h="427990">
                <a:moveTo>
                  <a:pt x="226872" y="108229"/>
                </a:moveTo>
                <a:lnTo>
                  <a:pt x="225590" y="102374"/>
                </a:lnTo>
                <a:lnTo>
                  <a:pt x="220040" y="101650"/>
                </a:lnTo>
                <a:lnTo>
                  <a:pt x="214998" y="94373"/>
                </a:lnTo>
                <a:lnTo>
                  <a:pt x="209816" y="96215"/>
                </a:lnTo>
                <a:lnTo>
                  <a:pt x="213893" y="101587"/>
                </a:lnTo>
                <a:lnTo>
                  <a:pt x="212051" y="102819"/>
                </a:lnTo>
                <a:lnTo>
                  <a:pt x="215328" y="108483"/>
                </a:lnTo>
                <a:lnTo>
                  <a:pt x="214845" y="108216"/>
                </a:lnTo>
                <a:lnTo>
                  <a:pt x="213474" y="107619"/>
                </a:lnTo>
                <a:lnTo>
                  <a:pt x="211937" y="107683"/>
                </a:lnTo>
                <a:lnTo>
                  <a:pt x="209880" y="110020"/>
                </a:lnTo>
                <a:lnTo>
                  <a:pt x="209753" y="111975"/>
                </a:lnTo>
                <a:lnTo>
                  <a:pt x="207225" y="113271"/>
                </a:lnTo>
                <a:lnTo>
                  <a:pt x="210426" y="114312"/>
                </a:lnTo>
                <a:lnTo>
                  <a:pt x="212178" y="113995"/>
                </a:lnTo>
                <a:lnTo>
                  <a:pt x="215493" y="113588"/>
                </a:lnTo>
                <a:lnTo>
                  <a:pt x="216331" y="112522"/>
                </a:lnTo>
                <a:lnTo>
                  <a:pt x="216547" y="110566"/>
                </a:lnTo>
                <a:lnTo>
                  <a:pt x="219430" y="115277"/>
                </a:lnTo>
                <a:lnTo>
                  <a:pt x="220713" y="116649"/>
                </a:lnTo>
                <a:lnTo>
                  <a:pt x="221869" y="118084"/>
                </a:lnTo>
                <a:lnTo>
                  <a:pt x="225082" y="113334"/>
                </a:lnTo>
                <a:lnTo>
                  <a:pt x="226872" y="108229"/>
                </a:lnTo>
                <a:close/>
              </a:path>
              <a:path w="294640" h="427990">
                <a:moveTo>
                  <a:pt x="227012" y="71145"/>
                </a:moveTo>
                <a:lnTo>
                  <a:pt x="226783" y="70561"/>
                </a:lnTo>
                <a:lnTo>
                  <a:pt x="225945" y="70192"/>
                </a:lnTo>
                <a:lnTo>
                  <a:pt x="225526" y="70370"/>
                </a:lnTo>
                <a:lnTo>
                  <a:pt x="224853" y="70472"/>
                </a:lnTo>
                <a:lnTo>
                  <a:pt x="224510" y="70853"/>
                </a:lnTo>
                <a:lnTo>
                  <a:pt x="224066" y="71374"/>
                </a:lnTo>
                <a:lnTo>
                  <a:pt x="224320" y="72123"/>
                </a:lnTo>
                <a:lnTo>
                  <a:pt x="224993" y="72237"/>
                </a:lnTo>
                <a:lnTo>
                  <a:pt x="225475" y="72313"/>
                </a:lnTo>
                <a:lnTo>
                  <a:pt x="226174" y="72021"/>
                </a:lnTo>
                <a:lnTo>
                  <a:pt x="226529" y="71653"/>
                </a:lnTo>
                <a:lnTo>
                  <a:pt x="227012" y="71145"/>
                </a:lnTo>
                <a:close/>
              </a:path>
              <a:path w="294640" h="427990">
                <a:moveTo>
                  <a:pt x="229527" y="116928"/>
                </a:moveTo>
                <a:lnTo>
                  <a:pt x="229196" y="115608"/>
                </a:lnTo>
                <a:lnTo>
                  <a:pt x="225983" y="114096"/>
                </a:lnTo>
                <a:lnTo>
                  <a:pt x="224713" y="114985"/>
                </a:lnTo>
                <a:lnTo>
                  <a:pt x="223875" y="116484"/>
                </a:lnTo>
                <a:lnTo>
                  <a:pt x="223164" y="117729"/>
                </a:lnTo>
                <a:lnTo>
                  <a:pt x="223024" y="118999"/>
                </a:lnTo>
                <a:lnTo>
                  <a:pt x="224002" y="120053"/>
                </a:lnTo>
                <a:lnTo>
                  <a:pt x="226225" y="120726"/>
                </a:lnTo>
                <a:lnTo>
                  <a:pt x="227660" y="119900"/>
                </a:lnTo>
                <a:lnTo>
                  <a:pt x="228663" y="118300"/>
                </a:lnTo>
                <a:lnTo>
                  <a:pt x="229527" y="116928"/>
                </a:lnTo>
                <a:close/>
              </a:path>
              <a:path w="294640" h="427990">
                <a:moveTo>
                  <a:pt x="231559" y="131432"/>
                </a:moveTo>
                <a:lnTo>
                  <a:pt x="230619" y="128549"/>
                </a:lnTo>
                <a:lnTo>
                  <a:pt x="227012" y="126504"/>
                </a:lnTo>
                <a:lnTo>
                  <a:pt x="225780" y="127342"/>
                </a:lnTo>
                <a:lnTo>
                  <a:pt x="224332" y="130251"/>
                </a:lnTo>
                <a:lnTo>
                  <a:pt x="223291" y="132143"/>
                </a:lnTo>
                <a:lnTo>
                  <a:pt x="222808" y="133959"/>
                </a:lnTo>
                <a:lnTo>
                  <a:pt x="225107" y="135305"/>
                </a:lnTo>
                <a:lnTo>
                  <a:pt x="227063" y="136448"/>
                </a:lnTo>
                <a:lnTo>
                  <a:pt x="229590" y="135597"/>
                </a:lnTo>
                <a:lnTo>
                  <a:pt x="231559" y="131432"/>
                </a:lnTo>
                <a:close/>
              </a:path>
              <a:path w="294640" h="427990">
                <a:moveTo>
                  <a:pt x="238772" y="95935"/>
                </a:moveTo>
                <a:lnTo>
                  <a:pt x="237147" y="94703"/>
                </a:lnTo>
                <a:lnTo>
                  <a:pt x="236283" y="94830"/>
                </a:lnTo>
                <a:lnTo>
                  <a:pt x="235127" y="96685"/>
                </a:lnTo>
                <a:lnTo>
                  <a:pt x="234848" y="97878"/>
                </a:lnTo>
                <a:lnTo>
                  <a:pt x="236156" y="98666"/>
                </a:lnTo>
                <a:lnTo>
                  <a:pt x="236943" y="99136"/>
                </a:lnTo>
                <a:lnTo>
                  <a:pt x="237642" y="98539"/>
                </a:lnTo>
                <a:lnTo>
                  <a:pt x="238175" y="97866"/>
                </a:lnTo>
                <a:lnTo>
                  <a:pt x="238645" y="96926"/>
                </a:lnTo>
                <a:lnTo>
                  <a:pt x="238772" y="95935"/>
                </a:lnTo>
                <a:close/>
              </a:path>
              <a:path w="294640" h="427990">
                <a:moveTo>
                  <a:pt x="243484" y="146761"/>
                </a:moveTo>
                <a:lnTo>
                  <a:pt x="243039" y="146367"/>
                </a:lnTo>
                <a:lnTo>
                  <a:pt x="241935" y="146532"/>
                </a:lnTo>
                <a:lnTo>
                  <a:pt x="241198" y="146824"/>
                </a:lnTo>
                <a:lnTo>
                  <a:pt x="241071" y="147193"/>
                </a:lnTo>
                <a:lnTo>
                  <a:pt x="240880" y="147802"/>
                </a:lnTo>
                <a:lnTo>
                  <a:pt x="241515" y="148183"/>
                </a:lnTo>
                <a:lnTo>
                  <a:pt x="242100" y="148272"/>
                </a:lnTo>
                <a:lnTo>
                  <a:pt x="242722" y="148374"/>
                </a:lnTo>
                <a:lnTo>
                  <a:pt x="243179" y="148069"/>
                </a:lnTo>
                <a:lnTo>
                  <a:pt x="243433" y="147485"/>
                </a:lnTo>
                <a:lnTo>
                  <a:pt x="243484" y="146761"/>
                </a:lnTo>
                <a:close/>
              </a:path>
              <a:path w="294640" h="427990">
                <a:moveTo>
                  <a:pt x="248132" y="48247"/>
                </a:moveTo>
                <a:lnTo>
                  <a:pt x="247497" y="47142"/>
                </a:lnTo>
                <a:lnTo>
                  <a:pt x="245021" y="46037"/>
                </a:lnTo>
                <a:lnTo>
                  <a:pt x="243967" y="46520"/>
                </a:lnTo>
                <a:lnTo>
                  <a:pt x="243243" y="47586"/>
                </a:lnTo>
                <a:lnTo>
                  <a:pt x="242760" y="49072"/>
                </a:lnTo>
                <a:lnTo>
                  <a:pt x="243433" y="50063"/>
                </a:lnTo>
                <a:lnTo>
                  <a:pt x="244627" y="50533"/>
                </a:lnTo>
                <a:lnTo>
                  <a:pt x="245795" y="50990"/>
                </a:lnTo>
                <a:lnTo>
                  <a:pt x="247129" y="50901"/>
                </a:lnTo>
                <a:lnTo>
                  <a:pt x="248132" y="48247"/>
                </a:lnTo>
                <a:close/>
              </a:path>
              <a:path w="294640" h="427990">
                <a:moveTo>
                  <a:pt x="248907" y="94691"/>
                </a:moveTo>
                <a:lnTo>
                  <a:pt x="248551" y="93941"/>
                </a:lnTo>
                <a:lnTo>
                  <a:pt x="247865" y="93408"/>
                </a:lnTo>
                <a:lnTo>
                  <a:pt x="247040" y="93078"/>
                </a:lnTo>
                <a:lnTo>
                  <a:pt x="246278" y="93205"/>
                </a:lnTo>
                <a:lnTo>
                  <a:pt x="245910" y="94043"/>
                </a:lnTo>
                <a:lnTo>
                  <a:pt x="245554" y="94818"/>
                </a:lnTo>
                <a:lnTo>
                  <a:pt x="245757" y="95707"/>
                </a:lnTo>
                <a:lnTo>
                  <a:pt x="246494" y="96100"/>
                </a:lnTo>
                <a:lnTo>
                  <a:pt x="247230" y="96481"/>
                </a:lnTo>
                <a:lnTo>
                  <a:pt x="248132" y="96202"/>
                </a:lnTo>
                <a:lnTo>
                  <a:pt x="248526" y="95453"/>
                </a:lnTo>
                <a:lnTo>
                  <a:pt x="248907" y="94691"/>
                </a:lnTo>
                <a:close/>
              </a:path>
              <a:path w="294640" h="427990">
                <a:moveTo>
                  <a:pt x="253758" y="43980"/>
                </a:moveTo>
                <a:lnTo>
                  <a:pt x="253466" y="43573"/>
                </a:lnTo>
                <a:lnTo>
                  <a:pt x="253352" y="43243"/>
                </a:lnTo>
                <a:lnTo>
                  <a:pt x="253009" y="43294"/>
                </a:lnTo>
                <a:lnTo>
                  <a:pt x="252514" y="43218"/>
                </a:lnTo>
                <a:lnTo>
                  <a:pt x="252349" y="43408"/>
                </a:lnTo>
                <a:lnTo>
                  <a:pt x="251904" y="43942"/>
                </a:lnTo>
                <a:lnTo>
                  <a:pt x="252095" y="44513"/>
                </a:lnTo>
                <a:lnTo>
                  <a:pt x="252755" y="44691"/>
                </a:lnTo>
                <a:lnTo>
                  <a:pt x="253009" y="44754"/>
                </a:lnTo>
                <a:lnTo>
                  <a:pt x="253542" y="44475"/>
                </a:lnTo>
                <a:lnTo>
                  <a:pt x="253657" y="44221"/>
                </a:lnTo>
                <a:lnTo>
                  <a:pt x="253758" y="43980"/>
                </a:lnTo>
                <a:close/>
              </a:path>
              <a:path w="294640" h="427990">
                <a:moveTo>
                  <a:pt x="271272" y="1930"/>
                </a:moveTo>
                <a:lnTo>
                  <a:pt x="270611" y="1320"/>
                </a:lnTo>
                <a:lnTo>
                  <a:pt x="269976" y="812"/>
                </a:lnTo>
                <a:lnTo>
                  <a:pt x="268871" y="203"/>
                </a:lnTo>
                <a:lnTo>
                  <a:pt x="267703" y="0"/>
                </a:lnTo>
                <a:lnTo>
                  <a:pt x="266344" y="1930"/>
                </a:lnTo>
                <a:lnTo>
                  <a:pt x="266979" y="2641"/>
                </a:lnTo>
                <a:lnTo>
                  <a:pt x="267677" y="3035"/>
                </a:lnTo>
                <a:lnTo>
                  <a:pt x="268732" y="3632"/>
                </a:lnTo>
                <a:lnTo>
                  <a:pt x="269900" y="3975"/>
                </a:lnTo>
                <a:lnTo>
                  <a:pt x="271272" y="1930"/>
                </a:lnTo>
                <a:close/>
              </a:path>
              <a:path w="294640" h="427990">
                <a:moveTo>
                  <a:pt x="294284" y="2349"/>
                </a:moveTo>
                <a:lnTo>
                  <a:pt x="293801" y="1422"/>
                </a:lnTo>
                <a:lnTo>
                  <a:pt x="292887" y="889"/>
                </a:lnTo>
                <a:lnTo>
                  <a:pt x="292036" y="406"/>
                </a:lnTo>
                <a:lnTo>
                  <a:pt x="291426" y="914"/>
                </a:lnTo>
                <a:lnTo>
                  <a:pt x="291045" y="1714"/>
                </a:lnTo>
                <a:lnTo>
                  <a:pt x="290690" y="2806"/>
                </a:lnTo>
                <a:lnTo>
                  <a:pt x="291033" y="3695"/>
                </a:lnTo>
                <a:lnTo>
                  <a:pt x="292023" y="4178"/>
                </a:lnTo>
                <a:lnTo>
                  <a:pt x="292823" y="4559"/>
                </a:lnTo>
                <a:lnTo>
                  <a:pt x="293636" y="4267"/>
                </a:lnTo>
                <a:lnTo>
                  <a:pt x="293928" y="3403"/>
                </a:lnTo>
                <a:lnTo>
                  <a:pt x="294284" y="2349"/>
                </a:lnTo>
                <a:close/>
              </a:path>
            </a:pathLst>
          </a:custGeom>
          <a:solidFill>
            <a:srgbClr val="2277BD"/>
          </a:solidFill>
        </p:spPr>
        <p:txBody>
          <a:bodyPr wrap="square" lIns="0" tIns="0" rIns="0" bIns="0" rtlCol="0"/>
          <a:lstStyle/>
          <a:p>
            <a:endParaRPr/>
          </a:p>
        </p:txBody>
      </p:sp>
      <p:sp>
        <p:nvSpPr>
          <p:cNvPr id="751" name="bg object 751"/>
          <p:cNvSpPr/>
          <p:nvPr/>
        </p:nvSpPr>
        <p:spPr>
          <a:xfrm>
            <a:off x="2603817" y="525220"/>
            <a:ext cx="910590" cy="405130"/>
          </a:xfrm>
          <a:custGeom>
            <a:avLst/>
            <a:gdLst/>
            <a:ahLst/>
            <a:cxnLst/>
            <a:rect l="l" t="t" r="r" b="b"/>
            <a:pathLst>
              <a:path w="910589" h="405130">
                <a:moveTo>
                  <a:pt x="181013" y="101942"/>
                </a:moveTo>
                <a:lnTo>
                  <a:pt x="178511" y="99428"/>
                </a:lnTo>
                <a:lnTo>
                  <a:pt x="172313" y="99428"/>
                </a:lnTo>
                <a:lnTo>
                  <a:pt x="169811" y="101942"/>
                </a:lnTo>
                <a:lnTo>
                  <a:pt x="169811" y="297751"/>
                </a:lnTo>
                <a:lnTo>
                  <a:pt x="901" y="395655"/>
                </a:lnTo>
                <a:lnTo>
                  <a:pt x="0" y="399084"/>
                </a:lnTo>
                <a:lnTo>
                  <a:pt x="2590" y="403555"/>
                </a:lnTo>
                <a:lnTo>
                  <a:pt x="4470" y="404558"/>
                </a:lnTo>
                <a:lnTo>
                  <a:pt x="6400" y="404558"/>
                </a:lnTo>
                <a:lnTo>
                  <a:pt x="8318" y="404317"/>
                </a:lnTo>
                <a:lnTo>
                  <a:pt x="179946" y="304825"/>
                </a:lnTo>
                <a:lnTo>
                  <a:pt x="181013" y="302971"/>
                </a:lnTo>
                <a:lnTo>
                  <a:pt x="181013" y="101942"/>
                </a:lnTo>
                <a:close/>
              </a:path>
              <a:path w="910589" h="405130">
                <a:moveTo>
                  <a:pt x="910196" y="101828"/>
                </a:moveTo>
                <a:lnTo>
                  <a:pt x="909129" y="99974"/>
                </a:lnTo>
                <a:lnTo>
                  <a:pt x="898994" y="94132"/>
                </a:lnTo>
                <a:lnTo>
                  <a:pt x="898994" y="107061"/>
                </a:lnTo>
                <a:lnTo>
                  <a:pt x="898969" y="296545"/>
                </a:lnTo>
                <a:lnTo>
                  <a:pt x="734910" y="391274"/>
                </a:lnTo>
                <a:lnTo>
                  <a:pt x="571487" y="296545"/>
                </a:lnTo>
                <a:lnTo>
                  <a:pt x="571487" y="107061"/>
                </a:lnTo>
                <a:lnTo>
                  <a:pt x="734910" y="12319"/>
                </a:lnTo>
                <a:lnTo>
                  <a:pt x="898994" y="107061"/>
                </a:lnTo>
                <a:lnTo>
                  <a:pt x="898994" y="94132"/>
                </a:lnTo>
                <a:lnTo>
                  <a:pt x="757301" y="12319"/>
                </a:lnTo>
                <a:lnTo>
                  <a:pt x="735965" y="0"/>
                </a:lnTo>
                <a:lnTo>
                  <a:pt x="733831" y="0"/>
                </a:lnTo>
                <a:lnTo>
                  <a:pt x="561340" y="99974"/>
                </a:lnTo>
                <a:lnTo>
                  <a:pt x="560285" y="101828"/>
                </a:lnTo>
                <a:lnTo>
                  <a:pt x="560285" y="301777"/>
                </a:lnTo>
                <a:lnTo>
                  <a:pt x="561340" y="303618"/>
                </a:lnTo>
                <a:lnTo>
                  <a:pt x="732955" y="403098"/>
                </a:lnTo>
                <a:lnTo>
                  <a:pt x="733933" y="403352"/>
                </a:lnTo>
                <a:lnTo>
                  <a:pt x="735863" y="403352"/>
                </a:lnTo>
                <a:lnTo>
                  <a:pt x="736841" y="403098"/>
                </a:lnTo>
                <a:lnTo>
                  <a:pt x="757313" y="391274"/>
                </a:lnTo>
                <a:lnTo>
                  <a:pt x="909129" y="303618"/>
                </a:lnTo>
                <a:lnTo>
                  <a:pt x="910196" y="301777"/>
                </a:lnTo>
                <a:lnTo>
                  <a:pt x="910196" y="101828"/>
                </a:lnTo>
                <a:close/>
              </a:path>
            </a:pathLst>
          </a:custGeom>
          <a:solidFill>
            <a:srgbClr val="1A2B55"/>
          </a:solidFill>
        </p:spPr>
        <p:txBody>
          <a:bodyPr wrap="square" lIns="0" tIns="0" rIns="0" bIns="0" rtlCol="0"/>
          <a:lstStyle/>
          <a:p>
            <a:endParaRPr/>
          </a:p>
        </p:txBody>
      </p:sp>
      <p:pic>
        <p:nvPicPr>
          <p:cNvPr id="752" name="bg object 752"/>
          <p:cNvPicPr/>
          <p:nvPr/>
        </p:nvPicPr>
        <p:blipFill>
          <a:blip r:embed="rId65" cstate="print"/>
          <a:stretch>
            <a:fillRect/>
          </a:stretch>
        </p:blipFill>
        <p:spPr>
          <a:xfrm>
            <a:off x="2539178" y="905563"/>
            <a:ext cx="77127" cy="77139"/>
          </a:xfrm>
          <a:prstGeom prst="rect">
            <a:avLst/>
          </a:prstGeom>
        </p:spPr>
      </p:pic>
      <p:sp>
        <p:nvSpPr>
          <p:cNvPr id="753" name="bg object 753"/>
          <p:cNvSpPr/>
          <p:nvPr/>
        </p:nvSpPr>
        <p:spPr>
          <a:xfrm>
            <a:off x="3337830" y="867839"/>
            <a:ext cx="181610" cy="306070"/>
          </a:xfrm>
          <a:custGeom>
            <a:avLst/>
            <a:gdLst/>
            <a:ahLst/>
            <a:cxnLst/>
            <a:rect l="l" t="t" r="r" b="b"/>
            <a:pathLst>
              <a:path w="181610" h="306069">
                <a:moveTo>
                  <a:pt x="174739" y="0"/>
                </a:moveTo>
                <a:lnTo>
                  <a:pt x="1054" y="101244"/>
                </a:lnTo>
                <a:lnTo>
                  <a:pt x="0" y="103098"/>
                </a:lnTo>
                <a:lnTo>
                  <a:pt x="482" y="303542"/>
                </a:lnTo>
                <a:lnTo>
                  <a:pt x="2997" y="306044"/>
                </a:lnTo>
                <a:lnTo>
                  <a:pt x="6095" y="306044"/>
                </a:lnTo>
                <a:lnTo>
                  <a:pt x="9194" y="306031"/>
                </a:lnTo>
                <a:lnTo>
                  <a:pt x="11696" y="303517"/>
                </a:lnTo>
                <a:lnTo>
                  <a:pt x="11226" y="108305"/>
                </a:lnTo>
                <a:lnTo>
                  <a:pt x="180390" y="9690"/>
                </a:lnTo>
                <a:lnTo>
                  <a:pt x="181292" y="6248"/>
                </a:lnTo>
                <a:lnTo>
                  <a:pt x="178180" y="901"/>
                </a:lnTo>
                <a:lnTo>
                  <a:pt x="174739" y="0"/>
                </a:lnTo>
                <a:close/>
              </a:path>
            </a:pathLst>
          </a:custGeom>
          <a:solidFill>
            <a:srgbClr val="1A2B55"/>
          </a:solidFill>
        </p:spPr>
        <p:txBody>
          <a:bodyPr wrap="square" lIns="0" tIns="0" rIns="0" bIns="0" rtlCol="0"/>
          <a:lstStyle/>
          <a:p>
            <a:endParaRPr/>
          </a:p>
        </p:txBody>
      </p:sp>
      <p:pic>
        <p:nvPicPr>
          <p:cNvPr id="754" name="bg object 754"/>
          <p:cNvPicPr/>
          <p:nvPr/>
        </p:nvPicPr>
        <p:blipFill>
          <a:blip r:embed="rId66" cstate="print"/>
          <a:stretch>
            <a:fillRect/>
          </a:stretch>
        </p:blipFill>
        <p:spPr>
          <a:xfrm>
            <a:off x="3304755" y="1168131"/>
            <a:ext cx="76518" cy="76520"/>
          </a:xfrm>
          <a:prstGeom prst="rect">
            <a:avLst/>
          </a:prstGeom>
        </p:spPr>
      </p:pic>
      <p:pic>
        <p:nvPicPr>
          <p:cNvPr id="755" name="bg object 755"/>
          <p:cNvPicPr/>
          <p:nvPr/>
        </p:nvPicPr>
        <p:blipFill>
          <a:blip r:embed="rId67" cstate="print"/>
          <a:stretch>
            <a:fillRect/>
          </a:stretch>
        </p:blipFill>
        <p:spPr>
          <a:xfrm>
            <a:off x="3496910" y="472669"/>
            <a:ext cx="246448" cy="162119"/>
          </a:xfrm>
          <a:prstGeom prst="rect">
            <a:avLst/>
          </a:prstGeom>
        </p:spPr>
      </p:pic>
      <p:pic>
        <p:nvPicPr>
          <p:cNvPr id="756" name="bg object 756"/>
          <p:cNvPicPr/>
          <p:nvPr/>
        </p:nvPicPr>
        <p:blipFill>
          <a:blip r:embed="rId68" cstate="print"/>
          <a:stretch>
            <a:fillRect/>
          </a:stretch>
        </p:blipFill>
        <p:spPr>
          <a:xfrm>
            <a:off x="3501714" y="815887"/>
            <a:ext cx="245951" cy="163169"/>
          </a:xfrm>
          <a:prstGeom prst="rect">
            <a:avLst/>
          </a:prstGeom>
        </p:spPr>
      </p:pic>
      <p:sp>
        <p:nvSpPr>
          <p:cNvPr id="757" name="bg object 757"/>
          <p:cNvSpPr/>
          <p:nvPr/>
        </p:nvSpPr>
        <p:spPr>
          <a:xfrm>
            <a:off x="2692647" y="208375"/>
            <a:ext cx="151130" cy="339725"/>
          </a:xfrm>
          <a:custGeom>
            <a:avLst/>
            <a:gdLst/>
            <a:ahLst/>
            <a:cxnLst/>
            <a:rect l="l" t="t" r="r" b="b"/>
            <a:pathLst>
              <a:path w="151130" h="339725">
                <a:moveTo>
                  <a:pt x="54610" y="0"/>
                </a:moveTo>
                <a:lnTo>
                  <a:pt x="51549" y="1777"/>
                </a:lnTo>
                <a:lnTo>
                  <a:pt x="0" y="195491"/>
                </a:lnTo>
                <a:lnTo>
                  <a:pt x="558" y="197548"/>
                </a:lnTo>
                <a:lnTo>
                  <a:pt x="141617" y="338607"/>
                </a:lnTo>
                <a:lnTo>
                  <a:pt x="143052" y="339153"/>
                </a:lnTo>
                <a:lnTo>
                  <a:pt x="144487" y="339153"/>
                </a:lnTo>
                <a:lnTo>
                  <a:pt x="145923" y="339153"/>
                </a:lnTo>
                <a:lnTo>
                  <a:pt x="147358" y="338607"/>
                </a:lnTo>
                <a:lnTo>
                  <a:pt x="150634" y="335330"/>
                </a:lnTo>
                <a:lnTo>
                  <a:pt x="150634" y="331774"/>
                </a:lnTo>
                <a:lnTo>
                  <a:pt x="12179" y="193319"/>
                </a:lnTo>
                <a:lnTo>
                  <a:pt x="62382" y="4660"/>
                </a:lnTo>
                <a:lnTo>
                  <a:pt x="60604" y="1587"/>
                </a:lnTo>
                <a:lnTo>
                  <a:pt x="54610" y="0"/>
                </a:lnTo>
                <a:close/>
              </a:path>
            </a:pathLst>
          </a:custGeom>
          <a:solidFill>
            <a:srgbClr val="1A2B55"/>
          </a:solidFill>
        </p:spPr>
        <p:txBody>
          <a:bodyPr wrap="square" lIns="0" tIns="0" rIns="0" bIns="0" rtlCol="0"/>
          <a:lstStyle/>
          <a:p>
            <a:endParaRPr/>
          </a:p>
        </p:txBody>
      </p:sp>
      <p:pic>
        <p:nvPicPr>
          <p:cNvPr id="758" name="bg object 758"/>
          <p:cNvPicPr/>
          <p:nvPr/>
        </p:nvPicPr>
        <p:blipFill>
          <a:blip r:embed="rId69" cstate="print"/>
          <a:stretch>
            <a:fillRect/>
          </a:stretch>
        </p:blipFill>
        <p:spPr>
          <a:xfrm>
            <a:off x="2719090" y="138931"/>
            <a:ext cx="77130" cy="77130"/>
          </a:xfrm>
          <a:prstGeom prst="rect">
            <a:avLst/>
          </a:prstGeom>
        </p:spPr>
      </p:pic>
      <p:sp>
        <p:nvSpPr>
          <p:cNvPr id="759" name="bg object 759"/>
          <p:cNvSpPr/>
          <p:nvPr/>
        </p:nvSpPr>
        <p:spPr>
          <a:xfrm>
            <a:off x="2825381" y="91350"/>
            <a:ext cx="350520" cy="1165225"/>
          </a:xfrm>
          <a:custGeom>
            <a:avLst/>
            <a:gdLst/>
            <a:ahLst/>
            <a:cxnLst/>
            <a:rect l="l" t="t" r="r" b="b"/>
            <a:pathLst>
              <a:path w="350519" h="1165225">
                <a:moveTo>
                  <a:pt x="349923" y="535686"/>
                </a:moveTo>
                <a:lnTo>
                  <a:pt x="348856" y="533844"/>
                </a:lnTo>
                <a:lnTo>
                  <a:pt x="179959" y="435940"/>
                </a:lnTo>
                <a:lnTo>
                  <a:pt x="179959" y="2514"/>
                </a:lnTo>
                <a:lnTo>
                  <a:pt x="177457" y="0"/>
                </a:lnTo>
                <a:lnTo>
                  <a:pt x="171259" y="0"/>
                </a:lnTo>
                <a:lnTo>
                  <a:pt x="168757" y="2514"/>
                </a:lnTo>
                <a:lnTo>
                  <a:pt x="168757" y="437019"/>
                </a:lnTo>
                <a:lnTo>
                  <a:pt x="1066" y="533831"/>
                </a:lnTo>
                <a:lnTo>
                  <a:pt x="0" y="535686"/>
                </a:lnTo>
                <a:lnTo>
                  <a:pt x="0" y="735698"/>
                </a:lnTo>
                <a:lnTo>
                  <a:pt x="1130" y="737590"/>
                </a:lnTo>
                <a:lnTo>
                  <a:pt x="133400" y="808634"/>
                </a:lnTo>
                <a:lnTo>
                  <a:pt x="133400" y="1052626"/>
                </a:lnTo>
                <a:lnTo>
                  <a:pt x="135915" y="1055141"/>
                </a:lnTo>
                <a:lnTo>
                  <a:pt x="142100" y="1055141"/>
                </a:lnTo>
                <a:lnTo>
                  <a:pt x="144614" y="1052626"/>
                </a:lnTo>
                <a:lnTo>
                  <a:pt x="144614" y="803224"/>
                </a:lnTo>
                <a:lnTo>
                  <a:pt x="143471" y="801331"/>
                </a:lnTo>
                <a:lnTo>
                  <a:pt x="11201" y="730275"/>
                </a:lnTo>
                <a:lnTo>
                  <a:pt x="11201" y="540918"/>
                </a:lnTo>
                <a:lnTo>
                  <a:pt x="175298" y="446189"/>
                </a:lnTo>
                <a:lnTo>
                  <a:pt x="338709" y="540918"/>
                </a:lnTo>
                <a:lnTo>
                  <a:pt x="338709" y="730288"/>
                </a:lnTo>
                <a:lnTo>
                  <a:pt x="206844" y="801331"/>
                </a:lnTo>
                <a:lnTo>
                  <a:pt x="205714" y="803224"/>
                </a:lnTo>
                <a:lnTo>
                  <a:pt x="205714" y="1162697"/>
                </a:lnTo>
                <a:lnTo>
                  <a:pt x="208216" y="1165212"/>
                </a:lnTo>
                <a:lnTo>
                  <a:pt x="211315" y="1165212"/>
                </a:lnTo>
                <a:lnTo>
                  <a:pt x="214414" y="1165212"/>
                </a:lnTo>
                <a:lnTo>
                  <a:pt x="216916" y="1162697"/>
                </a:lnTo>
                <a:lnTo>
                  <a:pt x="216916" y="808634"/>
                </a:lnTo>
                <a:lnTo>
                  <a:pt x="348780" y="737590"/>
                </a:lnTo>
                <a:lnTo>
                  <a:pt x="349923" y="735698"/>
                </a:lnTo>
                <a:lnTo>
                  <a:pt x="349923" y="535686"/>
                </a:lnTo>
                <a:close/>
              </a:path>
            </a:pathLst>
          </a:custGeom>
          <a:solidFill>
            <a:srgbClr val="1A2B55"/>
          </a:solidFill>
        </p:spPr>
        <p:txBody>
          <a:bodyPr wrap="square" lIns="0" tIns="0" rIns="0" bIns="0" rtlCol="0"/>
          <a:lstStyle/>
          <a:p>
            <a:endParaRPr/>
          </a:p>
        </p:txBody>
      </p:sp>
      <p:sp>
        <p:nvSpPr>
          <p:cNvPr id="760" name="bg object 760"/>
          <p:cNvSpPr/>
          <p:nvPr/>
        </p:nvSpPr>
        <p:spPr>
          <a:xfrm>
            <a:off x="7628205" y="1457675"/>
            <a:ext cx="236854" cy="545465"/>
          </a:xfrm>
          <a:custGeom>
            <a:avLst/>
            <a:gdLst/>
            <a:ahLst/>
            <a:cxnLst/>
            <a:rect l="l" t="t" r="r" b="b"/>
            <a:pathLst>
              <a:path w="236854" h="545464">
                <a:moveTo>
                  <a:pt x="118275" y="0"/>
                </a:moveTo>
                <a:lnTo>
                  <a:pt x="66263" y="27707"/>
                </a:lnTo>
                <a:lnTo>
                  <a:pt x="44302" y="59887"/>
                </a:lnTo>
                <a:lnTo>
                  <a:pt x="25985" y="102103"/>
                </a:lnTo>
                <a:lnTo>
                  <a:pt x="12022" y="152719"/>
                </a:lnTo>
                <a:lnTo>
                  <a:pt x="3124" y="210098"/>
                </a:lnTo>
                <a:lnTo>
                  <a:pt x="0" y="272605"/>
                </a:lnTo>
                <a:lnTo>
                  <a:pt x="3124" y="335112"/>
                </a:lnTo>
                <a:lnTo>
                  <a:pt x="12022" y="392491"/>
                </a:lnTo>
                <a:lnTo>
                  <a:pt x="25985" y="443107"/>
                </a:lnTo>
                <a:lnTo>
                  <a:pt x="44302" y="485323"/>
                </a:lnTo>
                <a:lnTo>
                  <a:pt x="66263" y="517503"/>
                </a:lnTo>
                <a:lnTo>
                  <a:pt x="118275" y="545211"/>
                </a:lnTo>
                <a:lnTo>
                  <a:pt x="145392" y="538011"/>
                </a:lnTo>
                <a:lnTo>
                  <a:pt x="192247" y="485323"/>
                </a:lnTo>
                <a:lnTo>
                  <a:pt x="210564" y="443107"/>
                </a:lnTo>
                <a:lnTo>
                  <a:pt x="224527" y="392491"/>
                </a:lnTo>
                <a:lnTo>
                  <a:pt x="233426" y="335112"/>
                </a:lnTo>
                <a:lnTo>
                  <a:pt x="236550" y="272605"/>
                </a:lnTo>
                <a:lnTo>
                  <a:pt x="233426" y="210098"/>
                </a:lnTo>
                <a:lnTo>
                  <a:pt x="224527" y="152719"/>
                </a:lnTo>
                <a:lnTo>
                  <a:pt x="210564" y="102103"/>
                </a:lnTo>
                <a:lnTo>
                  <a:pt x="192247" y="59887"/>
                </a:lnTo>
                <a:lnTo>
                  <a:pt x="170287" y="27707"/>
                </a:lnTo>
                <a:lnTo>
                  <a:pt x="118275" y="0"/>
                </a:lnTo>
                <a:close/>
              </a:path>
            </a:pathLst>
          </a:custGeom>
          <a:solidFill>
            <a:srgbClr val="528ECB"/>
          </a:solidFill>
        </p:spPr>
        <p:txBody>
          <a:bodyPr wrap="square" lIns="0" tIns="0" rIns="0" bIns="0" rtlCol="0"/>
          <a:lstStyle/>
          <a:p>
            <a:endParaRPr/>
          </a:p>
        </p:txBody>
      </p:sp>
      <p:sp>
        <p:nvSpPr>
          <p:cNvPr id="761" name="bg object 761"/>
          <p:cNvSpPr/>
          <p:nvPr/>
        </p:nvSpPr>
        <p:spPr>
          <a:xfrm>
            <a:off x="7646251" y="1457680"/>
            <a:ext cx="219075" cy="545465"/>
          </a:xfrm>
          <a:custGeom>
            <a:avLst/>
            <a:gdLst/>
            <a:ahLst/>
            <a:cxnLst/>
            <a:rect l="l" t="t" r="r" b="b"/>
            <a:pathLst>
              <a:path w="219075" h="545464">
                <a:moveTo>
                  <a:pt x="218503" y="272605"/>
                </a:moveTo>
                <a:lnTo>
                  <a:pt x="215379" y="210096"/>
                </a:lnTo>
                <a:lnTo>
                  <a:pt x="206476" y="152717"/>
                </a:lnTo>
                <a:lnTo>
                  <a:pt x="192519" y="102108"/>
                </a:lnTo>
                <a:lnTo>
                  <a:pt x="174193" y="59893"/>
                </a:lnTo>
                <a:lnTo>
                  <a:pt x="152234" y="27711"/>
                </a:lnTo>
                <a:lnTo>
                  <a:pt x="100228" y="0"/>
                </a:lnTo>
                <a:lnTo>
                  <a:pt x="91795" y="0"/>
                </a:lnTo>
                <a:lnTo>
                  <a:pt x="83566" y="2057"/>
                </a:lnTo>
                <a:lnTo>
                  <a:pt x="75628" y="5918"/>
                </a:lnTo>
                <a:lnTo>
                  <a:pt x="101142" y="25628"/>
                </a:lnTo>
                <a:lnTo>
                  <a:pt x="123698" y="57518"/>
                </a:lnTo>
                <a:lnTo>
                  <a:pt x="142532" y="99885"/>
                </a:lnTo>
                <a:lnTo>
                  <a:pt x="156908" y="150990"/>
                </a:lnTo>
                <a:lnTo>
                  <a:pt x="166077" y="209143"/>
                </a:lnTo>
                <a:lnTo>
                  <a:pt x="168656" y="260045"/>
                </a:lnTo>
                <a:lnTo>
                  <a:pt x="154266" y="255816"/>
                </a:lnTo>
                <a:lnTo>
                  <a:pt x="132930" y="253720"/>
                </a:lnTo>
                <a:lnTo>
                  <a:pt x="61214" y="256413"/>
                </a:lnTo>
                <a:lnTo>
                  <a:pt x="7874" y="269608"/>
                </a:lnTo>
                <a:lnTo>
                  <a:pt x="0" y="272605"/>
                </a:lnTo>
                <a:lnTo>
                  <a:pt x="26797" y="283705"/>
                </a:lnTo>
                <a:lnTo>
                  <a:pt x="46177" y="289407"/>
                </a:lnTo>
                <a:lnTo>
                  <a:pt x="67513" y="291503"/>
                </a:lnTo>
                <a:lnTo>
                  <a:pt x="100228" y="291807"/>
                </a:lnTo>
                <a:lnTo>
                  <a:pt x="139242" y="288810"/>
                </a:lnTo>
                <a:lnTo>
                  <a:pt x="168783" y="282689"/>
                </a:lnTo>
                <a:lnTo>
                  <a:pt x="166077" y="336080"/>
                </a:lnTo>
                <a:lnTo>
                  <a:pt x="156908" y="394220"/>
                </a:lnTo>
                <a:lnTo>
                  <a:pt x="142532" y="445325"/>
                </a:lnTo>
                <a:lnTo>
                  <a:pt x="123698" y="487692"/>
                </a:lnTo>
                <a:lnTo>
                  <a:pt x="101142" y="519582"/>
                </a:lnTo>
                <a:lnTo>
                  <a:pt x="75628" y="539292"/>
                </a:lnTo>
                <a:lnTo>
                  <a:pt x="83566" y="543166"/>
                </a:lnTo>
                <a:lnTo>
                  <a:pt x="91795" y="545211"/>
                </a:lnTo>
                <a:lnTo>
                  <a:pt x="100228" y="545211"/>
                </a:lnTo>
                <a:lnTo>
                  <a:pt x="152234" y="517499"/>
                </a:lnTo>
                <a:lnTo>
                  <a:pt x="174193" y="485330"/>
                </a:lnTo>
                <a:lnTo>
                  <a:pt x="192519" y="443103"/>
                </a:lnTo>
                <a:lnTo>
                  <a:pt x="206476" y="392493"/>
                </a:lnTo>
                <a:lnTo>
                  <a:pt x="215379" y="335114"/>
                </a:lnTo>
                <a:lnTo>
                  <a:pt x="218503" y="272605"/>
                </a:lnTo>
                <a:close/>
              </a:path>
            </a:pathLst>
          </a:custGeom>
          <a:solidFill>
            <a:srgbClr val="2277BD"/>
          </a:solidFill>
        </p:spPr>
        <p:txBody>
          <a:bodyPr wrap="square" lIns="0" tIns="0" rIns="0" bIns="0" rtlCol="0"/>
          <a:lstStyle/>
          <a:p>
            <a:endParaRPr/>
          </a:p>
        </p:txBody>
      </p:sp>
      <p:sp>
        <p:nvSpPr>
          <p:cNvPr id="762" name="bg object 762"/>
          <p:cNvSpPr/>
          <p:nvPr/>
        </p:nvSpPr>
        <p:spPr>
          <a:xfrm>
            <a:off x="7378992" y="1132357"/>
            <a:ext cx="759460" cy="960119"/>
          </a:xfrm>
          <a:custGeom>
            <a:avLst/>
            <a:gdLst/>
            <a:ahLst/>
            <a:cxnLst/>
            <a:rect l="l" t="t" r="r" b="b"/>
            <a:pathLst>
              <a:path w="759459" h="960119">
                <a:moveTo>
                  <a:pt x="758901" y="580478"/>
                </a:moveTo>
                <a:lnTo>
                  <a:pt x="756018" y="534352"/>
                </a:lnTo>
                <a:lnTo>
                  <a:pt x="755942" y="532942"/>
                </a:lnTo>
                <a:lnTo>
                  <a:pt x="747687" y="489254"/>
                </a:lnTo>
                <a:lnTo>
                  <a:pt x="747687" y="580478"/>
                </a:lnTo>
                <a:lnTo>
                  <a:pt x="744804" y="626605"/>
                </a:lnTo>
                <a:lnTo>
                  <a:pt x="736422" y="671042"/>
                </a:lnTo>
                <a:lnTo>
                  <a:pt x="722858" y="713435"/>
                </a:lnTo>
                <a:lnTo>
                  <a:pt x="704481" y="753440"/>
                </a:lnTo>
                <a:lnTo>
                  <a:pt x="681621" y="790714"/>
                </a:lnTo>
                <a:lnTo>
                  <a:pt x="654634" y="824903"/>
                </a:lnTo>
                <a:lnTo>
                  <a:pt x="623874" y="855675"/>
                </a:lnTo>
                <a:lnTo>
                  <a:pt x="589686" y="882650"/>
                </a:lnTo>
                <a:lnTo>
                  <a:pt x="552411" y="905510"/>
                </a:lnTo>
                <a:lnTo>
                  <a:pt x="512406" y="923886"/>
                </a:lnTo>
                <a:lnTo>
                  <a:pt x="470014" y="937450"/>
                </a:lnTo>
                <a:lnTo>
                  <a:pt x="425577" y="945845"/>
                </a:lnTo>
                <a:lnTo>
                  <a:pt x="379450" y="948715"/>
                </a:lnTo>
                <a:lnTo>
                  <a:pt x="333324" y="945845"/>
                </a:lnTo>
                <a:lnTo>
                  <a:pt x="288886" y="937450"/>
                </a:lnTo>
                <a:lnTo>
                  <a:pt x="246494" y="923886"/>
                </a:lnTo>
                <a:lnTo>
                  <a:pt x="206476" y="905510"/>
                </a:lnTo>
                <a:lnTo>
                  <a:pt x="169202" y="882650"/>
                </a:lnTo>
                <a:lnTo>
                  <a:pt x="135013" y="855675"/>
                </a:lnTo>
                <a:lnTo>
                  <a:pt x="104254" y="824903"/>
                </a:lnTo>
                <a:lnTo>
                  <a:pt x="77279" y="790714"/>
                </a:lnTo>
                <a:lnTo>
                  <a:pt x="54419" y="753440"/>
                </a:lnTo>
                <a:lnTo>
                  <a:pt x="36042" y="713435"/>
                </a:lnTo>
                <a:lnTo>
                  <a:pt x="22479" y="671042"/>
                </a:lnTo>
                <a:lnTo>
                  <a:pt x="14084" y="626605"/>
                </a:lnTo>
                <a:lnTo>
                  <a:pt x="11214" y="580478"/>
                </a:lnTo>
                <a:lnTo>
                  <a:pt x="14084" y="534352"/>
                </a:lnTo>
                <a:lnTo>
                  <a:pt x="22479" y="489915"/>
                </a:lnTo>
                <a:lnTo>
                  <a:pt x="36042" y="447522"/>
                </a:lnTo>
                <a:lnTo>
                  <a:pt x="54419" y="407517"/>
                </a:lnTo>
                <a:lnTo>
                  <a:pt x="77279" y="370243"/>
                </a:lnTo>
                <a:lnTo>
                  <a:pt x="104254" y="336054"/>
                </a:lnTo>
                <a:lnTo>
                  <a:pt x="135013" y="305282"/>
                </a:lnTo>
                <a:lnTo>
                  <a:pt x="169202" y="278307"/>
                </a:lnTo>
                <a:lnTo>
                  <a:pt x="198145" y="260553"/>
                </a:lnTo>
                <a:lnTo>
                  <a:pt x="199936" y="260362"/>
                </a:lnTo>
                <a:lnTo>
                  <a:pt x="203517" y="258597"/>
                </a:lnTo>
                <a:lnTo>
                  <a:pt x="204076" y="256921"/>
                </a:lnTo>
                <a:lnTo>
                  <a:pt x="206476" y="255447"/>
                </a:lnTo>
                <a:lnTo>
                  <a:pt x="246494" y="237070"/>
                </a:lnTo>
                <a:lnTo>
                  <a:pt x="288886" y="223507"/>
                </a:lnTo>
                <a:lnTo>
                  <a:pt x="333324" y="215112"/>
                </a:lnTo>
                <a:lnTo>
                  <a:pt x="379450" y="212242"/>
                </a:lnTo>
                <a:lnTo>
                  <a:pt x="425577" y="215112"/>
                </a:lnTo>
                <a:lnTo>
                  <a:pt x="470014" y="223507"/>
                </a:lnTo>
                <a:lnTo>
                  <a:pt x="512406" y="237070"/>
                </a:lnTo>
                <a:lnTo>
                  <a:pt x="552411" y="255447"/>
                </a:lnTo>
                <a:lnTo>
                  <a:pt x="589686" y="278307"/>
                </a:lnTo>
                <a:lnTo>
                  <a:pt x="623874" y="305282"/>
                </a:lnTo>
                <a:lnTo>
                  <a:pt x="654634" y="336054"/>
                </a:lnTo>
                <a:lnTo>
                  <a:pt x="681621" y="370243"/>
                </a:lnTo>
                <a:lnTo>
                  <a:pt x="704481" y="407517"/>
                </a:lnTo>
                <a:lnTo>
                  <a:pt x="722858" y="447522"/>
                </a:lnTo>
                <a:lnTo>
                  <a:pt x="736422" y="489915"/>
                </a:lnTo>
                <a:lnTo>
                  <a:pt x="744804" y="534352"/>
                </a:lnTo>
                <a:lnTo>
                  <a:pt x="747687" y="580478"/>
                </a:lnTo>
                <a:lnTo>
                  <a:pt x="747687" y="489254"/>
                </a:lnTo>
                <a:lnTo>
                  <a:pt x="733310" y="443471"/>
                </a:lnTo>
                <a:lnTo>
                  <a:pt x="714375" y="402247"/>
                </a:lnTo>
                <a:lnTo>
                  <a:pt x="690829" y="363829"/>
                </a:lnTo>
                <a:lnTo>
                  <a:pt x="663016" y="328599"/>
                </a:lnTo>
                <a:lnTo>
                  <a:pt x="631317" y="296913"/>
                </a:lnTo>
                <a:lnTo>
                  <a:pt x="596087" y="269100"/>
                </a:lnTo>
                <a:lnTo>
                  <a:pt x="557682" y="245554"/>
                </a:lnTo>
                <a:lnTo>
                  <a:pt x="516458" y="226606"/>
                </a:lnTo>
                <a:lnTo>
                  <a:pt x="472770" y="212636"/>
                </a:lnTo>
                <a:lnTo>
                  <a:pt x="470674" y="212242"/>
                </a:lnTo>
                <a:lnTo>
                  <a:pt x="426974" y="203987"/>
                </a:lnTo>
                <a:lnTo>
                  <a:pt x="379450" y="201028"/>
                </a:lnTo>
                <a:lnTo>
                  <a:pt x="331914" y="203987"/>
                </a:lnTo>
                <a:lnTo>
                  <a:pt x="286131" y="212636"/>
                </a:lnTo>
                <a:lnTo>
                  <a:pt x="242443" y="226606"/>
                </a:lnTo>
                <a:lnTo>
                  <a:pt x="201218" y="245554"/>
                </a:lnTo>
                <a:lnTo>
                  <a:pt x="200164" y="246202"/>
                </a:lnTo>
                <a:lnTo>
                  <a:pt x="78981" y="1130"/>
                </a:lnTo>
                <a:lnTo>
                  <a:pt x="75615" y="0"/>
                </a:lnTo>
                <a:lnTo>
                  <a:pt x="70065" y="2743"/>
                </a:lnTo>
                <a:lnTo>
                  <a:pt x="68935" y="6096"/>
                </a:lnTo>
                <a:lnTo>
                  <a:pt x="190576" y="252082"/>
                </a:lnTo>
                <a:lnTo>
                  <a:pt x="162801" y="269100"/>
                </a:lnTo>
                <a:lnTo>
                  <a:pt x="127571" y="296913"/>
                </a:lnTo>
                <a:lnTo>
                  <a:pt x="95872" y="328599"/>
                </a:lnTo>
                <a:lnTo>
                  <a:pt x="68072" y="363829"/>
                </a:lnTo>
                <a:lnTo>
                  <a:pt x="44526" y="402247"/>
                </a:lnTo>
                <a:lnTo>
                  <a:pt x="25577" y="443471"/>
                </a:lnTo>
                <a:lnTo>
                  <a:pt x="11607" y="487159"/>
                </a:lnTo>
                <a:lnTo>
                  <a:pt x="2959" y="532942"/>
                </a:lnTo>
                <a:lnTo>
                  <a:pt x="0" y="580478"/>
                </a:lnTo>
                <a:lnTo>
                  <a:pt x="2870" y="626605"/>
                </a:lnTo>
                <a:lnTo>
                  <a:pt x="11607" y="673798"/>
                </a:lnTo>
                <a:lnTo>
                  <a:pt x="25577" y="717473"/>
                </a:lnTo>
                <a:lnTo>
                  <a:pt x="44526" y="758710"/>
                </a:lnTo>
                <a:lnTo>
                  <a:pt x="68072" y="797115"/>
                </a:lnTo>
                <a:lnTo>
                  <a:pt x="95872" y="832345"/>
                </a:lnTo>
                <a:lnTo>
                  <a:pt x="127571" y="864044"/>
                </a:lnTo>
                <a:lnTo>
                  <a:pt x="162801" y="891844"/>
                </a:lnTo>
                <a:lnTo>
                  <a:pt x="201218" y="915390"/>
                </a:lnTo>
                <a:lnTo>
                  <a:pt x="242443" y="934339"/>
                </a:lnTo>
                <a:lnTo>
                  <a:pt x="286131" y="948309"/>
                </a:lnTo>
                <a:lnTo>
                  <a:pt x="331914" y="956957"/>
                </a:lnTo>
                <a:lnTo>
                  <a:pt x="379450" y="959916"/>
                </a:lnTo>
                <a:lnTo>
                  <a:pt x="426974" y="956957"/>
                </a:lnTo>
                <a:lnTo>
                  <a:pt x="470611" y="948715"/>
                </a:lnTo>
                <a:lnTo>
                  <a:pt x="472770" y="948309"/>
                </a:lnTo>
                <a:lnTo>
                  <a:pt x="516458" y="934339"/>
                </a:lnTo>
                <a:lnTo>
                  <a:pt x="557682" y="915390"/>
                </a:lnTo>
                <a:lnTo>
                  <a:pt x="596087" y="891844"/>
                </a:lnTo>
                <a:lnTo>
                  <a:pt x="631317" y="864044"/>
                </a:lnTo>
                <a:lnTo>
                  <a:pt x="663016" y="832345"/>
                </a:lnTo>
                <a:lnTo>
                  <a:pt x="690829" y="797115"/>
                </a:lnTo>
                <a:lnTo>
                  <a:pt x="714375" y="758710"/>
                </a:lnTo>
                <a:lnTo>
                  <a:pt x="733310" y="717473"/>
                </a:lnTo>
                <a:lnTo>
                  <a:pt x="747293" y="673798"/>
                </a:lnTo>
                <a:lnTo>
                  <a:pt x="755942" y="628002"/>
                </a:lnTo>
                <a:lnTo>
                  <a:pt x="758901" y="580478"/>
                </a:lnTo>
                <a:close/>
              </a:path>
            </a:pathLst>
          </a:custGeom>
          <a:solidFill>
            <a:srgbClr val="1A2B55"/>
          </a:solidFill>
        </p:spPr>
        <p:txBody>
          <a:bodyPr wrap="square" lIns="0" tIns="0" rIns="0" bIns="0" rtlCol="0"/>
          <a:lstStyle/>
          <a:p>
            <a:endParaRPr/>
          </a:p>
        </p:txBody>
      </p:sp>
      <p:pic>
        <p:nvPicPr>
          <p:cNvPr id="763" name="bg object 763"/>
          <p:cNvPicPr/>
          <p:nvPr/>
        </p:nvPicPr>
        <p:blipFill>
          <a:blip r:embed="rId70" cstate="print"/>
          <a:stretch>
            <a:fillRect/>
          </a:stretch>
        </p:blipFill>
        <p:spPr>
          <a:xfrm>
            <a:off x="7396247" y="1063091"/>
            <a:ext cx="78346" cy="78358"/>
          </a:xfrm>
          <a:prstGeom prst="rect">
            <a:avLst/>
          </a:prstGeom>
        </p:spPr>
      </p:pic>
      <p:sp>
        <p:nvSpPr>
          <p:cNvPr id="764" name="bg object 764"/>
          <p:cNvSpPr/>
          <p:nvPr/>
        </p:nvSpPr>
        <p:spPr>
          <a:xfrm>
            <a:off x="7940999" y="1136406"/>
            <a:ext cx="135890" cy="260985"/>
          </a:xfrm>
          <a:custGeom>
            <a:avLst/>
            <a:gdLst/>
            <a:ahLst/>
            <a:cxnLst/>
            <a:rect l="l" t="t" r="r" b="b"/>
            <a:pathLst>
              <a:path w="135890" h="260984">
                <a:moveTo>
                  <a:pt x="129019" y="0"/>
                </a:moveTo>
                <a:lnTo>
                  <a:pt x="125666" y="1130"/>
                </a:lnTo>
                <a:lnTo>
                  <a:pt x="0" y="255231"/>
                </a:lnTo>
                <a:lnTo>
                  <a:pt x="1130" y="258597"/>
                </a:lnTo>
                <a:lnTo>
                  <a:pt x="4711" y="260362"/>
                </a:lnTo>
                <a:lnTo>
                  <a:pt x="6388" y="260553"/>
                </a:lnTo>
                <a:lnTo>
                  <a:pt x="8458" y="260553"/>
                </a:lnTo>
                <a:lnTo>
                  <a:pt x="10439" y="259410"/>
                </a:lnTo>
                <a:lnTo>
                  <a:pt x="135712" y="6108"/>
                </a:lnTo>
                <a:lnTo>
                  <a:pt x="134581" y="2743"/>
                </a:lnTo>
                <a:lnTo>
                  <a:pt x="129019" y="0"/>
                </a:lnTo>
                <a:close/>
              </a:path>
            </a:pathLst>
          </a:custGeom>
          <a:solidFill>
            <a:srgbClr val="1A2B55"/>
          </a:solidFill>
        </p:spPr>
        <p:txBody>
          <a:bodyPr wrap="square" lIns="0" tIns="0" rIns="0" bIns="0" rtlCol="0"/>
          <a:lstStyle/>
          <a:p>
            <a:endParaRPr/>
          </a:p>
        </p:txBody>
      </p:sp>
      <p:pic>
        <p:nvPicPr>
          <p:cNvPr id="765" name="bg object 765"/>
          <p:cNvPicPr/>
          <p:nvPr/>
        </p:nvPicPr>
        <p:blipFill>
          <a:blip r:embed="rId71" cstate="print"/>
          <a:stretch>
            <a:fillRect/>
          </a:stretch>
        </p:blipFill>
        <p:spPr>
          <a:xfrm>
            <a:off x="8050055" y="1067145"/>
            <a:ext cx="78346" cy="78358"/>
          </a:xfrm>
          <a:prstGeom prst="rect">
            <a:avLst/>
          </a:prstGeom>
        </p:spPr>
      </p:pic>
      <p:pic>
        <p:nvPicPr>
          <p:cNvPr id="766" name="bg object 766"/>
          <p:cNvPicPr/>
          <p:nvPr/>
        </p:nvPicPr>
        <p:blipFill>
          <a:blip r:embed="rId72" cstate="print"/>
          <a:stretch>
            <a:fillRect/>
          </a:stretch>
        </p:blipFill>
        <p:spPr>
          <a:xfrm>
            <a:off x="6870761" y="1738520"/>
            <a:ext cx="72948" cy="72948"/>
          </a:xfrm>
          <a:prstGeom prst="rect">
            <a:avLst/>
          </a:prstGeom>
        </p:spPr>
      </p:pic>
      <p:sp>
        <p:nvSpPr>
          <p:cNvPr id="767" name="bg object 767"/>
          <p:cNvSpPr/>
          <p:nvPr/>
        </p:nvSpPr>
        <p:spPr>
          <a:xfrm>
            <a:off x="6865353" y="1769389"/>
            <a:ext cx="1877060" cy="735965"/>
          </a:xfrm>
          <a:custGeom>
            <a:avLst/>
            <a:gdLst/>
            <a:ahLst/>
            <a:cxnLst/>
            <a:rect l="l" t="t" r="r" b="b"/>
            <a:pathLst>
              <a:path w="1877059" h="735964">
                <a:moveTo>
                  <a:pt x="278587" y="147955"/>
                </a:moveTo>
                <a:lnTo>
                  <a:pt x="276085" y="145440"/>
                </a:lnTo>
                <a:lnTo>
                  <a:pt x="2501" y="145440"/>
                </a:lnTo>
                <a:lnTo>
                  <a:pt x="0" y="147955"/>
                </a:lnTo>
                <a:lnTo>
                  <a:pt x="0" y="154139"/>
                </a:lnTo>
                <a:lnTo>
                  <a:pt x="2501" y="156654"/>
                </a:lnTo>
                <a:lnTo>
                  <a:pt x="272986" y="156654"/>
                </a:lnTo>
                <a:lnTo>
                  <a:pt x="276085" y="156654"/>
                </a:lnTo>
                <a:lnTo>
                  <a:pt x="278587" y="154139"/>
                </a:lnTo>
                <a:lnTo>
                  <a:pt x="278587" y="147955"/>
                </a:lnTo>
                <a:close/>
              </a:path>
              <a:path w="1877059" h="735964">
                <a:moveTo>
                  <a:pt x="322719" y="101130"/>
                </a:moveTo>
                <a:lnTo>
                  <a:pt x="320217" y="98615"/>
                </a:lnTo>
                <a:lnTo>
                  <a:pt x="2501" y="98615"/>
                </a:lnTo>
                <a:lnTo>
                  <a:pt x="0" y="101130"/>
                </a:lnTo>
                <a:lnTo>
                  <a:pt x="0" y="107315"/>
                </a:lnTo>
                <a:lnTo>
                  <a:pt x="2501" y="109829"/>
                </a:lnTo>
                <a:lnTo>
                  <a:pt x="317119" y="109829"/>
                </a:lnTo>
                <a:lnTo>
                  <a:pt x="320217" y="109829"/>
                </a:lnTo>
                <a:lnTo>
                  <a:pt x="322719" y="107315"/>
                </a:lnTo>
                <a:lnTo>
                  <a:pt x="322719" y="101130"/>
                </a:lnTo>
                <a:close/>
              </a:path>
              <a:path w="1877059" h="735964">
                <a:moveTo>
                  <a:pt x="529729" y="2514"/>
                </a:moveTo>
                <a:lnTo>
                  <a:pt x="527227" y="0"/>
                </a:lnTo>
                <a:lnTo>
                  <a:pt x="75247" y="0"/>
                </a:lnTo>
                <a:lnTo>
                  <a:pt x="72745" y="2514"/>
                </a:lnTo>
                <a:lnTo>
                  <a:pt x="72745" y="8699"/>
                </a:lnTo>
                <a:lnTo>
                  <a:pt x="75247" y="11214"/>
                </a:lnTo>
                <a:lnTo>
                  <a:pt x="524129" y="11214"/>
                </a:lnTo>
                <a:lnTo>
                  <a:pt x="527227" y="11214"/>
                </a:lnTo>
                <a:lnTo>
                  <a:pt x="529729" y="8699"/>
                </a:lnTo>
                <a:lnTo>
                  <a:pt x="529729" y="2514"/>
                </a:lnTo>
                <a:close/>
              </a:path>
              <a:path w="1877059" h="735964">
                <a:moveTo>
                  <a:pt x="622046" y="727024"/>
                </a:moveTo>
                <a:lnTo>
                  <a:pt x="619544" y="724509"/>
                </a:lnTo>
                <a:lnTo>
                  <a:pt x="475043" y="724509"/>
                </a:lnTo>
                <a:lnTo>
                  <a:pt x="472541" y="727024"/>
                </a:lnTo>
                <a:lnTo>
                  <a:pt x="472541" y="733209"/>
                </a:lnTo>
                <a:lnTo>
                  <a:pt x="475043" y="735723"/>
                </a:lnTo>
                <a:lnTo>
                  <a:pt x="616445" y="735723"/>
                </a:lnTo>
                <a:lnTo>
                  <a:pt x="619544" y="735723"/>
                </a:lnTo>
                <a:lnTo>
                  <a:pt x="622046" y="733209"/>
                </a:lnTo>
                <a:lnTo>
                  <a:pt x="622046" y="727024"/>
                </a:lnTo>
                <a:close/>
              </a:path>
              <a:path w="1877059" h="735964">
                <a:moveTo>
                  <a:pt x="666165" y="680186"/>
                </a:moveTo>
                <a:lnTo>
                  <a:pt x="663663" y="677672"/>
                </a:lnTo>
                <a:lnTo>
                  <a:pt x="439254" y="677672"/>
                </a:lnTo>
                <a:lnTo>
                  <a:pt x="436740" y="680186"/>
                </a:lnTo>
                <a:lnTo>
                  <a:pt x="436740" y="686384"/>
                </a:lnTo>
                <a:lnTo>
                  <a:pt x="439254" y="688886"/>
                </a:lnTo>
                <a:lnTo>
                  <a:pt x="660565" y="688886"/>
                </a:lnTo>
                <a:lnTo>
                  <a:pt x="663663" y="688886"/>
                </a:lnTo>
                <a:lnTo>
                  <a:pt x="666165" y="686384"/>
                </a:lnTo>
                <a:lnTo>
                  <a:pt x="666165" y="680186"/>
                </a:lnTo>
                <a:close/>
              </a:path>
              <a:path w="1877059" h="735964">
                <a:moveTo>
                  <a:pt x="731113" y="283705"/>
                </a:moveTo>
                <a:lnTo>
                  <a:pt x="730402" y="280225"/>
                </a:lnTo>
                <a:lnTo>
                  <a:pt x="725220" y="276821"/>
                </a:lnTo>
                <a:lnTo>
                  <a:pt x="721753" y="277545"/>
                </a:lnTo>
                <a:lnTo>
                  <a:pt x="566940" y="512851"/>
                </a:lnTo>
                <a:lnTo>
                  <a:pt x="507923" y="512851"/>
                </a:lnTo>
                <a:lnTo>
                  <a:pt x="507923" y="638479"/>
                </a:lnTo>
                <a:lnTo>
                  <a:pt x="572770" y="638479"/>
                </a:lnTo>
                <a:lnTo>
                  <a:pt x="572770" y="519811"/>
                </a:lnTo>
                <a:lnTo>
                  <a:pt x="574573" y="519811"/>
                </a:lnTo>
                <a:lnTo>
                  <a:pt x="576364" y="518922"/>
                </a:lnTo>
                <a:lnTo>
                  <a:pt x="731113" y="283705"/>
                </a:lnTo>
                <a:close/>
              </a:path>
              <a:path w="1877059" h="735964">
                <a:moveTo>
                  <a:pt x="1663026" y="415988"/>
                </a:moveTo>
                <a:lnTo>
                  <a:pt x="1631873" y="377126"/>
                </a:lnTo>
                <a:lnTo>
                  <a:pt x="1596085" y="341223"/>
                </a:lnTo>
                <a:lnTo>
                  <a:pt x="1545577" y="299605"/>
                </a:lnTo>
                <a:lnTo>
                  <a:pt x="1482915" y="258851"/>
                </a:lnTo>
                <a:lnTo>
                  <a:pt x="1444688" y="238760"/>
                </a:lnTo>
                <a:lnTo>
                  <a:pt x="1401876" y="219925"/>
                </a:lnTo>
                <a:lnTo>
                  <a:pt x="1354505" y="203123"/>
                </a:lnTo>
                <a:lnTo>
                  <a:pt x="1302550" y="189166"/>
                </a:lnTo>
                <a:lnTo>
                  <a:pt x="1246047" y="178828"/>
                </a:lnTo>
                <a:lnTo>
                  <a:pt x="1181900" y="172745"/>
                </a:lnTo>
                <a:lnTo>
                  <a:pt x="1179271" y="175120"/>
                </a:lnTo>
                <a:lnTo>
                  <a:pt x="1178928" y="181305"/>
                </a:lnTo>
                <a:lnTo>
                  <a:pt x="1181303" y="183946"/>
                </a:lnTo>
                <a:lnTo>
                  <a:pt x="1244358" y="189915"/>
                </a:lnTo>
                <a:lnTo>
                  <a:pt x="1299857" y="200050"/>
                </a:lnTo>
                <a:lnTo>
                  <a:pt x="1350873" y="213741"/>
                </a:lnTo>
                <a:lnTo>
                  <a:pt x="1397406" y="230200"/>
                </a:lnTo>
                <a:lnTo>
                  <a:pt x="1439443" y="248678"/>
                </a:lnTo>
                <a:lnTo>
                  <a:pt x="1476984" y="268376"/>
                </a:lnTo>
                <a:lnTo>
                  <a:pt x="1510004" y="288518"/>
                </a:lnTo>
                <a:lnTo>
                  <a:pt x="1588236" y="349313"/>
                </a:lnTo>
                <a:lnTo>
                  <a:pt x="1623593" y="384835"/>
                </a:lnTo>
                <a:lnTo>
                  <a:pt x="1653070" y="421284"/>
                </a:lnTo>
                <a:lnTo>
                  <a:pt x="1654848" y="422148"/>
                </a:lnTo>
                <a:lnTo>
                  <a:pt x="1656651" y="422148"/>
                </a:lnTo>
                <a:lnTo>
                  <a:pt x="1657731" y="422148"/>
                </a:lnTo>
                <a:lnTo>
                  <a:pt x="1658810" y="421843"/>
                </a:lnTo>
                <a:lnTo>
                  <a:pt x="1662341" y="419468"/>
                </a:lnTo>
                <a:lnTo>
                  <a:pt x="1663026" y="415988"/>
                </a:lnTo>
                <a:close/>
              </a:path>
              <a:path w="1877059" h="735964">
                <a:moveTo>
                  <a:pt x="1776564" y="568096"/>
                </a:moveTo>
                <a:lnTo>
                  <a:pt x="1774063" y="565581"/>
                </a:lnTo>
                <a:lnTo>
                  <a:pt x="1657997" y="565581"/>
                </a:lnTo>
                <a:lnTo>
                  <a:pt x="1655495" y="568096"/>
                </a:lnTo>
                <a:lnTo>
                  <a:pt x="1655495" y="574281"/>
                </a:lnTo>
                <a:lnTo>
                  <a:pt x="1657997" y="576795"/>
                </a:lnTo>
                <a:lnTo>
                  <a:pt x="1770964" y="576795"/>
                </a:lnTo>
                <a:lnTo>
                  <a:pt x="1774063" y="576795"/>
                </a:lnTo>
                <a:lnTo>
                  <a:pt x="1776564" y="574281"/>
                </a:lnTo>
                <a:lnTo>
                  <a:pt x="1776564" y="568096"/>
                </a:lnTo>
                <a:close/>
              </a:path>
              <a:path w="1877059" h="735964">
                <a:moveTo>
                  <a:pt x="1877047" y="521271"/>
                </a:moveTo>
                <a:lnTo>
                  <a:pt x="1874545" y="518756"/>
                </a:lnTo>
                <a:lnTo>
                  <a:pt x="1657997" y="518756"/>
                </a:lnTo>
                <a:lnTo>
                  <a:pt x="1655495" y="521271"/>
                </a:lnTo>
                <a:lnTo>
                  <a:pt x="1655495" y="527456"/>
                </a:lnTo>
                <a:lnTo>
                  <a:pt x="1657997" y="529971"/>
                </a:lnTo>
                <a:lnTo>
                  <a:pt x="1871446" y="529971"/>
                </a:lnTo>
                <a:lnTo>
                  <a:pt x="1874545" y="529971"/>
                </a:lnTo>
                <a:lnTo>
                  <a:pt x="1877047" y="527456"/>
                </a:lnTo>
                <a:lnTo>
                  <a:pt x="1877047" y="521271"/>
                </a:lnTo>
                <a:close/>
              </a:path>
            </a:pathLst>
          </a:custGeom>
          <a:solidFill>
            <a:srgbClr val="1A2B55"/>
          </a:solidFill>
        </p:spPr>
        <p:txBody>
          <a:bodyPr wrap="square" lIns="0" tIns="0" rIns="0" bIns="0" rtlCol="0"/>
          <a:lstStyle/>
          <a:p>
            <a:endParaRPr/>
          </a:p>
        </p:txBody>
      </p:sp>
      <p:pic>
        <p:nvPicPr>
          <p:cNvPr id="768" name="bg object 768"/>
          <p:cNvPicPr/>
          <p:nvPr/>
        </p:nvPicPr>
        <p:blipFill>
          <a:blip r:embed="rId73" cstate="print"/>
          <a:stretch>
            <a:fillRect/>
          </a:stretch>
        </p:blipFill>
        <p:spPr>
          <a:xfrm>
            <a:off x="8517446" y="2158640"/>
            <a:ext cx="83756" cy="83743"/>
          </a:xfrm>
          <a:prstGeom prst="rect">
            <a:avLst/>
          </a:prstGeom>
        </p:spPr>
      </p:pic>
      <p:pic>
        <p:nvPicPr>
          <p:cNvPr id="769" name="bg object 769"/>
          <p:cNvPicPr/>
          <p:nvPr/>
        </p:nvPicPr>
        <p:blipFill>
          <a:blip r:embed="rId74" cstate="print"/>
          <a:stretch>
            <a:fillRect/>
          </a:stretch>
        </p:blipFill>
        <p:spPr>
          <a:xfrm>
            <a:off x="8455556" y="1673024"/>
            <a:ext cx="242214" cy="242214"/>
          </a:xfrm>
          <a:prstGeom prst="rect">
            <a:avLst/>
          </a:prstGeom>
        </p:spPr>
      </p:pic>
      <p:sp>
        <p:nvSpPr>
          <p:cNvPr id="770" name="bg object 770"/>
          <p:cNvSpPr/>
          <p:nvPr/>
        </p:nvSpPr>
        <p:spPr>
          <a:xfrm>
            <a:off x="8125869" y="1705359"/>
            <a:ext cx="342265" cy="85090"/>
          </a:xfrm>
          <a:custGeom>
            <a:avLst/>
            <a:gdLst/>
            <a:ahLst/>
            <a:cxnLst/>
            <a:rect l="l" t="t" r="r" b="b"/>
            <a:pathLst>
              <a:path w="342265" h="85089">
                <a:moveTo>
                  <a:pt x="4330" y="0"/>
                </a:moveTo>
                <a:lnTo>
                  <a:pt x="1333" y="1917"/>
                </a:lnTo>
                <a:lnTo>
                  <a:pt x="0" y="7950"/>
                </a:lnTo>
                <a:lnTo>
                  <a:pt x="1905" y="10947"/>
                </a:lnTo>
                <a:lnTo>
                  <a:pt x="335749" y="84696"/>
                </a:lnTo>
                <a:lnTo>
                  <a:pt x="338315" y="84696"/>
                </a:lnTo>
                <a:lnTo>
                  <a:pt x="340639" y="82918"/>
                </a:lnTo>
                <a:lnTo>
                  <a:pt x="341884" y="77279"/>
                </a:lnTo>
                <a:lnTo>
                  <a:pt x="339979" y="74282"/>
                </a:lnTo>
                <a:lnTo>
                  <a:pt x="4330" y="0"/>
                </a:lnTo>
                <a:close/>
              </a:path>
            </a:pathLst>
          </a:custGeom>
          <a:solidFill>
            <a:srgbClr val="1A2B55"/>
          </a:solidFill>
        </p:spPr>
        <p:txBody>
          <a:bodyPr wrap="square" lIns="0" tIns="0" rIns="0" bIns="0" rtlCol="0"/>
          <a:lstStyle/>
          <a:p>
            <a:endParaRPr/>
          </a:p>
        </p:txBody>
      </p:sp>
      <p:pic>
        <p:nvPicPr>
          <p:cNvPr id="771" name="bg object 771"/>
          <p:cNvPicPr/>
          <p:nvPr/>
        </p:nvPicPr>
        <p:blipFill>
          <a:blip r:embed="rId75" cstate="print"/>
          <a:stretch>
            <a:fillRect/>
          </a:stretch>
        </p:blipFill>
        <p:spPr>
          <a:xfrm>
            <a:off x="8518108" y="1749116"/>
            <a:ext cx="133743" cy="100596"/>
          </a:xfrm>
          <a:prstGeom prst="rect">
            <a:avLst/>
          </a:prstGeom>
        </p:spPr>
      </p:pic>
      <p:sp>
        <p:nvSpPr>
          <p:cNvPr id="772" name="bg object 772"/>
          <p:cNvSpPr/>
          <p:nvPr/>
        </p:nvSpPr>
        <p:spPr>
          <a:xfrm>
            <a:off x="423487" y="1340416"/>
            <a:ext cx="297815" cy="1275080"/>
          </a:xfrm>
          <a:custGeom>
            <a:avLst/>
            <a:gdLst/>
            <a:ahLst/>
            <a:cxnLst/>
            <a:rect l="l" t="t" r="r" b="b"/>
            <a:pathLst>
              <a:path w="297815" h="1275080">
                <a:moveTo>
                  <a:pt x="297459" y="0"/>
                </a:moveTo>
                <a:lnTo>
                  <a:pt x="0" y="0"/>
                </a:lnTo>
                <a:lnTo>
                  <a:pt x="0" y="1126045"/>
                </a:lnTo>
                <a:lnTo>
                  <a:pt x="7615" y="1172924"/>
                </a:lnTo>
                <a:lnTo>
                  <a:pt x="28794" y="1213736"/>
                </a:lnTo>
                <a:lnTo>
                  <a:pt x="61038" y="1245980"/>
                </a:lnTo>
                <a:lnTo>
                  <a:pt x="101850" y="1267160"/>
                </a:lnTo>
                <a:lnTo>
                  <a:pt x="148729" y="1274775"/>
                </a:lnTo>
                <a:lnTo>
                  <a:pt x="195609" y="1267160"/>
                </a:lnTo>
                <a:lnTo>
                  <a:pt x="236420" y="1245980"/>
                </a:lnTo>
                <a:lnTo>
                  <a:pt x="268665" y="1213736"/>
                </a:lnTo>
                <a:lnTo>
                  <a:pt x="289844" y="1172924"/>
                </a:lnTo>
                <a:lnTo>
                  <a:pt x="297459" y="1126045"/>
                </a:lnTo>
                <a:lnTo>
                  <a:pt x="297459" y="0"/>
                </a:lnTo>
                <a:close/>
              </a:path>
            </a:pathLst>
          </a:custGeom>
          <a:solidFill>
            <a:srgbClr val="528ECB"/>
          </a:solidFill>
        </p:spPr>
        <p:txBody>
          <a:bodyPr wrap="square" lIns="0" tIns="0" rIns="0" bIns="0" rtlCol="0"/>
          <a:lstStyle/>
          <a:p>
            <a:endParaRPr/>
          </a:p>
        </p:txBody>
      </p:sp>
      <p:sp>
        <p:nvSpPr>
          <p:cNvPr id="773" name="bg object 773"/>
          <p:cNvSpPr/>
          <p:nvPr/>
        </p:nvSpPr>
        <p:spPr>
          <a:xfrm>
            <a:off x="423481" y="1218158"/>
            <a:ext cx="297815" cy="1397635"/>
          </a:xfrm>
          <a:custGeom>
            <a:avLst/>
            <a:gdLst/>
            <a:ahLst/>
            <a:cxnLst/>
            <a:rect l="l" t="t" r="r" b="b"/>
            <a:pathLst>
              <a:path w="297815" h="1397635">
                <a:moveTo>
                  <a:pt x="297459" y="122262"/>
                </a:moveTo>
                <a:lnTo>
                  <a:pt x="296024" y="122262"/>
                </a:lnTo>
                <a:lnTo>
                  <a:pt x="289839" y="89001"/>
                </a:lnTo>
                <a:lnTo>
                  <a:pt x="268668" y="53340"/>
                </a:lnTo>
                <a:lnTo>
                  <a:pt x="236423" y="25158"/>
                </a:lnTo>
                <a:lnTo>
                  <a:pt x="195605" y="6654"/>
                </a:lnTo>
                <a:lnTo>
                  <a:pt x="148729" y="0"/>
                </a:lnTo>
                <a:lnTo>
                  <a:pt x="101854" y="6654"/>
                </a:lnTo>
                <a:lnTo>
                  <a:pt x="61036" y="25158"/>
                </a:lnTo>
                <a:lnTo>
                  <a:pt x="28790" y="53340"/>
                </a:lnTo>
                <a:lnTo>
                  <a:pt x="7620" y="89001"/>
                </a:lnTo>
                <a:lnTo>
                  <a:pt x="0" y="129971"/>
                </a:lnTo>
                <a:lnTo>
                  <a:pt x="0" y="130949"/>
                </a:lnTo>
                <a:lnTo>
                  <a:pt x="7620" y="171919"/>
                </a:lnTo>
                <a:lnTo>
                  <a:pt x="28790" y="207581"/>
                </a:lnTo>
                <a:lnTo>
                  <a:pt x="61036" y="235762"/>
                </a:lnTo>
                <a:lnTo>
                  <a:pt x="101854" y="254266"/>
                </a:lnTo>
                <a:lnTo>
                  <a:pt x="148729" y="260921"/>
                </a:lnTo>
                <a:lnTo>
                  <a:pt x="195605" y="254266"/>
                </a:lnTo>
                <a:lnTo>
                  <a:pt x="216941" y="244602"/>
                </a:lnTo>
                <a:lnTo>
                  <a:pt x="216941" y="1182712"/>
                </a:lnTo>
                <a:lnTo>
                  <a:pt x="209321" y="1229588"/>
                </a:lnTo>
                <a:lnTo>
                  <a:pt x="188150" y="1270406"/>
                </a:lnTo>
                <a:lnTo>
                  <a:pt x="155905" y="1302651"/>
                </a:lnTo>
                <a:lnTo>
                  <a:pt x="115087" y="1323822"/>
                </a:lnTo>
                <a:lnTo>
                  <a:pt x="68211" y="1331442"/>
                </a:lnTo>
                <a:lnTo>
                  <a:pt x="55854" y="1330921"/>
                </a:lnTo>
                <a:lnTo>
                  <a:pt x="43776" y="1329397"/>
                </a:lnTo>
                <a:lnTo>
                  <a:pt x="32016" y="1326921"/>
                </a:lnTo>
                <a:lnTo>
                  <a:pt x="20599" y="1323530"/>
                </a:lnTo>
                <a:lnTo>
                  <a:pt x="43903" y="1353527"/>
                </a:lnTo>
                <a:lnTo>
                  <a:pt x="73990" y="1376743"/>
                </a:lnTo>
                <a:lnTo>
                  <a:pt x="109397" y="1391729"/>
                </a:lnTo>
                <a:lnTo>
                  <a:pt x="148729" y="1397038"/>
                </a:lnTo>
                <a:lnTo>
                  <a:pt x="195605" y="1389418"/>
                </a:lnTo>
                <a:lnTo>
                  <a:pt x="236423" y="1368247"/>
                </a:lnTo>
                <a:lnTo>
                  <a:pt x="268668" y="1336001"/>
                </a:lnTo>
                <a:lnTo>
                  <a:pt x="289839" y="1295184"/>
                </a:lnTo>
                <a:lnTo>
                  <a:pt x="297459" y="1248308"/>
                </a:lnTo>
                <a:lnTo>
                  <a:pt x="297459" y="130949"/>
                </a:lnTo>
                <a:lnTo>
                  <a:pt x="297459" y="129971"/>
                </a:lnTo>
                <a:lnTo>
                  <a:pt x="297459" y="122262"/>
                </a:lnTo>
                <a:close/>
              </a:path>
            </a:pathLst>
          </a:custGeom>
          <a:solidFill>
            <a:srgbClr val="2277BD"/>
          </a:solidFill>
        </p:spPr>
        <p:txBody>
          <a:bodyPr wrap="square" lIns="0" tIns="0" rIns="0" bIns="0" rtlCol="0"/>
          <a:lstStyle/>
          <a:p>
            <a:endParaRPr/>
          </a:p>
        </p:txBody>
      </p:sp>
      <p:pic>
        <p:nvPicPr>
          <p:cNvPr id="774" name="bg object 774"/>
          <p:cNvPicPr/>
          <p:nvPr/>
        </p:nvPicPr>
        <p:blipFill>
          <a:blip r:embed="rId76" cstate="print"/>
          <a:stretch>
            <a:fillRect/>
          </a:stretch>
        </p:blipFill>
        <p:spPr>
          <a:xfrm>
            <a:off x="445916" y="1240580"/>
            <a:ext cx="252603" cy="216077"/>
          </a:xfrm>
          <a:prstGeom prst="rect">
            <a:avLst/>
          </a:prstGeom>
        </p:spPr>
      </p:pic>
      <p:sp>
        <p:nvSpPr>
          <p:cNvPr id="775" name="bg object 775"/>
          <p:cNvSpPr/>
          <p:nvPr/>
        </p:nvSpPr>
        <p:spPr>
          <a:xfrm>
            <a:off x="269189" y="600150"/>
            <a:ext cx="605155" cy="1554480"/>
          </a:xfrm>
          <a:custGeom>
            <a:avLst/>
            <a:gdLst/>
            <a:ahLst/>
            <a:cxnLst/>
            <a:rect l="l" t="t" r="r" b="b"/>
            <a:pathLst>
              <a:path w="605155" h="1554480">
                <a:moveTo>
                  <a:pt x="604596" y="214439"/>
                </a:moveTo>
                <a:lnTo>
                  <a:pt x="595630" y="214439"/>
                </a:lnTo>
                <a:lnTo>
                  <a:pt x="595630" y="381228"/>
                </a:lnTo>
                <a:lnTo>
                  <a:pt x="591413" y="402018"/>
                </a:lnTo>
                <a:lnTo>
                  <a:pt x="579945" y="419011"/>
                </a:lnTo>
                <a:lnTo>
                  <a:pt x="562952" y="430479"/>
                </a:lnTo>
                <a:lnTo>
                  <a:pt x="542163" y="434682"/>
                </a:lnTo>
                <a:lnTo>
                  <a:pt x="399415" y="434682"/>
                </a:lnTo>
                <a:lnTo>
                  <a:pt x="359879" y="442595"/>
                </a:lnTo>
                <a:lnTo>
                  <a:pt x="327558" y="464146"/>
                </a:lnTo>
                <a:lnTo>
                  <a:pt x="306717" y="494690"/>
                </a:lnTo>
                <a:lnTo>
                  <a:pt x="306717" y="0"/>
                </a:lnTo>
                <a:lnTo>
                  <a:pt x="297751" y="0"/>
                </a:lnTo>
                <a:lnTo>
                  <a:pt x="297751" y="491020"/>
                </a:lnTo>
                <a:lnTo>
                  <a:pt x="276936" y="460476"/>
                </a:lnTo>
                <a:lnTo>
                  <a:pt x="244665" y="438924"/>
                </a:lnTo>
                <a:lnTo>
                  <a:pt x="205181" y="431012"/>
                </a:lnTo>
                <a:lnTo>
                  <a:pt x="62420" y="431012"/>
                </a:lnTo>
                <a:lnTo>
                  <a:pt x="41630" y="426808"/>
                </a:lnTo>
                <a:lnTo>
                  <a:pt x="24638" y="415340"/>
                </a:lnTo>
                <a:lnTo>
                  <a:pt x="13169" y="398348"/>
                </a:lnTo>
                <a:lnTo>
                  <a:pt x="8966" y="377558"/>
                </a:lnTo>
                <a:lnTo>
                  <a:pt x="8966" y="210769"/>
                </a:lnTo>
                <a:lnTo>
                  <a:pt x="0" y="210769"/>
                </a:lnTo>
                <a:lnTo>
                  <a:pt x="0" y="377558"/>
                </a:lnTo>
                <a:lnTo>
                  <a:pt x="4914" y="401828"/>
                </a:lnTo>
                <a:lnTo>
                  <a:pt x="18300" y="421678"/>
                </a:lnTo>
                <a:lnTo>
                  <a:pt x="38138" y="435063"/>
                </a:lnTo>
                <a:lnTo>
                  <a:pt x="62420" y="439978"/>
                </a:lnTo>
                <a:lnTo>
                  <a:pt x="205181" y="439978"/>
                </a:lnTo>
                <a:lnTo>
                  <a:pt x="241173" y="447179"/>
                </a:lnTo>
                <a:lnTo>
                  <a:pt x="270598" y="466826"/>
                </a:lnTo>
                <a:lnTo>
                  <a:pt x="290461" y="495922"/>
                </a:lnTo>
                <a:lnTo>
                  <a:pt x="297751" y="531520"/>
                </a:lnTo>
                <a:lnTo>
                  <a:pt x="297751" y="535190"/>
                </a:lnTo>
                <a:lnTo>
                  <a:pt x="297751" y="874458"/>
                </a:lnTo>
                <a:lnTo>
                  <a:pt x="297751" y="877443"/>
                </a:lnTo>
                <a:lnTo>
                  <a:pt x="297751" y="1554327"/>
                </a:lnTo>
                <a:lnTo>
                  <a:pt x="306717" y="1554327"/>
                </a:lnTo>
                <a:lnTo>
                  <a:pt x="306717" y="877443"/>
                </a:lnTo>
                <a:lnTo>
                  <a:pt x="306717" y="874458"/>
                </a:lnTo>
                <a:lnTo>
                  <a:pt x="306717" y="535190"/>
                </a:lnTo>
                <a:lnTo>
                  <a:pt x="314007" y="499592"/>
                </a:lnTo>
                <a:lnTo>
                  <a:pt x="333895" y="470496"/>
                </a:lnTo>
                <a:lnTo>
                  <a:pt x="363359" y="450850"/>
                </a:lnTo>
                <a:lnTo>
                  <a:pt x="399415" y="443649"/>
                </a:lnTo>
                <a:lnTo>
                  <a:pt x="542163" y="443649"/>
                </a:lnTo>
                <a:lnTo>
                  <a:pt x="566445" y="438734"/>
                </a:lnTo>
                <a:lnTo>
                  <a:pt x="586282" y="425348"/>
                </a:lnTo>
                <a:lnTo>
                  <a:pt x="599681" y="405498"/>
                </a:lnTo>
                <a:lnTo>
                  <a:pt x="604596" y="381228"/>
                </a:lnTo>
                <a:lnTo>
                  <a:pt x="604596" y="214439"/>
                </a:lnTo>
                <a:close/>
              </a:path>
            </a:pathLst>
          </a:custGeom>
          <a:solidFill>
            <a:srgbClr val="1A2B55"/>
          </a:solidFill>
        </p:spPr>
        <p:txBody>
          <a:bodyPr wrap="square" lIns="0" tIns="0" rIns="0" bIns="0" rtlCol="0"/>
          <a:lstStyle/>
          <a:p>
            <a:endParaRPr/>
          </a:p>
        </p:txBody>
      </p:sp>
      <p:pic>
        <p:nvPicPr>
          <p:cNvPr id="776" name="bg object 776"/>
          <p:cNvPicPr/>
          <p:nvPr/>
        </p:nvPicPr>
        <p:blipFill>
          <a:blip r:embed="rId77" cstate="print"/>
          <a:stretch>
            <a:fillRect/>
          </a:stretch>
        </p:blipFill>
        <p:spPr>
          <a:xfrm>
            <a:off x="131279" y="796670"/>
            <a:ext cx="140995" cy="140995"/>
          </a:xfrm>
          <a:prstGeom prst="rect">
            <a:avLst/>
          </a:prstGeom>
        </p:spPr>
      </p:pic>
      <p:pic>
        <p:nvPicPr>
          <p:cNvPr id="777" name="bg object 777"/>
          <p:cNvPicPr/>
          <p:nvPr/>
        </p:nvPicPr>
        <p:blipFill>
          <a:blip r:embed="rId78" cstate="print"/>
          <a:stretch>
            <a:fillRect/>
          </a:stretch>
        </p:blipFill>
        <p:spPr>
          <a:xfrm>
            <a:off x="572524" y="824310"/>
            <a:ext cx="125107" cy="125107"/>
          </a:xfrm>
          <a:prstGeom prst="rect">
            <a:avLst/>
          </a:prstGeom>
        </p:spPr>
      </p:pic>
      <p:pic>
        <p:nvPicPr>
          <p:cNvPr id="778" name="bg object 778"/>
          <p:cNvPicPr/>
          <p:nvPr/>
        </p:nvPicPr>
        <p:blipFill>
          <a:blip r:embed="rId79" cstate="print"/>
          <a:stretch>
            <a:fillRect/>
          </a:stretch>
        </p:blipFill>
        <p:spPr>
          <a:xfrm>
            <a:off x="869232" y="861942"/>
            <a:ext cx="118313" cy="118313"/>
          </a:xfrm>
          <a:prstGeom prst="rect">
            <a:avLst/>
          </a:prstGeom>
        </p:spPr>
      </p:pic>
      <p:pic>
        <p:nvPicPr>
          <p:cNvPr id="779" name="bg object 779"/>
          <p:cNvPicPr/>
          <p:nvPr/>
        </p:nvPicPr>
        <p:blipFill>
          <a:blip r:embed="rId80" cstate="print"/>
          <a:stretch>
            <a:fillRect/>
          </a:stretch>
        </p:blipFill>
        <p:spPr>
          <a:xfrm>
            <a:off x="740636" y="682892"/>
            <a:ext cx="133739" cy="134550"/>
          </a:xfrm>
          <a:prstGeom prst="rect">
            <a:avLst/>
          </a:prstGeom>
        </p:spPr>
      </p:pic>
      <p:sp>
        <p:nvSpPr>
          <p:cNvPr id="780" name="bg object 780"/>
          <p:cNvSpPr/>
          <p:nvPr/>
        </p:nvSpPr>
        <p:spPr>
          <a:xfrm>
            <a:off x="508868" y="499080"/>
            <a:ext cx="125730" cy="277495"/>
          </a:xfrm>
          <a:custGeom>
            <a:avLst/>
            <a:gdLst/>
            <a:ahLst/>
            <a:cxnLst/>
            <a:rect l="l" t="t" r="r" b="b"/>
            <a:pathLst>
              <a:path w="125729" h="277495">
                <a:moveTo>
                  <a:pt x="62617" y="0"/>
                </a:moveTo>
                <a:lnTo>
                  <a:pt x="31369" y="30687"/>
                </a:lnTo>
                <a:lnTo>
                  <a:pt x="4649" y="94467"/>
                </a:lnTo>
                <a:lnTo>
                  <a:pt x="0" y="132905"/>
                </a:lnTo>
                <a:lnTo>
                  <a:pt x="978" y="180024"/>
                </a:lnTo>
                <a:lnTo>
                  <a:pt x="7827" y="210772"/>
                </a:lnTo>
                <a:lnTo>
                  <a:pt x="26419" y="238686"/>
                </a:lnTo>
                <a:lnTo>
                  <a:pt x="62623" y="277304"/>
                </a:lnTo>
                <a:lnTo>
                  <a:pt x="72406" y="265957"/>
                </a:lnTo>
                <a:lnTo>
                  <a:pt x="93929" y="235013"/>
                </a:lnTo>
                <a:lnTo>
                  <a:pt x="115451" y="189114"/>
                </a:lnTo>
                <a:lnTo>
                  <a:pt x="125234" y="132905"/>
                </a:lnTo>
                <a:lnTo>
                  <a:pt x="120585" y="94467"/>
                </a:lnTo>
                <a:lnTo>
                  <a:pt x="93864" y="30687"/>
                </a:lnTo>
                <a:lnTo>
                  <a:pt x="62617" y="0"/>
                </a:lnTo>
                <a:close/>
              </a:path>
            </a:pathLst>
          </a:custGeom>
          <a:solidFill>
            <a:srgbClr val="264579"/>
          </a:solidFill>
        </p:spPr>
        <p:txBody>
          <a:bodyPr wrap="square" lIns="0" tIns="0" rIns="0" bIns="0" rtlCol="0"/>
          <a:lstStyle/>
          <a:p>
            <a:endParaRPr/>
          </a:p>
        </p:txBody>
      </p:sp>
      <p:sp>
        <p:nvSpPr>
          <p:cNvPr id="781" name="bg object 781"/>
          <p:cNvSpPr/>
          <p:nvPr/>
        </p:nvSpPr>
        <p:spPr>
          <a:xfrm>
            <a:off x="564445" y="499105"/>
            <a:ext cx="69850" cy="277495"/>
          </a:xfrm>
          <a:custGeom>
            <a:avLst/>
            <a:gdLst/>
            <a:ahLst/>
            <a:cxnLst/>
            <a:rect l="l" t="t" r="r" b="b"/>
            <a:pathLst>
              <a:path w="69850" h="277495">
                <a:moveTo>
                  <a:pt x="6220" y="0"/>
                </a:moveTo>
                <a:lnTo>
                  <a:pt x="0" y="1244"/>
                </a:lnTo>
                <a:lnTo>
                  <a:pt x="21755" y="44288"/>
                </a:lnTo>
                <a:lnTo>
                  <a:pt x="34130" y="92440"/>
                </a:lnTo>
                <a:lnTo>
                  <a:pt x="37852" y="142615"/>
                </a:lnTo>
                <a:lnTo>
                  <a:pt x="33649" y="191722"/>
                </a:lnTo>
                <a:lnTo>
                  <a:pt x="22249" y="236674"/>
                </a:lnTo>
                <a:lnTo>
                  <a:pt x="4381" y="274383"/>
                </a:lnTo>
                <a:lnTo>
                  <a:pt x="6070" y="276288"/>
                </a:lnTo>
                <a:lnTo>
                  <a:pt x="43240" y="238661"/>
                </a:lnTo>
                <a:lnTo>
                  <a:pt x="68681" y="179999"/>
                </a:lnTo>
                <a:lnTo>
                  <a:pt x="69659" y="132880"/>
                </a:lnTo>
                <a:lnTo>
                  <a:pt x="65008" y="94442"/>
                </a:lnTo>
                <a:lnTo>
                  <a:pt x="38284" y="30662"/>
                </a:lnTo>
                <a:lnTo>
                  <a:pt x="12511" y="724"/>
                </a:lnTo>
                <a:lnTo>
                  <a:pt x="6220" y="0"/>
                </a:lnTo>
                <a:close/>
              </a:path>
            </a:pathLst>
          </a:custGeom>
          <a:solidFill>
            <a:srgbClr val="1A2B55"/>
          </a:solidFill>
        </p:spPr>
        <p:txBody>
          <a:bodyPr wrap="square" lIns="0" tIns="0" rIns="0" bIns="0" rtlCol="0"/>
          <a:lstStyle/>
          <a:p>
            <a:endParaRPr/>
          </a:p>
        </p:txBody>
      </p:sp>
      <p:pic>
        <p:nvPicPr>
          <p:cNvPr id="782" name="bg object 782"/>
          <p:cNvPicPr/>
          <p:nvPr/>
        </p:nvPicPr>
        <p:blipFill>
          <a:blip r:embed="rId81" cstate="print"/>
          <a:stretch>
            <a:fillRect/>
          </a:stretch>
        </p:blipFill>
        <p:spPr>
          <a:xfrm>
            <a:off x="267826" y="658094"/>
            <a:ext cx="158737" cy="159550"/>
          </a:xfrm>
          <a:prstGeom prst="rect">
            <a:avLst/>
          </a:prstGeom>
        </p:spPr>
      </p:pic>
      <p:pic>
        <p:nvPicPr>
          <p:cNvPr id="783" name="bg object 783"/>
          <p:cNvPicPr/>
          <p:nvPr/>
        </p:nvPicPr>
        <p:blipFill>
          <a:blip r:embed="rId82" cstate="print"/>
          <a:stretch>
            <a:fillRect/>
          </a:stretch>
        </p:blipFill>
        <p:spPr>
          <a:xfrm>
            <a:off x="322042" y="1039008"/>
            <a:ext cx="125107" cy="125107"/>
          </a:xfrm>
          <a:prstGeom prst="rect">
            <a:avLst/>
          </a:prstGeom>
        </p:spPr>
      </p:pic>
      <p:sp>
        <p:nvSpPr>
          <p:cNvPr id="784" name="bg object 784"/>
          <p:cNvSpPr/>
          <p:nvPr/>
        </p:nvSpPr>
        <p:spPr>
          <a:xfrm>
            <a:off x="7821269" y="2773209"/>
            <a:ext cx="353695" cy="2299970"/>
          </a:xfrm>
          <a:custGeom>
            <a:avLst/>
            <a:gdLst/>
            <a:ahLst/>
            <a:cxnLst/>
            <a:rect l="l" t="t" r="r" b="b"/>
            <a:pathLst>
              <a:path w="353695" h="2299970">
                <a:moveTo>
                  <a:pt x="353402" y="21717"/>
                </a:moveTo>
                <a:lnTo>
                  <a:pt x="347141" y="14947"/>
                </a:lnTo>
                <a:lnTo>
                  <a:pt x="331139" y="14274"/>
                </a:lnTo>
                <a:lnTo>
                  <a:pt x="324281" y="20561"/>
                </a:lnTo>
                <a:lnTo>
                  <a:pt x="323964" y="28600"/>
                </a:lnTo>
                <a:lnTo>
                  <a:pt x="319684" y="77698"/>
                </a:lnTo>
                <a:lnTo>
                  <a:pt x="310870" y="125844"/>
                </a:lnTo>
                <a:lnTo>
                  <a:pt x="297624" y="172758"/>
                </a:lnTo>
                <a:lnTo>
                  <a:pt x="280098" y="218186"/>
                </a:lnTo>
                <a:lnTo>
                  <a:pt x="258381" y="261861"/>
                </a:lnTo>
                <a:lnTo>
                  <a:pt x="232613" y="303504"/>
                </a:lnTo>
                <a:lnTo>
                  <a:pt x="202895" y="342861"/>
                </a:lnTo>
                <a:lnTo>
                  <a:pt x="174828" y="373646"/>
                </a:lnTo>
                <a:lnTo>
                  <a:pt x="147929" y="344004"/>
                </a:lnTo>
                <a:lnTo>
                  <a:pt x="117348" y="302907"/>
                </a:lnTo>
                <a:lnTo>
                  <a:pt x="91109" y="259346"/>
                </a:lnTo>
                <a:lnTo>
                  <a:pt x="69329" y="213614"/>
                </a:lnTo>
                <a:lnTo>
                  <a:pt x="52133" y="165976"/>
                </a:lnTo>
                <a:lnTo>
                  <a:pt x="39624" y="116725"/>
                </a:lnTo>
                <a:lnTo>
                  <a:pt x="31940" y="66141"/>
                </a:lnTo>
                <a:lnTo>
                  <a:pt x="29184" y="14503"/>
                </a:lnTo>
                <a:lnTo>
                  <a:pt x="29146" y="6489"/>
                </a:lnTo>
                <a:lnTo>
                  <a:pt x="22631" y="0"/>
                </a:lnTo>
                <a:lnTo>
                  <a:pt x="6489" y="38"/>
                </a:lnTo>
                <a:lnTo>
                  <a:pt x="0" y="6604"/>
                </a:lnTo>
                <a:lnTo>
                  <a:pt x="38" y="14643"/>
                </a:lnTo>
                <a:lnTo>
                  <a:pt x="2362" y="63157"/>
                </a:lnTo>
                <a:lnTo>
                  <a:pt x="8813" y="110807"/>
                </a:lnTo>
                <a:lnTo>
                  <a:pt x="19304" y="157391"/>
                </a:lnTo>
                <a:lnTo>
                  <a:pt x="33743" y="202717"/>
                </a:lnTo>
                <a:lnTo>
                  <a:pt x="52044" y="246557"/>
                </a:lnTo>
                <a:lnTo>
                  <a:pt x="74117" y="288709"/>
                </a:lnTo>
                <a:lnTo>
                  <a:pt x="99885" y="328968"/>
                </a:lnTo>
                <a:lnTo>
                  <a:pt x="129247" y="367118"/>
                </a:lnTo>
                <a:lnTo>
                  <a:pt x="155028" y="395376"/>
                </a:lnTo>
                <a:lnTo>
                  <a:pt x="133972" y="418465"/>
                </a:lnTo>
                <a:lnTo>
                  <a:pt x="102616" y="459981"/>
                </a:lnTo>
                <a:lnTo>
                  <a:pt x="75425" y="503936"/>
                </a:lnTo>
                <a:lnTo>
                  <a:pt x="66979" y="520915"/>
                </a:lnTo>
                <a:lnTo>
                  <a:pt x="62839" y="525056"/>
                </a:lnTo>
                <a:lnTo>
                  <a:pt x="62839" y="529259"/>
                </a:lnTo>
                <a:lnTo>
                  <a:pt x="52514" y="550024"/>
                </a:lnTo>
                <a:lnTo>
                  <a:pt x="34010" y="597979"/>
                </a:lnTo>
                <a:lnTo>
                  <a:pt x="20053" y="647496"/>
                </a:lnTo>
                <a:lnTo>
                  <a:pt x="14058" y="680199"/>
                </a:lnTo>
                <a:lnTo>
                  <a:pt x="13436" y="680821"/>
                </a:lnTo>
                <a:lnTo>
                  <a:pt x="13436" y="683615"/>
                </a:lnTo>
                <a:lnTo>
                  <a:pt x="10744" y="698309"/>
                </a:lnTo>
                <a:lnTo>
                  <a:pt x="6223" y="750125"/>
                </a:lnTo>
                <a:lnTo>
                  <a:pt x="6794" y="805815"/>
                </a:lnTo>
                <a:lnTo>
                  <a:pt x="12928" y="860691"/>
                </a:lnTo>
                <a:lnTo>
                  <a:pt x="24599" y="914590"/>
                </a:lnTo>
                <a:lnTo>
                  <a:pt x="41783" y="967308"/>
                </a:lnTo>
                <a:lnTo>
                  <a:pt x="57442" y="1003592"/>
                </a:lnTo>
                <a:lnTo>
                  <a:pt x="57442" y="1008443"/>
                </a:lnTo>
                <a:lnTo>
                  <a:pt x="61709" y="1012736"/>
                </a:lnTo>
                <a:lnTo>
                  <a:pt x="81673" y="1049921"/>
                </a:lnTo>
                <a:lnTo>
                  <a:pt x="106667" y="1088326"/>
                </a:lnTo>
                <a:lnTo>
                  <a:pt x="134950" y="1124673"/>
                </a:lnTo>
                <a:lnTo>
                  <a:pt x="157492" y="1149146"/>
                </a:lnTo>
                <a:lnTo>
                  <a:pt x="133502" y="1175207"/>
                </a:lnTo>
                <a:lnTo>
                  <a:pt x="105219" y="1211554"/>
                </a:lnTo>
                <a:lnTo>
                  <a:pt x="80225" y="1249959"/>
                </a:lnTo>
                <a:lnTo>
                  <a:pt x="58585" y="1290332"/>
                </a:lnTo>
                <a:lnTo>
                  <a:pt x="40335" y="1332572"/>
                </a:lnTo>
                <a:lnTo>
                  <a:pt x="23152" y="1385290"/>
                </a:lnTo>
                <a:lnTo>
                  <a:pt x="11468" y="1439189"/>
                </a:lnTo>
                <a:lnTo>
                  <a:pt x="11379" y="1439951"/>
                </a:lnTo>
                <a:lnTo>
                  <a:pt x="10909" y="1440421"/>
                </a:lnTo>
                <a:lnTo>
                  <a:pt x="10909" y="1444193"/>
                </a:lnTo>
                <a:lnTo>
                  <a:pt x="5334" y="1494066"/>
                </a:lnTo>
                <a:lnTo>
                  <a:pt x="4775" y="1549742"/>
                </a:lnTo>
                <a:lnTo>
                  <a:pt x="8788" y="1595780"/>
                </a:lnTo>
                <a:lnTo>
                  <a:pt x="8382" y="1596186"/>
                </a:lnTo>
                <a:lnTo>
                  <a:pt x="8382" y="1612277"/>
                </a:lnTo>
                <a:lnTo>
                  <a:pt x="11899" y="1615808"/>
                </a:lnTo>
                <a:lnTo>
                  <a:pt x="18605" y="1652384"/>
                </a:lnTo>
                <a:lnTo>
                  <a:pt x="32575" y="1701901"/>
                </a:lnTo>
                <a:lnTo>
                  <a:pt x="51066" y="1749856"/>
                </a:lnTo>
                <a:lnTo>
                  <a:pt x="57442" y="1762683"/>
                </a:lnTo>
                <a:lnTo>
                  <a:pt x="57442" y="1768043"/>
                </a:lnTo>
                <a:lnTo>
                  <a:pt x="62750" y="1773364"/>
                </a:lnTo>
                <a:lnTo>
                  <a:pt x="73977" y="1795945"/>
                </a:lnTo>
                <a:lnTo>
                  <a:pt x="101168" y="1839899"/>
                </a:lnTo>
                <a:lnTo>
                  <a:pt x="132511" y="1881416"/>
                </a:lnTo>
                <a:lnTo>
                  <a:pt x="155028" y="1906117"/>
                </a:lnTo>
                <a:lnTo>
                  <a:pt x="130708" y="1932762"/>
                </a:lnTo>
                <a:lnTo>
                  <a:pt x="101333" y="1970913"/>
                </a:lnTo>
                <a:lnTo>
                  <a:pt x="75565" y="2011172"/>
                </a:lnTo>
                <a:lnTo>
                  <a:pt x="53492" y="2053323"/>
                </a:lnTo>
                <a:lnTo>
                  <a:pt x="35191" y="2097163"/>
                </a:lnTo>
                <a:lnTo>
                  <a:pt x="20751" y="2142490"/>
                </a:lnTo>
                <a:lnTo>
                  <a:pt x="10261" y="2189086"/>
                </a:lnTo>
                <a:lnTo>
                  <a:pt x="3810" y="2236736"/>
                </a:lnTo>
                <a:lnTo>
                  <a:pt x="1485" y="2285225"/>
                </a:lnTo>
                <a:lnTo>
                  <a:pt x="1447" y="2293277"/>
                </a:lnTo>
                <a:lnTo>
                  <a:pt x="7950" y="2299830"/>
                </a:lnTo>
                <a:lnTo>
                  <a:pt x="16065" y="2299868"/>
                </a:lnTo>
                <a:lnTo>
                  <a:pt x="24079" y="2299868"/>
                </a:lnTo>
                <a:lnTo>
                  <a:pt x="30594" y="2293391"/>
                </a:lnTo>
                <a:lnTo>
                  <a:pt x="30632" y="2285365"/>
                </a:lnTo>
                <a:lnTo>
                  <a:pt x="33388" y="2233739"/>
                </a:lnTo>
                <a:lnTo>
                  <a:pt x="41071" y="2183155"/>
                </a:lnTo>
                <a:lnTo>
                  <a:pt x="53568" y="2133904"/>
                </a:lnTo>
                <a:lnTo>
                  <a:pt x="70777" y="2086267"/>
                </a:lnTo>
                <a:lnTo>
                  <a:pt x="92557" y="2040534"/>
                </a:lnTo>
                <a:lnTo>
                  <a:pt x="118795" y="1996973"/>
                </a:lnTo>
                <a:lnTo>
                  <a:pt x="149377" y="1955876"/>
                </a:lnTo>
                <a:lnTo>
                  <a:pt x="174828" y="1927834"/>
                </a:lnTo>
                <a:lnTo>
                  <a:pt x="201434" y="1957019"/>
                </a:lnTo>
                <a:lnTo>
                  <a:pt x="231152" y="1996363"/>
                </a:lnTo>
                <a:lnTo>
                  <a:pt x="256933" y="2038019"/>
                </a:lnTo>
                <a:lnTo>
                  <a:pt x="278650" y="2081695"/>
                </a:lnTo>
                <a:lnTo>
                  <a:pt x="296176" y="2127123"/>
                </a:lnTo>
                <a:lnTo>
                  <a:pt x="309410" y="2174049"/>
                </a:lnTo>
                <a:lnTo>
                  <a:pt x="318223" y="2222182"/>
                </a:lnTo>
                <a:lnTo>
                  <a:pt x="322503" y="2271280"/>
                </a:lnTo>
                <a:lnTo>
                  <a:pt x="322821" y="2279116"/>
                </a:lnTo>
                <a:lnTo>
                  <a:pt x="329272" y="2285263"/>
                </a:lnTo>
                <a:lnTo>
                  <a:pt x="337058" y="2285263"/>
                </a:lnTo>
                <a:lnTo>
                  <a:pt x="345694" y="2284933"/>
                </a:lnTo>
                <a:lnTo>
                  <a:pt x="351955" y="2278151"/>
                </a:lnTo>
                <a:lnTo>
                  <a:pt x="351624" y="2270112"/>
                </a:lnTo>
                <a:lnTo>
                  <a:pt x="347116" y="2218296"/>
                </a:lnTo>
                <a:lnTo>
                  <a:pt x="337807" y="2167483"/>
                </a:lnTo>
                <a:lnTo>
                  <a:pt x="323850" y="2117953"/>
                </a:lnTo>
                <a:lnTo>
                  <a:pt x="305346" y="2070011"/>
                </a:lnTo>
                <a:lnTo>
                  <a:pt x="282448" y="2023910"/>
                </a:lnTo>
                <a:lnTo>
                  <a:pt x="255244" y="1979968"/>
                </a:lnTo>
                <a:lnTo>
                  <a:pt x="223901" y="1938439"/>
                </a:lnTo>
                <a:lnTo>
                  <a:pt x="194538" y="1906257"/>
                </a:lnTo>
                <a:lnTo>
                  <a:pt x="217347" y="1881416"/>
                </a:lnTo>
                <a:lnTo>
                  <a:pt x="246964" y="1843024"/>
                </a:lnTo>
                <a:lnTo>
                  <a:pt x="272961" y="1802561"/>
                </a:lnTo>
                <a:lnTo>
                  <a:pt x="288417" y="1773174"/>
                </a:lnTo>
                <a:lnTo>
                  <a:pt x="293535" y="1768043"/>
                </a:lnTo>
                <a:lnTo>
                  <a:pt x="293535" y="1763445"/>
                </a:lnTo>
                <a:lnTo>
                  <a:pt x="295224" y="1760232"/>
                </a:lnTo>
                <a:lnTo>
                  <a:pt x="313690" y="1716252"/>
                </a:lnTo>
                <a:lnTo>
                  <a:pt x="328269" y="1670824"/>
                </a:lnTo>
                <a:lnTo>
                  <a:pt x="338861" y="1624164"/>
                </a:lnTo>
                <a:lnTo>
                  <a:pt x="345376" y="1576476"/>
                </a:lnTo>
                <a:lnTo>
                  <a:pt x="347738" y="1527975"/>
                </a:lnTo>
                <a:lnTo>
                  <a:pt x="345871" y="1479359"/>
                </a:lnTo>
                <a:lnTo>
                  <a:pt x="341858" y="1447774"/>
                </a:lnTo>
                <a:lnTo>
                  <a:pt x="341858" y="1440421"/>
                </a:lnTo>
                <a:lnTo>
                  <a:pt x="340779" y="1439354"/>
                </a:lnTo>
                <a:lnTo>
                  <a:pt x="339801" y="1431582"/>
                </a:lnTo>
                <a:lnTo>
                  <a:pt x="329628" y="1384846"/>
                </a:lnTo>
                <a:lnTo>
                  <a:pt x="318604" y="1349590"/>
                </a:lnTo>
                <a:lnTo>
                  <a:pt x="318604" y="1527822"/>
                </a:lnTo>
                <a:lnTo>
                  <a:pt x="315798" y="1579460"/>
                </a:lnTo>
                <a:lnTo>
                  <a:pt x="314223" y="1589659"/>
                </a:lnTo>
                <a:lnTo>
                  <a:pt x="309753" y="1589659"/>
                </a:lnTo>
                <a:lnTo>
                  <a:pt x="309753" y="1618805"/>
                </a:lnTo>
                <a:lnTo>
                  <a:pt x="308025" y="1630095"/>
                </a:lnTo>
                <a:lnTo>
                  <a:pt x="295402" y="1679435"/>
                </a:lnTo>
                <a:lnTo>
                  <a:pt x="278028" y="1727212"/>
                </a:lnTo>
                <a:lnTo>
                  <a:pt x="269303" y="1745424"/>
                </a:lnTo>
                <a:lnTo>
                  <a:pt x="255168" y="1745424"/>
                </a:lnTo>
                <a:lnTo>
                  <a:pt x="255168" y="1774571"/>
                </a:lnTo>
                <a:lnTo>
                  <a:pt x="229565" y="1816912"/>
                </a:lnTo>
                <a:lnTo>
                  <a:pt x="198704" y="1858264"/>
                </a:lnTo>
                <a:lnTo>
                  <a:pt x="174726" y="1884527"/>
                </a:lnTo>
                <a:lnTo>
                  <a:pt x="154965" y="1862848"/>
                </a:lnTo>
                <a:lnTo>
                  <a:pt x="125260" y="1823491"/>
                </a:lnTo>
                <a:lnTo>
                  <a:pt x="99479" y="1781848"/>
                </a:lnTo>
                <a:lnTo>
                  <a:pt x="95859" y="1774571"/>
                </a:lnTo>
                <a:lnTo>
                  <a:pt x="255168" y="1774571"/>
                </a:lnTo>
                <a:lnTo>
                  <a:pt x="255168" y="1745424"/>
                </a:lnTo>
                <a:lnTo>
                  <a:pt x="81368" y="1745424"/>
                </a:lnTo>
                <a:lnTo>
                  <a:pt x="77774" y="1738172"/>
                </a:lnTo>
                <a:lnTo>
                  <a:pt x="60236" y="1692732"/>
                </a:lnTo>
                <a:lnTo>
                  <a:pt x="47002" y="1645818"/>
                </a:lnTo>
                <a:lnTo>
                  <a:pt x="42049" y="1618805"/>
                </a:lnTo>
                <a:lnTo>
                  <a:pt x="309753" y="1618805"/>
                </a:lnTo>
                <a:lnTo>
                  <a:pt x="309753" y="1589659"/>
                </a:lnTo>
                <a:lnTo>
                  <a:pt x="37477" y="1589659"/>
                </a:lnTo>
                <a:lnTo>
                  <a:pt x="33896" y="1548574"/>
                </a:lnTo>
                <a:lnTo>
                  <a:pt x="34429" y="1495869"/>
                </a:lnTo>
                <a:lnTo>
                  <a:pt x="38087" y="1463040"/>
                </a:lnTo>
                <a:lnTo>
                  <a:pt x="314452" y="1463040"/>
                </a:lnTo>
                <a:lnTo>
                  <a:pt x="316331" y="1476095"/>
                </a:lnTo>
                <a:lnTo>
                  <a:pt x="318604" y="1527822"/>
                </a:lnTo>
                <a:lnTo>
                  <a:pt x="318604" y="1349590"/>
                </a:lnTo>
                <a:lnTo>
                  <a:pt x="315417" y="1339380"/>
                </a:lnTo>
                <a:lnTo>
                  <a:pt x="310261" y="1326870"/>
                </a:lnTo>
                <a:lnTo>
                  <a:pt x="310261" y="1433893"/>
                </a:lnTo>
                <a:lnTo>
                  <a:pt x="42392" y="1433893"/>
                </a:lnTo>
                <a:lnTo>
                  <a:pt x="51282" y="1392897"/>
                </a:lnTo>
                <a:lnTo>
                  <a:pt x="67551" y="1342986"/>
                </a:lnTo>
                <a:lnTo>
                  <a:pt x="83426" y="1307274"/>
                </a:lnTo>
                <a:lnTo>
                  <a:pt x="269963" y="1307274"/>
                </a:lnTo>
                <a:lnTo>
                  <a:pt x="279869" y="1328267"/>
                </a:lnTo>
                <a:lnTo>
                  <a:pt x="296849" y="1376032"/>
                </a:lnTo>
                <a:lnTo>
                  <a:pt x="309041" y="1425409"/>
                </a:lnTo>
                <a:lnTo>
                  <a:pt x="310261" y="1433893"/>
                </a:lnTo>
                <a:lnTo>
                  <a:pt x="310261" y="1326870"/>
                </a:lnTo>
                <a:lnTo>
                  <a:pt x="297281" y="1295374"/>
                </a:lnTo>
                <a:lnTo>
                  <a:pt x="275285" y="1253058"/>
                </a:lnTo>
                <a:lnTo>
                  <a:pt x="255676" y="1222286"/>
                </a:lnTo>
                <a:lnTo>
                  <a:pt x="255676" y="1278128"/>
                </a:lnTo>
                <a:lnTo>
                  <a:pt x="98399" y="1278128"/>
                </a:lnTo>
                <a:lnTo>
                  <a:pt x="116763" y="1246378"/>
                </a:lnTo>
                <a:lnTo>
                  <a:pt x="148780" y="1202423"/>
                </a:lnTo>
                <a:lnTo>
                  <a:pt x="177292" y="1170825"/>
                </a:lnTo>
                <a:lnTo>
                  <a:pt x="201409" y="1197419"/>
                </a:lnTo>
                <a:lnTo>
                  <a:pt x="232041" y="1238681"/>
                </a:lnTo>
                <a:lnTo>
                  <a:pt x="255676" y="1278128"/>
                </a:lnTo>
                <a:lnTo>
                  <a:pt x="255676" y="1222286"/>
                </a:lnTo>
                <a:lnTo>
                  <a:pt x="249529" y="1212634"/>
                </a:lnTo>
                <a:lnTo>
                  <a:pt x="220103" y="1174305"/>
                </a:lnTo>
                <a:lnTo>
                  <a:pt x="197027" y="1149159"/>
                </a:lnTo>
                <a:lnTo>
                  <a:pt x="218655" y="1125575"/>
                </a:lnTo>
                <a:lnTo>
                  <a:pt x="248094" y="1087247"/>
                </a:lnTo>
                <a:lnTo>
                  <a:pt x="273850" y="1046822"/>
                </a:lnTo>
                <a:lnTo>
                  <a:pt x="291693" y="1012456"/>
                </a:lnTo>
                <a:lnTo>
                  <a:pt x="295706" y="1008443"/>
                </a:lnTo>
                <a:lnTo>
                  <a:pt x="295706" y="1004760"/>
                </a:lnTo>
                <a:lnTo>
                  <a:pt x="295833" y="1004506"/>
                </a:lnTo>
                <a:lnTo>
                  <a:pt x="313982" y="960501"/>
                </a:lnTo>
                <a:lnTo>
                  <a:pt x="328180" y="915035"/>
                </a:lnTo>
                <a:lnTo>
                  <a:pt x="338353" y="868299"/>
                </a:lnTo>
                <a:lnTo>
                  <a:pt x="340321" y="852766"/>
                </a:lnTo>
                <a:lnTo>
                  <a:pt x="340410" y="852119"/>
                </a:lnTo>
                <a:lnTo>
                  <a:pt x="344424" y="820521"/>
                </a:lnTo>
                <a:lnTo>
                  <a:pt x="346290" y="771893"/>
                </a:lnTo>
                <a:lnTo>
                  <a:pt x="343928" y="723404"/>
                </a:lnTo>
                <a:lnTo>
                  <a:pt x="337413" y="675716"/>
                </a:lnTo>
                <a:lnTo>
                  <a:pt x="326821" y="629056"/>
                </a:lnTo>
                <a:lnTo>
                  <a:pt x="317144" y="598906"/>
                </a:lnTo>
                <a:lnTo>
                  <a:pt x="317144" y="772045"/>
                </a:lnTo>
                <a:lnTo>
                  <a:pt x="314883" y="823772"/>
                </a:lnTo>
                <a:lnTo>
                  <a:pt x="313969" y="830059"/>
                </a:lnTo>
                <a:lnTo>
                  <a:pt x="309778" y="830059"/>
                </a:lnTo>
                <a:lnTo>
                  <a:pt x="309778" y="859205"/>
                </a:lnTo>
                <a:lnTo>
                  <a:pt x="307594" y="874471"/>
                </a:lnTo>
                <a:lnTo>
                  <a:pt x="295402" y="923836"/>
                </a:lnTo>
                <a:lnTo>
                  <a:pt x="278422" y="971613"/>
                </a:lnTo>
                <a:lnTo>
                  <a:pt x="271716" y="985824"/>
                </a:lnTo>
                <a:lnTo>
                  <a:pt x="257962" y="985824"/>
                </a:lnTo>
                <a:lnTo>
                  <a:pt x="257962" y="1014971"/>
                </a:lnTo>
                <a:lnTo>
                  <a:pt x="256781" y="1017485"/>
                </a:lnTo>
                <a:lnTo>
                  <a:pt x="230593" y="1061199"/>
                </a:lnTo>
                <a:lnTo>
                  <a:pt x="199961" y="1102461"/>
                </a:lnTo>
                <a:lnTo>
                  <a:pt x="177292" y="1127455"/>
                </a:lnTo>
                <a:lnTo>
                  <a:pt x="150228" y="1097457"/>
                </a:lnTo>
                <a:lnTo>
                  <a:pt x="118198" y="1053503"/>
                </a:lnTo>
                <a:lnTo>
                  <a:pt x="95910" y="1014971"/>
                </a:lnTo>
                <a:lnTo>
                  <a:pt x="257962" y="1014971"/>
                </a:lnTo>
                <a:lnTo>
                  <a:pt x="257962" y="985824"/>
                </a:lnTo>
                <a:lnTo>
                  <a:pt x="81851" y="985824"/>
                </a:lnTo>
                <a:lnTo>
                  <a:pt x="68999" y="956881"/>
                </a:lnTo>
                <a:lnTo>
                  <a:pt x="52743" y="906983"/>
                </a:lnTo>
                <a:lnTo>
                  <a:pt x="42379" y="859205"/>
                </a:lnTo>
                <a:lnTo>
                  <a:pt x="309778" y="859205"/>
                </a:lnTo>
                <a:lnTo>
                  <a:pt x="309778" y="830059"/>
                </a:lnTo>
                <a:lnTo>
                  <a:pt x="38785" y="830059"/>
                </a:lnTo>
                <a:lnTo>
                  <a:pt x="35877" y="804011"/>
                </a:lnTo>
                <a:lnTo>
                  <a:pt x="35344" y="751293"/>
                </a:lnTo>
                <a:lnTo>
                  <a:pt x="39509" y="703440"/>
                </a:lnTo>
                <a:lnTo>
                  <a:pt x="311734" y="703440"/>
                </a:lnTo>
                <a:lnTo>
                  <a:pt x="314350" y="720420"/>
                </a:lnTo>
                <a:lnTo>
                  <a:pt x="317144" y="772045"/>
                </a:lnTo>
                <a:lnTo>
                  <a:pt x="317144" y="598906"/>
                </a:lnTo>
                <a:lnTo>
                  <a:pt x="312242" y="583628"/>
                </a:lnTo>
                <a:lnTo>
                  <a:pt x="307263" y="571779"/>
                </a:lnTo>
                <a:lnTo>
                  <a:pt x="307263" y="674293"/>
                </a:lnTo>
                <a:lnTo>
                  <a:pt x="44729" y="674293"/>
                </a:lnTo>
                <a:lnTo>
                  <a:pt x="48450" y="654062"/>
                </a:lnTo>
                <a:lnTo>
                  <a:pt x="61683" y="607148"/>
                </a:lnTo>
                <a:lnTo>
                  <a:pt x="79209" y="561721"/>
                </a:lnTo>
                <a:lnTo>
                  <a:pt x="86182" y="547674"/>
                </a:lnTo>
                <a:lnTo>
                  <a:pt x="264604" y="547674"/>
                </a:lnTo>
                <a:lnTo>
                  <a:pt x="276580" y="572681"/>
                </a:lnTo>
                <a:lnTo>
                  <a:pt x="293954" y="620445"/>
                </a:lnTo>
                <a:lnTo>
                  <a:pt x="306578" y="669785"/>
                </a:lnTo>
                <a:lnTo>
                  <a:pt x="307263" y="674293"/>
                </a:lnTo>
                <a:lnTo>
                  <a:pt x="307263" y="571779"/>
                </a:lnTo>
                <a:lnTo>
                  <a:pt x="293776" y="539648"/>
                </a:lnTo>
                <a:lnTo>
                  <a:pt x="287324" y="527392"/>
                </a:lnTo>
                <a:lnTo>
                  <a:pt x="287324" y="525056"/>
                </a:lnTo>
                <a:lnTo>
                  <a:pt x="284734" y="522465"/>
                </a:lnTo>
                <a:lnTo>
                  <a:pt x="271513" y="497319"/>
                </a:lnTo>
                <a:lnTo>
                  <a:pt x="249618" y="463245"/>
                </a:lnTo>
                <a:lnTo>
                  <a:pt x="249618" y="518528"/>
                </a:lnTo>
                <a:lnTo>
                  <a:pt x="100685" y="518528"/>
                </a:lnTo>
                <a:lnTo>
                  <a:pt x="100926" y="518045"/>
                </a:lnTo>
                <a:lnTo>
                  <a:pt x="126695" y="476402"/>
                </a:lnTo>
                <a:lnTo>
                  <a:pt x="156413" y="437045"/>
                </a:lnTo>
                <a:lnTo>
                  <a:pt x="174726" y="416953"/>
                </a:lnTo>
                <a:lnTo>
                  <a:pt x="197256" y="441617"/>
                </a:lnTo>
                <a:lnTo>
                  <a:pt x="228117" y="482981"/>
                </a:lnTo>
                <a:lnTo>
                  <a:pt x="249618" y="518528"/>
                </a:lnTo>
                <a:lnTo>
                  <a:pt x="249618" y="463245"/>
                </a:lnTo>
                <a:lnTo>
                  <a:pt x="245516" y="456857"/>
                </a:lnTo>
                <a:lnTo>
                  <a:pt x="215900" y="418465"/>
                </a:lnTo>
                <a:lnTo>
                  <a:pt x="194538" y="395211"/>
                </a:lnTo>
                <a:lnTo>
                  <a:pt x="225336" y="361442"/>
                </a:lnTo>
                <a:lnTo>
                  <a:pt x="256692" y="319925"/>
                </a:lnTo>
                <a:lnTo>
                  <a:pt x="283883" y="275971"/>
                </a:lnTo>
                <a:lnTo>
                  <a:pt x="306793" y="229882"/>
                </a:lnTo>
                <a:lnTo>
                  <a:pt x="325297" y="181940"/>
                </a:lnTo>
                <a:lnTo>
                  <a:pt x="339255" y="132410"/>
                </a:lnTo>
                <a:lnTo>
                  <a:pt x="348564" y="81597"/>
                </a:lnTo>
                <a:lnTo>
                  <a:pt x="353085" y="29768"/>
                </a:lnTo>
                <a:lnTo>
                  <a:pt x="353402" y="21717"/>
                </a:lnTo>
                <a:close/>
              </a:path>
            </a:pathLst>
          </a:custGeom>
          <a:solidFill>
            <a:srgbClr val="0B3D62"/>
          </a:solidFill>
        </p:spPr>
        <p:txBody>
          <a:bodyPr wrap="square" lIns="0" tIns="0" rIns="0" bIns="0" rtlCol="0"/>
          <a:lstStyle/>
          <a:p>
            <a:endParaRPr/>
          </a:p>
        </p:txBody>
      </p:sp>
      <p:sp>
        <p:nvSpPr>
          <p:cNvPr id="785" name="bg object 785"/>
          <p:cNvSpPr/>
          <p:nvPr/>
        </p:nvSpPr>
        <p:spPr>
          <a:xfrm>
            <a:off x="7917434" y="3239972"/>
            <a:ext cx="161290" cy="1360805"/>
          </a:xfrm>
          <a:custGeom>
            <a:avLst/>
            <a:gdLst/>
            <a:ahLst/>
            <a:cxnLst/>
            <a:rect l="l" t="t" r="r" b="b"/>
            <a:pathLst>
              <a:path w="161290" h="1360804">
                <a:moveTo>
                  <a:pt x="113258" y="1337652"/>
                </a:moveTo>
                <a:lnTo>
                  <a:pt x="106743" y="1331125"/>
                </a:lnTo>
                <a:lnTo>
                  <a:pt x="54076" y="1331125"/>
                </a:lnTo>
                <a:lnTo>
                  <a:pt x="47548" y="1337652"/>
                </a:lnTo>
                <a:lnTo>
                  <a:pt x="47548" y="1353743"/>
                </a:lnTo>
                <a:lnTo>
                  <a:pt x="54076" y="1360271"/>
                </a:lnTo>
                <a:lnTo>
                  <a:pt x="98691" y="1360271"/>
                </a:lnTo>
                <a:lnTo>
                  <a:pt x="106743" y="1360271"/>
                </a:lnTo>
                <a:lnTo>
                  <a:pt x="113258" y="1353743"/>
                </a:lnTo>
                <a:lnTo>
                  <a:pt x="113258" y="1337652"/>
                </a:lnTo>
                <a:close/>
              </a:path>
              <a:path w="161290" h="1360804">
                <a:moveTo>
                  <a:pt x="113258" y="765492"/>
                </a:moveTo>
                <a:lnTo>
                  <a:pt x="106743" y="758964"/>
                </a:lnTo>
                <a:lnTo>
                  <a:pt x="54076" y="758964"/>
                </a:lnTo>
                <a:lnTo>
                  <a:pt x="47548" y="765492"/>
                </a:lnTo>
                <a:lnTo>
                  <a:pt x="47548" y="781583"/>
                </a:lnTo>
                <a:lnTo>
                  <a:pt x="54076" y="788111"/>
                </a:lnTo>
                <a:lnTo>
                  <a:pt x="98691" y="788111"/>
                </a:lnTo>
                <a:lnTo>
                  <a:pt x="106743" y="788111"/>
                </a:lnTo>
                <a:lnTo>
                  <a:pt x="113258" y="781583"/>
                </a:lnTo>
                <a:lnTo>
                  <a:pt x="113258" y="765492"/>
                </a:lnTo>
                <a:close/>
              </a:path>
              <a:path w="161290" h="1360804">
                <a:moveTo>
                  <a:pt x="113258" y="578700"/>
                </a:moveTo>
                <a:lnTo>
                  <a:pt x="106743" y="572173"/>
                </a:lnTo>
                <a:lnTo>
                  <a:pt x="54076" y="572173"/>
                </a:lnTo>
                <a:lnTo>
                  <a:pt x="47548" y="578700"/>
                </a:lnTo>
                <a:lnTo>
                  <a:pt x="47548" y="594791"/>
                </a:lnTo>
                <a:lnTo>
                  <a:pt x="54076" y="601319"/>
                </a:lnTo>
                <a:lnTo>
                  <a:pt x="98691" y="601319"/>
                </a:lnTo>
                <a:lnTo>
                  <a:pt x="106743" y="601319"/>
                </a:lnTo>
                <a:lnTo>
                  <a:pt x="113258" y="594791"/>
                </a:lnTo>
                <a:lnTo>
                  <a:pt x="113258" y="578700"/>
                </a:lnTo>
                <a:close/>
              </a:path>
              <a:path w="161290" h="1360804">
                <a:moveTo>
                  <a:pt x="113258" y="6527"/>
                </a:moveTo>
                <a:lnTo>
                  <a:pt x="106743" y="0"/>
                </a:lnTo>
                <a:lnTo>
                  <a:pt x="54076" y="0"/>
                </a:lnTo>
                <a:lnTo>
                  <a:pt x="47548" y="6527"/>
                </a:lnTo>
                <a:lnTo>
                  <a:pt x="47548" y="22618"/>
                </a:lnTo>
                <a:lnTo>
                  <a:pt x="54076" y="29146"/>
                </a:lnTo>
                <a:lnTo>
                  <a:pt x="98691" y="29146"/>
                </a:lnTo>
                <a:lnTo>
                  <a:pt x="106743" y="29146"/>
                </a:lnTo>
                <a:lnTo>
                  <a:pt x="113258" y="22618"/>
                </a:lnTo>
                <a:lnTo>
                  <a:pt x="113258" y="6527"/>
                </a:lnTo>
                <a:close/>
              </a:path>
              <a:path w="161290" h="1360804">
                <a:moveTo>
                  <a:pt x="140004" y="1202270"/>
                </a:moveTo>
                <a:lnTo>
                  <a:pt x="133489" y="1195743"/>
                </a:lnTo>
                <a:lnTo>
                  <a:pt x="27330" y="1195743"/>
                </a:lnTo>
                <a:lnTo>
                  <a:pt x="20815" y="1202270"/>
                </a:lnTo>
                <a:lnTo>
                  <a:pt x="20815" y="1218361"/>
                </a:lnTo>
                <a:lnTo>
                  <a:pt x="27330" y="1224889"/>
                </a:lnTo>
                <a:lnTo>
                  <a:pt x="125437" y="1224889"/>
                </a:lnTo>
                <a:lnTo>
                  <a:pt x="133489" y="1224889"/>
                </a:lnTo>
                <a:lnTo>
                  <a:pt x="140004" y="1218361"/>
                </a:lnTo>
                <a:lnTo>
                  <a:pt x="140004" y="1202270"/>
                </a:lnTo>
                <a:close/>
              </a:path>
              <a:path w="161290" h="1360804">
                <a:moveTo>
                  <a:pt x="140004" y="892962"/>
                </a:moveTo>
                <a:lnTo>
                  <a:pt x="133489" y="886434"/>
                </a:lnTo>
                <a:lnTo>
                  <a:pt x="27330" y="886434"/>
                </a:lnTo>
                <a:lnTo>
                  <a:pt x="20815" y="892962"/>
                </a:lnTo>
                <a:lnTo>
                  <a:pt x="20815" y="909053"/>
                </a:lnTo>
                <a:lnTo>
                  <a:pt x="27330" y="915581"/>
                </a:lnTo>
                <a:lnTo>
                  <a:pt x="125437" y="915581"/>
                </a:lnTo>
                <a:lnTo>
                  <a:pt x="133489" y="915581"/>
                </a:lnTo>
                <a:lnTo>
                  <a:pt x="140004" y="909053"/>
                </a:lnTo>
                <a:lnTo>
                  <a:pt x="140004" y="892962"/>
                </a:lnTo>
                <a:close/>
              </a:path>
              <a:path w="161290" h="1360804">
                <a:moveTo>
                  <a:pt x="140004" y="443318"/>
                </a:moveTo>
                <a:lnTo>
                  <a:pt x="133489" y="436791"/>
                </a:lnTo>
                <a:lnTo>
                  <a:pt x="27330" y="436791"/>
                </a:lnTo>
                <a:lnTo>
                  <a:pt x="20815" y="443318"/>
                </a:lnTo>
                <a:lnTo>
                  <a:pt x="20815" y="459409"/>
                </a:lnTo>
                <a:lnTo>
                  <a:pt x="27330" y="465937"/>
                </a:lnTo>
                <a:lnTo>
                  <a:pt x="125437" y="465937"/>
                </a:lnTo>
                <a:lnTo>
                  <a:pt x="133489" y="465937"/>
                </a:lnTo>
                <a:lnTo>
                  <a:pt x="140004" y="459409"/>
                </a:lnTo>
                <a:lnTo>
                  <a:pt x="140004" y="443318"/>
                </a:lnTo>
                <a:close/>
              </a:path>
              <a:path w="161290" h="1360804">
                <a:moveTo>
                  <a:pt x="140004" y="134010"/>
                </a:moveTo>
                <a:lnTo>
                  <a:pt x="133489" y="127482"/>
                </a:lnTo>
                <a:lnTo>
                  <a:pt x="27330" y="127482"/>
                </a:lnTo>
                <a:lnTo>
                  <a:pt x="20815" y="134010"/>
                </a:lnTo>
                <a:lnTo>
                  <a:pt x="20815" y="150101"/>
                </a:lnTo>
                <a:lnTo>
                  <a:pt x="27330" y="156629"/>
                </a:lnTo>
                <a:lnTo>
                  <a:pt x="125437" y="156629"/>
                </a:lnTo>
                <a:lnTo>
                  <a:pt x="133489" y="156629"/>
                </a:lnTo>
                <a:lnTo>
                  <a:pt x="140004" y="150101"/>
                </a:lnTo>
                <a:lnTo>
                  <a:pt x="140004" y="134010"/>
                </a:lnTo>
                <a:close/>
              </a:path>
              <a:path w="161290" h="1360804">
                <a:moveTo>
                  <a:pt x="160794" y="1055027"/>
                </a:moveTo>
                <a:lnTo>
                  <a:pt x="154279" y="1048499"/>
                </a:lnTo>
                <a:lnTo>
                  <a:pt x="6527" y="1048499"/>
                </a:lnTo>
                <a:lnTo>
                  <a:pt x="0" y="1055027"/>
                </a:lnTo>
                <a:lnTo>
                  <a:pt x="0" y="1071118"/>
                </a:lnTo>
                <a:lnTo>
                  <a:pt x="6527" y="1077645"/>
                </a:lnTo>
                <a:lnTo>
                  <a:pt x="146227" y="1077645"/>
                </a:lnTo>
                <a:lnTo>
                  <a:pt x="154279" y="1077645"/>
                </a:lnTo>
                <a:lnTo>
                  <a:pt x="160794" y="1071118"/>
                </a:lnTo>
                <a:lnTo>
                  <a:pt x="160794" y="1055027"/>
                </a:lnTo>
                <a:close/>
              </a:path>
              <a:path w="161290" h="1360804">
                <a:moveTo>
                  <a:pt x="160794" y="296075"/>
                </a:moveTo>
                <a:lnTo>
                  <a:pt x="154279" y="289547"/>
                </a:lnTo>
                <a:lnTo>
                  <a:pt x="6527" y="289547"/>
                </a:lnTo>
                <a:lnTo>
                  <a:pt x="0" y="296075"/>
                </a:lnTo>
                <a:lnTo>
                  <a:pt x="0" y="312166"/>
                </a:lnTo>
                <a:lnTo>
                  <a:pt x="6527" y="318693"/>
                </a:lnTo>
                <a:lnTo>
                  <a:pt x="146227" y="318693"/>
                </a:lnTo>
                <a:lnTo>
                  <a:pt x="154279" y="318693"/>
                </a:lnTo>
                <a:lnTo>
                  <a:pt x="160794" y="312166"/>
                </a:lnTo>
                <a:lnTo>
                  <a:pt x="160794" y="296075"/>
                </a:lnTo>
                <a:close/>
              </a:path>
            </a:pathLst>
          </a:custGeom>
          <a:solidFill>
            <a:srgbClr val="FFFFFF"/>
          </a:solidFill>
        </p:spPr>
        <p:txBody>
          <a:bodyPr wrap="square" lIns="0" tIns="0" rIns="0" bIns="0" rtlCol="0"/>
          <a:lstStyle/>
          <a:p>
            <a:endParaRPr/>
          </a:p>
        </p:txBody>
      </p:sp>
      <p:sp>
        <p:nvSpPr>
          <p:cNvPr id="786" name="bg object 786"/>
          <p:cNvSpPr/>
          <p:nvPr/>
        </p:nvSpPr>
        <p:spPr>
          <a:xfrm>
            <a:off x="0" y="5490959"/>
            <a:ext cx="7805420" cy="706755"/>
          </a:xfrm>
          <a:custGeom>
            <a:avLst/>
            <a:gdLst/>
            <a:ahLst/>
            <a:cxnLst/>
            <a:rect l="l" t="t" r="r" b="b"/>
            <a:pathLst>
              <a:path w="7805420" h="706754">
                <a:moveTo>
                  <a:pt x="7805056" y="0"/>
                </a:moveTo>
                <a:lnTo>
                  <a:pt x="0" y="0"/>
                </a:lnTo>
                <a:lnTo>
                  <a:pt x="0" y="706640"/>
                </a:lnTo>
                <a:lnTo>
                  <a:pt x="7548453" y="706640"/>
                </a:lnTo>
                <a:lnTo>
                  <a:pt x="7594578" y="702144"/>
                </a:lnTo>
                <a:lnTo>
                  <a:pt x="7637990" y="689179"/>
                </a:lnTo>
                <a:lnTo>
                  <a:pt x="7677966" y="668535"/>
                </a:lnTo>
                <a:lnTo>
                  <a:pt x="7713780" y="641000"/>
                </a:lnTo>
                <a:lnTo>
                  <a:pt x="7744707" y="607362"/>
                </a:lnTo>
                <a:lnTo>
                  <a:pt x="7770023" y="568410"/>
                </a:lnTo>
                <a:lnTo>
                  <a:pt x="7789003" y="524930"/>
                </a:lnTo>
                <a:lnTo>
                  <a:pt x="7800922" y="477713"/>
                </a:lnTo>
                <a:lnTo>
                  <a:pt x="7805056" y="427545"/>
                </a:lnTo>
                <a:lnTo>
                  <a:pt x="7805056" y="0"/>
                </a:lnTo>
                <a:close/>
              </a:path>
            </a:pathLst>
          </a:custGeom>
          <a:solidFill>
            <a:srgbClr val="2077BD"/>
          </a:solidFill>
        </p:spPr>
        <p:txBody>
          <a:bodyPr wrap="square" lIns="0" tIns="0" rIns="0" bIns="0" rtlCol="0"/>
          <a:lstStyle/>
          <a:p>
            <a:endParaRPr/>
          </a:p>
        </p:txBody>
      </p:sp>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10/10/2025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45528651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sp>
        <p:nvSpPr>
          <p:cNvPr id="2" name="bg object 16">
            <a:extLst>
              <a:ext uri="{FF2B5EF4-FFF2-40B4-BE49-F238E27FC236}">
                <a16:creationId xmlns:a16="http://schemas.microsoft.com/office/drawing/2014/main" id="{4CD26014-F03B-F9F8-FDE0-1B0829795146}"/>
              </a:ext>
            </a:extLst>
          </p:cNvPr>
          <p:cNvSpPr/>
          <p:nvPr userDrawn="1"/>
        </p:nvSpPr>
        <p:spPr>
          <a:xfrm>
            <a:off x="9826046" y="0"/>
            <a:ext cx="1670685" cy="815975"/>
          </a:xfrm>
          <a:custGeom>
            <a:avLst/>
            <a:gdLst/>
            <a:ahLst/>
            <a:cxnLst/>
            <a:rect l="l" t="t" r="r" b="b"/>
            <a:pathLst>
              <a:path w="1670684" h="815975">
                <a:moveTo>
                  <a:pt x="1670212" y="0"/>
                </a:moveTo>
                <a:lnTo>
                  <a:pt x="313753" y="788060"/>
                </a:lnTo>
                <a:lnTo>
                  <a:pt x="269413" y="807407"/>
                </a:lnTo>
                <a:lnTo>
                  <a:pt x="223364" y="815858"/>
                </a:lnTo>
                <a:lnTo>
                  <a:pt x="177323" y="813876"/>
                </a:lnTo>
                <a:lnTo>
                  <a:pt x="133009" y="801925"/>
                </a:lnTo>
                <a:lnTo>
                  <a:pt x="92142" y="780469"/>
                </a:lnTo>
                <a:lnTo>
                  <a:pt x="56440" y="749971"/>
                </a:lnTo>
                <a:lnTo>
                  <a:pt x="27622" y="710895"/>
                </a:lnTo>
                <a:lnTo>
                  <a:pt x="8394" y="666253"/>
                </a:lnTo>
                <a:lnTo>
                  <a:pt x="0" y="619903"/>
                </a:lnTo>
                <a:lnTo>
                  <a:pt x="1975" y="573570"/>
                </a:lnTo>
                <a:lnTo>
                  <a:pt x="13858" y="528984"/>
                </a:lnTo>
                <a:lnTo>
                  <a:pt x="35186" y="487870"/>
                </a:lnTo>
                <a:lnTo>
                  <a:pt x="65497" y="451958"/>
                </a:lnTo>
                <a:lnTo>
                  <a:pt x="104330" y="422973"/>
                </a:lnTo>
                <a:lnTo>
                  <a:pt x="832361" y="0"/>
                </a:lnTo>
              </a:path>
            </a:pathLst>
          </a:custGeom>
          <a:ln w="12700">
            <a:solidFill>
              <a:srgbClr val="8082B6"/>
            </a:solidFill>
          </a:ln>
        </p:spPr>
        <p:txBody>
          <a:bodyPr wrap="square" lIns="0" tIns="0" rIns="0" bIns="0" rtlCol="0"/>
          <a:lstStyle/>
          <a:p>
            <a:endParaRPr/>
          </a:p>
        </p:txBody>
      </p:sp>
      <p:sp>
        <p:nvSpPr>
          <p:cNvPr id="4" name="bg object 17">
            <a:extLst>
              <a:ext uri="{FF2B5EF4-FFF2-40B4-BE49-F238E27FC236}">
                <a16:creationId xmlns:a16="http://schemas.microsoft.com/office/drawing/2014/main" id="{F97D29DA-4BD4-1756-7F72-E663FFC9A1DD}"/>
              </a:ext>
            </a:extLst>
          </p:cNvPr>
          <p:cNvSpPr/>
          <p:nvPr userDrawn="1"/>
        </p:nvSpPr>
        <p:spPr>
          <a:xfrm>
            <a:off x="10187632" y="1126040"/>
            <a:ext cx="2001520" cy="1426845"/>
          </a:xfrm>
          <a:custGeom>
            <a:avLst/>
            <a:gdLst/>
            <a:ahLst/>
            <a:cxnLst/>
            <a:rect l="l" t="t" r="r" b="b"/>
            <a:pathLst>
              <a:path w="2001520" h="1426845">
                <a:moveTo>
                  <a:pt x="2001320" y="418580"/>
                </a:moveTo>
                <a:lnTo>
                  <a:pt x="313746" y="1398982"/>
                </a:lnTo>
                <a:lnTo>
                  <a:pt x="269386" y="1418328"/>
                </a:lnTo>
                <a:lnTo>
                  <a:pt x="223327" y="1426785"/>
                </a:lnTo>
                <a:lnTo>
                  <a:pt x="177286" y="1424813"/>
                </a:lnTo>
                <a:lnTo>
                  <a:pt x="132979" y="1412874"/>
                </a:lnTo>
                <a:lnTo>
                  <a:pt x="92123" y="1391430"/>
                </a:lnTo>
                <a:lnTo>
                  <a:pt x="56434" y="1360940"/>
                </a:lnTo>
                <a:lnTo>
                  <a:pt x="27628" y="1321868"/>
                </a:lnTo>
                <a:lnTo>
                  <a:pt x="8396" y="1277227"/>
                </a:lnTo>
                <a:lnTo>
                  <a:pt x="0" y="1230878"/>
                </a:lnTo>
                <a:lnTo>
                  <a:pt x="1974" y="1184547"/>
                </a:lnTo>
                <a:lnTo>
                  <a:pt x="13857" y="1139962"/>
                </a:lnTo>
                <a:lnTo>
                  <a:pt x="35185" y="1098849"/>
                </a:lnTo>
                <a:lnTo>
                  <a:pt x="65495" y="1062934"/>
                </a:lnTo>
                <a:lnTo>
                  <a:pt x="104323" y="1033946"/>
                </a:lnTo>
                <a:lnTo>
                  <a:pt x="1836070" y="27801"/>
                </a:lnTo>
                <a:lnTo>
                  <a:pt x="1880432" y="8455"/>
                </a:lnTo>
                <a:lnTo>
                  <a:pt x="1926497" y="0"/>
                </a:lnTo>
                <a:lnTo>
                  <a:pt x="1972545" y="1974"/>
                </a:lnTo>
                <a:lnTo>
                  <a:pt x="2001320" y="9730"/>
                </a:lnTo>
              </a:path>
            </a:pathLst>
          </a:custGeom>
          <a:ln w="12700">
            <a:solidFill>
              <a:srgbClr val="8082B6"/>
            </a:solidFill>
          </a:ln>
        </p:spPr>
        <p:txBody>
          <a:bodyPr wrap="square" lIns="0" tIns="0" rIns="0" bIns="0" rtlCol="0"/>
          <a:lstStyle/>
          <a:p>
            <a:endParaRPr/>
          </a:p>
        </p:txBody>
      </p:sp>
      <p:sp>
        <p:nvSpPr>
          <p:cNvPr id="5" name="bg object 18">
            <a:extLst>
              <a:ext uri="{FF2B5EF4-FFF2-40B4-BE49-F238E27FC236}">
                <a16:creationId xmlns:a16="http://schemas.microsoft.com/office/drawing/2014/main" id="{311633F3-8A34-E434-B075-7A661EB17843}"/>
              </a:ext>
            </a:extLst>
          </p:cNvPr>
          <p:cNvSpPr/>
          <p:nvPr userDrawn="1"/>
        </p:nvSpPr>
        <p:spPr>
          <a:xfrm>
            <a:off x="9349841" y="756575"/>
            <a:ext cx="1948180" cy="1310005"/>
          </a:xfrm>
          <a:custGeom>
            <a:avLst/>
            <a:gdLst/>
            <a:ahLst/>
            <a:cxnLst/>
            <a:rect l="l" t="t" r="r" b="b"/>
            <a:pathLst>
              <a:path w="1948179" h="1310005">
                <a:moveTo>
                  <a:pt x="1843609" y="392879"/>
                </a:moveTo>
                <a:lnTo>
                  <a:pt x="313742" y="1281676"/>
                </a:lnTo>
                <a:lnTo>
                  <a:pt x="269386" y="1301026"/>
                </a:lnTo>
                <a:lnTo>
                  <a:pt x="223330" y="1309485"/>
                </a:lnTo>
                <a:lnTo>
                  <a:pt x="177291" y="1307513"/>
                </a:lnTo>
                <a:lnTo>
                  <a:pt x="132984" y="1295575"/>
                </a:lnTo>
                <a:lnTo>
                  <a:pt x="92126" y="1274131"/>
                </a:lnTo>
                <a:lnTo>
                  <a:pt x="56434" y="1243643"/>
                </a:lnTo>
                <a:lnTo>
                  <a:pt x="27623" y="1204574"/>
                </a:lnTo>
                <a:lnTo>
                  <a:pt x="8396" y="1159910"/>
                </a:lnTo>
                <a:lnTo>
                  <a:pt x="0" y="1113546"/>
                </a:lnTo>
                <a:lnTo>
                  <a:pt x="1971" y="1067207"/>
                </a:lnTo>
                <a:lnTo>
                  <a:pt x="13847" y="1022622"/>
                </a:lnTo>
                <a:lnTo>
                  <a:pt x="35164" y="981516"/>
                </a:lnTo>
                <a:lnTo>
                  <a:pt x="65459" y="945618"/>
                </a:lnTo>
                <a:lnTo>
                  <a:pt x="104268" y="916653"/>
                </a:lnTo>
                <a:lnTo>
                  <a:pt x="1634135" y="27792"/>
                </a:lnTo>
                <a:lnTo>
                  <a:pt x="1678498" y="8449"/>
                </a:lnTo>
                <a:lnTo>
                  <a:pt x="1724563" y="0"/>
                </a:lnTo>
                <a:lnTo>
                  <a:pt x="1770611" y="1981"/>
                </a:lnTo>
                <a:lnTo>
                  <a:pt x="1814923" y="13931"/>
                </a:lnTo>
                <a:lnTo>
                  <a:pt x="1855780" y="35385"/>
                </a:lnTo>
                <a:lnTo>
                  <a:pt x="1891463" y="65882"/>
                </a:lnTo>
                <a:lnTo>
                  <a:pt x="1920253" y="104957"/>
                </a:lnTo>
                <a:lnTo>
                  <a:pt x="1939484" y="149599"/>
                </a:lnTo>
                <a:lnTo>
                  <a:pt x="1947888" y="195949"/>
                </a:lnTo>
                <a:lnTo>
                  <a:pt x="1945926" y="242282"/>
                </a:lnTo>
                <a:lnTo>
                  <a:pt x="1934056" y="286868"/>
                </a:lnTo>
                <a:lnTo>
                  <a:pt x="1912740" y="327982"/>
                </a:lnTo>
                <a:lnTo>
                  <a:pt x="1882438" y="363895"/>
                </a:lnTo>
                <a:lnTo>
                  <a:pt x="1843609" y="392879"/>
                </a:lnTo>
              </a:path>
            </a:pathLst>
          </a:custGeom>
          <a:ln w="12700">
            <a:solidFill>
              <a:srgbClr val="8082B6"/>
            </a:solidFill>
          </a:ln>
        </p:spPr>
        <p:txBody>
          <a:bodyPr wrap="square" lIns="0" tIns="0" rIns="0" bIns="0" rtlCol="0"/>
          <a:lstStyle/>
          <a:p>
            <a:endParaRPr/>
          </a:p>
        </p:txBody>
      </p:sp>
      <p:sp>
        <p:nvSpPr>
          <p:cNvPr id="6" name="bg object 19">
            <a:extLst>
              <a:ext uri="{FF2B5EF4-FFF2-40B4-BE49-F238E27FC236}">
                <a16:creationId xmlns:a16="http://schemas.microsoft.com/office/drawing/2014/main" id="{4AF8C2D2-54F0-E277-2612-5E8764E6D260}"/>
              </a:ext>
            </a:extLst>
          </p:cNvPr>
          <p:cNvSpPr/>
          <p:nvPr userDrawn="1"/>
        </p:nvSpPr>
        <p:spPr>
          <a:xfrm>
            <a:off x="8512006" y="0"/>
            <a:ext cx="1308735" cy="605790"/>
          </a:xfrm>
          <a:custGeom>
            <a:avLst/>
            <a:gdLst/>
            <a:ahLst/>
            <a:cxnLst/>
            <a:rect l="l" t="t" r="r" b="b"/>
            <a:pathLst>
              <a:path w="1308734" h="605790">
                <a:moveTo>
                  <a:pt x="470710" y="0"/>
                </a:moveTo>
                <a:lnTo>
                  <a:pt x="104278" y="212873"/>
                </a:lnTo>
                <a:lnTo>
                  <a:pt x="65468" y="241862"/>
                </a:lnTo>
                <a:lnTo>
                  <a:pt x="35172" y="277777"/>
                </a:lnTo>
                <a:lnTo>
                  <a:pt x="13852" y="318894"/>
                </a:lnTo>
                <a:lnTo>
                  <a:pt x="1974" y="363486"/>
                </a:lnTo>
                <a:lnTo>
                  <a:pt x="0" y="409828"/>
                </a:lnTo>
                <a:lnTo>
                  <a:pt x="8394" y="456194"/>
                </a:lnTo>
                <a:lnTo>
                  <a:pt x="27621" y="500858"/>
                </a:lnTo>
                <a:lnTo>
                  <a:pt x="56431" y="539911"/>
                </a:lnTo>
                <a:lnTo>
                  <a:pt x="92124" y="570392"/>
                </a:lnTo>
                <a:lnTo>
                  <a:pt x="132983" y="591837"/>
                </a:lnTo>
                <a:lnTo>
                  <a:pt x="177291" y="603781"/>
                </a:lnTo>
                <a:lnTo>
                  <a:pt x="223333" y="605760"/>
                </a:lnTo>
                <a:lnTo>
                  <a:pt x="269392" y="597307"/>
                </a:lnTo>
                <a:lnTo>
                  <a:pt x="313752" y="577960"/>
                </a:lnTo>
                <a:lnTo>
                  <a:pt x="1308560" y="0"/>
                </a:lnTo>
              </a:path>
            </a:pathLst>
          </a:custGeom>
          <a:ln w="12699">
            <a:solidFill>
              <a:srgbClr val="8082B6"/>
            </a:solidFill>
          </a:ln>
        </p:spPr>
        <p:txBody>
          <a:bodyPr wrap="square" lIns="0" tIns="0" rIns="0" bIns="0" rtlCol="0"/>
          <a:lstStyle/>
          <a:p>
            <a:endParaRPr/>
          </a:p>
        </p:txBody>
      </p:sp>
      <p:sp>
        <p:nvSpPr>
          <p:cNvPr id="7" name="bg object 20">
            <a:extLst>
              <a:ext uri="{FF2B5EF4-FFF2-40B4-BE49-F238E27FC236}">
                <a16:creationId xmlns:a16="http://schemas.microsoft.com/office/drawing/2014/main" id="{06912459-45FA-B18E-CC9C-05D98DDF7BF8}"/>
              </a:ext>
            </a:extLst>
          </p:cNvPr>
          <p:cNvSpPr/>
          <p:nvPr userDrawn="1"/>
        </p:nvSpPr>
        <p:spPr>
          <a:xfrm>
            <a:off x="11423717" y="152466"/>
            <a:ext cx="765810" cy="709295"/>
          </a:xfrm>
          <a:custGeom>
            <a:avLst/>
            <a:gdLst/>
            <a:ahLst/>
            <a:cxnLst/>
            <a:rect l="l" t="t" r="r" b="b"/>
            <a:pathLst>
              <a:path w="765809" h="709294">
                <a:moveTo>
                  <a:pt x="765234" y="9719"/>
                </a:moveTo>
                <a:lnTo>
                  <a:pt x="736539" y="1981"/>
                </a:lnTo>
                <a:lnTo>
                  <a:pt x="690499" y="0"/>
                </a:lnTo>
                <a:lnTo>
                  <a:pt x="644450" y="8449"/>
                </a:lnTo>
                <a:lnTo>
                  <a:pt x="600110" y="27792"/>
                </a:lnTo>
                <a:lnTo>
                  <a:pt x="104277" y="315828"/>
                </a:lnTo>
                <a:lnTo>
                  <a:pt x="65452" y="344813"/>
                </a:lnTo>
                <a:lnTo>
                  <a:pt x="35151" y="380726"/>
                </a:lnTo>
                <a:lnTo>
                  <a:pt x="13835" y="421839"/>
                </a:lnTo>
                <a:lnTo>
                  <a:pt x="1964" y="466426"/>
                </a:lnTo>
                <a:lnTo>
                  <a:pt x="0" y="512758"/>
                </a:lnTo>
                <a:lnTo>
                  <a:pt x="8402" y="559109"/>
                </a:lnTo>
                <a:lnTo>
                  <a:pt x="27632" y="603750"/>
                </a:lnTo>
                <a:lnTo>
                  <a:pt x="56427" y="642822"/>
                </a:lnTo>
                <a:lnTo>
                  <a:pt x="92113" y="673317"/>
                </a:lnTo>
                <a:lnTo>
                  <a:pt x="132973" y="694771"/>
                </a:lnTo>
                <a:lnTo>
                  <a:pt x="177286" y="706722"/>
                </a:lnTo>
                <a:lnTo>
                  <a:pt x="223335" y="708706"/>
                </a:lnTo>
                <a:lnTo>
                  <a:pt x="269400" y="700258"/>
                </a:lnTo>
                <a:lnTo>
                  <a:pt x="313763" y="680915"/>
                </a:lnTo>
                <a:lnTo>
                  <a:pt x="765234" y="418643"/>
                </a:lnTo>
              </a:path>
            </a:pathLst>
          </a:custGeom>
          <a:ln w="12700">
            <a:solidFill>
              <a:srgbClr val="8082B6"/>
            </a:solidFill>
          </a:ln>
        </p:spPr>
        <p:txBody>
          <a:bodyPr wrap="square" lIns="0" tIns="0" rIns="0" bIns="0" rtlCol="0"/>
          <a:lstStyle/>
          <a:p>
            <a:endParaRPr/>
          </a:p>
        </p:txBody>
      </p:sp>
      <p:sp>
        <p:nvSpPr>
          <p:cNvPr id="8" name="bg object 21">
            <a:extLst>
              <a:ext uri="{FF2B5EF4-FFF2-40B4-BE49-F238E27FC236}">
                <a16:creationId xmlns:a16="http://schemas.microsoft.com/office/drawing/2014/main" id="{77A96F88-6A2D-75B1-85F6-929B151F1366}"/>
              </a:ext>
            </a:extLst>
          </p:cNvPr>
          <p:cNvSpPr/>
          <p:nvPr userDrawn="1"/>
        </p:nvSpPr>
        <p:spPr>
          <a:xfrm>
            <a:off x="8511978" y="711918"/>
            <a:ext cx="1187450" cy="867410"/>
          </a:xfrm>
          <a:custGeom>
            <a:avLst/>
            <a:gdLst/>
            <a:ahLst/>
            <a:cxnLst/>
            <a:rect l="l" t="t" r="r" b="b"/>
            <a:pathLst>
              <a:path w="1187450" h="867410">
                <a:moveTo>
                  <a:pt x="873239" y="27793"/>
                </a:moveTo>
                <a:lnTo>
                  <a:pt x="104330" y="474516"/>
                </a:lnTo>
                <a:lnTo>
                  <a:pt x="65497" y="503500"/>
                </a:lnTo>
                <a:lnTo>
                  <a:pt x="35186" y="539413"/>
                </a:lnTo>
                <a:lnTo>
                  <a:pt x="13858" y="580526"/>
                </a:lnTo>
                <a:lnTo>
                  <a:pt x="1975" y="625111"/>
                </a:lnTo>
                <a:lnTo>
                  <a:pt x="0" y="671441"/>
                </a:lnTo>
                <a:lnTo>
                  <a:pt x="8394" y="717788"/>
                </a:lnTo>
                <a:lnTo>
                  <a:pt x="27622" y="762425"/>
                </a:lnTo>
                <a:lnTo>
                  <a:pt x="56435" y="801518"/>
                </a:lnTo>
                <a:lnTo>
                  <a:pt x="92135" y="832017"/>
                </a:lnTo>
                <a:lnTo>
                  <a:pt x="133004" y="853462"/>
                </a:lnTo>
                <a:lnTo>
                  <a:pt x="177323" y="865396"/>
                </a:lnTo>
                <a:lnTo>
                  <a:pt x="223374" y="867359"/>
                </a:lnTo>
                <a:lnTo>
                  <a:pt x="269441" y="858893"/>
                </a:lnTo>
                <a:lnTo>
                  <a:pt x="313804" y="839539"/>
                </a:lnTo>
                <a:lnTo>
                  <a:pt x="1082712" y="392880"/>
                </a:lnTo>
                <a:lnTo>
                  <a:pt x="1121521" y="363896"/>
                </a:lnTo>
                <a:lnTo>
                  <a:pt x="1151816" y="327982"/>
                </a:lnTo>
                <a:lnTo>
                  <a:pt x="1173133" y="286866"/>
                </a:lnTo>
                <a:lnTo>
                  <a:pt x="1185009" y="242273"/>
                </a:lnTo>
                <a:lnTo>
                  <a:pt x="1186981" y="195932"/>
                </a:lnTo>
                <a:lnTo>
                  <a:pt x="1178584" y="149568"/>
                </a:lnTo>
                <a:lnTo>
                  <a:pt x="1159357" y="104908"/>
                </a:lnTo>
                <a:lnTo>
                  <a:pt x="1130562" y="65851"/>
                </a:lnTo>
                <a:lnTo>
                  <a:pt x="1094876" y="35368"/>
                </a:lnTo>
                <a:lnTo>
                  <a:pt x="1054017" y="13922"/>
                </a:lnTo>
                <a:lnTo>
                  <a:pt x="1009705" y="1978"/>
                </a:lnTo>
                <a:lnTo>
                  <a:pt x="963659" y="0"/>
                </a:lnTo>
                <a:lnTo>
                  <a:pt x="917597" y="8450"/>
                </a:lnTo>
                <a:lnTo>
                  <a:pt x="873239" y="27793"/>
                </a:lnTo>
              </a:path>
            </a:pathLst>
          </a:custGeom>
          <a:ln w="12700">
            <a:solidFill>
              <a:srgbClr val="8082B6"/>
            </a:solidFill>
          </a:ln>
        </p:spPr>
        <p:txBody>
          <a:bodyPr wrap="square" lIns="0" tIns="0" rIns="0" bIns="0" rtlCol="0"/>
          <a:lstStyle/>
          <a:p>
            <a:endParaRPr/>
          </a:p>
        </p:txBody>
      </p:sp>
    </p:spTree>
    <p:extLst>
      <p:ext uri="{BB962C8B-B14F-4D97-AF65-F5344CB8AC3E}">
        <p14:creationId xmlns:p14="http://schemas.microsoft.com/office/powerpoint/2010/main" val="271796503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One Column Slide">
    <p:spTree>
      <p:nvGrpSpPr>
        <p:cNvPr id="1" name=""/>
        <p:cNvGrpSpPr/>
        <p:nvPr/>
      </p:nvGrpSpPr>
      <p:grpSpPr>
        <a:xfrm>
          <a:off x="0" y="0"/>
          <a:ext cx="0" cy="0"/>
          <a:chOff x="0" y="0"/>
          <a:chExt cx="0" cy="0"/>
        </a:xfrm>
      </p:grpSpPr>
      <p:sp>
        <p:nvSpPr>
          <p:cNvPr id="18" name="Title 17">
            <a:extLst>
              <a:ext uri="{FF2B5EF4-FFF2-40B4-BE49-F238E27FC236}">
                <a16:creationId xmlns:a16="http://schemas.microsoft.com/office/drawing/2014/main" id="{B8676C39-0AA3-DF42-BB71-0A2C478A4E6A}"/>
              </a:ext>
            </a:extLst>
          </p:cNvPr>
          <p:cNvSpPr>
            <a:spLocks noGrp="1"/>
          </p:cNvSpPr>
          <p:nvPr>
            <p:ph type="title"/>
          </p:nvPr>
        </p:nvSpPr>
        <p:spPr>
          <a:xfrm>
            <a:off x="73707" y="1"/>
            <a:ext cx="11048941" cy="879676"/>
          </a:xfrm>
        </p:spPr>
        <p:txBody>
          <a:bodyPr>
            <a:normAutofit/>
          </a:bodyPr>
          <a:lstStyle>
            <a:lvl1pPr>
              <a:defRPr sz="3200" b="1">
                <a:solidFill>
                  <a:schemeClr val="bg1"/>
                </a:solidFill>
                <a:latin typeface="Arial" panose="020B0604020202020204" pitchFamily="34" charset="0"/>
                <a:cs typeface="Arial" panose="020B0604020202020204" pitchFamily="34" charset="0"/>
              </a:defRPr>
            </a:lvl1pPr>
          </a:lstStyle>
          <a:p>
            <a:r>
              <a:rPr lang="en-US"/>
              <a:t>Click to edit Master title style</a:t>
            </a:r>
          </a:p>
        </p:txBody>
      </p:sp>
      <p:sp>
        <p:nvSpPr>
          <p:cNvPr id="21" name="Text Placeholder 20">
            <a:extLst>
              <a:ext uri="{FF2B5EF4-FFF2-40B4-BE49-F238E27FC236}">
                <a16:creationId xmlns:a16="http://schemas.microsoft.com/office/drawing/2014/main" id="{EBC7E6C1-49D0-5445-BD11-C7A923E33E0D}"/>
              </a:ext>
            </a:extLst>
          </p:cNvPr>
          <p:cNvSpPr>
            <a:spLocks noGrp="1"/>
          </p:cNvSpPr>
          <p:nvPr>
            <p:ph type="body" sz="quarter" idx="13"/>
          </p:nvPr>
        </p:nvSpPr>
        <p:spPr>
          <a:xfrm>
            <a:off x="133661" y="1342460"/>
            <a:ext cx="10988988" cy="442643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3008335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AMCP Mission">
    <p:bg>
      <p:bgPr>
        <a:solidFill>
          <a:srgbClr val="00205B"/>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325BF93-3743-928F-8045-FB86420707EB}"/>
              </a:ext>
            </a:extLst>
          </p:cNvPr>
          <p:cNvPicPr>
            <a:picLocks noChangeAspect="1"/>
          </p:cNvPicPr>
          <p:nvPr userDrawn="1"/>
        </p:nvPicPr>
        <p:blipFill>
          <a:blip r:embed="rId2"/>
          <a:stretch>
            <a:fillRect/>
          </a:stretch>
        </p:blipFill>
        <p:spPr>
          <a:xfrm>
            <a:off x="1309093" y="2378772"/>
            <a:ext cx="3450854" cy="1389003"/>
          </a:xfrm>
          <a:prstGeom prst="rect">
            <a:avLst/>
          </a:prstGeom>
        </p:spPr>
      </p:pic>
      <p:sp>
        <p:nvSpPr>
          <p:cNvPr id="4" name="Rectangle 3">
            <a:extLst>
              <a:ext uri="{FF2B5EF4-FFF2-40B4-BE49-F238E27FC236}">
                <a16:creationId xmlns:a16="http://schemas.microsoft.com/office/drawing/2014/main" id="{E2B626BC-B110-BBDD-6FB5-12A6AAEE0D8D}"/>
              </a:ext>
            </a:extLst>
          </p:cNvPr>
          <p:cNvSpPr/>
          <p:nvPr userDrawn="1"/>
        </p:nvSpPr>
        <p:spPr>
          <a:xfrm>
            <a:off x="5710828" y="2658823"/>
            <a:ext cx="5285119" cy="1707199"/>
          </a:xfrm>
          <a:prstGeom prst="rect">
            <a:avLst/>
          </a:prstGeom>
        </p:spPr>
        <p:txBody>
          <a:bodyPr wrap="square">
            <a:spAutoFit/>
          </a:bodyPr>
          <a:lstStyle/>
          <a:p>
            <a:pPr>
              <a:lnSpc>
                <a:spcPts val="3180"/>
              </a:lnSpc>
            </a:pPr>
            <a:r>
              <a:rPr lang="en-US" sz="2400" b="0" i="0">
                <a:solidFill>
                  <a:schemeClr val="bg1"/>
                </a:solidFill>
                <a:latin typeface="Montserrat" pitchFamily="2" charset="77"/>
                <a:ea typeface="Calibri" panose="020F0502020204030204" pitchFamily="34" charset="0"/>
                <a:cs typeface="Times New Roman" panose="02020603050405020304" pitchFamily="18" charset="0"/>
              </a:rPr>
              <a:t>To improve patient health </a:t>
            </a:r>
            <a:br>
              <a:rPr lang="en-US" sz="2400" b="0" i="0">
                <a:solidFill>
                  <a:schemeClr val="bg1"/>
                </a:solidFill>
                <a:latin typeface="Montserrat" pitchFamily="2" charset="77"/>
                <a:ea typeface="Calibri" panose="020F0502020204030204" pitchFamily="34" charset="0"/>
                <a:cs typeface="Times New Roman" panose="02020603050405020304" pitchFamily="18" charset="0"/>
              </a:rPr>
            </a:br>
            <a:r>
              <a:rPr lang="en-US" sz="2400" b="0" i="0">
                <a:solidFill>
                  <a:schemeClr val="bg1"/>
                </a:solidFill>
                <a:latin typeface="Montserrat" pitchFamily="2" charset="77"/>
                <a:ea typeface="Calibri" panose="020F0502020204030204" pitchFamily="34" charset="0"/>
                <a:cs typeface="Times New Roman" panose="02020603050405020304" pitchFamily="18" charset="0"/>
              </a:rPr>
              <a:t>by ensuring access to </a:t>
            </a:r>
          </a:p>
          <a:p>
            <a:pPr>
              <a:lnSpc>
                <a:spcPts val="3180"/>
              </a:lnSpc>
            </a:pPr>
            <a:r>
              <a:rPr lang="en-US" sz="2400" b="0" i="0">
                <a:solidFill>
                  <a:schemeClr val="bg1"/>
                </a:solidFill>
                <a:latin typeface="Montserrat" pitchFamily="2" charset="77"/>
                <a:ea typeface="Calibri" panose="020F0502020204030204" pitchFamily="34" charset="0"/>
                <a:cs typeface="Times New Roman" panose="02020603050405020304" pitchFamily="18" charset="0"/>
              </a:rPr>
              <a:t>high-quality, cost-effective medications and other therapies. </a:t>
            </a:r>
          </a:p>
        </p:txBody>
      </p:sp>
      <p:sp>
        <p:nvSpPr>
          <p:cNvPr id="5" name="Rectangle 4">
            <a:extLst>
              <a:ext uri="{FF2B5EF4-FFF2-40B4-BE49-F238E27FC236}">
                <a16:creationId xmlns:a16="http://schemas.microsoft.com/office/drawing/2014/main" id="{AD9A56B3-F5DC-EB5B-9B89-90961FDE6C0E}"/>
              </a:ext>
            </a:extLst>
          </p:cNvPr>
          <p:cNvSpPr/>
          <p:nvPr userDrawn="1"/>
        </p:nvSpPr>
        <p:spPr>
          <a:xfrm>
            <a:off x="5710828" y="1910711"/>
            <a:ext cx="6963904" cy="646331"/>
          </a:xfrm>
          <a:prstGeom prst="rect">
            <a:avLst/>
          </a:prstGeom>
        </p:spPr>
        <p:txBody>
          <a:bodyPr wrap="square">
            <a:spAutoFit/>
          </a:bodyPr>
          <a:lstStyle/>
          <a:p>
            <a:r>
              <a:rPr lang="en-US" sz="3600" b="1" i="0">
                <a:solidFill>
                  <a:srgbClr val="93C90E"/>
                </a:solidFill>
                <a:latin typeface="Montserrat SemiBold" pitchFamily="2" charset="77"/>
                <a:ea typeface="Calibri" panose="020F0502020204030204" pitchFamily="34" charset="0"/>
                <a:cs typeface="Times New Roman" panose="02020603050405020304" pitchFamily="18" charset="0"/>
              </a:rPr>
              <a:t>Mission</a:t>
            </a:r>
          </a:p>
        </p:txBody>
      </p:sp>
      <p:cxnSp>
        <p:nvCxnSpPr>
          <p:cNvPr id="6" name="Straight Connector 5">
            <a:extLst>
              <a:ext uri="{FF2B5EF4-FFF2-40B4-BE49-F238E27FC236}">
                <a16:creationId xmlns:a16="http://schemas.microsoft.com/office/drawing/2014/main" id="{78BD2252-D427-9EBA-7611-199AAE096EFA}"/>
              </a:ext>
            </a:extLst>
          </p:cNvPr>
          <p:cNvCxnSpPr>
            <a:cxnSpLocks/>
          </p:cNvCxnSpPr>
          <p:nvPr userDrawn="1"/>
        </p:nvCxnSpPr>
        <p:spPr>
          <a:xfrm>
            <a:off x="5264323" y="2048721"/>
            <a:ext cx="0" cy="2179762"/>
          </a:xfrm>
          <a:prstGeom prst="line">
            <a:avLst/>
          </a:prstGeom>
          <a:ln w="19050">
            <a:solidFill>
              <a:srgbClr val="93C90E"/>
            </a:solidFill>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235403235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5_Content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04C13C6-0F69-B640-B435-8A21A1E347B0}"/>
              </a:ext>
            </a:extLst>
          </p:cNvPr>
          <p:cNvSpPr/>
          <p:nvPr userDrawn="1"/>
        </p:nvSpPr>
        <p:spPr>
          <a:xfrm>
            <a:off x="-101600" y="5878512"/>
            <a:ext cx="12725400" cy="1093788"/>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Placeholder 1">
            <a:extLst>
              <a:ext uri="{FF2B5EF4-FFF2-40B4-BE49-F238E27FC236}">
                <a16:creationId xmlns:a16="http://schemas.microsoft.com/office/drawing/2014/main" id="{8B8ADC0C-F1F3-AC47-9C82-3B914F92655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lvl1pPr>
              <a:defRPr b="1">
                <a:solidFill>
                  <a:srgbClr val="00205B"/>
                </a:solidFill>
                <a:latin typeface="+mj-lt"/>
              </a:defRPr>
            </a:lvl1pPr>
          </a:lstStyle>
          <a:p>
            <a:r>
              <a:rPr lang="en-US"/>
              <a:t>Click to edit Master title style</a:t>
            </a:r>
          </a:p>
        </p:txBody>
      </p:sp>
      <p:sp>
        <p:nvSpPr>
          <p:cNvPr id="5" name="Text Placeholder 2">
            <a:extLst>
              <a:ext uri="{FF2B5EF4-FFF2-40B4-BE49-F238E27FC236}">
                <a16:creationId xmlns:a16="http://schemas.microsoft.com/office/drawing/2014/main" id="{56C8EC6E-9E55-7246-89D9-7FF10A01A7E5}"/>
              </a:ext>
            </a:extLst>
          </p:cNvPr>
          <p:cNvSpPr>
            <a:spLocks noGrp="1"/>
          </p:cNvSpPr>
          <p:nvPr>
            <p:ph idx="1" hasCustomPrompt="1"/>
          </p:nvPr>
        </p:nvSpPr>
        <p:spPr>
          <a:xfrm>
            <a:off x="838200" y="1825625"/>
            <a:ext cx="10515600" cy="3903663"/>
          </a:xfrm>
          <a:prstGeom prst="rect">
            <a:avLst/>
          </a:prstGeom>
        </p:spPr>
        <p:txBody>
          <a:bodyPr vert="horz" lIns="91440" tIns="45720" rIns="91440" bIns="45720" rtlCol="0">
            <a:normAutofit/>
          </a:bodyPr>
          <a:lstStyle>
            <a:lvl1pPr>
              <a:defRPr>
                <a:solidFill>
                  <a:srgbClr val="00205B"/>
                </a:solidFill>
                <a:latin typeface="+mj-lt"/>
              </a:defRPr>
            </a:lvl1pPr>
            <a:lvl2pPr marL="742950" indent="-285750">
              <a:buClr>
                <a:schemeClr val="accent1"/>
              </a:buClr>
              <a:buFont typeface="Wingdings" pitchFamily="2" charset="2"/>
              <a:buChar char="§"/>
              <a:defRPr>
                <a:solidFill>
                  <a:srgbClr val="00205B"/>
                </a:solidFill>
                <a:latin typeface="+mn-lt"/>
              </a:defRPr>
            </a:lvl2pPr>
            <a:lvl3pPr marL="1200150" indent="-285750">
              <a:buClr>
                <a:schemeClr val="bg2"/>
              </a:buClr>
              <a:buFont typeface="Courier New" panose="02070309020205020404" pitchFamily="49" charset="0"/>
              <a:buChar char="o"/>
              <a:defRPr>
                <a:solidFill>
                  <a:srgbClr val="00205B"/>
                </a:solidFill>
                <a:latin typeface="+mn-lt"/>
              </a:defRPr>
            </a:lvl3pPr>
            <a:lvl4pPr marL="1657350" indent="-285750">
              <a:buFont typeface="Arial" panose="020B0604020202020204" pitchFamily="34" charset="0"/>
              <a:buChar char="•"/>
              <a:defRPr>
                <a:latin typeface="Montserrat" panose="02000505000000020004" pitchFamily="2" charset="77"/>
              </a:defRPr>
            </a:lvl4pPr>
            <a:lvl5pPr>
              <a:defRPr>
                <a:latin typeface="Montserrat" panose="02000505000000020004" pitchFamily="2" charset="77"/>
              </a:defRPr>
            </a:lvl5pPr>
          </a:lstStyle>
          <a:p>
            <a:pPr lvl="0"/>
            <a:r>
              <a:rPr lang="en-US"/>
              <a:t>Click to edit Master text styles</a:t>
            </a:r>
          </a:p>
          <a:p>
            <a:pPr lvl="1"/>
            <a:r>
              <a:rPr lang="en-US"/>
              <a:t>Second level</a:t>
            </a:r>
          </a:p>
          <a:p>
            <a:pPr lvl="2"/>
            <a:r>
              <a:rPr lang="en-US"/>
              <a:t>Third level</a:t>
            </a:r>
          </a:p>
        </p:txBody>
      </p:sp>
      <p:sp>
        <p:nvSpPr>
          <p:cNvPr id="8" name="Rectangle 7">
            <a:extLst>
              <a:ext uri="{FF2B5EF4-FFF2-40B4-BE49-F238E27FC236}">
                <a16:creationId xmlns:a16="http://schemas.microsoft.com/office/drawing/2014/main" id="{914081D7-87F3-4652-948E-4D0A715D903A}"/>
              </a:ext>
            </a:extLst>
          </p:cNvPr>
          <p:cNvSpPr/>
          <p:nvPr userDrawn="1"/>
        </p:nvSpPr>
        <p:spPr>
          <a:xfrm>
            <a:off x="0" y="5891349"/>
            <a:ext cx="12192000" cy="1084217"/>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Content Placeholder 17" descr="A close up of a logo&#10;&#10;Description automatically generated">
            <a:extLst>
              <a:ext uri="{FF2B5EF4-FFF2-40B4-BE49-F238E27FC236}">
                <a16:creationId xmlns:a16="http://schemas.microsoft.com/office/drawing/2014/main" id="{48E4E665-35B8-4277-876A-8CFBF3722FFC}"/>
              </a:ext>
            </a:extLst>
          </p:cNvPr>
          <p:cNvPicPr>
            <a:picLocks noChangeAspect="1"/>
          </p:cNvPicPr>
          <p:nvPr userDrawn="1"/>
        </p:nvPicPr>
        <p:blipFill>
          <a:blip r:embed="rId2"/>
          <a:stretch>
            <a:fillRect/>
          </a:stretch>
        </p:blipFill>
        <p:spPr>
          <a:xfrm>
            <a:off x="-1461633" y="4065786"/>
            <a:ext cx="6414633" cy="4956762"/>
          </a:xfrm>
          <a:prstGeom prst="rect">
            <a:avLst/>
          </a:prstGeom>
        </p:spPr>
      </p:pic>
    </p:spTree>
    <p:extLst>
      <p:ext uri="{BB962C8B-B14F-4D97-AF65-F5344CB8AC3E}">
        <p14:creationId xmlns:p14="http://schemas.microsoft.com/office/powerpoint/2010/main" val="155858499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ncreased Burden ">
    <p:spTree>
      <p:nvGrpSpPr>
        <p:cNvPr id="1" name=""/>
        <p:cNvGrpSpPr/>
        <p:nvPr/>
      </p:nvGrpSpPr>
      <p:grpSpPr>
        <a:xfrm>
          <a:off x="0" y="0"/>
          <a:ext cx="0" cy="0"/>
          <a:chOff x="0" y="0"/>
          <a:chExt cx="0" cy="0"/>
        </a:xfrm>
      </p:grpSpPr>
      <p:pic>
        <p:nvPicPr>
          <p:cNvPr id="6" name="Picture 5" descr="A group of people in a room&#10;&#10;Description automatically generated">
            <a:extLst>
              <a:ext uri="{FF2B5EF4-FFF2-40B4-BE49-F238E27FC236}">
                <a16:creationId xmlns:a16="http://schemas.microsoft.com/office/drawing/2014/main" id="{A9A6DCF2-D389-C50C-4E71-E5E574456F2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0" name="Picture 9" descr="A picture containing night sky&#10;&#10;Description automatically generated">
            <a:extLst>
              <a:ext uri="{FF2B5EF4-FFF2-40B4-BE49-F238E27FC236}">
                <a16:creationId xmlns:a16="http://schemas.microsoft.com/office/drawing/2014/main" id="{DE0242C3-E33D-3A44-2C6B-9FCFF7DE5A63}"/>
              </a:ext>
            </a:extLst>
          </p:cNvPr>
          <p:cNvPicPr>
            <a:picLocks noChangeAspect="1"/>
          </p:cNvPicPr>
          <p:nvPr userDrawn="1"/>
        </p:nvPicPr>
        <p:blipFill>
          <a:blip r:embed="rId3">
            <a:alphaModFix amt="85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1" name="TextBox 10">
            <a:extLst>
              <a:ext uri="{FF2B5EF4-FFF2-40B4-BE49-F238E27FC236}">
                <a16:creationId xmlns:a16="http://schemas.microsoft.com/office/drawing/2014/main" id="{D100106E-9BF4-677C-4ACB-D1D1C73FE06A}"/>
              </a:ext>
            </a:extLst>
          </p:cNvPr>
          <p:cNvSpPr txBox="1"/>
          <p:nvPr userDrawn="1"/>
        </p:nvSpPr>
        <p:spPr>
          <a:xfrm>
            <a:off x="1549157" y="2951946"/>
            <a:ext cx="9093685" cy="830997"/>
          </a:xfrm>
          <a:prstGeom prst="rect">
            <a:avLst/>
          </a:prstGeom>
          <a:noFill/>
        </p:spPr>
        <p:txBody>
          <a:bodyPr wrap="square" rtlCol="0">
            <a:spAutoFit/>
          </a:bodyPr>
          <a:lstStyle/>
          <a:p>
            <a:pPr algn="ct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This puts an </a:t>
            </a:r>
            <a:r>
              <a:rPr lang="en-US" sz="2400">
                <a:solidFill>
                  <a:srgbClr val="DC8633"/>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increased burden </a:t>
            </a: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both on </a:t>
            </a:r>
            <a:r>
              <a:rPr lang="en-US" sz="2400">
                <a:solidFill>
                  <a:srgbClr val="DC8633"/>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individuals</a:t>
            </a: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 and on the entire </a:t>
            </a:r>
            <a:r>
              <a:rPr lang="en-US" sz="2400">
                <a:solidFill>
                  <a:srgbClr val="DC8633"/>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health care system</a:t>
            </a:r>
            <a:endParaRPr lang="en-US" sz="2400">
              <a:solidFill>
                <a:srgbClr val="DC8633"/>
              </a:solidFill>
              <a:effectLst>
                <a:outerShdw blurRad="38100" dist="38100" dir="2700000" algn="tl">
                  <a:srgbClr val="000000">
                    <a:alpha val="43137"/>
                  </a:srgbClr>
                </a:outerShdw>
              </a:effectLst>
              <a:latin typeface="Montserrat Medium" panose="00000600000000000000" pitchFamily="2" charset="0"/>
            </a:endParaRPr>
          </a:p>
        </p:txBody>
      </p:sp>
      <p:pic>
        <p:nvPicPr>
          <p:cNvPr id="2" name="Picture 1" descr="A picture containing text, clipart&#10;&#10;Description automatically generated">
            <a:extLst>
              <a:ext uri="{FF2B5EF4-FFF2-40B4-BE49-F238E27FC236}">
                <a16:creationId xmlns:a16="http://schemas.microsoft.com/office/drawing/2014/main" id="{578EE602-B499-E197-7FC4-94B4823ED9F8}"/>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29496142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1A0BF8-6686-4F02-AB36-9614142B369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93B406FE-1165-421C-8D35-96F0CFEA6D5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DA7B22AA-13F6-430C-B5C3-3ED6A1325F2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661375A-C223-44C8-917C-F7C3A1BCD50F}" type="datetimeFigureOut">
              <a:rPr kumimoji="0" lang="en-GB" sz="18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10/10/2025</a:t>
            </a:fld>
            <a:endParaRPr kumimoji="0" lang="en-GB"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Footer Placeholder 4">
            <a:extLst>
              <a:ext uri="{FF2B5EF4-FFF2-40B4-BE49-F238E27FC236}">
                <a16:creationId xmlns:a16="http://schemas.microsoft.com/office/drawing/2014/main" id="{12FB799C-1B8A-42C0-AD53-6DBEF2EC7EF6}"/>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 name="Slide Number Placeholder 5">
            <a:extLst>
              <a:ext uri="{FF2B5EF4-FFF2-40B4-BE49-F238E27FC236}">
                <a16:creationId xmlns:a16="http://schemas.microsoft.com/office/drawing/2014/main" id="{8D8C035E-958A-44D5-9920-E77375E9033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983841B-0DB4-4C99-B5E5-79625F01DBF7}" type="slidenum">
              <a:rPr kumimoji="0" lang="en-GB" sz="18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GB"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91178112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018470-61C3-0E4E-959C-4EFA2F4122D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EA73815C-B1AC-5950-1D5F-13AF0319FE1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8CC65A8-0FA4-80DF-3923-42FE238FA224}"/>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8AC0E609-9629-A574-81D4-BF113626D89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57B6910-1460-F45F-CBE6-F4D29DABDD6E}"/>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189839734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3652FC-4244-9E34-E94F-9D22DF8000A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53E8BCC-78A8-4E1C-D080-4AA6876CA7F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D4CE304-78B3-D02B-813E-660BFEC77EFA}"/>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DE4B8DE0-BCDE-291F-4950-46FF0871A57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59D79C3-D71B-8373-7421-AD4AF14E73BC}"/>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12274553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DC9F66-9F69-07B1-CA05-BFFDA4232AA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56747BD-658A-89C7-B8C2-4906141568EC}"/>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768D6FE-E3BF-CDF7-6CCA-63E0CC785CB5}"/>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A3863409-B143-CFF8-CDF6-16C3B49E116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29AF8C0-6A3B-A74F-3E06-64E99A34B7DC}"/>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272344852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C263BE-1552-82DD-681C-396A9F653A3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3F14B2A-4525-ACE1-B376-7F1F7CC0438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99882D0-4DEB-AF2E-9EC9-14E4E306B5B4}"/>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EC71116-1BAC-FBF6-E998-29C4878740B0}"/>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09C3CA10-CDF2-FCE8-FD7B-097C9AEFBA7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715ED9E-A06B-8996-3597-53F068A03E19}"/>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48335258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C3FC26-4FFB-72E1-662E-F841D4A1FEB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83E9252-67F0-FC45-5304-262A3AC643E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410933F-87E7-CE8B-D0C6-601AFDB4C9D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062C40F-E686-C852-1FF6-56E953E0B48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ECBCA09-2B24-A52F-01CC-AA50A9BACD05}"/>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1628768-695A-505C-0417-E0FC89444C84}"/>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1E38B7B5-5D0B-55AA-6781-707E1701DBF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EFC265A-E511-C9C0-5D55-849670C1836E}"/>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409405146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0BD082-52C0-0AE9-8057-DB3962A4844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C110612-D1B5-879E-F631-DBD94541EDAE}"/>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973E851B-9425-9BF1-11F3-A1C6950A4CD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B73A119-12BC-9B9E-D305-8C7685FF43B6}"/>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161435288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D11CDE3-58A5-E752-D8B6-2AE9D378743E}"/>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7D701DB3-C12A-D06A-9833-CEED532F9BD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200ED17-E2EB-6C54-3E1E-E0801B92C191}"/>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240681992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0DCE74-F41E-EDD5-20CB-12C33F3332C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D5327A29-4389-012D-0B78-AA14B911ADE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239949C-93EA-C281-89C0-023C0F0723E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B04F286-D61A-AC76-F6B4-9312158E6696}"/>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855236D3-8B04-8BD7-A163-3233C0BAD94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67C7170-4327-1372-860E-B8A1645B4607}"/>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383951404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D00ADA-E2DF-8380-0629-D38D19BBF2A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6FA1035C-0E54-23CB-8454-FFDCB9341C7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4061F52-ED52-2DBA-F607-CA5C5BE605B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178920B-5600-62D7-737E-BA0449A3D4F1}"/>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FB073367-B57F-4867-342E-86E9769F654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5865D45-7115-3BC6-C274-AEDA366B13B0}"/>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146330544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ncreased Burden - Customizable">
    <p:spTree>
      <p:nvGrpSpPr>
        <p:cNvPr id="1" name=""/>
        <p:cNvGrpSpPr/>
        <p:nvPr/>
      </p:nvGrpSpPr>
      <p:grpSpPr>
        <a:xfrm>
          <a:off x="0" y="0"/>
          <a:ext cx="0" cy="0"/>
          <a:chOff x="0" y="0"/>
          <a:chExt cx="0" cy="0"/>
        </a:xfrm>
      </p:grpSpPr>
      <p:pic>
        <p:nvPicPr>
          <p:cNvPr id="6" name="Picture 5" descr="A group of people in a room&#10;&#10;Description automatically generated">
            <a:extLst>
              <a:ext uri="{FF2B5EF4-FFF2-40B4-BE49-F238E27FC236}">
                <a16:creationId xmlns:a16="http://schemas.microsoft.com/office/drawing/2014/main" id="{A9A6DCF2-D389-C50C-4E71-E5E574456F2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0" name="Picture 9" descr="A picture containing night sky&#10;&#10;Description automatically generated">
            <a:extLst>
              <a:ext uri="{FF2B5EF4-FFF2-40B4-BE49-F238E27FC236}">
                <a16:creationId xmlns:a16="http://schemas.microsoft.com/office/drawing/2014/main" id="{DE0242C3-E33D-3A44-2C6B-9FCFF7DE5A63}"/>
              </a:ext>
            </a:extLst>
          </p:cNvPr>
          <p:cNvPicPr>
            <a:picLocks noChangeAspect="1"/>
          </p:cNvPicPr>
          <p:nvPr userDrawn="1"/>
        </p:nvPicPr>
        <p:blipFill>
          <a:blip r:embed="rId3">
            <a:alphaModFix amt="85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3" name="Content Placeholder 3">
            <a:extLst>
              <a:ext uri="{FF2B5EF4-FFF2-40B4-BE49-F238E27FC236}">
                <a16:creationId xmlns:a16="http://schemas.microsoft.com/office/drawing/2014/main" id="{E6EFC391-B54E-ED3B-884D-FE2F00136155}"/>
              </a:ext>
            </a:extLst>
          </p:cNvPr>
          <p:cNvSpPr>
            <a:spLocks noGrp="1"/>
          </p:cNvSpPr>
          <p:nvPr>
            <p:ph sz="half" idx="10"/>
          </p:nvPr>
        </p:nvSpPr>
        <p:spPr>
          <a:xfrm>
            <a:off x="1849685" y="3267308"/>
            <a:ext cx="8509657" cy="3110632"/>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16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4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2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a:extLst>
              <a:ext uri="{FF2B5EF4-FFF2-40B4-BE49-F238E27FC236}">
                <a16:creationId xmlns:a16="http://schemas.microsoft.com/office/drawing/2014/main" id="{ECADAC8D-086A-BCA9-D524-8282DA9308EB}"/>
              </a:ext>
            </a:extLst>
          </p:cNvPr>
          <p:cNvSpPr>
            <a:spLocks noGrp="1"/>
          </p:cNvSpPr>
          <p:nvPr>
            <p:ph type="title" hasCustomPrompt="1"/>
          </p:nvPr>
        </p:nvSpPr>
        <p:spPr>
          <a:xfrm>
            <a:off x="0" y="2159055"/>
            <a:ext cx="12192000" cy="581698"/>
          </a:xfrm>
          <a:prstGeom prst="rect">
            <a:avLst/>
          </a:prstGeom>
        </p:spPr>
        <p:txBody>
          <a:bodyPr vert="horz" lIns="0" tIns="0" rIns="0" bIns="0" rtlCol="0" anchor="t" anchorCtr="0">
            <a:noAutofit/>
          </a:bodyPr>
          <a:lstStyle>
            <a:lvl1pPr algn="ctr">
              <a:defRPr sz="2800" b="0" i="0" baseline="0">
                <a:solidFill>
                  <a:schemeClr val="bg1"/>
                </a:solidFill>
                <a:latin typeface="Montserrat Medium" pitchFamily="2" charset="77"/>
              </a:defRPr>
            </a:lvl1pPr>
          </a:lstStyle>
          <a:p>
            <a:r>
              <a:rPr lang="en-US"/>
              <a:t>Text here</a:t>
            </a:r>
          </a:p>
        </p:txBody>
      </p:sp>
      <p:pic>
        <p:nvPicPr>
          <p:cNvPr id="3" name="Picture 2" descr="A picture containing text, clipart&#10;&#10;Description automatically generated">
            <a:extLst>
              <a:ext uri="{FF2B5EF4-FFF2-40B4-BE49-F238E27FC236}">
                <a16:creationId xmlns:a16="http://schemas.microsoft.com/office/drawing/2014/main" id="{5CCCB553-170A-9004-A1EC-2633FC75A287}"/>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28077713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BB3BAC-F7AD-1B8E-1393-623B2441D3B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3496209-D227-A72A-BD15-CE91BD426BE3}"/>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F0B7F7-D0E8-D0E5-FDB4-67AAAB8720E1}"/>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85F16D80-CB8B-7EF6-0ADD-18CD3EF5A7E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11C1B18-917F-305A-791B-F95DBDF40385}"/>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178644748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3D12CE6-C53D-33AF-71E7-A2136A880E1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D01AAD2-6F39-618F-0D89-A43D498DEE1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554508C-B7AF-9BCD-7CCB-97B2F8D739B6}"/>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2EB84B3C-4AAD-2F63-A130-F209C335557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13E916F-6747-E052-3560-BE3D6A8BE3A2}"/>
              </a:ext>
            </a:extLst>
          </p:cNvPr>
          <p:cNvSpPr>
            <a:spLocks noGrp="1"/>
          </p:cNvSpPr>
          <p:nvPr>
            <p:ph type="sldNum" sz="quarter" idx="12"/>
          </p:nvPr>
        </p:nvSpPr>
        <p:spPr/>
        <p:txBody>
          <a:bodyPr/>
          <a:lstStyle/>
          <a:p>
            <a:fld id="{2366BF5E-ADAE-4F42-B79F-98F153BA0A58}" type="slidenum">
              <a:rPr lang="en-US" smtClean="0"/>
              <a:t>‹#›</a:t>
            </a:fld>
            <a:endParaRPr lang="en-US"/>
          </a:p>
        </p:txBody>
      </p:sp>
    </p:spTree>
    <p:extLst>
      <p:ext uri="{BB962C8B-B14F-4D97-AF65-F5344CB8AC3E}">
        <p14:creationId xmlns:p14="http://schemas.microsoft.com/office/powerpoint/2010/main" val="374514650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PTComp - Blue Bar Bottom">
    <p:spTree>
      <p:nvGrpSpPr>
        <p:cNvPr id="1" name=""/>
        <p:cNvGrpSpPr/>
        <p:nvPr/>
      </p:nvGrpSpPr>
      <p:grpSpPr>
        <a:xfrm>
          <a:off x="0" y="0"/>
          <a:ext cx="0" cy="0"/>
          <a:chOff x="0" y="0"/>
          <a:chExt cx="0" cy="0"/>
        </a:xfrm>
      </p:grpSpPr>
      <p:pic>
        <p:nvPicPr>
          <p:cNvPr id="13" name="Picture 12" descr="A picture containing text&#10;&#10;Description automatically generated">
            <a:extLst>
              <a:ext uri="{FF2B5EF4-FFF2-40B4-BE49-F238E27FC236}">
                <a16:creationId xmlns:a16="http://schemas.microsoft.com/office/drawing/2014/main" id="{3F65160D-B768-BFA0-9F84-A03D0B33036D}"/>
              </a:ext>
            </a:extLst>
          </p:cNvPr>
          <p:cNvPicPr>
            <a:picLocks noChangeAspect="1"/>
          </p:cNvPicPr>
          <p:nvPr userDrawn="1"/>
        </p:nvPicPr>
        <p:blipFill>
          <a:blip r:embed="rId2"/>
          <a:stretch>
            <a:fillRect/>
          </a:stretch>
        </p:blipFill>
        <p:spPr>
          <a:xfrm>
            <a:off x="6349" y="-10"/>
            <a:ext cx="12192000" cy="6865157"/>
          </a:xfrm>
          <a:prstGeom prst="rect">
            <a:avLst/>
          </a:prstGeom>
        </p:spPr>
      </p:pic>
      <p:pic>
        <p:nvPicPr>
          <p:cNvPr id="7" name="Picture 6">
            <a:extLst>
              <a:ext uri="{FF2B5EF4-FFF2-40B4-BE49-F238E27FC236}">
                <a16:creationId xmlns:a16="http://schemas.microsoft.com/office/drawing/2014/main" id="{C7AE6A43-5124-E110-3AB5-C1F231402FAE}"/>
              </a:ext>
            </a:extLst>
          </p:cNvPr>
          <p:cNvPicPr>
            <a:picLocks noChangeAspect="1"/>
          </p:cNvPicPr>
          <p:nvPr userDrawn="1"/>
        </p:nvPicPr>
        <p:blipFill>
          <a:blip r:embed="rId3"/>
          <a:stretch>
            <a:fillRect/>
          </a:stretch>
        </p:blipFill>
        <p:spPr>
          <a:xfrm>
            <a:off x="10282337" y="6330921"/>
            <a:ext cx="1341120" cy="352548"/>
          </a:xfrm>
          <a:prstGeom prst="rect">
            <a:avLst/>
          </a:prstGeom>
        </p:spPr>
      </p:pic>
      <p:sp>
        <p:nvSpPr>
          <p:cNvPr id="9" name="Text Placeholder 11">
            <a:extLst>
              <a:ext uri="{FF2B5EF4-FFF2-40B4-BE49-F238E27FC236}">
                <a16:creationId xmlns:a16="http://schemas.microsoft.com/office/drawing/2014/main" id="{DAB2F3B9-AF35-4066-C762-1897340FE028}"/>
              </a:ext>
            </a:extLst>
          </p:cNvPr>
          <p:cNvSpPr>
            <a:spLocks noGrp="1"/>
          </p:cNvSpPr>
          <p:nvPr>
            <p:ph type="body" sz="quarter" idx="13"/>
          </p:nvPr>
        </p:nvSpPr>
        <p:spPr>
          <a:xfrm>
            <a:off x="1043477" y="1319451"/>
            <a:ext cx="4965700" cy="4319032"/>
          </a:xfrm>
        </p:spPr>
        <p:txBody>
          <a:bodyPr/>
          <a:lstStyle>
            <a:lvl1pPr>
              <a:buClr>
                <a:srgbClr val="F1B300"/>
              </a:buClr>
              <a:defRPr>
                <a:solidFill>
                  <a:srgbClr val="002060"/>
                </a:solidFill>
              </a:defRPr>
            </a:lvl1pPr>
            <a:lvl2pPr>
              <a:buClr>
                <a:srgbClr val="F1B300"/>
              </a:buClr>
              <a:defRPr>
                <a:solidFill>
                  <a:srgbClr val="002060"/>
                </a:solidFill>
              </a:defRPr>
            </a:lvl2pPr>
            <a:lvl3pPr>
              <a:buClr>
                <a:srgbClr val="F1B300"/>
              </a:buClr>
              <a:defRPr>
                <a:solidFill>
                  <a:srgbClr val="002060"/>
                </a:solidFill>
              </a:defRPr>
            </a:lvl3pPr>
            <a:lvl4pPr>
              <a:buClr>
                <a:srgbClr val="F1B300"/>
              </a:buClr>
              <a:defRPr>
                <a:solidFill>
                  <a:srgbClr val="002060"/>
                </a:solidFill>
              </a:defRPr>
            </a:lvl4pPr>
            <a:lvl5pPr>
              <a:buClr>
                <a:srgbClr val="F1B300"/>
              </a:buClr>
              <a:defRPr>
                <a:solidFill>
                  <a:srgbClr val="002060"/>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11">
            <a:extLst>
              <a:ext uri="{FF2B5EF4-FFF2-40B4-BE49-F238E27FC236}">
                <a16:creationId xmlns:a16="http://schemas.microsoft.com/office/drawing/2014/main" id="{7EC36B25-0142-1517-2642-629B1109E537}"/>
              </a:ext>
            </a:extLst>
          </p:cNvPr>
          <p:cNvSpPr>
            <a:spLocks noGrp="1"/>
          </p:cNvSpPr>
          <p:nvPr>
            <p:ph type="body" sz="quarter" idx="14"/>
          </p:nvPr>
        </p:nvSpPr>
        <p:spPr>
          <a:xfrm>
            <a:off x="6234989" y="1319451"/>
            <a:ext cx="4965700" cy="4319032"/>
          </a:xfrm>
        </p:spPr>
        <p:txBody>
          <a:bodyPr/>
          <a:lstStyle>
            <a:lvl1pPr>
              <a:buClr>
                <a:srgbClr val="F1B300"/>
              </a:buClr>
              <a:defRPr>
                <a:solidFill>
                  <a:srgbClr val="002060"/>
                </a:solidFill>
              </a:defRPr>
            </a:lvl1pPr>
            <a:lvl2pPr>
              <a:buClr>
                <a:srgbClr val="F1B300"/>
              </a:buClr>
              <a:defRPr>
                <a:solidFill>
                  <a:srgbClr val="002060"/>
                </a:solidFill>
              </a:defRPr>
            </a:lvl2pPr>
            <a:lvl3pPr>
              <a:buClr>
                <a:srgbClr val="F1B300"/>
              </a:buClr>
              <a:defRPr>
                <a:solidFill>
                  <a:srgbClr val="002060"/>
                </a:solidFill>
              </a:defRPr>
            </a:lvl3pPr>
            <a:lvl4pPr>
              <a:buClr>
                <a:srgbClr val="F1B300"/>
              </a:buClr>
              <a:defRPr>
                <a:solidFill>
                  <a:srgbClr val="002060"/>
                </a:solidFill>
              </a:defRPr>
            </a:lvl4pPr>
            <a:lvl5pPr>
              <a:buClr>
                <a:srgbClr val="F1B300"/>
              </a:buClr>
              <a:defRPr>
                <a:solidFill>
                  <a:srgbClr val="002060"/>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7">
            <a:extLst>
              <a:ext uri="{FF2B5EF4-FFF2-40B4-BE49-F238E27FC236}">
                <a16:creationId xmlns:a16="http://schemas.microsoft.com/office/drawing/2014/main" id="{EFBCBF6A-0659-7471-ECDC-82367FAF5CAB}"/>
              </a:ext>
            </a:extLst>
          </p:cNvPr>
          <p:cNvSpPr>
            <a:spLocks noGrp="1"/>
          </p:cNvSpPr>
          <p:nvPr>
            <p:ph type="title"/>
          </p:nvPr>
        </p:nvSpPr>
        <p:spPr>
          <a:xfrm>
            <a:off x="484706" y="208119"/>
            <a:ext cx="11048941" cy="879676"/>
          </a:xfrm>
        </p:spPr>
        <p:txBody>
          <a:bodyPr>
            <a:normAutofit/>
          </a:bodyPr>
          <a:lstStyle>
            <a:lvl1pPr>
              <a:defRPr sz="3733">
                <a:solidFill>
                  <a:srgbClr val="002060"/>
                </a:solidFill>
                <a:latin typeface="Arial" panose="020B0604020202020204" pitchFamily="34" charset="0"/>
                <a:cs typeface="Arial" panose="020B0604020202020204" pitchFamily="34" charset="0"/>
              </a:defRPr>
            </a:lvl1pPr>
          </a:lstStyle>
          <a:p>
            <a:r>
              <a:rPr lang="en-US"/>
              <a:t>Click to edit Master title style</a:t>
            </a:r>
          </a:p>
        </p:txBody>
      </p:sp>
      <p:sp>
        <p:nvSpPr>
          <p:cNvPr id="2" name="Slide Number Placeholder 6">
            <a:extLst>
              <a:ext uri="{FF2B5EF4-FFF2-40B4-BE49-F238E27FC236}">
                <a16:creationId xmlns:a16="http://schemas.microsoft.com/office/drawing/2014/main" id="{1EEAE432-F41E-F756-B529-212FF81A0664}"/>
              </a:ext>
            </a:extLst>
          </p:cNvPr>
          <p:cNvSpPr txBox="1">
            <a:spLocks/>
          </p:cNvSpPr>
          <p:nvPr userDrawn="1"/>
        </p:nvSpPr>
        <p:spPr>
          <a:xfrm>
            <a:off x="11088783" y="6421960"/>
            <a:ext cx="1069351" cy="351373"/>
          </a:xfrm>
          <a:prstGeom prst="rect">
            <a:avLst/>
          </a:prstGeom>
        </p:spPr>
        <p:txBody>
          <a:bodyPr/>
          <a:lstStyle>
            <a:defPPr>
              <a:defRPr lang="en-US"/>
            </a:defPPr>
            <a:lvl1pPr marL="0" algn="r" defTabSz="457200" rtl="0" eaLnBrk="1" latinLnBrk="0" hangingPunct="1">
              <a:defRPr sz="1200" b="1" kern="1200">
                <a:solidFill>
                  <a:srgbClr val="F1B300"/>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46BF21EE-A96C-0A4F-8AB0-756C5388E1E2}" type="slidenum">
              <a:rPr lang="en-US" sz="1400" b="0" smtClean="0">
                <a:solidFill>
                  <a:schemeClr val="bg1"/>
                </a:solidFill>
              </a:rPr>
              <a:pPr/>
              <a:t>‹#›</a:t>
            </a:fld>
            <a:endParaRPr lang="en-US" sz="1400" b="0">
              <a:solidFill>
                <a:schemeClr val="bg1"/>
              </a:solidFill>
            </a:endParaRPr>
          </a:p>
        </p:txBody>
      </p:sp>
    </p:spTree>
    <p:extLst>
      <p:ext uri="{BB962C8B-B14F-4D97-AF65-F5344CB8AC3E}">
        <p14:creationId xmlns:p14="http://schemas.microsoft.com/office/powerpoint/2010/main" val="302733247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2_Agenda Slide">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52B1DA35-F07B-4E46-B4EE-553AF1912B27}"/>
              </a:ext>
            </a:extLst>
          </p:cNvPr>
          <p:cNvSpPr>
            <a:spLocks noGrp="1"/>
          </p:cNvSpPr>
          <p:nvPr>
            <p:ph type="title" hasCustomPrompt="1"/>
          </p:nvPr>
        </p:nvSpPr>
        <p:spPr>
          <a:xfrm>
            <a:off x="822960" y="685800"/>
            <a:ext cx="8840949" cy="2132227"/>
          </a:xfrm>
          <a:prstGeom prst="rect">
            <a:avLst/>
          </a:prstGeom>
        </p:spPr>
        <p:txBody>
          <a:bodyPr vert="horz" lIns="0" tIns="0" rIns="0" bIns="0" rtlCol="0" anchor="t" anchorCtr="0">
            <a:noAutofit/>
          </a:bodyPr>
          <a:lstStyle>
            <a:lvl1pPr algn="ctr">
              <a:defRPr sz="7200" b="1">
                <a:solidFill>
                  <a:srgbClr val="00205B"/>
                </a:solidFill>
                <a:latin typeface="+mj-lt"/>
              </a:defRPr>
            </a:lvl1pPr>
          </a:lstStyle>
          <a:p>
            <a:r>
              <a:rPr lang="en-US"/>
              <a:t>Slide Title (Paragraph)</a:t>
            </a:r>
          </a:p>
        </p:txBody>
      </p:sp>
      <p:pic>
        <p:nvPicPr>
          <p:cNvPr id="8" name="Picture 7">
            <a:extLst>
              <a:ext uri="{FF2B5EF4-FFF2-40B4-BE49-F238E27FC236}">
                <a16:creationId xmlns:a16="http://schemas.microsoft.com/office/drawing/2014/main" id="{10DEA535-A6B2-314B-A2A3-D33299E4F7B1}"/>
              </a:ext>
            </a:extLst>
          </p:cNvPr>
          <p:cNvPicPr>
            <a:picLocks noChangeAspect="1"/>
          </p:cNvPicPr>
          <p:nvPr userDrawn="1"/>
        </p:nvPicPr>
        <p:blipFill>
          <a:blip r:embed="rId2"/>
          <a:stretch>
            <a:fillRect/>
          </a:stretch>
        </p:blipFill>
        <p:spPr>
          <a:xfrm>
            <a:off x="-1860987" y="1820186"/>
            <a:ext cx="6949440" cy="6949440"/>
          </a:xfrm>
          <a:prstGeom prst="rect">
            <a:avLst/>
          </a:prstGeom>
        </p:spPr>
      </p:pic>
    </p:spTree>
    <p:extLst>
      <p:ext uri="{BB962C8B-B14F-4D97-AF65-F5344CB8AC3E}">
        <p14:creationId xmlns:p14="http://schemas.microsoft.com/office/powerpoint/2010/main" val="2777532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cSld name="1_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0"/>
            <a:ext cx="10363200" cy="1440180"/>
          </a:xfrm>
          <a:prstGeom prst="rect">
            <a:avLst/>
          </a:prstGeom>
        </p:spPr>
        <p:txBody>
          <a:bodyPr wrap="square" lIns="0" tIns="0" rIns="0" bIns="0">
            <a:spAutoFit/>
          </a:bodyPr>
          <a:lstStyle>
            <a:lvl1pPr>
              <a:defRPr sz="2100" b="1" i="0">
                <a:solidFill>
                  <a:schemeClr val="bg1"/>
                </a:solidFill>
                <a:latin typeface="Aptos SemiBold"/>
                <a:cs typeface="Aptos SemiBold"/>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10/10/2025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25409115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Determining Treatments ">
    <p:spTree>
      <p:nvGrpSpPr>
        <p:cNvPr id="1" name=""/>
        <p:cNvGrpSpPr/>
        <p:nvPr/>
      </p:nvGrpSpPr>
      <p:grpSpPr>
        <a:xfrm>
          <a:off x="0" y="0"/>
          <a:ext cx="0" cy="0"/>
          <a:chOff x="0" y="0"/>
          <a:chExt cx="0" cy="0"/>
        </a:xfrm>
      </p:grpSpPr>
      <p:pic>
        <p:nvPicPr>
          <p:cNvPr id="2" name="Picture 1" descr="A group of people in lab coats&#10;&#10;Description automatically generated with low confidence">
            <a:extLst>
              <a:ext uri="{FF2B5EF4-FFF2-40B4-BE49-F238E27FC236}">
                <a16:creationId xmlns:a16="http://schemas.microsoft.com/office/drawing/2014/main" id="{DB0D64C4-8991-4561-969F-9DB5AEDDB94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3" name="Picture 2" descr="A picture containing outdoor object, night sky&#10;&#10;Description automatically generated">
            <a:extLst>
              <a:ext uri="{FF2B5EF4-FFF2-40B4-BE49-F238E27FC236}">
                <a16:creationId xmlns:a16="http://schemas.microsoft.com/office/drawing/2014/main" id="{23F0BD20-4B3C-76EB-9868-A19379915C86}"/>
              </a:ext>
            </a:extLst>
          </p:cNvPr>
          <p:cNvPicPr>
            <a:picLocks noChangeAspect="1"/>
          </p:cNvPicPr>
          <p:nvPr userDrawn="1"/>
        </p:nvPicPr>
        <p:blipFill>
          <a:blip r:embed="rId3">
            <a:alphaModFix amt="85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id="{A3BE3D55-1518-7159-5D26-FD7FADFB511E}"/>
              </a:ext>
            </a:extLst>
          </p:cNvPr>
          <p:cNvSpPr txBox="1"/>
          <p:nvPr userDrawn="1"/>
        </p:nvSpPr>
        <p:spPr>
          <a:xfrm>
            <a:off x="1284338" y="2736502"/>
            <a:ext cx="9623323" cy="1200329"/>
          </a:xfrm>
          <a:prstGeom prst="rect">
            <a:avLst/>
          </a:prstGeom>
          <a:noFill/>
        </p:spPr>
        <p:txBody>
          <a:bodyPr wrap="square" rtlCol="0">
            <a:spAutoFit/>
          </a:bodyPr>
          <a:lstStyle/>
          <a:p>
            <a:pPr algn="ct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Ensuring access by defining where care is available, and determining which treatments are covered based on </a:t>
            </a:r>
            <a:r>
              <a:rPr lang="en-US" sz="2400">
                <a:solidFill>
                  <a:srgbClr val="DC8633"/>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individual</a:t>
            </a: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 and </a:t>
            </a:r>
            <a:r>
              <a:rPr lang="en-US" sz="2400">
                <a:solidFill>
                  <a:srgbClr val="DC8633"/>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population</a:t>
            </a: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 needs.</a:t>
            </a:r>
          </a:p>
        </p:txBody>
      </p:sp>
      <p:pic>
        <p:nvPicPr>
          <p:cNvPr id="6" name="Picture 5" descr="A picture containing text, clipart&#10;&#10;Description automatically generated">
            <a:extLst>
              <a:ext uri="{FF2B5EF4-FFF2-40B4-BE49-F238E27FC236}">
                <a16:creationId xmlns:a16="http://schemas.microsoft.com/office/drawing/2014/main" id="{C6CF606B-68D4-9C3D-8C64-A59595C3CE8B}"/>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112773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Determining Treatments - Customizable">
    <p:spTree>
      <p:nvGrpSpPr>
        <p:cNvPr id="1" name=""/>
        <p:cNvGrpSpPr/>
        <p:nvPr/>
      </p:nvGrpSpPr>
      <p:grpSpPr>
        <a:xfrm>
          <a:off x="0" y="0"/>
          <a:ext cx="0" cy="0"/>
          <a:chOff x="0" y="0"/>
          <a:chExt cx="0" cy="0"/>
        </a:xfrm>
      </p:grpSpPr>
      <p:pic>
        <p:nvPicPr>
          <p:cNvPr id="2" name="Picture 1" descr="A group of people in lab coats&#10;&#10;Description automatically generated with low confidence">
            <a:extLst>
              <a:ext uri="{FF2B5EF4-FFF2-40B4-BE49-F238E27FC236}">
                <a16:creationId xmlns:a16="http://schemas.microsoft.com/office/drawing/2014/main" id="{DB0D64C4-8991-4561-969F-9DB5AEDDB94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3" name="Picture 2" descr="A picture containing outdoor object, night sky&#10;&#10;Description automatically generated">
            <a:extLst>
              <a:ext uri="{FF2B5EF4-FFF2-40B4-BE49-F238E27FC236}">
                <a16:creationId xmlns:a16="http://schemas.microsoft.com/office/drawing/2014/main" id="{23F0BD20-4B3C-76EB-9868-A19379915C86}"/>
              </a:ext>
            </a:extLst>
          </p:cNvPr>
          <p:cNvPicPr>
            <a:picLocks noChangeAspect="1"/>
          </p:cNvPicPr>
          <p:nvPr userDrawn="1"/>
        </p:nvPicPr>
        <p:blipFill>
          <a:blip r:embed="rId3">
            <a:alphaModFix amt="85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 name="Content Placeholder 3">
            <a:extLst>
              <a:ext uri="{FF2B5EF4-FFF2-40B4-BE49-F238E27FC236}">
                <a16:creationId xmlns:a16="http://schemas.microsoft.com/office/drawing/2014/main" id="{5C010E54-83F0-426F-1B2C-CB990E0EB8D5}"/>
              </a:ext>
            </a:extLst>
          </p:cNvPr>
          <p:cNvSpPr>
            <a:spLocks noGrp="1"/>
          </p:cNvSpPr>
          <p:nvPr>
            <p:ph sz="half" idx="10"/>
          </p:nvPr>
        </p:nvSpPr>
        <p:spPr>
          <a:xfrm>
            <a:off x="1849685" y="3189250"/>
            <a:ext cx="8509657" cy="3188690"/>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16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4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2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Placeholder 1">
            <a:extLst>
              <a:ext uri="{FF2B5EF4-FFF2-40B4-BE49-F238E27FC236}">
                <a16:creationId xmlns:a16="http://schemas.microsoft.com/office/drawing/2014/main" id="{26AC46C6-E2B7-1D5F-8B22-92FCBEE8BD94}"/>
              </a:ext>
            </a:extLst>
          </p:cNvPr>
          <p:cNvSpPr>
            <a:spLocks noGrp="1"/>
          </p:cNvSpPr>
          <p:nvPr>
            <p:ph type="title" hasCustomPrompt="1"/>
          </p:nvPr>
        </p:nvSpPr>
        <p:spPr>
          <a:xfrm>
            <a:off x="0" y="2159055"/>
            <a:ext cx="12192000" cy="581698"/>
          </a:xfrm>
          <a:prstGeom prst="rect">
            <a:avLst/>
          </a:prstGeom>
        </p:spPr>
        <p:txBody>
          <a:bodyPr vert="horz" lIns="0" tIns="0" rIns="0" bIns="0" rtlCol="0" anchor="t" anchorCtr="0">
            <a:noAutofit/>
          </a:bodyPr>
          <a:lstStyle>
            <a:lvl1pPr algn="ctr">
              <a:defRPr sz="2800" b="0" i="0" baseline="0">
                <a:solidFill>
                  <a:schemeClr val="bg1"/>
                </a:solidFill>
                <a:latin typeface="Montserrat Medium" pitchFamily="2" charset="77"/>
              </a:defRPr>
            </a:lvl1pPr>
          </a:lstStyle>
          <a:p>
            <a:r>
              <a:rPr lang="en-US"/>
              <a:t>Text here</a:t>
            </a:r>
          </a:p>
        </p:txBody>
      </p:sp>
      <p:pic>
        <p:nvPicPr>
          <p:cNvPr id="4" name="Picture 3" descr="A picture containing text, clipart&#10;&#10;Description automatically generated">
            <a:extLst>
              <a:ext uri="{FF2B5EF4-FFF2-40B4-BE49-F238E27FC236}">
                <a16:creationId xmlns:a16="http://schemas.microsoft.com/office/drawing/2014/main" id="{F7707B0F-A499-9BF4-2720-D60574FD6D72}"/>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9042208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mplementing ">
    <p:spTree>
      <p:nvGrpSpPr>
        <p:cNvPr id="1" name=""/>
        <p:cNvGrpSpPr/>
        <p:nvPr/>
      </p:nvGrpSpPr>
      <p:grpSpPr>
        <a:xfrm>
          <a:off x="0" y="0"/>
          <a:ext cx="0" cy="0"/>
          <a:chOff x="0" y="0"/>
          <a:chExt cx="0" cy="0"/>
        </a:xfrm>
      </p:grpSpPr>
      <p:pic>
        <p:nvPicPr>
          <p:cNvPr id="5" name="Picture 4" descr="A picture containing outdoor object, night sky&#10;&#10;Description automatically generated">
            <a:extLst>
              <a:ext uri="{FF2B5EF4-FFF2-40B4-BE49-F238E27FC236}">
                <a16:creationId xmlns:a16="http://schemas.microsoft.com/office/drawing/2014/main" id="{D6FD01D7-47D9-C600-CF7D-377FC0CAF8D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6" name="Picture 5" descr="A person writing on a piece of paper&#10;&#10;Description automatically generated with medium confidence">
            <a:extLst>
              <a:ext uri="{FF2B5EF4-FFF2-40B4-BE49-F238E27FC236}">
                <a16:creationId xmlns:a16="http://schemas.microsoft.com/office/drawing/2014/main" id="{B6823C61-0528-118D-E07A-E452012A9798}"/>
              </a:ext>
            </a:extLst>
          </p:cNvPr>
          <p:cNvPicPr>
            <a:picLocks noChangeAspect="1"/>
          </p:cNvPicPr>
          <p:nvPr userDrawn="1"/>
        </p:nvPicPr>
        <p:blipFill>
          <a:blip r:embed="rId3">
            <a:alphaModFix amt="2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id="{53598BFC-B687-583D-9B94-B238097FCD79}"/>
              </a:ext>
            </a:extLst>
          </p:cNvPr>
          <p:cNvSpPr txBox="1"/>
          <p:nvPr userDrawn="1"/>
        </p:nvSpPr>
        <p:spPr>
          <a:xfrm>
            <a:off x="0" y="2644170"/>
            <a:ext cx="12192000" cy="2101450"/>
          </a:xfrm>
          <a:prstGeom prst="rect">
            <a:avLst/>
          </a:prstGeom>
          <a:noFill/>
        </p:spPr>
        <p:txBody>
          <a:bodyPr wrap="square" rtlCol="0">
            <a:noAutofit/>
          </a:bodyPr>
          <a:lstStyle/>
          <a:p>
            <a:pPr algn="ct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Managing </a:t>
            </a:r>
            <a:r>
              <a:rPr lang="en-US" sz="2400">
                <a:solidFill>
                  <a:srgbClr val="DC8633"/>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coordinated care</a:t>
            </a: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 programs, </a:t>
            </a:r>
          </a:p>
          <a:p>
            <a:pPr algn="ct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Conducting </a:t>
            </a:r>
            <a:r>
              <a:rPr lang="en-US" sz="2400">
                <a:solidFill>
                  <a:srgbClr val="DC8633"/>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drug utilization reviews,</a:t>
            </a: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 </a:t>
            </a:r>
          </a:p>
          <a:p>
            <a:pPr algn="ct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Implementing initiatives to address </a:t>
            </a:r>
            <a:r>
              <a:rPr lang="en-US" sz="2400">
                <a:solidFill>
                  <a:srgbClr val="DC8633"/>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health disparities, </a:t>
            </a: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and</a:t>
            </a:r>
          </a:p>
          <a:p>
            <a:pPr algn="ctr"/>
            <a:r>
              <a:rPr lang="en-US" sz="2400">
                <a:solidFill>
                  <a:schemeClr val="bg1"/>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Completing </a:t>
            </a:r>
            <a:r>
              <a:rPr lang="en-US" sz="2400">
                <a:solidFill>
                  <a:srgbClr val="DC8633"/>
                </a:solidFill>
                <a:effectLst>
                  <a:outerShdw blurRad="38100" dist="38100" dir="2700000" algn="tl">
                    <a:srgbClr val="000000">
                      <a:alpha val="43137"/>
                    </a:srgbClr>
                  </a:outerShdw>
                </a:effectLst>
                <a:latin typeface="Montserrat Medium" panose="00000600000000000000" pitchFamily="2" charset="0"/>
                <a:ea typeface="Calibri" panose="020F0502020204030204" pitchFamily="34" charset="0"/>
                <a:cs typeface="Arial" panose="020B0604020202020204" pitchFamily="34" charset="0"/>
              </a:rPr>
              <a:t>medication therapy management.</a:t>
            </a:r>
          </a:p>
        </p:txBody>
      </p:sp>
      <p:pic>
        <p:nvPicPr>
          <p:cNvPr id="2" name="Picture 1" descr="A picture containing text, clipart&#10;&#10;Description automatically generated">
            <a:extLst>
              <a:ext uri="{FF2B5EF4-FFF2-40B4-BE49-F238E27FC236}">
                <a16:creationId xmlns:a16="http://schemas.microsoft.com/office/drawing/2014/main" id="{66615A35-0CDE-8845-86B2-2ACA355DB6AA}"/>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28745940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Implementing - Customizable">
    <p:spTree>
      <p:nvGrpSpPr>
        <p:cNvPr id="1" name=""/>
        <p:cNvGrpSpPr/>
        <p:nvPr/>
      </p:nvGrpSpPr>
      <p:grpSpPr>
        <a:xfrm>
          <a:off x="0" y="0"/>
          <a:ext cx="0" cy="0"/>
          <a:chOff x="0" y="0"/>
          <a:chExt cx="0" cy="0"/>
        </a:xfrm>
      </p:grpSpPr>
      <p:pic>
        <p:nvPicPr>
          <p:cNvPr id="5" name="Picture 4" descr="A picture containing outdoor object, night sky&#10;&#10;Description automatically generated">
            <a:extLst>
              <a:ext uri="{FF2B5EF4-FFF2-40B4-BE49-F238E27FC236}">
                <a16:creationId xmlns:a16="http://schemas.microsoft.com/office/drawing/2014/main" id="{D6FD01D7-47D9-C600-CF7D-377FC0CAF8D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6" name="Picture 5" descr="A person writing on a piece of paper&#10;&#10;Description automatically generated with medium confidence">
            <a:extLst>
              <a:ext uri="{FF2B5EF4-FFF2-40B4-BE49-F238E27FC236}">
                <a16:creationId xmlns:a16="http://schemas.microsoft.com/office/drawing/2014/main" id="{B6823C61-0528-118D-E07A-E452012A9798}"/>
              </a:ext>
            </a:extLst>
          </p:cNvPr>
          <p:cNvPicPr>
            <a:picLocks noChangeAspect="1"/>
          </p:cNvPicPr>
          <p:nvPr userDrawn="1"/>
        </p:nvPicPr>
        <p:blipFill>
          <a:blip r:embed="rId3">
            <a:alphaModFix amt="2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Content Placeholder 3">
            <a:extLst>
              <a:ext uri="{FF2B5EF4-FFF2-40B4-BE49-F238E27FC236}">
                <a16:creationId xmlns:a16="http://schemas.microsoft.com/office/drawing/2014/main" id="{8B0B6EDE-0BC5-2CF2-632C-AD2E5A88AF3C}"/>
              </a:ext>
            </a:extLst>
          </p:cNvPr>
          <p:cNvSpPr>
            <a:spLocks noGrp="1"/>
          </p:cNvSpPr>
          <p:nvPr>
            <p:ph sz="half" idx="11"/>
          </p:nvPr>
        </p:nvSpPr>
        <p:spPr>
          <a:xfrm>
            <a:off x="2175121" y="3087030"/>
            <a:ext cx="8509657" cy="3110632"/>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16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4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2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Placeholder 1">
            <a:extLst>
              <a:ext uri="{FF2B5EF4-FFF2-40B4-BE49-F238E27FC236}">
                <a16:creationId xmlns:a16="http://schemas.microsoft.com/office/drawing/2014/main" id="{174EAAF5-432F-E2EF-AE95-B48CC0577FA8}"/>
              </a:ext>
            </a:extLst>
          </p:cNvPr>
          <p:cNvSpPr>
            <a:spLocks noGrp="1"/>
          </p:cNvSpPr>
          <p:nvPr>
            <p:ph type="title" hasCustomPrompt="1"/>
          </p:nvPr>
        </p:nvSpPr>
        <p:spPr>
          <a:xfrm>
            <a:off x="0" y="2159055"/>
            <a:ext cx="12192000" cy="581698"/>
          </a:xfrm>
          <a:prstGeom prst="rect">
            <a:avLst/>
          </a:prstGeom>
        </p:spPr>
        <p:txBody>
          <a:bodyPr vert="horz" lIns="0" tIns="0" rIns="0" bIns="0" rtlCol="0" anchor="t" anchorCtr="0">
            <a:noAutofit/>
          </a:bodyPr>
          <a:lstStyle>
            <a:lvl1pPr algn="ctr">
              <a:defRPr sz="2800" b="0" i="0" baseline="0">
                <a:solidFill>
                  <a:schemeClr val="bg1"/>
                </a:solidFill>
                <a:latin typeface="Montserrat Medium" pitchFamily="2" charset="77"/>
              </a:defRPr>
            </a:lvl1pPr>
          </a:lstStyle>
          <a:p>
            <a:r>
              <a:rPr lang="en-US"/>
              <a:t>Text here</a:t>
            </a:r>
          </a:p>
        </p:txBody>
      </p:sp>
      <p:pic>
        <p:nvPicPr>
          <p:cNvPr id="4" name="Picture 3" descr="A picture containing text, clipart&#10;&#10;Description automatically generated">
            <a:extLst>
              <a:ext uri="{FF2B5EF4-FFF2-40B4-BE49-F238E27FC236}">
                <a16:creationId xmlns:a16="http://schemas.microsoft.com/office/drawing/2014/main" id="{C690561F-4EEE-8123-86DB-A4E7A2CAB9C0}"/>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21787412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ransition - Blue with Carago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DDE648C-5CE3-334D-A11A-A3AC931205CB}"/>
              </a:ext>
            </a:extLst>
          </p:cNvPr>
          <p:cNvSpPr>
            <a:spLocks noChangeAspect="1"/>
          </p:cNvSpPr>
          <p:nvPr userDrawn="1"/>
        </p:nvSpPr>
        <p:spPr>
          <a:xfrm>
            <a:off x="0" y="0"/>
            <a:ext cx="12188952" cy="68580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4" name="Text Placeholder 6">
            <a:extLst>
              <a:ext uri="{FF2B5EF4-FFF2-40B4-BE49-F238E27FC236}">
                <a16:creationId xmlns:a16="http://schemas.microsoft.com/office/drawing/2014/main" id="{532085F4-02AD-F24F-8C60-92789BA128F9}"/>
              </a:ext>
            </a:extLst>
          </p:cNvPr>
          <p:cNvSpPr>
            <a:spLocks noGrp="1"/>
          </p:cNvSpPr>
          <p:nvPr>
            <p:ph type="body" sz="quarter" idx="12" hasCustomPrompt="1"/>
          </p:nvPr>
        </p:nvSpPr>
        <p:spPr>
          <a:xfrm>
            <a:off x="3117274" y="2076357"/>
            <a:ext cx="9071678" cy="3174511"/>
          </a:xfrm>
          <a:prstGeom prst="rect">
            <a:avLst/>
          </a:prstGeom>
        </p:spPr>
        <p:txBody>
          <a:bodyPr/>
          <a:lstStyle>
            <a:lvl1pPr marL="0" indent="0" algn="ctr">
              <a:buNone/>
              <a:defRPr sz="7200" b="1" baseline="0">
                <a:solidFill>
                  <a:schemeClr val="bg1"/>
                </a:solidFill>
                <a:latin typeface="Montserrat SemiBold" pitchFamily="2" charset="77"/>
              </a:defRPr>
            </a:lvl1pPr>
          </a:lstStyle>
          <a:p>
            <a:pPr lvl="0"/>
            <a:r>
              <a:rPr lang="en-US"/>
              <a:t>Transition</a:t>
            </a:r>
          </a:p>
        </p:txBody>
      </p:sp>
      <p:pic>
        <p:nvPicPr>
          <p:cNvPr id="5" name="Picture 4">
            <a:extLst>
              <a:ext uri="{FF2B5EF4-FFF2-40B4-BE49-F238E27FC236}">
                <a16:creationId xmlns:a16="http://schemas.microsoft.com/office/drawing/2014/main" id="{C5FFB8B6-E903-254A-A81C-04E112E875DB}"/>
              </a:ext>
            </a:extLst>
          </p:cNvPr>
          <p:cNvPicPr>
            <a:picLocks noChangeAspect="1"/>
          </p:cNvPicPr>
          <p:nvPr userDrawn="1"/>
        </p:nvPicPr>
        <p:blipFill rotWithShape="1">
          <a:blip r:embed="rId2">
            <a:alphaModFix/>
            <a:extLst>
              <a:ext uri="{28A0092B-C50C-407E-A947-70E740481C1C}">
                <a14:useLocalDpi xmlns:a14="http://schemas.microsoft.com/office/drawing/2010/main" val="0"/>
              </a:ext>
            </a:extLst>
          </a:blip>
          <a:srcRect l="16345" b="33039"/>
          <a:stretch/>
        </p:blipFill>
        <p:spPr>
          <a:xfrm>
            <a:off x="0" y="3024501"/>
            <a:ext cx="4212003" cy="3833500"/>
          </a:xfrm>
          <a:prstGeom prst="rect">
            <a:avLst/>
          </a:prstGeom>
        </p:spPr>
      </p:pic>
    </p:spTree>
    <p:extLst>
      <p:ext uri="{BB962C8B-B14F-4D97-AF65-F5344CB8AC3E}">
        <p14:creationId xmlns:p14="http://schemas.microsoft.com/office/powerpoint/2010/main" val="14619990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Content Blue Background - With Hexagon Corner">
    <p:spTree>
      <p:nvGrpSpPr>
        <p:cNvPr id="1" name=""/>
        <p:cNvGrpSpPr/>
        <p:nvPr/>
      </p:nvGrpSpPr>
      <p:grpSpPr>
        <a:xfrm>
          <a:off x="0" y="0"/>
          <a:ext cx="0" cy="0"/>
          <a:chOff x="0" y="0"/>
          <a:chExt cx="0" cy="0"/>
        </a:xfrm>
      </p:grpSpPr>
      <p:pic>
        <p:nvPicPr>
          <p:cNvPr id="10" name="Picture 9" descr="Shape&#10;&#10;Description automatically generated">
            <a:extLst>
              <a:ext uri="{FF2B5EF4-FFF2-40B4-BE49-F238E27FC236}">
                <a16:creationId xmlns:a16="http://schemas.microsoft.com/office/drawing/2014/main" id="{94930AB3-13CA-93AE-79D9-A20C5107E14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
        <p:nvSpPr>
          <p:cNvPr id="5" name="Content Placeholder 3">
            <a:extLst>
              <a:ext uri="{FF2B5EF4-FFF2-40B4-BE49-F238E27FC236}">
                <a16:creationId xmlns:a16="http://schemas.microsoft.com/office/drawing/2014/main" id="{CC425B55-F666-AD78-9041-9A1D6FAFCD2E}"/>
              </a:ext>
            </a:extLst>
          </p:cNvPr>
          <p:cNvSpPr>
            <a:spLocks noGrp="1"/>
          </p:cNvSpPr>
          <p:nvPr>
            <p:ph sz="half" idx="13"/>
          </p:nvPr>
        </p:nvSpPr>
        <p:spPr>
          <a:xfrm>
            <a:off x="6248400"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3">
            <a:extLst>
              <a:ext uri="{FF2B5EF4-FFF2-40B4-BE49-F238E27FC236}">
                <a16:creationId xmlns:a16="http://schemas.microsoft.com/office/drawing/2014/main" id="{609537E7-6E89-6AA1-599B-3912B8753501}"/>
              </a:ext>
            </a:extLst>
          </p:cNvPr>
          <p:cNvSpPr>
            <a:spLocks noGrp="1"/>
          </p:cNvSpPr>
          <p:nvPr>
            <p:ph sz="half" idx="2"/>
          </p:nvPr>
        </p:nvSpPr>
        <p:spPr>
          <a:xfrm>
            <a:off x="612774"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Placeholder 1">
            <a:extLst>
              <a:ext uri="{FF2B5EF4-FFF2-40B4-BE49-F238E27FC236}">
                <a16:creationId xmlns:a16="http://schemas.microsoft.com/office/drawing/2014/main" id="{6236FB64-686B-0EA1-BF3B-CF3810A937F1}"/>
              </a:ext>
            </a:extLst>
          </p:cNvPr>
          <p:cNvSpPr>
            <a:spLocks noGrp="1"/>
          </p:cNvSpPr>
          <p:nvPr>
            <p:ph type="title" hasCustomPrompt="1"/>
          </p:nvPr>
        </p:nvSpPr>
        <p:spPr>
          <a:xfrm>
            <a:off x="640080" y="640080"/>
            <a:ext cx="10357938" cy="581698"/>
          </a:xfrm>
          <a:prstGeom prst="rect">
            <a:avLst/>
          </a:prstGeom>
        </p:spPr>
        <p:txBody>
          <a:bodyPr vert="horz" lIns="0" tIns="0" rIns="0" bIns="0" rtlCol="0" anchor="t" anchorCtr="0">
            <a:noAutofit/>
          </a:bodyPr>
          <a:lstStyle>
            <a:lvl1pPr>
              <a:defRPr sz="4200" b="1" baseline="0">
                <a:solidFill>
                  <a:srgbClr val="F78F1E"/>
                </a:solidFill>
                <a:latin typeface="Montserrat SemiBold" pitchFamily="2" charset="77"/>
              </a:defRPr>
            </a:lvl1pPr>
          </a:lstStyle>
          <a:p>
            <a:r>
              <a:rPr lang="en-US"/>
              <a:t>Heading</a:t>
            </a:r>
          </a:p>
        </p:txBody>
      </p:sp>
      <p:pic>
        <p:nvPicPr>
          <p:cNvPr id="4" name="Picture 3" descr="A picture containing text, clipart&#10;&#10;Description automatically generated">
            <a:extLst>
              <a:ext uri="{FF2B5EF4-FFF2-40B4-BE49-F238E27FC236}">
                <a16:creationId xmlns:a16="http://schemas.microsoft.com/office/drawing/2014/main" id="{1B627440-926F-9FE8-6FAA-10C1E0D8C2E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28674702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lue Background Orange Rule - With Orange Headin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BF04E76-99BD-7F29-28A2-96ABF7936B3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
        <p:nvSpPr>
          <p:cNvPr id="7" name="Title Placeholder 1">
            <a:extLst>
              <a:ext uri="{FF2B5EF4-FFF2-40B4-BE49-F238E27FC236}">
                <a16:creationId xmlns:a16="http://schemas.microsoft.com/office/drawing/2014/main" id="{03078E09-9CFF-EB46-9EAD-0886DAAAF14D}"/>
              </a:ext>
            </a:extLst>
          </p:cNvPr>
          <p:cNvSpPr>
            <a:spLocks noGrp="1"/>
          </p:cNvSpPr>
          <p:nvPr>
            <p:ph type="title" hasCustomPrompt="1"/>
          </p:nvPr>
        </p:nvSpPr>
        <p:spPr>
          <a:xfrm>
            <a:off x="459831" y="1654129"/>
            <a:ext cx="4806650" cy="1620428"/>
          </a:xfrm>
          <a:prstGeom prst="rect">
            <a:avLst/>
          </a:prstGeom>
        </p:spPr>
        <p:txBody>
          <a:bodyPr vert="horz" lIns="0" tIns="0" rIns="0" bIns="0" rtlCol="0" anchor="t" anchorCtr="0">
            <a:noAutofit/>
          </a:bodyPr>
          <a:lstStyle>
            <a:lvl1pPr>
              <a:defRPr sz="3200" b="1" baseline="0">
                <a:solidFill>
                  <a:srgbClr val="F78F1E"/>
                </a:solidFill>
                <a:latin typeface="Montserrat SemiBold" pitchFamily="2" charset="77"/>
              </a:defRPr>
            </a:lvl1pPr>
          </a:lstStyle>
          <a:p>
            <a:r>
              <a:rPr lang="en-US"/>
              <a:t>Customizable Heading</a:t>
            </a:r>
          </a:p>
        </p:txBody>
      </p:sp>
      <p:sp>
        <p:nvSpPr>
          <p:cNvPr id="9" name="Content Placeholder 3">
            <a:extLst>
              <a:ext uri="{FF2B5EF4-FFF2-40B4-BE49-F238E27FC236}">
                <a16:creationId xmlns:a16="http://schemas.microsoft.com/office/drawing/2014/main" id="{54057567-1087-3341-9883-703FFD86FD03}"/>
              </a:ext>
            </a:extLst>
          </p:cNvPr>
          <p:cNvSpPr>
            <a:spLocks noGrp="1"/>
          </p:cNvSpPr>
          <p:nvPr>
            <p:ph sz="half" idx="10"/>
          </p:nvPr>
        </p:nvSpPr>
        <p:spPr>
          <a:xfrm>
            <a:off x="5650523" y="1344449"/>
            <a:ext cx="5982018"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16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4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2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7">
            <a:extLst>
              <a:ext uri="{FF2B5EF4-FFF2-40B4-BE49-F238E27FC236}">
                <a16:creationId xmlns:a16="http://schemas.microsoft.com/office/drawing/2014/main" id="{75E95368-F260-99A3-01B1-6004D1557AFD}"/>
              </a:ext>
            </a:extLst>
          </p:cNvPr>
          <p:cNvSpPr/>
          <p:nvPr userDrawn="1"/>
        </p:nvSpPr>
        <p:spPr>
          <a:xfrm>
            <a:off x="0" y="1344449"/>
            <a:ext cx="5266481" cy="171836"/>
          </a:xfrm>
          <a:prstGeom prst="rect">
            <a:avLst/>
          </a:prstGeom>
          <a:solidFill>
            <a:srgbClr val="F78F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pic>
        <p:nvPicPr>
          <p:cNvPr id="2" name="Picture 1" descr="A picture containing text, clipart&#10;&#10;Description automatically generated">
            <a:extLst>
              <a:ext uri="{FF2B5EF4-FFF2-40B4-BE49-F238E27FC236}">
                <a16:creationId xmlns:a16="http://schemas.microsoft.com/office/drawing/2014/main" id="{88062582-DD9C-5C93-BE08-9FA2E941075A}"/>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5115833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lue Background Orange Rule - With White Headin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BF04E76-99BD-7F29-28A2-96ABF7936B3E}"/>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
        <p:nvSpPr>
          <p:cNvPr id="9" name="Content Placeholder 3">
            <a:extLst>
              <a:ext uri="{FF2B5EF4-FFF2-40B4-BE49-F238E27FC236}">
                <a16:creationId xmlns:a16="http://schemas.microsoft.com/office/drawing/2014/main" id="{54057567-1087-3341-9883-703FFD86FD03}"/>
              </a:ext>
            </a:extLst>
          </p:cNvPr>
          <p:cNvSpPr>
            <a:spLocks noGrp="1"/>
          </p:cNvSpPr>
          <p:nvPr>
            <p:ph sz="half" idx="10"/>
          </p:nvPr>
        </p:nvSpPr>
        <p:spPr>
          <a:xfrm>
            <a:off x="5650523" y="1344449"/>
            <a:ext cx="5982018"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16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4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2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Rectangle 1">
            <a:extLst>
              <a:ext uri="{FF2B5EF4-FFF2-40B4-BE49-F238E27FC236}">
                <a16:creationId xmlns:a16="http://schemas.microsoft.com/office/drawing/2014/main" id="{26CDF948-31F4-2E4B-A4D7-67FCC0127C58}"/>
              </a:ext>
            </a:extLst>
          </p:cNvPr>
          <p:cNvSpPr/>
          <p:nvPr userDrawn="1"/>
        </p:nvSpPr>
        <p:spPr>
          <a:xfrm>
            <a:off x="0" y="1344449"/>
            <a:ext cx="5266481" cy="171836"/>
          </a:xfrm>
          <a:prstGeom prst="rect">
            <a:avLst/>
          </a:prstGeom>
          <a:solidFill>
            <a:srgbClr val="F78F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7" name="Title Placeholder 1">
            <a:extLst>
              <a:ext uri="{FF2B5EF4-FFF2-40B4-BE49-F238E27FC236}">
                <a16:creationId xmlns:a16="http://schemas.microsoft.com/office/drawing/2014/main" id="{03078E09-9CFF-EB46-9EAD-0886DAAAF14D}"/>
              </a:ext>
            </a:extLst>
          </p:cNvPr>
          <p:cNvSpPr>
            <a:spLocks noGrp="1"/>
          </p:cNvSpPr>
          <p:nvPr>
            <p:ph type="title" hasCustomPrompt="1"/>
          </p:nvPr>
        </p:nvSpPr>
        <p:spPr>
          <a:xfrm>
            <a:off x="369055" y="1637305"/>
            <a:ext cx="4897426" cy="1620428"/>
          </a:xfrm>
          <a:prstGeom prst="rect">
            <a:avLst/>
          </a:prstGeom>
        </p:spPr>
        <p:txBody>
          <a:bodyPr vert="horz" lIns="0" tIns="0" rIns="0" bIns="0" rtlCol="0" anchor="t" anchorCtr="0">
            <a:noAutofit/>
          </a:bodyPr>
          <a:lstStyle>
            <a:lvl1pPr>
              <a:defRPr sz="3200" b="1" baseline="0">
                <a:solidFill>
                  <a:schemeClr val="bg1"/>
                </a:solidFill>
                <a:latin typeface="Montserrat SemiBold" pitchFamily="2" charset="77"/>
              </a:defRPr>
            </a:lvl1pPr>
          </a:lstStyle>
          <a:p>
            <a:r>
              <a:rPr lang="en-US"/>
              <a:t>Customizable Heading</a:t>
            </a:r>
          </a:p>
        </p:txBody>
      </p:sp>
      <p:pic>
        <p:nvPicPr>
          <p:cNvPr id="3" name="Picture 2" descr="A picture containing text, clipart&#10;&#10;Description automatically generated">
            <a:extLst>
              <a:ext uri="{FF2B5EF4-FFF2-40B4-BE49-F238E27FC236}">
                <a16:creationId xmlns:a16="http://schemas.microsoft.com/office/drawing/2014/main" id="{5C4E28E2-17C7-3EB0-29D9-ED521E2DCAD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37926694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wo Content - Blue Backgroun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3C37E82D-7AA3-4BF4-A3FD-5EEAEB04EE99}"/>
              </a:ext>
            </a:extLst>
          </p:cNvPr>
          <p:cNvSpPr>
            <a:spLocks noChangeAspect="1"/>
          </p:cNvSpPr>
          <p:nvPr userDrawn="1"/>
        </p:nvSpPr>
        <p:spPr>
          <a:xfrm>
            <a:off x="0" y="0"/>
            <a:ext cx="12188952" cy="68580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10" name="Content Placeholder 3">
            <a:extLst>
              <a:ext uri="{FF2B5EF4-FFF2-40B4-BE49-F238E27FC236}">
                <a16:creationId xmlns:a16="http://schemas.microsoft.com/office/drawing/2014/main" id="{BBAE14E9-1649-4718-84D7-922BEB038A5A}"/>
              </a:ext>
            </a:extLst>
          </p:cNvPr>
          <p:cNvSpPr>
            <a:spLocks noGrp="1"/>
          </p:cNvSpPr>
          <p:nvPr>
            <p:ph sz="half" idx="13"/>
          </p:nvPr>
        </p:nvSpPr>
        <p:spPr>
          <a:xfrm>
            <a:off x="6248400"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3">
            <a:extLst>
              <a:ext uri="{FF2B5EF4-FFF2-40B4-BE49-F238E27FC236}">
                <a16:creationId xmlns:a16="http://schemas.microsoft.com/office/drawing/2014/main" id="{6294B87D-9F56-49AB-9664-9A778922EC7B}"/>
              </a:ext>
            </a:extLst>
          </p:cNvPr>
          <p:cNvSpPr>
            <a:spLocks noGrp="1"/>
          </p:cNvSpPr>
          <p:nvPr>
            <p:ph sz="half" idx="2"/>
          </p:nvPr>
        </p:nvSpPr>
        <p:spPr>
          <a:xfrm>
            <a:off x="612774"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Placeholder 1">
            <a:extLst>
              <a:ext uri="{FF2B5EF4-FFF2-40B4-BE49-F238E27FC236}">
                <a16:creationId xmlns:a16="http://schemas.microsoft.com/office/drawing/2014/main" id="{76C3AEF4-4DE5-4D0F-B6C6-4EC22C8E7184}"/>
              </a:ext>
            </a:extLst>
          </p:cNvPr>
          <p:cNvSpPr>
            <a:spLocks noGrp="1"/>
          </p:cNvSpPr>
          <p:nvPr>
            <p:ph type="title" hasCustomPrompt="1"/>
          </p:nvPr>
        </p:nvSpPr>
        <p:spPr>
          <a:xfrm>
            <a:off x="640080" y="640080"/>
            <a:ext cx="10357938" cy="581698"/>
          </a:xfrm>
          <a:prstGeom prst="rect">
            <a:avLst/>
          </a:prstGeom>
        </p:spPr>
        <p:txBody>
          <a:bodyPr vert="horz" lIns="0" tIns="0" rIns="0" bIns="0" rtlCol="0" anchor="t" anchorCtr="0">
            <a:noAutofit/>
          </a:bodyPr>
          <a:lstStyle>
            <a:lvl1pPr>
              <a:defRPr sz="4200" b="1" baseline="0">
                <a:solidFill>
                  <a:schemeClr val="bg1"/>
                </a:solidFill>
                <a:latin typeface="Montserrat SemiBold" pitchFamily="2" charset="77"/>
              </a:defRPr>
            </a:lvl1pPr>
          </a:lstStyle>
          <a:p>
            <a:r>
              <a:rPr lang="en-US"/>
              <a:t>Heading</a:t>
            </a:r>
          </a:p>
        </p:txBody>
      </p:sp>
      <p:pic>
        <p:nvPicPr>
          <p:cNvPr id="3" name="Picture 2" descr="A picture containing text, clipart&#10;&#10;Description automatically generated">
            <a:extLst>
              <a:ext uri="{FF2B5EF4-FFF2-40B4-BE49-F238E27FC236}">
                <a16:creationId xmlns:a16="http://schemas.microsoft.com/office/drawing/2014/main" id="{D029B97C-D420-0592-302A-A1882CB88A6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9350652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mparison - Blue Background ">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A4873760-ADC4-4482-B189-3341E9154421}"/>
              </a:ext>
            </a:extLst>
          </p:cNvPr>
          <p:cNvSpPr>
            <a:spLocks noChangeAspect="1"/>
          </p:cNvSpPr>
          <p:nvPr userDrawn="1"/>
        </p:nvSpPr>
        <p:spPr>
          <a:xfrm>
            <a:off x="0" y="0"/>
            <a:ext cx="12188952" cy="68580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12" name="Text Placeholder 2">
            <a:extLst>
              <a:ext uri="{FF2B5EF4-FFF2-40B4-BE49-F238E27FC236}">
                <a16:creationId xmlns:a16="http://schemas.microsoft.com/office/drawing/2014/main" id="{CB9EB641-336B-49A8-BFC0-0D56805317D7}"/>
              </a:ext>
            </a:extLst>
          </p:cNvPr>
          <p:cNvSpPr>
            <a:spLocks noGrp="1"/>
          </p:cNvSpPr>
          <p:nvPr>
            <p:ph type="body" idx="1"/>
          </p:nvPr>
        </p:nvSpPr>
        <p:spPr>
          <a:xfrm>
            <a:off x="640080" y="1424738"/>
            <a:ext cx="5330825" cy="640080"/>
          </a:xfrm>
          <a:prstGeom prst="rect">
            <a:avLst/>
          </a:prstGeom>
        </p:spPr>
        <p:txBody>
          <a:bodyPr anchor="ctr">
            <a:noAutofit/>
          </a:bodyPr>
          <a:lstStyle>
            <a:lvl1pPr marL="0" indent="0" algn="l">
              <a:spcBef>
                <a:spcPts val="0"/>
              </a:spcBef>
              <a:buNone/>
              <a:defRPr lang="en-US" sz="2800" b="0" i="0" kern="1200" baseline="0" dirty="0" smtClean="0">
                <a:solidFill>
                  <a:schemeClr val="bg1"/>
                </a:solidFill>
                <a:latin typeface="+mj-lt"/>
                <a:ea typeface="+mn-ea"/>
                <a:cs typeface="+mn-cs"/>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4" name="Text Placeholder 4">
            <a:extLst>
              <a:ext uri="{FF2B5EF4-FFF2-40B4-BE49-F238E27FC236}">
                <a16:creationId xmlns:a16="http://schemas.microsoft.com/office/drawing/2014/main" id="{ADAC087C-A053-4324-8BB4-F09E6E424C7C}"/>
              </a:ext>
            </a:extLst>
          </p:cNvPr>
          <p:cNvSpPr>
            <a:spLocks noGrp="1"/>
          </p:cNvSpPr>
          <p:nvPr>
            <p:ph type="body" sz="quarter" idx="3"/>
          </p:nvPr>
        </p:nvSpPr>
        <p:spPr>
          <a:xfrm>
            <a:off x="6275707" y="1424738"/>
            <a:ext cx="5330825" cy="640080"/>
          </a:xfrm>
          <a:prstGeom prst="rect">
            <a:avLst/>
          </a:prstGeom>
        </p:spPr>
        <p:txBody>
          <a:bodyPr anchor="ctr">
            <a:normAutofit/>
          </a:bodyPr>
          <a:lstStyle>
            <a:lvl1pPr marL="0" indent="0" algn="l">
              <a:spcBef>
                <a:spcPts val="0"/>
              </a:spcBef>
              <a:buNone/>
              <a:defRPr sz="2800" b="0">
                <a:solidFill>
                  <a:schemeClr val="bg1"/>
                </a:solidFill>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Content Placeholder 3">
            <a:extLst>
              <a:ext uri="{FF2B5EF4-FFF2-40B4-BE49-F238E27FC236}">
                <a16:creationId xmlns:a16="http://schemas.microsoft.com/office/drawing/2014/main" id="{152DD83F-98DF-42EB-B51B-FB306976A382}"/>
              </a:ext>
            </a:extLst>
          </p:cNvPr>
          <p:cNvSpPr>
            <a:spLocks noGrp="1"/>
          </p:cNvSpPr>
          <p:nvPr>
            <p:ph sz="half" idx="13"/>
          </p:nvPr>
        </p:nvSpPr>
        <p:spPr>
          <a:xfrm>
            <a:off x="6275706" y="2243014"/>
            <a:ext cx="5330826" cy="4228124"/>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3">
            <a:extLst>
              <a:ext uri="{FF2B5EF4-FFF2-40B4-BE49-F238E27FC236}">
                <a16:creationId xmlns:a16="http://schemas.microsoft.com/office/drawing/2014/main" id="{9000AA25-2650-4D66-B19A-20FA31853C05}"/>
              </a:ext>
            </a:extLst>
          </p:cNvPr>
          <p:cNvSpPr>
            <a:spLocks noGrp="1"/>
          </p:cNvSpPr>
          <p:nvPr>
            <p:ph sz="half" idx="2"/>
          </p:nvPr>
        </p:nvSpPr>
        <p:spPr>
          <a:xfrm>
            <a:off x="640080" y="2243014"/>
            <a:ext cx="5330826" cy="4228124"/>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Title Placeholder 1">
            <a:extLst>
              <a:ext uri="{FF2B5EF4-FFF2-40B4-BE49-F238E27FC236}">
                <a16:creationId xmlns:a16="http://schemas.microsoft.com/office/drawing/2014/main" id="{F43BB538-93BB-4243-A533-C926F7A93F5A}"/>
              </a:ext>
            </a:extLst>
          </p:cNvPr>
          <p:cNvSpPr>
            <a:spLocks noGrp="1"/>
          </p:cNvSpPr>
          <p:nvPr>
            <p:ph type="title" hasCustomPrompt="1"/>
          </p:nvPr>
        </p:nvSpPr>
        <p:spPr>
          <a:xfrm>
            <a:off x="640080" y="640080"/>
            <a:ext cx="10485120" cy="581698"/>
          </a:xfrm>
          <a:prstGeom prst="rect">
            <a:avLst/>
          </a:prstGeom>
        </p:spPr>
        <p:txBody>
          <a:bodyPr vert="horz" lIns="0" tIns="0" rIns="0" bIns="0" rtlCol="0" anchor="t" anchorCtr="0">
            <a:noAutofit/>
          </a:bodyPr>
          <a:lstStyle>
            <a:lvl1pPr>
              <a:defRPr sz="4200" b="1" baseline="0">
                <a:solidFill>
                  <a:schemeClr val="bg1"/>
                </a:solidFill>
                <a:latin typeface="Montserrat SemiBold" pitchFamily="2" charset="77"/>
              </a:defRPr>
            </a:lvl1pPr>
          </a:lstStyle>
          <a:p>
            <a:r>
              <a:rPr lang="en-US"/>
              <a:t>Heading</a:t>
            </a:r>
          </a:p>
        </p:txBody>
      </p:sp>
      <p:pic>
        <p:nvPicPr>
          <p:cNvPr id="3" name="Picture 2" descr="A picture containing text, clipart&#10;&#10;Description automatically generated">
            <a:extLst>
              <a:ext uri="{FF2B5EF4-FFF2-40B4-BE49-F238E27FC236}">
                <a16:creationId xmlns:a16="http://schemas.microsoft.com/office/drawing/2014/main" id="{F5B9E3DC-8B94-3A90-DC26-AF8F520BFE1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3372910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idebar - Clinical Programs">
    <p:spTree>
      <p:nvGrpSpPr>
        <p:cNvPr id="1" name=""/>
        <p:cNvGrpSpPr/>
        <p:nvPr/>
      </p:nvGrpSpPr>
      <p:grpSpPr>
        <a:xfrm>
          <a:off x="0" y="0"/>
          <a:ext cx="0" cy="0"/>
          <a:chOff x="0" y="0"/>
          <a:chExt cx="0" cy="0"/>
        </a:xfrm>
      </p:grpSpPr>
      <p:pic>
        <p:nvPicPr>
          <p:cNvPr id="4" name="Picture 3" descr="Graphical user interface, application, Word&#10;&#10;Description automatically generated">
            <a:extLst>
              <a:ext uri="{FF2B5EF4-FFF2-40B4-BE49-F238E27FC236}">
                <a16:creationId xmlns:a16="http://schemas.microsoft.com/office/drawing/2014/main" id="{BBEC1BB9-5561-D9E5-C7A1-B7546029A49D}"/>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88952" cy="6863429"/>
          </a:xfrm>
          <a:prstGeom prst="rect">
            <a:avLst/>
          </a:prstGeom>
        </p:spPr>
      </p:pic>
      <p:sp>
        <p:nvSpPr>
          <p:cNvPr id="8" name="Content Placeholder 3">
            <a:extLst>
              <a:ext uri="{FF2B5EF4-FFF2-40B4-BE49-F238E27FC236}">
                <a16:creationId xmlns:a16="http://schemas.microsoft.com/office/drawing/2014/main" id="{405AF233-0118-817D-4779-FA9047AD7F85}"/>
              </a:ext>
            </a:extLst>
          </p:cNvPr>
          <p:cNvSpPr>
            <a:spLocks noGrp="1"/>
          </p:cNvSpPr>
          <p:nvPr>
            <p:ph sz="half" idx="10"/>
          </p:nvPr>
        </p:nvSpPr>
        <p:spPr>
          <a:xfrm>
            <a:off x="507022" y="521488"/>
            <a:ext cx="7242517" cy="5856451"/>
          </a:xfrm>
          <a:prstGeom prst="rect">
            <a:avLst/>
          </a:prstGeom>
        </p:spPr>
        <p:txBody>
          <a:bodyPr/>
          <a:lstStyle>
            <a:lvl1pPr marL="228600" indent="-228600" algn="l" defTabSz="914400" rtl="0" eaLnBrk="1" latinLnBrk="0" hangingPunct="1">
              <a:lnSpc>
                <a:spcPct val="90000"/>
              </a:lnSpc>
              <a:buClr>
                <a:srgbClr val="00205B"/>
              </a:buClr>
              <a:buFont typeface="Wingdings" pitchFamily="2" charset="2"/>
              <a:buChar char="§"/>
              <a:defRPr lang="en-US" sz="2000" kern="1200" dirty="0">
                <a:solidFill>
                  <a:srgbClr val="63666A"/>
                </a:solidFill>
                <a:latin typeface="+mn-lt"/>
                <a:ea typeface="+mn-ea"/>
                <a:cs typeface="+mn-cs"/>
              </a:defRPr>
            </a:lvl1pPr>
            <a:lvl2pPr marL="685800" indent="-228600" algn="l" defTabSz="914400" rtl="0" eaLnBrk="1" latinLnBrk="0" hangingPunct="1">
              <a:lnSpc>
                <a:spcPct val="90000"/>
              </a:lnSpc>
              <a:buClr>
                <a:srgbClr val="00205B"/>
              </a:buClr>
              <a:buFont typeface="Wingdings" pitchFamily="2" charset="2"/>
              <a:buChar char="§"/>
              <a:defRPr lang="en-US" sz="1800" kern="1200" dirty="0">
                <a:solidFill>
                  <a:srgbClr val="63666A"/>
                </a:solidFill>
                <a:latin typeface="+mn-lt"/>
                <a:ea typeface="+mn-ea"/>
                <a:cs typeface="+mn-cs"/>
              </a:defRPr>
            </a:lvl2pPr>
            <a:lvl3pPr marL="1143000" indent="-228600" algn="l" defTabSz="914400" rtl="0" eaLnBrk="1" latinLnBrk="0" hangingPunct="1">
              <a:lnSpc>
                <a:spcPct val="90000"/>
              </a:lnSpc>
              <a:buClr>
                <a:srgbClr val="00205B"/>
              </a:buClr>
              <a:buFont typeface="Wingdings" pitchFamily="2" charset="2"/>
              <a:buChar char="§"/>
              <a:defRPr lang="en-US" sz="1600" kern="1200" dirty="0">
                <a:solidFill>
                  <a:srgbClr val="63666A"/>
                </a:solidFill>
                <a:latin typeface="+mn-lt"/>
                <a:ea typeface="+mn-ea"/>
                <a:cs typeface="+mn-cs"/>
              </a:defRPr>
            </a:lvl3pPr>
            <a:lvl4pPr marL="1600200" indent="-228600" algn="l" defTabSz="914400" rtl="0" eaLnBrk="1" latinLnBrk="0" hangingPunct="1">
              <a:lnSpc>
                <a:spcPct val="90000"/>
              </a:lnSpc>
              <a:buClr>
                <a:srgbClr val="00205B"/>
              </a:buClr>
              <a:buFont typeface="Wingdings" pitchFamily="2" charset="2"/>
              <a:buChar char="§"/>
              <a:defRPr lang="en-US" sz="1400" kern="1200" dirty="0">
                <a:solidFill>
                  <a:srgbClr val="63666A"/>
                </a:solidFill>
                <a:latin typeface="+mn-lt"/>
                <a:ea typeface="+mn-ea"/>
                <a:cs typeface="+mn-cs"/>
              </a:defRPr>
            </a:lvl4pPr>
            <a:lvl5pPr marL="2057400" indent="-228600" algn="l" defTabSz="914400" rtl="0" eaLnBrk="1" latinLnBrk="0" hangingPunct="1">
              <a:lnSpc>
                <a:spcPct val="90000"/>
              </a:lnSpc>
              <a:buClr>
                <a:srgbClr val="00205B"/>
              </a:buClr>
              <a:buFont typeface="Wingdings" pitchFamily="2" charset="2"/>
              <a:buChar char="§"/>
              <a:defRPr lang="en-US" sz="12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descr="A picture containing text, clipart&#10;&#10;Description automatically generated">
            <a:extLst>
              <a:ext uri="{FF2B5EF4-FFF2-40B4-BE49-F238E27FC236}">
                <a16:creationId xmlns:a16="http://schemas.microsoft.com/office/drawing/2014/main" id="{07390025-DA26-7437-7E9A-ED68ED735D5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15084278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idebar - Quality and Safety">
    <p:spTree>
      <p:nvGrpSpPr>
        <p:cNvPr id="1" name=""/>
        <p:cNvGrpSpPr/>
        <p:nvPr/>
      </p:nvGrpSpPr>
      <p:grpSpPr>
        <a:xfrm>
          <a:off x="0" y="0"/>
          <a:ext cx="0" cy="0"/>
          <a:chOff x="0" y="0"/>
          <a:chExt cx="0" cy="0"/>
        </a:xfrm>
      </p:grpSpPr>
      <p:pic>
        <p:nvPicPr>
          <p:cNvPr id="3" name="Picture 2" descr="Graphical user interface, application, Word&#10;&#10;Description automatically generated">
            <a:extLst>
              <a:ext uri="{FF2B5EF4-FFF2-40B4-BE49-F238E27FC236}">
                <a16:creationId xmlns:a16="http://schemas.microsoft.com/office/drawing/2014/main" id="{4E067707-EB3B-1C59-5762-4CE4063186C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
        <p:nvSpPr>
          <p:cNvPr id="5" name="Content Placeholder 3">
            <a:extLst>
              <a:ext uri="{FF2B5EF4-FFF2-40B4-BE49-F238E27FC236}">
                <a16:creationId xmlns:a16="http://schemas.microsoft.com/office/drawing/2014/main" id="{67FD9A02-DB4A-A33E-408E-18AD0CD62A01}"/>
              </a:ext>
            </a:extLst>
          </p:cNvPr>
          <p:cNvSpPr>
            <a:spLocks noGrp="1"/>
          </p:cNvSpPr>
          <p:nvPr>
            <p:ph sz="half" idx="10"/>
          </p:nvPr>
        </p:nvSpPr>
        <p:spPr>
          <a:xfrm>
            <a:off x="507022" y="521488"/>
            <a:ext cx="7242517" cy="5856451"/>
          </a:xfrm>
          <a:prstGeom prst="rect">
            <a:avLst/>
          </a:prstGeom>
        </p:spPr>
        <p:txBody>
          <a:bodyPr/>
          <a:lstStyle>
            <a:lvl1pPr marL="228600" indent="-228600" algn="l" defTabSz="914400" rtl="0" eaLnBrk="1" latinLnBrk="0" hangingPunct="1">
              <a:lnSpc>
                <a:spcPct val="90000"/>
              </a:lnSpc>
              <a:buClr>
                <a:srgbClr val="00205B"/>
              </a:buClr>
              <a:buFont typeface="Wingdings" pitchFamily="2" charset="2"/>
              <a:buChar char="§"/>
              <a:defRPr lang="en-US" sz="2000" kern="1200" dirty="0">
                <a:solidFill>
                  <a:srgbClr val="63666A"/>
                </a:solidFill>
                <a:latin typeface="+mn-lt"/>
                <a:ea typeface="+mn-ea"/>
                <a:cs typeface="+mn-cs"/>
              </a:defRPr>
            </a:lvl1pPr>
            <a:lvl2pPr marL="685800" indent="-228600" algn="l" defTabSz="914400" rtl="0" eaLnBrk="1" latinLnBrk="0" hangingPunct="1">
              <a:lnSpc>
                <a:spcPct val="90000"/>
              </a:lnSpc>
              <a:buClr>
                <a:srgbClr val="00205B"/>
              </a:buClr>
              <a:buFont typeface="Wingdings" pitchFamily="2" charset="2"/>
              <a:buChar char="§"/>
              <a:defRPr lang="en-US" sz="1800" kern="1200" dirty="0">
                <a:solidFill>
                  <a:srgbClr val="63666A"/>
                </a:solidFill>
                <a:latin typeface="+mn-lt"/>
                <a:ea typeface="+mn-ea"/>
                <a:cs typeface="+mn-cs"/>
              </a:defRPr>
            </a:lvl2pPr>
            <a:lvl3pPr marL="1143000" indent="-228600" algn="l" defTabSz="914400" rtl="0" eaLnBrk="1" latinLnBrk="0" hangingPunct="1">
              <a:lnSpc>
                <a:spcPct val="90000"/>
              </a:lnSpc>
              <a:buClr>
                <a:srgbClr val="00205B"/>
              </a:buClr>
              <a:buFont typeface="Wingdings" pitchFamily="2" charset="2"/>
              <a:buChar char="§"/>
              <a:defRPr lang="en-US" sz="1600" kern="1200" dirty="0">
                <a:solidFill>
                  <a:srgbClr val="63666A"/>
                </a:solidFill>
                <a:latin typeface="+mn-lt"/>
                <a:ea typeface="+mn-ea"/>
                <a:cs typeface="+mn-cs"/>
              </a:defRPr>
            </a:lvl3pPr>
            <a:lvl4pPr marL="1600200" indent="-228600" algn="l" defTabSz="914400" rtl="0" eaLnBrk="1" latinLnBrk="0" hangingPunct="1">
              <a:lnSpc>
                <a:spcPct val="90000"/>
              </a:lnSpc>
              <a:buClr>
                <a:srgbClr val="00205B"/>
              </a:buClr>
              <a:buFont typeface="Wingdings" pitchFamily="2" charset="2"/>
              <a:buChar char="§"/>
              <a:defRPr lang="en-US" sz="1400" kern="1200" dirty="0">
                <a:solidFill>
                  <a:srgbClr val="63666A"/>
                </a:solidFill>
                <a:latin typeface="+mn-lt"/>
                <a:ea typeface="+mn-ea"/>
                <a:cs typeface="+mn-cs"/>
              </a:defRPr>
            </a:lvl4pPr>
            <a:lvl5pPr marL="2057400" indent="-228600" algn="l" defTabSz="914400" rtl="0" eaLnBrk="1" latinLnBrk="0" hangingPunct="1">
              <a:lnSpc>
                <a:spcPct val="90000"/>
              </a:lnSpc>
              <a:buClr>
                <a:srgbClr val="00205B"/>
              </a:buClr>
              <a:buFont typeface="Wingdings" pitchFamily="2" charset="2"/>
              <a:buChar char="§"/>
              <a:defRPr lang="en-US" sz="12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descr="A picture containing text, clipart&#10;&#10;Description automatically generated">
            <a:extLst>
              <a:ext uri="{FF2B5EF4-FFF2-40B4-BE49-F238E27FC236}">
                <a16:creationId xmlns:a16="http://schemas.microsoft.com/office/drawing/2014/main" id="{DDCB73E3-BC6A-9D86-55D6-90143D0EAAA9}"/>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1331056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idebar - Affordability">
    <p:spTree>
      <p:nvGrpSpPr>
        <p:cNvPr id="1" name=""/>
        <p:cNvGrpSpPr/>
        <p:nvPr/>
      </p:nvGrpSpPr>
      <p:grpSpPr>
        <a:xfrm>
          <a:off x="0" y="0"/>
          <a:ext cx="0" cy="0"/>
          <a:chOff x="0" y="0"/>
          <a:chExt cx="0" cy="0"/>
        </a:xfrm>
      </p:grpSpPr>
      <p:pic>
        <p:nvPicPr>
          <p:cNvPr id="4" name="Picture 3" descr="Graphical user interface, application, Word&#10;&#10;Description automatically generated">
            <a:extLst>
              <a:ext uri="{FF2B5EF4-FFF2-40B4-BE49-F238E27FC236}">
                <a16:creationId xmlns:a16="http://schemas.microsoft.com/office/drawing/2014/main" id="{1C895DBA-1877-23ED-5FEC-C72BFBDD847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
        <p:nvSpPr>
          <p:cNvPr id="5" name="Content Placeholder 3">
            <a:extLst>
              <a:ext uri="{FF2B5EF4-FFF2-40B4-BE49-F238E27FC236}">
                <a16:creationId xmlns:a16="http://schemas.microsoft.com/office/drawing/2014/main" id="{4161E44D-8F4B-77F8-44F7-6C4B25F77622}"/>
              </a:ext>
            </a:extLst>
          </p:cNvPr>
          <p:cNvSpPr>
            <a:spLocks noGrp="1"/>
          </p:cNvSpPr>
          <p:nvPr>
            <p:ph sz="half" idx="10"/>
          </p:nvPr>
        </p:nvSpPr>
        <p:spPr>
          <a:xfrm>
            <a:off x="507022" y="521488"/>
            <a:ext cx="7242517" cy="5856451"/>
          </a:xfrm>
          <a:prstGeom prst="rect">
            <a:avLst/>
          </a:prstGeom>
        </p:spPr>
        <p:txBody>
          <a:bodyPr/>
          <a:lstStyle>
            <a:lvl1pPr marL="228600" indent="-228600" algn="l" defTabSz="914400" rtl="0" eaLnBrk="1" latinLnBrk="0" hangingPunct="1">
              <a:lnSpc>
                <a:spcPct val="90000"/>
              </a:lnSpc>
              <a:buClr>
                <a:srgbClr val="00205B"/>
              </a:buClr>
              <a:buFont typeface="Wingdings" pitchFamily="2" charset="2"/>
              <a:buChar char="§"/>
              <a:defRPr lang="en-US" sz="2000" kern="1200" dirty="0">
                <a:solidFill>
                  <a:srgbClr val="63666A"/>
                </a:solidFill>
                <a:latin typeface="+mn-lt"/>
                <a:ea typeface="+mn-ea"/>
                <a:cs typeface="+mn-cs"/>
              </a:defRPr>
            </a:lvl1pPr>
            <a:lvl2pPr marL="685800" indent="-228600" algn="l" defTabSz="914400" rtl="0" eaLnBrk="1" latinLnBrk="0" hangingPunct="1">
              <a:lnSpc>
                <a:spcPct val="90000"/>
              </a:lnSpc>
              <a:buClr>
                <a:srgbClr val="00205B"/>
              </a:buClr>
              <a:buFont typeface="Wingdings" pitchFamily="2" charset="2"/>
              <a:buChar char="§"/>
              <a:defRPr lang="en-US" sz="1800" kern="1200" dirty="0">
                <a:solidFill>
                  <a:srgbClr val="63666A"/>
                </a:solidFill>
                <a:latin typeface="+mn-lt"/>
                <a:ea typeface="+mn-ea"/>
                <a:cs typeface="+mn-cs"/>
              </a:defRPr>
            </a:lvl2pPr>
            <a:lvl3pPr marL="1143000" indent="-228600" algn="l" defTabSz="914400" rtl="0" eaLnBrk="1" latinLnBrk="0" hangingPunct="1">
              <a:lnSpc>
                <a:spcPct val="90000"/>
              </a:lnSpc>
              <a:buClr>
                <a:srgbClr val="00205B"/>
              </a:buClr>
              <a:buFont typeface="Wingdings" pitchFamily="2" charset="2"/>
              <a:buChar char="§"/>
              <a:defRPr lang="en-US" sz="1600" kern="1200" dirty="0">
                <a:solidFill>
                  <a:srgbClr val="63666A"/>
                </a:solidFill>
                <a:latin typeface="+mn-lt"/>
                <a:ea typeface="+mn-ea"/>
                <a:cs typeface="+mn-cs"/>
              </a:defRPr>
            </a:lvl3pPr>
            <a:lvl4pPr marL="1600200" indent="-228600" algn="l" defTabSz="914400" rtl="0" eaLnBrk="1" latinLnBrk="0" hangingPunct="1">
              <a:lnSpc>
                <a:spcPct val="90000"/>
              </a:lnSpc>
              <a:buClr>
                <a:srgbClr val="00205B"/>
              </a:buClr>
              <a:buFont typeface="Wingdings" pitchFamily="2" charset="2"/>
              <a:buChar char="§"/>
              <a:defRPr lang="en-US" sz="1400" kern="1200" dirty="0">
                <a:solidFill>
                  <a:srgbClr val="63666A"/>
                </a:solidFill>
                <a:latin typeface="+mn-lt"/>
                <a:ea typeface="+mn-ea"/>
                <a:cs typeface="+mn-cs"/>
              </a:defRPr>
            </a:lvl4pPr>
            <a:lvl5pPr marL="2057400" indent="-228600" algn="l" defTabSz="914400" rtl="0" eaLnBrk="1" latinLnBrk="0" hangingPunct="1">
              <a:lnSpc>
                <a:spcPct val="90000"/>
              </a:lnSpc>
              <a:buClr>
                <a:srgbClr val="00205B"/>
              </a:buClr>
              <a:buFont typeface="Wingdings" pitchFamily="2" charset="2"/>
              <a:buChar char="§"/>
              <a:defRPr lang="en-US" sz="12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descr="A picture containing text, clipart&#10;&#10;Description automatically generated">
            <a:extLst>
              <a:ext uri="{FF2B5EF4-FFF2-40B4-BE49-F238E27FC236}">
                <a16:creationId xmlns:a16="http://schemas.microsoft.com/office/drawing/2014/main" id="{AE593FCD-9FCF-F891-9B44-89FC1D42D69A}"/>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20895066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idebar - Pharmacy Benefit">
    <p:spTree>
      <p:nvGrpSpPr>
        <p:cNvPr id="1" name=""/>
        <p:cNvGrpSpPr/>
        <p:nvPr/>
      </p:nvGrpSpPr>
      <p:grpSpPr>
        <a:xfrm>
          <a:off x="0" y="0"/>
          <a:ext cx="0" cy="0"/>
          <a:chOff x="0" y="0"/>
          <a:chExt cx="0" cy="0"/>
        </a:xfrm>
      </p:grpSpPr>
      <p:pic>
        <p:nvPicPr>
          <p:cNvPr id="3" name="Picture 2" descr="Graphical user interface, application, Word&#10;&#10;Description automatically generated">
            <a:extLst>
              <a:ext uri="{FF2B5EF4-FFF2-40B4-BE49-F238E27FC236}">
                <a16:creationId xmlns:a16="http://schemas.microsoft.com/office/drawing/2014/main" id="{125496AB-C9A1-80B8-F08B-50E42853DE3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
        <p:nvSpPr>
          <p:cNvPr id="5" name="Content Placeholder 3">
            <a:extLst>
              <a:ext uri="{FF2B5EF4-FFF2-40B4-BE49-F238E27FC236}">
                <a16:creationId xmlns:a16="http://schemas.microsoft.com/office/drawing/2014/main" id="{88951B5D-3015-1E31-A436-19E7BE0D2C30}"/>
              </a:ext>
            </a:extLst>
          </p:cNvPr>
          <p:cNvSpPr>
            <a:spLocks noGrp="1"/>
          </p:cNvSpPr>
          <p:nvPr>
            <p:ph sz="half" idx="10"/>
          </p:nvPr>
        </p:nvSpPr>
        <p:spPr>
          <a:xfrm>
            <a:off x="507022" y="521488"/>
            <a:ext cx="7242517" cy="5856451"/>
          </a:xfrm>
          <a:prstGeom prst="rect">
            <a:avLst/>
          </a:prstGeom>
        </p:spPr>
        <p:txBody>
          <a:bodyPr/>
          <a:lstStyle>
            <a:lvl1pPr marL="228600" indent="-228600" algn="l" defTabSz="914400" rtl="0" eaLnBrk="1" latinLnBrk="0" hangingPunct="1">
              <a:lnSpc>
                <a:spcPct val="90000"/>
              </a:lnSpc>
              <a:buClr>
                <a:srgbClr val="00205B"/>
              </a:buClr>
              <a:buFont typeface="Wingdings" pitchFamily="2" charset="2"/>
              <a:buChar char="§"/>
              <a:defRPr lang="en-US" sz="2000" kern="1200" dirty="0">
                <a:solidFill>
                  <a:srgbClr val="63666A"/>
                </a:solidFill>
                <a:latin typeface="+mn-lt"/>
                <a:ea typeface="+mn-ea"/>
                <a:cs typeface="+mn-cs"/>
              </a:defRPr>
            </a:lvl1pPr>
            <a:lvl2pPr marL="685800" indent="-228600" algn="l" defTabSz="914400" rtl="0" eaLnBrk="1" latinLnBrk="0" hangingPunct="1">
              <a:lnSpc>
                <a:spcPct val="90000"/>
              </a:lnSpc>
              <a:buClr>
                <a:srgbClr val="00205B"/>
              </a:buClr>
              <a:buFont typeface="Wingdings" pitchFamily="2" charset="2"/>
              <a:buChar char="§"/>
              <a:defRPr lang="en-US" sz="1800" kern="1200" dirty="0">
                <a:solidFill>
                  <a:srgbClr val="63666A"/>
                </a:solidFill>
                <a:latin typeface="+mn-lt"/>
                <a:ea typeface="+mn-ea"/>
                <a:cs typeface="+mn-cs"/>
              </a:defRPr>
            </a:lvl2pPr>
            <a:lvl3pPr marL="1143000" indent="-228600" algn="l" defTabSz="914400" rtl="0" eaLnBrk="1" latinLnBrk="0" hangingPunct="1">
              <a:lnSpc>
                <a:spcPct val="90000"/>
              </a:lnSpc>
              <a:buClr>
                <a:srgbClr val="00205B"/>
              </a:buClr>
              <a:buFont typeface="Wingdings" pitchFamily="2" charset="2"/>
              <a:buChar char="§"/>
              <a:defRPr lang="en-US" sz="1600" kern="1200" dirty="0">
                <a:solidFill>
                  <a:srgbClr val="63666A"/>
                </a:solidFill>
                <a:latin typeface="+mn-lt"/>
                <a:ea typeface="+mn-ea"/>
                <a:cs typeface="+mn-cs"/>
              </a:defRPr>
            </a:lvl3pPr>
            <a:lvl4pPr marL="1600200" indent="-228600" algn="l" defTabSz="914400" rtl="0" eaLnBrk="1" latinLnBrk="0" hangingPunct="1">
              <a:lnSpc>
                <a:spcPct val="90000"/>
              </a:lnSpc>
              <a:buClr>
                <a:srgbClr val="00205B"/>
              </a:buClr>
              <a:buFont typeface="Wingdings" pitchFamily="2" charset="2"/>
              <a:buChar char="§"/>
              <a:defRPr lang="en-US" sz="1400" kern="1200" dirty="0">
                <a:solidFill>
                  <a:srgbClr val="63666A"/>
                </a:solidFill>
                <a:latin typeface="+mn-lt"/>
                <a:ea typeface="+mn-ea"/>
                <a:cs typeface="+mn-cs"/>
              </a:defRPr>
            </a:lvl4pPr>
            <a:lvl5pPr marL="2057400" indent="-228600" algn="l" defTabSz="914400" rtl="0" eaLnBrk="1" latinLnBrk="0" hangingPunct="1">
              <a:lnSpc>
                <a:spcPct val="90000"/>
              </a:lnSpc>
              <a:buClr>
                <a:srgbClr val="00205B"/>
              </a:buClr>
              <a:buFont typeface="Wingdings" pitchFamily="2" charset="2"/>
              <a:buChar char="§"/>
              <a:defRPr lang="en-US" sz="12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descr="A picture containing text, clipart&#10;&#10;Description automatically generated">
            <a:extLst>
              <a:ext uri="{FF2B5EF4-FFF2-40B4-BE49-F238E27FC236}">
                <a16:creationId xmlns:a16="http://schemas.microsoft.com/office/drawing/2014/main" id="{8BFFF1BB-92D7-501B-7E64-54155E499F26}"/>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17768398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idebar - Formulary">
    <p:spTree>
      <p:nvGrpSpPr>
        <p:cNvPr id="1" name=""/>
        <p:cNvGrpSpPr/>
        <p:nvPr/>
      </p:nvGrpSpPr>
      <p:grpSpPr>
        <a:xfrm>
          <a:off x="0" y="0"/>
          <a:ext cx="0" cy="0"/>
          <a:chOff x="0" y="0"/>
          <a:chExt cx="0" cy="0"/>
        </a:xfrm>
      </p:grpSpPr>
      <p:pic>
        <p:nvPicPr>
          <p:cNvPr id="3" name="Picture 2" descr="Graphical user interface, application, Word&#10;&#10;Description automatically generated">
            <a:extLst>
              <a:ext uri="{FF2B5EF4-FFF2-40B4-BE49-F238E27FC236}">
                <a16:creationId xmlns:a16="http://schemas.microsoft.com/office/drawing/2014/main" id="{0CCF4D7E-2AB8-FB9F-EE86-DC583FCFD48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
        <p:nvSpPr>
          <p:cNvPr id="5" name="Content Placeholder 3">
            <a:extLst>
              <a:ext uri="{FF2B5EF4-FFF2-40B4-BE49-F238E27FC236}">
                <a16:creationId xmlns:a16="http://schemas.microsoft.com/office/drawing/2014/main" id="{347FAEB5-8FD2-0ACA-08D0-F5FF2FAD0D6B}"/>
              </a:ext>
            </a:extLst>
          </p:cNvPr>
          <p:cNvSpPr>
            <a:spLocks noGrp="1"/>
          </p:cNvSpPr>
          <p:nvPr>
            <p:ph sz="half" idx="10"/>
          </p:nvPr>
        </p:nvSpPr>
        <p:spPr>
          <a:xfrm>
            <a:off x="507022" y="521488"/>
            <a:ext cx="7242517" cy="5856451"/>
          </a:xfrm>
          <a:prstGeom prst="rect">
            <a:avLst/>
          </a:prstGeom>
        </p:spPr>
        <p:txBody>
          <a:bodyPr/>
          <a:lstStyle>
            <a:lvl1pPr marL="228600" indent="-228600" algn="l" defTabSz="914400" rtl="0" eaLnBrk="1" latinLnBrk="0" hangingPunct="1">
              <a:lnSpc>
                <a:spcPct val="90000"/>
              </a:lnSpc>
              <a:buClr>
                <a:srgbClr val="00205B"/>
              </a:buClr>
              <a:buFont typeface="Wingdings" pitchFamily="2" charset="2"/>
              <a:buChar char="§"/>
              <a:defRPr lang="en-US" sz="2000" kern="1200" dirty="0">
                <a:solidFill>
                  <a:srgbClr val="63666A"/>
                </a:solidFill>
                <a:latin typeface="+mn-lt"/>
                <a:ea typeface="+mn-ea"/>
                <a:cs typeface="+mn-cs"/>
              </a:defRPr>
            </a:lvl1pPr>
            <a:lvl2pPr marL="685800" indent="-228600" algn="l" defTabSz="914400" rtl="0" eaLnBrk="1" latinLnBrk="0" hangingPunct="1">
              <a:lnSpc>
                <a:spcPct val="90000"/>
              </a:lnSpc>
              <a:buClr>
                <a:srgbClr val="00205B"/>
              </a:buClr>
              <a:buFont typeface="Wingdings" pitchFamily="2" charset="2"/>
              <a:buChar char="§"/>
              <a:defRPr lang="en-US" sz="1800" kern="1200" dirty="0">
                <a:solidFill>
                  <a:srgbClr val="63666A"/>
                </a:solidFill>
                <a:latin typeface="+mn-lt"/>
                <a:ea typeface="+mn-ea"/>
                <a:cs typeface="+mn-cs"/>
              </a:defRPr>
            </a:lvl2pPr>
            <a:lvl3pPr marL="1143000" indent="-228600" algn="l" defTabSz="914400" rtl="0" eaLnBrk="1" latinLnBrk="0" hangingPunct="1">
              <a:lnSpc>
                <a:spcPct val="90000"/>
              </a:lnSpc>
              <a:buClr>
                <a:srgbClr val="00205B"/>
              </a:buClr>
              <a:buFont typeface="Wingdings" pitchFamily="2" charset="2"/>
              <a:buChar char="§"/>
              <a:defRPr lang="en-US" sz="1600" kern="1200" dirty="0">
                <a:solidFill>
                  <a:srgbClr val="63666A"/>
                </a:solidFill>
                <a:latin typeface="+mn-lt"/>
                <a:ea typeface="+mn-ea"/>
                <a:cs typeface="+mn-cs"/>
              </a:defRPr>
            </a:lvl3pPr>
            <a:lvl4pPr marL="1600200" indent="-228600" algn="l" defTabSz="914400" rtl="0" eaLnBrk="1" latinLnBrk="0" hangingPunct="1">
              <a:lnSpc>
                <a:spcPct val="90000"/>
              </a:lnSpc>
              <a:buClr>
                <a:srgbClr val="00205B"/>
              </a:buClr>
              <a:buFont typeface="Wingdings" pitchFamily="2" charset="2"/>
              <a:buChar char="§"/>
              <a:defRPr lang="en-US" sz="1400" kern="1200" dirty="0">
                <a:solidFill>
                  <a:srgbClr val="63666A"/>
                </a:solidFill>
                <a:latin typeface="+mn-lt"/>
                <a:ea typeface="+mn-ea"/>
                <a:cs typeface="+mn-cs"/>
              </a:defRPr>
            </a:lvl4pPr>
            <a:lvl5pPr marL="2057400" indent="-228600" algn="l" defTabSz="914400" rtl="0" eaLnBrk="1" latinLnBrk="0" hangingPunct="1">
              <a:lnSpc>
                <a:spcPct val="90000"/>
              </a:lnSpc>
              <a:buClr>
                <a:srgbClr val="00205B"/>
              </a:buClr>
              <a:buFont typeface="Wingdings" pitchFamily="2" charset="2"/>
              <a:buChar char="§"/>
              <a:defRPr lang="en-US" sz="12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descr="A picture containing text, clipart&#10;&#10;Description automatically generated">
            <a:extLst>
              <a:ext uri="{FF2B5EF4-FFF2-40B4-BE49-F238E27FC236}">
                <a16:creationId xmlns:a16="http://schemas.microsoft.com/office/drawing/2014/main" id="{B13C6A00-2617-F0A2-6916-DAC00E94854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12661753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 Formulary + Medication Utiliz Management">
    <p:spTree>
      <p:nvGrpSpPr>
        <p:cNvPr id="1" name=""/>
        <p:cNvGrpSpPr/>
        <p:nvPr/>
      </p:nvGrpSpPr>
      <p:grpSpPr>
        <a:xfrm>
          <a:off x="0" y="0"/>
          <a:ext cx="0" cy="0"/>
          <a:chOff x="0" y="0"/>
          <a:chExt cx="0" cy="0"/>
        </a:xfrm>
      </p:grpSpPr>
      <p:pic>
        <p:nvPicPr>
          <p:cNvPr id="6" name="Picture 5" descr="A picture containing text, person&#10;&#10;Description automatically generated">
            <a:extLst>
              <a:ext uri="{FF2B5EF4-FFF2-40B4-BE49-F238E27FC236}">
                <a16:creationId xmlns:a16="http://schemas.microsoft.com/office/drawing/2014/main" id="{0A817E96-8885-1B46-6CF3-88C5BBF2C0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spTree>
    <p:extLst>
      <p:ext uri="{BB962C8B-B14F-4D97-AF65-F5344CB8AC3E}">
        <p14:creationId xmlns:p14="http://schemas.microsoft.com/office/powerpoint/2010/main" val="29672707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wo Content - White Background Orange Rule">
    <p:spTree>
      <p:nvGrpSpPr>
        <p:cNvPr id="1" name=""/>
        <p:cNvGrpSpPr/>
        <p:nvPr/>
      </p:nvGrpSpPr>
      <p:grpSpPr>
        <a:xfrm>
          <a:off x="0" y="0"/>
          <a:ext cx="0" cy="0"/>
          <a:chOff x="0" y="0"/>
          <a:chExt cx="0" cy="0"/>
        </a:xfrm>
      </p:grpSpPr>
      <p:sp>
        <p:nvSpPr>
          <p:cNvPr id="10" name="Content Placeholder 3">
            <a:extLst>
              <a:ext uri="{FF2B5EF4-FFF2-40B4-BE49-F238E27FC236}">
                <a16:creationId xmlns:a16="http://schemas.microsoft.com/office/drawing/2014/main" id="{BBAE14E9-1649-4718-84D7-922BEB038A5A}"/>
              </a:ext>
            </a:extLst>
          </p:cNvPr>
          <p:cNvSpPr>
            <a:spLocks noGrp="1"/>
          </p:cNvSpPr>
          <p:nvPr>
            <p:ph sz="half" idx="13"/>
          </p:nvPr>
        </p:nvSpPr>
        <p:spPr>
          <a:xfrm>
            <a:off x="6248400"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3">
            <a:extLst>
              <a:ext uri="{FF2B5EF4-FFF2-40B4-BE49-F238E27FC236}">
                <a16:creationId xmlns:a16="http://schemas.microsoft.com/office/drawing/2014/main" id="{6294B87D-9F56-49AB-9664-9A778922EC7B}"/>
              </a:ext>
            </a:extLst>
          </p:cNvPr>
          <p:cNvSpPr>
            <a:spLocks noGrp="1"/>
          </p:cNvSpPr>
          <p:nvPr>
            <p:ph sz="half" idx="2"/>
          </p:nvPr>
        </p:nvSpPr>
        <p:spPr>
          <a:xfrm>
            <a:off x="612774"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Placeholder 1">
            <a:extLst>
              <a:ext uri="{FF2B5EF4-FFF2-40B4-BE49-F238E27FC236}">
                <a16:creationId xmlns:a16="http://schemas.microsoft.com/office/drawing/2014/main" id="{76C3AEF4-4DE5-4D0F-B6C6-4EC22C8E7184}"/>
              </a:ext>
            </a:extLst>
          </p:cNvPr>
          <p:cNvSpPr>
            <a:spLocks noGrp="1"/>
          </p:cNvSpPr>
          <p:nvPr>
            <p:ph type="title" hasCustomPrompt="1"/>
          </p:nvPr>
        </p:nvSpPr>
        <p:spPr>
          <a:xfrm>
            <a:off x="640080" y="640080"/>
            <a:ext cx="10357938" cy="581698"/>
          </a:xfrm>
          <a:prstGeom prst="rect">
            <a:avLst/>
          </a:prstGeom>
        </p:spPr>
        <p:txBody>
          <a:bodyPr vert="horz" lIns="0" tIns="0" rIns="0" bIns="0" rtlCol="0" anchor="t" anchorCtr="0">
            <a:noAutofit/>
          </a:bodyPr>
          <a:lstStyle>
            <a:lvl1pPr>
              <a:defRPr sz="4200" b="1" baseline="0">
                <a:solidFill>
                  <a:srgbClr val="00205B"/>
                </a:solidFill>
                <a:latin typeface="Montserrat SemiBold" pitchFamily="2" charset="77"/>
              </a:defRPr>
            </a:lvl1pPr>
          </a:lstStyle>
          <a:p>
            <a:r>
              <a:rPr lang="en-US"/>
              <a:t>Heading</a:t>
            </a:r>
          </a:p>
        </p:txBody>
      </p:sp>
      <p:sp>
        <p:nvSpPr>
          <p:cNvPr id="3" name="Rectangle 2">
            <a:extLst>
              <a:ext uri="{FF2B5EF4-FFF2-40B4-BE49-F238E27FC236}">
                <a16:creationId xmlns:a16="http://schemas.microsoft.com/office/drawing/2014/main" id="{3983BA30-0010-1137-E1EA-27C0DEDD72D2}"/>
              </a:ext>
            </a:extLst>
          </p:cNvPr>
          <p:cNvSpPr/>
          <p:nvPr userDrawn="1"/>
        </p:nvSpPr>
        <p:spPr>
          <a:xfrm>
            <a:off x="0" y="1344449"/>
            <a:ext cx="5266481" cy="171836"/>
          </a:xfrm>
          <a:prstGeom prst="rect">
            <a:avLst/>
          </a:prstGeom>
          <a:solidFill>
            <a:srgbClr val="F78F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pic>
        <p:nvPicPr>
          <p:cNvPr id="4" name="Picture 3" descr="A picture containing text, dishware, tableware, clipart&#10;&#10;Description automatically generated">
            <a:extLst>
              <a:ext uri="{FF2B5EF4-FFF2-40B4-BE49-F238E27FC236}">
                <a16:creationId xmlns:a16="http://schemas.microsoft.com/office/drawing/2014/main" id="{11DA7223-AFD5-B4CC-9615-12798BA7BBB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8672" y="5971032"/>
            <a:ext cx="1828800" cy="565608"/>
          </a:xfrm>
          <a:prstGeom prst="rect">
            <a:avLst/>
          </a:prstGeom>
        </p:spPr>
      </p:pic>
    </p:spTree>
    <p:extLst>
      <p:ext uri="{BB962C8B-B14F-4D97-AF65-F5344CB8AC3E}">
        <p14:creationId xmlns:p14="http://schemas.microsoft.com/office/powerpoint/2010/main" val="12262635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mparison - White Background Orange Rule">
    <p:spTree>
      <p:nvGrpSpPr>
        <p:cNvPr id="1" name=""/>
        <p:cNvGrpSpPr/>
        <p:nvPr/>
      </p:nvGrpSpPr>
      <p:grpSpPr>
        <a:xfrm>
          <a:off x="0" y="0"/>
          <a:ext cx="0" cy="0"/>
          <a:chOff x="0" y="0"/>
          <a:chExt cx="0" cy="0"/>
        </a:xfrm>
      </p:grpSpPr>
      <p:sp>
        <p:nvSpPr>
          <p:cNvPr id="12" name="Text Placeholder 2">
            <a:extLst>
              <a:ext uri="{FF2B5EF4-FFF2-40B4-BE49-F238E27FC236}">
                <a16:creationId xmlns:a16="http://schemas.microsoft.com/office/drawing/2014/main" id="{CB9EB641-336B-49A8-BFC0-0D56805317D7}"/>
              </a:ext>
            </a:extLst>
          </p:cNvPr>
          <p:cNvSpPr>
            <a:spLocks noGrp="1"/>
          </p:cNvSpPr>
          <p:nvPr>
            <p:ph type="body" idx="1"/>
          </p:nvPr>
        </p:nvSpPr>
        <p:spPr>
          <a:xfrm>
            <a:off x="640080" y="1633081"/>
            <a:ext cx="5330825" cy="640080"/>
          </a:xfrm>
          <a:prstGeom prst="rect">
            <a:avLst/>
          </a:prstGeom>
        </p:spPr>
        <p:txBody>
          <a:bodyPr anchor="ctr">
            <a:noAutofit/>
          </a:bodyPr>
          <a:lstStyle>
            <a:lvl1pPr marL="0" indent="0" algn="l">
              <a:spcBef>
                <a:spcPts val="0"/>
              </a:spcBef>
              <a:buNone/>
              <a:defRPr lang="en-US" sz="2800" b="0" i="0" kern="1200" baseline="0" dirty="0" smtClean="0">
                <a:solidFill>
                  <a:srgbClr val="00205B"/>
                </a:solidFill>
                <a:latin typeface="+mj-lt"/>
                <a:ea typeface="+mn-ea"/>
                <a:cs typeface="+mn-cs"/>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4" name="Text Placeholder 4">
            <a:extLst>
              <a:ext uri="{FF2B5EF4-FFF2-40B4-BE49-F238E27FC236}">
                <a16:creationId xmlns:a16="http://schemas.microsoft.com/office/drawing/2014/main" id="{ADAC087C-A053-4324-8BB4-F09E6E424C7C}"/>
              </a:ext>
            </a:extLst>
          </p:cNvPr>
          <p:cNvSpPr>
            <a:spLocks noGrp="1"/>
          </p:cNvSpPr>
          <p:nvPr>
            <p:ph type="body" sz="quarter" idx="3"/>
          </p:nvPr>
        </p:nvSpPr>
        <p:spPr>
          <a:xfrm>
            <a:off x="6275707" y="1633081"/>
            <a:ext cx="5330825" cy="640080"/>
          </a:xfrm>
          <a:prstGeom prst="rect">
            <a:avLst/>
          </a:prstGeom>
        </p:spPr>
        <p:txBody>
          <a:bodyPr anchor="ctr">
            <a:normAutofit/>
          </a:bodyPr>
          <a:lstStyle>
            <a:lvl1pPr marL="0" indent="0" algn="l">
              <a:spcBef>
                <a:spcPts val="0"/>
              </a:spcBef>
              <a:buNone/>
              <a:defRPr sz="2800" b="0">
                <a:solidFill>
                  <a:srgbClr val="00205B"/>
                </a:solidFill>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Content Placeholder 3">
            <a:extLst>
              <a:ext uri="{FF2B5EF4-FFF2-40B4-BE49-F238E27FC236}">
                <a16:creationId xmlns:a16="http://schemas.microsoft.com/office/drawing/2014/main" id="{152DD83F-98DF-42EB-B51B-FB306976A382}"/>
              </a:ext>
            </a:extLst>
          </p:cNvPr>
          <p:cNvSpPr>
            <a:spLocks noGrp="1"/>
          </p:cNvSpPr>
          <p:nvPr>
            <p:ph sz="half" idx="13"/>
          </p:nvPr>
        </p:nvSpPr>
        <p:spPr>
          <a:xfrm>
            <a:off x="6275706" y="2451357"/>
            <a:ext cx="5330826" cy="4228124"/>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3">
            <a:extLst>
              <a:ext uri="{FF2B5EF4-FFF2-40B4-BE49-F238E27FC236}">
                <a16:creationId xmlns:a16="http://schemas.microsoft.com/office/drawing/2014/main" id="{9000AA25-2650-4D66-B19A-20FA31853C05}"/>
              </a:ext>
            </a:extLst>
          </p:cNvPr>
          <p:cNvSpPr>
            <a:spLocks noGrp="1"/>
          </p:cNvSpPr>
          <p:nvPr>
            <p:ph sz="half" idx="2"/>
          </p:nvPr>
        </p:nvSpPr>
        <p:spPr>
          <a:xfrm>
            <a:off x="640080" y="2451357"/>
            <a:ext cx="5330826" cy="4228124"/>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Title Placeholder 1">
            <a:extLst>
              <a:ext uri="{FF2B5EF4-FFF2-40B4-BE49-F238E27FC236}">
                <a16:creationId xmlns:a16="http://schemas.microsoft.com/office/drawing/2014/main" id="{F43BB538-93BB-4243-A533-C926F7A93F5A}"/>
              </a:ext>
            </a:extLst>
          </p:cNvPr>
          <p:cNvSpPr>
            <a:spLocks noGrp="1"/>
          </p:cNvSpPr>
          <p:nvPr>
            <p:ph type="title" hasCustomPrompt="1"/>
          </p:nvPr>
        </p:nvSpPr>
        <p:spPr>
          <a:xfrm>
            <a:off x="640080" y="640080"/>
            <a:ext cx="10485120" cy="581698"/>
          </a:xfrm>
          <a:prstGeom prst="rect">
            <a:avLst/>
          </a:prstGeom>
        </p:spPr>
        <p:txBody>
          <a:bodyPr vert="horz" lIns="0" tIns="0" rIns="0" bIns="0" rtlCol="0" anchor="t" anchorCtr="0">
            <a:noAutofit/>
          </a:bodyPr>
          <a:lstStyle>
            <a:lvl1pPr>
              <a:defRPr sz="4200" b="1" baseline="0">
                <a:solidFill>
                  <a:srgbClr val="00205B"/>
                </a:solidFill>
                <a:latin typeface="Montserrat SemiBold" pitchFamily="2" charset="77"/>
              </a:defRPr>
            </a:lvl1pPr>
          </a:lstStyle>
          <a:p>
            <a:r>
              <a:rPr lang="en-US"/>
              <a:t>Heading</a:t>
            </a:r>
          </a:p>
        </p:txBody>
      </p:sp>
      <p:sp>
        <p:nvSpPr>
          <p:cNvPr id="3" name="Rectangle 2">
            <a:extLst>
              <a:ext uri="{FF2B5EF4-FFF2-40B4-BE49-F238E27FC236}">
                <a16:creationId xmlns:a16="http://schemas.microsoft.com/office/drawing/2014/main" id="{C24B73A2-BE83-391A-6781-1084B7D1FF3D}"/>
              </a:ext>
            </a:extLst>
          </p:cNvPr>
          <p:cNvSpPr/>
          <p:nvPr userDrawn="1"/>
        </p:nvSpPr>
        <p:spPr>
          <a:xfrm>
            <a:off x="0" y="1344449"/>
            <a:ext cx="5266481" cy="171836"/>
          </a:xfrm>
          <a:prstGeom prst="rect">
            <a:avLst/>
          </a:prstGeom>
          <a:solidFill>
            <a:srgbClr val="F78F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pic>
        <p:nvPicPr>
          <p:cNvPr id="4" name="Picture 3" descr="A picture containing text, dishware, tableware, clipart&#10;&#10;Description automatically generated">
            <a:extLst>
              <a:ext uri="{FF2B5EF4-FFF2-40B4-BE49-F238E27FC236}">
                <a16:creationId xmlns:a16="http://schemas.microsoft.com/office/drawing/2014/main" id="{9207A36D-AE54-CBE5-3F36-D0B3BA1A761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8672" y="5971032"/>
            <a:ext cx="1828800" cy="565608"/>
          </a:xfrm>
          <a:prstGeom prst="rect">
            <a:avLst/>
          </a:prstGeom>
        </p:spPr>
      </p:pic>
    </p:spTree>
    <p:extLst>
      <p:ext uri="{BB962C8B-B14F-4D97-AF65-F5344CB8AC3E}">
        <p14:creationId xmlns:p14="http://schemas.microsoft.com/office/powerpoint/2010/main" val="259450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lank - White Background with Bullets">
    <p:spTree>
      <p:nvGrpSpPr>
        <p:cNvPr id="1" name=""/>
        <p:cNvGrpSpPr/>
        <p:nvPr/>
      </p:nvGrpSpPr>
      <p:grpSpPr>
        <a:xfrm>
          <a:off x="0" y="0"/>
          <a:ext cx="0" cy="0"/>
          <a:chOff x="0" y="0"/>
          <a:chExt cx="0" cy="0"/>
        </a:xfrm>
      </p:grpSpPr>
      <p:sp>
        <p:nvSpPr>
          <p:cNvPr id="8" name="Content Placeholder 3">
            <a:extLst>
              <a:ext uri="{FF2B5EF4-FFF2-40B4-BE49-F238E27FC236}">
                <a16:creationId xmlns:a16="http://schemas.microsoft.com/office/drawing/2014/main" id="{9A2DFE24-1530-4A34-BC56-8B5A7D86569A}"/>
              </a:ext>
            </a:extLst>
          </p:cNvPr>
          <p:cNvSpPr>
            <a:spLocks noGrp="1"/>
          </p:cNvSpPr>
          <p:nvPr>
            <p:ph sz="half" idx="2" hasCustomPrompt="1"/>
          </p:nvPr>
        </p:nvSpPr>
        <p:spPr>
          <a:xfrm>
            <a:off x="694481" y="706057"/>
            <a:ext cx="10868628" cy="5440100"/>
          </a:xfrm>
          <a:prstGeom prst="rect">
            <a:avLst/>
          </a:prstGeom>
        </p:spPr>
        <p:txBody>
          <a:bodyPr/>
          <a:lstStyle>
            <a:lvl1pPr marL="228600" marR="0" indent="-228600" algn="l" defTabSz="914400" rtl="0" eaLnBrk="1" fontAlgn="auto" latinLnBrk="0" hangingPunct="1">
              <a:lnSpc>
                <a:spcPct val="100000"/>
              </a:lnSpc>
              <a:spcBef>
                <a:spcPts val="1000"/>
              </a:spcBef>
              <a:spcAft>
                <a:spcPts val="600"/>
              </a:spcAft>
              <a:buClr>
                <a:srgbClr val="00205B"/>
              </a:buClr>
              <a:buSzTx/>
              <a:buFont typeface="Wingdings" pitchFamily="2" charset="2"/>
              <a:buChar char="§"/>
              <a:tabLst/>
              <a:defRPr lang="en-US" sz="2000" kern="1200" baseline="0" dirty="0">
                <a:solidFill>
                  <a:srgbClr val="63666A"/>
                </a:solidFill>
                <a:latin typeface="+mn-lt"/>
                <a:ea typeface="+mn-ea"/>
                <a:cs typeface="+mn-cs"/>
              </a:defRPr>
            </a:lvl1pPr>
            <a:lvl2pPr marL="685800" indent="-228600" algn="l" defTabSz="914400" rtl="0" eaLnBrk="1" latinLnBrk="0" hangingPunct="1">
              <a:lnSpc>
                <a:spcPct val="90000"/>
              </a:lnSpc>
              <a:buClr>
                <a:srgbClr val="348BAC"/>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348BAC"/>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348BAC"/>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348BAC"/>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text</a:t>
            </a:r>
          </a:p>
          <a:p>
            <a:pPr lvl="0"/>
            <a:r>
              <a:rPr lang="en-US"/>
              <a:t>Click to edit text</a:t>
            </a:r>
          </a:p>
          <a:p>
            <a:pPr lvl="0"/>
            <a:r>
              <a:rPr lang="en-US"/>
              <a:t>Click to edit text</a:t>
            </a:r>
          </a:p>
          <a:p>
            <a:pPr lvl="0"/>
            <a:r>
              <a:rPr lang="en-US"/>
              <a:t>Click to edit text</a:t>
            </a:r>
          </a:p>
          <a:p>
            <a:pPr lvl="0"/>
            <a:r>
              <a:rPr lang="en-US"/>
              <a:t>Click to edit text</a:t>
            </a:r>
          </a:p>
          <a:p>
            <a:pPr marL="228600" marR="0" lvl="0" indent="-228600" algn="l" defTabSz="914400" rtl="0" eaLnBrk="1" fontAlgn="auto" latinLnBrk="0" hangingPunct="1">
              <a:lnSpc>
                <a:spcPct val="100000"/>
              </a:lnSpc>
              <a:spcBef>
                <a:spcPts val="1000"/>
              </a:spcBef>
              <a:spcAft>
                <a:spcPts val="600"/>
              </a:spcAft>
              <a:buClr>
                <a:srgbClr val="348BAC"/>
              </a:buClr>
              <a:buSzTx/>
              <a:buFont typeface="Wingdings" pitchFamily="2" charset="2"/>
              <a:buChar char="§"/>
              <a:tabLst/>
              <a:defRPr/>
            </a:pPr>
            <a:r>
              <a:rPr lang="en-US"/>
              <a:t>Click to edit text</a:t>
            </a:r>
          </a:p>
          <a:p>
            <a:pPr marL="228600" marR="0" lvl="0" indent="-228600" algn="l" defTabSz="914400" rtl="0" eaLnBrk="1" fontAlgn="auto" latinLnBrk="0" hangingPunct="1">
              <a:lnSpc>
                <a:spcPct val="100000"/>
              </a:lnSpc>
              <a:spcBef>
                <a:spcPts val="1000"/>
              </a:spcBef>
              <a:spcAft>
                <a:spcPts val="600"/>
              </a:spcAft>
              <a:buClr>
                <a:srgbClr val="348BAC"/>
              </a:buClr>
              <a:buSzTx/>
              <a:buFont typeface="Wingdings" pitchFamily="2" charset="2"/>
              <a:buChar char="§"/>
              <a:tabLst/>
              <a:defRPr/>
            </a:pPr>
            <a:r>
              <a:rPr lang="en-US"/>
              <a:t>Click to edit text</a:t>
            </a:r>
          </a:p>
          <a:p>
            <a:pPr lvl="0"/>
            <a:endParaRPr lang="en-US"/>
          </a:p>
        </p:txBody>
      </p:sp>
      <p:pic>
        <p:nvPicPr>
          <p:cNvPr id="3" name="Picture 2" descr="A picture containing text, dishware, tableware, clipart&#10;&#10;Description automatically generated">
            <a:extLst>
              <a:ext uri="{FF2B5EF4-FFF2-40B4-BE49-F238E27FC236}">
                <a16:creationId xmlns:a16="http://schemas.microsoft.com/office/drawing/2014/main" id="{21972A3E-D20B-7A70-B22F-ECED6BE55D6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8672" y="5971032"/>
            <a:ext cx="1828800" cy="565608"/>
          </a:xfrm>
          <a:prstGeom prst="rect">
            <a:avLst/>
          </a:prstGeom>
        </p:spPr>
      </p:pic>
    </p:spTree>
    <p:extLst>
      <p:ext uri="{BB962C8B-B14F-4D97-AF65-F5344CB8AC3E}">
        <p14:creationId xmlns:p14="http://schemas.microsoft.com/office/powerpoint/2010/main" val="41880411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Blank - White Background with Heading">
    <p:spTree>
      <p:nvGrpSpPr>
        <p:cNvPr id="1" name=""/>
        <p:cNvGrpSpPr/>
        <p:nvPr/>
      </p:nvGrpSpPr>
      <p:grpSpPr>
        <a:xfrm>
          <a:off x="0" y="0"/>
          <a:ext cx="0" cy="0"/>
          <a:chOff x="0" y="0"/>
          <a:chExt cx="0" cy="0"/>
        </a:xfrm>
      </p:grpSpPr>
      <p:sp>
        <p:nvSpPr>
          <p:cNvPr id="9" name="Title Placeholder 1">
            <a:extLst>
              <a:ext uri="{FF2B5EF4-FFF2-40B4-BE49-F238E27FC236}">
                <a16:creationId xmlns:a16="http://schemas.microsoft.com/office/drawing/2014/main" id="{4A128445-BFFF-2D43-B960-2C5FBB4A171A}"/>
              </a:ext>
            </a:extLst>
          </p:cNvPr>
          <p:cNvSpPr>
            <a:spLocks noGrp="1"/>
          </p:cNvSpPr>
          <p:nvPr>
            <p:ph type="title" hasCustomPrompt="1"/>
          </p:nvPr>
        </p:nvSpPr>
        <p:spPr>
          <a:xfrm>
            <a:off x="640080" y="640080"/>
            <a:ext cx="10876730" cy="581698"/>
          </a:xfrm>
          <a:prstGeom prst="rect">
            <a:avLst/>
          </a:prstGeom>
        </p:spPr>
        <p:txBody>
          <a:bodyPr vert="horz" lIns="0" tIns="0" rIns="0" bIns="0" rtlCol="0" anchor="t" anchorCtr="0">
            <a:noAutofit/>
          </a:bodyPr>
          <a:lstStyle>
            <a:lvl1pPr>
              <a:defRPr sz="4200" b="1" baseline="0">
                <a:solidFill>
                  <a:srgbClr val="00205B"/>
                </a:solidFill>
                <a:latin typeface="Montserrat SemiBold" pitchFamily="2" charset="77"/>
              </a:defRPr>
            </a:lvl1pPr>
          </a:lstStyle>
          <a:p>
            <a:r>
              <a:rPr lang="en-US"/>
              <a:t>Heading</a:t>
            </a:r>
          </a:p>
        </p:txBody>
      </p:sp>
      <p:pic>
        <p:nvPicPr>
          <p:cNvPr id="3" name="Picture 2" descr="A picture containing text, dishware, tableware, clipart&#10;&#10;Description automatically generated">
            <a:extLst>
              <a:ext uri="{FF2B5EF4-FFF2-40B4-BE49-F238E27FC236}">
                <a16:creationId xmlns:a16="http://schemas.microsoft.com/office/drawing/2014/main" id="{83A8CB11-E0AE-230A-F6DA-524444F7909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8672" y="5971032"/>
            <a:ext cx="1828800" cy="565608"/>
          </a:xfrm>
          <a:prstGeom prst="rect">
            <a:avLst/>
          </a:prstGeom>
        </p:spPr>
      </p:pic>
    </p:spTree>
    <p:extLst>
      <p:ext uri="{BB962C8B-B14F-4D97-AF65-F5344CB8AC3E}">
        <p14:creationId xmlns:p14="http://schemas.microsoft.com/office/powerpoint/2010/main" val="37215434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ank - White Background wCaragon">
    <p:spTree>
      <p:nvGrpSpPr>
        <p:cNvPr id="1" name=""/>
        <p:cNvGrpSpPr/>
        <p:nvPr/>
      </p:nvGrpSpPr>
      <p:grpSpPr>
        <a:xfrm>
          <a:off x="0" y="0"/>
          <a:ext cx="0" cy="0"/>
          <a:chOff x="0" y="0"/>
          <a:chExt cx="0" cy="0"/>
        </a:xfrm>
      </p:grpSpPr>
      <p:pic>
        <p:nvPicPr>
          <p:cNvPr id="4" name="Picture 3" descr="A picture containing text, dishware, tableware, clipart&#10;&#10;Description automatically generated">
            <a:extLst>
              <a:ext uri="{FF2B5EF4-FFF2-40B4-BE49-F238E27FC236}">
                <a16:creationId xmlns:a16="http://schemas.microsoft.com/office/drawing/2014/main" id="{15805DEC-6032-37EC-5137-0B31F96A411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8672" y="5971032"/>
            <a:ext cx="1828800" cy="565608"/>
          </a:xfrm>
          <a:prstGeom prst="rect">
            <a:avLst/>
          </a:prstGeom>
        </p:spPr>
      </p:pic>
    </p:spTree>
    <p:extLst>
      <p:ext uri="{BB962C8B-B14F-4D97-AF65-F5344CB8AC3E}">
        <p14:creationId xmlns:p14="http://schemas.microsoft.com/office/powerpoint/2010/main" val="15663103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AMCP Mission">
    <p:bg>
      <p:bgPr>
        <a:solidFill>
          <a:srgbClr val="00205B"/>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325BF93-3743-928F-8045-FB86420707EB}"/>
              </a:ext>
            </a:extLst>
          </p:cNvPr>
          <p:cNvPicPr>
            <a:picLocks noChangeAspect="1"/>
          </p:cNvPicPr>
          <p:nvPr userDrawn="1"/>
        </p:nvPicPr>
        <p:blipFill>
          <a:blip r:embed="rId2"/>
          <a:stretch>
            <a:fillRect/>
          </a:stretch>
        </p:blipFill>
        <p:spPr>
          <a:xfrm>
            <a:off x="1309093" y="2378772"/>
            <a:ext cx="3450854" cy="1389003"/>
          </a:xfrm>
          <a:prstGeom prst="rect">
            <a:avLst/>
          </a:prstGeom>
        </p:spPr>
      </p:pic>
      <p:sp>
        <p:nvSpPr>
          <p:cNvPr id="4" name="Rectangle 3">
            <a:extLst>
              <a:ext uri="{FF2B5EF4-FFF2-40B4-BE49-F238E27FC236}">
                <a16:creationId xmlns:a16="http://schemas.microsoft.com/office/drawing/2014/main" id="{E2B626BC-B110-BBDD-6FB5-12A6AAEE0D8D}"/>
              </a:ext>
            </a:extLst>
          </p:cNvPr>
          <p:cNvSpPr/>
          <p:nvPr userDrawn="1"/>
        </p:nvSpPr>
        <p:spPr>
          <a:xfrm>
            <a:off x="5710828" y="2658823"/>
            <a:ext cx="5285119" cy="1707199"/>
          </a:xfrm>
          <a:prstGeom prst="rect">
            <a:avLst/>
          </a:prstGeom>
        </p:spPr>
        <p:txBody>
          <a:bodyPr wrap="square">
            <a:spAutoFit/>
          </a:bodyPr>
          <a:lstStyle/>
          <a:p>
            <a:pPr>
              <a:lnSpc>
                <a:spcPts val="3180"/>
              </a:lnSpc>
            </a:pPr>
            <a:r>
              <a:rPr lang="en-US" sz="2400" b="0" i="0">
                <a:solidFill>
                  <a:schemeClr val="bg1"/>
                </a:solidFill>
                <a:latin typeface="Montserrat" pitchFamily="2" charset="77"/>
                <a:ea typeface="Calibri" panose="020F0502020204030204" pitchFamily="34" charset="0"/>
                <a:cs typeface="Times New Roman" panose="02020603050405020304" pitchFamily="18" charset="0"/>
              </a:rPr>
              <a:t>To improve patient health </a:t>
            </a:r>
            <a:br>
              <a:rPr lang="en-US" sz="2400" b="0" i="0">
                <a:solidFill>
                  <a:schemeClr val="bg1"/>
                </a:solidFill>
                <a:latin typeface="Montserrat" pitchFamily="2" charset="77"/>
                <a:ea typeface="Calibri" panose="020F0502020204030204" pitchFamily="34" charset="0"/>
                <a:cs typeface="Times New Roman" panose="02020603050405020304" pitchFamily="18" charset="0"/>
              </a:rPr>
            </a:br>
            <a:r>
              <a:rPr lang="en-US" sz="2400" b="0" i="0">
                <a:solidFill>
                  <a:schemeClr val="bg1"/>
                </a:solidFill>
                <a:latin typeface="Montserrat" pitchFamily="2" charset="77"/>
                <a:ea typeface="Calibri" panose="020F0502020204030204" pitchFamily="34" charset="0"/>
                <a:cs typeface="Times New Roman" panose="02020603050405020304" pitchFamily="18" charset="0"/>
              </a:rPr>
              <a:t>by ensuring access to </a:t>
            </a:r>
          </a:p>
          <a:p>
            <a:pPr>
              <a:lnSpc>
                <a:spcPts val="3180"/>
              </a:lnSpc>
            </a:pPr>
            <a:r>
              <a:rPr lang="en-US" sz="2400" b="0" i="0">
                <a:solidFill>
                  <a:schemeClr val="bg1"/>
                </a:solidFill>
                <a:latin typeface="Montserrat" pitchFamily="2" charset="77"/>
                <a:ea typeface="Calibri" panose="020F0502020204030204" pitchFamily="34" charset="0"/>
                <a:cs typeface="Times New Roman" panose="02020603050405020304" pitchFamily="18" charset="0"/>
              </a:rPr>
              <a:t>high-quality, cost-effective medications and other therapies. </a:t>
            </a:r>
          </a:p>
        </p:txBody>
      </p:sp>
      <p:sp>
        <p:nvSpPr>
          <p:cNvPr id="5" name="Rectangle 4">
            <a:extLst>
              <a:ext uri="{FF2B5EF4-FFF2-40B4-BE49-F238E27FC236}">
                <a16:creationId xmlns:a16="http://schemas.microsoft.com/office/drawing/2014/main" id="{AD9A56B3-F5DC-EB5B-9B89-90961FDE6C0E}"/>
              </a:ext>
            </a:extLst>
          </p:cNvPr>
          <p:cNvSpPr/>
          <p:nvPr userDrawn="1"/>
        </p:nvSpPr>
        <p:spPr>
          <a:xfrm>
            <a:off x="5710828" y="1910711"/>
            <a:ext cx="6963904" cy="646331"/>
          </a:xfrm>
          <a:prstGeom prst="rect">
            <a:avLst/>
          </a:prstGeom>
        </p:spPr>
        <p:txBody>
          <a:bodyPr wrap="square">
            <a:spAutoFit/>
          </a:bodyPr>
          <a:lstStyle/>
          <a:p>
            <a:r>
              <a:rPr lang="en-US" sz="3600" b="1" i="0">
                <a:solidFill>
                  <a:srgbClr val="93C90E"/>
                </a:solidFill>
                <a:latin typeface="Montserrat SemiBold" pitchFamily="2" charset="77"/>
                <a:ea typeface="Calibri" panose="020F0502020204030204" pitchFamily="34" charset="0"/>
                <a:cs typeface="Times New Roman" panose="02020603050405020304" pitchFamily="18" charset="0"/>
              </a:rPr>
              <a:t>Mission</a:t>
            </a:r>
          </a:p>
        </p:txBody>
      </p:sp>
      <p:cxnSp>
        <p:nvCxnSpPr>
          <p:cNvPr id="6" name="Straight Connector 5">
            <a:extLst>
              <a:ext uri="{FF2B5EF4-FFF2-40B4-BE49-F238E27FC236}">
                <a16:creationId xmlns:a16="http://schemas.microsoft.com/office/drawing/2014/main" id="{78BD2252-D427-9EBA-7611-199AAE096EFA}"/>
              </a:ext>
            </a:extLst>
          </p:cNvPr>
          <p:cNvCxnSpPr>
            <a:cxnSpLocks/>
          </p:cNvCxnSpPr>
          <p:nvPr userDrawn="1"/>
        </p:nvCxnSpPr>
        <p:spPr>
          <a:xfrm>
            <a:off x="5264323" y="2048721"/>
            <a:ext cx="0" cy="2179762"/>
          </a:xfrm>
          <a:prstGeom prst="line">
            <a:avLst/>
          </a:prstGeom>
          <a:ln w="19050">
            <a:solidFill>
              <a:srgbClr val="93C90E"/>
            </a:solidFill>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17723240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Affiliate Map">
    <p:spTree>
      <p:nvGrpSpPr>
        <p:cNvPr id="1" name=""/>
        <p:cNvGrpSpPr/>
        <p:nvPr/>
      </p:nvGrpSpPr>
      <p:grpSpPr>
        <a:xfrm>
          <a:off x="0" y="0"/>
          <a:ext cx="0" cy="0"/>
          <a:chOff x="0" y="0"/>
          <a:chExt cx="0" cy="0"/>
        </a:xfrm>
      </p:grpSpPr>
      <p:pic>
        <p:nvPicPr>
          <p:cNvPr id="4" name="Picture 3" descr="Map&#10;&#10;Description automatically generated">
            <a:extLst>
              <a:ext uri="{FF2B5EF4-FFF2-40B4-BE49-F238E27FC236}">
                <a16:creationId xmlns:a16="http://schemas.microsoft.com/office/drawing/2014/main" id="{921E08FC-7885-6492-9FEE-162F11E2D08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Tree>
    <p:extLst>
      <p:ext uri="{BB962C8B-B14F-4D97-AF65-F5344CB8AC3E}">
        <p14:creationId xmlns:p14="http://schemas.microsoft.com/office/powerpoint/2010/main" val="125960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AMCP Collaborate - Title">
    <p:spTree>
      <p:nvGrpSpPr>
        <p:cNvPr id="1" name=""/>
        <p:cNvGrpSpPr/>
        <p:nvPr/>
      </p:nvGrpSpPr>
      <p:grpSpPr>
        <a:xfrm>
          <a:off x="0" y="0"/>
          <a:ext cx="0" cy="0"/>
          <a:chOff x="0" y="0"/>
          <a:chExt cx="0" cy="0"/>
        </a:xfrm>
      </p:grpSpPr>
      <p:pic>
        <p:nvPicPr>
          <p:cNvPr id="3" name="Picture 2" descr="Graphical user interface&#10;&#10;Description automatically generated">
            <a:extLst>
              <a:ext uri="{FF2B5EF4-FFF2-40B4-BE49-F238E27FC236}">
                <a16:creationId xmlns:a16="http://schemas.microsoft.com/office/drawing/2014/main" id="{2F151E6E-8DEF-61A5-086E-23C57808D93C}"/>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Tree>
    <p:extLst>
      <p:ext uri="{BB962C8B-B14F-4D97-AF65-F5344CB8AC3E}">
        <p14:creationId xmlns:p14="http://schemas.microsoft.com/office/powerpoint/2010/main" val="22968580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 Blue Background with Caragon">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B6AA45C-8546-4621-8062-3F596A04E55F}"/>
              </a:ext>
            </a:extLst>
          </p:cNvPr>
          <p:cNvSpPr>
            <a:spLocks noChangeAspect="1"/>
          </p:cNvSpPr>
          <p:nvPr userDrawn="1"/>
        </p:nvSpPr>
        <p:spPr>
          <a:xfrm>
            <a:off x="0" y="0"/>
            <a:ext cx="12188952" cy="68580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pic>
        <p:nvPicPr>
          <p:cNvPr id="3" name="Picture 2" descr="A picture containing text, clipart&#10;&#10;Description automatically generated">
            <a:extLst>
              <a:ext uri="{FF2B5EF4-FFF2-40B4-BE49-F238E27FC236}">
                <a16:creationId xmlns:a16="http://schemas.microsoft.com/office/drawing/2014/main" id="{425BE9D7-9E4C-A79F-895A-4ADDCDEC98D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24003313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ollow Us - Social">
    <p:spTree>
      <p:nvGrpSpPr>
        <p:cNvPr id="1" name=""/>
        <p:cNvGrpSpPr/>
        <p:nvPr/>
      </p:nvGrpSpPr>
      <p:grpSpPr>
        <a:xfrm>
          <a:off x="0" y="0"/>
          <a:ext cx="0" cy="0"/>
          <a:chOff x="0" y="0"/>
          <a:chExt cx="0" cy="0"/>
        </a:xfrm>
      </p:grpSpPr>
      <p:pic>
        <p:nvPicPr>
          <p:cNvPr id="3" name="Picture 2" descr="A picture containing graphical user interface&#10;&#10;Description automatically generated">
            <a:extLst>
              <a:ext uri="{FF2B5EF4-FFF2-40B4-BE49-F238E27FC236}">
                <a16:creationId xmlns:a16="http://schemas.microsoft.com/office/drawing/2014/main" id="{553516BE-B4DB-6515-0290-C820596A7D0D}"/>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50" y="-25"/>
            <a:ext cx="12198096" cy="6868601"/>
          </a:xfrm>
          <a:prstGeom prst="rect">
            <a:avLst/>
          </a:prstGeom>
        </p:spPr>
      </p:pic>
    </p:spTree>
    <p:extLst>
      <p:ext uri="{BB962C8B-B14F-4D97-AF65-F5344CB8AC3E}">
        <p14:creationId xmlns:p14="http://schemas.microsoft.com/office/powerpoint/2010/main" val="969627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 Pharmacy Benefit">
    <p:spTree>
      <p:nvGrpSpPr>
        <p:cNvPr id="1" name=""/>
        <p:cNvGrpSpPr/>
        <p:nvPr/>
      </p:nvGrpSpPr>
      <p:grpSpPr>
        <a:xfrm>
          <a:off x="0" y="0"/>
          <a:ext cx="0" cy="0"/>
          <a:chOff x="0" y="0"/>
          <a:chExt cx="0" cy="0"/>
        </a:xfrm>
      </p:grpSpPr>
      <p:pic>
        <p:nvPicPr>
          <p:cNvPr id="3" name="Picture 2" descr="A person using a tablet&#10;&#10;Description automatically generated with medium confidence">
            <a:extLst>
              <a:ext uri="{FF2B5EF4-FFF2-40B4-BE49-F238E27FC236}">
                <a16:creationId xmlns:a16="http://schemas.microsoft.com/office/drawing/2014/main" id="{15E40815-894B-5089-7294-62FADBA7668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Tree>
    <p:extLst>
      <p:ext uri="{BB962C8B-B14F-4D97-AF65-F5344CB8AC3E}">
        <p14:creationId xmlns:p14="http://schemas.microsoft.com/office/powerpoint/2010/main" val="33601002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1A0BF8-6686-4F02-AB36-9614142B369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93B406FE-1165-421C-8D35-96F0CFEA6D5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DA7B22AA-13F6-430C-B5C3-3ED6A1325F28}"/>
              </a:ext>
            </a:extLst>
          </p:cNvPr>
          <p:cNvSpPr>
            <a:spLocks noGrp="1"/>
          </p:cNvSpPr>
          <p:nvPr>
            <p:ph type="dt" sz="half" idx="10"/>
          </p:nvPr>
        </p:nvSpPr>
        <p:spPr/>
        <p:txBody>
          <a:bodyPr/>
          <a:lstStyle/>
          <a:p>
            <a:fld id="{1661375A-C223-44C8-917C-F7C3A1BCD50F}" type="datetimeFigureOut">
              <a:rPr lang="en-GB" smtClean="0"/>
              <a:t>10/10/2025</a:t>
            </a:fld>
            <a:endParaRPr lang="en-GB"/>
          </a:p>
        </p:txBody>
      </p:sp>
      <p:sp>
        <p:nvSpPr>
          <p:cNvPr id="5" name="Footer Placeholder 4">
            <a:extLst>
              <a:ext uri="{FF2B5EF4-FFF2-40B4-BE49-F238E27FC236}">
                <a16:creationId xmlns:a16="http://schemas.microsoft.com/office/drawing/2014/main" id="{12FB799C-1B8A-42C0-AD53-6DBEF2EC7EF6}"/>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D8C035E-958A-44D5-9920-E77375E90336}"/>
              </a:ext>
            </a:extLst>
          </p:cNvPr>
          <p:cNvSpPr>
            <a:spLocks noGrp="1"/>
          </p:cNvSpPr>
          <p:nvPr>
            <p:ph type="sldNum" sz="quarter" idx="12"/>
          </p:nvPr>
        </p:nvSpPr>
        <p:spPr/>
        <p:txBody>
          <a:bodyPr/>
          <a:lstStyle/>
          <a:p>
            <a:fld id="{6983841B-0DB4-4C99-B5E5-79625F01DBF7}" type="slidenum">
              <a:rPr lang="en-GB" smtClean="0"/>
              <a:t>‹#›</a:t>
            </a:fld>
            <a:endParaRPr lang="en-GB"/>
          </a:p>
        </p:txBody>
      </p:sp>
    </p:spTree>
    <p:extLst>
      <p:ext uri="{BB962C8B-B14F-4D97-AF65-F5344CB8AC3E}">
        <p14:creationId xmlns:p14="http://schemas.microsoft.com/office/powerpoint/2010/main" val="218672094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White Content Slide ">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04C13C6-0F69-B640-B435-8A21A1E347B0}"/>
              </a:ext>
            </a:extLst>
          </p:cNvPr>
          <p:cNvSpPr/>
          <p:nvPr userDrawn="1"/>
        </p:nvSpPr>
        <p:spPr>
          <a:xfrm>
            <a:off x="-101600" y="5878512"/>
            <a:ext cx="12725400" cy="1093788"/>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Placeholder 1">
            <a:extLst>
              <a:ext uri="{FF2B5EF4-FFF2-40B4-BE49-F238E27FC236}">
                <a16:creationId xmlns:a16="http://schemas.microsoft.com/office/drawing/2014/main" id="{8B8ADC0C-F1F3-AC47-9C82-3B914F92655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lvl1pPr>
              <a:defRPr b="1">
                <a:solidFill>
                  <a:srgbClr val="00205B"/>
                </a:solidFill>
                <a:latin typeface="+mj-lt"/>
              </a:defRPr>
            </a:lvl1pPr>
          </a:lstStyle>
          <a:p>
            <a:r>
              <a:rPr lang="en-US"/>
              <a:t>Click to edit Master title style</a:t>
            </a:r>
          </a:p>
        </p:txBody>
      </p:sp>
      <p:sp>
        <p:nvSpPr>
          <p:cNvPr id="8" name="Rectangle 7">
            <a:extLst>
              <a:ext uri="{FF2B5EF4-FFF2-40B4-BE49-F238E27FC236}">
                <a16:creationId xmlns:a16="http://schemas.microsoft.com/office/drawing/2014/main" id="{914081D7-87F3-4652-948E-4D0A715D903A}"/>
              </a:ext>
            </a:extLst>
          </p:cNvPr>
          <p:cNvSpPr/>
          <p:nvPr userDrawn="1"/>
        </p:nvSpPr>
        <p:spPr>
          <a:xfrm>
            <a:off x="0" y="5891349"/>
            <a:ext cx="12192000" cy="1084217"/>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Content Placeholder 17" descr="A close up of a logo&#10;&#10;Description automatically generated">
            <a:extLst>
              <a:ext uri="{FF2B5EF4-FFF2-40B4-BE49-F238E27FC236}">
                <a16:creationId xmlns:a16="http://schemas.microsoft.com/office/drawing/2014/main" id="{48E4E665-35B8-4277-876A-8CFBF3722FFC}"/>
              </a:ext>
            </a:extLst>
          </p:cNvPr>
          <p:cNvPicPr>
            <a:picLocks noChangeAspect="1"/>
          </p:cNvPicPr>
          <p:nvPr userDrawn="1"/>
        </p:nvPicPr>
        <p:blipFill>
          <a:blip r:embed="rId2"/>
          <a:stretch>
            <a:fillRect/>
          </a:stretch>
        </p:blipFill>
        <p:spPr>
          <a:xfrm>
            <a:off x="-1461633" y="4065786"/>
            <a:ext cx="6414633" cy="4956762"/>
          </a:xfrm>
          <a:prstGeom prst="rect">
            <a:avLst/>
          </a:prstGeom>
        </p:spPr>
      </p:pic>
      <p:sp>
        <p:nvSpPr>
          <p:cNvPr id="3" name="Text Placeholder 2">
            <a:extLst>
              <a:ext uri="{FF2B5EF4-FFF2-40B4-BE49-F238E27FC236}">
                <a16:creationId xmlns:a16="http://schemas.microsoft.com/office/drawing/2014/main" id="{BF48625F-087B-4665-9E27-EDB8FB7A4413}"/>
              </a:ext>
            </a:extLst>
          </p:cNvPr>
          <p:cNvSpPr>
            <a:spLocks noGrp="1"/>
          </p:cNvSpPr>
          <p:nvPr>
            <p:ph type="body" sz="quarter" idx="10"/>
          </p:nvPr>
        </p:nvSpPr>
        <p:spPr>
          <a:xfrm>
            <a:off x="838200" y="1895475"/>
            <a:ext cx="10448925" cy="3857625"/>
          </a:xfrm>
          <a:prstGeom prst="rect">
            <a:avLst/>
          </a:prstGeom>
        </p:spPr>
        <p:txBody>
          <a:bodyPr/>
          <a:lstStyle>
            <a:lvl1pPr>
              <a:lnSpc>
                <a:spcPct val="150000"/>
              </a:lnSpc>
              <a:spcBef>
                <a:spcPts val="0"/>
              </a:spcBef>
              <a:defRPr/>
            </a:lvl1pPr>
            <a:lvl2pPr>
              <a:lnSpc>
                <a:spcPct val="150000"/>
              </a:lnSpc>
              <a:spcBef>
                <a:spcPts val="0"/>
              </a:spcBef>
              <a:defRPr/>
            </a:lvl2pPr>
            <a:lvl3pPr>
              <a:lnSpc>
                <a:spcPct val="150000"/>
              </a:lnSpc>
              <a:spcBef>
                <a:spcPts val="0"/>
              </a:spcBef>
              <a:defRPr/>
            </a:lvl3pPr>
            <a:lvl4pPr>
              <a:lnSpc>
                <a:spcPct val="150000"/>
              </a:lnSpc>
              <a:spcBef>
                <a:spcPts val="0"/>
              </a:spcBef>
              <a:defRPr/>
            </a:lvl4pPr>
            <a:lvl5pPr>
              <a:lnSpc>
                <a:spcPct val="150000"/>
              </a:lnSpc>
              <a:spcBef>
                <a:spcPts val="0"/>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789353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6_Content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04C13C6-0F69-B640-B435-8A21A1E347B0}"/>
              </a:ext>
            </a:extLst>
          </p:cNvPr>
          <p:cNvSpPr/>
          <p:nvPr userDrawn="1"/>
        </p:nvSpPr>
        <p:spPr>
          <a:xfrm>
            <a:off x="-101600" y="5878512"/>
            <a:ext cx="12725400" cy="1093788"/>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Placeholder 1">
            <a:extLst>
              <a:ext uri="{FF2B5EF4-FFF2-40B4-BE49-F238E27FC236}">
                <a16:creationId xmlns:a16="http://schemas.microsoft.com/office/drawing/2014/main" id="{8B8ADC0C-F1F3-AC47-9C82-3B914F92655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lvl1pPr>
              <a:defRPr b="1">
                <a:solidFill>
                  <a:srgbClr val="00205B"/>
                </a:solidFill>
                <a:latin typeface="+mj-lt"/>
              </a:defRPr>
            </a:lvl1pPr>
          </a:lstStyle>
          <a:p>
            <a:r>
              <a:rPr lang="en-US"/>
              <a:t>Click to edit Master title style</a:t>
            </a:r>
          </a:p>
        </p:txBody>
      </p:sp>
      <p:sp>
        <p:nvSpPr>
          <p:cNvPr id="8" name="Rectangle 7">
            <a:extLst>
              <a:ext uri="{FF2B5EF4-FFF2-40B4-BE49-F238E27FC236}">
                <a16:creationId xmlns:a16="http://schemas.microsoft.com/office/drawing/2014/main" id="{914081D7-87F3-4652-948E-4D0A715D903A}"/>
              </a:ext>
            </a:extLst>
          </p:cNvPr>
          <p:cNvSpPr/>
          <p:nvPr userDrawn="1"/>
        </p:nvSpPr>
        <p:spPr>
          <a:xfrm>
            <a:off x="0" y="5891349"/>
            <a:ext cx="12192000" cy="1084217"/>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Content Placeholder 17" descr="A close up of a logo&#10;&#10;Description automatically generated">
            <a:extLst>
              <a:ext uri="{FF2B5EF4-FFF2-40B4-BE49-F238E27FC236}">
                <a16:creationId xmlns:a16="http://schemas.microsoft.com/office/drawing/2014/main" id="{48E4E665-35B8-4277-876A-8CFBF3722FFC}"/>
              </a:ext>
            </a:extLst>
          </p:cNvPr>
          <p:cNvPicPr>
            <a:picLocks noChangeAspect="1"/>
          </p:cNvPicPr>
          <p:nvPr userDrawn="1"/>
        </p:nvPicPr>
        <p:blipFill>
          <a:blip r:embed="rId2"/>
          <a:stretch>
            <a:fillRect/>
          </a:stretch>
        </p:blipFill>
        <p:spPr>
          <a:xfrm>
            <a:off x="-1461633" y="4065786"/>
            <a:ext cx="6414633" cy="4956762"/>
          </a:xfrm>
          <a:prstGeom prst="rect">
            <a:avLst/>
          </a:prstGeom>
        </p:spPr>
      </p:pic>
      <p:sp>
        <p:nvSpPr>
          <p:cNvPr id="3" name="Text Placeholder 2">
            <a:extLst>
              <a:ext uri="{FF2B5EF4-FFF2-40B4-BE49-F238E27FC236}">
                <a16:creationId xmlns:a16="http://schemas.microsoft.com/office/drawing/2014/main" id="{BF48625F-087B-4665-9E27-EDB8FB7A4413}"/>
              </a:ext>
            </a:extLst>
          </p:cNvPr>
          <p:cNvSpPr>
            <a:spLocks noGrp="1"/>
          </p:cNvSpPr>
          <p:nvPr>
            <p:ph type="body" sz="quarter" idx="10"/>
          </p:nvPr>
        </p:nvSpPr>
        <p:spPr>
          <a:xfrm>
            <a:off x="838200" y="1895475"/>
            <a:ext cx="10448925" cy="3857625"/>
          </a:xfrm>
          <a:prstGeom prst="rect">
            <a:avLst/>
          </a:prstGeom>
        </p:spPr>
        <p:txBody>
          <a:bodyPr/>
          <a:lstStyle>
            <a:lvl1pPr>
              <a:lnSpc>
                <a:spcPct val="150000"/>
              </a:lnSpc>
              <a:spcBef>
                <a:spcPts val="0"/>
              </a:spcBef>
              <a:defRPr/>
            </a:lvl1pPr>
            <a:lvl2pPr>
              <a:lnSpc>
                <a:spcPct val="150000"/>
              </a:lnSpc>
              <a:spcBef>
                <a:spcPts val="0"/>
              </a:spcBef>
              <a:defRPr/>
            </a:lvl2pPr>
            <a:lvl3pPr>
              <a:lnSpc>
                <a:spcPct val="150000"/>
              </a:lnSpc>
              <a:spcBef>
                <a:spcPts val="0"/>
              </a:spcBef>
              <a:defRPr/>
            </a:lvl3pPr>
            <a:lvl4pPr>
              <a:lnSpc>
                <a:spcPct val="150000"/>
              </a:lnSpc>
              <a:spcBef>
                <a:spcPts val="0"/>
              </a:spcBef>
              <a:defRPr/>
            </a:lvl4pPr>
            <a:lvl5pPr>
              <a:lnSpc>
                <a:spcPct val="150000"/>
              </a:lnSpc>
              <a:spcBef>
                <a:spcPts val="0"/>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62754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B3393261-EA92-D942-B897-06D8EB74C7D0}"/>
              </a:ext>
            </a:extLst>
          </p:cNvPr>
          <p:cNvSpPr>
            <a:spLocks noChangeAspect="1"/>
          </p:cNvSpPr>
          <p:nvPr userDrawn="1"/>
        </p:nvSpPr>
        <p:spPr>
          <a:xfrm>
            <a:off x="0" y="0"/>
            <a:ext cx="12188952" cy="68580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8" name="Content Placeholder 3">
            <a:extLst>
              <a:ext uri="{FF2B5EF4-FFF2-40B4-BE49-F238E27FC236}">
                <a16:creationId xmlns:a16="http://schemas.microsoft.com/office/drawing/2014/main" id="{9A2DFE24-1530-4A34-BC56-8B5A7D86569A}"/>
              </a:ext>
            </a:extLst>
          </p:cNvPr>
          <p:cNvSpPr>
            <a:spLocks noGrp="1"/>
          </p:cNvSpPr>
          <p:nvPr>
            <p:ph sz="half" idx="2"/>
          </p:nvPr>
        </p:nvSpPr>
        <p:spPr>
          <a:xfrm>
            <a:off x="612774" y="1604512"/>
            <a:ext cx="11008044" cy="4567687"/>
          </a:xfrm>
          <a:prstGeom prst="rect">
            <a:avLst/>
          </a:prstGeom>
        </p:spPr>
        <p:txBody>
          <a:bodyPr/>
          <a:lstStyle>
            <a:lvl1pPr marL="228600" indent="-228600" algn="l" defTabSz="914400" rtl="0" eaLnBrk="1" latinLnBrk="0" hangingPunct="1">
              <a:lnSpc>
                <a:spcPct val="90000"/>
              </a:lnSpc>
              <a:buClr>
                <a:srgbClr val="93C90E"/>
              </a:buClr>
              <a:buFont typeface="Arial" panose="020B0604020202020204" pitchFamily="34" charset="0"/>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93C90E"/>
              </a:buClr>
              <a:buFont typeface="Arial" panose="020B0604020202020204" pitchFamily="34" charset="0"/>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93C90E"/>
              </a:buClr>
              <a:buFont typeface="Arial" panose="020B0604020202020204" pitchFamily="34" charset="0"/>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93C90E"/>
              </a:buClr>
              <a:buFont typeface="Arial" panose="020B0604020202020204" pitchFamily="34" charset="0"/>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93C90E"/>
              </a:buClr>
              <a:buFont typeface="Arial" panose="020B0604020202020204" pitchFamily="34" charset="0"/>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a:extLst>
              <a:ext uri="{FF2B5EF4-FFF2-40B4-BE49-F238E27FC236}">
                <a16:creationId xmlns:a16="http://schemas.microsoft.com/office/drawing/2014/main" id="{29A344E7-AEE7-6048-9314-21115FD153E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698480" y="274320"/>
            <a:ext cx="1213582" cy="365760"/>
          </a:xfrm>
          <a:prstGeom prst="rect">
            <a:avLst/>
          </a:prstGeom>
        </p:spPr>
      </p:pic>
      <p:sp>
        <p:nvSpPr>
          <p:cNvPr id="9" name="Title Placeholder 1">
            <a:extLst>
              <a:ext uri="{FF2B5EF4-FFF2-40B4-BE49-F238E27FC236}">
                <a16:creationId xmlns:a16="http://schemas.microsoft.com/office/drawing/2014/main" id="{4A128445-BFFF-2D43-B960-2C5FBB4A171A}"/>
              </a:ext>
            </a:extLst>
          </p:cNvPr>
          <p:cNvSpPr>
            <a:spLocks noGrp="1"/>
          </p:cNvSpPr>
          <p:nvPr>
            <p:ph type="title" hasCustomPrompt="1"/>
          </p:nvPr>
        </p:nvSpPr>
        <p:spPr>
          <a:xfrm>
            <a:off x="640080" y="640080"/>
            <a:ext cx="8840949" cy="581698"/>
          </a:xfrm>
          <a:prstGeom prst="rect">
            <a:avLst/>
          </a:prstGeom>
        </p:spPr>
        <p:txBody>
          <a:bodyPr vert="horz" lIns="0" tIns="0" rIns="0" bIns="0" rtlCol="0" anchor="t" anchorCtr="0">
            <a:noAutofit/>
          </a:bodyPr>
          <a:lstStyle>
            <a:lvl1pPr>
              <a:defRPr sz="4200" b="1">
                <a:solidFill>
                  <a:schemeClr val="bg1"/>
                </a:solidFill>
                <a:latin typeface="+mj-lt"/>
              </a:defRPr>
            </a:lvl1pPr>
          </a:lstStyle>
          <a:p>
            <a:r>
              <a:rPr lang="en-US"/>
              <a:t>Heading</a:t>
            </a:r>
          </a:p>
        </p:txBody>
      </p:sp>
    </p:spTree>
    <p:extLst>
      <p:ext uri="{BB962C8B-B14F-4D97-AF65-F5344CB8AC3E}">
        <p14:creationId xmlns:p14="http://schemas.microsoft.com/office/powerpoint/2010/main" val="6939645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ransition - Blue with Carago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DDE648C-5CE3-334D-A11A-A3AC931205CB}"/>
              </a:ext>
            </a:extLst>
          </p:cNvPr>
          <p:cNvSpPr>
            <a:spLocks noChangeAspect="1"/>
          </p:cNvSpPr>
          <p:nvPr userDrawn="1"/>
        </p:nvSpPr>
        <p:spPr>
          <a:xfrm>
            <a:off x="0" y="0"/>
            <a:ext cx="12188952" cy="68580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4" name="Text Placeholder 6">
            <a:extLst>
              <a:ext uri="{FF2B5EF4-FFF2-40B4-BE49-F238E27FC236}">
                <a16:creationId xmlns:a16="http://schemas.microsoft.com/office/drawing/2014/main" id="{532085F4-02AD-F24F-8C60-92789BA128F9}"/>
              </a:ext>
            </a:extLst>
          </p:cNvPr>
          <p:cNvSpPr>
            <a:spLocks noGrp="1"/>
          </p:cNvSpPr>
          <p:nvPr>
            <p:ph type="body" sz="quarter" idx="12" hasCustomPrompt="1"/>
          </p:nvPr>
        </p:nvSpPr>
        <p:spPr>
          <a:xfrm>
            <a:off x="3117274" y="2076357"/>
            <a:ext cx="9071678" cy="3174511"/>
          </a:xfrm>
          <a:prstGeom prst="rect">
            <a:avLst/>
          </a:prstGeom>
        </p:spPr>
        <p:txBody>
          <a:bodyPr/>
          <a:lstStyle>
            <a:lvl1pPr marL="0" indent="0" algn="ctr">
              <a:buNone/>
              <a:defRPr sz="7200" b="1" baseline="0">
                <a:solidFill>
                  <a:schemeClr val="bg1"/>
                </a:solidFill>
                <a:latin typeface="Montserrat SemiBold" pitchFamily="2" charset="77"/>
              </a:defRPr>
            </a:lvl1pPr>
          </a:lstStyle>
          <a:p>
            <a:pPr lvl="0"/>
            <a:r>
              <a:rPr lang="en-US"/>
              <a:t>Transition</a:t>
            </a:r>
          </a:p>
        </p:txBody>
      </p:sp>
      <p:pic>
        <p:nvPicPr>
          <p:cNvPr id="5" name="Picture 4">
            <a:extLst>
              <a:ext uri="{FF2B5EF4-FFF2-40B4-BE49-F238E27FC236}">
                <a16:creationId xmlns:a16="http://schemas.microsoft.com/office/drawing/2014/main" id="{C5FFB8B6-E903-254A-A81C-04E112E875DB}"/>
              </a:ext>
            </a:extLst>
          </p:cNvPr>
          <p:cNvPicPr>
            <a:picLocks noChangeAspect="1"/>
          </p:cNvPicPr>
          <p:nvPr userDrawn="1"/>
        </p:nvPicPr>
        <p:blipFill rotWithShape="1">
          <a:blip r:embed="rId2">
            <a:alphaModFix/>
            <a:extLst>
              <a:ext uri="{28A0092B-C50C-407E-A947-70E740481C1C}">
                <a14:useLocalDpi xmlns:a14="http://schemas.microsoft.com/office/drawing/2010/main" val="0"/>
              </a:ext>
            </a:extLst>
          </a:blip>
          <a:srcRect l="16345" b="33039"/>
          <a:stretch/>
        </p:blipFill>
        <p:spPr>
          <a:xfrm>
            <a:off x="0" y="3024501"/>
            <a:ext cx="4212003" cy="3833500"/>
          </a:xfrm>
          <a:prstGeom prst="rect">
            <a:avLst/>
          </a:prstGeom>
        </p:spPr>
      </p:pic>
    </p:spTree>
    <p:extLst>
      <p:ext uri="{BB962C8B-B14F-4D97-AF65-F5344CB8AC3E}">
        <p14:creationId xmlns:p14="http://schemas.microsoft.com/office/powerpoint/2010/main" val="17522132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Five Key Areas - Hexagons">
    <p:spTree>
      <p:nvGrpSpPr>
        <p:cNvPr id="1" name=""/>
        <p:cNvGrpSpPr/>
        <p:nvPr/>
      </p:nvGrpSpPr>
      <p:grpSpPr>
        <a:xfrm>
          <a:off x="0" y="0"/>
          <a:ext cx="0" cy="0"/>
          <a:chOff x="0" y="0"/>
          <a:chExt cx="0" cy="0"/>
        </a:xfrm>
      </p:grpSpPr>
      <p:pic>
        <p:nvPicPr>
          <p:cNvPr id="4" name="Picture 3" descr="A picture containing graphical user interface&#10;&#10;Description automatically generated">
            <a:extLst>
              <a:ext uri="{FF2B5EF4-FFF2-40B4-BE49-F238E27FC236}">
                <a16:creationId xmlns:a16="http://schemas.microsoft.com/office/drawing/2014/main" id="{AAA0D70C-4E99-5BF3-8C63-BAB447C394C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50" y="-25"/>
            <a:ext cx="12252960" cy="6899494"/>
          </a:xfrm>
          <a:prstGeom prst="rect">
            <a:avLst/>
          </a:prstGeom>
        </p:spPr>
      </p:pic>
      <p:pic>
        <p:nvPicPr>
          <p:cNvPr id="2" name="Picture 1" descr="A picture containing text, clipart&#10;&#10;Description automatically generated">
            <a:extLst>
              <a:ext uri="{FF2B5EF4-FFF2-40B4-BE49-F238E27FC236}">
                <a16:creationId xmlns:a16="http://schemas.microsoft.com/office/drawing/2014/main" id="{A1985C05-8C05-53B0-0CD7-5B6564BE86F1}"/>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35829957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Determining Treatments - Customizable">
    <p:spTree>
      <p:nvGrpSpPr>
        <p:cNvPr id="1" name=""/>
        <p:cNvGrpSpPr/>
        <p:nvPr/>
      </p:nvGrpSpPr>
      <p:grpSpPr>
        <a:xfrm>
          <a:off x="0" y="0"/>
          <a:ext cx="0" cy="0"/>
          <a:chOff x="0" y="0"/>
          <a:chExt cx="0" cy="0"/>
        </a:xfrm>
      </p:grpSpPr>
      <p:pic>
        <p:nvPicPr>
          <p:cNvPr id="2" name="Picture 1" descr="A group of people in lab coats&#10;&#10;Description automatically generated with low confidence">
            <a:extLst>
              <a:ext uri="{FF2B5EF4-FFF2-40B4-BE49-F238E27FC236}">
                <a16:creationId xmlns:a16="http://schemas.microsoft.com/office/drawing/2014/main" id="{DB0D64C4-8991-4561-969F-9DB5AEDDB94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3" name="Picture 2" descr="A picture containing outdoor object, night sky&#10;&#10;Description automatically generated">
            <a:extLst>
              <a:ext uri="{FF2B5EF4-FFF2-40B4-BE49-F238E27FC236}">
                <a16:creationId xmlns:a16="http://schemas.microsoft.com/office/drawing/2014/main" id="{23F0BD20-4B3C-76EB-9868-A19379915C86}"/>
              </a:ext>
            </a:extLst>
          </p:cNvPr>
          <p:cNvPicPr>
            <a:picLocks noChangeAspect="1"/>
          </p:cNvPicPr>
          <p:nvPr userDrawn="1"/>
        </p:nvPicPr>
        <p:blipFill>
          <a:blip r:embed="rId3">
            <a:alphaModFix amt="85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 name="Content Placeholder 3">
            <a:extLst>
              <a:ext uri="{FF2B5EF4-FFF2-40B4-BE49-F238E27FC236}">
                <a16:creationId xmlns:a16="http://schemas.microsoft.com/office/drawing/2014/main" id="{5C010E54-83F0-426F-1B2C-CB990E0EB8D5}"/>
              </a:ext>
            </a:extLst>
          </p:cNvPr>
          <p:cNvSpPr>
            <a:spLocks noGrp="1"/>
          </p:cNvSpPr>
          <p:nvPr>
            <p:ph sz="half" idx="10"/>
          </p:nvPr>
        </p:nvSpPr>
        <p:spPr>
          <a:xfrm>
            <a:off x="1849685" y="3189250"/>
            <a:ext cx="8509657" cy="3188690"/>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16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4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2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Placeholder 1">
            <a:extLst>
              <a:ext uri="{FF2B5EF4-FFF2-40B4-BE49-F238E27FC236}">
                <a16:creationId xmlns:a16="http://schemas.microsoft.com/office/drawing/2014/main" id="{26AC46C6-E2B7-1D5F-8B22-92FCBEE8BD94}"/>
              </a:ext>
            </a:extLst>
          </p:cNvPr>
          <p:cNvSpPr>
            <a:spLocks noGrp="1"/>
          </p:cNvSpPr>
          <p:nvPr>
            <p:ph type="title" hasCustomPrompt="1"/>
          </p:nvPr>
        </p:nvSpPr>
        <p:spPr>
          <a:xfrm>
            <a:off x="0" y="2159055"/>
            <a:ext cx="12192000" cy="581698"/>
          </a:xfrm>
          <a:prstGeom prst="rect">
            <a:avLst/>
          </a:prstGeom>
        </p:spPr>
        <p:txBody>
          <a:bodyPr vert="horz" lIns="0" tIns="0" rIns="0" bIns="0" rtlCol="0" anchor="t" anchorCtr="0">
            <a:noAutofit/>
          </a:bodyPr>
          <a:lstStyle>
            <a:lvl1pPr algn="ctr">
              <a:defRPr sz="2800" b="0" i="0" baseline="0">
                <a:solidFill>
                  <a:schemeClr val="bg1"/>
                </a:solidFill>
                <a:latin typeface="Montserrat Medium" pitchFamily="2" charset="77"/>
              </a:defRPr>
            </a:lvl1pPr>
          </a:lstStyle>
          <a:p>
            <a:r>
              <a:rPr lang="en-US"/>
              <a:t>Text here</a:t>
            </a:r>
          </a:p>
        </p:txBody>
      </p:sp>
      <p:pic>
        <p:nvPicPr>
          <p:cNvPr id="4" name="Picture 3" descr="A picture containing text, clipart&#10;&#10;Description automatically generated">
            <a:extLst>
              <a:ext uri="{FF2B5EF4-FFF2-40B4-BE49-F238E27FC236}">
                <a16:creationId xmlns:a16="http://schemas.microsoft.com/office/drawing/2014/main" id="{F7707B0F-A499-9BF4-2720-D60574FD6D72}"/>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40572200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mplementing - Customizable">
    <p:spTree>
      <p:nvGrpSpPr>
        <p:cNvPr id="1" name=""/>
        <p:cNvGrpSpPr/>
        <p:nvPr/>
      </p:nvGrpSpPr>
      <p:grpSpPr>
        <a:xfrm>
          <a:off x="0" y="0"/>
          <a:ext cx="0" cy="0"/>
          <a:chOff x="0" y="0"/>
          <a:chExt cx="0" cy="0"/>
        </a:xfrm>
      </p:grpSpPr>
      <p:pic>
        <p:nvPicPr>
          <p:cNvPr id="5" name="Picture 4" descr="A picture containing outdoor object, night sky&#10;&#10;Description automatically generated">
            <a:extLst>
              <a:ext uri="{FF2B5EF4-FFF2-40B4-BE49-F238E27FC236}">
                <a16:creationId xmlns:a16="http://schemas.microsoft.com/office/drawing/2014/main" id="{D6FD01D7-47D9-C600-CF7D-377FC0CAF8D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6" name="Picture 5" descr="A person writing on a piece of paper&#10;&#10;Description automatically generated with medium confidence">
            <a:extLst>
              <a:ext uri="{FF2B5EF4-FFF2-40B4-BE49-F238E27FC236}">
                <a16:creationId xmlns:a16="http://schemas.microsoft.com/office/drawing/2014/main" id="{B6823C61-0528-118D-E07A-E452012A9798}"/>
              </a:ext>
            </a:extLst>
          </p:cNvPr>
          <p:cNvPicPr>
            <a:picLocks noChangeAspect="1"/>
          </p:cNvPicPr>
          <p:nvPr userDrawn="1"/>
        </p:nvPicPr>
        <p:blipFill>
          <a:blip r:embed="rId3">
            <a:alphaModFix amt="20000"/>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Content Placeholder 3">
            <a:extLst>
              <a:ext uri="{FF2B5EF4-FFF2-40B4-BE49-F238E27FC236}">
                <a16:creationId xmlns:a16="http://schemas.microsoft.com/office/drawing/2014/main" id="{8B0B6EDE-0BC5-2CF2-632C-AD2E5A88AF3C}"/>
              </a:ext>
            </a:extLst>
          </p:cNvPr>
          <p:cNvSpPr>
            <a:spLocks noGrp="1"/>
          </p:cNvSpPr>
          <p:nvPr>
            <p:ph sz="half" idx="11"/>
          </p:nvPr>
        </p:nvSpPr>
        <p:spPr>
          <a:xfrm>
            <a:off x="2175121" y="3087030"/>
            <a:ext cx="8509657" cy="3110632"/>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16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4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2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Placeholder 1">
            <a:extLst>
              <a:ext uri="{FF2B5EF4-FFF2-40B4-BE49-F238E27FC236}">
                <a16:creationId xmlns:a16="http://schemas.microsoft.com/office/drawing/2014/main" id="{174EAAF5-432F-E2EF-AE95-B48CC0577FA8}"/>
              </a:ext>
            </a:extLst>
          </p:cNvPr>
          <p:cNvSpPr>
            <a:spLocks noGrp="1"/>
          </p:cNvSpPr>
          <p:nvPr>
            <p:ph type="title" hasCustomPrompt="1"/>
          </p:nvPr>
        </p:nvSpPr>
        <p:spPr>
          <a:xfrm>
            <a:off x="0" y="2159055"/>
            <a:ext cx="12192000" cy="581698"/>
          </a:xfrm>
          <a:prstGeom prst="rect">
            <a:avLst/>
          </a:prstGeom>
        </p:spPr>
        <p:txBody>
          <a:bodyPr vert="horz" lIns="0" tIns="0" rIns="0" bIns="0" rtlCol="0" anchor="t" anchorCtr="0">
            <a:noAutofit/>
          </a:bodyPr>
          <a:lstStyle>
            <a:lvl1pPr algn="ctr">
              <a:defRPr sz="2800" b="0" i="0" baseline="0">
                <a:solidFill>
                  <a:schemeClr val="bg1"/>
                </a:solidFill>
                <a:latin typeface="Montserrat Medium" pitchFamily="2" charset="77"/>
              </a:defRPr>
            </a:lvl1pPr>
          </a:lstStyle>
          <a:p>
            <a:r>
              <a:rPr lang="en-US"/>
              <a:t>Text here</a:t>
            </a:r>
          </a:p>
        </p:txBody>
      </p:sp>
      <p:pic>
        <p:nvPicPr>
          <p:cNvPr id="4" name="Picture 3" descr="A picture containing text, clipart&#10;&#10;Description automatically generated">
            <a:extLst>
              <a:ext uri="{FF2B5EF4-FFF2-40B4-BE49-F238E27FC236}">
                <a16:creationId xmlns:a16="http://schemas.microsoft.com/office/drawing/2014/main" id="{C690561F-4EEE-8123-86DB-A4E7A2CAB9C0}"/>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42678976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wo Content - Blue Backgroun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3C37E82D-7AA3-4BF4-A3FD-5EEAEB04EE99}"/>
              </a:ext>
            </a:extLst>
          </p:cNvPr>
          <p:cNvSpPr>
            <a:spLocks noChangeAspect="1"/>
          </p:cNvSpPr>
          <p:nvPr userDrawn="1"/>
        </p:nvSpPr>
        <p:spPr>
          <a:xfrm>
            <a:off x="0" y="0"/>
            <a:ext cx="12188952" cy="68580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10" name="Content Placeholder 3">
            <a:extLst>
              <a:ext uri="{FF2B5EF4-FFF2-40B4-BE49-F238E27FC236}">
                <a16:creationId xmlns:a16="http://schemas.microsoft.com/office/drawing/2014/main" id="{BBAE14E9-1649-4718-84D7-922BEB038A5A}"/>
              </a:ext>
            </a:extLst>
          </p:cNvPr>
          <p:cNvSpPr>
            <a:spLocks noGrp="1"/>
          </p:cNvSpPr>
          <p:nvPr>
            <p:ph sz="half" idx="13"/>
          </p:nvPr>
        </p:nvSpPr>
        <p:spPr>
          <a:xfrm>
            <a:off x="6248400"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3">
            <a:extLst>
              <a:ext uri="{FF2B5EF4-FFF2-40B4-BE49-F238E27FC236}">
                <a16:creationId xmlns:a16="http://schemas.microsoft.com/office/drawing/2014/main" id="{6294B87D-9F56-49AB-9664-9A778922EC7B}"/>
              </a:ext>
            </a:extLst>
          </p:cNvPr>
          <p:cNvSpPr>
            <a:spLocks noGrp="1"/>
          </p:cNvSpPr>
          <p:nvPr>
            <p:ph sz="half" idx="2"/>
          </p:nvPr>
        </p:nvSpPr>
        <p:spPr>
          <a:xfrm>
            <a:off x="612774"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Placeholder 1">
            <a:extLst>
              <a:ext uri="{FF2B5EF4-FFF2-40B4-BE49-F238E27FC236}">
                <a16:creationId xmlns:a16="http://schemas.microsoft.com/office/drawing/2014/main" id="{76C3AEF4-4DE5-4D0F-B6C6-4EC22C8E7184}"/>
              </a:ext>
            </a:extLst>
          </p:cNvPr>
          <p:cNvSpPr>
            <a:spLocks noGrp="1"/>
          </p:cNvSpPr>
          <p:nvPr>
            <p:ph type="title" hasCustomPrompt="1"/>
          </p:nvPr>
        </p:nvSpPr>
        <p:spPr>
          <a:xfrm>
            <a:off x="640080" y="640080"/>
            <a:ext cx="10357938" cy="581698"/>
          </a:xfrm>
          <a:prstGeom prst="rect">
            <a:avLst/>
          </a:prstGeom>
        </p:spPr>
        <p:txBody>
          <a:bodyPr vert="horz" lIns="0" tIns="0" rIns="0" bIns="0" rtlCol="0" anchor="t" anchorCtr="0">
            <a:noAutofit/>
          </a:bodyPr>
          <a:lstStyle>
            <a:lvl1pPr>
              <a:defRPr sz="4200" b="1" baseline="0">
                <a:solidFill>
                  <a:schemeClr val="bg1"/>
                </a:solidFill>
                <a:latin typeface="Montserrat SemiBold" pitchFamily="2" charset="77"/>
              </a:defRPr>
            </a:lvl1pPr>
          </a:lstStyle>
          <a:p>
            <a:r>
              <a:rPr lang="en-US"/>
              <a:t>Heading</a:t>
            </a:r>
          </a:p>
        </p:txBody>
      </p:sp>
      <p:pic>
        <p:nvPicPr>
          <p:cNvPr id="3" name="Picture 2" descr="A picture containing text, clipart&#10;&#10;Description automatically generated">
            <a:extLst>
              <a:ext uri="{FF2B5EF4-FFF2-40B4-BE49-F238E27FC236}">
                <a16:creationId xmlns:a16="http://schemas.microsoft.com/office/drawing/2014/main" id="{D029B97C-D420-0592-302A-A1882CB88A6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11188732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omparison - Blue Background ">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A4873760-ADC4-4482-B189-3341E9154421}"/>
              </a:ext>
            </a:extLst>
          </p:cNvPr>
          <p:cNvSpPr>
            <a:spLocks noChangeAspect="1"/>
          </p:cNvSpPr>
          <p:nvPr userDrawn="1"/>
        </p:nvSpPr>
        <p:spPr>
          <a:xfrm>
            <a:off x="0" y="0"/>
            <a:ext cx="12188952" cy="68580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12" name="Text Placeholder 2">
            <a:extLst>
              <a:ext uri="{FF2B5EF4-FFF2-40B4-BE49-F238E27FC236}">
                <a16:creationId xmlns:a16="http://schemas.microsoft.com/office/drawing/2014/main" id="{CB9EB641-336B-49A8-BFC0-0D56805317D7}"/>
              </a:ext>
            </a:extLst>
          </p:cNvPr>
          <p:cNvSpPr>
            <a:spLocks noGrp="1"/>
          </p:cNvSpPr>
          <p:nvPr>
            <p:ph type="body" idx="1"/>
          </p:nvPr>
        </p:nvSpPr>
        <p:spPr>
          <a:xfrm>
            <a:off x="640080" y="1424738"/>
            <a:ext cx="5330825" cy="640080"/>
          </a:xfrm>
          <a:prstGeom prst="rect">
            <a:avLst/>
          </a:prstGeom>
        </p:spPr>
        <p:txBody>
          <a:bodyPr anchor="ctr">
            <a:noAutofit/>
          </a:bodyPr>
          <a:lstStyle>
            <a:lvl1pPr marL="0" indent="0" algn="l">
              <a:spcBef>
                <a:spcPts val="0"/>
              </a:spcBef>
              <a:buNone/>
              <a:defRPr lang="en-US" sz="2800" b="0" i="0" kern="1200" baseline="0" dirty="0" smtClean="0">
                <a:solidFill>
                  <a:schemeClr val="bg1"/>
                </a:solidFill>
                <a:latin typeface="+mj-lt"/>
                <a:ea typeface="+mn-ea"/>
                <a:cs typeface="+mn-cs"/>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4" name="Text Placeholder 4">
            <a:extLst>
              <a:ext uri="{FF2B5EF4-FFF2-40B4-BE49-F238E27FC236}">
                <a16:creationId xmlns:a16="http://schemas.microsoft.com/office/drawing/2014/main" id="{ADAC087C-A053-4324-8BB4-F09E6E424C7C}"/>
              </a:ext>
            </a:extLst>
          </p:cNvPr>
          <p:cNvSpPr>
            <a:spLocks noGrp="1"/>
          </p:cNvSpPr>
          <p:nvPr>
            <p:ph type="body" sz="quarter" idx="3"/>
          </p:nvPr>
        </p:nvSpPr>
        <p:spPr>
          <a:xfrm>
            <a:off x="6275707" y="1424738"/>
            <a:ext cx="5330825" cy="640080"/>
          </a:xfrm>
          <a:prstGeom prst="rect">
            <a:avLst/>
          </a:prstGeom>
        </p:spPr>
        <p:txBody>
          <a:bodyPr anchor="ctr">
            <a:normAutofit/>
          </a:bodyPr>
          <a:lstStyle>
            <a:lvl1pPr marL="0" indent="0" algn="l">
              <a:spcBef>
                <a:spcPts val="0"/>
              </a:spcBef>
              <a:buNone/>
              <a:defRPr sz="2800" b="0">
                <a:solidFill>
                  <a:schemeClr val="bg1"/>
                </a:solidFill>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Content Placeholder 3">
            <a:extLst>
              <a:ext uri="{FF2B5EF4-FFF2-40B4-BE49-F238E27FC236}">
                <a16:creationId xmlns:a16="http://schemas.microsoft.com/office/drawing/2014/main" id="{152DD83F-98DF-42EB-B51B-FB306976A382}"/>
              </a:ext>
            </a:extLst>
          </p:cNvPr>
          <p:cNvSpPr>
            <a:spLocks noGrp="1"/>
          </p:cNvSpPr>
          <p:nvPr>
            <p:ph sz="half" idx="13"/>
          </p:nvPr>
        </p:nvSpPr>
        <p:spPr>
          <a:xfrm>
            <a:off x="6275706" y="2243014"/>
            <a:ext cx="5330826" cy="4228124"/>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3">
            <a:extLst>
              <a:ext uri="{FF2B5EF4-FFF2-40B4-BE49-F238E27FC236}">
                <a16:creationId xmlns:a16="http://schemas.microsoft.com/office/drawing/2014/main" id="{9000AA25-2650-4D66-B19A-20FA31853C05}"/>
              </a:ext>
            </a:extLst>
          </p:cNvPr>
          <p:cNvSpPr>
            <a:spLocks noGrp="1"/>
          </p:cNvSpPr>
          <p:nvPr>
            <p:ph sz="half" idx="2"/>
          </p:nvPr>
        </p:nvSpPr>
        <p:spPr>
          <a:xfrm>
            <a:off x="640080" y="2243014"/>
            <a:ext cx="5330826" cy="4228124"/>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chemeClr val="bg1"/>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chemeClr val="bg1"/>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chemeClr val="bg1"/>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chemeClr val="bg1"/>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Title Placeholder 1">
            <a:extLst>
              <a:ext uri="{FF2B5EF4-FFF2-40B4-BE49-F238E27FC236}">
                <a16:creationId xmlns:a16="http://schemas.microsoft.com/office/drawing/2014/main" id="{F43BB538-93BB-4243-A533-C926F7A93F5A}"/>
              </a:ext>
            </a:extLst>
          </p:cNvPr>
          <p:cNvSpPr>
            <a:spLocks noGrp="1"/>
          </p:cNvSpPr>
          <p:nvPr>
            <p:ph type="title" hasCustomPrompt="1"/>
          </p:nvPr>
        </p:nvSpPr>
        <p:spPr>
          <a:xfrm>
            <a:off x="640080" y="640080"/>
            <a:ext cx="10485120" cy="581698"/>
          </a:xfrm>
          <a:prstGeom prst="rect">
            <a:avLst/>
          </a:prstGeom>
        </p:spPr>
        <p:txBody>
          <a:bodyPr vert="horz" lIns="0" tIns="0" rIns="0" bIns="0" rtlCol="0" anchor="t" anchorCtr="0">
            <a:noAutofit/>
          </a:bodyPr>
          <a:lstStyle>
            <a:lvl1pPr>
              <a:defRPr sz="4200" b="1" baseline="0">
                <a:solidFill>
                  <a:schemeClr val="bg1"/>
                </a:solidFill>
                <a:latin typeface="Montserrat SemiBold" pitchFamily="2" charset="77"/>
              </a:defRPr>
            </a:lvl1pPr>
          </a:lstStyle>
          <a:p>
            <a:r>
              <a:rPr lang="en-US"/>
              <a:t>Heading</a:t>
            </a:r>
          </a:p>
        </p:txBody>
      </p:sp>
      <p:pic>
        <p:nvPicPr>
          <p:cNvPr id="3" name="Picture 2" descr="A picture containing text, clipart&#10;&#10;Description automatically generated">
            <a:extLst>
              <a:ext uri="{FF2B5EF4-FFF2-40B4-BE49-F238E27FC236}">
                <a16:creationId xmlns:a16="http://schemas.microsoft.com/office/drawing/2014/main" id="{F5B9E3DC-8B94-3A90-DC26-AF8F520BFE1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1235692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 Clinical Programs">
    <p:spTree>
      <p:nvGrpSpPr>
        <p:cNvPr id="1" name=""/>
        <p:cNvGrpSpPr/>
        <p:nvPr/>
      </p:nvGrpSpPr>
      <p:grpSpPr>
        <a:xfrm>
          <a:off x="0" y="0"/>
          <a:ext cx="0" cy="0"/>
          <a:chOff x="0" y="0"/>
          <a:chExt cx="0" cy="0"/>
        </a:xfrm>
      </p:grpSpPr>
      <p:pic>
        <p:nvPicPr>
          <p:cNvPr id="2" name="Picture 1" descr="A picture containing text, person&#10;&#10;Description automatically generated">
            <a:extLst>
              <a:ext uri="{FF2B5EF4-FFF2-40B4-BE49-F238E27FC236}">
                <a16:creationId xmlns:a16="http://schemas.microsoft.com/office/drawing/2014/main" id="{952B5B81-E06B-DD7E-205B-5BC04B8BCE4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1585831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wo Content - White Background Orange Rule">
    <p:spTree>
      <p:nvGrpSpPr>
        <p:cNvPr id="1" name=""/>
        <p:cNvGrpSpPr/>
        <p:nvPr/>
      </p:nvGrpSpPr>
      <p:grpSpPr>
        <a:xfrm>
          <a:off x="0" y="0"/>
          <a:ext cx="0" cy="0"/>
          <a:chOff x="0" y="0"/>
          <a:chExt cx="0" cy="0"/>
        </a:xfrm>
      </p:grpSpPr>
      <p:sp>
        <p:nvSpPr>
          <p:cNvPr id="10" name="Content Placeholder 3">
            <a:extLst>
              <a:ext uri="{FF2B5EF4-FFF2-40B4-BE49-F238E27FC236}">
                <a16:creationId xmlns:a16="http://schemas.microsoft.com/office/drawing/2014/main" id="{BBAE14E9-1649-4718-84D7-922BEB038A5A}"/>
              </a:ext>
            </a:extLst>
          </p:cNvPr>
          <p:cNvSpPr>
            <a:spLocks noGrp="1"/>
          </p:cNvSpPr>
          <p:nvPr>
            <p:ph sz="half" idx="13"/>
          </p:nvPr>
        </p:nvSpPr>
        <p:spPr>
          <a:xfrm>
            <a:off x="6248400"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3">
            <a:extLst>
              <a:ext uri="{FF2B5EF4-FFF2-40B4-BE49-F238E27FC236}">
                <a16:creationId xmlns:a16="http://schemas.microsoft.com/office/drawing/2014/main" id="{6294B87D-9F56-49AB-9664-9A778922EC7B}"/>
              </a:ext>
            </a:extLst>
          </p:cNvPr>
          <p:cNvSpPr>
            <a:spLocks noGrp="1"/>
          </p:cNvSpPr>
          <p:nvPr>
            <p:ph sz="half" idx="2"/>
          </p:nvPr>
        </p:nvSpPr>
        <p:spPr>
          <a:xfrm>
            <a:off x="612774" y="1604513"/>
            <a:ext cx="5330826" cy="4567686"/>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Placeholder 1">
            <a:extLst>
              <a:ext uri="{FF2B5EF4-FFF2-40B4-BE49-F238E27FC236}">
                <a16:creationId xmlns:a16="http://schemas.microsoft.com/office/drawing/2014/main" id="{76C3AEF4-4DE5-4D0F-B6C6-4EC22C8E7184}"/>
              </a:ext>
            </a:extLst>
          </p:cNvPr>
          <p:cNvSpPr>
            <a:spLocks noGrp="1"/>
          </p:cNvSpPr>
          <p:nvPr>
            <p:ph type="title" hasCustomPrompt="1"/>
          </p:nvPr>
        </p:nvSpPr>
        <p:spPr>
          <a:xfrm>
            <a:off x="640080" y="640080"/>
            <a:ext cx="10357938" cy="581698"/>
          </a:xfrm>
          <a:prstGeom prst="rect">
            <a:avLst/>
          </a:prstGeom>
        </p:spPr>
        <p:txBody>
          <a:bodyPr vert="horz" lIns="0" tIns="0" rIns="0" bIns="0" rtlCol="0" anchor="t" anchorCtr="0">
            <a:noAutofit/>
          </a:bodyPr>
          <a:lstStyle>
            <a:lvl1pPr>
              <a:defRPr sz="4200" b="1" baseline="0">
                <a:solidFill>
                  <a:srgbClr val="00205B"/>
                </a:solidFill>
                <a:latin typeface="Montserrat SemiBold" pitchFamily="2" charset="77"/>
              </a:defRPr>
            </a:lvl1pPr>
          </a:lstStyle>
          <a:p>
            <a:r>
              <a:rPr lang="en-US"/>
              <a:t>Heading</a:t>
            </a:r>
          </a:p>
        </p:txBody>
      </p:sp>
      <p:sp>
        <p:nvSpPr>
          <p:cNvPr id="3" name="Rectangle 2">
            <a:extLst>
              <a:ext uri="{FF2B5EF4-FFF2-40B4-BE49-F238E27FC236}">
                <a16:creationId xmlns:a16="http://schemas.microsoft.com/office/drawing/2014/main" id="{3983BA30-0010-1137-E1EA-27C0DEDD72D2}"/>
              </a:ext>
            </a:extLst>
          </p:cNvPr>
          <p:cNvSpPr/>
          <p:nvPr userDrawn="1"/>
        </p:nvSpPr>
        <p:spPr>
          <a:xfrm>
            <a:off x="0" y="1344449"/>
            <a:ext cx="5266481" cy="171836"/>
          </a:xfrm>
          <a:prstGeom prst="rect">
            <a:avLst/>
          </a:prstGeom>
          <a:solidFill>
            <a:srgbClr val="F78F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pic>
        <p:nvPicPr>
          <p:cNvPr id="4" name="Picture 3" descr="A picture containing text, dishware, tableware, clipart&#10;&#10;Description automatically generated">
            <a:extLst>
              <a:ext uri="{FF2B5EF4-FFF2-40B4-BE49-F238E27FC236}">
                <a16:creationId xmlns:a16="http://schemas.microsoft.com/office/drawing/2014/main" id="{11DA7223-AFD5-B4CC-9615-12798BA7BBB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8672" y="5971032"/>
            <a:ext cx="1828800" cy="565608"/>
          </a:xfrm>
          <a:prstGeom prst="rect">
            <a:avLst/>
          </a:prstGeom>
        </p:spPr>
      </p:pic>
    </p:spTree>
    <p:extLst>
      <p:ext uri="{BB962C8B-B14F-4D97-AF65-F5344CB8AC3E}">
        <p14:creationId xmlns:p14="http://schemas.microsoft.com/office/powerpoint/2010/main" val="2714980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omparison - White Background Orange Rule">
    <p:spTree>
      <p:nvGrpSpPr>
        <p:cNvPr id="1" name=""/>
        <p:cNvGrpSpPr/>
        <p:nvPr/>
      </p:nvGrpSpPr>
      <p:grpSpPr>
        <a:xfrm>
          <a:off x="0" y="0"/>
          <a:ext cx="0" cy="0"/>
          <a:chOff x="0" y="0"/>
          <a:chExt cx="0" cy="0"/>
        </a:xfrm>
      </p:grpSpPr>
      <p:sp>
        <p:nvSpPr>
          <p:cNvPr id="12" name="Text Placeholder 2">
            <a:extLst>
              <a:ext uri="{FF2B5EF4-FFF2-40B4-BE49-F238E27FC236}">
                <a16:creationId xmlns:a16="http://schemas.microsoft.com/office/drawing/2014/main" id="{CB9EB641-336B-49A8-BFC0-0D56805317D7}"/>
              </a:ext>
            </a:extLst>
          </p:cNvPr>
          <p:cNvSpPr>
            <a:spLocks noGrp="1"/>
          </p:cNvSpPr>
          <p:nvPr>
            <p:ph type="body" idx="1"/>
          </p:nvPr>
        </p:nvSpPr>
        <p:spPr>
          <a:xfrm>
            <a:off x="640080" y="1633081"/>
            <a:ext cx="5330825" cy="640080"/>
          </a:xfrm>
          <a:prstGeom prst="rect">
            <a:avLst/>
          </a:prstGeom>
        </p:spPr>
        <p:txBody>
          <a:bodyPr anchor="ctr">
            <a:noAutofit/>
          </a:bodyPr>
          <a:lstStyle>
            <a:lvl1pPr marL="0" indent="0" algn="l">
              <a:spcBef>
                <a:spcPts val="0"/>
              </a:spcBef>
              <a:buNone/>
              <a:defRPr lang="en-US" sz="2800" b="0" i="0" kern="1200" baseline="0" dirty="0" smtClean="0">
                <a:solidFill>
                  <a:srgbClr val="00205B"/>
                </a:solidFill>
                <a:latin typeface="+mj-lt"/>
                <a:ea typeface="+mn-ea"/>
                <a:cs typeface="+mn-cs"/>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4" name="Text Placeholder 4">
            <a:extLst>
              <a:ext uri="{FF2B5EF4-FFF2-40B4-BE49-F238E27FC236}">
                <a16:creationId xmlns:a16="http://schemas.microsoft.com/office/drawing/2014/main" id="{ADAC087C-A053-4324-8BB4-F09E6E424C7C}"/>
              </a:ext>
            </a:extLst>
          </p:cNvPr>
          <p:cNvSpPr>
            <a:spLocks noGrp="1"/>
          </p:cNvSpPr>
          <p:nvPr>
            <p:ph type="body" sz="quarter" idx="3"/>
          </p:nvPr>
        </p:nvSpPr>
        <p:spPr>
          <a:xfrm>
            <a:off x="6275707" y="1633081"/>
            <a:ext cx="5330825" cy="640080"/>
          </a:xfrm>
          <a:prstGeom prst="rect">
            <a:avLst/>
          </a:prstGeom>
        </p:spPr>
        <p:txBody>
          <a:bodyPr anchor="ctr">
            <a:normAutofit/>
          </a:bodyPr>
          <a:lstStyle>
            <a:lvl1pPr marL="0" indent="0" algn="l">
              <a:spcBef>
                <a:spcPts val="0"/>
              </a:spcBef>
              <a:buNone/>
              <a:defRPr sz="2800" b="0">
                <a:solidFill>
                  <a:srgbClr val="00205B"/>
                </a:solidFill>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Content Placeholder 3">
            <a:extLst>
              <a:ext uri="{FF2B5EF4-FFF2-40B4-BE49-F238E27FC236}">
                <a16:creationId xmlns:a16="http://schemas.microsoft.com/office/drawing/2014/main" id="{152DD83F-98DF-42EB-B51B-FB306976A382}"/>
              </a:ext>
            </a:extLst>
          </p:cNvPr>
          <p:cNvSpPr>
            <a:spLocks noGrp="1"/>
          </p:cNvSpPr>
          <p:nvPr>
            <p:ph sz="half" idx="13"/>
          </p:nvPr>
        </p:nvSpPr>
        <p:spPr>
          <a:xfrm>
            <a:off x="6275706" y="2451357"/>
            <a:ext cx="5330826" cy="4228124"/>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3">
            <a:extLst>
              <a:ext uri="{FF2B5EF4-FFF2-40B4-BE49-F238E27FC236}">
                <a16:creationId xmlns:a16="http://schemas.microsoft.com/office/drawing/2014/main" id="{9000AA25-2650-4D66-B19A-20FA31853C05}"/>
              </a:ext>
            </a:extLst>
          </p:cNvPr>
          <p:cNvSpPr>
            <a:spLocks noGrp="1"/>
          </p:cNvSpPr>
          <p:nvPr>
            <p:ph sz="half" idx="2"/>
          </p:nvPr>
        </p:nvSpPr>
        <p:spPr>
          <a:xfrm>
            <a:off x="640080" y="2451357"/>
            <a:ext cx="5330826" cy="4228124"/>
          </a:xfrm>
          <a:prstGeom prst="rect">
            <a:avLst/>
          </a:prstGeom>
        </p:spPr>
        <p:txBody>
          <a:bodyPr/>
          <a:lstStyle>
            <a:lvl1pPr marL="228600" indent="-228600" algn="l" defTabSz="914400" rtl="0" eaLnBrk="1" latinLnBrk="0" hangingPunct="1">
              <a:lnSpc>
                <a:spcPct val="90000"/>
              </a:lnSpc>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buClr>
                <a:srgbClr val="F78F1E"/>
              </a:buClr>
              <a:buFont typeface="Wingdings" pitchFamily="2" charset="2"/>
              <a:buChar char="§"/>
              <a:defRPr lang="en-US" sz="1800" kern="1200" dirty="0">
                <a:solidFill>
                  <a:srgbClr val="63666A"/>
                </a:solidFill>
                <a:latin typeface="+mn-lt"/>
                <a:ea typeface="+mn-ea"/>
                <a:cs typeface="+mn-cs"/>
              </a:defRPr>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Title Placeholder 1">
            <a:extLst>
              <a:ext uri="{FF2B5EF4-FFF2-40B4-BE49-F238E27FC236}">
                <a16:creationId xmlns:a16="http://schemas.microsoft.com/office/drawing/2014/main" id="{F43BB538-93BB-4243-A533-C926F7A93F5A}"/>
              </a:ext>
            </a:extLst>
          </p:cNvPr>
          <p:cNvSpPr>
            <a:spLocks noGrp="1"/>
          </p:cNvSpPr>
          <p:nvPr>
            <p:ph type="title" hasCustomPrompt="1"/>
          </p:nvPr>
        </p:nvSpPr>
        <p:spPr>
          <a:xfrm>
            <a:off x="640080" y="640080"/>
            <a:ext cx="10485120" cy="581698"/>
          </a:xfrm>
          <a:prstGeom prst="rect">
            <a:avLst/>
          </a:prstGeom>
        </p:spPr>
        <p:txBody>
          <a:bodyPr vert="horz" lIns="0" tIns="0" rIns="0" bIns="0" rtlCol="0" anchor="t" anchorCtr="0">
            <a:noAutofit/>
          </a:bodyPr>
          <a:lstStyle>
            <a:lvl1pPr>
              <a:defRPr sz="4200" b="1" baseline="0">
                <a:solidFill>
                  <a:srgbClr val="00205B"/>
                </a:solidFill>
                <a:latin typeface="Montserrat SemiBold" pitchFamily="2" charset="77"/>
              </a:defRPr>
            </a:lvl1pPr>
          </a:lstStyle>
          <a:p>
            <a:r>
              <a:rPr lang="en-US"/>
              <a:t>Heading</a:t>
            </a:r>
          </a:p>
        </p:txBody>
      </p:sp>
      <p:sp>
        <p:nvSpPr>
          <p:cNvPr id="3" name="Rectangle 2">
            <a:extLst>
              <a:ext uri="{FF2B5EF4-FFF2-40B4-BE49-F238E27FC236}">
                <a16:creationId xmlns:a16="http://schemas.microsoft.com/office/drawing/2014/main" id="{C24B73A2-BE83-391A-6781-1084B7D1FF3D}"/>
              </a:ext>
            </a:extLst>
          </p:cNvPr>
          <p:cNvSpPr/>
          <p:nvPr userDrawn="1"/>
        </p:nvSpPr>
        <p:spPr>
          <a:xfrm>
            <a:off x="0" y="1344449"/>
            <a:ext cx="5266481" cy="171836"/>
          </a:xfrm>
          <a:prstGeom prst="rect">
            <a:avLst/>
          </a:prstGeom>
          <a:solidFill>
            <a:srgbClr val="F78F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pic>
        <p:nvPicPr>
          <p:cNvPr id="4" name="Picture 3" descr="A picture containing text, dishware, tableware, clipart&#10;&#10;Description automatically generated">
            <a:extLst>
              <a:ext uri="{FF2B5EF4-FFF2-40B4-BE49-F238E27FC236}">
                <a16:creationId xmlns:a16="http://schemas.microsoft.com/office/drawing/2014/main" id="{9207A36D-AE54-CBE5-3F36-D0B3BA1A761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8672" y="5971032"/>
            <a:ext cx="1828800" cy="565608"/>
          </a:xfrm>
          <a:prstGeom prst="rect">
            <a:avLst/>
          </a:prstGeom>
        </p:spPr>
      </p:pic>
    </p:spTree>
    <p:extLst>
      <p:ext uri="{BB962C8B-B14F-4D97-AF65-F5344CB8AC3E}">
        <p14:creationId xmlns:p14="http://schemas.microsoft.com/office/powerpoint/2010/main" val="728703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Member Wall">
    <p:spTree>
      <p:nvGrpSpPr>
        <p:cNvPr id="1" name=""/>
        <p:cNvGrpSpPr/>
        <p:nvPr/>
      </p:nvGrpSpPr>
      <p:grpSpPr>
        <a:xfrm>
          <a:off x="0" y="0"/>
          <a:ext cx="0" cy="0"/>
          <a:chOff x="0" y="0"/>
          <a:chExt cx="0" cy="0"/>
        </a:xfrm>
      </p:grpSpPr>
      <p:pic>
        <p:nvPicPr>
          <p:cNvPr id="4" name="Picture 3" descr="A collage of a person&#10;&#10;Description automatically generated with medium confidence">
            <a:extLst>
              <a:ext uri="{FF2B5EF4-FFF2-40B4-BE49-F238E27FC236}">
                <a16:creationId xmlns:a16="http://schemas.microsoft.com/office/drawing/2014/main" id="{82E55C3D-5FAC-8182-8A09-BC8A0D8E8C5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380" y="0"/>
            <a:ext cx="12177240" cy="6858000"/>
          </a:xfrm>
          <a:prstGeom prst="rect">
            <a:avLst/>
          </a:prstGeom>
        </p:spPr>
      </p:pic>
    </p:spTree>
    <p:extLst>
      <p:ext uri="{BB962C8B-B14F-4D97-AF65-F5344CB8AC3E}">
        <p14:creationId xmlns:p14="http://schemas.microsoft.com/office/powerpoint/2010/main" val="11831692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AMCP Mission">
    <p:bg>
      <p:bgPr>
        <a:solidFill>
          <a:srgbClr val="00205B"/>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325BF93-3743-928F-8045-FB86420707EB}"/>
              </a:ext>
            </a:extLst>
          </p:cNvPr>
          <p:cNvPicPr>
            <a:picLocks noChangeAspect="1"/>
          </p:cNvPicPr>
          <p:nvPr userDrawn="1"/>
        </p:nvPicPr>
        <p:blipFill>
          <a:blip r:embed="rId2"/>
          <a:stretch>
            <a:fillRect/>
          </a:stretch>
        </p:blipFill>
        <p:spPr>
          <a:xfrm>
            <a:off x="1309093" y="2378772"/>
            <a:ext cx="3450854" cy="1389003"/>
          </a:xfrm>
          <a:prstGeom prst="rect">
            <a:avLst/>
          </a:prstGeom>
        </p:spPr>
      </p:pic>
      <p:sp>
        <p:nvSpPr>
          <p:cNvPr id="4" name="Rectangle 3">
            <a:extLst>
              <a:ext uri="{FF2B5EF4-FFF2-40B4-BE49-F238E27FC236}">
                <a16:creationId xmlns:a16="http://schemas.microsoft.com/office/drawing/2014/main" id="{E2B626BC-B110-BBDD-6FB5-12A6AAEE0D8D}"/>
              </a:ext>
            </a:extLst>
          </p:cNvPr>
          <p:cNvSpPr/>
          <p:nvPr userDrawn="1"/>
        </p:nvSpPr>
        <p:spPr>
          <a:xfrm>
            <a:off x="5710828" y="2658823"/>
            <a:ext cx="5285119" cy="1707199"/>
          </a:xfrm>
          <a:prstGeom prst="rect">
            <a:avLst/>
          </a:prstGeom>
        </p:spPr>
        <p:txBody>
          <a:bodyPr wrap="square">
            <a:spAutoFit/>
          </a:bodyPr>
          <a:lstStyle/>
          <a:p>
            <a:pPr>
              <a:lnSpc>
                <a:spcPts val="3180"/>
              </a:lnSpc>
            </a:pPr>
            <a:r>
              <a:rPr lang="en-US" sz="2400" b="0" i="0">
                <a:solidFill>
                  <a:schemeClr val="bg1"/>
                </a:solidFill>
                <a:latin typeface="Montserrat" pitchFamily="2" charset="77"/>
                <a:ea typeface="Calibri" panose="020F0502020204030204" pitchFamily="34" charset="0"/>
                <a:cs typeface="Times New Roman" panose="02020603050405020304" pitchFamily="18" charset="0"/>
              </a:rPr>
              <a:t>To improve patient health </a:t>
            </a:r>
            <a:br>
              <a:rPr lang="en-US" sz="2400" b="0" i="0">
                <a:solidFill>
                  <a:schemeClr val="bg1"/>
                </a:solidFill>
                <a:latin typeface="Montserrat" pitchFamily="2" charset="77"/>
                <a:ea typeface="Calibri" panose="020F0502020204030204" pitchFamily="34" charset="0"/>
                <a:cs typeface="Times New Roman" panose="02020603050405020304" pitchFamily="18" charset="0"/>
              </a:rPr>
            </a:br>
            <a:r>
              <a:rPr lang="en-US" sz="2400" b="0" i="0">
                <a:solidFill>
                  <a:schemeClr val="bg1"/>
                </a:solidFill>
                <a:latin typeface="Montserrat" pitchFamily="2" charset="77"/>
                <a:ea typeface="Calibri" panose="020F0502020204030204" pitchFamily="34" charset="0"/>
                <a:cs typeface="Times New Roman" panose="02020603050405020304" pitchFamily="18" charset="0"/>
              </a:rPr>
              <a:t>by ensuring access to </a:t>
            </a:r>
          </a:p>
          <a:p>
            <a:pPr>
              <a:lnSpc>
                <a:spcPts val="3180"/>
              </a:lnSpc>
            </a:pPr>
            <a:r>
              <a:rPr lang="en-US" sz="2400" b="0" i="0">
                <a:solidFill>
                  <a:schemeClr val="bg1"/>
                </a:solidFill>
                <a:latin typeface="Montserrat" pitchFamily="2" charset="77"/>
                <a:ea typeface="Calibri" panose="020F0502020204030204" pitchFamily="34" charset="0"/>
                <a:cs typeface="Times New Roman" panose="02020603050405020304" pitchFamily="18" charset="0"/>
              </a:rPr>
              <a:t>high-quality, cost-effective medications and other therapies. </a:t>
            </a:r>
          </a:p>
        </p:txBody>
      </p:sp>
      <p:sp>
        <p:nvSpPr>
          <p:cNvPr id="5" name="Rectangle 4">
            <a:extLst>
              <a:ext uri="{FF2B5EF4-FFF2-40B4-BE49-F238E27FC236}">
                <a16:creationId xmlns:a16="http://schemas.microsoft.com/office/drawing/2014/main" id="{AD9A56B3-F5DC-EB5B-9B89-90961FDE6C0E}"/>
              </a:ext>
            </a:extLst>
          </p:cNvPr>
          <p:cNvSpPr/>
          <p:nvPr userDrawn="1"/>
        </p:nvSpPr>
        <p:spPr>
          <a:xfrm>
            <a:off x="5710828" y="1910711"/>
            <a:ext cx="6963904" cy="646331"/>
          </a:xfrm>
          <a:prstGeom prst="rect">
            <a:avLst/>
          </a:prstGeom>
        </p:spPr>
        <p:txBody>
          <a:bodyPr wrap="square">
            <a:spAutoFit/>
          </a:bodyPr>
          <a:lstStyle/>
          <a:p>
            <a:r>
              <a:rPr lang="en-US" sz="3600" b="1" i="0">
                <a:solidFill>
                  <a:srgbClr val="93C90E"/>
                </a:solidFill>
                <a:latin typeface="Montserrat SemiBold" pitchFamily="2" charset="77"/>
                <a:ea typeface="Calibri" panose="020F0502020204030204" pitchFamily="34" charset="0"/>
                <a:cs typeface="Times New Roman" panose="02020603050405020304" pitchFamily="18" charset="0"/>
              </a:rPr>
              <a:t>Mission</a:t>
            </a:r>
          </a:p>
        </p:txBody>
      </p:sp>
      <p:cxnSp>
        <p:nvCxnSpPr>
          <p:cNvPr id="6" name="Straight Connector 5">
            <a:extLst>
              <a:ext uri="{FF2B5EF4-FFF2-40B4-BE49-F238E27FC236}">
                <a16:creationId xmlns:a16="http://schemas.microsoft.com/office/drawing/2014/main" id="{78BD2252-D427-9EBA-7611-199AAE096EFA}"/>
              </a:ext>
            </a:extLst>
          </p:cNvPr>
          <p:cNvCxnSpPr>
            <a:cxnSpLocks/>
          </p:cNvCxnSpPr>
          <p:nvPr userDrawn="1"/>
        </p:nvCxnSpPr>
        <p:spPr>
          <a:xfrm>
            <a:off x="5264323" y="2048721"/>
            <a:ext cx="0" cy="2179762"/>
          </a:xfrm>
          <a:prstGeom prst="line">
            <a:avLst/>
          </a:prstGeom>
          <a:ln w="19050">
            <a:solidFill>
              <a:srgbClr val="93C90E"/>
            </a:solidFill>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11363337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nk - Blue Background with Caragon">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B6AA45C-8546-4621-8062-3F596A04E55F}"/>
              </a:ext>
            </a:extLst>
          </p:cNvPr>
          <p:cNvSpPr>
            <a:spLocks noChangeAspect="1"/>
          </p:cNvSpPr>
          <p:nvPr userDrawn="1"/>
        </p:nvSpPr>
        <p:spPr>
          <a:xfrm>
            <a:off x="0" y="0"/>
            <a:ext cx="12188952" cy="68580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pic>
        <p:nvPicPr>
          <p:cNvPr id="3" name="Picture 2" descr="A picture containing text, clipart&#10;&#10;Description automatically generated">
            <a:extLst>
              <a:ext uri="{FF2B5EF4-FFF2-40B4-BE49-F238E27FC236}">
                <a16:creationId xmlns:a16="http://schemas.microsoft.com/office/drawing/2014/main" id="{425BE9D7-9E4C-A79F-895A-4ADDCDEC98D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9861839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986001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1A0BF8-6686-4F02-AB36-9614142B369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93B406FE-1165-421C-8D35-96F0CFEA6D5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DA7B22AA-13F6-430C-B5C3-3ED6A1325F2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661375A-C223-44C8-917C-F7C3A1BCD50F}" type="datetimeFigureOut">
              <a:rPr kumimoji="0" lang="en-GB" sz="18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10/10/2025</a:t>
            </a:fld>
            <a:endParaRPr kumimoji="0" lang="en-GB"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5" name="Footer Placeholder 4">
            <a:extLst>
              <a:ext uri="{FF2B5EF4-FFF2-40B4-BE49-F238E27FC236}">
                <a16:creationId xmlns:a16="http://schemas.microsoft.com/office/drawing/2014/main" id="{12FB799C-1B8A-42C0-AD53-6DBEF2EC7EF6}"/>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 name="Slide Number Placeholder 5">
            <a:extLst>
              <a:ext uri="{FF2B5EF4-FFF2-40B4-BE49-F238E27FC236}">
                <a16:creationId xmlns:a16="http://schemas.microsoft.com/office/drawing/2014/main" id="{8D8C035E-958A-44D5-9920-E77375E9033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983841B-0DB4-4C99-B5E5-79625F01DBF7}" type="slidenum">
              <a:rPr kumimoji="0" lang="en-GB" sz="1800" b="0" i="0" u="none" strike="noStrike" kern="1200" cap="none" spc="0" normalizeH="0" baseline="0" noProof="0" smtClean="0">
                <a:ln>
                  <a:noFill/>
                </a:ln>
                <a:solidFill>
                  <a:srgbClr val="000000"/>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GB"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5400882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205B"/>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511457A-C405-4EB0-B7DE-C089F75AFEEB}"/>
              </a:ext>
            </a:extLst>
          </p:cNvPr>
          <p:cNvSpPr/>
          <p:nvPr userDrawn="1"/>
        </p:nvSpPr>
        <p:spPr>
          <a:xfrm>
            <a:off x="5679741" y="3149322"/>
            <a:ext cx="6288066" cy="17447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r"/>
            <a:endParaRPr lang="en-US" sz="3200"/>
          </a:p>
        </p:txBody>
      </p:sp>
      <p:sp>
        <p:nvSpPr>
          <p:cNvPr id="4" name="Text Placeholder 3">
            <a:extLst>
              <a:ext uri="{FF2B5EF4-FFF2-40B4-BE49-F238E27FC236}">
                <a16:creationId xmlns:a16="http://schemas.microsoft.com/office/drawing/2014/main" id="{AE73F007-6D06-4E99-9552-A76F112AEF5C}"/>
              </a:ext>
            </a:extLst>
          </p:cNvPr>
          <p:cNvSpPr>
            <a:spLocks noGrp="1"/>
          </p:cNvSpPr>
          <p:nvPr>
            <p:ph type="body" sz="quarter" idx="10" hasCustomPrompt="1"/>
          </p:nvPr>
        </p:nvSpPr>
        <p:spPr>
          <a:xfrm>
            <a:off x="885825" y="2355638"/>
            <a:ext cx="10953750" cy="1057275"/>
          </a:xfrm>
          <a:prstGeom prst="rect">
            <a:avLst/>
          </a:prstGeom>
        </p:spPr>
        <p:txBody>
          <a:bodyPr/>
          <a:lstStyle>
            <a:lvl1pPr marL="0" indent="0" algn="ctr">
              <a:buNone/>
              <a:defRPr sz="7200" b="1">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Presentation Title</a:t>
            </a:r>
          </a:p>
        </p:txBody>
      </p:sp>
      <p:pic>
        <p:nvPicPr>
          <p:cNvPr id="11" name="Picture 10">
            <a:extLst>
              <a:ext uri="{FF2B5EF4-FFF2-40B4-BE49-F238E27FC236}">
                <a16:creationId xmlns:a16="http://schemas.microsoft.com/office/drawing/2014/main" id="{890B8528-6C47-4416-8950-C3A31C5D854E}"/>
              </a:ext>
            </a:extLst>
          </p:cNvPr>
          <p:cNvPicPr>
            <a:picLocks noChangeAspect="1"/>
          </p:cNvPicPr>
          <p:nvPr userDrawn="1"/>
        </p:nvPicPr>
        <p:blipFill>
          <a:blip r:embed="rId2"/>
          <a:stretch>
            <a:fillRect/>
          </a:stretch>
        </p:blipFill>
        <p:spPr>
          <a:xfrm>
            <a:off x="809625" y="5072631"/>
            <a:ext cx="3157734" cy="1271019"/>
          </a:xfrm>
          <a:prstGeom prst="rect">
            <a:avLst/>
          </a:prstGeom>
        </p:spPr>
      </p:pic>
      <p:sp>
        <p:nvSpPr>
          <p:cNvPr id="13" name="Text Placeholder 12">
            <a:extLst>
              <a:ext uri="{FF2B5EF4-FFF2-40B4-BE49-F238E27FC236}">
                <a16:creationId xmlns:a16="http://schemas.microsoft.com/office/drawing/2014/main" id="{6C86D695-5ADB-4525-B695-DC2712BC29F6}"/>
              </a:ext>
            </a:extLst>
          </p:cNvPr>
          <p:cNvSpPr>
            <a:spLocks noGrp="1"/>
          </p:cNvSpPr>
          <p:nvPr>
            <p:ph type="body" sz="quarter" idx="11" hasCustomPrompt="1"/>
          </p:nvPr>
        </p:nvSpPr>
        <p:spPr>
          <a:xfrm>
            <a:off x="885825" y="3594974"/>
            <a:ext cx="10953750" cy="1396125"/>
          </a:xfrm>
          <a:prstGeom prst="rect">
            <a:avLst/>
          </a:prstGeom>
        </p:spPr>
        <p:txBody>
          <a:bodyPr/>
          <a:lstStyle>
            <a:lvl1pPr marL="0" indent="0" algn="r">
              <a:lnSpc>
                <a:spcPct val="150000"/>
              </a:lnSpc>
              <a:spcBef>
                <a:spcPts val="0"/>
              </a:spcBef>
              <a:buNone/>
              <a:defRPr>
                <a:solidFill>
                  <a:schemeClr val="bg1"/>
                </a:solidFill>
              </a:defRPr>
            </a:lvl1pPr>
          </a:lstStyle>
          <a:p>
            <a:pPr lvl="0"/>
            <a:r>
              <a:rPr lang="en-US"/>
              <a:t>Date</a:t>
            </a:r>
          </a:p>
          <a:p>
            <a:pPr lvl="0"/>
            <a:r>
              <a:rPr lang="en-US"/>
              <a:t>Location</a:t>
            </a:r>
          </a:p>
        </p:txBody>
      </p:sp>
    </p:spTree>
    <p:extLst>
      <p:ext uri="{BB962C8B-B14F-4D97-AF65-F5344CB8AC3E}">
        <p14:creationId xmlns:p14="http://schemas.microsoft.com/office/powerpoint/2010/main" val="5646735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lue Two-column Content Slide">
    <p:bg>
      <p:bgPr>
        <a:solidFill>
          <a:srgbClr val="00205B"/>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DDE648C-5CE3-334D-A11A-A3AC931205CB}"/>
              </a:ext>
            </a:extLst>
          </p:cNvPr>
          <p:cNvSpPr/>
          <p:nvPr userDrawn="1"/>
        </p:nvSpPr>
        <p:spPr>
          <a:xfrm>
            <a:off x="-266700" y="0"/>
            <a:ext cx="12725400" cy="6972300"/>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6E495D26-E35E-F741-968D-86841912DB32}"/>
              </a:ext>
            </a:extLst>
          </p:cNvPr>
          <p:cNvSpPr/>
          <p:nvPr userDrawn="1"/>
        </p:nvSpPr>
        <p:spPr>
          <a:xfrm>
            <a:off x="-100016" y="5878512"/>
            <a:ext cx="12725400" cy="10937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3B602466-2543-1B45-A2B9-5BAE1E8C0E56}"/>
              </a:ext>
            </a:extLst>
          </p:cNvPr>
          <p:cNvPicPr>
            <a:picLocks noChangeAspect="1"/>
          </p:cNvPicPr>
          <p:nvPr userDrawn="1"/>
        </p:nvPicPr>
        <p:blipFill>
          <a:blip r:embed="rId2"/>
          <a:stretch>
            <a:fillRect/>
          </a:stretch>
        </p:blipFill>
        <p:spPr>
          <a:xfrm>
            <a:off x="820713" y="6112174"/>
            <a:ext cx="2123123" cy="656636"/>
          </a:xfrm>
          <a:prstGeom prst="rect">
            <a:avLst/>
          </a:prstGeom>
        </p:spPr>
      </p:pic>
      <p:sp>
        <p:nvSpPr>
          <p:cNvPr id="8" name="Text Placeholder 7">
            <a:extLst>
              <a:ext uri="{FF2B5EF4-FFF2-40B4-BE49-F238E27FC236}">
                <a16:creationId xmlns:a16="http://schemas.microsoft.com/office/drawing/2014/main" id="{954FC435-E5AA-4BE8-A749-DDB03060B7D4}"/>
              </a:ext>
            </a:extLst>
          </p:cNvPr>
          <p:cNvSpPr>
            <a:spLocks noGrp="1"/>
          </p:cNvSpPr>
          <p:nvPr>
            <p:ph type="body" sz="quarter" idx="10"/>
          </p:nvPr>
        </p:nvSpPr>
        <p:spPr>
          <a:xfrm>
            <a:off x="820738" y="1847850"/>
            <a:ext cx="4827587" cy="3943350"/>
          </a:xfrm>
          <a:prstGeom prst="rect">
            <a:avLst/>
          </a:prstGeom>
        </p:spPr>
        <p:txBody>
          <a:bodyPr/>
          <a:lstStyle>
            <a:lvl1pPr>
              <a:lnSpc>
                <a:spcPct val="150000"/>
              </a:lnSpc>
              <a:spcBef>
                <a:spcPts val="0"/>
              </a:spcBef>
              <a:defRPr>
                <a:solidFill>
                  <a:schemeClr val="bg1"/>
                </a:solidFill>
              </a:defRPr>
            </a:lvl1pPr>
            <a:lvl2pPr>
              <a:lnSpc>
                <a:spcPct val="150000"/>
              </a:lnSpc>
              <a:spcBef>
                <a:spcPts val="0"/>
              </a:spcBef>
              <a:defRPr>
                <a:solidFill>
                  <a:schemeClr val="bg1"/>
                </a:solidFill>
              </a:defRPr>
            </a:lvl2pPr>
            <a:lvl3pPr>
              <a:lnSpc>
                <a:spcPct val="150000"/>
              </a:lnSpc>
              <a:spcBef>
                <a:spcPts val="0"/>
              </a:spcBef>
              <a:defRPr>
                <a:solidFill>
                  <a:schemeClr val="bg1"/>
                </a:solidFill>
              </a:defRPr>
            </a:lvl3pPr>
            <a:lvl4pPr>
              <a:lnSpc>
                <a:spcPct val="150000"/>
              </a:lnSpc>
              <a:spcBef>
                <a:spcPts val="0"/>
              </a:spcBef>
              <a:defRPr>
                <a:solidFill>
                  <a:schemeClr val="bg1"/>
                </a:solidFill>
              </a:defRPr>
            </a:lvl4pPr>
            <a:lvl5pPr>
              <a:lnSpc>
                <a:spcPct val="150000"/>
              </a:lnSpc>
              <a:spcBef>
                <a:spcPts val="0"/>
              </a:spcBef>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7">
            <a:extLst>
              <a:ext uri="{FF2B5EF4-FFF2-40B4-BE49-F238E27FC236}">
                <a16:creationId xmlns:a16="http://schemas.microsoft.com/office/drawing/2014/main" id="{72E1F1CE-607B-47E6-BAF0-EE3A69520665}"/>
              </a:ext>
            </a:extLst>
          </p:cNvPr>
          <p:cNvSpPr>
            <a:spLocks noGrp="1"/>
          </p:cNvSpPr>
          <p:nvPr>
            <p:ph type="body" sz="quarter" idx="11"/>
          </p:nvPr>
        </p:nvSpPr>
        <p:spPr>
          <a:xfrm>
            <a:off x="6526213" y="1847850"/>
            <a:ext cx="4827587" cy="3943350"/>
          </a:xfrm>
          <a:prstGeom prst="rect">
            <a:avLst/>
          </a:prstGeom>
        </p:spPr>
        <p:txBody>
          <a:bodyPr/>
          <a:lstStyle>
            <a:lvl1pPr>
              <a:lnSpc>
                <a:spcPct val="150000"/>
              </a:lnSpc>
              <a:spcBef>
                <a:spcPts val="0"/>
              </a:spcBef>
              <a:defRPr>
                <a:solidFill>
                  <a:schemeClr val="bg1"/>
                </a:solidFill>
              </a:defRPr>
            </a:lvl1pPr>
            <a:lvl2pPr>
              <a:lnSpc>
                <a:spcPct val="150000"/>
              </a:lnSpc>
              <a:spcBef>
                <a:spcPts val="0"/>
              </a:spcBef>
              <a:defRPr>
                <a:solidFill>
                  <a:schemeClr val="bg1"/>
                </a:solidFill>
              </a:defRPr>
            </a:lvl2pPr>
            <a:lvl3pPr>
              <a:lnSpc>
                <a:spcPct val="150000"/>
              </a:lnSpc>
              <a:spcBef>
                <a:spcPts val="0"/>
              </a:spcBef>
              <a:defRPr>
                <a:solidFill>
                  <a:schemeClr val="bg1"/>
                </a:solidFill>
              </a:defRPr>
            </a:lvl3pPr>
            <a:lvl4pPr>
              <a:lnSpc>
                <a:spcPct val="150000"/>
              </a:lnSpc>
              <a:spcBef>
                <a:spcPts val="0"/>
              </a:spcBef>
              <a:defRPr>
                <a:solidFill>
                  <a:schemeClr val="bg1"/>
                </a:solidFill>
              </a:defRPr>
            </a:lvl4pPr>
            <a:lvl5pPr>
              <a:lnSpc>
                <a:spcPct val="150000"/>
              </a:lnSpc>
              <a:spcBef>
                <a:spcPts val="0"/>
              </a:spcBef>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9">
            <a:extLst>
              <a:ext uri="{FF2B5EF4-FFF2-40B4-BE49-F238E27FC236}">
                <a16:creationId xmlns:a16="http://schemas.microsoft.com/office/drawing/2014/main" id="{14215879-269F-4DD9-A798-F7A76EBB7E17}"/>
              </a:ext>
            </a:extLst>
          </p:cNvPr>
          <p:cNvSpPr>
            <a:spLocks noGrp="1"/>
          </p:cNvSpPr>
          <p:nvPr>
            <p:ph type="body" sz="quarter" idx="12"/>
          </p:nvPr>
        </p:nvSpPr>
        <p:spPr>
          <a:xfrm>
            <a:off x="820713" y="228600"/>
            <a:ext cx="10533087" cy="1415760"/>
          </a:xfrm>
          <a:prstGeom prst="rect">
            <a:avLst/>
          </a:prstGeom>
        </p:spPr>
        <p:txBody>
          <a:bodyPr anchor="ctr"/>
          <a:lstStyle>
            <a:lvl1pPr marL="0" indent="0">
              <a:buNone/>
              <a:defRPr sz="4400" b="1">
                <a:solidFill>
                  <a:schemeClr val="bg1"/>
                </a:solidFill>
              </a:defRPr>
            </a:lvl1pPr>
            <a:lvl2pPr marL="45720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251643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White Two-column Content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04C13C6-0F69-B640-B435-8A21A1E347B0}"/>
              </a:ext>
            </a:extLst>
          </p:cNvPr>
          <p:cNvSpPr/>
          <p:nvPr userDrawn="1"/>
        </p:nvSpPr>
        <p:spPr>
          <a:xfrm>
            <a:off x="-101600" y="5878512"/>
            <a:ext cx="12725400" cy="1093788"/>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Placeholder 1">
            <a:extLst>
              <a:ext uri="{FF2B5EF4-FFF2-40B4-BE49-F238E27FC236}">
                <a16:creationId xmlns:a16="http://schemas.microsoft.com/office/drawing/2014/main" id="{8B8ADC0C-F1F3-AC47-9C82-3B914F92655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lvl1pPr>
              <a:defRPr b="1">
                <a:solidFill>
                  <a:srgbClr val="00205B"/>
                </a:solidFill>
                <a:latin typeface="+mj-lt"/>
              </a:defRPr>
            </a:lvl1pPr>
          </a:lstStyle>
          <a:p>
            <a:r>
              <a:rPr lang="en-US"/>
              <a:t>Click to edit Master title style</a:t>
            </a:r>
          </a:p>
        </p:txBody>
      </p:sp>
      <p:sp>
        <p:nvSpPr>
          <p:cNvPr id="8" name="Rectangle 7">
            <a:extLst>
              <a:ext uri="{FF2B5EF4-FFF2-40B4-BE49-F238E27FC236}">
                <a16:creationId xmlns:a16="http://schemas.microsoft.com/office/drawing/2014/main" id="{914081D7-87F3-4652-948E-4D0A715D903A}"/>
              </a:ext>
            </a:extLst>
          </p:cNvPr>
          <p:cNvSpPr/>
          <p:nvPr userDrawn="1"/>
        </p:nvSpPr>
        <p:spPr>
          <a:xfrm>
            <a:off x="0" y="5891349"/>
            <a:ext cx="12192000" cy="1084217"/>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Content Placeholder 17" descr="A close up of a logo&#10;&#10;Description automatically generated">
            <a:extLst>
              <a:ext uri="{FF2B5EF4-FFF2-40B4-BE49-F238E27FC236}">
                <a16:creationId xmlns:a16="http://schemas.microsoft.com/office/drawing/2014/main" id="{48E4E665-35B8-4277-876A-8CFBF3722FF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461633" y="4065786"/>
            <a:ext cx="6414633" cy="4956762"/>
          </a:xfrm>
          <a:prstGeom prst="rect">
            <a:avLst/>
          </a:prstGeom>
        </p:spPr>
      </p:pic>
      <p:sp>
        <p:nvSpPr>
          <p:cNvPr id="3" name="Text Placeholder 2">
            <a:extLst>
              <a:ext uri="{FF2B5EF4-FFF2-40B4-BE49-F238E27FC236}">
                <a16:creationId xmlns:a16="http://schemas.microsoft.com/office/drawing/2014/main" id="{BF48625F-087B-4665-9E27-EDB8FB7A4413}"/>
              </a:ext>
            </a:extLst>
          </p:cNvPr>
          <p:cNvSpPr>
            <a:spLocks noGrp="1"/>
          </p:cNvSpPr>
          <p:nvPr>
            <p:ph type="body" sz="quarter" idx="10"/>
          </p:nvPr>
        </p:nvSpPr>
        <p:spPr>
          <a:xfrm>
            <a:off x="838200" y="1895475"/>
            <a:ext cx="4810125" cy="3857625"/>
          </a:xfrm>
          <a:prstGeom prst="rect">
            <a:avLst/>
          </a:prstGeom>
        </p:spPr>
        <p:txBody>
          <a:bodyPr/>
          <a:lstStyle>
            <a:lvl1pPr>
              <a:lnSpc>
                <a:spcPct val="150000"/>
              </a:lnSpc>
              <a:spcBef>
                <a:spcPts val="0"/>
              </a:spcBef>
              <a:defRPr/>
            </a:lvl1pPr>
            <a:lvl2pPr>
              <a:lnSpc>
                <a:spcPct val="150000"/>
              </a:lnSpc>
              <a:spcBef>
                <a:spcPts val="0"/>
              </a:spcBef>
              <a:defRPr/>
            </a:lvl2pPr>
            <a:lvl3pPr>
              <a:lnSpc>
                <a:spcPct val="150000"/>
              </a:lnSpc>
              <a:spcBef>
                <a:spcPts val="0"/>
              </a:spcBef>
              <a:defRPr/>
            </a:lvl3pPr>
            <a:lvl4pPr>
              <a:lnSpc>
                <a:spcPct val="150000"/>
              </a:lnSpc>
              <a:spcBef>
                <a:spcPts val="0"/>
              </a:spcBef>
              <a:defRPr/>
            </a:lvl4pPr>
            <a:lvl5pPr>
              <a:lnSpc>
                <a:spcPct val="150000"/>
              </a:lnSpc>
              <a:spcBef>
                <a:spcPts val="0"/>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2">
            <a:extLst>
              <a:ext uri="{FF2B5EF4-FFF2-40B4-BE49-F238E27FC236}">
                <a16:creationId xmlns:a16="http://schemas.microsoft.com/office/drawing/2014/main" id="{269546A1-B136-46E9-BB62-B98BDC00BBB9}"/>
              </a:ext>
            </a:extLst>
          </p:cNvPr>
          <p:cNvSpPr>
            <a:spLocks noGrp="1"/>
          </p:cNvSpPr>
          <p:nvPr>
            <p:ph type="body" sz="quarter" idx="11"/>
          </p:nvPr>
        </p:nvSpPr>
        <p:spPr>
          <a:xfrm>
            <a:off x="6543675" y="1915554"/>
            <a:ext cx="4810125" cy="3857625"/>
          </a:xfrm>
          <a:prstGeom prst="rect">
            <a:avLst/>
          </a:prstGeom>
        </p:spPr>
        <p:txBody>
          <a:bodyPr/>
          <a:lstStyle>
            <a:lvl1pPr>
              <a:lnSpc>
                <a:spcPct val="150000"/>
              </a:lnSpc>
              <a:spcBef>
                <a:spcPts val="0"/>
              </a:spcBef>
              <a:defRPr/>
            </a:lvl1pPr>
            <a:lvl2pPr>
              <a:lnSpc>
                <a:spcPct val="150000"/>
              </a:lnSpc>
              <a:spcBef>
                <a:spcPts val="0"/>
              </a:spcBef>
              <a:defRPr/>
            </a:lvl2pPr>
            <a:lvl3pPr>
              <a:lnSpc>
                <a:spcPct val="150000"/>
              </a:lnSpc>
              <a:spcBef>
                <a:spcPts val="0"/>
              </a:spcBef>
              <a:defRPr/>
            </a:lvl3pPr>
            <a:lvl4pPr>
              <a:lnSpc>
                <a:spcPct val="150000"/>
              </a:lnSpc>
              <a:spcBef>
                <a:spcPts val="0"/>
              </a:spcBef>
              <a:defRPr/>
            </a:lvl4pPr>
            <a:lvl5pPr>
              <a:lnSpc>
                <a:spcPct val="150000"/>
              </a:lnSpc>
              <a:spcBef>
                <a:spcPts val="0"/>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4783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 Quality and Safety">
    <p:spTree>
      <p:nvGrpSpPr>
        <p:cNvPr id="1" name=""/>
        <p:cNvGrpSpPr/>
        <p:nvPr/>
      </p:nvGrpSpPr>
      <p:grpSpPr>
        <a:xfrm>
          <a:off x="0" y="0"/>
          <a:ext cx="0" cy="0"/>
          <a:chOff x="0" y="0"/>
          <a:chExt cx="0" cy="0"/>
        </a:xfrm>
      </p:grpSpPr>
      <p:pic>
        <p:nvPicPr>
          <p:cNvPr id="4" name="Picture 3" descr="A group of people in a room&#10;&#10;Description automatically generated with low confidence">
            <a:extLst>
              <a:ext uri="{FF2B5EF4-FFF2-40B4-BE49-F238E27FC236}">
                <a16:creationId xmlns:a16="http://schemas.microsoft.com/office/drawing/2014/main" id="{91E4DCC4-20F7-11FE-6E78-FA66246DFC4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Tree>
    <p:extLst>
      <p:ext uri="{BB962C8B-B14F-4D97-AF65-F5344CB8AC3E}">
        <p14:creationId xmlns:p14="http://schemas.microsoft.com/office/powerpoint/2010/main" val="13609333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itations Sl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98C4F-8AF2-44AB-957E-0424D810F749}"/>
              </a:ext>
            </a:extLst>
          </p:cNvPr>
          <p:cNvSpPr>
            <a:spLocks noGrp="1"/>
          </p:cNvSpPr>
          <p:nvPr>
            <p:ph type="title"/>
          </p:nvPr>
        </p:nvSpPr>
        <p:spPr>
          <a:xfrm>
            <a:off x="838200" y="365125"/>
            <a:ext cx="10515600" cy="1325563"/>
          </a:xfrm>
          <a:prstGeom prst="rect">
            <a:avLst/>
          </a:prstGeom>
        </p:spPr>
        <p:txBody>
          <a:bodyPr anchor="ctr"/>
          <a:lstStyle>
            <a:lvl1pPr>
              <a:defRPr sz="4400" b="1"/>
            </a:lvl1pPr>
          </a:lstStyle>
          <a:p>
            <a:r>
              <a:rPr lang="en-US"/>
              <a:t>Click to edit Master title style</a:t>
            </a:r>
          </a:p>
        </p:txBody>
      </p:sp>
      <p:sp>
        <p:nvSpPr>
          <p:cNvPr id="4" name="Text Placeholder 3">
            <a:extLst>
              <a:ext uri="{FF2B5EF4-FFF2-40B4-BE49-F238E27FC236}">
                <a16:creationId xmlns:a16="http://schemas.microsoft.com/office/drawing/2014/main" id="{E779B780-1728-45BC-9ADB-88DD6692D6BF}"/>
              </a:ext>
            </a:extLst>
          </p:cNvPr>
          <p:cNvSpPr>
            <a:spLocks noGrp="1"/>
          </p:cNvSpPr>
          <p:nvPr>
            <p:ph type="body" sz="quarter" idx="10" hasCustomPrompt="1"/>
          </p:nvPr>
        </p:nvSpPr>
        <p:spPr>
          <a:xfrm>
            <a:off x="838200" y="1876426"/>
            <a:ext cx="10515600" cy="3695699"/>
          </a:xfrm>
          <a:prstGeom prst="rect">
            <a:avLst/>
          </a:prstGeom>
        </p:spPr>
        <p:txBody>
          <a:bodyPr/>
          <a:lstStyle>
            <a:lvl1pPr>
              <a:defRPr/>
            </a:lvl1pPr>
          </a:lstStyle>
          <a:p>
            <a:pPr lvl="0"/>
            <a:r>
              <a:rPr lang="en-US"/>
              <a:t>First level</a:t>
            </a:r>
          </a:p>
          <a:p>
            <a:pPr lvl="1"/>
            <a:r>
              <a:rPr lang="en-US"/>
              <a:t>Second level</a:t>
            </a:r>
          </a:p>
          <a:p>
            <a:pPr lvl="2"/>
            <a:r>
              <a:rPr lang="en-US"/>
              <a:t>Third level</a:t>
            </a:r>
          </a:p>
          <a:p>
            <a:pPr lvl="3"/>
            <a:r>
              <a:rPr lang="en-US"/>
              <a:t>Fourth level</a:t>
            </a:r>
          </a:p>
          <a:p>
            <a:pPr lvl="4"/>
            <a:r>
              <a:rPr lang="en-US"/>
              <a:t>Fifth level</a:t>
            </a:r>
          </a:p>
        </p:txBody>
      </p:sp>
      <p:pic>
        <p:nvPicPr>
          <p:cNvPr id="6" name="Picture 5">
            <a:extLst>
              <a:ext uri="{FF2B5EF4-FFF2-40B4-BE49-F238E27FC236}">
                <a16:creationId xmlns:a16="http://schemas.microsoft.com/office/drawing/2014/main" id="{3C0AF76C-6017-441D-9927-51E0AFD15457}"/>
              </a:ext>
            </a:extLst>
          </p:cNvPr>
          <p:cNvPicPr>
            <a:picLocks noChangeAspect="1"/>
          </p:cNvPicPr>
          <p:nvPr userDrawn="1"/>
        </p:nvPicPr>
        <p:blipFill>
          <a:blip r:embed="rId2"/>
          <a:stretch>
            <a:fillRect/>
          </a:stretch>
        </p:blipFill>
        <p:spPr>
          <a:xfrm>
            <a:off x="9079644" y="372361"/>
            <a:ext cx="2274156" cy="685800"/>
          </a:xfrm>
          <a:prstGeom prst="rect">
            <a:avLst/>
          </a:prstGeom>
        </p:spPr>
      </p:pic>
      <p:sp>
        <p:nvSpPr>
          <p:cNvPr id="8" name="Text Placeholder 7">
            <a:extLst>
              <a:ext uri="{FF2B5EF4-FFF2-40B4-BE49-F238E27FC236}">
                <a16:creationId xmlns:a16="http://schemas.microsoft.com/office/drawing/2014/main" id="{B42DA125-CE01-44C8-8916-C0BA3D963248}"/>
              </a:ext>
            </a:extLst>
          </p:cNvPr>
          <p:cNvSpPr>
            <a:spLocks noGrp="1"/>
          </p:cNvSpPr>
          <p:nvPr>
            <p:ph type="body" sz="quarter" idx="11"/>
          </p:nvPr>
        </p:nvSpPr>
        <p:spPr>
          <a:xfrm>
            <a:off x="838200" y="5717381"/>
            <a:ext cx="10515600" cy="909637"/>
          </a:xfrm>
          <a:prstGeom prst="rect">
            <a:avLst/>
          </a:prstGeom>
        </p:spPr>
        <p:txBody>
          <a:bodyPr/>
          <a:lstStyle>
            <a:lvl1pPr marL="0" indent="0">
              <a:lnSpc>
                <a:spcPct val="100000"/>
              </a:lnSpc>
              <a:spcBef>
                <a:spcPts val="0"/>
              </a:spcBef>
              <a:buNone/>
              <a:defRPr sz="11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a:p>
            <a:pPr lvl="0"/>
            <a:r>
              <a:rPr lang="en-US"/>
              <a:t>Second level</a:t>
            </a:r>
          </a:p>
          <a:p>
            <a:pPr lvl="0"/>
            <a:r>
              <a:rPr lang="en-US"/>
              <a:t>Third level</a:t>
            </a:r>
          </a:p>
          <a:p>
            <a:pPr lvl="0"/>
            <a:r>
              <a:rPr lang="en-US"/>
              <a:t>Fourth level</a:t>
            </a:r>
          </a:p>
          <a:p>
            <a:pPr lvl="0"/>
            <a:r>
              <a:rPr lang="en-US"/>
              <a:t>Fifth level</a:t>
            </a:r>
          </a:p>
        </p:txBody>
      </p:sp>
    </p:spTree>
    <p:extLst>
      <p:ext uri="{BB962C8B-B14F-4D97-AF65-F5344CB8AC3E}">
        <p14:creationId xmlns:p14="http://schemas.microsoft.com/office/powerpoint/2010/main" val="1704117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hart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04C13C6-0F69-B640-B435-8A21A1E347B0}"/>
              </a:ext>
            </a:extLst>
          </p:cNvPr>
          <p:cNvSpPr/>
          <p:nvPr userDrawn="1"/>
        </p:nvSpPr>
        <p:spPr>
          <a:xfrm>
            <a:off x="-101600" y="5878512"/>
            <a:ext cx="12725400" cy="1093788"/>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914081D7-87F3-4652-948E-4D0A715D903A}"/>
              </a:ext>
            </a:extLst>
          </p:cNvPr>
          <p:cNvSpPr/>
          <p:nvPr userDrawn="1"/>
        </p:nvSpPr>
        <p:spPr>
          <a:xfrm>
            <a:off x="0" y="5891349"/>
            <a:ext cx="12192000" cy="1084217"/>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Content Placeholder 17" descr="A close up of a logo&#10;&#10;Description automatically generated">
            <a:extLst>
              <a:ext uri="{FF2B5EF4-FFF2-40B4-BE49-F238E27FC236}">
                <a16:creationId xmlns:a16="http://schemas.microsoft.com/office/drawing/2014/main" id="{48E4E665-35B8-4277-876A-8CFBF3722FF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461633" y="4065786"/>
            <a:ext cx="6414633" cy="4956762"/>
          </a:xfrm>
          <a:prstGeom prst="rect">
            <a:avLst/>
          </a:prstGeom>
        </p:spPr>
      </p:pic>
      <p:sp>
        <p:nvSpPr>
          <p:cNvPr id="5" name="Chart Placeholder 4">
            <a:extLst>
              <a:ext uri="{FF2B5EF4-FFF2-40B4-BE49-F238E27FC236}">
                <a16:creationId xmlns:a16="http://schemas.microsoft.com/office/drawing/2014/main" id="{62687F7F-C3CE-4A5E-BBE6-8D9B7AD3D21B}"/>
              </a:ext>
            </a:extLst>
          </p:cNvPr>
          <p:cNvSpPr>
            <a:spLocks noGrp="1"/>
          </p:cNvSpPr>
          <p:nvPr>
            <p:ph type="chart" sz="quarter" idx="10"/>
          </p:nvPr>
        </p:nvSpPr>
        <p:spPr>
          <a:xfrm>
            <a:off x="838200" y="266700"/>
            <a:ext cx="10515600" cy="5495925"/>
          </a:xfrm>
          <a:prstGeom prst="rect">
            <a:avLst/>
          </a:prstGeom>
        </p:spPr>
        <p:txBody>
          <a:bodyPr/>
          <a:lstStyle/>
          <a:p>
            <a:endParaRPr lang="en-US"/>
          </a:p>
        </p:txBody>
      </p:sp>
    </p:spTree>
    <p:extLst>
      <p:ext uri="{BB962C8B-B14F-4D97-AF65-F5344CB8AC3E}">
        <p14:creationId xmlns:p14="http://schemas.microsoft.com/office/powerpoint/2010/main" val="3011134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ab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04C13C6-0F69-B640-B435-8A21A1E347B0}"/>
              </a:ext>
            </a:extLst>
          </p:cNvPr>
          <p:cNvSpPr/>
          <p:nvPr userDrawn="1"/>
        </p:nvSpPr>
        <p:spPr>
          <a:xfrm>
            <a:off x="-101600" y="5878512"/>
            <a:ext cx="12725400" cy="1093788"/>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Placeholder 1">
            <a:extLst>
              <a:ext uri="{FF2B5EF4-FFF2-40B4-BE49-F238E27FC236}">
                <a16:creationId xmlns:a16="http://schemas.microsoft.com/office/drawing/2014/main" id="{8B8ADC0C-F1F3-AC47-9C82-3B914F92655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lvl1pPr>
              <a:defRPr b="1">
                <a:solidFill>
                  <a:srgbClr val="00205B"/>
                </a:solidFill>
                <a:latin typeface="+mj-lt"/>
              </a:defRPr>
            </a:lvl1pPr>
          </a:lstStyle>
          <a:p>
            <a:r>
              <a:rPr lang="en-US"/>
              <a:t>Click to edit Master title style</a:t>
            </a:r>
          </a:p>
        </p:txBody>
      </p:sp>
      <p:sp>
        <p:nvSpPr>
          <p:cNvPr id="8" name="Rectangle 7">
            <a:extLst>
              <a:ext uri="{FF2B5EF4-FFF2-40B4-BE49-F238E27FC236}">
                <a16:creationId xmlns:a16="http://schemas.microsoft.com/office/drawing/2014/main" id="{914081D7-87F3-4652-948E-4D0A715D903A}"/>
              </a:ext>
            </a:extLst>
          </p:cNvPr>
          <p:cNvSpPr/>
          <p:nvPr userDrawn="1"/>
        </p:nvSpPr>
        <p:spPr>
          <a:xfrm>
            <a:off x="0" y="5891349"/>
            <a:ext cx="12192000" cy="1084217"/>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Content Placeholder 17" descr="A close up of a logo&#10;&#10;Description automatically generated">
            <a:extLst>
              <a:ext uri="{FF2B5EF4-FFF2-40B4-BE49-F238E27FC236}">
                <a16:creationId xmlns:a16="http://schemas.microsoft.com/office/drawing/2014/main" id="{48E4E665-35B8-4277-876A-8CFBF3722FF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461633" y="4065786"/>
            <a:ext cx="6414633" cy="4956762"/>
          </a:xfrm>
          <a:prstGeom prst="rect">
            <a:avLst/>
          </a:prstGeom>
        </p:spPr>
      </p:pic>
      <p:sp>
        <p:nvSpPr>
          <p:cNvPr id="3" name="Table Placeholder 2">
            <a:extLst>
              <a:ext uri="{FF2B5EF4-FFF2-40B4-BE49-F238E27FC236}">
                <a16:creationId xmlns:a16="http://schemas.microsoft.com/office/drawing/2014/main" id="{5633E215-EE1B-41F4-B594-66FE60D098EA}"/>
              </a:ext>
            </a:extLst>
          </p:cNvPr>
          <p:cNvSpPr>
            <a:spLocks noGrp="1"/>
          </p:cNvSpPr>
          <p:nvPr>
            <p:ph type="tbl" sz="quarter" idx="10"/>
          </p:nvPr>
        </p:nvSpPr>
        <p:spPr>
          <a:xfrm>
            <a:off x="838200" y="1847850"/>
            <a:ext cx="10515600" cy="3914775"/>
          </a:xfrm>
          <a:prstGeom prst="rect">
            <a:avLst/>
          </a:prstGeom>
        </p:spPr>
        <p:txBody>
          <a:bodyPr/>
          <a:lstStyle/>
          <a:p>
            <a:endParaRPr lang="en-US"/>
          </a:p>
        </p:txBody>
      </p:sp>
    </p:spTree>
    <p:extLst>
      <p:ext uri="{BB962C8B-B14F-4D97-AF65-F5344CB8AC3E}">
        <p14:creationId xmlns:p14="http://schemas.microsoft.com/office/powerpoint/2010/main" val="737014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martArt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04C13C6-0F69-B640-B435-8A21A1E347B0}"/>
              </a:ext>
            </a:extLst>
          </p:cNvPr>
          <p:cNvSpPr/>
          <p:nvPr userDrawn="1"/>
        </p:nvSpPr>
        <p:spPr>
          <a:xfrm>
            <a:off x="-101600" y="5878512"/>
            <a:ext cx="12725400" cy="1093788"/>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Placeholder 1">
            <a:extLst>
              <a:ext uri="{FF2B5EF4-FFF2-40B4-BE49-F238E27FC236}">
                <a16:creationId xmlns:a16="http://schemas.microsoft.com/office/drawing/2014/main" id="{8B8ADC0C-F1F3-AC47-9C82-3B914F92655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lvl1pPr>
              <a:defRPr b="1">
                <a:solidFill>
                  <a:srgbClr val="00205B"/>
                </a:solidFill>
                <a:latin typeface="+mj-lt"/>
              </a:defRPr>
            </a:lvl1pPr>
          </a:lstStyle>
          <a:p>
            <a:r>
              <a:rPr lang="en-US"/>
              <a:t>Click to edit Master title style</a:t>
            </a:r>
          </a:p>
        </p:txBody>
      </p:sp>
      <p:sp>
        <p:nvSpPr>
          <p:cNvPr id="8" name="Rectangle 7">
            <a:extLst>
              <a:ext uri="{FF2B5EF4-FFF2-40B4-BE49-F238E27FC236}">
                <a16:creationId xmlns:a16="http://schemas.microsoft.com/office/drawing/2014/main" id="{914081D7-87F3-4652-948E-4D0A715D903A}"/>
              </a:ext>
            </a:extLst>
          </p:cNvPr>
          <p:cNvSpPr/>
          <p:nvPr userDrawn="1"/>
        </p:nvSpPr>
        <p:spPr>
          <a:xfrm>
            <a:off x="0" y="5891349"/>
            <a:ext cx="12192000" cy="1084217"/>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Content Placeholder 17" descr="A close up of a logo&#10;&#10;Description automatically generated">
            <a:extLst>
              <a:ext uri="{FF2B5EF4-FFF2-40B4-BE49-F238E27FC236}">
                <a16:creationId xmlns:a16="http://schemas.microsoft.com/office/drawing/2014/main" id="{48E4E665-35B8-4277-876A-8CFBF3722FF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461633" y="4065786"/>
            <a:ext cx="6414633" cy="4956762"/>
          </a:xfrm>
          <a:prstGeom prst="rect">
            <a:avLst/>
          </a:prstGeom>
        </p:spPr>
      </p:pic>
      <p:sp>
        <p:nvSpPr>
          <p:cNvPr id="5" name="SmartArt Placeholder 4">
            <a:extLst>
              <a:ext uri="{FF2B5EF4-FFF2-40B4-BE49-F238E27FC236}">
                <a16:creationId xmlns:a16="http://schemas.microsoft.com/office/drawing/2014/main" id="{29401669-CD69-43DE-8607-B4B829F4AFEA}"/>
              </a:ext>
            </a:extLst>
          </p:cNvPr>
          <p:cNvSpPr>
            <a:spLocks noGrp="1"/>
          </p:cNvSpPr>
          <p:nvPr>
            <p:ph type="dgm" sz="quarter" idx="10"/>
          </p:nvPr>
        </p:nvSpPr>
        <p:spPr>
          <a:xfrm>
            <a:off x="838201" y="1870212"/>
            <a:ext cx="10515600" cy="3933825"/>
          </a:xfrm>
          <a:prstGeom prst="rect">
            <a:avLst/>
          </a:prstGeom>
        </p:spPr>
        <p:txBody>
          <a:bodyPr/>
          <a:lstStyle/>
          <a:p>
            <a:endParaRPr lang="en-US"/>
          </a:p>
        </p:txBody>
      </p:sp>
    </p:spTree>
    <p:extLst>
      <p:ext uri="{BB962C8B-B14F-4D97-AF65-F5344CB8AC3E}">
        <p14:creationId xmlns:p14="http://schemas.microsoft.com/office/powerpoint/2010/main" val="726211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00205B"/>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555926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Connect With Us Slide">
    <p:bg>
      <p:bgPr>
        <a:solidFill>
          <a:srgbClr val="00205B"/>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60433E6-CA8E-45EA-98C5-2475199D52EC}"/>
              </a:ext>
            </a:extLst>
          </p:cNvPr>
          <p:cNvSpPr>
            <a:spLocks noGrp="1"/>
          </p:cNvSpPr>
          <p:nvPr>
            <p:ph type="body" sz="quarter" idx="10" hasCustomPrompt="1"/>
          </p:nvPr>
        </p:nvSpPr>
        <p:spPr>
          <a:xfrm>
            <a:off x="700087" y="2132593"/>
            <a:ext cx="10791825" cy="1047750"/>
          </a:xfrm>
          <a:prstGeom prst="rect">
            <a:avLst/>
          </a:prstGeom>
        </p:spPr>
        <p:txBody>
          <a:bodyPr/>
          <a:lstStyle>
            <a:lvl1pPr marL="0" indent="0" algn="ctr">
              <a:buNone/>
              <a:defRPr sz="6600" b="1">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Connect with Us</a:t>
            </a:r>
          </a:p>
        </p:txBody>
      </p:sp>
      <p:sp>
        <p:nvSpPr>
          <p:cNvPr id="6" name="Text Placeholder 5">
            <a:extLst>
              <a:ext uri="{FF2B5EF4-FFF2-40B4-BE49-F238E27FC236}">
                <a16:creationId xmlns:a16="http://schemas.microsoft.com/office/drawing/2014/main" id="{D8B018AB-C8D6-4EA4-A146-7CDCB8ADD56C}"/>
              </a:ext>
            </a:extLst>
          </p:cNvPr>
          <p:cNvSpPr>
            <a:spLocks noGrp="1"/>
          </p:cNvSpPr>
          <p:nvPr>
            <p:ph type="body" sz="quarter" idx="11" hasCustomPrompt="1"/>
          </p:nvPr>
        </p:nvSpPr>
        <p:spPr>
          <a:xfrm>
            <a:off x="700088" y="3391372"/>
            <a:ext cx="10791825" cy="1047751"/>
          </a:xfrm>
          <a:prstGeom prst="rect">
            <a:avLst/>
          </a:prstGeom>
        </p:spPr>
        <p:txBody>
          <a:bodyPr/>
          <a:lstStyle>
            <a:lvl1pPr marL="0" indent="0" algn="ctr">
              <a:buNone/>
              <a:defRPr sz="6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www.amcp.org  @</a:t>
            </a:r>
            <a:r>
              <a:rPr lang="en-US" err="1"/>
              <a:t>amcporg</a:t>
            </a:r>
            <a:endParaRPr lang="en-US"/>
          </a:p>
        </p:txBody>
      </p:sp>
      <p:sp>
        <p:nvSpPr>
          <p:cNvPr id="5" name="Oval 4">
            <a:extLst>
              <a:ext uri="{FF2B5EF4-FFF2-40B4-BE49-F238E27FC236}">
                <a16:creationId xmlns:a16="http://schemas.microsoft.com/office/drawing/2014/main" id="{DB365F6E-2ABD-447F-9E54-3012657526A8}"/>
              </a:ext>
            </a:extLst>
          </p:cNvPr>
          <p:cNvSpPr/>
          <p:nvPr userDrawn="1"/>
        </p:nvSpPr>
        <p:spPr>
          <a:xfrm>
            <a:off x="6709577" y="3813430"/>
            <a:ext cx="199695" cy="203637"/>
          </a:xfrm>
          <a:prstGeom prst="ellipse">
            <a:avLst/>
          </a:prstGeom>
          <a:solidFill>
            <a:srgbClr val="91C84C"/>
          </a:solidFill>
          <a:ln>
            <a:solidFill>
              <a:srgbClr val="91C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5585460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ustom Layout Green Caragon">
    <p:bg>
      <p:bgPr>
        <a:solidFill>
          <a:srgbClr val="00205B"/>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CEC5190-DB6C-504A-A431-681490C9CFFA}"/>
              </a:ext>
            </a:extLst>
          </p:cNvPr>
          <p:cNvPicPr>
            <a:picLocks noChangeAspect="1"/>
          </p:cNvPicPr>
          <p:nvPr userDrawn="1"/>
        </p:nvPicPr>
        <p:blipFill>
          <a:blip r:embed="rId2"/>
          <a:stretch>
            <a:fillRect/>
          </a:stretch>
        </p:blipFill>
        <p:spPr>
          <a:xfrm>
            <a:off x="-1793488" y="2007219"/>
            <a:ext cx="6858000" cy="6858000"/>
          </a:xfrm>
          <a:prstGeom prst="rect">
            <a:avLst/>
          </a:prstGeom>
        </p:spPr>
      </p:pic>
    </p:spTree>
    <p:extLst>
      <p:ext uri="{BB962C8B-B14F-4D97-AF65-F5344CB8AC3E}">
        <p14:creationId xmlns:p14="http://schemas.microsoft.com/office/powerpoint/2010/main" val="27182200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Custom Layout White Caragon">
    <p:bg>
      <p:bgPr>
        <a:solidFill>
          <a:srgbClr val="00205B"/>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4ED2222-9B49-4F44-80C4-7F0FFDD2BCA8}"/>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a:off x="5983664" y="-1422399"/>
            <a:ext cx="7427536" cy="6184232"/>
          </a:xfrm>
          <a:prstGeom prst="rect">
            <a:avLst/>
          </a:prstGeom>
        </p:spPr>
      </p:pic>
    </p:spTree>
    <p:extLst>
      <p:ext uri="{BB962C8B-B14F-4D97-AF65-F5344CB8AC3E}">
        <p14:creationId xmlns:p14="http://schemas.microsoft.com/office/powerpoint/2010/main" val="36611911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White One-column Content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04C13C6-0F69-B640-B435-8A21A1E347B0}"/>
              </a:ext>
            </a:extLst>
          </p:cNvPr>
          <p:cNvSpPr/>
          <p:nvPr userDrawn="1"/>
        </p:nvSpPr>
        <p:spPr>
          <a:xfrm>
            <a:off x="-101600" y="5878512"/>
            <a:ext cx="12725400" cy="1093788"/>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Placeholder 1">
            <a:extLst>
              <a:ext uri="{FF2B5EF4-FFF2-40B4-BE49-F238E27FC236}">
                <a16:creationId xmlns:a16="http://schemas.microsoft.com/office/drawing/2014/main" id="{8B8ADC0C-F1F3-AC47-9C82-3B914F92655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lvl1pPr>
              <a:defRPr b="1">
                <a:solidFill>
                  <a:srgbClr val="00205B"/>
                </a:solidFill>
                <a:latin typeface="+mj-lt"/>
              </a:defRPr>
            </a:lvl1pPr>
          </a:lstStyle>
          <a:p>
            <a:r>
              <a:rPr lang="en-US"/>
              <a:t>Click to edit Master title style</a:t>
            </a:r>
          </a:p>
        </p:txBody>
      </p:sp>
      <p:sp>
        <p:nvSpPr>
          <p:cNvPr id="8" name="Rectangle 7">
            <a:extLst>
              <a:ext uri="{FF2B5EF4-FFF2-40B4-BE49-F238E27FC236}">
                <a16:creationId xmlns:a16="http://schemas.microsoft.com/office/drawing/2014/main" id="{914081D7-87F3-4652-948E-4D0A715D903A}"/>
              </a:ext>
            </a:extLst>
          </p:cNvPr>
          <p:cNvSpPr/>
          <p:nvPr userDrawn="1"/>
        </p:nvSpPr>
        <p:spPr>
          <a:xfrm>
            <a:off x="0" y="5891349"/>
            <a:ext cx="12192000" cy="1084217"/>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Content Placeholder 17" descr="A close up of a logo&#10;&#10;Description automatically generated">
            <a:extLst>
              <a:ext uri="{FF2B5EF4-FFF2-40B4-BE49-F238E27FC236}">
                <a16:creationId xmlns:a16="http://schemas.microsoft.com/office/drawing/2014/main" id="{48E4E665-35B8-4277-876A-8CFBF3722FF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461633" y="4065786"/>
            <a:ext cx="6414633" cy="4956762"/>
          </a:xfrm>
          <a:prstGeom prst="rect">
            <a:avLst/>
          </a:prstGeom>
        </p:spPr>
      </p:pic>
      <p:sp>
        <p:nvSpPr>
          <p:cNvPr id="3" name="Text Placeholder 2">
            <a:extLst>
              <a:ext uri="{FF2B5EF4-FFF2-40B4-BE49-F238E27FC236}">
                <a16:creationId xmlns:a16="http://schemas.microsoft.com/office/drawing/2014/main" id="{BF48625F-087B-4665-9E27-EDB8FB7A4413}"/>
              </a:ext>
            </a:extLst>
          </p:cNvPr>
          <p:cNvSpPr>
            <a:spLocks noGrp="1"/>
          </p:cNvSpPr>
          <p:nvPr>
            <p:ph type="body" sz="quarter" idx="10"/>
          </p:nvPr>
        </p:nvSpPr>
        <p:spPr>
          <a:xfrm>
            <a:off x="838200" y="1895475"/>
            <a:ext cx="10448925" cy="3857625"/>
          </a:xfrm>
          <a:prstGeom prst="rect">
            <a:avLst/>
          </a:prstGeom>
        </p:spPr>
        <p:txBody>
          <a:bodyPr/>
          <a:lstStyle>
            <a:lvl1pPr>
              <a:lnSpc>
                <a:spcPct val="150000"/>
              </a:lnSpc>
              <a:spcBef>
                <a:spcPts val="0"/>
              </a:spcBef>
              <a:defRPr/>
            </a:lvl1pPr>
            <a:lvl2pPr>
              <a:lnSpc>
                <a:spcPct val="150000"/>
              </a:lnSpc>
              <a:spcBef>
                <a:spcPts val="0"/>
              </a:spcBef>
              <a:defRPr/>
            </a:lvl2pPr>
            <a:lvl3pPr>
              <a:lnSpc>
                <a:spcPct val="150000"/>
              </a:lnSpc>
              <a:spcBef>
                <a:spcPts val="0"/>
              </a:spcBef>
              <a:defRPr/>
            </a:lvl3pPr>
            <a:lvl4pPr>
              <a:lnSpc>
                <a:spcPct val="150000"/>
              </a:lnSpc>
              <a:spcBef>
                <a:spcPts val="0"/>
              </a:spcBef>
              <a:defRPr/>
            </a:lvl4pPr>
            <a:lvl5pPr>
              <a:lnSpc>
                <a:spcPct val="100000"/>
              </a:lnSpc>
              <a:spcBef>
                <a:spcPts val="60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6813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Agenda Slide">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0DEA535-A6B2-314B-A2A3-D33299E4F7B1}"/>
              </a:ext>
            </a:extLst>
          </p:cNvPr>
          <p:cNvPicPr>
            <a:picLocks noChangeAspect="1"/>
          </p:cNvPicPr>
          <p:nvPr userDrawn="1"/>
        </p:nvPicPr>
        <p:blipFill>
          <a:blip r:embed="rId2"/>
          <a:stretch>
            <a:fillRect/>
          </a:stretch>
        </p:blipFill>
        <p:spPr>
          <a:xfrm>
            <a:off x="-1860987" y="1820186"/>
            <a:ext cx="6949440" cy="6949440"/>
          </a:xfrm>
          <a:prstGeom prst="rect">
            <a:avLst/>
          </a:prstGeom>
        </p:spPr>
      </p:pic>
      <p:sp>
        <p:nvSpPr>
          <p:cNvPr id="5" name="Text Placeholder 4">
            <a:extLst>
              <a:ext uri="{FF2B5EF4-FFF2-40B4-BE49-F238E27FC236}">
                <a16:creationId xmlns:a16="http://schemas.microsoft.com/office/drawing/2014/main" id="{C86B4846-8895-4E10-9A2C-3A2D01987134}"/>
              </a:ext>
            </a:extLst>
          </p:cNvPr>
          <p:cNvSpPr>
            <a:spLocks noGrp="1"/>
          </p:cNvSpPr>
          <p:nvPr>
            <p:ph type="body" sz="quarter" idx="10" hasCustomPrompt="1"/>
          </p:nvPr>
        </p:nvSpPr>
        <p:spPr>
          <a:xfrm>
            <a:off x="4486275" y="2919412"/>
            <a:ext cx="7429499" cy="1019175"/>
          </a:xfrm>
          <a:prstGeom prst="rect">
            <a:avLst/>
          </a:prstGeom>
        </p:spPr>
        <p:txBody>
          <a:bodyPr/>
          <a:lstStyle>
            <a:lvl1pPr marL="0" indent="0" algn="l">
              <a:buNone/>
              <a:defRPr sz="7200" b="1">
                <a:latin typeface="+mj-lt"/>
              </a:defRPr>
            </a:lvl1pPr>
          </a:lstStyle>
          <a:p>
            <a:pPr lvl="0"/>
            <a:r>
              <a:rPr lang="en-US"/>
              <a:t>Agenda Item</a:t>
            </a:r>
          </a:p>
        </p:txBody>
      </p:sp>
    </p:spTree>
    <p:extLst>
      <p:ext uri="{BB962C8B-B14F-4D97-AF65-F5344CB8AC3E}">
        <p14:creationId xmlns:p14="http://schemas.microsoft.com/office/powerpoint/2010/main" val="122868843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 Promoting Affordability">
    <p:spTree>
      <p:nvGrpSpPr>
        <p:cNvPr id="1" name=""/>
        <p:cNvGrpSpPr/>
        <p:nvPr/>
      </p:nvGrpSpPr>
      <p:grpSpPr>
        <a:xfrm>
          <a:off x="0" y="0"/>
          <a:ext cx="0" cy="0"/>
          <a:chOff x="0" y="0"/>
          <a:chExt cx="0" cy="0"/>
        </a:xfrm>
      </p:grpSpPr>
      <p:pic>
        <p:nvPicPr>
          <p:cNvPr id="5" name="Picture 4" descr="A picture containing text, person&#10;&#10;Description automatically generated">
            <a:extLst>
              <a:ext uri="{FF2B5EF4-FFF2-40B4-BE49-F238E27FC236}">
                <a16:creationId xmlns:a16="http://schemas.microsoft.com/office/drawing/2014/main" id="{685781C5-BB67-7C54-251F-74FA2C62EDB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36" y="-1"/>
            <a:ext cx="12198096" cy="6868578"/>
          </a:xfrm>
          <a:prstGeom prst="rect">
            <a:avLst/>
          </a:prstGeom>
        </p:spPr>
      </p:pic>
    </p:spTree>
    <p:extLst>
      <p:ext uri="{BB962C8B-B14F-4D97-AF65-F5344CB8AC3E}">
        <p14:creationId xmlns:p14="http://schemas.microsoft.com/office/powerpoint/2010/main" val="41195740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Fundamentals 2023 - Template Title for Top">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511457A-C405-4EB0-B7DE-C089F75AFEEB}"/>
              </a:ext>
            </a:extLst>
          </p:cNvPr>
          <p:cNvSpPr/>
          <p:nvPr userDrawn="1"/>
        </p:nvSpPr>
        <p:spPr>
          <a:xfrm>
            <a:off x="5679741" y="3149322"/>
            <a:ext cx="6288066" cy="17447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r"/>
            <a:endParaRPr lang="en-US" sz="3200"/>
          </a:p>
        </p:txBody>
      </p:sp>
      <p:pic>
        <p:nvPicPr>
          <p:cNvPr id="5" name="Picture 4" descr="Logo&#10;&#10;Description automatically generated with medium confidence">
            <a:extLst>
              <a:ext uri="{FF2B5EF4-FFF2-40B4-BE49-F238E27FC236}">
                <a16:creationId xmlns:a16="http://schemas.microsoft.com/office/drawing/2014/main" id="{D092E855-77E5-539A-74C4-146D510B9607}"/>
              </a:ext>
            </a:extLst>
          </p:cNvPr>
          <p:cNvPicPr>
            <a:picLocks noChangeAspect="1"/>
          </p:cNvPicPr>
          <p:nvPr userDrawn="1"/>
        </p:nvPicPr>
        <p:blipFill>
          <a:blip r:embed="rId2"/>
          <a:stretch>
            <a:fillRect/>
          </a:stretch>
        </p:blipFill>
        <p:spPr>
          <a:xfrm>
            <a:off x="0" y="-24"/>
            <a:ext cx="12198096" cy="6868601"/>
          </a:xfrm>
          <a:prstGeom prst="rect">
            <a:avLst/>
          </a:prstGeom>
        </p:spPr>
      </p:pic>
    </p:spTree>
    <p:extLst>
      <p:ext uri="{BB962C8B-B14F-4D97-AF65-F5344CB8AC3E}">
        <p14:creationId xmlns:p14="http://schemas.microsoft.com/office/powerpoint/2010/main" val="32836801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Fundamentals 2023 - Title Slide">
    <p:spTree>
      <p:nvGrpSpPr>
        <p:cNvPr id="1" name=""/>
        <p:cNvGrpSpPr/>
        <p:nvPr/>
      </p:nvGrpSpPr>
      <p:grpSpPr>
        <a:xfrm>
          <a:off x="0" y="0"/>
          <a:ext cx="0" cy="0"/>
          <a:chOff x="0" y="0"/>
          <a:chExt cx="0" cy="0"/>
        </a:xfrm>
      </p:grpSpPr>
      <p:pic>
        <p:nvPicPr>
          <p:cNvPr id="3" name="Picture 2" descr="Logo&#10;&#10;Description automatically generated">
            <a:extLst>
              <a:ext uri="{FF2B5EF4-FFF2-40B4-BE49-F238E27FC236}">
                <a16:creationId xmlns:a16="http://schemas.microsoft.com/office/drawing/2014/main" id="{F48A3AE0-4BCC-EA08-9DF0-30340537B84C}"/>
              </a:ext>
            </a:extLst>
          </p:cNvPr>
          <p:cNvPicPr>
            <a:picLocks noChangeAspect="1"/>
          </p:cNvPicPr>
          <p:nvPr userDrawn="1"/>
        </p:nvPicPr>
        <p:blipFill>
          <a:blip r:embed="rId2"/>
          <a:stretch>
            <a:fillRect/>
          </a:stretch>
        </p:blipFill>
        <p:spPr>
          <a:xfrm>
            <a:off x="0" y="-24"/>
            <a:ext cx="12198096" cy="6868601"/>
          </a:xfrm>
          <a:prstGeom prst="rect">
            <a:avLst/>
          </a:prstGeom>
        </p:spPr>
      </p:pic>
    </p:spTree>
    <p:extLst>
      <p:ext uri="{BB962C8B-B14F-4D97-AF65-F5344CB8AC3E}">
        <p14:creationId xmlns:p14="http://schemas.microsoft.com/office/powerpoint/2010/main" val="31970591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Fundamentals 2023 - Module">
    <p:spTree>
      <p:nvGrpSpPr>
        <p:cNvPr id="1" name=""/>
        <p:cNvGrpSpPr/>
        <p:nvPr/>
      </p:nvGrpSpPr>
      <p:grpSpPr>
        <a:xfrm>
          <a:off x="0" y="0"/>
          <a:ext cx="0" cy="0"/>
          <a:chOff x="0" y="0"/>
          <a:chExt cx="0" cy="0"/>
        </a:xfrm>
      </p:grpSpPr>
      <p:pic>
        <p:nvPicPr>
          <p:cNvPr id="3" name="Picture 2" descr="Icon&#10;&#10;Description automatically generated">
            <a:extLst>
              <a:ext uri="{FF2B5EF4-FFF2-40B4-BE49-F238E27FC236}">
                <a16:creationId xmlns:a16="http://schemas.microsoft.com/office/drawing/2014/main" id="{0A09C32F-BD31-D387-F311-1EA5717F0050}"/>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5" name="Text Placeholder 4">
            <a:extLst>
              <a:ext uri="{FF2B5EF4-FFF2-40B4-BE49-F238E27FC236}">
                <a16:creationId xmlns:a16="http://schemas.microsoft.com/office/drawing/2014/main" id="{47CF4375-3BB2-F366-566B-FF3DAAF395AA}"/>
              </a:ext>
            </a:extLst>
          </p:cNvPr>
          <p:cNvSpPr>
            <a:spLocks noGrp="1"/>
          </p:cNvSpPr>
          <p:nvPr>
            <p:ph type="body" sz="quarter" idx="10" hasCustomPrompt="1"/>
          </p:nvPr>
        </p:nvSpPr>
        <p:spPr>
          <a:xfrm>
            <a:off x="5310188" y="2021139"/>
            <a:ext cx="6015037" cy="657893"/>
          </a:xfrm>
          <a:prstGeom prst="rect">
            <a:avLst/>
          </a:prstGeom>
        </p:spPr>
        <p:txBody>
          <a:bodyPr/>
          <a:lstStyle>
            <a:lvl1pPr marL="0" indent="0">
              <a:spcAft>
                <a:spcPts val="2400"/>
              </a:spcAft>
              <a:buFontTx/>
              <a:buNone/>
              <a:defRPr b="1" i="0" spc="300">
                <a:solidFill>
                  <a:srgbClr val="FFFFFF"/>
                </a:solidFill>
                <a:latin typeface="Montserrat SemiBold" pitchFamily="2" charset="77"/>
                <a:ea typeface="Open Sans Semibold" panose="020B0606030504020204" pitchFamily="34" charset="0"/>
                <a:cs typeface="Open Sans Semibold" panose="020B0606030504020204" pitchFamily="34" charset="0"/>
              </a:defRPr>
            </a:lvl1pPr>
            <a:lvl2pPr marL="457200" indent="0">
              <a:buNone/>
              <a:defRPr/>
            </a:lvl2pPr>
          </a:lstStyle>
          <a:p>
            <a:pPr lvl="0"/>
            <a:r>
              <a:rPr lang="en-US"/>
              <a:t>MODULE 1</a:t>
            </a:r>
          </a:p>
        </p:txBody>
      </p:sp>
      <p:sp>
        <p:nvSpPr>
          <p:cNvPr id="6" name="Text Placeholder 4">
            <a:extLst>
              <a:ext uri="{FF2B5EF4-FFF2-40B4-BE49-F238E27FC236}">
                <a16:creationId xmlns:a16="http://schemas.microsoft.com/office/drawing/2014/main" id="{B377992D-EFC1-DEA7-764F-0F7350C07C04}"/>
              </a:ext>
            </a:extLst>
          </p:cNvPr>
          <p:cNvSpPr>
            <a:spLocks noGrp="1"/>
          </p:cNvSpPr>
          <p:nvPr>
            <p:ph type="body" sz="quarter" idx="11" hasCustomPrompt="1"/>
          </p:nvPr>
        </p:nvSpPr>
        <p:spPr>
          <a:xfrm>
            <a:off x="5310188" y="3216274"/>
            <a:ext cx="6336380" cy="2542841"/>
          </a:xfrm>
          <a:prstGeom prst="rect">
            <a:avLst/>
          </a:prstGeom>
        </p:spPr>
        <p:txBody>
          <a:bodyPr/>
          <a:lstStyle>
            <a:lvl1pPr marL="0" indent="0">
              <a:spcAft>
                <a:spcPts val="2400"/>
              </a:spcAft>
              <a:buFontTx/>
              <a:buNone/>
              <a:defRPr sz="3200" b="1" i="1">
                <a:solidFill>
                  <a:srgbClr val="FFFFFF"/>
                </a:solidFill>
                <a:latin typeface="Open Sans Semibold" panose="020B0606030504020204" pitchFamily="34" charset="0"/>
                <a:ea typeface="Open Sans Semibold" panose="020B0606030504020204" pitchFamily="34" charset="0"/>
                <a:cs typeface="Open Sans Semibold" panose="020B0606030504020204" pitchFamily="34" charset="0"/>
              </a:defRPr>
            </a:lvl1pPr>
            <a:lvl2pPr marL="457200" indent="0">
              <a:buNone/>
              <a:defRPr/>
            </a:lvl2pPr>
          </a:lstStyle>
          <a:p>
            <a:pPr lvl="0"/>
            <a:r>
              <a:rPr lang="en-US"/>
              <a:t>Title of Module Here </a:t>
            </a:r>
          </a:p>
        </p:txBody>
      </p:sp>
      <p:cxnSp>
        <p:nvCxnSpPr>
          <p:cNvPr id="8" name="Straight Connector 7">
            <a:extLst>
              <a:ext uri="{FF2B5EF4-FFF2-40B4-BE49-F238E27FC236}">
                <a16:creationId xmlns:a16="http://schemas.microsoft.com/office/drawing/2014/main" id="{A5E58B7F-44F7-F0DD-0BB7-812B009B957E}"/>
              </a:ext>
            </a:extLst>
          </p:cNvPr>
          <p:cNvCxnSpPr>
            <a:cxnSpLocks/>
          </p:cNvCxnSpPr>
          <p:nvPr userDrawn="1"/>
        </p:nvCxnSpPr>
        <p:spPr>
          <a:xfrm>
            <a:off x="5406190" y="2534653"/>
            <a:ext cx="2181726" cy="0"/>
          </a:xfrm>
          <a:prstGeom prst="line">
            <a:avLst/>
          </a:prstGeom>
          <a:ln w="50800">
            <a:solidFill>
              <a:srgbClr val="1EAEC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822949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ummary Slide">
    <p:spTree>
      <p:nvGrpSpPr>
        <p:cNvPr id="1" name=""/>
        <p:cNvGrpSpPr/>
        <p:nvPr/>
      </p:nvGrpSpPr>
      <p:grpSpPr>
        <a:xfrm>
          <a:off x="0" y="0"/>
          <a:ext cx="0" cy="0"/>
          <a:chOff x="0" y="0"/>
          <a:chExt cx="0" cy="0"/>
        </a:xfrm>
      </p:grpSpPr>
      <p:pic>
        <p:nvPicPr>
          <p:cNvPr id="3" name="Picture 2" descr="Shape&#10;&#10;Description automatically generated">
            <a:extLst>
              <a:ext uri="{FF2B5EF4-FFF2-40B4-BE49-F238E27FC236}">
                <a16:creationId xmlns:a16="http://schemas.microsoft.com/office/drawing/2014/main" id="{4CE68355-420B-B6C2-4CAB-1AAB1686144A}"/>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5" name="Text Placeholder 4">
            <a:extLst>
              <a:ext uri="{FF2B5EF4-FFF2-40B4-BE49-F238E27FC236}">
                <a16:creationId xmlns:a16="http://schemas.microsoft.com/office/drawing/2014/main" id="{B592C972-E65A-5F04-147F-8089FF58EC22}"/>
              </a:ext>
            </a:extLst>
          </p:cNvPr>
          <p:cNvSpPr>
            <a:spLocks noGrp="1"/>
          </p:cNvSpPr>
          <p:nvPr>
            <p:ph type="body" sz="quarter" idx="11" hasCustomPrompt="1"/>
          </p:nvPr>
        </p:nvSpPr>
        <p:spPr>
          <a:xfrm>
            <a:off x="3221499" y="1742582"/>
            <a:ext cx="8694272" cy="1988170"/>
          </a:xfrm>
          <a:prstGeom prst="rect">
            <a:avLst/>
          </a:prstGeom>
        </p:spPr>
        <p:txBody>
          <a:bodyPr/>
          <a:lstStyle>
            <a:lvl1pPr marL="0" indent="0" algn="l">
              <a:buNone/>
              <a:defRPr sz="2400" b="0" i="0">
                <a:solidFill>
                  <a:srgbClr val="FFFFFF"/>
                </a:solidFill>
                <a:latin typeface="Montserrat Medium" pitchFamily="2" charset="77"/>
              </a:defRPr>
            </a:lvl1pPr>
          </a:lstStyle>
          <a:p>
            <a:pPr lvl="0"/>
            <a:r>
              <a:rPr lang="en-US"/>
              <a:t>Subheading if needed</a:t>
            </a:r>
          </a:p>
        </p:txBody>
      </p:sp>
      <p:sp>
        <p:nvSpPr>
          <p:cNvPr id="2" name="Text Placeholder 11">
            <a:extLst>
              <a:ext uri="{FF2B5EF4-FFF2-40B4-BE49-F238E27FC236}">
                <a16:creationId xmlns:a16="http://schemas.microsoft.com/office/drawing/2014/main" id="{1DCD5B93-88A7-DE31-DA94-0455679D12A1}"/>
              </a:ext>
            </a:extLst>
          </p:cNvPr>
          <p:cNvSpPr txBox="1">
            <a:spLocks/>
          </p:cNvSpPr>
          <p:nvPr userDrawn="1"/>
        </p:nvSpPr>
        <p:spPr>
          <a:xfrm>
            <a:off x="3221499" y="640728"/>
            <a:ext cx="8694273" cy="861059"/>
          </a:xfrm>
          <a:prstGeom prst="rect">
            <a:avLst/>
          </a:prstGeom>
        </p:spPr>
        <p:txBody>
          <a:bodyPr/>
          <a:lstStyle>
            <a:lvl1pPr marL="0" indent="0" algn="r" defTabSz="914400" rtl="0" eaLnBrk="1" latinLnBrk="0" hangingPunct="1">
              <a:lnSpc>
                <a:spcPct val="90000"/>
              </a:lnSpc>
              <a:spcBef>
                <a:spcPts val="1000"/>
              </a:spcBef>
              <a:buFont typeface="Arial" panose="020B0604020202020204" pitchFamily="34" charset="0"/>
              <a:buNone/>
              <a:defRPr sz="6000" b="1" i="0" kern="1200">
                <a:solidFill>
                  <a:schemeClr val="tx1"/>
                </a:solidFill>
                <a:latin typeface="Montserrat"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a:t>Summary</a:t>
            </a:r>
          </a:p>
        </p:txBody>
      </p:sp>
    </p:spTree>
    <p:extLst>
      <p:ext uri="{BB962C8B-B14F-4D97-AF65-F5344CB8AC3E}">
        <p14:creationId xmlns:p14="http://schemas.microsoft.com/office/powerpoint/2010/main" val="36447130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Fundamentals 2023 - Transition 1">
    <p:spTree>
      <p:nvGrpSpPr>
        <p:cNvPr id="1" name=""/>
        <p:cNvGrpSpPr/>
        <p:nvPr/>
      </p:nvGrpSpPr>
      <p:grpSpPr>
        <a:xfrm>
          <a:off x="0" y="0"/>
          <a:ext cx="0" cy="0"/>
          <a:chOff x="0" y="0"/>
          <a:chExt cx="0" cy="0"/>
        </a:xfrm>
      </p:grpSpPr>
      <p:pic>
        <p:nvPicPr>
          <p:cNvPr id="3" name="Picture 2" descr="Shape&#10;&#10;Description automatically generated">
            <a:extLst>
              <a:ext uri="{FF2B5EF4-FFF2-40B4-BE49-F238E27FC236}">
                <a16:creationId xmlns:a16="http://schemas.microsoft.com/office/drawing/2014/main" id="{4CE68355-420B-B6C2-4CAB-1AAB1686144A}"/>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4" name="Text Placeholder 4">
            <a:extLst>
              <a:ext uri="{FF2B5EF4-FFF2-40B4-BE49-F238E27FC236}">
                <a16:creationId xmlns:a16="http://schemas.microsoft.com/office/drawing/2014/main" id="{D7E852DC-0234-96AD-2C61-DD7FA24A8EC1}"/>
              </a:ext>
            </a:extLst>
          </p:cNvPr>
          <p:cNvSpPr>
            <a:spLocks noGrp="1"/>
          </p:cNvSpPr>
          <p:nvPr>
            <p:ph type="body" sz="quarter" idx="10" hasCustomPrompt="1"/>
          </p:nvPr>
        </p:nvSpPr>
        <p:spPr>
          <a:xfrm>
            <a:off x="2005263" y="1625467"/>
            <a:ext cx="9910510" cy="861059"/>
          </a:xfrm>
          <a:prstGeom prst="rect">
            <a:avLst/>
          </a:prstGeom>
        </p:spPr>
        <p:txBody>
          <a:bodyPr/>
          <a:lstStyle>
            <a:lvl1pPr marL="0" indent="0" algn="r">
              <a:buNone/>
              <a:defRPr sz="6000" b="1" i="0">
                <a:latin typeface="Montserrat" pitchFamily="2" charset="77"/>
              </a:defRPr>
            </a:lvl1pPr>
          </a:lstStyle>
          <a:p>
            <a:pPr lvl="0"/>
            <a:r>
              <a:rPr lang="en-US"/>
              <a:t>TRANSITION HEADING</a:t>
            </a:r>
          </a:p>
        </p:txBody>
      </p:sp>
      <p:sp>
        <p:nvSpPr>
          <p:cNvPr id="5" name="Text Placeholder 4">
            <a:extLst>
              <a:ext uri="{FF2B5EF4-FFF2-40B4-BE49-F238E27FC236}">
                <a16:creationId xmlns:a16="http://schemas.microsoft.com/office/drawing/2014/main" id="{B592C972-E65A-5F04-147F-8089FF58EC22}"/>
              </a:ext>
            </a:extLst>
          </p:cNvPr>
          <p:cNvSpPr>
            <a:spLocks noGrp="1"/>
          </p:cNvSpPr>
          <p:nvPr>
            <p:ph type="body" sz="quarter" idx="11" hasCustomPrompt="1"/>
          </p:nvPr>
        </p:nvSpPr>
        <p:spPr>
          <a:xfrm>
            <a:off x="2005264" y="2638676"/>
            <a:ext cx="9910510" cy="2125830"/>
          </a:xfrm>
          <a:prstGeom prst="rect">
            <a:avLst/>
          </a:prstGeom>
        </p:spPr>
        <p:txBody>
          <a:bodyPr/>
          <a:lstStyle>
            <a:lvl1pPr marL="0" indent="0" algn="r">
              <a:buNone/>
              <a:defRPr sz="4000" b="0" i="0">
                <a:solidFill>
                  <a:srgbClr val="FFFFFF"/>
                </a:solidFill>
                <a:latin typeface="Montserrat Medium" pitchFamily="2" charset="77"/>
              </a:defRPr>
            </a:lvl1pPr>
          </a:lstStyle>
          <a:p>
            <a:pPr lvl="0"/>
            <a:r>
              <a:rPr lang="en-US"/>
              <a:t>Subheading if needed</a:t>
            </a:r>
          </a:p>
        </p:txBody>
      </p:sp>
    </p:spTree>
    <p:extLst>
      <p:ext uri="{BB962C8B-B14F-4D97-AF65-F5344CB8AC3E}">
        <p14:creationId xmlns:p14="http://schemas.microsoft.com/office/powerpoint/2010/main" val="14828076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Fundamentals 2023 - Transition 2">
    <p:spTree>
      <p:nvGrpSpPr>
        <p:cNvPr id="1" name=""/>
        <p:cNvGrpSpPr/>
        <p:nvPr/>
      </p:nvGrpSpPr>
      <p:grpSpPr>
        <a:xfrm>
          <a:off x="0" y="0"/>
          <a:ext cx="0" cy="0"/>
          <a:chOff x="0" y="0"/>
          <a:chExt cx="0" cy="0"/>
        </a:xfrm>
      </p:grpSpPr>
      <p:pic>
        <p:nvPicPr>
          <p:cNvPr id="3" name="Picture 2" descr="Icon&#10;&#10;Description automatically generated">
            <a:extLst>
              <a:ext uri="{FF2B5EF4-FFF2-40B4-BE49-F238E27FC236}">
                <a16:creationId xmlns:a16="http://schemas.microsoft.com/office/drawing/2014/main" id="{D3FEBEBF-83D6-7AFA-D2D9-1508897A7F5F}"/>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4" name="Text Placeholder 4">
            <a:extLst>
              <a:ext uri="{FF2B5EF4-FFF2-40B4-BE49-F238E27FC236}">
                <a16:creationId xmlns:a16="http://schemas.microsoft.com/office/drawing/2014/main" id="{832BFCF7-FA77-5F64-C6CC-3A82D4CD51E1}"/>
              </a:ext>
            </a:extLst>
          </p:cNvPr>
          <p:cNvSpPr>
            <a:spLocks noGrp="1"/>
          </p:cNvSpPr>
          <p:nvPr>
            <p:ph type="body" sz="quarter" idx="10" hasCustomPrompt="1"/>
          </p:nvPr>
        </p:nvSpPr>
        <p:spPr>
          <a:xfrm>
            <a:off x="1876928" y="967740"/>
            <a:ext cx="9910510" cy="861059"/>
          </a:xfrm>
          <a:prstGeom prst="rect">
            <a:avLst/>
          </a:prstGeom>
        </p:spPr>
        <p:txBody>
          <a:bodyPr/>
          <a:lstStyle>
            <a:lvl1pPr marL="0" indent="0" algn="r">
              <a:buNone/>
              <a:defRPr sz="6000" b="1" i="0">
                <a:latin typeface="Montserrat" pitchFamily="2" charset="77"/>
              </a:defRPr>
            </a:lvl1pPr>
          </a:lstStyle>
          <a:p>
            <a:pPr lvl="0"/>
            <a:r>
              <a:rPr lang="en-US"/>
              <a:t>TRANSITION HEADING</a:t>
            </a:r>
          </a:p>
        </p:txBody>
      </p:sp>
      <p:sp>
        <p:nvSpPr>
          <p:cNvPr id="5" name="Text Placeholder 4">
            <a:extLst>
              <a:ext uri="{FF2B5EF4-FFF2-40B4-BE49-F238E27FC236}">
                <a16:creationId xmlns:a16="http://schemas.microsoft.com/office/drawing/2014/main" id="{B8C6B5EE-A542-C16B-4752-1406AA1854F6}"/>
              </a:ext>
            </a:extLst>
          </p:cNvPr>
          <p:cNvSpPr>
            <a:spLocks noGrp="1"/>
          </p:cNvSpPr>
          <p:nvPr>
            <p:ph type="body" sz="quarter" idx="11" hasCustomPrompt="1"/>
          </p:nvPr>
        </p:nvSpPr>
        <p:spPr>
          <a:xfrm>
            <a:off x="1876929" y="1980949"/>
            <a:ext cx="9910510" cy="2125830"/>
          </a:xfrm>
          <a:prstGeom prst="rect">
            <a:avLst/>
          </a:prstGeom>
        </p:spPr>
        <p:txBody>
          <a:bodyPr/>
          <a:lstStyle>
            <a:lvl1pPr marL="0" indent="0" algn="r">
              <a:buNone/>
              <a:defRPr sz="4000" b="0" i="0">
                <a:solidFill>
                  <a:srgbClr val="FFFFFF"/>
                </a:solidFill>
                <a:latin typeface="Montserrat Medium" pitchFamily="2" charset="77"/>
              </a:defRPr>
            </a:lvl1pPr>
          </a:lstStyle>
          <a:p>
            <a:pPr lvl="0"/>
            <a:r>
              <a:rPr lang="en-US"/>
              <a:t>Subheading if needed</a:t>
            </a:r>
          </a:p>
        </p:txBody>
      </p:sp>
    </p:spTree>
    <p:extLst>
      <p:ext uri="{BB962C8B-B14F-4D97-AF65-F5344CB8AC3E}">
        <p14:creationId xmlns:p14="http://schemas.microsoft.com/office/powerpoint/2010/main" val="47353846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Fundamentals 2023 - Blank with Blue Footer">
    <p:spTree>
      <p:nvGrpSpPr>
        <p:cNvPr id="1" name=""/>
        <p:cNvGrpSpPr/>
        <p:nvPr/>
      </p:nvGrpSpPr>
      <p:grpSpPr>
        <a:xfrm>
          <a:off x="0" y="0"/>
          <a:ext cx="0" cy="0"/>
          <a:chOff x="0" y="0"/>
          <a:chExt cx="0" cy="0"/>
        </a:xfrm>
      </p:grpSpPr>
      <p:pic>
        <p:nvPicPr>
          <p:cNvPr id="3" name="Picture 2" descr="A picture containing rectangle&#10;&#10;Description automatically generated">
            <a:extLst>
              <a:ext uri="{FF2B5EF4-FFF2-40B4-BE49-F238E27FC236}">
                <a16:creationId xmlns:a16="http://schemas.microsoft.com/office/drawing/2014/main" id="{84C4E942-E2C2-6705-7ED9-7D419C4390CE}"/>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6" name="Title Placeholder 1">
            <a:extLst>
              <a:ext uri="{FF2B5EF4-FFF2-40B4-BE49-F238E27FC236}">
                <a16:creationId xmlns:a16="http://schemas.microsoft.com/office/drawing/2014/main" id="{CA8D6E3C-52A3-CC40-897C-942CBF43E17B}"/>
              </a:ext>
            </a:extLst>
          </p:cNvPr>
          <p:cNvSpPr>
            <a:spLocks noGrp="1"/>
          </p:cNvSpPr>
          <p:nvPr>
            <p:ph type="title"/>
          </p:nvPr>
        </p:nvSpPr>
        <p:spPr>
          <a:xfrm>
            <a:off x="389020" y="124494"/>
            <a:ext cx="11498179" cy="1325563"/>
          </a:xfrm>
          <a:prstGeom prst="rect">
            <a:avLst/>
          </a:prstGeom>
        </p:spPr>
        <p:txBody>
          <a:bodyPr vert="horz" lIns="91440" tIns="45720" rIns="91440" bIns="45720" rtlCol="0" anchor="ctr">
            <a:normAutofit/>
          </a:bodyPr>
          <a:lstStyle>
            <a:lvl1pPr>
              <a:defRPr b="1" i="0">
                <a:solidFill>
                  <a:srgbClr val="00205B"/>
                </a:solidFill>
                <a:latin typeface="Montserrat" pitchFamily="2" charset="77"/>
              </a:defRPr>
            </a:lvl1pPr>
          </a:lstStyle>
          <a:p>
            <a:r>
              <a:rPr lang="en-US"/>
              <a:t>Click to edit Master title style</a:t>
            </a:r>
          </a:p>
        </p:txBody>
      </p:sp>
      <p:sp>
        <p:nvSpPr>
          <p:cNvPr id="7" name="Text Placeholder 2">
            <a:extLst>
              <a:ext uri="{FF2B5EF4-FFF2-40B4-BE49-F238E27FC236}">
                <a16:creationId xmlns:a16="http://schemas.microsoft.com/office/drawing/2014/main" id="{57DB47E9-F7B3-3587-B2BC-547FA8A2784F}"/>
              </a:ext>
            </a:extLst>
          </p:cNvPr>
          <p:cNvSpPr>
            <a:spLocks noGrp="1"/>
          </p:cNvSpPr>
          <p:nvPr>
            <p:ph type="body" sz="quarter" idx="11"/>
          </p:nvPr>
        </p:nvSpPr>
        <p:spPr>
          <a:xfrm>
            <a:off x="389021" y="1654844"/>
            <a:ext cx="11498178" cy="4136356"/>
          </a:xfrm>
          <a:prstGeom prst="rect">
            <a:avLst/>
          </a:prstGeom>
        </p:spPr>
        <p:txBody>
          <a:bodyPr/>
          <a:lstStyle>
            <a:lvl1pPr marL="2286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2pPr>
            <a:lvl3pPr marL="11430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3pPr>
            <a:lvl4pPr marL="16002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4pPr>
            <a:lvl5pPr marL="2057400" indent="-228600">
              <a:lnSpc>
                <a:spcPct val="100000"/>
              </a:lnSpc>
              <a:spcBef>
                <a:spcPts val="600"/>
              </a:spcBef>
              <a:spcAft>
                <a:spcPts val="600"/>
              </a:spcAft>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9">
            <a:extLst>
              <a:ext uri="{FF2B5EF4-FFF2-40B4-BE49-F238E27FC236}">
                <a16:creationId xmlns:a16="http://schemas.microsoft.com/office/drawing/2014/main" id="{17A05E04-9437-4D29-3896-A0DBF0F52E01}"/>
              </a:ext>
            </a:extLst>
          </p:cNvPr>
          <p:cNvSpPr>
            <a:spLocks noGrp="1"/>
          </p:cNvSpPr>
          <p:nvPr>
            <p:ph type="body" sz="quarter" idx="12" hasCustomPrompt="1"/>
          </p:nvPr>
        </p:nvSpPr>
        <p:spPr>
          <a:xfrm>
            <a:off x="957259" y="6215065"/>
            <a:ext cx="3514725" cy="600075"/>
          </a:xfrm>
          <a:prstGeom prst="rect">
            <a:avLst/>
          </a:prstGeom>
        </p:spPr>
        <p:txBody>
          <a:bodyPr/>
          <a:lstStyle>
            <a:lvl1pPr marL="0" indent="0">
              <a:buFontTx/>
              <a:buNone/>
              <a:defRPr sz="2000" b="1" i="0" spc="300">
                <a:solidFill>
                  <a:srgbClr val="FFFFFF"/>
                </a:solidFill>
                <a:latin typeface="Montserrat SemiBold" pitchFamily="2" charset="77"/>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MODULE 1</a:t>
            </a:r>
          </a:p>
        </p:txBody>
      </p:sp>
    </p:spTree>
    <p:extLst>
      <p:ext uri="{BB962C8B-B14F-4D97-AF65-F5344CB8AC3E}">
        <p14:creationId xmlns:p14="http://schemas.microsoft.com/office/powerpoint/2010/main" val="34862051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White Two-column Content Slide">
    <p:spTree>
      <p:nvGrpSpPr>
        <p:cNvPr id="1" name=""/>
        <p:cNvGrpSpPr/>
        <p:nvPr/>
      </p:nvGrpSpPr>
      <p:grpSpPr>
        <a:xfrm>
          <a:off x="0" y="0"/>
          <a:ext cx="0" cy="0"/>
          <a:chOff x="0" y="0"/>
          <a:chExt cx="0" cy="0"/>
        </a:xfrm>
      </p:grpSpPr>
      <p:pic>
        <p:nvPicPr>
          <p:cNvPr id="5" name="Picture 4" descr="A picture containing rectangle&#10;&#10;Description automatically generated">
            <a:extLst>
              <a:ext uri="{FF2B5EF4-FFF2-40B4-BE49-F238E27FC236}">
                <a16:creationId xmlns:a16="http://schemas.microsoft.com/office/drawing/2014/main" id="{122688BB-63E3-ACC5-C057-0875B704FF35}"/>
              </a:ext>
            </a:extLst>
          </p:cNvPr>
          <p:cNvPicPr>
            <a:picLocks noChangeAspect="1"/>
          </p:cNvPicPr>
          <p:nvPr userDrawn="1"/>
        </p:nvPicPr>
        <p:blipFill>
          <a:blip r:embed="rId2"/>
          <a:stretch>
            <a:fillRect/>
          </a:stretch>
        </p:blipFill>
        <p:spPr>
          <a:xfrm>
            <a:off x="-6096" y="-10601"/>
            <a:ext cx="12198096" cy="6868601"/>
          </a:xfrm>
          <a:prstGeom prst="rect">
            <a:avLst/>
          </a:prstGeom>
        </p:spPr>
      </p:pic>
      <p:sp>
        <p:nvSpPr>
          <p:cNvPr id="3" name="Text Placeholder 2">
            <a:extLst>
              <a:ext uri="{FF2B5EF4-FFF2-40B4-BE49-F238E27FC236}">
                <a16:creationId xmlns:a16="http://schemas.microsoft.com/office/drawing/2014/main" id="{BF48625F-087B-4665-9E27-EDB8FB7A4413}"/>
              </a:ext>
            </a:extLst>
          </p:cNvPr>
          <p:cNvSpPr>
            <a:spLocks noGrp="1"/>
          </p:cNvSpPr>
          <p:nvPr>
            <p:ph type="body" sz="quarter" idx="10"/>
          </p:nvPr>
        </p:nvSpPr>
        <p:spPr>
          <a:xfrm>
            <a:off x="838200" y="1895475"/>
            <a:ext cx="4810125" cy="3857625"/>
          </a:xfrm>
          <a:prstGeom prst="rect">
            <a:avLst/>
          </a:prstGeom>
        </p:spPr>
        <p:txBody>
          <a:bodyPr/>
          <a:lstStyle>
            <a:lvl1pPr>
              <a:lnSpc>
                <a:spcPct val="100000"/>
              </a:lnSpc>
              <a:spcBef>
                <a:spcPts val="600"/>
              </a:spcBef>
              <a:spcAft>
                <a:spcPts val="600"/>
              </a:spcAft>
              <a:defRPr/>
            </a:lvl1pPr>
            <a:lvl2pPr>
              <a:lnSpc>
                <a:spcPct val="150000"/>
              </a:lnSpc>
              <a:spcBef>
                <a:spcPts val="0"/>
              </a:spcBef>
              <a:defRPr/>
            </a:lvl2pPr>
            <a:lvl3pPr>
              <a:lnSpc>
                <a:spcPct val="150000"/>
              </a:lnSpc>
              <a:spcBef>
                <a:spcPts val="0"/>
              </a:spcBef>
              <a:defRPr/>
            </a:lvl3pPr>
            <a:lvl4pPr>
              <a:lnSpc>
                <a:spcPct val="150000"/>
              </a:lnSpc>
              <a:spcBef>
                <a:spcPts val="0"/>
              </a:spcBef>
              <a:defRPr/>
            </a:lvl4pPr>
            <a:lvl5pPr>
              <a:lnSpc>
                <a:spcPct val="150000"/>
              </a:lnSpc>
              <a:spcBef>
                <a:spcPts val="0"/>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2">
            <a:extLst>
              <a:ext uri="{FF2B5EF4-FFF2-40B4-BE49-F238E27FC236}">
                <a16:creationId xmlns:a16="http://schemas.microsoft.com/office/drawing/2014/main" id="{269546A1-B136-46E9-BB62-B98BDC00BBB9}"/>
              </a:ext>
            </a:extLst>
          </p:cNvPr>
          <p:cNvSpPr>
            <a:spLocks noGrp="1"/>
          </p:cNvSpPr>
          <p:nvPr>
            <p:ph type="body" sz="quarter" idx="11"/>
          </p:nvPr>
        </p:nvSpPr>
        <p:spPr>
          <a:xfrm>
            <a:off x="6543675" y="1915554"/>
            <a:ext cx="4810125" cy="3857625"/>
          </a:xfrm>
          <a:prstGeom prst="rect">
            <a:avLst/>
          </a:prstGeom>
        </p:spPr>
        <p:txBody>
          <a:bodyPr/>
          <a:lstStyle>
            <a:lvl1pPr>
              <a:lnSpc>
                <a:spcPct val="100000"/>
              </a:lnSpc>
              <a:spcBef>
                <a:spcPts val="600"/>
              </a:spcBef>
              <a:spcAft>
                <a:spcPts val="600"/>
              </a:spcAft>
              <a:defRPr/>
            </a:lvl1pPr>
            <a:lvl2pPr>
              <a:lnSpc>
                <a:spcPct val="100000"/>
              </a:lnSpc>
              <a:spcBef>
                <a:spcPts val="600"/>
              </a:spcBef>
              <a:spcAft>
                <a:spcPts val="600"/>
              </a:spcAft>
              <a:defRPr/>
            </a:lvl2pPr>
            <a:lvl3pPr>
              <a:lnSpc>
                <a:spcPct val="100000"/>
              </a:lnSpc>
              <a:spcBef>
                <a:spcPts val="600"/>
              </a:spcBef>
              <a:spcAft>
                <a:spcPts val="600"/>
              </a:spcAft>
              <a:defRPr/>
            </a:lvl3pPr>
            <a:lvl4pPr>
              <a:lnSpc>
                <a:spcPct val="100000"/>
              </a:lnSpc>
              <a:spcBef>
                <a:spcPts val="600"/>
              </a:spcBef>
              <a:spcAft>
                <a:spcPts val="600"/>
              </a:spcAft>
              <a:defRPr/>
            </a:lvl4pPr>
            <a:lvl5pPr>
              <a:lnSpc>
                <a:spcPct val="100000"/>
              </a:lnSpc>
              <a:spcBef>
                <a:spcPts val="60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9">
            <a:extLst>
              <a:ext uri="{FF2B5EF4-FFF2-40B4-BE49-F238E27FC236}">
                <a16:creationId xmlns:a16="http://schemas.microsoft.com/office/drawing/2014/main" id="{EC1FF28E-8C7A-92BD-94AD-D3C299F2A0E9}"/>
              </a:ext>
            </a:extLst>
          </p:cNvPr>
          <p:cNvSpPr>
            <a:spLocks noGrp="1"/>
          </p:cNvSpPr>
          <p:nvPr>
            <p:ph type="body" sz="quarter" idx="12" hasCustomPrompt="1"/>
          </p:nvPr>
        </p:nvSpPr>
        <p:spPr>
          <a:xfrm>
            <a:off x="957259" y="6215065"/>
            <a:ext cx="3514725" cy="600075"/>
          </a:xfrm>
          <a:prstGeom prst="rect">
            <a:avLst/>
          </a:prstGeom>
        </p:spPr>
        <p:txBody>
          <a:bodyPr/>
          <a:lstStyle>
            <a:lvl1pPr marL="0" indent="0">
              <a:buFontTx/>
              <a:buNone/>
              <a:defRPr sz="2000" b="1" i="0" spc="300">
                <a:solidFill>
                  <a:srgbClr val="FFFFFF"/>
                </a:solidFill>
                <a:latin typeface="Montserrat SemiBold" pitchFamily="2" charset="77"/>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MODULE 1</a:t>
            </a:r>
          </a:p>
        </p:txBody>
      </p:sp>
      <p:sp>
        <p:nvSpPr>
          <p:cNvPr id="10" name="Title Placeholder 1">
            <a:extLst>
              <a:ext uri="{FF2B5EF4-FFF2-40B4-BE49-F238E27FC236}">
                <a16:creationId xmlns:a16="http://schemas.microsoft.com/office/drawing/2014/main" id="{19616DE5-6F3F-F677-67CE-4F9342FC8970}"/>
              </a:ext>
            </a:extLst>
          </p:cNvPr>
          <p:cNvSpPr>
            <a:spLocks noGrp="1"/>
          </p:cNvSpPr>
          <p:nvPr>
            <p:ph type="title"/>
          </p:nvPr>
        </p:nvSpPr>
        <p:spPr>
          <a:xfrm>
            <a:off x="389020" y="124494"/>
            <a:ext cx="11498179" cy="1325563"/>
          </a:xfrm>
          <a:prstGeom prst="rect">
            <a:avLst/>
          </a:prstGeom>
        </p:spPr>
        <p:txBody>
          <a:bodyPr vert="horz" lIns="91440" tIns="45720" rIns="91440" bIns="45720" rtlCol="0" anchor="ctr">
            <a:normAutofit/>
          </a:bodyPr>
          <a:lstStyle>
            <a:lvl1pPr>
              <a:defRPr b="1" i="0">
                <a:solidFill>
                  <a:srgbClr val="00205B"/>
                </a:solidFill>
                <a:latin typeface="Montserrat" pitchFamily="2" charset="77"/>
              </a:defRPr>
            </a:lvl1pPr>
          </a:lstStyle>
          <a:p>
            <a:r>
              <a:rPr lang="en-US"/>
              <a:t>Click to edit Master title style</a:t>
            </a:r>
          </a:p>
        </p:txBody>
      </p:sp>
    </p:spTree>
    <p:extLst>
      <p:ext uri="{BB962C8B-B14F-4D97-AF65-F5344CB8AC3E}">
        <p14:creationId xmlns:p14="http://schemas.microsoft.com/office/powerpoint/2010/main" val="19808217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Fundamentals 2023 - Assessment Teal">
    <p:spTree>
      <p:nvGrpSpPr>
        <p:cNvPr id="1" name=""/>
        <p:cNvGrpSpPr/>
        <p:nvPr/>
      </p:nvGrpSpPr>
      <p:grpSpPr>
        <a:xfrm>
          <a:off x="0" y="0"/>
          <a:ext cx="0" cy="0"/>
          <a:chOff x="0" y="0"/>
          <a:chExt cx="0" cy="0"/>
        </a:xfrm>
      </p:grpSpPr>
      <p:pic>
        <p:nvPicPr>
          <p:cNvPr id="3" name="Picture 2" descr="Graphical user interface, text, application&#10;&#10;Description automatically generated">
            <a:extLst>
              <a:ext uri="{FF2B5EF4-FFF2-40B4-BE49-F238E27FC236}">
                <a16:creationId xmlns:a16="http://schemas.microsoft.com/office/drawing/2014/main" id="{3B2AD81D-F409-78C1-A6A2-F3C4F8FE6D43}"/>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6" name="Title Placeholder 1">
            <a:extLst>
              <a:ext uri="{FF2B5EF4-FFF2-40B4-BE49-F238E27FC236}">
                <a16:creationId xmlns:a16="http://schemas.microsoft.com/office/drawing/2014/main" id="{8FFFC3EF-A33B-136C-3C15-C7FB15F5FF78}"/>
              </a:ext>
            </a:extLst>
          </p:cNvPr>
          <p:cNvSpPr>
            <a:spLocks noGrp="1"/>
          </p:cNvSpPr>
          <p:nvPr>
            <p:ph type="title" hasCustomPrompt="1"/>
          </p:nvPr>
        </p:nvSpPr>
        <p:spPr>
          <a:xfrm>
            <a:off x="421104" y="1808913"/>
            <a:ext cx="9910011" cy="1394385"/>
          </a:xfrm>
          <a:prstGeom prst="rect">
            <a:avLst/>
          </a:prstGeom>
        </p:spPr>
        <p:txBody>
          <a:bodyPr vert="horz" lIns="91440" tIns="45720" rIns="91440" bIns="45720" rtlCol="0" anchor="t">
            <a:normAutofit/>
          </a:bodyPr>
          <a:lstStyle>
            <a:lvl1pPr>
              <a:lnSpc>
                <a:spcPct val="100000"/>
              </a:lnSpc>
              <a:defRPr sz="2400" b="0" i="0">
                <a:solidFill>
                  <a:srgbClr val="00205B"/>
                </a:solidFill>
                <a:latin typeface="Open Sans" panose="020B0606030504020204" pitchFamily="34" charset="0"/>
                <a:ea typeface="Open Sans" panose="020B0606030504020204" pitchFamily="34" charset="0"/>
                <a:cs typeface="Open Sans" panose="020B0606030504020204" pitchFamily="34" charset="0"/>
              </a:defRPr>
            </a:lvl1pPr>
          </a:lstStyle>
          <a:p>
            <a:r>
              <a:rPr lang="en-US"/>
              <a:t>Question to be posed here question to be posed here question to be posed here </a:t>
            </a:r>
            <a:r>
              <a:rPr lang="en-US" err="1"/>
              <a:t>etc</a:t>
            </a:r>
            <a:endParaRPr lang="en-US"/>
          </a:p>
        </p:txBody>
      </p:sp>
      <p:sp>
        <p:nvSpPr>
          <p:cNvPr id="7" name="Text Placeholder 3">
            <a:extLst>
              <a:ext uri="{FF2B5EF4-FFF2-40B4-BE49-F238E27FC236}">
                <a16:creationId xmlns:a16="http://schemas.microsoft.com/office/drawing/2014/main" id="{F6136385-0AC6-9754-3C39-42EE2A4EFE0C}"/>
              </a:ext>
            </a:extLst>
          </p:cNvPr>
          <p:cNvSpPr>
            <a:spLocks noGrp="1"/>
          </p:cNvSpPr>
          <p:nvPr>
            <p:ph type="body" sz="quarter" idx="10" hasCustomPrompt="1"/>
          </p:nvPr>
        </p:nvSpPr>
        <p:spPr>
          <a:xfrm>
            <a:off x="838200" y="3314696"/>
            <a:ext cx="8477250" cy="2838450"/>
          </a:xfrm>
          <a:prstGeom prst="rect">
            <a:avLst/>
          </a:prstGeom>
        </p:spPr>
        <p:txBody>
          <a:bodyPr/>
          <a:lstStyle>
            <a:lvl1pPr marL="457200" indent="-457200">
              <a:lnSpc>
                <a:spcPct val="100000"/>
              </a:lnSpc>
              <a:spcBef>
                <a:spcPts val="600"/>
              </a:spcBef>
              <a:spcAft>
                <a:spcPts val="600"/>
              </a:spcAft>
              <a:buFontTx/>
              <a:buAutoNum type="alphaLcPeriod"/>
              <a:defRPr sz="2400" b="0" i="0">
                <a:latin typeface="Open Sans" panose="020B0606030504020204" pitchFamily="34" charset="0"/>
                <a:ea typeface="Open Sans" panose="020B0606030504020204" pitchFamily="34" charset="0"/>
                <a:cs typeface="Open Sans" panose="020B0606030504020204" pitchFamily="34" charset="0"/>
              </a:defRPr>
            </a:lvl1pPr>
          </a:lstStyle>
          <a:p>
            <a:pPr lvl="0"/>
            <a:r>
              <a:rPr lang="en-US"/>
              <a:t>Option here</a:t>
            </a:r>
          </a:p>
          <a:p>
            <a:pPr lvl="0"/>
            <a:r>
              <a:rPr lang="en-US"/>
              <a:t>Option here</a:t>
            </a:r>
          </a:p>
          <a:p>
            <a:pPr lvl="0"/>
            <a:r>
              <a:rPr lang="en-US"/>
              <a:t>Option here</a:t>
            </a:r>
          </a:p>
          <a:p>
            <a:pPr lvl="0"/>
            <a:r>
              <a:rPr lang="en-US"/>
              <a:t>Option here</a:t>
            </a:r>
          </a:p>
          <a:p>
            <a:pPr lvl="0"/>
            <a:r>
              <a:rPr lang="en-US"/>
              <a:t>Option here</a:t>
            </a:r>
          </a:p>
        </p:txBody>
      </p:sp>
    </p:spTree>
    <p:extLst>
      <p:ext uri="{BB962C8B-B14F-4D97-AF65-F5344CB8AC3E}">
        <p14:creationId xmlns:p14="http://schemas.microsoft.com/office/powerpoint/2010/main" val="317063069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Fundamentals 2023 - Assessment Magenta">
    <p:spTree>
      <p:nvGrpSpPr>
        <p:cNvPr id="1" name=""/>
        <p:cNvGrpSpPr/>
        <p:nvPr/>
      </p:nvGrpSpPr>
      <p:grpSpPr>
        <a:xfrm>
          <a:off x="0" y="0"/>
          <a:ext cx="0" cy="0"/>
          <a:chOff x="0" y="0"/>
          <a:chExt cx="0" cy="0"/>
        </a:xfrm>
      </p:grpSpPr>
      <p:pic>
        <p:nvPicPr>
          <p:cNvPr id="3" name="Picture 2" descr="A picture containing text&#10;&#10;Description automatically generated">
            <a:extLst>
              <a:ext uri="{FF2B5EF4-FFF2-40B4-BE49-F238E27FC236}">
                <a16:creationId xmlns:a16="http://schemas.microsoft.com/office/drawing/2014/main" id="{5ACCAE2E-97B2-473E-08FB-41CA01F9DCAF}"/>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6" name="Title Placeholder 1">
            <a:extLst>
              <a:ext uri="{FF2B5EF4-FFF2-40B4-BE49-F238E27FC236}">
                <a16:creationId xmlns:a16="http://schemas.microsoft.com/office/drawing/2014/main" id="{6B5EB443-7CFB-B496-658A-4A8CCB354289}"/>
              </a:ext>
            </a:extLst>
          </p:cNvPr>
          <p:cNvSpPr>
            <a:spLocks noGrp="1"/>
          </p:cNvSpPr>
          <p:nvPr>
            <p:ph type="title" hasCustomPrompt="1"/>
          </p:nvPr>
        </p:nvSpPr>
        <p:spPr>
          <a:xfrm>
            <a:off x="421104" y="1808913"/>
            <a:ext cx="9910011" cy="1394385"/>
          </a:xfrm>
          <a:prstGeom prst="rect">
            <a:avLst/>
          </a:prstGeom>
        </p:spPr>
        <p:txBody>
          <a:bodyPr vert="horz" lIns="91440" tIns="45720" rIns="91440" bIns="45720" rtlCol="0" anchor="t">
            <a:normAutofit/>
          </a:bodyPr>
          <a:lstStyle>
            <a:lvl1pPr>
              <a:lnSpc>
                <a:spcPct val="100000"/>
              </a:lnSpc>
              <a:defRPr sz="2400" b="0" i="0">
                <a:solidFill>
                  <a:srgbClr val="00205B"/>
                </a:solidFill>
                <a:latin typeface="Open Sans" panose="020B0606030504020204" pitchFamily="34" charset="0"/>
                <a:ea typeface="Open Sans" panose="020B0606030504020204" pitchFamily="34" charset="0"/>
                <a:cs typeface="Open Sans" panose="020B0606030504020204" pitchFamily="34" charset="0"/>
              </a:defRPr>
            </a:lvl1pPr>
          </a:lstStyle>
          <a:p>
            <a:r>
              <a:rPr lang="en-US"/>
              <a:t>Question to be posed here question to be posed here question to be posed here </a:t>
            </a:r>
            <a:r>
              <a:rPr lang="en-US" err="1"/>
              <a:t>etc</a:t>
            </a:r>
            <a:endParaRPr lang="en-US"/>
          </a:p>
        </p:txBody>
      </p:sp>
      <p:sp>
        <p:nvSpPr>
          <p:cNvPr id="7" name="Text Placeholder 3">
            <a:extLst>
              <a:ext uri="{FF2B5EF4-FFF2-40B4-BE49-F238E27FC236}">
                <a16:creationId xmlns:a16="http://schemas.microsoft.com/office/drawing/2014/main" id="{BECD1482-3E85-254D-8D6D-1044A5A95595}"/>
              </a:ext>
            </a:extLst>
          </p:cNvPr>
          <p:cNvSpPr>
            <a:spLocks noGrp="1"/>
          </p:cNvSpPr>
          <p:nvPr>
            <p:ph type="body" sz="quarter" idx="10" hasCustomPrompt="1"/>
          </p:nvPr>
        </p:nvSpPr>
        <p:spPr>
          <a:xfrm>
            <a:off x="838200" y="3314696"/>
            <a:ext cx="8477250" cy="2838450"/>
          </a:xfrm>
          <a:prstGeom prst="rect">
            <a:avLst/>
          </a:prstGeom>
        </p:spPr>
        <p:txBody>
          <a:bodyPr/>
          <a:lstStyle>
            <a:lvl1pPr marL="457200" indent="-457200">
              <a:lnSpc>
                <a:spcPct val="100000"/>
              </a:lnSpc>
              <a:spcBef>
                <a:spcPts val="600"/>
              </a:spcBef>
              <a:spcAft>
                <a:spcPts val="600"/>
              </a:spcAft>
              <a:buFontTx/>
              <a:buAutoNum type="alphaLcPeriod"/>
              <a:defRPr sz="2400" b="0" i="0">
                <a:latin typeface="Open Sans" panose="020B0606030504020204" pitchFamily="34" charset="0"/>
                <a:ea typeface="Open Sans" panose="020B0606030504020204" pitchFamily="34" charset="0"/>
                <a:cs typeface="Open Sans" panose="020B0606030504020204" pitchFamily="34" charset="0"/>
              </a:defRPr>
            </a:lvl1pPr>
          </a:lstStyle>
          <a:p>
            <a:pPr lvl="0"/>
            <a:r>
              <a:rPr lang="en-US"/>
              <a:t>Option here</a:t>
            </a:r>
          </a:p>
          <a:p>
            <a:pPr lvl="0"/>
            <a:r>
              <a:rPr lang="en-US"/>
              <a:t>Option here</a:t>
            </a:r>
          </a:p>
          <a:p>
            <a:pPr lvl="0"/>
            <a:r>
              <a:rPr lang="en-US"/>
              <a:t>Option here</a:t>
            </a:r>
          </a:p>
          <a:p>
            <a:pPr lvl="0"/>
            <a:r>
              <a:rPr lang="en-US"/>
              <a:t>Option here</a:t>
            </a:r>
          </a:p>
          <a:p>
            <a:pPr lvl="0"/>
            <a:r>
              <a:rPr lang="en-US"/>
              <a:t>Option here</a:t>
            </a:r>
          </a:p>
        </p:txBody>
      </p:sp>
    </p:spTree>
    <p:extLst>
      <p:ext uri="{BB962C8B-B14F-4D97-AF65-F5344CB8AC3E}">
        <p14:creationId xmlns:p14="http://schemas.microsoft.com/office/powerpoint/2010/main" val="6343176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No Easy Task">
    <p:spTree>
      <p:nvGrpSpPr>
        <p:cNvPr id="1" name=""/>
        <p:cNvGrpSpPr/>
        <p:nvPr/>
      </p:nvGrpSpPr>
      <p:grpSpPr>
        <a:xfrm>
          <a:off x="0" y="0"/>
          <a:ext cx="0" cy="0"/>
          <a:chOff x="0" y="0"/>
          <a:chExt cx="0" cy="0"/>
        </a:xfrm>
      </p:grpSpPr>
      <p:pic>
        <p:nvPicPr>
          <p:cNvPr id="2" name="Picture 1" descr="A picture containing night sky&#10;&#10;Description automatically generated">
            <a:extLst>
              <a:ext uri="{FF2B5EF4-FFF2-40B4-BE49-F238E27FC236}">
                <a16:creationId xmlns:a16="http://schemas.microsoft.com/office/drawing/2014/main" id="{787494A6-F8FC-9B5D-E12B-A0C147B4D33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A73F5B9C-F70A-07EE-A6E7-5C525A420B38}"/>
              </a:ext>
            </a:extLst>
          </p:cNvPr>
          <p:cNvSpPr txBox="1"/>
          <p:nvPr userDrawn="1"/>
        </p:nvSpPr>
        <p:spPr>
          <a:xfrm>
            <a:off x="1" y="2767280"/>
            <a:ext cx="12192000" cy="1323439"/>
          </a:xfrm>
          <a:prstGeom prst="rect">
            <a:avLst/>
          </a:prstGeom>
          <a:noFill/>
        </p:spPr>
        <p:txBody>
          <a:bodyPr wrap="square" rtlCol="0">
            <a:noAutofit/>
          </a:bodyPr>
          <a:lstStyle/>
          <a:p>
            <a:pPr algn="ctr"/>
            <a:r>
              <a:rPr lang="en-US" sz="3200">
                <a:solidFill>
                  <a:schemeClr val="bg1"/>
                </a:solidFill>
                <a:effectLst/>
                <a:latin typeface="Montserrat SemiBold" panose="00000700000000000000" pitchFamily="2" charset="0"/>
                <a:ea typeface="Calibri" panose="020F0502020204030204" pitchFamily="34" charset="0"/>
                <a:cs typeface="Arial" panose="020B0604020202020204" pitchFamily="34" charset="0"/>
              </a:rPr>
              <a:t>As you can imagine,</a:t>
            </a:r>
          </a:p>
          <a:p>
            <a:pPr algn="ctr"/>
            <a:r>
              <a:rPr lang="en-US" sz="4800">
                <a:solidFill>
                  <a:srgbClr val="DC8633"/>
                </a:solidFill>
                <a:effectLst/>
                <a:latin typeface="Montserrat SemiBold" panose="00000700000000000000" pitchFamily="2" charset="0"/>
                <a:ea typeface="Calibri" panose="020F0502020204030204" pitchFamily="34" charset="0"/>
                <a:cs typeface="Arial" panose="020B0604020202020204" pitchFamily="34" charset="0"/>
              </a:rPr>
              <a:t>that’s no easy task.</a:t>
            </a:r>
            <a:endParaRPr lang="en-US" sz="4800">
              <a:solidFill>
                <a:srgbClr val="DC8633"/>
              </a:solidFill>
              <a:latin typeface="Montserrat SemiBold" panose="00000700000000000000" pitchFamily="2" charset="0"/>
            </a:endParaRPr>
          </a:p>
        </p:txBody>
      </p:sp>
      <p:pic>
        <p:nvPicPr>
          <p:cNvPr id="7" name="Picture 6" descr="A picture containing text, clipart&#10;&#10;Description automatically generated">
            <a:extLst>
              <a:ext uri="{FF2B5EF4-FFF2-40B4-BE49-F238E27FC236}">
                <a16:creationId xmlns:a16="http://schemas.microsoft.com/office/drawing/2014/main" id="{D0E3B1BE-8F2C-2C67-C440-78041849C6A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22982288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Fundamentals 2023 - Assessment Orange">
    <p:spTree>
      <p:nvGrpSpPr>
        <p:cNvPr id="1" name=""/>
        <p:cNvGrpSpPr/>
        <p:nvPr/>
      </p:nvGrpSpPr>
      <p:grpSpPr>
        <a:xfrm>
          <a:off x="0" y="0"/>
          <a:ext cx="0" cy="0"/>
          <a:chOff x="0" y="0"/>
          <a:chExt cx="0" cy="0"/>
        </a:xfrm>
      </p:grpSpPr>
      <p:pic>
        <p:nvPicPr>
          <p:cNvPr id="3" name="Picture 2" descr="Graphical user interface&#10;&#10;Description automatically generated with medium confidence">
            <a:extLst>
              <a:ext uri="{FF2B5EF4-FFF2-40B4-BE49-F238E27FC236}">
                <a16:creationId xmlns:a16="http://schemas.microsoft.com/office/drawing/2014/main" id="{B5337D5A-96F8-853D-3647-7566349F975F}"/>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4" name="Title Placeholder 1">
            <a:extLst>
              <a:ext uri="{FF2B5EF4-FFF2-40B4-BE49-F238E27FC236}">
                <a16:creationId xmlns:a16="http://schemas.microsoft.com/office/drawing/2014/main" id="{24145526-EDA0-20AC-1A87-B4B032983C8C}"/>
              </a:ext>
            </a:extLst>
          </p:cNvPr>
          <p:cNvSpPr>
            <a:spLocks noGrp="1"/>
          </p:cNvSpPr>
          <p:nvPr>
            <p:ph type="title" hasCustomPrompt="1"/>
          </p:nvPr>
        </p:nvSpPr>
        <p:spPr>
          <a:xfrm>
            <a:off x="421104" y="1808913"/>
            <a:ext cx="9910011" cy="1394385"/>
          </a:xfrm>
          <a:prstGeom prst="rect">
            <a:avLst/>
          </a:prstGeom>
        </p:spPr>
        <p:txBody>
          <a:bodyPr vert="horz" lIns="91440" tIns="45720" rIns="91440" bIns="45720" rtlCol="0" anchor="t">
            <a:normAutofit/>
          </a:bodyPr>
          <a:lstStyle>
            <a:lvl1pPr>
              <a:lnSpc>
                <a:spcPct val="100000"/>
              </a:lnSpc>
              <a:defRPr sz="2400" b="0" i="0">
                <a:solidFill>
                  <a:srgbClr val="00205B"/>
                </a:solidFill>
                <a:latin typeface="Open Sans" panose="020B0606030504020204" pitchFamily="34" charset="0"/>
                <a:ea typeface="Open Sans" panose="020B0606030504020204" pitchFamily="34" charset="0"/>
                <a:cs typeface="Open Sans" panose="020B0606030504020204" pitchFamily="34" charset="0"/>
              </a:defRPr>
            </a:lvl1pPr>
          </a:lstStyle>
          <a:p>
            <a:r>
              <a:rPr lang="en-US"/>
              <a:t>Question to be posed here question to be posed here question to be posed here </a:t>
            </a:r>
            <a:r>
              <a:rPr lang="en-US" err="1"/>
              <a:t>etc</a:t>
            </a:r>
            <a:endParaRPr lang="en-US"/>
          </a:p>
        </p:txBody>
      </p:sp>
      <p:sp>
        <p:nvSpPr>
          <p:cNvPr id="6" name="Text Placeholder 3">
            <a:extLst>
              <a:ext uri="{FF2B5EF4-FFF2-40B4-BE49-F238E27FC236}">
                <a16:creationId xmlns:a16="http://schemas.microsoft.com/office/drawing/2014/main" id="{E7309CE4-27C5-2E90-11C7-027FE92D71AB}"/>
              </a:ext>
            </a:extLst>
          </p:cNvPr>
          <p:cNvSpPr>
            <a:spLocks noGrp="1"/>
          </p:cNvSpPr>
          <p:nvPr>
            <p:ph type="body" sz="quarter" idx="10" hasCustomPrompt="1"/>
          </p:nvPr>
        </p:nvSpPr>
        <p:spPr>
          <a:xfrm>
            <a:off x="838200" y="3314696"/>
            <a:ext cx="8477250" cy="2838450"/>
          </a:xfrm>
          <a:prstGeom prst="rect">
            <a:avLst/>
          </a:prstGeom>
        </p:spPr>
        <p:txBody>
          <a:bodyPr/>
          <a:lstStyle>
            <a:lvl1pPr marL="457200" indent="-457200">
              <a:lnSpc>
                <a:spcPct val="100000"/>
              </a:lnSpc>
              <a:spcBef>
                <a:spcPts val="600"/>
              </a:spcBef>
              <a:spcAft>
                <a:spcPts val="600"/>
              </a:spcAft>
              <a:buFontTx/>
              <a:buAutoNum type="alphaLcPeriod"/>
              <a:defRPr sz="2400" b="0" i="0">
                <a:latin typeface="Open Sans" panose="020B0606030504020204" pitchFamily="34" charset="0"/>
                <a:ea typeface="Open Sans" panose="020B0606030504020204" pitchFamily="34" charset="0"/>
                <a:cs typeface="Open Sans" panose="020B0606030504020204" pitchFamily="34" charset="0"/>
              </a:defRPr>
            </a:lvl1pPr>
          </a:lstStyle>
          <a:p>
            <a:pPr lvl="0"/>
            <a:r>
              <a:rPr lang="en-US"/>
              <a:t>Option here</a:t>
            </a:r>
          </a:p>
          <a:p>
            <a:pPr lvl="0"/>
            <a:r>
              <a:rPr lang="en-US"/>
              <a:t>Option here</a:t>
            </a:r>
          </a:p>
          <a:p>
            <a:pPr lvl="0"/>
            <a:r>
              <a:rPr lang="en-US"/>
              <a:t>Option here</a:t>
            </a:r>
          </a:p>
          <a:p>
            <a:pPr lvl="0"/>
            <a:r>
              <a:rPr lang="en-US"/>
              <a:t>Option here</a:t>
            </a:r>
          </a:p>
          <a:p>
            <a:pPr lvl="0"/>
            <a:r>
              <a:rPr lang="en-US"/>
              <a:t>Option here</a:t>
            </a:r>
          </a:p>
        </p:txBody>
      </p:sp>
    </p:spTree>
    <p:extLst>
      <p:ext uri="{BB962C8B-B14F-4D97-AF65-F5344CB8AC3E}">
        <p14:creationId xmlns:p14="http://schemas.microsoft.com/office/powerpoint/2010/main" val="8268961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pic>
        <p:nvPicPr>
          <p:cNvPr id="3" name="Picture 2" descr="A picture containing rectangle&#10;&#10;Description automatically generated">
            <a:extLst>
              <a:ext uri="{FF2B5EF4-FFF2-40B4-BE49-F238E27FC236}">
                <a16:creationId xmlns:a16="http://schemas.microsoft.com/office/drawing/2014/main" id="{84C4E942-E2C2-6705-7ED9-7D419C4390CE}"/>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6" name="Title Placeholder 1">
            <a:extLst>
              <a:ext uri="{FF2B5EF4-FFF2-40B4-BE49-F238E27FC236}">
                <a16:creationId xmlns:a16="http://schemas.microsoft.com/office/drawing/2014/main" id="{CA8D6E3C-52A3-CC40-897C-942CBF43E17B}"/>
              </a:ext>
            </a:extLst>
          </p:cNvPr>
          <p:cNvSpPr>
            <a:spLocks noGrp="1"/>
          </p:cNvSpPr>
          <p:nvPr>
            <p:ph type="title"/>
          </p:nvPr>
        </p:nvSpPr>
        <p:spPr>
          <a:xfrm>
            <a:off x="389020" y="124494"/>
            <a:ext cx="11498179" cy="1325563"/>
          </a:xfrm>
          <a:prstGeom prst="rect">
            <a:avLst/>
          </a:prstGeom>
        </p:spPr>
        <p:txBody>
          <a:bodyPr vert="horz" lIns="91440" tIns="45720" rIns="91440" bIns="45720" rtlCol="0" anchor="ctr">
            <a:normAutofit/>
          </a:bodyPr>
          <a:lstStyle>
            <a:lvl1pPr>
              <a:defRPr b="1" i="0">
                <a:solidFill>
                  <a:srgbClr val="00205B"/>
                </a:solidFill>
                <a:latin typeface="Montserrat" pitchFamily="2" charset="77"/>
              </a:defRPr>
            </a:lvl1pPr>
          </a:lstStyle>
          <a:p>
            <a:r>
              <a:rPr lang="en-US"/>
              <a:t>Click to edit Master title style</a:t>
            </a:r>
          </a:p>
        </p:txBody>
      </p:sp>
      <p:sp>
        <p:nvSpPr>
          <p:cNvPr id="10" name="Text Placeholder 9">
            <a:extLst>
              <a:ext uri="{FF2B5EF4-FFF2-40B4-BE49-F238E27FC236}">
                <a16:creationId xmlns:a16="http://schemas.microsoft.com/office/drawing/2014/main" id="{17A05E04-9437-4D29-3896-A0DBF0F52E01}"/>
              </a:ext>
            </a:extLst>
          </p:cNvPr>
          <p:cNvSpPr>
            <a:spLocks noGrp="1"/>
          </p:cNvSpPr>
          <p:nvPr>
            <p:ph type="body" sz="quarter" idx="12" hasCustomPrompt="1"/>
          </p:nvPr>
        </p:nvSpPr>
        <p:spPr>
          <a:xfrm>
            <a:off x="957259" y="6215065"/>
            <a:ext cx="3514725" cy="600075"/>
          </a:xfrm>
          <a:prstGeom prst="rect">
            <a:avLst/>
          </a:prstGeom>
        </p:spPr>
        <p:txBody>
          <a:bodyPr/>
          <a:lstStyle>
            <a:lvl1pPr marL="0" indent="0">
              <a:buFontTx/>
              <a:buNone/>
              <a:defRPr sz="2000" b="1" i="0" spc="300">
                <a:solidFill>
                  <a:srgbClr val="FFFFFF"/>
                </a:solidFill>
                <a:latin typeface="Montserrat SemiBold" pitchFamily="2" charset="77"/>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MODULE 1</a:t>
            </a:r>
          </a:p>
        </p:txBody>
      </p:sp>
      <p:sp>
        <p:nvSpPr>
          <p:cNvPr id="2" name="Table Placeholder 2">
            <a:extLst>
              <a:ext uri="{FF2B5EF4-FFF2-40B4-BE49-F238E27FC236}">
                <a16:creationId xmlns:a16="http://schemas.microsoft.com/office/drawing/2014/main" id="{CB224D69-C9A0-3D80-A8A8-749C40815150}"/>
              </a:ext>
            </a:extLst>
          </p:cNvPr>
          <p:cNvSpPr>
            <a:spLocks noGrp="1"/>
          </p:cNvSpPr>
          <p:nvPr>
            <p:ph type="tbl" sz="quarter" idx="10"/>
          </p:nvPr>
        </p:nvSpPr>
        <p:spPr>
          <a:xfrm>
            <a:off x="838200" y="1847850"/>
            <a:ext cx="10515600" cy="3914775"/>
          </a:xfrm>
          <a:prstGeom prst="rect">
            <a:avLst/>
          </a:prstGeom>
        </p:spPr>
        <p:txBody>
          <a:bodyPr/>
          <a:lstStyle/>
          <a:p>
            <a:endParaRPr lang="en-US"/>
          </a:p>
        </p:txBody>
      </p:sp>
    </p:spTree>
    <p:extLst>
      <p:ext uri="{BB962C8B-B14F-4D97-AF65-F5344CB8AC3E}">
        <p14:creationId xmlns:p14="http://schemas.microsoft.com/office/powerpoint/2010/main" val="8362539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hart">
    <p:spTree>
      <p:nvGrpSpPr>
        <p:cNvPr id="1" name=""/>
        <p:cNvGrpSpPr/>
        <p:nvPr/>
      </p:nvGrpSpPr>
      <p:grpSpPr>
        <a:xfrm>
          <a:off x="0" y="0"/>
          <a:ext cx="0" cy="0"/>
          <a:chOff x="0" y="0"/>
          <a:chExt cx="0" cy="0"/>
        </a:xfrm>
      </p:grpSpPr>
      <p:pic>
        <p:nvPicPr>
          <p:cNvPr id="3" name="Picture 2" descr="A picture containing rectangle&#10;&#10;Description automatically generated">
            <a:extLst>
              <a:ext uri="{FF2B5EF4-FFF2-40B4-BE49-F238E27FC236}">
                <a16:creationId xmlns:a16="http://schemas.microsoft.com/office/drawing/2014/main" id="{84C4E942-E2C2-6705-7ED9-7D419C4390CE}"/>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6" name="Title Placeholder 1">
            <a:extLst>
              <a:ext uri="{FF2B5EF4-FFF2-40B4-BE49-F238E27FC236}">
                <a16:creationId xmlns:a16="http://schemas.microsoft.com/office/drawing/2014/main" id="{CA8D6E3C-52A3-CC40-897C-942CBF43E17B}"/>
              </a:ext>
            </a:extLst>
          </p:cNvPr>
          <p:cNvSpPr>
            <a:spLocks noGrp="1"/>
          </p:cNvSpPr>
          <p:nvPr>
            <p:ph type="title"/>
          </p:nvPr>
        </p:nvSpPr>
        <p:spPr>
          <a:xfrm>
            <a:off x="389020" y="124494"/>
            <a:ext cx="11498179" cy="1325563"/>
          </a:xfrm>
          <a:prstGeom prst="rect">
            <a:avLst/>
          </a:prstGeom>
        </p:spPr>
        <p:txBody>
          <a:bodyPr vert="horz" lIns="91440" tIns="45720" rIns="91440" bIns="45720" rtlCol="0" anchor="ctr">
            <a:normAutofit/>
          </a:bodyPr>
          <a:lstStyle>
            <a:lvl1pPr>
              <a:defRPr b="1" i="0">
                <a:solidFill>
                  <a:srgbClr val="00205B"/>
                </a:solidFill>
                <a:latin typeface="Montserrat" pitchFamily="2" charset="77"/>
              </a:defRPr>
            </a:lvl1pPr>
          </a:lstStyle>
          <a:p>
            <a:r>
              <a:rPr lang="en-US"/>
              <a:t>Click to edit Master title style</a:t>
            </a:r>
          </a:p>
        </p:txBody>
      </p:sp>
      <p:sp>
        <p:nvSpPr>
          <p:cNvPr id="10" name="Text Placeholder 9">
            <a:extLst>
              <a:ext uri="{FF2B5EF4-FFF2-40B4-BE49-F238E27FC236}">
                <a16:creationId xmlns:a16="http://schemas.microsoft.com/office/drawing/2014/main" id="{17A05E04-9437-4D29-3896-A0DBF0F52E01}"/>
              </a:ext>
            </a:extLst>
          </p:cNvPr>
          <p:cNvSpPr>
            <a:spLocks noGrp="1"/>
          </p:cNvSpPr>
          <p:nvPr>
            <p:ph type="body" sz="quarter" idx="12" hasCustomPrompt="1"/>
          </p:nvPr>
        </p:nvSpPr>
        <p:spPr>
          <a:xfrm>
            <a:off x="957259" y="6215065"/>
            <a:ext cx="3514725" cy="600075"/>
          </a:xfrm>
          <a:prstGeom prst="rect">
            <a:avLst/>
          </a:prstGeom>
        </p:spPr>
        <p:txBody>
          <a:bodyPr/>
          <a:lstStyle>
            <a:lvl1pPr marL="0" indent="0">
              <a:buFontTx/>
              <a:buNone/>
              <a:defRPr sz="2000" b="1" i="0" spc="300">
                <a:solidFill>
                  <a:srgbClr val="FFFFFF"/>
                </a:solidFill>
                <a:latin typeface="Montserrat SemiBold" pitchFamily="2" charset="77"/>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MODULE 1</a:t>
            </a:r>
          </a:p>
        </p:txBody>
      </p:sp>
      <p:sp>
        <p:nvSpPr>
          <p:cNvPr id="4" name="Chart Placeholder 4">
            <a:extLst>
              <a:ext uri="{FF2B5EF4-FFF2-40B4-BE49-F238E27FC236}">
                <a16:creationId xmlns:a16="http://schemas.microsoft.com/office/drawing/2014/main" id="{05583A9E-3090-A35E-8E3D-0F271CA610A9}"/>
              </a:ext>
            </a:extLst>
          </p:cNvPr>
          <p:cNvSpPr>
            <a:spLocks noGrp="1"/>
          </p:cNvSpPr>
          <p:nvPr>
            <p:ph type="chart" sz="quarter" idx="10"/>
          </p:nvPr>
        </p:nvSpPr>
        <p:spPr>
          <a:xfrm>
            <a:off x="838200" y="266700"/>
            <a:ext cx="10515600" cy="5495925"/>
          </a:xfrm>
          <a:prstGeom prst="rect">
            <a:avLst/>
          </a:prstGeom>
        </p:spPr>
        <p:txBody>
          <a:bodyPr/>
          <a:lstStyle/>
          <a:p>
            <a:r>
              <a:rPr lang="en-US"/>
              <a:t>Click icon to add chart</a:t>
            </a:r>
          </a:p>
        </p:txBody>
      </p:sp>
    </p:spTree>
    <p:extLst>
      <p:ext uri="{BB962C8B-B14F-4D97-AF65-F5344CB8AC3E}">
        <p14:creationId xmlns:p14="http://schemas.microsoft.com/office/powerpoint/2010/main" val="6848375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martArt">
    <p:spTree>
      <p:nvGrpSpPr>
        <p:cNvPr id="1" name=""/>
        <p:cNvGrpSpPr/>
        <p:nvPr/>
      </p:nvGrpSpPr>
      <p:grpSpPr>
        <a:xfrm>
          <a:off x="0" y="0"/>
          <a:ext cx="0" cy="0"/>
          <a:chOff x="0" y="0"/>
          <a:chExt cx="0" cy="0"/>
        </a:xfrm>
      </p:grpSpPr>
      <p:pic>
        <p:nvPicPr>
          <p:cNvPr id="3" name="Picture 2" descr="A picture containing rectangle&#10;&#10;Description automatically generated">
            <a:extLst>
              <a:ext uri="{FF2B5EF4-FFF2-40B4-BE49-F238E27FC236}">
                <a16:creationId xmlns:a16="http://schemas.microsoft.com/office/drawing/2014/main" id="{84C4E942-E2C2-6705-7ED9-7D419C4390CE}"/>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6" name="Title Placeholder 1">
            <a:extLst>
              <a:ext uri="{FF2B5EF4-FFF2-40B4-BE49-F238E27FC236}">
                <a16:creationId xmlns:a16="http://schemas.microsoft.com/office/drawing/2014/main" id="{CA8D6E3C-52A3-CC40-897C-942CBF43E17B}"/>
              </a:ext>
            </a:extLst>
          </p:cNvPr>
          <p:cNvSpPr>
            <a:spLocks noGrp="1"/>
          </p:cNvSpPr>
          <p:nvPr>
            <p:ph type="title"/>
          </p:nvPr>
        </p:nvSpPr>
        <p:spPr>
          <a:xfrm>
            <a:off x="389020" y="124494"/>
            <a:ext cx="11498179" cy="1325563"/>
          </a:xfrm>
          <a:prstGeom prst="rect">
            <a:avLst/>
          </a:prstGeom>
        </p:spPr>
        <p:txBody>
          <a:bodyPr vert="horz" lIns="91440" tIns="45720" rIns="91440" bIns="45720" rtlCol="0" anchor="ctr">
            <a:normAutofit/>
          </a:bodyPr>
          <a:lstStyle>
            <a:lvl1pPr>
              <a:defRPr b="1" i="0">
                <a:solidFill>
                  <a:srgbClr val="00205B"/>
                </a:solidFill>
                <a:latin typeface="Montserrat" pitchFamily="2" charset="77"/>
              </a:defRPr>
            </a:lvl1pPr>
          </a:lstStyle>
          <a:p>
            <a:r>
              <a:rPr lang="en-US"/>
              <a:t>Click to edit Master title style</a:t>
            </a:r>
          </a:p>
        </p:txBody>
      </p:sp>
      <p:sp>
        <p:nvSpPr>
          <p:cNvPr id="10" name="Text Placeholder 9">
            <a:extLst>
              <a:ext uri="{FF2B5EF4-FFF2-40B4-BE49-F238E27FC236}">
                <a16:creationId xmlns:a16="http://schemas.microsoft.com/office/drawing/2014/main" id="{17A05E04-9437-4D29-3896-A0DBF0F52E01}"/>
              </a:ext>
            </a:extLst>
          </p:cNvPr>
          <p:cNvSpPr>
            <a:spLocks noGrp="1"/>
          </p:cNvSpPr>
          <p:nvPr>
            <p:ph type="body" sz="quarter" idx="12" hasCustomPrompt="1"/>
          </p:nvPr>
        </p:nvSpPr>
        <p:spPr>
          <a:xfrm>
            <a:off x="957259" y="6215065"/>
            <a:ext cx="3514725" cy="600075"/>
          </a:xfrm>
          <a:prstGeom prst="rect">
            <a:avLst/>
          </a:prstGeom>
        </p:spPr>
        <p:txBody>
          <a:bodyPr/>
          <a:lstStyle>
            <a:lvl1pPr marL="0" indent="0">
              <a:buFontTx/>
              <a:buNone/>
              <a:defRPr sz="2000" b="1" i="0" spc="300">
                <a:solidFill>
                  <a:srgbClr val="FFFFFF"/>
                </a:solidFill>
                <a:latin typeface="Montserrat SemiBold" pitchFamily="2" charset="77"/>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a:t>MODULE 1</a:t>
            </a:r>
          </a:p>
        </p:txBody>
      </p:sp>
      <p:sp>
        <p:nvSpPr>
          <p:cNvPr id="4" name="SmartArt Placeholder 4">
            <a:extLst>
              <a:ext uri="{FF2B5EF4-FFF2-40B4-BE49-F238E27FC236}">
                <a16:creationId xmlns:a16="http://schemas.microsoft.com/office/drawing/2014/main" id="{FD6A4EAA-A07B-C867-E456-EBBBEAB8CAAC}"/>
              </a:ext>
            </a:extLst>
          </p:cNvPr>
          <p:cNvSpPr>
            <a:spLocks noGrp="1"/>
          </p:cNvSpPr>
          <p:nvPr>
            <p:ph type="dgm" sz="quarter" idx="10"/>
          </p:nvPr>
        </p:nvSpPr>
        <p:spPr>
          <a:xfrm>
            <a:off x="838201" y="1870212"/>
            <a:ext cx="10515600" cy="3933825"/>
          </a:xfrm>
          <a:prstGeom prst="rect">
            <a:avLst/>
          </a:prstGeom>
        </p:spPr>
        <p:txBody>
          <a:bodyPr/>
          <a:lstStyle/>
          <a:p>
            <a:endParaRPr lang="en-US"/>
          </a:p>
        </p:txBody>
      </p:sp>
    </p:spTree>
    <p:extLst>
      <p:ext uri="{BB962C8B-B14F-4D97-AF65-F5344CB8AC3E}">
        <p14:creationId xmlns:p14="http://schemas.microsoft.com/office/powerpoint/2010/main" val="36833127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Fundamentals 2023 - Blue Block with Endorsement">
    <p:spTree>
      <p:nvGrpSpPr>
        <p:cNvPr id="1" name=""/>
        <p:cNvGrpSpPr/>
        <p:nvPr/>
      </p:nvGrpSpPr>
      <p:grpSpPr>
        <a:xfrm>
          <a:off x="0" y="0"/>
          <a:ext cx="0" cy="0"/>
          <a:chOff x="0" y="0"/>
          <a:chExt cx="0" cy="0"/>
        </a:xfrm>
      </p:grpSpPr>
      <p:pic>
        <p:nvPicPr>
          <p:cNvPr id="3" name="Picture 2" descr="Shape, rectangle&#10;&#10;Description automatically generated">
            <a:extLst>
              <a:ext uri="{FF2B5EF4-FFF2-40B4-BE49-F238E27FC236}">
                <a16:creationId xmlns:a16="http://schemas.microsoft.com/office/drawing/2014/main" id="{514E1086-B742-C635-A0F1-AB3B69834871}"/>
              </a:ext>
            </a:extLst>
          </p:cNvPr>
          <p:cNvPicPr>
            <a:picLocks noChangeAspect="1"/>
          </p:cNvPicPr>
          <p:nvPr userDrawn="1"/>
        </p:nvPicPr>
        <p:blipFill>
          <a:blip r:embed="rId2"/>
          <a:stretch>
            <a:fillRect/>
          </a:stretch>
        </p:blipFill>
        <p:spPr>
          <a:xfrm>
            <a:off x="0" y="-24"/>
            <a:ext cx="12198096" cy="6868601"/>
          </a:xfrm>
          <a:prstGeom prst="rect">
            <a:avLst/>
          </a:prstGeom>
        </p:spPr>
      </p:pic>
      <p:sp>
        <p:nvSpPr>
          <p:cNvPr id="4" name="Title Placeholder 1">
            <a:extLst>
              <a:ext uri="{FF2B5EF4-FFF2-40B4-BE49-F238E27FC236}">
                <a16:creationId xmlns:a16="http://schemas.microsoft.com/office/drawing/2014/main" id="{71B988D1-435F-1CF1-36EC-CCD92FA1E5B7}"/>
              </a:ext>
            </a:extLst>
          </p:cNvPr>
          <p:cNvSpPr>
            <a:spLocks noGrp="1"/>
          </p:cNvSpPr>
          <p:nvPr>
            <p:ph type="title"/>
          </p:nvPr>
        </p:nvSpPr>
        <p:spPr>
          <a:xfrm>
            <a:off x="389021" y="124494"/>
            <a:ext cx="9059780" cy="1325563"/>
          </a:xfrm>
          <a:prstGeom prst="rect">
            <a:avLst/>
          </a:prstGeom>
        </p:spPr>
        <p:txBody>
          <a:bodyPr vert="horz" lIns="91440" tIns="45720" rIns="91440" bIns="45720" rtlCol="0" anchor="ctr">
            <a:normAutofit/>
          </a:bodyPr>
          <a:lstStyle>
            <a:lvl1pPr>
              <a:defRPr b="1" i="0">
                <a:solidFill>
                  <a:srgbClr val="00205B"/>
                </a:solidFill>
                <a:latin typeface="Montserrat" pitchFamily="2" charset="77"/>
              </a:defRPr>
            </a:lvl1pPr>
          </a:lstStyle>
          <a:p>
            <a:r>
              <a:rPr lang="en-US"/>
              <a:t>Click to edit Master title style</a:t>
            </a:r>
          </a:p>
        </p:txBody>
      </p:sp>
      <p:sp>
        <p:nvSpPr>
          <p:cNvPr id="5" name="Text Placeholder 2">
            <a:extLst>
              <a:ext uri="{FF2B5EF4-FFF2-40B4-BE49-F238E27FC236}">
                <a16:creationId xmlns:a16="http://schemas.microsoft.com/office/drawing/2014/main" id="{D4D272DC-9AAD-22B9-5A11-D67AC89B4089}"/>
              </a:ext>
            </a:extLst>
          </p:cNvPr>
          <p:cNvSpPr>
            <a:spLocks noGrp="1"/>
          </p:cNvSpPr>
          <p:nvPr>
            <p:ph type="body" sz="quarter" idx="11"/>
          </p:nvPr>
        </p:nvSpPr>
        <p:spPr>
          <a:xfrm>
            <a:off x="389021" y="2280484"/>
            <a:ext cx="11498178" cy="4136356"/>
          </a:xfrm>
          <a:prstGeom prst="rect">
            <a:avLst/>
          </a:prstGeom>
        </p:spPr>
        <p:txBody>
          <a:bodyPr/>
          <a:lstStyle>
            <a:lvl1pPr marL="228600" indent="-228600">
              <a:lnSpc>
                <a:spcPct val="150000"/>
              </a:lnSpc>
              <a:spcBef>
                <a:spcPts val="0"/>
              </a:spcBef>
              <a:buClr>
                <a:srgbClr val="1EAECC"/>
              </a:buClr>
              <a:buFont typeface="Wingdings" pitchFamily="2" charset="2"/>
              <a:buChar char="§"/>
              <a:defRPr b="0" i="0">
                <a:solidFill>
                  <a:srgbClr val="FFFFFF"/>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nSpc>
                <a:spcPct val="150000"/>
              </a:lnSpc>
              <a:spcBef>
                <a:spcPts val="0"/>
              </a:spcBef>
              <a:buClr>
                <a:srgbClr val="1EAECC"/>
              </a:buClr>
              <a:buFont typeface="Wingdings" pitchFamily="2" charset="2"/>
              <a:buChar char="§"/>
              <a:defRPr b="0" i="0">
                <a:solidFill>
                  <a:srgbClr val="FFFFFF"/>
                </a:solidFill>
                <a:latin typeface="Open Sans" panose="020B0606030504020204" pitchFamily="34" charset="0"/>
                <a:ea typeface="Open Sans" panose="020B0606030504020204" pitchFamily="34" charset="0"/>
                <a:cs typeface="Open Sans" panose="020B0606030504020204" pitchFamily="34" charset="0"/>
              </a:defRPr>
            </a:lvl2pPr>
            <a:lvl3pPr marL="1143000" indent="-228600">
              <a:lnSpc>
                <a:spcPct val="150000"/>
              </a:lnSpc>
              <a:spcBef>
                <a:spcPts val="0"/>
              </a:spcBef>
              <a:buClr>
                <a:srgbClr val="1EAECC"/>
              </a:buClr>
              <a:buFont typeface="Wingdings" pitchFamily="2" charset="2"/>
              <a:buChar char="§"/>
              <a:defRPr b="0" i="0">
                <a:solidFill>
                  <a:srgbClr val="FFFFFF"/>
                </a:solidFill>
                <a:latin typeface="Open Sans" panose="020B0606030504020204" pitchFamily="34" charset="0"/>
                <a:ea typeface="Open Sans" panose="020B0606030504020204" pitchFamily="34" charset="0"/>
                <a:cs typeface="Open Sans" panose="020B0606030504020204" pitchFamily="34" charset="0"/>
              </a:defRPr>
            </a:lvl3pPr>
            <a:lvl4pPr marL="1600200" indent="-228600">
              <a:lnSpc>
                <a:spcPct val="150000"/>
              </a:lnSpc>
              <a:spcBef>
                <a:spcPts val="0"/>
              </a:spcBef>
              <a:buClr>
                <a:srgbClr val="1EAECC"/>
              </a:buClr>
              <a:buFont typeface="Wingdings" pitchFamily="2" charset="2"/>
              <a:buChar char="§"/>
              <a:defRPr b="0" i="0">
                <a:solidFill>
                  <a:srgbClr val="FFFFFF"/>
                </a:solidFill>
                <a:latin typeface="Open Sans" panose="020B0606030504020204" pitchFamily="34" charset="0"/>
                <a:ea typeface="Open Sans" panose="020B0606030504020204" pitchFamily="34" charset="0"/>
                <a:cs typeface="Open Sans" panose="020B0606030504020204" pitchFamily="34" charset="0"/>
              </a:defRPr>
            </a:lvl4pPr>
            <a:lvl5pPr marL="2057400" indent="-228600">
              <a:lnSpc>
                <a:spcPct val="100000"/>
              </a:lnSpc>
              <a:spcBef>
                <a:spcPts val="600"/>
              </a:spcBef>
              <a:spcAft>
                <a:spcPts val="600"/>
              </a:spcAft>
              <a:buClr>
                <a:srgbClr val="1EAECC"/>
              </a:buClr>
              <a:buFont typeface="Wingdings" pitchFamily="2" charset="2"/>
              <a:buChar char="§"/>
              <a:defRPr b="0" i="0">
                <a:solidFill>
                  <a:srgbClr val="FFFFFF"/>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279591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Blank bottom">
    <p:spTree>
      <p:nvGrpSpPr>
        <p:cNvPr id="1" name=""/>
        <p:cNvGrpSpPr/>
        <p:nvPr/>
      </p:nvGrpSpPr>
      <p:grpSpPr>
        <a:xfrm>
          <a:off x="0" y="0"/>
          <a:ext cx="0" cy="0"/>
          <a:chOff x="0" y="0"/>
          <a:chExt cx="0" cy="0"/>
        </a:xfrm>
      </p:grpSpPr>
      <p:sp>
        <p:nvSpPr>
          <p:cNvPr id="6" name="Title Placeholder 1">
            <a:extLst>
              <a:ext uri="{FF2B5EF4-FFF2-40B4-BE49-F238E27FC236}">
                <a16:creationId xmlns:a16="http://schemas.microsoft.com/office/drawing/2014/main" id="{CA8D6E3C-52A3-CC40-897C-942CBF43E17B}"/>
              </a:ext>
            </a:extLst>
          </p:cNvPr>
          <p:cNvSpPr>
            <a:spLocks noGrp="1"/>
          </p:cNvSpPr>
          <p:nvPr>
            <p:ph type="title"/>
          </p:nvPr>
        </p:nvSpPr>
        <p:spPr>
          <a:xfrm>
            <a:off x="389020" y="124494"/>
            <a:ext cx="11498179" cy="1325563"/>
          </a:xfrm>
          <a:prstGeom prst="rect">
            <a:avLst/>
          </a:prstGeom>
        </p:spPr>
        <p:txBody>
          <a:bodyPr vert="horz" lIns="91440" tIns="45720" rIns="91440" bIns="45720" rtlCol="0" anchor="ctr">
            <a:normAutofit/>
          </a:bodyPr>
          <a:lstStyle>
            <a:lvl1pPr>
              <a:defRPr b="1" i="0">
                <a:solidFill>
                  <a:srgbClr val="00205B"/>
                </a:solidFill>
                <a:latin typeface="Montserrat" pitchFamily="2" charset="77"/>
              </a:defRPr>
            </a:lvl1pPr>
          </a:lstStyle>
          <a:p>
            <a:r>
              <a:rPr lang="en-US"/>
              <a:t>Click to edit Master title style</a:t>
            </a:r>
          </a:p>
        </p:txBody>
      </p:sp>
      <p:sp>
        <p:nvSpPr>
          <p:cNvPr id="7" name="Text Placeholder 2">
            <a:extLst>
              <a:ext uri="{FF2B5EF4-FFF2-40B4-BE49-F238E27FC236}">
                <a16:creationId xmlns:a16="http://schemas.microsoft.com/office/drawing/2014/main" id="{57DB47E9-F7B3-3587-B2BC-547FA8A2784F}"/>
              </a:ext>
            </a:extLst>
          </p:cNvPr>
          <p:cNvSpPr>
            <a:spLocks noGrp="1"/>
          </p:cNvSpPr>
          <p:nvPr>
            <p:ph type="body" sz="quarter" idx="11"/>
          </p:nvPr>
        </p:nvSpPr>
        <p:spPr>
          <a:xfrm>
            <a:off x="389021" y="1654844"/>
            <a:ext cx="11498178" cy="4136356"/>
          </a:xfrm>
          <a:prstGeom prst="rect">
            <a:avLst/>
          </a:prstGeom>
        </p:spPr>
        <p:txBody>
          <a:bodyPr/>
          <a:lstStyle>
            <a:lvl1pPr marL="2286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2pPr>
            <a:lvl3pPr marL="11430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3pPr>
            <a:lvl4pPr marL="16002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4pPr>
            <a:lvl5pPr marL="2057400" indent="-228600">
              <a:lnSpc>
                <a:spcPct val="100000"/>
              </a:lnSpc>
              <a:spcBef>
                <a:spcPts val="600"/>
              </a:spcBef>
              <a:spcAft>
                <a:spcPts val="600"/>
              </a:spcAft>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a:extLst>
              <a:ext uri="{FF2B5EF4-FFF2-40B4-BE49-F238E27FC236}">
                <a16:creationId xmlns:a16="http://schemas.microsoft.com/office/drawing/2014/main" id="{704010A6-7435-668C-DDE4-B608A5BCE938}"/>
              </a:ext>
            </a:extLst>
          </p:cNvPr>
          <p:cNvPicPr>
            <a:picLocks noChangeAspect="1"/>
          </p:cNvPicPr>
          <p:nvPr userDrawn="1"/>
        </p:nvPicPr>
        <p:blipFill>
          <a:blip r:embed="rId2"/>
          <a:stretch>
            <a:fillRect/>
          </a:stretch>
        </p:blipFill>
        <p:spPr>
          <a:xfrm>
            <a:off x="9605394" y="6053328"/>
            <a:ext cx="2194470" cy="696286"/>
          </a:xfrm>
          <a:prstGeom prst="rect">
            <a:avLst/>
          </a:prstGeom>
        </p:spPr>
      </p:pic>
    </p:spTree>
    <p:extLst>
      <p:ext uri="{BB962C8B-B14F-4D97-AF65-F5344CB8AC3E}">
        <p14:creationId xmlns:p14="http://schemas.microsoft.com/office/powerpoint/2010/main" val="130993873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Blank top">
    <p:spTree>
      <p:nvGrpSpPr>
        <p:cNvPr id="1" name=""/>
        <p:cNvGrpSpPr/>
        <p:nvPr/>
      </p:nvGrpSpPr>
      <p:grpSpPr>
        <a:xfrm>
          <a:off x="0" y="0"/>
          <a:ext cx="0" cy="0"/>
          <a:chOff x="0" y="0"/>
          <a:chExt cx="0" cy="0"/>
        </a:xfrm>
      </p:grpSpPr>
      <p:sp>
        <p:nvSpPr>
          <p:cNvPr id="6" name="Title Placeholder 1">
            <a:extLst>
              <a:ext uri="{FF2B5EF4-FFF2-40B4-BE49-F238E27FC236}">
                <a16:creationId xmlns:a16="http://schemas.microsoft.com/office/drawing/2014/main" id="{CA8D6E3C-52A3-CC40-897C-942CBF43E17B}"/>
              </a:ext>
            </a:extLst>
          </p:cNvPr>
          <p:cNvSpPr>
            <a:spLocks noGrp="1"/>
          </p:cNvSpPr>
          <p:nvPr>
            <p:ph type="title"/>
          </p:nvPr>
        </p:nvSpPr>
        <p:spPr>
          <a:xfrm>
            <a:off x="389020" y="124494"/>
            <a:ext cx="11498179" cy="1325563"/>
          </a:xfrm>
          <a:prstGeom prst="rect">
            <a:avLst/>
          </a:prstGeom>
        </p:spPr>
        <p:txBody>
          <a:bodyPr vert="horz" lIns="91440" tIns="45720" rIns="91440" bIns="45720" rtlCol="0" anchor="ctr">
            <a:normAutofit/>
          </a:bodyPr>
          <a:lstStyle>
            <a:lvl1pPr>
              <a:defRPr b="1" i="0">
                <a:solidFill>
                  <a:srgbClr val="00205B"/>
                </a:solidFill>
                <a:latin typeface="Montserrat" pitchFamily="2" charset="77"/>
              </a:defRPr>
            </a:lvl1pPr>
          </a:lstStyle>
          <a:p>
            <a:r>
              <a:rPr lang="en-US"/>
              <a:t>Click to edit Master title style</a:t>
            </a:r>
          </a:p>
        </p:txBody>
      </p:sp>
      <p:sp>
        <p:nvSpPr>
          <p:cNvPr id="7" name="Text Placeholder 2">
            <a:extLst>
              <a:ext uri="{FF2B5EF4-FFF2-40B4-BE49-F238E27FC236}">
                <a16:creationId xmlns:a16="http://schemas.microsoft.com/office/drawing/2014/main" id="{57DB47E9-F7B3-3587-B2BC-547FA8A2784F}"/>
              </a:ext>
            </a:extLst>
          </p:cNvPr>
          <p:cNvSpPr>
            <a:spLocks noGrp="1"/>
          </p:cNvSpPr>
          <p:nvPr>
            <p:ph type="body" sz="quarter" idx="11"/>
          </p:nvPr>
        </p:nvSpPr>
        <p:spPr>
          <a:xfrm>
            <a:off x="389021" y="1654844"/>
            <a:ext cx="11498178" cy="4136356"/>
          </a:xfrm>
          <a:prstGeom prst="rect">
            <a:avLst/>
          </a:prstGeom>
        </p:spPr>
        <p:txBody>
          <a:bodyPr/>
          <a:lstStyle>
            <a:lvl1pPr marL="2286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2pPr>
            <a:lvl3pPr marL="11430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3pPr>
            <a:lvl4pPr marL="1600200" indent="-228600">
              <a:lnSpc>
                <a:spcPct val="150000"/>
              </a:lnSpc>
              <a:spcBef>
                <a:spcPts val="0"/>
              </a:spcBef>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4pPr>
            <a:lvl5pPr marL="2057400" indent="-228600">
              <a:lnSpc>
                <a:spcPct val="100000"/>
              </a:lnSpc>
              <a:spcBef>
                <a:spcPts val="600"/>
              </a:spcBef>
              <a:spcAft>
                <a:spcPts val="600"/>
              </a:spcAft>
              <a:buClr>
                <a:srgbClr val="1EAECC"/>
              </a:buClr>
              <a:buFont typeface="Wingdings" pitchFamily="2" charset="2"/>
              <a:buChar char="§"/>
              <a:defRPr b="0" i="0">
                <a:solidFill>
                  <a:srgbClr val="00205B"/>
                </a:solidFill>
                <a:latin typeface="Open Sans" panose="020B0606030504020204" pitchFamily="34" charset="0"/>
                <a:ea typeface="Open Sans" panose="020B0606030504020204" pitchFamily="34" charset="0"/>
                <a:cs typeface="Open Sans" panose="020B0606030504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a:extLst>
              <a:ext uri="{FF2B5EF4-FFF2-40B4-BE49-F238E27FC236}">
                <a16:creationId xmlns:a16="http://schemas.microsoft.com/office/drawing/2014/main" id="{B11B1125-9411-08B1-29FB-37B89DFC3240}"/>
              </a:ext>
            </a:extLst>
          </p:cNvPr>
          <p:cNvPicPr>
            <a:picLocks noChangeAspect="1"/>
          </p:cNvPicPr>
          <p:nvPr userDrawn="1"/>
        </p:nvPicPr>
        <p:blipFill>
          <a:blip r:embed="rId2"/>
          <a:stretch>
            <a:fillRect/>
          </a:stretch>
        </p:blipFill>
        <p:spPr>
          <a:xfrm>
            <a:off x="9763801" y="160338"/>
            <a:ext cx="2210889" cy="666721"/>
          </a:xfrm>
          <a:prstGeom prst="rect">
            <a:avLst/>
          </a:prstGeom>
        </p:spPr>
      </p:pic>
    </p:spTree>
    <p:extLst>
      <p:ext uri="{BB962C8B-B14F-4D97-AF65-F5344CB8AC3E}">
        <p14:creationId xmlns:p14="http://schemas.microsoft.com/office/powerpoint/2010/main" val="326187302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Fundamentals 2023 - Connect with Us">
    <p:spTree>
      <p:nvGrpSpPr>
        <p:cNvPr id="1" name=""/>
        <p:cNvGrpSpPr/>
        <p:nvPr/>
      </p:nvGrpSpPr>
      <p:grpSpPr>
        <a:xfrm>
          <a:off x="0" y="0"/>
          <a:ext cx="0" cy="0"/>
          <a:chOff x="0" y="0"/>
          <a:chExt cx="0" cy="0"/>
        </a:xfrm>
      </p:grpSpPr>
      <p:pic>
        <p:nvPicPr>
          <p:cNvPr id="3" name="Picture 2" descr="Graphical user interface, application&#10;&#10;Description automatically generated">
            <a:extLst>
              <a:ext uri="{FF2B5EF4-FFF2-40B4-BE49-F238E27FC236}">
                <a16:creationId xmlns:a16="http://schemas.microsoft.com/office/drawing/2014/main" id="{77A8973F-B4B4-E2AC-206E-72348C46504D}"/>
              </a:ext>
            </a:extLst>
          </p:cNvPr>
          <p:cNvPicPr>
            <a:picLocks noChangeAspect="1"/>
          </p:cNvPicPr>
          <p:nvPr userDrawn="1"/>
        </p:nvPicPr>
        <p:blipFill>
          <a:blip r:embed="rId2"/>
          <a:stretch>
            <a:fillRect/>
          </a:stretch>
        </p:blipFill>
        <p:spPr>
          <a:xfrm>
            <a:off x="0" y="-24"/>
            <a:ext cx="12198096" cy="6868601"/>
          </a:xfrm>
          <a:prstGeom prst="rect">
            <a:avLst/>
          </a:prstGeom>
        </p:spPr>
      </p:pic>
    </p:spTree>
    <p:extLst>
      <p:ext uri="{BB962C8B-B14F-4D97-AF65-F5344CB8AC3E}">
        <p14:creationId xmlns:p14="http://schemas.microsoft.com/office/powerpoint/2010/main" val="26349945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89901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Title Slide A">
    <p:bg>
      <p:bgPr>
        <a:solidFill>
          <a:schemeClr val="accent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069BF849-5476-0C05-61C1-EA41D783DA70}"/>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l="45954"/>
          <a:stretch/>
        </p:blipFill>
        <p:spPr>
          <a:xfrm>
            <a:off x="5602636" y="0"/>
            <a:ext cx="6589363" cy="6858000"/>
          </a:xfrm>
          <a:prstGeom prst="rect">
            <a:avLst/>
          </a:prstGeom>
        </p:spPr>
      </p:pic>
      <p:sp>
        <p:nvSpPr>
          <p:cNvPr id="2" name="Title 1">
            <a:extLst>
              <a:ext uri="{FF2B5EF4-FFF2-40B4-BE49-F238E27FC236}">
                <a16:creationId xmlns:a16="http://schemas.microsoft.com/office/drawing/2014/main" id="{889800A9-D9F9-4090-9A0E-E5B3D482844B}"/>
              </a:ext>
            </a:extLst>
          </p:cNvPr>
          <p:cNvSpPr>
            <a:spLocks noGrp="1"/>
          </p:cNvSpPr>
          <p:nvPr>
            <p:ph type="ctrTitle" hasCustomPrompt="1"/>
          </p:nvPr>
        </p:nvSpPr>
        <p:spPr>
          <a:xfrm>
            <a:off x="457200" y="967666"/>
            <a:ext cx="5961355" cy="2880434"/>
          </a:xfrm>
        </p:spPr>
        <p:txBody>
          <a:bodyPr anchor="b" anchorCtr="0">
            <a:noAutofit/>
          </a:bodyPr>
          <a:lstStyle>
            <a:lvl1pPr algn="l" defTabSz="914400" rtl="0" eaLnBrk="1" latinLnBrk="0" hangingPunct="1">
              <a:lnSpc>
                <a:spcPct val="90000"/>
              </a:lnSpc>
              <a:spcBef>
                <a:spcPct val="0"/>
              </a:spcBef>
              <a:buNone/>
              <a:defRPr sz="5400" b="1" i="0" kern="1200" spc="0" baseline="0" dirty="0">
                <a:solidFill>
                  <a:schemeClr val="bg1"/>
                </a:solidFill>
                <a:latin typeface="Montserrat" pitchFamily="2" charset="77"/>
                <a:ea typeface="+mj-ea"/>
                <a:cs typeface="Suisse Int'l Black" panose="020B0504000000000000" pitchFamily="34" charset="-78"/>
              </a:defRPr>
            </a:lvl1pPr>
          </a:lstStyle>
          <a:p>
            <a:r>
              <a:rPr lang="en-US"/>
              <a:t>Presentation title will go here</a:t>
            </a:r>
            <a:endParaRPr/>
          </a:p>
        </p:txBody>
      </p:sp>
      <p:sp>
        <p:nvSpPr>
          <p:cNvPr id="3" name="Subtitle 2">
            <a:extLst>
              <a:ext uri="{FF2B5EF4-FFF2-40B4-BE49-F238E27FC236}">
                <a16:creationId xmlns:a16="http://schemas.microsoft.com/office/drawing/2014/main" id="{607E2839-6FAB-4CE9-90AC-DB3ADE6AAE77}"/>
              </a:ext>
            </a:extLst>
          </p:cNvPr>
          <p:cNvSpPr>
            <a:spLocks noGrp="1"/>
          </p:cNvSpPr>
          <p:nvPr>
            <p:ph type="subTitle" idx="1" hasCustomPrompt="1"/>
          </p:nvPr>
        </p:nvSpPr>
        <p:spPr>
          <a:xfrm>
            <a:off x="457200" y="4000500"/>
            <a:ext cx="5961355" cy="369332"/>
          </a:xfrm>
          <a:prstGeom prst="rect">
            <a:avLst/>
          </a:prstGeom>
        </p:spPr>
        <p:txBody>
          <a:bodyPr wrap="square" anchor="b">
            <a:noAutofit/>
          </a:bodyPr>
          <a:lstStyle>
            <a:lvl1pPr marL="0" indent="0" algn="l">
              <a:lnSpc>
                <a:spcPct val="100000"/>
              </a:lnSpc>
              <a:spcBef>
                <a:spcPts val="0"/>
              </a:spcBef>
              <a:buNone/>
              <a:defRPr sz="2400" b="0" i="0" spc="0" baseline="0">
                <a:solidFill>
                  <a:schemeClr val="bg1"/>
                </a:solidFill>
                <a:latin typeface="+mn-lt"/>
                <a:cs typeface="Suisse Int'l Light" panose="020B0304000000000000" pitchFamily="34" charset="-78"/>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Subtitle</a:t>
            </a:r>
            <a:endParaRPr/>
          </a:p>
        </p:txBody>
      </p:sp>
      <p:sp>
        <p:nvSpPr>
          <p:cNvPr id="11" name="Text Placeholder 10">
            <a:extLst>
              <a:ext uri="{FF2B5EF4-FFF2-40B4-BE49-F238E27FC236}">
                <a16:creationId xmlns:a16="http://schemas.microsoft.com/office/drawing/2014/main" id="{1AB192F6-635C-DC4D-7099-FD23F0AE6AB4}"/>
              </a:ext>
            </a:extLst>
          </p:cNvPr>
          <p:cNvSpPr>
            <a:spLocks noGrp="1"/>
          </p:cNvSpPr>
          <p:nvPr>
            <p:ph type="body" sz="quarter" idx="21" hasCustomPrompt="1"/>
          </p:nvPr>
        </p:nvSpPr>
        <p:spPr>
          <a:xfrm>
            <a:off x="457200" y="5219700"/>
            <a:ext cx="4533900" cy="914400"/>
          </a:xfrm>
        </p:spPr>
        <p:txBody>
          <a:bodyPr anchor="b"/>
          <a:lstStyle>
            <a:lvl1pPr marL="0" indent="0">
              <a:buNone/>
              <a:defRPr sz="1200">
                <a:solidFill>
                  <a:schemeClr val="bg1"/>
                </a:solidFill>
              </a:defRPr>
            </a:lvl1pPr>
          </a:lstStyle>
          <a:p>
            <a:pPr lvl="0"/>
            <a:r>
              <a:rPr lang="en-US"/>
              <a:t>Date</a:t>
            </a:r>
          </a:p>
        </p:txBody>
      </p:sp>
    </p:spTree>
    <p:extLst>
      <p:ext uri="{BB962C8B-B14F-4D97-AF65-F5344CB8AC3E}">
        <p14:creationId xmlns:p14="http://schemas.microsoft.com/office/powerpoint/2010/main" val="2878356644"/>
      </p:ext>
    </p:extLst>
  </p:cSld>
  <p:clrMapOvr>
    <a:masterClrMapping/>
  </p:clrMapOvr>
  <p:extLst>
    <p:ext uri="{DCECCB84-F9BA-43D5-87BE-67443E8EF086}">
      <p15:sldGuideLst xmlns:p15="http://schemas.microsoft.com/office/powerpoint/2012/main">
        <p15:guide id="1" pos="288">
          <p15:clr>
            <a:srgbClr val="FBAE40"/>
          </p15:clr>
        </p15:guide>
        <p15:guide id="2" orient="horz" pos="2520">
          <p15:clr>
            <a:srgbClr val="FBAE40"/>
          </p15:clr>
        </p15:guide>
        <p15:guide id="3" orient="horz" pos="242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ustomizable A">
    <p:spTree>
      <p:nvGrpSpPr>
        <p:cNvPr id="1" name=""/>
        <p:cNvGrpSpPr/>
        <p:nvPr/>
      </p:nvGrpSpPr>
      <p:grpSpPr>
        <a:xfrm>
          <a:off x="0" y="0"/>
          <a:ext cx="0" cy="0"/>
          <a:chOff x="0" y="0"/>
          <a:chExt cx="0" cy="0"/>
        </a:xfrm>
      </p:grpSpPr>
      <p:pic>
        <p:nvPicPr>
          <p:cNvPr id="2" name="Picture 1" descr="A picture containing night sky&#10;&#10;Description automatically generated">
            <a:extLst>
              <a:ext uri="{FF2B5EF4-FFF2-40B4-BE49-F238E27FC236}">
                <a16:creationId xmlns:a16="http://schemas.microsoft.com/office/drawing/2014/main" id="{787494A6-F8FC-9B5D-E12B-A0C147B4D33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Title Placeholder 1">
            <a:extLst>
              <a:ext uri="{FF2B5EF4-FFF2-40B4-BE49-F238E27FC236}">
                <a16:creationId xmlns:a16="http://schemas.microsoft.com/office/drawing/2014/main" id="{C4ECAF92-B334-B9BD-81E3-933E5661EEDF}"/>
              </a:ext>
            </a:extLst>
          </p:cNvPr>
          <p:cNvSpPr>
            <a:spLocks noGrp="1"/>
          </p:cNvSpPr>
          <p:nvPr>
            <p:ph type="title" hasCustomPrompt="1"/>
          </p:nvPr>
        </p:nvSpPr>
        <p:spPr>
          <a:xfrm>
            <a:off x="0" y="2159055"/>
            <a:ext cx="12192000" cy="581698"/>
          </a:xfrm>
          <a:prstGeom prst="rect">
            <a:avLst/>
          </a:prstGeom>
        </p:spPr>
        <p:txBody>
          <a:bodyPr vert="horz" lIns="0" tIns="0" rIns="0" bIns="0" rtlCol="0" anchor="t" anchorCtr="0">
            <a:noAutofit/>
          </a:bodyPr>
          <a:lstStyle>
            <a:lvl1pPr algn="ctr">
              <a:defRPr sz="3200" b="1" baseline="0">
                <a:solidFill>
                  <a:schemeClr val="bg1"/>
                </a:solidFill>
                <a:latin typeface="Montserrat SemiBold" pitchFamily="2" charset="77"/>
              </a:defRPr>
            </a:lvl1pPr>
          </a:lstStyle>
          <a:p>
            <a:r>
              <a:rPr lang="en-US"/>
              <a:t>Text here</a:t>
            </a:r>
          </a:p>
        </p:txBody>
      </p:sp>
      <p:sp>
        <p:nvSpPr>
          <p:cNvPr id="4" name="Title Placeholder 1">
            <a:extLst>
              <a:ext uri="{FF2B5EF4-FFF2-40B4-BE49-F238E27FC236}">
                <a16:creationId xmlns:a16="http://schemas.microsoft.com/office/drawing/2014/main" id="{C73BE0FA-69EC-6694-FA61-7CF65ACAFC90}"/>
              </a:ext>
            </a:extLst>
          </p:cNvPr>
          <p:cNvSpPr txBox="1">
            <a:spLocks/>
          </p:cNvSpPr>
          <p:nvPr userDrawn="1"/>
        </p:nvSpPr>
        <p:spPr>
          <a:xfrm>
            <a:off x="0" y="2767280"/>
            <a:ext cx="12192000" cy="1671809"/>
          </a:xfrm>
          <a:prstGeom prst="rect">
            <a:avLst/>
          </a:prstGeom>
        </p:spPr>
        <p:txBody>
          <a:bodyPr vert="horz" lIns="0" tIns="0" rIns="0" bIns="0" rtlCol="0" anchor="t" anchorCtr="0">
            <a:noAutofit/>
          </a:bodyPr>
          <a:lstStyle>
            <a:lvl1pPr algn="ctr" defTabSz="914400" rtl="0" eaLnBrk="1" latinLnBrk="0" hangingPunct="1">
              <a:lnSpc>
                <a:spcPct val="90000"/>
              </a:lnSpc>
              <a:spcBef>
                <a:spcPct val="0"/>
              </a:spcBef>
              <a:buNone/>
              <a:defRPr sz="3200" b="1" kern="1200" baseline="0">
                <a:solidFill>
                  <a:schemeClr val="bg1"/>
                </a:solidFill>
                <a:latin typeface="Montserrat SemiBold" pitchFamily="2" charset="77"/>
                <a:ea typeface="+mj-ea"/>
                <a:cs typeface="+mj-cs"/>
              </a:defRPr>
            </a:lvl1pPr>
          </a:lstStyle>
          <a:p>
            <a:r>
              <a:rPr lang="en-US" sz="4800">
                <a:solidFill>
                  <a:srgbClr val="F78F1E"/>
                </a:solidFill>
              </a:rPr>
              <a:t>Text here</a:t>
            </a:r>
          </a:p>
        </p:txBody>
      </p:sp>
      <p:pic>
        <p:nvPicPr>
          <p:cNvPr id="5" name="Picture 4" descr="A picture containing text, clipart&#10;&#10;Description automatically generated">
            <a:extLst>
              <a:ext uri="{FF2B5EF4-FFF2-40B4-BE49-F238E27FC236}">
                <a16:creationId xmlns:a16="http://schemas.microsoft.com/office/drawing/2014/main" id="{F2C4C361-AD24-2CB7-7A38-E9CAB8A9B4D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45664" y="5967320"/>
            <a:ext cx="1828800" cy="553068"/>
          </a:xfrm>
          <a:prstGeom prst="rect">
            <a:avLst/>
          </a:prstGeom>
        </p:spPr>
      </p:pic>
    </p:spTree>
    <p:extLst>
      <p:ext uri="{BB962C8B-B14F-4D97-AF65-F5344CB8AC3E}">
        <p14:creationId xmlns:p14="http://schemas.microsoft.com/office/powerpoint/2010/main" val="31290577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Divider Slide 1">
    <p:bg>
      <p:bgPr>
        <a:solidFill>
          <a:schemeClr val="accent1"/>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ACE79DE-0EC4-CA47-998F-E01FF84863D0}"/>
              </a:ext>
            </a:extLst>
          </p:cNvPr>
          <p:cNvSpPr>
            <a:spLocks noGrp="1"/>
          </p:cNvSpPr>
          <p:nvPr>
            <p:ph type="body" sz="quarter" idx="10" hasCustomPrompt="1"/>
          </p:nvPr>
        </p:nvSpPr>
        <p:spPr>
          <a:xfrm>
            <a:off x="457199" y="3213775"/>
            <a:ext cx="9144001" cy="2031325"/>
          </a:xfrm>
        </p:spPr>
        <p:txBody>
          <a:bodyPr wrap="square" anchor="t" anchorCtr="0">
            <a:spAutoFit/>
          </a:bodyPr>
          <a:lstStyle>
            <a:lvl1pPr marL="0" indent="0">
              <a:lnSpc>
                <a:spcPct val="100000"/>
              </a:lnSpc>
              <a:spcAft>
                <a:spcPts val="0"/>
              </a:spcAft>
              <a:buClr>
                <a:schemeClr val="tx1"/>
              </a:buClr>
              <a:buSzPct val="100000"/>
              <a:buFont typeface="+mj-lt"/>
              <a:buNone/>
              <a:tabLst/>
              <a:defRPr lang="en-US" sz="6600" b="1" i="0" kern="1200" cap="none" spc="0" baseline="0" dirty="0" smtClean="0">
                <a:solidFill>
                  <a:schemeClr val="tx1"/>
                </a:solidFill>
                <a:latin typeface="Montserrat ExtraBold" pitchFamily="2" charset="77"/>
                <a:ea typeface="+mn-ea"/>
                <a:cs typeface="Suisse Int'l Black" panose="020B0504000000000000" pitchFamily="34" charset="-78"/>
              </a:defRPr>
            </a:lvl1pPr>
            <a:lvl2pPr>
              <a:buNone/>
              <a:defRPr lang="en-US" sz="8000" b="1" kern="1200" dirty="0" smtClean="0">
                <a:solidFill>
                  <a:schemeClr val="accent2"/>
                </a:solidFill>
                <a:latin typeface="+mn-lt"/>
                <a:ea typeface="+mn-ea"/>
                <a:cs typeface="+mn-cs"/>
              </a:defRPr>
            </a:lvl2pPr>
            <a:lvl3pPr>
              <a:buNone/>
              <a:defRPr lang="en-US" sz="8000" b="1" kern="1200" dirty="0" smtClean="0">
                <a:solidFill>
                  <a:schemeClr val="accent2"/>
                </a:solidFill>
                <a:latin typeface="+mn-lt"/>
                <a:ea typeface="+mn-ea"/>
                <a:cs typeface="+mn-cs"/>
              </a:defRPr>
            </a:lvl3pPr>
            <a:lvl4pPr>
              <a:buNone/>
              <a:defRPr lang="en-US" sz="8000" b="1" kern="1200" dirty="0" smtClean="0">
                <a:solidFill>
                  <a:schemeClr val="accent2"/>
                </a:solidFill>
                <a:latin typeface="+mn-lt"/>
                <a:ea typeface="+mn-ea"/>
                <a:cs typeface="+mn-cs"/>
              </a:defRPr>
            </a:lvl4pPr>
            <a:lvl5pPr>
              <a:buNone/>
              <a:defRPr lang="en-US" sz="8000" b="1" kern="1200" dirty="0">
                <a:solidFill>
                  <a:schemeClr val="accent2"/>
                </a:solidFill>
                <a:latin typeface="+mn-lt"/>
                <a:ea typeface="+mn-ea"/>
                <a:cs typeface="+mn-cs"/>
              </a:defRPr>
            </a:lvl5pPr>
          </a:lstStyle>
          <a:p>
            <a:pPr lvl="0"/>
            <a:r>
              <a:rPr lang="en-US"/>
              <a:t>Divider Title</a:t>
            </a:r>
            <a:br>
              <a:rPr lang="en-US"/>
            </a:br>
            <a:r>
              <a:rPr lang="en-US"/>
              <a:t>Goes Here</a:t>
            </a:r>
          </a:p>
        </p:txBody>
      </p:sp>
      <p:sp>
        <p:nvSpPr>
          <p:cNvPr id="11" name="Text Placeholder 10">
            <a:extLst>
              <a:ext uri="{FF2B5EF4-FFF2-40B4-BE49-F238E27FC236}">
                <a16:creationId xmlns:a16="http://schemas.microsoft.com/office/drawing/2014/main" id="{7452803F-44EE-688D-DFB4-97CAB2D84097}"/>
              </a:ext>
            </a:extLst>
          </p:cNvPr>
          <p:cNvSpPr>
            <a:spLocks noGrp="1"/>
          </p:cNvSpPr>
          <p:nvPr>
            <p:ph type="body" sz="quarter" idx="11" hasCustomPrompt="1"/>
          </p:nvPr>
        </p:nvSpPr>
        <p:spPr>
          <a:xfrm>
            <a:off x="457200" y="2192866"/>
            <a:ext cx="1106424" cy="612648"/>
          </a:xfrm>
          <a:prstGeom prst="roundRect">
            <a:avLst>
              <a:gd name="adj" fmla="val 50000"/>
            </a:avLst>
          </a:prstGeom>
          <a:solidFill>
            <a:schemeClr val="tx2"/>
          </a:solidFill>
        </p:spPr>
        <p:txBody>
          <a:bodyPr anchor="ctr"/>
          <a:lstStyle>
            <a:lvl1pPr marL="0" indent="0" algn="ctr">
              <a:buNone/>
              <a:defRPr>
                <a:solidFill>
                  <a:schemeClr val="bg1"/>
                </a:solidFill>
              </a:defRPr>
            </a:lvl1pPr>
          </a:lstStyle>
          <a:p>
            <a:pPr lvl="0"/>
            <a:r>
              <a:rPr lang="en-US"/>
              <a:t>#</a:t>
            </a:r>
          </a:p>
        </p:txBody>
      </p:sp>
    </p:spTree>
    <p:extLst>
      <p:ext uri="{BB962C8B-B14F-4D97-AF65-F5344CB8AC3E}">
        <p14:creationId xmlns:p14="http://schemas.microsoft.com/office/powerpoint/2010/main" val="2952692932"/>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1" pos="288">
          <p15:clr>
            <a:srgbClr val="FBAE40"/>
          </p15:clr>
        </p15:guide>
        <p15:guide id="2" orient="horz" pos="3312">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Content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105074F-DB5D-BA10-FE6B-C9B7B3D6A54A}"/>
              </a:ext>
            </a:extLst>
          </p:cNvPr>
          <p:cNvSpPr/>
          <p:nvPr userDrawn="1"/>
        </p:nvSpPr>
        <p:spPr>
          <a:xfrm>
            <a:off x="0" y="0"/>
            <a:ext cx="348031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pic>
        <p:nvPicPr>
          <p:cNvPr id="7" name="Picture 6">
            <a:extLst>
              <a:ext uri="{FF2B5EF4-FFF2-40B4-BE49-F238E27FC236}">
                <a16:creationId xmlns:a16="http://schemas.microsoft.com/office/drawing/2014/main" id="{BB18525C-675B-2971-35F1-3EFA58024AE8}"/>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0" y="0"/>
            <a:ext cx="3480318" cy="6858000"/>
          </a:xfrm>
          <a:prstGeom prst="rect">
            <a:avLst/>
          </a:prstGeom>
        </p:spPr>
      </p:pic>
      <p:sp>
        <p:nvSpPr>
          <p:cNvPr id="3" name="Text Placeholder 31">
            <a:extLst>
              <a:ext uri="{FF2B5EF4-FFF2-40B4-BE49-F238E27FC236}">
                <a16:creationId xmlns:a16="http://schemas.microsoft.com/office/drawing/2014/main" id="{F6AC765A-1081-2EF3-A186-D437728E8344}"/>
              </a:ext>
            </a:extLst>
          </p:cNvPr>
          <p:cNvSpPr>
            <a:spLocks noGrp="1"/>
          </p:cNvSpPr>
          <p:nvPr>
            <p:ph type="body" sz="quarter" idx="12" hasCustomPrompt="1"/>
          </p:nvPr>
        </p:nvSpPr>
        <p:spPr>
          <a:xfrm>
            <a:off x="4279038" y="1329806"/>
            <a:ext cx="1106424" cy="612648"/>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Font typeface="Wingdings" pitchFamily="2" charset="2"/>
              <a:buNone/>
              <a:defRPr lang="en-US" sz="2000" dirty="0">
                <a:solidFill>
                  <a:schemeClr val="bg1"/>
                </a:solidFill>
                <a:cs typeface="+mn-cs"/>
              </a:defRPr>
            </a:lvl1pPr>
          </a:lstStyle>
          <a:p>
            <a:pPr marL="0" lvl="0" algn="ctr"/>
            <a:r>
              <a:rPr lang="en-US"/>
              <a:t>#</a:t>
            </a:r>
          </a:p>
        </p:txBody>
      </p:sp>
      <p:sp>
        <p:nvSpPr>
          <p:cNvPr id="6" name="Text Placeholder 6">
            <a:extLst>
              <a:ext uri="{FF2B5EF4-FFF2-40B4-BE49-F238E27FC236}">
                <a16:creationId xmlns:a16="http://schemas.microsoft.com/office/drawing/2014/main" id="{4AD80AA8-43CE-B997-BC6F-5E4941FD3198}"/>
              </a:ext>
            </a:extLst>
          </p:cNvPr>
          <p:cNvSpPr>
            <a:spLocks noGrp="1"/>
          </p:cNvSpPr>
          <p:nvPr>
            <p:ph type="body" sz="quarter" idx="15" hasCustomPrompt="1"/>
          </p:nvPr>
        </p:nvSpPr>
        <p:spPr>
          <a:xfrm>
            <a:off x="5761608" y="1331933"/>
            <a:ext cx="5254151" cy="608395"/>
          </a:xfrm>
        </p:spPr>
        <p:txBody>
          <a:bodyPr anchor="ctr"/>
          <a:lstStyle>
            <a:lvl1pPr marL="0" indent="0">
              <a:buNone/>
              <a:defRPr sz="2000"/>
            </a:lvl1pPr>
          </a:lstStyle>
          <a:p>
            <a:pPr lvl="0"/>
            <a:r>
              <a:rPr lang="en-US"/>
              <a:t>Agenda Item</a:t>
            </a:r>
          </a:p>
        </p:txBody>
      </p:sp>
      <p:sp>
        <p:nvSpPr>
          <p:cNvPr id="8" name="Text Placeholder 6">
            <a:extLst>
              <a:ext uri="{FF2B5EF4-FFF2-40B4-BE49-F238E27FC236}">
                <a16:creationId xmlns:a16="http://schemas.microsoft.com/office/drawing/2014/main" id="{A513EE0C-1FF1-3FF9-C3C2-DC9A45143648}"/>
              </a:ext>
            </a:extLst>
          </p:cNvPr>
          <p:cNvSpPr>
            <a:spLocks noGrp="1"/>
          </p:cNvSpPr>
          <p:nvPr>
            <p:ph type="body" sz="quarter" idx="17" hasCustomPrompt="1"/>
          </p:nvPr>
        </p:nvSpPr>
        <p:spPr>
          <a:xfrm>
            <a:off x="5761608" y="2228369"/>
            <a:ext cx="5254151" cy="608395"/>
          </a:xfrm>
        </p:spPr>
        <p:txBody>
          <a:bodyPr anchor="ctr"/>
          <a:lstStyle>
            <a:lvl1pPr marL="0" indent="0">
              <a:buNone/>
              <a:defRPr sz="2000"/>
            </a:lvl1pPr>
          </a:lstStyle>
          <a:p>
            <a:pPr lvl="0"/>
            <a:r>
              <a:rPr lang="en-US"/>
              <a:t>Agenda Item</a:t>
            </a:r>
          </a:p>
        </p:txBody>
      </p:sp>
      <p:sp>
        <p:nvSpPr>
          <p:cNvPr id="10" name="Text Placeholder 6">
            <a:extLst>
              <a:ext uri="{FF2B5EF4-FFF2-40B4-BE49-F238E27FC236}">
                <a16:creationId xmlns:a16="http://schemas.microsoft.com/office/drawing/2014/main" id="{5AA8461D-1DEB-053B-9B25-24DCA15549E2}"/>
              </a:ext>
            </a:extLst>
          </p:cNvPr>
          <p:cNvSpPr>
            <a:spLocks noGrp="1"/>
          </p:cNvSpPr>
          <p:nvPr>
            <p:ph type="body" sz="quarter" idx="19" hasCustomPrompt="1"/>
          </p:nvPr>
        </p:nvSpPr>
        <p:spPr>
          <a:xfrm>
            <a:off x="5761608" y="3124805"/>
            <a:ext cx="5254151" cy="608394"/>
          </a:xfrm>
        </p:spPr>
        <p:txBody>
          <a:bodyPr anchor="ctr"/>
          <a:lstStyle>
            <a:lvl1pPr marL="0" indent="0">
              <a:buNone/>
              <a:defRPr sz="2000"/>
            </a:lvl1pPr>
          </a:lstStyle>
          <a:p>
            <a:pPr lvl="0"/>
            <a:r>
              <a:rPr lang="en-US"/>
              <a:t>Agenda Item</a:t>
            </a:r>
          </a:p>
        </p:txBody>
      </p:sp>
      <p:sp>
        <p:nvSpPr>
          <p:cNvPr id="12" name="Text Placeholder 6">
            <a:extLst>
              <a:ext uri="{FF2B5EF4-FFF2-40B4-BE49-F238E27FC236}">
                <a16:creationId xmlns:a16="http://schemas.microsoft.com/office/drawing/2014/main" id="{78F7BF6E-8895-B63E-8337-645FF57BC658}"/>
              </a:ext>
            </a:extLst>
          </p:cNvPr>
          <p:cNvSpPr>
            <a:spLocks noGrp="1"/>
          </p:cNvSpPr>
          <p:nvPr>
            <p:ph type="body" sz="quarter" idx="21" hasCustomPrompt="1"/>
          </p:nvPr>
        </p:nvSpPr>
        <p:spPr>
          <a:xfrm>
            <a:off x="5761607" y="4021240"/>
            <a:ext cx="5254151" cy="608394"/>
          </a:xfrm>
        </p:spPr>
        <p:txBody>
          <a:bodyPr anchor="ctr"/>
          <a:lstStyle>
            <a:lvl1pPr marL="0" indent="0">
              <a:buNone/>
              <a:defRPr sz="2000"/>
            </a:lvl1pPr>
          </a:lstStyle>
          <a:p>
            <a:pPr lvl="0"/>
            <a:r>
              <a:rPr lang="en-US"/>
              <a:t>Agenda Item</a:t>
            </a:r>
          </a:p>
        </p:txBody>
      </p:sp>
      <p:sp>
        <p:nvSpPr>
          <p:cNvPr id="14" name="Text Placeholder 6">
            <a:extLst>
              <a:ext uri="{FF2B5EF4-FFF2-40B4-BE49-F238E27FC236}">
                <a16:creationId xmlns:a16="http://schemas.microsoft.com/office/drawing/2014/main" id="{81CDBC3A-D5A2-BED3-AAE9-7093995439BD}"/>
              </a:ext>
            </a:extLst>
          </p:cNvPr>
          <p:cNvSpPr>
            <a:spLocks noGrp="1"/>
          </p:cNvSpPr>
          <p:nvPr>
            <p:ph type="body" sz="quarter" idx="23" hasCustomPrompt="1"/>
          </p:nvPr>
        </p:nvSpPr>
        <p:spPr>
          <a:xfrm>
            <a:off x="5761606" y="4917674"/>
            <a:ext cx="5254151" cy="608394"/>
          </a:xfrm>
        </p:spPr>
        <p:txBody>
          <a:bodyPr anchor="ctr"/>
          <a:lstStyle>
            <a:lvl1pPr marL="0" indent="0">
              <a:buNone/>
              <a:defRPr sz="2000"/>
            </a:lvl1pPr>
          </a:lstStyle>
          <a:p>
            <a:pPr lvl="0"/>
            <a:r>
              <a:rPr lang="en-US"/>
              <a:t>Agenda Item</a:t>
            </a:r>
          </a:p>
        </p:txBody>
      </p:sp>
      <p:sp>
        <p:nvSpPr>
          <p:cNvPr id="15" name="TextBox 14">
            <a:extLst>
              <a:ext uri="{FF2B5EF4-FFF2-40B4-BE49-F238E27FC236}">
                <a16:creationId xmlns:a16="http://schemas.microsoft.com/office/drawing/2014/main" id="{BB25A83B-ED94-44A3-83D0-84FB39738685}"/>
              </a:ext>
            </a:extLst>
          </p:cNvPr>
          <p:cNvSpPr txBox="1"/>
          <p:nvPr userDrawn="1"/>
        </p:nvSpPr>
        <p:spPr>
          <a:xfrm>
            <a:off x="625904" y="1168785"/>
            <a:ext cx="2099934" cy="61555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ctr">
            <a:spAutoFit/>
          </a:bodyPr>
          <a:lstStyle/>
          <a:p>
            <a:pPr marL="0" indent="0" algn="ctr">
              <a:buClr>
                <a:schemeClr val="accent1"/>
              </a:buClr>
              <a:buSzPct val="100000"/>
              <a:buFont typeface="Arial Unicode MS" panose="020B0604020202020204" pitchFamily="34" charset="-128"/>
              <a:buNone/>
            </a:pPr>
            <a:r>
              <a:rPr lang="en-US" sz="4000" b="1">
                <a:solidFill>
                  <a:schemeClr val="bg1"/>
                </a:solidFill>
                <a:latin typeface="+mj-lt"/>
                <a:cs typeface="Suisse Int'l Light" panose="020B0304000000000000" pitchFamily="34" charset="-78"/>
                <a:sym typeface="Helvetica"/>
              </a:rPr>
              <a:t>Agenda</a:t>
            </a:r>
          </a:p>
        </p:txBody>
      </p:sp>
      <p:sp>
        <p:nvSpPr>
          <p:cNvPr id="16" name="Text Placeholder 31">
            <a:extLst>
              <a:ext uri="{FF2B5EF4-FFF2-40B4-BE49-F238E27FC236}">
                <a16:creationId xmlns:a16="http://schemas.microsoft.com/office/drawing/2014/main" id="{CFB9EDD5-4568-B1A1-663F-8B916C2AB4C3}"/>
              </a:ext>
            </a:extLst>
          </p:cNvPr>
          <p:cNvSpPr>
            <a:spLocks noGrp="1"/>
          </p:cNvSpPr>
          <p:nvPr>
            <p:ph type="body" sz="quarter" idx="24" hasCustomPrompt="1"/>
          </p:nvPr>
        </p:nvSpPr>
        <p:spPr>
          <a:xfrm>
            <a:off x="4279038" y="2226242"/>
            <a:ext cx="1106424" cy="612648"/>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Font typeface="Wingdings" pitchFamily="2" charset="2"/>
              <a:buNone/>
              <a:defRPr lang="en-US" sz="2000" dirty="0">
                <a:solidFill>
                  <a:schemeClr val="bg1"/>
                </a:solidFill>
                <a:cs typeface="+mn-cs"/>
              </a:defRPr>
            </a:lvl1pPr>
          </a:lstStyle>
          <a:p>
            <a:pPr marL="0" lvl="0" algn="ctr"/>
            <a:r>
              <a:rPr lang="en-US"/>
              <a:t>#</a:t>
            </a:r>
          </a:p>
        </p:txBody>
      </p:sp>
      <p:sp>
        <p:nvSpPr>
          <p:cNvPr id="17" name="Text Placeholder 31">
            <a:extLst>
              <a:ext uri="{FF2B5EF4-FFF2-40B4-BE49-F238E27FC236}">
                <a16:creationId xmlns:a16="http://schemas.microsoft.com/office/drawing/2014/main" id="{F4800E76-4ED7-72AB-305F-FC302D4C5862}"/>
              </a:ext>
            </a:extLst>
          </p:cNvPr>
          <p:cNvSpPr>
            <a:spLocks noGrp="1"/>
          </p:cNvSpPr>
          <p:nvPr>
            <p:ph type="body" sz="quarter" idx="25" hasCustomPrompt="1"/>
          </p:nvPr>
        </p:nvSpPr>
        <p:spPr>
          <a:xfrm>
            <a:off x="4279038" y="3124688"/>
            <a:ext cx="1106424" cy="612648"/>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Font typeface="Wingdings" pitchFamily="2" charset="2"/>
              <a:buNone/>
              <a:defRPr lang="en-US" sz="2000" dirty="0">
                <a:solidFill>
                  <a:schemeClr val="bg1"/>
                </a:solidFill>
                <a:cs typeface="+mn-cs"/>
              </a:defRPr>
            </a:lvl1pPr>
          </a:lstStyle>
          <a:p>
            <a:pPr marL="0" lvl="0" algn="ctr"/>
            <a:r>
              <a:rPr lang="en-US"/>
              <a:t>#</a:t>
            </a:r>
          </a:p>
        </p:txBody>
      </p:sp>
      <p:sp>
        <p:nvSpPr>
          <p:cNvPr id="18" name="Text Placeholder 31">
            <a:extLst>
              <a:ext uri="{FF2B5EF4-FFF2-40B4-BE49-F238E27FC236}">
                <a16:creationId xmlns:a16="http://schemas.microsoft.com/office/drawing/2014/main" id="{557D97FC-0E13-6F7E-2902-ED458A6E050D}"/>
              </a:ext>
            </a:extLst>
          </p:cNvPr>
          <p:cNvSpPr>
            <a:spLocks noGrp="1"/>
          </p:cNvSpPr>
          <p:nvPr>
            <p:ph type="body" sz="quarter" idx="26" hasCustomPrompt="1"/>
          </p:nvPr>
        </p:nvSpPr>
        <p:spPr>
          <a:xfrm>
            <a:off x="4279038" y="4016986"/>
            <a:ext cx="1106424" cy="612648"/>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Font typeface="Wingdings" pitchFamily="2" charset="2"/>
              <a:buNone/>
              <a:defRPr lang="en-US" sz="2000" dirty="0">
                <a:solidFill>
                  <a:schemeClr val="bg1"/>
                </a:solidFill>
                <a:cs typeface="+mn-cs"/>
              </a:defRPr>
            </a:lvl1pPr>
          </a:lstStyle>
          <a:p>
            <a:pPr marL="0" lvl="0" algn="ctr"/>
            <a:r>
              <a:rPr lang="en-US"/>
              <a:t>#</a:t>
            </a:r>
          </a:p>
        </p:txBody>
      </p:sp>
      <p:sp>
        <p:nvSpPr>
          <p:cNvPr id="19" name="Text Placeholder 31">
            <a:extLst>
              <a:ext uri="{FF2B5EF4-FFF2-40B4-BE49-F238E27FC236}">
                <a16:creationId xmlns:a16="http://schemas.microsoft.com/office/drawing/2014/main" id="{34CA52AC-E642-40B5-3ADC-7234E98F1665}"/>
              </a:ext>
            </a:extLst>
          </p:cNvPr>
          <p:cNvSpPr>
            <a:spLocks noGrp="1"/>
          </p:cNvSpPr>
          <p:nvPr>
            <p:ph type="body" sz="quarter" idx="27" hasCustomPrompt="1"/>
          </p:nvPr>
        </p:nvSpPr>
        <p:spPr>
          <a:xfrm>
            <a:off x="4279038" y="4915547"/>
            <a:ext cx="1106424" cy="612648"/>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Font typeface="Wingdings" pitchFamily="2" charset="2"/>
              <a:buNone/>
              <a:defRPr lang="en-US" sz="2000" dirty="0">
                <a:solidFill>
                  <a:schemeClr val="bg1"/>
                </a:solidFill>
                <a:cs typeface="+mn-cs"/>
              </a:defRPr>
            </a:lvl1pPr>
          </a:lstStyle>
          <a:p>
            <a:pPr marL="0" lvl="0" algn="ctr"/>
            <a:r>
              <a:rPr lang="en-US"/>
              <a:t>#</a:t>
            </a:r>
          </a:p>
        </p:txBody>
      </p:sp>
    </p:spTree>
    <p:extLst>
      <p:ext uri="{BB962C8B-B14F-4D97-AF65-F5344CB8AC3E}">
        <p14:creationId xmlns:p14="http://schemas.microsoft.com/office/powerpoint/2010/main" val="996423028"/>
      </p:ext>
    </p:extLst>
  </p:cSld>
  <p:clrMapOvr>
    <a:masterClrMapping/>
  </p:clrMapOvr>
  <p:extLst>
    <p:ext uri="{DCECCB84-F9BA-43D5-87BE-67443E8EF086}">
      <p15:sldGuideLst xmlns:p15="http://schemas.microsoft.com/office/powerpoint/2012/main"/>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 Content">
    <p:spTree>
      <p:nvGrpSpPr>
        <p:cNvPr id="1" name=""/>
        <p:cNvGrpSpPr/>
        <p:nvPr/>
      </p:nvGrpSpPr>
      <p:grpSpPr>
        <a:xfrm>
          <a:off x="0" y="0"/>
          <a:ext cx="0" cy="0"/>
          <a:chOff x="0" y="0"/>
          <a:chExt cx="0" cy="0"/>
        </a:xfrm>
      </p:grpSpPr>
      <p:pic>
        <p:nvPicPr>
          <p:cNvPr id="73" name="Picture 72">
            <a:extLst>
              <a:ext uri="{FF2B5EF4-FFF2-40B4-BE49-F238E27FC236}">
                <a16:creationId xmlns:a16="http://schemas.microsoft.com/office/drawing/2014/main" id="{B83421CE-B06C-EA8F-5CE3-15F55875BF82}"/>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2" name="Title 1">
            <a:extLst>
              <a:ext uri="{FF2B5EF4-FFF2-40B4-BE49-F238E27FC236}">
                <a16:creationId xmlns:a16="http://schemas.microsoft.com/office/drawing/2014/main" id="{1465079A-B87E-4D16-9634-894E3FA4F225}"/>
              </a:ext>
            </a:extLst>
          </p:cNvPr>
          <p:cNvSpPr>
            <a:spLocks noGrp="1"/>
          </p:cNvSpPr>
          <p:nvPr>
            <p:ph type="title"/>
          </p:nvPr>
        </p:nvSpPr>
        <p:spPr/>
        <p:txBody>
          <a:bodyPr/>
          <a:lstStyle/>
          <a:p>
            <a:r>
              <a:rPr lang="en-US"/>
              <a:t>Click to edit Master title style</a:t>
            </a:r>
          </a:p>
        </p:txBody>
      </p:sp>
      <p:sp>
        <p:nvSpPr>
          <p:cNvPr id="6" name="Text Placeholder 5">
            <a:extLst>
              <a:ext uri="{FF2B5EF4-FFF2-40B4-BE49-F238E27FC236}">
                <a16:creationId xmlns:a16="http://schemas.microsoft.com/office/drawing/2014/main" id="{5E396219-1776-E618-D9DC-B9AB3AB3E862}"/>
              </a:ext>
            </a:extLst>
          </p:cNvPr>
          <p:cNvSpPr>
            <a:spLocks noGrp="1"/>
          </p:cNvSpPr>
          <p:nvPr>
            <p:ph type="body" sz="quarter" idx="13"/>
          </p:nvPr>
        </p:nvSpPr>
        <p:spPr>
          <a:xfrm>
            <a:off x="1295400" y="2019300"/>
            <a:ext cx="104394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206232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 Content w/ Headlin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068FF95-0EC0-7F0F-04A1-841883081469}"/>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5" name="Text Placeholder 4">
            <a:extLst>
              <a:ext uri="{FF2B5EF4-FFF2-40B4-BE49-F238E27FC236}">
                <a16:creationId xmlns:a16="http://schemas.microsoft.com/office/drawing/2014/main" id="{F6849DA4-AB65-4F44-9125-140CF3B089C0}"/>
              </a:ext>
            </a:extLst>
          </p:cNvPr>
          <p:cNvSpPr>
            <a:spLocks noGrp="1"/>
          </p:cNvSpPr>
          <p:nvPr>
            <p:ph type="body" sz="quarter" idx="11"/>
          </p:nvPr>
        </p:nvSpPr>
        <p:spPr>
          <a:xfrm>
            <a:off x="1295400" y="2673350"/>
            <a:ext cx="10439400"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1465079A-B87E-4D16-9634-894E3FA4F225}"/>
              </a:ext>
            </a:extLst>
          </p:cNvPr>
          <p:cNvSpPr>
            <a:spLocks noGrp="1"/>
          </p:cNvSpPr>
          <p:nvPr>
            <p:ph type="title"/>
          </p:nvPr>
        </p:nvSpPr>
        <p:spPr/>
        <p:txBody>
          <a:bodyPr/>
          <a:lstStyle/>
          <a:p>
            <a:r>
              <a:rPr lang="en-US"/>
              <a:t>Click to edit Master title style</a:t>
            </a:r>
          </a:p>
        </p:txBody>
      </p:sp>
      <p:sp>
        <p:nvSpPr>
          <p:cNvPr id="7" name="Text Placeholder 6">
            <a:extLst>
              <a:ext uri="{FF2B5EF4-FFF2-40B4-BE49-F238E27FC236}">
                <a16:creationId xmlns:a16="http://schemas.microsoft.com/office/drawing/2014/main" id="{72D53BB8-A1C3-46DB-A4FC-C481260D2D3D}"/>
              </a:ext>
            </a:extLst>
          </p:cNvPr>
          <p:cNvSpPr>
            <a:spLocks noGrp="1"/>
          </p:cNvSpPr>
          <p:nvPr>
            <p:ph type="body" sz="quarter" idx="15"/>
          </p:nvPr>
        </p:nvSpPr>
        <p:spPr>
          <a:xfrm>
            <a:off x="1295236" y="2040289"/>
            <a:ext cx="10431277" cy="448310"/>
          </a:xfrm>
        </p:spPr>
        <p:txBody>
          <a:bodyPr/>
          <a:lstStyle>
            <a:lvl1pPr marL="0" indent="0">
              <a:buNone/>
              <a:defRPr sz="2400"/>
            </a:lvl1pPr>
          </a:lstStyle>
          <a:p>
            <a:pPr lvl="0"/>
            <a:r>
              <a:rPr lang="en-US"/>
              <a:t>Click to edit Master text styles</a:t>
            </a:r>
          </a:p>
        </p:txBody>
      </p:sp>
    </p:spTree>
    <p:extLst>
      <p:ext uri="{BB962C8B-B14F-4D97-AF65-F5344CB8AC3E}">
        <p14:creationId xmlns:p14="http://schemas.microsoft.com/office/powerpoint/2010/main" val="3831447223"/>
      </p:ext>
    </p:extLst>
  </p:cSld>
  <p:clrMapOvr>
    <a:masterClrMapping/>
  </p:clrMapOvr>
  <p:extLst>
    <p:ext uri="{DCECCB84-F9BA-43D5-87BE-67443E8EF086}">
      <p15:sldGuideLst xmlns:p15="http://schemas.microsoft.com/office/powerpoint/2012/main"/>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2 Colum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0DB3215-1703-CB21-832E-9CC81C969183}"/>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5" name="Content Placeholder 4">
            <a:extLst>
              <a:ext uri="{FF2B5EF4-FFF2-40B4-BE49-F238E27FC236}">
                <a16:creationId xmlns:a16="http://schemas.microsoft.com/office/drawing/2014/main" id="{E3C3EDE5-413E-4B44-9684-2E87C59146A2}"/>
              </a:ext>
            </a:extLst>
          </p:cNvPr>
          <p:cNvSpPr>
            <a:spLocks noGrp="1"/>
          </p:cNvSpPr>
          <p:nvPr>
            <p:ph sz="quarter" idx="11"/>
          </p:nvPr>
        </p:nvSpPr>
        <p:spPr>
          <a:xfrm>
            <a:off x="1295400" y="2019300"/>
            <a:ext cx="4991853"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8A9731C2-9A16-4D77-820F-98B9F4998CA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8C491CD0-F0ED-E6D9-A0CF-23011F125E55}"/>
              </a:ext>
            </a:extLst>
          </p:cNvPr>
          <p:cNvSpPr>
            <a:spLocks noGrp="1"/>
          </p:cNvSpPr>
          <p:nvPr>
            <p:ph sz="quarter" idx="14"/>
          </p:nvPr>
        </p:nvSpPr>
        <p:spPr>
          <a:xfrm>
            <a:off x="6742947" y="2019300"/>
            <a:ext cx="4991853"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4658287"/>
      </p:ext>
    </p:extLst>
  </p:cSld>
  <p:clrMapOvr>
    <a:masterClrMapping/>
  </p:clrMapOvr>
  <p:extLst>
    <p:ext uri="{DCECCB84-F9BA-43D5-87BE-67443E8EF086}">
      <p15:sldGuideLst xmlns:p15="http://schemas.microsoft.com/office/powerpoint/2012/main">
        <p15:guide id="2" pos="4248">
          <p15:clr>
            <a:srgbClr val="FBAE40"/>
          </p15:clr>
        </p15:guide>
        <p15:guide id="3" pos="396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 Column w/ Subtitl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4978AAE-027F-CB6C-833D-8EFC4B0D6B08}"/>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2" name="Title 1">
            <a:extLst>
              <a:ext uri="{FF2B5EF4-FFF2-40B4-BE49-F238E27FC236}">
                <a16:creationId xmlns:a16="http://schemas.microsoft.com/office/drawing/2014/main" id="{EBBF4447-C89B-4DD8-A245-380FD385773E}"/>
              </a:ext>
            </a:extLst>
          </p:cNvPr>
          <p:cNvSpPr>
            <a:spLocks noGrp="1"/>
          </p:cNvSpPr>
          <p:nvPr>
            <p:ph type="title"/>
          </p:nvPr>
        </p:nvSpPr>
        <p:spPr/>
        <p:txBody>
          <a:bodyPr/>
          <a:lstStyle/>
          <a:p>
            <a:r>
              <a:rPr lang="en-US"/>
              <a:t>Click to edit Master title style</a:t>
            </a:r>
          </a:p>
        </p:txBody>
      </p:sp>
      <p:sp>
        <p:nvSpPr>
          <p:cNvPr id="8" name="Text Placeholder 6">
            <a:extLst>
              <a:ext uri="{FF2B5EF4-FFF2-40B4-BE49-F238E27FC236}">
                <a16:creationId xmlns:a16="http://schemas.microsoft.com/office/drawing/2014/main" id="{6993DAA5-806A-4184-A7E6-0FC1CC70A05C}"/>
              </a:ext>
            </a:extLst>
          </p:cNvPr>
          <p:cNvSpPr>
            <a:spLocks noGrp="1"/>
          </p:cNvSpPr>
          <p:nvPr>
            <p:ph type="body" sz="quarter" idx="15"/>
          </p:nvPr>
        </p:nvSpPr>
        <p:spPr>
          <a:xfrm>
            <a:off x="1295400" y="2019300"/>
            <a:ext cx="11066174" cy="423583"/>
          </a:xfrm>
        </p:spPr>
        <p:txBody>
          <a:bodyPr/>
          <a:lstStyle>
            <a:lvl1pPr marL="0" indent="0">
              <a:buNone/>
              <a:defRPr sz="2400"/>
            </a:lvl1pPr>
          </a:lstStyle>
          <a:p>
            <a:pPr lvl="0"/>
            <a:r>
              <a:rPr lang="en-US"/>
              <a:t>Click to edit Master text styles</a:t>
            </a:r>
          </a:p>
        </p:txBody>
      </p:sp>
      <p:sp>
        <p:nvSpPr>
          <p:cNvPr id="4" name="Content Placeholder 4">
            <a:extLst>
              <a:ext uri="{FF2B5EF4-FFF2-40B4-BE49-F238E27FC236}">
                <a16:creationId xmlns:a16="http://schemas.microsoft.com/office/drawing/2014/main" id="{149BB6F1-A064-6DF5-9BAA-8B661103A105}"/>
              </a:ext>
            </a:extLst>
          </p:cNvPr>
          <p:cNvSpPr>
            <a:spLocks noGrp="1"/>
          </p:cNvSpPr>
          <p:nvPr>
            <p:ph sz="quarter" idx="11"/>
          </p:nvPr>
        </p:nvSpPr>
        <p:spPr>
          <a:xfrm>
            <a:off x="1295400" y="2673350"/>
            <a:ext cx="4991100"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4">
            <a:extLst>
              <a:ext uri="{FF2B5EF4-FFF2-40B4-BE49-F238E27FC236}">
                <a16:creationId xmlns:a16="http://schemas.microsoft.com/office/drawing/2014/main" id="{CC36BD93-D382-19AD-51CB-42ED7B1DA1EA}"/>
              </a:ext>
            </a:extLst>
          </p:cNvPr>
          <p:cNvSpPr>
            <a:spLocks noGrp="1"/>
          </p:cNvSpPr>
          <p:nvPr>
            <p:ph sz="quarter" idx="14"/>
          </p:nvPr>
        </p:nvSpPr>
        <p:spPr>
          <a:xfrm>
            <a:off x="6738383" y="2673350"/>
            <a:ext cx="4991100"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3614119"/>
      </p:ext>
    </p:extLst>
  </p:cSld>
  <p:clrMapOvr>
    <a:masterClrMapping/>
  </p:clrMapOvr>
  <p:extLst>
    <p:ext uri="{DCECCB84-F9BA-43D5-87BE-67443E8EF086}">
      <p15:sldGuideLst xmlns:p15="http://schemas.microsoft.com/office/powerpoint/2012/main">
        <p15:guide id="1" pos="3960">
          <p15:clr>
            <a:srgbClr val="FBAE40"/>
          </p15:clr>
        </p15:guide>
        <p15:guide id="2" pos="4248">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A0AF52D-9818-AFC3-7A7F-4DAA0F56DF68}"/>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11" name="Content Placeholder 10">
            <a:extLst>
              <a:ext uri="{FF2B5EF4-FFF2-40B4-BE49-F238E27FC236}">
                <a16:creationId xmlns:a16="http://schemas.microsoft.com/office/drawing/2014/main" id="{5BEC867B-37C9-BE42-97B4-BE99B48CA011}"/>
              </a:ext>
            </a:extLst>
          </p:cNvPr>
          <p:cNvSpPr>
            <a:spLocks noGrp="1"/>
          </p:cNvSpPr>
          <p:nvPr>
            <p:ph sz="quarter" idx="11"/>
          </p:nvPr>
        </p:nvSpPr>
        <p:spPr>
          <a:xfrm>
            <a:off x="1295399" y="2019300"/>
            <a:ext cx="3163187"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330B1BD3-E0B3-4832-973D-29FB814B0938}"/>
              </a:ext>
            </a:extLst>
          </p:cNvPr>
          <p:cNvSpPr>
            <a:spLocks noGrp="1"/>
          </p:cNvSpPr>
          <p:nvPr>
            <p:ph type="title"/>
          </p:nvPr>
        </p:nvSpPr>
        <p:spPr/>
        <p:txBody>
          <a:bodyPr/>
          <a:lstStyle/>
          <a:p>
            <a:r>
              <a:rPr lang="en-US"/>
              <a:t>Click to edit Master title style</a:t>
            </a:r>
          </a:p>
        </p:txBody>
      </p:sp>
      <p:sp>
        <p:nvSpPr>
          <p:cNvPr id="24" name="Content Placeholder 10">
            <a:extLst>
              <a:ext uri="{FF2B5EF4-FFF2-40B4-BE49-F238E27FC236}">
                <a16:creationId xmlns:a16="http://schemas.microsoft.com/office/drawing/2014/main" id="{85047BF0-B88D-01E6-8C62-DC86DCF9A230}"/>
              </a:ext>
            </a:extLst>
          </p:cNvPr>
          <p:cNvSpPr>
            <a:spLocks noGrp="1"/>
          </p:cNvSpPr>
          <p:nvPr>
            <p:ph sz="quarter" idx="19"/>
          </p:nvPr>
        </p:nvSpPr>
        <p:spPr>
          <a:xfrm>
            <a:off x="4935278" y="2019300"/>
            <a:ext cx="3163187"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10">
            <a:extLst>
              <a:ext uri="{FF2B5EF4-FFF2-40B4-BE49-F238E27FC236}">
                <a16:creationId xmlns:a16="http://schemas.microsoft.com/office/drawing/2014/main" id="{3032554D-7EF4-A3E7-5DD0-01D2FBEDB6D4}"/>
              </a:ext>
            </a:extLst>
          </p:cNvPr>
          <p:cNvSpPr>
            <a:spLocks noGrp="1"/>
          </p:cNvSpPr>
          <p:nvPr>
            <p:ph sz="quarter" idx="20"/>
          </p:nvPr>
        </p:nvSpPr>
        <p:spPr>
          <a:xfrm>
            <a:off x="8575157" y="2019300"/>
            <a:ext cx="3163187"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9104457"/>
      </p:ext>
    </p:extLst>
  </p:cSld>
  <p:clrMapOvr>
    <a:masterClrMapping/>
  </p:clrMapOvr>
  <p:extLst>
    <p:ext uri="{DCECCB84-F9BA-43D5-87BE-67443E8EF086}">
      <p15:sldGuideLst xmlns:p15="http://schemas.microsoft.com/office/powerpoint/2012/main">
        <p15:guide id="1" pos="2808">
          <p15:clr>
            <a:srgbClr val="FBAE40"/>
          </p15:clr>
        </p15:guide>
        <p15:guide id="2" pos="3108">
          <p15:clr>
            <a:srgbClr val="FBAE40"/>
          </p15:clr>
        </p15:guide>
        <p15:guide id="3" pos="5112">
          <p15:clr>
            <a:srgbClr val="FBAE40"/>
          </p15:clr>
        </p15:guide>
        <p15:guide id="4" pos="540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3 Column">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E13E5DA-ECD2-C1C8-9D73-76B54FA0AC91}"/>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11" name="Content Placeholder 10">
            <a:extLst>
              <a:ext uri="{FF2B5EF4-FFF2-40B4-BE49-F238E27FC236}">
                <a16:creationId xmlns:a16="http://schemas.microsoft.com/office/drawing/2014/main" id="{5BEC867B-37C9-BE42-97B4-BE99B48CA011}"/>
              </a:ext>
            </a:extLst>
          </p:cNvPr>
          <p:cNvSpPr>
            <a:spLocks noGrp="1"/>
          </p:cNvSpPr>
          <p:nvPr>
            <p:ph sz="quarter" idx="11"/>
          </p:nvPr>
        </p:nvSpPr>
        <p:spPr>
          <a:xfrm>
            <a:off x="1295399" y="2673350"/>
            <a:ext cx="3163187"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330B1BD3-E0B3-4832-973D-29FB814B0938}"/>
              </a:ext>
            </a:extLst>
          </p:cNvPr>
          <p:cNvSpPr>
            <a:spLocks noGrp="1"/>
          </p:cNvSpPr>
          <p:nvPr>
            <p:ph type="title"/>
          </p:nvPr>
        </p:nvSpPr>
        <p:spPr/>
        <p:txBody>
          <a:bodyPr/>
          <a:lstStyle/>
          <a:p>
            <a:r>
              <a:rPr lang="en-US"/>
              <a:t>Click to edit Master title style</a:t>
            </a:r>
          </a:p>
        </p:txBody>
      </p:sp>
      <p:sp>
        <p:nvSpPr>
          <p:cNvPr id="24" name="Content Placeholder 10">
            <a:extLst>
              <a:ext uri="{FF2B5EF4-FFF2-40B4-BE49-F238E27FC236}">
                <a16:creationId xmlns:a16="http://schemas.microsoft.com/office/drawing/2014/main" id="{85047BF0-B88D-01E6-8C62-DC86DCF9A230}"/>
              </a:ext>
            </a:extLst>
          </p:cNvPr>
          <p:cNvSpPr>
            <a:spLocks noGrp="1"/>
          </p:cNvSpPr>
          <p:nvPr>
            <p:ph sz="quarter" idx="19"/>
          </p:nvPr>
        </p:nvSpPr>
        <p:spPr>
          <a:xfrm>
            <a:off x="4935278" y="2673350"/>
            <a:ext cx="3163187"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10">
            <a:extLst>
              <a:ext uri="{FF2B5EF4-FFF2-40B4-BE49-F238E27FC236}">
                <a16:creationId xmlns:a16="http://schemas.microsoft.com/office/drawing/2014/main" id="{3032554D-7EF4-A3E7-5DD0-01D2FBEDB6D4}"/>
              </a:ext>
            </a:extLst>
          </p:cNvPr>
          <p:cNvSpPr>
            <a:spLocks noGrp="1"/>
          </p:cNvSpPr>
          <p:nvPr>
            <p:ph sz="quarter" idx="20"/>
          </p:nvPr>
        </p:nvSpPr>
        <p:spPr>
          <a:xfrm>
            <a:off x="8575157" y="2673350"/>
            <a:ext cx="3163187"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6">
            <a:extLst>
              <a:ext uri="{FF2B5EF4-FFF2-40B4-BE49-F238E27FC236}">
                <a16:creationId xmlns:a16="http://schemas.microsoft.com/office/drawing/2014/main" id="{E5EA0D32-0AA9-82AF-8F4C-1B8E36B1EF56}"/>
              </a:ext>
            </a:extLst>
          </p:cNvPr>
          <p:cNvSpPr>
            <a:spLocks noGrp="1"/>
          </p:cNvSpPr>
          <p:nvPr>
            <p:ph type="body" sz="quarter" idx="21"/>
          </p:nvPr>
        </p:nvSpPr>
        <p:spPr>
          <a:xfrm>
            <a:off x="1295399" y="2019300"/>
            <a:ext cx="10439400" cy="427745"/>
          </a:xfrm>
        </p:spPr>
        <p:txBody>
          <a:bodyPr/>
          <a:lstStyle>
            <a:lvl1pPr marL="0" indent="0">
              <a:buNone/>
              <a:defRPr sz="2400"/>
            </a:lvl1pPr>
          </a:lstStyle>
          <a:p>
            <a:pPr lvl="0"/>
            <a:r>
              <a:rPr lang="en-US"/>
              <a:t>Click to edit Master text styles</a:t>
            </a:r>
          </a:p>
        </p:txBody>
      </p:sp>
    </p:spTree>
    <p:extLst>
      <p:ext uri="{BB962C8B-B14F-4D97-AF65-F5344CB8AC3E}">
        <p14:creationId xmlns:p14="http://schemas.microsoft.com/office/powerpoint/2010/main" val="4147347942"/>
      </p:ext>
    </p:extLst>
  </p:cSld>
  <p:clrMapOvr>
    <a:masterClrMapping/>
  </p:clrMapOvr>
  <p:extLst>
    <p:ext uri="{DCECCB84-F9BA-43D5-87BE-67443E8EF086}">
      <p15:sldGuideLst xmlns:p15="http://schemas.microsoft.com/office/powerpoint/2012/main">
        <p15:guide id="1" pos="2808">
          <p15:clr>
            <a:srgbClr val="FBAE40"/>
          </p15:clr>
        </p15:guide>
        <p15:guide id="2" pos="3108">
          <p15:clr>
            <a:srgbClr val="FBAE40"/>
          </p15:clr>
        </p15:guide>
        <p15:guide id="3" pos="5112">
          <p15:clr>
            <a:srgbClr val="FBAE40"/>
          </p15:clr>
        </p15:guide>
        <p15:guide id="4" pos="540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 Colum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40641A3-5D7A-F4B9-A380-A412A17EFA2A}"/>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13" name="Text Placeholder 12">
            <a:extLst>
              <a:ext uri="{FF2B5EF4-FFF2-40B4-BE49-F238E27FC236}">
                <a16:creationId xmlns:a16="http://schemas.microsoft.com/office/drawing/2014/main" id="{B3B9033E-651A-7AA6-F2C5-CE1A100034D6}"/>
              </a:ext>
            </a:extLst>
          </p:cNvPr>
          <p:cNvSpPr>
            <a:spLocks noGrp="1"/>
          </p:cNvSpPr>
          <p:nvPr>
            <p:ph type="body" sz="quarter" idx="20"/>
          </p:nvPr>
        </p:nvSpPr>
        <p:spPr>
          <a:xfrm>
            <a:off x="1295400" y="2019300"/>
            <a:ext cx="23622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2">
            <a:extLst>
              <a:ext uri="{FF2B5EF4-FFF2-40B4-BE49-F238E27FC236}">
                <a16:creationId xmlns:a16="http://schemas.microsoft.com/office/drawing/2014/main" id="{0CCDE8AC-02BF-D280-944D-23E9EC0B9DEB}"/>
              </a:ext>
            </a:extLst>
          </p:cNvPr>
          <p:cNvSpPr>
            <a:spLocks noGrp="1"/>
          </p:cNvSpPr>
          <p:nvPr>
            <p:ph type="body" sz="quarter" idx="21"/>
          </p:nvPr>
        </p:nvSpPr>
        <p:spPr>
          <a:xfrm>
            <a:off x="3987800" y="2019300"/>
            <a:ext cx="23622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12">
            <a:extLst>
              <a:ext uri="{FF2B5EF4-FFF2-40B4-BE49-F238E27FC236}">
                <a16:creationId xmlns:a16="http://schemas.microsoft.com/office/drawing/2014/main" id="{C943033E-1496-A81C-094E-D97635A97D5B}"/>
              </a:ext>
            </a:extLst>
          </p:cNvPr>
          <p:cNvSpPr>
            <a:spLocks noGrp="1"/>
          </p:cNvSpPr>
          <p:nvPr>
            <p:ph type="body" sz="quarter" idx="22"/>
          </p:nvPr>
        </p:nvSpPr>
        <p:spPr>
          <a:xfrm>
            <a:off x="6680200" y="2019300"/>
            <a:ext cx="23622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2">
            <a:extLst>
              <a:ext uri="{FF2B5EF4-FFF2-40B4-BE49-F238E27FC236}">
                <a16:creationId xmlns:a16="http://schemas.microsoft.com/office/drawing/2014/main" id="{6B8C1DC1-2423-41BF-E9D4-F6F4B3DB1E71}"/>
              </a:ext>
            </a:extLst>
          </p:cNvPr>
          <p:cNvSpPr>
            <a:spLocks noGrp="1"/>
          </p:cNvSpPr>
          <p:nvPr>
            <p:ph type="body" sz="quarter" idx="23"/>
          </p:nvPr>
        </p:nvSpPr>
        <p:spPr>
          <a:xfrm>
            <a:off x="9372600" y="2019300"/>
            <a:ext cx="23622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a:extLst>
              <a:ext uri="{FF2B5EF4-FFF2-40B4-BE49-F238E27FC236}">
                <a16:creationId xmlns:a16="http://schemas.microsoft.com/office/drawing/2014/main" id="{C5C20E10-0D4C-416A-8F19-593AD751211B}"/>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60073497"/>
      </p:ext>
    </p:extLst>
  </p:cSld>
  <p:clrMapOvr>
    <a:masterClrMapping/>
  </p:clrMapOvr>
  <p:extLst>
    <p:ext uri="{DCECCB84-F9BA-43D5-87BE-67443E8EF086}">
      <p15:sldGuideLst xmlns:p15="http://schemas.microsoft.com/office/powerpoint/2012/main">
        <p15:guide id="1" pos="2304">
          <p15:clr>
            <a:srgbClr val="FBAE40"/>
          </p15:clr>
        </p15:guide>
        <p15:guide id="2" pos="2501">
          <p15:clr>
            <a:srgbClr val="FBAE40"/>
          </p15:clr>
        </p15:guide>
        <p15:guide id="3" pos="4005">
          <p15:clr>
            <a:srgbClr val="FBAE40"/>
          </p15:clr>
        </p15:guide>
        <p15:guide id="4" pos="4200">
          <p15:clr>
            <a:srgbClr val="FBAE40"/>
          </p15:clr>
        </p15:guide>
        <p15:guide id="5" pos="5688">
          <p15:clr>
            <a:srgbClr val="FBAE40"/>
          </p15:clr>
        </p15:guide>
        <p15:guide id="6" pos="5904">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4 Colum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59B39DF-E893-3475-1FB6-D70DAB3C5D91}"/>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5688981" y="419099"/>
            <a:ext cx="6503019" cy="6438901"/>
          </a:xfrm>
          <a:prstGeom prst="rect">
            <a:avLst/>
          </a:prstGeom>
        </p:spPr>
      </p:pic>
      <p:sp>
        <p:nvSpPr>
          <p:cNvPr id="13" name="Text Placeholder 12">
            <a:extLst>
              <a:ext uri="{FF2B5EF4-FFF2-40B4-BE49-F238E27FC236}">
                <a16:creationId xmlns:a16="http://schemas.microsoft.com/office/drawing/2014/main" id="{B3B9033E-651A-7AA6-F2C5-CE1A100034D6}"/>
              </a:ext>
            </a:extLst>
          </p:cNvPr>
          <p:cNvSpPr>
            <a:spLocks noGrp="1"/>
          </p:cNvSpPr>
          <p:nvPr>
            <p:ph type="body" sz="quarter" idx="20"/>
          </p:nvPr>
        </p:nvSpPr>
        <p:spPr>
          <a:xfrm>
            <a:off x="1295400" y="2673350"/>
            <a:ext cx="2362200"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2">
            <a:extLst>
              <a:ext uri="{FF2B5EF4-FFF2-40B4-BE49-F238E27FC236}">
                <a16:creationId xmlns:a16="http://schemas.microsoft.com/office/drawing/2014/main" id="{0CCDE8AC-02BF-D280-944D-23E9EC0B9DEB}"/>
              </a:ext>
            </a:extLst>
          </p:cNvPr>
          <p:cNvSpPr>
            <a:spLocks noGrp="1"/>
          </p:cNvSpPr>
          <p:nvPr>
            <p:ph type="body" sz="quarter" idx="21"/>
          </p:nvPr>
        </p:nvSpPr>
        <p:spPr>
          <a:xfrm>
            <a:off x="3987800" y="2673350"/>
            <a:ext cx="2362200"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12">
            <a:extLst>
              <a:ext uri="{FF2B5EF4-FFF2-40B4-BE49-F238E27FC236}">
                <a16:creationId xmlns:a16="http://schemas.microsoft.com/office/drawing/2014/main" id="{C943033E-1496-A81C-094E-D97635A97D5B}"/>
              </a:ext>
            </a:extLst>
          </p:cNvPr>
          <p:cNvSpPr>
            <a:spLocks noGrp="1"/>
          </p:cNvSpPr>
          <p:nvPr>
            <p:ph type="body" sz="quarter" idx="22"/>
          </p:nvPr>
        </p:nvSpPr>
        <p:spPr>
          <a:xfrm>
            <a:off x="6680200" y="2673350"/>
            <a:ext cx="2362200"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2">
            <a:extLst>
              <a:ext uri="{FF2B5EF4-FFF2-40B4-BE49-F238E27FC236}">
                <a16:creationId xmlns:a16="http://schemas.microsoft.com/office/drawing/2014/main" id="{6B8C1DC1-2423-41BF-E9D4-F6F4B3DB1E71}"/>
              </a:ext>
            </a:extLst>
          </p:cNvPr>
          <p:cNvSpPr>
            <a:spLocks noGrp="1"/>
          </p:cNvSpPr>
          <p:nvPr>
            <p:ph type="body" sz="quarter" idx="23"/>
          </p:nvPr>
        </p:nvSpPr>
        <p:spPr>
          <a:xfrm>
            <a:off x="9372600" y="2673350"/>
            <a:ext cx="2362200" cy="3460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6">
            <a:extLst>
              <a:ext uri="{FF2B5EF4-FFF2-40B4-BE49-F238E27FC236}">
                <a16:creationId xmlns:a16="http://schemas.microsoft.com/office/drawing/2014/main" id="{5AE78D7F-75F3-60E3-EE69-2D168B8427A6}"/>
              </a:ext>
            </a:extLst>
          </p:cNvPr>
          <p:cNvSpPr>
            <a:spLocks noGrp="1"/>
          </p:cNvSpPr>
          <p:nvPr>
            <p:ph type="body" sz="quarter" idx="24"/>
          </p:nvPr>
        </p:nvSpPr>
        <p:spPr>
          <a:xfrm>
            <a:off x="1295400" y="2019300"/>
            <a:ext cx="10439399" cy="427745"/>
          </a:xfrm>
        </p:spPr>
        <p:txBody>
          <a:bodyPr/>
          <a:lstStyle>
            <a:lvl1pPr marL="0" indent="0">
              <a:buNone/>
              <a:defRPr sz="2400"/>
            </a:lvl1pPr>
          </a:lstStyle>
          <a:p>
            <a:pPr lvl="0"/>
            <a:r>
              <a:rPr lang="en-US"/>
              <a:t>Click to edit Master text styles</a:t>
            </a:r>
          </a:p>
        </p:txBody>
      </p:sp>
      <p:sp>
        <p:nvSpPr>
          <p:cNvPr id="5" name="Title 4">
            <a:extLst>
              <a:ext uri="{FF2B5EF4-FFF2-40B4-BE49-F238E27FC236}">
                <a16:creationId xmlns:a16="http://schemas.microsoft.com/office/drawing/2014/main" id="{9F96ECB0-7A2E-C03D-5331-1B5EE82F77C8}"/>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367039725"/>
      </p:ext>
    </p:extLst>
  </p:cSld>
  <p:clrMapOvr>
    <a:masterClrMapping/>
  </p:clrMapOvr>
  <p:extLst>
    <p:ext uri="{DCECCB84-F9BA-43D5-87BE-67443E8EF086}">
      <p15:sldGuideLst xmlns:p15="http://schemas.microsoft.com/office/powerpoint/2012/main">
        <p15:guide id="1" pos="2304">
          <p15:clr>
            <a:srgbClr val="FBAE40"/>
          </p15:clr>
        </p15:guide>
        <p15:guide id="2" pos="2501">
          <p15:clr>
            <a:srgbClr val="FBAE40"/>
          </p15:clr>
        </p15:guide>
        <p15:guide id="3" pos="4005">
          <p15:clr>
            <a:srgbClr val="FBAE40"/>
          </p15:clr>
        </p15:guide>
        <p15:guide id="4" pos="4200">
          <p15:clr>
            <a:srgbClr val="FBAE40"/>
          </p15:clr>
        </p15:guide>
        <p15:guide id="5" pos="5688">
          <p15:clr>
            <a:srgbClr val="FBAE40"/>
          </p15:clr>
        </p15:guide>
        <p15:guide id="6" pos="5904">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slideLayout" Target="../slideLayouts/slideLayout56.xml"/><Relationship Id="rId18" Type="http://schemas.openxmlformats.org/officeDocument/2006/relationships/slideLayout" Target="../slideLayouts/slideLayout61.xml"/><Relationship Id="rId26" Type="http://schemas.openxmlformats.org/officeDocument/2006/relationships/slideLayout" Target="../slideLayouts/slideLayout69.xml"/><Relationship Id="rId3" Type="http://schemas.openxmlformats.org/officeDocument/2006/relationships/slideLayout" Target="../slideLayouts/slideLayout46.xml"/><Relationship Id="rId21" Type="http://schemas.openxmlformats.org/officeDocument/2006/relationships/slideLayout" Target="../slideLayouts/slideLayout64.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5" Type="http://schemas.openxmlformats.org/officeDocument/2006/relationships/slideLayout" Target="../slideLayouts/slideLayout68.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20" Type="http://schemas.openxmlformats.org/officeDocument/2006/relationships/slideLayout" Target="../slideLayouts/slideLayout63.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24" Type="http://schemas.openxmlformats.org/officeDocument/2006/relationships/slideLayout" Target="../slideLayouts/slideLayout67.xml"/><Relationship Id="rId5" Type="http://schemas.openxmlformats.org/officeDocument/2006/relationships/slideLayout" Target="../slideLayouts/slideLayout48.xml"/><Relationship Id="rId15" Type="http://schemas.openxmlformats.org/officeDocument/2006/relationships/slideLayout" Target="../slideLayouts/slideLayout58.xml"/><Relationship Id="rId23" Type="http://schemas.openxmlformats.org/officeDocument/2006/relationships/slideLayout" Target="../slideLayouts/slideLayout66.xml"/><Relationship Id="rId10" Type="http://schemas.openxmlformats.org/officeDocument/2006/relationships/slideLayout" Target="../slideLayouts/slideLayout53.xml"/><Relationship Id="rId19" Type="http://schemas.openxmlformats.org/officeDocument/2006/relationships/slideLayout" Target="../slideLayouts/slideLayout62.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 Id="rId22" Type="http://schemas.openxmlformats.org/officeDocument/2006/relationships/slideLayout" Target="../slideLayouts/slideLayout65.xml"/><Relationship Id="rId27"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18" Type="http://schemas.openxmlformats.org/officeDocument/2006/relationships/slideLayout" Target="../slideLayouts/slideLayout8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theme" Target="../theme/theme3.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01.xml"/><Relationship Id="rId18" Type="http://schemas.openxmlformats.org/officeDocument/2006/relationships/slideLayout" Target="../slideLayouts/slideLayout106.xml"/><Relationship Id="rId26" Type="http://schemas.openxmlformats.org/officeDocument/2006/relationships/slideLayout" Target="../slideLayouts/slideLayout114.xml"/><Relationship Id="rId3" Type="http://schemas.openxmlformats.org/officeDocument/2006/relationships/slideLayout" Target="../slideLayouts/slideLayout91.xml"/><Relationship Id="rId21" Type="http://schemas.openxmlformats.org/officeDocument/2006/relationships/slideLayout" Target="../slideLayouts/slideLayout109.xml"/><Relationship Id="rId34" Type="http://schemas.openxmlformats.org/officeDocument/2006/relationships/image" Target="../media/image51.svg"/><Relationship Id="rId7" Type="http://schemas.openxmlformats.org/officeDocument/2006/relationships/slideLayout" Target="../slideLayouts/slideLayout95.xml"/><Relationship Id="rId12" Type="http://schemas.openxmlformats.org/officeDocument/2006/relationships/slideLayout" Target="../slideLayouts/slideLayout100.xml"/><Relationship Id="rId17" Type="http://schemas.openxmlformats.org/officeDocument/2006/relationships/slideLayout" Target="../slideLayouts/slideLayout105.xml"/><Relationship Id="rId25" Type="http://schemas.openxmlformats.org/officeDocument/2006/relationships/slideLayout" Target="../slideLayouts/slideLayout113.xml"/><Relationship Id="rId33" Type="http://schemas.openxmlformats.org/officeDocument/2006/relationships/image" Target="../media/image50.png"/><Relationship Id="rId2" Type="http://schemas.openxmlformats.org/officeDocument/2006/relationships/slideLayout" Target="../slideLayouts/slideLayout90.xml"/><Relationship Id="rId16" Type="http://schemas.openxmlformats.org/officeDocument/2006/relationships/slideLayout" Target="../slideLayouts/slideLayout104.xml"/><Relationship Id="rId20" Type="http://schemas.openxmlformats.org/officeDocument/2006/relationships/slideLayout" Target="../slideLayouts/slideLayout108.xml"/><Relationship Id="rId29" Type="http://schemas.openxmlformats.org/officeDocument/2006/relationships/slideLayout" Target="../slideLayouts/slideLayout117.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24" Type="http://schemas.openxmlformats.org/officeDocument/2006/relationships/slideLayout" Target="../slideLayouts/slideLayout112.xml"/><Relationship Id="rId32" Type="http://schemas.openxmlformats.org/officeDocument/2006/relationships/image" Target="../media/image49.png"/><Relationship Id="rId5" Type="http://schemas.openxmlformats.org/officeDocument/2006/relationships/slideLayout" Target="../slideLayouts/slideLayout93.xml"/><Relationship Id="rId15" Type="http://schemas.openxmlformats.org/officeDocument/2006/relationships/slideLayout" Target="../slideLayouts/slideLayout103.xml"/><Relationship Id="rId23" Type="http://schemas.openxmlformats.org/officeDocument/2006/relationships/slideLayout" Target="../slideLayouts/slideLayout111.xml"/><Relationship Id="rId28" Type="http://schemas.openxmlformats.org/officeDocument/2006/relationships/slideLayout" Target="../slideLayouts/slideLayout116.xml"/><Relationship Id="rId10" Type="http://schemas.openxmlformats.org/officeDocument/2006/relationships/slideLayout" Target="../slideLayouts/slideLayout98.xml"/><Relationship Id="rId19" Type="http://schemas.openxmlformats.org/officeDocument/2006/relationships/slideLayout" Target="../slideLayouts/slideLayout107.xml"/><Relationship Id="rId31" Type="http://schemas.openxmlformats.org/officeDocument/2006/relationships/theme" Target="../theme/theme4.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slideLayout" Target="../slideLayouts/slideLayout102.xml"/><Relationship Id="rId22" Type="http://schemas.openxmlformats.org/officeDocument/2006/relationships/slideLayout" Target="../slideLayouts/slideLayout110.xml"/><Relationship Id="rId27" Type="http://schemas.openxmlformats.org/officeDocument/2006/relationships/slideLayout" Target="../slideLayouts/slideLayout115.xml"/><Relationship Id="rId30" Type="http://schemas.openxmlformats.org/officeDocument/2006/relationships/slideLayout" Target="../slideLayouts/slideLayout118.xml"/><Relationship Id="rId8" Type="http://schemas.openxmlformats.org/officeDocument/2006/relationships/slideLayout" Target="../slideLayouts/slideLayout9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theme" Target="../theme/theme5.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theme" Target="../theme/theme6.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48.xml"/><Relationship Id="rId13" Type="http://schemas.openxmlformats.org/officeDocument/2006/relationships/slideLayout" Target="../slideLayouts/slideLayout153.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slideLayout" Target="../slideLayouts/slideLayout152.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5" Type="http://schemas.openxmlformats.org/officeDocument/2006/relationships/theme" Target="../theme/theme7.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 Id="rId14" Type="http://schemas.openxmlformats.org/officeDocument/2006/relationships/slideLayout" Target="../slideLayouts/slideLayout1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2975887"/>
      </p:ext>
    </p:extLst>
  </p:cSld>
  <p:clrMap bg1="lt1" tx1="dk1" bg2="lt2" tx2="dk2" accent1="accent1" accent2="accent2" accent3="accent3" accent4="accent4" accent5="accent5" accent6="accent6" hlink="hlink" folHlink="folHlink"/>
  <p:sldLayoutIdLst>
    <p:sldLayoutId id="2147483747" r:id="rId1"/>
    <p:sldLayoutId id="2147483761" r:id="rId2"/>
    <p:sldLayoutId id="2147483797" r:id="rId3"/>
    <p:sldLayoutId id="2147483805" r:id="rId4"/>
    <p:sldLayoutId id="2147483803" r:id="rId5"/>
    <p:sldLayoutId id="2147483806" r:id="rId6"/>
    <p:sldLayoutId id="2147483804" r:id="rId7"/>
    <p:sldLayoutId id="2147483788" r:id="rId8"/>
    <p:sldLayoutId id="2147483810" r:id="rId9"/>
    <p:sldLayoutId id="2147483757" r:id="rId10"/>
    <p:sldLayoutId id="2147483791" r:id="rId11"/>
    <p:sldLayoutId id="2147483789" r:id="rId12"/>
    <p:sldLayoutId id="2147483790" r:id="rId13"/>
    <p:sldLayoutId id="2147483800" r:id="rId14"/>
    <p:sldLayoutId id="2147483811" r:id="rId15"/>
    <p:sldLayoutId id="2147483801" r:id="rId16"/>
    <p:sldLayoutId id="2147483812" r:id="rId17"/>
    <p:sldLayoutId id="2147483802" r:id="rId18"/>
    <p:sldLayoutId id="2147483813" r:id="rId19"/>
    <p:sldLayoutId id="2147483798" r:id="rId20"/>
    <p:sldLayoutId id="2147483775" r:id="rId21"/>
    <p:sldLayoutId id="2147483799" r:id="rId22"/>
    <p:sldLayoutId id="2147483743" r:id="rId23"/>
    <p:sldLayoutId id="2147483760" r:id="rId24"/>
    <p:sldLayoutId id="2147483792" r:id="rId25"/>
    <p:sldLayoutId id="2147483793" r:id="rId26"/>
    <p:sldLayoutId id="2147483794" r:id="rId27"/>
    <p:sldLayoutId id="2147483795" r:id="rId28"/>
    <p:sldLayoutId id="2147483796" r:id="rId29"/>
    <p:sldLayoutId id="2147483783" r:id="rId30"/>
    <p:sldLayoutId id="2147483784" r:id="rId31"/>
    <p:sldLayoutId id="2147483772" r:id="rId32"/>
    <p:sldLayoutId id="2147483756" r:id="rId33"/>
    <p:sldLayoutId id="2147483704" r:id="rId34"/>
    <p:sldLayoutId id="2147483809" r:id="rId35"/>
    <p:sldLayoutId id="2147483807" r:id="rId36"/>
    <p:sldLayoutId id="2147483808" r:id="rId37"/>
    <p:sldLayoutId id="2147483745" r:id="rId38"/>
    <p:sldLayoutId id="2147483750" r:id="rId39"/>
    <p:sldLayoutId id="2147483814" r:id="rId40"/>
    <p:sldLayoutId id="2147483816" r:id="rId41"/>
    <p:sldLayoutId id="2147483817" r:id="rId42"/>
    <p:sldLayoutId id="2147483944"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0843323"/>
      </p:ext>
    </p:extLst>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 id="2147483850" r:id="rId12"/>
    <p:sldLayoutId id="2147483851" r:id="rId13"/>
    <p:sldLayoutId id="2147483852" r:id="rId14"/>
    <p:sldLayoutId id="2147483853" r:id="rId15"/>
    <p:sldLayoutId id="2147483854" r:id="rId16"/>
    <p:sldLayoutId id="2147483855" r:id="rId17"/>
    <p:sldLayoutId id="2147483856" r:id="rId18"/>
    <p:sldLayoutId id="2147483857" r:id="rId19"/>
    <p:sldLayoutId id="2147483858" r:id="rId20"/>
    <p:sldLayoutId id="2147483859" r:id="rId21"/>
    <p:sldLayoutId id="2147483860" r:id="rId22"/>
    <p:sldLayoutId id="2147483861" r:id="rId23"/>
    <p:sldLayoutId id="2147483862" r:id="rId24"/>
    <p:sldLayoutId id="2147483863" r:id="rId25"/>
    <p:sldLayoutId id="2147483864" r:id="rId2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7247913"/>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 id="2147483877" r:id="rId12"/>
    <p:sldLayoutId id="2147483878" r:id="rId13"/>
    <p:sldLayoutId id="2147483879" r:id="rId14"/>
    <p:sldLayoutId id="2147483880" r:id="rId15"/>
    <p:sldLayoutId id="2147483881" r:id="rId16"/>
    <p:sldLayoutId id="2147483882" r:id="rId17"/>
    <p:sldLayoutId id="2147483883" r:id="rId18"/>
    <p:sldLayoutId id="2147483884" r:id="rId19"/>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29A270C-14CF-4867-BFAD-424CFEB2F129}"/>
              </a:ext>
            </a:extLst>
          </p:cNvPr>
          <p:cNvSpPr>
            <a:spLocks noGrp="1"/>
          </p:cNvSpPr>
          <p:nvPr>
            <p:ph type="title"/>
          </p:nvPr>
        </p:nvSpPr>
        <p:spPr>
          <a:xfrm>
            <a:off x="1307842" y="869587"/>
            <a:ext cx="10439400" cy="654413"/>
          </a:xfrm>
          <a:prstGeom prst="rect">
            <a:avLst/>
          </a:prstGeom>
        </p:spPr>
        <p:txBody>
          <a:bodyPr vert="horz" lIns="0" tIns="0" rIns="0" bIns="0" rtlCol="0" anchor="t" anchorCtr="0">
            <a:noAutofit/>
          </a:bodyPr>
          <a:lstStyle/>
          <a:p>
            <a:endParaRPr lang="en-US"/>
          </a:p>
        </p:txBody>
      </p:sp>
      <p:sp>
        <p:nvSpPr>
          <p:cNvPr id="3" name="Text Placeholder 2">
            <a:extLst>
              <a:ext uri="{FF2B5EF4-FFF2-40B4-BE49-F238E27FC236}">
                <a16:creationId xmlns:a16="http://schemas.microsoft.com/office/drawing/2014/main" id="{42A94D5B-A8F9-4F46-9853-099C4F1857B7}"/>
              </a:ext>
            </a:extLst>
          </p:cNvPr>
          <p:cNvSpPr>
            <a:spLocks noGrp="1"/>
          </p:cNvSpPr>
          <p:nvPr>
            <p:ph type="body" idx="1"/>
          </p:nvPr>
        </p:nvSpPr>
        <p:spPr>
          <a:xfrm>
            <a:off x="1295400" y="2019300"/>
            <a:ext cx="10439400" cy="4114800"/>
          </a:xfrm>
          <a:prstGeom prst="rect">
            <a:avLst/>
          </a:prstGeom>
        </p:spPr>
        <p:txBody>
          <a:bodyPr vert="horz" lIns="0" tIns="0" rIns="0" bIns="0" rtlCol="0">
            <a:noAutofit/>
          </a:bodyPr>
          <a:lstStyle/>
          <a:p>
            <a:pPr lvl="0"/>
            <a:r>
              <a:rPr lang="en-US"/>
              <a:t>text styles</a:t>
            </a:r>
          </a:p>
          <a:p>
            <a:pPr lvl="1"/>
            <a:r>
              <a:rPr lang="en-US"/>
              <a:t>Second level</a:t>
            </a:r>
          </a:p>
          <a:p>
            <a:pPr lvl="2"/>
            <a:r>
              <a:rPr lang="en-US"/>
              <a:t>Third level</a:t>
            </a:r>
          </a:p>
          <a:p>
            <a:pPr lvl="3"/>
            <a:r>
              <a:rPr lang="en-US"/>
              <a:t>Fourth level</a:t>
            </a:r>
          </a:p>
          <a:p>
            <a:pPr lvl="4"/>
            <a:r>
              <a:rPr lang="en-US"/>
              <a:t>Fifth level</a:t>
            </a:r>
          </a:p>
        </p:txBody>
      </p:sp>
      <p:sp>
        <p:nvSpPr>
          <p:cNvPr id="5" name="TextBox 4">
            <a:extLst>
              <a:ext uri="{FF2B5EF4-FFF2-40B4-BE49-F238E27FC236}">
                <a16:creationId xmlns:a16="http://schemas.microsoft.com/office/drawing/2014/main" id="{26E59DDD-E6DE-2C3B-1366-F77F67CA3E64}"/>
              </a:ext>
            </a:extLst>
          </p:cNvPr>
          <p:cNvSpPr txBox="1"/>
          <p:nvPr userDrawn="1"/>
        </p:nvSpPr>
        <p:spPr>
          <a:xfrm>
            <a:off x="9735671" y="6452598"/>
            <a:ext cx="1999129" cy="123111"/>
          </a:xfrm>
          <a:prstGeom prst="rect">
            <a:avLst/>
          </a:prstGeom>
          <a:noFill/>
        </p:spPr>
        <p:txBody>
          <a:bodyPr wrap="square" lIns="0" tIns="0" rIns="0" bIns="0" rtlCol="0">
            <a:spAutoFit/>
          </a:bodyPr>
          <a:lstStyle/>
          <a:p>
            <a:pPr marL="0" indent="0" algn="r">
              <a:spcAft>
                <a:spcPts val="800"/>
              </a:spcAft>
              <a:buClr>
                <a:schemeClr val="accent1"/>
              </a:buClr>
              <a:buSzPct val="100000"/>
              <a:buFont typeface="Arial" panose="020B0604020202020204" pitchFamily="34" charset="0"/>
              <a:buNone/>
            </a:pPr>
            <a:fld id="{163DE8F3-A12B-4EE1-AEB9-D03BEEAA639C}" type="slidenum">
              <a:rPr lang="en-US" sz="800" baseline="0" smtClean="0">
                <a:solidFill>
                  <a:schemeClr val="accent1"/>
                </a:solidFill>
                <a:latin typeface="+mj-lt"/>
                <a:cs typeface="Suisse Int'l Light" panose="020B0304000000000000" pitchFamily="34" charset="-78"/>
              </a:rPr>
              <a:pPr marL="0" indent="0" algn="r">
                <a:spcAft>
                  <a:spcPts val="800"/>
                </a:spcAft>
                <a:buClr>
                  <a:schemeClr val="accent1"/>
                </a:buClr>
                <a:buSzPct val="100000"/>
                <a:buFont typeface="Arial" panose="020B0604020202020204" pitchFamily="34" charset="0"/>
                <a:buNone/>
              </a:pPr>
              <a:t>‹#›</a:t>
            </a:fld>
            <a:endParaRPr lang="en-US" sz="800" baseline="0">
              <a:solidFill>
                <a:schemeClr val="accent1"/>
              </a:solidFill>
              <a:latin typeface="+mj-lt"/>
              <a:cs typeface="Suisse Int'l Light" panose="020B0304000000000000" pitchFamily="34" charset="-78"/>
            </a:endParaRPr>
          </a:p>
        </p:txBody>
      </p:sp>
      <p:sp>
        <p:nvSpPr>
          <p:cNvPr id="8" name="TextBox 7">
            <a:extLst>
              <a:ext uri="{FF2B5EF4-FFF2-40B4-BE49-F238E27FC236}">
                <a16:creationId xmlns:a16="http://schemas.microsoft.com/office/drawing/2014/main" id="{29565D3C-3D2B-8BB7-2DE0-D26DC3015838}"/>
              </a:ext>
            </a:extLst>
          </p:cNvPr>
          <p:cNvSpPr txBox="1"/>
          <p:nvPr userDrawn="1"/>
        </p:nvSpPr>
        <p:spPr>
          <a:xfrm>
            <a:off x="850900" y="6452598"/>
            <a:ext cx="1999129" cy="123111"/>
          </a:xfrm>
          <a:prstGeom prst="rect">
            <a:avLst/>
          </a:prstGeom>
          <a:noFill/>
        </p:spPr>
        <p:txBody>
          <a:bodyPr wrap="square" lIns="0" tIns="0" rIns="0" bIns="0" rtlCol="0">
            <a:spAutoFit/>
          </a:bodyPr>
          <a:lstStyle/>
          <a:p>
            <a:pPr marL="0" indent="0" algn="l">
              <a:spcAft>
                <a:spcPts val="800"/>
              </a:spcAft>
              <a:buClr>
                <a:schemeClr val="accent1"/>
              </a:buClr>
              <a:buSzPct val="100000"/>
              <a:buFont typeface="Arial" panose="020B0604020202020204" pitchFamily="34" charset="0"/>
              <a:buNone/>
            </a:pPr>
            <a:r>
              <a:rPr lang="en-US" sz="800" baseline="0">
                <a:solidFill>
                  <a:schemeClr val="accent1"/>
                </a:solidFill>
                <a:latin typeface="+mj-lt"/>
                <a:cs typeface="Suisse Int'l Light" panose="020B0304000000000000" pitchFamily="34" charset="-78"/>
              </a:rPr>
              <a:t>AMCP  </a:t>
            </a:r>
            <a:r>
              <a:rPr lang="en-US" sz="800" baseline="0">
                <a:solidFill>
                  <a:schemeClr val="bg2"/>
                </a:solidFill>
                <a:latin typeface="+mj-lt"/>
                <a:cs typeface="Suisse Int'l Light" panose="020B0304000000000000" pitchFamily="34" charset="-78"/>
              </a:rPr>
              <a:t>⬢</a:t>
            </a:r>
            <a:r>
              <a:rPr lang="en-US" sz="800" baseline="0">
                <a:solidFill>
                  <a:schemeClr val="accent1"/>
                </a:solidFill>
                <a:latin typeface="+mj-lt"/>
                <a:cs typeface="Suisse Int'l Light" panose="020B0304000000000000" pitchFamily="34" charset="-78"/>
              </a:rPr>
              <a:t>  Deck Name</a:t>
            </a:r>
          </a:p>
        </p:txBody>
      </p:sp>
      <p:sp>
        <p:nvSpPr>
          <p:cNvPr id="6" name="Rectangle 5">
            <a:extLst>
              <a:ext uri="{FF2B5EF4-FFF2-40B4-BE49-F238E27FC236}">
                <a16:creationId xmlns:a16="http://schemas.microsoft.com/office/drawing/2014/main" id="{C939DF37-588C-A05C-EAFB-0E495C1F4699}"/>
              </a:ext>
            </a:extLst>
          </p:cNvPr>
          <p:cNvSpPr/>
          <p:nvPr userDrawn="1"/>
        </p:nvSpPr>
        <p:spPr>
          <a:xfrm>
            <a:off x="0" y="0"/>
            <a:ext cx="12192000" cy="4191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pic>
        <p:nvPicPr>
          <p:cNvPr id="7" name="Picture 6">
            <a:extLst>
              <a:ext uri="{FF2B5EF4-FFF2-40B4-BE49-F238E27FC236}">
                <a16:creationId xmlns:a16="http://schemas.microsoft.com/office/drawing/2014/main" id="{31989B23-CBC5-4A09-F876-BCC7DF1E935E}"/>
              </a:ext>
            </a:extLst>
          </p:cNvPr>
          <p:cNvPicPr>
            <a:picLocks noChangeAspect="1"/>
          </p:cNvPicPr>
          <p:nvPr userDrawn="1"/>
        </p:nvPicPr>
        <p:blipFill rotWithShape="1">
          <a:blip r:embed="rId32" cstate="hqprint">
            <a:extLst>
              <a:ext uri="{28A0092B-C50C-407E-A947-70E740481C1C}">
                <a14:useLocalDpi xmlns:a14="http://schemas.microsoft.com/office/drawing/2010/main"/>
              </a:ext>
            </a:extLst>
          </a:blip>
          <a:srcRect/>
          <a:stretch/>
        </p:blipFill>
        <p:spPr>
          <a:xfrm>
            <a:off x="11468099" y="58013"/>
            <a:ext cx="266701" cy="303074"/>
          </a:xfrm>
          <a:prstGeom prst="rect">
            <a:avLst/>
          </a:prstGeom>
        </p:spPr>
      </p:pic>
      <p:sp>
        <p:nvSpPr>
          <p:cNvPr id="9" name="Rounded Rectangle 8">
            <a:extLst>
              <a:ext uri="{FF2B5EF4-FFF2-40B4-BE49-F238E27FC236}">
                <a16:creationId xmlns:a16="http://schemas.microsoft.com/office/drawing/2014/main" id="{D90EEF26-2565-3A73-F5F2-DB327A3002B9}"/>
              </a:ext>
            </a:extLst>
          </p:cNvPr>
          <p:cNvSpPr/>
          <p:nvPr userDrawn="1"/>
        </p:nvSpPr>
        <p:spPr>
          <a:xfrm>
            <a:off x="-323833" y="934395"/>
            <a:ext cx="1179791" cy="358095"/>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Tree>
    <p:extLst>
      <p:ext uri="{BB962C8B-B14F-4D97-AF65-F5344CB8AC3E}">
        <p14:creationId xmlns:p14="http://schemas.microsoft.com/office/powerpoint/2010/main" val="2352878184"/>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 id="2147483912" r:id="rId12"/>
    <p:sldLayoutId id="2147483913" r:id="rId13"/>
    <p:sldLayoutId id="2147483914" r:id="rId14"/>
    <p:sldLayoutId id="2147483915" r:id="rId15"/>
    <p:sldLayoutId id="2147483916" r:id="rId16"/>
    <p:sldLayoutId id="2147483917" r:id="rId17"/>
    <p:sldLayoutId id="2147483918" r:id="rId18"/>
    <p:sldLayoutId id="2147483919" r:id="rId19"/>
    <p:sldLayoutId id="2147483920" r:id="rId20"/>
    <p:sldLayoutId id="2147483921" r:id="rId21"/>
    <p:sldLayoutId id="2147483922" r:id="rId22"/>
    <p:sldLayoutId id="2147483923" r:id="rId23"/>
    <p:sldLayoutId id="2147483924" r:id="rId24"/>
    <p:sldLayoutId id="2147483925" r:id="rId25"/>
    <p:sldLayoutId id="2147483926" r:id="rId26"/>
    <p:sldLayoutId id="2147483927" r:id="rId27"/>
    <p:sldLayoutId id="2147483928" r:id="rId28"/>
    <p:sldLayoutId id="2147483929" r:id="rId29"/>
    <p:sldLayoutId id="2147483930" r:id="rId30"/>
  </p:sldLayoutIdLst>
  <p:hf sldNum="0" hdr="0" dt="0"/>
  <p:txStyles>
    <p:titleStyle>
      <a:lvl1pPr algn="l" defTabSz="914400" rtl="0" eaLnBrk="1" latinLnBrk="0" hangingPunct="1">
        <a:lnSpc>
          <a:spcPct val="90000"/>
        </a:lnSpc>
        <a:spcBef>
          <a:spcPct val="0"/>
        </a:spcBef>
        <a:buNone/>
        <a:defRPr sz="4000" b="1" i="0" kern="1200" spc="0" baseline="0">
          <a:solidFill>
            <a:schemeClr val="accent1"/>
          </a:solidFill>
          <a:latin typeface="+mj-lt"/>
          <a:ea typeface="+mj-ea"/>
          <a:cs typeface="Suisse Int'l Black" panose="020B0504000000000000" pitchFamily="34" charset="-78"/>
        </a:defRPr>
      </a:lvl1pPr>
    </p:titleStyle>
    <p:bodyStyle>
      <a:lvl1pPr marL="285750" indent="-285750" algn="l" defTabSz="914400" rtl="0" eaLnBrk="1" latinLnBrk="0" hangingPunct="1">
        <a:lnSpc>
          <a:spcPct val="100000"/>
        </a:lnSpc>
        <a:spcBef>
          <a:spcPts val="0"/>
        </a:spcBef>
        <a:spcAft>
          <a:spcPts val="800"/>
        </a:spcAft>
        <a:buClr>
          <a:schemeClr val="bg2"/>
        </a:buClr>
        <a:buSzPct val="60000"/>
        <a:buFontTx/>
        <a:buBlip>
          <a:blip r:embed="rId33">
            <a:extLst>
              <a:ext uri="{96DAC541-7B7A-43D3-8B79-37D633B846F1}">
                <asvg:svgBlip xmlns:asvg="http://schemas.microsoft.com/office/drawing/2016/SVG/main" r:embed="rId34"/>
              </a:ext>
            </a:extLst>
          </a:blip>
        </a:buBlip>
        <a:tabLst/>
        <a:defRPr sz="2000" b="0" i="0" kern="1200" spc="0" baseline="0">
          <a:solidFill>
            <a:schemeClr val="tx2"/>
          </a:solidFill>
          <a:latin typeface="+mn-lt"/>
          <a:ea typeface="+mn-ea"/>
          <a:cs typeface="Suisse Int'l Light" panose="020B0304000000000000" pitchFamily="34" charset="-78"/>
        </a:defRPr>
      </a:lvl1pPr>
      <a:lvl2pPr marL="685800" indent="-228600" algn="l" defTabSz="914400" rtl="0" eaLnBrk="1" latinLnBrk="0" hangingPunct="1">
        <a:lnSpc>
          <a:spcPct val="100000"/>
        </a:lnSpc>
        <a:spcBef>
          <a:spcPts val="0"/>
        </a:spcBef>
        <a:spcAft>
          <a:spcPts val="800"/>
        </a:spcAft>
        <a:buClr>
          <a:schemeClr val="bg2"/>
        </a:buClr>
        <a:buSzPct val="60000"/>
        <a:buFontTx/>
        <a:buBlip>
          <a:blip r:embed="rId33">
            <a:extLst>
              <a:ext uri="{96DAC541-7B7A-43D3-8B79-37D633B846F1}">
                <asvg:svgBlip xmlns:asvg="http://schemas.microsoft.com/office/drawing/2016/SVG/main" r:embed="rId34"/>
              </a:ext>
            </a:extLst>
          </a:blip>
        </a:buBlip>
        <a:tabLst/>
        <a:defRPr sz="1600" b="0" i="0" kern="1200" spc="0" baseline="0">
          <a:solidFill>
            <a:schemeClr val="tx2"/>
          </a:solidFill>
          <a:latin typeface="+mn-lt"/>
          <a:ea typeface="+mn-ea"/>
          <a:cs typeface="Suisse Int'l Light" panose="020B0304000000000000" pitchFamily="34" charset="-78"/>
        </a:defRPr>
      </a:lvl2pPr>
      <a:lvl3pPr marL="971550" indent="-171450" algn="l" defTabSz="914400" rtl="0" eaLnBrk="1" latinLnBrk="0" hangingPunct="1">
        <a:lnSpc>
          <a:spcPct val="100000"/>
        </a:lnSpc>
        <a:spcBef>
          <a:spcPts val="0"/>
        </a:spcBef>
        <a:spcAft>
          <a:spcPts val="800"/>
        </a:spcAft>
        <a:buClr>
          <a:schemeClr val="bg2"/>
        </a:buClr>
        <a:buSzPct val="60000"/>
        <a:buFontTx/>
        <a:buBlip>
          <a:blip r:embed="rId33">
            <a:extLst>
              <a:ext uri="{96DAC541-7B7A-43D3-8B79-37D633B846F1}">
                <asvg:svgBlip xmlns:asvg="http://schemas.microsoft.com/office/drawing/2016/SVG/main" r:embed="rId34"/>
              </a:ext>
            </a:extLst>
          </a:blip>
        </a:buBlip>
        <a:tabLst/>
        <a:defRPr sz="1100" b="0" i="0" kern="1200" spc="0" baseline="0">
          <a:solidFill>
            <a:schemeClr val="tx2"/>
          </a:solidFill>
          <a:latin typeface="+mn-lt"/>
          <a:ea typeface="+mn-ea"/>
          <a:cs typeface="Suisse Int'l Light" panose="020B0304000000000000" pitchFamily="34" charset="-78"/>
        </a:defRPr>
      </a:lvl3pPr>
      <a:lvl4pPr marL="1257300" indent="-171450" algn="l" defTabSz="914400" rtl="0" eaLnBrk="1" latinLnBrk="0" hangingPunct="1">
        <a:lnSpc>
          <a:spcPct val="100000"/>
        </a:lnSpc>
        <a:spcBef>
          <a:spcPts val="0"/>
        </a:spcBef>
        <a:spcAft>
          <a:spcPts val="800"/>
        </a:spcAft>
        <a:buClr>
          <a:schemeClr val="bg2"/>
        </a:buClr>
        <a:buSzPct val="60000"/>
        <a:buFontTx/>
        <a:buBlip>
          <a:blip r:embed="rId33">
            <a:extLst>
              <a:ext uri="{96DAC541-7B7A-43D3-8B79-37D633B846F1}">
                <asvg:svgBlip xmlns:asvg="http://schemas.microsoft.com/office/drawing/2016/SVG/main" r:embed="rId34"/>
              </a:ext>
            </a:extLst>
          </a:blip>
        </a:buBlip>
        <a:tabLst/>
        <a:defRPr sz="1100" b="0" i="0" kern="1200" spc="0" baseline="0">
          <a:solidFill>
            <a:schemeClr val="tx2"/>
          </a:solidFill>
          <a:latin typeface="+mn-lt"/>
          <a:ea typeface="+mn-ea"/>
          <a:cs typeface="Suisse Int'l Light" panose="020B0304000000000000" pitchFamily="34" charset="-78"/>
        </a:defRPr>
      </a:lvl4pPr>
      <a:lvl5pPr marL="1543050" indent="-184150" algn="l" defTabSz="914400" rtl="0" eaLnBrk="1" latinLnBrk="0" hangingPunct="1">
        <a:lnSpc>
          <a:spcPct val="100000"/>
        </a:lnSpc>
        <a:spcBef>
          <a:spcPts val="0"/>
        </a:spcBef>
        <a:spcAft>
          <a:spcPts val="800"/>
        </a:spcAft>
        <a:buClr>
          <a:schemeClr val="bg2"/>
        </a:buClr>
        <a:buSzPct val="60000"/>
        <a:buFontTx/>
        <a:buBlip>
          <a:blip r:embed="rId33">
            <a:extLst>
              <a:ext uri="{96DAC541-7B7A-43D3-8B79-37D633B846F1}">
                <asvg:svgBlip xmlns:asvg="http://schemas.microsoft.com/office/drawing/2016/SVG/main" r:embed="rId34"/>
              </a:ext>
            </a:extLst>
          </a:blip>
        </a:buBlip>
        <a:tabLst/>
        <a:defRPr sz="1100" b="0" i="0" kern="1200" spc="0" baseline="0">
          <a:solidFill>
            <a:schemeClr val="tx2"/>
          </a:solidFill>
          <a:latin typeface="+mn-lt"/>
          <a:ea typeface="+mn-ea"/>
          <a:cs typeface="Suisse Int'l Light" panose="020B0304000000000000" pitchFamily="34" charset="-78"/>
        </a:defRPr>
      </a:lvl5pPr>
      <a:lvl6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6pPr>
      <a:lvl7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7pPr>
      <a:lvl8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8pPr>
      <a:lvl9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64">
          <p15:clr>
            <a:srgbClr val="F26B43"/>
          </p15:clr>
        </p15:guide>
        <p15:guide id="2" pos="7392">
          <p15:clr>
            <a:srgbClr val="F26B43"/>
          </p15:clr>
        </p15:guide>
        <p15:guide id="9" pos="816">
          <p15:clr>
            <a:srgbClr val="F26B43"/>
          </p15:clr>
        </p15:guide>
        <p15:guide id="14" orient="horz" pos="960">
          <p15:clr>
            <a:srgbClr val="F26B43"/>
          </p15:clr>
        </p15:guide>
        <p15:guide id="15" orient="horz" pos="360">
          <p15:clr>
            <a:srgbClr val="F26B43"/>
          </p15:clr>
        </p15:guide>
        <p15:guide id="16" orient="horz" pos="3864">
          <p15:clr>
            <a:srgbClr val="F26B43"/>
          </p15:clr>
        </p15:guide>
        <p15:guide id="17" orient="horz" pos="1272">
          <p15:clr>
            <a:srgbClr val="F26B43"/>
          </p15:clr>
        </p15:guide>
        <p15:guide id="18" orient="horz" pos="1632">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42877938"/>
      </p:ext>
    </p:extLst>
  </p:cSld>
  <p:clrMap bg1="lt1" tx1="dk1" bg2="lt2" tx2="dk2" accent1="accent1" accent2="accent2" accent3="accent3" accent4="accent4" accent5="accent5" accent6="accent6" hlink="hlink" folHlink="folHlink"/>
  <p:sldLayoutIdLst>
    <p:sldLayoutId id="2147483932" r:id="rId1"/>
    <p:sldLayoutId id="2147483933" r:id="rId2"/>
    <p:sldLayoutId id="2147483934" r:id="rId3"/>
    <p:sldLayoutId id="2147483935" r:id="rId4"/>
    <p:sldLayoutId id="2147483936" r:id="rId5"/>
    <p:sldLayoutId id="2147483937" r:id="rId6"/>
    <p:sldLayoutId id="2147483938" r:id="rId7"/>
    <p:sldLayoutId id="2147483939" r:id="rId8"/>
    <p:sldLayoutId id="2147483940" r:id="rId9"/>
    <p:sldLayoutId id="2147483941" r:id="rId10"/>
    <p:sldLayoutId id="2147483942" r:id="rId11"/>
    <p:sldLayoutId id="2147483943" r:id="rId12"/>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5891724" y="834622"/>
            <a:ext cx="1343659" cy="624840"/>
          </a:xfrm>
          <a:prstGeom prst="rect">
            <a:avLst/>
          </a:prstGeom>
        </p:spPr>
        <p:txBody>
          <a:bodyPr wrap="square" lIns="0" tIns="0" rIns="0" bIns="0">
            <a:spAutoFit/>
          </a:bodyPr>
          <a:lstStyle>
            <a:lvl1pPr>
              <a:defRPr sz="2100" b="1" i="0">
                <a:solidFill>
                  <a:schemeClr val="bg1"/>
                </a:solidFill>
                <a:latin typeface="Aptos SemiBold"/>
                <a:cs typeface="Aptos SemiBold"/>
              </a:defRPr>
            </a:lvl1pPr>
          </a:lstStyle>
          <a:p>
            <a:endParaRPr/>
          </a:p>
        </p:txBody>
      </p:sp>
      <p:sp>
        <p:nvSpPr>
          <p:cNvPr id="3" name="Holder 3"/>
          <p:cNvSpPr>
            <a:spLocks noGrp="1"/>
          </p:cNvSpPr>
          <p:nvPr>
            <p:ph type="body" idx="1"/>
          </p:nvPr>
        </p:nvSpPr>
        <p:spPr>
          <a:xfrm>
            <a:off x="609600" y="1577340"/>
            <a:ext cx="1097280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10/10/2025</a:t>
            </a:fld>
            <a:endParaRPr lang="en-US"/>
          </a:p>
        </p:txBody>
      </p:sp>
      <p:sp>
        <p:nvSpPr>
          <p:cNvPr id="6" name="Holder 6"/>
          <p:cNvSpPr>
            <a:spLocks noGrp="1"/>
          </p:cNvSpPr>
          <p:nvPr>
            <p:ph type="sldNum" sz="quarter" idx="7"/>
          </p:nvPr>
        </p:nvSpPr>
        <p:spPr>
          <a:xfrm>
            <a:off x="8778240" y="6377940"/>
            <a:ext cx="2804160" cy="342900"/>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2543973612"/>
      </p:ext>
    </p:extLst>
  </p:cSld>
  <p:clrMap bg1="lt1" tx1="dk1" bg2="lt2" tx2="dk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1E01D-8D59-808A-B123-3BA3FEDF8C3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F10AF1-913A-24EE-6E4D-FD71807CE64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9AFFC7-2E64-5D62-C608-17B5F356EBD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endParaRPr lang="en-US"/>
          </a:p>
        </p:txBody>
      </p:sp>
      <p:sp>
        <p:nvSpPr>
          <p:cNvPr id="5" name="Footer Placeholder 4">
            <a:extLst>
              <a:ext uri="{FF2B5EF4-FFF2-40B4-BE49-F238E27FC236}">
                <a16:creationId xmlns:a16="http://schemas.microsoft.com/office/drawing/2014/main" id="{93B0AE14-A746-D9A7-1B06-4C9D60FF3A3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C6E7DD50-17F4-DE4F-D838-6DE9E23A3C9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2366BF5E-ADAE-4F42-B79F-98F153BA0A58}" type="slidenum">
              <a:rPr lang="en-US" smtClean="0"/>
              <a:t>‹#›</a:t>
            </a:fld>
            <a:endParaRPr lang="en-US"/>
          </a:p>
        </p:txBody>
      </p:sp>
    </p:spTree>
    <p:extLst>
      <p:ext uri="{BB962C8B-B14F-4D97-AF65-F5344CB8AC3E}">
        <p14:creationId xmlns:p14="http://schemas.microsoft.com/office/powerpoint/2010/main" val="3228533790"/>
      </p:ext>
    </p:extLst>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 id="2147483968" r:id="rId12"/>
    <p:sldLayoutId id="2147483969" r:id="rId13"/>
    <p:sldLayoutId id="2147483972" r:id="rId14"/>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8.xml"/><Relationship Id="rId1" Type="http://schemas.openxmlformats.org/officeDocument/2006/relationships/slideLayout" Target="../slideLayouts/slideLayout31.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4.xml"/><Relationship Id="rId1" Type="http://schemas.openxmlformats.org/officeDocument/2006/relationships/slideLayout" Target="../slideLayouts/slideLayout40.xml"/></Relationships>
</file>

<file path=ppt/slides/_rels/slide1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5.xml"/><Relationship Id="rId1" Type="http://schemas.openxmlformats.org/officeDocument/2006/relationships/slideLayout" Target="../slideLayouts/slideLayout40.xml"/><Relationship Id="rId4" Type="http://schemas.openxmlformats.org/officeDocument/2006/relationships/image" Target="../media/image33.png"/></Relationships>
</file>

<file path=ppt/slides/_rels/slide19.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6.xml"/><Relationship Id="rId1" Type="http://schemas.openxmlformats.org/officeDocument/2006/relationships/slideLayout" Target="../slideLayouts/slideLayout33.xml"/></Relationships>
</file>

<file path=ppt/slides/_rels/slide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2.xml"/><Relationship Id="rId1" Type="http://schemas.openxmlformats.org/officeDocument/2006/relationships/slideLayout" Target="../slideLayouts/slideLayout43.xml"/><Relationship Id="rId4" Type="http://schemas.openxmlformats.org/officeDocument/2006/relationships/image" Target="../media/image15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2.xml"/></Relationships>
</file>

<file path=ppt/slides/_rels/slide25.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21.xml"/><Relationship Id="rId1" Type="http://schemas.openxmlformats.org/officeDocument/2006/relationships/slideLayout" Target="../slideLayouts/slideLayout30.xml"/></Relationships>
</file>

<file path=ppt/slides/_rels/slide26.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28.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Layout" Target="../slideLayouts/slideLayout30.xml"/></Relationships>
</file>

<file path=ppt/slides/_rels/slide29.xml.rels><?xml version="1.0" encoding="UTF-8" standalone="yes"?>
<Relationships xmlns="http://schemas.openxmlformats.org/package/2006/relationships"><Relationship Id="rId3" Type="http://schemas.openxmlformats.org/officeDocument/2006/relationships/image" Target="../media/image192.svg"/><Relationship Id="rId2" Type="http://schemas.openxmlformats.org/officeDocument/2006/relationships/image" Target="../media/image191.png"/><Relationship Id="rId1" Type="http://schemas.openxmlformats.org/officeDocument/2006/relationships/slideLayout" Target="../slideLayouts/slideLayout30.xml"/></Relationships>
</file>

<file path=ppt/slides/_rels/slide3.xml.rels><?xml version="1.0" encoding="UTF-8" standalone="yes"?>
<Relationships xmlns="http://schemas.openxmlformats.org/package/2006/relationships"><Relationship Id="rId3" Type="http://schemas.openxmlformats.org/officeDocument/2006/relationships/image" Target="../media/image154.png"/><Relationship Id="rId7" Type="http://schemas.openxmlformats.org/officeDocument/2006/relationships/image" Target="../media/image158.png"/><Relationship Id="rId2" Type="http://schemas.openxmlformats.org/officeDocument/2006/relationships/notesSlide" Target="../notesSlides/notesSlide3.xml"/><Relationship Id="rId1" Type="http://schemas.openxmlformats.org/officeDocument/2006/relationships/slideLayout" Target="../slideLayouts/slideLayout38.xml"/><Relationship Id="rId6" Type="http://schemas.openxmlformats.org/officeDocument/2006/relationships/image" Target="../media/image157.png"/><Relationship Id="rId5" Type="http://schemas.openxmlformats.org/officeDocument/2006/relationships/image" Target="../media/image156.png"/><Relationship Id="rId4" Type="http://schemas.openxmlformats.org/officeDocument/2006/relationships/image" Target="../media/image155.jpeg"/></Relationships>
</file>

<file path=ppt/slides/_rels/slide30.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30.xml"/></Relationships>
</file>

<file path=ppt/slides/_rels/slide31.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24.xml"/><Relationship Id="rId1" Type="http://schemas.openxmlformats.org/officeDocument/2006/relationships/slideLayout" Target="../slideLayouts/slideLayout30.xml"/><Relationship Id="rId4" Type="http://schemas.openxmlformats.org/officeDocument/2006/relationships/hyperlink" Target="https://www.census.gov/library/publications/2024/demo/p60-284.html#:~:text=Highlights,America%20Counts%20Story" TargetMode="External"/></Relationships>
</file>

<file path=ppt/slides/_rels/slide35.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5.xml"/><Relationship Id="rId1" Type="http://schemas.openxmlformats.org/officeDocument/2006/relationships/slideLayout" Target="../slideLayouts/slideLayout114.xml"/><Relationship Id="rId6" Type="http://schemas.openxmlformats.org/officeDocument/2006/relationships/image" Target="../media/image199.jpeg"/><Relationship Id="rId5" Type="http://schemas.openxmlformats.org/officeDocument/2006/relationships/image" Target="../media/image198.jpeg"/><Relationship Id="rId4" Type="http://schemas.openxmlformats.org/officeDocument/2006/relationships/image" Target="../media/image197.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8" Type="http://schemas.openxmlformats.org/officeDocument/2006/relationships/hyperlink" Target="https://www.nber.org/papers/w28628" TargetMode="External"/><Relationship Id="rId3" Type="http://schemas.openxmlformats.org/officeDocument/2006/relationships/image" Target="../media/image50.png"/><Relationship Id="rId7" Type="http://schemas.openxmlformats.org/officeDocument/2006/relationships/hyperlink" Target="https://www.pwc.com/us/en/industries/health-industries/library/behind-the-numbers.html" TargetMode="External"/><Relationship Id="rId12" Type="http://schemas.openxmlformats.org/officeDocument/2006/relationships/image" Target="../media/image203.jpeg"/><Relationship Id="rId2" Type="http://schemas.openxmlformats.org/officeDocument/2006/relationships/notesSlide" Target="../notesSlides/notesSlide28.xml"/><Relationship Id="rId1" Type="http://schemas.openxmlformats.org/officeDocument/2006/relationships/slideLayout" Target="../slideLayouts/slideLayout114.xml"/><Relationship Id="rId6" Type="http://schemas.openxmlformats.org/officeDocument/2006/relationships/hyperlink" Target="https://www.iqvia.com/insights/the-iqvia-institute/reports-and-publications/reports/the-use-of-medicines-in-the-us-2023" TargetMode="External"/><Relationship Id="rId11" Type="http://schemas.openxmlformats.org/officeDocument/2006/relationships/image" Target="../media/image202.jpeg"/><Relationship Id="rId5" Type="http://schemas.openxmlformats.org/officeDocument/2006/relationships/hyperlink" Target="https://www.iqvia.com/insights/the-iqvia-institute/reports-and-publications/reports/understanding-the-use-of-medicines-in-the-us-2025" TargetMode="External"/><Relationship Id="rId10" Type="http://schemas.openxmlformats.org/officeDocument/2006/relationships/image" Target="../media/image201.jpeg"/><Relationship Id="rId4" Type="http://schemas.openxmlformats.org/officeDocument/2006/relationships/image" Target="../media/image51.svg"/><Relationship Id="rId9" Type="http://schemas.openxmlformats.org/officeDocument/2006/relationships/image" Target="../media/image200.jpeg"/></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xml"/><Relationship Id="rId1" Type="http://schemas.openxmlformats.org/officeDocument/2006/relationships/slideLayout" Target="../slideLayouts/slideLayout3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29.xml"/><Relationship Id="rId1" Type="http://schemas.openxmlformats.org/officeDocument/2006/relationships/slideLayout" Target="../slideLayouts/slideLayout30.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1.xml"/></Relationships>
</file>

<file path=ppt/slides/_rels/slide4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31.xml"/><Relationship Id="rId1" Type="http://schemas.openxmlformats.org/officeDocument/2006/relationships/slideLayout" Target="../slideLayouts/slideLayout41.xml"/><Relationship Id="rId4" Type="http://schemas.openxmlformats.org/officeDocument/2006/relationships/image" Target="../media/image204.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206.emf"/><Relationship Id="rId2" Type="http://schemas.openxmlformats.org/officeDocument/2006/relationships/image" Target="../media/image205.png"/><Relationship Id="rId1" Type="http://schemas.openxmlformats.org/officeDocument/2006/relationships/slideLayout" Target="../slideLayouts/slideLayout114.xml"/></Relationships>
</file>

<file path=ppt/slides/_rels/slide46.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38.xml"/></Relationships>
</file>

<file path=ppt/slides/_rels/slide4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png"/><Relationship Id="rId1" Type="http://schemas.openxmlformats.org/officeDocument/2006/relationships/slideLayout" Target="../slideLayouts/slideLayout130.xml"/><Relationship Id="rId6" Type="http://schemas.openxmlformats.org/officeDocument/2006/relationships/image" Target="../media/image212.emf"/><Relationship Id="rId5" Type="http://schemas.openxmlformats.org/officeDocument/2006/relationships/image" Target="../media/image211.png"/><Relationship Id="rId4" Type="http://schemas.openxmlformats.org/officeDocument/2006/relationships/image" Target="../media/image210.png"/></Relationships>
</file>

<file path=ppt/slides/_rels/slide48.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33.xml"/><Relationship Id="rId1" Type="http://schemas.openxmlformats.org/officeDocument/2006/relationships/slideLayout" Target="../slideLayouts/slideLayout13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35.xml"/><Relationship Id="rId1" Type="http://schemas.openxmlformats.org/officeDocument/2006/relationships/slideLayout" Target="../slideLayouts/slideLayout42.xml"/></Relationships>
</file>

<file path=ppt/slides/_rels/slide51.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52.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37.xml"/><Relationship Id="rId1" Type="http://schemas.openxmlformats.org/officeDocument/2006/relationships/slideLayout" Target="../slideLayouts/slideLayout30.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53.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38.xml"/><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55.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217.png"/><Relationship Id="rId7" Type="http://schemas.openxmlformats.org/officeDocument/2006/relationships/diagramColors" Target="../diagrams/colors6.xml"/><Relationship Id="rId2" Type="http://schemas.openxmlformats.org/officeDocument/2006/relationships/notesSlide" Target="../notesSlides/notesSlide40.xml"/><Relationship Id="rId1" Type="http://schemas.openxmlformats.org/officeDocument/2006/relationships/slideLayout" Target="../slideLayouts/slideLayout152.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56.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image" Target="../media/image218.jpeg"/><Relationship Id="rId1" Type="http://schemas.openxmlformats.org/officeDocument/2006/relationships/slideLayout" Target="../slideLayouts/slideLayout154.xml"/></Relationships>
</file>

<file path=ppt/slides/_rels/slide57.xml.rels><?xml version="1.0" encoding="UTF-8" standalone="yes"?>
<Relationships xmlns="http://schemas.openxmlformats.org/package/2006/relationships"><Relationship Id="rId3" Type="http://schemas.microsoft.com/office/2018/10/relationships/comments" Target="../comments/modernComment_F56_4F72E58B.xml"/><Relationship Id="rId2" Type="http://schemas.openxmlformats.org/officeDocument/2006/relationships/notesSlide" Target="../notesSlides/notesSlide41.xml"/><Relationship Id="rId1" Type="http://schemas.openxmlformats.org/officeDocument/2006/relationships/slideLayout" Target="../slideLayouts/slideLayout34.xml"/><Relationship Id="rId4" Type="http://schemas.openxmlformats.org/officeDocument/2006/relationships/image" Target="../media/image220.png"/></Relationships>
</file>

<file path=ppt/slides/_rels/slide58.xml.rels><?xml version="1.0" encoding="UTF-8" standalone="yes"?>
<Relationships xmlns="http://schemas.openxmlformats.org/package/2006/relationships"><Relationship Id="rId3" Type="http://schemas.microsoft.com/office/2018/10/relationships/comments" Target="../comments/modernComment_F61_52FA5C5D.xml"/><Relationship Id="rId2" Type="http://schemas.openxmlformats.org/officeDocument/2006/relationships/notesSlide" Target="../notesSlides/notesSlide42.xml"/><Relationship Id="rId1" Type="http://schemas.openxmlformats.org/officeDocument/2006/relationships/slideLayout" Target="../slideLayouts/slideLayout34.xml"/><Relationship Id="rId5" Type="http://schemas.openxmlformats.org/officeDocument/2006/relationships/image" Target="../media/image221.png"/><Relationship Id="rId4" Type="http://schemas.openxmlformats.org/officeDocument/2006/relationships/hyperlink" Target="https://amcp.formstack.com/forms/student_pairing_program" TargetMode="Externa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2.xml"/></Relationships>
</file>

<file path=ppt/slides/_rels/slide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xml"/><Relationship Id="rId1" Type="http://schemas.openxmlformats.org/officeDocument/2006/relationships/slideLayout" Target="../slideLayouts/slideLayout4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9.xml"/></Relationships>
</file>

<file path=ppt/slides/_rels/slide61.xml.rels><?xml version="1.0" encoding="UTF-8" standalone="yes"?>
<Relationships xmlns="http://schemas.openxmlformats.org/package/2006/relationships"><Relationship Id="rId3" Type="http://schemas.openxmlformats.org/officeDocument/2006/relationships/hyperlink" Target="https://www.amcp.org/about/managed-care-pharmacy-101/managed-care-glossary" TargetMode="External"/><Relationship Id="rId2" Type="http://schemas.openxmlformats.org/officeDocument/2006/relationships/hyperlink" Target="https://www.amcp.org/about/managed-care-pharmacy-101/concepts-managed-care-pharmacy" TargetMode="External"/><Relationship Id="rId1" Type="http://schemas.openxmlformats.org/officeDocument/2006/relationships/slideLayout" Target="../slideLayouts/slideLayout22.xml"/><Relationship Id="rId6" Type="http://schemas.openxmlformats.org/officeDocument/2006/relationships/hyperlink" Target="https://www.linkedin.com/showcase/amcp-student-center" TargetMode="External"/><Relationship Id="rId5" Type="http://schemas.openxmlformats.org/officeDocument/2006/relationships/hyperlink" Target="https://www.amcp.org/student-pharmacist-center" TargetMode="External"/><Relationship Id="rId4" Type="http://schemas.openxmlformats.org/officeDocument/2006/relationships/hyperlink" Target="https://www.amcp.org/resource/amcp-value-managed-care-pharmacy-report-access-affordability-and-outcomes" TargetMode="Externa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xml"/><Relationship Id="rId1" Type="http://schemas.openxmlformats.org/officeDocument/2006/relationships/slideLayout" Target="../slideLayouts/slideLayout40.xml"/></Relationships>
</file>

<file path=ppt/slides/_rels/slide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7.xml"/><Relationship Id="rId1" Type="http://schemas.openxmlformats.org/officeDocument/2006/relationships/slideLayout" Target="../slideLayouts/slideLayout40.xml"/></Relationships>
</file>

<file path=ppt/slides/_rels/slide9.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33.png"/><Relationship Id="rId1" Type="http://schemas.openxmlformats.org/officeDocument/2006/relationships/slideLayout" Target="../slideLayouts/slideLayout40.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9DEC72C-8E7E-20DF-3612-B603DB306952}"/>
              </a:ext>
            </a:extLst>
          </p:cNvPr>
          <p:cNvSpPr txBox="1"/>
          <p:nvPr/>
        </p:nvSpPr>
        <p:spPr>
          <a:xfrm>
            <a:off x="5492324" y="4991953"/>
            <a:ext cx="6337935" cy="1815882"/>
          </a:xfrm>
          <a:prstGeom prst="rect">
            <a:avLst/>
          </a:prstGeom>
          <a:noFill/>
        </p:spPr>
        <p:txBody>
          <a:bodyPr wrap="square" lIns="91440" tIns="45720" rIns="91440" bIns="45720" rtlCol="0" anchor="t">
            <a:spAutoFit/>
          </a:bodyPr>
          <a:lstStyle/>
          <a:p>
            <a:pPr algn="r"/>
            <a:r>
              <a:rPr lang="en-US" sz="2800" dirty="0">
                <a:solidFill>
                  <a:schemeClr val="bg1"/>
                </a:solidFill>
                <a:latin typeface="Montserrat"/>
                <a:ea typeface="Open Sans"/>
                <a:cs typeface="Open Sans"/>
              </a:rPr>
              <a:t>Presented by the </a:t>
            </a:r>
          </a:p>
          <a:p>
            <a:pPr algn="r"/>
            <a:r>
              <a:rPr lang="en-US" sz="2800" dirty="0">
                <a:solidFill>
                  <a:schemeClr val="bg1"/>
                </a:solidFill>
                <a:latin typeface="Montserrat"/>
                <a:ea typeface="Open Sans"/>
                <a:cs typeface="Open Sans"/>
              </a:rPr>
              <a:t>AMCP Membership Committee</a:t>
            </a:r>
          </a:p>
          <a:p>
            <a:endParaRPr lang="en-US" sz="2800"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a:r>
              <a:rPr lang="en-US" sz="2800" dirty="0">
                <a:solidFill>
                  <a:schemeClr val="bg1"/>
                </a:solidFill>
                <a:latin typeface="Montserrat"/>
                <a:ea typeface="Open Sans"/>
                <a:cs typeface="Open Sans"/>
              </a:rPr>
              <a:t>Wednesday, Sep. 24, 2025</a:t>
            </a:r>
          </a:p>
        </p:txBody>
      </p:sp>
    </p:spTree>
    <p:extLst>
      <p:ext uri="{BB962C8B-B14F-4D97-AF65-F5344CB8AC3E}">
        <p14:creationId xmlns:p14="http://schemas.microsoft.com/office/powerpoint/2010/main" val="42373560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9F4777B8-C6ED-A948-624D-EBD4EA98E8A9}"/>
              </a:ext>
            </a:extLst>
          </p:cNvPr>
          <p:cNvSpPr>
            <a:spLocks noGrp="1"/>
          </p:cNvSpPr>
          <p:nvPr>
            <p:ph type="body" sz="quarter" idx="12"/>
          </p:nvPr>
        </p:nvSpPr>
        <p:spPr/>
        <p:txBody>
          <a:bodyPr/>
          <a:lstStyle/>
          <a:p>
            <a:r>
              <a:rPr lang="en-US">
                <a:latin typeface="Montserrat"/>
              </a:rPr>
              <a:t>What Is Managed Care Pharmacy?</a:t>
            </a:r>
          </a:p>
        </p:txBody>
      </p:sp>
    </p:spTree>
    <p:extLst>
      <p:ext uri="{BB962C8B-B14F-4D97-AF65-F5344CB8AC3E}">
        <p14:creationId xmlns:p14="http://schemas.microsoft.com/office/powerpoint/2010/main" val="22185712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2659FDB4-FCBE-4A89-B46D-43D4FA54464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Title 5">
            <a:extLst>
              <a:ext uri="{FF2B5EF4-FFF2-40B4-BE49-F238E27FC236}">
                <a16:creationId xmlns:a16="http://schemas.microsoft.com/office/drawing/2014/main" id="{0F4EA1C0-DAD6-E800-D7C0-ADB3AFADBADA}"/>
              </a:ext>
            </a:extLst>
          </p:cNvPr>
          <p:cNvSpPr>
            <a:spLocks noGrp="1"/>
          </p:cNvSpPr>
          <p:nvPr>
            <p:ph type="title"/>
          </p:nvPr>
        </p:nvSpPr>
        <p:spPr>
          <a:xfrm>
            <a:off x="1256522" y="591829"/>
            <a:ext cx="3939688" cy="5583126"/>
          </a:xfrm>
        </p:spPr>
        <p:txBody>
          <a:bodyPr vert="horz" lIns="91440" tIns="45720" rIns="91440" bIns="45720" rtlCol="0" anchor="ctr">
            <a:normAutofit/>
          </a:bodyPr>
          <a:lstStyle/>
          <a:p>
            <a:r>
              <a:rPr lang="en-US">
                <a:latin typeface="Montserrat"/>
              </a:rPr>
              <a:t>The Practice of Managed Care Pharmacy </a:t>
            </a:r>
            <a:br>
              <a:rPr lang="en-US">
                <a:latin typeface="Montserrat"/>
              </a:rPr>
            </a:br>
            <a:endParaRPr lang="en-US" sz="5600" kern="1200">
              <a:solidFill>
                <a:schemeClr val="tx1"/>
              </a:solidFill>
              <a:latin typeface="Montserrat"/>
            </a:endParaRPr>
          </a:p>
        </p:txBody>
      </p:sp>
      <p:cxnSp>
        <p:nvCxnSpPr>
          <p:cNvPr id="31" name="Straight Connector 30">
            <a:extLst>
              <a:ext uri="{FF2B5EF4-FFF2-40B4-BE49-F238E27FC236}">
                <a16:creationId xmlns:a16="http://schemas.microsoft.com/office/drawing/2014/main" id="{C8F51B3F-8331-4E4A-AE96-D47B1006EEA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715890" y="356812"/>
            <a:ext cx="0" cy="6492875"/>
          </a:xfrm>
          <a:prstGeom prst="line">
            <a:avLst/>
          </a:prstGeom>
          <a:ln w="25400" cap="sq">
            <a:gradFill flip="none" rotWithShape="1">
              <a:gsLst>
                <a:gs pos="0">
                  <a:schemeClr val="accent1"/>
                </a:gs>
                <a:gs pos="100000">
                  <a:schemeClr val="accent2"/>
                </a:gs>
              </a:gsLst>
              <a:lin ang="16200000" scaled="1"/>
              <a:tileRect/>
            </a:gradFill>
            <a:bevel/>
          </a:ln>
        </p:spPr>
        <p:style>
          <a:lnRef idx="1">
            <a:schemeClr val="accent1"/>
          </a:lnRef>
          <a:fillRef idx="0">
            <a:schemeClr val="accent1"/>
          </a:fillRef>
          <a:effectRef idx="0">
            <a:schemeClr val="accent1"/>
          </a:effectRef>
          <a:fontRef idx="minor">
            <a:schemeClr val="tx1"/>
          </a:fontRef>
        </p:style>
      </p:cxnSp>
      <p:sp>
        <p:nvSpPr>
          <p:cNvPr id="32" name="Graphic 12">
            <a:extLst>
              <a:ext uri="{FF2B5EF4-FFF2-40B4-BE49-F238E27FC236}">
                <a16:creationId xmlns:a16="http://schemas.microsoft.com/office/drawing/2014/main" id="{58BDB0EE-D238-415B-9ED8-62AA6AB2AA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33111" y="591829"/>
            <a:ext cx="139039" cy="139039"/>
          </a:xfrm>
          <a:custGeom>
            <a:avLst/>
            <a:gdLst>
              <a:gd name="connsiteX0" fmla="*/ 129602 w 139039"/>
              <a:gd name="connsiteY0" fmla="*/ 60082 h 139039"/>
              <a:gd name="connsiteX1" fmla="*/ 78957 w 139039"/>
              <a:gd name="connsiteY1" fmla="*/ 60082 h 139039"/>
              <a:gd name="connsiteX2" fmla="*/ 78957 w 139039"/>
              <a:gd name="connsiteY2" fmla="*/ 9437 h 139039"/>
              <a:gd name="connsiteX3" fmla="*/ 69520 w 139039"/>
              <a:gd name="connsiteY3" fmla="*/ 0 h 139039"/>
              <a:gd name="connsiteX4" fmla="*/ 60082 w 139039"/>
              <a:gd name="connsiteY4" fmla="*/ 9437 h 139039"/>
              <a:gd name="connsiteX5" fmla="*/ 60082 w 139039"/>
              <a:gd name="connsiteY5" fmla="*/ 60082 h 139039"/>
              <a:gd name="connsiteX6" fmla="*/ 9437 w 139039"/>
              <a:gd name="connsiteY6" fmla="*/ 60082 h 139039"/>
              <a:gd name="connsiteX7" fmla="*/ 0 w 139039"/>
              <a:gd name="connsiteY7" fmla="*/ 69520 h 139039"/>
              <a:gd name="connsiteX8" fmla="*/ 9437 w 139039"/>
              <a:gd name="connsiteY8" fmla="*/ 78957 h 139039"/>
              <a:gd name="connsiteX9" fmla="*/ 60082 w 139039"/>
              <a:gd name="connsiteY9" fmla="*/ 78957 h 139039"/>
              <a:gd name="connsiteX10" fmla="*/ 60082 w 139039"/>
              <a:gd name="connsiteY10" fmla="*/ 129602 h 139039"/>
              <a:gd name="connsiteX11" fmla="*/ 69520 w 139039"/>
              <a:gd name="connsiteY11" fmla="*/ 139039 h 139039"/>
              <a:gd name="connsiteX12" fmla="*/ 78957 w 139039"/>
              <a:gd name="connsiteY12" fmla="*/ 129602 h 139039"/>
              <a:gd name="connsiteX13" fmla="*/ 78957 w 139039"/>
              <a:gd name="connsiteY13" fmla="*/ 78957 h 139039"/>
              <a:gd name="connsiteX14" fmla="*/ 129602 w 139039"/>
              <a:gd name="connsiteY14" fmla="*/ 78957 h 139039"/>
              <a:gd name="connsiteX15" fmla="*/ 139039 w 139039"/>
              <a:gd name="connsiteY15" fmla="*/ 69520 h 139039"/>
              <a:gd name="connsiteX16" fmla="*/ 129602 w 139039"/>
              <a:gd name="connsiteY16" fmla="*/ 60082 h 13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039" h="139039">
                <a:moveTo>
                  <a:pt x="129602" y="60082"/>
                </a:moveTo>
                <a:lnTo>
                  <a:pt x="78957" y="60082"/>
                </a:lnTo>
                <a:lnTo>
                  <a:pt x="78957" y="9437"/>
                </a:lnTo>
                <a:cubicBezTo>
                  <a:pt x="78957" y="4225"/>
                  <a:pt x="74731" y="0"/>
                  <a:pt x="69520" y="0"/>
                </a:cubicBezTo>
                <a:cubicBezTo>
                  <a:pt x="64308" y="0"/>
                  <a:pt x="60082" y="4225"/>
                  <a:pt x="60082" y="9437"/>
                </a:cubicBezTo>
                <a:lnTo>
                  <a:pt x="60082" y="60082"/>
                </a:lnTo>
                <a:lnTo>
                  <a:pt x="9437" y="60082"/>
                </a:lnTo>
                <a:cubicBezTo>
                  <a:pt x="4225" y="60082"/>
                  <a:pt x="0" y="64308"/>
                  <a:pt x="0" y="69520"/>
                </a:cubicBezTo>
                <a:cubicBezTo>
                  <a:pt x="0" y="74731"/>
                  <a:pt x="4225" y="78957"/>
                  <a:pt x="9437" y="78957"/>
                </a:cubicBezTo>
                <a:lnTo>
                  <a:pt x="60082" y="78957"/>
                </a:lnTo>
                <a:lnTo>
                  <a:pt x="60082" y="129602"/>
                </a:lnTo>
                <a:cubicBezTo>
                  <a:pt x="60082" y="134814"/>
                  <a:pt x="64308" y="139039"/>
                  <a:pt x="69520" y="139039"/>
                </a:cubicBezTo>
                <a:cubicBezTo>
                  <a:pt x="74731" y="139039"/>
                  <a:pt x="78957" y="134814"/>
                  <a:pt x="78957" y="129602"/>
                </a:cubicBezTo>
                <a:lnTo>
                  <a:pt x="78957" y="78957"/>
                </a:lnTo>
                <a:lnTo>
                  <a:pt x="129602" y="78957"/>
                </a:lnTo>
                <a:cubicBezTo>
                  <a:pt x="134814" y="78957"/>
                  <a:pt x="139039" y="74731"/>
                  <a:pt x="139039" y="69520"/>
                </a:cubicBezTo>
                <a:cubicBezTo>
                  <a:pt x="139039" y="64308"/>
                  <a:pt x="134814" y="60082"/>
                  <a:pt x="129602" y="60082"/>
                </a:cubicBezTo>
                <a:close/>
              </a:path>
            </a:pathLst>
          </a:custGeom>
          <a:solidFill>
            <a:schemeClr val="accent2"/>
          </a:solidFill>
          <a:ln w="603" cap="flat">
            <a:noFill/>
            <a:prstDash val="solid"/>
            <a:miter/>
          </a:ln>
        </p:spPr>
        <p:txBody>
          <a:bodyPr rtlCol="0" anchor="ctr"/>
          <a:lstStyle/>
          <a:p>
            <a:endParaRPr lang="en-US"/>
          </a:p>
        </p:txBody>
      </p:sp>
      <p:sp>
        <p:nvSpPr>
          <p:cNvPr id="33" name="Graphic 11">
            <a:extLst>
              <a:ext uri="{FF2B5EF4-FFF2-40B4-BE49-F238E27FC236}">
                <a16:creationId xmlns:a16="http://schemas.microsoft.com/office/drawing/2014/main" id="{C5B55FC3-961D-4325-82F1-DE92B0D04E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791891" y="821124"/>
            <a:ext cx="91138" cy="91138"/>
          </a:xfrm>
          <a:custGeom>
            <a:avLst/>
            <a:gdLst>
              <a:gd name="connsiteX0" fmla="*/ 91138 w 91138"/>
              <a:gd name="connsiteY0" fmla="*/ 45569 h 91138"/>
              <a:gd name="connsiteX1" fmla="*/ 45569 w 91138"/>
              <a:gd name="connsiteY1" fmla="*/ 91138 h 91138"/>
              <a:gd name="connsiteX2" fmla="*/ 0 w 91138"/>
              <a:gd name="connsiteY2" fmla="*/ 45569 h 91138"/>
              <a:gd name="connsiteX3" fmla="*/ 45569 w 91138"/>
              <a:gd name="connsiteY3" fmla="*/ 0 h 91138"/>
              <a:gd name="connsiteX4" fmla="*/ 91138 w 91138"/>
              <a:gd name="connsiteY4" fmla="*/ 45569 h 9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38" h="91138">
                <a:moveTo>
                  <a:pt x="91138" y="45569"/>
                </a:moveTo>
                <a:cubicBezTo>
                  <a:pt x="91138" y="70736"/>
                  <a:pt x="70736" y="91138"/>
                  <a:pt x="45569" y="91138"/>
                </a:cubicBezTo>
                <a:cubicBezTo>
                  <a:pt x="20402" y="91138"/>
                  <a:pt x="0" y="70736"/>
                  <a:pt x="0" y="45569"/>
                </a:cubicBezTo>
                <a:cubicBezTo>
                  <a:pt x="0" y="20402"/>
                  <a:pt x="20402" y="0"/>
                  <a:pt x="45569" y="0"/>
                </a:cubicBezTo>
                <a:cubicBezTo>
                  <a:pt x="70736" y="0"/>
                  <a:pt x="91138" y="20402"/>
                  <a:pt x="91138" y="45569"/>
                </a:cubicBezTo>
                <a:close/>
              </a:path>
            </a:pathLst>
          </a:custGeom>
          <a:solidFill>
            <a:schemeClr val="accent2"/>
          </a:solidFill>
          <a:ln w="422" cap="flat">
            <a:noFill/>
            <a:prstDash val="solid"/>
            <a:miter/>
          </a:ln>
        </p:spPr>
        <p:txBody>
          <a:bodyPr rtlCol="0" anchor="ctr"/>
          <a:lstStyle/>
          <a:p>
            <a:endParaRPr lang="en-US"/>
          </a:p>
        </p:txBody>
      </p:sp>
      <p:sp>
        <p:nvSpPr>
          <p:cNvPr id="34" name="Graphic 13">
            <a:extLst>
              <a:ext uri="{FF2B5EF4-FFF2-40B4-BE49-F238E27FC236}">
                <a16:creationId xmlns:a16="http://schemas.microsoft.com/office/drawing/2014/main" id="{4C8AB332-D09E-4F28-943C-DABDD4716A3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17571" y="1336268"/>
            <a:ext cx="127714" cy="127714"/>
          </a:xfrm>
          <a:custGeom>
            <a:avLst/>
            <a:gdLst>
              <a:gd name="connsiteX0" fmla="*/ 63857 w 127714"/>
              <a:gd name="connsiteY0" fmla="*/ 18874 h 127714"/>
              <a:gd name="connsiteX1" fmla="*/ 108840 w 127714"/>
              <a:gd name="connsiteY1" fmla="*/ 63857 h 127714"/>
              <a:gd name="connsiteX2" fmla="*/ 63857 w 127714"/>
              <a:gd name="connsiteY2" fmla="*/ 108840 h 127714"/>
              <a:gd name="connsiteX3" fmla="*/ 18874 w 127714"/>
              <a:gd name="connsiteY3" fmla="*/ 63857 h 127714"/>
              <a:gd name="connsiteX4" fmla="*/ 63857 w 127714"/>
              <a:gd name="connsiteY4" fmla="*/ 18874 h 127714"/>
              <a:gd name="connsiteX5" fmla="*/ 63857 w 127714"/>
              <a:gd name="connsiteY5" fmla="*/ 0 h 127714"/>
              <a:gd name="connsiteX6" fmla="*/ 0 w 127714"/>
              <a:gd name="connsiteY6" fmla="*/ 63857 h 127714"/>
              <a:gd name="connsiteX7" fmla="*/ 63857 w 127714"/>
              <a:gd name="connsiteY7" fmla="*/ 127714 h 127714"/>
              <a:gd name="connsiteX8" fmla="*/ 127714 w 127714"/>
              <a:gd name="connsiteY8" fmla="*/ 63857 h 127714"/>
              <a:gd name="connsiteX9" fmla="*/ 63857 w 127714"/>
              <a:gd name="connsiteY9" fmla="*/ 0 h 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14" h="127714">
                <a:moveTo>
                  <a:pt x="63857" y="18874"/>
                </a:moveTo>
                <a:cubicBezTo>
                  <a:pt x="88700" y="18874"/>
                  <a:pt x="108840" y="39014"/>
                  <a:pt x="108840" y="63857"/>
                </a:cubicBezTo>
                <a:cubicBezTo>
                  <a:pt x="108840" y="88700"/>
                  <a:pt x="88700" y="108840"/>
                  <a:pt x="63857" y="108840"/>
                </a:cubicBezTo>
                <a:cubicBezTo>
                  <a:pt x="39014" y="108840"/>
                  <a:pt x="18874" y="88700"/>
                  <a:pt x="18874" y="63857"/>
                </a:cubicBezTo>
                <a:cubicBezTo>
                  <a:pt x="18898" y="39024"/>
                  <a:pt x="39024" y="18898"/>
                  <a:pt x="63857" y="18874"/>
                </a:cubicBezTo>
                <a:moveTo>
                  <a:pt x="63857" y="0"/>
                </a:moveTo>
                <a:cubicBezTo>
                  <a:pt x="28590" y="0"/>
                  <a:pt x="0" y="28590"/>
                  <a:pt x="0" y="63857"/>
                </a:cubicBezTo>
                <a:cubicBezTo>
                  <a:pt x="0" y="99124"/>
                  <a:pt x="28590" y="127714"/>
                  <a:pt x="63857" y="127714"/>
                </a:cubicBezTo>
                <a:cubicBezTo>
                  <a:pt x="99124" y="127714"/>
                  <a:pt x="127714" y="99124"/>
                  <a:pt x="127714" y="63857"/>
                </a:cubicBezTo>
                <a:cubicBezTo>
                  <a:pt x="127714" y="28590"/>
                  <a:pt x="99124" y="0"/>
                  <a:pt x="63857" y="0"/>
                </a:cubicBezTo>
                <a:close/>
              </a:path>
            </a:pathLst>
          </a:custGeom>
          <a:solidFill>
            <a:schemeClr val="accent2"/>
          </a:solidFill>
          <a:ln w="610" cap="flat">
            <a:noFill/>
            <a:prstDash val="solid"/>
            <a:miter/>
          </a:ln>
        </p:spPr>
        <p:txBody>
          <a:bodyPr rtlCol="0" anchor="ctr"/>
          <a:lstStyle/>
          <a:p>
            <a:endParaRPr lang="en-US"/>
          </a:p>
        </p:txBody>
      </p:sp>
      <p:graphicFrame>
        <p:nvGraphicFramePr>
          <p:cNvPr id="35" name="Content Placeholder 2">
            <a:extLst>
              <a:ext uri="{FF2B5EF4-FFF2-40B4-BE49-F238E27FC236}">
                <a16:creationId xmlns:a16="http://schemas.microsoft.com/office/drawing/2014/main" id="{17D2CAC1-8370-29B9-6C42-2E4CB9ECCA69}"/>
              </a:ext>
            </a:extLst>
          </p:cNvPr>
          <p:cNvGraphicFramePr/>
          <p:nvPr>
            <p:extLst>
              <p:ext uri="{D42A27DB-BD31-4B8C-83A1-F6EECF244321}">
                <p14:modId xmlns:p14="http://schemas.microsoft.com/office/powerpoint/2010/main" val="2126343229"/>
              </p:ext>
            </p:extLst>
          </p:nvPr>
        </p:nvGraphicFramePr>
        <p:xfrm>
          <a:off x="6096000" y="533726"/>
          <a:ext cx="5861090" cy="55031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043195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6EF2BFC6-8BEC-89A9-9312-CA1F8A33DFB0}"/>
              </a:ext>
            </a:extLst>
          </p:cNvPr>
          <p:cNvSpPr>
            <a:spLocks noGrp="1"/>
          </p:cNvSpPr>
          <p:nvPr>
            <p:ph sz="half" idx="10"/>
          </p:nvPr>
        </p:nvSpPr>
        <p:spPr>
          <a:xfrm>
            <a:off x="383060" y="469556"/>
            <a:ext cx="11182865" cy="4985348"/>
          </a:xfrm>
        </p:spPr>
        <p:txBody>
          <a:bodyPr/>
          <a:lstStyle/>
          <a:p>
            <a:pPr marL="0" indent="0" algn="ctr">
              <a:lnSpc>
                <a:spcPct val="120000"/>
              </a:lnSpc>
              <a:spcAft>
                <a:spcPts val="600"/>
              </a:spcAft>
              <a:buNone/>
            </a:pPr>
            <a:r>
              <a:rPr lang="en-US" sz="4000" b="1" dirty="0">
                <a:latin typeface="Montserrat"/>
                <a:ea typeface="+mj-ea"/>
                <a:cs typeface="+mj-cs"/>
              </a:rPr>
              <a:t>Managed Care Pharmacy Professionals are Vital in Optimizing Patient Care</a:t>
            </a:r>
          </a:p>
          <a:p>
            <a:pPr marL="0" indent="0" algn="ctr">
              <a:lnSpc>
                <a:spcPct val="120000"/>
              </a:lnSpc>
              <a:spcAft>
                <a:spcPts val="600"/>
              </a:spcAft>
              <a:buNone/>
            </a:pPr>
            <a:r>
              <a:rPr lang="en-US" sz="4000" b="1" dirty="0">
                <a:latin typeface="Montserrat"/>
                <a:ea typeface="+mj-ea"/>
                <a:cs typeface="+mj-cs"/>
              </a:rPr>
              <a:t>They Develop Strategies </a:t>
            </a:r>
          </a:p>
          <a:p>
            <a:pPr marL="0" indent="0" algn="ctr">
              <a:lnSpc>
                <a:spcPct val="120000"/>
              </a:lnSpc>
              <a:spcAft>
                <a:spcPts val="600"/>
              </a:spcAft>
              <a:buNone/>
            </a:pPr>
            <a:r>
              <a:rPr lang="en-US" sz="4000" b="1" dirty="0">
                <a:solidFill>
                  <a:srgbClr val="F78F1E"/>
                </a:solidFill>
                <a:latin typeface="Montserrat"/>
                <a:ea typeface="+mj-ea"/>
                <a:cs typeface="+mj-cs"/>
              </a:rPr>
              <a:t>for</a:t>
            </a:r>
            <a:r>
              <a:rPr lang="en-US" sz="5400" b="1" dirty="0">
                <a:solidFill>
                  <a:srgbClr val="F78F1E"/>
                </a:solidFill>
                <a:latin typeface="Montserrat"/>
                <a:ea typeface="+mj-ea"/>
                <a:cs typeface="+mj-cs"/>
              </a:rPr>
              <a:t> </a:t>
            </a:r>
          </a:p>
          <a:p>
            <a:pPr marL="0" indent="0" algn="ctr">
              <a:lnSpc>
                <a:spcPct val="120000"/>
              </a:lnSpc>
              <a:spcAft>
                <a:spcPts val="600"/>
              </a:spcAft>
              <a:buNone/>
            </a:pPr>
            <a:r>
              <a:rPr lang="en-US" sz="4000" b="1" dirty="0">
                <a:latin typeface="Montserrat"/>
                <a:ea typeface="+mj-ea"/>
                <a:cs typeface="+mj-cs"/>
              </a:rPr>
              <a:t>stakeholders</a:t>
            </a:r>
          </a:p>
          <a:p>
            <a:pPr marL="0" indent="0" algn="ctr">
              <a:lnSpc>
                <a:spcPct val="120000"/>
              </a:lnSpc>
              <a:spcAft>
                <a:spcPts val="600"/>
              </a:spcAft>
              <a:buNone/>
            </a:pPr>
            <a:r>
              <a:rPr lang="en-US" sz="4800" b="1" dirty="0">
                <a:solidFill>
                  <a:srgbClr val="F78F1E"/>
                </a:solidFill>
                <a:latin typeface="Montserrat"/>
                <a:ea typeface="+mj-ea"/>
                <a:cs typeface="+mj-cs"/>
              </a:rPr>
              <a:t>across 5 Key Areas</a:t>
            </a:r>
          </a:p>
          <a:p>
            <a:pPr marL="0" indent="0" algn="ctr">
              <a:lnSpc>
                <a:spcPct val="120000"/>
              </a:lnSpc>
              <a:spcAft>
                <a:spcPts val="600"/>
              </a:spcAft>
              <a:buNone/>
            </a:pPr>
            <a:endParaRPr lang="en-US" sz="3600" b="1" dirty="0">
              <a:solidFill>
                <a:schemeClr val="bg1"/>
              </a:solidFill>
              <a:latin typeface="Montserrat"/>
            </a:endParaRPr>
          </a:p>
          <a:p>
            <a:pPr marL="0" indent="0" algn="ctr">
              <a:lnSpc>
                <a:spcPct val="120000"/>
              </a:lnSpc>
              <a:spcAft>
                <a:spcPts val="600"/>
              </a:spcAft>
              <a:buNone/>
            </a:pPr>
            <a:endParaRPr lang="en-US" sz="3600" b="1" dirty="0">
              <a:solidFill>
                <a:schemeClr val="bg1"/>
              </a:solidFill>
              <a:latin typeface="Montserrat"/>
            </a:endParaRPr>
          </a:p>
          <a:p>
            <a:endParaRPr lang="en-US" dirty="0">
              <a:latin typeface="Montserrat"/>
            </a:endParaRPr>
          </a:p>
        </p:txBody>
      </p:sp>
    </p:spTree>
    <p:extLst>
      <p:ext uri="{BB962C8B-B14F-4D97-AF65-F5344CB8AC3E}">
        <p14:creationId xmlns:p14="http://schemas.microsoft.com/office/powerpoint/2010/main" val="22884157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55189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D07867E0-B603-AC77-FF37-AE023A4E5C74}"/>
              </a:ext>
            </a:extLst>
          </p:cNvPr>
          <p:cNvSpPr>
            <a:spLocks noGrp="1"/>
          </p:cNvSpPr>
          <p:nvPr>
            <p:ph sz="half" idx="10"/>
          </p:nvPr>
        </p:nvSpPr>
        <p:spPr/>
        <p:txBody>
          <a:bodyPr lIns="91440" tIns="45720" rIns="91440" bIns="45720" anchor="t"/>
          <a:lstStyle/>
          <a:p>
            <a:pPr>
              <a:spcAft>
                <a:spcPts val="600"/>
              </a:spcAft>
              <a:buClr>
                <a:srgbClr val="DC8633"/>
              </a:buClr>
              <a:buSzPct val="120000"/>
            </a:pPr>
            <a:r>
              <a:rPr lang="en-US" sz="2800" b="1" dirty="0">
                <a:solidFill>
                  <a:schemeClr val="accent1"/>
                </a:solidFill>
                <a:latin typeface="Montserrat"/>
                <a:ea typeface="Open Sans"/>
                <a:cs typeface="Open Sans"/>
              </a:rPr>
              <a:t>Ensuring</a:t>
            </a:r>
            <a:r>
              <a:rPr lang="en-US" sz="2800" b="1" dirty="0">
                <a:solidFill>
                  <a:srgbClr val="00205B"/>
                </a:solidFill>
                <a:latin typeface="Montserrat"/>
                <a:ea typeface="Open Sans"/>
                <a:cs typeface="Open Sans"/>
              </a:rPr>
              <a:t> </a:t>
            </a:r>
            <a:r>
              <a:rPr lang="en-US" sz="2800" b="1" dirty="0">
                <a:solidFill>
                  <a:schemeClr val="accent6"/>
                </a:solidFill>
                <a:latin typeface="Montserrat"/>
                <a:ea typeface="Open Sans"/>
                <a:cs typeface="Open Sans"/>
              </a:rPr>
              <a:t>access</a:t>
            </a:r>
            <a:r>
              <a:rPr lang="en-US" sz="2800" b="1" dirty="0">
                <a:solidFill>
                  <a:schemeClr val="accent1"/>
                </a:solidFill>
                <a:latin typeface="Montserrat"/>
                <a:ea typeface="Open Sans"/>
                <a:cs typeface="Open Sans"/>
              </a:rPr>
              <a:t> by</a:t>
            </a:r>
            <a:r>
              <a:rPr lang="en-US" sz="2800" dirty="0">
                <a:solidFill>
                  <a:schemeClr val="accent1"/>
                </a:solidFill>
                <a:latin typeface="Montserrat"/>
                <a:ea typeface="Open Sans"/>
                <a:cs typeface="Open Sans"/>
              </a:rPr>
              <a:t> </a:t>
            </a:r>
            <a:r>
              <a:rPr lang="en-US" sz="2800" b="1" dirty="0">
                <a:solidFill>
                  <a:schemeClr val="accent1"/>
                </a:solidFill>
                <a:latin typeface="Montserrat"/>
                <a:ea typeface="Open Sans"/>
                <a:cs typeface="Open Sans"/>
              </a:rPr>
              <a:t>defining</a:t>
            </a:r>
            <a:r>
              <a:rPr lang="en-US" sz="2800" dirty="0">
                <a:solidFill>
                  <a:schemeClr val="accent1"/>
                </a:solidFill>
                <a:latin typeface="Montserrat"/>
                <a:ea typeface="Open Sans"/>
                <a:cs typeface="Open Sans"/>
              </a:rPr>
              <a:t> </a:t>
            </a:r>
            <a:r>
              <a:rPr lang="en-US" sz="2800" b="1" dirty="0">
                <a:solidFill>
                  <a:schemeClr val="accent1"/>
                </a:solidFill>
                <a:latin typeface="Montserrat"/>
                <a:ea typeface="Open Sans"/>
                <a:cs typeface="Open Sans"/>
              </a:rPr>
              <a:t>where care is available</a:t>
            </a:r>
          </a:p>
          <a:p>
            <a:pPr marL="0" indent="0">
              <a:lnSpc>
                <a:spcPct val="90000"/>
              </a:lnSpc>
              <a:spcAft>
                <a:spcPts val="600"/>
              </a:spcAft>
              <a:buClr>
                <a:srgbClr val="DC8633"/>
              </a:buClr>
              <a:buSzPct val="120000"/>
              <a:buNone/>
            </a:pPr>
            <a:endParaRPr lang="en-US" sz="2800" dirty="0">
              <a:solidFill>
                <a:schemeClr val="tx1"/>
              </a:solidFill>
              <a:latin typeface="Montserrat"/>
              <a:ea typeface="Open Sans" panose="020B0606030504020204" pitchFamily="34" charset="0"/>
              <a:cs typeface="Open Sans" panose="020B0606030504020204" pitchFamily="34" charset="0"/>
            </a:endParaRPr>
          </a:p>
          <a:p>
            <a:pPr>
              <a:lnSpc>
                <a:spcPct val="90000"/>
              </a:lnSpc>
              <a:spcAft>
                <a:spcPts val="600"/>
              </a:spcAft>
              <a:buClr>
                <a:srgbClr val="DC8633"/>
              </a:buClr>
              <a:buSzPct val="120000"/>
            </a:pPr>
            <a:r>
              <a:rPr lang="en-US" sz="2800" b="1" dirty="0">
                <a:solidFill>
                  <a:schemeClr val="accent1"/>
                </a:solidFill>
                <a:latin typeface="Montserrat"/>
                <a:ea typeface="Open Sans"/>
                <a:cs typeface="Open Sans"/>
              </a:rPr>
              <a:t>Determining</a:t>
            </a:r>
            <a:r>
              <a:rPr lang="en-US" sz="2800" b="1" dirty="0">
                <a:solidFill>
                  <a:srgbClr val="00205B"/>
                </a:solidFill>
                <a:latin typeface="Montserrat"/>
                <a:ea typeface="Open Sans"/>
                <a:cs typeface="Open Sans"/>
              </a:rPr>
              <a:t> </a:t>
            </a:r>
            <a:r>
              <a:rPr lang="en-US" sz="2800" b="1" dirty="0">
                <a:solidFill>
                  <a:schemeClr val="accent1"/>
                </a:solidFill>
                <a:latin typeface="Montserrat"/>
                <a:ea typeface="Open Sans"/>
                <a:cs typeface="Open Sans"/>
              </a:rPr>
              <a:t>which treatments are covered</a:t>
            </a:r>
            <a:r>
              <a:rPr lang="en-US" sz="2800" dirty="0">
                <a:solidFill>
                  <a:schemeClr val="accent1"/>
                </a:solidFill>
                <a:latin typeface="Montserrat"/>
                <a:ea typeface="Open Sans"/>
                <a:cs typeface="Open Sans"/>
              </a:rPr>
              <a:t> </a:t>
            </a:r>
            <a:r>
              <a:rPr lang="en-US" sz="2800" b="1" dirty="0">
                <a:solidFill>
                  <a:schemeClr val="accent1"/>
                </a:solidFill>
                <a:latin typeface="Montserrat"/>
                <a:ea typeface="Open Sans"/>
                <a:cs typeface="Open Sans"/>
              </a:rPr>
              <a:t>based on</a:t>
            </a:r>
            <a:r>
              <a:rPr lang="en-US" sz="2800" dirty="0">
                <a:solidFill>
                  <a:schemeClr val="accent1"/>
                </a:solidFill>
                <a:latin typeface="Montserrat"/>
                <a:ea typeface="Open Sans"/>
                <a:cs typeface="Open Sans"/>
              </a:rPr>
              <a:t> </a:t>
            </a:r>
            <a:r>
              <a:rPr lang="en-US" sz="2800" b="1" dirty="0">
                <a:solidFill>
                  <a:schemeClr val="accent1"/>
                </a:solidFill>
                <a:latin typeface="Montserrat"/>
                <a:ea typeface="Open Sans"/>
                <a:cs typeface="Open Sans"/>
              </a:rPr>
              <a:t>individual and population </a:t>
            </a:r>
            <a:r>
              <a:rPr lang="en-US" sz="2800" b="1" dirty="0">
                <a:solidFill>
                  <a:schemeClr val="accent6"/>
                </a:solidFill>
                <a:latin typeface="Montserrat"/>
                <a:ea typeface="Open Sans"/>
                <a:cs typeface="Open Sans"/>
              </a:rPr>
              <a:t>needs</a:t>
            </a:r>
            <a:endParaRPr lang="en-US" sz="2800" b="1" dirty="0">
              <a:solidFill>
                <a:schemeClr val="accent1"/>
              </a:solidFill>
              <a:latin typeface="Montserrat"/>
              <a:ea typeface="Open Sans"/>
              <a:cs typeface="Open Sans"/>
            </a:endParaRPr>
          </a:p>
          <a:p>
            <a:pPr>
              <a:lnSpc>
                <a:spcPct val="90000"/>
              </a:lnSpc>
              <a:spcAft>
                <a:spcPts val="600"/>
              </a:spcAft>
              <a:buClr>
                <a:srgbClr val="DC8633"/>
              </a:buClr>
              <a:buSzPct val="120000"/>
            </a:pPr>
            <a:endParaRPr lang="en-US" sz="2800" b="1" dirty="0">
              <a:solidFill>
                <a:schemeClr val="accent1"/>
              </a:solidFill>
              <a:latin typeface="Montserrat"/>
              <a:ea typeface="Open Sans"/>
              <a:cs typeface="Open Sans"/>
            </a:endParaRPr>
          </a:p>
          <a:p>
            <a:pPr>
              <a:lnSpc>
                <a:spcPct val="90000"/>
              </a:lnSpc>
              <a:spcAft>
                <a:spcPts val="600"/>
              </a:spcAft>
              <a:buClr>
                <a:srgbClr val="DC8633"/>
              </a:buClr>
              <a:buSzPct val="120000"/>
            </a:pPr>
            <a:r>
              <a:rPr lang="en-US" sz="2800" b="1" dirty="0">
                <a:solidFill>
                  <a:schemeClr val="accent1"/>
                </a:solidFill>
                <a:latin typeface="Montserrat"/>
                <a:ea typeface="Open Sans"/>
                <a:cs typeface="Open Sans"/>
              </a:rPr>
              <a:t>Generating and applying </a:t>
            </a:r>
            <a:r>
              <a:rPr lang="en-US" sz="2800" b="1" dirty="0">
                <a:solidFill>
                  <a:schemeClr val="accent6"/>
                </a:solidFill>
                <a:latin typeface="Montserrat"/>
                <a:ea typeface="Open Sans"/>
                <a:cs typeface="Open Sans"/>
              </a:rPr>
              <a:t>evidence</a:t>
            </a:r>
            <a:r>
              <a:rPr lang="en-US" sz="2800" b="1" dirty="0">
                <a:solidFill>
                  <a:schemeClr val="accent1"/>
                </a:solidFill>
                <a:latin typeface="Montserrat"/>
                <a:ea typeface="Open Sans"/>
                <a:cs typeface="Open Sans"/>
              </a:rPr>
              <a:t> from research such as HEOR and RWE</a:t>
            </a:r>
          </a:p>
          <a:p>
            <a:pPr marL="0" indent="0">
              <a:lnSpc>
                <a:spcPct val="90000"/>
              </a:lnSpc>
              <a:spcAft>
                <a:spcPts val="600"/>
              </a:spcAft>
              <a:buClr>
                <a:srgbClr val="DC8633"/>
              </a:buClr>
              <a:buSzPct val="120000"/>
              <a:buNone/>
            </a:pPr>
            <a:endParaRPr lang="en-US" sz="2800" b="1" dirty="0">
              <a:solidFill>
                <a:schemeClr val="accent1"/>
              </a:solidFill>
              <a:latin typeface="Montserrat"/>
              <a:ea typeface="Open Sans"/>
              <a:cs typeface="Open Sans"/>
            </a:endParaRPr>
          </a:p>
          <a:p>
            <a:pPr>
              <a:lnSpc>
                <a:spcPct val="90000"/>
              </a:lnSpc>
              <a:spcAft>
                <a:spcPts val="600"/>
              </a:spcAft>
              <a:buClr>
                <a:srgbClr val="DC8633"/>
              </a:buClr>
              <a:buSzPct val="120000"/>
            </a:pPr>
            <a:r>
              <a:rPr lang="en-US" sz="2800" b="1" dirty="0">
                <a:solidFill>
                  <a:schemeClr val="accent1"/>
                </a:solidFill>
                <a:latin typeface="Montserrat"/>
                <a:ea typeface="Open Sans"/>
                <a:cs typeface="Open Sans"/>
              </a:rPr>
              <a:t>Distinguish between </a:t>
            </a:r>
            <a:r>
              <a:rPr lang="en-US" sz="2800" b="1" dirty="0">
                <a:solidFill>
                  <a:schemeClr val="accent6"/>
                </a:solidFill>
                <a:latin typeface="Montserrat"/>
                <a:ea typeface="Open Sans"/>
                <a:cs typeface="Open Sans"/>
              </a:rPr>
              <a:t>pharmacy</a:t>
            </a:r>
            <a:r>
              <a:rPr lang="en-US" sz="2800" b="1" dirty="0">
                <a:solidFill>
                  <a:schemeClr val="accent1"/>
                </a:solidFill>
                <a:latin typeface="Montserrat"/>
                <a:ea typeface="Open Sans"/>
                <a:cs typeface="Open Sans"/>
              </a:rPr>
              <a:t> and </a:t>
            </a:r>
            <a:r>
              <a:rPr lang="en-US" sz="2800" b="1" dirty="0">
                <a:solidFill>
                  <a:schemeClr val="accent6"/>
                </a:solidFill>
                <a:latin typeface="Montserrat"/>
                <a:ea typeface="Open Sans"/>
                <a:cs typeface="Open Sans"/>
              </a:rPr>
              <a:t>medical</a:t>
            </a:r>
            <a:r>
              <a:rPr lang="en-US" sz="2800" b="1" dirty="0">
                <a:solidFill>
                  <a:schemeClr val="accent1"/>
                </a:solidFill>
                <a:latin typeface="Montserrat"/>
                <a:ea typeface="Open Sans"/>
                <a:cs typeface="Open Sans"/>
              </a:rPr>
              <a:t> benefit</a:t>
            </a:r>
          </a:p>
        </p:txBody>
      </p:sp>
    </p:spTree>
    <p:extLst>
      <p:ext uri="{BB962C8B-B14F-4D97-AF65-F5344CB8AC3E}">
        <p14:creationId xmlns:p14="http://schemas.microsoft.com/office/powerpoint/2010/main" val="34531652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B3E45248-CDF8-AD20-6F98-5368C25F0FA5}"/>
              </a:ext>
            </a:extLst>
          </p:cNvPr>
          <p:cNvSpPr>
            <a:spLocks noGrp="1"/>
          </p:cNvSpPr>
          <p:nvPr>
            <p:ph sz="half" idx="10"/>
          </p:nvPr>
        </p:nvSpPr>
        <p:spPr/>
        <p:txBody>
          <a:bodyPr/>
          <a:lstStyle/>
          <a:p>
            <a:endParaRPr lang="en-US" sz="2800" dirty="0">
              <a:solidFill>
                <a:schemeClr val="tx1"/>
              </a:solidFill>
              <a:latin typeface="Montserrat"/>
            </a:endParaRPr>
          </a:p>
          <a:p>
            <a:pPr>
              <a:buClr>
                <a:srgbClr val="F78F1E"/>
              </a:buClr>
            </a:pPr>
            <a:r>
              <a:rPr lang="en-US" sz="3200" b="1" dirty="0">
                <a:solidFill>
                  <a:srgbClr val="00205B"/>
                </a:solidFill>
                <a:latin typeface="Montserrat"/>
                <a:ea typeface="Open Sans" panose="020B0606030504020204" pitchFamily="34" charset="0"/>
                <a:cs typeface="Open Sans" panose="020B0606030504020204" pitchFamily="34" charset="0"/>
              </a:rPr>
              <a:t>Identifying which medications to include on the </a:t>
            </a:r>
            <a:r>
              <a:rPr lang="en-US" sz="3200" b="1" dirty="0">
                <a:solidFill>
                  <a:srgbClr val="DC8633"/>
                </a:solidFill>
                <a:latin typeface="Montserrat"/>
                <a:ea typeface="Open Sans" panose="020B0606030504020204" pitchFamily="34" charset="0"/>
                <a:cs typeface="Open Sans" panose="020B0606030504020204" pitchFamily="34" charset="0"/>
              </a:rPr>
              <a:t>formulary</a:t>
            </a:r>
          </a:p>
          <a:p>
            <a:endParaRPr lang="en-US" sz="3200" b="1" dirty="0">
              <a:solidFill>
                <a:schemeClr val="tx1"/>
              </a:solidFill>
              <a:latin typeface="Montserrat"/>
              <a:ea typeface="Open Sans" panose="020B0606030504020204" pitchFamily="34" charset="0"/>
              <a:cs typeface="Open Sans" panose="020B0606030504020204" pitchFamily="34" charset="0"/>
            </a:endParaRPr>
          </a:p>
          <a:p>
            <a:pPr>
              <a:buClr>
                <a:srgbClr val="F78F1E"/>
              </a:buClr>
            </a:pPr>
            <a:r>
              <a:rPr lang="en-US" sz="3200" b="1" dirty="0">
                <a:solidFill>
                  <a:srgbClr val="00205B"/>
                </a:solidFill>
                <a:latin typeface="Montserrat"/>
                <a:ea typeface="Open Sans" panose="020B0606030504020204" pitchFamily="34" charset="0"/>
                <a:cs typeface="Open Sans" panose="020B0606030504020204" pitchFamily="34" charset="0"/>
              </a:rPr>
              <a:t>Applying drug management </a:t>
            </a:r>
            <a:r>
              <a:rPr lang="en-US" sz="3200" b="1" dirty="0">
                <a:solidFill>
                  <a:srgbClr val="DC8633"/>
                </a:solidFill>
                <a:latin typeface="Montserrat"/>
                <a:ea typeface="Open Sans" panose="020B0606030504020204" pitchFamily="34" charset="0"/>
                <a:cs typeface="Open Sans" panose="020B0606030504020204" pitchFamily="34" charset="0"/>
              </a:rPr>
              <a:t>strategies</a:t>
            </a:r>
            <a:r>
              <a:rPr lang="en-US" sz="3200" b="1" dirty="0">
                <a:solidFill>
                  <a:schemeClr val="tx1"/>
                </a:solidFill>
                <a:latin typeface="Montserrat"/>
                <a:ea typeface="Open Sans" panose="020B0606030504020204" pitchFamily="34" charset="0"/>
                <a:cs typeface="Open Sans" panose="020B0606030504020204" pitchFamily="34" charset="0"/>
              </a:rPr>
              <a:t> </a:t>
            </a:r>
            <a:r>
              <a:rPr lang="en-US" sz="3200" b="1" dirty="0">
                <a:solidFill>
                  <a:srgbClr val="00205B"/>
                </a:solidFill>
                <a:latin typeface="Montserrat"/>
                <a:ea typeface="Open Sans" panose="020B0606030504020204" pitchFamily="34" charset="0"/>
                <a:cs typeface="Open Sans" panose="020B0606030504020204" pitchFamily="34" charset="0"/>
              </a:rPr>
              <a:t>and </a:t>
            </a:r>
            <a:r>
              <a:rPr lang="en-US" sz="3200" b="1" dirty="0">
                <a:solidFill>
                  <a:srgbClr val="DC8633"/>
                </a:solidFill>
                <a:latin typeface="Montserrat"/>
                <a:ea typeface="Open Sans" panose="020B0606030504020204" pitchFamily="34" charset="0"/>
                <a:cs typeface="Open Sans" panose="020B0606030504020204" pitchFamily="34" charset="0"/>
              </a:rPr>
              <a:t>tools</a:t>
            </a:r>
          </a:p>
          <a:p>
            <a:endParaRPr lang="en-US" sz="3200" b="1" dirty="0">
              <a:solidFill>
                <a:schemeClr val="tx1"/>
              </a:solidFill>
              <a:latin typeface="Montserrat"/>
              <a:ea typeface="Open Sans" panose="020B0606030504020204" pitchFamily="34" charset="0"/>
              <a:cs typeface="Open Sans" panose="020B0606030504020204" pitchFamily="34" charset="0"/>
            </a:endParaRPr>
          </a:p>
          <a:p>
            <a:pPr>
              <a:buClr>
                <a:srgbClr val="F78F1E"/>
              </a:buClr>
            </a:pPr>
            <a:r>
              <a:rPr lang="en-US" sz="3200" b="1" dirty="0">
                <a:solidFill>
                  <a:srgbClr val="00205B"/>
                </a:solidFill>
                <a:latin typeface="Montserrat"/>
                <a:ea typeface="Open Sans" panose="020B0606030504020204" pitchFamily="34" charset="0"/>
                <a:cs typeface="Open Sans" panose="020B0606030504020204" pitchFamily="34" charset="0"/>
              </a:rPr>
              <a:t>Tracking</a:t>
            </a:r>
            <a:r>
              <a:rPr lang="en-US" sz="3200" b="1" dirty="0">
                <a:solidFill>
                  <a:schemeClr val="tx1"/>
                </a:solidFill>
                <a:latin typeface="Montserrat"/>
                <a:ea typeface="Open Sans" panose="020B0606030504020204" pitchFamily="34" charset="0"/>
                <a:cs typeface="Open Sans" panose="020B0606030504020204" pitchFamily="34" charset="0"/>
              </a:rPr>
              <a:t> </a:t>
            </a:r>
            <a:r>
              <a:rPr lang="en-US" sz="3200" b="1" dirty="0">
                <a:solidFill>
                  <a:srgbClr val="DC8633"/>
                </a:solidFill>
                <a:latin typeface="Montserrat"/>
                <a:ea typeface="Open Sans" panose="020B0606030504020204" pitchFamily="34" charset="0"/>
                <a:cs typeface="Open Sans" panose="020B0606030504020204" pitchFamily="34" charset="0"/>
              </a:rPr>
              <a:t>new </a:t>
            </a:r>
            <a:r>
              <a:rPr lang="en-US" sz="3200" b="1" dirty="0">
                <a:solidFill>
                  <a:srgbClr val="00205B"/>
                </a:solidFill>
                <a:latin typeface="Montserrat"/>
                <a:ea typeface="Open Sans" panose="020B0606030504020204" pitchFamily="34" charset="0"/>
                <a:cs typeface="Open Sans" panose="020B0606030504020204" pitchFamily="34" charset="0"/>
              </a:rPr>
              <a:t>and</a:t>
            </a:r>
            <a:r>
              <a:rPr lang="en-US" sz="3200" b="1" dirty="0">
                <a:solidFill>
                  <a:schemeClr val="tx1"/>
                </a:solidFill>
                <a:latin typeface="Montserrat"/>
                <a:ea typeface="Open Sans" panose="020B0606030504020204" pitchFamily="34" charset="0"/>
                <a:cs typeface="Open Sans" panose="020B0606030504020204" pitchFamily="34" charset="0"/>
              </a:rPr>
              <a:t> </a:t>
            </a:r>
            <a:r>
              <a:rPr lang="en-US" sz="3200" b="1" dirty="0">
                <a:solidFill>
                  <a:srgbClr val="DC8633"/>
                </a:solidFill>
                <a:latin typeface="Montserrat"/>
                <a:ea typeface="Open Sans" panose="020B0606030504020204" pitchFamily="34" charset="0"/>
                <a:cs typeface="Open Sans" panose="020B0606030504020204" pitchFamily="34" charset="0"/>
              </a:rPr>
              <a:t>developing</a:t>
            </a:r>
            <a:r>
              <a:rPr lang="en-US" sz="3200" b="1" dirty="0">
                <a:solidFill>
                  <a:schemeClr val="tx1"/>
                </a:solidFill>
                <a:latin typeface="Montserrat"/>
                <a:ea typeface="Open Sans" panose="020B0606030504020204" pitchFamily="34" charset="0"/>
                <a:cs typeface="Open Sans" panose="020B0606030504020204" pitchFamily="34" charset="0"/>
              </a:rPr>
              <a:t> </a:t>
            </a:r>
            <a:r>
              <a:rPr lang="en-US" sz="3200" b="1" dirty="0">
                <a:solidFill>
                  <a:srgbClr val="00205B"/>
                </a:solidFill>
                <a:latin typeface="Montserrat"/>
                <a:ea typeface="Open Sans" panose="020B0606030504020204" pitchFamily="34" charset="0"/>
                <a:cs typeface="Open Sans" panose="020B0606030504020204" pitchFamily="34" charset="0"/>
              </a:rPr>
              <a:t>medications</a:t>
            </a:r>
          </a:p>
          <a:p>
            <a:endParaRPr lang="en-US" dirty="0">
              <a:latin typeface="Montserrat"/>
            </a:endParaRPr>
          </a:p>
        </p:txBody>
      </p:sp>
    </p:spTree>
    <p:extLst>
      <p:ext uri="{BB962C8B-B14F-4D97-AF65-F5344CB8AC3E}">
        <p14:creationId xmlns:p14="http://schemas.microsoft.com/office/powerpoint/2010/main" val="16252164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D0E2DD8-8349-5CCE-B8D0-913A554FCB1C}"/>
              </a:ext>
            </a:extLst>
          </p:cNvPr>
          <p:cNvSpPr>
            <a:spLocks noGrp="1"/>
          </p:cNvSpPr>
          <p:nvPr>
            <p:ph sz="half" idx="13"/>
          </p:nvPr>
        </p:nvSpPr>
        <p:spPr>
          <a:xfrm>
            <a:off x="6586152" y="2588737"/>
            <a:ext cx="5103340" cy="3527854"/>
          </a:xfrm>
        </p:spPr>
        <p:txBody>
          <a:bodyPr lIns="91440" tIns="45720" rIns="91440" bIns="45720" anchor="t"/>
          <a:lstStyle/>
          <a:p>
            <a:pPr marL="0" indent="0" algn="ctr">
              <a:buSzPct val="120000"/>
              <a:buNone/>
            </a:pPr>
            <a:r>
              <a:rPr lang="en-US" sz="2400" b="1">
                <a:solidFill>
                  <a:srgbClr val="00205B"/>
                </a:solidFill>
                <a:latin typeface="Montserrat"/>
                <a:ea typeface="Open Sans" panose="020B0606030504020204" pitchFamily="34" charset="0"/>
                <a:cs typeface="Open Sans" panose="020B0606030504020204" pitchFamily="34" charset="0"/>
              </a:rPr>
              <a:t>Closed Formulary:  </a:t>
            </a:r>
            <a:endParaRPr lang="en-US">
              <a:cs typeface="Arial" panose="020B0604020202020204"/>
            </a:endParaRPr>
          </a:p>
          <a:p>
            <a:pPr marL="0" indent="0">
              <a:buNone/>
            </a:pPr>
            <a:r>
              <a:rPr lang="en-US" sz="2400">
                <a:solidFill>
                  <a:srgbClr val="00205B"/>
                </a:solidFill>
                <a:latin typeface="Montserrat"/>
                <a:ea typeface="Open Sans"/>
                <a:cs typeface="Open Sans"/>
              </a:rPr>
              <a:t>Non-formulary drugs are not reimbursed (unless authorized by formulary exception policies).​</a:t>
            </a:r>
          </a:p>
          <a:p>
            <a:endParaRPr lang="en-US">
              <a:latin typeface="Montserrat"/>
            </a:endParaRPr>
          </a:p>
        </p:txBody>
      </p:sp>
      <p:sp>
        <p:nvSpPr>
          <p:cNvPr id="3" name="Content Placeholder 2">
            <a:extLst>
              <a:ext uri="{FF2B5EF4-FFF2-40B4-BE49-F238E27FC236}">
                <a16:creationId xmlns:a16="http://schemas.microsoft.com/office/drawing/2014/main" id="{FF138038-7F4A-3CBE-DC25-9BC6ACB32735}"/>
              </a:ext>
            </a:extLst>
          </p:cNvPr>
          <p:cNvSpPr>
            <a:spLocks noGrp="1"/>
          </p:cNvSpPr>
          <p:nvPr>
            <p:ph sz="half" idx="2"/>
          </p:nvPr>
        </p:nvSpPr>
        <p:spPr>
          <a:xfrm>
            <a:off x="740461" y="2588737"/>
            <a:ext cx="5355539" cy="3836771"/>
          </a:xfrm>
        </p:spPr>
        <p:txBody>
          <a:bodyPr lIns="91440" tIns="45720" rIns="91440" bIns="45720" anchor="t"/>
          <a:lstStyle/>
          <a:p>
            <a:pPr marL="0" indent="0" algn="ctr">
              <a:buSzPct val="120000"/>
              <a:buNone/>
            </a:pPr>
            <a:r>
              <a:rPr lang="en-US" sz="2400" b="1" i="0" u="none" strike="noStrike">
                <a:solidFill>
                  <a:srgbClr val="00205B"/>
                </a:solidFill>
                <a:effectLst/>
                <a:latin typeface="Montserrat"/>
                <a:ea typeface="Open Sans" panose="020B0606030504020204" pitchFamily="34" charset="0"/>
                <a:cs typeface="Open Sans" panose="020B0606030504020204" pitchFamily="34" charset="0"/>
              </a:rPr>
              <a:t>Open Formulary:</a:t>
            </a:r>
            <a:endParaRPr lang="en-US">
              <a:cs typeface="Arial" panose="020B0604020202020204"/>
            </a:endParaRPr>
          </a:p>
          <a:p>
            <a:pPr marL="0" indent="0">
              <a:buNone/>
            </a:pPr>
            <a:r>
              <a:rPr lang="en-US" sz="2400" b="0" i="0" u="none" strike="noStrike">
                <a:solidFill>
                  <a:srgbClr val="00205B"/>
                </a:solidFill>
                <a:effectLst/>
                <a:latin typeface="Montserrat"/>
                <a:ea typeface="Open Sans"/>
                <a:cs typeface="Open Sans"/>
              </a:rPr>
              <a:t>Reimbursement is generally provided for most or all formulary and non-formulary drugs. Patients may or may not incur additional out-of-pocket expenses for using non-formulary drugs. Some drug classes may be excluded by plan design.</a:t>
            </a:r>
            <a:r>
              <a:rPr lang="en-US" sz="2400" b="0" i="0">
                <a:solidFill>
                  <a:srgbClr val="00205B"/>
                </a:solidFill>
                <a:effectLst/>
                <a:latin typeface="Montserrat"/>
                <a:ea typeface="Open Sans"/>
                <a:cs typeface="Open Sans"/>
              </a:rPr>
              <a:t>​</a:t>
            </a:r>
          </a:p>
          <a:p>
            <a:endParaRPr lang="en-US">
              <a:latin typeface="Montserrat"/>
            </a:endParaRPr>
          </a:p>
        </p:txBody>
      </p:sp>
      <p:sp>
        <p:nvSpPr>
          <p:cNvPr id="4" name="Title 3">
            <a:extLst>
              <a:ext uri="{FF2B5EF4-FFF2-40B4-BE49-F238E27FC236}">
                <a16:creationId xmlns:a16="http://schemas.microsoft.com/office/drawing/2014/main" id="{857A8307-3B19-0133-EBA2-02833863AD63}"/>
              </a:ext>
            </a:extLst>
          </p:cNvPr>
          <p:cNvSpPr>
            <a:spLocks noGrp="1"/>
          </p:cNvSpPr>
          <p:nvPr>
            <p:ph type="title"/>
          </p:nvPr>
        </p:nvSpPr>
        <p:spPr>
          <a:xfrm>
            <a:off x="640080" y="432492"/>
            <a:ext cx="10357938" cy="581698"/>
          </a:xfrm>
        </p:spPr>
        <p:txBody>
          <a:bodyPr/>
          <a:lstStyle/>
          <a:p>
            <a:r>
              <a:rPr lang="en-US" b="0" i="0">
                <a:solidFill>
                  <a:srgbClr val="000000"/>
                </a:solidFill>
                <a:effectLst/>
                <a:latin typeface="Montserrat"/>
              </a:rPr>
              <a:t>​</a:t>
            </a:r>
            <a:br>
              <a:rPr lang="en-US" b="0" i="0">
                <a:solidFill>
                  <a:srgbClr val="000000"/>
                </a:solidFill>
                <a:effectLst/>
                <a:latin typeface="Montserrat"/>
              </a:rPr>
            </a:br>
            <a:endParaRPr lang="en-US">
              <a:latin typeface="Montserrat"/>
            </a:endParaRPr>
          </a:p>
        </p:txBody>
      </p:sp>
      <p:sp>
        <p:nvSpPr>
          <p:cNvPr id="8" name="TextBox 7">
            <a:extLst>
              <a:ext uri="{FF2B5EF4-FFF2-40B4-BE49-F238E27FC236}">
                <a16:creationId xmlns:a16="http://schemas.microsoft.com/office/drawing/2014/main" id="{B61B1364-724D-535B-F46E-C952D79473FC}"/>
              </a:ext>
            </a:extLst>
          </p:cNvPr>
          <p:cNvSpPr txBox="1"/>
          <p:nvPr/>
        </p:nvSpPr>
        <p:spPr>
          <a:xfrm>
            <a:off x="589006" y="1721015"/>
            <a:ext cx="11013988" cy="646331"/>
          </a:xfrm>
          <a:prstGeom prst="rect">
            <a:avLst/>
          </a:prstGeom>
          <a:noFill/>
        </p:spPr>
        <p:txBody>
          <a:bodyPr wrap="square" rtlCol="0">
            <a:spAutoFit/>
          </a:bodyPr>
          <a:lstStyle/>
          <a:p>
            <a:pPr algn="ctr"/>
            <a:r>
              <a:rPr lang="en-US" b="0" i="1" u="none" strike="noStrike">
                <a:solidFill>
                  <a:srgbClr val="00205B"/>
                </a:solidFill>
                <a:effectLst/>
                <a:latin typeface="Montserrat"/>
                <a:ea typeface="Open Sans" panose="020B0606030504020204" pitchFamily="34" charset="0"/>
                <a:cs typeface="Open Sans" panose="020B0606030504020204" pitchFamily="34" charset="0"/>
              </a:rPr>
              <a:t>A continually </a:t>
            </a:r>
            <a:r>
              <a:rPr lang="en-US" b="0" i="1" u="none" strike="noStrike">
                <a:solidFill>
                  <a:srgbClr val="002060"/>
                </a:solidFill>
                <a:effectLst/>
                <a:latin typeface="Montserrat"/>
                <a:ea typeface="Open Sans" panose="020B0606030504020204" pitchFamily="34" charset="0"/>
                <a:cs typeface="Open Sans" panose="020B0606030504020204" pitchFamily="34" charset="0"/>
              </a:rPr>
              <a:t>updated list of medications </a:t>
            </a:r>
            <a:r>
              <a:rPr lang="en-US" b="0" i="1" u="none" strike="noStrike">
                <a:solidFill>
                  <a:srgbClr val="00205B"/>
                </a:solidFill>
                <a:effectLst/>
                <a:latin typeface="Montserrat"/>
                <a:ea typeface="Open Sans" panose="020B0606030504020204" pitchFamily="34" charset="0"/>
                <a:cs typeface="Open Sans" panose="020B0606030504020204" pitchFamily="34" charset="0"/>
              </a:rPr>
              <a:t>and related products supported by evidence-based medicine, and experts on the diagnosis and treatment of disease and preservation of health. </a:t>
            </a:r>
            <a:r>
              <a:rPr lang="en-US" b="0" i="0">
                <a:solidFill>
                  <a:srgbClr val="000000"/>
                </a:solidFill>
                <a:effectLst/>
                <a:latin typeface="Montserrat"/>
              </a:rPr>
              <a:t>​</a:t>
            </a:r>
            <a:endParaRPr lang="en-US">
              <a:latin typeface="Montserrat"/>
            </a:endParaRPr>
          </a:p>
        </p:txBody>
      </p:sp>
      <p:sp>
        <p:nvSpPr>
          <p:cNvPr id="9" name="Title 3">
            <a:extLst>
              <a:ext uri="{FF2B5EF4-FFF2-40B4-BE49-F238E27FC236}">
                <a16:creationId xmlns:a16="http://schemas.microsoft.com/office/drawing/2014/main" id="{C36499B1-0BC9-9829-639A-249264D7690E}"/>
              </a:ext>
            </a:extLst>
          </p:cNvPr>
          <p:cNvSpPr txBox="1">
            <a:spLocks/>
          </p:cNvSpPr>
          <p:nvPr/>
        </p:nvSpPr>
        <p:spPr>
          <a:xfrm>
            <a:off x="589006" y="513892"/>
            <a:ext cx="10357938" cy="581698"/>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200" b="1" kern="1200" baseline="0">
                <a:solidFill>
                  <a:srgbClr val="00205B"/>
                </a:solidFill>
                <a:latin typeface="Montserrat SemiBold" pitchFamily="2" charset="77"/>
                <a:ea typeface="+mj-ea"/>
                <a:cs typeface="+mj-cs"/>
              </a:defRPr>
            </a:lvl1pPr>
          </a:lstStyle>
          <a:p>
            <a:r>
              <a:rPr lang="en-US">
                <a:latin typeface="Montserrat"/>
              </a:rPr>
              <a:t>What is a Formulary?</a:t>
            </a:r>
            <a:r>
              <a:rPr lang="en-US" b="0">
                <a:solidFill>
                  <a:srgbClr val="000000"/>
                </a:solidFill>
                <a:latin typeface="Montserrat"/>
              </a:rPr>
              <a:t>​</a:t>
            </a:r>
            <a:br>
              <a:rPr lang="en-US" b="0">
                <a:solidFill>
                  <a:srgbClr val="000000"/>
                </a:solidFill>
                <a:latin typeface="Montserrat"/>
              </a:rPr>
            </a:br>
            <a:endParaRPr lang="en-US">
              <a:latin typeface="Montserrat"/>
            </a:endParaRPr>
          </a:p>
        </p:txBody>
      </p:sp>
    </p:spTree>
    <p:extLst>
      <p:ext uri="{BB962C8B-B14F-4D97-AF65-F5344CB8AC3E}">
        <p14:creationId xmlns:p14="http://schemas.microsoft.com/office/powerpoint/2010/main" val="12086043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Logo&#10;&#10;Description automatically generated">
            <a:extLst>
              <a:ext uri="{FF2B5EF4-FFF2-40B4-BE49-F238E27FC236}">
                <a16:creationId xmlns:a16="http://schemas.microsoft.com/office/drawing/2014/main" id="{248EB1D1-1CD1-3F09-E50C-6E6B08AE22FC}"/>
              </a:ext>
            </a:extLst>
          </p:cNvPr>
          <p:cNvPicPr>
            <a:picLocks noChangeAspect="1"/>
          </p:cNvPicPr>
          <p:nvPr/>
        </p:nvPicPr>
        <p:blipFill>
          <a:blip r:embed="rId3"/>
          <a:stretch>
            <a:fillRect/>
          </a:stretch>
        </p:blipFill>
        <p:spPr>
          <a:xfrm>
            <a:off x="9746235" y="234281"/>
            <a:ext cx="1878161" cy="580875"/>
          </a:xfrm>
          <a:prstGeom prst="rect">
            <a:avLst/>
          </a:prstGeom>
        </p:spPr>
      </p:pic>
      <p:sp>
        <p:nvSpPr>
          <p:cNvPr id="7" name="Rectangle 6">
            <a:extLst>
              <a:ext uri="{FF2B5EF4-FFF2-40B4-BE49-F238E27FC236}">
                <a16:creationId xmlns:a16="http://schemas.microsoft.com/office/drawing/2014/main" id="{356055C2-6640-539A-905F-8BA095FE4747}"/>
              </a:ext>
            </a:extLst>
          </p:cNvPr>
          <p:cNvSpPr/>
          <p:nvPr/>
        </p:nvSpPr>
        <p:spPr>
          <a:xfrm>
            <a:off x="1" y="1279912"/>
            <a:ext cx="5165124" cy="153472"/>
          </a:xfrm>
          <a:prstGeom prst="rect">
            <a:avLst/>
          </a:prstGeom>
          <a:solidFill>
            <a:srgbClr val="F89F3E"/>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a typeface="Open Sans" panose="020B0606030504020204" pitchFamily="34" charset="0"/>
              <a:cs typeface="Open Sans" panose="020B0606030504020204" pitchFamily="34" charset="0"/>
            </a:endParaRPr>
          </a:p>
        </p:txBody>
      </p:sp>
      <p:sp>
        <p:nvSpPr>
          <p:cNvPr id="3" name="TextBox 2">
            <a:extLst>
              <a:ext uri="{FF2B5EF4-FFF2-40B4-BE49-F238E27FC236}">
                <a16:creationId xmlns:a16="http://schemas.microsoft.com/office/drawing/2014/main" id="{E1413E00-EDDA-AB32-F29A-4CA5FC90D7F3}"/>
              </a:ext>
            </a:extLst>
          </p:cNvPr>
          <p:cNvSpPr txBox="1"/>
          <p:nvPr/>
        </p:nvSpPr>
        <p:spPr>
          <a:xfrm>
            <a:off x="567603" y="122658"/>
            <a:ext cx="8885315" cy="12003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00205B"/>
                </a:solidFill>
                <a:effectLst/>
                <a:uLnTx/>
                <a:uFillTx/>
                <a:latin typeface="Montserrat"/>
              </a:rPr>
              <a:t>Pharmacy &amp; Therapeutics (P&amp;T) Committee</a:t>
            </a:r>
          </a:p>
        </p:txBody>
      </p:sp>
      <p:sp>
        <p:nvSpPr>
          <p:cNvPr id="8" name="TextBox 1">
            <a:extLst>
              <a:ext uri="{FF2B5EF4-FFF2-40B4-BE49-F238E27FC236}">
                <a16:creationId xmlns:a16="http://schemas.microsoft.com/office/drawing/2014/main" id="{4D58D7DD-D7A4-48E3-CF7F-4303E006FC33}"/>
              </a:ext>
            </a:extLst>
          </p:cNvPr>
          <p:cNvSpPr txBox="1"/>
          <p:nvPr/>
        </p:nvSpPr>
        <p:spPr>
          <a:xfrm>
            <a:off x="630194" y="1777598"/>
            <a:ext cx="10960443" cy="646331"/>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205B"/>
                </a:solidFill>
                <a:effectLst/>
                <a:uLnTx/>
                <a:uFillTx/>
                <a:latin typeface="Montserrat"/>
                <a:ea typeface="Open Sans" panose="020B0606030504020204" pitchFamily="34" charset="0"/>
                <a:cs typeface="Open Sans" panose="020B0606030504020204" pitchFamily="34" charset="0"/>
              </a:rPr>
              <a:t>A committee is responsible for developing, managing, updating, and administering the drug formulary system.</a:t>
            </a:r>
          </a:p>
        </p:txBody>
      </p:sp>
      <p:sp>
        <p:nvSpPr>
          <p:cNvPr id="11" name="Rectangle: Rounded Corners 10">
            <a:extLst>
              <a:ext uri="{FF2B5EF4-FFF2-40B4-BE49-F238E27FC236}">
                <a16:creationId xmlns:a16="http://schemas.microsoft.com/office/drawing/2014/main" id="{BD7EC1DC-BD8C-4A0C-3F2F-FBE137E842CF}"/>
              </a:ext>
            </a:extLst>
          </p:cNvPr>
          <p:cNvSpPr/>
          <p:nvPr/>
        </p:nvSpPr>
        <p:spPr>
          <a:xfrm>
            <a:off x="9587441" y="2623892"/>
            <a:ext cx="2215299" cy="332766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US">
              <a:latin typeface="Montserrat"/>
              <a:ea typeface="Open Sans" panose="020B0606030504020204" pitchFamily="34" charset="0"/>
              <a:cs typeface="Open Sans" panose="020B0606030504020204" pitchFamily="34" charset="0"/>
            </a:endParaRPr>
          </a:p>
          <a:p>
            <a:pPr marL="285750" indent="-285750">
              <a:buFont typeface="Arial" panose="020B0604020202020204" pitchFamily="34" charset="0"/>
              <a:buChar char="•"/>
            </a:pPr>
            <a:endParaRPr lang="en-US">
              <a:latin typeface="Montserrat"/>
              <a:ea typeface="Open Sans" panose="020B0606030504020204" pitchFamily="34" charset="0"/>
              <a:cs typeface="Open Sans" panose="020B0606030504020204" pitchFamily="34" charset="0"/>
            </a:endParaRPr>
          </a:p>
        </p:txBody>
      </p:sp>
      <p:sp>
        <p:nvSpPr>
          <p:cNvPr id="12" name="TextBox 11">
            <a:extLst>
              <a:ext uri="{FF2B5EF4-FFF2-40B4-BE49-F238E27FC236}">
                <a16:creationId xmlns:a16="http://schemas.microsoft.com/office/drawing/2014/main" id="{E179C772-64BE-F747-AD33-4C2B4BF62F19}"/>
              </a:ext>
            </a:extLst>
          </p:cNvPr>
          <p:cNvSpPr txBox="1"/>
          <p:nvPr/>
        </p:nvSpPr>
        <p:spPr>
          <a:xfrm>
            <a:off x="9648957" y="2807768"/>
            <a:ext cx="2140330" cy="338554"/>
          </a:xfrm>
          <a:prstGeom prst="rect">
            <a:avLst/>
          </a:prstGeom>
          <a:noFill/>
        </p:spPr>
        <p:txBody>
          <a:bodyPr wrap="none" lIns="91440" tIns="45720" rIns="91440" bIns="45720" rtlCol="0" anchor="t">
            <a:spAutoFit/>
          </a:bodyPr>
          <a:lstStyle/>
          <a:p>
            <a:r>
              <a:rPr lang="en-US" sz="1600" dirty="0">
                <a:solidFill>
                  <a:schemeClr val="bg1"/>
                </a:solidFill>
                <a:latin typeface="Montserrat"/>
                <a:ea typeface="Open Sans"/>
                <a:cs typeface="Open Sans"/>
              </a:rPr>
              <a:t>Excluded Drug List</a:t>
            </a:r>
          </a:p>
        </p:txBody>
      </p:sp>
      <p:sp>
        <p:nvSpPr>
          <p:cNvPr id="13" name="TextBox 12">
            <a:extLst>
              <a:ext uri="{FF2B5EF4-FFF2-40B4-BE49-F238E27FC236}">
                <a16:creationId xmlns:a16="http://schemas.microsoft.com/office/drawing/2014/main" id="{627B875E-0B97-FCCD-A194-863B3D320FE6}"/>
              </a:ext>
            </a:extLst>
          </p:cNvPr>
          <p:cNvSpPr txBox="1"/>
          <p:nvPr/>
        </p:nvSpPr>
        <p:spPr>
          <a:xfrm>
            <a:off x="9746236" y="3751744"/>
            <a:ext cx="1844402" cy="1754326"/>
          </a:xfrm>
          <a:prstGeom prst="rect">
            <a:avLst/>
          </a:prstGeom>
          <a:noFill/>
        </p:spPr>
        <p:txBody>
          <a:bodyPr wrap="square" rtlCol="0">
            <a:spAutoFit/>
          </a:bodyPr>
          <a:lstStyle/>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Pay full cost</a:t>
            </a:r>
          </a:p>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Do not go towards out-of-pocket limits</a:t>
            </a:r>
          </a:p>
        </p:txBody>
      </p:sp>
      <p:cxnSp>
        <p:nvCxnSpPr>
          <p:cNvPr id="15" name="Straight Connector 14">
            <a:extLst>
              <a:ext uri="{FF2B5EF4-FFF2-40B4-BE49-F238E27FC236}">
                <a16:creationId xmlns:a16="http://schemas.microsoft.com/office/drawing/2014/main" id="{1E86FF60-09D9-6EAE-AFD7-2C7CBA8C710E}"/>
              </a:ext>
            </a:extLst>
          </p:cNvPr>
          <p:cNvCxnSpPr>
            <a:cxnSpLocks/>
          </p:cNvCxnSpPr>
          <p:nvPr/>
        </p:nvCxnSpPr>
        <p:spPr>
          <a:xfrm>
            <a:off x="9587441" y="3415580"/>
            <a:ext cx="2215299" cy="0"/>
          </a:xfrm>
          <a:prstGeom prst="line">
            <a:avLst/>
          </a:prstGeom>
        </p:spPr>
        <p:style>
          <a:lnRef idx="1">
            <a:schemeClr val="accent2"/>
          </a:lnRef>
          <a:fillRef idx="0">
            <a:schemeClr val="accent2"/>
          </a:fillRef>
          <a:effectRef idx="0">
            <a:schemeClr val="accent2"/>
          </a:effectRef>
          <a:fontRef idx="minor">
            <a:schemeClr val="tx1"/>
          </a:fontRef>
        </p:style>
      </p:cxnSp>
      <p:sp>
        <p:nvSpPr>
          <p:cNvPr id="18" name="Rectangle: Rounded Corners 17">
            <a:extLst>
              <a:ext uri="{FF2B5EF4-FFF2-40B4-BE49-F238E27FC236}">
                <a16:creationId xmlns:a16="http://schemas.microsoft.com/office/drawing/2014/main" id="{05BE2065-C0D6-A7D9-62D6-02A9D2C1D553}"/>
              </a:ext>
            </a:extLst>
          </p:cNvPr>
          <p:cNvSpPr/>
          <p:nvPr/>
        </p:nvSpPr>
        <p:spPr>
          <a:xfrm>
            <a:off x="7285729" y="2603186"/>
            <a:ext cx="2215299" cy="332766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US">
              <a:latin typeface="Montserrat"/>
              <a:ea typeface="Open Sans" panose="020B0606030504020204" pitchFamily="34" charset="0"/>
              <a:cs typeface="Open Sans" panose="020B0606030504020204" pitchFamily="34" charset="0"/>
            </a:endParaRPr>
          </a:p>
          <a:p>
            <a:pPr marL="285750" indent="-285750">
              <a:buFont typeface="Arial" panose="020B0604020202020204" pitchFamily="34" charset="0"/>
              <a:buChar char="•"/>
            </a:pPr>
            <a:endParaRPr lang="en-US">
              <a:latin typeface="Montserrat"/>
              <a:ea typeface="Open Sans" panose="020B0606030504020204" pitchFamily="34" charset="0"/>
              <a:cs typeface="Open Sans" panose="020B0606030504020204" pitchFamily="34" charset="0"/>
            </a:endParaRPr>
          </a:p>
        </p:txBody>
      </p:sp>
      <p:sp>
        <p:nvSpPr>
          <p:cNvPr id="20" name="TextBox 19">
            <a:extLst>
              <a:ext uri="{FF2B5EF4-FFF2-40B4-BE49-F238E27FC236}">
                <a16:creationId xmlns:a16="http://schemas.microsoft.com/office/drawing/2014/main" id="{D5A684B2-EADB-67A4-400A-30F0CC5971AB}"/>
              </a:ext>
            </a:extLst>
          </p:cNvPr>
          <p:cNvSpPr txBox="1"/>
          <p:nvPr/>
        </p:nvSpPr>
        <p:spPr>
          <a:xfrm>
            <a:off x="7444524" y="3731038"/>
            <a:ext cx="1844402" cy="1477328"/>
          </a:xfrm>
          <a:prstGeom prst="rect">
            <a:avLst/>
          </a:prstGeom>
          <a:noFill/>
        </p:spPr>
        <p:txBody>
          <a:bodyPr wrap="square" rtlCol="0">
            <a:spAutoFit/>
          </a:bodyPr>
          <a:lstStyle/>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Pay full cost</a:t>
            </a:r>
          </a:p>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Go towards out-of-pocket limits</a:t>
            </a:r>
          </a:p>
        </p:txBody>
      </p:sp>
      <p:cxnSp>
        <p:nvCxnSpPr>
          <p:cNvPr id="21" name="Straight Connector 20">
            <a:extLst>
              <a:ext uri="{FF2B5EF4-FFF2-40B4-BE49-F238E27FC236}">
                <a16:creationId xmlns:a16="http://schemas.microsoft.com/office/drawing/2014/main" id="{3E3727C6-6CB8-6FAE-09C9-7FE7B325159F}"/>
              </a:ext>
            </a:extLst>
          </p:cNvPr>
          <p:cNvCxnSpPr>
            <a:cxnSpLocks/>
          </p:cNvCxnSpPr>
          <p:nvPr/>
        </p:nvCxnSpPr>
        <p:spPr>
          <a:xfrm>
            <a:off x="7285729" y="3415580"/>
            <a:ext cx="2215299" cy="0"/>
          </a:xfrm>
          <a:prstGeom prst="line">
            <a:avLst/>
          </a:prstGeom>
        </p:spPr>
        <p:style>
          <a:lnRef idx="1">
            <a:schemeClr val="accent2"/>
          </a:lnRef>
          <a:fillRef idx="0">
            <a:schemeClr val="accent2"/>
          </a:fillRef>
          <a:effectRef idx="0">
            <a:schemeClr val="accent2"/>
          </a:effectRef>
          <a:fontRef idx="minor">
            <a:schemeClr val="tx1"/>
          </a:fontRef>
        </p:style>
      </p:cxnSp>
      <p:sp>
        <p:nvSpPr>
          <p:cNvPr id="23" name="Rectangle: Rounded Corners 22">
            <a:extLst>
              <a:ext uri="{FF2B5EF4-FFF2-40B4-BE49-F238E27FC236}">
                <a16:creationId xmlns:a16="http://schemas.microsoft.com/office/drawing/2014/main" id="{22A69326-0E58-8F29-CAAF-E84FEF81BBED}"/>
              </a:ext>
            </a:extLst>
          </p:cNvPr>
          <p:cNvSpPr/>
          <p:nvPr/>
        </p:nvSpPr>
        <p:spPr>
          <a:xfrm>
            <a:off x="2655155" y="2603186"/>
            <a:ext cx="2215299" cy="332766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US">
              <a:latin typeface="Montserrat"/>
              <a:ea typeface="Open Sans" panose="020B0606030504020204" pitchFamily="34" charset="0"/>
              <a:cs typeface="Open Sans" panose="020B0606030504020204" pitchFamily="34" charset="0"/>
            </a:endParaRPr>
          </a:p>
          <a:p>
            <a:pPr marL="285750" indent="-285750">
              <a:buFont typeface="Arial" panose="020B0604020202020204" pitchFamily="34" charset="0"/>
              <a:buChar char="•"/>
            </a:pPr>
            <a:endParaRPr lang="en-US">
              <a:latin typeface="Montserrat"/>
              <a:ea typeface="Open Sans" panose="020B0606030504020204" pitchFamily="34" charset="0"/>
              <a:cs typeface="Open Sans" panose="020B0606030504020204" pitchFamily="34" charset="0"/>
            </a:endParaRPr>
          </a:p>
        </p:txBody>
      </p:sp>
      <p:sp>
        <p:nvSpPr>
          <p:cNvPr id="27" name="Rectangle: Rounded Corners 26">
            <a:extLst>
              <a:ext uri="{FF2B5EF4-FFF2-40B4-BE49-F238E27FC236}">
                <a16:creationId xmlns:a16="http://schemas.microsoft.com/office/drawing/2014/main" id="{341A7EE6-4088-3E88-984D-B06331CBC384}"/>
              </a:ext>
            </a:extLst>
          </p:cNvPr>
          <p:cNvSpPr/>
          <p:nvPr/>
        </p:nvSpPr>
        <p:spPr>
          <a:xfrm>
            <a:off x="4988350" y="2603186"/>
            <a:ext cx="2215299" cy="332766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US">
              <a:latin typeface="Montserrat"/>
              <a:ea typeface="Open Sans" panose="020B0606030504020204" pitchFamily="34" charset="0"/>
              <a:cs typeface="Open Sans" panose="020B0606030504020204" pitchFamily="34" charset="0"/>
            </a:endParaRPr>
          </a:p>
          <a:p>
            <a:pPr marL="285750" indent="-285750">
              <a:buFont typeface="Arial" panose="020B0604020202020204" pitchFamily="34" charset="0"/>
              <a:buChar char="•"/>
            </a:pPr>
            <a:endParaRPr lang="en-US">
              <a:latin typeface="Montserrat"/>
              <a:ea typeface="Open Sans" panose="020B0606030504020204" pitchFamily="34" charset="0"/>
              <a:cs typeface="Open Sans" panose="020B0606030504020204" pitchFamily="34" charset="0"/>
            </a:endParaRPr>
          </a:p>
        </p:txBody>
      </p:sp>
      <p:sp>
        <p:nvSpPr>
          <p:cNvPr id="29" name="TextBox 28">
            <a:extLst>
              <a:ext uri="{FF2B5EF4-FFF2-40B4-BE49-F238E27FC236}">
                <a16:creationId xmlns:a16="http://schemas.microsoft.com/office/drawing/2014/main" id="{8461B216-E51A-6149-F351-51E40F24147C}"/>
              </a:ext>
            </a:extLst>
          </p:cNvPr>
          <p:cNvSpPr txBox="1"/>
          <p:nvPr/>
        </p:nvSpPr>
        <p:spPr>
          <a:xfrm>
            <a:off x="5147145" y="3731038"/>
            <a:ext cx="1844402" cy="1477328"/>
          </a:xfrm>
          <a:prstGeom prst="rect">
            <a:avLst/>
          </a:prstGeom>
          <a:noFill/>
        </p:spPr>
        <p:txBody>
          <a:bodyPr wrap="square" rtlCol="0">
            <a:spAutoFit/>
          </a:bodyPr>
          <a:lstStyle/>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Includes infusion drugs</a:t>
            </a:r>
          </a:p>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Higher out-of-pocket</a:t>
            </a:r>
          </a:p>
        </p:txBody>
      </p:sp>
      <p:cxnSp>
        <p:nvCxnSpPr>
          <p:cNvPr id="30" name="Straight Connector 29">
            <a:extLst>
              <a:ext uri="{FF2B5EF4-FFF2-40B4-BE49-F238E27FC236}">
                <a16:creationId xmlns:a16="http://schemas.microsoft.com/office/drawing/2014/main" id="{DEC80179-1B42-03AF-159A-F865CB990B32}"/>
              </a:ext>
            </a:extLst>
          </p:cNvPr>
          <p:cNvCxnSpPr>
            <a:cxnSpLocks/>
          </p:cNvCxnSpPr>
          <p:nvPr/>
        </p:nvCxnSpPr>
        <p:spPr>
          <a:xfrm>
            <a:off x="4988350" y="3415580"/>
            <a:ext cx="2215299" cy="0"/>
          </a:xfrm>
          <a:prstGeom prst="line">
            <a:avLst/>
          </a:prstGeom>
        </p:spPr>
        <p:style>
          <a:lnRef idx="1">
            <a:schemeClr val="accent2"/>
          </a:lnRef>
          <a:fillRef idx="0">
            <a:schemeClr val="accent2"/>
          </a:fillRef>
          <a:effectRef idx="0">
            <a:schemeClr val="accent2"/>
          </a:effectRef>
          <a:fontRef idx="minor">
            <a:schemeClr val="tx1"/>
          </a:fontRef>
        </p:style>
      </p:cxnSp>
      <p:sp>
        <p:nvSpPr>
          <p:cNvPr id="32" name="Rectangle: Rounded Corners 31">
            <a:extLst>
              <a:ext uri="{FF2B5EF4-FFF2-40B4-BE49-F238E27FC236}">
                <a16:creationId xmlns:a16="http://schemas.microsoft.com/office/drawing/2014/main" id="{3E29110A-B9B8-1775-E2F9-2418130D79A4}"/>
              </a:ext>
            </a:extLst>
          </p:cNvPr>
          <p:cNvSpPr/>
          <p:nvPr/>
        </p:nvSpPr>
        <p:spPr>
          <a:xfrm>
            <a:off x="355610" y="2623892"/>
            <a:ext cx="2215299" cy="332766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US">
              <a:latin typeface="Montserrat"/>
              <a:ea typeface="Open Sans" panose="020B0606030504020204" pitchFamily="34" charset="0"/>
              <a:cs typeface="Open Sans" panose="020B0606030504020204" pitchFamily="34" charset="0"/>
            </a:endParaRPr>
          </a:p>
          <a:p>
            <a:pPr marL="285750" indent="-285750">
              <a:buFont typeface="Arial" panose="020B0604020202020204" pitchFamily="34" charset="0"/>
              <a:buChar char="•"/>
            </a:pPr>
            <a:endParaRPr lang="en-US">
              <a:latin typeface="Montserrat"/>
              <a:ea typeface="Open Sans" panose="020B0606030504020204" pitchFamily="34" charset="0"/>
              <a:cs typeface="Open Sans" panose="020B0606030504020204" pitchFamily="34" charset="0"/>
            </a:endParaRPr>
          </a:p>
        </p:txBody>
      </p:sp>
      <p:sp>
        <p:nvSpPr>
          <p:cNvPr id="33" name="TextBox 32">
            <a:extLst>
              <a:ext uri="{FF2B5EF4-FFF2-40B4-BE49-F238E27FC236}">
                <a16:creationId xmlns:a16="http://schemas.microsoft.com/office/drawing/2014/main" id="{E42AF5B8-59BD-533D-AB4E-926C605EB527}"/>
              </a:ext>
            </a:extLst>
          </p:cNvPr>
          <p:cNvSpPr txBox="1"/>
          <p:nvPr/>
        </p:nvSpPr>
        <p:spPr>
          <a:xfrm>
            <a:off x="402713" y="2782989"/>
            <a:ext cx="2057683" cy="584775"/>
          </a:xfrm>
          <a:prstGeom prst="rect">
            <a:avLst/>
          </a:prstGeom>
          <a:noFill/>
        </p:spPr>
        <p:txBody>
          <a:bodyPr wrap="square" lIns="91440" tIns="45720" rIns="91440" bIns="45720" rtlCol="0" anchor="t">
            <a:spAutoFit/>
          </a:bodyPr>
          <a:lstStyle/>
          <a:p>
            <a:r>
              <a:rPr lang="en-US" sz="1600">
                <a:solidFill>
                  <a:schemeClr val="bg1"/>
                </a:solidFill>
                <a:latin typeface="Montserrat"/>
                <a:ea typeface="Open Sans"/>
                <a:cs typeface="Open Sans"/>
              </a:rPr>
              <a:t>Generic Formulary Drugs</a:t>
            </a:r>
          </a:p>
        </p:txBody>
      </p:sp>
      <p:sp>
        <p:nvSpPr>
          <p:cNvPr id="34" name="TextBox 33">
            <a:extLst>
              <a:ext uri="{FF2B5EF4-FFF2-40B4-BE49-F238E27FC236}">
                <a16:creationId xmlns:a16="http://schemas.microsoft.com/office/drawing/2014/main" id="{44FCDD72-0262-0EBB-7B46-1A9D42C353FD}"/>
              </a:ext>
            </a:extLst>
          </p:cNvPr>
          <p:cNvSpPr txBox="1"/>
          <p:nvPr/>
        </p:nvSpPr>
        <p:spPr>
          <a:xfrm>
            <a:off x="541057" y="3751744"/>
            <a:ext cx="1844402" cy="1477328"/>
          </a:xfrm>
          <a:prstGeom prst="rect">
            <a:avLst/>
          </a:prstGeom>
          <a:noFill/>
        </p:spPr>
        <p:txBody>
          <a:bodyPr wrap="square" rtlCol="0">
            <a:spAutoFit/>
          </a:bodyPr>
          <a:lstStyle/>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Widely available</a:t>
            </a:r>
          </a:p>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Lowest out-of-pocket cost</a:t>
            </a:r>
          </a:p>
        </p:txBody>
      </p:sp>
      <p:cxnSp>
        <p:nvCxnSpPr>
          <p:cNvPr id="35" name="Straight Connector 34">
            <a:extLst>
              <a:ext uri="{FF2B5EF4-FFF2-40B4-BE49-F238E27FC236}">
                <a16:creationId xmlns:a16="http://schemas.microsoft.com/office/drawing/2014/main" id="{A379A118-E52E-1C11-B94F-E089153D2B72}"/>
              </a:ext>
            </a:extLst>
          </p:cNvPr>
          <p:cNvCxnSpPr>
            <a:cxnSpLocks/>
          </p:cNvCxnSpPr>
          <p:nvPr/>
        </p:nvCxnSpPr>
        <p:spPr>
          <a:xfrm>
            <a:off x="355609" y="3407784"/>
            <a:ext cx="2215299" cy="0"/>
          </a:xfrm>
          <a:prstGeom prst="line">
            <a:avLst/>
          </a:prstGeom>
        </p:spPr>
        <p:style>
          <a:lnRef idx="1">
            <a:schemeClr val="accent2"/>
          </a:lnRef>
          <a:fillRef idx="0">
            <a:schemeClr val="accent2"/>
          </a:fillRef>
          <a:effectRef idx="0">
            <a:schemeClr val="accent2"/>
          </a:effectRef>
          <a:fontRef idx="minor">
            <a:schemeClr val="tx1"/>
          </a:fontRef>
        </p:style>
      </p:cxnSp>
      <p:cxnSp>
        <p:nvCxnSpPr>
          <p:cNvPr id="43" name="Straight Connector 42">
            <a:extLst>
              <a:ext uri="{FF2B5EF4-FFF2-40B4-BE49-F238E27FC236}">
                <a16:creationId xmlns:a16="http://schemas.microsoft.com/office/drawing/2014/main" id="{D40551FD-82F7-8646-752A-FF84046DBFB9}"/>
              </a:ext>
            </a:extLst>
          </p:cNvPr>
          <p:cNvCxnSpPr>
            <a:cxnSpLocks/>
          </p:cNvCxnSpPr>
          <p:nvPr/>
        </p:nvCxnSpPr>
        <p:spPr>
          <a:xfrm>
            <a:off x="2655154" y="3415580"/>
            <a:ext cx="2215299" cy="0"/>
          </a:xfrm>
          <a:prstGeom prst="line">
            <a:avLst/>
          </a:prstGeom>
        </p:spPr>
        <p:style>
          <a:lnRef idx="1">
            <a:schemeClr val="accent2"/>
          </a:lnRef>
          <a:fillRef idx="0">
            <a:schemeClr val="accent2"/>
          </a:fillRef>
          <a:effectRef idx="0">
            <a:schemeClr val="accent2"/>
          </a:effectRef>
          <a:fontRef idx="minor">
            <a:schemeClr val="tx1"/>
          </a:fontRef>
        </p:style>
      </p:cxnSp>
      <p:sp>
        <p:nvSpPr>
          <p:cNvPr id="44" name="TextBox 43">
            <a:extLst>
              <a:ext uri="{FF2B5EF4-FFF2-40B4-BE49-F238E27FC236}">
                <a16:creationId xmlns:a16="http://schemas.microsoft.com/office/drawing/2014/main" id="{BB4437ED-FC7A-0C81-B060-910548E82656}"/>
              </a:ext>
            </a:extLst>
          </p:cNvPr>
          <p:cNvSpPr txBox="1"/>
          <p:nvPr/>
        </p:nvSpPr>
        <p:spPr>
          <a:xfrm>
            <a:off x="2756357" y="3751744"/>
            <a:ext cx="1844402" cy="1754326"/>
          </a:xfrm>
          <a:prstGeom prst="rect">
            <a:avLst/>
          </a:prstGeom>
          <a:noFill/>
        </p:spPr>
        <p:txBody>
          <a:bodyPr wrap="square" rtlCol="0">
            <a:spAutoFit/>
          </a:bodyPr>
          <a:lstStyle/>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Generally available</a:t>
            </a:r>
          </a:p>
          <a:p>
            <a:pPr marL="285750" indent="-285750">
              <a:buFont typeface="Arial" panose="020B0604020202020204" pitchFamily="34" charset="0"/>
              <a:buChar char="•"/>
            </a:pPr>
            <a:r>
              <a:rPr lang="en-US">
                <a:solidFill>
                  <a:schemeClr val="bg1"/>
                </a:solidFill>
                <a:latin typeface="Montserrat"/>
                <a:ea typeface="Open Sans" panose="020B0606030504020204" pitchFamily="34" charset="0"/>
                <a:cs typeface="Open Sans" panose="020B0606030504020204" pitchFamily="34" charset="0"/>
              </a:rPr>
              <a:t>Moderate out-of-pocket costs</a:t>
            </a:r>
          </a:p>
        </p:txBody>
      </p:sp>
      <p:sp>
        <p:nvSpPr>
          <p:cNvPr id="45" name="TextBox 44">
            <a:extLst>
              <a:ext uri="{FF2B5EF4-FFF2-40B4-BE49-F238E27FC236}">
                <a16:creationId xmlns:a16="http://schemas.microsoft.com/office/drawing/2014/main" id="{0CE0118A-A833-7A8E-929F-B2D52E4824A4}"/>
              </a:ext>
            </a:extLst>
          </p:cNvPr>
          <p:cNvSpPr txBox="1"/>
          <p:nvPr/>
        </p:nvSpPr>
        <p:spPr>
          <a:xfrm>
            <a:off x="2812770" y="2782988"/>
            <a:ext cx="2057683" cy="584775"/>
          </a:xfrm>
          <a:prstGeom prst="rect">
            <a:avLst/>
          </a:prstGeom>
          <a:noFill/>
        </p:spPr>
        <p:txBody>
          <a:bodyPr wrap="square" lIns="91440" tIns="45720" rIns="91440" bIns="45720" rtlCol="0" anchor="t">
            <a:spAutoFit/>
          </a:bodyPr>
          <a:lstStyle/>
          <a:p>
            <a:r>
              <a:rPr lang="en-US" sz="1600">
                <a:solidFill>
                  <a:schemeClr val="bg1"/>
                </a:solidFill>
                <a:latin typeface="Montserrat"/>
                <a:ea typeface="Open Sans"/>
                <a:cs typeface="Open Sans"/>
              </a:rPr>
              <a:t>Brand-Name Formulary Drugs</a:t>
            </a:r>
          </a:p>
        </p:txBody>
      </p:sp>
      <p:sp>
        <p:nvSpPr>
          <p:cNvPr id="47" name="TextBox 46">
            <a:extLst>
              <a:ext uri="{FF2B5EF4-FFF2-40B4-BE49-F238E27FC236}">
                <a16:creationId xmlns:a16="http://schemas.microsoft.com/office/drawing/2014/main" id="{3BAB0DE0-6AB8-7A1B-7F1B-E0E2E2AB1A82}"/>
              </a:ext>
            </a:extLst>
          </p:cNvPr>
          <p:cNvSpPr txBox="1"/>
          <p:nvPr/>
        </p:nvSpPr>
        <p:spPr>
          <a:xfrm>
            <a:off x="5119700" y="2782988"/>
            <a:ext cx="2057683" cy="584775"/>
          </a:xfrm>
          <a:prstGeom prst="rect">
            <a:avLst/>
          </a:prstGeom>
          <a:noFill/>
        </p:spPr>
        <p:txBody>
          <a:bodyPr wrap="square" lIns="91440" tIns="45720" rIns="91440" bIns="45720" rtlCol="0" anchor="t">
            <a:spAutoFit/>
          </a:bodyPr>
          <a:lstStyle/>
          <a:p>
            <a:r>
              <a:rPr lang="en-US" sz="1600">
                <a:solidFill>
                  <a:schemeClr val="bg1"/>
                </a:solidFill>
                <a:latin typeface="Montserrat"/>
                <a:ea typeface="Open Sans"/>
                <a:cs typeface="Open Sans"/>
              </a:rPr>
              <a:t>Specialty Formulary Drugs</a:t>
            </a:r>
          </a:p>
        </p:txBody>
      </p:sp>
      <p:sp>
        <p:nvSpPr>
          <p:cNvPr id="48" name="TextBox 47">
            <a:extLst>
              <a:ext uri="{FF2B5EF4-FFF2-40B4-BE49-F238E27FC236}">
                <a16:creationId xmlns:a16="http://schemas.microsoft.com/office/drawing/2014/main" id="{B59C336B-C149-3605-4BA6-251354DF674E}"/>
              </a:ext>
            </a:extLst>
          </p:cNvPr>
          <p:cNvSpPr txBox="1"/>
          <p:nvPr/>
        </p:nvSpPr>
        <p:spPr>
          <a:xfrm>
            <a:off x="7443345" y="2782988"/>
            <a:ext cx="2057683" cy="584775"/>
          </a:xfrm>
          <a:prstGeom prst="rect">
            <a:avLst/>
          </a:prstGeom>
          <a:noFill/>
        </p:spPr>
        <p:txBody>
          <a:bodyPr wrap="square" lIns="91440" tIns="45720" rIns="91440" bIns="45720" rtlCol="0" anchor="t">
            <a:spAutoFit/>
          </a:bodyPr>
          <a:lstStyle/>
          <a:p>
            <a:r>
              <a:rPr lang="en-US" sz="1600">
                <a:solidFill>
                  <a:schemeClr val="bg1"/>
                </a:solidFill>
                <a:latin typeface="Montserrat"/>
                <a:ea typeface="Open Sans"/>
                <a:cs typeface="Open Sans"/>
              </a:rPr>
              <a:t>Non-Formulary Drugs</a:t>
            </a:r>
          </a:p>
        </p:txBody>
      </p:sp>
      <p:sp>
        <p:nvSpPr>
          <p:cNvPr id="2" name="TextBox 1">
            <a:extLst>
              <a:ext uri="{FF2B5EF4-FFF2-40B4-BE49-F238E27FC236}">
                <a16:creationId xmlns:a16="http://schemas.microsoft.com/office/drawing/2014/main" id="{1524D12D-E4B6-F0F9-8B52-74190C655A7D}"/>
              </a:ext>
            </a:extLst>
          </p:cNvPr>
          <p:cNvSpPr txBox="1"/>
          <p:nvPr/>
        </p:nvSpPr>
        <p:spPr>
          <a:xfrm>
            <a:off x="615777" y="6011661"/>
            <a:ext cx="10960443" cy="646331"/>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i="1" dirty="0">
                <a:solidFill>
                  <a:srgbClr val="00205B"/>
                </a:solidFill>
                <a:latin typeface="Montserrat"/>
                <a:ea typeface="Open Sans" panose="020B0606030504020204" pitchFamily="34" charset="0"/>
                <a:cs typeface="Open Sans" panose="020B0606030504020204" pitchFamily="34" charset="0"/>
              </a:rPr>
              <a:t>P&amp;T Committees typically meet quarterly, though the frequency may vary depending on the organization and the complexity of its formulary</a:t>
            </a:r>
            <a:endParaRPr kumimoji="0" lang="en-US" sz="1800" b="0" i="1" u="none" strike="noStrike" kern="1200" cap="none" spc="0" normalizeH="0" baseline="0" noProof="0" dirty="0">
              <a:ln>
                <a:noFill/>
              </a:ln>
              <a:solidFill>
                <a:srgbClr val="00205B"/>
              </a:solidFill>
              <a:effectLst/>
              <a:uLnTx/>
              <a:uFillTx/>
              <a:latin typeface="Montserrat"/>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55523804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diagram of a diagram&#10;&#10;AI-generated content may be incorrect.">
            <a:extLst>
              <a:ext uri="{FF2B5EF4-FFF2-40B4-BE49-F238E27FC236}">
                <a16:creationId xmlns:a16="http://schemas.microsoft.com/office/drawing/2014/main" id="{25DA8434-6700-8739-5B7C-6C83970B871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4571" y="1026261"/>
            <a:ext cx="11942857" cy="5495238"/>
          </a:xfrm>
          <a:prstGeom prst="rect">
            <a:avLst/>
          </a:prstGeom>
        </p:spPr>
      </p:pic>
      <p:sp>
        <p:nvSpPr>
          <p:cNvPr id="5" name="Title 3">
            <a:extLst>
              <a:ext uri="{FF2B5EF4-FFF2-40B4-BE49-F238E27FC236}">
                <a16:creationId xmlns:a16="http://schemas.microsoft.com/office/drawing/2014/main" id="{DB8B6941-E80A-717A-88B2-E21DC86F42CB}"/>
              </a:ext>
            </a:extLst>
          </p:cNvPr>
          <p:cNvSpPr txBox="1">
            <a:spLocks/>
          </p:cNvSpPr>
          <p:nvPr/>
        </p:nvSpPr>
        <p:spPr>
          <a:xfrm>
            <a:off x="306447" y="318804"/>
            <a:ext cx="11049411" cy="581698"/>
          </a:xfrm>
          <a:prstGeom prst="rect">
            <a:avLst/>
          </a:prstGeom>
        </p:spPr>
        <p:txBody>
          <a:bodyPr lIns="91440" tIns="45720" rIns="91440" bIns="45720" anchor="t"/>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600" b="1" i="0" u="none" strike="noStrike">
                <a:solidFill>
                  <a:srgbClr val="002060"/>
                </a:solidFill>
                <a:effectLst/>
                <a:latin typeface="Montserrat"/>
                <a:cs typeface="Arial"/>
              </a:rPr>
              <a:t>P&amp;T Committee</a:t>
            </a:r>
            <a:r>
              <a:rPr lang="en-US" sz="3600" b="1">
                <a:solidFill>
                  <a:srgbClr val="002060"/>
                </a:solidFill>
                <a:latin typeface="Montserrat"/>
                <a:cs typeface="Arial"/>
              </a:rPr>
              <a:t>:</a:t>
            </a:r>
            <a:r>
              <a:rPr lang="en-US" sz="3600" b="1" i="0" u="none" strike="noStrike">
                <a:solidFill>
                  <a:srgbClr val="002060"/>
                </a:solidFill>
                <a:effectLst/>
                <a:latin typeface="Montserrat"/>
                <a:cs typeface="Arial"/>
              </a:rPr>
              <a:t> Decision Considerations</a:t>
            </a:r>
            <a:br>
              <a:rPr lang="en-US" sz="4000">
                <a:solidFill>
                  <a:schemeClr val="bg1"/>
                </a:solidFill>
                <a:latin typeface="Montserrat"/>
              </a:rPr>
            </a:br>
            <a:endParaRPr lang="en-US" sz="4000">
              <a:latin typeface="Montserrat"/>
            </a:endParaRPr>
          </a:p>
        </p:txBody>
      </p:sp>
      <p:pic>
        <p:nvPicPr>
          <p:cNvPr id="6" name="Picture 5" descr="Logo&#10;&#10;Description automatically generated">
            <a:extLst>
              <a:ext uri="{FF2B5EF4-FFF2-40B4-BE49-F238E27FC236}">
                <a16:creationId xmlns:a16="http://schemas.microsoft.com/office/drawing/2014/main" id="{0767D4A6-40F3-2D88-464A-FDB6FA7EC9BE}"/>
              </a:ext>
            </a:extLst>
          </p:cNvPr>
          <p:cNvPicPr>
            <a:picLocks noChangeAspect="1"/>
          </p:cNvPicPr>
          <p:nvPr/>
        </p:nvPicPr>
        <p:blipFill>
          <a:blip r:embed="rId4"/>
          <a:stretch>
            <a:fillRect/>
          </a:stretch>
        </p:blipFill>
        <p:spPr>
          <a:xfrm>
            <a:off x="10349486" y="6282655"/>
            <a:ext cx="1544786" cy="477688"/>
          </a:xfrm>
          <a:prstGeom prst="rect">
            <a:avLst/>
          </a:prstGeom>
        </p:spPr>
      </p:pic>
    </p:spTree>
    <p:extLst>
      <p:ext uri="{BB962C8B-B14F-4D97-AF65-F5344CB8AC3E}">
        <p14:creationId xmlns:p14="http://schemas.microsoft.com/office/powerpoint/2010/main" val="201225903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A943BDA4-CC21-7A4A-49CE-6DF4DCF81220}"/>
              </a:ext>
            </a:extLst>
          </p:cNvPr>
          <p:cNvSpPr txBox="1"/>
          <p:nvPr/>
        </p:nvSpPr>
        <p:spPr>
          <a:xfrm>
            <a:off x="5778583" y="1262103"/>
            <a:ext cx="6098058" cy="3539430"/>
          </a:xfrm>
          <a:prstGeom prst="rect">
            <a:avLst/>
          </a:prstGeom>
          <a:noFill/>
        </p:spPr>
        <p:txBody>
          <a:bodyPr wrap="square">
            <a:spAutoFit/>
          </a:bodyPr>
          <a:lstStyle/>
          <a:p>
            <a:pPr algn="ctr"/>
            <a:r>
              <a:rPr lang="en-US" sz="3200" b="1">
                <a:solidFill>
                  <a:srgbClr val="00205B"/>
                </a:solidFill>
                <a:latin typeface="Montserrat"/>
                <a:ea typeface="Open Sans" panose="020B0606030504020204" pitchFamily="34" charset="0"/>
                <a:cs typeface="Open Sans" panose="020B0606030504020204" pitchFamily="34" charset="0"/>
              </a:rPr>
              <a:t>For more than two decades, the AMCP Format has defined the gold standard for evaluating evidence to support formulary and coverage decisions. </a:t>
            </a:r>
          </a:p>
        </p:txBody>
      </p:sp>
      <p:pic>
        <p:nvPicPr>
          <p:cNvPr id="3" name="Picture 2">
            <a:extLst>
              <a:ext uri="{FF2B5EF4-FFF2-40B4-BE49-F238E27FC236}">
                <a16:creationId xmlns:a16="http://schemas.microsoft.com/office/drawing/2014/main" id="{A3096A83-3F6E-50E6-0183-5D45222A024A}"/>
              </a:ext>
            </a:extLst>
          </p:cNvPr>
          <p:cNvPicPr>
            <a:picLocks noChangeAspect="1"/>
          </p:cNvPicPr>
          <p:nvPr/>
        </p:nvPicPr>
        <p:blipFill>
          <a:blip r:embed="rId3"/>
          <a:stretch>
            <a:fillRect/>
          </a:stretch>
        </p:blipFill>
        <p:spPr>
          <a:xfrm>
            <a:off x="458328" y="341146"/>
            <a:ext cx="5018344" cy="6341540"/>
          </a:xfrm>
          <a:prstGeom prst="rect">
            <a:avLst/>
          </a:prstGeom>
          <a:ln>
            <a:solidFill>
              <a:srgbClr val="00205B"/>
            </a:solidFill>
          </a:ln>
        </p:spPr>
      </p:pic>
    </p:spTree>
    <p:extLst>
      <p:ext uri="{BB962C8B-B14F-4D97-AF65-F5344CB8AC3E}">
        <p14:creationId xmlns:p14="http://schemas.microsoft.com/office/powerpoint/2010/main" val="28445837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A6135C4-31B6-4FFF-A915-BB4C34F33B19}"/>
              </a:ext>
            </a:extLst>
          </p:cNvPr>
          <p:cNvSpPr>
            <a:spLocks noGrp="1"/>
          </p:cNvSpPr>
          <p:nvPr>
            <p:ph type="title"/>
          </p:nvPr>
        </p:nvSpPr>
        <p:spPr/>
        <p:txBody>
          <a:bodyPr/>
          <a:lstStyle/>
          <a:p>
            <a:r>
              <a:rPr lang="en-US">
                <a:latin typeface="Montserrat"/>
              </a:rPr>
              <a:t>How to Ask Questions</a:t>
            </a:r>
          </a:p>
        </p:txBody>
      </p:sp>
      <p:pic>
        <p:nvPicPr>
          <p:cNvPr id="4" name="Picture 3">
            <a:extLst>
              <a:ext uri="{FF2B5EF4-FFF2-40B4-BE49-F238E27FC236}">
                <a16:creationId xmlns:a16="http://schemas.microsoft.com/office/drawing/2014/main" id="{DB71F5CB-C24F-2946-CF1C-C69B7653DF90}"/>
              </a:ext>
            </a:extLst>
          </p:cNvPr>
          <p:cNvPicPr>
            <a:picLocks noChangeAspect="1"/>
          </p:cNvPicPr>
          <p:nvPr/>
        </p:nvPicPr>
        <p:blipFill>
          <a:blip r:embed="rId3"/>
          <a:stretch>
            <a:fillRect/>
          </a:stretch>
        </p:blipFill>
        <p:spPr>
          <a:xfrm>
            <a:off x="2533981" y="4527557"/>
            <a:ext cx="4413044" cy="1305964"/>
          </a:xfrm>
          <a:prstGeom prst="rect">
            <a:avLst/>
          </a:prstGeom>
        </p:spPr>
      </p:pic>
      <p:pic>
        <p:nvPicPr>
          <p:cNvPr id="10" name="Picture 9">
            <a:extLst>
              <a:ext uri="{FF2B5EF4-FFF2-40B4-BE49-F238E27FC236}">
                <a16:creationId xmlns:a16="http://schemas.microsoft.com/office/drawing/2014/main" id="{71A316BD-A1C8-54CF-9DCC-6D7F4403986B}"/>
              </a:ext>
            </a:extLst>
          </p:cNvPr>
          <p:cNvPicPr>
            <a:picLocks noChangeAspect="1"/>
          </p:cNvPicPr>
          <p:nvPr/>
        </p:nvPicPr>
        <p:blipFill>
          <a:blip r:embed="rId4"/>
          <a:stretch>
            <a:fillRect/>
          </a:stretch>
        </p:blipFill>
        <p:spPr>
          <a:xfrm>
            <a:off x="6947025" y="1422830"/>
            <a:ext cx="2534004" cy="4410691"/>
          </a:xfrm>
          <a:prstGeom prst="rect">
            <a:avLst/>
          </a:prstGeom>
        </p:spPr>
      </p:pic>
      <p:sp>
        <p:nvSpPr>
          <p:cNvPr id="11" name="Rectangle: Rounded Corners 10">
            <a:extLst>
              <a:ext uri="{FF2B5EF4-FFF2-40B4-BE49-F238E27FC236}">
                <a16:creationId xmlns:a16="http://schemas.microsoft.com/office/drawing/2014/main" id="{9F496532-A074-DBA3-243C-C6F6412F2BBB}"/>
              </a:ext>
            </a:extLst>
          </p:cNvPr>
          <p:cNvSpPr/>
          <p:nvPr/>
        </p:nvSpPr>
        <p:spPr>
          <a:xfrm>
            <a:off x="7125077" y="5435170"/>
            <a:ext cx="2355952" cy="398351"/>
          </a:xfrm>
          <a:prstGeom prst="round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Arrow: Down 11">
            <a:extLst>
              <a:ext uri="{FF2B5EF4-FFF2-40B4-BE49-F238E27FC236}">
                <a16:creationId xmlns:a16="http://schemas.microsoft.com/office/drawing/2014/main" id="{65741210-C2CC-D174-0919-0A284E862DA4}"/>
              </a:ext>
            </a:extLst>
          </p:cNvPr>
          <p:cNvSpPr/>
          <p:nvPr/>
        </p:nvSpPr>
        <p:spPr>
          <a:xfrm rot="19780410">
            <a:off x="6971169" y="4753069"/>
            <a:ext cx="452673" cy="682101"/>
          </a:xfrm>
          <a:prstGeom prst="down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433068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19204EA-0C0D-F04C-59A9-E4BF3BB03171}"/>
              </a:ext>
            </a:extLst>
          </p:cNvPr>
          <p:cNvSpPr>
            <a:spLocks noGrp="1"/>
          </p:cNvSpPr>
          <p:nvPr>
            <p:ph sz="half" idx="10"/>
          </p:nvPr>
        </p:nvSpPr>
        <p:spPr>
          <a:xfrm>
            <a:off x="389791" y="521488"/>
            <a:ext cx="7711440" cy="5856451"/>
          </a:xfrm>
        </p:spPr>
        <p:txBody>
          <a:bodyPr lIns="91440" tIns="45720" rIns="91440" bIns="45720" anchor="t"/>
          <a:lstStyle/>
          <a:p>
            <a:pPr fontAlgn="base">
              <a:buClr>
                <a:srgbClr val="F78F1E"/>
              </a:buClr>
              <a:buSzPct val="120000"/>
            </a:pPr>
            <a:r>
              <a:rPr lang="en-US" sz="2800" b="1" dirty="0">
                <a:solidFill>
                  <a:schemeClr val="accent1"/>
                </a:solidFill>
                <a:latin typeface="Montserrat"/>
                <a:ea typeface="Open Sans"/>
                <a:cs typeface="Open Sans"/>
              </a:rPr>
              <a:t>Managing</a:t>
            </a:r>
            <a:r>
              <a:rPr lang="en-US" sz="2800" b="1" dirty="0">
                <a:solidFill>
                  <a:srgbClr val="00205B"/>
                </a:solidFill>
                <a:latin typeface="Montserrat"/>
                <a:ea typeface="Open Sans"/>
                <a:cs typeface="Open Sans"/>
              </a:rPr>
              <a:t> </a:t>
            </a:r>
            <a:r>
              <a:rPr lang="en-US" sz="2800" b="1" dirty="0">
                <a:solidFill>
                  <a:schemeClr val="accent1"/>
                </a:solidFill>
                <a:latin typeface="Montserrat"/>
                <a:ea typeface="Open Sans"/>
                <a:cs typeface="Open Sans"/>
              </a:rPr>
              <a:t>coordinated care </a:t>
            </a:r>
            <a:r>
              <a:rPr lang="en-US" sz="2800" b="1" dirty="0">
                <a:solidFill>
                  <a:schemeClr val="accent6"/>
                </a:solidFill>
                <a:latin typeface="Montserrat"/>
                <a:ea typeface="Open Sans"/>
                <a:cs typeface="Open Sans"/>
              </a:rPr>
              <a:t>programs</a:t>
            </a:r>
            <a:r>
              <a:rPr lang="en-US" sz="2800" b="1" dirty="0">
                <a:solidFill>
                  <a:srgbClr val="00205B"/>
                </a:solidFill>
                <a:latin typeface="Montserrat"/>
                <a:ea typeface="Open Sans"/>
                <a:cs typeface="Open Sans"/>
              </a:rPr>
              <a:t>​</a:t>
            </a:r>
          </a:p>
          <a:p>
            <a:pPr algn="l" rtl="0" fontAlgn="base">
              <a:buClr>
                <a:srgbClr val="F78F1E"/>
              </a:buClr>
              <a:buSzPct val="120000"/>
            </a:pPr>
            <a:endParaRPr lang="en-US" sz="3200" b="1" dirty="0">
              <a:solidFill>
                <a:srgbClr val="00205B"/>
              </a:solidFill>
              <a:latin typeface="Montserrat"/>
              <a:ea typeface="Open Sans" panose="020B0606030504020204" pitchFamily="34" charset="0"/>
              <a:cs typeface="Open Sans" panose="020B0606030504020204" pitchFamily="34" charset="0"/>
            </a:endParaRPr>
          </a:p>
          <a:p>
            <a:pPr algn="l" rtl="0" fontAlgn="base">
              <a:buClr>
                <a:srgbClr val="F78F1E"/>
              </a:buClr>
              <a:buSzPct val="120000"/>
            </a:pPr>
            <a:r>
              <a:rPr lang="en-US" sz="2800" b="1" dirty="0">
                <a:solidFill>
                  <a:schemeClr val="accent1"/>
                </a:solidFill>
                <a:latin typeface="Montserrat"/>
                <a:ea typeface="Open Sans"/>
                <a:cs typeface="Open Sans"/>
              </a:rPr>
              <a:t>Conducting</a:t>
            </a:r>
            <a:r>
              <a:rPr lang="en-US" sz="2800" b="1" dirty="0">
                <a:solidFill>
                  <a:srgbClr val="00205B"/>
                </a:solidFill>
                <a:latin typeface="Montserrat"/>
                <a:ea typeface="Open Sans"/>
                <a:cs typeface="Open Sans"/>
              </a:rPr>
              <a:t> drug utilization </a:t>
            </a:r>
            <a:r>
              <a:rPr lang="en-US" sz="2800" b="1" dirty="0">
                <a:solidFill>
                  <a:schemeClr val="accent6"/>
                </a:solidFill>
                <a:latin typeface="Montserrat"/>
                <a:ea typeface="Open Sans"/>
                <a:cs typeface="Open Sans"/>
              </a:rPr>
              <a:t>reviews</a:t>
            </a:r>
            <a:r>
              <a:rPr lang="en-US" sz="2800" b="1" dirty="0">
                <a:solidFill>
                  <a:srgbClr val="DC8633"/>
                </a:solidFill>
                <a:latin typeface="Montserrat"/>
                <a:ea typeface="Open Sans"/>
                <a:cs typeface="Open Sans"/>
              </a:rPr>
              <a:t>​</a:t>
            </a:r>
          </a:p>
          <a:p>
            <a:pPr algn="l" rtl="0" fontAlgn="base">
              <a:buClr>
                <a:srgbClr val="F78F1E"/>
              </a:buClr>
              <a:buSzPct val="120000"/>
            </a:pPr>
            <a:endParaRPr lang="en-US" sz="3200" b="1" dirty="0">
              <a:solidFill>
                <a:srgbClr val="00205B"/>
              </a:solidFill>
              <a:latin typeface="Montserrat"/>
              <a:ea typeface="Open Sans" panose="020B0606030504020204" pitchFamily="34" charset="0"/>
              <a:cs typeface="Open Sans" panose="020B0606030504020204" pitchFamily="34" charset="0"/>
            </a:endParaRPr>
          </a:p>
          <a:p>
            <a:pPr fontAlgn="base">
              <a:buClr>
                <a:srgbClr val="F78F1E"/>
              </a:buClr>
              <a:buSzPct val="120000"/>
            </a:pPr>
            <a:r>
              <a:rPr lang="en-US" sz="2800" b="1" dirty="0">
                <a:solidFill>
                  <a:srgbClr val="DC8633"/>
                </a:solidFill>
                <a:latin typeface="Montserrat"/>
                <a:ea typeface="Open Sans"/>
                <a:cs typeface="Open Sans"/>
              </a:rPr>
              <a:t>​</a:t>
            </a:r>
            <a:r>
              <a:rPr lang="en-US" sz="2800" b="1" dirty="0">
                <a:solidFill>
                  <a:schemeClr val="accent1"/>
                </a:solidFill>
                <a:latin typeface="Montserrat"/>
                <a:ea typeface="Open Sans"/>
                <a:cs typeface="Open Sans"/>
              </a:rPr>
              <a:t>Implementing</a:t>
            </a:r>
            <a:r>
              <a:rPr lang="en-US" sz="2800" b="1" dirty="0">
                <a:solidFill>
                  <a:srgbClr val="DC8633"/>
                </a:solidFill>
                <a:latin typeface="Montserrat"/>
                <a:ea typeface="Open Sans"/>
                <a:cs typeface="Open Sans"/>
              </a:rPr>
              <a:t> </a:t>
            </a:r>
            <a:r>
              <a:rPr lang="en-US" sz="2800" b="1" dirty="0">
                <a:solidFill>
                  <a:srgbClr val="00205B"/>
                </a:solidFill>
                <a:latin typeface="Montserrat"/>
                <a:ea typeface="Open Sans"/>
                <a:cs typeface="Open Sans"/>
              </a:rPr>
              <a:t>initiatives to address </a:t>
            </a:r>
            <a:r>
              <a:rPr lang="en-US" sz="2800" b="1" dirty="0">
                <a:solidFill>
                  <a:schemeClr val="accent6"/>
                </a:solidFill>
                <a:latin typeface="Montserrat"/>
                <a:ea typeface="Open Sans"/>
                <a:cs typeface="Open Sans"/>
              </a:rPr>
              <a:t>health disparities</a:t>
            </a:r>
          </a:p>
          <a:p>
            <a:pPr algn="l" rtl="0" fontAlgn="base">
              <a:buClr>
                <a:srgbClr val="F78F1E"/>
              </a:buClr>
              <a:buSzPct val="120000"/>
            </a:pPr>
            <a:endParaRPr lang="en-US" sz="3200" b="1" dirty="0">
              <a:solidFill>
                <a:srgbClr val="00205B"/>
              </a:solidFill>
              <a:latin typeface="Montserrat"/>
              <a:ea typeface="Open Sans" panose="020B0606030504020204" pitchFamily="34" charset="0"/>
              <a:cs typeface="Open Sans" panose="020B0606030504020204" pitchFamily="34" charset="0"/>
            </a:endParaRPr>
          </a:p>
          <a:p>
            <a:pPr algn="l" rtl="0" fontAlgn="base">
              <a:buClr>
                <a:srgbClr val="F78F1E"/>
              </a:buClr>
              <a:buSzPct val="120000"/>
            </a:pPr>
            <a:r>
              <a:rPr lang="en-US" sz="2800" b="1" dirty="0">
                <a:solidFill>
                  <a:srgbClr val="00205B"/>
                </a:solidFill>
                <a:latin typeface="Montserrat"/>
                <a:ea typeface="Open Sans"/>
                <a:cs typeface="Open Sans"/>
              </a:rPr>
              <a:t>​</a:t>
            </a:r>
            <a:r>
              <a:rPr lang="en-US" sz="2800" b="1" dirty="0">
                <a:solidFill>
                  <a:schemeClr val="accent1"/>
                </a:solidFill>
                <a:latin typeface="Montserrat"/>
                <a:ea typeface="Open Sans"/>
                <a:cs typeface="Open Sans"/>
              </a:rPr>
              <a:t>Conducting</a:t>
            </a:r>
            <a:r>
              <a:rPr lang="en-US" sz="2800" b="1" dirty="0">
                <a:solidFill>
                  <a:srgbClr val="00205B"/>
                </a:solidFill>
                <a:latin typeface="Montserrat"/>
                <a:ea typeface="Open Sans"/>
                <a:cs typeface="Open Sans"/>
              </a:rPr>
              <a:t> </a:t>
            </a:r>
            <a:r>
              <a:rPr lang="en-US" sz="2800" b="1" dirty="0">
                <a:solidFill>
                  <a:schemeClr val="accent6"/>
                </a:solidFill>
                <a:latin typeface="Montserrat"/>
                <a:ea typeface="Open Sans"/>
                <a:cs typeface="Open Sans"/>
              </a:rPr>
              <a:t>medication therapy management​</a:t>
            </a:r>
          </a:p>
          <a:p>
            <a:pPr algn="l" rtl="0" fontAlgn="base">
              <a:buClr>
                <a:srgbClr val="F78F1E"/>
              </a:buClr>
              <a:buSzPct val="120000"/>
            </a:pPr>
            <a:endParaRPr lang="en-US" sz="2800" b="1" dirty="0">
              <a:solidFill>
                <a:srgbClr val="DC8633"/>
              </a:solidFill>
              <a:latin typeface="Montserrat"/>
              <a:ea typeface="Open Sans"/>
              <a:cs typeface="Open Sans"/>
            </a:endParaRPr>
          </a:p>
          <a:p>
            <a:pPr algn="l" rtl="0" fontAlgn="base">
              <a:buClr>
                <a:srgbClr val="F78F1E"/>
              </a:buClr>
              <a:buSzPct val="120000"/>
            </a:pPr>
            <a:r>
              <a:rPr lang="en-US" sz="2800" b="1" dirty="0">
                <a:solidFill>
                  <a:schemeClr val="accent1"/>
                </a:solidFill>
                <a:latin typeface="Montserrat"/>
                <a:ea typeface="Open Sans"/>
                <a:cs typeface="Open Sans"/>
              </a:rPr>
              <a:t>Collaborating</a:t>
            </a:r>
            <a:r>
              <a:rPr lang="en-US" sz="2800" b="1" dirty="0">
                <a:solidFill>
                  <a:srgbClr val="DC8633"/>
                </a:solidFill>
                <a:latin typeface="Montserrat"/>
                <a:ea typeface="Open Sans"/>
                <a:cs typeface="Open Sans"/>
              </a:rPr>
              <a:t> </a:t>
            </a:r>
            <a:r>
              <a:rPr lang="en-US" sz="2800" b="1" dirty="0">
                <a:solidFill>
                  <a:schemeClr val="accent1"/>
                </a:solidFill>
                <a:latin typeface="Montserrat"/>
                <a:ea typeface="Open Sans"/>
                <a:cs typeface="Open Sans"/>
              </a:rPr>
              <a:t>with providers on patient </a:t>
            </a:r>
            <a:r>
              <a:rPr lang="en-US" sz="2800" b="1" dirty="0">
                <a:solidFill>
                  <a:schemeClr val="accent6"/>
                </a:solidFill>
                <a:latin typeface="Montserrat"/>
                <a:ea typeface="Open Sans"/>
                <a:cs typeface="Open Sans"/>
              </a:rPr>
              <a:t>quality of care </a:t>
            </a:r>
            <a:r>
              <a:rPr lang="en-US" sz="2800" b="1" dirty="0">
                <a:solidFill>
                  <a:schemeClr val="accent1"/>
                </a:solidFill>
                <a:latin typeface="Montserrat"/>
                <a:ea typeface="Open Sans"/>
                <a:cs typeface="Open Sans"/>
              </a:rPr>
              <a:t>efforts</a:t>
            </a:r>
          </a:p>
          <a:p>
            <a:endParaRPr lang="en-US" dirty="0">
              <a:latin typeface="Montserrat"/>
            </a:endParaRPr>
          </a:p>
        </p:txBody>
      </p:sp>
    </p:spTree>
    <p:extLst>
      <p:ext uri="{BB962C8B-B14F-4D97-AF65-F5344CB8AC3E}">
        <p14:creationId xmlns:p14="http://schemas.microsoft.com/office/powerpoint/2010/main" val="35303118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F5267DB4-D992-B2C9-BD3E-70E1D63A15C5}"/>
              </a:ext>
            </a:extLst>
          </p:cNvPr>
          <p:cNvSpPr>
            <a:spLocks noGrp="1"/>
          </p:cNvSpPr>
          <p:nvPr>
            <p:ph sz="half" idx="10"/>
          </p:nvPr>
        </p:nvSpPr>
        <p:spPr>
          <a:xfrm>
            <a:off x="507022" y="900867"/>
            <a:ext cx="7242517" cy="5856451"/>
          </a:xfrm>
        </p:spPr>
        <p:txBody>
          <a:bodyPr lIns="91440" tIns="45720" rIns="91440" bIns="45720" anchor="t"/>
          <a:lstStyle/>
          <a:p>
            <a:pPr algn="l" rtl="0" fontAlgn="base">
              <a:buClr>
                <a:srgbClr val="F78F1E"/>
              </a:buClr>
            </a:pPr>
            <a:r>
              <a:rPr lang="en-US" sz="3200" b="1" dirty="0">
                <a:solidFill>
                  <a:schemeClr val="accent1"/>
                </a:solidFill>
                <a:latin typeface="Montserrat"/>
                <a:ea typeface="Open Sans"/>
                <a:cs typeface="Open Sans"/>
              </a:rPr>
              <a:t>Assessing</a:t>
            </a:r>
            <a:r>
              <a:rPr lang="en-US" sz="3200" b="1" dirty="0">
                <a:solidFill>
                  <a:srgbClr val="00205B"/>
                </a:solidFill>
                <a:latin typeface="Montserrat"/>
                <a:ea typeface="Open Sans"/>
                <a:cs typeface="Open Sans"/>
              </a:rPr>
              <a:t> </a:t>
            </a:r>
            <a:r>
              <a:rPr lang="en-US" sz="3200" b="1" dirty="0">
                <a:solidFill>
                  <a:schemeClr val="accent1"/>
                </a:solidFill>
                <a:latin typeface="Montserrat"/>
                <a:ea typeface="Open Sans"/>
                <a:cs typeface="Open Sans"/>
              </a:rPr>
              <a:t>and reporting on </a:t>
            </a:r>
            <a:r>
              <a:rPr lang="en-US" sz="3200" b="1" dirty="0">
                <a:solidFill>
                  <a:schemeClr val="accent6"/>
                </a:solidFill>
                <a:latin typeface="Montserrat"/>
                <a:ea typeface="Open Sans"/>
                <a:cs typeface="Open Sans"/>
              </a:rPr>
              <a:t>quality</a:t>
            </a:r>
            <a:r>
              <a:rPr lang="en-US" sz="3200" b="1" dirty="0">
                <a:solidFill>
                  <a:schemeClr val="accent1"/>
                </a:solidFill>
                <a:latin typeface="Montserrat"/>
                <a:ea typeface="Open Sans"/>
                <a:cs typeface="Open Sans"/>
              </a:rPr>
              <a:t> </a:t>
            </a:r>
            <a:r>
              <a:rPr lang="en-US" sz="3200" b="1" dirty="0">
                <a:solidFill>
                  <a:schemeClr val="accent6"/>
                </a:solidFill>
                <a:latin typeface="Montserrat"/>
                <a:ea typeface="Open Sans"/>
                <a:cs typeface="Open Sans"/>
              </a:rPr>
              <a:t>measures</a:t>
            </a:r>
            <a:r>
              <a:rPr lang="en-US" sz="3200" b="1" dirty="0">
                <a:solidFill>
                  <a:schemeClr val="accent1"/>
                </a:solidFill>
                <a:latin typeface="Montserrat"/>
                <a:ea typeface="Open Sans"/>
                <a:cs typeface="Open Sans"/>
              </a:rPr>
              <a:t>​</a:t>
            </a:r>
          </a:p>
          <a:p>
            <a:pPr algn="l" rtl="0" fontAlgn="base">
              <a:buClr>
                <a:srgbClr val="F78F1E"/>
              </a:buClr>
            </a:pPr>
            <a:endParaRPr lang="en-US" sz="3200" b="0" i="0" dirty="0">
              <a:solidFill>
                <a:srgbClr val="00205B"/>
              </a:solidFill>
              <a:effectLst/>
              <a:latin typeface="Montserrat"/>
              <a:ea typeface="Open Sans" panose="020B0606030504020204" pitchFamily="34" charset="0"/>
              <a:cs typeface="Open Sans" panose="020B0606030504020204" pitchFamily="34" charset="0"/>
            </a:endParaRPr>
          </a:p>
          <a:p>
            <a:pPr algn="l" rtl="0" fontAlgn="base">
              <a:buClr>
                <a:srgbClr val="F78F1E"/>
              </a:buClr>
            </a:pPr>
            <a:r>
              <a:rPr lang="en-US" sz="3200" b="1" dirty="0">
                <a:solidFill>
                  <a:schemeClr val="accent1"/>
                </a:solidFill>
                <a:latin typeface="Montserrat"/>
                <a:ea typeface="Open Sans"/>
                <a:cs typeface="Open Sans"/>
              </a:rPr>
              <a:t>Reporting</a:t>
            </a:r>
            <a:r>
              <a:rPr lang="en-US" sz="3200" b="0" i="0" u="none" strike="noStrike" dirty="0">
                <a:solidFill>
                  <a:srgbClr val="00205B"/>
                </a:solidFill>
                <a:effectLst/>
                <a:latin typeface="Montserrat"/>
                <a:ea typeface="Open Sans"/>
                <a:cs typeface="Open Sans"/>
              </a:rPr>
              <a:t> </a:t>
            </a:r>
            <a:r>
              <a:rPr lang="en-US" sz="3200" b="1" dirty="0">
                <a:solidFill>
                  <a:schemeClr val="accent1"/>
                </a:solidFill>
                <a:latin typeface="Montserrat"/>
                <a:ea typeface="Open Sans"/>
                <a:cs typeface="Open Sans"/>
              </a:rPr>
              <a:t>Medicare Part-D </a:t>
            </a:r>
            <a:r>
              <a:rPr lang="en-US" sz="3200" b="1" dirty="0">
                <a:solidFill>
                  <a:schemeClr val="accent6"/>
                </a:solidFill>
                <a:latin typeface="Montserrat"/>
                <a:ea typeface="Open Sans"/>
                <a:cs typeface="Open Sans"/>
              </a:rPr>
              <a:t>Star ratings</a:t>
            </a:r>
            <a:endParaRPr lang="en-US" sz="3200" b="1" dirty="0">
              <a:solidFill>
                <a:schemeClr val="accent1"/>
              </a:solidFill>
              <a:latin typeface="Montserrat"/>
              <a:ea typeface="Open Sans"/>
              <a:cs typeface="Open Sans"/>
            </a:endParaRPr>
          </a:p>
          <a:p>
            <a:pPr algn="l" rtl="0" fontAlgn="base">
              <a:buClr>
                <a:srgbClr val="F78F1E"/>
              </a:buClr>
            </a:pPr>
            <a:endParaRPr lang="en-US" sz="3200" b="1" dirty="0">
              <a:solidFill>
                <a:srgbClr val="DC8633"/>
              </a:solidFill>
              <a:latin typeface="Montserrat"/>
              <a:ea typeface="Open Sans" panose="020B0606030504020204" pitchFamily="34" charset="0"/>
              <a:cs typeface="Open Sans" panose="020B0606030504020204" pitchFamily="34" charset="0"/>
            </a:endParaRPr>
          </a:p>
          <a:p>
            <a:pPr algn="l" rtl="0" fontAlgn="base">
              <a:buClr>
                <a:srgbClr val="F78F1E"/>
              </a:buClr>
            </a:pPr>
            <a:r>
              <a:rPr lang="en-US" sz="3200" b="1" dirty="0">
                <a:solidFill>
                  <a:schemeClr val="accent1"/>
                </a:solidFill>
                <a:latin typeface="Montserrat"/>
                <a:ea typeface="Open Sans"/>
                <a:cs typeface="Open Sans"/>
              </a:rPr>
              <a:t>Managing</a:t>
            </a:r>
            <a:r>
              <a:rPr lang="en-US" sz="3200" b="0" i="0" u="none" strike="noStrike" dirty="0">
                <a:solidFill>
                  <a:srgbClr val="00205B"/>
                </a:solidFill>
                <a:effectLst/>
                <a:latin typeface="Montserrat"/>
                <a:ea typeface="Open Sans"/>
                <a:cs typeface="Open Sans"/>
              </a:rPr>
              <a:t> </a:t>
            </a:r>
            <a:r>
              <a:rPr lang="en-US" sz="3200" b="1" dirty="0">
                <a:solidFill>
                  <a:schemeClr val="accent1"/>
                </a:solidFill>
                <a:latin typeface="Montserrat"/>
                <a:ea typeface="Open Sans"/>
                <a:cs typeface="Open Sans"/>
              </a:rPr>
              <a:t>drug </a:t>
            </a:r>
            <a:r>
              <a:rPr lang="en-US" sz="3200" b="1" dirty="0">
                <a:solidFill>
                  <a:schemeClr val="accent6"/>
                </a:solidFill>
                <a:latin typeface="Montserrat"/>
                <a:ea typeface="Open Sans"/>
                <a:cs typeface="Open Sans"/>
              </a:rPr>
              <a:t>shortages</a:t>
            </a:r>
            <a:r>
              <a:rPr lang="en-US" sz="3200" b="1" dirty="0">
                <a:solidFill>
                  <a:schemeClr val="accent1"/>
                </a:solidFill>
                <a:latin typeface="Montserrat"/>
                <a:ea typeface="Open Sans"/>
                <a:cs typeface="Open Sans"/>
              </a:rPr>
              <a:t> &amp; safety </a:t>
            </a:r>
            <a:r>
              <a:rPr lang="en-US" sz="3200" b="1" dirty="0">
                <a:solidFill>
                  <a:schemeClr val="accent6"/>
                </a:solidFill>
                <a:latin typeface="Montserrat"/>
                <a:ea typeface="Open Sans"/>
                <a:cs typeface="Open Sans"/>
              </a:rPr>
              <a:t>programs</a:t>
            </a:r>
            <a:r>
              <a:rPr lang="en-US" sz="3200" b="1" dirty="0">
                <a:solidFill>
                  <a:schemeClr val="accent1"/>
                </a:solidFill>
                <a:latin typeface="Montserrat"/>
                <a:ea typeface="Open Sans"/>
                <a:cs typeface="Open Sans"/>
              </a:rPr>
              <a:t>​</a:t>
            </a:r>
          </a:p>
        </p:txBody>
      </p:sp>
    </p:spTree>
    <p:extLst>
      <p:ext uri="{BB962C8B-B14F-4D97-AF65-F5344CB8AC3E}">
        <p14:creationId xmlns:p14="http://schemas.microsoft.com/office/powerpoint/2010/main" val="29511210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3209B113-2D18-FA63-B574-8133A80E84CF}"/>
              </a:ext>
            </a:extLst>
          </p:cNvPr>
          <p:cNvSpPr>
            <a:spLocks noGrp="1"/>
          </p:cNvSpPr>
          <p:nvPr>
            <p:ph sz="half" idx="10"/>
          </p:nvPr>
        </p:nvSpPr>
        <p:spPr>
          <a:xfrm>
            <a:off x="477839" y="823046"/>
            <a:ext cx="7242517" cy="5856451"/>
          </a:xfrm>
        </p:spPr>
        <p:txBody>
          <a:bodyPr lIns="91440" tIns="45720" rIns="91440" bIns="45720" anchor="t"/>
          <a:lstStyle/>
          <a:p>
            <a:pPr algn="l" rtl="0" fontAlgn="base">
              <a:buClr>
                <a:srgbClr val="F78F1E"/>
              </a:buClr>
            </a:pPr>
            <a:r>
              <a:rPr lang="en-US" sz="3200" b="1" dirty="0">
                <a:solidFill>
                  <a:schemeClr val="accent1"/>
                </a:solidFill>
                <a:latin typeface="Montserrat"/>
                <a:ea typeface="Open Sans"/>
                <a:cs typeface="Open Sans"/>
              </a:rPr>
              <a:t>Reducing risk </a:t>
            </a:r>
            <a:r>
              <a:rPr lang="en-US" sz="3200" b="1" dirty="0">
                <a:solidFill>
                  <a:srgbClr val="00205B"/>
                </a:solidFill>
                <a:latin typeface="Montserrat"/>
                <a:ea typeface="Open Sans"/>
                <a:cs typeface="Open Sans"/>
              </a:rPr>
              <a:t>for individuals, employers, and other public payers by managing </a:t>
            </a:r>
            <a:r>
              <a:rPr lang="en-US" sz="3200" b="1" dirty="0">
                <a:solidFill>
                  <a:schemeClr val="accent6"/>
                </a:solidFill>
                <a:latin typeface="Montserrat"/>
                <a:ea typeface="Open Sans"/>
                <a:cs typeface="Open Sans"/>
              </a:rPr>
              <a:t>overall costs</a:t>
            </a:r>
            <a:r>
              <a:rPr lang="en-US" sz="3200" b="1" dirty="0">
                <a:solidFill>
                  <a:srgbClr val="00205B"/>
                </a:solidFill>
                <a:latin typeface="Montserrat"/>
                <a:ea typeface="Open Sans"/>
                <a:cs typeface="Open Sans"/>
              </a:rPr>
              <a:t>​</a:t>
            </a:r>
          </a:p>
          <a:p>
            <a:pPr algn="l" rtl="0" fontAlgn="base">
              <a:buClr>
                <a:srgbClr val="F78F1E"/>
              </a:buClr>
            </a:pPr>
            <a:endParaRPr lang="en-US" sz="3200" b="1" dirty="0">
              <a:solidFill>
                <a:srgbClr val="00205B"/>
              </a:solidFill>
              <a:latin typeface="Montserrat"/>
              <a:ea typeface="Open Sans" panose="020B0606030504020204" pitchFamily="34" charset="0"/>
              <a:cs typeface="Open Sans" panose="020B0606030504020204" pitchFamily="34" charset="0"/>
            </a:endParaRPr>
          </a:p>
          <a:p>
            <a:pPr algn="l" rtl="0" fontAlgn="base">
              <a:buClr>
                <a:srgbClr val="F78F1E"/>
              </a:buClr>
            </a:pPr>
            <a:r>
              <a:rPr lang="en-US" sz="3200" b="1" dirty="0">
                <a:solidFill>
                  <a:schemeClr val="accent1"/>
                </a:solidFill>
                <a:latin typeface="Montserrat"/>
                <a:ea typeface="Open Sans"/>
                <a:cs typeface="Open Sans"/>
              </a:rPr>
              <a:t>Protecting</a:t>
            </a:r>
            <a:r>
              <a:rPr lang="en-US" sz="3200" b="1" dirty="0">
                <a:solidFill>
                  <a:srgbClr val="00205B"/>
                </a:solidFill>
                <a:latin typeface="Montserrat"/>
                <a:ea typeface="Open Sans"/>
                <a:cs typeface="Open Sans"/>
              </a:rPr>
              <a:t> against </a:t>
            </a:r>
            <a:r>
              <a:rPr lang="en-US" sz="3200" b="1" dirty="0">
                <a:solidFill>
                  <a:schemeClr val="accent6"/>
                </a:solidFill>
                <a:latin typeface="Montserrat"/>
                <a:ea typeface="Open Sans"/>
                <a:cs typeface="Open Sans"/>
              </a:rPr>
              <a:t>misuse, overuse, </a:t>
            </a:r>
            <a:r>
              <a:rPr lang="en-US" sz="3200" b="1" dirty="0">
                <a:solidFill>
                  <a:schemeClr val="accent1"/>
                </a:solidFill>
                <a:latin typeface="Montserrat"/>
                <a:ea typeface="Open Sans"/>
                <a:cs typeface="Open Sans"/>
              </a:rPr>
              <a:t>and</a:t>
            </a:r>
            <a:r>
              <a:rPr lang="en-US" sz="3200" b="1" dirty="0">
                <a:solidFill>
                  <a:schemeClr val="accent6"/>
                </a:solidFill>
                <a:latin typeface="Montserrat"/>
                <a:ea typeface="Open Sans"/>
                <a:cs typeface="Open Sans"/>
              </a:rPr>
              <a:t> fraud</a:t>
            </a:r>
            <a:r>
              <a:rPr lang="en-US" sz="3200" b="1" dirty="0">
                <a:solidFill>
                  <a:srgbClr val="00205B"/>
                </a:solidFill>
                <a:latin typeface="Montserrat"/>
                <a:ea typeface="Open Sans"/>
                <a:cs typeface="Open Sans"/>
              </a:rPr>
              <a:t>​</a:t>
            </a:r>
          </a:p>
          <a:p>
            <a:pPr algn="l" rtl="0" fontAlgn="base">
              <a:buClr>
                <a:srgbClr val="F78F1E"/>
              </a:buClr>
            </a:pPr>
            <a:endParaRPr lang="en-US" sz="3200" b="1" dirty="0">
              <a:solidFill>
                <a:srgbClr val="00205B"/>
              </a:solidFill>
              <a:latin typeface="Montserrat"/>
              <a:ea typeface="Open Sans" panose="020B0606030504020204" pitchFamily="34" charset="0"/>
              <a:cs typeface="Open Sans" panose="020B0606030504020204" pitchFamily="34" charset="0"/>
            </a:endParaRPr>
          </a:p>
          <a:p>
            <a:pPr algn="l" rtl="0" fontAlgn="base">
              <a:buClr>
                <a:srgbClr val="F78F1E"/>
              </a:buClr>
            </a:pPr>
            <a:r>
              <a:rPr lang="en-US" sz="3200" b="1" dirty="0">
                <a:solidFill>
                  <a:schemeClr val="accent1"/>
                </a:solidFill>
                <a:latin typeface="Montserrat"/>
                <a:ea typeface="Open Sans"/>
                <a:cs typeface="Open Sans"/>
              </a:rPr>
              <a:t>Promoting</a:t>
            </a:r>
            <a:r>
              <a:rPr lang="en-US" sz="3200" b="1" dirty="0">
                <a:solidFill>
                  <a:srgbClr val="00205B"/>
                </a:solidFill>
                <a:latin typeface="Montserrat"/>
                <a:ea typeface="Open Sans"/>
                <a:cs typeface="Open Sans"/>
              </a:rPr>
              <a:t> </a:t>
            </a:r>
            <a:r>
              <a:rPr lang="en-US" sz="3200" b="1" dirty="0">
                <a:solidFill>
                  <a:schemeClr val="accent6"/>
                </a:solidFill>
                <a:latin typeface="Montserrat"/>
                <a:ea typeface="Open Sans"/>
                <a:cs typeface="Open Sans"/>
              </a:rPr>
              <a:t>value-based care</a:t>
            </a:r>
            <a:endParaRPr lang="en-US" sz="3200" b="1" dirty="0">
              <a:solidFill>
                <a:srgbClr val="00205B"/>
              </a:solidFill>
              <a:latin typeface="Montserrat"/>
              <a:ea typeface="Open Sans"/>
              <a:cs typeface="Open Sans"/>
            </a:endParaRPr>
          </a:p>
          <a:p>
            <a:endParaRPr lang="en-US" dirty="0">
              <a:latin typeface="Montserrat"/>
            </a:endParaRPr>
          </a:p>
        </p:txBody>
      </p:sp>
    </p:spTree>
    <p:extLst>
      <p:ext uri="{BB962C8B-B14F-4D97-AF65-F5344CB8AC3E}">
        <p14:creationId xmlns:p14="http://schemas.microsoft.com/office/powerpoint/2010/main" val="7399236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9F4777B8-C6ED-A948-624D-EBD4EA98E8A9}"/>
              </a:ext>
            </a:extLst>
          </p:cNvPr>
          <p:cNvSpPr>
            <a:spLocks noGrp="1"/>
          </p:cNvSpPr>
          <p:nvPr>
            <p:ph type="body" sz="quarter" idx="12"/>
          </p:nvPr>
        </p:nvSpPr>
        <p:spPr>
          <a:xfrm>
            <a:off x="1618735" y="568833"/>
            <a:ext cx="10026519" cy="3174511"/>
          </a:xfrm>
        </p:spPr>
        <p:txBody>
          <a:bodyPr lIns="91440" tIns="45720" rIns="91440" bIns="45720" anchor="t"/>
          <a:lstStyle/>
          <a:p>
            <a:r>
              <a:rPr lang="en-US" sz="5400" dirty="0">
                <a:latin typeface="Montserrat"/>
              </a:rPr>
              <a:t>Understanding the Players</a:t>
            </a:r>
          </a:p>
        </p:txBody>
      </p:sp>
      <p:sp>
        <p:nvSpPr>
          <p:cNvPr id="2" name="TextBox 1">
            <a:extLst>
              <a:ext uri="{FF2B5EF4-FFF2-40B4-BE49-F238E27FC236}">
                <a16:creationId xmlns:a16="http://schemas.microsoft.com/office/drawing/2014/main" id="{BDC0E9BE-441C-D2D0-B1DB-48AED55E87B4}"/>
              </a:ext>
            </a:extLst>
          </p:cNvPr>
          <p:cNvSpPr txBox="1"/>
          <p:nvPr/>
        </p:nvSpPr>
        <p:spPr>
          <a:xfrm>
            <a:off x="5541016" y="5371673"/>
            <a:ext cx="6339016" cy="830997"/>
          </a:xfrm>
          <a:prstGeom prst="rect">
            <a:avLst/>
          </a:prstGeom>
          <a:noFill/>
        </p:spPr>
        <p:txBody>
          <a:bodyPr wrap="square" lIns="91440" tIns="45720" rIns="91440" bIns="45720" anchor="t">
            <a:spAutoFit/>
          </a:bodyPr>
          <a:lstStyle/>
          <a:p>
            <a:pPr algn="r" fontAlgn="base"/>
            <a:r>
              <a:rPr lang="en-US" sz="2400" b="1" dirty="0">
                <a:solidFill>
                  <a:schemeClr val="bg2"/>
                </a:solidFill>
                <a:latin typeface="Montserrat"/>
              </a:rPr>
              <a:t>Alina Liang, PharmD</a:t>
            </a:r>
          </a:p>
          <a:p>
            <a:pPr algn="r" fontAlgn="base"/>
            <a:r>
              <a:rPr lang="en-US" sz="2400" b="1" i="0" u="none" strike="noStrike" kern="1200" cap="none" spc="0" normalizeH="0" baseline="0" noProof="0" dirty="0">
                <a:ln>
                  <a:noFill/>
                </a:ln>
                <a:solidFill>
                  <a:schemeClr val="bg2"/>
                </a:solidFill>
                <a:effectLst/>
                <a:uLnTx/>
                <a:uFillTx/>
                <a:latin typeface="Montserrat"/>
              </a:rPr>
              <a:t>Prime Therapeutics</a:t>
            </a:r>
          </a:p>
        </p:txBody>
      </p:sp>
    </p:spTree>
    <p:extLst>
      <p:ext uri="{BB962C8B-B14F-4D97-AF65-F5344CB8AC3E}">
        <p14:creationId xmlns:p14="http://schemas.microsoft.com/office/powerpoint/2010/main" val="7897858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C0612432-12EC-3C1D-8A85-2620F36B82B1}"/>
              </a:ext>
            </a:extLst>
          </p:cNvPr>
          <p:cNvSpPr>
            <a:spLocks noGrp="1"/>
          </p:cNvSpPr>
          <p:nvPr>
            <p:ph sz="half" idx="2"/>
          </p:nvPr>
        </p:nvSpPr>
        <p:spPr/>
        <p:txBody>
          <a:bodyPr vert="horz" lIns="91440" tIns="45720" rIns="91440" bIns="45720" rtlCol="0" anchor="t">
            <a:normAutofit fontScale="92500" lnSpcReduction="20000"/>
          </a:bodyPr>
          <a:lstStyle/>
          <a:p>
            <a:pPr marL="0" indent="0">
              <a:buNone/>
            </a:pPr>
            <a:endParaRPr lang="en-US" b="1" dirty="0">
              <a:latin typeface="Montserrat"/>
              <a:cs typeface="Arial"/>
            </a:endParaRPr>
          </a:p>
          <a:p>
            <a:pPr marL="0" indent="0">
              <a:buNone/>
            </a:pPr>
            <a:r>
              <a:rPr lang="en-US" b="1" dirty="0">
                <a:latin typeface="Montserrat"/>
                <a:cs typeface="Arial"/>
              </a:rPr>
              <a:t>Complex</a:t>
            </a:r>
            <a:r>
              <a:rPr lang="en-US" dirty="0">
                <a:latin typeface="Montserrat"/>
                <a:cs typeface="Arial"/>
              </a:rPr>
              <a:t>, with </a:t>
            </a:r>
            <a:r>
              <a:rPr lang="en-US" u="sng" dirty="0">
                <a:latin typeface="Montserrat"/>
                <a:cs typeface="Arial"/>
              </a:rPr>
              <a:t>many</a:t>
            </a:r>
            <a:r>
              <a:rPr lang="en-US" dirty="0">
                <a:latin typeface="Montserrat"/>
                <a:cs typeface="Arial"/>
              </a:rPr>
              <a:t> players involved</a:t>
            </a:r>
            <a:endParaRPr lang="en-US" dirty="0">
              <a:cs typeface="Arial" panose="020B0604020202020204"/>
            </a:endParaRPr>
          </a:p>
          <a:p>
            <a:pPr marL="0" indent="0">
              <a:buNone/>
            </a:pPr>
            <a:endParaRPr lang="en-US" dirty="0">
              <a:latin typeface="Montserrat"/>
              <a:ea typeface="+mn-lt"/>
              <a:cs typeface="+mn-lt"/>
            </a:endParaRPr>
          </a:p>
          <a:p>
            <a:pPr marL="514350" indent="-514350">
              <a:buAutoNum type="arabicPeriod"/>
            </a:pPr>
            <a:r>
              <a:rPr lang="en-US" b="1" dirty="0">
                <a:latin typeface="Montserrat"/>
                <a:ea typeface="+mn-lt"/>
                <a:cs typeface="+mn-lt"/>
              </a:rPr>
              <a:t>Manufacturers</a:t>
            </a:r>
            <a:endParaRPr lang="en-US" dirty="0">
              <a:latin typeface="Montserrat"/>
              <a:cs typeface="Arial"/>
            </a:endParaRPr>
          </a:p>
          <a:p>
            <a:pPr marL="514350" indent="-514350">
              <a:buAutoNum type="arabicPeriod"/>
            </a:pPr>
            <a:r>
              <a:rPr lang="en-US" b="1" dirty="0">
                <a:latin typeface="Montserrat"/>
                <a:ea typeface="+mn-lt"/>
                <a:cs typeface="+mn-lt"/>
              </a:rPr>
              <a:t>Wholesalers/Distributors</a:t>
            </a:r>
            <a:endParaRPr lang="en-US" dirty="0">
              <a:latin typeface="Montserrat"/>
              <a:cs typeface="Arial"/>
            </a:endParaRPr>
          </a:p>
          <a:p>
            <a:pPr marL="514350" indent="-514350">
              <a:buAutoNum type="arabicPeriod"/>
            </a:pPr>
            <a:r>
              <a:rPr lang="en-US" b="1" dirty="0">
                <a:latin typeface="Montserrat"/>
                <a:ea typeface="+mn-lt"/>
                <a:cs typeface="+mn-lt"/>
              </a:rPr>
              <a:t>Health Insurers (Payers)</a:t>
            </a:r>
          </a:p>
          <a:p>
            <a:pPr marL="514350" indent="-514350">
              <a:buAutoNum type="arabicPeriod"/>
            </a:pPr>
            <a:r>
              <a:rPr lang="en-US" b="1" dirty="0">
                <a:latin typeface="Montserrat"/>
                <a:ea typeface="+mn-lt"/>
                <a:cs typeface="+mn-lt"/>
              </a:rPr>
              <a:t>Pharmacy Benefit Managers (PBMs)</a:t>
            </a:r>
          </a:p>
          <a:p>
            <a:pPr marL="514350" indent="-514350">
              <a:buAutoNum type="arabicPeriod"/>
            </a:pPr>
            <a:r>
              <a:rPr lang="en-US" b="1" dirty="0">
                <a:latin typeface="Montserrat"/>
                <a:ea typeface="+mn-lt"/>
                <a:cs typeface="+mn-lt"/>
              </a:rPr>
              <a:t>Consultants</a:t>
            </a:r>
          </a:p>
          <a:p>
            <a:pPr marL="514350" indent="-514350">
              <a:buAutoNum type="arabicPeriod"/>
            </a:pPr>
            <a:r>
              <a:rPr lang="en-US" b="1" dirty="0">
                <a:latin typeface="Montserrat"/>
                <a:cs typeface="Arial"/>
              </a:rPr>
              <a:t>Community and Specialty Pharmacies</a:t>
            </a:r>
          </a:p>
          <a:p>
            <a:pPr marL="514350" indent="-514350">
              <a:buAutoNum type="arabicPeriod"/>
            </a:pPr>
            <a:r>
              <a:rPr lang="en-US" b="1" dirty="0">
                <a:latin typeface="Montserrat"/>
                <a:ea typeface="+mn-lt"/>
                <a:cs typeface="+mn-lt"/>
              </a:rPr>
              <a:t>Patients/Members</a:t>
            </a:r>
            <a:endParaRPr lang="en-US" dirty="0">
              <a:latin typeface="Montserrat"/>
              <a:cs typeface="Arial"/>
            </a:endParaRPr>
          </a:p>
          <a:p>
            <a:pPr marL="0" indent="0">
              <a:buNone/>
            </a:pPr>
            <a:endParaRPr lang="en-US" dirty="0">
              <a:latin typeface="Montserrat"/>
              <a:cs typeface="Arial"/>
            </a:endParaRPr>
          </a:p>
        </p:txBody>
      </p:sp>
      <p:sp>
        <p:nvSpPr>
          <p:cNvPr id="3" name="Title 2">
            <a:extLst>
              <a:ext uri="{FF2B5EF4-FFF2-40B4-BE49-F238E27FC236}">
                <a16:creationId xmlns:a16="http://schemas.microsoft.com/office/drawing/2014/main" id="{B365BFDD-FC15-F523-FB9B-957CA102B921}"/>
              </a:ext>
            </a:extLst>
          </p:cNvPr>
          <p:cNvSpPr>
            <a:spLocks noGrp="1"/>
          </p:cNvSpPr>
          <p:nvPr>
            <p:ph type="title"/>
          </p:nvPr>
        </p:nvSpPr>
        <p:spPr/>
        <p:txBody>
          <a:bodyPr/>
          <a:lstStyle/>
          <a:p>
            <a:r>
              <a:rPr lang="en-US">
                <a:latin typeface="Montserrat SemiBold"/>
              </a:rPr>
              <a:t>Framing the pharmaceutical distribution system</a:t>
            </a:r>
            <a:endParaRPr lang="en-US"/>
          </a:p>
        </p:txBody>
      </p:sp>
    </p:spTree>
    <p:extLst>
      <p:ext uri="{BB962C8B-B14F-4D97-AF65-F5344CB8AC3E}">
        <p14:creationId xmlns:p14="http://schemas.microsoft.com/office/powerpoint/2010/main" val="313509938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9CF0AAC-47AE-4954-B999-77C1CC70997F}"/>
              </a:ext>
            </a:extLst>
          </p:cNvPr>
          <p:cNvSpPr>
            <a:spLocks noGrp="1"/>
          </p:cNvSpPr>
          <p:nvPr>
            <p:ph sz="half" idx="13"/>
          </p:nvPr>
        </p:nvSpPr>
        <p:spPr>
          <a:xfrm>
            <a:off x="5937276" y="1367110"/>
            <a:ext cx="5641950" cy="4567686"/>
          </a:xfrm>
        </p:spPr>
        <p:txBody>
          <a:bodyPr lIns="91440" tIns="45720" rIns="91440" bIns="45720" anchor="t"/>
          <a:lstStyle/>
          <a:p>
            <a:endParaRPr lang="en-US" dirty="0">
              <a:solidFill>
                <a:schemeClr val="accent1"/>
              </a:solidFill>
              <a:latin typeface="Montserrat"/>
              <a:cs typeface="Arial"/>
            </a:endParaRPr>
          </a:p>
          <a:p>
            <a:r>
              <a:rPr lang="en-US" dirty="0">
                <a:solidFill>
                  <a:schemeClr val="accent1"/>
                </a:solidFill>
                <a:latin typeface="Montserrat"/>
                <a:cs typeface="Arial"/>
              </a:rPr>
              <a:t>Drug Development</a:t>
            </a:r>
          </a:p>
          <a:p>
            <a:r>
              <a:rPr lang="en-US" dirty="0">
                <a:solidFill>
                  <a:schemeClr val="accent1"/>
                </a:solidFill>
                <a:latin typeface="Montserrat"/>
                <a:cs typeface="Arial"/>
              </a:rPr>
              <a:t>Pricing Approaches</a:t>
            </a:r>
          </a:p>
          <a:p>
            <a:r>
              <a:rPr lang="en-US" dirty="0">
                <a:solidFill>
                  <a:schemeClr val="accent1"/>
                </a:solidFill>
                <a:latin typeface="Montserrat"/>
                <a:cs typeface="Arial"/>
              </a:rPr>
              <a:t>Distribution Method</a:t>
            </a:r>
          </a:p>
          <a:p>
            <a:r>
              <a:rPr lang="en-US" dirty="0">
                <a:solidFill>
                  <a:schemeClr val="accent1"/>
                </a:solidFill>
                <a:latin typeface="Montserrat"/>
                <a:cs typeface="Arial"/>
              </a:rPr>
              <a:t>Providing HEOR / Evidence</a:t>
            </a:r>
          </a:p>
          <a:p>
            <a:r>
              <a:rPr lang="en-US" dirty="0">
                <a:solidFill>
                  <a:schemeClr val="accent1"/>
                </a:solidFill>
                <a:latin typeface="Montserrat"/>
                <a:cs typeface="Arial"/>
              </a:rPr>
              <a:t>Examples:</a:t>
            </a:r>
          </a:p>
          <a:p>
            <a:pPr lvl="1"/>
            <a:r>
              <a:rPr lang="en-US" dirty="0">
                <a:solidFill>
                  <a:schemeClr val="accent1"/>
                </a:solidFill>
                <a:latin typeface="Montserrat"/>
                <a:cs typeface="Arial"/>
              </a:rPr>
              <a:t>Pfizer</a:t>
            </a:r>
          </a:p>
          <a:p>
            <a:pPr lvl="1"/>
            <a:r>
              <a:rPr lang="en-US" dirty="0">
                <a:solidFill>
                  <a:schemeClr val="accent1"/>
                </a:solidFill>
                <a:latin typeface="Montserrat"/>
                <a:cs typeface="Arial"/>
              </a:rPr>
              <a:t>Moderna</a:t>
            </a:r>
          </a:p>
          <a:p>
            <a:pPr lvl="1"/>
            <a:r>
              <a:rPr lang="en-US" dirty="0">
                <a:solidFill>
                  <a:schemeClr val="accent1"/>
                </a:solidFill>
                <a:latin typeface="Montserrat"/>
                <a:cs typeface="Arial"/>
              </a:rPr>
              <a:t>Johnson &amp; Johnson</a:t>
            </a:r>
          </a:p>
        </p:txBody>
      </p:sp>
      <p:sp>
        <p:nvSpPr>
          <p:cNvPr id="4" name="Content Placeholder 3">
            <a:extLst>
              <a:ext uri="{FF2B5EF4-FFF2-40B4-BE49-F238E27FC236}">
                <a16:creationId xmlns:a16="http://schemas.microsoft.com/office/drawing/2014/main" id="{C0612432-12EC-3C1D-8A85-2620F36B82B1}"/>
              </a:ext>
            </a:extLst>
          </p:cNvPr>
          <p:cNvSpPr>
            <a:spLocks noGrp="1"/>
          </p:cNvSpPr>
          <p:nvPr>
            <p:ph sz="half" idx="2"/>
          </p:nvPr>
        </p:nvSpPr>
        <p:spPr/>
        <p:txBody>
          <a:bodyPr vert="horz" lIns="91440" tIns="45720" rIns="91440" bIns="45720" rtlCol="0" anchor="t">
            <a:normAutofit/>
          </a:bodyPr>
          <a:lstStyle/>
          <a:p>
            <a:pPr marL="0" indent="0">
              <a:buNone/>
            </a:pPr>
            <a:endParaRPr lang="en-US" b="1">
              <a:latin typeface="Montserrat"/>
              <a:cs typeface="Arial"/>
            </a:endParaRPr>
          </a:p>
          <a:p>
            <a:pPr marL="514350" indent="-514350">
              <a:buAutoNum type="arabicPeriod"/>
            </a:pPr>
            <a:endParaRPr lang="en-US" b="1">
              <a:latin typeface="Montserrat"/>
              <a:cs typeface="Arial"/>
            </a:endParaRPr>
          </a:p>
          <a:p>
            <a:pPr marL="0" indent="0">
              <a:buNone/>
            </a:pPr>
            <a:endParaRPr lang="en-US">
              <a:latin typeface="Montserrat"/>
              <a:cs typeface="Arial"/>
            </a:endParaRPr>
          </a:p>
        </p:txBody>
      </p:sp>
      <p:sp>
        <p:nvSpPr>
          <p:cNvPr id="3" name="Title 2">
            <a:extLst>
              <a:ext uri="{FF2B5EF4-FFF2-40B4-BE49-F238E27FC236}">
                <a16:creationId xmlns:a16="http://schemas.microsoft.com/office/drawing/2014/main" id="{B365BFDD-FC15-F523-FB9B-957CA102B921}"/>
              </a:ext>
            </a:extLst>
          </p:cNvPr>
          <p:cNvSpPr>
            <a:spLocks noGrp="1"/>
          </p:cNvSpPr>
          <p:nvPr>
            <p:ph type="title"/>
          </p:nvPr>
        </p:nvSpPr>
        <p:spPr/>
        <p:txBody>
          <a:bodyPr/>
          <a:lstStyle/>
          <a:p>
            <a:r>
              <a:rPr lang="en-US" dirty="0">
                <a:latin typeface="Montserrat"/>
              </a:rPr>
              <a:t>Manufacturers</a:t>
            </a:r>
          </a:p>
        </p:txBody>
      </p:sp>
      <p:pic>
        <p:nvPicPr>
          <p:cNvPr id="6" name="Picture 5" descr="A green outline of buildings&#10;&#10;Description automatically generated">
            <a:extLst>
              <a:ext uri="{FF2B5EF4-FFF2-40B4-BE49-F238E27FC236}">
                <a16:creationId xmlns:a16="http://schemas.microsoft.com/office/drawing/2014/main" id="{61A5D282-FD6E-0112-F855-C0B3D2F35D5B}"/>
              </a:ext>
            </a:extLst>
          </p:cNvPr>
          <p:cNvPicPr>
            <a:picLocks noChangeAspect="1"/>
          </p:cNvPicPr>
          <p:nvPr/>
        </p:nvPicPr>
        <p:blipFill>
          <a:blip r:embed="rId3"/>
          <a:stretch>
            <a:fillRect/>
          </a:stretch>
        </p:blipFill>
        <p:spPr>
          <a:xfrm>
            <a:off x="1100468" y="1847127"/>
            <a:ext cx="3475658" cy="3406360"/>
          </a:xfrm>
          <a:prstGeom prst="rect">
            <a:avLst/>
          </a:prstGeom>
        </p:spPr>
      </p:pic>
      <p:sp>
        <p:nvSpPr>
          <p:cNvPr id="5" name="Content Placeholder 1">
            <a:extLst>
              <a:ext uri="{FF2B5EF4-FFF2-40B4-BE49-F238E27FC236}">
                <a16:creationId xmlns:a16="http://schemas.microsoft.com/office/drawing/2014/main" id="{F23B8415-10FA-B6A0-1DE8-9C358B90B1EC}"/>
              </a:ext>
            </a:extLst>
          </p:cNvPr>
          <p:cNvSpPr txBox="1">
            <a:spLocks/>
          </p:cNvSpPr>
          <p:nvPr/>
        </p:nvSpPr>
        <p:spPr>
          <a:xfrm>
            <a:off x="99338" y="5643947"/>
            <a:ext cx="5641950" cy="581698"/>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lgn="ctr">
              <a:buFont typeface="Wingdings" pitchFamily="2" charset="2"/>
              <a:buNone/>
            </a:pPr>
            <a:r>
              <a:rPr lang="en-US" b="1" dirty="0">
                <a:solidFill>
                  <a:schemeClr val="accent1"/>
                </a:solidFill>
                <a:latin typeface="Montserrat"/>
                <a:cs typeface="Arial"/>
              </a:rPr>
              <a:t>"The Source of the Drug"</a:t>
            </a:r>
          </a:p>
        </p:txBody>
      </p:sp>
      <p:sp>
        <p:nvSpPr>
          <p:cNvPr id="7" name="TextBox 6">
            <a:extLst>
              <a:ext uri="{FF2B5EF4-FFF2-40B4-BE49-F238E27FC236}">
                <a16:creationId xmlns:a16="http://schemas.microsoft.com/office/drawing/2014/main" id="{AC1B8DD2-9FF0-0198-C6D5-861D94881748}"/>
              </a:ext>
            </a:extLst>
          </p:cNvPr>
          <p:cNvSpPr txBox="1"/>
          <p:nvPr/>
        </p:nvSpPr>
        <p:spPr>
          <a:xfrm>
            <a:off x="742944" y="6482175"/>
            <a:ext cx="11099090" cy="276999"/>
          </a:xfrm>
          <a:prstGeom prst="rect">
            <a:avLst/>
          </a:prstGeom>
          <a:noFill/>
        </p:spPr>
        <p:txBody>
          <a:bodyPr wrap="square" rtlCol="0">
            <a:spAutoFit/>
          </a:bodyPr>
          <a:lstStyle/>
          <a:p>
            <a:r>
              <a:rPr lang="en-US" sz="1200" dirty="0"/>
              <a:t>HEOR – health economics and outcomes research</a:t>
            </a:r>
            <a:endParaRPr lang="en-US" dirty="0"/>
          </a:p>
        </p:txBody>
      </p:sp>
    </p:spTree>
    <p:extLst>
      <p:ext uri="{BB962C8B-B14F-4D97-AF65-F5344CB8AC3E}">
        <p14:creationId xmlns:p14="http://schemas.microsoft.com/office/powerpoint/2010/main" val="34444403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9CF0AAC-47AE-4954-B999-77C1CC70997F}"/>
              </a:ext>
            </a:extLst>
          </p:cNvPr>
          <p:cNvSpPr>
            <a:spLocks noGrp="1"/>
          </p:cNvSpPr>
          <p:nvPr>
            <p:ph sz="half" idx="13"/>
          </p:nvPr>
        </p:nvSpPr>
        <p:spPr>
          <a:xfrm>
            <a:off x="6096000" y="1367430"/>
            <a:ext cx="5330826" cy="4567686"/>
          </a:xfrm>
        </p:spPr>
        <p:txBody>
          <a:bodyPr lIns="91440" tIns="45720" rIns="91440" bIns="45720" anchor="t"/>
          <a:lstStyle/>
          <a:p>
            <a:endParaRPr lang="en-US" dirty="0">
              <a:solidFill>
                <a:schemeClr val="accent1"/>
              </a:solidFill>
              <a:latin typeface="Montserrat"/>
              <a:cs typeface="Arial"/>
            </a:endParaRPr>
          </a:p>
          <a:p>
            <a:r>
              <a:rPr lang="en-US" dirty="0">
                <a:solidFill>
                  <a:schemeClr val="accent1"/>
                </a:solidFill>
                <a:latin typeface="Montserrat"/>
                <a:cs typeface="Arial"/>
              </a:rPr>
              <a:t>Purchasing Inventory</a:t>
            </a:r>
          </a:p>
          <a:p>
            <a:r>
              <a:rPr lang="en-US" dirty="0">
                <a:solidFill>
                  <a:schemeClr val="accent1"/>
                </a:solidFill>
                <a:latin typeface="Montserrat"/>
                <a:cs typeface="Arial"/>
              </a:rPr>
              <a:t>Managing Logistics</a:t>
            </a:r>
          </a:p>
          <a:p>
            <a:r>
              <a:rPr lang="en-US" dirty="0">
                <a:solidFill>
                  <a:schemeClr val="accent1"/>
                </a:solidFill>
                <a:latin typeface="Montserrat"/>
                <a:cs typeface="Arial"/>
              </a:rPr>
              <a:t>Ensuring Availability</a:t>
            </a:r>
          </a:p>
          <a:p>
            <a:r>
              <a:rPr lang="en-US" dirty="0">
                <a:solidFill>
                  <a:schemeClr val="accent1"/>
                </a:solidFill>
                <a:latin typeface="Montserrat"/>
                <a:cs typeface="Arial"/>
              </a:rPr>
              <a:t>Streamlining Distribution</a:t>
            </a:r>
          </a:p>
          <a:p>
            <a:r>
              <a:rPr lang="en-US" dirty="0">
                <a:solidFill>
                  <a:schemeClr val="accent1"/>
                </a:solidFill>
                <a:latin typeface="Montserrat"/>
                <a:cs typeface="Arial"/>
              </a:rPr>
              <a:t>Examples: </a:t>
            </a:r>
          </a:p>
          <a:p>
            <a:pPr lvl="1"/>
            <a:r>
              <a:rPr lang="en-US" dirty="0">
                <a:solidFill>
                  <a:schemeClr val="accent1"/>
                </a:solidFill>
                <a:latin typeface="Montserrat"/>
                <a:cs typeface="Arial"/>
              </a:rPr>
              <a:t>Cardinal</a:t>
            </a:r>
          </a:p>
          <a:p>
            <a:pPr lvl="1"/>
            <a:r>
              <a:rPr lang="en-US" dirty="0" err="1">
                <a:solidFill>
                  <a:schemeClr val="accent1"/>
                </a:solidFill>
                <a:latin typeface="Montserrat"/>
                <a:cs typeface="Arial"/>
              </a:rPr>
              <a:t>Cencora</a:t>
            </a:r>
            <a:endParaRPr lang="en-US" dirty="0">
              <a:solidFill>
                <a:schemeClr val="accent1"/>
              </a:solidFill>
              <a:latin typeface="Montserrat"/>
              <a:cs typeface="Arial"/>
            </a:endParaRPr>
          </a:p>
          <a:p>
            <a:pPr lvl="1"/>
            <a:r>
              <a:rPr lang="en-US" dirty="0">
                <a:solidFill>
                  <a:schemeClr val="accent1"/>
                </a:solidFill>
                <a:latin typeface="Montserrat"/>
                <a:cs typeface="Arial"/>
              </a:rPr>
              <a:t>McKesson</a:t>
            </a:r>
          </a:p>
        </p:txBody>
      </p:sp>
      <p:sp>
        <p:nvSpPr>
          <p:cNvPr id="4" name="Content Placeholder 3">
            <a:extLst>
              <a:ext uri="{FF2B5EF4-FFF2-40B4-BE49-F238E27FC236}">
                <a16:creationId xmlns:a16="http://schemas.microsoft.com/office/drawing/2014/main" id="{C0612432-12EC-3C1D-8A85-2620F36B82B1}"/>
              </a:ext>
            </a:extLst>
          </p:cNvPr>
          <p:cNvSpPr>
            <a:spLocks noGrp="1"/>
          </p:cNvSpPr>
          <p:nvPr>
            <p:ph sz="half" idx="2"/>
          </p:nvPr>
        </p:nvSpPr>
        <p:spPr/>
        <p:txBody>
          <a:bodyPr vert="horz" lIns="91440" tIns="45720" rIns="91440" bIns="45720" rtlCol="0" anchor="t">
            <a:normAutofit/>
          </a:bodyPr>
          <a:lstStyle/>
          <a:p>
            <a:pPr marL="0" indent="0">
              <a:buNone/>
            </a:pPr>
            <a:endParaRPr lang="en-US" b="1" dirty="0">
              <a:latin typeface="Montserrat"/>
              <a:cs typeface="Arial"/>
            </a:endParaRPr>
          </a:p>
          <a:p>
            <a:pPr marL="514350" indent="-514350">
              <a:buAutoNum type="arabicPeriod"/>
            </a:pPr>
            <a:endParaRPr lang="en-US" b="1" dirty="0">
              <a:latin typeface="Montserrat"/>
              <a:cs typeface="Arial"/>
            </a:endParaRPr>
          </a:p>
          <a:p>
            <a:pPr marL="0" indent="0">
              <a:buNone/>
            </a:pPr>
            <a:endParaRPr lang="en-US" dirty="0">
              <a:latin typeface="Montserrat"/>
              <a:cs typeface="Arial"/>
            </a:endParaRPr>
          </a:p>
        </p:txBody>
      </p:sp>
      <p:sp>
        <p:nvSpPr>
          <p:cNvPr id="3" name="Title 2">
            <a:extLst>
              <a:ext uri="{FF2B5EF4-FFF2-40B4-BE49-F238E27FC236}">
                <a16:creationId xmlns:a16="http://schemas.microsoft.com/office/drawing/2014/main" id="{B365BFDD-FC15-F523-FB9B-957CA102B921}"/>
              </a:ext>
            </a:extLst>
          </p:cNvPr>
          <p:cNvSpPr>
            <a:spLocks noGrp="1"/>
          </p:cNvSpPr>
          <p:nvPr>
            <p:ph type="title"/>
          </p:nvPr>
        </p:nvSpPr>
        <p:spPr/>
        <p:txBody>
          <a:bodyPr/>
          <a:lstStyle/>
          <a:p>
            <a:r>
              <a:rPr lang="en-US" dirty="0">
                <a:latin typeface="Montserrat"/>
              </a:rPr>
              <a:t>Wholesalers/Distributors</a:t>
            </a:r>
          </a:p>
        </p:txBody>
      </p:sp>
      <p:pic>
        <p:nvPicPr>
          <p:cNvPr id="5" name="Picture 4" descr="A green and black truck&#10;&#10;Description automatically generated">
            <a:extLst>
              <a:ext uri="{FF2B5EF4-FFF2-40B4-BE49-F238E27FC236}">
                <a16:creationId xmlns:a16="http://schemas.microsoft.com/office/drawing/2014/main" id="{4409750D-7AD1-14B1-B644-8CE7D58E95BE}"/>
              </a:ext>
            </a:extLst>
          </p:cNvPr>
          <p:cNvPicPr>
            <a:picLocks noChangeAspect="1"/>
          </p:cNvPicPr>
          <p:nvPr/>
        </p:nvPicPr>
        <p:blipFill>
          <a:blip r:embed="rId2"/>
          <a:stretch>
            <a:fillRect/>
          </a:stretch>
        </p:blipFill>
        <p:spPr>
          <a:xfrm>
            <a:off x="1568016" y="2727025"/>
            <a:ext cx="3429000" cy="2324100"/>
          </a:xfrm>
          <a:prstGeom prst="rect">
            <a:avLst/>
          </a:prstGeom>
        </p:spPr>
      </p:pic>
      <p:sp>
        <p:nvSpPr>
          <p:cNvPr id="6" name="Content Placeholder 1">
            <a:extLst>
              <a:ext uri="{FF2B5EF4-FFF2-40B4-BE49-F238E27FC236}">
                <a16:creationId xmlns:a16="http://schemas.microsoft.com/office/drawing/2014/main" id="{E4A7A6DD-AD18-210A-E6B0-FBD89742164B}"/>
              </a:ext>
            </a:extLst>
          </p:cNvPr>
          <p:cNvSpPr txBox="1">
            <a:spLocks/>
          </p:cNvSpPr>
          <p:nvPr/>
        </p:nvSpPr>
        <p:spPr>
          <a:xfrm>
            <a:off x="370297" y="5468919"/>
            <a:ext cx="5815780" cy="932394"/>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lgn="ctr">
              <a:buFont typeface="Wingdings" pitchFamily="2" charset="2"/>
              <a:buNone/>
            </a:pPr>
            <a:r>
              <a:rPr lang="en-US" b="1" dirty="0">
                <a:solidFill>
                  <a:schemeClr val="accent1"/>
                </a:solidFill>
                <a:latin typeface="Montserrat"/>
                <a:cs typeface="Arial"/>
              </a:rPr>
              <a:t>“Moves drugs from manufacturers to stores”</a:t>
            </a:r>
            <a:endParaRPr lang="en-US" dirty="0"/>
          </a:p>
          <a:p>
            <a:pPr marL="0" indent="0">
              <a:buFont typeface="Wingdings" pitchFamily="2" charset="2"/>
              <a:buNone/>
            </a:pPr>
            <a:r>
              <a:rPr lang="en-US" dirty="0">
                <a:solidFill>
                  <a:schemeClr val="accent1"/>
                </a:solidFill>
                <a:latin typeface="Montserrat"/>
                <a:cs typeface="Arial"/>
              </a:rPr>
              <a:t> </a:t>
            </a:r>
          </a:p>
        </p:txBody>
      </p:sp>
    </p:spTree>
    <p:extLst>
      <p:ext uri="{BB962C8B-B14F-4D97-AF65-F5344CB8AC3E}">
        <p14:creationId xmlns:p14="http://schemas.microsoft.com/office/powerpoint/2010/main" val="3287824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9CF0AAC-47AE-4954-B999-77C1CC70997F}"/>
              </a:ext>
            </a:extLst>
          </p:cNvPr>
          <p:cNvSpPr>
            <a:spLocks noGrp="1"/>
          </p:cNvSpPr>
          <p:nvPr>
            <p:ph sz="half" idx="13"/>
          </p:nvPr>
        </p:nvSpPr>
        <p:spPr>
          <a:xfrm>
            <a:off x="5819049" y="1298523"/>
            <a:ext cx="5889042" cy="4567686"/>
          </a:xfrm>
        </p:spPr>
        <p:txBody>
          <a:bodyPr lIns="91440" tIns="45720" rIns="91440" bIns="45720" anchor="t"/>
          <a:lstStyle/>
          <a:p>
            <a:pPr marL="0" indent="0">
              <a:buNone/>
            </a:pPr>
            <a:endParaRPr lang="en-US" u="sng" dirty="0">
              <a:solidFill>
                <a:schemeClr val="accent1"/>
              </a:solidFill>
              <a:latin typeface="Montserrat"/>
              <a:cs typeface="Arial"/>
            </a:endParaRPr>
          </a:p>
          <a:p>
            <a:r>
              <a:rPr lang="en-US" dirty="0">
                <a:solidFill>
                  <a:schemeClr val="accent1"/>
                </a:solidFill>
                <a:latin typeface="Montserrat"/>
                <a:cs typeface="Arial"/>
              </a:rPr>
              <a:t>Designing Coverage</a:t>
            </a:r>
          </a:p>
          <a:p>
            <a:r>
              <a:rPr lang="en-US" dirty="0">
                <a:solidFill>
                  <a:schemeClr val="accent1"/>
                </a:solidFill>
                <a:latin typeface="Montserrat"/>
                <a:cs typeface="Arial"/>
              </a:rPr>
              <a:t>Negotiating Pricing</a:t>
            </a:r>
          </a:p>
          <a:p>
            <a:r>
              <a:rPr lang="en-US" dirty="0">
                <a:solidFill>
                  <a:schemeClr val="accent1"/>
                </a:solidFill>
                <a:latin typeface="Montserrat"/>
                <a:cs typeface="Arial"/>
              </a:rPr>
              <a:t>Managing Utilization</a:t>
            </a:r>
          </a:p>
          <a:p>
            <a:r>
              <a:rPr lang="en-US" dirty="0">
                <a:solidFill>
                  <a:schemeClr val="accent1"/>
                </a:solidFill>
                <a:latin typeface="Montserrat"/>
                <a:cs typeface="Arial"/>
              </a:rPr>
              <a:t>Processing claims</a:t>
            </a:r>
          </a:p>
          <a:p>
            <a:r>
              <a:rPr lang="en-US" dirty="0">
                <a:solidFill>
                  <a:schemeClr val="accent1"/>
                </a:solidFill>
                <a:latin typeface="Montserrat"/>
                <a:cs typeface="Arial"/>
              </a:rPr>
              <a:t>Examples:</a:t>
            </a:r>
          </a:p>
          <a:p>
            <a:pPr lvl="1"/>
            <a:r>
              <a:rPr lang="en-US" dirty="0">
                <a:solidFill>
                  <a:schemeClr val="accent1"/>
                </a:solidFill>
                <a:latin typeface="Montserrat"/>
                <a:cs typeface="Arial"/>
              </a:rPr>
              <a:t>Health Plans (UnitedHealthcare, Aetna, Humana)</a:t>
            </a:r>
          </a:p>
          <a:p>
            <a:pPr lvl="1"/>
            <a:r>
              <a:rPr lang="en-US" dirty="0">
                <a:solidFill>
                  <a:schemeClr val="accent1"/>
                </a:solidFill>
                <a:latin typeface="Montserrat"/>
                <a:cs typeface="Arial"/>
              </a:rPr>
              <a:t>Government Programs (Medicare, Medicaid)</a:t>
            </a:r>
          </a:p>
          <a:p>
            <a:pPr lvl="1"/>
            <a:r>
              <a:rPr lang="en-US" dirty="0">
                <a:solidFill>
                  <a:schemeClr val="accent1"/>
                </a:solidFill>
                <a:latin typeface="Montserrat"/>
                <a:cs typeface="Arial"/>
              </a:rPr>
              <a:t>Employer Groups</a:t>
            </a:r>
          </a:p>
          <a:p>
            <a:pPr marL="0" indent="0">
              <a:buNone/>
            </a:pPr>
            <a:endParaRPr lang="en-US" dirty="0">
              <a:solidFill>
                <a:schemeClr val="accent1"/>
              </a:solidFill>
              <a:latin typeface="Montserrat"/>
              <a:cs typeface="Arial"/>
            </a:endParaRPr>
          </a:p>
        </p:txBody>
      </p:sp>
      <p:sp>
        <p:nvSpPr>
          <p:cNvPr id="4" name="Content Placeholder 3">
            <a:extLst>
              <a:ext uri="{FF2B5EF4-FFF2-40B4-BE49-F238E27FC236}">
                <a16:creationId xmlns:a16="http://schemas.microsoft.com/office/drawing/2014/main" id="{C0612432-12EC-3C1D-8A85-2620F36B82B1}"/>
              </a:ext>
            </a:extLst>
          </p:cNvPr>
          <p:cNvSpPr>
            <a:spLocks noGrp="1"/>
          </p:cNvSpPr>
          <p:nvPr>
            <p:ph sz="half" idx="2"/>
          </p:nvPr>
        </p:nvSpPr>
        <p:spPr/>
        <p:txBody>
          <a:bodyPr vert="horz" lIns="91440" tIns="45720" rIns="91440" bIns="45720" rtlCol="0" anchor="t">
            <a:normAutofit/>
          </a:bodyPr>
          <a:lstStyle/>
          <a:p>
            <a:pPr marL="0" indent="0">
              <a:buNone/>
            </a:pPr>
            <a:endParaRPr lang="en-US" b="1">
              <a:latin typeface="Montserrat"/>
              <a:cs typeface="Arial"/>
            </a:endParaRPr>
          </a:p>
          <a:p>
            <a:pPr marL="514350" indent="-514350">
              <a:buAutoNum type="arabicPeriod"/>
            </a:pPr>
            <a:endParaRPr lang="en-US" b="1">
              <a:latin typeface="Montserrat"/>
              <a:cs typeface="Arial"/>
            </a:endParaRPr>
          </a:p>
          <a:p>
            <a:pPr marL="0" indent="0">
              <a:buNone/>
            </a:pPr>
            <a:endParaRPr lang="en-US">
              <a:latin typeface="Montserrat"/>
              <a:cs typeface="Arial"/>
            </a:endParaRPr>
          </a:p>
        </p:txBody>
      </p:sp>
      <p:sp>
        <p:nvSpPr>
          <p:cNvPr id="3" name="Title 2">
            <a:extLst>
              <a:ext uri="{FF2B5EF4-FFF2-40B4-BE49-F238E27FC236}">
                <a16:creationId xmlns:a16="http://schemas.microsoft.com/office/drawing/2014/main" id="{B365BFDD-FC15-F523-FB9B-957CA102B921}"/>
              </a:ext>
            </a:extLst>
          </p:cNvPr>
          <p:cNvSpPr>
            <a:spLocks noGrp="1"/>
          </p:cNvSpPr>
          <p:nvPr>
            <p:ph type="title"/>
          </p:nvPr>
        </p:nvSpPr>
        <p:spPr/>
        <p:txBody>
          <a:bodyPr/>
          <a:lstStyle/>
          <a:p>
            <a:r>
              <a:rPr lang="en-US" dirty="0">
                <a:latin typeface="Montserrat"/>
              </a:rPr>
              <a:t>Health Insurers (Payers)</a:t>
            </a:r>
            <a:endParaRPr lang="en-US" dirty="0"/>
          </a:p>
        </p:txBody>
      </p:sp>
      <p:pic>
        <p:nvPicPr>
          <p:cNvPr id="5" name="Picture 4" descr="A green and black sign with a person in a circle and lines&#10;&#10;Description automatically generated">
            <a:extLst>
              <a:ext uri="{FF2B5EF4-FFF2-40B4-BE49-F238E27FC236}">
                <a16:creationId xmlns:a16="http://schemas.microsoft.com/office/drawing/2014/main" id="{663B9FDE-E85F-78E4-67C5-94A1978FB73B}"/>
              </a:ext>
            </a:extLst>
          </p:cNvPr>
          <p:cNvPicPr>
            <a:picLocks noChangeAspect="1"/>
          </p:cNvPicPr>
          <p:nvPr/>
        </p:nvPicPr>
        <p:blipFill>
          <a:blip r:embed="rId3"/>
          <a:stretch>
            <a:fillRect/>
          </a:stretch>
        </p:blipFill>
        <p:spPr>
          <a:xfrm>
            <a:off x="1592113" y="2722173"/>
            <a:ext cx="3371850" cy="2305050"/>
          </a:xfrm>
          <a:prstGeom prst="rect">
            <a:avLst/>
          </a:prstGeom>
        </p:spPr>
      </p:pic>
      <p:sp>
        <p:nvSpPr>
          <p:cNvPr id="6" name="Content Placeholder 1">
            <a:extLst>
              <a:ext uri="{FF2B5EF4-FFF2-40B4-BE49-F238E27FC236}">
                <a16:creationId xmlns:a16="http://schemas.microsoft.com/office/drawing/2014/main" id="{25C93836-4C25-1076-9281-74FE2E096CF8}"/>
              </a:ext>
            </a:extLst>
          </p:cNvPr>
          <p:cNvSpPr txBox="1">
            <a:spLocks/>
          </p:cNvSpPr>
          <p:nvPr/>
        </p:nvSpPr>
        <p:spPr>
          <a:xfrm>
            <a:off x="206958" y="5482995"/>
            <a:ext cx="5889042" cy="734925"/>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lgn="ctr">
              <a:buFont typeface="Wingdings" pitchFamily="2" charset="2"/>
              <a:buNone/>
            </a:pPr>
            <a:r>
              <a:rPr lang="en-US" b="1" dirty="0">
                <a:solidFill>
                  <a:schemeClr val="accent1"/>
                </a:solidFill>
                <a:latin typeface="Montserrat"/>
                <a:cs typeface="Arial"/>
              </a:rPr>
              <a:t>"Covering Most of the Costs"</a:t>
            </a:r>
            <a:endParaRPr lang="en-US" dirty="0">
              <a:solidFill>
                <a:schemeClr val="accent1"/>
              </a:solidFill>
            </a:endParaRPr>
          </a:p>
          <a:p>
            <a:pPr marL="0" indent="0">
              <a:buFont typeface="Wingdings" pitchFamily="2" charset="2"/>
              <a:buNone/>
            </a:pPr>
            <a:endParaRPr lang="en-US" u="sng" dirty="0">
              <a:solidFill>
                <a:schemeClr val="accent1"/>
              </a:solidFill>
              <a:latin typeface="Montserrat"/>
              <a:cs typeface="Arial"/>
            </a:endParaRPr>
          </a:p>
          <a:p>
            <a:pPr marL="0" indent="0">
              <a:buFont typeface="Wingdings" pitchFamily="2" charset="2"/>
              <a:buNone/>
            </a:pPr>
            <a:endParaRPr lang="en-US" dirty="0">
              <a:solidFill>
                <a:schemeClr val="accent1"/>
              </a:solidFill>
              <a:latin typeface="Montserrat"/>
              <a:cs typeface="Arial"/>
            </a:endParaRPr>
          </a:p>
        </p:txBody>
      </p:sp>
    </p:spTree>
    <p:extLst>
      <p:ext uri="{BB962C8B-B14F-4D97-AF65-F5344CB8AC3E}">
        <p14:creationId xmlns:p14="http://schemas.microsoft.com/office/powerpoint/2010/main" val="18726214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9CF0AAC-47AE-4954-B999-77C1CC70997F}"/>
              </a:ext>
            </a:extLst>
          </p:cNvPr>
          <p:cNvSpPr>
            <a:spLocks noGrp="1"/>
          </p:cNvSpPr>
          <p:nvPr>
            <p:ph sz="half" idx="13"/>
          </p:nvPr>
        </p:nvSpPr>
        <p:spPr>
          <a:xfrm>
            <a:off x="5819049" y="1368843"/>
            <a:ext cx="5330826" cy="4567686"/>
          </a:xfrm>
        </p:spPr>
        <p:txBody>
          <a:bodyPr lIns="91440" tIns="45720" rIns="91440" bIns="45720" anchor="t"/>
          <a:lstStyle/>
          <a:p>
            <a:pPr marL="0" indent="0" algn="ctr">
              <a:buNone/>
            </a:pPr>
            <a:endParaRPr lang="en-US" dirty="0">
              <a:solidFill>
                <a:schemeClr val="accent1"/>
              </a:solidFill>
              <a:latin typeface="Montserrat"/>
              <a:cs typeface="Arial"/>
            </a:endParaRPr>
          </a:p>
          <a:p>
            <a:r>
              <a:rPr lang="en-US" dirty="0">
                <a:solidFill>
                  <a:schemeClr val="accent1"/>
                </a:solidFill>
                <a:latin typeface="Montserrat"/>
                <a:cs typeface="Arial"/>
              </a:rPr>
              <a:t>Designing Formularies</a:t>
            </a:r>
          </a:p>
          <a:p>
            <a:r>
              <a:rPr lang="en-US" dirty="0">
                <a:solidFill>
                  <a:schemeClr val="accent1"/>
                </a:solidFill>
                <a:latin typeface="Montserrat"/>
                <a:cs typeface="Arial"/>
              </a:rPr>
              <a:t>Negotiating Rebates</a:t>
            </a:r>
          </a:p>
          <a:p>
            <a:r>
              <a:rPr lang="en-US" dirty="0">
                <a:solidFill>
                  <a:schemeClr val="accent1"/>
                </a:solidFill>
                <a:latin typeface="Montserrat"/>
                <a:cs typeface="Arial"/>
              </a:rPr>
              <a:t>Managing Utilization</a:t>
            </a:r>
          </a:p>
          <a:p>
            <a:r>
              <a:rPr lang="en-US" dirty="0">
                <a:solidFill>
                  <a:schemeClr val="accent1"/>
                </a:solidFill>
                <a:latin typeface="Montserrat"/>
                <a:cs typeface="Arial"/>
              </a:rPr>
              <a:t>Administering Pharmacy Claims</a:t>
            </a:r>
          </a:p>
          <a:p>
            <a:r>
              <a:rPr lang="en-US" dirty="0">
                <a:solidFill>
                  <a:schemeClr val="accent1"/>
                </a:solidFill>
                <a:latin typeface="Montserrat"/>
                <a:cs typeface="Arial"/>
              </a:rPr>
              <a:t>Examples: </a:t>
            </a:r>
          </a:p>
          <a:p>
            <a:pPr lvl="1"/>
            <a:r>
              <a:rPr lang="en-US" dirty="0">
                <a:solidFill>
                  <a:schemeClr val="accent1"/>
                </a:solidFill>
                <a:latin typeface="Montserrat"/>
                <a:cs typeface="Arial"/>
              </a:rPr>
              <a:t>CVS Caremark</a:t>
            </a:r>
          </a:p>
          <a:p>
            <a:pPr lvl="1"/>
            <a:r>
              <a:rPr lang="en-US" dirty="0" err="1">
                <a:solidFill>
                  <a:schemeClr val="accent1"/>
                </a:solidFill>
                <a:latin typeface="Montserrat"/>
                <a:cs typeface="Arial"/>
              </a:rPr>
              <a:t>MedImpact</a:t>
            </a:r>
            <a:endParaRPr lang="en-US" dirty="0">
              <a:solidFill>
                <a:schemeClr val="accent1"/>
              </a:solidFill>
              <a:latin typeface="Montserrat"/>
              <a:cs typeface="Arial"/>
            </a:endParaRPr>
          </a:p>
          <a:p>
            <a:pPr lvl="1"/>
            <a:r>
              <a:rPr lang="en-US" dirty="0">
                <a:solidFill>
                  <a:schemeClr val="accent1"/>
                </a:solidFill>
                <a:latin typeface="Montserrat"/>
                <a:cs typeface="Arial"/>
              </a:rPr>
              <a:t>Prime Therapeutics</a:t>
            </a:r>
          </a:p>
          <a:p>
            <a:pPr lvl="1"/>
            <a:r>
              <a:rPr lang="en-US" dirty="0">
                <a:solidFill>
                  <a:schemeClr val="accent1"/>
                </a:solidFill>
                <a:latin typeface="Montserrat"/>
                <a:cs typeface="Arial"/>
              </a:rPr>
              <a:t>Optum Rx</a:t>
            </a:r>
          </a:p>
          <a:p>
            <a:pPr marL="0" indent="0">
              <a:buNone/>
            </a:pPr>
            <a:endParaRPr lang="en-US" dirty="0">
              <a:solidFill>
                <a:schemeClr val="accent1"/>
              </a:solidFill>
              <a:latin typeface="Montserrat"/>
              <a:cs typeface="Arial"/>
            </a:endParaRPr>
          </a:p>
        </p:txBody>
      </p:sp>
      <p:sp>
        <p:nvSpPr>
          <p:cNvPr id="4" name="Content Placeholder 3">
            <a:extLst>
              <a:ext uri="{FF2B5EF4-FFF2-40B4-BE49-F238E27FC236}">
                <a16:creationId xmlns:a16="http://schemas.microsoft.com/office/drawing/2014/main" id="{C0612432-12EC-3C1D-8A85-2620F36B82B1}"/>
              </a:ext>
            </a:extLst>
          </p:cNvPr>
          <p:cNvSpPr>
            <a:spLocks noGrp="1"/>
          </p:cNvSpPr>
          <p:nvPr>
            <p:ph sz="half" idx="2"/>
          </p:nvPr>
        </p:nvSpPr>
        <p:spPr/>
        <p:txBody>
          <a:bodyPr vert="horz" lIns="91440" tIns="45720" rIns="91440" bIns="45720" rtlCol="0" anchor="t">
            <a:normAutofit/>
          </a:bodyPr>
          <a:lstStyle/>
          <a:p>
            <a:pPr marL="0" indent="0">
              <a:buNone/>
            </a:pPr>
            <a:endParaRPr lang="en-US" b="1">
              <a:latin typeface="Montserrat"/>
              <a:cs typeface="Arial"/>
            </a:endParaRPr>
          </a:p>
          <a:p>
            <a:pPr marL="514350" indent="-514350">
              <a:buAutoNum type="arabicPeriod"/>
            </a:pPr>
            <a:endParaRPr lang="en-US" b="1">
              <a:latin typeface="Montserrat"/>
              <a:cs typeface="Arial"/>
            </a:endParaRPr>
          </a:p>
          <a:p>
            <a:pPr marL="0" indent="0">
              <a:buNone/>
            </a:pPr>
            <a:endParaRPr lang="en-US">
              <a:latin typeface="Montserrat"/>
              <a:cs typeface="Arial"/>
            </a:endParaRPr>
          </a:p>
        </p:txBody>
      </p:sp>
      <p:sp>
        <p:nvSpPr>
          <p:cNvPr id="3" name="Title 2">
            <a:extLst>
              <a:ext uri="{FF2B5EF4-FFF2-40B4-BE49-F238E27FC236}">
                <a16:creationId xmlns:a16="http://schemas.microsoft.com/office/drawing/2014/main" id="{B365BFDD-FC15-F523-FB9B-957CA102B921}"/>
              </a:ext>
            </a:extLst>
          </p:cNvPr>
          <p:cNvSpPr>
            <a:spLocks noGrp="1"/>
          </p:cNvSpPr>
          <p:nvPr>
            <p:ph type="title"/>
          </p:nvPr>
        </p:nvSpPr>
        <p:spPr/>
        <p:txBody>
          <a:bodyPr/>
          <a:lstStyle/>
          <a:p>
            <a:r>
              <a:rPr lang="en-US" dirty="0">
                <a:latin typeface="Montserrat"/>
              </a:rPr>
              <a:t>Pharmacy Benefit Managers</a:t>
            </a:r>
          </a:p>
        </p:txBody>
      </p:sp>
      <p:pic>
        <p:nvPicPr>
          <p:cNvPr id="5" name="Picture 4" descr="A group of people at a table&#10;&#10;Description automatically generated">
            <a:extLst>
              <a:ext uri="{FF2B5EF4-FFF2-40B4-BE49-F238E27FC236}">
                <a16:creationId xmlns:a16="http://schemas.microsoft.com/office/drawing/2014/main" id="{7A6DC2C8-3B48-0FDF-110E-0F779BCA731E}"/>
              </a:ext>
            </a:extLst>
          </p:cNvPr>
          <p:cNvPicPr>
            <a:picLocks noChangeAspect="1"/>
          </p:cNvPicPr>
          <p:nvPr/>
        </p:nvPicPr>
        <p:blipFill>
          <a:blip r:embed="rId2"/>
          <a:stretch>
            <a:fillRect/>
          </a:stretch>
        </p:blipFill>
        <p:spPr>
          <a:xfrm>
            <a:off x="1787285" y="2727025"/>
            <a:ext cx="2952750" cy="2324100"/>
          </a:xfrm>
          <a:prstGeom prst="rect">
            <a:avLst/>
          </a:prstGeom>
        </p:spPr>
      </p:pic>
      <p:sp>
        <p:nvSpPr>
          <p:cNvPr id="8" name="Content Placeholder 1">
            <a:extLst>
              <a:ext uri="{FF2B5EF4-FFF2-40B4-BE49-F238E27FC236}">
                <a16:creationId xmlns:a16="http://schemas.microsoft.com/office/drawing/2014/main" id="{33A08C8F-F25F-0C18-D39D-8253830827E8}"/>
              </a:ext>
            </a:extLst>
          </p:cNvPr>
          <p:cNvSpPr txBox="1">
            <a:spLocks/>
          </p:cNvSpPr>
          <p:nvPr/>
        </p:nvSpPr>
        <p:spPr>
          <a:xfrm>
            <a:off x="598247" y="5432422"/>
            <a:ext cx="5330826" cy="651172"/>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lgn="ctr">
              <a:buFont typeface="Wingdings" pitchFamily="2" charset="2"/>
              <a:buNone/>
            </a:pPr>
            <a:r>
              <a:rPr lang="en-US" b="1" dirty="0">
                <a:solidFill>
                  <a:schemeClr val="accent1"/>
                </a:solidFill>
                <a:latin typeface="Montserrat"/>
                <a:cs typeface="Arial"/>
              </a:rPr>
              <a:t>"The Negotiator"</a:t>
            </a:r>
            <a:endParaRPr lang="en-US" dirty="0">
              <a:solidFill>
                <a:schemeClr val="accent1"/>
              </a:solidFill>
            </a:endParaRPr>
          </a:p>
          <a:p>
            <a:pPr marL="0" indent="0">
              <a:buFont typeface="Wingdings" pitchFamily="2" charset="2"/>
              <a:buNone/>
            </a:pPr>
            <a:endParaRPr lang="en-US" dirty="0">
              <a:solidFill>
                <a:schemeClr val="accent1"/>
              </a:solidFill>
              <a:latin typeface="Montserrat"/>
              <a:cs typeface="Arial"/>
            </a:endParaRPr>
          </a:p>
        </p:txBody>
      </p:sp>
    </p:spTree>
    <p:extLst>
      <p:ext uri="{BB962C8B-B14F-4D97-AF65-F5344CB8AC3E}">
        <p14:creationId xmlns:p14="http://schemas.microsoft.com/office/powerpoint/2010/main" val="29244884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96446B-B44F-48AC-A595-DBB634EB65E2}"/>
            </a:ext>
          </a:extLst>
        </p:cNvPr>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C7A2CA2-F0D6-BCC9-6E6C-FF4D4EA11EE4}"/>
              </a:ext>
            </a:extLst>
          </p:cNvPr>
          <p:cNvSpPr>
            <a:spLocks noGrp="1"/>
          </p:cNvSpPr>
          <p:nvPr>
            <p:ph sz="half" idx="13"/>
          </p:nvPr>
        </p:nvSpPr>
        <p:spPr>
          <a:xfrm>
            <a:off x="348018" y="1365800"/>
            <a:ext cx="5330826" cy="4970605"/>
          </a:xfrm>
        </p:spPr>
        <p:txBody>
          <a:bodyPr lIns="91440" tIns="45720" rIns="91440" bIns="45720" anchor="t"/>
          <a:lstStyle/>
          <a:p>
            <a:pPr marL="0" indent="0" algn="ctr">
              <a:buNone/>
            </a:pPr>
            <a:endParaRPr lang="en-US" dirty="0">
              <a:solidFill>
                <a:schemeClr val="accent1"/>
              </a:solidFill>
              <a:latin typeface="Montserrat"/>
              <a:cs typeface="Arial"/>
            </a:endParaRPr>
          </a:p>
          <a:p>
            <a:pPr marL="0" indent="0">
              <a:buNone/>
            </a:pPr>
            <a:r>
              <a:rPr lang="en-US" u="sng" dirty="0">
                <a:solidFill>
                  <a:schemeClr val="accent1"/>
                </a:solidFill>
                <a:latin typeface="Montserrat"/>
                <a:cs typeface="Arial"/>
              </a:rPr>
              <a:t>For Health Insurers (Payers):</a:t>
            </a:r>
          </a:p>
          <a:p>
            <a:r>
              <a:rPr lang="en-US" dirty="0">
                <a:solidFill>
                  <a:schemeClr val="accent1"/>
                </a:solidFill>
                <a:latin typeface="Montserrat"/>
                <a:cs typeface="Arial"/>
              </a:rPr>
              <a:t>Benefit Design</a:t>
            </a:r>
          </a:p>
          <a:p>
            <a:r>
              <a:rPr lang="en-US" dirty="0">
                <a:solidFill>
                  <a:schemeClr val="accent1"/>
                </a:solidFill>
                <a:latin typeface="Montserrat"/>
                <a:cs typeface="Arial"/>
              </a:rPr>
              <a:t>Cost Containment</a:t>
            </a:r>
          </a:p>
          <a:p>
            <a:r>
              <a:rPr lang="en-US" dirty="0">
                <a:solidFill>
                  <a:schemeClr val="accent1"/>
                </a:solidFill>
                <a:latin typeface="Montserrat"/>
                <a:cs typeface="Arial"/>
              </a:rPr>
              <a:t>Formulary Strategy</a:t>
            </a:r>
          </a:p>
          <a:p>
            <a:r>
              <a:rPr lang="en-US" dirty="0">
                <a:solidFill>
                  <a:schemeClr val="accent1"/>
                </a:solidFill>
                <a:latin typeface="Montserrat"/>
                <a:cs typeface="Arial"/>
              </a:rPr>
              <a:t>Risk Modeling</a:t>
            </a:r>
          </a:p>
          <a:p>
            <a:r>
              <a:rPr lang="en-US" dirty="0">
                <a:solidFill>
                  <a:schemeClr val="accent1"/>
                </a:solidFill>
                <a:latin typeface="Montserrat"/>
                <a:cs typeface="Arial"/>
              </a:rPr>
              <a:t>Examples:</a:t>
            </a:r>
          </a:p>
          <a:p>
            <a:pPr lvl="1"/>
            <a:r>
              <a:rPr lang="en-US" dirty="0">
                <a:solidFill>
                  <a:schemeClr val="accent1"/>
                </a:solidFill>
                <a:latin typeface="Montserrat"/>
                <a:cs typeface="Arial"/>
              </a:rPr>
              <a:t>Milliman</a:t>
            </a:r>
          </a:p>
          <a:p>
            <a:pPr lvl="1"/>
            <a:r>
              <a:rPr lang="en-US" dirty="0">
                <a:solidFill>
                  <a:schemeClr val="accent1"/>
                </a:solidFill>
                <a:latin typeface="Montserrat"/>
                <a:cs typeface="Arial"/>
              </a:rPr>
              <a:t>Health Delegates</a:t>
            </a:r>
          </a:p>
          <a:p>
            <a:pPr lvl="1"/>
            <a:r>
              <a:rPr lang="en-US" dirty="0">
                <a:solidFill>
                  <a:schemeClr val="accent1"/>
                </a:solidFill>
                <a:latin typeface="Montserrat"/>
                <a:cs typeface="Arial"/>
              </a:rPr>
              <a:t>Pharmaceutical </a:t>
            </a:r>
            <a:br>
              <a:rPr lang="en-US" dirty="0">
                <a:solidFill>
                  <a:schemeClr val="accent1"/>
                </a:solidFill>
                <a:latin typeface="Montserrat"/>
                <a:cs typeface="Arial"/>
              </a:rPr>
            </a:br>
            <a:r>
              <a:rPr lang="en-US" dirty="0">
                <a:solidFill>
                  <a:schemeClr val="accent1"/>
                </a:solidFill>
                <a:latin typeface="Montserrat"/>
                <a:cs typeface="Arial"/>
              </a:rPr>
              <a:t>Strategies Group</a:t>
            </a:r>
          </a:p>
          <a:p>
            <a:pPr lvl="1"/>
            <a:endParaRPr lang="en-US" dirty="0">
              <a:solidFill>
                <a:schemeClr val="accent1"/>
              </a:solidFill>
              <a:latin typeface="Montserrat"/>
              <a:cs typeface="Arial"/>
            </a:endParaRPr>
          </a:p>
          <a:p>
            <a:pPr marL="0" indent="0">
              <a:buNone/>
            </a:pPr>
            <a:endParaRPr lang="en-US" dirty="0">
              <a:solidFill>
                <a:schemeClr val="accent1"/>
              </a:solidFill>
              <a:latin typeface="Montserrat"/>
              <a:cs typeface="Arial"/>
            </a:endParaRPr>
          </a:p>
        </p:txBody>
      </p:sp>
      <p:sp>
        <p:nvSpPr>
          <p:cNvPr id="3" name="Title 2">
            <a:extLst>
              <a:ext uri="{FF2B5EF4-FFF2-40B4-BE49-F238E27FC236}">
                <a16:creationId xmlns:a16="http://schemas.microsoft.com/office/drawing/2014/main" id="{5435BCBB-92AE-5810-5A1D-43EBA11D8F14}"/>
              </a:ext>
            </a:extLst>
          </p:cNvPr>
          <p:cNvSpPr>
            <a:spLocks noGrp="1"/>
          </p:cNvSpPr>
          <p:nvPr>
            <p:ph type="title"/>
          </p:nvPr>
        </p:nvSpPr>
        <p:spPr/>
        <p:txBody>
          <a:bodyPr/>
          <a:lstStyle/>
          <a:p>
            <a:r>
              <a:rPr lang="en-US" dirty="0">
                <a:latin typeface="Montserrat"/>
              </a:rPr>
              <a:t>Consultants</a:t>
            </a:r>
          </a:p>
        </p:txBody>
      </p:sp>
      <p:pic>
        <p:nvPicPr>
          <p:cNvPr id="7" name="Graphic 6" descr="Teacher outline">
            <a:extLst>
              <a:ext uri="{FF2B5EF4-FFF2-40B4-BE49-F238E27FC236}">
                <a16:creationId xmlns:a16="http://schemas.microsoft.com/office/drawing/2014/main" id="{130A635B-0F09-445E-3685-DC3F821B8CE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986917" y="2352668"/>
            <a:ext cx="3182596" cy="3182596"/>
          </a:xfrm>
          <a:prstGeom prst="rect">
            <a:avLst/>
          </a:prstGeom>
        </p:spPr>
      </p:pic>
      <p:sp>
        <p:nvSpPr>
          <p:cNvPr id="8" name="Content Placeholder 1">
            <a:extLst>
              <a:ext uri="{FF2B5EF4-FFF2-40B4-BE49-F238E27FC236}">
                <a16:creationId xmlns:a16="http://schemas.microsoft.com/office/drawing/2014/main" id="{E12B7DE2-DE3B-22B8-D562-572635454292}"/>
              </a:ext>
            </a:extLst>
          </p:cNvPr>
          <p:cNvSpPr txBox="1">
            <a:spLocks/>
          </p:cNvSpPr>
          <p:nvPr/>
        </p:nvSpPr>
        <p:spPr>
          <a:xfrm>
            <a:off x="4310286" y="5238438"/>
            <a:ext cx="3017525" cy="687713"/>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lgn="ctr">
              <a:buFont typeface="Wingdings" pitchFamily="2" charset="2"/>
              <a:buNone/>
            </a:pPr>
            <a:r>
              <a:rPr lang="en-US" b="1" dirty="0">
                <a:solidFill>
                  <a:schemeClr val="accent1"/>
                </a:solidFill>
                <a:latin typeface="Montserrat"/>
                <a:cs typeface="Arial"/>
              </a:rPr>
              <a:t>"The Advisors"</a:t>
            </a:r>
            <a:endParaRPr lang="en-US" dirty="0">
              <a:solidFill>
                <a:schemeClr val="accent1"/>
              </a:solidFill>
            </a:endParaRPr>
          </a:p>
          <a:p>
            <a:endParaRPr lang="en-US" dirty="0">
              <a:solidFill>
                <a:schemeClr val="accent1"/>
              </a:solidFill>
              <a:latin typeface="Montserrat"/>
              <a:cs typeface="Arial"/>
            </a:endParaRPr>
          </a:p>
          <a:p>
            <a:pPr marL="457200" lvl="1" indent="0">
              <a:buNone/>
            </a:pPr>
            <a:endParaRPr lang="en-US" dirty="0">
              <a:solidFill>
                <a:schemeClr val="accent1"/>
              </a:solidFill>
              <a:latin typeface="Montserrat"/>
              <a:cs typeface="Arial"/>
            </a:endParaRPr>
          </a:p>
          <a:p>
            <a:pPr marL="0" indent="0">
              <a:buFont typeface="Wingdings" pitchFamily="2" charset="2"/>
              <a:buNone/>
            </a:pPr>
            <a:endParaRPr lang="en-US" dirty="0">
              <a:solidFill>
                <a:schemeClr val="accent1"/>
              </a:solidFill>
              <a:latin typeface="Montserrat"/>
              <a:cs typeface="Arial"/>
            </a:endParaRPr>
          </a:p>
        </p:txBody>
      </p:sp>
      <p:sp>
        <p:nvSpPr>
          <p:cNvPr id="11" name="Content Placeholder 1">
            <a:extLst>
              <a:ext uri="{FF2B5EF4-FFF2-40B4-BE49-F238E27FC236}">
                <a16:creationId xmlns:a16="http://schemas.microsoft.com/office/drawing/2014/main" id="{7C1F7D17-9D83-7024-E95D-5A7A9D28C43A}"/>
              </a:ext>
            </a:extLst>
          </p:cNvPr>
          <p:cNvSpPr txBox="1">
            <a:spLocks/>
          </p:cNvSpPr>
          <p:nvPr/>
        </p:nvSpPr>
        <p:spPr>
          <a:xfrm>
            <a:off x="7327811" y="1365801"/>
            <a:ext cx="5330826" cy="4567686"/>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lgn="ctr">
              <a:buFont typeface="Wingdings" pitchFamily="2" charset="2"/>
              <a:buNone/>
            </a:pPr>
            <a:endParaRPr lang="en-US" dirty="0">
              <a:solidFill>
                <a:schemeClr val="accent1"/>
              </a:solidFill>
              <a:latin typeface="Montserrat"/>
              <a:cs typeface="Arial"/>
            </a:endParaRPr>
          </a:p>
          <a:p>
            <a:pPr marL="0" indent="0">
              <a:buFont typeface="Wingdings" pitchFamily="2" charset="2"/>
              <a:buNone/>
            </a:pPr>
            <a:r>
              <a:rPr lang="en-US" u="sng" dirty="0">
                <a:solidFill>
                  <a:schemeClr val="accent1"/>
                </a:solidFill>
                <a:latin typeface="Montserrat"/>
                <a:cs typeface="Arial"/>
              </a:rPr>
              <a:t>For Manufacturers:</a:t>
            </a:r>
          </a:p>
          <a:p>
            <a:r>
              <a:rPr lang="en-US" dirty="0">
                <a:solidFill>
                  <a:schemeClr val="accent1"/>
                </a:solidFill>
                <a:latin typeface="Montserrat"/>
                <a:cs typeface="Arial"/>
              </a:rPr>
              <a:t>Market Access Strategy</a:t>
            </a:r>
          </a:p>
          <a:p>
            <a:r>
              <a:rPr lang="en-US" dirty="0">
                <a:solidFill>
                  <a:schemeClr val="accent1"/>
                </a:solidFill>
                <a:latin typeface="Montserrat"/>
                <a:cs typeface="Arial"/>
              </a:rPr>
              <a:t>HEOR Evidence Development</a:t>
            </a:r>
          </a:p>
          <a:p>
            <a:r>
              <a:rPr lang="en-US" dirty="0">
                <a:solidFill>
                  <a:schemeClr val="accent1"/>
                </a:solidFill>
                <a:latin typeface="Montserrat"/>
                <a:cs typeface="Arial"/>
              </a:rPr>
              <a:t>Pricing Support</a:t>
            </a:r>
          </a:p>
          <a:p>
            <a:r>
              <a:rPr lang="en-US" dirty="0">
                <a:solidFill>
                  <a:schemeClr val="accent1"/>
                </a:solidFill>
                <a:latin typeface="Montserrat"/>
                <a:cs typeface="Arial"/>
              </a:rPr>
              <a:t>Launch Planning</a:t>
            </a:r>
          </a:p>
          <a:p>
            <a:r>
              <a:rPr lang="en-US" dirty="0">
                <a:solidFill>
                  <a:schemeClr val="accent1"/>
                </a:solidFill>
                <a:latin typeface="Montserrat"/>
                <a:cs typeface="Arial"/>
              </a:rPr>
              <a:t>Examples:</a:t>
            </a:r>
          </a:p>
          <a:p>
            <a:pPr lvl="1"/>
            <a:r>
              <a:rPr lang="en-US" dirty="0">
                <a:solidFill>
                  <a:schemeClr val="accent1"/>
                </a:solidFill>
                <a:latin typeface="Montserrat"/>
                <a:cs typeface="Arial"/>
              </a:rPr>
              <a:t>Artia Solutions</a:t>
            </a:r>
          </a:p>
          <a:p>
            <a:pPr lvl="1"/>
            <a:r>
              <a:rPr lang="en-US" dirty="0">
                <a:solidFill>
                  <a:schemeClr val="accent1"/>
                </a:solidFill>
                <a:latin typeface="Montserrat"/>
                <a:cs typeface="Arial"/>
              </a:rPr>
              <a:t>Precision AQ</a:t>
            </a:r>
          </a:p>
          <a:p>
            <a:pPr marL="0" indent="0">
              <a:buFont typeface="Wingdings" pitchFamily="2" charset="2"/>
              <a:buNone/>
            </a:pPr>
            <a:endParaRPr lang="en-US" dirty="0">
              <a:solidFill>
                <a:schemeClr val="accent1"/>
              </a:solidFill>
              <a:latin typeface="Montserrat"/>
              <a:cs typeface="Arial"/>
            </a:endParaRPr>
          </a:p>
        </p:txBody>
      </p:sp>
      <p:sp>
        <p:nvSpPr>
          <p:cNvPr id="12" name="TextBox 11">
            <a:extLst>
              <a:ext uri="{FF2B5EF4-FFF2-40B4-BE49-F238E27FC236}">
                <a16:creationId xmlns:a16="http://schemas.microsoft.com/office/drawing/2014/main" id="{28A0B9DC-2667-46B9-0C96-98C82E31FF66}"/>
              </a:ext>
            </a:extLst>
          </p:cNvPr>
          <p:cNvSpPr txBox="1"/>
          <p:nvPr/>
        </p:nvSpPr>
        <p:spPr>
          <a:xfrm>
            <a:off x="742944" y="6482175"/>
            <a:ext cx="11099090" cy="276999"/>
          </a:xfrm>
          <a:prstGeom prst="rect">
            <a:avLst/>
          </a:prstGeom>
          <a:noFill/>
        </p:spPr>
        <p:txBody>
          <a:bodyPr wrap="square" rtlCol="0">
            <a:spAutoFit/>
          </a:bodyPr>
          <a:lstStyle/>
          <a:p>
            <a:r>
              <a:rPr lang="en-US" sz="1200" dirty="0"/>
              <a:t>HEOR – health economics and outcomes research</a:t>
            </a:r>
            <a:endParaRPr lang="en-US" dirty="0"/>
          </a:p>
        </p:txBody>
      </p:sp>
    </p:spTree>
    <p:extLst>
      <p:ext uri="{BB962C8B-B14F-4D97-AF65-F5344CB8AC3E}">
        <p14:creationId xmlns:p14="http://schemas.microsoft.com/office/powerpoint/2010/main" val="22733587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1">
            <a:extLst>
              <a:ext uri="{FF2B5EF4-FFF2-40B4-BE49-F238E27FC236}">
                <a16:creationId xmlns:a16="http://schemas.microsoft.com/office/drawing/2014/main" id="{ADBCD936-07EB-82DB-D05A-5D7903B5E22E}"/>
              </a:ext>
            </a:extLst>
          </p:cNvPr>
          <p:cNvSpPr txBox="1"/>
          <p:nvPr/>
        </p:nvSpPr>
        <p:spPr>
          <a:xfrm>
            <a:off x="1022025" y="2655185"/>
            <a:ext cx="2204706" cy="615553"/>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FFFFFF"/>
                </a:solidFill>
                <a:latin typeface="Montserrat"/>
              </a:rPr>
              <a:t>Gregory Shelton</a:t>
            </a:r>
            <a:endParaRPr lang="en-US" b="1" i="0" u="none" strike="noStrike" kern="1200" cap="none" spc="0" normalizeH="0" baseline="0" noProof="0" dirty="0">
              <a:ln>
                <a:noFill/>
              </a:ln>
              <a:solidFill>
                <a:srgbClr val="FFFFFF"/>
              </a:solidFill>
              <a:effectLst/>
              <a:uLnTx/>
              <a:uFillTx/>
              <a:latin typeface="Montserra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i="0" u="none" strike="noStrike" kern="1200" cap="none" spc="0" normalizeH="0" baseline="0" noProof="0" dirty="0">
                <a:ln>
                  <a:noFill/>
                </a:ln>
                <a:solidFill>
                  <a:srgbClr val="FFFFFF"/>
                </a:solidFill>
                <a:effectLst/>
                <a:uLnTx/>
                <a:uFillTx/>
                <a:latin typeface="Montserrat"/>
              </a:rPr>
              <a:t>Regeneron</a:t>
            </a:r>
          </a:p>
        </p:txBody>
      </p:sp>
      <p:sp>
        <p:nvSpPr>
          <p:cNvPr id="7" name="TextBox 1">
            <a:extLst>
              <a:ext uri="{FF2B5EF4-FFF2-40B4-BE49-F238E27FC236}">
                <a16:creationId xmlns:a16="http://schemas.microsoft.com/office/drawing/2014/main" id="{18075D6D-DC60-47F1-55D5-A61E5B1BAA19}"/>
              </a:ext>
            </a:extLst>
          </p:cNvPr>
          <p:cNvSpPr txBox="1"/>
          <p:nvPr/>
        </p:nvSpPr>
        <p:spPr>
          <a:xfrm>
            <a:off x="4482119" y="2655185"/>
            <a:ext cx="2653932" cy="615553"/>
          </a:xfrm>
          <a:prstGeom prst="rect">
            <a:avLst/>
          </a:prstGeom>
          <a:noFill/>
        </p:spPr>
        <p:txBody>
          <a:bodyPr wrap="non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FFFFFF"/>
                </a:solidFill>
                <a:effectLst/>
                <a:uLnTx/>
                <a:uFillTx/>
                <a:latin typeface="Montserrat"/>
              </a:rPr>
              <a:t>Kenneth Garcia, PharmD</a:t>
            </a:r>
            <a:endParaRPr lang="en-US" b="1" i="0" u="none" strike="noStrike" kern="1200" cap="none" spc="0" normalizeH="0" baseline="0" noProof="0" dirty="0">
              <a:ln>
                <a:noFill/>
              </a:ln>
              <a:solidFill>
                <a:srgbClr val="FFFFFF"/>
              </a:solidFill>
              <a:effectLst/>
              <a:uLnTx/>
              <a:uFillTx/>
              <a:latin typeface="Montserra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FFFF"/>
                </a:solidFill>
                <a:latin typeface="Montserrat"/>
              </a:rPr>
              <a:t>Sanofi</a:t>
            </a:r>
            <a:endParaRPr kumimoji="0" lang="en-US" sz="1600" b="0" i="0" u="none" strike="noStrike" kern="1200" cap="none" spc="0" normalizeH="0" baseline="0" noProof="0" dirty="0">
              <a:ln>
                <a:noFill/>
              </a:ln>
              <a:solidFill>
                <a:srgbClr val="FFFFFF"/>
              </a:solidFill>
              <a:effectLst/>
              <a:uLnTx/>
              <a:uFillTx/>
              <a:latin typeface="Montserrat"/>
            </a:endParaRPr>
          </a:p>
        </p:txBody>
      </p:sp>
      <p:sp>
        <p:nvSpPr>
          <p:cNvPr id="8" name="TextBox 1">
            <a:extLst>
              <a:ext uri="{FF2B5EF4-FFF2-40B4-BE49-F238E27FC236}">
                <a16:creationId xmlns:a16="http://schemas.microsoft.com/office/drawing/2014/main" id="{1337DED6-E90C-0A5C-5E9C-6D64A528ABF1}"/>
              </a:ext>
            </a:extLst>
          </p:cNvPr>
          <p:cNvSpPr txBox="1"/>
          <p:nvPr/>
        </p:nvSpPr>
        <p:spPr>
          <a:xfrm>
            <a:off x="7969775" y="2658175"/>
            <a:ext cx="3042821" cy="615553"/>
          </a:xfrm>
          <a:prstGeom prst="rect">
            <a:avLst/>
          </a:prstGeom>
          <a:noFill/>
        </p:spPr>
        <p:txBody>
          <a:bodyPr wrap="non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b="1" dirty="0">
                <a:solidFill>
                  <a:srgbClr val="FFFFFF"/>
                </a:solidFill>
                <a:latin typeface="Montserrat"/>
              </a:rPr>
              <a:t>Tanya Kuzminsky, RD, MHSA</a:t>
            </a:r>
            <a:endParaRPr lang="en-US" b="1" i="0" u="none" strike="noStrike" kern="1200" cap="none" spc="0" normalizeH="0" baseline="0" noProof="0" dirty="0">
              <a:ln>
                <a:noFill/>
              </a:ln>
              <a:solidFill>
                <a:srgbClr val="FFFFFF"/>
              </a:solidFill>
              <a:effectLst/>
              <a:uLnTx/>
              <a:uFillTx/>
              <a:latin typeface="Montserra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FFFF"/>
                </a:solidFill>
                <a:latin typeface="Montserrat"/>
                <a:cs typeface="Arial"/>
              </a:rPr>
              <a:t>Lundbeck Inc.</a:t>
            </a:r>
            <a:endParaRPr lang="en-US" sz="1600" b="0" i="0" u="none" strike="noStrike" kern="1200" cap="none" spc="0" normalizeH="0" baseline="0" noProof="0" dirty="0">
              <a:ln>
                <a:noFill/>
              </a:ln>
              <a:solidFill>
                <a:srgbClr val="FFFFFF"/>
              </a:solidFill>
              <a:effectLst/>
              <a:uLnTx/>
              <a:uFillTx/>
              <a:latin typeface="Montserrat"/>
              <a:cs typeface="Arial"/>
            </a:endParaRPr>
          </a:p>
        </p:txBody>
      </p:sp>
      <p:sp>
        <p:nvSpPr>
          <p:cNvPr id="9" name="TextBox 1">
            <a:extLst>
              <a:ext uri="{FF2B5EF4-FFF2-40B4-BE49-F238E27FC236}">
                <a16:creationId xmlns:a16="http://schemas.microsoft.com/office/drawing/2014/main" id="{D53FE693-87ED-3EED-B1E8-5E011B64F755}"/>
              </a:ext>
            </a:extLst>
          </p:cNvPr>
          <p:cNvSpPr txBox="1"/>
          <p:nvPr/>
        </p:nvSpPr>
        <p:spPr>
          <a:xfrm>
            <a:off x="6275378" y="5439472"/>
            <a:ext cx="3024931" cy="615553"/>
          </a:xfrm>
          <a:prstGeom prst="rect">
            <a:avLst/>
          </a:prstGeom>
          <a:noFill/>
        </p:spPr>
        <p:txBody>
          <a:bodyPr wrap="non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kumimoji="0" lang="en-US" b="1" i="0" u="none" strike="noStrike" kern="1200" cap="none" spc="0" normalizeH="0" baseline="0" noProof="0" dirty="0">
                <a:ln>
                  <a:noFill/>
                </a:ln>
                <a:solidFill>
                  <a:srgbClr val="FFFFFF"/>
                </a:solidFill>
                <a:effectLst/>
                <a:uLnTx/>
                <a:uFillTx/>
                <a:latin typeface="Montserrat"/>
              </a:rPr>
              <a:t>Vi Huynh, PharmD</a:t>
            </a:r>
            <a:r>
              <a:rPr lang="en-US" b="1" dirty="0">
                <a:solidFill>
                  <a:srgbClr val="FFFFFF"/>
                </a:solidFill>
                <a:latin typeface="Montserrat"/>
              </a:rPr>
              <a:t>,</a:t>
            </a:r>
            <a:r>
              <a:rPr kumimoji="0" lang="en-US" b="1" i="0" u="none" strike="noStrike" kern="1200" cap="none" spc="0" normalizeH="0" baseline="0" noProof="0" dirty="0">
                <a:ln>
                  <a:noFill/>
                </a:ln>
                <a:solidFill>
                  <a:srgbClr val="FFFFFF"/>
                </a:solidFill>
                <a:effectLst/>
                <a:uLnTx/>
                <a:uFillTx/>
                <a:latin typeface="Montserrat"/>
              </a:rPr>
              <a:t> MPH</a:t>
            </a:r>
            <a:r>
              <a:rPr lang="en-US" b="1" dirty="0">
                <a:solidFill>
                  <a:srgbClr val="FFFFFF"/>
                </a:solidFill>
                <a:latin typeface="Montserrat"/>
              </a:rPr>
              <a:t>, MS</a:t>
            </a:r>
            <a:endParaRPr lang="en-US" b="1" i="0" u="none" strike="noStrike" kern="1200" cap="none" spc="0" normalizeH="0" baseline="0" noProof="0" dirty="0">
              <a:ln>
                <a:noFill/>
              </a:ln>
              <a:solidFill>
                <a:srgbClr val="FFFFFF"/>
              </a:solidFill>
              <a:effectLst/>
              <a:uLnTx/>
              <a:uFillTx/>
              <a:latin typeface="Montserrat"/>
            </a:endParaRPr>
          </a:p>
          <a:p>
            <a:pPr>
              <a:defRPr/>
            </a:pPr>
            <a:r>
              <a:rPr kumimoji="0" lang="en-US" sz="1600" b="0" i="0" u="none" strike="noStrike" kern="1200" cap="none" spc="0" normalizeH="0" baseline="0" noProof="0" dirty="0">
                <a:ln>
                  <a:noFill/>
                </a:ln>
                <a:solidFill>
                  <a:srgbClr val="FFFFFF"/>
                </a:solidFill>
                <a:effectLst/>
                <a:uLnTx/>
                <a:uFillTx/>
                <a:latin typeface="Montserrat"/>
              </a:rPr>
              <a:t>Centene</a:t>
            </a:r>
            <a:r>
              <a:rPr lang="en-US" sz="1600" dirty="0">
                <a:solidFill>
                  <a:srgbClr val="FFFFFF"/>
                </a:solidFill>
                <a:latin typeface="Montserrat"/>
              </a:rPr>
              <a:t> Corporation</a:t>
            </a:r>
            <a:endParaRPr lang="en-US" sz="1600" b="0" i="0" u="none" strike="noStrike" kern="1200" cap="none" spc="0" normalizeH="0" baseline="0" noProof="0" dirty="0">
              <a:ln>
                <a:noFill/>
              </a:ln>
              <a:solidFill>
                <a:srgbClr val="FFFFFF"/>
              </a:solidFill>
              <a:effectLst/>
              <a:uLnTx/>
              <a:uFillTx/>
              <a:latin typeface="Montserrat"/>
              <a:cs typeface="Arial"/>
            </a:endParaRPr>
          </a:p>
        </p:txBody>
      </p:sp>
      <p:pic>
        <p:nvPicPr>
          <p:cNvPr id="12" name="Picture 11">
            <a:extLst>
              <a:ext uri="{FF2B5EF4-FFF2-40B4-BE49-F238E27FC236}">
                <a16:creationId xmlns:a16="http://schemas.microsoft.com/office/drawing/2014/main" id="{3E84BEF4-600B-5EB9-2867-0F960925D6B7}"/>
              </a:ext>
            </a:extLst>
          </p:cNvPr>
          <p:cNvPicPr>
            <a:picLocks noChangeAspect="1"/>
          </p:cNvPicPr>
          <p:nvPr/>
        </p:nvPicPr>
        <p:blipFill>
          <a:blip r:embed="rId3" cstate="print">
            <a:extLst>
              <a:ext uri="{28A0092B-C50C-407E-A947-70E740481C1C}">
                <a14:useLocalDpi xmlns:a14="http://schemas.microsoft.com/office/drawing/2010/main" val="0"/>
              </a:ext>
            </a:extLst>
          </a:blip>
          <a:srcRect l="2759" r="2759"/>
          <a:stretch/>
        </p:blipFill>
        <p:spPr>
          <a:xfrm>
            <a:off x="8492919" y="584730"/>
            <a:ext cx="1996535" cy="202238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14" name="Picture 13" descr="A person smiling at camera&#10;&#10;Description automatically generated">
            <a:extLst>
              <a:ext uri="{FF2B5EF4-FFF2-40B4-BE49-F238E27FC236}">
                <a16:creationId xmlns:a16="http://schemas.microsoft.com/office/drawing/2014/main" id="{1EE39AC7-3C60-63A1-E00E-701D4A13A3A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9905" b="32428"/>
          <a:stretch/>
        </p:blipFill>
        <p:spPr>
          <a:xfrm>
            <a:off x="6651534" y="3429000"/>
            <a:ext cx="2010489" cy="2010472"/>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1026" name="Picture 2">
            <a:extLst>
              <a:ext uri="{FF2B5EF4-FFF2-40B4-BE49-F238E27FC236}">
                <a16:creationId xmlns:a16="http://schemas.microsoft.com/office/drawing/2014/main" id="{C9495260-4E97-0267-22AC-924241E82D4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l="1830" r="1830"/>
          <a:stretch/>
        </p:blipFill>
        <p:spPr bwMode="auto">
          <a:xfrm>
            <a:off x="4808212" y="623831"/>
            <a:ext cx="2001746" cy="194418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0E3927D2-E9DF-E22A-8EDF-0317A370B90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l="3048" r="3048"/>
          <a:stretch/>
        </p:blipFill>
        <p:spPr bwMode="auto">
          <a:xfrm>
            <a:off x="1123506" y="667438"/>
            <a:ext cx="2001745" cy="1956089"/>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77194B7F-80EB-4601-F78D-F2C03D06533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l="2076" r="2076"/>
          <a:stretch/>
        </p:blipFill>
        <p:spPr bwMode="auto">
          <a:xfrm>
            <a:off x="2957224" y="3495289"/>
            <a:ext cx="2001746" cy="194418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5" name="TextBox 1">
            <a:extLst>
              <a:ext uri="{FF2B5EF4-FFF2-40B4-BE49-F238E27FC236}">
                <a16:creationId xmlns:a16="http://schemas.microsoft.com/office/drawing/2014/main" id="{332806EF-9560-7B2B-2502-EF9FD5A6D476}"/>
              </a:ext>
            </a:extLst>
          </p:cNvPr>
          <p:cNvSpPr txBox="1"/>
          <p:nvPr/>
        </p:nvSpPr>
        <p:spPr>
          <a:xfrm>
            <a:off x="2754264" y="5439472"/>
            <a:ext cx="2204706" cy="615553"/>
          </a:xfrm>
          <a:prstGeom prst="rect">
            <a:avLst/>
          </a:prstGeom>
          <a:noFill/>
        </p:spPr>
        <p:txBody>
          <a:bodyPr wrap="non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FFFFFF"/>
                </a:solidFill>
                <a:effectLst/>
                <a:uLnTx/>
                <a:uFillTx/>
                <a:latin typeface="Montserrat"/>
              </a:rPr>
              <a:t>Alina Liang, PharmD</a:t>
            </a:r>
            <a:endParaRPr lang="en-US" b="1" i="0" u="none" strike="noStrike" kern="1200" cap="none" spc="0" normalizeH="0" baseline="0" noProof="0" dirty="0">
              <a:ln>
                <a:noFill/>
              </a:ln>
              <a:solidFill>
                <a:srgbClr val="FFFFFF"/>
              </a:solidFill>
              <a:effectLst/>
              <a:uLnTx/>
              <a:uFillTx/>
              <a:latin typeface="Montserra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FFFF"/>
                </a:solidFill>
                <a:latin typeface="Montserrat"/>
              </a:rPr>
              <a:t>Prime Therapeutics</a:t>
            </a:r>
            <a:endParaRPr kumimoji="0" lang="en-US" sz="1600" b="0" i="0" u="none" strike="noStrike" kern="1200" cap="none" spc="0" normalizeH="0" baseline="0" noProof="0" dirty="0">
              <a:ln>
                <a:noFill/>
              </a:ln>
              <a:solidFill>
                <a:srgbClr val="FFFFFF"/>
              </a:solidFill>
              <a:effectLst/>
              <a:uLnTx/>
              <a:uFillTx/>
              <a:latin typeface="Montserrat"/>
            </a:endParaRPr>
          </a:p>
        </p:txBody>
      </p:sp>
    </p:spTree>
    <p:extLst>
      <p:ext uri="{BB962C8B-B14F-4D97-AF65-F5344CB8AC3E}">
        <p14:creationId xmlns:p14="http://schemas.microsoft.com/office/powerpoint/2010/main" val="26406731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9CF0AAC-47AE-4954-B999-77C1CC70997F}"/>
              </a:ext>
            </a:extLst>
          </p:cNvPr>
          <p:cNvSpPr>
            <a:spLocks noGrp="1"/>
          </p:cNvSpPr>
          <p:nvPr>
            <p:ph sz="half" idx="13"/>
          </p:nvPr>
        </p:nvSpPr>
        <p:spPr>
          <a:xfrm>
            <a:off x="5943599" y="1349990"/>
            <a:ext cx="6107373" cy="4567686"/>
          </a:xfrm>
        </p:spPr>
        <p:txBody>
          <a:bodyPr lIns="91440" tIns="45720" rIns="91440" bIns="45720" anchor="t"/>
          <a:lstStyle/>
          <a:p>
            <a:pPr marL="0" indent="0" algn="ctr">
              <a:buNone/>
            </a:pPr>
            <a:r>
              <a:rPr lang="en-US" dirty="0">
                <a:solidFill>
                  <a:schemeClr val="accent1"/>
                </a:solidFill>
                <a:latin typeface="Montserrat"/>
                <a:cs typeface="Arial"/>
              </a:rPr>
              <a:t> </a:t>
            </a:r>
          </a:p>
          <a:p>
            <a:r>
              <a:rPr lang="en-US" dirty="0">
                <a:solidFill>
                  <a:schemeClr val="accent1"/>
                </a:solidFill>
                <a:latin typeface="Montserrat"/>
                <a:cs typeface="Arial"/>
              </a:rPr>
              <a:t>Medication Dispensing</a:t>
            </a:r>
          </a:p>
          <a:p>
            <a:r>
              <a:rPr lang="en-US" dirty="0">
                <a:solidFill>
                  <a:schemeClr val="accent1"/>
                </a:solidFill>
                <a:latin typeface="Montserrat"/>
                <a:cs typeface="Arial"/>
              </a:rPr>
              <a:t>Patient Counseling</a:t>
            </a:r>
          </a:p>
          <a:p>
            <a:r>
              <a:rPr lang="en-US" dirty="0">
                <a:solidFill>
                  <a:schemeClr val="accent1"/>
                </a:solidFill>
                <a:latin typeface="Montserrat"/>
                <a:cs typeface="Arial"/>
              </a:rPr>
              <a:t>Adherence Support</a:t>
            </a:r>
          </a:p>
          <a:p>
            <a:r>
              <a:rPr lang="en-US" dirty="0">
                <a:solidFill>
                  <a:schemeClr val="accent1"/>
                </a:solidFill>
                <a:latin typeface="Montserrat"/>
                <a:cs typeface="Arial"/>
              </a:rPr>
              <a:t>Insurance Navigation</a:t>
            </a:r>
          </a:p>
          <a:p>
            <a:r>
              <a:rPr lang="en-US" dirty="0">
                <a:solidFill>
                  <a:schemeClr val="accent1"/>
                </a:solidFill>
                <a:latin typeface="Montserrat"/>
                <a:cs typeface="Arial"/>
              </a:rPr>
              <a:t>Complex Therapy Management</a:t>
            </a:r>
          </a:p>
          <a:p>
            <a:r>
              <a:rPr lang="en-US" dirty="0">
                <a:solidFill>
                  <a:schemeClr val="accent1"/>
                </a:solidFill>
                <a:latin typeface="Montserrat"/>
                <a:cs typeface="Arial"/>
              </a:rPr>
              <a:t>Examples:</a:t>
            </a:r>
          </a:p>
          <a:p>
            <a:pPr lvl="1"/>
            <a:r>
              <a:rPr lang="en-US" dirty="0">
                <a:solidFill>
                  <a:schemeClr val="accent1"/>
                </a:solidFill>
                <a:latin typeface="Montserrat"/>
                <a:cs typeface="Arial"/>
              </a:rPr>
              <a:t>Costco Pharmacy</a:t>
            </a:r>
          </a:p>
          <a:p>
            <a:pPr lvl="1"/>
            <a:r>
              <a:rPr lang="en-US" dirty="0">
                <a:solidFill>
                  <a:schemeClr val="accent1"/>
                </a:solidFill>
                <a:latin typeface="Montserrat"/>
                <a:cs typeface="Arial"/>
              </a:rPr>
              <a:t>Accredo Specialty</a:t>
            </a:r>
          </a:p>
        </p:txBody>
      </p:sp>
      <p:sp>
        <p:nvSpPr>
          <p:cNvPr id="4" name="Content Placeholder 3">
            <a:extLst>
              <a:ext uri="{FF2B5EF4-FFF2-40B4-BE49-F238E27FC236}">
                <a16:creationId xmlns:a16="http://schemas.microsoft.com/office/drawing/2014/main" id="{C0612432-12EC-3C1D-8A85-2620F36B82B1}"/>
              </a:ext>
            </a:extLst>
          </p:cNvPr>
          <p:cNvSpPr>
            <a:spLocks noGrp="1"/>
          </p:cNvSpPr>
          <p:nvPr>
            <p:ph sz="half" idx="2"/>
          </p:nvPr>
        </p:nvSpPr>
        <p:spPr/>
        <p:txBody>
          <a:bodyPr vert="horz" lIns="91440" tIns="45720" rIns="91440" bIns="45720" rtlCol="0" anchor="t">
            <a:normAutofit/>
          </a:bodyPr>
          <a:lstStyle/>
          <a:p>
            <a:pPr marL="0" indent="0">
              <a:buNone/>
            </a:pPr>
            <a:endParaRPr lang="en-US" b="1" dirty="0">
              <a:latin typeface="Montserrat"/>
              <a:cs typeface="Arial"/>
            </a:endParaRPr>
          </a:p>
          <a:p>
            <a:pPr marL="514350" indent="-514350">
              <a:buAutoNum type="arabicPeriod"/>
            </a:pPr>
            <a:endParaRPr lang="en-US" b="1" dirty="0">
              <a:latin typeface="Montserrat"/>
              <a:cs typeface="Arial"/>
            </a:endParaRPr>
          </a:p>
          <a:p>
            <a:pPr marL="0" indent="0">
              <a:buNone/>
            </a:pPr>
            <a:endParaRPr lang="en-US" dirty="0">
              <a:latin typeface="Montserrat"/>
              <a:cs typeface="Arial"/>
            </a:endParaRPr>
          </a:p>
        </p:txBody>
      </p:sp>
      <p:sp>
        <p:nvSpPr>
          <p:cNvPr id="3" name="Title 2">
            <a:extLst>
              <a:ext uri="{FF2B5EF4-FFF2-40B4-BE49-F238E27FC236}">
                <a16:creationId xmlns:a16="http://schemas.microsoft.com/office/drawing/2014/main" id="{B365BFDD-FC15-F523-FB9B-957CA102B921}"/>
              </a:ext>
            </a:extLst>
          </p:cNvPr>
          <p:cNvSpPr>
            <a:spLocks noGrp="1"/>
          </p:cNvSpPr>
          <p:nvPr>
            <p:ph type="title"/>
          </p:nvPr>
        </p:nvSpPr>
        <p:spPr>
          <a:xfrm>
            <a:off x="640080" y="640080"/>
            <a:ext cx="11039730" cy="581698"/>
          </a:xfrm>
        </p:spPr>
        <p:txBody>
          <a:bodyPr/>
          <a:lstStyle/>
          <a:p>
            <a:r>
              <a:rPr lang="en-US" dirty="0">
                <a:latin typeface="Montserrat"/>
              </a:rPr>
              <a:t>Community and Specialty Pharmacies</a:t>
            </a:r>
          </a:p>
        </p:txBody>
      </p:sp>
      <p:pic>
        <p:nvPicPr>
          <p:cNvPr id="7" name="Picture 6" descr="A green line art of a medicine bottle and pills&#10;&#10;Description automatically generated">
            <a:extLst>
              <a:ext uri="{FF2B5EF4-FFF2-40B4-BE49-F238E27FC236}">
                <a16:creationId xmlns:a16="http://schemas.microsoft.com/office/drawing/2014/main" id="{3CEC69CD-5C32-532D-7D23-79927E58C282}"/>
              </a:ext>
            </a:extLst>
          </p:cNvPr>
          <p:cNvPicPr>
            <a:picLocks noChangeAspect="1"/>
          </p:cNvPicPr>
          <p:nvPr/>
        </p:nvPicPr>
        <p:blipFill>
          <a:blip r:embed="rId2"/>
          <a:stretch>
            <a:fillRect/>
          </a:stretch>
        </p:blipFill>
        <p:spPr>
          <a:xfrm>
            <a:off x="1907393" y="2458451"/>
            <a:ext cx="2742775" cy="2853940"/>
          </a:xfrm>
          <a:prstGeom prst="rect">
            <a:avLst/>
          </a:prstGeom>
        </p:spPr>
      </p:pic>
      <p:sp>
        <p:nvSpPr>
          <p:cNvPr id="6" name="Content Placeholder 1">
            <a:extLst>
              <a:ext uri="{FF2B5EF4-FFF2-40B4-BE49-F238E27FC236}">
                <a16:creationId xmlns:a16="http://schemas.microsoft.com/office/drawing/2014/main" id="{3B4ABA2B-7C35-A805-E53C-5A92534DBE40}"/>
              </a:ext>
            </a:extLst>
          </p:cNvPr>
          <p:cNvSpPr txBox="1">
            <a:spLocks/>
          </p:cNvSpPr>
          <p:nvPr/>
        </p:nvSpPr>
        <p:spPr>
          <a:xfrm>
            <a:off x="391236" y="5559783"/>
            <a:ext cx="5330826" cy="995151"/>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lgn="ctr">
              <a:buFont typeface="Wingdings" pitchFamily="2" charset="2"/>
              <a:buNone/>
            </a:pPr>
            <a:r>
              <a:rPr lang="en-US" b="1" dirty="0">
                <a:solidFill>
                  <a:schemeClr val="accent1"/>
                </a:solidFill>
                <a:latin typeface="Montserrat"/>
                <a:cs typeface="Arial"/>
              </a:rPr>
              <a:t>"Where Patients Get Their Prescriptions"</a:t>
            </a:r>
            <a:endParaRPr lang="en-US" dirty="0">
              <a:solidFill>
                <a:schemeClr val="accent1"/>
              </a:solidFill>
            </a:endParaRPr>
          </a:p>
          <a:p>
            <a:pPr marL="0" indent="0">
              <a:buNone/>
            </a:pPr>
            <a:endParaRPr lang="en-US" dirty="0">
              <a:solidFill>
                <a:schemeClr val="accent1"/>
              </a:solidFill>
              <a:latin typeface="Montserrat"/>
              <a:cs typeface="Arial"/>
            </a:endParaRPr>
          </a:p>
        </p:txBody>
      </p:sp>
    </p:spTree>
    <p:extLst>
      <p:ext uri="{BB962C8B-B14F-4D97-AF65-F5344CB8AC3E}">
        <p14:creationId xmlns:p14="http://schemas.microsoft.com/office/powerpoint/2010/main" val="42086882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9CF0AAC-47AE-4954-B999-77C1CC70997F}"/>
              </a:ext>
            </a:extLst>
          </p:cNvPr>
          <p:cNvSpPr>
            <a:spLocks noGrp="1"/>
          </p:cNvSpPr>
          <p:nvPr>
            <p:ph sz="half" idx="13"/>
          </p:nvPr>
        </p:nvSpPr>
        <p:spPr>
          <a:xfrm>
            <a:off x="6010835" y="1378269"/>
            <a:ext cx="5330826" cy="4567686"/>
          </a:xfrm>
        </p:spPr>
        <p:txBody>
          <a:bodyPr lIns="91440" tIns="45720" rIns="91440" bIns="45720" anchor="t"/>
          <a:lstStyle/>
          <a:p>
            <a:pPr marL="0" indent="0" algn="ctr">
              <a:buNone/>
            </a:pPr>
            <a:endParaRPr lang="en-US" u="sng" dirty="0">
              <a:solidFill>
                <a:schemeClr val="accent1"/>
              </a:solidFill>
              <a:latin typeface="Montserrat"/>
              <a:cs typeface="Arial"/>
            </a:endParaRPr>
          </a:p>
          <a:p>
            <a:r>
              <a:rPr lang="en-US" dirty="0">
                <a:solidFill>
                  <a:schemeClr val="accent1"/>
                </a:solidFill>
                <a:latin typeface="Montserrat"/>
                <a:cs typeface="Arial"/>
              </a:rPr>
              <a:t>Choosing Providers</a:t>
            </a:r>
          </a:p>
          <a:p>
            <a:r>
              <a:rPr lang="en-US" dirty="0">
                <a:solidFill>
                  <a:schemeClr val="accent1"/>
                </a:solidFill>
                <a:latin typeface="Montserrat"/>
                <a:cs typeface="Arial"/>
              </a:rPr>
              <a:t>Navigating Coverage</a:t>
            </a:r>
          </a:p>
          <a:p>
            <a:r>
              <a:rPr lang="en-US" dirty="0">
                <a:solidFill>
                  <a:schemeClr val="accent1"/>
                </a:solidFill>
                <a:latin typeface="Montserrat"/>
                <a:cs typeface="Arial"/>
              </a:rPr>
              <a:t>Managing Conditions</a:t>
            </a:r>
          </a:p>
          <a:p>
            <a:r>
              <a:rPr lang="en-US" dirty="0">
                <a:solidFill>
                  <a:schemeClr val="accent1"/>
                </a:solidFill>
                <a:latin typeface="Montserrat"/>
                <a:cs typeface="Arial"/>
              </a:rPr>
              <a:t>Engaging in Decisions</a:t>
            </a:r>
          </a:p>
          <a:p>
            <a:r>
              <a:rPr lang="en-US" dirty="0">
                <a:solidFill>
                  <a:schemeClr val="accent1"/>
                </a:solidFill>
                <a:latin typeface="Montserrat"/>
                <a:cs typeface="Arial"/>
              </a:rPr>
              <a:t>Sharing Treatment Costs</a:t>
            </a:r>
          </a:p>
        </p:txBody>
      </p:sp>
      <p:sp>
        <p:nvSpPr>
          <p:cNvPr id="4" name="Content Placeholder 3">
            <a:extLst>
              <a:ext uri="{FF2B5EF4-FFF2-40B4-BE49-F238E27FC236}">
                <a16:creationId xmlns:a16="http://schemas.microsoft.com/office/drawing/2014/main" id="{C0612432-12EC-3C1D-8A85-2620F36B82B1}"/>
              </a:ext>
            </a:extLst>
          </p:cNvPr>
          <p:cNvSpPr>
            <a:spLocks noGrp="1"/>
          </p:cNvSpPr>
          <p:nvPr>
            <p:ph sz="half" idx="2"/>
          </p:nvPr>
        </p:nvSpPr>
        <p:spPr/>
        <p:txBody>
          <a:bodyPr vert="horz" lIns="91440" tIns="45720" rIns="91440" bIns="45720" rtlCol="0" anchor="t">
            <a:normAutofit/>
          </a:bodyPr>
          <a:lstStyle/>
          <a:p>
            <a:pPr marL="0" indent="0">
              <a:buNone/>
            </a:pPr>
            <a:endParaRPr lang="en-US" b="1">
              <a:latin typeface="Montserrat"/>
              <a:cs typeface="Arial"/>
            </a:endParaRPr>
          </a:p>
          <a:p>
            <a:pPr marL="514350" indent="-514350">
              <a:buAutoNum type="arabicPeriod"/>
            </a:pPr>
            <a:endParaRPr lang="en-US" b="1">
              <a:latin typeface="Montserrat"/>
              <a:cs typeface="Arial"/>
            </a:endParaRPr>
          </a:p>
          <a:p>
            <a:pPr marL="0" indent="0">
              <a:buNone/>
            </a:pPr>
            <a:endParaRPr lang="en-US">
              <a:latin typeface="Montserrat"/>
              <a:cs typeface="Arial"/>
            </a:endParaRPr>
          </a:p>
        </p:txBody>
      </p:sp>
      <p:sp>
        <p:nvSpPr>
          <p:cNvPr id="3" name="Title 2">
            <a:extLst>
              <a:ext uri="{FF2B5EF4-FFF2-40B4-BE49-F238E27FC236}">
                <a16:creationId xmlns:a16="http://schemas.microsoft.com/office/drawing/2014/main" id="{B365BFDD-FC15-F523-FB9B-957CA102B921}"/>
              </a:ext>
            </a:extLst>
          </p:cNvPr>
          <p:cNvSpPr>
            <a:spLocks noGrp="1"/>
          </p:cNvSpPr>
          <p:nvPr>
            <p:ph type="title"/>
          </p:nvPr>
        </p:nvSpPr>
        <p:spPr/>
        <p:txBody>
          <a:bodyPr/>
          <a:lstStyle/>
          <a:p>
            <a:r>
              <a:rPr lang="en-US" dirty="0">
                <a:latin typeface="Montserrat"/>
              </a:rPr>
              <a:t>Patients/Members</a:t>
            </a:r>
            <a:endParaRPr lang="en-US" dirty="0"/>
          </a:p>
        </p:txBody>
      </p:sp>
      <p:pic>
        <p:nvPicPr>
          <p:cNvPr id="5" name="Picture 4" descr="A green icon with a heart and a cross in the shape of a person&#10;&#10;Description automatically generated">
            <a:extLst>
              <a:ext uri="{FF2B5EF4-FFF2-40B4-BE49-F238E27FC236}">
                <a16:creationId xmlns:a16="http://schemas.microsoft.com/office/drawing/2014/main" id="{CD82498D-F89B-1C13-C5BB-C8905187A0B0}"/>
              </a:ext>
            </a:extLst>
          </p:cNvPr>
          <p:cNvPicPr>
            <a:picLocks noChangeAspect="1"/>
          </p:cNvPicPr>
          <p:nvPr/>
        </p:nvPicPr>
        <p:blipFill>
          <a:blip r:embed="rId2"/>
          <a:stretch>
            <a:fillRect/>
          </a:stretch>
        </p:blipFill>
        <p:spPr>
          <a:xfrm>
            <a:off x="1940021" y="2555621"/>
            <a:ext cx="2357068" cy="2665469"/>
          </a:xfrm>
          <a:prstGeom prst="rect">
            <a:avLst/>
          </a:prstGeom>
        </p:spPr>
      </p:pic>
      <p:sp>
        <p:nvSpPr>
          <p:cNvPr id="6" name="Content Placeholder 1">
            <a:extLst>
              <a:ext uri="{FF2B5EF4-FFF2-40B4-BE49-F238E27FC236}">
                <a16:creationId xmlns:a16="http://schemas.microsoft.com/office/drawing/2014/main" id="{52A2CE08-1EB4-7AF5-CA08-475A6BB10EEC}"/>
              </a:ext>
            </a:extLst>
          </p:cNvPr>
          <p:cNvSpPr txBox="1">
            <a:spLocks/>
          </p:cNvSpPr>
          <p:nvPr/>
        </p:nvSpPr>
        <p:spPr>
          <a:xfrm>
            <a:off x="612774" y="5492079"/>
            <a:ext cx="5330826" cy="725841"/>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lgn="ctr">
              <a:buFont typeface="Wingdings" pitchFamily="2" charset="2"/>
              <a:buNone/>
            </a:pPr>
            <a:r>
              <a:rPr lang="en-US" b="1" dirty="0">
                <a:solidFill>
                  <a:schemeClr val="accent1"/>
                </a:solidFill>
                <a:latin typeface="Montserrat"/>
                <a:cs typeface="Arial"/>
              </a:rPr>
              <a:t>"The Final Consumer"</a:t>
            </a:r>
            <a:endParaRPr lang="en-US" dirty="0">
              <a:solidFill>
                <a:schemeClr val="accent1"/>
              </a:solidFill>
            </a:endParaRPr>
          </a:p>
          <a:p>
            <a:pPr marL="0" indent="0">
              <a:buFont typeface="Wingdings" pitchFamily="2" charset="2"/>
              <a:buNone/>
            </a:pPr>
            <a:endParaRPr lang="en-US" dirty="0">
              <a:solidFill>
                <a:schemeClr val="accent1"/>
              </a:solidFill>
              <a:latin typeface="Montserrat"/>
              <a:cs typeface="Arial"/>
            </a:endParaRPr>
          </a:p>
        </p:txBody>
      </p:sp>
    </p:spTree>
    <p:extLst>
      <p:ext uri="{BB962C8B-B14F-4D97-AF65-F5344CB8AC3E}">
        <p14:creationId xmlns:p14="http://schemas.microsoft.com/office/powerpoint/2010/main" val="9804942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EF3095-7C28-7E78-1AAF-A5E72D6993D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385B12F-AAD0-F835-2742-6533603A68FF}"/>
              </a:ext>
            </a:extLst>
          </p:cNvPr>
          <p:cNvSpPr>
            <a:spLocks noGrp="1"/>
          </p:cNvSpPr>
          <p:nvPr>
            <p:ph type="title"/>
          </p:nvPr>
        </p:nvSpPr>
        <p:spPr/>
        <p:txBody>
          <a:bodyPr/>
          <a:lstStyle/>
          <a:p>
            <a:r>
              <a:rPr lang="en-US" dirty="0">
                <a:latin typeface="Montserrat"/>
              </a:rPr>
              <a:t>Entry Level Roles</a:t>
            </a:r>
          </a:p>
        </p:txBody>
      </p:sp>
      <p:sp>
        <p:nvSpPr>
          <p:cNvPr id="7" name="Content Placeholder 2">
            <a:extLst>
              <a:ext uri="{FF2B5EF4-FFF2-40B4-BE49-F238E27FC236}">
                <a16:creationId xmlns:a16="http://schemas.microsoft.com/office/drawing/2014/main" id="{355E1ECB-C005-44C5-FFDB-BB8B3BADB4B0}"/>
              </a:ext>
            </a:extLst>
          </p:cNvPr>
          <p:cNvSpPr txBox="1">
            <a:spLocks/>
          </p:cNvSpPr>
          <p:nvPr/>
        </p:nvSpPr>
        <p:spPr>
          <a:xfrm>
            <a:off x="535306" y="1896029"/>
            <a:ext cx="4718866" cy="4750566"/>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buSzPct val="120000"/>
              <a:buNone/>
            </a:pPr>
            <a:r>
              <a:rPr lang="en-US" sz="2400" b="1" dirty="0">
                <a:solidFill>
                  <a:srgbClr val="00205B"/>
                </a:solidFill>
                <a:latin typeface="Montserrat"/>
                <a:ea typeface="Open Sans" panose="020B0606030504020204" pitchFamily="34" charset="0"/>
                <a:cs typeface="Open Sans" panose="020B0606030504020204" pitchFamily="34" charset="0"/>
              </a:rPr>
              <a:t>Clinical &amp; Medical Affairs</a:t>
            </a:r>
          </a:p>
          <a:p>
            <a:pPr>
              <a:buSzPct val="120000"/>
            </a:pPr>
            <a:r>
              <a:rPr lang="en-US" sz="2400" dirty="0">
                <a:solidFill>
                  <a:srgbClr val="00205B"/>
                </a:solidFill>
                <a:latin typeface="Montserrat"/>
              </a:rPr>
              <a:t>Medical Science Liaison</a:t>
            </a:r>
          </a:p>
          <a:p>
            <a:pPr>
              <a:buSzPct val="120000"/>
            </a:pPr>
            <a:r>
              <a:rPr lang="en-US" sz="2400" dirty="0">
                <a:solidFill>
                  <a:srgbClr val="00205B"/>
                </a:solidFill>
                <a:latin typeface="Montserrat"/>
              </a:rPr>
              <a:t>Medical Information</a:t>
            </a:r>
          </a:p>
          <a:p>
            <a:pPr marL="0" indent="0">
              <a:buSzPct val="120000"/>
              <a:buNone/>
            </a:pPr>
            <a:endParaRPr lang="en-US" sz="2400" dirty="0">
              <a:solidFill>
                <a:srgbClr val="00205B"/>
              </a:solidFill>
              <a:latin typeface="Montserrat"/>
            </a:endParaRPr>
          </a:p>
          <a:p>
            <a:pPr marL="0" indent="0">
              <a:buSzPct val="120000"/>
              <a:buNone/>
            </a:pPr>
            <a:endParaRPr lang="en-US" sz="2400" dirty="0">
              <a:solidFill>
                <a:srgbClr val="00205B"/>
              </a:solidFill>
              <a:latin typeface="Montserrat"/>
            </a:endParaRPr>
          </a:p>
          <a:p>
            <a:pPr marL="0" indent="0">
              <a:buSzPct val="120000"/>
              <a:buNone/>
            </a:pPr>
            <a:r>
              <a:rPr lang="en-US" sz="2400" b="1" dirty="0">
                <a:solidFill>
                  <a:srgbClr val="00205B"/>
                </a:solidFill>
                <a:latin typeface="Montserrat"/>
                <a:ea typeface="Open Sans" panose="020B0606030504020204" pitchFamily="34" charset="0"/>
                <a:cs typeface="Open Sans" panose="020B0606030504020204" pitchFamily="34" charset="0"/>
              </a:rPr>
              <a:t>Health Plans/PBMs</a:t>
            </a:r>
          </a:p>
          <a:p>
            <a:pPr>
              <a:buSzPct val="120000"/>
            </a:pPr>
            <a:r>
              <a:rPr lang="en-US" sz="2400" dirty="0">
                <a:solidFill>
                  <a:srgbClr val="00205B"/>
                </a:solidFill>
                <a:latin typeface="Montserrat"/>
              </a:rPr>
              <a:t>Utilization Management</a:t>
            </a:r>
          </a:p>
          <a:p>
            <a:pPr>
              <a:buSzPct val="120000"/>
            </a:pPr>
            <a:r>
              <a:rPr lang="en-US" sz="2400" dirty="0">
                <a:solidFill>
                  <a:srgbClr val="00205B"/>
                </a:solidFill>
                <a:latin typeface="Montserrat"/>
              </a:rPr>
              <a:t>Prior Authorization</a:t>
            </a:r>
          </a:p>
          <a:p>
            <a:pPr>
              <a:buSzPct val="120000"/>
            </a:pPr>
            <a:r>
              <a:rPr lang="en-US" sz="2400" dirty="0">
                <a:solidFill>
                  <a:srgbClr val="00205B"/>
                </a:solidFill>
                <a:latin typeface="Montserrat"/>
              </a:rPr>
              <a:t>Account Managers</a:t>
            </a:r>
          </a:p>
          <a:p>
            <a:pPr>
              <a:buSzPct val="120000"/>
            </a:pPr>
            <a:endParaRPr lang="en-US" sz="2400" dirty="0">
              <a:solidFill>
                <a:srgbClr val="00205B"/>
              </a:solidFill>
              <a:latin typeface="Montserrat"/>
            </a:endParaRPr>
          </a:p>
          <a:p>
            <a:pPr>
              <a:buSzPct val="120000"/>
            </a:pPr>
            <a:endParaRPr lang="en-US" sz="2400" dirty="0">
              <a:solidFill>
                <a:srgbClr val="00205B"/>
              </a:solidFill>
              <a:latin typeface="Montserrat"/>
            </a:endParaRPr>
          </a:p>
        </p:txBody>
      </p:sp>
      <p:sp>
        <p:nvSpPr>
          <p:cNvPr id="3" name="Content Placeholder 2">
            <a:extLst>
              <a:ext uri="{FF2B5EF4-FFF2-40B4-BE49-F238E27FC236}">
                <a16:creationId xmlns:a16="http://schemas.microsoft.com/office/drawing/2014/main" id="{0B38C43C-1E4D-5F71-5A53-5C58B52DD772}"/>
              </a:ext>
            </a:extLst>
          </p:cNvPr>
          <p:cNvSpPr txBox="1">
            <a:spLocks/>
          </p:cNvSpPr>
          <p:nvPr/>
        </p:nvSpPr>
        <p:spPr>
          <a:xfrm>
            <a:off x="5558972" y="1896029"/>
            <a:ext cx="6097722" cy="4750566"/>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marL="0" indent="0">
              <a:buSzPct val="120000"/>
              <a:buNone/>
            </a:pPr>
            <a:r>
              <a:rPr lang="en-US" sz="2400" b="1" dirty="0">
                <a:solidFill>
                  <a:srgbClr val="00205B"/>
                </a:solidFill>
                <a:latin typeface="Montserrat"/>
              </a:rPr>
              <a:t>Market Access</a:t>
            </a:r>
          </a:p>
          <a:p>
            <a:pPr>
              <a:buSzPct val="120000"/>
            </a:pPr>
            <a:r>
              <a:rPr lang="en-US" sz="2400" dirty="0">
                <a:solidFill>
                  <a:srgbClr val="00205B"/>
                </a:solidFill>
                <a:latin typeface="Montserrat"/>
              </a:rPr>
              <a:t>Field Reimbursement</a:t>
            </a:r>
          </a:p>
          <a:p>
            <a:pPr>
              <a:buSzPct val="120000"/>
            </a:pPr>
            <a:r>
              <a:rPr lang="en-US" sz="2400" dirty="0">
                <a:solidFill>
                  <a:srgbClr val="00205B"/>
                </a:solidFill>
                <a:latin typeface="Montserrat"/>
              </a:rPr>
              <a:t>Market Research</a:t>
            </a:r>
          </a:p>
          <a:p>
            <a:pPr marL="0" indent="0">
              <a:buSzPct val="120000"/>
              <a:buNone/>
            </a:pPr>
            <a:endParaRPr lang="en-US" sz="2400" dirty="0">
              <a:solidFill>
                <a:srgbClr val="00205B"/>
              </a:solidFill>
              <a:latin typeface="Montserrat"/>
            </a:endParaRPr>
          </a:p>
          <a:p>
            <a:pPr marL="0" indent="0">
              <a:buSzPct val="120000"/>
              <a:buNone/>
            </a:pPr>
            <a:endParaRPr lang="en-US" sz="2400" dirty="0">
              <a:solidFill>
                <a:srgbClr val="00205B"/>
              </a:solidFill>
              <a:latin typeface="Montserrat"/>
            </a:endParaRPr>
          </a:p>
          <a:p>
            <a:pPr marL="0" indent="0">
              <a:buSzPct val="120000"/>
              <a:buNone/>
            </a:pPr>
            <a:r>
              <a:rPr lang="en-US" sz="2400" b="1" dirty="0">
                <a:solidFill>
                  <a:srgbClr val="00205B"/>
                </a:solidFill>
                <a:latin typeface="Montserrat"/>
              </a:rPr>
              <a:t>Patient Services</a:t>
            </a:r>
          </a:p>
          <a:p>
            <a:pPr>
              <a:buSzPct val="120000"/>
            </a:pPr>
            <a:r>
              <a:rPr lang="en-US" sz="2400" dirty="0">
                <a:solidFill>
                  <a:srgbClr val="00205B"/>
                </a:solidFill>
                <a:latin typeface="Montserrat"/>
              </a:rPr>
              <a:t>Mail Order</a:t>
            </a:r>
          </a:p>
          <a:p>
            <a:pPr>
              <a:buSzPct val="120000"/>
            </a:pPr>
            <a:r>
              <a:rPr lang="en-US" sz="2400" dirty="0">
                <a:solidFill>
                  <a:srgbClr val="00205B"/>
                </a:solidFill>
                <a:latin typeface="Montserrat"/>
              </a:rPr>
              <a:t>Specialty Pharmacies</a:t>
            </a:r>
          </a:p>
          <a:p>
            <a:pPr>
              <a:buSzPct val="120000"/>
            </a:pPr>
            <a:r>
              <a:rPr lang="en-US" sz="2400" dirty="0">
                <a:solidFill>
                  <a:srgbClr val="00205B"/>
                </a:solidFill>
                <a:latin typeface="Montserrat"/>
              </a:rPr>
              <a:t>Medication Therapy Management</a:t>
            </a:r>
          </a:p>
        </p:txBody>
      </p:sp>
      <p:sp>
        <p:nvSpPr>
          <p:cNvPr id="4" name="TextBox 3">
            <a:extLst>
              <a:ext uri="{FF2B5EF4-FFF2-40B4-BE49-F238E27FC236}">
                <a16:creationId xmlns:a16="http://schemas.microsoft.com/office/drawing/2014/main" id="{7E4BD130-FAF4-8EE3-9755-B05E4EDF1531}"/>
              </a:ext>
            </a:extLst>
          </p:cNvPr>
          <p:cNvSpPr txBox="1"/>
          <p:nvPr/>
        </p:nvSpPr>
        <p:spPr>
          <a:xfrm>
            <a:off x="742944" y="6482175"/>
            <a:ext cx="11099090" cy="276999"/>
          </a:xfrm>
          <a:prstGeom prst="rect">
            <a:avLst/>
          </a:prstGeom>
          <a:noFill/>
        </p:spPr>
        <p:txBody>
          <a:bodyPr wrap="square" rtlCol="0">
            <a:spAutoFit/>
          </a:bodyPr>
          <a:lstStyle/>
          <a:p>
            <a:r>
              <a:rPr lang="en-US" sz="1200" dirty="0"/>
              <a:t>PBM – pharmacy benefit manager</a:t>
            </a:r>
            <a:endParaRPr lang="en-US" dirty="0"/>
          </a:p>
        </p:txBody>
      </p:sp>
    </p:spTree>
    <p:extLst>
      <p:ext uri="{BB962C8B-B14F-4D97-AF65-F5344CB8AC3E}">
        <p14:creationId xmlns:p14="http://schemas.microsoft.com/office/powerpoint/2010/main" val="13902729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9F4777B8-C6ED-A948-624D-EBD4EA98E8A9}"/>
              </a:ext>
            </a:extLst>
          </p:cNvPr>
          <p:cNvSpPr>
            <a:spLocks noGrp="1"/>
          </p:cNvSpPr>
          <p:nvPr>
            <p:ph type="body" sz="quarter" idx="12"/>
          </p:nvPr>
        </p:nvSpPr>
        <p:spPr>
          <a:xfrm>
            <a:off x="-340658" y="680044"/>
            <a:ext cx="12826172" cy="3174511"/>
          </a:xfrm>
        </p:spPr>
        <p:txBody>
          <a:bodyPr lIns="91440" tIns="45720" rIns="91440" bIns="45720" anchor="t"/>
          <a:lstStyle/>
          <a:p>
            <a:r>
              <a:rPr lang="en-US" dirty="0">
                <a:latin typeface="Montserrat"/>
              </a:rPr>
              <a:t>Health Care Today</a:t>
            </a:r>
          </a:p>
        </p:txBody>
      </p:sp>
      <p:sp>
        <p:nvSpPr>
          <p:cNvPr id="3" name="TextBox 2">
            <a:extLst>
              <a:ext uri="{FF2B5EF4-FFF2-40B4-BE49-F238E27FC236}">
                <a16:creationId xmlns:a16="http://schemas.microsoft.com/office/drawing/2014/main" id="{8BBCA056-D3CA-E25E-99DB-E0FCB66313B9}"/>
              </a:ext>
            </a:extLst>
          </p:cNvPr>
          <p:cNvSpPr txBox="1"/>
          <p:nvPr/>
        </p:nvSpPr>
        <p:spPr>
          <a:xfrm>
            <a:off x="5522119" y="5541481"/>
            <a:ext cx="6243636" cy="830997"/>
          </a:xfrm>
          <a:prstGeom prst="rect">
            <a:avLst/>
          </a:prstGeom>
          <a:noFill/>
        </p:spPr>
        <p:txBody>
          <a:bodyPr wrap="square">
            <a:spAutoFit/>
          </a:bodyPr>
          <a:lstStyle/>
          <a:p>
            <a:pPr algn="r" fontAlgn="base"/>
            <a:r>
              <a:rPr lang="en-US" sz="2400" b="1" dirty="0">
                <a:solidFill>
                  <a:schemeClr val="bg2"/>
                </a:solidFill>
                <a:latin typeface="Montserrat"/>
              </a:rPr>
              <a:t>Vi Huynh, PharmD, MPH, MS</a:t>
            </a:r>
          </a:p>
          <a:p>
            <a:pPr algn="r" fontAlgn="base"/>
            <a:r>
              <a:rPr lang="en-US" sz="2400" b="1" dirty="0">
                <a:solidFill>
                  <a:schemeClr val="bg2"/>
                </a:solidFill>
                <a:latin typeface="Montserrat"/>
              </a:rPr>
              <a:t>Centene Corporation</a:t>
            </a:r>
          </a:p>
        </p:txBody>
      </p:sp>
    </p:spTree>
    <p:extLst>
      <p:ext uri="{BB962C8B-B14F-4D97-AF65-F5344CB8AC3E}">
        <p14:creationId xmlns:p14="http://schemas.microsoft.com/office/powerpoint/2010/main" val="35380681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33">
            <a:extLst>
              <a:ext uri="{FF2B5EF4-FFF2-40B4-BE49-F238E27FC236}">
                <a16:creationId xmlns:a16="http://schemas.microsoft.com/office/drawing/2014/main" id="{5209FD93-10B1-CD8D-469C-B82A54CFCE81}"/>
              </a:ext>
            </a:extLst>
          </p:cNvPr>
          <p:cNvPicPr>
            <a:picLocks noChangeAspect="1"/>
          </p:cNvPicPr>
          <p:nvPr/>
        </p:nvPicPr>
        <p:blipFill>
          <a:blip r:embed="rId3"/>
          <a:stretch>
            <a:fillRect/>
          </a:stretch>
        </p:blipFill>
        <p:spPr>
          <a:xfrm>
            <a:off x="1432055" y="2037391"/>
            <a:ext cx="9124690" cy="4213186"/>
          </a:xfrm>
          <a:prstGeom prst="rect">
            <a:avLst/>
          </a:prstGeom>
        </p:spPr>
      </p:pic>
      <p:sp>
        <p:nvSpPr>
          <p:cNvPr id="7" name="Rectangle 6">
            <a:extLst>
              <a:ext uri="{FF2B5EF4-FFF2-40B4-BE49-F238E27FC236}">
                <a16:creationId xmlns:a16="http://schemas.microsoft.com/office/drawing/2014/main" id="{356055C2-6640-539A-905F-8BA095FE4747}"/>
              </a:ext>
            </a:extLst>
          </p:cNvPr>
          <p:cNvSpPr/>
          <p:nvPr/>
        </p:nvSpPr>
        <p:spPr>
          <a:xfrm>
            <a:off x="1" y="1279912"/>
            <a:ext cx="5165124" cy="153472"/>
          </a:xfrm>
          <a:prstGeom prst="rect">
            <a:avLst/>
          </a:prstGeom>
          <a:solidFill>
            <a:srgbClr val="F89F3E"/>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a:latin typeface="Montserrat"/>
            </a:endParaRPr>
          </a:p>
        </p:txBody>
      </p:sp>
      <p:sp>
        <p:nvSpPr>
          <p:cNvPr id="5" name="TextBox 4">
            <a:extLst>
              <a:ext uri="{FF2B5EF4-FFF2-40B4-BE49-F238E27FC236}">
                <a16:creationId xmlns:a16="http://schemas.microsoft.com/office/drawing/2014/main" id="{5DCB4B13-C483-9AF5-0EF6-09FDB4412F78}"/>
              </a:ext>
            </a:extLst>
          </p:cNvPr>
          <p:cNvSpPr txBox="1"/>
          <p:nvPr/>
        </p:nvSpPr>
        <p:spPr>
          <a:xfrm>
            <a:off x="770709" y="6334780"/>
            <a:ext cx="8418598" cy="523220"/>
          </a:xfrm>
          <a:prstGeom prst="rect">
            <a:avLst/>
          </a:prstGeom>
          <a:noFill/>
        </p:spPr>
        <p:txBody>
          <a:bodyPr wrap="square" rtlCol="0">
            <a:spAutoFit/>
          </a:bodyPr>
          <a:lstStyle/>
          <a:p>
            <a:r>
              <a:rPr lang="en-US" sz="1400" dirty="0">
                <a:hlinkClick r:id="rId4"/>
              </a:rPr>
              <a:t>US Census: Health Insurance Coverage 2023</a:t>
            </a:r>
            <a:endParaRPr lang="en-US" sz="1400" dirty="0"/>
          </a:p>
          <a:p>
            <a:r>
              <a:rPr lang="en-US" sz="1400" baseline="30000" dirty="0"/>
              <a:t>1</a:t>
            </a:r>
            <a:r>
              <a:rPr lang="en-US" sz="1400" dirty="0"/>
              <a:t> Civilian Health and Medical Program of the Department of Veterans Affairs</a:t>
            </a:r>
            <a:endParaRPr lang="en-US" sz="1400" baseline="30000" dirty="0"/>
          </a:p>
        </p:txBody>
      </p:sp>
      <p:sp>
        <p:nvSpPr>
          <p:cNvPr id="30" name="Content Placeholder 29">
            <a:extLst>
              <a:ext uri="{FF2B5EF4-FFF2-40B4-BE49-F238E27FC236}">
                <a16:creationId xmlns:a16="http://schemas.microsoft.com/office/drawing/2014/main" id="{13ADB0C1-A258-D289-CE5A-48DA3375BF6D}"/>
              </a:ext>
            </a:extLst>
          </p:cNvPr>
          <p:cNvSpPr>
            <a:spLocks noGrp="1"/>
          </p:cNvSpPr>
          <p:nvPr>
            <p:ph sz="half" idx="13"/>
          </p:nvPr>
        </p:nvSpPr>
        <p:spPr>
          <a:xfrm>
            <a:off x="612774" y="1652850"/>
            <a:ext cx="10966452" cy="581698"/>
          </a:xfrm>
        </p:spPr>
        <p:txBody>
          <a:bodyPr/>
          <a:lstStyle/>
          <a:p>
            <a:pPr marL="0" indent="0" algn="ctr">
              <a:buNone/>
            </a:pPr>
            <a:r>
              <a:rPr lang="en-US" sz="2400" b="1" dirty="0">
                <a:solidFill>
                  <a:schemeClr val="accent1"/>
                </a:solidFill>
                <a:latin typeface="Montserrat" panose="00000500000000000000" pitchFamily="2" charset="0"/>
              </a:rPr>
              <a:t>In 2023, 305 Million (92%) Americans had heath insurance</a:t>
            </a:r>
          </a:p>
        </p:txBody>
      </p:sp>
      <p:sp>
        <p:nvSpPr>
          <p:cNvPr id="23" name="Title 22">
            <a:extLst>
              <a:ext uri="{FF2B5EF4-FFF2-40B4-BE49-F238E27FC236}">
                <a16:creationId xmlns:a16="http://schemas.microsoft.com/office/drawing/2014/main" id="{8929FAA2-5263-8FA6-46EA-D355BE1084C4}"/>
              </a:ext>
            </a:extLst>
          </p:cNvPr>
          <p:cNvSpPr>
            <a:spLocks noGrp="1"/>
          </p:cNvSpPr>
          <p:nvPr>
            <p:ph type="title"/>
          </p:nvPr>
        </p:nvSpPr>
        <p:spPr/>
        <p:txBody>
          <a:bodyPr/>
          <a:lstStyle/>
          <a:p>
            <a:r>
              <a:rPr lang="en-US" dirty="0"/>
              <a:t>U.S. Health Care Insurance Overview</a:t>
            </a:r>
          </a:p>
        </p:txBody>
      </p:sp>
    </p:spTree>
    <p:extLst>
      <p:ext uri="{BB962C8B-B14F-4D97-AF65-F5344CB8AC3E}">
        <p14:creationId xmlns:p14="http://schemas.microsoft.com/office/powerpoint/2010/main" val="14040416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0D9D639-3798-9AA2-BD5A-D89BB9526C38}"/>
              </a:ext>
            </a:extLst>
          </p:cNvPr>
          <p:cNvSpPr>
            <a:spLocks noGrp="1"/>
          </p:cNvSpPr>
          <p:nvPr>
            <p:ph type="title"/>
          </p:nvPr>
        </p:nvSpPr>
        <p:spPr>
          <a:xfrm>
            <a:off x="487475" y="598933"/>
            <a:ext cx="11247325" cy="654413"/>
          </a:xfrm>
        </p:spPr>
        <p:txBody>
          <a:bodyPr/>
          <a:lstStyle/>
          <a:p>
            <a:r>
              <a:rPr lang="en-US" dirty="0"/>
              <a:t>U.S. Health Care Spend 2023</a:t>
            </a:r>
          </a:p>
        </p:txBody>
      </p:sp>
      <p:grpSp>
        <p:nvGrpSpPr>
          <p:cNvPr id="17" name="Group 16">
            <a:extLst>
              <a:ext uri="{FF2B5EF4-FFF2-40B4-BE49-F238E27FC236}">
                <a16:creationId xmlns:a16="http://schemas.microsoft.com/office/drawing/2014/main" id="{1FEE6FF5-45F3-E0FA-7AC7-C46FEC75B36F}"/>
              </a:ext>
            </a:extLst>
          </p:cNvPr>
          <p:cNvGrpSpPr/>
          <p:nvPr/>
        </p:nvGrpSpPr>
        <p:grpSpPr>
          <a:xfrm>
            <a:off x="457200" y="1600200"/>
            <a:ext cx="11277600" cy="4610100"/>
            <a:chOff x="457200" y="1524000"/>
            <a:chExt cx="10752922" cy="4610100"/>
          </a:xfrm>
        </p:grpSpPr>
        <p:sp>
          <p:nvSpPr>
            <p:cNvPr id="21" name="Rectangle 20">
              <a:extLst>
                <a:ext uri="{FF2B5EF4-FFF2-40B4-BE49-F238E27FC236}">
                  <a16:creationId xmlns:a16="http://schemas.microsoft.com/office/drawing/2014/main" id="{07A92538-3D1F-AA9E-F4D2-BD3958640C58}"/>
                </a:ext>
              </a:extLst>
            </p:cNvPr>
            <p:cNvSpPr/>
            <p:nvPr/>
          </p:nvSpPr>
          <p:spPr>
            <a:xfrm>
              <a:off x="457200" y="1524000"/>
              <a:ext cx="3472647" cy="46101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Montserrat"/>
              </a:endParaRPr>
            </a:p>
          </p:txBody>
        </p:sp>
        <p:sp>
          <p:nvSpPr>
            <p:cNvPr id="23" name="Rectangle 22">
              <a:extLst>
                <a:ext uri="{FF2B5EF4-FFF2-40B4-BE49-F238E27FC236}">
                  <a16:creationId xmlns:a16="http://schemas.microsoft.com/office/drawing/2014/main" id="{D488E2B1-D9B7-FD8C-95C5-4D3F374E62F3}"/>
                </a:ext>
              </a:extLst>
            </p:cNvPr>
            <p:cNvSpPr/>
            <p:nvPr/>
          </p:nvSpPr>
          <p:spPr>
            <a:xfrm>
              <a:off x="4097338" y="1524000"/>
              <a:ext cx="3472647" cy="46101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Montserrat"/>
              </a:endParaRPr>
            </a:p>
          </p:txBody>
        </p:sp>
        <p:sp>
          <p:nvSpPr>
            <p:cNvPr id="24" name="Rectangle 23">
              <a:extLst>
                <a:ext uri="{FF2B5EF4-FFF2-40B4-BE49-F238E27FC236}">
                  <a16:creationId xmlns:a16="http://schemas.microsoft.com/office/drawing/2014/main" id="{023BEFDA-252F-DE5C-10E5-FC69A2B56C9F}"/>
                </a:ext>
              </a:extLst>
            </p:cNvPr>
            <p:cNvSpPr/>
            <p:nvPr/>
          </p:nvSpPr>
          <p:spPr>
            <a:xfrm>
              <a:off x="7737475" y="1524000"/>
              <a:ext cx="3472647" cy="46101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Montserrat"/>
              </a:endParaRPr>
            </a:p>
          </p:txBody>
        </p:sp>
      </p:grpSp>
      <p:sp>
        <p:nvSpPr>
          <p:cNvPr id="25" name="Text Placeholder 1">
            <a:extLst>
              <a:ext uri="{FF2B5EF4-FFF2-40B4-BE49-F238E27FC236}">
                <a16:creationId xmlns:a16="http://schemas.microsoft.com/office/drawing/2014/main" id="{6D63305B-04A7-C401-EEB1-C6E1D3DD5485}"/>
              </a:ext>
            </a:extLst>
          </p:cNvPr>
          <p:cNvSpPr txBox="1">
            <a:spLocks/>
          </p:cNvSpPr>
          <p:nvPr/>
        </p:nvSpPr>
        <p:spPr>
          <a:xfrm>
            <a:off x="366921" y="2447471"/>
            <a:ext cx="2487377" cy="1191095"/>
          </a:xfrm>
          <a:prstGeom prst="rect">
            <a:avLst/>
          </a:prstGeom>
        </p:spPr>
        <p:txBody>
          <a:bodyPr wrap="square" lIns="0" tIns="0" rIns="0" bIns="0">
            <a:spAutoFit/>
          </a:bodyPr>
          <a:lstStyle>
            <a:lvl1pPr marL="0" indent="0" algn="ctr" defTabSz="914400" rtl="0" eaLnBrk="1" latinLnBrk="0" hangingPunct="1">
              <a:lnSpc>
                <a:spcPct val="90000"/>
              </a:lnSpc>
              <a:spcBef>
                <a:spcPts val="1000"/>
              </a:spcBef>
              <a:buFont typeface="Arial" panose="020B0604020202020204" pitchFamily="34" charset="0"/>
              <a:buNone/>
              <a:defRPr sz="7200" b="1" kern="120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5400" b="1" i="0" u="none" strike="noStrike" kern="1200" cap="none" spc="0" normalizeH="0" baseline="0" noProof="0" dirty="0">
                <a:ln>
                  <a:noFill/>
                </a:ln>
                <a:solidFill>
                  <a:srgbClr val="93C90E"/>
                </a:solidFill>
                <a:effectLst/>
                <a:uLnTx/>
                <a:uFillTx/>
                <a:latin typeface="Montserrat"/>
                <a:ea typeface="Open Sans" panose="020B0606030504020204" pitchFamily="34" charset="0"/>
                <a:cs typeface="Open Sans" panose="020B0606030504020204" pitchFamily="34" charset="0"/>
              </a:rPr>
              <a:t>$4.9</a:t>
            </a:r>
            <a:r>
              <a:rPr kumimoji="0" lang="en-US" sz="4000" b="0" i="0" u="none" strike="noStrike" kern="1200" cap="none" spc="0" normalizeH="0" baseline="0" noProof="0" dirty="0">
                <a:ln>
                  <a:noFill/>
                </a:ln>
                <a:solidFill>
                  <a:srgbClr val="93C90E"/>
                </a:solidFill>
                <a:effectLst/>
                <a:uLnTx/>
                <a:uFillTx/>
                <a:latin typeface="Montserrat"/>
              </a:rPr>
              <a:t> </a:t>
            </a:r>
            <a:r>
              <a:rPr kumimoji="0" lang="en-US" sz="3200" b="0" i="0" u="none" strike="noStrike" kern="1200" cap="none" spc="0" normalizeH="0" baseline="0" noProof="0" dirty="0">
                <a:ln>
                  <a:noFill/>
                </a:ln>
                <a:solidFill>
                  <a:srgbClr val="FFFFFF"/>
                </a:solidFill>
                <a:effectLst/>
                <a:uLnTx/>
                <a:uFillTx/>
                <a:latin typeface="Montserrat"/>
              </a:rPr>
              <a:t>trillion</a:t>
            </a:r>
          </a:p>
        </p:txBody>
      </p:sp>
      <p:sp>
        <p:nvSpPr>
          <p:cNvPr id="26" name="Text Placeholder 1">
            <a:extLst>
              <a:ext uri="{FF2B5EF4-FFF2-40B4-BE49-F238E27FC236}">
                <a16:creationId xmlns:a16="http://schemas.microsoft.com/office/drawing/2014/main" id="{4B286B24-C63B-65D6-FB1A-B2F185B2210A}"/>
              </a:ext>
            </a:extLst>
          </p:cNvPr>
          <p:cNvSpPr txBox="1">
            <a:spLocks/>
          </p:cNvSpPr>
          <p:nvPr/>
        </p:nvSpPr>
        <p:spPr>
          <a:xfrm>
            <a:off x="3309301" y="2483436"/>
            <a:ext cx="2760381" cy="1191095"/>
          </a:xfrm>
          <a:prstGeom prst="rect">
            <a:avLst/>
          </a:prstGeom>
        </p:spPr>
        <p:txBody>
          <a:bodyPr wrap="square" lIns="0" tIns="0" rIns="0" bIns="0">
            <a:spAutoFit/>
          </a:bodyPr>
          <a:lstStyle>
            <a:lvl1pPr marL="0" indent="0" algn="ctr" defTabSz="914400" rtl="0" eaLnBrk="1" latinLnBrk="0" hangingPunct="1">
              <a:lnSpc>
                <a:spcPct val="90000"/>
              </a:lnSpc>
              <a:spcBef>
                <a:spcPts val="1000"/>
              </a:spcBef>
              <a:buFont typeface="Arial" panose="020B0604020202020204" pitchFamily="34" charset="0"/>
              <a:buNone/>
              <a:defRPr sz="7200" b="1" kern="120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5400" b="1" i="0" u="none" strike="noStrike" kern="1200" cap="none" spc="0" normalizeH="0" baseline="0" noProof="0" dirty="0">
                <a:ln>
                  <a:noFill/>
                </a:ln>
                <a:solidFill>
                  <a:srgbClr val="93C90E"/>
                </a:solidFill>
                <a:effectLst/>
                <a:uLnTx/>
                <a:uFillTx/>
                <a:latin typeface="Montserrat"/>
                <a:ea typeface="Open Sans" panose="020B0606030504020204" pitchFamily="34" charset="0"/>
                <a:cs typeface="Open Sans" panose="020B0606030504020204" pitchFamily="34" charset="0"/>
              </a:rPr>
              <a:t>$14,570</a:t>
            </a:r>
            <a:r>
              <a:rPr kumimoji="0" lang="en-US" sz="4000" b="0" i="0" u="none" strike="noStrike" kern="1200" cap="none" spc="0" normalizeH="0" baseline="0" noProof="0" dirty="0">
                <a:ln>
                  <a:noFill/>
                </a:ln>
                <a:solidFill>
                  <a:srgbClr val="93C90E"/>
                </a:solidFill>
                <a:effectLst/>
                <a:uLnTx/>
                <a:uFillTx/>
                <a:latin typeface="Montserrat"/>
              </a:rPr>
              <a:t> </a:t>
            </a:r>
            <a:r>
              <a:rPr kumimoji="0" lang="en-US" sz="3200" b="0" i="0" u="none" strike="noStrike" kern="1200" cap="none" spc="0" normalizeH="0" baseline="0" noProof="0" dirty="0">
                <a:ln>
                  <a:noFill/>
                </a:ln>
                <a:solidFill>
                  <a:srgbClr val="FFFFFF"/>
                </a:solidFill>
                <a:effectLst/>
                <a:uLnTx/>
                <a:uFillTx/>
                <a:latin typeface="Montserrat"/>
              </a:rPr>
              <a:t>per person</a:t>
            </a:r>
          </a:p>
        </p:txBody>
      </p:sp>
      <p:sp>
        <p:nvSpPr>
          <p:cNvPr id="27" name="Text Placeholder 1">
            <a:extLst>
              <a:ext uri="{FF2B5EF4-FFF2-40B4-BE49-F238E27FC236}">
                <a16:creationId xmlns:a16="http://schemas.microsoft.com/office/drawing/2014/main" id="{0DE6531B-E799-F740-CB80-1BD9218855A9}"/>
              </a:ext>
            </a:extLst>
          </p:cNvPr>
          <p:cNvSpPr txBox="1">
            <a:spLocks/>
          </p:cNvSpPr>
          <p:nvPr/>
        </p:nvSpPr>
        <p:spPr>
          <a:xfrm>
            <a:off x="6089553" y="2433524"/>
            <a:ext cx="2893887" cy="1837426"/>
          </a:xfrm>
          <a:prstGeom prst="rect">
            <a:avLst/>
          </a:prstGeom>
        </p:spPr>
        <p:txBody>
          <a:bodyPr wrap="square" lIns="0" tIns="0" rIns="0" bIns="0" anchor="t">
            <a:spAutoFit/>
          </a:bodyPr>
          <a:lstStyle>
            <a:lvl1pPr marL="0" indent="0" algn="ctr" defTabSz="914400" rtl="0" eaLnBrk="1" latinLnBrk="0" hangingPunct="1">
              <a:lnSpc>
                <a:spcPct val="90000"/>
              </a:lnSpc>
              <a:spcBef>
                <a:spcPts val="1000"/>
              </a:spcBef>
              <a:buFont typeface="Arial" panose="020B0604020202020204" pitchFamily="34" charset="0"/>
              <a:buNone/>
              <a:defRPr sz="7200" b="1" kern="120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5400" b="1" i="0" u="none" strike="noStrike" kern="1200" cap="none" spc="0" normalizeH="0" baseline="0" noProof="0" dirty="0">
                <a:ln>
                  <a:noFill/>
                </a:ln>
                <a:solidFill>
                  <a:srgbClr val="93C90E"/>
                </a:solidFill>
                <a:effectLst/>
                <a:uLnTx/>
                <a:uFillTx/>
                <a:latin typeface="Montserrat"/>
                <a:ea typeface="Open Sans"/>
                <a:cs typeface="Open Sans"/>
              </a:rPr>
              <a:t>17.6%</a:t>
            </a:r>
            <a:r>
              <a:rPr kumimoji="0" lang="en-US" sz="5400" b="1" i="0" u="none" strike="noStrike" kern="1200" cap="none" spc="0" normalizeH="0" baseline="0" noProof="0" dirty="0">
                <a:ln>
                  <a:noFill/>
                </a:ln>
                <a:solidFill>
                  <a:srgbClr val="FFFFFF"/>
                </a:solidFill>
                <a:effectLst/>
                <a:uLnTx/>
                <a:uFillTx/>
                <a:latin typeface="Montserrat"/>
                <a:ea typeface="Open Sans"/>
                <a:cs typeface="Open Sans"/>
              </a:rPr>
              <a:t> </a:t>
            </a:r>
            <a:br>
              <a:rPr lang="en-US" sz="5400" b="1" i="0" u="none" strike="noStrike" kern="1200" cap="none" spc="0" normalizeH="0" baseline="0" noProof="0" dirty="0">
                <a:ln>
                  <a:noFill/>
                </a:ln>
                <a:effectLst/>
                <a:uLnTx/>
                <a:uFillTx/>
                <a:latin typeface="Montserrat"/>
                <a:ea typeface="Open Sans" panose="020B0606030504020204" pitchFamily="34" charset="0"/>
                <a:cs typeface="Open Sans" panose="020B0606030504020204" pitchFamily="34" charset="0"/>
              </a:rPr>
            </a:br>
            <a:r>
              <a:rPr kumimoji="0" lang="en-US" sz="3200" b="0" i="0" u="none" strike="noStrike" kern="1200" cap="none" spc="0" normalizeH="0" baseline="0" noProof="0" dirty="0">
                <a:ln>
                  <a:noFill/>
                </a:ln>
                <a:solidFill>
                  <a:srgbClr val="FFFFFF"/>
                </a:solidFill>
                <a:effectLst/>
                <a:uLnTx/>
                <a:uFillTx/>
                <a:latin typeface="Montserrat"/>
              </a:rPr>
              <a:t>of GDP</a:t>
            </a: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FFFFFF"/>
                </a:solidFill>
                <a:effectLst/>
                <a:uLnTx/>
                <a:uFillTx/>
                <a:latin typeface="Montserrat"/>
              </a:rPr>
              <a:t>Retail prescription drug spending increased </a:t>
            </a:r>
            <a:r>
              <a:rPr lang="en-US" sz="1400" b="0" dirty="0">
                <a:solidFill>
                  <a:srgbClr val="FFFFFF"/>
                </a:solidFill>
                <a:latin typeface="Montserrat"/>
              </a:rPr>
              <a:t>11.4</a:t>
            </a:r>
            <a:r>
              <a:rPr kumimoji="0" lang="en-US" sz="1400" b="0" i="0" u="none" strike="noStrike" kern="1200" cap="none" spc="0" normalizeH="0" baseline="0" noProof="0" dirty="0">
                <a:ln>
                  <a:noFill/>
                </a:ln>
                <a:solidFill>
                  <a:srgbClr val="FFFFFF"/>
                </a:solidFill>
                <a:effectLst/>
                <a:uLnTx/>
                <a:uFillTx/>
                <a:latin typeface="Montserrat"/>
              </a:rPr>
              <a:t>% to $449.7 billion</a:t>
            </a:r>
          </a:p>
        </p:txBody>
      </p:sp>
      <p:cxnSp>
        <p:nvCxnSpPr>
          <p:cNvPr id="7" name="Straight Connector 6">
            <a:extLst>
              <a:ext uri="{FF2B5EF4-FFF2-40B4-BE49-F238E27FC236}">
                <a16:creationId xmlns:a16="http://schemas.microsoft.com/office/drawing/2014/main" id="{9B437AC0-2E75-4BCE-815F-1C69CA4A15AD}"/>
              </a:ext>
            </a:extLst>
          </p:cNvPr>
          <p:cNvCxnSpPr>
            <a:cxnSpLocks/>
          </p:cNvCxnSpPr>
          <p:nvPr/>
        </p:nvCxnSpPr>
        <p:spPr>
          <a:xfrm>
            <a:off x="3108694" y="2388807"/>
            <a:ext cx="0" cy="3568697"/>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D47233F-7272-4D39-A0F7-A069D0ABB3DF}"/>
              </a:ext>
            </a:extLst>
          </p:cNvPr>
          <p:cNvCxnSpPr>
            <a:cxnSpLocks/>
          </p:cNvCxnSpPr>
          <p:nvPr/>
        </p:nvCxnSpPr>
        <p:spPr>
          <a:xfrm>
            <a:off x="6245346" y="2422816"/>
            <a:ext cx="0" cy="3568697"/>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pic>
        <p:nvPicPr>
          <p:cNvPr id="5" name="Picture 4" descr="A doctor explaining something to a patient&#10;&#10;Description automatically generated">
            <a:extLst>
              <a:ext uri="{FF2B5EF4-FFF2-40B4-BE49-F238E27FC236}">
                <a16:creationId xmlns:a16="http://schemas.microsoft.com/office/drawing/2014/main" id="{E93A75D5-7851-201F-E5D4-F42CF367906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8966" y="4062497"/>
            <a:ext cx="2783285" cy="1859147"/>
          </a:xfrm>
          <a:prstGeom prst="rect">
            <a:avLst/>
          </a:prstGeom>
        </p:spPr>
      </p:pic>
      <p:pic>
        <p:nvPicPr>
          <p:cNvPr id="8" name="Picture 7" descr="An old person washing vegetables in a kitchen&#10;&#10;Description automatically generated">
            <a:extLst>
              <a:ext uri="{FF2B5EF4-FFF2-40B4-BE49-F238E27FC236}">
                <a16:creationId xmlns:a16="http://schemas.microsoft.com/office/drawing/2014/main" id="{12910FA4-A075-1D26-182F-AAA8632257D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245321" y="4062497"/>
            <a:ext cx="2893524" cy="1929016"/>
          </a:xfrm>
          <a:prstGeom prst="rect">
            <a:avLst/>
          </a:prstGeom>
        </p:spPr>
      </p:pic>
      <p:cxnSp>
        <p:nvCxnSpPr>
          <p:cNvPr id="10" name="Straight Connector 9">
            <a:extLst>
              <a:ext uri="{FF2B5EF4-FFF2-40B4-BE49-F238E27FC236}">
                <a16:creationId xmlns:a16="http://schemas.microsoft.com/office/drawing/2014/main" id="{667DF4CA-259F-62D0-2194-6067E61878C0}"/>
              </a:ext>
            </a:extLst>
          </p:cNvPr>
          <p:cNvCxnSpPr>
            <a:cxnSpLocks/>
          </p:cNvCxnSpPr>
          <p:nvPr/>
        </p:nvCxnSpPr>
        <p:spPr>
          <a:xfrm>
            <a:off x="9051299" y="2483436"/>
            <a:ext cx="0" cy="3568697"/>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Picture 12" descr="A close-up of a bottle of pills&#10;&#10;Description automatically generated">
            <a:extLst>
              <a:ext uri="{FF2B5EF4-FFF2-40B4-BE49-F238E27FC236}">
                <a16:creationId xmlns:a16="http://schemas.microsoft.com/office/drawing/2014/main" id="{AAA44371-70F8-68E5-C9C5-413C29D9A82D}"/>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582"/>
          <a:stretch/>
        </p:blipFill>
        <p:spPr>
          <a:xfrm>
            <a:off x="6329022" y="4413195"/>
            <a:ext cx="2652376" cy="1580166"/>
          </a:xfrm>
          <a:prstGeom prst="rect">
            <a:avLst/>
          </a:prstGeom>
        </p:spPr>
      </p:pic>
      <p:sp>
        <p:nvSpPr>
          <p:cNvPr id="16" name="TextBox 15">
            <a:extLst>
              <a:ext uri="{FF2B5EF4-FFF2-40B4-BE49-F238E27FC236}">
                <a16:creationId xmlns:a16="http://schemas.microsoft.com/office/drawing/2014/main" id="{20EB4982-A8B7-370C-4B47-1E50019D3F24}"/>
              </a:ext>
            </a:extLst>
          </p:cNvPr>
          <p:cNvSpPr txBox="1"/>
          <p:nvPr/>
        </p:nvSpPr>
        <p:spPr>
          <a:xfrm>
            <a:off x="9221689" y="2447471"/>
            <a:ext cx="2907371" cy="183742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5400" b="1" i="0" u="none" strike="noStrike" kern="1200" cap="none" spc="0" normalizeH="0" baseline="0" noProof="0" dirty="0">
                <a:ln>
                  <a:noFill/>
                </a:ln>
                <a:solidFill>
                  <a:srgbClr val="93C90E"/>
                </a:solidFill>
                <a:effectLst/>
                <a:uLnTx/>
                <a:uFillTx/>
                <a:latin typeface="Montserrat"/>
                <a:ea typeface="Open Sans" panose="020B0606030504020204" pitchFamily="34" charset="0"/>
                <a:cs typeface="Open Sans" panose="020B0606030504020204" pitchFamily="34" charset="0"/>
              </a:rPr>
              <a:t>92.5%</a:t>
            </a:r>
            <a:endParaRPr kumimoji="0" lang="en-US" sz="5400" b="1" i="0" u="none" strike="noStrike" kern="1200" cap="none" spc="0" normalizeH="0" baseline="0" noProof="0" dirty="0">
              <a:ln>
                <a:noFill/>
              </a:ln>
              <a:solidFill>
                <a:srgbClr val="93C90E"/>
              </a:solidFill>
              <a:effectLst/>
              <a:uLnTx/>
              <a:uFillTx/>
              <a:latin typeface="Montserrat"/>
            </a:endParaRPr>
          </a:p>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FFFFFF"/>
                </a:solidFill>
                <a:effectLst/>
                <a:uLnTx/>
                <a:uFillTx/>
                <a:latin typeface="Montserrat"/>
              </a:rPr>
              <a:t>Americans covered by health insurance</a:t>
            </a:r>
          </a:p>
        </p:txBody>
      </p:sp>
      <p:pic>
        <p:nvPicPr>
          <p:cNvPr id="20" name="Picture 19" descr="A stethoscope and pen on a health insurance form&#10;&#10;Description automatically generated">
            <a:extLst>
              <a:ext uri="{FF2B5EF4-FFF2-40B4-BE49-F238E27FC236}">
                <a16:creationId xmlns:a16="http://schemas.microsoft.com/office/drawing/2014/main" id="{98C4428D-ED7F-1BCA-B687-8C6394B2716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235463" y="4245814"/>
            <a:ext cx="2655930" cy="1772708"/>
          </a:xfrm>
          <a:prstGeom prst="rect">
            <a:avLst/>
          </a:prstGeom>
        </p:spPr>
      </p:pic>
      <p:sp>
        <p:nvSpPr>
          <p:cNvPr id="6" name="TextBox 5">
            <a:extLst>
              <a:ext uri="{FF2B5EF4-FFF2-40B4-BE49-F238E27FC236}">
                <a16:creationId xmlns:a16="http://schemas.microsoft.com/office/drawing/2014/main" id="{0FEC5D44-0788-4086-4D1B-98346AB4C120}"/>
              </a:ext>
            </a:extLst>
          </p:cNvPr>
          <p:cNvSpPr txBox="1"/>
          <p:nvPr/>
        </p:nvSpPr>
        <p:spPr>
          <a:xfrm>
            <a:off x="695801" y="6363172"/>
            <a:ext cx="11099090" cy="461665"/>
          </a:xfrm>
          <a:prstGeom prst="rect">
            <a:avLst/>
          </a:prstGeom>
          <a:noFill/>
        </p:spPr>
        <p:txBody>
          <a:bodyPr wrap="square" rtlCol="0">
            <a:spAutoFit/>
          </a:bodyPr>
          <a:lstStyle/>
          <a:p>
            <a:r>
              <a:rPr lang="en-US" sz="1200" dirty="0">
                <a:solidFill>
                  <a:srgbClr val="FFFFFF"/>
                </a:solidFill>
                <a:latin typeface="Montserrat"/>
                <a:cs typeface="Suisse Int'l Light"/>
                <a:sym typeface="Helvetica"/>
              </a:rPr>
              <a:t>https://www.cms.gov/data-research/statistics-trends-and-reports/national-health-expenditure-data/historical</a:t>
            </a:r>
            <a:endParaRPr lang="en-US" sz="1200" dirty="0">
              <a:solidFill>
                <a:schemeClr val="bg1"/>
              </a:solidFill>
            </a:endParaRPr>
          </a:p>
          <a:p>
            <a:r>
              <a:rPr lang="en-US" sz="1200" dirty="0">
                <a:solidFill>
                  <a:schemeClr val="bg1"/>
                </a:solidFill>
              </a:rPr>
              <a:t>AMCP – Academy of Managed Care Pharmacy; HMO – health maintenance organization</a:t>
            </a:r>
            <a:endParaRPr lang="en-US" dirty="0">
              <a:solidFill>
                <a:schemeClr val="bg1"/>
              </a:solidFill>
            </a:endParaRPr>
          </a:p>
        </p:txBody>
      </p:sp>
    </p:spTree>
    <p:extLst>
      <p:ext uri="{BB962C8B-B14F-4D97-AF65-F5344CB8AC3E}">
        <p14:creationId xmlns:p14="http://schemas.microsoft.com/office/powerpoint/2010/main" val="361097916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C83C1-30C3-E532-89F1-4D72B0C065AD}"/>
              </a:ext>
            </a:extLst>
          </p:cNvPr>
          <p:cNvSpPr>
            <a:spLocks noGrp="1"/>
          </p:cNvSpPr>
          <p:nvPr>
            <p:ph type="title"/>
          </p:nvPr>
        </p:nvSpPr>
        <p:spPr/>
        <p:txBody>
          <a:bodyPr/>
          <a:lstStyle/>
          <a:p>
            <a:r>
              <a:rPr lang="en-US">
                <a:latin typeface="Montserrat"/>
              </a:rPr>
              <a:t>Challenges</a:t>
            </a:r>
          </a:p>
        </p:txBody>
      </p:sp>
      <p:sp>
        <p:nvSpPr>
          <p:cNvPr id="7" name="Content Placeholder 2">
            <a:extLst>
              <a:ext uri="{FF2B5EF4-FFF2-40B4-BE49-F238E27FC236}">
                <a16:creationId xmlns:a16="http://schemas.microsoft.com/office/drawing/2014/main" id="{B27AE2F8-E2D8-C598-048D-759DF17461C8}"/>
              </a:ext>
            </a:extLst>
          </p:cNvPr>
          <p:cNvSpPr txBox="1">
            <a:spLocks/>
          </p:cNvSpPr>
          <p:nvPr/>
        </p:nvSpPr>
        <p:spPr>
          <a:xfrm>
            <a:off x="535305" y="1876929"/>
            <a:ext cx="9677812" cy="4750566"/>
          </a:xfrm>
          <a:prstGeom prst="rect">
            <a:avLst/>
          </a:prstGeom>
        </p:spPr>
        <p:txBody>
          <a:bodyPr lIns="91440" tIns="45720" rIns="91440" bIns="45720" anchor="t"/>
          <a:lstStyle>
            <a:lvl1pPr marL="228600" indent="-228600" algn="l" defTabSz="914400" rtl="0" eaLnBrk="1" latinLnBrk="0" hangingPunct="1">
              <a:lnSpc>
                <a:spcPct val="90000"/>
              </a:lnSpc>
              <a:spcBef>
                <a:spcPts val="1000"/>
              </a:spcBef>
              <a:buClr>
                <a:srgbClr val="F78F1E"/>
              </a:buClr>
              <a:buFont typeface="Wingdings" pitchFamily="2" charset="2"/>
              <a:buChar char="§"/>
              <a:defRPr lang="en-US" sz="2800" kern="1200" dirty="0">
                <a:solidFill>
                  <a:srgbClr val="63666A"/>
                </a:solidFill>
                <a:latin typeface="+mn-lt"/>
                <a:ea typeface="+mn-ea"/>
                <a:cs typeface="+mn-cs"/>
              </a:defRPr>
            </a:lvl1pPr>
            <a:lvl2pPr marL="685800" indent="-228600" algn="l" defTabSz="914400" rtl="0" eaLnBrk="1" latinLnBrk="0" hangingPunct="1">
              <a:lnSpc>
                <a:spcPct val="90000"/>
              </a:lnSpc>
              <a:spcBef>
                <a:spcPts val="500"/>
              </a:spcBef>
              <a:buClr>
                <a:srgbClr val="F78F1E"/>
              </a:buClr>
              <a:buFont typeface="Wingdings" pitchFamily="2" charset="2"/>
              <a:buChar char="§"/>
              <a:defRPr lang="en-US" sz="2400" kern="1200" dirty="0">
                <a:solidFill>
                  <a:srgbClr val="63666A"/>
                </a:solidFill>
                <a:latin typeface="+mn-lt"/>
                <a:ea typeface="+mn-ea"/>
                <a:cs typeface="+mn-cs"/>
              </a:defRPr>
            </a:lvl2pPr>
            <a:lvl3pPr marL="1143000" indent="-228600" algn="l" defTabSz="914400" rtl="0" eaLnBrk="1" latinLnBrk="0" hangingPunct="1">
              <a:lnSpc>
                <a:spcPct val="90000"/>
              </a:lnSpc>
              <a:spcBef>
                <a:spcPts val="500"/>
              </a:spcBef>
              <a:buClr>
                <a:srgbClr val="F78F1E"/>
              </a:buClr>
              <a:buFont typeface="Wingdings" pitchFamily="2" charset="2"/>
              <a:buChar char="§"/>
              <a:defRPr lang="en-US" sz="2000" kern="1200" dirty="0">
                <a:solidFill>
                  <a:srgbClr val="63666A"/>
                </a:solidFill>
                <a:latin typeface="+mn-lt"/>
                <a:ea typeface="+mn-ea"/>
                <a:cs typeface="+mn-cs"/>
              </a:defRPr>
            </a:lvl3pPr>
            <a:lvl4pPr marL="16002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4pPr>
            <a:lvl5pPr marL="2057400" indent="-228600" algn="l" defTabSz="914400" rtl="0" eaLnBrk="1" latinLnBrk="0" hangingPunct="1">
              <a:lnSpc>
                <a:spcPct val="90000"/>
              </a:lnSpc>
              <a:spcBef>
                <a:spcPts val="500"/>
              </a:spcBef>
              <a:buClr>
                <a:srgbClr val="F78F1E"/>
              </a:buClr>
              <a:buFont typeface="Wingdings" pitchFamily="2" charset="2"/>
              <a:buChar char="§"/>
              <a:defRPr lang="en-US" sz="1800" kern="1200" dirty="0">
                <a:solidFill>
                  <a:srgbClr val="63666A"/>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9pPr>
          </a:lstStyle>
          <a:p>
            <a:pPr>
              <a:buSzPct val="120000"/>
            </a:pPr>
            <a:r>
              <a:rPr lang="en-US" sz="2400" b="1" dirty="0">
                <a:solidFill>
                  <a:srgbClr val="00205B"/>
                </a:solidFill>
                <a:latin typeface="Montserrat"/>
                <a:ea typeface="Open Sans" panose="020B0606030504020204" pitchFamily="34" charset="0"/>
                <a:cs typeface="Open Sans" panose="020B0606030504020204" pitchFamily="34" charset="0"/>
              </a:rPr>
              <a:t>In America's </a:t>
            </a:r>
            <a:r>
              <a:rPr lang="en-US" sz="2400" b="1" dirty="0">
                <a:solidFill>
                  <a:srgbClr val="DC8633"/>
                </a:solidFill>
                <a:latin typeface="Montserrat"/>
                <a:ea typeface="Open Sans" panose="020B0606030504020204" pitchFamily="34" charset="0"/>
                <a:cs typeface="Open Sans" panose="020B0606030504020204" pitchFamily="34" charset="0"/>
              </a:rPr>
              <a:t>complex </a:t>
            </a:r>
            <a:r>
              <a:rPr lang="en-US" sz="2400" b="1" dirty="0">
                <a:solidFill>
                  <a:srgbClr val="00205B"/>
                </a:solidFill>
                <a:latin typeface="Montserrat"/>
                <a:ea typeface="Open Sans" panose="020B0606030504020204" pitchFamily="34" charset="0"/>
                <a:cs typeface="Open Sans" panose="020B0606030504020204" pitchFamily="34" charset="0"/>
              </a:rPr>
              <a:t>health care system, patient </a:t>
            </a:r>
            <a:r>
              <a:rPr lang="en-US" sz="2400" b="1" dirty="0">
                <a:solidFill>
                  <a:srgbClr val="DC8633"/>
                </a:solidFill>
                <a:latin typeface="Montserrat"/>
                <a:ea typeface="Open Sans" panose="020B0606030504020204" pitchFamily="34" charset="0"/>
                <a:cs typeface="Open Sans" panose="020B0606030504020204" pitchFamily="34" charset="0"/>
              </a:rPr>
              <a:t>needs</a:t>
            </a:r>
            <a:r>
              <a:rPr lang="en-US" sz="2400" b="1" dirty="0">
                <a:solidFill>
                  <a:srgbClr val="00205B"/>
                </a:solidFill>
                <a:latin typeface="Montserrat"/>
                <a:ea typeface="Open Sans" panose="020B0606030504020204" pitchFamily="34" charset="0"/>
                <a:cs typeface="Open Sans" panose="020B0606030504020204" pitchFamily="34" charset="0"/>
              </a:rPr>
              <a:t> can get </a:t>
            </a:r>
            <a:r>
              <a:rPr lang="en-US" sz="2400" b="1" dirty="0">
                <a:solidFill>
                  <a:srgbClr val="DC8633"/>
                </a:solidFill>
                <a:latin typeface="Montserrat"/>
                <a:ea typeface="Open Sans" panose="020B0606030504020204" pitchFamily="34" charset="0"/>
                <a:cs typeface="Open Sans" panose="020B0606030504020204" pitchFamily="34" charset="0"/>
              </a:rPr>
              <a:t>lost</a:t>
            </a:r>
          </a:p>
          <a:p>
            <a:pPr>
              <a:buSzPct val="120000"/>
            </a:pPr>
            <a:endParaRPr lang="en-US" sz="2400" b="1" dirty="0">
              <a:solidFill>
                <a:srgbClr val="00205B"/>
              </a:solidFill>
              <a:latin typeface="Montserrat"/>
              <a:ea typeface="Open Sans" panose="020B0606030504020204" pitchFamily="34" charset="0"/>
              <a:cs typeface="Open Sans" panose="020B0606030504020204" pitchFamily="34" charset="0"/>
            </a:endParaRPr>
          </a:p>
          <a:p>
            <a:pPr>
              <a:buSzPct val="120000"/>
            </a:pPr>
            <a:r>
              <a:rPr lang="en-US" sz="2400" b="1" dirty="0">
                <a:solidFill>
                  <a:srgbClr val="00205B"/>
                </a:solidFill>
                <a:latin typeface="Montserrat"/>
                <a:ea typeface="Open Sans" panose="020B0606030504020204" pitchFamily="34" charset="0"/>
                <a:cs typeface="Open Sans" panose="020B0606030504020204" pitchFamily="34" charset="0"/>
              </a:rPr>
              <a:t>When patients can't</a:t>
            </a:r>
            <a:r>
              <a:rPr lang="en-US" sz="2400" b="1" dirty="0">
                <a:solidFill>
                  <a:srgbClr val="DC8633"/>
                </a:solidFill>
                <a:latin typeface="Montserrat"/>
                <a:ea typeface="Open Sans" panose="020B0606030504020204" pitchFamily="34" charset="0"/>
                <a:cs typeface="Open Sans" panose="020B0606030504020204" pitchFamily="34" charset="0"/>
              </a:rPr>
              <a:t> access </a:t>
            </a:r>
            <a:r>
              <a:rPr lang="en-US" sz="2400" b="1" dirty="0">
                <a:solidFill>
                  <a:srgbClr val="00205B"/>
                </a:solidFill>
                <a:latin typeface="Montserrat"/>
                <a:ea typeface="Open Sans" panose="020B0606030504020204" pitchFamily="34" charset="0"/>
                <a:cs typeface="Open Sans" panose="020B0606030504020204" pitchFamily="34" charset="0"/>
              </a:rPr>
              <a:t>medication due to cost or other </a:t>
            </a:r>
            <a:r>
              <a:rPr lang="en-US" sz="2400" b="1" dirty="0">
                <a:solidFill>
                  <a:srgbClr val="DC8633"/>
                </a:solidFill>
                <a:latin typeface="Montserrat"/>
                <a:ea typeface="Open Sans" panose="020B0606030504020204" pitchFamily="34" charset="0"/>
                <a:cs typeface="Open Sans" panose="020B0606030504020204" pitchFamily="34" charset="0"/>
              </a:rPr>
              <a:t>barriers, </a:t>
            </a:r>
            <a:r>
              <a:rPr lang="en-US" sz="2400" b="1" dirty="0">
                <a:solidFill>
                  <a:srgbClr val="00205B"/>
                </a:solidFill>
                <a:latin typeface="Montserrat"/>
                <a:ea typeface="Open Sans" panose="020B0606030504020204" pitchFamily="34" charset="0"/>
                <a:cs typeface="Open Sans" panose="020B0606030504020204" pitchFamily="34" charset="0"/>
              </a:rPr>
              <a:t>their condition worsens</a:t>
            </a:r>
          </a:p>
          <a:p>
            <a:pPr>
              <a:buSzPct val="120000"/>
            </a:pPr>
            <a:endParaRPr lang="en-US" sz="2400" b="1" dirty="0">
              <a:solidFill>
                <a:srgbClr val="00205B"/>
              </a:solidFill>
              <a:latin typeface="Montserrat"/>
              <a:ea typeface="Open Sans" panose="020B0606030504020204" pitchFamily="34" charset="0"/>
              <a:cs typeface="Open Sans" panose="020B0606030504020204" pitchFamily="34" charset="0"/>
            </a:endParaRPr>
          </a:p>
          <a:p>
            <a:pPr>
              <a:buSzPct val="120000"/>
            </a:pPr>
            <a:r>
              <a:rPr lang="en-US" sz="2400" b="1" dirty="0">
                <a:solidFill>
                  <a:srgbClr val="00205B"/>
                </a:solidFill>
                <a:latin typeface="Montserrat"/>
                <a:ea typeface="Open Sans" panose="020B0606030504020204" pitchFamily="34" charset="0"/>
                <a:cs typeface="Open Sans" panose="020B0606030504020204" pitchFamily="34" charset="0"/>
              </a:rPr>
              <a:t>This increases the burden on individuals and the entire health care system</a:t>
            </a:r>
          </a:p>
          <a:p>
            <a:pPr>
              <a:buSzPct val="120000"/>
            </a:pPr>
            <a:endParaRPr lang="en-US" sz="2400" b="1" dirty="0">
              <a:solidFill>
                <a:srgbClr val="00205B"/>
              </a:solidFill>
              <a:latin typeface="Montserrat"/>
              <a:ea typeface="Open Sans" panose="020B0606030504020204" pitchFamily="34" charset="0"/>
              <a:cs typeface="Open Sans" panose="020B0606030504020204" pitchFamily="34" charset="0"/>
            </a:endParaRPr>
          </a:p>
          <a:p>
            <a:pPr>
              <a:buSzPct val="120000"/>
            </a:pPr>
            <a:r>
              <a:rPr lang="en-US" sz="2400" b="1" dirty="0">
                <a:solidFill>
                  <a:srgbClr val="DC8633"/>
                </a:solidFill>
                <a:latin typeface="Montserrat"/>
                <a:ea typeface="Open Sans" panose="020B0606030504020204" pitchFamily="34" charset="0"/>
                <a:cs typeface="Open Sans" panose="020B0606030504020204" pitchFamily="34" charset="0"/>
              </a:rPr>
              <a:t>Innovative therapies </a:t>
            </a:r>
            <a:r>
              <a:rPr lang="en-US" sz="2400" b="1" dirty="0">
                <a:solidFill>
                  <a:srgbClr val="00205B"/>
                </a:solidFill>
                <a:latin typeface="Montserrat"/>
                <a:ea typeface="Open Sans" panose="020B0606030504020204" pitchFamily="34" charset="0"/>
                <a:cs typeface="Open Sans" panose="020B0606030504020204" pitchFamily="34" charset="0"/>
              </a:rPr>
              <a:t>change, and even save lives, but are associated with </a:t>
            </a:r>
            <a:r>
              <a:rPr lang="en-US" sz="2400" b="1" dirty="0">
                <a:solidFill>
                  <a:srgbClr val="DC8633"/>
                </a:solidFill>
                <a:latin typeface="Montserrat"/>
                <a:ea typeface="Open Sans" panose="020B0606030504020204" pitchFamily="34" charset="0"/>
                <a:cs typeface="Open Sans" panose="020B0606030504020204" pitchFamily="34" charset="0"/>
              </a:rPr>
              <a:t>higher costs</a:t>
            </a:r>
          </a:p>
          <a:p>
            <a:endParaRPr lang="en-US" sz="2400" dirty="0">
              <a:solidFill>
                <a:srgbClr val="00205B"/>
              </a:solidFill>
              <a:latin typeface="Montserrat"/>
            </a:endParaRPr>
          </a:p>
        </p:txBody>
      </p:sp>
    </p:spTree>
    <p:extLst>
      <p:ext uri="{BB962C8B-B14F-4D97-AF65-F5344CB8AC3E}">
        <p14:creationId xmlns:p14="http://schemas.microsoft.com/office/powerpoint/2010/main" val="1393376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C7A7AE6D-7C9E-700B-8085-D9AA7D2FA74A}"/>
              </a:ext>
            </a:extLst>
          </p:cNvPr>
          <p:cNvSpPr>
            <a:spLocks noGrp="1"/>
          </p:cNvSpPr>
          <p:nvPr>
            <p:ph sz="half" idx="13"/>
          </p:nvPr>
        </p:nvSpPr>
        <p:spPr>
          <a:xfrm>
            <a:off x="4732637" y="1847942"/>
            <a:ext cx="7105135" cy="4108015"/>
          </a:xfrm>
        </p:spPr>
        <p:txBody>
          <a:bodyPr/>
          <a:lstStyle/>
          <a:p>
            <a:pPr marL="0" indent="0" algn="ctr">
              <a:buNone/>
            </a:pPr>
            <a:endParaRPr lang="en-US" sz="4000" b="1" dirty="0">
              <a:solidFill>
                <a:srgbClr val="00205B"/>
              </a:solidFill>
              <a:latin typeface="Montserrat"/>
              <a:ea typeface="+mj-ea"/>
              <a:cs typeface="+mj-cs"/>
            </a:endParaRPr>
          </a:p>
          <a:p>
            <a:pPr marL="0" indent="0" algn="ctr">
              <a:buNone/>
            </a:pPr>
            <a:r>
              <a:rPr lang="en-US" sz="4000" b="1" dirty="0">
                <a:solidFill>
                  <a:srgbClr val="00205B"/>
                </a:solidFill>
                <a:latin typeface="Montserrat"/>
                <a:ea typeface="+mj-ea"/>
                <a:cs typeface="+mj-cs"/>
              </a:rPr>
              <a:t>Professionals</a:t>
            </a:r>
            <a:r>
              <a:rPr lang="en-US" sz="4000" dirty="0">
                <a:latin typeface="Montserrat"/>
              </a:rPr>
              <a:t> </a:t>
            </a:r>
            <a:r>
              <a:rPr lang="en-US" sz="4000" b="1" dirty="0">
                <a:solidFill>
                  <a:schemeClr val="accent1"/>
                </a:solidFill>
                <a:latin typeface="Montserrat"/>
              </a:rPr>
              <a:t>dedicated</a:t>
            </a:r>
            <a:r>
              <a:rPr lang="en-US" sz="4000" dirty="0">
                <a:latin typeface="Montserrat"/>
              </a:rPr>
              <a:t> </a:t>
            </a:r>
            <a:r>
              <a:rPr lang="en-US" sz="4000" b="1" dirty="0">
                <a:solidFill>
                  <a:srgbClr val="00205B"/>
                </a:solidFill>
                <a:latin typeface="Montserrat"/>
                <a:ea typeface="+mj-ea"/>
                <a:cs typeface="+mj-cs"/>
              </a:rPr>
              <a:t>to </a:t>
            </a:r>
            <a:r>
              <a:rPr lang="en-US" sz="4000" b="1" dirty="0">
                <a:solidFill>
                  <a:schemeClr val="accent1"/>
                </a:solidFill>
                <a:latin typeface="Montserrat"/>
                <a:ea typeface="+mj-ea"/>
                <a:cs typeface="+mj-cs"/>
              </a:rPr>
              <a:t>getting patients the </a:t>
            </a:r>
            <a:r>
              <a:rPr lang="en-US" sz="4000" b="1" dirty="0">
                <a:solidFill>
                  <a:schemeClr val="accent1"/>
                </a:solidFill>
                <a:latin typeface="Montserrat"/>
              </a:rPr>
              <a:t>medications they </a:t>
            </a:r>
            <a:r>
              <a:rPr lang="en-US" sz="4000" b="1" dirty="0">
                <a:solidFill>
                  <a:srgbClr val="DC8633"/>
                </a:solidFill>
                <a:latin typeface="Montserrat"/>
              </a:rPr>
              <a:t>need</a:t>
            </a:r>
            <a:r>
              <a:rPr lang="en-US" sz="4000" dirty="0">
                <a:latin typeface="Montserrat"/>
              </a:rPr>
              <a:t> </a:t>
            </a:r>
            <a:r>
              <a:rPr lang="en-US" sz="4000" b="1" dirty="0">
                <a:solidFill>
                  <a:srgbClr val="00205B"/>
                </a:solidFill>
                <a:latin typeface="Montserrat"/>
                <a:ea typeface="+mj-ea"/>
                <a:cs typeface="+mj-cs"/>
              </a:rPr>
              <a:t>at a </a:t>
            </a:r>
            <a:r>
              <a:rPr lang="en-US" sz="4000" b="1" dirty="0">
                <a:solidFill>
                  <a:schemeClr val="accent1"/>
                </a:solidFill>
                <a:latin typeface="Montserrat"/>
              </a:rPr>
              <a:t>cost</a:t>
            </a:r>
            <a:r>
              <a:rPr lang="en-US" sz="4000" dirty="0">
                <a:latin typeface="Montserrat"/>
              </a:rPr>
              <a:t> </a:t>
            </a:r>
            <a:r>
              <a:rPr lang="en-US" sz="4000" b="1" dirty="0">
                <a:solidFill>
                  <a:srgbClr val="00205B"/>
                </a:solidFill>
                <a:latin typeface="Montserrat"/>
                <a:ea typeface="+mj-ea"/>
                <a:cs typeface="+mj-cs"/>
              </a:rPr>
              <a:t>they </a:t>
            </a:r>
            <a:r>
              <a:rPr lang="en-US" sz="4000" b="1" dirty="0">
                <a:solidFill>
                  <a:schemeClr val="accent6"/>
                </a:solidFill>
                <a:latin typeface="Montserrat"/>
                <a:ea typeface="+mj-ea"/>
                <a:cs typeface="+mj-cs"/>
              </a:rPr>
              <a:t>can</a:t>
            </a:r>
            <a:r>
              <a:rPr lang="en-US" sz="4000" b="1" dirty="0">
                <a:solidFill>
                  <a:srgbClr val="00205B"/>
                </a:solidFill>
                <a:latin typeface="Montserrat"/>
                <a:ea typeface="+mj-ea"/>
                <a:cs typeface="+mj-cs"/>
              </a:rPr>
              <a:t> </a:t>
            </a:r>
            <a:r>
              <a:rPr lang="en-US" sz="4000" b="1" dirty="0">
                <a:solidFill>
                  <a:srgbClr val="DC8633"/>
                </a:solidFill>
                <a:latin typeface="Montserrat"/>
              </a:rPr>
              <a:t>afford</a:t>
            </a:r>
          </a:p>
          <a:p>
            <a:endParaRPr lang="en-US" dirty="0">
              <a:latin typeface="Montserrat"/>
            </a:endParaRPr>
          </a:p>
        </p:txBody>
      </p:sp>
      <p:sp>
        <p:nvSpPr>
          <p:cNvPr id="7" name="Title 6">
            <a:extLst>
              <a:ext uri="{FF2B5EF4-FFF2-40B4-BE49-F238E27FC236}">
                <a16:creationId xmlns:a16="http://schemas.microsoft.com/office/drawing/2014/main" id="{11C4F2CC-59DE-44AE-1454-9B8AFF13184B}"/>
              </a:ext>
            </a:extLst>
          </p:cNvPr>
          <p:cNvSpPr>
            <a:spLocks noGrp="1"/>
          </p:cNvSpPr>
          <p:nvPr>
            <p:ph type="title"/>
          </p:nvPr>
        </p:nvSpPr>
        <p:spPr>
          <a:xfrm>
            <a:off x="4459265" y="487627"/>
            <a:ext cx="7378507" cy="581698"/>
          </a:xfrm>
        </p:spPr>
        <p:txBody>
          <a:bodyPr/>
          <a:lstStyle/>
          <a:p>
            <a:r>
              <a:rPr lang="en-US">
                <a:latin typeface="Montserrat"/>
              </a:rPr>
              <a:t>Managed Care Pharmacy is Part of the Solution…</a:t>
            </a:r>
          </a:p>
        </p:txBody>
      </p:sp>
    </p:spTree>
    <p:extLst>
      <p:ext uri="{BB962C8B-B14F-4D97-AF65-F5344CB8AC3E}">
        <p14:creationId xmlns:p14="http://schemas.microsoft.com/office/powerpoint/2010/main" val="18992029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9F4777B8-C6ED-A948-624D-EBD4EA98E8A9}"/>
              </a:ext>
            </a:extLst>
          </p:cNvPr>
          <p:cNvSpPr>
            <a:spLocks noGrp="1"/>
          </p:cNvSpPr>
          <p:nvPr>
            <p:ph type="body" sz="quarter" idx="12"/>
          </p:nvPr>
        </p:nvSpPr>
        <p:spPr>
          <a:xfrm>
            <a:off x="3210067" y="556477"/>
            <a:ext cx="8830603" cy="3174511"/>
          </a:xfrm>
        </p:spPr>
        <p:txBody>
          <a:bodyPr lIns="91440" tIns="45720" rIns="91440" bIns="45720" anchor="t"/>
          <a:lstStyle/>
          <a:p>
            <a:r>
              <a:rPr lang="en-US" sz="5400" b="1" i="0" u="none" strike="noStrike">
                <a:effectLst/>
                <a:latin typeface="Montserrat"/>
              </a:rPr>
              <a:t>Addressing</a:t>
            </a:r>
            <a:r>
              <a:rPr lang="en-US" sz="5400">
                <a:latin typeface="Montserrat"/>
              </a:rPr>
              <a:t> </a:t>
            </a:r>
            <a:endParaRPr lang="en-US" sz="5400" b="1" i="0" u="none" strike="noStrike">
              <a:effectLst/>
              <a:latin typeface="Montserrat"/>
            </a:endParaRPr>
          </a:p>
          <a:p>
            <a:r>
              <a:rPr lang="en-US" sz="5400" b="1" i="0" u="none" strike="noStrike">
                <a:effectLst/>
                <a:latin typeface="Montserrat"/>
              </a:rPr>
              <a:t>the Rising </a:t>
            </a:r>
            <a:r>
              <a:rPr lang="en-US" sz="5400">
                <a:latin typeface="Montserrat"/>
              </a:rPr>
              <a:t>Costs of Pharmaceuticals</a:t>
            </a:r>
          </a:p>
        </p:txBody>
      </p:sp>
    </p:spTree>
    <p:extLst>
      <p:ext uri="{BB962C8B-B14F-4D97-AF65-F5344CB8AC3E}">
        <p14:creationId xmlns:p14="http://schemas.microsoft.com/office/powerpoint/2010/main" val="34733810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494874AE-0297-5FE7-4A2B-830E8B18913B}"/>
              </a:ext>
            </a:extLst>
          </p:cNvPr>
          <p:cNvGrpSpPr/>
          <p:nvPr/>
        </p:nvGrpSpPr>
        <p:grpSpPr>
          <a:xfrm>
            <a:off x="457200" y="1524000"/>
            <a:ext cx="11277600" cy="4610100"/>
            <a:chOff x="457200" y="1524000"/>
            <a:chExt cx="10752922" cy="4610100"/>
          </a:xfrm>
        </p:grpSpPr>
        <p:sp>
          <p:nvSpPr>
            <p:cNvPr id="3" name="Rectangle 2">
              <a:extLst>
                <a:ext uri="{FF2B5EF4-FFF2-40B4-BE49-F238E27FC236}">
                  <a16:creationId xmlns:a16="http://schemas.microsoft.com/office/drawing/2014/main" id="{CFB473DC-B111-9B38-3C60-0B55040060D7}"/>
                </a:ext>
              </a:extLst>
            </p:cNvPr>
            <p:cNvSpPr/>
            <p:nvPr/>
          </p:nvSpPr>
          <p:spPr>
            <a:xfrm>
              <a:off x="457200" y="1524000"/>
              <a:ext cx="3472647" cy="46101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Montserrat"/>
              </a:endParaRPr>
            </a:p>
          </p:txBody>
        </p:sp>
        <p:sp>
          <p:nvSpPr>
            <p:cNvPr id="10" name="Rectangle 9">
              <a:extLst>
                <a:ext uri="{FF2B5EF4-FFF2-40B4-BE49-F238E27FC236}">
                  <a16:creationId xmlns:a16="http://schemas.microsoft.com/office/drawing/2014/main" id="{F8083869-AFAC-FAF5-4540-EE2E96EEB430}"/>
                </a:ext>
              </a:extLst>
            </p:cNvPr>
            <p:cNvSpPr/>
            <p:nvPr/>
          </p:nvSpPr>
          <p:spPr>
            <a:xfrm>
              <a:off x="4097338" y="1524000"/>
              <a:ext cx="3472647" cy="46101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Montserrat"/>
              </a:endParaRPr>
            </a:p>
          </p:txBody>
        </p:sp>
        <p:sp>
          <p:nvSpPr>
            <p:cNvPr id="11" name="Rectangle 10">
              <a:extLst>
                <a:ext uri="{FF2B5EF4-FFF2-40B4-BE49-F238E27FC236}">
                  <a16:creationId xmlns:a16="http://schemas.microsoft.com/office/drawing/2014/main" id="{21E07E44-7D19-198A-0692-43D52876F7D8}"/>
                </a:ext>
              </a:extLst>
            </p:cNvPr>
            <p:cNvSpPr/>
            <p:nvPr/>
          </p:nvSpPr>
          <p:spPr>
            <a:xfrm>
              <a:off x="7737475" y="1524000"/>
              <a:ext cx="3472647" cy="46101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Montserrat"/>
              </a:endParaRPr>
            </a:p>
          </p:txBody>
        </p:sp>
      </p:grpSp>
      <p:sp>
        <p:nvSpPr>
          <p:cNvPr id="26" name="Title 25">
            <a:extLst>
              <a:ext uri="{FF2B5EF4-FFF2-40B4-BE49-F238E27FC236}">
                <a16:creationId xmlns:a16="http://schemas.microsoft.com/office/drawing/2014/main" id="{33AD084E-AA7F-F566-4F82-D1A1604494E0}"/>
              </a:ext>
            </a:extLst>
          </p:cNvPr>
          <p:cNvSpPr>
            <a:spLocks noGrp="1"/>
          </p:cNvSpPr>
          <p:nvPr>
            <p:ph type="title"/>
          </p:nvPr>
        </p:nvSpPr>
        <p:spPr>
          <a:xfrm>
            <a:off x="487476" y="585355"/>
            <a:ext cx="9806452" cy="654413"/>
          </a:xfrm>
        </p:spPr>
        <p:txBody>
          <a:bodyPr/>
          <a:lstStyle/>
          <a:p>
            <a:r>
              <a:rPr lang="en-US" sz="4000">
                <a:latin typeface="Montserrat"/>
              </a:rPr>
              <a:t>Rising Pharmaceutical Expenditures</a:t>
            </a:r>
            <a:br>
              <a:rPr lang="en-US" sz="4800">
                <a:latin typeface="Montserrat"/>
              </a:rPr>
            </a:br>
            <a:endParaRPr lang="en-US" sz="4800">
              <a:latin typeface="Montserrat"/>
            </a:endParaRPr>
          </a:p>
        </p:txBody>
      </p:sp>
      <p:sp>
        <p:nvSpPr>
          <p:cNvPr id="2" name="Content Placeholder 3">
            <a:extLst>
              <a:ext uri="{FF2B5EF4-FFF2-40B4-BE49-F238E27FC236}">
                <a16:creationId xmlns:a16="http://schemas.microsoft.com/office/drawing/2014/main" id="{8354F97D-7A8A-3866-88A8-E2AD322645C2}"/>
              </a:ext>
            </a:extLst>
          </p:cNvPr>
          <p:cNvSpPr txBox="1">
            <a:spLocks/>
          </p:cNvSpPr>
          <p:nvPr/>
        </p:nvSpPr>
        <p:spPr>
          <a:xfrm>
            <a:off x="3355071" y="2791480"/>
            <a:ext cx="2570324" cy="430887"/>
          </a:xfrm>
          <a:prstGeom prst="rect">
            <a:avLst/>
          </a:prstGeom>
        </p:spPr>
        <p:txBody>
          <a:bodyPr lIns="0" tIns="0" rIns="0" bIns="0">
            <a:spAutoFit/>
          </a:bodyPr>
          <a:lstStyle>
            <a:lvl1pPr marL="285750" indent="-2857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2000" b="0" i="0" kern="1200" spc="0" baseline="0">
                <a:solidFill>
                  <a:schemeClr val="tx2"/>
                </a:solidFill>
                <a:latin typeface="+mn-lt"/>
                <a:ea typeface="+mn-ea"/>
                <a:cs typeface="Suisse Int'l Light" panose="020B0304000000000000" pitchFamily="34" charset="-78"/>
              </a:defRPr>
            </a:lvl1pPr>
            <a:lvl2pPr marL="685800" indent="-22860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600" b="0" i="0" kern="1200" spc="0" baseline="0">
                <a:solidFill>
                  <a:schemeClr val="tx2"/>
                </a:solidFill>
                <a:latin typeface="+mn-lt"/>
                <a:ea typeface="+mn-ea"/>
                <a:cs typeface="Suisse Int'l Light" panose="020B0304000000000000" pitchFamily="34" charset="-78"/>
              </a:defRPr>
            </a:lvl2pPr>
            <a:lvl3pPr marL="97155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3pPr>
            <a:lvl4pPr marL="125730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4pPr>
            <a:lvl5pPr marL="1543050" indent="-1841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5pPr>
            <a:lvl6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6pPr>
            <a:lvl7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7pPr>
            <a:lvl8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8pPr>
            <a:lvl9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9pPr>
          </a:lstStyle>
          <a:p>
            <a:pPr marL="0" lvl="0" indent="0">
              <a:buClr>
                <a:srgbClr val="93C90E"/>
              </a:buClr>
              <a:buNone/>
              <a:defRPr/>
            </a:pPr>
            <a:r>
              <a:rPr lang="en-US" sz="2800" b="1" dirty="0">
                <a:solidFill>
                  <a:srgbClr val="93C90E"/>
                </a:solidFill>
                <a:latin typeface="Montserrat"/>
                <a:cs typeface="Suisse Int'l Light"/>
              </a:rPr>
              <a:t>$25.3 Billion</a:t>
            </a:r>
            <a:endParaRPr lang="en-US" sz="1600" dirty="0">
              <a:solidFill>
                <a:srgbClr val="93C90E"/>
              </a:solidFill>
              <a:latin typeface="Montserrat"/>
              <a:cs typeface="Suisse Int'l Light"/>
            </a:endParaRPr>
          </a:p>
        </p:txBody>
      </p:sp>
      <p:sp>
        <p:nvSpPr>
          <p:cNvPr id="4" name="Content Placeholder 1">
            <a:extLst>
              <a:ext uri="{FF2B5EF4-FFF2-40B4-BE49-F238E27FC236}">
                <a16:creationId xmlns:a16="http://schemas.microsoft.com/office/drawing/2014/main" id="{694B65C2-ECE8-66CC-0B2F-C83F9E6FC95B}"/>
              </a:ext>
            </a:extLst>
          </p:cNvPr>
          <p:cNvSpPr txBox="1">
            <a:spLocks/>
          </p:cNvSpPr>
          <p:nvPr/>
        </p:nvSpPr>
        <p:spPr>
          <a:xfrm>
            <a:off x="450367" y="2791480"/>
            <a:ext cx="2450740" cy="430887"/>
          </a:xfrm>
          <a:prstGeom prst="rect">
            <a:avLst/>
          </a:prstGeom>
        </p:spPr>
        <p:txBody>
          <a:bodyPr lIns="0" tIns="0" rIns="0" bIns="0" anchor="t">
            <a:spAutoFit/>
          </a:bodyPr>
          <a:lstStyle>
            <a:lvl1pPr marL="285750" indent="-2857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2000" b="0" i="0" kern="1200" spc="0" baseline="0">
                <a:solidFill>
                  <a:schemeClr val="tx2"/>
                </a:solidFill>
                <a:latin typeface="+mn-lt"/>
                <a:ea typeface="+mn-ea"/>
                <a:cs typeface="Suisse Int'l Light" panose="020B0304000000000000" pitchFamily="34" charset="-78"/>
              </a:defRPr>
            </a:lvl1pPr>
            <a:lvl2pPr marL="685800" indent="-22860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600" b="0" i="0" kern="1200" spc="0" baseline="0">
                <a:solidFill>
                  <a:schemeClr val="tx2"/>
                </a:solidFill>
                <a:latin typeface="+mn-lt"/>
                <a:ea typeface="+mn-ea"/>
                <a:cs typeface="Suisse Int'l Light" panose="020B0304000000000000" pitchFamily="34" charset="-78"/>
              </a:defRPr>
            </a:lvl2pPr>
            <a:lvl3pPr marL="97155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3pPr>
            <a:lvl4pPr marL="125730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4pPr>
            <a:lvl5pPr marL="1543050" indent="-1841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5pPr>
            <a:lvl6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6pPr>
            <a:lvl7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7pPr>
            <a:lvl8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8pPr>
            <a:lvl9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9pPr>
          </a:lstStyle>
          <a:p>
            <a:pPr marL="0" lvl="0" indent="0">
              <a:buClr>
                <a:srgbClr val="93C90E"/>
              </a:buClr>
              <a:buNone/>
              <a:defRPr/>
            </a:pPr>
            <a:r>
              <a:rPr lang="en-US" sz="2800" b="1" dirty="0">
                <a:solidFill>
                  <a:srgbClr val="93C90E"/>
                </a:solidFill>
                <a:latin typeface="Montserrat"/>
                <a:cs typeface="Suisse Int'l Light"/>
              </a:rPr>
              <a:t>$50 Billion</a:t>
            </a:r>
            <a:endParaRPr lang="en-US" sz="2800" b="1" dirty="0">
              <a:solidFill>
                <a:srgbClr val="93C90E"/>
              </a:solidFill>
              <a:latin typeface="Montserrat"/>
              <a:ea typeface="Open Sans"/>
            </a:endParaRPr>
          </a:p>
        </p:txBody>
      </p:sp>
      <p:sp>
        <p:nvSpPr>
          <p:cNvPr id="5" name="Content Placeholder 4">
            <a:extLst>
              <a:ext uri="{FF2B5EF4-FFF2-40B4-BE49-F238E27FC236}">
                <a16:creationId xmlns:a16="http://schemas.microsoft.com/office/drawing/2014/main" id="{BDE6A695-1A96-F7BF-E9E6-1496ABA5349D}"/>
              </a:ext>
            </a:extLst>
          </p:cNvPr>
          <p:cNvSpPr txBox="1">
            <a:spLocks/>
          </p:cNvSpPr>
          <p:nvPr/>
        </p:nvSpPr>
        <p:spPr>
          <a:xfrm>
            <a:off x="6259772" y="2791480"/>
            <a:ext cx="2541328" cy="430887"/>
          </a:xfrm>
          <a:prstGeom prst="rect">
            <a:avLst/>
          </a:prstGeom>
        </p:spPr>
        <p:txBody>
          <a:bodyPr lIns="0" tIns="0" rIns="0" bIns="0" anchor="t">
            <a:spAutoFit/>
          </a:bodyPr>
          <a:lstStyle>
            <a:lvl1pPr marL="285750" indent="-2857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2000" b="0" i="0" kern="1200" spc="0" baseline="0">
                <a:solidFill>
                  <a:schemeClr val="tx2"/>
                </a:solidFill>
                <a:latin typeface="+mn-lt"/>
                <a:ea typeface="+mn-ea"/>
                <a:cs typeface="Suisse Int'l Light" panose="020B0304000000000000" pitchFamily="34" charset="-78"/>
              </a:defRPr>
            </a:lvl1pPr>
            <a:lvl2pPr marL="685800" indent="-22860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600" b="0" i="0" kern="1200" spc="0" baseline="0">
                <a:solidFill>
                  <a:schemeClr val="tx2"/>
                </a:solidFill>
                <a:latin typeface="+mn-lt"/>
                <a:ea typeface="+mn-ea"/>
                <a:cs typeface="Suisse Int'l Light" panose="020B0304000000000000" pitchFamily="34" charset="-78"/>
              </a:defRPr>
            </a:lvl2pPr>
            <a:lvl3pPr marL="97155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3pPr>
            <a:lvl4pPr marL="125730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4pPr>
            <a:lvl5pPr marL="1543050" indent="-1841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5pPr>
            <a:lvl6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6pPr>
            <a:lvl7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7pPr>
            <a:lvl8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8pPr>
            <a:lvl9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9pPr>
          </a:lstStyle>
          <a:p>
            <a:pPr marL="0" lvl="0" indent="0">
              <a:buClr>
                <a:srgbClr val="93C90E"/>
              </a:buClr>
              <a:buNone/>
              <a:defRPr/>
            </a:pPr>
            <a:r>
              <a:rPr lang="en-US" sz="2800" b="1" dirty="0">
                <a:solidFill>
                  <a:srgbClr val="93C90E"/>
                </a:solidFill>
                <a:latin typeface="Montserrat"/>
              </a:rPr>
              <a:t>Innovation</a:t>
            </a:r>
            <a:endParaRPr lang="en-US" sz="1600" dirty="0">
              <a:solidFill>
                <a:srgbClr val="93C90E"/>
              </a:solidFill>
              <a:latin typeface="Montserrat"/>
            </a:endParaRPr>
          </a:p>
        </p:txBody>
      </p:sp>
      <p:sp>
        <p:nvSpPr>
          <p:cNvPr id="6" name="Content Placeholder 5">
            <a:extLst>
              <a:ext uri="{FF2B5EF4-FFF2-40B4-BE49-F238E27FC236}">
                <a16:creationId xmlns:a16="http://schemas.microsoft.com/office/drawing/2014/main" id="{98B8D0D9-3E7C-FB52-CFD8-EB3168C28163}"/>
              </a:ext>
            </a:extLst>
          </p:cNvPr>
          <p:cNvSpPr txBox="1">
            <a:spLocks/>
          </p:cNvSpPr>
          <p:nvPr/>
        </p:nvSpPr>
        <p:spPr>
          <a:xfrm>
            <a:off x="9164476" y="2791480"/>
            <a:ext cx="2570324" cy="430887"/>
          </a:xfrm>
          <a:prstGeom prst="rect">
            <a:avLst/>
          </a:prstGeom>
        </p:spPr>
        <p:txBody>
          <a:bodyPr lIns="0" tIns="0" rIns="0" bIns="0" anchor="t">
            <a:spAutoFit/>
          </a:bodyPr>
          <a:lstStyle>
            <a:lvl1pPr marL="285750" indent="-2857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2000" b="0" i="0" kern="1200" spc="0" baseline="0">
                <a:solidFill>
                  <a:schemeClr val="tx2"/>
                </a:solidFill>
                <a:latin typeface="+mn-lt"/>
                <a:ea typeface="+mn-ea"/>
                <a:cs typeface="Suisse Int'l Light" panose="020B0304000000000000" pitchFamily="34" charset="-78"/>
              </a:defRPr>
            </a:lvl1pPr>
            <a:lvl2pPr marL="685800" indent="-22860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600" b="0" i="0" kern="1200" spc="0" baseline="0">
                <a:solidFill>
                  <a:schemeClr val="tx2"/>
                </a:solidFill>
                <a:latin typeface="+mn-lt"/>
                <a:ea typeface="+mn-ea"/>
                <a:cs typeface="Suisse Int'l Light" panose="020B0304000000000000" pitchFamily="34" charset="-78"/>
              </a:defRPr>
            </a:lvl2pPr>
            <a:lvl3pPr marL="97155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3pPr>
            <a:lvl4pPr marL="125730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4pPr>
            <a:lvl5pPr marL="1543050" indent="-1841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5pPr>
            <a:lvl6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6pPr>
            <a:lvl7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7pPr>
            <a:lvl8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8pPr>
            <a:lvl9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800"/>
              </a:spcAft>
              <a:buClr>
                <a:srgbClr val="93C90E"/>
              </a:buClr>
              <a:buSzPct val="60000"/>
              <a:buFontTx/>
              <a:buNone/>
              <a:tabLst/>
              <a:defRPr/>
            </a:pPr>
            <a:r>
              <a:rPr lang="en-US" sz="2800" b="1" dirty="0">
                <a:solidFill>
                  <a:srgbClr val="93C90E"/>
                </a:solidFill>
                <a:latin typeface="Montserrat"/>
                <a:cs typeface="Suisse Int'l Light"/>
              </a:rPr>
              <a:t>80% increase</a:t>
            </a:r>
            <a:endParaRPr kumimoji="0" lang="en-US" sz="1600" b="0" i="0" u="none" strike="noStrike" kern="1200" cap="none" spc="0" normalizeH="0" baseline="0" noProof="0" dirty="0">
              <a:ln>
                <a:noFill/>
              </a:ln>
              <a:solidFill>
                <a:srgbClr val="93C90E"/>
              </a:solidFill>
              <a:effectLst/>
              <a:uLnTx/>
              <a:uFillTx/>
              <a:latin typeface="Montserrat"/>
              <a:cs typeface="Suisse Int'l Light"/>
            </a:endParaRPr>
          </a:p>
        </p:txBody>
      </p:sp>
      <p:sp>
        <p:nvSpPr>
          <p:cNvPr id="21" name="Content Placeholder 3">
            <a:extLst>
              <a:ext uri="{FF2B5EF4-FFF2-40B4-BE49-F238E27FC236}">
                <a16:creationId xmlns:a16="http://schemas.microsoft.com/office/drawing/2014/main" id="{8393F811-3093-A743-F9DB-F3A548DE61DF}"/>
              </a:ext>
            </a:extLst>
          </p:cNvPr>
          <p:cNvSpPr txBox="1">
            <a:spLocks/>
          </p:cNvSpPr>
          <p:nvPr/>
        </p:nvSpPr>
        <p:spPr>
          <a:xfrm>
            <a:off x="3355068" y="3314669"/>
            <a:ext cx="2570324" cy="646331"/>
          </a:xfrm>
          <a:prstGeom prst="rect">
            <a:avLst/>
          </a:prstGeom>
        </p:spPr>
        <p:txBody>
          <a:bodyPr wrap="square" lIns="0" tIns="0" rIns="0" bIns="0">
            <a:spAutoFit/>
          </a:bodyPr>
          <a:lstStyle>
            <a:lvl1pPr marL="285750" indent="-2857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2000" b="0" i="0" kern="1200" spc="0" baseline="0">
                <a:solidFill>
                  <a:schemeClr val="tx2"/>
                </a:solidFill>
                <a:latin typeface="+mn-lt"/>
                <a:ea typeface="+mn-ea"/>
                <a:cs typeface="Suisse Int'l Light" panose="020B0304000000000000" pitchFamily="34" charset="-78"/>
              </a:defRPr>
            </a:lvl1pPr>
            <a:lvl2pPr marL="685800" indent="-22860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600" b="0" i="0" kern="1200" spc="0" baseline="0">
                <a:solidFill>
                  <a:schemeClr val="tx2"/>
                </a:solidFill>
                <a:latin typeface="+mn-lt"/>
                <a:ea typeface="+mn-ea"/>
                <a:cs typeface="Suisse Int'l Light" panose="020B0304000000000000" pitchFamily="34" charset="-78"/>
              </a:defRPr>
            </a:lvl2pPr>
            <a:lvl3pPr marL="97155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3pPr>
            <a:lvl4pPr marL="125730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4pPr>
            <a:lvl5pPr marL="1543050" indent="-1841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5pPr>
            <a:lvl6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6pPr>
            <a:lvl7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7pPr>
            <a:lvl8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8pPr>
            <a:lvl9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9pPr>
          </a:lstStyle>
          <a:p>
            <a:pPr marL="0" lvl="0" indent="0">
              <a:buClr>
                <a:srgbClr val="93C90E"/>
              </a:buClr>
              <a:buNone/>
              <a:defRPr/>
            </a:pPr>
            <a:r>
              <a:rPr lang="en-US" sz="1400" dirty="0">
                <a:solidFill>
                  <a:srgbClr val="FFFFFF"/>
                </a:solidFill>
                <a:latin typeface="Montserrat"/>
                <a:cs typeface="Suisse Int'l Light"/>
              </a:rPr>
              <a:t>Annual spending on gene therapy products and patients by 2026</a:t>
            </a:r>
            <a:endParaRPr lang="en-US" sz="1400" dirty="0">
              <a:solidFill>
                <a:srgbClr val="FFFFFF"/>
              </a:solidFill>
              <a:latin typeface="Montserrat"/>
              <a:ea typeface="Open Sans"/>
            </a:endParaRPr>
          </a:p>
        </p:txBody>
      </p:sp>
      <p:sp>
        <p:nvSpPr>
          <p:cNvPr id="22" name="Content Placeholder 1">
            <a:extLst>
              <a:ext uri="{FF2B5EF4-FFF2-40B4-BE49-F238E27FC236}">
                <a16:creationId xmlns:a16="http://schemas.microsoft.com/office/drawing/2014/main" id="{2A8BE2AF-A037-BAC7-BFF7-863C4766B2AB}"/>
              </a:ext>
            </a:extLst>
          </p:cNvPr>
          <p:cNvSpPr txBox="1">
            <a:spLocks/>
          </p:cNvSpPr>
          <p:nvPr/>
        </p:nvSpPr>
        <p:spPr>
          <a:xfrm>
            <a:off x="487476" y="3314669"/>
            <a:ext cx="2450740" cy="1077218"/>
          </a:xfrm>
          <a:prstGeom prst="rect">
            <a:avLst/>
          </a:prstGeom>
        </p:spPr>
        <p:txBody>
          <a:bodyPr lIns="0" tIns="0" rIns="0" bIns="0" anchor="t">
            <a:spAutoFit/>
          </a:bodyPr>
          <a:lstStyle>
            <a:lvl1pPr marL="285750" indent="-2857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2000" b="0" i="0" kern="1200" spc="0" baseline="0">
                <a:solidFill>
                  <a:schemeClr val="tx2"/>
                </a:solidFill>
                <a:latin typeface="+mn-lt"/>
                <a:ea typeface="+mn-ea"/>
                <a:cs typeface="Suisse Int'l Light" panose="020B0304000000000000" pitchFamily="34" charset="-78"/>
              </a:defRPr>
            </a:lvl1pPr>
            <a:lvl2pPr marL="685800" indent="-22860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600" b="0" i="0" kern="1200" spc="0" baseline="0">
                <a:solidFill>
                  <a:schemeClr val="tx2"/>
                </a:solidFill>
                <a:latin typeface="+mn-lt"/>
                <a:ea typeface="+mn-ea"/>
                <a:cs typeface="Suisse Int'l Light" panose="020B0304000000000000" pitchFamily="34" charset="-78"/>
              </a:defRPr>
            </a:lvl2pPr>
            <a:lvl3pPr marL="97155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3pPr>
            <a:lvl4pPr marL="125730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4pPr>
            <a:lvl5pPr marL="1543050" indent="-1841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5pPr>
            <a:lvl6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6pPr>
            <a:lvl7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7pPr>
            <a:lvl8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8pPr>
            <a:lvl9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9pPr>
          </a:lstStyle>
          <a:p>
            <a:pPr marL="0" lvl="0" indent="0">
              <a:buClr>
                <a:srgbClr val="93C90E"/>
              </a:buClr>
              <a:buNone/>
              <a:defRPr/>
            </a:pPr>
            <a:r>
              <a:rPr lang="en-US" sz="1400" dirty="0">
                <a:solidFill>
                  <a:srgbClr val="FFFFFF"/>
                </a:solidFill>
                <a:latin typeface="Montserrat"/>
                <a:ea typeface="Open Sans"/>
              </a:rPr>
              <a:t>Total net sales growth in 2024 from thirty-one products with greater than $500 million in net sales growth</a:t>
            </a:r>
          </a:p>
        </p:txBody>
      </p:sp>
      <p:sp>
        <p:nvSpPr>
          <p:cNvPr id="23" name="Content Placeholder 4">
            <a:extLst>
              <a:ext uri="{FF2B5EF4-FFF2-40B4-BE49-F238E27FC236}">
                <a16:creationId xmlns:a16="http://schemas.microsoft.com/office/drawing/2014/main" id="{91D61F25-64A4-DAE7-CFDF-D5148DAD9D4E}"/>
              </a:ext>
            </a:extLst>
          </p:cNvPr>
          <p:cNvSpPr txBox="1">
            <a:spLocks/>
          </p:cNvSpPr>
          <p:nvPr/>
        </p:nvSpPr>
        <p:spPr>
          <a:xfrm>
            <a:off x="6278587" y="3363229"/>
            <a:ext cx="2541328" cy="964367"/>
          </a:xfrm>
          <a:prstGeom prst="rect">
            <a:avLst/>
          </a:prstGeom>
        </p:spPr>
        <p:txBody>
          <a:bodyPr lIns="0" tIns="0" rIns="0" bIns="0" anchor="t">
            <a:spAutoFit/>
          </a:bodyPr>
          <a:lstStyle>
            <a:lvl1pPr marL="285750" indent="-2857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2000" b="0" i="0" kern="1200" spc="0" baseline="0">
                <a:solidFill>
                  <a:schemeClr val="tx2"/>
                </a:solidFill>
                <a:latin typeface="+mn-lt"/>
                <a:ea typeface="+mn-ea"/>
                <a:cs typeface="Suisse Int'l Light" panose="020B0304000000000000" pitchFamily="34" charset="-78"/>
              </a:defRPr>
            </a:lvl1pPr>
            <a:lvl2pPr marL="685800" indent="-22860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600" b="0" i="0" kern="1200" spc="0" baseline="0">
                <a:solidFill>
                  <a:schemeClr val="tx2"/>
                </a:solidFill>
                <a:latin typeface="+mn-lt"/>
                <a:ea typeface="+mn-ea"/>
                <a:cs typeface="Suisse Int'l Light" panose="020B0304000000000000" pitchFamily="34" charset="-78"/>
              </a:defRPr>
            </a:lvl2pPr>
            <a:lvl3pPr marL="97155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3pPr>
            <a:lvl4pPr marL="125730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4pPr>
            <a:lvl5pPr marL="1543050" indent="-1841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5pPr>
            <a:lvl6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6pPr>
            <a:lvl7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7pPr>
            <a:lvl8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8pPr>
            <a:lvl9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9pPr>
          </a:lstStyle>
          <a:p>
            <a:pPr marL="0" lvl="0" indent="0">
              <a:buClr>
                <a:srgbClr val="93C90E"/>
              </a:buClr>
              <a:buNone/>
              <a:defRPr/>
            </a:pPr>
            <a:r>
              <a:rPr lang="en-US" sz="1400" dirty="0">
                <a:solidFill>
                  <a:srgbClr val="FFFFFF"/>
                </a:solidFill>
                <a:latin typeface="Montserrat"/>
              </a:rPr>
              <a:t>50-55 new products per </a:t>
            </a:r>
            <a:br>
              <a:rPr lang="en-US" sz="1400" dirty="0">
                <a:solidFill>
                  <a:srgbClr val="FFFFFF"/>
                </a:solidFill>
                <a:latin typeface="Montserrat"/>
              </a:rPr>
            </a:br>
            <a:r>
              <a:rPr lang="en-US" sz="1400" dirty="0">
                <a:solidFill>
                  <a:srgbClr val="FFFFFF"/>
                </a:solidFill>
                <a:latin typeface="Montserrat"/>
              </a:rPr>
              <a:t>year projected</a:t>
            </a:r>
          </a:p>
          <a:p>
            <a:pPr marL="0" lvl="0" indent="0">
              <a:buClr>
                <a:srgbClr val="93C90E"/>
              </a:buClr>
              <a:buNone/>
              <a:defRPr/>
            </a:pPr>
            <a:r>
              <a:rPr lang="en-US" sz="1400" dirty="0">
                <a:solidFill>
                  <a:srgbClr val="FFFFFF"/>
                </a:solidFill>
                <a:latin typeface="Montserrat"/>
              </a:rPr>
              <a:t>Will contribute $116 billion in spending growth by 2029</a:t>
            </a:r>
          </a:p>
        </p:txBody>
      </p:sp>
      <p:sp>
        <p:nvSpPr>
          <p:cNvPr id="24" name="Content Placeholder 5">
            <a:extLst>
              <a:ext uri="{FF2B5EF4-FFF2-40B4-BE49-F238E27FC236}">
                <a16:creationId xmlns:a16="http://schemas.microsoft.com/office/drawing/2014/main" id="{E22E6A8F-9C62-B897-C161-1E4C2207442A}"/>
              </a:ext>
            </a:extLst>
          </p:cNvPr>
          <p:cNvSpPr txBox="1">
            <a:spLocks/>
          </p:cNvSpPr>
          <p:nvPr/>
        </p:nvSpPr>
        <p:spPr>
          <a:xfrm>
            <a:off x="9164476" y="3314669"/>
            <a:ext cx="2570324" cy="861774"/>
          </a:xfrm>
          <a:prstGeom prst="rect">
            <a:avLst/>
          </a:prstGeom>
        </p:spPr>
        <p:txBody>
          <a:bodyPr lIns="0" tIns="0" rIns="0" bIns="0" anchor="t">
            <a:spAutoFit/>
          </a:bodyPr>
          <a:lstStyle>
            <a:lvl1pPr marL="285750" indent="-2857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2000" b="0" i="0" kern="1200" spc="0" baseline="0">
                <a:solidFill>
                  <a:schemeClr val="tx2"/>
                </a:solidFill>
                <a:latin typeface="+mn-lt"/>
                <a:ea typeface="+mn-ea"/>
                <a:cs typeface="Suisse Int'l Light" panose="020B0304000000000000" pitchFamily="34" charset="-78"/>
              </a:defRPr>
            </a:lvl1pPr>
            <a:lvl2pPr marL="685800" indent="-22860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600" b="0" i="0" kern="1200" spc="0" baseline="0">
                <a:solidFill>
                  <a:schemeClr val="tx2"/>
                </a:solidFill>
                <a:latin typeface="+mn-lt"/>
                <a:ea typeface="+mn-ea"/>
                <a:cs typeface="Suisse Int'l Light" panose="020B0304000000000000" pitchFamily="34" charset="-78"/>
              </a:defRPr>
            </a:lvl2pPr>
            <a:lvl3pPr marL="97155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3pPr>
            <a:lvl4pPr marL="1257300" indent="-1714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4pPr>
            <a:lvl5pPr marL="1543050" indent="-184150" algn="l" defTabSz="914400" rtl="0" eaLnBrk="1" latinLnBrk="0" hangingPunct="1">
              <a:lnSpc>
                <a:spcPct val="100000"/>
              </a:lnSpc>
              <a:spcBef>
                <a:spcPts val="0"/>
              </a:spcBef>
              <a:spcAft>
                <a:spcPts val="800"/>
              </a:spcAft>
              <a:buClr>
                <a:schemeClr val="bg2"/>
              </a:buClr>
              <a:buSzPct val="60000"/>
              <a:buFontTx/>
              <a:buBlip>
                <a:blip r:embed="rId3">
                  <a:extLst>
                    <a:ext uri="{96DAC541-7B7A-43D3-8B79-37D633B846F1}">
                      <asvg:svgBlip xmlns:asvg="http://schemas.microsoft.com/office/drawing/2016/SVG/main" r:embed="rId4"/>
                    </a:ext>
                  </a:extLst>
                </a:blip>
              </a:buBlip>
              <a:tabLst/>
              <a:defRPr sz="1100" b="0" i="0" kern="1200" spc="0" baseline="0">
                <a:solidFill>
                  <a:schemeClr val="tx2"/>
                </a:solidFill>
                <a:latin typeface="+mn-lt"/>
                <a:ea typeface="+mn-ea"/>
                <a:cs typeface="Suisse Int'l Light" panose="020B0304000000000000" pitchFamily="34" charset="-78"/>
              </a:defRPr>
            </a:lvl5pPr>
            <a:lvl6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6pPr>
            <a:lvl7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7pPr>
            <a:lvl8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8pPr>
            <a:lvl9pPr marL="914400" indent="-173736" algn="l" defTabSz="914400" rtl="0" eaLnBrk="1" latinLnBrk="0" hangingPunct="1">
              <a:lnSpc>
                <a:spcPct val="90000"/>
              </a:lnSpc>
              <a:spcBef>
                <a:spcPts val="600"/>
              </a:spcBef>
              <a:buClr>
                <a:srgbClr val="A5A5A5"/>
              </a:buClr>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800"/>
              </a:spcAft>
              <a:buClr>
                <a:srgbClr val="93C90E"/>
              </a:buClr>
              <a:buSzPct val="60000"/>
              <a:buFontTx/>
              <a:buNone/>
              <a:tabLst/>
              <a:defRPr/>
            </a:pPr>
            <a:r>
              <a:rPr lang="en-US" sz="1400" dirty="0">
                <a:solidFill>
                  <a:srgbClr val="FFFFFF"/>
                </a:solidFill>
                <a:latin typeface="Montserrat"/>
                <a:ea typeface="Open Sans"/>
                <a:cs typeface="Suisse Int'l Light"/>
              </a:rPr>
              <a:t>In claims for inpatient behavioral health services between January 2023 and December 2024</a:t>
            </a:r>
            <a:endParaRPr kumimoji="0" lang="en-US" sz="1400" b="0" i="0" u="none" strike="noStrike" kern="1200" cap="none" spc="0" normalizeH="0" baseline="0" noProof="0" dirty="0">
              <a:ln>
                <a:noFill/>
              </a:ln>
              <a:solidFill>
                <a:srgbClr val="FFFFFF"/>
              </a:solidFill>
              <a:effectLst/>
              <a:uLnTx/>
              <a:uFillTx/>
              <a:latin typeface="Montserrat"/>
              <a:ea typeface="Open Sans"/>
            </a:endParaRPr>
          </a:p>
        </p:txBody>
      </p:sp>
      <p:sp>
        <p:nvSpPr>
          <p:cNvPr id="25" name="TextBox 24">
            <a:extLst>
              <a:ext uri="{FF2B5EF4-FFF2-40B4-BE49-F238E27FC236}">
                <a16:creationId xmlns:a16="http://schemas.microsoft.com/office/drawing/2014/main" id="{07F28843-7C5D-B226-0963-C3E23B2B7C8D}"/>
              </a:ext>
            </a:extLst>
          </p:cNvPr>
          <p:cNvSpPr txBox="1"/>
          <p:nvPr/>
        </p:nvSpPr>
        <p:spPr>
          <a:xfrm>
            <a:off x="487476" y="6272645"/>
            <a:ext cx="6296360" cy="507831"/>
          </a:xfrm>
          <a:prstGeom prst="rect">
            <a:avLst/>
          </a:prstGeom>
          <a:noFill/>
        </p:spPr>
        <p:txBody>
          <a:bodyPr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ontserrat"/>
              </a:rPr>
              <a:t>IQVIA. </a:t>
            </a:r>
            <a:r>
              <a:rPr kumimoji="0" lang="en-US" sz="1100" b="0" i="0" u="none" strike="noStrike" kern="1200" cap="none" spc="0" normalizeH="0" baseline="0" noProof="0" dirty="0">
                <a:ln>
                  <a:noFill/>
                </a:ln>
                <a:solidFill>
                  <a:srgbClr val="0076CF">
                    <a:lumMod val="20000"/>
                    <a:lumOff val="80000"/>
                  </a:srgbClr>
                </a:solidFill>
                <a:effectLst/>
                <a:uLnTx/>
                <a:uFillTx/>
                <a:latin typeface="Montserrat"/>
                <a:hlinkClick r:id="rId5">
                  <a:extLst>
                    <a:ext uri="{A12FA001-AC4F-418D-AE19-62706E023703}">
                      <ahyp:hlinkClr xmlns:ahyp="http://schemas.microsoft.com/office/drawing/2018/hyperlinkcolor" val="tx"/>
                    </a:ext>
                  </a:extLst>
                </a:hlinkClick>
              </a:rPr>
              <a:t>The use of medicines in the U.S. 2025</a:t>
            </a:r>
            <a:endParaRPr kumimoji="0" lang="en-US" sz="1100" b="0" i="0" u="none" strike="noStrike" kern="1200" cap="none" spc="0" normalizeH="0" baseline="0" noProof="0" dirty="0">
              <a:ln>
                <a:noFill/>
              </a:ln>
              <a:solidFill>
                <a:srgbClr val="0076CF">
                  <a:lumMod val="20000"/>
                  <a:lumOff val="80000"/>
                </a:srgbClr>
              </a:solidFill>
              <a:effectLst/>
              <a:uLnTx/>
              <a:uFillTx/>
              <a:latin typeface="Montserrat"/>
              <a:hlinkClick r:id="rId6">
                <a:extLst>
                  <a:ext uri="{A12FA001-AC4F-418D-AE19-62706E023703}">
                    <ahyp:hlinkClr xmlns:ahyp="http://schemas.microsoft.com/office/drawing/2018/hyperlinkcolor" val="tx"/>
                  </a:ext>
                </a:extLst>
              </a:hlinkClick>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ontserrat"/>
                <a:ea typeface="Open Sans"/>
                <a:cs typeface="Open Sans"/>
              </a:rPr>
              <a:t>PWC. </a:t>
            </a:r>
            <a:r>
              <a:rPr kumimoji="0" lang="en-US" sz="1100" b="0" i="0" u="none" strike="noStrike" kern="1200" cap="none" spc="0" normalizeH="0" baseline="0" noProof="0" dirty="0">
                <a:ln>
                  <a:noFill/>
                </a:ln>
                <a:solidFill>
                  <a:srgbClr val="0076CF">
                    <a:lumMod val="20000"/>
                    <a:lumOff val="80000"/>
                  </a:srgbClr>
                </a:solidFill>
                <a:effectLst/>
                <a:uLnTx/>
                <a:uFillTx/>
                <a:latin typeface="Montserrat"/>
                <a:ea typeface="Open Sans"/>
                <a:cs typeface="Open Sans"/>
                <a:hlinkClick r:id="rId7"/>
              </a:rPr>
              <a:t>Medical cost trend: Behind the numbers 2026</a:t>
            </a:r>
            <a:endParaRPr kumimoji="0" lang="en-US" sz="1100" b="0" i="0" u="none" strike="noStrike" kern="1200" cap="none" spc="0" normalizeH="0" baseline="0" noProof="0" dirty="0">
              <a:ln>
                <a:noFill/>
              </a:ln>
              <a:solidFill>
                <a:srgbClr val="0076CF">
                  <a:lumMod val="20000"/>
                  <a:lumOff val="80000"/>
                </a:srgbClr>
              </a:solidFill>
              <a:effectLst/>
              <a:uLnTx/>
              <a:uFillTx/>
              <a:latin typeface="Montserrat"/>
              <a:ea typeface="Open Sans"/>
              <a:cs typeface="Open Sans"/>
            </a:endParaRPr>
          </a:p>
          <a:p>
            <a:pPr lvl="0">
              <a:defRPr/>
            </a:pPr>
            <a:r>
              <a:rPr lang="en-US" sz="1100" dirty="0">
                <a:solidFill>
                  <a:srgbClr val="0076CF">
                    <a:lumMod val="20000"/>
                    <a:lumOff val="80000"/>
                  </a:srgbClr>
                </a:solidFill>
                <a:latin typeface="Montserrat"/>
                <a:ea typeface="Open Sans"/>
                <a:cs typeface="Open Sans"/>
              </a:rPr>
              <a:t>NBER </a:t>
            </a:r>
            <a:r>
              <a:rPr lang="en-US" sz="1100" dirty="0">
                <a:solidFill>
                  <a:srgbClr val="0076CF">
                    <a:lumMod val="20000"/>
                    <a:lumOff val="80000"/>
                  </a:srgbClr>
                </a:solidFill>
                <a:latin typeface="Montserrat"/>
                <a:ea typeface="Open Sans"/>
                <a:cs typeface="Open Sans"/>
                <a:hlinkClick r:id="rId8"/>
              </a:rPr>
              <a:t>Estimating the financial impact of gene therapy in the U.S.</a:t>
            </a:r>
            <a:endParaRPr kumimoji="0" lang="en-US" sz="1100" b="0" i="0" u="none" strike="noStrike" kern="1200" cap="none" spc="0" normalizeH="0" baseline="0" noProof="0" dirty="0">
              <a:ln>
                <a:noFill/>
              </a:ln>
              <a:solidFill>
                <a:srgbClr val="0076CF">
                  <a:lumMod val="20000"/>
                  <a:lumOff val="80000"/>
                </a:srgbClr>
              </a:solidFill>
              <a:effectLst/>
              <a:uLnTx/>
              <a:uFillTx/>
              <a:latin typeface="Montserrat"/>
              <a:ea typeface="Open Sans"/>
              <a:cs typeface="Open Sans"/>
            </a:endParaRPr>
          </a:p>
        </p:txBody>
      </p:sp>
      <p:pic>
        <p:nvPicPr>
          <p:cNvPr id="29" name="Picture 28">
            <a:extLst>
              <a:ext uri="{FF2B5EF4-FFF2-40B4-BE49-F238E27FC236}">
                <a16:creationId xmlns:a16="http://schemas.microsoft.com/office/drawing/2014/main" id="{E9933E75-E048-73B1-2DEA-2A2952FEBFE4}"/>
              </a:ext>
            </a:extLst>
          </p:cNvPr>
          <p:cNvPicPr>
            <a:picLocks noChangeAspect="1"/>
          </p:cNvPicPr>
          <p:nvPr/>
        </p:nvPicPr>
        <p:blipFill rotWithShape="1">
          <a:blip r:embed="rId9" cstate="hqprint">
            <a:extLst>
              <a:ext uri="{28A0092B-C50C-407E-A947-70E740481C1C}">
                <a14:useLocalDpi xmlns:a14="http://schemas.microsoft.com/office/drawing/2010/main"/>
              </a:ext>
            </a:extLst>
          </a:blip>
          <a:srcRect/>
          <a:stretch/>
        </p:blipFill>
        <p:spPr>
          <a:xfrm>
            <a:off x="450367" y="4642604"/>
            <a:ext cx="2574653" cy="1491495"/>
          </a:xfrm>
          <a:prstGeom prst="rect">
            <a:avLst/>
          </a:prstGeom>
        </p:spPr>
      </p:pic>
      <p:pic>
        <p:nvPicPr>
          <p:cNvPr id="31" name="Picture 30">
            <a:extLst>
              <a:ext uri="{FF2B5EF4-FFF2-40B4-BE49-F238E27FC236}">
                <a16:creationId xmlns:a16="http://schemas.microsoft.com/office/drawing/2014/main" id="{8B58456E-45D6-CC77-EE72-E55FFA411D62}"/>
              </a:ext>
            </a:extLst>
          </p:cNvPr>
          <p:cNvPicPr>
            <a:picLocks noChangeAspect="1"/>
          </p:cNvPicPr>
          <p:nvPr/>
        </p:nvPicPr>
        <p:blipFill rotWithShape="1">
          <a:blip r:embed="rId10" cstate="hqprint">
            <a:extLst>
              <a:ext uri="{28A0092B-C50C-407E-A947-70E740481C1C}">
                <a14:useLocalDpi xmlns:a14="http://schemas.microsoft.com/office/drawing/2010/main"/>
              </a:ext>
            </a:extLst>
          </a:blip>
          <a:srcRect/>
          <a:stretch/>
        </p:blipFill>
        <p:spPr>
          <a:xfrm>
            <a:off x="3350738" y="4563270"/>
            <a:ext cx="2574654" cy="1570830"/>
          </a:xfrm>
          <a:prstGeom prst="rect">
            <a:avLst/>
          </a:prstGeom>
        </p:spPr>
      </p:pic>
      <p:pic>
        <p:nvPicPr>
          <p:cNvPr id="33" name="Picture 32">
            <a:extLst>
              <a:ext uri="{FF2B5EF4-FFF2-40B4-BE49-F238E27FC236}">
                <a16:creationId xmlns:a16="http://schemas.microsoft.com/office/drawing/2014/main" id="{D1C64B38-2B13-65C8-E0AA-9D7B4C355081}"/>
              </a:ext>
            </a:extLst>
          </p:cNvPr>
          <p:cNvPicPr>
            <a:picLocks noChangeAspect="1"/>
          </p:cNvPicPr>
          <p:nvPr/>
        </p:nvPicPr>
        <p:blipFill rotWithShape="1">
          <a:blip r:embed="rId11" cstate="hqprint">
            <a:extLst>
              <a:ext uri="{28A0092B-C50C-407E-A947-70E740481C1C}">
                <a14:useLocalDpi xmlns:a14="http://schemas.microsoft.com/office/drawing/2010/main"/>
              </a:ext>
            </a:extLst>
          </a:blip>
          <a:srcRect/>
          <a:stretch/>
        </p:blipFill>
        <p:spPr>
          <a:xfrm>
            <a:off x="6259772" y="4563270"/>
            <a:ext cx="2574666" cy="1570830"/>
          </a:xfrm>
          <a:prstGeom prst="rect">
            <a:avLst/>
          </a:prstGeom>
        </p:spPr>
      </p:pic>
      <p:pic>
        <p:nvPicPr>
          <p:cNvPr id="36" name="Picture 35">
            <a:extLst>
              <a:ext uri="{FF2B5EF4-FFF2-40B4-BE49-F238E27FC236}">
                <a16:creationId xmlns:a16="http://schemas.microsoft.com/office/drawing/2014/main" id="{5FEE217C-5952-96AD-961A-27B20C61F4EF}"/>
              </a:ext>
            </a:extLst>
          </p:cNvPr>
          <p:cNvPicPr>
            <a:picLocks noChangeAspect="1"/>
          </p:cNvPicPr>
          <p:nvPr/>
        </p:nvPicPr>
        <p:blipFill rotWithShape="1">
          <a:blip r:embed="rId12" cstate="hqprint">
            <a:extLst>
              <a:ext uri="{28A0092B-C50C-407E-A947-70E740481C1C}">
                <a14:useLocalDpi xmlns:a14="http://schemas.microsoft.com/office/drawing/2010/main"/>
              </a:ext>
            </a:extLst>
          </a:blip>
          <a:srcRect/>
          <a:stretch/>
        </p:blipFill>
        <p:spPr>
          <a:xfrm>
            <a:off x="9163025" y="4563268"/>
            <a:ext cx="2578608" cy="1570831"/>
          </a:xfrm>
          <a:prstGeom prst="rect">
            <a:avLst/>
          </a:prstGeom>
        </p:spPr>
      </p:pic>
      <p:cxnSp>
        <p:nvCxnSpPr>
          <p:cNvPr id="8" name="Straight Connector 7">
            <a:extLst>
              <a:ext uri="{FF2B5EF4-FFF2-40B4-BE49-F238E27FC236}">
                <a16:creationId xmlns:a16="http://schemas.microsoft.com/office/drawing/2014/main" id="{9E25751B-E5CC-B9F7-345B-4EC9DE7E6669}"/>
              </a:ext>
            </a:extLst>
          </p:cNvPr>
          <p:cNvCxnSpPr/>
          <p:nvPr/>
        </p:nvCxnSpPr>
        <p:spPr>
          <a:xfrm flipV="1">
            <a:off x="3183715" y="2863340"/>
            <a:ext cx="0" cy="3270759"/>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C720655-6079-6474-12A5-EACE50D6B74A}"/>
              </a:ext>
            </a:extLst>
          </p:cNvPr>
          <p:cNvCxnSpPr/>
          <p:nvPr/>
        </p:nvCxnSpPr>
        <p:spPr>
          <a:xfrm flipV="1">
            <a:off x="6100451" y="2863340"/>
            <a:ext cx="0" cy="3270759"/>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1A4EC07-33E9-478D-65CB-D3F11CE7FDE9}"/>
              </a:ext>
            </a:extLst>
          </p:cNvPr>
          <p:cNvCxnSpPr/>
          <p:nvPr/>
        </p:nvCxnSpPr>
        <p:spPr>
          <a:xfrm flipV="1">
            <a:off x="9003838" y="2863340"/>
            <a:ext cx="0" cy="3270759"/>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78950824-E4EC-B9AC-6824-8D29C5B96165}"/>
              </a:ext>
            </a:extLst>
          </p:cNvPr>
          <p:cNvSpPr txBox="1"/>
          <p:nvPr/>
        </p:nvSpPr>
        <p:spPr>
          <a:xfrm>
            <a:off x="341198" y="1249929"/>
            <a:ext cx="11518703" cy="1107996"/>
          </a:xfrm>
          <a:prstGeom prst="rect">
            <a:avLst/>
          </a:prstGeom>
          <a:solidFill>
            <a:schemeClr val="bg2"/>
          </a:solidFill>
          <a:ln w="285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fromWordArt="0" anchor="ctr" anchorCtr="0" forceAA="0" compatLnSpc="1">
            <a:prstTxWarp prst="textNoShape">
              <a:avLst/>
            </a:prstTxWarp>
            <a:spAutoFit/>
          </a:bodyPr>
          <a:lstStyle/>
          <a:p>
            <a:pPr marL="287338" marR="0" lvl="0" indent="0" algn="ctr" defTabSz="914400" rtl="0" eaLnBrk="1" fontAlgn="auto" latinLnBrk="0" hangingPunct="1">
              <a:lnSpc>
                <a:spcPct val="100000"/>
              </a:lnSpc>
              <a:spcBef>
                <a:spcPts val="0"/>
              </a:spcBef>
              <a:spcAft>
                <a:spcPts val="0"/>
              </a:spcAft>
              <a:buClr>
                <a:srgbClr val="00205B"/>
              </a:buClr>
              <a:buSzPct val="100000"/>
              <a:buFontTx/>
              <a:buNone/>
              <a:tabLst/>
              <a:defRPr/>
            </a:pPr>
            <a:r>
              <a:rPr kumimoji="0" lang="en-US" sz="2400" b="0" i="0" u="none" strike="noStrike" kern="1200" cap="none" spc="0" normalizeH="0" baseline="0" noProof="0" dirty="0">
                <a:ln>
                  <a:noFill/>
                </a:ln>
                <a:solidFill>
                  <a:srgbClr val="00205B"/>
                </a:solidFill>
                <a:effectLst/>
                <a:uLnTx/>
                <a:uFillTx/>
                <a:latin typeface="Montserrat"/>
                <a:ea typeface="Open Sans"/>
                <a:cs typeface="Arial"/>
              </a:rPr>
              <a:t>The U.S. market at net prices grew to $487 Billion in 2024, a 11.4% increase in 2024 with GLP-1 drugs to account for up to 1.0% of estimated medical costs for 2026</a:t>
            </a:r>
          </a:p>
        </p:txBody>
      </p:sp>
    </p:spTree>
    <p:extLst>
      <p:ext uri="{BB962C8B-B14F-4D97-AF65-F5344CB8AC3E}">
        <p14:creationId xmlns:p14="http://schemas.microsoft.com/office/powerpoint/2010/main" val="403371011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2FF1270-A5E5-0A39-3ECD-7749BC3397EF}"/>
              </a:ext>
            </a:extLst>
          </p:cNvPr>
          <p:cNvSpPr>
            <a:spLocks noGrp="1"/>
          </p:cNvSpPr>
          <p:nvPr>
            <p:ph type="title"/>
          </p:nvPr>
        </p:nvSpPr>
        <p:spPr/>
        <p:txBody>
          <a:bodyPr/>
          <a:lstStyle/>
          <a:p>
            <a:r>
              <a:rPr lang="en-US"/>
              <a:t>Today’s Agenda</a:t>
            </a:r>
          </a:p>
        </p:txBody>
      </p:sp>
      <p:graphicFrame>
        <p:nvGraphicFramePr>
          <p:cNvPr id="6" name="TextBox 1">
            <a:extLst>
              <a:ext uri="{FF2B5EF4-FFF2-40B4-BE49-F238E27FC236}">
                <a16:creationId xmlns:a16="http://schemas.microsoft.com/office/drawing/2014/main" id="{9F127108-BF7B-3C3E-DA71-5DE561A957F8}"/>
              </a:ext>
            </a:extLst>
          </p:cNvPr>
          <p:cNvGraphicFramePr/>
          <p:nvPr>
            <p:extLst>
              <p:ext uri="{D42A27DB-BD31-4B8C-83A1-F6EECF244321}">
                <p14:modId xmlns:p14="http://schemas.microsoft.com/office/powerpoint/2010/main" val="2889572334"/>
              </p:ext>
            </p:extLst>
          </p:nvPr>
        </p:nvGraphicFramePr>
        <p:xfrm>
          <a:off x="640079" y="1904126"/>
          <a:ext cx="7638947" cy="464742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111906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A2F7DC-4DE0-EAF3-87A1-BDF9F97B36A9}"/>
              </a:ext>
            </a:extLst>
          </p:cNvPr>
          <p:cNvSpPr>
            <a:spLocks noGrp="1"/>
          </p:cNvSpPr>
          <p:nvPr>
            <p:ph type="title"/>
          </p:nvPr>
        </p:nvSpPr>
        <p:spPr>
          <a:xfrm>
            <a:off x="652437" y="306447"/>
            <a:ext cx="10485120" cy="581698"/>
          </a:xfrm>
        </p:spPr>
        <p:txBody>
          <a:bodyPr/>
          <a:lstStyle/>
          <a:p>
            <a:r>
              <a:rPr lang="en-US" sz="3600">
                <a:solidFill>
                  <a:srgbClr val="00205B"/>
                </a:solidFill>
                <a:latin typeface="Montserrat"/>
              </a:rPr>
              <a:t>Shared Beliefs &amp; Principles to Address Rising Costs </a:t>
            </a:r>
            <a:br>
              <a:rPr lang="en-US" sz="4000">
                <a:latin typeface="Montserrat"/>
              </a:rPr>
            </a:br>
            <a:endParaRPr lang="en-US" sz="4000">
              <a:latin typeface="Montserrat"/>
            </a:endParaRPr>
          </a:p>
        </p:txBody>
      </p:sp>
      <p:sp>
        <p:nvSpPr>
          <p:cNvPr id="8" name="TextBox 7">
            <a:extLst>
              <a:ext uri="{FF2B5EF4-FFF2-40B4-BE49-F238E27FC236}">
                <a16:creationId xmlns:a16="http://schemas.microsoft.com/office/drawing/2014/main" id="{615A71C5-232D-E11C-F4CF-74264E275F9A}"/>
              </a:ext>
            </a:extLst>
          </p:cNvPr>
          <p:cNvSpPr txBox="1"/>
          <p:nvPr/>
        </p:nvSpPr>
        <p:spPr>
          <a:xfrm>
            <a:off x="956362" y="1830679"/>
            <a:ext cx="9057503" cy="4041106"/>
          </a:xfrm>
          <a:prstGeom prst="rect">
            <a:avLst/>
          </a:prstGeom>
          <a:noFill/>
        </p:spPr>
        <p:txBody>
          <a:bodyPr wrap="square">
            <a:spAutoFit/>
          </a:bodyPr>
          <a:lstStyle/>
          <a:p>
            <a:pPr marL="228600" indent="-228600">
              <a:lnSpc>
                <a:spcPct val="90000"/>
              </a:lnSpc>
              <a:spcBef>
                <a:spcPts val="1000"/>
              </a:spcBef>
              <a:spcAft>
                <a:spcPts val="1200"/>
              </a:spcAft>
              <a:buClr>
                <a:srgbClr val="DC8633"/>
              </a:buClr>
              <a:buSzPct val="120000"/>
              <a:buFont typeface="Wingdings" pitchFamily="2" charset="2"/>
              <a:buChar char="§"/>
            </a:pPr>
            <a:r>
              <a:rPr lang="en-US" sz="2800" b="1" dirty="0">
                <a:solidFill>
                  <a:srgbClr val="00205B"/>
                </a:solidFill>
                <a:latin typeface="Montserrat"/>
                <a:ea typeface="Open Sans" panose="020B0606030504020204" pitchFamily="34" charset="0"/>
                <a:cs typeface="Open Sans" panose="020B0606030504020204" pitchFamily="34" charset="0"/>
              </a:rPr>
              <a:t>Clinical </a:t>
            </a:r>
            <a:r>
              <a:rPr lang="en-US" sz="2800" b="1" dirty="0">
                <a:solidFill>
                  <a:srgbClr val="DC8633"/>
                </a:solidFill>
                <a:latin typeface="Montserrat"/>
                <a:ea typeface="Open Sans" panose="020B0606030504020204" pitchFamily="34" charset="0"/>
                <a:cs typeface="Open Sans" panose="020B0606030504020204" pitchFamily="34" charset="0"/>
              </a:rPr>
              <a:t>decision-making</a:t>
            </a:r>
            <a:r>
              <a:rPr lang="en-US" sz="2800" b="1" dirty="0">
                <a:solidFill>
                  <a:srgbClr val="00205B"/>
                </a:solidFill>
                <a:latin typeface="Montserrat"/>
                <a:ea typeface="Open Sans" panose="020B0606030504020204" pitchFamily="34" charset="0"/>
                <a:cs typeface="Open Sans" panose="020B0606030504020204" pitchFamily="34" charset="0"/>
              </a:rPr>
              <a:t> must be driven by </a:t>
            </a:r>
            <a:r>
              <a:rPr lang="en-US" sz="2800" b="1" dirty="0">
                <a:solidFill>
                  <a:srgbClr val="DC8633"/>
                </a:solidFill>
                <a:latin typeface="Montserrat"/>
                <a:ea typeface="Open Sans" panose="020B0606030504020204" pitchFamily="34" charset="0"/>
                <a:cs typeface="Open Sans" panose="020B0606030504020204" pitchFamily="34" charset="0"/>
              </a:rPr>
              <a:t>evidence</a:t>
            </a:r>
          </a:p>
          <a:p>
            <a:pPr marL="228600" indent="-228600">
              <a:lnSpc>
                <a:spcPct val="90000"/>
              </a:lnSpc>
              <a:spcBef>
                <a:spcPts val="1000"/>
              </a:spcBef>
              <a:spcAft>
                <a:spcPts val="1200"/>
              </a:spcAft>
              <a:buClr>
                <a:srgbClr val="DC8633"/>
              </a:buClr>
              <a:buSzPct val="120000"/>
              <a:buFont typeface="Wingdings" pitchFamily="2" charset="2"/>
              <a:buChar char="§"/>
            </a:pPr>
            <a:r>
              <a:rPr lang="en-US" sz="2800" b="1" dirty="0">
                <a:solidFill>
                  <a:srgbClr val="00205B"/>
                </a:solidFill>
                <a:latin typeface="Montserrat"/>
                <a:ea typeface="Open Sans" panose="020B0606030504020204" pitchFamily="34" charset="0"/>
                <a:cs typeface="Open Sans" panose="020B0606030504020204" pitchFamily="34" charset="0"/>
              </a:rPr>
              <a:t>Payers, manufacturers, and the health care system want to see therapies </a:t>
            </a:r>
            <a:r>
              <a:rPr lang="en-US" sz="2800" b="1" dirty="0">
                <a:solidFill>
                  <a:srgbClr val="DC8633"/>
                </a:solidFill>
                <a:latin typeface="Montserrat"/>
                <a:ea typeface="Open Sans" panose="020B0606030504020204" pitchFamily="34" charset="0"/>
                <a:cs typeface="Open Sans" panose="020B0606030504020204" pitchFamily="34" charset="0"/>
              </a:rPr>
              <a:t>used</a:t>
            </a:r>
            <a:r>
              <a:rPr lang="en-US" sz="2800" b="1" dirty="0">
                <a:solidFill>
                  <a:srgbClr val="00205B"/>
                </a:solidFill>
                <a:latin typeface="Montserrat"/>
                <a:ea typeface="Open Sans" panose="020B0606030504020204" pitchFamily="34" charset="0"/>
                <a:cs typeface="Open Sans" panose="020B0606030504020204" pitchFamily="34" charset="0"/>
              </a:rPr>
              <a:t> </a:t>
            </a:r>
            <a:r>
              <a:rPr lang="en-US" sz="2800" b="1" dirty="0">
                <a:solidFill>
                  <a:srgbClr val="DC8633"/>
                </a:solidFill>
                <a:latin typeface="Montserrat"/>
                <a:ea typeface="Open Sans" panose="020B0606030504020204" pitchFamily="34" charset="0"/>
                <a:cs typeface="Open Sans" panose="020B0606030504020204" pitchFamily="34" charset="0"/>
              </a:rPr>
              <a:t>appropriately</a:t>
            </a:r>
          </a:p>
          <a:p>
            <a:pPr marL="228600" indent="-228600">
              <a:lnSpc>
                <a:spcPct val="90000"/>
              </a:lnSpc>
              <a:spcBef>
                <a:spcPts val="1000"/>
              </a:spcBef>
              <a:spcAft>
                <a:spcPts val="1200"/>
              </a:spcAft>
              <a:buClr>
                <a:srgbClr val="DC8633"/>
              </a:buClr>
              <a:buSzPct val="120000"/>
              <a:buFont typeface="Wingdings" pitchFamily="2" charset="2"/>
              <a:buChar char="§"/>
            </a:pPr>
            <a:r>
              <a:rPr lang="en-US" sz="2800" b="1" dirty="0">
                <a:solidFill>
                  <a:srgbClr val="00205B"/>
                </a:solidFill>
                <a:latin typeface="Montserrat"/>
                <a:ea typeface="Open Sans" panose="020B0606030504020204" pitchFamily="34" charset="0"/>
                <a:cs typeface="Open Sans" panose="020B0606030504020204" pitchFamily="34" charset="0"/>
              </a:rPr>
              <a:t>Need to put </a:t>
            </a:r>
            <a:r>
              <a:rPr lang="en-US" sz="2800" b="1" dirty="0">
                <a:solidFill>
                  <a:srgbClr val="DC8633"/>
                </a:solidFill>
                <a:latin typeface="Montserrat"/>
                <a:ea typeface="Open Sans" panose="020B0606030504020204" pitchFamily="34" charset="0"/>
                <a:cs typeface="Open Sans" panose="020B0606030504020204" pitchFamily="34" charset="0"/>
              </a:rPr>
              <a:t>resources</a:t>
            </a:r>
            <a:r>
              <a:rPr lang="en-US" sz="2800" b="1" dirty="0">
                <a:solidFill>
                  <a:srgbClr val="00205B"/>
                </a:solidFill>
                <a:latin typeface="Montserrat"/>
                <a:ea typeface="Open Sans" panose="020B0606030504020204" pitchFamily="34" charset="0"/>
                <a:cs typeface="Open Sans" panose="020B0606030504020204" pitchFamily="34" charset="0"/>
              </a:rPr>
              <a:t> behind interventions that </a:t>
            </a:r>
            <a:r>
              <a:rPr lang="en-US" sz="2800" b="1" dirty="0">
                <a:solidFill>
                  <a:srgbClr val="DC8633"/>
                </a:solidFill>
                <a:latin typeface="Montserrat"/>
                <a:ea typeface="Open Sans" panose="020B0606030504020204" pitchFamily="34" charset="0"/>
                <a:cs typeface="Open Sans" panose="020B0606030504020204" pitchFamily="34" charset="0"/>
              </a:rPr>
              <a:t>demonstrate value</a:t>
            </a:r>
          </a:p>
          <a:p>
            <a:pPr marL="228600" indent="-228600">
              <a:lnSpc>
                <a:spcPct val="90000"/>
              </a:lnSpc>
              <a:spcBef>
                <a:spcPts val="1000"/>
              </a:spcBef>
              <a:spcAft>
                <a:spcPts val="1200"/>
              </a:spcAft>
              <a:buClr>
                <a:srgbClr val="DC8633"/>
              </a:buClr>
              <a:buSzPct val="120000"/>
              <a:buFont typeface="Wingdings" pitchFamily="2" charset="2"/>
              <a:buChar char="§"/>
            </a:pPr>
            <a:r>
              <a:rPr lang="en-US" sz="2800" b="1" dirty="0">
                <a:solidFill>
                  <a:srgbClr val="00205B"/>
                </a:solidFill>
                <a:latin typeface="Montserrat"/>
                <a:ea typeface="Open Sans" panose="020B0606030504020204" pitchFamily="34" charset="0"/>
                <a:cs typeface="Open Sans" panose="020B0606030504020204" pitchFamily="34" charset="0"/>
              </a:rPr>
              <a:t>Dialogue among </a:t>
            </a:r>
            <a:r>
              <a:rPr lang="en-US" sz="2800" b="1" dirty="0">
                <a:solidFill>
                  <a:srgbClr val="DC8633"/>
                </a:solidFill>
                <a:latin typeface="Montserrat"/>
                <a:ea typeface="Open Sans" panose="020B0606030504020204" pitchFamily="34" charset="0"/>
                <a:cs typeface="Open Sans" panose="020B0606030504020204" pitchFamily="34" charset="0"/>
              </a:rPr>
              <a:t>stakeholders</a:t>
            </a:r>
            <a:r>
              <a:rPr lang="en-US" sz="2800" b="1" dirty="0">
                <a:solidFill>
                  <a:srgbClr val="00205B"/>
                </a:solidFill>
                <a:latin typeface="Montserrat"/>
                <a:ea typeface="Open Sans" panose="020B0606030504020204" pitchFamily="34" charset="0"/>
                <a:cs typeface="Open Sans" panose="020B0606030504020204" pitchFamily="34" charset="0"/>
              </a:rPr>
              <a:t> is </a:t>
            </a:r>
            <a:r>
              <a:rPr lang="en-US" sz="2800" b="1" dirty="0">
                <a:solidFill>
                  <a:srgbClr val="DC8633"/>
                </a:solidFill>
                <a:latin typeface="Montserrat"/>
                <a:ea typeface="Open Sans" panose="020B0606030504020204" pitchFamily="34" charset="0"/>
                <a:cs typeface="Open Sans" panose="020B0606030504020204" pitchFamily="34" charset="0"/>
              </a:rPr>
              <a:t>essential</a:t>
            </a:r>
          </a:p>
        </p:txBody>
      </p:sp>
    </p:spTree>
    <p:extLst>
      <p:ext uri="{BB962C8B-B14F-4D97-AF65-F5344CB8AC3E}">
        <p14:creationId xmlns:p14="http://schemas.microsoft.com/office/powerpoint/2010/main" val="50529684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3">
            <a:extLst>
              <a:ext uri="{FF2B5EF4-FFF2-40B4-BE49-F238E27FC236}">
                <a16:creationId xmlns:a16="http://schemas.microsoft.com/office/drawing/2014/main" id="{F6095129-F111-4A65-A209-64AA3E40F9C0}"/>
              </a:ext>
            </a:extLst>
          </p:cNvPr>
          <p:cNvSpPr>
            <a:spLocks noGrp="1"/>
          </p:cNvSpPr>
          <p:nvPr>
            <p:ph type="title"/>
          </p:nvPr>
        </p:nvSpPr>
        <p:spPr>
          <a:xfrm>
            <a:off x="612774" y="220980"/>
            <a:ext cx="10357938" cy="581698"/>
          </a:xfrm>
        </p:spPr>
        <p:txBody>
          <a:bodyPr/>
          <a:lstStyle/>
          <a:p>
            <a:r>
              <a:rPr lang="en-US" sz="3600">
                <a:latin typeface="Montserrat"/>
                <a:ea typeface="+mn-ea"/>
                <a:cs typeface="+mn-cs"/>
              </a:rPr>
              <a:t>Proposed Solutions to Address the Rising Cost of Pharmaceuticals</a:t>
            </a:r>
            <a:br>
              <a:rPr lang="en-US" sz="4000" b="1">
                <a:latin typeface="Montserrat"/>
              </a:rPr>
            </a:br>
            <a:br>
              <a:rPr lang="en-US" sz="4000" b="1">
                <a:latin typeface="Montserrat"/>
              </a:rPr>
            </a:br>
            <a:br>
              <a:rPr lang="en-US" sz="4000">
                <a:latin typeface="Montserrat"/>
              </a:rPr>
            </a:br>
            <a:endParaRPr lang="en-US" sz="4000">
              <a:solidFill>
                <a:schemeClr val="tx1"/>
              </a:solidFill>
              <a:latin typeface="Montserrat"/>
            </a:endParaRPr>
          </a:p>
        </p:txBody>
      </p:sp>
      <p:graphicFrame>
        <p:nvGraphicFramePr>
          <p:cNvPr id="2" name="Diagram 1">
            <a:extLst>
              <a:ext uri="{FF2B5EF4-FFF2-40B4-BE49-F238E27FC236}">
                <a16:creationId xmlns:a16="http://schemas.microsoft.com/office/drawing/2014/main" id="{2AE814C0-30D0-D859-6107-8F9420183071}"/>
              </a:ext>
            </a:extLst>
          </p:cNvPr>
          <p:cNvGraphicFramePr/>
          <p:nvPr>
            <p:extLst>
              <p:ext uri="{D42A27DB-BD31-4B8C-83A1-F6EECF244321}">
                <p14:modId xmlns:p14="http://schemas.microsoft.com/office/powerpoint/2010/main" val="1223041526"/>
              </p:ext>
            </p:extLst>
          </p:nvPr>
        </p:nvGraphicFramePr>
        <p:xfrm>
          <a:off x="1427653" y="1498862"/>
          <a:ext cx="9336694" cy="523238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5117524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42F6E35-D65D-CCBA-DF15-1D18E1C81C68}"/>
              </a:ext>
            </a:extLst>
          </p:cNvPr>
          <p:cNvSpPr txBox="1"/>
          <p:nvPr/>
        </p:nvSpPr>
        <p:spPr>
          <a:xfrm>
            <a:off x="4719680" y="4222869"/>
            <a:ext cx="7027069" cy="2031325"/>
          </a:xfrm>
          <a:prstGeom prst="rect">
            <a:avLst/>
          </a:prstGeom>
          <a:noFill/>
        </p:spPr>
        <p:txBody>
          <a:bodyPr wrap="square" lIns="91440" tIns="45720" rIns="91440" bIns="45720" rtlCol="0" anchor="t">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205B"/>
                </a:solidFill>
                <a:effectLst/>
                <a:uLnTx/>
                <a:uFillTx/>
                <a:latin typeface="Montserrat"/>
                <a:ea typeface="Open Sans"/>
                <a:cs typeface="Open Sans"/>
              </a:rPr>
              <a:t>Online training program on the basics of managed care pharmacy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205B"/>
                </a:solidFill>
                <a:effectLst/>
                <a:uLnTx/>
                <a:uFillTx/>
                <a:latin typeface="Montserrat"/>
                <a:ea typeface="Open Sans"/>
                <a:cs typeface="Open Sans"/>
              </a:rPr>
              <a:t>Accredited for 9.5 hours for pharmacists and pharm technicians</a:t>
            </a:r>
            <a:endParaRPr lang="en-US" sz="1800" b="0" i="0" u="none" strike="noStrike" kern="1200" cap="none" spc="0" normalizeH="0" baseline="0" noProof="0" dirty="0">
              <a:ln>
                <a:noFill/>
              </a:ln>
              <a:solidFill>
                <a:srgbClr val="00205B"/>
              </a:solidFill>
              <a:effectLst/>
              <a:uLnTx/>
              <a:uFillTx/>
              <a:latin typeface="Montserrat"/>
              <a:ea typeface="Open Sans"/>
              <a:cs typeface="Open San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205B"/>
                </a:solidFill>
                <a:effectLst/>
                <a:uLnTx/>
                <a:uFillTx/>
                <a:latin typeface="Montserrat"/>
                <a:ea typeface="Open Sans"/>
                <a:cs typeface="Open Sans"/>
              </a:rPr>
              <a:t>Discounted pricing for AMCP members, Students, and bulk sales</a:t>
            </a:r>
            <a:endParaRPr lang="en-US" sz="1800" b="0" i="0" u="none" strike="noStrike" kern="1200" cap="none" spc="0" normalizeH="0" baseline="0" noProof="0" dirty="0">
              <a:ln>
                <a:noFill/>
              </a:ln>
              <a:solidFill>
                <a:srgbClr val="00205B"/>
              </a:solidFill>
              <a:effectLst/>
              <a:uLnTx/>
              <a:uFillTx/>
              <a:latin typeface="Montserrat"/>
              <a:ea typeface="Open Sans"/>
              <a:cs typeface="Open San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205B"/>
                </a:solidFill>
                <a:effectLst/>
                <a:uLnTx/>
                <a:uFillTx/>
                <a:latin typeface="Montserrat"/>
                <a:ea typeface="Open Sans" panose="020B0606030504020204" pitchFamily="34" charset="0"/>
                <a:cs typeface="Open Sans" panose="020B0606030504020204" pitchFamily="34" charset="0"/>
              </a:rPr>
              <a:t>Learn more at amcplearn.org</a:t>
            </a:r>
          </a:p>
        </p:txBody>
      </p:sp>
      <p:sp>
        <p:nvSpPr>
          <p:cNvPr id="3" name="TextBox 2">
            <a:extLst>
              <a:ext uri="{FF2B5EF4-FFF2-40B4-BE49-F238E27FC236}">
                <a16:creationId xmlns:a16="http://schemas.microsoft.com/office/drawing/2014/main" id="{698C3F31-44A8-DDA1-F523-ACE337C02D7B}"/>
              </a:ext>
            </a:extLst>
          </p:cNvPr>
          <p:cNvSpPr txBox="1"/>
          <p:nvPr/>
        </p:nvSpPr>
        <p:spPr>
          <a:xfrm>
            <a:off x="4353791" y="384464"/>
            <a:ext cx="5848501" cy="1200329"/>
          </a:xfrm>
          <a:prstGeom prst="rect">
            <a:avLst/>
          </a:prstGeom>
          <a:noFill/>
        </p:spPr>
        <p:txBody>
          <a:bodyPr wrap="square" rtlCol="0">
            <a:spAutoFit/>
          </a:bodyPr>
          <a:lstStyle/>
          <a:p>
            <a:pPr algn="ctr"/>
            <a:r>
              <a:rPr lang="en-US" b="1" dirty="0">
                <a:solidFill>
                  <a:srgbClr val="F78F1E"/>
                </a:solidFill>
              </a:rPr>
              <a:t>Webinar Discount!</a:t>
            </a:r>
            <a:br>
              <a:rPr lang="en-US" b="1" dirty="0">
                <a:solidFill>
                  <a:srgbClr val="F78F1E"/>
                </a:solidFill>
              </a:rPr>
            </a:br>
            <a:r>
              <a:rPr lang="en-US" b="1" dirty="0">
                <a:solidFill>
                  <a:srgbClr val="00205B"/>
                </a:solidFill>
              </a:rPr>
              <a:t>Student Version: save $100 CODE STUDENT99</a:t>
            </a:r>
            <a:br>
              <a:rPr lang="en-US" b="1" dirty="0">
                <a:solidFill>
                  <a:srgbClr val="F78F1E"/>
                </a:solidFill>
              </a:rPr>
            </a:br>
            <a:r>
              <a:rPr lang="en-US" b="1" dirty="0">
                <a:solidFill>
                  <a:srgbClr val="00205B"/>
                </a:solidFill>
              </a:rPr>
              <a:t>Professional Version: save $99 CODE PRO99 </a:t>
            </a:r>
          </a:p>
          <a:p>
            <a:pPr algn="ctr"/>
            <a:r>
              <a:rPr lang="en-US" b="1" dirty="0">
                <a:solidFill>
                  <a:srgbClr val="F78F1E"/>
                </a:solidFill>
              </a:rPr>
              <a:t>at www.amcplearn.org</a:t>
            </a:r>
          </a:p>
        </p:txBody>
      </p:sp>
    </p:spTree>
    <p:extLst>
      <p:ext uri="{BB962C8B-B14F-4D97-AF65-F5344CB8AC3E}">
        <p14:creationId xmlns:p14="http://schemas.microsoft.com/office/powerpoint/2010/main" val="3560973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night sky">
            <a:extLst>
              <a:ext uri="{FF2B5EF4-FFF2-40B4-BE49-F238E27FC236}">
                <a16:creationId xmlns:a16="http://schemas.microsoft.com/office/drawing/2014/main" id="{79B0F1CB-A773-C18E-4DBA-E9C4374CA66C}"/>
              </a:ext>
            </a:extLst>
          </p:cNvPr>
          <p:cNvPicPr>
            <a:picLocks noChangeAspect="1"/>
          </p:cNvPicPr>
          <p:nvPr/>
        </p:nvPicPr>
        <p:blipFill>
          <a:blip r:embed="rId3">
            <a:alphaModFix/>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6" name="Picture 5" descr="A picture containing screen, dark">
            <a:extLst>
              <a:ext uri="{FF2B5EF4-FFF2-40B4-BE49-F238E27FC236}">
                <a16:creationId xmlns:a16="http://schemas.microsoft.com/office/drawing/2014/main" id="{09CF3EAB-05D9-3345-E8E3-03125378D48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36324" y="39644"/>
            <a:ext cx="5446010" cy="3063381"/>
          </a:xfrm>
          <a:prstGeom prst="rect">
            <a:avLst/>
          </a:prstGeom>
          <a:effectLst>
            <a:softEdge rad="317500"/>
          </a:effectLst>
        </p:spPr>
      </p:pic>
      <p:sp>
        <p:nvSpPr>
          <p:cNvPr id="2" name="TextBox 1">
            <a:extLst>
              <a:ext uri="{FF2B5EF4-FFF2-40B4-BE49-F238E27FC236}">
                <a16:creationId xmlns:a16="http://schemas.microsoft.com/office/drawing/2014/main" id="{FA3A5C16-AE32-7C19-CAF5-7595792748A9}"/>
              </a:ext>
            </a:extLst>
          </p:cNvPr>
          <p:cNvSpPr txBox="1"/>
          <p:nvPr/>
        </p:nvSpPr>
        <p:spPr>
          <a:xfrm>
            <a:off x="1263477" y="2808022"/>
            <a:ext cx="10184028" cy="3758978"/>
          </a:xfrm>
          <a:prstGeom prst="rect">
            <a:avLst/>
          </a:prstGeom>
          <a:noFill/>
        </p:spPr>
        <p:txBody>
          <a:bodyPr wrap="square" lIns="91440" tIns="45720" rIns="91440" bIns="45720" anchor="t">
            <a:spAutoFit/>
          </a:bodyPr>
          <a:lstStyle/>
          <a:p>
            <a:pPr algn="ctr">
              <a:lnSpc>
                <a:spcPct val="90000"/>
              </a:lnSpc>
              <a:spcBef>
                <a:spcPts val="1000"/>
              </a:spcBef>
              <a:spcAft>
                <a:spcPts val="1200"/>
              </a:spcAft>
              <a:buClr>
                <a:srgbClr val="DC8633"/>
              </a:buClr>
              <a:buSzPct val="120000"/>
            </a:pPr>
            <a:r>
              <a:rPr lang="en-US" sz="4000" b="1">
                <a:solidFill>
                  <a:schemeClr val="bg1"/>
                </a:solidFill>
                <a:latin typeface="Montserrat"/>
              </a:rPr>
              <a:t>Keeping the </a:t>
            </a:r>
            <a:r>
              <a:rPr lang="en-US" sz="4000" b="1">
                <a:solidFill>
                  <a:srgbClr val="DC8633"/>
                </a:solidFill>
                <a:latin typeface="Montserrat"/>
              </a:rPr>
              <a:t>Patient</a:t>
            </a:r>
            <a:r>
              <a:rPr lang="en-US" sz="4000" b="1">
                <a:solidFill>
                  <a:schemeClr val="bg1"/>
                </a:solidFill>
                <a:latin typeface="Montserrat"/>
              </a:rPr>
              <a:t> Needs                                 </a:t>
            </a:r>
            <a:r>
              <a:rPr lang="en-US" sz="4000" b="1">
                <a:solidFill>
                  <a:srgbClr val="DC8633"/>
                </a:solidFill>
                <a:latin typeface="Montserrat"/>
              </a:rPr>
              <a:t>Front</a:t>
            </a:r>
            <a:r>
              <a:rPr lang="en-US" sz="4000" b="1">
                <a:solidFill>
                  <a:schemeClr val="bg1"/>
                </a:solidFill>
                <a:latin typeface="Montserrat"/>
              </a:rPr>
              <a:t> &amp; </a:t>
            </a:r>
            <a:r>
              <a:rPr lang="en-US" sz="4000" b="1">
                <a:solidFill>
                  <a:srgbClr val="DC8633"/>
                </a:solidFill>
                <a:latin typeface="Montserrat"/>
              </a:rPr>
              <a:t>Center </a:t>
            </a:r>
          </a:p>
          <a:p>
            <a:pPr algn="ctr">
              <a:lnSpc>
                <a:spcPct val="90000"/>
              </a:lnSpc>
              <a:spcBef>
                <a:spcPts val="1000"/>
              </a:spcBef>
              <a:spcAft>
                <a:spcPts val="1200"/>
              </a:spcAft>
              <a:buClr>
                <a:srgbClr val="DC8633"/>
              </a:buClr>
              <a:buSzPct val="120000"/>
            </a:pPr>
            <a:endParaRPr lang="en-US" sz="2400" b="1">
              <a:solidFill>
                <a:srgbClr val="DC8633"/>
              </a:solidFill>
              <a:latin typeface="Montserrat"/>
            </a:endParaRPr>
          </a:p>
          <a:p>
            <a:pPr algn="ctr">
              <a:lnSpc>
                <a:spcPct val="90000"/>
              </a:lnSpc>
              <a:spcBef>
                <a:spcPts val="1000"/>
              </a:spcBef>
              <a:spcAft>
                <a:spcPts val="1200"/>
              </a:spcAft>
              <a:buClr>
                <a:srgbClr val="DC8633"/>
              </a:buClr>
              <a:buSzPct val="120000"/>
            </a:pPr>
            <a:r>
              <a:rPr lang="en-US" sz="4000" b="1">
                <a:solidFill>
                  <a:schemeClr val="bg1"/>
                </a:solidFill>
                <a:latin typeface="Montserrat"/>
              </a:rPr>
              <a:t>That’s the </a:t>
            </a:r>
            <a:r>
              <a:rPr lang="en-US" sz="4000" b="1">
                <a:solidFill>
                  <a:srgbClr val="DC8633"/>
                </a:solidFill>
                <a:latin typeface="Montserrat"/>
              </a:rPr>
              <a:t>Vision</a:t>
            </a:r>
            <a:r>
              <a:rPr lang="en-US" sz="4000" b="1">
                <a:solidFill>
                  <a:schemeClr val="bg1"/>
                </a:solidFill>
                <a:latin typeface="Montserrat"/>
              </a:rPr>
              <a:t> we </a:t>
            </a:r>
            <a:r>
              <a:rPr lang="en-US" sz="4000" b="1">
                <a:solidFill>
                  <a:srgbClr val="DC8633"/>
                </a:solidFill>
                <a:latin typeface="Montserrat"/>
              </a:rPr>
              <a:t>Share</a:t>
            </a:r>
            <a:r>
              <a:rPr lang="en-US" sz="4000" b="1">
                <a:solidFill>
                  <a:schemeClr val="bg1"/>
                </a:solidFill>
                <a:latin typeface="Montserrat"/>
              </a:rPr>
              <a:t> as Managed Care Pharmacy </a:t>
            </a:r>
            <a:r>
              <a:rPr lang="en-US" sz="4000" b="1">
                <a:solidFill>
                  <a:srgbClr val="DC8633"/>
                </a:solidFill>
                <a:latin typeface="Montserrat"/>
              </a:rPr>
              <a:t>Professionals</a:t>
            </a:r>
          </a:p>
        </p:txBody>
      </p:sp>
    </p:spTree>
    <p:extLst>
      <p:ext uri="{BB962C8B-B14F-4D97-AF65-F5344CB8AC3E}">
        <p14:creationId xmlns:p14="http://schemas.microsoft.com/office/powerpoint/2010/main" val="17357518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9F4777B8-C6ED-A948-624D-EBD4EA98E8A9}"/>
              </a:ext>
            </a:extLst>
          </p:cNvPr>
          <p:cNvSpPr>
            <a:spLocks noGrp="1"/>
          </p:cNvSpPr>
          <p:nvPr>
            <p:ph type="body" sz="quarter" idx="12"/>
          </p:nvPr>
        </p:nvSpPr>
        <p:spPr>
          <a:xfrm>
            <a:off x="2018971" y="509836"/>
            <a:ext cx="10026519" cy="3174511"/>
          </a:xfrm>
        </p:spPr>
        <p:txBody>
          <a:bodyPr lIns="91440" tIns="45720" rIns="91440" bIns="45720" anchor="t"/>
          <a:lstStyle/>
          <a:p>
            <a:r>
              <a:rPr lang="en-US" sz="6000" b="1" i="0" u="none" strike="noStrike">
                <a:effectLst/>
                <a:latin typeface="Montserrat"/>
              </a:rPr>
              <a:t>About AMCP &amp; Student and Professional</a:t>
            </a:r>
            <a:r>
              <a:rPr lang="en-US" sz="6000">
                <a:latin typeface="Montserrat"/>
              </a:rPr>
              <a:t> </a:t>
            </a:r>
            <a:r>
              <a:rPr lang="en-US" sz="6000" b="1" i="0" u="none" strike="noStrike">
                <a:effectLst/>
                <a:latin typeface="Montserrat"/>
              </a:rPr>
              <a:t> </a:t>
            </a:r>
          </a:p>
          <a:p>
            <a:r>
              <a:rPr lang="en-US" sz="6000" b="1" i="0" u="none" strike="noStrike">
                <a:effectLst/>
                <a:latin typeface="Montserrat"/>
              </a:rPr>
              <a:t>Memberships</a:t>
            </a:r>
            <a:endParaRPr lang="en-US" sz="6000">
              <a:latin typeface="Montserrat"/>
            </a:endParaRPr>
          </a:p>
        </p:txBody>
      </p:sp>
      <p:sp>
        <p:nvSpPr>
          <p:cNvPr id="3" name="TextBox 2">
            <a:extLst>
              <a:ext uri="{FF2B5EF4-FFF2-40B4-BE49-F238E27FC236}">
                <a16:creationId xmlns:a16="http://schemas.microsoft.com/office/drawing/2014/main" id="{8E417625-F971-98BC-9855-455A0C4E17D2}"/>
              </a:ext>
            </a:extLst>
          </p:cNvPr>
          <p:cNvSpPr txBox="1"/>
          <p:nvPr/>
        </p:nvSpPr>
        <p:spPr>
          <a:xfrm>
            <a:off x="5392735" y="5573159"/>
            <a:ext cx="6339016" cy="830997"/>
          </a:xfrm>
          <a:prstGeom prst="rect">
            <a:avLst/>
          </a:prstGeom>
          <a:noFill/>
        </p:spPr>
        <p:txBody>
          <a:bodyPr wrap="square" lIns="91440" tIns="45720" rIns="91440" bIns="45720" anchor="t">
            <a:spAutoFit/>
          </a:bodyPr>
          <a:lstStyle/>
          <a:p>
            <a:pPr algn="r" fontAlgn="base"/>
            <a:r>
              <a:rPr lang="en-US" sz="2400" b="1" i="0" dirty="0">
                <a:solidFill>
                  <a:schemeClr val="bg2"/>
                </a:solidFill>
                <a:effectLst/>
                <a:latin typeface="Montserrat"/>
              </a:rPr>
              <a:t>Tanya Kuzminsky, RD, MHSA</a:t>
            </a:r>
          </a:p>
          <a:p>
            <a:pPr algn="r" fontAlgn="base"/>
            <a:r>
              <a:rPr lang="en-US" sz="2400" b="1" dirty="0">
                <a:solidFill>
                  <a:schemeClr val="bg2"/>
                </a:solidFill>
                <a:latin typeface="Montserrat"/>
              </a:rPr>
              <a:t>Lundbeck Inc.</a:t>
            </a:r>
            <a:endParaRPr lang="en-US" sz="2400" b="1" i="0" dirty="0">
              <a:solidFill>
                <a:schemeClr val="bg2"/>
              </a:solidFill>
              <a:effectLst/>
              <a:latin typeface="Montserrat"/>
            </a:endParaRPr>
          </a:p>
        </p:txBody>
      </p:sp>
    </p:spTree>
    <p:extLst>
      <p:ext uri="{BB962C8B-B14F-4D97-AF65-F5344CB8AC3E}">
        <p14:creationId xmlns:p14="http://schemas.microsoft.com/office/powerpoint/2010/main" val="37917963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8" name="Picture 627">
            <a:extLst>
              <a:ext uri="{FF2B5EF4-FFF2-40B4-BE49-F238E27FC236}">
                <a16:creationId xmlns:a16="http://schemas.microsoft.com/office/drawing/2014/main" id="{DBF1F438-0F69-AA65-203F-846C9C8CFD25}"/>
              </a:ext>
            </a:extLst>
          </p:cNvPr>
          <p:cNvPicPr>
            <a:picLocks noChangeAspect="1"/>
          </p:cNvPicPr>
          <p:nvPr/>
        </p:nvPicPr>
        <p:blipFill rotWithShape="1">
          <a:blip r:embed="rId2" cstate="hqprint">
            <a:extLst>
              <a:ext uri="{28A0092B-C50C-407E-A947-70E740481C1C}">
                <a14:useLocalDpi xmlns:a14="http://schemas.microsoft.com/office/drawing/2010/main"/>
              </a:ext>
            </a:extLst>
          </a:blip>
          <a:srcRect/>
          <a:stretch/>
        </p:blipFill>
        <p:spPr>
          <a:xfrm>
            <a:off x="5419770" y="-1"/>
            <a:ext cx="6767765" cy="6858001"/>
          </a:xfrm>
          <a:prstGeom prst="rect">
            <a:avLst/>
          </a:prstGeom>
        </p:spPr>
      </p:pic>
      <p:sp>
        <p:nvSpPr>
          <p:cNvPr id="8" name="TextBox 7">
            <a:extLst>
              <a:ext uri="{FF2B5EF4-FFF2-40B4-BE49-F238E27FC236}">
                <a16:creationId xmlns:a16="http://schemas.microsoft.com/office/drawing/2014/main" id="{AF1C4C0A-AB97-77FC-1E1F-F7EBBC171B1B}"/>
              </a:ext>
            </a:extLst>
          </p:cNvPr>
          <p:cNvSpPr txBox="1"/>
          <p:nvPr/>
        </p:nvSpPr>
        <p:spPr>
          <a:xfrm>
            <a:off x="517780" y="2668652"/>
            <a:ext cx="7723700" cy="83099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spAutoFit/>
          </a:bodyPr>
          <a:lstStyle/>
          <a:p>
            <a:pPr marL="0" marR="0" lvl="0" indent="0" algn="l" defTabSz="914400" rtl="0" eaLnBrk="1" fontAlgn="auto" latinLnBrk="0" hangingPunct="1">
              <a:lnSpc>
                <a:spcPct val="100000"/>
              </a:lnSpc>
              <a:spcBef>
                <a:spcPts val="0"/>
              </a:spcBef>
              <a:spcAft>
                <a:spcPts val="0"/>
              </a:spcAft>
              <a:buClr>
                <a:srgbClr val="00205B"/>
              </a:buClr>
              <a:buSzPct val="100000"/>
              <a:buFontTx/>
              <a:buNone/>
              <a:tabLst/>
              <a:defRPr/>
            </a:pPr>
            <a:r>
              <a:rPr kumimoji="0" lang="en-US" sz="5400" b="1" i="0" u="none" strike="noStrike" kern="1200" cap="none" spc="0" normalizeH="0" baseline="0" noProof="0">
                <a:ln>
                  <a:noFill/>
                </a:ln>
                <a:solidFill>
                  <a:srgbClr val="FFFFFF"/>
                </a:solidFill>
                <a:effectLst/>
                <a:uLnTx/>
                <a:uFillTx/>
                <a:latin typeface="Montserrat" pitchFamily="2" charset="77"/>
                <a:ea typeface="+mn-ea"/>
                <a:cs typeface="Suisse Int'l Light" panose="020B0304000000000000" pitchFamily="34" charset="-78"/>
                <a:sym typeface="Helvetica"/>
              </a:rPr>
              <a:t>Mission</a:t>
            </a:r>
          </a:p>
        </p:txBody>
      </p:sp>
      <p:sp>
        <p:nvSpPr>
          <p:cNvPr id="9" name="Text Placeholder 1">
            <a:extLst>
              <a:ext uri="{FF2B5EF4-FFF2-40B4-BE49-F238E27FC236}">
                <a16:creationId xmlns:a16="http://schemas.microsoft.com/office/drawing/2014/main" id="{73724DAD-6299-6639-A24E-FC346BDAA6E4}"/>
              </a:ext>
            </a:extLst>
          </p:cNvPr>
          <p:cNvSpPr txBox="1">
            <a:spLocks/>
          </p:cNvSpPr>
          <p:nvPr/>
        </p:nvSpPr>
        <p:spPr>
          <a:xfrm>
            <a:off x="1879905" y="3662181"/>
            <a:ext cx="6891764" cy="1969770"/>
          </a:xfrm>
          <a:prstGeom prst="rect">
            <a:avLst/>
          </a:prstGeom>
        </p:spPr>
        <p:txBody>
          <a:bodyPr wrap="square" lIns="0" tIns="0" rIns="0" bIns="0">
            <a:spAutoFit/>
          </a:bodyPr>
          <a:lstStyle>
            <a:lvl1pPr marL="0" indent="0" algn="ctr" defTabSz="914400" rtl="0" eaLnBrk="1" latinLnBrk="0" hangingPunct="1">
              <a:lnSpc>
                <a:spcPct val="90000"/>
              </a:lnSpc>
              <a:spcBef>
                <a:spcPts val="1000"/>
              </a:spcBef>
              <a:buFont typeface="Arial" panose="020B0604020202020204" pitchFamily="34" charset="0"/>
              <a:buNone/>
              <a:defRPr sz="7200" b="1" kern="120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Montserrat"/>
                <a:ea typeface="Calibri" panose="020F0502020204030204" pitchFamily="34" charset="0"/>
                <a:cs typeface="Times New Roman" panose="02020603050405020304" pitchFamily="18" charset="0"/>
              </a:rPr>
              <a:t>To improve patient health by ensuring access to high-quality, cost-effective medications and other therapies</a:t>
            </a:r>
          </a:p>
        </p:txBody>
      </p:sp>
      <p:sp>
        <p:nvSpPr>
          <p:cNvPr id="10" name="Rounded Rectangle 9">
            <a:extLst>
              <a:ext uri="{FF2B5EF4-FFF2-40B4-BE49-F238E27FC236}">
                <a16:creationId xmlns:a16="http://schemas.microsoft.com/office/drawing/2014/main" id="{4D35B7BA-468D-4E51-095F-14599BC9CAC9}"/>
              </a:ext>
            </a:extLst>
          </p:cNvPr>
          <p:cNvSpPr/>
          <p:nvPr/>
        </p:nvSpPr>
        <p:spPr>
          <a:xfrm>
            <a:off x="473609" y="3731149"/>
            <a:ext cx="1179791" cy="358095"/>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Montserrat"/>
            </a:endParaRPr>
          </a:p>
        </p:txBody>
      </p:sp>
      <p:grpSp>
        <p:nvGrpSpPr>
          <p:cNvPr id="389" name="Group 388">
            <a:extLst>
              <a:ext uri="{FF2B5EF4-FFF2-40B4-BE49-F238E27FC236}">
                <a16:creationId xmlns:a16="http://schemas.microsoft.com/office/drawing/2014/main" id="{B0C2D4D4-F0CC-CE66-7125-3A5ACD2EAD2D}"/>
              </a:ext>
            </a:extLst>
          </p:cNvPr>
          <p:cNvGrpSpPr/>
          <p:nvPr/>
        </p:nvGrpSpPr>
        <p:grpSpPr>
          <a:xfrm>
            <a:off x="7367752" y="637034"/>
            <a:ext cx="4376604" cy="2204517"/>
            <a:chOff x="6373368" y="637033"/>
            <a:chExt cx="5370988" cy="2717362"/>
          </a:xfrm>
        </p:grpSpPr>
        <p:pic>
          <p:nvPicPr>
            <p:cNvPr id="4" name="Picture 3">
              <a:extLst>
                <a:ext uri="{FF2B5EF4-FFF2-40B4-BE49-F238E27FC236}">
                  <a16:creationId xmlns:a16="http://schemas.microsoft.com/office/drawing/2014/main" id="{B9C9662B-39E5-2FD4-5391-FD6A724A114A}"/>
                </a:ext>
              </a:extLst>
            </p:cNvPr>
            <p:cNvPicPr>
              <a:picLocks noChangeAspect="1"/>
            </p:cNvPicPr>
            <p:nvPr/>
          </p:nvPicPr>
          <p:blipFill>
            <a:blip r:embed="rId3"/>
            <a:stretch>
              <a:fillRect/>
            </a:stretch>
          </p:blipFill>
          <p:spPr>
            <a:xfrm>
              <a:off x="6373368" y="637033"/>
              <a:ext cx="5285999" cy="1602319"/>
            </a:xfrm>
            <a:prstGeom prst="rect">
              <a:avLst/>
            </a:prstGeom>
          </p:spPr>
        </p:pic>
        <p:sp>
          <p:nvSpPr>
            <p:cNvPr id="12" name="Text Placeholder 1">
              <a:extLst>
                <a:ext uri="{FF2B5EF4-FFF2-40B4-BE49-F238E27FC236}">
                  <a16:creationId xmlns:a16="http://schemas.microsoft.com/office/drawing/2014/main" id="{49D2C981-FE88-7B37-0D7C-7128ADEEAADB}"/>
                </a:ext>
              </a:extLst>
            </p:cNvPr>
            <p:cNvSpPr txBox="1">
              <a:spLocks/>
            </p:cNvSpPr>
            <p:nvPr/>
          </p:nvSpPr>
          <p:spPr>
            <a:xfrm>
              <a:off x="8090063" y="1988642"/>
              <a:ext cx="3654293" cy="1365753"/>
            </a:xfrm>
            <a:prstGeom prst="rect">
              <a:avLst/>
            </a:prstGeom>
          </p:spPr>
          <p:txBody>
            <a:bodyPr wrap="square" lIns="0" tIns="0" rIns="0" bIns="0">
              <a:spAutoFit/>
            </a:bodyPr>
            <a:lstStyle>
              <a:lvl1pPr marL="0" indent="0" algn="ctr" defTabSz="914400" rtl="0" eaLnBrk="1" latinLnBrk="0" hangingPunct="1">
                <a:lnSpc>
                  <a:spcPct val="90000"/>
                </a:lnSpc>
                <a:spcBef>
                  <a:spcPts val="1000"/>
                </a:spcBef>
                <a:buFont typeface="Arial" panose="020B0604020202020204" pitchFamily="34" charset="0"/>
                <a:buNone/>
                <a:defRPr sz="7200" b="1" kern="120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Montserrat"/>
                  <a:ea typeface="Calibri" panose="020F0502020204030204" pitchFamily="34" charset="0"/>
                  <a:cs typeface="Arial" panose="020B0604020202020204" pitchFamily="34" charset="0"/>
                </a:rPr>
                <a:t>Optimizing medicine. </a:t>
              </a:r>
              <a:br>
                <a:rPr kumimoji="0" lang="en-US" sz="2400" b="0" i="0" u="none" strike="noStrike" kern="1200" cap="none" spc="0" normalizeH="0" baseline="0" noProof="0">
                  <a:ln>
                    <a:noFill/>
                  </a:ln>
                  <a:solidFill>
                    <a:srgbClr val="FFFFFF"/>
                  </a:solidFill>
                  <a:effectLst/>
                  <a:uLnTx/>
                  <a:uFillTx/>
                  <a:latin typeface="Montserrat"/>
                  <a:ea typeface="Calibri" panose="020F0502020204030204" pitchFamily="34" charset="0"/>
                  <a:cs typeface="Arial" panose="020B0604020202020204" pitchFamily="34" charset="0"/>
                </a:rPr>
              </a:br>
              <a:r>
                <a:rPr kumimoji="0" lang="en-US" sz="2400" b="0" i="0" u="none" strike="noStrike" kern="1200" cap="none" spc="0" normalizeH="0" baseline="0" noProof="0">
                  <a:ln>
                    <a:noFill/>
                  </a:ln>
                  <a:solidFill>
                    <a:srgbClr val="FFFFFF"/>
                  </a:solidFill>
                  <a:effectLst/>
                  <a:uLnTx/>
                  <a:uFillTx/>
                  <a:latin typeface="Montserrat"/>
                  <a:ea typeface="Calibri" panose="020F0502020204030204" pitchFamily="34" charset="0"/>
                  <a:cs typeface="Arial" panose="020B0604020202020204" pitchFamily="34" charset="0"/>
                </a:rPr>
                <a:t>Improving lives.</a:t>
              </a:r>
            </a:p>
          </p:txBody>
        </p:sp>
      </p:grpSp>
    </p:spTree>
    <p:extLst>
      <p:ext uri="{BB962C8B-B14F-4D97-AF65-F5344CB8AC3E}">
        <p14:creationId xmlns:p14="http://schemas.microsoft.com/office/powerpoint/2010/main" val="214359927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F2258A0-4D97-EBDE-8876-71BC5FE77A82}"/>
              </a:ext>
            </a:extLst>
          </p:cNvPr>
          <p:cNvSpPr txBox="1"/>
          <p:nvPr/>
        </p:nvSpPr>
        <p:spPr>
          <a:xfrm>
            <a:off x="173120" y="714756"/>
            <a:ext cx="5378278" cy="5678478"/>
          </a:xfrm>
          <a:prstGeom prst="rect">
            <a:avLst/>
          </a:prstGeom>
          <a:noFill/>
        </p:spPr>
        <p:txBody>
          <a:bodyPr wrap="square" lIns="91440" tIns="45720" rIns="91440" bIns="45720" anchor="t">
            <a:spAutoFit/>
          </a:bodyPr>
          <a:lstStyle/>
          <a:p>
            <a:pPr algn="ctr">
              <a:lnSpc>
                <a:spcPct val="100000"/>
              </a:lnSpc>
              <a:spcAft>
                <a:spcPts val="1200"/>
              </a:spcAft>
              <a:buClr>
                <a:srgbClr val="F78F1E"/>
              </a:buClr>
              <a:buSzPct val="120000"/>
            </a:pPr>
            <a:r>
              <a:rPr lang="en-US" sz="2800" dirty="0">
                <a:solidFill>
                  <a:schemeClr val="bg1"/>
                </a:solidFill>
                <a:latin typeface="Montserrat"/>
              </a:rPr>
              <a:t>AMCP </a:t>
            </a:r>
            <a:r>
              <a:rPr lang="en-US" sz="2800" b="1" dirty="0">
                <a:solidFill>
                  <a:srgbClr val="F78F1E"/>
                </a:solidFill>
                <a:latin typeface="Montserrat"/>
                <a:ea typeface="+mj-ea"/>
                <a:cs typeface="+mj-cs"/>
              </a:rPr>
              <a:t>members</a:t>
            </a:r>
            <a:r>
              <a:rPr lang="en-US" sz="2800" dirty="0">
                <a:solidFill>
                  <a:schemeClr val="bg1"/>
                </a:solidFill>
                <a:latin typeface="Montserrat"/>
              </a:rPr>
              <a:t> manage medication therapies for </a:t>
            </a:r>
            <a:r>
              <a:rPr lang="en-US" sz="2800" b="1" dirty="0">
                <a:solidFill>
                  <a:srgbClr val="F78F1E"/>
                </a:solidFill>
                <a:latin typeface="Montserrat"/>
                <a:ea typeface="+mj-ea"/>
                <a:cs typeface="+mj-cs"/>
              </a:rPr>
              <a:t>300 million </a:t>
            </a:r>
            <a:r>
              <a:rPr lang="en-US" sz="2800" dirty="0">
                <a:solidFill>
                  <a:schemeClr val="bg1"/>
                </a:solidFill>
                <a:latin typeface="Montserrat"/>
              </a:rPr>
              <a:t>Americans</a:t>
            </a:r>
            <a:endParaRPr lang="en-US" dirty="0">
              <a:solidFill>
                <a:schemeClr val="bg1"/>
              </a:solidFill>
              <a:latin typeface="Montserrat"/>
              <a:cs typeface="Arial" panose="020B0604020202020204"/>
            </a:endParaRPr>
          </a:p>
          <a:p>
            <a:pPr algn="ctr">
              <a:spcAft>
                <a:spcPts val="1200"/>
              </a:spcAft>
            </a:pPr>
            <a:endParaRPr lang="en-US" sz="2800" dirty="0">
              <a:solidFill>
                <a:schemeClr val="bg1"/>
              </a:solidFill>
              <a:latin typeface="Montserrat"/>
              <a:ea typeface="+mj-ea"/>
              <a:cs typeface="+mj-cs"/>
            </a:endParaRPr>
          </a:p>
          <a:p>
            <a:pPr marL="914400" lvl="1" indent="-457200">
              <a:spcAft>
                <a:spcPts val="1200"/>
              </a:spcAft>
              <a:buClr>
                <a:srgbClr val="F78F1E"/>
              </a:buClr>
              <a:buFont typeface="Wingdings" panose="05000000000000000000" pitchFamily="2" charset="2"/>
              <a:buChar char="ü"/>
            </a:pPr>
            <a:r>
              <a:rPr lang="en-US" sz="2800" b="1" dirty="0">
                <a:solidFill>
                  <a:srgbClr val="F78F1E"/>
                </a:solidFill>
                <a:latin typeface="Montserrat"/>
                <a:ea typeface="+mj-ea"/>
                <a:cs typeface="+mj-cs"/>
              </a:rPr>
              <a:t>8,000 </a:t>
            </a:r>
            <a:r>
              <a:rPr lang="en-US" sz="2800" dirty="0">
                <a:solidFill>
                  <a:schemeClr val="bg1"/>
                </a:solidFill>
                <a:latin typeface="Montserrat"/>
              </a:rPr>
              <a:t>members</a:t>
            </a:r>
          </a:p>
          <a:p>
            <a:pPr marL="914400" lvl="1" indent="-457200">
              <a:spcAft>
                <a:spcPts val="1200"/>
              </a:spcAft>
              <a:buClr>
                <a:srgbClr val="F78F1E"/>
              </a:buClr>
              <a:buFont typeface="Wingdings" panose="05000000000000000000" pitchFamily="2" charset="2"/>
              <a:buChar char="ü"/>
            </a:pPr>
            <a:r>
              <a:rPr lang="en-US" sz="2800" b="1" dirty="0">
                <a:solidFill>
                  <a:srgbClr val="F78F1E"/>
                </a:solidFill>
                <a:latin typeface="Montserrat"/>
                <a:ea typeface="+mj-ea"/>
                <a:cs typeface="+mj-cs"/>
              </a:rPr>
              <a:t>82+ </a:t>
            </a:r>
            <a:r>
              <a:rPr lang="en-US" sz="2800" dirty="0">
                <a:solidFill>
                  <a:schemeClr val="bg1"/>
                </a:solidFill>
                <a:latin typeface="Montserrat"/>
              </a:rPr>
              <a:t>AMCP Student Chapters</a:t>
            </a:r>
          </a:p>
          <a:p>
            <a:pPr marL="457200" indent="-457200">
              <a:lnSpc>
                <a:spcPct val="100000"/>
              </a:lnSpc>
              <a:spcAft>
                <a:spcPts val="1200"/>
              </a:spcAft>
              <a:buClr>
                <a:srgbClr val="F78F1E"/>
              </a:buClr>
              <a:buFont typeface="Wingdings" panose="05000000000000000000" pitchFamily="2" charset="2"/>
              <a:buChar char="§"/>
            </a:pPr>
            <a:endParaRPr lang="en-US" sz="1500" dirty="0">
              <a:solidFill>
                <a:schemeClr val="bg1"/>
              </a:solidFill>
              <a:latin typeface="Montserrat"/>
            </a:endParaRPr>
          </a:p>
          <a:p>
            <a:pPr algn="ctr">
              <a:lnSpc>
                <a:spcPct val="100000"/>
              </a:lnSpc>
              <a:spcAft>
                <a:spcPts val="1200"/>
              </a:spcAft>
              <a:buClr>
                <a:srgbClr val="F78F1E"/>
              </a:buClr>
            </a:pPr>
            <a:r>
              <a:rPr lang="en-US" sz="3200" b="1" dirty="0">
                <a:solidFill>
                  <a:srgbClr val="F78F1E"/>
                </a:solidFill>
                <a:latin typeface="Montserrat"/>
                <a:ea typeface="+mj-ea"/>
                <a:cs typeface="+mj-cs"/>
              </a:rPr>
              <a:t>Education, Networking, Advocacy, &amp; More</a:t>
            </a:r>
            <a:endParaRPr lang="en-US" sz="2800" b="1" dirty="0">
              <a:solidFill>
                <a:srgbClr val="F78F1E"/>
              </a:solidFill>
              <a:latin typeface="Montserrat"/>
              <a:ea typeface="+mj-ea"/>
              <a:cs typeface="+mj-cs"/>
            </a:endParaRPr>
          </a:p>
          <a:p>
            <a:pPr marL="457200" indent="-457200">
              <a:lnSpc>
                <a:spcPct val="100000"/>
              </a:lnSpc>
              <a:spcAft>
                <a:spcPts val="1200"/>
              </a:spcAft>
              <a:buClr>
                <a:srgbClr val="F78F1E"/>
              </a:buClr>
              <a:buFont typeface="Wingdings" panose="05000000000000000000" pitchFamily="2" charset="2"/>
              <a:buChar char="§"/>
            </a:pPr>
            <a:endParaRPr lang="en-US" sz="2800" dirty="0">
              <a:solidFill>
                <a:srgbClr val="00205B"/>
              </a:solidFill>
              <a:latin typeface="Montserrat"/>
            </a:endParaRPr>
          </a:p>
        </p:txBody>
      </p:sp>
      <p:pic>
        <p:nvPicPr>
          <p:cNvPr id="3" name="Picture 2">
            <a:extLst>
              <a:ext uri="{FF2B5EF4-FFF2-40B4-BE49-F238E27FC236}">
                <a16:creationId xmlns:a16="http://schemas.microsoft.com/office/drawing/2014/main" id="{00812A85-EC81-41DA-FE95-33438CE2CC80}"/>
              </a:ext>
            </a:extLst>
          </p:cNvPr>
          <p:cNvPicPr>
            <a:picLocks noChangeAspect="1"/>
          </p:cNvPicPr>
          <p:nvPr/>
        </p:nvPicPr>
        <p:blipFill>
          <a:blip r:embed="rId2"/>
          <a:stretch>
            <a:fillRect/>
          </a:stretch>
        </p:blipFill>
        <p:spPr>
          <a:xfrm>
            <a:off x="5984789" y="407774"/>
            <a:ext cx="5901559" cy="5350474"/>
          </a:xfrm>
          <a:prstGeom prst="rect">
            <a:avLst/>
          </a:prstGeom>
        </p:spPr>
      </p:pic>
    </p:spTree>
    <p:extLst>
      <p:ext uri="{BB962C8B-B14F-4D97-AF65-F5344CB8AC3E}">
        <p14:creationId xmlns:p14="http://schemas.microsoft.com/office/powerpoint/2010/main" val="6898595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circle with a white circle and a blue line&#10;&#10;Description automatically generated">
            <a:extLst>
              <a:ext uri="{FF2B5EF4-FFF2-40B4-BE49-F238E27FC236}">
                <a16:creationId xmlns:a16="http://schemas.microsoft.com/office/drawing/2014/main" id="{9BA1F3C8-21C3-5C37-F8CA-C04F001B8EDD}"/>
              </a:ext>
            </a:extLst>
          </p:cNvPr>
          <p:cNvPicPr>
            <a:picLocks noChangeAspect="1"/>
          </p:cNvPicPr>
          <p:nvPr/>
        </p:nvPicPr>
        <p:blipFill>
          <a:blip r:embed="rId2"/>
          <a:stretch>
            <a:fillRect/>
          </a:stretch>
        </p:blipFill>
        <p:spPr>
          <a:xfrm>
            <a:off x="-11969" y="-10634"/>
            <a:ext cx="12281941" cy="6908592"/>
          </a:xfrm>
          <a:prstGeom prst="rect">
            <a:avLst/>
          </a:prstGeom>
        </p:spPr>
      </p:pic>
      <p:sp>
        <p:nvSpPr>
          <p:cNvPr id="16" name="object 3">
            <a:extLst>
              <a:ext uri="{FF2B5EF4-FFF2-40B4-BE49-F238E27FC236}">
                <a16:creationId xmlns:a16="http://schemas.microsoft.com/office/drawing/2014/main" id="{1A847A89-688B-0FFC-63BA-1034B4524BED}"/>
              </a:ext>
            </a:extLst>
          </p:cNvPr>
          <p:cNvSpPr txBox="1"/>
          <p:nvPr/>
        </p:nvSpPr>
        <p:spPr>
          <a:xfrm>
            <a:off x="4819472" y="3873653"/>
            <a:ext cx="2553056" cy="1231747"/>
          </a:xfrm>
          <a:prstGeom prst="rect">
            <a:avLst/>
          </a:prstGeom>
        </p:spPr>
        <p:txBody>
          <a:bodyPr vert="horz" wrap="square" lIns="0" tIns="127635" rIns="0" bIns="0" rtlCol="0">
            <a:spAutoFit/>
          </a:bodyPr>
          <a:lstStyle/>
          <a:p>
            <a:pPr marL="28575" marR="0" lvl="0" indent="0" algn="ctr" defTabSz="914400" rtl="0" eaLnBrk="1" fontAlgn="auto" latinLnBrk="0" hangingPunct="1">
              <a:lnSpc>
                <a:spcPct val="100000"/>
              </a:lnSpc>
              <a:spcBef>
                <a:spcPts val="1005"/>
              </a:spcBef>
              <a:spcAft>
                <a:spcPts val="0"/>
              </a:spcAft>
              <a:buClrTx/>
              <a:buSzTx/>
              <a:buFontTx/>
              <a:buNone/>
              <a:tabLst/>
              <a:defRPr/>
            </a:pPr>
            <a:r>
              <a:rPr kumimoji="0" sz="1500" b="1" i="0" u="none" strike="noStrike" kern="1200" cap="none" spc="290" normalizeH="0" baseline="0" noProof="0">
                <a:ln>
                  <a:noFill/>
                </a:ln>
                <a:solidFill>
                  <a:prstClr val="white"/>
                </a:solidFill>
                <a:effectLst/>
                <a:uLnTx/>
                <a:uFillTx/>
                <a:latin typeface="Montserrat"/>
                <a:cs typeface="Arial"/>
              </a:rPr>
              <a:t>MISSION</a:t>
            </a:r>
            <a:r>
              <a:rPr kumimoji="0" sz="2250" b="1" i="0" u="none" strike="noStrike" kern="1200" cap="none" spc="290" normalizeH="0" baseline="0" noProof="0">
                <a:ln>
                  <a:noFill/>
                </a:ln>
                <a:solidFill>
                  <a:srgbClr val="94C93D"/>
                </a:solidFill>
                <a:effectLst/>
                <a:uLnTx/>
                <a:uFillTx/>
                <a:latin typeface="Montserrat"/>
                <a:cs typeface="Arial"/>
              </a:rPr>
              <a:t> </a:t>
            </a:r>
            <a:endParaRPr kumimoji="0" sz="2250" b="0" i="0" u="none" strike="noStrike" kern="1200" cap="none" spc="0" normalizeH="0" baseline="0" noProof="0">
              <a:ln>
                <a:noFill/>
              </a:ln>
              <a:solidFill>
                <a:srgbClr val="00205B"/>
              </a:solidFill>
              <a:effectLst/>
              <a:uLnTx/>
              <a:uFillTx/>
              <a:latin typeface="Montserrat"/>
              <a:cs typeface="Arial"/>
            </a:endParaRPr>
          </a:p>
          <a:p>
            <a:pPr marL="0" marR="5080" lvl="0" indent="0" algn="ctr" defTabSz="914400" rtl="0" eaLnBrk="1" fontAlgn="auto" latinLnBrk="0" hangingPunct="1">
              <a:lnSpc>
                <a:spcPct val="100000"/>
              </a:lnSpc>
              <a:spcBef>
                <a:spcPts val="100"/>
              </a:spcBef>
              <a:spcAft>
                <a:spcPts val="0"/>
              </a:spcAft>
              <a:buClrTx/>
              <a:buSzTx/>
              <a:buFontTx/>
              <a:buNone/>
              <a:tabLst/>
              <a:defRPr/>
            </a:pPr>
            <a:r>
              <a:rPr kumimoji="0" sz="900" b="1" i="0" u="none" strike="noStrike" kern="1200" cap="none" spc="0" normalizeH="0" baseline="0" noProof="0">
                <a:ln>
                  <a:noFill/>
                </a:ln>
                <a:solidFill>
                  <a:srgbClr val="FFFFFF"/>
                </a:solidFill>
                <a:effectLst/>
                <a:uLnTx/>
                <a:uFillTx/>
                <a:latin typeface="Montserrat"/>
                <a:cs typeface="Arial"/>
              </a:rPr>
              <a:t>To improve patient health</a:t>
            </a:r>
            <a:endParaRPr kumimoji="0" lang="en-US" sz="900" b="1" i="0" u="none" strike="noStrike" kern="1200" cap="none" spc="0" normalizeH="0" baseline="0" noProof="0">
              <a:ln>
                <a:noFill/>
              </a:ln>
              <a:solidFill>
                <a:srgbClr val="FFFFFF"/>
              </a:solidFill>
              <a:effectLst/>
              <a:uLnTx/>
              <a:uFillTx/>
              <a:latin typeface="Montserrat"/>
              <a:cs typeface="Arial"/>
            </a:endParaRPr>
          </a:p>
          <a:p>
            <a:pPr marL="0" marR="5080" lvl="0" indent="0" algn="ctr" defTabSz="914400" rtl="0" eaLnBrk="1" fontAlgn="auto" latinLnBrk="0" hangingPunct="1">
              <a:lnSpc>
                <a:spcPct val="100000"/>
              </a:lnSpc>
              <a:spcBef>
                <a:spcPts val="100"/>
              </a:spcBef>
              <a:spcAft>
                <a:spcPts val="0"/>
              </a:spcAft>
              <a:buClrTx/>
              <a:buSzTx/>
              <a:buFontTx/>
              <a:buNone/>
              <a:tabLst/>
              <a:defRPr/>
            </a:pPr>
            <a:r>
              <a:rPr kumimoji="0" sz="900" b="1" i="0" u="none" strike="noStrike" kern="1200" cap="none" spc="0" normalizeH="0" baseline="0" noProof="0">
                <a:ln>
                  <a:noFill/>
                </a:ln>
                <a:solidFill>
                  <a:srgbClr val="FFFFFF"/>
                </a:solidFill>
                <a:effectLst/>
                <a:uLnTx/>
                <a:uFillTx/>
                <a:latin typeface="Montserrat"/>
                <a:cs typeface="Arial"/>
              </a:rPr>
              <a:t>by ensuring access to</a:t>
            </a:r>
            <a:endParaRPr kumimoji="0" lang="en-US" sz="900" b="1" i="0" u="none" strike="noStrike" kern="1200" cap="none" spc="0" normalizeH="0" baseline="0" noProof="0">
              <a:ln>
                <a:noFill/>
              </a:ln>
              <a:solidFill>
                <a:srgbClr val="FFFFFF"/>
              </a:solidFill>
              <a:effectLst/>
              <a:uLnTx/>
              <a:uFillTx/>
              <a:latin typeface="Montserrat"/>
              <a:cs typeface="Arial"/>
            </a:endParaRPr>
          </a:p>
          <a:p>
            <a:pPr marL="0" marR="5080" lvl="0" indent="0" algn="ctr" defTabSz="914400" rtl="0" eaLnBrk="1" fontAlgn="auto" latinLnBrk="0" hangingPunct="1">
              <a:lnSpc>
                <a:spcPct val="100000"/>
              </a:lnSpc>
              <a:spcBef>
                <a:spcPts val="100"/>
              </a:spcBef>
              <a:spcAft>
                <a:spcPts val="0"/>
              </a:spcAft>
              <a:buClrTx/>
              <a:buSzTx/>
              <a:buFontTx/>
              <a:buNone/>
              <a:tabLst/>
              <a:defRPr/>
            </a:pPr>
            <a:r>
              <a:rPr kumimoji="0" sz="900" b="1" i="0" u="none" strike="noStrike" kern="1200" cap="none" spc="0" normalizeH="0" baseline="0" noProof="0">
                <a:ln>
                  <a:noFill/>
                </a:ln>
                <a:solidFill>
                  <a:srgbClr val="FFFFFF"/>
                </a:solidFill>
                <a:effectLst/>
                <a:uLnTx/>
                <a:uFillTx/>
                <a:latin typeface="Montserrat"/>
                <a:cs typeface="Arial"/>
              </a:rPr>
              <a:t>high-quality, cost-effective</a:t>
            </a:r>
            <a:endParaRPr kumimoji="0" lang="en-US" sz="900" b="1" i="0" u="none" strike="noStrike" kern="1200" cap="none" spc="0" normalizeH="0" baseline="0" noProof="0">
              <a:ln>
                <a:noFill/>
              </a:ln>
              <a:solidFill>
                <a:srgbClr val="FFFFFF"/>
              </a:solidFill>
              <a:effectLst/>
              <a:uLnTx/>
              <a:uFillTx/>
              <a:latin typeface="Montserrat"/>
              <a:cs typeface="Arial"/>
            </a:endParaRPr>
          </a:p>
          <a:p>
            <a:pPr marL="0" marR="5080" lvl="0" indent="0" algn="ctr" defTabSz="914400" rtl="0" eaLnBrk="1" fontAlgn="auto" latinLnBrk="0" hangingPunct="1">
              <a:lnSpc>
                <a:spcPct val="100000"/>
              </a:lnSpc>
              <a:spcBef>
                <a:spcPts val="100"/>
              </a:spcBef>
              <a:spcAft>
                <a:spcPts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Montserrat"/>
                <a:cs typeface="Arial"/>
              </a:rPr>
              <a:t>m</a:t>
            </a:r>
            <a:r>
              <a:rPr kumimoji="0" sz="900" b="1" i="0" u="none" strike="noStrike" kern="1200" cap="none" spc="0" normalizeH="0" baseline="0" noProof="0">
                <a:ln>
                  <a:noFill/>
                </a:ln>
                <a:solidFill>
                  <a:srgbClr val="FFFFFF"/>
                </a:solidFill>
                <a:effectLst/>
                <a:uLnTx/>
                <a:uFillTx/>
                <a:latin typeface="Montserrat"/>
                <a:cs typeface="Arial"/>
              </a:rPr>
              <a:t>edications </a:t>
            </a:r>
            <a:r>
              <a:rPr kumimoji="0" lang="en-US" sz="900" b="1" i="0" u="none" strike="noStrike" kern="1200" cap="none" spc="0" normalizeH="0" baseline="0" noProof="0">
                <a:ln>
                  <a:noFill/>
                </a:ln>
                <a:solidFill>
                  <a:srgbClr val="FFFFFF"/>
                </a:solidFill>
                <a:effectLst/>
                <a:uLnTx/>
                <a:uFillTx/>
                <a:latin typeface="Montserrat"/>
                <a:cs typeface="Arial"/>
              </a:rPr>
              <a:t> </a:t>
            </a:r>
            <a:r>
              <a:rPr kumimoji="0" sz="900" b="1" i="0" u="none" strike="noStrike" kern="1200" cap="none" spc="0" normalizeH="0" baseline="0" noProof="0">
                <a:ln>
                  <a:noFill/>
                </a:ln>
                <a:solidFill>
                  <a:srgbClr val="FFFFFF"/>
                </a:solidFill>
                <a:effectLst/>
                <a:uLnTx/>
                <a:uFillTx/>
                <a:latin typeface="Montserrat"/>
                <a:cs typeface="Arial"/>
              </a:rPr>
              <a:t>and other</a:t>
            </a:r>
            <a:endParaRPr kumimoji="0" lang="en-US" sz="900" b="1" i="0" u="none" strike="noStrike" kern="1200" cap="none" spc="0" normalizeH="0" baseline="0" noProof="0">
              <a:ln>
                <a:noFill/>
              </a:ln>
              <a:solidFill>
                <a:srgbClr val="FFFFFF"/>
              </a:solidFill>
              <a:effectLst/>
              <a:uLnTx/>
              <a:uFillTx/>
              <a:latin typeface="Montserrat"/>
              <a:cs typeface="Arial"/>
            </a:endParaRPr>
          </a:p>
          <a:p>
            <a:pPr marL="0" marR="5080" lvl="0" indent="0" algn="ctr" defTabSz="914400" rtl="0" eaLnBrk="1" fontAlgn="auto" latinLnBrk="0" hangingPunct="1">
              <a:lnSpc>
                <a:spcPct val="100000"/>
              </a:lnSpc>
              <a:spcBef>
                <a:spcPts val="100"/>
              </a:spcBef>
              <a:spcAft>
                <a:spcPts val="0"/>
              </a:spcAft>
              <a:buClrTx/>
              <a:buSzTx/>
              <a:buFontTx/>
              <a:buNone/>
              <a:tabLst/>
              <a:defRPr/>
            </a:pPr>
            <a:r>
              <a:rPr kumimoji="0" sz="900" b="1" i="0" u="none" strike="noStrike" kern="1200" cap="none" spc="0" normalizeH="0" baseline="0" noProof="0">
                <a:ln>
                  <a:noFill/>
                </a:ln>
                <a:solidFill>
                  <a:srgbClr val="FFFFFF"/>
                </a:solidFill>
                <a:effectLst/>
                <a:uLnTx/>
                <a:uFillTx/>
                <a:latin typeface="Montserrat"/>
                <a:cs typeface="Arial"/>
              </a:rPr>
              <a:t>therapies.</a:t>
            </a:r>
            <a:endParaRPr kumimoji="0" sz="900" b="1" i="0" u="none" strike="noStrike" kern="1200" cap="none" spc="0" normalizeH="0" baseline="0" noProof="0">
              <a:ln>
                <a:noFill/>
              </a:ln>
              <a:solidFill>
                <a:srgbClr val="00205B"/>
              </a:solidFill>
              <a:effectLst/>
              <a:uLnTx/>
              <a:uFillTx/>
              <a:latin typeface="Montserrat"/>
              <a:cs typeface="Arial"/>
            </a:endParaRPr>
          </a:p>
        </p:txBody>
      </p:sp>
      <p:grpSp>
        <p:nvGrpSpPr>
          <p:cNvPr id="17" name="Group 16">
            <a:extLst>
              <a:ext uri="{FF2B5EF4-FFF2-40B4-BE49-F238E27FC236}">
                <a16:creationId xmlns:a16="http://schemas.microsoft.com/office/drawing/2014/main" id="{501C27C6-6AB6-F232-0D25-72F45AE722E1}"/>
              </a:ext>
            </a:extLst>
          </p:cNvPr>
          <p:cNvGrpSpPr/>
          <p:nvPr/>
        </p:nvGrpSpPr>
        <p:grpSpPr>
          <a:xfrm>
            <a:off x="0" y="649229"/>
            <a:ext cx="1797176" cy="55244"/>
            <a:chOff x="0" y="649229"/>
            <a:chExt cx="1797176" cy="55244"/>
          </a:xfrm>
        </p:grpSpPr>
        <p:sp>
          <p:nvSpPr>
            <p:cNvPr id="18" name="object 7">
              <a:extLst>
                <a:ext uri="{FF2B5EF4-FFF2-40B4-BE49-F238E27FC236}">
                  <a16:creationId xmlns:a16="http://schemas.microsoft.com/office/drawing/2014/main" id="{E038CD5E-1332-1C91-A368-9BD32E206000}"/>
                </a:ext>
              </a:extLst>
            </p:cNvPr>
            <p:cNvSpPr/>
            <p:nvPr/>
          </p:nvSpPr>
          <p:spPr>
            <a:xfrm>
              <a:off x="0" y="670309"/>
              <a:ext cx="1769745" cy="6350"/>
            </a:xfrm>
            <a:custGeom>
              <a:avLst/>
              <a:gdLst/>
              <a:ahLst/>
              <a:cxnLst/>
              <a:rect l="l" t="t" r="r" b="b"/>
              <a:pathLst>
                <a:path w="1769745" h="6350">
                  <a:moveTo>
                    <a:pt x="1769363" y="0"/>
                  </a:moveTo>
                  <a:lnTo>
                    <a:pt x="0" y="0"/>
                  </a:lnTo>
                  <a:lnTo>
                    <a:pt x="0" y="6350"/>
                  </a:lnTo>
                  <a:lnTo>
                    <a:pt x="1769363" y="6350"/>
                  </a:lnTo>
                  <a:lnTo>
                    <a:pt x="176936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205B"/>
                </a:solidFill>
                <a:effectLst/>
                <a:uLnTx/>
                <a:uFillTx/>
                <a:latin typeface="Montserrat"/>
              </a:endParaRPr>
            </a:p>
          </p:txBody>
        </p:sp>
        <p:sp>
          <p:nvSpPr>
            <p:cNvPr id="19" name="object 8">
              <a:extLst>
                <a:ext uri="{FF2B5EF4-FFF2-40B4-BE49-F238E27FC236}">
                  <a16:creationId xmlns:a16="http://schemas.microsoft.com/office/drawing/2014/main" id="{91BD9EE0-68D2-D105-0CEC-325EAC8F93FF}"/>
                </a:ext>
              </a:extLst>
            </p:cNvPr>
            <p:cNvSpPr/>
            <p:nvPr/>
          </p:nvSpPr>
          <p:spPr>
            <a:xfrm>
              <a:off x="1741932" y="649229"/>
              <a:ext cx="55244" cy="55244"/>
            </a:xfrm>
            <a:custGeom>
              <a:avLst/>
              <a:gdLst/>
              <a:ahLst/>
              <a:cxnLst/>
              <a:rect l="l" t="t" r="r" b="b"/>
              <a:pathLst>
                <a:path w="55244" h="55245">
                  <a:moveTo>
                    <a:pt x="27431" y="0"/>
                  </a:moveTo>
                  <a:lnTo>
                    <a:pt x="16753" y="2153"/>
                  </a:lnTo>
                  <a:lnTo>
                    <a:pt x="8034" y="8029"/>
                  </a:lnTo>
                  <a:lnTo>
                    <a:pt x="2155" y="16748"/>
                  </a:lnTo>
                  <a:lnTo>
                    <a:pt x="0" y="27431"/>
                  </a:lnTo>
                  <a:lnTo>
                    <a:pt x="2155" y="38104"/>
                  </a:lnTo>
                  <a:lnTo>
                    <a:pt x="8034" y="46824"/>
                  </a:lnTo>
                  <a:lnTo>
                    <a:pt x="16753" y="52706"/>
                  </a:lnTo>
                  <a:lnTo>
                    <a:pt x="27431" y="54863"/>
                  </a:lnTo>
                  <a:lnTo>
                    <a:pt x="38110" y="52706"/>
                  </a:lnTo>
                  <a:lnTo>
                    <a:pt x="46829" y="46824"/>
                  </a:lnTo>
                  <a:lnTo>
                    <a:pt x="52708" y="38104"/>
                  </a:lnTo>
                  <a:lnTo>
                    <a:pt x="54863" y="27431"/>
                  </a:lnTo>
                  <a:lnTo>
                    <a:pt x="52708" y="16748"/>
                  </a:lnTo>
                  <a:lnTo>
                    <a:pt x="46829" y="8029"/>
                  </a:lnTo>
                  <a:lnTo>
                    <a:pt x="38110" y="2153"/>
                  </a:lnTo>
                  <a:lnTo>
                    <a:pt x="27431"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205B"/>
                </a:solidFill>
                <a:effectLst/>
                <a:uLnTx/>
                <a:uFillTx/>
                <a:latin typeface="Montserrat"/>
              </a:endParaRPr>
            </a:p>
          </p:txBody>
        </p:sp>
      </p:grpSp>
      <p:sp>
        <p:nvSpPr>
          <p:cNvPr id="21" name="object 28">
            <a:extLst>
              <a:ext uri="{FF2B5EF4-FFF2-40B4-BE49-F238E27FC236}">
                <a16:creationId xmlns:a16="http://schemas.microsoft.com/office/drawing/2014/main" id="{AC9BECB3-A606-D4C1-2D6D-8230EB64EB4F}"/>
              </a:ext>
            </a:extLst>
          </p:cNvPr>
          <p:cNvSpPr txBox="1">
            <a:spLocks/>
          </p:cNvSpPr>
          <p:nvPr/>
        </p:nvSpPr>
        <p:spPr>
          <a:xfrm>
            <a:off x="228600" y="301704"/>
            <a:ext cx="1679584" cy="294311"/>
          </a:xfrm>
          <a:prstGeom prst="rect">
            <a:avLst/>
          </a:prstGeom>
        </p:spPr>
        <p:txBody>
          <a:bodyPr vert="horz" wrap="square" lIns="0" tIns="17145" rIns="0" bIns="0" rtlCol="0">
            <a:spAutoFit/>
          </a:bodyPr>
          <a:lstStyle>
            <a:lvl1pPr>
              <a:defRPr>
                <a:latin typeface="+mj-lt"/>
                <a:ea typeface="+mj-ea"/>
                <a:cs typeface="+mj-cs"/>
              </a:defRPr>
            </a:lvl1pPr>
          </a:lstStyle>
          <a:p>
            <a:pPr marL="74930" marR="0" lvl="0" indent="0" algn="l" defTabSz="914400" rtl="0" eaLnBrk="1" fontAlgn="auto" latinLnBrk="0" hangingPunct="1">
              <a:lnSpc>
                <a:spcPct val="100000"/>
              </a:lnSpc>
              <a:spcBef>
                <a:spcPts val="135"/>
              </a:spcBef>
              <a:spcAft>
                <a:spcPts val="0"/>
              </a:spcAft>
              <a:buClrTx/>
              <a:buSzTx/>
              <a:buFontTx/>
              <a:buNone/>
              <a:tabLst/>
              <a:defRPr/>
            </a:pPr>
            <a:r>
              <a:rPr kumimoji="0" lang="en-US" sz="1800" b="1" i="0" u="none" strike="noStrike" kern="1200" cap="none" spc="175" normalizeH="0" baseline="0" noProof="0">
                <a:ln>
                  <a:noFill/>
                </a:ln>
                <a:solidFill>
                  <a:prstClr val="white"/>
                </a:solidFill>
                <a:effectLst/>
                <a:uLnTx/>
                <a:uFillTx/>
                <a:latin typeface="Montserrat"/>
              </a:rPr>
              <a:t>STRATEGY</a:t>
            </a:r>
            <a:r>
              <a:rPr kumimoji="0" lang="en-US" sz="1800" b="0" i="0" u="none" strike="noStrike" kern="1200" cap="none" spc="175" normalizeH="0" baseline="0" noProof="0">
                <a:ln>
                  <a:noFill/>
                </a:ln>
                <a:solidFill>
                  <a:prstClr val="white"/>
                </a:solidFill>
                <a:effectLst/>
                <a:uLnTx/>
                <a:uFillTx/>
                <a:latin typeface="Montserrat"/>
              </a:rPr>
              <a:t> </a:t>
            </a:r>
          </a:p>
        </p:txBody>
      </p:sp>
      <p:sp>
        <p:nvSpPr>
          <p:cNvPr id="23" name="object 7">
            <a:extLst>
              <a:ext uri="{FF2B5EF4-FFF2-40B4-BE49-F238E27FC236}">
                <a16:creationId xmlns:a16="http://schemas.microsoft.com/office/drawing/2014/main" id="{004E6805-F16F-7888-A2C2-EB6EC1516CD1}"/>
              </a:ext>
            </a:extLst>
          </p:cNvPr>
          <p:cNvSpPr/>
          <p:nvPr/>
        </p:nvSpPr>
        <p:spPr>
          <a:xfrm rot="5400000">
            <a:off x="5212781" y="3065924"/>
            <a:ext cx="1769745" cy="6350"/>
          </a:xfrm>
          <a:custGeom>
            <a:avLst/>
            <a:gdLst/>
            <a:ahLst/>
            <a:cxnLst/>
            <a:rect l="l" t="t" r="r" b="b"/>
            <a:pathLst>
              <a:path w="1769745" h="6350">
                <a:moveTo>
                  <a:pt x="1769363" y="0"/>
                </a:moveTo>
                <a:lnTo>
                  <a:pt x="0" y="0"/>
                </a:lnTo>
                <a:lnTo>
                  <a:pt x="0" y="6350"/>
                </a:lnTo>
                <a:lnTo>
                  <a:pt x="1769363" y="6350"/>
                </a:lnTo>
                <a:lnTo>
                  <a:pt x="1769363"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205B"/>
              </a:solidFill>
              <a:effectLst/>
              <a:uLnTx/>
              <a:uFillTx/>
              <a:latin typeface="Montserrat"/>
            </a:endParaRPr>
          </a:p>
        </p:txBody>
      </p:sp>
      <p:sp>
        <p:nvSpPr>
          <p:cNvPr id="24" name="object 8">
            <a:extLst>
              <a:ext uri="{FF2B5EF4-FFF2-40B4-BE49-F238E27FC236}">
                <a16:creationId xmlns:a16="http://schemas.microsoft.com/office/drawing/2014/main" id="{79691327-1AAE-354F-B0CD-41364DAF6869}"/>
              </a:ext>
            </a:extLst>
          </p:cNvPr>
          <p:cNvSpPr/>
          <p:nvPr/>
        </p:nvSpPr>
        <p:spPr>
          <a:xfrm rot="5400000">
            <a:off x="6066664" y="3926158"/>
            <a:ext cx="55244" cy="55244"/>
          </a:xfrm>
          <a:custGeom>
            <a:avLst/>
            <a:gdLst/>
            <a:ahLst/>
            <a:cxnLst/>
            <a:rect l="l" t="t" r="r" b="b"/>
            <a:pathLst>
              <a:path w="55244" h="55245">
                <a:moveTo>
                  <a:pt x="27431" y="0"/>
                </a:moveTo>
                <a:lnTo>
                  <a:pt x="16753" y="2153"/>
                </a:lnTo>
                <a:lnTo>
                  <a:pt x="8034" y="8029"/>
                </a:lnTo>
                <a:lnTo>
                  <a:pt x="2155" y="16748"/>
                </a:lnTo>
                <a:lnTo>
                  <a:pt x="0" y="27431"/>
                </a:lnTo>
                <a:lnTo>
                  <a:pt x="2155" y="38104"/>
                </a:lnTo>
                <a:lnTo>
                  <a:pt x="8034" y="46824"/>
                </a:lnTo>
                <a:lnTo>
                  <a:pt x="16753" y="52706"/>
                </a:lnTo>
                <a:lnTo>
                  <a:pt x="27431" y="54863"/>
                </a:lnTo>
                <a:lnTo>
                  <a:pt x="38110" y="52706"/>
                </a:lnTo>
                <a:lnTo>
                  <a:pt x="46829" y="46824"/>
                </a:lnTo>
                <a:lnTo>
                  <a:pt x="52708" y="38104"/>
                </a:lnTo>
                <a:lnTo>
                  <a:pt x="54863" y="27431"/>
                </a:lnTo>
                <a:lnTo>
                  <a:pt x="52708" y="16748"/>
                </a:lnTo>
                <a:lnTo>
                  <a:pt x="46829" y="8029"/>
                </a:lnTo>
                <a:lnTo>
                  <a:pt x="38110" y="2153"/>
                </a:lnTo>
                <a:lnTo>
                  <a:pt x="27431"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205B"/>
              </a:solidFill>
              <a:effectLst/>
              <a:uLnTx/>
              <a:uFillTx/>
              <a:latin typeface="Montserrat"/>
            </a:endParaRPr>
          </a:p>
        </p:txBody>
      </p:sp>
      <p:pic>
        <p:nvPicPr>
          <p:cNvPr id="7" name="object 13">
            <a:extLst>
              <a:ext uri="{FF2B5EF4-FFF2-40B4-BE49-F238E27FC236}">
                <a16:creationId xmlns:a16="http://schemas.microsoft.com/office/drawing/2014/main" id="{AD777EEF-6407-BA30-CDE1-FD0910E58F7D}"/>
              </a:ext>
            </a:extLst>
          </p:cNvPr>
          <p:cNvPicPr/>
          <p:nvPr/>
        </p:nvPicPr>
        <p:blipFill>
          <a:blip r:embed="rId3" cstate="print"/>
          <a:stretch>
            <a:fillRect/>
          </a:stretch>
        </p:blipFill>
        <p:spPr>
          <a:xfrm>
            <a:off x="5760216" y="2867248"/>
            <a:ext cx="966228" cy="333008"/>
          </a:xfrm>
          <a:prstGeom prst="rect">
            <a:avLst/>
          </a:prstGeom>
        </p:spPr>
      </p:pic>
      <p:pic>
        <p:nvPicPr>
          <p:cNvPr id="8" name="Picture 7" descr="A logo with a green and blue line&#10;&#10;Description automatically generated">
            <a:extLst>
              <a:ext uri="{FF2B5EF4-FFF2-40B4-BE49-F238E27FC236}">
                <a16:creationId xmlns:a16="http://schemas.microsoft.com/office/drawing/2014/main" id="{761297ED-9B13-1905-250C-D8FE60C4944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10829" y="572465"/>
            <a:ext cx="1359958" cy="1333742"/>
          </a:xfrm>
          <a:prstGeom prst="rect">
            <a:avLst/>
          </a:prstGeom>
        </p:spPr>
      </p:pic>
      <p:grpSp>
        <p:nvGrpSpPr>
          <p:cNvPr id="9" name="Group 8">
            <a:extLst>
              <a:ext uri="{FF2B5EF4-FFF2-40B4-BE49-F238E27FC236}">
                <a16:creationId xmlns:a16="http://schemas.microsoft.com/office/drawing/2014/main" id="{B531FF54-5279-F8FD-2E80-69E5A86D7514}"/>
              </a:ext>
            </a:extLst>
          </p:cNvPr>
          <p:cNvGrpSpPr/>
          <p:nvPr/>
        </p:nvGrpSpPr>
        <p:grpSpPr>
          <a:xfrm>
            <a:off x="5061965" y="2053356"/>
            <a:ext cx="2100835" cy="196849"/>
            <a:chOff x="5061965" y="2360401"/>
            <a:chExt cx="2100835" cy="196849"/>
          </a:xfrm>
        </p:grpSpPr>
        <p:sp>
          <p:nvSpPr>
            <p:cNvPr id="10" name="object 15">
              <a:extLst>
                <a:ext uri="{FF2B5EF4-FFF2-40B4-BE49-F238E27FC236}">
                  <a16:creationId xmlns:a16="http://schemas.microsoft.com/office/drawing/2014/main" id="{F264DDBC-09A7-B3F4-322A-8A4D37822E44}"/>
                </a:ext>
              </a:extLst>
            </p:cNvPr>
            <p:cNvSpPr txBox="1"/>
            <p:nvPr/>
          </p:nvSpPr>
          <p:spPr>
            <a:xfrm>
              <a:off x="5505451" y="2360401"/>
              <a:ext cx="1232914" cy="196849"/>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sz="1200" b="1" i="0" u="none" strike="noStrike" kern="1200" cap="none" spc="-10" normalizeH="0" baseline="0" noProof="0">
                  <a:ln>
                    <a:noFill/>
                  </a:ln>
                  <a:solidFill>
                    <a:srgbClr val="1E2759"/>
                  </a:solidFill>
                  <a:effectLst/>
                  <a:uLnTx/>
                  <a:uFillTx/>
                  <a:latin typeface="Montserrat"/>
                  <a:cs typeface="OpenSans-Extrabold"/>
                </a:rPr>
                <a:t>#Member1st</a:t>
              </a:r>
              <a:endParaRPr kumimoji="0" sz="1200" b="0" i="0" u="none" strike="noStrike" kern="1200" cap="none" spc="0" normalizeH="0" baseline="0" noProof="0">
                <a:ln>
                  <a:noFill/>
                </a:ln>
                <a:solidFill>
                  <a:srgbClr val="00205B"/>
                </a:solidFill>
                <a:effectLst/>
                <a:uLnTx/>
                <a:uFillTx/>
                <a:latin typeface="Montserrat"/>
                <a:cs typeface="OpenSans-Extrabold"/>
              </a:endParaRPr>
            </a:p>
          </p:txBody>
        </p:sp>
        <p:cxnSp>
          <p:nvCxnSpPr>
            <p:cNvPr id="11" name="Straight Connector 10">
              <a:extLst>
                <a:ext uri="{FF2B5EF4-FFF2-40B4-BE49-F238E27FC236}">
                  <a16:creationId xmlns:a16="http://schemas.microsoft.com/office/drawing/2014/main" id="{C9670D4C-FC66-BC4A-40D7-D73E9C95181E}"/>
                </a:ext>
              </a:extLst>
            </p:cNvPr>
            <p:cNvCxnSpPr>
              <a:cxnSpLocks/>
            </p:cNvCxnSpPr>
            <p:nvPr/>
          </p:nvCxnSpPr>
          <p:spPr>
            <a:xfrm flipH="1">
              <a:off x="5061965" y="2481050"/>
              <a:ext cx="424435" cy="0"/>
            </a:xfrm>
            <a:prstGeom prst="line">
              <a:avLst/>
            </a:prstGeom>
            <a:ln>
              <a:solidFill>
                <a:srgbClr val="1C2858"/>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3230C55-D0E1-7360-2700-F995C178BD7C}"/>
                </a:ext>
              </a:extLst>
            </p:cNvPr>
            <p:cNvCxnSpPr>
              <a:cxnSpLocks/>
            </p:cNvCxnSpPr>
            <p:nvPr/>
          </p:nvCxnSpPr>
          <p:spPr>
            <a:xfrm flipH="1">
              <a:off x="6738365" y="2481050"/>
              <a:ext cx="424435" cy="0"/>
            </a:xfrm>
            <a:prstGeom prst="line">
              <a:avLst/>
            </a:prstGeom>
            <a:ln>
              <a:solidFill>
                <a:srgbClr val="1C2858"/>
              </a:solidFill>
            </a:ln>
          </p:spPr>
          <p:style>
            <a:lnRef idx="1">
              <a:schemeClr val="accent1"/>
            </a:lnRef>
            <a:fillRef idx="0">
              <a:schemeClr val="accent1"/>
            </a:fillRef>
            <a:effectRef idx="0">
              <a:schemeClr val="accent1"/>
            </a:effectRef>
            <a:fontRef idx="minor">
              <a:schemeClr val="tx1"/>
            </a:fontRef>
          </p:style>
        </p:cxnSp>
      </p:grpSp>
      <p:pic>
        <p:nvPicPr>
          <p:cNvPr id="14" name="object 14">
            <a:extLst>
              <a:ext uri="{FF2B5EF4-FFF2-40B4-BE49-F238E27FC236}">
                <a16:creationId xmlns:a16="http://schemas.microsoft.com/office/drawing/2014/main" id="{AB13F222-827B-C66E-A640-B91B0E356277}"/>
              </a:ext>
            </a:extLst>
          </p:cNvPr>
          <p:cNvPicPr/>
          <p:nvPr/>
        </p:nvPicPr>
        <p:blipFill>
          <a:blip r:embed="rId5" cstate="print"/>
          <a:stretch>
            <a:fillRect/>
          </a:stretch>
        </p:blipFill>
        <p:spPr>
          <a:xfrm>
            <a:off x="4754970" y="2419228"/>
            <a:ext cx="1335838" cy="354937"/>
          </a:xfrm>
          <a:prstGeom prst="rect">
            <a:avLst/>
          </a:prstGeom>
        </p:spPr>
      </p:pic>
      <p:sp>
        <p:nvSpPr>
          <p:cNvPr id="25" name="object 36">
            <a:extLst>
              <a:ext uri="{FF2B5EF4-FFF2-40B4-BE49-F238E27FC236}">
                <a16:creationId xmlns:a16="http://schemas.microsoft.com/office/drawing/2014/main" id="{5CE3FAD8-5B8C-01EB-1C75-0F3AF2F58FA8}"/>
              </a:ext>
            </a:extLst>
          </p:cNvPr>
          <p:cNvSpPr txBox="1">
            <a:spLocks noGrp="1"/>
          </p:cNvSpPr>
          <p:nvPr>
            <p:ph type="dt" sz="half" idx="6"/>
          </p:nvPr>
        </p:nvSpPr>
        <p:spPr>
          <a:xfrm>
            <a:off x="5437239" y="6153322"/>
            <a:ext cx="1317522" cy="475130"/>
          </a:xfrm>
          <a:prstGeom prst="rect">
            <a:avLst/>
          </a:prstGeom>
        </p:spPr>
        <p:txBody>
          <a:bodyPr vert="horz" wrap="square" lIns="0" tIns="18415" rIns="0" bIns="0" rtlCol="0">
            <a:spAutoFit/>
          </a:bodyPr>
          <a:lstStyle/>
          <a:p>
            <a:pPr marL="12700" marR="0" lvl="0" indent="0" algn="ctr" defTabSz="914400" rtl="0" eaLnBrk="1" fontAlgn="auto" latinLnBrk="0" hangingPunct="1">
              <a:lnSpc>
                <a:spcPct val="100000"/>
              </a:lnSpc>
              <a:spcBef>
                <a:spcPts val="145"/>
              </a:spcBef>
              <a:spcAft>
                <a:spcPts val="0"/>
              </a:spcAft>
              <a:buClrTx/>
              <a:buSzTx/>
              <a:buFontTx/>
              <a:buNone/>
              <a:tabLst/>
              <a:defRPr/>
            </a:pPr>
            <a:r>
              <a:rPr kumimoji="0" sz="1100" b="1" i="0" u="none" strike="noStrike" kern="1200" cap="none" spc="0" normalizeH="0" baseline="0" noProof="0">
                <a:ln>
                  <a:noFill/>
                </a:ln>
                <a:solidFill>
                  <a:srgbClr val="1E2759"/>
                </a:solidFill>
                <a:effectLst/>
                <a:uLnTx/>
                <a:uFillTx/>
                <a:latin typeface="Montserrat Light" pitchFamily="2" charset="77"/>
                <a:ea typeface="+mn-ea"/>
                <a:cs typeface="Arial"/>
              </a:rPr>
              <a:t>FUNDAMENTALS</a:t>
            </a:r>
          </a:p>
          <a:p>
            <a:pPr marL="52069" marR="0" lvl="0" indent="0" algn="ctr" defTabSz="914400" rtl="0" eaLnBrk="1" fontAlgn="auto" latinLnBrk="0" hangingPunct="1">
              <a:lnSpc>
                <a:spcPct val="100000"/>
              </a:lnSpc>
              <a:spcBef>
                <a:spcPts val="165"/>
              </a:spcBef>
              <a:spcAft>
                <a:spcPts val="0"/>
              </a:spcAft>
              <a:buClrTx/>
              <a:buSzTx/>
              <a:buFontTx/>
              <a:buNone/>
              <a:tabLst/>
              <a:defRPr/>
            </a:pPr>
            <a:r>
              <a:rPr kumimoji="0" sz="1700" b="1" i="0" u="none" strike="noStrike" kern="1200" cap="none" spc="204" normalizeH="0" baseline="0" noProof="0">
                <a:ln>
                  <a:noFill/>
                </a:ln>
                <a:solidFill>
                  <a:srgbClr val="1E2759"/>
                </a:solidFill>
                <a:effectLst/>
                <a:uLnTx/>
                <a:uFillTx/>
                <a:latin typeface="Montserrat" pitchFamily="2" charset="77"/>
                <a:ea typeface="+mn-ea"/>
                <a:cs typeface="Arial"/>
              </a:rPr>
              <a:t>PEOPLE</a:t>
            </a:r>
            <a:r>
              <a:rPr kumimoji="0" sz="1700" b="1" i="0" u="none" strike="noStrike" kern="1200" cap="none" spc="204" normalizeH="0" baseline="0" noProof="0">
                <a:ln>
                  <a:noFill/>
                </a:ln>
                <a:solidFill>
                  <a:srgbClr val="1E2759"/>
                </a:solidFill>
                <a:effectLst/>
                <a:uLnTx/>
                <a:uFillTx/>
                <a:latin typeface="Arial"/>
                <a:ea typeface="+mn-ea"/>
                <a:cs typeface="Arial"/>
              </a:rPr>
              <a:t> </a:t>
            </a:r>
            <a:endParaRPr kumimoji="0" sz="1700" b="0" i="0" u="none" strike="noStrike" kern="1200" cap="none" spc="0" normalizeH="0" baseline="0" noProof="0">
              <a:ln>
                <a:noFill/>
              </a:ln>
              <a:solidFill>
                <a:srgbClr val="1E2759"/>
              </a:solidFill>
              <a:effectLst/>
              <a:uLnTx/>
              <a:uFillTx/>
              <a:latin typeface="Arial"/>
              <a:ea typeface="+mn-ea"/>
              <a:cs typeface="Arial"/>
            </a:endParaRPr>
          </a:p>
        </p:txBody>
      </p:sp>
      <p:sp>
        <p:nvSpPr>
          <p:cNvPr id="26" name="object 37">
            <a:extLst>
              <a:ext uri="{FF2B5EF4-FFF2-40B4-BE49-F238E27FC236}">
                <a16:creationId xmlns:a16="http://schemas.microsoft.com/office/drawing/2014/main" id="{A8967F06-9578-1A1C-8FC7-689EB9AE4BE7}"/>
              </a:ext>
            </a:extLst>
          </p:cNvPr>
          <p:cNvSpPr txBox="1"/>
          <p:nvPr/>
        </p:nvSpPr>
        <p:spPr>
          <a:xfrm>
            <a:off x="3653342" y="6323598"/>
            <a:ext cx="1089025" cy="298800"/>
          </a:xfrm>
          <a:prstGeom prst="rect">
            <a:avLst/>
          </a:prstGeom>
        </p:spPr>
        <p:txBody>
          <a:bodyPr vert="horz" wrap="square" lIns="0" tIns="36830" rIns="0" bIns="0" rtlCol="0">
            <a:spAutoFit/>
          </a:bodyPr>
          <a:lstStyle/>
          <a:p>
            <a:pPr marL="12700" marR="0" lvl="0" indent="0" algn="l" defTabSz="914400" rtl="0" eaLnBrk="1" fontAlgn="auto" latinLnBrk="0" hangingPunct="1">
              <a:lnSpc>
                <a:spcPct val="100000"/>
              </a:lnSpc>
              <a:spcBef>
                <a:spcPts val="290"/>
              </a:spcBef>
              <a:spcAft>
                <a:spcPts val="0"/>
              </a:spcAft>
              <a:buClrTx/>
              <a:buSzTx/>
              <a:buFontTx/>
              <a:buNone/>
              <a:tabLst/>
              <a:defRPr/>
            </a:pPr>
            <a:r>
              <a:rPr kumimoji="0" sz="1700" b="1" i="0" u="none" strike="noStrike" kern="1200" cap="none" spc="200" normalizeH="0" baseline="0" noProof="0">
                <a:ln>
                  <a:noFill/>
                </a:ln>
                <a:solidFill>
                  <a:srgbClr val="1E2759"/>
                </a:solidFill>
                <a:effectLst/>
                <a:uLnTx/>
                <a:uFillTx/>
                <a:latin typeface="Montserrat"/>
                <a:cs typeface="Arial"/>
              </a:rPr>
              <a:t>VALUES </a:t>
            </a:r>
            <a:endParaRPr kumimoji="0" sz="1700" b="0" i="0" u="none" strike="noStrike" kern="1200" cap="none" spc="0" normalizeH="0" baseline="0" noProof="0">
              <a:ln>
                <a:noFill/>
              </a:ln>
              <a:solidFill>
                <a:srgbClr val="00205B"/>
              </a:solidFill>
              <a:effectLst/>
              <a:uLnTx/>
              <a:uFillTx/>
              <a:latin typeface="Montserrat"/>
              <a:cs typeface="Arial"/>
            </a:endParaRPr>
          </a:p>
        </p:txBody>
      </p:sp>
      <p:sp>
        <p:nvSpPr>
          <p:cNvPr id="27" name="object 38">
            <a:extLst>
              <a:ext uri="{FF2B5EF4-FFF2-40B4-BE49-F238E27FC236}">
                <a16:creationId xmlns:a16="http://schemas.microsoft.com/office/drawing/2014/main" id="{E840A740-45CF-9779-0BE6-6B207BE08B03}"/>
              </a:ext>
            </a:extLst>
          </p:cNvPr>
          <p:cNvSpPr txBox="1"/>
          <p:nvPr/>
        </p:nvSpPr>
        <p:spPr>
          <a:xfrm>
            <a:off x="5061965" y="6323598"/>
            <a:ext cx="114935" cy="298800"/>
          </a:xfrm>
          <a:prstGeom prst="rect">
            <a:avLst/>
          </a:prstGeom>
        </p:spPr>
        <p:txBody>
          <a:bodyPr vert="horz" wrap="square" lIns="0" tIns="36830" rIns="0" bIns="0" rtlCol="0">
            <a:spAutoFit/>
          </a:bodyPr>
          <a:lstStyle/>
          <a:p>
            <a:pPr marL="12700" marR="0" lvl="0" indent="0" algn="l" defTabSz="914400" rtl="0" eaLnBrk="1" fontAlgn="auto" latinLnBrk="0" hangingPunct="1">
              <a:lnSpc>
                <a:spcPct val="100000"/>
              </a:lnSpc>
              <a:spcBef>
                <a:spcPts val="290"/>
              </a:spcBef>
              <a:spcAft>
                <a:spcPts val="0"/>
              </a:spcAft>
              <a:buClrTx/>
              <a:buSzTx/>
              <a:buFontTx/>
              <a:buNone/>
              <a:tabLst/>
              <a:defRPr/>
            </a:pPr>
            <a:r>
              <a:rPr kumimoji="0" sz="1700" b="1" i="0" u="none" strike="noStrike" kern="1200" cap="none" spc="100" normalizeH="0" baseline="0" noProof="0">
                <a:ln>
                  <a:noFill/>
                </a:ln>
                <a:solidFill>
                  <a:srgbClr val="1E2759"/>
                </a:solidFill>
                <a:effectLst/>
                <a:uLnTx/>
                <a:uFillTx/>
                <a:latin typeface="Montserrat"/>
                <a:cs typeface="Arial"/>
              </a:rPr>
              <a:t>•</a:t>
            </a:r>
            <a:endParaRPr kumimoji="0" sz="1700" b="0" i="0" u="none" strike="noStrike" kern="1200" cap="none" spc="0" normalizeH="0" baseline="0" noProof="0">
              <a:ln>
                <a:noFill/>
              </a:ln>
              <a:solidFill>
                <a:srgbClr val="00205B"/>
              </a:solidFill>
              <a:effectLst/>
              <a:uLnTx/>
              <a:uFillTx/>
              <a:latin typeface="Montserrat"/>
              <a:cs typeface="Arial"/>
            </a:endParaRPr>
          </a:p>
        </p:txBody>
      </p:sp>
      <p:sp>
        <p:nvSpPr>
          <p:cNvPr id="28" name="object 39">
            <a:extLst>
              <a:ext uri="{FF2B5EF4-FFF2-40B4-BE49-F238E27FC236}">
                <a16:creationId xmlns:a16="http://schemas.microsoft.com/office/drawing/2014/main" id="{E5475E88-8106-ED1D-7251-B1AAF6D901B9}"/>
              </a:ext>
            </a:extLst>
          </p:cNvPr>
          <p:cNvSpPr txBox="1"/>
          <p:nvPr/>
        </p:nvSpPr>
        <p:spPr>
          <a:xfrm>
            <a:off x="6933655" y="6323598"/>
            <a:ext cx="114935" cy="298800"/>
          </a:xfrm>
          <a:prstGeom prst="rect">
            <a:avLst/>
          </a:prstGeom>
        </p:spPr>
        <p:txBody>
          <a:bodyPr vert="horz" wrap="square" lIns="0" tIns="36830" rIns="0" bIns="0" rtlCol="0">
            <a:spAutoFit/>
          </a:bodyPr>
          <a:lstStyle/>
          <a:p>
            <a:pPr marL="12700" marR="0" lvl="0" indent="0" algn="l" defTabSz="914400" rtl="0" eaLnBrk="1" fontAlgn="auto" latinLnBrk="0" hangingPunct="1">
              <a:lnSpc>
                <a:spcPct val="100000"/>
              </a:lnSpc>
              <a:spcBef>
                <a:spcPts val="290"/>
              </a:spcBef>
              <a:spcAft>
                <a:spcPts val="0"/>
              </a:spcAft>
              <a:buClrTx/>
              <a:buSzTx/>
              <a:buFontTx/>
              <a:buNone/>
              <a:tabLst/>
              <a:defRPr/>
            </a:pPr>
            <a:r>
              <a:rPr kumimoji="0" sz="1700" b="1" i="0" u="none" strike="noStrike" kern="1200" cap="none" spc="100" normalizeH="0" baseline="0" noProof="0">
                <a:ln>
                  <a:noFill/>
                </a:ln>
                <a:solidFill>
                  <a:srgbClr val="1E2759"/>
                </a:solidFill>
                <a:effectLst/>
                <a:uLnTx/>
                <a:uFillTx/>
                <a:latin typeface="Montserrat"/>
                <a:cs typeface="Arial"/>
              </a:rPr>
              <a:t>•</a:t>
            </a:r>
            <a:endParaRPr kumimoji="0" sz="1700" b="0" i="0" u="none" strike="noStrike" kern="1200" cap="none" spc="0" normalizeH="0" baseline="0" noProof="0">
              <a:ln>
                <a:noFill/>
              </a:ln>
              <a:solidFill>
                <a:srgbClr val="00205B"/>
              </a:solidFill>
              <a:effectLst/>
              <a:uLnTx/>
              <a:uFillTx/>
              <a:latin typeface="Montserrat"/>
              <a:cs typeface="Arial"/>
            </a:endParaRPr>
          </a:p>
        </p:txBody>
      </p:sp>
      <p:sp>
        <p:nvSpPr>
          <p:cNvPr id="29" name="object 40">
            <a:extLst>
              <a:ext uri="{FF2B5EF4-FFF2-40B4-BE49-F238E27FC236}">
                <a16:creationId xmlns:a16="http://schemas.microsoft.com/office/drawing/2014/main" id="{058C0E40-A145-C6B6-37B8-D7A78CC887F2}"/>
              </a:ext>
            </a:extLst>
          </p:cNvPr>
          <p:cNvSpPr txBox="1">
            <a:spLocks noGrp="1"/>
          </p:cNvSpPr>
          <p:nvPr>
            <p:ph type="ftr" sz="quarter" idx="5"/>
          </p:nvPr>
        </p:nvSpPr>
        <p:spPr>
          <a:xfrm>
            <a:off x="7303405" y="6323598"/>
            <a:ext cx="1257300" cy="298800"/>
          </a:xfrm>
          <a:prstGeom prst="rect">
            <a:avLst/>
          </a:prstGeom>
        </p:spPr>
        <p:txBody>
          <a:bodyPr vert="horz" wrap="square" lIns="0" tIns="36830" rIns="0" bIns="0" rtlCol="0">
            <a:spAutoFit/>
          </a:bodyPr>
          <a:lstStyle/>
          <a:p>
            <a:pPr marL="12700" marR="0" lvl="0" indent="0" algn="l" defTabSz="914400" rtl="0" eaLnBrk="1" fontAlgn="auto" latinLnBrk="0" hangingPunct="1">
              <a:lnSpc>
                <a:spcPct val="100000"/>
              </a:lnSpc>
              <a:spcBef>
                <a:spcPts val="290"/>
              </a:spcBef>
              <a:spcAft>
                <a:spcPts val="0"/>
              </a:spcAft>
              <a:buClrTx/>
              <a:buSzTx/>
              <a:buFontTx/>
              <a:buNone/>
              <a:tabLst/>
              <a:defRPr/>
            </a:pPr>
            <a:r>
              <a:rPr kumimoji="0" sz="1700" b="1" i="0" u="none" strike="noStrike" kern="1200" cap="none" spc="180" normalizeH="0" baseline="0" noProof="0">
                <a:ln>
                  <a:noFill/>
                </a:ln>
                <a:solidFill>
                  <a:srgbClr val="1E2759"/>
                </a:solidFill>
                <a:effectLst/>
                <a:uLnTx/>
                <a:uFillTx/>
                <a:latin typeface="Montserrat"/>
              </a:rPr>
              <a:t>CULTURE </a:t>
            </a:r>
          </a:p>
        </p:txBody>
      </p:sp>
      <p:sp>
        <p:nvSpPr>
          <p:cNvPr id="30" name="object 21">
            <a:extLst>
              <a:ext uri="{FF2B5EF4-FFF2-40B4-BE49-F238E27FC236}">
                <a16:creationId xmlns:a16="http://schemas.microsoft.com/office/drawing/2014/main" id="{07798857-2461-B9FC-2C48-FCBF3BE0A8A7}"/>
              </a:ext>
            </a:extLst>
          </p:cNvPr>
          <p:cNvSpPr txBox="1"/>
          <p:nvPr/>
        </p:nvSpPr>
        <p:spPr>
          <a:xfrm>
            <a:off x="723900" y="2458932"/>
            <a:ext cx="2476500" cy="871842"/>
          </a:xfrm>
          <a:prstGeom prst="rect">
            <a:avLst/>
          </a:prstGeom>
        </p:spPr>
        <p:txBody>
          <a:bodyPr vert="horz" wrap="square" lIns="0" tIns="38100" rIns="0" bIns="0" rtlCol="0">
            <a:sp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r>
              <a:rPr kumimoji="0" sz="1200" b="1" i="0" u="none" strike="noStrike" kern="1200" cap="none" spc="-20" normalizeH="0" baseline="0" noProof="0">
                <a:ln>
                  <a:noFill/>
                </a:ln>
                <a:solidFill>
                  <a:srgbClr val="FFFFFF"/>
                </a:solidFill>
                <a:effectLst/>
                <a:uLnTx/>
                <a:uFillTx/>
                <a:latin typeface="Montserrat"/>
                <a:cs typeface="Arial"/>
              </a:rPr>
              <a:t>STRATEGIC</a:t>
            </a:r>
            <a:r>
              <a:rPr kumimoji="0" sz="1200" b="1" i="0" u="none" strike="noStrike" kern="1200" cap="none" spc="-25" normalizeH="0" baseline="0" noProof="0">
                <a:ln>
                  <a:noFill/>
                </a:ln>
                <a:solidFill>
                  <a:srgbClr val="FFFFFF"/>
                </a:solidFill>
                <a:effectLst/>
                <a:uLnTx/>
                <a:uFillTx/>
                <a:latin typeface="Montserrat"/>
                <a:cs typeface="Arial"/>
              </a:rPr>
              <a:t> </a:t>
            </a:r>
            <a:r>
              <a:rPr kumimoji="0" sz="1200" b="1" i="0" u="none" strike="noStrike" kern="1200" cap="none" spc="-10" normalizeH="0" baseline="0" noProof="0">
                <a:ln>
                  <a:noFill/>
                </a:ln>
                <a:solidFill>
                  <a:srgbClr val="FFFFFF"/>
                </a:solidFill>
                <a:effectLst/>
                <a:uLnTx/>
                <a:uFillTx/>
                <a:latin typeface="Montserrat"/>
                <a:cs typeface="Arial"/>
              </a:rPr>
              <a:t>INITIATIVE</a:t>
            </a:r>
            <a:endParaRPr kumimoji="0" sz="1200" b="1" i="0" u="none" strike="noStrike" kern="1200" cap="none" spc="0" normalizeH="0" baseline="0" noProof="0">
              <a:ln>
                <a:noFill/>
              </a:ln>
              <a:solidFill>
                <a:srgbClr val="00205B"/>
              </a:solidFill>
              <a:effectLst/>
              <a:uLnTx/>
              <a:uFillTx/>
              <a:latin typeface="Montserrat"/>
              <a:cs typeface="Arial"/>
            </a:endParaRPr>
          </a:p>
          <a:p>
            <a:pPr marL="12700" marR="5080" lvl="0" indent="0" algn="ctr" defTabSz="914400" rtl="0" eaLnBrk="1" fontAlgn="auto" latinLnBrk="0" hangingPunct="1">
              <a:lnSpc>
                <a:spcPct val="110300"/>
              </a:lnSpc>
              <a:spcBef>
                <a:spcPts val="165"/>
              </a:spcBef>
              <a:spcAft>
                <a:spcPts val="0"/>
              </a:spcAft>
              <a:buClrTx/>
              <a:buSzTx/>
              <a:buFontTx/>
              <a:buNone/>
              <a:tabLst/>
              <a:defRPr/>
            </a:pPr>
            <a:r>
              <a:rPr kumimoji="0" sz="1900" b="1" i="0" u="none" strike="noStrike" kern="1200" cap="none" spc="0" normalizeH="0" baseline="0" noProof="0">
                <a:ln>
                  <a:noFill/>
                </a:ln>
                <a:solidFill>
                  <a:srgbClr val="FFFFFF"/>
                </a:solidFill>
                <a:effectLst/>
                <a:uLnTx/>
                <a:uFillTx/>
                <a:latin typeface="Montserrat"/>
                <a:cs typeface="Arial"/>
              </a:rPr>
              <a:t>OPTIMIZE VALUE</a:t>
            </a:r>
            <a:br>
              <a:rPr kumimoji="0" lang="en-US" sz="1900" b="1" i="0" u="none" strike="noStrike" kern="1200" cap="none" spc="0" normalizeH="0" baseline="0" noProof="0">
                <a:ln>
                  <a:noFill/>
                </a:ln>
                <a:solidFill>
                  <a:srgbClr val="FFFFFF"/>
                </a:solidFill>
                <a:effectLst/>
                <a:uLnTx/>
                <a:uFillTx/>
                <a:latin typeface="Montserrat"/>
                <a:cs typeface="Arial"/>
              </a:rPr>
            </a:br>
            <a:r>
              <a:rPr kumimoji="0" sz="1900" b="1" i="0" u="none" strike="noStrike" kern="1200" cap="none" spc="0" normalizeH="0" baseline="0" noProof="0">
                <a:ln>
                  <a:noFill/>
                </a:ln>
                <a:solidFill>
                  <a:srgbClr val="FFFFFF"/>
                </a:solidFill>
                <a:effectLst/>
                <a:uLnTx/>
                <a:uFillTx/>
                <a:latin typeface="Montserrat"/>
                <a:cs typeface="Arial"/>
              </a:rPr>
              <a:t>&amp; ACCESS</a:t>
            </a:r>
            <a:endParaRPr kumimoji="0" sz="1900" b="1" i="0" u="none" strike="noStrike" kern="1200" cap="none" spc="0" normalizeH="0" baseline="0" noProof="0">
              <a:ln>
                <a:noFill/>
              </a:ln>
              <a:solidFill>
                <a:srgbClr val="00205B"/>
              </a:solidFill>
              <a:effectLst/>
              <a:uLnTx/>
              <a:uFillTx/>
              <a:latin typeface="Montserrat"/>
              <a:cs typeface="Arial"/>
            </a:endParaRPr>
          </a:p>
        </p:txBody>
      </p:sp>
      <p:sp>
        <p:nvSpPr>
          <p:cNvPr id="31" name="object 22">
            <a:extLst>
              <a:ext uri="{FF2B5EF4-FFF2-40B4-BE49-F238E27FC236}">
                <a16:creationId xmlns:a16="http://schemas.microsoft.com/office/drawing/2014/main" id="{F1AE6DD2-85CB-3088-06D6-6E1F56A6A8DA}"/>
              </a:ext>
            </a:extLst>
          </p:cNvPr>
          <p:cNvSpPr txBox="1"/>
          <p:nvPr/>
        </p:nvSpPr>
        <p:spPr>
          <a:xfrm>
            <a:off x="1143000" y="4351730"/>
            <a:ext cx="3010450" cy="1210075"/>
          </a:xfrm>
          <a:prstGeom prst="rect">
            <a:avLst/>
          </a:prstGeom>
        </p:spPr>
        <p:txBody>
          <a:bodyPr vert="horz" wrap="square" lIns="0" tIns="38100" rIns="0" bIns="0" rtlCol="0">
            <a:sp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r>
              <a:rPr kumimoji="0" sz="1200" b="1" i="0" u="none" strike="noStrike" kern="1200" cap="none" spc="-20" normalizeH="0" baseline="0" noProof="0">
                <a:ln>
                  <a:noFill/>
                </a:ln>
                <a:solidFill>
                  <a:srgbClr val="FFFFFF"/>
                </a:solidFill>
                <a:effectLst/>
                <a:uLnTx/>
                <a:uFillTx/>
                <a:latin typeface="Montserrat"/>
                <a:cs typeface="Arial"/>
              </a:rPr>
              <a:t>STRATEGIC</a:t>
            </a:r>
            <a:r>
              <a:rPr kumimoji="0" sz="1200" b="1" i="0" u="none" strike="noStrike" kern="1200" cap="none" spc="-25" normalizeH="0" baseline="0" noProof="0">
                <a:ln>
                  <a:noFill/>
                </a:ln>
                <a:solidFill>
                  <a:srgbClr val="FFFFFF"/>
                </a:solidFill>
                <a:effectLst/>
                <a:uLnTx/>
                <a:uFillTx/>
                <a:latin typeface="Montserrat"/>
                <a:cs typeface="Arial"/>
              </a:rPr>
              <a:t> </a:t>
            </a:r>
            <a:r>
              <a:rPr kumimoji="0" sz="1200" b="1" i="0" u="none" strike="noStrike" kern="1200" cap="none" spc="-10" normalizeH="0" baseline="0" noProof="0">
                <a:ln>
                  <a:noFill/>
                </a:ln>
                <a:solidFill>
                  <a:srgbClr val="FFFFFF"/>
                </a:solidFill>
                <a:effectLst/>
                <a:uLnTx/>
                <a:uFillTx/>
                <a:latin typeface="Montserrat"/>
                <a:cs typeface="Arial"/>
              </a:rPr>
              <a:t>INITIATIVE</a:t>
            </a:r>
            <a:endParaRPr kumimoji="0" sz="1200" b="1" i="0" u="none" strike="noStrike" kern="1200" cap="none" spc="0" normalizeH="0" baseline="0" noProof="0">
              <a:ln>
                <a:noFill/>
              </a:ln>
              <a:solidFill>
                <a:srgbClr val="00205B"/>
              </a:solidFill>
              <a:effectLst/>
              <a:uLnTx/>
              <a:uFillTx/>
              <a:latin typeface="Montserrat"/>
              <a:cs typeface="Arial"/>
            </a:endParaRPr>
          </a:p>
          <a:p>
            <a:pPr marL="12700" marR="5080" lvl="0" indent="0" algn="ctr" defTabSz="914400" rtl="0" eaLnBrk="1" fontAlgn="auto" latinLnBrk="0" hangingPunct="1">
              <a:lnSpc>
                <a:spcPct val="110300"/>
              </a:lnSpc>
              <a:spcBef>
                <a:spcPts val="165"/>
              </a:spcBef>
              <a:spcAft>
                <a:spcPts val="0"/>
              </a:spcAft>
              <a:buClrTx/>
              <a:buSzTx/>
              <a:buFontTx/>
              <a:buNone/>
              <a:tabLst/>
              <a:defRPr/>
            </a:pPr>
            <a:r>
              <a:rPr kumimoji="0" sz="1900" b="1" i="0" u="none" strike="noStrike" kern="1200" cap="none" spc="0" normalizeH="0" baseline="0" noProof="0">
                <a:ln>
                  <a:noFill/>
                </a:ln>
                <a:solidFill>
                  <a:srgbClr val="FFFFFF"/>
                </a:solidFill>
                <a:effectLst/>
                <a:uLnTx/>
                <a:uFillTx/>
                <a:latin typeface="Montserrat"/>
                <a:cs typeface="Arial"/>
              </a:rPr>
              <a:t>ADDRESS DISPARITIES IN MEDICATION USE</a:t>
            </a:r>
            <a:endParaRPr kumimoji="0" sz="1900" b="1" i="0" u="none" strike="noStrike" kern="1200" cap="none" spc="0" normalizeH="0" baseline="0" noProof="0">
              <a:ln>
                <a:noFill/>
              </a:ln>
              <a:solidFill>
                <a:srgbClr val="00205B"/>
              </a:solidFill>
              <a:effectLst/>
              <a:uLnTx/>
              <a:uFillTx/>
              <a:latin typeface="Montserrat"/>
              <a:cs typeface="Arial"/>
            </a:endParaRPr>
          </a:p>
          <a:p>
            <a:pPr marL="0" marR="0" lvl="0" indent="0" algn="ctr" defTabSz="914400" rtl="0" eaLnBrk="1" fontAlgn="auto" latinLnBrk="0" hangingPunct="1">
              <a:lnSpc>
                <a:spcPct val="100000"/>
              </a:lnSpc>
              <a:spcBef>
                <a:spcPts val="185"/>
              </a:spcBef>
              <a:spcAft>
                <a:spcPts val="0"/>
              </a:spcAft>
              <a:buClrTx/>
              <a:buSzTx/>
              <a:buFontTx/>
              <a:buNone/>
              <a:tabLst/>
              <a:defRPr/>
            </a:pPr>
            <a:r>
              <a:rPr kumimoji="0" sz="1900" b="1" i="0" u="none" strike="noStrike" kern="1200" cap="none" spc="0" normalizeH="0" baseline="0" noProof="0">
                <a:ln>
                  <a:noFill/>
                </a:ln>
                <a:solidFill>
                  <a:srgbClr val="FFFFFF"/>
                </a:solidFill>
                <a:effectLst/>
                <a:uLnTx/>
                <a:uFillTx/>
                <a:latin typeface="Montserrat"/>
                <a:cs typeface="Arial"/>
              </a:rPr>
              <a:t>&amp; ACCESS</a:t>
            </a:r>
            <a:endParaRPr kumimoji="0" sz="1900" b="1" i="0" u="none" strike="noStrike" kern="1200" cap="none" spc="0" normalizeH="0" baseline="0" noProof="0">
              <a:ln>
                <a:noFill/>
              </a:ln>
              <a:solidFill>
                <a:srgbClr val="00205B"/>
              </a:solidFill>
              <a:effectLst/>
              <a:uLnTx/>
              <a:uFillTx/>
              <a:latin typeface="Montserrat"/>
              <a:cs typeface="Arial"/>
            </a:endParaRPr>
          </a:p>
        </p:txBody>
      </p:sp>
      <p:sp>
        <p:nvSpPr>
          <p:cNvPr id="32" name="object 23">
            <a:extLst>
              <a:ext uri="{FF2B5EF4-FFF2-40B4-BE49-F238E27FC236}">
                <a16:creationId xmlns:a16="http://schemas.microsoft.com/office/drawing/2014/main" id="{4A0D11D2-45B8-188D-D5BD-3155D618EFF9}"/>
              </a:ext>
            </a:extLst>
          </p:cNvPr>
          <p:cNvSpPr txBox="1"/>
          <p:nvPr/>
        </p:nvSpPr>
        <p:spPr>
          <a:xfrm>
            <a:off x="8382000" y="4351730"/>
            <a:ext cx="2209800" cy="871842"/>
          </a:xfrm>
          <a:prstGeom prst="rect">
            <a:avLst/>
          </a:prstGeom>
        </p:spPr>
        <p:txBody>
          <a:bodyPr vert="horz" wrap="square" lIns="0" tIns="38100" rIns="0" bIns="0" rtlCol="0">
            <a:sp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r>
              <a:rPr kumimoji="0" sz="1200" b="1" i="0" u="none" strike="noStrike" kern="1200" cap="none" spc="-20" normalizeH="0" baseline="0" noProof="0">
                <a:ln>
                  <a:noFill/>
                </a:ln>
                <a:solidFill>
                  <a:srgbClr val="FFFFFF"/>
                </a:solidFill>
                <a:effectLst/>
                <a:uLnTx/>
                <a:uFillTx/>
                <a:latin typeface="Montserrat"/>
                <a:cs typeface="Arial"/>
              </a:rPr>
              <a:t>STRATEGIC</a:t>
            </a:r>
            <a:r>
              <a:rPr kumimoji="0" sz="1200" b="1" i="0" u="none" strike="noStrike" kern="1200" cap="none" spc="-25" normalizeH="0" baseline="0" noProof="0">
                <a:ln>
                  <a:noFill/>
                </a:ln>
                <a:solidFill>
                  <a:srgbClr val="FFFFFF"/>
                </a:solidFill>
                <a:effectLst/>
                <a:uLnTx/>
                <a:uFillTx/>
                <a:latin typeface="Montserrat"/>
                <a:cs typeface="Arial"/>
              </a:rPr>
              <a:t> </a:t>
            </a:r>
            <a:r>
              <a:rPr kumimoji="0" sz="1200" b="1" i="0" u="none" strike="noStrike" kern="1200" cap="none" spc="-10" normalizeH="0" baseline="0" noProof="0">
                <a:ln>
                  <a:noFill/>
                </a:ln>
                <a:solidFill>
                  <a:srgbClr val="FFFFFF"/>
                </a:solidFill>
                <a:effectLst/>
                <a:uLnTx/>
                <a:uFillTx/>
                <a:latin typeface="Montserrat"/>
                <a:cs typeface="Arial"/>
              </a:rPr>
              <a:t>INITIATIVE</a:t>
            </a:r>
            <a:endParaRPr kumimoji="0" sz="1200" b="1" i="0" u="none" strike="noStrike" kern="1200" cap="none" spc="0" normalizeH="0" baseline="0" noProof="0">
              <a:ln>
                <a:noFill/>
              </a:ln>
              <a:solidFill>
                <a:srgbClr val="00205B"/>
              </a:solidFill>
              <a:effectLst/>
              <a:uLnTx/>
              <a:uFillTx/>
              <a:latin typeface="Montserrat"/>
              <a:cs typeface="Arial"/>
            </a:endParaRPr>
          </a:p>
          <a:p>
            <a:pPr marL="12065" marR="5080" lvl="0" indent="0" algn="ctr" defTabSz="914400" rtl="0" eaLnBrk="1" fontAlgn="auto" latinLnBrk="0" hangingPunct="1">
              <a:lnSpc>
                <a:spcPct val="110300"/>
              </a:lnSpc>
              <a:spcBef>
                <a:spcPts val="165"/>
              </a:spcBef>
              <a:spcAft>
                <a:spcPts val="0"/>
              </a:spcAft>
              <a:buClrTx/>
              <a:buSzTx/>
              <a:buFontTx/>
              <a:buNone/>
              <a:tabLst/>
              <a:defRPr/>
            </a:pPr>
            <a:r>
              <a:rPr kumimoji="0" sz="1900" b="1" i="0" u="none" strike="noStrike" kern="1200" cap="none" spc="0" normalizeH="0" baseline="0" noProof="0">
                <a:ln>
                  <a:noFill/>
                </a:ln>
                <a:solidFill>
                  <a:srgbClr val="FFFFFF"/>
                </a:solidFill>
                <a:effectLst/>
                <a:uLnTx/>
                <a:uFillTx/>
                <a:latin typeface="Montserrat"/>
                <a:cs typeface="Arial"/>
              </a:rPr>
              <a:t>AMPLIFY AMCP VALUE &amp; VOICE</a:t>
            </a:r>
            <a:endParaRPr kumimoji="0" sz="1900" b="1" i="0" u="none" strike="noStrike" kern="1200" cap="none" spc="0" normalizeH="0" baseline="0" noProof="0">
              <a:ln>
                <a:noFill/>
              </a:ln>
              <a:solidFill>
                <a:srgbClr val="00205B"/>
              </a:solidFill>
              <a:effectLst/>
              <a:uLnTx/>
              <a:uFillTx/>
              <a:latin typeface="Montserrat"/>
              <a:cs typeface="Arial"/>
            </a:endParaRPr>
          </a:p>
        </p:txBody>
      </p:sp>
      <p:sp>
        <p:nvSpPr>
          <p:cNvPr id="33" name="object 24">
            <a:extLst>
              <a:ext uri="{FF2B5EF4-FFF2-40B4-BE49-F238E27FC236}">
                <a16:creationId xmlns:a16="http://schemas.microsoft.com/office/drawing/2014/main" id="{9C757170-202B-E886-89E3-C696FD90B06F}"/>
              </a:ext>
            </a:extLst>
          </p:cNvPr>
          <p:cNvSpPr txBox="1"/>
          <p:nvPr/>
        </p:nvSpPr>
        <p:spPr>
          <a:xfrm>
            <a:off x="9167233" y="2458932"/>
            <a:ext cx="2084959" cy="871842"/>
          </a:xfrm>
          <a:prstGeom prst="rect">
            <a:avLst/>
          </a:prstGeom>
        </p:spPr>
        <p:txBody>
          <a:bodyPr vert="horz" wrap="square" lIns="0" tIns="38100" rIns="0" bIns="0" rtlCol="0">
            <a:sp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r>
              <a:rPr kumimoji="0" sz="1200" b="1" i="0" u="none" strike="noStrike" kern="1200" cap="none" spc="-20" normalizeH="0" baseline="0" noProof="0">
                <a:ln>
                  <a:noFill/>
                </a:ln>
                <a:solidFill>
                  <a:srgbClr val="FFFFFF"/>
                </a:solidFill>
                <a:effectLst/>
                <a:uLnTx/>
                <a:uFillTx/>
                <a:latin typeface="Montserrat"/>
                <a:cs typeface="Arial"/>
              </a:rPr>
              <a:t>STRATEGIC</a:t>
            </a:r>
            <a:r>
              <a:rPr kumimoji="0" sz="1200" b="1" i="0" u="none" strike="noStrike" kern="1200" cap="none" spc="-25" normalizeH="0" baseline="0" noProof="0">
                <a:ln>
                  <a:noFill/>
                </a:ln>
                <a:solidFill>
                  <a:srgbClr val="FFFFFF"/>
                </a:solidFill>
                <a:effectLst/>
                <a:uLnTx/>
                <a:uFillTx/>
                <a:latin typeface="Montserrat"/>
                <a:cs typeface="Arial"/>
              </a:rPr>
              <a:t> </a:t>
            </a:r>
            <a:r>
              <a:rPr kumimoji="0" sz="1200" b="1" i="0" u="none" strike="noStrike" kern="1200" cap="none" spc="-10" normalizeH="0" baseline="0" noProof="0">
                <a:ln>
                  <a:noFill/>
                </a:ln>
                <a:solidFill>
                  <a:srgbClr val="FFFFFF"/>
                </a:solidFill>
                <a:effectLst/>
                <a:uLnTx/>
                <a:uFillTx/>
                <a:latin typeface="Montserrat"/>
                <a:cs typeface="Arial"/>
              </a:rPr>
              <a:t>INITIATIVE</a:t>
            </a:r>
            <a:endParaRPr kumimoji="0" sz="1200" b="1" i="0" u="none" strike="noStrike" kern="1200" cap="none" spc="0" normalizeH="0" baseline="0" noProof="0">
              <a:ln>
                <a:noFill/>
              </a:ln>
              <a:solidFill>
                <a:srgbClr val="00205B"/>
              </a:solidFill>
              <a:effectLst/>
              <a:uLnTx/>
              <a:uFillTx/>
              <a:latin typeface="Montserrat"/>
              <a:cs typeface="Arial"/>
            </a:endParaRPr>
          </a:p>
          <a:p>
            <a:pPr marL="12700" marR="5080" lvl="0" indent="0" algn="ctr" defTabSz="914400" rtl="0" eaLnBrk="1" fontAlgn="auto" latinLnBrk="0" hangingPunct="1">
              <a:lnSpc>
                <a:spcPct val="110300"/>
              </a:lnSpc>
              <a:spcBef>
                <a:spcPts val="165"/>
              </a:spcBef>
              <a:spcAft>
                <a:spcPts val="0"/>
              </a:spcAft>
              <a:buClrTx/>
              <a:buSzTx/>
              <a:buFontTx/>
              <a:buNone/>
              <a:tabLst/>
              <a:defRPr/>
            </a:pPr>
            <a:r>
              <a:rPr kumimoji="0" sz="1900" b="1" i="0" u="none" strike="noStrike" kern="1200" cap="none" spc="0" normalizeH="0" baseline="0" noProof="0">
                <a:ln>
                  <a:noFill/>
                </a:ln>
                <a:solidFill>
                  <a:srgbClr val="FFFFFF"/>
                </a:solidFill>
                <a:effectLst/>
                <a:uLnTx/>
                <a:uFillTx/>
                <a:latin typeface="Montserrat"/>
                <a:cs typeface="Arial"/>
              </a:rPr>
              <a:t>DRIVE AMCP PERFORMANCE</a:t>
            </a:r>
            <a:endParaRPr kumimoji="0" sz="1900" b="1" i="0" u="none" strike="noStrike" kern="1200" cap="none" spc="0" normalizeH="0" baseline="0" noProof="0">
              <a:ln>
                <a:noFill/>
              </a:ln>
              <a:solidFill>
                <a:srgbClr val="00205B"/>
              </a:solidFill>
              <a:effectLst/>
              <a:uLnTx/>
              <a:uFillTx/>
              <a:latin typeface="Montserrat"/>
              <a:cs typeface="Arial"/>
            </a:endParaRPr>
          </a:p>
        </p:txBody>
      </p:sp>
      <p:pic>
        <p:nvPicPr>
          <p:cNvPr id="5" name="Picture 4">
            <a:extLst>
              <a:ext uri="{FF2B5EF4-FFF2-40B4-BE49-F238E27FC236}">
                <a16:creationId xmlns:a16="http://schemas.microsoft.com/office/drawing/2014/main" id="{04EC0F94-E4B4-D35B-8A64-8EC402DDB348}"/>
              </a:ext>
            </a:extLst>
          </p:cNvPr>
          <p:cNvPicPr>
            <a:picLocks noChangeAspect="1"/>
          </p:cNvPicPr>
          <p:nvPr/>
        </p:nvPicPr>
        <p:blipFill>
          <a:blip r:embed="rId6"/>
          <a:stretch>
            <a:fillRect/>
          </a:stretch>
        </p:blipFill>
        <p:spPr>
          <a:xfrm>
            <a:off x="6452802" y="2007785"/>
            <a:ext cx="1171207" cy="1171207"/>
          </a:xfrm>
          <a:prstGeom prst="rect">
            <a:avLst/>
          </a:prstGeom>
        </p:spPr>
      </p:pic>
    </p:spTree>
    <p:extLst>
      <p:ext uri="{BB962C8B-B14F-4D97-AF65-F5344CB8AC3E}">
        <p14:creationId xmlns:p14="http://schemas.microsoft.com/office/powerpoint/2010/main" val="53141322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ECECF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914A99D-B06C-B6AE-8C31-583416E6E232}"/>
              </a:ext>
            </a:extLst>
          </p:cNvPr>
          <p:cNvSpPr/>
          <p:nvPr/>
        </p:nvSpPr>
        <p:spPr>
          <a:xfrm>
            <a:off x="0" y="-1"/>
            <a:ext cx="688932" cy="6858001"/>
          </a:xfrm>
          <a:prstGeom prst="rect">
            <a:avLst/>
          </a:prstGeom>
          <a:solidFill>
            <a:srgbClr val="001F5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 name="TextBox 3">
            <a:extLst>
              <a:ext uri="{FF2B5EF4-FFF2-40B4-BE49-F238E27FC236}">
                <a16:creationId xmlns:a16="http://schemas.microsoft.com/office/drawing/2014/main" id="{AF7ED2FE-F1E2-5BFE-C0DA-2480B7ABB8A4}"/>
              </a:ext>
            </a:extLst>
          </p:cNvPr>
          <p:cNvSpPr txBox="1"/>
          <p:nvPr/>
        </p:nvSpPr>
        <p:spPr>
          <a:xfrm rot="16200000">
            <a:off x="-2192446" y="3105834"/>
            <a:ext cx="5073825" cy="64633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600" b="1" i="0" u="none" strike="noStrike" kern="0" cap="none" spc="300" normalizeH="0" baseline="0" noProof="0" dirty="0">
                <a:ln>
                  <a:noFill/>
                </a:ln>
                <a:solidFill>
                  <a:prstClr val="white"/>
                </a:solidFill>
                <a:effectLst/>
                <a:uLnTx/>
                <a:uFillTx/>
                <a:latin typeface="Montserrat SemiBold" pitchFamily="2" charset="77"/>
              </a:rPr>
              <a:t>AMCP AFFILIATES</a:t>
            </a:r>
          </a:p>
        </p:txBody>
      </p:sp>
      <p:pic>
        <p:nvPicPr>
          <p:cNvPr id="5" name="Picture 4" descr="A map of the united states&#10;&#10;AI-generated content may be incorrect.">
            <a:extLst>
              <a:ext uri="{FF2B5EF4-FFF2-40B4-BE49-F238E27FC236}">
                <a16:creationId xmlns:a16="http://schemas.microsoft.com/office/drawing/2014/main" id="{F665B819-FB7D-6B99-30B9-C9513FBCFBE5}"/>
              </a:ext>
            </a:extLst>
          </p:cNvPr>
          <p:cNvPicPr>
            <a:picLocks noChangeAspect="1"/>
          </p:cNvPicPr>
          <p:nvPr/>
        </p:nvPicPr>
        <p:blipFill>
          <a:blip r:embed="rId3"/>
          <a:stretch>
            <a:fillRect/>
          </a:stretch>
        </p:blipFill>
        <p:spPr>
          <a:xfrm>
            <a:off x="863600" y="-1"/>
            <a:ext cx="11142000" cy="7557990"/>
          </a:xfrm>
          <a:prstGeom prst="rect">
            <a:avLst/>
          </a:prstGeom>
        </p:spPr>
      </p:pic>
    </p:spTree>
    <p:extLst>
      <p:ext uri="{BB962C8B-B14F-4D97-AF65-F5344CB8AC3E}">
        <p14:creationId xmlns:p14="http://schemas.microsoft.com/office/powerpoint/2010/main" val="371745072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9F4777B8-C6ED-A948-624D-EBD4EA98E8A9}"/>
              </a:ext>
            </a:extLst>
          </p:cNvPr>
          <p:cNvSpPr>
            <a:spLocks noGrp="1"/>
          </p:cNvSpPr>
          <p:nvPr>
            <p:ph type="body" sz="quarter" idx="12"/>
          </p:nvPr>
        </p:nvSpPr>
        <p:spPr>
          <a:xfrm>
            <a:off x="2585933" y="692401"/>
            <a:ext cx="9071678" cy="3174511"/>
          </a:xfrm>
        </p:spPr>
        <p:txBody>
          <a:bodyPr/>
          <a:lstStyle/>
          <a:p>
            <a:r>
              <a:rPr lang="en-US">
                <a:latin typeface="Montserrat"/>
              </a:rPr>
              <a:t>AMCP Student Pharmacist Membership</a:t>
            </a:r>
          </a:p>
        </p:txBody>
      </p:sp>
    </p:spTree>
    <p:extLst>
      <p:ext uri="{BB962C8B-B14F-4D97-AF65-F5344CB8AC3E}">
        <p14:creationId xmlns:p14="http://schemas.microsoft.com/office/powerpoint/2010/main" val="12436923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9F4777B8-C6ED-A948-624D-EBD4EA98E8A9}"/>
              </a:ext>
            </a:extLst>
          </p:cNvPr>
          <p:cNvSpPr>
            <a:spLocks noGrp="1"/>
          </p:cNvSpPr>
          <p:nvPr>
            <p:ph type="body" sz="quarter" idx="12"/>
          </p:nvPr>
        </p:nvSpPr>
        <p:spPr/>
        <p:txBody>
          <a:bodyPr/>
          <a:lstStyle/>
          <a:p>
            <a:r>
              <a:rPr lang="en-US"/>
              <a:t>Managed Care History </a:t>
            </a:r>
          </a:p>
        </p:txBody>
      </p:sp>
      <p:sp>
        <p:nvSpPr>
          <p:cNvPr id="2" name="TextBox 1">
            <a:extLst>
              <a:ext uri="{FF2B5EF4-FFF2-40B4-BE49-F238E27FC236}">
                <a16:creationId xmlns:a16="http://schemas.microsoft.com/office/drawing/2014/main" id="{715BD462-02A8-7A43-3CE5-E70200BD5D6C}"/>
              </a:ext>
            </a:extLst>
          </p:cNvPr>
          <p:cNvSpPr txBox="1"/>
          <p:nvPr/>
        </p:nvSpPr>
        <p:spPr>
          <a:xfrm>
            <a:off x="4857817" y="5423070"/>
            <a:ext cx="7023652" cy="1200329"/>
          </a:xfrm>
          <a:prstGeom prst="rect">
            <a:avLst/>
          </a:prstGeom>
          <a:noFill/>
        </p:spPr>
        <p:txBody>
          <a:bodyPr wrap="square" lIns="91440" tIns="45720" rIns="91440" bIns="4572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r>
              <a:rPr lang="en-US" sz="2400" b="1" dirty="0">
                <a:solidFill>
                  <a:schemeClr val="bg2"/>
                </a:solidFill>
                <a:latin typeface="Montserrat"/>
              </a:rPr>
              <a:t>Kenneth Garcia, PharmD</a:t>
            </a:r>
          </a:p>
          <a:p>
            <a:pPr algn="r">
              <a:defRPr/>
            </a:pPr>
            <a:r>
              <a:rPr lang="en-US" sz="2400" b="1" dirty="0">
                <a:solidFill>
                  <a:schemeClr val="bg2"/>
                </a:solidFill>
                <a:latin typeface="Montserrat"/>
              </a:rPr>
              <a:t>Sanofi </a:t>
            </a:r>
            <a:endParaRPr kumimoji="0" lang="en-US" sz="2400" b="1" i="0" u="none" strike="noStrike" kern="1200" cap="none" spc="0" normalizeH="0" baseline="0" noProof="0" dirty="0">
              <a:ln>
                <a:noFill/>
              </a:ln>
              <a:solidFill>
                <a:schemeClr val="bg2"/>
              </a:solidFill>
              <a:effectLst/>
              <a:uLnTx/>
              <a:uFillTx/>
              <a:latin typeface="Montserrat"/>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sz="2400" b="1" i="0" u="none" strike="noStrike" kern="1200" cap="none" spc="0" normalizeH="0" baseline="0" noProof="0" dirty="0">
              <a:ln>
                <a:noFill/>
              </a:ln>
              <a:solidFill>
                <a:schemeClr val="bg2"/>
              </a:solidFill>
              <a:effectLst/>
              <a:uLnTx/>
              <a:uFillTx/>
              <a:latin typeface="Montserrat"/>
            </a:endParaRPr>
          </a:p>
        </p:txBody>
      </p:sp>
    </p:spTree>
    <p:extLst>
      <p:ext uri="{BB962C8B-B14F-4D97-AF65-F5344CB8AC3E}">
        <p14:creationId xmlns:p14="http://schemas.microsoft.com/office/powerpoint/2010/main" val="3147827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59CC39A4-F74F-42E3-B0AA-2D8E2E616DFE}"/>
              </a:ext>
            </a:extLst>
          </p:cNvPr>
          <p:cNvSpPr/>
          <p:nvPr/>
        </p:nvSpPr>
        <p:spPr>
          <a:xfrm>
            <a:off x="0" y="6456872"/>
            <a:ext cx="12203708" cy="522514"/>
          </a:xfrm>
          <a:prstGeom prst="rect">
            <a:avLst/>
          </a:prstGeom>
          <a:solidFill>
            <a:srgbClr val="91C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a:extLst>
              <a:ext uri="{FF2B5EF4-FFF2-40B4-BE49-F238E27FC236}">
                <a16:creationId xmlns:a16="http://schemas.microsoft.com/office/drawing/2014/main" id="{3A9D68BC-C85D-41AF-836B-203EDE1A1F98}"/>
              </a:ext>
            </a:extLst>
          </p:cNvPr>
          <p:cNvPicPr>
            <a:picLocks noChangeAspect="1"/>
          </p:cNvPicPr>
          <p:nvPr/>
        </p:nvPicPr>
        <p:blipFill>
          <a:blip r:embed="rId3"/>
          <a:stretch>
            <a:fillRect/>
          </a:stretch>
        </p:blipFill>
        <p:spPr>
          <a:xfrm>
            <a:off x="-78058" y="121386"/>
            <a:ext cx="12259463" cy="6858000"/>
          </a:xfrm>
          <a:prstGeom prst="rect">
            <a:avLst/>
          </a:prstGeom>
        </p:spPr>
      </p:pic>
    </p:spTree>
    <p:extLst>
      <p:ext uri="{BB962C8B-B14F-4D97-AF65-F5344CB8AC3E}">
        <p14:creationId xmlns:p14="http://schemas.microsoft.com/office/powerpoint/2010/main" val="18060402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851FBBB-63A5-9CC1-D211-347CBB3906A6}"/>
              </a:ext>
            </a:extLst>
          </p:cNvPr>
          <p:cNvSpPr>
            <a:spLocks noGrp="1"/>
          </p:cNvSpPr>
          <p:nvPr>
            <p:ph type="title"/>
          </p:nvPr>
        </p:nvSpPr>
        <p:spPr>
          <a:xfrm>
            <a:off x="578296" y="640080"/>
            <a:ext cx="11162600" cy="581698"/>
          </a:xfrm>
        </p:spPr>
        <p:txBody>
          <a:bodyPr/>
          <a:lstStyle/>
          <a:p>
            <a:r>
              <a:rPr lang="en-US" sz="4000">
                <a:latin typeface="Montserrat"/>
                <a:ea typeface="+mn-ea"/>
                <a:cs typeface="+mn-cs"/>
              </a:rPr>
              <a:t>Be a Student Member and Get Involved!</a:t>
            </a:r>
          </a:p>
        </p:txBody>
      </p:sp>
      <p:graphicFrame>
        <p:nvGraphicFramePr>
          <p:cNvPr id="2" name="Table 8">
            <a:extLst>
              <a:ext uri="{FF2B5EF4-FFF2-40B4-BE49-F238E27FC236}">
                <a16:creationId xmlns:a16="http://schemas.microsoft.com/office/drawing/2014/main" id="{BF8E8D0C-0AF7-7646-D582-0092B35D7BEC}"/>
              </a:ext>
            </a:extLst>
          </p:cNvPr>
          <p:cNvGraphicFramePr>
            <a:graphicFrameLocks noGrp="1"/>
          </p:cNvGraphicFramePr>
          <p:nvPr>
            <p:extLst>
              <p:ext uri="{D42A27DB-BD31-4B8C-83A1-F6EECF244321}">
                <p14:modId xmlns:p14="http://schemas.microsoft.com/office/powerpoint/2010/main" val="2670496766"/>
              </p:ext>
            </p:extLst>
          </p:nvPr>
        </p:nvGraphicFramePr>
        <p:xfrm>
          <a:off x="310072" y="1657848"/>
          <a:ext cx="11430824" cy="5090160"/>
        </p:xfrm>
        <a:graphic>
          <a:graphicData uri="http://schemas.openxmlformats.org/drawingml/2006/table">
            <a:tbl>
              <a:tblPr firstRow="1" bandRow="1">
                <a:tableStyleId>{5C22544A-7EE6-4342-B048-85BDC9FD1C3A}</a:tableStyleId>
              </a:tblPr>
              <a:tblGrid>
                <a:gridCol w="4372518">
                  <a:extLst>
                    <a:ext uri="{9D8B030D-6E8A-4147-A177-3AD203B41FA5}">
                      <a16:colId xmlns:a16="http://schemas.microsoft.com/office/drawing/2014/main" val="1132066190"/>
                    </a:ext>
                  </a:extLst>
                </a:gridCol>
                <a:gridCol w="3203204">
                  <a:extLst>
                    <a:ext uri="{9D8B030D-6E8A-4147-A177-3AD203B41FA5}">
                      <a16:colId xmlns:a16="http://schemas.microsoft.com/office/drawing/2014/main" val="739403298"/>
                    </a:ext>
                  </a:extLst>
                </a:gridCol>
                <a:gridCol w="3855102">
                  <a:extLst>
                    <a:ext uri="{9D8B030D-6E8A-4147-A177-3AD203B41FA5}">
                      <a16:colId xmlns:a16="http://schemas.microsoft.com/office/drawing/2014/main" val="395052365"/>
                    </a:ext>
                  </a:extLst>
                </a:gridCol>
              </a:tblGrid>
              <a:tr h="102198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kern="1200">
                          <a:solidFill>
                            <a:srgbClr val="F78F1E"/>
                          </a:solidFill>
                          <a:latin typeface="Montserrat SemiBold"/>
                          <a:ea typeface="+mn-ea"/>
                          <a:cs typeface="+mn-cs"/>
                        </a:rPr>
                        <a:t>Attend</a:t>
                      </a:r>
                    </a:p>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kern="1200">
                          <a:solidFill>
                            <a:srgbClr val="F78F1E"/>
                          </a:solidFill>
                          <a:latin typeface="Montserrat SemiBold"/>
                          <a:ea typeface="+mn-ea"/>
                          <a:cs typeface="+mn-cs"/>
                        </a:rPr>
                        <a:t>Find</a:t>
                      </a:r>
                    </a:p>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kern="1200">
                          <a:solidFill>
                            <a:srgbClr val="F78F1E"/>
                          </a:solidFill>
                          <a:latin typeface="Montserrat SemiBold"/>
                          <a:ea typeface="+mn-ea"/>
                          <a:cs typeface="+mn-cs"/>
                        </a:rPr>
                        <a:t>Build</a:t>
                      </a:r>
                    </a:p>
                    <a:p>
                      <a:endParaRPr lang="en-US"/>
                    </a:p>
                  </a:txBody>
                  <a:tcPr/>
                </a:tc>
                <a:extLst>
                  <a:ext uri="{0D108BD9-81ED-4DB2-BD59-A6C34878D82A}">
                    <a16:rowId xmlns:a16="http://schemas.microsoft.com/office/drawing/2014/main" val="3878651240"/>
                  </a:ext>
                </a:extLst>
              </a:tr>
              <a:tr h="3928236">
                <a:tc>
                  <a:txBody>
                    <a:bodyPr/>
                    <a:lstStyle/>
                    <a:p>
                      <a:pPr marL="0" marR="0" lvl="0" indent="0" algn="l" defTabSz="914400" rtl="0" eaLnBrk="1" fontAlgn="auto" latinLnBrk="0" hangingPunct="1">
                        <a:lnSpc>
                          <a:spcPct val="100000"/>
                        </a:lnSpc>
                        <a:spcBef>
                          <a:spcPts val="0"/>
                        </a:spcBef>
                        <a:spcAft>
                          <a:spcPts val="0"/>
                        </a:spcAft>
                        <a:buClr>
                          <a:srgbClr val="F78F1E"/>
                        </a:buClr>
                        <a:buSzPct val="120000"/>
                        <a:buFont typeface="Wingdings" panose="05000000000000000000" pitchFamily="2" charset="2"/>
                        <a:buNone/>
                        <a:tabLst/>
                        <a:defRPr/>
                      </a:pPr>
                      <a:endParaRPr lang="en-US" sz="2000" b="1" kern="1200" dirty="0">
                        <a:solidFill>
                          <a:srgbClr val="00205B"/>
                        </a:solidFill>
                        <a:latin typeface="Montserrat SemiBold" panose="00000700000000000000" pitchFamily="2" charset="0"/>
                        <a:ea typeface="+mn-ea"/>
                        <a:cs typeface="+mn-cs"/>
                      </a:endParaRPr>
                    </a:p>
                    <a:p>
                      <a:pPr marL="234950" marR="0" lvl="0" indent="-234950"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r>
                        <a:rPr lang="en-US" sz="2000" b="0" kern="1200" dirty="0">
                          <a:solidFill>
                            <a:srgbClr val="00205B"/>
                          </a:solidFill>
                          <a:latin typeface="Open Sans"/>
                          <a:ea typeface="Open Sans"/>
                          <a:cs typeface="Open Sans"/>
                        </a:rPr>
                        <a:t>The AMCP Spring Annual Meeting or Fall AMCP Nexus</a:t>
                      </a:r>
                    </a:p>
                    <a:p>
                      <a:pPr marL="234950" marR="0" lvl="0" indent="-234950"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endParaRPr lang="en-US" sz="2000" b="0" kern="1200" dirty="0">
                        <a:solidFill>
                          <a:srgbClr val="00205B"/>
                        </a:solidFill>
                        <a:latin typeface="Open Sans" panose="020B0606030504020204" pitchFamily="34" charset="0"/>
                        <a:ea typeface="Open Sans" panose="020B0606030504020204" pitchFamily="34" charset="0"/>
                        <a:cs typeface="Open Sans" panose="020B0606030504020204" pitchFamily="34" charset="0"/>
                      </a:endParaRPr>
                    </a:p>
                    <a:p>
                      <a:pPr marL="234950" marR="0" lvl="0" indent="-234950"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r>
                        <a:rPr lang="en-US" sz="2000" b="0" kern="1200" dirty="0">
                          <a:solidFill>
                            <a:srgbClr val="00205B"/>
                          </a:solidFill>
                          <a:latin typeface="Open Sans"/>
                          <a:ea typeface="Open Sans"/>
                          <a:cs typeface="Open Sans"/>
                        </a:rPr>
                        <a:t>NEXUS: Managed Care Pharmacy Residency &amp;  Fellowship Showcase</a:t>
                      </a:r>
                    </a:p>
                    <a:p>
                      <a:pPr marL="234950" marR="0" lvl="0" indent="-234950"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endParaRPr lang="en-US" sz="2000" b="0" kern="1200" dirty="0">
                        <a:solidFill>
                          <a:srgbClr val="00205B"/>
                        </a:solidFill>
                        <a:latin typeface="Open Sans" panose="020B0606030504020204" pitchFamily="34" charset="0"/>
                        <a:ea typeface="Open Sans" panose="020B0606030504020204" pitchFamily="34" charset="0"/>
                        <a:cs typeface="Open Sans" panose="020B0606030504020204" pitchFamily="34" charset="0"/>
                      </a:endParaRPr>
                    </a:p>
                    <a:p>
                      <a:pPr marL="234950" marR="0" lvl="0" indent="-234950"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r>
                        <a:rPr lang="en-US" sz="2000" b="0" kern="1200" dirty="0">
                          <a:solidFill>
                            <a:srgbClr val="00205B"/>
                          </a:solidFill>
                          <a:latin typeface="Open Sans"/>
                          <a:ea typeface="Open Sans"/>
                          <a:cs typeface="Open Sans"/>
                        </a:rPr>
                        <a:t>Your local AMCP Affiliate meetings and annual Day of Education</a:t>
                      </a:r>
                    </a:p>
                    <a:p>
                      <a:pPr marL="234950" marR="0" lvl="0" indent="-234950"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endParaRPr lang="en-US" sz="2000" b="0" kern="1200" dirty="0">
                        <a:solidFill>
                          <a:srgbClr val="00205B"/>
                        </a:solidFill>
                        <a:latin typeface="Open Sans" panose="020B0606030504020204" pitchFamily="34" charset="0"/>
                        <a:ea typeface="Open Sans" panose="020B0606030504020204" pitchFamily="34" charset="0"/>
                        <a:cs typeface="Open Sans" panose="020B0606030504020204" pitchFamily="34" charset="0"/>
                      </a:endParaRPr>
                    </a:p>
                    <a:p>
                      <a:pPr marL="234950" marR="0" lvl="0" indent="-234950"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r>
                        <a:rPr lang="en-US" sz="2000" b="0" kern="1200" dirty="0">
                          <a:solidFill>
                            <a:srgbClr val="00205B"/>
                          </a:solidFill>
                          <a:latin typeface="Open Sans"/>
                          <a:ea typeface="Open Sans"/>
                          <a:cs typeface="Open Sans"/>
                        </a:rPr>
                        <a:t>Your school chapter events</a:t>
                      </a:r>
                      <a:endParaRPr lang="en-US" sz="2000" b="0" dirty="0">
                        <a:latin typeface="Open Sans"/>
                        <a:ea typeface="Open Sans"/>
                        <a:cs typeface="Open Sans"/>
                      </a:endParaRPr>
                    </a:p>
                  </a:txBody>
                  <a:tcPr/>
                </a:tc>
                <a:tc>
                  <a:txBody>
                    <a:bodyPr/>
                    <a:lstStyle/>
                    <a:p>
                      <a:pPr marL="0" indent="0">
                        <a:buClr>
                          <a:srgbClr val="F78F1E"/>
                        </a:buClr>
                        <a:buSzPct val="120000"/>
                        <a:buFont typeface="Wingdings" panose="05000000000000000000" pitchFamily="2" charset="2"/>
                        <a:buNone/>
                      </a:pPr>
                      <a:endParaRPr lang="en-US" sz="2000" b="0" kern="1200" dirty="0">
                        <a:solidFill>
                          <a:srgbClr val="00205B"/>
                        </a:solidFill>
                        <a:latin typeface="Open Sans" panose="020B0606030504020204" pitchFamily="34" charset="0"/>
                        <a:ea typeface="Open Sans" panose="020B0606030504020204" pitchFamily="34" charset="0"/>
                        <a:cs typeface="Open Sans" panose="020B0606030504020204" pitchFamily="34" charset="0"/>
                      </a:endParaRPr>
                    </a:p>
                    <a:p>
                      <a:pPr marL="231775" indent="-231775">
                        <a:buClr>
                          <a:srgbClr val="F78F1E"/>
                        </a:buClr>
                        <a:buSzPct val="125000"/>
                        <a:buFont typeface="Wingdings" panose="05000000000000000000" pitchFamily="2" charset="2"/>
                        <a:buChar char="§"/>
                      </a:pPr>
                      <a:r>
                        <a:rPr lang="en-US" sz="2000" b="0" kern="1200" dirty="0">
                          <a:solidFill>
                            <a:srgbClr val="00205B"/>
                          </a:solidFill>
                          <a:latin typeface="Open Sans"/>
                          <a:ea typeface="Open Sans"/>
                          <a:cs typeface="Open Sans"/>
                        </a:rPr>
                        <a:t>A mentor through our Conference Buddy Program or Mock Interview program</a:t>
                      </a:r>
                    </a:p>
                    <a:p>
                      <a:pPr marL="231775" indent="-231775">
                        <a:buClr>
                          <a:srgbClr val="F78F1E"/>
                        </a:buClr>
                        <a:buSzPct val="125000"/>
                        <a:buFont typeface="Wingdings" panose="05000000000000000000" pitchFamily="2" charset="2"/>
                        <a:buChar char="§"/>
                      </a:pPr>
                      <a:endParaRPr lang="en-US" sz="2000" b="0" kern="1200" dirty="0">
                        <a:solidFill>
                          <a:srgbClr val="00205B"/>
                        </a:solidFill>
                        <a:latin typeface="Open Sans" panose="020B0606030504020204" pitchFamily="34" charset="0"/>
                        <a:ea typeface="Open Sans" panose="020B0606030504020204" pitchFamily="34" charset="0"/>
                        <a:cs typeface="Open Sans" panose="020B0606030504020204" pitchFamily="34" charset="0"/>
                      </a:endParaRPr>
                    </a:p>
                    <a:p>
                      <a:pPr marL="231775" indent="-231775">
                        <a:buClr>
                          <a:srgbClr val="F78F1E"/>
                        </a:buClr>
                        <a:buSzPct val="125000"/>
                        <a:buFont typeface="Wingdings" panose="05000000000000000000" pitchFamily="2" charset="2"/>
                        <a:buChar char="§"/>
                      </a:pPr>
                      <a:r>
                        <a:rPr lang="en-US" sz="2000" b="0" kern="1200" dirty="0">
                          <a:solidFill>
                            <a:srgbClr val="00205B"/>
                          </a:solidFill>
                          <a:latin typeface="Open Sans"/>
                          <a:ea typeface="Open Sans"/>
                          <a:cs typeface="Open Sans"/>
                        </a:rPr>
                        <a:t>A volunteer opportunity through your school chapter or local affiliate </a:t>
                      </a:r>
                    </a:p>
                    <a:p>
                      <a:pPr marL="231775" indent="-231775">
                        <a:buClr>
                          <a:srgbClr val="F78F1E"/>
                        </a:buClr>
                        <a:buSzPct val="125000"/>
                        <a:buFont typeface="Wingdings" panose="05000000000000000000" pitchFamily="2" charset="2"/>
                        <a:buChar char="§"/>
                      </a:pPr>
                      <a:endParaRPr lang="en-US" sz="2000" b="0" kern="1200" dirty="0">
                        <a:solidFill>
                          <a:srgbClr val="00205B"/>
                        </a:solidFill>
                        <a:latin typeface="Open Sans"/>
                        <a:ea typeface="Open Sans"/>
                        <a:cs typeface="Open Sans"/>
                      </a:endParaRPr>
                    </a:p>
                    <a:p>
                      <a:pPr marL="231775" indent="-231775">
                        <a:buClr>
                          <a:srgbClr val="F78F1E"/>
                        </a:buClr>
                        <a:buSzPct val="125000"/>
                        <a:buFont typeface="Wingdings" panose="05000000000000000000" pitchFamily="2" charset="2"/>
                        <a:buChar char="§"/>
                      </a:pPr>
                      <a:r>
                        <a:rPr lang="en-US" sz="2000" b="0" kern="1200" dirty="0">
                          <a:solidFill>
                            <a:srgbClr val="00205B"/>
                          </a:solidFill>
                          <a:latin typeface="Open Sans"/>
                          <a:ea typeface="Open Sans"/>
                          <a:cs typeface="Open Sans"/>
                        </a:rPr>
                        <a:t>Local affiliate scholarships</a:t>
                      </a:r>
                      <a:endParaRPr lang="en-US" sz="2000" b="0" kern="1200" dirty="0">
                        <a:solidFill>
                          <a:srgbClr val="00205B"/>
                        </a:solidFill>
                        <a:latin typeface="Open Sans" panose="020B0606030504020204" pitchFamily="34" charset="0"/>
                        <a:ea typeface="Open Sans" panose="020B0606030504020204" pitchFamily="34" charset="0"/>
                        <a:cs typeface="Open Sans" panose="020B0606030504020204" pitchFamily="34" charset="0"/>
                      </a:endParaRPr>
                    </a:p>
                  </a:txBody>
                  <a:tcPr/>
                </a:tc>
                <a:tc>
                  <a:txBody>
                    <a:bodyPr/>
                    <a:lstStyle/>
                    <a:p>
                      <a:pPr marL="0" marR="0" lvl="0" indent="0" algn="l" defTabSz="914400" rtl="0" eaLnBrk="1" fontAlgn="auto" latinLnBrk="0" hangingPunct="1">
                        <a:lnSpc>
                          <a:spcPct val="100000"/>
                        </a:lnSpc>
                        <a:spcBef>
                          <a:spcPts val="0"/>
                        </a:spcBef>
                        <a:spcAft>
                          <a:spcPts val="0"/>
                        </a:spcAft>
                        <a:buClr>
                          <a:srgbClr val="F78F1E"/>
                        </a:buClr>
                        <a:buSzPct val="120000"/>
                        <a:buFont typeface="Wingdings" panose="05000000000000000000" pitchFamily="2" charset="2"/>
                        <a:buNone/>
                        <a:tabLst/>
                        <a:defRPr/>
                      </a:pPr>
                      <a:endParaRPr lang="en-US" sz="2000" b="0" kern="1200" dirty="0">
                        <a:solidFill>
                          <a:srgbClr val="00205B"/>
                        </a:solidFill>
                        <a:latin typeface="Open Sans" panose="020B0606030504020204" pitchFamily="34" charset="0"/>
                        <a:ea typeface="Open Sans" panose="020B0606030504020204" pitchFamily="34" charset="0"/>
                        <a:cs typeface="Open Sans" panose="020B0606030504020204" pitchFamily="34" charset="0"/>
                      </a:endParaRPr>
                    </a:p>
                    <a:p>
                      <a:pPr marL="231775" marR="0" lvl="0" indent="-231775"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r>
                        <a:rPr lang="en-US" sz="2000" b="0" kern="1200" dirty="0">
                          <a:solidFill>
                            <a:srgbClr val="00205B"/>
                          </a:solidFill>
                          <a:latin typeface="Open Sans"/>
                          <a:ea typeface="Open Sans"/>
                          <a:cs typeface="Open Sans"/>
                        </a:rPr>
                        <a:t>Your knowledge about Managed Care Pharmacy through webinars and online resources</a:t>
                      </a:r>
                    </a:p>
                    <a:p>
                      <a:pPr marL="231775" marR="0" lvl="0" indent="-231775"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endParaRPr lang="en-US" sz="2000" b="0" kern="1200" dirty="0">
                        <a:solidFill>
                          <a:srgbClr val="00205B"/>
                        </a:solidFill>
                        <a:latin typeface="Open Sans" panose="020B0606030504020204" pitchFamily="34" charset="0"/>
                        <a:ea typeface="Open Sans" panose="020B0606030504020204" pitchFamily="34" charset="0"/>
                        <a:cs typeface="Open Sans" panose="020B0606030504020204" pitchFamily="34" charset="0"/>
                      </a:endParaRPr>
                    </a:p>
                    <a:p>
                      <a:pPr marL="231775" marR="0" lvl="0" indent="-231775"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endParaRPr lang="en-US" sz="2000" b="0" kern="1200" dirty="0">
                        <a:solidFill>
                          <a:srgbClr val="00205B"/>
                        </a:solidFill>
                        <a:latin typeface="Open Sans" panose="020B0606030504020204" pitchFamily="34" charset="0"/>
                        <a:ea typeface="Open Sans" panose="020B0606030504020204" pitchFamily="34" charset="0"/>
                        <a:cs typeface="Open Sans" panose="020B0606030504020204" pitchFamily="34" charset="0"/>
                      </a:endParaRPr>
                    </a:p>
                    <a:p>
                      <a:pPr marL="231775" marR="0" lvl="0" indent="-231775" algn="l" defTabSz="914400" rtl="0" eaLnBrk="1" fontAlgn="auto" latinLnBrk="0" hangingPunct="1">
                        <a:lnSpc>
                          <a:spcPct val="100000"/>
                        </a:lnSpc>
                        <a:spcBef>
                          <a:spcPts val="0"/>
                        </a:spcBef>
                        <a:spcAft>
                          <a:spcPts val="0"/>
                        </a:spcAft>
                        <a:buClr>
                          <a:srgbClr val="F78F1E"/>
                        </a:buClr>
                        <a:buSzPct val="125000"/>
                        <a:buFont typeface="Wingdings" panose="05000000000000000000" pitchFamily="2" charset="2"/>
                        <a:buChar char="§"/>
                        <a:tabLst/>
                        <a:defRPr/>
                      </a:pPr>
                      <a:r>
                        <a:rPr lang="en-US" sz="2000" b="0" kern="1200" dirty="0">
                          <a:solidFill>
                            <a:srgbClr val="00205B"/>
                          </a:solidFill>
                          <a:latin typeface="Open Sans"/>
                          <a:ea typeface="Open Sans"/>
                          <a:cs typeface="Open Sans"/>
                        </a:rPr>
                        <a:t>Your resume by participating in the AMCP Foundation P&amp;T Competition</a:t>
                      </a:r>
                      <a:endParaRPr lang="en-US" sz="2000" b="0" dirty="0">
                        <a:latin typeface="Open Sans"/>
                        <a:ea typeface="Open Sans"/>
                        <a:cs typeface="Open Sans"/>
                      </a:endParaRPr>
                    </a:p>
                  </a:txBody>
                  <a:tcPr/>
                </a:tc>
                <a:extLst>
                  <a:ext uri="{0D108BD9-81ED-4DB2-BD59-A6C34878D82A}">
                    <a16:rowId xmlns:a16="http://schemas.microsoft.com/office/drawing/2014/main" val="2408178095"/>
                  </a:ext>
                </a:extLst>
              </a:tr>
            </a:tbl>
          </a:graphicData>
        </a:graphic>
      </p:graphicFrame>
      <p:pic>
        <p:nvPicPr>
          <p:cNvPr id="3" name="Picture 2">
            <a:extLst>
              <a:ext uri="{FF2B5EF4-FFF2-40B4-BE49-F238E27FC236}">
                <a16:creationId xmlns:a16="http://schemas.microsoft.com/office/drawing/2014/main" id="{C109AB39-1ED3-A82C-B03D-E108448913D6}"/>
              </a:ext>
            </a:extLst>
          </p:cNvPr>
          <p:cNvPicPr>
            <a:picLocks noChangeAspect="1"/>
          </p:cNvPicPr>
          <p:nvPr/>
        </p:nvPicPr>
        <p:blipFill>
          <a:blip r:embed="rId3"/>
          <a:stretch>
            <a:fillRect/>
          </a:stretch>
        </p:blipFill>
        <p:spPr>
          <a:xfrm>
            <a:off x="7857811" y="5915227"/>
            <a:ext cx="3883085" cy="707177"/>
          </a:xfrm>
          <a:prstGeom prst="rect">
            <a:avLst/>
          </a:prstGeom>
        </p:spPr>
      </p:pic>
    </p:spTree>
    <p:extLst>
      <p:ext uri="{BB962C8B-B14F-4D97-AF65-F5344CB8AC3E}">
        <p14:creationId xmlns:p14="http://schemas.microsoft.com/office/powerpoint/2010/main" val="15575762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851FBBB-63A5-9CC1-D211-347CBB3906A6}"/>
              </a:ext>
            </a:extLst>
          </p:cNvPr>
          <p:cNvSpPr>
            <a:spLocks noGrp="1"/>
          </p:cNvSpPr>
          <p:nvPr>
            <p:ph type="title"/>
          </p:nvPr>
        </p:nvSpPr>
        <p:spPr>
          <a:xfrm>
            <a:off x="578296" y="640080"/>
            <a:ext cx="10357938" cy="581698"/>
          </a:xfrm>
        </p:spPr>
        <p:txBody>
          <a:bodyPr/>
          <a:lstStyle/>
          <a:p>
            <a:r>
              <a:rPr lang="en-US" sz="4400">
                <a:latin typeface="Montserrat"/>
                <a:ea typeface="+mn-ea"/>
                <a:cs typeface="+mn-cs"/>
              </a:rPr>
              <a:t>AMCP Member Benefit Overview</a:t>
            </a:r>
          </a:p>
        </p:txBody>
      </p:sp>
      <p:graphicFrame>
        <p:nvGraphicFramePr>
          <p:cNvPr id="7" name="TextBox 5">
            <a:extLst>
              <a:ext uri="{FF2B5EF4-FFF2-40B4-BE49-F238E27FC236}">
                <a16:creationId xmlns:a16="http://schemas.microsoft.com/office/drawing/2014/main" id="{9755C845-68FE-A68A-477B-A8BCC3EC1BC0}"/>
              </a:ext>
            </a:extLst>
          </p:cNvPr>
          <p:cNvGraphicFramePr>
            <a:graphicFrameLocks/>
          </p:cNvGraphicFramePr>
          <p:nvPr>
            <p:extLst>
              <p:ext uri="{D42A27DB-BD31-4B8C-83A1-F6EECF244321}">
                <p14:modId xmlns:p14="http://schemas.microsoft.com/office/powerpoint/2010/main" val="3361866815"/>
              </p:ext>
            </p:extLst>
          </p:nvPr>
        </p:nvGraphicFramePr>
        <p:xfrm>
          <a:off x="419882" y="1996027"/>
          <a:ext cx="11401003" cy="40556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573705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descr="A picture containing text, sky, outdoor, snow&#10;&#10;Description automatically generated">
            <a:extLst>
              <a:ext uri="{FF2B5EF4-FFF2-40B4-BE49-F238E27FC236}">
                <a16:creationId xmlns:a16="http://schemas.microsoft.com/office/drawing/2014/main" id="{00249C5D-2CCE-44B6-A19F-421FD7F1357F}"/>
              </a:ext>
            </a:extLst>
          </p:cNvPr>
          <p:cNvPicPr>
            <a:picLocks noChangeAspect="1"/>
          </p:cNvPicPr>
          <p:nvPr/>
        </p:nvPicPr>
        <p:blipFill rotWithShape="1">
          <a:blip r:embed="rId3"/>
          <a:srcRect r="10369"/>
          <a:stretch/>
        </p:blipFill>
        <p:spPr>
          <a:xfrm>
            <a:off x="-35711" y="32089"/>
            <a:ext cx="12250186" cy="6833688"/>
          </a:xfrm>
          <a:prstGeom prst="rect">
            <a:avLst/>
          </a:prstGeom>
        </p:spPr>
      </p:pic>
      <p:sp>
        <p:nvSpPr>
          <p:cNvPr id="35" name="TextBox 34">
            <a:extLst>
              <a:ext uri="{FF2B5EF4-FFF2-40B4-BE49-F238E27FC236}">
                <a16:creationId xmlns:a16="http://schemas.microsoft.com/office/drawing/2014/main" id="{CBFB28AE-688B-4A1F-8B2B-D8202B1A9807}"/>
              </a:ext>
            </a:extLst>
          </p:cNvPr>
          <p:cNvSpPr txBox="1"/>
          <p:nvPr/>
        </p:nvSpPr>
        <p:spPr>
          <a:xfrm>
            <a:off x="3381376" y="3429000"/>
            <a:ext cx="8332304" cy="2462213"/>
          </a:xfrm>
          <a:prstGeom prst="rect">
            <a:avLst/>
          </a:prstGeom>
          <a:noFill/>
        </p:spPr>
        <p:txBody>
          <a:bodyPr wrap="square" rtlCol="0">
            <a:spAutoFit/>
          </a:bodyPr>
          <a:lstStyle/>
          <a:p>
            <a:r>
              <a:rPr lang="en-US" sz="7700" b="1">
                <a:solidFill>
                  <a:schemeClr val="bg1"/>
                </a:solidFill>
                <a:latin typeface="Montserrat"/>
              </a:rPr>
              <a:t>Networking and Mentoring</a:t>
            </a:r>
          </a:p>
        </p:txBody>
      </p:sp>
    </p:spTree>
    <p:extLst>
      <p:ext uri="{BB962C8B-B14F-4D97-AF65-F5344CB8AC3E}">
        <p14:creationId xmlns:p14="http://schemas.microsoft.com/office/powerpoint/2010/main" val="117187705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802820A-AD56-9808-7BC3-DC8EB991D29F}"/>
              </a:ext>
            </a:extLst>
          </p:cNvPr>
          <p:cNvSpPr>
            <a:spLocks noGrp="1"/>
          </p:cNvSpPr>
          <p:nvPr>
            <p:ph type="title"/>
          </p:nvPr>
        </p:nvSpPr>
        <p:spPr>
          <a:xfrm>
            <a:off x="612773" y="296098"/>
            <a:ext cx="10723281" cy="581698"/>
          </a:xfrm>
        </p:spPr>
        <p:txBody>
          <a:bodyPr/>
          <a:lstStyle/>
          <a:p>
            <a:r>
              <a:rPr lang="en-US" sz="3600">
                <a:latin typeface="Montserrat"/>
              </a:rPr>
              <a:t>Additional Opportunities to Experience Managed Care Pharmacy</a:t>
            </a:r>
          </a:p>
        </p:txBody>
      </p:sp>
      <p:sp>
        <p:nvSpPr>
          <p:cNvPr id="10" name="Content Placeholder 2">
            <a:extLst>
              <a:ext uri="{FF2B5EF4-FFF2-40B4-BE49-F238E27FC236}">
                <a16:creationId xmlns:a16="http://schemas.microsoft.com/office/drawing/2014/main" id="{66316613-776A-BFF3-5C0B-3B6B2E543074}"/>
              </a:ext>
            </a:extLst>
          </p:cNvPr>
          <p:cNvSpPr txBox="1">
            <a:spLocks/>
          </p:cNvSpPr>
          <p:nvPr/>
        </p:nvSpPr>
        <p:spPr>
          <a:xfrm>
            <a:off x="711455" y="2134816"/>
            <a:ext cx="4793494" cy="112630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dirty="0">
                <a:solidFill>
                  <a:srgbClr val="00205B"/>
                </a:solidFill>
                <a:latin typeface="Montserrat"/>
              </a:rPr>
              <a:t>Year-long post-PharmD intensive learning and skills-building experience in a managed care pharmacy environment</a:t>
            </a:r>
          </a:p>
        </p:txBody>
      </p:sp>
      <p:sp>
        <p:nvSpPr>
          <p:cNvPr id="11" name="Content Placeholder 5">
            <a:extLst>
              <a:ext uri="{FF2B5EF4-FFF2-40B4-BE49-F238E27FC236}">
                <a16:creationId xmlns:a16="http://schemas.microsoft.com/office/drawing/2014/main" id="{724EF536-C8A2-AD7C-4BF1-9B9F51414174}"/>
              </a:ext>
            </a:extLst>
          </p:cNvPr>
          <p:cNvSpPr txBox="1">
            <a:spLocks/>
          </p:cNvSpPr>
          <p:nvPr/>
        </p:nvSpPr>
        <p:spPr>
          <a:xfrm>
            <a:off x="669060" y="3821880"/>
            <a:ext cx="4835889" cy="183043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205B"/>
                </a:solidFill>
                <a:effectLst/>
                <a:uLnTx/>
                <a:uFillTx/>
                <a:latin typeface="Montserrat"/>
              </a:rPr>
              <a:t>Typically, up to two years in length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00205B"/>
                </a:solidFill>
                <a:effectLst/>
                <a:uLnTx/>
                <a:uFillTx/>
                <a:latin typeface="Montserrat"/>
              </a:rPr>
              <a:t>Sometimes completed after a PGY1 and/or PGY2 residency (or instead of one)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00" dirty="0">
                <a:solidFill>
                  <a:srgbClr val="00205B"/>
                </a:solidFill>
                <a:latin typeface="Montserrat"/>
              </a:rPr>
              <a:t>Industry and Consulting Fellowship programs available</a:t>
            </a:r>
            <a:endParaRPr kumimoji="0" lang="en-US" sz="1800" b="0" i="0" u="none" strike="noStrike" kern="1200" cap="none" spc="0" normalizeH="0" baseline="0" noProof="0" dirty="0">
              <a:ln>
                <a:noFill/>
              </a:ln>
              <a:solidFill>
                <a:srgbClr val="00205B"/>
              </a:solidFill>
              <a:effectLst/>
              <a:uLnTx/>
              <a:uFillTx/>
              <a:latin typeface="Montserrat"/>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00" dirty="0">
                <a:solidFill>
                  <a:srgbClr val="00205B"/>
                </a:solidFill>
                <a:latin typeface="Montserrat"/>
              </a:rPr>
              <a:t>Note:  Some years, AMCP will offer an Executive Fellowship in Association Management</a:t>
            </a:r>
            <a:endParaRPr kumimoji="0" lang="en-US" sz="1800" b="0" i="0" u="none" strike="noStrike" kern="1200" cap="none" spc="0" normalizeH="0" baseline="0" noProof="0" dirty="0">
              <a:ln>
                <a:noFill/>
              </a:ln>
              <a:solidFill>
                <a:srgbClr val="00205B"/>
              </a:solidFill>
              <a:effectLst/>
              <a:uLnTx/>
              <a:uFillTx/>
              <a:latin typeface="Montserrat"/>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000" b="0" i="0" u="none" strike="noStrike" kern="1200" cap="none" spc="0" normalizeH="0" baseline="0" noProof="0" dirty="0">
              <a:ln>
                <a:noFill/>
              </a:ln>
              <a:solidFill>
                <a:srgbClr val="00205B"/>
              </a:solidFill>
              <a:effectLst/>
              <a:uLnTx/>
              <a:uFillTx/>
              <a:latin typeface="Montserrat"/>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000" b="0" i="0" u="none" strike="noStrike" kern="1200" cap="none" spc="0" normalizeH="0" baseline="0" noProof="0" dirty="0">
              <a:ln>
                <a:noFill/>
              </a:ln>
              <a:solidFill>
                <a:srgbClr val="00205B"/>
              </a:solidFill>
              <a:effectLst/>
              <a:uLnTx/>
              <a:uFillTx/>
              <a:latin typeface="Montserrat"/>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000" b="0" i="0" u="none" strike="noStrike" kern="1200" cap="none" spc="0" normalizeH="0" baseline="0" noProof="0" dirty="0">
              <a:ln>
                <a:noFill/>
              </a:ln>
              <a:solidFill>
                <a:srgbClr val="00205B"/>
              </a:solidFill>
              <a:effectLst/>
              <a:uLnTx/>
              <a:uFillTx/>
              <a:latin typeface="Montserrat"/>
            </a:endParaRPr>
          </a:p>
        </p:txBody>
      </p:sp>
      <p:sp>
        <p:nvSpPr>
          <p:cNvPr id="13" name="Text Placeholder 3">
            <a:extLst>
              <a:ext uri="{FF2B5EF4-FFF2-40B4-BE49-F238E27FC236}">
                <a16:creationId xmlns:a16="http://schemas.microsoft.com/office/drawing/2014/main" id="{14CB26E1-941E-B7F8-F3E5-8DD4C3B12B90}"/>
              </a:ext>
            </a:extLst>
          </p:cNvPr>
          <p:cNvSpPr txBox="1">
            <a:spLocks/>
          </p:cNvSpPr>
          <p:nvPr/>
        </p:nvSpPr>
        <p:spPr>
          <a:xfrm>
            <a:off x="711455" y="1689829"/>
            <a:ext cx="3320910" cy="47309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b="1" dirty="0">
                <a:solidFill>
                  <a:srgbClr val="00205B"/>
                </a:solidFill>
                <a:latin typeface="Montserrat"/>
              </a:rPr>
              <a:t>Residency</a:t>
            </a:r>
          </a:p>
        </p:txBody>
      </p:sp>
      <p:sp>
        <p:nvSpPr>
          <p:cNvPr id="14" name="Text Placeholder 4">
            <a:extLst>
              <a:ext uri="{FF2B5EF4-FFF2-40B4-BE49-F238E27FC236}">
                <a16:creationId xmlns:a16="http://schemas.microsoft.com/office/drawing/2014/main" id="{A50BECA3-A489-ACCF-8464-1112B9A1FED7}"/>
              </a:ext>
            </a:extLst>
          </p:cNvPr>
          <p:cNvSpPr txBox="1">
            <a:spLocks/>
          </p:cNvSpPr>
          <p:nvPr/>
        </p:nvSpPr>
        <p:spPr>
          <a:xfrm>
            <a:off x="0" y="3448042"/>
            <a:ext cx="3223008" cy="55664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2400" b="1" dirty="0">
                <a:solidFill>
                  <a:srgbClr val="00205B"/>
                </a:solidFill>
                <a:latin typeface="Montserrat"/>
              </a:rPr>
              <a:t>Fellowship</a:t>
            </a:r>
          </a:p>
        </p:txBody>
      </p:sp>
      <p:sp>
        <p:nvSpPr>
          <p:cNvPr id="18" name="TextBox 17">
            <a:extLst>
              <a:ext uri="{FF2B5EF4-FFF2-40B4-BE49-F238E27FC236}">
                <a16:creationId xmlns:a16="http://schemas.microsoft.com/office/drawing/2014/main" id="{040CD7D1-5597-FE9B-C4CC-1698AF239EE8}"/>
              </a:ext>
            </a:extLst>
          </p:cNvPr>
          <p:cNvSpPr txBox="1"/>
          <p:nvPr/>
        </p:nvSpPr>
        <p:spPr>
          <a:xfrm>
            <a:off x="6126810" y="5245837"/>
            <a:ext cx="3817287" cy="707886"/>
          </a:xfrm>
          <a:prstGeom prst="rect">
            <a:avLst/>
          </a:prstGeom>
          <a:solidFill>
            <a:schemeClr val="bg1"/>
          </a:solidFill>
        </p:spPr>
        <p:txBody>
          <a:bodyPr wrap="square">
            <a:spAutoFit/>
          </a:bodyPr>
          <a:lstStyle/>
          <a:p>
            <a:pPr marL="0" indent="0">
              <a:buNone/>
            </a:pPr>
            <a:r>
              <a:rPr lang="en-US" sz="2000" i="1" dirty="0">
                <a:solidFill>
                  <a:srgbClr val="F78F1E"/>
                </a:solidFill>
                <a:latin typeface="Montserrat"/>
              </a:rPr>
              <a:t>amcp.org/residents-fellows</a:t>
            </a:r>
          </a:p>
          <a:p>
            <a:pPr marL="0" indent="0">
              <a:buNone/>
            </a:pPr>
            <a:r>
              <a:rPr lang="en-US" sz="2000" i="1" dirty="0">
                <a:solidFill>
                  <a:srgbClr val="F78F1E"/>
                </a:solidFill>
                <a:latin typeface="Montserrat"/>
              </a:rPr>
              <a:t>amcp.org/APPE</a:t>
            </a:r>
          </a:p>
        </p:txBody>
      </p:sp>
      <p:sp>
        <p:nvSpPr>
          <p:cNvPr id="2" name="Text Placeholder 3">
            <a:extLst>
              <a:ext uri="{FF2B5EF4-FFF2-40B4-BE49-F238E27FC236}">
                <a16:creationId xmlns:a16="http://schemas.microsoft.com/office/drawing/2014/main" id="{2DD69F76-5B28-4474-324D-C86F5D0FA9C1}"/>
              </a:ext>
            </a:extLst>
          </p:cNvPr>
          <p:cNvSpPr txBox="1">
            <a:spLocks/>
          </p:cNvSpPr>
          <p:nvPr/>
        </p:nvSpPr>
        <p:spPr>
          <a:xfrm>
            <a:off x="5974412" y="1606979"/>
            <a:ext cx="4271424" cy="47309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b="1" dirty="0">
                <a:solidFill>
                  <a:srgbClr val="00205B"/>
                </a:solidFill>
                <a:latin typeface="Montserrat"/>
              </a:rPr>
              <a:t>AMCP APPE Rotations </a:t>
            </a:r>
          </a:p>
        </p:txBody>
      </p:sp>
      <p:sp>
        <p:nvSpPr>
          <p:cNvPr id="4" name="Content Placeholder 2">
            <a:extLst>
              <a:ext uri="{FF2B5EF4-FFF2-40B4-BE49-F238E27FC236}">
                <a16:creationId xmlns:a16="http://schemas.microsoft.com/office/drawing/2014/main" id="{F00CF19E-A680-4648-B8E3-741023B712D4}"/>
              </a:ext>
            </a:extLst>
          </p:cNvPr>
          <p:cNvSpPr txBox="1">
            <a:spLocks/>
          </p:cNvSpPr>
          <p:nvPr/>
        </p:nvSpPr>
        <p:spPr>
          <a:xfrm>
            <a:off x="5974412" y="2098133"/>
            <a:ext cx="4793494" cy="145836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dirty="0">
                <a:solidFill>
                  <a:srgbClr val="00205B"/>
                </a:solidFill>
                <a:latin typeface="Montserrat"/>
              </a:rPr>
              <a:t>Virtual APPE rotation with AMCP in Association &amp; Leadership Management</a:t>
            </a:r>
          </a:p>
        </p:txBody>
      </p:sp>
      <p:sp>
        <p:nvSpPr>
          <p:cNvPr id="6" name="Text Placeholder 3">
            <a:extLst>
              <a:ext uri="{FF2B5EF4-FFF2-40B4-BE49-F238E27FC236}">
                <a16:creationId xmlns:a16="http://schemas.microsoft.com/office/drawing/2014/main" id="{D1437551-279F-89A8-044D-21134711283A}"/>
              </a:ext>
            </a:extLst>
          </p:cNvPr>
          <p:cNvSpPr txBox="1">
            <a:spLocks/>
          </p:cNvSpPr>
          <p:nvPr/>
        </p:nvSpPr>
        <p:spPr>
          <a:xfrm>
            <a:off x="5974411" y="2697969"/>
            <a:ext cx="5800223" cy="47309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b="1" dirty="0">
                <a:solidFill>
                  <a:srgbClr val="00205B"/>
                </a:solidFill>
                <a:latin typeface="Montserrat"/>
              </a:rPr>
              <a:t>AMCP Foundation Internships </a:t>
            </a:r>
          </a:p>
        </p:txBody>
      </p:sp>
      <p:sp>
        <p:nvSpPr>
          <p:cNvPr id="7" name="Content Placeholder 2">
            <a:extLst>
              <a:ext uri="{FF2B5EF4-FFF2-40B4-BE49-F238E27FC236}">
                <a16:creationId xmlns:a16="http://schemas.microsoft.com/office/drawing/2014/main" id="{B42A9102-634B-F6C7-B432-12DEF318BD1D}"/>
              </a:ext>
            </a:extLst>
          </p:cNvPr>
          <p:cNvSpPr txBox="1">
            <a:spLocks/>
          </p:cNvSpPr>
          <p:nvPr/>
        </p:nvSpPr>
        <p:spPr>
          <a:xfrm>
            <a:off x="5974411" y="3144345"/>
            <a:ext cx="4793494" cy="145836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dirty="0">
                <a:solidFill>
                  <a:srgbClr val="00205B"/>
                </a:solidFill>
                <a:latin typeface="Montserrat"/>
              </a:rPr>
              <a:t>A variety of internships that expose students to AMCP and managed care pharmacy</a:t>
            </a:r>
          </a:p>
        </p:txBody>
      </p:sp>
      <p:sp>
        <p:nvSpPr>
          <p:cNvPr id="5" name="Text Placeholder 3">
            <a:extLst>
              <a:ext uri="{FF2B5EF4-FFF2-40B4-BE49-F238E27FC236}">
                <a16:creationId xmlns:a16="http://schemas.microsoft.com/office/drawing/2014/main" id="{ABE07B77-896D-0ADE-FDF4-76FBDD0296B7}"/>
              </a:ext>
            </a:extLst>
          </p:cNvPr>
          <p:cNvSpPr txBox="1">
            <a:spLocks/>
          </p:cNvSpPr>
          <p:nvPr/>
        </p:nvSpPr>
        <p:spPr>
          <a:xfrm>
            <a:off x="5974410" y="4733867"/>
            <a:ext cx="5800223" cy="47309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b="1" dirty="0">
                <a:solidFill>
                  <a:srgbClr val="00205B"/>
                </a:solidFill>
                <a:latin typeface="Montserrat"/>
              </a:rPr>
              <a:t>AMCP LinkedIn Student Center</a:t>
            </a:r>
          </a:p>
        </p:txBody>
      </p:sp>
      <p:sp>
        <p:nvSpPr>
          <p:cNvPr id="8" name="TextBox 7">
            <a:extLst>
              <a:ext uri="{FF2B5EF4-FFF2-40B4-BE49-F238E27FC236}">
                <a16:creationId xmlns:a16="http://schemas.microsoft.com/office/drawing/2014/main" id="{02E860B7-90AF-CE42-7BB3-140DA8A8038B}"/>
              </a:ext>
            </a:extLst>
          </p:cNvPr>
          <p:cNvSpPr txBox="1"/>
          <p:nvPr/>
        </p:nvSpPr>
        <p:spPr>
          <a:xfrm>
            <a:off x="6126810" y="4047225"/>
            <a:ext cx="3817287" cy="707886"/>
          </a:xfrm>
          <a:prstGeom prst="rect">
            <a:avLst/>
          </a:prstGeom>
          <a:solidFill>
            <a:schemeClr val="bg1"/>
          </a:solidFill>
        </p:spPr>
        <p:txBody>
          <a:bodyPr wrap="square">
            <a:spAutoFit/>
          </a:bodyPr>
          <a:lstStyle/>
          <a:p>
            <a:pPr marL="0" indent="0">
              <a:buNone/>
            </a:pPr>
            <a:r>
              <a:rPr lang="en-US" sz="2000" i="1" dirty="0">
                <a:solidFill>
                  <a:srgbClr val="F78F1E"/>
                </a:solidFill>
                <a:latin typeface="Montserrat"/>
              </a:rPr>
              <a:t>amcp.org/residents-fellows</a:t>
            </a:r>
          </a:p>
          <a:p>
            <a:pPr marL="0" indent="0">
              <a:buNone/>
            </a:pPr>
            <a:r>
              <a:rPr lang="en-US" sz="2000" i="1" dirty="0">
                <a:solidFill>
                  <a:srgbClr val="F78F1E"/>
                </a:solidFill>
                <a:latin typeface="Montserrat"/>
              </a:rPr>
              <a:t>amcp.org/APPE</a:t>
            </a:r>
          </a:p>
        </p:txBody>
      </p:sp>
    </p:spTree>
    <p:extLst>
      <p:ext uri="{BB962C8B-B14F-4D97-AF65-F5344CB8AC3E}">
        <p14:creationId xmlns:p14="http://schemas.microsoft.com/office/powerpoint/2010/main" val="16752375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DFD9CA-67DD-5EB0-8EB2-8DEE428F200B}"/>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678AA0AD-0B33-A173-61FA-17A924E43910}"/>
              </a:ext>
            </a:extLst>
          </p:cNvPr>
          <p:cNvPicPr>
            <a:picLocks noChangeAspect="1"/>
          </p:cNvPicPr>
          <p:nvPr/>
        </p:nvPicPr>
        <p:blipFill>
          <a:blip r:embed="rId3"/>
          <a:stretch>
            <a:fillRect/>
          </a:stretch>
        </p:blipFill>
        <p:spPr>
          <a:xfrm rot="5400000">
            <a:off x="11745855" y="6407420"/>
            <a:ext cx="496161" cy="156399"/>
          </a:xfrm>
          <a:prstGeom prst="rect">
            <a:avLst/>
          </a:prstGeom>
        </p:spPr>
      </p:pic>
      <p:sp>
        <p:nvSpPr>
          <p:cNvPr id="6" name="TextBox 5">
            <a:extLst>
              <a:ext uri="{FF2B5EF4-FFF2-40B4-BE49-F238E27FC236}">
                <a16:creationId xmlns:a16="http://schemas.microsoft.com/office/drawing/2014/main" id="{8AB5535A-2BC5-2ADA-5A23-3E63DBBAFAC8}"/>
              </a:ext>
            </a:extLst>
          </p:cNvPr>
          <p:cNvSpPr txBox="1"/>
          <p:nvPr/>
        </p:nvSpPr>
        <p:spPr>
          <a:xfrm>
            <a:off x="2270872" y="173251"/>
            <a:ext cx="7735871"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205B"/>
                </a:solidFill>
                <a:effectLst/>
                <a:uLnTx/>
                <a:uFillTx/>
                <a:latin typeface="Arial" panose="020B0604020202020204" pitchFamily="34" charset="0"/>
                <a:ea typeface="+mn-ea"/>
                <a:cs typeface="Arial" panose="020B0604020202020204" pitchFamily="34" charset="0"/>
              </a:rPr>
              <a:t>AMCP Foundation Student Offerings</a:t>
            </a:r>
            <a:endPar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042FEF88-1CE2-3A13-9DCC-437FC8EB5489}"/>
              </a:ext>
            </a:extLst>
          </p:cNvPr>
          <p:cNvSpPr txBox="1"/>
          <p:nvPr/>
        </p:nvSpPr>
        <p:spPr>
          <a:xfrm>
            <a:off x="1" y="5389874"/>
            <a:ext cx="1207213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1"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Visit Us: </a:t>
            </a:r>
            <a:r>
              <a:rPr kumimoji="0" lang="en-US" sz="18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www.AMCPFoundation.org                                                           </a:t>
            </a:r>
            <a:r>
              <a:rPr kumimoji="0" lang="en-US" sz="1800" b="1"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Contact us: </a:t>
            </a:r>
            <a:r>
              <a:rPr kumimoji="0" lang="en-US" sz="18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rPr>
              <a:t>contact@amcpfoundation.org</a:t>
            </a:r>
          </a:p>
        </p:txBody>
      </p:sp>
      <p:graphicFrame>
        <p:nvGraphicFramePr>
          <p:cNvPr id="11" name="TextBox 41">
            <a:extLst>
              <a:ext uri="{FF2B5EF4-FFF2-40B4-BE49-F238E27FC236}">
                <a16:creationId xmlns:a16="http://schemas.microsoft.com/office/drawing/2014/main" id="{ED4F8BFD-F9D9-934A-05AF-E5CEB0748DF3}"/>
              </a:ext>
            </a:extLst>
          </p:cNvPr>
          <p:cNvGraphicFramePr>
            <a:graphicFrameLocks/>
          </p:cNvGraphicFramePr>
          <p:nvPr/>
        </p:nvGraphicFramePr>
        <p:xfrm>
          <a:off x="881008" y="1087398"/>
          <a:ext cx="10515600" cy="390366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TextBox 1">
            <a:extLst>
              <a:ext uri="{FF2B5EF4-FFF2-40B4-BE49-F238E27FC236}">
                <a16:creationId xmlns:a16="http://schemas.microsoft.com/office/drawing/2014/main" id="{C0E771FE-87F4-4110-DE04-98A189B39E1E}"/>
              </a:ext>
            </a:extLst>
          </p:cNvPr>
          <p:cNvSpPr txBox="1"/>
          <p:nvPr/>
        </p:nvSpPr>
        <p:spPr>
          <a:xfrm>
            <a:off x="3733526" y="4316361"/>
            <a:ext cx="2089033"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rPr>
              <a:t>Application Deadline: Jan. 9, 2026</a:t>
            </a:r>
          </a:p>
        </p:txBody>
      </p:sp>
      <p:sp>
        <p:nvSpPr>
          <p:cNvPr id="5" name="TextBox 4">
            <a:extLst>
              <a:ext uri="{FF2B5EF4-FFF2-40B4-BE49-F238E27FC236}">
                <a16:creationId xmlns:a16="http://schemas.microsoft.com/office/drawing/2014/main" id="{3F569CB0-FE36-E5A8-F89D-56B15E3A2104}"/>
              </a:ext>
            </a:extLst>
          </p:cNvPr>
          <p:cNvSpPr txBox="1"/>
          <p:nvPr/>
        </p:nvSpPr>
        <p:spPr>
          <a:xfrm>
            <a:off x="9605418" y="2396725"/>
            <a:ext cx="118333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rPr>
              <a:t>(Annual &amp; Nexus)</a:t>
            </a:r>
          </a:p>
        </p:txBody>
      </p:sp>
      <p:sp>
        <p:nvSpPr>
          <p:cNvPr id="8" name="TextBox 7">
            <a:extLst>
              <a:ext uri="{FF2B5EF4-FFF2-40B4-BE49-F238E27FC236}">
                <a16:creationId xmlns:a16="http://schemas.microsoft.com/office/drawing/2014/main" id="{237620C6-02D0-FB1B-0FD9-C1B84B455412}"/>
              </a:ext>
            </a:extLst>
          </p:cNvPr>
          <p:cNvSpPr txBox="1"/>
          <p:nvPr/>
        </p:nvSpPr>
        <p:spPr>
          <a:xfrm>
            <a:off x="1182056" y="2512141"/>
            <a:ext cx="191110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Open Sans" panose="020B0606030504020204" pitchFamily="34" charset="0"/>
                <a:ea typeface="Open Sans" panose="020B0606030504020204" pitchFamily="34" charset="0"/>
                <a:cs typeface="Open Sans" panose="020B0606030504020204" pitchFamily="34" charset="0"/>
              </a:rPr>
              <a:t>Application Deadline: Oct. 31</a:t>
            </a:r>
          </a:p>
        </p:txBody>
      </p:sp>
    </p:spTree>
    <p:extLst>
      <p:ext uri="{BB962C8B-B14F-4D97-AF65-F5344CB8AC3E}">
        <p14:creationId xmlns:p14="http://schemas.microsoft.com/office/powerpoint/2010/main" val="29991711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6AECD2-47AF-614A-B613-0CE1DFBDAB2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E5E8A0F-B44D-097E-A11B-83387614CFFA}"/>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E4BA02E5-983A-8747-30CB-49B6471E2920}"/>
              </a:ext>
            </a:extLst>
          </p:cNvPr>
          <p:cNvSpPr>
            <a:spLocks noGrp="1"/>
          </p:cNvSpPr>
          <p:nvPr>
            <p:ph type="subTitle" idx="4"/>
          </p:nvPr>
        </p:nvSpPr>
        <p:spPr/>
        <p:txBody>
          <a:bodyPr/>
          <a:lstStyle/>
          <a:p>
            <a:endParaRPr lang="en-US"/>
          </a:p>
        </p:txBody>
      </p:sp>
      <p:pic>
        <p:nvPicPr>
          <p:cNvPr id="5" name="Picture 4" descr="A blue and green logo&#10;&#10;AI-generated content may be incorrect.">
            <a:extLst>
              <a:ext uri="{FF2B5EF4-FFF2-40B4-BE49-F238E27FC236}">
                <a16:creationId xmlns:a16="http://schemas.microsoft.com/office/drawing/2014/main" id="{AD954390-E708-9C8A-09D0-5430DF63379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6" name="Picture 5" descr="A qr code on a white background&#10;&#10;AI-generated content may be incorrect.">
            <a:extLst>
              <a:ext uri="{FF2B5EF4-FFF2-40B4-BE49-F238E27FC236}">
                <a16:creationId xmlns:a16="http://schemas.microsoft.com/office/drawing/2014/main" id="{4DA06558-F53E-14B5-F291-51C5DA51183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56339" y="4782682"/>
            <a:ext cx="1544595" cy="1544595"/>
          </a:xfrm>
          <a:prstGeom prst="rect">
            <a:avLst/>
          </a:prstGeom>
        </p:spPr>
      </p:pic>
    </p:spTree>
    <p:extLst>
      <p:ext uri="{BB962C8B-B14F-4D97-AF65-F5344CB8AC3E}">
        <p14:creationId xmlns:p14="http://schemas.microsoft.com/office/powerpoint/2010/main" val="897367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1913F963-5F50-7ECC-37AC-AF9E3D9FED21}"/>
              </a:ext>
            </a:extLst>
          </p:cNvPr>
          <p:cNvSpPr txBox="1"/>
          <p:nvPr/>
        </p:nvSpPr>
        <p:spPr>
          <a:xfrm>
            <a:off x="4300608" y="5991047"/>
            <a:ext cx="3132069" cy="523220"/>
          </a:xfrm>
          <a:prstGeom prst="rect">
            <a:avLst/>
          </a:prstGeom>
          <a:noFill/>
        </p:spPr>
        <p:txBody>
          <a:bodyPr wrap="square">
            <a:spAutoFit/>
          </a:bodyPr>
          <a:lstStyle/>
          <a:p>
            <a:r>
              <a:rPr lang="en-US" sz="2800" b="1" dirty="0">
                <a:solidFill>
                  <a:srgbClr val="92D050"/>
                </a:solidFill>
                <a:latin typeface="Montserrat"/>
              </a:rPr>
              <a:t>amcpnexus</a:t>
            </a:r>
            <a:r>
              <a:rPr lang="en-US" sz="2400" b="1" dirty="0">
                <a:solidFill>
                  <a:srgbClr val="92D050"/>
                </a:solidFill>
                <a:latin typeface="Montserrat"/>
              </a:rPr>
              <a:t>.org</a:t>
            </a:r>
          </a:p>
        </p:txBody>
      </p:sp>
      <p:sp>
        <p:nvSpPr>
          <p:cNvPr id="6" name="TextBox 5">
            <a:extLst>
              <a:ext uri="{FF2B5EF4-FFF2-40B4-BE49-F238E27FC236}">
                <a16:creationId xmlns:a16="http://schemas.microsoft.com/office/drawing/2014/main" id="{5ADCC6E9-47EE-D30D-4719-04CE5CB15C8D}"/>
              </a:ext>
            </a:extLst>
          </p:cNvPr>
          <p:cNvSpPr txBox="1"/>
          <p:nvPr/>
        </p:nvSpPr>
        <p:spPr>
          <a:xfrm>
            <a:off x="330897" y="2399329"/>
            <a:ext cx="3693461" cy="461665"/>
          </a:xfrm>
          <a:prstGeom prst="rect">
            <a:avLst/>
          </a:prstGeom>
          <a:noFill/>
        </p:spPr>
        <p:txBody>
          <a:bodyPr wrap="square" rtlCol="0">
            <a:spAutoFit/>
          </a:bodyPr>
          <a:lstStyle/>
          <a:p>
            <a:r>
              <a:rPr lang="en-US" sz="2400" b="1">
                <a:solidFill>
                  <a:srgbClr val="93C90E"/>
                </a:solidFill>
                <a:latin typeface="Montserrat" panose="00000500000000000000" pitchFamily="50" charset="0"/>
                <a:ea typeface="+mj-ea"/>
                <a:cs typeface="+mj-cs"/>
              </a:rPr>
              <a:t>Student Sessions</a:t>
            </a:r>
          </a:p>
        </p:txBody>
      </p:sp>
      <p:sp>
        <p:nvSpPr>
          <p:cNvPr id="7" name="TextBox 6">
            <a:extLst>
              <a:ext uri="{FF2B5EF4-FFF2-40B4-BE49-F238E27FC236}">
                <a16:creationId xmlns:a16="http://schemas.microsoft.com/office/drawing/2014/main" id="{DD79416A-5D0E-39ED-418A-E141EC2A0C6D}"/>
              </a:ext>
            </a:extLst>
          </p:cNvPr>
          <p:cNvSpPr txBox="1"/>
          <p:nvPr/>
        </p:nvSpPr>
        <p:spPr>
          <a:xfrm>
            <a:off x="330897" y="2945871"/>
            <a:ext cx="4983487" cy="2554545"/>
          </a:xfrm>
          <a:prstGeom prst="rect">
            <a:avLst/>
          </a:prstGeom>
          <a:noFill/>
        </p:spPr>
        <p:txBody>
          <a:bodyPr wrap="square" lIns="91440" tIns="45720" rIns="91440" bIns="45720" rtlCol="0" anchor="t">
            <a:spAutoFit/>
          </a:bodyPr>
          <a:lstStyle/>
          <a:p>
            <a:pPr algn="l"/>
            <a:r>
              <a:rPr lang="en-US" sz="2000" b="1" dirty="0">
                <a:solidFill>
                  <a:srgbClr val="00205B"/>
                </a:solidFill>
                <a:highlight>
                  <a:srgbClr val="FFFFFF"/>
                </a:highlight>
                <a:latin typeface="Montserrat"/>
                <a:ea typeface="Open Sans" panose="020B0606030504020204" pitchFamily="34" charset="0"/>
                <a:cs typeface="Open Sans" panose="020B0606030504020204" pitchFamily="34" charset="0"/>
              </a:rPr>
              <a:t>F3</a:t>
            </a:r>
            <a:r>
              <a:rPr lang="en-US" sz="2000" b="1" i="0" dirty="0">
                <a:solidFill>
                  <a:srgbClr val="00205B"/>
                </a:solidFill>
                <a:effectLst/>
                <a:highlight>
                  <a:srgbClr val="FFFFFF"/>
                </a:highlight>
                <a:latin typeface="Montserrat"/>
                <a:ea typeface="Open Sans" panose="020B0606030504020204" pitchFamily="34" charset="0"/>
                <a:cs typeface="Open Sans" panose="020B0606030504020204" pitchFamily="34" charset="0"/>
              </a:rPr>
              <a:t>: Precision Medicine 101: The Role of Managed Care in Bridging Coverage Gaps</a:t>
            </a:r>
          </a:p>
          <a:p>
            <a:pPr algn="l"/>
            <a:r>
              <a:rPr lang="en-US" sz="2000" b="1" i="0" dirty="0">
                <a:solidFill>
                  <a:srgbClr val="656565"/>
                </a:solidFill>
                <a:effectLst/>
                <a:highlight>
                  <a:srgbClr val="FFFFFF"/>
                </a:highlight>
                <a:latin typeface="Montserrat"/>
                <a:ea typeface="Open Sans" panose="020B0606030504020204" pitchFamily="34" charset="0"/>
                <a:cs typeface="Open Sans" panose="020B0606030504020204" pitchFamily="34" charset="0"/>
              </a:rPr>
              <a:t>Tuesday, Oct. </a:t>
            </a:r>
            <a:r>
              <a:rPr lang="en-US" sz="2000" b="1" dirty="0">
                <a:solidFill>
                  <a:srgbClr val="656565"/>
                </a:solidFill>
                <a:highlight>
                  <a:srgbClr val="FFFFFF"/>
                </a:highlight>
                <a:latin typeface="Montserrat"/>
                <a:ea typeface="Open Sans" panose="020B0606030504020204" pitchFamily="34" charset="0"/>
                <a:cs typeface="Open Sans" panose="020B0606030504020204" pitchFamily="34" charset="0"/>
              </a:rPr>
              <a:t>28</a:t>
            </a:r>
            <a:r>
              <a:rPr lang="en-US" sz="2000" b="1" i="0" dirty="0">
                <a:solidFill>
                  <a:srgbClr val="656565"/>
                </a:solidFill>
                <a:effectLst/>
                <a:highlight>
                  <a:srgbClr val="FFFFFF"/>
                </a:highlight>
                <a:latin typeface="Montserrat"/>
                <a:ea typeface="Open Sans" panose="020B0606030504020204" pitchFamily="34" charset="0"/>
                <a:cs typeface="Open Sans" panose="020B0606030504020204" pitchFamily="34" charset="0"/>
              </a:rPr>
              <a:t> | </a:t>
            </a:r>
            <a:r>
              <a:rPr lang="en-US" sz="2000" b="1" dirty="0">
                <a:solidFill>
                  <a:srgbClr val="656565"/>
                </a:solidFill>
                <a:highlight>
                  <a:srgbClr val="FFFFFF"/>
                </a:highlight>
                <a:latin typeface="Montserrat"/>
                <a:ea typeface="Open Sans" panose="020B0606030504020204" pitchFamily="34" charset="0"/>
                <a:cs typeface="Open Sans" panose="020B0606030504020204" pitchFamily="34" charset="0"/>
              </a:rPr>
              <a:t>3:15-4:30p</a:t>
            </a:r>
            <a:r>
              <a:rPr lang="en-US" sz="2000" b="1" i="0" dirty="0">
                <a:solidFill>
                  <a:srgbClr val="656565"/>
                </a:solidFill>
                <a:effectLst/>
                <a:highlight>
                  <a:srgbClr val="FFFFFF"/>
                </a:highlight>
                <a:latin typeface="Montserrat"/>
                <a:ea typeface="Open Sans" panose="020B0606030504020204" pitchFamily="34" charset="0"/>
                <a:cs typeface="Open Sans" panose="020B0606030504020204" pitchFamily="34" charset="0"/>
              </a:rPr>
              <a:t>m</a:t>
            </a:r>
          </a:p>
          <a:p>
            <a:pPr algn="l"/>
            <a:endParaRPr lang="en-US" sz="2000" b="1" i="0" dirty="0">
              <a:solidFill>
                <a:srgbClr val="656565"/>
              </a:solidFill>
              <a:effectLst/>
              <a:highlight>
                <a:srgbClr val="FFFFFF"/>
              </a:highlight>
              <a:latin typeface="Montserrat"/>
              <a:ea typeface="Open Sans" panose="020B0606030504020204" pitchFamily="34" charset="0"/>
              <a:cs typeface="Open Sans" panose="020B0606030504020204" pitchFamily="34" charset="0"/>
            </a:endParaRPr>
          </a:p>
          <a:p>
            <a:pPr algn="l"/>
            <a:r>
              <a:rPr lang="en-US" sz="2000" b="1" dirty="0">
                <a:solidFill>
                  <a:srgbClr val="002060"/>
                </a:solidFill>
                <a:highlight>
                  <a:srgbClr val="FFFFFF"/>
                </a:highlight>
                <a:latin typeface="Montserrat"/>
                <a:ea typeface="Open Sans" panose="020B0606030504020204" pitchFamily="34" charset="0"/>
                <a:cs typeface="Open Sans" panose="020B0606030504020204" pitchFamily="34" charset="0"/>
              </a:rPr>
              <a:t>F5: Evidence to Impact: Turning Research into Real-World Decisions</a:t>
            </a:r>
          </a:p>
          <a:p>
            <a:pPr algn="l"/>
            <a:r>
              <a:rPr lang="en-US" sz="2000" b="1" dirty="0">
                <a:solidFill>
                  <a:srgbClr val="63666A"/>
                </a:solidFill>
                <a:highlight>
                  <a:srgbClr val="FFFFFF"/>
                </a:highlight>
                <a:latin typeface="Montserrat"/>
                <a:ea typeface="Open Sans" panose="020B0606030504020204" pitchFamily="34" charset="0"/>
                <a:cs typeface="Open Sans" panose="020B0606030504020204" pitchFamily="34" charset="0"/>
              </a:rPr>
              <a:t>Wednesday, Oct 29</a:t>
            </a:r>
            <a:r>
              <a:rPr lang="en-US" sz="2000" b="1" i="0" dirty="0">
                <a:solidFill>
                  <a:srgbClr val="63666A"/>
                </a:solidFill>
                <a:effectLst/>
                <a:highlight>
                  <a:srgbClr val="FFFFFF"/>
                </a:highlight>
                <a:latin typeface="Montserrat"/>
                <a:ea typeface="Open Sans" panose="020B0606030504020204" pitchFamily="34" charset="0"/>
                <a:cs typeface="Open Sans" panose="020B0606030504020204" pitchFamily="34" charset="0"/>
              </a:rPr>
              <a:t>| 2:30-3:45pm</a:t>
            </a:r>
            <a:endParaRPr lang="en-US" sz="2400" b="1" i="0" dirty="0">
              <a:solidFill>
                <a:srgbClr val="656565"/>
              </a:solidFill>
              <a:effectLst/>
              <a:highlight>
                <a:srgbClr val="FFFFFF"/>
              </a:highlight>
              <a:latin typeface="Montserrat"/>
              <a:ea typeface="Open Sans" panose="020B0606030504020204" pitchFamily="34" charset="0"/>
              <a:cs typeface="Open Sans" panose="020B0606030504020204" pitchFamily="34" charset="0"/>
            </a:endParaRPr>
          </a:p>
        </p:txBody>
      </p:sp>
      <p:sp>
        <p:nvSpPr>
          <p:cNvPr id="8" name="TextBox 7">
            <a:extLst>
              <a:ext uri="{FF2B5EF4-FFF2-40B4-BE49-F238E27FC236}">
                <a16:creationId xmlns:a16="http://schemas.microsoft.com/office/drawing/2014/main" id="{6DE7BCA1-944E-C34A-2199-E3F56E827666}"/>
              </a:ext>
            </a:extLst>
          </p:cNvPr>
          <p:cNvSpPr txBox="1"/>
          <p:nvPr/>
        </p:nvSpPr>
        <p:spPr>
          <a:xfrm>
            <a:off x="6477981" y="2945871"/>
            <a:ext cx="5048142" cy="2862322"/>
          </a:xfrm>
          <a:prstGeom prst="rect">
            <a:avLst/>
          </a:prstGeom>
          <a:noFill/>
        </p:spPr>
        <p:txBody>
          <a:bodyPr wrap="square" rtlCol="0">
            <a:spAutoFit/>
          </a:bodyPr>
          <a:lstStyle/>
          <a:p>
            <a:pPr algn="l"/>
            <a:r>
              <a:rPr lang="en-US" sz="2000" b="1" i="0" dirty="0">
                <a:solidFill>
                  <a:srgbClr val="00205B"/>
                </a:solidFill>
                <a:effectLst/>
                <a:highlight>
                  <a:srgbClr val="FFFFFF"/>
                </a:highlight>
                <a:latin typeface="Montserrat"/>
                <a:ea typeface="Open Sans" panose="020B0606030504020204" pitchFamily="34" charset="0"/>
                <a:cs typeface="Open Sans" panose="020B0606030504020204" pitchFamily="34" charset="0"/>
              </a:rPr>
              <a:t>Student Pharmacist &amp; New Practitioner Networking Reception  </a:t>
            </a:r>
          </a:p>
          <a:p>
            <a:pPr algn="l"/>
            <a:r>
              <a:rPr lang="en-US" sz="2000" b="1" i="0" dirty="0">
                <a:solidFill>
                  <a:srgbClr val="656565"/>
                </a:solidFill>
                <a:effectLst/>
                <a:highlight>
                  <a:srgbClr val="FFFFFF"/>
                </a:highlight>
                <a:latin typeface="Montserrat"/>
                <a:ea typeface="Open Sans" panose="020B0606030504020204" pitchFamily="34" charset="0"/>
                <a:cs typeface="Open Sans" panose="020B0606030504020204" pitchFamily="34" charset="0"/>
              </a:rPr>
              <a:t>Tuesday, Oct. </a:t>
            </a:r>
            <a:r>
              <a:rPr lang="en-US" sz="2000" b="1" dirty="0">
                <a:solidFill>
                  <a:srgbClr val="656565"/>
                </a:solidFill>
                <a:highlight>
                  <a:srgbClr val="FFFFFF"/>
                </a:highlight>
                <a:latin typeface="Montserrat"/>
                <a:ea typeface="Open Sans" panose="020B0606030504020204" pitchFamily="34" charset="0"/>
                <a:cs typeface="Open Sans" panose="020B0606030504020204" pitchFamily="34" charset="0"/>
              </a:rPr>
              <a:t>28</a:t>
            </a:r>
            <a:r>
              <a:rPr lang="en-US" sz="2000" b="1" i="0" dirty="0">
                <a:solidFill>
                  <a:srgbClr val="656565"/>
                </a:solidFill>
                <a:effectLst/>
                <a:highlight>
                  <a:srgbClr val="FFFFFF"/>
                </a:highlight>
                <a:latin typeface="Montserrat"/>
                <a:ea typeface="Open Sans" panose="020B0606030504020204" pitchFamily="34" charset="0"/>
                <a:cs typeface="Open Sans" panose="020B0606030504020204" pitchFamily="34" charset="0"/>
              </a:rPr>
              <a:t> | 6:30–7:30pm </a:t>
            </a:r>
            <a:endParaRPr lang="en-US" sz="2000" b="1" dirty="0">
              <a:solidFill>
                <a:srgbClr val="002060"/>
              </a:solidFill>
              <a:highlight>
                <a:srgbClr val="FFFFFF"/>
              </a:highlight>
              <a:latin typeface="Montserrat"/>
              <a:ea typeface="Open Sans" panose="020B0606030504020204" pitchFamily="34" charset="0"/>
              <a:cs typeface="Open Sans" panose="020B0606030504020204" pitchFamily="34" charset="0"/>
            </a:endParaRPr>
          </a:p>
          <a:p>
            <a:pPr algn="l"/>
            <a:endParaRPr lang="en-US" sz="2000" b="1" i="0" u="none" strike="noStrike" dirty="0">
              <a:solidFill>
                <a:srgbClr val="002060"/>
              </a:solidFill>
              <a:effectLst/>
              <a:highlight>
                <a:srgbClr val="FFFFFF"/>
              </a:highlight>
              <a:latin typeface="Montserrat"/>
              <a:ea typeface="Open Sans" panose="020B0606030504020204" pitchFamily="34" charset="0"/>
              <a:cs typeface="Open Sans" panose="020B0606030504020204" pitchFamily="34" charset="0"/>
            </a:endParaRPr>
          </a:p>
          <a:p>
            <a:pPr algn="l"/>
            <a:endParaRPr lang="en-US" sz="2000" b="1" dirty="0">
              <a:solidFill>
                <a:srgbClr val="002060"/>
              </a:solidFill>
              <a:highlight>
                <a:srgbClr val="FFFFFF"/>
              </a:highlight>
              <a:latin typeface="Montserrat"/>
              <a:ea typeface="Open Sans" panose="020B0606030504020204" pitchFamily="34" charset="0"/>
              <a:cs typeface="Open Sans" panose="020B0606030504020204" pitchFamily="34" charset="0"/>
            </a:endParaRPr>
          </a:p>
          <a:p>
            <a:pPr algn="l"/>
            <a:r>
              <a:rPr lang="en-US" sz="2000" b="1" i="0" u="none" strike="noStrike" dirty="0">
                <a:solidFill>
                  <a:srgbClr val="002060"/>
                </a:solidFill>
                <a:effectLst/>
                <a:highlight>
                  <a:srgbClr val="FFFFFF"/>
                </a:highlight>
                <a:latin typeface="Montserrat"/>
                <a:ea typeface="Open Sans" panose="020B0606030504020204" pitchFamily="34" charset="0"/>
                <a:cs typeface="Open Sans" panose="020B0606030504020204" pitchFamily="34" charset="0"/>
              </a:rPr>
              <a:t>AMCP Managed Care Pharmacy Residency and Fellowship Showcase</a:t>
            </a:r>
            <a:endParaRPr lang="en-US" sz="2000" b="0" i="0" dirty="0">
              <a:solidFill>
                <a:srgbClr val="002060"/>
              </a:solidFill>
              <a:effectLst/>
              <a:highlight>
                <a:srgbClr val="FFFFFF"/>
              </a:highlight>
              <a:latin typeface="Montserrat"/>
              <a:ea typeface="Open Sans" panose="020B0606030504020204" pitchFamily="34" charset="0"/>
              <a:cs typeface="Open Sans" panose="020B0606030504020204" pitchFamily="34" charset="0"/>
            </a:endParaRPr>
          </a:p>
          <a:p>
            <a:pPr algn="l"/>
            <a:r>
              <a:rPr lang="en-US" sz="2000" b="1" i="0" dirty="0">
                <a:solidFill>
                  <a:srgbClr val="656565"/>
                </a:solidFill>
                <a:effectLst/>
                <a:highlight>
                  <a:srgbClr val="FFFFFF"/>
                </a:highlight>
                <a:latin typeface="Montserrat"/>
                <a:ea typeface="Open Sans" panose="020B0606030504020204" pitchFamily="34" charset="0"/>
                <a:cs typeface="Open Sans" panose="020B0606030504020204" pitchFamily="34" charset="0"/>
              </a:rPr>
              <a:t>Wednesday, Oct. </a:t>
            </a:r>
            <a:r>
              <a:rPr lang="en-US" sz="2000" b="1" dirty="0">
                <a:solidFill>
                  <a:srgbClr val="656565"/>
                </a:solidFill>
                <a:highlight>
                  <a:srgbClr val="FFFFFF"/>
                </a:highlight>
                <a:latin typeface="Montserrat"/>
                <a:ea typeface="Open Sans" panose="020B0606030504020204" pitchFamily="34" charset="0"/>
                <a:cs typeface="Open Sans" panose="020B0606030504020204" pitchFamily="34" charset="0"/>
              </a:rPr>
              <a:t>29</a:t>
            </a:r>
            <a:r>
              <a:rPr lang="en-US" sz="2000" b="1" i="0" dirty="0">
                <a:solidFill>
                  <a:srgbClr val="656565"/>
                </a:solidFill>
                <a:effectLst/>
                <a:highlight>
                  <a:srgbClr val="FFFFFF"/>
                </a:highlight>
                <a:latin typeface="Montserrat"/>
                <a:ea typeface="Open Sans" panose="020B0606030504020204" pitchFamily="34" charset="0"/>
                <a:cs typeface="Open Sans" panose="020B0606030504020204" pitchFamily="34" charset="0"/>
              </a:rPr>
              <a:t> | 5–7:30pm  </a:t>
            </a:r>
            <a:endParaRPr lang="en-US" sz="2000" b="0" i="0" dirty="0">
              <a:solidFill>
                <a:srgbClr val="656565"/>
              </a:solidFill>
              <a:effectLst/>
              <a:highlight>
                <a:srgbClr val="FFFFFF"/>
              </a:highlight>
              <a:latin typeface="Montserrat"/>
              <a:ea typeface="Open Sans" panose="020B0606030504020204" pitchFamily="34" charset="0"/>
              <a:cs typeface="Open Sans" panose="020B0606030504020204" pitchFamily="34" charset="0"/>
            </a:endParaRPr>
          </a:p>
        </p:txBody>
      </p:sp>
      <p:cxnSp>
        <p:nvCxnSpPr>
          <p:cNvPr id="9" name="Straight Connector 8">
            <a:extLst>
              <a:ext uri="{FF2B5EF4-FFF2-40B4-BE49-F238E27FC236}">
                <a16:creationId xmlns:a16="http://schemas.microsoft.com/office/drawing/2014/main" id="{294E71F0-13BA-08F7-AD69-154DC77F6286}"/>
              </a:ext>
            </a:extLst>
          </p:cNvPr>
          <p:cNvCxnSpPr>
            <a:cxnSpLocks/>
          </p:cNvCxnSpPr>
          <p:nvPr/>
        </p:nvCxnSpPr>
        <p:spPr>
          <a:xfrm>
            <a:off x="5603941" y="3089614"/>
            <a:ext cx="0" cy="1857233"/>
          </a:xfrm>
          <a:prstGeom prst="line">
            <a:avLst/>
          </a:prstGeom>
          <a:ln w="19050">
            <a:solidFill>
              <a:srgbClr val="0076CF"/>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20507805-EF4E-AAEA-90E8-9034EADA993B}"/>
              </a:ext>
            </a:extLst>
          </p:cNvPr>
          <p:cNvSpPr txBox="1"/>
          <p:nvPr/>
        </p:nvSpPr>
        <p:spPr>
          <a:xfrm>
            <a:off x="6477981" y="2366239"/>
            <a:ext cx="4953307" cy="461665"/>
          </a:xfrm>
          <a:prstGeom prst="rect">
            <a:avLst/>
          </a:prstGeom>
          <a:noFill/>
        </p:spPr>
        <p:txBody>
          <a:bodyPr wrap="square" rtlCol="0">
            <a:spAutoFit/>
          </a:bodyPr>
          <a:lstStyle/>
          <a:p>
            <a:r>
              <a:rPr lang="en-US" sz="2400" b="1">
                <a:solidFill>
                  <a:srgbClr val="93C90E"/>
                </a:solidFill>
                <a:latin typeface="Montserrat" panose="00000500000000000000" pitchFamily="50" charset="0"/>
              </a:rPr>
              <a:t>Student Networking</a:t>
            </a:r>
          </a:p>
        </p:txBody>
      </p:sp>
      <p:pic>
        <p:nvPicPr>
          <p:cNvPr id="14" name="Picture 13">
            <a:extLst>
              <a:ext uri="{FF2B5EF4-FFF2-40B4-BE49-F238E27FC236}">
                <a16:creationId xmlns:a16="http://schemas.microsoft.com/office/drawing/2014/main" id="{AA5D1F63-E81F-A56A-1C09-3D1131AE8EC4}"/>
              </a:ext>
            </a:extLst>
          </p:cNvPr>
          <p:cNvPicPr>
            <a:picLocks noChangeAspect="1"/>
          </p:cNvPicPr>
          <p:nvPr/>
        </p:nvPicPr>
        <p:blipFill>
          <a:blip r:embed="rId4"/>
          <a:stretch>
            <a:fillRect/>
          </a:stretch>
        </p:blipFill>
        <p:spPr>
          <a:xfrm>
            <a:off x="1421600" y="219058"/>
            <a:ext cx="8364682" cy="1901865"/>
          </a:xfrm>
          <a:prstGeom prst="rect">
            <a:avLst/>
          </a:prstGeom>
        </p:spPr>
      </p:pic>
    </p:spTree>
    <p:extLst>
      <p:ext uri="{BB962C8B-B14F-4D97-AF65-F5344CB8AC3E}">
        <p14:creationId xmlns:p14="http://schemas.microsoft.com/office/powerpoint/2010/main" val="13329299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extLst>
    <p:ext uri="{6950BFC3-D8DA-4A85-94F7-54DA5524770B}">
      <p188:commentRel xmlns:p188="http://schemas.microsoft.com/office/powerpoint/2018/8/main" r:id="rId3"/>
    </p:ext>
  </p:extLs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1913F963-5F50-7ECC-37AC-AF9E3D9FED21}"/>
              </a:ext>
            </a:extLst>
          </p:cNvPr>
          <p:cNvSpPr txBox="1"/>
          <p:nvPr/>
        </p:nvSpPr>
        <p:spPr>
          <a:xfrm>
            <a:off x="4300608" y="5667882"/>
            <a:ext cx="3132069" cy="523220"/>
          </a:xfrm>
          <a:prstGeom prst="rect">
            <a:avLst/>
          </a:prstGeom>
          <a:noFill/>
        </p:spPr>
        <p:txBody>
          <a:bodyPr wrap="square">
            <a:spAutoFit/>
          </a:bodyPr>
          <a:lstStyle/>
          <a:p>
            <a:r>
              <a:rPr lang="en-US" sz="2800" b="1">
                <a:solidFill>
                  <a:srgbClr val="92D050"/>
                </a:solidFill>
                <a:latin typeface="Montserrat"/>
              </a:rPr>
              <a:t>amcpnexus</a:t>
            </a:r>
            <a:r>
              <a:rPr lang="en-US" sz="2400" b="1">
                <a:solidFill>
                  <a:srgbClr val="92D050"/>
                </a:solidFill>
                <a:latin typeface="Montserrat"/>
              </a:rPr>
              <a:t>.org</a:t>
            </a:r>
          </a:p>
        </p:txBody>
      </p:sp>
      <p:sp>
        <p:nvSpPr>
          <p:cNvPr id="6" name="TextBox 5">
            <a:extLst>
              <a:ext uri="{FF2B5EF4-FFF2-40B4-BE49-F238E27FC236}">
                <a16:creationId xmlns:a16="http://schemas.microsoft.com/office/drawing/2014/main" id="{5ADCC6E9-47EE-D30D-4719-04CE5CB15C8D}"/>
              </a:ext>
            </a:extLst>
          </p:cNvPr>
          <p:cNvSpPr txBox="1"/>
          <p:nvPr/>
        </p:nvSpPr>
        <p:spPr>
          <a:xfrm>
            <a:off x="2797524" y="2390328"/>
            <a:ext cx="5504502" cy="461665"/>
          </a:xfrm>
          <a:prstGeom prst="rect">
            <a:avLst/>
          </a:prstGeom>
          <a:noFill/>
        </p:spPr>
        <p:txBody>
          <a:bodyPr wrap="square" rtlCol="0">
            <a:spAutoFit/>
          </a:bodyPr>
          <a:lstStyle/>
          <a:p>
            <a:pPr algn="ctr"/>
            <a:r>
              <a:rPr lang="en-US" sz="2400" b="1">
                <a:solidFill>
                  <a:srgbClr val="93C90E"/>
                </a:solidFill>
                <a:latin typeface="Montserrat"/>
                <a:ea typeface="+mj-ea"/>
                <a:cs typeface="+mj-cs"/>
              </a:rPr>
              <a:t>Pairing &amp; Mentoring</a:t>
            </a:r>
          </a:p>
        </p:txBody>
      </p:sp>
      <p:sp>
        <p:nvSpPr>
          <p:cNvPr id="7" name="TextBox 6">
            <a:extLst>
              <a:ext uri="{FF2B5EF4-FFF2-40B4-BE49-F238E27FC236}">
                <a16:creationId xmlns:a16="http://schemas.microsoft.com/office/drawing/2014/main" id="{DD79416A-5D0E-39ED-418A-E141EC2A0C6D}"/>
              </a:ext>
            </a:extLst>
          </p:cNvPr>
          <p:cNvSpPr txBox="1"/>
          <p:nvPr/>
        </p:nvSpPr>
        <p:spPr>
          <a:xfrm>
            <a:off x="330897" y="2945871"/>
            <a:ext cx="5048142" cy="2923877"/>
          </a:xfrm>
          <a:prstGeom prst="rect">
            <a:avLst/>
          </a:prstGeom>
          <a:noFill/>
        </p:spPr>
        <p:txBody>
          <a:bodyPr wrap="square" lIns="91440" tIns="45720" rIns="91440" bIns="45720" rtlCol="0" anchor="t">
            <a:spAutoFit/>
          </a:bodyPr>
          <a:lstStyle/>
          <a:p>
            <a:pPr algn="l"/>
            <a:r>
              <a:rPr lang="en-US" sz="2000" b="1" i="0">
                <a:solidFill>
                  <a:srgbClr val="00205B"/>
                </a:solidFill>
                <a:effectLst/>
                <a:highlight>
                  <a:srgbClr val="FFFFFF"/>
                </a:highlight>
                <a:latin typeface="Montserrat"/>
                <a:ea typeface="Open Sans" panose="020B0606030504020204" pitchFamily="34" charset="0"/>
                <a:cs typeface="Open Sans" panose="020B0606030504020204" pitchFamily="34" charset="0"/>
              </a:rPr>
              <a:t>AMCP Cross-Campus Student Pairing Program </a:t>
            </a:r>
          </a:p>
          <a:p>
            <a:pPr algn="l"/>
            <a:r>
              <a:rPr lang="en-US" i="0">
                <a:solidFill>
                  <a:srgbClr val="00205B"/>
                </a:solidFill>
                <a:effectLst/>
                <a:highlight>
                  <a:srgbClr val="FFFFFF"/>
                </a:highlight>
                <a:latin typeface="Montserrat"/>
                <a:ea typeface="Open Sans" panose="020B0606030504020204" pitchFamily="34" charset="0"/>
                <a:cs typeface="Open Sans" panose="020B0606030504020204" pitchFamily="34" charset="0"/>
              </a:rPr>
              <a:t>This program connects students from different schools and pairs them with others to create a welcoming environment and enhance networking opportunities throughout the AMCP meeting. </a:t>
            </a:r>
            <a:br>
              <a:rPr lang="en-US" b="1" i="0">
                <a:solidFill>
                  <a:srgbClr val="63666A"/>
                </a:solidFill>
                <a:effectLst/>
                <a:highlight>
                  <a:srgbClr val="FFFFFF"/>
                </a:highlight>
                <a:latin typeface="Montserrat"/>
                <a:ea typeface="Open Sans" panose="020B0606030504020204" pitchFamily="34" charset="0"/>
                <a:cs typeface="Open Sans" panose="020B0606030504020204" pitchFamily="34" charset="0"/>
              </a:rPr>
            </a:br>
            <a:r>
              <a:rPr lang="en-US" sz="1800" u="sng">
                <a:solidFill>
                  <a:srgbClr val="00205B"/>
                </a:solidFill>
                <a:effectLst/>
                <a:latin typeface="Montserrat"/>
                <a:ea typeface="Open Sans" panose="020B0606030504020204" pitchFamily="34" charset="0"/>
                <a:cs typeface="Open Sans" panose="020B0606030504020204" pitchFamily="34" charset="0"/>
                <a:hlinkClick r:id="rId4">
                  <a:extLst>
                    <a:ext uri="{A12FA001-AC4F-418D-AE19-62706E023703}">
                      <ahyp:hlinkClr xmlns:ahyp="http://schemas.microsoft.com/office/drawing/2018/hyperlinkcolor" val="tx"/>
                    </a:ext>
                  </a:extLst>
                </a:hlinkClick>
              </a:rPr>
              <a:t>https://amcp.formstack.com/forms/student_pairing_program</a:t>
            </a:r>
            <a:endParaRPr lang="en-US" b="1" i="0">
              <a:solidFill>
                <a:srgbClr val="00205B"/>
              </a:solidFill>
              <a:effectLst/>
              <a:highlight>
                <a:srgbClr val="FFFFFF"/>
              </a:highlight>
              <a:latin typeface="Montserrat"/>
              <a:ea typeface="Open Sans" panose="020B0606030504020204" pitchFamily="34" charset="0"/>
              <a:cs typeface="Open Sans" panose="020B0606030504020204" pitchFamily="34" charset="0"/>
            </a:endParaRPr>
          </a:p>
        </p:txBody>
      </p:sp>
      <p:sp>
        <p:nvSpPr>
          <p:cNvPr id="8" name="TextBox 7">
            <a:extLst>
              <a:ext uri="{FF2B5EF4-FFF2-40B4-BE49-F238E27FC236}">
                <a16:creationId xmlns:a16="http://schemas.microsoft.com/office/drawing/2014/main" id="{6DE7BCA1-944E-C34A-2199-E3F56E827666}"/>
              </a:ext>
            </a:extLst>
          </p:cNvPr>
          <p:cNvSpPr txBox="1"/>
          <p:nvPr/>
        </p:nvSpPr>
        <p:spPr>
          <a:xfrm>
            <a:off x="6178151" y="2958419"/>
            <a:ext cx="5048142" cy="2062103"/>
          </a:xfrm>
          <a:prstGeom prst="rect">
            <a:avLst/>
          </a:prstGeom>
          <a:noFill/>
        </p:spPr>
        <p:txBody>
          <a:bodyPr wrap="square" rtlCol="0">
            <a:spAutoFit/>
          </a:bodyPr>
          <a:lstStyle/>
          <a:p>
            <a:pPr algn="l"/>
            <a:r>
              <a:rPr lang="en-US" sz="2000" b="1" i="0" dirty="0">
                <a:solidFill>
                  <a:srgbClr val="00205B"/>
                </a:solidFill>
                <a:effectLst/>
                <a:highlight>
                  <a:srgbClr val="FFFFFF"/>
                </a:highlight>
                <a:latin typeface="Montserrat"/>
                <a:ea typeface="Open Sans" panose="020B0606030504020204" pitchFamily="34" charset="0"/>
                <a:cs typeface="Open Sans" panose="020B0606030504020204" pitchFamily="34" charset="0"/>
              </a:rPr>
              <a:t>AMCP Conferenc</a:t>
            </a:r>
            <a:r>
              <a:rPr lang="en-US" sz="2000" b="1" dirty="0">
                <a:solidFill>
                  <a:srgbClr val="00205B"/>
                </a:solidFill>
                <a:highlight>
                  <a:srgbClr val="FFFFFF"/>
                </a:highlight>
                <a:latin typeface="Montserrat"/>
                <a:ea typeface="Open Sans" panose="020B0606030504020204" pitchFamily="34" charset="0"/>
                <a:cs typeface="Open Sans" panose="020B0606030504020204" pitchFamily="34" charset="0"/>
              </a:rPr>
              <a:t>e Buddy Program</a:t>
            </a:r>
            <a:endParaRPr lang="en-US" sz="2000" b="1" i="0" dirty="0">
              <a:solidFill>
                <a:srgbClr val="00205B"/>
              </a:solidFill>
              <a:effectLst/>
              <a:highlight>
                <a:srgbClr val="FFFFFF"/>
              </a:highlight>
              <a:latin typeface="Montserrat"/>
              <a:ea typeface="Open Sans" panose="020B0606030504020204" pitchFamily="34" charset="0"/>
              <a:cs typeface="Open Sans" panose="020B0606030504020204" pitchFamily="34" charset="0"/>
            </a:endParaRPr>
          </a:p>
          <a:p>
            <a:pPr algn="l"/>
            <a:r>
              <a:rPr lang="en-US" i="0" dirty="0">
                <a:solidFill>
                  <a:srgbClr val="00205B"/>
                </a:solidFill>
                <a:effectLst/>
                <a:highlight>
                  <a:srgbClr val="FFFFFF"/>
                </a:highlight>
                <a:latin typeface="Montserrat"/>
                <a:ea typeface="Open Sans" panose="020B0606030504020204" pitchFamily="34" charset="0"/>
                <a:cs typeface="Open Sans" panose="020B0606030504020204" pitchFamily="34" charset="0"/>
              </a:rPr>
              <a:t>This popular mentor program matches student pharmacists or new practitioners with seasoned managed care pharmacists. These pairings meet informally at Nexus 2025. Signup is within the </a:t>
            </a:r>
            <a:r>
              <a:rPr lang="en-US" dirty="0">
                <a:solidFill>
                  <a:srgbClr val="00205B"/>
                </a:solidFill>
                <a:highlight>
                  <a:srgbClr val="FFFFFF"/>
                </a:highlight>
                <a:latin typeface="Montserrat"/>
                <a:ea typeface="Open Sans" panose="020B0606030504020204" pitchFamily="34" charset="0"/>
                <a:cs typeface="Open Sans" panose="020B0606030504020204" pitchFamily="34" charset="0"/>
              </a:rPr>
              <a:t>Nexus registration process. </a:t>
            </a:r>
            <a:endParaRPr lang="en-US" i="0" dirty="0">
              <a:solidFill>
                <a:srgbClr val="00205B"/>
              </a:solidFill>
              <a:effectLst/>
              <a:highlight>
                <a:srgbClr val="FFFFFF"/>
              </a:highlight>
              <a:latin typeface="Montserrat"/>
              <a:ea typeface="Open Sans" panose="020B0606030504020204" pitchFamily="34" charset="0"/>
              <a:cs typeface="Open Sans" panose="020B0606030504020204" pitchFamily="34" charset="0"/>
            </a:endParaRPr>
          </a:p>
        </p:txBody>
      </p:sp>
      <p:cxnSp>
        <p:nvCxnSpPr>
          <p:cNvPr id="9" name="Straight Connector 8">
            <a:extLst>
              <a:ext uri="{FF2B5EF4-FFF2-40B4-BE49-F238E27FC236}">
                <a16:creationId xmlns:a16="http://schemas.microsoft.com/office/drawing/2014/main" id="{294E71F0-13BA-08F7-AD69-154DC77F6286}"/>
              </a:ext>
            </a:extLst>
          </p:cNvPr>
          <p:cNvCxnSpPr>
            <a:cxnSpLocks/>
          </p:cNvCxnSpPr>
          <p:nvPr/>
        </p:nvCxnSpPr>
        <p:spPr>
          <a:xfrm>
            <a:off x="5622048" y="3236900"/>
            <a:ext cx="0" cy="1857233"/>
          </a:xfrm>
          <a:prstGeom prst="line">
            <a:avLst/>
          </a:prstGeom>
          <a:ln w="19050">
            <a:solidFill>
              <a:srgbClr val="0076CF"/>
            </a:solidFill>
          </a:ln>
        </p:spPr>
        <p:style>
          <a:lnRef idx="1">
            <a:schemeClr val="accent1"/>
          </a:lnRef>
          <a:fillRef idx="0">
            <a:schemeClr val="accent1"/>
          </a:fillRef>
          <a:effectRef idx="0">
            <a:schemeClr val="accent1"/>
          </a:effectRef>
          <a:fontRef idx="minor">
            <a:schemeClr val="tx1"/>
          </a:fontRef>
        </p:style>
      </p:cxnSp>
      <p:pic>
        <p:nvPicPr>
          <p:cNvPr id="2" name="Picture 1">
            <a:extLst>
              <a:ext uri="{FF2B5EF4-FFF2-40B4-BE49-F238E27FC236}">
                <a16:creationId xmlns:a16="http://schemas.microsoft.com/office/drawing/2014/main" id="{7D935521-E860-90A7-6643-8F8745444EE8}"/>
              </a:ext>
            </a:extLst>
          </p:cNvPr>
          <p:cNvPicPr>
            <a:picLocks noChangeAspect="1"/>
          </p:cNvPicPr>
          <p:nvPr/>
        </p:nvPicPr>
        <p:blipFill>
          <a:blip r:embed="rId5"/>
          <a:stretch>
            <a:fillRect/>
          </a:stretch>
        </p:blipFill>
        <p:spPr>
          <a:xfrm>
            <a:off x="1522090" y="253758"/>
            <a:ext cx="8598656" cy="1957179"/>
          </a:xfrm>
          <a:prstGeom prst="rect">
            <a:avLst/>
          </a:prstGeom>
        </p:spPr>
      </p:pic>
    </p:spTree>
    <p:extLst>
      <p:ext uri="{BB962C8B-B14F-4D97-AF65-F5344CB8AC3E}">
        <p14:creationId xmlns:p14="http://schemas.microsoft.com/office/powerpoint/2010/main" val="13921393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extLst>
    <p:ext uri="{6950BFC3-D8DA-4A85-94F7-54DA5524770B}">
      <p188:commentRel xmlns:p188="http://schemas.microsoft.com/office/powerpoint/2018/8/main" r:id="rId3"/>
    </p:ext>
  </p:extLs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55331221-D616-3DEF-93F0-00DB256ABD79}"/>
              </a:ext>
            </a:extLst>
          </p:cNvPr>
          <p:cNvSpPr txBox="1"/>
          <p:nvPr/>
        </p:nvSpPr>
        <p:spPr>
          <a:xfrm>
            <a:off x="3870960" y="950976"/>
            <a:ext cx="4450080" cy="31085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93C90E"/>
                </a:solidFill>
                <a:effectLst/>
                <a:uLnTx/>
                <a:uFillTx/>
                <a:latin typeface="Arial" panose="020B0604020202020204"/>
                <a:ea typeface="+mn-ea"/>
                <a:cs typeface="+mn-cs"/>
              </a:rPr>
              <a:t>Not an AMCP member yet?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93C90E"/>
                </a:solidFill>
                <a:effectLst/>
                <a:uLnTx/>
                <a:uFillTx/>
                <a:latin typeface="Arial" panose="020B060402020202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panose="020B0604020202020204"/>
                <a:ea typeface="+mn-ea"/>
                <a:cs typeface="+mn-cs"/>
              </a:rPr>
              <a:t>Join today at amcp.org/Join</a:t>
            </a:r>
          </a:p>
        </p:txBody>
      </p:sp>
    </p:spTree>
    <p:extLst>
      <p:ext uri="{BB962C8B-B14F-4D97-AF65-F5344CB8AC3E}">
        <p14:creationId xmlns:p14="http://schemas.microsoft.com/office/powerpoint/2010/main" val="21722472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1">
            <a:extLst>
              <a:ext uri="{FF2B5EF4-FFF2-40B4-BE49-F238E27FC236}">
                <a16:creationId xmlns:a16="http://schemas.microsoft.com/office/drawing/2014/main" id="{AF6FEC55-A32C-4307-B2C6-EA092009C662}"/>
              </a:ext>
            </a:extLst>
          </p:cNvPr>
          <p:cNvSpPr/>
          <p:nvPr/>
        </p:nvSpPr>
        <p:spPr>
          <a:xfrm rot="17152435">
            <a:off x="6079312" y="-1031167"/>
            <a:ext cx="504725" cy="12264473"/>
          </a:xfrm>
          <a:custGeom>
            <a:avLst/>
            <a:gdLst>
              <a:gd name="connsiteX0" fmla="*/ 0 w 497149"/>
              <a:gd name="connsiteY0" fmla="*/ 12711530 h 12711530"/>
              <a:gd name="connsiteX1" fmla="*/ 248575 w 497149"/>
              <a:gd name="connsiteY1" fmla="*/ 0 h 12711530"/>
              <a:gd name="connsiteX2" fmla="*/ 497149 w 497149"/>
              <a:gd name="connsiteY2" fmla="*/ 12711530 h 12711530"/>
              <a:gd name="connsiteX3" fmla="*/ 0 w 497149"/>
              <a:gd name="connsiteY3" fmla="*/ 12711530 h 12711530"/>
              <a:gd name="connsiteX0" fmla="*/ 0 w 511346"/>
              <a:gd name="connsiteY0" fmla="*/ 12904160 h 12904160"/>
              <a:gd name="connsiteX1" fmla="*/ 262772 w 511346"/>
              <a:gd name="connsiteY1" fmla="*/ 0 h 12904160"/>
              <a:gd name="connsiteX2" fmla="*/ 511346 w 511346"/>
              <a:gd name="connsiteY2" fmla="*/ 12711530 h 12904160"/>
              <a:gd name="connsiteX3" fmla="*/ 0 w 511346"/>
              <a:gd name="connsiteY3" fmla="*/ 12904160 h 12904160"/>
              <a:gd name="connsiteX0" fmla="*/ 0 w 511346"/>
              <a:gd name="connsiteY0" fmla="*/ 12904160 h 12904160"/>
              <a:gd name="connsiteX1" fmla="*/ 19994 w 511346"/>
              <a:gd name="connsiteY1" fmla="*/ 12210210 h 12904160"/>
              <a:gd name="connsiteX2" fmla="*/ 262772 w 511346"/>
              <a:gd name="connsiteY2" fmla="*/ 0 h 12904160"/>
              <a:gd name="connsiteX3" fmla="*/ 511346 w 511346"/>
              <a:gd name="connsiteY3" fmla="*/ 12711530 h 12904160"/>
              <a:gd name="connsiteX4" fmla="*/ 0 w 511346"/>
              <a:gd name="connsiteY4" fmla="*/ 12904160 h 12904160"/>
              <a:gd name="connsiteX0" fmla="*/ 218817 w 491352"/>
              <a:gd name="connsiteY0" fmla="*/ 12808673 h 12808673"/>
              <a:gd name="connsiteX1" fmla="*/ 0 w 491352"/>
              <a:gd name="connsiteY1" fmla="*/ 12210210 h 12808673"/>
              <a:gd name="connsiteX2" fmla="*/ 242778 w 491352"/>
              <a:gd name="connsiteY2" fmla="*/ 0 h 12808673"/>
              <a:gd name="connsiteX3" fmla="*/ 491352 w 491352"/>
              <a:gd name="connsiteY3" fmla="*/ 12711530 h 12808673"/>
              <a:gd name="connsiteX4" fmla="*/ 218817 w 491352"/>
              <a:gd name="connsiteY4" fmla="*/ 12808673 h 12808673"/>
              <a:gd name="connsiteX0" fmla="*/ 227598 w 491352"/>
              <a:gd name="connsiteY0" fmla="*/ 12813794 h 12813794"/>
              <a:gd name="connsiteX1" fmla="*/ 0 w 491352"/>
              <a:gd name="connsiteY1" fmla="*/ 12210210 h 12813794"/>
              <a:gd name="connsiteX2" fmla="*/ 242778 w 491352"/>
              <a:gd name="connsiteY2" fmla="*/ 0 h 12813794"/>
              <a:gd name="connsiteX3" fmla="*/ 491352 w 491352"/>
              <a:gd name="connsiteY3" fmla="*/ 12711530 h 12813794"/>
              <a:gd name="connsiteX4" fmla="*/ 227598 w 491352"/>
              <a:gd name="connsiteY4" fmla="*/ 12813794 h 12813794"/>
              <a:gd name="connsiteX0" fmla="*/ 227598 w 500615"/>
              <a:gd name="connsiteY0" fmla="*/ 12813794 h 12813794"/>
              <a:gd name="connsiteX1" fmla="*/ 0 w 500615"/>
              <a:gd name="connsiteY1" fmla="*/ 12210210 h 12813794"/>
              <a:gd name="connsiteX2" fmla="*/ 242778 w 500615"/>
              <a:gd name="connsiteY2" fmla="*/ 0 h 12813794"/>
              <a:gd name="connsiteX3" fmla="*/ 500615 w 500615"/>
              <a:gd name="connsiteY3" fmla="*/ 12745676 h 12813794"/>
              <a:gd name="connsiteX4" fmla="*/ 227598 w 500615"/>
              <a:gd name="connsiteY4" fmla="*/ 12813794 h 12813794"/>
              <a:gd name="connsiteX0" fmla="*/ 163606 w 500615"/>
              <a:gd name="connsiteY0" fmla="*/ 12837482 h 12837482"/>
              <a:gd name="connsiteX1" fmla="*/ 0 w 500615"/>
              <a:gd name="connsiteY1" fmla="*/ 12210210 h 12837482"/>
              <a:gd name="connsiteX2" fmla="*/ 242778 w 500615"/>
              <a:gd name="connsiteY2" fmla="*/ 0 h 12837482"/>
              <a:gd name="connsiteX3" fmla="*/ 500615 w 500615"/>
              <a:gd name="connsiteY3" fmla="*/ 12745676 h 12837482"/>
              <a:gd name="connsiteX4" fmla="*/ 163606 w 500615"/>
              <a:gd name="connsiteY4" fmla="*/ 12837482 h 12837482"/>
              <a:gd name="connsiteX0" fmla="*/ 167716 w 504725"/>
              <a:gd name="connsiteY0" fmla="*/ 12837482 h 12837482"/>
              <a:gd name="connsiteX1" fmla="*/ 0 w 504725"/>
              <a:gd name="connsiteY1" fmla="*/ 12243730 h 12837482"/>
              <a:gd name="connsiteX2" fmla="*/ 246888 w 504725"/>
              <a:gd name="connsiteY2" fmla="*/ 0 h 12837482"/>
              <a:gd name="connsiteX3" fmla="*/ 504725 w 504725"/>
              <a:gd name="connsiteY3" fmla="*/ 12745676 h 12837482"/>
              <a:gd name="connsiteX4" fmla="*/ 167716 w 504725"/>
              <a:gd name="connsiteY4" fmla="*/ 12837482 h 12837482"/>
              <a:gd name="connsiteX0" fmla="*/ 236011 w 504725"/>
              <a:gd name="connsiteY0" fmla="*/ 12618751 h 12745676"/>
              <a:gd name="connsiteX1" fmla="*/ 0 w 504725"/>
              <a:gd name="connsiteY1" fmla="*/ 12243730 h 12745676"/>
              <a:gd name="connsiteX2" fmla="*/ 246888 w 504725"/>
              <a:gd name="connsiteY2" fmla="*/ 0 h 12745676"/>
              <a:gd name="connsiteX3" fmla="*/ 504725 w 504725"/>
              <a:gd name="connsiteY3" fmla="*/ 12745676 h 12745676"/>
              <a:gd name="connsiteX4" fmla="*/ 236011 w 504725"/>
              <a:gd name="connsiteY4" fmla="*/ 12618751 h 12745676"/>
              <a:gd name="connsiteX0" fmla="*/ 167715 w 504725"/>
              <a:gd name="connsiteY0" fmla="*/ 12837484 h 12837484"/>
              <a:gd name="connsiteX1" fmla="*/ 0 w 504725"/>
              <a:gd name="connsiteY1" fmla="*/ 12243730 h 12837484"/>
              <a:gd name="connsiteX2" fmla="*/ 246888 w 504725"/>
              <a:gd name="connsiteY2" fmla="*/ 0 h 12837484"/>
              <a:gd name="connsiteX3" fmla="*/ 504725 w 504725"/>
              <a:gd name="connsiteY3" fmla="*/ 12745676 h 12837484"/>
              <a:gd name="connsiteX4" fmla="*/ 167715 w 504725"/>
              <a:gd name="connsiteY4" fmla="*/ 12837484 h 12837484"/>
              <a:gd name="connsiteX0" fmla="*/ 168274 w 504725"/>
              <a:gd name="connsiteY0" fmla="*/ 12855771 h 12855771"/>
              <a:gd name="connsiteX1" fmla="*/ 0 w 504725"/>
              <a:gd name="connsiteY1" fmla="*/ 12243730 h 12855771"/>
              <a:gd name="connsiteX2" fmla="*/ 246888 w 504725"/>
              <a:gd name="connsiteY2" fmla="*/ 0 h 12855771"/>
              <a:gd name="connsiteX3" fmla="*/ 504725 w 504725"/>
              <a:gd name="connsiteY3" fmla="*/ 12745676 h 12855771"/>
              <a:gd name="connsiteX4" fmla="*/ 168274 w 504725"/>
              <a:gd name="connsiteY4" fmla="*/ 12855771 h 12855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725" h="12855771">
                <a:moveTo>
                  <a:pt x="168274" y="12855771"/>
                </a:moveTo>
                <a:lnTo>
                  <a:pt x="0" y="12243730"/>
                </a:lnTo>
                <a:lnTo>
                  <a:pt x="246888" y="0"/>
                </a:lnTo>
                <a:lnTo>
                  <a:pt x="504725" y="12745676"/>
                </a:lnTo>
                <a:lnTo>
                  <a:pt x="168274" y="12855771"/>
                </a:lnTo>
                <a:close/>
              </a:path>
            </a:pathLst>
          </a:custGeom>
          <a:solidFill>
            <a:srgbClr val="286A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Oval 11">
            <a:extLst>
              <a:ext uri="{FF2B5EF4-FFF2-40B4-BE49-F238E27FC236}">
                <a16:creationId xmlns:a16="http://schemas.microsoft.com/office/drawing/2014/main" id="{F15828BE-763B-4BFF-9C60-C8FDE527AE24}"/>
              </a:ext>
            </a:extLst>
          </p:cNvPr>
          <p:cNvSpPr/>
          <p:nvPr/>
        </p:nvSpPr>
        <p:spPr>
          <a:xfrm>
            <a:off x="10043741" y="5887230"/>
            <a:ext cx="1254246" cy="668022"/>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 name="Oval 12">
            <a:extLst>
              <a:ext uri="{FF2B5EF4-FFF2-40B4-BE49-F238E27FC236}">
                <a16:creationId xmlns:a16="http://schemas.microsoft.com/office/drawing/2014/main" id="{14CEA324-95AF-4D2B-8827-80C73810DE8F}"/>
              </a:ext>
            </a:extLst>
          </p:cNvPr>
          <p:cNvSpPr/>
          <p:nvPr/>
        </p:nvSpPr>
        <p:spPr>
          <a:xfrm>
            <a:off x="7136046" y="5184558"/>
            <a:ext cx="1055521" cy="562179"/>
          </a:xfrm>
          <a:prstGeom prst="ellipse">
            <a:avLst/>
          </a:prstGeom>
          <a:solidFill>
            <a:srgbClr val="00205B"/>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Oval 13">
            <a:extLst>
              <a:ext uri="{FF2B5EF4-FFF2-40B4-BE49-F238E27FC236}">
                <a16:creationId xmlns:a16="http://schemas.microsoft.com/office/drawing/2014/main" id="{9DF16853-BF82-4076-84A9-584936A1B8B1}"/>
              </a:ext>
            </a:extLst>
          </p:cNvPr>
          <p:cNvSpPr/>
          <p:nvPr/>
        </p:nvSpPr>
        <p:spPr>
          <a:xfrm>
            <a:off x="4238244" y="4335090"/>
            <a:ext cx="852320" cy="453952"/>
          </a:xfrm>
          <a:prstGeom prst="ellipse">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 name="Oval 14">
            <a:extLst>
              <a:ext uri="{FF2B5EF4-FFF2-40B4-BE49-F238E27FC236}">
                <a16:creationId xmlns:a16="http://schemas.microsoft.com/office/drawing/2014/main" id="{B644C2AA-5B91-4DE2-98C4-BF210CEBCFE8}"/>
              </a:ext>
            </a:extLst>
          </p:cNvPr>
          <p:cNvSpPr/>
          <p:nvPr/>
        </p:nvSpPr>
        <p:spPr>
          <a:xfrm>
            <a:off x="1345460" y="3585494"/>
            <a:ext cx="692682" cy="368927"/>
          </a:xfrm>
          <a:prstGeom prst="ellipse">
            <a:avLst/>
          </a:prstGeom>
          <a:solidFill>
            <a:srgbClr val="91C84C"/>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Rectangle: Rounded Corners 17">
            <a:extLst>
              <a:ext uri="{FF2B5EF4-FFF2-40B4-BE49-F238E27FC236}">
                <a16:creationId xmlns:a16="http://schemas.microsoft.com/office/drawing/2014/main" id="{69636F4D-31BE-4436-B1D8-96A0BA208778}"/>
              </a:ext>
            </a:extLst>
          </p:cNvPr>
          <p:cNvSpPr/>
          <p:nvPr/>
        </p:nvSpPr>
        <p:spPr>
          <a:xfrm>
            <a:off x="10602325" y="4904844"/>
            <a:ext cx="137077" cy="1311954"/>
          </a:xfrm>
          <a:prstGeom prst="roundRect">
            <a:avLst>
              <a:gd name="adj" fmla="val 50000"/>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 name="Rectangle: Rounded Corners 18">
            <a:extLst>
              <a:ext uri="{FF2B5EF4-FFF2-40B4-BE49-F238E27FC236}">
                <a16:creationId xmlns:a16="http://schemas.microsoft.com/office/drawing/2014/main" id="{5F56A5E0-BE8C-4B40-B64F-28D4253240EF}"/>
              </a:ext>
            </a:extLst>
          </p:cNvPr>
          <p:cNvSpPr/>
          <p:nvPr/>
        </p:nvSpPr>
        <p:spPr>
          <a:xfrm>
            <a:off x="7622054" y="4295572"/>
            <a:ext cx="110067" cy="1438900"/>
          </a:xfrm>
          <a:prstGeom prst="roundRect">
            <a:avLst>
              <a:gd name="adj" fmla="val 50000"/>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Rectangle: Rounded Corners 19">
            <a:extLst>
              <a:ext uri="{FF2B5EF4-FFF2-40B4-BE49-F238E27FC236}">
                <a16:creationId xmlns:a16="http://schemas.microsoft.com/office/drawing/2014/main" id="{A95CB270-A74B-49E6-9E80-F18C23F3D8D1}"/>
              </a:ext>
            </a:extLst>
          </p:cNvPr>
          <p:cNvSpPr/>
          <p:nvPr/>
        </p:nvSpPr>
        <p:spPr>
          <a:xfrm>
            <a:off x="4604198" y="3352212"/>
            <a:ext cx="110067" cy="1272498"/>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Rectangle: Rounded Corners 20">
            <a:extLst>
              <a:ext uri="{FF2B5EF4-FFF2-40B4-BE49-F238E27FC236}">
                <a16:creationId xmlns:a16="http://schemas.microsoft.com/office/drawing/2014/main" id="{55232225-9D6C-43FA-ACB3-DC0C704C8BAA}"/>
              </a:ext>
            </a:extLst>
          </p:cNvPr>
          <p:cNvSpPr/>
          <p:nvPr/>
        </p:nvSpPr>
        <p:spPr>
          <a:xfrm>
            <a:off x="1636767" y="2665507"/>
            <a:ext cx="110067" cy="1095012"/>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 name="Rectangle 22">
            <a:extLst>
              <a:ext uri="{FF2B5EF4-FFF2-40B4-BE49-F238E27FC236}">
                <a16:creationId xmlns:a16="http://schemas.microsoft.com/office/drawing/2014/main" id="{60F60EF9-D04B-4D45-B6CC-6230FB64F054}"/>
              </a:ext>
            </a:extLst>
          </p:cNvPr>
          <p:cNvSpPr/>
          <p:nvPr/>
        </p:nvSpPr>
        <p:spPr>
          <a:xfrm>
            <a:off x="364258" y="1257745"/>
            <a:ext cx="2743200" cy="88983"/>
          </a:xfrm>
          <a:prstGeom prst="rect">
            <a:avLst/>
          </a:prstGeom>
          <a:solidFill>
            <a:srgbClr val="91C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5889C478-A7A0-480D-8E59-57DC711DA591}"/>
              </a:ext>
            </a:extLst>
          </p:cNvPr>
          <p:cNvSpPr txBox="1"/>
          <p:nvPr/>
        </p:nvSpPr>
        <p:spPr>
          <a:xfrm>
            <a:off x="317705" y="1355729"/>
            <a:ext cx="2990820" cy="12434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Companies offer health insurance to compete for labor</a:t>
            </a: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Health plans proliferate</a:t>
            </a:r>
            <a:endParaRPr kumimoji="0" lang="en-GB"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endParaRPr>
          </a:p>
        </p:txBody>
      </p:sp>
      <p:sp>
        <p:nvSpPr>
          <p:cNvPr id="26" name="TextBox 25">
            <a:extLst>
              <a:ext uri="{FF2B5EF4-FFF2-40B4-BE49-F238E27FC236}">
                <a16:creationId xmlns:a16="http://schemas.microsoft.com/office/drawing/2014/main" id="{A58199A3-8787-4B04-ABE2-7377D8EB0E1C}"/>
              </a:ext>
            </a:extLst>
          </p:cNvPr>
          <p:cNvSpPr txBox="1"/>
          <p:nvPr/>
        </p:nvSpPr>
        <p:spPr>
          <a:xfrm>
            <a:off x="567604" y="338769"/>
            <a:ext cx="2138326" cy="861774"/>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0076CF"/>
                </a:solidFill>
                <a:effectLst/>
                <a:uLnTx/>
                <a:uFillTx/>
                <a:latin typeface="Montserrat"/>
                <a:ea typeface="Open Sans"/>
                <a:cs typeface="Open Sans"/>
              </a:rPr>
              <a:t>1940s</a:t>
            </a:r>
            <a:endParaRPr lang="en-GB" sz="5000" b="1" i="0" u="none" strike="noStrike" kern="1200" cap="none" spc="0" normalizeH="0" baseline="0" noProof="0">
              <a:ln>
                <a:noFill/>
              </a:ln>
              <a:solidFill>
                <a:srgbClr val="0076CF"/>
              </a:solidFill>
              <a:effectLst/>
              <a:uLnTx/>
              <a:uFillTx/>
              <a:latin typeface="Montserrat"/>
              <a:ea typeface="Open Sans"/>
              <a:cs typeface="Open Sans"/>
            </a:endParaRPr>
          </a:p>
        </p:txBody>
      </p:sp>
      <p:sp>
        <p:nvSpPr>
          <p:cNvPr id="28" name="Rectangle 27">
            <a:extLst>
              <a:ext uri="{FF2B5EF4-FFF2-40B4-BE49-F238E27FC236}">
                <a16:creationId xmlns:a16="http://schemas.microsoft.com/office/drawing/2014/main" id="{CA7E7BDC-0FE8-4FBC-BFB2-886DA2ECCD16}"/>
              </a:ext>
            </a:extLst>
          </p:cNvPr>
          <p:cNvSpPr/>
          <p:nvPr/>
        </p:nvSpPr>
        <p:spPr>
          <a:xfrm>
            <a:off x="346944" y="2683672"/>
            <a:ext cx="2743200" cy="88983"/>
          </a:xfrm>
          <a:prstGeom prst="rect">
            <a:avLst/>
          </a:prstGeom>
          <a:solidFill>
            <a:srgbClr val="91C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2A5041F9-6CEF-4A5E-A6DF-7C5CD0ED4263}"/>
              </a:ext>
            </a:extLst>
          </p:cNvPr>
          <p:cNvSpPr>
            <a:spLocks noChangeAspect="1"/>
          </p:cNvSpPr>
          <p:nvPr/>
        </p:nvSpPr>
        <p:spPr>
          <a:xfrm>
            <a:off x="9490596" y="3335769"/>
            <a:ext cx="2286000" cy="115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C1017F37-573F-44BB-B218-FB07C10B4665}"/>
              </a:ext>
            </a:extLst>
          </p:cNvPr>
          <p:cNvSpPr txBox="1"/>
          <p:nvPr/>
        </p:nvSpPr>
        <p:spPr>
          <a:xfrm>
            <a:off x="9656012" y="2423165"/>
            <a:ext cx="2120584" cy="861774"/>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0076CF"/>
                </a:solidFill>
                <a:effectLst/>
                <a:uLnTx/>
                <a:uFillTx/>
                <a:latin typeface="Montserrat"/>
                <a:ea typeface="Open Sans"/>
                <a:cs typeface="Open Sans"/>
              </a:rPr>
              <a:t>1970s</a:t>
            </a:r>
            <a:endParaRPr lang="en-GB" sz="5000" b="1" i="0" u="none" strike="noStrike" kern="1200" cap="none" spc="0" normalizeH="0" baseline="0" noProof="0">
              <a:ln>
                <a:noFill/>
              </a:ln>
              <a:solidFill>
                <a:srgbClr val="0076CF"/>
              </a:solidFill>
              <a:effectLst/>
              <a:uLnTx/>
              <a:uFillTx/>
              <a:latin typeface="Montserrat"/>
              <a:ea typeface="Open Sans"/>
              <a:cs typeface="Open Sans"/>
            </a:endParaRPr>
          </a:p>
        </p:txBody>
      </p:sp>
      <p:sp>
        <p:nvSpPr>
          <p:cNvPr id="36" name="Rectangle 35">
            <a:extLst>
              <a:ext uri="{FF2B5EF4-FFF2-40B4-BE49-F238E27FC236}">
                <a16:creationId xmlns:a16="http://schemas.microsoft.com/office/drawing/2014/main" id="{4A26F89D-F038-4EB2-9378-A7A45A572EFB}"/>
              </a:ext>
            </a:extLst>
          </p:cNvPr>
          <p:cNvSpPr>
            <a:spLocks noChangeAspect="1"/>
          </p:cNvSpPr>
          <p:nvPr/>
        </p:nvSpPr>
        <p:spPr>
          <a:xfrm>
            <a:off x="9515248" y="4808613"/>
            <a:ext cx="2286000" cy="1151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 name="Rectangle 36">
            <a:extLst>
              <a:ext uri="{FF2B5EF4-FFF2-40B4-BE49-F238E27FC236}">
                <a16:creationId xmlns:a16="http://schemas.microsoft.com/office/drawing/2014/main" id="{B50EBAE6-1DF9-485B-9020-DF3BD1609834}"/>
              </a:ext>
            </a:extLst>
          </p:cNvPr>
          <p:cNvSpPr>
            <a:spLocks/>
          </p:cNvSpPr>
          <p:nvPr/>
        </p:nvSpPr>
        <p:spPr>
          <a:xfrm>
            <a:off x="6201041" y="2505427"/>
            <a:ext cx="3017520" cy="118872"/>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0A4B4E00-D72B-45DB-9FC0-C14F8E586B3B}"/>
              </a:ext>
            </a:extLst>
          </p:cNvPr>
          <p:cNvSpPr txBox="1"/>
          <p:nvPr/>
        </p:nvSpPr>
        <p:spPr>
          <a:xfrm>
            <a:off x="6596487" y="1657411"/>
            <a:ext cx="2072497" cy="861774"/>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0076CF"/>
                </a:solidFill>
                <a:effectLst/>
                <a:uLnTx/>
                <a:uFillTx/>
                <a:latin typeface="Montserrat"/>
                <a:ea typeface="Open Sans"/>
                <a:cs typeface="Open Sans"/>
              </a:rPr>
              <a:t>1960s</a:t>
            </a:r>
            <a:endParaRPr lang="en-GB" sz="5000" b="1" i="0" u="none" strike="noStrike" kern="1200" cap="none" spc="0" normalizeH="0" baseline="0" noProof="0">
              <a:ln>
                <a:noFill/>
              </a:ln>
              <a:solidFill>
                <a:srgbClr val="0076CF"/>
              </a:solidFill>
              <a:effectLst/>
              <a:uLnTx/>
              <a:uFillTx/>
              <a:latin typeface="Montserrat"/>
              <a:ea typeface="Open Sans"/>
              <a:cs typeface="Open Sans"/>
            </a:endParaRPr>
          </a:p>
        </p:txBody>
      </p:sp>
      <p:sp>
        <p:nvSpPr>
          <p:cNvPr id="40" name="Rectangle 39">
            <a:extLst>
              <a:ext uri="{FF2B5EF4-FFF2-40B4-BE49-F238E27FC236}">
                <a16:creationId xmlns:a16="http://schemas.microsoft.com/office/drawing/2014/main" id="{52FBA1A1-12B0-44EF-9821-ECC6AC55077A}"/>
              </a:ext>
            </a:extLst>
          </p:cNvPr>
          <p:cNvSpPr>
            <a:spLocks/>
          </p:cNvSpPr>
          <p:nvPr/>
        </p:nvSpPr>
        <p:spPr>
          <a:xfrm>
            <a:off x="6201041" y="4166606"/>
            <a:ext cx="3017520" cy="118872"/>
          </a:xfrm>
          <a:prstGeom prst="rect">
            <a:avLst/>
          </a:prstGeom>
          <a:solidFill>
            <a:srgbClr val="0020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F11112B9-4A31-4347-8469-FDF9915458A3}"/>
              </a:ext>
            </a:extLst>
          </p:cNvPr>
          <p:cNvSpPr/>
          <p:nvPr/>
        </p:nvSpPr>
        <p:spPr>
          <a:xfrm>
            <a:off x="3338432" y="1688760"/>
            <a:ext cx="2743200" cy="11887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FAC8765F-89B7-4019-8534-50B61C6CD2E1}"/>
              </a:ext>
            </a:extLst>
          </p:cNvPr>
          <p:cNvSpPr txBox="1"/>
          <p:nvPr/>
        </p:nvSpPr>
        <p:spPr>
          <a:xfrm>
            <a:off x="6247202" y="2752299"/>
            <a:ext cx="3135346" cy="994118"/>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dirty="0">
                <a:ln>
                  <a:noFill/>
                </a:ln>
                <a:solidFill>
                  <a:srgbClr val="00205B"/>
                </a:solidFill>
                <a:effectLst/>
                <a:uLnTx/>
                <a:uFillTx/>
                <a:latin typeface="Montserrat"/>
                <a:ea typeface="Open Sans" panose="020B0606030504020204" pitchFamily="34" charset="0"/>
                <a:cs typeface="Open Sans" panose="020B0606030504020204" pitchFamily="34" charset="0"/>
              </a:rPr>
              <a:t>Pressure to control health care costs</a:t>
            </a: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1" i="0" u="none" strike="noStrike" kern="0" cap="none" spc="0" normalizeH="0" baseline="0" noProof="0" dirty="0">
                <a:ln>
                  <a:noFill/>
                </a:ln>
                <a:solidFill>
                  <a:srgbClr val="00205B"/>
                </a:solidFill>
                <a:effectLst/>
                <a:uLnTx/>
                <a:uFillTx/>
                <a:latin typeface="Montserrat"/>
                <a:ea typeface="Open Sans" panose="020B0606030504020204" pitchFamily="34" charset="0"/>
                <a:cs typeface="Open Sans" panose="020B0606030504020204" pitchFamily="34" charset="0"/>
              </a:rPr>
              <a:t>1968</a:t>
            </a:r>
            <a:r>
              <a:rPr kumimoji="0" lang="en-US" b="0" i="0" u="none" strike="noStrike" kern="0" cap="none" spc="0" normalizeH="0" baseline="0" noProof="0" dirty="0">
                <a:ln>
                  <a:noFill/>
                </a:ln>
                <a:solidFill>
                  <a:srgbClr val="00205B"/>
                </a:solidFill>
                <a:effectLst/>
                <a:uLnTx/>
                <a:uFillTx/>
                <a:latin typeface="Montserrat"/>
                <a:ea typeface="Open Sans" panose="020B0606030504020204" pitchFamily="34" charset="0"/>
                <a:cs typeface="Open Sans" panose="020B0606030504020204" pitchFamily="34" charset="0"/>
              </a:rPr>
              <a:t>: PBMs introduced</a:t>
            </a:r>
          </a:p>
        </p:txBody>
      </p:sp>
      <p:sp>
        <p:nvSpPr>
          <p:cNvPr id="43" name="TextBox 42">
            <a:extLst>
              <a:ext uri="{FF2B5EF4-FFF2-40B4-BE49-F238E27FC236}">
                <a16:creationId xmlns:a16="http://schemas.microsoft.com/office/drawing/2014/main" id="{5963C418-3F6F-449B-B8E4-B842C76E9063}"/>
              </a:ext>
            </a:extLst>
          </p:cNvPr>
          <p:cNvSpPr txBox="1"/>
          <p:nvPr/>
        </p:nvSpPr>
        <p:spPr>
          <a:xfrm>
            <a:off x="3613828" y="815156"/>
            <a:ext cx="2090805" cy="861774"/>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0076CF"/>
                </a:solidFill>
                <a:effectLst/>
                <a:uLnTx/>
                <a:uFillTx/>
                <a:latin typeface="Montserrat"/>
                <a:ea typeface="Open Sans"/>
                <a:cs typeface="Open Sans"/>
              </a:rPr>
              <a:t>1950s</a:t>
            </a:r>
            <a:endParaRPr lang="en-GB" sz="5000" b="1" i="0" u="none" strike="noStrike" kern="1200" cap="none" spc="0" normalizeH="0" baseline="0" noProof="0">
              <a:ln>
                <a:noFill/>
              </a:ln>
              <a:solidFill>
                <a:srgbClr val="0076CF"/>
              </a:solidFill>
              <a:effectLst/>
              <a:uLnTx/>
              <a:uFillTx/>
              <a:latin typeface="Montserrat"/>
              <a:ea typeface="Open Sans"/>
              <a:cs typeface="Open Sans"/>
            </a:endParaRPr>
          </a:p>
        </p:txBody>
      </p:sp>
      <p:sp>
        <p:nvSpPr>
          <p:cNvPr id="44" name="Rectangle 43">
            <a:extLst>
              <a:ext uri="{FF2B5EF4-FFF2-40B4-BE49-F238E27FC236}">
                <a16:creationId xmlns:a16="http://schemas.microsoft.com/office/drawing/2014/main" id="{A8295272-B5DC-4F04-8E7D-A08793F897F0}"/>
              </a:ext>
            </a:extLst>
          </p:cNvPr>
          <p:cNvSpPr/>
          <p:nvPr/>
        </p:nvSpPr>
        <p:spPr>
          <a:xfrm>
            <a:off x="3342665" y="3263228"/>
            <a:ext cx="2743200" cy="11887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0116F935-F2C9-4950-A8B7-DE3556BAD3CC}"/>
              </a:ext>
            </a:extLst>
          </p:cNvPr>
          <p:cNvSpPr txBox="1"/>
          <p:nvPr/>
        </p:nvSpPr>
        <p:spPr>
          <a:xfrm>
            <a:off x="9480723" y="3537048"/>
            <a:ext cx="2635472" cy="1089529"/>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b="1" i="0" u="none" strike="noStrike" kern="0" cap="none" spc="0" normalizeH="0" baseline="0" noProof="0">
                <a:ln>
                  <a:noFill/>
                </a:ln>
                <a:solidFill>
                  <a:srgbClr val="00205B"/>
                </a:solidFill>
                <a:effectLst/>
                <a:uLnTx/>
                <a:uFillTx/>
                <a:latin typeface="Montserrat"/>
                <a:ea typeface="Open Sans"/>
                <a:cs typeface="Open Sans"/>
              </a:rPr>
              <a:t>1973</a:t>
            </a:r>
            <a:r>
              <a:rPr kumimoji="0" lang="en-US" b="0" i="0" u="none" strike="noStrike" kern="0" cap="none" spc="0" normalizeH="0" baseline="0" noProof="0">
                <a:ln>
                  <a:noFill/>
                </a:ln>
                <a:solidFill>
                  <a:srgbClr val="00205B"/>
                </a:solidFill>
                <a:effectLst/>
                <a:uLnTx/>
                <a:uFillTx/>
                <a:latin typeface="Montserrat"/>
                <a:ea typeface="Open Sans"/>
                <a:cs typeface="Open Sans"/>
              </a:rPr>
              <a:t>: President Nixon signs Health Maintenance Organization Act</a:t>
            </a:r>
            <a:endParaRPr lang="en-US" b="0" i="0" u="none" strike="noStrike" kern="0" cap="none" spc="0" normalizeH="0" baseline="0" noProof="0">
              <a:ln>
                <a:noFill/>
              </a:ln>
              <a:solidFill>
                <a:srgbClr val="00205B"/>
              </a:solidFill>
              <a:effectLst/>
              <a:uLnTx/>
              <a:uFillTx/>
              <a:latin typeface="Montserrat"/>
              <a:ea typeface="Open Sans"/>
              <a:cs typeface="Open Sans"/>
            </a:endParaRPr>
          </a:p>
        </p:txBody>
      </p:sp>
      <p:sp>
        <p:nvSpPr>
          <p:cNvPr id="6" name="TextBox 5">
            <a:extLst>
              <a:ext uri="{FF2B5EF4-FFF2-40B4-BE49-F238E27FC236}">
                <a16:creationId xmlns:a16="http://schemas.microsoft.com/office/drawing/2014/main" id="{AAECAE93-81EF-4A80-8A19-0A87A2FBC6E7}"/>
              </a:ext>
            </a:extLst>
          </p:cNvPr>
          <p:cNvSpPr txBox="1"/>
          <p:nvPr/>
        </p:nvSpPr>
        <p:spPr>
          <a:xfrm>
            <a:off x="3317593" y="1915454"/>
            <a:ext cx="3093596" cy="12434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Rise of employer-based health insurance</a:t>
            </a: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Unemployed, poor, and older adults left out</a:t>
            </a:r>
          </a:p>
        </p:txBody>
      </p:sp>
      <p:pic>
        <p:nvPicPr>
          <p:cNvPr id="49" name="Picture 48" descr="Logo&#10;&#10;Description automatically generated">
            <a:extLst>
              <a:ext uri="{FF2B5EF4-FFF2-40B4-BE49-F238E27FC236}">
                <a16:creationId xmlns:a16="http://schemas.microsoft.com/office/drawing/2014/main" id="{9C223BF5-6650-44EB-8C70-9C9D6E3C7C46}"/>
              </a:ext>
            </a:extLst>
          </p:cNvPr>
          <p:cNvPicPr>
            <a:picLocks noChangeAspect="1"/>
          </p:cNvPicPr>
          <p:nvPr/>
        </p:nvPicPr>
        <p:blipFill>
          <a:blip r:embed="rId3"/>
          <a:stretch>
            <a:fillRect/>
          </a:stretch>
        </p:blipFill>
        <p:spPr>
          <a:xfrm>
            <a:off x="9732214" y="251431"/>
            <a:ext cx="1878161" cy="580875"/>
          </a:xfrm>
          <a:prstGeom prst="rect">
            <a:avLst/>
          </a:prstGeom>
        </p:spPr>
      </p:pic>
      <p:sp>
        <p:nvSpPr>
          <p:cNvPr id="3" name="TextBox 2">
            <a:extLst>
              <a:ext uri="{FF2B5EF4-FFF2-40B4-BE49-F238E27FC236}">
                <a16:creationId xmlns:a16="http://schemas.microsoft.com/office/drawing/2014/main" id="{5119F324-C88A-70C1-B2C9-B850E0F8A52D}"/>
              </a:ext>
            </a:extLst>
          </p:cNvPr>
          <p:cNvSpPr txBox="1"/>
          <p:nvPr/>
        </p:nvSpPr>
        <p:spPr>
          <a:xfrm>
            <a:off x="742944" y="6482174"/>
            <a:ext cx="6966857" cy="276999"/>
          </a:xfrm>
          <a:prstGeom prst="rect">
            <a:avLst/>
          </a:prstGeom>
          <a:noFill/>
        </p:spPr>
        <p:txBody>
          <a:bodyPr wrap="square" rtlCol="0">
            <a:spAutoFit/>
          </a:bodyPr>
          <a:lstStyle/>
          <a:p>
            <a:r>
              <a:rPr lang="en-US" sz="1200" dirty="0"/>
              <a:t>PBM – pharmacy benefit managers</a:t>
            </a:r>
            <a:endParaRPr lang="en-US" dirty="0"/>
          </a:p>
        </p:txBody>
      </p:sp>
      <p:sp>
        <p:nvSpPr>
          <p:cNvPr id="4" name="TextBox 3">
            <a:extLst>
              <a:ext uri="{FF2B5EF4-FFF2-40B4-BE49-F238E27FC236}">
                <a16:creationId xmlns:a16="http://schemas.microsoft.com/office/drawing/2014/main" id="{B5C6B698-D016-F565-3CC7-AC6EF569355B}"/>
              </a:ext>
            </a:extLst>
          </p:cNvPr>
          <p:cNvSpPr txBox="1"/>
          <p:nvPr/>
        </p:nvSpPr>
        <p:spPr>
          <a:xfrm>
            <a:off x="359892" y="5002396"/>
            <a:ext cx="6750195" cy="861774"/>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srgbClr val="000000"/>
                </a:solidFill>
                <a:effectLst/>
                <a:uLnTx/>
                <a:uFillTx/>
                <a:latin typeface="Montserrat"/>
                <a:ea typeface="Noto Sans"/>
                <a:cs typeface="Noto Sans"/>
              </a:rPr>
              <a:t>History</a:t>
            </a:r>
          </a:p>
        </p:txBody>
      </p:sp>
    </p:spTree>
    <p:extLst>
      <p:ext uri="{BB962C8B-B14F-4D97-AF65-F5344CB8AC3E}">
        <p14:creationId xmlns:p14="http://schemas.microsoft.com/office/powerpoint/2010/main" val="277594425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90853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8094DF9B-E568-9B87-73D8-E32894DF5830}"/>
              </a:ext>
            </a:extLst>
          </p:cNvPr>
          <p:cNvSpPr>
            <a:spLocks noGrp="1"/>
          </p:cNvSpPr>
          <p:nvPr>
            <p:ph sz="half" idx="10"/>
          </p:nvPr>
        </p:nvSpPr>
        <p:spPr>
          <a:xfrm>
            <a:off x="5588177" y="1145157"/>
            <a:ext cx="5982018" cy="4567686"/>
          </a:xfrm>
        </p:spPr>
        <p:txBody>
          <a:bodyPr/>
          <a:lstStyle/>
          <a:p>
            <a:r>
              <a:rPr lang="en-US" dirty="0"/>
              <a:t>About Managed Care Pharmacy</a:t>
            </a:r>
          </a:p>
          <a:p>
            <a:pPr lvl="1"/>
            <a:r>
              <a:rPr lang="en-US" dirty="0">
                <a:solidFill>
                  <a:srgbClr val="F78F1E"/>
                </a:solidFill>
                <a:hlinkClick r:id="rId2">
                  <a:extLst>
                    <a:ext uri="{A12FA001-AC4F-418D-AE19-62706E023703}">
                      <ahyp:hlinkClr xmlns:ahyp="http://schemas.microsoft.com/office/drawing/2018/hyperlinkcolor" val="tx"/>
                    </a:ext>
                  </a:extLst>
                </a:hlinkClick>
              </a:rPr>
              <a:t>https://www.amcp.org/about/managed-care-pharmacy-101/concepts-managed-care-pharmacy</a:t>
            </a:r>
            <a:r>
              <a:rPr lang="en-US" dirty="0">
                <a:solidFill>
                  <a:srgbClr val="F78F1E"/>
                </a:solidFill>
              </a:rPr>
              <a:t> </a:t>
            </a:r>
          </a:p>
          <a:p>
            <a:r>
              <a:rPr lang="en-US" dirty="0"/>
              <a:t>Managed Care Glossary</a:t>
            </a:r>
          </a:p>
          <a:p>
            <a:pPr lvl="1"/>
            <a:r>
              <a:rPr lang="en-US" dirty="0">
                <a:solidFill>
                  <a:srgbClr val="F78F1E"/>
                </a:solidFill>
                <a:hlinkClick r:id="rId3">
                  <a:extLst>
                    <a:ext uri="{A12FA001-AC4F-418D-AE19-62706E023703}">
                      <ahyp:hlinkClr xmlns:ahyp="http://schemas.microsoft.com/office/drawing/2018/hyperlinkcolor" val="tx"/>
                    </a:ext>
                  </a:extLst>
                </a:hlinkClick>
              </a:rPr>
              <a:t>https://www.amcp.org/about/managed-care-pharmacy-101/managed-care-glossary</a:t>
            </a:r>
            <a:r>
              <a:rPr lang="en-US" dirty="0">
                <a:solidFill>
                  <a:srgbClr val="F78F1E"/>
                </a:solidFill>
              </a:rPr>
              <a:t> </a:t>
            </a:r>
          </a:p>
          <a:p>
            <a:r>
              <a:rPr lang="en-US" dirty="0"/>
              <a:t>Value of Managed Care Pharmacy Report</a:t>
            </a:r>
          </a:p>
          <a:p>
            <a:pPr lvl="1"/>
            <a:r>
              <a:rPr lang="en-US" dirty="0">
                <a:solidFill>
                  <a:srgbClr val="F78F1E"/>
                </a:solidFill>
                <a:hlinkClick r:id="rId4">
                  <a:extLst>
                    <a:ext uri="{A12FA001-AC4F-418D-AE19-62706E023703}">
                      <ahyp:hlinkClr xmlns:ahyp="http://schemas.microsoft.com/office/drawing/2018/hyperlinkcolor" val="tx"/>
                    </a:ext>
                  </a:extLst>
                </a:hlinkClick>
              </a:rPr>
              <a:t>https://www.amcp.org/resource/amcp-value-managed-care-pharmacy-report-access-affordability-and-outcomes</a:t>
            </a:r>
            <a:r>
              <a:rPr lang="en-US" dirty="0">
                <a:solidFill>
                  <a:srgbClr val="F78F1E"/>
                </a:solidFill>
              </a:rPr>
              <a:t> </a:t>
            </a:r>
          </a:p>
          <a:p>
            <a:r>
              <a:rPr lang="en-US" dirty="0"/>
              <a:t>Student Pharmacist Center</a:t>
            </a:r>
          </a:p>
          <a:p>
            <a:pPr lvl="1"/>
            <a:r>
              <a:rPr lang="en-US" dirty="0">
                <a:solidFill>
                  <a:srgbClr val="F78F1E"/>
                </a:solidFill>
                <a:hlinkClick r:id="rId5">
                  <a:extLst>
                    <a:ext uri="{A12FA001-AC4F-418D-AE19-62706E023703}">
                      <ahyp:hlinkClr xmlns:ahyp="http://schemas.microsoft.com/office/drawing/2018/hyperlinkcolor" val="tx"/>
                    </a:ext>
                  </a:extLst>
                </a:hlinkClick>
              </a:rPr>
              <a:t>https://www.amcp.org/student-pharmacist-center</a:t>
            </a:r>
            <a:r>
              <a:rPr lang="en-US" dirty="0">
                <a:solidFill>
                  <a:srgbClr val="F78F1E"/>
                </a:solidFill>
              </a:rPr>
              <a:t> </a:t>
            </a:r>
          </a:p>
          <a:p>
            <a:r>
              <a:rPr lang="en-US" dirty="0"/>
              <a:t>AMCP LinkedIn Student Center</a:t>
            </a:r>
          </a:p>
          <a:p>
            <a:pPr lvl="1"/>
            <a:r>
              <a:rPr lang="en-US" dirty="0">
                <a:solidFill>
                  <a:srgbClr val="F78F1E"/>
                </a:solidFill>
                <a:hlinkClick r:id="rId6">
                  <a:extLst>
                    <a:ext uri="{A12FA001-AC4F-418D-AE19-62706E023703}">
                      <ahyp:hlinkClr xmlns:ahyp="http://schemas.microsoft.com/office/drawing/2018/hyperlinkcolor" val="tx"/>
                    </a:ext>
                  </a:extLst>
                </a:hlinkClick>
              </a:rPr>
              <a:t>https://www.linkedin.com/showcase/amcp-student-center</a:t>
            </a:r>
            <a:r>
              <a:rPr lang="en-US" dirty="0">
                <a:solidFill>
                  <a:srgbClr val="F78F1E"/>
                </a:solidFill>
              </a:rPr>
              <a:t> </a:t>
            </a:r>
          </a:p>
        </p:txBody>
      </p:sp>
      <p:sp>
        <p:nvSpPr>
          <p:cNvPr id="11" name="Title 10">
            <a:extLst>
              <a:ext uri="{FF2B5EF4-FFF2-40B4-BE49-F238E27FC236}">
                <a16:creationId xmlns:a16="http://schemas.microsoft.com/office/drawing/2014/main" id="{C9A73D18-BF7C-EB71-9A06-79F26A4C5A30}"/>
              </a:ext>
            </a:extLst>
          </p:cNvPr>
          <p:cNvSpPr>
            <a:spLocks noGrp="1"/>
          </p:cNvSpPr>
          <p:nvPr>
            <p:ph type="title"/>
          </p:nvPr>
        </p:nvSpPr>
        <p:spPr/>
        <p:txBody>
          <a:bodyPr/>
          <a:lstStyle/>
          <a:p>
            <a:r>
              <a:rPr lang="en-US" dirty="0"/>
              <a:t>Additional Resources</a:t>
            </a:r>
          </a:p>
        </p:txBody>
      </p:sp>
    </p:spTree>
    <p:extLst>
      <p:ext uri="{BB962C8B-B14F-4D97-AF65-F5344CB8AC3E}">
        <p14:creationId xmlns:p14="http://schemas.microsoft.com/office/powerpoint/2010/main" val="9280411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9F4777B8-C6ED-A948-624D-EBD4EA98E8A9}"/>
              </a:ext>
            </a:extLst>
          </p:cNvPr>
          <p:cNvSpPr>
            <a:spLocks noGrp="1"/>
          </p:cNvSpPr>
          <p:nvPr>
            <p:ph type="body" sz="quarter" idx="12"/>
          </p:nvPr>
        </p:nvSpPr>
        <p:spPr>
          <a:xfrm>
            <a:off x="2835596" y="1458800"/>
            <a:ext cx="7707245" cy="1618313"/>
          </a:xfrm>
        </p:spPr>
        <p:txBody>
          <a:bodyPr/>
          <a:lstStyle/>
          <a:p>
            <a:r>
              <a:rPr lang="en-US" dirty="0">
                <a:latin typeface="Montserrat"/>
              </a:rPr>
              <a:t>Questions</a:t>
            </a:r>
          </a:p>
        </p:txBody>
      </p:sp>
    </p:spTree>
    <p:extLst>
      <p:ext uri="{BB962C8B-B14F-4D97-AF65-F5344CB8AC3E}">
        <p14:creationId xmlns:p14="http://schemas.microsoft.com/office/powerpoint/2010/main" val="7094384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Isosceles Triangle 1">
            <a:extLst>
              <a:ext uri="{FF2B5EF4-FFF2-40B4-BE49-F238E27FC236}">
                <a16:creationId xmlns:a16="http://schemas.microsoft.com/office/drawing/2014/main" id="{57BE8CC9-8129-493D-92A4-8219C97AEF8E}"/>
              </a:ext>
            </a:extLst>
          </p:cNvPr>
          <p:cNvSpPr/>
          <p:nvPr/>
        </p:nvSpPr>
        <p:spPr>
          <a:xfrm rot="17152435">
            <a:off x="6079312" y="-1031167"/>
            <a:ext cx="504725" cy="12264473"/>
          </a:xfrm>
          <a:custGeom>
            <a:avLst/>
            <a:gdLst>
              <a:gd name="connsiteX0" fmla="*/ 0 w 497149"/>
              <a:gd name="connsiteY0" fmla="*/ 12711530 h 12711530"/>
              <a:gd name="connsiteX1" fmla="*/ 248575 w 497149"/>
              <a:gd name="connsiteY1" fmla="*/ 0 h 12711530"/>
              <a:gd name="connsiteX2" fmla="*/ 497149 w 497149"/>
              <a:gd name="connsiteY2" fmla="*/ 12711530 h 12711530"/>
              <a:gd name="connsiteX3" fmla="*/ 0 w 497149"/>
              <a:gd name="connsiteY3" fmla="*/ 12711530 h 12711530"/>
              <a:gd name="connsiteX0" fmla="*/ 0 w 511346"/>
              <a:gd name="connsiteY0" fmla="*/ 12904160 h 12904160"/>
              <a:gd name="connsiteX1" fmla="*/ 262772 w 511346"/>
              <a:gd name="connsiteY1" fmla="*/ 0 h 12904160"/>
              <a:gd name="connsiteX2" fmla="*/ 511346 w 511346"/>
              <a:gd name="connsiteY2" fmla="*/ 12711530 h 12904160"/>
              <a:gd name="connsiteX3" fmla="*/ 0 w 511346"/>
              <a:gd name="connsiteY3" fmla="*/ 12904160 h 12904160"/>
              <a:gd name="connsiteX0" fmla="*/ 0 w 511346"/>
              <a:gd name="connsiteY0" fmla="*/ 12904160 h 12904160"/>
              <a:gd name="connsiteX1" fmla="*/ 19994 w 511346"/>
              <a:gd name="connsiteY1" fmla="*/ 12210210 h 12904160"/>
              <a:gd name="connsiteX2" fmla="*/ 262772 w 511346"/>
              <a:gd name="connsiteY2" fmla="*/ 0 h 12904160"/>
              <a:gd name="connsiteX3" fmla="*/ 511346 w 511346"/>
              <a:gd name="connsiteY3" fmla="*/ 12711530 h 12904160"/>
              <a:gd name="connsiteX4" fmla="*/ 0 w 511346"/>
              <a:gd name="connsiteY4" fmla="*/ 12904160 h 12904160"/>
              <a:gd name="connsiteX0" fmla="*/ 218817 w 491352"/>
              <a:gd name="connsiteY0" fmla="*/ 12808673 h 12808673"/>
              <a:gd name="connsiteX1" fmla="*/ 0 w 491352"/>
              <a:gd name="connsiteY1" fmla="*/ 12210210 h 12808673"/>
              <a:gd name="connsiteX2" fmla="*/ 242778 w 491352"/>
              <a:gd name="connsiteY2" fmla="*/ 0 h 12808673"/>
              <a:gd name="connsiteX3" fmla="*/ 491352 w 491352"/>
              <a:gd name="connsiteY3" fmla="*/ 12711530 h 12808673"/>
              <a:gd name="connsiteX4" fmla="*/ 218817 w 491352"/>
              <a:gd name="connsiteY4" fmla="*/ 12808673 h 12808673"/>
              <a:gd name="connsiteX0" fmla="*/ 227598 w 491352"/>
              <a:gd name="connsiteY0" fmla="*/ 12813794 h 12813794"/>
              <a:gd name="connsiteX1" fmla="*/ 0 w 491352"/>
              <a:gd name="connsiteY1" fmla="*/ 12210210 h 12813794"/>
              <a:gd name="connsiteX2" fmla="*/ 242778 w 491352"/>
              <a:gd name="connsiteY2" fmla="*/ 0 h 12813794"/>
              <a:gd name="connsiteX3" fmla="*/ 491352 w 491352"/>
              <a:gd name="connsiteY3" fmla="*/ 12711530 h 12813794"/>
              <a:gd name="connsiteX4" fmla="*/ 227598 w 491352"/>
              <a:gd name="connsiteY4" fmla="*/ 12813794 h 12813794"/>
              <a:gd name="connsiteX0" fmla="*/ 227598 w 500615"/>
              <a:gd name="connsiteY0" fmla="*/ 12813794 h 12813794"/>
              <a:gd name="connsiteX1" fmla="*/ 0 w 500615"/>
              <a:gd name="connsiteY1" fmla="*/ 12210210 h 12813794"/>
              <a:gd name="connsiteX2" fmla="*/ 242778 w 500615"/>
              <a:gd name="connsiteY2" fmla="*/ 0 h 12813794"/>
              <a:gd name="connsiteX3" fmla="*/ 500615 w 500615"/>
              <a:gd name="connsiteY3" fmla="*/ 12745676 h 12813794"/>
              <a:gd name="connsiteX4" fmla="*/ 227598 w 500615"/>
              <a:gd name="connsiteY4" fmla="*/ 12813794 h 12813794"/>
              <a:gd name="connsiteX0" fmla="*/ 163606 w 500615"/>
              <a:gd name="connsiteY0" fmla="*/ 12837482 h 12837482"/>
              <a:gd name="connsiteX1" fmla="*/ 0 w 500615"/>
              <a:gd name="connsiteY1" fmla="*/ 12210210 h 12837482"/>
              <a:gd name="connsiteX2" fmla="*/ 242778 w 500615"/>
              <a:gd name="connsiteY2" fmla="*/ 0 h 12837482"/>
              <a:gd name="connsiteX3" fmla="*/ 500615 w 500615"/>
              <a:gd name="connsiteY3" fmla="*/ 12745676 h 12837482"/>
              <a:gd name="connsiteX4" fmla="*/ 163606 w 500615"/>
              <a:gd name="connsiteY4" fmla="*/ 12837482 h 12837482"/>
              <a:gd name="connsiteX0" fmla="*/ 167716 w 504725"/>
              <a:gd name="connsiteY0" fmla="*/ 12837482 h 12837482"/>
              <a:gd name="connsiteX1" fmla="*/ 0 w 504725"/>
              <a:gd name="connsiteY1" fmla="*/ 12243730 h 12837482"/>
              <a:gd name="connsiteX2" fmla="*/ 246888 w 504725"/>
              <a:gd name="connsiteY2" fmla="*/ 0 h 12837482"/>
              <a:gd name="connsiteX3" fmla="*/ 504725 w 504725"/>
              <a:gd name="connsiteY3" fmla="*/ 12745676 h 12837482"/>
              <a:gd name="connsiteX4" fmla="*/ 167716 w 504725"/>
              <a:gd name="connsiteY4" fmla="*/ 12837482 h 12837482"/>
              <a:gd name="connsiteX0" fmla="*/ 236011 w 504725"/>
              <a:gd name="connsiteY0" fmla="*/ 12618751 h 12745676"/>
              <a:gd name="connsiteX1" fmla="*/ 0 w 504725"/>
              <a:gd name="connsiteY1" fmla="*/ 12243730 h 12745676"/>
              <a:gd name="connsiteX2" fmla="*/ 246888 w 504725"/>
              <a:gd name="connsiteY2" fmla="*/ 0 h 12745676"/>
              <a:gd name="connsiteX3" fmla="*/ 504725 w 504725"/>
              <a:gd name="connsiteY3" fmla="*/ 12745676 h 12745676"/>
              <a:gd name="connsiteX4" fmla="*/ 236011 w 504725"/>
              <a:gd name="connsiteY4" fmla="*/ 12618751 h 12745676"/>
              <a:gd name="connsiteX0" fmla="*/ 167715 w 504725"/>
              <a:gd name="connsiteY0" fmla="*/ 12837484 h 12837484"/>
              <a:gd name="connsiteX1" fmla="*/ 0 w 504725"/>
              <a:gd name="connsiteY1" fmla="*/ 12243730 h 12837484"/>
              <a:gd name="connsiteX2" fmla="*/ 246888 w 504725"/>
              <a:gd name="connsiteY2" fmla="*/ 0 h 12837484"/>
              <a:gd name="connsiteX3" fmla="*/ 504725 w 504725"/>
              <a:gd name="connsiteY3" fmla="*/ 12745676 h 12837484"/>
              <a:gd name="connsiteX4" fmla="*/ 167715 w 504725"/>
              <a:gd name="connsiteY4" fmla="*/ 12837484 h 12837484"/>
              <a:gd name="connsiteX0" fmla="*/ 168274 w 504725"/>
              <a:gd name="connsiteY0" fmla="*/ 12855771 h 12855771"/>
              <a:gd name="connsiteX1" fmla="*/ 0 w 504725"/>
              <a:gd name="connsiteY1" fmla="*/ 12243730 h 12855771"/>
              <a:gd name="connsiteX2" fmla="*/ 246888 w 504725"/>
              <a:gd name="connsiteY2" fmla="*/ 0 h 12855771"/>
              <a:gd name="connsiteX3" fmla="*/ 504725 w 504725"/>
              <a:gd name="connsiteY3" fmla="*/ 12745676 h 12855771"/>
              <a:gd name="connsiteX4" fmla="*/ 168274 w 504725"/>
              <a:gd name="connsiteY4" fmla="*/ 12855771 h 12855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725" h="12855771">
                <a:moveTo>
                  <a:pt x="168274" y="12855771"/>
                </a:moveTo>
                <a:lnTo>
                  <a:pt x="0" y="12243730"/>
                </a:lnTo>
                <a:lnTo>
                  <a:pt x="246888" y="0"/>
                </a:lnTo>
                <a:lnTo>
                  <a:pt x="504725" y="12745676"/>
                </a:lnTo>
                <a:lnTo>
                  <a:pt x="168274" y="12855771"/>
                </a:lnTo>
                <a:close/>
              </a:path>
            </a:pathLst>
          </a:custGeom>
          <a:solidFill>
            <a:srgbClr val="286A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3" name="Oval 2">
            <a:extLst>
              <a:ext uri="{FF2B5EF4-FFF2-40B4-BE49-F238E27FC236}">
                <a16:creationId xmlns:a16="http://schemas.microsoft.com/office/drawing/2014/main" id="{8814463A-D35A-4BA9-8052-DA1586A65673}"/>
              </a:ext>
            </a:extLst>
          </p:cNvPr>
          <p:cNvSpPr/>
          <p:nvPr/>
        </p:nvSpPr>
        <p:spPr>
          <a:xfrm>
            <a:off x="8962269" y="5607188"/>
            <a:ext cx="1445002" cy="769620"/>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14" name="Oval 13">
            <a:extLst>
              <a:ext uri="{FF2B5EF4-FFF2-40B4-BE49-F238E27FC236}">
                <a16:creationId xmlns:a16="http://schemas.microsoft.com/office/drawing/2014/main" id="{9DF16853-BF82-4076-84A9-584936A1B8B1}"/>
              </a:ext>
            </a:extLst>
          </p:cNvPr>
          <p:cNvSpPr/>
          <p:nvPr/>
        </p:nvSpPr>
        <p:spPr>
          <a:xfrm>
            <a:off x="5575935" y="4694262"/>
            <a:ext cx="852320" cy="453952"/>
          </a:xfrm>
          <a:prstGeom prst="ellipse">
            <a:avLst/>
          </a:prstGeom>
          <a:solidFill>
            <a:schemeClr val="accent5"/>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15" name="Oval 14">
            <a:extLst>
              <a:ext uri="{FF2B5EF4-FFF2-40B4-BE49-F238E27FC236}">
                <a16:creationId xmlns:a16="http://schemas.microsoft.com/office/drawing/2014/main" id="{B644C2AA-5B91-4DE2-98C4-BF210CEBCFE8}"/>
              </a:ext>
            </a:extLst>
          </p:cNvPr>
          <p:cNvSpPr/>
          <p:nvPr/>
        </p:nvSpPr>
        <p:spPr>
          <a:xfrm>
            <a:off x="2056793" y="3790879"/>
            <a:ext cx="692682" cy="368927"/>
          </a:xfrm>
          <a:prstGeom prst="ellipse">
            <a:avLst/>
          </a:prstGeom>
          <a:solidFill>
            <a:srgbClr val="91C84C"/>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5" name="Rectangle: Rounded Corners 4">
            <a:extLst>
              <a:ext uri="{FF2B5EF4-FFF2-40B4-BE49-F238E27FC236}">
                <a16:creationId xmlns:a16="http://schemas.microsoft.com/office/drawing/2014/main" id="{8ED6800A-FD7A-47F2-83B9-4268725530FF}"/>
              </a:ext>
            </a:extLst>
          </p:cNvPr>
          <p:cNvSpPr/>
          <p:nvPr/>
        </p:nvSpPr>
        <p:spPr>
          <a:xfrm>
            <a:off x="9582468" y="4797523"/>
            <a:ext cx="175088" cy="124746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20" name="Rectangle: Rounded Corners 19">
            <a:extLst>
              <a:ext uri="{FF2B5EF4-FFF2-40B4-BE49-F238E27FC236}">
                <a16:creationId xmlns:a16="http://schemas.microsoft.com/office/drawing/2014/main" id="{A95CB270-A74B-49E6-9E80-F18C23F3D8D1}"/>
              </a:ext>
            </a:extLst>
          </p:cNvPr>
          <p:cNvSpPr/>
          <p:nvPr/>
        </p:nvSpPr>
        <p:spPr>
          <a:xfrm>
            <a:off x="5912571" y="3330865"/>
            <a:ext cx="110067" cy="1462137"/>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21" name="Rectangle: Rounded Corners 20">
            <a:extLst>
              <a:ext uri="{FF2B5EF4-FFF2-40B4-BE49-F238E27FC236}">
                <a16:creationId xmlns:a16="http://schemas.microsoft.com/office/drawing/2014/main" id="{55232225-9D6C-43FA-ACB3-DC0C704C8BAA}"/>
              </a:ext>
            </a:extLst>
          </p:cNvPr>
          <p:cNvSpPr/>
          <p:nvPr/>
        </p:nvSpPr>
        <p:spPr>
          <a:xfrm>
            <a:off x="2348101" y="2907837"/>
            <a:ext cx="110067" cy="1095012"/>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23" name="Rectangle 22">
            <a:extLst>
              <a:ext uri="{FF2B5EF4-FFF2-40B4-BE49-F238E27FC236}">
                <a16:creationId xmlns:a16="http://schemas.microsoft.com/office/drawing/2014/main" id="{60F60EF9-D04B-4D45-B6CC-6230FB64F054}"/>
              </a:ext>
            </a:extLst>
          </p:cNvPr>
          <p:cNvSpPr>
            <a:spLocks/>
          </p:cNvSpPr>
          <p:nvPr/>
        </p:nvSpPr>
        <p:spPr>
          <a:xfrm>
            <a:off x="629368" y="1079602"/>
            <a:ext cx="3657600" cy="118872"/>
          </a:xfrm>
          <a:prstGeom prst="rect">
            <a:avLst/>
          </a:prstGeom>
          <a:solidFill>
            <a:srgbClr val="91C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25" name="TextBox 24">
            <a:extLst>
              <a:ext uri="{FF2B5EF4-FFF2-40B4-BE49-F238E27FC236}">
                <a16:creationId xmlns:a16="http://schemas.microsoft.com/office/drawing/2014/main" id="{5889C478-A7A0-480D-8E59-57DC711DA591}"/>
              </a:ext>
            </a:extLst>
          </p:cNvPr>
          <p:cNvSpPr txBox="1"/>
          <p:nvPr/>
        </p:nvSpPr>
        <p:spPr>
          <a:xfrm>
            <a:off x="674135" y="1282449"/>
            <a:ext cx="3762751" cy="2083647"/>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a:cs typeface="Open Sans"/>
              </a:rPr>
              <a:t>HMOs hire more pharmacists</a:t>
            </a:r>
            <a:endParaRPr lang="en-US" b="0" i="0" u="none" strike="noStrike" kern="0" cap="none" spc="0" normalizeH="0" baseline="0" noProof="0">
              <a:ln>
                <a:noFill/>
              </a:ln>
              <a:solidFill>
                <a:srgbClr val="00205B"/>
              </a:solidFill>
              <a:effectLst/>
              <a:uLnTx/>
              <a:uFillTx/>
              <a:latin typeface="Montserrat"/>
              <a:ea typeface="Open Sans"/>
              <a:cs typeface="Open Sans"/>
            </a:endParaRP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a:cs typeface="Open Sans"/>
              </a:rPr>
              <a:t>Managed care pharmacy is a growing profession </a:t>
            </a:r>
            <a:endParaRPr lang="en-US" b="0" i="0" u="none" strike="noStrike" kern="0" cap="none" spc="0" normalizeH="0" baseline="0" noProof="0">
              <a:ln>
                <a:noFill/>
              </a:ln>
              <a:solidFill>
                <a:srgbClr val="00205B"/>
              </a:solidFill>
              <a:effectLst/>
              <a:uLnTx/>
              <a:uFillTx/>
              <a:latin typeface="Montserrat"/>
              <a:ea typeface="Open Sans"/>
              <a:cs typeface="Open Sans"/>
            </a:endParaRP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1" i="0" u="none" strike="noStrike" kern="0" cap="none" spc="0" normalizeH="0" baseline="0" noProof="0">
                <a:ln>
                  <a:noFill/>
                </a:ln>
                <a:solidFill>
                  <a:srgbClr val="00205B"/>
                </a:solidFill>
                <a:effectLst/>
                <a:uLnTx/>
                <a:uFillTx/>
                <a:latin typeface="Montserrat"/>
                <a:ea typeface="Open Sans"/>
                <a:cs typeface="Open Sans"/>
              </a:rPr>
              <a:t>1988</a:t>
            </a:r>
            <a:r>
              <a:rPr kumimoji="0" lang="en-US" b="0" i="0" u="none" strike="noStrike" kern="0" cap="none" spc="0" normalizeH="0" baseline="0" noProof="0">
                <a:ln>
                  <a:noFill/>
                </a:ln>
                <a:solidFill>
                  <a:srgbClr val="00205B"/>
                </a:solidFill>
                <a:effectLst/>
                <a:uLnTx/>
                <a:uFillTx/>
                <a:latin typeface="Montserrat"/>
                <a:ea typeface="Open Sans"/>
                <a:cs typeface="Open Sans"/>
              </a:rPr>
              <a:t>: AMCP founded</a:t>
            </a:r>
            <a:endParaRPr lang="en-US" b="0" i="0" u="none" strike="noStrike" kern="0" cap="none" spc="0" normalizeH="0" baseline="0" noProof="0">
              <a:ln>
                <a:noFill/>
              </a:ln>
              <a:solidFill>
                <a:srgbClr val="00205B"/>
              </a:solidFill>
              <a:effectLst/>
              <a:uLnTx/>
              <a:uFillTx/>
              <a:latin typeface="Montserrat"/>
              <a:ea typeface="Open Sans"/>
              <a:cs typeface="Open San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205B"/>
              </a:solidFill>
              <a:effectLst/>
              <a:uLnTx/>
              <a:uFillTx/>
              <a:latin typeface="Montserrat"/>
              <a:ea typeface="Noto Sans" panose="020B0502040504020204" pitchFamily="34"/>
              <a:cs typeface="Arial" panose="020B0604020202020204"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GB" sz="1500" b="0" i="0" u="none" strike="noStrike" kern="1200" cap="none" spc="0" normalizeH="0" baseline="0" noProof="0">
              <a:ln>
                <a:noFill/>
              </a:ln>
              <a:solidFill>
                <a:srgbClr val="000000"/>
              </a:solidFill>
              <a:effectLst/>
              <a:uLnTx/>
              <a:uFillTx/>
              <a:latin typeface="Montserrat"/>
              <a:ea typeface="Noto Sans" panose="020B0502040504020204" pitchFamily="34"/>
              <a:cs typeface="Noto Sans" panose="020B0502040504020204" pitchFamily="34"/>
            </a:endParaRPr>
          </a:p>
        </p:txBody>
      </p:sp>
      <p:sp>
        <p:nvSpPr>
          <p:cNvPr id="26" name="TextBox 25">
            <a:extLst>
              <a:ext uri="{FF2B5EF4-FFF2-40B4-BE49-F238E27FC236}">
                <a16:creationId xmlns:a16="http://schemas.microsoft.com/office/drawing/2014/main" id="{A58199A3-8787-4B04-ABE2-7377D8EB0E1C}"/>
              </a:ext>
            </a:extLst>
          </p:cNvPr>
          <p:cNvSpPr txBox="1"/>
          <p:nvPr/>
        </p:nvSpPr>
        <p:spPr>
          <a:xfrm>
            <a:off x="1389005" y="268857"/>
            <a:ext cx="2138326"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rPr>
              <a:t>1980s</a:t>
            </a:r>
            <a:endParaRPr kumimoji="0" lang="en-GB"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endParaRPr>
          </a:p>
        </p:txBody>
      </p:sp>
      <p:sp>
        <p:nvSpPr>
          <p:cNvPr id="29" name="Rectangle 28">
            <a:extLst>
              <a:ext uri="{FF2B5EF4-FFF2-40B4-BE49-F238E27FC236}">
                <a16:creationId xmlns:a16="http://schemas.microsoft.com/office/drawing/2014/main" id="{79D279D1-58E0-4FA5-AC78-9B45B7956430}"/>
              </a:ext>
            </a:extLst>
          </p:cNvPr>
          <p:cNvSpPr/>
          <p:nvPr/>
        </p:nvSpPr>
        <p:spPr>
          <a:xfrm>
            <a:off x="7627370" y="2059554"/>
            <a:ext cx="4114800" cy="1188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30" name="TextBox 29">
            <a:extLst>
              <a:ext uri="{FF2B5EF4-FFF2-40B4-BE49-F238E27FC236}">
                <a16:creationId xmlns:a16="http://schemas.microsoft.com/office/drawing/2014/main" id="{76DEF1CD-CFFB-4BA4-A688-0ECE97AF0906}"/>
              </a:ext>
            </a:extLst>
          </p:cNvPr>
          <p:cNvSpPr txBox="1"/>
          <p:nvPr/>
        </p:nvSpPr>
        <p:spPr>
          <a:xfrm>
            <a:off x="7721401" y="2435159"/>
            <a:ext cx="4227760" cy="149271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1" i="0" u="none" strike="noStrike" kern="0" cap="none" spc="0" normalizeH="0" baseline="0" noProof="0" dirty="0">
                <a:ln>
                  <a:noFill/>
                </a:ln>
                <a:solidFill>
                  <a:srgbClr val="00205B"/>
                </a:solidFill>
                <a:effectLst/>
                <a:uLnTx/>
                <a:uFillTx/>
                <a:latin typeface="Montserrat"/>
                <a:ea typeface="Open Sans"/>
                <a:cs typeface="Open Sans"/>
              </a:rPr>
              <a:t>2003: </a:t>
            </a:r>
            <a:r>
              <a:rPr kumimoji="0" lang="en-US" b="0" i="0" u="none" strike="noStrike" kern="0" cap="none" spc="0" normalizeH="0" baseline="0" noProof="0" dirty="0">
                <a:ln>
                  <a:noFill/>
                </a:ln>
                <a:solidFill>
                  <a:srgbClr val="00205B"/>
                </a:solidFill>
                <a:effectLst/>
                <a:uLnTx/>
                <a:uFillTx/>
                <a:latin typeface="Montserrat"/>
                <a:ea typeface="Open Sans"/>
                <a:cs typeface="Open Sans"/>
              </a:rPr>
              <a:t>President Bush signs Medicare Prescription Drug, Improvement, and Modernization Act (MMA)</a:t>
            </a:r>
            <a:endParaRPr lang="en-US" b="0" i="0" u="none" strike="noStrike" kern="0" cap="none" spc="0" normalizeH="0" baseline="0" noProof="0" dirty="0">
              <a:ln>
                <a:noFill/>
              </a:ln>
              <a:solidFill>
                <a:srgbClr val="00205B"/>
              </a:solidFill>
              <a:effectLst/>
              <a:uLnTx/>
              <a:uFillTx/>
              <a:latin typeface="Montserrat"/>
              <a:ea typeface="Open Sans"/>
              <a:cs typeface="Open Sans"/>
            </a:endParaRPr>
          </a:p>
          <a:p>
            <a:pPr marL="0" marR="0" lvl="0" indent="0" algn="l" defTabSz="914400" rtl="0" eaLnBrk="1" fontAlgn="auto" latinLnBrk="0" hangingPunct="1">
              <a:lnSpc>
                <a:spcPct val="90000"/>
              </a:lnSpc>
              <a:spcBef>
                <a:spcPts val="0"/>
              </a:spcBef>
              <a:spcAft>
                <a:spcPts val="1200"/>
              </a:spcAft>
              <a:buClrTx/>
              <a:buSzTx/>
              <a:buFontTx/>
              <a:buNone/>
              <a:tabLst/>
              <a:defRPr/>
            </a:pPr>
            <a:r>
              <a:rPr lang="en-US" kern="0" dirty="0">
                <a:solidFill>
                  <a:srgbClr val="00205B"/>
                </a:solidFill>
                <a:latin typeface="Montserrat"/>
                <a:ea typeface="Open Sans"/>
                <a:cs typeface="Open Sans"/>
              </a:rPr>
              <a:t>Medicare Part D established</a:t>
            </a:r>
            <a:endParaRPr lang="en-US" b="0" i="0" u="none" strike="noStrike" kern="0" cap="none" spc="0" normalizeH="0" baseline="0" noProof="0" dirty="0">
              <a:ln>
                <a:noFill/>
              </a:ln>
              <a:solidFill>
                <a:srgbClr val="00205B"/>
              </a:solidFill>
              <a:effectLst/>
              <a:uLnTx/>
              <a:uFillTx/>
              <a:latin typeface="Montserrat"/>
              <a:ea typeface="Open Sans"/>
              <a:cs typeface="Open Sans"/>
            </a:endParaRPr>
          </a:p>
        </p:txBody>
      </p:sp>
      <p:sp>
        <p:nvSpPr>
          <p:cNvPr id="41" name="Rectangle 40">
            <a:extLst>
              <a:ext uri="{FF2B5EF4-FFF2-40B4-BE49-F238E27FC236}">
                <a16:creationId xmlns:a16="http://schemas.microsoft.com/office/drawing/2014/main" id="{F11112B9-4A31-4347-8469-FDF9915458A3}"/>
              </a:ext>
            </a:extLst>
          </p:cNvPr>
          <p:cNvSpPr/>
          <p:nvPr/>
        </p:nvSpPr>
        <p:spPr>
          <a:xfrm>
            <a:off x="4843408" y="1813917"/>
            <a:ext cx="2286000" cy="11887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44" name="Rectangle 43">
            <a:extLst>
              <a:ext uri="{FF2B5EF4-FFF2-40B4-BE49-F238E27FC236}">
                <a16:creationId xmlns:a16="http://schemas.microsoft.com/office/drawing/2014/main" id="{A8295272-B5DC-4F04-8E7D-A08793F897F0}"/>
              </a:ext>
            </a:extLst>
          </p:cNvPr>
          <p:cNvSpPr/>
          <p:nvPr/>
        </p:nvSpPr>
        <p:spPr>
          <a:xfrm>
            <a:off x="4790668" y="3236750"/>
            <a:ext cx="2286000" cy="11887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38" name="TextBox 37">
            <a:extLst>
              <a:ext uri="{FF2B5EF4-FFF2-40B4-BE49-F238E27FC236}">
                <a16:creationId xmlns:a16="http://schemas.microsoft.com/office/drawing/2014/main" id="{38F0CB59-F35F-4EAD-864B-162D9A13E53B}"/>
              </a:ext>
            </a:extLst>
          </p:cNvPr>
          <p:cNvSpPr txBox="1"/>
          <p:nvPr/>
        </p:nvSpPr>
        <p:spPr>
          <a:xfrm>
            <a:off x="4843408" y="903767"/>
            <a:ext cx="2138326"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rPr>
              <a:t>1990s</a:t>
            </a:r>
            <a:endParaRPr kumimoji="0" lang="en-GB"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endParaRPr>
          </a:p>
        </p:txBody>
      </p:sp>
      <p:pic>
        <p:nvPicPr>
          <p:cNvPr id="47" name="Picture 46" descr="Logo&#10;&#10;Description automatically generated">
            <a:extLst>
              <a:ext uri="{FF2B5EF4-FFF2-40B4-BE49-F238E27FC236}">
                <a16:creationId xmlns:a16="http://schemas.microsoft.com/office/drawing/2014/main" id="{701030AF-FD6E-478D-A87F-21F0CFB6D868}"/>
              </a:ext>
            </a:extLst>
          </p:cNvPr>
          <p:cNvPicPr>
            <a:picLocks noChangeAspect="1"/>
          </p:cNvPicPr>
          <p:nvPr/>
        </p:nvPicPr>
        <p:blipFill>
          <a:blip r:embed="rId3"/>
          <a:stretch>
            <a:fillRect/>
          </a:stretch>
        </p:blipFill>
        <p:spPr>
          <a:xfrm>
            <a:off x="9732214" y="251431"/>
            <a:ext cx="1878161" cy="580875"/>
          </a:xfrm>
          <a:prstGeom prst="rect">
            <a:avLst/>
          </a:prstGeom>
        </p:spPr>
      </p:pic>
      <p:sp>
        <p:nvSpPr>
          <p:cNvPr id="48" name="Rectangle 47">
            <a:extLst>
              <a:ext uri="{FF2B5EF4-FFF2-40B4-BE49-F238E27FC236}">
                <a16:creationId xmlns:a16="http://schemas.microsoft.com/office/drawing/2014/main" id="{C6073876-F1EF-428A-A53C-A45F5EAFA3A5}"/>
              </a:ext>
            </a:extLst>
          </p:cNvPr>
          <p:cNvSpPr>
            <a:spLocks/>
          </p:cNvSpPr>
          <p:nvPr/>
        </p:nvSpPr>
        <p:spPr>
          <a:xfrm>
            <a:off x="629368" y="2918749"/>
            <a:ext cx="3657600" cy="118872"/>
          </a:xfrm>
          <a:prstGeom prst="rect">
            <a:avLst/>
          </a:prstGeom>
          <a:solidFill>
            <a:srgbClr val="91C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50" name="TextBox 49">
            <a:extLst>
              <a:ext uri="{FF2B5EF4-FFF2-40B4-BE49-F238E27FC236}">
                <a16:creationId xmlns:a16="http://schemas.microsoft.com/office/drawing/2014/main" id="{6C3BD7E4-D181-4D79-8528-71A250E4A894}"/>
              </a:ext>
            </a:extLst>
          </p:cNvPr>
          <p:cNvSpPr txBox="1"/>
          <p:nvPr/>
        </p:nvSpPr>
        <p:spPr>
          <a:xfrm>
            <a:off x="4967397" y="2043906"/>
            <a:ext cx="2259396" cy="1077218"/>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a:cs typeface="Open Sans"/>
              </a:rPr>
              <a:t>Managed care pharmacy field matures quickly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00205B"/>
              </a:solidFill>
              <a:effectLst/>
              <a:uLnTx/>
              <a:uFillTx/>
              <a:latin typeface="Montserrat"/>
              <a:ea typeface="Noto Sans" panose="020B0502040504020204" pitchFamily="34"/>
              <a:cs typeface="Arial" panose="020B0604020202020204" pitchFamily="34" charset="0"/>
            </a:endParaRPr>
          </a:p>
        </p:txBody>
      </p:sp>
      <p:sp>
        <p:nvSpPr>
          <p:cNvPr id="52" name="TextBox 51">
            <a:extLst>
              <a:ext uri="{FF2B5EF4-FFF2-40B4-BE49-F238E27FC236}">
                <a16:creationId xmlns:a16="http://schemas.microsoft.com/office/drawing/2014/main" id="{C9855565-0519-4AFC-B53D-1146BDFE0382}"/>
              </a:ext>
            </a:extLst>
          </p:cNvPr>
          <p:cNvSpPr txBox="1"/>
          <p:nvPr/>
        </p:nvSpPr>
        <p:spPr>
          <a:xfrm>
            <a:off x="8615607" y="1269012"/>
            <a:ext cx="2297814"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rPr>
              <a:t>2000s</a:t>
            </a:r>
            <a:endParaRPr kumimoji="0" lang="en-GB"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endParaRPr>
          </a:p>
        </p:txBody>
      </p:sp>
      <p:sp>
        <p:nvSpPr>
          <p:cNvPr id="53" name="Rectangle 52">
            <a:extLst>
              <a:ext uri="{FF2B5EF4-FFF2-40B4-BE49-F238E27FC236}">
                <a16:creationId xmlns:a16="http://schemas.microsoft.com/office/drawing/2014/main" id="{E4C938FD-2C67-4AE7-B7BA-38069209BE70}"/>
              </a:ext>
            </a:extLst>
          </p:cNvPr>
          <p:cNvSpPr/>
          <p:nvPr/>
        </p:nvSpPr>
        <p:spPr>
          <a:xfrm>
            <a:off x="7727234" y="4733566"/>
            <a:ext cx="4114800" cy="1188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2" name="TextBox 1">
            <a:extLst>
              <a:ext uri="{FF2B5EF4-FFF2-40B4-BE49-F238E27FC236}">
                <a16:creationId xmlns:a16="http://schemas.microsoft.com/office/drawing/2014/main" id="{0586DE4C-BB8B-50DF-13A9-7883785B61FF}"/>
              </a:ext>
            </a:extLst>
          </p:cNvPr>
          <p:cNvSpPr txBox="1"/>
          <p:nvPr/>
        </p:nvSpPr>
        <p:spPr>
          <a:xfrm>
            <a:off x="359892" y="5002396"/>
            <a:ext cx="6750195" cy="861774"/>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srgbClr val="000000"/>
                </a:solidFill>
                <a:effectLst/>
                <a:uLnTx/>
                <a:uFillTx/>
                <a:latin typeface="Montserrat"/>
                <a:ea typeface="Noto Sans"/>
                <a:cs typeface="Noto Sans"/>
              </a:rPr>
              <a:t>History (cont’d)</a:t>
            </a:r>
          </a:p>
        </p:txBody>
      </p:sp>
      <p:sp>
        <p:nvSpPr>
          <p:cNvPr id="4" name="TextBox 3">
            <a:extLst>
              <a:ext uri="{FF2B5EF4-FFF2-40B4-BE49-F238E27FC236}">
                <a16:creationId xmlns:a16="http://schemas.microsoft.com/office/drawing/2014/main" id="{0C3FAB73-A267-8A9A-F82E-DBB184968205}"/>
              </a:ext>
            </a:extLst>
          </p:cNvPr>
          <p:cNvSpPr txBox="1"/>
          <p:nvPr/>
        </p:nvSpPr>
        <p:spPr>
          <a:xfrm>
            <a:off x="742944" y="6482175"/>
            <a:ext cx="11099090" cy="276999"/>
          </a:xfrm>
          <a:prstGeom prst="rect">
            <a:avLst/>
          </a:prstGeom>
          <a:noFill/>
        </p:spPr>
        <p:txBody>
          <a:bodyPr wrap="square" rtlCol="0">
            <a:spAutoFit/>
          </a:bodyPr>
          <a:lstStyle/>
          <a:p>
            <a:r>
              <a:rPr lang="en-US" sz="1200" dirty="0"/>
              <a:t>AMCP – Academy of Managed Care Pharmacy; HMO – health maintenance organization</a:t>
            </a:r>
            <a:endParaRPr lang="en-US" dirty="0"/>
          </a:p>
        </p:txBody>
      </p:sp>
    </p:spTree>
    <p:extLst>
      <p:ext uri="{BB962C8B-B14F-4D97-AF65-F5344CB8AC3E}">
        <p14:creationId xmlns:p14="http://schemas.microsoft.com/office/powerpoint/2010/main" val="27504858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Isosceles Triangle 1">
            <a:extLst>
              <a:ext uri="{FF2B5EF4-FFF2-40B4-BE49-F238E27FC236}">
                <a16:creationId xmlns:a16="http://schemas.microsoft.com/office/drawing/2014/main" id="{57BE8CC9-8129-493D-92A4-8219C97AEF8E}"/>
              </a:ext>
            </a:extLst>
          </p:cNvPr>
          <p:cNvSpPr/>
          <p:nvPr/>
        </p:nvSpPr>
        <p:spPr>
          <a:xfrm rot="17152435">
            <a:off x="6079312" y="-1031167"/>
            <a:ext cx="504725" cy="12264473"/>
          </a:xfrm>
          <a:custGeom>
            <a:avLst/>
            <a:gdLst>
              <a:gd name="connsiteX0" fmla="*/ 0 w 497149"/>
              <a:gd name="connsiteY0" fmla="*/ 12711530 h 12711530"/>
              <a:gd name="connsiteX1" fmla="*/ 248575 w 497149"/>
              <a:gd name="connsiteY1" fmla="*/ 0 h 12711530"/>
              <a:gd name="connsiteX2" fmla="*/ 497149 w 497149"/>
              <a:gd name="connsiteY2" fmla="*/ 12711530 h 12711530"/>
              <a:gd name="connsiteX3" fmla="*/ 0 w 497149"/>
              <a:gd name="connsiteY3" fmla="*/ 12711530 h 12711530"/>
              <a:gd name="connsiteX0" fmla="*/ 0 w 511346"/>
              <a:gd name="connsiteY0" fmla="*/ 12904160 h 12904160"/>
              <a:gd name="connsiteX1" fmla="*/ 262772 w 511346"/>
              <a:gd name="connsiteY1" fmla="*/ 0 h 12904160"/>
              <a:gd name="connsiteX2" fmla="*/ 511346 w 511346"/>
              <a:gd name="connsiteY2" fmla="*/ 12711530 h 12904160"/>
              <a:gd name="connsiteX3" fmla="*/ 0 w 511346"/>
              <a:gd name="connsiteY3" fmla="*/ 12904160 h 12904160"/>
              <a:gd name="connsiteX0" fmla="*/ 0 w 511346"/>
              <a:gd name="connsiteY0" fmla="*/ 12904160 h 12904160"/>
              <a:gd name="connsiteX1" fmla="*/ 19994 w 511346"/>
              <a:gd name="connsiteY1" fmla="*/ 12210210 h 12904160"/>
              <a:gd name="connsiteX2" fmla="*/ 262772 w 511346"/>
              <a:gd name="connsiteY2" fmla="*/ 0 h 12904160"/>
              <a:gd name="connsiteX3" fmla="*/ 511346 w 511346"/>
              <a:gd name="connsiteY3" fmla="*/ 12711530 h 12904160"/>
              <a:gd name="connsiteX4" fmla="*/ 0 w 511346"/>
              <a:gd name="connsiteY4" fmla="*/ 12904160 h 12904160"/>
              <a:gd name="connsiteX0" fmla="*/ 218817 w 491352"/>
              <a:gd name="connsiteY0" fmla="*/ 12808673 h 12808673"/>
              <a:gd name="connsiteX1" fmla="*/ 0 w 491352"/>
              <a:gd name="connsiteY1" fmla="*/ 12210210 h 12808673"/>
              <a:gd name="connsiteX2" fmla="*/ 242778 w 491352"/>
              <a:gd name="connsiteY2" fmla="*/ 0 h 12808673"/>
              <a:gd name="connsiteX3" fmla="*/ 491352 w 491352"/>
              <a:gd name="connsiteY3" fmla="*/ 12711530 h 12808673"/>
              <a:gd name="connsiteX4" fmla="*/ 218817 w 491352"/>
              <a:gd name="connsiteY4" fmla="*/ 12808673 h 12808673"/>
              <a:gd name="connsiteX0" fmla="*/ 227598 w 491352"/>
              <a:gd name="connsiteY0" fmla="*/ 12813794 h 12813794"/>
              <a:gd name="connsiteX1" fmla="*/ 0 w 491352"/>
              <a:gd name="connsiteY1" fmla="*/ 12210210 h 12813794"/>
              <a:gd name="connsiteX2" fmla="*/ 242778 w 491352"/>
              <a:gd name="connsiteY2" fmla="*/ 0 h 12813794"/>
              <a:gd name="connsiteX3" fmla="*/ 491352 w 491352"/>
              <a:gd name="connsiteY3" fmla="*/ 12711530 h 12813794"/>
              <a:gd name="connsiteX4" fmla="*/ 227598 w 491352"/>
              <a:gd name="connsiteY4" fmla="*/ 12813794 h 12813794"/>
              <a:gd name="connsiteX0" fmla="*/ 227598 w 500615"/>
              <a:gd name="connsiteY0" fmla="*/ 12813794 h 12813794"/>
              <a:gd name="connsiteX1" fmla="*/ 0 w 500615"/>
              <a:gd name="connsiteY1" fmla="*/ 12210210 h 12813794"/>
              <a:gd name="connsiteX2" fmla="*/ 242778 w 500615"/>
              <a:gd name="connsiteY2" fmla="*/ 0 h 12813794"/>
              <a:gd name="connsiteX3" fmla="*/ 500615 w 500615"/>
              <a:gd name="connsiteY3" fmla="*/ 12745676 h 12813794"/>
              <a:gd name="connsiteX4" fmla="*/ 227598 w 500615"/>
              <a:gd name="connsiteY4" fmla="*/ 12813794 h 12813794"/>
              <a:gd name="connsiteX0" fmla="*/ 163606 w 500615"/>
              <a:gd name="connsiteY0" fmla="*/ 12837482 h 12837482"/>
              <a:gd name="connsiteX1" fmla="*/ 0 w 500615"/>
              <a:gd name="connsiteY1" fmla="*/ 12210210 h 12837482"/>
              <a:gd name="connsiteX2" fmla="*/ 242778 w 500615"/>
              <a:gd name="connsiteY2" fmla="*/ 0 h 12837482"/>
              <a:gd name="connsiteX3" fmla="*/ 500615 w 500615"/>
              <a:gd name="connsiteY3" fmla="*/ 12745676 h 12837482"/>
              <a:gd name="connsiteX4" fmla="*/ 163606 w 500615"/>
              <a:gd name="connsiteY4" fmla="*/ 12837482 h 12837482"/>
              <a:gd name="connsiteX0" fmla="*/ 167716 w 504725"/>
              <a:gd name="connsiteY0" fmla="*/ 12837482 h 12837482"/>
              <a:gd name="connsiteX1" fmla="*/ 0 w 504725"/>
              <a:gd name="connsiteY1" fmla="*/ 12243730 h 12837482"/>
              <a:gd name="connsiteX2" fmla="*/ 246888 w 504725"/>
              <a:gd name="connsiteY2" fmla="*/ 0 h 12837482"/>
              <a:gd name="connsiteX3" fmla="*/ 504725 w 504725"/>
              <a:gd name="connsiteY3" fmla="*/ 12745676 h 12837482"/>
              <a:gd name="connsiteX4" fmla="*/ 167716 w 504725"/>
              <a:gd name="connsiteY4" fmla="*/ 12837482 h 12837482"/>
              <a:gd name="connsiteX0" fmla="*/ 236011 w 504725"/>
              <a:gd name="connsiteY0" fmla="*/ 12618751 h 12745676"/>
              <a:gd name="connsiteX1" fmla="*/ 0 w 504725"/>
              <a:gd name="connsiteY1" fmla="*/ 12243730 h 12745676"/>
              <a:gd name="connsiteX2" fmla="*/ 246888 w 504725"/>
              <a:gd name="connsiteY2" fmla="*/ 0 h 12745676"/>
              <a:gd name="connsiteX3" fmla="*/ 504725 w 504725"/>
              <a:gd name="connsiteY3" fmla="*/ 12745676 h 12745676"/>
              <a:gd name="connsiteX4" fmla="*/ 236011 w 504725"/>
              <a:gd name="connsiteY4" fmla="*/ 12618751 h 12745676"/>
              <a:gd name="connsiteX0" fmla="*/ 167715 w 504725"/>
              <a:gd name="connsiteY0" fmla="*/ 12837484 h 12837484"/>
              <a:gd name="connsiteX1" fmla="*/ 0 w 504725"/>
              <a:gd name="connsiteY1" fmla="*/ 12243730 h 12837484"/>
              <a:gd name="connsiteX2" fmla="*/ 246888 w 504725"/>
              <a:gd name="connsiteY2" fmla="*/ 0 h 12837484"/>
              <a:gd name="connsiteX3" fmla="*/ 504725 w 504725"/>
              <a:gd name="connsiteY3" fmla="*/ 12745676 h 12837484"/>
              <a:gd name="connsiteX4" fmla="*/ 167715 w 504725"/>
              <a:gd name="connsiteY4" fmla="*/ 12837484 h 12837484"/>
              <a:gd name="connsiteX0" fmla="*/ 168274 w 504725"/>
              <a:gd name="connsiteY0" fmla="*/ 12855771 h 12855771"/>
              <a:gd name="connsiteX1" fmla="*/ 0 w 504725"/>
              <a:gd name="connsiteY1" fmla="*/ 12243730 h 12855771"/>
              <a:gd name="connsiteX2" fmla="*/ 246888 w 504725"/>
              <a:gd name="connsiteY2" fmla="*/ 0 h 12855771"/>
              <a:gd name="connsiteX3" fmla="*/ 504725 w 504725"/>
              <a:gd name="connsiteY3" fmla="*/ 12745676 h 12855771"/>
              <a:gd name="connsiteX4" fmla="*/ 168274 w 504725"/>
              <a:gd name="connsiteY4" fmla="*/ 12855771 h 12855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725" h="12855771">
                <a:moveTo>
                  <a:pt x="168274" y="12855771"/>
                </a:moveTo>
                <a:lnTo>
                  <a:pt x="0" y="12243730"/>
                </a:lnTo>
                <a:lnTo>
                  <a:pt x="246888" y="0"/>
                </a:lnTo>
                <a:lnTo>
                  <a:pt x="504725" y="12745676"/>
                </a:lnTo>
                <a:lnTo>
                  <a:pt x="168274" y="12855771"/>
                </a:lnTo>
                <a:close/>
              </a:path>
            </a:pathLst>
          </a:custGeom>
          <a:solidFill>
            <a:srgbClr val="286A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3" name="Oval 2">
            <a:extLst>
              <a:ext uri="{FF2B5EF4-FFF2-40B4-BE49-F238E27FC236}">
                <a16:creationId xmlns:a16="http://schemas.microsoft.com/office/drawing/2014/main" id="{8814463A-D35A-4BA9-8052-DA1586A65673}"/>
              </a:ext>
            </a:extLst>
          </p:cNvPr>
          <p:cNvSpPr/>
          <p:nvPr/>
        </p:nvSpPr>
        <p:spPr>
          <a:xfrm>
            <a:off x="8491199" y="5607188"/>
            <a:ext cx="1445002" cy="769620"/>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15" name="Oval 14">
            <a:extLst>
              <a:ext uri="{FF2B5EF4-FFF2-40B4-BE49-F238E27FC236}">
                <a16:creationId xmlns:a16="http://schemas.microsoft.com/office/drawing/2014/main" id="{B644C2AA-5B91-4DE2-98C4-BF210CEBCFE8}"/>
              </a:ext>
            </a:extLst>
          </p:cNvPr>
          <p:cNvSpPr/>
          <p:nvPr/>
        </p:nvSpPr>
        <p:spPr>
          <a:xfrm>
            <a:off x="3089289" y="4114335"/>
            <a:ext cx="692682" cy="368927"/>
          </a:xfrm>
          <a:prstGeom prst="ellipse">
            <a:avLst/>
          </a:prstGeom>
          <a:solidFill>
            <a:srgbClr val="91C84C"/>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5" name="Rectangle: Rounded Corners 4">
            <a:extLst>
              <a:ext uri="{FF2B5EF4-FFF2-40B4-BE49-F238E27FC236}">
                <a16:creationId xmlns:a16="http://schemas.microsoft.com/office/drawing/2014/main" id="{8ED6800A-FD7A-47F2-83B9-4268725530FF}"/>
              </a:ext>
            </a:extLst>
          </p:cNvPr>
          <p:cNvSpPr/>
          <p:nvPr/>
        </p:nvSpPr>
        <p:spPr>
          <a:xfrm>
            <a:off x="9111398" y="4797523"/>
            <a:ext cx="175088" cy="124746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21" name="Rectangle: Rounded Corners 20">
            <a:extLst>
              <a:ext uri="{FF2B5EF4-FFF2-40B4-BE49-F238E27FC236}">
                <a16:creationId xmlns:a16="http://schemas.microsoft.com/office/drawing/2014/main" id="{55232225-9D6C-43FA-ACB3-DC0C704C8BAA}"/>
              </a:ext>
            </a:extLst>
          </p:cNvPr>
          <p:cNvSpPr/>
          <p:nvPr/>
        </p:nvSpPr>
        <p:spPr>
          <a:xfrm>
            <a:off x="3380596" y="3224025"/>
            <a:ext cx="110067" cy="1095012"/>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23" name="Rectangle 22">
            <a:extLst>
              <a:ext uri="{FF2B5EF4-FFF2-40B4-BE49-F238E27FC236}">
                <a16:creationId xmlns:a16="http://schemas.microsoft.com/office/drawing/2014/main" id="{60F60EF9-D04B-4D45-B6CC-6230FB64F054}"/>
              </a:ext>
            </a:extLst>
          </p:cNvPr>
          <p:cNvSpPr>
            <a:spLocks/>
          </p:cNvSpPr>
          <p:nvPr/>
        </p:nvSpPr>
        <p:spPr>
          <a:xfrm>
            <a:off x="1551796" y="936664"/>
            <a:ext cx="3657600" cy="118872"/>
          </a:xfrm>
          <a:prstGeom prst="rect">
            <a:avLst/>
          </a:prstGeom>
          <a:solidFill>
            <a:srgbClr val="91C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25" name="TextBox 24">
            <a:extLst>
              <a:ext uri="{FF2B5EF4-FFF2-40B4-BE49-F238E27FC236}">
                <a16:creationId xmlns:a16="http://schemas.microsoft.com/office/drawing/2014/main" id="{5889C478-A7A0-480D-8E59-57DC711DA591}"/>
              </a:ext>
            </a:extLst>
          </p:cNvPr>
          <p:cNvSpPr txBox="1"/>
          <p:nvPr/>
        </p:nvSpPr>
        <p:spPr>
          <a:xfrm>
            <a:off x="1609287" y="1214149"/>
            <a:ext cx="3762751" cy="273921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Affordable Care Act</a:t>
            </a: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Specialty Drug cost escalation</a:t>
            </a: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Rise of Value-Based Care Models</a:t>
            </a: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1"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2015: </a:t>
            </a: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BBCIC Founded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a:ln>
                <a:noFill/>
              </a:ln>
              <a:solidFill>
                <a:srgbClr val="00205B"/>
              </a:solidFill>
              <a:effectLst/>
              <a:uLnTx/>
              <a:uFillTx/>
              <a:latin typeface="Montserrat"/>
              <a:ea typeface="Noto Sans" panose="020B0502040504020204" pitchFamily="34"/>
              <a:cs typeface="Arial" panose="020B0604020202020204"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00205B"/>
              </a:solidFill>
              <a:effectLst/>
              <a:uLnTx/>
              <a:uFillTx/>
              <a:latin typeface="Montserrat"/>
              <a:ea typeface="Noto Sans" panose="020B0502040504020204" pitchFamily="34"/>
              <a:cs typeface="Arial" panose="020B0604020202020204"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ontserrat"/>
              <a:ea typeface="Noto Sans" panose="020B0502040504020204" pitchFamily="34"/>
              <a:cs typeface="Noto Sans" panose="020B0502040504020204" pitchFamily="34"/>
            </a:endParaRPr>
          </a:p>
        </p:txBody>
      </p:sp>
      <p:sp>
        <p:nvSpPr>
          <p:cNvPr id="26" name="TextBox 25">
            <a:extLst>
              <a:ext uri="{FF2B5EF4-FFF2-40B4-BE49-F238E27FC236}">
                <a16:creationId xmlns:a16="http://schemas.microsoft.com/office/drawing/2014/main" id="{A58199A3-8787-4B04-ABE2-7377D8EB0E1C}"/>
              </a:ext>
            </a:extLst>
          </p:cNvPr>
          <p:cNvSpPr txBox="1"/>
          <p:nvPr/>
        </p:nvSpPr>
        <p:spPr>
          <a:xfrm>
            <a:off x="2311433" y="112664"/>
            <a:ext cx="2138326"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rPr>
              <a:t>2010s</a:t>
            </a:r>
            <a:endParaRPr kumimoji="0" lang="en-GB"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endParaRPr>
          </a:p>
        </p:txBody>
      </p:sp>
      <p:sp>
        <p:nvSpPr>
          <p:cNvPr id="29" name="Rectangle 28">
            <a:extLst>
              <a:ext uri="{FF2B5EF4-FFF2-40B4-BE49-F238E27FC236}">
                <a16:creationId xmlns:a16="http://schemas.microsoft.com/office/drawing/2014/main" id="{79D279D1-58E0-4FA5-AC78-9B45B7956430}"/>
              </a:ext>
            </a:extLst>
          </p:cNvPr>
          <p:cNvSpPr/>
          <p:nvPr/>
        </p:nvSpPr>
        <p:spPr>
          <a:xfrm>
            <a:off x="7199683" y="2701464"/>
            <a:ext cx="4114800" cy="1188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30" name="TextBox 29">
            <a:extLst>
              <a:ext uri="{FF2B5EF4-FFF2-40B4-BE49-F238E27FC236}">
                <a16:creationId xmlns:a16="http://schemas.microsoft.com/office/drawing/2014/main" id="{76DEF1CD-CFFB-4BA4-A688-0ECE97AF0906}"/>
              </a:ext>
            </a:extLst>
          </p:cNvPr>
          <p:cNvSpPr txBox="1"/>
          <p:nvPr/>
        </p:nvSpPr>
        <p:spPr>
          <a:xfrm>
            <a:off x="7256164" y="2986102"/>
            <a:ext cx="4354211" cy="1606594"/>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COVID and Care Delivery Reforms</a:t>
            </a: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Increase in digital health</a:t>
            </a: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Passage/Implementation of IRA</a:t>
            </a:r>
          </a:p>
          <a:p>
            <a:pPr marL="0" marR="0" lvl="0" indent="0" algn="l" defTabSz="914400" rtl="0" eaLnBrk="1" fontAlgn="auto" latinLnBrk="0" hangingPunct="1">
              <a:lnSpc>
                <a:spcPct val="90000"/>
              </a:lnSpc>
              <a:spcBef>
                <a:spcPts val="0"/>
              </a:spcBef>
              <a:spcAft>
                <a:spcPts val="1200"/>
              </a:spcAft>
              <a:buClrTx/>
              <a:buSzTx/>
              <a:buFontTx/>
              <a:buNone/>
              <a:tabLst/>
              <a:defRPr/>
            </a:pPr>
            <a:r>
              <a:rPr kumimoji="0" lang="en-US" b="0" i="0" u="none" strike="noStrike" kern="0" cap="none" spc="0" normalizeH="0" baseline="0" noProof="0">
                <a:ln>
                  <a:noFill/>
                </a:ln>
                <a:solidFill>
                  <a:srgbClr val="00205B"/>
                </a:solidFill>
                <a:effectLst/>
                <a:uLnTx/>
                <a:uFillTx/>
                <a:latin typeface="Montserrat"/>
                <a:ea typeface="Open Sans" panose="020B0606030504020204" pitchFamily="34" charset="0"/>
                <a:cs typeface="Open Sans" panose="020B0606030504020204" pitchFamily="34" charset="0"/>
              </a:rPr>
              <a:t>PBM Reform</a:t>
            </a:r>
          </a:p>
        </p:txBody>
      </p:sp>
      <p:pic>
        <p:nvPicPr>
          <p:cNvPr id="47" name="Picture 46" descr="Logo&#10;&#10;Description automatically generated">
            <a:extLst>
              <a:ext uri="{FF2B5EF4-FFF2-40B4-BE49-F238E27FC236}">
                <a16:creationId xmlns:a16="http://schemas.microsoft.com/office/drawing/2014/main" id="{701030AF-FD6E-478D-A87F-21F0CFB6D868}"/>
              </a:ext>
            </a:extLst>
          </p:cNvPr>
          <p:cNvPicPr>
            <a:picLocks noChangeAspect="1"/>
          </p:cNvPicPr>
          <p:nvPr/>
        </p:nvPicPr>
        <p:blipFill>
          <a:blip r:embed="rId3"/>
          <a:stretch>
            <a:fillRect/>
          </a:stretch>
        </p:blipFill>
        <p:spPr>
          <a:xfrm>
            <a:off x="9732214" y="251431"/>
            <a:ext cx="1878161" cy="580875"/>
          </a:xfrm>
          <a:prstGeom prst="rect">
            <a:avLst/>
          </a:prstGeom>
        </p:spPr>
      </p:pic>
      <p:sp>
        <p:nvSpPr>
          <p:cNvPr id="48" name="Rectangle 47">
            <a:extLst>
              <a:ext uri="{FF2B5EF4-FFF2-40B4-BE49-F238E27FC236}">
                <a16:creationId xmlns:a16="http://schemas.microsoft.com/office/drawing/2014/main" id="{C6073876-F1EF-428A-A53C-A45F5EAFA3A5}"/>
              </a:ext>
            </a:extLst>
          </p:cNvPr>
          <p:cNvSpPr>
            <a:spLocks/>
          </p:cNvSpPr>
          <p:nvPr/>
        </p:nvSpPr>
        <p:spPr>
          <a:xfrm>
            <a:off x="1589122" y="3143093"/>
            <a:ext cx="3657600" cy="118872"/>
          </a:xfrm>
          <a:prstGeom prst="rect">
            <a:avLst/>
          </a:prstGeom>
          <a:solidFill>
            <a:srgbClr val="91C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52" name="TextBox 51">
            <a:extLst>
              <a:ext uri="{FF2B5EF4-FFF2-40B4-BE49-F238E27FC236}">
                <a16:creationId xmlns:a16="http://schemas.microsoft.com/office/drawing/2014/main" id="{C9855565-0519-4AFC-B53D-1146BDFE0382}"/>
              </a:ext>
            </a:extLst>
          </p:cNvPr>
          <p:cNvSpPr txBox="1"/>
          <p:nvPr/>
        </p:nvSpPr>
        <p:spPr>
          <a:xfrm>
            <a:off x="6840117" y="1094862"/>
            <a:ext cx="4798490" cy="16312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rPr>
              <a:t>2020 &amp; Beyond</a:t>
            </a:r>
            <a:endParaRPr kumimoji="0" lang="en-GB" sz="5000" b="1" i="0" u="none" strike="noStrike" kern="1200" cap="none" spc="0" normalizeH="0" baseline="0" noProof="0">
              <a:ln>
                <a:noFill/>
              </a:ln>
              <a:solidFill>
                <a:srgbClr val="0076CF">
                  <a:lumMod val="50000"/>
                </a:srgbClr>
              </a:solidFill>
              <a:effectLst/>
              <a:uLnTx/>
              <a:uFillTx/>
              <a:latin typeface="Montserrat"/>
              <a:ea typeface="Open Sans" panose="020B0606030504020204" pitchFamily="34" charset="0"/>
              <a:cs typeface="Open Sans" panose="020B0606030504020204" pitchFamily="34" charset="0"/>
            </a:endParaRPr>
          </a:p>
        </p:txBody>
      </p:sp>
      <p:sp>
        <p:nvSpPr>
          <p:cNvPr id="53" name="Rectangle 52">
            <a:extLst>
              <a:ext uri="{FF2B5EF4-FFF2-40B4-BE49-F238E27FC236}">
                <a16:creationId xmlns:a16="http://schemas.microsoft.com/office/drawing/2014/main" id="{E4C938FD-2C67-4AE7-B7BA-38069209BE70}"/>
              </a:ext>
            </a:extLst>
          </p:cNvPr>
          <p:cNvSpPr/>
          <p:nvPr/>
        </p:nvSpPr>
        <p:spPr>
          <a:xfrm>
            <a:off x="7256164" y="4733566"/>
            <a:ext cx="4114800" cy="1188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ontserrat"/>
            </a:endParaRPr>
          </a:p>
        </p:txBody>
      </p:sp>
      <p:sp>
        <p:nvSpPr>
          <p:cNvPr id="2" name="TextBox 1">
            <a:extLst>
              <a:ext uri="{FF2B5EF4-FFF2-40B4-BE49-F238E27FC236}">
                <a16:creationId xmlns:a16="http://schemas.microsoft.com/office/drawing/2014/main" id="{FBD9A0E8-09A6-874C-2A31-EBB64C68207C}"/>
              </a:ext>
            </a:extLst>
          </p:cNvPr>
          <p:cNvSpPr txBox="1"/>
          <p:nvPr/>
        </p:nvSpPr>
        <p:spPr>
          <a:xfrm>
            <a:off x="359892" y="5002396"/>
            <a:ext cx="6750195" cy="861774"/>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srgbClr val="000000"/>
                </a:solidFill>
                <a:effectLst/>
                <a:uLnTx/>
                <a:uFillTx/>
                <a:latin typeface="Montserrat"/>
                <a:ea typeface="Noto Sans"/>
                <a:cs typeface="Noto Sans"/>
              </a:rPr>
              <a:t>History (cont’d)</a:t>
            </a:r>
          </a:p>
        </p:txBody>
      </p:sp>
      <p:sp>
        <p:nvSpPr>
          <p:cNvPr id="4" name="TextBox 3">
            <a:extLst>
              <a:ext uri="{FF2B5EF4-FFF2-40B4-BE49-F238E27FC236}">
                <a16:creationId xmlns:a16="http://schemas.microsoft.com/office/drawing/2014/main" id="{695CDB81-ED5E-1468-8299-611D05BD3795}"/>
              </a:ext>
            </a:extLst>
          </p:cNvPr>
          <p:cNvSpPr txBox="1"/>
          <p:nvPr/>
        </p:nvSpPr>
        <p:spPr>
          <a:xfrm>
            <a:off x="742944" y="6482175"/>
            <a:ext cx="11099090" cy="276999"/>
          </a:xfrm>
          <a:prstGeom prst="rect">
            <a:avLst/>
          </a:prstGeom>
          <a:noFill/>
        </p:spPr>
        <p:txBody>
          <a:bodyPr wrap="square" rtlCol="0">
            <a:spAutoFit/>
          </a:bodyPr>
          <a:lstStyle/>
          <a:p>
            <a:r>
              <a:rPr lang="en-US" sz="1200" dirty="0"/>
              <a:t>BBCIC – Biologics &amp; Biosimilars Collective Intelligence Consortium; IRA – Inflation Reduction Act; PBM – pharmacy benefit manager</a:t>
            </a:r>
            <a:endParaRPr lang="en-US" dirty="0"/>
          </a:p>
        </p:txBody>
      </p:sp>
    </p:spTree>
    <p:extLst>
      <p:ext uri="{BB962C8B-B14F-4D97-AF65-F5344CB8AC3E}">
        <p14:creationId xmlns:p14="http://schemas.microsoft.com/office/powerpoint/2010/main" val="38488119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Logo&#10;&#10;Description automatically generated">
            <a:extLst>
              <a:ext uri="{FF2B5EF4-FFF2-40B4-BE49-F238E27FC236}">
                <a16:creationId xmlns:a16="http://schemas.microsoft.com/office/drawing/2014/main" id="{248EB1D1-1CD1-3F09-E50C-6E6B08AE22FC}"/>
              </a:ext>
            </a:extLst>
          </p:cNvPr>
          <p:cNvPicPr>
            <a:picLocks noChangeAspect="1"/>
          </p:cNvPicPr>
          <p:nvPr/>
        </p:nvPicPr>
        <p:blipFill>
          <a:blip r:embed="rId2"/>
          <a:stretch>
            <a:fillRect/>
          </a:stretch>
        </p:blipFill>
        <p:spPr>
          <a:xfrm>
            <a:off x="9746235" y="234281"/>
            <a:ext cx="1878161" cy="580875"/>
          </a:xfrm>
          <a:prstGeom prst="rect">
            <a:avLst/>
          </a:prstGeom>
        </p:spPr>
      </p:pic>
      <p:sp>
        <p:nvSpPr>
          <p:cNvPr id="5" name="Title 3">
            <a:extLst>
              <a:ext uri="{FF2B5EF4-FFF2-40B4-BE49-F238E27FC236}">
                <a16:creationId xmlns:a16="http://schemas.microsoft.com/office/drawing/2014/main" id="{1DA6D90F-4418-981B-2597-14BC3987D94E}"/>
              </a:ext>
            </a:extLst>
          </p:cNvPr>
          <p:cNvSpPr txBox="1">
            <a:spLocks/>
          </p:cNvSpPr>
          <p:nvPr/>
        </p:nvSpPr>
        <p:spPr>
          <a:xfrm>
            <a:off x="217856" y="1050308"/>
            <a:ext cx="10357938" cy="581698"/>
          </a:xfr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altLang="en-US" sz="4400" b="1">
                <a:solidFill>
                  <a:srgbClr val="00205B"/>
                </a:solidFill>
                <a:latin typeface="Montserrat"/>
              </a:rPr>
              <a:t>Where Managed Care</a:t>
            </a:r>
          </a:p>
          <a:p>
            <a:pPr algn="l"/>
            <a:r>
              <a:rPr lang="en-US" altLang="en-US" sz="4400" b="1">
                <a:solidFill>
                  <a:srgbClr val="00205B"/>
                </a:solidFill>
                <a:latin typeface="Montserrat"/>
              </a:rPr>
              <a:t>Pharmacists Work</a:t>
            </a:r>
            <a:endParaRPr lang="en-US" sz="4400" b="1">
              <a:solidFill>
                <a:srgbClr val="00205B"/>
              </a:solidFill>
              <a:latin typeface="Montserrat"/>
            </a:endParaRPr>
          </a:p>
        </p:txBody>
      </p:sp>
      <p:graphicFrame>
        <p:nvGraphicFramePr>
          <p:cNvPr id="6" name="Rectangle 3">
            <a:extLst>
              <a:ext uri="{FF2B5EF4-FFF2-40B4-BE49-F238E27FC236}">
                <a16:creationId xmlns:a16="http://schemas.microsoft.com/office/drawing/2014/main" id="{B7282692-C005-647F-B795-B4B50D88F942}"/>
              </a:ext>
            </a:extLst>
          </p:cNvPr>
          <p:cNvGraphicFramePr/>
          <p:nvPr>
            <p:extLst>
              <p:ext uri="{D42A27DB-BD31-4B8C-83A1-F6EECF244321}">
                <p14:modId xmlns:p14="http://schemas.microsoft.com/office/powerpoint/2010/main" val="1051530056"/>
              </p:ext>
            </p:extLst>
          </p:nvPr>
        </p:nvGraphicFramePr>
        <p:xfrm>
          <a:off x="-467121" y="1867158"/>
          <a:ext cx="13287574" cy="46710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Rectangle 6">
            <a:extLst>
              <a:ext uri="{FF2B5EF4-FFF2-40B4-BE49-F238E27FC236}">
                <a16:creationId xmlns:a16="http://schemas.microsoft.com/office/drawing/2014/main" id="{356055C2-6640-539A-905F-8BA095FE4747}"/>
              </a:ext>
            </a:extLst>
          </p:cNvPr>
          <p:cNvSpPr/>
          <p:nvPr/>
        </p:nvSpPr>
        <p:spPr>
          <a:xfrm>
            <a:off x="0" y="1666420"/>
            <a:ext cx="4621427" cy="153471"/>
          </a:xfrm>
          <a:prstGeom prst="rect">
            <a:avLst/>
          </a:prstGeom>
          <a:solidFill>
            <a:srgbClr val="F78F1E"/>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a:latin typeface="Montserrat"/>
            </a:endParaRPr>
          </a:p>
        </p:txBody>
      </p:sp>
      <p:sp>
        <p:nvSpPr>
          <p:cNvPr id="2" name="TextBox 1">
            <a:extLst>
              <a:ext uri="{FF2B5EF4-FFF2-40B4-BE49-F238E27FC236}">
                <a16:creationId xmlns:a16="http://schemas.microsoft.com/office/drawing/2014/main" id="{668CAE61-EEAD-8D9D-A55F-AA850F70C471}"/>
              </a:ext>
            </a:extLst>
          </p:cNvPr>
          <p:cNvSpPr txBox="1"/>
          <p:nvPr/>
        </p:nvSpPr>
        <p:spPr>
          <a:xfrm>
            <a:off x="742944" y="6482175"/>
            <a:ext cx="11099090" cy="276999"/>
          </a:xfrm>
          <a:prstGeom prst="rect">
            <a:avLst/>
          </a:prstGeom>
          <a:noFill/>
        </p:spPr>
        <p:txBody>
          <a:bodyPr wrap="square" rtlCol="0">
            <a:spAutoFit/>
          </a:bodyPr>
          <a:lstStyle/>
          <a:p>
            <a:r>
              <a:rPr lang="en-US" sz="1200" dirty="0"/>
              <a:t>DHA – Defense Health Agency; DoD – Department of Defense; VA – Veterans Affairs</a:t>
            </a:r>
            <a:endParaRPr lang="en-US" dirty="0"/>
          </a:p>
        </p:txBody>
      </p:sp>
    </p:spTree>
    <p:extLst>
      <p:ext uri="{BB962C8B-B14F-4D97-AF65-F5344CB8AC3E}">
        <p14:creationId xmlns:p14="http://schemas.microsoft.com/office/powerpoint/2010/main" val="2010364906"/>
      </p:ext>
    </p:extLst>
  </p:cSld>
  <p:clrMapOvr>
    <a:masterClrMapping/>
  </p:clrMapOvr>
</p:sld>
</file>

<file path=ppt/theme/theme1.xml><?xml version="1.0" encoding="utf-8"?>
<a:theme xmlns:a="http://schemas.openxmlformats.org/drawingml/2006/main" name="1_Office Theme">
  <a:themeElements>
    <a:clrScheme name="AMCP 2020">
      <a:dk1>
        <a:srgbClr val="000000"/>
      </a:dk1>
      <a:lt1>
        <a:srgbClr val="FFFFFF"/>
      </a:lt1>
      <a:dk2>
        <a:srgbClr val="63666A"/>
      </a:dk2>
      <a:lt2>
        <a:srgbClr val="97999B"/>
      </a:lt2>
      <a:accent1>
        <a:srgbClr val="00205B"/>
      </a:accent1>
      <a:accent2>
        <a:srgbClr val="93C90E"/>
      </a:accent2>
      <a:accent3>
        <a:srgbClr val="D1340F"/>
      </a:accent3>
      <a:accent4>
        <a:srgbClr val="F1B300"/>
      </a:accent4>
      <a:accent5>
        <a:srgbClr val="0076CF"/>
      </a:accent5>
      <a:accent6>
        <a:srgbClr val="DC8633"/>
      </a:accent6>
      <a:hlink>
        <a:srgbClr val="D1340F"/>
      </a:hlink>
      <a:folHlink>
        <a:srgbClr val="0076C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Office Theme">
  <a:themeElements>
    <a:clrScheme name="AMCP 2020">
      <a:dk1>
        <a:srgbClr val="000000"/>
      </a:dk1>
      <a:lt1>
        <a:srgbClr val="FFFFFF"/>
      </a:lt1>
      <a:dk2>
        <a:srgbClr val="63666A"/>
      </a:dk2>
      <a:lt2>
        <a:srgbClr val="97999B"/>
      </a:lt2>
      <a:accent1>
        <a:srgbClr val="00205B"/>
      </a:accent1>
      <a:accent2>
        <a:srgbClr val="93C90E"/>
      </a:accent2>
      <a:accent3>
        <a:srgbClr val="D1340F"/>
      </a:accent3>
      <a:accent4>
        <a:srgbClr val="F1B300"/>
      </a:accent4>
      <a:accent5>
        <a:srgbClr val="0076CF"/>
      </a:accent5>
      <a:accent6>
        <a:srgbClr val="DC8633"/>
      </a:accent6>
      <a:hlink>
        <a:srgbClr val="D1340F"/>
      </a:hlink>
      <a:folHlink>
        <a:srgbClr val="0076C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General AMCP">
      <a:dk1>
        <a:srgbClr val="00205B"/>
      </a:dk1>
      <a:lt1>
        <a:srgbClr val="FFFFFF"/>
      </a:lt1>
      <a:dk2>
        <a:srgbClr val="00205B"/>
      </a:dk2>
      <a:lt2>
        <a:srgbClr val="00205B"/>
      </a:lt2>
      <a:accent1>
        <a:srgbClr val="00205B"/>
      </a:accent1>
      <a:accent2>
        <a:srgbClr val="720062"/>
      </a:accent2>
      <a:accent3>
        <a:srgbClr val="D1350F"/>
      </a:accent3>
      <a:accent4>
        <a:srgbClr val="348BAC"/>
      </a:accent4>
      <a:accent5>
        <a:srgbClr val="F1B300"/>
      </a:accent5>
      <a:accent6>
        <a:srgbClr val="93C90E"/>
      </a:accent6>
      <a:hlink>
        <a:srgbClr val="FFFFFF"/>
      </a:hlink>
      <a:folHlink>
        <a:srgbClr val="63666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MCP PPT Template 2019-08-28" id="{EF03A596-2F93-43E9-9321-3884BA5C9EFA}" vid="{84C5869D-938C-46C4-A651-D5663B173988}"/>
    </a:ext>
  </a:extLst>
</a:theme>
</file>

<file path=ppt/theme/theme4.xml><?xml version="1.0" encoding="utf-8"?>
<a:theme xmlns:a="http://schemas.openxmlformats.org/drawingml/2006/main" name="AMCP 2022">
  <a:themeElements>
    <a:clrScheme name="AMCP">
      <a:dk1>
        <a:srgbClr val="000000"/>
      </a:dk1>
      <a:lt1>
        <a:srgbClr val="FFFFFF"/>
      </a:lt1>
      <a:dk2>
        <a:srgbClr val="636669"/>
      </a:dk2>
      <a:lt2>
        <a:srgbClr val="93C90E"/>
      </a:lt2>
      <a:accent1>
        <a:srgbClr val="00205B"/>
      </a:accent1>
      <a:accent2>
        <a:srgbClr val="636669"/>
      </a:accent2>
      <a:accent3>
        <a:srgbClr val="0076CF"/>
      </a:accent3>
      <a:accent4>
        <a:srgbClr val="D1340F"/>
      </a:accent4>
      <a:accent5>
        <a:srgbClr val="DC8633"/>
      </a:accent5>
      <a:accent6>
        <a:srgbClr val="348BAC"/>
      </a:accent6>
      <a:hlink>
        <a:srgbClr val="0076CF"/>
      </a:hlink>
      <a:folHlink>
        <a:srgbClr val="0076CF"/>
      </a:folHlink>
    </a:clrScheme>
    <a:fontScheme name="AMCP">
      <a:majorFont>
        <a:latin typeface="Montserrat"/>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sz="20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ln w="12700" cap="flat">
          <a:noFill/>
          <a:miter lim="400000"/>
        </a:ln>
        <a:effectLst/>
        <a:sp3d/>
      </a:spPr>
      <a:bodyPr rot="0" spcFirstLastPara="1" vertOverflow="overflow" horzOverflow="overflow" vert="horz" wrap="none" lIns="0" tIns="0" rIns="0" bIns="0" numCol="1" spcCol="38100" rtlCol="0" anchor="ctr">
        <a:spAutoFit/>
      </a:bodyPr>
      <a:lstStyle>
        <a:defPPr marL="177800" indent="-177800" algn="l">
          <a:buClr>
            <a:schemeClr val="accent1"/>
          </a:buClr>
          <a:buSzPct val="100000"/>
          <a:buFont typeface="Arial Unicode MS" panose="020B0604020202020204" pitchFamily="34" charset="-128"/>
          <a:buChar char="◎"/>
          <a:defRPr dirty="0">
            <a:solidFill>
              <a:schemeClr val="tx2"/>
            </a:solidFill>
            <a:cs typeface="Suisse Int'l Light" panose="020B0304000000000000" pitchFamily="34" charset="-78"/>
            <a:sym typeface="Helvetica"/>
          </a:defRPr>
        </a:def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GO2Financial_PPT_WIP Template_092622" id="{66610AAF-C630-6A45-B8AE-7077606092CD}" vid="{4CC52FC0-972E-414F-AE07-16448CE1E48C}"/>
    </a:ext>
  </a:extLst>
</a:theme>
</file>

<file path=ppt/theme/theme5.xml><?xml version="1.0" encoding="utf-8"?>
<a:theme xmlns:a="http://schemas.openxmlformats.org/drawingml/2006/main" name="5_Office Theme">
  <a:themeElements>
    <a:clrScheme name="Custom 7">
      <a:dk1>
        <a:srgbClr val="00205B"/>
      </a:dk1>
      <a:lt1>
        <a:sysClr val="window" lastClr="FFFFFF"/>
      </a:lt1>
      <a:dk2>
        <a:srgbClr val="00205B"/>
      </a:dk2>
      <a:lt2>
        <a:srgbClr val="00205B"/>
      </a:lt2>
      <a:accent1>
        <a:srgbClr val="FFFFFF"/>
      </a:accent1>
      <a:accent2>
        <a:srgbClr val="CB350F"/>
      </a:accent2>
      <a:accent3>
        <a:srgbClr val="97999B"/>
      </a:accent3>
      <a:accent4>
        <a:srgbClr val="F3D03E"/>
      </a:accent4>
      <a:accent5>
        <a:srgbClr val="34D0C1"/>
      </a:accent5>
      <a:accent6>
        <a:srgbClr val="93C90E"/>
      </a:accent6>
      <a:hlink>
        <a:srgbClr val="0076CF"/>
      </a:hlink>
      <a:folHlink>
        <a:srgbClr val="0076C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8200C8BB068C0E4CBD66B9F537F834B3" ma:contentTypeVersion="18" ma:contentTypeDescription="Create a new document." ma:contentTypeScope="" ma:versionID="fdf283085aa02fa27b0c1c28bab931b7">
  <xsd:schema xmlns:xsd="http://www.w3.org/2001/XMLSchema" xmlns:xs="http://www.w3.org/2001/XMLSchema" xmlns:p="http://schemas.microsoft.com/office/2006/metadata/properties" xmlns:ns2="f828f950-9dec-4e02-b779-3e4056c2e024" xmlns:ns3="f2c48f60-54de-499d-bd5e-1a2c34db13ad" targetNamespace="http://schemas.microsoft.com/office/2006/metadata/properties" ma:root="true" ma:fieldsID="f70c80c0fb75a7eed2f65f13c579d7cd" ns2:_="" ns3:_="">
    <xsd:import namespace="f828f950-9dec-4e02-b779-3e4056c2e024"/>
    <xsd:import namespace="f2c48f60-54de-499d-bd5e-1a2c34db13ad"/>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GenerationTime" minOccurs="0"/>
                <xsd:element ref="ns2:MediaServiceEventHashCode" minOccurs="0"/>
                <xsd:element ref="ns2:MediaLengthInSeconds" minOccurs="0"/>
                <xsd:element ref="ns2:MediaServiceAutoKeyPoints" minOccurs="0"/>
                <xsd:element ref="ns2:MediaServiceKeyPoints" minOccurs="0"/>
                <xsd:element ref="ns2:MediaServiceOCR" minOccurs="0"/>
                <xsd:element ref="ns2:lcf76f155ced4ddcb4097134ff3c332f" minOccurs="0"/>
                <xsd:element ref="ns3:TaxCatchAll" minOccurs="0"/>
                <xsd:element ref="ns2:MediaServiceSearchProperties" minOccurs="0"/>
                <xsd:element ref="ns3:SharedWithUsers" minOccurs="0"/>
                <xsd:element ref="ns3:SharedWithDetails" minOccurs="0"/>
                <xsd:element ref="ns2:MediaServiceObjectDetectorVersion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828f950-9dec-4e02-b779-3e4056c2e02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LengthInSeconds" ma:index="13" nillable="true" ma:displayName="MediaLengthInSeconds" ma:hidden="true" ma:internalName="MediaLengthInSeconds" ma:readOnly="true">
      <xsd:simpleType>
        <xsd:restriction base="dms:Unknown"/>
      </xsd:simpleType>
    </xsd:element>
    <xsd:element name="MediaServiceAutoKeyPoints" ma:index="14" nillable="true" ma:displayName="MediaServiceAutoKeyPoints" ma:hidden="true" ma:internalName="MediaServiceAutoKeyPoints" ma:readOnly="true">
      <xsd:simpleType>
        <xsd:restriction base="dms:Note"/>
      </xsd:simpleType>
    </xsd:element>
    <xsd:element name="MediaServiceKeyPoints" ma:index="15" nillable="true" ma:displayName="KeyPoints" ma:internalName="MediaServiceKeyPoints" ma:readOnly="true">
      <xsd:simpleType>
        <xsd:restriction base="dms:Note">
          <xsd:maxLength value="255"/>
        </xsd:restriction>
      </xsd:simpleType>
    </xsd:element>
    <xsd:element name="MediaServiceOCR" ma:index="16" nillable="true" ma:displayName="Extracted Text" ma:internalName="MediaServiceOCR" ma:readOnly="true">
      <xsd:simpleType>
        <xsd:restriction base="dms:Note">
          <xsd:maxLength value="255"/>
        </xsd:restriction>
      </xsd:simpleType>
    </xsd:element>
    <xsd:element name="lcf76f155ced4ddcb4097134ff3c332f" ma:index="18" nillable="true" ma:taxonomy="true" ma:internalName="lcf76f155ced4ddcb4097134ff3c332f" ma:taxonomyFieldName="MediaServiceImageTags" ma:displayName="Image Tags" ma:readOnly="false" ma:fieldId="{5cf76f15-5ced-4ddc-b409-7134ff3c332f}" ma:taxonomyMulti="true" ma:sspId="b542fbb9-1fc8-4dc7-bfa7-55c7b00c0383" ma:termSetId="09814cd3-568e-fe90-9814-8d621ff8fb84" ma:anchorId="fba54fb3-c3e1-fe81-a776-ca4b69148c4d" ma:open="true" ma:isKeyword="false">
      <xsd:complexType>
        <xsd:sequence>
          <xsd:element ref="pc:Terms" minOccurs="0" maxOccurs="1"/>
        </xsd:sequence>
      </xsd:complexType>
    </xsd:element>
    <xsd:element name="MediaServiceSearchProperties" ma:index="20" nillable="true" ma:displayName="MediaServiceSearchProperties" ma:hidden="true" ma:internalName="MediaServiceSearchProperties" ma:readOnly="true">
      <xsd:simpleType>
        <xsd:restriction base="dms:Note"/>
      </xsd:simple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element name="MediaServiceLocation" ma:index="24" nillable="true" ma:displayName="Loca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2c48f60-54de-499d-bd5e-1a2c34db13ad" elementFormDefault="qualified">
    <xsd:import namespace="http://schemas.microsoft.com/office/2006/documentManagement/types"/>
    <xsd:import namespace="http://schemas.microsoft.com/office/infopath/2007/PartnerControls"/>
    <xsd:element name="TaxCatchAll" ma:index="19" nillable="true" ma:displayName="Taxonomy Catch All Column" ma:hidden="true" ma:list="{b9962944-c2fb-4adb-8a69-7a81247e5e31}" ma:internalName="TaxCatchAll" ma:showField="CatchAllData" ma:web="f2c48f60-54de-499d-bd5e-1a2c34db13ad">
      <xsd:complexType>
        <xsd:complexContent>
          <xsd:extension base="dms:MultiChoiceLookup">
            <xsd:sequence>
              <xsd:element name="Value" type="dms:Lookup" maxOccurs="unbounded" minOccurs="0" nillable="true"/>
            </xsd:sequence>
          </xsd:extension>
        </xsd:complexContent>
      </xsd:complex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f828f950-9dec-4e02-b779-3e4056c2e024">
      <Terms xmlns="http://schemas.microsoft.com/office/infopath/2007/PartnerControls"/>
    </lcf76f155ced4ddcb4097134ff3c332f>
    <TaxCatchAll xmlns="f2c48f60-54de-499d-bd5e-1a2c34db13ad" xsi:nil="true"/>
  </documentManagement>
</p:properties>
</file>

<file path=customXml/itemProps1.xml><?xml version="1.0" encoding="utf-8"?>
<ds:datastoreItem xmlns:ds="http://schemas.openxmlformats.org/officeDocument/2006/customXml" ds:itemID="{B12DD251-9190-4A52-BD3E-6ACAC556C815}">
  <ds:schemaRefs>
    <ds:schemaRef ds:uri="http://schemas.microsoft.com/sharepoint/v3/contenttype/forms"/>
  </ds:schemaRefs>
</ds:datastoreItem>
</file>

<file path=customXml/itemProps2.xml><?xml version="1.0" encoding="utf-8"?>
<ds:datastoreItem xmlns:ds="http://schemas.openxmlformats.org/officeDocument/2006/customXml" ds:itemID="{5ED6F824-C84F-4C2B-AB1C-489FA8C71A87}">
  <ds:schemaRefs>
    <ds:schemaRef ds:uri="f2c48f60-54de-499d-bd5e-1a2c34db13ad"/>
    <ds:schemaRef ds:uri="f828f950-9dec-4e02-b779-3e4056c2e02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F67CB16-9D39-4395-B6A6-8C97DF2AECC6}">
  <ds:schemaRefs>
    <ds:schemaRef ds:uri="http://schemas.microsoft.com/office/2006/documentManagement/types"/>
    <ds:schemaRef ds:uri="http://purl.org/dc/terms/"/>
    <ds:schemaRef ds:uri="http://schemas.microsoft.com/office/2006/metadata/properties"/>
    <ds:schemaRef ds:uri="http://purl.org/dc/dcmitype/"/>
    <ds:schemaRef ds:uri="http://schemas.microsoft.com/office/infopath/2007/PartnerControls"/>
    <ds:schemaRef ds:uri="http://schemas.openxmlformats.org/package/2006/metadata/core-properties"/>
    <ds:schemaRef ds:uri="http://purl.org/dc/elements/1.1/"/>
    <ds:schemaRef ds:uri="f2c48f60-54de-499d-bd5e-1a2c34db13ad"/>
    <ds:schemaRef ds:uri="f828f950-9dec-4e02-b779-3e4056c2e024"/>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1269</TotalTime>
  <Words>4772</Words>
  <Application>Microsoft Office PowerPoint</Application>
  <PresentationFormat>Widescreen</PresentationFormat>
  <Paragraphs>630</Paragraphs>
  <Slides>62</Slides>
  <Notes>45</Notes>
  <HiddenSlides>0</HiddenSlides>
  <MMClips>0</MMClips>
  <ScaleCrop>false</ScaleCrop>
  <HeadingPairs>
    <vt:vector size="4" baseType="variant">
      <vt:variant>
        <vt:lpstr>Theme</vt:lpstr>
      </vt:variant>
      <vt:variant>
        <vt:i4>7</vt:i4>
      </vt:variant>
      <vt:variant>
        <vt:lpstr>Slide Titles</vt:lpstr>
      </vt:variant>
      <vt:variant>
        <vt:i4>62</vt:i4>
      </vt:variant>
    </vt:vector>
  </HeadingPairs>
  <TitlesOfParts>
    <vt:vector size="69" baseType="lpstr">
      <vt:lpstr>1_Office Theme</vt:lpstr>
      <vt:lpstr>3_Office Theme</vt:lpstr>
      <vt:lpstr>Office Theme</vt:lpstr>
      <vt:lpstr>AMCP 2022</vt:lpstr>
      <vt:lpstr>5_Office Theme</vt:lpstr>
      <vt:lpstr>2_Office Theme</vt:lpstr>
      <vt:lpstr>4_Office Theme</vt:lpstr>
      <vt:lpstr>PowerPoint Presentation</vt:lpstr>
      <vt:lpstr>How to Ask Questions</vt:lpstr>
      <vt:lpstr>PowerPoint Presentation</vt:lpstr>
      <vt:lpstr>Today’s Agenda</vt:lpstr>
      <vt:lpstr>PowerPoint Presentation</vt:lpstr>
      <vt:lpstr>PowerPoint Presentation</vt:lpstr>
      <vt:lpstr>PowerPoint Presentation</vt:lpstr>
      <vt:lpstr>PowerPoint Presentation</vt:lpstr>
      <vt:lpstr>PowerPoint Presentation</vt:lpstr>
      <vt:lpstr>PowerPoint Presentation</vt:lpstr>
      <vt:lpstr>The Practice of Managed Care Pharmacy  </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Framing the pharmaceutical distribution system</vt:lpstr>
      <vt:lpstr>Manufacturers</vt:lpstr>
      <vt:lpstr>Wholesalers/Distributors</vt:lpstr>
      <vt:lpstr>Health Insurers (Payers)</vt:lpstr>
      <vt:lpstr>Pharmacy Benefit Managers</vt:lpstr>
      <vt:lpstr>Consultants</vt:lpstr>
      <vt:lpstr>Community and Specialty Pharmacies</vt:lpstr>
      <vt:lpstr>Patients/Members</vt:lpstr>
      <vt:lpstr>Entry Level Roles</vt:lpstr>
      <vt:lpstr>PowerPoint Presentation</vt:lpstr>
      <vt:lpstr>U.S. Health Care Insurance Overview</vt:lpstr>
      <vt:lpstr>U.S. Health Care Spend 2023</vt:lpstr>
      <vt:lpstr>Challenges</vt:lpstr>
      <vt:lpstr>Managed Care Pharmacy is Part of the Solution…</vt:lpstr>
      <vt:lpstr>PowerPoint Presentation</vt:lpstr>
      <vt:lpstr>Rising Pharmaceutical Expenditures </vt:lpstr>
      <vt:lpstr>Shared Beliefs &amp; Principles to Address Rising Costs  </vt:lpstr>
      <vt:lpstr>Proposed Solutions to Address the Rising Cost of Pharmaceuticals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Be a Student Member and Get Involved!</vt:lpstr>
      <vt:lpstr>AMCP Member Benefit Overview</vt:lpstr>
      <vt:lpstr>PowerPoint Presentation</vt:lpstr>
      <vt:lpstr>Additional Opportunities to Experience Managed Care Pharmacy</vt:lpstr>
      <vt:lpstr>PowerPoint Presentation</vt:lpstr>
      <vt:lpstr>PowerPoint Presentation</vt:lpstr>
      <vt:lpstr>PowerPoint Presentation</vt:lpstr>
      <vt:lpstr>PowerPoint Presentation</vt:lpstr>
      <vt:lpstr>PowerPoint Presentation</vt:lpstr>
      <vt:lpstr>PowerPoint Presentation</vt:lpstr>
      <vt:lpstr>Additional Resources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Day 1 Slides PA PF</dc:title>
  <dc:creator>Terry Richardson</dc:creator>
  <cp:lastModifiedBy>Susan Noell</cp:lastModifiedBy>
  <cp:revision>9</cp:revision>
  <dcterms:created xsi:type="dcterms:W3CDTF">2019-04-22T16:12:49Z</dcterms:created>
  <dcterms:modified xsi:type="dcterms:W3CDTF">2025-10-10T15:31:12Z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0x0101008200C8BB068C0E4CBD66B9F537F834B3</vt:lpwstr>
  </property>
  <property fmtid="{D5CDD505-2E9C-101B-9397-08002B2CF9AE}" pid="3" name="MediaServiceImageTags">
    <vt:lpwstr/>
  </property>
</Properties>
</file>